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9"/>
  </p:notesMasterIdLst>
  <p:handoutMasterIdLst>
    <p:handoutMasterId r:id="rId40"/>
  </p:handoutMasterIdLst>
  <p:sldIdLst>
    <p:sldId id="465" r:id="rId3"/>
    <p:sldId id="427" r:id="rId4"/>
    <p:sldId id="428" r:id="rId5"/>
    <p:sldId id="429" r:id="rId6"/>
    <p:sldId id="430" r:id="rId7"/>
    <p:sldId id="431" r:id="rId8"/>
    <p:sldId id="432" r:id="rId9"/>
    <p:sldId id="433" r:id="rId10"/>
    <p:sldId id="434" r:id="rId11"/>
    <p:sldId id="435" r:id="rId12"/>
    <p:sldId id="436" r:id="rId13"/>
    <p:sldId id="437" r:id="rId14"/>
    <p:sldId id="438" r:id="rId15"/>
    <p:sldId id="439" r:id="rId16"/>
    <p:sldId id="442" r:id="rId17"/>
    <p:sldId id="441" r:id="rId18"/>
    <p:sldId id="440" r:id="rId19"/>
    <p:sldId id="443" r:id="rId20"/>
    <p:sldId id="444" r:id="rId21"/>
    <p:sldId id="445" r:id="rId22"/>
    <p:sldId id="446" r:id="rId23"/>
    <p:sldId id="447" r:id="rId24"/>
    <p:sldId id="448" r:id="rId25"/>
    <p:sldId id="449" r:id="rId26"/>
    <p:sldId id="450" r:id="rId27"/>
    <p:sldId id="451" r:id="rId28"/>
    <p:sldId id="452" r:id="rId29"/>
    <p:sldId id="453" r:id="rId30"/>
    <p:sldId id="454" r:id="rId31"/>
    <p:sldId id="455" r:id="rId32"/>
    <p:sldId id="456" r:id="rId33"/>
    <p:sldId id="457" r:id="rId34"/>
    <p:sldId id="458" r:id="rId35"/>
    <p:sldId id="459" r:id="rId36"/>
    <p:sldId id="460" r:id="rId37"/>
    <p:sldId id="461" r:id="rId38"/>
  </p:sldIdLst>
  <p:sldSz cx="11522075" cy="8640445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57594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115189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72847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230441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880360" algn="l" defTabSz="115189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3456305" algn="l" defTabSz="115189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4032250" algn="l" defTabSz="115189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4608830" algn="l" defTabSz="115189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90099"/>
    <a:srgbClr val="FF3399"/>
    <a:srgbClr val="66FF33"/>
    <a:srgbClr val="99FF66"/>
    <a:srgbClr val="FFCC66"/>
    <a:srgbClr val="FF9900"/>
    <a:srgbClr val="FFFFFF"/>
    <a:srgbClr val="FFCC00"/>
    <a:srgbClr val="0020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570" autoAdjust="0"/>
    <p:restoredTop sz="95672" autoAdjust="0"/>
  </p:normalViewPr>
  <p:slideViewPr>
    <p:cSldViewPr>
      <p:cViewPr varScale="1">
        <p:scale>
          <a:sx n="64" d="100"/>
          <a:sy n="64" d="100"/>
        </p:scale>
        <p:origin x="-132" y="-990"/>
      </p:cViewPr>
      <p:guideLst>
        <p:guide orient="horz" pos="2731"/>
        <p:guide pos="3609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47" d="100"/>
        <a:sy n="147" d="100"/>
      </p:scale>
      <p:origin x="0" y="0"/>
    </p:cViewPr>
  </p:sorterViewPr>
  <p:notesViewPr>
    <p:cSldViewPr>
      <p:cViewPr varScale="1">
        <p:scale>
          <a:sx n="81" d="100"/>
          <a:sy n="81" d="100"/>
        </p:scale>
        <p:origin x="-3288" y="-102"/>
      </p:cViewPr>
      <p:guideLst>
        <p:guide orient="horz" pos="2890"/>
        <p:guide pos="214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3" Type="http://schemas.openxmlformats.org/officeDocument/2006/relationships/tableStyles" Target="tableStyles.xml"/><Relationship Id="rId42" Type="http://schemas.openxmlformats.org/officeDocument/2006/relationships/viewProps" Target="viewProps.xml"/><Relationship Id="rId41" Type="http://schemas.openxmlformats.org/officeDocument/2006/relationships/presProps" Target="presProps.xml"/><Relationship Id="rId40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39" Type="http://schemas.openxmlformats.org/officeDocument/2006/relationships/notesMaster" Target="notesMasters/notesMaster1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E1A7895-9E8F-4C50-B5E8-7345F3E6B0B6}" type="datetimeFigureOut">
              <a:rPr lang="zh-CN" altLang="en-US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1C19984-4B2A-48B4-B869-87DEC631B6E0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ED0698-BD05-4639-9D81-B9F65B9CB3B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0DEE79-D6A9-404B-B2E7-14B1D3548937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1pPr>
    <a:lvl2pPr marL="575945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2pPr>
    <a:lvl3pPr marL="115189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3pPr>
    <a:lvl4pPr marL="172847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4pPr>
    <a:lvl5pPr marL="2304415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5pPr>
    <a:lvl6pPr marL="288036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6pPr>
    <a:lvl7pPr marL="3456305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7pPr>
    <a:lvl8pPr marL="403225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8pPr>
    <a:lvl9pPr marL="4608830" algn="l" defTabSz="1151890" rtl="0" eaLnBrk="1" latinLnBrk="0" hangingPunct="1">
      <a:defRPr sz="15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864156" y="2684237"/>
            <a:ext cx="9793764" cy="1852164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28311" y="4896432"/>
            <a:ext cx="8065453" cy="220819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759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1518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7284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3044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4563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0322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6088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353504" y="346032"/>
            <a:ext cx="2592467" cy="7372651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576104" y="346032"/>
            <a:ext cx="7585366" cy="7372651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0164" y="5552491"/>
            <a:ext cx="9793764" cy="1716152"/>
          </a:xfrm>
        </p:spPr>
        <p:txBody>
          <a:bodyPr anchor="t"/>
          <a:lstStyle>
            <a:lvl1pPr algn="l">
              <a:defRPr sz="5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10164" y="3662325"/>
            <a:ext cx="9793764" cy="1890166"/>
          </a:xfrm>
        </p:spPr>
        <p:txBody>
          <a:bodyPr anchor="b"/>
          <a:lstStyle>
            <a:lvl1pPr marL="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1pPr>
            <a:lvl2pPr marL="575945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2pPr>
            <a:lvl3pPr marL="115189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 marL="172847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4pPr>
            <a:lvl5pPr marL="230441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5pPr>
            <a:lvl6pPr marL="288036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6pPr>
            <a:lvl7pPr marL="345630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7pPr>
            <a:lvl8pPr marL="403225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8pPr>
            <a:lvl9pPr marL="460883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576104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857055" y="2016179"/>
            <a:ext cx="5088916" cy="5702504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5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1934171"/>
            <a:ext cx="5090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5945" indent="0">
              <a:buNone/>
              <a:defRPr sz="2500" b="1"/>
            </a:lvl2pPr>
            <a:lvl3pPr marL="1151890" indent="0">
              <a:buNone/>
              <a:defRPr sz="2300" b="1"/>
            </a:lvl3pPr>
            <a:lvl4pPr marL="1728470" indent="0">
              <a:buNone/>
              <a:defRPr sz="2000" b="1"/>
            </a:lvl4pPr>
            <a:lvl5pPr marL="2304415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305" indent="0">
              <a:buNone/>
              <a:defRPr sz="2000" b="1"/>
            </a:lvl7pPr>
            <a:lvl8pPr marL="4032250" indent="0">
              <a:buNone/>
              <a:defRPr sz="2000" b="1"/>
            </a:lvl8pPr>
            <a:lvl9pPr marL="4608830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76104" y="2740242"/>
            <a:ext cx="5090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5853055" y="1934171"/>
            <a:ext cx="5092917" cy="806071"/>
          </a:xfrm>
        </p:spPr>
        <p:txBody>
          <a:bodyPr anchor="b"/>
          <a:lstStyle>
            <a:lvl1pPr marL="0" indent="0">
              <a:buNone/>
              <a:defRPr sz="3000" b="1"/>
            </a:lvl1pPr>
            <a:lvl2pPr marL="575945" indent="0">
              <a:buNone/>
              <a:defRPr sz="2500" b="1"/>
            </a:lvl2pPr>
            <a:lvl3pPr marL="1151890" indent="0">
              <a:buNone/>
              <a:defRPr sz="2300" b="1"/>
            </a:lvl3pPr>
            <a:lvl4pPr marL="1728470" indent="0">
              <a:buNone/>
              <a:defRPr sz="2000" b="1"/>
            </a:lvl4pPr>
            <a:lvl5pPr marL="2304415" indent="0">
              <a:buNone/>
              <a:defRPr sz="2000" b="1"/>
            </a:lvl5pPr>
            <a:lvl6pPr marL="2880360" indent="0">
              <a:buNone/>
              <a:defRPr sz="2000" b="1"/>
            </a:lvl6pPr>
            <a:lvl7pPr marL="3456305" indent="0">
              <a:buNone/>
              <a:defRPr sz="2000" b="1"/>
            </a:lvl7pPr>
            <a:lvl8pPr marL="4032250" indent="0">
              <a:buNone/>
              <a:defRPr sz="2000" b="1"/>
            </a:lvl8pPr>
            <a:lvl9pPr marL="4608830" indent="0">
              <a:buNone/>
              <a:defRPr sz="20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5853055" y="2740242"/>
            <a:ext cx="5092917" cy="4978440"/>
          </a:xfrm>
        </p:spPr>
        <p:txBody>
          <a:bodyPr/>
          <a:lstStyle>
            <a:lvl1pPr>
              <a:defRPr sz="3000"/>
            </a:lvl1pPr>
            <a:lvl2pPr>
              <a:defRPr sz="2500"/>
            </a:lvl2pPr>
            <a:lvl3pPr>
              <a:defRPr sz="23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6105" y="344031"/>
            <a:ext cx="3790683" cy="1464129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04811" y="344031"/>
            <a:ext cx="6441160" cy="7374652"/>
          </a:xfrm>
        </p:spPr>
        <p:txBody>
          <a:bodyPr/>
          <a:lstStyle>
            <a:lvl1pPr>
              <a:defRPr sz="4000"/>
            </a:lvl1pPr>
            <a:lvl2pPr>
              <a:defRPr sz="3500"/>
            </a:lvl2pPr>
            <a:lvl3pPr>
              <a:defRPr sz="30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76105" y="1808160"/>
            <a:ext cx="3790683" cy="5910523"/>
          </a:xfrm>
        </p:spPr>
        <p:txBody>
          <a:bodyPr/>
          <a:lstStyle>
            <a:lvl1pPr marL="0" indent="0">
              <a:buNone/>
              <a:defRPr sz="1800"/>
            </a:lvl1pPr>
            <a:lvl2pPr marL="575945" indent="0">
              <a:buNone/>
              <a:defRPr sz="1500"/>
            </a:lvl2pPr>
            <a:lvl3pPr marL="1151890" indent="0">
              <a:buNone/>
              <a:defRPr sz="1300"/>
            </a:lvl3pPr>
            <a:lvl4pPr marL="1728470" indent="0">
              <a:buNone/>
              <a:defRPr sz="1100"/>
            </a:lvl4pPr>
            <a:lvl5pPr marL="2304415" indent="0">
              <a:buNone/>
              <a:defRPr sz="1100"/>
            </a:lvl5pPr>
            <a:lvl6pPr marL="2880360" indent="0">
              <a:buNone/>
              <a:defRPr sz="1100"/>
            </a:lvl6pPr>
            <a:lvl7pPr marL="3456305" indent="0">
              <a:buNone/>
              <a:defRPr sz="1100"/>
            </a:lvl7pPr>
            <a:lvl8pPr marL="4032250" indent="0">
              <a:buNone/>
              <a:defRPr sz="1100"/>
            </a:lvl8pPr>
            <a:lvl9pPr marL="4608830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258407" y="6048534"/>
            <a:ext cx="6913245" cy="714064"/>
          </a:xfrm>
        </p:spPr>
        <p:txBody>
          <a:bodyPr anchor="b"/>
          <a:lstStyle>
            <a:lvl1pPr algn="l">
              <a:defRPr sz="25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258407" y="772068"/>
            <a:ext cx="6913245" cy="5184458"/>
          </a:xfrm>
        </p:spPr>
        <p:txBody>
          <a:bodyPr/>
          <a:lstStyle>
            <a:lvl1pPr marL="0" indent="0">
              <a:buNone/>
              <a:defRPr sz="4000"/>
            </a:lvl1pPr>
            <a:lvl2pPr marL="575945" indent="0">
              <a:buNone/>
              <a:defRPr sz="3500"/>
            </a:lvl2pPr>
            <a:lvl3pPr marL="1151890" indent="0">
              <a:buNone/>
              <a:defRPr sz="3000"/>
            </a:lvl3pPr>
            <a:lvl4pPr marL="1728470" indent="0">
              <a:buNone/>
              <a:defRPr sz="2500"/>
            </a:lvl4pPr>
            <a:lvl5pPr marL="2304415" indent="0">
              <a:buNone/>
              <a:defRPr sz="2500"/>
            </a:lvl5pPr>
            <a:lvl6pPr marL="2880360" indent="0">
              <a:buNone/>
              <a:defRPr sz="2500"/>
            </a:lvl6pPr>
            <a:lvl7pPr marL="3456305" indent="0">
              <a:buNone/>
              <a:defRPr sz="2500"/>
            </a:lvl7pPr>
            <a:lvl8pPr marL="4032250" indent="0">
              <a:buNone/>
              <a:defRPr sz="2500"/>
            </a:lvl8pPr>
            <a:lvl9pPr marL="4608830" indent="0">
              <a:buNone/>
              <a:defRPr sz="2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258407" y="6762598"/>
            <a:ext cx="6913245" cy="1014089"/>
          </a:xfrm>
        </p:spPr>
        <p:txBody>
          <a:bodyPr/>
          <a:lstStyle>
            <a:lvl1pPr marL="0" indent="0">
              <a:buNone/>
              <a:defRPr sz="1800"/>
            </a:lvl1pPr>
            <a:lvl2pPr marL="575945" indent="0">
              <a:buNone/>
              <a:defRPr sz="1500"/>
            </a:lvl2pPr>
            <a:lvl3pPr marL="1151890" indent="0">
              <a:buNone/>
              <a:defRPr sz="1300"/>
            </a:lvl3pPr>
            <a:lvl4pPr marL="1728470" indent="0">
              <a:buNone/>
              <a:defRPr sz="1100"/>
            </a:lvl4pPr>
            <a:lvl5pPr marL="2304415" indent="0">
              <a:buNone/>
              <a:defRPr sz="1100"/>
            </a:lvl5pPr>
            <a:lvl6pPr marL="2880360" indent="0">
              <a:buNone/>
              <a:defRPr sz="1100"/>
            </a:lvl6pPr>
            <a:lvl7pPr marL="3456305" indent="0">
              <a:buNone/>
              <a:defRPr sz="1100"/>
            </a:lvl7pPr>
            <a:lvl8pPr marL="4032250" indent="0">
              <a:buNone/>
              <a:defRPr sz="1100"/>
            </a:lvl8pPr>
            <a:lvl9pPr marL="4608830" indent="0">
              <a:buNone/>
              <a:defRPr sz="11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7" Type="http://schemas.openxmlformats.org/officeDocument/2006/relationships/theme" Target="../theme/theme1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4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.xml"/><Relationship Id="rId29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576104" y="346031"/>
            <a:ext cx="10369868" cy="1440127"/>
          </a:xfrm>
          <a:prstGeom prst="rect">
            <a:avLst/>
          </a:prstGeom>
        </p:spPr>
        <p:txBody>
          <a:bodyPr vert="horz" lIns="115214" tIns="57607" rIns="115214" bIns="57607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76104" y="2016179"/>
            <a:ext cx="10369868" cy="5702504"/>
          </a:xfrm>
          <a:prstGeom prst="rect">
            <a:avLst/>
          </a:prstGeom>
        </p:spPr>
        <p:txBody>
          <a:bodyPr vert="horz" lIns="115214" tIns="57607" rIns="115214" bIns="57607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76104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l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936709" y="8008708"/>
            <a:ext cx="3648657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ct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257487" y="8008708"/>
            <a:ext cx="2688484" cy="460041"/>
          </a:xfrm>
          <a:prstGeom prst="rect">
            <a:avLst/>
          </a:prstGeom>
        </p:spPr>
        <p:txBody>
          <a:bodyPr vert="horz" lIns="115214" tIns="57607" rIns="115214" bIns="57607" rtlCol="0" anchor="ctr"/>
          <a:lstStyle>
            <a:lvl1pPr algn="r">
              <a:defRPr sz="15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宋体" panose="02010600030101010101" pitchFamily="2" charset="-122"/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</p:sldLayoutIdLst>
  <p:txStyles>
    <p:titleStyle>
      <a:lvl1pPr algn="ctr" defTabSz="1151890" rtl="0" eaLnBrk="1" latinLnBrk="0" hangingPunct="1">
        <a:spcBef>
          <a:spcPct val="0"/>
        </a:spcBef>
        <a:buNone/>
        <a:defRPr sz="55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31800" indent="-43180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1pPr>
      <a:lvl2pPr marL="935990" indent="-360045" algn="l" defTabSz="1151890" rtl="0" eaLnBrk="1" latinLnBrk="0" hangingPunct="1">
        <a:spcBef>
          <a:spcPct val="20000"/>
        </a:spcBef>
        <a:buFont typeface="Arial" panose="020B0604020202020204" pitchFamily="34" charset="0"/>
        <a:buChar char="–"/>
        <a:defRPr sz="3500" kern="1200">
          <a:solidFill>
            <a:schemeClr val="tx1"/>
          </a:solidFill>
          <a:latin typeface="+mn-lt"/>
          <a:ea typeface="+mn-ea"/>
          <a:cs typeface="+mn-cs"/>
        </a:defRPr>
      </a:lvl2pPr>
      <a:lvl3pPr marL="1440180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016125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–"/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92070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»"/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68650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744595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320540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4896485" indent="-288290" algn="l" defTabSz="1151890" rtl="0" eaLnBrk="1" latinLnBrk="0" hangingPunct="1">
        <a:spcBef>
          <a:spcPct val="20000"/>
        </a:spcBef>
        <a:buFont typeface="Arial" panose="020B0604020202020204" pitchFamily="34" charset="0"/>
        <a:buChar char="•"/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75945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115189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47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04415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88036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56305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403225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608830" algn="l" defTabSz="1151890" rtl="0" eaLnBrk="1" latinLnBrk="0" hangingPunct="1"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矩形 39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1498170" y="1833788"/>
            <a:ext cx="9285467" cy="4563533"/>
            <a:chOff x="1417950" y="699542"/>
            <a:chExt cx="6964100" cy="3422650"/>
          </a:xfrm>
        </p:grpSpPr>
        <p:sp>
          <p:nvSpPr>
            <p:cNvPr id="15904" name="Freeform 6"/>
            <p:cNvSpPr/>
            <p:nvPr/>
          </p:nvSpPr>
          <p:spPr bwMode="auto">
            <a:xfrm>
              <a:off x="7303204" y="4100159"/>
              <a:ext cx="15741" cy="6295"/>
            </a:xfrm>
            <a:custGeom>
              <a:avLst/>
              <a:gdLst>
                <a:gd name="T0" fmla="*/ 0 w 2"/>
                <a:gd name="T1" fmla="*/ 0 h 1"/>
                <a:gd name="T2" fmla="*/ 83 w 2"/>
                <a:gd name="T3" fmla="*/ 0 h 1"/>
                <a:gd name="T4" fmla="*/ 0 w 2"/>
                <a:gd name="T5" fmla="*/ 16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05" name="Freeform 7"/>
            <p:cNvSpPr/>
            <p:nvPr/>
          </p:nvSpPr>
          <p:spPr bwMode="auto">
            <a:xfrm>
              <a:off x="7296907" y="4090717"/>
              <a:ext cx="44075" cy="15738"/>
            </a:xfrm>
            <a:custGeom>
              <a:avLst/>
              <a:gdLst>
                <a:gd name="T0" fmla="*/ 0 w 6"/>
                <a:gd name="T1" fmla="*/ 83 h 2"/>
                <a:gd name="T2" fmla="*/ 0 w 6"/>
                <a:gd name="T3" fmla="*/ 50 h 2"/>
                <a:gd name="T4" fmla="*/ 28 w 6"/>
                <a:gd name="T5" fmla="*/ 50 h 2"/>
                <a:gd name="T6" fmla="*/ 28 w 6"/>
                <a:gd name="T7" fmla="*/ 50 h 2"/>
                <a:gd name="T8" fmla="*/ 28 w 6"/>
                <a:gd name="T9" fmla="*/ 0 h 2"/>
                <a:gd name="T10" fmla="*/ 65 w 6"/>
                <a:gd name="T11" fmla="*/ 0 h 2"/>
                <a:gd name="T12" fmla="*/ 86 w 6"/>
                <a:gd name="T13" fmla="*/ 0 h 2"/>
                <a:gd name="T14" fmla="*/ 180 w 6"/>
                <a:gd name="T15" fmla="*/ 0 h 2"/>
                <a:gd name="T16" fmla="*/ 86 w 6"/>
                <a:gd name="T17" fmla="*/ 50 h 2"/>
                <a:gd name="T18" fmla="*/ 28 w 6"/>
                <a:gd name="T19" fmla="*/ 83 h 2"/>
                <a:gd name="T20" fmla="*/ 0 w 6"/>
                <a:gd name="T21" fmla="*/ 83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06" name="Freeform 8"/>
            <p:cNvSpPr/>
            <p:nvPr/>
          </p:nvSpPr>
          <p:spPr bwMode="auto">
            <a:xfrm>
              <a:off x="7230794" y="4040356"/>
              <a:ext cx="66113" cy="81836"/>
            </a:xfrm>
            <a:custGeom>
              <a:avLst/>
              <a:gdLst>
                <a:gd name="T0" fmla="*/ 0 w 9"/>
                <a:gd name="T1" fmla="*/ 0 h 11"/>
                <a:gd name="T2" fmla="*/ 28 w 9"/>
                <a:gd name="T3" fmla="*/ 279 h 11"/>
                <a:gd name="T4" fmla="*/ 266 w 9"/>
                <a:gd name="T5" fmla="*/ 251 h 11"/>
                <a:gd name="T6" fmla="*/ 28 w 9"/>
                <a:gd name="T7" fmla="*/ 66 h 11"/>
                <a:gd name="T8" fmla="*/ 65 w 9"/>
                <a:gd name="T9" fmla="*/ 28 h 11"/>
                <a:gd name="T10" fmla="*/ 0 w 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3" y="7"/>
                    <a:pt x="7" y="11"/>
                    <a:pt x="9" y="8"/>
                  </a:cubicBezTo>
                  <a:cubicBezTo>
                    <a:pt x="5" y="7"/>
                    <a:pt x="3" y="5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07" name="Freeform 9"/>
            <p:cNvSpPr>
              <a:spLocks noEditPoints="1"/>
            </p:cNvSpPr>
            <p:nvPr/>
          </p:nvSpPr>
          <p:spPr bwMode="auto">
            <a:xfrm>
              <a:off x="7230794" y="4024618"/>
              <a:ext cx="72410" cy="88131"/>
            </a:xfrm>
            <a:custGeom>
              <a:avLst/>
              <a:gdLst>
                <a:gd name="T0" fmla="*/ 170 w 10"/>
                <a:gd name="T1" fmla="*/ 355 h 12"/>
                <a:gd name="T2" fmla="*/ 170 w 10"/>
                <a:gd name="T3" fmla="*/ 355 h 12"/>
                <a:gd name="T4" fmla="*/ 110 w 10"/>
                <a:gd name="T5" fmla="*/ 331 h 12"/>
                <a:gd name="T6" fmla="*/ 28 w 10"/>
                <a:gd name="T7" fmla="*/ 331 h 12"/>
                <a:gd name="T8" fmla="*/ 0 w 10"/>
                <a:gd name="T9" fmla="*/ 331 h 12"/>
                <a:gd name="T10" fmla="*/ 0 w 10"/>
                <a:gd name="T11" fmla="*/ 331 h 12"/>
                <a:gd name="T12" fmla="*/ 0 w 10"/>
                <a:gd name="T13" fmla="*/ 86 h 12"/>
                <a:gd name="T14" fmla="*/ 0 w 10"/>
                <a:gd name="T15" fmla="*/ 86 h 12"/>
                <a:gd name="T16" fmla="*/ 0 w 10"/>
                <a:gd name="T17" fmla="*/ 86 h 12"/>
                <a:gd name="T18" fmla="*/ 0 w 10"/>
                <a:gd name="T19" fmla="*/ 65 h 12"/>
                <a:gd name="T20" fmla="*/ 0 w 10"/>
                <a:gd name="T21" fmla="*/ 0 h 12"/>
                <a:gd name="T22" fmla="*/ 28 w 10"/>
                <a:gd name="T23" fmla="*/ 28 h 12"/>
                <a:gd name="T24" fmla="*/ 64 w 10"/>
                <a:gd name="T25" fmla="*/ 86 h 12"/>
                <a:gd name="T26" fmla="*/ 64 w 10"/>
                <a:gd name="T27" fmla="*/ 86 h 12"/>
                <a:gd name="T28" fmla="*/ 85 w 10"/>
                <a:gd name="T29" fmla="*/ 114 h 12"/>
                <a:gd name="T30" fmla="*/ 64 w 10"/>
                <a:gd name="T31" fmla="*/ 114 h 12"/>
                <a:gd name="T32" fmla="*/ 64 w 10"/>
                <a:gd name="T33" fmla="*/ 114 h 12"/>
                <a:gd name="T34" fmla="*/ 253 w 10"/>
                <a:gd name="T35" fmla="*/ 266 h 12"/>
                <a:gd name="T36" fmla="*/ 281 w 10"/>
                <a:gd name="T37" fmla="*/ 266 h 12"/>
                <a:gd name="T38" fmla="*/ 253 w 10"/>
                <a:gd name="T39" fmla="*/ 294 h 12"/>
                <a:gd name="T40" fmla="*/ 170 w 10"/>
                <a:gd name="T41" fmla="*/ 355 h 12"/>
                <a:gd name="T42" fmla="*/ 64 w 10"/>
                <a:gd name="T43" fmla="*/ 294 h 12"/>
                <a:gd name="T44" fmla="*/ 110 w 10"/>
                <a:gd name="T45" fmla="*/ 294 h 12"/>
                <a:gd name="T46" fmla="*/ 170 w 10"/>
                <a:gd name="T47" fmla="*/ 294 h 12"/>
                <a:gd name="T48" fmla="*/ 170 w 10"/>
                <a:gd name="T49" fmla="*/ 294 h 12"/>
                <a:gd name="T50" fmla="*/ 216 w 10"/>
                <a:gd name="T51" fmla="*/ 294 h 12"/>
                <a:gd name="T52" fmla="*/ 28 w 10"/>
                <a:gd name="T53" fmla="*/ 152 h 12"/>
                <a:gd name="T54" fmla="*/ 28 w 10"/>
                <a:gd name="T55" fmla="*/ 294 h 12"/>
                <a:gd name="T56" fmla="*/ 64 w 10"/>
                <a:gd name="T57" fmla="*/ 294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" h="12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7"/>
                    <a:pt x="6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2"/>
                    <a:pt x="6" y="12"/>
                  </a:cubicBezTo>
                  <a:close/>
                  <a:moveTo>
                    <a:pt x="2" y="10"/>
                  </a:move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5" y="9"/>
                    <a:pt x="3" y="8"/>
                    <a:pt x="1" y="5"/>
                  </a:cubicBezTo>
                  <a:cubicBezTo>
                    <a:pt x="1" y="7"/>
                    <a:pt x="1" y="8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08" name="Freeform 10"/>
            <p:cNvSpPr/>
            <p:nvPr/>
          </p:nvSpPr>
          <p:spPr bwMode="auto">
            <a:xfrm>
              <a:off x="7177274" y="4030913"/>
              <a:ext cx="59817" cy="81836"/>
            </a:xfrm>
            <a:custGeom>
              <a:avLst/>
              <a:gdLst>
                <a:gd name="T0" fmla="*/ 226 w 8"/>
                <a:gd name="T1" fmla="*/ 28 h 11"/>
                <a:gd name="T2" fmla="*/ 185 w 8"/>
                <a:gd name="T3" fmla="*/ 0 h 11"/>
                <a:gd name="T4" fmla="*/ 95 w 8"/>
                <a:gd name="T5" fmla="*/ 28 h 11"/>
                <a:gd name="T6" fmla="*/ 135 w 8"/>
                <a:gd name="T7" fmla="*/ 66 h 11"/>
                <a:gd name="T8" fmla="*/ 185 w 8"/>
                <a:gd name="T9" fmla="*/ 118 h 11"/>
                <a:gd name="T10" fmla="*/ 185 w 8"/>
                <a:gd name="T11" fmla="*/ 225 h 11"/>
                <a:gd name="T12" fmla="*/ 135 w 8"/>
                <a:gd name="T13" fmla="*/ 225 h 11"/>
                <a:gd name="T14" fmla="*/ 135 w 8"/>
                <a:gd name="T15" fmla="*/ 225 h 11"/>
                <a:gd name="T16" fmla="*/ 135 w 8"/>
                <a:gd name="T17" fmla="*/ 251 h 11"/>
                <a:gd name="T18" fmla="*/ 69 w 8"/>
                <a:gd name="T19" fmla="*/ 184 h 11"/>
                <a:gd name="T20" fmla="*/ 95 w 8"/>
                <a:gd name="T21" fmla="*/ 225 h 11"/>
                <a:gd name="T22" fmla="*/ 69 w 8"/>
                <a:gd name="T23" fmla="*/ 279 h 11"/>
                <a:gd name="T24" fmla="*/ 69 w 8"/>
                <a:gd name="T25" fmla="*/ 279 h 11"/>
                <a:gd name="T26" fmla="*/ 254 w 8"/>
                <a:gd name="T27" fmla="*/ 279 h 11"/>
                <a:gd name="T28" fmla="*/ 226 w 8"/>
                <a:gd name="T29" fmla="*/ 28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1">
                  <a:moveTo>
                    <a:pt x="7" y="1"/>
                  </a:moveTo>
                  <a:cubicBezTo>
                    <a:pt x="7" y="1"/>
                    <a:pt x="6" y="1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5" y="4"/>
                    <a:pt x="6" y="4"/>
                  </a:cubicBezTo>
                  <a:cubicBezTo>
                    <a:pt x="5" y="5"/>
                    <a:pt x="3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1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8" y="11"/>
                    <a:pt x="8" y="9"/>
                  </a:cubicBezTo>
                  <a:cubicBezTo>
                    <a:pt x="8" y="6"/>
                    <a:pt x="8" y="3"/>
                    <a:pt x="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09" name="Freeform 11"/>
            <p:cNvSpPr>
              <a:spLocks noEditPoints="1"/>
            </p:cNvSpPr>
            <p:nvPr/>
          </p:nvSpPr>
          <p:spPr bwMode="auto">
            <a:xfrm>
              <a:off x="7177274" y="4024618"/>
              <a:ext cx="75558" cy="81836"/>
            </a:xfrm>
            <a:custGeom>
              <a:avLst/>
              <a:gdLst>
                <a:gd name="T0" fmla="*/ 197 w 10"/>
                <a:gd name="T1" fmla="*/ 340 h 11"/>
                <a:gd name="T2" fmla="*/ 197 w 10"/>
                <a:gd name="T3" fmla="*/ 340 h 11"/>
                <a:gd name="T4" fmla="*/ 98 w 10"/>
                <a:gd name="T5" fmla="*/ 340 h 11"/>
                <a:gd name="T6" fmla="*/ 70 w 10"/>
                <a:gd name="T7" fmla="*/ 340 h 11"/>
                <a:gd name="T8" fmla="*/ 70 w 10"/>
                <a:gd name="T9" fmla="*/ 340 h 11"/>
                <a:gd name="T10" fmla="*/ 70 w 10"/>
                <a:gd name="T11" fmla="*/ 319 h 11"/>
                <a:gd name="T12" fmla="*/ 29 w 10"/>
                <a:gd name="T13" fmla="*/ 279 h 11"/>
                <a:gd name="T14" fmla="*/ 70 w 10"/>
                <a:gd name="T15" fmla="*/ 251 h 11"/>
                <a:gd name="T16" fmla="*/ 0 w 10"/>
                <a:gd name="T17" fmla="*/ 156 h 11"/>
                <a:gd name="T18" fmla="*/ 98 w 10"/>
                <a:gd name="T19" fmla="*/ 251 h 11"/>
                <a:gd name="T20" fmla="*/ 98 w 10"/>
                <a:gd name="T21" fmla="*/ 225 h 11"/>
                <a:gd name="T22" fmla="*/ 139 w 10"/>
                <a:gd name="T23" fmla="*/ 225 h 11"/>
                <a:gd name="T24" fmla="*/ 168 w 10"/>
                <a:gd name="T25" fmla="*/ 156 h 11"/>
                <a:gd name="T26" fmla="*/ 98 w 10"/>
                <a:gd name="T27" fmla="*/ 118 h 11"/>
                <a:gd name="T28" fmla="*/ 98 w 10"/>
                <a:gd name="T29" fmla="*/ 95 h 11"/>
                <a:gd name="T30" fmla="*/ 70 w 10"/>
                <a:gd name="T31" fmla="*/ 28 h 11"/>
                <a:gd name="T32" fmla="*/ 98 w 10"/>
                <a:gd name="T33" fmla="*/ 66 h 11"/>
                <a:gd name="T34" fmla="*/ 168 w 10"/>
                <a:gd name="T35" fmla="*/ 28 h 11"/>
                <a:gd name="T36" fmla="*/ 197 w 10"/>
                <a:gd name="T37" fmla="*/ 0 h 11"/>
                <a:gd name="T38" fmla="*/ 197 w 10"/>
                <a:gd name="T39" fmla="*/ 28 h 11"/>
                <a:gd name="T40" fmla="*/ 235 w 10"/>
                <a:gd name="T41" fmla="*/ 28 h 11"/>
                <a:gd name="T42" fmla="*/ 264 w 10"/>
                <a:gd name="T43" fmla="*/ 28 h 11"/>
                <a:gd name="T44" fmla="*/ 264 w 10"/>
                <a:gd name="T45" fmla="*/ 28 h 11"/>
                <a:gd name="T46" fmla="*/ 264 w 10"/>
                <a:gd name="T47" fmla="*/ 279 h 11"/>
                <a:gd name="T48" fmla="*/ 334 w 10"/>
                <a:gd name="T49" fmla="*/ 319 h 11"/>
                <a:gd name="T50" fmla="*/ 264 w 10"/>
                <a:gd name="T51" fmla="*/ 279 h 11"/>
                <a:gd name="T52" fmla="*/ 264 w 10"/>
                <a:gd name="T53" fmla="*/ 319 h 11"/>
                <a:gd name="T54" fmla="*/ 264 w 10"/>
                <a:gd name="T55" fmla="*/ 340 h 11"/>
                <a:gd name="T56" fmla="*/ 197 w 10"/>
                <a:gd name="T57" fmla="*/ 340 h 11"/>
                <a:gd name="T58" fmla="*/ 98 w 10"/>
                <a:gd name="T59" fmla="*/ 319 h 11"/>
                <a:gd name="T60" fmla="*/ 139 w 10"/>
                <a:gd name="T61" fmla="*/ 319 h 11"/>
                <a:gd name="T62" fmla="*/ 197 w 10"/>
                <a:gd name="T63" fmla="*/ 319 h 11"/>
                <a:gd name="T64" fmla="*/ 197 w 10"/>
                <a:gd name="T65" fmla="*/ 319 h 11"/>
                <a:gd name="T66" fmla="*/ 235 w 10"/>
                <a:gd name="T67" fmla="*/ 319 h 11"/>
                <a:gd name="T68" fmla="*/ 235 w 10"/>
                <a:gd name="T69" fmla="*/ 319 h 11"/>
                <a:gd name="T70" fmla="*/ 235 w 10"/>
                <a:gd name="T71" fmla="*/ 279 h 11"/>
                <a:gd name="T72" fmla="*/ 197 w 10"/>
                <a:gd name="T73" fmla="*/ 279 h 11"/>
                <a:gd name="T74" fmla="*/ 168 w 10"/>
                <a:gd name="T75" fmla="*/ 279 h 11"/>
                <a:gd name="T76" fmla="*/ 139 w 10"/>
                <a:gd name="T77" fmla="*/ 279 h 11"/>
                <a:gd name="T78" fmla="*/ 139 w 10"/>
                <a:gd name="T79" fmla="*/ 319 h 11"/>
                <a:gd name="T80" fmla="*/ 98 w 10"/>
                <a:gd name="T81" fmla="*/ 279 h 11"/>
                <a:gd name="T82" fmla="*/ 98 w 10"/>
                <a:gd name="T83" fmla="*/ 279 h 11"/>
                <a:gd name="T84" fmla="*/ 70 w 10"/>
                <a:gd name="T85" fmla="*/ 279 h 11"/>
                <a:gd name="T86" fmla="*/ 70 w 10"/>
                <a:gd name="T87" fmla="*/ 279 h 11"/>
                <a:gd name="T88" fmla="*/ 98 w 10"/>
                <a:gd name="T89" fmla="*/ 279 h 11"/>
                <a:gd name="T90" fmla="*/ 98 w 10"/>
                <a:gd name="T91" fmla="*/ 319 h 11"/>
                <a:gd name="T92" fmla="*/ 98 w 10"/>
                <a:gd name="T93" fmla="*/ 319 h 11"/>
                <a:gd name="T94" fmla="*/ 168 w 10"/>
                <a:gd name="T95" fmla="*/ 225 h 11"/>
                <a:gd name="T96" fmla="*/ 197 w 10"/>
                <a:gd name="T97" fmla="*/ 251 h 11"/>
                <a:gd name="T98" fmla="*/ 235 w 10"/>
                <a:gd name="T99" fmla="*/ 251 h 11"/>
                <a:gd name="T100" fmla="*/ 235 w 10"/>
                <a:gd name="T101" fmla="*/ 156 h 11"/>
                <a:gd name="T102" fmla="*/ 197 w 10"/>
                <a:gd name="T103" fmla="*/ 156 h 11"/>
                <a:gd name="T104" fmla="*/ 168 w 10"/>
                <a:gd name="T105" fmla="*/ 225 h 11"/>
                <a:gd name="T106" fmla="*/ 168 w 10"/>
                <a:gd name="T107" fmla="*/ 225 h 11"/>
                <a:gd name="T108" fmla="*/ 139 w 10"/>
                <a:gd name="T109" fmla="*/ 95 h 11"/>
                <a:gd name="T110" fmla="*/ 197 w 10"/>
                <a:gd name="T111" fmla="*/ 118 h 11"/>
                <a:gd name="T112" fmla="*/ 235 w 10"/>
                <a:gd name="T113" fmla="*/ 118 h 11"/>
                <a:gd name="T114" fmla="*/ 235 w 10"/>
                <a:gd name="T115" fmla="*/ 66 h 11"/>
                <a:gd name="T116" fmla="*/ 197 w 10"/>
                <a:gd name="T117" fmla="*/ 66 h 11"/>
                <a:gd name="T118" fmla="*/ 168 w 10"/>
                <a:gd name="T119" fmla="*/ 95 h 11"/>
                <a:gd name="T120" fmla="*/ 168 w 10"/>
                <a:gd name="T121" fmla="*/ 95 h 11"/>
                <a:gd name="T122" fmla="*/ 139 w 10"/>
                <a:gd name="T123" fmla="*/ 95 h 11"/>
                <a:gd name="T124" fmla="*/ 139 w 10"/>
                <a:gd name="T125" fmla="*/ 95 h 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5" y="7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4" y="3"/>
                  </a:move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10" name="Freeform 12"/>
            <p:cNvSpPr/>
            <p:nvPr/>
          </p:nvSpPr>
          <p:spPr bwMode="auto">
            <a:xfrm>
              <a:off x="7193015" y="4062389"/>
              <a:ext cx="6296" cy="22033"/>
            </a:xfrm>
            <a:custGeom>
              <a:avLst/>
              <a:gdLst>
                <a:gd name="T0" fmla="*/ 16 w 1"/>
                <a:gd name="T1" fmla="*/ 0 h 3"/>
                <a:gd name="T2" fmla="*/ 16 w 1"/>
                <a:gd name="T3" fmla="*/ 65 h 3"/>
                <a:gd name="T4" fmla="*/ 16 w 1"/>
                <a:gd name="T5" fmla="*/ 65 h 3"/>
                <a:gd name="T6" fmla="*/ 16 w 1"/>
                <a:gd name="T7" fmla="*/ 86 h 3"/>
                <a:gd name="T8" fmla="*/ 16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11" name="Freeform 13"/>
            <p:cNvSpPr/>
            <p:nvPr/>
          </p:nvSpPr>
          <p:spPr bwMode="auto">
            <a:xfrm>
              <a:off x="7193015" y="4052946"/>
              <a:ext cx="28334" cy="37771"/>
            </a:xfrm>
            <a:custGeom>
              <a:avLst/>
              <a:gdLst>
                <a:gd name="T0" fmla="*/ 101 w 4"/>
                <a:gd name="T1" fmla="*/ 168 h 5"/>
                <a:gd name="T2" fmla="*/ 25 w 4"/>
                <a:gd name="T3" fmla="*/ 139 h 5"/>
                <a:gd name="T4" fmla="*/ 0 w 4"/>
                <a:gd name="T5" fmla="*/ 98 h 5"/>
                <a:gd name="T6" fmla="*/ 0 w 4"/>
                <a:gd name="T7" fmla="*/ 98 h 5"/>
                <a:gd name="T8" fmla="*/ 0 w 4"/>
                <a:gd name="T9" fmla="*/ 98 h 5"/>
                <a:gd name="T10" fmla="*/ 25 w 4"/>
                <a:gd name="T11" fmla="*/ 29 h 5"/>
                <a:gd name="T12" fmla="*/ 25 w 4"/>
                <a:gd name="T13" fmla="*/ 0 h 5"/>
                <a:gd name="T14" fmla="*/ 56 w 4"/>
                <a:gd name="T15" fmla="*/ 29 h 5"/>
                <a:gd name="T16" fmla="*/ 56 w 4"/>
                <a:gd name="T17" fmla="*/ 70 h 5"/>
                <a:gd name="T18" fmla="*/ 56 w 4"/>
                <a:gd name="T19" fmla="*/ 98 h 5"/>
                <a:gd name="T20" fmla="*/ 56 w 4"/>
                <a:gd name="T21" fmla="*/ 139 h 5"/>
                <a:gd name="T22" fmla="*/ 56 w 4"/>
                <a:gd name="T23" fmla="*/ 139 h 5"/>
                <a:gd name="T24" fmla="*/ 101 w 4"/>
                <a:gd name="T25" fmla="*/ 168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12" name="Freeform 14"/>
            <p:cNvSpPr/>
            <p:nvPr/>
          </p:nvSpPr>
          <p:spPr bwMode="auto">
            <a:xfrm>
              <a:off x="7161533" y="4068684"/>
              <a:ext cx="31482" cy="15738"/>
            </a:xfrm>
            <a:custGeom>
              <a:avLst/>
              <a:gdLst>
                <a:gd name="T0" fmla="*/ 83 w 4"/>
                <a:gd name="T1" fmla="*/ 0 h 2"/>
                <a:gd name="T2" fmla="*/ 158 w 4"/>
                <a:gd name="T3" fmla="*/ 83 h 2"/>
                <a:gd name="T4" fmla="*/ 83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1"/>
                    <a:pt x="3" y="2"/>
                    <a:pt x="4" y="2"/>
                  </a:cubicBezTo>
                  <a:cubicBezTo>
                    <a:pt x="3" y="2"/>
                    <a:pt x="0" y="2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13" name="Freeform 15"/>
            <p:cNvSpPr/>
            <p:nvPr/>
          </p:nvSpPr>
          <p:spPr bwMode="auto">
            <a:xfrm>
              <a:off x="7170977" y="4068684"/>
              <a:ext cx="37779" cy="22033"/>
            </a:xfrm>
            <a:custGeom>
              <a:avLst/>
              <a:gdLst>
                <a:gd name="T0" fmla="*/ 168 w 5"/>
                <a:gd name="T1" fmla="*/ 86 h 3"/>
                <a:gd name="T2" fmla="*/ 70 w 5"/>
                <a:gd name="T3" fmla="*/ 86 h 3"/>
                <a:gd name="T4" fmla="*/ 0 w 5"/>
                <a:gd name="T5" fmla="*/ 28 h 3"/>
                <a:gd name="T6" fmla="*/ 29 w 5"/>
                <a:gd name="T7" fmla="*/ 0 h 3"/>
                <a:gd name="T8" fmla="*/ 29 w 5"/>
                <a:gd name="T9" fmla="*/ 0 h 3"/>
                <a:gd name="T10" fmla="*/ 29 w 5"/>
                <a:gd name="T11" fmla="*/ 0 h 3"/>
                <a:gd name="T12" fmla="*/ 98 w 5"/>
                <a:gd name="T13" fmla="*/ 28 h 3"/>
                <a:gd name="T14" fmla="*/ 168 w 5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14" name="Freeform 16"/>
            <p:cNvSpPr/>
            <p:nvPr/>
          </p:nvSpPr>
          <p:spPr bwMode="auto">
            <a:xfrm>
              <a:off x="7148940" y="4052946"/>
              <a:ext cx="28334" cy="37771"/>
            </a:xfrm>
            <a:custGeom>
              <a:avLst/>
              <a:gdLst>
                <a:gd name="T0" fmla="*/ 0 w 4"/>
                <a:gd name="T1" fmla="*/ 29 h 5"/>
                <a:gd name="T2" fmla="*/ 81 w 4"/>
                <a:gd name="T3" fmla="*/ 98 h 5"/>
                <a:gd name="T4" fmla="*/ 0 w 4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0"/>
                    <a:pt x="4" y="1"/>
                    <a:pt x="3" y="3"/>
                  </a:cubicBezTo>
                  <a:cubicBezTo>
                    <a:pt x="2" y="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15" name="Freeform 17"/>
            <p:cNvSpPr>
              <a:spLocks noEditPoints="1"/>
            </p:cNvSpPr>
            <p:nvPr/>
          </p:nvSpPr>
          <p:spPr bwMode="auto">
            <a:xfrm>
              <a:off x="7139495" y="4052946"/>
              <a:ext cx="37779" cy="31475"/>
            </a:xfrm>
            <a:custGeom>
              <a:avLst/>
              <a:gdLst>
                <a:gd name="T0" fmla="*/ 98 w 5"/>
                <a:gd name="T1" fmla="*/ 158 h 4"/>
                <a:gd name="T2" fmla="*/ 0 w 5"/>
                <a:gd name="T3" fmla="*/ 50 h 4"/>
                <a:gd name="T4" fmla="*/ 0 w 5"/>
                <a:gd name="T5" fmla="*/ 0 h 4"/>
                <a:gd name="T6" fmla="*/ 29 w 5"/>
                <a:gd name="T7" fmla="*/ 0 h 4"/>
                <a:gd name="T8" fmla="*/ 139 w 5"/>
                <a:gd name="T9" fmla="*/ 83 h 4"/>
                <a:gd name="T10" fmla="*/ 168 w 5"/>
                <a:gd name="T11" fmla="*/ 125 h 4"/>
                <a:gd name="T12" fmla="*/ 98 w 5"/>
                <a:gd name="T13" fmla="*/ 158 h 4"/>
                <a:gd name="T14" fmla="*/ 70 w 5"/>
                <a:gd name="T15" fmla="*/ 50 h 4"/>
                <a:gd name="T16" fmla="*/ 98 w 5"/>
                <a:gd name="T17" fmla="*/ 125 h 4"/>
                <a:gd name="T18" fmla="*/ 139 w 5"/>
                <a:gd name="T19" fmla="*/ 125 h 4"/>
                <a:gd name="T20" fmla="*/ 98 w 5"/>
                <a:gd name="T21" fmla="*/ 83 h 4"/>
                <a:gd name="T22" fmla="*/ 70 w 5"/>
                <a:gd name="T23" fmla="*/ 5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0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lose/>
                  <a:moveTo>
                    <a:pt x="2" y="1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16" name="Freeform 18"/>
            <p:cNvSpPr/>
            <p:nvPr/>
          </p:nvSpPr>
          <p:spPr bwMode="auto">
            <a:xfrm>
              <a:off x="7133198" y="4040356"/>
              <a:ext cx="22038" cy="22033"/>
            </a:xfrm>
            <a:custGeom>
              <a:avLst/>
              <a:gdLst>
                <a:gd name="T0" fmla="*/ 0 w 3"/>
                <a:gd name="T1" fmla="*/ 0 h 3"/>
                <a:gd name="T2" fmla="*/ 86 w 3"/>
                <a:gd name="T3" fmla="*/ 86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17" name="Freeform 19"/>
            <p:cNvSpPr/>
            <p:nvPr/>
          </p:nvSpPr>
          <p:spPr bwMode="auto">
            <a:xfrm>
              <a:off x="7117457" y="4030913"/>
              <a:ext cx="37779" cy="31475"/>
            </a:xfrm>
            <a:custGeom>
              <a:avLst/>
              <a:gdLst>
                <a:gd name="T0" fmla="*/ 168 w 5"/>
                <a:gd name="T1" fmla="*/ 158 h 4"/>
                <a:gd name="T2" fmla="*/ 139 w 5"/>
                <a:gd name="T3" fmla="*/ 158 h 4"/>
                <a:gd name="T4" fmla="*/ 29 w 5"/>
                <a:gd name="T5" fmla="*/ 50 h 4"/>
                <a:gd name="T6" fmla="*/ 0 w 5"/>
                <a:gd name="T7" fmla="*/ 0 h 4"/>
                <a:gd name="T8" fmla="*/ 70 w 5"/>
                <a:gd name="T9" fmla="*/ 50 h 4"/>
                <a:gd name="T10" fmla="*/ 168 w 5"/>
                <a:gd name="T11" fmla="*/ 125 h 4"/>
                <a:gd name="T12" fmla="*/ 168 w 5"/>
                <a:gd name="T13" fmla="*/ 125 h 4"/>
                <a:gd name="T14" fmla="*/ 168 w 5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3" y="3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18" name="Freeform 20"/>
            <p:cNvSpPr/>
            <p:nvPr/>
          </p:nvSpPr>
          <p:spPr bwMode="auto">
            <a:xfrm>
              <a:off x="4705341" y="3599699"/>
              <a:ext cx="103892" cy="163672"/>
            </a:xfrm>
            <a:custGeom>
              <a:avLst/>
              <a:gdLst>
                <a:gd name="T0" fmla="*/ 28 w 14"/>
                <a:gd name="T1" fmla="*/ 0 h 22"/>
                <a:gd name="T2" fmla="*/ 118 w 14"/>
                <a:gd name="T3" fmla="*/ 118 h 22"/>
                <a:gd name="T4" fmla="*/ 118 w 14"/>
                <a:gd name="T5" fmla="*/ 118 h 22"/>
                <a:gd name="T6" fmla="*/ 156 w 14"/>
                <a:gd name="T7" fmla="*/ 225 h 22"/>
                <a:gd name="T8" fmla="*/ 184 w 14"/>
                <a:gd name="T9" fmla="*/ 251 h 22"/>
                <a:gd name="T10" fmla="*/ 184 w 14"/>
                <a:gd name="T11" fmla="*/ 184 h 22"/>
                <a:gd name="T12" fmla="*/ 316 w 14"/>
                <a:gd name="T13" fmla="*/ 319 h 22"/>
                <a:gd name="T14" fmla="*/ 405 w 14"/>
                <a:gd name="T15" fmla="*/ 319 h 22"/>
                <a:gd name="T16" fmla="*/ 368 w 14"/>
                <a:gd name="T17" fmla="*/ 409 h 22"/>
                <a:gd name="T18" fmla="*/ 316 w 14"/>
                <a:gd name="T19" fmla="*/ 435 h 22"/>
                <a:gd name="T20" fmla="*/ 316 w 14"/>
                <a:gd name="T21" fmla="*/ 503 h 22"/>
                <a:gd name="T22" fmla="*/ 156 w 14"/>
                <a:gd name="T23" fmla="*/ 619 h 22"/>
                <a:gd name="T24" fmla="*/ 94 w 14"/>
                <a:gd name="T25" fmla="*/ 409 h 22"/>
                <a:gd name="T26" fmla="*/ 156 w 14"/>
                <a:gd name="T27" fmla="*/ 340 h 22"/>
                <a:gd name="T28" fmla="*/ 156 w 14"/>
                <a:gd name="T29" fmla="*/ 225 h 22"/>
                <a:gd name="T30" fmla="*/ 94 w 14"/>
                <a:gd name="T31" fmla="*/ 156 h 22"/>
                <a:gd name="T32" fmla="*/ 94 w 14"/>
                <a:gd name="T33" fmla="*/ 156 h 22"/>
                <a:gd name="T34" fmla="*/ 66 w 14"/>
                <a:gd name="T35" fmla="*/ 66 h 22"/>
                <a:gd name="T36" fmla="*/ 66 w 14"/>
                <a:gd name="T37" fmla="*/ 95 h 22"/>
                <a:gd name="T38" fmla="*/ 28 w 14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" h="22">
                  <a:moveTo>
                    <a:pt x="1" y="0"/>
                  </a:moveTo>
                  <a:cubicBezTo>
                    <a:pt x="1" y="2"/>
                    <a:pt x="4" y="1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6" y="6"/>
                    <a:pt x="5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7"/>
                    <a:pt x="7" y="7"/>
                    <a:pt x="6" y="6"/>
                  </a:cubicBezTo>
                  <a:cubicBezTo>
                    <a:pt x="8" y="7"/>
                    <a:pt x="8" y="11"/>
                    <a:pt x="10" y="10"/>
                  </a:cubicBezTo>
                  <a:cubicBezTo>
                    <a:pt x="11" y="10"/>
                    <a:pt x="14" y="8"/>
                    <a:pt x="13" y="10"/>
                  </a:cubicBezTo>
                  <a:cubicBezTo>
                    <a:pt x="13" y="10"/>
                    <a:pt x="12" y="12"/>
                    <a:pt x="12" y="13"/>
                  </a:cubicBezTo>
                  <a:cubicBezTo>
                    <a:pt x="12" y="15"/>
                    <a:pt x="11" y="13"/>
                    <a:pt x="10" y="14"/>
                  </a:cubicBezTo>
                  <a:cubicBezTo>
                    <a:pt x="9" y="15"/>
                    <a:pt x="10" y="15"/>
                    <a:pt x="10" y="16"/>
                  </a:cubicBezTo>
                  <a:cubicBezTo>
                    <a:pt x="9" y="18"/>
                    <a:pt x="7" y="22"/>
                    <a:pt x="5" y="20"/>
                  </a:cubicBezTo>
                  <a:cubicBezTo>
                    <a:pt x="8" y="16"/>
                    <a:pt x="3" y="16"/>
                    <a:pt x="3" y="13"/>
                  </a:cubicBezTo>
                  <a:cubicBezTo>
                    <a:pt x="3" y="14"/>
                    <a:pt x="6" y="10"/>
                    <a:pt x="5" y="11"/>
                  </a:cubicBezTo>
                  <a:cubicBezTo>
                    <a:pt x="6" y="10"/>
                    <a:pt x="5" y="8"/>
                    <a:pt x="5" y="7"/>
                  </a:cubicBezTo>
                  <a:cubicBezTo>
                    <a:pt x="3" y="7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4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19" name="Freeform 21"/>
            <p:cNvSpPr>
              <a:spLocks noEditPoints="1"/>
            </p:cNvSpPr>
            <p:nvPr/>
          </p:nvSpPr>
          <p:spPr bwMode="auto">
            <a:xfrm>
              <a:off x="4699044" y="3593404"/>
              <a:ext cx="110189" cy="163672"/>
            </a:xfrm>
            <a:custGeom>
              <a:avLst/>
              <a:gdLst>
                <a:gd name="T0" fmla="*/ 152 w 15"/>
                <a:gd name="T1" fmla="*/ 659 h 22"/>
                <a:gd name="T2" fmla="*/ 152 w 15"/>
                <a:gd name="T3" fmla="*/ 659 h 22"/>
                <a:gd name="T4" fmla="*/ 152 w 15"/>
                <a:gd name="T5" fmla="*/ 532 h 22"/>
                <a:gd name="T6" fmla="*/ 86 w 15"/>
                <a:gd name="T7" fmla="*/ 463 h 22"/>
                <a:gd name="T8" fmla="*/ 114 w 15"/>
                <a:gd name="T9" fmla="*/ 435 h 22"/>
                <a:gd name="T10" fmla="*/ 114 w 15"/>
                <a:gd name="T11" fmla="*/ 435 h 22"/>
                <a:gd name="T12" fmla="*/ 114 w 15"/>
                <a:gd name="T13" fmla="*/ 435 h 22"/>
                <a:gd name="T14" fmla="*/ 180 w 15"/>
                <a:gd name="T15" fmla="*/ 369 h 22"/>
                <a:gd name="T16" fmla="*/ 180 w 15"/>
                <a:gd name="T17" fmla="*/ 340 h 22"/>
                <a:gd name="T18" fmla="*/ 152 w 15"/>
                <a:gd name="T19" fmla="*/ 279 h 22"/>
                <a:gd name="T20" fmla="*/ 114 w 15"/>
                <a:gd name="T21" fmla="*/ 225 h 22"/>
                <a:gd name="T22" fmla="*/ 114 w 15"/>
                <a:gd name="T23" fmla="*/ 225 h 22"/>
                <a:gd name="T24" fmla="*/ 65 w 15"/>
                <a:gd name="T25" fmla="*/ 156 h 22"/>
                <a:gd name="T26" fmla="*/ 28 w 15"/>
                <a:gd name="T27" fmla="*/ 28 h 22"/>
                <a:gd name="T28" fmla="*/ 65 w 15"/>
                <a:gd name="T29" fmla="*/ 28 h 22"/>
                <a:gd name="T30" fmla="*/ 152 w 15"/>
                <a:gd name="T31" fmla="*/ 0 h 22"/>
                <a:gd name="T32" fmla="*/ 180 w 15"/>
                <a:gd name="T33" fmla="*/ 156 h 22"/>
                <a:gd name="T34" fmla="*/ 201 w 15"/>
                <a:gd name="T35" fmla="*/ 251 h 22"/>
                <a:gd name="T36" fmla="*/ 201 w 15"/>
                <a:gd name="T37" fmla="*/ 225 h 22"/>
                <a:gd name="T38" fmla="*/ 240 w 15"/>
                <a:gd name="T39" fmla="*/ 225 h 22"/>
                <a:gd name="T40" fmla="*/ 331 w 15"/>
                <a:gd name="T41" fmla="*/ 340 h 22"/>
                <a:gd name="T42" fmla="*/ 420 w 15"/>
                <a:gd name="T43" fmla="*/ 279 h 22"/>
                <a:gd name="T44" fmla="*/ 446 w 15"/>
                <a:gd name="T45" fmla="*/ 340 h 22"/>
                <a:gd name="T46" fmla="*/ 420 w 15"/>
                <a:gd name="T47" fmla="*/ 435 h 22"/>
                <a:gd name="T48" fmla="*/ 355 w 15"/>
                <a:gd name="T49" fmla="*/ 463 h 22"/>
                <a:gd name="T50" fmla="*/ 355 w 15"/>
                <a:gd name="T51" fmla="*/ 463 h 22"/>
                <a:gd name="T52" fmla="*/ 331 w 15"/>
                <a:gd name="T53" fmla="*/ 570 h 22"/>
                <a:gd name="T54" fmla="*/ 201 w 15"/>
                <a:gd name="T55" fmla="*/ 659 h 22"/>
                <a:gd name="T56" fmla="*/ 294 w 15"/>
                <a:gd name="T57" fmla="*/ 532 h 22"/>
                <a:gd name="T58" fmla="*/ 331 w 15"/>
                <a:gd name="T59" fmla="*/ 435 h 22"/>
                <a:gd name="T60" fmla="*/ 380 w 15"/>
                <a:gd name="T61" fmla="*/ 435 h 22"/>
                <a:gd name="T62" fmla="*/ 420 w 15"/>
                <a:gd name="T63" fmla="*/ 319 h 22"/>
                <a:gd name="T64" fmla="*/ 240 w 15"/>
                <a:gd name="T65" fmla="*/ 319 h 22"/>
                <a:gd name="T66" fmla="*/ 201 w 15"/>
                <a:gd name="T67" fmla="*/ 279 h 22"/>
                <a:gd name="T68" fmla="*/ 201 w 15"/>
                <a:gd name="T69" fmla="*/ 279 h 22"/>
                <a:gd name="T70" fmla="*/ 201 w 15"/>
                <a:gd name="T71" fmla="*/ 319 h 22"/>
                <a:gd name="T72" fmla="*/ 201 w 15"/>
                <a:gd name="T73" fmla="*/ 369 h 22"/>
                <a:gd name="T74" fmla="*/ 180 w 15"/>
                <a:gd name="T75" fmla="*/ 503 h 22"/>
                <a:gd name="T76" fmla="*/ 201 w 15"/>
                <a:gd name="T77" fmla="*/ 659 h 22"/>
                <a:gd name="T78" fmla="*/ 152 w 15"/>
                <a:gd name="T79" fmla="*/ 156 h 22"/>
                <a:gd name="T80" fmla="*/ 114 w 15"/>
                <a:gd name="T81" fmla="*/ 118 h 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" h="22">
                  <a:moveTo>
                    <a:pt x="7" y="22"/>
                  </a:moveTo>
                  <a:cubicBezTo>
                    <a:pt x="7" y="22"/>
                    <a:pt x="6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8"/>
                    <a:pt x="6" y="18"/>
                    <a:pt x="5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10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3" y="10"/>
                    <a:pt x="13" y="9"/>
                    <a:pt x="14" y="9"/>
                  </a:cubicBezTo>
                  <a:cubicBezTo>
                    <a:pt x="14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7"/>
                    <a:pt x="12" y="17"/>
                    <a:pt x="11" y="18"/>
                  </a:cubicBezTo>
                  <a:cubicBezTo>
                    <a:pt x="10" y="20"/>
                    <a:pt x="9" y="22"/>
                    <a:pt x="7" y="22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9" y="20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5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0" y="13"/>
                    <a:pt x="9" y="11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5" y="14"/>
                    <a:pt x="5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  <a:moveTo>
                    <a:pt x="4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20" name="Freeform 22"/>
            <p:cNvSpPr/>
            <p:nvPr/>
          </p:nvSpPr>
          <p:spPr bwMode="auto">
            <a:xfrm>
              <a:off x="4601449" y="3735044"/>
              <a:ext cx="135375" cy="154230"/>
            </a:xfrm>
            <a:custGeom>
              <a:avLst/>
              <a:gdLst>
                <a:gd name="T0" fmla="*/ 423 w 18"/>
                <a:gd name="T1" fmla="*/ 28 h 21"/>
                <a:gd name="T2" fmla="*/ 452 w 18"/>
                <a:gd name="T3" fmla="*/ 0 h 21"/>
                <a:gd name="T4" fmla="*/ 490 w 18"/>
                <a:gd name="T5" fmla="*/ 65 h 21"/>
                <a:gd name="T6" fmla="*/ 559 w 18"/>
                <a:gd name="T7" fmla="*/ 28 h 21"/>
                <a:gd name="T8" fmla="*/ 559 w 18"/>
                <a:gd name="T9" fmla="*/ 65 h 21"/>
                <a:gd name="T10" fmla="*/ 559 w 18"/>
                <a:gd name="T11" fmla="*/ 28 h 21"/>
                <a:gd name="T12" fmla="*/ 588 w 18"/>
                <a:gd name="T13" fmla="*/ 28 h 21"/>
                <a:gd name="T14" fmla="*/ 588 w 18"/>
                <a:gd name="T15" fmla="*/ 114 h 21"/>
                <a:gd name="T16" fmla="*/ 518 w 18"/>
                <a:gd name="T17" fmla="*/ 180 h 21"/>
                <a:gd name="T18" fmla="*/ 490 w 18"/>
                <a:gd name="T19" fmla="*/ 294 h 21"/>
                <a:gd name="T20" fmla="*/ 354 w 18"/>
                <a:gd name="T21" fmla="*/ 331 h 21"/>
                <a:gd name="T22" fmla="*/ 258 w 18"/>
                <a:gd name="T23" fmla="*/ 560 h 21"/>
                <a:gd name="T24" fmla="*/ 0 w 18"/>
                <a:gd name="T25" fmla="*/ 534 h 21"/>
                <a:gd name="T26" fmla="*/ 29 w 18"/>
                <a:gd name="T27" fmla="*/ 506 h 21"/>
                <a:gd name="T28" fmla="*/ 0 w 18"/>
                <a:gd name="T29" fmla="*/ 506 h 21"/>
                <a:gd name="T30" fmla="*/ 0 w 18"/>
                <a:gd name="T31" fmla="*/ 506 h 21"/>
                <a:gd name="T32" fmla="*/ 69 w 18"/>
                <a:gd name="T33" fmla="*/ 446 h 21"/>
                <a:gd name="T34" fmla="*/ 69 w 18"/>
                <a:gd name="T35" fmla="*/ 420 h 21"/>
                <a:gd name="T36" fmla="*/ 258 w 18"/>
                <a:gd name="T37" fmla="*/ 240 h 21"/>
                <a:gd name="T38" fmla="*/ 354 w 18"/>
                <a:gd name="T39" fmla="*/ 152 h 21"/>
                <a:gd name="T40" fmla="*/ 423 w 18"/>
                <a:gd name="T41" fmla="*/ 28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21">
                  <a:moveTo>
                    <a:pt x="13" y="1"/>
                  </a:moveTo>
                  <a:cubicBezTo>
                    <a:pt x="13" y="1"/>
                    <a:pt x="14" y="0"/>
                    <a:pt x="14" y="0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7" y="5"/>
                    <a:pt x="17" y="6"/>
                    <a:pt x="16" y="6"/>
                  </a:cubicBezTo>
                  <a:cubicBezTo>
                    <a:pt x="15" y="7"/>
                    <a:pt x="13" y="9"/>
                    <a:pt x="15" y="10"/>
                  </a:cubicBezTo>
                  <a:cubicBezTo>
                    <a:pt x="13" y="9"/>
                    <a:pt x="13" y="11"/>
                    <a:pt x="11" y="11"/>
                  </a:cubicBezTo>
                  <a:cubicBezTo>
                    <a:pt x="10" y="14"/>
                    <a:pt x="10" y="17"/>
                    <a:pt x="8" y="19"/>
                  </a:cubicBezTo>
                  <a:cubicBezTo>
                    <a:pt x="5" y="21"/>
                    <a:pt x="3" y="17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1" y="17"/>
                    <a:pt x="0" y="17"/>
                  </a:cubicBezTo>
                  <a:cubicBezTo>
                    <a:pt x="2" y="16"/>
                    <a:pt x="0" y="15"/>
                    <a:pt x="2" y="15"/>
                  </a:cubicBezTo>
                  <a:cubicBezTo>
                    <a:pt x="1" y="14"/>
                    <a:pt x="1" y="13"/>
                    <a:pt x="2" y="14"/>
                  </a:cubicBezTo>
                  <a:cubicBezTo>
                    <a:pt x="2" y="11"/>
                    <a:pt x="6" y="10"/>
                    <a:pt x="8" y="8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3"/>
                    <a:pt x="13" y="3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21" name="Freeform 23"/>
            <p:cNvSpPr>
              <a:spLocks noEditPoints="1"/>
            </p:cNvSpPr>
            <p:nvPr/>
          </p:nvSpPr>
          <p:spPr bwMode="auto">
            <a:xfrm>
              <a:off x="4595152" y="3725601"/>
              <a:ext cx="141671" cy="157377"/>
            </a:xfrm>
            <a:custGeom>
              <a:avLst/>
              <a:gdLst>
                <a:gd name="T0" fmla="*/ 118 w 19"/>
                <a:gd name="T1" fmla="*/ 645 h 21"/>
                <a:gd name="T2" fmla="*/ 28 w 19"/>
                <a:gd name="T3" fmla="*/ 607 h 21"/>
                <a:gd name="T4" fmla="*/ 0 w 19"/>
                <a:gd name="T5" fmla="*/ 645 h 21"/>
                <a:gd name="T6" fmla="*/ 28 w 19"/>
                <a:gd name="T7" fmla="*/ 607 h 21"/>
                <a:gd name="T8" fmla="*/ 0 w 19"/>
                <a:gd name="T9" fmla="*/ 579 h 21"/>
                <a:gd name="T10" fmla="*/ 28 w 19"/>
                <a:gd name="T11" fmla="*/ 510 h 21"/>
                <a:gd name="T12" fmla="*/ 66 w 19"/>
                <a:gd name="T13" fmla="*/ 488 h 21"/>
                <a:gd name="T14" fmla="*/ 95 w 19"/>
                <a:gd name="T15" fmla="*/ 448 h 21"/>
                <a:gd name="T16" fmla="*/ 279 w 19"/>
                <a:gd name="T17" fmla="*/ 283 h 21"/>
                <a:gd name="T18" fmla="*/ 369 w 19"/>
                <a:gd name="T19" fmla="*/ 136 h 21"/>
                <a:gd name="T20" fmla="*/ 410 w 19"/>
                <a:gd name="T21" fmla="*/ 69 h 21"/>
                <a:gd name="T22" fmla="*/ 476 w 19"/>
                <a:gd name="T23" fmla="*/ 0 h 21"/>
                <a:gd name="T24" fmla="*/ 533 w 19"/>
                <a:gd name="T25" fmla="*/ 69 h 21"/>
                <a:gd name="T26" fmla="*/ 573 w 19"/>
                <a:gd name="T27" fmla="*/ 69 h 21"/>
                <a:gd name="T28" fmla="*/ 599 w 19"/>
                <a:gd name="T29" fmla="*/ 69 h 21"/>
                <a:gd name="T30" fmla="*/ 599 w 19"/>
                <a:gd name="T31" fmla="*/ 69 h 21"/>
                <a:gd name="T32" fmla="*/ 599 w 19"/>
                <a:gd name="T33" fmla="*/ 95 h 21"/>
                <a:gd name="T34" fmla="*/ 599 w 19"/>
                <a:gd name="T35" fmla="*/ 164 h 21"/>
                <a:gd name="T36" fmla="*/ 573 w 19"/>
                <a:gd name="T37" fmla="*/ 255 h 21"/>
                <a:gd name="T38" fmla="*/ 504 w 19"/>
                <a:gd name="T39" fmla="*/ 324 h 21"/>
                <a:gd name="T40" fmla="*/ 504 w 19"/>
                <a:gd name="T41" fmla="*/ 352 h 21"/>
                <a:gd name="T42" fmla="*/ 476 w 19"/>
                <a:gd name="T43" fmla="*/ 390 h 21"/>
                <a:gd name="T44" fmla="*/ 410 w 19"/>
                <a:gd name="T45" fmla="*/ 390 h 21"/>
                <a:gd name="T46" fmla="*/ 279 w 19"/>
                <a:gd name="T47" fmla="*/ 645 h 21"/>
                <a:gd name="T48" fmla="*/ 66 w 19"/>
                <a:gd name="T49" fmla="*/ 579 h 21"/>
                <a:gd name="T50" fmla="*/ 253 w 19"/>
                <a:gd name="T51" fmla="*/ 607 h 21"/>
                <a:gd name="T52" fmla="*/ 369 w 19"/>
                <a:gd name="T53" fmla="*/ 390 h 21"/>
                <a:gd name="T54" fmla="*/ 410 w 19"/>
                <a:gd name="T55" fmla="*/ 352 h 21"/>
                <a:gd name="T56" fmla="*/ 476 w 19"/>
                <a:gd name="T57" fmla="*/ 324 h 21"/>
                <a:gd name="T58" fmla="*/ 504 w 19"/>
                <a:gd name="T59" fmla="*/ 255 h 21"/>
                <a:gd name="T60" fmla="*/ 533 w 19"/>
                <a:gd name="T61" fmla="*/ 226 h 21"/>
                <a:gd name="T62" fmla="*/ 533 w 19"/>
                <a:gd name="T63" fmla="*/ 95 h 21"/>
                <a:gd name="T64" fmla="*/ 476 w 19"/>
                <a:gd name="T65" fmla="*/ 69 h 21"/>
                <a:gd name="T66" fmla="*/ 410 w 19"/>
                <a:gd name="T67" fmla="*/ 164 h 21"/>
                <a:gd name="T68" fmla="*/ 320 w 19"/>
                <a:gd name="T69" fmla="*/ 324 h 21"/>
                <a:gd name="T70" fmla="*/ 118 w 19"/>
                <a:gd name="T71" fmla="*/ 488 h 21"/>
                <a:gd name="T72" fmla="*/ 95 w 19"/>
                <a:gd name="T73" fmla="*/ 488 h 21"/>
                <a:gd name="T74" fmla="*/ 118 w 19"/>
                <a:gd name="T75" fmla="*/ 510 h 21"/>
                <a:gd name="T76" fmla="*/ 66 w 19"/>
                <a:gd name="T77" fmla="*/ 579 h 21"/>
                <a:gd name="T78" fmla="*/ 533 w 19"/>
                <a:gd name="T79" fmla="*/ 188 h 21"/>
                <a:gd name="T80" fmla="*/ 573 w 19"/>
                <a:gd name="T81" fmla="*/ 136 h 2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" h="21">
                  <a:moveTo>
                    <a:pt x="7" y="21"/>
                  </a:moveTo>
                  <a:cubicBezTo>
                    <a:pt x="6" y="21"/>
                    <a:pt x="5" y="20"/>
                    <a:pt x="4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2"/>
                    <a:pt x="5" y="11"/>
                    <a:pt x="7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10" y="8"/>
                    <a:pt x="11" y="7"/>
                    <a:pt x="11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19" y="6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6"/>
                    <a:pt x="11" y="18"/>
                    <a:pt x="9" y="20"/>
                  </a:cubicBezTo>
                  <a:cubicBezTo>
                    <a:pt x="8" y="21"/>
                    <a:pt x="8" y="21"/>
                    <a:pt x="7" y="21"/>
                  </a:cubicBezTo>
                  <a:close/>
                  <a:moveTo>
                    <a:pt x="2" y="18"/>
                  </a:moveTo>
                  <a:cubicBezTo>
                    <a:pt x="3" y="18"/>
                    <a:pt x="4" y="19"/>
                    <a:pt x="5" y="19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10" y="18"/>
                    <a:pt x="11" y="16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8"/>
                    <a:pt x="11" y="8"/>
                    <a:pt x="10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6" y="12"/>
                    <a:pt x="4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2" y="18"/>
                  </a:lnTo>
                  <a:close/>
                  <a:moveTo>
                    <a:pt x="18" y="4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22" name="Freeform 24"/>
            <p:cNvSpPr/>
            <p:nvPr/>
          </p:nvSpPr>
          <p:spPr bwMode="auto">
            <a:xfrm>
              <a:off x="4617190" y="3882979"/>
              <a:ext cx="12593" cy="6295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16 h 1"/>
                <a:gd name="T4" fmla="*/ 16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23" name="Freeform 25"/>
            <p:cNvSpPr/>
            <p:nvPr/>
          </p:nvSpPr>
          <p:spPr bwMode="auto">
            <a:xfrm>
              <a:off x="4617190" y="3876683"/>
              <a:ext cx="12593" cy="22033"/>
            </a:xfrm>
            <a:custGeom>
              <a:avLst/>
              <a:gdLst>
                <a:gd name="T0" fmla="*/ 0 w 2"/>
                <a:gd name="T1" fmla="*/ 86 h 3"/>
                <a:gd name="T2" fmla="*/ 0 w 2"/>
                <a:gd name="T3" fmla="*/ 65 h 3"/>
                <a:gd name="T4" fmla="*/ 16 w 2"/>
                <a:gd name="T5" fmla="*/ 0 h 3"/>
                <a:gd name="T6" fmla="*/ 16 w 2"/>
                <a:gd name="T7" fmla="*/ 0 h 3"/>
                <a:gd name="T8" fmla="*/ 32 w 2"/>
                <a:gd name="T9" fmla="*/ 0 h 3"/>
                <a:gd name="T10" fmla="*/ 32 w 2"/>
                <a:gd name="T11" fmla="*/ 65 h 3"/>
                <a:gd name="T12" fmla="*/ 0 w 2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24" name="Freeform 26"/>
            <p:cNvSpPr/>
            <p:nvPr/>
          </p:nvSpPr>
          <p:spPr bwMode="auto">
            <a:xfrm>
              <a:off x="3099734" y="2806518"/>
              <a:ext cx="66113" cy="66098"/>
            </a:xfrm>
            <a:custGeom>
              <a:avLst/>
              <a:gdLst>
                <a:gd name="T0" fmla="*/ 65 w 9"/>
                <a:gd name="T1" fmla="*/ 0 h 9"/>
                <a:gd name="T2" fmla="*/ 65 w 9"/>
                <a:gd name="T3" fmla="*/ 28 h 9"/>
                <a:gd name="T4" fmla="*/ 86 w 9"/>
                <a:gd name="T5" fmla="*/ 266 h 9"/>
                <a:gd name="T6" fmla="*/ 65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2"/>
                    <a:pt x="0" y="9"/>
                    <a:pt x="3" y="9"/>
                  </a:cubicBezTo>
                  <a:cubicBezTo>
                    <a:pt x="9" y="8"/>
                    <a:pt x="4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25" name="Freeform 27"/>
            <p:cNvSpPr>
              <a:spLocks noEditPoints="1"/>
            </p:cNvSpPr>
            <p:nvPr/>
          </p:nvSpPr>
          <p:spPr bwMode="auto">
            <a:xfrm>
              <a:off x="3099734" y="2790780"/>
              <a:ext cx="50372" cy="81836"/>
            </a:xfrm>
            <a:custGeom>
              <a:avLst/>
              <a:gdLst>
                <a:gd name="T0" fmla="*/ 85 w 7"/>
                <a:gd name="T1" fmla="*/ 340 h 11"/>
                <a:gd name="T2" fmla="*/ 25 w 7"/>
                <a:gd name="T3" fmla="*/ 279 h 11"/>
                <a:gd name="T4" fmla="*/ 25 w 7"/>
                <a:gd name="T5" fmla="*/ 95 h 11"/>
                <a:gd name="T6" fmla="*/ 25 w 7"/>
                <a:gd name="T7" fmla="*/ 66 h 11"/>
                <a:gd name="T8" fmla="*/ 0 w 7"/>
                <a:gd name="T9" fmla="*/ 0 h 11"/>
                <a:gd name="T10" fmla="*/ 57 w 7"/>
                <a:gd name="T11" fmla="*/ 28 h 11"/>
                <a:gd name="T12" fmla="*/ 167 w 7"/>
                <a:gd name="T13" fmla="*/ 279 h 11"/>
                <a:gd name="T14" fmla="*/ 85 w 7"/>
                <a:gd name="T15" fmla="*/ 340 h 11"/>
                <a:gd name="T16" fmla="*/ 85 w 7"/>
                <a:gd name="T17" fmla="*/ 95 h 11"/>
                <a:gd name="T18" fmla="*/ 57 w 7"/>
                <a:gd name="T19" fmla="*/ 279 h 11"/>
                <a:gd name="T20" fmla="*/ 85 w 7"/>
                <a:gd name="T21" fmla="*/ 319 h 11"/>
                <a:gd name="T22" fmla="*/ 85 w 7"/>
                <a:gd name="T23" fmla="*/ 340 h 11"/>
                <a:gd name="T24" fmla="*/ 85 w 7"/>
                <a:gd name="T25" fmla="*/ 319 h 11"/>
                <a:gd name="T26" fmla="*/ 130 w 7"/>
                <a:gd name="T27" fmla="*/ 279 h 11"/>
                <a:gd name="T28" fmla="*/ 85 w 7"/>
                <a:gd name="T29" fmla="*/ 95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cubicBezTo>
                    <a:pt x="2" y="11"/>
                    <a:pt x="1" y="11"/>
                    <a:pt x="1" y="9"/>
                  </a:cubicBezTo>
                  <a:cubicBezTo>
                    <a:pt x="0" y="7"/>
                    <a:pt x="0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2"/>
                    <a:pt x="7" y="6"/>
                    <a:pt x="6" y="9"/>
                  </a:cubicBezTo>
                  <a:cubicBezTo>
                    <a:pt x="6" y="10"/>
                    <a:pt x="6" y="11"/>
                    <a:pt x="3" y="11"/>
                  </a:cubicBezTo>
                  <a:close/>
                  <a:moveTo>
                    <a:pt x="3" y="3"/>
                  </a:moveTo>
                  <a:cubicBezTo>
                    <a:pt x="2" y="4"/>
                    <a:pt x="1" y="7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6" y="7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26" name="Freeform 28"/>
            <p:cNvSpPr/>
            <p:nvPr/>
          </p:nvSpPr>
          <p:spPr bwMode="auto">
            <a:xfrm>
              <a:off x="7230794" y="2649141"/>
              <a:ext cx="50372" cy="15738"/>
            </a:xfrm>
            <a:custGeom>
              <a:avLst/>
              <a:gdLst>
                <a:gd name="T0" fmla="*/ 194 w 7"/>
                <a:gd name="T1" fmla="*/ 0 h 2"/>
                <a:gd name="T2" fmla="*/ 194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2"/>
                    <a:pt x="0" y="0"/>
                    <a:pt x="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27" name="Freeform 29"/>
            <p:cNvSpPr/>
            <p:nvPr/>
          </p:nvSpPr>
          <p:spPr bwMode="auto">
            <a:xfrm>
              <a:off x="7252832" y="2649141"/>
              <a:ext cx="22038" cy="15738"/>
            </a:xfrm>
            <a:custGeom>
              <a:avLst/>
              <a:gdLst>
                <a:gd name="T0" fmla="*/ 86 w 3"/>
                <a:gd name="T1" fmla="*/ 83 h 2"/>
                <a:gd name="T2" fmla="*/ 28 w 3"/>
                <a:gd name="T3" fmla="*/ 50 h 2"/>
                <a:gd name="T4" fmla="*/ 0 w 3"/>
                <a:gd name="T5" fmla="*/ 50 h 2"/>
                <a:gd name="T6" fmla="*/ 86 w 3"/>
                <a:gd name="T7" fmla="*/ 0 h 2"/>
                <a:gd name="T8" fmla="*/ 86 w 3"/>
                <a:gd name="T9" fmla="*/ 50 h 2"/>
                <a:gd name="T10" fmla="*/ 86 w 3"/>
                <a:gd name="T11" fmla="*/ 50 h 2"/>
                <a:gd name="T12" fmla="*/ 86 w 3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28" name="Freeform 30"/>
            <p:cNvSpPr/>
            <p:nvPr/>
          </p:nvSpPr>
          <p:spPr bwMode="auto">
            <a:xfrm>
              <a:off x="6261133" y="1994451"/>
              <a:ext cx="997995" cy="535083"/>
            </a:xfrm>
            <a:custGeom>
              <a:avLst/>
              <a:gdLst>
                <a:gd name="T0" fmla="*/ 2791 w 134"/>
                <a:gd name="T1" fmla="*/ 319 h 72"/>
                <a:gd name="T2" fmla="*/ 2687 w 134"/>
                <a:gd name="T3" fmla="*/ 222 h 72"/>
                <a:gd name="T4" fmla="*/ 2385 w 134"/>
                <a:gd name="T5" fmla="*/ 319 h 72"/>
                <a:gd name="T6" fmla="*/ 2344 w 134"/>
                <a:gd name="T7" fmla="*/ 94 h 72"/>
                <a:gd name="T8" fmla="*/ 2160 w 134"/>
                <a:gd name="T9" fmla="*/ 0 h 72"/>
                <a:gd name="T10" fmla="*/ 1192 w 134"/>
                <a:gd name="T11" fmla="*/ 66 h 72"/>
                <a:gd name="T12" fmla="*/ 185 w 134"/>
                <a:gd name="T13" fmla="*/ 118 h 72"/>
                <a:gd name="T14" fmla="*/ 156 w 134"/>
                <a:gd name="T15" fmla="*/ 118 h 72"/>
                <a:gd name="T16" fmla="*/ 95 w 134"/>
                <a:gd name="T17" fmla="*/ 319 h 72"/>
                <a:gd name="T18" fmla="*/ 118 w 134"/>
                <a:gd name="T19" fmla="*/ 340 h 72"/>
                <a:gd name="T20" fmla="*/ 95 w 134"/>
                <a:gd name="T21" fmla="*/ 959 h 72"/>
                <a:gd name="T22" fmla="*/ 225 w 134"/>
                <a:gd name="T23" fmla="*/ 1122 h 72"/>
                <a:gd name="T24" fmla="*/ 185 w 134"/>
                <a:gd name="T25" fmla="*/ 1143 h 72"/>
                <a:gd name="T26" fmla="*/ 251 w 134"/>
                <a:gd name="T27" fmla="*/ 1306 h 72"/>
                <a:gd name="T28" fmla="*/ 319 w 134"/>
                <a:gd name="T29" fmla="*/ 1433 h 72"/>
                <a:gd name="T30" fmla="*/ 570 w 134"/>
                <a:gd name="T31" fmla="*/ 1577 h 72"/>
                <a:gd name="T32" fmla="*/ 1008 w 134"/>
                <a:gd name="T33" fmla="*/ 1740 h 72"/>
                <a:gd name="T34" fmla="*/ 1311 w 134"/>
                <a:gd name="T35" fmla="*/ 1683 h 72"/>
                <a:gd name="T36" fmla="*/ 1561 w 134"/>
                <a:gd name="T37" fmla="*/ 1924 h 72"/>
                <a:gd name="T38" fmla="*/ 1881 w 134"/>
                <a:gd name="T39" fmla="*/ 2118 h 72"/>
                <a:gd name="T40" fmla="*/ 1999 w 134"/>
                <a:gd name="T41" fmla="*/ 2052 h 72"/>
                <a:gd name="T42" fmla="*/ 2065 w 134"/>
                <a:gd name="T43" fmla="*/ 1924 h 72"/>
                <a:gd name="T44" fmla="*/ 2200 w 134"/>
                <a:gd name="T45" fmla="*/ 1868 h 72"/>
                <a:gd name="T46" fmla="*/ 2385 w 134"/>
                <a:gd name="T47" fmla="*/ 1868 h 72"/>
                <a:gd name="T48" fmla="*/ 2474 w 134"/>
                <a:gd name="T49" fmla="*/ 1896 h 72"/>
                <a:gd name="T50" fmla="*/ 2598 w 134"/>
                <a:gd name="T51" fmla="*/ 1896 h 72"/>
                <a:gd name="T52" fmla="*/ 2501 w 134"/>
                <a:gd name="T53" fmla="*/ 1802 h 72"/>
                <a:gd name="T54" fmla="*/ 2687 w 134"/>
                <a:gd name="T55" fmla="*/ 1802 h 72"/>
                <a:gd name="T56" fmla="*/ 2910 w 134"/>
                <a:gd name="T57" fmla="*/ 1828 h 72"/>
                <a:gd name="T58" fmla="*/ 3073 w 134"/>
                <a:gd name="T59" fmla="*/ 2012 h 72"/>
                <a:gd name="T60" fmla="*/ 3229 w 134"/>
                <a:gd name="T61" fmla="*/ 2212 h 72"/>
                <a:gd name="T62" fmla="*/ 3163 w 134"/>
                <a:gd name="T63" fmla="*/ 1802 h 72"/>
                <a:gd name="T64" fmla="*/ 3376 w 134"/>
                <a:gd name="T65" fmla="*/ 1488 h 72"/>
                <a:gd name="T66" fmla="*/ 3537 w 134"/>
                <a:gd name="T67" fmla="*/ 1393 h 72"/>
                <a:gd name="T68" fmla="*/ 3577 w 134"/>
                <a:gd name="T69" fmla="*/ 1343 h 72"/>
                <a:gd name="T70" fmla="*/ 3508 w 134"/>
                <a:gd name="T71" fmla="*/ 1343 h 72"/>
                <a:gd name="T72" fmla="*/ 3577 w 134"/>
                <a:gd name="T73" fmla="*/ 1306 h 72"/>
                <a:gd name="T74" fmla="*/ 3480 w 134"/>
                <a:gd name="T75" fmla="*/ 1093 h 72"/>
                <a:gd name="T76" fmla="*/ 3577 w 134"/>
                <a:gd name="T77" fmla="*/ 999 h 72"/>
                <a:gd name="T78" fmla="*/ 3577 w 134"/>
                <a:gd name="T79" fmla="*/ 1143 h 72"/>
                <a:gd name="T80" fmla="*/ 3598 w 134"/>
                <a:gd name="T81" fmla="*/ 999 h 72"/>
                <a:gd name="T82" fmla="*/ 3693 w 134"/>
                <a:gd name="T83" fmla="*/ 959 h 72"/>
                <a:gd name="T84" fmla="*/ 3790 w 134"/>
                <a:gd name="T85" fmla="*/ 843 h 72"/>
                <a:gd name="T86" fmla="*/ 4012 w 134"/>
                <a:gd name="T87" fmla="*/ 774 h 72"/>
                <a:gd name="T88" fmla="*/ 3946 w 134"/>
                <a:gd name="T89" fmla="*/ 685 h 72"/>
                <a:gd name="T90" fmla="*/ 4081 w 134"/>
                <a:gd name="T91" fmla="*/ 524 h 72"/>
                <a:gd name="T92" fmla="*/ 4197 w 134"/>
                <a:gd name="T93" fmla="*/ 463 h 72"/>
                <a:gd name="T94" fmla="*/ 4130 w 134"/>
                <a:gd name="T95" fmla="*/ 279 h 72"/>
                <a:gd name="T96" fmla="*/ 3946 w 134"/>
                <a:gd name="T97" fmla="*/ 368 h 72"/>
                <a:gd name="T98" fmla="*/ 3877 w 134"/>
                <a:gd name="T99" fmla="*/ 463 h 72"/>
                <a:gd name="T100" fmla="*/ 3537 w 134"/>
                <a:gd name="T101" fmla="*/ 569 h 72"/>
                <a:gd name="T102" fmla="*/ 3004 w 134"/>
                <a:gd name="T103" fmla="*/ 803 h 72"/>
                <a:gd name="T104" fmla="*/ 2978 w 134"/>
                <a:gd name="T105" fmla="*/ 590 h 72"/>
                <a:gd name="T106" fmla="*/ 2848 w 134"/>
                <a:gd name="T107" fmla="*/ 503 h 72"/>
                <a:gd name="T108" fmla="*/ 2791 w 134"/>
                <a:gd name="T109" fmla="*/ 619 h 72"/>
                <a:gd name="T110" fmla="*/ 2754 w 134"/>
                <a:gd name="T111" fmla="*/ 434 h 72"/>
                <a:gd name="T112" fmla="*/ 2791 w 134"/>
                <a:gd name="T113" fmla="*/ 368 h 72"/>
                <a:gd name="T114" fmla="*/ 2888 w 134"/>
                <a:gd name="T115" fmla="*/ 368 h 72"/>
                <a:gd name="T116" fmla="*/ 2938 w 134"/>
                <a:gd name="T117" fmla="*/ 319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34" h="72">
                  <a:moveTo>
                    <a:pt x="94" y="10"/>
                  </a:moveTo>
                  <a:cubicBezTo>
                    <a:pt x="92" y="10"/>
                    <a:pt x="91" y="9"/>
                    <a:pt x="89" y="10"/>
                  </a:cubicBezTo>
                  <a:cubicBezTo>
                    <a:pt x="87" y="12"/>
                    <a:pt x="86" y="8"/>
                    <a:pt x="84" y="9"/>
                  </a:cubicBezTo>
                  <a:cubicBezTo>
                    <a:pt x="85" y="8"/>
                    <a:pt x="85" y="8"/>
                    <a:pt x="86" y="7"/>
                  </a:cubicBezTo>
                  <a:cubicBezTo>
                    <a:pt x="85" y="7"/>
                    <a:pt x="78" y="12"/>
                    <a:pt x="79" y="9"/>
                  </a:cubicBezTo>
                  <a:cubicBezTo>
                    <a:pt x="78" y="9"/>
                    <a:pt x="77" y="9"/>
                    <a:pt x="76" y="10"/>
                  </a:cubicBezTo>
                  <a:cubicBezTo>
                    <a:pt x="78" y="8"/>
                    <a:pt x="79" y="7"/>
                    <a:pt x="82" y="5"/>
                  </a:cubicBezTo>
                  <a:cubicBezTo>
                    <a:pt x="79" y="5"/>
                    <a:pt x="78" y="5"/>
                    <a:pt x="75" y="3"/>
                  </a:cubicBezTo>
                  <a:cubicBezTo>
                    <a:pt x="74" y="3"/>
                    <a:pt x="73" y="3"/>
                    <a:pt x="71" y="3"/>
                  </a:cubicBezTo>
                  <a:cubicBezTo>
                    <a:pt x="70" y="3"/>
                    <a:pt x="70" y="1"/>
                    <a:pt x="69" y="0"/>
                  </a:cubicBezTo>
                  <a:cubicBezTo>
                    <a:pt x="70" y="3"/>
                    <a:pt x="62" y="2"/>
                    <a:pt x="61" y="2"/>
                  </a:cubicBezTo>
                  <a:cubicBezTo>
                    <a:pt x="53" y="2"/>
                    <a:pt x="46" y="2"/>
                    <a:pt x="38" y="2"/>
                  </a:cubicBezTo>
                  <a:cubicBezTo>
                    <a:pt x="27" y="2"/>
                    <a:pt x="16" y="2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6" y="5"/>
                    <a:pt x="5" y="4"/>
                  </a:cubicBezTo>
                  <a:cubicBezTo>
                    <a:pt x="4" y="4"/>
                    <a:pt x="1" y="3"/>
                    <a:pt x="1" y="4"/>
                  </a:cubicBezTo>
                  <a:cubicBezTo>
                    <a:pt x="0" y="5"/>
                    <a:pt x="2" y="9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1" y="11"/>
                    <a:pt x="2" y="22"/>
                    <a:pt x="2" y="25"/>
                  </a:cubicBezTo>
                  <a:cubicBezTo>
                    <a:pt x="2" y="27"/>
                    <a:pt x="1" y="29"/>
                    <a:pt x="3" y="31"/>
                  </a:cubicBezTo>
                  <a:cubicBezTo>
                    <a:pt x="4" y="33"/>
                    <a:pt x="3" y="35"/>
                    <a:pt x="6" y="37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6" y="37"/>
                    <a:pt x="6" y="37"/>
                    <a:pt x="7" y="38"/>
                  </a:cubicBezTo>
                  <a:cubicBezTo>
                    <a:pt x="7" y="38"/>
                    <a:pt x="6" y="38"/>
                    <a:pt x="6" y="37"/>
                  </a:cubicBezTo>
                  <a:cubicBezTo>
                    <a:pt x="6" y="38"/>
                    <a:pt x="6" y="39"/>
                    <a:pt x="7" y="39"/>
                  </a:cubicBezTo>
                  <a:cubicBezTo>
                    <a:pt x="8" y="40"/>
                    <a:pt x="7" y="41"/>
                    <a:pt x="8" y="42"/>
                  </a:cubicBezTo>
                  <a:cubicBezTo>
                    <a:pt x="9" y="43"/>
                    <a:pt x="10" y="44"/>
                    <a:pt x="10" y="45"/>
                  </a:cubicBezTo>
                  <a:cubicBezTo>
                    <a:pt x="11" y="45"/>
                    <a:pt x="10" y="46"/>
                    <a:pt x="10" y="46"/>
                  </a:cubicBezTo>
                  <a:cubicBezTo>
                    <a:pt x="11" y="47"/>
                    <a:pt x="12" y="47"/>
                    <a:pt x="13" y="47"/>
                  </a:cubicBezTo>
                  <a:cubicBezTo>
                    <a:pt x="14" y="48"/>
                    <a:pt x="18" y="49"/>
                    <a:pt x="18" y="51"/>
                  </a:cubicBezTo>
                  <a:cubicBezTo>
                    <a:pt x="19" y="54"/>
                    <a:pt x="22" y="51"/>
                    <a:pt x="24" y="52"/>
                  </a:cubicBezTo>
                  <a:cubicBezTo>
                    <a:pt x="27" y="53"/>
                    <a:pt x="29" y="54"/>
                    <a:pt x="32" y="56"/>
                  </a:cubicBezTo>
                  <a:cubicBezTo>
                    <a:pt x="33" y="56"/>
                    <a:pt x="39" y="56"/>
                    <a:pt x="39" y="55"/>
                  </a:cubicBezTo>
                  <a:cubicBezTo>
                    <a:pt x="39" y="54"/>
                    <a:pt x="41" y="54"/>
                    <a:pt x="42" y="54"/>
                  </a:cubicBezTo>
                  <a:cubicBezTo>
                    <a:pt x="43" y="54"/>
                    <a:pt x="44" y="55"/>
                    <a:pt x="45" y="56"/>
                  </a:cubicBezTo>
                  <a:cubicBezTo>
                    <a:pt x="47" y="58"/>
                    <a:pt x="48" y="60"/>
                    <a:pt x="50" y="62"/>
                  </a:cubicBezTo>
                  <a:cubicBezTo>
                    <a:pt x="53" y="57"/>
                    <a:pt x="55" y="60"/>
                    <a:pt x="57" y="63"/>
                  </a:cubicBezTo>
                  <a:cubicBezTo>
                    <a:pt x="58" y="65"/>
                    <a:pt x="59" y="66"/>
                    <a:pt x="60" y="68"/>
                  </a:cubicBezTo>
                  <a:cubicBezTo>
                    <a:pt x="60" y="69"/>
                    <a:pt x="64" y="69"/>
                    <a:pt x="65" y="70"/>
                  </a:cubicBezTo>
                  <a:cubicBezTo>
                    <a:pt x="64" y="69"/>
                    <a:pt x="64" y="67"/>
                    <a:pt x="64" y="66"/>
                  </a:cubicBezTo>
                  <a:cubicBezTo>
                    <a:pt x="65" y="66"/>
                    <a:pt x="64" y="65"/>
                    <a:pt x="64" y="65"/>
                  </a:cubicBezTo>
                  <a:cubicBezTo>
                    <a:pt x="65" y="64"/>
                    <a:pt x="66" y="64"/>
                    <a:pt x="66" y="62"/>
                  </a:cubicBezTo>
                  <a:cubicBezTo>
                    <a:pt x="69" y="63"/>
                    <a:pt x="69" y="62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2" y="59"/>
                    <a:pt x="73" y="60"/>
                    <a:pt x="76" y="60"/>
                  </a:cubicBezTo>
                  <a:cubicBezTo>
                    <a:pt x="76" y="60"/>
                    <a:pt x="76" y="59"/>
                    <a:pt x="77" y="60"/>
                  </a:cubicBezTo>
                  <a:cubicBezTo>
                    <a:pt x="77" y="60"/>
                    <a:pt x="78" y="61"/>
                    <a:pt x="79" y="61"/>
                  </a:cubicBezTo>
                  <a:cubicBezTo>
                    <a:pt x="80" y="61"/>
                    <a:pt x="81" y="61"/>
                    <a:pt x="81" y="60"/>
                  </a:cubicBezTo>
                  <a:cubicBezTo>
                    <a:pt x="81" y="61"/>
                    <a:pt x="82" y="62"/>
                    <a:pt x="83" y="61"/>
                  </a:cubicBezTo>
                  <a:cubicBezTo>
                    <a:pt x="82" y="61"/>
                    <a:pt x="81" y="60"/>
                    <a:pt x="82" y="59"/>
                  </a:cubicBezTo>
                  <a:cubicBezTo>
                    <a:pt x="81" y="59"/>
                    <a:pt x="80" y="59"/>
                    <a:pt x="80" y="58"/>
                  </a:cubicBezTo>
                  <a:cubicBezTo>
                    <a:pt x="82" y="58"/>
                    <a:pt x="85" y="59"/>
                    <a:pt x="86" y="56"/>
                  </a:cubicBezTo>
                  <a:cubicBezTo>
                    <a:pt x="85" y="57"/>
                    <a:pt x="86" y="58"/>
                    <a:pt x="86" y="58"/>
                  </a:cubicBezTo>
                  <a:cubicBezTo>
                    <a:pt x="87" y="58"/>
                    <a:pt x="88" y="57"/>
                    <a:pt x="89" y="58"/>
                  </a:cubicBezTo>
                  <a:cubicBezTo>
                    <a:pt x="91" y="58"/>
                    <a:pt x="91" y="60"/>
                    <a:pt x="93" y="59"/>
                  </a:cubicBezTo>
                  <a:cubicBezTo>
                    <a:pt x="97" y="58"/>
                    <a:pt x="98" y="61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100" y="69"/>
                    <a:pt x="100" y="70"/>
                  </a:cubicBezTo>
                  <a:cubicBezTo>
                    <a:pt x="102" y="71"/>
                    <a:pt x="101" y="72"/>
                    <a:pt x="103" y="71"/>
                  </a:cubicBezTo>
                  <a:cubicBezTo>
                    <a:pt x="104" y="71"/>
                    <a:pt x="104" y="68"/>
                    <a:pt x="104" y="67"/>
                  </a:cubicBezTo>
                  <a:cubicBezTo>
                    <a:pt x="103" y="64"/>
                    <a:pt x="102" y="61"/>
                    <a:pt x="101" y="58"/>
                  </a:cubicBezTo>
                  <a:cubicBezTo>
                    <a:pt x="100" y="56"/>
                    <a:pt x="103" y="54"/>
                    <a:pt x="103" y="52"/>
                  </a:cubicBezTo>
                  <a:cubicBezTo>
                    <a:pt x="105" y="53"/>
                    <a:pt x="106" y="49"/>
                    <a:pt x="108" y="48"/>
                  </a:cubicBezTo>
                  <a:cubicBezTo>
                    <a:pt x="110" y="48"/>
                    <a:pt x="113" y="46"/>
                    <a:pt x="112" y="45"/>
                  </a:cubicBezTo>
                  <a:cubicBezTo>
                    <a:pt x="112" y="45"/>
                    <a:pt x="112" y="45"/>
                    <a:pt x="113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4"/>
                    <a:pt x="115" y="44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3" y="43"/>
                    <a:pt x="113" y="43"/>
                    <a:pt x="112" y="43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3" y="42"/>
                    <a:pt x="114" y="42"/>
                  </a:cubicBezTo>
                  <a:cubicBezTo>
                    <a:pt x="114" y="41"/>
                    <a:pt x="114" y="40"/>
                    <a:pt x="112" y="40"/>
                  </a:cubicBezTo>
                  <a:cubicBezTo>
                    <a:pt x="115" y="38"/>
                    <a:pt x="111" y="36"/>
                    <a:pt x="111" y="35"/>
                  </a:cubicBezTo>
                  <a:cubicBezTo>
                    <a:pt x="111" y="35"/>
                    <a:pt x="112" y="36"/>
                    <a:pt x="113" y="36"/>
                  </a:cubicBezTo>
                  <a:cubicBezTo>
                    <a:pt x="112" y="35"/>
                    <a:pt x="112" y="33"/>
                    <a:pt x="114" y="32"/>
                  </a:cubicBezTo>
                  <a:cubicBezTo>
                    <a:pt x="113" y="33"/>
                    <a:pt x="113" y="34"/>
                    <a:pt x="113" y="35"/>
                  </a:cubicBezTo>
                  <a:cubicBezTo>
                    <a:pt x="113" y="36"/>
                    <a:pt x="114" y="36"/>
                    <a:pt x="114" y="37"/>
                  </a:cubicBezTo>
                  <a:cubicBezTo>
                    <a:pt x="114" y="38"/>
                    <a:pt x="113" y="38"/>
                    <a:pt x="114" y="39"/>
                  </a:cubicBezTo>
                  <a:cubicBezTo>
                    <a:pt x="115" y="36"/>
                    <a:pt x="116" y="35"/>
                    <a:pt x="115" y="32"/>
                  </a:cubicBezTo>
                  <a:cubicBezTo>
                    <a:pt x="115" y="32"/>
                    <a:pt x="116" y="33"/>
                    <a:pt x="116" y="34"/>
                  </a:cubicBezTo>
                  <a:cubicBezTo>
                    <a:pt x="117" y="33"/>
                    <a:pt x="117" y="32"/>
                    <a:pt x="118" y="31"/>
                  </a:cubicBezTo>
                  <a:cubicBezTo>
                    <a:pt x="118" y="31"/>
                    <a:pt x="117" y="29"/>
                    <a:pt x="118" y="29"/>
                  </a:cubicBezTo>
                  <a:cubicBezTo>
                    <a:pt x="119" y="28"/>
                    <a:pt x="120" y="27"/>
                    <a:pt x="121" y="27"/>
                  </a:cubicBezTo>
                  <a:cubicBezTo>
                    <a:pt x="123" y="27"/>
                    <a:pt x="124" y="27"/>
                    <a:pt x="125" y="26"/>
                  </a:cubicBezTo>
                  <a:cubicBezTo>
                    <a:pt x="125" y="26"/>
                    <a:pt x="128" y="26"/>
                    <a:pt x="128" y="25"/>
                  </a:cubicBezTo>
                  <a:cubicBezTo>
                    <a:pt x="127" y="26"/>
                    <a:pt x="127" y="26"/>
                    <a:pt x="126" y="25"/>
                  </a:cubicBezTo>
                  <a:cubicBezTo>
                    <a:pt x="125" y="23"/>
                    <a:pt x="125" y="23"/>
                    <a:pt x="126" y="22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0" y="18"/>
                    <a:pt x="130" y="17"/>
                  </a:cubicBezTo>
                  <a:cubicBezTo>
                    <a:pt x="131" y="18"/>
                    <a:pt x="133" y="17"/>
                    <a:pt x="134" y="16"/>
                  </a:cubicBezTo>
                  <a:cubicBezTo>
                    <a:pt x="134" y="16"/>
                    <a:pt x="134" y="16"/>
                    <a:pt x="134" y="15"/>
                  </a:cubicBezTo>
                  <a:cubicBezTo>
                    <a:pt x="134" y="15"/>
                    <a:pt x="133" y="14"/>
                    <a:pt x="133" y="13"/>
                  </a:cubicBezTo>
                  <a:cubicBezTo>
                    <a:pt x="132" y="12"/>
                    <a:pt x="132" y="10"/>
                    <a:pt x="132" y="9"/>
                  </a:cubicBezTo>
                  <a:cubicBezTo>
                    <a:pt x="132" y="7"/>
                    <a:pt x="130" y="8"/>
                    <a:pt x="129" y="7"/>
                  </a:cubicBezTo>
                  <a:cubicBezTo>
                    <a:pt x="128" y="9"/>
                    <a:pt x="127" y="10"/>
                    <a:pt x="126" y="12"/>
                  </a:cubicBezTo>
                  <a:cubicBezTo>
                    <a:pt x="126" y="13"/>
                    <a:pt x="126" y="14"/>
                    <a:pt x="125" y="14"/>
                  </a:cubicBezTo>
                  <a:cubicBezTo>
                    <a:pt x="125" y="14"/>
                    <a:pt x="124" y="15"/>
                    <a:pt x="124" y="15"/>
                  </a:cubicBezTo>
                  <a:cubicBezTo>
                    <a:pt x="119" y="15"/>
                    <a:pt x="116" y="14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21"/>
                    <a:pt x="109" y="20"/>
                    <a:pt x="106" y="21"/>
                  </a:cubicBezTo>
                  <a:cubicBezTo>
                    <a:pt x="108" y="24"/>
                    <a:pt x="99" y="27"/>
                    <a:pt x="96" y="26"/>
                  </a:cubicBezTo>
                  <a:cubicBezTo>
                    <a:pt x="98" y="23"/>
                    <a:pt x="98" y="21"/>
                    <a:pt x="97" y="18"/>
                  </a:cubicBezTo>
                  <a:cubicBezTo>
                    <a:pt x="96" y="19"/>
                    <a:pt x="96" y="19"/>
                    <a:pt x="95" y="19"/>
                  </a:cubicBezTo>
                  <a:cubicBezTo>
                    <a:pt x="96" y="17"/>
                    <a:pt x="97" y="15"/>
                    <a:pt x="95" y="13"/>
                  </a:cubicBezTo>
                  <a:cubicBezTo>
                    <a:pt x="93" y="12"/>
                    <a:pt x="92" y="14"/>
                    <a:pt x="91" y="16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9" y="16"/>
                    <a:pt x="89" y="19"/>
                    <a:pt x="89" y="20"/>
                  </a:cubicBezTo>
                  <a:cubicBezTo>
                    <a:pt x="90" y="22"/>
                    <a:pt x="90" y="26"/>
                    <a:pt x="88" y="26"/>
                  </a:cubicBezTo>
                  <a:cubicBezTo>
                    <a:pt x="83" y="26"/>
                    <a:pt x="88" y="15"/>
                    <a:pt x="88" y="14"/>
                  </a:cubicBezTo>
                  <a:cubicBezTo>
                    <a:pt x="87" y="15"/>
                    <a:pt x="87" y="16"/>
                    <a:pt x="86" y="17"/>
                  </a:cubicBezTo>
                  <a:cubicBezTo>
                    <a:pt x="86" y="15"/>
                    <a:pt x="87" y="13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91" y="11"/>
                    <a:pt x="92" y="12"/>
                  </a:cubicBezTo>
                  <a:cubicBezTo>
                    <a:pt x="93" y="13"/>
                    <a:pt x="93" y="11"/>
                    <a:pt x="95" y="12"/>
                  </a:cubicBezTo>
                  <a:cubicBezTo>
                    <a:pt x="95" y="11"/>
                    <a:pt x="94" y="11"/>
                    <a:pt x="94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29" name="Freeform 31"/>
            <p:cNvSpPr>
              <a:spLocks noEditPoints="1"/>
            </p:cNvSpPr>
            <p:nvPr/>
          </p:nvSpPr>
          <p:spPr bwMode="auto">
            <a:xfrm>
              <a:off x="6261133" y="1994451"/>
              <a:ext cx="1004291" cy="535083"/>
            </a:xfrm>
            <a:custGeom>
              <a:avLst/>
              <a:gdLst>
                <a:gd name="T0" fmla="*/ 2904 w 135"/>
                <a:gd name="T1" fmla="*/ 1868 h 72"/>
                <a:gd name="T2" fmla="*/ 2585 w 135"/>
                <a:gd name="T3" fmla="*/ 1828 h 72"/>
                <a:gd name="T4" fmla="*/ 2401 w 135"/>
                <a:gd name="T5" fmla="*/ 1868 h 72"/>
                <a:gd name="T6" fmla="*/ 2032 w 135"/>
                <a:gd name="T7" fmla="*/ 2012 h 72"/>
                <a:gd name="T8" fmla="*/ 1831 w 135"/>
                <a:gd name="T9" fmla="*/ 2118 h 72"/>
                <a:gd name="T10" fmla="*/ 1397 w 135"/>
                <a:gd name="T11" fmla="*/ 1778 h 72"/>
                <a:gd name="T12" fmla="*/ 754 w 135"/>
                <a:gd name="T13" fmla="*/ 1617 h 72"/>
                <a:gd name="T14" fmla="*/ 319 w 135"/>
                <a:gd name="T15" fmla="*/ 1393 h 72"/>
                <a:gd name="T16" fmla="*/ 66 w 135"/>
                <a:gd name="T17" fmla="*/ 999 h 72"/>
                <a:gd name="T18" fmla="*/ 66 w 135"/>
                <a:gd name="T19" fmla="*/ 94 h 72"/>
                <a:gd name="T20" fmla="*/ 156 w 135"/>
                <a:gd name="T21" fmla="*/ 28 h 72"/>
                <a:gd name="T22" fmla="*/ 2179 w 135"/>
                <a:gd name="T23" fmla="*/ 28 h 72"/>
                <a:gd name="T24" fmla="*/ 2467 w 135"/>
                <a:gd name="T25" fmla="*/ 250 h 72"/>
                <a:gd name="T26" fmla="*/ 2680 w 135"/>
                <a:gd name="T27" fmla="*/ 184 h 72"/>
                <a:gd name="T28" fmla="*/ 2932 w 135"/>
                <a:gd name="T29" fmla="*/ 319 h 72"/>
                <a:gd name="T30" fmla="*/ 3020 w 135"/>
                <a:gd name="T31" fmla="*/ 463 h 72"/>
                <a:gd name="T32" fmla="*/ 3301 w 135"/>
                <a:gd name="T33" fmla="*/ 659 h 72"/>
                <a:gd name="T34" fmla="*/ 3774 w 135"/>
                <a:gd name="T35" fmla="*/ 463 h 72"/>
                <a:gd name="T36" fmla="*/ 4026 w 135"/>
                <a:gd name="T37" fmla="*/ 222 h 72"/>
                <a:gd name="T38" fmla="*/ 4211 w 135"/>
                <a:gd name="T39" fmla="*/ 463 h 72"/>
                <a:gd name="T40" fmla="*/ 3958 w 135"/>
                <a:gd name="T41" fmla="*/ 685 h 72"/>
                <a:gd name="T42" fmla="*/ 3892 w 135"/>
                <a:gd name="T43" fmla="*/ 803 h 72"/>
                <a:gd name="T44" fmla="*/ 3641 w 135"/>
                <a:gd name="T45" fmla="*/ 1053 h 72"/>
                <a:gd name="T46" fmla="*/ 3589 w 135"/>
                <a:gd name="T47" fmla="*/ 1372 h 72"/>
                <a:gd name="T48" fmla="*/ 3204 w 135"/>
                <a:gd name="T49" fmla="*/ 1646 h 72"/>
                <a:gd name="T50" fmla="*/ 3088 w 135"/>
                <a:gd name="T51" fmla="*/ 2012 h 72"/>
                <a:gd name="T52" fmla="*/ 3155 w 135"/>
                <a:gd name="T53" fmla="*/ 1683 h 72"/>
                <a:gd name="T54" fmla="*/ 3457 w 135"/>
                <a:gd name="T55" fmla="*/ 1393 h 72"/>
                <a:gd name="T56" fmla="*/ 3495 w 135"/>
                <a:gd name="T57" fmla="*/ 1343 h 72"/>
                <a:gd name="T58" fmla="*/ 3457 w 135"/>
                <a:gd name="T59" fmla="*/ 1143 h 72"/>
                <a:gd name="T60" fmla="*/ 3589 w 135"/>
                <a:gd name="T61" fmla="*/ 959 h 72"/>
                <a:gd name="T62" fmla="*/ 3679 w 135"/>
                <a:gd name="T63" fmla="*/ 869 h 72"/>
                <a:gd name="T64" fmla="*/ 3892 w 135"/>
                <a:gd name="T65" fmla="*/ 685 h 72"/>
                <a:gd name="T66" fmla="*/ 4116 w 135"/>
                <a:gd name="T67" fmla="*/ 524 h 72"/>
                <a:gd name="T68" fmla="*/ 4093 w 135"/>
                <a:gd name="T69" fmla="*/ 250 h 72"/>
                <a:gd name="T70" fmla="*/ 3774 w 135"/>
                <a:gd name="T71" fmla="*/ 503 h 72"/>
                <a:gd name="T72" fmla="*/ 3339 w 135"/>
                <a:gd name="T73" fmla="*/ 713 h 72"/>
                <a:gd name="T74" fmla="*/ 2932 w 135"/>
                <a:gd name="T75" fmla="*/ 619 h 72"/>
                <a:gd name="T76" fmla="*/ 2810 w 135"/>
                <a:gd name="T77" fmla="*/ 619 h 72"/>
                <a:gd name="T78" fmla="*/ 2651 w 135"/>
                <a:gd name="T79" fmla="*/ 503 h 72"/>
                <a:gd name="T80" fmla="*/ 2904 w 135"/>
                <a:gd name="T81" fmla="*/ 340 h 72"/>
                <a:gd name="T82" fmla="*/ 2651 w 135"/>
                <a:gd name="T83" fmla="*/ 319 h 72"/>
                <a:gd name="T84" fmla="*/ 2372 w 135"/>
                <a:gd name="T85" fmla="*/ 279 h 72"/>
                <a:gd name="T86" fmla="*/ 1938 w 135"/>
                <a:gd name="T87" fmla="*/ 66 h 72"/>
                <a:gd name="T88" fmla="*/ 118 w 135"/>
                <a:gd name="T89" fmla="*/ 222 h 72"/>
                <a:gd name="T90" fmla="*/ 95 w 135"/>
                <a:gd name="T91" fmla="*/ 319 h 72"/>
                <a:gd name="T92" fmla="*/ 184 w 135"/>
                <a:gd name="T93" fmla="*/ 1122 h 72"/>
                <a:gd name="T94" fmla="*/ 224 w 135"/>
                <a:gd name="T95" fmla="*/ 1188 h 72"/>
                <a:gd name="T96" fmla="*/ 369 w 135"/>
                <a:gd name="T97" fmla="*/ 1433 h 72"/>
                <a:gd name="T98" fmla="*/ 1189 w 135"/>
                <a:gd name="T99" fmla="*/ 1712 h 72"/>
                <a:gd name="T100" fmla="*/ 1647 w 135"/>
                <a:gd name="T101" fmla="*/ 1828 h 72"/>
                <a:gd name="T102" fmla="*/ 1966 w 135"/>
                <a:gd name="T103" fmla="*/ 2052 h 72"/>
                <a:gd name="T104" fmla="*/ 2061 w 135"/>
                <a:gd name="T105" fmla="*/ 1924 h 72"/>
                <a:gd name="T106" fmla="*/ 2467 w 135"/>
                <a:gd name="T107" fmla="*/ 1868 h 72"/>
                <a:gd name="T108" fmla="*/ 2651 w 135"/>
                <a:gd name="T109" fmla="*/ 1778 h 72"/>
                <a:gd name="T110" fmla="*/ 2864 w 135"/>
                <a:gd name="T111" fmla="*/ 1828 h 72"/>
                <a:gd name="T112" fmla="*/ 3552 w 135"/>
                <a:gd name="T113" fmla="*/ 999 h 72"/>
                <a:gd name="T114" fmla="*/ 2720 w 135"/>
                <a:gd name="T115" fmla="*/ 524 h 72"/>
                <a:gd name="T116" fmla="*/ 2836 w 135"/>
                <a:gd name="T117" fmla="*/ 434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35" h="72">
                  <a:moveTo>
                    <a:pt x="102" y="72"/>
                  </a:moveTo>
                  <a:cubicBezTo>
                    <a:pt x="101" y="72"/>
                    <a:pt x="101" y="71"/>
                    <a:pt x="101" y="71"/>
                  </a:cubicBezTo>
                  <a:cubicBezTo>
                    <a:pt x="101" y="71"/>
                    <a:pt x="101" y="70"/>
                    <a:pt x="100" y="70"/>
                  </a:cubicBezTo>
                  <a:cubicBezTo>
                    <a:pt x="99" y="70"/>
                    <a:pt x="98" y="67"/>
                    <a:pt x="98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0"/>
                    <a:pt x="95" y="60"/>
                    <a:pt x="94" y="60"/>
                  </a:cubicBezTo>
                  <a:cubicBezTo>
                    <a:pt x="94" y="60"/>
                    <a:pt x="93" y="60"/>
                    <a:pt x="93" y="60"/>
                  </a:cubicBezTo>
                  <a:cubicBezTo>
                    <a:pt x="93" y="60"/>
                    <a:pt x="92" y="60"/>
                    <a:pt x="92" y="60"/>
                  </a:cubicBezTo>
                  <a:cubicBezTo>
                    <a:pt x="91" y="60"/>
                    <a:pt x="91" y="60"/>
                    <a:pt x="90" y="59"/>
                  </a:cubicBezTo>
                  <a:cubicBezTo>
                    <a:pt x="90" y="59"/>
                    <a:pt x="90" y="58"/>
                    <a:pt x="89" y="58"/>
                  </a:cubicBezTo>
                  <a:cubicBezTo>
                    <a:pt x="88" y="58"/>
                    <a:pt x="87" y="58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9"/>
                    <a:pt x="84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9"/>
                    <a:pt x="82" y="60"/>
                    <a:pt x="82" y="60"/>
                  </a:cubicBezTo>
                  <a:cubicBezTo>
                    <a:pt x="82" y="60"/>
                    <a:pt x="83" y="60"/>
                    <a:pt x="83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2"/>
                    <a:pt x="83" y="62"/>
                    <a:pt x="82" y="62"/>
                  </a:cubicBezTo>
                  <a:cubicBezTo>
                    <a:pt x="82" y="62"/>
                    <a:pt x="81" y="62"/>
                    <a:pt x="81" y="61"/>
                  </a:cubicBezTo>
                  <a:cubicBezTo>
                    <a:pt x="80" y="62"/>
                    <a:pt x="79" y="62"/>
                    <a:pt x="79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6" y="60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3" y="60"/>
                    <a:pt x="72" y="60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9" y="62"/>
                    <a:pt x="69" y="63"/>
                    <a:pt x="67" y="63"/>
                  </a:cubicBezTo>
                  <a:cubicBezTo>
                    <a:pt x="66" y="64"/>
                    <a:pt x="66" y="64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4" y="67"/>
                  </a:cubicBezTo>
                  <a:cubicBezTo>
                    <a:pt x="64" y="67"/>
                    <a:pt x="65" y="67"/>
                    <a:pt x="65" y="68"/>
                  </a:cubicBezTo>
                  <a:cubicBezTo>
                    <a:pt x="65" y="68"/>
                    <a:pt x="65" y="69"/>
                    <a:pt x="65" y="70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70"/>
                    <a:pt x="63" y="70"/>
                  </a:cubicBezTo>
                  <a:cubicBezTo>
                    <a:pt x="61" y="70"/>
                    <a:pt x="60" y="69"/>
                    <a:pt x="59" y="68"/>
                  </a:cubicBezTo>
                  <a:cubicBezTo>
                    <a:pt x="59" y="67"/>
                    <a:pt x="58" y="66"/>
                    <a:pt x="58" y="65"/>
                  </a:cubicBezTo>
                  <a:cubicBezTo>
                    <a:pt x="57" y="65"/>
                    <a:pt x="57" y="64"/>
                    <a:pt x="56" y="64"/>
                  </a:cubicBezTo>
                  <a:cubicBezTo>
                    <a:pt x="55" y="62"/>
                    <a:pt x="54" y="60"/>
                    <a:pt x="53" y="60"/>
                  </a:cubicBezTo>
                  <a:cubicBezTo>
                    <a:pt x="52" y="60"/>
                    <a:pt x="51" y="61"/>
                    <a:pt x="51" y="62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8" y="61"/>
                    <a:pt x="47" y="60"/>
                    <a:pt x="47" y="59"/>
                  </a:cubicBezTo>
                  <a:cubicBezTo>
                    <a:pt x="46" y="58"/>
                    <a:pt x="46" y="57"/>
                    <a:pt x="45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6"/>
                    <a:pt x="35" y="56"/>
                    <a:pt x="34" y="56"/>
                  </a:cubicBezTo>
                  <a:cubicBezTo>
                    <a:pt x="33" y="56"/>
                    <a:pt x="32" y="56"/>
                    <a:pt x="32" y="56"/>
                  </a:cubicBezTo>
                  <a:cubicBezTo>
                    <a:pt x="29" y="55"/>
                    <a:pt x="27" y="54"/>
                    <a:pt x="24" y="52"/>
                  </a:cubicBezTo>
                  <a:cubicBezTo>
                    <a:pt x="23" y="52"/>
                    <a:pt x="22" y="52"/>
                    <a:pt x="21" y="53"/>
                  </a:cubicBezTo>
                  <a:cubicBezTo>
                    <a:pt x="21" y="53"/>
                    <a:pt x="20" y="53"/>
                    <a:pt x="19" y="53"/>
                  </a:cubicBezTo>
                  <a:cubicBezTo>
                    <a:pt x="18" y="53"/>
                    <a:pt x="18" y="52"/>
                    <a:pt x="17" y="51"/>
                  </a:cubicBezTo>
                  <a:cubicBezTo>
                    <a:pt x="17" y="50"/>
                    <a:pt x="15" y="49"/>
                    <a:pt x="13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7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9" y="45"/>
                    <a:pt x="9" y="44"/>
                    <a:pt x="8" y="43"/>
                  </a:cubicBezTo>
                  <a:cubicBezTo>
                    <a:pt x="8" y="43"/>
                    <a:pt x="8" y="43"/>
                    <a:pt x="7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40"/>
                    <a:pt x="7" y="40"/>
                    <a:pt x="6" y="40"/>
                  </a:cubicBezTo>
                  <a:cubicBezTo>
                    <a:pt x="6" y="39"/>
                    <a:pt x="5" y="38"/>
                    <a:pt x="6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6"/>
                    <a:pt x="3" y="35"/>
                    <a:pt x="3" y="34"/>
                  </a:cubicBezTo>
                  <a:cubicBezTo>
                    <a:pt x="3" y="33"/>
                    <a:pt x="3" y="32"/>
                    <a:pt x="2" y="32"/>
                  </a:cubicBezTo>
                  <a:cubicBezTo>
                    <a:pt x="1" y="30"/>
                    <a:pt x="1" y="29"/>
                    <a:pt x="1" y="27"/>
                  </a:cubicBezTo>
                  <a:cubicBezTo>
                    <a:pt x="2" y="27"/>
                    <a:pt x="2" y="26"/>
                    <a:pt x="1" y="25"/>
                  </a:cubicBezTo>
                  <a:cubicBezTo>
                    <a:pt x="1" y="23"/>
                    <a:pt x="1" y="14"/>
                    <a:pt x="3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6" y="1"/>
                    <a:pt x="27" y="1"/>
                    <a:pt x="38" y="1"/>
                  </a:cubicBezTo>
                  <a:cubicBezTo>
                    <a:pt x="46" y="1"/>
                    <a:pt x="53" y="1"/>
                    <a:pt x="61" y="1"/>
                  </a:cubicBezTo>
                  <a:cubicBezTo>
                    <a:pt x="61" y="1"/>
                    <a:pt x="61" y="1"/>
                    <a:pt x="62" y="1"/>
                  </a:cubicBezTo>
                  <a:cubicBezTo>
                    <a:pt x="63" y="1"/>
                    <a:pt x="64" y="1"/>
                    <a:pt x="66" y="1"/>
                  </a:cubicBezTo>
                  <a:cubicBezTo>
                    <a:pt x="68" y="1"/>
                    <a:pt x="68" y="1"/>
                    <a:pt x="69" y="1"/>
                  </a:cubicBezTo>
                  <a:cubicBezTo>
                    <a:pt x="69" y="1"/>
                    <a:pt x="69" y="1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1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3" y="2"/>
                    <a:pt x="74" y="2"/>
                    <a:pt x="75" y="3"/>
                  </a:cubicBezTo>
                  <a:cubicBezTo>
                    <a:pt x="77" y="4"/>
                    <a:pt x="78" y="4"/>
                    <a:pt x="80" y="4"/>
                  </a:cubicBezTo>
                  <a:cubicBezTo>
                    <a:pt x="80" y="4"/>
                    <a:pt x="81" y="4"/>
                    <a:pt x="82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0" y="7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9" y="9"/>
                    <a:pt x="80" y="9"/>
                  </a:cubicBezTo>
                  <a:cubicBezTo>
                    <a:pt x="81" y="9"/>
                    <a:pt x="84" y="7"/>
                    <a:pt x="85" y="7"/>
                  </a:cubicBezTo>
                  <a:cubicBezTo>
                    <a:pt x="85" y="7"/>
                    <a:pt x="86" y="6"/>
                    <a:pt x="86" y="6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8"/>
                    <a:pt x="86" y="8"/>
                  </a:cubicBezTo>
                  <a:cubicBezTo>
                    <a:pt x="86" y="8"/>
                    <a:pt x="86" y="8"/>
                    <a:pt x="85" y="8"/>
                  </a:cubicBezTo>
                  <a:cubicBezTo>
                    <a:pt x="86" y="8"/>
                    <a:pt x="87" y="9"/>
                    <a:pt x="87" y="9"/>
                  </a:cubicBezTo>
                  <a:cubicBezTo>
                    <a:pt x="88" y="10"/>
                    <a:pt x="88" y="10"/>
                    <a:pt x="89" y="10"/>
                  </a:cubicBezTo>
                  <a:cubicBezTo>
                    <a:pt x="90" y="9"/>
                    <a:pt x="91" y="9"/>
                    <a:pt x="93" y="9"/>
                  </a:cubicBezTo>
                  <a:cubicBezTo>
                    <a:pt x="93" y="9"/>
                    <a:pt x="93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10"/>
                    <a:pt x="95" y="11"/>
                    <a:pt x="95" y="12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4" y="13"/>
                    <a:pt x="95" y="13"/>
                  </a:cubicBezTo>
                  <a:cubicBezTo>
                    <a:pt x="96" y="13"/>
                    <a:pt x="97" y="14"/>
                    <a:pt x="97" y="15"/>
                  </a:cubicBezTo>
                  <a:cubicBezTo>
                    <a:pt x="97" y="16"/>
                    <a:pt x="97" y="17"/>
                    <a:pt x="96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9" y="21"/>
                    <a:pt x="99" y="23"/>
                    <a:pt x="97" y="25"/>
                  </a:cubicBezTo>
                  <a:cubicBezTo>
                    <a:pt x="97" y="25"/>
                    <a:pt x="98" y="25"/>
                    <a:pt x="98" y="25"/>
                  </a:cubicBezTo>
                  <a:cubicBezTo>
                    <a:pt x="101" y="25"/>
                    <a:pt x="105" y="24"/>
                    <a:pt x="106" y="22"/>
                  </a:cubicBezTo>
                  <a:cubicBezTo>
                    <a:pt x="106" y="22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7" y="20"/>
                    <a:pt x="108" y="20"/>
                    <a:pt x="109" y="20"/>
                  </a:cubicBezTo>
                  <a:cubicBezTo>
                    <a:pt x="110" y="20"/>
                    <a:pt x="112" y="20"/>
                    <a:pt x="112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5" y="15"/>
                    <a:pt x="118" y="14"/>
                    <a:pt x="121" y="15"/>
                  </a:cubicBezTo>
                  <a:cubicBezTo>
                    <a:pt x="122" y="15"/>
                    <a:pt x="123" y="15"/>
                    <a:pt x="123" y="15"/>
                  </a:cubicBezTo>
                  <a:cubicBezTo>
                    <a:pt x="123" y="15"/>
                    <a:pt x="124" y="15"/>
                    <a:pt x="124" y="14"/>
                  </a:cubicBezTo>
                  <a:cubicBezTo>
                    <a:pt x="124" y="14"/>
                    <a:pt x="125" y="14"/>
                    <a:pt x="125" y="14"/>
                  </a:cubicBezTo>
                  <a:cubicBezTo>
                    <a:pt x="126" y="14"/>
                    <a:pt x="126" y="13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0"/>
                    <a:pt x="127" y="9"/>
                    <a:pt x="128" y="7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7"/>
                    <a:pt x="131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2" y="7"/>
                    <a:pt x="133" y="7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11"/>
                    <a:pt x="133" y="12"/>
                    <a:pt x="134" y="13"/>
                  </a:cubicBezTo>
                  <a:cubicBezTo>
                    <a:pt x="134" y="13"/>
                    <a:pt x="134" y="13"/>
                    <a:pt x="134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4" y="17"/>
                    <a:pt x="133" y="18"/>
                    <a:pt x="132" y="18"/>
                  </a:cubicBezTo>
                  <a:cubicBezTo>
                    <a:pt x="131" y="18"/>
                    <a:pt x="131" y="18"/>
                    <a:pt x="130" y="18"/>
                  </a:cubicBezTo>
                  <a:cubicBezTo>
                    <a:pt x="130" y="19"/>
                    <a:pt x="129" y="19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7" y="20"/>
                    <a:pt x="127" y="20"/>
                    <a:pt x="127" y="21"/>
                  </a:cubicBezTo>
                  <a:cubicBezTo>
                    <a:pt x="127" y="21"/>
                    <a:pt x="127" y="21"/>
                    <a:pt x="127" y="22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23"/>
                    <a:pt x="126" y="24"/>
                    <a:pt x="126" y="24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6"/>
                  </a:cubicBezTo>
                  <a:cubicBezTo>
                    <a:pt x="127" y="27"/>
                    <a:pt x="126" y="27"/>
                    <a:pt x="125" y="26"/>
                  </a:cubicBezTo>
                  <a:cubicBezTo>
                    <a:pt x="124" y="27"/>
                    <a:pt x="123" y="27"/>
                    <a:pt x="122" y="27"/>
                  </a:cubicBezTo>
                  <a:cubicBezTo>
                    <a:pt x="122" y="27"/>
                    <a:pt x="122" y="27"/>
                    <a:pt x="121" y="27"/>
                  </a:cubicBezTo>
                  <a:cubicBezTo>
                    <a:pt x="121" y="28"/>
                    <a:pt x="120" y="28"/>
                    <a:pt x="119" y="29"/>
                  </a:cubicBezTo>
                  <a:cubicBezTo>
                    <a:pt x="119" y="29"/>
                    <a:pt x="119" y="29"/>
                    <a:pt x="118" y="29"/>
                  </a:cubicBezTo>
                  <a:cubicBezTo>
                    <a:pt x="118" y="29"/>
                    <a:pt x="118" y="30"/>
                    <a:pt x="118" y="30"/>
                  </a:cubicBezTo>
                  <a:cubicBezTo>
                    <a:pt x="118" y="30"/>
                    <a:pt x="119" y="31"/>
                    <a:pt x="118" y="32"/>
                  </a:cubicBezTo>
                  <a:cubicBezTo>
                    <a:pt x="118" y="32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5" y="37"/>
                    <a:pt x="115" y="39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1"/>
                    <a:pt x="115" y="41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4"/>
                    <a:pt x="115" y="44"/>
                  </a:cubicBezTo>
                  <a:cubicBezTo>
                    <a:pt x="114" y="44"/>
                    <a:pt x="114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6"/>
                  </a:cubicBezTo>
                  <a:cubicBezTo>
                    <a:pt x="113" y="47"/>
                    <a:pt x="109" y="49"/>
                    <a:pt x="109" y="49"/>
                  </a:cubicBezTo>
                  <a:cubicBezTo>
                    <a:pt x="108" y="49"/>
                    <a:pt x="107" y="50"/>
                    <a:pt x="107" y="51"/>
                  </a:cubicBezTo>
                  <a:cubicBezTo>
                    <a:pt x="106" y="52"/>
                    <a:pt x="105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3"/>
                    <a:pt x="103" y="54"/>
                    <a:pt x="102" y="55"/>
                  </a:cubicBezTo>
                  <a:cubicBezTo>
                    <a:pt x="102" y="56"/>
                    <a:pt x="101" y="57"/>
                    <a:pt x="101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3" y="63"/>
                    <a:pt x="104" y="65"/>
                    <a:pt x="104" y="67"/>
                  </a:cubicBezTo>
                  <a:cubicBezTo>
                    <a:pt x="104" y="67"/>
                    <a:pt x="105" y="71"/>
                    <a:pt x="103" y="72"/>
                  </a:cubicBezTo>
                  <a:cubicBezTo>
                    <a:pt x="103" y="72"/>
                    <a:pt x="102" y="72"/>
                    <a:pt x="102" y="72"/>
                  </a:cubicBezTo>
                  <a:close/>
                  <a:moveTo>
                    <a:pt x="99" y="64"/>
                  </a:moveTo>
                  <a:cubicBezTo>
                    <a:pt x="99" y="65"/>
                    <a:pt x="99" y="65"/>
                    <a:pt x="99" y="65"/>
                  </a:cubicBezTo>
                  <a:cubicBezTo>
                    <a:pt x="99" y="65"/>
                    <a:pt x="100" y="69"/>
                    <a:pt x="101" y="69"/>
                  </a:cubicBezTo>
                  <a:cubicBezTo>
                    <a:pt x="102" y="70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3" y="71"/>
                  </a:cubicBezTo>
                  <a:cubicBezTo>
                    <a:pt x="103" y="70"/>
                    <a:pt x="103" y="68"/>
                    <a:pt x="103" y="67"/>
                  </a:cubicBezTo>
                  <a:cubicBezTo>
                    <a:pt x="103" y="65"/>
                    <a:pt x="102" y="63"/>
                    <a:pt x="101" y="61"/>
                  </a:cubicBezTo>
                  <a:cubicBezTo>
                    <a:pt x="101" y="60"/>
                    <a:pt x="100" y="59"/>
                    <a:pt x="100" y="58"/>
                  </a:cubicBezTo>
                  <a:cubicBezTo>
                    <a:pt x="100" y="57"/>
                    <a:pt x="100" y="55"/>
                    <a:pt x="101" y="54"/>
                  </a:cubicBezTo>
                  <a:cubicBezTo>
                    <a:pt x="102" y="53"/>
                    <a:pt x="102" y="53"/>
                    <a:pt x="102" y="52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4" y="52"/>
                    <a:pt x="105" y="51"/>
                    <a:pt x="106" y="50"/>
                  </a:cubicBezTo>
                  <a:cubicBezTo>
                    <a:pt x="107" y="49"/>
                    <a:pt x="107" y="48"/>
                    <a:pt x="108" y="48"/>
                  </a:cubicBezTo>
                  <a:cubicBezTo>
                    <a:pt x="109" y="47"/>
                    <a:pt x="111" y="46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1" y="45"/>
                    <a:pt x="111" y="45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4"/>
                    <a:pt x="113" y="44"/>
                    <a:pt x="113" y="44"/>
                  </a:cubicBezTo>
                  <a:cubicBezTo>
                    <a:pt x="113" y="44"/>
                    <a:pt x="113" y="44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2" y="43"/>
                    <a:pt x="112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3" y="39"/>
                    <a:pt x="113" y="39"/>
                  </a:cubicBezTo>
                  <a:cubicBezTo>
                    <a:pt x="113" y="38"/>
                    <a:pt x="112" y="37"/>
                    <a:pt x="111" y="37"/>
                  </a:cubicBezTo>
                  <a:cubicBezTo>
                    <a:pt x="111" y="36"/>
                    <a:pt x="110" y="36"/>
                    <a:pt x="110" y="35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4"/>
                    <a:pt x="111" y="34"/>
                    <a:pt x="112" y="33"/>
                  </a:cubicBezTo>
                  <a:cubicBezTo>
                    <a:pt x="112" y="32"/>
                    <a:pt x="113" y="32"/>
                    <a:pt x="114" y="32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2"/>
                    <a:pt x="116" y="32"/>
                    <a:pt x="116" y="33"/>
                  </a:cubicBezTo>
                  <a:cubicBezTo>
                    <a:pt x="117" y="32"/>
                    <a:pt x="117" y="32"/>
                    <a:pt x="117" y="31"/>
                  </a:cubicBezTo>
                  <a:cubicBezTo>
                    <a:pt x="117" y="31"/>
                    <a:pt x="117" y="30"/>
                    <a:pt x="117" y="30"/>
                  </a:cubicBezTo>
                  <a:cubicBezTo>
                    <a:pt x="117" y="29"/>
                    <a:pt x="117" y="29"/>
                    <a:pt x="118" y="2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19" y="27"/>
                    <a:pt x="120" y="26"/>
                    <a:pt x="121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3" y="26"/>
                    <a:pt x="124" y="26"/>
                    <a:pt x="124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6" y="25"/>
                  </a:cubicBezTo>
                  <a:cubicBezTo>
                    <a:pt x="126" y="25"/>
                    <a:pt x="126" y="25"/>
                    <a:pt x="125" y="25"/>
                  </a:cubicBezTo>
                  <a:cubicBezTo>
                    <a:pt x="125" y="24"/>
                    <a:pt x="125" y="23"/>
                    <a:pt x="125" y="22"/>
                  </a:cubicBezTo>
                  <a:cubicBezTo>
                    <a:pt x="125" y="22"/>
                    <a:pt x="125" y="22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19"/>
                    <a:pt x="128" y="18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9" y="18"/>
                    <a:pt x="129" y="18"/>
                    <a:pt x="130" y="17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1" y="17"/>
                    <a:pt x="131" y="17"/>
                    <a:pt x="132" y="17"/>
                  </a:cubicBezTo>
                  <a:cubicBezTo>
                    <a:pt x="132" y="17"/>
                    <a:pt x="133" y="16"/>
                    <a:pt x="134" y="16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6"/>
                    <a:pt x="134" y="15"/>
                    <a:pt x="134" y="15"/>
                  </a:cubicBezTo>
                  <a:cubicBezTo>
                    <a:pt x="133" y="15"/>
                    <a:pt x="133" y="14"/>
                    <a:pt x="133" y="14"/>
                  </a:cubicBezTo>
                  <a:cubicBezTo>
                    <a:pt x="133" y="14"/>
                    <a:pt x="133" y="14"/>
                    <a:pt x="133" y="13"/>
                  </a:cubicBezTo>
                  <a:cubicBezTo>
                    <a:pt x="132" y="12"/>
                    <a:pt x="132" y="11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8"/>
                    <a:pt x="132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8"/>
                    <a:pt x="129" y="8"/>
                    <a:pt x="129" y="8"/>
                  </a:cubicBezTo>
                  <a:cubicBezTo>
                    <a:pt x="128" y="9"/>
                    <a:pt x="128" y="10"/>
                    <a:pt x="127" y="12"/>
                  </a:cubicBezTo>
                  <a:cubicBezTo>
                    <a:pt x="127" y="12"/>
                    <a:pt x="127" y="12"/>
                    <a:pt x="127" y="13"/>
                  </a:cubicBezTo>
                  <a:cubicBezTo>
                    <a:pt x="127" y="13"/>
                    <a:pt x="127" y="15"/>
                    <a:pt x="126" y="15"/>
                  </a:cubicBezTo>
                  <a:cubicBezTo>
                    <a:pt x="125" y="15"/>
                    <a:pt x="125" y="15"/>
                    <a:pt x="124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3" y="16"/>
                    <a:pt x="122" y="16"/>
                    <a:pt x="121" y="16"/>
                  </a:cubicBezTo>
                  <a:cubicBezTo>
                    <a:pt x="121" y="16"/>
                    <a:pt x="120" y="16"/>
                    <a:pt x="119" y="16"/>
                  </a:cubicBezTo>
                  <a:cubicBezTo>
                    <a:pt x="117" y="16"/>
                    <a:pt x="115" y="16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9"/>
                    <a:pt x="114" y="20"/>
                    <a:pt x="113" y="20"/>
                  </a:cubicBezTo>
                  <a:cubicBezTo>
                    <a:pt x="112" y="21"/>
                    <a:pt x="111" y="21"/>
                    <a:pt x="109" y="21"/>
                  </a:cubicBezTo>
                  <a:cubicBezTo>
                    <a:pt x="108" y="21"/>
                    <a:pt x="108" y="21"/>
                    <a:pt x="107" y="21"/>
                  </a:cubicBezTo>
                  <a:cubicBezTo>
                    <a:pt x="107" y="22"/>
                    <a:pt x="107" y="22"/>
                    <a:pt x="107" y="23"/>
                  </a:cubicBezTo>
                  <a:cubicBezTo>
                    <a:pt x="106" y="25"/>
                    <a:pt x="101" y="26"/>
                    <a:pt x="98" y="26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8" y="23"/>
                    <a:pt x="98" y="22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6" y="19"/>
                    <a:pt x="96" y="20"/>
                    <a:pt x="95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8"/>
                    <a:pt x="96" y="16"/>
                    <a:pt x="96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94" y="14"/>
                    <a:pt x="94" y="14"/>
                    <a:pt x="93" y="14"/>
                  </a:cubicBezTo>
                  <a:cubicBezTo>
                    <a:pt x="93" y="14"/>
                    <a:pt x="92" y="15"/>
                    <a:pt x="92" y="16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7"/>
                    <a:pt x="89" y="19"/>
                    <a:pt x="90" y="20"/>
                  </a:cubicBezTo>
                  <a:cubicBezTo>
                    <a:pt x="90" y="21"/>
                    <a:pt x="90" y="24"/>
                    <a:pt x="89" y="25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7" y="26"/>
                    <a:pt x="86" y="26"/>
                    <a:pt x="86" y="25"/>
                  </a:cubicBezTo>
                  <a:cubicBezTo>
                    <a:pt x="84" y="24"/>
                    <a:pt x="85" y="20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5"/>
                    <a:pt x="86" y="14"/>
                    <a:pt x="87" y="13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1"/>
                    <a:pt x="92" y="11"/>
                    <a:pt x="92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4" y="11"/>
                    <a:pt x="94" y="11"/>
                  </a:cubicBezTo>
                  <a:cubicBezTo>
                    <a:pt x="94" y="11"/>
                    <a:pt x="94" y="11"/>
                    <a:pt x="93" y="11"/>
                  </a:cubicBezTo>
                  <a:cubicBezTo>
                    <a:pt x="93" y="11"/>
                    <a:pt x="93" y="11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0" y="10"/>
                    <a:pt x="89" y="11"/>
                  </a:cubicBezTo>
                  <a:cubicBezTo>
                    <a:pt x="89" y="11"/>
                    <a:pt x="88" y="11"/>
                    <a:pt x="88" y="11"/>
                  </a:cubicBezTo>
                  <a:cubicBezTo>
                    <a:pt x="87" y="11"/>
                    <a:pt x="87" y="11"/>
                    <a:pt x="86" y="10"/>
                  </a:cubicBezTo>
                  <a:cubicBezTo>
                    <a:pt x="86" y="10"/>
                    <a:pt x="85" y="9"/>
                    <a:pt x="85" y="10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1" y="10"/>
                    <a:pt x="79" y="11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9" y="7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8" y="5"/>
                    <a:pt x="77" y="5"/>
                    <a:pt x="75" y="4"/>
                  </a:cubicBezTo>
                  <a:cubicBezTo>
                    <a:pt x="74" y="3"/>
                    <a:pt x="73" y="3"/>
                    <a:pt x="72" y="3"/>
                  </a:cubicBezTo>
                  <a:cubicBezTo>
                    <a:pt x="72" y="3"/>
                    <a:pt x="71" y="3"/>
                    <a:pt x="71" y="3"/>
                  </a:cubicBezTo>
                  <a:cubicBezTo>
                    <a:pt x="70" y="3"/>
                    <a:pt x="70" y="2"/>
                    <a:pt x="69" y="2"/>
                  </a:cubicBezTo>
                  <a:cubicBezTo>
                    <a:pt x="69" y="2"/>
                    <a:pt x="67" y="3"/>
                    <a:pt x="66" y="3"/>
                  </a:cubicBezTo>
                  <a:cubicBezTo>
                    <a:pt x="64" y="3"/>
                    <a:pt x="63" y="2"/>
                    <a:pt x="62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3" y="2"/>
                    <a:pt x="46" y="2"/>
                    <a:pt x="38" y="2"/>
                  </a:cubicBezTo>
                  <a:cubicBezTo>
                    <a:pt x="28" y="2"/>
                    <a:pt x="1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4"/>
                    <a:pt x="2" y="22"/>
                    <a:pt x="3" y="25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3" y="29"/>
                    <a:pt x="2" y="30"/>
                    <a:pt x="3" y="31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4" y="35"/>
                    <a:pt x="5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8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0" y="43"/>
                    <a:pt x="10" y="44"/>
                    <a:pt x="11" y="45"/>
                  </a:cubicBezTo>
                  <a:cubicBezTo>
                    <a:pt x="11" y="45"/>
                    <a:pt x="11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8" y="49"/>
                    <a:pt x="19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0" y="52"/>
                    <a:pt x="20" y="52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3"/>
                    <a:pt x="30" y="54"/>
                    <a:pt x="32" y="55"/>
                  </a:cubicBezTo>
                  <a:cubicBezTo>
                    <a:pt x="33" y="55"/>
                    <a:pt x="33" y="55"/>
                    <a:pt x="34" y="55"/>
                  </a:cubicBezTo>
                  <a:cubicBezTo>
                    <a:pt x="36" y="55"/>
                    <a:pt x="38" y="55"/>
                    <a:pt x="38" y="55"/>
                  </a:cubicBezTo>
                  <a:cubicBezTo>
                    <a:pt x="38" y="54"/>
                    <a:pt x="39" y="53"/>
                    <a:pt x="40" y="53"/>
                  </a:cubicBezTo>
                  <a:cubicBezTo>
                    <a:pt x="40" y="53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4" y="54"/>
                    <a:pt x="45" y="55"/>
                  </a:cubicBezTo>
                  <a:cubicBezTo>
                    <a:pt x="45" y="55"/>
                    <a:pt x="45" y="56"/>
                    <a:pt x="46" y="56"/>
                  </a:cubicBezTo>
                  <a:cubicBezTo>
                    <a:pt x="47" y="57"/>
                    <a:pt x="47" y="58"/>
                    <a:pt x="48" y="58"/>
                  </a:cubicBezTo>
                  <a:cubicBezTo>
                    <a:pt x="48" y="59"/>
                    <a:pt x="49" y="60"/>
                    <a:pt x="50" y="61"/>
                  </a:cubicBezTo>
                  <a:cubicBezTo>
                    <a:pt x="51" y="60"/>
                    <a:pt x="52" y="59"/>
                    <a:pt x="53" y="59"/>
                  </a:cubicBezTo>
                  <a:cubicBezTo>
                    <a:pt x="55" y="59"/>
                    <a:pt x="56" y="61"/>
                    <a:pt x="57" y="63"/>
                  </a:cubicBezTo>
                  <a:cubicBezTo>
                    <a:pt x="58" y="64"/>
                    <a:pt x="58" y="64"/>
                    <a:pt x="58" y="65"/>
                  </a:cubicBezTo>
                  <a:cubicBezTo>
                    <a:pt x="59" y="66"/>
                    <a:pt x="60" y="67"/>
                    <a:pt x="60" y="68"/>
                  </a:cubicBezTo>
                  <a:cubicBezTo>
                    <a:pt x="61" y="68"/>
                    <a:pt x="63" y="69"/>
                    <a:pt x="64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4" y="68"/>
                    <a:pt x="64" y="68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6"/>
                  </a:cubicBezTo>
                  <a:cubicBezTo>
                    <a:pt x="63" y="65"/>
                    <a:pt x="63" y="65"/>
                    <a:pt x="64" y="64"/>
                  </a:cubicBezTo>
                  <a:cubicBezTo>
                    <a:pt x="64" y="64"/>
                    <a:pt x="64" y="64"/>
                    <a:pt x="65" y="64"/>
                  </a:cubicBezTo>
                  <a:cubicBezTo>
                    <a:pt x="65" y="63"/>
                    <a:pt x="66" y="63"/>
                    <a:pt x="65" y="63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7" y="62"/>
                    <a:pt x="67" y="62"/>
                  </a:cubicBezTo>
                  <a:cubicBezTo>
                    <a:pt x="68" y="62"/>
                    <a:pt x="69" y="62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9"/>
                    <a:pt x="73" y="59"/>
                    <a:pt x="75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59"/>
                    <a:pt x="76" y="59"/>
                    <a:pt x="77" y="59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61"/>
                    <a:pt x="80" y="61"/>
                    <a:pt x="80" y="60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0" y="59"/>
                    <a:pt x="80" y="59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1" y="57"/>
                    <a:pt x="81" y="58"/>
                    <a:pt x="81" y="58"/>
                  </a:cubicBezTo>
                  <a:cubicBezTo>
                    <a:pt x="82" y="58"/>
                    <a:pt x="82" y="58"/>
                    <a:pt x="83" y="58"/>
                  </a:cubicBezTo>
                  <a:cubicBezTo>
                    <a:pt x="85" y="58"/>
                    <a:pt x="85" y="57"/>
                    <a:pt x="85" y="57"/>
                  </a:cubicBezTo>
                  <a:cubicBezTo>
                    <a:pt x="85" y="57"/>
                    <a:pt x="85" y="56"/>
                    <a:pt x="85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90" y="57"/>
                    <a:pt x="91" y="58"/>
                    <a:pt x="91" y="58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6" y="58"/>
                    <a:pt x="98" y="59"/>
                    <a:pt x="98" y="64"/>
                  </a:cubicBezTo>
                  <a:lnTo>
                    <a:pt x="99" y="64"/>
                  </a:lnTo>
                  <a:close/>
                  <a:moveTo>
                    <a:pt x="112" y="40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0"/>
                    <a:pt x="113" y="40"/>
                    <a:pt x="112" y="40"/>
                  </a:cubicBezTo>
                  <a:close/>
                  <a:moveTo>
                    <a:pt x="114" y="32"/>
                  </a:moveTo>
                  <a:cubicBezTo>
                    <a:pt x="114" y="32"/>
                    <a:pt x="114" y="32"/>
                    <a:pt x="114" y="32"/>
                  </a:cubicBezTo>
                  <a:cubicBezTo>
                    <a:pt x="114" y="33"/>
                    <a:pt x="113" y="34"/>
                    <a:pt x="114" y="35"/>
                  </a:cubicBezTo>
                  <a:cubicBezTo>
                    <a:pt x="114" y="35"/>
                    <a:pt x="114" y="36"/>
                    <a:pt x="114" y="36"/>
                  </a:cubicBezTo>
                  <a:cubicBezTo>
                    <a:pt x="114" y="36"/>
                    <a:pt x="114" y="36"/>
                    <a:pt x="115" y="36"/>
                  </a:cubicBezTo>
                  <a:cubicBezTo>
                    <a:pt x="115" y="35"/>
                    <a:pt x="115" y="34"/>
                    <a:pt x="114" y="32"/>
                  </a:cubicBezTo>
                  <a:close/>
                  <a:moveTo>
                    <a:pt x="88" y="14"/>
                  </a:move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5"/>
                    <a:pt x="87" y="17"/>
                  </a:cubicBezTo>
                  <a:cubicBezTo>
                    <a:pt x="87" y="20"/>
                    <a:pt x="86" y="24"/>
                    <a:pt x="87" y="25"/>
                  </a:cubicBezTo>
                  <a:cubicBezTo>
                    <a:pt x="87" y="25"/>
                    <a:pt x="87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9" y="24"/>
                    <a:pt x="89" y="21"/>
                    <a:pt x="89" y="21"/>
                  </a:cubicBezTo>
                  <a:cubicBezTo>
                    <a:pt x="88" y="19"/>
                    <a:pt x="89" y="16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3"/>
                    <a:pt x="92" y="13"/>
                    <a:pt x="93" y="13"/>
                  </a:cubicBezTo>
                  <a:cubicBezTo>
                    <a:pt x="92" y="13"/>
                    <a:pt x="92" y="12"/>
                    <a:pt x="92" y="12"/>
                  </a:cubicBezTo>
                  <a:cubicBezTo>
                    <a:pt x="91" y="12"/>
                    <a:pt x="90" y="13"/>
                    <a:pt x="90" y="13"/>
                  </a:cubicBezTo>
                  <a:cubicBezTo>
                    <a:pt x="89" y="13"/>
                    <a:pt x="89" y="13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8" y="14"/>
                    <a:pt x="8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30" name="Freeform 32"/>
            <p:cNvSpPr/>
            <p:nvPr/>
          </p:nvSpPr>
          <p:spPr bwMode="auto">
            <a:xfrm>
              <a:off x="5518146" y="1201270"/>
              <a:ext cx="664281" cy="645247"/>
            </a:xfrm>
            <a:custGeom>
              <a:avLst/>
              <a:gdLst>
                <a:gd name="T0" fmla="*/ 349 w 89"/>
                <a:gd name="T1" fmla="*/ 2616 h 87"/>
                <a:gd name="T2" fmla="*/ 479 w 89"/>
                <a:gd name="T3" fmla="*/ 2566 h 87"/>
                <a:gd name="T4" fmla="*/ 602 w 89"/>
                <a:gd name="T5" fmla="*/ 2592 h 87"/>
                <a:gd name="T6" fmla="*/ 759 w 89"/>
                <a:gd name="T7" fmla="*/ 2472 h 87"/>
                <a:gd name="T8" fmla="*/ 853 w 89"/>
                <a:gd name="T9" fmla="*/ 2342 h 87"/>
                <a:gd name="T10" fmla="*/ 1012 w 89"/>
                <a:gd name="T11" fmla="*/ 2132 h 87"/>
                <a:gd name="T12" fmla="*/ 1292 w 89"/>
                <a:gd name="T13" fmla="*/ 1661 h 87"/>
                <a:gd name="T14" fmla="*/ 1332 w 89"/>
                <a:gd name="T15" fmla="*/ 1821 h 87"/>
                <a:gd name="T16" fmla="*/ 1264 w 89"/>
                <a:gd name="T17" fmla="*/ 2005 h 87"/>
                <a:gd name="T18" fmla="*/ 1292 w 89"/>
                <a:gd name="T19" fmla="*/ 2066 h 87"/>
                <a:gd name="T20" fmla="*/ 1361 w 89"/>
                <a:gd name="T21" fmla="*/ 1977 h 87"/>
                <a:gd name="T22" fmla="*/ 1451 w 89"/>
                <a:gd name="T23" fmla="*/ 1883 h 87"/>
                <a:gd name="T24" fmla="*/ 1479 w 89"/>
                <a:gd name="T25" fmla="*/ 1843 h 87"/>
                <a:gd name="T26" fmla="*/ 1546 w 89"/>
                <a:gd name="T27" fmla="*/ 1843 h 87"/>
                <a:gd name="T28" fmla="*/ 1612 w 89"/>
                <a:gd name="T29" fmla="*/ 1883 h 87"/>
                <a:gd name="T30" fmla="*/ 1702 w 89"/>
                <a:gd name="T31" fmla="*/ 1911 h 87"/>
                <a:gd name="T32" fmla="*/ 1961 w 89"/>
                <a:gd name="T33" fmla="*/ 2005 h 87"/>
                <a:gd name="T34" fmla="*/ 2119 w 89"/>
                <a:gd name="T35" fmla="*/ 2043 h 87"/>
                <a:gd name="T36" fmla="*/ 2148 w 89"/>
                <a:gd name="T37" fmla="*/ 2092 h 87"/>
                <a:gd name="T38" fmla="*/ 2238 w 89"/>
                <a:gd name="T39" fmla="*/ 2187 h 87"/>
                <a:gd name="T40" fmla="*/ 2333 w 89"/>
                <a:gd name="T41" fmla="*/ 2161 h 87"/>
                <a:gd name="T42" fmla="*/ 2371 w 89"/>
                <a:gd name="T43" fmla="*/ 2187 h 87"/>
                <a:gd name="T44" fmla="*/ 2440 w 89"/>
                <a:gd name="T45" fmla="*/ 2187 h 87"/>
                <a:gd name="T46" fmla="*/ 2558 w 89"/>
                <a:gd name="T47" fmla="*/ 2316 h 87"/>
                <a:gd name="T48" fmla="*/ 2558 w 89"/>
                <a:gd name="T49" fmla="*/ 2342 h 87"/>
                <a:gd name="T50" fmla="*/ 2558 w 89"/>
                <a:gd name="T51" fmla="*/ 2366 h 87"/>
                <a:gd name="T52" fmla="*/ 2719 w 89"/>
                <a:gd name="T53" fmla="*/ 2498 h 87"/>
                <a:gd name="T54" fmla="*/ 2743 w 89"/>
                <a:gd name="T55" fmla="*/ 2498 h 87"/>
                <a:gd name="T56" fmla="*/ 2238 w 89"/>
                <a:gd name="T57" fmla="*/ 2132 h 87"/>
                <a:gd name="T58" fmla="*/ 1984 w 89"/>
                <a:gd name="T59" fmla="*/ 1272 h 87"/>
                <a:gd name="T60" fmla="*/ 1641 w 89"/>
                <a:gd name="T61" fmla="*/ 271 h 87"/>
                <a:gd name="T62" fmla="*/ 1174 w 89"/>
                <a:gd name="T63" fmla="*/ 90 h 87"/>
                <a:gd name="T64" fmla="*/ 944 w 89"/>
                <a:gd name="T65" fmla="*/ 28 h 87"/>
                <a:gd name="T66" fmla="*/ 922 w 89"/>
                <a:gd name="T67" fmla="*/ 28 h 87"/>
                <a:gd name="T68" fmla="*/ 624 w 89"/>
                <a:gd name="T69" fmla="*/ 115 h 87"/>
                <a:gd name="T70" fmla="*/ 624 w 89"/>
                <a:gd name="T71" fmla="*/ 184 h 87"/>
                <a:gd name="T72" fmla="*/ 439 w 89"/>
                <a:gd name="T73" fmla="*/ 250 h 87"/>
                <a:gd name="T74" fmla="*/ 479 w 89"/>
                <a:gd name="T75" fmla="*/ 316 h 87"/>
                <a:gd name="T76" fmla="*/ 370 w 89"/>
                <a:gd name="T77" fmla="*/ 339 h 87"/>
                <a:gd name="T78" fmla="*/ 254 w 89"/>
                <a:gd name="T79" fmla="*/ 500 h 87"/>
                <a:gd name="T80" fmla="*/ 95 w 89"/>
                <a:gd name="T81" fmla="*/ 617 h 87"/>
                <a:gd name="T82" fmla="*/ 410 w 89"/>
                <a:gd name="T83" fmla="*/ 867 h 87"/>
                <a:gd name="T84" fmla="*/ 624 w 89"/>
                <a:gd name="T85" fmla="*/ 954 h 87"/>
                <a:gd name="T86" fmla="*/ 533 w 89"/>
                <a:gd name="T87" fmla="*/ 983 h 87"/>
                <a:gd name="T88" fmla="*/ 410 w 89"/>
                <a:gd name="T89" fmla="*/ 1049 h 87"/>
                <a:gd name="T90" fmla="*/ 156 w 89"/>
                <a:gd name="T91" fmla="*/ 983 h 87"/>
                <a:gd name="T92" fmla="*/ 156 w 89"/>
                <a:gd name="T93" fmla="*/ 1178 h 87"/>
                <a:gd name="T94" fmla="*/ 370 w 89"/>
                <a:gd name="T95" fmla="*/ 1322 h 87"/>
                <a:gd name="T96" fmla="*/ 533 w 89"/>
                <a:gd name="T97" fmla="*/ 1272 h 87"/>
                <a:gd name="T98" fmla="*/ 439 w 89"/>
                <a:gd name="T99" fmla="*/ 1454 h 87"/>
                <a:gd name="T100" fmla="*/ 282 w 89"/>
                <a:gd name="T101" fmla="*/ 1572 h 87"/>
                <a:gd name="T102" fmla="*/ 156 w 89"/>
                <a:gd name="T103" fmla="*/ 1727 h 87"/>
                <a:gd name="T104" fmla="*/ 156 w 89"/>
                <a:gd name="T105" fmla="*/ 1793 h 87"/>
                <a:gd name="T106" fmla="*/ 254 w 89"/>
                <a:gd name="T107" fmla="*/ 1843 h 87"/>
                <a:gd name="T108" fmla="*/ 320 w 89"/>
                <a:gd name="T109" fmla="*/ 2005 h 87"/>
                <a:gd name="T110" fmla="*/ 479 w 89"/>
                <a:gd name="T111" fmla="*/ 1843 h 87"/>
                <a:gd name="T112" fmla="*/ 479 w 89"/>
                <a:gd name="T113" fmla="*/ 2092 h 87"/>
                <a:gd name="T114" fmla="*/ 574 w 89"/>
                <a:gd name="T115" fmla="*/ 2092 h 87"/>
                <a:gd name="T116" fmla="*/ 692 w 89"/>
                <a:gd name="T117" fmla="*/ 2132 h 87"/>
                <a:gd name="T118" fmla="*/ 787 w 89"/>
                <a:gd name="T119" fmla="*/ 2227 h 87"/>
                <a:gd name="T120" fmla="*/ 574 w 89"/>
                <a:gd name="T121" fmla="*/ 2566 h 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9" h="87">
                  <a:moveTo>
                    <a:pt x="11" y="85"/>
                  </a:moveTo>
                  <a:cubicBezTo>
                    <a:pt x="11" y="85"/>
                    <a:pt x="11" y="86"/>
                    <a:pt x="11" y="86"/>
                  </a:cubicBezTo>
                  <a:cubicBezTo>
                    <a:pt x="11" y="86"/>
                    <a:pt x="11" y="86"/>
                    <a:pt x="11" y="85"/>
                  </a:cubicBezTo>
                  <a:cubicBezTo>
                    <a:pt x="12" y="86"/>
                    <a:pt x="12" y="85"/>
                    <a:pt x="13" y="86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7"/>
                    <a:pt x="15" y="84"/>
                    <a:pt x="15" y="83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4"/>
                    <a:pt x="18" y="83"/>
                    <a:pt x="19" y="82"/>
                  </a:cubicBezTo>
                  <a:cubicBezTo>
                    <a:pt x="19" y="83"/>
                    <a:pt x="19" y="83"/>
                    <a:pt x="19" y="84"/>
                  </a:cubicBezTo>
                  <a:cubicBezTo>
                    <a:pt x="20" y="82"/>
                    <a:pt x="21" y="82"/>
                    <a:pt x="22" y="82"/>
                  </a:cubicBezTo>
                  <a:cubicBezTo>
                    <a:pt x="21" y="81"/>
                    <a:pt x="21" y="80"/>
                    <a:pt x="21" y="80"/>
                  </a:cubicBezTo>
                  <a:cubicBezTo>
                    <a:pt x="22" y="81"/>
                    <a:pt x="23" y="80"/>
                    <a:pt x="24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5" y="80"/>
                    <a:pt x="24" y="78"/>
                    <a:pt x="25" y="78"/>
                  </a:cubicBezTo>
                  <a:cubicBezTo>
                    <a:pt x="27" y="78"/>
                    <a:pt x="27" y="77"/>
                    <a:pt x="27" y="76"/>
                  </a:cubicBezTo>
                  <a:cubicBezTo>
                    <a:pt x="28" y="76"/>
                    <a:pt x="29" y="75"/>
                    <a:pt x="29" y="74"/>
                  </a:cubicBezTo>
                  <a:cubicBezTo>
                    <a:pt x="31" y="75"/>
                    <a:pt x="33" y="71"/>
                    <a:pt x="34" y="70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32" y="66"/>
                    <a:pt x="37" y="65"/>
                    <a:pt x="35" y="63"/>
                  </a:cubicBezTo>
                  <a:cubicBezTo>
                    <a:pt x="36" y="64"/>
                    <a:pt x="37" y="60"/>
                    <a:pt x="39" y="59"/>
                  </a:cubicBezTo>
                  <a:cubicBezTo>
                    <a:pt x="41" y="58"/>
                    <a:pt x="41" y="56"/>
                    <a:pt x="41" y="54"/>
                  </a:cubicBezTo>
                  <a:cubicBezTo>
                    <a:pt x="41" y="55"/>
                    <a:pt x="41" y="57"/>
                    <a:pt x="41" y="58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8"/>
                    <a:pt x="42" y="59"/>
                    <a:pt x="42" y="59"/>
                  </a:cubicBezTo>
                  <a:cubicBezTo>
                    <a:pt x="43" y="60"/>
                    <a:pt x="43" y="60"/>
                    <a:pt x="44" y="60"/>
                  </a:cubicBezTo>
                  <a:cubicBezTo>
                    <a:pt x="42" y="60"/>
                    <a:pt x="39" y="59"/>
                    <a:pt x="39" y="62"/>
                  </a:cubicBezTo>
                  <a:cubicBezTo>
                    <a:pt x="39" y="63"/>
                    <a:pt x="37" y="68"/>
                    <a:pt x="40" y="65"/>
                  </a:cubicBezTo>
                  <a:cubicBezTo>
                    <a:pt x="39" y="67"/>
                    <a:pt x="37" y="67"/>
                    <a:pt x="38" y="68"/>
                  </a:cubicBezTo>
                  <a:cubicBezTo>
                    <a:pt x="39" y="69"/>
                    <a:pt x="41" y="67"/>
                    <a:pt x="41" y="66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6"/>
                    <a:pt x="42" y="66"/>
                    <a:pt x="43" y="65"/>
                  </a:cubicBezTo>
                  <a:cubicBezTo>
                    <a:pt x="43" y="65"/>
                    <a:pt x="43" y="65"/>
                    <a:pt x="43" y="66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5" y="65"/>
                    <a:pt x="45" y="64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2"/>
                    <a:pt x="46" y="61"/>
                    <a:pt x="46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6" y="60"/>
                    <a:pt x="46" y="59"/>
                    <a:pt x="47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7" y="60"/>
                    <a:pt x="47" y="60"/>
                    <a:pt x="47" y="59"/>
                  </a:cubicBezTo>
                  <a:cubicBezTo>
                    <a:pt x="48" y="60"/>
                    <a:pt x="49" y="60"/>
                    <a:pt x="50" y="59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1"/>
                    <a:pt x="50" y="61"/>
                    <a:pt x="49" y="61"/>
                  </a:cubicBezTo>
                  <a:cubicBezTo>
                    <a:pt x="50" y="61"/>
                    <a:pt x="50" y="61"/>
                    <a:pt x="51" y="61"/>
                  </a:cubicBezTo>
                  <a:cubicBezTo>
                    <a:pt x="51" y="61"/>
                    <a:pt x="51" y="61"/>
                    <a:pt x="50" y="61"/>
                  </a:cubicBezTo>
                  <a:cubicBezTo>
                    <a:pt x="51" y="61"/>
                    <a:pt x="51" y="61"/>
                    <a:pt x="52" y="61"/>
                  </a:cubicBezTo>
                  <a:cubicBezTo>
                    <a:pt x="52" y="63"/>
                    <a:pt x="53" y="62"/>
                    <a:pt x="54" y="62"/>
                  </a:cubicBezTo>
                  <a:cubicBezTo>
                    <a:pt x="55" y="64"/>
                    <a:pt x="55" y="64"/>
                    <a:pt x="58" y="64"/>
                  </a:cubicBezTo>
                  <a:cubicBezTo>
                    <a:pt x="59" y="64"/>
                    <a:pt x="60" y="64"/>
                    <a:pt x="61" y="64"/>
                  </a:cubicBezTo>
                  <a:cubicBezTo>
                    <a:pt x="62" y="64"/>
                    <a:pt x="61" y="65"/>
                    <a:pt x="62" y="65"/>
                  </a:cubicBezTo>
                  <a:cubicBezTo>
                    <a:pt x="63" y="65"/>
                    <a:pt x="65" y="66"/>
                    <a:pt x="66" y="64"/>
                  </a:cubicBezTo>
                  <a:cubicBezTo>
                    <a:pt x="66" y="64"/>
                    <a:pt x="67" y="65"/>
                    <a:pt x="67" y="65"/>
                  </a:cubicBezTo>
                  <a:cubicBezTo>
                    <a:pt x="67" y="65"/>
                    <a:pt x="67" y="66"/>
                    <a:pt x="67" y="66"/>
                  </a:cubicBezTo>
                  <a:cubicBezTo>
                    <a:pt x="67" y="66"/>
                    <a:pt x="66" y="65"/>
                    <a:pt x="66" y="65"/>
                  </a:cubicBezTo>
                  <a:cubicBezTo>
                    <a:pt x="66" y="65"/>
                    <a:pt x="66" y="66"/>
                    <a:pt x="65" y="67"/>
                  </a:cubicBezTo>
                  <a:cubicBezTo>
                    <a:pt x="66" y="67"/>
                    <a:pt x="68" y="68"/>
                    <a:pt x="68" y="68"/>
                  </a:cubicBezTo>
                  <a:cubicBezTo>
                    <a:pt x="69" y="68"/>
                    <a:pt x="70" y="67"/>
                    <a:pt x="70" y="66"/>
                  </a:cubicBezTo>
                  <a:cubicBezTo>
                    <a:pt x="70" y="67"/>
                    <a:pt x="69" y="67"/>
                    <a:pt x="69" y="69"/>
                  </a:cubicBezTo>
                  <a:cubicBezTo>
                    <a:pt x="69" y="69"/>
                    <a:pt x="71" y="71"/>
                    <a:pt x="71" y="71"/>
                  </a:cubicBezTo>
                  <a:cubicBezTo>
                    <a:pt x="71" y="71"/>
                    <a:pt x="74" y="73"/>
                    <a:pt x="74" y="71"/>
                  </a:cubicBezTo>
                  <a:cubicBezTo>
                    <a:pt x="74" y="70"/>
                    <a:pt x="72" y="70"/>
                    <a:pt x="72" y="69"/>
                  </a:cubicBezTo>
                  <a:cubicBezTo>
                    <a:pt x="73" y="69"/>
                    <a:pt x="73" y="70"/>
                    <a:pt x="74" y="70"/>
                  </a:cubicBezTo>
                  <a:cubicBezTo>
                    <a:pt x="74" y="70"/>
                    <a:pt x="74" y="70"/>
                    <a:pt x="74" y="69"/>
                  </a:cubicBezTo>
                  <a:cubicBezTo>
                    <a:pt x="75" y="70"/>
                    <a:pt x="75" y="71"/>
                    <a:pt x="75" y="72"/>
                  </a:cubicBezTo>
                  <a:cubicBezTo>
                    <a:pt x="75" y="72"/>
                    <a:pt x="75" y="71"/>
                    <a:pt x="75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1"/>
                    <a:pt x="75" y="69"/>
                    <a:pt x="76" y="67"/>
                  </a:cubicBezTo>
                  <a:cubicBezTo>
                    <a:pt x="76" y="68"/>
                    <a:pt x="77" y="70"/>
                    <a:pt x="77" y="71"/>
                  </a:cubicBezTo>
                  <a:cubicBezTo>
                    <a:pt x="77" y="72"/>
                    <a:pt x="79" y="72"/>
                    <a:pt x="79" y="73"/>
                  </a:cubicBezTo>
                  <a:cubicBezTo>
                    <a:pt x="79" y="73"/>
                    <a:pt x="80" y="73"/>
                    <a:pt x="80" y="73"/>
                  </a:cubicBezTo>
                  <a:cubicBezTo>
                    <a:pt x="79" y="74"/>
                    <a:pt x="81" y="74"/>
                    <a:pt x="81" y="75"/>
                  </a:cubicBez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6"/>
                    <a:pt x="80" y="76"/>
                    <a:pt x="81" y="76"/>
                  </a:cubicBezTo>
                  <a:cubicBezTo>
                    <a:pt x="81" y="77"/>
                    <a:pt x="81" y="77"/>
                    <a:pt x="80" y="77"/>
                  </a:cubicBezTo>
                  <a:cubicBezTo>
                    <a:pt x="81" y="77"/>
                    <a:pt x="82" y="77"/>
                    <a:pt x="82" y="78"/>
                  </a:cubicBezTo>
                  <a:cubicBezTo>
                    <a:pt x="82" y="78"/>
                    <a:pt x="82" y="78"/>
                    <a:pt x="81" y="77"/>
                  </a:cubicBezTo>
                  <a:cubicBezTo>
                    <a:pt x="82" y="78"/>
                    <a:pt x="84" y="81"/>
                    <a:pt x="85" y="81"/>
                  </a:cubicBezTo>
                  <a:cubicBezTo>
                    <a:pt x="84" y="81"/>
                    <a:pt x="83" y="83"/>
                    <a:pt x="83" y="84"/>
                  </a:cubicBezTo>
                  <a:cubicBezTo>
                    <a:pt x="84" y="83"/>
                    <a:pt x="85" y="82"/>
                    <a:pt x="86" y="81"/>
                  </a:cubicBezTo>
                  <a:cubicBezTo>
                    <a:pt x="86" y="82"/>
                    <a:pt x="86" y="85"/>
                    <a:pt x="87" y="85"/>
                  </a:cubicBezTo>
                  <a:cubicBezTo>
                    <a:pt x="87" y="85"/>
                    <a:pt x="86" y="86"/>
                    <a:pt x="86" y="87"/>
                  </a:cubicBezTo>
                  <a:cubicBezTo>
                    <a:pt x="89" y="86"/>
                    <a:pt x="89" y="82"/>
                    <a:pt x="87" y="81"/>
                  </a:cubicBezTo>
                  <a:cubicBezTo>
                    <a:pt x="84" y="79"/>
                    <a:pt x="83" y="78"/>
                    <a:pt x="81" y="74"/>
                  </a:cubicBezTo>
                  <a:cubicBezTo>
                    <a:pt x="80" y="71"/>
                    <a:pt x="78" y="70"/>
                    <a:pt x="76" y="67"/>
                  </a:cubicBezTo>
                  <a:cubicBezTo>
                    <a:pt x="75" y="64"/>
                    <a:pt x="73" y="69"/>
                    <a:pt x="71" y="69"/>
                  </a:cubicBezTo>
                  <a:cubicBezTo>
                    <a:pt x="70" y="67"/>
                    <a:pt x="66" y="65"/>
                    <a:pt x="67" y="63"/>
                  </a:cubicBezTo>
                  <a:cubicBezTo>
                    <a:pt x="63" y="65"/>
                    <a:pt x="63" y="62"/>
                    <a:pt x="63" y="59"/>
                  </a:cubicBezTo>
                  <a:cubicBezTo>
                    <a:pt x="63" y="53"/>
                    <a:pt x="63" y="47"/>
                    <a:pt x="63" y="41"/>
                  </a:cubicBezTo>
                  <a:cubicBezTo>
                    <a:pt x="63" y="31"/>
                    <a:pt x="63" y="21"/>
                    <a:pt x="63" y="11"/>
                  </a:cubicBezTo>
                  <a:cubicBezTo>
                    <a:pt x="62" y="12"/>
                    <a:pt x="59" y="9"/>
                    <a:pt x="58" y="8"/>
                  </a:cubicBezTo>
                  <a:cubicBezTo>
                    <a:pt x="57" y="7"/>
                    <a:pt x="54" y="9"/>
                    <a:pt x="52" y="9"/>
                  </a:cubicBezTo>
                  <a:cubicBezTo>
                    <a:pt x="47" y="7"/>
                    <a:pt x="44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4"/>
                    <a:pt x="37" y="3"/>
                  </a:cubicBezTo>
                  <a:cubicBezTo>
                    <a:pt x="36" y="4"/>
                    <a:pt x="35" y="4"/>
                    <a:pt x="35" y="3"/>
                  </a:cubicBezTo>
                  <a:cubicBezTo>
                    <a:pt x="34" y="2"/>
                    <a:pt x="33" y="4"/>
                    <a:pt x="32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29" y="1"/>
                    <a:pt x="29" y="3"/>
                    <a:pt x="30" y="4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26" y="0"/>
                    <a:pt x="27" y="0"/>
                    <a:pt x="25" y="2"/>
                  </a:cubicBezTo>
                  <a:cubicBezTo>
                    <a:pt x="23" y="3"/>
                    <a:pt x="21" y="3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9" y="5"/>
                    <a:pt x="20" y="5"/>
                    <a:pt x="20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5"/>
                    <a:pt x="18" y="5"/>
                  </a:cubicBezTo>
                  <a:cubicBezTo>
                    <a:pt x="17" y="6"/>
                    <a:pt x="16" y="7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8"/>
                    <a:pt x="14" y="9"/>
                    <a:pt x="15" y="10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2" y="12"/>
                    <a:pt x="12" y="11"/>
                  </a:cubicBezTo>
                  <a:cubicBezTo>
                    <a:pt x="12" y="14"/>
                    <a:pt x="10" y="16"/>
                    <a:pt x="8" y="16"/>
                  </a:cubicBezTo>
                  <a:cubicBezTo>
                    <a:pt x="8" y="16"/>
                    <a:pt x="5" y="16"/>
                    <a:pt x="4" y="16"/>
                  </a:cubicBezTo>
                  <a:cubicBezTo>
                    <a:pt x="4" y="17"/>
                    <a:pt x="4" y="19"/>
                    <a:pt x="5" y="19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5" y="21"/>
                    <a:pt x="7" y="22"/>
                    <a:pt x="9" y="24"/>
                  </a:cubicBezTo>
                  <a:cubicBezTo>
                    <a:pt x="10" y="25"/>
                    <a:pt x="12" y="31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7" y="27"/>
                    <a:pt x="14" y="29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9" y="30"/>
                    <a:pt x="20" y="31"/>
                  </a:cubicBezTo>
                  <a:cubicBezTo>
                    <a:pt x="18" y="31"/>
                    <a:pt x="15" y="33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5" y="34"/>
                    <a:pt x="15" y="34"/>
                    <a:pt x="13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10" y="32"/>
                    <a:pt x="11" y="30"/>
                    <a:pt x="9" y="30"/>
                  </a:cubicBezTo>
                  <a:cubicBezTo>
                    <a:pt x="8" y="30"/>
                    <a:pt x="7" y="31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2"/>
                    <a:pt x="2" y="34"/>
                    <a:pt x="0" y="35"/>
                  </a:cubicBezTo>
                  <a:cubicBezTo>
                    <a:pt x="2" y="37"/>
                    <a:pt x="2" y="37"/>
                    <a:pt x="5" y="38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4" y="40"/>
                    <a:pt x="4" y="42"/>
                    <a:pt x="7" y="42"/>
                  </a:cubicBezTo>
                  <a:cubicBezTo>
                    <a:pt x="8" y="43"/>
                    <a:pt x="10" y="41"/>
                    <a:pt x="12" y="43"/>
                  </a:cubicBezTo>
                  <a:cubicBezTo>
                    <a:pt x="11" y="42"/>
                    <a:pt x="12" y="42"/>
                    <a:pt x="11" y="41"/>
                  </a:cubicBezTo>
                  <a:cubicBezTo>
                    <a:pt x="12" y="41"/>
                    <a:pt x="12" y="42"/>
                    <a:pt x="13" y="43"/>
                  </a:cubicBezTo>
                  <a:cubicBezTo>
                    <a:pt x="14" y="41"/>
                    <a:pt x="14" y="40"/>
                    <a:pt x="17" y="41"/>
                  </a:cubicBezTo>
                  <a:cubicBezTo>
                    <a:pt x="17" y="42"/>
                    <a:pt x="17" y="42"/>
                    <a:pt x="15" y="42"/>
                  </a:cubicBezTo>
                  <a:cubicBezTo>
                    <a:pt x="16" y="43"/>
                    <a:pt x="18" y="46"/>
                    <a:pt x="16" y="47"/>
                  </a:cubicBezTo>
                  <a:cubicBezTo>
                    <a:pt x="16" y="48"/>
                    <a:pt x="14" y="47"/>
                    <a:pt x="14" y="47"/>
                  </a:cubicBezTo>
                  <a:cubicBezTo>
                    <a:pt x="13" y="48"/>
                    <a:pt x="13" y="49"/>
                    <a:pt x="12" y="50"/>
                  </a:cubicBezTo>
                  <a:cubicBezTo>
                    <a:pt x="11" y="50"/>
                    <a:pt x="10" y="50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7" y="52"/>
                    <a:pt x="6" y="52"/>
                    <a:pt x="6" y="53"/>
                  </a:cubicBezTo>
                  <a:cubicBezTo>
                    <a:pt x="5" y="54"/>
                    <a:pt x="6" y="55"/>
                    <a:pt x="5" y="56"/>
                  </a:cubicBezTo>
                  <a:cubicBezTo>
                    <a:pt x="4" y="56"/>
                    <a:pt x="5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6" y="57"/>
                    <a:pt x="6" y="57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6" y="59"/>
                    <a:pt x="7" y="60"/>
                  </a:cubicBezTo>
                  <a:cubicBezTo>
                    <a:pt x="7" y="59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1"/>
                    <a:pt x="9" y="61"/>
                    <a:pt x="10" y="60"/>
                  </a:cubicBezTo>
                  <a:cubicBezTo>
                    <a:pt x="9" y="62"/>
                    <a:pt x="7" y="65"/>
                    <a:pt x="10" y="65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10" y="67"/>
                    <a:pt x="12" y="66"/>
                    <a:pt x="13" y="64"/>
                  </a:cubicBezTo>
                  <a:cubicBezTo>
                    <a:pt x="14" y="63"/>
                    <a:pt x="13" y="62"/>
                    <a:pt x="15" y="60"/>
                  </a:cubicBezTo>
                  <a:cubicBezTo>
                    <a:pt x="14" y="61"/>
                    <a:pt x="13" y="62"/>
                    <a:pt x="13" y="64"/>
                  </a:cubicBezTo>
                  <a:cubicBezTo>
                    <a:pt x="14" y="65"/>
                    <a:pt x="15" y="66"/>
                    <a:pt x="14" y="68"/>
                  </a:cubicBezTo>
                  <a:cubicBezTo>
                    <a:pt x="14" y="68"/>
                    <a:pt x="15" y="68"/>
                    <a:pt x="15" y="68"/>
                  </a:cubicBezTo>
                  <a:cubicBezTo>
                    <a:pt x="15" y="69"/>
                    <a:pt x="15" y="69"/>
                    <a:pt x="15" y="70"/>
                  </a:cubicBezTo>
                  <a:cubicBezTo>
                    <a:pt x="15" y="70"/>
                    <a:pt x="14" y="70"/>
                    <a:pt x="14" y="71"/>
                  </a:cubicBezTo>
                  <a:cubicBezTo>
                    <a:pt x="16" y="70"/>
                    <a:pt x="17" y="70"/>
                    <a:pt x="18" y="68"/>
                  </a:cubicBezTo>
                  <a:cubicBezTo>
                    <a:pt x="18" y="69"/>
                    <a:pt x="18" y="69"/>
                    <a:pt x="19" y="69"/>
                  </a:cubicBezTo>
                  <a:cubicBezTo>
                    <a:pt x="20" y="69"/>
                    <a:pt x="21" y="71"/>
                    <a:pt x="21" y="72"/>
                  </a:cubicBezTo>
                  <a:cubicBezTo>
                    <a:pt x="21" y="71"/>
                    <a:pt x="21" y="70"/>
                    <a:pt x="22" y="69"/>
                  </a:cubicBezTo>
                  <a:cubicBezTo>
                    <a:pt x="22" y="72"/>
                    <a:pt x="25" y="69"/>
                    <a:pt x="26" y="68"/>
                  </a:cubicBezTo>
                  <a:cubicBezTo>
                    <a:pt x="26" y="70"/>
                    <a:pt x="25" y="71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3"/>
                    <a:pt x="24" y="74"/>
                    <a:pt x="24" y="76"/>
                  </a:cubicBezTo>
                  <a:cubicBezTo>
                    <a:pt x="23" y="77"/>
                    <a:pt x="22" y="77"/>
                    <a:pt x="22" y="78"/>
                  </a:cubicBezTo>
                  <a:cubicBezTo>
                    <a:pt x="22" y="79"/>
                    <a:pt x="15" y="81"/>
                    <a:pt x="18" y="83"/>
                  </a:cubicBezTo>
                  <a:cubicBezTo>
                    <a:pt x="15" y="81"/>
                    <a:pt x="14" y="83"/>
                    <a:pt x="11" y="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31" name="Freeform 33"/>
            <p:cNvSpPr>
              <a:spLocks noEditPoints="1"/>
            </p:cNvSpPr>
            <p:nvPr/>
          </p:nvSpPr>
          <p:spPr bwMode="auto">
            <a:xfrm>
              <a:off x="5511850" y="1191827"/>
              <a:ext cx="670577" cy="660985"/>
            </a:xfrm>
            <a:custGeom>
              <a:avLst/>
              <a:gdLst>
                <a:gd name="T0" fmla="*/ 409 w 90"/>
                <a:gd name="T1" fmla="*/ 2695 h 89"/>
                <a:gd name="T2" fmla="*/ 660 w 90"/>
                <a:gd name="T3" fmla="*/ 2482 h 89"/>
                <a:gd name="T4" fmla="*/ 689 w 90"/>
                <a:gd name="T5" fmla="*/ 2260 h 89"/>
                <a:gd name="T6" fmla="*/ 504 w 90"/>
                <a:gd name="T7" fmla="*/ 2166 h 89"/>
                <a:gd name="T8" fmla="*/ 279 w 90"/>
                <a:gd name="T9" fmla="*/ 1916 h 89"/>
                <a:gd name="T10" fmla="*/ 156 w 90"/>
                <a:gd name="T11" fmla="*/ 1760 h 89"/>
                <a:gd name="T12" fmla="*/ 409 w 90"/>
                <a:gd name="T13" fmla="*/ 1548 h 89"/>
                <a:gd name="T14" fmla="*/ 95 w 90"/>
                <a:gd name="T15" fmla="*/ 1208 h 89"/>
                <a:gd name="T16" fmla="*/ 348 w 90"/>
                <a:gd name="T17" fmla="*/ 1052 h 89"/>
                <a:gd name="T18" fmla="*/ 438 w 90"/>
                <a:gd name="T19" fmla="*/ 934 h 89"/>
                <a:gd name="T20" fmla="*/ 156 w 90"/>
                <a:gd name="T21" fmla="*/ 590 h 89"/>
                <a:gd name="T22" fmla="*/ 599 w 90"/>
                <a:gd name="T23" fmla="*/ 156 h 89"/>
                <a:gd name="T24" fmla="*/ 1037 w 90"/>
                <a:gd name="T25" fmla="*/ 94 h 89"/>
                <a:gd name="T26" fmla="*/ 1261 w 90"/>
                <a:gd name="T27" fmla="*/ 184 h 89"/>
                <a:gd name="T28" fmla="*/ 2163 w 90"/>
                <a:gd name="T29" fmla="*/ 1961 h 89"/>
                <a:gd name="T30" fmla="*/ 2386 w 90"/>
                <a:gd name="T31" fmla="*/ 2048 h 89"/>
                <a:gd name="T32" fmla="*/ 2734 w 90"/>
                <a:gd name="T33" fmla="*/ 2666 h 89"/>
                <a:gd name="T34" fmla="*/ 2542 w 90"/>
                <a:gd name="T35" fmla="*/ 2388 h 89"/>
                <a:gd name="T36" fmla="*/ 2480 w 90"/>
                <a:gd name="T37" fmla="*/ 2298 h 89"/>
                <a:gd name="T38" fmla="*/ 2135 w 90"/>
                <a:gd name="T39" fmla="*/ 2142 h 89"/>
                <a:gd name="T40" fmla="*/ 1853 w 90"/>
                <a:gd name="T41" fmla="*/ 2048 h 89"/>
                <a:gd name="T42" fmla="*/ 1512 w 90"/>
                <a:gd name="T43" fmla="*/ 1892 h 89"/>
                <a:gd name="T44" fmla="*/ 1512 w 90"/>
                <a:gd name="T45" fmla="*/ 1961 h 89"/>
                <a:gd name="T46" fmla="*/ 1221 w 90"/>
                <a:gd name="T47" fmla="*/ 2076 h 89"/>
                <a:gd name="T48" fmla="*/ 1164 w 90"/>
                <a:gd name="T49" fmla="*/ 2010 h 89"/>
                <a:gd name="T50" fmla="*/ 845 w 90"/>
                <a:gd name="T51" fmla="*/ 2482 h 89"/>
                <a:gd name="T52" fmla="*/ 660 w 90"/>
                <a:gd name="T53" fmla="*/ 2761 h 89"/>
                <a:gd name="T54" fmla="*/ 504 w 90"/>
                <a:gd name="T55" fmla="*/ 2600 h 89"/>
                <a:gd name="T56" fmla="*/ 622 w 90"/>
                <a:gd name="T57" fmla="*/ 2572 h 89"/>
                <a:gd name="T58" fmla="*/ 2639 w 90"/>
                <a:gd name="T59" fmla="*/ 2444 h 89"/>
                <a:gd name="T60" fmla="*/ 914 w 90"/>
                <a:gd name="T61" fmla="*/ 2327 h 89"/>
                <a:gd name="T62" fmla="*/ 1127 w 90"/>
                <a:gd name="T63" fmla="*/ 1982 h 89"/>
                <a:gd name="T64" fmla="*/ 1377 w 90"/>
                <a:gd name="T65" fmla="*/ 1864 h 89"/>
                <a:gd name="T66" fmla="*/ 1602 w 90"/>
                <a:gd name="T67" fmla="*/ 1826 h 89"/>
                <a:gd name="T68" fmla="*/ 1659 w 90"/>
                <a:gd name="T69" fmla="*/ 1961 h 89"/>
                <a:gd name="T70" fmla="*/ 2000 w 90"/>
                <a:gd name="T71" fmla="*/ 2010 h 89"/>
                <a:gd name="T72" fmla="*/ 1098 w 90"/>
                <a:gd name="T73" fmla="*/ 118 h 89"/>
                <a:gd name="T74" fmla="*/ 914 w 90"/>
                <a:gd name="T75" fmla="*/ 66 h 89"/>
                <a:gd name="T76" fmla="*/ 599 w 90"/>
                <a:gd name="T77" fmla="*/ 222 h 89"/>
                <a:gd name="T78" fmla="*/ 476 w 90"/>
                <a:gd name="T79" fmla="*/ 368 h 89"/>
                <a:gd name="T80" fmla="*/ 253 w 90"/>
                <a:gd name="T81" fmla="*/ 618 h 89"/>
                <a:gd name="T82" fmla="*/ 533 w 90"/>
                <a:gd name="T83" fmla="*/ 934 h 89"/>
                <a:gd name="T84" fmla="*/ 409 w 90"/>
                <a:gd name="T85" fmla="*/ 1090 h 89"/>
                <a:gd name="T86" fmla="*/ 66 w 90"/>
                <a:gd name="T87" fmla="*/ 1142 h 89"/>
                <a:gd name="T88" fmla="*/ 438 w 90"/>
                <a:gd name="T89" fmla="*/ 1326 h 89"/>
                <a:gd name="T90" fmla="*/ 369 w 90"/>
                <a:gd name="T91" fmla="*/ 1614 h 89"/>
                <a:gd name="T92" fmla="*/ 225 w 90"/>
                <a:gd name="T93" fmla="*/ 1760 h 89"/>
                <a:gd name="T94" fmla="*/ 369 w 90"/>
                <a:gd name="T95" fmla="*/ 1892 h 89"/>
                <a:gd name="T96" fmla="*/ 476 w 90"/>
                <a:gd name="T97" fmla="*/ 1982 h 89"/>
                <a:gd name="T98" fmla="*/ 689 w 90"/>
                <a:gd name="T99" fmla="*/ 2204 h 89"/>
                <a:gd name="T100" fmla="*/ 845 w 90"/>
                <a:gd name="T101" fmla="*/ 2260 h 89"/>
                <a:gd name="T102" fmla="*/ 2251 w 90"/>
                <a:gd name="T103" fmla="*/ 2232 h 89"/>
                <a:gd name="T104" fmla="*/ 2386 w 90"/>
                <a:gd name="T105" fmla="*/ 2232 h 89"/>
                <a:gd name="T106" fmla="*/ 2163 w 90"/>
                <a:gd name="T107" fmla="*/ 2142 h 89"/>
                <a:gd name="T108" fmla="*/ 1349 w 90"/>
                <a:gd name="T109" fmla="*/ 2010 h 89"/>
                <a:gd name="T110" fmla="*/ 1261 w 90"/>
                <a:gd name="T111" fmla="*/ 2048 h 89"/>
                <a:gd name="T112" fmla="*/ 533 w 90"/>
                <a:gd name="T113" fmla="*/ 1487 h 89"/>
                <a:gd name="T114" fmla="*/ 504 w 90"/>
                <a:gd name="T115" fmla="*/ 1302 h 8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89">
                  <a:moveTo>
                    <a:pt x="21" y="89"/>
                  </a:move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19" y="85"/>
                    <a:pt x="18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1" y="87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5" y="83"/>
                    <a:pt x="16" y="82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1"/>
                    <a:pt x="20" y="80"/>
                    <a:pt x="21" y="80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3" y="78"/>
                    <a:pt x="23" y="78"/>
                    <a:pt x="23" y="77"/>
                  </a:cubicBezTo>
                  <a:cubicBezTo>
                    <a:pt x="24" y="77"/>
                    <a:pt x="24" y="77"/>
                    <a:pt x="24" y="76"/>
                  </a:cubicBezTo>
                  <a:cubicBezTo>
                    <a:pt x="24" y="75"/>
                    <a:pt x="25" y="75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5" y="72"/>
                    <a:pt x="25" y="71"/>
                  </a:cubicBezTo>
                  <a:cubicBezTo>
                    <a:pt x="24" y="72"/>
                    <a:pt x="24" y="72"/>
                    <a:pt x="23" y="72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1" y="73"/>
                    <a:pt x="21" y="72"/>
                  </a:cubicBezTo>
                  <a:cubicBezTo>
                    <a:pt x="21" y="72"/>
                    <a:pt x="21" y="71"/>
                    <a:pt x="20" y="71"/>
                  </a:cubicBezTo>
                  <a:cubicBezTo>
                    <a:pt x="20" y="71"/>
                    <a:pt x="19" y="71"/>
                    <a:pt x="19" y="70"/>
                  </a:cubicBezTo>
                  <a:cubicBezTo>
                    <a:pt x="18" y="71"/>
                    <a:pt x="17" y="71"/>
                    <a:pt x="16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6" y="71"/>
                  </a:cubicBezTo>
                  <a:cubicBezTo>
                    <a:pt x="15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5" y="67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3" y="67"/>
                    <a:pt x="13" y="68"/>
                    <a:pt x="12" y="68"/>
                  </a:cubicBezTo>
                  <a:cubicBezTo>
                    <a:pt x="11" y="68"/>
                    <a:pt x="10" y="67"/>
                    <a:pt x="10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9" y="63"/>
                    <a:pt x="10" y="62"/>
                  </a:cubicBezTo>
                  <a:cubicBezTo>
                    <a:pt x="10" y="62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7" y="59"/>
                    <a:pt x="6" y="59"/>
                    <a:pt x="6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7" y="53"/>
                    <a:pt x="8" y="53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1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3" y="50"/>
                    <a:pt x="13" y="50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1" y="43"/>
                    <a:pt x="10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5" y="43"/>
                    <a:pt x="5" y="42"/>
                    <a:pt x="4" y="41"/>
                  </a:cubicBezTo>
                  <a:cubicBezTo>
                    <a:pt x="4" y="40"/>
                    <a:pt x="4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8"/>
                    <a:pt x="2" y="38"/>
                    <a:pt x="1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2" y="35"/>
                    <a:pt x="2" y="35"/>
                  </a:cubicBezTo>
                  <a:cubicBezTo>
                    <a:pt x="3" y="34"/>
                    <a:pt x="4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8" y="32"/>
                    <a:pt x="9" y="31"/>
                    <a:pt x="10" y="31"/>
                  </a:cubicBezTo>
                  <a:cubicBezTo>
                    <a:pt x="11" y="31"/>
                    <a:pt x="12" y="31"/>
                    <a:pt x="12" y="32"/>
                  </a:cubicBezTo>
                  <a:cubicBezTo>
                    <a:pt x="12" y="32"/>
                    <a:pt x="12" y="33"/>
                    <a:pt x="11" y="34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5" y="29"/>
                  </a:cubicBezTo>
                  <a:cubicBezTo>
                    <a:pt x="15" y="29"/>
                    <a:pt x="15" y="30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1" y="28"/>
                    <a:pt x="10" y="27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9" y="24"/>
                    <a:pt x="7" y="23"/>
                    <a:pt x="6" y="22"/>
                  </a:cubicBezTo>
                  <a:cubicBezTo>
                    <a:pt x="5" y="22"/>
                    <a:pt x="4" y="22"/>
                    <a:pt x="4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8"/>
                    <a:pt x="5" y="17"/>
                  </a:cubicBezTo>
                  <a:cubicBezTo>
                    <a:pt x="5" y="17"/>
                    <a:pt x="7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6"/>
                    <a:pt x="12" y="14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1" y="4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0"/>
                    <a:pt x="28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9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5" y="6"/>
                    <a:pt x="49" y="8"/>
                    <a:pt x="53" y="9"/>
                  </a:cubicBezTo>
                  <a:cubicBezTo>
                    <a:pt x="54" y="9"/>
                    <a:pt x="55" y="9"/>
                    <a:pt x="56" y="9"/>
                  </a:cubicBezTo>
                  <a:cubicBezTo>
                    <a:pt x="57" y="9"/>
                    <a:pt x="58" y="8"/>
                    <a:pt x="59" y="9"/>
                  </a:cubicBezTo>
                  <a:cubicBezTo>
                    <a:pt x="59" y="9"/>
                    <a:pt x="60" y="9"/>
                    <a:pt x="60" y="10"/>
                  </a:cubicBezTo>
                  <a:cubicBezTo>
                    <a:pt x="61" y="10"/>
                    <a:pt x="62" y="12"/>
                    <a:pt x="63" y="12"/>
                  </a:cubicBezTo>
                  <a:cubicBezTo>
                    <a:pt x="63" y="12"/>
                    <a:pt x="63" y="11"/>
                    <a:pt x="63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2"/>
                    <a:pt x="64" y="63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6" y="64"/>
                    <a:pt x="67" y="64"/>
                    <a:pt x="68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5"/>
                    <a:pt x="69" y="66"/>
                    <a:pt x="70" y="67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7"/>
                    <a:pt x="71" y="68"/>
                    <a:pt x="71" y="68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8"/>
                    <a:pt x="74" y="68"/>
                  </a:cubicBezTo>
                  <a:cubicBezTo>
                    <a:pt x="75" y="67"/>
                    <a:pt x="75" y="66"/>
                    <a:pt x="76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6"/>
                    <a:pt x="78" y="67"/>
                    <a:pt x="78" y="67"/>
                  </a:cubicBezTo>
                  <a:cubicBezTo>
                    <a:pt x="79" y="69"/>
                    <a:pt x="79" y="70"/>
                    <a:pt x="80" y="71"/>
                  </a:cubicBezTo>
                  <a:cubicBezTo>
                    <a:pt x="81" y="72"/>
                    <a:pt x="82" y="73"/>
                    <a:pt x="83" y="75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5" y="79"/>
                    <a:pt x="85" y="80"/>
                    <a:pt x="88" y="82"/>
                  </a:cubicBezTo>
                  <a:cubicBezTo>
                    <a:pt x="89" y="82"/>
                    <a:pt x="90" y="83"/>
                    <a:pt x="90" y="85"/>
                  </a:cubicBezTo>
                  <a:cubicBezTo>
                    <a:pt x="90" y="86"/>
                    <a:pt x="89" y="88"/>
                    <a:pt x="88" y="88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7"/>
                    <a:pt x="87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6" y="85"/>
                    <a:pt x="86" y="83"/>
                  </a:cubicBezTo>
                  <a:cubicBezTo>
                    <a:pt x="86" y="84"/>
                    <a:pt x="85" y="84"/>
                    <a:pt x="85" y="85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3" y="84"/>
                    <a:pt x="84" y="83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3" y="81"/>
                    <a:pt x="82" y="79"/>
                    <a:pt x="82" y="79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1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4"/>
                    <a:pt x="79" y="74"/>
                    <a:pt x="79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7" y="74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4"/>
                    <a:pt x="73" y="73"/>
                    <a:pt x="72" y="73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0" y="71"/>
                    <a:pt x="70" y="70"/>
                  </a:cubicBezTo>
                  <a:cubicBezTo>
                    <a:pt x="70" y="70"/>
                    <a:pt x="69" y="70"/>
                    <a:pt x="69" y="70"/>
                  </a:cubicBezTo>
                  <a:cubicBezTo>
                    <a:pt x="69" y="70"/>
                    <a:pt x="68" y="70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4" y="67"/>
                    <a:pt x="63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0" y="66"/>
                    <a:pt x="60" y="66"/>
                    <a:pt x="59" y="66"/>
                  </a:cubicBezTo>
                  <a:cubicBezTo>
                    <a:pt x="56" y="66"/>
                    <a:pt x="56" y="66"/>
                    <a:pt x="55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3" y="64"/>
                  </a:cubicBezTo>
                  <a:cubicBezTo>
                    <a:pt x="53" y="64"/>
                    <a:pt x="52" y="64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49" y="61"/>
                    <a:pt x="49" y="61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48" y="64"/>
                    <a:pt x="48" y="64"/>
                  </a:cubicBezTo>
                  <a:cubicBezTo>
                    <a:pt x="47" y="65"/>
                    <a:pt x="46" y="66"/>
                    <a:pt x="45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3" y="67"/>
                    <a:pt x="43" y="68"/>
                  </a:cubicBezTo>
                  <a:cubicBezTo>
                    <a:pt x="43" y="68"/>
                    <a:pt x="43" y="68"/>
                    <a:pt x="43" y="69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70"/>
                    <a:pt x="39" y="70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8" y="68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7"/>
                    <a:pt x="39" y="66"/>
                    <a:pt x="39" y="64"/>
                  </a:cubicBezTo>
                  <a:cubicBezTo>
                    <a:pt x="39" y="64"/>
                    <a:pt x="39" y="63"/>
                    <a:pt x="39" y="63"/>
                  </a:cubicBezTo>
                  <a:cubicBezTo>
                    <a:pt x="39" y="62"/>
                    <a:pt x="40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0" y="61"/>
                  </a:cubicBezTo>
                  <a:cubicBezTo>
                    <a:pt x="40" y="61"/>
                    <a:pt x="39" y="62"/>
                    <a:pt x="39" y="62"/>
                  </a:cubicBezTo>
                  <a:cubicBezTo>
                    <a:pt x="38" y="63"/>
                    <a:pt x="38" y="64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6"/>
                    <a:pt x="36" y="67"/>
                    <a:pt x="35" y="67"/>
                  </a:cubicBezTo>
                  <a:cubicBezTo>
                    <a:pt x="35" y="68"/>
                    <a:pt x="34" y="69"/>
                    <a:pt x="34" y="69"/>
                  </a:cubicBezTo>
                  <a:cubicBezTo>
                    <a:pt x="34" y="69"/>
                    <a:pt x="35" y="70"/>
                    <a:pt x="36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2"/>
                    <a:pt x="34" y="73"/>
                  </a:cubicBezTo>
                  <a:cubicBezTo>
                    <a:pt x="33" y="74"/>
                    <a:pt x="32" y="76"/>
                    <a:pt x="30" y="76"/>
                  </a:cubicBezTo>
                  <a:cubicBezTo>
                    <a:pt x="30" y="77"/>
                    <a:pt x="29" y="77"/>
                    <a:pt x="29" y="77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9" y="78"/>
                    <a:pt x="28" y="78"/>
                  </a:cubicBezTo>
                  <a:cubicBezTo>
                    <a:pt x="28" y="79"/>
                    <a:pt x="28" y="79"/>
                    <a:pt x="27" y="7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6" y="81"/>
                    <a:pt x="25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2"/>
                    <a:pt x="24" y="82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1" y="84"/>
                    <a:pt x="21" y="84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1" y="85"/>
                    <a:pt x="21" y="85"/>
                    <a:pt x="21" y="85"/>
                  </a:cubicBezTo>
                  <a:lnTo>
                    <a:pt x="21" y="89"/>
                  </a:lnTo>
                  <a:close/>
                  <a:moveTo>
                    <a:pt x="88" y="85"/>
                  </a:moveTo>
                  <a:cubicBezTo>
                    <a:pt x="88" y="85"/>
                    <a:pt x="88" y="85"/>
                    <a:pt x="88" y="85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9" y="86"/>
                    <a:pt x="89" y="85"/>
                    <a:pt x="89" y="85"/>
                  </a:cubicBezTo>
                  <a:cubicBezTo>
                    <a:pt x="89" y="84"/>
                    <a:pt x="88" y="83"/>
                    <a:pt x="88" y="83"/>
                  </a:cubicBezTo>
                  <a:cubicBezTo>
                    <a:pt x="88" y="83"/>
                    <a:pt x="87" y="83"/>
                    <a:pt x="87" y="82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7" y="83"/>
                    <a:pt x="88" y="85"/>
                    <a:pt x="88" y="85"/>
                  </a:cubicBezTo>
                  <a:close/>
                  <a:moveTo>
                    <a:pt x="14" y="86"/>
                  </a:moveTo>
                  <a:cubicBezTo>
                    <a:pt x="14" y="86"/>
                    <a:pt x="14" y="86"/>
                    <a:pt x="14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5" y="84"/>
                    <a:pt x="15" y="85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lose/>
                  <a:moveTo>
                    <a:pt x="17" y="84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18" y="84"/>
                    <a:pt x="17" y="84"/>
                    <a:pt x="17" y="84"/>
                  </a:cubicBezTo>
                  <a:close/>
                  <a:moveTo>
                    <a:pt x="22" y="80"/>
                  </a:moveTo>
                  <a:cubicBezTo>
                    <a:pt x="22" y="80"/>
                    <a:pt x="22" y="80"/>
                    <a:pt x="22" y="81"/>
                  </a:cubicBezTo>
                  <a:cubicBezTo>
                    <a:pt x="21" y="81"/>
                    <a:pt x="19" y="82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2"/>
                    <a:pt x="22" y="82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2"/>
                    <a:pt x="21" y="82"/>
                    <a:pt x="21" y="81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1"/>
                    <a:pt x="23" y="81"/>
                    <a:pt x="23" y="81"/>
                  </a:cubicBezTo>
                  <a:lnTo>
                    <a:pt x="22" y="80"/>
                  </a:lnTo>
                  <a:close/>
                  <a:moveTo>
                    <a:pt x="84" y="80"/>
                  </a:moveTo>
                  <a:cubicBezTo>
                    <a:pt x="84" y="80"/>
                    <a:pt x="85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5" y="81"/>
                    <a:pt x="84" y="80"/>
                    <a:pt x="84" y="79"/>
                  </a:cubicBezTo>
                  <a:lnTo>
                    <a:pt x="84" y="80"/>
                  </a:lnTo>
                  <a:close/>
                  <a:moveTo>
                    <a:pt x="23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79"/>
                    <a:pt x="25" y="79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6"/>
                  </a:cubicBezTo>
                  <a:cubicBezTo>
                    <a:pt x="29" y="76"/>
                    <a:pt x="29" y="76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2" y="73"/>
                    <a:pt x="33" y="72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68"/>
                    <a:pt x="34" y="67"/>
                    <a:pt x="35" y="67"/>
                  </a:cubicBezTo>
                  <a:cubicBezTo>
                    <a:pt x="35" y="66"/>
                    <a:pt x="36" y="66"/>
                    <a:pt x="36" y="65"/>
                  </a:cubicBezTo>
                  <a:cubicBezTo>
                    <a:pt x="36" y="65"/>
                    <a:pt x="36" y="65"/>
                    <a:pt x="35" y="65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4"/>
                    <a:pt x="37" y="63"/>
                    <a:pt x="38" y="62"/>
                  </a:cubicBezTo>
                  <a:cubicBezTo>
                    <a:pt x="38" y="61"/>
                    <a:pt x="39" y="60"/>
                    <a:pt x="40" y="60"/>
                  </a:cubicBezTo>
                  <a:cubicBezTo>
                    <a:pt x="41" y="59"/>
                    <a:pt x="41" y="57"/>
                    <a:pt x="42" y="56"/>
                  </a:cubicBezTo>
                  <a:cubicBezTo>
                    <a:pt x="42" y="55"/>
                    <a:pt x="42" y="55"/>
                    <a:pt x="42" y="54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6"/>
                    <a:pt x="43" y="57"/>
                    <a:pt x="42" y="59"/>
                  </a:cubicBezTo>
                  <a:cubicBezTo>
                    <a:pt x="43" y="59"/>
                    <a:pt x="43" y="59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4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5" y="63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7" y="65"/>
                    <a:pt x="57" y="65"/>
                    <a:pt x="59" y="65"/>
                  </a:cubicBezTo>
                  <a:cubicBezTo>
                    <a:pt x="60" y="65"/>
                    <a:pt x="60" y="65"/>
                    <a:pt x="61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5"/>
                  </a:cubicBezTo>
                  <a:cubicBezTo>
                    <a:pt x="65" y="65"/>
                    <a:pt x="65" y="65"/>
                    <a:pt x="64" y="65"/>
                  </a:cubicBezTo>
                  <a:cubicBezTo>
                    <a:pt x="63" y="64"/>
                    <a:pt x="63" y="62"/>
                    <a:pt x="63" y="60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2" y="13"/>
                    <a:pt x="61" y="12"/>
                    <a:pt x="59" y="11"/>
                  </a:cubicBezTo>
                  <a:cubicBezTo>
                    <a:pt x="59" y="10"/>
                    <a:pt x="59" y="10"/>
                    <a:pt x="58" y="10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4" y="11"/>
                    <a:pt x="53" y="10"/>
                  </a:cubicBezTo>
                  <a:cubicBezTo>
                    <a:pt x="48" y="9"/>
                    <a:pt x="44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4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5"/>
                    <a:pt x="29" y="5"/>
                    <a:pt x="28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7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4" y="4"/>
                    <a:pt x="24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1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6" y="21"/>
                    <a:pt x="6" y="21"/>
                  </a:cubicBezTo>
                  <a:cubicBezTo>
                    <a:pt x="8" y="22"/>
                    <a:pt x="9" y="23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7"/>
                    <a:pt x="13" y="29"/>
                    <a:pt x="13" y="29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20" y="31"/>
                    <a:pt x="21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19" y="33"/>
                    <a:pt x="18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5"/>
                    <a:pt x="16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3" y="35"/>
                    <a:pt x="13" y="35"/>
                  </a:cubicBezTo>
                  <a:cubicBezTo>
                    <a:pt x="12" y="35"/>
                    <a:pt x="11" y="35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9" y="32"/>
                    <a:pt x="8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4"/>
                    <a:pt x="7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8"/>
                    <a:pt x="4" y="38"/>
                    <a:pt x="6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9"/>
                    <a:pt x="5" y="39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2"/>
                    <a:pt x="6" y="42"/>
                    <a:pt x="8" y="43"/>
                  </a:cubicBezTo>
                  <a:cubicBezTo>
                    <a:pt x="8" y="43"/>
                    <a:pt x="9" y="43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3" y="42"/>
                    <a:pt x="13" y="42"/>
                    <a:pt x="14" y="43"/>
                  </a:cubicBezTo>
                  <a:cubicBezTo>
                    <a:pt x="15" y="42"/>
                    <a:pt x="15" y="41"/>
                    <a:pt x="17" y="41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18" y="43"/>
                    <a:pt x="17" y="43"/>
                  </a:cubicBezTo>
                  <a:cubicBezTo>
                    <a:pt x="18" y="45"/>
                    <a:pt x="19" y="47"/>
                    <a:pt x="1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4" y="49"/>
                    <a:pt x="14" y="50"/>
                  </a:cubicBezTo>
                  <a:cubicBezTo>
                    <a:pt x="14" y="50"/>
                    <a:pt x="14" y="51"/>
                    <a:pt x="13" y="51"/>
                  </a:cubicBezTo>
                  <a:cubicBezTo>
                    <a:pt x="13" y="51"/>
                    <a:pt x="12" y="51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3"/>
                    <a:pt x="8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1" y="61"/>
                    <a:pt x="11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4"/>
                    <a:pt x="10" y="65"/>
                    <a:pt x="10" y="65"/>
                  </a:cubicBezTo>
                  <a:cubicBezTo>
                    <a:pt x="10" y="65"/>
                    <a:pt x="10" y="65"/>
                    <a:pt x="11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7"/>
                    <a:pt x="13" y="66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6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5" y="63"/>
                    <a:pt x="15" y="64"/>
                    <a:pt x="15" y="64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6"/>
                    <a:pt x="17" y="67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8" y="69"/>
                    <a:pt x="19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69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2" y="71"/>
                  </a:cubicBezTo>
                  <a:cubicBezTo>
                    <a:pt x="22" y="70"/>
                    <a:pt x="22" y="70"/>
                    <a:pt x="23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1"/>
                    <a:pt x="26" y="70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8" y="70"/>
                    <a:pt x="27" y="70"/>
                  </a:cubicBezTo>
                  <a:cubicBezTo>
                    <a:pt x="27" y="71"/>
                    <a:pt x="26" y="72"/>
                    <a:pt x="26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6" y="74"/>
                    <a:pt x="26" y="76"/>
                    <a:pt x="25" y="77"/>
                  </a:cubicBezTo>
                  <a:cubicBezTo>
                    <a:pt x="25" y="77"/>
                    <a:pt x="25" y="78"/>
                    <a:pt x="24" y="78"/>
                  </a:cubicBezTo>
                  <a:cubicBezTo>
                    <a:pt x="24" y="79"/>
                    <a:pt x="24" y="79"/>
                    <a:pt x="23" y="79"/>
                  </a:cubicBezTo>
                  <a:cubicBezTo>
                    <a:pt x="23" y="79"/>
                    <a:pt x="23" y="80"/>
                    <a:pt x="23" y="80"/>
                  </a:cubicBezTo>
                  <a:close/>
                  <a:moveTo>
                    <a:pt x="78" y="69"/>
                  </a:move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79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0" y="72"/>
                    <a:pt x="79" y="71"/>
                  </a:cubicBezTo>
                  <a:cubicBezTo>
                    <a:pt x="79" y="71"/>
                    <a:pt x="78" y="70"/>
                    <a:pt x="78" y="69"/>
                  </a:cubicBezTo>
                  <a:close/>
                  <a:moveTo>
                    <a:pt x="72" y="72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4" y="73"/>
                    <a:pt x="74" y="73"/>
                  </a:cubicBezTo>
                  <a:cubicBezTo>
                    <a:pt x="74" y="73"/>
                    <a:pt x="74" y="73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3" y="72"/>
                    <a:pt x="73" y="71"/>
                    <a:pt x="73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2"/>
                  </a:cubicBezTo>
                  <a:close/>
                  <a:moveTo>
                    <a:pt x="75" y="69"/>
                  </a:moveTo>
                  <a:cubicBezTo>
                    <a:pt x="76" y="70"/>
                    <a:pt x="76" y="70"/>
                    <a:pt x="76" y="70"/>
                  </a:cubicBezTo>
                  <a:cubicBezTo>
                    <a:pt x="76" y="71"/>
                    <a:pt x="76" y="71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1"/>
                    <a:pt x="77" y="71"/>
                    <a:pt x="76" y="71"/>
                  </a:cubicBezTo>
                  <a:cubicBezTo>
                    <a:pt x="76" y="70"/>
                    <a:pt x="76" y="69"/>
                    <a:pt x="76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5" y="68"/>
                    <a:pt x="75" y="69"/>
                  </a:cubicBezTo>
                  <a:cubicBezTo>
                    <a:pt x="74" y="69"/>
                    <a:pt x="74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lnTo>
                    <a:pt x="75" y="69"/>
                  </a:lnTo>
                  <a:close/>
                  <a:moveTo>
                    <a:pt x="68" y="68"/>
                  </a:moveTo>
                  <a:cubicBezTo>
                    <a:pt x="69" y="68"/>
                    <a:pt x="69" y="69"/>
                    <a:pt x="69" y="69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69" y="68"/>
                    <a:pt x="69" y="67"/>
                    <a:pt x="69" y="67"/>
                  </a:cubicBezTo>
                  <a:cubicBezTo>
                    <a:pt x="68" y="67"/>
                    <a:pt x="68" y="68"/>
                    <a:pt x="68" y="68"/>
                  </a:cubicBezTo>
                  <a:close/>
                  <a:moveTo>
                    <a:pt x="39" y="69"/>
                  </a:moveTo>
                  <a:cubicBezTo>
                    <a:pt x="40" y="69"/>
                    <a:pt x="41" y="68"/>
                    <a:pt x="42" y="67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41" y="62"/>
                    <a:pt x="40" y="62"/>
                    <a:pt x="40" y="63"/>
                  </a:cubicBezTo>
                  <a:cubicBezTo>
                    <a:pt x="40" y="63"/>
                    <a:pt x="40" y="64"/>
                    <a:pt x="40" y="64"/>
                  </a:cubicBezTo>
                  <a:cubicBezTo>
                    <a:pt x="40" y="65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0" y="68"/>
                    <a:pt x="40" y="68"/>
                  </a:cubicBezTo>
                  <a:cubicBezTo>
                    <a:pt x="40" y="68"/>
                    <a:pt x="39" y="68"/>
                    <a:pt x="39" y="69"/>
                  </a:cubicBezTo>
                  <a:close/>
                  <a:moveTo>
                    <a:pt x="45" y="65"/>
                  </a:moveTo>
                  <a:cubicBezTo>
                    <a:pt x="46" y="65"/>
                    <a:pt x="46" y="65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lnTo>
                    <a:pt x="45" y="65"/>
                  </a:lnTo>
                  <a:close/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7"/>
                    <a:pt x="17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lnTo>
                    <a:pt x="16" y="48"/>
                  </a:ln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3"/>
                    <a:pt x="17" y="42"/>
                  </a:cubicBezTo>
                  <a:cubicBezTo>
                    <a:pt x="17" y="42"/>
                    <a:pt x="16" y="42"/>
                    <a:pt x="16" y="42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2"/>
                    <a:pt x="18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lose/>
                  <a:moveTo>
                    <a:pt x="21" y="5"/>
                  </a:move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32" name="Freeform 34"/>
            <p:cNvSpPr/>
            <p:nvPr/>
          </p:nvSpPr>
          <p:spPr bwMode="auto">
            <a:xfrm>
              <a:off x="7139495" y="2195894"/>
              <a:ext cx="31482" cy="15738"/>
            </a:xfrm>
            <a:custGeom>
              <a:avLst/>
              <a:gdLst>
                <a:gd name="T0" fmla="*/ 158 w 4"/>
                <a:gd name="T1" fmla="*/ 0 h 2"/>
                <a:gd name="T2" fmla="*/ 0 w 4"/>
                <a:gd name="T3" fmla="*/ 83 h 2"/>
                <a:gd name="T4" fmla="*/ 158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33" name="Freeform 35"/>
            <p:cNvSpPr/>
            <p:nvPr/>
          </p:nvSpPr>
          <p:spPr bwMode="auto">
            <a:xfrm>
              <a:off x="7133198" y="2189599"/>
              <a:ext cx="50372" cy="28328"/>
            </a:xfrm>
            <a:custGeom>
              <a:avLst/>
              <a:gdLst>
                <a:gd name="T0" fmla="*/ 0 w 7"/>
                <a:gd name="T1" fmla="*/ 101 h 4"/>
                <a:gd name="T2" fmla="*/ 25 w 7"/>
                <a:gd name="T3" fmla="*/ 81 h 4"/>
                <a:gd name="T4" fmla="*/ 110 w 7"/>
                <a:gd name="T5" fmla="*/ 25 h 4"/>
                <a:gd name="T6" fmla="*/ 130 w 7"/>
                <a:gd name="T7" fmla="*/ 25 h 4"/>
                <a:gd name="T8" fmla="*/ 194 w 7"/>
                <a:gd name="T9" fmla="*/ 0 h 4"/>
                <a:gd name="T10" fmla="*/ 167 w 7"/>
                <a:gd name="T11" fmla="*/ 25 h 4"/>
                <a:gd name="T12" fmla="*/ 85 w 7"/>
                <a:gd name="T13" fmla="*/ 81 h 4"/>
                <a:gd name="T14" fmla="*/ 57 w 7"/>
                <a:gd name="T15" fmla="*/ 101 h 4"/>
                <a:gd name="T16" fmla="*/ 0 w 7"/>
                <a:gd name="T17" fmla="*/ 10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34" name="Freeform 36"/>
            <p:cNvSpPr/>
            <p:nvPr/>
          </p:nvSpPr>
          <p:spPr bwMode="auto">
            <a:xfrm>
              <a:off x="6745964" y="2469731"/>
              <a:ext cx="6296" cy="9443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0 h 1"/>
                <a:gd name="T4" fmla="*/ 0 w 1"/>
                <a:gd name="T5" fmla="*/ 8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35" name="Freeform 37"/>
            <p:cNvSpPr/>
            <p:nvPr/>
          </p:nvSpPr>
          <p:spPr bwMode="auto">
            <a:xfrm>
              <a:off x="6739667" y="2447698"/>
              <a:ext cx="28334" cy="44066"/>
            </a:xfrm>
            <a:custGeom>
              <a:avLst/>
              <a:gdLst>
                <a:gd name="T0" fmla="*/ 0 w 4"/>
                <a:gd name="T1" fmla="*/ 180 h 6"/>
                <a:gd name="T2" fmla="*/ 25 w 4"/>
                <a:gd name="T3" fmla="*/ 86 h 6"/>
                <a:gd name="T4" fmla="*/ 25 w 4"/>
                <a:gd name="T5" fmla="*/ 86 h 6"/>
                <a:gd name="T6" fmla="*/ 56 w 4"/>
                <a:gd name="T7" fmla="*/ 65 h 6"/>
                <a:gd name="T8" fmla="*/ 101 w 4"/>
                <a:gd name="T9" fmla="*/ 0 h 6"/>
                <a:gd name="T10" fmla="*/ 81 w 4"/>
                <a:gd name="T11" fmla="*/ 86 h 6"/>
                <a:gd name="T12" fmla="*/ 25 w 4"/>
                <a:gd name="T13" fmla="*/ 152 h 6"/>
                <a:gd name="T14" fmla="*/ 0 w 4"/>
                <a:gd name="T15" fmla="*/ 18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36" name="Freeform 38"/>
            <p:cNvSpPr/>
            <p:nvPr/>
          </p:nvSpPr>
          <p:spPr bwMode="auto">
            <a:xfrm>
              <a:off x="6352433" y="2353272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37" name="Freeform 39"/>
            <p:cNvSpPr/>
            <p:nvPr/>
          </p:nvSpPr>
          <p:spPr bwMode="auto">
            <a:xfrm>
              <a:off x="6320950" y="2337534"/>
              <a:ext cx="47224" cy="22033"/>
            </a:xfrm>
            <a:custGeom>
              <a:avLst/>
              <a:gdLst>
                <a:gd name="T0" fmla="*/ 158 w 6"/>
                <a:gd name="T1" fmla="*/ 86 h 3"/>
                <a:gd name="T2" fmla="*/ 158 w 6"/>
                <a:gd name="T3" fmla="*/ 65 h 3"/>
                <a:gd name="T4" fmla="*/ 0 w 6"/>
                <a:gd name="T5" fmla="*/ 0 h 3"/>
                <a:gd name="T6" fmla="*/ 238 w 6"/>
                <a:gd name="T7" fmla="*/ 65 h 3"/>
                <a:gd name="T8" fmla="*/ 208 w 6"/>
                <a:gd name="T9" fmla="*/ 86 h 3"/>
                <a:gd name="T10" fmla="*/ 158 w 6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38" name="Freeform 40"/>
            <p:cNvSpPr/>
            <p:nvPr/>
          </p:nvSpPr>
          <p:spPr bwMode="auto">
            <a:xfrm>
              <a:off x="6871894" y="2642846"/>
              <a:ext cx="37779" cy="50361"/>
            </a:xfrm>
            <a:custGeom>
              <a:avLst/>
              <a:gdLst>
                <a:gd name="T0" fmla="*/ 70 w 5"/>
                <a:gd name="T1" fmla="*/ 194 h 7"/>
                <a:gd name="T2" fmla="*/ 98 w 5"/>
                <a:gd name="T3" fmla="*/ 25 h 7"/>
                <a:gd name="T4" fmla="*/ 29 w 5"/>
                <a:gd name="T5" fmla="*/ 194 h 7"/>
                <a:gd name="T6" fmla="*/ 70 w 5"/>
                <a:gd name="T7" fmla="*/ 19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2" y="7"/>
                    <a:pt x="5" y="0"/>
                    <a:pt x="3" y="1"/>
                  </a:cubicBezTo>
                  <a:cubicBezTo>
                    <a:pt x="0" y="2"/>
                    <a:pt x="1" y="5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39" name="Freeform 41"/>
            <p:cNvSpPr>
              <a:spLocks noEditPoints="1"/>
            </p:cNvSpPr>
            <p:nvPr/>
          </p:nvSpPr>
          <p:spPr bwMode="auto">
            <a:xfrm>
              <a:off x="6871894" y="2642846"/>
              <a:ext cx="37779" cy="59803"/>
            </a:xfrm>
            <a:custGeom>
              <a:avLst/>
              <a:gdLst>
                <a:gd name="T0" fmla="*/ 70 w 5"/>
                <a:gd name="T1" fmla="*/ 254 h 8"/>
                <a:gd name="T2" fmla="*/ 0 w 5"/>
                <a:gd name="T3" fmla="*/ 254 h 8"/>
                <a:gd name="T4" fmla="*/ 0 w 5"/>
                <a:gd name="T5" fmla="*/ 226 h 8"/>
                <a:gd name="T6" fmla="*/ 0 w 5"/>
                <a:gd name="T7" fmla="*/ 185 h 8"/>
                <a:gd name="T8" fmla="*/ 70 w 5"/>
                <a:gd name="T9" fmla="*/ 29 h 8"/>
                <a:gd name="T10" fmla="*/ 139 w 5"/>
                <a:gd name="T11" fmla="*/ 29 h 8"/>
                <a:gd name="T12" fmla="*/ 70 w 5"/>
                <a:gd name="T13" fmla="*/ 226 h 8"/>
                <a:gd name="T14" fmla="*/ 70 w 5"/>
                <a:gd name="T15" fmla="*/ 254 h 8"/>
                <a:gd name="T16" fmla="*/ 29 w 5"/>
                <a:gd name="T17" fmla="*/ 226 h 8"/>
                <a:gd name="T18" fmla="*/ 29 w 5"/>
                <a:gd name="T19" fmla="*/ 226 h 8"/>
                <a:gd name="T20" fmla="*/ 98 w 5"/>
                <a:gd name="T21" fmla="*/ 69 h 8"/>
                <a:gd name="T22" fmla="*/ 29 w 5"/>
                <a:gd name="T23" fmla="*/ 185 h 8"/>
                <a:gd name="T24" fmla="*/ 29 w 5"/>
                <a:gd name="T25" fmla="*/ 226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5" y="2"/>
                    <a:pt x="2" y="7"/>
                    <a:pt x="2" y="7"/>
                  </a:cubicBezTo>
                  <a:lnTo>
                    <a:pt x="2" y="8"/>
                  </a:ln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2"/>
                    <a:pt x="3" y="2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40" name="Freeform 42"/>
            <p:cNvSpPr/>
            <p:nvPr/>
          </p:nvSpPr>
          <p:spPr bwMode="auto">
            <a:xfrm>
              <a:off x="6856152" y="1059630"/>
              <a:ext cx="506868" cy="557116"/>
            </a:xfrm>
            <a:custGeom>
              <a:avLst/>
              <a:gdLst>
                <a:gd name="T0" fmla="*/ 1631 w 68"/>
                <a:gd name="T1" fmla="*/ 2077 h 75"/>
                <a:gd name="T2" fmla="*/ 1795 w 68"/>
                <a:gd name="T3" fmla="*/ 2145 h 75"/>
                <a:gd name="T4" fmla="*/ 1885 w 68"/>
                <a:gd name="T5" fmla="*/ 2166 h 75"/>
                <a:gd name="T6" fmla="*/ 1856 w 68"/>
                <a:gd name="T7" fmla="*/ 1961 h 75"/>
                <a:gd name="T8" fmla="*/ 1766 w 68"/>
                <a:gd name="T9" fmla="*/ 1867 h 75"/>
                <a:gd name="T10" fmla="*/ 1698 w 68"/>
                <a:gd name="T11" fmla="*/ 1777 h 75"/>
                <a:gd name="T12" fmla="*/ 1631 w 68"/>
                <a:gd name="T13" fmla="*/ 1576 h 75"/>
                <a:gd name="T14" fmla="*/ 1726 w 68"/>
                <a:gd name="T15" fmla="*/ 1548 h 75"/>
                <a:gd name="T16" fmla="*/ 1885 w 68"/>
                <a:gd name="T17" fmla="*/ 1737 h 75"/>
                <a:gd name="T18" fmla="*/ 2017 w 68"/>
                <a:gd name="T19" fmla="*/ 1711 h 75"/>
                <a:gd name="T20" fmla="*/ 2046 w 68"/>
                <a:gd name="T21" fmla="*/ 1576 h 75"/>
                <a:gd name="T22" fmla="*/ 2107 w 68"/>
                <a:gd name="T23" fmla="*/ 1527 h 75"/>
                <a:gd name="T24" fmla="*/ 1911 w 68"/>
                <a:gd name="T25" fmla="*/ 1433 h 75"/>
                <a:gd name="T26" fmla="*/ 1603 w 68"/>
                <a:gd name="T27" fmla="*/ 1142 h 75"/>
                <a:gd name="T28" fmla="*/ 1603 w 68"/>
                <a:gd name="T29" fmla="*/ 1024 h 75"/>
                <a:gd name="T30" fmla="*/ 1631 w 68"/>
                <a:gd name="T31" fmla="*/ 802 h 75"/>
                <a:gd name="T32" fmla="*/ 1513 w 68"/>
                <a:gd name="T33" fmla="*/ 840 h 75"/>
                <a:gd name="T34" fmla="*/ 1513 w 68"/>
                <a:gd name="T35" fmla="*/ 684 h 75"/>
                <a:gd name="T36" fmla="*/ 1290 w 68"/>
                <a:gd name="T37" fmla="*/ 500 h 75"/>
                <a:gd name="T38" fmla="*/ 1222 w 68"/>
                <a:gd name="T39" fmla="*/ 524 h 75"/>
                <a:gd name="T40" fmla="*/ 1127 w 68"/>
                <a:gd name="T41" fmla="*/ 500 h 75"/>
                <a:gd name="T42" fmla="*/ 852 w 68"/>
                <a:gd name="T43" fmla="*/ 319 h 75"/>
                <a:gd name="T44" fmla="*/ 689 w 68"/>
                <a:gd name="T45" fmla="*/ 463 h 75"/>
                <a:gd name="T46" fmla="*/ 689 w 68"/>
                <a:gd name="T47" fmla="*/ 222 h 75"/>
                <a:gd name="T48" fmla="*/ 476 w 68"/>
                <a:gd name="T49" fmla="*/ 118 h 75"/>
                <a:gd name="T50" fmla="*/ 369 w 68"/>
                <a:gd name="T51" fmla="*/ 118 h 75"/>
                <a:gd name="T52" fmla="*/ 476 w 68"/>
                <a:gd name="T53" fmla="*/ 250 h 75"/>
                <a:gd name="T54" fmla="*/ 369 w 68"/>
                <a:gd name="T55" fmla="*/ 500 h 75"/>
                <a:gd name="T56" fmla="*/ 369 w 68"/>
                <a:gd name="T57" fmla="*/ 618 h 75"/>
                <a:gd name="T58" fmla="*/ 279 w 68"/>
                <a:gd name="T59" fmla="*/ 463 h 75"/>
                <a:gd name="T60" fmla="*/ 156 w 68"/>
                <a:gd name="T61" fmla="*/ 66 h 75"/>
                <a:gd name="T62" fmla="*/ 28 w 68"/>
                <a:gd name="T63" fmla="*/ 500 h 75"/>
                <a:gd name="T64" fmla="*/ 66 w 68"/>
                <a:gd name="T65" fmla="*/ 656 h 75"/>
                <a:gd name="T66" fmla="*/ 533 w 68"/>
                <a:gd name="T67" fmla="*/ 868 h 75"/>
                <a:gd name="T68" fmla="*/ 623 w 68"/>
                <a:gd name="T69" fmla="*/ 840 h 75"/>
                <a:gd name="T70" fmla="*/ 914 w 68"/>
                <a:gd name="T71" fmla="*/ 840 h 75"/>
                <a:gd name="T72" fmla="*/ 1077 w 68"/>
                <a:gd name="T73" fmla="*/ 1024 h 75"/>
                <a:gd name="T74" fmla="*/ 1127 w 68"/>
                <a:gd name="T75" fmla="*/ 1093 h 75"/>
                <a:gd name="T76" fmla="*/ 1193 w 68"/>
                <a:gd name="T77" fmla="*/ 1208 h 75"/>
                <a:gd name="T78" fmla="*/ 1193 w 68"/>
                <a:gd name="T79" fmla="*/ 1576 h 75"/>
                <a:gd name="T80" fmla="*/ 942 w 68"/>
                <a:gd name="T81" fmla="*/ 1737 h 75"/>
                <a:gd name="T82" fmla="*/ 1009 w 68"/>
                <a:gd name="T83" fmla="*/ 1921 h 75"/>
                <a:gd name="T84" fmla="*/ 1193 w 68"/>
                <a:gd name="T85" fmla="*/ 1867 h 75"/>
                <a:gd name="T86" fmla="*/ 1357 w 68"/>
                <a:gd name="T87" fmla="*/ 2048 h 75"/>
                <a:gd name="T88" fmla="*/ 1565 w 68"/>
                <a:gd name="T89" fmla="*/ 2233 h 75"/>
                <a:gd name="T90" fmla="*/ 1698 w 68"/>
                <a:gd name="T91" fmla="*/ 2261 h 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75">
                  <a:moveTo>
                    <a:pt x="53" y="69"/>
                  </a:moveTo>
                  <a:cubicBezTo>
                    <a:pt x="52" y="68"/>
                    <a:pt x="51" y="67"/>
                    <a:pt x="50" y="65"/>
                  </a:cubicBezTo>
                  <a:cubicBezTo>
                    <a:pt x="51" y="65"/>
                    <a:pt x="51" y="66"/>
                    <a:pt x="52" y="67"/>
                  </a:cubicBezTo>
                  <a:cubicBezTo>
                    <a:pt x="52" y="67"/>
                    <a:pt x="53" y="66"/>
                    <a:pt x="53" y="66"/>
                  </a:cubicBezTo>
                  <a:cubicBezTo>
                    <a:pt x="53" y="67"/>
                    <a:pt x="54" y="67"/>
                    <a:pt x="54" y="68"/>
                  </a:cubicBezTo>
                  <a:cubicBezTo>
                    <a:pt x="55" y="69"/>
                    <a:pt x="56" y="69"/>
                    <a:pt x="57" y="69"/>
                  </a:cubicBezTo>
                  <a:cubicBezTo>
                    <a:pt x="58" y="69"/>
                    <a:pt x="59" y="71"/>
                    <a:pt x="59" y="71"/>
                  </a:cubicBezTo>
                  <a:cubicBezTo>
                    <a:pt x="59" y="71"/>
                    <a:pt x="59" y="70"/>
                    <a:pt x="59" y="69"/>
                  </a:cubicBezTo>
                  <a:cubicBezTo>
                    <a:pt x="59" y="70"/>
                    <a:pt x="60" y="70"/>
                    <a:pt x="60" y="70"/>
                  </a:cubicBezTo>
                  <a:cubicBezTo>
                    <a:pt x="60" y="68"/>
                    <a:pt x="59" y="68"/>
                    <a:pt x="59" y="67"/>
                  </a:cubicBezTo>
                  <a:cubicBezTo>
                    <a:pt x="59" y="67"/>
                    <a:pt x="60" y="67"/>
                    <a:pt x="60" y="67"/>
                  </a:cubicBezTo>
                  <a:cubicBezTo>
                    <a:pt x="60" y="66"/>
                    <a:pt x="61" y="64"/>
                    <a:pt x="59" y="63"/>
                  </a:cubicBezTo>
                  <a:cubicBezTo>
                    <a:pt x="58" y="63"/>
                    <a:pt x="60" y="59"/>
                    <a:pt x="58" y="60"/>
                  </a:cubicBezTo>
                  <a:cubicBezTo>
                    <a:pt x="58" y="60"/>
                    <a:pt x="57" y="60"/>
                    <a:pt x="57" y="59"/>
                  </a:cubicBezTo>
                  <a:cubicBezTo>
                    <a:pt x="57" y="59"/>
                    <a:pt x="56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9"/>
                    <a:pt x="55" y="59"/>
                    <a:pt x="55" y="60"/>
                  </a:cubicBezTo>
                  <a:cubicBezTo>
                    <a:pt x="55" y="59"/>
                    <a:pt x="54" y="57"/>
                    <a:pt x="54" y="57"/>
                  </a:cubicBezTo>
                  <a:cubicBezTo>
                    <a:pt x="53" y="56"/>
                    <a:pt x="54" y="54"/>
                    <a:pt x="52" y="55"/>
                  </a:cubicBezTo>
                  <a:cubicBezTo>
                    <a:pt x="52" y="54"/>
                    <a:pt x="53" y="53"/>
                    <a:pt x="54" y="53"/>
                  </a:cubicBezTo>
                  <a:cubicBezTo>
                    <a:pt x="53" y="52"/>
                    <a:pt x="52" y="51"/>
                    <a:pt x="52" y="51"/>
                  </a:cubicBezTo>
                  <a:cubicBezTo>
                    <a:pt x="52" y="50"/>
                    <a:pt x="53" y="50"/>
                    <a:pt x="54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4" y="50"/>
                    <a:pt x="54" y="50"/>
                    <a:pt x="55" y="50"/>
                  </a:cubicBezTo>
                  <a:cubicBezTo>
                    <a:pt x="54" y="51"/>
                    <a:pt x="57" y="53"/>
                    <a:pt x="58" y="53"/>
                  </a:cubicBezTo>
                  <a:cubicBezTo>
                    <a:pt x="58" y="54"/>
                    <a:pt x="58" y="55"/>
                    <a:pt x="59" y="56"/>
                  </a:cubicBezTo>
                  <a:cubicBezTo>
                    <a:pt x="59" y="56"/>
                    <a:pt x="59" y="56"/>
                    <a:pt x="60" y="56"/>
                  </a:cubicBezTo>
                  <a:cubicBezTo>
                    <a:pt x="59" y="57"/>
                    <a:pt x="61" y="58"/>
                    <a:pt x="62" y="59"/>
                  </a:cubicBezTo>
                  <a:cubicBezTo>
                    <a:pt x="63" y="57"/>
                    <a:pt x="63" y="56"/>
                    <a:pt x="63" y="54"/>
                  </a:cubicBezTo>
                  <a:cubicBezTo>
                    <a:pt x="63" y="55"/>
                    <a:pt x="64" y="55"/>
                    <a:pt x="64" y="55"/>
                  </a:cubicBezTo>
                  <a:cubicBezTo>
                    <a:pt x="65" y="54"/>
                    <a:pt x="65" y="53"/>
                    <a:pt x="66" y="53"/>
                  </a:cubicBezTo>
                  <a:cubicBezTo>
                    <a:pt x="65" y="53"/>
                    <a:pt x="65" y="53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6" y="51"/>
                    <a:pt x="67" y="51"/>
                  </a:cubicBezTo>
                  <a:cubicBezTo>
                    <a:pt x="66" y="50"/>
                    <a:pt x="68" y="50"/>
                    <a:pt x="67" y="49"/>
                  </a:cubicBezTo>
                  <a:cubicBezTo>
                    <a:pt x="65" y="47"/>
                    <a:pt x="65" y="47"/>
                    <a:pt x="63" y="48"/>
                  </a:cubicBezTo>
                  <a:cubicBezTo>
                    <a:pt x="63" y="47"/>
                    <a:pt x="63" y="46"/>
                    <a:pt x="64" y="45"/>
                  </a:cubicBezTo>
                  <a:cubicBezTo>
                    <a:pt x="63" y="46"/>
                    <a:pt x="62" y="46"/>
                    <a:pt x="61" y="46"/>
                  </a:cubicBezTo>
                  <a:cubicBezTo>
                    <a:pt x="63" y="43"/>
                    <a:pt x="58" y="43"/>
                    <a:pt x="59" y="41"/>
                  </a:cubicBezTo>
                  <a:cubicBezTo>
                    <a:pt x="55" y="42"/>
                    <a:pt x="58" y="39"/>
                    <a:pt x="55" y="40"/>
                  </a:cubicBezTo>
                  <a:cubicBezTo>
                    <a:pt x="56" y="38"/>
                    <a:pt x="52" y="38"/>
                    <a:pt x="51" y="37"/>
                  </a:cubicBezTo>
                  <a:cubicBezTo>
                    <a:pt x="52" y="37"/>
                    <a:pt x="52" y="37"/>
                    <a:pt x="53" y="37"/>
                  </a:cubicBezTo>
                  <a:cubicBezTo>
                    <a:pt x="52" y="36"/>
                    <a:pt x="51" y="35"/>
                    <a:pt x="52" y="35"/>
                  </a:cubicBezTo>
                  <a:cubicBezTo>
                    <a:pt x="52" y="34"/>
                    <a:pt x="51" y="34"/>
                    <a:pt x="51" y="33"/>
                  </a:cubicBezTo>
                  <a:cubicBezTo>
                    <a:pt x="52" y="33"/>
                    <a:pt x="54" y="33"/>
                    <a:pt x="55" y="33"/>
                  </a:cubicBezTo>
                  <a:cubicBezTo>
                    <a:pt x="54" y="32"/>
                    <a:pt x="52" y="32"/>
                    <a:pt x="50" y="31"/>
                  </a:cubicBezTo>
                  <a:cubicBezTo>
                    <a:pt x="54" y="30"/>
                    <a:pt x="55" y="30"/>
                    <a:pt x="52" y="26"/>
                  </a:cubicBezTo>
                  <a:cubicBezTo>
                    <a:pt x="52" y="27"/>
                    <a:pt x="51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49" y="27"/>
                    <a:pt x="48" y="27"/>
                  </a:cubicBezTo>
                  <a:cubicBezTo>
                    <a:pt x="49" y="27"/>
                    <a:pt x="52" y="25"/>
                    <a:pt x="51" y="24"/>
                  </a:cubicBezTo>
                  <a:cubicBezTo>
                    <a:pt x="48" y="23"/>
                    <a:pt x="48" y="23"/>
                    <a:pt x="46" y="25"/>
                  </a:cubicBezTo>
                  <a:cubicBezTo>
                    <a:pt x="47" y="24"/>
                    <a:pt x="47" y="23"/>
                    <a:pt x="48" y="22"/>
                  </a:cubicBezTo>
                  <a:cubicBezTo>
                    <a:pt x="47" y="23"/>
                    <a:pt x="46" y="23"/>
                    <a:pt x="45" y="24"/>
                  </a:cubicBezTo>
                  <a:cubicBezTo>
                    <a:pt x="47" y="20"/>
                    <a:pt x="45" y="21"/>
                    <a:pt x="42" y="21"/>
                  </a:cubicBezTo>
                  <a:cubicBezTo>
                    <a:pt x="47" y="20"/>
                    <a:pt x="44" y="18"/>
                    <a:pt x="41" y="16"/>
                  </a:cubicBezTo>
                  <a:cubicBezTo>
                    <a:pt x="41" y="17"/>
                    <a:pt x="41" y="18"/>
                    <a:pt x="40" y="17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8"/>
                    <a:pt x="38" y="18"/>
                    <a:pt x="38" y="18"/>
                  </a:cubicBezTo>
                  <a:cubicBezTo>
                    <a:pt x="38" y="17"/>
                    <a:pt x="39" y="16"/>
                    <a:pt x="39" y="15"/>
                  </a:cubicBezTo>
                  <a:cubicBezTo>
                    <a:pt x="38" y="16"/>
                    <a:pt x="37" y="16"/>
                    <a:pt x="36" y="16"/>
                  </a:cubicBezTo>
                  <a:cubicBezTo>
                    <a:pt x="37" y="15"/>
                    <a:pt x="38" y="13"/>
                    <a:pt x="35" y="13"/>
                  </a:cubicBezTo>
                  <a:cubicBezTo>
                    <a:pt x="37" y="10"/>
                    <a:pt x="31" y="7"/>
                    <a:pt x="29" y="8"/>
                  </a:cubicBezTo>
                  <a:cubicBezTo>
                    <a:pt x="29" y="9"/>
                    <a:pt x="28" y="9"/>
                    <a:pt x="27" y="10"/>
                  </a:cubicBezTo>
                  <a:cubicBezTo>
                    <a:pt x="27" y="11"/>
                    <a:pt x="29" y="11"/>
                    <a:pt x="27" y="12"/>
                  </a:cubicBezTo>
                  <a:cubicBezTo>
                    <a:pt x="26" y="12"/>
                    <a:pt x="24" y="12"/>
                    <a:pt x="24" y="10"/>
                  </a:cubicBezTo>
                  <a:cubicBezTo>
                    <a:pt x="24" y="12"/>
                    <a:pt x="23" y="13"/>
                    <a:pt x="22" y="15"/>
                  </a:cubicBezTo>
                  <a:cubicBezTo>
                    <a:pt x="22" y="13"/>
                    <a:pt x="21" y="14"/>
                    <a:pt x="23" y="13"/>
                  </a:cubicBezTo>
                  <a:cubicBezTo>
                    <a:pt x="21" y="12"/>
                    <a:pt x="23" y="10"/>
                    <a:pt x="23" y="8"/>
                  </a:cubicBezTo>
                  <a:cubicBezTo>
                    <a:pt x="23" y="8"/>
                    <a:pt x="22" y="7"/>
                    <a:pt x="22" y="7"/>
                  </a:cubicBezTo>
                  <a:cubicBezTo>
                    <a:pt x="23" y="5"/>
                    <a:pt x="22" y="5"/>
                    <a:pt x="21" y="4"/>
                  </a:cubicBezTo>
                  <a:cubicBezTo>
                    <a:pt x="22" y="3"/>
                    <a:pt x="21" y="0"/>
                    <a:pt x="19" y="1"/>
                  </a:cubicBezTo>
                  <a:cubicBezTo>
                    <a:pt x="17" y="1"/>
                    <a:pt x="15" y="1"/>
                    <a:pt x="15" y="4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4" y="6"/>
                    <a:pt x="12" y="6"/>
                    <a:pt x="11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11" y="9"/>
                    <a:pt x="10" y="11"/>
                    <a:pt x="13" y="11"/>
                  </a:cubicBezTo>
                  <a:cubicBezTo>
                    <a:pt x="11" y="13"/>
                    <a:pt x="9" y="14"/>
                    <a:pt x="12" y="16"/>
                  </a:cubicBezTo>
                  <a:cubicBezTo>
                    <a:pt x="13" y="18"/>
                    <a:pt x="13" y="16"/>
                    <a:pt x="13" y="18"/>
                  </a:cubicBezTo>
                  <a:cubicBezTo>
                    <a:pt x="13" y="19"/>
                    <a:pt x="13" y="20"/>
                    <a:pt x="12" y="22"/>
                  </a:cubicBezTo>
                  <a:cubicBezTo>
                    <a:pt x="13" y="21"/>
                    <a:pt x="12" y="21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1" y="18"/>
                    <a:pt x="10" y="16"/>
                    <a:pt x="9" y="15"/>
                  </a:cubicBezTo>
                  <a:cubicBezTo>
                    <a:pt x="9" y="13"/>
                    <a:pt x="10" y="12"/>
                    <a:pt x="9" y="10"/>
                  </a:cubicBezTo>
                  <a:cubicBezTo>
                    <a:pt x="7" y="7"/>
                    <a:pt x="11" y="3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5" y="3"/>
                    <a:pt x="1" y="7"/>
                    <a:pt x="3" y="8"/>
                  </a:cubicBezTo>
                  <a:cubicBezTo>
                    <a:pt x="1" y="8"/>
                    <a:pt x="0" y="12"/>
                    <a:pt x="2" y="13"/>
                  </a:cubicBezTo>
                  <a:cubicBezTo>
                    <a:pt x="0" y="14"/>
                    <a:pt x="1" y="14"/>
                    <a:pt x="1" y="16"/>
                  </a:cubicBezTo>
                  <a:cubicBezTo>
                    <a:pt x="1" y="16"/>
                    <a:pt x="0" y="18"/>
                    <a:pt x="1" y="18"/>
                  </a:cubicBezTo>
                  <a:cubicBezTo>
                    <a:pt x="3" y="19"/>
                    <a:pt x="5" y="20"/>
                    <a:pt x="7" y="21"/>
                  </a:cubicBezTo>
                  <a:cubicBezTo>
                    <a:pt x="6" y="21"/>
                    <a:pt x="4" y="21"/>
                    <a:pt x="2" y="21"/>
                  </a:cubicBezTo>
                  <a:cubicBezTo>
                    <a:pt x="2" y="23"/>
                    <a:pt x="6" y="29"/>
                    <a:pt x="9" y="25"/>
                  </a:cubicBezTo>
                  <a:cubicBezTo>
                    <a:pt x="9" y="28"/>
                    <a:pt x="12" y="28"/>
                    <a:pt x="14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8" y="29"/>
                    <a:pt x="20" y="30"/>
                    <a:pt x="20" y="28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1" y="29"/>
                    <a:pt x="21" y="28"/>
                    <a:pt x="20" y="27"/>
                  </a:cubicBezTo>
                  <a:cubicBezTo>
                    <a:pt x="22" y="28"/>
                    <a:pt x="25" y="29"/>
                    <a:pt x="26" y="29"/>
                  </a:cubicBezTo>
                  <a:cubicBezTo>
                    <a:pt x="28" y="28"/>
                    <a:pt x="27" y="26"/>
                    <a:pt x="25" y="26"/>
                  </a:cubicBezTo>
                  <a:cubicBezTo>
                    <a:pt x="27" y="25"/>
                    <a:pt x="28" y="28"/>
                    <a:pt x="29" y="27"/>
                  </a:cubicBezTo>
                  <a:cubicBezTo>
                    <a:pt x="30" y="27"/>
                    <a:pt x="29" y="29"/>
                    <a:pt x="30" y="29"/>
                  </a:cubicBezTo>
                  <a:cubicBezTo>
                    <a:pt x="31" y="29"/>
                    <a:pt x="32" y="30"/>
                    <a:pt x="31" y="31"/>
                  </a:cubicBezTo>
                  <a:cubicBezTo>
                    <a:pt x="31" y="31"/>
                    <a:pt x="34" y="32"/>
                    <a:pt x="34" y="33"/>
                  </a:cubicBezTo>
                  <a:cubicBezTo>
                    <a:pt x="34" y="34"/>
                    <a:pt x="33" y="35"/>
                    <a:pt x="32" y="34"/>
                  </a:cubicBezTo>
                  <a:cubicBezTo>
                    <a:pt x="32" y="35"/>
                    <a:pt x="32" y="36"/>
                    <a:pt x="32" y="37"/>
                  </a:cubicBezTo>
                  <a:cubicBezTo>
                    <a:pt x="33" y="36"/>
                    <a:pt x="34" y="35"/>
                    <a:pt x="36" y="35"/>
                  </a:cubicBezTo>
                  <a:cubicBezTo>
                    <a:pt x="36" y="36"/>
                    <a:pt x="37" y="37"/>
                    <a:pt x="37" y="38"/>
                  </a:cubicBezTo>
                  <a:cubicBezTo>
                    <a:pt x="37" y="37"/>
                    <a:pt x="37" y="37"/>
                    <a:pt x="37" y="36"/>
                  </a:cubicBezTo>
                  <a:cubicBezTo>
                    <a:pt x="39" y="37"/>
                    <a:pt x="38" y="37"/>
                    <a:pt x="38" y="39"/>
                  </a:cubicBezTo>
                  <a:cubicBezTo>
                    <a:pt x="38" y="39"/>
                    <a:pt x="40" y="40"/>
                    <a:pt x="40" y="40"/>
                  </a:cubicBezTo>
                  <a:cubicBezTo>
                    <a:pt x="41" y="41"/>
                    <a:pt x="42" y="45"/>
                    <a:pt x="41" y="46"/>
                  </a:cubicBezTo>
                  <a:cubicBezTo>
                    <a:pt x="40" y="48"/>
                    <a:pt x="40" y="49"/>
                    <a:pt x="38" y="51"/>
                  </a:cubicBezTo>
                  <a:cubicBezTo>
                    <a:pt x="36" y="53"/>
                    <a:pt x="39" y="54"/>
                    <a:pt x="39" y="56"/>
                  </a:cubicBezTo>
                  <a:cubicBezTo>
                    <a:pt x="38" y="55"/>
                    <a:pt x="36" y="56"/>
                    <a:pt x="35" y="57"/>
                  </a:cubicBezTo>
                  <a:cubicBezTo>
                    <a:pt x="34" y="57"/>
                    <a:pt x="31" y="56"/>
                    <a:pt x="30" y="56"/>
                  </a:cubicBezTo>
                  <a:cubicBezTo>
                    <a:pt x="30" y="56"/>
                    <a:pt x="30" y="56"/>
                    <a:pt x="31" y="56"/>
                  </a:cubicBezTo>
                  <a:cubicBezTo>
                    <a:pt x="30" y="57"/>
                    <a:pt x="29" y="58"/>
                    <a:pt x="28" y="60"/>
                  </a:cubicBezTo>
                  <a:cubicBezTo>
                    <a:pt x="28" y="61"/>
                    <a:pt x="31" y="63"/>
                    <a:pt x="32" y="62"/>
                  </a:cubicBezTo>
                  <a:cubicBezTo>
                    <a:pt x="34" y="61"/>
                    <a:pt x="33" y="60"/>
                    <a:pt x="36" y="61"/>
                  </a:cubicBezTo>
                  <a:cubicBezTo>
                    <a:pt x="38" y="62"/>
                    <a:pt x="35" y="60"/>
                    <a:pt x="37" y="59"/>
                  </a:cubicBezTo>
                  <a:cubicBezTo>
                    <a:pt x="36" y="60"/>
                    <a:pt x="37" y="60"/>
                    <a:pt x="38" y="60"/>
                  </a:cubicBezTo>
                  <a:cubicBezTo>
                    <a:pt x="39" y="60"/>
                    <a:pt x="39" y="61"/>
                    <a:pt x="40" y="62"/>
                  </a:cubicBezTo>
                  <a:cubicBezTo>
                    <a:pt x="41" y="64"/>
                    <a:pt x="42" y="65"/>
                    <a:pt x="44" y="66"/>
                  </a:cubicBezTo>
                  <a:cubicBezTo>
                    <a:pt x="44" y="67"/>
                    <a:pt x="43" y="67"/>
                    <a:pt x="43" y="66"/>
                  </a:cubicBezTo>
                  <a:cubicBezTo>
                    <a:pt x="43" y="67"/>
                    <a:pt x="46" y="71"/>
                    <a:pt x="48" y="69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71"/>
                    <a:pt x="50" y="72"/>
                  </a:cubicBezTo>
                  <a:cubicBezTo>
                    <a:pt x="50" y="72"/>
                    <a:pt x="50" y="72"/>
                    <a:pt x="50" y="71"/>
                  </a:cubicBezTo>
                  <a:cubicBezTo>
                    <a:pt x="51" y="73"/>
                    <a:pt x="52" y="73"/>
                    <a:pt x="53" y="74"/>
                  </a:cubicBezTo>
                  <a:cubicBezTo>
                    <a:pt x="54" y="74"/>
                    <a:pt x="54" y="74"/>
                    <a:pt x="54" y="73"/>
                  </a:cubicBezTo>
                  <a:cubicBezTo>
                    <a:pt x="55" y="73"/>
                    <a:pt x="55" y="75"/>
                    <a:pt x="56" y="75"/>
                  </a:cubicBezTo>
                  <a:cubicBezTo>
                    <a:pt x="59" y="73"/>
                    <a:pt x="54" y="70"/>
                    <a:pt x="53" y="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41" name="Freeform 43"/>
            <p:cNvSpPr>
              <a:spLocks noEditPoints="1"/>
            </p:cNvSpPr>
            <p:nvPr/>
          </p:nvSpPr>
          <p:spPr bwMode="auto">
            <a:xfrm>
              <a:off x="6856152" y="1059630"/>
              <a:ext cx="506868" cy="557116"/>
            </a:xfrm>
            <a:custGeom>
              <a:avLst/>
              <a:gdLst>
                <a:gd name="T0" fmla="*/ 1513 w 68"/>
                <a:gd name="T1" fmla="*/ 2207 h 75"/>
                <a:gd name="T2" fmla="*/ 1222 w 68"/>
                <a:gd name="T3" fmla="*/ 1921 h 75"/>
                <a:gd name="T4" fmla="*/ 874 w 68"/>
                <a:gd name="T5" fmla="*/ 1867 h 75"/>
                <a:gd name="T6" fmla="*/ 1193 w 68"/>
                <a:gd name="T7" fmla="*/ 1671 h 75"/>
                <a:gd name="T8" fmla="*/ 1103 w 68"/>
                <a:gd name="T9" fmla="*/ 1119 h 75"/>
                <a:gd name="T10" fmla="*/ 971 w 68"/>
                <a:gd name="T11" fmla="*/ 996 h 75"/>
                <a:gd name="T12" fmla="*/ 824 w 68"/>
                <a:gd name="T13" fmla="*/ 935 h 75"/>
                <a:gd name="T14" fmla="*/ 476 w 68"/>
                <a:gd name="T15" fmla="*/ 892 h 75"/>
                <a:gd name="T16" fmla="*/ 28 w 68"/>
                <a:gd name="T17" fmla="*/ 590 h 75"/>
                <a:gd name="T18" fmla="*/ 320 w 68"/>
                <a:gd name="T19" fmla="*/ 0 h 75"/>
                <a:gd name="T20" fmla="*/ 599 w 68"/>
                <a:gd name="T21" fmla="*/ 0 h 75"/>
                <a:gd name="T22" fmla="*/ 784 w 68"/>
                <a:gd name="T23" fmla="*/ 319 h 75"/>
                <a:gd name="T24" fmla="*/ 1193 w 68"/>
                <a:gd name="T25" fmla="*/ 434 h 75"/>
                <a:gd name="T26" fmla="*/ 1312 w 68"/>
                <a:gd name="T27" fmla="*/ 500 h 75"/>
                <a:gd name="T28" fmla="*/ 1631 w 68"/>
                <a:gd name="T29" fmla="*/ 774 h 75"/>
                <a:gd name="T30" fmla="*/ 1631 w 68"/>
                <a:gd name="T31" fmla="*/ 1119 h 75"/>
                <a:gd name="T32" fmla="*/ 1856 w 68"/>
                <a:gd name="T33" fmla="*/ 1274 h 75"/>
                <a:gd name="T34" fmla="*/ 2136 w 68"/>
                <a:gd name="T35" fmla="*/ 1576 h 75"/>
                <a:gd name="T36" fmla="*/ 1979 w 68"/>
                <a:gd name="T37" fmla="*/ 1711 h 75"/>
                <a:gd name="T38" fmla="*/ 1698 w 68"/>
                <a:gd name="T39" fmla="*/ 1576 h 75"/>
                <a:gd name="T40" fmla="*/ 1726 w 68"/>
                <a:gd name="T41" fmla="*/ 1777 h 75"/>
                <a:gd name="T42" fmla="*/ 1856 w 68"/>
                <a:gd name="T43" fmla="*/ 1867 h 75"/>
                <a:gd name="T44" fmla="*/ 1885 w 68"/>
                <a:gd name="T45" fmla="*/ 2207 h 75"/>
                <a:gd name="T46" fmla="*/ 1660 w 68"/>
                <a:gd name="T47" fmla="*/ 2145 h 75"/>
                <a:gd name="T48" fmla="*/ 1631 w 68"/>
                <a:gd name="T49" fmla="*/ 2105 h 75"/>
                <a:gd name="T50" fmla="*/ 1816 w 68"/>
                <a:gd name="T51" fmla="*/ 2105 h 75"/>
                <a:gd name="T52" fmla="*/ 1816 w 68"/>
                <a:gd name="T53" fmla="*/ 1893 h 75"/>
                <a:gd name="T54" fmla="*/ 1726 w 68"/>
                <a:gd name="T55" fmla="*/ 1893 h 75"/>
                <a:gd name="T56" fmla="*/ 1603 w 68"/>
                <a:gd name="T57" fmla="*/ 1711 h 75"/>
                <a:gd name="T58" fmla="*/ 1726 w 68"/>
                <a:gd name="T59" fmla="*/ 1548 h 75"/>
                <a:gd name="T60" fmla="*/ 1951 w 68"/>
                <a:gd name="T61" fmla="*/ 1671 h 75"/>
                <a:gd name="T62" fmla="*/ 2069 w 68"/>
                <a:gd name="T63" fmla="*/ 1576 h 75"/>
                <a:gd name="T64" fmla="*/ 1885 w 68"/>
                <a:gd name="T65" fmla="*/ 1392 h 75"/>
                <a:gd name="T66" fmla="*/ 1631 w 68"/>
                <a:gd name="T67" fmla="*/ 1180 h 75"/>
                <a:gd name="T68" fmla="*/ 1660 w 68"/>
                <a:gd name="T69" fmla="*/ 1024 h 75"/>
                <a:gd name="T70" fmla="*/ 1513 w 68"/>
                <a:gd name="T71" fmla="*/ 868 h 75"/>
                <a:gd name="T72" fmla="*/ 1447 w 68"/>
                <a:gd name="T73" fmla="*/ 753 h 75"/>
                <a:gd name="T74" fmla="*/ 1222 w 68"/>
                <a:gd name="T75" fmla="*/ 590 h 75"/>
                <a:gd name="T76" fmla="*/ 1077 w 68"/>
                <a:gd name="T77" fmla="*/ 434 h 75"/>
                <a:gd name="T78" fmla="*/ 758 w 68"/>
                <a:gd name="T79" fmla="*/ 368 h 75"/>
                <a:gd name="T80" fmla="*/ 717 w 68"/>
                <a:gd name="T81" fmla="*/ 250 h 75"/>
                <a:gd name="T82" fmla="*/ 504 w 68"/>
                <a:gd name="T83" fmla="*/ 66 h 75"/>
                <a:gd name="T84" fmla="*/ 410 w 68"/>
                <a:gd name="T85" fmla="*/ 184 h 75"/>
                <a:gd name="T86" fmla="*/ 410 w 68"/>
                <a:gd name="T87" fmla="*/ 500 h 75"/>
                <a:gd name="T88" fmla="*/ 253 w 68"/>
                <a:gd name="T89" fmla="*/ 684 h 75"/>
                <a:gd name="T90" fmla="*/ 533 w 68"/>
                <a:gd name="T91" fmla="*/ 868 h 75"/>
                <a:gd name="T92" fmla="*/ 824 w 68"/>
                <a:gd name="T93" fmla="*/ 868 h 75"/>
                <a:gd name="T94" fmla="*/ 942 w 68"/>
                <a:gd name="T95" fmla="*/ 892 h 75"/>
                <a:gd name="T96" fmla="*/ 1165 w 68"/>
                <a:gd name="T97" fmla="*/ 1119 h 75"/>
                <a:gd name="T98" fmla="*/ 1262 w 68"/>
                <a:gd name="T99" fmla="*/ 1737 h 75"/>
                <a:gd name="T100" fmla="*/ 1009 w 68"/>
                <a:gd name="T101" fmla="*/ 1921 h 75"/>
                <a:gd name="T102" fmla="*/ 1262 w 68"/>
                <a:gd name="T103" fmla="*/ 1893 h 75"/>
                <a:gd name="T104" fmla="*/ 1513 w 68"/>
                <a:gd name="T105" fmla="*/ 2145 h 75"/>
                <a:gd name="T106" fmla="*/ 1009 w 68"/>
                <a:gd name="T107" fmla="*/ 1119 h 75"/>
                <a:gd name="T108" fmla="*/ 369 w 68"/>
                <a:gd name="T109" fmla="*/ 590 h 75"/>
                <a:gd name="T110" fmla="*/ 95 w 68"/>
                <a:gd name="T111" fmla="*/ 222 h 75"/>
                <a:gd name="T112" fmla="*/ 66 w 68"/>
                <a:gd name="T113" fmla="*/ 500 h 75"/>
                <a:gd name="T114" fmla="*/ 1262 w 68"/>
                <a:gd name="T115" fmla="*/ 552 h 75"/>
                <a:gd name="T116" fmla="*/ 348 w 68"/>
                <a:gd name="T117" fmla="*/ 368 h 75"/>
                <a:gd name="T118" fmla="*/ 369 w 68"/>
                <a:gd name="T119" fmla="*/ 94 h 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8" h="75">
                  <a:moveTo>
                    <a:pt x="56" y="75"/>
                  </a:moveTo>
                  <a:cubicBezTo>
                    <a:pt x="55" y="75"/>
                    <a:pt x="55" y="75"/>
                    <a:pt x="55" y="74"/>
                  </a:cubicBezTo>
                  <a:cubicBezTo>
                    <a:pt x="55" y="74"/>
                    <a:pt x="55" y="74"/>
                    <a:pt x="54" y="74"/>
                  </a:cubicBezTo>
                  <a:cubicBezTo>
                    <a:pt x="55" y="74"/>
                    <a:pt x="54" y="74"/>
                    <a:pt x="54" y="74"/>
                  </a:cubicBezTo>
                  <a:cubicBezTo>
                    <a:pt x="54" y="74"/>
                    <a:pt x="54" y="74"/>
                    <a:pt x="53" y="74"/>
                  </a:cubicBezTo>
                  <a:cubicBezTo>
                    <a:pt x="53" y="74"/>
                    <a:pt x="53" y="74"/>
                    <a:pt x="52" y="74"/>
                  </a:cubicBezTo>
                  <a:cubicBezTo>
                    <a:pt x="51" y="74"/>
                    <a:pt x="50" y="73"/>
                    <a:pt x="50" y="72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1"/>
                    <a:pt x="49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1"/>
                    <a:pt x="46" y="71"/>
                  </a:cubicBezTo>
                  <a:cubicBezTo>
                    <a:pt x="45" y="71"/>
                    <a:pt x="43" y="68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1" y="65"/>
                    <a:pt x="40" y="64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1"/>
                    <a:pt x="39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6" y="62"/>
                    <a:pt x="35" y="62"/>
                  </a:cubicBezTo>
                  <a:cubicBezTo>
                    <a:pt x="35" y="61"/>
                    <a:pt x="35" y="61"/>
                    <a:pt x="34" y="61"/>
                  </a:cubicBezTo>
                  <a:cubicBezTo>
                    <a:pt x="34" y="61"/>
                    <a:pt x="34" y="61"/>
                    <a:pt x="34" y="62"/>
                  </a:cubicBezTo>
                  <a:cubicBezTo>
                    <a:pt x="34" y="62"/>
                    <a:pt x="33" y="62"/>
                    <a:pt x="32" y="63"/>
                  </a:cubicBezTo>
                  <a:cubicBezTo>
                    <a:pt x="31" y="63"/>
                    <a:pt x="29" y="63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8" y="59"/>
                    <a:pt x="29" y="58"/>
                    <a:pt x="29" y="57"/>
                  </a:cubicBezTo>
                  <a:cubicBezTo>
                    <a:pt x="30" y="57"/>
                    <a:pt x="30" y="57"/>
                    <a:pt x="30" y="5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5"/>
                    <a:pt x="31" y="56"/>
                    <a:pt x="32" y="56"/>
                  </a:cubicBezTo>
                  <a:cubicBezTo>
                    <a:pt x="32" y="56"/>
                    <a:pt x="34" y="56"/>
                    <a:pt x="34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5"/>
                    <a:pt x="37" y="55"/>
                    <a:pt x="38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7" y="53"/>
                    <a:pt x="36" y="52"/>
                    <a:pt x="38" y="50"/>
                  </a:cubicBezTo>
                  <a:cubicBezTo>
                    <a:pt x="38" y="50"/>
                    <a:pt x="39" y="49"/>
                    <a:pt x="39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1" y="42"/>
                    <a:pt x="40" y="40"/>
                  </a:cubicBezTo>
                  <a:cubicBezTo>
                    <a:pt x="40" y="40"/>
                    <a:pt x="39" y="40"/>
                    <a:pt x="39" y="40"/>
                  </a:cubicBezTo>
                  <a:cubicBezTo>
                    <a:pt x="39" y="40"/>
                    <a:pt x="39" y="40"/>
                    <a:pt x="38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6" y="37"/>
                    <a:pt x="36" y="36"/>
                    <a:pt x="35" y="36"/>
                  </a:cubicBezTo>
                  <a:cubicBezTo>
                    <a:pt x="34" y="36"/>
                    <a:pt x="34" y="36"/>
                    <a:pt x="33" y="37"/>
                  </a:cubicBezTo>
                  <a:cubicBezTo>
                    <a:pt x="33" y="37"/>
                    <a:pt x="33" y="37"/>
                    <a:pt x="32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3"/>
                    <a:pt x="32" y="32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1" y="30"/>
                    <a:pt x="31" y="30"/>
                  </a:cubicBezTo>
                  <a:cubicBezTo>
                    <a:pt x="31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29"/>
                  </a:cubicBezTo>
                  <a:cubicBezTo>
                    <a:pt x="29" y="29"/>
                    <a:pt x="29" y="28"/>
                    <a:pt x="29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8"/>
                  </a:cubicBezTo>
                  <a:cubicBezTo>
                    <a:pt x="27" y="29"/>
                    <a:pt x="27" y="29"/>
                    <a:pt x="26" y="30"/>
                  </a:cubicBezTo>
                  <a:cubicBezTo>
                    <a:pt x="25" y="30"/>
                    <a:pt x="24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8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8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9"/>
                    <a:pt x="9" y="29"/>
                    <a:pt x="8" y="26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6" y="27"/>
                    <a:pt x="5" y="26"/>
                    <a:pt x="4" y="25"/>
                  </a:cubicBezTo>
                  <a:cubicBezTo>
                    <a:pt x="3" y="24"/>
                    <a:pt x="1" y="22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3" y="4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7" y="1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1" y="0"/>
                    <a:pt x="22" y="2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3" y="5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4" y="9"/>
                    <a:pt x="23" y="10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1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0"/>
                    <a:pt x="27" y="9"/>
                  </a:cubicBezTo>
                  <a:cubicBezTo>
                    <a:pt x="27" y="9"/>
                    <a:pt x="28" y="9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2" y="8"/>
                    <a:pt x="35" y="9"/>
                    <a:pt x="36" y="11"/>
                  </a:cubicBezTo>
                  <a:cubicBezTo>
                    <a:pt x="36" y="11"/>
                    <a:pt x="36" y="12"/>
                    <a:pt x="36" y="13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38" y="14"/>
                    <a:pt x="38" y="15"/>
                    <a:pt x="37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5" y="18"/>
                    <a:pt x="45" y="1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6" y="21"/>
                    <a:pt x="46" y="21"/>
                  </a:cubicBezTo>
                  <a:cubicBezTo>
                    <a:pt x="47" y="21"/>
                    <a:pt x="47" y="22"/>
                    <a:pt x="46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2"/>
                    <a:pt x="49" y="23"/>
                    <a:pt x="51" y="23"/>
                  </a:cubicBezTo>
                  <a:cubicBezTo>
                    <a:pt x="52" y="24"/>
                    <a:pt x="52" y="24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8"/>
                    <a:pt x="54" y="29"/>
                    <a:pt x="54" y="29"/>
                  </a:cubicBezTo>
                  <a:cubicBezTo>
                    <a:pt x="54" y="30"/>
                    <a:pt x="53" y="31"/>
                    <a:pt x="52" y="31"/>
                  </a:cubicBezTo>
                  <a:cubicBezTo>
                    <a:pt x="53" y="32"/>
                    <a:pt x="54" y="32"/>
                    <a:pt x="56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2" y="36"/>
                    <a:pt x="53" y="36"/>
                    <a:pt x="53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5" y="38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7" y="40"/>
                    <a:pt x="57" y="41"/>
                    <a:pt x="57" y="41"/>
                  </a:cubicBezTo>
                  <a:cubicBezTo>
                    <a:pt x="57" y="41"/>
                    <a:pt x="58" y="41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60" y="42"/>
                    <a:pt x="60" y="42"/>
                  </a:cubicBezTo>
                  <a:cubicBezTo>
                    <a:pt x="61" y="43"/>
                    <a:pt x="62" y="44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8" y="49"/>
                    <a:pt x="68" y="50"/>
                    <a:pt x="67" y="50"/>
                  </a:cubicBezTo>
                  <a:cubicBezTo>
                    <a:pt x="67" y="50"/>
                    <a:pt x="67" y="50"/>
                    <a:pt x="67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6" y="52"/>
                    <a:pt x="6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5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6"/>
                    <a:pt x="64" y="56"/>
                    <a:pt x="63" y="55"/>
                  </a:cubicBezTo>
                  <a:cubicBezTo>
                    <a:pt x="64" y="57"/>
                    <a:pt x="63" y="58"/>
                    <a:pt x="63" y="59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0" y="58"/>
                    <a:pt x="59" y="58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8" y="56"/>
                    <a:pt x="57" y="55"/>
                    <a:pt x="57" y="54"/>
                  </a:cubicBezTo>
                  <a:cubicBezTo>
                    <a:pt x="56" y="53"/>
                    <a:pt x="55" y="52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4" y="54"/>
                    <a:pt x="54" y="55"/>
                  </a:cubicBezTo>
                  <a:cubicBezTo>
                    <a:pt x="54" y="55"/>
                    <a:pt x="54" y="55"/>
                    <a:pt x="54" y="56"/>
                  </a:cubicBezTo>
                  <a:cubicBezTo>
                    <a:pt x="54" y="56"/>
                    <a:pt x="54" y="57"/>
                    <a:pt x="54" y="57"/>
                  </a:cubicBezTo>
                  <a:cubicBezTo>
                    <a:pt x="54" y="57"/>
                    <a:pt x="54" y="57"/>
                    <a:pt x="55" y="5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1"/>
                    <a:pt x="59" y="62"/>
                  </a:cubicBezTo>
                  <a:cubicBezTo>
                    <a:pt x="59" y="62"/>
                    <a:pt x="59" y="63"/>
                    <a:pt x="59" y="63"/>
                  </a:cubicBezTo>
                  <a:cubicBezTo>
                    <a:pt x="61" y="63"/>
                    <a:pt x="61" y="65"/>
                    <a:pt x="61" y="67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1" y="69"/>
                    <a:pt x="61" y="69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1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8" y="71"/>
                  </a:cubicBezTo>
                  <a:cubicBezTo>
                    <a:pt x="58" y="71"/>
                    <a:pt x="58" y="70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9"/>
                    <a:pt x="55" y="69"/>
                    <a:pt x="54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2" y="67"/>
                    <a:pt x="52" y="67"/>
                  </a:cubicBezTo>
                  <a:cubicBezTo>
                    <a:pt x="52" y="67"/>
                    <a:pt x="52" y="67"/>
                    <a:pt x="53" y="68"/>
                  </a:cubicBezTo>
                  <a:cubicBezTo>
                    <a:pt x="53" y="68"/>
                    <a:pt x="53" y="68"/>
                    <a:pt x="53" y="69"/>
                  </a:cubicBezTo>
                  <a:cubicBezTo>
                    <a:pt x="53" y="69"/>
                    <a:pt x="54" y="69"/>
                    <a:pt x="54" y="69"/>
                  </a:cubicBezTo>
                  <a:cubicBezTo>
                    <a:pt x="56" y="71"/>
                    <a:pt x="58" y="72"/>
                    <a:pt x="57" y="74"/>
                  </a:cubicBezTo>
                  <a:cubicBezTo>
                    <a:pt x="57" y="74"/>
                    <a:pt x="57" y="75"/>
                    <a:pt x="56" y="75"/>
                  </a:cubicBezTo>
                  <a:close/>
                  <a:moveTo>
                    <a:pt x="55" y="73"/>
                  </a:moveTo>
                  <a:cubicBezTo>
                    <a:pt x="55" y="73"/>
                    <a:pt x="56" y="73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3"/>
                    <a:pt x="54" y="71"/>
                    <a:pt x="53" y="70"/>
                  </a:cubicBezTo>
                  <a:cubicBezTo>
                    <a:pt x="53" y="70"/>
                    <a:pt x="53" y="69"/>
                    <a:pt x="52" y="69"/>
                  </a:cubicBezTo>
                  <a:cubicBezTo>
                    <a:pt x="52" y="69"/>
                    <a:pt x="52" y="69"/>
                    <a:pt x="52" y="68"/>
                  </a:cubicBezTo>
                  <a:cubicBezTo>
                    <a:pt x="51" y="67"/>
                    <a:pt x="50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1" y="64"/>
                    <a:pt x="51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5"/>
                    <a:pt x="53" y="65"/>
                  </a:cubicBezTo>
                  <a:cubicBezTo>
                    <a:pt x="53" y="65"/>
                    <a:pt x="53" y="65"/>
                    <a:pt x="53" y="66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6" y="68"/>
                    <a:pt x="57" y="68"/>
                  </a:cubicBezTo>
                  <a:cubicBezTo>
                    <a:pt x="57" y="68"/>
                    <a:pt x="57" y="68"/>
                    <a:pt x="58" y="68"/>
                  </a:cubicBezTo>
                  <a:cubicBezTo>
                    <a:pt x="58" y="68"/>
                    <a:pt x="58" y="69"/>
                    <a:pt x="58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8"/>
                    <a:pt x="58" y="67"/>
                    <a:pt x="58" y="66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6"/>
                    <a:pt x="59" y="66"/>
                    <a:pt x="60" y="66"/>
                  </a:cubicBezTo>
                  <a:cubicBezTo>
                    <a:pt x="60" y="65"/>
                    <a:pt x="60" y="64"/>
                    <a:pt x="59" y="64"/>
                  </a:cubicBezTo>
                  <a:cubicBezTo>
                    <a:pt x="58" y="63"/>
                    <a:pt x="58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6" y="60"/>
                    <a:pt x="56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9"/>
                    <a:pt x="54" y="59"/>
                    <a:pt x="54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3" y="56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4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9"/>
                    <a:pt x="54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1"/>
                    <a:pt x="55" y="51"/>
                  </a:cubicBezTo>
                  <a:cubicBezTo>
                    <a:pt x="56" y="52"/>
                    <a:pt x="57" y="52"/>
                    <a:pt x="58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5"/>
                    <a:pt x="59" y="55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1" y="57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7"/>
                    <a:pt x="62" y="56"/>
                    <a:pt x="62" y="54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1"/>
                    <a:pt x="65" y="51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1"/>
                    <a:pt x="66" y="51"/>
                    <a:pt x="66" y="51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3" y="47"/>
                    <a:pt x="63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0" y="44"/>
                    <a:pt x="60" y="43"/>
                  </a:cubicBezTo>
                  <a:cubicBezTo>
                    <a:pt x="59" y="43"/>
                    <a:pt x="59" y="42"/>
                    <a:pt x="58" y="42"/>
                  </a:cubicBezTo>
                  <a:cubicBezTo>
                    <a:pt x="56" y="42"/>
                    <a:pt x="56" y="41"/>
                    <a:pt x="56" y="41"/>
                  </a:cubicBezTo>
                  <a:cubicBezTo>
                    <a:pt x="56" y="40"/>
                    <a:pt x="56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8"/>
                    <a:pt x="52" y="38"/>
                  </a:cubicBezTo>
                  <a:cubicBezTo>
                    <a:pt x="52" y="38"/>
                    <a:pt x="51" y="38"/>
                    <a:pt x="51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2" y="36"/>
                  </a:cubicBezTo>
                  <a:cubicBezTo>
                    <a:pt x="51" y="36"/>
                    <a:pt x="51" y="36"/>
                    <a:pt x="51" y="35"/>
                  </a:cubicBezTo>
                  <a:cubicBezTo>
                    <a:pt x="51" y="35"/>
                    <a:pt x="51" y="35"/>
                    <a:pt x="52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2"/>
                    <a:pt x="51" y="32"/>
                    <a:pt x="50" y="32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30"/>
                    <a:pt x="53" y="29"/>
                  </a:cubicBezTo>
                  <a:cubicBezTo>
                    <a:pt x="53" y="29"/>
                    <a:pt x="52" y="28"/>
                    <a:pt x="52" y="27"/>
                  </a:cubicBezTo>
                  <a:cubicBezTo>
                    <a:pt x="51" y="28"/>
                    <a:pt x="51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8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5"/>
                    <a:pt x="50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4"/>
                    <a:pt x="48" y="24"/>
                    <a:pt x="47" y="25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1"/>
                    <a:pt x="44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6" y="17"/>
                    <a:pt x="36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7" y="14"/>
                    <a:pt x="36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4" y="10"/>
                    <a:pt x="32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6" y="13"/>
                    <a:pt x="25" y="13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1" y="12"/>
                    <a:pt x="22" y="11"/>
                    <a:pt x="22" y="10"/>
                  </a:cubicBezTo>
                  <a:cubicBezTo>
                    <a:pt x="22" y="10"/>
                    <a:pt x="23" y="9"/>
                    <a:pt x="23" y="8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8"/>
                    <a:pt x="21" y="7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2" y="11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4"/>
                    <a:pt x="11" y="14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7"/>
                    <a:pt x="14" y="17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4"/>
                    <a:pt x="5" y="25"/>
                  </a:cubicBezTo>
                  <a:cubicBezTo>
                    <a:pt x="6" y="26"/>
                    <a:pt x="7" y="26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7"/>
                    <a:pt x="11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6" y="27"/>
                  </a:cubicBezTo>
                  <a:cubicBezTo>
                    <a:pt x="16" y="27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19" y="29"/>
                  </a:cubicBezTo>
                  <a:cubicBezTo>
                    <a:pt x="19" y="29"/>
                    <a:pt x="20" y="29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7" y="25"/>
                    <a:pt x="27" y="25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4" y="32"/>
                    <a:pt x="34" y="33"/>
                  </a:cubicBezTo>
                  <a:cubicBezTo>
                    <a:pt x="35" y="33"/>
                    <a:pt x="35" y="34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4"/>
                    <a:pt x="35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39" y="37"/>
                    <a:pt x="39" y="38"/>
                  </a:cubicBezTo>
                  <a:cubicBezTo>
                    <a:pt x="39" y="38"/>
                    <a:pt x="39" y="38"/>
                    <a:pt x="39" y="39"/>
                  </a:cubicBezTo>
                  <a:cubicBezTo>
                    <a:pt x="39" y="39"/>
                    <a:pt x="39" y="39"/>
                    <a:pt x="40" y="39"/>
                  </a:cubicBezTo>
                  <a:cubicBezTo>
                    <a:pt x="40" y="39"/>
                    <a:pt x="40" y="39"/>
                    <a:pt x="41" y="40"/>
                  </a:cubicBezTo>
                  <a:cubicBezTo>
                    <a:pt x="42" y="41"/>
                    <a:pt x="43" y="45"/>
                    <a:pt x="42" y="47"/>
                  </a:cubicBezTo>
                  <a:cubicBezTo>
                    <a:pt x="41" y="47"/>
                    <a:pt x="41" y="48"/>
                    <a:pt x="40" y="48"/>
                  </a:cubicBezTo>
                  <a:cubicBezTo>
                    <a:pt x="40" y="49"/>
                    <a:pt x="39" y="50"/>
                    <a:pt x="38" y="51"/>
                  </a:cubicBezTo>
                  <a:cubicBezTo>
                    <a:pt x="38" y="52"/>
                    <a:pt x="38" y="52"/>
                    <a:pt x="39" y="53"/>
                  </a:cubicBezTo>
                  <a:cubicBezTo>
                    <a:pt x="39" y="54"/>
                    <a:pt x="40" y="55"/>
                    <a:pt x="40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6"/>
                    <a:pt x="37" y="56"/>
                    <a:pt x="36" y="57"/>
                  </a:cubicBezTo>
                  <a:cubicBezTo>
                    <a:pt x="36" y="57"/>
                    <a:pt x="36" y="57"/>
                    <a:pt x="35" y="57"/>
                  </a:cubicBezTo>
                  <a:cubicBezTo>
                    <a:pt x="35" y="58"/>
                    <a:pt x="33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0" y="58"/>
                  </a:cubicBezTo>
                  <a:cubicBezTo>
                    <a:pt x="30" y="58"/>
                    <a:pt x="29" y="59"/>
                    <a:pt x="29" y="60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30" y="61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3" y="61"/>
                    <a:pt x="33" y="61"/>
                  </a:cubicBezTo>
                  <a:cubicBezTo>
                    <a:pt x="33" y="60"/>
                    <a:pt x="34" y="60"/>
                    <a:pt x="36" y="61"/>
                  </a:cubicBezTo>
                  <a:cubicBezTo>
                    <a:pt x="35" y="60"/>
                    <a:pt x="35" y="59"/>
                    <a:pt x="36" y="5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60"/>
                    <a:pt x="37" y="60"/>
                  </a:cubicBezTo>
                  <a:cubicBezTo>
                    <a:pt x="37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0" y="60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1" y="64"/>
                    <a:pt x="42" y="64"/>
                    <a:pt x="44" y="65"/>
                  </a:cubicBezTo>
                  <a:cubicBezTo>
                    <a:pt x="44" y="65"/>
                    <a:pt x="44" y="65"/>
                    <a:pt x="45" y="65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8"/>
                    <a:pt x="46" y="70"/>
                    <a:pt x="47" y="69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9" y="69"/>
                    <a:pt x="50" y="70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2"/>
                    <a:pt x="52" y="72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4" y="73"/>
                    <a:pt x="55" y="73"/>
                  </a:cubicBezTo>
                  <a:close/>
                  <a:moveTo>
                    <a:pt x="32" y="35"/>
                  </a:moveTo>
                  <a:cubicBezTo>
                    <a:pt x="32" y="35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2" y="35"/>
                  </a:cubicBezTo>
                  <a:close/>
                  <a:moveTo>
                    <a:pt x="3" y="21"/>
                  </a:moveTo>
                  <a:cubicBezTo>
                    <a:pt x="3" y="22"/>
                    <a:pt x="3" y="22"/>
                    <a:pt x="3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4" y="21"/>
                    <a:pt x="3" y="21"/>
                  </a:cubicBezTo>
                  <a:close/>
                  <a:moveTo>
                    <a:pt x="1" y="18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0" y="17"/>
                    <a:pt x="9" y="16"/>
                    <a:pt x="9" y="15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7"/>
                    <a:pt x="9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4"/>
                    <a:pt x="3" y="6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11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1" y="17"/>
                    <a:pt x="1" y="17"/>
                    <a:pt x="1" y="18"/>
                  </a:cubicBezTo>
                  <a:close/>
                  <a:moveTo>
                    <a:pt x="40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4" y="19"/>
                    <a:pt x="43" y="18"/>
                    <a:pt x="42" y="17"/>
                  </a:cubicBezTo>
                  <a:cubicBezTo>
                    <a:pt x="41" y="18"/>
                    <a:pt x="41" y="18"/>
                    <a:pt x="40" y="18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0" y="5"/>
                  </a:moveTo>
                  <a:cubicBezTo>
                    <a:pt x="9" y="7"/>
                    <a:pt x="9" y="9"/>
                    <a:pt x="9" y="10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0" y="11"/>
                    <a:pt x="10" y="9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0" y="5"/>
                  </a:lnTo>
                  <a:close/>
                  <a:moveTo>
                    <a:pt x="10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42" name="Freeform 44"/>
            <p:cNvSpPr/>
            <p:nvPr/>
          </p:nvSpPr>
          <p:spPr bwMode="auto">
            <a:xfrm>
              <a:off x="7369317" y="1934648"/>
              <a:ext cx="141671" cy="135344"/>
            </a:xfrm>
            <a:custGeom>
              <a:avLst/>
              <a:gdLst>
                <a:gd name="T0" fmla="*/ 320 w 19"/>
                <a:gd name="T1" fmla="*/ 0 h 18"/>
                <a:gd name="T2" fmla="*/ 253 w 19"/>
                <a:gd name="T3" fmla="*/ 98 h 18"/>
                <a:gd name="T4" fmla="*/ 253 w 19"/>
                <a:gd name="T5" fmla="*/ 165 h 18"/>
                <a:gd name="T6" fmla="*/ 185 w 19"/>
                <a:gd name="T7" fmla="*/ 303 h 18"/>
                <a:gd name="T8" fmla="*/ 95 w 19"/>
                <a:gd name="T9" fmla="*/ 354 h 18"/>
                <a:gd name="T10" fmla="*/ 156 w 19"/>
                <a:gd name="T11" fmla="*/ 394 h 18"/>
                <a:gd name="T12" fmla="*/ 348 w 19"/>
                <a:gd name="T13" fmla="*/ 452 h 18"/>
                <a:gd name="T14" fmla="*/ 320 w 19"/>
                <a:gd name="T15" fmla="*/ 490 h 18"/>
                <a:gd name="T16" fmla="*/ 438 w 19"/>
                <a:gd name="T17" fmla="*/ 452 h 18"/>
                <a:gd name="T18" fmla="*/ 348 w 19"/>
                <a:gd name="T19" fmla="*/ 518 h 18"/>
                <a:gd name="T20" fmla="*/ 476 w 19"/>
                <a:gd name="T21" fmla="*/ 423 h 18"/>
                <a:gd name="T22" fmla="*/ 476 w 19"/>
                <a:gd name="T23" fmla="*/ 559 h 18"/>
                <a:gd name="T24" fmla="*/ 504 w 19"/>
                <a:gd name="T25" fmla="*/ 518 h 18"/>
                <a:gd name="T26" fmla="*/ 533 w 19"/>
                <a:gd name="T27" fmla="*/ 588 h 18"/>
                <a:gd name="T28" fmla="*/ 573 w 19"/>
                <a:gd name="T29" fmla="*/ 452 h 18"/>
                <a:gd name="T30" fmla="*/ 533 w 19"/>
                <a:gd name="T31" fmla="*/ 490 h 18"/>
                <a:gd name="T32" fmla="*/ 573 w 19"/>
                <a:gd name="T33" fmla="*/ 394 h 18"/>
                <a:gd name="T34" fmla="*/ 504 w 19"/>
                <a:gd name="T35" fmla="*/ 452 h 18"/>
                <a:gd name="T36" fmla="*/ 504 w 19"/>
                <a:gd name="T37" fmla="*/ 394 h 18"/>
                <a:gd name="T38" fmla="*/ 573 w 19"/>
                <a:gd name="T39" fmla="*/ 354 h 18"/>
                <a:gd name="T40" fmla="*/ 476 w 19"/>
                <a:gd name="T41" fmla="*/ 354 h 18"/>
                <a:gd name="T42" fmla="*/ 504 w 19"/>
                <a:gd name="T43" fmla="*/ 258 h 18"/>
                <a:gd name="T44" fmla="*/ 369 w 19"/>
                <a:gd name="T45" fmla="*/ 303 h 18"/>
                <a:gd name="T46" fmla="*/ 410 w 19"/>
                <a:gd name="T47" fmla="*/ 234 h 18"/>
                <a:gd name="T48" fmla="*/ 348 w 19"/>
                <a:gd name="T49" fmla="*/ 234 h 18"/>
                <a:gd name="T50" fmla="*/ 369 w 19"/>
                <a:gd name="T51" fmla="*/ 189 h 18"/>
                <a:gd name="T52" fmla="*/ 348 w 19"/>
                <a:gd name="T53" fmla="*/ 189 h 18"/>
                <a:gd name="T54" fmla="*/ 279 w 19"/>
                <a:gd name="T55" fmla="*/ 234 h 18"/>
                <a:gd name="T56" fmla="*/ 320 w 19"/>
                <a:gd name="T57" fmla="*/ 98 h 18"/>
                <a:gd name="T58" fmla="*/ 369 w 19"/>
                <a:gd name="T59" fmla="*/ 0 h 18"/>
                <a:gd name="T60" fmla="*/ 320 w 19"/>
                <a:gd name="T61" fmla="*/ 0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6"/>
                    <a:pt x="6" y="8"/>
                    <a:pt x="6" y="9"/>
                  </a:cubicBezTo>
                  <a:cubicBezTo>
                    <a:pt x="5" y="9"/>
                    <a:pt x="5" y="11"/>
                    <a:pt x="3" y="11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0" y="16"/>
                    <a:pt x="9" y="15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12" y="15"/>
                    <a:pt x="12" y="14"/>
                    <a:pt x="14" y="14"/>
                  </a:cubicBezTo>
                  <a:cubicBezTo>
                    <a:pt x="13" y="15"/>
                    <a:pt x="12" y="16"/>
                    <a:pt x="11" y="16"/>
                  </a:cubicBezTo>
                  <a:cubicBezTo>
                    <a:pt x="12" y="18"/>
                    <a:pt x="15" y="14"/>
                    <a:pt x="15" y="13"/>
                  </a:cubicBezTo>
                  <a:cubicBezTo>
                    <a:pt x="16" y="14"/>
                    <a:pt x="16" y="16"/>
                    <a:pt x="15" y="17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8" y="17"/>
                    <a:pt x="19" y="15"/>
                    <a:pt x="18" y="14"/>
                  </a:cubicBezTo>
                  <a:cubicBezTo>
                    <a:pt x="18" y="14"/>
                    <a:pt x="18" y="14"/>
                    <a:pt x="17" y="15"/>
                  </a:cubicBezTo>
                  <a:cubicBezTo>
                    <a:pt x="18" y="14"/>
                    <a:pt x="18" y="13"/>
                    <a:pt x="18" y="12"/>
                  </a:cubicBezTo>
                  <a:cubicBezTo>
                    <a:pt x="17" y="13"/>
                    <a:pt x="17" y="14"/>
                    <a:pt x="16" y="14"/>
                  </a:cubicBezTo>
                  <a:cubicBezTo>
                    <a:pt x="16" y="14"/>
                    <a:pt x="16" y="13"/>
                    <a:pt x="16" y="12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5" y="8"/>
                    <a:pt x="14" y="8"/>
                    <a:pt x="12" y="9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7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43" name="Freeform 45"/>
            <p:cNvSpPr>
              <a:spLocks noEditPoints="1"/>
            </p:cNvSpPr>
            <p:nvPr/>
          </p:nvSpPr>
          <p:spPr bwMode="auto">
            <a:xfrm>
              <a:off x="7394503" y="1928353"/>
              <a:ext cx="116485" cy="147935"/>
            </a:xfrm>
            <a:custGeom>
              <a:avLst/>
              <a:gdLst>
                <a:gd name="T0" fmla="*/ 370 w 16"/>
                <a:gd name="T1" fmla="*/ 585 h 20"/>
                <a:gd name="T2" fmla="*/ 370 w 16"/>
                <a:gd name="T3" fmla="*/ 548 h 20"/>
                <a:gd name="T4" fmla="*/ 347 w 16"/>
                <a:gd name="T5" fmla="*/ 548 h 20"/>
                <a:gd name="T6" fmla="*/ 261 w 16"/>
                <a:gd name="T7" fmla="*/ 548 h 20"/>
                <a:gd name="T8" fmla="*/ 199 w 16"/>
                <a:gd name="T9" fmla="*/ 519 h 20"/>
                <a:gd name="T10" fmla="*/ 199 w 16"/>
                <a:gd name="T11" fmla="*/ 491 h 20"/>
                <a:gd name="T12" fmla="*/ 199 w 16"/>
                <a:gd name="T13" fmla="*/ 491 h 20"/>
                <a:gd name="T14" fmla="*/ 0 w 16"/>
                <a:gd name="T15" fmla="*/ 454 h 20"/>
                <a:gd name="T16" fmla="*/ 0 w 16"/>
                <a:gd name="T17" fmla="*/ 404 h 20"/>
                <a:gd name="T18" fmla="*/ 28 w 16"/>
                <a:gd name="T19" fmla="*/ 336 h 20"/>
                <a:gd name="T20" fmla="*/ 86 w 16"/>
                <a:gd name="T21" fmla="*/ 249 h 20"/>
                <a:gd name="T22" fmla="*/ 113 w 16"/>
                <a:gd name="T23" fmla="*/ 155 h 20"/>
                <a:gd name="T24" fmla="*/ 113 w 16"/>
                <a:gd name="T25" fmla="*/ 115 h 20"/>
                <a:gd name="T26" fmla="*/ 199 w 16"/>
                <a:gd name="T27" fmla="*/ 28 h 20"/>
                <a:gd name="T28" fmla="*/ 261 w 16"/>
                <a:gd name="T29" fmla="*/ 28 h 20"/>
                <a:gd name="T30" fmla="*/ 261 w 16"/>
                <a:gd name="T31" fmla="*/ 66 h 20"/>
                <a:gd name="T32" fmla="*/ 236 w 16"/>
                <a:gd name="T33" fmla="*/ 183 h 20"/>
                <a:gd name="T34" fmla="*/ 236 w 16"/>
                <a:gd name="T35" fmla="*/ 183 h 20"/>
                <a:gd name="T36" fmla="*/ 310 w 16"/>
                <a:gd name="T37" fmla="*/ 209 h 20"/>
                <a:gd name="T38" fmla="*/ 310 w 16"/>
                <a:gd name="T39" fmla="*/ 209 h 20"/>
                <a:gd name="T40" fmla="*/ 310 w 16"/>
                <a:gd name="T41" fmla="*/ 249 h 20"/>
                <a:gd name="T42" fmla="*/ 395 w 16"/>
                <a:gd name="T43" fmla="*/ 270 h 20"/>
                <a:gd name="T44" fmla="*/ 395 w 16"/>
                <a:gd name="T45" fmla="*/ 336 h 20"/>
                <a:gd name="T46" fmla="*/ 395 w 16"/>
                <a:gd name="T47" fmla="*/ 336 h 20"/>
                <a:gd name="T48" fmla="*/ 432 w 16"/>
                <a:gd name="T49" fmla="*/ 364 h 20"/>
                <a:gd name="T50" fmla="*/ 395 w 16"/>
                <a:gd name="T51" fmla="*/ 430 h 20"/>
                <a:gd name="T52" fmla="*/ 460 w 16"/>
                <a:gd name="T53" fmla="*/ 430 h 20"/>
                <a:gd name="T54" fmla="*/ 460 w 16"/>
                <a:gd name="T55" fmla="*/ 454 h 20"/>
                <a:gd name="T56" fmla="*/ 395 w 16"/>
                <a:gd name="T57" fmla="*/ 585 h 20"/>
                <a:gd name="T58" fmla="*/ 395 w 16"/>
                <a:gd name="T59" fmla="*/ 519 h 20"/>
                <a:gd name="T60" fmla="*/ 395 w 16"/>
                <a:gd name="T61" fmla="*/ 548 h 20"/>
                <a:gd name="T62" fmla="*/ 432 w 16"/>
                <a:gd name="T63" fmla="*/ 491 h 20"/>
                <a:gd name="T64" fmla="*/ 65 w 16"/>
                <a:gd name="T65" fmla="*/ 364 h 20"/>
                <a:gd name="T66" fmla="*/ 86 w 16"/>
                <a:gd name="T67" fmla="*/ 364 h 20"/>
                <a:gd name="T68" fmla="*/ 28 w 16"/>
                <a:gd name="T69" fmla="*/ 454 h 20"/>
                <a:gd name="T70" fmla="*/ 236 w 16"/>
                <a:gd name="T71" fmla="*/ 430 h 20"/>
                <a:gd name="T72" fmla="*/ 261 w 16"/>
                <a:gd name="T73" fmla="*/ 454 h 20"/>
                <a:gd name="T74" fmla="*/ 310 w 16"/>
                <a:gd name="T75" fmla="*/ 454 h 20"/>
                <a:gd name="T76" fmla="*/ 310 w 16"/>
                <a:gd name="T77" fmla="*/ 454 h 20"/>
                <a:gd name="T78" fmla="*/ 347 w 16"/>
                <a:gd name="T79" fmla="*/ 430 h 20"/>
                <a:gd name="T80" fmla="*/ 310 w 16"/>
                <a:gd name="T81" fmla="*/ 404 h 20"/>
                <a:gd name="T82" fmla="*/ 347 w 16"/>
                <a:gd name="T83" fmla="*/ 310 h 20"/>
                <a:gd name="T84" fmla="*/ 261 w 16"/>
                <a:gd name="T85" fmla="*/ 310 h 20"/>
                <a:gd name="T86" fmla="*/ 261 w 16"/>
                <a:gd name="T87" fmla="*/ 270 h 20"/>
                <a:gd name="T88" fmla="*/ 199 w 16"/>
                <a:gd name="T89" fmla="*/ 249 h 20"/>
                <a:gd name="T90" fmla="*/ 171 w 16"/>
                <a:gd name="T91" fmla="*/ 249 h 20"/>
                <a:gd name="T92" fmla="*/ 199 w 16"/>
                <a:gd name="T93" fmla="*/ 115 h 20"/>
                <a:gd name="T94" fmla="*/ 199 w 16"/>
                <a:gd name="T95" fmla="*/ 66 h 20"/>
                <a:gd name="T96" fmla="*/ 150 w 16"/>
                <a:gd name="T97" fmla="*/ 115 h 20"/>
                <a:gd name="T98" fmla="*/ 150 w 16"/>
                <a:gd name="T99" fmla="*/ 209 h 20"/>
                <a:gd name="T100" fmla="*/ 113 w 16"/>
                <a:gd name="T101" fmla="*/ 249 h 20"/>
                <a:gd name="T102" fmla="*/ 113 w 16"/>
                <a:gd name="T103" fmla="*/ 336 h 20"/>
                <a:gd name="T104" fmla="*/ 65 w 16"/>
                <a:gd name="T105" fmla="*/ 336 h 20"/>
                <a:gd name="T106" fmla="*/ 236 w 16"/>
                <a:gd name="T107" fmla="*/ 249 h 20"/>
                <a:gd name="T108" fmla="*/ 261 w 16"/>
                <a:gd name="T109" fmla="*/ 249 h 20"/>
                <a:gd name="T110" fmla="*/ 261 w 16"/>
                <a:gd name="T111" fmla="*/ 249 h 20"/>
                <a:gd name="T112" fmla="*/ 236 w 16"/>
                <a:gd name="T113" fmla="*/ 249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6" h="20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4" y="16"/>
                    <a:pt x="3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4" y="13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7"/>
                    <a:pt x="16" y="18"/>
                  </a:cubicBezTo>
                  <a:cubicBezTo>
                    <a:pt x="15" y="19"/>
                    <a:pt x="15" y="19"/>
                    <a:pt x="14" y="19"/>
                  </a:cubicBezTo>
                  <a:lnTo>
                    <a:pt x="13" y="20"/>
                  </a:lnTo>
                  <a:close/>
                  <a:moveTo>
                    <a:pt x="14" y="17"/>
                  </a:move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lnTo>
                    <a:pt x="14" y="17"/>
                  </a:lnTo>
                  <a:close/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5" y="15"/>
                    <a:pt x="7" y="15"/>
                    <a:pt x="8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  <a:moveTo>
                    <a:pt x="8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44" name="Freeform 46"/>
            <p:cNvSpPr/>
            <p:nvPr/>
          </p:nvSpPr>
          <p:spPr bwMode="auto">
            <a:xfrm>
              <a:off x="6938007" y="2775043"/>
              <a:ext cx="53520" cy="53508"/>
            </a:xfrm>
            <a:custGeom>
              <a:avLst/>
              <a:gdLst>
                <a:gd name="T0" fmla="*/ 243 w 7"/>
                <a:gd name="T1" fmla="*/ 141 h 7"/>
                <a:gd name="T2" fmla="*/ 100 w 7"/>
                <a:gd name="T3" fmla="*/ 29 h 7"/>
                <a:gd name="T4" fmla="*/ 0 w 7"/>
                <a:gd name="T5" fmla="*/ 29 h 7"/>
                <a:gd name="T6" fmla="*/ 29 w 7"/>
                <a:gd name="T7" fmla="*/ 141 h 7"/>
                <a:gd name="T8" fmla="*/ 29 w 7"/>
                <a:gd name="T9" fmla="*/ 100 h 7"/>
                <a:gd name="T10" fmla="*/ 170 w 7"/>
                <a:gd name="T11" fmla="*/ 243 h 7"/>
                <a:gd name="T12" fmla="*/ 211 w 7"/>
                <a:gd name="T13" fmla="*/ 211 h 7"/>
                <a:gd name="T14" fmla="*/ 211 w 7"/>
                <a:gd name="T15" fmla="*/ 243 h 7"/>
                <a:gd name="T16" fmla="*/ 243 w 7"/>
                <a:gd name="T17" fmla="*/ 141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5" y="3"/>
                    <a:pt x="5" y="1"/>
                    <a:pt x="3" y="1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3" y="3"/>
                    <a:pt x="4" y="6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6" y="5"/>
                    <a:pt x="7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45" name="Freeform 47"/>
            <p:cNvSpPr>
              <a:spLocks noEditPoints="1"/>
            </p:cNvSpPr>
            <p:nvPr/>
          </p:nvSpPr>
          <p:spPr bwMode="auto">
            <a:xfrm>
              <a:off x="6931710" y="2775043"/>
              <a:ext cx="66113" cy="59803"/>
            </a:xfrm>
            <a:custGeom>
              <a:avLst/>
              <a:gdLst>
                <a:gd name="T0" fmla="*/ 201 w 9"/>
                <a:gd name="T1" fmla="*/ 254 h 8"/>
                <a:gd name="T2" fmla="*/ 201 w 9"/>
                <a:gd name="T3" fmla="*/ 254 h 8"/>
                <a:gd name="T4" fmla="*/ 201 w 9"/>
                <a:gd name="T5" fmla="*/ 254 h 8"/>
                <a:gd name="T6" fmla="*/ 180 w 9"/>
                <a:gd name="T7" fmla="*/ 226 h 8"/>
                <a:gd name="T8" fmla="*/ 114 w 9"/>
                <a:gd name="T9" fmla="*/ 185 h 8"/>
                <a:gd name="T10" fmla="*/ 86 w 9"/>
                <a:gd name="T11" fmla="*/ 135 h 8"/>
                <a:gd name="T12" fmla="*/ 86 w 9"/>
                <a:gd name="T13" fmla="*/ 164 h 8"/>
                <a:gd name="T14" fmla="*/ 65 w 9"/>
                <a:gd name="T15" fmla="*/ 164 h 8"/>
                <a:gd name="T16" fmla="*/ 0 w 9"/>
                <a:gd name="T17" fmla="*/ 29 h 8"/>
                <a:gd name="T18" fmla="*/ 65 w 9"/>
                <a:gd name="T19" fmla="*/ 0 h 8"/>
                <a:gd name="T20" fmla="*/ 86 w 9"/>
                <a:gd name="T21" fmla="*/ 0 h 8"/>
                <a:gd name="T22" fmla="*/ 114 w 9"/>
                <a:gd name="T23" fmla="*/ 0 h 8"/>
                <a:gd name="T24" fmla="*/ 201 w 9"/>
                <a:gd name="T25" fmla="*/ 69 h 8"/>
                <a:gd name="T26" fmla="*/ 240 w 9"/>
                <a:gd name="T27" fmla="*/ 135 h 8"/>
                <a:gd name="T28" fmla="*/ 266 w 9"/>
                <a:gd name="T29" fmla="*/ 135 h 8"/>
                <a:gd name="T30" fmla="*/ 240 w 9"/>
                <a:gd name="T31" fmla="*/ 164 h 8"/>
                <a:gd name="T32" fmla="*/ 240 w 9"/>
                <a:gd name="T33" fmla="*/ 164 h 8"/>
                <a:gd name="T34" fmla="*/ 240 w 9"/>
                <a:gd name="T35" fmla="*/ 226 h 8"/>
                <a:gd name="T36" fmla="*/ 201 w 9"/>
                <a:gd name="T37" fmla="*/ 254 h 8"/>
                <a:gd name="T38" fmla="*/ 180 w 9"/>
                <a:gd name="T39" fmla="*/ 164 h 8"/>
                <a:gd name="T40" fmla="*/ 201 w 9"/>
                <a:gd name="T41" fmla="*/ 185 h 8"/>
                <a:gd name="T42" fmla="*/ 201 w 9"/>
                <a:gd name="T43" fmla="*/ 185 h 8"/>
                <a:gd name="T44" fmla="*/ 201 w 9"/>
                <a:gd name="T45" fmla="*/ 185 h 8"/>
                <a:gd name="T46" fmla="*/ 201 w 9"/>
                <a:gd name="T47" fmla="*/ 135 h 8"/>
                <a:gd name="T48" fmla="*/ 180 w 9"/>
                <a:gd name="T49" fmla="*/ 95 h 8"/>
                <a:gd name="T50" fmla="*/ 114 w 9"/>
                <a:gd name="T51" fmla="*/ 69 h 8"/>
                <a:gd name="T52" fmla="*/ 86 w 9"/>
                <a:gd name="T53" fmla="*/ 29 h 8"/>
                <a:gd name="T54" fmla="*/ 65 w 9"/>
                <a:gd name="T55" fmla="*/ 29 h 8"/>
                <a:gd name="T56" fmla="*/ 28 w 9"/>
                <a:gd name="T57" fmla="*/ 29 h 8"/>
                <a:gd name="T58" fmla="*/ 28 w 9"/>
                <a:gd name="T59" fmla="*/ 69 h 8"/>
                <a:gd name="T60" fmla="*/ 65 w 9"/>
                <a:gd name="T61" fmla="*/ 95 h 8"/>
                <a:gd name="T62" fmla="*/ 152 w 9"/>
                <a:gd name="T63" fmla="*/ 164 h 8"/>
                <a:gd name="T64" fmla="*/ 180 w 9"/>
                <a:gd name="T65" fmla="*/ 185 h 8"/>
                <a:gd name="T66" fmla="*/ 180 w 9"/>
                <a:gd name="T67" fmla="*/ 164 h 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7" y="8"/>
                  </a:lnTo>
                  <a:close/>
                  <a:moveTo>
                    <a:pt x="6" y="5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46" name="Freeform 48"/>
            <p:cNvSpPr/>
            <p:nvPr/>
          </p:nvSpPr>
          <p:spPr bwMode="auto">
            <a:xfrm>
              <a:off x="6953748" y="2561010"/>
              <a:ext cx="185747" cy="66098"/>
            </a:xfrm>
            <a:custGeom>
              <a:avLst/>
              <a:gdLst>
                <a:gd name="T0" fmla="*/ 552 w 25"/>
                <a:gd name="T1" fmla="*/ 114 h 9"/>
                <a:gd name="T2" fmla="*/ 774 w 25"/>
                <a:gd name="T3" fmla="*/ 240 h 9"/>
                <a:gd name="T4" fmla="*/ 500 w 25"/>
                <a:gd name="T5" fmla="*/ 266 h 9"/>
                <a:gd name="T6" fmla="*/ 552 w 25"/>
                <a:gd name="T7" fmla="*/ 201 h 9"/>
                <a:gd name="T8" fmla="*/ 368 w 25"/>
                <a:gd name="T9" fmla="*/ 114 h 9"/>
                <a:gd name="T10" fmla="*/ 319 w 25"/>
                <a:gd name="T11" fmla="*/ 86 h 9"/>
                <a:gd name="T12" fmla="*/ 184 w 25"/>
                <a:gd name="T13" fmla="*/ 86 h 9"/>
                <a:gd name="T14" fmla="*/ 222 w 25"/>
                <a:gd name="T15" fmla="*/ 65 h 9"/>
                <a:gd name="T16" fmla="*/ 0 w 25"/>
                <a:gd name="T17" fmla="*/ 114 h 9"/>
                <a:gd name="T18" fmla="*/ 66 w 25"/>
                <a:gd name="T19" fmla="*/ 28 h 9"/>
                <a:gd name="T20" fmla="*/ 222 w 25"/>
                <a:gd name="T21" fmla="*/ 28 h 9"/>
                <a:gd name="T22" fmla="*/ 552 w 25"/>
                <a:gd name="T23" fmla="*/ 114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9">
                  <a:moveTo>
                    <a:pt x="18" y="4"/>
                  </a:moveTo>
                  <a:cubicBezTo>
                    <a:pt x="20" y="6"/>
                    <a:pt x="22" y="6"/>
                    <a:pt x="25" y="8"/>
                  </a:cubicBezTo>
                  <a:cubicBezTo>
                    <a:pt x="22" y="9"/>
                    <a:pt x="19" y="9"/>
                    <a:pt x="16" y="9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5" y="7"/>
                    <a:pt x="15" y="5"/>
                    <a:pt x="12" y="4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8" y="3"/>
                    <a:pt x="7" y="4"/>
                    <a:pt x="6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4" y="1"/>
                    <a:pt x="2" y="5"/>
                    <a:pt x="0" y="4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4" y="1"/>
                    <a:pt x="6" y="0"/>
                    <a:pt x="7" y="1"/>
                  </a:cubicBezTo>
                  <a:cubicBezTo>
                    <a:pt x="11" y="1"/>
                    <a:pt x="14" y="4"/>
                    <a:pt x="18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47" name="Freeform 49"/>
            <p:cNvSpPr>
              <a:spLocks noEditPoints="1"/>
            </p:cNvSpPr>
            <p:nvPr/>
          </p:nvSpPr>
          <p:spPr bwMode="auto">
            <a:xfrm>
              <a:off x="6938007" y="2561010"/>
              <a:ext cx="210933" cy="66098"/>
            </a:xfrm>
            <a:custGeom>
              <a:avLst/>
              <a:gdLst>
                <a:gd name="T0" fmla="*/ 687 w 28"/>
                <a:gd name="T1" fmla="*/ 266 h 9"/>
                <a:gd name="T2" fmla="*/ 589 w 28"/>
                <a:gd name="T3" fmla="*/ 266 h 9"/>
                <a:gd name="T4" fmla="*/ 562 w 28"/>
                <a:gd name="T5" fmla="*/ 266 h 9"/>
                <a:gd name="T6" fmla="*/ 589 w 28"/>
                <a:gd name="T7" fmla="*/ 240 h 9"/>
                <a:gd name="T8" fmla="*/ 617 w 28"/>
                <a:gd name="T9" fmla="*/ 240 h 9"/>
                <a:gd name="T10" fmla="*/ 617 w 28"/>
                <a:gd name="T11" fmla="*/ 201 h 9"/>
                <a:gd name="T12" fmla="*/ 562 w 28"/>
                <a:gd name="T13" fmla="*/ 180 h 9"/>
                <a:gd name="T14" fmla="*/ 464 w 28"/>
                <a:gd name="T15" fmla="*/ 152 h 9"/>
                <a:gd name="T16" fmla="*/ 395 w 28"/>
                <a:gd name="T17" fmla="*/ 114 h 9"/>
                <a:gd name="T18" fmla="*/ 354 w 28"/>
                <a:gd name="T19" fmla="*/ 114 h 9"/>
                <a:gd name="T20" fmla="*/ 354 w 28"/>
                <a:gd name="T21" fmla="*/ 114 h 9"/>
                <a:gd name="T22" fmla="*/ 325 w 28"/>
                <a:gd name="T23" fmla="*/ 114 h 9"/>
                <a:gd name="T24" fmla="*/ 258 w 28"/>
                <a:gd name="T25" fmla="*/ 86 h 9"/>
                <a:gd name="T26" fmla="*/ 235 w 28"/>
                <a:gd name="T27" fmla="*/ 86 h 9"/>
                <a:gd name="T28" fmla="*/ 165 w 28"/>
                <a:gd name="T29" fmla="*/ 86 h 9"/>
                <a:gd name="T30" fmla="*/ 69 w 28"/>
                <a:gd name="T31" fmla="*/ 114 h 9"/>
                <a:gd name="T32" fmla="*/ 0 w 28"/>
                <a:gd name="T33" fmla="*/ 114 h 9"/>
                <a:gd name="T34" fmla="*/ 69 w 28"/>
                <a:gd name="T35" fmla="*/ 86 h 9"/>
                <a:gd name="T36" fmla="*/ 98 w 28"/>
                <a:gd name="T37" fmla="*/ 65 h 9"/>
                <a:gd name="T38" fmla="*/ 136 w 28"/>
                <a:gd name="T39" fmla="*/ 28 h 9"/>
                <a:gd name="T40" fmla="*/ 165 w 28"/>
                <a:gd name="T41" fmla="*/ 28 h 9"/>
                <a:gd name="T42" fmla="*/ 325 w 28"/>
                <a:gd name="T43" fmla="*/ 0 h 9"/>
                <a:gd name="T44" fmla="*/ 493 w 28"/>
                <a:gd name="T45" fmla="*/ 65 h 9"/>
                <a:gd name="T46" fmla="*/ 658 w 28"/>
                <a:gd name="T47" fmla="*/ 114 h 9"/>
                <a:gd name="T48" fmla="*/ 658 w 28"/>
                <a:gd name="T49" fmla="*/ 114 h 9"/>
                <a:gd name="T50" fmla="*/ 658 w 28"/>
                <a:gd name="T51" fmla="*/ 114 h 9"/>
                <a:gd name="T52" fmla="*/ 756 w 28"/>
                <a:gd name="T53" fmla="*/ 180 h 9"/>
                <a:gd name="T54" fmla="*/ 893 w 28"/>
                <a:gd name="T55" fmla="*/ 201 h 9"/>
                <a:gd name="T56" fmla="*/ 916 w 28"/>
                <a:gd name="T57" fmla="*/ 240 h 9"/>
                <a:gd name="T58" fmla="*/ 893 w 28"/>
                <a:gd name="T59" fmla="*/ 240 h 9"/>
                <a:gd name="T60" fmla="*/ 687 w 28"/>
                <a:gd name="T61" fmla="*/ 266 h 9"/>
                <a:gd name="T62" fmla="*/ 658 w 28"/>
                <a:gd name="T63" fmla="*/ 240 h 9"/>
                <a:gd name="T64" fmla="*/ 826 w 28"/>
                <a:gd name="T65" fmla="*/ 240 h 9"/>
                <a:gd name="T66" fmla="*/ 756 w 28"/>
                <a:gd name="T67" fmla="*/ 201 h 9"/>
                <a:gd name="T68" fmla="*/ 617 w 28"/>
                <a:gd name="T69" fmla="*/ 152 h 9"/>
                <a:gd name="T70" fmla="*/ 493 w 28"/>
                <a:gd name="T71" fmla="*/ 86 h 9"/>
                <a:gd name="T72" fmla="*/ 304 w 28"/>
                <a:gd name="T73" fmla="*/ 28 h 9"/>
                <a:gd name="T74" fmla="*/ 165 w 28"/>
                <a:gd name="T75" fmla="*/ 65 h 9"/>
                <a:gd name="T76" fmla="*/ 165 w 28"/>
                <a:gd name="T77" fmla="*/ 65 h 9"/>
                <a:gd name="T78" fmla="*/ 136 w 28"/>
                <a:gd name="T79" fmla="*/ 86 h 9"/>
                <a:gd name="T80" fmla="*/ 136 w 28"/>
                <a:gd name="T81" fmla="*/ 86 h 9"/>
                <a:gd name="T82" fmla="*/ 165 w 28"/>
                <a:gd name="T83" fmla="*/ 65 h 9"/>
                <a:gd name="T84" fmla="*/ 258 w 28"/>
                <a:gd name="T85" fmla="*/ 28 h 9"/>
                <a:gd name="T86" fmla="*/ 304 w 28"/>
                <a:gd name="T87" fmla="*/ 65 h 9"/>
                <a:gd name="T88" fmla="*/ 325 w 28"/>
                <a:gd name="T89" fmla="*/ 65 h 9"/>
                <a:gd name="T90" fmla="*/ 304 w 28"/>
                <a:gd name="T91" fmla="*/ 86 h 9"/>
                <a:gd name="T92" fmla="*/ 325 w 28"/>
                <a:gd name="T93" fmla="*/ 86 h 9"/>
                <a:gd name="T94" fmla="*/ 354 w 28"/>
                <a:gd name="T95" fmla="*/ 86 h 9"/>
                <a:gd name="T96" fmla="*/ 395 w 28"/>
                <a:gd name="T97" fmla="*/ 86 h 9"/>
                <a:gd name="T98" fmla="*/ 424 w 28"/>
                <a:gd name="T99" fmla="*/ 86 h 9"/>
                <a:gd name="T100" fmla="*/ 464 w 28"/>
                <a:gd name="T101" fmla="*/ 114 h 9"/>
                <a:gd name="T102" fmla="*/ 562 w 28"/>
                <a:gd name="T103" fmla="*/ 152 h 9"/>
                <a:gd name="T104" fmla="*/ 658 w 28"/>
                <a:gd name="T105" fmla="*/ 201 h 9"/>
                <a:gd name="T106" fmla="*/ 687 w 28"/>
                <a:gd name="T107" fmla="*/ 201 h 9"/>
                <a:gd name="T108" fmla="*/ 658 w 28"/>
                <a:gd name="T109" fmla="*/ 240 h 9"/>
                <a:gd name="T110" fmla="*/ 658 w 28"/>
                <a:gd name="T111" fmla="*/ 240 h 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" h="9">
                  <a:moveTo>
                    <a:pt x="21" y="9"/>
                  </a:moveTo>
                  <a:cubicBezTo>
                    <a:pt x="20" y="9"/>
                    <a:pt x="19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2" y="0"/>
                    <a:pt x="13" y="1"/>
                    <a:pt x="15" y="2"/>
                  </a:cubicBezTo>
                  <a:cubicBezTo>
                    <a:pt x="17" y="3"/>
                    <a:pt x="18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5"/>
                    <a:pt x="22" y="5"/>
                    <a:pt x="23" y="6"/>
                  </a:cubicBezTo>
                  <a:cubicBezTo>
                    <a:pt x="24" y="6"/>
                    <a:pt x="26" y="6"/>
                    <a:pt x="27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3" y="9"/>
                    <a:pt x="21" y="9"/>
                  </a:cubicBezTo>
                  <a:close/>
                  <a:moveTo>
                    <a:pt x="20" y="8"/>
                  </a:moveTo>
                  <a:cubicBezTo>
                    <a:pt x="21" y="8"/>
                    <a:pt x="23" y="8"/>
                    <a:pt x="25" y="8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6"/>
                    <a:pt x="20" y="6"/>
                    <a:pt x="19" y="5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3" y="2"/>
                    <a:pt x="11" y="1"/>
                    <a:pt x="9" y="1"/>
                  </a:cubicBezTo>
                  <a:cubicBezTo>
                    <a:pt x="8" y="1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48" name="Freeform 50"/>
            <p:cNvSpPr/>
            <p:nvPr/>
          </p:nvSpPr>
          <p:spPr bwMode="auto">
            <a:xfrm>
              <a:off x="7057640" y="2573600"/>
              <a:ext cx="22038" cy="15738"/>
            </a:xfrm>
            <a:custGeom>
              <a:avLst/>
              <a:gdLst>
                <a:gd name="T0" fmla="*/ 65 w 3"/>
                <a:gd name="T1" fmla="*/ 50 h 2"/>
                <a:gd name="T2" fmla="*/ 65 w 3"/>
                <a:gd name="T3" fmla="*/ 83 h 2"/>
                <a:gd name="T4" fmla="*/ 0 w 3"/>
                <a:gd name="T5" fmla="*/ 0 h 2"/>
                <a:gd name="T6" fmla="*/ 65 w 3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49" name="Freeform 51"/>
            <p:cNvSpPr/>
            <p:nvPr/>
          </p:nvSpPr>
          <p:spPr bwMode="auto">
            <a:xfrm>
              <a:off x="7029306" y="2561010"/>
              <a:ext cx="50372" cy="28328"/>
            </a:xfrm>
            <a:custGeom>
              <a:avLst/>
              <a:gdLst>
                <a:gd name="T0" fmla="*/ 194 w 7"/>
                <a:gd name="T1" fmla="*/ 101 h 4"/>
                <a:gd name="T2" fmla="*/ 167 w 7"/>
                <a:gd name="T3" fmla="*/ 101 h 4"/>
                <a:gd name="T4" fmla="*/ 110 w 7"/>
                <a:gd name="T5" fmla="*/ 81 h 4"/>
                <a:gd name="T6" fmla="*/ 0 w 7"/>
                <a:gd name="T7" fmla="*/ 0 h 4"/>
                <a:gd name="T8" fmla="*/ 130 w 7"/>
                <a:gd name="T9" fmla="*/ 56 h 4"/>
                <a:gd name="T10" fmla="*/ 167 w 7"/>
                <a:gd name="T11" fmla="*/ 56 h 4"/>
                <a:gd name="T12" fmla="*/ 167 w 7"/>
                <a:gd name="T13" fmla="*/ 56 h 4"/>
                <a:gd name="T14" fmla="*/ 167 w 7"/>
                <a:gd name="T15" fmla="*/ 56 h 4"/>
                <a:gd name="T16" fmla="*/ 194 w 7"/>
                <a:gd name="T17" fmla="*/ 10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50" name="Freeform 52"/>
            <p:cNvSpPr/>
            <p:nvPr/>
          </p:nvSpPr>
          <p:spPr bwMode="auto">
            <a:xfrm>
              <a:off x="6985231" y="2589337"/>
              <a:ext cx="6296" cy="9443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0 w 1"/>
                <a:gd name="T5" fmla="*/ 81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51" name="Freeform 53"/>
            <p:cNvSpPr/>
            <p:nvPr/>
          </p:nvSpPr>
          <p:spPr bwMode="auto">
            <a:xfrm>
              <a:off x="6975786" y="2583042"/>
              <a:ext cx="22038" cy="22033"/>
            </a:xfrm>
            <a:custGeom>
              <a:avLst/>
              <a:gdLst>
                <a:gd name="T0" fmla="*/ 0 w 3"/>
                <a:gd name="T1" fmla="*/ 86 h 3"/>
                <a:gd name="T2" fmla="*/ 0 w 3"/>
                <a:gd name="T3" fmla="*/ 65 h 3"/>
                <a:gd name="T4" fmla="*/ 28 w 3"/>
                <a:gd name="T5" fmla="*/ 0 h 3"/>
                <a:gd name="T6" fmla="*/ 28 w 3"/>
                <a:gd name="T7" fmla="*/ 0 h 3"/>
                <a:gd name="T8" fmla="*/ 65 w 3"/>
                <a:gd name="T9" fmla="*/ 0 h 3"/>
                <a:gd name="T10" fmla="*/ 65 w 3"/>
                <a:gd name="T11" fmla="*/ 28 h 3"/>
                <a:gd name="T12" fmla="*/ 65 w 3"/>
                <a:gd name="T13" fmla="*/ 65 h 3"/>
                <a:gd name="T14" fmla="*/ 86 w 3"/>
                <a:gd name="T15" fmla="*/ 65 h 3"/>
                <a:gd name="T16" fmla="*/ 65 w 3"/>
                <a:gd name="T17" fmla="*/ 65 h 3"/>
                <a:gd name="T18" fmla="*/ 28 w 3"/>
                <a:gd name="T19" fmla="*/ 65 h 3"/>
                <a:gd name="T20" fmla="*/ 0 w 3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52" name="Freeform 54"/>
            <p:cNvSpPr/>
            <p:nvPr/>
          </p:nvSpPr>
          <p:spPr bwMode="auto">
            <a:xfrm>
              <a:off x="7170977" y="2627108"/>
              <a:ext cx="72410" cy="37771"/>
            </a:xfrm>
            <a:custGeom>
              <a:avLst/>
              <a:gdLst>
                <a:gd name="T0" fmla="*/ 28 w 10"/>
                <a:gd name="T1" fmla="*/ 0 h 5"/>
                <a:gd name="T2" fmla="*/ 64 w 10"/>
                <a:gd name="T3" fmla="*/ 168 h 5"/>
                <a:gd name="T4" fmla="*/ 85 w 10"/>
                <a:gd name="T5" fmla="*/ 98 h 5"/>
                <a:gd name="T6" fmla="*/ 216 w 10"/>
                <a:gd name="T7" fmla="*/ 139 h 5"/>
                <a:gd name="T8" fmla="*/ 170 w 10"/>
                <a:gd name="T9" fmla="*/ 70 h 5"/>
                <a:gd name="T10" fmla="*/ 196 w 10"/>
                <a:gd name="T11" fmla="*/ 29 h 5"/>
                <a:gd name="T12" fmla="*/ 110 w 10"/>
                <a:gd name="T13" fmla="*/ 0 h 5"/>
                <a:gd name="T14" fmla="*/ 28 w 10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cubicBezTo>
                    <a:pt x="2" y="2"/>
                    <a:pt x="0" y="3"/>
                    <a:pt x="2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4"/>
                    <a:pt x="7" y="3"/>
                    <a:pt x="8" y="4"/>
                  </a:cubicBezTo>
                  <a:cubicBezTo>
                    <a:pt x="10" y="4"/>
                    <a:pt x="8" y="1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53" name="Freeform 55"/>
            <p:cNvSpPr>
              <a:spLocks noEditPoints="1"/>
            </p:cNvSpPr>
            <p:nvPr/>
          </p:nvSpPr>
          <p:spPr bwMode="auto">
            <a:xfrm>
              <a:off x="7170977" y="2620813"/>
              <a:ext cx="66113" cy="50361"/>
            </a:xfrm>
            <a:custGeom>
              <a:avLst/>
              <a:gdLst>
                <a:gd name="T0" fmla="*/ 65 w 9"/>
                <a:gd name="T1" fmla="*/ 194 h 7"/>
                <a:gd name="T2" fmla="*/ 28 w 9"/>
                <a:gd name="T3" fmla="*/ 194 h 7"/>
                <a:gd name="T4" fmla="*/ 28 w 9"/>
                <a:gd name="T5" fmla="*/ 85 h 7"/>
                <a:gd name="T6" fmla="*/ 28 w 9"/>
                <a:gd name="T7" fmla="*/ 25 h 7"/>
                <a:gd name="T8" fmla="*/ 0 w 9"/>
                <a:gd name="T9" fmla="*/ 0 h 7"/>
                <a:gd name="T10" fmla="*/ 65 w 9"/>
                <a:gd name="T11" fmla="*/ 0 h 7"/>
                <a:gd name="T12" fmla="*/ 152 w 9"/>
                <a:gd name="T13" fmla="*/ 0 h 7"/>
                <a:gd name="T14" fmla="*/ 180 w 9"/>
                <a:gd name="T15" fmla="*/ 25 h 7"/>
                <a:gd name="T16" fmla="*/ 201 w 9"/>
                <a:gd name="T17" fmla="*/ 57 h 7"/>
                <a:gd name="T18" fmla="*/ 266 w 9"/>
                <a:gd name="T19" fmla="*/ 57 h 7"/>
                <a:gd name="T20" fmla="*/ 240 w 9"/>
                <a:gd name="T21" fmla="*/ 57 h 7"/>
                <a:gd name="T22" fmla="*/ 266 w 9"/>
                <a:gd name="T23" fmla="*/ 110 h 7"/>
                <a:gd name="T24" fmla="*/ 266 w 9"/>
                <a:gd name="T25" fmla="*/ 130 h 7"/>
                <a:gd name="T26" fmla="*/ 240 w 9"/>
                <a:gd name="T27" fmla="*/ 130 h 7"/>
                <a:gd name="T28" fmla="*/ 180 w 9"/>
                <a:gd name="T29" fmla="*/ 130 h 7"/>
                <a:gd name="T30" fmla="*/ 152 w 9"/>
                <a:gd name="T31" fmla="*/ 130 h 7"/>
                <a:gd name="T32" fmla="*/ 114 w 9"/>
                <a:gd name="T33" fmla="*/ 130 h 7"/>
                <a:gd name="T34" fmla="*/ 65 w 9"/>
                <a:gd name="T35" fmla="*/ 194 h 7"/>
                <a:gd name="T36" fmla="*/ 65 w 9"/>
                <a:gd name="T37" fmla="*/ 25 h 7"/>
                <a:gd name="T38" fmla="*/ 65 w 9"/>
                <a:gd name="T39" fmla="*/ 85 h 7"/>
                <a:gd name="T40" fmla="*/ 65 w 9"/>
                <a:gd name="T41" fmla="*/ 130 h 7"/>
                <a:gd name="T42" fmla="*/ 86 w 9"/>
                <a:gd name="T43" fmla="*/ 85 h 7"/>
                <a:gd name="T44" fmla="*/ 114 w 9"/>
                <a:gd name="T45" fmla="*/ 110 h 7"/>
                <a:gd name="T46" fmla="*/ 180 w 9"/>
                <a:gd name="T47" fmla="*/ 110 h 7"/>
                <a:gd name="T48" fmla="*/ 240 w 9"/>
                <a:gd name="T49" fmla="*/ 110 h 7"/>
                <a:gd name="T50" fmla="*/ 180 w 9"/>
                <a:gd name="T51" fmla="*/ 85 h 7"/>
                <a:gd name="T52" fmla="*/ 152 w 9"/>
                <a:gd name="T53" fmla="*/ 85 h 7"/>
                <a:gd name="T54" fmla="*/ 180 w 9"/>
                <a:gd name="T55" fmla="*/ 57 h 7"/>
                <a:gd name="T56" fmla="*/ 152 w 9"/>
                <a:gd name="T57" fmla="*/ 57 h 7"/>
                <a:gd name="T58" fmla="*/ 114 w 9"/>
                <a:gd name="T59" fmla="*/ 25 h 7"/>
                <a:gd name="T60" fmla="*/ 65 w 9"/>
                <a:gd name="T61" fmla="*/ 25 h 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2" y="7"/>
                  </a:lnTo>
                  <a:close/>
                  <a:moveTo>
                    <a:pt x="2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54" name="Freeform 56"/>
            <p:cNvSpPr/>
            <p:nvPr/>
          </p:nvSpPr>
          <p:spPr bwMode="auto">
            <a:xfrm>
              <a:off x="6865597" y="2724682"/>
              <a:ext cx="50372" cy="28328"/>
            </a:xfrm>
            <a:custGeom>
              <a:avLst/>
              <a:gdLst>
                <a:gd name="T0" fmla="*/ 0 w 7"/>
                <a:gd name="T1" fmla="*/ 56 h 4"/>
                <a:gd name="T2" fmla="*/ 130 w 7"/>
                <a:gd name="T3" fmla="*/ 25 h 4"/>
                <a:gd name="T4" fmla="*/ 57 w 7"/>
                <a:gd name="T5" fmla="*/ 0 h 4"/>
                <a:gd name="T6" fmla="*/ 0 w 7"/>
                <a:gd name="T7" fmla="*/ 5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7" y="4"/>
                    <a:pt x="5" y="1"/>
                  </a:cubicBezTo>
                  <a:cubicBezTo>
                    <a:pt x="5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55" name="Freeform 57"/>
            <p:cNvSpPr>
              <a:spLocks noEditPoints="1"/>
            </p:cNvSpPr>
            <p:nvPr/>
          </p:nvSpPr>
          <p:spPr bwMode="auto">
            <a:xfrm>
              <a:off x="6856152" y="2724682"/>
              <a:ext cx="53520" cy="22033"/>
            </a:xfrm>
            <a:custGeom>
              <a:avLst/>
              <a:gdLst>
                <a:gd name="T0" fmla="*/ 170 w 7"/>
                <a:gd name="T1" fmla="*/ 86 h 3"/>
                <a:gd name="T2" fmla="*/ 29 w 7"/>
                <a:gd name="T3" fmla="*/ 65 h 3"/>
                <a:gd name="T4" fmla="*/ 0 w 7"/>
                <a:gd name="T5" fmla="*/ 65 h 3"/>
                <a:gd name="T6" fmla="*/ 0 w 7"/>
                <a:gd name="T7" fmla="*/ 28 h 3"/>
                <a:gd name="T8" fmla="*/ 29 w 7"/>
                <a:gd name="T9" fmla="*/ 28 h 3"/>
                <a:gd name="T10" fmla="*/ 70 w 7"/>
                <a:gd name="T11" fmla="*/ 0 h 3"/>
                <a:gd name="T12" fmla="*/ 100 w 7"/>
                <a:gd name="T13" fmla="*/ 0 h 3"/>
                <a:gd name="T14" fmla="*/ 211 w 7"/>
                <a:gd name="T15" fmla="*/ 28 h 3"/>
                <a:gd name="T16" fmla="*/ 211 w 7"/>
                <a:gd name="T17" fmla="*/ 28 h 3"/>
                <a:gd name="T18" fmla="*/ 211 w 7"/>
                <a:gd name="T19" fmla="*/ 28 h 3"/>
                <a:gd name="T20" fmla="*/ 211 w 7"/>
                <a:gd name="T21" fmla="*/ 28 h 3"/>
                <a:gd name="T22" fmla="*/ 211 w 7"/>
                <a:gd name="T23" fmla="*/ 28 h 3"/>
                <a:gd name="T24" fmla="*/ 243 w 7"/>
                <a:gd name="T25" fmla="*/ 28 h 3"/>
                <a:gd name="T26" fmla="*/ 243 w 7"/>
                <a:gd name="T27" fmla="*/ 28 h 3"/>
                <a:gd name="T28" fmla="*/ 243 w 7"/>
                <a:gd name="T29" fmla="*/ 86 h 3"/>
                <a:gd name="T30" fmla="*/ 170 w 7"/>
                <a:gd name="T31" fmla="*/ 86 h 3"/>
                <a:gd name="T32" fmla="*/ 70 w 7"/>
                <a:gd name="T33" fmla="*/ 28 h 3"/>
                <a:gd name="T34" fmla="*/ 170 w 7"/>
                <a:gd name="T35" fmla="*/ 65 h 3"/>
                <a:gd name="T36" fmla="*/ 211 w 7"/>
                <a:gd name="T37" fmla="*/ 65 h 3"/>
                <a:gd name="T38" fmla="*/ 211 w 7"/>
                <a:gd name="T39" fmla="*/ 65 h 3"/>
                <a:gd name="T40" fmla="*/ 100 w 7"/>
                <a:gd name="T41" fmla="*/ 28 h 3"/>
                <a:gd name="T42" fmla="*/ 70 w 7"/>
                <a:gd name="T43" fmla="*/ 28 h 3"/>
                <a:gd name="T44" fmla="*/ 70 w 7"/>
                <a:gd name="T45" fmla="*/ 28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cubicBezTo>
                    <a:pt x="4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lose/>
                  <a:moveTo>
                    <a:pt x="2" y="1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56" name="Freeform 58"/>
            <p:cNvSpPr/>
            <p:nvPr/>
          </p:nvSpPr>
          <p:spPr bwMode="auto">
            <a:xfrm>
              <a:off x="6812077" y="2655436"/>
              <a:ext cx="81854" cy="81836"/>
            </a:xfrm>
            <a:custGeom>
              <a:avLst/>
              <a:gdLst>
                <a:gd name="T0" fmla="*/ 340 w 11"/>
                <a:gd name="T1" fmla="*/ 184 h 11"/>
                <a:gd name="T2" fmla="*/ 279 w 11"/>
                <a:gd name="T3" fmla="*/ 156 h 11"/>
                <a:gd name="T4" fmla="*/ 279 w 11"/>
                <a:gd name="T5" fmla="*/ 28 h 11"/>
                <a:gd name="T6" fmla="*/ 156 w 11"/>
                <a:gd name="T7" fmla="*/ 66 h 11"/>
                <a:gd name="T8" fmla="*/ 95 w 11"/>
                <a:gd name="T9" fmla="*/ 66 h 11"/>
                <a:gd name="T10" fmla="*/ 184 w 11"/>
                <a:gd name="T11" fmla="*/ 156 h 11"/>
                <a:gd name="T12" fmla="*/ 118 w 11"/>
                <a:gd name="T13" fmla="*/ 319 h 11"/>
                <a:gd name="T14" fmla="*/ 279 w 11"/>
                <a:gd name="T15" fmla="*/ 279 h 11"/>
                <a:gd name="T16" fmla="*/ 279 w 11"/>
                <a:gd name="T17" fmla="*/ 225 h 11"/>
                <a:gd name="T18" fmla="*/ 340 w 11"/>
                <a:gd name="T19" fmla="*/ 18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7" y="1"/>
                    <a:pt x="5" y="0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3"/>
                    <a:pt x="5" y="3"/>
                    <a:pt x="6" y="5"/>
                  </a:cubicBezTo>
                  <a:cubicBezTo>
                    <a:pt x="3" y="4"/>
                    <a:pt x="0" y="9"/>
                    <a:pt x="4" y="10"/>
                  </a:cubicBezTo>
                  <a:cubicBezTo>
                    <a:pt x="7" y="10"/>
                    <a:pt x="7" y="11"/>
                    <a:pt x="9" y="9"/>
                  </a:cubicBezTo>
                  <a:cubicBezTo>
                    <a:pt x="9" y="8"/>
                    <a:pt x="8" y="8"/>
                    <a:pt x="9" y="7"/>
                  </a:cubicBezTo>
                  <a:cubicBezTo>
                    <a:pt x="10" y="7"/>
                    <a:pt x="11" y="7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57" name="Freeform 59"/>
            <p:cNvSpPr>
              <a:spLocks noEditPoints="1"/>
            </p:cNvSpPr>
            <p:nvPr/>
          </p:nvSpPr>
          <p:spPr bwMode="auto">
            <a:xfrm>
              <a:off x="6821522" y="2655436"/>
              <a:ext cx="81854" cy="81836"/>
            </a:xfrm>
            <a:custGeom>
              <a:avLst/>
              <a:gdLst>
                <a:gd name="T0" fmla="*/ 156 w 11"/>
                <a:gd name="T1" fmla="*/ 340 h 11"/>
                <a:gd name="T2" fmla="*/ 95 w 11"/>
                <a:gd name="T3" fmla="*/ 340 h 11"/>
                <a:gd name="T4" fmla="*/ 0 w 11"/>
                <a:gd name="T5" fmla="*/ 251 h 11"/>
                <a:gd name="T6" fmla="*/ 118 w 11"/>
                <a:gd name="T7" fmla="*/ 118 h 11"/>
                <a:gd name="T8" fmla="*/ 66 w 11"/>
                <a:gd name="T9" fmla="*/ 66 h 11"/>
                <a:gd name="T10" fmla="*/ 0 w 11"/>
                <a:gd name="T11" fmla="*/ 0 h 11"/>
                <a:gd name="T12" fmla="*/ 95 w 11"/>
                <a:gd name="T13" fmla="*/ 28 h 11"/>
                <a:gd name="T14" fmla="*/ 95 w 11"/>
                <a:gd name="T15" fmla="*/ 28 h 11"/>
                <a:gd name="T16" fmla="*/ 95 w 11"/>
                <a:gd name="T17" fmla="*/ 28 h 11"/>
                <a:gd name="T18" fmla="*/ 118 w 11"/>
                <a:gd name="T19" fmla="*/ 28 h 11"/>
                <a:gd name="T20" fmla="*/ 156 w 11"/>
                <a:gd name="T21" fmla="*/ 0 h 11"/>
                <a:gd name="T22" fmla="*/ 225 w 11"/>
                <a:gd name="T23" fmla="*/ 0 h 11"/>
                <a:gd name="T24" fmla="*/ 251 w 11"/>
                <a:gd name="T25" fmla="*/ 0 h 11"/>
                <a:gd name="T26" fmla="*/ 251 w 11"/>
                <a:gd name="T27" fmla="*/ 0 h 11"/>
                <a:gd name="T28" fmla="*/ 251 w 11"/>
                <a:gd name="T29" fmla="*/ 28 h 11"/>
                <a:gd name="T30" fmla="*/ 251 w 11"/>
                <a:gd name="T31" fmla="*/ 95 h 11"/>
                <a:gd name="T32" fmla="*/ 251 w 11"/>
                <a:gd name="T33" fmla="*/ 156 h 11"/>
                <a:gd name="T34" fmla="*/ 319 w 11"/>
                <a:gd name="T35" fmla="*/ 156 h 11"/>
                <a:gd name="T36" fmla="*/ 340 w 11"/>
                <a:gd name="T37" fmla="*/ 156 h 11"/>
                <a:gd name="T38" fmla="*/ 319 w 11"/>
                <a:gd name="T39" fmla="*/ 184 h 11"/>
                <a:gd name="T40" fmla="*/ 279 w 11"/>
                <a:gd name="T41" fmla="*/ 251 h 11"/>
                <a:gd name="T42" fmla="*/ 251 w 11"/>
                <a:gd name="T43" fmla="*/ 251 h 11"/>
                <a:gd name="T44" fmla="*/ 251 w 11"/>
                <a:gd name="T45" fmla="*/ 279 h 11"/>
                <a:gd name="T46" fmla="*/ 156 w 11"/>
                <a:gd name="T47" fmla="*/ 340 h 11"/>
                <a:gd name="T48" fmla="*/ 118 w 11"/>
                <a:gd name="T49" fmla="*/ 156 h 11"/>
                <a:gd name="T50" fmla="*/ 66 w 11"/>
                <a:gd name="T51" fmla="*/ 251 h 11"/>
                <a:gd name="T52" fmla="*/ 95 w 11"/>
                <a:gd name="T53" fmla="*/ 319 h 11"/>
                <a:gd name="T54" fmla="*/ 156 w 11"/>
                <a:gd name="T55" fmla="*/ 319 h 11"/>
                <a:gd name="T56" fmla="*/ 225 w 11"/>
                <a:gd name="T57" fmla="*/ 251 h 11"/>
                <a:gd name="T58" fmla="*/ 225 w 11"/>
                <a:gd name="T59" fmla="*/ 251 h 11"/>
                <a:gd name="T60" fmla="*/ 251 w 11"/>
                <a:gd name="T61" fmla="*/ 225 h 11"/>
                <a:gd name="T62" fmla="*/ 251 w 11"/>
                <a:gd name="T63" fmla="*/ 225 h 11"/>
                <a:gd name="T64" fmla="*/ 279 w 11"/>
                <a:gd name="T65" fmla="*/ 184 h 11"/>
                <a:gd name="T66" fmla="*/ 251 w 11"/>
                <a:gd name="T67" fmla="*/ 184 h 11"/>
                <a:gd name="T68" fmla="*/ 225 w 11"/>
                <a:gd name="T69" fmla="*/ 184 h 11"/>
                <a:gd name="T70" fmla="*/ 225 w 11"/>
                <a:gd name="T71" fmla="*/ 95 h 11"/>
                <a:gd name="T72" fmla="*/ 225 w 11"/>
                <a:gd name="T73" fmla="*/ 28 h 11"/>
                <a:gd name="T74" fmla="*/ 225 w 11"/>
                <a:gd name="T75" fmla="*/ 28 h 11"/>
                <a:gd name="T76" fmla="*/ 156 w 11"/>
                <a:gd name="T77" fmla="*/ 28 h 11"/>
                <a:gd name="T78" fmla="*/ 118 w 11"/>
                <a:gd name="T79" fmla="*/ 28 h 11"/>
                <a:gd name="T80" fmla="*/ 118 w 11"/>
                <a:gd name="T81" fmla="*/ 66 h 11"/>
                <a:gd name="T82" fmla="*/ 156 w 11"/>
                <a:gd name="T83" fmla="*/ 95 h 11"/>
                <a:gd name="T84" fmla="*/ 118 w 11"/>
                <a:gd name="T85" fmla="*/ 95 h 11"/>
                <a:gd name="T86" fmla="*/ 156 w 11"/>
                <a:gd name="T87" fmla="*/ 156 h 11"/>
                <a:gd name="T88" fmla="*/ 156 w 11"/>
                <a:gd name="T89" fmla="*/ 156 h 11"/>
                <a:gd name="T90" fmla="*/ 156 w 11"/>
                <a:gd name="T91" fmla="*/ 156 h 11"/>
                <a:gd name="T92" fmla="*/ 118 w 11"/>
                <a:gd name="T93" fmla="*/ 156 h 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5" y="11"/>
                    <a:pt x="4" y="11"/>
                    <a:pt x="3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6"/>
                    <a:pt x="2" y="4"/>
                    <a:pt x="4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6" y="11"/>
                    <a:pt x="5" y="11"/>
                  </a:cubicBezTo>
                  <a:close/>
                  <a:moveTo>
                    <a:pt x="4" y="5"/>
                  </a:moveTo>
                  <a:cubicBezTo>
                    <a:pt x="3" y="5"/>
                    <a:pt x="2" y="7"/>
                    <a:pt x="2" y="8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58" name="Freeform 60"/>
            <p:cNvSpPr/>
            <p:nvPr/>
          </p:nvSpPr>
          <p:spPr bwMode="auto">
            <a:xfrm>
              <a:off x="7155236" y="2642846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59" name="Freeform 61"/>
            <p:cNvSpPr/>
            <p:nvPr/>
          </p:nvSpPr>
          <p:spPr bwMode="auto">
            <a:xfrm>
              <a:off x="7139495" y="2633403"/>
              <a:ext cx="31482" cy="22033"/>
            </a:xfrm>
            <a:custGeom>
              <a:avLst/>
              <a:gdLst>
                <a:gd name="T0" fmla="*/ 158 w 4"/>
                <a:gd name="T1" fmla="*/ 86 h 3"/>
                <a:gd name="T2" fmla="*/ 125 w 4"/>
                <a:gd name="T3" fmla="*/ 65 h 3"/>
                <a:gd name="T4" fmla="*/ 50 w 4"/>
                <a:gd name="T5" fmla="*/ 28 h 3"/>
                <a:gd name="T6" fmla="*/ 0 w 4"/>
                <a:gd name="T7" fmla="*/ 0 h 3"/>
                <a:gd name="T8" fmla="*/ 125 w 4"/>
                <a:gd name="T9" fmla="*/ 0 h 3"/>
                <a:gd name="T10" fmla="*/ 125 w 4"/>
                <a:gd name="T11" fmla="*/ 28 h 3"/>
                <a:gd name="T12" fmla="*/ 125 w 4"/>
                <a:gd name="T13" fmla="*/ 28 h 3"/>
                <a:gd name="T14" fmla="*/ 158 w 4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60" name="Freeform 62"/>
            <p:cNvSpPr/>
            <p:nvPr/>
          </p:nvSpPr>
          <p:spPr bwMode="auto">
            <a:xfrm>
              <a:off x="7161533" y="2620813"/>
              <a:ext cx="0" cy="6295"/>
            </a:xfrm>
            <a:custGeom>
              <a:avLst/>
              <a:gdLst>
                <a:gd name="T0" fmla="*/ 0 h 1"/>
                <a:gd name="T1" fmla="*/ 0 h 1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61" name="Freeform 63"/>
            <p:cNvSpPr/>
            <p:nvPr/>
          </p:nvSpPr>
          <p:spPr bwMode="auto">
            <a:xfrm>
              <a:off x="7139495" y="2611370"/>
              <a:ext cx="31482" cy="15738"/>
            </a:xfrm>
            <a:custGeom>
              <a:avLst/>
              <a:gdLst>
                <a:gd name="T0" fmla="*/ 125 w 4"/>
                <a:gd name="T1" fmla="*/ 83 h 2"/>
                <a:gd name="T2" fmla="*/ 125 w 4"/>
                <a:gd name="T3" fmla="*/ 83 h 2"/>
                <a:gd name="T4" fmla="*/ 125 w 4"/>
                <a:gd name="T5" fmla="*/ 83 h 2"/>
                <a:gd name="T6" fmla="*/ 125 w 4"/>
                <a:gd name="T7" fmla="*/ 83 h 2"/>
                <a:gd name="T8" fmla="*/ 125 w 4"/>
                <a:gd name="T9" fmla="*/ 83 h 2"/>
                <a:gd name="T10" fmla="*/ 83 w 4"/>
                <a:gd name="T11" fmla="*/ 83 h 2"/>
                <a:gd name="T12" fmla="*/ 0 w 4"/>
                <a:gd name="T13" fmla="*/ 0 h 2"/>
                <a:gd name="T14" fmla="*/ 125 w 4"/>
                <a:gd name="T15" fmla="*/ 50 h 2"/>
                <a:gd name="T16" fmla="*/ 125 w 4"/>
                <a:gd name="T17" fmla="*/ 50 h 2"/>
                <a:gd name="T18" fmla="*/ 125 w 4"/>
                <a:gd name="T19" fmla="*/ 50 h 2"/>
                <a:gd name="T20" fmla="*/ 158 w 4"/>
                <a:gd name="T21" fmla="*/ 83 h 2"/>
                <a:gd name="T22" fmla="*/ 125 w 4"/>
                <a:gd name="T23" fmla="*/ 83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62" name="Freeform 64"/>
            <p:cNvSpPr/>
            <p:nvPr/>
          </p:nvSpPr>
          <p:spPr bwMode="auto">
            <a:xfrm>
              <a:off x="7133198" y="2620813"/>
              <a:ext cx="50372" cy="44066"/>
            </a:xfrm>
            <a:custGeom>
              <a:avLst/>
              <a:gdLst>
                <a:gd name="T0" fmla="*/ 167 w 7"/>
                <a:gd name="T1" fmla="*/ 28 h 6"/>
                <a:gd name="T2" fmla="*/ 167 w 7"/>
                <a:gd name="T3" fmla="*/ 152 h 6"/>
                <a:gd name="T4" fmla="*/ 0 w 7"/>
                <a:gd name="T5" fmla="*/ 114 h 6"/>
                <a:gd name="T6" fmla="*/ 130 w 7"/>
                <a:gd name="T7" fmla="*/ 114 h 6"/>
                <a:gd name="T8" fmla="*/ 57 w 7"/>
                <a:gd name="T9" fmla="*/ 28 h 6"/>
                <a:gd name="T10" fmla="*/ 167 w 7"/>
                <a:gd name="T11" fmla="*/ 2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6" y="4"/>
                    <a:pt x="6" y="5"/>
                  </a:cubicBezTo>
                  <a:cubicBezTo>
                    <a:pt x="4" y="4"/>
                    <a:pt x="1" y="6"/>
                    <a:pt x="0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4" y="3"/>
                    <a:pt x="4" y="1"/>
                    <a:pt x="2" y="1"/>
                  </a:cubicBezTo>
                  <a:cubicBezTo>
                    <a:pt x="4" y="0"/>
                    <a:pt x="5" y="2"/>
                    <a:pt x="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63" name="Freeform 65"/>
            <p:cNvSpPr>
              <a:spLocks noEditPoints="1"/>
            </p:cNvSpPr>
            <p:nvPr/>
          </p:nvSpPr>
          <p:spPr bwMode="auto">
            <a:xfrm>
              <a:off x="7126902" y="2620813"/>
              <a:ext cx="56668" cy="50361"/>
            </a:xfrm>
            <a:custGeom>
              <a:avLst/>
              <a:gdLst>
                <a:gd name="T0" fmla="*/ 207 w 8"/>
                <a:gd name="T1" fmla="*/ 194 h 7"/>
                <a:gd name="T2" fmla="*/ 182 w 8"/>
                <a:gd name="T3" fmla="*/ 167 h 7"/>
                <a:gd name="T4" fmla="*/ 101 w 8"/>
                <a:gd name="T5" fmla="*/ 130 h 7"/>
                <a:gd name="T6" fmla="*/ 81 w 8"/>
                <a:gd name="T7" fmla="*/ 167 h 7"/>
                <a:gd name="T8" fmla="*/ 25 w 8"/>
                <a:gd name="T9" fmla="*/ 110 h 7"/>
                <a:gd name="T10" fmla="*/ 0 w 8"/>
                <a:gd name="T11" fmla="*/ 85 h 7"/>
                <a:gd name="T12" fmla="*/ 25 w 8"/>
                <a:gd name="T13" fmla="*/ 85 h 7"/>
                <a:gd name="T14" fmla="*/ 126 w 8"/>
                <a:gd name="T15" fmla="*/ 85 h 7"/>
                <a:gd name="T16" fmla="*/ 126 w 8"/>
                <a:gd name="T17" fmla="*/ 85 h 7"/>
                <a:gd name="T18" fmla="*/ 81 w 8"/>
                <a:gd name="T19" fmla="*/ 57 h 7"/>
                <a:gd name="T20" fmla="*/ 56 w 8"/>
                <a:gd name="T21" fmla="*/ 57 h 7"/>
                <a:gd name="T22" fmla="*/ 81 w 8"/>
                <a:gd name="T23" fmla="*/ 25 h 7"/>
                <a:gd name="T24" fmla="*/ 126 w 8"/>
                <a:gd name="T25" fmla="*/ 0 h 7"/>
                <a:gd name="T26" fmla="*/ 182 w 8"/>
                <a:gd name="T27" fmla="*/ 0 h 7"/>
                <a:gd name="T28" fmla="*/ 182 w 8"/>
                <a:gd name="T29" fmla="*/ 0 h 7"/>
                <a:gd name="T30" fmla="*/ 207 w 8"/>
                <a:gd name="T31" fmla="*/ 0 h 7"/>
                <a:gd name="T32" fmla="*/ 207 w 8"/>
                <a:gd name="T33" fmla="*/ 85 h 7"/>
                <a:gd name="T34" fmla="*/ 207 w 8"/>
                <a:gd name="T35" fmla="*/ 130 h 7"/>
                <a:gd name="T36" fmla="*/ 207 w 8"/>
                <a:gd name="T37" fmla="*/ 194 h 7"/>
                <a:gd name="T38" fmla="*/ 126 w 8"/>
                <a:gd name="T39" fmla="*/ 25 h 7"/>
                <a:gd name="T40" fmla="*/ 162 w 8"/>
                <a:gd name="T41" fmla="*/ 85 h 7"/>
                <a:gd name="T42" fmla="*/ 162 w 8"/>
                <a:gd name="T43" fmla="*/ 110 h 7"/>
                <a:gd name="T44" fmla="*/ 182 w 8"/>
                <a:gd name="T45" fmla="*/ 110 h 7"/>
                <a:gd name="T46" fmla="*/ 182 w 8"/>
                <a:gd name="T47" fmla="*/ 85 h 7"/>
                <a:gd name="T48" fmla="*/ 182 w 8"/>
                <a:gd name="T49" fmla="*/ 25 h 7"/>
                <a:gd name="T50" fmla="*/ 126 w 8"/>
                <a:gd name="T51" fmla="*/ 25 h 7"/>
                <a:gd name="T52" fmla="*/ 126 w 8"/>
                <a:gd name="T53" fmla="*/ 25 h 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lnTo>
                    <a:pt x="8" y="7"/>
                  </a:lnTo>
                  <a:close/>
                  <a:moveTo>
                    <a:pt x="5" y="1"/>
                  </a:move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64" name="Freeform 66"/>
            <p:cNvSpPr/>
            <p:nvPr/>
          </p:nvSpPr>
          <p:spPr bwMode="auto">
            <a:xfrm>
              <a:off x="6871894" y="2680616"/>
              <a:ext cx="113337" cy="66098"/>
            </a:xfrm>
            <a:custGeom>
              <a:avLst/>
              <a:gdLst>
                <a:gd name="T0" fmla="*/ 494 w 15"/>
                <a:gd name="T1" fmla="*/ 152 h 9"/>
                <a:gd name="T2" fmla="*/ 0 w 15"/>
                <a:gd name="T3" fmla="*/ 180 h 9"/>
                <a:gd name="T4" fmla="*/ 70 w 15"/>
                <a:gd name="T5" fmla="*/ 201 h 9"/>
                <a:gd name="T6" fmla="*/ 139 w 15"/>
                <a:gd name="T7" fmla="*/ 201 h 9"/>
                <a:gd name="T8" fmla="*/ 139 w 15"/>
                <a:gd name="T9" fmla="*/ 240 h 9"/>
                <a:gd name="T10" fmla="*/ 197 w 15"/>
                <a:gd name="T11" fmla="*/ 266 h 9"/>
                <a:gd name="T12" fmla="*/ 235 w 15"/>
                <a:gd name="T13" fmla="*/ 240 h 9"/>
                <a:gd name="T14" fmla="*/ 334 w 15"/>
                <a:gd name="T15" fmla="*/ 180 h 9"/>
                <a:gd name="T16" fmla="*/ 494 w 15"/>
                <a:gd name="T17" fmla="*/ 15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11" y="2"/>
                    <a:pt x="2" y="0"/>
                    <a:pt x="0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6" y="8"/>
                    <a:pt x="7" y="8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5"/>
                    <a:pt x="13" y="5"/>
                    <a:pt x="15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65" name="Freeform 67"/>
            <p:cNvSpPr>
              <a:spLocks noEditPoints="1"/>
            </p:cNvSpPr>
            <p:nvPr/>
          </p:nvSpPr>
          <p:spPr bwMode="auto">
            <a:xfrm>
              <a:off x="6871894" y="2686911"/>
              <a:ext cx="119633" cy="66098"/>
            </a:xfrm>
            <a:custGeom>
              <a:avLst/>
              <a:gdLst>
                <a:gd name="T0" fmla="*/ 164 w 16"/>
                <a:gd name="T1" fmla="*/ 266 h 9"/>
                <a:gd name="T2" fmla="*/ 135 w 16"/>
                <a:gd name="T3" fmla="*/ 240 h 9"/>
                <a:gd name="T4" fmla="*/ 135 w 16"/>
                <a:gd name="T5" fmla="*/ 240 h 9"/>
                <a:gd name="T6" fmla="*/ 95 w 16"/>
                <a:gd name="T7" fmla="*/ 201 h 9"/>
                <a:gd name="T8" fmla="*/ 69 w 16"/>
                <a:gd name="T9" fmla="*/ 201 h 9"/>
                <a:gd name="T10" fmla="*/ 69 w 16"/>
                <a:gd name="T11" fmla="*/ 201 h 9"/>
                <a:gd name="T12" fmla="*/ 0 w 16"/>
                <a:gd name="T13" fmla="*/ 152 h 9"/>
                <a:gd name="T14" fmla="*/ 0 w 16"/>
                <a:gd name="T15" fmla="*/ 152 h 9"/>
                <a:gd name="T16" fmla="*/ 0 w 16"/>
                <a:gd name="T17" fmla="*/ 152 h 9"/>
                <a:gd name="T18" fmla="*/ 226 w 16"/>
                <a:gd name="T19" fmla="*/ 0 h 9"/>
                <a:gd name="T20" fmla="*/ 485 w 16"/>
                <a:gd name="T21" fmla="*/ 86 h 9"/>
                <a:gd name="T22" fmla="*/ 508 w 16"/>
                <a:gd name="T23" fmla="*/ 114 h 9"/>
                <a:gd name="T24" fmla="*/ 485 w 16"/>
                <a:gd name="T25" fmla="*/ 114 h 9"/>
                <a:gd name="T26" fmla="*/ 418 w 16"/>
                <a:gd name="T27" fmla="*/ 152 h 9"/>
                <a:gd name="T28" fmla="*/ 349 w 16"/>
                <a:gd name="T29" fmla="*/ 152 h 9"/>
                <a:gd name="T30" fmla="*/ 254 w 16"/>
                <a:gd name="T31" fmla="*/ 201 h 9"/>
                <a:gd name="T32" fmla="*/ 226 w 16"/>
                <a:gd name="T33" fmla="*/ 201 h 9"/>
                <a:gd name="T34" fmla="*/ 226 w 16"/>
                <a:gd name="T35" fmla="*/ 201 h 9"/>
                <a:gd name="T36" fmla="*/ 185 w 16"/>
                <a:gd name="T37" fmla="*/ 266 h 9"/>
                <a:gd name="T38" fmla="*/ 164 w 16"/>
                <a:gd name="T39" fmla="*/ 266 h 9"/>
                <a:gd name="T40" fmla="*/ 135 w 16"/>
                <a:gd name="T41" fmla="*/ 201 h 9"/>
                <a:gd name="T42" fmla="*/ 164 w 16"/>
                <a:gd name="T43" fmla="*/ 201 h 9"/>
                <a:gd name="T44" fmla="*/ 164 w 16"/>
                <a:gd name="T45" fmla="*/ 240 h 9"/>
                <a:gd name="T46" fmla="*/ 185 w 16"/>
                <a:gd name="T47" fmla="*/ 201 h 9"/>
                <a:gd name="T48" fmla="*/ 185 w 16"/>
                <a:gd name="T49" fmla="*/ 180 h 9"/>
                <a:gd name="T50" fmla="*/ 254 w 16"/>
                <a:gd name="T51" fmla="*/ 152 h 9"/>
                <a:gd name="T52" fmla="*/ 321 w 16"/>
                <a:gd name="T53" fmla="*/ 114 h 9"/>
                <a:gd name="T54" fmla="*/ 418 w 16"/>
                <a:gd name="T55" fmla="*/ 86 h 9"/>
                <a:gd name="T56" fmla="*/ 418 w 16"/>
                <a:gd name="T57" fmla="*/ 86 h 9"/>
                <a:gd name="T58" fmla="*/ 226 w 16"/>
                <a:gd name="T59" fmla="*/ 65 h 9"/>
                <a:gd name="T60" fmla="*/ 29 w 16"/>
                <a:gd name="T61" fmla="*/ 152 h 9"/>
                <a:gd name="T62" fmla="*/ 95 w 16"/>
                <a:gd name="T63" fmla="*/ 180 h 9"/>
                <a:gd name="T64" fmla="*/ 135 w 16"/>
                <a:gd name="T65" fmla="*/ 180 h 9"/>
                <a:gd name="T66" fmla="*/ 135 w 16"/>
                <a:gd name="T67" fmla="*/ 180 h 9"/>
                <a:gd name="T68" fmla="*/ 164 w 16"/>
                <a:gd name="T69" fmla="*/ 201 h 9"/>
                <a:gd name="T70" fmla="*/ 135 w 16"/>
                <a:gd name="T71" fmla="*/ 201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9">
                  <a:moveTo>
                    <a:pt x="5" y="9"/>
                  </a:moveTo>
                  <a:cubicBezTo>
                    <a:pt x="5" y="9"/>
                    <a:pt x="5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2"/>
                    <a:pt x="15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6" y="9"/>
                  </a:cubicBezTo>
                  <a:lnTo>
                    <a:pt x="5" y="9"/>
                  </a:ln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2" y="2"/>
                    <a:pt x="1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66" name="Freeform 68"/>
            <p:cNvSpPr/>
            <p:nvPr/>
          </p:nvSpPr>
          <p:spPr bwMode="auto">
            <a:xfrm>
              <a:off x="7067085" y="2649141"/>
              <a:ext cx="34631" cy="15738"/>
            </a:xfrm>
            <a:custGeom>
              <a:avLst/>
              <a:gdLst>
                <a:gd name="T0" fmla="*/ 73 w 5"/>
                <a:gd name="T1" fmla="*/ 0 h 2"/>
                <a:gd name="T2" fmla="*/ 117 w 5"/>
                <a:gd name="T3" fmla="*/ 50 h 2"/>
                <a:gd name="T4" fmla="*/ 0 w 5"/>
                <a:gd name="T5" fmla="*/ 0 h 2"/>
                <a:gd name="T6" fmla="*/ 73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3" y="1"/>
                    <a:pt x="2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67" name="Freeform 69"/>
            <p:cNvSpPr>
              <a:spLocks noEditPoints="1"/>
            </p:cNvSpPr>
            <p:nvPr/>
          </p:nvSpPr>
          <p:spPr bwMode="auto">
            <a:xfrm>
              <a:off x="7057640" y="2642846"/>
              <a:ext cx="53520" cy="22033"/>
            </a:xfrm>
            <a:custGeom>
              <a:avLst/>
              <a:gdLst>
                <a:gd name="T0" fmla="*/ 243 w 7"/>
                <a:gd name="T1" fmla="*/ 86 h 3"/>
                <a:gd name="T2" fmla="*/ 211 w 7"/>
                <a:gd name="T3" fmla="*/ 86 h 3"/>
                <a:gd name="T4" fmla="*/ 141 w 7"/>
                <a:gd name="T5" fmla="*/ 86 h 3"/>
                <a:gd name="T6" fmla="*/ 29 w 7"/>
                <a:gd name="T7" fmla="*/ 65 h 3"/>
                <a:gd name="T8" fmla="*/ 0 w 7"/>
                <a:gd name="T9" fmla="*/ 28 h 3"/>
                <a:gd name="T10" fmla="*/ 29 w 7"/>
                <a:gd name="T11" fmla="*/ 28 h 3"/>
                <a:gd name="T12" fmla="*/ 141 w 7"/>
                <a:gd name="T13" fmla="*/ 28 h 3"/>
                <a:gd name="T14" fmla="*/ 211 w 7"/>
                <a:gd name="T15" fmla="*/ 65 h 3"/>
                <a:gd name="T16" fmla="*/ 243 w 7"/>
                <a:gd name="T17" fmla="*/ 86 h 3"/>
                <a:gd name="T18" fmla="*/ 70 w 7"/>
                <a:gd name="T19" fmla="*/ 65 h 3"/>
                <a:gd name="T20" fmla="*/ 141 w 7"/>
                <a:gd name="T21" fmla="*/ 65 h 3"/>
                <a:gd name="T22" fmla="*/ 141 w 7"/>
                <a:gd name="T23" fmla="*/ 65 h 3"/>
                <a:gd name="T24" fmla="*/ 141 w 7"/>
                <a:gd name="T25" fmla="*/ 65 h 3"/>
                <a:gd name="T26" fmla="*/ 70 w 7"/>
                <a:gd name="T27" fmla="*/ 6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lnTo>
                    <a:pt x="7" y="3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68" name="Freeform 70"/>
            <p:cNvSpPr/>
            <p:nvPr/>
          </p:nvSpPr>
          <p:spPr bwMode="auto">
            <a:xfrm>
              <a:off x="6396508" y="2381599"/>
              <a:ext cx="528906" cy="333640"/>
            </a:xfrm>
            <a:custGeom>
              <a:avLst/>
              <a:gdLst>
                <a:gd name="T0" fmla="*/ 1472 w 71"/>
                <a:gd name="T1" fmla="*/ 549 h 45"/>
                <a:gd name="T2" fmla="*/ 1311 w 71"/>
                <a:gd name="T3" fmla="*/ 499 h 45"/>
                <a:gd name="T4" fmla="*/ 1221 w 71"/>
                <a:gd name="T5" fmla="*/ 339 h 45"/>
                <a:gd name="T6" fmla="*/ 1126 w 71"/>
                <a:gd name="T7" fmla="*/ 212 h 45"/>
                <a:gd name="T8" fmla="*/ 1008 w 71"/>
                <a:gd name="T9" fmla="*/ 316 h 45"/>
                <a:gd name="T10" fmla="*/ 823 w 71"/>
                <a:gd name="T11" fmla="*/ 90 h 45"/>
                <a:gd name="T12" fmla="*/ 689 w 71"/>
                <a:gd name="T13" fmla="*/ 66 h 45"/>
                <a:gd name="T14" fmla="*/ 660 w 71"/>
                <a:gd name="T15" fmla="*/ 90 h 45"/>
                <a:gd name="T16" fmla="*/ 594 w 71"/>
                <a:gd name="T17" fmla="*/ 90 h 45"/>
                <a:gd name="T18" fmla="*/ 279 w 71"/>
                <a:gd name="T19" fmla="*/ 28 h 45"/>
                <a:gd name="T20" fmla="*/ 0 w 71"/>
                <a:gd name="T21" fmla="*/ 0 h 45"/>
                <a:gd name="T22" fmla="*/ 95 w 71"/>
                <a:gd name="T23" fmla="*/ 184 h 45"/>
                <a:gd name="T24" fmla="*/ 225 w 71"/>
                <a:gd name="T25" fmla="*/ 405 h 45"/>
                <a:gd name="T26" fmla="*/ 156 w 71"/>
                <a:gd name="T27" fmla="*/ 405 h 45"/>
                <a:gd name="T28" fmla="*/ 319 w 71"/>
                <a:gd name="T29" fmla="*/ 455 h 45"/>
                <a:gd name="T30" fmla="*/ 369 w 71"/>
                <a:gd name="T31" fmla="*/ 521 h 45"/>
                <a:gd name="T32" fmla="*/ 369 w 71"/>
                <a:gd name="T33" fmla="*/ 638 h 45"/>
                <a:gd name="T34" fmla="*/ 532 w 71"/>
                <a:gd name="T35" fmla="*/ 770 h 45"/>
                <a:gd name="T36" fmla="*/ 504 w 71"/>
                <a:gd name="T37" fmla="*/ 676 h 45"/>
                <a:gd name="T38" fmla="*/ 409 w 71"/>
                <a:gd name="T39" fmla="*/ 455 h 45"/>
                <a:gd name="T40" fmla="*/ 409 w 71"/>
                <a:gd name="T41" fmla="*/ 499 h 45"/>
                <a:gd name="T42" fmla="*/ 279 w 71"/>
                <a:gd name="T43" fmla="*/ 316 h 45"/>
                <a:gd name="T44" fmla="*/ 185 w 71"/>
                <a:gd name="T45" fmla="*/ 184 h 45"/>
                <a:gd name="T46" fmla="*/ 156 w 71"/>
                <a:gd name="T47" fmla="*/ 66 h 45"/>
                <a:gd name="T48" fmla="*/ 319 w 71"/>
                <a:gd name="T49" fmla="*/ 155 h 45"/>
                <a:gd name="T50" fmla="*/ 409 w 71"/>
                <a:gd name="T51" fmla="*/ 339 h 45"/>
                <a:gd name="T52" fmla="*/ 464 w 71"/>
                <a:gd name="T53" fmla="*/ 405 h 45"/>
                <a:gd name="T54" fmla="*/ 504 w 71"/>
                <a:gd name="T55" fmla="*/ 455 h 45"/>
                <a:gd name="T56" fmla="*/ 594 w 71"/>
                <a:gd name="T57" fmla="*/ 521 h 45"/>
                <a:gd name="T58" fmla="*/ 594 w 71"/>
                <a:gd name="T59" fmla="*/ 549 h 45"/>
                <a:gd name="T60" fmla="*/ 689 w 71"/>
                <a:gd name="T61" fmla="*/ 638 h 45"/>
                <a:gd name="T62" fmla="*/ 783 w 71"/>
                <a:gd name="T63" fmla="*/ 744 h 45"/>
                <a:gd name="T64" fmla="*/ 845 w 71"/>
                <a:gd name="T65" fmla="*/ 839 h 45"/>
                <a:gd name="T66" fmla="*/ 873 w 71"/>
                <a:gd name="T67" fmla="*/ 954 h 45"/>
                <a:gd name="T68" fmla="*/ 1008 w 71"/>
                <a:gd name="T69" fmla="*/ 1138 h 45"/>
                <a:gd name="T70" fmla="*/ 1126 w 71"/>
                <a:gd name="T71" fmla="*/ 1175 h 45"/>
                <a:gd name="T72" fmla="*/ 1311 w 71"/>
                <a:gd name="T73" fmla="*/ 1227 h 45"/>
                <a:gd name="T74" fmla="*/ 1562 w 71"/>
                <a:gd name="T75" fmla="*/ 1321 h 45"/>
                <a:gd name="T76" fmla="*/ 1815 w 71"/>
                <a:gd name="T77" fmla="*/ 1387 h 45"/>
                <a:gd name="T78" fmla="*/ 1947 w 71"/>
                <a:gd name="T79" fmla="*/ 1293 h 45"/>
                <a:gd name="T80" fmla="*/ 1853 w 71"/>
                <a:gd name="T81" fmla="*/ 1204 h 45"/>
                <a:gd name="T82" fmla="*/ 1910 w 71"/>
                <a:gd name="T83" fmla="*/ 1204 h 45"/>
                <a:gd name="T84" fmla="*/ 2037 w 71"/>
                <a:gd name="T85" fmla="*/ 1175 h 45"/>
                <a:gd name="T86" fmla="*/ 2134 w 71"/>
                <a:gd name="T87" fmla="*/ 1072 h 45"/>
                <a:gd name="T88" fmla="*/ 2134 w 71"/>
                <a:gd name="T89" fmla="*/ 1138 h 45"/>
                <a:gd name="T90" fmla="*/ 2134 w 71"/>
                <a:gd name="T91" fmla="*/ 1020 h 45"/>
                <a:gd name="T92" fmla="*/ 2201 w 71"/>
                <a:gd name="T93" fmla="*/ 888 h 45"/>
                <a:gd name="T94" fmla="*/ 2134 w 71"/>
                <a:gd name="T95" fmla="*/ 888 h 45"/>
                <a:gd name="T96" fmla="*/ 1976 w 71"/>
                <a:gd name="T97" fmla="*/ 888 h 45"/>
                <a:gd name="T98" fmla="*/ 1910 w 71"/>
                <a:gd name="T99" fmla="*/ 1044 h 45"/>
                <a:gd name="T100" fmla="*/ 1815 w 71"/>
                <a:gd name="T101" fmla="*/ 1109 h 45"/>
                <a:gd name="T102" fmla="*/ 1630 w 71"/>
                <a:gd name="T103" fmla="*/ 1109 h 45"/>
                <a:gd name="T104" fmla="*/ 1512 w 71"/>
                <a:gd name="T105" fmla="*/ 1020 h 45"/>
                <a:gd name="T106" fmla="*/ 1443 w 71"/>
                <a:gd name="T107" fmla="*/ 926 h 45"/>
                <a:gd name="T108" fmla="*/ 1443 w 71"/>
                <a:gd name="T109" fmla="*/ 860 h 45"/>
                <a:gd name="T110" fmla="*/ 1406 w 71"/>
                <a:gd name="T111" fmla="*/ 676 h 45"/>
                <a:gd name="T112" fmla="*/ 1472 w 71"/>
                <a:gd name="T113" fmla="*/ 549 h 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" h="45">
                  <a:moveTo>
                    <a:pt x="47" y="18"/>
                  </a:moveTo>
                  <a:cubicBezTo>
                    <a:pt x="46" y="17"/>
                    <a:pt x="43" y="17"/>
                    <a:pt x="42" y="16"/>
                  </a:cubicBezTo>
                  <a:cubicBezTo>
                    <a:pt x="41" y="15"/>
                    <a:pt x="40" y="13"/>
                    <a:pt x="39" y="11"/>
                  </a:cubicBezTo>
                  <a:cubicBezTo>
                    <a:pt x="38" y="10"/>
                    <a:pt x="38" y="8"/>
                    <a:pt x="36" y="7"/>
                  </a:cubicBezTo>
                  <a:cubicBezTo>
                    <a:pt x="34" y="7"/>
                    <a:pt x="33" y="8"/>
                    <a:pt x="32" y="10"/>
                  </a:cubicBezTo>
                  <a:cubicBezTo>
                    <a:pt x="29" y="8"/>
                    <a:pt x="29" y="5"/>
                    <a:pt x="26" y="3"/>
                  </a:cubicBezTo>
                  <a:cubicBezTo>
                    <a:pt x="25" y="2"/>
                    <a:pt x="23" y="2"/>
                    <a:pt x="22" y="2"/>
                  </a:cubicBezTo>
                  <a:cubicBezTo>
                    <a:pt x="20" y="2"/>
                    <a:pt x="21" y="3"/>
                    <a:pt x="21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5" y="4"/>
                    <a:pt x="13" y="3"/>
                    <a:pt x="9" y="1"/>
                  </a:cubicBezTo>
                  <a:cubicBezTo>
                    <a:pt x="6" y="0"/>
                    <a:pt x="4" y="0"/>
                    <a:pt x="0" y="0"/>
                  </a:cubicBezTo>
                  <a:cubicBezTo>
                    <a:pt x="1" y="2"/>
                    <a:pt x="3" y="5"/>
                    <a:pt x="3" y="6"/>
                  </a:cubicBezTo>
                  <a:cubicBezTo>
                    <a:pt x="4" y="9"/>
                    <a:pt x="9" y="10"/>
                    <a:pt x="7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6" y="14"/>
                    <a:pt x="9" y="16"/>
                    <a:pt x="10" y="15"/>
                  </a:cubicBezTo>
                  <a:cubicBezTo>
                    <a:pt x="10" y="16"/>
                    <a:pt x="11" y="16"/>
                    <a:pt x="12" y="17"/>
                  </a:cubicBezTo>
                  <a:cubicBezTo>
                    <a:pt x="12" y="19"/>
                    <a:pt x="12" y="19"/>
                    <a:pt x="12" y="21"/>
                  </a:cubicBezTo>
                  <a:cubicBezTo>
                    <a:pt x="14" y="21"/>
                    <a:pt x="16" y="24"/>
                    <a:pt x="17" y="25"/>
                  </a:cubicBezTo>
                  <a:cubicBezTo>
                    <a:pt x="20" y="24"/>
                    <a:pt x="17" y="22"/>
                    <a:pt x="16" y="22"/>
                  </a:cubicBezTo>
                  <a:cubicBezTo>
                    <a:pt x="14" y="21"/>
                    <a:pt x="15" y="17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4"/>
                    <a:pt x="9" y="11"/>
                    <a:pt x="9" y="10"/>
                  </a:cubicBezTo>
                  <a:cubicBezTo>
                    <a:pt x="8" y="8"/>
                    <a:pt x="7" y="8"/>
                    <a:pt x="6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7" y="3"/>
                    <a:pt x="9" y="3"/>
                    <a:pt x="10" y="5"/>
                  </a:cubicBezTo>
                  <a:cubicBezTo>
                    <a:pt x="10" y="7"/>
                    <a:pt x="11" y="9"/>
                    <a:pt x="13" y="11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7" y="15"/>
                    <a:pt x="19" y="16"/>
                    <a:pt x="19" y="17"/>
                  </a:cubicBezTo>
                  <a:cubicBezTo>
                    <a:pt x="18" y="18"/>
                    <a:pt x="18" y="19"/>
                    <a:pt x="19" y="18"/>
                  </a:cubicBezTo>
                  <a:cubicBezTo>
                    <a:pt x="19" y="20"/>
                    <a:pt x="22" y="19"/>
                    <a:pt x="22" y="21"/>
                  </a:cubicBezTo>
                  <a:cubicBezTo>
                    <a:pt x="22" y="22"/>
                    <a:pt x="24" y="23"/>
                    <a:pt x="25" y="24"/>
                  </a:cubicBezTo>
                  <a:cubicBezTo>
                    <a:pt x="26" y="25"/>
                    <a:pt x="27" y="26"/>
                    <a:pt x="27" y="27"/>
                  </a:cubicBezTo>
                  <a:cubicBezTo>
                    <a:pt x="28" y="28"/>
                    <a:pt x="28" y="30"/>
                    <a:pt x="28" y="31"/>
                  </a:cubicBezTo>
                  <a:cubicBezTo>
                    <a:pt x="25" y="32"/>
                    <a:pt x="31" y="36"/>
                    <a:pt x="32" y="37"/>
                  </a:cubicBezTo>
                  <a:cubicBezTo>
                    <a:pt x="34" y="37"/>
                    <a:pt x="35" y="37"/>
                    <a:pt x="36" y="38"/>
                  </a:cubicBezTo>
                  <a:cubicBezTo>
                    <a:pt x="38" y="40"/>
                    <a:pt x="40" y="40"/>
                    <a:pt x="42" y="40"/>
                  </a:cubicBezTo>
                  <a:cubicBezTo>
                    <a:pt x="44" y="41"/>
                    <a:pt x="47" y="44"/>
                    <a:pt x="50" y="43"/>
                  </a:cubicBezTo>
                  <a:cubicBezTo>
                    <a:pt x="53" y="41"/>
                    <a:pt x="55" y="43"/>
                    <a:pt x="58" y="45"/>
                  </a:cubicBezTo>
                  <a:cubicBezTo>
                    <a:pt x="58" y="43"/>
                    <a:pt x="59" y="41"/>
                    <a:pt x="62" y="42"/>
                  </a:cubicBezTo>
                  <a:cubicBezTo>
                    <a:pt x="61" y="40"/>
                    <a:pt x="60" y="40"/>
                    <a:pt x="59" y="39"/>
                  </a:cubicBezTo>
                  <a:cubicBezTo>
                    <a:pt x="60" y="39"/>
                    <a:pt x="60" y="39"/>
                    <a:pt x="61" y="39"/>
                  </a:cubicBezTo>
                  <a:cubicBezTo>
                    <a:pt x="61" y="37"/>
                    <a:pt x="64" y="38"/>
                    <a:pt x="65" y="38"/>
                  </a:cubicBezTo>
                  <a:cubicBezTo>
                    <a:pt x="66" y="37"/>
                    <a:pt x="67" y="36"/>
                    <a:pt x="68" y="35"/>
                  </a:cubicBezTo>
                  <a:cubicBezTo>
                    <a:pt x="67" y="36"/>
                    <a:pt x="68" y="36"/>
                    <a:pt x="68" y="37"/>
                  </a:cubicBezTo>
                  <a:cubicBezTo>
                    <a:pt x="68" y="36"/>
                    <a:pt x="68" y="33"/>
                    <a:pt x="68" y="33"/>
                  </a:cubicBezTo>
                  <a:cubicBezTo>
                    <a:pt x="69" y="32"/>
                    <a:pt x="71" y="30"/>
                    <a:pt x="70" y="29"/>
                  </a:cubicBezTo>
                  <a:cubicBezTo>
                    <a:pt x="70" y="28"/>
                    <a:pt x="69" y="28"/>
                    <a:pt x="68" y="29"/>
                  </a:cubicBezTo>
                  <a:cubicBezTo>
                    <a:pt x="68" y="27"/>
                    <a:pt x="65" y="29"/>
                    <a:pt x="63" y="29"/>
                  </a:cubicBezTo>
                  <a:cubicBezTo>
                    <a:pt x="61" y="30"/>
                    <a:pt x="62" y="32"/>
                    <a:pt x="61" y="34"/>
                  </a:cubicBezTo>
                  <a:cubicBezTo>
                    <a:pt x="60" y="36"/>
                    <a:pt x="59" y="36"/>
                    <a:pt x="58" y="36"/>
                  </a:cubicBezTo>
                  <a:cubicBezTo>
                    <a:pt x="56" y="35"/>
                    <a:pt x="54" y="38"/>
                    <a:pt x="52" y="36"/>
                  </a:cubicBezTo>
                  <a:cubicBezTo>
                    <a:pt x="50" y="35"/>
                    <a:pt x="49" y="35"/>
                    <a:pt x="48" y="33"/>
                  </a:cubicBezTo>
                  <a:cubicBezTo>
                    <a:pt x="48" y="32"/>
                    <a:pt x="47" y="31"/>
                    <a:pt x="46" y="30"/>
                  </a:cubicBezTo>
                  <a:cubicBezTo>
                    <a:pt x="46" y="30"/>
                    <a:pt x="46" y="29"/>
                    <a:pt x="46" y="28"/>
                  </a:cubicBezTo>
                  <a:cubicBezTo>
                    <a:pt x="45" y="26"/>
                    <a:pt x="45" y="24"/>
                    <a:pt x="45" y="22"/>
                  </a:cubicBezTo>
                  <a:cubicBezTo>
                    <a:pt x="45" y="20"/>
                    <a:pt x="46" y="20"/>
                    <a:pt x="47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69" name="Freeform 71"/>
            <p:cNvSpPr>
              <a:spLocks noEditPoints="1"/>
            </p:cNvSpPr>
            <p:nvPr/>
          </p:nvSpPr>
          <p:spPr bwMode="auto">
            <a:xfrm>
              <a:off x="6390211" y="2375304"/>
              <a:ext cx="535202" cy="355673"/>
            </a:xfrm>
            <a:custGeom>
              <a:avLst/>
              <a:gdLst>
                <a:gd name="T0" fmla="*/ 1577 w 72"/>
                <a:gd name="T1" fmla="*/ 1358 h 48"/>
                <a:gd name="T2" fmla="*/ 1306 w 72"/>
                <a:gd name="T3" fmla="*/ 1292 h 48"/>
                <a:gd name="T4" fmla="*/ 869 w 72"/>
                <a:gd name="T5" fmla="*/ 1019 h 48"/>
                <a:gd name="T6" fmla="*/ 803 w 72"/>
                <a:gd name="T7" fmla="*/ 836 h 48"/>
                <a:gd name="T8" fmla="*/ 659 w 72"/>
                <a:gd name="T9" fmla="*/ 638 h 48"/>
                <a:gd name="T10" fmla="*/ 569 w 72"/>
                <a:gd name="T11" fmla="*/ 494 h 48"/>
                <a:gd name="T12" fmla="*/ 406 w 72"/>
                <a:gd name="T13" fmla="*/ 365 h 48"/>
                <a:gd name="T14" fmla="*/ 250 w 72"/>
                <a:gd name="T15" fmla="*/ 210 h 48"/>
                <a:gd name="T16" fmla="*/ 434 w 72"/>
                <a:gd name="T17" fmla="*/ 494 h 48"/>
                <a:gd name="T18" fmla="*/ 569 w 72"/>
                <a:gd name="T19" fmla="*/ 836 h 48"/>
                <a:gd name="T20" fmla="*/ 368 w 72"/>
                <a:gd name="T21" fmla="*/ 676 h 48"/>
                <a:gd name="T22" fmla="*/ 340 w 72"/>
                <a:gd name="T23" fmla="*/ 549 h 48"/>
                <a:gd name="T24" fmla="*/ 222 w 72"/>
                <a:gd name="T25" fmla="*/ 405 h 48"/>
                <a:gd name="T26" fmla="*/ 28 w 72"/>
                <a:gd name="T27" fmla="*/ 66 h 48"/>
                <a:gd name="T28" fmla="*/ 319 w 72"/>
                <a:gd name="T29" fmla="*/ 66 h 48"/>
                <a:gd name="T30" fmla="*/ 659 w 72"/>
                <a:gd name="T31" fmla="*/ 89 h 48"/>
                <a:gd name="T32" fmla="*/ 937 w 72"/>
                <a:gd name="T33" fmla="*/ 210 h 48"/>
                <a:gd name="T34" fmla="*/ 1237 w 72"/>
                <a:gd name="T35" fmla="*/ 339 h 48"/>
                <a:gd name="T36" fmla="*/ 1433 w 72"/>
                <a:gd name="T37" fmla="*/ 549 h 48"/>
                <a:gd name="T38" fmla="*/ 1462 w 72"/>
                <a:gd name="T39" fmla="*/ 638 h 48"/>
                <a:gd name="T40" fmla="*/ 1488 w 72"/>
                <a:gd name="T41" fmla="*/ 925 h 48"/>
                <a:gd name="T42" fmla="*/ 1617 w 72"/>
                <a:gd name="T43" fmla="*/ 1109 h 48"/>
                <a:gd name="T44" fmla="*/ 1868 w 72"/>
                <a:gd name="T45" fmla="*/ 1109 h 48"/>
                <a:gd name="T46" fmla="*/ 2012 w 72"/>
                <a:gd name="T47" fmla="*/ 888 h 48"/>
                <a:gd name="T48" fmla="*/ 2175 w 72"/>
                <a:gd name="T49" fmla="*/ 1043 h 48"/>
                <a:gd name="T50" fmla="*/ 2146 w 72"/>
                <a:gd name="T51" fmla="*/ 1224 h 48"/>
                <a:gd name="T52" fmla="*/ 2118 w 72"/>
                <a:gd name="T53" fmla="*/ 1163 h 48"/>
                <a:gd name="T54" fmla="*/ 1924 w 72"/>
                <a:gd name="T55" fmla="*/ 1203 h 48"/>
                <a:gd name="T56" fmla="*/ 1962 w 72"/>
                <a:gd name="T57" fmla="*/ 1318 h 48"/>
                <a:gd name="T58" fmla="*/ 1828 w 72"/>
                <a:gd name="T59" fmla="*/ 1474 h 48"/>
                <a:gd name="T60" fmla="*/ 1868 w 72"/>
                <a:gd name="T61" fmla="*/ 1224 h 48"/>
                <a:gd name="T62" fmla="*/ 1896 w 72"/>
                <a:gd name="T63" fmla="*/ 1203 h 48"/>
                <a:gd name="T64" fmla="*/ 2052 w 72"/>
                <a:gd name="T65" fmla="*/ 1163 h 48"/>
                <a:gd name="T66" fmla="*/ 2146 w 72"/>
                <a:gd name="T67" fmla="*/ 1043 h 48"/>
                <a:gd name="T68" fmla="*/ 2146 w 72"/>
                <a:gd name="T69" fmla="*/ 925 h 48"/>
                <a:gd name="T70" fmla="*/ 2052 w 72"/>
                <a:gd name="T71" fmla="*/ 953 h 48"/>
                <a:gd name="T72" fmla="*/ 1828 w 72"/>
                <a:gd name="T73" fmla="*/ 1137 h 48"/>
                <a:gd name="T74" fmla="*/ 1528 w 72"/>
                <a:gd name="T75" fmla="*/ 1043 h 48"/>
                <a:gd name="T76" fmla="*/ 1433 w 72"/>
                <a:gd name="T77" fmla="*/ 888 h 48"/>
                <a:gd name="T78" fmla="*/ 1462 w 72"/>
                <a:gd name="T79" fmla="*/ 589 h 48"/>
                <a:gd name="T80" fmla="*/ 1237 w 72"/>
                <a:gd name="T81" fmla="*/ 405 h 48"/>
                <a:gd name="T82" fmla="*/ 1025 w 72"/>
                <a:gd name="T83" fmla="*/ 365 h 48"/>
                <a:gd name="T84" fmla="*/ 753 w 72"/>
                <a:gd name="T85" fmla="*/ 115 h 48"/>
                <a:gd name="T86" fmla="*/ 619 w 72"/>
                <a:gd name="T87" fmla="*/ 155 h 48"/>
                <a:gd name="T88" fmla="*/ 184 w 72"/>
                <a:gd name="T89" fmla="*/ 66 h 48"/>
                <a:gd name="T90" fmla="*/ 434 w 72"/>
                <a:gd name="T91" fmla="*/ 339 h 48"/>
                <a:gd name="T92" fmla="*/ 569 w 72"/>
                <a:gd name="T93" fmla="*/ 494 h 48"/>
                <a:gd name="T94" fmla="*/ 659 w 72"/>
                <a:gd name="T95" fmla="*/ 589 h 48"/>
                <a:gd name="T96" fmla="*/ 774 w 72"/>
                <a:gd name="T97" fmla="*/ 704 h 48"/>
                <a:gd name="T98" fmla="*/ 897 w 72"/>
                <a:gd name="T99" fmla="*/ 925 h 48"/>
                <a:gd name="T100" fmla="*/ 897 w 72"/>
                <a:gd name="T101" fmla="*/ 1019 h 48"/>
                <a:gd name="T102" fmla="*/ 1306 w 72"/>
                <a:gd name="T103" fmla="*/ 1264 h 48"/>
                <a:gd name="T104" fmla="*/ 1646 w 72"/>
                <a:gd name="T105" fmla="*/ 1292 h 48"/>
                <a:gd name="T106" fmla="*/ 524 w 72"/>
                <a:gd name="T107" fmla="*/ 742 h 48"/>
                <a:gd name="T108" fmla="*/ 434 w 72"/>
                <a:gd name="T109" fmla="*/ 589 h 48"/>
                <a:gd name="T110" fmla="*/ 222 w 72"/>
                <a:gd name="T111" fmla="*/ 250 h 48"/>
                <a:gd name="T112" fmla="*/ 222 w 72"/>
                <a:gd name="T113" fmla="*/ 271 h 48"/>
                <a:gd name="T114" fmla="*/ 250 w 72"/>
                <a:gd name="T115" fmla="*/ 433 h 48"/>
                <a:gd name="T116" fmla="*/ 340 w 72"/>
                <a:gd name="T117" fmla="*/ 494 h 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2" h="48">
                  <a:moveTo>
                    <a:pt x="59" y="48"/>
                  </a:moveTo>
                  <a:cubicBezTo>
                    <a:pt x="58" y="47"/>
                    <a:pt x="58" y="47"/>
                    <a:pt x="58" y="47"/>
                  </a:cubicBezTo>
                  <a:cubicBezTo>
                    <a:pt x="56" y="45"/>
                    <a:pt x="55" y="44"/>
                    <a:pt x="53" y="44"/>
                  </a:cubicBezTo>
                  <a:cubicBezTo>
                    <a:pt x="53" y="44"/>
                    <a:pt x="52" y="44"/>
                    <a:pt x="51" y="44"/>
                  </a:cubicBezTo>
                  <a:cubicBezTo>
                    <a:pt x="50" y="44"/>
                    <a:pt x="50" y="45"/>
                    <a:pt x="49" y="45"/>
                  </a:cubicBezTo>
                  <a:cubicBezTo>
                    <a:pt x="48" y="45"/>
                    <a:pt x="46" y="44"/>
                    <a:pt x="45" y="43"/>
                  </a:cubicBezTo>
                  <a:cubicBezTo>
                    <a:pt x="44" y="43"/>
                    <a:pt x="43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1"/>
                    <a:pt x="39" y="41"/>
                    <a:pt x="37" y="40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34" y="39"/>
                    <a:pt x="34" y="38"/>
                    <a:pt x="33" y="38"/>
                  </a:cubicBezTo>
                  <a:cubicBezTo>
                    <a:pt x="33" y="38"/>
                    <a:pt x="27" y="35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29"/>
                    <a:pt x="28" y="29"/>
                    <a:pt x="28" y="28"/>
                  </a:cubicBezTo>
                  <a:cubicBezTo>
                    <a:pt x="28" y="28"/>
                    <a:pt x="27" y="27"/>
                    <a:pt x="26" y="27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5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1"/>
                    <a:pt x="20" y="21"/>
                    <a:pt x="20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7"/>
                    <a:pt x="18" y="17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3"/>
                    <a:pt x="13" y="12"/>
                  </a:cubicBezTo>
                  <a:cubicBezTo>
                    <a:pt x="12" y="10"/>
                    <a:pt x="11" y="9"/>
                    <a:pt x="10" y="6"/>
                  </a:cubicBezTo>
                  <a:cubicBezTo>
                    <a:pt x="10" y="5"/>
                    <a:pt x="9" y="5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9" y="8"/>
                    <a:pt x="9" y="9"/>
                  </a:cubicBezTo>
                  <a:cubicBezTo>
                    <a:pt x="9" y="9"/>
                    <a:pt x="10" y="10"/>
                    <a:pt x="10" y="10"/>
                  </a:cubicBezTo>
                  <a:cubicBezTo>
                    <a:pt x="11" y="12"/>
                    <a:pt x="12" y="14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8" y="23"/>
                    <a:pt x="20" y="24"/>
                    <a:pt x="20" y="25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6"/>
                    <a:pt x="15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9" y="17"/>
                    <a:pt x="6" y="15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4" y="3"/>
                    <a:pt x="16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28" y="5"/>
                    <a:pt x="29" y="6"/>
                    <a:pt x="30" y="7"/>
                  </a:cubicBezTo>
                  <a:cubicBezTo>
                    <a:pt x="31" y="8"/>
                    <a:pt x="32" y="9"/>
                    <a:pt x="33" y="10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8"/>
                    <a:pt x="39" y="10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1" y="13"/>
                    <a:pt x="42" y="14"/>
                    <a:pt x="42" y="15"/>
                  </a:cubicBezTo>
                  <a:cubicBezTo>
                    <a:pt x="42" y="15"/>
                    <a:pt x="43" y="16"/>
                    <a:pt x="43" y="17"/>
                  </a:cubicBezTo>
                  <a:cubicBezTo>
                    <a:pt x="44" y="17"/>
                    <a:pt x="45" y="18"/>
                    <a:pt x="46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20"/>
                    <a:pt x="48" y="20"/>
                    <a:pt x="47" y="21"/>
                  </a:cubicBezTo>
                  <a:cubicBezTo>
                    <a:pt x="47" y="21"/>
                    <a:pt x="46" y="22"/>
                    <a:pt x="47" y="23"/>
                  </a:cubicBezTo>
                  <a:cubicBezTo>
                    <a:pt x="47" y="24"/>
                    <a:pt x="47" y="25"/>
                    <a:pt x="47" y="25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48" y="29"/>
                    <a:pt x="48" y="30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2"/>
                  </a:cubicBezTo>
                  <a:cubicBezTo>
                    <a:pt x="49" y="32"/>
                    <a:pt x="49" y="33"/>
                    <a:pt x="50" y="34"/>
                  </a:cubicBezTo>
                  <a:cubicBezTo>
                    <a:pt x="50" y="35"/>
                    <a:pt x="51" y="35"/>
                    <a:pt x="52" y="36"/>
                  </a:cubicBezTo>
                  <a:cubicBezTo>
                    <a:pt x="52" y="36"/>
                    <a:pt x="53" y="36"/>
                    <a:pt x="53" y="37"/>
                  </a:cubicBezTo>
                  <a:cubicBezTo>
                    <a:pt x="54" y="37"/>
                    <a:pt x="55" y="37"/>
                    <a:pt x="56" y="36"/>
                  </a:cubicBezTo>
                  <a:cubicBezTo>
                    <a:pt x="57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61" y="36"/>
                    <a:pt x="62" y="35"/>
                  </a:cubicBezTo>
                  <a:cubicBezTo>
                    <a:pt x="62" y="34"/>
                    <a:pt x="62" y="34"/>
                    <a:pt x="62" y="33"/>
                  </a:cubicBezTo>
                  <a:cubicBezTo>
                    <a:pt x="62" y="32"/>
                    <a:pt x="62" y="30"/>
                    <a:pt x="64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7" y="29"/>
                    <a:pt x="68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0" y="29"/>
                    <a:pt x="72" y="29"/>
                    <a:pt x="72" y="30"/>
                  </a:cubicBezTo>
                  <a:cubicBezTo>
                    <a:pt x="72" y="31"/>
                    <a:pt x="72" y="32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4"/>
                    <a:pt x="70" y="35"/>
                    <a:pt x="70" y="36"/>
                  </a:cubicBezTo>
                  <a:cubicBezTo>
                    <a:pt x="70" y="37"/>
                    <a:pt x="70" y="38"/>
                    <a:pt x="70" y="38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7" y="39"/>
                    <a:pt x="66" y="39"/>
                  </a:cubicBezTo>
                  <a:cubicBezTo>
                    <a:pt x="66" y="39"/>
                    <a:pt x="65" y="39"/>
                    <a:pt x="64" y="39"/>
                  </a:cubicBezTo>
                  <a:cubicBezTo>
                    <a:pt x="64" y="39"/>
                    <a:pt x="64" y="39"/>
                    <a:pt x="63" y="39"/>
                  </a:cubicBezTo>
                  <a:cubicBezTo>
                    <a:pt x="63" y="39"/>
                    <a:pt x="63" y="39"/>
                    <a:pt x="62" y="39"/>
                  </a:cubicBezTo>
                  <a:cubicBezTo>
                    <a:pt x="62" y="39"/>
                    <a:pt x="62" y="40"/>
                    <a:pt x="62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0" y="43"/>
                    <a:pt x="60" y="46"/>
                    <a:pt x="59" y="47"/>
                  </a:cubicBezTo>
                  <a:lnTo>
                    <a:pt x="59" y="48"/>
                  </a:lnTo>
                  <a:close/>
                  <a:moveTo>
                    <a:pt x="53" y="42"/>
                  </a:moveTo>
                  <a:cubicBezTo>
                    <a:pt x="55" y="42"/>
                    <a:pt x="57" y="44"/>
                    <a:pt x="58" y="45"/>
                  </a:cubicBezTo>
                  <a:cubicBezTo>
                    <a:pt x="59" y="43"/>
                    <a:pt x="60" y="42"/>
                    <a:pt x="62" y="42"/>
                  </a:cubicBezTo>
                  <a:cubicBezTo>
                    <a:pt x="62" y="42"/>
                    <a:pt x="61" y="41"/>
                    <a:pt x="60" y="40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2" y="39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6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7" y="37"/>
                    <a:pt x="68" y="36"/>
                    <a:pt x="68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5"/>
                    <a:pt x="69" y="34"/>
                    <a:pt x="69" y="34"/>
                  </a:cubicBezTo>
                  <a:cubicBezTo>
                    <a:pt x="69" y="34"/>
                    <a:pt x="69" y="33"/>
                    <a:pt x="69" y="33"/>
                  </a:cubicBezTo>
                  <a:cubicBezTo>
                    <a:pt x="70" y="32"/>
                    <a:pt x="71" y="31"/>
                    <a:pt x="71" y="31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0" y="30"/>
                    <a:pt x="69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0"/>
                    <a:pt x="68" y="30"/>
                    <a:pt x="68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31"/>
                    <a:pt x="63" y="32"/>
                    <a:pt x="63" y="33"/>
                  </a:cubicBezTo>
                  <a:cubicBezTo>
                    <a:pt x="63" y="34"/>
                    <a:pt x="63" y="35"/>
                    <a:pt x="63" y="35"/>
                  </a:cubicBezTo>
                  <a:cubicBezTo>
                    <a:pt x="62" y="37"/>
                    <a:pt x="60" y="38"/>
                    <a:pt x="59" y="37"/>
                  </a:cubicBezTo>
                  <a:cubicBezTo>
                    <a:pt x="58" y="37"/>
                    <a:pt x="57" y="37"/>
                    <a:pt x="56" y="38"/>
                  </a:cubicBezTo>
                  <a:cubicBezTo>
                    <a:pt x="55" y="38"/>
                    <a:pt x="54" y="38"/>
                    <a:pt x="52" y="38"/>
                  </a:cubicBezTo>
                  <a:cubicBezTo>
                    <a:pt x="52" y="37"/>
                    <a:pt x="51" y="37"/>
                    <a:pt x="51" y="37"/>
                  </a:cubicBezTo>
                  <a:cubicBezTo>
                    <a:pt x="50" y="36"/>
                    <a:pt x="49" y="36"/>
                    <a:pt x="49" y="34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30"/>
                    <a:pt x="47" y="30"/>
                    <a:pt x="46" y="29"/>
                  </a:cubicBezTo>
                  <a:cubicBezTo>
                    <a:pt x="46" y="28"/>
                    <a:pt x="46" y="27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5" y="22"/>
                    <a:pt x="46" y="21"/>
                    <a:pt x="46" y="20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47" y="19"/>
                    <a:pt x="46" y="19"/>
                    <a:pt x="46" y="19"/>
                  </a:cubicBezTo>
                  <a:cubicBezTo>
                    <a:pt x="45" y="19"/>
                    <a:pt x="43" y="18"/>
                    <a:pt x="43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0"/>
                    <a:pt x="30" y="9"/>
                    <a:pt x="29" y="7"/>
                  </a:cubicBezTo>
                  <a:cubicBezTo>
                    <a:pt x="28" y="6"/>
                    <a:pt x="28" y="6"/>
                    <a:pt x="27" y="5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5"/>
                    <a:pt x="13" y="4"/>
                    <a:pt x="10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4"/>
                    <a:pt x="11" y="4"/>
                    <a:pt x="11" y="6"/>
                  </a:cubicBezTo>
                  <a:cubicBezTo>
                    <a:pt x="12" y="8"/>
                    <a:pt x="13" y="10"/>
                    <a:pt x="14" y="11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9" y="16"/>
                    <a:pt x="21" y="17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22" y="20"/>
                    <a:pt x="23" y="20"/>
                    <a:pt x="23" y="22"/>
                  </a:cubicBezTo>
                  <a:cubicBezTo>
                    <a:pt x="23" y="22"/>
                    <a:pt x="24" y="23"/>
                    <a:pt x="25" y="23"/>
                  </a:cubicBezTo>
                  <a:cubicBezTo>
                    <a:pt x="25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6"/>
                  </a:cubicBezTo>
                  <a:cubicBezTo>
                    <a:pt x="28" y="26"/>
                    <a:pt x="29" y="27"/>
                    <a:pt x="29" y="28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9" y="31"/>
                    <a:pt x="29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32" y="36"/>
                    <a:pt x="34" y="37"/>
                  </a:cubicBezTo>
                  <a:cubicBezTo>
                    <a:pt x="34" y="37"/>
                    <a:pt x="35" y="37"/>
                    <a:pt x="35" y="38"/>
                  </a:cubicBezTo>
                  <a:cubicBezTo>
                    <a:pt x="36" y="38"/>
                    <a:pt x="37" y="38"/>
                    <a:pt x="38" y="39"/>
                  </a:cubicBezTo>
                  <a:cubicBezTo>
                    <a:pt x="39" y="40"/>
                    <a:pt x="40" y="40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2"/>
                    <a:pt x="45" y="42"/>
                  </a:cubicBezTo>
                  <a:cubicBezTo>
                    <a:pt x="47" y="43"/>
                    <a:pt x="49" y="44"/>
                    <a:pt x="50" y="43"/>
                  </a:cubicBezTo>
                  <a:cubicBezTo>
                    <a:pt x="51" y="43"/>
                    <a:pt x="52" y="42"/>
                    <a:pt x="53" y="42"/>
                  </a:cubicBezTo>
                  <a:close/>
                  <a:moveTo>
                    <a:pt x="17" y="24"/>
                  </a:moveTo>
                  <a:cubicBezTo>
                    <a:pt x="17" y="24"/>
                    <a:pt x="18" y="25"/>
                    <a:pt x="18" y="26"/>
                  </a:cubicBezTo>
                  <a:cubicBezTo>
                    <a:pt x="19" y="26"/>
                    <a:pt x="19" y="25"/>
                    <a:pt x="19" y="25"/>
                  </a:cubicBezTo>
                  <a:cubicBezTo>
                    <a:pt x="19" y="25"/>
                    <a:pt x="18" y="24"/>
                    <a:pt x="17" y="24"/>
                  </a:cubicBezTo>
                  <a:close/>
                  <a:moveTo>
                    <a:pt x="13" y="21"/>
                  </a:moveTo>
                  <a:cubicBezTo>
                    <a:pt x="14" y="21"/>
                    <a:pt x="15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6"/>
                    <a:pt x="10" y="13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2" y="2"/>
                  </a:cubicBezTo>
                  <a:cubicBezTo>
                    <a:pt x="3" y="3"/>
                    <a:pt x="5" y="6"/>
                    <a:pt x="5" y="7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4" y="19"/>
                    <a:pt x="13" y="20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70" name="Freeform 72"/>
            <p:cNvSpPr/>
            <p:nvPr/>
          </p:nvSpPr>
          <p:spPr bwMode="auto">
            <a:xfrm>
              <a:off x="6434287" y="2463436"/>
              <a:ext cx="0" cy="6295"/>
            </a:xfrm>
            <a:custGeom>
              <a:avLst/>
              <a:gdLst>
                <a:gd name="T0" fmla="*/ 16 h 1"/>
                <a:gd name="T1" fmla="*/ 0 h 1"/>
                <a:gd name="T2" fmla="*/ 16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71" name="Freeform 73"/>
            <p:cNvSpPr/>
            <p:nvPr/>
          </p:nvSpPr>
          <p:spPr bwMode="auto">
            <a:xfrm>
              <a:off x="6424842" y="2457141"/>
              <a:ext cx="15741" cy="12590"/>
            </a:xfrm>
            <a:custGeom>
              <a:avLst/>
              <a:gdLst>
                <a:gd name="T0" fmla="*/ 0 w 2"/>
                <a:gd name="T1" fmla="*/ 32 h 2"/>
                <a:gd name="T2" fmla="*/ 0 w 2"/>
                <a:gd name="T3" fmla="*/ 16 h 2"/>
                <a:gd name="T4" fmla="*/ 83 w 2"/>
                <a:gd name="T5" fmla="*/ 0 h 2"/>
                <a:gd name="T6" fmla="*/ 83 w 2"/>
                <a:gd name="T7" fmla="*/ 32 h 2"/>
                <a:gd name="T8" fmla="*/ 0 w 2"/>
                <a:gd name="T9" fmla="*/ 3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72" name="Freeform 74"/>
            <p:cNvSpPr/>
            <p:nvPr/>
          </p:nvSpPr>
          <p:spPr bwMode="auto">
            <a:xfrm>
              <a:off x="6374470" y="2447698"/>
              <a:ext cx="6296" cy="15738"/>
            </a:xfrm>
            <a:custGeom>
              <a:avLst/>
              <a:gdLst>
                <a:gd name="T0" fmla="*/ 16 w 1"/>
                <a:gd name="T1" fmla="*/ 50 h 2"/>
                <a:gd name="T2" fmla="*/ 16 w 1"/>
                <a:gd name="T3" fmla="*/ 5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73" name="Freeform 75"/>
            <p:cNvSpPr/>
            <p:nvPr/>
          </p:nvSpPr>
          <p:spPr bwMode="auto">
            <a:xfrm>
              <a:off x="6374470" y="2447698"/>
              <a:ext cx="6296" cy="15738"/>
            </a:xfrm>
            <a:custGeom>
              <a:avLst/>
              <a:gdLst>
                <a:gd name="T0" fmla="*/ 16 w 1"/>
                <a:gd name="T1" fmla="*/ 83 h 2"/>
                <a:gd name="T2" fmla="*/ 0 w 1"/>
                <a:gd name="T3" fmla="*/ 50 h 2"/>
                <a:gd name="T4" fmla="*/ 16 w 1"/>
                <a:gd name="T5" fmla="*/ 50 h 2"/>
                <a:gd name="T6" fmla="*/ 16 w 1"/>
                <a:gd name="T7" fmla="*/ 0 h 2"/>
                <a:gd name="T8" fmla="*/ 16 w 1"/>
                <a:gd name="T9" fmla="*/ 0 h 2"/>
                <a:gd name="T10" fmla="*/ 16 w 1"/>
                <a:gd name="T11" fmla="*/ 0 h 2"/>
                <a:gd name="T12" fmla="*/ 16 w 1"/>
                <a:gd name="T13" fmla="*/ 50 h 2"/>
                <a:gd name="T14" fmla="*/ 16 w 1"/>
                <a:gd name="T15" fmla="*/ 50 h 2"/>
                <a:gd name="T16" fmla="*/ 16 w 1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74" name="Freeform 76"/>
            <p:cNvSpPr/>
            <p:nvPr/>
          </p:nvSpPr>
          <p:spPr bwMode="auto">
            <a:xfrm>
              <a:off x="6478362" y="2447698"/>
              <a:ext cx="6296" cy="9443"/>
            </a:xfrm>
            <a:custGeom>
              <a:avLst/>
              <a:gdLst>
                <a:gd name="T0" fmla="*/ 0 w 1"/>
                <a:gd name="T1" fmla="*/ 81 h 1"/>
                <a:gd name="T2" fmla="*/ 16 w 1"/>
                <a:gd name="T3" fmla="*/ 0 h 1"/>
                <a:gd name="T4" fmla="*/ 16 w 1"/>
                <a:gd name="T5" fmla="*/ 81 h 1"/>
                <a:gd name="T6" fmla="*/ 0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75" name="Freeform 77"/>
            <p:cNvSpPr/>
            <p:nvPr/>
          </p:nvSpPr>
          <p:spPr bwMode="auto">
            <a:xfrm>
              <a:off x="6472066" y="2441403"/>
              <a:ext cx="12593" cy="22033"/>
            </a:xfrm>
            <a:custGeom>
              <a:avLst/>
              <a:gdLst>
                <a:gd name="T0" fmla="*/ 32 w 2"/>
                <a:gd name="T1" fmla="*/ 86 h 3"/>
                <a:gd name="T2" fmla="*/ 16 w 2"/>
                <a:gd name="T3" fmla="*/ 65 h 3"/>
                <a:gd name="T4" fmla="*/ 0 w 2"/>
                <a:gd name="T5" fmla="*/ 65 h 3"/>
                <a:gd name="T6" fmla="*/ 16 w 2"/>
                <a:gd name="T7" fmla="*/ 28 h 3"/>
                <a:gd name="T8" fmla="*/ 16 w 2"/>
                <a:gd name="T9" fmla="*/ 28 h 3"/>
                <a:gd name="T10" fmla="*/ 32 w 2"/>
                <a:gd name="T11" fmla="*/ 0 h 3"/>
                <a:gd name="T12" fmla="*/ 32 w 2"/>
                <a:gd name="T13" fmla="*/ 28 h 3"/>
                <a:gd name="T14" fmla="*/ 32 w 2"/>
                <a:gd name="T15" fmla="*/ 65 h 3"/>
                <a:gd name="T16" fmla="*/ 32 w 2"/>
                <a:gd name="T17" fmla="*/ 86 h 3"/>
                <a:gd name="T18" fmla="*/ 32 w 2"/>
                <a:gd name="T19" fmla="*/ 86 h 3"/>
                <a:gd name="T20" fmla="*/ 32 w 2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76" name="Freeform 78"/>
            <p:cNvSpPr/>
            <p:nvPr/>
          </p:nvSpPr>
          <p:spPr bwMode="auto">
            <a:xfrm>
              <a:off x="6909673" y="2715239"/>
              <a:ext cx="75558" cy="75541"/>
            </a:xfrm>
            <a:custGeom>
              <a:avLst/>
              <a:gdLst>
                <a:gd name="T0" fmla="*/ 305 w 10"/>
                <a:gd name="T1" fmla="*/ 305 h 10"/>
                <a:gd name="T2" fmla="*/ 334 w 10"/>
                <a:gd name="T3" fmla="*/ 0 h 10"/>
                <a:gd name="T4" fmla="*/ 197 w 10"/>
                <a:gd name="T5" fmla="*/ 0 h 10"/>
                <a:gd name="T6" fmla="*/ 139 w 10"/>
                <a:gd name="T7" fmla="*/ 70 h 10"/>
                <a:gd name="T8" fmla="*/ 70 w 10"/>
                <a:gd name="T9" fmla="*/ 98 h 10"/>
                <a:gd name="T10" fmla="*/ 0 w 10"/>
                <a:gd name="T11" fmla="*/ 139 h 10"/>
                <a:gd name="T12" fmla="*/ 139 w 10"/>
                <a:gd name="T13" fmla="*/ 305 h 10"/>
                <a:gd name="T14" fmla="*/ 305 w 10"/>
                <a:gd name="T15" fmla="*/ 30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cubicBezTo>
                    <a:pt x="7" y="7"/>
                    <a:pt x="9" y="2"/>
                    <a:pt x="10" y="0"/>
                  </a:cubicBezTo>
                  <a:cubicBezTo>
                    <a:pt x="8" y="0"/>
                    <a:pt x="8" y="1"/>
                    <a:pt x="6" y="0"/>
                  </a:cubicBezTo>
                  <a:cubicBezTo>
                    <a:pt x="6" y="0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6"/>
                    <a:pt x="2" y="7"/>
                    <a:pt x="4" y="9"/>
                  </a:cubicBezTo>
                  <a:cubicBezTo>
                    <a:pt x="4" y="9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77" name="Freeform 79"/>
            <p:cNvSpPr>
              <a:spLocks noEditPoints="1"/>
            </p:cNvSpPr>
            <p:nvPr/>
          </p:nvSpPr>
          <p:spPr bwMode="auto">
            <a:xfrm>
              <a:off x="6903376" y="2708944"/>
              <a:ext cx="81854" cy="81836"/>
            </a:xfrm>
            <a:custGeom>
              <a:avLst/>
              <a:gdLst>
                <a:gd name="T0" fmla="*/ 251 w 11"/>
                <a:gd name="T1" fmla="*/ 340 h 11"/>
                <a:gd name="T2" fmla="*/ 251 w 11"/>
                <a:gd name="T3" fmla="*/ 340 h 11"/>
                <a:gd name="T4" fmla="*/ 118 w 11"/>
                <a:gd name="T5" fmla="*/ 319 h 11"/>
                <a:gd name="T6" fmla="*/ 95 w 11"/>
                <a:gd name="T7" fmla="*/ 279 h 11"/>
                <a:gd name="T8" fmla="*/ 0 w 11"/>
                <a:gd name="T9" fmla="*/ 184 h 11"/>
                <a:gd name="T10" fmla="*/ 0 w 11"/>
                <a:gd name="T11" fmla="*/ 156 h 11"/>
                <a:gd name="T12" fmla="*/ 28 w 11"/>
                <a:gd name="T13" fmla="*/ 156 h 11"/>
                <a:gd name="T14" fmla="*/ 66 w 11"/>
                <a:gd name="T15" fmla="*/ 118 h 11"/>
                <a:gd name="T16" fmla="*/ 118 w 11"/>
                <a:gd name="T17" fmla="*/ 95 h 11"/>
                <a:gd name="T18" fmla="*/ 156 w 11"/>
                <a:gd name="T19" fmla="*/ 95 h 11"/>
                <a:gd name="T20" fmla="*/ 156 w 11"/>
                <a:gd name="T21" fmla="*/ 66 h 11"/>
                <a:gd name="T22" fmla="*/ 225 w 11"/>
                <a:gd name="T23" fmla="*/ 0 h 11"/>
                <a:gd name="T24" fmla="*/ 251 w 11"/>
                <a:gd name="T25" fmla="*/ 28 h 11"/>
                <a:gd name="T26" fmla="*/ 319 w 11"/>
                <a:gd name="T27" fmla="*/ 0 h 11"/>
                <a:gd name="T28" fmla="*/ 319 w 11"/>
                <a:gd name="T29" fmla="*/ 0 h 11"/>
                <a:gd name="T30" fmla="*/ 340 w 11"/>
                <a:gd name="T31" fmla="*/ 0 h 11"/>
                <a:gd name="T32" fmla="*/ 340 w 11"/>
                <a:gd name="T33" fmla="*/ 28 h 11"/>
                <a:gd name="T34" fmla="*/ 340 w 11"/>
                <a:gd name="T35" fmla="*/ 95 h 11"/>
                <a:gd name="T36" fmla="*/ 319 w 11"/>
                <a:gd name="T37" fmla="*/ 319 h 11"/>
                <a:gd name="T38" fmla="*/ 319 w 11"/>
                <a:gd name="T39" fmla="*/ 319 h 11"/>
                <a:gd name="T40" fmla="*/ 319 w 11"/>
                <a:gd name="T41" fmla="*/ 340 h 11"/>
                <a:gd name="T42" fmla="*/ 251 w 11"/>
                <a:gd name="T43" fmla="*/ 340 h 11"/>
                <a:gd name="T44" fmla="*/ 66 w 11"/>
                <a:gd name="T45" fmla="*/ 184 h 11"/>
                <a:gd name="T46" fmla="*/ 118 w 11"/>
                <a:gd name="T47" fmla="*/ 251 h 11"/>
                <a:gd name="T48" fmla="*/ 156 w 11"/>
                <a:gd name="T49" fmla="*/ 279 h 11"/>
                <a:gd name="T50" fmla="*/ 251 w 11"/>
                <a:gd name="T51" fmla="*/ 319 h 11"/>
                <a:gd name="T52" fmla="*/ 251 w 11"/>
                <a:gd name="T53" fmla="*/ 319 h 11"/>
                <a:gd name="T54" fmla="*/ 279 w 11"/>
                <a:gd name="T55" fmla="*/ 319 h 11"/>
                <a:gd name="T56" fmla="*/ 279 w 11"/>
                <a:gd name="T57" fmla="*/ 95 h 11"/>
                <a:gd name="T58" fmla="*/ 319 w 11"/>
                <a:gd name="T59" fmla="*/ 66 h 11"/>
                <a:gd name="T60" fmla="*/ 225 w 11"/>
                <a:gd name="T61" fmla="*/ 66 h 11"/>
                <a:gd name="T62" fmla="*/ 184 w 11"/>
                <a:gd name="T63" fmla="*/ 95 h 11"/>
                <a:gd name="T64" fmla="*/ 156 w 11"/>
                <a:gd name="T65" fmla="*/ 118 h 11"/>
                <a:gd name="T66" fmla="*/ 118 w 11"/>
                <a:gd name="T67" fmla="*/ 118 h 11"/>
                <a:gd name="T68" fmla="*/ 95 w 11"/>
                <a:gd name="T69" fmla="*/ 118 h 11"/>
                <a:gd name="T70" fmla="*/ 66 w 11"/>
                <a:gd name="T71" fmla="*/ 184 h 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5" y="11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5"/>
                    <a:pt x="9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8" y="11"/>
                  </a:cubicBezTo>
                  <a:close/>
                  <a:moveTo>
                    <a:pt x="2" y="6"/>
                  </a:moveTo>
                  <a:cubicBezTo>
                    <a:pt x="2" y="7"/>
                    <a:pt x="3" y="7"/>
                    <a:pt x="4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9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9" y="5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78" name="Freeform 80"/>
            <p:cNvSpPr/>
            <p:nvPr/>
          </p:nvSpPr>
          <p:spPr bwMode="auto">
            <a:xfrm>
              <a:off x="7007268" y="2841141"/>
              <a:ext cx="0" cy="9443"/>
            </a:xfrm>
            <a:custGeom>
              <a:avLst/>
              <a:gdLst>
                <a:gd name="T0" fmla="*/ 0 h 1"/>
                <a:gd name="T1" fmla="*/ 0 h 1"/>
                <a:gd name="T2" fmla="*/ 81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79" name="Freeform 81"/>
            <p:cNvSpPr/>
            <p:nvPr/>
          </p:nvSpPr>
          <p:spPr bwMode="auto">
            <a:xfrm>
              <a:off x="6997824" y="2828551"/>
              <a:ext cx="15741" cy="28328"/>
            </a:xfrm>
            <a:custGeom>
              <a:avLst/>
              <a:gdLst>
                <a:gd name="T0" fmla="*/ 83 w 2"/>
                <a:gd name="T1" fmla="*/ 101 h 4"/>
                <a:gd name="T2" fmla="*/ 50 w 2"/>
                <a:gd name="T3" fmla="*/ 81 h 4"/>
                <a:gd name="T4" fmla="*/ 0 w 2"/>
                <a:gd name="T5" fmla="*/ 81 h 4"/>
                <a:gd name="T6" fmla="*/ 0 w 2"/>
                <a:gd name="T7" fmla="*/ 81 h 4"/>
                <a:gd name="T8" fmla="*/ 50 w 2"/>
                <a:gd name="T9" fmla="*/ 0 h 4"/>
                <a:gd name="T10" fmla="*/ 83 w 2"/>
                <a:gd name="T11" fmla="*/ 101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80" name="Freeform 82"/>
            <p:cNvSpPr/>
            <p:nvPr/>
          </p:nvSpPr>
          <p:spPr bwMode="auto">
            <a:xfrm>
              <a:off x="6985231" y="2790780"/>
              <a:ext cx="103892" cy="59803"/>
            </a:xfrm>
            <a:custGeom>
              <a:avLst/>
              <a:gdLst>
                <a:gd name="T0" fmla="*/ 405 w 14"/>
                <a:gd name="T1" fmla="*/ 164 h 8"/>
                <a:gd name="T2" fmla="*/ 368 w 14"/>
                <a:gd name="T3" fmla="*/ 254 h 8"/>
                <a:gd name="T4" fmla="*/ 368 w 14"/>
                <a:gd name="T5" fmla="*/ 164 h 8"/>
                <a:gd name="T6" fmla="*/ 250 w 14"/>
                <a:gd name="T7" fmla="*/ 135 h 8"/>
                <a:gd name="T8" fmla="*/ 222 w 14"/>
                <a:gd name="T9" fmla="*/ 226 h 8"/>
                <a:gd name="T10" fmla="*/ 156 w 14"/>
                <a:gd name="T11" fmla="*/ 226 h 8"/>
                <a:gd name="T12" fmla="*/ 0 w 14"/>
                <a:gd name="T13" fmla="*/ 185 h 8"/>
                <a:gd name="T14" fmla="*/ 66 w 14"/>
                <a:gd name="T15" fmla="*/ 95 h 8"/>
                <a:gd name="T16" fmla="*/ 66 w 14"/>
                <a:gd name="T17" fmla="*/ 135 h 8"/>
                <a:gd name="T18" fmla="*/ 118 w 14"/>
                <a:gd name="T19" fmla="*/ 135 h 8"/>
                <a:gd name="T20" fmla="*/ 222 w 14"/>
                <a:gd name="T21" fmla="*/ 95 h 8"/>
                <a:gd name="T22" fmla="*/ 405 w 14"/>
                <a:gd name="T23" fmla="*/ 164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8">
                  <a:moveTo>
                    <a:pt x="13" y="5"/>
                  </a:moveTo>
                  <a:cubicBezTo>
                    <a:pt x="14" y="6"/>
                    <a:pt x="13" y="6"/>
                    <a:pt x="12" y="8"/>
                  </a:cubicBezTo>
                  <a:cubicBezTo>
                    <a:pt x="11" y="7"/>
                    <a:pt x="11" y="6"/>
                    <a:pt x="12" y="5"/>
                  </a:cubicBezTo>
                  <a:cubicBezTo>
                    <a:pt x="10" y="5"/>
                    <a:pt x="10" y="3"/>
                    <a:pt x="8" y="4"/>
                  </a:cubicBezTo>
                  <a:cubicBezTo>
                    <a:pt x="7" y="5"/>
                    <a:pt x="5" y="6"/>
                    <a:pt x="7" y="7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3" y="7"/>
                    <a:pt x="2" y="4"/>
                    <a:pt x="0" y="6"/>
                  </a:cubicBezTo>
                  <a:cubicBezTo>
                    <a:pt x="0" y="4"/>
                    <a:pt x="0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8" y="0"/>
                    <a:pt x="12" y="3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81" name="Freeform 83"/>
            <p:cNvSpPr>
              <a:spLocks noEditPoints="1"/>
            </p:cNvSpPr>
            <p:nvPr/>
          </p:nvSpPr>
          <p:spPr bwMode="auto">
            <a:xfrm>
              <a:off x="6975786" y="2806518"/>
              <a:ext cx="113337" cy="44066"/>
            </a:xfrm>
            <a:custGeom>
              <a:avLst/>
              <a:gdLst>
                <a:gd name="T0" fmla="*/ 197 w 15"/>
                <a:gd name="T1" fmla="*/ 180 h 6"/>
                <a:gd name="T2" fmla="*/ 139 w 15"/>
                <a:gd name="T3" fmla="*/ 114 h 6"/>
                <a:gd name="T4" fmla="*/ 70 w 15"/>
                <a:gd name="T5" fmla="*/ 114 h 6"/>
                <a:gd name="T6" fmla="*/ 29 w 15"/>
                <a:gd name="T7" fmla="*/ 114 h 6"/>
                <a:gd name="T8" fmla="*/ 98 w 15"/>
                <a:gd name="T9" fmla="*/ 0 h 6"/>
                <a:gd name="T10" fmla="*/ 139 w 15"/>
                <a:gd name="T11" fmla="*/ 28 h 6"/>
                <a:gd name="T12" fmla="*/ 168 w 15"/>
                <a:gd name="T13" fmla="*/ 28 h 6"/>
                <a:gd name="T14" fmla="*/ 264 w 15"/>
                <a:gd name="T15" fmla="*/ 28 h 6"/>
                <a:gd name="T16" fmla="*/ 494 w 15"/>
                <a:gd name="T17" fmla="*/ 65 h 6"/>
                <a:gd name="T18" fmla="*/ 494 w 15"/>
                <a:gd name="T19" fmla="*/ 65 h 6"/>
                <a:gd name="T20" fmla="*/ 427 w 15"/>
                <a:gd name="T21" fmla="*/ 180 h 6"/>
                <a:gd name="T22" fmla="*/ 427 w 15"/>
                <a:gd name="T23" fmla="*/ 180 h 6"/>
                <a:gd name="T24" fmla="*/ 403 w 15"/>
                <a:gd name="T25" fmla="*/ 86 h 6"/>
                <a:gd name="T26" fmla="*/ 334 w 15"/>
                <a:gd name="T27" fmla="*/ 86 h 6"/>
                <a:gd name="T28" fmla="*/ 264 w 15"/>
                <a:gd name="T29" fmla="*/ 114 h 6"/>
                <a:gd name="T30" fmla="*/ 305 w 15"/>
                <a:gd name="T31" fmla="*/ 152 h 6"/>
                <a:gd name="T32" fmla="*/ 235 w 15"/>
                <a:gd name="T33" fmla="*/ 180 h 6"/>
                <a:gd name="T34" fmla="*/ 197 w 15"/>
                <a:gd name="T35" fmla="*/ 152 h 6"/>
                <a:gd name="T36" fmla="*/ 235 w 15"/>
                <a:gd name="T37" fmla="*/ 152 h 6"/>
                <a:gd name="T38" fmla="*/ 235 w 15"/>
                <a:gd name="T39" fmla="*/ 114 h 6"/>
                <a:gd name="T40" fmla="*/ 264 w 15"/>
                <a:gd name="T41" fmla="*/ 65 h 6"/>
                <a:gd name="T42" fmla="*/ 235 w 15"/>
                <a:gd name="T43" fmla="*/ 65 h 6"/>
                <a:gd name="T44" fmla="*/ 139 w 15"/>
                <a:gd name="T45" fmla="*/ 65 h 6"/>
                <a:gd name="T46" fmla="*/ 70 w 15"/>
                <a:gd name="T47" fmla="*/ 28 h 6"/>
                <a:gd name="T48" fmla="*/ 70 w 15"/>
                <a:gd name="T49" fmla="*/ 28 h 6"/>
                <a:gd name="T50" fmla="*/ 139 w 15"/>
                <a:gd name="T51" fmla="*/ 86 h 6"/>
                <a:gd name="T52" fmla="*/ 473 w 15"/>
                <a:gd name="T53" fmla="*/ 86 h 6"/>
                <a:gd name="T54" fmla="*/ 427 w 15"/>
                <a:gd name="T55" fmla="*/ 114 h 6"/>
                <a:gd name="T56" fmla="*/ 427 w 15"/>
                <a:gd name="T57" fmla="*/ 114 h 6"/>
                <a:gd name="T58" fmla="*/ 334 w 15"/>
                <a:gd name="T59" fmla="*/ 28 h 6"/>
                <a:gd name="T60" fmla="*/ 427 w 15"/>
                <a:gd name="T61" fmla="*/ 86 h 6"/>
                <a:gd name="T62" fmla="*/ 334 w 15"/>
                <a:gd name="T63" fmla="*/ 28 h 6"/>
                <a:gd name="T64" fmla="*/ 305 w 15"/>
                <a:gd name="T65" fmla="*/ 65 h 6"/>
                <a:gd name="T66" fmla="*/ 334 w 15"/>
                <a:gd name="T67" fmla="*/ 28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" h="6">
                  <a:moveTo>
                    <a:pt x="7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4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7" y="4"/>
                  </a:cubicBezTo>
                  <a:cubicBezTo>
                    <a:pt x="7" y="3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lose/>
                  <a:moveTo>
                    <a:pt x="14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4"/>
                    <a:pt x="14" y="4"/>
                    <a:pt x="14" y="3"/>
                  </a:cubicBezTo>
                  <a:close/>
                  <a:moveTo>
                    <a:pt x="10" y="1"/>
                  </a:move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82" name="Freeform 84"/>
            <p:cNvSpPr/>
            <p:nvPr/>
          </p:nvSpPr>
          <p:spPr bwMode="auto">
            <a:xfrm>
              <a:off x="7057640" y="2491764"/>
              <a:ext cx="15741" cy="9443"/>
            </a:xfrm>
            <a:custGeom>
              <a:avLst/>
              <a:gdLst>
                <a:gd name="T0" fmla="*/ 83 w 2"/>
                <a:gd name="T1" fmla="*/ 0 h 1"/>
                <a:gd name="T2" fmla="*/ 83 w 2"/>
                <a:gd name="T3" fmla="*/ 81 h 1"/>
                <a:gd name="T4" fmla="*/ 0 w 2"/>
                <a:gd name="T5" fmla="*/ 81 h 1"/>
                <a:gd name="T6" fmla="*/ 8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83" name="Freeform 85"/>
            <p:cNvSpPr/>
            <p:nvPr/>
          </p:nvSpPr>
          <p:spPr bwMode="auto">
            <a:xfrm>
              <a:off x="7019861" y="2491764"/>
              <a:ext cx="59817" cy="15738"/>
            </a:xfrm>
            <a:custGeom>
              <a:avLst/>
              <a:gdLst>
                <a:gd name="T0" fmla="*/ 254 w 8"/>
                <a:gd name="T1" fmla="*/ 83 h 2"/>
                <a:gd name="T2" fmla="*/ 0 w 8"/>
                <a:gd name="T3" fmla="*/ 50 h 2"/>
                <a:gd name="T4" fmla="*/ 164 w 8"/>
                <a:gd name="T5" fmla="*/ 0 h 2"/>
                <a:gd name="T6" fmla="*/ 226 w 8"/>
                <a:gd name="T7" fmla="*/ 0 h 2"/>
                <a:gd name="T8" fmla="*/ 226 w 8"/>
                <a:gd name="T9" fmla="*/ 0 h 2"/>
                <a:gd name="T10" fmla="*/ 254 w 8"/>
                <a:gd name="T11" fmla="*/ 83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84" name="Freeform 86"/>
            <p:cNvSpPr/>
            <p:nvPr/>
          </p:nvSpPr>
          <p:spPr bwMode="auto">
            <a:xfrm>
              <a:off x="7148940" y="2598780"/>
              <a:ext cx="6296" cy="6295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16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85" name="Freeform 87"/>
            <p:cNvSpPr/>
            <p:nvPr/>
          </p:nvSpPr>
          <p:spPr bwMode="auto">
            <a:xfrm>
              <a:off x="7139495" y="2589337"/>
              <a:ext cx="22038" cy="22033"/>
            </a:xfrm>
            <a:custGeom>
              <a:avLst/>
              <a:gdLst>
                <a:gd name="T0" fmla="*/ 28 w 3"/>
                <a:gd name="T1" fmla="*/ 86 h 3"/>
                <a:gd name="T2" fmla="*/ 0 w 3"/>
                <a:gd name="T3" fmla="*/ 86 h 3"/>
                <a:gd name="T4" fmla="*/ 0 w 3"/>
                <a:gd name="T5" fmla="*/ 65 h 3"/>
                <a:gd name="T6" fmla="*/ 65 w 3"/>
                <a:gd name="T7" fmla="*/ 0 h 3"/>
                <a:gd name="T8" fmla="*/ 86 w 3"/>
                <a:gd name="T9" fmla="*/ 0 h 3"/>
                <a:gd name="T10" fmla="*/ 86 w 3"/>
                <a:gd name="T11" fmla="*/ 28 h 3"/>
                <a:gd name="T12" fmla="*/ 28 w 3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86" name="Freeform 88"/>
            <p:cNvSpPr/>
            <p:nvPr/>
          </p:nvSpPr>
          <p:spPr bwMode="auto">
            <a:xfrm>
              <a:off x="7111161" y="2538977"/>
              <a:ext cx="6296" cy="12590"/>
            </a:xfrm>
            <a:custGeom>
              <a:avLst/>
              <a:gdLst>
                <a:gd name="T0" fmla="*/ 16 w 1"/>
                <a:gd name="T1" fmla="*/ 16 h 2"/>
                <a:gd name="T2" fmla="*/ 0 w 1"/>
                <a:gd name="T3" fmla="*/ 0 h 2"/>
                <a:gd name="T4" fmla="*/ 16 w 1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87" name="Freeform 89"/>
            <p:cNvSpPr/>
            <p:nvPr/>
          </p:nvSpPr>
          <p:spPr bwMode="auto">
            <a:xfrm>
              <a:off x="7089123" y="2501206"/>
              <a:ext cx="28334" cy="50361"/>
            </a:xfrm>
            <a:custGeom>
              <a:avLst/>
              <a:gdLst>
                <a:gd name="T0" fmla="*/ 101 w 4"/>
                <a:gd name="T1" fmla="*/ 194 h 7"/>
                <a:gd name="T2" fmla="*/ 56 w 4"/>
                <a:gd name="T3" fmla="*/ 130 h 7"/>
                <a:gd name="T4" fmla="*/ 0 w 4"/>
                <a:gd name="T5" fmla="*/ 0 h 7"/>
                <a:gd name="T6" fmla="*/ 101 w 4"/>
                <a:gd name="T7" fmla="*/ 130 h 7"/>
                <a:gd name="T8" fmla="*/ 101 w 4"/>
                <a:gd name="T9" fmla="*/ 130 h 7"/>
                <a:gd name="T10" fmla="*/ 101 w 4"/>
                <a:gd name="T11" fmla="*/ 130 h 7"/>
                <a:gd name="T12" fmla="*/ 101 w 4"/>
                <a:gd name="T13" fmla="*/ 167 h 7"/>
                <a:gd name="T14" fmla="*/ 101 w 4"/>
                <a:gd name="T15" fmla="*/ 167 h 7"/>
                <a:gd name="T16" fmla="*/ 101 w 4"/>
                <a:gd name="T17" fmla="*/ 19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3" y="7"/>
                    <a:pt x="3" y="6"/>
                    <a:pt x="2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88" name="Freeform 90"/>
            <p:cNvSpPr/>
            <p:nvPr/>
          </p:nvSpPr>
          <p:spPr bwMode="auto">
            <a:xfrm>
              <a:off x="7095419" y="2523239"/>
              <a:ext cx="6296" cy="15738"/>
            </a:xfrm>
            <a:custGeom>
              <a:avLst/>
              <a:gdLst>
                <a:gd name="T0" fmla="*/ 16 w 1"/>
                <a:gd name="T1" fmla="*/ 0 h 2"/>
                <a:gd name="T2" fmla="*/ 16 w 1"/>
                <a:gd name="T3" fmla="*/ 83 h 2"/>
                <a:gd name="T4" fmla="*/ 16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89" name="Freeform 91"/>
            <p:cNvSpPr/>
            <p:nvPr/>
          </p:nvSpPr>
          <p:spPr bwMode="auto">
            <a:xfrm>
              <a:off x="7095419" y="2523239"/>
              <a:ext cx="15741" cy="22033"/>
            </a:xfrm>
            <a:custGeom>
              <a:avLst/>
              <a:gdLst>
                <a:gd name="T0" fmla="*/ 83 w 2"/>
                <a:gd name="T1" fmla="*/ 86 h 3"/>
                <a:gd name="T2" fmla="*/ 50 w 2"/>
                <a:gd name="T3" fmla="*/ 65 h 3"/>
                <a:gd name="T4" fmla="*/ 0 w 2"/>
                <a:gd name="T5" fmla="*/ 28 h 3"/>
                <a:gd name="T6" fmla="*/ 0 w 2"/>
                <a:gd name="T7" fmla="*/ 0 h 3"/>
                <a:gd name="T8" fmla="*/ 50 w 2"/>
                <a:gd name="T9" fmla="*/ 0 h 3"/>
                <a:gd name="T10" fmla="*/ 83 w 2"/>
                <a:gd name="T11" fmla="*/ 28 h 3"/>
                <a:gd name="T12" fmla="*/ 83 w 2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90" name="Freeform 92"/>
            <p:cNvSpPr/>
            <p:nvPr/>
          </p:nvSpPr>
          <p:spPr bwMode="auto">
            <a:xfrm>
              <a:off x="7073382" y="2545272"/>
              <a:ext cx="6296" cy="6295"/>
            </a:xfrm>
            <a:custGeom>
              <a:avLst/>
              <a:gdLst>
                <a:gd name="T0" fmla="*/ 0 w 1"/>
                <a:gd name="T1" fmla="*/ 16 h 1"/>
                <a:gd name="T2" fmla="*/ 16 w 1"/>
                <a:gd name="T3" fmla="*/ 0 h 1"/>
                <a:gd name="T4" fmla="*/ 16 w 1"/>
                <a:gd name="T5" fmla="*/ 16 h 1"/>
                <a:gd name="T6" fmla="*/ 0 w 1"/>
                <a:gd name="T7" fmla="*/ 1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91" name="Freeform 93"/>
            <p:cNvSpPr/>
            <p:nvPr/>
          </p:nvSpPr>
          <p:spPr bwMode="auto">
            <a:xfrm>
              <a:off x="7067085" y="2529534"/>
              <a:ext cx="12593" cy="37771"/>
            </a:xfrm>
            <a:custGeom>
              <a:avLst/>
              <a:gdLst>
                <a:gd name="T0" fmla="*/ 4 w 4"/>
                <a:gd name="T1" fmla="*/ 12 h 12"/>
                <a:gd name="T2" fmla="*/ 0 w 4"/>
                <a:gd name="T3" fmla="*/ 7 h 12"/>
                <a:gd name="T4" fmla="*/ 4 w 4"/>
                <a:gd name="T5" fmla="*/ 0 h 12"/>
                <a:gd name="T6" fmla="*/ 4 w 4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92" name="Freeform 94"/>
            <p:cNvSpPr/>
            <p:nvPr/>
          </p:nvSpPr>
          <p:spPr bwMode="auto">
            <a:xfrm>
              <a:off x="7067085" y="2529534"/>
              <a:ext cx="6296" cy="9443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93" name="Freeform 95"/>
            <p:cNvSpPr/>
            <p:nvPr/>
          </p:nvSpPr>
          <p:spPr bwMode="auto">
            <a:xfrm>
              <a:off x="7057640" y="2523239"/>
              <a:ext cx="22038" cy="22033"/>
            </a:xfrm>
            <a:custGeom>
              <a:avLst/>
              <a:gdLst>
                <a:gd name="T0" fmla="*/ 65 w 3"/>
                <a:gd name="T1" fmla="*/ 86 h 3"/>
                <a:gd name="T2" fmla="*/ 65 w 3"/>
                <a:gd name="T3" fmla="*/ 86 h 3"/>
                <a:gd name="T4" fmla="*/ 0 w 3"/>
                <a:gd name="T5" fmla="*/ 28 h 3"/>
                <a:gd name="T6" fmla="*/ 28 w 3"/>
                <a:gd name="T7" fmla="*/ 0 h 3"/>
                <a:gd name="T8" fmla="*/ 65 w 3"/>
                <a:gd name="T9" fmla="*/ 0 h 3"/>
                <a:gd name="T10" fmla="*/ 65 w 3"/>
                <a:gd name="T11" fmla="*/ 0 h 3"/>
                <a:gd name="T12" fmla="*/ 65 w 3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94" name="Freeform 96"/>
            <p:cNvSpPr/>
            <p:nvPr/>
          </p:nvSpPr>
          <p:spPr bwMode="auto">
            <a:xfrm>
              <a:off x="7079678" y="2501206"/>
              <a:ext cx="9445" cy="15738"/>
            </a:xfrm>
            <a:custGeom>
              <a:avLst/>
              <a:gdLst>
                <a:gd name="T0" fmla="*/ 81 w 1"/>
                <a:gd name="T1" fmla="*/ 50 h 2"/>
                <a:gd name="T2" fmla="*/ 81 w 1"/>
                <a:gd name="T3" fmla="*/ 83 h 2"/>
                <a:gd name="T4" fmla="*/ 81 w 1"/>
                <a:gd name="T5" fmla="*/ 0 h 2"/>
                <a:gd name="T6" fmla="*/ 81 w 1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95" name="Freeform 97"/>
            <p:cNvSpPr/>
            <p:nvPr/>
          </p:nvSpPr>
          <p:spPr bwMode="auto">
            <a:xfrm>
              <a:off x="7079678" y="2485468"/>
              <a:ext cx="9445" cy="53508"/>
            </a:xfrm>
            <a:custGeom>
              <a:avLst/>
              <a:gdLst>
                <a:gd name="T0" fmla="*/ 81 w 1"/>
                <a:gd name="T1" fmla="*/ 243 h 7"/>
                <a:gd name="T2" fmla="*/ 0 w 1"/>
                <a:gd name="T3" fmla="*/ 141 h 7"/>
                <a:gd name="T4" fmla="*/ 0 w 1"/>
                <a:gd name="T5" fmla="*/ 70 h 7"/>
                <a:gd name="T6" fmla="*/ 81 w 1"/>
                <a:gd name="T7" fmla="*/ 0 h 7"/>
                <a:gd name="T8" fmla="*/ 81 w 1"/>
                <a:gd name="T9" fmla="*/ 70 h 7"/>
                <a:gd name="T10" fmla="*/ 81 w 1"/>
                <a:gd name="T11" fmla="*/ 70 h 7"/>
                <a:gd name="T12" fmla="*/ 81 w 1"/>
                <a:gd name="T13" fmla="*/ 100 h 7"/>
                <a:gd name="T14" fmla="*/ 81 w 1"/>
                <a:gd name="T15" fmla="*/ 100 h 7"/>
                <a:gd name="T16" fmla="*/ 81 w 1"/>
                <a:gd name="T17" fmla="*/ 141 h 7"/>
                <a:gd name="T18" fmla="*/ 81 w 1"/>
                <a:gd name="T19" fmla="*/ 24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96" name="Freeform 98"/>
            <p:cNvSpPr/>
            <p:nvPr/>
          </p:nvSpPr>
          <p:spPr bwMode="auto">
            <a:xfrm>
              <a:off x="7133198" y="2567305"/>
              <a:ext cx="6296" cy="15738"/>
            </a:xfrm>
            <a:custGeom>
              <a:avLst/>
              <a:gdLst>
                <a:gd name="T0" fmla="*/ 16 w 1"/>
                <a:gd name="T1" fmla="*/ 50 h 2"/>
                <a:gd name="T2" fmla="*/ 16 w 1"/>
                <a:gd name="T3" fmla="*/ 83 h 2"/>
                <a:gd name="T4" fmla="*/ 16 w 1"/>
                <a:gd name="T5" fmla="*/ 50 h 2"/>
                <a:gd name="T6" fmla="*/ 0 w 1"/>
                <a:gd name="T7" fmla="*/ 0 h 2"/>
                <a:gd name="T8" fmla="*/ 16 w 1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97" name="Freeform 99"/>
            <p:cNvSpPr/>
            <p:nvPr/>
          </p:nvSpPr>
          <p:spPr bwMode="auto">
            <a:xfrm>
              <a:off x="7117457" y="2561010"/>
              <a:ext cx="31482" cy="44066"/>
            </a:xfrm>
            <a:custGeom>
              <a:avLst/>
              <a:gdLst>
                <a:gd name="T0" fmla="*/ 83 w 4"/>
                <a:gd name="T1" fmla="*/ 180 h 6"/>
                <a:gd name="T2" fmla="*/ 83 w 4"/>
                <a:gd name="T3" fmla="*/ 65 h 6"/>
                <a:gd name="T4" fmla="*/ 83 w 4"/>
                <a:gd name="T5" fmla="*/ 65 h 6"/>
                <a:gd name="T6" fmla="*/ 0 w 4"/>
                <a:gd name="T7" fmla="*/ 0 h 6"/>
                <a:gd name="T8" fmla="*/ 83 w 4"/>
                <a:gd name="T9" fmla="*/ 28 h 6"/>
                <a:gd name="T10" fmla="*/ 125 w 4"/>
                <a:gd name="T11" fmla="*/ 28 h 6"/>
                <a:gd name="T12" fmla="*/ 158 w 4"/>
                <a:gd name="T13" fmla="*/ 28 h 6"/>
                <a:gd name="T14" fmla="*/ 158 w 4"/>
                <a:gd name="T15" fmla="*/ 65 h 6"/>
                <a:gd name="T16" fmla="*/ 125 w 4"/>
                <a:gd name="T17" fmla="*/ 86 h 6"/>
                <a:gd name="T18" fmla="*/ 83 w 4"/>
                <a:gd name="T19" fmla="*/ 18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98" name="Freeform 100"/>
            <p:cNvSpPr/>
            <p:nvPr/>
          </p:nvSpPr>
          <p:spPr bwMode="auto">
            <a:xfrm>
              <a:off x="7148940" y="3341601"/>
              <a:ext cx="349456" cy="683017"/>
            </a:xfrm>
            <a:custGeom>
              <a:avLst/>
              <a:gdLst>
                <a:gd name="T0" fmla="*/ 1372 w 47"/>
                <a:gd name="T1" fmla="*/ 340 h 92"/>
                <a:gd name="T2" fmla="*/ 1393 w 47"/>
                <a:gd name="T3" fmla="*/ 500 h 92"/>
                <a:gd name="T4" fmla="*/ 1209 w 47"/>
                <a:gd name="T5" fmla="*/ 656 h 92"/>
                <a:gd name="T6" fmla="*/ 1122 w 47"/>
                <a:gd name="T7" fmla="*/ 774 h 92"/>
                <a:gd name="T8" fmla="*/ 1093 w 47"/>
                <a:gd name="T9" fmla="*/ 1052 h 92"/>
                <a:gd name="T10" fmla="*/ 1188 w 47"/>
                <a:gd name="T11" fmla="*/ 1208 h 92"/>
                <a:gd name="T12" fmla="*/ 1209 w 47"/>
                <a:gd name="T13" fmla="*/ 1236 h 92"/>
                <a:gd name="T14" fmla="*/ 1188 w 47"/>
                <a:gd name="T15" fmla="*/ 1363 h 92"/>
                <a:gd name="T16" fmla="*/ 1027 w 47"/>
                <a:gd name="T17" fmla="*/ 1458 h 92"/>
                <a:gd name="T18" fmla="*/ 803 w 47"/>
                <a:gd name="T19" fmla="*/ 1458 h 92"/>
                <a:gd name="T20" fmla="*/ 843 w 47"/>
                <a:gd name="T21" fmla="*/ 1547 h 92"/>
                <a:gd name="T22" fmla="*/ 803 w 47"/>
                <a:gd name="T23" fmla="*/ 1613 h 92"/>
                <a:gd name="T24" fmla="*/ 713 w 47"/>
                <a:gd name="T25" fmla="*/ 1708 h 92"/>
                <a:gd name="T26" fmla="*/ 590 w 47"/>
                <a:gd name="T27" fmla="*/ 1670 h 92"/>
                <a:gd name="T28" fmla="*/ 685 w 47"/>
                <a:gd name="T29" fmla="*/ 1797 h 92"/>
                <a:gd name="T30" fmla="*/ 685 w 47"/>
                <a:gd name="T31" fmla="*/ 1797 h 92"/>
                <a:gd name="T32" fmla="*/ 713 w 47"/>
                <a:gd name="T33" fmla="*/ 1826 h 92"/>
                <a:gd name="T34" fmla="*/ 619 w 47"/>
                <a:gd name="T35" fmla="*/ 1863 h 92"/>
                <a:gd name="T36" fmla="*/ 685 w 47"/>
                <a:gd name="T37" fmla="*/ 1892 h 92"/>
                <a:gd name="T38" fmla="*/ 590 w 47"/>
                <a:gd name="T39" fmla="*/ 1953 h 92"/>
                <a:gd name="T40" fmla="*/ 590 w 47"/>
                <a:gd name="T41" fmla="*/ 2076 h 92"/>
                <a:gd name="T42" fmla="*/ 435 w 47"/>
                <a:gd name="T43" fmla="*/ 2165 h 92"/>
                <a:gd name="T44" fmla="*/ 569 w 47"/>
                <a:gd name="T45" fmla="*/ 2321 h 92"/>
                <a:gd name="T46" fmla="*/ 435 w 47"/>
                <a:gd name="T47" fmla="*/ 2481 h 92"/>
                <a:gd name="T48" fmla="*/ 340 w 47"/>
                <a:gd name="T49" fmla="*/ 2571 h 92"/>
                <a:gd name="T50" fmla="*/ 319 w 47"/>
                <a:gd name="T51" fmla="*/ 2731 h 92"/>
                <a:gd name="T52" fmla="*/ 319 w 47"/>
                <a:gd name="T53" fmla="*/ 2731 h 92"/>
                <a:gd name="T54" fmla="*/ 319 w 47"/>
                <a:gd name="T55" fmla="*/ 2781 h 92"/>
                <a:gd name="T56" fmla="*/ 368 w 47"/>
                <a:gd name="T57" fmla="*/ 2849 h 92"/>
                <a:gd name="T58" fmla="*/ 156 w 47"/>
                <a:gd name="T59" fmla="*/ 2821 h 92"/>
                <a:gd name="T60" fmla="*/ 94 w 47"/>
                <a:gd name="T61" fmla="*/ 2694 h 92"/>
                <a:gd name="T62" fmla="*/ 28 w 47"/>
                <a:gd name="T63" fmla="*/ 2694 h 92"/>
                <a:gd name="T64" fmla="*/ 28 w 47"/>
                <a:gd name="T65" fmla="*/ 2531 h 92"/>
                <a:gd name="T66" fmla="*/ 94 w 47"/>
                <a:gd name="T67" fmla="*/ 2347 h 92"/>
                <a:gd name="T68" fmla="*/ 118 w 47"/>
                <a:gd name="T69" fmla="*/ 2047 h 92"/>
                <a:gd name="T70" fmla="*/ 156 w 47"/>
                <a:gd name="T71" fmla="*/ 2047 h 92"/>
                <a:gd name="T72" fmla="*/ 118 w 47"/>
                <a:gd name="T73" fmla="*/ 1826 h 92"/>
                <a:gd name="T74" fmla="*/ 156 w 47"/>
                <a:gd name="T75" fmla="*/ 1547 h 92"/>
                <a:gd name="T76" fmla="*/ 184 w 47"/>
                <a:gd name="T77" fmla="*/ 1429 h 92"/>
                <a:gd name="T78" fmla="*/ 184 w 47"/>
                <a:gd name="T79" fmla="*/ 1274 h 92"/>
                <a:gd name="T80" fmla="*/ 222 w 47"/>
                <a:gd name="T81" fmla="*/ 1236 h 92"/>
                <a:gd name="T82" fmla="*/ 222 w 47"/>
                <a:gd name="T83" fmla="*/ 1142 h 92"/>
                <a:gd name="T84" fmla="*/ 250 w 47"/>
                <a:gd name="T85" fmla="*/ 984 h 92"/>
                <a:gd name="T86" fmla="*/ 222 w 47"/>
                <a:gd name="T87" fmla="*/ 868 h 92"/>
                <a:gd name="T88" fmla="*/ 250 w 47"/>
                <a:gd name="T89" fmla="*/ 745 h 92"/>
                <a:gd name="T90" fmla="*/ 279 w 47"/>
                <a:gd name="T91" fmla="*/ 618 h 92"/>
                <a:gd name="T92" fmla="*/ 340 w 47"/>
                <a:gd name="T93" fmla="*/ 500 h 92"/>
                <a:gd name="T94" fmla="*/ 368 w 47"/>
                <a:gd name="T95" fmla="*/ 462 h 92"/>
                <a:gd name="T96" fmla="*/ 368 w 47"/>
                <a:gd name="T97" fmla="*/ 368 h 92"/>
                <a:gd name="T98" fmla="*/ 368 w 47"/>
                <a:gd name="T99" fmla="*/ 278 h 92"/>
                <a:gd name="T100" fmla="*/ 463 w 47"/>
                <a:gd name="T101" fmla="*/ 184 h 92"/>
                <a:gd name="T102" fmla="*/ 463 w 47"/>
                <a:gd name="T103" fmla="*/ 118 h 92"/>
                <a:gd name="T104" fmla="*/ 524 w 47"/>
                <a:gd name="T105" fmla="*/ 66 h 92"/>
                <a:gd name="T106" fmla="*/ 659 w 47"/>
                <a:gd name="T107" fmla="*/ 118 h 92"/>
                <a:gd name="T108" fmla="*/ 869 w 47"/>
                <a:gd name="T109" fmla="*/ 184 h 92"/>
                <a:gd name="T110" fmla="*/ 999 w 47"/>
                <a:gd name="T111" fmla="*/ 250 h 92"/>
                <a:gd name="T112" fmla="*/ 1122 w 47"/>
                <a:gd name="T113" fmla="*/ 340 h 92"/>
                <a:gd name="T114" fmla="*/ 1093 w 47"/>
                <a:gd name="T115" fmla="*/ 434 h 92"/>
                <a:gd name="T116" fmla="*/ 1188 w 47"/>
                <a:gd name="T117" fmla="*/ 500 h 92"/>
                <a:gd name="T118" fmla="*/ 1372 w 47"/>
                <a:gd name="T119" fmla="*/ 34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" h="92">
                  <a:moveTo>
                    <a:pt x="44" y="11"/>
                  </a:moveTo>
                  <a:cubicBezTo>
                    <a:pt x="47" y="11"/>
                    <a:pt x="47" y="15"/>
                    <a:pt x="45" y="16"/>
                  </a:cubicBezTo>
                  <a:cubicBezTo>
                    <a:pt x="43" y="17"/>
                    <a:pt x="41" y="19"/>
                    <a:pt x="39" y="21"/>
                  </a:cubicBezTo>
                  <a:cubicBezTo>
                    <a:pt x="38" y="22"/>
                    <a:pt x="36" y="23"/>
                    <a:pt x="36" y="25"/>
                  </a:cubicBezTo>
                  <a:cubicBezTo>
                    <a:pt x="36" y="28"/>
                    <a:pt x="36" y="31"/>
                    <a:pt x="35" y="34"/>
                  </a:cubicBezTo>
                  <a:cubicBezTo>
                    <a:pt x="34" y="36"/>
                    <a:pt x="38" y="36"/>
                    <a:pt x="38" y="39"/>
                  </a:cubicBezTo>
                  <a:cubicBezTo>
                    <a:pt x="37" y="40"/>
                    <a:pt x="39" y="40"/>
                    <a:pt x="39" y="40"/>
                  </a:cubicBezTo>
                  <a:cubicBezTo>
                    <a:pt x="40" y="42"/>
                    <a:pt x="39" y="43"/>
                    <a:pt x="38" y="44"/>
                  </a:cubicBezTo>
                  <a:cubicBezTo>
                    <a:pt x="36" y="46"/>
                    <a:pt x="36" y="46"/>
                    <a:pt x="33" y="47"/>
                  </a:cubicBezTo>
                  <a:cubicBezTo>
                    <a:pt x="31" y="48"/>
                    <a:pt x="28" y="49"/>
                    <a:pt x="26" y="47"/>
                  </a:cubicBezTo>
                  <a:cubicBezTo>
                    <a:pt x="26" y="48"/>
                    <a:pt x="27" y="49"/>
                    <a:pt x="27" y="50"/>
                  </a:cubicBezTo>
                  <a:cubicBezTo>
                    <a:pt x="27" y="50"/>
                    <a:pt x="26" y="51"/>
                    <a:pt x="26" y="52"/>
                  </a:cubicBezTo>
                  <a:cubicBezTo>
                    <a:pt x="26" y="54"/>
                    <a:pt x="26" y="55"/>
                    <a:pt x="23" y="55"/>
                  </a:cubicBezTo>
                  <a:cubicBezTo>
                    <a:pt x="22" y="55"/>
                    <a:pt x="19" y="52"/>
                    <a:pt x="19" y="54"/>
                  </a:cubicBezTo>
                  <a:cubicBezTo>
                    <a:pt x="20" y="56"/>
                    <a:pt x="20" y="59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7"/>
                    <a:pt x="24" y="58"/>
                    <a:pt x="23" y="59"/>
                  </a:cubicBezTo>
                  <a:cubicBezTo>
                    <a:pt x="22" y="61"/>
                    <a:pt x="21" y="58"/>
                    <a:pt x="20" y="60"/>
                  </a:cubicBezTo>
                  <a:cubicBezTo>
                    <a:pt x="21" y="60"/>
                    <a:pt x="21" y="60"/>
                    <a:pt x="22" y="61"/>
                  </a:cubicBezTo>
                  <a:cubicBezTo>
                    <a:pt x="20" y="61"/>
                    <a:pt x="19" y="62"/>
                    <a:pt x="19" y="63"/>
                  </a:cubicBezTo>
                  <a:cubicBezTo>
                    <a:pt x="19" y="65"/>
                    <a:pt x="18" y="66"/>
                    <a:pt x="19" y="67"/>
                  </a:cubicBezTo>
                  <a:cubicBezTo>
                    <a:pt x="17" y="67"/>
                    <a:pt x="14" y="68"/>
                    <a:pt x="14" y="70"/>
                  </a:cubicBezTo>
                  <a:cubicBezTo>
                    <a:pt x="14" y="73"/>
                    <a:pt x="18" y="73"/>
                    <a:pt x="18" y="75"/>
                  </a:cubicBezTo>
                  <a:cubicBezTo>
                    <a:pt x="19" y="78"/>
                    <a:pt x="16" y="79"/>
                    <a:pt x="14" y="80"/>
                  </a:cubicBezTo>
                  <a:cubicBezTo>
                    <a:pt x="14" y="81"/>
                    <a:pt x="12" y="87"/>
                    <a:pt x="11" y="83"/>
                  </a:cubicBezTo>
                  <a:cubicBezTo>
                    <a:pt x="12" y="85"/>
                    <a:pt x="10" y="86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1" y="89"/>
                    <a:pt x="11" y="89"/>
                    <a:pt x="10" y="90"/>
                  </a:cubicBezTo>
                  <a:cubicBezTo>
                    <a:pt x="11" y="90"/>
                    <a:pt x="11" y="91"/>
                    <a:pt x="12" y="92"/>
                  </a:cubicBezTo>
                  <a:cubicBezTo>
                    <a:pt x="10" y="92"/>
                    <a:pt x="8" y="91"/>
                    <a:pt x="5" y="91"/>
                  </a:cubicBezTo>
                  <a:cubicBezTo>
                    <a:pt x="2" y="91"/>
                    <a:pt x="3" y="89"/>
                    <a:pt x="3" y="87"/>
                  </a:cubicBezTo>
                  <a:cubicBezTo>
                    <a:pt x="2" y="87"/>
                    <a:pt x="1" y="87"/>
                    <a:pt x="1" y="87"/>
                  </a:cubicBezTo>
                  <a:cubicBezTo>
                    <a:pt x="1" y="85"/>
                    <a:pt x="0" y="83"/>
                    <a:pt x="1" y="82"/>
                  </a:cubicBezTo>
                  <a:cubicBezTo>
                    <a:pt x="3" y="79"/>
                    <a:pt x="2" y="78"/>
                    <a:pt x="3" y="76"/>
                  </a:cubicBezTo>
                  <a:cubicBezTo>
                    <a:pt x="3" y="74"/>
                    <a:pt x="7" y="68"/>
                    <a:pt x="4" y="66"/>
                  </a:cubicBezTo>
                  <a:cubicBezTo>
                    <a:pt x="4" y="66"/>
                    <a:pt x="5" y="66"/>
                    <a:pt x="5" y="66"/>
                  </a:cubicBezTo>
                  <a:cubicBezTo>
                    <a:pt x="4" y="65"/>
                    <a:pt x="3" y="60"/>
                    <a:pt x="4" y="59"/>
                  </a:cubicBezTo>
                  <a:cubicBezTo>
                    <a:pt x="5" y="56"/>
                    <a:pt x="4" y="53"/>
                    <a:pt x="5" y="50"/>
                  </a:cubicBezTo>
                  <a:cubicBezTo>
                    <a:pt x="5" y="48"/>
                    <a:pt x="6" y="47"/>
                    <a:pt x="6" y="46"/>
                  </a:cubicBezTo>
                  <a:cubicBezTo>
                    <a:pt x="6" y="45"/>
                    <a:pt x="5" y="43"/>
                    <a:pt x="6" y="41"/>
                  </a:cubicBezTo>
                  <a:cubicBezTo>
                    <a:pt x="6" y="41"/>
                    <a:pt x="7" y="40"/>
                    <a:pt x="7" y="40"/>
                  </a:cubicBezTo>
                  <a:cubicBezTo>
                    <a:pt x="7" y="39"/>
                    <a:pt x="7" y="38"/>
                    <a:pt x="7" y="37"/>
                  </a:cubicBezTo>
                  <a:cubicBezTo>
                    <a:pt x="8" y="35"/>
                    <a:pt x="9" y="35"/>
                    <a:pt x="8" y="32"/>
                  </a:cubicBezTo>
                  <a:cubicBezTo>
                    <a:pt x="8" y="31"/>
                    <a:pt x="8" y="29"/>
                    <a:pt x="7" y="28"/>
                  </a:cubicBezTo>
                  <a:cubicBezTo>
                    <a:pt x="7" y="26"/>
                    <a:pt x="8" y="25"/>
                    <a:pt x="8" y="24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9" y="18"/>
                    <a:pt x="10" y="17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1"/>
                    <a:pt x="11" y="9"/>
                    <a:pt x="12" y="9"/>
                  </a:cubicBezTo>
                  <a:cubicBezTo>
                    <a:pt x="14" y="8"/>
                    <a:pt x="15" y="8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3"/>
                    <a:pt x="16" y="3"/>
                    <a:pt x="17" y="2"/>
                  </a:cubicBezTo>
                  <a:cubicBezTo>
                    <a:pt x="18" y="3"/>
                    <a:pt x="20" y="2"/>
                    <a:pt x="21" y="4"/>
                  </a:cubicBezTo>
                  <a:cubicBezTo>
                    <a:pt x="22" y="0"/>
                    <a:pt x="27" y="4"/>
                    <a:pt x="28" y="6"/>
                  </a:cubicBezTo>
                  <a:cubicBezTo>
                    <a:pt x="29" y="7"/>
                    <a:pt x="30" y="7"/>
                    <a:pt x="32" y="8"/>
                  </a:cubicBezTo>
                  <a:cubicBezTo>
                    <a:pt x="33" y="8"/>
                    <a:pt x="35" y="10"/>
                    <a:pt x="36" y="11"/>
                  </a:cubicBezTo>
                  <a:cubicBezTo>
                    <a:pt x="37" y="11"/>
                    <a:pt x="36" y="13"/>
                    <a:pt x="35" y="14"/>
                  </a:cubicBezTo>
                  <a:cubicBezTo>
                    <a:pt x="34" y="16"/>
                    <a:pt x="37" y="15"/>
                    <a:pt x="38" y="16"/>
                  </a:cubicBezTo>
                  <a:cubicBezTo>
                    <a:pt x="41" y="18"/>
                    <a:pt x="44" y="15"/>
                    <a:pt x="44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99" name="Freeform 101"/>
            <p:cNvSpPr>
              <a:spLocks noEditPoints="1"/>
            </p:cNvSpPr>
            <p:nvPr/>
          </p:nvSpPr>
          <p:spPr bwMode="auto">
            <a:xfrm>
              <a:off x="7148940" y="3347896"/>
              <a:ext cx="349456" cy="683017"/>
            </a:xfrm>
            <a:custGeom>
              <a:avLst/>
              <a:gdLst>
                <a:gd name="T0" fmla="*/ 66 w 47"/>
                <a:gd name="T1" fmla="*/ 2694 h 92"/>
                <a:gd name="T2" fmla="*/ 28 w 47"/>
                <a:gd name="T3" fmla="*/ 2481 h 92"/>
                <a:gd name="T4" fmla="*/ 118 w 47"/>
                <a:gd name="T5" fmla="*/ 2047 h 92"/>
                <a:gd name="T6" fmla="*/ 94 w 47"/>
                <a:gd name="T7" fmla="*/ 1757 h 92"/>
                <a:gd name="T8" fmla="*/ 156 w 47"/>
                <a:gd name="T9" fmla="*/ 1392 h 92"/>
                <a:gd name="T10" fmla="*/ 222 w 47"/>
                <a:gd name="T11" fmla="*/ 1208 h 92"/>
                <a:gd name="T12" fmla="*/ 250 w 47"/>
                <a:gd name="T13" fmla="*/ 984 h 92"/>
                <a:gd name="T14" fmla="*/ 250 w 47"/>
                <a:gd name="T15" fmla="*/ 708 h 92"/>
                <a:gd name="T16" fmla="*/ 319 w 47"/>
                <a:gd name="T17" fmla="*/ 462 h 92"/>
                <a:gd name="T18" fmla="*/ 340 w 47"/>
                <a:gd name="T19" fmla="*/ 340 h 92"/>
                <a:gd name="T20" fmla="*/ 435 w 47"/>
                <a:gd name="T21" fmla="*/ 118 h 92"/>
                <a:gd name="T22" fmla="*/ 590 w 47"/>
                <a:gd name="T23" fmla="*/ 28 h 92"/>
                <a:gd name="T24" fmla="*/ 999 w 47"/>
                <a:gd name="T25" fmla="*/ 184 h 92"/>
                <a:gd name="T26" fmla="*/ 1122 w 47"/>
                <a:gd name="T27" fmla="*/ 406 h 92"/>
                <a:gd name="T28" fmla="*/ 1238 w 47"/>
                <a:gd name="T29" fmla="*/ 462 h 92"/>
                <a:gd name="T30" fmla="*/ 1462 w 47"/>
                <a:gd name="T31" fmla="*/ 368 h 92"/>
                <a:gd name="T32" fmla="*/ 1209 w 47"/>
                <a:gd name="T33" fmla="*/ 656 h 92"/>
                <a:gd name="T34" fmla="*/ 1188 w 47"/>
                <a:gd name="T35" fmla="*/ 1179 h 92"/>
                <a:gd name="T36" fmla="*/ 1188 w 47"/>
                <a:gd name="T37" fmla="*/ 1363 h 92"/>
                <a:gd name="T38" fmla="*/ 843 w 47"/>
                <a:gd name="T39" fmla="*/ 1486 h 92"/>
                <a:gd name="T40" fmla="*/ 803 w 47"/>
                <a:gd name="T41" fmla="*/ 1642 h 92"/>
                <a:gd name="T42" fmla="*/ 619 w 47"/>
                <a:gd name="T43" fmla="*/ 1642 h 92"/>
                <a:gd name="T44" fmla="*/ 753 w 47"/>
                <a:gd name="T45" fmla="*/ 1757 h 92"/>
                <a:gd name="T46" fmla="*/ 685 w 47"/>
                <a:gd name="T47" fmla="*/ 1863 h 92"/>
                <a:gd name="T48" fmla="*/ 590 w 47"/>
                <a:gd name="T49" fmla="*/ 2076 h 92"/>
                <a:gd name="T50" fmla="*/ 590 w 47"/>
                <a:gd name="T51" fmla="*/ 2297 h 92"/>
                <a:gd name="T52" fmla="*/ 368 w 47"/>
                <a:gd name="T53" fmla="*/ 2599 h 92"/>
                <a:gd name="T54" fmla="*/ 340 w 47"/>
                <a:gd name="T55" fmla="*/ 2665 h 92"/>
                <a:gd name="T56" fmla="*/ 368 w 47"/>
                <a:gd name="T57" fmla="*/ 2781 h 92"/>
                <a:gd name="T58" fmla="*/ 94 w 47"/>
                <a:gd name="T59" fmla="*/ 2665 h 92"/>
                <a:gd name="T60" fmla="*/ 319 w 47"/>
                <a:gd name="T61" fmla="*/ 2755 h 92"/>
                <a:gd name="T62" fmla="*/ 319 w 47"/>
                <a:gd name="T63" fmla="*/ 2694 h 92"/>
                <a:gd name="T64" fmla="*/ 340 w 47"/>
                <a:gd name="T65" fmla="*/ 2571 h 92"/>
                <a:gd name="T66" fmla="*/ 368 w 47"/>
                <a:gd name="T67" fmla="*/ 2571 h 92"/>
                <a:gd name="T68" fmla="*/ 463 w 47"/>
                <a:gd name="T69" fmla="*/ 2415 h 92"/>
                <a:gd name="T70" fmla="*/ 569 w 47"/>
                <a:gd name="T71" fmla="*/ 2007 h 92"/>
                <a:gd name="T72" fmla="*/ 619 w 47"/>
                <a:gd name="T73" fmla="*/ 1826 h 92"/>
                <a:gd name="T74" fmla="*/ 590 w 47"/>
                <a:gd name="T75" fmla="*/ 1670 h 92"/>
                <a:gd name="T76" fmla="*/ 685 w 47"/>
                <a:gd name="T77" fmla="*/ 1642 h 92"/>
                <a:gd name="T78" fmla="*/ 803 w 47"/>
                <a:gd name="T79" fmla="*/ 1524 h 92"/>
                <a:gd name="T80" fmla="*/ 803 w 47"/>
                <a:gd name="T81" fmla="*/ 1392 h 92"/>
                <a:gd name="T82" fmla="*/ 1027 w 47"/>
                <a:gd name="T83" fmla="*/ 1429 h 92"/>
                <a:gd name="T84" fmla="*/ 1188 w 47"/>
                <a:gd name="T85" fmla="*/ 1236 h 92"/>
                <a:gd name="T86" fmla="*/ 1122 w 47"/>
                <a:gd name="T87" fmla="*/ 745 h 92"/>
                <a:gd name="T88" fmla="*/ 1393 w 47"/>
                <a:gd name="T89" fmla="*/ 434 h 92"/>
                <a:gd name="T90" fmla="*/ 1238 w 47"/>
                <a:gd name="T91" fmla="*/ 500 h 92"/>
                <a:gd name="T92" fmla="*/ 1093 w 47"/>
                <a:gd name="T93" fmla="*/ 406 h 92"/>
                <a:gd name="T94" fmla="*/ 999 w 47"/>
                <a:gd name="T95" fmla="*/ 222 h 92"/>
                <a:gd name="T96" fmla="*/ 685 w 47"/>
                <a:gd name="T97" fmla="*/ 156 h 92"/>
                <a:gd name="T98" fmla="*/ 463 w 47"/>
                <a:gd name="T99" fmla="*/ 118 h 92"/>
                <a:gd name="T100" fmla="*/ 368 w 47"/>
                <a:gd name="T101" fmla="*/ 250 h 92"/>
                <a:gd name="T102" fmla="*/ 368 w 47"/>
                <a:gd name="T103" fmla="*/ 462 h 92"/>
                <a:gd name="T104" fmla="*/ 279 w 47"/>
                <a:gd name="T105" fmla="*/ 656 h 92"/>
                <a:gd name="T106" fmla="*/ 250 w 47"/>
                <a:gd name="T107" fmla="*/ 868 h 92"/>
                <a:gd name="T108" fmla="*/ 250 w 47"/>
                <a:gd name="T109" fmla="*/ 1142 h 92"/>
                <a:gd name="T110" fmla="*/ 184 w 47"/>
                <a:gd name="T111" fmla="*/ 1363 h 92"/>
                <a:gd name="T112" fmla="*/ 156 w 47"/>
                <a:gd name="T113" fmla="*/ 1642 h 92"/>
                <a:gd name="T114" fmla="*/ 156 w 47"/>
                <a:gd name="T115" fmla="*/ 2007 h 92"/>
                <a:gd name="T116" fmla="*/ 94 w 47"/>
                <a:gd name="T117" fmla="*/ 2387 h 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" h="92">
                  <a:moveTo>
                    <a:pt x="14" y="92"/>
                  </a:moveTo>
                  <a:cubicBezTo>
                    <a:pt x="12" y="92"/>
                    <a:pt x="12" y="92"/>
                    <a:pt x="12" y="92"/>
                  </a:cubicBezTo>
                  <a:cubicBezTo>
                    <a:pt x="9" y="91"/>
                    <a:pt x="7" y="91"/>
                    <a:pt x="5" y="91"/>
                  </a:cubicBezTo>
                  <a:cubicBezTo>
                    <a:pt x="2" y="91"/>
                    <a:pt x="2" y="89"/>
                    <a:pt x="2" y="87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4"/>
                    <a:pt x="0" y="82"/>
                    <a:pt x="1" y="80"/>
                  </a:cubicBezTo>
                  <a:cubicBezTo>
                    <a:pt x="2" y="79"/>
                    <a:pt x="2" y="78"/>
                    <a:pt x="2" y="77"/>
                  </a:cubicBezTo>
                  <a:cubicBezTo>
                    <a:pt x="2" y="76"/>
                    <a:pt x="2" y="76"/>
                    <a:pt x="2" y="75"/>
                  </a:cubicBezTo>
                  <a:cubicBezTo>
                    <a:pt x="2" y="74"/>
                    <a:pt x="3" y="73"/>
                    <a:pt x="3" y="72"/>
                  </a:cubicBezTo>
                  <a:cubicBezTo>
                    <a:pt x="4" y="70"/>
                    <a:pt x="5" y="67"/>
                    <a:pt x="4" y="66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3" y="63"/>
                    <a:pt x="2" y="59"/>
                    <a:pt x="3" y="57"/>
                  </a:cubicBezTo>
                  <a:cubicBezTo>
                    <a:pt x="4" y="56"/>
                    <a:pt x="4" y="55"/>
                    <a:pt x="4" y="53"/>
                  </a:cubicBezTo>
                  <a:cubicBezTo>
                    <a:pt x="4" y="52"/>
                    <a:pt x="4" y="50"/>
                    <a:pt x="4" y="49"/>
                  </a:cubicBezTo>
                  <a:cubicBezTo>
                    <a:pt x="4" y="48"/>
                    <a:pt x="4" y="48"/>
                    <a:pt x="5" y="47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1"/>
                    <a:pt x="5" y="40"/>
                  </a:cubicBezTo>
                  <a:cubicBezTo>
                    <a:pt x="5" y="40"/>
                    <a:pt x="6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6" y="37"/>
                    <a:pt x="6" y="36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6" y="26"/>
                    <a:pt x="7" y="25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1" y="8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5" y="1"/>
                    <a:pt x="28" y="4"/>
                    <a:pt x="28" y="4"/>
                  </a:cubicBezTo>
                  <a:cubicBezTo>
                    <a:pt x="30" y="6"/>
                    <a:pt x="30" y="6"/>
                    <a:pt x="32" y="6"/>
                  </a:cubicBezTo>
                  <a:cubicBezTo>
                    <a:pt x="33" y="6"/>
                    <a:pt x="34" y="7"/>
                    <a:pt x="36" y="8"/>
                  </a:cubicBezTo>
                  <a:cubicBezTo>
                    <a:pt x="36" y="9"/>
                    <a:pt x="36" y="9"/>
                    <a:pt x="37" y="9"/>
                  </a:cubicBezTo>
                  <a:cubicBezTo>
                    <a:pt x="38" y="10"/>
                    <a:pt x="37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39" y="15"/>
                    <a:pt x="39" y="15"/>
                    <a:pt x="40" y="15"/>
                  </a:cubicBezTo>
                  <a:cubicBezTo>
                    <a:pt x="42" y="15"/>
                    <a:pt x="43" y="13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6" y="10"/>
                    <a:pt x="47" y="12"/>
                  </a:cubicBezTo>
                  <a:cubicBezTo>
                    <a:pt x="47" y="13"/>
                    <a:pt x="46" y="15"/>
                    <a:pt x="45" y="15"/>
                  </a:cubicBezTo>
                  <a:cubicBezTo>
                    <a:pt x="44" y="16"/>
                    <a:pt x="42" y="17"/>
                    <a:pt x="41" y="19"/>
                  </a:cubicBezTo>
                  <a:cubicBezTo>
                    <a:pt x="41" y="19"/>
                    <a:pt x="40" y="20"/>
                    <a:pt x="40" y="20"/>
                  </a:cubicBezTo>
                  <a:cubicBezTo>
                    <a:pt x="40" y="21"/>
                    <a:pt x="39" y="21"/>
                    <a:pt x="39" y="21"/>
                  </a:cubicBezTo>
                  <a:cubicBezTo>
                    <a:pt x="38" y="22"/>
                    <a:pt x="37" y="23"/>
                    <a:pt x="37" y="25"/>
                  </a:cubicBezTo>
                  <a:cubicBezTo>
                    <a:pt x="37" y="27"/>
                    <a:pt x="36" y="30"/>
                    <a:pt x="36" y="33"/>
                  </a:cubicBezTo>
                  <a:cubicBezTo>
                    <a:pt x="35" y="34"/>
                    <a:pt x="36" y="34"/>
                    <a:pt x="37" y="35"/>
                  </a:cubicBezTo>
                  <a:cubicBezTo>
                    <a:pt x="38" y="35"/>
                    <a:pt x="39" y="36"/>
                    <a:pt x="38" y="38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9"/>
                    <a:pt x="39" y="39"/>
                    <a:pt x="40" y="39"/>
                  </a:cubicBezTo>
                  <a:cubicBezTo>
                    <a:pt x="40" y="41"/>
                    <a:pt x="39" y="42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6"/>
                    <a:pt x="36" y="46"/>
                    <a:pt x="33" y="47"/>
                  </a:cubicBezTo>
                  <a:cubicBezTo>
                    <a:pt x="33" y="47"/>
                    <a:pt x="33" y="47"/>
                    <a:pt x="32" y="47"/>
                  </a:cubicBezTo>
                  <a:cubicBezTo>
                    <a:pt x="31" y="47"/>
                    <a:pt x="28" y="48"/>
                    <a:pt x="27" y="47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9"/>
                  </a:cubicBezTo>
                  <a:cubicBezTo>
                    <a:pt x="27" y="49"/>
                    <a:pt x="27" y="49"/>
                    <a:pt x="27" y="50"/>
                  </a:cubicBezTo>
                  <a:cubicBezTo>
                    <a:pt x="27" y="50"/>
                    <a:pt x="27" y="50"/>
                    <a:pt x="27" y="51"/>
                  </a:cubicBezTo>
                  <a:cubicBezTo>
                    <a:pt x="27" y="52"/>
                    <a:pt x="27" y="53"/>
                    <a:pt x="26" y="53"/>
                  </a:cubicBezTo>
                  <a:cubicBezTo>
                    <a:pt x="25" y="54"/>
                    <a:pt x="25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1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0" y="53"/>
                    <a:pt x="20" y="54"/>
                  </a:cubicBezTo>
                  <a:cubicBezTo>
                    <a:pt x="20" y="55"/>
                    <a:pt x="20" y="56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6"/>
                    <a:pt x="23" y="56"/>
                    <a:pt x="24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0"/>
                    <a:pt x="20" y="61"/>
                    <a:pt x="20" y="62"/>
                  </a:cubicBezTo>
                  <a:cubicBezTo>
                    <a:pt x="20" y="63"/>
                    <a:pt x="20" y="64"/>
                    <a:pt x="20" y="64"/>
                  </a:cubicBezTo>
                  <a:cubicBezTo>
                    <a:pt x="19" y="65"/>
                    <a:pt x="19" y="65"/>
                    <a:pt x="19" y="6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7" y="66"/>
                    <a:pt x="15" y="68"/>
                    <a:pt x="15" y="70"/>
                  </a:cubicBezTo>
                  <a:cubicBezTo>
                    <a:pt x="14" y="71"/>
                    <a:pt x="15" y="71"/>
                    <a:pt x="17" y="72"/>
                  </a:cubicBezTo>
                  <a:cubicBezTo>
                    <a:pt x="18" y="72"/>
                    <a:pt x="19" y="73"/>
                    <a:pt x="19" y="74"/>
                  </a:cubicBezTo>
                  <a:cubicBezTo>
                    <a:pt x="19" y="76"/>
                    <a:pt x="17" y="78"/>
                    <a:pt x="16" y="79"/>
                  </a:cubicBezTo>
                  <a:cubicBezTo>
                    <a:pt x="15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3"/>
                    <a:pt x="13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1" y="85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8"/>
                    <a:pt x="11" y="88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2" y="89"/>
                    <a:pt x="12" y="90"/>
                    <a:pt x="12" y="90"/>
                  </a:cubicBezTo>
                  <a:cubicBezTo>
                    <a:pt x="12" y="91"/>
                    <a:pt x="13" y="91"/>
                    <a:pt x="13" y="91"/>
                  </a:cubicBezTo>
                  <a:lnTo>
                    <a:pt x="14" y="92"/>
                  </a:lnTo>
                  <a:close/>
                  <a:moveTo>
                    <a:pt x="3" y="85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3" y="86"/>
                    <a:pt x="3" y="87"/>
                  </a:cubicBezTo>
                  <a:cubicBezTo>
                    <a:pt x="3" y="89"/>
                    <a:pt x="4" y="90"/>
                    <a:pt x="5" y="90"/>
                  </a:cubicBezTo>
                  <a:cubicBezTo>
                    <a:pt x="7" y="90"/>
                    <a:pt x="9" y="90"/>
                    <a:pt x="11" y="90"/>
                  </a:cubicBezTo>
                  <a:cubicBezTo>
                    <a:pt x="11" y="90"/>
                    <a:pt x="10" y="89"/>
                    <a:pt x="10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7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6"/>
                    <a:pt x="10" y="86"/>
                    <a:pt x="10" y="85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1" y="83"/>
                    <a:pt x="11" y="82"/>
                    <a:pt x="11" y="82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3" y="82"/>
                    <a:pt x="13" y="82"/>
                    <a:pt x="13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4" y="78"/>
                    <a:pt x="15" y="78"/>
                  </a:cubicBezTo>
                  <a:cubicBezTo>
                    <a:pt x="16" y="77"/>
                    <a:pt x="18" y="76"/>
                    <a:pt x="18" y="74"/>
                  </a:cubicBezTo>
                  <a:cubicBezTo>
                    <a:pt x="18" y="74"/>
                    <a:pt x="17" y="73"/>
                    <a:pt x="16" y="73"/>
                  </a:cubicBezTo>
                  <a:cubicBezTo>
                    <a:pt x="15" y="72"/>
                    <a:pt x="13" y="72"/>
                    <a:pt x="13" y="69"/>
                  </a:cubicBezTo>
                  <a:cubicBezTo>
                    <a:pt x="14" y="67"/>
                    <a:pt x="16" y="65"/>
                    <a:pt x="18" y="65"/>
                  </a:cubicBezTo>
                  <a:cubicBezTo>
                    <a:pt x="18" y="65"/>
                    <a:pt x="18" y="64"/>
                    <a:pt x="18" y="64"/>
                  </a:cubicBezTo>
                  <a:cubicBezTo>
                    <a:pt x="19" y="63"/>
                    <a:pt x="19" y="63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7"/>
                    <a:pt x="19" y="55"/>
                    <a:pt x="19" y="54"/>
                  </a:cubicBezTo>
                  <a:cubicBezTo>
                    <a:pt x="19" y="54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9" y="52"/>
                    <a:pt x="20" y="52"/>
                    <a:pt x="20" y="52"/>
                  </a:cubicBezTo>
                  <a:cubicBezTo>
                    <a:pt x="21" y="52"/>
                    <a:pt x="21" y="52"/>
                    <a:pt x="22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50"/>
                    <a:pt x="26" y="50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5" y="47"/>
                    <a:pt x="26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8" y="47"/>
                    <a:pt x="28" y="47"/>
                  </a:cubicBezTo>
                  <a:cubicBezTo>
                    <a:pt x="30" y="47"/>
                    <a:pt x="31" y="46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6" y="45"/>
                    <a:pt x="36" y="45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2"/>
                    <a:pt x="39" y="41"/>
                    <a:pt x="39" y="40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8" y="39"/>
                    <a:pt x="37" y="39"/>
                    <a:pt x="37" y="37"/>
                  </a:cubicBezTo>
                  <a:cubicBezTo>
                    <a:pt x="37" y="37"/>
                    <a:pt x="37" y="36"/>
                    <a:pt x="36" y="36"/>
                  </a:cubicBezTo>
                  <a:cubicBezTo>
                    <a:pt x="35" y="35"/>
                    <a:pt x="34" y="34"/>
                    <a:pt x="35" y="32"/>
                  </a:cubicBezTo>
                  <a:cubicBezTo>
                    <a:pt x="35" y="30"/>
                    <a:pt x="35" y="27"/>
                    <a:pt x="36" y="24"/>
                  </a:cubicBezTo>
                  <a:cubicBezTo>
                    <a:pt x="36" y="23"/>
                    <a:pt x="37" y="21"/>
                    <a:pt x="38" y="20"/>
                  </a:cubicBezTo>
                  <a:cubicBezTo>
                    <a:pt x="38" y="20"/>
                    <a:pt x="39" y="20"/>
                    <a:pt x="39" y="19"/>
                  </a:cubicBezTo>
                  <a:cubicBezTo>
                    <a:pt x="39" y="19"/>
                    <a:pt x="40" y="19"/>
                    <a:pt x="40" y="18"/>
                  </a:cubicBezTo>
                  <a:cubicBezTo>
                    <a:pt x="42" y="17"/>
                    <a:pt x="43" y="15"/>
                    <a:pt x="45" y="14"/>
                  </a:cubicBezTo>
                  <a:cubicBezTo>
                    <a:pt x="45" y="14"/>
                    <a:pt x="46" y="13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13"/>
                    <a:pt x="42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8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5" y="15"/>
                    <a:pt x="35" y="14"/>
                  </a:cubicBezTo>
                  <a:cubicBezTo>
                    <a:pt x="34" y="14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6" y="12"/>
                    <a:pt x="36" y="10"/>
                    <a:pt x="36" y="10"/>
                  </a:cubicBezTo>
                  <a:cubicBezTo>
                    <a:pt x="36" y="10"/>
                    <a:pt x="35" y="10"/>
                    <a:pt x="35" y="9"/>
                  </a:cubicBezTo>
                  <a:cubicBezTo>
                    <a:pt x="34" y="8"/>
                    <a:pt x="33" y="8"/>
                    <a:pt x="32" y="7"/>
                  </a:cubicBezTo>
                  <a:cubicBezTo>
                    <a:pt x="30" y="7"/>
                    <a:pt x="29" y="7"/>
                    <a:pt x="28" y="5"/>
                  </a:cubicBezTo>
                  <a:cubicBezTo>
                    <a:pt x="27" y="4"/>
                    <a:pt x="24" y="2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4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8" y="25"/>
                    <a:pt x="7" y="26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9"/>
                    <a:pt x="9" y="30"/>
                    <a:pt x="9" y="31"/>
                  </a:cubicBezTo>
                  <a:cubicBezTo>
                    <a:pt x="9" y="33"/>
                    <a:pt x="9" y="34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7" y="40"/>
                    <a:pt x="7" y="40"/>
                  </a:cubicBezTo>
                  <a:cubicBezTo>
                    <a:pt x="7" y="40"/>
                    <a:pt x="6" y="40"/>
                    <a:pt x="6" y="41"/>
                  </a:cubicBezTo>
                  <a:cubicBezTo>
                    <a:pt x="6" y="42"/>
                    <a:pt x="6" y="43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6" y="47"/>
                    <a:pt x="6" y="48"/>
                  </a:cubicBezTo>
                  <a:cubicBezTo>
                    <a:pt x="6" y="48"/>
                    <a:pt x="5" y="49"/>
                    <a:pt x="5" y="49"/>
                  </a:cubicBezTo>
                  <a:cubicBezTo>
                    <a:pt x="5" y="50"/>
                    <a:pt x="5" y="52"/>
                    <a:pt x="5" y="53"/>
                  </a:cubicBezTo>
                  <a:cubicBezTo>
                    <a:pt x="5" y="55"/>
                    <a:pt x="5" y="56"/>
                    <a:pt x="4" y="58"/>
                  </a:cubicBezTo>
                  <a:cubicBezTo>
                    <a:pt x="3" y="59"/>
                    <a:pt x="5" y="64"/>
                    <a:pt x="6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7"/>
                    <a:pt x="5" y="70"/>
                    <a:pt x="4" y="73"/>
                  </a:cubicBezTo>
                  <a:cubicBezTo>
                    <a:pt x="4" y="74"/>
                    <a:pt x="3" y="74"/>
                    <a:pt x="3" y="75"/>
                  </a:cubicBezTo>
                  <a:cubicBezTo>
                    <a:pt x="3" y="76"/>
                    <a:pt x="3" y="76"/>
                    <a:pt x="3" y="77"/>
                  </a:cubicBezTo>
                  <a:cubicBezTo>
                    <a:pt x="3" y="78"/>
                    <a:pt x="3" y="79"/>
                    <a:pt x="2" y="81"/>
                  </a:cubicBezTo>
                  <a:cubicBezTo>
                    <a:pt x="1" y="82"/>
                    <a:pt x="1" y="84"/>
                    <a:pt x="1" y="85"/>
                  </a:cubicBezTo>
                  <a:lnTo>
                    <a:pt x="3" y="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00" name="Freeform 102"/>
            <p:cNvSpPr/>
            <p:nvPr/>
          </p:nvSpPr>
          <p:spPr bwMode="auto">
            <a:xfrm>
              <a:off x="7215053" y="3133863"/>
              <a:ext cx="207784" cy="251804"/>
            </a:xfrm>
            <a:custGeom>
              <a:avLst/>
              <a:gdLst>
                <a:gd name="T0" fmla="*/ 0 w 28"/>
                <a:gd name="T1" fmla="*/ 614 h 34"/>
                <a:gd name="T2" fmla="*/ 66 w 28"/>
                <a:gd name="T3" fmla="*/ 704 h 34"/>
                <a:gd name="T4" fmla="*/ 94 w 28"/>
                <a:gd name="T5" fmla="*/ 835 h 34"/>
                <a:gd name="T6" fmla="*/ 118 w 28"/>
                <a:gd name="T7" fmla="*/ 974 h 34"/>
                <a:gd name="T8" fmla="*/ 250 w 28"/>
                <a:gd name="T9" fmla="*/ 925 h 34"/>
                <a:gd name="T10" fmla="*/ 368 w 28"/>
                <a:gd name="T11" fmla="*/ 974 h 34"/>
                <a:gd name="T12" fmla="*/ 500 w 28"/>
                <a:gd name="T13" fmla="*/ 953 h 34"/>
                <a:gd name="T14" fmla="*/ 618 w 28"/>
                <a:gd name="T15" fmla="*/ 732 h 34"/>
                <a:gd name="T16" fmla="*/ 745 w 28"/>
                <a:gd name="T17" fmla="*/ 732 h 34"/>
                <a:gd name="T18" fmla="*/ 839 w 28"/>
                <a:gd name="T19" fmla="*/ 798 h 34"/>
                <a:gd name="T20" fmla="*/ 839 w 28"/>
                <a:gd name="T21" fmla="*/ 586 h 34"/>
                <a:gd name="T22" fmla="*/ 773 w 28"/>
                <a:gd name="T23" fmla="*/ 520 h 34"/>
                <a:gd name="T24" fmla="*/ 655 w 28"/>
                <a:gd name="T25" fmla="*/ 433 h 34"/>
                <a:gd name="T26" fmla="*/ 655 w 28"/>
                <a:gd name="T27" fmla="*/ 339 h 34"/>
                <a:gd name="T28" fmla="*/ 549 w 28"/>
                <a:gd name="T29" fmla="*/ 271 h 34"/>
                <a:gd name="T30" fmla="*/ 339 w 28"/>
                <a:gd name="T31" fmla="*/ 184 h 34"/>
                <a:gd name="T32" fmla="*/ 250 w 28"/>
                <a:gd name="T33" fmla="*/ 28 h 34"/>
                <a:gd name="T34" fmla="*/ 156 w 28"/>
                <a:gd name="T35" fmla="*/ 89 h 34"/>
                <a:gd name="T36" fmla="*/ 0 w 28"/>
                <a:gd name="T37" fmla="*/ 115 h 34"/>
                <a:gd name="T38" fmla="*/ 66 w 28"/>
                <a:gd name="T39" fmla="*/ 249 h 34"/>
                <a:gd name="T40" fmla="*/ 28 w 28"/>
                <a:gd name="T41" fmla="*/ 365 h 34"/>
                <a:gd name="T42" fmla="*/ 28 w 28"/>
                <a:gd name="T43" fmla="*/ 492 h 34"/>
                <a:gd name="T44" fmla="*/ 28 w 28"/>
                <a:gd name="T45" fmla="*/ 520 h 34"/>
                <a:gd name="T46" fmla="*/ 0 w 28"/>
                <a:gd name="T47" fmla="*/ 614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34">
                  <a:moveTo>
                    <a:pt x="0" y="20"/>
                  </a:moveTo>
                  <a:cubicBezTo>
                    <a:pt x="2" y="21"/>
                    <a:pt x="1" y="22"/>
                    <a:pt x="2" y="23"/>
                  </a:cubicBezTo>
                  <a:cubicBezTo>
                    <a:pt x="3" y="24"/>
                    <a:pt x="2" y="26"/>
                    <a:pt x="3" y="27"/>
                  </a:cubicBezTo>
                  <a:cubicBezTo>
                    <a:pt x="4" y="28"/>
                    <a:pt x="4" y="30"/>
                    <a:pt x="4" y="32"/>
                  </a:cubicBezTo>
                  <a:cubicBezTo>
                    <a:pt x="4" y="34"/>
                    <a:pt x="8" y="30"/>
                    <a:pt x="8" y="30"/>
                  </a:cubicBezTo>
                  <a:cubicBezTo>
                    <a:pt x="9" y="31"/>
                    <a:pt x="11" y="30"/>
                    <a:pt x="12" y="32"/>
                  </a:cubicBezTo>
                  <a:cubicBezTo>
                    <a:pt x="13" y="30"/>
                    <a:pt x="15" y="30"/>
                    <a:pt x="16" y="31"/>
                  </a:cubicBezTo>
                  <a:cubicBezTo>
                    <a:pt x="17" y="29"/>
                    <a:pt x="17" y="25"/>
                    <a:pt x="20" y="24"/>
                  </a:cubicBezTo>
                  <a:cubicBezTo>
                    <a:pt x="21" y="24"/>
                    <a:pt x="22" y="24"/>
                    <a:pt x="24" y="24"/>
                  </a:cubicBezTo>
                  <a:cubicBezTo>
                    <a:pt x="25" y="24"/>
                    <a:pt x="27" y="26"/>
                    <a:pt x="27" y="26"/>
                  </a:cubicBezTo>
                  <a:cubicBezTo>
                    <a:pt x="28" y="26"/>
                    <a:pt x="28" y="20"/>
                    <a:pt x="27" y="19"/>
                  </a:cubicBezTo>
                  <a:cubicBezTo>
                    <a:pt x="25" y="18"/>
                    <a:pt x="27" y="17"/>
                    <a:pt x="25" y="17"/>
                  </a:cubicBezTo>
                  <a:cubicBezTo>
                    <a:pt x="22" y="16"/>
                    <a:pt x="22" y="17"/>
                    <a:pt x="21" y="14"/>
                  </a:cubicBezTo>
                  <a:cubicBezTo>
                    <a:pt x="21" y="13"/>
                    <a:pt x="22" y="12"/>
                    <a:pt x="21" y="11"/>
                  </a:cubicBezTo>
                  <a:cubicBezTo>
                    <a:pt x="20" y="9"/>
                    <a:pt x="19" y="10"/>
                    <a:pt x="18" y="9"/>
                  </a:cubicBezTo>
                  <a:cubicBezTo>
                    <a:pt x="16" y="8"/>
                    <a:pt x="13" y="8"/>
                    <a:pt x="11" y="6"/>
                  </a:cubicBezTo>
                  <a:cubicBezTo>
                    <a:pt x="8" y="4"/>
                    <a:pt x="12" y="0"/>
                    <a:pt x="8" y="1"/>
                  </a:cubicBezTo>
                  <a:cubicBezTo>
                    <a:pt x="6" y="1"/>
                    <a:pt x="6" y="3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1" y="5"/>
                    <a:pt x="2" y="7"/>
                    <a:pt x="2" y="8"/>
                  </a:cubicBezTo>
                  <a:cubicBezTo>
                    <a:pt x="1" y="9"/>
                    <a:pt x="2" y="11"/>
                    <a:pt x="1" y="12"/>
                  </a:cubicBezTo>
                  <a:cubicBezTo>
                    <a:pt x="1" y="13"/>
                    <a:pt x="1" y="15"/>
                    <a:pt x="1" y="16"/>
                  </a:cubicBezTo>
                  <a:cubicBezTo>
                    <a:pt x="1" y="16"/>
                    <a:pt x="2" y="17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01" name="Freeform 103"/>
            <p:cNvSpPr>
              <a:spLocks noEditPoints="1"/>
            </p:cNvSpPr>
            <p:nvPr/>
          </p:nvSpPr>
          <p:spPr bwMode="auto">
            <a:xfrm>
              <a:off x="7208756" y="3133863"/>
              <a:ext cx="220377" cy="251804"/>
            </a:xfrm>
            <a:custGeom>
              <a:avLst/>
              <a:gdLst>
                <a:gd name="T0" fmla="*/ 380 w 30"/>
                <a:gd name="T1" fmla="*/ 974 h 34"/>
                <a:gd name="T2" fmla="*/ 266 w 30"/>
                <a:gd name="T3" fmla="*/ 953 h 34"/>
                <a:gd name="T4" fmla="*/ 180 w 30"/>
                <a:gd name="T5" fmla="*/ 1019 h 34"/>
                <a:gd name="T6" fmla="*/ 114 w 30"/>
                <a:gd name="T7" fmla="*/ 953 h 34"/>
                <a:gd name="T8" fmla="*/ 86 w 30"/>
                <a:gd name="T9" fmla="*/ 769 h 34"/>
                <a:gd name="T10" fmla="*/ 65 w 30"/>
                <a:gd name="T11" fmla="*/ 675 h 34"/>
                <a:gd name="T12" fmla="*/ 28 w 30"/>
                <a:gd name="T13" fmla="*/ 614 h 34"/>
                <a:gd name="T14" fmla="*/ 65 w 30"/>
                <a:gd name="T15" fmla="*/ 520 h 34"/>
                <a:gd name="T16" fmla="*/ 65 w 30"/>
                <a:gd name="T17" fmla="*/ 520 h 34"/>
                <a:gd name="T18" fmla="*/ 65 w 30"/>
                <a:gd name="T19" fmla="*/ 365 h 34"/>
                <a:gd name="T20" fmla="*/ 65 w 30"/>
                <a:gd name="T21" fmla="*/ 209 h 34"/>
                <a:gd name="T22" fmla="*/ 28 w 30"/>
                <a:gd name="T23" fmla="*/ 115 h 34"/>
                <a:gd name="T24" fmla="*/ 65 w 30"/>
                <a:gd name="T25" fmla="*/ 89 h 34"/>
                <a:gd name="T26" fmla="*/ 201 w 30"/>
                <a:gd name="T27" fmla="*/ 66 h 34"/>
                <a:gd name="T28" fmla="*/ 331 w 30"/>
                <a:gd name="T29" fmla="*/ 28 h 34"/>
                <a:gd name="T30" fmla="*/ 355 w 30"/>
                <a:gd name="T31" fmla="*/ 184 h 34"/>
                <a:gd name="T32" fmla="*/ 560 w 30"/>
                <a:gd name="T33" fmla="*/ 271 h 34"/>
                <a:gd name="T34" fmla="*/ 686 w 30"/>
                <a:gd name="T35" fmla="*/ 339 h 34"/>
                <a:gd name="T36" fmla="*/ 686 w 30"/>
                <a:gd name="T37" fmla="*/ 433 h 34"/>
                <a:gd name="T38" fmla="*/ 772 w 30"/>
                <a:gd name="T39" fmla="*/ 492 h 34"/>
                <a:gd name="T40" fmla="*/ 828 w 30"/>
                <a:gd name="T41" fmla="*/ 548 h 34"/>
                <a:gd name="T42" fmla="*/ 866 w 30"/>
                <a:gd name="T43" fmla="*/ 732 h 34"/>
                <a:gd name="T44" fmla="*/ 800 w 30"/>
                <a:gd name="T45" fmla="*/ 798 h 34"/>
                <a:gd name="T46" fmla="*/ 621 w 30"/>
                <a:gd name="T47" fmla="*/ 769 h 34"/>
                <a:gd name="T48" fmla="*/ 534 w 30"/>
                <a:gd name="T49" fmla="*/ 885 h 34"/>
                <a:gd name="T50" fmla="*/ 534 w 30"/>
                <a:gd name="T51" fmla="*/ 974 h 34"/>
                <a:gd name="T52" fmla="*/ 446 w 30"/>
                <a:gd name="T53" fmla="*/ 953 h 34"/>
                <a:gd name="T54" fmla="*/ 420 w 30"/>
                <a:gd name="T55" fmla="*/ 1040 h 34"/>
                <a:gd name="T56" fmla="*/ 86 w 30"/>
                <a:gd name="T57" fmla="*/ 638 h 34"/>
                <a:gd name="T58" fmla="*/ 114 w 30"/>
                <a:gd name="T59" fmla="*/ 769 h 34"/>
                <a:gd name="T60" fmla="*/ 152 w 30"/>
                <a:gd name="T61" fmla="*/ 953 h 34"/>
                <a:gd name="T62" fmla="*/ 180 w 30"/>
                <a:gd name="T63" fmla="*/ 974 h 34"/>
                <a:gd name="T64" fmla="*/ 266 w 30"/>
                <a:gd name="T65" fmla="*/ 885 h 34"/>
                <a:gd name="T66" fmla="*/ 331 w 30"/>
                <a:gd name="T67" fmla="*/ 925 h 34"/>
                <a:gd name="T68" fmla="*/ 446 w 30"/>
                <a:gd name="T69" fmla="*/ 925 h 34"/>
                <a:gd name="T70" fmla="*/ 506 w 30"/>
                <a:gd name="T71" fmla="*/ 885 h 34"/>
                <a:gd name="T72" fmla="*/ 621 w 30"/>
                <a:gd name="T73" fmla="*/ 732 h 34"/>
                <a:gd name="T74" fmla="*/ 828 w 30"/>
                <a:gd name="T75" fmla="*/ 769 h 34"/>
                <a:gd name="T76" fmla="*/ 828 w 30"/>
                <a:gd name="T77" fmla="*/ 675 h 34"/>
                <a:gd name="T78" fmla="*/ 772 w 30"/>
                <a:gd name="T79" fmla="*/ 548 h 34"/>
                <a:gd name="T80" fmla="*/ 772 w 30"/>
                <a:gd name="T81" fmla="*/ 520 h 34"/>
                <a:gd name="T82" fmla="*/ 735 w 30"/>
                <a:gd name="T83" fmla="*/ 520 h 34"/>
                <a:gd name="T84" fmla="*/ 649 w 30"/>
                <a:gd name="T85" fmla="*/ 405 h 34"/>
                <a:gd name="T86" fmla="*/ 600 w 30"/>
                <a:gd name="T87" fmla="*/ 339 h 34"/>
                <a:gd name="T88" fmla="*/ 446 w 30"/>
                <a:gd name="T89" fmla="*/ 249 h 34"/>
                <a:gd name="T90" fmla="*/ 294 w 30"/>
                <a:gd name="T91" fmla="*/ 89 h 34"/>
                <a:gd name="T92" fmla="*/ 294 w 30"/>
                <a:gd name="T93" fmla="*/ 66 h 34"/>
                <a:gd name="T94" fmla="*/ 201 w 30"/>
                <a:gd name="T95" fmla="*/ 89 h 34"/>
                <a:gd name="T96" fmla="*/ 65 w 30"/>
                <a:gd name="T97" fmla="*/ 115 h 34"/>
                <a:gd name="T98" fmla="*/ 86 w 30"/>
                <a:gd name="T99" fmla="*/ 311 h 34"/>
                <a:gd name="T100" fmla="*/ 65 w 30"/>
                <a:gd name="T101" fmla="*/ 492 h 34"/>
                <a:gd name="T102" fmla="*/ 86 w 30"/>
                <a:gd name="T103" fmla="*/ 548 h 34"/>
                <a:gd name="T104" fmla="*/ 65 w 30"/>
                <a:gd name="T105" fmla="*/ 586 h 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" h="34">
                  <a:moveTo>
                    <a:pt x="14" y="34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1" y="31"/>
                    <a:pt x="10" y="31"/>
                    <a:pt x="9" y="31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ubicBezTo>
                    <a:pt x="4" y="30"/>
                    <a:pt x="4" y="28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4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1" y="4"/>
                    <a:pt x="11" y="5"/>
                    <a:pt x="12" y="6"/>
                  </a:cubicBezTo>
                  <a:cubicBezTo>
                    <a:pt x="13" y="6"/>
                    <a:pt x="14" y="7"/>
                    <a:pt x="15" y="7"/>
                  </a:cubicBezTo>
                  <a:cubicBezTo>
                    <a:pt x="17" y="8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4"/>
                    <a:pt x="23" y="14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9"/>
                    <a:pt x="30" y="22"/>
                    <a:pt x="29" y="24"/>
                  </a:cubicBezTo>
                  <a:cubicBezTo>
                    <a:pt x="29" y="25"/>
                    <a:pt x="29" y="26"/>
                    <a:pt x="28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5"/>
                    <a:pt x="25" y="24"/>
                    <a:pt x="25" y="24"/>
                  </a:cubicBezTo>
                  <a:cubicBezTo>
                    <a:pt x="24" y="24"/>
                    <a:pt x="23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4" y="31"/>
                    <a:pt x="14" y="31"/>
                    <a:pt x="14" y="32"/>
                  </a:cubicBezTo>
                  <a:lnTo>
                    <a:pt x="14" y="34"/>
                  </a:lnTo>
                  <a:close/>
                  <a:moveTo>
                    <a:pt x="2" y="19"/>
                  </a:moveTo>
                  <a:cubicBezTo>
                    <a:pt x="3" y="20"/>
                    <a:pt x="3" y="21"/>
                    <a:pt x="3" y="21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5" y="28"/>
                    <a:pt x="5" y="29"/>
                    <a:pt x="5" y="31"/>
                  </a:cubicBezTo>
                  <a:cubicBezTo>
                    <a:pt x="5" y="31"/>
                    <a:pt x="5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7" y="27"/>
                    <a:pt x="18" y="25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3" y="23"/>
                    <a:pt x="25" y="23"/>
                  </a:cubicBezTo>
                  <a:cubicBezTo>
                    <a:pt x="26" y="23"/>
                    <a:pt x="27" y="24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3"/>
                    <a:pt x="28" y="22"/>
                  </a:cubicBezTo>
                  <a:cubicBezTo>
                    <a:pt x="28" y="20"/>
                    <a:pt x="28" y="20"/>
                    <a:pt x="27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6" y="17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3" y="17"/>
                    <a:pt x="23" y="17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9"/>
                    <a:pt x="16" y="9"/>
                    <a:pt x="15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0" y="6"/>
                    <a:pt x="10" y="4"/>
                    <a:pt x="10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3"/>
                    <a:pt x="2" y="14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02" name="Freeform 104"/>
            <p:cNvSpPr/>
            <p:nvPr/>
          </p:nvSpPr>
          <p:spPr bwMode="auto">
            <a:xfrm>
              <a:off x="7542471" y="2976486"/>
              <a:ext cx="37779" cy="37771"/>
            </a:xfrm>
            <a:custGeom>
              <a:avLst/>
              <a:gdLst>
                <a:gd name="T0" fmla="*/ 168 w 5"/>
                <a:gd name="T1" fmla="*/ 0 h 5"/>
                <a:gd name="T2" fmla="*/ 29 w 5"/>
                <a:gd name="T3" fmla="*/ 98 h 5"/>
                <a:gd name="T4" fmla="*/ 29 w 5"/>
                <a:gd name="T5" fmla="*/ 0 h 5"/>
                <a:gd name="T6" fmla="*/ 168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1" y="5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03" name="Freeform 105"/>
            <p:cNvSpPr>
              <a:spLocks noEditPoints="1"/>
            </p:cNvSpPr>
            <p:nvPr/>
          </p:nvSpPr>
          <p:spPr bwMode="auto">
            <a:xfrm>
              <a:off x="7542471" y="2970190"/>
              <a:ext cx="44075" cy="34623"/>
            </a:xfrm>
            <a:custGeom>
              <a:avLst/>
              <a:gdLst>
                <a:gd name="T0" fmla="*/ 28 w 6"/>
                <a:gd name="T1" fmla="*/ 117 h 5"/>
                <a:gd name="T2" fmla="*/ 0 w 6"/>
                <a:gd name="T3" fmla="*/ 97 h 5"/>
                <a:gd name="T4" fmla="*/ 0 w 6"/>
                <a:gd name="T5" fmla="*/ 73 h 5"/>
                <a:gd name="T6" fmla="*/ 0 w 6"/>
                <a:gd name="T7" fmla="*/ 20 h 5"/>
                <a:gd name="T8" fmla="*/ 28 w 6"/>
                <a:gd name="T9" fmla="*/ 0 h 5"/>
                <a:gd name="T10" fmla="*/ 65 w 6"/>
                <a:gd name="T11" fmla="*/ 0 h 5"/>
                <a:gd name="T12" fmla="*/ 180 w 6"/>
                <a:gd name="T13" fmla="*/ 20 h 5"/>
                <a:gd name="T14" fmla="*/ 180 w 6"/>
                <a:gd name="T15" fmla="*/ 20 h 5"/>
                <a:gd name="T16" fmla="*/ 180 w 6"/>
                <a:gd name="T17" fmla="*/ 20 h 5"/>
                <a:gd name="T18" fmla="*/ 28 w 6"/>
                <a:gd name="T19" fmla="*/ 117 h 5"/>
                <a:gd name="T20" fmla="*/ 114 w 6"/>
                <a:gd name="T21" fmla="*/ 20 h 5"/>
                <a:gd name="T22" fmla="*/ 65 w 6"/>
                <a:gd name="T23" fmla="*/ 44 h 5"/>
                <a:gd name="T24" fmla="*/ 28 w 6"/>
                <a:gd name="T25" fmla="*/ 44 h 5"/>
                <a:gd name="T26" fmla="*/ 28 w 6"/>
                <a:gd name="T27" fmla="*/ 44 h 5"/>
                <a:gd name="T28" fmla="*/ 28 w 6"/>
                <a:gd name="T29" fmla="*/ 73 h 5"/>
                <a:gd name="T30" fmla="*/ 28 w 6"/>
                <a:gd name="T31" fmla="*/ 97 h 5"/>
                <a:gd name="T32" fmla="*/ 28 w 6"/>
                <a:gd name="T33" fmla="*/ 97 h 5"/>
                <a:gd name="T34" fmla="*/ 152 w 6"/>
                <a:gd name="T35" fmla="*/ 44 h 5"/>
                <a:gd name="T36" fmla="*/ 114 w 6"/>
                <a:gd name="T37" fmla="*/ 20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3" y="5"/>
                    <a:pt x="1" y="5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04" name="Freeform 106"/>
            <p:cNvSpPr/>
            <p:nvPr/>
          </p:nvSpPr>
          <p:spPr bwMode="auto">
            <a:xfrm>
              <a:off x="7139495" y="2878912"/>
              <a:ext cx="676874" cy="708198"/>
            </a:xfrm>
            <a:custGeom>
              <a:avLst/>
              <a:gdLst>
                <a:gd name="T0" fmla="*/ 1462 w 91"/>
                <a:gd name="T1" fmla="*/ 2390 h 95"/>
                <a:gd name="T2" fmla="*/ 1188 w 91"/>
                <a:gd name="T3" fmla="*/ 2669 h 95"/>
                <a:gd name="T4" fmla="*/ 1491 w 91"/>
                <a:gd name="T5" fmla="*/ 2894 h 95"/>
                <a:gd name="T6" fmla="*/ 1625 w 91"/>
                <a:gd name="T7" fmla="*/ 2828 h 95"/>
                <a:gd name="T8" fmla="*/ 1831 w 91"/>
                <a:gd name="T9" fmla="*/ 2484 h 95"/>
                <a:gd name="T10" fmla="*/ 2216 w 91"/>
                <a:gd name="T11" fmla="*/ 2115 h 95"/>
                <a:gd name="T12" fmla="*/ 2467 w 91"/>
                <a:gd name="T13" fmla="*/ 1795 h 95"/>
                <a:gd name="T14" fmla="*/ 2519 w 91"/>
                <a:gd name="T15" fmla="*/ 1357 h 95"/>
                <a:gd name="T16" fmla="*/ 2651 w 91"/>
                <a:gd name="T17" fmla="*/ 1222 h 95"/>
                <a:gd name="T18" fmla="*/ 2807 w 91"/>
                <a:gd name="T19" fmla="*/ 853 h 95"/>
                <a:gd name="T20" fmla="*/ 2467 w 91"/>
                <a:gd name="T21" fmla="*/ 599 h 95"/>
                <a:gd name="T22" fmla="*/ 2150 w 91"/>
                <a:gd name="T23" fmla="*/ 599 h 95"/>
                <a:gd name="T24" fmla="*/ 2122 w 91"/>
                <a:gd name="T25" fmla="*/ 573 h 95"/>
                <a:gd name="T26" fmla="*/ 1897 w 91"/>
                <a:gd name="T27" fmla="*/ 438 h 95"/>
                <a:gd name="T28" fmla="*/ 1625 w 91"/>
                <a:gd name="T29" fmla="*/ 533 h 95"/>
                <a:gd name="T30" fmla="*/ 1687 w 91"/>
                <a:gd name="T31" fmla="*/ 438 h 95"/>
                <a:gd name="T32" fmla="*/ 1741 w 91"/>
                <a:gd name="T33" fmla="*/ 279 h 95"/>
                <a:gd name="T34" fmla="*/ 1687 w 91"/>
                <a:gd name="T35" fmla="*/ 185 h 95"/>
                <a:gd name="T36" fmla="*/ 1462 w 91"/>
                <a:gd name="T37" fmla="*/ 253 h 95"/>
                <a:gd name="T38" fmla="*/ 1307 w 91"/>
                <a:gd name="T39" fmla="*/ 253 h 95"/>
                <a:gd name="T40" fmla="*/ 1094 w 91"/>
                <a:gd name="T41" fmla="*/ 279 h 95"/>
                <a:gd name="T42" fmla="*/ 1004 w 91"/>
                <a:gd name="T43" fmla="*/ 28 h 95"/>
                <a:gd name="T44" fmla="*/ 688 w 91"/>
                <a:gd name="T45" fmla="*/ 95 h 95"/>
                <a:gd name="T46" fmla="*/ 775 w 91"/>
                <a:gd name="T47" fmla="*/ 225 h 95"/>
                <a:gd name="T48" fmla="*/ 569 w 91"/>
                <a:gd name="T49" fmla="*/ 348 h 95"/>
                <a:gd name="T50" fmla="*/ 406 w 91"/>
                <a:gd name="T51" fmla="*/ 253 h 95"/>
                <a:gd name="T52" fmla="*/ 340 w 91"/>
                <a:gd name="T53" fmla="*/ 348 h 95"/>
                <a:gd name="T54" fmla="*/ 319 w 91"/>
                <a:gd name="T55" fmla="*/ 661 h 95"/>
                <a:gd name="T56" fmla="*/ 118 w 91"/>
                <a:gd name="T57" fmla="*/ 758 h 95"/>
                <a:gd name="T58" fmla="*/ 28 w 91"/>
                <a:gd name="T59" fmla="*/ 943 h 95"/>
                <a:gd name="T60" fmla="*/ 156 w 91"/>
                <a:gd name="T61" fmla="*/ 1106 h 95"/>
                <a:gd name="T62" fmla="*/ 250 w 91"/>
                <a:gd name="T63" fmla="*/ 1194 h 95"/>
                <a:gd name="T64" fmla="*/ 619 w 91"/>
                <a:gd name="T65" fmla="*/ 1127 h 95"/>
                <a:gd name="T66" fmla="*/ 714 w 91"/>
                <a:gd name="T67" fmla="*/ 1291 h 95"/>
                <a:gd name="T68" fmla="*/ 1004 w 91"/>
                <a:gd name="T69" fmla="*/ 1476 h 95"/>
                <a:gd name="T70" fmla="*/ 1122 w 91"/>
                <a:gd name="T71" fmla="*/ 1611 h 95"/>
                <a:gd name="T72" fmla="*/ 1151 w 91"/>
                <a:gd name="T73" fmla="*/ 1701 h 95"/>
                <a:gd name="T74" fmla="*/ 1151 w 91"/>
                <a:gd name="T75" fmla="*/ 1914 h 95"/>
                <a:gd name="T76" fmla="*/ 1307 w 91"/>
                <a:gd name="T77" fmla="*/ 2070 h 95"/>
                <a:gd name="T78" fmla="*/ 1396 w 91"/>
                <a:gd name="T79" fmla="*/ 2300 h 9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95">
                  <a:moveTo>
                    <a:pt x="45" y="73"/>
                  </a:moveTo>
                  <a:cubicBezTo>
                    <a:pt x="46" y="73"/>
                    <a:pt x="47" y="74"/>
                    <a:pt x="47" y="76"/>
                  </a:cubicBezTo>
                  <a:cubicBezTo>
                    <a:pt x="47" y="78"/>
                    <a:pt x="46" y="77"/>
                    <a:pt x="45" y="78"/>
                  </a:cubicBezTo>
                  <a:cubicBezTo>
                    <a:pt x="42" y="81"/>
                    <a:pt x="40" y="83"/>
                    <a:pt x="38" y="85"/>
                  </a:cubicBezTo>
                  <a:cubicBezTo>
                    <a:pt x="40" y="85"/>
                    <a:pt x="41" y="86"/>
                    <a:pt x="42" y="88"/>
                  </a:cubicBezTo>
                  <a:cubicBezTo>
                    <a:pt x="44" y="86"/>
                    <a:pt x="47" y="91"/>
                    <a:pt x="48" y="92"/>
                  </a:cubicBezTo>
                  <a:cubicBezTo>
                    <a:pt x="47" y="93"/>
                    <a:pt x="47" y="94"/>
                    <a:pt x="48" y="95"/>
                  </a:cubicBezTo>
                  <a:cubicBezTo>
                    <a:pt x="49" y="93"/>
                    <a:pt x="50" y="91"/>
                    <a:pt x="52" y="90"/>
                  </a:cubicBezTo>
                  <a:cubicBezTo>
                    <a:pt x="54" y="88"/>
                    <a:pt x="55" y="87"/>
                    <a:pt x="56" y="84"/>
                  </a:cubicBezTo>
                  <a:cubicBezTo>
                    <a:pt x="57" y="82"/>
                    <a:pt x="59" y="81"/>
                    <a:pt x="59" y="79"/>
                  </a:cubicBezTo>
                  <a:cubicBezTo>
                    <a:pt x="59" y="77"/>
                    <a:pt x="58" y="75"/>
                    <a:pt x="59" y="73"/>
                  </a:cubicBezTo>
                  <a:cubicBezTo>
                    <a:pt x="61" y="70"/>
                    <a:pt x="67" y="67"/>
                    <a:pt x="71" y="67"/>
                  </a:cubicBezTo>
                  <a:cubicBezTo>
                    <a:pt x="73" y="67"/>
                    <a:pt x="75" y="66"/>
                    <a:pt x="76" y="64"/>
                  </a:cubicBezTo>
                  <a:cubicBezTo>
                    <a:pt x="77" y="61"/>
                    <a:pt x="79" y="60"/>
                    <a:pt x="79" y="57"/>
                  </a:cubicBezTo>
                  <a:cubicBezTo>
                    <a:pt x="80" y="55"/>
                    <a:pt x="81" y="53"/>
                    <a:pt x="81" y="51"/>
                  </a:cubicBezTo>
                  <a:cubicBezTo>
                    <a:pt x="81" y="48"/>
                    <a:pt x="81" y="46"/>
                    <a:pt x="81" y="43"/>
                  </a:cubicBezTo>
                  <a:cubicBezTo>
                    <a:pt x="81" y="43"/>
                    <a:pt x="83" y="43"/>
                    <a:pt x="83" y="42"/>
                  </a:cubicBezTo>
                  <a:cubicBezTo>
                    <a:pt x="84" y="41"/>
                    <a:pt x="84" y="40"/>
                    <a:pt x="85" y="39"/>
                  </a:cubicBezTo>
                  <a:cubicBezTo>
                    <a:pt x="86" y="37"/>
                    <a:pt x="89" y="36"/>
                    <a:pt x="90" y="33"/>
                  </a:cubicBezTo>
                  <a:cubicBezTo>
                    <a:pt x="91" y="31"/>
                    <a:pt x="91" y="29"/>
                    <a:pt x="90" y="27"/>
                  </a:cubicBezTo>
                  <a:cubicBezTo>
                    <a:pt x="90" y="23"/>
                    <a:pt x="87" y="25"/>
                    <a:pt x="85" y="24"/>
                  </a:cubicBezTo>
                  <a:cubicBezTo>
                    <a:pt x="83" y="22"/>
                    <a:pt x="81" y="20"/>
                    <a:pt x="79" y="19"/>
                  </a:cubicBezTo>
                  <a:cubicBezTo>
                    <a:pt x="76" y="19"/>
                    <a:pt x="74" y="19"/>
                    <a:pt x="71" y="18"/>
                  </a:cubicBezTo>
                  <a:cubicBezTo>
                    <a:pt x="70" y="18"/>
                    <a:pt x="70" y="18"/>
                    <a:pt x="69" y="19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8" y="16"/>
                    <a:pt x="68" y="16"/>
                    <a:pt x="67" y="16"/>
                  </a:cubicBezTo>
                  <a:cubicBezTo>
                    <a:pt x="66" y="14"/>
                    <a:pt x="62" y="14"/>
                    <a:pt x="61" y="14"/>
                  </a:cubicBezTo>
                  <a:cubicBezTo>
                    <a:pt x="60" y="14"/>
                    <a:pt x="58" y="17"/>
                    <a:pt x="57" y="18"/>
                  </a:cubicBezTo>
                  <a:cubicBezTo>
                    <a:pt x="58" y="16"/>
                    <a:pt x="54" y="16"/>
                    <a:pt x="52" y="17"/>
                  </a:cubicBezTo>
                  <a:cubicBezTo>
                    <a:pt x="53" y="16"/>
                    <a:pt x="54" y="17"/>
                    <a:pt x="54" y="17"/>
                  </a:cubicBezTo>
                  <a:cubicBezTo>
                    <a:pt x="55" y="16"/>
                    <a:pt x="54" y="15"/>
                    <a:pt x="54" y="14"/>
                  </a:cubicBezTo>
                  <a:cubicBezTo>
                    <a:pt x="54" y="15"/>
                    <a:pt x="53" y="15"/>
                    <a:pt x="53" y="15"/>
                  </a:cubicBezTo>
                  <a:cubicBezTo>
                    <a:pt x="51" y="12"/>
                    <a:pt x="56" y="12"/>
                    <a:pt x="56" y="9"/>
                  </a:cubicBezTo>
                  <a:cubicBezTo>
                    <a:pt x="56" y="9"/>
                    <a:pt x="55" y="9"/>
                    <a:pt x="55" y="8"/>
                  </a:cubicBezTo>
                  <a:cubicBezTo>
                    <a:pt x="55" y="8"/>
                    <a:pt x="54" y="7"/>
                    <a:pt x="54" y="6"/>
                  </a:cubicBezTo>
                  <a:cubicBezTo>
                    <a:pt x="54" y="6"/>
                    <a:pt x="53" y="2"/>
                    <a:pt x="52" y="3"/>
                  </a:cubicBezTo>
                  <a:cubicBezTo>
                    <a:pt x="50" y="5"/>
                    <a:pt x="50" y="7"/>
                    <a:pt x="47" y="8"/>
                  </a:cubicBezTo>
                  <a:cubicBezTo>
                    <a:pt x="46" y="8"/>
                    <a:pt x="45" y="7"/>
                    <a:pt x="44" y="7"/>
                  </a:cubicBezTo>
                  <a:cubicBezTo>
                    <a:pt x="43" y="7"/>
                    <a:pt x="42" y="8"/>
                    <a:pt x="42" y="8"/>
                  </a:cubicBezTo>
                  <a:cubicBezTo>
                    <a:pt x="41" y="8"/>
                    <a:pt x="40" y="8"/>
                    <a:pt x="38" y="8"/>
                  </a:cubicBezTo>
                  <a:cubicBezTo>
                    <a:pt x="37" y="9"/>
                    <a:pt x="36" y="10"/>
                    <a:pt x="35" y="9"/>
                  </a:cubicBezTo>
                  <a:cubicBezTo>
                    <a:pt x="31" y="8"/>
                    <a:pt x="34" y="5"/>
                    <a:pt x="34" y="3"/>
                  </a:cubicBezTo>
                  <a:cubicBezTo>
                    <a:pt x="34" y="3"/>
                    <a:pt x="32" y="1"/>
                    <a:pt x="32" y="1"/>
                  </a:cubicBezTo>
                  <a:cubicBezTo>
                    <a:pt x="31" y="0"/>
                    <a:pt x="31" y="2"/>
                    <a:pt x="30" y="2"/>
                  </a:cubicBezTo>
                  <a:cubicBezTo>
                    <a:pt x="26" y="3"/>
                    <a:pt x="25" y="4"/>
                    <a:pt x="22" y="3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2" y="7"/>
                    <a:pt x="23" y="7"/>
                    <a:pt x="25" y="7"/>
                  </a:cubicBezTo>
                  <a:cubicBezTo>
                    <a:pt x="24" y="8"/>
                    <a:pt x="22" y="9"/>
                    <a:pt x="21" y="10"/>
                  </a:cubicBezTo>
                  <a:cubicBezTo>
                    <a:pt x="20" y="10"/>
                    <a:pt x="20" y="11"/>
                    <a:pt x="18" y="11"/>
                  </a:cubicBezTo>
                  <a:cubicBezTo>
                    <a:pt x="17" y="11"/>
                    <a:pt x="17" y="9"/>
                    <a:pt x="16" y="10"/>
                  </a:cubicBezTo>
                  <a:cubicBezTo>
                    <a:pt x="16" y="8"/>
                    <a:pt x="15" y="8"/>
                    <a:pt x="13" y="8"/>
                  </a:cubicBezTo>
                  <a:cubicBezTo>
                    <a:pt x="13" y="9"/>
                    <a:pt x="11" y="8"/>
                    <a:pt x="10" y="8"/>
                  </a:cubicBezTo>
                  <a:cubicBezTo>
                    <a:pt x="9" y="11"/>
                    <a:pt x="11" y="10"/>
                    <a:pt x="11" y="11"/>
                  </a:cubicBezTo>
                  <a:cubicBezTo>
                    <a:pt x="7" y="10"/>
                    <a:pt x="11" y="14"/>
                    <a:pt x="11" y="16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2"/>
                    <a:pt x="9" y="22"/>
                    <a:pt x="7" y="23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2" y="25"/>
                    <a:pt x="3" y="26"/>
                    <a:pt x="2" y="28"/>
                  </a:cubicBezTo>
                  <a:cubicBezTo>
                    <a:pt x="2" y="28"/>
                    <a:pt x="0" y="29"/>
                    <a:pt x="1" y="30"/>
                  </a:cubicBezTo>
                  <a:cubicBezTo>
                    <a:pt x="1" y="32"/>
                    <a:pt x="3" y="33"/>
                    <a:pt x="3" y="34"/>
                  </a:cubicBezTo>
                  <a:cubicBezTo>
                    <a:pt x="4" y="34"/>
                    <a:pt x="4" y="35"/>
                    <a:pt x="5" y="35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8" y="35"/>
                    <a:pt x="8" y="37"/>
                    <a:pt x="8" y="38"/>
                  </a:cubicBezTo>
                  <a:cubicBezTo>
                    <a:pt x="8" y="38"/>
                    <a:pt x="13" y="38"/>
                    <a:pt x="13" y="38"/>
                  </a:cubicBezTo>
                  <a:cubicBezTo>
                    <a:pt x="14" y="38"/>
                    <a:pt x="21" y="32"/>
                    <a:pt x="20" y="36"/>
                  </a:cubicBezTo>
                  <a:cubicBezTo>
                    <a:pt x="20" y="38"/>
                    <a:pt x="20" y="39"/>
                    <a:pt x="21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7" y="43"/>
                    <a:pt x="33" y="44"/>
                    <a:pt x="32" y="47"/>
                  </a:cubicBezTo>
                  <a:cubicBezTo>
                    <a:pt x="31" y="48"/>
                    <a:pt x="31" y="50"/>
                    <a:pt x="33" y="50"/>
                  </a:cubicBezTo>
                  <a:cubicBezTo>
                    <a:pt x="34" y="50"/>
                    <a:pt x="35" y="51"/>
                    <a:pt x="36" y="51"/>
                  </a:cubicBezTo>
                  <a:cubicBezTo>
                    <a:pt x="37" y="51"/>
                    <a:pt x="36" y="52"/>
                    <a:pt x="36" y="53"/>
                  </a:cubicBezTo>
                  <a:cubicBezTo>
                    <a:pt x="36" y="53"/>
                    <a:pt x="37" y="53"/>
                    <a:pt x="37" y="54"/>
                  </a:cubicBezTo>
                  <a:cubicBezTo>
                    <a:pt x="38" y="55"/>
                    <a:pt x="38" y="55"/>
                    <a:pt x="38" y="56"/>
                  </a:cubicBezTo>
                  <a:cubicBezTo>
                    <a:pt x="38" y="58"/>
                    <a:pt x="37" y="59"/>
                    <a:pt x="37" y="61"/>
                  </a:cubicBezTo>
                  <a:cubicBezTo>
                    <a:pt x="37" y="63"/>
                    <a:pt x="37" y="64"/>
                    <a:pt x="39" y="65"/>
                  </a:cubicBezTo>
                  <a:cubicBezTo>
                    <a:pt x="40" y="65"/>
                    <a:pt x="42" y="64"/>
                    <a:pt x="42" y="66"/>
                  </a:cubicBezTo>
                  <a:cubicBezTo>
                    <a:pt x="43" y="69"/>
                    <a:pt x="43" y="69"/>
                    <a:pt x="45" y="69"/>
                  </a:cubicBezTo>
                  <a:cubicBezTo>
                    <a:pt x="46" y="69"/>
                    <a:pt x="45" y="73"/>
                    <a:pt x="45" y="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05" name="Freeform 107"/>
            <p:cNvSpPr>
              <a:spLocks noEditPoints="1"/>
            </p:cNvSpPr>
            <p:nvPr/>
          </p:nvSpPr>
          <p:spPr bwMode="auto">
            <a:xfrm>
              <a:off x="7139495" y="2878912"/>
              <a:ext cx="676874" cy="714493"/>
            </a:xfrm>
            <a:custGeom>
              <a:avLst/>
              <a:gdLst>
                <a:gd name="T0" fmla="*/ 1278 w 91"/>
                <a:gd name="T1" fmla="*/ 2778 h 96"/>
                <a:gd name="T2" fmla="*/ 1373 w 91"/>
                <a:gd name="T3" fmla="*/ 2433 h 96"/>
                <a:gd name="T4" fmla="*/ 1396 w 91"/>
                <a:gd name="T5" fmla="*/ 2287 h 96"/>
                <a:gd name="T6" fmla="*/ 1250 w 91"/>
                <a:gd name="T7" fmla="*/ 2064 h 96"/>
                <a:gd name="T8" fmla="*/ 1151 w 91"/>
                <a:gd name="T9" fmla="*/ 1745 h 96"/>
                <a:gd name="T10" fmla="*/ 1028 w 91"/>
                <a:gd name="T11" fmla="*/ 1598 h 96"/>
                <a:gd name="T12" fmla="*/ 754 w 91"/>
                <a:gd name="T13" fmla="*/ 1308 h 96"/>
                <a:gd name="T14" fmla="*/ 591 w 91"/>
                <a:gd name="T15" fmla="*/ 1095 h 96"/>
                <a:gd name="T16" fmla="*/ 156 w 91"/>
                <a:gd name="T17" fmla="*/ 1123 h 96"/>
                <a:gd name="T18" fmla="*/ 0 w 91"/>
                <a:gd name="T19" fmla="*/ 967 h 96"/>
                <a:gd name="T20" fmla="*/ 250 w 91"/>
                <a:gd name="T21" fmla="*/ 688 h 96"/>
                <a:gd name="T22" fmla="*/ 279 w 91"/>
                <a:gd name="T23" fmla="*/ 251 h 96"/>
                <a:gd name="T24" fmla="*/ 406 w 91"/>
                <a:gd name="T25" fmla="*/ 225 h 96"/>
                <a:gd name="T26" fmla="*/ 659 w 91"/>
                <a:gd name="T27" fmla="*/ 279 h 96"/>
                <a:gd name="T28" fmla="*/ 659 w 91"/>
                <a:gd name="T29" fmla="*/ 66 h 96"/>
                <a:gd name="T30" fmla="*/ 1028 w 91"/>
                <a:gd name="T31" fmla="*/ 28 h 96"/>
                <a:gd name="T32" fmla="*/ 1188 w 91"/>
                <a:gd name="T33" fmla="*/ 251 h 96"/>
                <a:gd name="T34" fmla="*/ 1462 w 91"/>
                <a:gd name="T35" fmla="*/ 225 h 96"/>
                <a:gd name="T36" fmla="*/ 1713 w 91"/>
                <a:gd name="T37" fmla="*/ 251 h 96"/>
                <a:gd name="T38" fmla="*/ 1741 w 91"/>
                <a:gd name="T39" fmla="*/ 369 h 96"/>
                <a:gd name="T40" fmla="*/ 1897 w 91"/>
                <a:gd name="T41" fmla="*/ 435 h 96"/>
                <a:gd name="T42" fmla="*/ 2245 w 91"/>
                <a:gd name="T43" fmla="*/ 570 h 96"/>
                <a:gd name="T44" fmla="*/ 2835 w 91"/>
                <a:gd name="T45" fmla="*/ 806 h 96"/>
                <a:gd name="T46" fmla="*/ 2556 w 91"/>
                <a:gd name="T47" fmla="*/ 1348 h 96"/>
                <a:gd name="T48" fmla="*/ 2429 w 91"/>
                <a:gd name="T49" fmla="*/ 1906 h 96"/>
                <a:gd name="T50" fmla="*/ 1807 w 91"/>
                <a:gd name="T51" fmla="*/ 2566 h 96"/>
                <a:gd name="T52" fmla="*/ 1462 w 91"/>
                <a:gd name="T53" fmla="*/ 2819 h 96"/>
                <a:gd name="T54" fmla="*/ 1807 w 91"/>
                <a:gd name="T55" fmla="*/ 2471 h 96"/>
                <a:gd name="T56" fmla="*/ 2467 w 91"/>
                <a:gd name="T57" fmla="*/ 1783 h 96"/>
                <a:gd name="T58" fmla="*/ 2585 w 91"/>
                <a:gd name="T59" fmla="*/ 1308 h 96"/>
                <a:gd name="T60" fmla="*/ 2741 w 91"/>
                <a:gd name="T61" fmla="*/ 783 h 96"/>
                <a:gd name="T62" fmla="*/ 2150 w 91"/>
                <a:gd name="T63" fmla="*/ 594 h 96"/>
                <a:gd name="T64" fmla="*/ 2081 w 91"/>
                <a:gd name="T65" fmla="*/ 532 h 96"/>
                <a:gd name="T66" fmla="*/ 1897 w 91"/>
                <a:gd name="T67" fmla="*/ 463 h 96"/>
                <a:gd name="T68" fmla="*/ 1647 w 91"/>
                <a:gd name="T69" fmla="*/ 570 h 96"/>
                <a:gd name="T70" fmla="*/ 1713 w 91"/>
                <a:gd name="T71" fmla="*/ 279 h 96"/>
                <a:gd name="T72" fmla="*/ 1647 w 91"/>
                <a:gd name="T73" fmla="*/ 118 h 96"/>
                <a:gd name="T74" fmla="*/ 1344 w 91"/>
                <a:gd name="T75" fmla="*/ 251 h 96"/>
                <a:gd name="T76" fmla="*/ 1028 w 91"/>
                <a:gd name="T77" fmla="*/ 156 h 96"/>
                <a:gd name="T78" fmla="*/ 775 w 91"/>
                <a:gd name="T79" fmla="*/ 118 h 96"/>
                <a:gd name="T80" fmla="*/ 803 w 91"/>
                <a:gd name="T81" fmla="*/ 184 h 96"/>
                <a:gd name="T82" fmla="*/ 503 w 91"/>
                <a:gd name="T83" fmla="*/ 319 h 96"/>
                <a:gd name="T84" fmla="*/ 340 w 91"/>
                <a:gd name="T85" fmla="*/ 279 h 96"/>
                <a:gd name="T86" fmla="*/ 319 w 91"/>
                <a:gd name="T87" fmla="*/ 369 h 96"/>
                <a:gd name="T88" fmla="*/ 224 w 91"/>
                <a:gd name="T89" fmla="*/ 716 h 96"/>
                <a:gd name="T90" fmla="*/ 66 w 91"/>
                <a:gd name="T91" fmla="*/ 1007 h 96"/>
                <a:gd name="T92" fmla="*/ 279 w 91"/>
                <a:gd name="T93" fmla="*/ 1029 h 96"/>
                <a:gd name="T94" fmla="*/ 435 w 91"/>
                <a:gd name="T95" fmla="*/ 1152 h 96"/>
                <a:gd name="T96" fmla="*/ 714 w 91"/>
                <a:gd name="T97" fmla="*/ 1279 h 96"/>
                <a:gd name="T98" fmla="*/ 1004 w 91"/>
                <a:gd name="T99" fmla="*/ 1561 h 96"/>
                <a:gd name="T100" fmla="*/ 1151 w 91"/>
                <a:gd name="T101" fmla="*/ 1655 h 96"/>
                <a:gd name="T102" fmla="*/ 1188 w 91"/>
                <a:gd name="T103" fmla="*/ 1880 h 96"/>
                <a:gd name="T104" fmla="*/ 1344 w 91"/>
                <a:gd name="T105" fmla="*/ 2090 h 96"/>
                <a:gd name="T106" fmla="*/ 1441 w 91"/>
                <a:gd name="T107" fmla="*/ 2433 h 96"/>
                <a:gd name="T108" fmla="*/ 1647 w 91"/>
                <a:gd name="T109" fmla="*/ 504 h 96"/>
                <a:gd name="T110" fmla="*/ 1647 w 91"/>
                <a:gd name="T111" fmla="*/ 50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1" h="96">
                  <a:moveTo>
                    <a:pt x="48" y="96"/>
                  </a:moveTo>
                  <a:cubicBezTo>
                    <a:pt x="47" y="95"/>
                    <a:pt x="47" y="95"/>
                    <a:pt x="47" y="95"/>
                  </a:cubicBezTo>
                  <a:cubicBezTo>
                    <a:pt x="47" y="94"/>
                    <a:pt x="47" y="93"/>
                    <a:pt x="48" y="92"/>
                  </a:cubicBezTo>
                  <a:cubicBezTo>
                    <a:pt x="47" y="92"/>
                    <a:pt x="47" y="91"/>
                    <a:pt x="46" y="91"/>
                  </a:cubicBezTo>
                  <a:cubicBezTo>
                    <a:pt x="45" y="89"/>
                    <a:pt x="43" y="87"/>
                    <a:pt x="42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6"/>
                    <a:pt x="39" y="86"/>
                    <a:pt x="38" y="86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3"/>
                    <a:pt x="41" y="82"/>
                    <a:pt x="43" y="80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5" y="77"/>
                    <a:pt x="45" y="77"/>
                    <a:pt x="46" y="77"/>
                  </a:cubicBezTo>
                  <a:cubicBezTo>
                    <a:pt x="46" y="77"/>
                    <a:pt x="46" y="77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cubicBezTo>
                    <a:pt x="46" y="74"/>
                    <a:pt x="46" y="74"/>
                    <a:pt x="45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5" y="70"/>
                    <a:pt x="45" y="70"/>
                  </a:cubicBezTo>
                  <a:cubicBezTo>
                    <a:pt x="43" y="69"/>
                    <a:pt x="42" y="69"/>
                    <a:pt x="42" y="67"/>
                  </a:cubicBezTo>
                  <a:cubicBezTo>
                    <a:pt x="42" y="67"/>
                    <a:pt x="42" y="66"/>
                    <a:pt x="42" y="66"/>
                  </a:cubicBezTo>
                  <a:cubicBezTo>
                    <a:pt x="42" y="65"/>
                    <a:pt x="41" y="65"/>
                    <a:pt x="41" y="65"/>
                  </a:cubicBezTo>
                  <a:cubicBezTo>
                    <a:pt x="41" y="65"/>
                    <a:pt x="41" y="65"/>
                    <a:pt x="40" y="66"/>
                  </a:cubicBezTo>
                  <a:cubicBezTo>
                    <a:pt x="40" y="66"/>
                    <a:pt x="39" y="66"/>
                    <a:pt x="39" y="66"/>
                  </a:cubicBezTo>
                  <a:cubicBezTo>
                    <a:pt x="37" y="65"/>
                    <a:pt x="37" y="63"/>
                    <a:pt x="36" y="62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0"/>
                    <a:pt x="37" y="59"/>
                    <a:pt x="37" y="58"/>
                  </a:cubicBezTo>
                  <a:cubicBezTo>
                    <a:pt x="37" y="57"/>
                    <a:pt x="37" y="57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4"/>
                  </a:cubicBezTo>
                  <a:cubicBezTo>
                    <a:pt x="37" y="54"/>
                    <a:pt x="37" y="54"/>
                    <a:pt x="36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2"/>
                    <a:pt x="36" y="52"/>
                  </a:cubicBezTo>
                  <a:cubicBezTo>
                    <a:pt x="36" y="52"/>
                    <a:pt x="36" y="51"/>
                    <a:pt x="36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49"/>
                    <a:pt x="31" y="48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4"/>
                    <a:pt x="28" y="44"/>
                    <a:pt x="27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5" y="43"/>
                    <a:pt x="24" y="43"/>
                    <a:pt x="24" y="42"/>
                  </a:cubicBezTo>
                  <a:cubicBezTo>
                    <a:pt x="24" y="42"/>
                    <a:pt x="24" y="42"/>
                    <a:pt x="23" y="42"/>
                  </a:cubicBezTo>
                  <a:cubicBezTo>
                    <a:pt x="22" y="42"/>
                    <a:pt x="22" y="42"/>
                    <a:pt x="21" y="41"/>
                  </a:cubicBezTo>
                  <a:cubicBezTo>
                    <a:pt x="19" y="40"/>
                    <a:pt x="19" y="38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8" y="35"/>
                    <a:pt x="16" y="37"/>
                    <a:pt x="15" y="38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39"/>
                    <a:pt x="8" y="39"/>
                    <a:pt x="8" y="38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1" y="32"/>
                  </a:cubicBezTo>
                  <a:cubicBezTo>
                    <a:pt x="1" y="32"/>
                    <a:pt x="0" y="31"/>
                    <a:pt x="0" y="31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1" y="28"/>
                    <a:pt x="2" y="28"/>
                    <a:pt x="2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5"/>
                    <a:pt x="2" y="25"/>
                    <a:pt x="3" y="24"/>
                  </a:cubicBezTo>
                  <a:cubicBezTo>
                    <a:pt x="4" y="23"/>
                    <a:pt x="6" y="22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9" y="13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9" y="10"/>
                    <a:pt x="9" y="10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17" y="9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10"/>
                    <a:pt x="21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6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6" y="3"/>
                    <a:pt x="26" y="3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2"/>
                    <a:pt x="34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3" y="7"/>
                    <a:pt x="33" y="8"/>
                    <a:pt x="35" y="9"/>
                  </a:cubicBezTo>
                  <a:cubicBezTo>
                    <a:pt x="36" y="9"/>
                    <a:pt x="36" y="9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0" y="7"/>
                    <a:pt x="41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2" y="7"/>
                    <a:pt x="43" y="6"/>
                    <a:pt x="44" y="6"/>
                  </a:cubicBezTo>
                  <a:cubicBezTo>
                    <a:pt x="45" y="6"/>
                    <a:pt x="45" y="7"/>
                    <a:pt x="46" y="7"/>
                  </a:cubicBezTo>
                  <a:cubicBezTo>
                    <a:pt x="46" y="7"/>
                    <a:pt x="47" y="7"/>
                    <a:pt x="47" y="7"/>
                  </a:cubicBezTo>
                  <a:cubicBezTo>
                    <a:pt x="49" y="7"/>
                    <a:pt x="49" y="6"/>
                    <a:pt x="50" y="5"/>
                  </a:cubicBezTo>
                  <a:cubicBezTo>
                    <a:pt x="51" y="4"/>
                    <a:pt x="51" y="3"/>
                    <a:pt x="52" y="3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4" y="3"/>
                    <a:pt x="55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6" y="8"/>
                    <a:pt x="56" y="8"/>
                  </a:cubicBezTo>
                  <a:cubicBezTo>
                    <a:pt x="56" y="8"/>
                    <a:pt x="57" y="8"/>
                    <a:pt x="57" y="9"/>
                  </a:cubicBezTo>
                  <a:cubicBezTo>
                    <a:pt x="57" y="10"/>
                    <a:pt x="56" y="11"/>
                    <a:pt x="55" y="12"/>
                  </a:cubicBezTo>
                  <a:cubicBezTo>
                    <a:pt x="54" y="13"/>
                    <a:pt x="53" y="14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6"/>
                    <a:pt x="55" y="16"/>
                  </a:cubicBezTo>
                  <a:cubicBezTo>
                    <a:pt x="56" y="16"/>
                    <a:pt x="57" y="16"/>
                    <a:pt x="58" y="17"/>
                  </a:cubicBezTo>
                  <a:cubicBezTo>
                    <a:pt x="59" y="15"/>
                    <a:pt x="60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6" y="14"/>
                    <a:pt x="67" y="16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7"/>
                    <a:pt x="69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7"/>
                    <a:pt x="71" y="17"/>
                    <a:pt x="72" y="18"/>
                  </a:cubicBezTo>
                  <a:cubicBezTo>
                    <a:pt x="73" y="18"/>
                    <a:pt x="74" y="18"/>
                    <a:pt x="76" y="18"/>
                  </a:cubicBezTo>
                  <a:cubicBezTo>
                    <a:pt x="77" y="18"/>
                    <a:pt x="78" y="18"/>
                    <a:pt x="79" y="19"/>
                  </a:cubicBezTo>
                  <a:cubicBezTo>
                    <a:pt x="81" y="19"/>
                    <a:pt x="83" y="21"/>
                    <a:pt x="84" y="22"/>
                  </a:cubicBezTo>
                  <a:cubicBezTo>
                    <a:pt x="85" y="22"/>
                    <a:pt x="85" y="23"/>
                    <a:pt x="86" y="23"/>
                  </a:cubicBezTo>
                  <a:cubicBezTo>
                    <a:pt x="86" y="24"/>
                    <a:pt x="87" y="24"/>
                    <a:pt x="88" y="24"/>
                  </a:cubicBezTo>
                  <a:cubicBezTo>
                    <a:pt x="89" y="24"/>
                    <a:pt x="90" y="24"/>
                    <a:pt x="91" y="26"/>
                  </a:cubicBezTo>
                  <a:cubicBezTo>
                    <a:pt x="91" y="29"/>
                    <a:pt x="91" y="32"/>
                    <a:pt x="90" y="34"/>
                  </a:cubicBezTo>
                  <a:cubicBezTo>
                    <a:pt x="90" y="35"/>
                    <a:pt x="88" y="36"/>
                    <a:pt x="87" y="37"/>
                  </a:cubicBezTo>
                  <a:cubicBezTo>
                    <a:pt x="87" y="38"/>
                    <a:pt x="86" y="38"/>
                    <a:pt x="85" y="39"/>
                  </a:cubicBezTo>
                  <a:cubicBezTo>
                    <a:pt x="85" y="40"/>
                    <a:pt x="85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5"/>
                    <a:pt x="82" y="46"/>
                    <a:pt x="82" y="47"/>
                  </a:cubicBezTo>
                  <a:cubicBezTo>
                    <a:pt x="82" y="48"/>
                    <a:pt x="82" y="50"/>
                    <a:pt x="82" y="51"/>
                  </a:cubicBezTo>
                  <a:cubicBezTo>
                    <a:pt x="81" y="52"/>
                    <a:pt x="81" y="53"/>
                    <a:pt x="81" y="54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80" y="59"/>
                    <a:pt x="79" y="60"/>
                    <a:pt x="78" y="61"/>
                  </a:cubicBezTo>
                  <a:cubicBezTo>
                    <a:pt x="78" y="62"/>
                    <a:pt x="77" y="63"/>
                    <a:pt x="77" y="64"/>
                  </a:cubicBezTo>
                  <a:cubicBezTo>
                    <a:pt x="76" y="67"/>
                    <a:pt x="72" y="67"/>
                    <a:pt x="71" y="67"/>
                  </a:cubicBezTo>
                  <a:cubicBezTo>
                    <a:pt x="67" y="67"/>
                    <a:pt x="62" y="71"/>
                    <a:pt x="60" y="74"/>
                  </a:cubicBezTo>
                  <a:cubicBezTo>
                    <a:pt x="59" y="75"/>
                    <a:pt x="59" y="76"/>
                    <a:pt x="59" y="77"/>
                  </a:cubicBezTo>
                  <a:cubicBezTo>
                    <a:pt x="60" y="77"/>
                    <a:pt x="60" y="78"/>
                    <a:pt x="59" y="79"/>
                  </a:cubicBezTo>
                  <a:cubicBezTo>
                    <a:pt x="59" y="81"/>
                    <a:pt x="58" y="81"/>
                    <a:pt x="58" y="82"/>
                  </a:cubicBezTo>
                  <a:cubicBezTo>
                    <a:pt x="57" y="83"/>
                    <a:pt x="57" y="84"/>
                    <a:pt x="56" y="84"/>
                  </a:cubicBezTo>
                  <a:cubicBezTo>
                    <a:pt x="55" y="86"/>
                    <a:pt x="54" y="89"/>
                    <a:pt x="52" y="90"/>
                  </a:cubicBezTo>
                  <a:cubicBezTo>
                    <a:pt x="51" y="91"/>
                    <a:pt x="51" y="92"/>
                    <a:pt x="50" y="93"/>
                  </a:cubicBezTo>
                  <a:cubicBezTo>
                    <a:pt x="49" y="94"/>
                    <a:pt x="49" y="95"/>
                    <a:pt x="48" y="96"/>
                  </a:cubicBezTo>
                  <a:close/>
                  <a:moveTo>
                    <a:pt x="42" y="87"/>
                  </a:moveTo>
                  <a:cubicBezTo>
                    <a:pt x="44" y="87"/>
                    <a:pt x="45" y="88"/>
                    <a:pt x="47" y="90"/>
                  </a:cubicBezTo>
                  <a:cubicBezTo>
                    <a:pt x="48" y="91"/>
                    <a:pt x="48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0" y="91"/>
                    <a:pt x="50" y="90"/>
                    <a:pt x="51" y="90"/>
                  </a:cubicBezTo>
                  <a:cubicBezTo>
                    <a:pt x="53" y="88"/>
                    <a:pt x="54" y="86"/>
                    <a:pt x="55" y="84"/>
                  </a:cubicBezTo>
                  <a:cubicBezTo>
                    <a:pt x="56" y="83"/>
                    <a:pt x="56" y="82"/>
                    <a:pt x="57" y="82"/>
                  </a:cubicBezTo>
                  <a:cubicBezTo>
                    <a:pt x="57" y="81"/>
                    <a:pt x="58" y="80"/>
                    <a:pt x="58" y="79"/>
                  </a:cubicBezTo>
                  <a:cubicBezTo>
                    <a:pt x="58" y="78"/>
                    <a:pt x="58" y="77"/>
                    <a:pt x="58" y="77"/>
                  </a:cubicBezTo>
                  <a:cubicBezTo>
                    <a:pt x="58" y="76"/>
                    <a:pt x="58" y="74"/>
                    <a:pt x="59" y="73"/>
                  </a:cubicBezTo>
                  <a:cubicBezTo>
                    <a:pt x="61" y="70"/>
                    <a:pt x="67" y="66"/>
                    <a:pt x="71" y="66"/>
                  </a:cubicBezTo>
                  <a:cubicBezTo>
                    <a:pt x="73" y="66"/>
                    <a:pt x="75" y="66"/>
                    <a:pt x="76" y="64"/>
                  </a:cubicBezTo>
                  <a:cubicBezTo>
                    <a:pt x="76" y="62"/>
                    <a:pt x="77" y="61"/>
                    <a:pt x="77" y="60"/>
                  </a:cubicBezTo>
                  <a:cubicBezTo>
                    <a:pt x="78" y="59"/>
                    <a:pt x="79" y="58"/>
                    <a:pt x="79" y="57"/>
                  </a:cubicBezTo>
                  <a:cubicBezTo>
                    <a:pt x="79" y="56"/>
                    <a:pt x="79" y="55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ubicBezTo>
                    <a:pt x="81" y="49"/>
                    <a:pt x="81" y="48"/>
                    <a:pt x="81" y="47"/>
                  </a:cubicBezTo>
                  <a:cubicBezTo>
                    <a:pt x="80" y="46"/>
                    <a:pt x="80" y="45"/>
                    <a:pt x="81" y="43"/>
                  </a:cubicBezTo>
                  <a:cubicBezTo>
                    <a:pt x="81" y="43"/>
                    <a:pt x="81" y="42"/>
                    <a:pt x="82" y="42"/>
                  </a:cubicBezTo>
                  <a:cubicBezTo>
                    <a:pt x="82" y="42"/>
                    <a:pt x="83" y="42"/>
                    <a:pt x="83" y="42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4" y="40"/>
                    <a:pt x="84" y="39"/>
                    <a:pt x="84" y="38"/>
                  </a:cubicBezTo>
                  <a:cubicBezTo>
                    <a:pt x="85" y="38"/>
                    <a:pt x="86" y="37"/>
                    <a:pt x="87" y="36"/>
                  </a:cubicBezTo>
                  <a:cubicBezTo>
                    <a:pt x="88" y="35"/>
                    <a:pt x="89" y="34"/>
                    <a:pt x="89" y="33"/>
                  </a:cubicBezTo>
                  <a:cubicBezTo>
                    <a:pt x="90" y="31"/>
                    <a:pt x="90" y="29"/>
                    <a:pt x="90" y="27"/>
                  </a:cubicBezTo>
                  <a:cubicBezTo>
                    <a:pt x="89" y="25"/>
                    <a:pt x="89" y="25"/>
                    <a:pt x="88" y="25"/>
                  </a:cubicBezTo>
                  <a:cubicBezTo>
                    <a:pt x="87" y="25"/>
                    <a:pt x="86" y="25"/>
                    <a:pt x="85" y="24"/>
                  </a:cubicBezTo>
                  <a:cubicBezTo>
                    <a:pt x="84" y="24"/>
                    <a:pt x="84" y="23"/>
                    <a:pt x="83" y="23"/>
                  </a:cubicBezTo>
                  <a:cubicBezTo>
                    <a:pt x="82" y="22"/>
                    <a:pt x="80" y="20"/>
                    <a:pt x="79" y="20"/>
                  </a:cubicBezTo>
                  <a:cubicBezTo>
                    <a:pt x="78" y="20"/>
                    <a:pt x="77" y="19"/>
                    <a:pt x="76" y="19"/>
                  </a:cubicBezTo>
                  <a:cubicBezTo>
                    <a:pt x="74" y="19"/>
                    <a:pt x="73" y="19"/>
                    <a:pt x="71" y="19"/>
                  </a:cubicBezTo>
                  <a:cubicBezTo>
                    <a:pt x="71" y="18"/>
                    <a:pt x="70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5"/>
                    <a:pt x="63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6" y="17"/>
                    <a:pt x="56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3" y="18"/>
                    <a:pt x="53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3"/>
                    <a:pt x="53" y="12"/>
                    <a:pt x="54" y="11"/>
                  </a:cubicBezTo>
                  <a:cubicBezTo>
                    <a:pt x="55" y="11"/>
                    <a:pt x="55" y="10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4" y="9"/>
                    <a:pt x="54" y="9"/>
                  </a:cubicBezTo>
                  <a:cubicBezTo>
                    <a:pt x="54" y="8"/>
                    <a:pt x="54" y="8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2" y="4"/>
                    <a:pt x="52" y="5"/>
                    <a:pt x="51" y="5"/>
                  </a:cubicBezTo>
                  <a:cubicBezTo>
                    <a:pt x="50" y="7"/>
                    <a:pt x="50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7"/>
                    <a:pt x="44" y="7"/>
                  </a:cubicBezTo>
                  <a:cubicBezTo>
                    <a:pt x="44" y="7"/>
                    <a:pt x="43" y="8"/>
                    <a:pt x="43" y="8"/>
                  </a:cubicBezTo>
                  <a:cubicBezTo>
                    <a:pt x="43" y="8"/>
                    <a:pt x="42" y="9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39" y="8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10"/>
                    <a:pt x="36" y="10"/>
                    <a:pt x="34" y="10"/>
                  </a:cubicBezTo>
                  <a:cubicBezTo>
                    <a:pt x="32" y="9"/>
                    <a:pt x="32" y="7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2"/>
                    <a:pt x="31" y="2"/>
                    <a:pt x="30" y="3"/>
                  </a:cubicBezTo>
                  <a:cubicBezTo>
                    <a:pt x="28" y="3"/>
                    <a:pt x="27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3" y="10"/>
                    <a:pt x="21" y="10"/>
                  </a:cubicBezTo>
                  <a:cubicBezTo>
                    <a:pt x="20" y="11"/>
                    <a:pt x="20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1" y="14"/>
                    <a:pt x="11" y="15"/>
                    <a:pt x="11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5" y="24"/>
                    <a:pt x="4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1" y="31"/>
                    <a:pt x="2" y="31"/>
                    <a:pt x="2" y="32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4"/>
                    <a:pt x="7" y="34"/>
                  </a:cubicBezTo>
                  <a:cubicBezTo>
                    <a:pt x="7" y="34"/>
                    <a:pt x="8" y="34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8" y="37"/>
                    <a:pt x="9" y="37"/>
                  </a:cubicBezTo>
                  <a:cubicBezTo>
                    <a:pt x="9" y="37"/>
                    <a:pt x="12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6" y="35"/>
                    <a:pt x="18" y="34"/>
                    <a:pt x="19" y="34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8"/>
                    <a:pt x="20" y="39"/>
                    <a:pt x="22" y="40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4" y="41"/>
                    <a:pt x="25" y="41"/>
                    <a:pt x="25" y="41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9" y="43"/>
                    <a:pt x="31" y="43"/>
                    <a:pt x="32" y="45"/>
                  </a:cubicBezTo>
                  <a:cubicBezTo>
                    <a:pt x="32" y="46"/>
                    <a:pt x="33" y="46"/>
                    <a:pt x="32" y="47"/>
                  </a:cubicBezTo>
                  <a:cubicBezTo>
                    <a:pt x="32" y="48"/>
                    <a:pt x="32" y="49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8" y="54"/>
                  </a:cubicBezTo>
                  <a:cubicBezTo>
                    <a:pt x="38" y="55"/>
                    <a:pt x="38" y="55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38" y="59"/>
                    <a:pt x="38" y="60"/>
                    <a:pt x="38" y="60"/>
                  </a:cubicBezTo>
                  <a:cubicBezTo>
                    <a:pt x="38" y="61"/>
                    <a:pt x="38" y="61"/>
                    <a:pt x="38" y="62"/>
                  </a:cubicBezTo>
                  <a:cubicBezTo>
                    <a:pt x="38" y="63"/>
                    <a:pt x="38" y="64"/>
                    <a:pt x="39" y="64"/>
                  </a:cubicBezTo>
                  <a:cubicBezTo>
                    <a:pt x="39" y="65"/>
                    <a:pt x="40" y="64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4"/>
                    <a:pt x="43" y="65"/>
                    <a:pt x="43" y="66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8"/>
                    <a:pt x="43" y="68"/>
                    <a:pt x="45" y="68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6" y="69"/>
                    <a:pt x="46" y="71"/>
                    <a:pt x="46" y="73"/>
                  </a:cubicBezTo>
                  <a:cubicBezTo>
                    <a:pt x="46" y="73"/>
                    <a:pt x="47" y="73"/>
                    <a:pt x="47" y="74"/>
                  </a:cubicBezTo>
                  <a:cubicBezTo>
                    <a:pt x="48" y="74"/>
                    <a:pt x="48" y="75"/>
                    <a:pt x="48" y="76"/>
                  </a:cubicBezTo>
                  <a:cubicBezTo>
                    <a:pt x="47" y="77"/>
                    <a:pt x="47" y="78"/>
                    <a:pt x="46" y="78"/>
                  </a:cubicBezTo>
                  <a:cubicBezTo>
                    <a:pt x="46" y="78"/>
                    <a:pt x="46" y="78"/>
                    <a:pt x="45" y="79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2"/>
                    <a:pt x="41" y="83"/>
                    <a:pt x="39" y="85"/>
                  </a:cubicBezTo>
                  <a:cubicBezTo>
                    <a:pt x="41" y="85"/>
                    <a:pt x="42" y="86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lose/>
                  <a:moveTo>
                    <a:pt x="53" y="16"/>
                  </a:moveTo>
                  <a:cubicBezTo>
                    <a:pt x="53" y="16"/>
                    <a:pt x="53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06" name="Freeform 108"/>
            <p:cNvSpPr/>
            <p:nvPr/>
          </p:nvSpPr>
          <p:spPr bwMode="auto">
            <a:xfrm>
              <a:off x="7533026" y="2976486"/>
              <a:ext cx="9445" cy="6295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16 h 1"/>
                <a:gd name="T4" fmla="*/ 81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07" name="Freeform 109"/>
            <p:cNvSpPr/>
            <p:nvPr/>
          </p:nvSpPr>
          <p:spPr bwMode="auto">
            <a:xfrm>
              <a:off x="7533026" y="2960748"/>
              <a:ext cx="37779" cy="31475"/>
            </a:xfrm>
            <a:custGeom>
              <a:avLst/>
              <a:gdLst>
                <a:gd name="T0" fmla="*/ 0 w 5"/>
                <a:gd name="T1" fmla="*/ 158 h 4"/>
                <a:gd name="T2" fmla="*/ 0 w 5"/>
                <a:gd name="T3" fmla="*/ 125 h 4"/>
                <a:gd name="T4" fmla="*/ 0 w 5"/>
                <a:gd name="T5" fmla="*/ 83 h 4"/>
                <a:gd name="T6" fmla="*/ 29 w 5"/>
                <a:gd name="T7" fmla="*/ 50 h 4"/>
                <a:gd name="T8" fmla="*/ 168 w 5"/>
                <a:gd name="T9" fmla="*/ 0 h 4"/>
                <a:gd name="T10" fmla="*/ 70 w 5"/>
                <a:gd name="T11" fmla="*/ 83 h 4"/>
                <a:gd name="T12" fmla="*/ 70 w 5"/>
                <a:gd name="T13" fmla="*/ 83 h 4"/>
                <a:gd name="T14" fmla="*/ 70 w 5"/>
                <a:gd name="T15" fmla="*/ 83 h 4"/>
                <a:gd name="T16" fmla="*/ 70 w 5"/>
                <a:gd name="T17" fmla="*/ 125 h 4"/>
                <a:gd name="T18" fmla="*/ 29 w 5"/>
                <a:gd name="T19" fmla="*/ 125 h 4"/>
                <a:gd name="T20" fmla="*/ 29 w 5"/>
                <a:gd name="T21" fmla="*/ 158 h 4"/>
                <a:gd name="T22" fmla="*/ 0 w 5"/>
                <a:gd name="T23" fmla="*/ 158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08" name="Freeform 110"/>
            <p:cNvSpPr/>
            <p:nvPr/>
          </p:nvSpPr>
          <p:spPr bwMode="auto">
            <a:xfrm>
              <a:off x="7564508" y="2970190"/>
              <a:ext cx="0" cy="6295"/>
            </a:xfrm>
            <a:custGeom>
              <a:avLst/>
              <a:gdLst>
                <a:gd name="T0" fmla="*/ 16 h 1"/>
                <a:gd name="T1" fmla="*/ 16 h 1"/>
                <a:gd name="T2" fmla="*/ 16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09" name="Freeform 111"/>
            <p:cNvSpPr/>
            <p:nvPr/>
          </p:nvSpPr>
          <p:spPr bwMode="auto">
            <a:xfrm>
              <a:off x="7558212" y="2970190"/>
              <a:ext cx="28334" cy="12590"/>
            </a:xfrm>
            <a:custGeom>
              <a:avLst/>
              <a:gdLst>
                <a:gd name="T0" fmla="*/ 0 w 4"/>
                <a:gd name="T1" fmla="*/ 32 h 2"/>
                <a:gd name="T2" fmla="*/ 0 w 4"/>
                <a:gd name="T3" fmla="*/ 16 h 2"/>
                <a:gd name="T4" fmla="*/ 25 w 4"/>
                <a:gd name="T5" fmla="*/ 0 h 2"/>
                <a:gd name="T6" fmla="*/ 25 w 4"/>
                <a:gd name="T7" fmla="*/ 0 h 2"/>
                <a:gd name="T8" fmla="*/ 101 w 4"/>
                <a:gd name="T9" fmla="*/ 0 h 2"/>
                <a:gd name="T10" fmla="*/ 25 w 4"/>
                <a:gd name="T11" fmla="*/ 16 h 2"/>
                <a:gd name="T12" fmla="*/ 25 w 4"/>
                <a:gd name="T13" fmla="*/ 16 h 2"/>
                <a:gd name="T14" fmla="*/ 0 w 4"/>
                <a:gd name="T15" fmla="*/ 3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10" name="Freeform 112"/>
            <p:cNvSpPr/>
            <p:nvPr/>
          </p:nvSpPr>
          <p:spPr bwMode="auto">
            <a:xfrm>
              <a:off x="7548767" y="2960748"/>
              <a:ext cx="9445" cy="9443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11" name="Freeform 113"/>
            <p:cNvSpPr/>
            <p:nvPr/>
          </p:nvSpPr>
          <p:spPr bwMode="auto">
            <a:xfrm>
              <a:off x="7542471" y="2960748"/>
              <a:ext cx="22038" cy="15738"/>
            </a:xfrm>
            <a:custGeom>
              <a:avLst/>
              <a:gdLst>
                <a:gd name="T0" fmla="*/ 86 w 3"/>
                <a:gd name="T1" fmla="*/ 83 h 2"/>
                <a:gd name="T2" fmla="*/ 65 w 3"/>
                <a:gd name="T3" fmla="*/ 83 h 2"/>
                <a:gd name="T4" fmla="*/ 0 w 3"/>
                <a:gd name="T5" fmla="*/ 50 h 2"/>
                <a:gd name="T6" fmla="*/ 28 w 3"/>
                <a:gd name="T7" fmla="*/ 0 h 2"/>
                <a:gd name="T8" fmla="*/ 28 w 3"/>
                <a:gd name="T9" fmla="*/ 0 h 2"/>
                <a:gd name="T10" fmla="*/ 65 w 3"/>
                <a:gd name="T11" fmla="*/ 0 h 2"/>
                <a:gd name="T12" fmla="*/ 65 w 3"/>
                <a:gd name="T13" fmla="*/ 50 h 2"/>
                <a:gd name="T14" fmla="*/ 86 w 3"/>
                <a:gd name="T15" fmla="*/ 50 h 2"/>
                <a:gd name="T16" fmla="*/ 86 w 3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12" name="Freeform 114"/>
            <p:cNvSpPr/>
            <p:nvPr/>
          </p:nvSpPr>
          <p:spPr bwMode="auto">
            <a:xfrm>
              <a:off x="7101716" y="3281797"/>
              <a:ext cx="163709" cy="786886"/>
            </a:xfrm>
            <a:custGeom>
              <a:avLst/>
              <a:gdLst>
                <a:gd name="T0" fmla="*/ 409 w 22"/>
                <a:gd name="T1" fmla="*/ 406 h 106"/>
                <a:gd name="T2" fmla="*/ 369 w 22"/>
                <a:gd name="T3" fmla="*/ 774 h 106"/>
                <a:gd name="T4" fmla="*/ 340 w 22"/>
                <a:gd name="T5" fmla="*/ 958 h 106"/>
                <a:gd name="T6" fmla="*/ 225 w 22"/>
                <a:gd name="T7" fmla="*/ 1524 h 106"/>
                <a:gd name="T8" fmla="*/ 184 w 22"/>
                <a:gd name="T9" fmla="*/ 1670 h 106"/>
                <a:gd name="T10" fmla="*/ 156 w 22"/>
                <a:gd name="T11" fmla="*/ 1953 h 106"/>
                <a:gd name="T12" fmla="*/ 251 w 22"/>
                <a:gd name="T13" fmla="*/ 2007 h 106"/>
                <a:gd name="T14" fmla="*/ 251 w 22"/>
                <a:gd name="T15" fmla="*/ 2047 h 106"/>
                <a:gd name="T16" fmla="*/ 225 w 22"/>
                <a:gd name="T17" fmla="*/ 2231 h 106"/>
                <a:gd name="T18" fmla="*/ 225 w 22"/>
                <a:gd name="T19" fmla="*/ 2347 h 106"/>
                <a:gd name="T20" fmla="*/ 225 w 22"/>
                <a:gd name="T21" fmla="*/ 2387 h 106"/>
                <a:gd name="T22" fmla="*/ 225 w 22"/>
                <a:gd name="T23" fmla="*/ 2387 h 106"/>
                <a:gd name="T24" fmla="*/ 225 w 22"/>
                <a:gd name="T25" fmla="*/ 2415 h 106"/>
                <a:gd name="T26" fmla="*/ 184 w 22"/>
                <a:gd name="T27" fmla="*/ 2441 h 106"/>
                <a:gd name="T28" fmla="*/ 156 w 22"/>
                <a:gd name="T29" fmla="*/ 2441 h 106"/>
                <a:gd name="T30" fmla="*/ 66 w 22"/>
                <a:gd name="T31" fmla="*/ 2502 h 106"/>
                <a:gd name="T32" fmla="*/ 118 w 22"/>
                <a:gd name="T33" fmla="*/ 2571 h 106"/>
                <a:gd name="T34" fmla="*/ 225 w 22"/>
                <a:gd name="T35" fmla="*/ 2665 h 106"/>
                <a:gd name="T36" fmla="*/ 156 w 22"/>
                <a:gd name="T37" fmla="*/ 2665 h 106"/>
                <a:gd name="T38" fmla="*/ 184 w 22"/>
                <a:gd name="T39" fmla="*/ 2686 h 106"/>
                <a:gd name="T40" fmla="*/ 156 w 22"/>
                <a:gd name="T41" fmla="*/ 2781 h 106"/>
                <a:gd name="T42" fmla="*/ 184 w 22"/>
                <a:gd name="T43" fmla="*/ 2821 h 106"/>
                <a:gd name="T44" fmla="*/ 184 w 22"/>
                <a:gd name="T45" fmla="*/ 2936 h 106"/>
                <a:gd name="T46" fmla="*/ 225 w 22"/>
                <a:gd name="T47" fmla="*/ 3059 h 106"/>
                <a:gd name="T48" fmla="*/ 225 w 22"/>
                <a:gd name="T49" fmla="*/ 3059 h 106"/>
                <a:gd name="T50" fmla="*/ 251 w 22"/>
                <a:gd name="T51" fmla="*/ 3031 h 106"/>
                <a:gd name="T52" fmla="*/ 251 w 22"/>
                <a:gd name="T53" fmla="*/ 3120 h 106"/>
                <a:gd name="T54" fmla="*/ 279 w 22"/>
                <a:gd name="T55" fmla="*/ 3215 h 106"/>
                <a:gd name="T56" fmla="*/ 340 w 22"/>
                <a:gd name="T57" fmla="*/ 3283 h 106"/>
                <a:gd name="T58" fmla="*/ 570 w 22"/>
                <a:gd name="T59" fmla="*/ 3099 h 106"/>
                <a:gd name="T60" fmla="*/ 279 w 22"/>
                <a:gd name="T61" fmla="*/ 2936 h 106"/>
                <a:gd name="T62" fmla="*/ 225 w 22"/>
                <a:gd name="T63" fmla="*/ 2781 h 106"/>
                <a:gd name="T64" fmla="*/ 319 w 22"/>
                <a:gd name="T65" fmla="*/ 2297 h 106"/>
                <a:gd name="T66" fmla="*/ 319 w 22"/>
                <a:gd name="T67" fmla="*/ 2191 h 106"/>
                <a:gd name="T68" fmla="*/ 319 w 22"/>
                <a:gd name="T69" fmla="*/ 2007 h 106"/>
                <a:gd name="T70" fmla="*/ 319 w 22"/>
                <a:gd name="T71" fmla="*/ 1825 h 106"/>
                <a:gd name="T72" fmla="*/ 369 w 22"/>
                <a:gd name="T73" fmla="*/ 1524 h 106"/>
                <a:gd name="T74" fmla="*/ 409 w 22"/>
                <a:gd name="T75" fmla="*/ 1392 h 106"/>
                <a:gd name="T76" fmla="*/ 435 w 22"/>
                <a:gd name="T77" fmla="*/ 1024 h 106"/>
                <a:gd name="T78" fmla="*/ 532 w 22"/>
                <a:gd name="T79" fmla="*/ 745 h 106"/>
                <a:gd name="T80" fmla="*/ 570 w 22"/>
                <a:gd name="T81" fmla="*/ 590 h 106"/>
                <a:gd name="T82" fmla="*/ 593 w 22"/>
                <a:gd name="T83" fmla="*/ 368 h 106"/>
                <a:gd name="T84" fmla="*/ 570 w 22"/>
                <a:gd name="T85" fmla="*/ 118 h 106"/>
                <a:gd name="T86" fmla="*/ 463 w 22"/>
                <a:gd name="T87" fmla="*/ 0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2" h="106">
                  <a:moveTo>
                    <a:pt x="13" y="1"/>
                  </a:moveTo>
                  <a:cubicBezTo>
                    <a:pt x="14" y="5"/>
                    <a:pt x="15" y="10"/>
                    <a:pt x="13" y="13"/>
                  </a:cubicBezTo>
                  <a:cubicBezTo>
                    <a:pt x="12" y="15"/>
                    <a:pt x="14" y="17"/>
                    <a:pt x="13" y="19"/>
                  </a:cubicBezTo>
                  <a:cubicBezTo>
                    <a:pt x="12" y="21"/>
                    <a:pt x="12" y="23"/>
                    <a:pt x="12" y="25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3"/>
                    <a:pt x="11" y="35"/>
                    <a:pt x="11" y="37"/>
                  </a:cubicBezTo>
                  <a:cubicBezTo>
                    <a:pt x="11" y="40"/>
                    <a:pt x="9" y="49"/>
                    <a:pt x="7" y="49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6" y="51"/>
                    <a:pt x="6" y="53"/>
                    <a:pt x="6" y="54"/>
                  </a:cubicBezTo>
                  <a:cubicBezTo>
                    <a:pt x="6" y="56"/>
                    <a:pt x="7" y="57"/>
                    <a:pt x="6" y="59"/>
                  </a:cubicBezTo>
                  <a:cubicBezTo>
                    <a:pt x="6" y="59"/>
                    <a:pt x="5" y="63"/>
                    <a:pt x="5" y="63"/>
                  </a:cubicBezTo>
                  <a:cubicBezTo>
                    <a:pt x="6" y="65"/>
                    <a:pt x="7" y="63"/>
                    <a:pt x="9" y="64"/>
                  </a:cubicBezTo>
                  <a:cubicBezTo>
                    <a:pt x="9" y="64"/>
                    <a:pt x="8" y="65"/>
                    <a:pt x="8" y="65"/>
                  </a:cubicBezTo>
                  <a:cubicBezTo>
                    <a:pt x="9" y="65"/>
                    <a:pt x="9" y="66"/>
                    <a:pt x="9" y="67"/>
                  </a:cubicBezTo>
                  <a:cubicBezTo>
                    <a:pt x="9" y="67"/>
                    <a:pt x="9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8"/>
                    <a:pt x="8" y="71"/>
                    <a:pt x="7" y="72"/>
                  </a:cubicBezTo>
                  <a:cubicBezTo>
                    <a:pt x="7" y="72"/>
                    <a:pt x="8" y="73"/>
                    <a:pt x="8" y="74"/>
                  </a:cubicBezTo>
                  <a:cubicBezTo>
                    <a:pt x="8" y="75"/>
                    <a:pt x="5" y="75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7" y="77"/>
                    <a:pt x="7" y="77"/>
                  </a:cubicBezTo>
                  <a:cubicBezTo>
                    <a:pt x="7" y="77"/>
                    <a:pt x="7" y="77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6" y="78"/>
                    <a:pt x="6" y="78"/>
                    <a:pt x="6" y="79"/>
                  </a:cubicBezTo>
                  <a:cubicBezTo>
                    <a:pt x="6" y="79"/>
                    <a:pt x="6" y="78"/>
                    <a:pt x="7" y="78"/>
                  </a:cubicBezTo>
                  <a:cubicBezTo>
                    <a:pt x="6" y="79"/>
                    <a:pt x="6" y="79"/>
                    <a:pt x="6" y="80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5" y="79"/>
                    <a:pt x="5" y="79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8"/>
                    <a:pt x="4" y="77"/>
                    <a:pt x="3" y="78"/>
                  </a:cubicBezTo>
                  <a:cubicBezTo>
                    <a:pt x="5" y="80"/>
                    <a:pt x="0" y="80"/>
                    <a:pt x="2" y="81"/>
                  </a:cubicBezTo>
                  <a:cubicBezTo>
                    <a:pt x="2" y="79"/>
                    <a:pt x="5" y="81"/>
                    <a:pt x="5" y="82"/>
                  </a:cubicBezTo>
                  <a:cubicBezTo>
                    <a:pt x="5" y="82"/>
                    <a:pt x="4" y="83"/>
                    <a:pt x="4" y="83"/>
                  </a:cubicBezTo>
                  <a:cubicBezTo>
                    <a:pt x="5" y="83"/>
                    <a:pt x="5" y="83"/>
                    <a:pt x="5" y="84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6"/>
                    <a:pt x="5" y="86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7"/>
                    <a:pt x="5" y="86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8"/>
                    <a:pt x="5" y="89"/>
                    <a:pt x="5" y="90"/>
                  </a:cubicBezTo>
                  <a:cubicBezTo>
                    <a:pt x="5" y="89"/>
                    <a:pt x="5" y="89"/>
                    <a:pt x="6" y="89"/>
                  </a:cubicBezTo>
                  <a:cubicBezTo>
                    <a:pt x="6" y="89"/>
                    <a:pt x="6" y="90"/>
                    <a:pt x="6" y="91"/>
                  </a:cubicBezTo>
                  <a:cubicBezTo>
                    <a:pt x="3" y="91"/>
                    <a:pt x="4" y="93"/>
                    <a:pt x="5" y="94"/>
                  </a:cubicBezTo>
                  <a:cubicBezTo>
                    <a:pt x="4" y="94"/>
                    <a:pt x="5" y="95"/>
                    <a:pt x="6" y="95"/>
                  </a:cubicBezTo>
                  <a:cubicBezTo>
                    <a:pt x="4" y="95"/>
                    <a:pt x="5" y="96"/>
                    <a:pt x="6" y="97"/>
                  </a:cubicBezTo>
                  <a:cubicBezTo>
                    <a:pt x="6" y="97"/>
                    <a:pt x="6" y="99"/>
                    <a:pt x="7" y="99"/>
                  </a:cubicBezTo>
                  <a:cubicBezTo>
                    <a:pt x="7" y="99"/>
                    <a:pt x="7" y="98"/>
                    <a:pt x="6" y="98"/>
                  </a:cubicBezTo>
                  <a:cubicBezTo>
                    <a:pt x="7" y="98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98"/>
                    <a:pt x="9" y="100"/>
                    <a:pt x="8" y="101"/>
                  </a:cubicBezTo>
                  <a:cubicBezTo>
                    <a:pt x="11" y="101"/>
                    <a:pt x="13" y="103"/>
                    <a:pt x="10" y="105"/>
                  </a:cubicBezTo>
                  <a:cubicBezTo>
                    <a:pt x="9" y="105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10" y="106"/>
                    <a:pt x="11" y="106"/>
                  </a:cubicBezTo>
                  <a:cubicBezTo>
                    <a:pt x="13" y="106"/>
                    <a:pt x="12" y="104"/>
                    <a:pt x="12" y="103"/>
                  </a:cubicBezTo>
                  <a:cubicBezTo>
                    <a:pt x="13" y="101"/>
                    <a:pt x="16" y="100"/>
                    <a:pt x="18" y="100"/>
                  </a:cubicBezTo>
                  <a:cubicBezTo>
                    <a:pt x="16" y="100"/>
                    <a:pt x="14" y="99"/>
                    <a:pt x="11" y="99"/>
                  </a:cubicBezTo>
                  <a:cubicBezTo>
                    <a:pt x="8" y="99"/>
                    <a:pt x="9" y="97"/>
                    <a:pt x="9" y="95"/>
                  </a:cubicBezTo>
                  <a:cubicBezTo>
                    <a:pt x="8" y="95"/>
                    <a:pt x="7" y="95"/>
                    <a:pt x="7" y="95"/>
                  </a:cubicBezTo>
                  <a:cubicBezTo>
                    <a:pt x="7" y="93"/>
                    <a:pt x="6" y="91"/>
                    <a:pt x="7" y="90"/>
                  </a:cubicBezTo>
                  <a:cubicBezTo>
                    <a:pt x="9" y="87"/>
                    <a:pt x="8" y="86"/>
                    <a:pt x="9" y="84"/>
                  </a:cubicBezTo>
                  <a:cubicBezTo>
                    <a:pt x="9" y="82"/>
                    <a:pt x="13" y="76"/>
                    <a:pt x="10" y="74"/>
                  </a:cubicBezTo>
                  <a:cubicBezTo>
                    <a:pt x="10" y="74"/>
                    <a:pt x="11" y="74"/>
                    <a:pt x="11" y="74"/>
                  </a:cubicBezTo>
                  <a:cubicBezTo>
                    <a:pt x="10" y="73"/>
                    <a:pt x="10" y="72"/>
                    <a:pt x="10" y="71"/>
                  </a:cubicBezTo>
                  <a:cubicBezTo>
                    <a:pt x="10" y="69"/>
                    <a:pt x="10" y="68"/>
                    <a:pt x="10" y="67"/>
                  </a:cubicBezTo>
                  <a:cubicBezTo>
                    <a:pt x="9" y="66"/>
                    <a:pt x="10" y="66"/>
                    <a:pt x="10" y="65"/>
                  </a:cubicBezTo>
                  <a:cubicBezTo>
                    <a:pt x="11" y="64"/>
                    <a:pt x="10" y="63"/>
                    <a:pt x="10" y="62"/>
                  </a:cubicBezTo>
                  <a:cubicBezTo>
                    <a:pt x="10" y="61"/>
                    <a:pt x="10" y="60"/>
                    <a:pt x="10" y="59"/>
                  </a:cubicBezTo>
                  <a:cubicBezTo>
                    <a:pt x="10" y="58"/>
                    <a:pt x="12" y="56"/>
                    <a:pt x="12" y="55"/>
                  </a:cubicBezTo>
                  <a:cubicBezTo>
                    <a:pt x="12" y="53"/>
                    <a:pt x="11" y="51"/>
                    <a:pt x="12" y="49"/>
                  </a:cubicBezTo>
                  <a:cubicBezTo>
                    <a:pt x="12" y="49"/>
                    <a:pt x="13" y="48"/>
                    <a:pt x="13" y="47"/>
                  </a:cubicBezTo>
                  <a:cubicBezTo>
                    <a:pt x="13" y="46"/>
                    <a:pt x="13" y="46"/>
                    <a:pt x="13" y="45"/>
                  </a:cubicBezTo>
                  <a:cubicBezTo>
                    <a:pt x="15" y="43"/>
                    <a:pt x="15" y="42"/>
                    <a:pt x="14" y="39"/>
                  </a:cubicBezTo>
                  <a:cubicBezTo>
                    <a:pt x="14" y="37"/>
                    <a:pt x="13" y="35"/>
                    <a:pt x="14" y="33"/>
                  </a:cubicBezTo>
                  <a:cubicBezTo>
                    <a:pt x="14" y="32"/>
                    <a:pt x="14" y="31"/>
                    <a:pt x="15" y="29"/>
                  </a:cubicBezTo>
                  <a:cubicBezTo>
                    <a:pt x="15" y="27"/>
                    <a:pt x="16" y="26"/>
                    <a:pt x="17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20"/>
                    <a:pt x="18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2" y="15"/>
                    <a:pt x="21" y="12"/>
                    <a:pt x="19" y="12"/>
                  </a:cubicBezTo>
                  <a:cubicBezTo>
                    <a:pt x="18" y="12"/>
                    <a:pt x="19" y="9"/>
                    <a:pt x="18" y="8"/>
                  </a:cubicBezTo>
                  <a:cubicBezTo>
                    <a:pt x="17" y="5"/>
                    <a:pt x="18" y="6"/>
                    <a:pt x="18" y="4"/>
                  </a:cubicBezTo>
                  <a:cubicBezTo>
                    <a:pt x="18" y="3"/>
                    <a:pt x="17" y="3"/>
                    <a:pt x="16" y="2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5" y="1"/>
                    <a:pt x="14" y="1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13" name="Freeform 115"/>
            <p:cNvSpPr>
              <a:spLocks noEditPoints="1"/>
            </p:cNvSpPr>
            <p:nvPr/>
          </p:nvSpPr>
          <p:spPr bwMode="auto">
            <a:xfrm>
              <a:off x="7111161" y="3272355"/>
              <a:ext cx="154264" cy="802624"/>
            </a:xfrm>
            <a:custGeom>
              <a:avLst/>
              <a:gdLst>
                <a:gd name="T0" fmla="*/ 266 w 21"/>
                <a:gd name="T1" fmla="*/ 3268 h 108"/>
                <a:gd name="T2" fmla="*/ 201 w 21"/>
                <a:gd name="T3" fmla="*/ 3199 h 108"/>
                <a:gd name="T4" fmla="*/ 152 w 21"/>
                <a:gd name="T5" fmla="*/ 3084 h 108"/>
                <a:gd name="T6" fmla="*/ 86 w 21"/>
                <a:gd name="T7" fmla="*/ 2949 h 108"/>
                <a:gd name="T8" fmla="*/ 86 w 21"/>
                <a:gd name="T9" fmla="*/ 2609 h 108"/>
                <a:gd name="T10" fmla="*/ 65 w 21"/>
                <a:gd name="T11" fmla="*/ 2552 h 108"/>
                <a:gd name="T12" fmla="*/ 28 w 21"/>
                <a:gd name="T13" fmla="*/ 2486 h 108"/>
                <a:gd name="T14" fmla="*/ 114 w 21"/>
                <a:gd name="T15" fmla="*/ 2465 h 108"/>
                <a:gd name="T16" fmla="*/ 152 w 21"/>
                <a:gd name="T17" fmla="*/ 2397 h 108"/>
                <a:gd name="T18" fmla="*/ 201 w 21"/>
                <a:gd name="T19" fmla="*/ 2330 h 108"/>
                <a:gd name="T20" fmla="*/ 201 w 21"/>
                <a:gd name="T21" fmla="*/ 2080 h 108"/>
                <a:gd name="T22" fmla="*/ 152 w 21"/>
                <a:gd name="T23" fmla="*/ 2052 h 108"/>
                <a:gd name="T24" fmla="*/ 114 w 21"/>
                <a:gd name="T25" fmla="*/ 1712 h 108"/>
                <a:gd name="T26" fmla="*/ 180 w 21"/>
                <a:gd name="T27" fmla="*/ 1556 h 108"/>
                <a:gd name="T28" fmla="*/ 266 w 21"/>
                <a:gd name="T29" fmla="*/ 897 h 108"/>
                <a:gd name="T30" fmla="*/ 331 w 21"/>
                <a:gd name="T31" fmla="*/ 524 h 108"/>
                <a:gd name="T32" fmla="*/ 355 w 21"/>
                <a:gd name="T33" fmla="*/ 66 h 108"/>
                <a:gd name="T34" fmla="*/ 506 w 21"/>
                <a:gd name="T35" fmla="*/ 118 h 108"/>
                <a:gd name="T36" fmla="*/ 560 w 21"/>
                <a:gd name="T37" fmla="*/ 406 h 108"/>
                <a:gd name="T38" fmla="*/ 506 w 21"/>
                <a:gd name="T39" fmla="*/ 685 h 108"/>
                <a:gd name="T40" fmla="*/ 420 w 21"/>
                <a:gd name="T41" fmla="*/ 937 h 108"/>
                <a:gd name="T42" fmla="*/ 380 w 21"/>
                <a:gd name="T43" fmla="*/ 1433 h 108"/>
                <a:gd name="T44" fmla="*/ 331 w 21"/>
                <a:gd name="T45" fmla="*/ 1712 h 108"/>
                <a:gd name="T46" fmla="*/ 266 w 21"/>
                <a:gd name="T47" fmla="*/ 1990 h 108"/>
                <a:gd name="T48" fmla="*/ 294 w 21"/>
                <a:gd name="T49" fmla="*/ 2236 h 108"/>
                <a:gd name="T50" fmla="*/ 294 w 21"/>
                <a:gd name="T51" fmla="*/ 2330 h 108"/>
                <a:gd name="T52" fmla="*/ 180 w 21"/>
                <a:gd name="T53" fmla="*/ 2949 h 108"/>
                <a:gd name="T54" fmla="*/ 506 w 21"/>
                <a:gd name="T55" fmla="*/ 3133 h 108"/>
                <a:gd name="T56" fmla="*/ 506 w 21"/>
                <a:gd name="T57" fmla="*/ 3171 h 108"/>
                <a:gd name="T58" fmla="*/ 355 w 21"/>
                <a:gd name="T59" fmla="*/ 3239 h 108"/>
                <a:gd name="T60" fmla="*/ 331 w 21"/>
                <a:gd name="T61" fmla="*/ 3268 h 108"/>
                <a:gd name="T62" fmla="*/ 294 w 21"/>
                <a:gd name="T63" fmla="*/ 3133 h 108"/>
                <a:gd name="T64" fmla="*/ 201 w 21"/>
                <a:gd name="T65" fmla="*/ 3105 h 108"/>
                <a:gd name="T66" fmla="*/ 152 w 21"/>
                <a:gd name="T67" fmla="*/ 3039 h 108"/>
                <a:gd name="T68" fmla="*/ 152 w 21"/>
                <a:gd name="T69" fmla="*/ 3015 h 108"/>
                <a:gd name="T70" fmla="*/ 152 w 21"/>
                <a:gd name="T71" fmla="*/ 3039 h 108"/>
                <a:gd name="T72" fmla="*/ 152 w 21"/>
                <a:gd name="T73" fmla="*/ 2855 h 108"/>
                <a:gd name="T74" fmla="*/ 201 w 21"/>
                <a:gd name="T75" fmla="*/ 2765 h 108"/>
                <a:gd name="T76" fmla="*/ 152 w 21"/>
                <a:gd name="T77" fmla="*/ 2737 h 108"/>
                <a:gd name="T78" fmla="*/ 201 w 21"/>
                <a:gd name="T79" fmla="*/ 2699 h 108"/>
                <a:gd name="T80" fmla="*/ 240 w 21"/>
                <a:gd name="T81" fmla="*/ 2330 h 108"/>
                <a:gd name="T82" fmla="*/ 240 w 21"/>
                <a:gd name="T83" fmla="*/ 2359 h 108"/>
                <a:gd name="T84" fmla="*/ 180 w 21"/>
                <a:gd name="T85" fmla="*/ 2465 h 108"/>
                <a:gd name="T86" fmla="*/ 114 w 21"/>
                <a:gd name="T87" fmla="*/ 2609 h 108"/>
                <a:gd name="T88" fmla="*/ 152 w 21"/>
                <a:gd name="T89" fmla="*/ 2699 h 108"/>
                <a:gd name="T90" fmla="*/ 86 w 21"/>
                <a:gd name="T91" fmla="*/ 2649 h 108"/>
                <a:gd name="T92" fmla="*/ 114 w 21"/>
                <a:gd name="T93" fmla="*/ 2515 h 108"/>
                <a:gd name="T94" fmla="*/ 86 w 21"/>
                <a:gd name="T95" fmla="*/ 2486 h 108"/>
                <a:gd name="T96" fmla="*/ 266 w 21"/>
                <a:gd name="T97" fmla="*/ 2330 h 108"/>
                <a:gd name="T98" fmla="*/ 240 w 21"/>
                <a:gd name="T99" fmla="*/ 2146 h 108"/>
                <a:gd name="T100" fmla="*/ 240 w 21"/>
                <a:gd name="T101" fmla="*/ 2080 h 108"/>
                <a:gd name="T102" fmla="*/ 201 w 21"/>
                <a:gd name="T103" fmla="*/ 1577 h 108"/>
                <a:gd name="T104" fmla="*/ 180 w 21"/>
                <a:gd name="T105" fmla="*/ 1868 h 108"/>
                <a:gd name="T106" fmla="*/ 266 w 21"/>
                <a:gd name="T107" fmla="*/ 2012 h 108"/>
                <a:gd name="T108" fmla="*/ 294 w 21"/>
                <a:gd name="T109" fmla="*/ 1740 h 108"/>
                <a:gd name="T110" fmla="*/ 355 w 21"/>
                <a:gd name="T111" fmla="*/ 1488 h 108"/>
                <a:gd name="T112" fmla="*/ 380 w 21"/>
                <a:gd name="T113" fmla="*/ 999 h 108"/>
                <a:gd name="T114" fmla="*/ 506 w 21"/>
                <a:gd name="T115" fmla="*/ 753 h 108"/>
                <a:gd name="T116" fmla="*/ 600 w 21"/>
                <a:gd name="T117" fmla="*/ 463 h 108"/>
                <a:gd name="T118" fmla="*/ 469 w 21"/>
                <a:gd name="T119" fmla="*/ 156 h 108"/>
                <a:gd name="T120" fmla="*/ 380 w 21"/>
                <a:gd name="T121" fmla="*/ 118 h 108"/>
                <a:gd name="T122" fmla="*/ 331 w 21"/>
                <a:gd name="T123" fmla="*/ 803 h 108"/>
                <a:gd name="T124" fmla="*/ 294 w 21"/>
                <a:gd name="T125" fmla="*/ 1143 h 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" h="108">
                  <a:moveTo>
                    <a:pt x="10" y="108"/>
                  </a:moveTo>
                  <a:cubicBezTo>
                    <a:pt x="9" y="108"/>
                    <a:pt x="8" y="107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4"/>
                    <a:pt x="9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0"/>
                    <a:pt x="5" y="100"/>
                    <a:pt x="5" y="99"/>
                  </a:cubicBezTo>
                  <a:cubicBezTo>
                    <a:pt x="5" y="99"/>
                    <a:pt x="5" y="98"/>
                    <a:pt x="4" y="98"/>
                  </a:cubicBezTo>
                  <a:cubicBezTo>
                    <a:pt x="4" y="98"/>
                    <a:pt x="3" y="97"/>
                    <a:pt x="3" y="96"/>
                  </a:cubicBezTo>
                  <a:cubicBezTo>
                    <a:pt x="3" y="96"/>
                    <a:pt x="4" y="96"/>
                    <a:pt x="4" y="96"/>
                  </a:cubicBezTo>
                  <a:cubicBezTo>
                    <a:pt x="3" y="96"/>
                    <a:pt x="3" y="96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4"/>
                    <a:pt x="2" y="94"/>
                    <a:pt x="2" y="93"/>
                  </a:cubicBezTo>
                  <a:cubicBezTo>
                    <a:pt x="2" y="92"/>
                    <a:pt x="3" y="92"/>
                    <a:pt x="3" y="92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7"/>
                    <a:pt x="2" y="87"/>
                    <a:pt x="2" y="86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0" y="82"/>
                    <a:pt x="0" y="82"/>
                    <a:pt x="0" y="81"/>
                  </a:cubicBezTo>
                  <a:cubicBezTo>
                    <a:pt x="0" y="81"/>
                    <a:pt x="1" y="80"/>
                    <a:pt x="1" y="80"/>
                  </a:cubicBezTo>
                  <a:cubicBezTo>
                    <a:pt x="1" y="80"/>
                    <a:pt x="2" y="80"/>
                    <a:pt x="2" y="80"/>
                  </a:cubicBezTo>
                  <a:cubicBezTo>
                    <a:pt x="2" y="80"/>
                    <a:pt x="2" y="79"/>
                    <a:pt x="1" y="79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8"/>
                    <a:pt x="4" y="78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6"/>
                  </a:cubicBezTo>
                  <a:cubicBezTo>
                    <a:pt x="5" y="76"/>
                    <a:pt x="6" y="75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4"/>
                    <a:pt x="6" y="74"/>
                  </a:cubicBezTo>
                  <a:cubicBezTo>
                    <a:pt x="6" y="74"/>
                    <a:pt x="5" y="73"/>
                    <a:pt x="6" y="72"/>
                  </a:cubicBezTo>
                  <a:cubicBezTo>
                    <a:pt x="6" y="72"/>
                    <a:pt x="7" y="69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6"/>
                    <a:pt x="4" y="65"/>
                    <a:pt x="4" y="65"/>
                  </a:cubicBezTo>
                  <a:cubicBezTo>
                    <a:pt x="3" y="64"/>
                    <a:pt x="4" y="60"/>
                    <a:pt x="5" y="59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4" y="54"/>
                    <a:pt x="4" y="54"/>
                  </a:cubicBezTo>
                  <a:cubicBezTo>
                    <a:pt x="4" y="53"/>
                    <a:pt x="4" y="52"/>
                    <a:pt x="5" y="51"/>
                  </a:cubicBezTo>
                  <a:cubicBezTo>
                    <a:pt x="5" y="51"/>
                    <a:pt x="6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10" y="41"/>
                    <a:pt x="9" y="39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5"/>
                    <a:pt x="8" y="33"/>
                    <a:pt x="9" y="32"/>
                  </a:cubicBezTo>
                  <a:cubicBezTo>
                    <a:pt x="10" y="31"/>
                    <a:pt x="10" y="31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8"/>
                    <a:pt x="10" y="28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5"/>
                    <a:pt x="11" y="24"/>
                    <a:pt x="11" y="23"/>
                  </a:cubicBezTo>
                  <a:cubicBezTo>
                    <a:pt x="11" y="22"/>
                    <a:pt x="11" y="21"/>
                    <a:pt x="11" y="20"/>
                  </a:cubicBezTo>
                  <a:cubicBezTo>
                    <a:pt x="12" y="19"/>
                    <a:pt x="12" y="18"/>
                    <a:pt x="11" y="17"/>
                  </a:cubicBezTo>
                  <a:cubicBezTo>
                    <a:pt x="11" y="16"/>
                    <a:pt x="11" y="15"/>
                    <a:pt x="12" y="14"/>
                  </a:cubicBezTo>
                  <a:cubicBezTo>
                    <a:pt x="13" y="12"/>
                    <a:pt x="12" y="7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8" y="11"/>
                    <a:pt x="18" y="13"/>
                    <a:pt x="19" y="13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6"/>
                    <a:pt x="21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8"/>
                    <a:pt x="17" y="18"/>
                    <a:pt x="17" y="20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7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5" y="28"/>
                    <a:pt x="14" y="29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3"/>
                    <a:pt x="14" y="34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9"/>
                    <a:pt x="14" y="40"/>
                    <a:pt x="14" y="40"/>
                  </a:cubicBezTo>
                  <a:cubicBezTo>
                    <a:pt x="14" y="43"/>
                    <a:pt x="14" y="44"/>
                    <a:pt x="13" y="46"/>
                  </a:cubicBezTo>
                  <a:cubicBezTo>
                    <a:pt x="13" y="47"/>
                    <a:pt x="13" y="47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9"/>
                    <a:pt x="12" y="50"/>
                    <a:pt x="12" y="50"/>
                  </a:cubicBezTo>
                  <a:cubicBezTo>
                    <a:pt x="12" y="50"/>
                    <a:pt x="11" y="50"/>
                    <a:pt x="11" y="51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6"/>
                    <a:pt x="11" y="58"/>
                    <a:pt x="10" y="59"/>
                  </a:cubicBezTo>
                  <a:cubicBezTo>
                    <a:pt x="10" y="59"/>
                    <a:pt x="10" y="60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3"/>
                    <a:pt x="10" y="63"/>
                    <a:pt x="9" y="64"/>
                  </a:cubicBezTo>
                  <a:cubicBezTo>
                    <a:pt x="9" y="64"/>
                    <a:pt x="10" y="64"/>
                    <a:pt x="10" y="65"/>
                  </a:cubicBezTo>
                  <a:cubicBezTo>
                    <a:pt x="10" y="65"/>
                    <a:pt x="10" y="65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8"/>
                    <a:pt x="9" y="68"/>
                  </a:cubicBezTo>
                  <a:cubicBezTo>
                    <a:pt x="9" y="69"/>
                    <a:pt x="9" y="70"/>
                    <a:pt x="10" y="72"/>
                  </a:cubicBezTo>
                  <a:cubicBezTo>
                    <a:pt x="10" y="72"/>
                    <a:pt x="10" y="72"/>
                    <a:pt x="10" y="73"/>
                  </a:cubicBezTo>
                  <a:cubicBezTo>
                    <a:pt x="10" y="73"/>
                    <a:pt x="10" y="74"/>
                    <a:pt x="11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77"/>
                    <a:pt x="10" y="80"/>
                    <a:pt x="9" y="83"/>
                  </a:cubicBezTo>
                  <a:cubicBezTo>
                    <a:pt x="9" y="84"/>
                    <a:pt x="8" y="84"/>
                    <a:pt x="8" y="85"/>
                  </a:cubicBezTo>
                  <a:cubicBezTo>
                    <a:pt x="8" y="86"/>
                    <a:pt x="8" y="86"/>
                    <a:pt x="8" y="87"/>
                  </a:cubicBezTo>
                  <a:cubicBezTo>
                    <a:pt x="8" y="88"/>
                    <a:pt x="8" y="89"/>
                    <a:pt x="7" y="91"/>
                  </a:cubicBezTo>
                  <a:cubicBezTo>
                    <a:pt x="6" y="92"/>
                    <a:pt x="6" y="94"/>
                    <a:pt x="6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96"/>
                    <a:pt x="8" y="96"/>
                    <a:pt x="8" y="97"/>
                  </a:cubicBezTo>
                  <a:cubicBezTo>
                    <a:pt x="8" y="99"/>
                    <a:pt x="9" y="100"/>
                    <a:pt x="10" y="100"/>
                  </a:cubicBezTo>
                  <a:cubicBezTo>
                    <a:pt x="12" y="100"/>
                    <a:pt x="15" y="100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6" y="102"/>
                    <a:pt x="16" y="102"/>
                  </a:cubicBezTo>
                  <a:cubicBezTo>
                    <a:pt x="14" y="102"/>
                    <a:pt x="12" y="103"/>
                    <a:pt x="12" y="104"/>
                  </a:cubicBezTo>
                  <a:cubicBezTo>
                    <a:pt x="12" y="104"/>
                    <a:pt x="12" y="105"/>
                    <a:pt x="12" y="105"/>
                  </a:cubicBezTo>
                  <a:cubicBezTo>
                    <a:pt x="12" y="106"/>
                    <a:pt x="12" y="108"/>
                    <a:pt x="10" y="108"/>
                  </a:cubicBezTo>
                  <a:close/>
                  <a:moveTo>
                    <a:pt x="9" y="106"/>
                  </a:moveTo>
                  <a:cubicBezTo>
                    <a:pt x="9" y="106"/>
                    <a:pt x="10" y="106"/>
                    <a:pt x="10" y="106"/>
                  </a:cubicBezTo>
                  <a:cubicBezTo>
                    <a:pt x="10" y="106"/>
                    <a:pt x="11" y="106"/>
                    <a:pt x="11" y="105"/>
                  </a:cubicBezTo>
                  <a:cubicBezTo>
                    <a:pt x="10" y="105"/>
                    <a:pt x="10" y="106"/>
                    <a:pt x="9" y="106"/>
                  </a:cubicBezTo>
                  <a:close/>
                  <a:moveTo>
                    <a:pt x="8" y="102"/>
                  </a:moveTo>
                  <a:cubicBezTo>
                    <a:pt x="9" y="102"/>
                    <a:pt x="10" y="102"/>
                    <a:pt x="11" y="103"/>
                  </a:cubicBezTo>
                  <a:cubicBezTo>
                    <a:pt x="11" y="102"/>
                    <a:pt x="12" y="102"/>
                    <a:pt x="13" y="101"/>
                  </a:cubicBezTo>
                  <a:cubicBezTo>
                    <a:pt x="12" y="101"/>
                    <a:pt x="11" y="101"/>
                    <a:pt x="10" y="101"/>
                  </a:cubicBezTo>
                  <a:cubicBezTo>
                    <a:pt x="9" y="101"/>
                    <a:pt x="9" y="101"/>
                    <a:pt x="8" y="100"/>
                  </a:cubicBezTo>
                  <a:cubicBezTo>
                    <a:pt x="8" y="101"/>
                    <a:pt x="8" y="101"/>
                    <a:pt x="8" y="102"/>
                  </a:cubicBezTo>
                  <a:close/>
                  <a:moveTo>
                    <a:pt x="7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2"/>
                    <a:pt x="7" y="101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lose/>
                  <a:moveTo>
                    <a:pt x="5" y="98"/>
                  </a:move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7" y="97"/>
                    <a:pt x="7" y="96"/>
                    <a:pt x="7" y="96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7"/>
                    <a:pt x="5" y="97"/>
                    <a:pt x="4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5" y="98"/>
                    <a:pt x="5" y="98"/>
                  </a:cubicBezTo>
                  <a:close/>
                  <a:moveTo>
                    <a:pt x="5" y="89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5" y="90"/>
                    <a:pt x="5" y="91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4" y="92"/>
                    <a:pt x="4" y="93"/>
                    <a:pt x="4" y="93"/>
                  </a:cubicBezTo>
                  <a:cubicBezTo>
                    <a:pt x="4" y="93"/>
                    <a:pt x="4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3"/>
                    <a:pt x="5" y="92"/>
                    <a:pt x="6" y="90"/>
                  </a:cubicBezTo>
                  <a:cubicBezTo>
                    <a:pt x="6" y="90"/>
                    <a:pt x="6" y="89"/>
                    <a:pt x="7" y="89"/>
                  </a:cubicBezTo>
                  <a:lnTo>
                    <a:pt x="5" y="89"/>
                  </a:lnTo>
                  <a:close/>
                  <a:moveTo>
                    <a:pt x="4" y="88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lose/>
                  <a:moveTo>
                    <a:pt x="4" y="87"/>
                  </a:moveTo>
                  <a:cubicBezTo>
                    <a:pt x="5" y="87"/>
                    <a:pt x="5" y="87"/>
                    <a:pt x="5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8"/>
                    <a:pt x="7" y="88"/>
                    <a:pt x="7" y="87"/>
                  </a:cubicBezTo>
                  <a:cubicBezTo>
                    <a:pt x="7" y="86"/>
                    <a:pt x="7" y="86"/>
                    <a:pt x="7" y="85"/>
                  </a:cubicBezTo>
                  <a:cubicBezTo>
                    <a:pt x="7" y="84"/>
                    <a:pt x="8" y="83"/>
                    <a:pt x="8" y="82"/>
                  </a:cubicBezTo>
                  <a:cubicBezTo>
                    <a:pt x="9" y="80"/>
                    <a:pt x="10" y="77"/>
                    <a:pt x="9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6"/>
                    <a:pt x="7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80"/>
                    <a:pt x="6" y="81"/>
                    <a:pt x="5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5" y="82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5" y="84"/>
                    <a:pt x="5" y="84"/>
                  </a:cubicBezTo>
                  <a:cubicBezTo>
                    <a:pt x="5" y="85"/>
                    <a:pt x="6" y="86"/>
                    <a:pt x="6" y="86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lose/>
                  <a:moveTo>
                    <a:pt x="3" y="84"/>
                  </a:move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4"/>
                  </a:cubicBezTo>
                  <a:close/>
                  <a:moveTo>
                    <a:pt x="2" y="81"/>
                  </a:moveTo>
                  <a:cubicBezTo>
                    <a:pt x="3" y="81"/>
                    <a:pt x="3" y="81"/>
                    <a:pt x="4" y="82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3" y="80"/>
                  </a:cubicBezTo>
                  <a:cubicBezTo>
                    <a:pt x="3" y="80"/>
                    <a:pt x="2" y="81"/>
                    <a:pt x="2" y="81"/>
                  </a:cubicBezTo>
                  <a:close/>
                  <a:moveTo>
                    <a:pt x="7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8" y="74"/>
                    <a:pt x="8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5"/>
                    <a:pt x="9" y="74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1"/>
                    <a:pt x="8" y="70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7" y="72"/>
                    <a:pt x="7" y="73"/>
                  </a:cubicBezTo>
                  <a:close/>
                  <a:moveTo>
                    <a:pt x="8" y="66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lose/>
                  <a:moveTo>
                    <a:pt x="7" y="51"/>
                  </a:moveTo>
                  <a:cubicBezTo>
                    <a:pt x="7" y="52"/>
                    <a:pt x="6" y="52"/>
                    <a:pt x="6" y="53"/>
                  </a:cubicBezTo>
                  <a:cubicBezTo>
                    <a:pt x="5" y="53"/>
                    <a:pt x="5" y="53"/>
                    <a:pt x="6" y="54"/>
                  </a:cubicBezTo>
                  <a:cubicBezTo>
                    <a:pt x="6" y="54"/>
                    <a:pt x="6" y="55"/>
                    <a:pt x="6" y="55"/>
                  </a:cubicBezTo>
                  <a:cubicBezTo>
                    <a:pt x="6" y="55"/>
                    <a:pt x="6" y="56"/>
                    <a:pt x="6" y="56"/>
                  </a:cubicBezTo>
                  <a:cubicBezTo>
                    <a:pt x="6" y="58"/>
                    <a:pt x="6" y="59"/>
                    <a:pt x="6" y="60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4"/>
                    <a:pt x="8" y="64"/>
                    <a:pt x="8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4"/>
                    <a:pt x="8" y="64"/>
                    <a:pt x="8" y="63"/>
                  </a:cubicBezTo>
                  <a:cubicBezTo>
                    <a:pt x="8" y="63"/>
                    <a:pt x="8" y="63"/>
                    <a:pt x="8" y="62"/>
                  </a:cubicBezTo>
                  <a:cubicBezTo>
                    <a:pt x="8" y="62"/>
                    <a:pt x="9" y="61"/>
                    <a:pt x="9" y="60"/>
                  </a:cubicBezTo>
                  <a:cubicBezTo>
                    <a:pt x="9" y="60"/>
                    <a:pt x="9" y="59"/>
                    <a:pt x="9" y="58"/>
                  </a:cubicBezTo>
                  <a:cubicBezTo>
                    <a:pt x="10" y="57"/>
                    <a:pt x="10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3"/>
                    <a:pt x="10" y="51"/>
                    <a:pt x="10" y="50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11" y="49"/>
                    <a:pt x="12" y="49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6"/>
                    <a:pt x="12" y="45"/>
                  </a:cubicBezTo>
                  <a:cubicBezTo>
                    <a:pt x="13" y="43"/>
                    <a:pt x="13" y="43"/>
                    <a:pt x="13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8"/>
                    <a:pt x="11" y="36"/>
                    <a:pt x="12" y="34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18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19" y="14"/>
                    <a:pt x="18" y="14"/>
                  </a:cubicBezTo>
                  <a:cubicBezTo>
                    <a:pt x="17" y="14"/>
                    <a:pt x="17" y="12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2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7"/>
                    <a:pt x="14" y="12"/>
                    <a:pt x="13" y="15"/>
                  </a:cubicBezTo>
                  <a:cubicBezTo>
                    <a:pt x="12" y="15"/>
                    <a:pt x="12" y="16"/>
                    <a:pt x="13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2" y="21"/>
                    <a:pt x="12" y="22"/>
                    <a:pt x="12" y="23"/>
                  </a:cubicBezTo>
                  <a:cubicBezTo>
                    <a:pt x="12" y="24"/>
                    <a:pt x="12" y="25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0" y="29"/>
                    <a:pt x="10" y="29"/>
                  </a:cubicBezTo>
                  <a:cubicBezTo>
                    <a:pt x="10" y="29"/>
                    <a:pt x="10" y="30"/>
                    <a:pt x="11" y="30"/>
                  </a:cubicBezTo>
                  <a:cubicBezTo>
                    <a:pt x="11" y="31"/>
                    <a:pt x="11" y="32"/>
                    <a:pt x="10" y="32"/>
                  </a:cubicBezTo>
                  <a:cubicBezTo>
                    <a:pt x="10" y="34"/>
                    <a:pt x="10" y="35"/>
                    <a:pt x="10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1" y="41"/>
                    <a:pt x="9" y="49"/>
                    <a:pt x="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14" name="Freeform 116"/>
            <p:cNvSpPr/>
            <p:nvPr/>
          </p:nvSpPr>
          <p:spPr bwMode="auto">
            <a:xfrm>
              <a:off x="7139495" y="4030913"/>
              <a:ext cx="9445" cy="9443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81 h 1"/>
                <a:gd name="T4" fmla="*/ 8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15" name="Freeform 117"/>
            <p:cNvSpPr/>
            <p:nvPr/>
          </p:nvSpPr>
          <p:spPr bwMode="auto">
            <a:xfrm>
              <a:off x="7139495" y="4002585"/>
              <a:ext cx="22038" cy="44066"/>
            </a:xfrm>
            <a:custGeom>
              <a:avLst/>
              <a:gdLst>
                <a:gd name="T0" fmla="*/ 0 w 3"/>
                <a:gd name="T1" fmla="*/ 180 h 6"/>
                <a:gd name="T2" fmla="*/ 0 w 3"/>
                <a:gd name="T3" fmla="*/ 152 h 6"/>
                <a:gd name="T4" fmla="*/ 0 w 3"/>
                <a:gd name="T5" fmla="*/ 114 h 6"/>
                <a:gd name="T6" fmla="*/ 0 w 3"/>
                <a:gd name="T7" fmla="*/ 114 h 6"/>
                <a:gd name="T8" fmla="*/ 86 w 3"/>
                <a:gd name="T9" fmla="*/ 0 h 6"/>
                <a:gd name="T10" fmla="*/ 28 w 3"/>
                <a:gd name="T11" fmla="*/ 152 h 6"/>
                <a:gd name="T12" fmla="*/ 28 w 3"/>
                <a:gd name="T13" fmla="*/ 152 h 6"/>
                <a:gd name="T14" fmla="*/ 0 w 3"/>
                <a:gd name="T15" fmla="*/ 18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16" name="Freeform 118"/>
            <p:cNvSpPr/>
            <p:nvPr/>
          </p:nvSpPr>
          <p:spPr bwMode="auto">
            <a:xfrm>
              <a:off x="7139495" y="4018323"/>
              <a:ext cx="59817" cy="44066"/>
            </a:xfrm>
            <a:custGeom>
              <a:avLst/>
              <a:gdLst>
                <a:gd name="T0" fmla="*/ 29 w 8"/>
                <a:gd name="T1" fmla="*/ 28 h 6"/>
                <a:gd name="T2" fmla="*/ 95 w 8"/>
                <a:gd name="T3" fmla="*/ 65 h 6"/>
                <a:gd name="T4" fmla="*/ 95 w 8"/>
                <a:gd name="T5" fmla="*/ 0 h 6"/>
                <a:gd name="T6" fmla="*/ 95 w 8"/>
                <a:gd name="T7" fmla="*/ 86 h 6"/>
                <a:gd name="T8" fmla="*/ 164 w 8"/>
                <a:gd name="T9" fmla="*/ 86 h 6"/>
                <a:gd name="T10" fmla="*/ 135 w 8"/>
                <a:gd name="T11" fmla="*/ 180 h 6"/>
                <a:gd name="T12" fmla="*/ 69 w 8"/>
                <a:gd name="T13" fmla="*/ 152 h 6"/>
                <a:gd name="T14" fmla="*/ 95 w 8"/>
                <a:gd name="T15" fmla="*/ 152 h 6"/>
                <a:gd name="T16" fmla="*/ 29 w 8"/>
                <a:gd name="T17" fmla="*/ 28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2" y="1"/>
                    <a:pt x="2" y="0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1"/>
                    <a:pt x="2" y="2"/>
                    <a:pt x="3" y="3"/>
                  </a:cubicBezTo>
                  <a:cubicBezTo>
                    <a:pt x="4" y="5"/>
                    <a:pt x="4" y="3"/>
                    <a:pt x="5" y="3"/>
                  </a:cubicBezTo>
                  <a:cubicBezTo>
                    <a:pt x="8" y="4"/>
                    <a:pt x="3" y="4"/>
                    <a:pt x="4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3"/>
                    <a:pt x="0" y="4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17" name="Freeform 119"/>
            <p:cNvSpPr>
              <a:spLocks noEditPoints="1"/>
            </p:cNvSpPr>
            <p:nvPr/>
          </p:nvSpPr>
          <p:spPr bwMode="auto">
            <a:xfrm>
              <a:off x="7139495" y="4008880"/>
              <a:ext cx="44075" cy="59803"/>
            </a:xfrm>
            <a:custGeom>
              <a:avLst/>
              <a:gdLst>
                <a:gd name="T0" fmla="*/ 114 w 6"/>
                <a:gd name="T1" fmla="*/ 254 h 8"/>
                <a:gd name="T2" fmla="*/ 86 w 6"/>
                <a:gd name="T3" fmla="*/ 226 h 8"/>
                <a:gd name="T4" fmla="*/ 65 w 6"/>
                <a:gd name="T5" fmla="*/ 185 h 8"/>
                <a:gd name="T6" fmla="*/ 28 w 6"/>
                <a:gd name="T7" fmla="*/ 164 h 8"/>
                <a:gd name="T8" fmla="*/ 28 w 6"/>
                <a:gd name="T9" fmla="*/ 164 h 8"/>
                <a:gd name="T10" fmla="*/ 28 w 6"/>
                <a:gd name="T11" fmla="*/ 69 h 8"/>
                <a:gd name="T12" fmla="*/ 28 w 6"/>
                <a:gd name="T13" fmla="*/ 29 h 8"/>
                <a:gd name="T14" fmla="*/ 28 w 6"/>
                <a:gd name="T15" fmla="*/ 29 h 8"/>
                <a:gd name="T16" fmla="*/ 65 w 6"/>
                <a:gd name="T17" fmla="*/ 29 h 8"/>
                <a:gd name="T18" fmla="*/ 65 w 6"/>
                <a:gd name="T19" fmla="*/ 29 h 8"/>
                <a:gd name="T20" fmla="*/ 86 w 6"/>
                <a:gd name="T21" fmla="*/ 0 h 8"/>
                <a:gd name="T22" fmla="*/ 86 w 6"/>
                <a:gd name="T23" fmla="*/ 29 h 8"/>
                <a:gd name="T24" fmla="*/ 86 w 6"/>
                <a:gd name="T25" fmla="*/ 95 h 8"/>
                <a:gd name="T26" fmla="*/ 86 w 6"/>
                <a:gd name="T27" fmla="*/ 135 h 8"/>
                <a:gd name="T28" fmla="*/ 86 w 6"/>
                <a:gd name="T29" fmla="*/ 135 h 8"/>
                <a:gd name="T30" fmla="*/ 86 w 6"/>
                <a:gd name="T31" fmla="*/ 135 h 8"/>
                <a:gd name="T32" fmla="*/ 152 w 6"/>
                <a:gd name="T33" fmla="*/ 95 h 8"/>
                <a:gd name="T34" fmla="*/ 180 w 6"/>
                <a:gd name="T35" fmla="*/ 135 h 8"/>
                <a:gd name="T36" fmla="*/ 152 w 6"/>
                <a:gd name="T37" fmla="*/ 164 h 8"/>
                <a:gd name="T38" fmla="*/ 114 w 6"/>
                <a:gd name="T39" fmla="*/ 226 h 8"/>
                <a:gd name="T40" fmla="*/ 114 w 6"/>
                <a:gd name="T41" fmla="*/ 254 h 8"/>
                <a:gd name="T42" fmla="*/ 86 w 6"/>
                <a:gd name="T43" fmla="*/ 164 h 8"/>
                <a:gd name="T44" fmla="*/ 114 w 6"/>
                <a:gd name="T45" fmla="*/ 164 h 8"/>
                <a:gd name="T46" fmla="*/ 114 w 6"/>
                <a:gd name="T47" fmla="*/ 164 h 8"/>
                <a:gd name="T48" fmla="*/ 152 w 6"/>
                <a:gd name="T49" fmla="*/ 164 h 8"/>
                <a:gd name="T50" fmla="*/ 114 w 6"/>
                <a:gd name="T51" fmla="*/ 135 h 8"/>
                <a:gd name="T52" fmla="*/ 114 w 6"/>
                <a:gd name="T53" fmla="*/ 164 h 8"/>
                <a:gd name="T54" fmla="*/ 86 w 6"/>
                <a:gd name="T55" fmla="*/ 164 h 8"/>
                <a:gd name="T56" fmla="*/ 65 w 6"/>
                <a:gd name="T57" fmla="*/ 95 h 8"/>
                <a:gd name="T58" fmla="*/ 65 w 6"/>
                <a:gd name="T59" fmla="*/ 135 h 8"/>
                <a:gd name="T60" fmla="*/ 65 w 6"/>
                <a:gd name="T61" fmla="*/ 135 h 8"/>
                <a:gd name="T62" fmla="*/ 65 w 6"/>
                <a:gd name="T63" fmla="*/ 135 h 8"/>
                <a:gd name="T64" fmla="*/ 65 w 6"/>
                <a:gd name="T65" fmla="*/ 95 h 8"/>
                <a:gd name="T66" fmla="*/ 65 w 6"/>
                <a:gd name="T67" fmla="*/ 95 h 8"/>
                <a:gd name="T68" fmla="*/ 65 w 6"/>
                <a:gd name="T69" fmla="*/ 95 h 8"/>
                <a:gd name="T70" fmla="*/ 65 w 6"/>
                <a:gd name="T71" fmla="*/ 95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6"/>
                    <a:pt x="4" y="6"/>
                    <a:pt x="4" y="7"/>
                  </a:cubicBezTo>
                  <a:lnTo>
                    <a:pt x="4" y="8"/>
                  </a:lnTo>
                  <a:close/>
                  <a:moveTo>
                    <a:pt x="3" y="5"/>
                  </a:move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lose/>
                  <a:moveTo>
                    <a:pt x="2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18" name="Freeform 120"/>
            <p:cNvSpPr/>
            <p:nvPr/>
          </p:nvSpPr>
          <p:spPr bwMode="auto">
            <a:xfrm>
              <a:off x="7139495" y="4002585"/>
              <a:ext cx="9445" cy="6295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16 h 1"/>
                <a:gd name="T4" fmla="*/ 0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19" name="Freeform 121"/>
            <p:cNvSpPr/>
            <p:nvPr/>
          </p:nvSpPr>
          <p:spPr bwMode="auto">
            <a:xfrm>
              <a:off x="7133198" y="3971110"/>
              <a:ext cx="22038" cy="69246"/>
            </a:xfrm>
            <a:custGeom>
              <a:avLst/>
              <a:gdLst>
                <a:gd name="T0" fmla="*/ 86 w 3"/>
                <a:gd name="T1" fmla="*/ 323 h 9"/>
                <a:gd name="T2" fmla="*/ 28 w 3"/>
                <a:gd name="T3" fmla="*/ 174 h 9"/>
                <a:gd name="T4" fmla="*/ 28 w 3"/>
                <a:gd name="T5" fmla="*/ 144 h 9"/>
                <a:gd name="T6" fmla="*/ 0 w 3"/>
                <a:gd name="T7" fmla="*/ 0 h 9"/>
                <a:gd name="T8" fmla="*/ 65 w 3"/>
                <a:gd name="T9" fmla="*/ 144 h 9"/>
                <a:gd name="T10" fmla="*/ 65 w 3"/>
                <a:gd name="T11" fmla="*/ 144 h 9"/>
                <a:gd name="T12" fmla="*/ 65 w 3"/>
                <a:gd name="T13" fmla="*/ 144 h 9"/>
                <a:gd name="T14" fmla="*/ 86 w 3"/>
                <a:gd name="T15" fmla="*/ 323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20" name="Freeform 122"/>
            <p:cNvSpPr/>
            <p:nvPr/>
          </p:nvSpPr>
          <p:spPr bwMode="auto">
            <a:xfrm>
              <a:off x="7139495" y="4008880"/>
              <a:ext cx="0" cy="9443"/>
            </a:xfrm>
            <a:custGeom>
              <a:avLst/>
              <a:gdLst>
                <a:gd name="T0" fmla="*/ 0 h 1"/>
                <a:gd name="T1" fmla="*/ 8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21" name="Freeform 123"/>
            <p:cNvSpPr/>
            <p:nvPr/>
          </p:nvSpPr>
          <p:spPr bwMode="auto">
            <a:xfrm>
              <a:off x="7133198" y="4002585"/>
              <a:ext cx="37779" cy="44066"/>
            </a:xfrm>
            <a:custGeom>
              <a:avLst/>
              <a:gdLst>
                <a:gd name="T0" fmla="*/ 168 w 5"/>
                <a:gd name="T1" fmla="*/ 180 h 6"/>
                <a:gd name="T2" fmla="*/ 29 w 5"/>
                <a:gd name="T3" fmla="*/ 65 h 6"/>
                <a:gd name="T4" fmla="*/ 0 w 5"/>
                <a:gd name="T5" fmla="*/ 28 h 6"/>
                <a:gd name="T6" fmla="*/ 0 w 5"/>
                <a:gd name="T7" fmla="*/ 28 h 6"/>
                <a:gd name="T8" fmla="*/ 0 w 5"/>
                <a:gd name="T9" fmla="*/ 28 h 6"/>
                <a:gd name="T10" fmla="*/ 0 w 5"/>
                <a:gd name="T11" fmla="*/ 28 h 6"/>
                <a:gd name="T12" fmla="*/ 0 w 5"/>
                <a:gd name="T13" fmla="*/ 0 h 6"/>
                <a:gd name="T14" fmla="*/ 29 w 5"/>
                <a:gd name="T15" fmla="*/ 0 h 6"/>
                <a:gd name="T16" fmla="*/ 70 w 5"/>
                <a:gd name="T17" fmla="*/ 28 h 6"/>
                <a:gd name="T18" fmla="*/ 70 w 5"/>
                <a:gd name="T19" fmla="*/ 28 h 6"/>
                <a:gd name="T20" fmla="*/ 70 w 5"/>
                <a:gd name="T21" fmla="*/ 28 h 6"/>
                <a:gd name="T22" fmla="*/ 168 w 5"/>
                <a:gd name="T23" fmla="*/ 18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22" name="Freeform 124"/>
            <p:cNvSpPr/>
            <p:nvPr/>
          </p:nvSpPr>
          <p:spPr bwMode="auto">
            <a:xfrm>
              <a:off x="7126902" y="3993143"/>
              <a:ext cx="6296" cy="9443"/>
            </a:xfrm>
            <a:custGeom>
              <a:avLst/>
              <a:gdLst>
                <a:gd name="T0" fmla="*/ 0 w 1"/>
                <a:gd name="T1" fmla="*/ 81 h 1"/>
                <a:gd name="T2" fmla="*/ 16 w 1"/>
                <a:gd name="T3" fmla="*/ 0 h 1"/>
                <a:gd name="T4" fmla="*/ 0 w 1"/>
                <a:gd name="T5" fmla="*/ 8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23" name="Freeform 125"/>
            <p:cNvSpPr/>
            <p:nvPr/>
          </p:nvSpPr>
          <p:spPr bwMode="auto">
            <a:xfrm>
              <a:off x="7111161" y="3986848"/>
              <a:ext cx="22038" cy="31475"/>
            </a:xfrm>
            <a:custGeom>
              <a:avLst/>
              <a:gdLst>
                <a:gd name="T0" fmla="*/ 0 w 3"/>
                <a:gd name="T1" fmla="*/ 158 h 4"/>
                <a:gd name="T2" fmla="*/ 65 w 3"/>
                <a:gd name="T3" fmla="*/ 83 h 4"/>
                <a:gd name="T4" fmla="*/ 65 w 3"/>
                <a:gd name="T5" fmla="*/ 50 h 4"/>
                <a:gd name="T6" fmla="*/ 86 w 3"/>
                <a:gd name="T7" fmla="*/ 0 h 4"/>
                <a:gd name="T8" fmla="*/ 86 w 3"/>
                <a:gd name="T9" fmla="*/ 50 h 4"/>
                <a:gd name="T10" fmla="*/ 86 w 3"/>
                <a:gd name="T11" fmla="*/ 83 h 4"/>
                <a:gd name="T12" fmla="*/ 86 w 3"/>
                <a:gd name="T13" fmla="*/ 83 h 4"/>
                <a:gd name="T14" fmla="*/ 65 w 3"/>
                <a:gd name="T15" fmla="*/ 125 h 4"/>
                <a:gd name="T16" fmla="*/ 0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24" name="Freeform 126"/>
            <p:cNvSpPr/>
            <p:nvPr/>
          </p:nvSpPr>
          <p:spPr bwMode="auto">
            <a:xfrm>
              <a:off x="7126902" y="3980552"/>
              <a:ext cx="6296" cy="12590"/>
            </a:xfrm>
            <a:custGeom>
              <a:avLst/>
              <a:gdLst>
                <a:gd name="T0" fmla="*/ 16 w 1"/>
                <a:gd name="T1" fmla="*/ 16 h 2"/>
                <a:gd name="T2" fmla="*/ 16 w 1"/>
                <a:gd name="T3" fmla="*/ 32 h 2"/>
                <a:gd name="T4" fmla="*/ 0 w 1"/>
                <a:gd name="T5" fmla="*/ 0 h 2"/>
                <a:gd name="T6" fmla="*/ 16 w 1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25" name="Freeform 127"/>
            <p:cNvSpPr/>
            <p:nvPr/>
          </p:nvSpPr>
          <p:spPr bwMode="auto">
            <a:xfrm>
              <a:off x="7126902" y="3964815"/>
              <a:ext cx="12593" cy="37771"/>
            </a:xfrm>
            <a:custGeom>
              <a:avLst/>
              <a:gdLst>
                <a:gd name="T0" fmla="*/ 16 w 2"/>
                <a:gd name="T1" fmla="*/ 168 h 5"/>
                <a:gd name="T2" fmla="*/ 16 w 2"/>
                <a:gd name="T3" fmla="*/ 168 h 5"/>
                <a:gd name="T4" fmla="*/ 0 w 2"/>
                <a:gd name="T5" fmla="*/ 70 h 5"/>
                <a:gd name="T6" fmla="*/ 0 w 2"/>
                <a:gd name="T7" fmla="*/ 0 h 5"/>
                <a:gd name="T8" fmla="*/ 16 w 2"/>
                <a:gd name="T9" fmla="*/ 70 h 5"/>
                <a:gd name="T10" fmla="*/ 16 w 2"/>
                <a:gd name="T11" fmla="*/ 70 h 5"/>
                <a:gd name="T12" fmla="*/ 32 w 2"/>
                <a:gd name="T13" fmla="*/ 98 h 5"/>
                <a:gd name="T14" fmla="*/ 32 w 2"/>
                <a:gd name="T15" fmla="*/ 98 h 5"/>
                <a:gd name="T16" fmla="*/ 16 w 2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26" name="Freeform 128"/>
            <p:cNvSpPr/>
            <p:nvPr/>
          </p:nvSpPr>
          <p:spPr bwMode="auto">
            <a:xfrm>
              <a:off x="7133198" y="3971110"/>
              <a:ext cx="6296" cy="15738"/>
            </a:xfrm>
            <a:custGeom>
              <a:avLst/>
              <a:gdLst>
                <a:gd name="T0" fmla="*/ 0 w 1"/>
                <a:gd name="T1" fmla="*/ 50 h 2"/>
                <a:gd name="T2" fmla="*/ 0 w 1"/>
                <a:gd name="T3" fmla="*/ 0 h 2"/>
                <a:gd name="T4" fmla="*/ 16 w 1"/>
                <a:gd name="T5" fmla="*/ 83 h 2"/>
                <a:gd name="T6" fmla="*/ 0 w 1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27" name="Freeform 129"/>
            <p:cNvSpPr/>
            <p:nvPr/>
          </p:nvSpPr>
          <p:spPr bwMode="auto">
            <a:xfrm>
              <a:off x="7117457" y="3964815"/>
              <a:ext cx="31482" cy="28328"/>
            </a:xfrm>
            <a:custGeom>
              <a:avLst/>
              <a:gdLst>
                <a:gd name="T0" fmla="*/ 158 w 4"/>
                <a:gd name="T1" fmla="*/ 101 h 4"/>
                <a:gd name="T2" fmla="*/ 125 w 4"/>
                <a:gd name="T3" fmla="*/ 81 h 4"/>
                <a:gd name="T4" fmla="*/ 83 w 4"/>
                <a:gd name="T5" fmla="*/ 81 h 4"/>
                <a:gd name="T6" fmla="*/ 83 w 4"/>
                <a:gd name="T7" fmla="*/ 81 h 4"/>
                <a:gd name="T8" fmla="*/ 0 w 4"/>
                <a:gd name="T9" fmla="*/ 0 h 4"/>
                <a:gd name="T10" fmla="*/ 83 w 4"/>
                <a:gd name="T11" fmla="*/ 25 h 4"/>
                <a:gd name="T12" fmla="*/ 125 w 4"/>
                <a:gd name="T13" fmla="*/ 56 h 4"/>
                <a:gd name="T14" fmla="*/ 158 w 4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28" name="Freeform 130"/>
            <p:cNvSpPr/>
            <p:nvPr/>
          </p:nvSpPr>
          <p:spPr bwMode="auto">
            <a:xfrm>
              <a:off x="7117457" y="3971110"/>
              <a:ext cx="9445" cy="9443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0 h 1"/>
                <a:gd name="T4" fmla="*/ 81 w 1"/>
                <a:gd name="T5" fmla="*/ 8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29" name="Freeform 131"/>
            <p:cNvSpPr/>
            <p:nvPr/>
          </p:nvSpPr>
          <p:spPr bwMode="auto">
            <a:xfrm>
              <a:off x="7101716" y="3964815"/>
              <a:ext cx="31482" cy="22033"/>
            </a:xfrm>
            <a:custGeom>
              <a:avLst/>
              <a:gdLst>
                <a:gd name="T0" fmla="*/ 125 w 4"/>
                <a:gd name="T1" fmla="*/ 86 h 3"/>
                <a:gd name="T2" fmla="*/ 0 w 4"/>
                <a:gd name="T3" fmla="*/ 0 h 3"/>
                <a:gd name="T4" fmla="*/ 158 w 4"/>
                <a:gd name="T5" fmla="*/ 0 h 3"/>
                <a:gd name="T6" fmla="*/ 158 w 4"/>
                <a:gd name="T7" fmla="*/ 28 h 3"/>
                <a:gd name="T8" fmla="*/ 125 w 4"/>
                <a:gd name="T9" fmla="*/ 65 h 3"/>
                <a:gd name="T10" fmla="*/ 125 w 4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30" name="Freeform 132"/>
            <p:cNvSpPr/>
            <p:nvPr/>
          </p:nvSpPr>
          <p:spPr bwMode="auto">
            <a:xfrm>
              <a:off x="7117457" y="3949077"/>
              <a:ext cx="0" cy="9443"/>
            </a:xfrm>
            <a:custGeom>
              <a:avLst/>
              <a:gdLst>
                <a:gd name="T0" fmla="*/ 81 h 1"/>
                <a:gd name="T1" fmla="*/ 81 h 1"/>
                <a:gd name="T2" fmla="*/ 8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31" name="Freeform 133"/>
            <p:cNvSpPr/>
            <p:nvPr/>
          </p:nvSpPr>
          <p:spPr bwMode="auto">
            <a:xfrm>
              <a:off x="7089123" y="3949077"/>
              <a:ext cx="37779" cy="15738"/>
            </a:xfrm>
            <a:custGeom>
              <a:avLst/>
              <a:gdLst>
                <a:gd name="T0" fmla="*/ 168 w 5"/>
                <a:gd name="T1" fmla="*/ 83 h 2"/>
                <a:gd name="T2" fmla="*/ 0 w 5"/>
                <a:gd name="T3" fmla="*/ 0 h 2"/>
                <a:gd name="T4" fmla="*/ 139 w 5"/>
                <a:gd name="T5" fmla="*/ 0 h 2"/>
                <a:gd name="T6" fmla="*/ 139 w 5"/>
                <a:gd name="T7" fmla="*/ 0 h 2"/>
                <a:gd name="T8" fmla="*/ 168 w 5"/>
                <a:gd name="T9" fmla="*/ 50 h 2"/>
                <a:gd name="T10" fmla="*/ 168 w 5"/>
                <a:gd name="T11" fmla="*/ 83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32" name="Freeform 134"/>
            <p:cNvSpPr/>
            <p:nvPr/>
          </p:nvSpPr>
          <p:spPr bwMode="auto">
            <a:xfrm>
              <a:off x="7117457" y="3927044"/>
              <a:ext cx="22038" cy="37771"/>
            </a:xfrm>
            <a:custGeom>
              <a:avLst/>
              <a:gdLst>
                <a:gd name="T0" fmla="*/ 28 w 3"/>
                <a:gd name="T1" fmla="*/ 29 h 5"/>
                <a:gd name="T2" fmla="*/ 28 w 3"/>
                <a:gd name="T3" fmla="*/ 0 h 5"/>
                <a:gd name="T4" fmla="*/ 65 w 3"/>
                <a:gd name="T5" fmla="*/ 168 h 5"/>
                <a:gd name="T6" fmla="*/ 0 w 3"/>
                <a:gd name="T7" fmla="*/ 70 h 5"/>
                <a:gd name="T8" fmla="*/ 28 w 3"/>
                <a:gd name="T9" fmla="*/ 70 h 5"/>
                <a:gd name="T10" fmla="*/ 28 w 3"/>
                <a:gd name="T11" fmla="*/ 29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2" y="3"/>
                    <a:pt x="2" y="5"/>
                  </a:cubicBezTo>
                  <a:cubicBezTo>
                    <a:pt x="1" y="4"/>
                    <a:pt x="2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33" name="Freeform 135"/>
            <p:cNvSpPr/>
            <p:nvPr/>
          </p:nvSpPr>
          <p:spPr bwMode="auto">
            <a:xfrm>
              <a:off x="7089123" y="3920749"/>
              <a:ext cx="50372" cy="50361"/>
            </a:xfrm>
            <a:custGeom>
              <a:avLst/>
              <a:gdLst>
                <a:gd name="T0" fmla="*/ 167 w 7"/>
                <a:gd name="T1" fmla="*/ 194 h 7"/>
                <a:gd name="T2" fmla="*/ 130 w 7"/>
                <a:gd name="T3" fmla="*/ 194 h 7"/>
                <a:gd name="T4" fmla="*/ 130 w 7"/>
                <a:gd name="T5" fmla="*/ 130 h 7"/>
                <a:gd name="T6" fmla="*/ 110 w 7"/>
                <a:gd name="T7" fmla="*/ 110 h 7"/>
                <a:gd name="T8" fmla="*/ 0 w 7"/>
                <a:gd name="T9" fmla="*/ 57 h 7"/>
                <a:gd name="T10" fmla="*/ 110 w 7"/>
                <a:gd name="T11" fmla="*/ 85 h 7"/>
                <a:gd name="T12" fmla="*/ 110 w 7"/>
                <a:gd name="T13" fmla="*/ 57 h 7"/>
                <a:gd name="T14" fmla="*/ 110 w 7"/>
                <a:gd name="T15" fmla="*/ 57 h 7"/>
                <a:gd name="T16" fmla="*/ 130 w 7"/>
                <a:gd name="T17" fmla="*/ 0 h 7"/>
                <a:gd name="T18" fmla="*/ 167 w 7"/>
                <a:gd name="T19" fmla="*/ 25 h 7"/>
                <a:gd name="T20" fmla="*/ 194 w 7"/>
                <a:gd name="T21" fmla="*/ 110 h 7"/>
                <a:gd name="T22" fmla="*/ 194 w 7"/>
                <a:gd name="T23" fmla="*/ 130 h 7"/>
                <a:gd name="T24" fmla="*/ 194 w 7"/>
                <a:gd name="T25" fmla="*/ 130 h 7"/>
                <a:gd name="T26" fmla="*/ 167 w 7"/>
                <a:gd name="T27" fmla="*/ 130 h 7"/>
                <a:gd name="T28" fmla="*/ 167 w 7"/>
                <a:gd name="T29" fmla="*/ 167 h 7"/>
                <a:gd name="T30" fmla="*/ 167 w 7"/>
                <a:gd name="T31" fmla="*/ 194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" h="7">
                  <a:moveTo>
                    <a:pt x="6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34" name="Freeform 136"/>
            <p:cNvSpPr/>
            <p:nvPr/>
          </p:nvSpPr>
          <p:spPr bwMode="auto">
            <a:xfrm>
              <a:off x="7117457" y="3920749"/>
              <a:ext cx="0" cy="15738"/>
            </a:xfrm>
            <a:custGeom>
              <a:avLst/>
              <a:gdLst>
                <a:gd name="T0" fmla="*/ 50 h 2"/>
                <a:gd name="T1" fmla="*/ 83 h 2"/>
                <a:gd name="T2" fmla="*/ 50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35" name="Freeform 137"/>
            <p:cNvSpPr/>
            <p:nvPr/>
          </p:nvSpPr>
          <p:spPr bwMode="auto">
            <a:xfrm>
              <a:off x="7111161" y="3920749"/>
              <a:ext cx="15741" cy="28328"/>
            </a:xfrm>
            <a:custGeom>
              <a:avLst/>
              <a:gdLst>
                <a:gd name="T0" fmla="*/ 0 w 2"/>
                <a:gd name="T1" fmla="*/ 101 h 4"/>
                <a:gd name="T2" fmla="*/ 0 w 2"/>
                <a:gd name="T3" fmla="*/ 0 h 4"/>
                <a:gd name="T4" fmla="*/ 50 w 2"/>
                <a:gd name="T5" fmla="*/ 0 h 4"/>
                <a:gd name="T6" fmla="*/ 50 w 2"/>
                <a:gd name="T7" fmla="*/ 0 h 4"/>
                <a:gd name="T8" fmla="*/ 50 w 2"/>
                <a:gd name="T9" fmla="*/ 0 h 4"/>
                <a:gd name="T10" fmla="*/ 83 w 2"/>
                <a:gd name="T11" fmla="*/ 25 h 4"/>
                <a:gd name="T12" fmla="*/ 50 w 2"/>
                <a:gd name="T13" fmla="*/ 56 h 4"/>
                <a:gd name="T14" fmla="*/ 0 w 2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36" name="Freeform 138"/>
            <p:cNvSpPr/>
            <p:nvPr/>
          </p:nvSpPr>
          <p:spPr bwMode="auto">
            <a:xfrm>
              <a:off x="7117457" y="3914454"/>
              <a:ext cx="9445" cy="12590"/>
            </a:xfrm>
            <a:custGeom>
              <a:avLst/>
              <a:gdLst>
                <a:gd name="T0" fmla="*/ 0 w 1"/>
                <a:gd name="T1" fmla="*/ 0 h 2"/>
                <a:gd name="T2" fmla="*/ 81 w 1"/>
                <a:gd name="T3" fmla="*/ 3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37" name="Freeform 139"/>
            <p:cNvSpPr/>
            <p:nvPr/>
          </p:nvSpPr>
          <p:spPr bwMode="auto">
            <a:xfrm>
              <a:off x="7111161" y="3914454"/>
              <a:ext cx="22038" cy="34623"/>
            </a:xfrm>
            <a:custGeom>
              <a:avLst/>
              <a:gdLst>
                <a:gd name="T0" fmla="*/ 86 w 3"/>
                <a:gd name="T1" fmla="*/ 117 h 5"/>
                <a:gd name="T2" fmla="*/ 28 w 3"/>
                <a:gd name="T3" fmla="*/ 44 h 5"/>
                <a:gd name="T4" fmla="*/ 0 w 3"/>
                <a:gd name="T5" fmla="*/ 20 h 5"/>
                <a:gd name="T6" fmla="*/ 0 w 3"/>
                <a:gd name="T7" fmla="*/ 0 h 5"/>
                <a:gd name="T8" fmla="*/ 0 w 3"/>
                <a:gd name="T9" fmla="*/ 0 h 5"/>
                <a:gd name="T10" fmla="*/ 28 w 3"/>
                <a:gd name="T11" fmla="*/ 0 h 5"/>
                <a:gd name="T12" fmla="*/ 65 w 3"/>
                <a:gd name="T13" fmla="*/ 44 h 5"/>
                <a:gd name="T14" fmla="*/ 86 w 3"/>
                <a:gd name="T15" fmla="*/ 11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38" name="Freeform 140"/>
            <p:cNvSpPr/>
            <p:nvPr/>
          </p:nvSpPr>
          <p:spPr bwMode="auto">
            <a:xfrm>
              <a:off x="7133198" y="3898716"/>
              <a:ext cx="0" cy="6295"/>
            </a:xfrm>
            <a:custGeom>
              <a:avLst/>
              <a:gdLst>
                <a:gd name="T0" fmla="*/ 16 h 1"/>
                <a:gd name="T1" fmla="*/ 16 h 1"/>
                <a:gd name="T2" fmla="*/ 0 h 1"/>
                <a:gd name="T3" fmla="*/ 16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39" name="Freeform 141"/>
            <p:cNvSpPr/>
            <p:nvPr/>
          </p:nvSpPr>
          <p:spPr bwMode="auto">
            <a:xfrm>
              <a:off x="7126902" y="3898716"/>
              <a:ext cx="22038" cy="22033"/>
            </a:xfrm>
            <a:custGeom>
              <a:avLst/>
              <a:gdLst>
                <a:gd name="T0" fmla="*/ 86 w 3"/>
                <a:gd name="T1" fmla="*/ 86 h 3"/>
                <a:gd name="T2" fmla="*/ 28 w 3"/>
                <a:gd name="T3" fmla="*/ 65 h 3"/>
                <a:gd name="T4" fmla="*/ 0 w 3"/>
                <a:gd name="T5" fmla="*/ 28 h 3"/>
                <a:gd name="T6" fmla="*/ 0 w 3"/>
                <a:gd name="T7" fmla="*/ 28 h 3"/>
                <a:gd name="T8" fmla="*/ 28 w 3"/>
                <a:gd name="T9" fmla="*/ 0 h 3"/>
                <a:gd name="T10" fmla="*/ 65 w 3"/>
                <a:gd name="T11" fmla="*/ 0 h 3"/>
                <a:gd name="T12" fmla="*/ 65 w 3"/>
                <a:gd name="T13" fmla="*/ 28 h 3"/>
                <a:gd name="T14" fmla="*/ 86 w 3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40" name="Freeform 142"/>
            <p:cNvSpPr/>
            <p:nvPr/>
          </p:nvSpPr>
          <p:spPr bwMode="auto">
            <a:xfrm>
              <a:off x="7139495" y="3838913"/>
              <a:ext cx="9445" cy="6295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41" name="Freeform 143"/>
            <p:cNvSpPr/>
            <p:nvPr/>
          </p:nvSpPr>
          <p:spPr bwMode="auto">
            <a:xfrm>
              <a:off x="7117457" y="3832618"/>
              <a:ext cx="31482" cy="22033"/>
            </a:xfrm>
            <a:custGeom>
              <a:avLst/>
              <a:gdLst>
                <a:gd name="T0" fmla="*/ 158 w 4"/>
                <a:gd name="T1" fmla="*/ 86 h 3"/>
                <a:gd name="T2" fmla="*/ 125 w 4"/>
                <a:gd name="T3" fmla="*/ 65 h 3"/>
                <a:gd name="T4" fmla="*/ 158 w 4"/>
                <a:gd name="T5" fmla="*/ 65 h 3"/>
                <a:gd name="T6" fmla="*/ 125 w 4"/>
                <a:gd name="T7" fmla="*/ 65 h 3"/>
                <a:gd name="T8" fmla="*/ 0 w 4"/>
                <a:gd name="T9" fmla="*/ 28 h 3"/>
                <a:gd name="T10" fmla="*/ 125 w 4"/>
                <a:gd name="T11" fmla="*/ 28 h 3"/>
                <a:gd name="T12" fmla="*/ 125 w 4"/>
                <a:gd name="T13" fmla="*/ 28 h 3"/>
                <a:gd name="T14" fmla="*/ 125 w 4"/>
                <a:gd name="T15" fmla="*/ 28 h 3"/>
                <a:gd name="T16" fmla="*/ 125 w 4"/>
                <a:gd name="T17" fmla="*/ 0 h 3"/>
                <a:gd name="T18" fmla="*/ 158 w 4"/>
                <a:gd name="T19" fmla="*/ 65 h 3"/>
                <a:gd name="T20" fmla="*/ 158 w 4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42" name="Freeform 144"/>
            <p:cNvSpPr/>
            <p:nvPr/>
          </p:nvSpPr>
          <p:spPr bwMode="auto">
            <a:xfrm>
              <a:off x="7133198" y="3823175"/>
              <a:ext cx="44075" cy="15738"/>
            </a:xfrm>
            <a:custGeom>
              <a:avLst/>
              <a:gdLst>
                <a:gd name="T0" fmla="*/ 86 w 6"/>
                <a:gd name="T1" fmla="*/ 0 h 2"/>
                <a:gd name="T2" fmla="*/ 86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6" y="2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43" name="Freeform 145"/>
            <p:cNvSpPr/>
            <p:nvPr/>
          </p:nvSpPr>
          <p:spPr bwMode="auto">
            <a:xfrm>
              <a:off x="7139495" y="3816880"/>
              <a:ext cx="31482" cy="22033"/>
            </a:xfrm>
            <a:custGeom>
              <a:avLst/>
              <a:gdLst>
                <a:gd name="T0" fmla="*/ 83 w 4"/>
                <a:gd name="T1" fmla="*/ 86 h 3"/>
                <a:gd name="T2" fmla="*/ 0 w 4"/>
                <a:gd name="T3" fmla="*/ 65 h 3"/>
                <a:gd name="T4" fmla="*/ 83 w 4"/>
                <a:gd name="T5" fmla="*/ 0 h 3"/>
                <a:gd name="T6" fmla="*/ 83 w 4"/>
                <a:gd name="T7" fmla="*/ 0 h 3"/>
                <a:gd name="T8" fmla="*/ 125 w 4"/>
                <a:gd name="T9" fmla="*/ 0 h 3"/>
                <a:gd name="T10" fmla="*/ 125 w 4"/>
                <a:gd name="T11" fmla="*/ 65 h 3"/>
                <a:gd name="T12" fmla="*/ 83 w 4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44" name="Freeform 146"/>
            <p:cNvSpPr/>
            <p:nvPr/>
          </p:nvSpPr>
          <p:spPr bwMode="auto">
            <a:xfrm>
              <a:off x="7133198" y="3757077"/>
              <a:ext cx="22038" cy="59803"/>
            </a:xfrm>
            <a:custGeom>
              <a:avLst/>
              <a:gdLst>
                <a:gd name="T0" fmla="*/ 28 w 3"/>
                <a:gd name="T1" fmla="*/ 0 h 8"/>
                <a:gd name="T2" fmla="*/ 65 w 3"/>
                <a:gd name="T3" fmla="*/ 164 h 8"/>
                <a:gd name="T4" fmla="*/ 28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2" y="4"/>
                    <a:pt x="2" y="5"/>
                  </a:cubicBezTo>
                  <a:cubicBezTo>
                    <a:pt x="0" y="8"/>
                    <a:pt x="0" y="2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45" name="Freeform 147"/>
            <p:cNvSpPr>
              <a:spLocks noEditPoints="1"/>
            </p:cNvSpPr>
            <p:nvPr/>
          </p:nvSpPr>
          <p:spPr bwMode="auto">
            <a:xfrm>
              <a:off x="7126902" y="3757077"/>
              <a:ext cx="28334" cy="44066"/>
            </a:xfrm>
            <a:custGeom>
              <a:avLst/>
              <a:gdLst>
                <a:gd name="T0" fmla="*/ 56 w 4"/>
                <a:gd name="T1" fmla="*/ 180 h 6"/>
                <a:gd name="T2" fmla="*/ 25 w 4"/>
                <a:gd name="T3" fmla="*/ 180 h 6"/>
                <a:gd name="T4" fmla="*/ 56 w 4"/>
                <a:gd name="T5" fmla="*/ 0 h 6"/>
                <a:gd name="T6" fmla="*/ 56 w 4"/>
                <a:gd name="T7" fmla="*/ 0 h 6"/>
                <a:gd name="T8" fmla="*/ 81 w 4"/>
                <a:gd name="T9" fmla="*/ 0 h 6"/>
                <a:gd name="T10" fmla="*/ 101 w 4"/>
                <a:gd name="T11" fmla="*/ 65 h 6"/>
                <a:gd name="T12" fmla="*/ 81 w 4"/>
                <a:gd name="T13" fmla="*/ 152 h 6"/>
                <a:gd name="T14" fmla="*/ 56 w 4"/>
                <a:gd name="T15" fmla="*/ 180 h 6"/>
                <a:gd name="T16" fmla="*/ 56 w 4"/>
                <a:gd name="T17" fmla="*/ 28 h 6"/>
                <a:gd name="T18" fmla="*/ 56 w 4"/>
                <a:gd name="T19" fmla="*/ 152 h 6"/>
                <a:gd name="T20" fmla="*/ 56 w 4"/>
                <a:gd name="T21" fmla="*/ 152 h 6"/>
                <a:gd name="T22" fmla="*/ 56 w 4"/>
                <a:gd name="T23" fmla="*/ 28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2" y="6"/>
                    <a:pt x="1" y="6"/>
                    <a:pt x="1" y="6"/>
                  </a:cubicBezTo>
                  <a:cubicBezTo>
                    <a:pt x="0" y="4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lose/>
                  <a:moveTo>
                    <a:pt x="2" y="1"/>
                  </a:move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46" name="Freeform 148"/>
            <p:cNvSpPr/>
            <p:nvPr/>
          </p:nvSpPr>
          <p:spPr bwMode="auto">
            <a:xfrm>
              <a:off x="7013565" y="2948158"/>
              <a:ext cx="103892" cy="116459"/>
            </a:xfrm>
            <a:custGeom>
              <a:avLst/>
              <a:gdLst>
                <a:gd name="T0" fmla="*/ 434 w 14"/>
                <a:gd name="T1" fmla="*/ 113 h 16"/>
                <a:gd name="T2" fmla="*/ 278 w 14"/>
                <a:gd name="T3" fmla="*/ 86 h 16"/>
                <a:gd name="T4" fmla="*/ 118 w 14"/>
                <a:gd name="T5" fmla="*/ 28 h 16"/>
                <a:gd name="T6" fmla="*/ 66 w 14"/>
                <a:gd name="T7" fmla="*/ 171 h 16"/>
                <a:gd name="T8" fmla="*/ 94 w 14"/>
                <a:gd name="T9" fmla="*/ 261 h 16"/>
                <a:gd name="T10" fmla="*/ 94 w 14"/>
                <a:gd name="T11" fmla="*/ 310 h 16"/>
                <a:gd name="T12" fmla="*/ 66 w 14"/>
                <a:gd name="T13" fmla="*/ 395 h 16"/>
                <a:gd name="T14" fmla="*/ 184 w 14"/>
                <a:gd name="T15" fmla="*/ 432 h 16"/>
                <a:gd name="T16" fmla="*/ 184 w 14"/>
                <a:gd name="T17" fmla="*/ 370 h 16"/>
                <a:gd name="T18" fmla="*/ 250 w 14"/>
                <a:gd name="T19" fmla="*/ 310 h 16"/>
                <a:gd name="T20" fmla="*/ 368 w 14"/>
                <a:gd name="T21" fmla="*/ 261 h 16"/>
                <a:gd name="T22" fmla="*/ 434 w 14"/>
                <a:gd name="T23" fmla="*/ 171 h 16"/>
                <a:gd name="T24" fmla="*/ 434 w 14"/>
                <a:gd name="T25" fmla="*/ 11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6">
                  <a:moveTo>
                    <a:pt x="14" y="4"/>
                  </a:moveTo>
                  <a:cubicBezTo>
                    <a:pt x="13" y="3"/>
                    <a:pt x="10" y="4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2"/>
                    <a:pt x="4" y="4"/>
                    <a:pt x="2" y="6"/>
                  </a:cubicBezTo>
                  <a:cubicBezTo>
                    <a:pt x="0" y="7"/>
                    <a:pt x="2" y="11"/>
                    <a:pt x="3" y="9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4" y="13"/>
                    <a:pt x="4" y="16"/>
                    <a:pt x="6" y="15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10"/>
                    <a:pt x="11" y="10"/>
                    <a:pt x="12" y="9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4" y="5"/>
                    <a:pt x="13" y="4"/>
                    <a:pt x="1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47" name="Freeform 149"/>
            <p:cNvSpPr>
              <a:spLocks noEditPoints="1"/>
            </p:cNvSpPr>
            <p:nvPr/>
          </p:nvSpPr>
          <p:spPr bwMode="auto">
            <a:xfrm>
              <a:off x="7013565" y="2948158"/>
              <a:ext cx="113337" cy="116459"/>
            </a:xfrm>
            <a:custGeom>
              <a:avLst/>
              <a:gdLst>
                <a:gd name="T0" fmla="*/ 168 w 15"/>
                <a:gd name="T1" fmla="*/ 460 h 16"/>
                <a:gd name="T2" fmla="*/ 168 w 15"/>
                <a:gd name="T3" fmla="*/ 460 h 16"/>
                <a:gd name="T4" fmla="*/ 139 w 15"/>
                <a:gd name="T5" fmla="*/ 432 h 16"/>
                <a:gd name="T6" fmla="*/ 70 w 15"/>
                <a:gd name="T7" fmla="*/ 432 h 16"/>
                <a:gd name="T8" fmla="*/ 70 w 15"/>
                <a:gd name="T9" fmla="*/ 432 h 16"/>
                <a:gd name="T10" fmla="*/ 29 w 15"/>
                <a:gd name="T11" fmla="*/ 395 h 16"/>
                <a:gd name="T12" fmla="*/ 70 w 15"/>
                <a:gd name="T13" fmla="*/ 310 h 16"/>
                <a:gd name="T14" fmla="*/ 98 w 15"/>
                <a:gd name="T15" fmla="*/ 284 h 16"/>
                <a:gd name="T16" fmla="*/ 70 w 15"/>
                <a:gd name="T17" fmla="*/ 284 h 16"/>
                <a:gd name="T18" fmla="*/ 29 w 15"/>
                <a:gd name="T19" fmla="*/ 236 h 16"/>
                <a:gd name="T20" fmla="*/ 29 w 15"/>
                <a:gd name="T21" fmla="*/ 150 h 16"/>
                <a:gd name="T22" fmla="*/ 70 w 15"/>
                <a:gd name="T23" fmla="*/ 86 h 16"/>
                <a:gd name="T24" fmla="*/ 139 w 15"/>
                <a:gd name="T25" fmla="*/ 28 h 16"/>
                <a:gd name="T26" fmla="*/ 334 w 15"/>
                <a:gd name="T27" fmla="*/ 65 h 16"/>
                <a:gd name="T28" fmla="*/ 358 w 15"/>
                <a:gd name="T29" fmla="*/ 86 h 16"/>
                <a:gd name="T30" fmla="*/ 473 w 15"/>
                <a:gd name="T31" fmla="*/ 86 h 16"/>
                <a:gd name="T32" fmla="*/ 494 w 15"/>
                <a:gd name="T33" fmla="*/ 113 h 16"/>
                <a:gd name="T34" fmla="*/ 473 w 15"/>
                <a:gd name="T35" fmla="*/ 113 h 16"/>
                <a:gd name="T36" fmla="*/ 473 w 15"/>
                <a:gd name="T37" fmla="*/ 113 h 16"/>
                <a:gd name="T38" fmla="*/ 494 w 15"/>
                <a:gd name="T39" fmla="*/ 150 h 16"/>
                <a:gd name="T40" fmla="*/ 494 w 15"/>
                <a:gd name="T41" fmla="*/ 171 h 16"/>
                <a:gd name="T42" fmla="*/ 494 w 15"/>
                <a:gd name="T43" fmla="*/ 171 h 16"/>
                <a:gd name="T44" fmla="*/ 427 w 15"/>
                <a:gd name="T45" fmla="*/ 236 h 16"/>
                <a:gd name="T46" fmla="*/ 403 w 15"/>
                <a:gd name="T47" fmla="*/ 261 h 16"/>
                <a:gd name="T48" fmla="*/ 334 w 15"/>
                <a:gd name="T49" fmla="*/ 284 h 16"/>
                <a:gd name="T50" fmla="*/ 264 w 15"/>
                <a:gd name="T51" fmla="*/ 310 h 16"/>
                <a:gd name="T52" fmla="*/ 235 w 15"/>
                <a:gd name="T53" fmla="*/ 347 h 16"/>
                <a:gd name="T54" fmla="*/ 235 w 15"/>
                <a:gd name="T55" fmla="*/ 370 h 16"/>
                <a:gd name="T56" fmla="*/ 235 w 15"/>
                <a:gd name="T57" fmla="*/ 395 h 16"/>
                <a:gd name="T58" fmla="*/ 197 w 15"/>
                <a:gd name="T59" fmla="*/ 432 h 16"/>
                <a:gd name="T60" fmla="*/ 168 w 15"/>
                <a:gd name="T61" fmla="*/ 460 h 16"/>
                <a:gd name="T62" fmla="*/ 98 w 15"/>
                <a:gd name="T63" fmla="*/ 370 h 16"/>
                <a:gd name="T64" fmla="*/ 139 w 15"/>
                <a:gd name="T65" fmla="*/ 395 h 16"/>
                <a:gd name="T66" fmla="*/ 168 w 15"/>
                <a:gd name="T67" fmla="*/ 395 h 16"/>
                <a:gd name="T68" fmla="*/ 197 w 15"/>
                <a:gd name="T69" fmla="*/ 395 h 16"/>
                <a:gd name="T70" fmla="*/ 197 w 15"/>
                <a:gd name="T71" fmla="*/ 347 h 16"/>
                <a:gd name="T72" fmla="*/ 235 w 15"/>
                <a:gd name="T73" fmla="*/ 310 h 16"/>
                <a:gd name="T74" fmla="*/ 235 w 15"/>
                <a:gd name="T75" fmla="*/ 310 h 16"/>
                <a:gd name="T76" fmla="*/ 334 w 15"/>
                <a:gd name="T77" fmla="*/ 261 h 16"/>
                <a:gd name="T78" fmla="*/ 358 w 15"/>
                <a:gd name="T79" fmla="*/ 236 h 16"/>
                <a:gd name="T80" fmla="*/ 403 w 15"/>
                <a:gd name="T81" fmla="*/ 199 h 16"/>
                <a:gd name="T82" fmla="*/ 427 w 15"/>
                <a:gd name="T83" fmla="*/ 171 h 16"/>
                <a:gd name="T84" fmla="*/ 427 w 15"/>
                <a:gd name="T85" fmla="*/ 113 h 16"/>
                <a:gd name="T86" fmla="*/ 427 w 15"/>
                <a:gd name="T87" fmla="*/ 113 h 16"/>
                <a:gd name="T88" fmla="*/ 358 w 15"/>
                <a:gd name="T89" fmla="*/ 113 h 16"/>
                <a:gd name="T90" fmla="*/ 305 w 15"/>
                <a:gd name="T91" fmla="*/ 86 h 16"/>
                <a:gd name="T92" fmla="*/ 168 w 15"/>
                <a:gd name="T93" fmla="*/ 65 h 16"/>
                <a:gd name="T94" fmla="*/ 98 w 15"/>
                <a:gd name="T95" fmla="*/ 86 h 16"/>
                <a:gd name="T96" fmla="*/ 70 w 15"/>
                <a:gd name="T97" fmla="*/ 171 h 16"/>
                <a:gd name="T98" fmla="*/ 70 w 15"/>
                <a:gd name="T99" fmla="*/ 236 h 16"/>
                <a:gd name="T100" fmla="*/ 70 w 15"/>
                <a:gd name="T101" fmla="*/ 261 h 16"/>
                <a:gd name="T102" fmla="*/ 98 w 15"/>
                <a:gd name="T103" fmla="*/ 236 h 16"/>
                <a:gd name="T104" fmla="*/ 98 w 15"/>
                <a:gd name="T105" fmla="*/ 199 h 16"/>
                <a:gd name="T106" fmla="*/ 139 w 15"/>
                <a:gd name="T107" fmla="*/ 236 h 16"/>
                <a:gd name="T108" fmla="*/ 98 w 15"/>
                <a:gd name="T109" fmla="*/ 347 h 16"/>
                <a:gd name="T110" fmla="*/ 98 w 15"/>
                <a:gd name="T111" fmla="*/ 370 h 16"/>
                <a:gd name="T112" fmla="*/ 98 w 15"/>
                <a:gd name="T113" fmla="*/ 370 h 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1"/>
                    <a:pt x="2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6" y="0"/>
                    <a:pt x="8" y="0"/>
                    <a:pt x="10" y="2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4" y="3"/>
                    <a:pt x="14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10"/>
                    <a:pt x="11" y="10"/>
                    <a:pt x="10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5"/>
                    <a:pt x="5" y="16"/>
                    <a:pt x="5" y="16"/>
                  </a:cubicBezTo>
                  <a:close/>
                  <a:moveTo>
                    <a:pt x="3" y="13"/>
                  </a:moveTo>
                  <a:cubicBezTo>
                    <a:pt x="4" y="13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10" y="9"/>
                  </a:cubicBezTo>
                  <a:cubicBezTo>
                    <a:pt x="10" y="9"/>
                    <a:pt x="11" y="9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8" y="1"/>
                    <a:pt x="6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10"/>
                    <a:pt x="3" y="11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48" name="Freeform 150"/>
            <p:cNvSpPr/>
            <p:nvPr/>
          </p:nvSpPr>
          <p:spPr bwMode="auto">
            <a:xfrm>
              <a:off x="7460616" y="2856879"/>
              <a:ext cx="72410" cy="91279"/>
            </a:xfrm>
            <a:custGeom>
              <a:avLst/>
              <a:gdLst>
                <a:gd name="T0" fmla="*/ 64 w 10"/>
                <a:gd name="T1" fmla="*/ 338 h 12"/>
                <a:gd name="T2" fmla="*/ 196 w 10"/>
                <a:gd name="T3" fmla="*/ 140 h 12"/>
                <a:gd name="T4" fmla="*/ 196 w 10"/>
                <a:gd name="T5" fmla="*/ 309 h 12"/>
                <a:gd name="T6" fmla="*/ 64 w 10"/>
                <a:gd name="T7" fmla="*/ 33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2" y="10"/>
                  </a:moveTo>
                  <a:cubicBezTo>
                    <a:pt x="5" y="8"/>
                    <a:pt x="0" y="0"/>
                    <a:pt x="7" y="4"/>
                  </a:cubicBezTo>
                  <a:cubicBezTo>
                    <a:pt x="10" y="6"/>
                    <a:pt x="9" y="6"/>
                    <a:pt x="7" y="9"/>
                  </a:cubicBezTo>
                  <a:cubicBezTo>
                    <a:pt x="7" y="10"/>
                    <a:pt x="4" y="12"/>
                    <a:pt x="2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49" name="Freeform 151"/>
            <p:cNvSpPr>
              <a:spLocks noEditPoints="1"/>
            </p:cNvSpPr>
            <p:nvPr/>
          </p:nvSpPr>
          <p:spPr bwMode="auto">
            <a:xfrm>
              <a:off x="7476357" y="2872617"/>
              <a:ext cx="56668" cy="66098"/>
            </a:xfrm>
            <a:custGeom>
              <a:avLst/>
              <a:gdLst>
                <a:gd name="T0" fmla="*/ 56 w 8"/>
                <a:gd name="T1" fmla="*/ 266 h 9"/>
                <a:gd name="T2" fmla="*/ 0 w 8"/>
                <a:gd name="T3" fmla="*/ 266 h 9"/>
                <a:gd name="T4" fmla="*/ 0 w 8"/>
                <a:gd name="T5" fmla="*/ 240 h 9"/>
                <a:gd name="T6" fmla="*/ 0 w 8"/>
                <a:gd name="T7" fmla="*/ 240 h 9"/>
                <a:gd name="T8" fmla="*/ 25 w 8"/>
                <a:gd name="T9" fmla="*/ 114 h 9"/>
                <a:gd name="T10" fmla="*/ 25 w 8"/>
                <a:gd name="T11" fmla="*/ 28 h 9"/>
                <a:gd name="T12" fmla="*/ 56 w 8"/>
                <a:gd name="T13" fmla="*/ 0 h 9"/>
                <a:gd name="T14" fmla="*/ 126 w 8"/>
                <a:gd name="T15" fmla="*/ 28 h 9"/>
                <a:gd name="T16" fmla="*/ 182 w 8"/>
                <a:gd name="T17" fmla="*/ 114 h 9"/>
                <a:gd name="T18" fmla="*/ 162 w 8"/>
                <a:gd name="T19" fmla="*/ 201 h 9"/>
                <a:gd name="T20" fmla="*/ 56 w 8"/>
                <a:gd name="T21" fmla="*/ 266 h 9"/>
                <a:gd name="T22" fmla="*/ 25 w 8"/>
                <a:gd name="T23" fmla="*/ 240 h 9"/>
                <a:gd name="T24" fmla="*/ 56 w 8"/>
                <a:gd name="T25" fmla="*/ 240 h 9"/>
                <a:gd name="T26" fmla="*/ 126 w 8"/>
                <a:gd name="T27" fmla="*/ 201 h 9"/>
                <a:gd name="T28" fmla="*/ 162 w 8"/>
                <a:gd name="T29" fmla="*/ 114 h 9"/>
                <a:gd name="T30" fmla="*/ 101 w 8"/>
                <a:gd name="T31" fmla="*/ 65 h 9"/>
                <a:gd name="T32" fmla="*/ 56 w 8"/>
                <a:gd name="T33" fmla="*/ 28 h 9"/>
                <a:gd name="T34" fmla="*/ 56 w 8"/>
                <a:gd name="T35" fmla="*/ 114 h 9"/>
                <a:gd name="T36" fmla="*/ 25 w 8"/>
                <a:gd name="T37" fmla="*/ 24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5" y="8"/>
                    <a:pt x="4" y="9"/>
                    <a:pt x="2" y="9"/>
                  </a:cubicBezTo>
                  <a:close/>
                  <a:moveTo>
                    <a:pt x="1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3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7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50" name="Freeform 152"/>
            <p:cNvSpPr/>
            <p:nvPr/>
          </p:nvSpPr>
          <p:spPr bwMode="auto">
            <a:xfrm>
              <a:off x="7356724" y="2828551"/>
              <a:ext cx="88151" cy="125902"/>
            </a:xfrm>
            <a:custGeom>
              <a:avLst/>
              <a:gdLst>
                <a:gd name="T0" fmla="*/ 65 w 12"/>
                <a:gd name="T1" fmla="*/ 249 h 17"/>
                <a:gd name="T2" fmla="*/ 86 w 12"/>
                <a:gd name="T3" fmla="*/ 89 h 17"/>
                <a:gd name="T4" fmla="*/ 152 w 12"/>
                <a:gd name="T5" fmla="*/ 0 h 17"/>
                <a:gd name="T6" fmla="*/ 201 w 12"/>
                <a:gd name="T7" fmla="*/ 66 h 17"/>
                <a:gd name="T8" fmla="*/ 266 w 12"/>
                <a:gd name="T9" fmla="*/ 155 h 17"/>
                <a:gd name="T10" fmla="*/ 240 w 12"/>
                <a:gd name="T11" fmla="*/ 311 h 17"/>
                <a:gd name="T12" fmla="*/ 294 w 12"/>
                <a:gd name="T13" fmla="*/ 365 h 17"/>
                <a:gd name="T14" fmla="*/ 355 w 12"/>
                <a:gd name="T15" fmla="*/ 454 h 17"/>
                <a:gd name="T16" fmla="*/ 201 w 12"/>
                <a:gd name="T17" fmla="*/ 492 h 17"/>
                <a:gd name="T18" fmla="*/ 114 w 12"/>
                <a:gd name="T19" fmla="*/ 433 h 17"/>
                <a:gd name="T20" fmla="*/ 152 w 12"/>
                <a:gd name="T21" fmla="*/ 311 h 17"/>
                <a:gd name="T22" fmla="*/ 65 w 12"/>
                <a:gd name="T23" fmla="*/ 249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17">
                  <a:moveTo>
                    <a:pt x="2" y="8"/>
                  </a:moveTo>
                  <a:cubicBezTo>
                    <a:pt x="1" y="6"/>
                    <a:pt x="0" y="4"/>
                    <a:pt x="3" y="3"/>
                  </a:cubicBezTo>
                  <a:cubicBezTo>
                    <a:pt x="0" y="3"/>
                    <a:pt x="4" y="0"/>
                    <a:pt x="5" y="0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2" y="8"/>
                    <a:pt x="8" y="7"/>
                    <a:pt x="8" y="10"/>
                  </a:cubicBezTo>
                  <a:cubicBezTo>
                    <a:pt x="8" y="11"/>
                    <a:pt x="9" y="11"/>
                    <a:pt x="10" y="12"/>
                  </a:cubicBezTo>
                  <a:cubicBezTo>
                    <a:pt x="11" y="13"/>
                    <a:pt x="11" y="14"/>
                    <a:pt x="12" y="15"/>
                  </a:cubicBezTo>
                  <a:cubicBezTo>
                    <a:pt x="10" y="14"/>
                    <a:pt x="8" y="16"/>
                    <a:pt x="7" y="16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3" y="13"/>
                    <a:pt x="5" y="11"/>
                    <a:pt x="5" y="10"/>
                  </a:cubicBezTo>
                  <a:cubicBezTo>
                    <a:pt x="4" y="9"/>
                    <a:pt x="3" y="7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51" name="Freeform 153"/>
            <p:cNvSpPr>
              <a:spLocks noEditPoints="1"/>
            </p:cNvSpPr>
            <p:nvPr/>
          </p:nvSpPr>
          <p:spPr bwMode="auto">
            <a:xfrm>
              <a:off x="7356724" y="2828551"/>
              <a:ext cx="110189" cy="125902"/>
            </a:xfrm>
            <a:custGeom>
              <a:avLst/>
              <a:gdLst>
                <a:gd name="T0" fmla="*/ 180 w 15"/>
                <a:gd name="T1" fmla="*/ 520 h 17"/>
                <a:gd name="T2" fmla="*/ 114 w 15"/>
                <a:gd name="T3" fmla="*/ 454 h 17"/>
                <a:gd name="T4" fmla="*/ 114 w 15"/>
                <a:gd name="T5" fmla="*/ 433 h 17"/>
                <a:gd name="T6" fmla="*/ 114 w 15"/>
                <a:gd name="T7" fmla="*/ 339 h 17"/>
                <a:gd name="T8" fmla="*/ 114 w 15"/>
                <a:gd name="T9" fmla="*/ 311 h 17"/>
                <a:gd name="T10" fmla="*/ 65 w 15"/>
                <a:gd name="T11" fmla="*/ 249 h 17"/>
                <a:gd name="T12" fmla="*/ 65 w 15"/>
                <a:gd name="T13" fmla="*/ 249 h 17"/>
                <a:gd name="T14" fmla="*/ 65 w 15"/>
                <a:gd name="T15" fmla="*/ 249 h 17"/>
                <a:gd name="T16" fmla="*/ 0 w 15"/>
                <a:gd name="T17" fmla="*/ 115 h 17"/>
                <a:gd name="T18" fmla="*/ 28 w 15"/>
                <a:gd name="T19" fmla="*/ 89 h 17"/>
                <a:gd name="T20" fmla="*/ 28 w 15"/>
                <a:gd name="T21" fmla="*/ 66 h 17"/>
                <a:gd name="T22" fmla="*/ 114 w 15"/>
                <a:gd name="T23" fmla="*/ 0 h 17"/>
                <a:gd name="T24" fmla="*/ 152 w 15"/>
                <a:gd name="T25" fmla="*/ 0 h 17"/>
                <a:gd name="T26" fmla="*/ 201 w 15"/>
                <a:gd name="T27" fmla="*/ 66 h 17"/>
                <a:gd name="T28" fmla="*/ 240 w 15"/>
                <a:gd name="T29" fmla="*/ 89 h 17"/>
                <a:gd name="T30" fmla="*/ 294 w 15"/>
                <a:gd name="T31" fmla="*/ 115 h 17"/>
                <a:gd name="T32" fmla="*/ 331 w 15"/>
                <a:gd name="T33" fmla="*/ 209 h 17"/>
                <a:gd name="T34" fmla="*/ 294 w 15"/>
                <a:gd name="T35" fmla="*/ 249 h 17"/>
                <a:gd name="T36" fmla="*/ 240 w 15"/>
                <a:gd name="T37" fmla="*/ 311 h 17"/>
                <a:gd name="T38" fmla="*/ 266 w 15"/>
                <a:gd name="T39" fmla="*/ 339 h 17"/>
                <a:gd name="T40" fmla="*/ 294 w 15"/>
                <a:gd name="T41" fmla="*/ 365 h 17"/>
                <a:gd name="T42" fmla="*/ 331 w 15"/>
                <a:gd name="T43" fmla="*/ 405 h 17"/>
                <a:gd name="T44" fmla="*/ 355 w 15"/>
                <a:gd name="T45" fmla="*/ 454 h 17"/>
                <a:gd name="T46" fmla="*/ 446 w 15"/>
                <a:gd name="T47" fmla="*/ 520 h 17"/>
                <a:gd name="T48" fmla="*/ 355 w 15"/>
                <a:gd name="T49" fmla="*/ 492 h 17"/>
                <a:gd name="T50" fmla="*/ 240 w 15"/>
                <a:gd name="T51" fmla="*/ 492 h 17"/>
                <a:gd name="T52" fmla="*/ 201 w 15"/>
                <a:gd name="T53" fmla="*/ 520 h 17"/>
                <a:gd name="T54" fmla="*/ 180 w 15"/>
                <a:gd name="T55" fmla="*/ 520 h 17"/>
                <a:gd name="T56" fmla="*/ 65 w 15"/>
                <a:gd name="T57" fmla="*/ 209 h 17"/>
                <a:gd name="T58" fmla="*/ 152 w 15"/>
                <a:gd name="T59" fmla="*/ 311 h 17"/>
                <a:gd name="T60" fmla="*/ 152 w 15"/>
                <a:gd name="T61" fmla="*/ 365 h 17"/>
                <a:gd name="T62" fmla="*/ 152 w 15"/>
                <a:gd name="T63" fmla="*/ 433 h 17"/>
                <a:gd name="T64" fmla="*/ 152 w 15"/>
                <a:gd name="T65" fmla="*/ 454 h 17"/>
                <a:gd name="T66" fmla="*/ 201 w 15"/>
                <a:gd name="T67" fmla="*/ 492 h 17"/>
                <a:gd name="T68" fmla="*/ 240 w 15"/>
                <a:gd name="T69" fmla="*/ 454 h 17"/>
                <a:gd name="T70" fmla="*/ 294 w 15"/>
                <a:gd name="T71" fmla="*/ 433 h 17"/>
                <a:gd name="T72" fmla="*/ 294 w 15"/>
                <a:gd name="T73" fmla="*/ 433 h 17"/>
                <a:gd name="T74" fmla="*/ 266 w 15"/>
                <a:gd name="T75" fmla="*/ 365 h 17"/>
                <a:gd name="T76" fmla="*/ 266 w 15"/>
                <a:gd name="T77" fmla="*/ 365 h 17"/>
                <a:gd name="T78" fmla="*/ 201 w 15"/>
                <a:gd name="T79" fmla="*/ 311 h 17"/>
                <a:gd name="T80" fmla="*/ 266 w 15"/>
                <a:gd name="T81" fmla="*/ 209 h 17"/>
                <a:gd name="T82" fmla="*/ 294 w 15"/>
                <a:gd name="T83" fmla="*/ 184 h 17"/>
                <a:gd name="T84" fmla="*/ 266 w 15"/>
                <a:gd name="T85" fmla="*/ 155 h 17"/>
                <a:gd name="T86" fmla="*/ 240 w 15"/>
                <a:gd name="T87" fmla="*/ 115 h 17"/>
                <a:gd name="T88" fmla="*/ 180 w 15"/>
                <a:gd name="T89" fmla="*/ 89 h 17"/>
                <a:gd name="T90" fmla="*/ 152 w 15"/>
                <a:gd name="T91" fmla="*/ 28 h 17"/>
                <a:gd name="T92" fmla="*/ 65 w 15"/>
                <a:gd name="T93" fmla="*/ 66 h 17"/>
                <a:gd name="T94" fmla="*/ 65 w 15"/>
                <a:gd name="T95" fmla="*/ 66 h 17"/>
                <a:gd name="T96" fmla="*/ 86 w 15"/>
                <a:gd name="T97" fmla="*/ 89 h 17"/>
                <a:gd name="T98" fmla="*/ 152 w 15"/>
                <a:gd name="T99" fmla="*/ 89 h 17"/>
                <a:gd name="T100" fmla="*/ 86 w 15"/>
                <a:gd name="T101" fmla="*/ 115 h 17"/>
                <a:gd name="T102" fmla="*/ 28 w 15"/>
                <a:gd name="T103" fmla="*/ 155 h 17"/>
                <a:gd name="T104" fmla="*/ 65 w 15"/>
                <a:gd name="T105" fmla="*/ 209 h 17"/>
                <a:gd name="T106" fmla="*/ 65 w 15"/>
                <a:gd name="T107" fmla="*/ 209 h 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cubicBezTo>
                    <a:pt x="5" y="17"/>
                    <a:pt x="4" y="16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7"/>
                    <a:pt x="7" y="17"/>
                    <a:pt x="6" y="17"/>
                  </a:cubicBezTo>
                  <a:close/>
                  <a:moveTo>
                    <a:pt x="2" y="7"/>
                  </a:moveTo>
                  <a:cubicBezTo>
                    <a:pt x="4" y="7"/>
                    <a:pt x="5" y="9"/>
                    <a:pt x="5" y="10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52" name="Freeform 154"/>
            <p:cNvSpPr/>
            <p:nvPr/>
          </p:nvSpPr>
          <p:spPr bwMode="auto">
            <a:xfrm>
              <a:off x="7334686" y="3303830"/>
              <a:ext cx="147968" cy="154230"/>
            </a:xfrm>
            <a:custGeom>
              <a:avLst/>
              <a:gdLst>
                <a:gd name="T0" fmla="*/ 336 w 20"/>
                <a:gd name="T1" fmla="*/ 86 h 21"/>
                <a:gd name="T2" fmla="*/ 115 w 20"/>
                <a:gd name="T3" fmla="*/ 28 h 21"/>
                <a:gd name="T4" fmla="*/ 0 w 20"/>
                <a:gd name="T5" fmla="*/ 240 h 21"/>
                <a:gd name="T6" fmla="*/ 115 w 20"/>
                <a:gd name="T7" fmla="*/ 355 h 21"/>
                <a:gd name="T8" fmla="*/ 209 w 20"/>
                <a:gd name="T9" fmla="*/ 380 h 21"/>
                <a:gd name="T10" fmla="*/ 336 w 20"/>
                <a:gd name="T11" fmla="*/ 446 h 21"/>
                <a:gd name="T12" fmla="*/ 310 w 20"/>
                <a:gd name="T13" fmla="*/ 600 h 21"/>
                <a:gd name="T14" fmla="*/ 519 w 20"/>
                <a:gd name="T15" fmla="*/ 621 h 21"/>
                <a:gd name="T16" fmla="*/ 585 w 20"/>
                <a:gd name="T17" fmla="*/ 446 h 21"/>
                <a:gd name="T18" fmla="*/ 585 w 20"/>
                <a:gd name="T19" fmla="*/ 355 h 21"/>
                <a:gd name="T20" fmla="*/ 519 w 20"/>
                <a:gd name="T21" fmla="*/ 355 h 21"/>
                <a:gd name="T22" fmla="*/ 491 w 20"/>
                <a:gd name="T23" fmla="*/ 240 h 21"/>
                <a:gd name="T24" fmla="*/ 404 w 20"/>
                <a:gd name="T25" fmla="*/ 240 h 21"/>
                <a:gd name="T26" fmla="*/ 336 w 20"/>
                <a:gd name="T27" fmla="*/ 86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21">
                  <a:moveTo>
                    <a:pt x="11" y="3"/>
                  </a:moveTo>
                  <a:cubicBezTo>
                    <a:pt x="9" y="0"/>
                    <a:pt x="6" y="1"/>
                    <a:pt x="4" y="1"/>
                  </a:cubicBezTo>
                  <a:cubicBezTo>
                    <a:pt x="1" y="2"/>
                    <a:pt x="1" y="6"/>
                    <a:pt x="0" y="8"/>
                  </a:cubicBezTo>
                  <a:cubicBezTo>
                    <a:pt x="2" y="9"/>
                    <a:pt x="3" y="11"/>
                    <a:pt x="4" y="12"/>
                  </a:cubicBezTo>
                  <a:cubicBezTo>
                    <a:pt x="5" y="13"/>
                    <a:pt x="7" y="12"/>
                    <a:pt x="7" y="13"/>
                  </a:cubicBezTo>
                  <a:cubicBezTo>
                    <a:pt x="9" y="14"/>
                    <a:pt x="10" y="15"/>
                    <a:pt x="11" y="15"/>
                  </a:cubicBezTo>
                  <a:cubicBezTo>
                    <a:pt x="13" y="17"/>
                    <a:pt x="9" y="19"/>
                    <a:pt x="10" y="20"/>
                  </a:cubicBezTo>
                  <a:cubicBezTo>
                    <a:pt x="11" y="21"/>
                    <a:pt x="16" y="21"/>
                    <a:pt x="17" y="21"/>
                  </a:cubicBezTo>
                  <a:cubicBezTo>
                    <a:pt x="19" y="20"/>
                    <a:pt x="19" y="18"/>
                    <a:pt x="19" y="15"/>
                  </a:cubicBezTo>
                  <a:cubicBezTo>
                    <a:pt x="19" y="15"/>
                    <a:pt x="20" y="13"/>
                    <a:pt x="19" y="12"/>
                  </a:cubicBezTo>
                  <a:cubicBezTo>
                    <a:pt x="19" y="12"/>
                    <a:pt x="17" y="12"/>
                    <a:pt x="17" y="12"/>
                  </a:cubicBezTo>
                  <a:cubicBezTo>
                    <a:pt x="17" y="11"/>
                    <a:pt x="17" y="9"/>
                    <a:pt x="16" y="8"/>
                  </a:cubicBezTo>
                  <a:cubicBezTo>
                    <a:pt x="15" y="7"/>
                    <a:pt x="14" y="8"/>
                    <a:pt x="13" y="8"/>
                  </a:cubicBezTo>
                  <a:cubicBezTo>
                    <a:pt x="11" y="7"/>
                    <a:pt x="11" y="5"/>
                    <a:pt x="1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53" name="Freeform 155"/>
            <p:cNvSpPr>
              <a:spLocks noEditPoints="1"/>
            </p:cNvSpPr>
            <p:nvPr/>
          </p:nvSpPr>
          <p:spPr bwMode="auto">
            <a:xfrm>
              <a:off x="7325241" y="3303830"/>
              <a:ext cx="157412" cy="163672"/>
            </a:xfrm>
            <a:custGeom>
              <a:avLst/>
              <a:gdLst>
                <a:gd name="T0" fmla="*/ 510 w 21"/>
                <a:gd name="T1" fmla="*/ 688 h 22"/>
                <a:gd name="T2" fmla="*/ 352 w 21"/>
                <a:gd name="T3" fmla="*/ 659 h 22"/>
                <a:gd name="T4" fmla="*/ 352 w 21"/>
                <a:gd name="T5" fmla="*/ 570 h 22"/>
                <a:gd name="T6" fmla="*/ 390 w 21"/>
                <a:gd name="T7" fmla="*/ 503 h 22"/>
                <a:gd name="T8" fmla="*/ 390 w 21"/>
                <a:gd name="T9" fmla="*/ 503 h 22"/>
                <a:gd name="T10" fmla="*/ 255 w 21"/>
                <a:gd name="T11" fmla="*/ 409 h 22"/>
                <a:gd name="T12" fmla="*/ 226 w 21"/>
                <a:gd name="T13" fmla="*/ 409 h 22"/>
                <a:gd name="T14" fmla="*/ 164 w 21"/>
                <a:gd name="T15" fmla="*/ 409 h 22"/>
                <a:gd name="T16" fmla="*/ 95 w 21"/>
                <a:gd name="T17" fmla="*/ 340 h 22"/>
                <a:gd name="T18" fmla="*/ 29 w 21"/>
                <a:gd name="T19" fmla="*/ 279 h 22"/>
                <a:gd name="T20" fmla="*/ 0 w 21"/>
                <a:gd name="T21" fmla="*/ 279 h 22"/>
                <a:gd name="T22" fmla="*/ 29 w 21"/>
                <a:gd name="T23" fmla="*/ 251 h 22"/>
                <a:gd name="T24" fmla="*/ 29 w 21"/>
                <a:gd name="T25" fmla="*/ 184 h 22"/>
                <a:gd name="T26" fmla="*/ 136 w 21"/>
                <a:gd name="T27" fmla="*/ 28 h 22"/>
                <a:gd name="T28" fmla="*/ 164 w 21"/>
                <a:gd name="T29" fmla="*/ 28 h 22"/>
                <a:gd name="T30" fmla="*/ 283 w 21"/>
                <a:gd name="T31" fmla="*/ 0 h 22"/>
                <a:gd name="T32" fmla="*/ 390 w 21"/>
                <a:gd name="T33" fmla="*/ 95 h 22"/>
                <a:gd name="T34" fmla="*/ 390 w 21"/>
                <a:gd name="T35" fmla="*/ 95 h 22"/>
                <a:gd name="T36" fmla="*/ 419 w 21"/>
                <a:gd name="T37" fmla="*/ 118 h 22"/>
                <a:gd name="T38" fmla="*/ 448 w 21"/>
                <a:gd name="T39" fmla="*/ 251 h 22"/>
                <a:gd name="T40" fmla="*/ 488 w 21"/>
                <a:gd name="T41" fmla="*/ 225 h 22"/>
                <a:gd name="T42" fmla="*/ 579 w 21"/>
                <a:gd name="T43" fmla="*/ 251 h 22"/>
                <a:gd name="T44" fmla="*/ 579 w 21"/>
                <a:gd name="T45" fmla="*/ 340 h 22"/>
                <a:gd name="T46" fmla="*/ 607 w 21"/>
                <a:gd name="T47" fmla="*/ 340 h 22"/>
                <a:gd name="T48" fmla="*/ 607 w 21"/>
                <a:gd name="T49" fmla="*/ 340 h 22"/>
                <a:gd name="T50" fmla="*/ 645 w 21"/>
                <a:gd name="T51" fmla="*/ 340 h 22"/>
                <a:gd name="T52" fmla="*/ 674 w 21"/>
                <a:gd name="T53" fmla="*/ 369 h 22"/>
                <a:gd name="T54" fmla="*/ 674 w 21"/>
                <a:gd name="T55" fmla="*/ 463 h 22"/>
                <a:gd name="T56" fmla="*/ 674 w 21"/>
                <a:gd name="T57" fmla="*/ 503 h 22"/>
                <a:gd name="T58" fmla="*/ 674 w 21"/>
                <a:gd name="T59" fmla="*/ 503 h 22"/>
                <a:gd name="T60" fmla="*/ 579 w 21"/>
                <a:gd name="T61" fmla="*/ 688 h 22"/>
                <a:gd name="T62" fmla="*/ 510 w 21"/>
                <a:gd name="T63" fmla="*/ 688 h 22"/>
                <a:gd name="T64" fmla="*/ 69 w 21"/>
                <a:gd name="T65" fmla="*/ 251 h 22"/>
                <a:gd name="T66" fmla="*/ 136 w 21"/>
                <a:gd name="T67" fmla="*/ 319 h 22"/>
                <a:gd name="T68" fmla="*/ 188 w 21"/>
                <a:gd name="T69" fmla="*/ 369 h 22"/>
                <a:gd name="T70" fmla="*/ 226 w 21"/>
                <a:gd name="T71" fmla="*/ 369 h 22"/>
                <a:gd name="T72" fmla="*/ 283 w 21"/>
                <a:gd name="T73" fmla="*/ 409 h 22"/>
                <a:gd name="T74" fmla="*/ 390 w 21"/>
                <a:gd name="T75" fmla="*/ 463 h 22"/>
                <a:gd name="T76" fmla="*/ 419 w 21"/>
                <a:gd name="T77" fmla="*/ 503 h 22"/>
                <a:gd name="T78" fmla="*/ 390 w 21"/>
                <a:gd name="T79" fmla="*/ 570 h 22"/>
                <a:gd name="T80" fmla="*/ 390 w 21"/>
                <a:gd name="T81" fmla="*/ 619 h 22"/>
                <a:gd name="T82" fmla="*/ 510 w 21"/>
                <a:gd name="T83" fmla="*/ 659 h 22"/>
                <a:gd name="T84" fmla="*/ 538 w 21"/>
                <a:gd name="T85" fmla="*/ 619 h 22"/>
                <a:gd name="T86" fmla="*/ 645 w 21"/>
                <a:gd name="T87" fmla="*/ 503 h 22"/>
                <a:gd name="T88" fmla="*/ 645 w 21"/>
                <a:gd name="T89" fmla="*/ 463 h 22"/>
                <a:gd name="T90" fmla="*/ 645 w 21"/>
                <a:gd name="T91" fmla="*/ 463 h 22"/>
                <a:gd name="T92" fmla="*/ 645 w 21"/>
                <a:gd name="T93" fmla="*/ 409 h 22"/>
                <a:gd name="T94" fmla="*/ 645 w 21"/>
                <a:gd name="T95" fmla="*/ 409 h 22"/>
                <a:gd name="T96" fmla="*/ 607 w 21"/>
                <a:gd name="T97" fmla="*/ 409 h 22"/>
                <a:gd name="T98" fmla="*/ 607 w 21"/>
                <a:gd name="T99" fmla="*/ 409 h 22"/>
                <a:gd name="T100" fmla="*/ 538 w 21"/>
                <a:gd name="T101" fmla="*/ 369 h 22"/>
                <a:gd name="T102" fmla="*/ 538 w 21"/>
                <a:gd name="T103" fmla="*/ 340 h 22"/>
                <a:gd name="T104" fmla="*/ 538 w 21"/>
                <a:gd name="T105" fmla="*/ 279 h 22"/>
                <a:gd name="T106" fmla="*/ 510 w 21"/>
                <a:gd name="T107" fmla="*/ 279 h 22"/>
                <a:gd name="T108" fmla="*/ 448 w 21"/>
                <a:gd name="T109" fmla="*/ 279 h 22"/>
                <a:gd name="T110" fmla="*/ 352 w 21"/>
                <a:gd name="T111" fmla="*/ 118 h 22"/>
                <a:gd name="T112" fmla="*/ 352 w 21"/>
                <a:gd name="T113" fmla="*/ 95 h 22"/>
                <a:gd name="T114" fmla="*/ 283 w 21"/>
                <a:gd name="T115" fmla="*/ 28 h 22"/>
                <a:gd name="T116" fmla="*/ 164 w 21"/>
                <a:gd name="T117" fmla="*/ 66 h 22"/>
                <a:gd name="T118" fmla="*/ 164 w 21"/>
                <a:gd name="T119" fmla="*/ 66 h 22"/>
                <a:gd name="T120" fmla="*/ 69 w 21"/>
                <a:gd name="T121" fmla="*/ 184 h 22"/>
                <a:gd name="T122" fmla="*/ 69 w 21"/>
                <a:gd name="T123" fmla="*/ 251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" h="22">
                  <a:moveTo>
                    <a:pt x="16" y="22"/>
                  </a:moveTo>
                  <a:cubicBezTo>
                    <a:pt x="16" y="22"/>
                    <a:pt x="12" y="22"/>
                    <a:pt x="11" y="21"/>
                  </a:cubicBezTo>
                  <a:cubicBezTo>
                    <a:pt x="10" y="20"/>
                    <a:pt x="11" y="18"/>
                    <a:pt x="11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5"/>
                    <a:pt x="9" y="14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4"/>
                    <a:pt x="2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2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6"/>
                    <a:pt x="13" y="7"/>
                    <a:pt x="14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8" y="8"/>
                    <a:pt x="18" y="9"/>
                    <a:pt x="18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1" y="11"/>
                    <a:pt x="21" y="12"/>
                  </a:cubicBezTo>
                  <a:cubicBezTo>
                    <a:pt x="21" y="12"/>
                    <a:pt x="21" y="14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8"/>
                    <a:pt x="20" y="20"/>
                    <a:pt x="18" y="22"/>
                  </a:cubicBezTo>
                  <a:cubicBezTo>
                    <a:pt x="17" y="22"/>
                    <a:pt x="17" y="22"/>
                    <a:pt x="16" y="22"/>
                  </a:cubicBezTo>
                  <a:close/>
                  <a:moveTo>
                    <a:pt x="2" y="8"/>
                  </a:moveTo>
                  <a:cubicBezTo>
                    <a:pt x="3" y="8"/>
                    <a:pt x="4" y="9"/>
                    <a:pt x="4" y="10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10" y="13"/>
                    <a:pt x="11" y="14"/>
                    <a:pt x="12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4" y="21"/>
                    <a:pt x="16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9" y="20"/>
                    <a:pt x="19" y="18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2" y="8"/>
                    <a:pt x="11" y="6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3" y="4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54" name="Freeform 156"/>
            <p:cNvSpPr/>
            <p:nvPr/>
          </p:nvSpPr>
          <p:spPr bwMode="auto">
            <a:xfrm>
              <a:off x="7013565" y="2970190"/>
              <a:ext cx="217229" cy="333640"/>
            </a:xfrm>
            <a:custGeom>
              <a:avLst/>
              <a:gdLst>
                <a:gd name="T0" fmla="*/ 861 w 29"/>
                <a:gd name="T1" fmla="*/ 1293 h 45"/>
                <a:gd name="T2" fmla="*/ 742 w 29"/>
                <a:gd name="T3" fmla="*/ 1265 h 45"/>
                <a:gd name="T4" fmla="*/ 538 w 29"/>
                <a:gd name="T5" fmla="*/ 1175 h 45"/>
                <a:gd name="T6" fmla="*/ 390 w 29"/>
                <a:gd name="T7" fmla="*/ 1044 h 45"/>
                <a:gd name="T8" fmla="*/ 390 w 29"/>
                <a:gd name="T9" fmla="*/ 982 h 45"/>
                <a:gd name="T10" fmla="*/ 324 w 29"/>
                <a:gd name="T11" fmla="*/ 888 h 45"/>
                <a:gd name="T12" fmla="*/ 226 w 29"/>
                <a:gd name="T13" fmla="*/ 704 h 45"/>
                <a:gd name="T14" fmla="*/ 136 w 29"/>
                <a:gd name="T15" fmla="*/ 549 h 45"/>
                <a:gd name="T16" fmla="*/ 95 w 29"/>
                <a:gd name="T17" fmla="*/ 499 h 45"/>
                <a:gd name="T18" fmla="*/ 29 w 29"/>
                <a:gd name="T19" fmla="*/ 433 h 45"/>
                <a:gd name="T20" fmla="*/ 29 w 29"/>
                <a:gd name="T21" fmla="*/ 405 h 45"/>
                <a:gd name="T22" fmla="*/ 69 w 29"/>
                <a:gd name="T23" fmla="*/ 271 h 45"/>
                <a:gd name="T24" fmla="*/ 69 w 29"/>
                <a:gd name="T25" fmla="*/ 339 h 45"/>
                <a:gd name="T26" fmla="*/ 188 w 29"/>
                <a:gd name="T27" fmla="*/ 365 h 45"/>
                <a:gd name="T28" fmla="*/ 188 w 29"/>
                <a:gd name="T29" fmla="*/ 316 h 45"/>
                <a:gd name="T30" fmla="*/ 255 w 29"/>
                <a:gd name="T31" fmla="*/ 250 h 45"/>
                <a:gd name="T32" fmla="*/ 390 w 29"/>
                <a:gd name="T33" fmla="*/ 184 h 45"/>
                <a:gd name="T34" fmla="*/ 447 w 29"/>
                <a:gd name="T35" fmla="*/ 90 h 45"/>
                <a:gd name="T36" fmla="*/ 509 w 29"/>
                <a:gd name="T37" fmla="*/ 66 h 45"/>
                <a:gd name="T38" fmla="*/ 607 w 29"/>
                <a:gd name="T39" fmla="*/ 155 h 45"/>
                <a:gd name="T40" fmla="*/ 792 w 29"/>
                <a:gd name="T41" fmla="*/ 271 h 45"/>
                <a:gd name="T42" fmla="*/ 838 w 29"/>
                <a:gd name="T43" fmla="*/ 316 h 45"/>
                <a:gd name="T44" fmla="*/ 607 w 29"/>
                <a:gd name="T45" fmla="*/ 433 h 45"/>
                <a:gd name="T46" fmla="*/ 578 w 29"/>
                <a:gd name="T47" fmla="*/ 549 h 45"/>
                <a:gd name="T48" fmla="*/ 645 w 29"/>
                <a:gd name="T49" fmla="*/ 676 h 45"/>
                <a:gd name="T50" fmla="*/ 702 w 29"/>
                <a:gd name="T51" fmla="*/ 704 h 45"/>
                <a:gd name="T52" fmla="*/ 792 w 29"/>
                <a:gd name="T53" fmla="*/ 676 h 45"/>
                <a:gd name="T54" fmla="*/ 861 w 29"/>
                <a:gd name="T55" fmla="*/ 799 h 45"/>
                <a:gd name="T56" fmla="*/ 928 w 29"/>
                <a:gd name="T57" fmla="*/ 888 h 45"/>
                <a:gd name="T58" fmla="*/ 928 w 29"/>
                <a:gd name="T59" fmla="*/ 954 h 45"/>
                <a:gd name="T60" fmla="*/ 928 w 29"/>
                <a:gd name="T61" fmla="*/ 1044 h 45"/>
                <a:gd name="T62" fmla="*/ 899 w 29"/>
                <a:gd name="T63" fmla="*/ 1072 h 45"/>
                <a:gd name="T64" fmla="*/ 899 w 29"/>
                <a:gd name="T65" fmla="*/ 1109 h 45"/>
                <a:gd name="T66" fmla="*/ 928 w 29"/>
                <a:gd name="T67" fmla="*/ 1204 h 45"/>
                <a:gd name="T68" fmla="*/ 861 w 29"/>
                <a:gd name="T69" fmla="*/ 1293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" h="45">
                  <a:moveTo>
                    <a:pt x="27" y="42"/>
                  </a:moveTo>
                  <a:cubicBezTo>
                    <a:pt x="26" y="45"/>
                    <a:pt x="24" y="42"/>
                    <a:pt x="23" y="41"/>
                  </a:cubicBezTo>
                  <a:cubicBezTo>
                    <a:pt x="21" y="40"/>
                    <a:pt x="19" y="39"/>
                    <a:pt x="17" y="38"/>
                  </a:cubicBezTo>
                  <a:cubicBezTo>
                    <a:pt x="15" y="37"/>
                    <a:pt x="14" y="36"/>
                    <a:pt x="12" y="34"/>
                  </a:cubicBezTo>
                  <a:cubicBezTo>
                    <a:pt x="11" y="33"/>
                    <a:pt x="12" y="33"/>
                    <a:pt x="12" y="32"/>
                  </a:cubicBezTo>
                  <a:cubicBezTo>
                    <a:pt x="11" y="31"/>
                    <a:pt x="10" y="30"/>
                    <a:pt x="10" y="29"/>
                  </a:cubicBezTo>
                  <a:cubicBezTo>
                    <a:pt x="9" y="27"/>
                    <a:pt x="8" y="25"/>
                    <a:pt x="7" y="23"/>
                  </a:cubicBezTo>
                  <a:cubicBezTo>
                    <a:pt x="6" y="21"/>
                    <a:pt x="5" y="20"/>
                    <a:pt x="4" y="18"/>
                  </a:cubicBezTo>
                  <a:cubicBezTo>
                    <a:pt x="4" y="17"/>
                    <a:pt x="3" y="16"/>
                    <a:pt x="3" y="16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0" y="11"/>
                    <a:pt x="0" y="11"/>
                    <a:pt x="2" y="9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4" y="10"/>
                    <a:pt x="4" y="13"/>
                    <a:pt x="6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11" y="7"/>
                    <a:pt x="12" y="6"/>
                  </a:cubicBezTo>
                  <a:cubicBezTo>
                    <a:pt x="12" y="5"/>
                    <a:pt x="14" y="3"/>
                    <a:pt x="14" y="3"/>
                  </a:cubicBezTo>
                  <a:cubicBezTo>
                    <a:pt x="13" y="1"/>
                    <a:pt x="14" y="0"/>
                    <a:pt x="16" y="2"/>
                  </a:cubicBezTo>
                  <a:cubicBezTo>
                    <a:pt x="17" y="3"/>
                    <a:pt x="19" y="4"/>
                    <a:pt x="19" y="5"/>
                  </a:cubicBezTo>
                  <a:cubicBezTo>
                    <a:pt x="20" y="8"/>
                    <a:pt x="29" y="3"/>
                    <a:pt x="25" y="9"/>
                  </a:cubicBezTo>
                  <a:cubicBezTo>
                    <a:pt x="25" y="9"/>
                    <a:pt x="26" y="10"/>
                    <a:pt x="26" y="10"/>
                  </a:cubicBezTo>
                  <a:cubicBezTo>
                    <a:pt x="24" y="11"/>
                    <a:pt x="19" y="11"/>
                    <a:pt x="19" y="14"/>
                  </a:cubicBezTo>
                  <a:cubicBezTo>
                    <a:pt x="19" y="16"/>
                    <a:pt x="18" y="16"/>
                    <a:pt x="18" y="18"/>
                  </a:cubicBezTo>
                  <a:cubicBezTo>
                    <a:pt x="17" y="20"/>
                    <a:pt x="20" y="20"/>
                    <a:pt x="20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3" y="24"/>
                    <a:pt x="24" y="23"/>
                    <a:pt x="25" y="22"/>
                  </a:cubicBezTo>
                  <a:cubicBezTo>
                    <a:pt x="25" y="24"/>
                    <a:pt x="24" y="26"/>
                    <a:pt x="27" y="26"/>
                  </a:cubicBez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29" y="30"/>
                    <a:pt x="29" y="31"/>
                  </a:cubicBezTo>
                  <a:cubicBezTo>
                    <a:pt x="29" y="32"/>
                    <a:pt x="29" y="33"/>
                    <a:pt x="29" y="34"/>
                  </a:cubicBezTo>
                  <a:cubicBezTo>
                    <a:pt x="28" y="35"/>
                    <a:pt x="28" y="34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8"/>
                    <a:pt x="29" y="38"/>
                    <a:pt x="29" y="39"/>
                  </a:cubicBezTo>
                  <a:cubicBezTo>
                    <a:pt x="28" y="40"/>
                    <a:pt x="27" y="40"/>
                    <a:pt x="27" y="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55" name="Freeform 157"/>
            <p:cNvSpPr>
              <a:spLocks noEditPoints="1"/>
            </p:cNvSpPr>
            <p:nvPr/>
          </p:nvSpPr>
          <p:spPr bwMode="auto">
            <a:xfrm>
              <a:off x="7007268" y="2970190"/>
              <a:ext cx="229822" cy="327345"/>
            </a:xfrm>
            <a:custGeom>
              <a:avLst/>
              <a:gdLst>
                <a:gd name="T0" fmla="*/ 704 w 31"/>
                <a:gd name="T1" fmla="*/ 1307 h 44"/>
                <a:gd name="T2" fmla="*/ 405 w 31"/>
                <a:gd name="T3" fmla="*/ 1094 h 44"/>
                <a:gd name="T4" fmla="*/ 339 w 31"/>
                <a:gd name="T5" fmla="*/ 938 h 44"/>
                <a:gd name="T6" fmla="*/ 210 w 31"/>
                <a:gd name="T7" fmla="*/ 716 h 44"/>
                <a:gd name="T8" fmla="*/ 115 w 31"/>
                <a:gd name="T9" fmla="*/ 570 h 44"/>
                <a:gd name="T10" fmla="*/ 28 w 31"/>
                <a:gd name="T11" fmla="*/ 435 h 44"/>
                <a:gd name="T12" fmla="*/ 115 w 31"/>
                <a:gd name="T13" fmla="*/ 225 h 44"/>
                <a:gd name="T14" fmla="*/ 115 w 31"/>
                <a:gd name="T15" fmla="*/ 319 h 44"/>
                <a:gd name="T16" fmla="*/ 210 w 31"/>
                <a:gd name="T17" fmla="*/ 340 h 44"/>
                <a:gd name="T18" fmla="*/ 250 w 31"/>
                <a:gd name="T19" fmla="*/ 251 h 44"/>
                <a:gd name="T20" fmla="*/ 405 w 31"/>
                <a:gd name="T21" fmla="*/ 118 h 44"/>
                <a:gd name="T22" fmla="*/ 520 w 31"/>
                <a:gd name="T23" fmla="*/ 28 h 44"/>
                <a:gd name="T24" fmla="*/ 676 w 31"/>
                <a:gd name="T25" fmla="*/ 184 h 44"/>
                <a:gd name="T26" fmla="*/ 838 w 31"/>
                <a:gd name="T27" fmla="*/ 184 h 44"/>
                <a:gd name="T28" fmla="*/ 838 w 31"/>
                <a:gd name="T29" fmla="*/ 279 h 44"/>
                <a:gd name="T30" fmla="*/ 838 w 31"/>
                <a:gd name="T31" fmla="*/ 340 h 44"/>
                <a:gd name="T32" fmla="*/ 589 w 31"/>
                <a:gd name="T33" fmla="*/ 570 h 44"/>
                <a:gd name="T34" fmla="*/ 676 w 31"/>
                <a:gd name="T35" fmla="*/ 688 h 44"/>
                <a:gd name="T36" fmla="*/ 798 w 31"/>
                <a:gd name="T37" fmla="*/ 659 h 44"/>
                <a:gd name="T38" fmla="*/ 838 w 31"/>
                <a:gd name="T39" fmla="*/ 716 h 44"/>
                <a:gd name="T40" fmla="*/ 860 w 31"/>
                <a:gd name="T41" fmla="*/ 778 h 44"/>
                <a:gd name="T42" fmla="*/ 925 w 31"/>
                <a:gd name="T43" fmla="*/ 938 h 44"/>
                <a:gd name="T44" fmla="*/ 925 w 31"/>
                <a:gd name="T45" fmla="*/ 1057 h 44"/>
                <a:gd name="T46" fmla="*/ 888 w 31"/>
                <a:gd name="T47" fmla="*/ 1151 h 44"/>
                <a:gd name="T48" fmla="*/ 888 w 31"/>
                <a:gd name="T49" fmla="*/ 1279 h 44"/>
                <a:gd name="T50" fmla="*/ 888 w 31"/>
                <a:gd name="T51" fmla="*/ 1307 h 44"/>
                <a:gd name="T52" fmla="*/ 115 w 31"/>
                <a:gd name="T53" fmla="*/ 463 h 44"/>
                <a:gd name="T54" fmla="*/ 210 w 31"/>
                <a:gd name="T55" fmla="*/ 619 h 44"/>
                <a:gd name="T56" fmla="*/ 339 w 31"/>
                <a:gd name="T57" fmla="*/ 872 h 44"/>
                <a:gd name="T58" fmla="*/ 405 w 31"/>
                <a:gd name="T59" fmla="*/ 1005 h 44"/>
                <a:gd name="T60" fmla="*/ 638 w 31"/>
                <a:gd name="T61" fmla="*/ 1213 h 44"/>
                <a:gd name="T62" fmla="*/ 838 w 31"/>
                <a:gd name="T63" fmla="*/ 1307 h 44"/>
                <a:gd name="T64" fmla="*/ 888 w 31"/>
                <a:gd name="T65" fmla="*/ 1213 h 44"/>
                <a:gd name="T66" fmla="*/ 888 w 31"/>
                <a:gd name="T67" fmla="*/ 1123 h 44"/>
                <a:gd name="T68" fmla="*/ 860 w 31"/>
                <a:gd name="T69" fmla="*/ 1057 h 44"/>
                <a:gd name="T70" fmla="*/ 888 w 31"/>
                <a:gd name="T71" fmla="*/ 967 h 44"/>
                <a:gd name="T72" fmla="*/ 888 w 31"/>
                <a:gd name="T73" fmla="*/ 872 h 44"/>
                <a:gd name="T74" fmla="*/ 770 w 31"/>
                <a:gd name="T75" fmla="*/ 716 h 44"/>
                <a:gd name="T76" fmla="*/ 676 w 31"/>
                <a:gd name="T77" fmla="*/ 716 h 44"/>
                <a:gd name="T78" fmla="*/ 615 w 31"/>
                <a:gd name="T79" fmla="*/ 688 h 44"/>
                <a:gd name="T80" fmla="*/ 589 w 31"/>
                <a:gd name="T81" fmla="*/ 503 h 44"/>
                <a:gd name="T82" fmla="*/ 770 w 31"/>
                <a:gd name="T83" fmla="*/ 319 h 44"/>
                <a:gd name="T84" fmla="*/ 770 w 31"/>
                <a:gd name="T85" fmla="*/ 225 h 44"/>
                <a:gd name="T86" fmla="*/ 589 w 31"/>
                <a:gd name="T87" fmla="*/ 156 h 44"/>
                <a:gd name="T88" fmla="*/ 454 w 31"/>
                <a:gd name="T89" fmla="*/ 28 h 44"/>
                <a:gd name="T90" fmla="*/ 495 w 31"/>
                <a:gd name="T91" fmla="*/ 95 h 44"/>
                <a:gd name="T92" fmla="*/ 339 w 31"/>
                <a:gd name="T93" fmla="*/ 225 h 44"/>
                <a:gd name="T94" fmla="*/ 250 w 31"/>
                <a:gd name="T95" fmla="*/ 319 h 44"/>
                <a:gd name="T96" fmla="*/ 184 w 31"/>
                <a:gd name="T97" fmla="*/ 409 h 44"/>
                <a:gd name="T98" fmla="*/ 89 w 31"/>
                <a:gd name="T99" fmla="*/ 369 h 44"/>
                <a:gd name="T100" fmla="*/ 89 w 31"/>
                <a:gd name="T101" fmla="*/ 409 h 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" h="44">
                  <a:moveTo>
                    <a:pt x="27" y="44"/>
                  </a:moveTo>
                  <a:cubicBezTo>
                    <a:pt x="26" y="44"/>
                    <a:pt x="24" y="43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1"/>
                    <a:pt x="21" y="40"/>
                    <a:pt x="20" y="40"/>
                  </a:cubicBezTo>
                  <a:cubicBezTo>
                    <a:pt x="20" y="40"/>
                    <a:pt x="19" y="39"/>
                    <a:pt x="18" y="39"/>
                  </a:cubicBezTo>
                  <a:cubicBezTo>
                    <a:pt x="16" y="37"/>
                    <a:pt x="14" y="36"/>
                    <a:pt x="13" y="35"/>
                  </a:cubicBezTo>
                  <a:cubicBezTo>
                    <a:pt x="12" y="34"/>
                    <a:pt x="12" y="33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1" y="30"/>
                    <a:pt x="10" y="29"/>
                    <a:pt x="10" y="29"/>
                  </a:cubicBezTo>
                  <a:cubicBezTo>
                    <a:pt x="9" y="27"/>
                    <a:pt x="8" y="26"/>
                    <a:pt x="8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6" y="21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0" y="11"/>
                    <a:pt x="1" y="10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6" y="10"/>
                    <a:pt x="7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9" y="7"/>
                    <a:pt x="11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1" y="5"/>
                    <a:pt x="21" y="6"/>
                    <a:pt x="22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8" y="7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4" y="11"/>
                    <a:pt x="21" y="12"/>
                    <a:pt x="21" y="15"/>
                  </a:cubicBezTo>
                  <a:cubicBezTo>
                    <a:pt x="21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9"/>
                    <a:pt x="19" y="19"/>
                    <a:pt x="20" y="20"/>
                  </a:cubicBezTo>
                  <a:cubicBezTo>
                    <a:pt x="20" y="20"/>
                    <a:pt x="21" y="21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2"/>
                    <a:pt x="25" y="22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6" y="25"/>
                    <a:pt x="27" y="25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5"/>
                    <a:pt x="29" y="27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30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29" y="37"/>
                  </a:cubicBezTo>
                  <a:cubicBezTo>
                    <a:pt x="29" y="37"/>
                    <a:pt x="29" y="37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7" y="44"/>
                    <a:pt x="27" y="44"/>
                  </a:cubicBezTo>
                  <a:close/>
                  <a:moveTo>
                    <a:pt x="2" y="14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9"/>
                    <a:pt x="7" y="20"/>
                  </a:cubicBezTo>
                  <a:cubicBezTo>
                    <a:pt x="7" y="20"/>
                    <a:pt x="8" y="21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5"/>
                    <a:pt x="10" y="27"/>
                    <a:pt x="11" y="28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30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4"/>
                  </a:cubicBezTo>
                  <a:cubicBezTo>
                    <a:pt x="15" y="35"/>
                    <a:pt x="17" y="36"/>
                    <a:pt x="19" y="38"/>
                  </a:cubicBezTo>
                  <a:cubicBezTo>
                    <a:pt x="19" y="38"/>
                    <a:pt x="20" y="39"/>
                    <a:pt x="21" y="39"/>
                  </a:cubicBezTo>
                  <a:cubicBezTo>
                    <a:pt x="22" y="39"/>
                    <a:pt x="23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2"/>
                    <a:pt x="26" y="42"/>
                    <a:pt x="27" y="42"/>
                  </a:cubicBezTo>
                  <a:cubicBezTo>
                    <a:pt x="27" y="42"/>
                    <a:pt x="27" y="42"/>
                    <a:pt x="28" y="41"/>
                  </a:cubicBezTo>
                  <a:cubicBezTo>
                    <a:pt x="28" y="41"/>
                    <a:pt x="28" y="40"/>
                    <a:pt x="28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28" y="38"/>
                    <a:pt x="28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8"/>
                    <a:pt x="28" y="26"/>
                    <a:pt x="28" y="26"/>
                  </a:cubicBezTo>
                  <a:cubicBezTo>
                    <a:pt x="27" y="27"/>
                    <a:pt x="26" y="26"/>
                    <a:pt x="26" y="26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4" y="24"/>
                    <a:pt x="23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19" y="20"/>
                  </a:cubicBezTo>
                  <a:cubicBezTo>
                    <a:pt x="19" y="20"/>
                    <a:pt x="18" y="19"/>
                    <a:pt x="18" y="18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3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0" y="7"/>
                    <a:pt x="19" y="5"/>
                  </a:cubicBezTo>
                  <a:cubicBezTo>
                    <a:pt x="19" y="5"/>
                    <a:pt x="18" y="4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4" y="11"/>
                    <a:pt x="4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56" name="Freeform 158"/>
            <p:cNvSpPr/>
            <p:nvPr/>
          </p:nvSpPr>
          <p:spPr bwMode="auto">
            <a:xfrm>
              <a:off x="7416541" y="2872617"/>
              <a:ext cx="81854" cy="75541"/>
            </a:xfrm>
            <a:custGeom>
              <a:avLst/>
              <a:gdLst>
                <a:gd name="T0" fmla="*/ 118 w 11"/>
                <a:gd name="T1" fmla="*/ 305 h 10"/>
                <a:gd name="T2" fmla="*/ 28 w 11"/>
                <a:gd name="T3" fmla="*/ 197 h 10"/>
                <a:gd name="T4" fmla="*/ 0 w 11"/>
                <a:gd name="T5" fmla="*/ 70 h 10"/>
                <a:gd name="T6" fmla="*/ 66 w 11"/>
                <a:gd name="T7" fmla="*/ 29 h 10"/>
                <a:gd name="T8" fmla="*/ 95 w 11"/>
                <a:gd name="T9" fmla="*/ 0 h 10"/>
                <a:gd name="T10" fmla="*/ 251 w 11"/>
                <a:gd name="T11" fmla="*/ 0 h 10"/>
                <a:gd name="T12" fmla="*/ 279 w 11"/>
                <a:gd name="T13" fmla="*/ 70 h 10"/>
                <a:gd name="T14" fmla="*/ 279 w 11"/>
                <a:gd name="T15" fmla="*/ 235 h 10"/>
                <a:gd name="T16" fmla="*/ 184 w 11"/>
                <a:gd name="T17" fmla="*/ 264 h 10"/>
                <a:gd name="T18" fmla="*/ 118 w 11"/>
                <a:gd name="T19" fmla="*/ 305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0">
                  <a:moveTo>
                    <a:pt x="4" y="9"/>
                  </a:moveTo>
                  <a:cubicBezTo>
                    <a:pt x="3" y="8"/>
                    <a:pt x="2" y="6"/>
                    <a:pt x="1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4"/>
                    <a:pt x="10" y="5"/>
                    <a:pt x="9" y="7"/>
                  </a:cubicBezTo>
                  <a:cubicBezTo>
                    <a:pt x="9" y="9"/>
                    <a:pt x="7" y="8"/>
                    <a:pt x="6" y="8"/>
                  </a:cubicBezTo>
                  <a:cubicBezTo>
                    <a:pt x="5" y="8"/>
                    <a:pt x="6" y="10"/>
                    <a:pt x="4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57" name="Freeform 159"/>
            <p:cNvSpPr>
              <a:spLocks noEditPoints="1"/>
            </p:cNvSpPr>
            <p:nvPr/>
          </p:nvSpPr>
          <p:spPr bwMode="auto">
            <a:xfrm>
              <a:off x="7407096" y="2866321"/>
              <a:ext cx="81854" cy="81836"/>
            </a:xfrm>
            <a:custGeom>
              <a:avLst/>
              <a:gdLst>
                <a:gd name="T0" fmla="*/ 156 w 11"/>
                <a:gd name="T1" fmla="*/ 340 h 11"/>
                <a:gd name="T2" fmla="*/ 156 w 11"/>
                <a:gd name="T3" fmla="*/ 340 h 11"/>
                <a:gd name="T4" fmla="*/ 118 w 11"/>
                <a:gd name="T5" fmla="*/ 340 h 11"/>
                <a:gd name="T6" fmla="*/ 95 w 11"/>
                <a:gd name="T7" fmla="*/ 279 h 11"/>
                <a:gd name="T8" fmla="*/ 66 w 11"/>
                <a:gd name="T9" fmla="*/ 225 h 11"/>
                <a:gd name="T10" fmla="*/ 28 w 11"/>
                <a:gd name="T11" fmla="*/ 184 h 11"/>
                <a:gd name="T12" fmla="*/ 28 w 11"/>
                <a:gd name="T13" fmla="*/ 95 h 11"/>
                <a:gd name="T14" fmla="*/ 66 w 11"/>
                <a:gd name="T15" fmla="*/ 66 h 11"/>
                <a:gd name="T16" fmla="*/ 66 w 11"/>
                <a:gd name="T17" fmla="*/ 66 h 11"/>
                <a:gd name="T18" fmla="*/ 95 w 11"/>
                <a:gd name="T19" fmla="*/ 28 h 11"/>
                <a:gd name="T20" fmla="*/ 118 w 11"/>
                <a:gd name="T21" fmla="*/ 0 h 11"/>
                <a:gd name="T22" fmla="*/ 156 w 11"/>
                <a:gd name="T23" fmla="*/ 0 h 11"/>
                <a:gd name="T24" fmla="*/ 319 w 11"/>
                <a:gd name="T25" fmla="*/ 28 h 11"/>
                <a:gd name="T26" fmla="*/ 340 w 11"/>
                <a:gd name="T27" fmla="*/ 28 h 11"/>
                <a:gd name="T28" fmla="*/ 340 w 11"/>
                <a:gd name="T29" fmla="*/ 95 h 11"/>
                <a:gd name="T30" fmla="*/ 319 w 11"/>
                <a:gd name="T31" fmla="*/ 95 h 11"/>
                <a:gd name="T32" fmla="*/ 340 w 11"/>
                <a:gd name="T33" fmla="*/ 156 h 11"/>
                <a:gd name="T34" fmla="*/ 340 w 11"/>
                <a:gd name="T35" fmla="*/ 251 h 11"/>
                <a:gd name="T36" fmla="*/ 279 w 11"/>
                <a:gd name="T37" fmla="*/ 319 h 11"/>
                <a:gd name="T38" fmla="*/ 251 w 11"/>
                <a:gd name="T39" fmla="*/ 279 h 11"/>
                <a:gd name="T40" fmla="*/ 225 w 11"/>
                <a:gd name="T41" fmla="*/ 279 h 11"/>
                <a:gd name="T42" fmla="*/ 225 w 11"/>
                <a:gd name="T43" fmla="*/ 319 h 11"/>
                <a:gd name="T44" fmla="*/ 156 w 11"/>
                <a:gd name="T45" fmla="*/ 340 h 11"/>
                <a:gd name="T46" fmla="*/ 156 w 11"/>
                <a:gd name="T47" fmla="*/ 319 h 11"/>
                <a:gd name="T48" fmla="*/ 156 w 11"/>
                <a:gd name="T49" fmla="*/ 319 h 11"/>
                <a:gd name="T50" fmla="*/ 184 w 11"/>
                <a:gd name="T51" fmla="*/ 279 h 11"/>
                <a:gd name="T52" fmla="*/ 225 w 11"/>
                <a:gd name="T53" fmla="*/ 251 h 11"/>
                <a:gd name="T54" fmla="*/ 279 w 11"/>
                <a:gd name="T55" fmla="*/ 251 h 11"/>
                <a:gd name="T56" fmla="*/ 279 w 11"/>
                <a:gd name="T57" fmla="*/ 251 h 11"/>
                <a:gd name="T58" fmla="*/ 319 w 11"/>
                <a:gd name="T59" fmla="*/ 251 h 11"/>
                <a:gd name="T60" fmla="*/ 279 w 11"/>
                <a:gd name="T61" fmla="*/ 156 h 11"/>
                <a:gd name="T62" fmla="*/ 279 w 11"/>
                <a:gd name="T63" fmla="*/ 118 h 11"/>
                <a:gd name="T64" fmla="*/ 319 w 11"/>
                <a:gd name="T65" fmla="*/ 66 h 11"/>
                <a:gd name="T66" fmla="*/ 319 w 11"/>
                <a:gd name="T67" fmla="*/ 66 h 11"/>
                <a:gd name="T68" fmla="*/ 279 w 11"/>
                <a:gd name="T69" fmla="*/ 66 h 11"/>
                <a:gd name="T70" fmla="*/ 156 w 11"/>
                <a:gd name="T71" fmla="*/ 66 h 11"/>
                <a:gd name="T72" fmla="*/ 118 w 11"/>
                <a:gd name="T73" fmla="*/ 66 h 11"/>
                <a:gd name="T74" fmla="*/ 118 w 11"/>
                <a:gd name="T75" fmla="*/ 66 h 11"/>
                <a:gd name="T76" fmla="*/ 118 w 11"/>
                <a:gd name="T77" fmla="*/ 66 h 11"/>
                <a:gd name="T78" fmla="*/ 118 w 11"/>
                <a:gd name="T79" fmla="*/ 66 h 11"/>
                <a:gd name="T80" fmla="*/ 118 w 11"/>
                <a:gd name="T81" fmla="*/ 66 h 11"/>
                <a:gd name="T82" fmla="*/ 66 w 11"/>
                <a:gd name="T83" fmla="*/ 95 h 11"/>
                <a:gd name="T84" fmla="*/ 66 w 11"/>
                <a:gd name="T85" fmla="*/ 118 h 11"/>
                <a:gd name="T86" fmla="*/ 66 w 11"/>
                <a:gd name="T87" fmla="*/ 184 h 11"/>
                <a:gd name="T88" fmla="*/ 95 w 11"/>
                <a:gd name="T89" fmla="*/ 184 h 11"/>
                <a:gd name="T90" fmla="*/ 118 w 11"/>
                <a:gd name="T91" fmla="*/ 251 h 11"/>
                <a:gd name="T92" fmla="*/ 156 w 11"/>
                <a:gd name="T93" fmla="*/ 319 h 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3" y="9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9" y="10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6" y="11"/>
                    <a:pt x="5" y="11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3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8" y="1"/>
                    <a:pt x="7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9"/>
                    <a:pt x="5" y="9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58" name="Freeform 160"/>
            <p:cNvSpPr/>
            <p:nvPr/>
          </p:nvSpPr>
          <p:spPr bwMode="auto">
            <a:xfrm>
              <a:off x="7347279" y="2790780"/>
              <a:ext cx="15741" cy="15738"/>
            </a:xfrm>
            <a:custGeom>
              <a:avLst/>
              <a:gdLst>
                <a:gd name="T0" fmla="*/ 83 w 2"/>
                <a:gd name="T1" fmla="*/ 0 h 2"/>
                <a:gd name="T2" fmla="*/ 0 w 2"/>
                <a:gd name="T3" fmla="*/ 50 h 2"/>
                <a:gd name="T4" fmla="*/ 50 w 2"/>
                <a:gd name="T5" fmla="*/ 0 h 2"/>
                <a:gd name="T6" fmla="*/ 8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59" name="Freeform 161"/>
            <p:cNvSpPr/>
            <p:nvPr/>
          </p:nvSpPr>
          <p:spPr bwMode="auto">
            <a:xfrm>
              <a:off x="7340983" y="2784485"/>
              <a:ext cx="28334" cy="22033"/>
            </a:xfrm>
            <a:custGeom>
              <a:avLst/>
              <a:gdLst>
                <a:gd name="T0" fmla="*/ 56 w 4"/>
                <a:gd name="T1" fmla="*/ 86 h 3"/>
                <a:gd name="T2" fmla="*/ 25 w 4"/>
                <a:gd name="T3" fmla="*/ 86 h 3"/>
                <a:gd name="T4" fmla="*/ 0 w 4"/>
                <a:gd name="T5" fmla="*/ 86 h 3"/>
                <a:gd name="T6" fmla="*/ 25 w 4"/>
                <a:gd name="T7" fmla="*/ 65 h 3"/>
                <a:gd name="T8" fmla="*/ 25 w 4"/>
                <a:gd name="T9" fmla="*/ 28 h 3"/>
                <a:gd name="T10" fmla="*/ 25 w 4"/>
                <a:gd name="T11" fmla="*/ 28 h 3"/>
                <a:gd name="T12" fmla="*/ 25 w 4"/>
                <a:gd name="T13" fmla="*/ 0 h 3"/>
                <a:gd name="T14" fmla="*/ 56 w 4"/>
                <a:gd name="T15" fmla="*/ 0 h 3"/>
                <a:gd name="T16" fmla="*/ 56 w 4"/>
                <a:gd name="T17" fmla="*/ 0 h 3"/>
                <a:gd name="T18" fmla="*/ 81 w 4"/>
                <a:gd name="T19" fmla="*/ 0 h 3"/>
                <a:gd name="T20" fmla="*/ 101 w 4"/>
                <a:gd name="T21" fmla="*/ 0 h 3"/>
                <a:gd name="T22" fmla="*/ 101 w 4"/>
                <a:gd name="T23" fmla="*/ 28 h 3"/>
                <a:gd name="T24" fmla="*/ 56 w 4"/>
                <a:gd name="T25" fmla="*/ 86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60" name="Freeform 162"/>
            <p:cNvSpPr/>
            <p:nvPr/>
          </p:nvSpPr>
          <p:spPr bwMode="auto">
            <a:xfrm>
              <a:off x="7407096" y="3511568"/>
              <a:ext cx="91299" cy="103869"/>
            </a:xfrm>
            <a:custGeom>
              <a:avLst/>
              <a:gdLst>
                <a:gd name="T0" fmla="*/ 70 w 12"/>
                <a:gd name="T1" fmla="*/ 0 h 14"/>
                <a:gd name="T2" fmla="*/ 210 w 12"/>
                <a:gd name="T3" fmla="*/ 94 h 14"/>
                <a:gd name="T4" fmla="*/ 408 w 12"/>
                <a:gd name="T5" fmla="*/ 222 h 14"/>
                <a:gd name="T6" fmla="*/ 338 w 12"/>
                <a:gd name="T7" fmla="*/ 405 h 14"/>
                <a:gd name="T8" fmla="*/ 99 w 12"/>
                <a:gd name="T9" fmla="*/ 368 h 14"/>
                <a:gd name="T10" fmla="*/ 29 w 12"/>
                <a:gd name="T11" fmla="*/ 250 h 14"/>
                <a:gd name="T12" fmla="*/ 70 w 1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8" y="1"/>
                    <a:pt x="11" y="6"/>
                    <a:pt x="12" y="7"/>
                  </a:cubicBezTo>
                  <a:cubicBezTo>
                    <a:pt x="11" y="9"/>
                    <a:pt x="12" y="12"/>
                    <a:pt x="10" y="13"/>
                  </a:cubicBezTo>
                  <a:cubicBezTo>
                    <a:pt x="7" y="14"/>
                    <a:pt x="5" y="13"/>
                    <a:pt x="3" y="12"/>
                  </a:cubicBezTo>
                  <a:cubicBezTo>
                    <a:pt x="0" y="11"/>
                    <a:pt x="0" y="11"/>
                    <a:pt x="1" y="8"/>
                  </a:cubicBezTo>
                  <a:cubicBezTo>
                    <a:pt x="1" y="6"/>
                    <a:pt x="1" y="2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61" name="Freeform 163"/>
            <p:cNvSpPr>
              <a:spLocks noEditPoints="1"/>
            </p:cNvSpPr>
            <p:nvPr/>
          </p:nvSpPr>
          <p:spPr bwMode="auto">
            <a:xfrm>
              <a:off x="7407096" y="3511568"/>
              <a:ext cx="97596" cy="103869"/>
            </a:xfrm>
            <a:custGeom>
              <a:avLst/>
              <a:gdLst>
                <a:gd name="T0" fmla="*/ 234 w 13"/>
                <a:gd name="T1" fmla="*/ 434 h 14"/>
                <a:gd name="T2" fmla="*/ 98 w 13"/>
                <a:gd name="T3" fmla="*/ 405 h 14"/>
                <a:gd name="T4" fmla="*/ 69 w 13"/>
                <a:gd name="T5" fmla="*/ 405 h 14"/>
                <a:gd name="T6" fmla="*/ 0 w 13"/>
                <a:gd name="T7" fmla="*/ 278 h 14"/>
                <a:gd name="T8" fmla="*/ 0 w 13"/>
                <a:gd name="T9" fmla="*/ 250 h 14"/>
                <a:gd name="T10" fmla="*/ 0 w 13"/>
                <a:gd name="T11" fmla="*/ 156 h 14"/>
                <a:gd name="T12" fmla="*/ 69 w 13"/>
                <a:gd name="T13" fmla="*/ 0 h 14"/>
                <a:gd name="T14" fmla="*/ 69 w 13"/>
                <a:gd name="T15" fmla="*/ 0 h 14"/>
                <a:gd name="T16" fmla="*/ 69 w 13"/>
                <a:gd name="T17" fmla="*/ 0 h 14"/>
                <a:gd name="T18" fmla="*/ 98 w 13"/>
                <a:gd name="T19" fmla="*/ 0 h 14"/>
                <a:gd name="T20" fmla="*/ 188 w 13"/>
                <a:gd name="T21" fmla="*/ 66 h 14"/>
                <a:gd name="T22" fmla="*/ 353 w 13"/>
                <a:gd name="T23" fmla="*/ 156 h 14"/>
                <a:gd name="T24" fmla="*/ 420 w 13"/>
                <a:gd name="T25" fmla="*/ 222 h 14"/>
                <a:gd name="T26" fmla="*/ 420 w 13"/>
                <a:gd name="T27" fmla="*/ 222 h 14"/>
                <a:gd name="T28" fmla="*/ 420 w 13"/>
                <a:gd name="T29" fmla="*/ 250 h 14"/>
                <a:gd name="T30" fmla="*/ 393 w 13"/>
                <a:gd name="T31" fmla="*/ 316 h 14"/>
                <a:gd name="T32" fmla="*/ 324 w 13"/>
                <a:gd name="T33" fmla="*/ 405 h 14"/>
                <a:gd name="T34" fmla="*/ 234 w 13"/>
                <a:gd name="T35" fmla="*/ 434 h 14"/>
                <a:gd name="T36" fmla="*/ 69 w 13"/>
                <a:gd name="T37" fmla="*/ 28 h 14"/>
                <a:gd name="T38" fmla="*/ 69 w 13"/>
                <a:gd name="T39" fmla="*/ 156 h 14"/>
                <a:gd name="T40" fmla="*/ 29 w 13"/>
                <a:gd name="T41" fmla="*/ 250 h 14"/>
                <a:gd name="T42" fmla="*/ 29 w 13"/>
                <a:gd name="T43" fmla="*/ 278 h 14"/>
                <a:gd name="T44" fmla="*/ 98 w 13"/>
                <a:gd name="T45" fmla="*/ 339 h 14"/>
                <a:gd name="T46" fmla="*/ 98 w 13"/>
                <a:gd name="T47" fmla="*/ 368 h 14"/>
                <a:gd name="T48" fmla="*/ 324 w 13"/>
                <a:gd name="T49" fmla="*/ 368 h 14"/>
                <a:gd name="T50" fmla="*/ 353 w 13"/>
                <a:gd name="T51" fmla="*/ 316 h 14"/>
                <a:gd name="T52" fmla="*/ 393 w 13"/>
                <a:gd name="T53" fmla="*/ 222 h 14"/>
                <a:gd name="T54" fmla="*/ 324 w 13"/>
                <a:gd name="T55" fmla="*/ 184 h 14"/>
                <a:gd name="T56" fmla="*/ 188 w 13"/>
                <a:gd name="T57" fmla="*/ 94 h 14"/>
                <a:gd name="T58" fmla="*/ 165 w 13"/>
                <a:gd name="T59" fmla="*/ 118 h 14"/>
                <a:gd name="T60" fmla="*/ 165 w 13"/>
                <a:gd name="T61" fmla="*/ 94 h 14"/>
                <a:gd name="T62" fmla="*/ 69 w 13"/>
                <a:gd name="T63" fmla="*/ 28 h 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1"/>
                    <a:pt x="0" y="11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8" y="1"/>
                    <a:pt x="9" y="3"/>
                    <a:pt x="11" y="5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1"/>
                    <a:pt x="12" y="12"/>
                    <a:pt x="10" y="13"/>
                  </a:cubicBezTo>
                  <a:cubicBezTo>
                    <a:pt x="9" y="14"/>
                    <a:pt x="8" y="14"/>
                    <a:pt x="7" y="14"/>
                  </a:cubicBezTo>
                  <a:close/>
                  <a:moveTo>
                    <a:pt x="2" y="1"/>
                  </a:moveTo>
                  <a:cubicBezTo>
                    <a:pt x="2" y="2"/>
                    <a:pt x="2" y="4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3"/>
                    <a:pt x="7" y="13"/>
                    <a:pt x="10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1" y="8"/>
                    <a:pt x="12" y="7"/>
                  </a:cubicBezTo>
                  <a:cubicBezTo>
                    <a:pt x="11" y="7"/>
                    <a:pt x="11" y="6"/>
                    <a:pt x="10" y="6"/>
                  </a:cubicBezTo>
                  <a:cubicBezTo>
                    <a:pt x="9" y="4"/>
                    <a:pt x="7" y="2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62" name="Freeform 164"/>
            <p:cNvSpPr/>
            <p:nvPr/>
          </p:nvSpPr>
          <p:spPr bwMode="auto">
            <a:xfrm>
              <a:off x="7155236" y="2762452"/>
              <a:ext cx="251860" cy="207738"/>
            </a:xfrm>
            <a:custGeom>
              <a:avLst/>
              <a:gdLst>
                <a:gd name="T0" fmla="*/ 115 w 34"/>
                <a:gd name="T1" fmla="*/ 28 h 28"/>
                <a:gd name="T2" fmla="*/ 0 w 34"/>
                <a:gd name="T3" fmla="*/ 222 h 28"/>
                <a:gd name="T4" fmla="*/ 155 w 34"/>
                <a:gd name="T5" fmla="*/ 368 h 28"/>
                <a:gd name="T6" fmla="*/ 271 w 34"/>
                <a:gd name="T7" fmla="*/ 434 h 28"/>
                <a:gd name="T8" fmla="*/ 405 w 34"/>
                <a:gd name="T9" fmla="*/ 434 h 28"/>
                <a:gd name="T10" fmla="*/ 405 w 34"/>
                <a:gd name="T11" fmla="*/ 589 h 28"/>
                <a:gd name="T12" fmla="*/ 405 w 34"/>
                <a:gd name="T13" fmla="*/ 684 h 28"/>
                <a:gd name="T14" fmla="*/ 433 w 34"/>
                <a:gd name="T15" fmla="*/ 745 h 28"/>
                <a:gd name="T16" fmla="*/ 548 w 34"/>
                <a:gd name="T17" fmla="*/ 799 h 28"/>
                <a:gd name="T18" fmla="*/ 704 w 34"/>
                <a:gd name="T19" fmla="*/ 705 h 28"/>
                <a:gd name="T20" fmla="*/ 638 w 34"/>
                <a:gd name="T21" fmla="*/ 655 h 28"/>
                <a:gd name="T22" fmla="*/ 614 w 34"/>
                <a:gd name="T23" fmla="*/ 618 h 28"/>
                <a:gd name="T24" fmla="*/ 614 w 34"/>
                <a:gd name="T25" fmla="*/ 589 h 28"/>
                <a:gd name="T26" fmla="*/ 859 w 34"/>
                <a:gd name="T27" fmla="*/ 549 h 28"/>
                <a:gd name="T28" fmla="*/ 925 w 34"/>
                <a:gd name="T29" fmla="*/ 368 h 28"/>
                <a:gd name="T30" fmla="*/ 859 w 34"/>
                <a:gd name="T31" fmla="*/ 278 h 28"/>
                <a:gd name="T32" fmla="*/ 835 w 34"/>
                <a:gd name="T33" fmla="*/ 184 h 28"/>
                <a:gd name="T34" fmla="*/ 769 w 34"/>
                <a:gd name="T35" fmla="*/ 184 h 28"/>
                <a:gd name="T36" fmla="*/ 732 w 34"/>
                <a:gd name="T37" fmla="*/ 156 h 28"/>
                <a:gd name="T38" fmla="*/ 798 w 34"/>
                <a:gd name="T39" fmla="*/ 118 h 28"/>
                <a:gd name="T40" fmla="*/ 638 w 34"/>
                <a:gd name="T41" fmla="*/ 118 h 28"/>
                <a:gd name="T42" fmla="*/ 675 w 34"/>
                <a:gd name="T43" fmla="*/ 118 h 28"/>
                <a:gd name="T44" fmla="*/ 548 w 34"/>
                <a:gd name="T45" fmla="*/ 156 h 28"/>
                <a:gd name="T46" fmla="*/ 492 w 34"/>
                <a:gd name="T47" fmla="*/ 118 h 28"/>
                <a:gd name="T48" fmla="*/ 405 w 34"/>
                <a:gd name="T49" fmla="*/ 118 h 28"/>
                <a:gd name="T50" fmla="*/ 339 w 34"/>
                <a:gd name="T51" fmla="*/ 66 h 28"/>
                <a:gd name="T52" fmla="*/ 249 w 34"/>
                <a:gd name="T53" fmla="*/ 0 h 28"/>
                <a:gd name="T54" fmla="*/ 209 w 34"/>
                <a:gd name="T55" fmla="*/ 28 h 28"/>
                <a:gd name="T56" fmla="*/ 249 w 34"/>
                <a:gd name="T57" fmla="*/ 66 h 28"/>
                <a:gd name="T58" fmla="*/ 115 w 34"/>
                <a:gd name="T59" fmla="*/ 118 h 28"/>
                <a:gd name="T60" fmla="*/ 115 w 34"/>
                <a:gd name="T61" fmla="*/ 250 h 28"/>
                <a:gd name="T62" fmla="*/ 89 w 34"/>
                <a:gd name="T63" fmla="*/ 118 h 28"/>
                <a:gd name="T64" fmla="*/ 115 w 34"/>
                <a:gd name="T65" fmla="*/ 28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4" h="28">
                  <a:moveTo>
                    <a:pt x="4" y="1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3" y="7"/>
                    <a:pt x="1" y="13"/>
                    <a:pt x="5" y="12"/>
                  </a:cubicBezTo>
                  <a:cubicBezTo>
                    <a:pt x="7" y="12"/>
                    <a:pt x="8" y="13"/>
                    <a:pt x="9" y="14"/>
                  </a:cubicBezTo>
                  <a:cubicBezTo>
                    <a:pt x="9" y="15"/>
                    <a:pt x="12" y="14"/>
                    <a:pt x="13" y="14"/>
                  </a:cubicBezTo>
                  <a:cubicBezTo>
                    <a:pt x="13" y="16"/>
                    <a:pt x="12" y="18"/>
                    <a:pt x="13" y="19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2" y="22"/>
                    <a:pt x="14" y="23"/>
                    <a:pt x="14" y="24"/>
                  </a:cubicBezTo>
                  <a:cubicBezTo>
                    <a:pt x="15" y="26"/>
                    <a:pt x="16" y="28"/>
                    <a:pt x="18" y="26"/>
                  </a:cubicBezTo>
                  <a:cubicBezTo>
                    <a:pt x="20" y="25"/>
                    <a:pt x="22" y="24"/>
                    <a:pt x="23" y="23"/>
                  </a:cubicBezTo>
                  <a:cubicBezTo>
                    <a:pt x="21" y="23"/>
                    <a:pt x="21" y="23"/>
                    <a:pt x="21" y="21"/>
                  </a:cubicBezTo>
                  <a:cubicBezTo>
                    <a:pt x="20" y="21"/>
                    <a:pt x="21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3" y="20"/>
                    <a:pt x="24" y="19"/>
                    <a:pt x="28" y="18"/>
                  </a:cubicBezTo>
                  <a:cubicBezTo>
                    <a:pt x="31" y="17"/>
                    <a:pt x="26" y="14"/>
                    <a:pt x="30" y="12"/>
                  </a:cubicBezTo>
                  <a:cubicBezTo>
                    <a:pt x="27" y="12"/>
                    <a:pt x="34" y="9"/>
                    <a:pt x="28" y="9"/>
                  </a:cubicBezTo>
                  <a:cubicBezTo>
                    <a:pt x="30" y="8"/>
                    <a:pt x="28" y="7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4" y="4"/>
                    <a:pt x="22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0" y="5"/>
                    <a:pt x="19" y="5"/>
                    <a:pt x="18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1" y="4"/>
                    <a:pt x="12" y="3"/>
                    <a:pt x="11" y="2"/>
                  </a:cubicBezTo>
                  <a:cubicBezTo>
                    <a:pt x="9" y="2"/>
                    <a:pt x="8" y="2"/>
                    <a:pt x="8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7" y="2"/>
                    <a:pt x="4" y="2"/>
                    <a:pt x="4" y="4"/>
                  </a:cubicBezTo>
                  <a:cubicBezTo>
                    <a:pt x="4" y="5"/>
                    <a:pt x="6" y="7"/>
                    <a:pt x="4" y="8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2" y="1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63" name="Freeform 165"/>
            <p:cNvSpPr>
              <a:spLocks noEditPoints="1"/>
            </p:cNvSpPr>
            <p:nvPr/>
          </p:nvSpPr>
          <p:spPr bwMode="auto">
            <a:xfrm>
              <a:off x="7148940" y="2753010"/>
              <a:ext cx="245563" cy="207738"/>
            </a:xfrm>
            <a:custGeom>
              <a:avLst/>
              <a:gdLst>
                <a:gd name="T0" fmla="*/ 435 w 33"/>
                <a:gd name="T1" fmla="*/ 773 h 28"/>
                <a:gd name="T2" fmla="*/ 435 w 33"/>
                <a:gd name="T3" fmla="*/ 655 h 28"/>
                <a:gd name="T4" fmla="*/ 409 w 33"/>
                <a:gd name="T5" fmla="*/ 500 h 28"/>
                <a:gd name="T6" fmla="*/ 279 w 33"/>
                <a:gd name="T7" fmla="*/ 500 h 28"/>
                <a:gd name="T8" fmla="*/ 66 w 33"/>
                <a:gd name="T9" fmla="*/ 339 h 28"/>
                <a:gd name="T10" fmla="*/ 0 w 33"/>
                <a:gd name="T11" fmla="*/ 250 h 28"/>
                <a:gd name="T12" fmla="*/ 156 w 33"/>
                <a:gd name="T13" fmla="*/ 28 h 28"/>
                <a:gd name="T14" fmla="*/ 156 w 33"/>
                <a:gd name="T15" fmla="*/ 94 h 28"/>
                <a:gd name="T16" fmla="*/ 156 w 33"/>
                <a:gd name="T17" fmla="*/ 94 h 28"/>
                <a:gd name="T18" fmla="*/ 225 w 33"/>
                <a:gd name="T19" fmla="*/ 94 h 28"/>
                <a:gd name="T20" fmla="*/ 251 w 33"/>
                <a:gd name="T21" fmla="*/ 28 h 28"/>
                <a:gd name="T22" fmla="*/ 340 w 33"/>
                <a:gd name="T23" fmla="*/ 94 h 28"/>
                <a:gd name="T24" fmla="*/ 435 w 33"/>
                <a:gd name="T25" fmla="*/ 156 h 28"/>
                <a:gd name="T26" fmla="*/ 570 w 33"/>
                <a:gd name="T27" fmla="*/ 156 h 28"/>
                <a:gd name="T28" fmla="*/ 593 w 33"/>
                <a:gd name="T29" fmla="*/ 156 h 28"/>
                <a:gd name="T30" fmla="*/ 778 w 33"/>
                <a:gd name="T31" fmla="*/ 118 h 28"/>
                <a:gd name="T32" fmla="*/ 844 w 33"/>
                <a:gd name="T33" fmla="*/ 156 h 28"/>
                <a:gd name="T34" fmla="*/ 804 w 33"/>
                <a:gd name="T35" fmla="*/ 184 h 28"/>
                <a:gd name="T36" fmla="*/ 938 w 33"/>
                <a:gd name="T37" fmla="*/ 278 h 28"/>
                <a:gd name="T38" fmla="*/ 967 w 33"/>
                <a:gd name="T39" fmla="*/ 368 h 28"/>
                <a:gd name="T40" fmla="*/ 967 w 33"/>
                <a:gd name="T41" fmla="*/ 434 h 28"/>
                <a:gd name="T42" fmla="*/ 938 w 33"/>
                <a:gd name="T43" fmla="*/ 589 h 28"/>
                <a:gd name="T44" fmla="*/ 688 w 33"/>
                <a:gd name="T45" fmla="*/ 655 h 28"/>
                <a:gd name="T46" fmla="*/ 688 w 33"/>
                <a:gd name="T47" fmla="*/ 705 h 28"/>
                <a:gd name="T48" fmla="*/ 754 w 33"/>
                <a:gd name="T49" fmla="*/ 705 h 28"/>
                <a:gd name="T50" fmla="*/ 619 w 33"/>
                <a:gd name="T51" fmla="*/ 867 h 28"/>
                <a:gd name="T52" fmla="*/ 463 w 33"/>
                <a:gd name="T53" fmla="*/ 745 h 28"/>
                <a:gd name="T54" fmla="*/ 688 w 33"/>
                <a:gd name="T55" fmla="*/ 773 h 28"/>
                <a:gd name="T56" fmla="*/ 659 w 33"/>
                <a:gd name="T57" fmla="*/ 684 h 28"/>
                <a:gd name="T58" fmla="*/ 619 w 33"/>
                <a:gd name="T59" fmla="*/ 618 h 28"/>
                <a:gd name="T60" fmla="*/ 910 w 33"/>
                <a:gd name="T61" fmla="*/ 549 h 28"/>
                <a:gd name="T62" fmla="*/ 910 w 33"/>
                <a:gd name="T63" fmla="*/ 434 h 28"/>
                <a:gd name="T64" fmla="*/ 938 w 33"/>
                <a:gd name="T65" fmla="*/ 339 h 28"/>
                <a:gd name="T66" fmla="*/ 872 w 33"/>
                <a:gd name="T67" fmla="*/ 339 h 28"/>
                <a:gd name="T68" fmla="*/ 872 w 33"/>
                <a:gd name="T69" fmla="*/ 250 h 28"/>
                <a:gd name="T70" fmla="*/ 778 w 33"/>
                <a:gd name="T71" fmla="*/ 222 h 28"/>
                <a:gd name="T72" fmla="*/ 716 w 33"/>
                <a:gd name="T73" fmla="*/ 184 h 28"/>
                <a:gd name="T74" fmla="*/ 532 w 33"/>
                <a:gd name="T75" fmla="*/ 184 h 28"/>
                <a:gd name="T76" fmla="*/ 369 w 33"/>
                <a:gd name="T77" fmla="*/ 156 h 28"/>
                <a:gd name="T78" fmla="*/ 279 w 33"/>
                <a:gd name="T79" fmla="*/ 94 h 28"/>
                <a:gd name="T80" fmla="*/ 184 w 33"/>
                <a:gd name="T81" fmla="*/ 156 h 28"/>
                <a:gd name="T82" fmla="*/ 156 w 33"/>
                <a:gd name="T83" fmla="*/ 278 h 28"/>
                <a:gd name="T84" fmla="*/ 118 w 33"/>
                <a:gd name="T85" fmla="*/ 156 h 28"/>
                <a:gd name="T86" fmla="*/ 66 w 33"/>
                <a:gd name="T87" fmla="*/ 222 h 28"/>
                <a:gd name="T88" fmla="*/ 184 w 33"/>
                <a:gd name="T89" fmla="*/ 405 h 28"/>
                <a:gd name="T90" fmla="*/ 319 w 33"/>
                <a:gd name="T91" fmla="*/ 462 h 28"/>
                <a:gd name="T92" fmla="*/ 435 w 33"/>
                <a:gd name="T93" fmla="*/ 462 h 28"/>
                <a:gd name="T94" fmla="*/ 435 w 33"/>
                <a:gd name="T95" fmla="*/ 523 h 28"/>
                <a:gd name="T96" fmla="*/ 435 w 33"/>
                <a:gd name="T97" fmla="*/ 705 h 28"/>
                <a:gd name="T98" fmla="*/ 156 w 33"/>
                <a:gd name="T99" fmla="*/ 250 h 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3" h="28">
                  <a:moveTo>
                    <a:pt x="18" y="28"/>
                  </a:moveTo>
                  <a:cubicBezTo>
                    <a:pt x="16" y="28"/>
                    <a:pt x="15" y="27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3"/>
                    <a:pt x="13" y="22"/>
                  </a:cubicBezTo>
                  <a:cubicBezTo>
                    <a:pt x="13" y="22"/>
                    <a:pt x="14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1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3" y="14"/>
                    <a:pt x="3" y="12"/>
                    <a:pt x="2" y="11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8" y="6"/>
                    <a:pt x="28" y="7"/>
                  </a:cubicBezTo>
                  <a:cubicBezTo>
                    <a:pt x="29" y="7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2" y="11"/>
                    <a:pt x="32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0" y="17"/>
                    <a:pt x="31" y="18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7" y="20"/>
                    <a:pt x="26" y="21"/>
                    <a:pt x="24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9" y="28"/>
                    <a:pt x="18" y="28"/>
                    <a:pt x="18" y="28"/>
                  </a:cubicBezTo>
                  <a:close/>
                  <a:moveTo>
                    <a:pt x="14" y="23"/>
                  </a:moveTo>
                  <a:cubicBezTo>
                    <a:pt x="14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7" y="27"/>
                    <a:pt x="17" y="28"/>
                    <a:pt x="19" y="27"/>
                  </a:cubicBezTo>
                  <a:cubicBezTo>
                    <a:pt x="20" y="26"/>
                    <a:pt x="21" y="26"/>
                    <a:pt x="22" y="25"/>
                  </a:cubicBezTo>
                  <a:cubicBezTo>
                    <a:pt x="22" y="24"/>
                    <a:pt x="22" y="24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5" y="20"/>
                    <a:pt x="25" y="20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6"/>
                    <a:pt x="28" y="15"/>
                    <a:pt x="29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0" y="11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0" y="7"/>
                    <a:pt x="18" y="7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4"/>
                    <a:pt x="2" y="6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4" y="12"/>
                    <a:pt x="4" y="13"/>
                    <a:pt x="6" y="13"/>
                  </a:cubicBezTo>
                  <a:cubicBezTo>
                    <a:pt x="8" y="12"/>
                    <a:pt x="9" y="13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4" y="17"/>
                  </a:cubicBezTo>
                  <a:cubicBezTo>
                    <a:pt x="14" y="18"/>
                    <a:pt x="14" y="19"/>
                    <a:pt x="14" y="20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2"/>
                    <a:pt x="15" y="22"/>
                    <a:pt x="14" y="23"/>
                  </a:cubicBezTo>
                  <a:close/>
                  <a:moveTo>
                    <a:pt x="5" y="6"/>
                  </a:move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64" name="Freeform 166"/>
            <p:cNvSpPr/>
            <p:nvPr/>
          </p:nvSpPr>
          <p:spPr bwMode="auto">
            <a:xfrm>
              <a:off x="7303204" y="2784485"/>
              <a:ext cx="15741" cy="0"/>
            </a:xfrm>
            <a:custGeom>
              <a:avLst/>
              <a:gdLst>
                <a:gd name="T0" fmla="*/ 50 w 2"/>
                <a:gd name="T1" fmla="*/ 83 w 2"/>
                <a:gd name="T2" fmla="*/ 0 w 2"/>
                <a:gd name="T3" fmla="*/ 50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65" name="Freeform 167"/>
            <p:cNvSpPr/>
            <p:nvPr/>
          </p:nvSpPr>
          <p:spPr bwMode="auto">
            <a:xfrm>
              <a:off x="7296907" y="2775043"/>
              <a:ext cx="28334" cy="15738"/>
            </a:xfrm>
            <a:custGeom>
              <a:avLst/>
              <a:gdLst>
                <a:gd name="T0" fmla="*/ 56 w 4"/>
                <a:gd name="T1" fmla="*/ 83 h 2"/>
                <a:gd name="T2" fmla="*/ 25 w 4"/>
                <a:gd name="T3" fmla="*/ 83 h 2"/>
                <a:gd name="T4" fmla="*/ 0 w 4"/>
                <a:gd name="T5" fmla="*/ 50 h 2"/>
                <a:gd name="T6" fmla="*/ 81 w 4"/>
                <a:gd name="T7" fmla="*/ 0 h 2"/>
                <a:gd name="T8" fmla="*/ 101 w 4"/>
                <a:gd name="T9" fmla="*/ 83 h 2"/>
                <a:gd name="T10" fmla="*/ 81 w 4"/>
                <a:gd name="T11" fmla="*/ 83 h 2"/>
                <a:gd name="T12" fmla="*/ 56 w 4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66" name="Freeform 168"/>
            <p:cNvSpPr/>
            <p:nvPr/>
          </p:nvSpPr>
          <p:spPr bwMode="auto">
            <a:xfrm>
              <a:off x="7057640" y="2753010"/>
              <a:ext cx="207784" cy="289574"/>
            </a:xfrm>
            <a:custGeom>
              <a:avLst/>
              <a:gdLst>
                <a:gd name="T0" fmla="*/ 66 w 28"/>
                <a:gd name="T1" fmla="*/ 406 h 39"/>
                <a:gd name="T2" fmla="*/ 94 w 28"/>
                <a:gd name="T3" fmla="*/ 316 h 39"/>
                <a:gd name="T4" fmla="*/ 118 w 28"/>
                <a:gd name="T5" fmla="*/ 340 h 39"/>
                <a:gd name="T6" fmla="*/ 222 w 28"/>
                <a:gd name="T7" fmla="*/ 222 h 39"/>
                <a:gd name="T8" fmla="*/ 316 w 28"/>
                <a:gd name="T9" fmla="*/ 156 h 39"/>
                <a:gd name="T10" fmla="*/ 405 w 28"/>
                <a:gd name="T11" fmla="*/ 94 h 39"/>
                <a:gd name="T12" fmla="*/ 549 w 28"/>
                <a:gd name="T13" fmla="*/ 28 h 39"/>
                <a:gd name="T14" fmla="*/ 462 w 28"/>
                <a:gd name="T15" fmla="*/ 118 h 39"/>
                <a:gd name="T16" fmla="*/ 405 w 28"/>
                <a:gd name="T17" fmla="*/ 250 h 39"/>
                <a:gd name="T18" fmla="*/ 549 w 28"/>
                <a:gd name="T19" fmla="*/ 406 h 39"/>
                <a:gd name="T20" fmla="*/ 684 w 28"/>
                <a:gd name="T21" fmla="*/ 462 h 39"/>
                <a:gd name="T22" fmla="*/ 799 w 28"/>
                <a:gd name="T23" fmla="*/ 462 h 39"/>
                <a:gd name="T24" fmla="*/ 799 w 28"/>
                <a:gd name="T25" fmla="*/ 684 h 39"/>
                <a:gd name="T26" fmla="*/ 799 w 28"/>
                <a:gd name="T27" fmla="*/ 708 h 39"/>
                <a:gd name="T28" fmla="*/ 839 w 28"/>
                <a:gd name="T29" fmla="*/ 745 h 39"/>
                <a:gd name="T30" fmla="*/ 839 w 28"/>
                <a:gd name="T31" fmla="*/ 840 h 39"/>
                <a:gd name="T32" fmla="*/ 745 w 28"/>
                <a:gd name="T33" fmla="*/ 774 h 39"/>
                <a:gd name="T34" fmla="*/ 655 w 28"/>
                <a:gd name="T35" fmla="*/ 774 h 39"/>
                <a:gd name="T36" fmla="*/ 684 w 28"/>
                <a:gd name="T37" fmla="*/ 868 h 39"/>
                <a:gd name="T38" fmla="*/ 684 w 28"/>
                <a:gd name="T39" fmla="*/ 986 h 39"/>
                <a:gd name="T40" fmla="*/ 618 w 28"/>
                <a:gd name="T41" fmla="*/ 1208 h 39"/>
                <a:gd name="T42" fmla="*/ 589 w 28"/>
                <a:gd name="T43" fmla="*/ 1179 h 39"/>
                <a:gd name="T44" fmla="*/ 434 w 28"/>
                <a:gd name="T45" fmla="*/ 1090 h 39"/>
                <a:gd name="T46" fmla="*/ 278 w 28"/>
                <a:gd name="T47" fmla="*/ 929 h 39"/>
                <a:gd name="T48" fmla="*/ 156 w 28"/>
                <a:gd name="T49" fmla="*/ 889 h 39"/>
                <a:gd name="T50" fmla="*/ 0 w 28"/>
                <a:gd name="T51" fmla="*/ 840 h 39"/>
                <a:gd name="T52" fmla="*/ 0 w 28"/>
                <a:gd name="T53" fmla="*/ 802 h 39"/>
                <a:gd name="T54" fmla="*/ 0 w 28"/>
                <a:gd name="T55" fmla="*/ 745 h 39"/>
                <a:gd name="T56" fmla="*/ 94 w 28"/>
                <a:gd name="T57" fmla="*/ 708 h 39"/>
                <a:gd name="T58" fmla="*/ 118 w 28"/>
                <a:gd name="T59" fmla="*/ 656 h 39"/>
                <a:gd name="T60" fmla="*/ 94 w 28"/>
                <a:gd name="T61" fmla="*/ 524 h 39"/>
                <a:gd name="T62" fmla="*/ 66 w 28"/>
                <a:gd name="T63" fmla="*/ 406 h 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9">
                  <a:moveTo>
                    <a:pt x="2" y="13"/>
                  </a:moveTo>
                  <a:cubicBezTo>
                    <a:pt x="3" y="11"/>
                    <a:pt x="4" y="11"/>
                    <a:pt x="3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7" y="9"/>
                    <a:pt x="7" y="7"/>
                  </a:cubicBezTo>
                  <a:cubicBezTo>
                    <a:pt x="7" y="6"/>
                    <a:pt x="9" y="3"/>
                    <a:pt x="10" y="5"/>
                  </a:cubicBezTo>
                  <a:cubicBezTo>
                    <a:pt x="10" y="3"/>
                    <a:pt x="12" y="4"/>
                    <a:pt x="13" y="3"/>
                  </a:cubicBezTo>
                  <a:cubicBezTo>
                    <a:pt x="14" y="3"/>
                    <a:pt x="17" y="0"/>
                    <a:pt x="18" y="1"/>
                  </a:cubicBezTo>
                  <a:cubicBezTo>
                    <a:pt x="18" y="2"/>
                    <a:pt x="15" y="4"/>
                    <a:pt x="15" y="4"/>
                  </a:cubicBezTo>
                  <a:cubicBezTo>
                    <a:pt x="14" y="5"/>
                    <a:pt x="13" y="7"/>
                    <a:pt x="13" y="8"/>
                  </a:cubicBezTo>
                  <a:cubicBezTo>
                    <a:pt x="16" y="8"/>
                    <a:pt x="14" y="14"/>
                    <a:pt x="18" y="13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6"/>
                    <a:pt x="25" y="15"/>
                    <a:pt x="26" y="15"/>
                  </a:cubicBezTo>
                  <a:cubicBezTo>
                    <a:pt x="25" y="18"/>
                    <a:pt x="25" y="19"/>
                    <a:pt x="26" y="22"/>
                  </a:cubicBezTo>
                  <a:cubicBezTo>
                    <a:pt x="27" y="22"/>
                    <a:pt x="26" y="22"/>
                    <a:pt x="26" y="23"/>
                  </a:cubicBezTo>
                  <a:cubicBezTo>
                    <a:pt x="25" y="24"/>
                    <a:pt x="26" y="23"/>
                    <a:pt x="27" y="24"/>
                  </a:cubicBezTo>
                  <a:cubicBezTo>
                    <a:pt x="27" y="25"/>
                    <a:pt x="28" y="26"/>
                    <a:pt x="27" y="27"/>
                  </a:cubicBezTo>
                  <a:cubicBezTo>
                    <a:pt x="27" y="25"/>
                    <a:pt x="26" y="25"/>
                    <a:pt x="24" y="25"/>
                  </a:cubicBezTo>
                  <a:cubicBezTo>
                    <a:pt x="24" y="26"/>
                    <a:pt x="22" y="25"/>
                    <a:pt x="21" y="25"/>
                  </a:cubicBezTo>
                  <a:cubicBezTo>
                    <a:pt x="20" y="28"/>
                    <a:pt x="22" y="27"/>
                    <a:pt x="22" y="28"/>
                  </a:cubicBezTo>
                  <a:cubicBezTo>
                    <a:pt x="18" y="27"/>
                    <a:pt x="21" y="30"/>
                    <a:pt x="22" y="32"/>
                  </a:cubicBezTo>
                  <a:cubicBezTo>
                    <a:pt x="22" y="34"/>
                    <a:pt x="21" y="37"/>
                    <a:pt x="20" y="39"/>
                  </a:cubicBezTo>
                  <a:cubicBezTo>
                    <a:pt x="20" y="39"/>
                    <a:pt x="19" y="39"/>
                    <a:pt x="19" y="38"/>
                  </a:cubicBezTo>
                  <a:cubicBezTo>
                    <a:pt x="22" y="34"/>
                    <a:pt x="17" y="35"/>
                    <a:pt x="14" y="35"/>
                  </a:cubicBezTo>
                  <a:cubicBezTo>
                    <a:pt x="12" y="35"/>
                    <a:pt x="12" y="31"/>
                    <a:pt x="9" y="30"/>
                  </a:cubicBezTo>
                  <a:cubicBezTo>
                    <a:pt x="7" y="30"/>
                    <a:pt x="6" y="29"/>
                    <a:pt x="5" y="29"/>
                  </a:cubicBezTo>
                  <a:cubicBezTo>
                    <a:pt x="3" y="29"/>
                    <a:pt x="2" y="28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3"/>
                    <a:pt x="0" y="24"/>
                  </a:cubicBezTo>
                  <a:cubicBezTo>
                    <a:pt x="1" y="23"/>
                    <a:pt x="2" y="24"/>
                    <a:pt x="3" y="23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2" y="21"/>
                    <a:pt x="3" y="18"/>
                    <a:pt x="3" y="17"/>
                  </a:cubicBezTo>
                  <a:cubicBezTo>
                    <a:pt x="3" y="15"/>
                    <a:pt x="3" y="14"/>
                    <a:pt x="2" y="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67" name="Freeform 169"/>
            <p:cNvSpPr>
              <a:spLocks noEditPoints="1"/>
            </p:cNvSpPr>
            <p:nvPr/>
          </p:nvSpPr>
          <p:spPr bwMode="auto">
            <a:xfrm>
              <a:off x="7051344" y="2753010"/>
              <a:ext cx="214081" cy="299017"/>
            </a:xfrm>
            <a:custGeom>
              <a:avLst/>
              <a:gdLst>
                <a:gd name="T0" fmla="*/ 605 w 29"/>
                <a:gd name="T1" fmla="*/ 1247 h 40"/>
                <a:gd name="T2" fmla="*/ 605 w 29"/>
                <a:gd name="T3" fmla="*/ 1152 h 40"/>
                <a:gd name="T4" fmla="*/ 490 w 29"/>
                <a:gd name="T5" fmla="*/ 1152 h 40"/>
                <a:gd name="T6" fmla="*/ 363 w 29"/>
                <a:gd name="T7" fmla="*/ 1043 h 40"/>
                <a:gd name="T8" fmla="*/ 181 w 29"/>
                <a:gd name="T9" fmla="*/ 952 h 40"/>
                <a:gd name="T10" fmla="*/ 28 w 29"/>
                <a:gd name="T11" fmla="*/ 857 h 40"/>
                <a:gd name="T12" fmla="*/ 0 w 29"/>
                <a:gd name="T13" fmla="*/ 829 h 40"/>
                <a:gd name="T14" fmla="*/ 0 w 29"/>
                <a:gd name="T15" fmla="*/ 829 h 40"/>
                <a:gd name="T16" fmla="*/ 0 w 29"/>
                <a:gd name="T17" fmla="*/ 791 h 40"/>
                <a:gd name="T18" fmla="*/ 28 w 29"/>
                <a:gd name="T19" fmla="*/ 762 h 40"/>
                <a:gd name="T20" fmla="*/ 28 w 29"/>
                <a:gd name="T21" fmla="*/ 739 h 40"/>
                <a:gd name="T22" fmla="*/ 115 w 29"/>
                <a:gd name="T23" fmla="*/ 672 h 40"/>
                <a:gd name="T24" fmla="*/ 115 w 29"/>
                <a:gd name="T25" fmla="*/ 537 h 40"/>
                <a:gd name="T26" fmla="*/ 89 w 29"/>
                <a:gd name="T27" fmla="*/ 390 h 40"/>
                <a:gd name="T28" fmla="*/ 66 w 29"/>
                <a:gd name="T29" fmla="*/ 185 h 40"/>
                <a:gd name="T30" fmla="*/ 209 w 29"/>
                <a:gd name="T31" fmla="*/ 254 h 40"/>
                <a:gd name="T32" fmla="*/ 335 w 29"/>
                <a:gd name="T33" fmla="*/ 135 h 40"/>
                <a:gd name="T34" fmla="*/ 450 w 29"/>
                <a:gd name="T35" fmla="*/ 69 h 40"/>
                <a:gd name="T36" fmla="*/ 516 w 29"/>
                <a:gd name="T37" fmla="*/ 135 h 40"/>
                <a:gd name="T38" fmla="*/ 424 w 29"/>
                <a:gd name="T39" fmla="*/ 254 h 40"/>
                <a:gd name="T40" fmla="*/ 699 w 29"/>
                <a:gd name="T41" fmla="*/ 485 h 40"/>
                <a:gd name="T42" fmla="*/ 720 w 29"/>
                <a:gd name="T43" fmla="*/ 485 h 40"/>
                <a:gd name="T44" fmla="*/ 851 w 29"/>
                <a:gd name="T45" fmla="*/ 485 h 40"/>
                <a:gd name="T46" fmla="*/ 814 w 29"/>
                <a:gd name="T47" fmla="*/ 739 h 40"/>
                <a:gd name="T48" fmla="*/ 851 w 29"/>
                <a:gd name="T49" fmla="*/ 791 h 40"/>
                <a:gd name="T50" fmla="*/ 851 w 29"/>
                <a:gd name="T51" fmla="*/ 857 h 40"/>
                <a:gd name="T52" fmla="*/ 720 w 29"/>
                <a:gd name="T53" fmla="*/ 829 h 40"/>
                <a:gd name="T54" fmla="*/ 699 w 29"/>
                <a:gd name="T55" fmla="*/ 857 h 40"/>
                <a:gd name="T56" fmla="*/ 699 w 29"/>
                <a:gd name="T57" fmla="*/ 926 h 40"/>
                <a:gd name="T58" fmla="*/ 699 w 29"/>
                <a:gd name="T59" fmla="*/ 1021 h 40"/>
                <a:gd name="T60" fmla="*/ 671 w 29"/>
                <a:gd name="T61" fmla="*/ 1275 h 40"/>
                <a:gd name="T62" fmla="*/ 633 w 29"/>
                <a:gd name="T63" fmla="*/ 1178 h 40"/>
                <a:gd name="T64" fmla="*/ 633 w 29"/>
                <a:gd name="T65" fmla="*/ 898 h 40"/>
                <a:gd name="T66" fmla="*/ 633 w 29"/>
                <a:gd name="T67" fmla="*/ 791 h 40"/>
                <a:gd name="T68" fmla="*/ 720 w 29"/>
                <a:gd name="T69" fmla="*/ 791 h 40"/>
                <a:gd name="T70" fmla="*/ 786 w 29"/>
                <a:gd name="T71" fmla="*/ 762 h 40"/>
                <a:gd name="T72" fmla="*/ 814 w 29"/>
                <a:gd name="T73" fmla="*/ 762 h 40"/>
                <a:gd name="T74" fmla="*/ 786 w 29"/>
                <a:gd name="T75" fmla="*/ 701 h 40"/>
                <a:gd name="T76" fmla="*/ 786 w 29"/>
                <a:gd name="T77" fmla="*/ 508 h 40"/>
                <a:gd name="T78" fmla="*/ 671 w 29"/>
                <a:gd name="T79" fmla="*/ 508 h 40"/>
                <a:gd name="T80" fmla="*/ 450 w 29"/>
                <a:gd name="T81" fmla="*/ 349 h 40"/>
                <a:gd name="T82" fmla="*/ 385 w 29"/>
                <a:gd name="T83" fmla="*/ 254 h 40"/>
                <a:gd name="T84" fmla="*/ 490 w 29"/>
                <a:gd name="T85" fmla="*/ 95 h 40"/>
                <a:gd name="T86" fmla="*/ 424 w 29"/>
                <a:gd name="T87" fmla="*/ 135 h 40"/>
                <a:gd name="T88" fmla="*/ 335 w 29"/>
                <a:gd name="T89" fmla="*/ 185 h 40"/>
                <a:gd name="T90" fmla="*/ 270 w 29"/>
                <a:gd name="T91" fmla="*/ 226 h 40"/>
                <a:gd name="T92" fmla="*/ 209 w 29"/>
                <a:gd name="T93" fmla="*/ 485 h 40"/>
                <a:gd name="T94" fmla="*/ 115 w 29"/>
                <a:gd name="T95" fmla="*/ 390 h 40"/>
                <a:gd name="T96" fmla="*/ 155 w 29"/>
                <a:gd name="T97" fmla="*/ 575 h 40"/>
                <a:gd name="T98" fmla="*/ 209 w 29"/>
                <a:gd name="T99" fmla="*/ 644 h 40"/>
                <a:gd name="T100" fmla="*/ 89 w 29"/>
                <a:gd name="T101" fmla="*/ 762 h 40"/>
                <a:gd name="T102" fmla="*/ 66 w 29"/>
                <a:gd name="T103" fmla="*/ 829 h 40"/>
                <a:gd name="T104" fmla="*/ 181 w 29"/>
                <a:gd name="T105" fmla="*/ 898 h 40"/>
                <a:gd name="T106" fmla="*/ 385 w 29"/>
                <a:gd name="T107" fmla="*/ 1043 h 40"/>
                <a:gd name="T108" fmla="*/ 490 w 29"/>
                <a:gd name="T109" fmla="*/ 1112 h 40"/>
                <a:gd name="T110" fmla="*/ 633 w 29"/>
                <a:gd name="T111" fmla="*/ 1112 h 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9" h="40">
                  <a:moveTo>
                    <a:pt x="22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0" y="39"/>
                    <a:pt x="20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9" y="36"/>
                    <a:pt x="18" y="36"/>
                    <a:pt x="17" y="36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4" y="36"/>
                    <a:pt x="13" y="34"/>
                    <a:pt x="12" y="33"/>
                  </a:cubicBezTo>
                  <a:cubicBezTo>
                    <a:pt x="12" y="32"/>
                    <a:pt x="11" y="31"/>
                    <a:pt x="9" y="31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5" y="30"/>
                    <a:pt x="4" y="29"/>
                    <a:pt x="3" y="28"/>
                  </a:cubicBezTo>
                  <a:cubicBezTo>
                    <a:pt x="2" y="28"/>
                    <a:pt x="2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9"/>
                    <a:pt x="6" y="8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6"/>
                    <a:pt x="8" y="3"/>
                    <a:pt x="10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2"/>
                    <a:pt x="19" y="2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7"/>
                    <a:pt x="14" y="8"/>
                    <a:pt x="14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7" y="12"/>
                    <a:pt x="17" y="13"/>
                    <a:pt x="19" y="13"/>
                  </a:cubicBezTo>
                  <a:cubicBezTo>
                    <a:pt x="21" y="12"/>
                    <a:pt x="22" y="13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7" y="19"/>
                    <a:pt x="28" y="21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3" y="27"/>
                  </a:cubicBezTo>
                  <a:cubicBezTo>
                    <a:pt x="23" y="27"/>
                    <a:pt x="24" y="27"/>
                    <a:pt x="24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4" y="33"/>
                    <a:pt x="23" y="35"/>
                    <a:pt x="22" y="37"/>
                  </a:cubicBezTo>
                  <a:cubicBezTo>
                    <a:pt x="22" y="38"/>
                    <a:pt x="22" y="39"/>
                    <a:pt x="22" y="39"/>
                  </a:cubicBezTo>
                  <a:lnTo>
                    <a:pt x="22" y="40"/>
                  </a:ln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7"/>
                    <a:pt x="21" y="37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22" y="32"/>
                    <a:pt x="22" y="31"/>
                    <a:pt x="21" y="31"/>
                  </a:cubicBezTo>
                  <a:cubicBezTo>
                    <a:pt x="21" y="30"/>
                    <a:pt x="20" y="29"/>
                    <a:pt x="21" y="28"/>
                  </a:cubicBezTo>
                  <a:cubicBezTo>
                    <a:pt x="21" y="28"/>
                    <a:pt x="21" y="28"/>
                    <a:pt x="22" y="27"/>
                  </a:cubicBezTo>
                  <a:cubicBezTo>
                    <a:pt x="21" y="27"/>
                    <a:pt x="21" y="27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3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0"/>
                    <a:pt x="26" y="18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6" y="14"/>
                    <a:pt x="16" y="12"/>
                    <a:pt x="15" y="11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4" y="6"/>
                    <a:pt x="14" y="4"/>
                    <a:pt x="15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6"/>
                    <a:pt x="9" y="7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5" y="14"/>
                    <a:pt x="5" y="15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9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1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8"/>
                    <a:pt x="5" y="28"/>
                    <a:pt x="6" y="28"/>
                  </a:cubicBezTo>
                  <a:cubicBezTo>
                    <a:pt x="7" y="28"/>
                    <a:pt x="7" y="29"/>
                    <a:pt x="8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1" y="30"/>
                    <a:pt x="12" y="31"/>
                    <a:pt x="13" y="33"/>
                  </a:cubicBezTo>
                  <a:cubicBezTo>
                    <a:pt x="14" y="34"/>
                    <a:pt x="15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2" y="36"/>
                    <a:pt x="21" y="37"/>
                    <a:pt x="2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68" name="Freeform 170"/>
            <p:cNvSpPr/>
            <p:nvPr/>
          </p:nvSpPr>
          <p:spPr bwMode="auto">
            <a:xfrm>
              <a:off x="6204465" y="1950386"/>
              <a:ext cx="88151" cy="81836"/>
            </a:xfrm>
            <a:custGeom>
              <a:avLst/>
              <a:gdLst>
                <a:gd name="T0" fmla="*/ 65 w 12"/>
                <a:gd name="T1" fmla="*/ 95 h 11"/>
                <a:gd name="T2" fmla="*/ 0 w 12"/>
                <a:gd name="T3" fmla="*/ 28 h 11"/>
                <a:gd name="T4" fmla="*/ 152 w 12"/>
                <a:gd name="T5" fmla="*/ 66 h 11"/>
                <a:gd name="T6" fmla="*/ 240 w 12"/>
                <a:gd name="T7" fmla="*/ 184 h 11"/>
                <a:gd name="T8" fmla="*/ 355 w 12"/>
                <a:gd name="T9" fmla="*/ 279 h 11"/>
                <a:gd name="T10" fmla="*/ 266 w 12"/>
                <a:gd name="T11" fmla="*/ 251 h 11"/>
                <a:gd name="T12" fmla="*/ 240 w 12"/>
                <a:gd name="T13" fmla="*/ 251 h 11"/>
                <a:gd name="T14" fmla="*/ 240 w 12"/>
                <a:gd name="T15" fmla="*/ 251 h 11"/>
                <a:gd name="T16" fmla="*/ 180 w 12"/>
                <a:gd name="T17" fmla="*/ 225 h 11"/>
                <a:gd name="T18" fmla="*/ 201 w 12"/>
                <a:gd name="T19" fmla="*/ 225 h 11"/>
                <a:gd name="T20" fmla="*/ 114 w 12"/>
                <a:gd name="T21" fmla="*/ 156 h 11"/>
                <a:gd name="T22" fmla="*/ 180 w 12"/>
                <a:gd name="T23" fmla="*/ 156 h 11"/>
                <a:gd name="T24" fmla="*/ 86 w 12"/>
                <a:gd name="T25" fmla="*/ 95 h 11"/>
                <a:gd name="T26" fmla="*/ 28 w 12"/>
                <a:gd name="T27" fmla="*/ 66 h 11"/>
                <a:gd name="T28" fmla="*/ 65 w 12"/>
                <a:gd name="T29" fmla="*/ 95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4" y="2"/>
                    <a:pt x="5" y="2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9" y="6"/>
                    <a:pt x="12" y="8"/>
                    <a:pt x="12" y="9"/>
                  </a:cubicBezTo>
                  <a:cubicBezTo>
                    <a:pt x="11" y="11"/>
                    <a:pt x="8" y="9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6" y="6"/>
                    <a:pt x="5" y="7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4" y="5"/>
                    <a:pt x="3" y="5"/>
                    <a:pt x="3" y="3"/>
                  </a:cubicBezTo>
                  <a:cubicBezTo>
                    <a:pt x="2" y="4"/>
                    <a:pt x="1" y="4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69" name="Freeform 171"/>
            <p:cNvSpPr>
              <a:spLocks noEditPoints="1"/>
            </p:cNvSpPr>
            <p:nvPr/>
          </p:nvSpPr>
          <p:spPr bwMode="auto">
            <a:xfrm>
              <a:off x="6195020" y="1950386"/>
              <a:ext cx="103892" cy="75541"/>
            </a:xfrm>
            <a:custGeom>
              <a:avLst/>
              <a:gdLst>
                <a:gd name="T0" fmla="*/ 368 w 14"/>
                <a:gd name="T1" fmla="*/ 334 h 10"/>
                <a:gd name="T2" fmla="*/ 278 w 14"/>
                <a:gd name="T3" fmla="*/ 305 h 10"/>
                <a:gd name="T4" fmla="*/ 278 w 14"/>
                <a:gd name="T5" fmla="*/ 305 h 10"/>
                <a:gd name="T6" fmla="*/ 278 w 14"/>
                <a:gd name="T7" fmla="*/ 305 h 10"/>
                <a:gd name="T8" fmla="*/ 278 w 14"/>
                <a:gd name="T9" fmla="*/ 305 h 10"/>
                <a:gd name="T10" fmla="*/ 250 w 14"/>
                <a:gd name="T11" fmla="*/ 305 h 10"/>
                <a:gd name="T12" fmla="*/ 250 w 14"/>
                <a:gd name="T13" fmla="*/ 264 h 10"/>
                <a:gd name="T14" fmla="*/ 222 w 14"/>
                <a:gd name="T15" fmla="*/ 264 h 10"/>
                <a:gd name="T16" fmla="*/ 222 w 14"/>
                <a:gd name="T17" fmla="*/ 264 h 10"/>
                <a:gd name="T18" fmla="*/ 118 w 14"/>
                <a:gd name="T19" fmla="*/ 235 h 10"/>
                <a:gd name="T20" fmla="*/ 184 w 14"/>
                <a:gd name="T21" fmla="*/ 235 h 10"/>
                <a:gd name="T22" fmla="*/ 156 w 14"/>
                <a:gd name="T23" fmla="*/ 197 h 10"/>
                <a:gd name="T24" fmla="*/ 156 w 14"/>
                <a:gd name="T25" fmla="*/ 168 h 10"/>
                <a:gd name="T26" fmla="*/ 94 w 14"/>
                <a:gd name="T27" fmla="*/ 139 h 10"/>
                <a:gd name="T28" fmla="*/ 66 w 14"/>
                <a:gd name="T29" fmla="*/ 139 h 10"/>
                <a:gd name="T30" fmla="*/ 66 w 14"/>
                <a:gd name="T31" fmla="*/ 70 h 10"/>
                <a:gd name="T32" fmla="*/ 66 w 14"/>
                <a:gd name="T33" fmla="*/ 70 h 10"/>
                <a:gd name="T34" fmla="*/ 28 w 14"/>
                <a:gd name="T35" fmla="*/ 70 h 10"/>
                <a:gd name="T36" fmla="*/ 0 w 14"/>
                <a:gd name="T37" fmla="*/ 70 h 10"/>
                <a:gd name="T38" fmla="*/ 28 w 14"/>
                <a:gd name="T39" fmla="*/ 29 h 10"/>
                <a:gd name="T40" fmla="*/ 66 w 14"/>
                <a:gd name="T41" fmla="*/ 0 h 10"/>
                <a:gd name="T42" fmla="*/ 156 w 14"/>
                <a:gd name="T43" fmla="*/ 29 h 10"/>
                <a:gd name="T44" fmla="*/ 184 w 14"/>
                <a:gd name="T45" fmla="*/ 70 h 10"/>
                <a:gd name="T46" fmla="*/ 278 w 14"/>
                <a:gd name="T47" fmla="*/ 139 h 10"/>
                <a:gd name="T48" fmla="*/ 316 w 14"/>
                <a:gd name="T49" fmla="*/ 168 h 10"/>
                <a:gd name="T50" fmla="*/ 339 w 14"/>
                <a:gd name="T51" fmla="*/ 197 h 10"/>
                <a:gd name="T52" fmla="*/ 405 w 14"/>
                <a:gd name="T53" fmla="*/ 334 h 10"/>
                <a:gd name="T54" fmla="*/ 368 w 14"/>
                <a:gd name="T55" fmla="*/ 334 h 10"/>
                <a:gd name="T56" fmla="*/ 339 w 14"/>
                <a:gd name="T57" fmla="*/ 235 h 10"/>
                <a:gd name="T58" fmla="*/ 316 w 14"/>
                <a:gd name="T59" fmla="*/ 264 h 10"/>
                <a:gd name="T60" fmla="*/ 316 w 14"/>
                <a:gd name="T61" fmla="*/ 305 h 10"/>
                <a:gd name="T62" fmla="*/ 368 w 14"/>
                <a:gd name="T63" fmla="*/ 305 h 10"/>
                <a:gd name="T64" fmla="*/ 368 w 14"/>
                <a:gd name="T65" fmla="*/ 305 h 10"/>
                <a:gd name="T66" fmla="*/ 339 w 14"/>
                <a:gd name="T67" fmla="*/ 235 h 10"/>
                <a:gd name="T68" fmla="*/ 250 w 14"/>
                <a:gd name="T69" fmla="*/ 235 h 10"/>
                <a:gd name="T70" fmla="*/ 278 w 14"/>
                <a:gd name="T71" fmla="*/ 235 h 10"/>
                <a:gd name="T72" fmla="*/ 316 w 14"/>
                <a:gd name="T73" fmla="*/ 235 h 10"/>
                <a:gd name="T74" fmla="*/ 278 w 14"/>
                <a:gd name="T75" fmla="*/ 197 h 10"/>
                <a:gd name="T76" fmla="*/ 250 w 14"/>
                <a:gd name="T77" fmla="*/ 168 h 10"/>
                <a:gd name="T78" fmla="*/ 222 w 14"/>
                <a:gd name="T79" fmla="*/ 197 h 10"/>
                <a:gd name="T80" fmla="*/ 222 w 14"/>
                <a:gd name="T81" fmla="*/ 197 h 10"/>
                <a:gd name="T82" fmla="*/ 222 w 14"/>
                <a:gd name="T83" fmla="*/ 197 h 10"/>
                <a:gd name="T84" fmla="*/ 250 w 14"/>
                <a:gd name="T85" fmla="*/ 235 h 10"/>
                <a:gd name="T86" fmla="*/ 118 w 14"/>
                <a:gd name="T87" fmla="*/ 70 h 10"/>
                <a:gd name="T88" fmla="*/ 118 w 14"/>
                <a:gd name="T89" fmla="*/ 98 h 10"/>
                <a:gd name="T90" fmla="*/ 184 w 14"/>
                <a:gd name="T91" fmla="*/ 168 h 10"/>
                <a:gd name="T92" fmla="*/ 222 w 14"/>
                <a:gd name="T93" fmla="*/ 168 h 10"/>
                <a:gd name="T94" fmla="*/ 250 w 14"/>
                <a:gd name="T95" fmla="*/ 168 h 10"/>
                <a:gd name="T96" fmla="*/ 250 w 14"/>
                <a:gd name="T97" fmla="*/ 139 h 10"/>
                <a:gd name="T98" fmla="*/ 184 w 14"/>
                <a:gd name="T99" fmla="*/ 98 h 10"/>
                <a:gd name="T100" fmla="*/ 156 w 14"/>
                <a:gd name="T101" fmla="*/ 70 h 10"/>
                <a:gd name="T102" fmla="*/ 118 w 14"/>
                <a:gd name="T103" fmla="*/ 70 h 10"/>
                <a:gd name="T104" fmla="*/ 118 w 14"/>
                <a:gd name="T105" fmla="*/ 98 h 10"/>
                <a:gd name="T106" fmla="*/ 118 w 14"/>
                <a:gd name="T107" fmla="*/ 98 h 10"/>
                <a:gd name="T108" fmla="*/ 118 w 14"/>
                <a:gd name="T109" fmla="*/ 70 h 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" h="10">
                  <a:moveTo>
                    <a:pt x="12" y="10"/>
                  </a:moveTo>
                  <a:cubicBezTo>
                    <a:pt x="11" y="10"/>
                    <a:pt x="10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8" y="2"/>
                    <a:pt x="8" y="3"/>
                    <a:pt x="9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2" y="7"/>
                    <a:pt x="14" y="8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lose/>
                  <a:moveTo>
                    <a:pt x="11" y="7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8"/>
                    <a:pt x="11" y="7"/>
                  </a:cubicBezTo>
                  <a:close/>
                  <a:moveTo>
                    <a:pt x="8" y="7"/>
                  </a:move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7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70" name="Freeform 172"/>
            <p:cNvSpPr/>
            <p:nvPr/>
          </p:nvSpPr>
          <p:spPr bwMode="auto">
            <a:xfrm>
              <a:off x="6642071" y="1043893"/>
              <a:ext cx="110189" cy="163672"/>
            </a:xfrm>
            <a:custGeom>
              <a:avLst/>
              <a:gdLst>
                <a:gd name="T0" fmla="*/ 201 w 15"/>
                <a:gd name="T1" fmla="*/ 532 h 22"/>
                <a:gd name="T2" fmla="*/ 86 w 15"/>
                <a:gd name="T3" fmla="*/ 435 h 22"/>
                <a:gd name="T4" fmla="*/ 65 w 15"/>
                <a:gd name="T5" fmla="*/ 279 h 22"/>
                <a:gd name="T6" fmla="*/ 152 w 15"/>
                <a:gd name="T7" fmla="*/ 340 h 22"/>
                <a:gd name="T8" fmla="*/ 180 w 15"/>
                <a:gd name="T9" fmla="*/ 225 h 22"/>
                <a:gd name="T10" fmla="*/ 201 w 15"/>
                <a:gd name="T11" fmla="*/ 225 h 22"/>
                <a:gd name="T12" fmla="*/ 114 w 15"/>
                <a:gd name="T13" fmla="*/ 156 h 22"/>
                <a:gd name="T14" fmla="*/ 180 w 15"/>
                <a:gd name="T15" fmla="*/ 156 h 22"/>
                <a:gd name="T16" fmla="*/ 114 w 15"/>
                <a:gd name="T17" fmla="*/ 95 h 22"/>
                <a:gd name="T18" fmla="*/ 180 w 15"/>
                <a:gd name="T19" fmla="*/ 66 h 22"/>
                <a:gd name="T20" fmla="*/ 240 w 15"/>
                <a:gd name="T21" fmla="*/ 66 h 22"/>
                <a:gd name="T22" fmla="*/ 380 w 15"/>
                <a:gd name="T23" fmla="*/ 28 h 22"/>
                <a:gd name="T24" fmla="*/ 380 w 15"/>
                <a:gd name="T25" fmla="*/ 156 h 22"/>
                <a:gd name="T26" fmla="*/ 294 w 15"/>
                <a:gd name="T27" fmla="*/ 279 h 22"/>
                <a:gd name="T28" fmla="*/ 380 w 15"/>
                <a:gd name="T29" fmla="*/ 340 h 22"/>
                <a:gd name="T30" fmla="*/ 446 w 15"/>
                <a:gd name="T31" fmla="*/ 319 h 22"/>
                <a:gd name="T32" fmla="*/ 446 w 15"/>
                <a:gd name="T33" fmla="*/ 463 h 22"/>
                <a:gd name="T34" fmla="*/ 331 w 15"/>
                <a:gd name="T35" fmla="*/ 593 h 22"/>
                <a:gd name="T36" fmla="*/ 266 w 15"/>
                <a:gd name="T37" fmla="*/ 659 h 22"/>
                <a:gd name="T38" fmla="*/ 201 w 15"/>
                <a:gd name="T39" fmla="*/ 532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" h="22">
                  <a:moveTo>
                    <a:pt x="7" y="17"/>
                  </a:moveTo>
                  <a:cubicBezTo>
                    <a:pt x="7" y="14"/>
                    <a:pt x="4" y="16"/>
                    <a:pt x="3" y="14"/>
                  </a:cubicBezTo>
                  <a:cubicBezTo>
                    <a:pt x="3" y="13"/>
                    <a:pt x="0" y="10"/>
                    <a:pt x="2" y="9"/>
                  </a:cubicBezTo>
                  <a:cubicBezTo>
                    <a:pt x="3" y="7"/>
                    <a:pt x="3" y="12"/>
                    <a:pt x="5" y="11"/>
                  </a:cubicBezTo>
                  <a:cubicBezTo>
                    <a:pt x="7" y="10"/>
                    <a:pt x="7" y="8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4"/>
                    <a:pt x="5" y="3"/>
                    <a:pt x="4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5" y="0"/>
                    <a:pt x="7" y="2"/>
                    <a:pt x="8" y="2"/>
                  </a:cubicBezTo>
                  <a:cubicBezTo>
                    <a:pt x="10" y="3"/>
                    <a:pt x="12" y="1"/>
                    <a:pt x="13" y="1"/>
                  </a:cubicBezTo>
                  <a:cubicBezTo>
                    <a:pt x="15" y="2"/>
                    <a:pt x="12" y="3"/>
                    <a:pt x="13" y="5"/>
                  </a:cubicBezTo>
                  <a:cubicBezTo>
                    <a:pt x="13" y="6"/>
                    <a:pt x="11" y="8"/>
                    <a:pt x="10" y="9"/>
                  </a:cubicBezTo>
                  <a:cubicBezTo>
                    <a:pt x="12" y="8"/>
                    <a:pt x="14" y="9"/>
                    <a:pt x="13" y="11"/>
                  </a:cubicBezTo>
                  <a:cubicBezTo>
                    <a:pt x="14" y="11"/>
                    <a:pt x="14" y="11"/>
                    <a:pt x="15" y="10"/>
                  </a:cubicBezTo>
                  <a:cubicBezTo>
                    <a:pt x="15" y="12"/>
                    <a:pt x="15" y="13"/>
                    <a:pt x="15" y="15"/>
                  </a:cubicBezTo>
                  <a:cubicBezTo>
                    <a:pt x="15" y="17"/>
                    <a:pt x="14" y="20"/>
                    <a:pt x="11" y="19"/>
                  </a:cubicBezTo>
                  <a:cubicBezTo>
                    <a:pt x="12" y="20"/>
                    <a:pt x="11" y="22"/>
                    <a:pt x="9" y="21"/>
                  </a:cubicBezTo>
                  <a:cubicBezTo>
                    <a:pt x="8" y="20"/>
                    <a:pt x="8" y="18"/>
                    <a:pt x="7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71" name="Freeform 173"/>
            <p:cNvSpPr>
              <a:spLocks noEditPoints="1"/>
            </p:cNvSpPr>
            <p:nvPr/>
          </p:nvSpPr>
          <p:spPr bwMode="auto">
            <a:xfrm>
              <a:off x="6635775" y="1043893"/>
              <a:ext cx="125930" cy="163672"/>
            </a:xfrm>
            <a:custGeom>
              <a:avLst/>
              <a:gdLst>
                <a:gd name="T0" fmla="*/ 311 w 17"/>
                <a:gd name="T1" fmla="*/ 659 h 22"/>
                <a:gd name="T2" fmla="*/ 249 w 17"/>
                <a:gd name="T3" fmla="*/ 532 h 22"/>
                <a:gd name="T4" fmla="*/ 209 w 17"/>
                <a:gd name="T5" fmla="*/ 532 h 22"/>
                <a:gd name="T6" fmla="*/ 115 w 17"/>
                <a:gd name="T7" fmla="*/ 463 h 22"/>
                <a:gd name="T8" fmla="*/ 66 w 17"/>
                <a:gd name="T9" fmla="*/ 251 h 22"/>
                <a:gd name="T10" fmla="*/ 155 w 17"/>
                <a:gd name="T11" fmla="*/ 279 h 22"/>
                <a:gd name="T12" fmla="*/ 209 w 17"/>
                <a:gd name="T13" fmla="*/ 279 h 22"/>
                <a:gd name="T14" fmla="*/ 184 w 17"/>
                <a:gd name="T15" fmla="*/ 184 h 22"/>
                <a:gd name="T16" fmla="*/ 0 w 17"/>
                <a:gd name="T17" fmla="*/ 66 h 22"/>
                <a:gd name="T18" fmla="*/ 184 w 17"/>
                <a:gd name="T19" fmla="*/ 118 h 22"/>
                <a:gd name="T20" fmla="*/ 155 w 17"/>
                <a:gd name="T21" fmla="*/ 95 h 22"/>
                <a:gd name="T22" fmla="*/ 184 w 17"/>
                <a:gd name="T23" fmla="*/ 66 h 22"/>
                <a:gd name="T24" fmla="*/ 209 w 17"/>
                <a:gd name="T25" fmla="*/ 28 h 22"/>
                <a:gd name="T26" fmla="*/ 311 w 17"/>
                <a:gd name="T27" fmla="*/ 66 h 22"/>
                <a:gd name="T28" fmla="*/ 433 w 17"/>
                <a:gd name="T29" fmla="*/ 0 h 22"/>
                <a:gd name="T30" fmla="*/ 454 w 17"/>
                <a:gd name="T31" fmla="*/ 95 h 22"/>
                <a:gd name="T32" fmla="*/ 405 w 17"/>
                <a:gd name="T33" fmla="*/ 251 h 22"/>
                <a:gd name="T34" fmla="*/ 433 w 17"/>
                <a:gd name="T35" fmla="*/ 279 h 22"/>
                <a:gd name="T36" fmla="*/ 454 w 17"/>
                <a:gd name="T37" fmla="*/ 319 h 22"/>
                <a:gd name="T38" fmla="*/ 492 w 17"/>
                <a:gd name="T39" fmla="*/ 319 h 22"/>
                <a:gd name="T40" fmla="*/ 492 w 17"/>
                <a:gd name="T41" fmla="*/ 463 h 22"/>
                <a:gd name="T42" fmla="*/ 405 w 17"/>
                <a:gd name="T43" fmla="*/ 619 h 22"/>
                <a:gd name="T44" fmla="*/ 339 w 17"/>
                <a:gd name="T45" fmla="*/ 688 h 22"/>
                <a:gd name="T46" fmla="*/ 311 w 17"/>
                <a:gd name="T47" fmla="*/ 593 h 22"/>
                <a:gd name="T48" fmla="*/ 365 w 17"/>
                <a:gd name="T49" fmla="*/ 619 h 22"/>
                <a:gd name="T50" fmla="*/ 339 w 17"/>
                <a:gd name="T51" fmla="*/ 570 h 22"/>
                <a:gd name="T52" fmla="*/ 454 w 17"/>
                <a:gd name="T53" fmla="*/ 570 h 22"/>
                <a:gd name="T54" fmla="*/ 454 w 17"/>
                <a:gd name="T55" fmla="*/ 409 h 22"/>
                <a:gd name="T56" fmla="*/ 454 w 17"/>
                <a:gd name="T57" fmla="*/ 369 h 22"/>
                <a:gd name="T58" fmla="*/ 433 w 17"/>
                <a:gd name="T59" fmla="*/ 340 h 22"/>
                <a:gd name="T60" fmla="*/ 365 w 17"/>
                <a:gd name="T61" fmla="*/ 319 h 22"/>
                <a:gd name="T62" fmla="*/ 339 w 17"/>
                <a:gd name="T63" fmla="*/ 279 h 22"/>
                <a:gd name="T64" fmla="*/ 405 w 17"/>
                <a:gd name="T65" fmla="*/ 156 h 22"/>
                <a:gd name="T66" fmla="*/ 433 w 17"/>
                <a:gd name="T67" fmla="*/ 66 h 22"/>
                <a:gd name="T68" fmla="*/ 365 w 17"/>
                <a:gd name="T69" fmla="*/ 66 h 22"/>
                <a:gd name="T70" fmla="*/ 271 w 17"/>
                <a:gd name="T71" fmla="*/ 66 h 22"/>
                <a:gd name="T72" fmla="*/ 249 w 17"/>
                <a:gd name="T73" fmla="*/ 66 h 22"/>
                <a:gd name="T74" fmla="*/ 184 w 17"/>
                <a:gd name="T75" fmla="*/ 95 h 22"/>
                <a:gd name="T76" fmla="*/ 209 w 17"/>
                <a:gd name="T77" fmla="*/ 184 h 22"/>
                <a:gd name="T78" fmla="*/ 311 w 17"/>
                <a:gd name="T79" fmla="*/ 251 h 22"/>
                <a:gd name="T80" fmla="*/ 249 w 17"/>
                <a:gd name="T81" fmla="*/ 319 h 22"/>
                <a:gd name="T82" fmla="*/ 184 w 17"/>
                <a:gd name="T83" fmla="*/ 340 h 22"/>
                <a:gd name="T84" fmla="*/ 89 w 17"/>
                <a:gd name="T85" fmla="*/ 279 h 22"/>
                <a:gd name="T86" fmla="*/ 115 w 17"/>
                <a:gd name="T87" fmla="*/ 409 h 22"/>
                <a:gd name="T88" fmla="*/ 184 w 17"/>
                <a:gd name="T89" fmla="*/ 435 h 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" h="22">
                  <a:moveTo>
                    <a:pt x="11" y="22"/>
                  </a:moveTo>
                  <a:cubicBezTo>
                    <a:pt x="11" y="22"/>
                    <a:pt x="10" y="22"/>
                    <a:pt x="10" y="21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2" y="12"/>
                    <a:pt x="1" y="10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4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9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7" y="16"/>
                    <a:pt x="16" y="18"/>
                    <a:pt x="15" y="19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2" y="21"/>
                    <a:pt x="12" y="22"/>
                    <a:pt x="11" y="22"/>
                  </a:cubicBezTo>
                  <a:close/>
                  <a:moveTo>
                    <a:pt x="8" y="16"/>
                  </a:moveTo>
                  <a:cubicBezTo>
                    <a:pt x="9" y="17"/>
                    <a:pt x="9" y="18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4" y="12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7" y="15"/>
                    <a:pt x="8" y="15"/>
                    <a:pt x="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72" name="Freeform 174"/>
            <p:cNvSpPr/>
            <p:nvPr/>
          </p:nvSpPr>
          <p:spPr bwMode="auto">
            <a:xfrm>
              <a:off x="7237090" y="1660812"/>
              <a:ext cx="6296" cy="629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6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73" name="Freeform 175"/>
            <p:cNvSpPr/>
            <p:nvPr/>
          </p:nvSpPr>
          <p:spPr bwMode="auto">
            <a:xfrm>
              <a:off x="7237090" y="1654517"/>
              <a:ext cx="15741" cy="22033"/>
            </a:xfrm>
            <a:custGeom>
              <a:avLst/>
              <a:gdLst>
                <a:gd name="T0" fmla="*/ 0 w 2"/>
                <a:gd name="T1" fmla="*/ 86 h 3"/>
                <a:gd name="T2" fmla="*/ 0 w 2"/>
                <a:gd name="T3" fmla="*/ 28 h 3"/>
                <a:gd name="T4" fmla="*/ 83 w 2"/>
                <a:gd name="T5" fmla="*/ 0 h 3"/>
                <a:gd name="T6" fmla="*/ 83 w 2"/>
                <a:gd name="T7" fmla="*/ 28 h 3"/>
                <a:gd name="T8" fmla="*/ 50 w 2"/>
                <a:gd name="T9" fmla="*/ 86 h 3"/>
                <a:gd name="T10" fmla="*/ 0 w 2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74" name="Freeform 176"/>
            <p:cNvSpPr/>
            <p:nvPr/>
          </p:nvSpPr>
          <p:spPr bwMode="auto">
            <a:xfrm>
              <a:off x="6985231" y="2085730"/>
              <a:ext cx="28334" cy="12590"/>
            </a:xfrm>
            <a:custGeom>
              <a:avLst/>
              <a:gdLst>
                <a:gd name="T0" fmla="*/ 56 w 4"/>
                <a:gd name="T1" fmla="*/ 0 h 2"/>
                <a:gd name="T2" fmla="*/ 81 w 4"/>
                <a:gd name="T3" fmla="*/ 16 h 2"/>
                <a:gd name="T4" fmla="*/ 0 w 4"/>
                <a:gd name="T5" fmla="*/ 0 h 2"/>
                <a:gd name="T6" fmla="*/ 56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4" y="0"/>
                    <a:pt x="3" y="1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75" name="Freeform 177"/>
            <p:cNvSpPr/>
            <p:nvPr/>
          </p:nvSpPr>
          <p:spPr bwMode="auto">
            <a:xfrm>
              <a:off x="6963193" y="2085730"/>
              <a:ext cx="50372" cy="12590"/>
            </a:xfrm>
            <a:custGeom>
              <a:avLst/>
              <a:gdLst>
                <a:gd name="T0" fmla="*/ 130 w 7"/>
                <a:gd name="T1" fmla="*/ 32 h 2"/>
                <a:gd name="T2" fmla="*/ 85 w 7"/>
                <a:gd name="T3" fmla="*/ 16 h 2"/>
                <a:gd name="T4" fmla="*/ 85 w 7"/>
                <a:gd name="T5" fmla="*/ 16 h 2"/>
                <a:gd name="T6" fmla="*/ 0 w 7"/>
                <a:gd name="T7" fmla="*/ 0 h 2"/>
                <a:gd name="T8" fmla="*/ 130 w 7"/>
                <a:gd name="T9" fmla="*/ 0 h 2"/>
                <a:gd name="T10" fmla="*/ 194 w 7"/>
                <a:gd name="T11" fmla="*/ 0 h 2"/>
                <a:gd name="T12" fmla="*/ 167 w 7"/>
                <a:gd name="T13" fmla="*/ 32 h 2"/>
                <a:gd name="T14" fmla="*/ 130 w 7"/>
                <a:gd name="T15" fmla="*/ 3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76" name="Freeform 178"/>
            <p:cNvSpPr/>
            <p:nvPr/>
          </p:nvSpPr>
          <p:spPr bwMode="auto">
            <a:xfrm>
              <a:off x="6997824" y="1890582"/>
              <a:ext cx="22038" cy="15738"/>
            </a:xfrm>
            <a:custGeom>
              <a:avLst/>
              <a:gdLst>
                <a:gd name="T0" fmla="*/ 0 w 3"/>
                <a:gd name="T1" fmla="*/ 0 h 2"/>
                <a:gd name="T2" fmla="*/ 86 w 3"/>
                <a:gd name="T3" fmla="*/ 83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77" name="Freeform 179"/>
            <p:cNvSpPr/>
            <p:nvPr/>
          </p:nvSpPr>
          <p:spPr bwMode="auto">
            <a:xfrm>
              <a:off x="6997824" y="1884287"/>
              <a:ext cx="31482" cy="28328"/>
            </a:xfrm>
            <a:custGeom>
              <a:avLst/>
              <a:gdLst>
                <a:gd name="T0" fmla="*/ 158 w 4"/>
                <a:gd name="T1" fmla="*/ 101 h 4"/>
                <a:gd name="T2" fmla="*/ 125 w 4"/>
                <a:gd name="T3" fmla="*/ 101 h 4"/>
                <a:gd name="T4" fmla="*/ 83 w 4"/>
                <a:gd name="T5" fmla="*/ 81 h 4"/>
                <a:gd name="T6" fmla="*/ 0 w 4"/>
                <a:gd name="T7" fmla="*/ 25 h 4"/>
                <a:gd name="T8" fmla="*/ 0 w 4"/>
                <a:gd name="T9" fmla="*/ 25 h 4"/>
                <a:gd name="T10" fmla="*/ 0 w 4"/>
                <a:gd name="T11" fmla="*/ 25 h 4"/>
                <a:gd name="T12" fmla="*/ 158 w 4"/>
                <a:gd name="T13" fmla="*/ 81 h 4"/>
                <a:gd name="T14" fmla="*/ 158 w 4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78" name="Freeform 180"/>
            <p:cNvSpPr/>
            <p:nvPr/>
          </p:nvSpPr>
          <p:spPr bwMode="auto">
            <a:xfrm>
              <a:off x="7029306" y="1594713"/>
              <a:ext cx="22038" cy="28328"/>
            </a:xfrm>
            <a:custGeom>
              <a:avLst/>
              <a:gdLst>
                <a:gd name="T0" fmla="*/ 28 w 3"/>
                <a:gd name="T1" fmla="*/ 0 h 4"/>
                <a:gd name="T2" fmla="*/ 28 w 3"/>
                <a:gd name="T3" fmla="*/ 101 h 4"/>
                <a:gd name="T4" fmla="*/ 86 w 3"/>
                <a:gd name="T5" fmla="*/ 25 h 4"/>
                <a:gd name="T6" fmla="*/ 2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79" name="Freeform 181"/>
            <p:cNvSpPr>
              <a:spLocks noEditPoints="1"/>
            </p:cNvSpPr>
            <p:nvPr/>
          </p:nvSpPr>
          <p:spPr bwMode="auto">
            <a:xfrm>
              <a:off x="7029306" y="1585271"/>
              <a:ext cx="22038" cy="47213"/>
            </a:xfrm>
            <a:custGeom>
              <a:avLst/>
              <a:gdLst>
                <a:gd name="T0" fmla="*/ 65 w 3"/>
                <a:gd name="T1" fmla="*/ 238 h 6"/>
                <a:gd name="T2" fmla="*/ 28 w 3"/>
                <a:gd name="T3" fmla="*/ 238 h 6"/>
                <a:gd name="T4" fmla="*/ 0 w 3"/>
                <a:gd name="T5" fmla="*/ 50 h 6"/>
                <a:gd name="T6" fmla="*/ 28 w 3"/>
                <a:gd name="T7" fmla="*/ 0 h 6"/>
                <a:gd name="T8" fmla="*/ 28 w 3"/>
                <a:gd name="T9" fmla="*/ 0 h 6"/>
                <a:gd name="T10" fmla="*/ 28 w 3"/>
                <a:gd name="T11" fmla="*/ 0 h 6"/>
                <a:gd name="T12" fmla="*/ 65 w 3"/>
                <a:gd name="T13" fmla="*/ 50 h 6"/>
                <a:gd name="T14" fmla="*/ 86 w 3"/>
                <a:gd name="T15" fmla="*/ 50 h 6"/>
                <a:gd name="T16" fmla="*/ 86 w 3"/>
                <a:gd name="T17" fmla="*/ 50 h 6"/>
                <a:gd name="T18" fmla="*/ 65 w 3"/>
                <a:gd name="T19" fmla="*/ 238 h 6"/>
                <a:gd name="T20" fmla="*/ 28 w 3"/>
                <a:gd name="T21" fmla="*/ 83 h 6"/>
                <a:gd name="T22" fmla="*/ 28 w 3"/>
                <a:gd name="T23" fmla="*/ 158 h 6"/>
                <a:gd name="T24" fmla="*/ 65 w 3"/>
                <a:gd name="T25" fmla="*/ 83 h 6"/>
                <a:gd name="T26" fmla="*/ 28 w 3"/>
                <a:gd name="T27" fmla="*/ 83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6"/>
                  </a:ln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80" name="Freeform 182"/>
            <p:cNvSpPr/>
            <p:nvPr/>
          </p:nvSpPr>
          <p:spPr bwMode="auto">
            <a:xfrm>
              <a:off x="6969489" y="1572680"/>
              <a:ext cx="28334" cy="28328"/>
            </a:xfrm>
            <a:custGeom>
              <a:avLst/>
              <a:gdLst>
                <a:gd name="T0" fmla="*/ 81 w 4"/>
                <a:gd name="T1" fmla="*/ 0 h 4"/>
                <a:gd name="T2" fmla="*/ 0 w 4"/>
                <a:gd name="T3" fmla="*/ 101 h 4"/>
                <a:gd name="T4" fmla="*/ 101 w 4"/>
                <a:gd name="T5" fmla="*/ 0 h 4"/>
                <a:gd name="T6" fmla="*/ 8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2" y="4"/>
                    <a:pt x="4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81" name="Freeform 183"/>
            <p:cNvSpPr>
              <a:spLocks noEditPoints="1"/>
            </p:cNvSpPr>
            <p:nvPr/>
          </p:nvSpPr>
          <p:spPr bwMode="auto">
            <a:xfrm>
              <a:off x="6963193" y="1572680"/>
              <a:ext cx="44075" cy="37771"/>
            </a:xfrm>
            <a:custGeom>
              <a:avLst/>
              <a:gdLst>
                <a:gd name="T0" fmla="*/ 0 w 6"/>
                <a:gd name="T1" fmla="*/ 168 h 5"/>
                <a:gd name="T2" fmla="*/ 28 w 6"/>
                <a:gd name="T3" fmla="*/ 139 h 5"/>
                <a:gd name="T4" fmla="*/ 28 w 6"/>
                <a:gd name="T5" fmla="*/ 98 h 5"/>
                <a:gd name="T6" fmla="*/ 114 w 6"/>
                <a:gd name="T7" fmla="*/ 0 h 5"/>
                <a:gd name="T8" fmla="*/ 114 w 6"/>
                <a:gd name="T9" fmla="*/ 0 h 5"/>
                <a:gd name="T10" fmla="*/ 180 w 6"/>
                <a:gd name="T11" fmla="*/ 0 h 5"/>
                <a:gd name="T12" fmla="*/ 180 w 6"/>
                <a:gd name="T13" fmla="*/ 29 h 5"/>
                <a:gd name="T14" fmla="*/ 28 w 6"/>
                <a:gd name="T15" fmla="*/ 168 h 5"/>
                <a:gd name="T16" fmla="*/ 0 w 6"/>
                <a:gd name="T17" fmla="*/ 168 h 5"/>
                <a:gd name="T18" fmla="*/ 114 w 6"/>
                <a:gd name="T19" fmla="*/ 29 h 5"/>
                <a:gd name="T20" fmla="*/ 65 w 6"/>
                <a:gd name="T21" fmla="*/ 139 h 5"/>
                <a:gd name="T22" fmla="*/ 152 w 6"/>
                <a:gd name="T23" fmla="*/ 29 h 5"/>
                <a:gd name="T24" fmla="*/ 114 w 6"/>
                <a:gd name="T25" fmla="*/ 29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2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3" y="5"/>
                    <a:pt x="1" y="5"/>
                  </a:cubicBezTo>
                  <a:lnTo>
                    <a:pt x="0" y="5"/>
                  </a:lnTo>
                  <a:close/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3" y="3"/>
                    <a:pt x="4" y="2"/>
                    <a:pt x="5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82" name="Freeform 184"/>
            <p:cNvSpPr/>
            <p:nvPr/>
          </p:nvSpPr>
          <p:spPr bwMode="auto">
            <a:xfrm>
              <a:off x="7356724" y="2054255"/>
              <a:ext cx="37779" cy="4406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52 h 6"/>
                <a:gd name="T4" fmla="*/ 139 w 5"/>
                <a:gd name="T5" fmla="*/ 86 h 6"/>
                <a:gd name="T6" fmla="*/ 70 w 5"/>
                <a:gd name="T7" fmla="*/ 86 h 6"/>
                <a:gd name="T8" fmla="*/ 70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1"/>
                    <a:pt x="0" y="4"/>
                    <a:pt x="0" y="5"/>
                  </a:cubicBezTo>
                  <a:cubicBezTo>
                    <a:pt x="1" y="6"/>
                    <a:pt x="5" y="4"/>
                    <a:pt x="4" y="3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2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83" name="Freeform 185"/>
            <p:cNvSpPr>
              <a:spLocks noEditPoints="1"/>
            </p:cNvSpPr>
            <p:nvPr/>
          </p:nvSpPr>
          <p:spPr bwMode="auto">
            <a:xfrm>
              <a:off x="7347279" y="2054255"/>
              <a:ext cx="37779" cy="44066"/>
            </a:xfrm>
            <a:custGeom>
              <a:avLst/>
              <a:gdLst>
                <a:gd name="T0" fmla="*/ 70 w 5"/>
                <a:gd name="T1" fmla="*/ 180 h 6"/>
                <a:gd name="T2" fmla="*/ 29 w 5"/>
                <a:gd name="T3" fmla="*/ 152 h 6"/>
                <a:gd name="T4" fmla="*/ 70 w 5"/>
                <a:gd name="T5" fmla="*/ 28 h 6"/>
                <a:gd name="T6" fmla="*/ 98 w 5"/>
                <a:gd name="T7" fmla="*/ 0 h 6"/>
                <a:gd name="T8" fmla="*/ 98 w 5"/>
                <a:gd name="T9" fmla="*/ 0 h 6"/>
                <a:gd name="T10" fmla="*/ 139 w 5"/>
                <a:gd name="T11" fmla="*/ 0 h 6"/>
                <a:gd name="T12" fmla="*/ 139 w 5"/>
                <a:gd name="T13" fmla="*/ 65 h 6"/>
                <a:gd name="T14" fmla="*/ 139 w 5"/>
                <a:gd name="T15" fmla="*/ 65 h 6"/>
                <a:gd name="T16" fmla="*/ 168 w 5"/>
                <a:gd name="T17" fmla="*/ 65 h 6"/>
                <a:gd name="T18" fmla="*/ 168 w 5"/>
                <a:gd name="T19" fmla="*/ 65 h 6"/>
                <a:gd name="T20" fmla="*/ 168 w 5"/>
                <a:gd name="T21" fmla="*/ 114 h 6"/>
                <a:gd name="T22" fmla="*/ 70 w 5"/>
                <a:gd name="T23" fmla="*/ 180 h 6"/>
                <a:gd name="T24" fmla="*/ 98 w 5"/>
                <a:gd name="T25" fmla="*/ 65 h 6"/>
                <a:gd name="T26" fmla="*/ 70 w 5"/>
                <a:gd name="T27" fmla="*/ 114 h 6"/>
                <a:gd name="T28" fmla="*/ 70 w 5"/>
                <a:gd name="T29" fmla="*/ 114 h 6"/>
                <a:gd name="T30" fmla="*/ 139 w 5"/>
                <a:gd name="T31" fmla="*/ 114 h 6"/>
                <a:gd name="T32" fmla="*/ 139 w 5"/>
                <a:gd name="T33" fmla="*/ 114 h 6"/>
                <a:gd name="T34" fmla="*/ 98 w 5"/>
                <a:gd name="T35" fmla="*/ 114 h 6"/>
                <a:gd name="T36" fmla="*/ 70 w 5"/>
                <a:gd name="T37" fmla="*/ 114 h 6"/>
                <a:gd name="T38" fmla="*/ 70 w 5"/>
                <a:gd name="T39" fmla="*/ 86 h 6"/>
                <a:gd name="T40" fmla="*/ 98 w 5"/>
                <a:gd name="T41" fmla="*/ 65 h 6"/>
                <a:gd name="T42" fmla="*/ 98 w 5"/>
                <a:gd name="T43" fmla="*/ 65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lose/>
                  <a:moveTo>
                    <a:pt x="3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84" name="Freeform 186"/>
            <p:cNvSpPr/>
            <p:nvPr/>
          </p:nvSpPr>
          <p:spPr bwMode="auto">
            <a:xfrm>
              <a:off x="7287462" y="1616746"/>
              <a:ext cx="15741" cy="15738"/>
            </a:xfrm>
            <a:custGeom>
              <a:avLst/>
              <a:gdLst>
                <a:gd name="T0" fmla="*/ 50 w 2"/>
                <a:gd name="T1" fmla="*/ 0 h 2"/>
                <a:gd name="T2" fmla="*/ 50 w 2"/>
                <a:gd name="T3" fmla="*/ 83 h 2"/>
                <a:gd name="T4" fmla="*/ 0 w 2"/>
                <a:gd name="T5" fmla="*/ 50 h 2"/>
                <a:gd name="T6" fmla="*/ 5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85" name="Freeform 187"/>
            <p:cNvSpPr/>
            <p:nvPr/>
          </p:nvSpPr>
          <p:spPr bwMode="auto">
            <a:xfrm>
              <a:off x="7281166" y="1616746"/>
              <a:ext cx="22038" cy="22033"/>
            </a:xfrm>
            <a:custGeom>
              <a:avLst/>
              <a:gdLst>
                <a:gd name="T0" fmla="*/ 86 w 3"/>
                <a:gd name="T1" fmla="*/ 86 h 3"/>
                <a:gd name="T2" fmla="*/ 65 w 3"/>
                <a:gd name="T3" fmla="*/ 65 h 3"/>
                <a:gd name="T4" fmla="*/ 0 w 3"/>
                <a:gd name="T5" fmla="*/ 65 h 3"/>
                <a:gd name="T6" fmla="*/ 0 w 3"/>
                <a:gd name="T7" fmla="*/ 28 h 3"/>
                <a:gd name="T8" fmla="*/ 0 w 3"/>
                <a:gd name="T9" fmla="*/ 28 h 3"/>
                <a:gd name="T10" fmla="*/ 28 w 3"/>
                <a:gd name="T11" fmla="*/ 0 h 3"/>
                <a:gd name="T12" fmla="*/ 65 w 3"/>
                <a:gd name="T13" fmla="*/ 0 h 3"/>
                <a:gd name="T14" fmla="*/ 65 w 3"/>
                <a:gd name="T15" fmla="*/ 0 h 3"/>
                <a:gd name="T16" fmla="*/ 65 w 3"/>
                <a:gd name="T17" fmla="*/ 0 h 3"/>
                <a:gd name="T18" fmla="*/ 86 w 3"/>
                <a:gd name="T19" fmla="*/ 65 h 3"/>
                <a:gd name="T20" fmla="*/ 86 w 3"/>
                <a:gd name="T21" fmla="*/ 86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86" name="Freeform 188"/>
            <p:cNvSpPr/>
            <p:nvPr/>
          </p:nvSpPr>
          <p:spPr bwMode="auto">
            <a:xfrm>
              <a:off x="7303204" y="1981861"/>
              <a:ext cx="53520" cy="28328"/>
            </a:xfrm>
            <a:custGeom>
              <a:avLst/>
              <a:gdLst>
                <a:gd name="T0" fmla="*/ 29 w 7"/>
                <a:gd name="T1" fmla="*/ 0 h 4"/>
                <a:gd name="T2" fmla="*/ 243 w 7"/>
                <a:gd name="T3" fmla="*/ 81 h 4"/>
                <a:gd name="T4" fmla="*/ 0 w 7"/>
                <a:gd name="T5" fmla="*/ 25 h 4"/>
                <a:gd name="T6" fmla="*/ 29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cubicBezTo>
                    <a:pt x="3" y="1"/>
                    <a:pt x="6" y="1"/>
                    <a:pt x="7" y="3"/>
                  </a:cubicBezTo>
                  <a:cubicBezTo>
                    <a:pt x="4" y="4"/>
                    <a:pt x="3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87" name="Freeform 189"/>
            <p:cNvSpPr>
              <a:spLocks noEditPoints="1"/>
            </p:cNvSpPr>
            <p:nvPr/>
          </p:nvSpPr>
          <p:spPr bwMode="auto">
            <a:xfrm>
              <a:off x="7287462" y="1981861"/>
              <a:ext cx="69261" cy="28328"/>
            </a:xfrm>
            <a:custGeom>
              <a:avLst/>
              <a:gdLst>
                <a:gd name="T0" fmla="*/ 293 w 9"/>
                <a:gd name="T1" fmla="*/ 101 h 4"/>
                <a:gd name="T2" fmla="*/ 144 w 9"/>
                <a:gd name="T3" fmla="*/ 56 h 4"/>
                <a:gd name="T4" fmla="*/ 71 w 9"/>
                <a:gd name="T5" fmla="*/ 25 h 4"/>
                <a:gd name="T6" fmla="*/ 0 w 9"/>
                <a:gd name="T7" fmla="*/ 25 h 4"/>
                <a:gd name="T8" fmla="*/ 71 w 9"/>
                <a:gd name="T9" fmla="*/ 0 h 4"/>
                <a:gd name="T10" fmla="*/ 103 w 9"/>
                <a:gd name="T11" fmla="*/ 0 h 4"/>
                <a:gd name="T12" fmla="*/ 103 w 9"/>
                <a:gd name="T13" fmla="*/ 0 h 4"/>
                <a:gd name="T14" fmla="*/ 103 w 9"/>
                <a:gd name="T15" fmla="*/ 0 h 4"/>
                <a:gd name="T16" fmla="*/ 174 w 9"/>
                <a:gd name="T17" fmla="*/ 0 h 4"/>
                <a:gd name="T18" fmla="*/ 323 w 9"/>
                <a:gd name="T19" fmla="*/ 81 h 4"/>
                <a:gd name="T20" fmla="*/ 323 w 9"/>
                <a:gd name="T21" fmla="*/ 81 h 4"/>
                <a:gd name="T22" fmla="*/ 323 w 9"/>
                <a:gd name="T23" fmla="*/ 101 h 4"/>
                <a:gd name="T24" fmla="*/ 293 w 9"/>
                <a:gd name="T25" fmla="*/ 101 h 4"/>
                <a:gd name="T26" fmla="*/ 174 w 9"/>
                <a:gd name="T27" fmla="*/ 25 h 4"/>
                <a:gd name="T28" fmla="*/ 174 w 9"/>
                <a:gd name="T29" fmla="*/ 25 h 4"/>
                <a:gd name="T30" fmla="*/ 293 w 9"/>
                <a:gd name="T31" fmla="*/ 81 h 4"/>
                <a:gd name="T32" fmla="*/ 174 w 9"/>
                <a:gd name="T33" fmla="*/ 25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6" y="4"/>
                    <a:pt x="5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9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88" name="Freeform 190"/>
            <p:cNvSpPr/>
            <p:nvPr/>
          </p:nvSpPr>
          <p:spPr bwMode="auto">
            <a:xfrm>
              <a:off x="7019861" y="1059630"/>
              <a:ext cx="81854" cy="72394"/>
            </a:xfrm>
            <a:custGeom>
              <a:avLst/>
              <a:gdLst>
                <a:gd name="T0" fmla="*/ 156 w 11"/>
                <a:gd name="T1" fmla="*/ 28 h 10"/>
                <a:gd name="T2" fmla="*/ 340 w 11"/>
                <a:gd name="T3" fmla="*/ 196 h 10"/>
                <a:gd name="T4" fmla="*/ 66 w 11"/>
                <a:gd name="T5" fmla="*/ 170 h 10"/>
                <a:gd name="T6" fmla="*/ 0 w 11"/>
                <a:gd name="T7" fmla="*/ 64 h 10"/>
                <a:gd name="T8" fmla="*/ 156 w 11"/>
                <a:gd name="T9" fmla="*/ 2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5" y="1"/>
                  </a:moveTo>
                  <a:cubicBezTo>
                    <a:pt x="9" y="3"/>
                    <a:pt x="9" y="4"/>
                    <a:pt x="11" y="7"/>
                  </a:cubicBezTo>
                  <a:cubicBezTo>
                    <a:pt x="9" y="8"/>
                    <a:pt x="2" y="10"/>
                    <a:pt x="2" y="6"/>
                  </a:cubicBezTo>
                  <a:cubicBezTo>
                    <a:pt x="2" y="4"/>
                    <a:pt x="0" y="4"/>
                    <a:pt x="0" y="2"/>
                  </a:cubicBezTo>
                  <a:cubicBezTo>
                    <a:pt x="0" y="0"/>
                    <a:pt x="3" y="1"/>
                    <a:pt x="5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89" name="Freeform 191"/>
            <p:cNvSpPr>
              <a:spLocks noEditPoints="1"/>
            </p:cNvSpPr>
            <p:nvPr/>
          </p:nvSpPr>
          <p:spPr bwMode="auto">
            <a:xfrm>
              <a:off x="7013565" y="1065926"/>
              <a:ext cx="97596" cy="59803"/>
            </a:xfrm>
            <a:custGeom>
              <a:avLst/>
              <a:gdLst>
                <a:gd name="T0" fmla="*/ 188 w 13"/>
                <a:gd name="T1" fmla="*/ 254 h 8"/>
                <a:gd name="T2" fmla="*/ 69 w 13"/>
                <a:gd name="T3" fmla="*/ 185 h 8"/>
                <a:gd name="T4" fmla="*/ 29 w 13"/>
                <a:gd name="T5" fmla="*/ 135 h 8"/>
                <a:gd name="T6" fmla="*/ 29 w 13"/>
                <a:gd name="T7" fmla="*/ 29 h 8"/>
                <a:gd name="T8" fmla="*/ 98 w 13"/>
                <a:gd name="T9" fmla="*/ 0 h 8"/>
                <a:gd name="T10" fmla="*/ 136 w 13"/>
                <a:gd name="T11" fmla="*/ 0 h 8"/>
                <a:gd name="T12" fmla="*/ 188 w 13"/>
                <a:gd name="T13" fmla="*/ 0 h 8"/>
                <a:gd name="T14" fmla="*/ 188 w 13"/>
                <a:gd name="T15" fmla="*/ 0 h 8"/>
                <a:gd name="T16" fmla="*/ 393 w 13"/>
                <a:gd name="T17" fmla="*/ 164 h 8"/>
                <a:gd name="T18" fmla="*/ 420 w 13"/>
                <a:gd name="T19" fmla="*/ 226 h 8"/>
                <a:gd name="T20" fmla="*/ 393 w 13"/>
                <a:gd name="T21" fmla="*/ 226 h 8"/>
                <a:gd name="T22" fmla="*/ 353 w 13"/>
                <a:gd name="T23" fmla="*/ 226 h 8"/>
                <a:gd name="T24" fmla="*/ 188 w 13"/>
                <a:gd name="T25" fmla="*/ 254 h 8"/>
                <a:gd name="T26" fmla="*/ 98 w 13"/>
                <a:gd name="T27" fmla="*/ 29 h 8"/>
                <a:gd name="T28" fmla="*/ 69 w 13"/>
                <a:gd name="T29" fmla="*/ 69 h 8"/>
                <a:gd name="T30" fmla="*/ 69 w 13"/>
                <a:gd name="T31" fmla="*/ 95 h 8"/>
                <a:gd name="T32" fmla="*/ 98 w 13"/>
                <a:gd name="T33" fmla="*/ 164 h 8"/>
                <a:gd name="T34" fmla="*/ 188 w 13"/>
                <a:gd name="T35" fmla="*/ 226 h 8"/>
                <a:gd name="T36" fmla="*/ 324 w 13"/>
                <a:gd name="T37" fmla="*/ 185 h 8"/>
                <a:gd name="T38" fmla="*/ 353 w 13"/>
                <a:gd name="T39" fmla="*/ 185 h 8"/>
                <a:gd name="T40" fmla="*/ 188 w 13"/>
                <a:gd name="T41" fmla="*/ 29 h 8"/>
                <a:gd name="T42" fmla="*/ 136 w 13"/>
                <a:gd name="T43" fmla="*/ 29 h 8"/>
                <a:gd name="T44" fmla="*/ 98 w 13"/>
                <a:gd name="T45" fmla="*/ 29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" h="8">
                  <a:moveTo>
                    <a:pt x="6" y="8"/>
                  </a:moveTo>
                  <a:cubicBezTo>
                    <a:pt x="3" y="8"/>
                    <a:pt x="2" y="7"/>
                    <a:pt x="2" y="6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1" y="3"/>
                    <a:pt x="0" y="3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"/>
                    <a:pt x="10" y="2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9" y="7"/>
                    <a:pt x="7" y="8"/>
                    <a:pt x="6" y="8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6" y="7"/>
                  </a:cubicBezTo>
                  <a:cubicBezTo>
                    <a:pt x="7" y="7"/>
                    <a:pt x="9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3"/>
                    <a:pt x="9" y="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90" name="Freeform 192"/>
            <p:cNvSpPr/>
            <p:nvPr/>
          </p:nvSpPr>
          <p:spPr bwMode="auto">
            <a:xfrm>
              <a:off x="7126902" y="1349205"/>
              <a:ext cx="22038" cy="28328"/>
            </a:xfrm>
            <a:custGeom>
              <a:avLst/>
              <a:gdLst>
                <a:gd name="T0" fmla="*/ 0 w 3"/>
                <a:gd name="T1" fmla="*/ 56 h 4"/>
                <a:gd name="T2" fmla="*/ 86 w 3"/>
                <a:gd name="T3" fmla="*/ 81 h 4"/>
                <a:gd name="T4" fmla="*/ 0 w 3"/>
                <a:gd name="T5" fmla="*/ 5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0"/>
                    <a:pt x="2" y="2"/>
                    <a:pt x="3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91" name="Freeform 193"/>
            <p:cNvSpPr>
              <a:spLocks noEditPoints="1"/>
            </p:cNvSpPr>
            <p:nvPr/>
          </p:nvSpPr>
          <p:spPr bwMode="auto">
            <a:xfrm>
              <a:off x="7126902" y="1355500"/>
              <a:ext cx="28334" cy="22033"/>
            </a:xfrm>
            <a:custGeom>
              <a:avLst/>
              <a:gdLst>
                <a:gd name="T0" fmla="*/ 56 w 4"/>
                <a:gd name="T1" fmla="*/ 86 h 3"/>
                <a:gd name="T2" fmla="*/ 0 w 4"/>
                <a:gd name="T3" fmla="*/ 28 h 3"/>
                <a:gd name="T4" fmla="*/ 0 w 4"/>
                <a:gd name="T5" fmla="*/ 28 h 3"/>
                <a:gd name="T6" fmla="*/ 0 w 4"/>
                <a:gd name="T7" fmla="*/ 28 h 3"/>
                <a:gd name="T8" fmla="*/ 25 w 4"/>
                <a:gd name="T9" fmla="*/ 0 h 3"/>
                <a:gd name="T10" fmla="*/ 81 w 4"/>
                <a:gd name="T11" fmla="*/ 28 h 3"/>
                <a:gd name="T12" fmla="*/ 101 w 4"/>
                <a:gd name="T13" fmla="*/ 65 h 3"/>
                <a:gd name="T14" fmla="*/ 101 w 4"/>
                <a:gd name="T15" fmla="*/ 65 h 3"/>
                <a:gd name="T16" fmla="*/ 81 w 4"/>
                <a:gd name="T17" fmla="*/ 86 h 3"/>
                <a:gd name="T18" fmla="*/ 56 w 4"/>
                <a:gd name="T19" fmla="*/ 86 h 3"/>
                <a:gd name="T20" fmla="*/ 25 w 4"/>
                <a:gd name="T21" fmla="*/ 28 h 3"/>
                <a:gd name="T22" fmla="*/ 56 w 4"/>
                <a:gd name="T23" fmla="*/ 65 h 3"/>
                <a:gd name="T24" fmla="*/ 25 w 4"/>
                <a:gd name="T25" fmla="*/ 28 h 3"/>
                <a:gd name="T26" fmla="*/ 25 w 4"/>
                <a:gd name="T27" fmla="*/ 28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92" name="Freeform 194"/>
            <p:cNvSpPr/>
            <p:nvPr/>
          </p:nvSpPr>
          <p:spPr bwMode="auto">
            <a:xfrm>
              <a:off x="7079678" y="1349205"/>
              <a:ext cx="47224" cy="50361"/>
            </a:xfrm>
            <a:custGeom>
              <a:avLst/>
              <a:gdLst>
                <a:gd name="T0" fmla="*/ 125 w 6"/>
                <a:gd name="T1" fmla="*/ 0 h 7"/>
                <a:gd name="T2" fmla="*/ 208 w 6"/>
                <a:gd name="T3" fmla="*/ 57 h 7"/>
                <a:gd name="T4" fmla="*/ 158 w 6"/>
                <a:gd name="T5" fmla="*/ 167 h 7"/>
                <a:gd name="T6" fmla="*/ 0 w 6"/>
                <a:gd name="T7" fmla="*/ 130 h 7"/>
                <a:gd name="T8" fmla="*/ 125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0"/>
                    <a:pt x="5" y="0"/>
                    <a:pt x="5" y="2"/>
                  </a:cubicBezTo>
                  <a:cubicBezTo>
                    <a:pt x="6" y="3"/>
                    <a:pt x="5" y="6"/>
                    <a:pt x="4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93" name="Freeform 195"/>
            <p:cNvSpPr>
              <a:spLocks noEditPoints="1"/>
            </p:cNvSpPr>
            <p:nvPr/>
          </p:nvSpPr>
          <p:spPr bwMode="auto">
            <a:xfrm>
              <a:off x="7073382" y="1339762"/>
              <a:ext cx="59817" cy="59803"/>
            </a:xfrm>
            <a:custGeom>
              <a:avLst/>
              <a:gdLst>
                <a:gd name="T0" fmla="*/ 135 w 8"/>
                <a:gd name="T1" fmla="*/ 254 h 8"/>
                <a:gd name="T2" fmla="*/ 29 w 8"/>
                <a:gd name="T3" fmla="*/ 185 h 8"/>
                <a:gd name="T4" fmla="*/ 69 w 8"/>
                <a:gd name="T5" fmla="*/ 69 h 8"/>
                <a:gd name="T6" fmla="*/ 95 w 8"/>
                <a:gd name="T7" fmla="*/ 29 h 8"/>
                <a:gd name="T8" fmla="*/ 95 w 8"/>
                <a:gd name="T9" fmla="*/ 0 h 8"/>
                <a:gd name="T10" fmla="*/ 135 w 8"/>
                <a:gd name="T11" fmla="*/ 29 h 8"/>
                <a:gd name="T12" fmla="*/ 135 w 8"/>
                <a:gd name="T13" fmla="*/ 29 h 8"/>
                <a:gd name="T14" fmla="*/ 226 w 8"/>
                <a:gd name="T15" fmla="*/ 95 h 8"/>
                <a:gd name="T16" fmla="*/ 164 w 8"/>
                <a:gd name="T17" fmla="*/ 254 h 8"/>
                <a:gd name="T18" fmla="*/ 135 w 8"/>
                <a:gd name="T19" fmla="*/ 254 h 8"/>
                <a:gd name="T20" fmla="*/ 135 w 8"/>
                <a:gd name="T21" fmla="*/ 69 h 8"/>
                <a:gd name="T22" fmla="*/ 95 w 8"/>
                <a:gd name="T23" fmla="*/ 69 h 8"/>
                <a:gd name="T24" fmla="*/ 69 w 8"/>
                <a:gd name="T25" fmla="*/ 185 h 8"/>
                <a:gd name="T26" fmla="*/ 164 w 8"/>
                <a:gd name="T27" fmla="*/ 226 h 8"/>
                <a:gd name="T28" fmla="*/ 185 w 8"/>
                <a:gd name="T29" fmla="*/ 95 h 8"/>
                <a:gd name="T30" fmla="*/ 135 w 8"/>
                <a:gd name="T31" fmla="*/ 69 h 8"/>
                <a:gd name="T32" fmla="*/ 135 w 8"/>
                <a:gd name="T33" fmla="*/ 69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2" y="8"/>
                    <a:pt x="1" y="7"/>
                    <a:pt x="1" y="6"/>
                  </a:cubicBezTo>
                  <a:cubicBezTo>
                    <a:pt x="0" y="4"/>
                    <a:pt x="2" y="3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7" y="3"/>
                  </a:cubicBezTo>
                  <a:cubicBezTo>
                    <a:pt x="8" y="4"/>
                    <a:pt x="7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4"/>
                    <a:pt x="2" y="6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94" name="Freeform 196"/>
            <p:cNvSpPr/>
            <p:nvPr/>
          </p:nvSpPr>
          <p:spPr bwMode="auto">
            <a:xfrm>
              <a:off x="6963193" y="1446779"/>
              <a:ext cx="12593" cy="22033"/>
            </a:xfrm>
            <a:custGeom>
              <a:avLst/>
              <a:gdLst>
                <a:gd name="T0" fmla="*/ 16 w 2"/>
                <a:gd name="T1" fmla="*/ 28 h 3"/>
                <a:gd name="T2" fmla="*/ 32 w 2"/>
                <a:gd name="T3" fmla="*/ 86 h 3"/>
                <a:gd name="T4" fmla="*/ 0 w 2"/>
                <a:gd name="T5" fmla="*/ 0 h 3"/>
                <a:gd name="T6" fmla="*/ 16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95" name="Freeform 197"/>
            <p:cNvSpPr/>
            <p:nvPr/>
          </p:nvSpPr>
          <p:spPr bwMode="auto">
            <a:xfrm>
              <a:off x="6947452" y="1437336"/>
              <a:ext cx="44075" cy="37771"/>
            </a:xfrm>
            <a:custGeom>
              <a:avLst/>
              <a:gdLst>
                <a:gd name="T0" fmla="*/ 180 w 6"/>
                <a:gd name="T1" fmla="*/ 168 h 5"/>
                <a:gd name="T2" fmla="*/ 114 w 6"/>
                <a:gd name="T3" fmla="*/ 139 h 5"/>
                <a:gd name="T4" fmla="*/ 28 w 6"/>
                <a:gd name="T5" fmla="*/ 29 h 5"/>
                <a:gd name="T6" fmla="*/ 0 w 6"/>
                <a:gd name="T7" fmla="*/ 0 h 5"/>
                <a:gd name="T8" fmla="*/ 65 w 6"/>
                <a:gd name="T9" fmla="*/ 29 h 5"/>
                <a:gd name="T10" fmla="*/ 114 w 6"/>
                <a:gd name="T11" fmla="*/ 70 h 5"/>
                <a:gd name="T12" fmla="*/ 114 w 6"/>
                <a:gd name="T13" fmla="*/ 70 h 5"/>
                <a:gd name="T14" fmla="*/ 152 w 6"/>
                <a:gd name="T15" fmla="*/ 98 h 5"/>
                <a:gd name="T16" fmla="*/ 180 w 6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96" name="Freeform 198"/>
            <p:cNvSpPr/>
            <p:nvPr/>
          </p:nvSpPr>
          <p:spPr bwMode="auto">
            <a:xfrm>
              <a:off x="6893931" y="1453074"/>
              <a:ext cx="141671" cy="119607"/>
            </a:xfrm>
            <a:custGeom>
              <a:avLst/>
              <a:gdLst>
                <a:gd name="T0" fmla="*/ 185 w 19"/>
                <a:gd name="T1" fmla="*/ 29 h 16"/>
                <a:gd name="T2" fmla="*/ 253 w 19"/>
                <a:gd name="T3" fmla="*/ 135 h 16"/>
                <a:gd name="T4" fmla="*/ 279 w 19"/>
                <a:gd name="T5" fmla="*/ 135 h 16"/>
                <a:gd name="T6" fmla="*/ 438 w 19"/>
                <a:gd name="T7" fmla="*/ 226 h 16"/>
                <a:gd name="T8" fmla="*/ 476 w 19"/>
                <a:gd name="T9" fmla="*/ 321 h 16"/>
                <a:gd name="T10" fmla="*/ 533 w 19"/>
                <a:gd name="T11" fmla="*/ 321 h 16"/>
                <a:gd name="T12" fmla="*/ 599 w 19"/>
                <a:gd name="T13" fmla="*/ 390 h 16"/>
                <a:gd name="T14" fmla="*/ 476 w 19"/>
                <a:gd name="T15" fmla="*/ 418 h 16"/>
                <a:gd name="T16" fmla="*/ 369 w 19"/>
                <a:gd name="T17" fmla="*/ 349 h 16"/>
                <a:gd name="T18" fmla="*/ 369 w 19"/>
                <a:gd name="T19" fmla="*/ 321 h 16"/>
                <a:gd name="T20" fmla="*/ 348 w 19"/>
                <a:gd name="T21" fmla="*/ 349 h 16"/>
                <a:gd name="T22" fmla="*/ 253 w 19"/>
                <a:gd name="T23" fmla="*/ 439 h 16"/>
                <a:gd name="T24" fmla="*/ 185 w 19"/>
                <a:gd name="T25" fmla="*/ 349 h 16"/>
                <a:gd name="T26" fmla="*/ 118 w 19"/>
                <a:gd name="T27" fmla="*/ 321 h 16"/>
                <a:gd name="T28" fmla="*/ 156 w 19"/>
                <a:gd name="T29" fmla="*/ 185 h 16"/>
                <a:gd name="T30" fmla="*/ 185 w 19"/>
                <a:gd name="T31" fmla="*/ 29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6">
                  <a:moveTo>
                    <a:pt x="6" y="1"/>
                  </a:moveTo>
                  <a:cubicBezTo>
                    <a:pt x="7" y="0"/>
                    <a:pt x="8" y="3"/>
                    <a:pt x="8" y="4"/>
                  </a:cubicBezTo>
                  <a:cubicBezTo>
                    <a:pt x="9" y="2"/>
                    <a:pt x="9" y="4"/>
                    <a:pt x="9" y="4"/>
                  </a:cubicBezTo>
                  <a:cubicBezTo>
                    <a:pt x="11" y="5"/>
                    <a:pt x="12" y="6"/>
                    <a:pt x="14" y="7"/>
                  </a:cubicBezTo>
                  <a:cubicBezTo>
                    <a:pt x="15" y="8"/>
                    <a:pt x="14" y="9"/>
                    <a:pt x="15" y="10"/>
                  </a:cubicBezTo>
                  <a:cubicBezTo>
                    <a:pt x="16" y="11"/>
                    <a:pt x="17" y="10"/>
                    <a:pt x="17" y="10"/>
                  </a:cubicBezTo>
                  <a:cubicBezTo>
                    <a:pt x="18" y="11"/>
                    <a:pt x="18" y="11"/>
                    <a:pt x="19" y="12"/>
                  </a:cubicBezTo>
                  <a:cubicBezTo>
                    <a:pt x="17" y="13"/>
                    <a:pt x="17" y="14"/>
                    <a:pt x="15" y="13"/>
                  </a:cubicBezTo>
                  <a:cubicBezTo>
                    <a:pt x="13" y="12"/>
                    <a:pt x="14" y="10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3"/>
                    <a:pt x="9" y="13"/>
                    <a:pt x="8" y="14"/>
                  </a:cubicBezTo>
                  <a:cubicBezTo>
                    <a:pt x="6" y="16"/>
                    <a:pt x="6" y="13"/>
                    <a:pt x="6" y="11"/>
                  </a:cubicBezTo>
                  <a:cubicBezTo>
                    <a:pt x="6" y="13"/>
                    <a:pt x="0" y="14"/>
                    <a:pt x="4" y="10"/>
                  </a:cubicBezTo>
                  <a:cubicBezTo>
                    <a:pt x="5" y="10"/>
                    <a:pt x="4" y="7"/>
                    <a:pt x="5" y="6"/>
                  </a:cubicBezTo>
                  <a:cubicBezTo>
                    <a:pt x="5" y="4"/>
                    <a:pt x="5" y="3"/>
                    <a:pt x="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97" name="Freeform 199"/>
            <p:cNvSpPr>
              <a:spLocks noEditPoints="1"/>
            </p:cNvSpPr>
            <p:nvPr/>
          </p:nvSpPr>
          <p:spPr bwMode="auto">
            <a:xfrm>
              <a:off x="6909673" y="1453074"/>
              <a:ext cx="135375" cy="110164"/>
            </a:xfrm>
            <a:custGeom>
              <a:avLst/>
              <a:gdLst>
                <a:gd name="T0" fmla="*/ 98 w 18"/>
                <a:gd name="T1" fmla="*/ 380 h 15"/>
                <a:gd name="T2" fmla="*/ 0 w 18"/>
                <a:gd name="T3" fmla="*/ 380 h 15"/>
                <a:gd name="T4" fmla="*/ 69 w 18"/>
                <a:gd name="T5" fmla="*/ 201 h 15"/>
                <a:gd name="T6" fmla="*/ 69 w 18"/>
                <a:gd name="T7" fmla="*/ 180 h 15"/>
                <a:gd name="T8" fmla="*/ 98 w 18"/>
                <a:gd name="T9" fmla="*/ 28 h 15"/>
                <a:gd name="T10" fmla="*/ 165 w 18"/>
                <a:gd name="T11" fmla="*/ 28 h 15"/>
                <a:gd name="T12" fmla="*/ 234 w 18"/>
                <a:gd name="T13" fmla="*/ 65 h 15"/>
                <a:gd name="T14" fmla="*/ 258 w 18"/>
                <a:gd name="T15" fmla="*/ 114 h 15"/>
                <a:gd name="T16" fmla="*/ 394 w 18"/>
                <a:gd name="T17" fmla="*/ 180 h 15"/>
                <a:gd name="T18" fmla="*/ 452 w 18"/>
                <a:gd name="T19" fmla="*/ 294 h 15"/>
                <a:gd name="T20" fmla="*/ 490 w 18"/>
                <a:gd name="T21" fmla="*/ 266 h 15"/>
                <a:gd name="T22" fmla="*/ 559 w 18"/>
                <a:gd name="T23" fmla="*/ 355 h 15"/>
                <a:gd name="T24" fmla="*/ 559 w 18"/>
                <a:gd name="T25" fmla="*/ 355 h 15"/>
                <a:gd name="T26" fmla="*/ 423 w 18"/>
                <a:gd name="T27" fmla="*/ 420 h 15"/>
                <a:gd name="T28" fmla="*/ 325 w 18"/>
                <a:gd name="T29" fmla="*/ 331 h 15"/>
                <a:gd name="T30" fmla="*/ 303 w 18"/>
                <a:gd name="T31" fmla="*/ 355 h 15"/>
                <a:gd name="T32" fmla="*/ 234 w 18"/>
                <a:gd name="T33" fmla="*/ 446 h 15"/>
                <a:gd name="T34" fmla="*/ 136 w 18"/>
                <a:gd name="T35" fmla="*/ 180 h 15"/>
                <a:gd name="T36" fmla="*/ 165 w 18"/>
                <a:gd name="T37" fmla="*/ 420 h 15"/>
                <a:gd name="T38" fmla="*/ 189 w 18"/>
                <a:gd name="T39" fmla="*/ 380 h 15"/>
                <a:gd name="T40" fmla="*/ 325 w 18"/>
                <a:gd name="T41" fmla="*/ 266 h 15"/>
                <a:gd name="T42" fmla="*/ 354 w 18"/>
                <a:gd name="T43" fmla="*/ 294 h 15"/>
                <a:gd name="T44" fmla="*/ 423 w 18"/>
                <a:gd name="T45" fmla="*/ 355 h 15"/>
                <a:gd name="T46" fmla="*/ 518 w 18"/>
                <a:gd name="T47" fmla="*/ 355 h 15"/>
                <a:gd name="T48" fmla="*/ 452 w 18"/>
                <a:gd name="T49" fmla="*/ 331 h 15"/>
                <a:gd name="T50" fmla="*/ 423 w 18"/>
                <a:gd name="T51" fmla="*/ 331 h 15"/>
                <a:gd name="T52" fmla="*/ 394 w 18"/>
                <a:gd name="T53" fmla="*/ 201 h 15"/>
                <a:gd name="T54" fmla="*/ 234 w 18"/>
                <a:gd name="T55" fmla="*/ 152 h 15"/>
                <a:gd name="T56" fmla="*/ 189 w 18"/>
                <a:gd name="T57" fmla="*/ 114 h 15"/>
                <a:gd name="T58" fmla="*/ 165 w 18"/>
                <a:gd name="T59" fmla="*/ 180 h 15"/>
                <a:gd name="T60" fmla="*/ 165 w 18"/>
                <a:gd name="T61" fmla="*/ 28 h 15"/>
                <a:gd name="T62" fmla="*/ 98 w 18"/>
                <a:gd name="T63" fmla="*/ 180 h 15"/>
                <a:gd name="T64" fmla="*/ 98 w 18"/>
                <a:gd name="T65" fmla="*/ 201 h 15"/>
                <a:gd name="T66" fmla="*/ 29 w 18"/>
                <a:gd name="T67" fmla="*/ 355 h 15"/>
                <a:gd name="T68" fmla="*/ 98 w 18"/>
                <a:gd name="T69" fmla="*/ 331 h 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" h="15">
                  <a:moveTo>
                    <a:pt x="5" y="15"/>
                  </a:moveTo>
                  <a:cubicBezTo>
                    <a:pt x="4" y="15"/>
                    <a:pt x="3" y="14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2"/>
                    <a:pt x="0" y="11"/>
                    <a:pt x="2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9"/>
                    <a:pt x="15" y="9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10"/>
                    <a:pt x="17" y="11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5" y="14"/>
                    <a:pt x="15" y="14"/>
                    <a:pt x="13" y="14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3"/>
                    <a:pt x="8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close/>
                  <a:moveTo>
                    <a:pt x="4" y="6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7" y="13"/>
                    <a:pt x="8" y="12"/>
                    <a:pt x="8" y="11"/>
                  </a:cubicBezTo>
                  <a:cubicBezTo>
                    <a:pt x="8" y="10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1" y="7"/>
                    <a:pt x="11" y="7"/>
                    <a:pt x="10" y="6"/>
                  </a:cubicBezTo>
                  <a:cubicBezTo>
                    <a:pt x="9" y="6"/>
                    <a:pt x="8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098" name="Freeform 200"/>
            <p:cNvSpPr/>
            <p:nvPr/>
          </p:nvSpPr>
          <p:spPr bwMode="auto">
            <a:xfrm>
              <a:off x="6909673" y="1349205"/>
              <a:ext cx="15741" cy="22033"/>
            </a:xfrm>
            <a:custGeom>
              <a:avLst/>
              <a:gdLst>
                <a:gd name="T0" fmla="*/ 83 w 2"/>
                <a:gd name="T1" fmla="*/ 0 h 3"/>
                <a:gd name="T2" fmla="*/ 83 w 2"/>
                <a:gd name="T3" fmla="*/ 86 h 3"/>
                <a:gd name="T4" fmla="*/ 8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099" name="Freeform 201"/>
            <p:cNvSpPr/>
            <p:nvPr/>
          </p:nvSpPr>
          <p:spPr bwMode="auto">
            <a:xfrm>
              <a:off x="6909673" y="1349205"/>
              <a:ext cx="22038" cy="28328"/>
            </a:xfrm>
            <a:custGeom>
              <a:avLst/>
              <a:gdLst>
                <a:gd name="T0" fmla="*/ 86 w 3"/>
                <a:gd name="T1" fmla="*/ 101 h 4"/>
                <a:gd name="T2" fmla="*/ 65 w 3"/>
                <a:gd name="T3" fmla="*/ 101 h 4"/>
                <a:gd name="T4" fmla="*/ 0 w 3"/>
                <a:gd name="T5" fmla="*/ 25 h 4"/>
                <a:gd name="T6" fmla="*/ 65 w 3"/>
                <a:gd name="T7" fmla="*/ 0 h 4"/>
                <a:gd name="T8" fmla="*/ 65 w 3"/>
                <a:gd name="T9" fmla="*/ 0 h 4"/>
                <a:gd name="T10" fmla="*/ 65 w 3"/>
                <a:gd name="T11" fmla="*/ 25 h 4"/>
                <a:gd name="T12" fmla="*/ 86 w 3"/>
                <a:gd name="T13" fmla="*/ 81 h 4"/>
                <a:gd name="T14" fmla="*/ 86 w 3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3" y="3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100" name="Freeform 202"/>
            <p:cNvSpPr/>
            <p:nvPr/>
          </p:nvSpPr>
          <p:spPr bwMode="auto">
            <a:xfrm>
              <a:off x="6768001" y="1028155"/>
              <a:ext cx="88151" cy="135344"/>
            </a:xfrm>
            <a:custGeom>
              <a:avLst/>
              <a:gdLst>
                <a:gd name="T0" fmla="*/ 28 w 12"/>
                <a:gd name="T1" fmla="*/ 29 h 18"/>
                <a:gd name="T2" fmla="*/ 355 w 12"/>
                <a:gd name="T3" fmla="*/ 98 h 18"/>
                <a:gd name="T4" fmla="*/ 355 w 12"/>
                <a:gd name="T5" fmla="*/ 136 h 18"/>
                <a:gd name="T6" fmla="*/ 294 w 12"/>
                <a:gd name="T7" fmla="*/ 165 h 18"/>
                <a:gd name="T8" fmla="*/ 266 w 12"/>
                <a:gd name="T9" fmla="*/ 258 h 18"/>
                <a:gd name="T10" fmla="*/ 240 w 12"/>
                <a:gd name="T11" fmla="*/ 394 h 18"/>
                <a:gd name="T12" fmla="*/ 86 w 12"/>
                <a:gd name="T13" fmla="*/ 394 h 18"/>
                <a:gd name="T14" fmla="*/ 114 w 12"/>
                <a:gd name="T15" fmla="*/ 518 h 18"/>
                <a:gd name="T16" fmla="*/ 28 w 12"/>
                <a:gd name="T17" fmla="*/ 559 h 18"/>
                <a:gd name="T18" fmla="*/ 65 w 12"/>
                <a:gd name="T19" fmla="*/ 559 h 18"/>
                <a:gd name="T20" fmla="*/ 28 w 12"/>
                <a:gd name="T21" fmla="*/ 452 h 18"/>
                <a:gd name="T22" fmla="*/ 0 w 12"/>
                <a:gd name="T23" fmla="*/ 394 h 18"/>
                <a:gd name="T24" fmla="*/ 0 w 12"/>
                <a:gd name="T25" fmla="*/ 136 h 18"/>
                <a:gd name="T26" fmla="*/ 65 w 12"/>
                <a:gd name="T27" fmla="*/ 165 h 18"/>
                <a:gd name="T28" fmla="*/ 28 w 12"/>
                <a:gd name="T29" fmla="*/ 29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8">
                  <a:moveTo>
                    <a:pt x="1" y="1"/>
                  </a:moveTo>
                  <a:cubicBezTo>
                    <a:pt x="5" y="0"/>
                    <a:pt x="8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7"/>
                    <a:pt x="11" y="8"/>
                    <a:pt x="9" y="8"/>
                  </a:cubicBezTo>
                  <a:cubicBezTo>
                    <a:pt x="10" y="9"/>
                    <a:pt x="9" y="11"/>
                    <a:pt x="8" y="12"/>
                  </a:cubicBezTo>
                  <a:cubicBezTo>
                    <a:pt x="8" y="13"/>
                    <a:pt x="4" y="12"/>
                    <a:pt x="3" y="12"/>
                  </a:cubicBezTo>
                  <a:cubicBezTo>
                    <a:pt x="4" y="14"/>
                    <a:pt x="5" y="14"/>
                    <a:pt x="4" y="16"/>
                  </a:cubicBezTo>
                  <a:cubicBezTo>
                    <a:pt x="4" y="17"/>
                    <a:pt x="2" y="18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2" y="13"/>
                    <a:pt x="0" y="14"/>
                    <a:pt x="0" y="12"/>
                  </a:cubicBezTo>
                  <a:cubicBezTo>
                    <a:pt x="0" y="9"/>
                    <a:pt x="0" y="7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101" name="Freeform 203"/>
            <p:cNvSpPr>
              <a:spLocks noEditPoints="1"/>
            </p:cNvSpPr>
            <p:nvPr/>
          </p:nvSpPr>
          <p:spPr bwMode="auto">
            <a:xfrm>
              <a:off x="6761705" y="1028155"/>
              <a:ext cx="103892" cy="135344"/>
            </a:xfrm>
            <a:custGeom>
              <a:avLst/>
              <a:gdLst>
                <a:gd name="T0" fmla="*/ 66 w 14"/>
                <a:gd name="T1" fmla="*/ 588 h 18"/>
                <a:gd name="T2" fmla="*/ 28 w 14"/>
                <a:gd name="T3" fmla="*/ 559 h 18"/>
                <a:gd name="T4" fmla="*/ 66 w 14"/>
                <a:gd name="T5" fmla="*/ 452 h 18"/>
                <a:gd name="T6" fmla="*/ 66 w 14"/>
                <a:gd name="T7" fmla="*/ 452 h 18"/>
                <a:gd name="T8" fmla="*/ 0 w 14"/>
                <a:gd name="T9" fmla="*/ 189 h 18"/>
                <a:gd name="T10" fmla="*/ 0 w 14"/>
                <a:gd name="T11" fmla="*/ 98 h 18"/>
                <a:gd name="T12" fmla="*/ 66 w 14"/>
                <a:gd name="T13" fmla="*/ 29 h 18"/>
                <a:gd name="T14" fmla="*/ 66 w 14"/>
                <a:gd name="T15" fmla="*/ 29 h 18"/>
                <a:gd name="T16" fmla="*/ 368 w 14"/>
                <a:gd name="T17" fmla="*/ 69 h 18"/>
                <a:gd name="T18" fmla="*/ 434 w 14"/>
                <a:gd name="T19" fmla="*/ 98 h 18"/>
                <a:gd name="T20" fmla="*/ 405 w 14"/>
                <a:gd name="T21" fmla="*/ 165 h 18"/>
                <a:gd name="T22" fmla="*/ 368 w 14"/>
                <a:gd name="T23" fmla="*/ 234 h 18"/>
                <a:gd name="T24" fmla="*/ 316 w 14"/>
                <a:gd name="T25" fmla="*/ 394 h 18"/>
                <a:gd name="T26" fmla="*/ 250 w 14"/>
                <a:gd name="T27" fmla="*/ 423 h 18"/>
                <a:gd name="T28" fmla="*/ 184 w 14"/>
                <a:gd name="T29" fmla="*/ 518 h 18"/>
                <a:gd name="T30" fmla="*/ 94 w 14"/>
                <a:gd name="T31" fmla="*/ 559 h 18"/>
                <a:gd name="T32" fmla="*/ 118 w 14"/>
                <a:gd name="T33" fmla="*/ 423 h 18"/>
                <a:gd name="T34" fmla="*/ 66 w 14"/>
                <a:gd name="T35" fmla="*/ 354 h 18"/>
                <a:gd name="T36" fmla="*/ 156 w 14"/>
                <a:gd name="T37" fmla="*/ 394 h 18"/>
                <a:gd name="T38" fmla="*/ 278 w 14"/>
                <a:gd name="T39" fmla="*/ 394 h 18"/>
                <a:gd name="T40" fmla="*/ 316 w 14"/>
                <a:gd name="T41" fmla="*/ 303 h 18"/>
                <a:gd name="T42" fmla="*/ 316 w 14"/>
                <a:gd name="T43" fmla="*/ 258 h 18"/>
                <a:gd name="T44" fmla="*/ 339 w 14"/>
                <a:gd name="T45" fmla="*/ 165 h 18"/>
                <a:gd name="T46" fmla="*/ 368 w 14"/>
                <a:gd name="T47" fmla="*/ 136 h 18"/>
                <a:gd name="T48" fmla="*/ 368 w 14"/>
                <a:gd name="T49" fmla="*/ 98 h 18"/>
                <a:gd name="T50" fmla="*/ 94 w 14"/>
                <a:gd name="T51" fmla="*/ 69 h 18"/>
                <a:gd name="T52" fmla="*/ 118 w 14"/>
                <a:gd name="T53" fmla="*/ 165 h 18"/>
                <a:gd name="T54" fmla="*/ 94 w 14"/>
                <a:gd name="T55" fmla="*/ 189 h 18"/>
                <a:gd name="T56" fmla="*/ 28 w 14"/>
                <a:gd name="T57" fmla="*/ 189 h 18"/>
                <a:gd name="T58" fmla="*/ 66 w 14"/>
                <a:gd name="T59" fmla="*/ 423 h 18"/>
                <a:gd name="T60" fmla="*/ 94 w 14"/>
                <a:gd name="T61" fmla="*/ 518 h 18"/>
                <a:gd name="T62" fmla="*/ 94 w 14"/>
                <a:gd name="T63" fmla="*/ 559 h 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" h="18">
                  <a:moveTo>
                    <a:pt x="3" y="18"/>
                  </a:moveTo>
                  <a:cubicBezTo>
                    <a:pt x="3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8" y="0"/>
                    <a:pt x="10" y="1"/>
                    <a:pt x="1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6" y="14"/>
                    <a:pt x="7" y="14"/>
                    <a:pt x="6" y="16"/>
                  </a:cubicBezTo>
                  <a:cubicBezTo>
                    <a:pt x="5" y="18"/>
                    <a:pt x="4" y="18"/>
                    <a:pt x="3" y="18"/>
                  </a:cubicBezTo>
                  <a:close/>
                  <a:moveTo>
                    <a:pt x="3" y="17"/>
                  </a:moveTo>
                  <a:cubicBezTo>
                    <a:pt x="4" y="17"/>
                    <a:pt x="4" y="16"/>
                    <a:pt x="5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2"/>
                    <a:pt x="6" y="1"/>
                    <a:pt x="3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3"/>
                    <a:pt x="3" y="13"/>
                    <a:pt x="3" y="15"/>
                  </a:cubicBezTo>
                  <a:cubicBezTo>
                    <a:pt x="3" y="15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6102" name="Freeform 204"/>
            <p:cNvSpPr/>
            <p:nvPr/>
          </p:nvSpPr>
          <p:spPr bwMode="auto">
            <a:xfrm>
              <a:off x="7296907" y="2054255"/>
              <a:ext cx="50372" cy="31475"/>
            </a:xfrm>
            <a:custGeom>
              <a:avLst/>
              <a:gdLst>
                <a:gd name="T0" fmla="*/ 57 w 7"/>
                <a:gd name="T1" fmla="*/ 0 h 4"/>
                <a:gd name="T2" fmla="*/ 194 w 7"/>
                <a:gd name="T3" fmla="*/ 83 h 4"/>
                <a:gd name="T4" fmla="*/ 167 w 7"/>
                <a:gd name="T5" fmla="*/ 158 h 4"/>
                <a:gd name="T6" fmla="*/ 57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2" y="3"/>
                    <a:pt x="5" y="2"/>
                    <a:pt x="7" y="2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3"/>
                    <a:pt x="0" y="2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6103" name="Freeform 205"/>
            <p:cNvSpPr/>
            <p:nvPr/>
          </p:nvSpPr>
          <p:spPr bwMode="auto">
            <a:xfrm>
              <a:off x="7303204" y="2047960"/>
              <a:ext cx="53520" cy="44066"/>
            </a:xfrm>
            <a:custGeom>
              <a:avLst/>
              <a:gdLst>
                <a:gd name="T0" fmla="*/ 141 w 7"/>
                <a:gd name="T1" fmla="*/ 180 h 6"/>
                <a:gd name="T2" fmla="*/ 141 w 7"/>
                <a:gd name="T3" fmla="*/ 152 h 6"/>
                <a:gd name="T4" fmla="*/ 100 w 7"/>
                <a:gd name="T5" fmla="*/ 114 h 6"/>
                <a:gd name="T6" fmla="*/ 0 w 7"/>
                <a:gd name="T7" fmla="*/ 86 h 6"/>
                <a:gd name="T8" fmla="*/ 29 w 7"/>
                <a:gd name="T9" fmla="*/ 28 h 6"/>
                <a:gd name="T10" fmla="*/ 70 w 7"/>
                <a:gd name="T11" fmla="*/ 0 h 6"/>
                <a:gd name="T12" fmla="*/ 70 w 7"/>
                <a:gd name="T13" fmla="*/ 65 h 6"/>
                <a:gd name="T14" fmla="*/ 70 w 7"/>
                <a:gd name="T15" fmla="*/ 65 h 6"/>
                <a:gd name="T16" fmla="*/ 170 w 7"/>
                <a:gd name="T17" fmla="*/ 86 h 6"/>
                <a:gd name="T18" fmla="*/ 211 w 7"/>
                <a:gd name="T19" fmla="*/ 86 h 6"/>
                <a:gd name="T20" fmla="*/ 243 w 7"/>
                <a:gd name="T21" fmla="*/ 86 h 6"/>
                <a:gd name="T22" fmla="*/ 211 w 7"/>
                <a:gd name="T23" fmla="*/ 114 h 6"/>
                <a:gd name="T24" fmla="*/ 170 w 7"/>
                <a:gd name="T25" fmla="*/ 152 h 6"/>
                <a:gd name="T26" fmla="*/ 141 w 7"/>
                <a:gd name="T27" fmla="*/ 180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04" name="Freeform 207"/>
            <p:cNvSpPr/>
            <p:nvPr/>
          </p:nvSpPr>
          <p:spPr bwMode="auto">
            <a:xfrm>
              <a:off x="7066715" y="1550471"/>
              <a:ext cx="22032" cy="28334"/>
            </a:xfrm>
            <a:custGeom>
              <a:avLst/>
              <a:gdLst>
                <a:gd name="T0" fmla="*/ 0 w 3"/>
                <a:gd name="T1" fmla="*/ 25 h 4"/>
                <a:gd name="T2" fmla="*/ 0 w 3"/>
                <a:gd name="T3" fmla="*/ 2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05" name="Freeform 208"/>
            <p:cNvSpPr>
              <a:spLocks noEditPoints="1"/>
            </p:cNvSpPr>
            <p:nvPr/>
          </p:nvSpPr>
          <p:spPr bwMode="auto">
            <a:xfrm>
              <a:off x="7066715" y="1550471"/>
              <a:ext cx="12590" cy="22038"/>
            </a:xfrm>
            <a:custGeom>
              <a:avLst/>
              <a:gdLst>
                <a:gd name="T0" fmla="*/ 16 w 2"/>
                <a:gd name="T1" fmla="*/ 86 h 3"/>
                <a:gd name="T2" fmla="*/ 16 w 2"/>
                <a:gd name="T3" fmla="*/ 65 h 3"/>
                <a:gd name="T4" fmla="*/ 32 w 2"/>
                <a:gd name="T5" fmla="*/ 65 h 3"/>
                <a:gd name="T6" fmla="*/ 16 w 2"/>
                <a:gd name="T7" fmla="*/ 86 h 3"/>
                <a:gd name="T8" fmla="*/ 32 w 2"/>
                <a:gd name="T9" fmla="*/ 65 h 3"/>
                <a:gd name="T10" fmla="*/ 16 w 2"/>
                <a:gd name="T11" fmla="*/ 65 h 3"/>
                <a:gd name="T12" fmla="*/ 16 w 2"/>
                <a:gd name="T13" fmla="*/ 65 h 3"/>
                <a:gd name="T14" fmla="*/ 16 w 2"/>
                <a:gd name="T15" fmla="*/ 28 h 3"/>
                <a:gd name="T16" fmla="*/ 0 w 2"/>
                <a:gd name="T17" fmla="*/ 28 h 3"/>
                <a:gd name="T18" fmla="*/ 0 w 2"/>
                <a:gd name="T19" fmla="*/ 0 h 3"/>
                <a:gd name="T20" fmla="*/ 32 w 2"/>
                <a:gd name="T21" fmla="*/ 28 h 3"/>
                <a:gd name="T22" fmla="*/ 32 w 2"/>
                <a:gd name="T23" fmla="*/ 65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06" name="Freeform 209"/>
            <p:cNvSpPr/>
            <p:nvPr/>
          </p:nvSpPr>
          <p:spPr bwMode="auto">
            <a:xfrm>
              <a:off x="7028945" y="1273425"/>
              <a:ext cx="15737" cy="22038"/>
            </a:xfrm>
            <a:custGeom>
              <a:avLst/>
              <a:gdLst>
                <a:gd name="T0" fmla="*/ 50 w 2"/>
                <a:gd name="T1" fmla="*/ 0 h 3"/>
                <a:gd name="T2" fmla="*/ 83 w 2"/>
                <a:gd name="T3" fmla="*/ 28 h 3"/>
                <a:gd name="T4" fmla="*/ 50 w 2"/>
                <a:gd name="T5" fmla="*/ 86 h 3"/>
                <a:gd name="T6" fmla="*/ 0 w 2"/>
                <a:gd name="T7" fmla="*/ 28 h 3"/>
                <a:gd name="T8" fmla="*/ 5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07" name="Freeform 210"/>
            <p:cNvSpPr/>
            <p:nvPr/>
          </p:nvSpPr>
          <p:spPr bwMode="auto">
            <a:xfrm>
              <a:off x="7019503" y="1273425"/>
              <a:ext cx="53507" cy="37779"/>
            </a:xfrm>
            <a:custGeom>
              <a:avLst/>
              <a:gdLst>
                <a:gd name="T0" fmla="*/ 100 w 7"/>
                <a:gd name="T1" fmla="*/ 168 h 5"/>
                <a:gd name="T2" fmla="*/ 29 w 7"/>
                <a:gd name="T3" fmla="*/ 98 h 5"/>
                <a:gd name="T4" fmla="*/ 0 w 7"/>
                <a:gd name="T5" fmla="*/ 29 h 5"/>
                <a:gd name="T6" fmla="*/ 0 w 7"/>
                <a:gd name="T7" fmla="*/ 0 h 5"/>
                <a:gd name="T8" fmla="*/ 70 w 7"/>
                <a:gd name="T9" fmla="*/ 0 h 5"/>
                <a:gd name="T10" fmla="*/ 70 w 7"/>
                <a:gd name="T11" fmla="*/ 0 h 5"/>
                <a:gd name="T12" fmla="*/ 100 w 7"/>
                <a:gd name="T13" fmla="*/ 0 h 5"/>
                <a:gd name="T14" fmla="*/ 141 w 7"/>
                <a:gd name="T15" fmla="*/ 0 h 5"/>
                <a:gd name="T16" fmla="*/ 243 w 7"/>
                <a:gd name="T17" fmla="*/ 29 h 5"/>
                <a:gd name="T18" fmla="*/ 141 w 7"/>
                <a:gd name="T19" fmla="*/ 29 h 5"/>
                <a:gd name="T20" fmla="*/ 100 w 7"/>
                <a:gd name="T21" fmla="*/ 70 h 5"/>
                <a:gd name="T22" fmla="*/ 100 w 7"/>
                <a:gd name="T23" fmla="*/ 168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3" y="2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08" name="Freeform 211"/>
            <p:cNvSpPr/>
            <p:nvPr/>
          </p:nvSpPr>
          <p:spPr bwMode="auto">
            <a:xfrm>
              <a:off x="7192615" y="1578805"/>
              <a:ext cx="6295" cy="6297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09" name="Freeform 212"/>
            <p:cNvSpPr/>
            <p:nvPr/>
          </p:nvSpPr>
          <p:spPr bwMode="auto">
            <a:xfrm>
              <a:off x="7176877" y="1572509"/>
              <a:ext cx="37770" cy="12593"/>
            </a:xfrm>
            <a:custGeom>
              <a:avLst/>
              <a:gdLst>
                <a:gd name="T0" fmla="*/ 98 w 5"/>
                <a:gd name="T1" fmla="*/ 32 h 2"/>
                <a:gd name="T2" fmla="*/ 70 w 5"/>
                <a:gd name="T3" fmla="*/ 32 h 2"/>
                <a:gd name="T4" fmla="*/ 70 w 5"/>
                <a:gd name="T5" fmla="*/ 16 h 2"/>
                <a:gd name="T6" fmla="*/ 0 w 5"/>
                <a:gd name="T7" fmla="*/ 0 h 2"/>
                <a:gd name="T8" fmla="*/ 70 w 5"/>
                <a:gd name="T9" fmla="*/ 16 h 2"/>
                <a:gd name="T10" fmla="*/ 98 w 5"/>
                <a:gd name="T11" fmla="*/ 16 h 2"/>
                <a:gd name="T12" fmla="*/ 139 w 5"/>
                <a:gd name="T13" fmla="*/ 16 h 2"/>
                <a:gd name="T14" fmla="*/ 168 w 5"/>
                <a:gd name="T15" fmla="*/ 32 h 2"/>
                <a:gd name="T16" fmla="*/ 139 w 5"/>
                <a:gd name="T17" fmla="*/ 32 h 2"/>
                <a:gd name="T18" fmla="*/ 98 w 5"/>
                <a:gd name="T19" fmla="*/ 32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10" name="Freeform 213"/>
            <p:cNvSpPr/>
            <p:nvPr/>
          </p:nvSpPr>
          <p:spPr bwMode="auto">
            <a:xfrm>
              <a:off x="6679574" y="1273425"/>
              <a:ext cx="94425" cy="66113"/>
            </a:xfrm>
            <a:custGeom>
              <a:avLst/>
              <a:gdLst>
                <a:gd name="T0" fmla="*/ 256 w 13"/>
                <a:gd name="T1" fmla="*/ 65 h 9"/>
                <a:gd name="T2" fmla="*/ 196 w 13"/>
                <a:gd name="T3" fmla="*/ 0 h 9"/>
                <a:gd name="T4" fmla="*/ 171 w 13"/>
                <a:gd name="T5" fmla="*/ 65 h 9"/>
                <a:gd name="T6" fmla="*/ 150 w 13"/>
                <a:gd name="T7" fmla="*/ 65 h 9"/>
                <a:gd name="T8" fmla="*/ 150 w 13"/>
                <a:gd name="T9" fmla="*/ 201 h 9"/>
                <a:gd name="T10" fmla="*/ 282 w 13"/>
                <a:gd name="T11" fmla="*/ 266 h 9"/>
                <a:gd name="T12" fmla="*/ 367 w 13"/>
                <a:gd name="T13" fmla="*/ 201 h 9"/>
                <a:gd name="T14" fmla="*/ 256 w 13"/>
                <a:gd name="T15" fmla="*/ 65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9">
                  <a:moveTo>
                    <a:pt x="9" y="2"/>
                  </a:moveTo>
                  <a:cubicBezTo>
                    <a:pt x="8" y="1"/>
                    <a:pt x="7" y="1"/>
                    <a:pt x="7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5"/>
                    <a:pt x="0" y="5"/>
                    <a:pt x="5" y="7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1" y="9"/>
                    <a:pt x="12" y="7"/>
                    <a:pt x="13" y="7"/>
                  </a:cubicBezTo>
                  <a:cubicBezTo>
                    <a:pt x="12" y="7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11" name="Freeform 214"/>
            <p:cNvSpPr>
              <a:spLocks noEditPoints="1"/>
            </p:cNvSpPr>
            <p:nvPr/>
          </p:nvSpPr>
          <p:spPr bwMode="auto">
            <a:xfrm>
              <a:off x="6695311" y="1267128"/>
              <a:ext cx="103867" cy="72410"/>
            </a:xfrm>
            <a:custGeom>
              <a:avLst/>
              <a:gdLst>
                <a:gd name="T0" fmla="*/ 250 w 14"/>
                <a:gd name="T1" fmla="*/ 281 h 10"/>
                <a:gd name="T2" fmla="*/ 250 w 14"/>
                <a:gd name="T3" fmla="*/ 281 h 10"/>
                <a:gd name="T4" fmla="*/ 66 w 14"/>
                <a:gd name="T5" fmla="*/ 216 h 10"/>
                <a:gd name="T6" fmla="*/ 0 w 14"/>
                <a:gd name="T7" fmla="*/ 196 h 10"/>
                <a:gd name="T8" fmla="*/ 66 w 14"/>
                <a:gd name="T9" fmla="*/ 147 h 10"/>
                <a:gd name="T10" fmla="*/ 94 w 14"/>
                <a:gd name="T11" fmla="*/ 110 h 10"/>
                <a:gd name="T12" fmla="*/ 66 w 14"/>
                <a:gd name="T13" fmla="*/ 85 h 10"/>
                <a:gd name="T14" fmla="*/ 94 w 14"/>
                <a:gd name="T15" fmla="*/ 85 h 10"/>
                <a:gd name="T16" fmla="*/ 118 w 14"/>
                <a:gd name="T17" fmla="*/ 0 h 10"/>
                <a:gd name="T18" fmla="*/ 156 w 14"/>
                <a:gd name="T19" fmla="*/ 0 h 10"/>
                <a:gd name="T20" fmla="*/ 222 w 14"/>
                <a:gd name="T21" fmla="*/ 85 h 10"/>
                <a:gd name="T22" fmla="*/ 250 w 14"/>
                <a:gd name="T23" fmla="*/ 110 h 10"/>
                <a:gd name="T24" fmla="*/ 339 w 14"/>
                <a:gd name="T25" fmla="*/ 196 h 10"/>
                <a:gd name="T26" fmla="*/ 434 w 14"/>
                <a:gd name="T27" fmla="*/ 170 h 10"/>
                <a:gd name="T28" fmla="*/ 339 w 14"/>
                <a:gd name="T29" fmla="*/ 216 h 10"/>
                <a:gd name="T30" fmla="*/ 339 w 14"/>
                <a:gd name="T31" fmla="*/ 253 h 10"/>
                <a:gd name="T32" fmla="*/ 250 w 14"/>
                <a:gd name="T33" fmla="*/ 281 h 10"/>
                <a:gd name="T34" fmla="*/ 66 w 14"/>
                <a:gd name="T35" fmla="*/ 196 h 10"/>
                <a:gd name="T36" fmla="*/ 94 w 14"/>
                <a:gd name="T37" fmla="*/ 196 h 10"/>
                <a:gd name="T38" fmla="*/ 250 w 14"/>
                <a:gd name="T39" fmla="*/ 253 h 10"/>
                <a:gd name="T40" fmla="*/ 250 w 14"/>
                <a:gd name="T41" fmla="*/ 253 h 10"/>
                <a:gd name="T42" fmla="*/ 316 w 14"/>
                <a:gd name="T43" fmla="*/ 216 h 10"/>
                <a:gd name="T44" fmla="*/ 222 w 14"/>
                <a:gd name="T45" fmla="*/ 147 h 10"/>
                <a:gd name="T46" fmla="*/ 184 w 14"/>
                <a:gd name="T47" fmla="*/ 85 h 10"/>
                <a:gd name="T48" fmla="*/ 156 w 14"/>
                <a:gd name="T49" fmla="*/ 64 h 10"/>
                <a:gd name="T50" fmla="*/ 156 w 14"/>
                <a:gd name="T51" fmla="*/ 85 h 10"/>
                <a:gd name="T52" fmla="*/ 156 w 14"/>
                <a:gd name="T53" fmla="*/ 110 h 10"/>
                <a:gd name="T54" fmla="*/ 118 w 14"/>
                <a:gd name="T55" fmla="*/ 110 h 10"/>
                <a:gd name="T56" fmla="*/ 66 w 14"/>
                <a:gd name="T57" fmla="*/ 170 h 10"/>
                <a:gd name="T58" fmla="*/ 66 w 14"/>
                <a:gd name="T59" fmla="*/ 196 h 10"/>
                <a:gd name="T60" fmla="*/ 66 w 14"/>
                <a:gd name="T61" fmla="*/ 196 h 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" h="10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4" y="9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6"/>
                    <a:pt x="1" y="6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5"/>
                    <a:pt x="10" y="7"/>
                    <a:pt x="11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0" y="9"/>
                    <a:pt x="9" y="10"/>
                    <a:pt x="8" y="1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12" name="Freeform 215"/>
            <p:cNvSpPr/>
            <p:nvPr/>
          </p:nvSpPr>
          <p:spPr bwMode="auto">
            <a:xfrm>
              <a:off x="6701606" y="1037306"/>
              <a:ext cx="28327" cy="22038"/>
            </a:xfrm>
            <a:custGeom>
              <a:avLst/>
              <a:gdLst>
                <a:gd name="T0" fmla="*/ 56 w 4"/>
                <a:gd name="T1" fmla="*/ 86 h 3"/>
                <a:gd name="T2" fmla="*/ 101 w 4"/>
                <a:gd name="T3" fmla="*/ 0 h 3"/>
                <a:gd name="T4" fmla="*/ 0 w 4"/>
                <a:gd name="T5" fmla="*/ 65 h 3"/>
                <a:gd name="T6" fmla="*/ 56 w 4"/>
                <a:gd name="T7" fmla="*/ 8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13" name="Freeform 216"/>
            <p:cNvSpPr/>
            <p:nvPr/>
          </p:nvSpPr>
          <p:spPr bwMode="auto">
            <a:xfrm>
              <a:off x="6685869" y="1027861"/>
              <a:ext cx="59802" cy="31483"/>
            </a:xfrm>
            <a:custGeom>
              <a:avLst/>
              <a:gdLst>
                <a:gd name="T0" fmla="*/ 135 w 8"/>
                <a:gd name="T1" fmla="*/ 158 h 4"/>
                <a:gd name="T2" fmla="*/ 135 w 8"/>
                <a:gd name="T3" fmla="*/ 158 h 4"/>
                <a:gd name="T4" fmla="*/ 95 w 8"/>
                <a:gd name="T5" fmla="*/ 158 h 4"/>
                <a:gd name="T6" fmla="*/ 69 w 8"/>
                <a:gd name="T7" fmla="*/ 158 h 4"/>
                <a:gd name="T8" fmla="*/ 0 w 8"/>
                <a:gd name="T9" fmla="*/ 125 h 4"/>
                <a:gd name="T10" fmla="*/ 254 w 8"/>
                <a:gd name="T11" fmla="*/ 0 h 4"/>
                <a:gd name="T12" fmla="*/ 135 w 8"/>
                <a:gd name="T13" fmla="*/ 158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14" name="Freeform 217"/>
            <p:cNvSpPr/>
            <p:nvPr/>
          </p:nvSpPr>
          <p:spPr bwMode="auto">
            <a:xfrm>
              <a:off x="6739376" y="1097122"/>
              <a:ext cx="12590" cy="12593"/>
            </a:xfrm>
            <a:custGeom>
              <a:avLst/>
              <a:gdLst>
                <a:gd name="T0" fmla="*/ 32 w 2"/>
                <a:gd name="T1" fmla="*/ 16 h 2"/>
                <a:gd name="T2" fmla="*/ 16 w 2"/>
                <a:gd name="T3" fmla="*/ 0 h 2"/>
                <a:gd name="T4" fmla="*/ 16 w 2"/>
                <a:gd name="T5" fmla="*/ 32 h 2"/>
                <a:gd name="T6" fmla="*/ 32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15" name="Freeform 218"/>
            <p:cNvSpPr/>
            <p:nvPr/>
          </p:nvSpPr>
          <p:spPr bwMode="auto">
            <a:xfrm>
              <a:off x="6739376" y="1087678"/>
              <a:ext cx="12590" cy="31483"/>
            </a:xfrm>
            <a:custGeom>
              <a:avLst/>
              <a:gdLst>
                <a:gd name="T0" fmla="*/ 16 w 2"/>
                <a:gd name="T1" fmla="*/ 158 h 4"/>
                <a:gd name="T2" fmla="*/ 0 w 2"/>
                <a:gd name="T3" fmla="*/ 125 h 4"/>
                <a:gd name="T4" fmla="*/ 0 w 2"/>
                <a:gd name="T5" fmla="*/ 50 h 4"/>
                <a:gd name="T6" fmla="*/ 16 w 2"/>
                <a:gd name="T7" fmla="*/ 0 h 4"/>
                <a:gd name="T8" fmla="*/ 32 w 2"/>
                <a:gd name="T9" fmla="*/ 0 h 4"/>
                <a:gd name="T10" fmla="*/ 32 w 2"/>
                <a:gd name="T11" fmla="*/ 50 h 4"/>
                <a:gd name="T12" fmla="*/ 32 w 2"/>
                <a:gd name="T13" fmla="*/ 50 h 4"/>
                <a:gd name="T14" fmla="*/ 32 w 2"/>
                <a:gd name="T15" fmla="*/ 83 h 4"/>
                <a:gd name="T16" fmla="*/ 32 w 2"/>
                <a:gd name="T17" fmla="*/ 125 h 4"/>
                <a:gd name="T18" fmla="*/ 32 w 2"/>
                <a:gd name="T19" fmla="*/ 125 h 4"/>
                <a:gd name="T20" fmla="*/ 16 w 2"/>
                <a:gd name="T21" fmla="*/ 125 h 4"/>
                <a:gd name="T22" fmla="*/ 16 w 2"/>
                <a:gd name="T23" fmla="*/ 158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16" name="Freeform 219"/>
            <p:cNvSpPr/>
            <p:nvPr/>
          </p:nvSpPr>
          <p:spPr bwMode="auto">
            <a:xfrm>
              <a:off x="6566264" y="1059343"/>
              <a:ext cx="53507" cy="50372"/>
            </a:xfrm>
            <a:custGeom>
              <a:avLst/>
              <a:gdLst>
                <a:gd name="T0" fmla="*/ 170 w 7"/>
                <a:gd name="T1" fmla="*/ 130 h 7"/>
                <a:gd name="T2" fmla="*/ 70 w 7"/>
                <a:gd name="T3" fmla="*/ 0 h 7"/>
                <a:gd name="T4" fmla="*/ 29 w 7"/>
                <a:gd name="T5" fmla="*/ 85 h 7"/>
                <a:gd name="T6" fmla="*/ 141 w 7"/>
                <a:gd name="T7" fmla="*/ 194 h 7"/>
                <a:gd name="T8" fmla="*/ 170 w 7"/>
                <a:gd name="T9" fmla="*/ 13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6" y="1"/>
                    <a:pt x="7" y="1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3" y="6"/>
                    <a:pt x="4" y="7"/>
                  </a:cubicBezTo>
                  <a:cubicBezTo>
                    <a:pt x="5" y="6"/>
                    <a:pt x="5" y="6"/>
                    <a:pt x="5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17" name="Freeform 220"/>
            <p:cNvSpPr>
              <a:spLocks noEditPoints="1"/>
            </p:cNvSpPr>
            <p:nvPr/>
          </p:nvSpPr>
          <p:spPr bwMode="auto">
            <a:xfrm>
              <a:off x="6566264" y="1059343"/>
              <a:ext cx="53507" cy="59817"/>
            </a:xfrm>
            <a:custGeom>
              <a:avLst/>
              <a:gdLst>
                <a:gd name="T0" fmla="*/ 170 w 7"/>
                <a:gd name="T1" fmla="*/ 254 h 8"/>
                <a:gd name="T2" fmla="*/ 141 w 7"/>
                <a:gd name="T3" fmla="*/ 226 h 8"/>
                <a:gd name="T4" fmla="*/ 70 w 7"/>
                <a:gd name="T5" fmla="*/ 164 h 8"/>
                <a:gd name="T6" fmla="*/ 0 w 7"/>
                <a:gd name="T7" fmla="*/ 95 h 8"/>
                <a:gd name="T8" fmla="*/ 0 w 7"/>
                <a:gd name="T9" fmla="*/ 29 h 8"/>
                <a:gd name="T10" fmla="*/ 70 w 7"/>
                <a:gd name="T11" fmla="*/ 0 h 8"/>
                <a:gd name="T12" fmla="*/ 211 w 7"/>
                <a:gd name="T13" fmla="*/ 29 h 8"/>
                <a:gd name="T14" fmla="*/ 211 w 7"/>
                <a:gd name="T15" fmla="*/ 185 h 8"/>
                <a:gd name="T16" fmla="*/ 170 w 7"/>
                <a:gd name="T17" fmla="*/ 226 h 8"/>
                <a:gd name="T18" fmla="*/ 170 w 7"/>
                <a:gd name="T19" fmla="*/ 226 h 8"/>
                <a:gd name="T20" fmla="*/ 170 w 7"/>
                <a:gd name="T21" fmla="*/ 254 h 8"/>
                <a:gd name="T22" fmla="*/ 70 w 7"/>
                <a:gd name="T23" fmla="*/ 29 h 8"/>
                <a:gd name="T24" fmla="*/ 29 w 7"/>
                <a:gd name="T25" fmla="*/ 69 h 8"/>
                <a:gd name="T26" fmla="*/ 29 w 7"/>
                <a:gd name="T27" fmla="*/ 95 h 8"/>
                <a:gd name="T28" fmla="*/ 100 w 7"/>
                <a:gd name="T29" fmla="*/ 135 h 8"/>
                <a:gd name="T30" fmla="*/ 141 w 7"/>
                <a:gd name="T31" fmla="*/ 185 h 8"/>
                <a:gd name="T32" fmla="*/ 170 w 7"/>
                <a:gd name="T33" fmla="*/ 164 h 8"/>
                <a:gd name="T34" fmla="*/ 170 w 7"/>
                <a:gd name="T35" fmla="*/ 69 h 8"/>
                <a:gd name="T36" fmla="*/ 70 w 7"/>
                <a:gd name="T37" fmla="*/ 29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" h="8">
                  <a:moveTo>
                    <a:pt x="5" y="8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2"/>
                    <a:pt x="7" y="3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8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3"/>
                    <a:pt x="6" y="2"/>
                    <a:pt x="5" y="2"/>
                  </a:cubicBezTo>
                  <a:cubicBezTo>
                    <a:pt x="5" y="1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18" name="Freeform 221"/>
            <p:cNvSpPr/>
            <p:nvPr/>
          </p:nvSpPr>
          <p:spPr bwMode="auto">
            <a:xfrm>
              <a:off x="6358530" y="1081381"/>
              <a:ext cx="321044" cy="258157"/>
            </a:xfrm>
            <a:custGeom>
              <a:avLst/>
              <a:gdLst>
                <a:gd name="T0" fmla="*/ 320 w 43"/>
                <a:gd name="T1" fmla="*/ 900 h 35"/>
                <a:gd name="T2" fmla="*/ 157 w 43"/>
                <a:gd name="T3" fmla="*/ 757 h 35"/>
                <a:gd name="T4" fmla="*/ 349 w 43"/>
                <a:gd name="T5" fmla="*/ 698 h 35"/>
                <a:gd name="T6" fmla="*/ 534 w 43"/>
                <a:gd name="T7" fmla="*/ 670 h 35"/>
                <a:gd name="T8" fmla="*/ 417 w 43"/>
                <a:gd name="T9" fmla="*/ 604 h 35"/>
                <a:gd name="T10" fmla="*/ 282 w 43"/>
                <a:gd name="T11" fmla="*/ 630 h 35"/>
                <a:gd name="T12" fmla="*/ 95 w 43"/>
                <a:gd name="T13" fmla="*/ 539 h 35"/>
                <a:gd name="T14" fmla="*/ 254 w 43"/>
                <a:gd name="T15" fmla="*/ 478 h 35"/>
                <a:gd name="T16" fmla="*/ 254 w 43"/>
                <a:gd name="T17" fmla="*/ 450 h 35"/>
                <a:gd name="T18" fmla="*/ 282 w 43"/>
                <a:gd name="T19" fmla="*/ 422 h 35"/>
                <a:gd name="T20" fmla="*/ 95 w 43"/>
                <a:gd name="T21" fmla="*/ 450 h 35"/>
                <a:gd name="T22" fmla="*/ 95 w 43"/>
                <a:gd name="T23" fmla="*/ 384 h 35"/>
                <a:gd name="T24" fmla="*/ 66 w 43"/>
                <a:gd name="T25" fmla="*/ 298 h 35"/>
                <a:gd name="T26" fmla="*/ 66 w 43"/>
                <a:gd name="T27" fmla="*/ 246 h 35"/>
                <a:gd name="T28" fmla="*/ 119 w 43"/>
                <a:gd name="T29" fmla="*/ 155 h 35"/>
                <a:gd name="T30" fmla="*/ 349 w 43"/>
                <a:gd name="T31" fmla="*/ 0 h 35"/>
                <a:gd name="T32" fmla="*/ 349 w 43"/>
                <a:gd name="T33" fmla="*/ 180 h 35"/>
                <a:gd name="T34" fmla="*/ 417 w 43"/>
                <a:gd name="T35" fmla="*/ 155 h 35"/>
                <a:gd name="T36" fmla="*/ 479 w 43"/>
                <a:gd name="T37" fmla="*/ 87 h 35"/>
                <a:gd name="T38" fmla="*/ 574 w 43"/>
                <a:gd name="T39" fmla="*/ 180 h 35"/>
                <a:gd name="T40" fmla="*/ 534 w 43"/>
                <a:gd name="T41" fmla="*/ 246 h 35"/>
                <a:gd name="T42" fmla="*/ 693 w 43"/>
                <a:gd name="T43" fmla="*/ 180 h 35"/>
                <a:gd name="T44" fmla="*/ 669 w 43"/>
                <a:gd name="T45" fmla="*/ 180 h 35"/>
                <a:gd name="T46" fmla="*/ 693 w 43"/>
                <a:gd name="T47" fmla="*/ 180 h 35"/>
                <a:gd name="T48" fmla="*/ 624 w 43"/>
                <a:gd name="T49" fmla="*/ 87 h 35"/>
                <a:gd name="T50" fmla="*/ 788 w 43"/>
                <a:gd name="T51" fmla="*/ 204 h 35"/>
                <a:gd name="T52" fmla="*/ 828 w 43"/>
                <a:gd name="T53" fmla="*/ 384 h 35"/>
                <a:gd name="T54" fmla="*/ 856 w 43"/>
                <a:gd name="T55" fmla="*/ 246 h 35"/>
                <a:gd name="T56" fmla="*/ 828 w 43"/>
                <a:gd name="T57" fmla="*/ 87 h 35"/>
                <a:gd name="T58" fmla="*/ 828 w 43"/>
                <a:gd name="T59" fmla="*/ 28 h 35"/>
                <a:gd name="T60" fmla="*/ 923 w 43"/>
                <a:gd name="T61" fmla="*/ 66 h 35"/>
                <a:gd name="T62" fmla="*/ 923 w 43"/>
                <a:gd name="T63" fmla="*/ 28 h 35"/>
                <a:gd name="T64" fmla="*/ 1041 w 43"/>
                <a:gd name="T65" fmla="*/ 204 h 35"/>
                <a:gd name="T66" fmla="*/ 1079 w 43"/>
                <a:gd name="T67" fmla="*/ 515 h 35"/>
                <a:gd name="T68" fmla="*/ 1177 w 43"/>
                <a:gd name="T69" fmla="*/ 630 h 35"/>
                <a:gd name="T70" fmla="*/ 1243 w 43"/>
                <a:gd name="T71" fmla="*/ 630 h 35"/>
                <a:gd name="T72" fmla="*/ 1267 w 43"/>
                <a:gd name="T73" fmla="*/ 698 h 35"/>
                <a:gd name="T74" fmla="*/ 1362 w 43"/>
                <a:gd name="T75" fmla="*/ 757 h 35"/>
                <a:gd name="T76" fmla="*/ 1333 w 43"/>
                <a:gd name="T77" fmla="*/ 757 h 35"/>
                <a:gd name="T78" fmla="*/ 1295 w 43"/>
                <a:gd name="T79" fmla="*/ 813 h 35"/>
                <a:gd name="T80" fmla="*/ 1267 w 43"/>
                <a:gd name="T81" fmla="*/ 785 h 35"/>
                <a:gd name="T82" fmla="*/ 1243 w 43"/>
                <a:gd name="T83" fmla="*/ 850 h 35"/>
                <a:gd name="T84" fmla="*/ 1198 w 43"/>
                <a:gd name="T85" fmla="*/ 850 h 35"/>
                <a:gd name="T86" fmla="*/ 1198 w 43"/>
                <a:gd name="T87" fmla="*/ 900 h 35"/>
                <a:gd name="T88" fmla="*/ 1267 w 43"/>
                <a:gd name="T89" fmla="*/ 900 h 35"/>
                <a:gd name="T90" fmla="*/ 1295 w 43"/>
                <a:gd name="T91" fmla="*/ 939 h 35"/>
                <a:gd name="T92" fmla="*/ 1198 w 43"/>
                <a:gd name="T93" fmla="*/ 989 h 35"/>
                <a:gd name="T94" fmla="*/ 1041 w 43"/>
                <a:gd name="T95" fmla="*/ 965 h 35"/>
                <a:gd name="T96" fmla="*/ 1041 w 43"/>
                <a:gd name="T97" fmla="*/ 939 h 35"/>
                <a:gd name="T98" fmla="*/ 946 w 43"/>
                <a:gd name="T99" fmla="*/ 900 h 35"/>
                <a:gd name="T100" fmla="*/ 946 w 43"/>
                <a:gd name="T101" fmla="*/ 850 h 35"/>
                <a:gd name="T102" fmla="*/ 856 w 43"/>
                <a:gd name="T103" fmla="*/ 965 h 35"/>
                <a:gd name="T104" fmla="*/ 731 w 43"/>
                <a:gd name="T105" fmla="*/ 1026 h 35"/>
                <a:gd name="T106" fmla="*/ 439 w 43"/>
                <a:gd name="T107" fmla="*/ 1054 h 35"/>
                <a:gd name="T108" fmla="*/ 417 w 43"/>
                <a:gd name="T109" fmla="*/ 965 h 35"/>
                <a:gd name="T110" fmla="*/ 417 w 43"/>
                <a:gd name="T111" fmla="*/ 939 h 35"/>
                <a:gd name="T112" fmla="*/ 320 w 43"/>
                <a:gd name="T113" fmla="*/ 900 h 3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" h="35">
                  <a:moveTo>
                    <a:pt x="10" y="30"/>
                  </a:moveTo>
                  <a:cubicBezTo>
                    <a:pt x="7" y="29"/>
                    <a:pt x="6" y="28"/>
                    <a:pt x="5" y="25"/>
                  </a:cubicBezTo>
                  <a:cubicBezTo>
                    <a:pt x="7" y="24"/>
                    <a:pt x="9" y="23"/>
                    <a:pt x="11" y="23"/>
                  </a:cubicBezTo>
                  <a:cubicBezTo>
                    <a:pt x="13" y="22"/>
                    <a:pt x="16" y="24"/>
                    <a:pt x="17" y="22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2" y="20"/>
                    <a:pt x="10" y="21"/>
                    <a:pt x="9" y="21"/>
                  </a:cubicBezTo>
                  <a:cubicBezTo>
                    <a:pt x="5" y="22"/>
                    <a:pt x="4" y="21"/>
                    <a:pt x="3" y="18"/>
                  </a:cubicBezTo>
                  <a:cubicBezTo>
                    <a:pt x="4" y="17"/>
                    <a:pt x="6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7" y="15"/>
                    <a:pt x="5" y="15"/>
                    <a:pt x="3" y="15"/>
                  </a:cubicBezTo>
                  <a:cubicBezTo>
                    <a:pt x="2" y="16"/>
                    <a:pt x="3" y="14"/>
                    <a:pt x="3" y="13"/>
                  </a:cubicBezTo>
                  <a:cubicBezTo>
                    <a:pt x="0" y="14"/>
                    <a:pt x="1" y="12"/>
                    <a:pt x="2" y="10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9" y="0"/>
                    <a:pt x="11" y="0"/>
                  </a:cubicBezTo>
                  <a:cubicBezTo>
                    <a:pt x="13" y="1"/>
                    <a:pt x="11" y="5"/>
                    <a:pt x="11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9" y="6"/>
                    <a:pt x="17" y="8"/>
                    <a:pt x="17" y="8"/>
                  </a:cubicBezTo>
                  <a:cubicBezTo>
                    <a:pt x="19" y="8"/>
                    <a:pt x="20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22" y="4"/>
                    <a:pt x="25" y="5"/>
                    <a:pt x="25" y="7"/>
                  </a:cubicBezTo>
                  <a:cubicBezTo>
                    <a:pt x="25" y="9"/>
                    <a:pt x="25" y="12"/>
                    <a:pt x="26" y="13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6" y="6"/>
                    <a:pt x="26" y="5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7" y="1"/>
                    <a:pt x="28" y="1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31" y="1"/>
                    <a:pt x="32" y="5"/>
                    <a:pt x="33" y="7"/>
                  </a:cubicBezTo>
                  <a:cubicBezTo>
                    <a:pt x="33" y="11"/>
                    <a:pt x="35" y="13"/>
                    <a:pt x="34" y="17"/>
                  </a:cubicBezTo>
                  <a:cubicBezTo>
                    <a:pt x="34" y="18"/>
                    <a:pt x="36" y="20"/>
                    <a:pt x="37" y="21"/>
                  </a:cubicBezTo>
                  <a:cubicBezTo>
                    <a:pt x="37" y="21"/>
                    <a:pt x="38" y="20"/>
                    <a:pt x="39" y="21"/>
                  </a:cubicBezTo>
                  <a:cubicBezTo>
                    <a:pt x="39" y="21"/>
                    <a:pt x="40" y="22"/>
                    <a:pt x="40" y="23"/>
                  </a:cubicBezTo>
                  <a:cubicBezTo>
                    <a:pt x="42" y="24"/>
                    <a:pt x="42" y="23"/>
                    <a:pt x="43" y="25"/>
                  </a:cubicBezTo>
                  <a:cubicBezTo>
                    <a:pt x="43" y="27"/>
                    <a:pt x="41" y="28"/>
                    <a:pt x="42" y="25"/>
                  </a:cubicBezTo>
                  <a:cubicBezTo>
                    <a:pt x="42" y="26"/>
                    <a:pt x="41" y="27"/>
                    <a:pt x="41" y="27"/>
                  </a:cubicBezTo>
                  <a:cubicBezTo>
                    <a:pt x="41" y="27"/>
                    <a:pt x="40" y="27"/>
                    <a:pt x="40" y="26"/>
                  </a:cubicBezTo>
                  <a:cubicBezTo>
                    <a:pt x="39" y="26"/>
                    <a:pt x="39" y="27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30"/>
                  </a:cubicBezTo>
                  <a:cubicBezTo>
                    <a:pt x="39" y="29"/>
                    <a:pt x="42" y="27"/>
                    <a:pt x="40" y="30"/>
                  </a:cubicBezTo>
                  <a:cubicBezTo>
                    <a:pt x="40" y="30"/>
                    <a:pt x="41" y="31"/>
                    <a:pt x="41" y="31"/>
                  </a:cubicBezTo>
                  <a:cubicBezTo>
                    <a:pt x="41" y="31"/>
                    <a:pt x="39" y="33"/>
                    <a:pt x="38" y="33"/>
                  </a:cubicBezTo>
                  <a:cubicBezTo>
                    <a:pt x="36" y="33"/>
                    <a:pt x="34" y="32"/>
                    <a:pt x="33" y="32"/>
                  </a:cubicBezTo>
                  <a:cubicBezTo>
                    <a:pt x="33" y="32"/>
                    <a:pt x="33" y="31"/>
                    <a:pt x="33" y="31"/>
                  </a:cubicBezTo>
                  <a:cubicBezTo>
                    <a:pt x="32" y="31"/>
                    <a:pt x="31" y="30"/>
                    <a:pt x="30" y="30"/>
                  </a:cubicBezTo>
                  <a:cubicBezTo>
                    <a:pt x="30" y="30"/>
                    <a:pt x="30" y="29"/>
                    <a:pt x="30" y="28"/>
                  </a:cubicBezTo>
                  <a:cubicBezTo>
                    <a:pt x="29" y="29"/>
                    <a:pt x="28" y="31"/>
                    <a:pt x="27" y="32"/>
                  </a:cubicBezTo>
                  <a:cubicBezTo>
                    <a:pt x="25" y="32"/>
                    <a:pt x="25" y="32"/>
                    <a:pt x="23" y="34"/>
                  </a:cubicBezTo>
                  <a:cubicBezTo>
                    <a:pt x="21" y="35"/>
                    <a:pt x="16" y="35"/>
                    <a:pt x="14" y="35"/>
                  </a:cubicBezTo>
                  <a:cubicBezTo>
                    <a:pt x="15" y="34"/>
                    <a:pt x="14" y="33"/>
                    <a:pt x="13" y="32"/>
                  </a:cubicBezTo>
                  <a:cubicBezTo>
                    <a:pt x="13" y="31"/>
                    <a:pt x="14" y="31"/>
                    <a:pt x="13" y="31"/>
                  </a:cubicBezTo>
                  <a:cubicBezTo>
                    <a:pt x="12" y="30"/>
                    <a:pt x="11" y="30"/>
                    <a:pt x="10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19" name="Freeform 222"/>
            <p:cNvSpPr>
              <a:spLocks noEditPoints="1"/>
            </p:cNvSpPr>
            <p:nvPr/>
          </p:nvSpPr>
          <p:spPr bwMode="auto">
            <a:xfrm>
              <a:off x="6358530" y="1081381"/>
              <a:ext cx="327339" cy="267602"/>
            </a:xfrm>
            <a:custGeom>
              <a:avLst/>
              <a:gdLst>
                <a:gd name="T0" fmla="*/ 409 w 44"/>
                <a:gd name="T1" fmla="*/ 1025 h 36"/>
                <a:gd name="T2" fmla="*/ 118 w 44"/>
                <a:gd name="T3" fmla="*/ 774 h 36"/>
                <a:gd name="T4" fmla="*/ 503 w 44"/>
                <a:gd name="T5" fmla="*/ 685 h 36"/>
                <a:gd name="T6" fmla="*/ 66 w 44"/>
                <a:gd name="T7" fmla="*/ 569 h 36"/>
                <a:gd name="T8" fmla="*/ 184 w 44"/>
                <a:gd name="T9" fmla="*/ 503 h 36"/>
                <a:gd name="T10" fmla="*/ 95 w 44"/>
                <a:gd name="T11" fmla="*/ 434 h 36"/>
                <a:gd name="T12" fmla="*/ 66 w 44"/>
                <a:gd name="T13" fmla="*/ 279 h 36"/>
                <a:gd name="T14" fmla="*/ 340 w 44"/>
                <a:gd name="T15" fmla="*/ 0 h 36"/>
                <a:gd name="T16" fmla="*/ 409 w 44"/>
                <a:gd name="T17" fmla="*/ 156 h 36"/>
                <a:gd name="T18" fmla="*/ 570 w 44"/>
                <a:gd name="T19" fmla="*/ 222 h 36"/>
                <a:gd name="T20" fmla="*/ 659 w 44"/>
                <a:gd name="T21" fmla="*/ 156 h 36"/>
                <a:gd name="T22" fmla="*/ 778 w 44"/>
                <a:gd name="T23" fmla="*/ 250 h 36"/>
                <a:gd name="T24" fmla="*/ 778 w 44"/>
                <a:gd name="T25" fmla="*/ 94 h 36"/>
                <a:gd name="T26" fmla="*/ 872 w 44"/>
                <a:gd name="T27" fmla="*/ 28 h 36"/>
                <a:gd name="T28" fmla="*/ 1057 w 44"/>
                <a:gd name="T29" fmla="*/ 340 h 36"/>
                <a:gd name="T30" fmla="*/ 1189 w 44"/>
                <a:gd name="T31" fmla="*/ 619 h 36"/>
                <a:gd name="T32" fmla="*/ 1347 w 44"/>
                <a:gd name="T33" fmla="*/ 774 h 36"/>
                <a:gd name="T34" fmla="*/ 1307 w 44"/>
                <a:gd name="T35" fmla="*/ 869 h 36"/>
                <a:gd name="T36" fmla="*/ 1257 w 44"/>
                <a:gd name="T37" fmla="*/ 869 h 36"/>
                <a:gd name="T38" fmla="*/ 1279 w 44"/>
                <a:gd name="T39" fmla="*/ 937 h 36"/>
                <a:gd name="T40" fmla="*/ 1279 w 44"/>
                <a:gd name="T41" fmla="*/ 999 h 36"/>
                <a:gd name="T42" fmla="*/ 1005 w 44"/>
                <a:gd name="T43" fmla="*/ 959 h 36"/>
                <a:gd name="T44" fmla="*/ 716 w 44"/>
                <a:gd name="T45" fmla="*/ 1053 h 36"/>
                <a:gd name="T46" fmla="*/ 156 w 44"/>
                <a:gd name="T47" fmla="*/ 774 h 36"/>
                <a:gd name="T48" fmla="*/ 435 w 44"/>
                <a:gd name="T49" fmla="*/ 999 h 36"/>
                <a:gd name="T50" fmla="*/ 716 w 44"/>
                <a:gd name="T51" fmla="*/ 1025 h 36"/>
                <a:gd name="T52" fmla="*/ 910 w 44"/>
                <a:gd name="T53" fmla="*/ 843 h 36"/>
                <a:gd name="T54" fmla="*/ 1057 w 44"/>
                <a:gd name="T55" fmla="*/ 959 h 36"/>
                <a:gd name="T56" fmla="*/ 1257 w 44"/>
                <a:gd name="T57" fmla="*/ 959 h 36"/>
                <a:gd name="T58" fmla="*/ 1213 w 44"/>
                <a:gd name="T59" fmla="*/ 897 h 36"/>
                <a:gd name="T60" fmla="*/ 1151 w 44"/>
                <a:gd name="T61" fmla="*/ 869 h 36"/>
                <a:gd name="T62" fmla="*/ 1189 w 44"/>
                <a:gd name="T63" fmla="*/ 843 h 36"/>
                <a:gd name="T64" fmla="*/ 1279 w 44"/>
                <a:gd name="T65" fmla="*/ 803 h 36"/>
                <a:gd name="T66" fmla="*/ 1307 w 44"/>
                <a:gd name="T67" fmla="*/ 803 h 36"/>
                <a:gd name="T68" fmla="*/ 1257 w 44"/>
                <a:gd name="T69" fmla="*/ 713 h 36"/>
                <a:gd name="T70" fmla="*/ 1057 w 44"/>
                <a:gd name="T71" fmla="*/ 524 h 36"/>
                <a:gd name="T72" fmla="*/ 910 w 44"/>
                <a:gd name="T73" fmla="*/ 94 h 36"/>
                <a:gd name="T74" fmla="*/ 844 w 44"/>
                <a:gd name="T75" fmla="*/ 250 h 36"/>
                <a:gd name="T76" fmla="*/ 804 w 44"/>
                <a:gd name="T77" fmla="*/ 434 h 36"/>
                <a:gd name="T78" fmla="*/ 716 w 44"/>
                <a:gd name="T79" fmla="*/ 184 h 36"/>
                <a:gd name="T80" fmla="*/ 688 w 44"/>
                <a:gd name="T81" fmla="*/ 222 h 36"/>
                <a:gd name="T82" fmla="*/ 532 w 44"/>
                <a:gd name="T83" fmla="*/ 250 h 36"/>
                <a:gd name="T84" fmla="*/ 369 w 44"/>
                <a:gd name="T85" fmla="*/ 222 h 36"/>
                <a:gd name="T86" fmla="*/ 340 w 44"/>
                <a:gd name="T87" fmla="*/ 28 h 36"/>
                <a:gd name="T88" fmla="*/ 95 w 44"/>
                <a:gd name="T89" fmla="*/ 250 h 36"/>
                <a:gd name="T90" fmla="*/ 95 w 44"/>
                <a:gd name="T91" fmla="*/ 406 h 36"/>
                <a:gd name="T92" fmla="*/ 118 w 44"/>
                <a:gd name="T93" fmla="*/ 463 h 36"/>
                <a:gd name="T94" fmla="*/ 435 w 44"/>
                <a:gd name="T95" fmla="*/ 368 h 36"/>
                <a:gd name="T96" fmla="*/ 95 w 44"/>
                <a:gd name="T97" fmla="*/ 569 h 36"/>
                <a:gd name="T98" fmla="*/ 570 w 44"/>
                <a:gd name="T99" fmla="*/ 685 h 36"/>
                <a:gd name="T100" fmla="*/ 340 w 44"/>
                <a:gd name="T101" fmla="*/ 713 h 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36">
                  <a:moveTo>
                    <a:pt x="13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2" y="32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6" y="29"/>
                    <a:pt x="6" y="29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5" y="22"/>
                    <a:pt x="4" y="21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2" y="8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7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3" y="2"/>
                    <a:pt x="13" y="4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19" y="7"/>
                    <a:pt x="20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3"/>
                    <a:pt x="25" y="5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9"/>
                    <a:pt x="26" y="11"/>
                    <a:pt x="26" y="12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1"/>
                    <a:pt x="33" y="4"/>
                    <a:pt x="33" y="7"/>
                  </a:cubicBezTo>
                  <a:cubicBezTo>
                    <a:pt x="33" y="8"/>
                    <a:pt x="34" y="9"/>
                    <a:pt x="34" y="11"/>
                  </a:cubicBezTo>
                  <a:cubicBezTo>
                    <a:pt x="35" y="13"/>
                    <a:pt x="35" y="15"/>
                    <a:pt x="35" y="17"/>
                  </a:cubicBezTo>
                  <a:cubicBezTo>
                    <a:pt x="35" y="18"/>
                    <a:pt x="37" y="20"/>
                    <a:pt x="37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3" y="24"/>
                    <a:pt x="43" y="25"/>
                  </a:cubicBezTo>
                  <a:cubicBezTo>
                    <a:pt x="44" y="26"/>
                    <a:pt x="44" y="26"/>
                    <a:pt x="43" y="27"/>
                  </a:cubicBezTo>
                  <a:cubicBezTo>
                    <a:pt x="43" y="27"/>
                    <a:pt x="43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39" y="27"/>
                    <a:pt x="39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0" y="33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29" y="31"/>
                    <a:pt x="28" y="32"/>
                    <a:pt x="28" y="32"/>
                  </a:cubicBezTo>
                  <a:cubicBezTo>
                    <a:pt x="25" y="32"/>
                    <a:pt x="25" y="33"/>
                    <a:pt x="23" y="34"/>
                  </a:cubicBezTo>
                  <a:cubicBezTo>
                    <a:pt x="22" y="35"/>
                    <a:pt x="19" y="35"/>
                    <a:pt x="16" y="35"/>
                  </a:cubicBezTo>
                  <a:cubicBezTo>
                    <a:pt x="16" y="35"/>
                    <a:pt x="15" y="35"/>
                    <a:pt x="14" y="35"/>
                  </a:cubicBezTo>
                  <a:lnTo>
                    <a:pt x="13" y="36"/>
                  </a:lnTo>
                  <a:close/>
                  <a:moveTo>
                    <a:pt x="5" y="25"/>
                  </a:moveTo>
                  <a:cubicBezTo>
                    <a:pt x="7" y="28"/>
                    <a:pt x="7" y="28"/>
                    <a:pt x="11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8" y="34"/>
                    <a:pt x="22" y="34"/>
                    <a:pt x="23" y="33"/>
                  </a:cubicBezTo>
                  <a:cubicBezTo>
                    <a:pt x="24" y="32"/>
                    <a:pt x="25" y="31"/>
                    <a:pt x="27" y="31"/>
                  </a:cubicBezTo>
                  <a:cubicBezTo>
                    <a:pt x="28" y="31"/>
                    <a:pt x="28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9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29"/>
                  </a:cubicBezTo>
                  <a:cubicBezTo>
                    <a:pt x="39" y="30"/>
                    <a:pt x="39" y="30"/>
                    <a:pt x="38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9" y="26"/>
                    <a:pt x="40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5"/>
                  </a:cubicBezTo>
                  <a:cubicBezTo>
                    <a:pt x="42" y="25"/>
                    <a:pt x="42" y="24"/>
                    <a:pt x="42" y="24"/>
                  </a:cubicBezTo>
                  <a:cubicBezTo>
                    <a:pt x="41" y="24"/>
                    <a:pt x="41" y="24"/>
                    <a:pt x="40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1"/>
                    <a:pt x="34" y="18"/>
                    <a:pt x="34" y="17"/>
                  </a:cubicBezTo>
                  <a:cubicBezTo>
                    <a:pt x="34" y="15"/>
                    <a:pt x="33" y="13"/>
                    <a:pt x="33" y="11"/>
                  </a:cubicBezTo>
                  <a:cubicBezTo>
                    <a:pt x="33" y="10"/>
                    <a:pt x="32" y="8"/>
                    <a:pt x="32" y="7"/>
                  </a:cubicBezTo>
                  <a:cubicBezTo>
                    <a:pt x="32" y="5"/>
                    <a:pt x="31" y="3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8" y="11"/>
                    <a:pt x="28" y="12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4" y="11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8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3" y="6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9"/>
                    <a:pt x="3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8" y="14"/>
                    <a:pt x="9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21"/>
                    <a:pt x="6" y="21"/>
                    <a:pt x="9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1" y="20"/>
                    <a:pt x="12" y="19"/>
                    <a:pt x="13" y="2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6" y="24"/>
                    <a:pt x="15" y="24"/>
                  </a:cubicBezTo>
                  <a:cubicBezTo>
                    <a:pt x="15" y="24"/>
                    <a:pt x="14" y="24"/>
                    <a:pt x="13" y="24"/>
                  </a:cubicBezTo>
                  <a:cubicBezTo>
                    <a:pt x="13" y="23"/>
                    <a:pt x="12" y="23"/>
                    <a:pt x="11" y="23"/>
                  </a:cubicBezTo>
                  <a:lnTo>
                    <a:pt x="5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20" name="Freeform 223"/>
            <p:cNvSpPr/>
            <p:nvPr/>
          </p:nvSpPr>
          <p:spPr bwMode="auto">
            <a:xfrm>
              <a:off x="6248367" y="993230"/>
              <a:ext cx="176259" cy="214081"/>
            </a:xfrm>
            <a:custGeom>
              <a:avLst/>
              <a:gdLst>
                <a:gd name="T0" fmla="*/ 114 w 24"/>
                <a:gd name="T1" fmla="*/ 209 h 29"/>
                <a:gd name="T2" fmla="*/ 86 w 24"/>
                <a:gd name="T3" fmla="*/ 450 h 29"/>
                <a:gd name="T4" fmla="*/ 65 w 24"/>
                <a:gd name="T5" fmla="*/ 539 h 29"/>
                <a:gd name="T6" fmla="*/ 0 w 24"/>
                <a:gd name="T7" fmla="*/ 699 h 29"/>
                <a:gd name="T8" fmla="*/ 114 w 24"/>
                <a:gd name="T9" fmla="*/ 760 h 29"/>
                <a:gd name="T10" fmla="*/ 180 w 24"/>
                <a:gd name="T11" fmla="*/ 875 h 29"/>
                <a:gd name="T12" fmla="*/ 266 w 24"/>
                <a:gd name="T13" fmla="*/ 786 h 29"/>
                <a:gd name="T14" fmla="*/ 355 w 24"/>
                <a:gd name="T15" fmla="*/ 720 h 29"/>
                <a:gd name="T16" fmla="*/ 380 w 24"/>
                <a:gd name="T17" fmla="*/ 633 h 29"/>
                <a:gd name="T18" fmla="*/ 446 w 24"/>
                <a:gd name="T19" fmla="*/ 605 h 29"/>
                <a:gd name="T20" fmla="*/ 714 w 24"/>
                <a:gd name="T21" fmla="*/ 335 h 29"/>
                <a:gd name="T22" fmla="*/ 446 w 24"/>
                <a:gd name="T23" fmla="*/ 209 h 29"/>
                <a:gd name="T24" fmla="*/ 446 w 24"/>
                <a:gd name="T25" fmla="*/ 155 h 29"/>
                <a:gd name="T26" fmla="*/ 420 w 24"/>
                <a:gd name="T27" fmla="*/ 209 h 29"/>
                <a:gd name="T28" fmla="*/ 180 w 24"/>
                <a:gd name="T29" fmla="*/ 115 h 29"/>
                <a:gd name="T30" fmla="*/ 86 w 24"/>
                <a:gd name="T31" fmla="*/ 89 h 29"/>
                <a:gd name="T32" fmla="*/ 114 w 24"/>
                <a:gd name="T33" fmla="*/ 20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9">
                  <a:moveTo>
                    <a:pt x="4" y="7"/>
                  </a:moveTo>
                  <a:cubicBezTo>
                    <a:pt x="6" y="9"/>
                    <a:pt x="0" y="13"/>
                    <a:pt x="3" y="15"/>
                  </a:cubicBezTo>
                  <a:cubicBezTo>
                    <a:pt x="0" y="16"/>
                    <a:pt x="2" y="17"/>
                    <a:pt x="2" y="18"/>
                  </a:cubicBezTo>
                  <a:cubicBezTo>
                    <a:pt x="1" y="19"/>
                    <a:pt x="0" y="22"/>
                    <a:pt x="0" y="23"/>
                  </a:cubicBezTo>
                  <a:cubicBezTo>
                    <a:pt x="0" y="24"/>
                    <a:pt x="3" y="24"/>
                    <a:pt x="4" y="25"/>
                  </a:cubicBezTo>
                  <a:cubicBezTo>
                    <a:pt x="5" y="26"/>
                    <a:pt x="5" y="28"/>
                    <a:pt x="6" y="29"/>
                  </a:cubicBezTo>
                  <a:cubicBezTo>
                    <a:pt x="7" y="28"/>
                    <a:pt x="8" y="27"/>
                    <a:pt x="9" y="26"/>
                  </a:cubicBezTo>
                  <a:cubicBezTo>
                    <a:pt x="11" y="28"/>
                    <a:pt x="12" y="26"/>
                    <a:pt x="12" y="24"/>
                  </a:cubicBezTo>
                  <a:cubicBezTo>
                    <a:pt x="12" y="23"/>
                    <a:pt x="12" y="22"/>
                    <a:pt x="13" y="21"/>
                  </a:cubicBezTo>
                  <a:cubicBezTo>
                    <a:pt x="13" y="20"/>
                    <a:pt x="15" y="21"/>
                    <a:pt x="15" y="20"/>
                  </a:cubicBezTo>
                  <a:cubicBezTo>
                    <a:pt x="16" y="16"/>
                    <a:pt x="21" y="14"/>
                    <a:pt x="24" y="11"/>
                  </a:cubicBezTo>
                  <a:cubicBezTo>
                    <a:pt x="22" y="9"/>
                    <a:pt x="18" y="1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6" y="3"/>
                    <a:pt x="6" y="0"/>
                    <a:pt x="6" y="4"/>
                  </a:cubicBezTo>
                  <a:cubicBezTo>
                    <a:pt x="6" y="2"/>
                    <a:pt x="4" y="3"/>
                    <a:pt x="3" y="3"/>
                  </a:cubicBezTo>
                  <a:cubicBezTo>
                    <a:pt x="4" y="4"/>
                    <a:pt x="3" y="6"/>
                    <a:pt x="4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21" name="Freeform 224"/>
            <p:cNvSpPr>
              <a:spLocks noEditPoints="1"/>
            </p:cNvSpPr>
            <p:nvPr/>
          </p:nvSpPr>
          <p:spPr bwMode="auto">
            <a:xfrm>
              <a:off x="6238925" y="999527"/>
              <a:ext cx="195144" cy="214081"/>
            </a:xfrm>
            <a:custGeom>
              <a:avLst/>
              <a:gdLst>
                <a:gd name="T0" fmla="*/ 188 w 26"/>
                <a:gd name="T1" fmla="*/ 875 h 29"/>
                <a:gd name="T2" fmla="*/ 136 w 26"/>
                <a:gd name="T3" fmla="*/ 720 h 29"/>
                <a:gd name="T4" fmla="*/ 0 w 26"/>
                <a:gd name="T5" fmla="*/ 671 h 29"/>
                <a:gd name="T6" fmla="*/ 69 w 26"/>
                <a:gd name="T7" fmla="*/ 516 h 29"/>
                <a:gd name="T8" fmla="*/ 69 w 26"/>
                <a:gd name="T9" fmla="*/ 424 h 29"/>
                <a:gd name="T10" fmla="*/ 136 w 26"/>
                <a:gd name="T11" fmla="*/ 298 h 29"/>
                <a:gd name="T12" fmla="*/ 136 w 26"/>
                <a:gd name="T13" fmla="*/ 181 h 29"/>
                <a:gd name="T14" fmla="*/ 136 w 26"/>
                <a:gd name="T15" fmla="*/ 155 h 29"/>
                <a:gd name="T16" fmla="*/ 69 w 26"/>
                <a:gd name="T17" fmla="*/ 66 h 29"/>
                <a:gd name="T18" fmla="*/ 136 w 26"/>
                <a:gd name="T19" fmla="*/ 66 h 29"/>
                <a:gd name="T20" fmla="*/ 234 w 26"/>
                <a:gd name="T21" fmla="*/ 28 h 29"/>
                <a:gd name="T22" fmla="*/ 489 w 26"/>
                <a:gd name="T23" fmla="*/ 89 h 29"/>
                <a:gd name="T24" fmla="*/ 517 w 26"/>
                <a:gd name="T25" fmla="*/ 115 h 29"/>
                <a:gd name="T26" fmla="*/ 558 w 26"/>
                <a:gd name="T27" fmla="*/ 115 h 29"/>
                <a:gd name="T28" fmla="*/ 813 w 26"/>
                <a:gd name="T29" fmla="*/ 249 h 29"/>
                <a:gd name="T30" fmla="*/ 842 w 26"/>
                <a:gd name="T31" fmla="*/ 298 h 29"/>
                <a:gd name="T32" fmla="*/ 744 w 26"/>
                <a:gd name="T33" fmla="*/ 363 h 29"/>
                <a:gd name="T34" fmla="*/ 489 w 26"/>
                <a:gd name="T35" fmla="*/ 605 h 29"/>
                <a:gd name="T36" fmla="*/ 448 w 26"/>
                <a:gd name="T37" fmla="*/ 699 h 29"/>
                <a:gd name="T38" fmla="*/ 353 w 26"/>
                <a:gd name="T39" fmla="*/ 814 h 29"/>
                <a:gd name="T40" fmla="*/ 234 w 26"/>
                <a:gd name="T41" fmla="*/ 875 h 29"/>
                <a:gd name="T42" fmla="*/ 165 w 26"/>
                <a:gd name="T43" fmla="*/ 298 h 29"/>
                <a:gd name="T44" fmla="*/ 165 w 26"/>
                <a:gd name="T45" fmla="*/ 450 h 29"/>
                <a:gd name="T46" fmla="*/ 98 w 26"/>
                <a:gd name="T47" fmla="*/ 450 h 29"/>
                <a:gd name="T48" fmla="*/ 98 w 26"/>
                <a:gd name="T49" fmla="*/ 539 h 29"/>
                <a:gd name="T50" fmla="*/ 29 w 26"/>
                <a:gd name="T51" fmla="*/ 671 h 29"/>
                <a:gd name="T52" fmla="*/ 165 w 26"/>
                <a:gd name="T53" fmla="*/ 699 h 29"/>
                <a:gd name="T54" fmla="*/ 234 w 26"/>
                <a:gd name="T55" fmla="*/ 814 h 29"/>
                <a:gd name="T56" fmla="*/ 353 w 26"/>
                <a:gd name="T57" fmla="*/ 720 h 29"/>
                <a:gd name="T58" fmla="*/ 353 w 26"/>
                <a:gd name="T59" fmla="*/ 760 h 29"/>
                <a:gd name="T60" fmla="*/ 420 w 26"/>
                <a:gd name="T61" fmla="*/ 699 h 29"/>
                <a:gd name="T62" fmla="*/ 489 w 26"/>
                <a:gd name="T63" fmla="*/ 584 h 29"/>
                <a:gd name="T64" fmla="*/ 706 w 26"/>
                <a:gd name="T65" fmla="*/ 335 h 29"/>
                <a:gd name="T66" fmla="*/ 773 w 26"/>
                <a:gd name="T67" fmla="*/ 270 h 29"/>
                <a:gd name="T68" fmla="*/ 558 w 26"/>
                <a:gd name="T69" fmla="*/ 181 h 29"/>
                <a:gd name="T70" fmla="*/ 517 w 26"/>
                <a:gd name="T71" fmla="*/ 181 h 29"/>
                <a:gd name="T72" fmla="*/ 420 w 26"/>
                <a:gd name="T73" fmla="*/ 270 h 29"/>
                <a:gd name="T74" fmla="*/ 448 w 26"/>
                <a:gd name="T75" fmla="*/ 115 h 29"/>
                <a:gd name="T76" fmla="*/ 255 w 26"/>
                <a:gd name="T77" fmla="*/ 66 h 29"/>
                <a:gd name="T78" fmla="*/ 234 w 26"/>
                <a:gd name="T79" fmla="*/ 89 h 29"/>
                <a:gd name="T80" fmla="*/ 165 w 26"/>
                <a:gd name="T81" fmla="*/ 89 h 29"/>
                <a:gd name="T82" fmla="*/ 165 w 26"/>
                <a:gd name="T83" fmla="*/ 155 h 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29">
                  <a:moveTo>
                    <a:pt x="7" y="29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5" y="26"/>
                    <a:pt x="5" y="25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3"/>
                    <a:pt x="1" y="23"/>
                    <a:pt x="0" y="22"/>
                  </a:cubicBezTo>
                  <a:cubicBezTo>
                    <a:pt x="0" y="22"/>
                    <a:pt x="0" y="20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21" y="3"/>
                    <a:pt x="23" y="6"/>
                    <a:pt x="25" y="8"/>
                  </a:cubicBezTo>
                  <a:cubicBezTo>
                    <a:pt x="25" y="9"/>
                    <a:pt x="25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2"/>
                    <a:pt x="23" y="12"/>
                  </a:cubicBezTo>
                  <a:cubicBezTo>
                    <a:pt x="20" y="14"/>
                    <a:pt x="18" y="16"/>
                    <a:pt x="17" y="19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1"/>
                    <a:pt x="14" y="22"/>
                    <a:pt x="14" y="23"/>
                  </a:cubicBezTo>
                  <a:cubicBezTo>
                    <a:pt x="14" y="24"/>
                    <a:pt x="14" y="25"/>
                    <a:pt x="13" y="26"/>
                  </a:cubicBezTo>
                  <a:cubicBezTo>
                    <a:pt x="12" y="26"/>
                    <a:pt x="12" y="27"/>
                    <a:pt x="11" y="27"/>
                  </a:cubicBezTo>
                  <a:cubicBezTo>
                    <a:pt x="11" y="27"/>
                    <a:pt x="11" y="27"/>
                    <a:pt x="10" y="26"/>
                  </a:cubicBezTo>
                  <a:cubicBezTo>
                    <a:pt x="9" y="27"/>
                    <a:pt x="8" y="28"/>
                    <a:pt x="7" y="29"/>
                  </a:cubicBezTo>
                  <a:close/>
                  <a:moveTo>
                    <a:pt x="5" y="6"/>
                  </a:moveTo>
                  <a:cubicBezTo>
                    <a:pt x="7" y="7"/>
                    <a:pt x="6" y="9"/>
                    <a:pt x="5" y="10"/>
                  </a:cubicBezTo>
                  <a:cubicBezTo>
                    <a:pt x="4" y="12"/>
                    <a:pt x="3" y="13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7"/>
                    <a:pt x="3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1" y="22"/>
                    <a:pt x="3" y="22"/>
                    <a:pt x="3" y="22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4"/>
                    <a:pt x="13" y="23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5"/>
                    <a:pt x="20" y="13"/>
                    <a:pt x="22" y="11"/>
                  </a:cubicBezTo>
                  <a:cubicBezTo>
                    <a:pt x="23" y="11"/>
                    <a:pt x="24" y="11"/>
                    <a:pt x="24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2" y="7"/>
                    <a:pt x="20" y="4"/>
                    <a:pt x="19" y="4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2"/>
                    <a:pt x="11" y="2"/>
                    <a:pt x="10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22" name="Freeform 225"/>
            <p:cNvSpPr/>
            <p:nvPr/>
          </p:nvSpPr>
          <p:spPr bwMode="auto">
            <a:xfrm>
              <a:off x="7057272" y="1295462"/>
              <a:ext cx="9442" cy="9445"/>
            </a:xfrm>
            <a:custGeom>
              <a:avLst/>
              <a:gdLst>
                <a:gd name="T0" fmla="*/ 81 w 1"/>
                <a:gd name="T1" fmla="*/ 81 h 1"/>
                <a:gd name="T2" fmla="*/ 0 w 1"/>
                <a:gd name="T3" fmla="*/ 0 h 1"/>
                <a:gd name="T4" fmla="*/ 81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23" name="Freeform 226"/>
            <p:cNvSpPr/>
            <p:nvPr/>
          </p:nvSpPr>
          <p:spPr bwMode="auto">
            <a:xfrm>
              <a:off x="7050978" y="1295462"/>
              <a:ext cx="22032" cy="22038"/>
            </a:xfrm>
            <a:custGeom>
              <a:avLst/>
              <a:gdLst>
                <a:gd name="T0" fmla="*/ 65 w 3"/>
                <a:gd name="T1" fmla="*/ 86 h 3"/>
                <a:gd name="T2" fmla="*/ 28 w 3"/>
                <a:gd name="T3" fmla="*/ 65 h 3"/>
                <a:gd name="T4" fmla="*/ 28 w 3"/>
                <a:gd name="T5" fmla="*/ 0 h 3"/>
                <a:gd name="T6" fmla="*/ 28 w 3"/>
                <a:gd name="T7" fmla="*/ 0 h 3"/>
                <a:gd name="T8" fmla="*/ 86 w 3"/>
                <a:gd name="T9" fmla="*/ 0 h 3"/>
                <a:gd name="T10" fmla="*/ 65 w 3"/>
                <a:gd name="T11" fmla="*/ 86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24" name="Freeform 227"/>
            <p:cNvSpPr/>
            <p:nvPr/>
          </p:nvSpPr>
          <p:spPr bwMode="auto">
            <a:xfrm>
              <a:off x="7044683" y="1304907"/>
              <a:ext cx="12590" cy="12593"/>
            </a:xfrm>
            <a:custGeom>
              <a:avLst/>
              <a:gdLst>
                <a:gd name="T0" fmla="*/ 32 w 2"/>
                <a:gd name="T1" fmla="*/ 16 h 2"/>
                <a:gd name="T2" fmla="*/ 32 w 2"/>
                <a:gd name="T3" fmla="*/ 0 h 2"/>
                <a:gd name="T4" fmla="*/ 0 w 2"/>
                <a:gd name="T5" fmla="*/ 32 h 2"/>
                <a:gd name="T6" fmla="*/ 32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25" name="Freeform 228"/>
            <p:cNvSpPr/>
            <p:nvPr/>
          </p:nvSpPr>
          <p:spPr bwMode="auto">
            <a:xfrm>
              <a:off x="7035240" y="1295462"/>
              <a:ext cx="31475" cy="31483"/>
            </a:xfrm>
            <a:custGeom>
              <a:avLst/>
              <a:gdLst>
                <a:gd name="T0" fmla="*/ 0 w 4"/>
                <a:gd name="T1" fmla="*/ 158 h 4"/>
                <a:gd name="T2" fmla="*/ 125 w 4"/>
                <a:gd name="T3" fmla="*/ 0 h 4"/>
                <a:gd name="T4" fmla="*/ 125 w 4"/>
                <a:gd name="T5" fmla="*/ 50 h 4"/>
                <a:gd name="T6" fmla="*/ 158 w 4"/>
                <a:gd name="T7" fmla="*/ 50 h 4"/>
                <a:gd name="T8" fmla="*/ 158 w 4"/>
                <a:gd name="T9" fmla="*/ 83 h 4"/>
                <a:gd name="T10" fmla="*/ 158 w 4"/>
                <a:gd name="T11" fmla="*/ 83 h 4"/>
                <a:gd name="T12" fmla="*/ 83 w 4"/>
                <a:gd name="T13" fmla="*/ 158 h 4"/>
                <a:gd name="T14" fmla="*/ 0 w 4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26" name="Freeform 229"/>
            <p:cNvSpPr/>
            <p:nvPr/>
          </p:nvSpPr>
          <p:spPr bwMode="auto">
            <a:xfrm>
              <a:off x="7466446" y="1251387"/>
              <a:ext cx="53507" cy="53520"/>
            </a:xfrm>
            <a:custGeom>
              <a:avLst/>
              <a:gdLst>
                <a:gd name="T0" fmla="*/ 70 w 7"/>
                <a:gd name="T1" fmla="*/ 0 h 7"/>
                <a:gd name="T2" fmla="*/ 243 w 7"/>
                <a:gd name="T3" fmla="*/ 170 h 7"/>
                <a:gd name="T4" fmla="*/ 70 w 7"/>
                <a:gd name="T5" fmla="*/ 211 h 7"/>
                <a:gd name="T6" fmla="*/ 141 w 7"/>
                <a:gd name="T7" fmla="*/ 170 h 7"/>
                <a:gd name="T8" fmla="*/ 0 w 7"/>
                <a:gd name="T9" fmla="*/ 170 h 7"/>
                <a:gd name="T10" fmla="*/ 70 w 7"/>
                <a:gd name="T11" fmla="*/ 141 h 7"/>
                <a:gd name="T12" fmla="*/ 0 w 7"/>
                <a:gd name="T13" fmla="*/ 100 h 7"/>
                <a:gd name="T14" fmla="*/ 70 w 7"/>
                <a:gd name="T15" fmla="*/ 100 h 7"/>
                <a:gd name="T16" fmla="*/ 7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5" y="1"/>
                    <a:pt x="5" y="2"/>
                    <a:pt x="7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27" name="Freeform 230"/>
            <p:cNvSpPr>
              <a:spLocks noEditPoints="1"/>
            </p:cNvSpPr>
            <p:nvPr/>
          </p:nvSpPr>
          <p:spPr bwMode="auto">
            <a:xfrm>
              <a:off x="7444414" y="1245090"/>
              <a:ext cx="81835" cy="59817"/>
            </a:xfrm>
            <a:custGeom>
              <a:avLst/>
              <a:gdLst>
                <a:gd name="T0" fmla="*/ 225 w 11"/>
                <a:gd name="T1" fmla="*/ 254 h 8"/>
                <a:gd name="T2" fmla="*/ 156 w 11"/>
                <a:gd name="T3" fmla="*/ 254 h 8"/>
                <a:gd name="T4" fmla="*/ 95 w 11"/>
                <a:gd name="T5" fmla="*/ 226 h 8"/>
                <a:gd name="T6" fmla="*/ 156 w 11"/>
                <a:gd name="T7" fmla="*/ 226 h 8"/>
                <a:gd name="T8" fmla="*/ 95 w 11"/>
                <a:gd name="T9" fmla="*/ 185 h 8"/>
                <a:gd name="T10" fmla="*/ 0 w 11"/>
                <a:gd name="T11" fmla="*/ 185 h 8"/>
                <a:gd name="T12" fmla="*/ 95 w 11"/>
                <a:gd name="T13" fmla="*/ 164 h 8"/>
                <a:gd name="T14" fmla="*/ 118 w 11"/>
                <a:gd name="T15" fmla="*/ 164 h 8"/>
                <a:gd name="T16" fmla="*/ 118 w 11"/>
                <a:gd name="T17" fmla="*/ 164 h 8"/>
                <a:gd name="T18" fmla="*/ 95 w 11"/>
                <a:gd name="T19" fmla="*/ 164 h 8"/>
                <a:gd name="T20" fmla="*/ 28 w 11"/>
                <a:gd name="T21" fmla="*/ 135 h 8"/>
                <a:gd name="T22" fmla="*/ 95 w 11"/>
                <a:gd name="T23" fmla="*/ 135 h 8"/>
                <a:gd name="T24" fmla="*/ 118 w 11"/>
                <a:gd name="T25" fmla="*/ 95 h 8"/>
                <a:gd name="T26" fmla="*/ 95 w 11"/>
                <a:gd name="T27" fmla="*/ 69 h 8"/>
                <a:gd name="T28" fmla="*/ 118 w 11"/>
                <a:gd name="T29" fmla="*/ 0 h 8"/>
                <a:gd name="T30" fmla="*/ 118 w 11"/>
                <a:gd name="T31" fmla="*/ 0 h 8"/>
                <a:gd name="T32" fmla="*/ 156 w 11"/>
                <a:gd name="T33" fmla="*/ 0 h 8"/>
                <a:gd name="T34" fmla="*/ 319 w 11"/>
                <a:gd name="T35" fmla="*/ 164 h 8"/>
                <a:gd name="T36" fmla="*/ 340 w 11"/>
                <a:gd name="T37" fmla="*/ 185 h 8"/>
                <a:gd name="T38" fmla="*/ 340 w 11"/>
                <a:gd name="T39" fmla="*/ 185 h 8"/>
                <a:gd name="T40" fmla="*/ 319 w 11"/>
                <a:gd name="T41" fmla="*/ 226 h 8"/>
                <a:gd name="T42" fmla="*/ 225 w 11"/>
                <a:gd name="T43" fmla="*/ 254 h 8"/>
                <a:gd name="T44" fmla="*/ 184 w 11"/>
                <a:gd name="T45" fmla="*/ 185 h 8"/>
                <a:gd name="T46" fmla="*/ 279 w 11"/>
                <a:gd name="T47" fmla="*/ 185 h 8"/>
                <a:gd name="T48" fmla="*/ 279 w 11"/>
                <a:gd name="T49" fmla="*/ 185 h 8"/>
                <a:gd name="T50" fmla="*/ 279 w 11"/>
                <a:gd name="T51" fmla="*/ 185 h 8"/>
                <a:gd name="T52" fmla="*/ 279 w 11"/>
                <a:gd name="T53" fmla="*/ 164 h 8"/>
                <a:gd name="T54" fmla="*/ 156 w 11"/>
                <a:gd name="T55" fmla="*/ 29 h 8"/>
                <a:gd name="T56" fmla="*/ 118 w 11"/>
                <a:gd name="T57" fmla="*/ 69 h 8"/>
                <a:gd name="T58" fmla="*/ 156 w 11"/>
                <a:gd name="T59" fmla="*/ 95 h 8"/>
                <a:gd name="T60" fmla="*/ 184 w 11"/>
                <a:gd name="T61" fmla="*/ 135 h 8"/>
                <a:gd name="T62" fmla="*/ 156 w 11"/>
                <a:gd name="T63" fmla="*/ 135 h 8"/>
                <a:gd name="T64" fmla="*/ 118 w 11"/>
                <a:gd name="T65" fmla="*/ 135 h 8"/>
                <a:gd name="T66" fmla="*/ 156 w 11"/>
                <a:gd name="T67" fmla="*/ 164 h 8"/>
                <a:gd name="T68" fmla="*/ 184 w 11"/>
                <a:gd name="T69" fmla="*/ 164 h 8"/>
                <a:gd name="T70" fmla="*/ 184 w 11"/>
                <a:gd name="T71" fmla="*/ 185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6" y="8"/>
                    <a:pt x="5" y="8"/>
                    <a:pt x="5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9" y="3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lose/>
                  <a:moveTo>
                    <a:pt x="6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28" name="Freeform 231"/>
            <p:cNvSpPr/>
            <p:nvPr/>
          </p:nvSpPr>
          <p:spPr bwMode="auto">
            <a:xfrm>
              <a:off x="1581619" y="2284015"/>
              <a:ext cx="365109" cy="358901"/>
            </a:xfrm>
            <a:custGeom>
              <a:avLst/>
              <a:gdLst>
                <a:gd name="T0" fmla="*/ 504 w 49"/>
                <a:gd name="T1" fmla="*/ 185 h 48"/>
                <a:gd name="T2" fmla="*/ 660 w 49"/>
                <a:gd name="T3" fmla="*/ 95 h 48"/>
                <a:gd name="T4" fmla="*/ 914 w 49"/>
                <a:gd name="T5" fmla="*/ 29 h 48"/>
                <a:gd name="T6" fmla="*/ 1098 w 49"/>
                <a:gd name="T7" fmla="*/ 0 h 48"/>
                <a:gd name="T8" fmla="*/ 1165 w 49"/>
                <a:gd name="T9" fmla="*/ 0 h 48"/>
                <a:gd name="T10" fmla="*/ 1288 w 49"/>
                <a:gd name="T11" fmla="*/ 29 h 48"/>
                <a:gd name="T12" fmla="*/ 1262 w 49"/>
                <a:gd name="T13" fmla="*/ 69 h 48"/>
                <a:gd name="T14" fmla="*/ 1262 w 49"/>
                <a:gd name="T15" fmla="*/ 226 h 48"/>
                <a:gd name="T16" fmla="*/ 1193 w 49"/>
                <a:gd name="T17" fmla="*/ 321 h 48"/>
                <a:gd name="T18" fmla="*/ 1222 w 49"/>
                <a:gd name="T19" fmla="*/ 418 h 48"/>
                <a:gd name="T20" fmla="*/ 1288 w 49"/>
                <a:gd name="T21" fmla="*/ 485 h 48"/>
                <a:gd name="T22" fmla="*/ 1312 w 49"/>
                <a:gd name="T23" fmla="*/ 603 h 48"/>
                <a:gd name="T24" fmla="*/ 1312 w 49"/>
                <a:gd name="T25" fmla="*/ 672 h 48"/>
                <a:gd name="T26" fmla="*/ 1352 w 49"/>
                <a:gd name="T27" fmla="*/ 791 h 48"/>
                <a:gd name="T28" fmla="*/ 1312 w 49"/>
                <a:gd name="T29" fmla="*/ 993 h 48"/>
                <a:gd name="T30" fmla="*/ 1378 w 49"/>
                <a:gd name="T31" fmla="*/ 1083 h 48"/>
                <a:gd name="T32" fmla="*/ 1475 w 49"/>
                <a:gd name="T33" fmla="*/ 1112 h 48"/>
                <a:gd name="T34" fmla="*/ 1378 w 49"/>
                <a:gd name="T35" fmla="*/ 1247 h 48"/>
                <a:gd name="T36" fmla="*/ 1193 w 49"/>
                <a:gd name="T37" fmla="*/ 1366 h 48"/>
                <a:gd name="T38" fmla="*/ 971 w 49"/>
                <a:gd name="T39" fmla="*/ 1501 h 48"/>
                <a:gd name="T40" fmla="*/ 874 w 49"/>
                <a:gd name="T41" fmla="*/ 1530 h 48"/>
                <a:gd name="T42" fmla="*/ 874 w 49"/>
                <a:gd name="T43" fmla="*/ 1461 h 48"/>
                <a:gd name="T44" fmla="*/ 504 w 49"/>
                <a:gd name="T45" fmla="*/ 1207 h 48"/>
                <a:gd name="T46" fmla="*/ 95 w 49"/>
                <a:gd name="T47" fmla="*/ 926 h 48"/>
                <a:gd name="T48" fmla="*/ 28 w 49"/>
                <a:gd name="T49" fmla="*/ 739 h 48"/>
                <a:gd name="T50" fmla="*/ 185 w 49"/>
                <a:gd name="T51" fmla="*/ 644 h 48"/>
                <a:gd name="T52" fmla="*/ 369 w 49"/>
                <a:gd name="T53" fmla="*/ 537 h 48"/>
                <a:gd name="T54" fmla="*/ 571 w 49"/>
                <a:gd name="T55" fmla="*/ 439 h 48"/>
                <a:gd name="T56" fmla="*/ 533 w 49"/>
                <a:gd name="T57" fmla="*/ 349 h 48"/>
                <a:gd name="T58" fmla="*/ 476 w 49"/>
                <a:gd name="T59" fmla="*/ 185 h 48"/>
                <a:gd name="T60" fmla="*/ 504 w 49"/>
                <a:gd name="T61" fmla="*/ 185 h 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" h="48">
                  <a:moveTo>
                    <a:pt x="16" y="6"/>
                  </a:moveTo>
                  <a:cubicBezTo>
                    <a:pt x="18" y="6"/>
                    <a:pt x="20" y="4"/>
                    <a:pt x="21" y="3"/>
                  </a:cubicBezTo>
                  <a:cubicBezTo>
                    <a:pt x="24" y="2"/>
                    <a:pt x="26" y="2"/>
                    <a:pt x="29" y="1"/>
                  </a:cubicBezTo>
                  <a:cubicBezTo>
                    <a:pt x="31" y="1"/>
                    <a:pt x="33" y="2"/>
                    <a:pt x="35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9" y="0"/>
                    <a:pt x="39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2"/>
                    <a:pt x="40" y="6"/>
                    <a:pt x="40" y="7"/>
                  </a:cubicBezTo>
                  <a:cubicBezTo>
                    <a:pt x="39" y="8"/>
                    <a:pt x="37" y="9"/>
                    <a:pt x="38" y="10"/>
                  </a:cubicBezTo>
                  <a:cubicBezTo>
                    <a:pt x="38" y="11"/>
                    <a:pt x="39" y="11"/>
                    <a:pt x="39" y="13"/>
                  </a:cubicBezTo>
                  <a:cubicBezTo>
                    <a:pt x="40" y="14"/>
                    <a:pt x="41" y="14"/>
                    <a:pt x="41" y="15"/>
                  </a:cubicBezTo>
                  <a:cubicBezTo>
                    <a:pt x="42" y="16"/>
                    <a:pt x="42" y="18"/>
                    <a:pt x="42" y="19"/>
                  </a:cubicBezTo>
                  <a:cubicBezTo>
                    <a:pt x="42" y="20"/>
                    <a:pt x="41" y="20"/>
                    <a:pt x="42" y="21"/>
                  </a:cubicBezTo>
                  <a:cubicBezTo>
                    <a:pt x="43" y="22"/>
                    <a:pt x="43" y="24"/>
                    <a:pt x="43" y="25"/>
                  </a:cubicBezTo>
                  <a:cubicBezTo>
                    <a:pt x="43" y="27"/>
                    <a:pt x="42" y="30"/>
                    <a:pt x="42" y="31"/>
                  </a:cubicBezTo>
                  <a:cubicBezTo>
                    <a:pt x="43" y="31"/>
                    <a:pt x="43" y="33"/>
                    <a:pt x="44" y="34"/>
                  </a:cubicBezTo>
                  <a:cubicBezTo>
                    <a:pt x="44" y="34"/>
                    <a:pt x="46" y="34"/>
                    <a:pt x="47" y="35"/>
                  </a:cubicBezTo>
                  <a:cubicBezTo>
                    <a:pt x="49" y="37"/>
                    <a:pt x="46" y="38"/>
                    <a:pt x="44" y="39"/>
                  </a:cubicBezTo>
                  <a:cubicBezTo>
                    <a:pt x="42" y="41"/>
                    <a:pt x="40" y="42"/>
                    <a:pt x="38" y="43"/>
                  </a:cubicBezTo>
                  <a:cubicBezTo>
                    <a:pt x="35" y="45"/>
                    <a:pt x="34" y="46"/>
                    <a:pt x="31" y="47"/>
                  </a:cubicBezTo>
                  <a:cubicBezTo>
                    <a:pt x="31" y="47"/>
                    <a:pt x="28" y="48"/>
                    <a:pt x="28" y="48"/>
                  </a:cubicBezTo>
                  <a:cubicBezTo>
                    <a:pt x="27" y="47"/>
                    <a:pt x="28" y="46"/>
                    <a:pt x="28" y="46"/>
                  </a:cubicBezTo>
                  <a:cubicBezTo>
                    <a:pt x="23" y="44"/>
                    <a:pt x="20" y="40"/>
                    <a:pt x="16" y="38"/>
                  </a:cubicBezTo>
                  <a:cubicBezTo>
                    <a:pt x="12" y="35"/>
                    <a:pt x="7" y="32"/>
                    <a:pt x="3" y="29"/>
                  </a:cubicBezTo>
                  <a:cubicBezTo>
                    <a:pt x="0" y="27"/>
                    <a:pt x="1" y="27"/>
                    <a:pt x="1" y="23"/>
                  </a:cubicBezTo>
                  <a:cubicBezTo>
                    <a:pt x="1" y="22"/>
                    <a:pt x="5" y="21"/>
                    <a:pt x="6" y="20"/>
                  </a:cubicBezTo>
                  <a:cubicBezTo>
                    <a:pt x="8" y="20"/>
                    <a:pt x="10" y="18"/>
                    <a:pt x="12" y="17"/>
                  </a:cubicBezTo>
                  <a:cubicBezTo>
                    <a:pt x="10" y="14"/>
                    <a:pt x="16" y="14"/>
                    <a:pt x="18" y="14"/>
                  </a:cubicBezTo>
                  <a:cubicBezTo>
                    <a:pt x="18" y="13"/>
                    <a:pt x="17" y="12"/>
                    <a:pt x="17" y="11"/>
                  </a:cubicBezTo>
                  <a:cubicBezTo>
                    <a:pt x="17" y="9"/>
                    <a:pt x="17" y="7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29" name="Freeform 232"/>
            <p:cNvSpPr>
              <a:spLocks noEditPoints="1"/>
            </p:cNvSpPr>
            <p:nvPr/>
          </p:nvSpPr>
          <p:spPr bwMode="auto">
            <a:xfrm>
              <a:off x="1581619" y="2277718"/>
              <a:ext cx="355666" cy="365198"/>
            </a:xfrm>
            <a:custGeom>
              <a:avLst/>
              <a:gdLst>
                <a:gd name="T0" fmla="*/ 859 w 48"/>
                <a:gd name="T1" fmla="*/ 1541 h 49"/>
                <a:gd name="T2" fmla="*/ 836 w 48"/>
                <a:gd name="T3" fmla="*/ 1475 h 49"/>
                <a:gd name="T4" fmla="*/ 494 w 48"/>
                <a:gd name="T5" fmla="*/ 1222 h 49"/>
                <a:gd name="T6" fmla="*/ 0 w 48"/>
                <a:gd name="T7" fmla="*/ 784 h 49"/>
                <a:gd name="T8" fmla="*/ 155 w 48"/>
                <a:gd name="T9" fmla="*/ 660 h 49"/>
                <a:gd name="T10" fmla="*/ 339 w 48"/>
                <a:gd name="T11" fmla="*/ 571 h 49"/>
                <a:gd name="T12" fmla="*/ 520 w 48"/>
                <a:gd name="T13" fmla="*/ 438 h 49"/>
                <a:gd name="T14" fmla="*/ 494 w 48"/>
                <a:gd name="T15" fmla="*/ 369 h 49"/>
                <a:gd name="T16" fmla="*/ 454 w 48"/>
                <a:gd name="T17" fmla="*/ 253 h 49"/>
                <a:gd name="T18" fmla="*/ 494 w 48"/>
                <a:gd name="T19" fmla="*/ 185 h 49"/>
                <a:gd name="T20" fmla="*/ 638 w 48"/>
                <a:gd name="T21" fmla="*/ 118 h 49"/>
                <a:gd name="T22" fmla="*/ 888 w 48"/>
                <a:gd name="T23" fmla="*/ 66 h 49"/>
                <a:gd name="T24" fmla="*/ 1069 w 48"/>
                <a:gd name="T25" fmla="*/ 28 h 49"/>
                <a:gd name="T26" fmla="*/ 1069 w 48"/>
                <a:gd name="T27" fmla="*/ 28 h 49"/>
                <a:gd name="T28" fmla="*/ 1137 w 48"/>
                <a:gd name="T29" fmla="*/ 28 h 49"/>
                <a:gd name="T30" fmla="*/ 1203 w 48"/>
                <a:gd name="T31" fmla="*/ 28 h 49"/>
                <a:gd name="T32" fmla="*/ 1358 w 48"/>
                <a:gd name="T33" fmla="*/ 0 h 49"/>
                <a:gd name="T34" fmla="*/ 1264 w 48"/>
                <a:gd name="T35" fmla="*/ 95 h 49"/>
                <a:gd name="T36" fmla="*/ 1224 w 48"/>
                <a:gd name="T37" fmla="*/ 279 h 49"/>
                <a:gd name="T38" fmla="*/ 1163 w 48"/>
                <a:gd name="T39" fmla="*/ 320 h 49"/>
                <a:gd name="T40" fmla="*/ 1224 w 48"/>
                <a:gd name="T41" fmla="*/ 438 h 49"/>
                <a:gd name="T42" fmla="*/ 1292 w 48"/>
                <a:gd name="T43" fmla="*/ 476 h 49"/>
                <a:gd name="T44" fmla="*/ 1292 w 48"/>
                <a:gd name="T45" fmla="*/ 660 h 49"/>
                <a:gd name="T46" fmla="*/ 1318 w 48"/>
                <a:gd name="T47" fmla="*/ 784 h 49"/>
                <a:gd name="T48" fmla="*/ 1318 w 48"/>
                <a:gd name="T49" fmla="*/ 914 h 49"/>
                <a:gd name="T50" fmla="*/ 1318 w 48"/>
                <a:gd name="T51" fmla="*/ 1037 h 49"/>
                <a:gd name="T52" fmla="*/ 1387 w 48"/>
                <a:gd name="T53" fmla="*/ 1098 h 49"/>
                <a:gd name="T54" fmla="*/ 1474 w 48"/>
                <a:gd name="T55" fmla="*/ 1165 h 49"/>
                <a:gd name="T56" fmla="*/ 1358 w 48"/>
                <a:gd name="T57" fmla="*/ 1288 h 49"/>
                <a:gd name="T58" fmla="*/ 1163 w 48"/>
                <a:gd name="T59" fmla="*/ 1418 h 49"/>
                <a:gd name="T60" fmla="*/ 953 w 48"/>
                <a:gd name="T61" fmla="*/ 1541 h 49"/>
                <a:gd name="T62" fmla="*/ 859 w 48"/>
                <a:gd name="T63" fmla="*/ 1541 h 49"/>
                <a:gd name="T64" fmla="*/ 520 w 48"/>
                <a:gd name="T65" fmla="*/ 348 h 49"/>
                <a:gd name="T66" fmla="*/ 549 w 48"/>
                <a:gd name="T67" fmla="*/ 410 h 49"/>
                <a:gd name="T68" fmla="*/ 549 w 48"/>
                <a:gd name="T69" fmla="*/ 504 h 49"/>
                <a:gd name="T70" fmla="*/ 365 w 48"/>
                <a:gd name="T71" fmla="*/ 533 h 49"/>
                <a:gd name="T72" fmla="*/ 405 w 48"/>
                <a:gd name="T73" fmla="*/ 599 h 49"/>
                <a:gd name="T74" fmla="*/ 315 w 48"/>
                <a:gd name="T75" fmla="*/ 623 h 49"/>
                <a:gd name="T76" fmla="*/ 28 w 48"/>
                <a:gd name="T77" fmla="*/ 758 h 49"/>
                <a:gd name="T78" fmla="*/ 89 w 48"/>
                <a:gd name="T79" fmla="*/ 914 h 49"/>
                <a:gd name="T80" fmla="*/ 614 w 48"/>
                <a:gd name="T81" fmla="*/ 1288 h 49"/>
                <a:gd name="T82" fmla="*/ 859 w 48"/>
                <a:gd name="T83" fmla="*/ 1513 h 49"/>
                <a:gd name="T84" fmla="*/ 925 w 48"/>
                <a:gd name="T85" fmla="*/ 1513 h 49"/>
                <a:gd name="T86" fmla="*/ 1137 w 48"/>
                <a:gd name="T87" fmla="*/ 1378 h 49"/>
                <a:gd name="T88" fmla="*/ 1292 w 48"/>
                <a:gd name="T89" fmla="*/ 1288 h 49"/>
                <a:gd name="T90" fmla="*/ 1387 w 48"/>
                <a:gd name="T91" fmla="*/ 1222 h 49"/>
                <a:gd name="T92" fmla="*/ 1408 w 48"/>
                <a:gd name="T93" fmla="*/ 1127 h 49"/>
                <a:gd name="T94" fmla="*/ 1318 w 48"/>
                <a:gd name="T95" fmla="*/ 1098 h 49"/>
                <a:gd name="T96" fmla="*/ 1292 w 48"/>
                <a:gd name="T97" fmla="*/ 1008 h 49"/>
                <a:gd name="T98" fmla="*/ 1292 w 48"/>
                <a:gd name="T99" fmla="*/ 824 h 49"/>
                <a:gd name="T100" fmla="*/ 1292 w 48"/>
                <a:gd name="T101" fmla="*/ 689 h 49"/>
                <a:gd name="T102" fmla="*/ 1292 w 48"/>
                <a:gd name="T103" fmla="*/ 623 h 49"/>
                <a:gd name="T104" fmla="*/ 1224 w 48"/>
                <a:gd name="T105" fmla="*/ 476 h 49"/>
                <a:gd name="T106" fmla="*/ 1163 w 48"/>
                <a:gd name="T107" fmla="*/ 410 h 49"/>
                <a:gd name="T108" fmla="*/ 1163 w 48"/>
                <a:gd name="T109" fmla="*/ 279 h 49"/>
                <a:gd name="T110" fmla="*/ 1203 w 48"/>
                <a:gd name="T111" fmla="*/ 95 h 49"/>
                <a:gd name="T112" fmla="*/ 1203 w 48"/>
                <a:gd name="T113" fmla="*/ 66 h 49"/>
                <a:gd name="T114" fmla="*/ 1163 w 48"/>
                <a:gd name="T115" fmla="*/ 66 h 49"/>
                <a:gd name="T116" fmla="*/ 1069 w 48"/>
                <a:gd name="T117" fmla="*/ 66 h 49"/>
                <a:gd name="T118" fmla="*/ 953 w 48"/>
                <a:gd name="T119" fmla="*/ 95 h 49"/>
                <a:gd name="T120" fmla="*/ 859 w 48"/>
                <a:gd name="T121" fmla="*/ 95 h 49"/>
                <a:gd name="T122" fmla="*/ 614 w 48"/>
                <a:gd name="T123" fmla="*/ 185 h 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8" h="49">
                  <a:moveTo>
                    <a:pt x="28" y="4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2" y="44"/>
                    <a:pt x="20" y="42"/>
                  </a:cubicBezTo>
                  <a:cubicBezTo>
                    <a:pt x="18" y="41"/>
                    <a:pt x="17" y="40"/>
                    <a:pt x="16" y="39"/>
                  </a:cubicBezTo>
                  <a:cubicBezTo>
                    <a:pt x="11" y="36"/>
                    <a:pt x="7" y="33"/>
                    <a:pt x="3" y="30"/>
                  </a:cubicBezTo>
                  <a:cubicBezTo>
                    <a:pt x="0" y="29"/>
                    <a:pt x="0" y="28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3" y="21"/>
                    <a:pt x="5" y="21"/>
                  </a:cubicBezTo>
                  <a:cubicBezTo>
                    <a:pt x="7" y="20"/>
                    <a:pt x="8" y="20"/>
                    <a:pt x="9" y="19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5"/>
                    <a:pt x="15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8" y="6"/>
                    <a:pt x="19" y="5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3" y="3"/>
                    <a:pt x="26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2" y="1"/>
                    <a:pt x="33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40" y="1"/>
                    <a:pt x="40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4"/>
                    <a:pt x="41" y="8"/>
                    <a:pt x="40" y="9"/>
                  </a:cubicBezTo>
                  <a:cubicBezTo>
                    <a:pt x="40" y="9"/>
                    <a:pt x="39" y="9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1"/>
                    <a:pt x="39" y="12"/>
                    <a:pt x="39" y="12"/>
                  </a:cubicBezTo>
                  <a:cubicBezTo>
                    <a:pt x="39" y="12"/>
                    <a:pt x="40" y="13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4"/>
                    <a:pt x="42" y="15"/>
                    <a:pt x="42" y="15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3" y="21"/>
                    <a:pt x="42" y="21"/>
                  </a:cubicBezTo>
                  <a:cubicBezTo>
                    <a:pt x="42" y="21"/>
                    <a:pt x="42" y="21"/>
                    <a:pt x="43" y="22"/>
                  </a:cubicBezTo>
                  <a:cubicBezTo>
                    <a:pt x="43" y="23"/>
                    <a:pt x="43" y="24"/>
                    <a:pt x="43" y="25"/>
                  </a:cubicBezTo>
                  <a:cubicBezTo>
                    <a:pt x="43" y="25"/>
                    <a:pt x="43" y="26"/>
                    <a:pt x="44" y="26"/>
                  </a:cubicBezTo>
                  <a:cubicBezTo>
                    <a:pt x="44" y="27"/>
                    <a:pt x="43" y="28"/>
                    <a:pt x="43" y="29"/>
                  </a:cubicBezTo>
                  <a:cubicBezTo>
                    <a:pt x="43" y="30"/>
                    <a:pt x="43" y="31"/>
                    <a:pt x="43" y="31"/>
                  </a:cubicBezTo>
                  <a:cubicBezTo>
                    <a:pt x="43" y="32"/>
                    <a:pt x="43" y="32"/>
                    <a:pt x="43" y="33"/>
                  </a:cubicBezTo>
                  <a:cubicBezTo>
                    <a:pt x="44" y="33"/>
                    <a:pt x="44" y="34"/>
                    <a:pt x="44" y="34"/>
                  </a:cubicBezTo>
                  <a:cubicBezTo>
                    <a:pt x="44" y="34"/>
                    <a:pt x="45" y="35"/>
                    <a:pt x="45" y="35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5" y="40"/>
                    <a:pt x="45" y="41"/>
                    <a:pt x="44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1" y="43"/>
                    <a:pt x="40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5" y="47"/>
                    <a:pt x="34" y="48"/>
                    <a:pt x="31" y="49"/>
                  </a:cubicBezTo>
                  <a:cubicBezTo>
                    <a:pt x="31" y="49"/>
                    <a:pt x="31" y="49"/>
                    <a:pt x="30" y="49"/>
                  </a:cubicBezTo>
                  <a:cubicBezTo>
                    <a:pt x="30" y="49"/>
                    <a:pt x="29" y="49"/>
                    <a:pt x="28" y="49"/>
                  </a:cubicBezTo>
                  <a:close/>
                  <a:moveTo>
                    <a:pt x="17" y="7"/>
                  </a:moveTo>
                  <a:cubicBezTo>
                    <a:pt x="17" y="8"/>
                    <a:pt x="17" y="10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4" y="16"/>
                    <a:pt x="13" y="17"/>
                    <a:pt x="12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20"/>
                    <a:pt x="10" y="20"/>
                  </a:cubicBezTo>
                  <a:cubicBezTo>
                    <a:pt x="8" y="21"/>
                    <a:pt x="7" y="21"/>
                    <a:pt x="6" y="22"/>
                  </a:cubicBezTo>
                  <a:cubicBezTo>
                    <a:pt x="3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8"/>
                    <a:pt x="1" y="28"/>
                    <a:pt x="3" y="29"/>
                  </a:cubicBezTo>
                  <a:cubicBezTo>
                    <a:pt x="8" y="32"/>
                    <a:pt x="12" y="35"/>
                    <a:pt x="16" y="38"/>
                  </a:cubicBezTo>
                  <a:cubicBezTo>
                    <a:pt x="18" y="39"/>
                    <a:pt x="19" y="40"/>
                    <a:pt x="20" y="41"/>
                  </a:cubicBezTo>
                  <a:cubicBezTo>
                    <a:pt x="23" y="43"/>
                    <a:pt x="25" y="45"/>
                    <a:pt x="28" y="46"/>
                  </a:cubicBezTo>
                  <a:cubicBezTo>
                    <a:pt x="29" y="46"/>
                    <a:pt x="28" y="47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30" y="48"/>
                    <a:pt x="30" y="48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3" y="47"/>
                    <a:pt x="35" y="46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3"/>
                    <a:pt x="41" y="42"/>
                    <a:pt x="42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39"/>
                    <a:pt x="45" y="39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7" y="37"/>
                    <a:pt x="47" y="36"/>
                    <a:pt x="46" y="36"/>
                  </a:cubicBezTo>
                  <a:cubicBezTo>
                    <a:pt x="46" y="36"/>
                    <a:pt x="46" y="36"/>
                    <a:pt x="45" y="36"/>
                  </a:cubicBezTo>
                  <a:cubicBezTo>
                    <a:pt x="44" y="36"/>
                    <a:pt x="44" y="36"/>
                    <a:pt x="43" y="35"/>
                  </a:cubicBezTo>
                  <a:cubicBezTo>
                    <a:pt x="43" y="35"/>
                    <a:pt x="43" y="34"/>
                    <a:pt x="42" y="33"/>
                  </a:cubicBezTo>
                  <a:cubicBezTo>
                    <a:pt x="42" y="33"/>
                    <a:pt x="42" y="32"/>
                    <a:pt x="42" y="32"/>
                  </a:cubicBezTo>
                  <a:cubicBezTo>
                    <a:pt x="41" y="31"/>
                    <a:pt x="42" y="30"/>
                    <a:pt x="42" y="29"/>
                  </a:cubicBezTo>
                  <a:cubicBezTo>
                    <a:pt x="42" y="28"/>
                    <a:pt x="42" y="27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0" y="15"/>
                    <a:pt x="40" y="15"/>
                  </a:cubicBezTo>
                  <a:cubicBezTo>
                    <a:pt x="40" y="15"/>
                    <a:pt x="39" y="15"/>
                    <a:pt x="39" y="14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2"/>
                    <a:pt x="37" y="12"/>
                    <a:pt x="37" y="11"/>
                  </a:cubicBezTo>
                  <a:cubicBezTo>
                    <a:pt x="37" y="10"/>
                    <a:pt x="38" y="9"/>
                    <a:pt x="38" y="9"/>
                  </a:cubicBezTo>
                  <a:cubicBezTo>
                    <a:pt x="39" y="9"/>
                    <a:pt x="39" y="8"/>
                    <a:pt x="39" y="8"/>
                  </a:cubicBezTo>
                  <a:cubicBezTo>
                    <a:pt x="40" y="7"/>
                    <a:pt x="40" y="4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3"/>
                    <a:pt x="24" y="4"/>
                    <a:pt x="22" y="5"/>
                  </a:cubicBezTo>
                  <a:cubicBezTo>
                    <a:pt x="21" y="5"/>
                    <a:pt x="20" y="5"/>
                    <a:pt x="20" y="6"/>
                  </a:cubicBezTo>
                  <a:cubicBezTo>
                    <a:pt x="19" y="6"/>
                    <a:pt x="18" y="7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30" name="Freeform 233"/>
            <p:cNvSpPr/>
            <p:nvPr/>
          </p:nvSpPr>
          <p:spPr bwMode="auto">
            <a:xfrm>
              <a:off x="1930991" y="3058485"/>
              <a:ext cx="214029" cy="223526"/>
            </a:xfrm>
            <a:custGeom>
              <a:avLst/>
              <a:gdLst>
                <a:gd name="T0" fmla="*/ 0 w 29"/>
                <a:gd name="T1" fmla="*/ 914 h 30"/>
                <a:gd name="T2" fmla="*/ 66 w 29"/>
                <a:gd name="T3" fmla="*/ 660 h 30"/>
                <a:gd name="T4" fmla="*/ 155 w 29"/>
                <a:gd name="T5" fmla="*/ 504 h 30"/>
                <a:gd name="T6" fmla="*/ 155 w 29"/>
                <a:gd name="T7" fmla="*/ 409 h 30"/>
                <a:gd name="T8" fmla="*/ 115 w 29"/>
                <a:gd name="T9" fmla="*/ 279 h 30"/>
                <a:gd name="T10" fmla="*/ 66 w 29"/>
                <a:gd name="T11" fmla="*/ 95 h 30"/>
                <a:gd name="T12" fmla="*/ 363 w 29"/>
                <a:gd name="T13" fmla="*/ 118 h 30"/>
                <a:gd name="T14" fmla="*/ 516 w 29"/>
                <a:gd name="T15" fmla="*/ 225 h 30"/>
                <a:gd name="T16" fmla="*/ 584 w 29"/>
                <a:gd name="T17" fmla="*/ 156 h 30"/>
                <a:gd name="T18" fmla="*/ 671 w 29"/>
                <a:gd name="T19" fmla="*/ 118 h 30"/>
                <a:gd name="T20" fmla="*/ 633 w 29"/>
                <a:gd name="T21" fmla="*/ 156 h 30"/>
                <a:gd name="T22" fmla="*/ 720 w 29"/>
                <a:gd name="T23" fmla="*/ 348 h 30"/>
                <a:gd name="T24" fmla="*/ 760 w 29"/>
                <a:gd name="T25" fmla="*/ 476 h 30"/>
                <a:gd name="T26" fmla="*/ 875 w 29"/>
                <a:gd name="T27" fmla="*/ 438 h 30"/>
                <a:gd name="T28" fmla="*/ 875 w 29"/>
                <a:gd name="T29" fmla="*/ 599 h 30"/>
                <a:gd name="T30" fmla="*/ 760 w 29"/>
                <a:gd name="T31" fmla="*/ 599 h 30"/>
                <a:gd name="T32" fmla="*/ 720 w 29"/>
                <a:gd name="T33" fmla="*/ 689 h 30"/>
                <a:gd name="T34" fmla="*/ 814 w 29"/>
                <a:gd name="T35" fmla="*/ 942 h 30"/>
                <a:gd name="T36" fmla="*/ 605 w 29"/>
                <a:gd name="T37" fmla="*/ 942 h 30"/>
                <a:gd name="T38" fmla="*/ 424 w 29"/>
                <a:gd name="T39" fmla="*/ 914 h 30"/>
                <a:gd name="T40" fmla="*/ 155 w 29"/>
                <a:gd name="T41" fmla="*/ 914 h 30"/>
                <a:gd name="T42" fmla="*/ 0 w 29"/>
                <a:gd name="T43" fmla="*/ 9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0">
                  <a:moveTo>
                    <a:pt x="0" y="29"/>
                  </a:moveTo>
                  <a:cubicBezTo>
                    <a:pt x="0" y="26"/>
                    <a:pt x="1" y="24"/>
                    <a:pt x="2" y="21"/>
                  </a:cubicBezTo>
                  <a:cubicBezTo>
                    <a:pt x="3" y="19"/>
                    <a:pt x="5" y="18"/>
                    <a:pt x="5" y="16"/>
                  </a:cubicBezTo>
                  <a:cubicBezTo>
                    <a:pt x="5" y="15"/>
                    <a:pt x="5" y="13"/>
                    <a:pt x="5" y="13"/>
                  </a:cubicBezTo>
                  <a:cubicBezTo>
                    <a:pt x="4" y="12"/>
                    <a:pt x="3" y="10"/>
                    <a:pt x="4" y="9"/>
                  </a:cubicBezTo>
                  <a:cubicBezTo>
                    <a:pt x="5" y="8"/>
                    <a:pt x="3" y="4"/>
                    <a:pt x="2" y="3"/>
                  </a:cubicBezTo>
                  <a:cubicBezTo>
                    <a:pt x="5" y="2"/>
                    <a:pt x="11" y="0"/>
                    <a:pt x="12" y="4"/>
                  </a:cubicBezTo>
                  <a:cubicBezTo>
                    <a:pt x="13" y="7"/>
                    <a:pt x="15" y="7"/>
                    <a:pt x="17" y="7"/>
                  </a:cubicBezTo>
                  <a:cubicBezTo>
                    <a:pt x="18" y="7"/>
                    <a:pt x="18" y="6"/>
                    <a:pt x="19" y="5"/>
                  </a:cubicBezTo>
                  <a:cubicBezTo>
                    <a:pt x="19" y="4"/>
                    <a:pt x="21" y="4"/>
                    <a:pt x="22" y="4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5" y="4"/>
                    <a:pt x="23" y="9"/>
                    <a:pt x="24" y="11"/>
                  </a:cubicBezTo>
                  <a:cubicBezTo>
                    <a:pt x="25" y="13"/>
                    <a:pt x="24" y="14"/>
                    <a:pt x="25" y="15"/>
                  </a:cubicBezTo>
                  <a:cubicBezTo>
                    <a:pt x="24" y="14"/>
                    <a:pt x="29" y="14"/>
                    <a:pt x="29" y="14"/>
                  </a:cubicBezTo>
                  <a:cubicBezTo>
                    <a:pt x="29" y="15"/>
                    <a:pt x="28" y="18"/>
                    <a:pt x="29" y="19"/>
                  </a:cubicBezTo>
                  <a:cubicBezTo>
                    <a:pt x="28" y="19"/>
                    <a:pt x="27" y="19"/>
                    <a:pt x="25" y="19"/>
                  </a:cubicBezTo>
                  <a:cubicBezTo>
                    <a:pt x="24" y="19"/>
                    <a:pt x="24" y="21"/>
                    <a:pt x="24" y="22"/>
                  </a:cubicBezTo>
                  <a:cubicBezTo>
                    <a:pt x="24" y="26"/>
                    <a:pt x="24" y="27"/>
                    <a:pt x="27" y="30"/>
                  </a:cubicBezTo>
                  <a:cubicBezTo>
                    <a:pt x="24" y="30"/>
                    <a:pt x="23" y="30"/>
                    <a:pt x="20" y="30"/>
                  </a:cubicBezTo>
                  <a:cubicBezTo>
                    <a:pt x="18" y="30"/>
                    <a:pt x="16" y="29"/>
                    <a:pt x="14" y="29"/>
                  </a:cubicBezTo>
                  <a:cubicBezTo>
                    <a:pt x="12" y="29"/>
                    <a:pt x="7" y="30"/>
                    <a:pt x="5" y="29"/>
                  </a:cubicBezTo>
                  <a:cubicBezTo>
                    <a:pt x="3" y="27"/>
                    <a:pt x="2" y="28"/>
                    <a:pt x="0" y="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31" name="Freeform 234"/>
            <p:cNvSpPr>
              <a:spLocks noEditPoints="1"/>
            </p:cNvSpPr>
            <p:nvPr/>
          </p:nvSpPr>
          <p:spPr bwMode="auto">
            <a:xfrm>
              <a:off x="1930991" y="3064782"/>
              <a:ext cx="229767" cy="223526"/>
            </a:xfrm>
            <a:custGeom>
              <a:avLst/>
              <a:gdLst>
                <a:gd name="T0" fmla="*/ 615 w 31"/>
                <a:gd name="T1" fmla="*/ 942 h 30"/>
                <a:gd name="T2" fmla="*/ 433 w 31"/>
                <a:gd name="T3" fmla="*/ 873 h 30"/>
                <a:gd name="T4" fmla="*/ 250 w 31"/>
                <a:gd name="T5" fmla="*/ 914 h 30"/>
                <a:gd name="T6" fmla="*/ 28 w 31"/>
                <a:gd name="T7" fmla="*/ 873 h 30"/>
                <a:gd name="T8" fmla="*/ 0 w 31"/>
                <a:gd name="T9" fmla="*/ 873 h 30"/>
                <a:gd name="T10" fmla="*/ 89 w 31"/>
                <a:gd name="T11" fmla="*/ 533 h 30"/>
                <a:gd name="T12" fmla="*/ 155 w 31"/>
                <a:gd name="T13" fmla="*/ 438 h 30"/>
                <a:gd name="T14" fmla="*/ 89 w 31"/>
                <a:gd name="T15" fmla="*/ 253 h 30"/>
                <a:gd name="T16" fmla="*/ 28 w 31"/>
                <a:gd name="T17" fmla="*/ 66 h 30"/>
                <a:gd name="T18" fmla="*/ 66 w 31"/>
                <a:gd name="T19" fmla="*/ 28 h 30"/>
                <a:gd name="T20" fmla="*/ 405 w 31"/>
                <a:gd name="T21" fmla="*/ 95 h 30"/>
                <a:gd name="T22" fmla="*/ 520 w 31"/>
                <a:gd name="T23" fmla="*/ 156 h 30"/>
                <a:gd name="T24" fmla="*/ 549 w 31"/>
                <a:gd name="T25" fmla="*/ 118 h 30"/>
                <a:gd name="T26" fmla="*/ 676 w 31"/>
                <a:gd name="T27" fmla="*/ 95 h 30"/>
                <a:gd name="T28" fmla="*/ 676 w 31"/>
                <a:gd name="T29" fmla="*/ 118 h 30"/>
                <a:gd name="T30" fmla="*/ 770 w 31"/>
                <a:gd name="T31" fmla="*/ 225 h 30"/>
                <a:gd name="T32" fmla="*/ 770 w 31"/>
                <a:gd name="T33" fmla="*/ 369 h 30"/>
                <a:gd name="T34" fmla="*/ 888 w 31"/>
                <a:gd name="T35" fmla="*/ 369 h 30"/>
                <a:gd name="T36" fmla="*/ 925 w 31"/>
                <a:gd name="T37" fmla="*/ 409 h 30"/>
                <a:gd name="T38" fmla="*/ 925 w 31"/>
                <a:gd name="T39" fmla="*/ 533 h 30"/>
                <a:gd name="T40" fmla="*/ 770 w 31"/>
                <a:gd name="T41" fmla="*/ 570 h 30"/>
                <a:gd name="T42" fmla="*/ 770 w 31"/>
                <a:gd name="T43" fmla="*/ 660 h 30"/>
                <a:gd name="T44" fmla="*/ 860 w 31"/>
                <a:gd name="T45" fmla="*/ 873 h 30"/>
                <a:gd name="T46" fmla="*/ 838 w 31"/>
                <a:gd name="T47" fmla="*/ 914 h 30"/>
                <a:gd name="T48" fmla="*/ 433 w 31"/>
                <a:gd name="T49" fmla="*/ 845 h 30"/>
                <a:gd name="T50" fmla="*/ 615 w 31"/>
                <a:gd name="T51" fmla="*/ 873 h 30"/>
                <a:gd name="T52" fmla="*/ 744 w 31"/>
                <a:gd name="T53" fmla="*/ 689 h 30"/>
                <a:gd name="T54" fmla="*/ 744 w 31"/>
                <a:gd name="T55" fmla="*/ 622 h 30"/>
                <a:gd name="T56" fmla="*/ 770 w 31"/>
                <a:gd name="T57" fmla="*/ 533 h 30"/>
                <a:gd name="T58" fmla="*/ 860 w 31"/>
                <a:gd name="T59" fmla="*/ 438 h 30"/>
                <a:gd name="T60" fmla="*/ 770 w 31"/>
                <a:gd name="T61" fmla="*/ 438 h 30"/>
                <a:gd name="T62" fmla="*/ 770 w 31"/>
                <a:gd name="T63" fmla="*/ 438 h 30"/>
                <a:gd name="T64" fmla="*/ 770 w 31"/>
                <a:gd name="T65" fmla="*/ 438 h 30"/>
                <a:gd name="T66" fmla="*/ 744 w 31"/>
                <a:gd name="T67" fmla="*/ 438 h 30"/>
                <a:gd name="T68" fmla="*/ 744 w 31"/>
                <a:gd name="T69" fmla="*/ 320 h 30"/>
                <a:gd name="T70" fmla="*/ 704 w 31"/>
                <a:gd name="T71" fmla="*/ 156 h 30"/>
                <a:gd name="T72" fmla="*/ 638 w 31"/>
                <a:gd name="T73" fmla="*/ 156 h 30"/>
                <a:gd name="T74" fmla="*/ 589 w 31"/>
                <a:gd name="T75" fmla="*/ 118 h 30"/>
                <a:gd name="T76" fmla="*/ 520 w 31"/>
                <a:gd name="T77" fmla="*/ 185 h 30"/>
                <a:gd name="T78" fmla="*/ 365 w 31"/>
                <a:gd name="T79" fmla="*/ 118 h 30"/>
                <a:gd name="T80" fmla="*/ 89 w 31"/>
                <a:gd name="T81" fmla="*/ 66 h 30"/>
                <a:gd name="T82" fmla="*/ 115 w 31"/>
                <a:gd name="T83" fmla="*/ 279 h 30"/>
                <a:gd name="T84" fmla="*/ 184 w 31"/>
                <a:gd name="T85" fmla="*/ 438 h 30"/>
                <a:gd name="T86" fmla="*/ 115 w 31"/>
                <a:gd name="T87" fmla="*/ 570 h 30"/>
                <a:gd name="T88" fmla="*/ 28 w 31"/>
                <a:gd name="T89" fmla="*/ 845 h 30"/>
                <a:gd name="T90" fmla="*/ 250 w 31"/>
                <a:gd name="T91" fmla="*/ 873 h 30"/>
                <a:gd name="T92" fmla="*/ 433 w 31"/>
                <a:gd name="T93" fmla="*/ 845 h 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1" h="30">
                  <a:moveTo>
                    <a:pt x="23" y="30"/>
                  </a:moveTo>
                  <a:cubicBezTo>
                    <a:pt x="22" y="30"/>
                    <a:pt x="21" y="30"/>
                    <a:pt x="20" y="30"/>
                  </a:cubicBezTo>
                  <a:cubicBezTo>
                    <a:pt x="19" y="30"/>
                    <a:pt x="18" y="29"/>
                    <a:pt x="17" y="29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0" y="29"/>
                    <a:pt x="9" y="29"/>
                    <a:pt x="8" y="29"/>
                  </a:cubicBezTo>
                  <a:cubicBezTo>
                    <a:pt x="6" y="29"/>
                    <a:pt x="6" y="29"/>
                    <a:pt x="5" y="28"/>
                  </a:cubicBezTo>
                  <a:cubicBezTo>
                    <a:pt x="3" y="27"/>
                    <a:pt x="2" y="28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3"/>
                    <a:pt x="1" y="20"/>
                  </a:cubicBezTo>
                  <a:cubicBezTo>
                    <a:pt x="2" y="19"/>
                    <a:pt x="2" y="18"/>
                    <a:pt x="3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4"/>
                    <a:pt x="5" y="14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1"/>
                    <a:pt x="3" y="9"/>
                    <a:pt x="3" y="8"/>
                  </a:cubicBezTo>
                  <a:cubicBezTo>
                    <a:pt x="4" y="7"/>
                    <a:pt x="3" y="5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1" y="0"/>
                    <a:pt x="13" y="2"/>
                    <a:pt x="13" y="3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7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29" y="15"/>
                    <a:pt x="29" y="17"/>
                    <a:pt x="30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5"/>
                    <a:pt x="25" y="26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30"/>
                    <a:pt x="24" y="30"/>
                    <a:pt x="23" y="30"/>
                  </a:cubicBezTo>
                  <a:close/>
                  <a:moveTo>
                    <a:pt x="14" y="27"/>
                  </a:moveTo>
                  <a:cubicBezTo>
                    <a:pt x="15" y="27"/>
                    <a:pt x="16" y="28"/>
                    <a:pt x="17" y="28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3" y="29"/>
                    <a:pt x="24" y="29"/>
                    <a:pt x="26" y="28"/>
                  </a:cubicBezTo>
                  <a:cubicBezTo>
                    <a:pt x="24" y="26"/>
                    <a:pt x="24" y="25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3"/>
                    <a:pt x="26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6"/>
                    <a:pt x="19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4" y="7"/>
                    <a:pt x="12" y="6"/>
                    <a:pt x="12" y="4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5"/>
                    <a:pt x="5" y="7"/>
                    <a:pt x="4" y="9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3" y="19"/>
                    <a:pt x="3" y="20"/>
                    <a:pt x="2" y="20"/>
                  </a:cubicBezTo>
                  <a:cubicBezTo>
                    <a:pt x="2" y="23"/>
                    <a:pt x="1" y="25"/>
                    <a:pt x="1" y="27"/>
                  </a:cubicBezTo>
                  <a:cubicBezTo>
                    <a:pt x="2" y="26"/>
                    <a:pt x="4" y="26"/>
                    <a:pt x="6" y="27"/>
                  </a:cubicBezTo>
                  <a:cubicBezTo>
                    <a:pt x="6" y="28"/>
                    <a:pt x="6" y="28"/>
                    <a:pt x="8" y="28"/>
                  </a:cubicBezTo>
                  <a:cubicBezTo>
                    <a:pt x="9" y="28"/>
                    <a:pt x="10" y="28"/>
                    <a:pt x="12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32" name="Freeform 235"/>
            <p:cNvSpPr/>
            <p:nvPr/>
          </p:nvSpPr>
          <p:spPr bwMode="auto">
            <a:xfrm>
              <a:off x="1937286" y="3042744"/>
              <a:ext cx="22032" cy="31483"/>
            </a:xfrm>
            <a:custGeom>
              <a:avLst/>
              <a:gdLst>
                <a:gd name="T0" fmla="*/ 28 w 3"/>
                <a:gd name="T1" fmla="*/ 158 h 4"/>
                <a:gd name="T2" fmla="*/ 86 w 3"/>
                <a:gd name="T3" fmla="*/ 50 h 4"/>
                <a:gd name="T4" fmla="*/ 28 w 3"/>
                <a:gd name="T5" fmla="*/ 15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3"/>
                    <a:pt x="1" y="0"/>
                    <a:pt x="3" y="1"/>
                  </a:cubicBezTo>
                  <a:cubicBezTo>
                    <a:pt x="1" y="2"/>
                    <a:pt x="2" y="3"/>
                    <a:pt x="1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33" name="Freeform 236"/>
            <p:cNvSpPr/>
            <p:nvPr/>
          </p:nvSpPr>
          <p:spPr bwMode="auto">
            <a:xfrm>
              <a:off x="1937286" y="3042744"/>
              <a:ext cx="22032" cy="37779"/>
            </a:xfrm>
            <a:custGeom>
              <a:avLst/>
              <a:gdLst>
                <a:gd name="T0" fmla="*/ 28 w 3"/>
                <a:gd name="T1" fmla="*/ 168 h 5"/>
                <a:gd name="T2" fmla="*/ 28 w 3"/>
                <a:gd name="T3" fmla="*/ 139 h 5"/>
                <a:gd name="T4" fmla="*/ 0 w 3"/>
                <a:gd name="T5" fmla="*/ 29 h 5"/>
                <a:gd name="T6" fmla="*/ 86 w 3"/>
                <a:gd name="T7" fmla="*/ 29 h 5"/>
                <a:gd name="T8" fmla="*/ 86 w 3"/>
                <a:gd name="T9" fmla="*/ 29 h 5"/>
                <a:gd name="T10" fmla="*/ 86 w 3"/>
                <a:gd name="T11" fmla="*/ 70 h 5"/>
                <a:gd name="T12" fmla="*/ 65 w 3"/>
                <a:gd name="T13" fmla="*/ 98 h 5"/>
                <a:gd name="T14" fmla="*/ 28 w 3"/>
                <a:gd name="T15" fmla="*/ 139 h 5"/>
                <a:gd name="T16" fmla="*/ 28 w 3"/>
                <a:gd name="T17" fmla="*/ 168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34" name="Freeform 237"/>
            <p:cNvSpPr/>
            <p:nvPr/>
          </p:nvSpPr>
          <p:spPr bwMode="auto">
            <a:xfrm>
              <a:off x="2072628" y="3282011"/>
              <a:ext cx="163669" cy="176302"/>
            </a:xfrm>
            <a:custGeom>
              <a:avLst/>
              <a:gdLst>
                <a:gd name="T0" fmla="*/ 688 w 22"/>
                <a:gd name="T1" fmla="*/ 331 h 24"/>
                <a:gd name="T2" fmla="*/ 532 w 22"/>
                <a:gd name="T3" fmla="*/ 420 h 24"/>
                <a:gd name="T4" fmla="*/ 409 w 22"/>
                <a:gd name="T5" fmla="*/ 560 h 24"/>
                <a:gd name="T6" fmla="*/ 225 w 22"/>
                <a:gd name="T7" fmla="*/ 621 h 24"/>
                <a:gd name="T8" fmla="*/ 66 w 22"/>
                <a:gd name="T9" fmla="*/ 621 h 24"/>
                <a:gd name="T10" fmla="*/ 0 w 22"/>
                <a:gd name="T11" fmla="*/ 446 h 24"/>
                <a:gd name="T12" fmla="*/ 0 w 22"/>
                <a:gd name="T13" fmla="*/ 331 h 24"/>
                <a:gd name="T14" fmla="*/ 95 w 22"/>
                <a:gd name="T15" fmla="*/ 294 h 24"/>
                <a:gd name="T16" fmla="*/ 95 w 22"/>
                <a:gd name="T17" fmla="*/ 65 h 24"/>
                <a:gd name="T18" fmla="*/ 279 w 22"/>
                <a:gd name="T19" fmla="*/ 65 h 24"/>
                <a:gd name="T20" fmla="*/ 369 w 22"/>
                <a:gd name="T21" fmla="*/ 0 h 24"/>
                <a:gd name="T22" fmla="*/ 463 w 22"/>
                <a:gd name="T23" fmla="*/ 114 h 24"/>
                <a:gd name="T24" fmla="*/ 593 w 22"/>
                <a:gd name="T25" fmla="*/ 201 h 24"/>
                <a:gd name="T26" fmla="*/ 688 w 22"/>
                <a:gd name="T27" fmla="*/ 331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4">
                  <a:moveTo>
                    <a:pt x="22" y="11"/>
                  </a:moveTo>
                  <a:cubicBezTo>
                    <a:pt x="21" y="12"/>
                    <a:pt x="19" y="13"/>
                    <a:pt x="17" y="14"/>
                  </a:cubicBezTo>
                  <a:cubicBezTo>
                    <a:pt x="16" y="15"/>
                    <a:pt x="14" y="19"/>
                    <a:pt x="13" y="19"/>
                  </a:cubicBezTo>
                  <a:cubicBezTo>
                    <a:pt x="9" y="20"/>
                    <a:pt x="9" y="18"/>
                    <a:pt x="7" y="21"/>
                  </a:cubicBezTo>
                  <a:cubicBezTo>
                    <a:pt x="5" y="23"/>
                    <a:pt x="2" y="24"/>
                    <a:pt x="2" y="21"/>
                  </a:cubicBezTo>
                  <a:cubicBezTo>
                    <a:pt x="3" y="18"/>
                    <a:pt x="0" y="18"/>
                    <a:pt x="0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10"/>
                    <a:pt x="3" y="11"/>
                    <a:pt x="3" y="10"/>
                  </a:cubicBezTo>
                  <a:cubicBezTo>
                    <a:pt x="3" y="9"/>
                    <a:pt x="2" y="3"/>
                    <a:pt x="3" y="2"/>
                  </a:cubicBezTo>
                  <a:cubicBezTo>
                    <a:pt x="4" y="1"/>
                    <a:pt x="9" y="0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4" y="0"/>
                    <a:pt x="14" y="3"/>
                    <a:pt x="15" y="4"/>
                  </a:cubicBezTo>
                  <a:cubicBezTo>
                    <a:pt x="16" y="5"/>
                    <a:pt x="19" y="6"/>
                    <a:pt x="19" y="7"/>
                  </a:cubicBezTo>
                  <a:cubicBezTo>
                    <a:pt x="19" y="10"/>
                    <a:pt x="20" y="10"/>
                    <a:pt x="22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35" name="Freeform 238"/>
            <p:cNvSpPr>
              <a:spLocks noEditPoints="1"/>
            </p:cNvSpPr>
            <p:nvPr/>
          </p:nvSpPr>
          <p:spPr bwMode="auto">
            <a:xfrm>
              <a:off x="2072628" y="3272567"/>
              <a:ext cx="179407" cy="179451"/>
            </a:xfrm>
            <a:custGeom>
              <a:avLst/>
              <a:gdLst>
                <a:gd name="T0" fmla="*/ 135 w 24"/>
                <a:gd name="T1" fmla="*/ 762 h 24"/>
                <a:gd name="T2" fmla="*/ 69 w 24"/>
                <a:gd name="T3" fmla="*/ 762 h 24"/>
                <a:gd name="T4" fmla="*/ 69 w 24"/>
                <a:gd name="T5" fmla="*/ 672 h 24"/>
                <a:gd name="T6" fmla="*/ 29 w 24"/>
                <a:gd name="T7" fmla="*/ 603 h 24"/>
                <a:gd name="T8" fmla="*/ 0 w 24"/>
                <a:gd name="T9" fmla="*/ 508 h 24"/>
                <a:gd name="T10" fmla="*/ 0 w 24"/>
                <a:gd name="T11" fmla="*/ 390 h 24"/>
                <a:gd name="T12" fmla="*/ 29 w 24"/>
                <a:gd name="T13" fmla="*/ 349 h 24"/>
                <a:gd name="T14" fmla="*/ 69 w 24"/>
                <a:gd name="T15" fmla="*/ 349 h 24"/>
                <a:gd name="T16" fmla="*/ 69 w 24"/>
                <a:gd name="T17" fmla="*/ 349 h 24"/>
                <a:gd name="T18" fmla="*/ 69 w 24"/>
                <a:gd name="T19" fmla="*/ 283 h 24"/>
                <a:gd name="T20" fmla="*/ 69 w 24"/>
                <a:gd name="T21" fmla="*/ 69 h 24"/>
                <a:gd name="T22" fmla="*/ 185 w 24"/>
                <a:gd name="T23" fmla="*/ 29 h 24"/>
                <a:gd name="T24" fmla="*/ 283 w 24"/>
                <a:gd name="T25" fmla="*/ 69 h 24"/>
                <a:gd name="T26" fmla="*/ 390 w 24"/>
                <a:gd name="T27" fmla="*/ 0 h 24"/>
                <a:gd name="T28" fmla="*/ 439 w 24"/>
                <a:gd name="T29" fmla="*/ 95 h 24"/>
                <a:gd name="T30" fmla="*/ 485 w 24"/>
                <a:gd name="T31" fmla="*/ 135 h 24"/>
                <a:gd name="T32" fmla="*/ 508 w 24"/>
                <a:gd name="T33" fmla="*/ 164 h 24"/>
                <a:gd name="T34" fmla="*/ 603 w 24"/>
                <a:gd name="T35" fmla="*/ 254 h 24"/>
                <a:gd name="T36" fmla="*/ 701 w 24"/>
                <a:gd name="T37" fmla="*/ 349 h 24"/>
                <a:gd name="T38" fmla="*/ 739 w 24"/>
                <a:gd name="T39" fmla="*/ 349 h 24"/>
                <a:gd name="T40" fmla="*/ 762 w 24"/>
                <a:gd name="T41" fmla="*/ 390 h 24"/>
                <a:gd name="T42" fmla="*/ 739 w 24"/>
                <a:gd name="T43" fmla="*/ 390 h 24"/>
                <a:gd name="T44" fmla="*/ 672 w 24"/>
                <a:gd name="T45" fmla="*/ 418 h 24"/>
                <a:gd name="T46" fmla="*/ 575 w 24"/>
                <a:gd name="T47" fmla="*/ 508 h 24"/>
                <a:gd name="T48" fmla="*/ 508 w 24"/>
                <a:gd name="T49" fmla="*/ 537 h 24"/>
                <a:gd name="T50" fmla="*/ 418 w 24"/>
                <a:gd name="T51" fmla="*/ 672 h 24"/>
                <a:gd name="T52" fmla="*/ 321 w 24"/>
                <a:gd name="T53" fmla="*/ 672 h 24"/>
                <a:gd name="T54" fmla="*/ 283 w 24"/>
                <a:gd name="T55" fmla="*/ 672 h 24"/>
                <a:gd name="T56" fmla="*/ 226 w 24"/>
                <a:gd name="T57" fmla="*/ 701 h 24"/>
                <a:gd name="T58" fmla="*/ 135 w 24"/>
                <a:gd name="T59" fmla="*/ 762 h 24"/>
                <a:gd name="T60" fmla="*/ 29 w 24"/>
                <a:gd name="T61" fmla="*/ 390 h 24"/>
                <a:gd name="T62" fmla="*/ 29 w 24"/>
                <a:gd name="T63" fmla="*/ 390 h 24"/>
                <a:gd name="T64" fmla="*/ 29 w 24"/>
                <a:gd name="T65" fmla="*/ 508 h 24"/>
                <a:gd name="T66" fmla="*/ 69 w 24"/>
                <a:gd name="T67" fmla="*/ 603 h 24"/>
                <a:gd name="T68" fmla="*/ 95 w 24"/>
                <a:gd name="T69" fmla="*/ 701 h 24"/>
                <a:gd name="T70" fmla="*/ 95 w 24"/>
                <a:gd name="T71" fmla="*/ 739 h 24"/>
                <a:gd name="T72" fmla="*/ 185 w 24"/>
                <a:gd name="T73" fmla="*/ 672 h 24"/>
                <a:gd name="T74" fmla="*/ 283 w 24"/>
                <a:gd name="T75" fmla="*/ 644 h 24"/>
                <a:gd name="T76" fmla="*/ 321 w 24"/>
                <a:gd name="T77" fmla="*/ 644 h 24"/>
                <a:gd name="T78" fmla="*/ 390 w 24"/>
                <a:gd name="T79" fmla="*/ 644 h 24"/>
                <a:gd name="T80" fmla="*/ 485 w 24"/>
                <a:gd name="T81" fmla="*/ 537 h 24"/>
                <a:gd name="T82" fmla="*/ 537 w 24"/>
                <a:gd name="T83" fmla="*/ 485 h 24"/>
                <a:gd name="T84" fmla="*/ 672 w 24"/>
                <a:gd name="T85" fmla="*/ 390 h 24"/>
                <a:gd name="T86" fmla="*/ 672 w 24"/>
                <a:gd name="T87" fmla="*/ 390 h 24"/>
                <a:gd name="T88" fmla="*/ 672 w 24"/>
                <a:gd name="T89" fmla="*/ 390 h 24"/>
                <a:gd name="T90" fmla="*/ 575 w 24"/>
                <a:gd name="T91" fmla="*/ 254 h 24"/>
                <a:gd name="T92" fmla="*/ 508 w 24"/>
                <a:gd name="T93" fmla="*/ 185 h 24"/>
                <a:gd name="T94" fmla="*/ 439 w 24"/>
                <a:gd name="T95" fmla="*/ 164 h 24"/>
                <a:gd name="T96" fmla="*/ 418 w 24"/>
                <a:gd name="T97" fmla="*/ 95 h 24"/>
                <a:gd name="T98" fmla="*/ 390 w 24"/>
                <a:gd name="T99" fmla="*/ 69 h 24"/>
                <a:gd name="T100" fmla="*/ 283 w 24"/>
                <a:gd name="T101" fmla="*/ 95 h 24"/>
                <a:gd name="T102" fmla="*/ 283 w 24"/>
                <a:gd name="T103" fmla="*/ 135 h 24"/>
                <a:gd name="T104" fmla="*/ 254 w 24"/>
                <a:gd name="T105" fmla="*/ 95 h 24"/>
                <a:gd name="T106" fmla="*/ 185 w 24"/>
                <a:gd name="T107" fmla="*/ 69 h 24"/>
                <a:gd name="T108" fmla="*/ 95 w 24"/>
                <a:gd name="T109" fmla="*/ 95 h 24"/>
                <a:gd name="T110" fmla="*/ 95 w 24"/>
                <a:gd name="T111" fmla="*/ 283 h 24"/>
                <a:gd name="T112" fmla="*/ 95 w 24"/>
                <a:gd name="T113" fmla="*/ 349 h 24"/>
                <a:gd name="T114" fmla="*/ 95 w 24"/>
                <a:gd name="T115" fmla="*/ 390 h 24"/>
                <a:gd name="T116" fmla="*/ 69 w 24"/>
                <a:gd name="T117" fmla="*/ 390 h 24"/>
                <a:gd name="T118" fmla="*/ 29 w 24"/>
                <a:gd name="T119" fmla="*/ 390 h 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" h="24">
                  <a:moveTo>
                    <a:pt x="4" y="24"/>
                  </a:moveTo>
                  <a:cubicBezTo>
                    <a:pt x="3" y="24"/>
                    <a:pt x="3" y="24"/>
                    <a:pt x="2" y="24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2" y="21"/>
                    <a:pt x="2" y="20"/>
                    <a:pt x="1" y="19"/>
                  </a:cubicBezTo>
                  <a:cubicBezTo>
                    <a:pt x="1" y="19"/>
                    <a:pt x="0" y="18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6"/>
                    <a:pt x="2" y="3"/>
                    <a:pt x="2" y="2"/>
                  </a:cubicBezTo>
                  <a:cubicBezTo>
                    <a:pt x="3" y="2"/>
                    <a:pt x="5" y="1"/>
                    <a:pt x="6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2"/>
                    <a:pt x="14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20" y="10"/>
                    <a:pt x="20" y="10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20" y="14"/>
                    <a:pt x="19" y="15"/>
                    <a:pt x="18" y="16"/>
                  </a:cubicBezTo>
                  <a:cubicBezTo>
                    <a:pt x="17" y="16"/>
                    <a:pt x="17" y="17"/>
                    <a:pt x="16" y="17"/>
                  </a:cubicBezTo>
                  <a:cubicBezTo>
                    <a:pt x="15" y="19"/>
                    <a:pt x="14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8" y="21"/>
                    <a:pt x="7" y="22"/>
                  </a:cubicBezTo>
                  <a:cubicBezTo>
                    <a:pt x="6" y="23"/>
                    <a:pt x="5" y="24"/>
                    <a:pt x="4" y="24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2" y="18"/>
                    <a:pt x="2" y="19"/>
                  </a:cubicBezTo>
                  <a:cubicBezTo>
                    <a:pt x="3" y="19"/>
                    <a:pt x="3" y="20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4" y="23"/>
                    <a:pt x="5" y="23"/>
                    <a:pt x="6" y="21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20"/>
                    <a:pt x="15" y="18"/>
                    <a:pt x="15" y="17"/>
                  </a:cubicBezTo>
                  <a:cubicBezTo>
                    <a:pt x="16" y="16"/>
                    <a:pt x="16" y="15"/>
                    <a:pt x="17" y="15"/>
                  </a:cubicBezTo>
                  <a:cubicBezTo>
                    <a:pt x="18" y="14"/>
                    <a:pt x="19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19" y="11"/>
                    <a:pt x="18" y="8"/>
                  </a:cubicBezTo>
                  <a:cubicBezTo>
                    <a:pt x="18" y="8"/>
                    <a:pt x="16" y="7"/>
                    <a:pt x="16" y="6"/>
                  </a:cubicBezTo>
                  <a:cubicBezTo>
                    <a:pt x="15" y="6"/>
                    <a:pt x="15" y="6"/>
                    <a:pt x="14" y="5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1" y="2"/>
                    <a:pt x="10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3" y="7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36" name="Freeform 239"/>
            <p:cNvSpPr/>
            <p:nvPr/>
          </p:nvSpPr>
          <p:spPr bwMode="auto">
            <a:xfrm>
              <a:off x="1877483" y="2753105"/>
              <a:ext cx="135342" cy="195192"/>
            </a:xfrm>
            <a:custGeom>
              <a:avLst/>
              <a:gdLst>
                <a:gd name="T0" fmla="*/ 423 w 18"/>
                <a:gd name="T1" fmla="*/ 0 h 26"/>
                <a:gd name="T2" fmla="*/ 394 w 18"/>
                <a:gd name="T3" fmla="*/ 98 h 26"/>
                <a:gd name="T4" fmla="*/ 354 w 18"/>
                <a:gd name="T5" fmla="*/ 234 h 26"/>
                <a:gd name="T6" fmla="*/ 234 w 18"/>
                <a:gd name="T7" fmla="*/ 448 h 26"/>
                <a:gd name="T8" fmla="*/ 165 w 18"/>
                <a:gd name="T9" fmla="*/ 448 h 26"/>
                <a:gd name="T10" fmla="*/ 29 w 18"/>
                <a:gd name="T11" fmla="*/ 517 h 26"/>
                <a:gd name="T12" fmla="*/ 98 w 18"/>
                <a:gd name="T13" fmla="*/ 649 h 26"/>
                <a:gd name="T14" fmla="*/ 98 w 18"/>
                <a:gd name="T15" fmla="*/ 706 h 26"/>
                <a:gd name="T16" fmla="*/ 98 w 18"/>
                <a:gd name="T17" fmla="*/ 813 h 26"/>
                <a:gd name="T18" fmla="*/ 559 w 18"/>
                <a:gd name="T19" fmla="*/ 842 h 26"/>
                <a:gd name="T20" fmla="*/ 588 w 18"/>
                <a:gd name="T21" fmla="*/ 744 h 26"/>
                <a:gd name="T22" fmla="*/ 518 w 18"/>
                <a:gd name="T23" fmla="*/ 677 h 26"/>
                <a:gd name="T24" fmla="*/ 452 w 18"/>
                <a:gd name="T25" fmla="*/ 489 h 26"/>
                <a:gd name="T26" fmla="*/ 452 w 18"/>
                <a:gd name="T27" fmla="*/ 284 h 26"/>
                <a:gd name="T28" fmla="*/ 518 w 18"/>
                <a:gd name="T29" fmla="*/ 188 h 26"/>
                <a:gd name="T30" fmla="*/ 452 w 18"/>
                <a:gd name="T31" fmla="*/ 0 h 26"/>
                <a:gd name="T32" fmla="*/ 423 w 18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6">
                  <a:moveTo>
                    <a:pt x="13" y="0"/>
                  </a:moveTo>
                  <a:cubicBezTo>
                    <a:pt x="15" y="2"/>
                    <a:pt x="13" y="3"/>
                    <a:pt x="12" y="3"/>
                  </a:cubicBezTo>
                  <a:cubicBezTo>
                    <a:pt x="11" y="4"/>
                    <a:pt x="11" y="6"/>
                    <a:pt x="11" y="7"/>
                  </a:cubicBezTo>
                  <a:cubicBezTo>
                    <a:pt x="10" y="9"/>
                    <a:pt x="8" y="12"/>
                    <a:pt x="7" y="14"/>
                  </a:cubicBezTo>
                  <a:cubicBezTo>
                    <a:pt x="7" y="15"/>
                    <a:pt x="5" y="13"/>
                    <a:pt x="5" y="14"/>
                  </a:cubicBezTo>
                  <a:cubicBezTo>
                    <a:pt x="2" y="14"/>
                    <a:pt x="2" y="14"/>
                    <a:pt x="1" y="16"/>
                  </a:cubicBezTo>
                  <a:cubicBezTo>
                    <a:pt x="0" y="18"/>
                    <a:pt x="0" y="21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4" y="23"/>
                    <a:pt x="3" y="24"/>
                    <a:pt x="3" y="25"/>
                  </a:cubicBezTo>
                  <a:cubicBezTo>
                    <a:pt x="6" y="24"/>
                    <a:pt x="16" y="23"/>
                    <a:pt x="17" y="26"/>
                  </a:cubicBezTo>
                  <a:cubicBezTo>
                    <a:pt x="17" y="25"/>
                    <a:pt x="18" y="24"/>
                    <a:pt x="18" y="23"/>
                  </a:cubicBezTo>
                  <a:cubicBezTo>
                    <a:pt x="17" y="22"/>
                    <a:pt x="16" y="22"/>
                    <a:pt x="16" y="21"/>
                  </a:cubicBezTo>
                  <a:cubicBezTo>
                    <a:pt x="15" y="19"/>
                    <a:pt x="13" y="17"/>
                    <a:pt x="14" y="15"/>
                  </a:cubicBezTo>
                  <a:cubicBezTo>
                    <a:pt x="16" y="13"/>
                    <a:pt x="17" y="10"/>
                    <a:pt x="14" y="9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5" y="4"/>
                    <a:pt x="15" y="2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37" name="Freeform 240"/>
            <p:cNvSpPr>
              <a:spLocks noEditPoints="1"/>
            </p:cNvSpPr>
            <p:nvPr/>
          </p:nvSpPr>
          <p:spPr bwMode="auto">
            <a:xfrm>
              <a:off x="1871188" y="2746808"/>
              <a:ext cx="141637" cy="214081"/>
            </a:xfrm>
            <a:custGeom>
              <a:avLst/>
              <a:gdLst>
                <a:gd name="T0" fmla="*/ 573 w 19"/>
                <a:gd name="T1" fmla="*/ 814 h 29"/>
                <a:gd name="T2" fmla="*/ 156 w 19"/>
                <a:gd name="T3" fmla="*/ 786 h 29"/>
                <a:gd name="T4" fmla="*/ 95 w 19"/>
                <a:gd name="T5" fmla="*/ 786 h 29"/>
                <a:gd name="T6" fmla="*/ 118 w 19"/>
                <a:gd name="T7" fmla="*/ 760 h 29"/>
                <a:gd name="T8" fmla="*/ 118 w 19"/>
                <a:gd name="T9" fmla="*/ 699 h 29"/>
                <a:gd name="T10" fmla="*/ 28 w 19"/>
                <a:gd name="T11" fmla="*/ 633 h 29"/>
                <a:gd name="T12" fmla="*/ 66 w 19"/>
                <a:gd name="T13" fmla="*/ 490 h 29"/>
                <a:gd name="T14" fmla="*/ 156 w 19"/>
                <a:gd name="T15" fmla="*/ 424 h 29"/>
                <a:gd name="T16" fmla="*/ 253 w 19"/>
                <a:gd name="T17" fmla="*/ 450 h 29"/>
                <a:gd name="T18" fmla="*/ 348 w 19"/>
                <a:gd name="T19" fmla="*/ 249 h 29"/>
                <a:gd name="T20" fmla="*/ 410 w 19"/>
                <a:gd name="T21" fmla="*/ 115 h 29"/>
                <a:gd name="T22" fmla="*/ 438 w 19"/>
                <a:gd name="T23" fmla="*/ 66 h 29"/>
                <a:gd name="T24" fmla="*/ 438 w 19"/>
                <a:gd name="T25" fmla="*/ 28 h 29"/>
                <a:gd name="T26" fmla="*/ 476 w 19"/>
                <a:gd name="T27" fmla="*/ 0 h 29"/>
                <a:gd name="T28" fmla="*/ 504 w 19"/>
                <a:gd name="T29" fmla="*/ 0 h 29"/>
                <a:gd name="T30" fmla="*/ 533 w 19"/>
                <a:gd name="T31" fmla="*/ 209 h 29"/>
                <a:gd name="T32" fmla="*/ 533 w 19"/>
                <a:gd name="T33" fmla="*/ 249 h 29"/>
                <a:gd name="T34" fmla="*/ 476 w 19"/>
                <a:gd name="T35" fmla="*/ 270 h 29"/>
                <a:gd name="T36" fmla="*/ 504 w 19"/>
                <a:gd name="T37" fmla="*/ 490 h 29"/>
                <a:gd name="T38" fmla="*/ 533 w 19"/>
                <a:gd name="T39" fmla="*/ 671 h 29"/>
                <a:gd name="T40" fmla="*/ 599 w 19"/>
                <a:gd name="T41" fmla="*/ 720 h 29"/>
                <a:gd name="T42" fmla="*/ 599 w 19"/>
                <a:gd name="T43" fmla="*/ 814 h 29"/>
                <a:gd name="T44" fmla="*/ 369 w 19"/>
                <a:gd name="T45" fmla="*/ 720 h 29"/>
                <a:gd name="T46" fmla="*/ 573 w 19"/>
                <a:gd name="T47" fmla="*/ 720 h 29"/>
                <a:gd name="T48" fmla="*/ 504 w 19"/>
                <a:gd name="T49" fmla="*/ 671 h 29"/>
                <a:gd name="T50" fmla="*/ 476 w 19"/>
                <a:gd name="T51" fmla="*/ 490 h 29"/>
                <a:gd name="T52" fmla="*/ 438 w 19"/>
                <a:gd name="T53" fmla="*/ 249 h 29"/>
                <a:gd name="T54" fmla="*/ 476 w 19"/>
                <a:gd name="T55" fmla="*/ 115 h 29"/>
                <a:gd name="T56" fmla="*/ 438 w 19"/>
                <a:gd name="T57" fmla="*/ 155 h 29"/>
                <a:gd name="T58" fmla="*/ 369 w 19"/>
                <a:gd name="T59" fmla="*/ 249 h 29"/>
                <a:gd name="T60" fmla="*/ 279 w 19"/>
                <a:gd name="T61" fmla="*/ 450 h 29"/>
                <a:gd name="T62" fmla="*/ 185 w 19"/>
                <a:gd name="T63" fmla="*/ 450 h 29"/>
                <a:gd name="T64" fmla="*/ 95 w 19"/>
                <a:gd name="T65" fmla="*/ 516 h 29"/>
                <a:gd name="T66" fmla="*/ 66 w 19"/>
                <a:gd name="T67" fmla="*/ 605 h 29"/>
                <a:gd name="T68" fmla="*/ 156 w 19"/>
                <a:gd name="T69" fmla="*/ 605 h 29"/>
                <a:gd name="T70" fmla="*/ 118 w 19"/>
                <a:gd name="T71" fmla="*/ 671 h 29"/>
                <a:gd name="T72" fmla="*/ 156 w 19"/>
                <a:gd name="T73" fmla="*/ 760 h 29"/>
                <a:gd name="T74" fmla="*/ 369 w 19"/>
                <a:gd name="T75" fmla="*/ 720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" h="29">
                  <a:moveTo>
                    <a:pt x="19" y="29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7" y="26"/>
                    <a:pt x="16" y="26"/>
                    <a:pt x="12" y="26"/>
                  </a:cubicBezTo>
                  <a:cubicBezTo>
                    <a:pt x="9" y="26"/>
                    <a:pt x="7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1" y="21"/>
                    <a:pt x="1" y="21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4"/>
                    <a:pt x="3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10" y="10"/>
                    <a:pt x="11" y="9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2" y="5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9" y="11"/>
                    <a:pt x="17" y="14"/>
                    <a:pt x="16" y="16"/>
                  </a:cubicBezTo>
                  <a:cubicBezTo>
                    <a:pt x="15" y="18"/>
                    <a:pt x="16" y="20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4"/>
                    <a:pt x="19" y="25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lnTo>
                    <a:pt x="19" y="29"/>
                  </a:lnTo>
                  <a:close/>
                  <a:moveTo>
                    <a:pt x="12" y="24"/>
                  </a:moveTo>
                  <a:cubicBezTo>
                    <a:pt x="15" y="24"/>
                    <a:pt x="17" y="25"/>
                    <a:pt x="18" y="26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3"/>
                    <a:pt x="16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0"/>
                    <a:pt x="14" y="18"/>
                    <a:pt x="15" y="16"/>
                  </a:cubicBezTo>
                  <a:cubicBezTo>
                    <a:pt x="16" y="14"/>
                    <a:pt x="17" y="12"/>
                    <a:pt x="15" y="10"/>
                  </a:cubicBezTo>
                  <a:cubicBezTo>
                    <a:pt x="15" y="10"/>
                    <a:pt x="13" y="9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6"/>
                    <a:pt x="15" y="5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10" y="13"/>
                    <a:pt x="9" y="14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5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5"/>
                    <a:pt x="9" y="24"/>
                    <a:pt x="1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38" name="Freeform 241"/>
            <p:cNvSpPr/>
            <p:nvPr/>
          </p:nvSpPr>
          <p:spPr bwMode="auto">
            <a:xfrm>
              <a:off x="1984498" y="2784587"/>
              <a:ext cx="220324" cy="147968"/>
            </a:xfrm>
            <a:custGeom>
              <a:avLst/>
              <a:gdLst>
                <a:gd name="T0" fmla="*/ 560 w 30"/>
                <a:gd name="T1" fmla="*/ 0 h 20"/>
                <a:gd name="T2" fmla="*/ 469 w 30"/>
                <a:gd name="T3" fmla="*/ 89 h 20"/>
                <a:gd name="T4" fmla="*/ 331 w 30"/>
                <a:gd name="T5" fmla="*/ 155 h 20"/>
                <a:gd name="T6" fmla="*/ 152 w 30"/>
                <a:gd name="T7" fmla="*/ 249 h 20"/>
                <a:gd name="T8" fmla="*/ 0 w 30"/>
                <a:gd name="T9" fmla="*/ 364 h 20"/>
                <a:gd name="T10" fmla="*/ 86 w 30"/>
                <a:gd name="T11" fmla="*/ 548 h 20"/>
                <a:gd name="T12" fmla="*/ 180 w 30"/>
                <a:gd name="T13" fmla="*/ 519 h 20"/>
                <a:gd name="T14" fmla="*/ 266 w 30"/>
                <a:gd name="T15" fmla="*/ 519 h 20"/>
                <a:gd name="T16" fmla="*/ 380 w 30"/>
                <a:gd name="T17" fmla="*/ 430 h 20"/>
                <a:gd name="T18" fmla="*/ 560 w 30"/>
                <a:gd name="T19" fmla="*/ 454 h 20"/>
                <a:gd name="T20" fmla="*/ 686 w 30"/>
                <a:gd name="T21" fmla="*/ 430 h 20"/>
                <a:gd name="T22" fmla="*/ 714 w 30"/>
                <a:gd name="T23" fmla="*/ 430 h 20"/>
                <a:gd name="T24" fmla="*/ 735 w 30"/>
                <a:gd name="T25" fmla="*/ 404 h 20"/>
                <a:gd name="T26" fmla="*/ 887 w 30"/>
                <a:gd name="T27" fmla="*/ 430 h 20"/>
                <a:gd name="T28" fmla="*/ 828 w 30"/>
                <a:gd name="T29" fmla="*/ 310 h 20"/>
                <a:gd name="T30" fmla="*/ 800 w 30"/>
                <a:gd name="T31" fmla="*/ 270 h 20"/>
                <a:gd name="T32" fmla="*/ 735 w 30"/>
                <a:gd name="T33" fmla="*/ 209 h 20"/>
                <a:gd name="T34" fmla="*/ 621 w 30"/>
                <a:gd name="T35" fmla="*/ 155 h 20"/>
                <a:gd name="T36" fmla="*/ 621 w 30"/>
                <a:gd name="T37" fmla="*/ 66 h 20"/>
                <a:gd name="T38" fmla="*/ 560 w 30"/>
                <a:gd name="T39" fmla="*/ 0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0" h="20">
                  <a:moveTo>
                    <a:pt x="19" y="0"/>
                  </a:moveTo>
                  <a:cubicBezTo>
                    <a:pt x="17" y="0"/>
                    <a:pt x="17" y="2"/>
                    <a:pt x="16" y="3"/>
                  </a:cubicBezTo>
                  <a:cubicBezTo>
                    <a:pt x="14" y="4"/>
                    <a:pt x="13" y="4"/>
                    <a:pt x="11" y="5"/>
                  </a:cubicBezTo>
                  <a:cubicBezTo>
                    <a:pt x="11" y="7"/>
                    <a:pt x="6" y="8"/>
                    <a:pt x="5" y="8"/>
                  </a:cubicBezTo>
                  <a:cubicBezTo>
                    <a:pt x="4" y="6"/>
                    <a:pt x="0" y="10"/>
                    <a:pt x="0" y="12"/>
                  </a:cubicBezTo>
                  <a:cubicBezTo>
                    <a:pt x="0" y="14"/>
                    <a:pt x="1" y="17"/>
                    <a:pt x="3" y="18"/>
                  </a:cubicBezTo>
                  <a:cubicBezTo>
                    <a:pt x="4" y="20"/>
                    <a:pt x="4" y="17"/>
                    <a:pt x="6" y="17"/>
                  </a:cubicBezTo>
                  <a:cubicBezTo>
                    <a:pt x="7" y="17"/>
                    <a:pt x="8" y="18"/>
                    <a:pt x="9" y="17"/>
                  </a:cubicBezTo>
                  <a:cubicBezTo>
                    <a:pt x="10" y="17"/>
                    <a:pt x="11" y="12"/>
                    <a:pt x="13" y="14"/>
                  </a:cubicBezTo>
                  <a:cubicBezTo>
                    <a:pt x="15" y="15"/>
                    <a:pt x="18" y="16"/>
                    <a:pt x="19" y="15"/>
                  </a:cubicBezTo>
                  <a:cubicBezTo>
                    <a:pt x="19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3"/>
                  </a:cubicBezTo>
                  <a:cubicBezTo>
                    <a:pt x="27" y="13"/>
                    <a:pt x="28" y="14"/>
                    <a:pt x="30" y="14"/>
                  </a:cubicBezTo>
                  <a:cubicBezTo>
                    <a:pt x="30" y="12"/>
                    <a:pt x="28" y="12"/>
                    <a:pt x="28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6" y="8"/>
                    <a:pt x="25" y="7"/>
                    <a:pt x="25" y="7"/>
                  </a:cubicBezTo>
                  <a:cubicBezTo>
                    <a:pt x="24" y="6"/>
                    <a:pt x="21" y="6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1" y="1"/>
                    <a:pt x="20" y="1"/>
                    <a:pt x="1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39" name="Freeform 242"/>
            <p:cNvSpPr>
              <a:spLocks noEditPoints="1"/>
            </p:cNvSpPr>
            <p:nvPr/>
          </p:nvSpPr>
          <p:spPr bwMode="auto">
            <a:xfrm>
              <a:off x="1975056" y="2775142"/>
              <a:ext cx="239209" cy="147968"/>
            </a:xfrm>
            <a:custGeom>
              <a:avLst/>
              <a:gdLst>
                <a:gd name="T0" fmla="*/ 135 w 32"/>
                <a:gd name="T1" fmla="*/ 609 h 20"/>
                <a:gd name="T2" fmla="*/ 185 w 32"/>
                <a:gd name="T3" fmla="*/ 249 h 20"/>
                <a:gd name="T4" fmla="*/ 226 w 32"/>
                <a:gd name="T5" fmla="*/ 249 h 20"/>
                <a:gd name="T6" fmla="*/ 349 w 32"/>
                <a:gd name="T7" fmla="*/ 183 h 20"/>
                <a:gd name="T8" fmla="*/ 390 w 32"/>
                <a:gd name="T9" fmla="*/ 155 h 20"/>
                <a:gd name="T10" fmla="*/ 537 w 32"/>
                <a:gd name="T11" fmla="*/ 66 h 20"/>
                <a:gd name="T12" fmla="*/ 644 w 32"/>
                <a:gd name="T13" fmla="*/ 0 h 20"/>
                <a:gd name="T14" fmla="*/ 672 w 32"/>
                <a:gd name="T15" fmla="*/ 28 h 20"/>
                <a:gd name="T16" fmla="*/ 701 w 32"/>
                <a:gd name="T17" fmla="*/ 155 h 20"/>
                <a:gd name="T18" fmla="*/ 791 w 32"/>
                <a:gd name="T19" fmla="*/ 209 h 20"/>
                <a:gd name="T20" fmla="*/ 857 w 32"/>
                <a:gd name="T21" fmla="*/ 249 h 20"/>
                <a:gd name="T22" fmla="*/ 926 w 32"/>
                <a:gd name="T23" fmla="*/ 336 h 20"/>
                <a:gd name="T24" fmla="*/ 1021 w 32"/>
                <a:gd name="T25" fmla="*/ 430 h 20"/>
                <a:gd name="T26" fmla="*/ 993 w 32"/>
                <a:gd name="T27" fmla="*/ 454 h 20"/>
                <a:gd name="T28" fmla="*/ 829 w 32"/>
                <a:gd name="T29" fmla="*/ 454 h 20"/>
                <a:gd name="T30" fmla="*/ 791 w 32"/>
                <a:gd name="T31" fmla="*/ 491 h 20"/>
                <a:gd name="T32" fmla="*/ 701 w 32"/>
                <a:gd name="T33" fmla="*/ 491 h 20"/>
                <a:gd name="T34" fmla="*/ 575 w 32"/>
                <a:gd name="T35" fmla="*/ 519 h 20"/>
                <a:gd name="T36" fmla="*/ 418 w 32"/>
                <a:gd name="T37" fmla="*/ 454 h 20"/>
                <a:gd name="T38" fmla="*/ 321 w 32"/>
                <a:gd name="T39" fmla="*/ 585 h 20"/>
                <a:gd name="T40" fmla="*/ 226 w 32"/>
                <a:gd name="T41" fmla="*/ 585 h 20"/>
                <a:gd name="T42" fmla="*/ 164 w 32"/>
                <a:gd name="T43" fmla="*/ 609 h 20"/>
                <a:gd name="T44" fmla="*/ 69 w 32"/>
                <a:gd name="T45" fmla="*/ 404 h 20"/>
                <a:gd name="T46" fmla="*/ 164 w 32"/>
                <a:gd name="T47" fmla="*/ 585 h 20"/>
                <a:gd name="T48" fmla="*/ 226 w 32"/>
                <a:gd name="T49" fmla="*/ 548 h 20"/>
                <a:gd name="T50" fmla="*/ 321 w 32"/>
                <a:gd name="T51" fmla="*/ 548 h 20"/>
                <a:gd name="T52" fmla="*/ 418 w 32"/>
                <a:gd name="T53" fmla="*/ 430 h 20"/>
                <a:gd name="T54" fmla="*/ 575 w 32"/>
                <a:gd name="T55" fmla="*/ 491 h 20"/>
                <a:gd name="T56" fmla="*/ 701 w 32"/>
                <a:gd name="T57" fmla="*/ 454 h 20"/>
                <a:gd name="T58" fmla="*/ 791 w 32"/>
                <a:gd name="T59" fmla="*/ 454 h 20"/>
                <a:gd name="T60" fmla="*/ 829 w 32"/>
                <a:gd name="T61" fmla="*/ 430 h 20"/>
                <a:gd name="T62" fmla="*/ 952 w 32"/>
                <a:gd name="T63" fmla="*/ 430 h 20"/>
                <a:gd name="T64" fmla="*/ 898 w 32"/>
                <a:gd name="T65" fmla="*/ 364 h 20"/>
                <a:gd name="T66" fmla="*/ 829 w 32"/>
                <a:gd name="T67" fmla="*/ 270 h 20"/>
                <a:gd name="T68" fmla="*/ 762 w 32"/>
                <a:gd name="T69" fmla="*/ 249 h 20"/>
                <a:gd name="T70" fmla="*/ 672 w 32"/>
                <a:gd name="T71" fmla="*/ 115 h 20"/>
                <a:gd name="T72" fmla="*/ 644 w 32"/>
                <a:gd name="T73" fmla="*/ 66 h 20"/>
                <a:gd name="T74" fmla="*/ 575 w 32"/>
                <a:gd name="T75" fmla="*/ 89 h 20"/>
                <a:gd name="T76" fmla="*/ 390 w 32"/>
                <a:gd name="T77" fmla="*/ 183 h 20"/>
                <a:gd name="T78" fmla="*/ 226 w 32"/>
                <a:gd name="T79" fmla="*/ 270 h 20"/>
                <a:gd name="T80" fmla="*/ 185 w 32"/>
                <a:gd name="T81" fmla="*/ 270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0">
                  <a:moveTo>
                    <a:pt x="5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2" y="18"/>
                    <a:pt x="0" y="15"/>
                    <a:pt x="0" y="13"/>
                  </a:cubicBezTo>
                  <a:cubicBezTo>
                    <a:pt x="1" y="11"/>
                    <a:pt x="3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10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5"/>
                    <a:pt x="16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8" y="1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3" y="3"/>
                    <a:pt x="23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3" y="6"/>
                    <a:pt x="24" y="6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9"/>
                    <a:pt x="28" y="9"/>
                    <a:pt x="28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2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5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4" y="16"/>
                    <a:pt x="23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5" y="16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6"/>
                    <a:pt x="12" y="17"/>
                  </a:cubicBezTo>
                  <a:cubicBezTo>
                    <a:pt x="11" y="18"/>
                    <a:pt x="11" y="19"/>
                    <a:pt x="10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5" y="20"/>
                    <a:pt x="5" y="20"/>
                  </a:cubicBezTo>
                  <a:close/>
                  <a:moveTo>
                    <a:pt x="6" y="9"/>
                  </a:moveTo>
                  <a:cubicBezTo>
                    <a:pt x="4" y="9"/>
                    <a:pt x="2" y="12"/>
                    <a:pt x="2" y="13"/>
                  </a:cubicBezTo>
                  <a:cubicBezTo>
                    <a:pt x="1" y="15"/>
                    <a:pt x="3" y="18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7" y="17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7"/>
                    <a:pt x="11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5"/>
                    <a:pt x="17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20" y="15"/>
                    <a:pt x="20" y="15"/>
                    <a:pt x="22" y="15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13"/>
                    <a:pt x="29" y="12"/>
                    <a:pt x="28" y="12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6" y="9"/>
                    <a:pt x="26" y="8"/>
                    <a:pt x="25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3" y="7"/>
                    <a:pt x="22" y="7"/>
                    <a:pt x="21" y="6"/>
                  </a:cubicBezTo>
                  <a:cubicBezTo>
                    <a:pt x="21" y="6"/>
                    <a:pt x="21" y="5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4"/>
                    <a:pt x="17" y="4"/>
                  </a:cubicBezTo>
                  <a:cubicBezTo>
                    <a:pt x="15" y="6"/>
                    <a:pt x="14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9"/>
                    <a:pt x="8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40" name="Freeform 243"/>
            <p:cNvSpPr/>
            <p:nvPr/>
          </p:nvSpPr>
          <p:spPr bwMode="auto">
            <a:xfrm>
              <a:off x="1959318" y="2561061"/>
              <a:ext cx="195144" cy="280195"/>
            </a:xfrm>
            <a:custGeom>
              <a:avLst/>
              <a:gdLst>
                <a:gd name="T0" fmla="*/ 136 w 26"/>
                <a:gd name="T1" fmla="*/ 28 h 38"/>
                <a:gd name="T2" fmla="*/ 420 w 26"/>
                <a:gd name="T3" fmla="*/ 115 h 38"/>
                <a:gd name="T4" fmla="*/ 813 w 26"/>
                <a:gd name="T5" fmla="*/ 295 h 38"/>
                <a:gd name="T6" fmla="*/ 813 w 26"/>
                <a:gd name="T7" fmla="*/ 450 h 38"/>
                <a:gd name="T8" fmla="*/ 773 w 26"/>
                <a:gd name="T9" fmla="*/ 576 h 38"/>
                <a:gd name="T10" fmla="*/ 649 w 26"/>
                <a:gd name="T11" fmla="*/ 785 h 38"/>
                <a:gd name="T12" fmla="*/ 706 w 26"/>
                <a:gd name="T13" fmla="*/ 850 h 38"/>
                <a:gd name="T14" fmla="*/ 649 w 26"/>
                <a:gd name="T15" fmla="*/ 899 h 38"/>
                <a:gd name="T16" fmla="*/ 649 w 26"/>
                <a:gd name="T17" fmla="*/ 965 h 38"/>
                <a:gd name="T18" fmla="*/ 558 w 26"/>
                <a:gd name="T19" fmla="*/ 1026 h 38"/>
                <a:gd name="T20" fmla="*/ 448 w 26"/>
                <a:gd name="T21" fmla="*/ 1054 h 38"/>
                <a:gd name="T22" fmla="*/ 324 w 26"/>
                <a:gd name="T23" fmla="*/ 1120 h 38"/>
                <a:gd name="T24" fmla="*/ 284 w 26"/>
                <a:gd name="T25" fmla="*/ 1141 h 38"/>
                <a:gd name="T26" fmla="*/ 255 w 26"/>
                <a:gd name="T27" fmla="*/ 1120 h 38"/>
                <a:gd name="T28" fmla="*/ 165 w 26"/>
                <a:gd name="T29" fmla="*/ 1141 h 38"/>
                <a:gd name="T30" fmla="*/ 136 w 26"/>
                <a:gd name="T31" fmla="*/ 1080 h 38"/>
                <a:gd name="T32" fmla="*/ 98 w 26"/>
                <a:gd name="T33" fmla="*/ 1026 h 38"/>
                <a:gd name="T34" fmla="*/ 165 w 26"/>
                <a:gd name="T35" fmla="*/ 965 h 38"/>
                <a:gd name="T36" fmla="*/ 98 w 26"/>
                <a:gd name="T37" fmla="*/ 785 h 38"/>
                <a:gd name="T38" fmla="*/ 69 w 26"/>
                <a:gd name="T39" fmla="*/ 719 h 38"/>
                <a:gd name="T40" fmla="*/ 0 w 26"/>
                <a:gd name="T41" fmla="*/ 670 h 38"/>
                <a:gd name="T42" fmla="*/ 165 w 26"/>
                <a:gd name="T43" fmla="*/ 478 h 38"/>
                <a:gd name="T44" fmla="*/ 188 w 26"/>
                <a:gd name="T45" fmla="*/ 246 h 38"/>
                <a:gd name="T46" fmla="*/ 165 w 26"/>
                <a:gd name="T47" fmla="*/ 155 h 38"/>
                <a:gd name="T48" fmla="*/ 136 w 26"/>
                <a:gd name="T49" fmla="*/ 28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38">
                  <a:moveTo>
                    <a:pt x="4" y="1"/>
                  </a:moveTo>
                  <a:cubicBezTo>
                    <a:pt x="8" y="0"/>
                    <a:pt x="10" y="2"/>
                    <a:pt x="13" y="4"/>
                  </a:cubicBezTo>
                  <a:cubicBezTo>
                    <a:pt x="17" y="6"/>
                    <a:pt x="21" y="8"/>
                    <a:pt x="25" y="10"/>
                  </a:cubicBezTo>
                  <a:cubicBezTo>
                    <a:pt x="25" y="10"/>
                    <a:pt x="25" y="14"/>
                    <a:pt x="25" y="15"/>
                  </a:cubicBezTo>
                  <a:cubicBezTo>
                    <a:pt x="25" y="17"/>
                    <a:pt x="26" y="18"/>
                    <a:pt x="24" y="19"/>
                  </a:cubicBezTo>
                  <a:cubicBezTo>
                    <a:pt x="22" y="19"/>
                    <a:pt x="20" y="24"/>
                    <a:pt x="20" y="26"/>
                  </a:cubicBezTo>
                  <a:cubicBezTo>
                    <a:pt x="22" y="26"/>
                    <a:pt x="21" y="27"/>
                    <a:pt x="22" y="28"/>
                  </a:cubicBezTo>
                  <a:cubicBezTo>
                    <a:pt x="23" y="31"/>
                    <a:pt x="22" y="29"/>
                    <a:pt x="20" y="30"/>
                  </a:cubicBezTo>
                  <a:cubicBezTo>
                    <a:pt x="20" y="31"/>
                    <a:pt x="20" y="31"/>
                    <a:pt x="20" y="32"/>
                  </a:cubicBezTo>
                  <a:cubicBezTo>
                    <a:pt x="19" y="33"/>
                    <a:pt x="18" y="33"/>
                    <a:pt x="17" y="34"/>
                  </a:cubicBezTo>
                  <a:cubicBezTo>
                    <a:pt x="16" y="35"/>
                    <a:pt x="15" y="35"/>
                    <a:pt x="14" y="35"/>
                  </a:cubicBezTo>
                  <a:cubicBezTo>
                    <a:pt x="14" y="37"/>
                    <a:pt x="12" y="37"/>
                    <a:pt x="10" y="37"/>
                  </a:cubicBezTo>
                  <a:cubicBezTo>
                    <a:pt x="10" y="37"/>
                    <a:pt x="9" y="38"/>
                    <a:pt x="9" y="38"/>
                  </a:cubicBezTo>
                  <a:cubicBezTo>
                    <a:pt x="8" y="38"/>
                    <a:pt x="8" y="37"/>
                    <a:pt x="8" y="37"/>
                  </a:cubicBezTo>
                  <a:cubicBezTo>
                    <a:pt x="7" y="37"/>
                    <a:pt x="7" y="38"/>
                    <a:pt x="5" y="38"/>
                  </a:cubicBezTo>
                  <a:cubicBezTo>
                    <a:pt x="5" y="38"/>
                    <a:pt x="4" y="36"/>
                    <a:pt x="4" y="36"/>
                  </a:cubicBezTo>
                  <a:cubicBezTo>
                    <a:pt x="4" y="35"/>
                    <a:pt x="3" y="35"/>
                    <a:pt x="3" y="34"/>
                  </a:cubicBezTo>
                  <a:cubicBezTo>
                    <a:pt x="2" y="32"/>
                    <a:pt x="3" y="32"/>
                    <a:pt x="5" y="32"/>
                  </a:cubicBezTo>
                  <a:cubicBezTo>
                    <a:pt x="4" y="30"/>
                    <a:pt x="4" y="28"/>
                    <a:pt x="3" y="26"/>
                  </a:cubicBezTo>
                  <a:cubicBezTo>
                    <a:pt x="6" y="25"/>
                    <a:pt x="4" y="24"/>
                    <a:pt x="2" y="24"/>
                  </a:cubicBezTo>
                  <a:cubicBezTo>
                    <a:pt x="3" y="24"/>
                    <a:pt x="0" y="22"/>
                    <a:pt x="0" y="22"/>
                  </a:cubicBezTo>
                  <a:cubicBezTo>
                    <a:pt x="0" y="19"/>
                    <a:pt x="5" y="18"/>
                    <a:pt x="5" y="16"/>
                  </a:cubicBezTo>
                  <a:cubicBezTo>
                    <a:pt x="5" y="13"/>
                    <a:pt x="5" y="10"/>
                    <a:pt x="6" y="8"/>
                  </a:cubicBezTo>
                  <a:cubicBezTo>
                    <a:pt x="7" y="7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41" name="Freeform 244"/>
            <p:cNvSpPr>
              <a:spLocks noEditPoints="1"/>
            </p:cNvSpPr>
            <p:nvPr/>
          </p:nvSpPr>
          <p:spPr bwMode="auto">
            <a:xfrm>
              <a:off x="1959318" y="2561061"/>
              <a:ext cx="195144" cy="289639"/>
            </a:xfrm>
            <a:custGeom>
              <a:avLst/>
              <a:gdLst>
                <a:gd name="T0" fmla="*/ 136 w 26"/>
                <a:gd name="T1" fmla="*/ 1118 h 39"/>
                <a:gd name="T2" fmla="*/ 98 w 26"/>
                <a:gd name="T3" fmla="*/ 1118 h 39"/>
                <a:gd name="T4" fmla="*/ 69 w 26"/>
                <a:gd name="T5" fmla="*/ 986 h 39"/>
                <a:gd name="T6" fmla="*/ 98 w 26"/>
                <a:gd name="T7" fmla="*/ 889 h 39"/>
                <a:gd name="T8" fmla="*/ 69 w 26"/>
                <a:gd name="T9" fmla="*/ 774 h 39"/>
                <a:gd name="T10" fmla="*/ 136 w 26"/>
                <a:gd name="T11" fmla="*/ 774 h 39"/>
                <a:gd name="T12" fmla="*/ 69 w 26"/>
                <a:gd name="T13" fmla="*/ 745 h 39"/>
                <a:gd name="T14" fmla="*/ 0 w 26"/>
                <a:gd name="T15" fmla="*/ 684 h 39"/>
                <a:gd name="T16" fmla="*/ 0 w 26"/>
                <a:gd name="T17" fmla="*/ 684 h 39"/>
                <a:gd name="T18" fmla="*/ 0 w 26"/>
                <a:gd name="T19" fmla="*/ 684 h 39"/>
                <a:gd name="T20" fmla="*/ 69 w 26"/>
                <a:gd name="T21" fmla="*/ 552 h 39"/>
                <a:gd name="T22" fmla="*/ 165 w 26"/>
                <a:gd name="T23" fmla="*/ 434 h 39"/>
                <a:gd name="T24" fmla="*/ 165 w 26"/>
                <a:gd name="T25" fmla="*/ 222 h 39"/>
                <a:gd name="T26" fmla="*/ 136 w 26"/>
                <a:gd name="T27" fmla="*/ 66 h 39"/>
                <a:gd name="T28" fmla="*/ 136 w 26"/>
                <a:gd name="T29" fmla="*/ 0 h 39"/>
                <a:gd name="T30" fmla="*/ 188 w 26"/>
                <a:gd name="T31" fmla="*/ 0 h 39"/>
                <a:gd name="T32" fmla="*/ 448 w 26"/>
                <a:gd name="T33" fmla="*/ 94 h 39"/>
                <a:gd name="T34" fmla="*/ 813 w 26"/>
                <a:gd name="T35" fmla="*/ 278 h 39"/>
                <a:gd name="T36" fmla="*/ 842 w 26"/>
                <a:gd name="T37" fmla="*/ 462 h 39"/>
                <a:gd name="T38" fmla="*/ 773 w 26"/>
                <a:gd name="T39" fmla="*/ 590 h 39"/>
                <a:gd name="T40" fmla="*/ 706 w 26"/>
                <a:gd name="T41" fmla="*/ 840 h 39"/>
                <a:gd name="T42" fmla="*/ 744 w 26"/>
                <a:gd name="T43" fmla="*/ 929 h 39"/>
                <a:gd name="T44" fmla="*/ 677 w 26"/>
                <a:gd name="T45" fmla="*/ 958 h 39"/>
                <a:gd name="T46" fmla="*/ 649 w 26"/>
                <a:gd name="T47" fmla="*/ 986 h 39"/>
                <a:gd name="T48" fmla="*/ 587 w 26"/>
                <a:gd name="T49" fmla="*/ 1052 h 39"/>
                <a:gd name="T50" fmla="*/ 448 w 26"/>
                <a:gd name="T51" fmla="*/ 1090 h 39"/>
                <a:gd name="T52" fmla="*/ 393 w 26"/>
                <a:gd name="T53" fmla="*/ 1142 h 39"/>
                <a:gd name="T54" fmla="*/ 284 w 26"/>
                <a:gd name="T55" fmla="*/ 1179 h 39"/>
                <a:gd name="T56" fmla="*/ 234 w 26"/>
                <a:gd name="T57" fmla="*/ 1179 h 39"/>
                <a:gd name="T58" fmla="*/ 136 w 26"/>
                <a:gd name="T59" fmla="*/ 802 h 39"/>
                <a:gd name="T60" fmla="*/ 165 w 26"/>
                <a:gd name="T61" fmla="*/ 986 h 39"/>
                <a:gd name="T62" fmla="*/ 136 w 26"/>
                <a:gd name="T63" fmla="*/ 1024 h 39"/>
                <a:gd name="T64" fmla="*/ 98 w 26"/>
                <a:gd name="T65" fmla="*/ 1052 h 39"/>
                <a:gd name="T66" fmla="*/ 165 w 26"/>
                <a:gd name="T67" fmla="*/ 1118 h 39"/>
                <a:gd name="T68" fmla="*/ 165 w 26"/>
                <a:gd name="T69" fmla="*/ 1179 h 39"/>
                <a:gd name="T70" fmla="*/ 255 w 26"/>
                <a:gd name="T71" fmla="*/ 1142 h 39"/>
                <a:gd name="T72" fmla="*/ 284 w 26"/>
                <a:gd name="T73" fmla="*/ 1142 h 39"/>
                <a:gd name="T74" fmla="*/ 353 w 26"/>
                <a:gd name="T75" fmla="*/ 1118 h 39"/>
                <a:gd name="T76" fmla="*/ 420 w 26"/>
                <a:gd name="T77" fmla="*/ 1090 h 39"/>
                <a:gd name="T78" fmla="*/ 448 w 26"/>
                <a:gd name="T79" fmla="*/ 1052 h 39"/>
                <a:gd name="T80" fmla="*/ 558 w 26"/>
                <a:gd name="T81" fmla="*/ 1024 h 39"/>
                <a:gd name="T82" fmla="*/ 608 w 26"/>
                <a:gd name="T83" fmla="*/ 958 h 39"/>
                <a:gd name="T84" fmla="*/ 649 w 26"/>
                <a:gd name="T85" fmla="*/ 929 h 39"/>
                <a:gd name="T86" fmla="*/ 677 w 26"/>
                <a:gd name="T87" fmla="*/ 868 h 39"/>
                <a:gd name="T88" fmla="*/ 677 w 26"/>
                <a:gd name="T89" fmla="*/ 802 h 39"/>
                <a:gd name="T90" fmla="*/ 649 w 26"/>
                <a:gd name="T91" fmla="*/ 840 h 39"/>
                <a:gd name="T92" fmla="*/ 744 w 26"/>
                <a:gd name="T93" fmla="*/ 552 h 39"/>
                <a:gd name="T94" fmla="*/ 813 w 26"/>
                <a:gd name="T95" fmla="*/ 462 h 39"/>
                <a:gd name="T96" fmla="*/ 813 w 26"/>
                <a:gd name="T97" fmla="*/ 316 h 39"/>
                <a:gd name="T98" fmla="*/ 420 w 26"/>
                <a:gd name="T99" fmla="*/ 118 h 39"/>
                <a:gd name="T100" fmla="*/ 165 w 26"/>
                <a:gd name="T101" fmla="*/ 28 h 39"/>
                <a:gd name="T102" fmla="*/ 165 w 26"/>
                <a:gd name="T103" fmla="*/ 156 h 39"/>
                <a:gd name="T104" fmla="*/ 234 w 26"/>
                <a:gd name="T105" fmla="*/ 250 h 39"/>
                <a:gd name="T106" fmla="*/ 188 w 26"/>
                <a:gd name="T107" fmla="*/ 500 h 39"/>
                <a:gd name="T108" fmla="*/ 29 w 26"/>
                <a:gd name="T109" fmla="*/ 684 h 39"/>
                <a:gd name="T110" fmla="*/ 165 w 26"/>
                <a:gd name="T111" fmla="*/ 774 h 3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6" h="39">
                  <a:moveTo>
                    <a:pt x="5" y="39"/>
                  </a:moveTo>
                  <a:cubicBezTo>
                    <a:pt x="4" y="39"/>
                    <a:pt x="4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2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4" y="31"/>
                    <a:pt x="3" y="30"/>
                    <a:pt x="3" y="29"/>
                  </a:cubicBezTo>
                  <a:cubicBezTo>
                    <a:pt x="3" y="28"/>
                    <a:pt x="3" y="27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2"/>
                    <a:pt x="5" y="9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10" y="1"/>
                    <a:pt x="12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6" y="4"/>
                    <a:pt x="18" y="5"/>
                    <a:pt x="20" y="6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10"/>
                    <a:pt x="26" y="14"/>
                  </a:cubicBezTo>
                  <a:cubicBezTo>
                    <a:pt x="26" y="14"/>
                    <a:pt x="26" y="14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7"/>
                    <a:pt x="26" y="19"/>
                    <a:pt x="24" y="19"/>
                  </a:cubicBezTo>
                  <a:cubicBezTo>
                    <a:pt x="22" y="20"/>
                    <a:pt x="21" y="23"/>
                    <a:pt x="21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2"/>
                    <a:pt x="20" y="32"/>
                  </a:cubicBezTo>
                  <a:cubicBezTo>
                    <a:pt x="19" y="33"/>
                    <a:pt x="19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5"/>
                    <a:pt x="16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1" y="37"/>
                    <a:pt x="11" y="38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9"/>
                    <a:pt x="6" y="39"/>
                    <a:pt x="5" y="39"/>
                  </a:cubicBezTo>
                  <a:close/>
                  <a:moveTo>
                    <a:pt x="4" y="26"/>
                  </a:moveTo>
                  <a:cubicBezTo>
                    <a:pt x="4" y="27"/>
                    <a:pt x="4" y="28"/>
                    <a:pt x="4" y="28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3" y="34"/>
                    <a:pt x="3" y="34"/>
                    <a:pt x="4" y="34"/>
                  </a:cubicBezTo>
                  <a:cubicBezTo>
                    <a:pt x="4" y="35"/>
                    <a:pt x="5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5" y="34"/>
                  </a:cubicBezTo>
                  <a:cubicBezTo>
                    <a:pt x="16" y="34"/>
                    <a:pt x="16" y="34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0"/>
                    <a:pt x="20" y="30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1" y="29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4"/>
                    <a:pt x="21" y="19"/>
                    <a:pt x="23" y="18"/>
                  </a:cubicBezTo>
                  <a:cubicBezTo>
                    <a:pt x="25" y="18"/>
                    <a:pt x="25" y="18"/>
                    <a:pt x="25" y="16"/>
                  </a:cubicBezTo>
                  <a:cubicBezTo>
                    <a:pt x="25" y="16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6"/>
                    <a:pt x="15" y="5"/>
                    <a:pt x="13" y="4"/>
                  </a:cubicBezTo>
                  <a:cubicBezTo>
                    <a:pt x="13" y="4"/>
                    <a:pt x="12" y="3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6" y="9"/>
                    <a:pt x="6" y="12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6" y="17"/>
                    <a:pt x="4" y="18"/>
                    <a:pt x="3" y="19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42" name="Freeform 245"/>
            <p:cNvSpPr/>
            <p:nvPr/>
          </p:nvSpPr>
          <p:spPr bwMode="auto">
            <a:xfrm>
              <a:off x="1924696" y="2901073"/>
              <a:ext cx="132195" cy="163709"/>
            </a:xfrm>
            <a:custGeom>
              <a:avLst/>
              <a:gdLst>
                <a:gd name="T0" fmla="*/ 534 w 18"/>
                <a:gd name="T1" fmla="*/ 28 h 22"/>
                <a:gd name="T2" fmla="*/ 420 w 18"/>
                <a:gd name="T3" fmla="*/ 28 h 22"/>
                <a:gd name="T4" fmla="*/ 331 w 18"/>
                <a:gd name="T5" fmla="*/ 184 h 22"/>
                <a:gd name="T6" fmla="*/ 152 w 18"/>
                <a:gd name="T7" fmla="*/ 225 h 22"/>
                <a:gd name="T8" fmla="*/ 201 w 18"/>
                <a:gd name="T9" fmla="*/ 184 h 22"/>
                <a:gd name="T10" fmla="*/ 201 w 18"/>
                <a:gd name="T11" fmla="*/ 279 h 22"/>
                <a:gd name="T12" fmla="*/ 201 w 18"/>
                <a:gd name="T13" fmla="*/ 463 h 22"/>
                <a:gd name="T14" fmla="*/ 114 w 18"/>
                <a:gd name="T15" fmla="*/ 435 h 22"/>
                <a:gd name="T16" fmla="*/ 28 w 18"/>
                <a:gd name="T17" fmla="*/ 503 h 22"/>
                <a:gd name="T18" fmla="*/ 0 w 18"/>
                <a:gd name="T19" fmla="*/ 570 h 22"/>
                <a:gd name="T20" fmla="*/ 65 w 18"/>
                <a:gd name="T21" fmla="*/ 659 h 22"/>
                <a:gd name="T22" fmla="*/ 152 w 18"/>
                <a:gd name="T23" fmla="*/ 619 h 22"/>
                <a:gd name="T24" fmla="*/ 180 w 18"/>
                <a:gd name="T25" fmla="*/ 619 h 22"/>
                <a:gd name="T26" fmla="*/ 240 w 18"/>
                <a:gd name="T27" fmla="*/ 593 h 22"/>
                <a:gd name="T28" fmla="*/ 331 w 18"/>
                <a:gd name="T29" fmla="*/ 570 h 22"/>
                <a:gd name="T30" fmla="*/ 380 w 18"/>
                <a:gd name="T31" fmla="*/ 409 h 22"/>
                <a:gd name="T32" fmla="*/ 469 w 18"/>
                <a:gd name="T33" fmla="*/ 225 h 22"/>
                <a:gd name="T34" fmla="*/ 534 w 18"/>
                <a:gd name="T35" fmla="*/ 28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6" y="2"/>
                    <a:pt x="15" y="0"/>
                    <a:pt x="14" y="1"/>
                  </a:cubicBezTo>
                  <a:cubicBezTo>
                    <a:pt x="12" y="3"/>
                    <a:pt x="12" y="3"/>
                    <a:pt x="11" y="6"/>
                  </a:cubicBezTo>
                  <a:cubicBezTo>
                    <a:pt x="10" y="4"/>
                    <a:pt x="3" y="4"/>
                    <a:pt x="5" y="7"/>
                  </a:cubicBezTo>
                  <a:cubicBezTo>
                    <a:pt x="6" y="6"/>
                    <a:pt x="7" y="5"/>
                    <a:pt x="7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10"/>
                    <a:pt x="8" y="14"/>
                    <a:pt x="7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3" y="14"/>
                    <a:pt x="1" y="15"/>
                    <a:pt x="1" y="16"/>
                  </a:cubicBezTo>
                  <a:cubicBezTo>
                    <a:pt x="1" y="18"/>
                    <a:pt x="1" y="17"/>
                    <a:pt x="0" y="18"/>
                  </a:cubicBezTo>
                  <a:cubicBezTo>
                    <a:pt x="0" y="19"/>
                    <a:pt x="2" y="20"/>
                    <a:pt x="2" y="21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7" y="19"/>
                    <a:pt x="8" y="19"/>
                  </a:cubicBezTo>
                  <a:cubicBezTo>
                    <a:pt x="8" y="22"/>
                    <a:pt x="11" y="19"/>
                    <a:pt x="11" y="18"/>
                  </a:cubicBezTo>
                  <a:cubicBezTo>
                    <a:pt x="13" y="17"/>
                    <a:pt x="12" y="14"/>
                    <a:pt x="13" y="13"/>
                  </a:cubicBezTo>
                  <a:cubicBezTo>
                    <a:pt x="16" y="11"/>
                    <a:pt x="16" y="10"/>
                    <a:pt x="16" y="7"/>
                  </a:cubicBezTo>
                  <a:cubicBezTo>
                    <a:pt x="16" y="5"/>
                    <a:pt x="18" y="3"/>
                    <a:pt x="1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43" name="Freeform 246"/>
            <p:cNvSpPr>
              <a:spLocks noEditPoints="1"/>
            </p:cNvSpPr>
            <p:nvPr/>
          </p:nvSpPr>
          <p:spPr bwMode="auto">
            <a:xfrm>
              <a:off x="1915253" y="2901073"/>
              <a:ext cx="141637" cy="163709"/>
            </a:xfrm>
            <a:custGeom>
              <a:avLst/>
              <a:gdLst>
                <a:gd name="T0" fmla="*/ 95 w 19"/>
                <a:gd name="T1" fmla="*/ 659 h 22"/>
                <a:gd name="T2" fmla="*/ 28 w 19"/>
                <a:gd name="T3" fmla="*/ 570 h 22"/>
                <a:gd name="T4" fmla="*/ 66 w 19"/>
                <a:gd name="T5" fmla="*/ 503 h 22"/>
                <a:gd name="T6" fmla="*/ 156 w 19"/>
                <a:gd name="T7" fmla="*/ 409 h 22"/>
                <a:gd name="T8" fmla="*/ 225 w 19"/>
                <a:gd name="T9" fmla="*/ 435 h 22"/>
                <a:gd name="T10" fmla="*/ 225 w 19"/>
                <a:gd name="T11" fmla="*/ 279 h 22"/>
                <a:gd name="T12" fmla="*/ 253 w 19"/>
                <a:gd name="T13" fmla="*/ 225 h 22"/>
                <a:gd name="T14" fmla="*/ 225 w 19"/>
                <a:gd name="T15" fmla="*/ 225 h 22"/>
                <a:gd name="T16" fmla="*/ 185 w 19"/>
                <a:gd name="T17" fmla="*/ 225 h 22"/>
                <a:gd name="T18" fmla="*/ 279 w 19"/>
                <a:gd name="T19" fmla="*/ 118 h 22"/>
                <a:gd name="T20" fmla="*/ 438 w 19"/>
                <a:gd name="T21" fmla="*/ 28 h 22"/>
                <a:gd name="T22" fmla="*/ 573 w 19"/>
                <a:gd name="T23" fmla="*/ 28 h 22"/>
                <a:gd name="T24" fmla="*/ 599 w 19"/>
                <a:gd name="T25" fmla="*/ 28 h 22"/>
                <a:gd name="T26" fmla="*/ 573 w 19"/>
                <a:gd name="T27" fmla="*/ 225 h 22"/>
                <a:gd name="T28" fmla="*/ 476 w 19"/>
                <a:gd name="T29" fmla="*/ 409 h 22"/>
                <a:gd name="T30" fmla="*/ 410 w 19"/>
                <a:gd name="T31" fmla="*/ 593 h 22"/>
                <a:gd name="T32" fmla="*/ 279 w 19"/>
                <a:gd name="T33" fmla="*/ 659 h 22"/>
                <a:gd name="T34" fmla="*/ 253 w 19"/>
                <a:gd name="T35" fmla="*/ 619 h 22"/>
                <a:gd name="T36" fmla="*/ 225 w 19"/>
                <a:gd name="T37" fmla="*/ 619 h 22"/>
                <a:gd name="T38" fmla="*/ 225 w 19"/>
                <a:gd name="T39" fmla="*/ 659 h 22"/>
                <a:gd name="T40" fmla="*/ 185 w 19"/>
                <a:gd name="T41" fmla="*/ 659 h 22"/>
                <a:gd name="T42" fmla="*/ 185 w 19"/>
                <a:gd name="T43" fmla="*/ 659 h 22"/>
                <a:gd name="T44" fmla="*/ 118 w 19"/>
                <a:gd name="T45" fmla="*/ 659 h 22"/>
                <a:gd name="T46" fmla="*/ 95 w 19"/>
                <a:gd name="T47" fmla="*/ 688 h 22"/>
                <a:gd name="T48" fmla="*/ 95 w 19"/>
                <a:gd name="T49" fmla="*/ 503 h 22"/>
                <a:gd name="T50" fmla="*/ 66 w 19"/>
                <a:gd name="T51" fmla="*/ 570 h 22"/>
                <a:gd name="T52" fmla="*/ 95 w 19"/>
                <a:gd name="T53" fmla="*/ 619 h 22"/>
                <a:gd name="T54" fmla="*/ 156 w 19"/>
                <a:gd name="T55" fmla="*/ 619 h 22"/>
                <a:gd name="T56" fmla="*/ 185 w 19"/>
                <a:gd name="T57" fmla="*/ 619 h 22"/>
                <a:gd name="T58" fmla="*/ 225 w 19"/>
                <a:gd name="T59" fmla="*/ 619 h 22"/>
                <a:gd name="T60" fmla="*/ 279 w 19"/>
                <a:gd name="T61" fmla="*/ 593 h 22"/>
                <a:gd name="T62" fmla="*/ 279 w 19"/>
                <a:gd name="T63" fmla="*/ 619 h 22"/>
                <a:gd name="T64" fmla="*/ 410 w 19"/>
                <a:gd name="T65" fmla="*/ 503 h 22"/>
                <a:gd name="T66" fmla="*/ 504 w 19"/>
                <a:gd name="T67" fmla="*/ 251 h 22"/>
                <a:gd name="T68" fmla="*/ 533 w 19"/>
                <a:gd name="T69" fmla="*/ 118 h 22"/>
                <a:gd name="T70" fmla="*/ 504 w 19"/>
                <a:gd name="T71" fmla="*/ 66 h 22"/>
                <a:gd name="T72" fmla="*/ 410 w 19"/>
                <a:gd name="T73" fmla="*/ 184 h 22"/>
                <a:gd name="T74" fmla="*/ 369 w 19"/>
                <a:gd name="T75" fmla="*/ 184 h 22"/>
                <a:gd name="T76" fmla="*/ 185 w 19"/>
                <a:gd name="T77" fmla="*/ 184 h 22"/>
                <a:gd name="T78" fmla="*/ 279 w 19"/>
                <a:gd name="T79" fmla="*/ 251 h 22"/>
                <a:gd name="T80" fmla="*/ 279 w 19"/>
                <a:gd name="T81" fmla="*/ 340 h 22"/>
                <a:gd name="T82" fmla="*/ 225 w 19"/>
                <a:gd name="T83" fmla="*/ 503 h 22"/>
                <a:gd name="T84" fmla="*/ 156 w 19"/>
                <a:gd name="T85" fmla="*/ 435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" h="22">
                  <a:moveTo>
                    <a:pt x="3" y="2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7" y="14"/>
                    <a:pt x="7" y="15"/>
                    <a:pt x="7" y="14"/>
                  </a:cubicBezTo>
                  <a:cubicBezTo>
                    <a:pt x="8" y="14"/>
                    <a:pt x="8" y="12"/>
                    <a:pt x="8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10"/>
                    <a:pt x="17" y="11"/>
                    <a:pt x="15" y="13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4" y="17"/>
                    <a:pt x="13" y="18"/>
                    <a:pt x="13" y="19"/>
                  </a:cubicBezTo>
                  <a:cubicBezTo>
                    <a:pt x="12" y="19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lnTo>
                    <a:pt x="3" y="22"/>
                  </a:lnTo>
                  <a:close/>
                  <a:moveTo>
                    <a:pt x="5" y="14"/>
                  </a:moveTo>
                  <a:cubicBezTo>
                    <a:pt x="4" y="14"/>
                    <a:pt x="3" y="15"/>
                    <a:pt x="3" y="16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2" y="17"/>
                    <a:pt x="12" y="17"/>
                    <a:pt x="13" y="16"/>
                  </a:cubicBezTo>
                  <a:cubicBezTo>
                    <a:pt x="13" y="14"/>
                    <a:pt x="13" y="13"/>
                    <a:pt x="14" y="12"/>
                  </a:cubicBezTo>
                  <a:cubicBezTo>
                    <a:pt x="16" y="11"/>
                    <a:pt x="16" y="10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3" y="3"/>
                    <a:pt x="13" y="3"/>
                    <a:pt x="13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9"/>
                    <a:pt x="9" y="10"/>
                    <a:pt x="9" y="11"/>
                  </a:cubicBezTo>
                  <a:cubicBezTo>
                    <a:pt x="9" y="12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5" y="15"/>
                    <a:pt x="5" y="14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44" name="Freeform 247"/>
            <p:cNvSpPr/>
            <p:nvPr/>
          </p:nvSpPr>
          <p:spPr bwMode="auto">
            <a:xfrm>
              <a:off x="1738994" y="2746808"/>
              <a:ext cx="56655" cy="125930"/>
            </a:xfrm>
            <a:custGeom>
              <a:avLst/>
              <a:gdLst>
                <a:gd name="T0" fmla="*/ 162 w 8"/>
                <a:gd name="T1" fmla="*/ 492 h 17"/>
                <a:gd name="T2" fmla="*/ 81 w 8"/>
                <a:gd name="T3" fmla="*/ 249 h 17"/>
                <a:gd name="T4" fmla="*/ 56 w 8"/>
                <a:gd name="T5" fmla="*/ 115 h 17"/>
                <a:gd name="T6" fmla="*/ 126 w 8"/>
                <a:gd name="T7" fmla="*/ 66 h 17"/>
                <a:gd name="T8" fmla="*/ 207 w 8"/>
                <a:gd name="T9" fmla="*/ 209 h 17"/>
                <a:gd name="T10" fmla="*/ 162 w 8"/>
                <a:gd name="T11" fmla="*/ 339 h 17"/>
                <a:gd name="T12" fmla="*/ 162 w 8"/>
                <a:gd name="T13" fmla="*/ 49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7">
                  <a:moveTo>
                    <a:pt x="6" y="16"/>
                  </a:moveTo>
                  <a:cubicBezTo>
                    <a:pt x="2" y="17"/>
                    <a:pt x="3" y="10"/>
                    <a:pt x="3" y="8"/>
                  </a:cubicBezTo>
                  <a:cubicBezTo>
                    <a:pt x="2" y="6"/>
                    <a:pt x="0" y="6"/>
                    <a:pt x="2" y="4"/>
                  </a:cubicBezTo>
                  <a:cubicBezTo>
                    <a:pt x="3" y="3"/>
                    <a:pt x="6" y="4"/>
                    <a:pt x="5" y="2"/>
                  </a:cubicBezTo>
                  <a:cubicBezTo>
                    <a:pt x="8" y="0"/>
                    <a:pt x="8" y="6"/>
                    <a:pt x="8" y="7"/>
                  </a:cubicBezTo>
                  <a:cubicBezTo>
                    <a:pt x="8" y="8"/>
                    <a:pt x="6" y="10"/>
                    <a:pt x="6" y="11"/>
                  </a:cubicBezTo>
                  <a:cubicBezTo>
                    <a:pt x="6" y="12"/>
                    <a:pt x="6" y="14"/>
                    <a:pt x="6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45" name="Freeform 248"/>
            <p:cNvSpPr>
              <a:spLocks noEditPoints="1"/>
            </p:cNvSpPr>
            <p:nvPr/>
          </p:nvSpPr>
          <p:spPr bwMode="auto">
            <a:xfrm>
              <a:off x="1745289" y="2753105"/>
              <a:ext cx="50360" cy="119634"/>
            </a:xfrm>
            <a:custGeom>
              <a:avLst/>
              <a:gdLst>
                <a:gd name="T0" fmla="*/ 110 w 7"/>
                <a:gd name="T1" fmla="*/ 508 h 16"/>
                <a:gd name="T2" fmla="*/ 25 w 7"/>
                <a:gd name="T3" fmla="*/ 321 h 16"/>
                <a:gd name="T4" fmla="*/ 25 w 7"/>
                <a:gd name="T5" fmla="*/ 226 h 16"/>
                <a:gd name="T6" fmla="*/ 25 w 7"/>
                <a:gd name="T7" fmla="*/ 185 h 16"/>
                <a:gd name="T8" fmla="*/ 25 w 7"/>
                <a:gd name="T9" fmla="*/ 95 h 16"/>
                <a:gd name="T10" fmla="*/ 85 w 7"/>
                <a:gd name="T11" fmla="*/ 69 h 16"/>
                <a:gd name="T12" fmla="*/ 85 w 7"/>
                <a:gd name="T13" fmla="*/ 69 h 16"/>
                <a:gd name="T14" fmla="*/ 85 w 7"/>
                <a:gd name="T15" fmla="*/ 29 h 16"/>
                <a:gd name="T16" fmla="*/ 85 w 7"/>
                <a:gd name="T17" fmla="*/ 29 h 16"/>
                <a:gd name="T18" fmla="*/ 110 w 7"/>
                <a:gd name="T19" fmla="*/ 29 h 16"/>
                <a:gd name="T20" fmla="*/ 167 w 7"/>
                <a:gd name="T21" fmla="*/ 29 h 16"/>
                <a:gd name="T22" fmla="*/ 194 w 7"/>
                <a:gd name="T23" fmla="*/ 185 h 16"/>
                <a:gd name="T24" fmla="*/ 194 w 7"/>
                <a:gd name="T25" fmla="*/ 185 h 16"/>
                <a:gd name="T26" fmla="*/ 167 w 7"/>
                <a:gd name="T27" fmla="*/ 254 h 16"/>
                <a:gd name="T28" fmla="*/ 167 w 7"/>
                <a:gd name="T29" fmla="*/ 321 h 16"/>
                <a:gd name="T30" fmla="*/ 167 w 7"/>
                <a:gd name="T31" fmla="*/ 418 h 16"/>
                <a:gd name="T32" fmla="*/ 167 w 7"/>
                <a:gd name="T33" fmla="*/ 485 h 16"/>
                <a:gd name="T34" fmla="*/ 167 w 7"/>
                <a:gd name="T35" fmla="*/ 485 h 16"/>
                <a:gd name="T36" fmla="*/ 130 w 7"/>
                <a:gd name="T37" fmla="*/ 485 h 16"/>
                <a:gd name="T38" fmla="*/ 110 w 7"/>
                <a:gd name="T39" fmla="*/ 508 h 16"/>
                <a:gd name="T40" fmla="*/ 130 w 7"/>
                <a:gd name="T41" fmla="*/ 29 h 16"/>
                <a:gd name="T42" fmla="*/ 110 w 7"/>
                <a:gd name="T43" fmla="*/ 69 h 16"/>
                <a:gd name="T44" fmla="*/ 85 w 7"/>
                <a:gd name="T45" fmla="*/ 95 h 16"/>
                <a:gd name="T46" fmla="*/ 57 w 7"/>
                <a:gd name="T47" fmla="*/ 135 h 16"/>
                <a:gd name="T48" fmla="*/ 25 w 7"/>
                <a:gd name="T49" fmla="*/ 164 h 16"/>
                <a:gd name="T50" fmla="*/ 57 w 7"/>
                <a:gd name="T51" fmla="*/ 226 h 16"/>
                <a:gd name="T52" fmla="*/ 85 w 7"/>
                <a:gd name="T53" fmla="*/ 321 h 16"/>
                <a:gd name="T54" fmla="*/ 110 w 7"/>
                <a:gd name="T55" fmla="*/ 485 h 16"/>
                <a:gd name="T56" fmla="*/ 110 w 7"/>
                <a:gd name="T57" fmla="*/ 439 h 16"/>
                <a:gd name="T58" fmla="*/ 110 w 7"/>
                <a:gd name="T59" fmla="*/ 418 h 16"/>
                <a:gd name="T60" fmla="*/ 110 w 7"/>
                <a:gd name="T61" fmla="*/ 321 h 16"/>
                <a:gd name="T62" fmla="*/ 130 w 7"/>
                <a:gd name="T63" fmla="*/ 254 h 16"/>
                <a:gd name="T64" fmla="*/ 167 w 7"/>
                <a:gd name="T65" fmla="*/ 185 h 16"/>
                <a:gd name="T66" fmla="*/ 167 w 7"/>
                <a:gd name="T67" fmla="*/ 185 h 16"/>
                <a:gd name="T68" fmla="*/ 130 w 7"/>
                <a:gd name="T69" fmla="*/ 29 h 16"/>
                <a:gd name="T70" fmla="*/ 130 w 7"/>
                <a:gd name="T71" fmla="*/ 29 h 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cubicBezTo>
                    <a:pt x="2" y="16"/>
                    <a:pt x="2" y="12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1"/>
                    <a:pt x="6" y="12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4" y="16"/>
                    <a:pt x="4" y="16"/>
                  </a:cubicBezTo>
                  <a:close/>
                  <a:moveTo>
                    <a:pt x="5" y="1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8"/>
                    <a:pt x="3" y="10"/>
                  </a:cubicBezTo>
                  <a:cubicBezTo>
                    <a:pt x="3" y="12"/>
                    <a:pt x="3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46" name="Freeform 249"/>
            <p:cNvSpPr/>
            <p:nvPr/>
          </p:nvSpPr>
          <p:spPr bwMode="auto">
            <a:xfrm>
              <a:off x="1877483" y="2932555"/>
              <a:ext cx="53507" cy="28334"/>
            </a:xfrm>
            <a:custGeom>
              <a:avLst/>
              <a:gdLst>
                <a:gd name="T0" fmla="*/ 243 w 7"/>
                <a:gd name="T1" fmla="*/ 0 h 4"/>
                <a:gd name="T2" fmla="*/ 70 w 7"/>
                <a:gd name="T3" fmla="*/ 81 h 4"/>
                <a:gd name="T4" fmla="*/ 211 w 7"/>
                <a:gd name="T5" fmla="*/ 81 h 4"/>
                <a:gd name="T6" fmla="*/ 243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0"/>
                    <a:pt x="0" y="0"/>
                    <a:pt x="2" y="3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3"/>
                    <a:pt x="7" y="2"/>
                    <a:pt x="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47" name="Freeform 250"/>
            <p:cNvSpPr>
              <a:spLocks noEditPoints="1"/>
            </p:cNvSpPr>
            <p:nvPr/>
          </p:nvSpPr>
          <p:spPr bwMode="auto">
            <a:xfrm>
              <a:off x="1886926" y="2932555"/>
              <a:ext cx="44065" cy="28334"/>
            </a:xfrm>
            <a:custGeom>
              <a:avLst/>
              <a:gdLst>
                <a:gd name="T0" fmla="*/ 65 w 6"/>
                <a:gd name="T1" fmla="*/ 101 h 4"/>
                <a:gd name="T2" fmla="*/ 65 w 6"/>
                <a:gd name="T3" fmla="*/ 101 h 4"/>
                <a:gd name="T4" fmla="*/ 28 w 6"/>
                <a:gd name="T5" fmla="*/ 81 h 4"/>
                <a:gd name="T6" fmla="*/ 0 w 6"/>
                <a:gd name="T7" fmla="*/ 25 h 4"/>
                <a:gd name="T8" fmla="*/ 152 w 6"/>
                <a:gd name="T9" fmla="*/ 0 h 4"/>
                <a:gd name="T10" fmla="*/ 180 w 6"/>
                <a:gd name="T11" fmla="*/ 0 h 4"/>
                <a:gd name="T12" fmla="*/ 180 w 6"/>
                <a:gd name="T13" fmla="*/ 0 h 4"/>
                <a:gd name="T14" fmla="*/ 180 w 6"/>
                <a:gd name="T15" fmla="*/ 25 h 4"/>
                <a:gd name="T16" fmla="*/ 180 w 6"/>
                <a:gd name="T17" fmla="*/ 81 h 4"/>
                <a:gd name="T18" fmla="*/ 152 w 6"/>
                <a:gd name="T19" fmla="*/ 101 h 4"/>
                <a:gd name="T20" fmla="*/ 114 w 6"/>
                <a:gd name="T21" fmla="*/ 101 h 4"/>
                <a:gd name="T22" fmla="*/ 65 w 6"/>
                <a:gd name="T23" fmla="*/ 101 h 4"/>
                <a:gd name="T24" fmla="*/ 65 w 6"/>
                <a:gd name="T25" fmla="*/ 81 h 4"/>
                <a:gd name="T26" fmla="*/ 65 w 6"/>
                <a:gd name="T27" fmla="*/ 81 h 4"/>
                <a:gd name="T28" fmla="*/ 65 w 6"/>
                <a:gd name="T29" fmla="*/ 81 h 4"/>
                <a:gd name="T30" fmla="*/ 114 w 6"/>
                <a:gd name="T31" fmla="*/ 81 h 4"/>
                <a:gd name="T32" fmla="*/ 152 w 6"/>
                <a:gd name="T33" fmla="*/ 56 h 4"/>
                <a:gd name="T34" fmla="*/ 152 w 6"/>
                <a:gd name="T35" fmla="*/ 56 h 4"/>
                <a:gd name="T36" fmla="*/ 152 w 6"/>
                <a:gd name="T37" fmla="*/ 25 h 4"/>
                <a:gd name="T38" fmla="*/ 152 w 6"/>
                <a:gd name="T39" fmla="*/ 25 h 4"/>
                <a:gd name="T40" fmla="*/ 28 w 6"/>
                <a:gd name="T41" fmla="*/ 56 h 4"/>
                <a:gd name="T42" fmla="*/ 65 w 6"/>
                <a:gd name="T43" fmla="*/ 81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48" name="Freeform 251"/>
            <p:cNvSpPr/>
            <p:nvPr/>
          </p:nvSpPr>
          <p:spPr bwMode="auto">
            <a:xfrm>
              <a:off x="1877483" y="2910517"/>
              <a:ext cx="9442" cy="6297"/>
            </a:xfrm>
            <a:custGeom>
              <a:avLst/>
              <a:gdLst>
                <a:gd name="T0" fmla="*/ 81 w 1"/>
                <a:gd name="T1" fmla="*/ 0 h 1"/>
                <a:gd name="T2" fmla="*/ 0 w 1"/>
                <a:gd name="T3" fmla="*/ 16 h 1"/>
                <a:gd name="T4" fmla="*/ 0 w 1"/>
                <a:gd name="T5" fmla="*/ 0 h 1"/>
                <a:gd name="T6" fmla="*/ 8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49" name="Freeform 252"/>
            <p:cNvSpPr/>
            <p:nvPr/>
          </p:nvSpPr>
          <p:spPr bwMode="auto">
            <a:xfrm>
              <a:off x="1871188" y="2901073"/>
              <a:ext cx="22032" cy="15741"/>
            </a:xfrm>
            <a:custGeom>
              <a:avLst/>
              <a:gdLst>
                <a:gd name="T0" fmla="*/ 28 w 3"/>
                <a:gd name="T1" fmla="*/ 83 h 2"/>
                <a:gd name="T2" fmla="*/ 28 w 3"/>
                <a:gd name="T3" fmla="*/ 83 h 2"/>
                <a:gd name="T4" fmla="*/ 0 w 3"/>
                <a:gd name="T5" fmla="*/ 83 h 2"/>
                <a:gd name="T6" fmla="*/ 28 w 3"/>
                <a:gd name="T7" fmla="*/ 0 h 2"/>
                <a:gd name="T8" fmla="*/ 86 w 3"/>
                <a:gd name="T9" fmla="*/ 50 h 2"/>
                <a:gd name="T10" fmla="*/ 86 w 3"/>
                <a:gd name="T11" fmla="*/ 50 h 2"/>
                <a:gd name="T12" fmla="*/ 86 w 3"/>
                <a:gd name="T13" fmla="*/ 83 h 2"/>
                <a:gd name="T14" fmla="*/ 28 w 3"/>
                <a:gd name="T15" fmla="*/ 8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50" name="Freeform 253"/>
            <p:cNvSpPr/>
            <p:nvPr/>
          </p:nvSpPr>
          <p:spPr bwMode="auto">
            <a:xfrm>
              <a:off x="2302395" y="2655509"/>
              <a:ext cx="261242" cy="261305"/>
            </a:xfrm>
            <a:custGeom>
              <a:avLst/>
              <a:gdLst>
                <a:gd name="T0" fmla="*/ 372 w 35"/>
                <a:gd name="T1" fmla="*/ 0 h 35"/>
                <a:gd name="T2" fmla="*/ 282 w 35"/>
                <a:gd name="T3" fmla="*/ 66 h 35"/>
                <a:gd name="T4" fmla="*/ 254 w 35"/>
                <a:gd name="T5" fmla="*/ 185 h 35"/>
                <a:gd name="T6" fmla="*/ 225 w 35"/>
                <a:gd name="T7" fmla="*/ 415 h 35"/>
                <a:gd name="T8" fmla="*/ 119 w 35"/>
                <a:gd name="T9" fmla="*/ 534 h 35"/>
                <a:gd name="T10" fmla="*/ 95 w 35"/>
                <a:gd name="T11" fmla="*/ 602 h 35"/>
                <a:gd name="T12" fmla="*/ 66 w 35"/>
                <a:gd name="T13" fmla="*/ 730 h 35"/>
                <a:gd name="T14" fmla="*/ 0 w 35"/>
                <a:gd name="T15" fmla="*/ 759 h 35"/>
                <a:gd name="T16" fmla="*/ 119 w 35"/>
                <a:gd name="T17" fmla="*/ 854 h 35"/>
                <a:gd name="T18" fmla="*/ 157 w 35"/>
                <a:gd name="T19" fmla="*/ 944 h 35"/>
                <a:gd name="T20" fmla="*/ 225 w 35"/>
                <a:gd name="T21" fmla="*/ 984 h 35"/>
                <a:gd name="T22" fmla="*/ 349 w 35"/>
                <a:gd name="T23" fmla="*/ 1079 h 35"/>
                <a:gd name="T24" fmla="*/ 505 w 35"/>
                <a:gd name="T25" fmla="*/ 1041 h 35"/>
                <a:gd name="T26" fmla="*/ 669 w 35"/>
                <a:gd name="T27" fmla="*/ 1041 h 35"/>
                <a:gd name="T28" fmla="*/ 828 w 35"/>
                <a:gd name="T29" fmla="*/ 984 h 35"/>
                <a:gd name="T30" fmla="*/ 1107 w 35"/>
                <a:gd name="T31" fmla="*/ 759 h 35"/>
                <a:gd name="T32" fmla="*/ 759 w 35"/>
                <a:gd name="T33" fmla="*/ 624 h 35"/>
                <a:gd name="T34" fmla="*/ 730 w 35"/>
                <a:gd name="T35" fmla="*/ 574 h 35"/>
                <a:gd name="T36" fmla="*/ 669 w 35"/>
                <a:gd name="T37" fmla="*/ 534 h 35"/>
                <a:gd name="T38" fmla="*/ 730 w 35"/>
                <a:gd name="T39" fmla="*/ 415 h 35"/>
                <a:gd name="T40" fmla="*/ 602 w 35"/>
                <a:gd name="T41" fmla="*/ 282 h 35"/>
                <a:gd name="T42" fmla="*/ 505 w 35"/>
                <a:gd name="T43" fmla="*/ 225 h 35"/>
                <a:gd name="T44" fmla="*/ 505 w 35"/>
                <a:gd name="T45" fmla="*/ 225 h 35"/>
                <a:gd name="T46" fmla="*/ 372 w 35"/>
                <a:gd name="T47" fmla="*/ 0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5" h="35">
                  <a:moveTo>
                    <a:pt x="12" y="0"/>
                  </a:moveTo>
                  <a:cubicBezTo>
                    <a:pt x="12" y="2"/>
                    <a:pt x="11" y="2"/>
                    <a:pt x="9" y="2"/>
                  </a:cubicBezTo>
                  <a:cubicBezTo>
                    <a:pt x="9" y="3"/>
                    <a:pt x="8" y="6"/>
                    <a:pt x="8" y="6"/>
                  </a:cubicBezTo>
                  <a:cubicBezTo>
                    <a:pt x="8" y="9"/>
                    <a:pt x="8" y="11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4" y="18"/>
                    <a:pt x="3" y="18"/>
                    <a:pt x="3" y="19"/>
                  </a:cubicBezTo>
                  <a:cubicBezTo>
                    <a:pt x="3" y="20"/>
                    <a:pt x="3" y="22"/>
                    <a:pt x="2" y="23"/>
                  </a:cubicBezTo>
                  <a:cubicBezTo>
                    <a:pt x="1" y="24"/>
                    <a:pt x="0" y="23"/>
                    <a:pt x="0" y="24"/>
                  </a:cubicBezTo>
                  <a:cubicBezTo>
                    <a:pt x="1" y="25"/>
                    <a:pt x="3" y="26"/>
                    <a:pt x="4" y="27"/>
                  </a:cubicBezTo>
                  <a:cubicBezTo>
                    <a:pt x="4" y="28"/>
                    <a:pt x="5" y="29"/>
                    <a:pt x="5" y="30"/>
                  </a:cubicBezTo>
                  <a:cubicBezTo>
                    <a:pt x="6" y="31"/>
                    <a:pt x="7" y="29"/>
                    <a:pt x="7" y="31"/>
                  </a:cubicBezTo>
                  <a:cubicBezTo>
                    <a:pt x="7" y="31"/>
                    <a:pt x="11" y="34"/>
                    <a:pt x="11" y="34"/>
                  </a:cubicBezTo>
                  <a:cubicBezTo>
                    <a:pt x="13" y="35"/>
                    <a:pt x="14" y="34"/>
                    <a:pt x="16" y="33"/>
                  </a:cubicBezTo>
                  <a:cubicBezTo>
                    <a:pt x="18" y="32"/>
                    <a:pt x="19" y="34"/>
                    <a:pt x="21" y="33"/>
                  </a:cubicBezTo>
                  <a:cubicBezTo>
                    <a:pt x="22" y="32"/>
                    <a:pt x="24" y="31"/>
                    <a:pt x="26" y="31"/>
                  </a:cubicBezTo>
                  <a:cubicBezTo>
                    <a:pt x="29" y="31"/>
                    <a:pt x="33" y="27"/>
                    <a:pt x="35" y="24"/>
                  </a:cubicBezTo>
                  <a:cubicBezTo>
                    <a:pt x="31" y="24"/>
                    <a:pt x="27" y="23"/>
                    <a:pt x="24" y="20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6"/>
                    <a:pt x="21" y="18"/>
                    <a:pt x="21" y="17"/>
                  </a:cubicBezTo>
                  <a:cubicBezTo>
                    <a:pt x="19" y="16"/>
                    <a:pt x="22" y="14"/>
                    <a:pt x="23" y="13"/>
                  </a:cubicBezTo>
                  <a:cubicBezTo>
                    <a:pt x="21" y="12"/>
                    <a:pt x="20" y="10"/>
                    <a:pt x="19" y="9"/>
                  </a:cubicBezTo>
                  <a:cubicBezTo>
                    <a:pt x="18" y="7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4" y="2"/>
                    <a:pt x="1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51" name="Freeform 254"/>
            <p:cNvSpPr>
              <a:spLocks noEditPoints="1"/>
            </p:cNvSpPr>
            <p:nvPr/>
          </p:nvSpPr>
          <p:spPr bwMode="auto">
            <a:xfrm>
              <a:off x="2296100" y="2649212"/>
              <a:ext cx="273832" cy="267602"/>
            </a:xfrm>
            <a:custGeom>
              <a:avLst/>
              <a:gdLst>
                <a:gd name="T0" fmla="*/ 364 w 37"/>
                <a:gd name="T1" fmla="*/ 1093 h 36"/>
                <a:gd name="T2" fmla="*/ 209 w 37"/>
                <a:gd name="T3" fmla="*/ 1025 h 36"/>
                <a:gd name="T4" fmla="*/ 209 w 37"/>
                <a:gd name="T5" fmla="*/ 999 h 36"/>
                <a:gd name="T6" fmla="*/ 155 w 37"/>
                <a:gd name="T7" fmla="*/ 959 h 36"/>
                <a:gd name="T8" fmla="*/ 155 w 37"/>
                <a:gd name="T9" fmla="*/ 869 h 36"/>
                <a:gd name="T10" fmla="*/ 0 w 37"/>
                <a:gd name="T11" fmla="*/ 803 h 36"/>
                <a:gd name="T12" fmla="*/ 66 w 37"/>
                <a:gd name="T13" fmla="*/ 753 h 36"/>
                <a:gd name="T14" fmla="*/ 89 w 37"/>
                <a:gd name="T15" fmla="*/ 659 h 36"/>
                <a:gd name="T16" fmla="*/ 115 w 37"/>
                <a:gd name="T17" fmla="*/ 569 h 36"/>
                <a:gd name="T18" fmla="*/ 209 w 37"/>
                <a:gd name="T19" fmla="*/ 434 h 36"/>
                <a:gd name="T20" fmla="*/ 249 w 37"/>
                <a:gd name="T21" fmla="*/ 319 h 36"/>
                <a:gd name="T22" fmla="*/ 270 w 37"/>
                <a:gd name="T23" fmla="*/ 222 h 36"/>
                <a:gd name="T24" fmla="*/ 336 w 37"/>
                <a:gd name="T25" fmla="*/ 94 h 36"/>
                <a:gd name="T26" fmla="*/ 404 w 37"/>
                <a:gd name="T27" fmla="*/ 0 h 36"/>
                <a:gd name="T28" fmla="*/ 454 w 37"/>
                <a:gd name="T29" fmla="*/ 118 h 36"/>
                <a:gd name="T30" fmla="*/ 520 w 37"/>
                <a:gd name="T31" fmla="*/ 156 h 36"/>
                <a:gd name="T32" fmla="*/ 585 w 37"/>
                <a:gd name="T33" fmla="*/ 250 h 36"/>
                <a:gd name="T34" fmla="*/ 635 w 37"/>
                <a:gd name="T35" fmla="*/ 319 h 36"/>
                <a:gd name="T36" fmla="*/ 769 w 37"/>
                <a:gd name="T37" fmla="*/ 434 h 36"/>
                <a:gd name="T38" fmla="*/ 675 w 37"/>
                <a:gd name="T39" fmla="*/ 524 h 36"/>
                <a:gd name="T40" fmla="*/ 675 w 37"/>
                <a:gd name="T41" fmla="*/ 569 h 36"/>
                <a:gd name="T42" fmla="*/ 729 w 37"/>
                <a:gd name="T43" fmla="*/ 590 h 36"/>
                <a:gd name="T44" fmla="*/ 769 w 37"/>
                <a:gd name="T45" fmla="*/ 619 h 36"/>
                <a:gd name="T46" fmla="*/ 1133 w 37"/>
                <a:gd name="T47" fmla="*/ 753 h 36"/>
                <a:gd name="T48" fmla="*/ 818 w 37"/>
                <a:gd name="T49" fmla="*/ 1025 h 36"/>
                <a:gd name="T50" fmla="*/ 675 w 37"/>
                <a:gd name="T51" fmla="*/ 1093 h 36"/>
                <a:gd name="T52" fmla="*/ 548 w 37"/>
                <a:gd name="T53" fmla="*/ 1093 h 36"/>
                <a:gd name="T54" fmla="*/ 249 w 37"/>
                <a:gd name="T55" fmla="*/ 999 h 36"/>
                <a:gd name="T56" fmla="*/ 364 w 37"/>
                <a:gd name="T57" fmla="*/ 1053 h 36"/>
                <a:gd name="T58" fmla="*/ 614 w 37"/>
                <a:gd name="T59" fmla="*/ 1053 h 36"/>
                <a:gd name="T60" fmla="*/ 703 w 37"/>
                <a:gd name="T61" fmla="*/ 1025 h 36"/>
                <a:gd name="T62" fmla="*/ 1068 w 37"/>
                <a:gd name="T63" fmla="*/ 774 h 36"/>
                <a:gd name="T64" fmla="*/ 729 w 37"/>
                <a:gd name="T65" fmla="*/ 659 h 36"/>
                <a:gd name="T66" fmla="*/ 703 w 37"/>
                <a:gd name="T67" fmla="*/ 569 h 36"/>
                <a:gd name="T68" fmla="*/ 635 w 37"/>
                <a:gd name="T69" fmla="*/ 590 h 36"/>
                <a:gd name="T70" fmla="*/ 703 w 37"/>
                <a:gd name="T71" fmla="*/ 434 h 36"/>
                <a:gd name="T72" fmla="*/ 614 w 37"/>
                <a:gd name="T73" fmla="*/ 319 h 36"/>
                <a:gd name="T74" fmla="*/ 520 w 37"/>
                <a:gd name="T75" fmla="*/ 279 h 36"/>
                <a:gd name="T76" fmla="*/ 491 w 37"/>
                <a:gd name="T77" fmla="*/ 279 h 36"/>
                <a:gd name="T78" fmla="*/ 430 w 37"/>
                <a:gd name="T79" fmla="*/ 66 h 36"/>
                <a:gd name="T80" fmla="*/ 336 w 37"/>
                <a:gd name="T81" fmla="*/ 118 h 36"/>
                <a:gd name="T82" fmla="*/ 310 w 37"/>
                <a:gd name="T83" fmla="*/ 250 h 36"/>
                <a:gd name="T84" fmla="*/ 249 w 37"/>
                <a:gd name="T85" fmla="*/ 434 h 36"/>
                <a:gd name="T86" fmla="*/ 183 w 37"/>
                <a:gd name="T87" fmla="*/ 569 h 36"/>
                <a:gd name="T88" fmla="*/ 115 w 37"/>
                <a:gd name="T89" fmla="*/ 619 h 36"/>
                <a:gd name="T90" fmla="*/ 115 w 37"/>
                <a:gd name="T91" fmla="*/ 753 h 36"/>
                <a:gd name="T92" fmla="*/ 66 w 37"/>
                <a:gd name="T93" fmla="*/ 774 h 36"/>
                <a:gd name="T94" fmla="*/ 183 w 37"/>
                <a:gd name="T95" fmla="*/ 897 h 36"/>
                <a:gd name="T96" fmla="*/ 209 w 37"/>
                <a:gd name="T97" fmla="*/ 959 h 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7" h="36">
                  <a:moveTo>
                    <a:pt x="14" y="36"/>
                  </a:moveTo>
                  <a:cubicBezTo>
                    <a:pt x="14" y="36"/>
                    <a:pt x="13" y="36"/>
                    <a:pt x="12" y="35"/>
                  </a:cubicBezTo>
                  <a:cubicBezTo>
                    <a:pt x="12" y="35"/>
                    <a:pt x="11" y="35"/>
                    <a:pt x="9" y="34"/>
                  </a:cubicBezTo>
                  <a:cubicBezTo>
                    <a:pt x="9" y="34"/>
                    <a:pt x="8" y="33"/>
                    <a:pt x="7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6" y="32"/>
                    <a:pt x="5" y="31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4" y="27"/>
                    <a:pt x="2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6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1"/>
                    <a:pt x="8" y="10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3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2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9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23"/>
                    <a:pt x="32" y="25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8"/>
                    <a:pt x="30" y="32"/>
                    <a:pt x="27" y="33"/>
                  </a:cubicBezTo>
                  <a:cubicBezTo>
                    <a:pt x="26" y="33"/>
                    <a:pt x="25" y="33"/>
                    <a:pt x="23" y="34"/>
                  </a:cubicBezTo>
                  <a:cubicBezTo>
                    <a:pt x="23" y="34"/>
                    <a:pt x="22" y="35"/>
                    <a:pt x="22" y="35"/>
                  </a:cubicBezTo>
                  <a:cubicBezTo>
                    <a:pt x="21" y="35"/>
                    <a:pt x="20" y="35"/>
                    <a:pt x="19" y="35"/>
                  </a:cubicBezTo>
                  <a:cubicBezTo>
                    <a:pt x="19" y="35"/>
                    <a:pt x="18" y="34"/>
                    <a:pt x="18" y="35"/>
                  </a:cubicBezTo>
                  <a:cubicBezTo>
                    <a:pt x="16" y="36"/>
                    <a:pt x="15" y="36"/>
                    <a:pt x="14" y="36"/>
                  </a:cubicBezTo>
                  <a:close/>
                  <a:moveTo>
                    <a:pt x="8" y="32"/>
                  </a:moveTo>
                  <a:cubicBezTo>
                    <a:pt x="8" y="32"/>
                    <a:pt x="9" y="33"/>
                    <a:pt x="10" y="33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4" y="35"/>
                    <a:pt x="15" y="35"/>
                    <a:pt x="17" y="34"/>
                  </a:cubicBezTo>
                  <a:cubicBezTo>
                    <a:pt x="18" y="33"/>
                    <a:pt x="19" y="33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ubicBezTo>
                    <a:pt x="22" y="34"/>
                    <a:pt x="22" y="33"/>
                    <a:pt x="23" y="33"/>
                  </a:cubicBezTo>
                  <a:cubicBezTo>
                    <a:pt x="24" y="32"/>
                    <a:pt x="25" y="32"/>
                    <a:pt x="27" y="31"/>
                  </a:cubicBezTo>
                  <a:cubicBezTo>
                    <a:pt x="30" y="31"/>
                    <a:pt x="33" y="28"/>
                    <a:pt x="35" y="25"/>
                  </a:cubicBezTo>
                  <a:cubicBezTo>
                    <a:pt x="31" y="26"/>
                    <a:pt x="27" y="24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3" y="20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6"/>
                    <a:pt x="22" y="15"/>
                    <a:pt x="23" y="14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19" y="10"/>
                    <a:pt x="19" y="10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6"/>
                    <a:pt x="14" y="5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6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2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5" y="27"/>
                    <a:pt x="5" y="28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52" name="Freeform 255"/>
            <p:cNvSpPr/>
            <p:nvPr/>
          </p:nvSpPr>
          <p:spPr bwMode="auto">
            <a:xfrm>
              <a:off x="2421999" y="2693288"/>
              <a:ext cx="6295" cy="9445"/>
            </a:xfrm>
            <a:custGeom>
              <a:avLst/>
              <a:gdLst>
                <a:gd name="T0" fmla="*/ 16 w 1"/>
                <a:gd name="T1" fmla="*/ 81 h 1"/>
                <a:gd name="T2" fmla="*/ 0 w 1"/>
                <a:gd name="T3" fmla="*/ 81 h 1"/>
                <a:gd name="T4" fmla="*/ 16 w 1"/>
                <a:gd name="T5" fmla="*/ 8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53" name="Freeform 256"/>
            <p:cNvSpPr/>
            <p:nvPr/>
          </p:nvSpPr>
          <p:spPr bwMode="auto">
            <a:xfrm>
              <a:off x="2415704" y="2693288"/>
              <a:ext cx="22032" cy="15741"/>
            </a:xfrm>
            <a:custGeom>
              <a:avLst/>
              <a:gdLst>
                <a:gd name="T0" fmla="*/ 28 w 3"/>
                <a:gd name="T1" fmla="*/ 83 h 2"/>
                <a:gd name="T2" fmla="*/ 28 w 3"/>
                <a:gd name="T3" fmla="*/ 83 h 2"/>
                <a:gd name="T4" fmla="*/ 0 w 3"/>
                <a:gd name="T5" fmla="*/ 50 h 2"/>
                <a:gd name="T6" fmla="*/ 0 w 3"/>
                <a:gd name="T7" fmla="*/ 0 h 2"/>
                <a:gd name="T8" fmla="*/ 28 w 3"/>
                <a:gd name="T9" fmla="*/ 0 h 2"/>
                <a:gd name="T10" fmla="*/ 65 w 3"/>
                <a:gd name="T11" fmla="*/ 0 h 2"/>
                <a:gd name="T12" fmla="*/ 86 w 3"/>
                <a:gd name="T13" fmla="*/ 50 h 2"/>
                <a:gd name="T14" fmla="*/ 65 w 3"/>
                <a:gd name="T15" fmla="*/ 50 h 2"/>
                <a:gd name="T16" fmla="*/ 28 w 3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54" name="Freeform 257"/>
            <p:cNvSpPr/>
            <p:nvPr/>
          </p:nvSpPr>
          <p:spPr bwMode="auto">
            <a:xfrm>
              <a:off x="2450327" y="2753105"/>
              <a:ext cx="31475" cy="37779"/>
            </a:xfrm>
            <a:custGeom>
              <a:avLst/>
              <a:gdLst>
                <a:gd name="T0" fmla="*/ 158 w 4"/>
                <a:gd name="T1" fmla="*/ 98 h 5"/>
                <a:gd name="T2" fmla="*/ 125 w 4"/>
                <a:gd name="T3" fmla="*/ 139 h 5"/>
                <a:gd name="T4" fmla="*/ 50 w 4"/>
                <a:gd name="T5" fmla="*/ 139 h 5"/>
                <a:gd name="T6" fmla="*/ 50 w 4"/>
                <a:gd name="T7" fmla="*/ 29 h 5"/>
                <a:gd name="T8" fmla="*/ 158 w 4"/>
                <a:gd name="T9" fmla="*/ 29 h 5"/>
                <a:gd name="T10" fmla="*/ 83 w 4"/>
                <a:gd name="T11" fmla="*/ 98 h 5"/>
                <a:gd name="T12" fmla="*/ 158 w 4"/>
                <a:gd name="T13" fmla="*/ 98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1" y="5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55" name="Freeform 258"/>
            <p:cNvSpPr>
              <a:spLocks noEditPoints="1"/>
            </p:cNvSpPr>
            <p:nvPr/>
          </p:nvSpPr>
          <p:spPr bwMode="auto">
            <a:xfrm>
              <a:off x="2450327" y="2746808"/>
              <a:ext cx="37770" cy="44076"/>
            </a:xfrm>
            <a:custGeom>
              <a:avLst/>
              <a:gdLst>
                <a:gd name="T0" fmla="*/ 98 w 5"/>
                <a:gd name="T1" fmla="*/ 180 h 6"/>
                <a:gd name="T2" fmla="*/ 98 w 5"/>
                <a:gd name="T3" fmla="*/ 180 h 6"/>
                <a:gd name="T4" fmla="*/ 70 w 5"/>
                <a:gd name="T5" fmla="*/ 180 h 6"/>
                <a:gd name="T6" fmla="*/ 29 w 5"/>
                <a:gd name="T7" fmla="*/ 180 h 6"/>
                <a:gd name="T8" fmla="*/ 0 w 5"/>
                <a:gd name="T9" fmla="*/ 152 h 6"/>
                <a:gd name="T10" fmla="*/ 0 w 5"/>
                <a:gd name="T11" fmla="*/ 114 h 6"/>
                <a:gd name="T12" fmla="*/ 0 w 5"/>
                <a:gd name="T13" fmla="*/ 114 h 6"/>
                <a:gd name="T14" fmla="*/ 0 w 5"/>
                <a:gd name="T15" fmla="*/ 114 h 6"/>
                <a:gd name="T16" fmla="*/ 29 w 5"/>
                <a:gd name="T17" fmla="*/ 65 h 6"/>
                <a:gd name="T18" fmla="*/ 98 w 5"/>
                <a:gd name="T19" fmla="*/ 0 h 6"/>
                <a:gd name="T20" fmla="*/ 139 w 5"/>
                <a:gd name="T21" fmla="*/ 28 h 6"/>
                <a:gd name="T22" fmla="*/ 139 w 5"/>
                <a:gd name="T23" fmla="*/ 86 h 6"/>
                <a:gd name="T24" fmla="*/ 139 w 5"/>
                <a:gd name="T25" fmla="*/ 86 h 6"/>
                <a:gd name="T26" fmla="*/ 139 w 5"/>
                <a:gd name="T27" fmla="*/ 86 h 6"/>
                <a:gd name="T28" fmla="*/ 139 w 5"/>
                <a:gd name="T29" fmla="*/ 114 h 6"/>
                <a:gd name="T30" fmla="*/ 139 w 5"/>
                <a:gd name="T31" fmla="*/ 152 h 6"/>
                <a:gd name="T32" fmla="*/ 98 w 5"/>
                <a:gd name="T33" fmla="*/ 180 h 6"/>
                <a:gd name="T34" fmla="*/ 98 w 5"/>
                <a:gd name="T35" fmla="*/ 65 h 6"/>
                <a:gd name="T36" fmla="*/ 70 w 5"/>
                <a:gd name="T37" fmla="*/ 65 h 6"/>
                <a:gd name="T38" fmla="*/ 29 w 5"/>
                <a:gd name="T39" fmla="*/ 114 h 6"/>
                <a:gd name="T40" fmla="*/ 70 w 5"/>
                <a:gd name="T41" fmla="*/ 86 h 6"/>
                <a:gd name="T42" fmla="*/ 70 w 5"/>
                <a:gd name="T43" fmla="*/ 86 h 6"/>
                <a:gd name="T44" fmla="*/ 98 w 5"/>
                <a:gd name="T45" fmla="*/ 65 h 6"/>
                <a:gd name="T46" fmla="*/ 98 w 5"/>
                <a:gd name="T47" fmla="*/ 65 h 6"/>
                <a:gd name="T48" fmla="*/ 98 w 5"/>
                <a:gd name="T49" fmla="*/ 65 h 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56" name="Freeform 259"/>
            <p:cNvSpPr/>
            <p:nvPr/>
          </p:nvSpPr>
          <p:spPr bwMode="auto">
            <a:xfrm>
              <a:off x="1886926" y="2932555"/>
              <a:ext cx="97572" cy="110189"/>
            </a:xfrm>
            <a:custGeom>
              <a:avLst/>
              <a:gdLst>
                <a:gd name="T0" fmla="*/ 324 w 13"/>
                <a:gd name="T1" fmla="*/ 28 h 15"/>
                <a:gd name="T2" fmla="*/ 188 w 13"/>
                <a:gd name="T3" fmla="*/ 0 h 15"/>
                <a:gd name="T4" fmla="*/ 136 w 13"/>
                <a:gd name="T5" fmla="*/ 86 h 15"/>
                <a:gd name="T6" fmla="*/ 29 w 13"/>
                <a:gd name="T7" fmla="*/ 114 h 15"/>
                <a:gd name="T8" fmla="*/ 69 w 13"/>
                <a:gd name="T9" fmla="*/ 152 h 15"/>
                <a:gd name="T10" fmla="*/ 29 w 13"/>
                <a:gd name="T11" fmla="*/ 152 h 15"/>
                <a:gd name="T12" fmla="*/ 0 w 13"/>
                <a:gd name="T13" fmla="*/ 201 h 15"/>
                <a:gd name="T14" fmla="*/ 29 w 13"/>
                <a:gd name="T15" fmla="*/ 294 h 15"/>
                <a:gd name="T16" fmla="*/ 165 w 13"/>
                <a:gd name="T17" fmla="*/ 446 h 15"/>
                <a:gd name="T18" fmla="*/ 188 w 13"/>
                <a:gd name="T19" fmla="*/ 380 h 15"/>
                <a:gd name="T20" fmla="*/ 234 w 13"/>
                <a:gd name="T21" fmla="*/ 331 h 15"/>
                <a:gd name="T22" fmla="*/ 324 w 13"/>
                <a:gd name="T23" fmla="*/ 294 h 15"/>
                <a:gd name="T24" fmla="*/ 393 w 13"/>
                <a:gd name="T25" fmla="*/ 294 h 15"/>
                <a:gd name="T26" fmla="*/ 393 w 13"/>
                <a:gd name="T27" fmla="*/ 152 h 15"/>
                <a:gd name="T28" fmla="*/ 324 w 13"/>
                <a:gd name="T29" fmla="*/ 86 h 15"/>
                <a:gd name="T30" fmla="*/ 324 w 13"/>
                <a:gd name="T31" fmla="*/ 28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" h="15">
                  <a:moveTo>
                    <a:pt x="10" y="1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6" y="2"/>
                    <a:pt x="6" y="3"/>
                    <a:pt x="4" y="3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8" y="10"/>
                    <a:pt x="8" y="10"/>
                    <a:pt x="10" y="10"/>
                  </a:cubicBezTo>
                  <a:cubicBezTo>
                    <a:pt x="10" y="10"/>
                    <a:pt x="12" y="12"/>
                    <a:pt x="12" y="10"/>
                  </a:cubicBezTo>
                  <a:cubicBezTo>
                    <a:pt x="12" y="9"/>
                    <a:pt x="12" y="5"/>
                    <a:pt x="12" y="5"/>
                  </a:cubicBezTo>
                  <a:cubicBezTo>
                    <a:pt x="13" y="2"/>
                    <a:pt x="11" y="1"/>
                    <a:pt x="10" y="3"/>
                  </a:cubicBezTo>
                  <a:cubicBezTo>
                    <a:pt x="10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57" name="Freeform 260"/>
            <p:cNvSpPr>
              <a:spLocks noEditPoints="1"/>
            </p:cNvSpPr>
            <p:nvPr/>
          </p:nvSpPr>
          <p:spPr bwMode="auto">
            <a:xfrm>
              <a:off x="1877483" y="2932555"/>
              <a:ext cx="107015" cy="119634"/>
            </a:xfrm>
            <a:custGeom>
              <a:avLst/>
              <a:gdLst>
                <a:gd name="T0" fmla="*/ 211 w 14"/>
                <a:gd name="T1" fmla="*/ 485 h 16"/>
                <a:gd name="T2" fmla="*/ 29 w 14"/>
                <a:gd name="T3" fmla="*/ 321 h 16"/>
                <a:gd name="T4" fmla="*/ 29 w 14"/>
                <a:gd name="T5" fmla="*/ 164 h 16"/>
                <a:gd name="T6" fmla="*/ 70 w 14"/>
                <a:gd name="T7" fmla="*/ 135 h 16"/>
                <a:gd name="T8" fmla="*/ 170 w 14"/>
                <a:gd name="T9" fmla="*/ 95 h 16"/>
                <a:gd name="T10" fmla="*/ 211 w 14"/>
                <a:gd name="T11" fmla="*/ 29 h 16"/>
                <a:gd name="T12" fmla="*/ 211 w 14"/>
                <a:gd name="T13" fmla="*/ 0 h 16"/>
                <a:gd name="T14" fmla="*/ 389 w 14"/>
                <a:gd name="T15" fmla="*/ 0 h 16"/>
                <a:gd name="T16" fmla="*/ 413 w 14"/>
                <a:gd name="T17" fmla="*/ 29 h 16"/>
                <a:gd name="T18" fmla="*/ 413 w 14"/>
                <a:gd name="T19" fmla="*/ 29 h 16"/>
                <a:gd name="T20" fmla="*/ 491 w 14"/>
                <a:gd name="T21" fmla="*/ 164 h 16"/>
                <a:gd name="T22" fmla="*/ 491 w 14"/>
                <a:gd name="T23" fmla="*/ 349 h 16"/>
                <a:gd name="T24" fmla="*/ 342 w 14"/>
                <a:gd name="T25" fmla="*/ 349 h 16"/>
                <a:gd name="T26" fmla="*/ 342 w 14"/>
                <a:gd name="T27" fmla="*/ 321 h 16"/>
                <a:gd name="T28" fmla="*/ 313 w 14"/>
                <a:gd name="T29" fmla="*/ 349 h 16"/>
                <a:gd name="T30" fmla="*/ 272 w 14"/>
                <a:gd name="T31" fmla="*/ 418 h 16"/>
                <a:gd name="T32" fmla="*/ 243 w 14"/>
                <a:gd name="T33" fmla="*/ 485 h 16"/>
                <a:gd name="T34" fmla="*/ 29 w 14"/>
                <a:gd name="T35" fmla="*/ 226 h 16"/>
                <a:gd name="T36" fmla="*/ 170 w 14"/>
                <a:gd name="T37" fmla="*/ 418 h 16"/>
                <a:gd name="T38" fmla="*/ 243 w 14"/>
                <a:gd name="T39" fmla="*/ 418 h 16"/>
                <a:gd name="T40" fmla="*/ 243 w 14"/>
                <a:gd name="T41" fmla="*/ 418 h 16"/>
                <a:gd name="T42" fmla="*/ 272 w 14"/>
                <a:gd name="T43" fmla="*/ 321 h 16"/>
                <a:gd name="T44" fmla="*/ 389 w 14"/>
                <a:gd name="T45" fmla="*/ 321 h 16"/>
                <a:gd name="T46" fmla="*/ 413 w 14"/>
                <a:gd name="T47" fmla="*/ 254 h 16"/>
                <a:gd name="T48" fmla="*/ 459 w 14"/>
                <a:gd name="T49" fmla="*/ 95 h 16"/>
                <a:gd name="T50" fmla="*/ 389 w 14"/>
                <a:gd name="T51" fmla="*/ 135 h 16"/>
                <a:gd name="T52" fmla="*/ 342 w 14"/>
                <a:gd name="T53" fmla="*/ 29 h 16"/>
                <a:gd name="T54" fmla="*/ 243 w 14"/>
                <a:gd name="T55" fmla="*/ 29 h 16"/>
                <a:gd name="T56" fmla="*/ 243 w 14"/>
                <a:gd name="T57" fmla="*/ 95 h 16"/>
                <a:gd name="T58" fmla="*/ 141 w 14"/>
                <a:gd name="T59" fmla="*/ 135 h 16"/>
                <a:gd name="T60" fmla="*/ 100 w 14"/>
                <a:gd name="T61" fmla="*/ 135 h 16"/>
                <a:gd name="T62" fmla="*/ 100 w 14"/>
                <a:gd name="T63" fmla="*/ 185 h 16"/>
                <a:gd name="T64" fmla="*/ 100 w 14"/>
                <a:gd name="T65" fmla="*/ 185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" h="16">
                  <a:moveTo>
                    <a:pt x="6" y="16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1" y="10"/>
                    <a:pt x="0" y="7"/>
                    <a:pt x="1" y="7"/>
                  </a:cubicBezTo>
                  <a:cubicBezTo>
                    <a:pt x="1" y="6"/>
                    <a:pt x="2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5"/>
                    <a:pt x="13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5"/>
                    <a:pt x="7" y="15"/>
                  </a:cubicBezTo>
                  <a:lnTo>
                    <a:pt x="6" y="16"/>
                  </a:lnTo>
                  <a:close/>
                  <a:moveTo>
                    <a:pt x="1" y="7"/>
                  </a:moveTo>
                  <a:cubicBezTo>
                    <a:pt x="2" y="8"/>
                    <a:pt x="2" y="9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6"/>
                    <a:pt x="12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58" name="Freeform 261"/>
            <p:cNvSpPr/>
            <p:nvPr/>
          </p:nvSpPr>
          <p:spPr bwMode="auto">
            <a:xfrm>
              <a:off x="1439982" y="2731067"/>
              <a:ext cx="59802" cy="22038"/>
            </a:xfrm>
            <a:custGeom>
              <a:avLst/>
              <a:gdLst>
                <a:gd name="T0" fmla="*/ 29 w 8"/>
                <a:gd name="T1" fmla="*/ 28 h 3"/>
                <a:gd name="T2" fmla="*/ 29 w 8"/>
                <a:gd name="T3" fmla="*/ 65 h 3"/>
                <a:gd name="T4" fmla="*/ 164 w 8"/>
                <a:gd name="T5" fmla="*/ 28 h 3"/>
                <a:gd name="T6" fmla="*/ 254 w 8"/>
                <a:gd name="T7" fmla="*/ 28 h 3"/>
                <a:gd name="T8" fmla="*/ 164 w 8"/>
                <a:gd name="T9" fmla="*/ 0 h 3"/>
                <a:gd name="T10" fmla="*/ 29 w 8"/>
                <a:gd name="T11" fmla="*/ 2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">
                  <a:moveTo>
                    <a:pt x="1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6" y="1"/>
                    <a:pt x="7" y="3"/>
                    <a:pt x="8" y="1"/>
                  </a:cubicBezTo>
                  <a:cubicBezTo>
                    <a:pt x="6" y="2"/>
                    <a:pt x="6" y="0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59" name="Freeform 262"/>
            <p:cNvSpPr/>
            <p:nvPr/>
          </p:nvSpPr>
          <p:spPr bwMode="auto">
            <a:xfrm>
              <a:off x="1439982" y="2731067"/>
              <a:ext cx="66097" cy="22038"/>
            </a:xfrm>
            <a:custGeom>
              <a:avLst/>
              <a:gdLst>
                <a:gd name="T0" fmla="*/ 0 w 9"/>
                <a:gd name="T1" fmla="*/ 86 h 3"/>
                <a:gd name="T2" fmla="*/ 0 w 9"/>
                <a:gd name="T3" fmla="*/ 65 h 3"/>
                <a:gd name="T4" fmla="*/ 28 w 9"/>
                <a:gd name="T5" fmla="*/ 28 h 3"/>
                <a:gd name="T6" fmla="*/ 28 w 9"/>
                <a:gd name="T7" fmla="*/ 0 h 3"/>
                <a:gd name="T8" fmla="*/ 28 w 9"/>
                <a:gd name="T9" fmla="*/ 0 h 3"/>
                <a:gd name="T10" fmla="*/ 86 w 9"/>
                <a:gd name="T11" fmla="*/ 0 h 3"/>
                <a:gd name="T12" fmla="*/ 152 w 9"/>
                <a:gd name="T13" fmla="*/ 0 h 3"/>
                <a:gd name="T14" fmla="*/ 152 w 9"/>
                <a:gd name="T15" fmla="*/ 0 h 3"/>
                <a:gd name="T16" fmla="*/ 180 w 9"/>
                <a:gd name="T17" fmla="*/ 0 h 3"/>
                <a:gd name="T18" fmla="*/ 201 w 9"/>
                <a:gd name="T19" fmla="*/ 0 h 3"/>
                <a:gd name="T20" fmla="*/ 266 w 9"/>
                <a:gd name="T21" fmla="*/ 0 h 3"/>
                <a:gd name="T22" fmla="*/ 240 w 9"/>
                <a:gd name="T23" fmla="*/ 28 h 3"/>
                <a:gd name="T24" fmla="*/ 201 w 9"/>
                <a:gd name="T25" fmla="*/ 65 h 3"/>
                <a:gd name="T26" fmla="*/ 180 w 9"/>
                <a:gd name="T27" fmla="*/ 65 h 3"/>
                <a:gd name="T28" fmla="*/ 152 w 9"/>
                <a:gd name="T29" fmla="*/ 28 h 3"/>
                <a:gd name="T30" fmla="*/ 86 w 9"/>
                <a:gd name="T31" fmla="*/ 65 h 3"/>
                <a:gd name="T32" fmla="*/ 28 w 9"/>
                <a:gd name="T33" fmla="*/ 86 h 3"/>
                <a:gd name="T34" fmla="*/ 0 w 9"/>
                <a:gd name="T35" fmla="*/ 86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60" name="Freeform 263"/>
            <p:cNvSpPr/>
            <p:nvPr/>
          </p:nvSpPr>
          <p:spPr bwMode="auto">
            <a:xfrm>
              <a:off x="1679191" y="2775142"/>
              <a:ext cx="81835" cy="119634"/>
            </a:xfrm>
            <a:custGeom>
              <a:avLst/>
              <a:gdLst>
                <a:gd name="T0" fmla="*/ 340 w 11"/>
                <a:gd name="T1" fmla="*/ 390 h 16"/>
                <a:gd name="T2" fmla="*/ 184 w 11"/>
                <a:gd name="T3" fmla="*/ 439 h 16"/>
                <a:gd name="T4" fmla="*/ 0 w 11"/>
                <a:gd name="T5" fmla="*/ 485 h 16"/>
                <a:gd name="T6" fmla="*/ 0 w 11"/>
                <a:gd name="T7" fmla="*/ 390 h 16"/>
                <a:gd name="T8" fmla="*/ 28 w 11"/>
                <a:gd name="T9" fmla="*/ 254 h 16"/>
                <a:gd name="T10" fmla="*/ 66 w 11"/>
                <a:gd name="T11" fmla="*/ 185 h 16"/>
                <a:gd name="T12" fmla="*/ 28 w 11"/>
                <a:gd name="T13" fmla="*/ 164 h 16"/>
                <a:gd name="T14" fmla="*/ 66 w 11"/>
                <a:gd name="T15" fmla="*/ 29 h 16"/>
                <a:gd name="T16" fmla="*/ 251 w 11"/>
                <a:gd name="T17" fmla="*/ 95 h 16"/>
                <a:gd name="T18" fmla="*/ 340 w 11"/>
                <a:gd name="T19" fmla="*/ 39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cubicBezTo>
                    <a:pt x="10" y="14"/>
                    <a:pt x="7" y="14"/>
                    <a:pt x="6" y="14"/>
                  </a:cubicBezTo>
                  <a:cubicBezTo>
                    <a:pt x="3" y="16"/>
                    <a:pt x="3" y="16"/>
                    <a:pt x="0" y="15"/>
                  </a:cubicBezTo>
                  <a:cubicBezTo>
                    <a:pt x="2" y="15"/>
                    <a:pt x="1" y="13"/>
                    <a:pt x="0" y="12"/>
                  </a:cubicBezTo>
                  <a:cubicBezTo>
                    <a:pt x="0" y="11"/>
                    <a:pt x="1" y="10"/>
                    <a:pt x="1" y="8"/>
                  </a:cubicBezTo>
                  <a:cubicBezTo>
                    <a:pt x="1" y="7"/>
                    <a:pt x="2" y="8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1"/>
                    <a:pt x="2" y="1"/>
                  </a:cubicBezTo>
                  <a:cubicBezTo>
                    <a:pt x="5" y="1"/>
                    <a:pt x="8" y="0"/>
                    <a:pt x="8" y="3"/>
                  </a:cubicBezTo>
                  <a:cubicBezTo>
                    <a:pt x="9" y="7"/>
                    <a:pt x="8" y="10"/>
                    <a:pt x="11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61" name="Freeform 264"/>
            <p:cNvSpPr>
              <a:spLocks noEditPoints="1"/>
            </p:cNvSpPr>
            <p:nvPr/>
          </p:nvSpPr>
          <p:spPr bwMode="auto">
            <a:xfrm>
              <a:off x="1647717" y="2775142"/>
              <a:ext cx="113310" cy="119634"/>
            </a:xfrm>
            <a:custGeom>
              <a:avLst/>
              <a:gdLst>
                <a:gd name="T0" fmla="*/ 235 w 15"/>
                <a:gd name="T1" fmla="*/ 508 h 16"/>
                <a:gd name="T2" fmla="*/ 139 w 15"/>
                <a:gd name="T3" fmla="*/ 485 h 16"/>
                <a:gd name="T4" fmla="*/ 0 w 15"/>
                <a:gd name="T5" fmla="*/ 439 h 16"/>
                <a:gd name="T6" fmla="*/ 139 w 15"/>
                <a:gd name="T7" fmla="*/ 439 h 16"/>
                <a:gd name="T8" fmla="*/ 168 w 15"/>
                <a:gd name="T9" fmla="*/ 439 h 16"/>
                <a:gd name="T10" fmla="*/ 139 w 15"/>
                <a:gd name="T11" fmla="*/ 418 h 16"/>
                <a:gd name="T12" fmla="*/ 139 w 15"/>
                <a:gd name="T13" fmla="*/ 390 h 16"/>
                <a:gd name="T14" fmla="*/ 139 w 15"/>
                <a:gd name="T15" fmla="*/ 283 h 16"/>
                <a:gd name="T16" fmla="*/ 168 w 15"/>
                <a:gd name="T17" fmla="*/ 254 h 16"/>
                <a:gd name="T18" fmla="*/ 168 w 15"/>
                <a:gd name="T19" fmla="*/ 226 h 16"/>
                <a:gd name="T20" fmla="*/ 168 w 15"/>
                <a:gd name="T21" fmla="*/ 226 h 16"/>
                <a:gd name="T22" fmla="*/ 168 w 15"/>
                <a:gd name="T23" fmla="*/ 164 h 16"/>
                <a:gd name="T24" fmla="*/ 168 w 15"/>
                <a:gd name="T25" fmla="*/ 164 h 16"/>
                <a:gd name="T26" fmla="*/ 168 w 15"/>
                <a:gd name="T27" fmla="*/ 135 h 16"/>
                <a:gd name="T28" fmla="*/ 139 w 15"/>
                <a:gd name="T29" fmla="*/ 29 h 16"/>
                <a:gd name="T30" fmla="*/ 197 w 15"/>
                <a:gd name="T31" fmla="*/ 0 h 16"/>
                <a:gd name="T32" fmla="*/ 197 w 15"/>
                <a:gd name="T33" fmla="*/ 0 h 16"/>
                <a:gd name="T34" fmla="*/ 264 w 15"/>
                <a:gd name="T35" fmla="*/ 0 h 16"/>
                <a:gd name="T36" fmla="*/ 305 w 15"/>
                <a:gd name="T37" fmla="*/ 0 h 16"/>
                <a:gd name="T38" fmla="*/ 427 w 15"/>
                <a:gd name="T39" fmla="*/ 95 h 16"/>
                <a:gd name="T40" fmla="*/ 427 w 15"/>
                <a:gd name="T41" fmla="*/ 185 h 16"/>
                <a:gd name="T42" fmla="*/ 494 w 15"/>
                <a:gd name="T43" fmla="*/ 390 h 16"/>
                <a:gd name="T44" fmla="*/ 494 w 15"/>
                <a:gd name="T45" fmla="*/ 390 h 16"/>
                <a:gd name="T46" fmla="*/ 494 w 15"/>
                <a:gd name="T47" fmla="*/ 418 h 16"/>
                <a:gd name="T48" fmla="*/ 403 w 15"/>
                <a:gd name="T49" fmla="*/ 439 h 16"/>
                <a:gd name="T50" fmla="*/ 334 w 15"/>
                <a:gd name="T51" fmla="*/ 485 h 16"/>
                <a:gd name="T52" fmla="*/ 235 w 15"/>
                <a:gd name="T53" fmla="*/ 508 h 16"/>
                <a:gd name="T54" fmla="*/ 197 w 15"/>
                <a:gd name="T55" fmla="*/ 485 h 16"/>
                <a:gd name="T56" fmla="*/ 334 w 15"/>
                <a:gd name="T57" fmla="*/ 439 h 16"/>
                <a:gd name="T58" fmla="*/ 358 w 15"/>
                <a:gd name="T59" fmla="*/ 418 h 16"/>
                <a:gd name="T60" fmla="*/ 473 w 15"/>
                <a:gd name="T61" fmla="*/ 390 h 16"/>
                <a:gd name="T62" fmla="*/ 403 w 15"/>
                <a:gd name="T63" fmla="*/ 185 h 16"/>
                <a:gd name="T64" fmla="*/ 403 w 15"/>
                <a:gd name="T65" fmla="*/ 95 h 16"/>
                <a:gd name="T66" fmla="*/ 305 w 15"/>
                <a:gd name="T67" fmla="*/ 29 h 16"/>
                <a:gd name="T68" fmla="*/ 264 w 15"/>
                <a:gd name="T69" fmla="*/ 29 h 16"/>
                <a:gd name="T70" fmla="*/ 197 w 15"/>
                <a:gd name="T71" fmla="*/ 69 h 16"/>
                <a:gd name="T72" fmla="*/ 197 w 15"/>
                <a:gd name="T73" fmla="*/ 69 h 16"/>
                <a:gd name="T74" fmla="*/ 168 w 15"/>
                <a:gd name="T75" fmla="*/ 69 h 16"/>
                <a:gd name="T76" fmla="*/ 197 w 15"/>
                <a:gd name="T77" fmla="*/ 135 h 16"/>
                <a:gd name="T78" fmla="*/ 197 w 15"/>
                <a:gd name="T79" fmla="*/ 135 h 16"/>
                <a:gd name="T80" fmla="*/ 197 w 15"/>
                <a:gd name="T81" fmla="*/ 164 h 16"/>
                <a:gd name="T82" fmla="*/ 197 w 15"/>
                <a:gd name="T83" fmla="*/ 185 h 16"/>
                <a:gd name="T84" fmla="*/ 197 w 15"/>
                <a:gd name="T85" fmla="*/ 254 h 16"/>
                <a:gd name="T86" fmla="*/ 197 w 15"/>
                <a:gd name="T87" fmla="*/ 254 h 16"/>
                <a:gd name="T88" fmla="*/ 168 w 15"/>
                <a:gd name="T89" fmla="*/ 321 h 16"/>
                <a:gd name="T90" fmla="*/ 168 w 15"/>
                <a:gd name="T91" fmla="*/ 390 h 16"/>
                <a:gd name="T92" fmla="*/ 168 w 15"/>
                <a:gd name="T93" fmla="*/ 418 h 16"/>
                <a:gd name="T94" fmla="*/ 197 w 15"/>
                <a:gd name="T95" fmla="*/ 485 h 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" h="16">
                  <a:moveTo>
                    <a:pt x="7" y="16"/>
                  </a:moveTo>
                  <a:cubicBezTo>
                    <a:pt x="6" y="16"/>
                    <a:pt x="5" y="16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8"/>
                    <a:pt x="14" y="10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9" y="16"/>
                    <a:pt x="8" y="16"/>
                    <a:pt x="7" y="16"/>
                  </a:cubicBezTo>
                  <a:close/>
                  <a:moveTo>
                    <a:pt x="6" y="15"/>
                  </a:moveTo>
                  <a:cubicBezTo>
                    <a:pt x="7" y="15"/>
                    <a:pt x="8" y="15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2" y="10"/>
                    <a:pt x="12" y="8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5" y="10"/>
                  </a:cubicBezTo>
                  <a:cubicBezTo>
                    <a:pt x="5" y="10"/>
                    <a:pt x="5" y="11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3"/>
                    <a:pt x="6" y="14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62" name="Freeform 265"/>
            <p:cNvSpPr/>
            <p:nvPr/>
          </p:nvSpPr>
          <p:spPr bwMode="auto">
            <a:xfrm>
              <a:off x="1477752" y="2753105"/>
              <a:ext cx="125900" cy="97596"/>
            </a:xfrm>
            <a:custGeom>
              <a:avLst/>
              <a:gdLst>
                <a:gd name="T0" fmla="*/ 0 w 17"/>
                <a:gd name="T1" fmla="*/ 136 h 13"/>
                <a:gd name="T2" fmla="*/ 0 w 17"/>
                <a:gd name="T3" fmla="*/ 165 h 13"/>
                <a:gd name="T4" fmla="*/ 0 w 17"/>
                <a:gd name="T5" fmla="*/ 136 h 13"/>
                <a:gd name="T6" fmla="*/ 155 w 17"/>
                <a:gd name="T7" fmla="*/ 234 h 13"/>
                <a:gd name="T8" fmla="*/ 311 w 17"/>
                <a:gd name="T9" fmla="*/ 324 h 13"/>
                <a:gd name="T10" fmla="*/ 405 w 17"/>
                <a:gd name="T11" fmla="*/ 393 h 13"/>
                <a:gd name="T12" fmla="*/ 454 w 17"/>
                <a:gd name="T13" fmla="*/ 393 h 13"/>
                <a:gd name="T14" fmla="*/ 454 w 17"/>
                <a:gd name="T15" fmla="*/ 324 h 13"/>
                <a:gd name="T16" fmla="*/ 520 w 17"/>
                <a:gd name="T17" fmla="*/ 324 h 13"/>
                <a:gd name="T18" fmla="*/ 492 w 17"/>
                <a:gd name="T19" fmla="*/ 284 h 13"/>
                <a:gd name="T20" fmla="*/ 492 w 17"/>
                <a:gd name="T21" fmla="*/ 234 h 13"/>
                <a:gd name="T22" fmla="*/ 492 w 17"/>
                <a:gd name="T23" fmla="*/ 188 h 13"/>
                <a:gd name="T24" fmla="*/ 454 w 17"/>
                <a:gd name="T25" fmla="*/ 136 h 13"/>
                <a:gd name="T26" fmla="*/ 433 w 17"/>
                <a:gd name="T27" fmla="*/ 136 h 13"/>
                <a:gd name="T28" fmla="*/ 454 w 17"/>
                <a:gd name="T29" fmla="*/ 98 h 13"/>
                <a:gd name="T30" fmla="*/ 405 w 17"/>
                <a:gd name="T31" fmla="*/ 29 h 13"/>
                <a:gd name="T32" fmla="*/ 249 w 17"/>
                <a:gd name="T33" fmla="*/ 29 h 13"/>
                <a:gd name="T34" fmla="*/ 249 w 17"/>
                <a:gd name="T35" fmla="*/ 29 h 13"/>
                <a:gd name="T36" fmla="*/ 89 w 17"/>
                <a:gd name="T37" fmla="*/ 0 h 13"/>
                <a:gd name="T38" fmla="*/ 89 w 17"/>
                <a:gd name="T39" fmla="*/ 69 h 13"/>
                <a:gd name="T40" fmla="*/ 0 w 17"/>
                <a:gd name="T41" fmla="*/ 136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" h="13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4" y="9"/>
                    <a:pt x="5" y="7"/>
                  </a:cubicBezTo>
                  <a:cubicBezTo>
                    <a:pt x="7" y="5"/>
                    <a:pt x="12" y="8"/>
                    <a:pt x="10" y="10"/>
                  </a:cubicBezTo>
                  <a:cubicBezTo>
                    <a:pt x="11" y="10"/>
                    <a:pt x="14" y="9"/>
                    <a:pt x="13" y="12"/>
                  </a:cubicBezTo>
                  <a:cubicBezTo>
                    <a:pt x="14" y="13"/>
                    <a:pt x="14" y="12"/>
                    <a:pt x="15" y="12"/>
                  </a:cubicBezTo>
                  <a:cubicBezTo>
                    <a:pt x="16" y="12"/>
                    <a:pt x="16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6" y="10"/>
                    <a:pt x="17" y="10"/>
                    <a:pt x="16" y="9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0"/>
                    <a:pt x="13" y="1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3" y="1"/>
                    <a:pt x="2" y="1"/>
                    <a:pt x="3" y="2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63" name="Freeform 266"/>
            <p:cNvSpPr>
              <a:spLocks noEditPoints="1"/>
            </p:cNvSpPr>
            <p:nvPr/>
          </p:nvSpPr>
          <p:spPr bwMode="auto">
            <a:xfrm>
              <a:off x="1471457" y="2746808"/>
              <a:ext cx="138490" cy="103892"/>
            </a:xfrm>
            <a:custGeom>
              <a:avLst/>
              <a:gdLst>
                <a:gd name="T0" fmla="*/ 371 w 19"/>
                <a:gd name="T1" fmla="*/ 434 h 14"/>
                <a:gd name="T2" fmla="*/ 371 w 19"/>
                <a:gd name="T3" fmla="*/ 405 h 14"/>
                <a:gd name="T4" fmla="*/ 310 w 19"/>
                <a:gd name="T5" fmla="*/ 368 h 14"/>
                <a:gd name="T6" fmla="*/ 285 w 19"/>
                <a:gd name="T7" fmla="*/ 339 h 14"/>
                <a:gd name="T8" fmla="*/ 236 w 19"/>
                <a:gd name="T9" fmla="*/ 250 h 14"/>
                <a:gd name="T10" fmla="*/ 151 w 19"/>
                <a:gd name="T11" fmla="*/ 316 h 14"/>
                <a:gd name="T12" fmla="*/ 28 w 19"/>
                <a:gd name="T13" fmla="*/ 184 h 14"/>
                <a:gd name="T14" fmla="*/ 0 w 19"/>
                <a:gd name="T15" fmla="*/ 156 h 14"/>
                <a:gd name="T16" fmla="*/ 86 w 19"/>
                <a:gd name="T17" fmla="*/ 66 h 14"/>
                <a:gd name="T18" fmla="*/ 86 w 19"/>
                <a:gd name="T19" fmla="*/ 0 h 14"/>
                <a:gd name="T20" fmla="*/ 262 w 19"/>
                <a:gd name="T21" fmla="*/ 28 h 14"/>
                <a:gd name="T22" fmla="*/ 285 w 19"/>
                <a:gd name="T23" fmla="*/ 66 h 14"/>
                <a:gd name="T24" fmla="*/ 350 w 19"/>
                <a:gd name="T25" fmla="*/ 66 h 14"/>
                <a:gd name="T26" fmla="*/ 396 w 19"/>
                <a:gd name="T27" fmla="*/ 28 h 14"/>
                <a:gd name="T28" fmla="*/ 461 w 19"/>
                <a:gd name="T29" fmla="*/ 94 h 14"/>
                <a:gd name="T30" fmla="*/ 482 w 19"/>
                <a:gd name="T31" fmla="*/ 118 h 14"/>
                <a:gd name="T32" fmla="*/ 482 w 19"/>
                <a:gd name="T33" fmla="*/ 184 h 14"/>
                <a:gd name="T34" fmla="*/ 482 w 19"/>
                <a:gd name="T35" fmla="*/ 222 h 14"/>
                <a:gd name="T36" fmla="*/ 521 w 19"/>
                <a:gd name="T37" fmla="*/ 250 h 14"/>
                <a:gd name="T38" fmla="*/ 521 w 19"/>
                <a:gd name="T39" fmla="*/ 339 h 14"/>
                <a:gd name="T40" fmla="*/ 547 w 19"/>
                <a:gd name="T41" fmla="*/ 368 h 14"/>
                <a:gd name="T42" fmla="*/ 482 w 19"/>
                <a:gd name="T43" fmla="*/ 368 h 14"/>
                <a:gd name="T44" fmla="*/ 461 w 19"/>
                <a:gd name="T45" fmla="*/ 434 h 14"/>
                <a:gd name="T46" fmla="*/ 396 w 19"/>
                <a:gd name="T47" fmla="*/ 434 h 14"/>
                <a:gd name="T48" fmla="*/ 396 w 19"/>
                <a:gd name="T49" fmla="*/ 339 h 14"/>
                <a:gd name="T50" fmla="*/ 435 w 19"/>
                <a:gd name="T51" fmla="*/ 405 h 14"/>
                <a:gd name="T52" fmla="*/ 461 w 19"/>
                <a:gd name="T53" fmla="*/ 339 h 14"/>
                <a:gd name="T54" fmla="*/ 461 w 19"/>
                <a:gd name="T55" fmla="*/ 316 h 14"/>
                <a:gd name="T56" fmla="*/ 482 w 19"/>
                <a:gd name="T57" fmla="*/ 278 h 14"/>
                <a:gd name="T58" fmla="*/ 461 w 19"/>
                <a:gd name="T59" fmla="*/ 250 h 14"/>
                <a:gd name="T60" fmla="*/ 461 w 19"/>
                <a:gd name="T61" fmla="*/ 222 h 14"/>
                <a:gd name="T62" fmla="*/ 461 w 19"/>
                <a:gd name="T63" fmla="*/ 184 h 14"/>
                <a:gd name="T64" fmla="*/ 350 w 19"/>
                <a:gd name="T65" fmla="*/ 222 h 14"/>
                <a:gd name="T66" fmla="*/ 435 w 19"/>
                <a:gd name="T67" fmla="*/ 118 h 14"/>
                <a:gd name="T68" fmla="*/ 435 w 19"/>
                <a:gd name="T69" fmla="*/ 94 h 14"/>
                <a:gd name="T70" fmla="*/ 350 w 19"/>
                <a:gd name="T71" fmla="*/ 94 h 14"/>
                <a:gd name="T72" fmla="*/ 262 w 19"/>
                <a:gd name="T73" fmla="*/ 94 h 14"/>
                <a:gd name="T74" fmla="*/ 262 w 19"/>
                <a:gd name="T75" fmla="*/ 66 h 14"/>
                <a:gd name="T76" fmla="*/ 113 w 19"/>
                <a:gd name="T77" fmla="*/ 66 h 14"/>
                <a:gd name="T78" fmla="*/ 151 w 19"/>
                <a:gd name="T79" fmla="*/ 118 h 14"/>
                <a:gd name="T80" fmla="*/ 65 w 19"/>
                <a:gd name="T81" fmla="*/ 156 h 14"/>
                <a:gd name="T82" fmla="*/ 151 w 19"/>
                <a:gd name="T83" fmla="*/ 250 h 14"/>
                <a:gd name="T84" fmla="*/ 236 w 19"/>
                <a:gd name="T85" fmla="*/ 222 h 14"/>
                <a:gd name="T86" fmla="*/ 350 w 19"/>
                <a:gd name="T87" fmla="*/ 316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" h="14">
                  <a:moveTo>
                    <a:pt x="14" y="14"/>
                  </a:move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1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9" y="8"/>
                    <a:pt x="8" y="8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2" y="8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8" y="12"/>
                    <a:pt x="18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lose/>
                  <a:moveTo>
                    <a:pt x="12" y="10"/>
                  </a:moveTo>
                  <a:cubicBezTo>
                    <a:pt x="13" y="10"/>
                    <a:pt x="14" y="11"/>
                    <a:pt x="14" y="11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4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9" y="7"/>
                    <a:pt x="11" y="8"/>
                    <a:pt x="11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64" name="Freeform 267"/>
            <p:cNvSpPr/>
            <p:nvPr/>
          </p:nvSpPr>
          <p:spPr bwMode="auto">
            <a:xfrm>
              <a:off x="1581619" y="2784587"/>
              <a:ext cx="110162" cy="116485"/>
            </a:xfrm>
            <a:custGeom>
              <a:avLst/>
              <a:gdLst>
                <a:gd name="T0" fmla="*/ 86 w 15"/>
                <a:gd name="T1" fmla="*/ 432 h 16"/>
                <a:gd name="T2" fmla="*/ 266 w 15"/>
                <a:gd name="T3" fmla="*/ 395 h 16"/>
                <a:gd name="T4" fmla="*/ 420 w 15"/>
                <a:gd name="T5" fmla="*/ 395 h 16"/>
                <a:gd name="T6" fmla="*/ 420 w 15"/>
                <a:gd name="T7" fmla="*/ 347 h 16"/>
                <a:gd name="T8" fmla="*/ 420 w 15"/>
                <a:gd name="T9" fmla="*/ 261 h 16"/>
                <a:gd name="T10" fmla="*/ 446 w 15"/>
                <a:gd name="T11" fmla="*/ 171 h 16"/>
                <a:gd name="T12" fmla="*/ 420 w 15"/>
                <a:gd name="T13" fmla="*/ 113 h 16"/>
                <a:gd name="T14" fmla="*/ 380 w 15"/>
                <a:gd name="T15" fmla="*/ 65 h 16"/>
                <a:gd name="T16" fmla="*/ 294 w 15"/>
                <a:gd name="T17" fmla="*/ 86 h 16"/>
                <a:gd name="T18" fmla="*/ 180 w 15"/>
                <a:gd name="T19" fmla="*/ 65 h 16"/>
                <a:gd name="T20" fmla="*/ 180 w 15"/>
                <a:gd name="T21" fmla="*/ 28 h 16"/>
                <a:gd name="T22" fmla="*/ 152 w 15"/>
                <a:gd name="T23" fmla="*/ 65 h 16"/>
                <a:gd name="T24" fmla="*/ 65 w 15"/>
                <a:gd name="T25" fmla="*/ 65 h 16"/>
                <a:gd name="T26" fmla="*/ 65 w 15"/>
                <a:gd name="T27" fmla="*/ 150 h 16"/>
                <a:gd name="T28" fmla="*/ 86 w 15"/>
                <a:gd name="T29" fmla="*/ 171 h 16"/>
                <a:gd name="T30" fmla="*/ 28 w 15"/>
                <a:gd name="T31" fmla="*/ 171 h 16"/>
                <a:gd name="T32" fmla="*/ 28 w 15"/>
                <a:gd name="T33" fmla="*/ 236 h 16"/>
                <a:gd name="T34" fmla="*/ 28 w 15"/>
                <a:gd name="T35" fmla="*/ 310 h 16"/>
                <a:gd name="T36" fmla="*/ 86 w 15"/>
                <a:gd name="T37" fmla="*/ 432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" h="16">
                  <a:moveTo>
                    <a:pt x="3" y="15"/>
                  </a:moveTo>
                  <a:cubicBezTo>
                    <a:pt x="5" y="16"/>
                    <a:pt x="7" y="14"/>
                    <a:pt x="9" y="14"/>
                  </a:cubicBezTo>
                  <a:cubicBezTo>
                    <a:pt x="10" y="14"/>
                    <a:pt x="14" y="14"/>
                    <a:pt x="14" y="14"/>
                  </a:cubicBezTo>
                  <a:cubicBezTo>
                    <a:pt x="15" y="13"/>
                    <a:pt x="14" y="12"/>
                    <a:pt x="14" y="12"/>
                  </a:cubicBezTo>
                  <a:cubicBezTo>
                    <a:pt x="13" y="10"/>
                    <a:pt x="13" y="10"/>
                    <a:pt x="14" y="9"/>
                  </a:cubicBezTo>
                  <a:cubicBezTo>
                    <a:pt x="14" y="8"/>
                    <a:pt x="15" y="7"/>
                    <a:pt x="15" y="6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3"/>
                    <a:pt x="8" y="0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3" y="1"/>
                    <a:pt x="2" y="2"/>
                  </a:cubicBezTo>
                  <a:cubicBezTo>
                    <a:pt x="0" y="3"/>
                    <a:pt x="3" y="4"/>
                    <a:pt x="2" y="5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4" y="11"/>
                    <a:pt x="3" y="13"/>
                    <a:pt x="3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65" name="Freeform 268"/>
            <p:cNvSpPr>
              <a:spLocks noEditPoints="1"/>
            </p:cNvSpPr>
            <p:nvPr/>
          </p:nvSpPr>
          <p:spPr bwMode="auto">
            <a:xfrm>
              <a:off x="1575324" y="2784587"/>
              <a:ext cx="125900" cy="116485"/>
            </a:xfrm>
            <a:custGeom>
              <a:avLst/>
              <a:gdLst>
                <a:gd name="T0" fmla="*/ 115 w 17"/>
                <a:gd name="T1" fmla="*/ 460 h 16"/>
                <a:gd name="T2" fmla="*/ 115 w 17"/>
                <a:gd name="T3" fmla="*/ 432 h 16"/>
                <a:gd name="T4" fmla="*/ 66 w 17"/>
                <a:gd name="T5" fmla="*/ 310 h 16"/>
                <a:gd name="T6" fmla="*/ 28 w 17"/>
                <a:gd name="T7" fmla="*/ 284 h 16"/>
                <a:gd name="T8" fmla="*/ 28 w 17"/>
                <a:gd name="T9" fmla="*/ 199 h 16"/>
                <a:gd name="T10" fmla="*/ 66 w 17"/>
                <a:gd name="T11" fmla="*/ 199 h 16"/>
                <a:gd name="T12" fmla="*/ 0 w 17"/>
                <a:gd name="T13" fmla="*/ 113 h 16"/>
                <a:gd name="T14" fmla="*/ 89 w 17"/>
                <a:gd name="T15" fmla="*/ 150 h 16"/>
                <a:gd name="T16" fmla="*/ 66 w 17"/>
                <a:gd name="T17" fmla="*/ 65 h 16"/>
                <a:gd name="T18" fmla="*/ 155 w 17"/>
                <a:gd name="T19" fmla="*/ 28 h 16"/>
                <a:gd name="T20" fmla="*/ 184 w 17"/>
                <a:gd name="T21" fmla="*/ 28 h 16"/>
                <a:gd name="T22" fmla="*/ 249 w 17"/>
                <a:gd name="T23" fmla="*/ 0 h 16"/>
                <a:gd name="T24" fmla="*/ 311 w 17"/>
                <a:gd name="T25" fmla="*/ 65 h 16"/>
                <a:gd name="T26" fmla="*/ 339 w 17"/>
                <a:gd name="T27" fmla="*/ 86 h 16"/>
                <a:gd name="T28" fmla="*/ 433 w 17"/>
                <a:gd name="T29" fmla="*/ 65 h 16"/>
                <a:gd name="T30" fmla="*/ 492 w 17"/>
                <a:gd name="T31" fmla="*/ 86 h 16"/>
                <a:gd name="T32" fmla="*/ 492 w 17"/>
                <a:gd name="T33" fmla="*/ 113 h 16"/>
                <a:gd name="T34" fmla="*/ 520 w 17"/>
                <a:gd name="T35" fmla="*/ 171 h 16"/>
                <a:gd name="T36" fmla="*/ 454 w 17"/>
                <a:gd name="T37" fmla="*/ 261 h 16"/>
                <a:gd name="T38" fmla="*/ 454 w 17"/>
                <a:gd name="T39" fmla="*/ 347 h 16"/>
                <a:gd name="T40" fmla="*/ 433 w 17"/>
                <a:gd name="T41" fmla="*/ 432 h 16"/>
                <a:gd name="T42" fmla="*/ 311 w 17"/>
                <a:gd name="T43" fmla="*/ 395 h 16"/>
                <a:gd name="T44" fmla="*/ 115 w 17"/>
                <a:gd name="T45" fmla="*/ 460 h 16"/>
                <a:gd name="T46" fmla="*/ 115 w 17"/>
                <a:gd name="T47" fmla="*/ 310 h 16"/>
                <a:gd name="T48" fmla="*/ 209 w 17"/>
                <a:gd name="T49" fmla="*/ 395 h 16"/>
                <a:gd name="T50" fmla="*/ 365 w 17"/>
                <a:gd name="T51" fmla="*/ 370 h 16"/>
                <a:gd name="T52" fmla="*/ 454 w 17"/>
                <a:gd name="T53" fmla="*/ 370 h 16"/>
                <a:gd name="T54" fmla="*/ 433 w 17"/>
                <a:gd name="T55" fmla="*/ 347 h 16"/>
                <a:gd name="T56" fmla="*/ 454 w 17"/>
                <a:gd name="T57" fmla="*/ 199 h 16"/>
                <a:gd name="T58" fmla="*/ 454 w 17"/>
                <a:gd name="T59" fmla="*/ 150 h 16"/>
                <a:gd name="T60" fmla="*/ 433 w 17"/>
                <a:gd name="T61" fmla="*/ 86 h 16"/>
                <a:gd name="T62" fmla="*/ 405 w 17"/>
                <a:gd name="T63" fmla="*/ 86 h 16"/>
                <a:gd name="T64" fmla="*/ 271 w 17"/>
                <a:gd name="T65" fmla="*/ 86 h 16"/>
                <a:gd name="T66" fmla="*/ 209 w 17"/>
                <a:gd name="T67" fmla="*/ 86 h 16"/>
                <a:gd name="T68" fmla="*/ 184 w 17"/>
                <a:gd name="T69" fmla="*/ 65 h 16"/>
                <a:gd name="T70" fmla="*/ 115 w 17"/>
                <a:gd name="T71" fmla="*/ 65 h 16"/>
                <a:gd name="T72" fmla="*/ 89 w 17"/>
                <a:gd name="T73" fmla="*/ 86 h 16"/>
                <a:gd name="T74" fmla="*/ 115 w 17"/>
                <a:gd name="T75" fmla="*/ 171 h 16"/>
                <a:gd name="T76" fmla="*/ 155 w 17"/>
                <a:gd name="T77" fmla="*/ 199 h 16"/>
                <a:gd name="T78" fmla="*/ 89 w 17"/>
                <a:gd name="T79" fmla="*/ 199 h 16"/>
                <a:gd name="T80" fmla="*/ 89 w 17"/>
                <a:gd name="T81" fmla="*/ 236 h 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2"/>
                    <a:pt x="3" y="12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10"/>
                    <a:pt x="15" y="10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3"/>
                    <a:pt x="16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7" y="15"/>
                    <a:pt x="6" y="16"/>
                    <a:pt x="4" y="16"/>
                  </a:cubicBezTo>
                  <a:close/>
                  <a:moveTo>
                    <a:pt x="3" y="10"/>
                  </a:moveTo>
                  <a:cubicBezTo>
                    <a:pt x="3" y="10"/>
                    <a:pt x="4" y="10"/>
                    <a:pt x="4" y="11"/>
                  </a:cubicBezTo>
                  <a:cubicBezTo>
                    <a:pt x="5" y="12"/>
                    <a:pt x="5" y="13"/>
                    <a:pt x="5" y="15"/>
                  </a:cubicBezTo>
                  <a:cubicBezTo>
                    <a:pt x="6" y="15"/>
                    <a:pt x="7" y="14"/>
                    <a:pt x="7" y="14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4" y="10"/>
                    <a:pt x="14" y="8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66" name="Freeform 269"/>
            <p:cNvSpPr/>
            <p:nvPr/>
          </p:nvSpPr>
          <p:spPr bwMode="auto">
            <a:xfrm>
              <a:off x="2192232" y="3467759"/>
              <a:ext cx="44065" cy="59817"/>
            </a:xfrm>
            <a:custGeom>
              <a:avLst/>
              <a:gdLst>
                <a:gd name="T0" fmla="*/ 180 w 6"/>
                <a:gd name="T1" fmla="*/ 135 h 8"/>
                <a:gd name="T2" fmla="*/ 28 w 6"/>
                <a:gd name="T3" fmla="*/ 164 h 8"/>
                <a:gd name="T4" fmla="*/ 180 w 6"/>
                <a:gd name="T5" fmla="*/ 13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6" y="7"/>
                    <a:pt x="3" y="8"/>
                    <a:pt x="1" y="5"/>
                  </a:cubicBezTo>
                  <a:cubicBezTo>
                    <a:pt x="0" y="4"/>
                    <a:pt x="5" y="0"/>
                    <a:pt x="6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67" name="Freeform 270"/>
            <p:cNvSpPr>
              <a:spLocks noEditPoints="1"/>
            </p:cNvSpPr>
            <p:nvPr/>
          </p:nvSpPr>
          <p:spPr bwMode="auto">
            <a:xfrm>
              <a:off x="2198527" y="3483500"/>
              <a:ext cx="44065" cy="44076"/>
            </a:xfrm>
            <a:custGeom>
              <a:avLst/>
              <a:gdLst>
                <a:gd name="T0" fmla="*/ 86 w 6"/>
                <a:gd name="T1" fmla="*/ 180 h 6"/>
                <a:gd name="T2" fmla="*/ 0 w 6"/>
                <a:gd name="T3" fmla="*/ 114 h 6"/>
                <a:gd name="T4" fmla="*/ 0 w 6"/>
                <a:gd name="T5" fmla="*/ 65 h 6"/>
                <a:gd name="T6" fmla="*/ 86 w 6"/>
                <a:gd name="T7" fmla="*/ 0 h 6"/>
                <a:gd name="T8" fmla="*/ 180 w 6"/>
                <a:gd name="T9" fmla="*/ 65 h 6"/>
                <a:gd name="T10" fmla="*/ 180 w 6"/>
                <a:gd name="T11" fmla="*/ 65 h 6"/>
                <a:gd name="T12" fmla="*/ 180 w 6"/>
                <a:gd name="T13" fmla="*/ 65 h 6"/>
                <a:gd name="T14" fmla="*/ 86 w 6"/>
                <a:gd name="T15" fmla="*/ 180 h 6"/>
                <a:gd name="T16" fmla="*/ 86 w 6"/>
                <a:gd name="T17" fmla="*/ 28 h 6"/>
                <a:gd name="T18" fmla="*/ 28 w 6"/>
                <a:gd name="T19" fmla="*/ 65 h 6"/>
                <a:gd name="T20" fmla="*/ 28 w 6"/>
                <a:gd name="T21" fmla="*/ 86 h 6"/>
                <a:gd name="T22" fmla="*/ 86 w 6"/>
                <a:gd name="T23" fmla="*/ 114 h 6"/>
                <a:gd name="T24" fmla="*/ 152 w 6"/>
                <a:gd name="T25" fmla="*/ 65 h 6"/>
                <a:gd name="T26" fmla="*/ 86 w 6"/>
                <a:gd name="T27" fmla="*/ 2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68" name="Freeform 271"/>
            <p:cNvSpPr/>
            <p:nvPr/>
          </p:nvSpPr>
          <p:spPr bwMode="auto">
            <a:xfrm>
              <a:off x="1537554" y="2828663"/>
              <a:ext cx="72392" cy="66113"/>
            </a:xfrm>
            <a:custGeom>
              <a:avLst/>
              <a:gdLst>
                <a:gd name="T0" fmla="*/ 0 w 10"/>
                <a:gd name="T1" fmla="*/ 86 h 9"/>
                <a:gd name="T2" fmla="*/ 253 w 10"/>
                <a:gd name="T3" fmla="*/ 266 h 9"/>
                <a:gd name="T4" fmla="*/ 196 w 10"/>
                <a:gd name="T5" fmla="*/ 152 h 9"/>
                <a:gd name="T6" fmla="*/ 196 w 10"/>
                <a:gd name="T7" fmla="*/ 65 h 9"/>
                <a:gd name="T8" fmla="*/ 147 w 10"/>
                <a:gd name="T9" fmla="*/ 65 h 9"/>
                <a:gd name="T10" fmla="*/ 85 w 10"/>
                <a:gd name="T11" fmla="*/ 0 h 9"/>
                <a:gd name="T12" fmla="*/ 0 w 10"/>
                <a:gd name="T13" fmla="*/ 8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3" y="6"/>
                    <a:pt x="5" y="8"/>
                    <a:pt x="9" y="9"/>
                  </a:cubicBezTo>
                  <a:cubicBezTo>
                    <a:pt x="9" y="7"/>
                    <a:pt x="10" y="5"/>
                    <a:pt x="7" y="5"/>
                  </a:cubicBezTo>
                  <a:cubicBezTo>
                    <a:pt x="7" y="4"/>
                    <a:pt x="8" y="2"/>
                    <a:pt x="7" y="2"/>
                  </a:cubicBezTo>
                  <a:cubicBezTo>
                    <a:pt x="6" y="2"/>
                    <a:pt x="6" y="3"/>
                    <a:pt x="5" y="2"/>
                  </a:cubicBezTo>
                  <a:cubicBezTo>
                    <a:pt x="6" y="0"/>
                    <a:pt x="3" y="0"/>
                    <a:pt x="3" y="0"/>
                  </a:cubicBezTo>
                  <a:cubicBezTo>
                    <a:pt x="3" y="1"/>
                    <a:pt x="1" y="3"/>
                    <a:pt x="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69" name="Freeform 272"/>
            <p:cNvSpPr>
              <a:spLocks noEditPoints="1"/>
            </p:cNvSpPr>
            <p:nvPr/>
          </p:nvSpPr>
          <p:spPr bwMode="auto">
            <a:xfrm>
              <a:off x="1528112" y="2819218"/>
              <a:ext cx="81835" cy="81855"/>
            </a:xfrm>
            <a:custGeom>
              <a:avLst/>
              <a:gdLst>
                <a:gd name="T0" fmla="*/ 340 w 11"/>
                <a:gd name="T1" fmla="*/ 340 h 11"/>
                <a:gd name="T2" fmla="*/ 319 w 11"/>
                <a:gd name="T3" fmla="*/ 340 h 11"/>
                <a:gd name="T4" fmla="*/ 28 w 11"/>
                <a:gd name="T5" fmla="*/ 156 h 11"/>
                <a:gd name="T6" fmla="*/ 0 w 11"/>
                <a:gd name="T7" fmla="*/ 118 h 11"/>
                <a:gd name="T8" fmla="*/ 28 w 11"/>
                <a:gd name="T9" fmla="*/ 118 h 11"/>
                <a:gd name="T10" fmla="*/ 95 w 11"/>
                <a:gd name="T11" fmla="*/ 28 h 11"/>
                <a:gd name="T12" fmla="*/ 95 w 11"/>
                <a:gd name="T13" fmla="*/ 28 h 11"/>
                <a:gd name="T14" fmla="*/ 118 w 11"/>
                <a:gd name="T15" fmla="*/ 0 h 11"/>
                <a:gd name="T16" fmla="*/ 184 w 11"/>
                <a:gd name="T17" fmla="*/ 28 h 11"/>
                <a:gd name="T18" fmla="*/ 184 w 11"/>
                <a:gd name="T19" fmla="*/ 95 h 11"/>
                <a:gd name="T20" fmla="*/ 225 w 11"/>
                <a:gd name="T21" fmla="*/ 95 h 11"/>
                <a:gd name="T22" fmla="*/ 251 w 11"/>
                <a:gd name="T23" fmla="*/ 66 h 11"/>
                <a:gd name="T24" fmla="*/ 279 w 11"/>
                <a:gd name="T25" fmla="*/ 118 h 11"/>
                <a:gd name="T26" fmla="*/ 279 w 11"/>
                <a:gd name="T27" fmla="*/ 156 h 11"/>
                <a:gd name="T28" fmla="*/ 319 w 11"/>
                <a:gd name="T29" fmla="*/ 184 h 11"/>
                <a:gd name="T30" fmla="*/ 340 w 11"/>
                <a:gd name="T31" fmla="*/ 319 h 11"/>
                <a:gd name="T32" fmla="*/ 340 w 11"/>
                <a:gd name="T33" fmla="*/ 340 h 11"/>
                <a:gd name="T34" fmla="*/ 66 w 11"/>
                <a:gd name="T35" fmla="*/ 118 h 11"/>
                <a:gd name="T36" fmla="*/ 319 w 11"/>
                <a:gd name="T37" fmla="*/ 279 h 11"/>
                <a:gd name="T38" fmla="*/ 279 w 11"/>
                <a:gd name="T39" fmla="*/ 225 h 11"/>
                <a:gd name="T40" fmla="*/ 251 w 11"/>
                <a:gd name="T41" fmla="*/ 184 h 11"/>
                <a:gd name="T42" fmla="*/ 225 w 11"/>
                <a:gd name="T43" fmla="*/ 184 h 11"/>
                <a:gd name="T44" fmla="*/ 225 w 11"/>
                <a:gd name="T45" fmla="*/ 156 h 11"/>
                <a:gd name="T46" fmla="*/ 251 w 11"/>
                <a:gd name="T47" fmla="*/ 118 h 11"/>
                <a:gd name="T48" fmla="*/ 251 w 11"/>
                <a:gd name="T49" fmla="*/ 95 h 11"/>
                <a:gd name="T50" fmla="*/ 225 w 11"/>
                <a:gd name="T51" fmla="*/ 118 h 11"/>
                <a:gd name="T52" fmla="*/ 184 w 11"/>
                <a:gd name="T53" fmla="*/ 118 h 11"/>
                <a:gd name="T54" fmla="*/ 156 w 11"/>
                <a:gd name="T55" fmla="*/ 118 h 11"/>
                <a:gd name="T56" fmla="*/ 156 w 11"/>
                <a:gd name="T57" fmla="*/ 118 h 11"/>
                <a:gd name="T58" fmla="*/ 156 w 11"/>
                <a:gd name="T59" fmla="*/ 95 h 11"/>
                <a:gd name="T60" fmla="*/ 156 w 11"/>
                <a:gd name="T61" fmla="*/ 66 h 11"/>
                <a:gd name="T62" fmla="*/ 118 w 11"/>
                <a:gd name="T63" fmla="*/ 66 h 11"/>
                <a:gd name="T64" fmla="*/ 66 w 11"/>
                <a:gd name="T65" fmla="*/ 118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6" y="9"/>
                    <a:pt x="4" y="7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7"/>
                    <a:pt x="11" y="9"/>
                    <a:pt x="11" y="10"/>
                  </a:cubicBezTo>
                  <a:lnTo>
                    <a:pt x="11" y="11"/>
                  </a:lnTo>
                  <a:close/>
                  <a:moveTo>
                    <a:pt x="2" y="4"/>
                  </a:moveTo>
                  <a:cubicBezTo>
                    <a:pt x="4" y="6"/>
                    <a:pt x="6" y="8"/>
                    <a:pt x="10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70" name="Freeform 273"/>
            <p:cNvSpPr/>
            <p:nvPr/>
          </p:nvSpPr>
          <p:spPr bwMode="auto">
            <a:xfrm>
              <a:off x="1893221" y="2365869"/>
              <a:ext cx="276979" cy="267602"/>
            </a:xfrm>
            <a:custGeom>
              <a:avLst/>
              <a:gdLst>
                <a:gd name="T0" fmla="*/ 1161 w 37"/>
                <a:gd name="T1" fmla="*/ 156 h 36"/>
                <a:gd name="T2" fmla="*/ 1161 w 37"/>
                <a:gd name="T3" fmla="*/ 340 h 36"/>
                <a:gd name="T4" fmla="*/ 1161 w 37"/>
                <a:gd name="T5" fmla="*/ 659 h 36"/>
                <a:gd name="T6" fmla="*/ 1161 w 37"/>
                <a:gd name="T7" fmla="*/ 937 h 36"/>
                <a:gd name="T8" fmla="*/ 1161 w 37"/>
                <a:gd name="T9" fmla="*/ 1053 h 36"/>
                <a:gd name="T10" fmla="*/ 1092 w 37"/>
                <a:gd name="T11" fmla="*/ 1122 h 36"/>
                <a:gd name="T12" fmla="*/ 538 w 37"/>
                <a:gd name="T13" fmla="*/ 843 h 36"/>
                <a:gd name="T14" fmla="*/ 390 w 37"/>
                <a:gd name="T15" fmla="*/ 843 h 36"/>
                <a:gd name="T16" fmla="*/ 164 w 37"/>
                <a:gd name="T17" fmla="*/ 753 h 36"/>
                <a:gd name="T18" fmla="*/ 69 w 37"/>
                <a:gd name="T19" fmla="*/ 713 h 36"/>
                <a:gd name="T20" fmla="*/ 0 w 37"/>
                <a:gd name="T21" fmla="*/ 619 h 36"/>
                <a:gd name="T22" fmla="*/ 29 w 37"/>
                <a:gd name="T23" fmla="*/ 368 h 36"/>
                <a:gd name="T24" fmla="*/ 0 w 37"/>
                <a:gd name="T25" fmla="*/ 279 h 36"/>
                <a:gd name="T26" fmla="*/ 69 w 37"/>
                <a:gd name="T27" fmla="*/ 222 h 36"/>
                <a:gd name="T28" fmla="*/ 95 w 37"/>
                <a:gd name="T29" fmla="*/ 118 h 36"/>
                <a:gd name="T30" fmla="*/ 164 w 37"/>
                <a:gd name="T31" fmla="*/ 0 h 36"/>
                <a:gd name="T32" fmla="*/ 419 w 37"/>
                <a:gd name="T33" fmla="*/ 94 h 36"/>
                <a:gd name="T34" fmla="*/ 578 w 37"/>
                <a:gd name="T35" fmla="*/ 184 h 36"/>
                <a:gd name="T36" fmla="*/ 702 w 37"/>
                <a:gd name="T37" fmla="*/ 250 h 36"/>
                <a:gd name="T38" fmla="*/ 768 w 37"/>
                <a:gd name="T39" fmla="*/ 222 h 36"/>
                <a:gd name="T40" fmla="*/ 768 w 37"/>
                <a:gd name="T41" fmla="*/ 156 h 36"/>
                <a:gd name="T42" fmla="*/ 899 w 37"/>
                <a:gd name="T43" fmla="*/ 28 h 36"/>
                <a:gd name="T44" fmla="*/ 1023 w 37"/>
                <a:gd name="T45" fmla="*/ 94 h 36"/>
                <a:gd name="T46" fmla="*/ 1161 w 37"/>
                <a:gd name="T47" fmla="*/ 156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7" h="36">
                  <a:moveTo>
                    <a:pt x="36" y="5"/>
                  </a:moveTo>
                  <a:cubicBezTo>
                    <a:pt x="35" y="6"/>
                    <a:pt x="36" y="10"/>
                    <a:pt x="36" y="11"/>
                  </a:cubicBezTo>
                  <a:cubicBezTo>
                    <a:pt x="37" y="14"/>
                    <a:pt x="36" y="18"/>
                    <a:pt x="36" y="21"/>
                  </a:cubicBezTo>
                  <a:cubicBezTo>
                    <a:pt x="36" y="24"/>
                    <a:pt x="36" y="27"/>
                    <a:pt x="36" y="30"/>
                  </a:cubicBezTo>
                  <a:cubicBezTo>
                    <a:pt x="36" y="31"/>
                    <a:pt x="36" y="33"/>
                    <a:pt x="36" y="34"/>
                  </a:cubicBezTo>
                  <a:cubicBezTo>
                    <a:pt x="36" y="35"/>
                    <a:pt x="33" y="33"/>
                    <a:pt x="34" y="36"/>
                  </a:cubicBezTo>
                  <a:cubicBezTo>
                    <a:pt x="28" y="33"/>
                    <a:pt x="23" y="30"/>
                    <a:pt x="17" y="27"/>
                  </a:cubicBezTo>
                  <a:cubicBezTo>
                    <a:pt x="15" y="26"/>
                    <a:pt x="13" y="28"/>
                    <a:pt x="12" y="27"/>
                  </a:cubicBezTo>
                  <a:cubicBezTo>
                    <a:pt x="9" y="25"/>
                    <a:pt x="6" y="27"/>
                    <a:pt x="5" y="24"/>
                  </a:cubicBezTo>
                  <a:cubicBezTo>
                    <a:pt x="4" y="23"/>
                    <a:pt x="3" y="23"/>
                    <a:pt x="2" y="23"/>
                  </a:cubicBezTo>
                  <a:cubicBezTo>
                    <a:pt x="1" y="22"/>
                    <a:pt x="1" y="21"/>
                    <a:pt x="0" y="20"/>
                  </a:cubicBezTo>
                  <a:cubicBezTo>
                    <a:pt x="0" y="19"/>
                    <a:pt x="1" y="14"/>
                    <a:pt x="1" y="12"/>
                  </a:cubicBezTo>
                  <a:cubicBezTo>
                    <a:pt x="1" y="12"/>
                    <a:pt x="0" y="9"/>
                    <a:pt x="0" y="9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5"/>
                    <a:pt x="1" y="5"/>
                    <a:pt x="3" y="4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7" y="1"/>
                    <a:pt x="12" y="1"/>
                    <a:pt x="13" y="3"/>
                  </a:cubicBezTo>
                  <a:cubicBezTo>
                    <a:pt x="15" y="5"/>
                    <a:pt x="15" y="5"/>
                    <a:pt x="18" y="6"/>
                  </a:cubicBezTo>
                  <a:cubicBezTo>
                    <a:pt x="19" y="6"/>
                    <a:pt x="21" y="8"/>
                    <a:pt x="22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5" y="3"/>
                    <a:pt x="26" y="2"/>
                    <a:pt x="28" y="1"/>
                  </a:cubicBezTo>
                  <a:cubicBezTo>
                    <a:pt x="29" y="1"/>
                    <a:pt x="31" y="1"/>
                    <a:pt x="32" y="3"/>
                  </a:cubicBezTo>
                  <a:cubicBezTo>
                    <a:pt x="33" y="4"/>
                    <a:pt x="36" y="3"/>
                    <a:pt x="36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71" name="Freeform 274"/>
            <p:cNvSpPr>
              <a:spLocks noEditPoints="1"/>
            </p:cNvSpPr>
            <p:nvPr/>
          </p:nvSpPr>
          <p:spPr bwMode="auto">
            <a:xfrm>
              <a:off x="1886926" y="2365869"/>
              <a:ext cx="283274" cy="277046"/>
            </a:xfrm>
            <a:custGeom>
              <a:avLst/>
              <a:gdLst>
                <a:gd name="T0" fmla="*/ 573 w 38"/>
                <a:gd name="T1" fmla="*/ 861 h 37"/>
                <a:gd name="T2" fmla="*/ 369 w 38"/>
                <a:gd name="T3" fmla="*/ 861 h 37"/>
                <a:gd name="T4" fmla="*/ 156 w 38"/>
                <a:gd name="T5" fmla="*/ 768 h 37"/>
                <a:gd name="T6" fmla="*/ 95 w 38"/>
                <a:gd name="T7" fmla="*/ 742 h 37"/>
                <a:gd name="T8" fmla="*/ 28 w 38"/>
                <a:gd name="T9" fmla="*/ 645 h 37"/>
                <a:gd name="T10" fmla="*/ 28 w 38"/>
                <a:gd name="T11" fmla="*/ 390 h 37"/>
                <a:gd name="T12" fmla="*/ 0 w 38"/>
                <a:gd name="T13" fmla="*/ 283 h 37"/>
                <a:gd name="T14" fmla="*/ 66 w 38"/>
                <a:gd name="T15" fmla="*/ 226 h 37"/>
                <a:gd name="T16" fmla="*/ 118 w 38"/>
                <a:gd name="T17" fmla="*/ 95 h 37"/>
                <a:gd name="T18" fmla="*/ 156 w 38"/>
                <a:gd name="T19" fmla="*/ 0 h 37"/>
                <a:gd name="T20" fmla="*/ 279 w 38"/>
                <a:gd name="T21" fmla="*/ 29 h 37"/>
                <a:gd name="T22" fmla="*/ 599 w 38"/>
                <a:gd name="T23" fmla="*/ 164 h 37"/>
                <a:gd name="T24" fmla="*/ 661 w 38"/>
                <a:gd name="T25" fmla="*/ 226 h 37"/>
                <a:gd name="T26" fmla="*/ 758 w 38"/>
                <a:gd name="T27" fmla="*/ 226 h 37"/>
                <a:gd name="T28" fmla="*/ 786 w 38"/>
                <a:gd name="T29" fmla="*/ 186 h 37"/>
                <a:gd name="T30" fmla="*/ 914 w 38"/>
                <a:gd name="T31" fmla="*/ 29 h 37"/>
                <a:gd name="T32" fmla="*/ 1037 w 38"/>
                <a:gd name="T33" fmla="*/ 69 h 37"/>
                <a:gd name="T34" fmla="*/ 1194 w 38"/>
                <a:gd name="T35" fmla="*/ 136 h 37"/>
                <a:gd name="T36" fmla="*/ 1194 w 38"/>
                <a:gd name="T37" fmla="*/ 164 h 37"/>
                <a:gd name="T38" fmla="*/ 1194 w 38"/>
                <a:gd name="T39" fmla="*/ 350 h 37"/>
                <a:gd name="T40" fmla="*/ 1194 w 38"/>
                <a:gd name="T41" fmla="*/ 673 h 37"/>
                <a:gd name="T42" fmla="*/ 1194 w 38"/>
                <a:gd name="T43" fmla="*/ 1051 h 37"/>
                <a:gd name="T44" fmla="*/ 1168 w 38"/>
                <a:gd name="T45" fmla="*/ 1115 h 37"/>
                <a:gd name="T46" fmla="*/ 1127 w 38"/>
                <a:gd name="T47" fmla="*/ 1115 h 37"/>
                <a:gd name="T48" fmla="*/ 1127 w 38"/>
                <a:gd name="T49" fmla="*/ 1161 h 37"/>
                <a:gd name="T50" fmla="*/ 533 w 38"/>
                <a:gd name="T51" fmla="*/ 832 h 37"/>
                <a:gd name="T52" fmla="*/ 1078 w 38"/>
                <a:gd name="T53" fmla="*/ 1115 h 37"/>
                <a:gd name="T54" fmla="*/ 1127 w 38"/>
                <a:gd name="T55" fmla="*/ 1092 h 37"/>
                <a:gd name="T56" fmla="*/ 1168 w 38"/>
                <a:gd name="T57" fmla="*/ 1092 h 37"/>
                <a:gd name="T58" fmla="*/ 1168 w 38"/>
                <a:gd name="T59" fmla="*/ 956 h 37"/>
                <a:gd name="T60" fmla="*/ 1168 w 38"/>
                <a:gd name="T61" fmla="*/ 578 h 37"/>
                <a:gd name="T62" fmla="*/ 1168 w 38"/>
                <a:gd name="T63" fmla="*/ 323 h 37"/>
                <a:gd name="T64" fmla="*/ 1106 w 38"/>
                <a:gd name="T65" fmla="*/ 136 h 37"/>
                <a:gd name="T66" fmla="*/ 943 w 38"/>
                <a:gd name="T67" fmla="*/ 69 h 37"/>
                <a:gd name="T68" fmla="*/ 824 w 38"/>
                <a:gd name="T69" fmla="*/ 164 h 37"/>
                <a:gd name="T70" fmla="*/ 824 w 38"/>
                <a:gd name="T71" fmla="*/ 226 h 37"/>
                <a:gd name="T72" fmla="*/ 718 w 38"/>
                <a:gd name="T73" fmla="*/ 283 h 37"/>
                <a:gd name="T74" fmla="*/ 599 w 38"/>
                <a:gd name="T75" fmla="*/ 226 h 37"/>
                <a:gd name="T76" fmla="*/ 438 w 38"/>
                <a:gd name="T77" fmla="*/ 95 h 37"/>
                <a:gd name="T78" fmla="*/ 185 w 38"/>
                <a:gd name="T79" fmla="*/ 29 h 37"/>
                <a:gd name="T80" fmla="*/ 118 w 38"/>
                <a:gd name="T81" fmla="*/ 164 h 37"/>
                <a:gd name="T82" fmla="*/ 66 w 38"/>
                <a:gd name="T83" fmla="*/ 254 h 37"/>
                <a:gd name="T84" fmla="*/ 66 w 38"/>
                <a:gd name="T85" fmla="*/ 323 h 37"/>
                <a:gd name="T86" fmla="*/ 66 w 38"/>
                <a:gd name="T87" fmla="*/ 509 h 37"/>
                <a:gd name="T88" fmla="*/ 66 w 38"/>
                <a:gd name="T89" fmla="*/ 673 h 37"/>
                <a:gd name="T90" fmla="*/ 118 w 38"/>
                <a:gd name="T91" fmla="*/ 742 h 37"/>
                <a:gd name="T92" fmla="*/ 279 w 38"/>
                <a:gd name="T93" fmla="*/ 792 h 37"/>
                <a:gd name="T94" fmla="*/ 476 w 38"/>
                <a:gd name="T95" fmla="*/ 832 h 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" h="37">
                  <a:moveTo>
                    <a:pt x="36" y="37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8" y="26"/>
                    <a:pt x="6" y="26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1" y="15"/>
                    <a:pt x="1" y="13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2" y="1"/>
                    <a:pt x="14" y="1"/>
                    <a:pt x="15" y="3"/>
                  </a:cubicBezTo>
                  <a:cubicBezTo>
                    <a:pt x="16" y="5"/>
                    <a:pt x="16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3"/>
                    <a:pt x="27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1" y="1"/>
                    <a:pt x="32" y="1"/>
                    <a:pt x="33" y="2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6" y="3"/>
                    <a:pt x="37" y="3"/>
                    <a:pt x="38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6"/>
                    <a:pt x="37" y="8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3"/>
                    <a:pt x="38" y="16"/>
                    <a:pt x="38" y="18"/>
                  </a:cubicBezTo>
                  <a:cubicBezTo>
                    <a:pt x="38" y="19"/>
                    <a:pt x="38" y="20"/>
                    <a:pt x="38" y="21"/>
                  </a:cubicBezTo>
                  <a:cubicBezTo>
                    <a:pt x="38" y="24"/>
                    <a:pt x="38" y="27"/>
                    <a:pt x="38" y="30"/>
                  </a:cubicBezTo>
                  <a:cubicBezTo>
                    <a:pt x="38" y="31"/>
                    <a:pt x="38" y="32"/>
                    <a:pt x="38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lnTo>
                    <a:pt x="36" y="37"/>
                  </a:lnTo>
                  <a:close/>
                  <a:moveTo>
                    <a:pt x="17" y="26"/>
                  </a:moveTo>
                  <a:cubicBezTo>
                    <a:pt x="17" y="26"/>
                    <a:pt x="18" y="26"/>
                    <a:pt x="18" y="2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6" y="34"/>
                    <a:pt x="36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1"/>
                    <a:pt x="37" y="30"/>
                  </a:cubicBezTo>
                  <a:cubicBezTo>
                    <a:pt x="37" y="27"/>
                    <a:pt x="37" y="24"/>
                    <a:pt x="37" y="21"/>
                  </a:cubicBezTo>
                  <a:cubicBezTo>
                    <a:pt x="37" y="20"/>
                    <a:pt x="37" y="19"/>
                    <a:pt x="37" y="18"/>
                  </a:cubicBezTo>
                  <a:cubicBezTo>
                    <a:pt x="37" y="16"/>
                    <a:pt x="37" y="13"/>
                    <a:pt x="37" y="12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6" y="9"/>
                    <a:pt x="35" y="6"/>
                    <a:pt x="37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4" y="4"/>
                    <a:pt x="33" y="4"/>
                    <a:pt x="32" y="3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7" y="2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8"/>
                    <a:pt x="24" y="9"/>
                    <a:pt x="23" y="9"/>
                  </a:cubicBezTo>
                  <a:cubicBezTo>
                    <a:pt x="23" y="9"/>
                    <a:pt x="22" y="8"/>
                    <a:pt x="20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5" y="6"/>
                    <a:pt x="14" y="3"/>
                  </a:cubicBezTo>
                  <a:cubicBezTo>
                    <a:pt x="13" y="2"/>
                    <a:pt x="11" y="2"/>
                    <a:pt x="9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2" y="17"/>
                    <a:pt x="2" y="19"/>
                    <a:pt x="2" y="19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7" y="25"/>
                    <a:pt x="8" y="25"/>
                    <a:pt x="9" y="25"/>
                  </a:cubicBezTo>
                  <a:cubicBezTo>
                    <a:pt x="10" y="25"/>
                    <a:pt x="12" y="25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6"/>
                    <a:pt x="16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72" name="Freeform 275"/>
            <p:cNvSpPr/>
            <p:nvPr/>
          </p:nvSpPr>
          <p:spPr bwMode="auto">
            <a:xfrm>
              <a:off x="2472359" y="3184416"/>
              <a:ext cx="135342" cy="245564"/>
            </a:xfrm>
            <a:custGeom>
              <a:avLst/>
              <a:gdLst>
                <a:gd name="T0" fmla="*/ 98 w 18"/>
                <a:gd name="T1" fmla="*/ 319 h 33"/>
                <a:gd name="T2" fmla="*/ 258 w 18"/>
                <a:gd name="T3" fmla="*/ 279 h 33"/>
                <a:gd name="T4" fmla="*/ 303 w 18"/>
                <a:gd name="T5" fmla="*/ 225 h 33"/>
                <a:gd name="T6" fmla="*/ 325 w 18"/>
                <a:gd name="T7" fmla="*/ 251 h 33"/>
                <a:gd name="T8" fmla="*/ 325 w 18"/>
                <a:gd name="T9" fmla="*/ 184 h 33"/>
                <a:gd name="T10" fmla="*/ 325 w 18"/>
                <a:gd name="T11" fmla="*/ 184 h 33"/>
                <a:gd name="T12" fmla="*/ 354 w 18"/>
                <a:gd name="T13" fmla="*/ 184 h 33"/>
                <a:gd name="T14" fmla="*/ 354 w 18"/>
                <a:gd name="T15" fmla="*/ 118 h 33"/>
                <a:gd name="T16" fmla="*/ 354 w 18"/>
                <a:gd name="T17" fmla="*/ 95 h 33"/>
                <a:gd name="T18" fmla="*/ 394 w 18"/>
                <a:gd name="T19" fmla="*/ 118 h 33"/>
                <a:gd name="T20" fmla="*/ 423 w 18"/>
                <a:gd name="T21" fmla="*/ 66 h 33"/>
                <a:gd name="T22" fmla="*/ 452 w 18"/>
                <a:gd name="T23" fmla="*/ 0 h 33"/>
                <a:gd name="T24" fmla="*/ 518 w 18"/>
                <a:gd name="T25" fmla="*/ 279 h 33"/>
                <a:gd name="T26" fmla="*/ 490 w 18"/>
                <a:gd name="T27" fmla="*/ 225 h 33"/>
                <a:gd name="T28" fmla="*/ 423 w 18"/>
                <a:gd name="T29" fmla="*/ 619 h 33"/>
                <a:gd name="T30" fmla="*/ 325 w 18"/>
                <a:gd name="T31" fmla="*/ 910 h 33"/>
                <a:gd name="T32" fmla="*/ 189 w 18"/>
                <a:gd name="T33" fmla="*/ 1005 h 33"/>
                <a:gd name="T34" fmla="*/ 69 w 18"/>
                <a:gd name="T35" fmla="*/ 872 h 33"/>
                <a:gd name="T36" fmla="*/ 29 w 18"/>
                <a:gd name="T37" fmla="*/ 716 h 33"/>
                <a:gd name="T38" fmla="*/ 98 w 18"/>
                <a:gd name="T39" fmla="*/ 503 h 33"/>
                <a:gd name="T40" fmla="*/ 69 w 18"/>
                <a:gd name="T41" fmla="*/ 369 h 33"/>
                <a:gd name="T42" fmla="*/ 98 w 18"/>
                <a:gd name="T43" fmla="*/ 319 h 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33">
                  <a:moveTo>
                    <a:pt x="3" y="10"/>
                  </a:moveTo>
                  <a:cubicBezTo>
                    <a:pt x="4" y="9"/>
                    <a:pt x="7" y="8"/>
                    <a:pt x="8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9" y="8"/>
                    <a:pt x="9" y="7"/>
                    <a:pt x="10" y="8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2" y="3"/>
                    <a:pt x="11" y="3"/>
                    <a:pt x="12" y="4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4" y="1"/>
                    <a:pt x="12" y="0"/>
                    <a:pt x="14" y="0"/>
                  </a:cubicBezTo>
                  <a:cubicBezTo>
                    <a:pt x="15" y="2"/>
                    <a:pt x="18" y="7"/>
                    <a:pt x="16" y="9"/>
                  </a:cubicBezTo>
                  <a:cubicBezTo>
                    <a:pt x="16" y="8"/>
                    <a:pt x="16" y="8"/>
                    <a:pt x="15" y="7"/>
                  </a:cubicBezTo>
                  <a:cubicBezTo>
                    <a:pt x="16" y="11"/>
                    <a:pt x="14" y="16"/>
                    <a:pt x="13" y="20"/>
                  </a:cubicBezTo>
                  <a:cubicBezTo>
                    <a:pt x="12" y="23"/>
                    <a:pt x="11" y="26"/>
                    <a:pt x="10" y="29"/>
                  </a:cubicBezTo>
                  <a:cubicBezTo>
                    <a:pt x="9" y="31"/>
                    <a:pt x="8" y="31"/>
                    <a:pt x="6" y="32"/>
                  </a:cubicBezTo>
                  <a:cubicBezTo>
                    <a:pt x="4" y="33"/>
                    <a:pt x="2" y="30"/>
                    <a:pt x="2" y="28"/>
                  </a:cubicBezTo>
                  <a:cubicBezTo>
                    <a:pt x="1" y="26"/>
                    <a:pt x="0" y="24"/>
                    <a:pt x="1" y="23"/>
                  </a:cubicBezTo>
                  <a:cubicBezTo>
                    <a:pt x="2" y="20"/>
                    <a:pt x="4" y="19"/>
                    <a:pt x="3" y="16"/>
                  </a:cubicBezTo>
                  <a:cubicBezTo>
                    <a:pt x="3" y="15"/>
                    <a:pt x="2" y="13"/>
                    <a:pt x="2" y="12"/>
                  </a:cubicBezTo>
                  <a:cubicBezTo>
                    <a:pt x="2" y="11"/>
                    <a:pt x="3" y="11"/>
                    <a:pt x="3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73" name="Freeform 276"/>
            <p:cNvSpPr>
              <a:spLocks noEditPoints="1"/>
            </p:cNvSpPr>
            <p:nvPr/>
          </p:nvSpPr>
          <p:spPr bwMode="auto">
            <a:xfrm>
              <a:off x="2466064" y="3178119"/>
              <a:ext cx="147932" cy="251860"/>
            </a:xfrm>
            <a:custGeom>
              <a:avLst/>
              <a:gdLst>
                <a:gd name="T0" fmla="*/ 66 w 20"/>
                <a:gd name="T1" fmla="*/ 885 h 34"/>
                <a:gd name="T2" fmla="*/ 28 w 20"/>
                <a:gd name="T3" fmla="*/ 704 h 34"/>
                <a:gd name="T4" fmla="*/ 89 w 20"/>
                <a:gd name="T5" fmla="*/ 520 h 34"/>
                <a:gd name="T6" fmla="*/ 66 w 20"/>
                <a:gd name="T7" fmla="*/ 405 h 34"/>
                <a:gd name="T8" fmla="*/ 115 w 20"/>
                <a:gd name="T9" fmla="*/ 311 h 34"/>
                <a:gd name="T10" fmla="*/ 115 w 20"/>
                <a:gd name="T11" fmla="*/ 311 h 34"/>
                <a:gd name="T12" fmla="*/ 249 w 20"/>
                <a:gd name="T13" fmla="*/ 271 h 34"/>
                <a:gd name="T14" fmla="*/ 310 w 20"/>
                <a:gd name="T15" fmla="*/ 209 h 34"/>
                <a:gd name="T16" fmla="*/ 336 w 20"/>
                <a:gd name="T17" fmla="*/ 184 h 34"/>
                <a:gd name="T18" fmla="*/ 364 w 20"/>
                <a:gd name="T19" fmla="*/ 155 h 34"/>
                <a:gd name="T20" fmla="*/ 364 w 20"/>
                <a:gd name="T21" fmla="*/ 115 h 34"/>
                <a:gd name="T22" fmla="*/ 364 w 20"/>
                <a:gd name="T23" fmla="*/ 115 h 34"/>
                <a:gd name="T24" fmla="*/ 404 w 20"/>
                <a:gd name="T25" fmla="*/ 89 h 34"/>
                <a:gd name="T26" fmla="*/ 430 w 20"/>
                <a:gd name="T27" fmla="*/ 66 h 34"/>
                <a:gd name="T28" fmla="*/ 454 w 20"/>
                <a:gd name="T29" fmla="*/ 0 h 34"/>
                <a:gd name="T30" fmla="*/ 548 w 20"/>
                <a:gd name="T31" fmla="*/ 311 h 34"/>
                <a:gd name="T32" fmla="*/ 519 w 20"/>
                <a:gd name="T33" fmla="*/ 311 h 34"/>
                <a:gd name="T34" fmla="*/ 430 w 20"/>
                <a:gd name="T35" fmla="*/ 638 h 34"/>
                <a:gd name="T36" fmla="*/ 364 w 20"/>
                <a:gd name="T37" fmla="*/ 925 h 34"/>
                <a:gd name="T38" fmla="*/ 209 w 20"/>
                <a:gd name="T39" fmla="*/ 1040 h 34"/>
                <a:gd name="T40" fmla="*/ 155 w 20"/>
                <a:gd name="T41" fmla="*/ 339 h 34"/>
                <a:gd name="T42" fmla="*/ 89 w 20"/>
                <a:gd name="T43" fmla="*/ 433 h 34"/>
                <a:gd name="T44" fmla="*/ 115 w 20"/>
                <a:gd name="T45" fmla="*/ 520 h 34"/>
                <a:gd name="T46" fmla="*/ 66 w 20"/>
                <a:gd name="T47" fmla="*/ 732 h 34"/>
                <a:gd name="T48" fmla="*/ 89 w 20"/>
                <a:gd name="T49" fmla="*/ 885 h 34"/>
                <a:gd name="T50" fmla="*/ 209 w 20"/>
                <a:gd name="T51" fmla="*/ 974 h 34"/>
                <a:gd name="T52" fmla="*/ 310 w 20"/>
                <a:gd name="T53" fmla="*/ 925 h 34"/>
                <a:gd name="T54" fmla="*/ 404 w 20"/>
                <a:gd name="T55" fmla="*/ 614 h 34"/>
                <a:gd name="T56" fmla="*/ 491 w 20"/>
                <a:gd name="T57" fmla="*/ 249 h 34"/>
                <a:gd name="T58" fmla="*/ 519 w 20"/>
                <a:gd name="T59" fmla="*/ 249 h 34"/>
                <a:gd name="T60" fmla="*/ 519 w 20"/>
                <a:gd name="T61" fmla="*/ 249 h 34"/>
                <a:gd name="T62" fmla="*/ 454 w 20"/>
                <a:gd name="T63" fmla="*/ 66 h 34"/>
                <a:gd name="T64" fmla="*/ 430 w 20"/>
                <a:gd name="T65" fmla="*/ 115 h 34"/>
                <a:gd name="T66" fmla="*/ 404 w 20"/>
                <a:gd name="T67" fmla="*/ 184 h 34"/>
                <a:gd name="T68" fmla="*/ 404 w 20"/>
                <a:gd name="T69" fmla="*/ 184 h 34"/>
                <a:gd name="T70" fmla="*/ 404 w 20"/>
                <a:gd name="T71" fmla="*/ 209 h 34"/>
                <a:gd name="T72" fmla="*/ 336 w 20"/>
                <a:gd name="T73" fmla="*/ 249 h 34"/>
                <a:gd name="T74" fmla="*/ 336 w 20"/>
                <a:gd name="T75" fmla="*/ 249 h 34"/>
                <a:gd name="T76" fmla="*/ 310 w 20"/>
                <a:gd name="T77" fmla="*/ 271 h 34"/>
                <a:gd name="T78" fmla="*/ 270 w 20"/>
                <a:gd name="T79" fmla="*/ 271 h 34"/>
                <a:gd name="T80" fmla="*/ 364 w 20"/>
                <a:gd name="T81" fmla="*/ 365 h 34"/>
                <a:gd name="T82" fmla="*/ 155 w 20"/>
                <a:gd name="T83" fmla="*/ 339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" h="34">
                  <a:moveTo>
                    <a:pt x="6" y="34"/>
                  </a:moveTo>
                  <a:cubicBezTo>
                    <a:pt x="4" y="34"/>
                    <a:pt x="2" y="31"/>
                    <a:pt x="2" y="29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1" y="26"/>
                    <a:pt x="0" y="25"/>
                    <a:pt x="1" y="23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3" y="20"/>
                    <a:pt x="4" y="19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2"/>
                    <a:pt x="20" y="8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3"/>
                    <a:pt x="16" y="17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3"/>
                    <a:pt x="13" y="25"/>
                    <a:pt x="12" y="28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2"/>
                    <a:pt x="10" y="32"/>
                    <a:pt x="9" y="33"/>
                  </a:cubicBezTo>
                  <a:cubicBezTo>
                    <a:pt x="8" y="33"/>
                    <a:pt x="8" y="33"/>
                    <a:pt x="7" y="34"/>
                  </a:cubicBezTo>
                  <a:cubicBezTo>
                    <a:pt x="7" y="34"/>
                    <a:pt x="6" y="34"/>
                    <a:pt x="6" y="34"/>
                  </a:cubicBezTo>
                  <a:close/>
                  <a:moveTo>
                    <a:pt x="5" y="11"/>
                  </a:moveTo>
                  <a:cubicBezTo>
                    <a:pt x="5" y="11"/>
                    <a:pt x="4" y="12"/>
                    <a:pt x="4" y="12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4" y="15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5" y="19"/>
                    <a:pt x="4" y="21"/>
                    <a:pt x="3" y="23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31"/>
                    <a:pt x="4" y="33"/>
                    <a:pt x="6" y="33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5"/>
                    <a:pt x="13" y="23"/>
                    <a:pt x="13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6"/>
                    <a:pt x="16" y="12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6" y="3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0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74" name="Freeform 277"/>
            <p:cNvSpPr/>
            <p:nvPr/>
          </p:nvSpPr>
          <p:spPr bwMode="auto">
            <a:xfrm>
              <a:off x="1521817" y="2529578"/>
              <a:ext cx="289569" cy="267602"/>
            </a:xfrm>
            <a:custGeom>
              <a:avLst/>
              <a:gdLst>
                <a:gd name="T0" fmla="*/ 524 w 39"/>
                <a:gd name="T1" fmla="*/ 0 h 36"/>
                <a:gd name="T2" fmla="*/ 958 w 39"/>
                <a:gd name="T3" fmla="*/ 279 h 36"/>
                <a:gd name="T4" fmla="*/ 1052 w 39"/>
                <a:gd name="T5" fmla="*/ 368 h 36"/>
                <a:gd name="T6" fmla="*/ 1179 w 39"/>
                <a:gd name="T7" fmla="*/ 434 h 36"/>
                <a:gd name="T8" fmla="*/ 1142 w 39"/>
                <a:gd name="T9" fmla="*/ 713 h 36"/>
                <a:gd name="T10" fmla="*/ 1024 w 39"/>
                <a:gd name="T11" fmla="*/ 753 h 36"/>
                <a:gd name="T12" fmla="*/ 889 w 39"/>
                <a:gd name="T13" fmla="*/ 774 h 36"/>
                <a:gd name="T14" fmla="*/ 656 w 39"/>
                <a:gd name="T15" fmla="*/ 869 h 36"/>
                <a:gd name="T16" fmla="*/ 500 w 39"/>
                <a:gd name="T17" fmla="*/ 1122 h 36"/>
                <a:gd name="T18" fmla="*/ 434 w 39"/>
                <a:gd name="T19" fmla="*/ 1122 h 36"/>
                <a:gd name="T20" fmla="*/ 434 w 39"/>
                <a:gd name="T21" fmla="*/ 1093 h 36"/>
                <a:gd name="T22" fmla="*/ 340 w 39"/>
                <a:gd name="T23" fmla="*/ 1093 h 36"/>
                <a:gd name="T24" fmla="*/ 278 w 39"/>
                <a:gd name="T25" fmla="*/ 1053 h 36"/>
                <a:gd name="T26" fmla="*/ 250 w 39"/>
                <a:gd name="T27" fmla="*/ 1053 h 36"/>
                <a:gd name="T28" fmla="*/ 278 w 39"/>
                <a:gd name="T29" fmla="*/ 1025 h 36"/>
                <a:gd name="T30" fmla="*/ 222 w 39"/>
                <a:gd name="T31" fmla="*/ 959 h 36"/>
                <a:gd name="T32" fmla="*/ 66 w 39"/>
                <a:gd name="T33" fmla="*/ 959 h 36"/>
                <a:gd name="T34" fmla="*/ 28 w 39"/>
                <a:gd name="T35" fmla="*/ 843 h 36"/>
                <a:gd name="T36" fmla="*/ 28 w 39"/>
                <a:gd name="T37" fmla="*/ 774 h 36"/>
                <a:gd name="T38" fmla="*/ 66 w 39"/>
                <a:gd name="T39" fmla="*/ 685 h 36"/>
                <a:gd name="T40" fmla="*/ 118 w 39"/>
                <a:gd name="T41" fmla="*/ 753 h 36"/>
                <a:gd name="T42" fmla="*/ 278 w 39"/>
                <a:gd name="T43" fmla="*/ 713 h 36"/>
                <a:gd name="T44" fmla="*/ 462 w 39"/>
                <a:gd name="T45" fmla="*/ 713 h 36"/>
                <a:gd name="T46" fmla="*/ 500 w 39"/>
                <a:gd name="T47" fmla="*/ 713 h 36"/>
                <a:gd name="T48" fmla="*/ 462 w 39"/>
                <a:gd name="T49" fmla="*/ 659 h 36"/>
                <a:gd name="T50" fmla="*/ 406 w 39"/>
                <a:gd name="T51" fmla="*/ 0 h 36"/>
                <a:gd name="T52" fmla="*/ 524 w 39"/>
                <a:gd name="T53" fmla="*/ 0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36">
                  <a:moveTo>
                    <a:pt x="17" y="0"/>
                  </a:moveTo>
                  <a:cubicBezTo>
                    <a:pt x="22" y="3"/>
                    <a:pt x="26" y="6"/>
                    <a:pt x="31" y="9"/>
                  </a:cubicBezTo>
                  <a:cubicBezTo>
                    <a:pt x="32" y="10"/>
                    <a:pt x="32" y="11"/>
                    <a:pt x="34" y="12"/>
                  </a:cubicBezTo>
                  <a:cubicBezTo>
                    <a:pt x="37" y="13"/>
                    <a:pt x="35" y="16"/>
                    <a:pt x="38" y="14"/>
                  </a:cubicBezTo>
                  <a:cubicBezTo>
                    <a:pt x="38" y="17"/>
                    <a:pt x="39" y="21"/>
                    <a:pt x="37" y="23"/>
                  </a:cubicBezTo>
                  <a:cubicBezTo>
                    <a:pt x="36" y="24"/>
                    <a:pt x="35" y="24"/>
                    <a:pt x="33" y="24"/>
                  </a:cubicBezTo>
                  <a:cubicBezTo>
                    <a:pt x="31" y="24"/>
                    <a:pt x="31" y="25"/>
                    <a:pt x="29" y="25"/>
                  </a:cubicBezTo>
                  <a:cubicBezTo>
                    <a:pt x="26" y="25"/>
                    <a:pt x="24" y="27"/>
                    <a:pt x="21" y="28"/>
                  </a:cubicBezTo>
                  <a:cubicBezTo>
                    <a:pt x="19" y="29"/>
                    <a:pt x="17" y="33"/>
                    <a:pt x="16" y="36"/>
                  </a:cubicBezTo>
                  <a:cubicBezTo>
                    <a:pt x="16" y="35"/>
                    <a:pt x="15" y="35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3" y="36"/>
                    <a:pt x="11" y="35"/>
                  </a:cubicBezTo>
                  <a:cubicBezTo>
                    <a:pt x="11" y="35"/>
                    <a:pt x="9" y="36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8" y="33"/>
                    <a:pt x="8" y="30"/>
                    <a:pt x="7" y="31"/>
                  </a:cubicBezTo>
                  <a:cubicBezTo>
                    <a:pt x="5" y="32"/>
                    <a:pt x="4" y="31"/>
                    <a:pt x="2" y="31"/>
                  </a:cubicBezTo>
                  <a:cubicBezTo>
                    <a:pt x="3" y="30"/>
                    <a:pt x="1" y="28"/>
                    <a:pt x="1" y="27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1" y="24"/>
                    <a:pt x="2" y="23"/>
                    <a:pt x="2" y="22"/>
                  </a:cubicBezTo>
                  <a:cubicBezTo>
                    <a:pt x="3" y="23"/>
                    <a:pt x="3" y="25"/>
                    <a:pt x="4" y="24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11" y="23"/>
                    <a:pt x="13" y="23"/>
                    <a:pt x="15" y="23"/>
                  </a:cubicBezTo>
                  <a:cubicBezTo>
                    <a:pt x="15" y="23"/>
                    <a:pt x="16" y="24"/>
                    <a:pt x="16" y="23"/>
                  </a:cubicBezTo>
                  <a:cubicBezTo>
                    <a:pt x="16" y="21"/>
                    <a:pt x="15" y="22"/>
                    <a:pt x="15" y="21"/>
                  </a:cubicBezTo>
                  <a:cubicBezTo>
                    <a:pt x="14" y="14"/>
                    <a:pt x="14" y="7"/>
                    <a:pt x="13" y="0"/>
                  </a:cubicBezTo>
                  <a:cubicBezTo>
                    <a:pt x="14" y="0"/>
                    <a:pt x="16" y="0"/>
                    <a:pt x="1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75" name="Freeform 278"/>
            <p:cNvSpPr>
              <a:spLocks noEditPoints="1"/>
            </p:cNvSpPr>
            <p:nvPr/>
          </p:nvSpPr>
          <p:spPr bwMode="auto">
            <a:xfrm>
              <a:off x="1521817" y="2523282"/>
              <a:ext cx="289569" cy="283343"/>
            </a:xfrm>
            <a:custGeom>
              <a:avLst/>
              <a:gdLst>
                <a:gd name="T0" fmla="*/ 434 w 39"/>
                <a:gd name="T1" fmla="*/ 1168 h 38"/>
                <a:gd name="T2" fmla="*/ 340 w 39"/>
                <a:gd name="T3" fmla="*/ 1168 h 38"/>
                <a:gd name="T4" fmla="*/ 278 w 39"/>
                <a:gd name="T5" fmla="*/ 1168 h 38"/>
                <a:gd name="T6" fmla="*/ 278 w 39"/>
                <a:gd name="T7" fmla="*/ 1127 h 38"/>
                <a:gd name="T8" fmla="*/ 250 w 39"/>
                <a:gd name="T9" fmla="*/ 1106 h 38"/>
                <a:gd name="T10" fmla="*/ 250 w 39"/>
                <a:gd name="T11" fmla="*/ 1078 h 38"/>
                <a:gd name="T12" fmla="*/ 222 w 39"/>
                <a:gd name="T13" fmla="*/ 1009 h 38"/>
                <a:gd name="T14" fmla="*/ 118 w 39"/>
                <a:gd name="T15" fmla="*/ 1037 h 38"/>
                <a:gd name="T16" fmla="*/ 28 w 39"/>
                <a:gd name="T17" fmla="*/ 1037 h 38"/>
                <a:gd name="T18" fmla="*/ 28 w 39"/>
                <a:gd name="T19" fmla="*/ 943 h 38"/>
                <a:gd name="T20" fmla="*/ 0 w 39"/>
                <a:gd name="T21" fmla="*/ 853 h 38"/>
                <a:gd name="T22" fmla="*/ 28 w 39"/>
                <a:gd name="T23" fmla="*/ 758 h 38"/>
                <a:gd name="T24" fmla="*/ 66 w 39"/>
                <a:gd name="T25" fmla="*/ 689 h 38"/>
                <a:gd name="T26" fmla="*/ 94 w 39"/>
                <a:gd name="T27" fmla="*/ 758 h 38"/>
                <a:gd name="T28" fmla="*/ 118 w 39"/>
                <a:gd name="T29" fmla="*/ 758 h 38"/>
                <a:gd name="T30" fmla="*/ 250 w 39"/>
                <a:gd name="T31" fmla="*/ 758 h 38"/>
                <a:gd name="T32" fmla="*/ 316 w 39"/>
                <a:gd name="T33" fmla="*/ 758 h 38"/>
                <a:gd name="T34" fmla="*/ 462 w 39"/>
                <a:gd name="T35" fmla="*/ 758 h 38"/>
                <a:gd name="T36" fmla="*/ 462 w 39"/>
                <a:gd name="T37" fmla="*/ 689 h 38"/>
                <a:gd name="T38" fmla="*/ 406 w 39"/>
                <a:gd name="T39" fmla="*/ 28 h 38"/>
                <a:gd name="T40" fmla="*/ 524 w 39"/>
                <a:gd name="T41" fmla="*/ 0 h 38"/>
                <a:gd name="T42" fmla="*/ 986 w 39"/>
                <a:gd name="T43" fmla="*/ 348 h 38"/>
                <a:gd name="T44" fmla="*/ 1118 w 39"/>
                <a:gd name="T45" fmla="*/ 476 h 38"/>
                <a:gd name="T46" fmla="*/ 1142 w 39"/>
                <a:gd name="T47" fmla="*/ 476 h 38"/>
                <a:gd name="T48" fmla="*/ 1208 w 39"/>
                <a:gd name="T49" fmla="*/ 438 h 38"/>
                <a:gd name="T50" fmla="*/ 1208 w 39"/>
                <a:gd name="T51" fmla="*/ 533 h 38"/>
                <a:gd name="T52" fmla="*/ 1090 w 39"/>
                <a:gd name="T53" fmla="*/ 786 h 38"/>
                <a:gd name="T54" fmla="*/ 1024 w 39"/>
                <a:gd name="T55" fmla="*/ 786 h 38"/>
                <a:gd name="T56" fmla="*/ 889 w 39"/>
                <a:gd name="T57" fmla="*/ 824 h 38"/>
                <a:gd name="T58" fmla="*/ 656 w 39"/>
                <a:gd name="T59" fmla="*/ 943 h 38"/>
                <a:gd name="T60" fmla="*/ 524 w 39"/>
                <a:gd name="T61" fmla="*/ 1168 h 38"/>
                <a:gd name="T62" fmla="*/ 434 w 39"/>
                <a:gd name="T63" fmla="*/ 1168 h 38"/>
                <a:gd name="T64" fmla="*/ 340 w 39"/>
                <a:gd name="T65" fmla="*/ 1127 h 38"/>
                <a:gd name="T66" fmla="*/ 368 w 39"/>
                <a:gd name="T67" fmla="*/ 1127 h 38"/>
                <a:gd name="T68" fmla="*/ 434 w 39"/>
                <a:gd name="T69" fmla="*/ 1106 h 38"/>
                <a:gd name="T70" fmla="*/ 462 w 39"/>
                <a:gd name="T71" fmla="*/ 1127 h 38"/>
                <a:gd name="T72" fmla="*/ 656 w 39"/>
                <a:gd name="T73" fmla="*/ 914 h 38"/>
                <a:gd name="T74" fmla="*/ 889 w 39"/>
                <a:gd name="T75" fmla="*/ 786 h 38"/>
                <a:gd name="T76" fmla="*/ 1024 w 39"/>
                <a:gd name="T77" fmla="*/ 758 h 38"/>
                <a:gd name="T78" fmla="*/ 1142 w 39"/>
                <a:gd name="T79" fmla="*/ 718 h 38"/>
                <a:gd name="T80" fmla="*/ 1179 w 39"/>
                <a:gd name="T81" fmla="*/ 504 h 38"/>
                <a:gd name="T82" fmla="*/ 1142 w 39"/>
                <a:gd name="T83" fmla="*/ 504 h 38"/>
                <a:gd name="T84" fmla="*/ 1052 w 39"/>
                <a:gd name="T85" fmla="*/ 438 h 38"/>
                <a:gd name="T86" fmla="*/ 929 w 39"/>
                <a:gd name="T87" fmla="*/ 348 h 38"/>
                <a:gd name="T88" fmla="*/ 434 w 39"/>
                <a:gd name="T89" fmla="*/ 66 h 38"/>
                <a:gd name="T90" fmla="*/ 500 w 39"/>
                <a:gd name="T91" fmla="*/ 689 h 38"/>
                <a:gd name="T92" fmla="*/ 500 w 39"/>
                <a:gd name="T93" fmla="*/ 786 h 38"/>
                <a:gd name="T94" fmla="*/ 462 w 39"/>
                <a:gd name="T95" fmla="*/ 786 h 38"/>
                <a:gd name="T96" fmla="*/ 278 w 39"/>
                <a:gd name="T97" fmla="*/ 786 h 38"/>
                <a:gd name="T98" fmla="*/ 222 w 39"/>
                <a:gd name="T99" fmla="*/ 786 h 38"/>
                <a:gd name="T100" fmla="*/ 118 w 39"/>
                <a:gd name="T101" fmla="*/ 824 h 38"/>
                <a:gd name="T102" fmla="*/ 66 w 39"/>
                <a:gd name="T103" fmla="*/ 786 h 38"/>
                <a:gd name="T104" fmla="*/ 28 w 39"/>
                <a:gd name="T105" fmla="*/ 853 h 38"/>
                <a:gd name="T106" fmla="*/ 66 w 39"/>
                <a:gd name="T107" fmla="*/ 914 h 38"/>
                <a:gd name="T108" fmla="*/ 118 w 39"/>
                <a:gd name="T109" fmla="*/ 1009 h 38"/>
                <a:gd name="T110" fmla="*/ 184 w 39"/>
                <a:gd name="T111" fmla="*/ 971 h 38"/>
                <a:gd name="T112" fmla="*/ 278 w 39"/>
                <a:gd name="T113" fmla="*/ 1009 h 38"/>
                <a:gd name="T114" fmla="*/ 316 w 39"/>
                <a:gd name="T115" fmla="*/ 1078 h 38"/>
                <a:gd name="T116" fmla="*/ 316 w 39"/>
                <a:gd name="T117" fmla="*/ 1106 h 38"/>
                <a:gd name="T118" fmla="*/ 316 w 39"/>
                <a:gd name="T119" fmla="*/ 1127 h 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" h="38">
                  <a:moveTo>
                    <a:pt x="14" y="38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2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" y="24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6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18"/>
                    <a:pt x="14" y="13"/>
                    <a:pt x="13" y="8"/>
                  </a:cubicBezTo>
                  <a:cubicBezTo>
                    <a:pt x="13" y="6"/>
                    <a:pt x="13" y="3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3" y="12"/>
                    <a:pt x="34" y="12"/>
                    <a:pt x="35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9" y="20"/>
                    <a:pt x="39" y="22"/>
                    <a:pt x="38" y="24"/>
                  </a:cubicBezTo>
                  <a:cubicBezTo>
                    <a:pt x="37" y="25"/>
                    <a:pt x="36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5"/>
                    <a:pt x="32" y="25"/>
                    <a:pt x="31" y="26"/>
                  </a:cubicBezTo>
                  <a:cubicBezTo>
                    <a:pt x="31" y="26"/>
                    <a:pt x="30" y="26"/>
                    <a:pt x="29" y="26"/>
                  </a:cubicBezTo>
                  <a:cubicBezTo>
                    <a:pt x="27" y="26"/>
                    <a:pt x="26" y="27"/>
                    <a:pt x="25" y="28"/>
                  </a:cubicBezTo>
                  <a:cubicBezTo>
                    <a:pt x="24" y="29"/>
                    <a:pt x="23" y="29"/>
                    <a:pt x="21" y="30"/>
                  </a:cubicBezTo>
                  <a:cubicBezTo>
                    <a:pt x="19" y="31"/>
                    <a:pt x="17" y="34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5" y="37"/>
                    <a:pt x="14" y="37"/>
                  </a:cubicBezTo>
                  <a:lnTo>
                    <a:pt x="14" y="38"/>
                  </a:ln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6"/>
                    <a:pt x="13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7" y="33"/>
                    <a:pt x="18" y="30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6" y="26"/>
                    <a:pt x="27" y="25"/>
                    <a:pt x="29" y="25"/>
                  </a:cubicBezTo>
                  <a:cubicBezTo>
                    <a:pt x="30" y="25"/>
                    <a:pt x="30" y="25"/>
                    <a:pt x="31" y="25"/>
                  </a:cubicBezTo>
                  <a:cubicBezTo>
                    <a:pt x="31" y="24"/>
                    <a:pt x="32" y="24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8" y="22"/>
                    <a:pt x="38" y="20"/>
                    <a:pt x="38" y="17"/>
                  </a:cubicBezTo>
                  <a:cubicBezTo>
                    <a:pt x="38" y="17"/>
                    <a:pt x="38" y="17"/>
                    <a:pt x="38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6"/>
                    <a:pt x="35" y="16"/>
                    <a:pt x="35" y="15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3" y="13"/>
                    <a:pt x="32" y="12"/>
                    <a:pt x="31" y="12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5" y="13"/>
                    <a:pt x="15" y="18"/>
                    <a:pt x="16" y="22"/>
                  </a:cubicBezTo>
                  <a:cubicBezTo>
                    <a:pt x="17" y="22"/>
                    <a:pt x="17" y="23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5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2" y="28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30"/>
                    <a:pt x="3" y="31"/>
                    <a:pt x="3" y="32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5" y="32"/>
                    <a:pt x="6" y="32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76" name="Freeform 279"/>
            <p:cNvSpPr/>
            <p:nvPr/>
          </p:nvSpPr>
          <p:spPr bwMode="auto">
            <a:xfrm>
              <a:off x="1439982" y="2485503"/>
              <a:ext cx="207734" cy="251860"/>
            </a:xfrm>
            <a:custGeom>
              <a:avLst/>
              <a:gdLst>
                <a:gd name="T0" fmla="*/ 0 w 28"/>
                <a:gd name="T1" fmla="*/ 492 h 34"/>
                <a:gd name="T2" fmla="*/ 66 w 28"/>
                <a:gd name="T3" fmla="*/ 638 h 34"/>
                <a:gd name="T4" fmla="*/ 28 w 28"/>
                <a:gd name="T5" fmla="*/ 859 h 34"/>
                <a:gd name="T6" fmla="*/ 156 w 28"/>
                <a:gd name="T7" fmla="*/ 835 h 34"/>
                <a:gd name="T8" fmla="*/ 250 w 28"/>
                <a:gd name="T9" fmla="*/ 859 h 34"/>
                <a:gd name="T10" fmla="*/ 405 w 28"/>
                <a:gd name="T11" fmla="*/ 859 h 34"/>
                <a:gd name="T12" fmla="*/ 462 w 28"/>
                <a:gd name="T13" fmla="*/ 925 h 34"/>
                <a:gd name="T14" fmla="*/ 618 w 28"/>
                <a:gd name="T15" fmla="*/ 885 h 34"/>
                <a:gd name="T16" fmla="*/ 799 w 28"/>
                <a:gd name="T17" fmla="*/ 885 h 34"/>
                <a:gd name="T18" fmla="*/ 839 w 28"/>
                <a:gd name="T19" fmla="*/ 885 h 34"/>
                <a:gd name="T20" fmla="*/ 799 w 28"/>
                <a:gd name="T21" fmla="*/ 835 h 34"/>
                <a:gd name="T22" fmla="*/ 745 w 28"/>
                <a:gd name="T23" fmla="*/ 184 h 34"/>
                <a:gd name="T24" fmla="*/ 867 w 28"/>
                <a:gd name="T25" fmla="*/ 184 h 34"/>
                <a:gd name="T26" fmla="*/ 618 w 28"/>
                <a:gd name="T27" fmla="*/ 0 h 34"/>
                <a:gd name="T28" fmla="*/ 549 w 28"/>
                <a:gd name="T29" fmla="*/ 89 h 34"/>
                <a:gd name="T30" fmla="*/ 368 w 28"/>
                <a:gd name="T31" fmla="*/ 115 h 34"/>
                <a:gd name="T32" fmla="*/ 368 w 28"/>
                <a:gd name="T33" fmla="*/ 311 h 34"/>
                <a:gd name="T34" fmla="*/ 316 w 28"/>
                <a:gd name="T35" fmla="*/ 454 h 34"/>
                <a:gd name="T36" fmla="*/ 0 w 28"/>
                <a:gd name="T37" fmla="*/ 492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34">
                  <a:moveTo>
                    <a:pt x="0" y="16"/>
                  </a:moveTo>
                  <a:cubicBezTo>
                    <a:pt x="3" y="15"/>
                    <a:pt x="2" y="20"/>
                    <a:pt x="2" y="21"/>
                  </a:cubicBezTo>
                  <a:cubicBezTo>
                    <a:pt x="3" y="23"/>
                    <a:pt x="2" y="25"/>
                    <a:pt x="1" y="28"/>
                  </a:cubicBezTo>
                  <a:cubicBezTo>
                    <a:pt x="2" y="26"/>
                    <a:pt x="3" y="27"/>
                    <a:pt x="5" y="27"/>
                  </a:cubicBezTo>
                  <a:cubicBezTo>
                    <a:pt x="6" y="26"/>
                    <a:pt x="7" y="28"/>
                    <a:pt x="8" y="28"/>
                  </a:cubicBezTo>
                  <a:cubicBezTo>
                    <a:pt x="10" y="28"/>
                    <a:pt x="11" y="34"/>
                    <a:pt x="13" y="28"/>
                  </a:cubicBezTo>
                  <a:cubicBezTo>
                    <a:pt x="14" y="29"/>
                    <a:pt x="14" y="31"/>
                    <a:pt x="15" y="30"/>
                  </a:cubicBezTo>
                  <a:cubicBezTo>
                    <a:pt x="17" y="29"/>
                    <a:pt x="18" y="29"/>
                    <a:pt x="20" y="29"/>
                  </a:cubicBezTo>
                  <a:cubicBezTo>
                    <a:pt x="22" y="29"/>
                    <a:pt x="24" y="29"/>
                    <a:pt x="26" y="29"/>
                  </a:cubicBezTo>
                  <a:cubicBezTo>
                    <a:pt x="26" y="29"/>
                    <a:pt x="27" y="30"/>
                    <a:pt x="27" y="29"/>
                  </a:cubicBezTo>
                  <a:cubicBezTo>
                    <a:pt x="27" y="27"/>
                    <a:pt x="26" y="28"/>
                    <a:pt x="26" y="27"/>
                  </a:cubicBezTo>
                  <a:cubicBezTo>
                    <a:pt x="25" y="20"/>
                    <a:pt x="25" y="13"/>
                    <a:pt x="24" y="6"/>
                  </a:cubicBezTo>
                  <a:cubicBezTo>
                    <a:pt x="25" y="6"/>
                    <a:pt x="27" y="6"/>
                    <a:pt x="28" y="6"/>
                  </a:cubicBezTo>
                  <a:cubicBezTo>
                    <a:pt x="25" y="4"/>
                    <a:pt x="23" y="2"/>
                    <a:pt x="20" y="0"/>
                  </a:cubicBezTo>
                  <a:cubicBezTo>
                    <a:pt x="20" y="3"/>
                    <a:pt x="20" y="3"/>
                    <a:pt x="18" y="3"/>
                  </a:cubicBezTo>
                  <a:cubicBezTo>
                    <a:pt x="17" y="3"/>
                    <a:pt x="12" y="3"/>
                    <a:pt x="12" y="4"/>
                  </a:cubicBezTo>
                  <a:cubicBezTo>
                    <a:pt x="12" y="5"/>
                    <a:pt x="13" y="10"/>
                    <a:pt x="12" y="10"/>
                  </a:cubicBezTo>
                  <a:cubicBezTo>
                    <a:pt x="9" y="11"/>
                    <a:pt x="9" y="12"/>
                    <a:pt x="10" y="15"/>
                  </a:cubicBezTo>
                  <a:cubicBezTo>
                    <a:pt x="8" y="15"/>
                    <a:pt x="1" y="14"/>
                    <a:pt x="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77" name="Freeform 280"/>
            <p:cNvSpPr>
              <a:spLocks noEditPoints="1"/>
            </p:cNvSpPr>
            <p:nvPr/>
          </p:nvSpPr>
          <p:spPr bwMode="auto">
            <a:xfrm>
              <a:off x="1433687" y="2479206"/>
              <a:ext cx="229767" cy="236119"/>
            </a:xfrm>
            <a:custGeom>
              <a:avLst/>
              <a:gdLst>
                <a:gd name="T0" fmla="*/ 339 w 31"/>
                <a:gd name="T1" fmla="*/ 940 h 32"/>
                <a:gd name="T2" fmla="*/ 210 w 31"/>
                <a:gd name="T3" fmla="*/ 874 h 32"/>
                <a:gd name="T4" fmla="*/ 184 w 31"/>
                <a:gd name="T5" fmla="*/ 851 h 32"/>
                <a:gd name="T6" fmla="*/ 89 w 31"/>
                <a:gd name="T7" fmla="*/ 874 h 32"/>
                <a:gd name="T8" fmla="*/ 66 w 31"/>
                <a:gd name="T9" fmla="*/ 851 h 32"/>
                <a:gd name="T10" fmla="*/ 66 w 31"/>
                <a:gd name="T11" fmla="*/ 605 h 32"/>
                <a:gd name="T12" fmla="*/ 28 w 31"/>
                <a:gd name="T13" fmla="*/ 516 h 32"/>
                <a:gd name="T14" fmla="*/ 28 w 31"/>
                <a:gd name="T15" fmla="*/ 516 h 32"/>
                <a:gd name="T16" fmla="*/ 271 w 31"/>
                <a:gd name="T17" fmla="*/ 450 h 32"/>
                <a:gd name="T18" fmla="*/ 316 w 31"/>
                <a:gd name="T19" fmla="*/ 450 h 32"/>
                <a:gd name="T20" fmla="*/ 405 w 31"/>
                <a:gd name="T21" fmla="*/ 180 h 32"/>
                <a:gd name="T22" fmla="*/ 454 w 31"/>
                <a:gd name="T23" fmla="*/ 115 h 32"/>
                <a:gd name="T24" fmla="*/ 589 w 31"/>
                <a:gd name="T25" fmla="*/ 115 h 32"/>
                <a:gd name="T26" fmla="*/ 615 w 31"/>
                <a:gd name="T27" fmla="*/ 66 h 32"/>
                <a:gd name="T28" fmla="*/ 615 w 31"/>
                <a:gd name="T29" fmla="*/ 0 h 32"/>
                <a:gd name="T30" fmla="*/ 798 w 31"/>
                <a:gd name="T31" fmla="*/ 246 h 32"/>
                <a:gd name="T32" fmla="*/ 860 w 31"/>
                <a:gd name="T33" fmla="*/ 851 h 32"/>
                <a:gd name="T34" fmla="*/ 860 w 31"/>
                <a:gd name="T35" fmla="*/ 940 h 32"/>
                <a:gd name="T36" fmla="*/ 838 w 31"/>
                <a:gd name="T37" fmla="*/ 940 h 32"/>
                <a:gd name="T38" fmla="*/ 638 w 31"/>
                <a:gd name="T39" fmla="*/ 940 h 32"/>
                <a:gd name="T40" fmla="*/ 589 w 31"/>
                <a:gd name="T41" fmla="*/ 940 h 32"/>
                <a:gd name="T42" fmla="*/ 495 w 31"/>
                <a:gd name="T43" fmla="*/ 968 h 32"/>
                <a:gd name="T44" fmla="*/ 405 w 31"/>
                <a:gd name="T45" fmla="*/ 968 h 32"/>
                <a:gd name="T46" fmla="*/ 250 w 31"/>
                <a:gd name="T47" fmla="*/ 851 h 32"/>
                <a:gd name="T48" fmla="*/ 365 w 31"/>
                <a:gd name="T49" fmla="*/ 900 h 32"/>
                <a:gd name="T50" fmla="*/ 433 w 31"/>
                <a:gd name="T51" fmla="*/ 874 h 32"/>
                <a:gd name="T52" fmla="*/ 454 w 31"/>
                <a:gd name="T53" fmla="*/ 874 h 32"/>
                <a:gd name="T54" fmla="*/ 495 w 31"/>
                <a:gd name="T55" fmla="*/ 900 h 32"/>
                <a:gd name="T56" fmla="*/ 589 w 31"/>
                <a:gd name="T57" fmla="*/ 900 h 32"/>
                <a:gd name="T58" fmla="*/ 638 w 31"/>
                <a:gd name="T59" fmla="*/ 900 h 32"/>
                <a:gd name="T60" fmla="*/ 838 w 31"/>
                <a:gd name="T61" fmla="*/ 900 h 32"/>
                <a:gd name="T62" fmla="*/ 838 w 31"/>
                <a:gd name="T63" fmla="*/ 874 h 32"/>
                <a:gd name="T64" fmla="*/ 770 w 31"/>
                <a:gd name="T65" fmla="*/ 422 h 32"/>
                <a:gd name="T66" fmla="*/ 744 w 31"/>
                <a:gd name="T67" fmla="*/ 180 h 32"/>
                <a:gd name="T68" fmla="*/ 638 w 31"/>
                <a:gd name="T69" fmla="*/ 66 h 32"/>
                <a:gd name="T70" fmla="*/ 589 w 31"/>
                <a:gd name="T71" fmla="*/ 155 h 32"/>
                <a:gd name="T72" fmla="*/ 549 w 31"/>
                <a:gd name="T73" fmla="*/ 155 h 32"/>
                <a:gd name="T74" fmla="*/ 433 w 31"/>
                <a:gd name="T75" fmla="*/ 155 h 32"/>
                <a:gd name="T76" fmla="*/ 405 w 31"/>
                <a:gd name="T77" fmla="*/ 335 h 32"/>
                <a:gd name="T78" fmla="*/ 339 w 31"/>
                <a:gd name="T79" fmla="*/ 490 h 32"/>
                <a:gd name="T80" fmla="*/ 339 w 31"/>
                <a:gd name="T81" fmla="*/ 490 h 32"/>
                <a:gd name="T82" fmla="*/ 271 w 31"/>
                <a:gd name="T83" fmla="*/ 490 h 32"/>
                <a:gd name="T84" fmla="*/ 89 w 31"/>
                <a:gd name="T85" fmla="*/ 516 h 32"/>
                <a:gd name="T86" fmla="*/ 89 w 31"/>
                <a:gd name="T87" fmla="*/ 605 h 32"/>
                <a:gd name="T88" fmla="*/ 89 w 31"/>
                <a:gd name="T89" fmla="*/ 813 h 32"/>
                <a:gd name="T90" fmla="*/ 184 w 31"/>
                <a:gd name="T91" fmla="*/ 813 h 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" h="32">
                  <a:moveTo>
                    <a:pt x="13" y="32"/>
                  </a:moveTo>
                  <a:cubicBezTo>
                    <a:pt x="12" y="32"/>
                    <a:pt x="11" y="31"/>
                    <a:pt x="11" y="31"/>
                  </a:cubicBezTo>
                  <a:cubicBezTo>
                    <a:pt x="10" y="30"/>
                    <a:pt x="10" y="29"/>
                    <a:pt x="9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4" y="28"/>
                    <a:pt x="3" y="28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6"/>
                    <a:pt x="3" y="24"/>
                    <a:pt x="2" y="22"/>
                  </a:cubicBez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4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9" y="11"/>
                    <a:pt x="13" y="10"/>
                  </a:cubicBezTo>
                  <a:cubicBezTo>
                    <a:pt x="13" y="10"/>
                    <a:pt x="13" y="7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5" y="4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6" y="12"/>
                    <a:pt x="26" y="14"/>
                  </a:cubicBezTo>
                  <a:cubicBezTo>
                    <a:pt x="27" y="19"/>
                    <a:pt x="27" y="24"/>
                    <a:pt x="28" y="28"/>
                  </a:cubicBezTo>
                  <a:cubicBezTo>
                    <a:pt x="29" y="28"/>
                    <a:pt x="29" y="29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7" y="31"/>
                    <a:pt x="17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ubicBezTo>
                    <a:pt x="14" y="31"/>
                    <a:pt x="13" y="32"/>
                    <a:pt x="13" y="32"/>
                  </a:cubicBezTo>
                  <a:close/>
                  <a:moveTo>
                    <a:pt x="6" y="27"/>
                  </a:moveTo>
                  <a:cubicBezTo>
                    <a:pt x="7" y="27"/>
                    <a:pt x="8" y="27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8"/>
                    <a:pt x="11" y="29"/>
                    <a:pt x="12" y="30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3" y="31"/>
                    <a:pt x="13" y="31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0"/>
                    <a:pt x="19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30"/>
                    <a:pt x="25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8"/>
                  </a:cubicBezTo>
                  <a:cubicBezTo>
                    <a:pt x="26" y="24"/>
                    <a:pt x="26" y="19"/>
                    <a:pt x="25" y="14"/>
                  </a:cubicBezTo>
                  <a:cubicBezTo>
                    <a:pt x="25" y="12"/>
                    <a:pt x="25" y="9"/>
                    <a:pt x="25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4"/>
                    <a:pt x="21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9"/>
                    <a:pt x="14" y="11"/>
                    <a:pt x="13" y="11"/>
                  </a:cubicBezTo>
                  <a:cubicBezTo>
                    <a:pt x="11" y="12"/>
                    <a:pt x="11" y="13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9"/>
                    <a:pt x="3" y="20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4" y="24"/>
                    <a:pt x="4" y="25"/>
                    <a:pt x="3" y="27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78" name="Freeform 281"/>
            <p:cNvSpPr/>
            <p:nvPr/>
          </p:nvSpPr>
          <p:spPr bwMode="auto">
            <a:xfrm>
              <a:off x="1515522" y="2306052"/>
              <a:ext cx="198292" cy="173154"/>
            </a:xfrm>
            <a:custGeom>
              <a:avLst/>
              <a:gdLst>
                <a:gd name="T0" fmla="*/ 0 w 27"/>
                <a:gd name="T1" fmla="*/ 756 h 23"/>
                <a:gd name="T2" fmla="*/ 86 w 27"/>
                <a:gd name="T3" fmla="*/ 686 h 23"/>
                <a:gd name="T4" fmla="*/ 180 w 27"/>
                <a:gd name="T5" fmla="*/ 588 h 23"/>
                <a:gd name="T6" fmla="*/ 201 w 27"/>
                <a:gd name="T7" fmla="*/ 452 h 23"/>
                <a:gd name="T8" fmla="*/ 266 w 27"/>
                <a:gd name="T9" fmla="*/ 325 h 23"/>
                <a:gd name="T10" fmla="*/ 420 w 27"/>
                <a:gd name="T11" fmla="*/ 189 h 23"/>
                <a:gd name="T12" fmla="*/ 469 w 27"/>
                <a:gd name="T13" fmla="*/ 69 h 23"/>
                <a:gd name="T14" fmla="*/ 560 w 27"/>
                <a:gd name="T15" fmla="*/ 98 h 23"/>
                <a:gd name="T16" fmla="*/ 735 w 27"/>
                <a:gd name="T17" fmla="*/ 98 h 23"/>
                <a:gd name="T18" fmla="*/ 714 w 27"/>
                <a:gd name="T19" fmla="*/ 98 h 23"/>
                <a:gd name="T20" fmla="*/ 772 w 27"/>
                <a:gd name="T21" fmla="*/ 258 h 23"/>
                <a:gd name="T22" fmla="*/ 800 w 27"/>
                <a:gd name="T23" fmla="*/ 354 h 23"/>
                <a:gd name="T24" fmla="*/ 621 w 27"/>
                <a:gd name="T25" fmla="*/ 452 h 23"/>
                <a:gd name="T26" fmla="*/ 469 w 27"/>
                <a:gd name="T27" fmla="*/ 560 h 23"/>
                <a:gd name="T28" fmla="*/ 294 w 27"/>
                <a:gd name="T29" fmla="*/ 617 h 23"/>
                <a:gd name="T30" fmla="*/ 240 w 27"/>
                <a:gd name="T31" fmla="*/ 756 h 23"/>
                <a:gd name="T32" fmla="*/ 0 w 27"/>
                <a:gd name="T33" fmla="*/ 756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3">
                  <a:moveTo>
                    <a:pt x="0" y="23"/>
                  </a:moveTo>
                  <a:cubicBezTo>
                    <a:pt x="0" y="22"/>
                    <a:pt x="2" y="22"/>
                    <a:pt x="3" y="21"/>
                  </a:cubicBezTo>
                  <a:cubicBezTo>
                    <a:pt x="4" y="20"/>
                    <a:pt x="6" y="20"/>
                    <a:pt x="6" y="18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3"/>
                    <a:pt x="9" y="10"/>
                    <a:pt x="9" y="10"/>
                  </a:cubicBezTo>
                  <a:cubicBezTo>
                    <a:pt x="10" y="8"/>
                    <a:pt x="12" y="7"/>
                    <a:pt x="14" y="6"/>
                  </a:cubicBezTo>
                  <a:cubicBezTo>
                    <a:pt x="15" y="5"/>
                    <a:pt x="15" y="3"/>
                    <a:pt x="16" y="2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0" y="3"/>
                    <a:pt x="23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6" y="4"/>
                    <a:pt x="26" y="6"/>
                    <a:pt x="26" y="8"/>
                  </a:cubicBezTo>
                  <a:cubicBezTo>
                    <a:pt x="26" y="9"/>
                    <a:pt x="27" y="10"/>
                    <a:pt x="27" y="11"/>
                  </a:cubicBezTo>
                  <a:cubicBezTo>
                    <a:pt x="25" y="11"/>
                    <a:pt x="19" y="11"/>
                    <a:pt x="21" y="14"/>
                  </a:cubicBezTo>
                  <a:cubicBezTo>
                    <a:pt x="19" y="15"/>
                    <a:pt x="17" y="17"/>
                    <a:pt x="16" y="17"/>
                  </a:cubicBezTo>
                  <a:cubicBezTo>
                    <a:pt x="14" y="17"/>
                    <a:pt x="12" y="18"/>
                    <a:pt x="10" y="19"/>
                  </a:cubicBezTo>
                  <a:cubicBezTo>
                    <a:pt x="8" y="21"/>
                    <a:pt x="11" y="23"/>
                    <a:pt x="8" y="23"/>
                  </a:cubicBezTo>
                  <a:cubicBezTo>
                    <a:pt x="5" y="23"/>
                    <a:pt x="2" y="23"/>
                    <a:pt x="0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79" name="Freeform 282"/>
            <p:cNvSpPr>
              <a:spLocks noEditPoints="1"/>
            </p:cNvSpPr>
            <p:nvPr/>
          </p:nvSpPr>
          <p:spPr bwMode="auto">
            <a:xfrm>
              <a:off x="1506080" y="2306052"/>
              <a:ext cx="232914" cy="179451"/>
            </a:xfrm>
            <a:custGeom>
              <a:avLst/>
              <a:gdLst>
                <a:gd name="T0" fmla="*/ 0 w 31"/>
                <a:gd name="T1" fmla="*/ 762 h 24"/>
                <a:gd name="T2" fmla="*/ 69 w 31"/>
                <a:gd name="T3" fmla="*/ 701 h 24"/>
                <a:gd name="T4" fmla="*/ 136 w 31"/>
                <a:gd name="T5" fmla="*/ 644 h 24"/>
                <a:gd name="T6" fmla="*/ 234 w 31"/>
                <a:gd name="T7" fmla="*/ 485 h 24"/>
                <a:gd name="T8" fmla="*/ 325 w 31"/>
                <a:gd name="T9" fmla="*/ 283 h 24"/>
                <a:gd name="T10" fmla="*/ 451 w 31"/>
                <a:gd name="T11" fmla="*/ 185 h 24"/>
                <a:gd name="T12" fmla="*/ 518 w 31"/>
                <a:gd name="T13" fmla="*/ 69 h 24"/>
                <a:gd name="T14" fmla="*/ 656 w 31"/>
                <a:gd name="T15" fmla="*/ 29 h 24"/>
                <a:gd name="T16" fmla="*/ 723 w 31"/>
                <a:gd name="T17" fmla="*/ 69 h 24"/>
                <a:gd name="T18" fmla="*/ 776 w 31"/>
                <a:gd name="T19" fmla="*/ 69 h 24"/>
                <a:gd name="T20" fmla="*/ 1010 w 31"/>
                <a:gd name="T21" fmla="*/ 135 h 24"/>
                <a:gd name="T22" fmla="*/ 871 w 31"/>
                <a:gd name="T23" fmla="*/ 226 h 24"/>
                <a:gd name="T24" fmla="*/ 912 w 31"/>
                <a:gd name="T25" fmla="*/ 283 h 24"/>
                <a:gd name="T26" fmla="*/ 912 w 31"/>
                <a:gd name="T27" fmla="*/ 390 h 24"/>
                <a:gd name="T28" fmla="*/ 723 w 31"/>
                <a:gd name="T29" fmla="*/ 418 h 24"/>
                <a:gd name="T30" fmla="*/ 747 w 31"/>
                <a:gd name="T31" fmla="*/ 485 h 24"/>
                <a:gd name="T32" fmla="*/ 656 w 31"/>
                <a:gd name="T33" fmla="*/ 508 h 24"/>
                <a:gd name="T34" fmla="*/ 394 w 31"/>
                <a:gd name="T35" fmla="*/ 644 h 24"/>
                <a:gd name="T36" fmla="*/ 353 w 31"/>
                <a:gd name="T37" fmla="*/ 739 h 24"/>
                <a:gd name="T38" fmla="*/ 98 w 31"/>
                <a:gd name="T39" fmla="*/ 701 h 24"/>
                <a:gd name="T40" fmla="*/ 325 w 31"/>
                <a:gd name="T41" fmla="*/ 701 h 24"/>
                <a:gd name="T42" fmla="*/ 353 w 31"/>
                <a:gd name="T43" fmla="*/ 603 h 24"/>
                <a:gd name="T44" fmla="*/ 656 w 31"/>
                <a:gd name="T45" fmla="*/ 485 h 24"/>
                <a:gd name="T46" fmla="*/ 678 w 31"/>
                <a:gd name="T47" fmla="*/ 418 h 24"/>
                <a:gd name="T48" fmla="*/ 871 w 31"/>
                <a:gd name="T49" fmla="*/ 321 h 24"/>
                <a:gd name="T50" fmla="*/ 843 w 31"/>
                <a:gd name="T51" fmla="*/ 226 h 24"/>
                <a:gd name="T52" fmla="*/ 814 w 31"/>
                <a:gd name="T53" fmla="*/ 95 h 24"/>
                <a:gd name="T54" fmla="*/ 723 w 31"/>
                <a:gd name="T55" fmla="*/ 135 h 24"/>
                <a:gd name="T56" fmla="*/ 609 w 31"/>
                <a:gd name="T57" fmla="*/ 69 h 24"/>
                <a:gd name="T58" fmla="*/ 559 w 31"/>
                <a:gd name="T59" fmla="*/ 69 h 24"/>
                <a:gd name="T60" fmla="*/ 489 w 31"/>
                <a:gd name="T61" fmla="*/ 226 h 24"/>
                <a:gd name="T62" fmla="*/ 353 w 31"/>
                <a:gd name="T63" fmla="*/ 321 h 24"/>
                <a:gd name="T64" fmla="*/ 255 w 31"/>
                <a:gd name="T65" fmla="*/ 485 h 24"/>
                <a:gd name="T66" fmla="*/ 165 w 31"/>
                <a:gd name="T67" fmla="*/ 672 h 24"/>
                <a:gd name="T68" fmla="*/ 98 w 31"/>
                <a:gd name="T69" fmla="*/ 701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24">
                  <a:moveTo>
                    <a:pt x="9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2"/>
                    <a:pt x="9" y="10"/>
                    <a:pt x="10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6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10"/>
                    <a:pt x="29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9" y="17"/>
                    <a:pt x="18" y="18"/>
                    <a:pt x="17" y="18"/>
                  </a:cubicBezTo>
                  <a:cubicBezTo>
                    <a:pt x="15" y="18"/>
                    <a:pt x="13" y="19"/>
                    <a:pt x="12" y="20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lose/>
                  <a:moveTo>
                    <a:pt x="3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0"/>
                    <a:pt x="11" y="19"/>
                  </a:cubicBezTo>
                  <a:cubicBezTo>
                    <a:pt x="12" y="18"/>
                    <a:pt x="15" y="17"/>
                    <a:pt x="16" y="17"/>
                  </a:cubicBezTo>
                  <a:cubicBezTo>
                    <a:pt x="17" y="17"/>
                    <a:pt x="19" y="16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5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20" y="3"/>
                    <a:pt x="19" y="3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10" y="11"/>
                    <a:pt x="9" y="13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6"/>
                    <a:pt x="9" y="17"/>
                    <a:pt x="8" y="18"/>
                  </a:cubicBezTo>
                  <a:cubicBezTo>
                    <a:pt x="7" y="20"/>
                    <a:pt x="6" y="20"/>
                    <a:pt x="5" y="21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4" y="22"/>
                    <a:pt x="4" y="22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80" name="Freeform 283"/>
            <p:cNvSpPr/>
            <p:nvPr/>
          </p:nvSpPr>
          <p:spPr bwMode="auto">
            <a:xfrm>
              <a:off x="1738994" y="2551616"/>
              <a:ext cx="273832" cy="217230"/>
            </a:xfrm>
            <a:custGeom>
              <a:avLst/>
              <a:gdLst>
                <a:gd name="T0" fmla="*/ 1039 w 37"/>
                <a:gd name="T1" fmla="*/ 69 h 29"/>
                <a:gd name="T2" fmla="*/ 973 w 37"/>
                <a:gd name="T3" fmla="*/ 29 h 29"/>
                <a:gd name="T4" fmla="*/ 818 w 37"/>
                <a:gd name="T5" fmla="*/ 29 h 29"/>
                <a:gd name="T6" fmla="*/ 635 w 37"/>
                <a:gd name="T7" fmla="*/ 164 h 29"/>
                <a:gd name="T8" fmla="*/ 454 w 37"/>
                <a:gd name="T9" fmla="*/ 283 h 29"/>
                <a:gd name="T10" fmla="*/ 270 w 37"/>
                <a:gd name="T11" fmla="*/ 390 h 29"/>
                <a:gd name="T12" fmla="*/ 270 w 37"/>
                <a:gd name="T13" fmla="*/ 607 h 29"/>
                <a:gd name="T14" fmla="*/ 66 w 37"/>
                <a:gd name="T15" fmla="*/ 673 h 29"/>
                <a:gd name="T16" fmla="*/ 0 w 37"/>
                <a:gd name="T17" fmla="*/ 702 h 29"/>
                <a:gd name="T18" fmla="*/ 28 w 37"/>
                <a:gd name="T19" fmla="*/ 792 h 29"/>
                <a:gd name="T20" fmla="*/ 89 w 37"/>
                <a:gd name="T21" fmla="*/ 861 h 29"/>
                <a:gd name="T22" fmla="*/ 115 w 37"/>
                <a:gd name="T23" fmla="*/ 861 h 29"/>
                <a:gd name="T24" fmla="*/ 155 w 37"/>
                <a:gd name="T25" fmla="*/ 928 h 29"/>
                <a:gd name="T26" fmla="*/ 155 w 37"/>
                <a:gd name="T27" fmla="*/ 899 h 29"/>
                <a:gd name="T28" fmla="*/ 249 w 37"/>
                <a:gd name="T29" fmla="*/ 928 h 29"/>
                <a:gd name="T30" fmla="*/ 364 w 37"/>
                <a:gd name="T31" fmla="*/ 771 h 29"/>
                <a:gd name="T32" fmla="*/ 454 w 37"/>
                <a:gd name="T33" fmla="*/ 838 h 29"/>
                <a:gd name="T34" fmla="*/ 585 w 37"/>
                <a:gd name="T35" fmla="*/ 838 h 29"/>
                <a:gd name="T36" fmla="*/ 675 w 37"/>
                <a:gd name="T37" fmla="*/ 838 h 29"/>
                <a:gd name="T38" fmla="*/ 790 w 37"/>
                <a:gd name="T39" fmla="*/ 792 h 29"/>
                <a:gd name="T40" fmla="*/ 924 w 37"/>
                <a:gd name="T41" fmla="*/ 792 h 29"/>
                <a:gd name="T42" fmla="*/ 950 w 37"/>
                <a:gd name="T43" fmla="*/ 742 h 29"/>
                <a:gd name="T44" fmla="*/ 1011 w 37"/>
                <a:gd name="T45" fmla="*/ 607 h 29"/>
                <a:gd name="T46" fmla="*/ 1068 w 37"/>
                <a:gd name="T47" fmla="*/ 419 h 29"/>
                <a:gd name="T48" fmla="*/ 1105 w 37"/>
                <a:gd name="T49" fmla="*/ 255 h 29"/>
                <a:gd name="T50" fmla="*/ 1039 w 37"/>
                <a:gd name="T51" fmla="*/ 69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29">
                  <a:moveTo>
                    <a:pt x="34" y="2"/>
                  </a:moveTo>
                  <a:cubicBezTo>
                    <a:pt x="33" y="3"/>
                    <a:pt x="33" y="1"/>
                    <a:pt x="32" y="1"/>
                  </a:cubicBezTo>
                  <a:cubicBezTo>
                    <a:pt x="31" y="0"/>
                    <a:pt x="29" y="1"/>
                    <a:pt x="27" y="1"/>
                  </a:cubicBezTo>
                  <a:cubicBezTo>
                    <a:pt x="25" y="1"/>
                    <a:pt x="22" y="4"/>
                    <a:pt x="21" y="5"/>
                  </a:cubicBezTo>
                  <a:cubicBezTo>
                    <a:pt x="19" y="6"/>
                    <a:pt x="17" y="7"/>
                    <a:pt x="15" y="9"/>
                  </a:cubicBezTo>
                  <a:cubicBezTo>
                    <a:pt x="14" y="10"/>
                    <a:pt x="9" y="12"/>
                    <a:pt x="9" y="12"/>
                  </a:cubicBezTo>
                  <a:cubicBezTo>
                    <a:pt x="9" y="14"/>
                    <a:pt x="10" y="18"/>
                    <a:pt x="9" y="19"/>
                  </a:cubicBezTo>
                  <a:cubicBezTo>
                    <a:pt x="7" y="22"/>
                    <a:pt x="4" y="19"/>
                    <a:pt x="2" y="21"/>
                  </a:cubicBezTo>
                  <a:cubicBezTo>
                    <a:pt x="2" y="22"/>
                    <a:pt x="0" y="21"/>
                    <a:pt x="0" y="22"/>
                  </a:cubicBezTo>
                  <a:cubicBezTo>
                    <a:pt x="0" y="23"/>
                    <a:pt x="1" y="24"/>
                    <a:pt x="1" y="25"/>
                  </a:cubicBezTo>
                  <a:cubicBezTo>
                    <a:pt x="2" y="26"/>
                    <a:pt x="2" y="26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5" y="28"/>
                    <a:pt x="4" y="28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9"/>
                    <a:pt x="8" y="29"/>
                  </a:cubicBezTo>
                  <a:cubicBezTo>
                    <a:pt x="7" y="27"/>
                    <a:pt x="10" y="25"/>
                    <a:pt x="12" y="24"/>
                  </a:cubicBezTo>
                  <a:cubicBezTo>
                    <a:pt x="13" y="24"/>
                    <a:pt x="14" y="25"/>
                    <a:pt x="15" y="26"/>
                  </a:cubicBezTo>
                  <a:cubicBezTo>
                    <a:pt x="16" y="27"/>
                    <a:pt x="17" y="25"/>
                    <a:pt x="19" y="26"/>
                  </a:cubicBezTo>
                  <a:cubicBezTo>
                    <a:pt x="20" y="27"/>
                    <a:pt x="21" y="27"/>
                    <a:pt x="22" y="26"/>
                  </a:cubicBezTo>
                  <a:cubicBezTo>
                    <a:pt x="23" y="25"/>
                    <a:pt x="24" y="25"/>
                    <a:pt x="26" y="25"/>
                  </a:cubicBezTo>
                  <a:cubicBezTo>
                    <a:pt x="28" y="25"/>
                    <a:pt x="28" y="26"/>
                    <a:pt x="30" y="25"/>
                  </a:cubicBezTo>
                  <a:cubicBezTo>
                    <a:pt x="30" y="24"/>
                    <a:pt x="29" y="23"/>
                    <a:pt x="31" y="23"/>
                  </a:cubicBezTo>
                  <a:cubicBezTo>
                    <a:pt x="30" y="22"/>
                    <a:pt x="32" y="20"/>
                    <a:pt x="33" y="19"/>
                  </a:cubicBezTo>
                  <a:cubicBezTo>
                    <a:pt x="35" y="17"/>
                    <a:pt x="35" y="16"/>
                    <a:pt x="35" y="13"/>
                  </a:cubicBezTo>
                  <a:cubicBezTo>
                    <a:pt x="36" y="11"/>
                    <a:pt x="37" y="8"/>
                    <a:pt x="36" y="8"/>
                  </a:cubicBezTo>
                  <a:cubicBezTo>
                    <a:pt x="34" y="6"/>
                    <a:pt x="34" y="4"/>
                    <a:pt x="3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81" name="Freeform 284"/>
            <p:cNvSpPr>
              <a:spLocks noEditPoints="1"/>
            </p:cNvSpPr>
            <p:nvPr/>
          </p:nvSpPr>
          <p:spPr bwMode="auto">
            <a:xfrm>
              <a:off x="1729551" y="2551616"/>
              <a:ext cx="283274" cy="232971"/>
            </a:xfrm>
            <a:custGeom>
              <a:avLst/>
              <a:gdLst>
                <a:gd name="T0" fmla="*/ 253 w 38"/>
                <a:gd name="T1" fmla="*/ 981 h 31"/>
                <a:gd name="T2" fmla="*/ 225 w 38"/>
                <a:gd name="T3" fmla="*/ 912 h 31"/>
                <a:gd name="T4" fmla="*/ 225 w 38"/>
                <a:gd name="T5" fmla="*/ 912 h 31"/>
                <a:gd name="T6" fmla="*/ 185 w 38"/>
                <a:gd name="T7" fmla="*/ 941 h 31"/>
                <a:gd name="T8" fmla="*/ 156 w 38"/>
                <a:gd name="T9" fmla="*/ 871 h 31"/>
                <a:gd name="T10" fmla="*/ 95 w 38"/>
                <a:gd name="T11" fmla="*/ 871 h 31"/>
                <a:gd name="T12" fmla="*/ 0 w 38"/>
                <a:gd name="T13" fmla="*/ 723 h 31"/>
                <a:gd name="T14" fmla="*/ 95 w 38"/>
                <a:gd name="T15" fmla="*/ 656 h 31"/>
                <a:gd name="T16" fmla="*/ 185 w 38"/>
                <a:gd name="T17" fmla="*/ 656 h 31"/>
                <a:gd name="T18" fmla="*/ 279 w 38"/>
                <a:gd name="T19" fmla="*/ 609 h 31"/>
                <a:gd name="T20" fmla="*/ 320 w 38"/>
                <a:gd name="T21" fmla="*/ 394 h 31"/>
                <a:gd name="T22" fmla="*/ 476 w 38"/>
                <a:gd name="T23" fmla="*/ 255 h 31"/>
                <a:gd name="T24" fmla="*/ 718 w 38"/>
                <a:gd name="T25" fmla="*/ 98 h 31"/>
                <a:gd name="T26" fmla="*/ 943 w 38"/>
                <a:gd name="T27" fmla="*/ 0 h 31"/>
                <a:gd name="T28" fmla="*/ 1078 w 38"/>
                <a:gd name="T29" fmla="*/ 29 h 31"/>
                <a:gd name="T30" fmla="*/ 1127 w 38"/>
                <a:gd name="T31" fmla="*/ 29 h 31"/>
                <a:gd name="T32" fmla="*/ 1127 w 38"/>
                <a:gd name="T33" fmla="*/ 98 h 31"/>
                <a:gd name="T34" fmla="*/ 1168 w 38"/>
                <a:gd name="T35" fmla="*/ 353 h 31"/>
                <a:gd name="T36" fmla="*/ 1168 w 38"/>
                <a:gd name="T37" fmla="*/ 451 h 31"/>
                <a:gd name="T38" fmla="*/ 1078 w 38"/>
                <a:gd name="T39" fmla="*/ 656 h 31"/>
                <a:gd name="T40" fmla="*/ 1106 w 38"/>
                <a:gd name="T41" fmla="*/ 776 h 31"/>
                <a:gd name="T42" fmla="*/ 971 w 38"/>
                <a:gd name="T43" fmla="*/ 776 h 31"/>
                <a:gd name="T44" fmla="*/ 971 w 38"/>
                <a:gd name="T45" fmla="*/ 814 h 31"/>
                <a:gd name="T46" fmla="*/ 853 w 38"/>
                <a:gd name="T47" fmla="*/ 843 h 31"/>
                <a:gd name="T48" fmla="*/ 718 w 38"/>
                <a:gd name="T49" fmla="*/ 871 h 31"/>
                <a:gd name="T50" fmla="*/ 599 w 38"/>
                <a:gd name="T51" fmla="*/ 843 h 31"/>
                <a:gd name="T52" fmla="*/ 504 w 38"/>
                <a:gd name="T53" fmla="*/ 871 h 31"/>
                <a:gd name="T54" fmla="*/ 410 w 38"/>
                <a:gd name="T55" fmla="*/ 814 h 31"/>
                <a:gd name="T56" fmla="*/ 279 w 38"/>
                <a:gd name="T57" fmla="*/ 941 h 31"/>
                <a:gd name="T58" fmla="*/ 225 w 38"/>
                <a:gd name="T59" fmla="*/ 871 h 31"/>
                <a:gd name="T60" fmla="*/ 279 w 38"/>
                <a:gd name="T61" fmla="*/ 843 h 31"/>
                <a:gd name="T62" fmla="*/ 504 w 38"/>
                <a:gd name="T63" fmla="*/ 814 h 31"/>
                <a:gd name="T64" fmla="*/ 533 w 38"/>
                <a:gd name="T65" fmla="*/ 843 h 31"/>
                <a:gd name="T66" fmla="*/ 718 w 38"/>
                <a:gd name="T67" fmla="*/ 843 h 31"/>
                <a:gd name="T68" fmla="*/ 853 w 38"/>
                <a:gd name="T69" fmla="*/ 814 h 31"/>
                <a:gd name="T70" fmla="*/ 914 w 38"/>
                <a:gd name="T71" fmla="*/ 814 h 31"/>
                <a:gd name="T72" fmla="*/ 943 w 38"/>
                <a:gd name="T73" fmla="*/ 776 h 31"/>
                <a:gd name="T74" fmla="*/ 971 w 38"/>
                <a:gd name="T75" fmla="*/ 747 h 31"/>
                <a:gd name="T76" fmla="*/ 1078 w 38"/>
                <a:gd name="T77" fmla="*/ 609 h 31"/>
                <a:gd name="T78" fmla="*/ 1127 w 38"/>
                <a:gd name="T79" fmla="*/ 423 h 31"/>
                <a:gd name="T80" fmla="*/ 1127 w 38"/>
                <a:gd name="T81" fmla="*/ 255 h 31"/>
                <a:gd name="T82" fmla="*/ 1106 w 38"/>
                <a:gd name="T83" fmla="*/ 98 h 31"/>
                <a:gd name="T84" fmla="*/ 1009 w 38"/>
                <a:gd name="T85" fmla="*/ 29 h 31"/>
                <a:gd name="T86" fmla="*/ 874 w 38"/>
                <a:gd name="T87" fmla="*/ 29 h 31"/>
                <a:gd name="T88" fmla="*/ 689 w 38"/>
                <a:gd name="T89" fmla="*/ 165 h 31"/>
                <a:gd name="T90" fmla="*/ 410 w 38"/>
                <a:gd name="T91" fmla="*/ 353 h 31"/>
                <a:gd name="T92" fmla="*/ 348 w 38"/>
                <a:gd name="T93" fmla="*/ 451 h 31"/>
                <a:gd name="T94" fmla="*/ 225 w 38"/>
                <a:gd name="T95" fmla="*/ 678 h 31"/>
                <a:gd name="T96" fmla="*/ 156 w 38"/>
                <a:gd name="T97" fmla="*/ 678 h 31"/>
                <a:gd name="T98" fmla="*/ 66 w 38"/>
                <a:gd name="T99" fmla="*/ 723 h 31"/>
                <a:gd name="T100" fmla="*/ 66 w 38"/>
                <a:gd name="T101" fmla="*/ 814 h 31"/>
                <a:gd name="T102" fmla="*/ 118 w 38"/>
                <a:gd name="T103" fmla="*/ 843 h 31"/>
                <a:gd name="T104" fmla="*/ 185 w 38"/>
                <a:gd name="T105" fmla="*/ 871 h 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8" h="31">
                  <a:moveTo>
                    <a:pt x="10" y="31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8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8"/>
                    <a:pt x="3" y="27"/>
                    <a:pt x="3" y="27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10" y="18"/>
                    <a:pt x="10" y="16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2" y="10"/>
                  </a:cubicBezTo>
                  <a:cubicBezTo>
                    <a:pt x="13" y="9"/>
                    <a:pt x="15" y="9"/>
                    <a:pt x="15" y="8"/>
                  </a:cubicBezTo>
                  <a:cubicBezTo>
                    <a:pt x="18" y="7"/>
                    <a:pt x="20" y="5"/>
                    <a:pt x="21" y="4"/>
                  </a:cubicBezTo>
                  <a:cubicBezTo>
                    <a:pt x="22" y="4"/>
                    <a:pt x="22" y="4"/>
                    <a:pt x="23" y="3"/>
                  </a:cubicBezTo>
                  <a:cubicBezTo>
                    <a:pt x="25" y="2"/>
                    <a:pt x="27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6" y="5"/>
                    <a:pt x="36" y="6"/>
                    <a:pt x="37" y="7"/>
                  </a:cubicBezTo>
                  <a:cubicBezTo>
                    <a:pt x="38" y="8"/>
                    <a:pt x="38" y="10"/>
                    <a:pt x="37" y="11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6"/>
                    <a:pt x="37" y="17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2" y="22"/>
                    <a:pt x="32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5"/>
                    <a:pt x="31" y="25"/>
                  </a:cubicBezTo>
                  <a:cubicBezTo>
                    <a:pt x="30" y="26"/>
                    <a:pt x="29" y="26"/>
                    <a:pt x="28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6"/>
                    <a:pt x="25" y="26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6"/>
                    <a:pt x="18" y="26"/>
                    <a:pt x="18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5" y="26"/>
                    <a:pt x="15" y="26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2" y="25"/>
                    <a:pt x="10" y="26"/>
                    <a:pt x="10" y="27"/>
                  </a:cubicBezTo>
                  <a:cubicBezTo>
                    <a:pt x="9" y="27"/>
                    <a:pt x="9" y="28"/>
                    <a:pt x="9" y="29"/>
                  </a:cubicBezTo>
                  <a:lnTo>
                    <a:pt x="10" y="31"/>
                  </a:lnTo>
                  <a:close/>
                  <a:moveTo>
                    <a:pt x="7" y="27"/>
                  </a:moveTo>
                  <a:cubicBezTo>
                    <a:pt x="7" y="27"/>
                    <a:pt x="8" y="27"/>
                    <a:pt x="8" y="28"/>
                  </a:cubicBezTo>
                  <a:cubicBezTo>
                    <a:pt x="8" y="27"/>
                    <a:pt x="8" y="27"/>
                    <a:pt x="9" y="26"/>
                  </a:cubicBezTo>
                  <a:cubicBezTo>
                    <a:pt x="10" y="25"/>
                    <a:pt x="11" y="24"/>
                    <a:pt x="13" y="24"/>
                  </a:cubicBezTo>
                  <a:cubicBezTo>
                    <a:pt x="14" y="24"/>
                    <a:pt x="15" y="24"/>
                    <a:pt x="16" y="25"/>
                  </a:cubicBezTo>
                  <a:cubicBezTo>
                    <a:pt x="16" y="25"/>
                    <a:pt x="16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5"/>
                    <a:pt x="19" y="25"/>
                    <a:pt x="20" y="26"/>
                  </a:cubicBezTo>
                  <a:cubicBezTo>
                    <a:pt x="21" y="26"/>
                    <a:pt x="22" y="26"/>
                    <a:pt x="23" y="26"/>
                  </a:cubicBezTo>
                  <a:cubicBezTo>
                    <a:pt x="24" y="25"/>
                    <a:pt x="25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9" y="25"/>
                    <a:pt x="29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1"/>
                    <a:pt x="32" y="20"/>
                    <a:pt x="33" y="19"/>
                  </a:cubicBezTo>
                  <a:cubicBezTo>
                    <a:pt x="33" y="19"/>
                    <a:pt x="34" y="19"/>
                    <a:pt x="34" y="19"/>
                  </a:cubicBezTo>
                  <a:cubicBezTo>
                    <a:pt x="35" y="17"/>
                    <a:pt x="35" y="16"/>
                    <a:pt x="36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0"/>
                    <a:pt x="37" y="9"/>
                    <a:pt x="36" y="8"/>
                  </a:cubicBezTo>
                  <a:cubicBezTo>
                    <a:pt x="35" y="7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2"/>
                    <a:pt x="33" y="2"/>
                  </a:cubicBezTo>
                  <a:cubicBezTo>
                    <a:pt x="33" y="2"/>
                    <a:pt x="33" y="1"/>
                    <a:pt x="32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7" y="1"/>
                    <a:pt x="25" y="3"/>
                    <a:pt x="24" y="4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20" y="6"/>
                    <a:pt x="18" y="8"/>
                    <a:pt x="16" y="9"/>
                  </a:cubicBezTo>
                  <a:cubicBezTo>
                    <a:pt x="16" y="10"/>
                    <a:pt x="14" y="10"/>
                    <a:pt x="13" y="11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6"/>
                    <a:pt x="11" y="18"/>
                    <a:pt x="10" y="20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3"/>
                    <a:pt x="2" y="24"/>
                    <a:pt x="2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7" y="27"/>
                    <a:pt x="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82" name="Freeform 285"/>
            <p:cNvSpPr/>
            <p:nvPr/>
          </p:nvSpPr>
          <p:spPr bwMode="auto">
            <a:xfrm>
              <a:off x="1783059" y="2731067"/>
              <a:ext cx="207734" cy="170006"/>
            </a:xfrm>
            <a:custGeom>
              <a:avLst/>
              <a:gdLst>
                <a:gd name="T0" fmla="*/ 156 w 28"/>
                <a:gd name="T1" fmla="*/ 585 h 23"/>
                <a:gd name="T2" fmla="*/ 0 w 28"/>
                <a:gd name="T3" fmla="*/ 545 h 23"/>
                <a:gd name="T4" fmla="*/ 0 w 28"/>
                <a:gd name="T5" fmla="*/ 401 h 23"/>
                <a:gd name="T6" fmla="*/ 66 w 28"/>
                <a:gd name="T7" fmla="*/ 249 h 23"/>
                <a:gd name="T8" fmla="*/ 66 w 28"/>
                <a:gd name="T9" fmla="*/ 115 h 23"/>
                <a:gd name="T10" fmla="*/ 156 w 28"/>
                <a:gd name="T11" fmla="*/ 0 h 23"/>
                <a:gd name="T12" fmla="*/ 316 w 28"/>
                <a:gd name="T13" fmla="*/ 66 h 23"/>
                <a:gd name="T14" fmla="*/ 462 w 28"/>
                <a:gd name="T15" fmla="*/ 89 h 23"/>
                <a:gd name="T16" fmla="*/ 523 w 28"/>
                <a:gd name="T17" fmla="*/ 66 h 23"/>
                <a:gd name="T18" fmla="*/ 618 w 28"/>
                <a:gd name="T19" fmla="*/ 28 h 23"/>
                <a:gd name="T20" fmla="*/ 745 w 28"/>
                <a:gd name="T21" fmla="*/ 0 h 23"/>
                <a:gd name="T22" fmla="*/ 799 w 28"/>
                <a:gd name="T23" fmla="*/ 181 h 23"/>
                <a:gd name="T24" fmla="*/ 684 w 28"/>
                <a:gd name="T25" fmla="*/ 401 h 23"/>
                <a:gd name="T26" fmla="*/ 618 w 28"/>
                <a:gd name="T27" fmla="*/ 519 h 23"/>
                <a:gd name="T28" fmla="*/ 549 w 28"/>
                <a:gd name="T29" fmla="*/ 491 h 23"/>
                <a:gd name="T30" fmla="*/ 405 w 28"/>
                <a:gd name="T31" fmla="*/ 671 h 23"/>
                <a:gd name="T32" fmla="*/ 405 w 28"/>
                <a:gd name="T33" fmla="*/ 634 h 23"/>
                <a:gd name="T34" fmla="*/ 316 w 28"/>
                <a:gd name="T35" fmla="*/ 671 h 23"/>
                <a:gd name="T36" fmla="*/ 250 w 28"/>
                <a:gd name="T37" fmla="*/ 700 h 23"/>
                <a:gd name="T38" fmla="*/ 156 w 28"/>
                <a:gd name="T39" fmla="*/ 585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23">
                  <a:moveTo>
                    <a:pt x="5" y="19"/>
                  </a:moveTo>
                  <a:cubicBezTo>
                    <a:pt x="4" y="17"/>
                    <a:pt x="2" y="18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1" y="5"/>
                    <a:pt x="2" y="4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7" y="0"/>
                    <a:pt x="9" y="3"/>
                    <a:pt x="10" y="2"/>
                  </a:cubicBezTo>
                  <a:cubicBezTo>
                    <a:pt x="12" y="1"/>
                    <a:pt x="12" y="2"/>
                    <a:pt x="15" y="3"/>
                  </a:cubicBezTo>
                  <a:cubicBezTo>
                    <a:pt x="15" y="3"/>
                    <a:pt x="16" y="2"/>
                    <a:pt x="17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2" y="1"/>
                    <a:pt x="23" y="2"/>
                    <a:pt x="24" y="0"/>
                  </a:cubicBezTo>
                  <a:cubicBezTo>
                    <a:pt x="25" y="2"/>
                    <a:pt x="28" y="4"/>
                    <a:pt x="26" y="6"/>
                  </a:cubicBezTo>
                  <a:cubicBezTo>
                    <a:pt x="24" y="8"/>
                    <a:pt x="24" y="11"/>
                    <a:pt x="22" y="13"/>
                  </a:cubicBezTo>
                  <a:cubicBezTo>
                    <a:pt x="21" y="14"/>
                    <a:pt x="21" y="15"/>
                    <a:pt x="20" y="17"/>
                  </a:cubicBezTo>
                  <a:cubicBezTo>
                    <a:pt x="19" y="19"/>
                    <a:pt x="19" y="17"/>
                    <a:pt x="18" y="16"/>
                  </a:cubicBezTo>
                  <a:cubicBezTo>
                    <a:pt x="15" y="16"/>
                    <a:pt x="14" y="19"/>
                    <a:pt x="13" y="22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2" y="23"/>
                    <a:pt x="12" y="22"/>
                    <a:pt x="10" y="22"/>
                  </a:cubicBezTo>
                  <a:cubicBezTo>
                    <a:pt x="10" y="22"/>
                    <a:pt x="9" y="23"/>
                    <a:pt x="8" y="23"/>
                  </a:cubicBezTo>
                  <a:cubicBezTo>
                    <a:pt x="6" y="23"/>
                    <a:pt x="6" y="20"/>
                    <a:pt x="5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83" name="Freeform 286"/>
            <p:cNvSpPr>
              <a:spLocks noEditPoints="1"/>
            </p:cNvSpPr>
            <p:nvPr/>
          </p:nvSpPr>
          <p:spPr bwMode="auto">
            <a:xfrm>
              <a:off x="1773616" y="2724770"/>
              <a:ext cx="210882" cy="176302"/>
            </a:xfrm>
            <a:custGeom>
              <a:avLst/>
              <a:gdLst>
                <a:gd name="T0" fmla="*/ 235 w 28"/>
                <a:gd name="T1" fmla="*/ 649 h 24"/>
                <a:gd name="T2" fmla="*/ 194 w 28"/>
                <a:gd name="T3" fmla="*/ 621 h 24"/>
                <a:gd name="T4" fmla="*/ 98 w 28"/>
                <a:gd name="T5" fmla="*/ 560 h 24"/>
                <a:gd name="T6" fmla="*/ 29 w 28"/>
                <a:gd name="T7" fmla="*/ 560 h 24"/>
                <a:gd name="T8" fmla="*/ 0 w 28"/>
                <a:gd name="T9" fmla="*/ 560 h 24"/>
                <a:gd name="T10" fmla="*/ 29 w 28"/>
                <a:gd name="T11" fmla="*/ 380 h 24"/>
                <a:gd name="T12" fmla="*/ 98 w 28"/>
                <a:gd name="T13" fmla="*/ 266 h 24"/>
                <a:gd name="T14" fmla="*/ 69 w 28"/>
                <a:gd name="T15" fmla="*/ 114 h 24"/>
                <a:gd name="T16" fmla="*/ 304 w 28"/>
                <a:gd name="T17" fmla="*/ 65 h 24"/>
                <a:gd name="T18" fmla="*/ 464 w 28"/>
                <a:gd name="T19" fmla="*/ 86 h 24"/>
                <a:gd name="T20" fmla="*/ 562 w 28"/>
                <a:gd name="T21" fmla="*/ 86 h 24"/>
                <a:gd name="T22" fmla="*/ 658 w 28"/>
                <a:gd name="T23" fmla="*/ 65 h 24"/>
                <a:gd name="T24" fmla="*/ 687 w 28"/>
                <a:gd name="T25" fmla="*/ 65 h 24"/>
                <a:gd name="T26" fmla="*/ 756 w 28"/>
                <a:gd name="T27" fmla="*/ 65 h 24"/>
                <a:gd name="T28" fmla="*/ 826 w 28"/>
                <a:gd name="T29" fmla="*/ 0 h 24"/>
                <a:gd name="T30" fmla="*/ 847 w 28"/>
                <a:gd name="T31" fmla="*/ 65 h 24"/>
                <a:gd name="T32" fmla="*/ 893 w 28"/>
                <a:gd name="T33" fmla="*/ 201 h 24"/>
                <a:gd name="T34" fmla="*/ 778 w 28"/>
                <a:gd name="T35" fmla="*/ 420 h 24"/>
                <a:gd name="T36" fmla="*/ 727 w 28"/>
                <a:gd name="T37" fmla="*/ 534 h 24"/>
                <a:gd name="T38" fmla="*/ 617 w 28"/>
                <a:gd name="T39" fmla="*/ 534 h 24"/>
                <a:gd name="T40" fmla="*/ 493 w 28"/>
                <a:gd name="T41" fmla="*/ 649 h 24"/>
                <a:gd name="T42" fmla="*/ 464 w 28"/>
                <a:gd name="T43" fmla="*/ 686 h 24"/>
                <a:gd name="T44" fmla="*/ 354 w 28"/>
                <a:gd name="T45" fmla="*/ 686 h 24"/>
                <a:gd name="T46" fmla="*/ 304 w 28"/>
                <a:gd name="T47" fmla="*/ 714 h 24"/>
                <a:gd name="T48" fmla="*/ 235 w 28"/>
                <a:gd name="T49" fmla="*/ 600 h 24"/>
                <a:gd name="T50" fmla="*/ 304 w 28"/>
                <a:gd name="T51" fmla="*/ 686 h 24"/>
                <a:gd name="T52" fmla="*/ 354 w 28"/>
                <a:gd name="T53" fmla="*/ 649 h 24"/>
                <a:gd name="T54" fmla="*/ 395 w 28"/>
                <a:gd name="T55" fmla="*/ 649 h 24"/>
                <a:gd name="T56" fmla="*/ 424 w 28"/>
                <a:gd name="T57" fmla="*/ 649 h 24"/>
                <a:gd name="T58" fmla="*/ 464 w 28"/>
                <a:gd name="T59" fmla="*/ 649 h 24"/>
                <a:gd name="T60" fmla="*/ 658 w 28"/>
                <a:gd name="T61" fmla="*/ 534 h 24"/>
                <a:gd name="T62" fmla="*/ 687 w 28"/>
                <a:gd name="T63" fmla="*/ 506 h 24"/>
                <a:gd name="T64" fmla="*/ 756 w 28"/>
                <a:gd name="T65" fmla="*/ 380 h 24"/>
                <a:gd name="T66" fmla="*/ 893 w 28"/>
                <a:gd name="T67" fmla="*/ 201 h 24"/>
                <a:gd name="T68" fmla="*/ 826 w 28"/>
                <a:gd name="T69" fmla="*/ 86 h 24"/>
                <a:gd name="T70" fmla="*/ 727 w 28"/>
                <a:gd name="T71" fmla="*/ 86 h 24"/>
                <a:gd name="T72" fmla="*/ 687 w 28"/>
                <a:gd name="T73" fmla="*/ 86 h 24"/>
                <a:gd name="T74" fmla="*/ 617 w 28"/>
                <a:gd name="T75" fmla="*/ 86 h 24"/>
                <a:gd name="T76" fmla="*/ 589 w 28"/>
                <a:gd name="T77" fmla="*/ 86 h 24"/>
                <a:gd name="T78" fmla="*/ 464 w 28"/>
                <a:gd name="T79" fmla="*/ 114 h 24"/>
                <a:gd name="T80" fmla="*/ 304 w 28"/>
                <a:gd name="T81" fmla="*/ 86 h 24"/>
                <a:gd name="T82" fmla="*/ 194 w 28"/>
                <a:gd name="T83" fmla="*/ 65 h 24"/>
                <a:gd name="T84" fmla="*/ 98 w 28"/>
                <a:gd name="T85" fmla="*/ 201 h 24"/>
                <a:gd name="T86" fmla="*/ 98 w 28"/>
                <a:gd name="T87" fmla="*/ 355 h 24"/>
                <a:gd name="T88" fmla="*/ 69 w 28"/>
                <a:gd name="T89" fmla="*/ 506 h 24"/>
                <a:gd name="T90" fmla="*/ 69 w 28"/>
                <a:gd name="T91" fmla="*/ 534 h 24"/>
                <a:gd name="T92" fmla="*/ 235 w 28"/>
                <a:gd name="T93" fmla="*/ 600 h 2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8" h="24">
                  <a:moveTo>
                    <a:pt x="9" y="24"/>
                  </a:moveTo>
                  <a:cubicBezTo>
                    <a:pt x="8" y="24"/>
                    <a:pt x="7" y="23"/>
                    <a:pt x="7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2" y="7"/>
                    <a:pt x="2" y="6"/>
                    <a:pt x="2" y="4"/>
                  </a:cubicBezTo>
                  <a:cubicBezTo>
                    <a:pt x="3" y="3"/>
                    <a:pt x="4" y="1"/>
                    <a:pt x="6" y="1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7" y="3"/>
                    <a:pt x="28" y="5"/>
                    <a:pt x="28" y="6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8"/>
                    <a:pt x="26" y="9"/>
                    <a:pt x="26" y="11"/>
                  </a:cubicBezTo>
                  <a:cubicBezTo>
                    <a:pt x="25" y="12"/>
                    <a:pt x="25" y="13"/>
                    <a:pt x="24" y="14"/>
                  </a:cubicBezTo>
                  <a:cubicBezTo>
                    <a:pt x="23" y="15"/>
                    <a:pt x="23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1" y="19"/>
                    <a:pt x="21" y="19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6" y="18"/>
                    <a:pt x="16" y="19"/>
                    <a:pt x="15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1" y="23"/>
                    <a:pt x="11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7" y="20"/>
                  </a:move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19"/>
                    <a:pt x="16" y="16"/>
                    <a:pt x="19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2" y="15"/>
                    <a:pt x="22" y="14"/>
                    <a:pt x="23" y="13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5" y="9"/>
                    <a:pt x="25" y="8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6" y="5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8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4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10"/>
                    <a:pt x="3" y="11"/>
                    <a:pt x="3" y="12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4" y="18"/>
                    <a:pt x="6" y="18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84" name="Freeform 287"/>
            <p:cNvSpPr/>
            <p:nvPr/>
          </p:nvSpPr>
          <p:spPr bwMode="auto">
            <a:xfrm>
              <a:off x="1446277" y="2753105"/>
              <a:ext cx="59802" cy="31483"/>
            </a:xfrm>
            <a:custGeom>
              <a:avLst/>
              <a:gdLst>
                <a:gd name="T0" fmla="*/ 135 w 8"/>
                <a:gd name="T1" fmla="*/ 158 h 4"/>
                <a:gd name="T2" fmla="*/ 135 w 8"/>
                <a:gd name="T3" fmla="*/ 83 h 4"/>
                <a:gd name="T4" fmla="*/ 0 w 8"/>
                <a:gd name="T5" fmla="*/ 50 h 4"/>
                <a:gd name="T6" fmla="*/ 135 w 8"/>
                <a:gd name="T7" fmla="*/ 0 h 4"/>
                <a:gd name="T8" fmla="*/ 226 w 8"/>
                <a:gd name="T9" fmla="*/ 83 h 4"/>
                <a:gd name="T10" fmla="*/ 135 w 8"/>
                <a:gd name="T11" fmla="*/ 1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2" y="2"/>
                    <a:pt x="2" y="2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6" y="0"/>
                    <a:pt x="7" y="2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85" name="Freeform 288"/>
            <p:cNvSpPr>
              <a:spLocks noEditPoints="1"/>
            </p:cNvSpPr>
            <p:nvPr/>
          </p:nvSpPr>
          <p:spPr bwMode="auto">
            <a:xfrm>
              <a:off x="1433687" y="2746808"/>
              <a:ext cx="72392" cy="44076"/>
            </a:xfrm>
            <a:custGeom>
              <a:avLst/>
              <a:gdLst>
                <a:gd name="T0" fmla="*/ 170 w 10"/>
                <a:gd name="T1" fmla="*/ 180 h 6"/>
                <a:gd name="T2" fmla="*/ 147 w 10"/>
                <a:gd name="T3" fmla="*/ 180 h 6"/>
                <a:gd name="T4" fmla="*/ 110 w 10"/>
                <a:gd name="T5" fmla="*/ 114 h 6"/>
                <a:gd name="T6" fmla="*/ 64 w 10"/>
                <a:gd name="T7" fmla="*/ 65 h 6"/>
                <a:gd name="T8" fmla="*/ 0 w 10"/>
                <a:gd name="T9" fmla="*/ 28 h 6"/>
                <a:gd name="T10" fmla="*/ 64 w 10"/>
                <a:gd name="T11" fmla="*/ 28 h 6"/>
                <a:gd name="T12" fmla="*/ 110 w 10"/>
                <a:gd name="T13" fmla="*/ 28 h 6"/>
                <a:gd name="T14" fmla="*/ 170 w 10"/>
                <a:gd name="T15" fmla="*/ 0 h 6"/>
                <a:gd name="T16" fmla="*/ 253 w 10"/>
                <a:gd name="T17" fmla="*/ 28 h 6"/>
                <a:gd name="T18" fmla="*/ 253 w 10"/>
                <a:gd name="T19" fmla="*/ 65 h 6"/>
                <a:gd name="T20" fmla="*/ 253 w 10"/>
                <a:gd name="T21" fmla="*/ 86 h 6"/>
                <a:gd name="T22" fmla="*/ 281 w 10"/>
                <a:gd name="T23" fmla="*/ 114 h 6"/>
                <a:gd name="T24" fmla="*/ 253 w 10"/>
                <a:gd name="T25" fmla="*/ 114 h 6"/>
                <a:gd name="T26" fmla="*/ 170 w 10"/>
                <a:gd name="T27" fmla="*/ 152 h 6"/>
                <a:gd name="T28" fmla="*/ 170 w 10"/>
                <a:gd name="T29" fmla="*/ 180 h 6"/>
                <a:gd name="T30" fmla="*/ 170 w 10"/>
                <a:gd name="T31" fmla="*/ 65 h 6"/>
                <a:gd name="T32" fmla="*/ 170 w 10"/>
                <a:gd name="T33" fmla="*/ 86 h 6"/>
                <a:gd name="T34" fmla="*/ 170 w 10"/>
                <a:gd name="T35" fmla="*/ 86 h 6"/>
                <a:gd name="T36" fmla="*/ 147 w 10"/>
                <a:gd name="T37" fmla="*/ 114 h 6"/>
                <a:gd name="T38" fmla="*/ 170 w 10"/>
                <a:gd name="T39" fmla="*/ 114 h 6"/>
                <a:gd name="T40" fmla="*/ 216 w 10"/>
                <a:gd name="T41" fmla="*/ 86 h 6"/>
                <a:gd name="T42" fmla="*/ 216 w 10"/>
                <a:gd name="T43" fmla="*/ 65 h 6"/>
                <a:gd name="T44" fmla="*/ 216 w 10"/>
                <a:gd name="T45" fmla="*/ 65 h 6"/>
                <a:gd name="T46" fmla="*/ 170 w 10"/>
                <a:gd name="T47" fmla="*/ 65 h 6"/>
                <a:gd name="T48" fmla="*/ 110 w 10"/>
                <a:gd name="T49" fmla="*/ 65 h 6"/>
                <a:gd name="T50" fmla="*/ 85 w 10"/>
                <a:gd name="T51" fmla="*/ 65 h 6"/>
                <a:gd name="T52" fmla="*/ 147 w 10"/>
                <a:gd name="T53" fmla="*/ 65 h 6"/>
                <a:gd name="T54" fmla="*/ 170 w 10"/>
                <a:gd name="T55" fmla="*/ 65 h 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lnTo>
                    <a:pt x="6" y="6"/>
                  </a:lnTo>
                  <a:close/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86" name="Freeform 289"/>
            <p:cNvSpPr/>
            <p:nvPr/>
          </p:nvSpPr>
          <p:spPr bwMode="auto">
            <a:xfrm>
              <a:off x="2226855" y="2992372"/>
              <a:ext cx="47212" cy="37779"/>
            </a:xfrm>
            <a:custGeom>
              <a:avLst/>
              <a:gdLst>
                <a:gd name="T0" fmla="*/ 83 w 6"/>
                <a:gd name="T1" fmla="*/ 0 h 5"/>
                <a:gd name="T2" fmla="*/ 158 w 6"/>
                <a:gd name="T3" fmla="*/ 0 h 5"/>
                <a:gd name="T4" fmla="*/ 158 w 6"/>
                <a:gd name="T5" fmla="*/ 98 h 5"/>
                <a:gd name="T6" fmla="*/ 50 w 6"/>
                <a:gd name="T7" fmla="*/ 98 h 5"/>
                <a:gd name="T8" fmla="*/ 50 w 6"/>
                <a:gd name="T9" fmla="*/ 139 h 5"/>
                <a:gd name="T10" fmla="*/ 83 w 6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0"/>
                    <a:pt x="4" y="1"/>
                    <a:pt x="4" y="0"/>
                  </a:cubicBezTo>
                  <a:cubicBezTo>
                    <a:pt x="4" y="0"/>
                    <a:pt x="6" y="3"/>
                    <a:pt x="4" y="3"/>
                  </a:cubicBezTo>
                  <a:cubicBezTo>
                    <a:pt x="3" y="3"/>
                    <a:pt x="2" y="5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87" name="Freeform 290"/>
            <p:cNvSpPr>
              <a:spLocks noEditPoints="1"/>
            </p:cNvSpPr>
            <p:nvPr/>
          </p:nvSpPr>
          <p:spPr bwMode="auto">
            <a:xfrm>
              <a:off x="2226855" y="2982927"/>
              <a:ext cx="47212" cy="47224"/>
            </a:xfrm>
            <a:custGeom>
              <a:avLst/>
              <a:gdLst>
                <a:gd name="T0" fmla="*/ 50 w 6"/>
                <a:gd name="T1" fmla="*/ 238 h 6"/>
                <a:gd name="T2" fmla="*/ 50 w 6"/>
                <a:gd name="T3" fmla="*/ 208 h 6"/>
                <a:gd name="T4" fmla="*/ 50 w 6"/>
                <a:gd name="T5" fmla="*/ 83 h 6"/>
                <a:gd name="T6" fmla="*/ 83 w 6"/>
                <a:gd name="T7" fmla="*/ 50 h 6"/>
                <a:gd name="T8" fmla="*/ 83 w 6"/>
                <a:gd name="T9" fmla="*/ 50 h 6"/>
                <a:gd name="T10" fmla="*/ 83 w 6"/>
                <a:gd name="T11" fmla="*/ 50 h 6"/>
                <a:gd name="T12" fmla="*/ 125 w 6"/>
                <a:gd name="T13" fmla="*/ 50 h 6"/>
                <a:gd name="T14" fmla="*/ 158 w 6"/>
                <a:gd name="T15" fmla="*/ 0 h 6"/>
                <a:gd name="T16" fmla="*/ 158 w 6"/>
                <a:gd name="T17" fmla="*/ 0 h 6"/>
                <a:gd name="T18" fmla="*/ 208 w 6"/>
                <a:gd name="T19" fmla="*/ 50 h 6"/>
                <a:gd name="T20" fmla="*/ 208 w 6"/>
                <a:gd name="T21" fmla="*/ 158 h 6"/>
                <a:gd name="T22" fmla="*/ 158 w 6"/>
                <a:gd name="T23" fmla="*/ 158 h 6"/>
                <a:gd name="T24" fmla="*/ 125 w 6"/>
                <a:gd name="T25" fmla="*/ 208 h 6"/>
                <a:gd name="T26" fmla="*/ 83 w 6"/>
                <a:gd name="T27" fmla="*/ 208 h 6"/>
                <a:gd name="T28" fmla="*/ 83 w 6"/>
                <a:gd name="T29" fmla="*/ 208 h 6"/>
                <a:gd name="T30" fmla="*/ 50 w 6"/>
                <a:gd name="T31" fmla="*/ 238 h 6"/>
                <a:gd name="T32" fmla="*/ 83 w 6"/>
                <a:gd name="T33" fmla="*/ 158 h 6"/>
                <a:gd name="T34" fmla="*/ 83 w 6"/>
                <a:gd name="T35" fmla="*/ 158 h 6"/>
                <a:gd name="T36" fmla="*/ 83 w 6"/>
                <a:gd name="T37" fmla="*/ 158 h 6"/>
                <a:gd name="T38" fmla="*/ 125 w 6"/>
                <a:gd name="T39" fmla="*/ 158 h 6"/>
                <a:gd name="T40" fmla="*/ 158 w 6"/>
                <a:gd name="T41" fmla="*/ 125 h 6"/>
                <a:gd name="T42" fmla="*/ 158 w 6"/>
                <a:gd name="T43" fmla="*/ 125 h 6"/>
                <a:gd name="T44" fmla="*/ 158 w 6"/>
                <a:gd name="T45" fmla="*/ 83 h 6"/>
                <a:gd name="T46" fmla="*/ 125 w 6"/>
                <a:gd name="T47" fmla="*/ 83 h 6"/>
                <a:gd name="T48" fmla="*/ 125 w 6"/>
                <a:gd name="T49" fmla="*/ 83 h 6"/>
                <a:gd name="T50" fmla="*/ 83 w 6"/>
                <a:gd name="T51" fmla="*/ 83 h 6"/>
                <a:gd name="T52" fmla="*/ 83 w 6"/>
                <a:gd name="T53" fmla="*/ 158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6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88" name="Freeform 291"/>
            <p:cNvSpPr/>
            <p:nvPr/>
          </p:nvSpPr>
          <p:spPr bwMode="auto">
            <a:xfrm>
              <a:off x="1842861" y="2960889"/>
              <a:ext cx="6295" cy="9445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81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89" name="Freeform 292"/>
            <p:cNvSpPr/>
            <p:nvPr/>
          </p:nvSpPr>
          <p:spPr bwMode="auto">
            <a:xfrm>
              <a:off x="1842861" y="2960889"/>
              <a:ext cx="12590" cy="15741"/>
            </a:xfrm>
            <a:custGeom>
              <a:avLst/>
              <a:gdLst>
                <a:gd name="T0" fmla="*/ 0 w 2"/>
                <a:gd name="T1" fmla="*/ 83 h 2"/>
                <a:gd name="T2" fmla="*/ 0 w 2"/>
                <a:gd name="T3" fmla="*/ 83 h 2"/>
                <a:gd name="T4" fmla="*/ 0 w 2"/>
                <a:gd name="T5" fmla="*/ 0 h 2"/>
                <a:gd name="T6" fmla="*/ 16 w 2"/>
                <a:gd name="T7" fmla="*/ 0 h 2"/>
                <a:gd name="T8" fmla="*/ 16 w 2"/>
                <a:gd name="T9" fmla="*/ 0 h 2"/>
                <a:gd name="T10" fmla="*/ 32 w 2"/>
                <a:gd name="T11" fmla="*/ 50 h 2"/>
                <a:gd name="T12" fmla="*/ 16 w 2"/>
                <a:gd name="T13" fmla="*/ 83 h 2"/>
                <a:gd name="T14" fmla="*/ 0 w 2"/>
                <a:gd name="T15" fmla="*/ 8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90" name="Freeform 293"/>
            <p:cNvSpPr/>
            <p:nvPr/>
          </p:nvSpPr>
          <p:spPr bwMode="auto">
            <a:xfrm>
              <a:off x="1433687" y="2680695"/>
              <a:ext cx="110162" cy="88151"/>
            </a:xfrm>
            <a:custGeom>
              <a:avLst/>
              <a:gdLst>
                <a:gd name="T0" fmla="*/ 65 w 15"/>
                <a:gd name="T1" fmla="*/ 266 h 12"/>
                <a:gd name="T2" fmla="*/ 201 w 15"/>
                <a:gd name="T3" fmla="*/ 294 h 12"/>
                <a:gd name="T4" fmla="*/ 420 w 15"/>
                <a:gd name="T5" fmla="*/ 331 h 12"/>
                <a:gd name="T6" fmla="*/ 420 w 15"/>
                <a:gd name="T7" fmla="*/ 240 h 12"/>
                <a:gd name="T8" fmla="*/ 380 w 15"/>
                <a:gd name="T9" fmla="*/ 180 h 12"/>
                <a:gd name="T10" fmla="*/ 266 w 15"/>
                <a:gd name="T11" fmla="*/ 65 h 12"/>
                <a:gd name="T12" fmla="*/ 201 w 15"/>
                <a:gd name="T13" fmla="*/ 28 h 12"/>
                <a:gd name="T14" fmla="*/ 86 w 15"/>
                <a:gd name="T15" fmla="*/ 28 h 12"/>
                <a:gd name="T16" fmla="*/ 0 w 15"/>
                <a:gd name="T17" fmla="*/ 152 h 12"/>
                <a:gd name="T18" fmla="*/ 114 w 15"/>
                <a:gd name="T19" fmla="*/ 240 h 12"/>
                <a:gd name="T20" fmla="*/ 180 w 15"/>
                <a:gd name="T21" fmla="*/ 201 h 12"/>
                <a:gd name="T22" fmla="*/ 266 w 15"/>
                <a:gd name="T23" fmla="*/ 240 h 12"/>
                <a:gd name="T24" fmla="*/ 180 w 15"/>
                <a:gd name="T25" fmla="*/ 240 h 12"/>
                <a:gd name="T26" fmla="*/ 65 w 15"/>
                <a:gd name="T27" fmla="*/ 26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12">
                  <a:moveTo>
                    <a:pt x="2" y="9"/>
                  </a:moveTo>
                  <a:cubicBezTo>
                    <a:pt x="1" y="12"/>
                    <a:pt x="6" y="10"/>
                    <a:pt x="7" y="10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5" y="10"/>
                    <a:pt x="14" y="9"/>
                    <a:pt x="14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0" y="2"/>
                    <a:pt x="9" y="2"/>
                  </a:cubicBezTo>
                  <a:cubicBezTo>
                    <a:pt x="8" y="2"/>
                    <a:pt x="8" y="0"/>
                    <a:pt x="7" y="1"/>
                  </a:cubicBezTo>
                  <a:cubicBezTo>
                    <a:pt x="6" y="1"/>
                    <a:pt x="4" y="1"/>
                    <a:pt x="3" y="1"/>
                  </a:cubicBezTo>
                  <a:cubicBezTo>
                    <a:pt x="2" y="1"/>
                    <a:pt x="2" y="4"/>
                    <a:pt x="0" y="5"/>
                  </a:cubicBezTo>
                  <a:cubicBezTo>
                    <a:pt x="2" y="6"/>
                    <a:pt x="1" y="8"/>
                    <a:pt x="4" y="8"/>
                  </a:cubicBezTo>
                  <a:cubicBezTo>
                    <a:pt x="5" y="8"/>
                    <a:pt x="5" y="7"/>
                    <a:pt x="6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8" y="10"/>
                    <a:pt x="7" y="8"/>
                    <a:pt x="6" y="8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91" name="Freeform 294"/>
            <p:cNvSpPr>
              <a:spLocks noEditPoints="1"/>
            </p:cNvSpPr>
            <p:nvPr/>
          </p:nvSpPr>
          <p:spPr bwMode="auto">
            <a:xfrm>
              <a:off x="1417950" y="2680695"/>
              <a:ext cx="125900" cy="81855"/>
            </a:xfrm>
            <a:custGeom>
              <a:avLst/>
              <a:gdLst>
                <a:gd name="T0" fmla="*/ 155 w 17"/>
                <a:gd name="T1" fmla="*/ 340 h 11"/>
                <a:gd name="T2" fmla="*/ 155 w 17"/>
                <a:gd name="T3" fmla="*/ 340 h 11"/>
                <a:gd name="T4" fmla="*/ 89 w 17"/>
                <a:gd name="T5" fmla="*/ 340 h 11"/>
                <a:gd name="T6" fmla="*/ 89 w 17"/>
                <a:gd name="T7" fmla="*/ 279 h 11"/>
                <a:gd name="T8" fmla="*/ 89 w 17"/>
                <a:gd name="T9" fmla="*/ 279 h 11"/>
                <a:gd name="T10" fmla="*/ 115 w 17"/>
                <a:gd name="T11" fmla="*/ 251 h 11"/>
                <a:gd name="T12" fmla="*/ 155 w 17"/>
                <a:gd name="T13" fmla="*/ 251 h 11"/>
                <a:gd name="T14" fmla="*/ 89 w 17"/>
                <a:gd name="T15" fmla="*/ 225 h 11"/>
                <a:gd name="T16" fmla="*/ 66 w 17"/>
                <a:gd name="T17" fmla="*/ 156 h 11"/>
                <a:gd name="T18" fmla="*/ 0 w 17"/>
                <a:gd name="T19" fmla="*/ 156 h 11"/>
                <a:gd name="T20" fmla="*/ 66 w 17"/>
                <a:gd name="T21" fmla="*/ 118 h 11"/>
                <a:gd name="T22" fmla="*/ 89 w 17"/>
                <a:gd name="T23" fmla="*/ 66 h 11"/>
                <a:gd name="T24" fmla="*/ 155 w 17"/>
                <a:gd name="T25" fmla="*/ 0 h 11"/>
                <a:gd name="T26" fmla="*/ 271 w 17"/>
                <a:gd name="T27" fmla="*/ 0 h 11"/>
                <a:gd name="T28" fmla="*/ 271 w 17"/>
                <a:gd name="T29" fmla="*/ 0 h 11"/>
                <a:gd name="T30" fmla="*/ 311 w 17"/>
                <a:gd name="T31" fmla="*/ 28 h 11"/>
                <a:gd name="T32" fmla="*/ 339 w 17"/>
                <a:gd name="T33" fmla="*/ 28 h 11"/>
                <a:gd name="T34" fmla="*/ 454 w 17"/>
                <a:gd name="T35" fmla="*/ 184 h 11"/>
                <a:gd name="T36" fmla="*/ 454 w 17"/>
                <a:gd name="T37" fmla="*/ 225 h 11"/>
                <a:gd name="T38" fmla="*/ 492 w 17"/>
                <a:gd name="T39" fmla="*/ 251 h 11"/>
                <a:gd name="T40" fmla="*/ 520 w 17"/>
                <a:gd name="T41" fmla="*/ 340 h 11"/>
                <a:gd name="T42" fmla="*/ 520 w 17"/>
                <a:gd name="T43" fmla="*/ 340 h 11"/>
                <a:gd name="T44" fmla="*/ 492 w 17"/>
                <a:gd name="T45" fmla="*/ 340 h 11"/>
                <a:gd name="T46" fmla="*/ 405 w 17"/>
                <a:gd name="T47" fmla="*/ 340 h 11"/>
                <a:gd name="T48" fmla="*/ 311 w 17"/>
                <a:gd name="T49" fmla="*/ 340 h 11"/>
                <a:gd name="T50" fmla="*/ 271 w 17"/>
                <a:gd name="T51" fmla="*/ 340 h 11"/>
                <a:gd name="T52" fmla="*/ 249 w 17"/>
                <a:gd name="T53" fmla="*/ 340 h 11"/>
                <a:gd name="T54" fmla="*/ 155 w 17"/>
                <a:gd name="T55" fmla="*/ 340 h 11"/>
                <a:gd name="T56" fmla="*/ 115 w 17"/>
                <a:gd name="T57" fmla="*/ 319 h 11"/>
                <a:gd name="T58" fmla="*/ 115 w 17"/>
                <a:gd name="T59" fmla="*/ 319 h 11"/>
                <a:gd name="T60" fmla="*/ 155 w 17"/>
                <a:gd name="T61" fmla="*/ 319 h 11"/>
                <a:gd name="T62" fmla="*/ 155 w 17"/>
                <a:gd name="T63" fmla="*/ 319 h 11"/>
                <a:gd name="T64" fmla="*/ 209 w 17"/>
                <a:gd name="T65" fmla="*/ 319 h 11"/>
                <a:gd name="T66" fmla="*/ 271 w 17"/>
                <a:gd name="T67" fmla="*/ 279 h 11"/>
                <a:gd name="T68" fmla="*/ 311 w 17"/>
                <a:gd name="T69" fmla="*/ 279 h 11"/>
                <a:gd name="T70" fmla="*/ 405 w 17"/>
                <a:gd name="T71" fmla="*/ 319 h 11"/>
                <a:gd name="T72" fmla="*/ 492 w 17"/>
                <a:gd name="T73" fmla="*/ 319 h 11"/>
                <a:gd name="T74" fmla="*/ 454 w 17"/>
                <a:gd name="T75" fmla="*/ 279 h 11"/>
                <a:gd name="T76" fmla="*/ 433 w 17"/>
                <a:gd name="T77" fmla="*/ 225 h 11"/>
                <a:gd name="T78" fmla="*/ 433 w 17"/>
                <a:gd name="T79" fmla="*/ 184 h 11"/>
                <a:gd name="T80" fmla="*/ 339 w 17"/>
                <a:gd name="T81" fmla="*/ 66 h 11"/>
                <a:gd name="T82" fmla="*/ 339 w 17"/>
                <a:gd name="T83" fmla="*/ 66 h 11"/>
                <a:gd name="T84" fmla="*/ 311 w 17"/>
                <a:gd name="T85" fmla="*/ 28 h 11"/>
                <a:gd name="T86" fmla="*/ 271 w 17"/>
                <a:gd name="T87" fmla="*/ 28 h 11"/>
                <a:gd name="T88" fmla="*/ 155 w 17"/>
                <a:gd name="T89" fmla="*/ 28 h 11"/>
                <a:gd name="T90" fmla="*/ 155 w 17"/>
                <a:gd name="T91" fmla="*/ 66 h 11"/>
                <a:gd name="T92" fmla="*/ 89 w 17"/>
                <a:gd name="T93" fmla="*/ 156 h 11"/>
                <a:gd name="T94" fmla="*/ 115 w 17"/>
                <a:gd name="T95" fmla="*/ 184 h 11"/>
                <a:gd name="T96" fmla="*/ 184 w 17"/>
                <a:gd name="T97" fmla="*/ 225 h 11"/>
                <a:gd name="T98" fmla="*/ 209 w 17"/>
                <a:gd name="T99" fmla="*/ 225 h 11"/>
                <a:gd name="T100" fmla="*/ 249 w 17"/>
                <a:gd name="T101" fmla="*/ 225 h 11"/>
                <a:gd name="T102" fmla="*/ 271 w 17"/>
                <a:gd name="T103" fmla="*/ 225 h 11"/>
                <a:gd name="T104" fmla="*/ 311 w 17"/>
                <a:gd name="T105" fmla="*/ 225 h 11"/>
                <a:gd name="T106" fmla="*/ 365 w 17"/>
                <a:gd name="T107" fmla="*/ 225 h 11"/>
                <a:gd name="T108" fmla="*/ 339 w 17"/>
                <a:gd name="T109" fmla="*/ 251 h 11"/>
                <a:gd name="T110" fmla="*/ 311 w 17"/>
                <a:gd name="T111" fmla="*/ 279 h 11"/>
                <a:gd name="T112" fmla="*/ 271 w 17"/>
                <a:gd name="T113" fmla="*/ 279 h 11"/>
                <a:gd name="T114" fmla="*/ 249 w 17"/>
                <a:gd name="T115" fmla="*/ 251 h 11"/>
                <a:gd name="T116" fmla="*/ 184 w 17"/>
                <a:gd name="T117" fmla="*/ 279 h 11"/>
                <a:gd name="T118" fmla="*/ 115 w 17"/>
                <a:gd name="T119" fmla="*/ 319 h 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5" y="5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8"/>
                    <a:pt x="16" y="8"/>
                  </a:cubicBezTo>
                  <a:cubicBezTo>
                    <a:pt x="17" y="9"/>
                    <a:pt x="17" y="9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4" y="10"/>
                    <a:pt x="15" y="10"/>
                    <a:pt x="16" y="10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8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92" name="Freeform 295"/>
            <p:cNvSpPr/>
            <p:nvPr/>
          </p:nvSpPr>
          <p:spPr bwMode="auto">
            <a:xfrm>
              <a:off x="1506080" y="2797180"/>
              <a:ext cx="53507" cy="59817"/>
            </a:xfrm>
            <a:custGeom>
              <a:avLst/>
              <a:gdLst>
                <a:gd name="T0" fmla="*/ 0 w 7"/>
                <a:gd name="T1" fmla="*/ 69 h 8"/>
                <a:gd name="T2" fmla="*/ 100 w 7"/>
                <a:gd name="T3" fmla="*/ 226 h 8"/>
                <a:gd name="T4" fmla="*/ 243 w 7"/>
                <a:gd name="T5" fmla="*/ 135 h 8"/>
                <a:gd name="T6" fmla="*/ 211 w 7"/>
                <a:gd name="T7" fmla="*/ 135 h 8"/>
                <a:gd name="T8" fmla="*/ 141 w 7"/>
                <a:gd name="T9" fmla="*/ 0 h 8"/>
                <a:gd name="T10" fmla="*/ 70 w 7"/>
                <a:gd name="T11" fmla="*/ 29 h 8"/>
                <a:gd name="T12" fmla="*/ 0 w 7"/>
                <a:gd name="T13" fmla="*/ 6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4"/>
                    <a:pt x="0" y="6"/>
                    <a:pt x="3" y="7"/>
                  </a:cubicBezTo>
                  <a:cubicBezTo>
                    <a:pt x="5" y="8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93" name="Freeform 296"/>
            <p:cNvSpPr>
              <a:spLocks noEditPoints="1"/>
            </p:cNvSpPr>
            <p:nvPr/>
          </p:nvSpPr>
          <p:spPr bwMode="auto">
            <a:xfrm>
              <a:off x="1499785" y="2797180"/>
              <a:ext cx="59802" cy="59817"/>
            </a:xfrm>
            <a:custGeom>
              <a:avLst/>
              <a:gdLst>
                <a:gd name="T0" fmla="*/ 164 w 8"/>
                <a:gd name="T1" fmla="*/ 254 h 8"/>
                <a:gd name="T2" fmla="*/ 164 w 8"/>
                <a:gd name="T3" fmla="*/ 254 h 8"/>
                <a:gd name="T4" fmla="*/ 135 w 8"/>
                <a:gd name="T5" fmla="*/ 226 h 8"/>
                <a:gd name="T6" fmla="*/ 29 w 8"/>
                <a:gd name="T7" fmla="*/ 135 h 8"/>
                <a:gd name="T8" fmla="*/ 0 w 8"/>
                <a:gd name="T9" fmla="*/ 95 h 8"/>
                <a:gd name="T10" fmla="*/ 0 w 8"/>
                <a:gd name="T11" fmla="*/ 69 h 8"/>
                <a:gd name="T12" fmla="*/ 29 w 8"/>
                <a:gd name="T13" fmla="*/ 69 h 8"/>
                <a:gd name="T14" fmla="*/ 69 w 8"/>
                <a:gd name="T15" fmla="*/ 29 h 8"/>
                <a:gd name="T16" fmla="*/ 69 w 8"/>
                <a:gd name="T17" fmla="*/ 0 h 8"/>
                <a:gd name="T18" fmla="*/ 164 w 8"/>
                <a:gd name="T19" fmla="*/ 0 h 8"/>
                <a:gd name="T20" fmla="*/ 164 w 8"/>
                <a:gd name="T21" fmla="*/ 0 h 8"/>
                <a:gd name="T22" fmla="*/ 164 w 8"/>
                <a:gd name="T23" fmla="*/ 0 h 8"/>
                <a:gd name="T24" fmla="*/ 164 w 8"/>
                <a:gd name="T25" fmla="*/ 0 h 8"/>
                <a:gd name="T26" fmla="*/ 226 w 8"/>
                <a:gd name="T27" fmla="*/ 29 h 8"/>
                <a:gd name="T28" fmla="*/ 254 w 8"/>
                <a:gd name="T29" fmla="*/ 95 h 8"/>
                <a:gd name="T30" fmla="*/ 254 w 8"/>
                <a:gd name="T31" fmla="*/ 95 h 8"/>
                <a:gd name="T32" fmla="*/ 254 w 8"/>
                <a:gd name="T33" fmla="*/ 135 h 8"/>
                <a:gd name="T34" fmla="*/ 164 w 8"/>
                <a:gd name="T35" fmla="*/ 254 h 8"/>
                <a:gd name="T36" fmla="*/ 69 w 8"/>
                <a:gd name="T37" fmla="*/ 95 h 8"/>
                <a:gd name="T38" fmla="*/ 69 w 8"/>
                <a:gd name="T39" fmla="*/ 95 h 8"/>
                <a:gd name="T40" fmla="*/ 135 w 8"/>
                <a:gd name="T41" fmla="*/ 185 h 8"/>
                <a:gd name="T42" fmla="*/ 226 w 8"/>
                <a:gd name="T43" fmla="*/ 164 h 8"/>
                <a:gd name="T44" fmla="*/ 164 w 8"/>
                <a:gd name="T45" fmla="*/ 164 h 8"/>
                <a:gd name="T46" fmla="*/ 185 w 8"/>
                <a:gd name="T47" fmla="*/ 135 h 8"/>
                <a:gd name="T48" fmla="*/ 185 w 8"/>
                <a:gd name="T49" fmla="*/ 69 h 8"/>
                <a:gd name="T50" fmla="*/ 164 w 8"/>
                <a:gd name="T51" fmla="*/ 29 h 8"/>
                <a:gd name="T52" fmla="*/ 164 w 8"/>
                <a:gd name="T53" fmla="*/ 29 h 8"/>
                <a:gd name="T54" fmla="*/ 164 w 8"/>
                <a:gd name="T55" fmla="*/ 29 h 8"/>
                <a:gd name="T56" fmla="*/ 135 w 8"/>
                <a:gd name="T57" fmla="*/ 29 h 8"/>
                <a:gd name="T58" fmla="*/ 95 w 8"/>
                <a:gd name="T59" fmla="*/ 29 h 8"/>
                <a:gd name="T60" fmla="*/ 95 w 8"/>
                <a:gd name="T61" fmla="*/ 69 h 8"/>
                <a:gd name="T62" fmla="*/ 69 w 8"/>
                <a:gd name="T63" fmla="*/ 95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8"/>
                    <a:pt x="5" y="8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6"/>
                    <a:pt x="4" y="6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94" name="Freeform 297"/>
            <p:cNvSpPr/>
            <p:nvPr/>
          </p:nvSpPr>
          <p:spPr bwMode="auto">
            <a:xfrm>
              <a:off x="2437737" y="2762549"/>
              <a:ext cx="176259" cy="236119"/>
            </a:xfrm>
            <a:custGeom>
              <a:avLst/>
              <a:gdLst>
                <a:gd name="T0" fmla="*/ 180 w 24"/>
                <a:gd name="T1" fmla="*/ 66 h 32"/>
                <a:gd name="T2" fmla="*/ 506 w 24"/>
                <a:gd name="T3" fmla="*/ 298 h 32"/>
                <a:gd name="T4" fmla="*/ 331 w 24"/>
                <a:gd name="T5" fmla="*/ 490 h 32"/>
                <a:gd name="T6" fmla="*/ 114 w 24"/>
                <a:gd name="T7" fmla="*/ 539 h 32"/>
                <a:gd name="T8" fmla="*/ 0 w 24"/>
                <a:gd name="T9" fmla="*/ 720 h 32"/>
                <a:gd name="T10" fmla="*/ 65 w 24"/>
                <a:gd name="T11" fmla="*/ 968 h 32"/>
                <a:gd name="T12" fmla="*/ 114 w 24"/>
                <a:gd name="T13" fmla="*/ 874 h 32"/>
                <a:gd name="T14" fmla="*/ 240 w 24"/>
                <a:gd name="T15" fmla="*/ 785 h 32"/>
                <a:gd name="T16" fmla="*/ 469 w 24"/>
                <a:gd name="T17" fmla="*/ 577 h 32"/>
                <a:gd name="T18" fmla="*/ 600 w 24"/>
                <a:gd name="T19" fmla="*/ 335 h 32"/>
                <a:gd name="T20" fmla="*/ 649 w 24"/>
                <a:gd name="T21" fmla="*/ 246 h 32"/>
                <a:gd name="T22" fmla="*/ 714 w 24"/>
                <a:gd name="T23" fmla="*/ 155 h 32"/>
                <a:gd name="T24" fmla="*/ 714 w 24"/>
                <a:gd name="T25" fmla="*/ 155 h 32"/>
                <a:gd name="T26" fmla="*/ 649 w 24"/>
                <a:gd name="T27" fmla="*/ 28 h 32"/>
                <a:gd name="T28" fmla="*/ 469 w 24"/>
                <a:gd name="T29" fmla="*/ 89 h 32"/>
                <a:gd name="T30" fmla="*/ 420 w 24"/>
                <a:gd name="T31" fmla="*/ 115 h 32"/>
                <a:gd name="T32" fmla="*/ 331 w 24"/>
                <a:gd name="T33" fmla="*/ 115 h 32"/>
                <a:gd name="T34" fmla="*/ 180 w 24"/>
                <a:gd name="T35" fmla="*/ 66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" h="32">
                  <a:moveTo>
                    <a:pt x="6" y="2"/>
                  </a:moveTo>
                  <a:cubicBezTo>
                    <a:pt x="2" y="7"/>
                    <a:pt x="14" y="10"/>
                    <a:pt x="17" y="10"/>
                  </a:cubicBezTo>
                  <a:cubicBezTo>
                    <a:pt x="16" y="12"/>
                    <a:pt x="13" y="14"/>
                    <a:pt x="11" y="16"/>
                  </a:cubicBezTo>
                  <a:cubicBezTo>
                    <a:pt x="9" y="17"/>
                    <a:pt x="7" y="17"/>
                    <a:pt x="4" y="18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27"/>
                    <a:pt x="0" y="30"/>
                    <a:pt x="2" y="32"/>
                  </a:cubicBezTo>
                  <a:cubicBezTo>
                    <a:pt x="3" y="31"/>
                    <a:pt x="3" y="30"/>
                    <a:pt x="4" y="29"/>
                  </a:cubicBezTo>
                  <a:cubicBezTo>
                    <a:pt x="5" y="28"/>
                    <a:pt x="7" y="27"/>
                    <a:pt x="8" y="26"/>
                  </a:cubicBezTo>
                  <a:cubicBezTo>
                    <a:pt x="11" y="23"/>
                    <a:pt x="13" y="22"/>
                    <a:pt x="16" y="19"/>
                  </a:cubicBezTo>
                  <a:cubicBezTo>
                    <a:pt x="18" y="17"/>
                    <a:pt x="19" y="14"/>
                    <a:pt x="20" y="11"/>
                  </a:cubicBezTo>
                  <a:cubicBezTo>
                    <a:pt x="21" y="10"/>
                    <a:pt x="22" y="9"/>
                    <a:pt x="22" y="8"/>
                  </a:cubicBezTo>
                  <a:cubicBezTo>
                    <a:pt x="23" y="7"/>
                    <a:pt x="23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0"/>
                    <a:pt x="22" y="1"/>
                  </a:cubicBezTo>
                  <a:cubicBezTo>
                    <a:pt x="21" y="2"/>
                    <a:pt x="18" y="2"/>
                    <a:pt x="16" y="3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4"/>
                    <a:pt x="12" y="3"/>
                    <a:pt x="11" y="4"/>
                  </a:cubicBezTo>
                  <a:cubicBezTo>
                    <a:pt x="8" y="5"/>
                    <a:pt x="8" y="4"/>
                    <a:pt x="6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95" name="Freeform 298"/>
            <p:cNvSpPr>
              <a:spLocks noEditPoints="1"/>
            </p:cNvSpPr>
            <p:nvPr/>
          </p:nvSpPr>
          <p:spPr bwMode="auto">
            <a:xfrm>
              <a:off x="2437737" y="2762549"/>
              <a:ext cx="207734" cy="242416"/>
            </a:xfrm>
            <a:custGeom>
              <a:avLst/>
              <a:gdLst>
                <a:gd name="T0" fmla="*/ 28 w 28"/>
                <a:gd name="T1" fmla="*/ 980 h 33"/>
                <a:gd name="T2" fmla="*/ 0 w 28"/>
                <a:gd name="T3" fmla="*/ 714 h 33"/>
                <a:gd name="T4" fmla="*/ 222 w 28"/>
                <a:gd name="T5" fmla="*/ 506 h 33"/>
                <a:gd name="T6" fmla="*/ 368 w 28"/>
                <a:gd name="T7" fmla="*/ 420 h 33"/>
                <a:gd name="T8" fmla="*/ 156 w 28"/>
                <a:gd name="T9" fmla="*/ 152 h 33"/>
                <a:gd name="T10" fmla="*/ 184 w 28"/>
                <a:gd name="T11" fmla="*/ 28 h 33"/>
                <a:gd name="T12" fmla="*/ 222 w 28"/>
                <a:gd name="T13" fmla="*/ 65 h 33"/>
                <a:gd name="T14" fmla="*/ 405 w 28"/>
                <a:gd name="T15" fmla="*/ 86 h 33"/>
                <a:gd name="T16" fmla="*/ 434 w 28"/>
                <a:gd name="T17" fmla="*/ 86 h 33"/>
                <a:gd name="T18" fmla="*/ 523 w 28"/>
                <a:gd name="T19" fmla="*/ 65 h 33"/>
                <a:gd name="T20" fmla="*/ 745 w 28"/>
                <a:gd name="T21" fmla="*/ 28 h 33"/>
                <a:gd name="T22" fmla="*/ 867 w 28"/>
                <a:gd name="T23" fmla="*/ 180 h 33"/>
                <a:gd name="T24" fmla="*/ 745 w 28"/>
                <a:gd name="T25" fmla="*/ 152 h 33"/>
                <a:gd name="T26" fmla="*/ 705 w 28"/>
                <a:gd name="T27" fmla="*/ 266 h 33"/>
                <a:gd name="T28" fmla="*/ 655 w 28"/>
                <a:gd name="T29" fmla="*/ 355 h 33"/>
                <a:gd name="T30" fmla="*/ 368 w 28"/>
                <a:gd name="T31" fmla="*/ 686 h 33"/>
                <a:gd name="T32" fmla="*/ 184 w 28"/>
                <a:gd name="T33" fmla="*/ 828 h 33"/>
                <a:gd name="T34" fmla="*/ 94 w 28"/>
                <a:gd name="T35" fmla="*/ 915 h 33"/>
                <a:gd name="T36" fmla="*/ 549 w 28"/>
                <a:gd name="T37" fmla="*/ 266 h 33"/>
                <a:gd name="T38" fmla="*/ 405 w 28"/>
                <a:gd name="T39" fmla="*/ 446 h 33"/>
                <a:gd name="T40" fmla="*/ 222 w 28"/>
                <a:gd name="T41" fmla="*/ 534 h 33"/>
                <a:gd name="T42" fmla="*/ 28 w 28"/>
                <a:gd name="T43" fmla="*/ 714 h 33"/>
                <a:gd name="T44" fmla="*/ 66 w 28"/>
                <a:gd name="T45" fmla="*/ 915 h 33"/>
                <a:gd name="T46" fmla="*/ 118 w 28"/>
                <a:gd name="T47" fmla="*/ 866 h 33"/>
                <a:gd name="T48" fmla="*/ 250 w 28"/>
                <a:gd name="T49" fmla="*/ 735 h 33"/>
                <a:gd name="T50" fmla="*/ 462 w 28"/>
                <a:gd name="T51" fmla="*/ 560 h 33"/>
                <a:gd name="T52" fmla="*/ 655 w 28"/>
                <a:gd name="T53" fmla="*/ 266 h 33"/>
                <a:gd name="T54" fmla="*/ 684 w 28"/>
                <a:gd name="T55" fmla="*/ 201 h 33"/>
                <a:gd name="T56" fmla="*/ 705 w 28"/>
                <a:gd name="T57" fmla="*/ 114 h 33"/>
                <a:gd name="T58" fmla="*/ 705 w 28"/>
                <a:gd name="T59" fmla="*/ 65 h 33"/>
                <a:gd name="T60" fmla="*/ 500 w 28"/>
                <a:gd name="T61" fmla="*/ 86 h 33"/>
                <a:gd name="T62" fmla="*/ 434 w 28"/>
                <a:gd name="T63" fmla="*/ 114 h 33"/>
                <a:gd name="T64" fmla="*/ 368 w 28"/>
                <a:gd name="T65" fmla="*/ 114 h 33"/>
                <a:gd name="T66" fmla="*/ 184 w 28"/>
                <a:gd name="T67" fmla="*/ 86 h 33"/>
                <a:gd name="T68" fmla="*/ 500 w 28"/>
                <a:gd name="T69" fmla="*/ 266 h 33"/>
                <a:gd name="T70" fmla="*/ 549 w 28"/>
                <a:gd name="T71" fmla="*/ 266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" h="33">
                  <a:moveTo>
                    <a:pt x="2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0" y="31"/>
                    <a:pt x="0" y="28"/>
                    <a:pt x="0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1"/>
                    <a:pt x="2" y="19"/>
                    <a:pt x="4" y="18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10" y="16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4" y="13"/>
                    <a:pt x="15" y="12"/>
                    <a:pt x="16" y="10"/>
                  </a:cubicBezTo>
                  <a:cubicBezTo>
                    <a:pt x="13" y="10"/>
                    <a:pt x="6" y="8"/>
                    <a:pt x="5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4"/>
                    <a:pt x="9" y="4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1"/>
                    <a:pt x="24" y="3"/>
                    <a:pt x="24" y="4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3" y="7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0" y="14"/>
                    <a:pt x="18" y="18"/>
                    <a:pt x="16" y="20"/>
                  </a:cubicBezTo>
                  <a:cubicBezTo>
                    <a:pt x="15" y="21"/>
                    <a:pt x="13" y="22"/>
                    <a:pt x="12" y="23"/>
                  </a:cubicBezTo>
                  <a:cubicBezTo>
                    <a:pt x="11" y="24"/>
                    <a:pt x="10" y="25"/>
                    <a:pt x="9" y="26"/>
                  </a:cubicBezTo>
                  <a:cubicBezTo>
                    <a:pt x="8" y="27"/>
                    <a:pt x="7" y="27"/>
                    <a:pt x="6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4" y="30"/>
                    <a:pt x="4" y="30"/>
                    <a:pt x="3" y="31"/>
                  </a:cubicBezTo>
                  <a:cubicBezTo>
                    <a:pt x="3" y="32"/>
                    <a:pt x="3" y="32"/>
                    <a:pt x="2" y="33"/>
                  </a:cubicBezTo>
                  <a:close/>
                  <a:moveTo>
                    <a:pt x="18" y="9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2"/>
                    <a:pt x="15" y="13"/>
                    <a:pt x="13" y="15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0" y="17"/>
                    <a:pt x="9" y="18"/>
                    <a:pt x="7" y="18"/>
                  </a:cubicBezTo>
                  <a:cubicBezTo>
                    <a:pt x="6" y="18"/>
                    <a:pt x="6" y="19"/>
                    <a:pt x="5" y="19"/>
                  </a:cubicBezTo>
                  <a:cubicBezTo>
                    <a:pt x="3" y="20"/>
                    <a:pt x="1" y="21"/>
                    <a:pt x="1" y="24"/>
                  </a:cubicBezTo>
                  <a:cubicBezTo>
                    <a:pt x="1" y="24"/>
                    <a:pt x="1" y="25"/>
                    <a:pt x="1" y="26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7" y="26"/>
                    <a:pt x="7" y="26"/>
                    <a:pt x="8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3" y="21"/>
                    <a:pt x="14" y="20"/>
                    <a:pt x="15" y="19"/>
                  </a:cubicBezTo>
                  <a:cubicBezTo>
                    <a:pt x="17" y="17"/>
                    <a:pt x="19" y="14"/>
                    <a:pt x="20" y="11"/>
                  </a:cubicBezTo>
                  <a:cubicBezTo>
                    <a:pt x="20" y="10"/>
                    <a:pt x="21" y="10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6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1" y="3"/>
                    <a:pt x="19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8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4"/>
                    <a:pt x="6" y="5"/>
                  </a:cubicBezTo>
                  <a:cubicBezTo>
                    <a:pt x="7" y="7"/>
                    <a:pt x="13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lnTo>
                    <a:pt x="1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96" name="Freeform 299"/>
            <p:cNvSpPr/>
            <p:nvPr/>
          </p:nvSpPr>
          <p:spPr bwMode="auto">
            <a:xfrm>
              <a:off x="2012825" y="3354421"/>
              <a:ext cx="289569" cy="255009"/>
            </a:xfrm>
            <a:custGeom>
              <a:avLst/>
              <a:gdLst>
                <a:gd name="T0" fmla="*/ 1208 w 39"/>
                <a:gd name="T1" fmla="*/ 391 h 34"/>
                <a:gd name="T2" fmla="*/ 1052 w 39"/>
                <a:gd name="T3" fmla="*/ 391 h 34"/>
                <a:gd name="T4" fmla="*/ 1118 w 39"/>
                <a:gd name="T5" fmla="*/ 284 h 34"/>
                <a:gd name="T6" fmla="*/ 1090 w 39"/>
                <a:gd name="T7" fmla="*/ 69 h 34"/>
                <a:gd name="T8" fmla="*/ 868 w 39"/>
                <a:gd name="T9" fmla="*/ 69 h 34"/>
                <a:gd name="T10" fmla="*/ 684 w 39"/>
                <a:gd name="T11" fmla="*/ 233 h 34"/>
                <a:gd name="T12" fmla="*/ 656 w 39"/>
                <a:gd name="T13" fmla="*/ 284 h 34"/>
                <a:gd name="T14" fmla="*/ 552 w 39"/>
                <a:gd name="T15" fmla="*/ 284 h 34"/>
                <a:gd name="T16" fmla="*/ 368 w 39"/>
                <a:gd name="T17" fmla="*/ 419 h 34"/>
                <a:gd name="T18" fmla="*/ 316 w 39"/>
                <a:gd name="T19" fmla="*/ 324 h 34"/>
                <a:gd name="T20" fmla="*/ 250 w 39"/>
                <a:gd name="T21" fmla="*/ 233 h 34"/>
                <a:gd name="T22" fmla="*/ 250 w 39"/>
                <a:gd name="T23" fmla="*/ 579 h 34"/>
                <a:gd name="T24" fmla="*/ 94 w 39"/>
                <a:gd name="T25" fmla="*/ 579 h 34"/>
                <a:gd name="T26" fmla="*/ 28 w 39"/>
                <a:gd name="T27" fmla="*/ 579 h 34"/>
                <a:gd name="T28" fmla="*/ 118 w 39"/>
                <a:gd name="T29" fmla="*/ 908 h 34"/>
                <a:gd name="T30" fmla="*/ 118 w 39"/>
                <a:gd name="T31" fmla="*/ 932 h 34"/>
                <a:gd name="T32" fmla="*/ 156 w 39"/>
                <a:gd name="T33" fmla="*/ 998 h 34"/>
                <a:gd name="T34" fmla="*/ 250 w 39"/>
                <a:gd name="T35" fmla="*/ 1096 h 34"/>
                <a:gd name="T36" fmla="*/ 406 w 39"/>
                <a:gd name="T37" fmla="*/ 1067 h 34"/>
                <a:gd name="T38" fmla="*/ 462 w 39"/>
                <a:gd name="T39" fmla="*/ 1027 h 34"/>
                <a:gd name="T40" fmla="*/ 552 w 39"/>
                <a:gd name="T41" fmla="*/ 1027 h 34"/>
                <a:gd name="T42" fmla="*/ 684 w 39"/>
                <a:gd name="T43" fmla="*/ 1027 h 34"/>
                <a:gd name="T44" fmla="*/ 745 w 39"/>
                <a:gd name="T45" fmla="*/ 998 h 34"/>
                <a:gd name="T46" fmla="*/ 802 w 39"/>
                <a:gd name="T47" fmla="*/ 960 h 34"/>
                <a:gd name="T48" fmla="*/ 1052 w 39"/>
                <a:gd name="T49" fmla="*/ 703 h 34"/>
                <a:gd name="T50" fmla="*/ 1142 w 39"/>
                <a:gd name="T51" fmla="*/ 555 h 34"/>
                <a:gd name="T52" fmla="*/ 1208 w 39"/>
                <a:gd name="T53" fmla="*/ 391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9" h="34">
                  <a:moveTo>
                    <a:pt x="39" y="12"/>
                  </a:moveTo>
                  <a:cubicBezTo>
                    <a:pt x="37" y="12"/>
                    <a:pt x="35" y="15"/>
                    <a:pt x="34" y="12"/>
                  </a:cubicBezTo>
                  <a:cubicBezTo>
                    <a:pt x="33" y="10"/>
                    <a:pt x="36" y="11"/>
                    <a:pt x="36" y="9"/>
                  </a:cubicBezTo>
                  <a:cubicBezTo>
                    <a:pt x="36" y="8"/>
                    <a:pt x="37" y="3"/>
                    <a:pt x="35" y="2"/>
                  </a:cubicBezTo>
                  <a:cubicBezTo>
                    <a:pt x="32" y="0"/>
                    <a:pt x="30" y="1"/>
                    <a:pt x="28" y="2"/>
                  </a:cubicBezTo>
                  <a:cubicBezTo>
                    <a:pt x="26" y="4"/>
                    <a:pt x="24" y="5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5" y="9"/>
                    <a:pt x="15" y="13"/>
                    <a:pt x="12" y="13"/>
                  </a:cubicBezTo>
                  <a:cubicBezTo>
                    <a:pt x="10" y="12"/>
                    <a:pt x="10" y="12"/>
                    <a:pt x="10" y="10"/>
                  </a:cubicBezTo>
                  <a:cubicBezTo>
                    <a:pt x="11" y="9"/>
                    <a:pt x="9" y="8"/>
                    <a:pt x="8" y="7"/>
                  </a:cubicBezTo>
                  <a:cubicBezTo>
                    <a:pt x="8" y="10"/>
                    <a:pt x="10" y="16"/>
                    <a:pt x="8" y="18"/>
                  </a:cubicBezTo>
                  <a:cubicBezTo>
                    <a:pt x="7" y="18"/>
                    <a:pt x="4" y="19"/>
                    <a:pt x="3" y="18"/>
                  </a:cubicBezTo>
                  <a:cubicBezTo>
                    <a:pt x="3" y="16"/>
                    <a:pt x="0" y="16"/>
                    <a:pt x="1" y="18"/>
                  </a:cubicBezTo>
                  <a:cubicBezTo>
                    <a:pt x="2" y="22"/>
                    <a:pt x="4" y="25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30"/>
                    <a:pt x="5" y="31"/>
                    <a:pt x="5" y="31"/>
                  </a:cubicBezTo>
                  <a:cubicBezTo>
                    <a:pt x="6" y="33"/>
                    <a:pt x="6" y="33"/>
                    <a:pt x="8" y="34"/>
                  </a:cubicBezTo>
                  <a:cubicBezTo>
                    <a:pt x="9" y="34"/>
                    <a:pt x="12" y="33"/>
                    <a:pt x="13" y="33"/>
                  </a:cubicBezTo>
                  <a:cubicBezTo>
                    <a:pt x="13" y="33"/>
                    <a:pt x="14" y="32"/>
                    <a:pt x="15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9" y="32"/>
                    <a:pt x="21" y="32"/>
                    <a:pt x="22" y="32"/>
                  </a:cubicBezTo>
                  <a:cubicBezTo>
                    <a:pt x="22" y="32"/>
                    <a:pt x="22" y="31"/>
                    <a:pt x="24" y="31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9" y="28"/>
                    <a:pt x="32" y="25"/>
                    <a:pt x="34" y="22"/>
                  </a:cubicBezTo>
                  <a:cubicBezTo>
                    <a:pt x="35" y="20"/>
                    <a:pt x="35" y="19"/>
                    <a:pt x="37" y="17"/>
                  </a:cubicBezTo>
                  <a:cubicBezTo>
                    <a:pt x="38" y="16"/>
                    <a:pt x="38" y="14"/>
                    <a:pt x="39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97" name="Freeform 300"/>
            <p:cNvSpPr>
              <a:spLocks noEditPoints="1"/>
            </p:cNvSpPr>
            <p:nvPr/>
          </p:nvSpPr>
          <p:spPr bwMode="auto">
            <a:xfrm>
              <a:off x="2012825" y="3354421"/>
              <a:ext cx="289569" cy="255009"/>
            </a:xfrm>
            <a:custGeom>
              <a:avLst/>
              <a:gdLst>
                <a:gd name="T0" fmla="*/ 250 w 39"/>
                <a:gd name="T1" fmla="*/ 1096 h 34"/>
                <a:gd name="T2" fmla="*/ 118 w 39"/>
                <a:gd name="T3" fmla="*/ 998 h 34"/>
                <a:gd name="T4" fmla="*/ 118 w 39"/>
                <a:gd name="T5" fmla="*/ 908 h 34"/>
                <a:gd name="T6" fmla="*/ 66 w 39"/>
                <a:gd name="T7" fmla="*/ 677 h 34"/>
                <a:gd name="T8" fmla="*/ 28 w 39"/>
                <a:gd name="T9" fmla="*/ 555 h 34"/>
                <a:gd name="T10" fmla="*/ 118 w 39"/>
                <a:gd name="T11" fmla="*/ 555 h 34"/>
                <a:gd name="T12" fmla="*/ 222 w 39"/>
                <a:gd name="T13" fmla="*/ 555 h 34"/>
                <a:gd name="T14" fmla="*/ 250 w 39"/>
                <a:gd name="T15" fmla="*/ 233 h 34"/>
                <a:gd name="T16" fmla="*/ 278 w 39"/>
                <a:gd name="T17" fmla="*/ 233 h 34"/>
                <a:gd name="T18" fmla="*/ 340 w 39"/>
                <a:gd name="T19" fmla="*/ 324 h 34"/>
                <a:gd name="T20" fmla="*/ 368 w 39"/>
                <a:gd name="T21" fmla="*/ 391 h 34"/>
                <a:gd name="T22" fmla="*/ 552 w 39"/>
                <a:gd name="T23" fmla="*/ 255 h 34"/>
                <a:gd name="T24" fmla="*/ 590 w 39"/>
                <a:gd name="T25" fmla="*/ 284 h 34"/>
                <a:gd name="T26" fmla="*/ 656 w 39"/>
                <a:gd name="T27" fmla="*/ 255 h 34"/>
                <a:gd name="T28" fmla="*/ 708 w 39"/>
                <a:gd name="T29" fmla="*/ 188 h 34"/>
                <a:gd name="T30" fmla="*/ 986 w 39"/>
                <a:gd name="T31" fmla="*/ 0 h 34"/>
                <a:gd name="T32" fmla="*/ 1142 w 39"/>
                <a:gd name="T33" fmla="*/ 255 h 34"/>
                <a:gd name="T34" fmla="*/ 1090 w 39"/>
                <a:gd name="T35" fmla="*/ 353 h 34"/>
                <a:gd name="T36" fmla="*/ 1090 w 39"/>
                <a:gd name="T37" fmla="*/ 391 h 34"/>
                <a:gd name="T38" fmla="*/ 1118 w 39"/>
                <a:gd name="T39" fmla="*/ 391 h 34"/>
                <a:gd name="T40" fmla="*/ 1208 w 39"/>
                <a:gd name="T41" fmla="*/ 391 h 34"/>
                <a:gd name="T42" fmla="*/ 1208 w 39"/>
                <a:gd name="T43" fmla="*/ 448 h 34"/>
                <a:gd name="T44" fmla="*/ 1052 w 39"/>
                <a:gd name="T45" fmla="*/ 703 h 34"/>
                <a:gd name="T46" fmla="*/ 745 w 39"/>
                <a:gd name="T47" fmla="*/ 998 h 34"/>
                <a:gd name="T48" fmla="*/ 708 w 39"/>
                <a:gd name="T49" fmla="*/ 1027 h 34"/>
                <a:gd name="T50" fmla="*/ 618 w 39"/>
                <a:gd name="T51" fmla="*/ 1067 h 34"/>
                <a:gd name="T52" fmla="*/ 552 w 39"/>
                <a:gd name="T53" fmla="*/ 1067 h 34"/>
                <a:gd name="T54" fmla="*/ 462 w 39"/>
                <a:gd name="T55" fmla="*/ 1067 h 34"/>
                <a:gd name="T56" fmla="*/ 406 w 39"/>
                <a:gd name="T57" fmla="*/ 1067 h 34"/>
                <a:gd name="T58" fmla="*/ 250 w 39"/>
                <a:gd name="T59" fmla="*/ 1096 h 34"/>
                <a:gd name="T60" fmla="*/ 118 w 39"/>
                <a:gd name="T61" fmla="*/ 932 h 34"/>
                <a:gd name="T62" fmla="*/ 184 w 39"/>
                <a:gd name="T63" fmla="*/ 998 h 34"/>
                <a:gd name="T64" fmla="*/ 316 w 39"/>
                <a:gd name="T65" fmla="*/ 1067 h 34"/>
                <a:gd name="T66" fmla="*/ 406 w 39"/>
                <a:gd name="T67" fmla="*/ 1027 h 34"/>
                <a:gd name="T68" fmla="*/ 524 w 39"/>
                <a:gd name="T69" fmla="*/ 1027 h 34"/>
                <a:gd name="T70" fmla="*/ 618 w 39"/>
                <a:gd name="T71" fmla="*/ 1027 h 34"/>
                <a:gd name="T72" fmla="*/ 684 w 39"/>
                <a:gd name="T73" fmla="*/ 1027 h 34"/>
                <a:gd name="T74" fmla="*/ 745 w 39"/>
                <a:gd name="T75" fmla="*/ 960 h 34"/>
                <a:gd name="T76" fmla="*/ 802 w 39"/>
                <a:gd name="T77" fmla="*/ 960 h 34"/>
                <a:gd name="T78" fmla="*/ 1118 w 39"/>
                <a:gd name="T79" fmla="*/ 555 h 34"/>
                <a:gd name="T80" fmla="*/ 1179 w 39"/>
                <a:gd name="T81" fmla="*/ 419 h 34"/>
                <a:gd name="T82" fmla="*/ 1090 w 39"/>
                <a:gd name="T83" fmla="*/ 448 h 34"/>
                <a:gd name="T84" fmla="*/ 1024 w 39"/>
                <a:gd name="T85" fmla="*/ 353 h 34"/>
                <a:gd name="T86" fmla="*/ 1118 w 39"/>
                <a:gd name="T87" fmla="*/ 284 h 34"/>
                <a:gd name="T88" fmla="*/ 1090 w 39"/>
                <a:gd name="T89" fmla="*/ 69 h 34"/>
                <a:gd name="T90" fmla="*/ 708 w 39"/>
                <a:gd name="T91" fmla="*/ 233 h 34"/>
                <a:gd name="T92" fmla="*/ 684 w 39"/>
                <a:gd name="T93" fmla="*/ 255 h 34"/>
                <a:gd name="T94" fmla="*/ 590 w 39"/>
                <a:gd name="T95" fmla="*/ 324 h 34"/>
                <a:gd name="T96" fmla="*/ 462 w 39"/>
                <a:gd name="T97" fmla="*/ 353 h 34"/>
                <a:gd name="T98" fmla="*/ 316 w 39"/>
                <a:gd name="T99" fmla="*/ 353 h 34"/>
                <a:gd name="T100" fmla="*/ 278 w 39"/>
                <a:gd name="T101" fmla="*/ 284 h 34"/>
                <a:gd name="T102" fmla="*/ 250 w 39"/>
                <a:gd name="T103" fmla="*/ 579 h 34"/>
                <a:gd name="T104" fmla="*/ 94 w 39"/>
                <a:gd name="T105" fmla="*/ 579 h 34"/>
                <a:gd name="T106" fmla="*/ 66 w 39"/>
                <a:gd name="T107" fmla="*/ 579 h 34"/>
                <a:gd name="T108" fmla="*/ 156 w 39"/>
                <a:gd name="T109" fmla="*/ 908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" h="34"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6" y="33"/>
                    <a:pt x="5" y="33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3" y="30"/>
                    <a:pt x="3" y="29"/>
                  </a:cubicBezTo>
                  <a:cubicBezTo>
                    <a:pt x="3" y="29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6"/>
                    <a:pt x="3" y="24"/>
                    <a:pt x="2" y="21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9" y="16"/>
                    <a:pt x="8" y="12"/>
                    <a:pt x="8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1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3" y="12"/>
                    <a:pt x="14" y="11"/>
                    <a:pt x="14" y="10"/>
                  </a:cubicBezTo>
                  <a:cubicBezTo>
                    <a:pt x="15" y="9"/>
                    <a:pt x="16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6" y="3"/>
                    <a:pt x="28" y="2"/>
                  </a:cubicBezTo>
                  <a:cubicBezTo>
                    <a:pt x="29" y="1"/>
                    <a:pt x="31" y="0"/>
                    <a:pt x="32" y="0"/>
                  </a:cubicBezTo>
                  <a:cubicBezTo>
                    <a:pt x="33" y="0"/>
                    <a:pt x="34" y="0"/>
                    <a:pt x="36" y="1"/>
                  </a:cubicBezTo>
                  <a:cubicBezTo>
                    <a:pt x="37" y="2"/>
                    <a:pt x="37" y="5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6" y="10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2"/>
                    <a:pt x="35" y="13"/>
                    <a:pt x="35" y="13"/>
                  </a:cubicBezTo>
                  <a:cubicBezTo>
                    <a:pt x="35" y="13"/>
                    <a:pt x="36" y="13"/>
                    <a:pt x="36" y="12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4"/>
                  </a:cubicBezTo>
                  <a:cubicBezTo>
                    <a:pt x="39" y="15"/>
                    <a:pt x="38" y="17"/>
                    <a:pt x="37" y="18"/>
                  </a:cubicBezTo>
                  <a:cubicBezTo>
                    <a:pt x="36" y="19"/>
                    <a:pt x="35" y="20"/>
                    <a:pt x="34" y="22"/>
                  </a:cubicBezTo>
                  <a:cubicBezTo>
                    <a:pt x="32" y="25"/>
                    <a:pt x="30" y="28"/>
                    <a:pt x="26" y="31"/>
                  </a:cubicBezTo>
                  <a:cubicBezTo>
                    <a:pt x="26" y="31"/>
                    <a:pt x="25" y="31"/>
                    <a:pt x="24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3"/>
                    <a:pt x="21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2"/>
                    <a:pt x="1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9" y="34"/>
                    <a:pt x="9" y="34"/>
                    <a:pt x="8" y="34"/>
                  </a:cubicBezTo>
                  <a:close/>
                  <a:moveTo>
                    <a:pt x="4" y="28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5" y="30"/>
                    <a:pt x="5" y="30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6" y="32"/>
                    <a:pt x="6" y="32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2" y="33"/>
                    <a:pt x="12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1"/>
                    <a:pt x="15" y="31"/>
                  </a:cubicBezTo>
                  <a:cubicBezTo>
                    <a:pt x="15" y="31"/>
                    <a:pt x="16" y="31"/>
                    <a:pt x="17" y="32"/>
                  </a:cubicBezTo>
                  <a:cubicBezTo>
                    <a:pt x="17" y="32"/>
                    <a:pt x="17" y="32"/>
                    <a:pt x="18" y="32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2" y="31"/>
                    <a:pt x="23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9" y="27"/>
                    <a:pt x="31" y="24"/>
                    <a:pt x="33" y="21"/>
                  </a:cubicBezTo>
                  <a:cubicBezTo>
                    <a:pt x="34" y="19"/>
                    <a:pt x="35" y="18"/>
                    <a:pt x="36" y="17"/>
                  </a:cubicBezTo>
                  <a:cubicBezTo>
                    <a:pt x="37" y="16"/>
                    <a:pt x="38" y="15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4" y="14"/>
                    <a:pt x="34" y="13"/>
                    <a:pt x="33" y="13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5" y="9"/>
                    <a:pt x="36" y="9"/>
                    <a:pt x="36" y="9"/>
                  </a:cubicBezTo>
                  <a:cubicBezTo>
                    <a:pt x="36" y="9"/>
                    <a:pt x="36" y="9"/>
                    <a:pt x="36" y="8"/>
                  </a:cubicBezTo>
                  <a:cubicBezTo>
                    <a:pt x="36" y="7"/>
                    <a:pt x="36" y="3"/>
                    <a:pt x="35" y="2"/>
                  </a:cubicBezTo>
                  <a:cubicBezTo>
                    <a:pt x="33" y="1"/>
                    <a:pt x="31" y="1"/>
                    <a:pt x="28" y="3"/>
                  </a:cubicBezTo>
                  <a:cubicBezTo>
                    <a:pt x="26" y="4"/>
                    <a:pt x="25" y="5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8" y="9"/>
                    <a:pt x="18" y="9"/>
                  </a:cubicBezTo>
                  <a:cubicBezTo>
                    <a:pt x="17" y="9"/>
                    <a:pt x="16" y="10"/>
                    <a:pt x="15" y="11"/>
                  </a:cubicBezTo>
                  <a:cubicBezTo>
                    <a:pt x="15" y="12"/>
                    <a:pt x="14" y="13"/>
                    <a:pt x="12" y="13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3"/>
                    <a:pt x="10" y="17"/>
                    <a:pt x="8" y="18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4" y="23"/>
                    <a:pt x="5" y="26"/>
                    <a:pt x="5" y="28"/>
                  </a:cubicBezTo>
                  <a:lnTo>
                    <a:pt x="4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98" name="Freeform 301"/>
            <p:cNvSpPr/>
            <p:nvPr/>
          </p:nvSpPr>
          <p:spPr bwMode="auto">
            <a:xfrm>
              <a:off x="2192232" y="3467759"/>
              <a:ext cx="44065" cy="59817"/>
            </a:xfrm>
            <a:custGeom>
              <a:avLst/>
              <a:gdLst>
                <a:gd name="T0" fmla="*/ 180 w 6"/>
                <a:gd name="T1" fmla="*/ 135 h 8"/>
                <a:gd name="T2" fmla="*/ 28 w 6"/>
                <a:gd name="T3" fmla="*/ 164 h 8"/>
                <a:gd name="T4" fmla="*/ 180 w 6"/>
                <a:gd name="T5" fmla="*/ 13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6" y="7"/>
                    <a:pt x="3" y="8"/>
                    <a:pt x="1" y="5"/>
                  </a:cubicBezTo>
                  <a:cubicBezTo>
                    <a:pt x="0" y="4"/>
                    <a:pt x="5" y="0"/>
                    <a:pt x="6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99" name="Freeform 302"/>
            <p:cNvSpPr>
              <a:spLocks noEditPoints="1"/>
            </p:cNvSpPr>
            <p:nvPr/>
          </p:nvSpPr>
          <p:spPr bwMode="auto">
            <a:xfrm>
              <a:off x="2198527" y="3483500"/>
              <a:ext cx="44065" cy="44076"/>
            </a:xfrm>
            <a:custGeom>
              <a:avLst/>
              <a:gdLst>
                <a:gd name="T0" fmla="*/ 86 w 6"/>
                <a:gd name="T1" fmla="*/ 180 h 6"/>
                <a:gd name="T2" fmla="*/ 0 w 6"/>
                <a:gd name="T3" fmla="*/ 114 h 6"/>
                <a:gd name="T4" fmla="*/ 0 w 6"/>
                <a:gd name="T5" fmla="*/ 65 h 6"/>
                <a:gd name="T6" fmla="*/ 86 w 6"/>
                <a:gd name="T7" fmla="*/ 0 h 6"/>
                <a:gd name="T8" fmla="*/ 180 w 6"/>
                <a:gd name="T9" fmla="*/ 65 h 6"/>
                <a:gd name="T10" fmla="*/ 180 w 6"/>
                <a:gd name="T11" fmla="*/ 65 h 6"/>
                <a:gd name="T12" fmla="*/ 180 w 6"/>
                <a:gd name="T13" fmla="*/ 65 h 6"/>
                <a:gd name="T14" fmla="*/ 86 w 6"/>
                <a:gd name="T15" fmla="*/ 180 h 6"/>
                <a:gd name="T16" fmla="*/ 86 w 6"/>
                <a:gd name="T17" fmla="*/ 28 h 6"/>
                <a:gd name="T18" fmla="*/ 28 w 6"/>
                <a:gd name="T19" fmla="*/ 65 h 6"/>
                <a:gd name="T20" fmla="*/ 28 w 6"/>
                <a:gd name="T21" fmla="*/ 86 h 6"/>
                <a:gd name="T22" fmla="*/ 86 w 6"/>
                <a:gd name="T23" fmla="*/ 114 h 6"/>
                <a:gd name="T24" fmla="*/ 152 w 6"/>
                <a:gd name="T25" fmla="*/ 65 h 6"/>
                <a:gd name="T26" fmla="*/ 86 w 6"/>
                <a:gd name="T27" fmla="*/ 28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00" name="Freeform 303"/>
            <p:cNvSpPr/>
            <p:nvPr/>
          </p:nvSpPr>
          <p:spPr bwMode="auto">
            <a:xfrm>
              <a:off x="2170200" y="3237936"/>
              <a:ext cx="132195" cy="132227"/>
            </a:xfrm>
            <a:custGeom>
              <a:avLst/>
              <a:gdLst>
                <a:gd name="T0" fmla="*/ 266 w 18"/>
                <a:gd name="T1" fmla="*/ 506 h 18"/>
                <a:gd name="T2" fmla="*/ 420 w 18"/>
                <a:gd name="T3" fmla="*/ 534 h 18"/>
                <a:gd name="T4" fmla="*/ 469 w 18"/>
                <a:gd name="T5" fmla="*/ 420 h 18"/>
                <a:gd name="T6" fmla="*/ 506 w 18"/>
                <a:gd name="T7" fmla="*/ 266 h 18"/>
                <a:gd name="T8" fmla="*/ 534 w 18"/>
                <a:gd name="T9" fmla="*/ 152 h 18"/>
                <a:gd name="T10" fmla="*/ 420 w 18"/>
                <a:gd name="T11" fmla="*/ 65 h 18"/>
                <a:gd name="T12" fmla="*/ 240 w 18"/>
                <a:gd name="T13" fmla="*/ 86 h 18"/>
                <a:gd name="T14" fmla="*/ 114 w 18"/>
                <a:gd name="T15" fmla="*/ 180 h 18"/>
                <a:gd name="T16" fmla="*/ 0 w 18"/>
                <a:gd name="T17" fmla="*/ 180 h 18"/>
                <a:gd name="T18" fmla="*/ 152 w 18"/>
                <a:gd name="T19" fmla="*/ 355 h 18"/>
                <a:gd name="T20" fmla="*/ 180 w 18"/>
                <a:gd name="T21" fmla="*/ 446 h 18"/>
                <a:gd name="T22" fmla="*/ 266 w 18"/>
                <a:gd name="T23" fmla="*/ 5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8">
                  <a:moveTo>
                    <a:pt x="9" y="17"/>
                  </a:moveTo>
                  <a:cubicBezTo>
                    <a:pt x="11" y="17"/>
                    <a:pt x="13" y="17"/>
                    <a:pt x="14" y="18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7" y="12"/>
                    <a:pt x="18" y="11"/>
                    <a:pt x="17" y="9"/>
                  </a:cubicBezTo>
                  <a:cubicBezTo>
                    <a:pt x="17" y="8"/>
                    <a:pt x="18" y="7"/>
                    <a:pt x="18" y="5"/>
                  </a:cubicBezTo>
                  <a:cubicBezTo>
                    <a:pt x="18" y="3"/>
                    <a:pt x="16" y="3"/>
                    <a:pt x="14" y="2"/>
                  </a:cubicBezTo>
                  <a:cubicBezTo>
                    <a:pt x="12" y="1"/>
                    <a:pt x="8" y="0"/>
                    <a:pt x="8" y="3"/>
                  </a:cubicBezTo>
                  <a:cubicBezTo>
                    <a:pt x="8" y="3"/>
                    <a:pt x="5" y="5"/>
                    <a:pt x="4" y="6"/>
                  </a:cubicBezTo>
                  <a:cubicBezTo>
                    <a:pt x="3" y="7"/>
                    <a:pt x="1" y="6"/>
                    <a:pt x="0" y="6"/>
                  </a:cubicBezTo>
                  <a:cubicBezTo>
                    <a:pt x="1" y="9"/>
                    <a:pt x="2" y="10"/>
                    <a:pt x="5" y="12"/>
                  </a:cubicBezTo>
                  <a:cubicBezTo>
                    <a:pt x="6" y="13"/>
                    <a:pt x="6" y="13"/>
                    <a:pt x="6" y="15"/>
                  </a:cubicBezTo>
                  <a:cubicBezTo>
                    <a:pt x="6" y="16"/>
                    <a:pt x="9" y="16"/>
                    <a:pt x="9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01" name="Freeform 304"/>
            <p:cNvSpPr>
              <a:spLocks noEditPoints="1"/>
            </p:cNvSpPr>
            <p:nvPr/>
          </p:nvSpPr>
          <p:spPr bwMode="auto">
            <a:xfrm>
              <a:off x="2160757" y="3237936"/>
              <a:ext cx="141637" cy="138523"/>
            </a:xfrm>
            <a:custGeom>
              <a:avLst/>
              <a:gdLst>
                <a:gd name="T0" fmla="*/ 504 w 19"/>
                <a:gd name="T1" fmla="*/ 547 h 19"/>
                <a:gd name="T2" fmla="*/ 476 w 19"/>
                <a:gd name="T3" fmla="*/ 521 h 19"/>
                <a:gd name="T4" fmla="*/ 348 w 19"/>
                <a:gd name="T5" fmla="*/ 482 h 19"/>
                <a:gd name="T6" fmla="*/ 320 w 19"/>
                <a:gd name="T7" fmla="*/ 482 h 19"/>
                <a:gd name="T8" fmla="*/ 279 w 19"/>
                <a:gd name="T9" fmla="*/ 482 h 19"/>
                <a:gd name="T10" fmla="*/ 185 w 19"/>
                <a:gd name="T11" fmla="*/ 435 h 19"/>
                <a:gd name="T12" fmla="*/ 185 w 19"/>
                <a:gd name="T13" fmla="*/ 435 h 19"/>
                <a:gd name="T14" fmla="*/ 156 w 19"/>
                <a:gd name="T15" fmla="*/ 371 h 19"/>
                <a:gd name="T16" fmla="*/ 0 w 19"/>
                <a:gd name="T17" fmla="*/ 171 h 19"/>
                <a:gd name="T18" fmla="*/ 0 w 19"/>
                <a:gd name="T19" fmla="*/ 151 h 19"/>
                <a:gd name="T20" fmla="*/ 28 w 19"/>
                <a:gd name="T21" fmla="*/ 151 h 19"/>
                <a:gd name="T22" fmla="*/ 66 w 19"/>
                <a:gd name="T23" fmla="*/ 171 h 19"/>
                <a:gd name="T24" fmla="*/ 156 w 19"/>
                <a:gd name="T25" fmla="*/ 151 h 19"/>
                <a:gd name="T26" fmla="*/ 185 w 19"/>
                <a:gd name="T27" fmla="*/ 113 h 19"/>
                <a:gd name="T28" fmla="*/ 253 w 19"/>
                <a:gd name="T29" fmla="*/ 86 h 19"/>
                <a:gd name="T30" fmla="*/ 348 w 19"/>
                <a:gd name="T31" fmla="*/ 0 h 19"/>
                <a:gd name="T32" fmla="*/ 476 w 19"/>
                <a:gd name="T33" fmla="*/ 28 h 19"/>
                <a:gd name="T34" fmla="*/ 504 w 19"/>
                <a:gd name="T35" fmla="*/ 65 h 19"/>
                <a:gd name="T36" fmla="*/ 599 w 19"/>
                <a:gd name="T37" fmla="*/ 151 h 19"/>
                <a:gd name="T38" fmla="*/ 599 w 19"/>
                <a:gd name="T39" fmla="*/ 236 h 19"/>
                <a:gd name="T40" fmla="*/ 599 w 19"/>
                <a:gd name="T41" fmla="*/ 262 h 19"/>
                <a:gd name="T42" fmla="*/ 573 w 19"/>
                <a:gd name="T43" fmla="*/ 396 h 19"/>
                <a:gd name="T44" fmla="*/ 573 w 19"/>
                <a:gd name="T45" fmla="*/ 435 h 19"/>
                <a:gd name="T46" fmla="*/ 533 w 19"/>
                <a:gd name="T47" fmla="*/ 461 h 19"/>
                <a:gd name="T48" fmla="*/ 504 w 19"/>
                <a:gd name="T49" fmla="*/ 521 h 19"/>
                <a:gd name="T50" fmla="*/ 504 w 19"/>
                <a:gd name="T51" fmla="*/ 547 h 19"/>
                <a:gd name="T52" fmla="*/ 320 w 19"/>
                <a:gd name="T53" fmla="*/ 461 h 19"/>
                <a:gd name="T54" fmla="*/ 348 w 19"/>
                <a:gd name="T55" fmla="*/ 461 h 19"/>
                <a:gd name="T56" fmla="*/ 476 w 19"/>
                <a:gd name="T57" fmla="*/ 482 h 19"/>
                <a:gd name="T58" fmla="*/ 504 w 19"/>
                <a:gd name="T59" fmla="*/ 435 h 19"/>
                <a:gd name="T60" fmla="*/ 533 w 19"/>
                <a:gd name="T61" fmla="*/ 396 h 19"/>
                <a:gd name="T62" fmla="*/ 533 w 19"/>
                <a:gd name="T63" fmla="*/ 396 h 19"/>
                <a:gd name="T64" fmla="*/ 573 w 19"/>
                <a:gd name="T65" fmla="*/ 262 h 19"/>
                <a:gd name="T66" fmla="*/ 573 w 19"/>
                <a:gd name="T67" fmla="*/ 199 h 19"/>
                <a:gd name="T68" fmla="*/ 573 w 19"/>
                <a:gd name="T69" fmla="*/ 151 h 19"/>
                <a:gd name="T70" fmla="*/ 504 w 19"/>
                <a:gd name="T71" fmla="*/ 86 h 19"/>
                <a:gd name="T72" fmla="*/ 476 w 19"/>
                <a:gd name="T73" fmla="*/ 65 h 19"/>
                <a:gd name="T74" fmla="*/ 348 w 19"/>
                <a:gd name="T75" fmla="*/ 28 h 19"/>
                <a:gd name="T76" fmla="*/ 279 w 19"/>
                <a:gd name="T77" fmla="*/ 86 h 19"/>
                <a:gd name="T78" fmla="*/ 225 w 19"/>
                <a:gd name="T79" fmla="*/ 151 h 19"/>
                <a:gd name="T80" fmla="*/ 185 w 19"/>
                <a:gd name="T81" fmla="*/ 171 h 19"/>
                <a:gd name="T82" fmla="*/ 118 w 19"/>
                <a:gd name="T83" fmla="*/ 199 h 19"/>
                <a:gd name="T84" fmla="*/ 66 w 19"/>
                <a:gd name="T85" fmla="*/ 199 h 19"/>
                <a:gd name="T86" fmla="*/ 185 w 19"/>
                <a:gd name="T87" fmla="*/ 350 h 19"/>
                <a:gd name="T88" fmla="*/ 253 w 19"/>
                <a:gd name="T89" fmla="*/ 396 h 19"/>
                <a:gd name="T90" fmla="*/ 253 w 19"/>
                <a:gd name="T91" fmla="*/ 435 h 19"/>
                <a:gd name="T92" fmla="*/ 320 w 19"/>
                <a:gd name="T93" fmla="*/ 461 h 19"/>
                <a:gd name="T94" fmla="*/ 320 w 19"/>
                <a:gd name="T95" fmla="*/ 461 h 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" h="19">
                  <a:moveTo>
                    <a:pt x="16" y="19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3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8" y="16"/>
                    <a:pt x="7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1"/>
                    <a:pt x="2" y="9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3" y="0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9" y="3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7" y="17"/>
                    <a:pt x="16" y="17"/>
                    <a:pt x="16" y="18"/>
                  </a:cubicBezTo>
                  <a:lnTo>
                    <a:pt x="16" y="19"/>
                  </a:lnTo>
                  <a:close/>
                  <a:moveTo>
                    <a:pt x="10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3" y="16"/>
                    <a:pt x="14" y="16"/>
                    <a:pt x="15" y="17"/>
                  </a:cubicBezTo>
                  <a:cubicBezTo>
                    <a:pt x="15" y="16"/>
                    <a:pt x="16" y="16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2"/>
                    <a:pt x="18" y="11"/>
                    <a:pt x="18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7"/>
                    <a:pt x="18" y="6"/>
                    <a:pt x="18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1"/>
                    <a:pt x="11" y="1"/>
                  </a:cubicBezTo>
                  <a:cubicBezTo>
                    <a:pt x="10" y="1"/>
                    <a:pt x="9" y="2"/>
                    <a:pt x="9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3" y="9"/>
                    <a:pt x="4" y="10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02" name="Freeform 305"/>
            <p:cNvSpPr/>
            <p:nvPr/>
          </p:nvSpPr>
          <p:spPr bwMode="auto">
            <a:xfrm>
              <a:off x="1915253" y="3259974"/>
              <a:ext cx="254947" cy="229823"/>
            </a:xfrm>
            <a:custGeom>
              <a:avLst/>
              <a:gdLst>
                <a:gd name="T0" fmla="*/ 448 w 34"/>
                <a:gd name="T1" fmla="*/ 925 h 31"/>
                <a:gd name="T2" fmla="*/ 284 w 34"/>
                <a:gd name="T3" fmla="*/ 495 h 31"/>
                <a:gd name="T4" fmla="*/ 98 w 34"/>
                <a:gd name="T5" fmla="*/ 28 h 31"/>
                <a:gd name="T6" fmla="*/ 255 w 34"/>
                <a:gd name="T7" fmla="*/ 66 h 31"/>
                <a:gd name="T8" fmla="*/ 579 w 34"/>
                <a:gd name="T9" fmla="*/ 66 h 31"/>
                <a:gd name="T10" fmla="*/ 812 w 34"/>
                <a:gd name="T11" fmla="*/ 115 h 31"/>
                <a:gd name="T12" fmla="*/ 1096 w 34"/>
                <a:gd name="T13" fmla="*/ 89 h 31"/>
                <a:gd name="T14" fmla="*/ 960 w 34"/>
                <a:gd name="T15" fmla="*/ 155 h 31"/>
                <a:gd name="T16" fmla="*/ 841 w 34"/>
                <a:gd name="T17" fmla="*/ 115 h 31"/>
                <a:gd name="T18" fmla="*/ 772 w 34"/>
                <a:gd name="T19" fmla="*/ 250 h 31"/>
                <a:gd name="T20" fmla="*/ 743 w 34"/>
                <a:gd name="T21" fmla="*/ 405 h 31"/>
                <a:gd name="T22" fmla="*/ 677 w 34"/>
                <a:gd name="T23" fmla="*/ 549 h 31"/>
                <a:gd name="T24" fmla="*/ 677 w 34"/>
                <a:gd name="T25" fmla="*/ 925 h 31"/>
                <a:gd name="T26" fmla="*/ 555 w 34"/>
                <a:gd name="T27" fmla="*/ 954 h 31"/>
                <a:gd name="T28" fmla="*/ 448 w 34"/>
                <a:gd name="T29" fmla="*/ 925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31">
                  <a:moveTo>
                    <a:pt x="14" y="30"/>
                  </a:moveTo>
                  <a:cubicBezTo>
                    <a:pt x="9" y="27"/>
                    <a:pt x="9" y="21"/>
                    <a:pt x="9" y="16"/>
                  </a:cubicBezTo>
                  <a:cubicBezTo>
                    <a:pt x="9" y="13"/>
                    <a:pt x="0" y="3"/>
                    <a:pt x="3" y="1"/>
                  </a:cubicBezTo>
                  <a:cubicBezTo>
                    <a:pt x="5" y="0"/>
                    <a:pt x="6" y="2"/>
                    <a:pt x="8" y="2"/>
                  </a:cubicBezTo>
                  <a:cubicBezTo>
                    <a:pt x="11" y="2"/>
                    <a:pt x="15" y="1"/>
                    <a:pt x="18" y="2"/>
                  </a:cubicBezTo>
                  <a:cubicBezTo>
                    <a:pt x="20" y="2"/>
                    <a:pt x="23" y="4"/>
                    <a:pt x="25" y="4"/>
                  </a:cubicBezTo>
                  <a:cubicBezTo>
                    <a:pt x="27" y="3"/>
                    <a:pt x="32" y="1"/>
                    <a:pt x="34" y="3"/>
                  </a:cubicBezTo>
                  <a:cubicBezTo>
                    <a:pt x="32" y="3"/>
                    <a:pt x="31" y="4"/>
                    <a:pt x="30" y="5"/>
                  </a:cubicBezTo>
                  <a:cubicBezTo>
                    <a:pt x="30" y="3"/>
                    <a:pt x="27" y="4"/>
                    <a:pt x="26" y="4"/>
                  </a:cubicBezTo>
                  <a:cubicBezTo>
                    <a:pt x="23" y="5"/>
                    <a:pt x="24" y="5"/>
                    <a:pt x="24" y="8"/>
                  </a:cubicBezTo>
                  <a:cubicBezTo>
                    <a:pt x="24" y="10"/>
                    <a:pt x="25" y="13"/>
                    <a:pt x="23" y="13"/>
                  </a:cubicBezTo>
                  <a:cubicBezTo>
                    <a:pt x="20" y="13"/>
                    <a:pt x="21" y="17"/>
                    <a:pt x="21" y="18"/>
                  </a:cubicBezTo>
                  <a:cubicBezTo>
                    <a:pt x="21" y="22"/>
                    <a:pt x="21" y="26"/>
                    <a:pt x="21" y="30"/>
                  </a:cubicBezTo>
                  <a:cubicBezTo>
                    <a:pt x="21" y="31"/>
                    <a:pt x="18" y="31"/>
                    <a:pt x="17" y="31"/>
                  </a:cubicBezTo>
                  <a:cubicBezTo>
                    <a:pt x="16" y="31"/>
                    <a:pt x="15" y="28"/>
                    <a:pt x="14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03" name="Freeform 306"/>
            <p:cNvSpPr>
              <a:spLocks noEditPoints="1"/>
            </p:cNvSpPr>
            <p:nvPr/>
          </p:nvSpPr>
          <p:spPr bwMode="auto">
            <a:xfrm>
              <a:off x="1924696" y="3259974"/>
              <a:ext cx="251799" cy="236119"/>
            </a:xfrm>
            <a:custGeom>
              <a:avLst/>
              <a:gdLst>
                <a:gd name="T0" fmla="*/ 492 w 34"/>
                <a:gd name="T1" fmla="*/ 968 h 32"/>
                <a:gd name="T2" fmla="*/ 433 w 34"/>
                <a:gd name="T3" fmla="*/ 900 h 32"/>
                <a:gd name="T4" fmla="*/ 405 w 34"/>
                <a:gd name="T5" fmla="*/ 940 h 32"/>
                <a:gd name="T6" fmla="*/ 209 w 34"/>
                <a:gd name="T7" fmla="*/ 490 h 32"/>
                <a:gd name="T8" fmla="*/ 66 w 34"/>
                <a:gd name="T9" fmla="*/ 28 h 32"/>
                <a:gd name="T10" fmla="*/ 209 w 34"/>
                <a:gd name="T11" fmla="*/ 28 h 32"/>
                <a:gd name="T12" fmla="*/ 433 w 34"/>
                <a:gd name="T13" fmla="*/ 28 h 32"/>
                <a:gd name="T14" fmla="*/ 586 w 34"/>
                <a:gd name="T15" fmla="*/ 66 h 32"/>
                <a:gd name="T16" fmla="*/ 798 w 34"/>
                <a:gd name="T17" fmla="*/ 89 h 32"/>
                <a:gd name="T18" fmla="*/ 1019 w 34"/>
                <a:gd name="T19" fmla="*/ 89 h 32"/>
                <a:gd name="T20" fmla="*/ 1019 w 34"/>
                <a:gd name="T21" fmla="*/ 115 h 32"/>
                <a:gd name="T22" fmla="*/ 885 w 34"/>
                <a:gd name="T23" fmla="*/ 155 h 32"/>
                <a:gd name="T24" fmla="*/ 859 w 34"/>
                <a:gd name="T25" fmla="*/ 155 h 32"/>
                <a:gd name="T26" fmla="*/ 798 w 34"/>
                <a:gd name="T27" fmla="*/ 155 h 32"/>
                <a:gd name="T28" fmla="*/ 704 w 34"/>
                <a:gd name="T29" fmla="*/ 209 h 32"/>
                <a:gd name="T30" fmla="*/ 732 w 34"/>
                <a:gd name="T31" fmla="*/ 270 h 32"/>
                <a:gd name="T32" fmla="*/ 675 w 34"/>
                <a:gd name="T33" fmla="*/ 422 h 32"/>
                <a:gd name="T34" fmla="*/ 638 w 34"/>
                <a:gd name="T35" fmla="*/ 516 h 32"/>
                <a:gd name="T36" fmla="*/ 638 w 34"/>
                <a:gd name="T37" fmla="*/ 900 h 32"/>
                <a:gd name="T38" fmla="*/ 433 w 34"/>
                <a:gd name="T39" fmla="*/ 874 h 32"/>
                <a:gd name="T40" fmla="*/ 492 w 34"/>
                <a:gd name="T41" fmla="*/ 940 h 32"/>
                <a:gd name="T42" fmla="*/ 614 w 34"/>
                <a:gd name="T43" fmla="*/ 900 h 32"/>
                <a:gd name="T44" fmla="*/ 614 w 34"/>
                <a:gd name="T45" fmla="*/ 516 h 32"/>
                <a:gd name="T46" fmla="*/ 675 w 34"/>
                <a:gd name="T47" fmla="*/ 384 h 32"/>
                <a:gd name="T48" fmla="*/ 675 w 34"/>
                <a:gd name="T49" fmla="*/ 298 h 32"/>
                <a:gd name="T50" fmla="*/ 675 w 34"/>
                <a:gd name="T51" fmla="*/ 209 h 32"/>
                <a:gd name="T52" fmla="*/ 586 w 34"/>
                <a:gd name="T53" fmla="*/ 89 h 32"/>
                <a:gd name="T54" fmla="*/ 311 w 34"/>
                <a:gd name="T55" fmla="*/ 66 h 32"/>
                <a:gd name="T56" fmla="*/ 209 w 34"/>
                <a:gd name="T57" fmla="*/ 89 h 32"/>
                <a:gd name="T58" fmla="*/ 66 w 34"/>
                <a:gd name="T59" fmla="*/ 66 h 32"/>
                <a:gd name="T60" fmla="*/ 249 w 34"/>
                <a:gd name="T61" fmla="*/ 490 h 32"/>
                <a:gd name="T62" fmla="*/ 433 w 34"/>
                <a:gd name="T63" fmla="*/ 874 h 32"/>
                <a:gd name="T64" fmla="*/ 885 w 34"/>
                <a:gd name="T65" fmla="*/ 115 h 32"/>
                <a:gd name="T66" fmla="*/ 859 w 34"/>
                <a:gd name="T67" fmla="*/ 89 h 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32">
                  <a:moveTo>
                    <a:pt x="17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8" y="27"/>
                    <a:pt x="7" y="21"/>
                    <a:pt x="7" y="16"/>
                  </a:cubicBezTo>
                  <a:cubicBezTo>
                    <a:pt x="7" y="15"/>
                    <a:pt x="6" y="12"/>
                    <a:pt x="4" y="10"/>
                  </a:cubicBezTo>
                  <a:cubicBezTo>
                    <a:pt x="2" y="6"/>
                    <a:pt x="0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0" y="4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5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9"/>
                    <a:pt x="24" y="9"/>
                  </a:cubicBezTo>
                  <a:cubicBezTo>
                    <a:pt x="24" y="11"/>
                    <a:pt x="24" y="12"/>
                    <a:pt x="23" y="13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6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2"/>
                    <a:pt x="18" y="32"/>
                    <a:pt x="17" y="32"/>
                  </a:cubicBezTo>
                  <a:close/>
                  <a:moveTo>
                    <a:pt x="14" y="29"/>
                  </a:moveTo>
                  <a:cubicBezTo>
                    <a:pt x="14" y="29"/>
                    <a:pt x="15" y="29"/>
                    <a:pt x="15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0" y="30"/>
                    <a:pt x="20" y="3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19" y="14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3" y="12"/>
                    <a:pt x="22" y="11"/>
                    <a:pt x="22" y="10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5"/>
                    <a:pt x="22" y="5"/>
                    <a:pt x="23" y="4"/>
                  </a:cubicBezTo>
                  <a:cubicBezTo>
                    <a:pt x="22" y="4"/>
                    <a:pt x="20" y="4"/>
                    <a:pt x="19" y="3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5" y="2"/>
                    <a:pt x="12" y="2"/>
                    <a:pt x="10" y="2"/>
                  </a:cubicBezTo>
                  <a:cubicBezTo>
                    <a:pt x="9" y="2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1"/>
                    <a:pt x="2" y="2"/>
                  </a:cubicBezTo>
                  <a:cubicBezTo>
                    <a:pt x="1" y="3"/>
                    <a:pt x="4" y="7"/>
                    <a:pt x="5" y="10"/>
                  </a:cubicBezTo>
                  <a:cubicBezTo>
                    <a:pt x="7" y="12"/>
                    <a:pt x="8" y="14"/>
                    <a:pt x="8" y="16"/>
                  </a:cubicBezTo>
                  <a:cubicBezTo>
                    <a:pt x="8" y="20"/>
                    <a:pt x="9" y="26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lose/>
                  <a:moveTo>
                    <a:pt x="28" y="3"/>
                  </a:moveTo>
                  <a:cubicBezTo>
                    <a:pt x="28" y="3"/>
                    <a:pt x="29" y="3"/>
                    <a:pt x="29" y="4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0" y="3"/>
                    <a:pt x="29" y="3"/>
                    <a:pt x="28" y="3"/>
                  </a:cubicBezTo>
                  <a:close/>
                </a:path>
              </a:pathLst>
            </a:custGeom>
            <a:solidFill>
              <a:srgbClr val="6CB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04" name="Freeform 307"/>
            <p:cNvSpPr/>
            <p:nvPr/>
          </p:nvSpPr>
          <p:spPr bwMode="auto">
            <a:xfrm>
              <a:off x="1439982" y="2469762"/>
              <a:ext cx="147932" cy="135375"/>
            </a:xfrm>
            <a:custGeom>
              <a:avLst/>
              <a:gdLst>
                <a:gd name="T0" fmla="*/ 0 w 20"/>
                <a:gd name="T1" fmla="*/ 588 h 18"/>
                <a:gd name="T2" fmla="*/ 183 w 20"/>
                <a:gd name="T3" fmla="*/ 234 h 18"/>
                <a:gd name="T4" fmla="*/ 310 w 20"/>
                <a:gd name="T5" fmla="*/ 29 h 18"/>
                <a:gd name="T6" fmla="*/ 519 w 20"/>
                <a:gd name="T7" fmla="*/ 29 h 18"/>
                <a:gd name="T8" fmla="*/ 609 w 20"/>
                <a:gd name="T9" fmla="*/ 165 h 18"/>
                <a:gd name="T10" fmla="*/ 404 w 20"/>
                <a:gd name="T11" fmla="*/ 165 h 18"/>
                <a:gd name="T12" fmla="*/ 364 w 20"/>
                <a:gd name="T13" fmla="*/ 394 h 18"/>
                <a:gd name="T14" fmla="*/ 310 w 20"/>
                <a:gd name="T15" fmla="*/ 423 h 18"/>
                <a:gd name="T16" fmla="*/ 310 w 20"/>
                <a:gd name="T17" fmla="*/ 559 h 18"/>
                <a:gd name="T18" fmla="*/ 0 w 20"/>
                <a:gd name="T19" fmla="*/ 58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1" y="14"/>
                    <a:pt x="4" y="11"/>
                    <a:pt x="6" y="7"/>
                  </a:cubicBezTo>
                  <a:cubicBezTo>
                    <a:pt x="6" y="5"/>
                    <a:pt x="8" y="3"/>
                    <a:pt x="10" y="1"/>
                  </a:cubicBezTo>
                  <a:cubicBezTo>
                    <a:pt x="10" y="0"/>
                    <a:pt x="16" y="1"/>
                    <a:pt x="17" y="1"/>
                  </a:cubicBezTo>
                  <a:cubicBezTo>
                    <a:pt x="20" y="1"/>
                    <a:pt x="20" y="1"/>
                    <a:pt x="20" y="5"/>
                  </a:cubicBezTo>
                  <a:cubicBezTo>
                    <a:pt x="19" y="6"/>
                    <a:pt x="14" y="5"/>
                    <a:pt x="13" y="5"/>
                  </a:cubicBezTo>
                  <a:cubicBezTo>
                    <a:pt x="12" y="5"/>
                    <a:pt x="12" y="10"/>
                    <a:pt x="12" y="12"/>
                  </a:cubicBezTo>
                  <a:cubicBezTo>
                    <a:pt x="12" y="12"/>
                    <a:pt x="10" y="12"/>
                    <a:pt x="10" y="13"/>
                  </a:cubicBezTo>
                  <a:cubicBezTo>
                    <a:pt x="9" y="14"/>
                    <a:pt x="10" y="16"/>
                    <a:pt x="10" y="17"/>
                  </a:cubicBezTo>
                  <a:cubicBezTo>
                    <a:pt x="8" y="17"/>
                    <a:pt x="1" y="16"/>
                    <a:pt x="0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05" name="Freeform 308"/>
            <p:cNvSpPr>
              <a:spLocks noEditPoints="1"/>
            </p:cNvSpPr>
            <p:nvPr/>
          </p:nvSpPr>
          <p:spPr bwMode="auto">
            <a:xfrm>
              <a:off x="1439982" y="2469762"/>
              <a:ext cx="147932" cy="135375"/>
            </a:xfrm>
            <a:custGeom>
              <a:avLst/>
              <a:gdLst>
                <a:gd name="T0" fmla="*/ 28 w 20"/>
                <a:gd name="T1" fmla="*/ 588 h 18"/>
                <a:gd name="T2" fmla="*/ 0 w 20"/>
                <a:gd name="T3" fmla="*/ 588 h 18"/>
                <a:gd name="T4" fmla="*/ 89 w 20"/>
                <a:gd name="T5" fmla="*/ 354 h 18"/>
                <a:gd name="T6" fmla="*/ 155 w 20"/>
                <a:gd name="T7" fmla="*/ 234 h 18"/>
                <a:gd name="T8" fmla="*/ 209 w 20"/>
                <a:gd name="T9" fmla="*/ 98 h 18"/>
                <a:gd name="T10" fmla="*/ 270 w 20"/>
                <a:gd name="T11" fmla="*/ 29 h 18"/>
                <a:gd name="T12" fmla="*/ 364 w 20"/>
                <a:gd name="T13" fmla="*/ 0 h 18"/>
                <a:gd name="T14" fmla="*/ 491 w 20"/>
                <a:gd name="T15" fmla="*/ 0 h 18"/>
                <a:gd name="T16" fmla="*/ 519 w 20"/>
                <a:gd name="T17" fmla="*/ 0 h 18"/>
                <a:gd name="T18" fmla="*/ 609 w 20"/>
                <a:gd name="T19" fmla="*/ 29 h 18"/>
                <a:gd name="T20" fmla="*/ 609 w 20"/>
                <a:gd name="T21" fmla="*/ 136 h 18"/>
                <a:gd name="T22" fmla="*/ 609 w 20"/>
                <a:gd name="T23" fmla="*/ 165 h 18"/>
                <a:gd name="T24" fmla="*/ 519 w 20"/>
                <a:gd name="T25" fmla="*/ 189 h 18"/>
                <a:gd name="T26" fmla="*/ 430 w 20"/>
                <a:gd name="T27" fmla="*/ 189 h 18"/>
                <a:gd name="T28" fmla="*/ 404 w 20"/>
                <a:gd name="T29" fmla="*/ 189 h 18"/>
                <a:gd name="T30" fmla="*/ 404 w 20"/>
                <a:gd name="T31" fmla="*/ 325 h 18"/>
                <a:gd name="T32" fmla="*/ 404 w 20"/>
                <a:gd name="T33" fmla="*/ 394 h 18"/>
                <a:gd name="T34" fmla="*/ 336 w 20"/>
                <a:gd name="T35" fmla="*/ 423 h 18"/>
                <a:gd name="T36" fmla="*/ 310 w 20"/>
                <a:gd name="T37" fmla="*/ 423 h 18"/>
                <a:gd name="T38" fmla="*/ 310 w 20"/>
                <a:gd name="T39" fmla="*/ 518 h 18"/>
                <a:gd name="T40" fmla="*/ 310 w 20"/>
                <a:gd name="T41" fmla="*/ 559 h 18"/>
                <a:gd name="T42" fmla="*/ 310 w 20"/>
                <a:gd name="T43" fmla="*/ 559 h 18"/>
                <a:gd name="T44" fmla="*/ 310 w 20"/>
                <a:gd name="T45" fmla="*/ 559 h 18"/>
                <a:gd name="T46" fmla="*/ 310 w 20"/>
                <a:gd name="T47" fmla="*/ 559 h 18"/>
                <a:gd name="T48" fmla="*/ 249 w 20"/>
                <a:gd name="T49" fmla="*/ 559 h 18"/>
                <a:gd name="T50" fmla="*/ 155 w 20"/>
                <a:gd name="T51" fmla="*/ 559 h 18"/>
                <a:gd name="T52" fmla="*/ 28 w 20"/>
                <a:gd name="T53" fmla="*/ 588 h 18"/>
                <a:gd name="T54" fmla="*/ 364 w 20"/>
                <a:gd name="T55" fmla="*/ 29 h 18"/>
                <a:gd name="T56" fmla="*/ 310 w 20"/>
                <a:gd name="T57" fmla="*/ 69 h 18"/>
                <a:gd name="T58" fmla="*/ 249 w 20"/>
                <a:gd name="T59" fmla="*/ 136 h 18"/>
                <a:gd name="T60" fmla="*/ 183 w 20"/>
                <a:gd name="T61" fmla="*/ 234 h 18"/>
                <a:gd name="T62" fmla="*/ 115 w 20"/>
                <a:gd name="T63" fmla="*/ 394 h 18"/>
                <a:gd name="T64" fmla="*/ 28 w 20"/>
                <a:gd name="T65" fmla="*/ 518 h 18"/>
                <a:gd name="T66" fmla="*/ 155 w 20"/>
                <a:gd name="T67" fmla="*/ 518 h 18"/>
                <a:gd name="T68" fmla="*/ 249 w 20"/>
                <a:gd name="T69" fmla="*/ 518 h 18"/>
                <a:gd name="T70" fmla="*/ 270 w 20"/>
                <a:gd name="T71" fmla="*/ 518 h 18"/>
                <a:gd name="T72" fmla="*/ 270 w 20"/>
                <a:gd name="T73" fmla="*/ 518 h 18"/>
                <a:gd name="T74" fmla="*/ 270 w 20"/>
                <a:gd name="T75" fmla="*/ 394 h 18"/>
                <a:gd name="T76" fmla="*/ 336 w 20"/>
                <a:gd name="T77" fmla="*/ 394 h 18"/>
                <a:gd name="T78" fmla="*/ 364 w 20"/>
                <a:gd name="T79" fmla="*/ 354 h 18"/>
                <a:gd name="T80" fmla="*/ 336 w 20"/>
                <a:gd name="T81" fmla="*/ 325 h 18"/>
                <a:gd name="T82" fmla="*/ 364 w 20"/>
                <a:gd name="T83" fmla="*/ 165 h 18"/>
                <a:gd name="T84" fmla="*/ 404 w 20"/>
                <a:gd name="T85" fmla="*/ 165 h 18"/>
                <a:gd name="T86" fmla="*/ 430 w 20"/>
                <a:gd name="T87" fmla="*/ 165 h 18"/>
                <a:gd name="T88" fmla="*/ 519 w 20"/>
                <a:gd name="T89" fmla="*/ 165 h 18"/>
                <a:gd name="T90" fmla="*/ 585 w 20"/>
                <a:gd name="T91" fmla="*/ 136 h 18"/>
                <a:gd name="T92" fmla="*/ 585 w 20"/>
                <a:gd name="T93" fmla="*/ 136 h 18"/>
                <a:gd name="T94" fmla="*/ 585 w 20"/>
                <a:gd name="T95" fmla="*/ 69 h 18"/>
                <a:gd name="T96" fmla="*/ 519 w 20"/>
                <a:gd name="T97" fmla="*/ 69 h 18"/>
                <a:gd name="T98" fmla="*/ 491 w 20"/>
                <a:gd name="T99" fmla="*/ 69 h 18"/>
                <a:gd name="T100" fmla="*/ 364 w 20"/>
                <a:gd name="T101" fmla="*/ 29 h 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" h="18">
                  <a:moveTo>
                    <a:pt x="1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2" y="13"/>
                    <a:pt x="3" y="11"/>
                  </a:cubicBezTo>
                  <a:cubicBezTo>
                    <a:pt x="4" y="10"/>
                    <a:pt x="4" y="8"/>
                    <a:pt x="5" y="7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2"/>
                    <a:pt x="20" y="2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2" y="6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2" y="17"/>
                    <a:pt x="1" y="18"/>
                    <a:pt x="1" y="18"/>
                  </a:cubicBezTo>
                  <a:close/>
                  <a:moveTo>
                    <a:pt x="12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5"/>
                    <a:pt x="7" y="6"/>
                    <a:pt x="6" y="7"/>
                  </a:cubicBezTo>
                  <a:cubicBezTo>
                    <a:pt x="6" y="9"/>
                    <a:pt x="5" y="10"/>
                    <a:pt x="4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2" y="16"/>
                    <a:pt x="4" y="16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8" y="13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8"/>
                    <a:pt x="11" y="6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1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06" name="Freeform 309"/>
            <p:cNvSpPr/>
            <p:nvPr/>
          </p:nvSpPr>
          <p:spPr bwMode="auto">
            <a:xfrm>
              <a:off x="2110398" y="2567358"/>
              <a:ext cx="295864" cy="343160"/>
            </a:xfrm>
            <a:custGeom>
              <a:avLst/>
              <a:gdLst>
                <a:gd name="T0" fmla="*/ 973 w 40"/>
                <a:gd name="T1" fmla="*/ 0 h 46"/>
                <a:gd name="T2" fmla="*/ 921 w 40"/>
                <a:gd name="T3" fmla="*/ 28 h 46"/>
                <a:gd name="T4" fmla="*/ 855 w 40"/>
                <a:gd name="T5" fmla="*/ 95 h 46"/>
                <a:gd name="T6" fmla="*/ 674 w 40"/>
                <a:gd name="T7" fmla="*/ 95 h 46"/>
                <a:gd name="T8" fmla="*/ 674 w 40"/>
                <a:gd name="T9" fmla="*/ 66 h 46"/>
                <a:gd name="T10" fmla="*/ 336 w 40"/>
                <a:gd name="T11" fmla="*/ 95 h 46"/>
                <a:gd name="T12" fmla="*/ 209 w 40"/>
                <a:gd name="T13" fmla="*/ 95 h 46"/>
                <a:gd name="T14" fmla="*/ 209 w 40"/>
                <a:gd name="T15" fmla="*/ 225 h 46"/>
                <a:gd name="T16" fmla="*/ 155 w 40"/>
                <a:gd name="T17" fmla="*/ 225 h 46"/>
                <a:gd name="T18" fmla="*/ 115 w 40"/>
                <a:gd name="T19" fmla="*/ 573 h 46"/>
                <a:gd name="T20" fmla="*/ 0 w 40"/>
                <a:gd name="T21" fmla="*/ 787 h 46"/>
                <a:gd name="T22" fmla="*/ 66 w 40"/>
                <a:gd name="T23" fmla="*/ 922 h 46"/>
                <a:gd name="T24" fmla="*/ 115 w 40"/>
                <a:gd name="T25" fmla="*/ 1038 h 46"/>
                <a:gd name="T26" fmla="*/ 183 w 40"/>
                <a:gd name="T27" fmla="*/ 1107 h 46"/>
                <a:gd name="T28" fmla="*/ 209 w 40"/>
                <a:gd name="T29" fmla="*/ 1128 h 46"/>
                <a:gd name="T30" fmla="*/ 249 w 40"/>
                <a:gd name="T31" fmla="*/ 1173 h 46"/>
                <a:gd name="T32" fmla="*/ 336 w 40"/>
                <a:gd name="T33" fmla="*/ 1263 h 46"/>
                <a:gd name="T34" fmla="*/ 491 w 40"/>
                <a:gd name="T35" fmla="*/ 1381 h 46"/>
                <a:gd name="T36" fmla="*/ 635 w 40"/>
                <a:gd name="T37" fmla="*/ 1448 h 46"/>
                <a:gd name="T38" fmla="*/ 884 w 40"/>
                <a:gd name="T39" fmla="*/ 1381 h 46"/>
                <a:gd name="T40" fmla="*/ 1011 w 40"/>
                <a:gd name="T41" fmla="*/ 1381 h 46"/>
                <a:gd name="T42" fmla="*/ 949 w 40"/>
                <a:gd name="T43" fmla="*/ 1291 h 46"/>
                <a:gd name="T44" fmla="*/ 790 w 40"/>
                <a:gd name="T45" fmla="*/ 1128 h 46"/>
                <a:gd name="T46" fmla="*/ 884 w 40"/>
                <a:gd name="T47" fmla="*/ 1078 h 46"/>
                <a:gd name="T48" fmla="*/ 884 w 40"/>
                <a:gd name="T49" fmla="*/ 943 h 46"/>
                <a:gd name="T50" fmla="*/ 921 w 40"/>
                <a:gd name="T51" fmla="*/ 922 h 46"/>
                <a:gd name="T52" fmla="*/ 949 w 40"/>
                <a:gd name="T53" fmla="*/ 853 h 46"/>
                <a:gd name="T54" fmla="*/ 1011 w 40"/>
                <a:gd name="T55" fmla="*/ 758 h 46"/>
                <a:gd name="T56" fmla="*/ 1039 w 40"/>
                <a:gd name="T57" fmla="*/ 602 h 46"/>
                <a:gd name="T58" fmla="*/ 1126 w 40"/>
                <a:gd name="T59" fmla="*/ 438 h 46"/>
                <a:gd name="T60" fmla="*/ 1105 w 40"/>
                <a:gd name="T61" fmla="*/ 320 h 46"/>
                <a:gd name="T62" fmla="*/ 1067 w 40"/>
                <a:gd name="T63" fmla="*/ 118 h 46"/>
                <a:gd name="T64" fmla="*/ 1067 w 40"/>
                <a:gd name="T65" fmla="*/ 66 h 46"/>
                <a:gd name="T66" fmla="*/ 973 w 40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0" h="46">
                  <a:moveTo>
                    <a:pt x="32" y="0"/>
                  </a:moveTo>
                  <a:cubicBezTo>
                    <a:pt x="32" y="0"/>
                    <a:pt x="30" y="1"/>
                    <a:pt x="30" y="1"/>
                  </a:cubicBezTo>
                  <a:cubicBezTo>
                    <a:pt x="30" y="1"/>
                    <a:pt x="29" y="3"/>
                    <a:pt x="28" y="3"/>
                  </a:cubicBezTo>
                  <a:cubicBezTo>
                    <a:pt x="27" y="3"/>
                    <a:pt x="24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4"/>
                    <a:pt x="14" y="3"/>
                    <a:pt x="11" y="3"/>
                  </a:cubicBezTo>
                  <a:cubicBezTo>
                    <a:pt x="10" y="3"/>
                    <a:pt x="7" y="2"/>
                    <a:pt x="7" y="3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5" y="7"/>
                    <a:pt x="5" y="7"/>
                  </a:cubicBezTo>
                  <a:cubicBezTo>
                    <a:pt x="3" y="9"/>
                    <a:pt x="7" y="17"/>
                    <a:pt x="4" y="18"/>
                  </a:cubicBezTo>
                  <a:cubicBezTo>
                    <a:pt x="2" y="18"/>
                    <a:pt x="0" y="22"/>
                    <a:pt x="0" y="25"/>
                  </a:cubicBezTo>
                  <a:cubicBezTo>
                    <a:pt x="2" y="24"/>
                    <a:pt x="2" y="29"/>
                    <a:pt x="2" y="29"/>
                  </a:cubicBezTo>
                  <a:cubicBezTo>
                    <a:pt x="4" y="31"/>
                    <a:pt x="4" y="31"/>
                    <a:pt x="4" y="33"/>
                  </a:cubicBezTo>
                  <a:cubicBezTo>
                    <a:pt x="4" y="34"/>
                    <a:pt x="5" y="35"/>
                    <a:pt x="6" y="35"/>
                  </a:cubicBezTo>
                  <a:cubicBezTo>
                    <a:pt x="6" y="35"/>
                    <a:pt x="7" y="35"/>
                    <a:pt x="7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1" y="41"/>
                    <a:pt x="15" y="45"/>
                    <a:pt x="16" y="44"/>
                  </a:cubicBezTo>
                  <a:cubicBezTo>
                    <a:pt x="18" y="42"/>
                    <a:pt x="19" y="46"/>
                    <a:pt x="21" y="46"/>
                  </a:cubicBezTo>
                  <a:cubicBezTo>
                    <a:pt x="24" y="46"/>
                    <a:pt x="27" y="46"/>
                    <a:pt x="29" y="44"/>
                  </a:cubicBezTo>
                  <a:cubicBezTo>
                    <a:pt x="30" y="43"/>
                    <a:pt x="32" y="45"/>
                    <a:pt x="33" y="44"/>
                  </a:cubicBezTo>
                  <a:cubicBezTo>
                    <a:pt x="34" y="42"/>
                    <a:pt x="31" y="42"/>
                    <a:pt x="31" y="41"/>
                  </a:cubicBezTo>
                  <a:cubicBezTo>
                    <a:pt x="30" y="39"/>
                    <a:pt x="28" y="37"/>
                    <a:pt x="26" y="36"/>
                  </a:cubicBezTo>
                  <a:cubicBezTo>
                    <a:pt x="26" y="34"/>
                    <a:pt x="28" y="36"/>
                    <a:pt x="29" y="34"/>
                  </a:cubicBezTo>
                  <a:cubicBezTo>
                    <a:pt x="29" y="33"/>
                    <a:pt x="29" y="32"/>
                    <a:pt x="29" y="30"/>
                  </a:cubicBezTo>
                  <a:cubicBezTo>
                    <a:pt x="29" y="30"/>
                    <a:pt x="30" y="30"/>
                    <a:pt x="30" y="29"/>
                  </a:cubicBezTo>
                  <a:cubicBezTo>
                    <a:pt x="31" y="28"/>
                    <a:pt x="31" y="28"/>
                    <a:pt x="31" y="27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4" y="23"/>
                    <a:pt x="34" y="21"/>
                    <a:pt x="34" y="19"/>
                  </a:cubicBezTo>
                  <a:cubicBezTo>
                    <a:pt x="35" y="17"/>
                    <a:pt x="34" y="15"/>
                    <a:pt x="37" y="14"/>
                  </a:cubicBezTo>
                  <a:cubicBezTo>
                    <a:pt x="40" y="12"/>
                    <a:pt x="37" y="12"/>
                    <a:pt x="36" y="10"/>
                  </a:cubicBezTo>
                  <a:cubicBezTo>
                    <a:pt x="35" y="8"/>
                    <a:pt x="37" y="6"/>
                    <a:pt x="35" y="4"/>
                  </a:cubicBezTo>
                  <a:cubicBezTo>
                    <a:pt x="35" y="4"/>
                    <a:pt x="35" y="3"/>
                    <a:pt x="35" y="2"/>
                  </a:cubicBezTo>
                  <a:cubicBezTo>
                    <a:pt x="34" y="2"/>
                    <a:pt x="33" y="1"/>
                    <a:pt x="3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07" name="Freeform 310"/>
            <p:cNvSpPr>
              <a:spLocks noEditPoints="1"/>
            </p:cNvSpPr>
            <p:nvPr/>
          </p:nvSpPr>
          <p:spPr bwMode="auto">
            <a:xfrm>
              <a:off x="2110398" y="2561061"/>
              <a:ext cx="289569" cy="355753"/>
            </a:xfrm>
            <a:custGeom>
              <a:avLst/>
              <a:gdLst>
                <a:gd name="T0" fmla="*/ 500 w 39"/>
                <a:gd name="T1" fmla="*/ 1408 h 48"/>
                <a:gd name="T2" fmla="*/ 250 w 39"/>
                <a:gd name="T3" fmla="*/ 1203 h 48"/>
                <a:gd name="T4" fmla="*/ 222 w 39"/>
                <a:gd name="T5" fmla="*/ 1137 h 48"/>
                <a:gd name="T6" fmla="*/ 94 w 39"/>
                <a:gd name="T7" fmla="*/ 1043 h 48"/>
                <a:gd name="T8" fmla="*/ 28 w 39"/>
                <a:gd name="T9" fmla="*/ 888 h 48"/>
                <a:gd name="T10" fmla="*/ 0 w 39"/>
                <a:gd name="T11" fmla="*/ 836 h 48"/>
                <a:gd name="T12" fmla="*/ 156 w 39"/>
                <a:gd name="T13" fmla="*/ 549 h 48"/>
                <a:gd name="T14" fmla="*/ 184 w 39"/>
                <a:gd name="T15" fmla="*/ 250 h 48"/>
                <a:gd name="T16" fmla="*/ 222 w 39"/>
                <a:gd name="T17" fmla="*/ 115 h 48"/>
                <a:gd name="T18" fmla="*/ 340 w 39"/>
                <a:gd name="T19" fmla="*/ 89 h 48"/>
                <a:gd name="T20" fmla="*/ 684 w 39"/>
                <a:gd name="T21" fmla="*/ 89 h 48"/>
                <a:gd name="T22" fmla="*/ 745 w 39"/>
                <a:gd name="T23" fmla="*/ 89 h 48"/>
                <a:gd name="T24" fmla="*/ 986 w 39"/>
                <a:gd name="T25" fmla="*/ 0 h 48"/>
                <a:gd name="T26" fmla="*/ 1052 w 39"/>
                <a:gd name="T27" fmla="*/ 66 h 48"/>
                <a:gd name="T28" fmla="*/ 1118 w 39"/>
                <a:gd name="T29" fmla="*/ 155 h 48"/>
                <a:gd name="T30" fmla="*/ 1179 w 39"/>
                <a:gd name="T31" fmla="*/ 365 h 48"/>
                <a:gd name="T32" fmla="*/ 1090 w 39"/>
                <a:gd name="T33" fmla="*/ 589 h 48"/>
                <a:gd name="T34" fmla="*/ 1052 w 39"/>
                <a:gd name="T35" fmla="*/ 798 h 48"/>
                <a:gd name="T36" fmla="*/ 958 w 39"/>
                <a:gd name="T37" fmla="*/ 888 h 48"/>
                <a:gd name="T38" fmla="*/ 889 w 39"/>
                <a:gd name="T39" fmla="*/ 953 h 48"/>
                <a:gd name="T40" fmla="*/ 840 w 39"/>
                <a:gd name="T41" fmla="*/ 1137 h 48"/>
                <a:gd name="T42" fmla="*/ 1052 w 39"/>
                <a:gd name="T43" fmla="*/ 1358 h 48"/>
                <a:gd name="T44" fmla="*/ 986 w 39"/>
                <a:gd name="T45" fmla="*/ 1408 h 48"/>
                <a:gd name="T46" fmla="*/ 889 w 39"/>
                <a:gd name="T47" fmla="*/ 1408 h 48"/>
                <a:gd name="T48" fmla="*/ 524 w 39"/>
                <a:gd name="T49" fmla="*/ 1358 h 48"/>
                <a:gd name="T50" fmla="*/ 656 w 39"/>
                <a:gd name="T51" fmla="*/ 1445 h 48"/>
                <a:gd name="T52" fmla="*/ 889 w 39"/>
                <a:gd name="T53" fmla="*/ 1387 h 48"/>
                <a:gd name="T54" fmla="*/ 986 w 39"/>
                <a:gd name="T55" fmla="*/ 1358 h 48"/>
                <a:gd name="T56" fmla="*/ 929 w 39"/>
                <a:gd name="T57" fmla="*/ 1318 h 48"/>
                <a:gd name="T58" fmla="*/ 774 w 39"/>
                <a:gd name="T59" fmla="*/ 1137 h 48"/>
                <a:gd name="T60" fmla="*/ 868 w 39"/>
                <a:gd name="T61" fmla="*/ 953 h 48"/>
                <a:gd name="T62" fmla="*/ 929 w 39"/>
                <a:gd name="T63" fmla="*/ 888 h 48"/>
                <a:gd name="T64" fmla="*/ 1024 w 39"/>
                <a:gd name="T65" fmla="*/ 770 h 48"/>
                <a:gd name="T66" fmla="*/ 1052 w 39"/>
                <a:gd name="T67" fmla="*/ 589 h 48"/>
                <a:gd name="T68" fmla="*/ 1142 w 39"/>
                <a:gd name="T69" fmla="*/ 405 h 48"/>
                <a:gd name="T70" fmla="*/ 1090 w 39"/>
                <a:gd name="T71" fmla="*/ 184 h 48"/>
                <a:gd name="T72" fmla="*/ 1024 w 39"/>
                <a:gd name="T73" fmla="*/ 89 h 48"/>
                <a:gd name="T74" fmla="*/ 868 w 39"/>
                <a:gd name="T75" fmla="*/ 155 h 48"/>
                <a:gd name="T76" fmla="*/ 684 w 39"/>
                <a:gd name="T77" fmla="*/ 115 h 48"/>
                <a:gd name="T78" fmla="*/ 340 w 39"/>
                <a:gd name="T79" fmla="*/ 115 h 48"/>
                <a:gd name="T80" fmla="*/ 250 w 39"/>
                <a:gd name="T81" fmla="*/ 115 h 48"/>
                <a:gd name="T82" fmla="*/ 184 w 39"/>
                <a:gd name="T83" fmla="*/ 271 h 48"/>
                <a:gd name="T84" fmla="*/ 184 w 39"/>
                <a:gd name="T85" fmla="*/ 589 h 48"/>
                <a:gd name="T86" fmla="*/ 94 w 39"/>
                <a:gd name="T87" fmla="*/ 888 h 48"/>
                <a:gd name="T88" fmla="*/ 156 w 39"/>
                <a:gd name="T89" fmla="*/ 1043 h 48"/>
                <a:gd name="T90" fmla="*/ 250 w 39"/>
                <a:gd name="T91" fmla="*/ 1109 h 48"/>
                <a:gd name="T92" fmla="*/ 278 w 39"/>
                <a:gd name="T93" fmla="*/ 1163 h 48"/>
                <a:gd name="T94" fmla="*/ 524 w 39"/>
                <a:gd name="T95" fmla="*/ 1358 h 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9" h="48">
                  <a:moveTo>
                    <a:pt x="21" y="48"/>
                  </a:moveTo>
                  <a:cubicBezTo>
                    <a:pt x="20" y="48"/>
                    <a:pt x="20" y="47"/>
                    <a:pt x="19" y="46"/>
                  </a:cubicBezTo>
                  <a:cubicBezTo>
                    <a:pt x="18" y="46"/>
                    <a:pt x="17" y="45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6"/>
                    <a:pt x="11" y="42"/>
                    <a:pt x="11" y="41"/>
                  </a:cubicBezTo>
                  <a:cubicBezTo>
                    <a:pt x="10" y="40"/>
                    <a:pt x="9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7" y="38"/>
                    <a:pt x="7" y="38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6" y="37"/>
                    <a:pt x="5" y="37"/>
                  </a:cubicBezTo>
                  <a:cubicBezTo>
                    <a:pt x="4" y="36"/>
                    <a:pt x="3" y="35"/>
                    <a:pt x="3" y="34"/>
                  </a:cubicBezTo>
                  <a:cubicBezTo>
                    <a:pt x="3" y="32"/>
                    <a:pt x="3" y="32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1" y="29"/>
                  </a:cubicBezTo>
                  <a:cubicBezTo>
                    <a:pt x="1" y="28"/>
                    <a:pt x="1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3"/>
                    <a:pt x="1" y="19"/>
                    <a:pt x="4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7"/>
                    <a:pt x="5" y="15"/>
                    <a:pt x="4" y="13"/>
                  </a:cubicBezTo>
                  <a:cubicBezTo>
                    <a:pt x="4" y="11"/>
                    <a:pt x="4" y="9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20" y="3"/>
                    <a:pt x="22" y="3"/>
                    <a:pt x="22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3"/>
                    <a:pt x="27" y="4"/>
                    <a:pt x="28" y="3"/>
                  </a:cubicBezTo>
                  <a:cubicBezTo>
                    <a:pt x="28" y="3"/>
                    <a:pt x="29" y="2"/>
                    <a:pt x="30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"/>
                    <a:pt x="33" y="1"/>
                    <a:pt x="34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6" y="7"/>
                    <a:pt x="36" y="8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7" y="11"/>
                    <a:pt x="37" y="12"/>
                    <a:pt x="38" y="12"/>
                  </a:cubicBezTo>
                  <a:cubicBezTo>
                    <a:pt x="38" y="13"/>
                    <a:pt x="39" y="13"/>
                    <a:pt x="39" y="14"/>
                  </a:cubicBezTo>
                  <a:cubicBezTo>
                    <a:pt x="39" y="14"/>
                    <a:pt x="38" y="15"/>
                    <a:pt x="37" y="15"/>
                  </a:cubicBezTo>
                  <a:cubicBezTo>
                    <a:pt x="35" y="16"/>
                    <a:pt x="35" y="17"/>
                    <a:pt x="35" y="19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4" y="21"/>
                    <a:pt x="34" y="22"/>
                    <a:pt x="34" y="22"/>
                  </a:cubicBezTo>
                  <a:cubicBezTo>
                    <a:pt x="34" y="23"/>
                    <a:pt x="34" y="25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8" y="36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9" y="38"/>
                    <a:pt x="31" y="41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3" y="43"/>
                    <a:pt x="33" y="43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1" y="46"/>
                    <a:pt x="31" y="46"/>
                  </a:cubicBezTo>
                  <a:cubicBezTo>
                    <a:pt x="31" y="46"/>
                    <a:pt x="30" y="45"/>
                    <a:pt x="30" y="45"/>
                  </a:cubicBezTo>
                  <a:cubicBezTo>
                    <a:pt x="30" y="45"/>
                    <a:pt x="29" y="46"/>
                    <a:pt x="29" y="46"/>
                  </a:cubicBezTo>
                  <a:cubicBezTo>
                    <a:pt x="27" y="48"/>
                    <a:pt x="25" y="48"/>
                    <a:pt x="23" y="48"/>
                  </a:cubicBezTo>
                  <a:cubicBezTo>
                    <a:pt x="22" y="48"/>
                    <a:pt x="22" y="48"/>
                    <a:pt x="21" y="48"/>
                  </a:cubicBezTo>
                  <a:close/>
                  <a:moveTo>
                    <a:pt x="17" y="44"/>
                  </a:moveTo>
                  <a:cubicBezTo>
                    <a:pt x="18" y="44"/>
                    <a:pt x="19" y="45"/>
                    <a:pt x="20" y="46"/>
                  </a:cubicBezTo>
                  <a:cubicBezTo>
                    <a:pt x="20" y="46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6"/>
                    <a:pt x="23" y="46"/>
                  </a:cubicBezTo>
                  <a:cubicBezTo>
                    <a:pt x="25" y="46"/>
                    <a:pt x="27" y="46"/>
                    <a:pt x="29" y="45"/>
                  </a:cubicBezTo>
                  <a:cubicBezTo>
                    <a:pt x="29" y="44"/>
                    <a:pt x="30" y="44"/>
                    <a:pt x="31" y="44"/>
                  </a:cubicBezTo>
                  <a:cubicBezTo>
                    <a:pt x="31" y="44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0" y="42"/>
                    <a:pt x="29" y="38"/>
                    <a:pt x="26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6"/>
                    <a:pt x="27" y="36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29"/>
                    <a:pt x="30" y="29"/>
                  </a:cubicBezTo>
                  <a:cubicBezTo>
                    <a:pt x="30" y="28"/>
                    <a:pt x="30" y="28"/>
                    <a:pt x="31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6"/>
                    <a:pt x="33" y="26"/>
                    <a:pt x="33" y="25"/>
                  </a:cubicBezTo>
                  <a:cubicBezTo>
                    <a:pt x="33" y="24"/>
                    <a:pt x="33" y="23"/>
                    <a:pt x="33" y="22"/>
                  </a:cubicBezTo>
                  <a:cubicBezTo>
                    <a:pt x="33" y="22"/>
                    <a:pt x="33" y="21"/>
                    <a:pt x="33" y="20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4" y="17"/>
                    <a:pt x="34" y="15"/>
                    <a:pt x="36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7" y="13"/>
                    <a:pt x="37" y="13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5"/>
                    <a:pt x="34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3"/>
                    <a:pt x="29" y="4"/>
                    <a:pt x="28" y="5"/>
                  </a:cubicBezTo>
                  <a:cubicBezTo>
                    <a:pt x="27" y="5"/>
                    <a:pt x="26" y="5"/>
                    <a:pt x="24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0" y="5"/>
                    <a:pt x="18" y="5"/>
                  </a:cubicBezTo>
                  <a:cubicBezTo>
                    <a:pt x="17" y="5"/>
                    <a:pt x="15" y="4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6" y="15"/>
                    <a:pt x="6" y="17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2" y="20"/>
                    <a:pt x="1" y="23"/>
                    <a:pt x="1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5" y="32"/>
                    <a:pt x="5" y="34"/>
                  </a:cubicBezTo>
                  <a:cubicBezTo>
                    <a:pt x="5" y="35"/>
                    <a:pt x="5" y="35"/>
                    <a:pt x="6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7" y="36"/>
                    <a:pt x="7" y="36"/>
                    <a:pt x="8" y="36"/>
                  </a:cubicBezTo>
                  <a:cubicBezTo>
                    <a:pt x="8" y="36"/>
                    <a:pt x="8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9"/>
                    <a:pt x="11" y="39"/>
                    <a:pt x="12" y="41"/>
                  </a:cubicBezTo>
                  <a:cubicBezTo>
                    <a:pt x="12" y="42"/>
                    <a:pt x="15" y="45"/>
                    <a:pt x="16" y="45"/>
                  </a:cubicBezTo>
                  <a:cubicBezTo>
                    <a:pt x="16" y="44"/>
                    <a:pt x="17" y="44"/>
                    <a:pt x="17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08" name="Freeform 311"/>
            <p:cNvSpPr/>
            <p:nvPr/>
          </p:nvSpPr>
          <p:spPr bwMode="auto">
            <a:xfrm>
              <a:off x="2264625" y="3423683"/>
              <a:ext cx="22032" cy="34631"/>
            </a:xfrm>
            <a:custGeom>
              <a:avLst/>
              <a:gdLst>
                <a:gd name="T0" fmla="*/ 65 w 3"/>
                <a:gd name="T1" fmla="*/ 20 h 5"/>
                <a:gd name="T2" fmla="*/ 0 w 3"/>
                <a:gd name="T3" fmla="*/ 97 h 5"/>
                <a:gd name="T4" fmla="*/ 65 w 3"/>
                <a:gd name="T5" fmla="*/ 97 h 5"/>
                <a:gd name="T6" fmla="*/ 65 w 3"/>
                <a:gd name="T7" fmla="*/ 2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3" y="3"/>
                    <a:pt x="3" y="2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09" name="Freeform 312"/>
            <p:cNvSpPr>
              <a:spLocks noEditPoints="1"/>
            </p:cNvSpPr>
            <p:nvPr/>
          </p:nvSpPr>
          <p:spPr bwMode="auto">
            <a:xfrm>
              <a:off x="2258330" y="3423683"/>
              <a:ext cx="28327" cy="34631"/>
            </a:xfrm>
            <a:custGeom>
              <a:avLst/>
              <a:gdLst>
                <a:gd name="T0" fmla="*/ 56 w 4"/>
                <a:gd name="T1" fmla="*/ 117 h 5"/>
                <a:gd name="T2" fmla="*/ 25 w 4"/>
                <a:gd name="T3" fmla="*/ 97 h 5"/>
                <a:gd name="T4" fmla="*/ 25 w 4"/>
                <a:gd name="T5" fmla="*/ 20 h 5"/>
                <a:gd name="T6" fmla="*/ 101 w 4"/>
                <a:gd name="T7" fmla="*/ 0 h 5"/>
                <a:gd name="T8" fmla="*/ 101 w 4"/>
                <a:gd name="T9" fmla="*/ 20 h 5"/>
                <a:gd name="T10" fmla="*/ 101 w 4"/>
                <a:gd name="T11" fmla="*/ 44 h 5"/>
                <a:gd name="T12" fmla="*/ 101 w 4"/>
                <a:gd name="T13" fmla="*/ 117 h 5"/>
                <a:gd name="T14" fmla="*/ 56 w 4"/>
                <a:gd name="T15" fmla="*/ 117 h 5"/>
                <a:gd name="T16" fmla="*/ 81 w 4"/>
                <a:gd name="T17" fmla="*/ 20 h 5"/>
                <a:gd name="T18" fmla="*/ 56 w 4"/>
                <a:gd name="T19" fmla="*/ 44 h 5"/>
                <a:gd name="T20" fmla="*/ 56 w 4"/>
                <a:gd name="T21" fmla="*/ 97 h 5"/>
                <a:gd name="T22" fmla="*/ 56 w 4"/>
                <a:gd name="T23" fmla="*/ 97 h 5"/>
                <a:gd name="T24" fmla="*/ 81 w 4"/>
                <a:gd name="T25" fmla="*/ 97 h 5"/>
                <a:gd name="T26" fmla="*/ 81 w 4"/>
                <a:gd name="T27" fmla="*/ 44 h 5"/>
                <a:gd name="T28" fmla="*/ 81 w 4"/>
                <a:gd name="T29" fmla="*/ 20 h 5"/>
                <a:gd name="T30" fmla="*/ 81 w 4"/>
                <a:gd name="T31" fmla="*/ 20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lose/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10" name="Freeform 313"/>
            <p:cNvSpPr/>
            <p:nvPr/>
          </p:nvSpPr>
          <p:spPr bwMode="auto">
            <a:xfrm>
              <a:off x="1729551" y="2784587"/>
              <a:ext cx="37770" cy="94448"/>
            </a:xfrm>
            <a:custGeom>
              <a:avLst/>
              <a:gdLst>
                <a:gd name="T0" fmla="*/ 168 w 5"/>
                <a:gd name="T1" fmla="*/ 309 h 13"/>
                <a:gd name="T2" fmla="*/ 70 w 5"/>
                <a:gd name="T3" fmla="*/ 150 h 13"/>
                <a:gd name="T4" fmla="*/ 0 w 5"/>
                <a:gd name="T5" fmla="*/ 0 h 13"/>
                <a:gd name="T6" fmla="*/ 98 w 5"/>
                <a:gd name="T7" fmla="*/ 0 h 13"/>
                <a:gd name="T8" fmla="*/ 139 w 5"/>
                <a:gd name="T9" fmla="*/ 150 h 13"/>
                <a:gd name="T10" fmla="*/ 168 w 5"/>
                <a:gd name="T11" fmla="*/ 309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3">
                  <a:moveTo>
                    <a:pt x="5" y="11"/>
                  </a:moveTo>
                  <a:cubicBezTo>
                    <a:pt x="2" y="13"/>
                    <a:pt x="2" y="7"/>
                    <a:pt x="2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4" y="3"/>
                    <a:pt x="4" y="5"/>
                  </a:cubicBezTo>
                  <a:cubicBezTo>
                    <a:pt x="5" y="7"/>
                    <a:pt x="4" y="9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11" name="Freeform 314"/>
            <p:cNvSpPr>
              <a:spLocks noEditPoints="1"/>
            </p:cNvSpPr>
            <p:nvPr/>
          </p:nvSpPr>
          <p:spPr bwMode="auto">
            <a:xfrm>
              <a:off x="1723256" y="2775142"/>
              <a:ext cx="50360" cy="97596"/>
            </a:xfrm>
            <a:custGeom>
              <a:avLst/>
              <a:gdLst>
                <a:gd name="T0" fmla="*/ 130 w 7"/>
                <a:gd name="T1" fmla="*/ 420 h 13"/>
                <a:gd name="T2" fmla="*/ 57 w 7"/>
                <a:gd name="T3" fmla="*/ 234 h 13"/>
                <a:gd name="T4" fmla="*/ 57 w 7"/>
                <a:gd name="T5" fmla="*/ 188 h 13"/>
                <a:gd name="T6" fmla="*/ 25 w 7"/>
                <a:gd name="T7" fmla="*/ 98 h 13"/>
                <a:gd name="T8" fmla="*/ 25 w 7"/>
                <a:gd name="T9" fmla="*/ 29 h 13"/>
                <a:gd name="T10" fmla="*/ 0 w 7"/>
                <a:gd name="T11" fmla="*/ 0 h 13"/>
                <a:gd name="T12" fmla="*/ 25 w 7"/>
                <a:gd name="T13" fmla="*/ 0 h 13"/>
                <a:gd name="T14" fmla="*/ 85 w 7"/>
                <a:gd name="T15" fmla="*/ 0 h 13"/>
                <a:gd name="T16" fmla="*/ 130 w 7"/>
                <a:gd name="T17" fmla="*/ 0 h 13"/>
                <a:gd name="T18" fmla="*/ 110 w 7"/>
                <a:gd name="T19" fmla="*/ 29 h 13"/>
                <a:gd name="T20" fmla="*/ 130 w 7"/>
                <a:gd name="T21" fmla="*/ 136 h 13"/>
                <a:gd name="T22" fmla="*/ 167 w 7"/>
                <a:gd name="T23" fmla="*/ 188 h 13"/>
                <a:gd name="T24" fmla="*/ 167 w 7"/>
                <a:gd name="T25" fmla="*/ 284 h 13"/>
                <a:gd name="T26" fmla="*/ 194 w 7"/>
                <a:gd name="T27" fmla="*/ 393 h 13"/>
                <a:gd name="T28" fmla="*/ 194 w 7"/>
                <a:gd name="T29" fmla="*/ 393 h 13"/>
                <a:gd name="T30" fmla="*/ 167 w 7"/>
                <a:gd name="T31" fmla="*/ 420 h 13"/>
                <a:gd name="T32" fmla="*/ 130 w 7"/>
                <a:gd name="T33" fmla="*/ 420 h 13"/>
                <a:gd name="T34" fmla="*/ 57 w 7"/>
                <a:gd name="T35" fmla="*/ 69 h 13"/>
                <a:gd name="T36" fmla="*/ 57 w 7"/>
                <a:gd name="T37" fmla="*/ 98 h 13"/>
                <a:gd name="T38" fmla="*/ 85 w 7"/>
                <a:gd name="T39" fmla="*/ 188 h 13"/>
                <a:gd name="T40" fmla="*/ 85 w 7"/>
                <a:gd name="T41" fmla="*/ 234 h 13"/>
                <a:gd name="T42" fmla="*/ 130 w 7"/>
                <a:gd name="T43" fmla="*/ 393 h 13"/>
                <a:gd name="T44" fmla="*/ 130 w 7"/>
                <a:gd name="T45" fmla="*/ 393 h 13"/>
                <a:gd name="T46" fmla="*/ 130 w 7"/>
                <a:gd name="T47" fmla="*/ 284 h 13"/>
                <a:gd name="T48" fmla="*/ 130 w 7"/>
                <a:gd name="T49" fmla="*/ 188 h 13"/>
                <a:gd name="T50" fmla="*/ 110 w 7"/>
                <a:gd name="T51" fmla="*/ 165 h 13"/>
                <a:gd name="T52" fmla="*/ 85 w 7"/>
                <a:gd name="T53" fmla="*/ 69 h 13"/>
                <a:gd name="T54" fmla="*/ 57 w 7"/>
                <a:gd name="T55" fmla="*/ 69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2" y="13"/>
                    <a:pt x="2" y="9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12" name="Freeform 315"/>
            <p:cNvSpPr/>
            <p:nvPr/>
          </p:nvSpPr>
          <p:spPr bwMode="auto">
            <a:xfrm>
              <a:off x="1855451" y="2284015"/>
              <a:ext cx="75540" cy="141671"/>
            </a:xfrm>
            <a:custGeom>
              <a:avLst/>
              <a:gdLst>
                <a:gd name="T0" fmla="*/ 139 w 10"/>
                <a:gd name="T1" fmla="*/ 28 h 19"/>
                <a:gd name="T2" fmla="*/ 235 w 10"/>
                <a:gd name="T3" fmla="*/ 0 h 19"/>
                <a:gd name="T4" fmla="*/ 305 w 10"/>
                <a:gd name="T5" fmla="*/ 0 h 19"/>
                <a:gd name="T6" fmla="*/ 264 w 10"/>
                <a:gd name="T7" fmla="*/ 66 h 19"/>
                <a:gd name="T8" fmla="*/ 305 w 10"/>
                <a:gd name="T9" fmla="*/ 156 h 19"/>
                <a:gd name="T10" fmla="*/ 235 w 10"/>
                <a:gd name="T11" fmla="*/ 279 h 19"/>
                <a:gd name="T12" fmla="*/ 197 w 10"/>
                <a:gd name="T13" fmla="*/ 279 h 19"/>
                <a:gd name="T14" fmla="*/ 264 w 10"/>
                <a:gd name="T15" fmla="*/ 320 h 19"/>
                <a:gd name="T16" fmla="*/ 334 w 10"/>
                <a:gd name="T17" fmla="*/ 410 h 19"/>
                <a:gd name="T18" fmla="*/ 235 w 10"/>
                <a:gd name="T19" fmla="*/ 504 h 19"/>
                <a:gd name="T20" fmla="*/ 168 w 10"/>
                <a:gd name="T21" fmla="*/ 599 h 19"/>
                <a:gd name="T22" fmla="*/ 139 w 10"/>
                <a:gd name="T23" fmla="*/ 438 h 19"/>
                <a:gd name="T24" fmla="*/ 70 w 10"/>
                <a:gd name="T25" fmla="*/ 369 h 19"/>
                <a:gd name="T26" fmla="*/ 29 w 10"/>
                <a:gd name="T27" fmla="*/ 320 h 19"/>
                <a:gd name="T28" fmla="*/ 98 w 10"/>
                <a:gd name="T29" fmla="*/ 185 h 19"/>
                <a:gd name="T30" fmla="*/ 98 w 10"/>
                <a:gd name="T31" fmla="*/ 66 h 19"/>
                <a:gd name="T32" fmla="*/ 139 w 10"/>
                <a:gd name="T33" fmla="*/ 28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" h="19">
                  <a:moveTo>
                    <a:pt x="4" y="1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7" y="3"/>
                    <a:pt x="9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4"/>
                    <a:pt x="9" y="3"/>
                    <a:pt x="9" y="5"/>
                  </a:cubicBezTo>
                  <a:cubicBezTo>
                    <a:pt x="10" y="7"/>
                    <a:pt x="7" y="7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10"/>
                    <a:pt x="7" y="11"/>
                    <a:pt x="8" y="10"/>
                  </a:cubicBezTo>
                  <a:cubicBezTo>
                    <a:pt x="9" y="10"/>
                    <a:pt x="10" y="13"/>
                    <a:pt x="10" y="13"/>
                  </a:cubicBezTo>
                  <a:cubicBezTo>
                    <a:pt x="9" y="15"/>
                    <a:pt x="7" y="15"/>
                    <a:pt x="7" y="16"/>
                  </a:cubicBezTo>
                  <a:cubicBezTo>
                    <a:pt x="6" y="17"/>
                    <a:pt x="8" y="18"/>
                    <a:pt x="5" y="19"/>
                  </a:cubicBezTo>
                  <a:cubicBezTo>
                    <a:pt x="5" y="18"/>
                    <a:pt x="5" y="15"/>
                    <a:pt x="4" y="14"/>
                  </a:cubicBezTo>
                  <a:cubicBezTo>
                    <a:pt x="3" y="14"/>
                    <a:pt x="3" y="14"/>
                    <a:pt x="2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8"/>
                    <a:pt x="2" y="8"/>
                    <a:pt x="3" y="6"/>
                  </a:cubicBezTo>
                  <a:cubicBezTo>
                    <a:pt x="3" y="5"/>
                    <a:pt x="3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13" name="Freeform 316"/>
            <p:cNvSpPr>
              <a:spLocks noEditPoints="1"/>
            </p:cNvSpPr>
            <p:nvPr/>
          </p:nvSpPr>
          <p:spPr bwMode="auto">
            <a:xfrm>
              <a:off x="1855451" y="2277718"/>
              <a:ext cx="75540" cy="157413"/>
            </a:xfrm>
            <a:custGeom>
              <a:avLst/>
              <a:gdLst>
                <a:gd name="T0" fmla="*/ 168 w 10"/>
                <a:gd name="T1" fmla="*/ 645 h 21"/>
                <a:gd name="T2" fmla="*/ 139 w 10"/>
                <a:gd name="T3" fmla="*/ 510 h 21"/>
                <a:gd name="T4" fmla="*/ 70 w 10"/>
                <a:gd name="T5" fmla="*/ 419 h 21"/>
                <a:gd name="T6" fmla="*/ 0 w 10"/>
                <a:gd name="T7" fmla="*/ 352 h 21"/>
                <a:gd name="T8" fmla="*/ 70 w 10"/>
                <a:gd name="T9" fmla="*/ 226 h 21"/>
                <a:gd name="T10" fmla="*/ 70 w 10"/>
                <a:gd name="T11" fmla="*/ 95 h 21"/>
                <a:gd name="T12" fmla="*/ 70 w 10"/>
                <a:gd name="T13" fmla="*/ 69 h 21"/>
                <a:gd name="T14" fmla="*/ 98 w 10"/>
                <a:gd name="T15" fmla="*/ 29 h 21"/>
                <a:gd name="T16" fmla="*/ 264 w 10"/>
                <a:gd name="T17" fmla="*/ 69 h 21"/>
                <a:gd name="T18" fmla="*/ 305 w 10"/>
                <a:gd name="T19" fmla="*/ 29 h 21"/>
                <a:gd name="T20" fmla="*/ 334 w 10"/>
                <a:gd name="T21" fmla="*/ 29 h 21"/>
                <a:gd name="T22" fmla="*/ 305 w 10"/>
                <a:gd name="T23" fmla="*/ 136 h 21"/>
                <a:gd name="T24" fmla="*/ 305 w 10"/>
                <a:gd name="T25" fmla="*/ 136 h 21"/>
                <a:gd name="T26" fmla="*/ 264 w 10"/>
                <a:gd name="T27" fmla="*/ 283 h 21"/>
                <a:gd name="T28" fmla="*/ 235 w 10"/>
                <a:gd name="T29" fmla="*/ 352 h 21"/>
                <a:gd name="T30" fmla="*/ 305 w 10"/>
                <a:gd name="T31" fmla="*/ 352 h 21"/>
                <a:gd name="T32" fmla="*/ 264 w 10"/>
                <a:gd name="T33" fmla="*/ 510 h 21"/>
                <a:gd name="T34" fmla="*/ 235 w 10"/>
                <a:gd name="T35" fmla="*/ 579 h 21"/>
                <a:gd name="T36" fmla="*/ 168 w 10"/>
                <a:gd name="T37" fmla="*/ 674 h 21"/>
                <a:gd name="T38" fmla="*/ 139 w 10"/>
                <a:gd name="T39" fmla="*/ 226 h 21"/>
                <a:gd name="T40" fmla="*/ 29 w 10"/>
                <a:gd name="T41" fmla="*/ 352 h 21"/>
                <a:gd name="T42" fmla="*/ 98 w 10"/>
                <a:gd name="T43" fmla="*/ 419 h 21"/>
                <a:gd name="T44" fmla="*/ 139 w 10"/>
                <a:gd name="T45" fmla="*/ 488 h 21"/>
                <a:gd name="T46" fmla="*/ 197 w 10"/>
                <a:gd name="T47" fmla="*/ 607 h 21"/>
                <a:gd name="T48" fmla="*/ 197 w 10"/>
                <a:gd name="T49" fmla="*/ 510 h 21"/>
                <a:gd name="T50" fmla="*/ 305 w 10"/>
                <a:gd name="T51" fmla="*/ 448 h 21"/>
                <a:gd name="T52" fmla="*/ 264 w 10"/>
                <a:gd name="T53" fmla="*/ 390 h 21"/>
                <a:gd name="T54" fmla="*/ 168 w 10"/>
                <a:gd name="T55" fmla="*/ 283 h 21"/>
                <a:gd name="T56" fmla="*/ 264 w 10"/>
                <a:gd name="T57" fmla="*/ 255 h 21"/>
                <a:gd name="T58" fmla="*/ 264 w 10"/>
                <a:gd name="T59" fmla="*/ 164 h 21"/>
                <a:gd name="T60" fmla="*/ 264 w 10"/>
                <a:gd name="T61" fmla="*/ 95 h 21"/>
                <a:gd name="T62" fmla="*/ 235 w 10"/>
                <a:gd name="T63" fmla="*/ 69 h 21"/>
                <a:gd name="T64" fmla="*/ 139 w 10"/>
                <a:gd name="T65" fmla="*/ 69 h 21"/>
                <a:gd name="T66" fmla="*/ 98 w 10"/>
                <a:gd name="T67" fmla="*/ 95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4" y="18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3" y="6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9"/>
                    <a:pt x="7" y="20"/>
                    <a:pt x="6" y="21"/>
                  </a:cubicBezTo>
                  <a:lnTo>
                    <a:pt x="5" y="21"/>
                  </a:lnTo>
                  <a:close/>
                  <a:moveTo>
                    <a:pt x="3" y="3"/>
                  </a:moveTo>
                  <a:cubicBezTo>
                    <a:pt x="4" y="4"/>
                    <a:pt x="4" y="7"/>
                    <a:pt x="4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7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14" name="Freeform 317"/>
            <p:cNvSpPr/>
            <p:nvPr/>
          </p:nvSpPr>
          <p:spPr bwMode="auto">
            <a:xfrm>
              <a:off x="1915253" y="2359573"/>
              <a:ext cx="944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15" name="Freeform 318"/>
            <p:cNvSpPr/>
            <p:nvPr/>
          </p:nvSpPr>
          <p:spPr bwMode="auto">
            <a:xfrm>
              <a:off x="1908958" y="2337535"/>
              <a:ext cx="22032" cy="28334"/>
            </a:xfrm>
            <a:custGeom>
              <a:avLst/>
              <a:gdLst>
                <a:gd name="T0" fmla="*/ 28 w 3"/>
                <a:gd name="T1" fmla="*/ 101 h 4"/>
                <a:gd name="T2" fmla="*/ 28 w 3"/>
                <a:gd name="T3" fmla="*/ 101 h 4"/>
                <a:gd name="T4" fmla="*/ 0 w 3"/>
                <a:gd name="T5" fmla="*/ 81 h 4"/>
                <a:gd name="T6" fmla="*/ 86 w 3"/>
                <a:gd name="T7" fmla="*/ 0 h 4"/>
                <a:gd name="T8" fmla="*/ 65 w 3"/>
                <a:gd name="T9" fmla="*/ 81 h 4"/>
                <a:gd name="T10" fmla="*/ 65 w 3"/>
                <a:gd name="T11" fmla="*/ 81 h 4"/>
                <a:gd name="T12" fmla="*/ 65 w 3"/>
                <a:gd name="T13" fmla="*/ 101 h 4"/>
                <a:gd name="T14" fmla="*/ 28 w 3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16" name="Freeform 319"/>
            <p:cNvSpPr/>
            <p:nvPr/>
          </p:nvSpPr>
          <p:spPr bwMode="auto">
            <a:xfrm>
              <a:off x="2145020" y="2397352"/>
              <a:ext cx="210882" cy="201488"/>
            </a:xfrm>
            <a:custGeom>
              <a:avLst/>
              <a:gdLst>
                <a:gd name="T0" fmla="*/ 69 w 28"/>
                <a:gd name="T1" fmla="*/ 28 h 27"/>
                <a:gd name="T2" fmla="*/ 304 w 28"/>
                <a:gd name="T3" fmla="*/ 66 h 27"/>
                <a:gd name="T4" fmla="*/ 522 w 28"/>
                <a:gd name="T5" fmla="*/ 28 h 27"/>
                <a:gd name="T6" fmla="*/ 493 w 28"/>
                <a:gd name="T7" fmla="*/ 28 h 27"/>
                <a:gd name="T8" fmla="*/ 617 w 28"/>
                <a:gd name="T9" fmla="*/ 66 h 27"/>
                <a:gd name="T10" fmla="*/ 589 w 28"/>
                <a:gd name="T11" fmla="*/ 28 h 27"/>
                <a:gd name="T12" fmla="*/ 617 w 28"/>
                <a:gd name="T13" fmla="*/ 66 h 27"/>
                <a:gd name="T14" fmla="*/ 617 w 28"/>
                <a:gd name="T15" fmla="*/ 66 h 27"/>
                <a:gd name="T16" fmla="*/ 756 w 28"/>
                <a:gd name="T17" fmla="*/ 66 h 27"/>
                <a:gd name="T18" fmla="*/ 826 w 28"/>
                <a:gd name="T19" fmla="*/ 225 h 27"/>
                <a:gd name="T20" fmla="*/ 756 w 28"/>
                <a:gd name="T21" fmla="*/ 320 h 27"/>
                <a:gd name="T22" fmla="*/ 658 w 28"/>
                <a:gd name="T23" fmla="*/ 156 h 27"/>
                <a:gd name="T24" fmla="*/ 756 w 28"/>
                <a:gd name="T25" fmla="*/ 410 h 27"/>
                <a:gd name="T26" fmla="*/ 893 w 28"/>
                <a:gd name="T27" fmla="*/ 668 h 27"/>
                <a:gd name="T28" fmla="*/ 847 w 28"/>
                <a:gd name="T29" fmla="*/ 730 h 27"/>
                <a:gd name="T30" fmla="*/ 778 w 28"/>
                <a:gd name="T31" fmla="*/ 787 h 27"/>
                <a:gd name="T32" fmla="*/ 756 w 28"/>
                <a:gd name="T33" fmla="*/ 825 h 27"/>
                <a:gd name="T34" fmla="*/ 687 w 28"/>
                <a:gd name="T35" fmla="*/ 825 h 27"/>
                <a:gd name="T36" fmla="*/ 562 w 28"/>
                <a:gd name="T37" fmla="*/ 825 h 27"/>
                <a:gd name="T38" fmla="*/ 562 w 28"/>
                <a:gd name="T39" fmla="*/ 787 h 27"/>
                <a:gd name="T40" fmla="*/ 258 w 28"/>
                <a:gd name="T41" fmla="*/ 825 h 27"/>
                <a:gd name="T42" fmla="*/ 98 w 28"/>
                <a:gd name="T43" fmla="*/ 825 h 27"/>
                <a:gd name="T44" fmla="*/ 69 w 28"/>
                <a:gd name="T45" fmla="*/ 692 h 27"/>
                <a:gd name="T46" fmla="*/ 69 w 28"/>
                <a:gd name="T47" fmla="*/ 254 h 27"/>
                <a:gd name="T48" fmla="*/ 69 w 28"/>
                <a:gd name="T49" fmla="*/ 28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27">
                  <a:moveTo>
                    <a:pt x="2" y="1"/>
                  </a:moveTo>
                  <a:cubicBezTo>
                    <a:pt x="5" y="1"/>
                    <a:pt x="7" y="1"/>
                    <a:pt x="9" y="2"/>
                  </a:cubicBezTo>
                  <a:cubicBezTo>
                    <a:pt x="12" y="3"/>
                    <a:pt x="13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8" y="0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3"/>
                    <a:pt x="22" y="1"/>
                    <a:pt x="23" y="2"/>
                  </a:cubicBezTo>
                  <a:cubicBezTo>
                    <a:pt x="24" y="2"/>
                    <a:pt x="25" y="6"/>
                    <a:pt x="25" y="7"/>
                  </a:cubicBezTo>
                  <a:cubicBezTo>
                    <a:pt x="25" y="8"/>
                    <a:pt x="24" y="12"/>
                    <a:pt x="23" y="10"/>
                  </a:cubicBezTo>
                  <a:cubicBezTo>
                    <a:pt x="21" y="9"/>
                    <a:pt x="21" y="7"/>
                    <a:pt x="20" y="5"/>
                  </a:cubicBezTo>
                  <a:cubicBezTo>
                    <a:pt x="18" y="7"/>
                    <a:pt x="22" y="11"/>
                    <a:pt x="23" y="13"/>
                  </a:cubicBezTo>
                  <a:cubicBezTo>
                    <a:pt x="24" y="15"/>
                    <a:pt x="25" y="19"/>
                    <a:pt x="27" y="21"/>
                  </a:cubicBezTo>
                  <a:cubicBezTo>
                    <a:pt x="26" y="21"/>
                    <a:pt x="28" y="22"/>
                    <a:pt x="26" y="23"/>
                  </a:cubicBezTo>
                  <a:cubicBezTo>
                    <a:pt x="26" y="24"/>
                    <a:pt x="25" y="25"/>
                    <a:pt x="24" y="25"/>
                  </a:cubicBezTo>
                  <a:cubicBezTo>
                    <a:pt x="24" y="25"/>
                    <a:pt x="23" y="26"/>
                    <a:pt x="23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0" y="26"/>
                    <a:pt x="19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7"/>
                    <a:pt x="10" y="26"/>
                    <a:pt x="8" y="26"/>
                  </a:cubicBezTo>
                  <a:cubicBezTo>
                    <a:pt x="6" y="26"/>
                    <a:pt x="4" y="26"/>
                    <a:pt x="3" y="26"/>
                  </a:cubicBezTo>
                  <a:cubicBezTo>
                    <a:pt x="2" y="26"/>
                    <a:pt x="2" y="23"/>
                    <a:pt x="2" y="22"/>
                  </a:cubicBezTo>
                  <a:cubicBezTo>
                    <a:pt x="2" y="18"/>
                    <a:pt x="2" y="13"/>
                    <a:pt x="2" y="8"/>
                  </a:cubicBezTo>
                  <a:cubicBezTo>
                    <a:pt x="2" y="6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17" name="Freeform 320"/>
            <p:cNvSpPr>
              <a:spLocks noEditPoints="1"/>
            </p:cNvSpPr>
            <p:nvPr/>
          </p:nvSpPr>
          <p:spPr bwMode="auto">
            <a:xfrm>
              <a:off x="2145020" y="2387907"/>
              <a:ext cx="217177" cy="210933"/>
            </a:xfrm>
            <a:custGeom>
              <a:avLst/>
              <a:gdLst>
                <a:gd name="T0" fmla="*/ 702 w 29"/>
                <a:gd name="T1" fmla="*/ 893 h 28"/>
                <a:gd name="T2" fmla="*/ 607 w 29"/>
                <a:gd name="T3" fmla="*/ 893 h 28"/>
                <a:gd name="T4" fmla="*/ 538 w 29"/>
                <a:gd name="T5" fmla="*/ 893 h 28"/>
                <a:gd name="T6" fmla="*/ 324 w 29"/>
                <a:gd name="T7" fmla="*/ 893 h 28"/>
                <a:gd name="T8" fmla="*/ 69 w 29"/>
                <a:gd name="T9" fmla="*/ 893 h 28"/>
                <a:gd name="T10" fmla="*/ 69 w 29"/>
                <a:gd name="T11" fmla="*/ 778 h 28"/>
                <a:gd name="T12" fmla="*/ 69 w 29"/>
                <a:gd name="T13" fmla="*/ 304 h 28"/>
                <a:gd name="T14" fmla="*/ 69 w 29"/>
                <a:gd name="T15" fmla="*/ 29 h 28"/>
                <a:gd name="T16" fmla="*/ 95 w 29"/>
                <a:gd name="T17" fmla="*/ 29 h 28"/>
                <a:gd name="T18" fmla="*/ 447 w 29"/>
                <a:gd name="T19" fmla="*/ 69 h 28"/>
                <a:gd name="T20" fmla="*/ 538 w 29"/>
                <a:gd name="T21" fmla="*/ 29 h 28"/>
                <a:gd name="T22" fmla="*/ 538 w 29"/>
                <a:gd name="T23" fmla="*/ 29 h 28"/>
                <a:gd name="T24" fmla="*/ 578 w 29"/>
                <a:gd name="T25" fmla="*/ 29 h 28"/>
                <a:gd name="T26" fmla="*/ 607 w 29"/>
                <a:gd name="T27" fmla="*/ 69 h 28"/>
                <a:gd name="T28" fmla="*/ 607 w 29"/>
                <a:gd name="T29" fmla="*/ 69 h 28"/>
                <a:gd name="T30" fmla="*/ 673 w 29"/>
                <a:gd name="T31" fmla="*/ 69 h 28"/>
                <a:gd name="T32" fmla="*/ 838 w 29"/>
                <a:gd name="T33" fmla="*/ 258 h 28"/>
                <a:gd name="T34" fmla="*/ 771 w 29"/>
                <a:gd name="T35" fmla="*/ 395 h 28"/>
                <a:gd name="T36" fmla="*/ 702 w 29"/>
                <a:gd name="T37" fmla="*/ 325 h 28"/>
                <a:gd name="T38" fmla="*/ 742 w 29"/>
                <a:gd name="T39" fmla="*/ 464 h 28"/>
                <a:gd name="T40" fmla="*/ 928 w 29"/>
                <a:gd name="T41" fmla="*/ 727 h 28"/>
                <a:gd name="T42" fmla="*/ 861 w 29"/>
                <a:gd name="T43" fmla="*/ 727 h 28"/>
                <a:gd name="T44" fmla="*/ 861 w 29"/>
                <a:gd name="T45" fmla="*/ 826 h 28"/>
                <a:gd name="T46" fmla="*/ 771 w 29"/>
                <a:gd name="T47" fmla="*/ 847 h 28"/>
                <a:gd name="T48" fmla="*/ 742 w 29"/>
                <a:gd name="T49" fmla="*/ 916 h 28"/>
                <a:gd name="T50" fmla="*/ 673 w 29"/>
                <a:gd name="T51" fmla="*/ 847 h 28"/>
                <a:gd name="T52" fmla="*/ 742 w 29"/>
                <a:gd name="T53" fmla="*/ 847 h 28"/>
                <a:gd name="T54" fmla="*/ 771 w 29"/>
                <a:gd name="T55" fmla="*/ 826 h 28"/>
                <a:gd name="T56" fmla="*/ 838 w 29"/>
                <a:gd name="T57" fmla="*/ 778 h 28"/>
                <a:gd name="T58" fmla="*/ 838 w 29"/>
                <a:gd name="T59" fmla="*/ 727 h 28"/>
                <a:gd name="T60" fmla="*/ 702 w 29"/>
                <a:gd name="T61" fmla="*/ 464 h 28"/>
                <a:gd name="T62" fmla="*/ 607 w 29"/>
                <a:gd name="T63" fmla="*/ 194 h 28"/>
                <a:gd name="T64" fmla="*/ 673 w 29"/>
                <a:gd name="T65" fmla="*/ 194 h 28"/>
                <a:gd name="T66" fmla="*/ 771 w 29"/>
                <a:gd name="T67" fmla="*/ 354 h 28"/>
                <a:gd name="T68" fmla="*/ 792 w 29"/>
                <a:gd name="T69" fmla="*/ 258 h 28"/>
                <a:gd name="T70" fmla="*/ 742 w 29"/>
                <a:gd name="T71" fmla="*/ 98 h 28"/>
                <a:gd name="T72" fmla="*/ 645 w 29"/>
                <a:gd name="T73" fmla="*/ 136 h 28"/>
                <a:gd name="T74" fmla="*/ 607 w 29"/>
                <a:gd name="T75" fmla="*/ 136 h 28"/>
                <a:gd name="T76" fmla="*/ 578 w 29"/>
                <a:gd name="T77" fmla="*/ 136 h 28"/>
                <a:gd name="T78" fmla="*/ 488 w 29"/>
                <a:gd name="T79" fmla="*/ 98 h 28"/>
                <a:gd name="T80" fmla="*/ 390 w 29"/>
                <a:gd name="T81" fmla="*/ 136 h 28"/>
                <a:gd name="T82" fmla="*/ 95 w 29"/>
                <a:gd name="T83" fmla="*/ 69 h 28"/>
                <a:gd name="T84" fmla="*/ 95 w 29"/>
                <a:gd name="T85" fmla="*/ 304 h 28"/>
                <a:gd name="T86" fmla="*/ 95 w 29"/>
                <a:gd name="T87" fmla="*/ 778 h 28"/>
                <a:gd name="T88" fmla="*/ 255 w 29"/>
                <a:gd name="T89" fmla="*/ 847 h 28"/>
                <a:gd name="T90" fmla="*/ 447 w 29"/>
                <a:gd name="T91" fmla="*/ 847 h 28"/>
                <a:gd name="T92" fmla="*/ 607 w 29"/>
                <a:gd name="T93" fmla="*/ 778 h 28"/>
                <a:gd name="T94" fmla="*/ 607 w 29"/>
                <a:gd name="T95" fmla="*/ 847 h 28"/>
                <a:gd name="T96" fmla="*/ 673 w 29"/>
                <a:gd name="T97" fmla="*/ 847 h 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2" y="28"/>
                    <a:pt x="22" y="28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3" y="27"/>
                    <a:pt x="11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9"/>
                    <a:pt x="2" y="14"/>
                    <a:pt x="2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1" y="5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7" y="2"/>
                    <a:pt x="10" y="3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5" y="3"/>
                    <a:pt x="26" y="7"/>
                    <a:pt x="26" y="8"/>
                  </a:cubicBezTo>
                  <a:cubicBezTo>
                    <a:pt x="26" y="8"/>
                    <a:pt x="26" y="9"/>
                    <a:pt x="25" y="9"/>
                  </a:cubicBezTo>
                  <a:cubicBezTo>
                    <a:pt x="25" y="10"/>
                    <a:pt x="25" y="12"/>
                    <a:pt x="24" y="12"/>
                  </a:cubicBezTo>
                  <a:cubicBezTo>
                    <a:pt x="23" y="12"/>
                    <a:pt x="23" y="12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3" y="13"/>
                    <a:pt x="23" y="14"/>
                  </a:cubicBezTo>
                  <a:cubicBezTo>
                    <a:pt x="24" y="16"/>
                    <a:pt x="25" y="20"/>
                    <a:pt x="28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3"/>
                    <a:pt x="28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1" y="26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7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5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3"/>
                    <a:pt x="26" y="23"/>
                  </a:cubicBezTo>
                  <a:cubicBezTo>
                    <a:pt x="26" y="23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0"/>
                    <a:pt x="23" y="17"/>
                    <a:pt x="22" y="14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0" y="10"/>
                    <a:pt x="18" y="7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2" y="9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4" y="9"/>
                    <a:pt x="24" y="9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5" y="7"/>
                    <a:pt x="23" y="4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3"/>
                    <a:pt x="15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7" y="3"/>
                    <a:pt x="5" y="3"/>
                    <a:pt x="3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4"/>
                    <a:pt x="3" y="19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1" y="26"/>
                    <a:pt x="13" y="26"/>
                    <a:pt x="14" y="26"/>
                  </a:cubicBezTo>
                  <a:cubicBezTo>
                    <a:pt x="15" y="26"/>
                    <a:pt x="17" y="26"/>
                    <a:pt x="17" y="26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18" name="Freeform 321"/>
            <p:cNvSpPr/>
            <p:nvPr/>
          </p:nvSpPr>
          <p:spPr bwMode="auto">
            <a:xfrm>
              <a:off x="1641422" y="2715326"/>
              <a:ext cx="132195" cy="97596"/>
            </a:xfrm>
            <a:custGeom>
              <a:avLst/>
              <a:gdLst>
                <a:gd name="T0" fmla="*/ 0 w 18"/>
                <a:gd name="T1" fmla="*/ 353 h 13"/>
                <a:gd name="T2" fmla="*/ 86 w 18"/>
                <a:gd name="T3" fmla="*/ 393 h 13"/>
                <a:gd name="T4" fmla="*/ 180 w 18"/>
                <a:gd name="T5" fmla="*/ 420 h 13"/>
                <a:gd name="T6" fmla="*/ 294 w 18"/>
                <a:gd name="T7" fmla="*/ 284 h 13"/>
                <a:gd name="T8" fmla="*/ 380 w 18"/>
                <a:gd name="T9" fmla="*/ 284 h 13"/>
                <a:gd name="T10" fmla="*/ 469 w 18"/>
                <a:gd name="T11" fmla="*/ 255 h 13"/>
                <a:gd name="T12" fmla="*/ 534 w 18"/>
                <a:gd name="T13" fmla="*/ 234 h 13"/>
                <a:gd name="T14" fmla="*/ 506 w 18"/>
                <a:gd name="T15" fmla="*/ 165 h 13"/>
                <a:gd name="T16" fmla="*/ 380 w 18"/>
                <a:gd name="T17" fmla="*/ 0 h 13"/>
                <a:gd name="T18" fmla="*/ 114 w 18"/>
                <a:gd name="T19" fmla="*/ 136 h 13"/>
                <a:gd name="T20" fmla="*/ 0 w 18"/>
                <a:gd name="T21" fmla="*/ 353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1"/>
                    <a:pt x="5" y="12"/>
                    <a:pt x="6" y="13"/>
                  </a:cubicBezTo>
                  <a:cubicBezTo>
                    <a:pt x="6" y="9"/>
                    <a:pt x="6" y="9"/>
                    <a:pt x="10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9"/>
                    <a:pt x="14" y="9"/>
                    <a:pt x="16" y="8"/>
                  </a:cubicBezTo>
                  <a:cubicBezTo>
                    <a:pt x="17" y="7"/>
                    <a:pt x="17" y="8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5"/>
                    <a:pt x="12" y="2"/>
                    <a:pt x="13" y="0"/>
                  </a:cubicBezTo>
                  <a:cubicBezTo>
                    <a:pt x="9" y="0"/>
                    <a:pt x="8" y="3"/>
                    <a:pt x="4" y="4"/>
                  </a:cubicBezTo>
                  <a:cubicBezTo>
                    <a:pt x="3" y="4"/>
                    <a:pt x="1" y="9"/>
                    <a:pt x="0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19" name="Freeform 322"/>
            <p:cNvSpPr>
              <a:spLocks noEditPoints="1"/>
            </p:cNvSpPr>
            <p:nvPr/>
          </p:nvSpPr>
          <p:spPr bwMode="auto">
            <a:xfrm>
              <a:off x="1641422" y="2709029"/>
              <a:ext cx="141637" cy="110189"/>
            </a:xfrm>
            <a:custGeom>
              <a:avLst/>
              <a:gdLst>
                <a:gd name="T0" fmla="*/ 225 w 19"/>
                <a:gd name="T1" fmla="*/ 446 h 15"/>
                <a:gd name="T2" fmla="*/ 185 w 19"/>
                <a:gd name="T3" fmla="*/ 420 h 15"/>
                <a:gd name="T4" fmla="*/ 156 w 19"/>
                <a:gd name="T5" fmla="*/ 420 h 15"/>
                <a:gd name="T6" fmla="*/ 95 w 19"/>
                <a:gd name="T7" fmla="*/ 380 h 15"/>
                <a:gd name="T8" fmla="*/ 66 w 19"/>
                <a:gd name="T9" fmla="*/ 420 h 15"/>
                <a:gd name="T10" fmla="*/ 66 w 19"/>
                <a:gd name="T11" fmla="*/ 420 h 15"/>
                <a:gd name="T12" fmla="*/ 0 w 19"/>
                <a:gd name="T13" fmla="*/ 355 h 15"/>
                <a:gd name="T14" fmla="*/ 0 w 19"/>
                <a:gd name="T15" fmla="*/ 355 h 15"/>
                <a:gd name="T16" fmla="*/ 0 w 19"/>
                <a:gd name="T17" fmla="*/ 331 h 15"/>
                <a:gd name="T18" fmla="*/ 118 w 19"/>
                <a:gd name="T19" fmla="*/ 114 h 15"/>
                <a:gd name="T20" fmla="*/ 253 w 19"/>
                <a:gd name="T21" fmla="*/ 65 h 15"/>
                <a:gd name="T22" fmla="*/ 410 w 19"/>
                <a:gd name="T23" fmla="*/ 0 h 15"/>
                <a:gd name="T24" fmla="*/ 438 w 19"/>
                <a:gd name="T25" fmla="*/ 0 h 15"/>
                <a:gd name="T26" fmla="*/ 410 w 19"/>
                <a:gd name="T27" fmla="*/ 28 h 15"/>
                <a:gd name="T28" fmla="*/ 438 w 19"/>
                <a:gd name="T29" fmla="*/ 114 h 15"/>
                <a:gd name="T30" fmla="*/ 533 w 19"/>
                <a:gd name="T31" fmla="*/ 152 h 15"/>
                <a:gd name="T32" fmla="*/ 573 w 19"/>
                <a:gd name="T33" fmla="*/ 180 h 15"/>
                <a:gd name="T34" fmla="*/ 599 w 19"/>
                <a:gd name="T35" fmla="*/ 240 h 15"/>
                <a:gd name="T36" fmla="*/ 533 w 19"/>
                <a:gd name="T37" fmla="*/ 266 h 15"/>
                <a:gd name="T38" fmla="*/ 533 w 19"/>
                <a:gd name="T39" fmla="*/ 266 h 15"/>
                <a:gd name="T40" fmla="*/ 504 w 19"/>
                <a:gd name="T41" fmla="*/ 266 h 15"/>
                <a:gd name="T42" fmla="*/ 476 w 19"/>
                <a:gd name="T43" fmla="*/ 294 h 15"/>
                <a:gd name="T44" fmla="*/ 369 w 19"/>
                <a:gd name="T45" fmla="*/ 294 h 15"/>
                <a:gd name="T46" fmla="*/ 348 w 19"/>
                <a:gd name="T47" fmla="*/ 294 h 15"/>
                <a:gd name="T48" fmla="*/ 320 w 19"/>
                <a:gd name="T49" fmla="*/ 331 h 15"/>
                <a:gd name="T50" fmla="*/ 279 w 19"/>
                <a:gd name="T51" fmla="*/ 331 h 15"/>
                <a:gd name="T52" fmla="*/ 253 w 19"/>
                <a:gd name="T53" fmla="*/ 331 h 15"/>
                <a:gd name="T54" fmla="*/ 225 w 19"/>
                <a:gd name="T55" fmla="*/ 331 h 15"/>
                <a:gd name="T56" fmla="*/ 225 w 19"/>
                <a:gd name="T57" fmla="*/ 380 h 15"/>
                <a:gd name="T58" fmla="*/ 225 w 19"/>
                <a:gd name="T59" fmla="*/ 446 h 15"/>
                <a:gd name="T60" fmla="*/ 28 w 19"/>
                <a:gd name="T61" fmla="*/ 331 h 15"/>
                <a:gd name="T62" fmla="*/ 66 w 19"/>
                <a:gd name="T63" fmla="*/ 355 h 15"/>
                <a:gd name="T64" fmla="*/ 95 w 19"/>
                <a:gd name="T65" fmla="*/ 355 h 15"/>
                <a:gd name="T66" fmla="*/ 185 w 19"/>
                <a:gd name="T67" fmla="*/ 355 h 15"/>
                <a:gd name="T68" fmla="*/ 185 w 19"/>
                <a:gd name="T69" fmla="*/ 294 h 15"/>
                <a:gd name="T70" fmla="*/ 253 w 19"/>
                <a:gd name="T71" fmla="*/ 266 h 15"/>
                <a:gd name="T72" fmla="*/ 279 w 19"/>
                <a:gd name="T73" fmla="*/ 266 h 15"/>
                <a:gd name="T74" fmla="*/ 320 w 19"/>
                <a:gd name="T75" fmla="*/ 266 h 15"/>
                <a:gd name="T76" fmla="*/ 320 w 19"/>
                <a:gd name="T77" fmla="*/ 266 h 15"/>
                <a:gd name="T78" fmla="*/ 348 w 19"/>
                <a:gd name="T79" fmla="*/ 266 h 15"/>
                <a:gd name="T80" fmla="*/ 410 w 19"/>
                <a:gd name="T81" fmla="*/ 266 h 15"/>
                <a:gd name="T82" fmla="*/ 438 w 19"/>
                <a:gd name="T83" fmla="*/ 266 h 15"/>
                <a:gd name="T84" fmla="*/ 438 w 19"/>
                <a:gd name="T85" fmla="*/ 266 h 15"/>
                <a:gd name="T86" fmla="*/ 476 w 19"/>
                <a:gd name="T87" fmla="*/ 240 h 15"/>
                <a:gd name="T88" fmla="*/ 533 w 19"/>
                <a:gd name="T89" fmla="*/ 240 h 15"/>
                <a:gd name="T90" fmla="*/ 533 w 19"/>
                <a:gd name="T91" fmla="*/ 240 h 15"/>
                <a:gd name="T92" fmla="*/ 533 w 19"/>
                <a:gd name="T93" fmla="*/ 240 h 15"/>
                <a:gd name="T94" fmla="*/ 533 w 19"/>
                <a:gd name="T95" fmla="*/ 201 h 15"/>
                <a:gd name="T96" fmla="*/ 410 w 19"/>
                <a:gd name="T97" fmla="*/ 114 h 15"/>
                <a:gd name="T98" fmla="*/ 369 w 19"/>
                <a:gd name="T99" fmla="*/ 28 h 15"/>
                <a:gd name="T100" fmla="*/ 253 w 19"/>
                <a:gd name="T101" fmla="*/ 86 h 15"/>
                <a:gd name="T102" fmla="*/ 156 w 19"/>
                <a:gd name="T103" fmla="*/ 152 h 15"/>
                <a:gd name="T104" fmla="*/ 28 w 19"/>
                <a:gd name="T105" fmla="*/ 331 h 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" h="15">
                  <a:moveTo>
                    <a:pt x="7" y="15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2" y="5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7" y="5"/>
                    <a:pt x="18" y="6"/>
                    <a:pt x="18" y="6"/>
                  </a:cubicBezTo>
                  <a:cubicBezTo>
                    <a:pt x="18" y="6"/>
                    <a:pt x="19" y="7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0"/>
                    <a:pt x="14" y="11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7" y="12"/>
                    <a:pt x="7" y="13"/>
                  </a:cubicBezTo>
                  <a:lnTo>
                    <a:pt x="7" y="15"/>
                  </a:lnTo>
                  <a:close/>
                  <a:moveTo>
                    <a:pt x="1" y="11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4" y="6"/>
                    <a:pt x="13" y="4"/>
                  </a:cubicBezTo>
                  <a:cubicBezTo>
                    <a:pt x="13" y="3"/>
                    <a:pt x="12" y="2"/>
                    <a:pt x="12" y="1"/>
                  </a:cubicBezTo>
                  <a:cubicBezTo>
                    <a:pt x="11" y="2"/>
                    <a:pt x="10" y="2"/>
                    <a:pt x="8" y="3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3" y="6"/>
                    <a:pt x="2" y="9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20" name="Freeform 323"/>
            <p:cNvSpPr/>
            <p:nvPr/>
          </p:nvSpPr>
          <p:spPr bwMode="auto">
            <a:xfrm>
              <a:off x="2236297" y="3004965"/>
              <a:ext cx="37770" cy="47224"/>
            </a:xfrm>
            <a:custGeom>
              <a:avLst/>
              <a:gdLst>
                <a:gd name="T0" fmla="*/ 0 w 5"/>
                <a:gd name="T1" fmla="*/ 83 h 6"/>
                <a:gd name="T2" fmla="*/ 0 w 5"/>
                <a:gd name="T3" fmla="*/ 50 h 6"/>
                <a:gd name="T4" fmla="*/ 139 w 5"/>
                <a:gd name="T5" fmla="*/ 50 h 6"/>
                <a:gd name="T6" fmla="*/ 70 w 5"/>
                <a:gd name="T7" fmla="*/ 208 h 6"/>
                <a:gd name="T8" fmla="*/ 0 w 5"/>
                <a:gd name="T9" fmla="*/ 8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0"/>
                    <a:pt x="4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1" y="6"/>
                    <a:pt x="0" y="3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21" name="Freeform 324"/>
            <p:cNvSpPr>
              <a:spLocks noEditPoints="1"/>
            </p:cNvSpPr>
            <p:nvPr/>
          </p:nvSpPr>
          <p:spPr bwMode="auto">
            <a:xfrm>
              <a:off x="2226855" y="3004965"/>
              <a:ext cx="47212" cy="47224"/>
            </a:xfrm>
            <a:custGeom>
              <a:avLst/>
              <a:gdLst>
                <a:gd name="T0" fmla="*/ 125 w 6"/>
                <a:gd name="T1" fmla="*/ 238 h 6"/>
                <a:gd name="T2" fmla="*/ 50 w 6"/>
                <a:gd name="T3" fmla="*/ 125 h 6"/>
                <a:gd name="T4" fmla="*/ 50 w 6"/>
                <a:gd name="T5" fmla="*/ 83 h 6"/>
                <a:gd name="T6" fmla="*/ 0 w 6"/>
                <a:gd name="T7" fmla="*/ 83 h 6"/>
                <a:gd name="T8" fmla="*/ 50 w 6"/>
                <a:gd name="T9" fmla="*/ 50 h 6"/>
                <a:gd name="T10" fmla="*/ 50 w 6"/>
                <a:gd name="T11" fmla="*/ 50 h 6"/>
                <a:gd name="T12" fmla="*/ 50 w 6"/>
                <a:gd name="T13" fmla="*/ 0 h 6"/>
                <a:gd name="T14" fmla="*/ 83 w 6"/>
                <a:gd name="T15" fmla="*/ 50 h 6"/>
                <a:gd name="T16" fmla="*/ 83 w 6"/>
                <a:gd name="T17" fmla="*/ 50 h 6"/>
                <a:gd name="T18" fmla="*/ 125 w 6"/>
                <a:gd name="T19" fmla="*/ 50 h 6"/>
                <a:gd name="T20" fmla="*/ 208 w 6"/>
                <a:gd name="T21" fmla="*/ 0 h 6"/>
                <a:gd name="T22" fmla="*/ 238 w 6"/>
                <a:gd name="T23" fmla="*/ 50 h 6"/>
                <a:gd name="T24" fmla="*/ 208 w 6"/>
                <a:gd name="T25" fmla="*/ 50 h 6"/>
                <a:gd name="T26" fmla="*/ 208 w 6"/>
                <a:gd name="T27" fmla="*/ 83 h 6"/>
                <a:gd name="T28" fmla="*/ 158 w 6"/>
                <a:gd name="T29" fmla="*/ 238 h 6"/>
                <a:gd name="T30" fmla="*/ 125 w 6"/>
                <a:gd name="T31" fmla="*/ 238 h 6"/>
                <a:gd name="T32" fmla="*/ 83 w 6"/>
                <a:gd name="T33" fmla="*/ 83 h 6"/>
                <a:gd name="T34" fmla="*/ 83 w 6"/>
                <a:gd name="T35" fmla="*/ 83 h 6"/>
                <a:gd name="T36" fmla="*/ 125 w 6"/>
                <a:gd name="T37" fmla="*/ 208 h 6"/>
                <a:gd name="T38" fmla="*/ 125 w 6"/>
                <a:gd name="T39" fmla="*/ 208 h 6"/>
                <a:gd name="T40" fmla="*/ 158 w 6"/>
                <a:gd name="T41" fmla="*/ 125 h 6"/>
                <a:gd name="T42" fmla="*/ 158 w 6"/>
                <a:gd name="T43" fmla="*/ 50 h 6"/>
                <a:gd name="T44" fmla="*/ 125 w 6"/>
                <a:gd name="T45" fmla="*/ 83 h 6"/>
                <a:gd name="T46" fmla="*/ 83 w 6"/>
                <a:gd name="T47" fmla="*/ 83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1" y="6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6" y="5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22" name="Freeform 325"/>
            <p:cNvSpPr/>
            <p:nvPr/>
          </p:nvSpPr>
          <p:spPr bwMode="auto">
            <a:xfrm>
              <a:off x="2302395" y="2888480"/>
              <a:ext cx="157375" cy="170006"/>
            </a:xfrm>
            <a:custGeom>
              <a:avLst/>
              <a:gdLst>
                <a:gd name="T0" fmla="*/ 226 w 21"/>
                <a:gd name="T1" fmla="*/ 28 h 23"/>
                <a:gd name="T2" fmla="*/ 69 w 21"/>
                <a:gd name="T3" fmla="*/ 66 h 23"/>
                <a:gd name="T4" fmla="*/ 136 w 21"/>
                <a:gd name="T5" fmla="*/ 249 h 23"/>
                <a:gd name="T6" fmla="*/ 136 w 21"/>
                <a:gd name="T7" fmla="*/ 364 h 23"/>
                <a:gd name="T8" fmla="*/ 283 w 21"/>
                <a:gd name="T9" fmla="*/ 519 h 23"/>
                <a:gd name="T10" fmla="*/ 488 w 21"/>
                <a:gd name="T11" fmla="*/ 634 h 23"/>
                <a:gd name="T12" fmla="*/ 579 w 21"/>
                <a:gd name="T13" fmla="*/ 519 h 23"/>
                <a:gd name="T14" fmla="*/ 579 w 21"/>
                <a:gd name="T15" fmla="*/ 401 h 23"/>
                <a:gd name="T16" fmla="*/ 579 w 21"/>
                <a:gd name="T17" fmla="*/ 209 h 23"/>
                <a:gd name="T18" fmla="*/ 674 w 21"/>
                <a:gd name="T19" fmla="*/ 66 h 23"/>
                <a:gd name="T20" fmla="*/ 538 w 21"/>
                <a:gd name="T21" fmla="*/ 66 h 23"/>
                <a:gd name="T22" fmla="*/ 448 w 21"/>
                <a:gd name="T23" fmla="*/ 89 h 23"/>
                <a:gd name="T24" fmla="*/ 226 w 21"/>
                <a:gd name="T25" fmla="*/ 2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23">
                  <a:moveTo>
                    <a:pt x="7" y="1"/>
                  </a:moveTo>
                  <a:cubicBezTo>
                    <a:pt x="5" y="1"/>
                    <a:pt x="3" y="0"/>
                    <a:pt x="2" y="2"/>
                  </a:cubicBezTo>
                  <a:cubicBezTo>
                    <a:pt x="4" y="3"/>
                    <a:pt x="5" y="6"/>
                    <a:pt x="4" y="8"/>
                  </a:cubicBezTo>
                  <a:cubicBezTo>
                    <a:pt x="4" y="8"/>
                    <a:pt x="0" y="14"/>
                    <a:pt x="4" y="12"/>
                  </a:cubicBezTo>
                  <a:cubicBezTo>
                    <a:pt x="0" y="13"/>
                    <a:pt x="8" y="17"/>
                    <a:pt x="9" y="17"/>
                  </a:cubicBezTo>
                  <a:cubicBezTo>
                    <a:pt x="11" y="18"/>
                    <a:pt x="13" y="23"/>
                    <a:pt x="15" y="21"/>
                  </a:cubicBezTo>
                  <a:cubicBezTo>
                    <a:pt x="17" y="21"/>
                    <a:pt x="17" y="18"/>
                    <a:pt x="18" y="17"/>
                  </a:cubicBezTo>
                  <a:cubicBezTo>
                    <a:pt x="21" y="15"/>
                    <a:pt x="18" y="16"/>
                    <a:pt x="18" y="13"/>
                  </a:cubicBezTo>
                  <a:cubicBezTo>
                    <a:pt x="18" y="11"/>
                    <a:pt x="18" y="9"/>
                    <a:pt x="18" y="7"/>
                  </a:cubicBezTo>
                  <a:cubicBezTo>
                    <a:pt x="18" y="5"/>
                    <a:pt x="19" y="4"/>
                    <a:pt x="21" y="2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6" y="2"/>
                    <a:pt x="15" y="3"/>
                    <a:pt x="14" y="3"/>
                  </a:cubicBezTo>
                  <a:cubicBezTo>
                    <a:pt x="11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23" name="Freeform 326"/>
            <p:cNvSpPr>
              <a:spLocks noEditPoints="1"/>
            </p:cNvSpPr>
            <p:nvPr/>
          </p:nvSpPr>
          <p:spPr bwMode="auto">
            <a:xfrm>
              <a:off x="2308690" y="2888480"/>
              <a:ext cx="157375" cy="163709"/>
            </a:xfrm>
            <a:custGeom>
              <a:avLst/>
              <a:gdLst>
                <a:gd name="T0" fmla="*/ 419 w 21"/>
                <a:gd name="T1" fmla="*/ 688 h 22"/>
                <a:gd name="T2" fmla="*/ 324 w 21"/>
                <a:gd name="T3" fmla="*/ 619 h 22"/>
                <a:gd name="T4" fmla="*/ 255 w 21"/>
                <a:gd name="T5" fmla="*/ 570 h 22"/>
                <a:gd name="T6" fmla="*/ 226 w 21"/>
                <a:gd name="T7" fmla="*/ 532 h 22"/>
                <a:gd name="T8" fmla="*/ 29 w 21"/>
                <a:gd name="T9" fmla="*/ 409 h 22"/>
                <a:gd name="T10" fmla="*/ 29 w 21"/>
                <a:gd name="T11" fmla="*/ 409 h 22"/>
                <a:gd name="T12" fmla="*/ 29 w 21"/>
                <a:gd name="T13" fmla="*/ 369 h 22"/>
                <a:gd name="T14" fmla="*/ 69 w 21"/>
                <a:gd name="T15" fmla="*/ 251 h 22"/>
                <a:gd name="T16" fmla="*/ 95 w 21"/>
                <a:gd name="T17" fmla="*/ 225 h 22"/>
                <a:gd name="T18" fmla="*/ 29 w 21"/>
                <a:gd name="T19" fmla="*/ 95 h 22"/>
                <a:gd name="T20" fmla="*/ 0 w 21"/>
                <a:gd name="T21" fmla="*/ 66 h 22"/>
                <a:gd name="T22" fmla="*/ 29 w 21"/>
                <a:gd name="T23" fmla="*/ 66 h 22"/>
                <a:gd name="T24" fmla="*/ 136 w 21"/>
                <a:gd name="T25" fmla="*/ 0 h 22"/>
                <a:gd name="T26" fmla="*/ 164 w 21"/>
                <a:gd name="T27" fmla="*/ 0 h 22"/>
                <a:gd name="T28" fmla="*/ 188 w 21"/>
                <a:gd name="T29" fmla="*/ 0 h 22"/>
                <a:gd name="T30" fmla="*/ 188 w 21"/>
                <a:gd name="T31" fmla="*/ 0 h 22"/>
                <a:gd name="T32" fmla="*/ 324 w 21"/>
                <a:gd name="T33" fmla="*/ 66 h 22"/>
                <a:gd name="T34" fmla="*/ 419 w 21"/>
                <a:gd name="T35" fmla="*/ 95 h 22"/>
                <a:gd name="T36" fmla="*/ 448 w 21"/>
                <a:gd name="T37" fmla="*/ 66 h 22"/>
                <a:gd name="T38" fmla="*/ 510 w 21"/>
                <a:gd name="T39" fmla="*/ 66 h 22"/>
                <a:gd name="T40" fmla="*/ 579 w 21"/>
                <a:gd name="T41" fmla="*/ 66 h 22"/>
                <a:gd name="T42" fmla="*/ 607 w 21"/>
                <a:gd name="T43" fmla="*/ 66 h 22"/>
                <a:gd name="T44" fmla="*/ 674 w 21"/>
                <a:gd name="T45" fmla="*/ 28 h 22"/>
                <a:gd name="T46" fmla="*/ 607 w 21"/>
                <a:gd name="T47" fmla="*/ 95 h 22"/>
                <a:gd name="T48" fmla="*/ 579 w 21"/>
                <a:gd name="T49" fmla="*/ 225 h 22"/>
                <a:gd name="T50" fmla="*/ 579 w 21"/>
                <a:gd name="T51" fmla="*/ 409 h 22"/>
                <a:gd name="T52" fmla="*/ 579 w 21"/>
                <a:gd name="T53" fmla="*/ 463 h 22"/>
                <a:gd name="T54" fmla="*/ 607 w 21"/>
                <a:gd name="T55" fmla="*/ 503 h 22"/>
                <a:gd name="T56" fmla="*/ 538 w 21"/>
                <a:gd name="T57" fmla="*/ 570 h 22"/>
                <a:gd name="T58" fmla="*/ 510 w 21"/>
                <a:gd name="T59" fmla="*/ 619 h 22"/>
                <a:gd name="T60" fmla="*/ 488 w 21"/>
                <a:gd name="T61" fmla="*/ 688 h 22"/>
                <a:gd name="T62" fmla="*/ 419 w 21"/>
                <a:gd name="T63" fmla="*/ 688 h 22"/>
                <a:gd name="T64" fmla="*/ 95 w 21"/>
                <a:gd name="T65" fmla="*/ 409 h 22"/>
                <a:gd name="T66" fmla="*/ 69 w 21"/>
                <a:gd name="T67" fmla="*/ 409 h 22"/>
                <a:gd name="T68" fmla="*/ 226 w 21"/>
                <a:gd name="T69" fmla="*/ 503 h 22"/>
                <a:gd name="T70" fmla="*/ 255 w 21"/>
                <a:gd name="T71" fmla="*/ 532 h 22"/>
                <a:gd name="T72" fmla="*/ 324 w 21"/>
                <a:gd name="T73" fmla="*/ 593 h 22"/>
                <a:gd name="T74" fmla="*/ 419 w 21"/>
                <a:gd name="T75" fmla="*/ 659 h 22"/>
                <a:gd name="T76" fmla="*/ 448 w 21"/>
                <a:gd name="T77" fmla="*/ 659 h 22"/>
                <a:gd name="T78" fmla="*/ 488 w 21"/>
                <a:gd name="T79" fmla="*/ 593 h 22"/>
                <a:gd name="T80" fmla="*/ 510 w 21"/>
                <a:gd name="T81" fmla="*/ 532 h 22"/>
                <a:gd name="T82" fmla="*/ 579 w 21"/>
                <a:gd name="T83" fmla="*/ 503 h 22"/>
                <a:gd name="T84" fmla="*/ 538 w 21"/>
                <a:gd name="T85" fmla="*/ 409 h 22"/>
                <a:gd name="T86" fmla="*/ 538 w 21"/>
                <a:gd name="T87" fmla="*/ 225 h 22"/>
                <a:gd name="T88" fmla="*/ 579 w 21"/>
                <a:gd name="T89" fmla="*/ 95 h 22"/>
                <a:gd name="T90" fmla="*/ 579 w 21"/>
                <a:gd name="T91" fmla="*/ 95 h 22"/>
                <a:gd name="T92" fmla="*/ 510 w 21"/>
                <a:gd name="T93" fmla="*/ 95 h 22"/>
                <a:gd name="T94" fmla="*/ 488 w 21"/>
                <a:gd name="T95" fmla="*/ 95 h 22"/>
                <a:gd name="T96" fmla="*/ 419 w 21"/>
                <a:gd name="T97" fmla="*/ 118 h 22"/>
                <a:gd name="T98" fmla="*/ 419 w 21"/>
                <a:gd name="T99" fmla="*/ 118 h 22"/>
                <a:gd name="T100" fmla="*/ 283 w 21"/>
                <a:gd name="T101" fmla="*/ 95 h 22"/>
                <a:gd name="T102" fmla="*/ 188 w 21"/>
                <a:gd name="T103" fmla="*/ 28 h 22"/>
                <a:gd name="T104" fmla="*/ 164 w 21"/>
                <a:gd name="T105" fmla="*/ 28 h 22"/>
                <a:gd name="T106" fmla="*/ 136 w 21"/>
                <a:gd name="T107" fmla="*/ 28 h 22"/>
                <a:gd name="T108" fmla="*/ 69 w 21"/>
                <a:gd name="T109" fmla="*/ 66 h 22"/>
                <a:gd name="T110" fmla="*/ 136 w 21"/>
                <a:gd name="T111" fmla="*/ 251 h 22"/>
                <a:gd name="T112" fmla="*/ 95 w 21"/>
                <a:gd name="T113" fmla="*/ 279 h 22"/>
                <a:gd name="T114" fmla="*/ 69 w 21"/>
                <a:gd name="T115" fmla="*/ 369 h 22"/>
                <a:gd name="T116" fmla="*/ 69 w 21"/>
                <a:gd name="T117" fmla="*/ 369 h 22"/>
                <a:gd name="T118" fmla="*/ 69 w 21"/>
                <a:gd name="T119" fmla="*/ 369 h 22"/>
                <a:gd name="T120" fmla="*/ 95 w 21"/>
                <a:gd name="T121" fmla="*/ 340 h 22"/>
                <a:gd name="T122" fmla="*/ 95 w 21"/>
                <a:gd name="T123" fmla="*/ 409 h 22"/>
                <a:gd name="T124" fmla="*/ 95 w 21"/>
                <a:gd name="T125" fmla="*/ 409 h 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" h="22">
                  <a:moveTo>
                    <a:pt x="13" y="22"/>
                  </a:moveTo>
                  <a:cubicBezTo>
                    <a:pt x="12" y="22"/>
                    <a:pt x="11" y="21"/>
                    <a:pt x="10" y="20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8" y="18"/>
                    <a:pt x="7" y="18"/>
                    <a:pt x="7" y="17"/>
                  </a:cubicBezTo>
                  <a:cubicBezTo>
                    <a:pt x="3" y="16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0"/>
                    <a:pt x="2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6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1" y="2"/>
                    <a:pt x="11" y="3"/>
                    <a:pt x="13" y="3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5"/>
                    <a:pt x="18" y="5"/>
                    <a:pt x="18" y="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8" y="16"/>
                    <a:pt x="17" y="18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6" y="20"/>
                    <a:pt x="15" y="21"/>
                    <a:pt x="15" y="22"/>
                  </a:cubicBezTo>
                  <a:cubicBezTo>
                    <a:pt x="14" y="22"/>
                    <a:pt x="14" y="22"/>
                    <a:pt x="13" y="22"/>
                  </a:cubicBezTo>
                  <a:close/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4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20"/>
                    <a:pt x="12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8"/>
                    <a:pt x="16" y="17"/>
                    <a:pt x="16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5"/>
                    <a:pt x="17" y="15"/>
                    <a:pt x="17" y="1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24" name="Freeform 327"/>
            <p:cNvSpPr/>
            <p:nvPr/>
          </p:nvSpPr>
          <p:spPr bwMode="auto">
            <a:xfrm>
              <a:off x="1946728" y="2879035"/>
              <a:ext cx="327339" cy="321122"/>
            </a:xfrm>
            <a:custGeom>
              <a:avLst/>
              <a:gdLst>
                <a:gd name="T0" fmla="*/ 1307 w 44"/>
                <a:gd name="T1" fmla="*/ 320 h 43"/>
                <a:gd name="T2" fmla="*/ 1257 w 44"/>
                <a:gd name="T3" fmla="*/ 479 h 43"/>
                <a:gd name="T4" fmla="*/ 1213 w 44"/>
                <a:gd name="T5" fmla="*/ 574 h 43"/>
                <a:gd name="T6" fmla="*/ 1213 w 44"/>
                <a:gd name="T7" fmla="*/ 624 h 43"/>
                <a:gd name="T8" fmla="*/ 1257 w 44"/>
                <a:gd name="T9" fmla="*/ 856 h 43"/>
                <a:gd name="T10" fmla="*/ 1307 w 44"/>
                <a:gd name="T11" fmla="*/ 989 h 43"/>
                <a:gd name="T12" fmla="*/ 1213 w 44"/>
                <a:gd name="T13" fmla="*/ 1041 h 43"/>
                <a:gd name="T14" fmla="*/ 1189 w 44"/>
                <a:gd name="T15" fmla="*/ 1177 h 43"/>
                <a:gd name="T16" fmla="*/ 1213 w 44"/>
                <a:gd name="T17" fmla="*/ 1295 h 43"/>
                <a:gd name="T18" fmla="*/ 1257 w 44"/>
                <a:gd name="T19" fmla="*/ 1295 h 43"/>
                <a:gd name="T20" fmla="*/ 1257 w 44"/>
                <a:gd name="T21" fmla="*/ 1362 h 43"/>
                <a:gd name="T22" fmla="*/ 1057 w 44"/>
                <a:gd name="T23" fmla="*/ 1267 h 43"/>
                <a:gd name="T24" fmla="*/ 938 w 44"/>
                <a:gd name="T25" fmla="*/ 1243 h 43"/>
                <a:gd name="T26" fmla="*/ 872 w 44"/>
                <a:gd name="T27" fmla="*/ 1243 h 43"/>
                <a:gd name="T28" fmla="*/ 844 w 44"/>
                <a:gd name="T29" fmla="*/ 1198 h 43"/>
                <a:gd name="T30" fmla="*/ 716 w 44"/>
                <a:gd name="T31" fmla="*/ 1198 h 43"/>
                <a:gd name="T32" fmla="*/ 716 w 44"/>
                <a:gd name="T33" fmla="*/ 1136 h 43"/>
                <a:gd name="T34" fmla="*/ 593 w 44"/>
                <a:gd name="T35" fmla="*/ 923 h 43"/>
                <a:gd name="T36" fmla="*/ 619 w 44"/>
                <a:gd name="T37" fmla="*/ 882 h 43"/>
                <a:gd name="T38" fmla="*/ 532 w 44"/>
                <a:gd name="T39" fmla="*/ 923 h 43"/>
                <a:gd name="T40" fmla="*/ 503 w 44"/>
                <a:gd name="T41" fmla="*/ 989 h 43"/>
                <a:gd name="T42" fmla="*/ 340 w 44"/>
                <a:gd name="T43" fmla="*/ 923 h 43"/>
                <a:gd name="T44" fmla="*/ 184 w 44"/>
                <a:gd name="T45" fmla="*/ 828 h 43"/>
                <a:gd name="T46" fmla="*/ 0 w 44"/>
                <a:gd name="T47" fmla="*/ 856 h 43"/>
                <a:gd name="T48" fmla="*/ 156 w 44"/>
                <a:gd name="T49" fmla="*/ 693 h 43"/>
                <a:gd name="T50" fmla="*/ 279 w 44"/>
                <a:gd name="T51" fmla="*/ 624 h 43"/>
                <a:gd name="T52" fmla="*/ 319 w 44"/>
                <a:gd name="T53" fmla="*/ 505 h 43"/>
                <a:gd name="T54" fmla="*/ 409 w 44"/>
                <a:gd name="T55" fmla="*/ 372 h 43"/>
                <a:gd name="T56" fmla="*/ 409 w 44"/>
                <a:gd name="T57" fmla="*/ 254 h 43"/>
                <a:gd name="T58" fmla="*/ 463 w 44"/>
                <a:gd name="T59" fmla="*/ 119 h 43"/>
                <a:gd name="T60" fmla="*/ 532 w 44"/>
                <a:gd name="T61" fmla="*/ 0 h 43"/>
                <a:gd name="T62" fmla="*/ 619 w 44"/>
                <a:gd name="T63" fmla="*/ 66 h 43"/>
                <a:gd name="T64" fmla="*/ 716 w 44"/>
                <a:gd name="T65" fmla="*/ 66 h 43"/>
                <a:gd name="T66" fmla="*/ 778 w 44"/>
                <a:gd name="T67" fmla="*/ 28 h 43"/>
                <a:gd name="T68" fmla="*/ 872 w 44"/>
                <a:gd name="T69" fmla="*/ 28 h 43"/>
                <a:gd name="T70" fmla="*/ 938 w 44"/>
                <a:gd name="T71" fmla="*/ 0 h 43"/>
                <a:gd name="T72" fmla="*/ 1028 w 44"/>
                <a:gd name="T73" fmla="*/ 28 h 43"/>
                <a:gd name="T74" fmla="*/ 1123 w 44"/>
                <a:gd name="T75" fmla="*/ 28 h 43"/>
                <a:gd name="T76" fmla="*/ 1213 w 44"/>
                <a:gd name="T77" fmla="*/ 66 h 43"/>
                <a:gd name="T78" fmla="*/ 1257 w 44"/>
                <a:gd name="T79" fmla="*/ 66 h 43"/>
                <a:gd name="T80" fmla="*/ 1347 w 44"/>
                <a:gd name="T81" fmla="*/ 119 h 43"/>
                <a:gd name="T82" fmla="*/ 1373 w 44"/>
                <a:gd name="T83" fmla="*/ 225 h 43"/>
                <a:gd name="T84" fmla="*/ 1307 w 44"/>
                <a:gd name="T85" fmla="*/ 320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4" h="43">
                  <a:moveTo>
                    <a:pt x="42" y="10"/>
                  </a:moveTo>
                  <a:cubicBezTo>
                    <a:pt x="40" y="12"/>
                    <a:pt x="41" y="13"/>
                    <a:pt x="40" y="15"/>
                  </a:cubicBezTo>
                  <a:cubicBezTo>
                    <a:pt x="40" y="16"/>
                    <a:pt x="39" y="17"/>
                    <a:pt x="39" y="18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9" y="23"/>
                    <a:pt x="39" y="25"/>
                    <a:pt x="40" y="27"/>
                  </a:cubicBezTo>
                  <a:cubicBezTo>
                    <a:pt x="40" y="29"/>
                    <a:pt x="42" y="29"/>
                    <a:pt x="42" y="31"/>
                  </a:cubicBezTo>
                  <a:cubicBezTo>
                    <a:pt x="41" y="32"/>
                    <a:pt x="39" y="31"/>
                    <a:pt x="39" y="33"/>
                  </a:cubicBezTo>
                  <a:cubicBezTo>
                    <a:pt x="38" y="34"/>
                    <a:pt x="39" y="35"/>
                    <a:pt x="38" y="37"/>
                  </a:cubicBezTo>
                  <a:cubicBezTo>
                    <a:pt x="38" y="39"/>
                    <a:pt x="37" y="39"/>
                    <a:pt x="39" y="41"/>
                  </a:cubicBezTo>
                  <a:cubicBezTo>
                    <a:pt x="39" y="41"/>
                    <a:pt x="40" y="40"/>
                    <a:pt x="40" y="41"/>
                  </a:cubicBezTo>
                  <a:cubicBezTo>
                    <a:pt x="40" y="42"/>
                    <a:pt x="40" y="43"/>
                    <a:pt x="40" y="43"/>
                  </a:cubicBezTo>
                  <a:cubicBezTo>
                    <a:pt x="38" y="43"/>
                    <a:pt x="36" y="39"/>
                    <a:pt x="34" y="40"/>
                  </a:cubicBezTo>
                  <a:cubicBezTo>
                    <a:pt x="32" y="40"/>
                    <a:pt x="31" y="40"/>
                    <a:pt x="30" y="39"/>
                  </a:cubicBezTo>
                  <a:cubicBezTo>
                    <a:pt x="29" y="38"/>
                    <a:pt x="29" y="39"/>
                    <a:pt x="28" y="39"/>
                  </a:cubicBezTo>
                  <a:cubicBezTo>
                    <a:pt x="28" y="38"/>
                    <a:pt x="28" y="37"/>
                    <a:pt x="27" y="38"/>
                  </a:cubicBezTo>
                  <a:cubicBezTo>
                    <a:pt x="26" y="38"/>
                    <a:pt x="24" y="37"/>
                    <a:pt x="23" y="38"/>
                  </a:cubicBezTo>
                  <a:cubicBezTo>
                    <a:pt x="22" y="40"/>
                    <a:pt x="23" y="37"/>
                    <a:pt x="23" y="36"/>
                  </a:cubicBezTo>
                  <a:cubicBezTo>
                    <a:pt x="22" y="33"/>
                    <a:pt x="23" y="28"/>
                    <a:pt x="19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19" y="28"/>
                    <a:pt x="17" y="28"/>
                    <a:pt x="17" y="29"/>
                  </a:cubicBezTo>
                  <a:cubicBezTo>
                    <a:pt x="16" y="29"/>
                    <a:pt x="17" y="31"/>
                    <a:pt x="16" y="31"/>
                  </a:cubicBezTo>
                  <a:cubicBezTo>
                    <a:pt x="14" y="31"/>
                    <a:pt x="11" y="32"/>
                    <a:pt x="11" y="29"/>
                  </a:cubicBezTo>
                  <a:cubicBezTo>
                    <a:pt x="10" y="26"/>
                    <a:pt x="9" y="26"/>
                    <a:pt x="6" y="26"/>
                  </a:cubicBezTo>
                  <a:cubicBezTo>
                    <a:pt x="4" y="26"/>
                    <a:pt x="2" y="26"/>
                    <a:pt x="0" y="27"/>
                  </a:cubicBezTo>
                  <a:cubicBezTo>
                    <a:pt x="0" y="24"/>
                    <a:pt x="2" y="24"/>
                    <a:pt x="5" y="22"/>
                  </a:cubicBezTo>
                  <a:cubicBezTo>
                    <a:pt x="5" y="25"/>
                    <a:pt x="9" y="21"/>
                    <a:pt x="9" y="20"/>
                  </a:cubicBezTo>
                  <a:cubicBezTo>
                    <a:pt x="9" y="18"/>
                    <a:pt x="9" y="16"/>
                    <a:pt x="10" y="16"/>
                  </a:cubicBezTo>
                  <a:cubicBezTo>
                    <a:pt x="12" y="14"/>
                    <a:pt x="12" y="14"/>
                    <a:pt x="13" y="12"/>
                  </a:cubicBezTo>
                  <a:cubicBezTo>
                    <a:pt x="13" y="11"/>
                    <a:pt x="13" y="9"/>
                    <a:pt x="13" y="8"/>
                  </a:cubicBezTo>
                  <a:cubicBezTo>
                    <a:pt x="14" y="7"/>
                    <a:pt x="15" y="4"/>
                    <a:pt x="15" y="4"/>
                  </a:cubicBezTo>
                  <a:cubicBezTo>
                    <a:pt x="16" y="3"/>
                    <a:pt x="15" y="1"/>
                    <a:pt x="17" y="0"/>
                  </a:cubicBezTo>
                  <a:cubicBezTo>
                    <a:pt x="18" y="0"/>
                    <a:pt x="19" y="2"/>
                    <a:pt x="20" y="2"/>
                  </a:cubicBezTo>
                  <a:cubicBezTo>
                    <a:pt x="21" y="2"/>
                    <a:pt x="22" y="3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28" y="1"/>
                    <a:pt x="29" y="1"/>
                    <a:pt x="30" y="0"/>
                  </a:cubicBezTo>
                  <a:cubicBezTo>
                    <a:pt x="30" y="0"/>
                    <a:pt x="33" y="1"/>
                    <a:pt x="33" y="1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7" y="3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3"/>
                    <a:pt x="42" y="3"/>
                    <a:pt x="43" y="4"/>
                  </a:cubicBezTo>
                  <a:cubicBezTo>
                    <a:pt x="44" y="5"/>
                    <a:pt x="42" y="6"/>
                    <a:pt x="44" y="7"/>
                  </a:cubicBezTo>
                  <a:cubicBezTo>
                    <a:pt x="43" y="8"/>
                    <a:pt x="42" y="9"/>
                    <a:pt x="4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25" name="Freeform 328"/>
            <p:cNvSpPr>
              <a:spLocks noEditPoints="1"/>
            </p:cNvSpPr>
            <p:nvPr/>
          </p:nvSpPr>
          <p:spPr bwMode="auto">
            <a:xfrm>
              <a:off x="1937286" y="2879035"/>
              <a:ext cx="343076" cy="327419"/>
            </a:xfrm>
            <a:custGeom>
              <a:avLst/>
              <a:gdLst>
                <a:gd name="T0" fmla="*/ 1107 w 46"/>
                <a:gd name="T1" fmla="*/ 1257 h 44"/>
                <a:gd name="T2" fmla="*/ 943 w 46"/>
                <a:gd name="T3" fmla="*/ 1213 h 44"/>
                <a:gd name="T4" fmla="*/ 853 w 46"/>
                <a:gd name="T5" fmla="*/ 1189 h 44"/>
                <a:gd name="T6" fmla="*/ 758 w 46"/>
                <a:gd name="T7" fmla="*/ 1213 h 44"/>
                <a:gd name="T8" fmla="*/ 730 w 46"/>
                <a:gd name="T9" fmla="*/ 1028 h 44"/>
                <a:gd name="T10" fmla="*/ 623 w 46"/>
                <a:gd name="T11" fmla="*/ 910 h 44"/>
                <a:gd name="T12" fmla="*/ 505 w 46"/>
                <a:gd name="T13" fmla="*/ 967 h 44"/>
                <a:gd name="T14" fmla="*/ 225 w 46"/>
                <a:gd name="T15" fmla="*/ 804 h 44"/>
                <a:gd name="T16" fmla="*/ 118 w 46"/>
                <a:gd name="T17" fmla="*/ 688 h 44"/>
                <a:gd name="T18" fmla="*/ 185 w 46"/>
                <a:gd name="T19" fmla="*/ 716 h 44"/>
                <a:gd name="T20" fmla="*/ 348 w 46"/>
                <a:gd name="T21" fmla="*/ 463 h 44"/>
                <a:gd name="T22" fmla="*/ 438 w 46"/>
                <a:gd name="T23" fmla="*/ 184 h 44"/>
                <a:gd name="T24" fmla="*/ 623 w 46"/>
                <a:gd name="T25" fmla="*/ 28 h 44"/>
                <a:gd name="T26" fmla="*/ 787 w 46"/>
                <a:gd name="T27" fmla="*/ 66 h 44"/>
                <a:gd name="T28" fmla="*/ 972 w 46"/>
                <a:gd name="T29" fmla="*/ 0 h 44"/>
                <a:gd name="T30" fmla="*/ 1225 w 46"/>
                <a:gd name="T31" fmla="*/ 66 h 44"/>
                <a:gd name="T32" fmla="*/ 1332 w 46"/>
                <a:gd name="T33" fmla="*/ 66 h 44"/>
                <a:gd name="T34" fmla="*/ 1426 w 46"/>
                <a:gd name="T35" fmla="*/ 225 h 44"/>
                <a:gd name="T36" fmla="*/ 1381 w 46"/>
                <a:gd name="T37" fmla="*/ 319 h 44"/>
                <a:gd name="T38" fmla="*/ 1332 w 46"/>
                <a:gd name="T39" fmla="*/ 503 h 44"/>
                <a:gd name="T40" fmla="*/ 1291 w 46"/>
                <a:gd name="T41" fmla="*/ 619 h 44"/>
                <a:gd name="T42" fmla="*/ 1381 w 46"/>
                <a:gd name="T43" fmla="*/ 967 h 44"/>
                <a:gd name="T44" fmla="*/ 1263 w 46"/>
                <a:gd name="T45" fmla="*/ 1028 h 44"/>
                <a:gd name="T46" fmla="*/ 1263 w 46"/>
                <a:gd name="T47" fmla="*/ 1257 h 44"/>
                <a:gd name="T48" fmla="*/ 1332 w 46"/>
                <a:gd name="T49" fmla="*/ 1373 h 44"/>
                <a:gd name="T50" fmla="*/ 1291 w 46"/>
                <a:gd name="T51" fmla="*/ 1279 h 44"/>
                <a:gd name="T52" fmla="*/ 1225 w 46"/>
                <a:gd name="T53" fmla="*/ 1151 h 44"/>
                <a:gd name="T54" fmla="*/ 1332 w 46"/>
                <a:gd name="T55" fmla="*/ 967 h 44"/>
                <a:gd name="T56" fmla="*/ 1263 w 46"/>
                <a:gd name="T57" fmla="*/ 844 h 44"/>
                <a:gd name="T58" fmla="*/ 1263 w 46"/>
                <a:gd name="T59" fmla="*/ 503 h 44"/>
                <a:gd name="T60" fmla="*/ 1381 w 46"/>
                <a:gd name="T61" fmla="*/ 225 h 44"/>
                <a:gd name="T62" fmla="*/ 1291 w 46"/>
                <a:gd name="T63" fmla="*/ 66 h 44"/>
                <a:gd name="T64" fmla="*/ 1225 w 46"/>
                <a:gd name="T65" fmla="*/ 95 h 44"/>
                <a:gd name="T66" fmla="*/ 1078 w 46"/>
                <a:gd name="T67" fmla="*/ 28 h 44"/>
                <a:gd name="T68" fmla="*/ 922 w 46"/>
                <a:gd name="T69" fmla="*/ 66 h 44"/>
                <a:gd name="T70" fmla="*/ 825 w 46"/>
                <a:gd name="T71" fmla="*/ 66 h 44"/>
                <a:gd name="T72" fmla="*/ 623 w 46"/>
                <a:gd name="T73" fmla="*/ 95 h 44"/>
                <a:gd name="T74" fmla="*/ 505 w 46"/>
                <a:gd name="T75" fmla="*/ 118 h 44"/>
                <a:gd name="T76" fmla="*/ 438 w 46"/>
                <a:gd name="T77" fmla="*/ 369 h 44"/>
                <a:gd name="T78" fmla="*/ 348 w 46"/>
                <a:gd name="T79" fmla="*/ 619 h 44"/>
                <a:gd name="T80" fmla="*/ 156 w 46"/>
                <a:gd name="T81" fmla="*/ 716 h 44"/>
                <a:gd name="T82" fmla="*/ 370 w 46"/>
                <a:gd name="T83" fmla="*/ 910 h 44"/>
                <a:gd name="T84" fmla="*/ 533 w 46"/>
                <a:gd name="T85" fmla="*/ 938 h 44"/>
                <a:gd name="T86" fmla="*/ 663 w 46"/>
                <a:gd name="T87" fmla="*/ 872 h 44"/>
                <a:gd name="T88" fmla="*/ 758 w 46"/>
                <a:gd name="T89" fmla="*/ 1123 h 44"/>
                <a:gd name="T90" fmla="*/ 853 w 46"/>
                <a:gd name="T91" fmla="*/ 1151 h 44"/>
                <a:gd name="T92" fmla="*/ 943 w 46"/>
                <a:gd name="T93" fmla="*/ 1189 h 44"/>
                <a:gd name="T94" fmla="*/ 1107 w 46"/>
                <a:gd name="T95" fmla="*/ 1213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44">
                  <a:moveTo>
                    <a:pt x="42" y="44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39" y="43"/>
                    <a:pt x="38" y="42"/>
                  </a:cubicBezTo>
                  <a:cubicBezTo>
                    <a:pt x="37" y="41"/>
                    <a:pt x="36" y="40"/>
                    <a:pt x="35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2" y="40"/>
                    <a:pt x="31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5" y="38"/>
                    <a:pt x="25" y="39"/>
                  </a:cubicBezTo>
                  <a:cubicBezTo>
                    <a:pt x="25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3" y="30"/>
                    <a:pt x="22" y="29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8" y="30"/>
                    <a:pt x="18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5" y="32"/>
                    <a:pt x="14" y="32"/>
                  </a:cubicBezTo>
                  <a:cubicBezTo>
                    <a:pt x="13" y="32"/>
                    <a:pt x="11" y="31"/>
                    <a:pt x="11" y="29"/>
                  </a:cubicBezTo>
                  <a:cubicBezTo>
                    <a:pt x="10" y="27"/>
                    <a:pt x="10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7"/>
                    <a:pt x="3" y="27"/>
                    <a:pt x="1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4"/>
                    <a:pt x="2" y="23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9" y="21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10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4"/>
                    <a:pt x="13" y="14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0"/>
                    <a:pt x="13" y="8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0"/>
                    <a:pt x="17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1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6" y="0"/>
                    <a:pt x="37" y="0"/>
                    <a:pt x="37" y="1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1" y="1"/>
                    <a:pt x="41" y="1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3"/>
                    <a:pt x="44" y="3"/>
                    <a:pt x="44" y="4"/>
                  </a:cubicBezTo>
                  <a:cubicBezTo>
                    <a:pt x="45" y="4"/>
                    <a:pt x="45" y="5"/>
                    <a:pt x="45" y="5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3" y="12"/>
                    <a:pt x="42" y="13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6"/>
                    <a:pt x="41" y="16"/>
                    <a:pt x="41" y="17"/>
                  </a:cubicBezTo>
                  <a:cubicBezTo>
                    <a:pt x="41" y="17"/>
                    <a:pt x="40" y="18"/>
                    <a:pt x="40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1" y="19"/>
                    <a:pt x="41" y="20"/>
                    <a:pt x="41" y="20"/>
                  </a:cubicBezTo>
                  <a:cubicBezTo>
                    <a:pt x="41" y="23"/>
                    <a:pt x="41" y="24"/>
                    <a:pt x="41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2" y="28"/>
                    <a:pt x="42" y="29"/>
                  </a:cubicBezTo>
                  <a:cubicBezTo>
                    <a:pt x="43" y="29"/>
                    <a:pt x="44" y="30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cubicBezTo>
                    <a:pt x="41" y="32"/>
                    <a:pt x="41" y="32"/>
                    <a:pt x="40" y="33"/>
                  </a:cubicBezTo>
                  <a:cubicBezTo>
                    <a:pt x="40" y="34"/>
                    <a:pt x="40" y="34"/>
                    <a:pt x="40" y="35"/>
                  </a:cubicBezTo>
                  <a:cubicBezTo>
                    <a:pt x="40" y="35"/>
                    <a:pt x="40" y="36"/>
                    <a:pt x="40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39" y="39"/>
                    <a:pt x="39" y="39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2" y="40"/>
                    <a:pt x="42" y="41"/>
                  </a:cubicBezTo>
                  <a:lnTo>
                    <a:pt x="42" y="44"/>
                  </a:lnTo>
                  <a:close/>
                  <a:moveTo>
                    <a:pt x="35" y="39"/>
                  </a:moveTo>
                  <a:cubicBezTo>
                    <a:pt x="36" y="39"/>
                    <a:pt x="38" y="40"/>
                    <a:pt x="39" y="41"/>
                  </a:cubicBezTo>
                  <a:cubicBezTo>
                    <a:pt x="39" y="42"/>
                    <a:pt x="40" y="42"/>
                    <a:pt x="41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8" y="40"/>
                    <a:pt x="38" y="39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4"/>
                    <a:pt x="38" y="33"/>
                    <a:pt x="39" y="32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2" y="31"/>
                    <a:pt x="43" y="31"/>
                  </a:cubicBezTo>
                  <a:cubicBezTo>
                    <a:pt x="42" y="30"/>
                    <a:pt x="42" y="30"/>
                    <a:pt x="42" y="29"/>
                  </a:cubicBezTo>
                  <a:cubicBezTo>
                    <a:pt x="41" y="29"/>
                    <a:pt x="40" y="28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4"/>
                    <a:pt x="40" y="23"/>
                    <a:pt x="40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17"/>
                    <a:pt x="40" y="17"/>
                    <a:pt x="40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2"/>
                    <a:pt x="42" y="11"/>
                    <a:pt x="43" y="9"/>
                  </a:cubicBezTo>
                  <a:cubicBezTo>
                    <a:pt x="43" y="8"/>
                    <a:pt x="43" y="8"/>
                    <a:pt x="44" y="7"/>
                  </a:cubicBezTo>
                  <a:cubicBezTo>
                    <a:pt x="43" y="7"/>
                    <a:pt x="44" y="6"/>
                    <a:pt x="44" y="5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3" y="4"/>
                    <a:pt x="42" y="3"/>
                    <a:pt x="42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1" y="3"/>
                    <a:pt x="41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7" y="3"/>
                    <a:pt x="36" y="1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1" y="1"/>
                    <a:pt x="31" y="1"/>
                  </a:cubicBezTo>
                  <a:cubicBezTo>
                    <a:pt x="31" y="1"/>
                    <a:pt x="29" y="1"/>
                    <a:pt x="29" y="2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2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1" y="2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6" y="5"/>
                    <a:pt x="16" y="6"/>
                    <a:pt x="15" y="6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4"/>
                    <a:pt x="14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0" y="21"/>
                    <a:pt x="8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4"/>
                    <a:pt x="2" y="26"/>
                  </a:cubicBezTo>
                  <a:cubicBezTo>
                    <a:pt x="4" y="25"/>
                    <a:pt x="5" y="25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5"/>
                    <a:pt x="11" y="26"/>
                    <a:pt x="12" y="29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4" y="29"/>
                    <a:pt x="24" y="31"/>
                    <a:pt x="24" y="33"/>
                  </a:cubicBezTo>
                  <a:cubicBezTo>
                    <a:pt x="24" y="34"/>
                    <a:pt x="24" y="35"/>
                    <a:pt x="24" y="36"/>
                  </a:cubicBezTo>
                  <a:cubicBezTo>
                    <a:pt x="24" y="36"/>
                    <a:pt x="24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2" y="38"/>
                  </a:cubicBezTo>
                  <a:cubicBezTo>
                    <a:pt x="32" y="39"/>
                    <a:pt x="33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26" name="Freeform 329"/>
            <p:cNvSpPr/>
            <p:nvPr/>
          </p:nvSpPr>
          <p:spPr bwMode="auto">
            <a:xfrm>
              <a:off x="2220560" y="2901073"/>
              <a:ext cx="119605" cy="97596"/>
            </a:xfrm>
            <a:custGeom>
              <a:avLst/>
              <a:gdLst>
                <a:gd name="T0" fmla="*/ 418 w 16"/>
                <a:gd name="T1" fmla="*/ 284 h 13"/>
                <a:gd name="T2" fmla="*/ 508 w 16"/>
                <a:gd name="T3" fmla="*/ 136 h 13"/>
                <a:gd name="T4" fmla="*/ 418 w 16"/>
                <a:gd name="T5" fmla="*/ 0 h 13"/>
                <a:gd name="T6" fmla="*/ 349 w 16"/>
                <a:gd name="T7" fmla="*/ 29 h 13"/>
                <a:gd name="T8" fmla="*/ 226 w 16"/>
                <a:gd name="T9" fmla="*/ 29 h 13"/>
                <a:gd name="T10" fmla="*/ 226 w 16"/>
                <a:gd name="T11" fmla="*/ 165 h 13"/>
                <a:gd name="T12" fmla="*/ 135 w 16"/>
                <a:gd name="T13" fmla="*/ 420 h 13"/>
                <a:gd name="T14" fmla="*/ 226 w 16"/>
                <a:gd name="T15" fmla="*/ 393 h 13"/>
                <a:gd name="T16" fmla="*/ 254 w 16"/>
                <a:gd name="T17" fmla="*/ 324 h 13"/>
                <a:gd name="T18" fmla="*/ 418 w 16"/>
                <a:gd name="T19" fmla="*/ 28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3">
                  <a:moveTo>
                    <a:pt x="13" y="9"/>
                  </a:moveTo>
                  <a:cubicBezTo>
                    <a:pt x="14" y="8"/>
                    <a:pt x="16" y="6"/>
                    <a:pt x="16" y="4"/>
                  </a:cubicBezTo>
                  <a:cubicBezTo>
                    <a:pt x="15" y="3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4" y="1"/>
                    <a:pt x="7" y="3"/>
                    <a:pt x="7" y="5"/>
                  </a:cubicBezTo>
                  <a:cubicBezTo>
                    <a:pt x="7" y="6"/>
                    <a:pt x="0" y="11"/>
                    <a:pt x="4" y="13"/>
                  </a:cubicBezTo>
                  <a:cubicBezTo>
                    <a:pt x="4" y="13"/>
                    <a:pt x="7" y="12"/>
                    <a:pt x="7" y="12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9" y="9"/>
                    <a:pt x="13" y="9"/>
                    <a:pt x="13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27" name="Freeform 330"/>
            <p:cNvSpPr>
              <a:spLocks noEditPoints="1"/>
            </p:cNvSpPr>
            <p:nvPr/>
          </p:nvSpPr>
          <p:spPr bwMode="auto">
            <a:xfrm>
              <a:off x="2236297" y="2894776"/>
              <a:ext cx="110162" cy="103892"/>
            </a:xfrm>
            <a:custGeom>
              <a:avLst/>
              <a:gdLst>
                <a:gd name="T0" fmla="*/ 86 w 15"/>
                <a:gd name="T1" fmla="*/ 434 h 14"/>
                <a:gd name="T2" fmla="*/ 65 w 15"/>
                <a:gd name="T3" fmla="*/ 434 h 14"/>
                <a:gd name="T4" fmla="*/ 0 w 15"/>
                <a:gd name="T5" fmla="*/ 405 h 14"/>
                <a:gd name="T6" fmla="*/ 86 w 15"/>
                <a:gd name="T7" fmla="*/ 222 h 14"/>
                <a:gd name="T8" fmla="*/ 114 w 15"/>
                <a:gd name="T9" fmla="*/ 184 h 14"/>
                <a:gd name="T10" fmla="*/ 114 w 15"/>
                <a:gd name="T11" fmla="*/ 156 h 14"/>
                <a:gd name="T12" fmla="*/ 86 w 15"/>
                <a:gd name="T13" fmla="*/ 66 h 14"/>
                <a:gd name="T14" fmla="*/ 152 w 15"/>
                <a:gd name="T15" fmla="*/ 28 h 14"/>
                <a:gd name="T16" fmla="*/ 266 w 15"/>
                <a:gd name="T17" fmla="*/ 28 h 14"/>
                <a:gd name="T18" fmla="*/ 266 w 15"/>
                <a:gd name="T19" fmla="*/ 28 h 14"/>
                <a:gd name="T20" fmla="*/ 294 w 15"/>
                <a:gd name="T21" fmla="*/ 28 h 14"/>
                <a:gd name="T22" fmla="*/ 331 w 15"/>
                <a:gd name="T23" fmla="*/ 0 h 14"/>
                <a:gd name="T24" fmla="*/ 331 w 15"/>
                <a:gd name="T25" fmla="*/ 28 h 14"/>
                <a:gd name="T26" fmla="*/ 420 w 15"/>
                <a:gd name="T27" fmla="*/ 156 h 14"/>
                <a:gd name="T28" fmla="*/ 355 w 15"/>
                <a:gd name="T29" fmla="*/ 278 h 14"/>
                <a:gd name="T30" fmla="*/ 355 w 15"/>
                <a:gd name="T31" fmla="*/ 316 h 14"/>
                <a:gd name="T32" fmla="*/ 355 w 15"/>
                <a:gd name="T33" fmla="*/ 339 h 14"/>
                <a:gd name="T34" fmla="*/ 331 w 15"/>
                <a:gd name="T35" fmla="*/ 316 h 14"/>
                <a:gd name="T36" fmla="*/ 294 w 15"/>
                <a:gd name="T37" fmla="*/ 316 h 14"/>
                <a:gd name="T38" fmla="*/ 201 w 15"/>
                <a:gd name="T39" fmla="*/ 339 h 14"/>
                <a:gd name="T40" fmla="*/ 201 w 15"/>
                <a:gd name="T41" fmla="*/ 368 h 14"/>
                <a:gd name="T42" fmla="*/ 152 w 15"/>
                <a:gd name="T43" fmla="*/ 405 h 14"/>
                <a:gd name="T44" fmla="*/ 86 w 15"/>
                <a:gd name="T45" fmla="*/ 434 h 14"/>
                <a:gd name="T46" fmla="*/ 331 w 15"/>
                <a:gd name="T47" fmla="*/ 66 h 14"/>
                <a:gd name="T48" fmla="*/ 331 w 15"/>
                <a:gd name="T49" fmla="*/ 66 h 14"/>
                <a:gd name="T50" fmla="*/ 266 w 15"/>
                <a:gd name="T51" fmla="*/ 66 h 14"/>
                <a:gd name="T52" fmla="*/ 266 w 15"/>
                <a:gd name="T53" fmla="*/ 66 h 14"/>
                <a:gd name="T54" fmla="*/ 152 w 15"/>
                <a:gd name="T55" fmla="*/ 94 h 14"/>
                <a:gd name="T56" fmla="*/ 114 w 15"/>
                <a:gd name="T57" fmla="*/ 94 h 14"/>
                <a:gd name="T58" fmla="*/ 152 w 15"/>
                <a:gd name="T59" fmla="*/ 118 h 14"/>
                <a:gd name="T60" fmla="*/ 180 w 15"/>
                <a:gd name="T61" fmla="*/ 184 h 14"/>
                <a:gd name="T62" fmla="*/ 114 w 15"/>
                <a:gd name="T63" fmla="*/ 250 h 14"/>
                <a:gd name="T64" fmla="*/ 65 w 15"/>
                <a:gd name="T65" fmla="*/ 368 h 14"/>
                <a:gd name="T66" fmla="*/ 65 w 15"/>
                <a:gd name="T67" fmla="*/ 405 h 14"/>
                <a:gd name="T68" fmla="*/ 152 w 15"/>
                <a:gd name="T69" fmla="*/ 368 h 14"/>
                <a:gd name="T70" fmla="*/ 180 w 15"/>
                <a:gd name="T71" fmla="*/ 368 h 14"/>
                <a:gd name="T72" fmla="*/ 180 w 15"/>
                <a:gd name="T73" fmla="*/ 368 h 14"/>
                <a:gd name="T74" fmla="*/ 180 w 15"/>
                <a:gd name="T75" fmla="*/ 368 h 14"/>
                <a:gd name="T76" fmla="*/ 180 w 15"/>
                <a:gd name="T77" fmla="*/ 339 h 14"/>
                <a:gd name="T78" fmla="*/ 294 w 15"/>
                <a:gd name="T79" fmla="*/ 278 h 14"/>
                <a:gd name="T80" fmla="*/ 331 w 15"/>
                <a:gd name="T81" fmla="*/ 278 h 14"/>
                <a:gd name="T82" fmla="*/ 355 w 15"/>
                <a:gd name="T83" fmla="*/ 278 h 14"/>
                <a:gd name="T84" fmla="*/ 380 w 15"/>
                <a:gd name="T85" fmla="*/ 156 h 14"/>
                <a:gd name="T86" fmla="*/ 331 w 15"/>
                <a:gd name="T87" fmla="*/ 66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" h="14">
                  <a:moveTo>
                    <a:pt x="3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1"/>
                    <a:pt x="2" y="9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4" y="4"/>
                    <a:pt x="14" y="5"/>
                  </a:cubicBezTo>
                  <a:cubicBezTo>
                    <a:pt x="15" y="7"/>
                    <a:pt x="13" y="8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9" y="10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7" y="13"/>
                    <a:pt x="5" y="13"/>
                  </a:cubicBezTo>
                  <a:cubicBezTo>
                    <a:pt x="5" y="13"/>
                    <a:pt x="3" y="14"/>
                    <a:pt x="3" y="14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3" y="9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8"/>
                    <a:pt x="13" y="6"/>
                    <a:pt x="13" y="5"/>
                  </a:cubicBezTo>
                  <a:cubicBezTo>
                    <a:pt x="13" y="4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28" name="Freeform 331"/>
            <p:cNvSpPr/>
            <p:nvPr/>
          </p:nvSpPr>
          <p:spPr bwMode="auto">
            <a:xfrm>
              <a:off x="2296100" y="3134043"/>
              <a:ext cx="59802" cy="132227"/>
            </a:xfrm>
            <a:custGeom>
              <a:avLst/>
              <a:gdLst>
                <a:gd name="T0" fmla="*/ 29 w 8"/>
                <a:gd name="T1" fmla="*/ 331 h 18"/>
                <a:gd name="T2" fmla="*/ 164 w 8"/>
                <a:gd name="T3" fmla="*/ 420 h 18"/>
                <a:gd name="T4" fmla="*/ 135 w 8"/>
                <a:gd name="T5" fmla="*/ 469 h 18"/>
                <a:gd name="T6" fmla="*/ 185 w 8"/>
                <a:gd name="T7" fmla="*/ 534 h 18"/>
                <a:gd name="T8" fmla="*/ 185 w 8"/>
                <a:gd name="T9" fmla="*/ 534 h 18"/>
                <a:gd name="T10" fmla="*/ 254 w 8"/>
                <a:gd name="T11" fmla="*/ 446 h 18"/>
                <a:gd name="T12" fmla="*/ 164 w 8"/>
                <a:gd name="T13" fmla="*/ 294 h 18"/>
                <a:gd name="T14" fmla="*/ 185 w 8"/>
                <a:gd name="T15" fmla="*/ 355 h 18"/>
                <a:gd name="T16" fmla="*/ 164 w 8"/>
                <a:gd name="T17" fmla="*/ 331 h 18"/>
                <a:gd name="T18" fmla="*/ 135 w 8"/>
                <a:gd name="T19" fmla="*/ 180 h 18"/>
                <a:gd name="T20" fmla="*/ 95 w 8"/>
                <a:gd name="T21" fmla="*/ 28 h 18"/>
                <a:gd name="T22" fmla="*/ 29 w 8"/>
                <a:gd name="T23" fmla="*/ 0 h 18"/>
                <a:gd name="T24" fmla="*/ 69 w 8"/>
                <a:gd name="T25" fmla="*/ 86 h 18"/>
                <a:gd name="T26" fmla="*/ 69 w 8"/>
                <a:gd name="T27" fmla="*/ 180 h 18"/>
                <a:gd name="T28" fmla="*/ 69 w 8"/>
                <a:gd name="T29" fmla="*/ 201 h 18"/>
                <a:gd name="T30" fmla="*/ 29 w 8"/>
                <a:gd name="T31" fmla="*/ 240 h 18"/>
                <a:gd name="T32" fmla="*/ 29 w 8"/>
                <a:gd name="T33" fmla="*/ 33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8">
                  <a:moveTo>
                    <a:pt x="1" y="11"/>
                  </a:moveTo>
                  <a:cubicBezTo>
                    <a:pt x="2" y="14"/>
                    <a:pt x="4" y="11"/>
                    <a:pt x="5" y="14"/>
                  </a:cubicBezTo>
                  <a:cubicBezTo>
                    <a:pt x="5" y="15"/>
                    <a:pt x="4" y="15"/>
                    <a:pt x="4" y="16"/>
                  </a:cubicBezTo>
                  <a:cubicBezTo>
                    <a:pt x="5" y="17"/>
                    <a:pt x="6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3"/>
                    <a:pt x="7" y="12"/>
                    <a:pt x="5" y="10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5" y="12"/>
                    <a:pt x="5" y="11"/>
                  </a:cubicBezTo>
                  <a:cubicBezTo>
                    <a:pt x="4" y="9"/>
                    <a:pt x="3" y="8"/>
                    <a:pt x="4" y="6"/>
                  </a:cubicBezTo>
                  <a:cubicBezTo>
                    <a:pt x="5" y="4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1" y="7"/>
                    <a:pt x="1" y="8"/>
                  </a:cubicBezTo>
                  <a:cubicBezTo>
                    <a:pt x="1" y="9"/>
                    <a:pt x="0" y="10"/>
                    <a:pt x="1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29" name="Freeform 332"/>
            <p:cNvSpPr>
              <a:spLocks noEditPoints="1"/>
            </p:cNvSpPr>
            <p:nvPr/>
          </p:nvSpPr>
          <p:spPr bwMode="auto">
            <a:xfrm>
              <a:off x="2286657" y="3118302"/>
              <a:ext cx="69245" cy="154265"/>
            </a:xfrm>
            <a:custGeom>
              <a:avLst/>
              <a:gdLst>
                <a:gd name="T0" fmla="*/ 220 w 9"/>
                <a:gd name="T1" fmla="*/ 621 h 21"/>
                <a:gd name="T2" fmla="*/ 220 w 9"/>
                <a:gd name="T3" fmla="*/ 600 h 21"/>
                <a:gd name="T4" fmla="*/ 174 w 9"/>
                <a:gd name="T5" fmla="*/ 506 h 21"/>
                <a:gd name="T6" fmla="*/ 144 w 9"/>
                <a:gd name="T7" fmla="*/ 446 h 21"/>
                <a:gd name="T8" fmla="*/ 71 w 9"/>
                <a:gd name="T9" fmla="*/ 380 h 21"/>
                <a:gd name="T10" fmla="*/ 71 w 9"/>
                <a:gd name="T11" fmla="*/ 294 h 21"/>
                <a:gd name="T12" fmla="*/ 71 w 9"/>
                <a:gd name="T13" fmla="*/ 240 h 21"/>
                <a:gd name="T14" fmla="*/ 103 w 9"/>
                <a:gd name="T15" fmla="*/ 180 h 21"/>
                <a:gd name="T16" fmla="*/ 71 w 9"/>
                <a:gd name="T17" fmla="*/ 86 h 21"/>
                <a:gd name="T18" fmla="*/ 0 w 9"/>
                <a:gd name="T19" fmla="*/ 0 h 21"/>
                <a:gd name="T20" fmla="*/ 144 w 9"/>
                <a:gd name="T21" fmla="*/ 65 h 21"/>
                <a:gd name="T22" fmla="*/ 174 w 9"/>
                <a:gd name="T23" fmla="*/ 86 h 21"/>
                <a:gd name="T24" fmla="*/ 174 w 9"/>
                <a:gd name="T25" fmla="*/ 240 h 21"/>
                <a:gd name="T26" fmla="*/ 220 w 9"/>
                <a:gd name="T27" fmla="*/ 355 h 21"/>
                <a:gd name="T28" fmla="*/ 252 w 9"/>
                <a:gd name="T29" fmla="*/ 355 h 21"/>
                <a:gd name="T30" fmla="*/ 293 w 9"/>
                <a:gd name="T31" fmla="*/ 560 h 21"/>
                <a:gd name="T32" fmla="*/ 293 w 9"/>
                <a:gd name="T33" fmla="*/ 621 h 21"/>
                <a:gd name="T34" fmla="*/ 220 w 9"/>
                <a:gd name="T35" fmla="*/ 469 h 21"/>
                <a:gd name="T36" fmla="*/ 220 w 9"/>
                <a:gd name="T37" fmla="*/ 534 h 21"/>
                <a:gd name="T38" fmla="*/ 252 w 9"/>
                <a:gd name="T39" fmla="*/ 560 h 21"/>
                <a:gd name="T40" fmla="*/ 293 w 9"/>
                <a:gd name="T41" fmla="*/ 506 h 21"/>
                <a:gd name="T42" fmla="*/ 252 w 9"/>
                <a:gd name="T43" fmla="*/ 420 h 21"/>
                <a:gd name="T44" fmla="*/ 174 w 9"/>
                <a:gd name="T45" fmla="*/ 420 h 21"/>
                <a:gd name="T46" fmla="*/ 174 w 9"/>
                <a:gd name="T47" fmla="*/ 420 h 21"/>
                <a:gd name="T48" fmla="*/ 144 w 9"/>
                <a:gd name="T49" fmla="*/ 355 h 21"/>
                <a:gd name="T50" fmla="*/ 144 w 9"/>
                <a:gd name="T51" fmla="*/ 152 h 21"/>
                <a:gd name="T52" fmla="*/ 144 w 9"/>
                <a:gd name="T53" fmla="*/ 180 h 21"/>
                <a:gd name="T54" fmla="*/ 103 w 9"/>
                <a:gd name="T55" fmla="*/ 240 h 21"/>
                <a:gd name="T56" fmla="*/ 103 w 9"/>
                <a:gd name="T57" fmla="*/ 294 h 21"/>
                <a:gd name="T58" fmla="*/ 71 w 9"/>
                <a:gd name="T59" fmla="*/ 331 h 21"/>
                <a:gd name="T60" fmla="*/ 103 w 9"/>
                <a:gd name="T61" fmla="*/ 380 h 21"/>
                <a:gd name="T62" fmla="*/ 144 w 9"/>
                <a:gd name="T63" fmla="*/ 42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" h="21">
                  <a:moveTo>
                    <a:pt x="8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4" y="18"/>
                    <a:pt x="5" y="17"/>
                    <a:pt x="5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2" y="15"/>
                    <a:pt x="2" y="13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6"/>
                    <a:pt x="6" y="7"/>
                    <a:pt x="5" y="8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4"/>
                    <a:pt x="9" y="15"/>
                    <a:pt x="9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lnTo>
                    <a:pt x="8" y="21"/>
                  </a:lnTo>
                  <a:close/>
                  <a:moveTo>
                    <a:pt x="5" y="14"/>
                  </a:moveTo>
                  <a:cubicBezTo>
                    <a:pt x="6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lose/>
                  <a:moveTo>
                    <a:pt x="4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0"/>
                    <a:pt x="3" y="9"/>
                    <a:pt x="4" y="8"/>
                  </a:cubicBezTo>
                  <a:cubicBezTo>
                    <a:pt x="5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4" y="14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30" name="Freeform 333"/>
            <p:cNvSpPr/>
            <p:nvPr/>
          </p:nvSpPr>
          <p:spPr bwMode="auto">
            <a:xfrm>
              <a:off x="2252035" y="3156081"/>
              <a:ext cx="185702" cy="295936"/>
            </a:xfrm>
            <a:custGeom>
              <a:avLst/>
              <a:gdLst>
                <a:gd name="T0" fmla="*/ 753 w 25"/>
                <a:gd name="T1" fmla="*/ 0 h 40"/>
                <a:gd name="T2" fmla="*/ 753 w 25"/>
                <a:gd name="T3" fmla="*/ 155 h 40"/>
                <a:gd name="T4" fmla="*/ 753 w 25"/>
                <a:gd name="T5" fmla="*/ 336 h 40"/>
                <a:gd name="T6" fmla="*/ 463 w 25"/>
                <a:gd name="T7" fmla="*/ 548 h 40"/>
                <a:gd name="T8" fmla="*/ 434 w 25"/>
                <a:gd name="T9" fmla="*/ 609 h 40"/>
                <a:gd name="T10" fmla="*/ 434 w 25"/>
                <a:gd name="T11" fmla="*/ 585 h 40"/>
                <a:gd name="T12" fmla="*/ 340 w 25"/>
                <a:gd name="T13" fmla="*/ 729 h 40"/>
                <a:gd name="T14" fmla="*/ 406 w 25"/>
                <a:gd name="T15" fmla="*/ 855 h 40"/>
                <a:gd name="T16" fmla="*/ 368 w 25"/>
                <a:gd name="T17" fmla="*/ 1011 h 40"/>
                <a:gd name="T18" fmla="*/ 368 w 25"/>
                <a:gd name="T19" fmla="*/ 973 h 40"/>
                <a:gd name="T20" fmla="*/ 184 w 25"/>
                <a:gd name="T21" fmla="*/ 1154 h 40"/>
                <a:gd name="T22" fmla="*/ 222 w 25"/>
                <a:gd name="T23" fmla="*/ 1154 h 40"/>
                <a:gd name="T24" fmla="*/ 156 w 25"/>
                <a:gd name="T25" fmla="*/ 1194 h 40"/>
                <a:gd name="T26" fmla="*/ 118 w 25"/>
                <a:gd name="T27" fmla="*/ 1011 h 40"/>
                <a:gd name="T28" fmla="*/ 118 w 25"/>
                <a:gd name="T29" fmla="*/ 855 h 40"/>
                <a:gd name="T30" fmla="*/ 184 w 25"/>
                <a:gd name="T31" fmla="*/ 729 h 40"/>
                <a:gd name="T32" fmla="*/ 184 w 25"/>
                <a:gd name="T33" fmla="*/ 609 h 40"/>
                <a:gd name="T34" fmla="*/ 184 w 25"/>
                <a:gd name="T35" fmla="*/ 454 h 40"/>
                <a:gd name="T36" fmla="*/ 94 w 25"/>
                <a:gd name="T37" fmla="*/ 404 h 40"/>
                <a:gd name="T38" fmla="*/ 0 w 25"/>
                <a:gd name="T39" fmla="*/ 336 h 40"/>
                <a:gd name="T40" fmla="*/ 156 w 25"/>
                <a:gd name="T41" fmla="*/ 270 h 40"/>
                <a:gd name="T42" fmla="*/ 222 w 25"/>
                <a:gd name="T43" fmla="*/ 249 h 40"/>
                <a:gd name="T44" fmla="*/ 278 w 25"/>
                <a:gd name="T45" fmla="*/ 270 h 40"/>
                <a:gd name="T46" fmla="*/ 319 w 25"/>
                <a:gd name="T47" fmla="*/ 364 h 40"/>
                <a:gd name="T48" fmla="*/ 368 w 25"/>
                <a:gd name="T49" fmla="*/ 454 h 40"/>
                <a:gd name="T50" fmla="*/ 368 w 25"/>
                <a:gd name="T51" fmla="*/ 454 h 40"/>
                <a:gd name="T52" fmla="*/ 434 w 25"/>
                <a:gd name="T53" fmla="*/ 310 h 40"/>
                <a:gd name="T54" fmla="*/ 340 w 25"/>
                <a:gd name="T55" fmla="*/ 89 h 40"/>
                <a:gd name="T56" fmla="*/ 590 w 25"/>
                <a:gd name="T57" fmla="*/ 66 h 40"/>
                <a:gd name="T58" fmla="*/ 753 w 25"/>
                <a:gd name="T59" fmla="*/ 0 h 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40">
                  <a:moveTo>
                    <a:pt x="24" y="0"/>
                  </a:moveTo>
                  <a:cubicBezTo>
                    <a:pt x="25" y="1"/>
                    <a:pt x="24" y="4"/>
                    <a:pt x="24" y="5"/>
                  </a:cubicBezTo>
                  <a:cubicBezTo>
                    <a:pt x="24" y="7"/>
                    <a:pt x="25" y="10"/>
                    <a:pt x="24" y="11"/>
                  </a:cubicBezTo>
                  <a:cubicBezTo>
                    <a:pt x="23" y="15"/>
                    <a:pt x="18" y="16"/>
                    <a:pt x="15" y="18"/>
                  </a:cubicBezTo>
                  <a:cubicBezTo>
                    <a:pt x="15" y="19"/>
                    <a:pt x="15" y="19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1"/>
                    <a:pt x="11" y="21"/>
                    <a:pt x="11" y="24"/>
                  </a:cubicBezTo>
                  <a:cubicBezTo>
                    <a:pt x="11" y="24"/>
                    <a:pt x="12" y="28"/>
                    <a:pt x="13" y="28"/>
                  </a:cubicBezTo>
                  <a:cubicBezTo>
                    <a:pt x="12" y="30"/>
                    <a:pt x="12" y="31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2" y="34"/>
                    <a:pt x="4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40"/>
                    <a:pt x="5" y="40"/>
                    <a:pt x="5" y="39"/>
                  </a:cubicBezTo>
                  <a:cubicBezTo>
                    <a:pt x="4" y="37"/>
                    <a:pt x="4" y="35"/>
                    <a:pt x="4" y="33"/>
                  </a:cubicBezTo>
                  <a:cubicBezTo>
                    <a:pt x="4" y="32"/>
                    <a:pt x="3" y="30"/>
                    <a:pt x="4" y="28"/>
                  </a:cubicBezTo>
                  <a:cubicBezTo>
                    <a:pt x="4" y="27"/>
                    <a:pt x="5" y="25"/>
                    <a:pt x="6" y="24"/>
                  </a:cubicBezTo>
                  <a:cubicBezTo>
                    <a:pt x="7" y="22"/>
                    <a:pt x="6" y="21"/>
                    <a:pt x="6" y="20"/>
                  </a:cubicBezTo>
                  <a:cubicBezTo>
                    <a:pt x="7" y="18"/>
                    <a:pt x="7" y="17"/>
                    <a:pt x="6" y="15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1" y="13"/>
                    <a:pt x="1" y="13"/>
                    <a:pt x="0" y="11"/>
                  </a:cubicBezTo>
                  <a:cubicBezTo>
                    <a:pt x="2" y="10"/>
                    <a:pt x="3" y="9"/>
                    <a:pt x="5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1" y="9"/>
                    <a:pt x="11" y="10"/>
                    <a:pt x="10" y="12"/>
                  </a:cubicBezTo>
                  <a:cubicBezTo>
                    <a:pt x="9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3"/>
                    <a:pt x="15" y="12"/>
                    <a:pt x="14" y="10"/>
                  </a:cubicBezTo>
                  <a:cubicBezTo>
                    <a:pt x="12" y="7"/>
                    <a:pt x="10" y="6"/>
                    <a:pt x="11" y="3"/>
                  </a:cubicBezTo>
                  <a:cubicBezTo>
                    <a:pt x="12" y="2"/>
                    <a:pt x="18" y="2"/>
                    <a:pt x="19" y="2"/>
                  </a:cubicBezTo>
                  <a:cubicBezTo>
                    <a:pt x="21" y="1"/>
                    <a:pt x="23" y="2"/>
                    <a:pt x="2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31" name="Freeform 334"/>
            <p:cNvSpPr>
              <a:spLocks noEditPoints="1"/>
            </p:cNvSpPr>
            <p:nvPr/>
          </p:nvSpPr>
          <p:spPr bwMode="auto">
            <a:xfrm>
              <a:off x="2242592" y="3140340"/>
              <a:ext cx="195144" cy="311677"/>
            </a:xfrm>
            <a:custGeom>
              <a:avLst/>
              <a:gdLst>
                <a:gd name="T0" fmla="*/ 165 w 26"/>
                <a:gd name="T1" fmla="*/ 1273 h 42"/>
                <a:gd name="T2" fmla="*/ 136 w 26"/>
                <a:gd name="T3" fmla="*/ 1023 h 42"/>
                <a:gd name="T4" fmla="*/ 165 w 26"/>
                <a:gd name="T5" fmla="*/ 839 h 42"/>
                <a:gd name="T6" fmla="*/ 234 w 26"/>
                <a:gd name="T7" fmla="*/ 745 h 42"/>
                <a:gd name="T8" fmla="*/ 234 w 26"/>
                <a:gd name="T9" fmla="*/ 523 h 42"/>
                <a:gd name="T10" fmla="*/ 29 w 26"/>
                <a:gd name="T11" fmla="*/ 405 h 42"/>
                <a:gd name="T12" fmla="*/ 255 w 26"/>
                <a:gd name="T13" fmla="*/ 316 h 42"/>
                <a:gd name="T14" fmla="*/ 324 w 26"/>
                <a:gd name="T15" fmla="*/ 339 h 42"/>
                <a:gd name="T16" fmla="*/ 393 w 26"/>
                <a:gd name="T17" fmla="*/ 434 h 42"/>
                <a:gd name="T18" fmla="*/ 420 w 26"/>
                <a:gd name="T19" fmla="*/ 500 h 42"/>
                <a:gd name="T20" fmla="*/ 448 w 26"/>
                <a:gd name="T21" fmla="*/ 368 h 42"/>
                <a:gd name="T22" fmla="*/ 393 w 26"/>
                <a:gd name="T23" fmla="*/ 118 h 42"/>
                <a:gd name="T24" fmla="*/ 649 w 26"/>
                <a:gd name="T25" fmla="*/ 94 h 42"/>
                <a:gd name="T26" fmla="*/ 813 w 26"/>
                <a:gd name="T27" fmla="*/ 28 h 42"/>
                <a:gd name="T28" fmla="*/ 842 w 26"/>
                <a:gd name="T29" fmla="*/ 28 h 42"/>
                <a:gd name="T30" fmla="*/ 842 w 26"/>
                <a:gd name="T31" fmla="*/ 222 h 42"/>
                <a:gd name="T32" fmla="*/ 842 w 26"/>
                <a:gd name="T33" fmla="*/ 405 h 42"/>
                <a:gd name="T34" fmla="*/ 558 w 26"/>
                <a:gd name="T35" fmla="*/ 618 h 42"/>
                <a:gd name="T36" fmla="*/ 489 w 26"/>
                <a:gd name="T37" fmla="*/ 705 h 42"/>
                <a:gd name="T38" fmla="*/ 448 w 26"/>
                <a:gd name="T39" fmla="*/ 745 h 42"/>
                <a:gd name="T40" fmla="*/ 448 w 26"/>
                <a:gd name="T41" fmla="*/ 889 h 42"/>
                <a:gd name="T42" fmla="*/ 448 w 26"/>
                <a:gd name="T43" fmla="*/ 929 h 42"/>
                <a:gd name="T44" fmla="*/ 448 w 26"/>
                <a:gd name="T45" fmla="*/ 983 h 42"/>
                <a:gd name="T46" fmla="*/ 448 w 26"/>
                <a:gd name="T47" fmla="*/ 1051 h 42"/>
                <a:gd name="T48" fmla="*/ 393 w 26"/>
                <a:gd name="T49" fmla="*/ 1139 h 42"/>
                <a:gd name="T50" fmla="*/ 324 w 26"/>
                <a:gd name="T51" fmla="*/ 1179 h 42"/>
                <a:gd name="T52" fmla="*/ 255 w 26"/>
                <a:gd name="T53" fmla="*/ 1233 h 42"/>
                <a:gd name="T54" fmla="*/ 188 w 26"/>
                <a:gd name="T55" fmla="*/ 1294 h 42"/>
                <a:gd name="T56" fmla="*/ 136 w 26"/>
                <a:gd name="T57" fmla="*/ 434 h 42"/>
                <a:gd name="T58" fmla="*/ 255 w 26"/>
                <a:gd name="T59" fmla="*/ 684 h 42"/>
                <a:gd name="T60" fmla="*/ 255 w 26"/>
                <a:gd name="T61" fmla="*/ 799 h 42"/>
                <a:gd name="T62" fmla="*/ 165 w 26"/>
                <a:gd name="T63" fmla="*/ 929 h 42"/>
                <a:gd name="T64" fmla="*/ 188 w 26"/>
                <a:gd name="T65" fmla="*/ 1089 h 42"/>
                <a:gd name="T66" fmla="*/ 188 w 26"/>
                <a:gd name="T67" fmla="*/ 1273 h 42"/>
                <a:gd name="T68" fmla="*/ 234 w 26"/>
                <a:gd name="T69" fmla="*/ 1273 h 42"/>
                <a:gd name="T70" fmla="*/ 255 w 26"/>
                <a:gd name="T71" fmla="*/ 1179 h 42"/>
                <a:gd name="T72" fmla="*/ 255 w 26"/>
                <a:gd name="T73" fmla="*/ 1179 h 42"/>
                <a:gd name="T74" fmla="*/ 393 w 26"/>
                <a:gd name="T75" fmla="*/ 1089 h 42"/>
                <a:gd name="T76" fmla="*/ 420 w 26"/>
                <a:gd name="T77" fmla="*/ 929 h 42"/>
                <a:gd name="T78" fmla="*/ 420 w 26"/>
                <a:gd name="T79" fmla="*/ 705 h 42"/>
                <a:gd name="T80" fmla="*/ 489 w 26"/>
                <a:gd name="T81" fmla="*/ 618 h 42"/>
                <a:gd name="T82" fmla="*/ 489 w 26"/>
                <a:gd name="T83" fmla="*/ 618 h 42"/>
                <a:gd name="T84" fmla="*/ 517 w 26"/>
                <a:gd name="T85" fmla="*/ 618 h 42"/>
                <a:gd name="T86" fmla="*/ 813 w 26"/>
                <a:gd name="T87" fmla="*/ 405 h 42"/>
                <a:gd name="T88" fmla="*/ 773 w 26"/>
                <a:gd name="T89" fmla="*/ 222 h 42"/>
                <a:gd name="T90" fmla="*/ 813 w 26"/>
                <a:gd name="T91" fmla="*/ 94 h 42"/>
                <a:gd name="T92" fmla="*/ 649 w 26"/>
                <a:gd name="T93" fmla="*/ 118 h 42"/>
                <a:gd name="T94" fmla="*/ 420 w 26"/>
                <a:gd name="T95" fmla="*/ 156 h 42"/>
                <a:gd name="T96" fmla="*/ 489 w 26"/>
                <a:gd name="T97" fmla="*/ 368 h 42"/>
                <a:gd name="T98" fmla="*/ 448 w 26"/>
                <a:gd name="T99" fmla="*/ 523 h 42"/>
                <a:gd name="T100" fmla="*/ 393 w 26"/>
                <a:gd name="T101" fmla="*/ 549 h 42"/>
                <a:gd name="T102" fmla="*/ 393 w 26"/>
                <a:gd name="T103" fmla="*/ 500 h 42"/>
                <a:gd name="T104" fmla="*/ 353 w 26"/>
                <a:gd name="T105" fmla="*/ 368 h 42"/>
                <a:gd name="T106" fmla="*/ 324 w 26"/>
                <a:gd name="T107" fmla="*/ 368 h 42"/>
                <a:gd name="T108" fmla="*/ 255 w 26"/>
                <a:gd name="T109" fmla="*/ 339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" h="42">
                  <a:moveTo>
                    <a:pt x="6" y="42"/>
                  </a:moveTo>
                  <a:cubicBezTo>
                    <a:pt x="6" y="42"/>
                    <a:pt x="5" y="42"/>
                    <a:pt x="5" y="41"/>
                  </a:cubicBezTo>
                  <a:cubicBezTo>
                    <a:pt x="5" y="39"/>
                    <a:pt x="5" y="37"/>
                    <a:pt x="5" y="35"/>
                  </a:cubicBezTo>
                  <a:cubicBezTo>
                    <a:pt x="5" y="35"/>
                    <a:pt x="5" y="34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6" y="23"/>
                    <a:pt x="6" y="22"/>
                    <a:pt x="7" y="21"/>
                  </a:cubicBezTo>
                  <a:cubicBezTo>
                    <a:pt x="7" y="20"/>
                    <a:pt x="7" y="19"/>
                    <a:pt x="7" y="17"/>
                  </a:cubicBezTo>
                  <a:cubicBezTo>
                    <a:pt x="6" y="16"/>
                    <a:pt x="5" y="15"/>
                    <a:pt x="4" y="15"/>
                  </a:cubicBezTo>
                  <a:cubicBezTo>
                    <a:pt x="1" y="15"/>
                    <a:pt x="1" y="15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3"/>
                    <a:pt x="15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0"/>
                    <a:pt x="11" y="8"/>
                    <a:pt x="12" y="4"/>
                  </a:cubicBezTo>
                  <a:cubicBezTo>
                    <a:pt x="12" y="4"/>
                    <a:pt x="13" y="4"/>
                    <a:pt x="16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3"/>
                    <a:pt x="24" y="2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4"/>
                    <a:pt x="26" y="5"/>
                  </a:cubicBezTo>
                  <a:cubicBezTo>
                    <a:pt x="26" y="6"/>
                    <a:pt x="25" y="7"/>
                    <a:pt x="26" y="7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5" y="16"/>
                    <a:pt x="22" y="17"/>
                    <a:pt x="20" y="19"/>
                  </a:cubicBezTo>
                  <a:cubicBezTo>
                    <a:pt x="19" y="19"/>
                    <a:pt x="18" y="20"/>
                    <a:pt x="17" y="20"/>
                  </a:cubicBezTo>
                  <a:cubicBezTo>
                    <a:pt x="17" y="21"/>
                    <a:pt x="16" y="22"/>
                    <a:pt x="16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4" y="24"/>
                  </a:cubicBezTo>
                  <a:cubicBezTo>
                    <a:pt x="13" y="24"/>
                    <a:pt x="12" y="25"/>
                    <a:pt x="12" y="26"/>
                  </a:cubicBezTo>
                  <a:cubicBezTo>
                    <a:pt x="12" y="26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1" y="37"/>
                    <a:pt x="10" y="38"/>
                  </a:cubicBezTo>
                  <a:cubicBezTo>
                    <a:pt x="9" y="38"/>
                    <a:pt x="9" y="39"/>
                    <a:pt x="8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1"/>
                    <a:pt x="8" y="41"/>
                  </a:cubicBezTo>
                  <a:cubicBezTo>
                    <a:pt x="8" y="42"/>
                    <a:pt x="7" y="42"/>
                    <a:pt x="6" y="42"/>
                  </a:cubicBezTo>
                  <a:close/>
                  <a:moveTo>
                    <a:pt x="2" y="13"/>
                  </a:moveTo>
                  <a:cubicBezTo>
                    <a:pt x="2" y="14"/>
                    <a:pt x="2" y="14"/>
                    <a:pt x="4" y="14"/>
                  </a:cubicBezTo>
                  <a:cubicBezTo>
                    <a:pt x="6" y="14"/>
                    <a:pt x="8" y="15"/>
                    <a:pt x="8" y="17"/>
                  </a:cubicBezTo>
                  <a:cubicBezTo>
                    <a:pt x="9" y="19"/>
                    <a:pt x="8" y="20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5" y="30"/>
                    <a:pt x="5" y="30"/>
                  </a:cubicBezTo>
                  <a:cubicBezTo>
                    <a:pt x="5" y="31"/>
                    <a:pt x="5" y="32"/>
                    <a:pt x="6" y="33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6" y="37"/>
                    <a:pt x="6" y="39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7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7"/>
                    <a:pt x="10" y="37"/>
                  </a:cubicBezTo>
                  <a:cubicBezTo>
                    <a:pt x="10" y="36"/>
                    <a:pt x="12" y="35"/>
                    <a:pt x="12" y="35"/>
                  </a:cubicBezTo>
                  <a:cubicBezTo>
                    <a:pt x="12" y="34"/>
                    <a:pt x="13" y="32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2" y="29"/>
                    <a:pt x="11" y="26"/>
                    <a:pt x="11" y="26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8" y="18"/>
                    <a:pt x="19" y="18"/>
                  </a:cubicBezTo>
                  <a:cubicBezTo>
                    <a:pt x="22" y="16"/>
                    <a:pt x="24" y="15"/>
                    <a:pt x="25" y="13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3" y="5"/>
                    <a:pt x="13" y="5"/>
                  </a:cubicBezTo>
                  <a:cubicBezTo>
                    <a:pt x="12" y="8"/>
                    <a:pt x="13" y="9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6"/>
                    <a:pt x="10" y="15"/>
                    <a:pt x="11" y="14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32" name="Freeform 335"/>
            <p:cNvSpPr/>
            <p:nvPr/>
          </p:nvSpPr>
          <p:spPr bwMode="auto">
            <a:xfrm>
              <a:off x="2242592" y="2982927"/>
              <a:ext cx="201439" cy="185747"/>
            </a:xfrm>
            <a:custGeom>
              <a:avLst/>
              <a:gdLst>
                <a:gd name="T0" fmla="*/ 370 w 27"/>
                <a:gd name="T1" fmla="*/ 774 h 25"/>
                <a:gd name="T2" fmla="*/ 759 w 27"/>
                <a:gd name="T3" fmla="*/ 753 h 25"/>
                <a:gd name="T4" fmla="*/ 759 w 27"/>
                <a:gd name="T5" fmla="*/ 656 h 25"/>
                <a:gd name="T6" fmla="*/ 730 w 27"/>
                <a:gd name="T7" fmla="*/ 552 h 25"/>
                <a:gd name="T8" fmla="*/ 730 w 27"/>
                <a:gd name="T9" fmla="*/ 463 h 25"/>
                <a:gd name="T10" fmla="*/ 692 w 27"/>
                <a:gd name="T11" fmla="*/ 406 h 25"/>
                <a:gd name="T12" fmla="*/ 730 w 27"/>
                <a:gd name="T13" fmla="*/ 278 h 25"/>
                <a:gd name="T14" fmla="*/ 623 w 27"/>
                <a:gd name="T15" fmla="*/ 250 h 25"/>
                <a:gd name="T16" fmla="*/ 602 w 27"/>
                <a:gd name="T17" fmla="*/ 156 h 25"/>
                <a:gd name="T18" fmla="*/ 410 w 27"/>
                <a:gd name="T19" fmla="*/ 66 h 25"/>
                <a:gd name="T20" fmla="*/ 282 w 27"/>
                <a:gd name="T21" fmla="*/ 94 h 25"/>
                <a:gd name="T22" fmla="*/ 320 w 27"/>
                <a:gd name="T23" fmla="*/ 118 h 25"/>
                <a:gd name="T24" fmla="*/ 254 w 27"/>
                <a:gd name="T25" fmla="*/ 156 h 25"/>
                <a:gd name="T26" fmla="*/ 185 w 27"/>
                <a:gd name="T27" fmla="*/ 118 h 25"/>
                <a:gd name="T28" fmla="*/ 156 w 27"/>
                <a:gd name="T29" fmla="*/ 156 h 25"/>
                <a:gd name="T30" fmla="*/ 156 w 27"/>
                <a:gd name="T31" fmla="*/ 28 h 25"/>
                <a:gd name="T32" fmla="*/ 66 w 27"/>
                <a:gd name="T33" fmla="*/ 28 h 25"/>
                <a:gd name="T34" fmla="*/ 66 w 27"/>
                <a:gd name="T35" fmla="*/ 250 h 25"/>
                <a:gd name="T36" fmla="*/ 0 w 27"/>
                <a:gd name="T37" fmla="*/ 278 h 25"/>
                <a:gd name="T38" fmla="*/ 28 w 27"/>
                <a:gd name="T39" fmla="*/ 340 h 25"/>
                <a:gd name="T40" fmla="*/ 28 w 27"/>
                <a:gd name="T41" fmla="*/ 406 h 25"/>
                <a:gd name="T42" fmla="*/ 66 w 27"/>
                <a:gd name="T43" fmla="*/ 434 h 25"/>
                <a:gd name="T44" fmla="*/ 119 w 27"/>
                <a:gd name="T45" fmla="*/ 552 h 25"/>
                <a:gd name="T46" fmla="*/ 254 w 27"/>
                <a:gd name="T47" fmla="*/ 618 h 25"/>
                <a:gd name="T48" fmla="*/ 348 w 27"/>
                <a:gd name="T49" fmla="*/ 656 h 25"/>
                <a:gd name="T50" fmla="*/ 370 w 27"/>
                <a:gd name="T51" fmla="*/ 774 h 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7" h="25">
                  <a:moveTo>
                    <a:pt x="12" y="25"/>
                  </a:moveTo>
                  <a:cubicBezTo>
                    <a:pt x="16" y="25"/>
                    <a:pt x="20" y="25"/>
                    <a:pt x="24" y="24"/>
                  </a:cubicBezTo>
                  <a:cubicBezTo>
                    <a:pt x="27" y="23"/>
                    <a:pt x="24" y="22"/>
                    <a:pt x="24" y="21"/>
                  </a:cubicBezTo>
                  <a:cubicBezTo>
                    <a:pt x="23" y="20"/>
                    <a:pt x="23" y="19"/>
                    <a:pt x="23" y="18"/>
                  </a:cubicBezTo>
                  <a:cubicBezTo>
                    <a:pt x="22" y="17"/>
                    <a:pt x="24" y="16"/>
                    <a:pt x="23" y="15"/>
                  </a:cubicBezTo>
                  <a:cubicBezTo>
                    <a:pt x="23" y="14"/>
                    <a:pt x="21" y="14"/>
                    <a:pt x="22" y="13"/>
                  </a:cubicBezTo>
                  <a:cubicBezTo>
                    <a:pt x="22" y="12"/>
                    <a:pt x="23" y="10"/>
                    <a:pt x="23" y="9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20" y="6"/>
                    <a:pt x="19" y="5"/>
                  </a:cubicBezTo>
                  <a:cubicBezTo>
                    <a:pt x="17" y="4"/>
                    <a:pt x="15" y="3"/>
                    <a:pt x="13" y="2"/>
                  </a:cubicBezTo>
                  <a:cubicBezTo>
                    <a:pt x="10" y="0"/>
                    <a:pt x="11" y="1"/>
                    <a:pt x="9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3"/>
                    <a:pt x="3" y="6"/>
                    <a:pt x="2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1" y="11"/>
                    <a:pt x="1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4" y="19"/>
                    <a:pt x="7" y="20"/>
                    <a:pt x="8" y="20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2"/>
                    <a:pt x="12" y="24"/>
                    <a:pt x="12" y="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33" name="Freeform 336"/>
            <p:cNvSpPr>
              <a:spLocks noEditPoints="1"/>
            </p:cNvSpPr>
            <p:nvPr/>
          </p:nvSpPr>
          <p:spPr bwMode="auto">
            <a:xfrm>
              <a:off x="2242592" y="2982927"/>
              <a:ext cx="195144" cy="195192"/>
            </a:xfrm>
            <a:custGeom>
              <a:avLst/>
              <a:gdLst>
                <a:gd name="T0" fmla="*/ 393 w 26"/>
                <a:gd name="T1" fmla="*/ 842 h 26"/>
                <a:gd name="T2" fmla="*/ 353 w 26"/>
                <a:gd name="T3" fmla="*/ 706 h 26"/>
                <a:gd name="T4" fmla="*/ 255 w 26"/>
                <a:gd name="T5" fmla="*/ 677 h 26"/>
                <a:gd name="T6" fmla="*/ 98 w 26"/>
                <a:gd name="T7" fmla="*/ 608 h 26"/>
                <a:gd name="T8" fmla="*/ 69 w 26"/>
                <a:gd name="T9" fmla="*/ 489 h 26"/>
                <a:gd name="T10" fmla="*/ 0 w 26"/>
                <a:gd name="T11" fmla="*/ 420 h 26"/>
                <a:gd name="T12" fmla="*/ 0 w 26"/>
                <a:gd name="T13" fmla="*/ 353 h 26"/>
                <a:gd name="T14" fmla="*/ 0 w 26"/>
                <a:gd name="T15" fmla="*/ 255 h 26"/>
                <a:gd name="T16" fmla="*/ 29 w 26"/>
                <a:gd name="T17" fmla="*/ 255 h 26"/>
                <a:gd name="T18" fmla="*/ 29 w 26"/>
                <a:gd name="T19" fmla="*/ 0 h 26"/>
                <a:gd name="T20" fmla="*/ 188 w 26"/>
                <a:gd name="T21" fmla="*/ 29 h 26"/>
                <a:gd name="T22" fmla="*/ 188 w 26"/>
                <a:gd name="T23" fmla="*/ 98 h 26"/>
                <a:gd name="T24" fmla="*/ 255 w 26"/>
                <a:gd name="T25" fmla="*/ 136 h 26"/>
                <a:gd name="T26" fmla="*/ 255 w 26"/>
                <a:gd name="T27" fmla="*/ 98 h 26"/>
                <a:gd name="T28" fmla="*/ 284 w 26"/>
                <a:gd name="T29" fmla="*/ 69 h 26"/>
                <a:gd name="T30" fmla="*/ 420 w 26"/>
                <a:gd name="T31" fmla="*/ 29 h 26"/>
                <a:gd name="T32" fmla="*/ 608 w 26"/>
                <a:gd name="T33" fmla="*/ 165 h 26"/>
                <a:gd name="T34" fmla="*/ 649 w 26"/>
                <a:gd name="T35" fmla="*/ 234 h 26"/>
                <a:gd name="T36" fmla="*/ 744 w 26"/>
                <a:gd name="T37" fmla="*/ 284 h 26"/>
                <a:gd name="T38" fmla="*/ 706 w 26"/>
                <a:gd name="T39" fmla="*/ 420 h 26"/>
                <a:gd name="T40" fmla="*/ 773 w 26"/>
                <a:gd name="T41" fmla="*/ 489 h 26"/>
                <a:gd name="T42" fmla="*/ 744 w 26"/>
                <a:gd name="T43" fmla="*/ 587 h 26"/>
                <a:gd name="T44" fmla="*/ 813 w 26"/>
                <a:gd name="T45" fmla="*/ 706 h 26"/>
                <a:gd name="T46" fmla="*/ 773 w 26"/>
                <a:gd name="T47" fmla="*/ 773 h 26"/>
                <a:gd name="T48" fmla="*/ 420 w 26"/>
                <a:gd name="T49" fmla="*/ 842 h 26"/>
                <a:gd name="T50" fmla="*/ 29 w 26"/>
                <a:gd name="T51" fmla="*/ 420 h 26"/>
                <a:gd name="T52" fmla="*/ 98 w 26"/>
                <a:gd name="T53" fmla="*/ 448 h 26"/>
                <a:gd name="T54" fmla="*/ 136 w 26"/>
                <a:gd name="T55" fmla="*/ 587 h 26"/>
                <a:gd name="T56" fmla="*/ 255 w 26"/>
                <a:gd name="T57" fmla="*/ 649 h 26"/>
                <a:gd name="T58" fmla="*/ 353 w 26"/>
                <a:gd name="T59" fmla="*/ 677 h 26"/>
                <a:gd name="T60" fmla="*/ 420 w 26"/>
                <a:gd name="T61" fmla="*/ 813 h 26"/>
                <a:gd name="T62" fmla="*/ 773 w 26"/>
                <a:gd name="T63" fmla="*/ 744 h 26"/>
                <a:gd name="T64" fmla="*/ 773 w 26"/>
                <a:gd name="T65" fmla="*/ 706 h 26"/>
                <a:gd name="T66" fmla="*/ 706 w 26"/>
                <a:gd name="T67" fmla="*/ 587 h 26"/>
                <a:gd name="T68" fmla="*/ 744 w 26"/>
                <a:gd name="T69" fmla="*/ 489 h 26"/>
                <a:gd name="T70" fmla="*/ 677 w 26"/>
                <a:gd name="T71" fmla="*/ 420 h 26"/>
                <a:gd name="T72" fmla="*/ 706 w 26"/>
                <a:gd name="T73" fmla="*/ 284 h 26"/>
                <a:gd name="T74" fmla="*/ 649 w 26"/>
                <a:gd name="T75" fmla="*/ 255 h 26"/>
                <a:gd name="T76" fmla="*/ 587 w 26"/>
                <a:gd name="T77" fmla="*/ 188 h 26"/>
                <a:gd name="T78" fmla="*/ 393 w 26"/>
                <a:gd name="T79" fmla="*/ 69 h 26"/>
                <a:gd name="T80" fmla="*/ 324 w 26"/>
                <a:gd name="T81" fmla="*/ 98 h 26"/>
                <a:gd name="T82" fmla="*/ 393 w 26"/>
                <a:gd name="T83" fmla="*/ 136 h 26"/>
                <a:gd name="T84" fmla="*/ 255 w 26"/>
                <a:gd name="T85" fmla="*/ 165 h 26"/>
                <a:gd name="T86" fmla="*/ 234 w 26"/>
                <a:gd name="T87" fmla="*/ 165 h 26"/>
                <a:gd name="T88" fmla="*/ 188 w 26"/>
                <a:gd name="T89" fmla="*/ 165 h 26"/>
                <a:gd name="T90" fmla="*/ 165 w 26"/>
                <a:gd name="T91" fmla="*/ 188 h 26"/>
                <a:gd name="T92" fmla="*/ 165 w 26"/>
                <a:gd name="T93" fmla="*/ 29 h 26"/>
                <a:gd name="T94" fmla="*/ 98 w 26"/>
                <a:gd name="T95" fmla="*/ 29 h 26"/>
                <a:gd name="T96" fmla="*/ 29 w 26"/>
                <a:gd name="T97" fmla="*/ 284 h 26"/>
                <a:gd name="T98" fmla="*/ 29 w 26"/>
                <a:gd name="T99" fmla="*/ 324 h 26"/>
                <a:gd name="T100" fmla="*/ 29 w 26"/>
                <a:gd name="T101" fmla="*/ 393 h 26"/>
                <a:gd name="T102" fmla="*/ 29 w 26"/>
                <a:gd name="T103" fmla="*/ 420 h 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" h="26"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0"/>
                    <a:pt x="4" y="20"/>
                    <a:pt x="3" y="19"/>
                  </a:cubicBezTo>
                  <a:cubicBezTo>
                    <a:pt x="2" y="18"/>
                    <a:pt x="2" y="17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3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7" y="3"/>
                    <a:pt x="18" y="4"/>
                    <a:pt x="19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3" y="13"/>
                    <a:pt x="23" y="14"/>
                  </a:cubicBezTo>
                  <a:cubicBezTo>
                    <a:pt x="23" y="14"/>
                    <a:pt x="24" y="14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9"/>
                    <a:pt x="24" y="20"/>
                    <a:pt x="24" y="21"/>
                  </a:cubicBezTo>
                  <a:cubicBezTo>
                    <a:pt x="24" y="21"/>
                    <a:pt x="25" y="21"/>
                    <a:pt x="25" y="22"/>
                  </a:cubicBezTo>
                  <a:cubicBezTo>
                    <a:pt x="25" y="22"/>
                    <a:pt x="26" y="23"/>
                    <a:pt x="26" y="23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1" y="26"/>
                    <a:pt x="19" y="26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lnTo>
                    <a:pt x="12" y="26"/>
                  </a:lnTo>
                  <a:close/>
                  <a:moveTo>
                    <a:pt x="1" y="13"/>
                  </a:move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2" y="21"/>
                    <a:pt x="12" y="22"/>
                    <a:pt x="12" y="23"/>
                  </a:cubicBezTo>
                  <a:cubicBezTo>
                    <a:pt x="12" y="24"/>
                    <a:pt x="13" y="24"/>
                    <a:pt x="13" y="25"/>
                  </a:cubicBezTo>
                  <a:cubicBezTo>
                    <a:pt x="14" y="25"/>
                    <a:pt x="15" y="24"/>
                    <a:pt x="16" y="24"/>
                  </a:cubicBezTo>
                  <a:cubicBezTo>
                    <a:pt x="19" y="24"/>
                    <a:pt x="21" y="24"/>
                    <a:pt x="24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0"/>
                    <a:pt x="22" y="19"/>
                    <a:pt x="22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2" y="15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2" y="9"/>
                    <a:pt x="21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7" y="5"/>
                    <a:pt x="16" y="4"/>
                    <a:pt x="14" y="3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34" name="Freeform 337"/>
            <p:cNvSpPr/>
            <p:nvPr/>
          </p:nvSpPr>
          <p:spPr bwMode="auto">
            <a:xfrm>
              <a:off x="2406262" y="3074227"/>
              <a:ext cx="9442" cy="6297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16 h 1"/>
                <a:gd name="T4" fmla="*/ 8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35" name="Freeform 338"/>
            <p:cNvSpPr/>
            <p:nvPr/>
          </p:nvSpPr>
          <p:spPr bwMode="auto">
            <a:xfrm>
              <a:off x="2406262" y="3052189"/>
              <a:ext cx="15737" cy="34631"/>
            </a:xfrm>
            <a:custGeom>
              <a:avLst/>
              <a:gdLst>
                <a:gd name="T0" fmla="*/ 83 w 2"/>
                <a:gd name="T1" fmla="*/ 117 h 5"/>
                <a:gd name="T2" fmla="*/ 50 w 2"/>
                <a:gd name="T3" fmla="*/ 117 h 5"/>
                <a:gd name="T4" fmla="*/ 0 w 2"/>
                <a:gd name="T5" fmla="*/ 73 h 5"/>
                <a:gd name="T6" fmla="*/ 0 w 2"/>
                <a:gd name="T7" fmla="*/ 73 h 5"/>
                <a:gd name="T8" fmla="*/ 0 w 2"/>
                <a:gd name="T9" fmla="*/ 0 h 5"/>
                <a:gd name="T10" fmla="*/ 50 w 2"/>
                <a:gd name="T11" fmla="*/ 44 h 5"/>
                <a:gd name="T12" fmla="*/ 83 w 2"/>
                <a:gd name="T13" fmla="*/ 97 h 5"/>
                <a:gd name="T14" fmla="*/ 83 w 2"/>
                <a:gd name="T15" fmla="*/ 97 h 5"/>
                <a:gd name="T16" fmla="*/ 83 w 2"/>
                <a:gd name="T17" fmla="*/ 11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36" name="Freeform 339"/>
            <p:cNvSpPr/>
            <p:nvPr/>
          </p:nvSpPr>
          <p:spPr bwMode="auto">
            <a:xfrm>
              <a:off x="2421999" y="3058485"/>
              <a:ext cx="0" cy="6297"/>
            </a:xfrm>
            <a:custGeom>
              <a:avLst/>
              <a:gdLst>
                <a:gd name="T0" fmla="*/ 0 h 1"/>
                <a:gd name="T1" fmla="*/ 16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37" name="Freeform 340"/>
            <p:cNvSpPr/>
            <p:nvPr/>
          </p:nvSpPr>
          <p:spPr bwMode="auto">
            <a:xfrm>
              <a:off x="2415704" y="3052189"/>
              <a:ext cx="12590" cy="34631"/>
            </a:xfrm>
            <a:custGeom>
              <a:avLst/>
              <a:gdLst>
                <a:gd name="T0" fmla="*/ 16 w 2"/>
                <a:gd name="T1" fmla="*/ 117 h 5"/>
                <a:gd name="T2" fmla="*/ 0 w 2"/>
                <a:gd name="T3" fmla="*/ 44 h 5"/>
                <a:gd name="T4" fmla="*/ 0 w 2"/>
                <a:gd name="T5" fmla="*/ 20 h 5"/>
                <a:gd name="T6" fmla="*/ 16 w 2"/>
                <a:gd name="T7" fmla="*/ 0 h 5"/>
                <a:gd name="T8" fmla="*/ 16 w 2"/>
                <a:gd name="T9" fmla="*/ 0 h 5"/>
                <a:gd name="T10" fmla="*/ 32 w 2"/>
                <a:gd name="T11" fmla="*/ 20 h 5"/>
                <a:gd name="T12" fmla="*/ 32 w 2"/>
                <a:gd name="T13" fmla="*/ 20 h 5"/>
                <a:gd name="T14" fmla="*/ 32 w 2"/>
                <a:gd name="T15" fmla="*/ 20 h 5"/>
                <a:gd name="T16" fmla="*/ 16 w 2"/>
                <a:gd name="T17" fmla="*/ 44 h 5"/>
                <a:gd name="T18" fmla="*/ 16 w 2"/>
                <a:gd name="T19" fmla="*/ 11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38" name="Freeform 341"/>
            <p:cNvSpPr/>
            <p:nvPr/>
          </p:nvSpPr>
          <p:spPr bwMode="auto">
            <a:xfrm>
              <a:off x="2110398" y="3108857"/>
              <a:ext cx="198292" cy="179451"/>
            </a:xfrm>
            <a:custGeom>
              <a:avLst/>
              <a:gdLst>
                <a:gd name="T0" fmla="*/ 152 w 27"/>
                <a:gd name="T1" fmla="*/ 226 h 24"/>
                <a:gd name="T2" fmla="*/ 152 w 27"/>
                <a:gd name="T3" fmla="*/ 390 h 24"/>
                <a:gd name="T4" fmla="*/ 28 w 27"/>
                <a:gd name="T5" fmla="*/ 390 h 24"/>
                <a:gd name="T6" fmla="*/ 0 w 27"/>
                <a:gd name="T7" fmla="*/ 508 h 24"/>
                <a:gd name="T8" fmla="*/ 152 w 27"/>
                <a:gd name="T9" fmla="*/ 701 h 24"/>
                <a:gd name="T10" fmla="*/ 240 w 27"/>
                <a:gd name="T11" fmla="*/ 739 h 24"/>
                <a:gd name="T12" fmla="*/ 380 w 27"/>
                <a:gd name="T13" fmla="*/ 701 h 24"/>
                <a:gd name="T14" fmla="*/ 469 w 27"/>
                <a:gd name="T15" fmla="*/ 603 h 24"/>
                <a:gd name="T16" fmla="*/ 600 w 27"/>
                <a:gd name="T17" fmla="*/ 575 h 24"/>
                <a:gd name="T18" fmla="*/ 560 w 27"/>
                <a:gd name="T19" fmla="*/ 537 h 24"/>
                <a:gd name="T20" fmla="*/ 772 w 27"/>
                <a:gd name="T21" fmla="*/ 439 h 24"/>
                <a:gd name="T22" fmla="*/ 800 w 27"/>
                <a:gd name="T23" fmla="*/ 321 h 24"/>
                <a:gd name="T24" fmla="*/ 800 w 27"/>
                <a:gd name="T25" fmla="*/ 254 h 24"/>
                <a:gd name="T26" fmla="*/ 800 w 27"/>
                <a:gd name="T27" fmla="*/ 185 h 24"/>
                <a:gd name="T28" fmla="*/ 714 w 27"/>
                <a:gd name="T29" fmla="*/ 69 h 24"/>
                <a:gd name="T30" fmla="*/ 600 w 27"/>
                <a:gd name="T31" fmla="*/ 0 h 24"/>
                <a:gd name="T32" fmla="*/ 506 w 27"/>
                <a:gd name="T33" fmla="*/ 69 h 24"/>
                <a:gd name="T34" fmla="*/ 469 w 27"/>
                <a:gd name="T35" fmla="*/ 185 h 24"/>
                <a:gd name="T36" fmla="*/ 506 w 27"/>
                <a:gd name="T37" fmla="*/ 321 h 24"/>
                <a:gd name="T38" fmla="*/ 534 w 27"/>
                <a:gd name="T39" fmla="*/ 321 h 24"/>
                <a:gd name="T40" fmla="*/ 534 w 27"/>
                <a:gd name="T41" fmla="*/ 390 h 24"/>
                <a:gd name="T42" fmla="*/ 355 w 27"/>
                <a:gd name="T43" fmla="*/ 283 h 24"/>
                <a:gd name="T44" fmla="*/ 240 w 27"/>
                <a:gd name="T45" fmla="*/ 254 h 24"/>
                <a:gd name="T46" fmla="*/ 180 w 27"/>
                <a:gd name="T47" fmla="*/ 254 h 24"/>
                <a:gd name="T48" fmla="*/ 152 w 27"/>
                <a:gd name="T49" fmla="*/ 226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" h="24">
                  <a:moveTo>
                    <a:pt x="5" y="7"/>
                  </a:moveTo>
                  <a:cubicBezTo>
                    <a:pt x="5" y="8"/>
                    <a:pt x="4" y="11"/>
                    <a:pt x="5" y="12"/>
                  </a:cubicBezTo>
                  <a:cubicBezTo>
                    <a:pt x="4" y="12"/>
                    <a:pt x="2" y="12"/>
                    <a:pt x="1" y="12"/>
                  </a:cubicBezTo>
                  <a:cubicBezTo>
                    <a:pt x="0" y="12"/>
                    <a:pt x="0" y="15"/>
                    <a:pt x="0" y="16"/>
                  </a:cubicBezTo>
                  <a:cubicBezTo>
                    <a:pt x="0" y="19"/>
                    <a:pt x="1" y="23"/>
                    <a:pt x="5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11" y="23"/>
                    <a:pt x="11" y="24"/>
                    <a:pt x="13" y="22"/>
                  </a:cubicBezTo>
                  <a:cubicBezTo>
                    <a:pt x="14" y="21"/>
                    <a:pt x="15" y="21"/>
                    <a:pt x="16" y="19"/>
                  </a:cubicBezTo>
                  <a:cubicBezTo>
                    <a:pt x="16" y="18"/>
                    <a:pt x="19" y="18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21" y="16"/>
                    <a:pt x="24" y="15"/>
                    <a:pt x="26" y="14"/>
                  </a:cubicBezTo>
                  <a:cubicBezTo>
                    <a:pt x="24" y="13"/>
                    <a:pt x="27" y="11"/>
                    <a:pt x="27" y="10"/>
                  </a:cubicBezTo>
                  <a:cubicBezTo>
                    <a:pt x="27" y="10"/>
                    <a:pt x="26" y="9"/>
                    <a:pt x="27" y="8"/>
                  </a:cubicBezTo>
                  <a:cubicBezTo>
                    <a:pt x="27" y="8"/>
                    <a:pt x="27" y="6"/>
                    <a:pt x="27" y="6"/>
                  </a:cubicBezTo>
                  <a:cubicBezTo>
                    <a:pt x="27" y="4"/>
                    <a:pt x="25" y="3"/>
                    <a:pt x="24" y="2"/>
                  </a:cubicBezTo>
                  <a:cubicBezTo>
                    <a:pt x="22" y="2"/>
                    <a:pt x="20" y="2"/>
                    <a:pt x="20" y="0"/>
                  </a:cubicBezTo>
                  <a:cubicBezTo>
                    <a:pt x="19" y="1"/>
                    <a:pt x="17" y="0"/>
                    <a:pt x="17" y="2"/>
                  </a:cubicBezTo>
                  <a:cubicBezTo>
                    <a:pt x="16" y="3"/>
                    <a:pt x="17" y="4"/>
                    <a:pt x="16" y="6"/>
                  </a:cubicBezTo>
                  <a:cubicBezTo>
                    <a:pt x="16" y="8"/>
                    <a:pt x="15" y="8"/>
                    <a:pt x="17" y="10"/>
                  </a:cubicBezTo>
                  <a:cubicBezTo>
                    <a:pt x="17" y="10"/>
                    <a:pt x="18" y="9"/>
                    <a:pt x="18" y="10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6" y="12"/>
                    <a:pt x="14" y="8"/>
                    <a:pt x="12" y="9"/>
                  </a:cubicBezTo>
                  <a:cubicBezTo>
                    <a:pt x="10" y="9"/>
                    <a:pt x="9" y="9"/>
                    <a:pt x="8" y="8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7"/>
                    <a:pt x="6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39" name="Freeform 342"/>
            <p:cNvSpPr>
              <a:spLocks noEditPoints="1"/>
            </p:cNvSpPr>
            <p:nvPr/>
          </p:nvSpPr>
          <p:spPr bwMode="auto">
            <a:xfrm>
              <a:off x="2110398" y="3108857"/>
              <a:ext cx="207734" cy="179451"/>
            </a:xfrm>
            <a:custGeom>
              <a:avLst/>
              <a:gdLst>
                <a:gd name="T0" fmla="*/ 278 w 28"/>
                <a:gd name="T1" fmla="*/ 762 h 24"/>
                <a:gd name="T2" fmla="*/ 222 w 28"/>
                <a:gd name="T3" fmla="*/ 739 h 24"/>
                <a:gd name="T4" fmla="*/ 118 w 28"/>
                <a:gd name="T5" fmla="*/ 739 h 24"/>
                <a:gd name="T6" fmla="*/ 0 w 28"/>
                <a:gd name="T7" fmla="*/ 485 h 24"/>
                <a:gd name="T8" fmla="*/ 0 w 28"/>
                <a:gd name="T9" fmla="*/ 349 h 24"/>
                <a:gd name="T10" fmla="*/ 118 w 28"/>
                <a:gd name="T11" fmla="*/ 349 h 24"/>
                <a:gd name="T12" fmla="*/ 156 w 28"/>
                <a:gd name="T13" fmla="*/ 226 h 24"/>
                <a:gd name="T14" fmla="*/ 156 w 28"/>
                <a:gd name="T15" fmla="*/ 185 h 24"/>
                <a:gd name="T16" fmla="*/ 222 w 28"/>
                <a:gd name="T17" fmla="*/ 226 h 24"/>
                <a:gd name="T18" fmla="*/ 278 w 28"/>
                <a:gd name="T19" fmla="*/ 226 h 24"/>
                <a:gd name="T20" fmla="*/ 500 w 28"/>
                <a:gd name="T21" fmla="*/ 321 h 24"/>
                <a:gd name="T22" fmla="*/ 549 w 28"/>
                <a:gd name="T23" fmla="*/ 321 h 24"/>
                <a:gd name="T24" fmla="*/ 523 w 28"/>
                <a:gd name="T25" fmla="*/ 321 h 24"/>
                <a:gd name="T26" fmla="*/ 500 w 28"/>
                <a:gd name="T27" fmla="*/ 185 h 24"/>
                <a:gd name="T28" fmla="*/ 500 w 28"/>
                <a:gd name="T29" fmla="*/ 135 h 24"/>
                <a:gd name="T30" fmla="*/ 589 w 28"/>
                <a:gd name="T31" fmla="*/ 0 h 24"/>
                <a:gd name="T32" fmla="*/ 655 w 28"/>
                <a:gd name="T33" fmla="*/ 0 h 24"/>
                <a:gd name="T34" fmla="*/ 684 w 28"/>
                <a:gd name="T35" fmla="*/ 29 h 24"/>
                <a:gd name="T36" fmla="*/ 867 w 28"/>
                <a:gd name="T37" fmla="*/ 185 h 24"/>
                <a:gd name="T38" fmla="*/ 839 w 28"/>
                <a:gd name="T39" fmla="*/ 254 h 24"/>
                <a:gd name="T40" fmla="*/ 867 w 28"/>
                <a:gd name="T41" fmla="*/ 321 h 24"/>
                <a:gd name="T42" fmla="*/ 799 w 28"/>
                <a:gd name="T43" fmla="*/ 418 h 24"/>
                <a:gd name="T44" fmla="*/ 867 w 28"/>
                <a:gd name="T45" fmla="*/ 439 h 24"/>
                <a:gd name="T46" fmla="*/ 618 w 28"/>
                <a:gd name="T47" fmla="*/ 537 h 24"/>
                <a:gd name="T48" fmla="*/ 655 w 28"/>
                <a:gd name="T49" fmla="*/ 603 h 24"/>
                <a:gd name="T50" fmla="*/ 589 w 28"/>
                <a:gd name="T51" fmla="*/ 575 h 24"/>
                <a:gd name="T52" fmla="*/ 462 w 28"/>
                <a:gd name="T53" fmla="*/ 672 h 24"/>
                <a:gd name="T54" fmla="*/ 339 w 28"/>
                <a:gd name="T55" fmla="*/ 762 h 24"/>
                <a:gd name="T56" fmla="*/ 222 w 28"/>
                <a:gd name="T57" fmla="*/ 701 h 24"/>
                <a:gd name="T58" fmla="*/ 278 w 28"/>
                <a:gd name="T59" fmla="*/ 739 h 24"/>
                <a:gd name="T60" fmla="*/ 405 w 28"/>
                <a:gd name="T61" fmla="*/ 672 h 24"/>
                <a:gd name="T62" fmla="*/ 462 w 28"/>
                <a:gd name="T63" fmla="*/ 603 h 24"/>
                <a:gd name="T64" fmla="*/ 589 w 28"/>
                <a:gd name="T65" fmla="*/ 537 h 24"/>
                <a:gd name="T66" fmla="*/ 773 w 28"/>
                <a:gd name="T67" fmla="*/ 439 h 24"/>
                <a:gd name="T68" fmla="*/ 799 w 28"/>
                <a:gd name="T69" fmla="*/ 349 h 24"/>
                <a:gd name="T70" fmla="*/ 799 w 28"/>
                <a:gd name="T71" fmla="*/ 321 h 24"/>
                <a:gd name="T72" fmla="*/ 839 w 28"/>
                <a:gd name="T73" fmla="*/ 226 h 24"/>
                <a:gd name="T74" fmla="*/ 745 w 28"/>
                <a:gd name="T75" fmla="*/ 95 h 24"/>
                <a:gd name="T76" fmla="*/ 618 w 28"/>
                <a:gd name="T77" fmla="*/ 29 h 24"/>
                <a:gd name="T78" fmla="*/ 523 w 28"/>
                <a:gd name="T79" fmla="*/ 69 h 24"/>
                <a:gd name="T80" fmla="*/ 523 w 28"/>
                <a:gd name="T81" fmla="*/ 185 h 24"/>
                <a:gd name="T82" fmla="*/ 523 w 28"/>
                <a:gd name="T83" fmla="*/ 283 h 24"/>
                <a:gd name="T84" fmla="*/ 549 w 28"/>
                <a:gd name="T85" fmla="*/ 283 h 24"/>
                <a:gd name="T86" fmla="*/ 589 w 28"/>
                <a:gd name="T87" fmla="*/ 418 h 24"/>
                <a:gd name="T88" fmla="*/ 462 w 28"/>
                <a:gd name="T89" fmla="*/ 349 h 24"/>
                <a:gd name="T90" fmla="*/ 339 w 28"/>
                <a:gd name="T91" fmla="*/ 283 h 24"/>
                <a:gd name="T92" fmla="*/ 250 w 28"/>
                <a:gd name="T93" fmla="*/ 254 h 24"/>
                <a:gd name="T94" fmla="*/ 184 w 28"/>
                <a:gd name="T95" fmla="*/ 254 h 24"/>
                <a:gd name="T96" fmla="*/ 184 w 28"/>
                <a:gd name="T97" fmla="*/ 254 h 24"/>
                <a:gd name="T98" fmla="*/ 222 w 28"/>
                <a:gd name="T99" fmla="*/ 390 h 24"/>
                <a:gd name="T100" fmla="*/ 28 w 28"/>
                <a:gd name="T101" fmla="*/ 485 h 24"/>
                <a:gd name="T102" fmla="*/ 118 w 28"/>
                <a:gd name="T103" fmla="*/ 701 h 24"/>
                <a:gd name="T104" fmla="*/ 184 w 28"/>
                <a:gd name="T105" fmla="*/ 701 h 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" h="24">
                  <a:moveTo>
                    <a:pt x="11" y="24"/>
                  </a:moveTo>
                  <a:cubicBezTo>
                    <a:pt x="10" y="24"/>
                    <a:pt x="10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6" y="23"/>
                    <a:pt x="6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0" y="23"/>
                    <a:pt x="0" y="18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9" y="8"/>
                    <a:pt x="10" y="8"/>
                    <a:pt x="12" y="8"/>
                  </a:cubicBezTo>
                  <a:cubicBezTo>
                    <a:pt x="13" y="8"/>
                    <a:pt x="14" y="9"/>
                    <a:pt x="16" y="10"/>
                  </a:cubicBezTo>
                  <a:cubicBezTo>
                    <a:pt x="16" y="11"/>
                    <a:pt x="17" y="11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9"/>
                    <a:pt x="15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3"/>
                    <a:pt x="15" y="2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1"/>
                    <a:pt x="24" y="1"/>
                    <a:pt x="24" y="2"/>
                  </a:cubicBezTo>
                  <a:cubicBezTo>
                    <a:pt x="25" y="2"/>
                    <a:pt x="28" y="3"/>
                    <a:pt x="28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6" y="19"/>
                    <a:pt x="16" y="19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3"/>
                    <a:pt x="12" y="24"/>
                    <a:pt x="11" y="24"/>
                  </a:cubicBezTo>
                  <a:close/>
                  <a:moveTo>
                    <a:pt x="6" y="22"/>
                  </a:moveTo>
                  <a:cubicBezTo>
                    <a:pt x="6" y="22"/>
                    <a:pt x="7" y="22"/>
                    <a:pt x="7" y="22"/>
                  </a:cubicBezTo>
                  <a:cubicBezTo>
                    <a:pt x="8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3" y="21"/>
                    <a:pt x="14" y="21"/>
                    <a:pt x="14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7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12"/>
                    <a:pt x="25" y="12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6" y="8"/>
                    <a:pt x="26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4"/>
                    <a:pt x="25" y="4"/>
                    <a:pt x="24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1" y="2"/>
                    <a:pt x="20" y="2"/>
                    <a:pt x="20" y="1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8"/>
                    <a:pt x="16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2"/>
                    <a:pt x="15" y="11"/>
                  </a:cubicBezTo>
                  <a:cubicBezTo>
                    <a:pt x="14" y="10"/>
                    <a:pt x="13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11"/>
                    <a:pt x="6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9"/>
                    <a:pt x="1" y="22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40" name="Freeform 343"/>
            <p:cNvSpPr/>
            <p:nvPr/>
          </p:nvSpPr>
          <p:spPr bwMode="auto">
            <a:xfrm>
              <a:off x="1893221" y="2003820"/>
              <a:ext cx="135342" cy="66113"/>
            </a:xfrm>
            <a:custGeom>
              <a:avLst/>
              <a:gdLst>
                <a:gd name="T0" fmla="*/ 325 w 18"/>
                <a:gd name="T1" fmla="*/ 28 h 9"/>
                <a:gd name="T2" fmla="*/ 258 w 18"/>
                <a:gd name="T3" fmla="*/ 86 h 9"/>
                <a:gd name="T4" fmla="*/ 258 w 18"/>
                <a:gd name="T5" fmla="*/ 152 h 9"/>
                <a:gd name="T6" fmla="*/ 189 w 18"/>
                <a:gd name="T7" fmla="*/ 152 h 9"/>
                <a:gd name="T8" fmla="*/ 98 w 18"/>
                <a:gd name="T9" fmla="*/ 152 h 9"/>
                <a:gd name="T10" fmla="*/ 29 w 18"/>
                <a:gd name="T11" fmla="*/ 152 h 9"/>
                <a:gd name="T12" fmla="*/ 29 w 18"/>
                <a:gd name="T13" fmla="*/ 201 h 9"/>
                <a:gd name="T14" fmla="*/ 234 w 18"/>
                <a:gd name="T15" fmla="*/ 240 h 9"/>
                <a:gd name="T16" fmla="*/ 394 w 18"/>
                <a:gd name="T17" fmla="*/ 266 h 9"/>
                <a:gd name="T18" fmla="*/ 559 w 18"/>
                <a:gd name="T19" fmla="*/ 152 h 9"/>
                <a:gd name="T20" fmla="*/ 588 w 18"/>
                <a:gd name="T21" fmla="*/ 114 h 9"/>
                <a:gd name="T22" fmla="*/ 559 w 18"/>
                <a:gd name="T23" fmla="*/ 28 h 9"/>
                <a:gd name="T24" fmla="*/ 423 w 18"/>
                <a:gd name="T25" fmla="*/ 0 h 9"/>
                <a:gd name="T26" fmla="*/ 325 w 18"/>
                <a:gd name="T27" fmla="*/ 28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9">
                  <a:moveTo>
                    <a:pt x="10" y="1"/>
                  </a:moveTo>
                  <a:cubicBezTo>
                    <a:pt x="10" y="2"/>
                    <a:pt x="9" y="2"/>
                    <a:pt x="8" y="3"/>
                  </a:cubicBezTo>
                  <a:cubicBezTo>
                    <a:pt x="8" y="4"/>
                    <a:pt x="9" y="5"/>
                    <a:pt x="8" y="5"/>
                  </a:cubicBezTo>
                  <a:cubicBezTo>
                    <a:pt x="8" y="5"/>
                    <a:pt x="6" y="5"/>
                    <a:pt x="6" y="5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0" y="6"/>
                    <a:pt x="1" y="5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3" y="8"/>
                    <a:pt x="6" y="6"/>
                    <a:pt x="7" y="8"/>
                  </a:cubicBezTo>
                  <a:cubicBezTo>
                    <a:pt x="8" y="9"/>
                    <a:pt x="11" y="9"/>
                    <a:pt x="12" y="9"/>
                  </a:cubicBezTo>
                  <a:cubicBezTo>
                    <a:pt x="15" y="8"/>
                    <a:pt x="16" y="8"/>
                    <a:pt x="17" y="5"/>
                  </a:cubicBezTo>
                  <a:cubicBezTo>
                    <a:pt x="17" y="4"/>
                    <a:pt x="18" y="5"/>
                    <a:pt x="18" y="4"/>
                  </a:cubicBezTo>
                  <a:cubicBezTo>
                    <a:pt x="18" y="3"/>
                    <a:pt x="17" y="1"/>
                    <a:pt x="17" y="1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2" y="0"/>
                    <a:pt x="13" y="2"/>
                    <a:pt x="1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41" name="Freeform 344"/>
            <p:cNvSpPr>
              <a:spLocks noEditPoints="1"/>
            </p:cNvSpPr>
            <p:nvPr/>
          </p:nvSpPr>
          <p:spPr bwMode="auto">
            <a:xfrm>
              <a:off x="1893221" y="2003820"/>
              <a:ext cx="141637" cy="72410"/>
            </a:xfrm>
            <a:custGeom>
              <a:avLst/>
              <a:gdLst>
                <a:gd name="T0" fmla="*/ 225 w 19"/>
                <a:gd name="T1" fmla="*/ 216 h 10"/>
                <a:gd name="T2" fmla="*/ 118 w 19"/>
                <a:gd name="T3" fmla="*/ 216 h 10"/>
                <a:gd name="T4" fmla="*/ 0 w 19"/>
                <a:gd name="T5" fmla="*/ 196 h 10"/>
                <a:gd name="T6" fmla="*/ 28 w 19"/>
                <a:gd name="T7" fmla="*/ 170 h 10"/>
                <a:gd name="T8" fmla="*/ 28 w 19"/>
                <a:gd name="T9" fmla="*/ 147 h 10"/>
                <a:gd name="T10" fmla="*/ 95 w 19"/>
                <a:gd name="T11" fmla="*/ 147 h 10"/>
                <a:gd name="T12" fmla="*/ 95 w 19"/>
                <a:gd name="T13" fmla="*/ 147 h 10"/>
                <a:gd name="T14" fmla="*/ 95 w 19"/>
                <a:gd name="T15" fmla="*/ 147 h 10"/>
                <a:gd name="T16" fmla="*/ 95 w 19"/>
                <a:gd name="T17" fmla="*/ 147 h 10"/>
                <a:gd name="T18" fmla="*/ 118 w 19"/>
                <a:gd name="T19" fmla="*/ 147 h 10"/>
                <a:gd name="T20" fmla="*/ 185 w 19"/>
                <a:gd name="T21" fmla="*/ 147 h 10"/>
                <a:gd name="T22" fmla="*/ 253 w 19"/>
                <a:gd name="T23" fmla="*/ 110 h 10"/>
                <a:gd name="T24" fmla="*/ 279 w 19"/>
                <a:gd name="T25" fmla="*/ 28 h 10"/>
                <a:gd name="T26" fmla="*/ 320 w 19"/>
                <a:gd name="T27" fmla="*/ 0 h 10"/>
                <a:gd name="T28" fmla="*/ 348 w 19"/>
                <a:gd name="T29" fmla="*/ 28 h 10"/>
                <a:gd name="T30" fmla="*/ 410 w 19"/>
                <a:gd name="T31" fmla="*/ 0 h 10"/>
                <a:gd name="T32" fmla="*/ 504 w 19"/>
                <a:gd name="T33" fmla="*/ 0 h 10"/>
                <a:gd name="T34" fmla="*/ 599 w 19"/>
                <a:gd name="T35" fmla="*/ 110 h 10"/>
                <a:gd name="T36" fmla="*/ 533 w 19"/>
                <a:gd name="T37" fmla="*/ 147 h 10"/>
                <a:gd name="T38" fmla="*/ 369 w 19"/>
                <a:gd name="T39" fmla="*/ 281 h 10"/>
                <a:gd name="T40" fmla="*/ 156 w 19"/>
                <a:gd name="T41" fmla="*/ 170 h 10"/>
                <a:gd name="T42" fmla="*/ 348 w 19"/>
                <a:gd name="T43" fmla="*/ 253 h 10"/>
                <a:gd name="T44" fmla="*/ 410 w 19"/>
                <a:gd name="T45" fmla="*/ 216 h 10"/>
                <a:gd name="T46" fmla="*/ 533 w 19"/>
                <a:gd name="T47" fmla="*/ 110 h 10"/>
                <a:gd name="T48" fmla="*/ 533 w 19"/>
                <a:gd name="T49" fmla="*/ 64 h 10"/>
                <a:gd name="T50" fmla="*/ 438 w 19"/>
                <a:gd name="T51" fmla="*/ 28 h 10"/>
                <a:gd name="T52" fmla="*/ 320 w 19"/>
                <a:gd name="T53" fmla="*/ 64 h 10"/>
                <a:gd name="T54" fmla="*/ 279 w 19"/>
                <a:gd name="T55" fmla="*/ 85 h 10"/>
                <a:gd name="T56" fmla="*/ 279 w 19"/>
                <a:gd name="T57" fmla="*/ 147 h 10"/>
                <a:gd name="T58" fmla="*/ 279 w 19"/>
                <a:gd name="T59" fmla="*/ 170 h 10"/>
                <a:gd name="T60" fmla="*/ 253 w 19"/>
                <a:gd name="T61" fmla="*/ 147 h 10"/>
                <a:gd name="T62" fmla="*/ 185 w 19"/>
                <a:gd name="T63" fmla="*/ 170 h 10"/>
                <a:gd name="T64" fmla="*/ 118 w 19"/>
                <a:gd name="T65" fmla="*/ 170 h 10"/>
                <a:gd name="T66" fmla="*/ 28 w 19"/>
                <a:gd name="T67" fmla="*/ 170 h 10"/>
                <a:gd name="T68" fmla="*/ 28 w 19"/>
                <a:gd name="T69" fmla="*/ 196 h 10"/>
                <a:gd name="T70" fmla="*/ 118 w 19"/>
                <a:gd name="T71" fmla="*/ 196 h 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9" h="10">
                  <a:moveTo>
                    <a:pt x="11" y="10"/>
                  </a:moveTo>
                  <a:cubicBezTo>
                    <a:pt x="10" y="10"/>
                    <a:pt x="7" y="9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8"/>
                    <a:pt x="16" y="8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lose/>
                  <a:moveTo>
                    <a:pt x="5" y="6"/>
                  </a:move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10" y="9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5" y="7"/>
                    <a:pt x="16" y="7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42" name="Freeform 345"/>
            <p:cNvSpPr/>
            <p:nvPr/>
          </p:nvSpPr>
          <p:spPr bwMode="auto">
            <a:xfrm>
              <a:off x="1783059" y="1944003"/>
              <a:ext cx="66097" cy="44076"/>
            </a:xfrm>
            <a:custGeom>
              <a:avLst/>
              <a:gdLst>
                <a:gd name="T0" fmla="*/ 152 w 9"/>
                <a:gd name="T1" fmla="*/ 0 h 6"/>
                <a:gd name="T2" fmla="*/ 0 w 9"/>
                <a:gd name="T3" fmla="*/ 65 h 6"/>
                <a:gd name="T4" fmla="*/ 86 w 9"/>
                <a:gd name="T5" fmla="*/ 114 h 6"/>
                <a:gd name="T6" fmla="*/ 152 w 9"/>
                <a:gd name="T7" fmla="*/ 114 h 6"/>
                <a:gd name="T8" fmla="*/ 201 w 9"/>
                <a:gd name="T9" fmla="*/ 180 h 6"/>
                <a:gd name="T10" fmla="*/ 240 w 9"/>
                <a:gd name="T11" fmla="*/ 86 h 6"/>
                <a:gd name="T12" fmla="*/ 152 w 9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4" y="0"/>
                    <a:pt x="0" y="0"/>
                    <a:pt x="0" y="2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4"/>
                    <a:pt x="3" y="5"/>
                    <a:pt x="5" y="4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5"/>
                    <a:pt x="9" y="4"/>
                    <a:pt x="8" y="3"/>
                  </a:cubicBezTo>
                  <a:cubicBezTo>
                    <a:pt x="7" y="2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43" name="Freeform 346"/>
            <p:cNvSpPr>
              <a:spLocks noEditPoints="1"/>
            </p:cNvSpPr>
            <p:nvPr/>
          </p:nvSpPr>
          <p:spPr bwMode="auto">
            <a:xfrm>
              <a:off x="1773616" y="1934558"/>
              <a:ext cx="75540" cy="59817"/>
            </a:xfrm>
            <a:custGeom>
              <a:avLst/>
              <a:gdLst>
                <a:gd name="T0" fmla="*/ 305 w 10"/>
                <a:gd name="T1" fmla="*/ 254 h 8"/>
                <a:gd name="T2" fmla="*/ 264 w 10"/>
                <a:gd name="T3" fmla="*/ 254 h 8"/>
                <a:gd name="T4" fmla="*/ 197 w 10"/>
                <a:gd name="T5" fmla="*/ 226 h 8"/>
                <a:gd name="T6" fmla="*/ 168 w 10"/>
                <a:gd name="T7" fmla="*/ 185 h 8"/>
                <a:gd name="T8" fmla="*/ 139 w 10"/>
                <a:gd name="T9" fmla="*/ 185 h 8"/>
                <a:gd name="T10" fmla="*/ 139 w 10"/>
                <a:gd name="T11" fmla="*/ 164 h 8"/>
                <a:gd name="T12" fmla="*/ 98 w 10"/>
                <a:gd name="T13" fmla="*/ 164 h 8"/>
                <a:gd name="T14" fmla="*/ 0 w 10"/>
                <a:gd name="T15" fmla="*/ 95 h 8"/>
                <a:gd name="T16" fmla="*/ 29 w 10"/>
                <a:gd name="T17" fmla="*/ 69 h 8"/>
                <a:gd name="T18" fmla="*/ 168 w 10"/>
                <a:gd name="T19" fmla="*/ 0 h 8"/>
                <a:gd name="T20" fmla="*/ 197 w 10"/>
                <a:gd name="T21" fmla="*/ 0 h 8"/>
                <a:gd name="T22" fmla="*/ 197 w 10"/>
                <a:gd name="T23" fmla="*/ 0 h 8"/>
                <a:gd name="T24" fmla="*/ 197 w 10"/>
                <a:gd name="T25" fmla="*/ 0 h 8"/>
                <a:gd name="T26" fmla="*/ 305 w 10"/>
                <a:gd name="T27" fmla="*/ 95 h 8"/>
                <a:gd name="T28" fmla="*/ 305 w 10"/>
                <a:gd name="T29" fmla="*/ 95 h 8"/>
                <a:gd name="T30" fmla="*/ 305 w 10"/>
                <a:gd name="T31" fmla="*/ 185 h 8"/>
                <a:gd name="T32" fmla="*/ 264 w 10"/>
                <a:gd name="T33" fmla="*/ 226 h 8"/>
                <a:gd name="T34" fmla="*/ 305 w 10"/>
                <a:gd name="T35" fmla="*/ 254 h 8"/>
                <a:gd name="T36" fmla="*/ 235 w 10"/>
                <a:gd name="T37" fmla="*/ 135 h 8"/>
                <a:gd name="T38" fmla="*/ 235 w 10"/>
                <a:gd name="T39" fmla="*/ 185 h 8"/>
                <a:gd name="T40" fmla="*/ 235 w 10"/>
                <a:gd name="T41" fmla="*/ 185 h 8"/>
                <a:gd name="T42" fmla="*/ 235 w 10"/>
                <a:gd name="T43" fmla="*/ 185 h 8"/>
                <a:gd name="T44" fmla="*/ 264 w 10"/>
                <a:gd name="T45" fmla="*/ 164 h 8"/>
                <a:gd name="T46" fmla="*/ 264 w 10"/>
                <a:gd name="T47" fmla="*/ 135 h 8"/>
                <a:gd name="T48" fmla="*/ 264 w 10"/>
                <a:gd name="T49" fmla="*/ 135 h 8"/>
                <a:gd name="T50" fmla="*/ 197 w 10"/>
                <a:gd name="T51" fmla="*/ 29 h 8"/>
                <a:gd name="T52" fmla="*/ 168 w 10"/>
                <a:gd name="T53" fmla="*/ 69 h 8"/>
                <a:gd name="T54" fmla="*/ 70 w 10"/>
                <a:gd name="T55" fmla="*/ 69 h 8"/>
                <a:gd name="T56" fmla="*/ 70 w 10"/>
                <a:gd name="T57" fmla="*/ 95 h 8"/>
                <a:gd name="T58" fmla="*/ 139 w 10"/>
                <a:gd name="T59" fmla="*/ 135 h 8"/>
                <a:gd name="T60" fmla="*/ 139 w 10"/>
                <a:gd name="T61" fmla="*/ 135 h 8"/>
                <a:gd name="T62" fmla="*/ 168 w 10"/>
                <a:gd name="T63" fmla="*/ 164 h 8"/>
                <a:gd name="T64" fmla="*/ 168 w 10"/>
                <a:gd name="T65" fmla="*/ 164 h 8"/>
                <a:gd name="T66" fmla="*/ 197 w 10"/>
                <a:gd name="T67" fmla="*/ 164 h 8"/>
                <a:gd name="T68" fmla="*/ 235 w 10"/>
                <a:gd name="T69" fmla="*/ 135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9" y="8"/>
                  </a:lnTo>
                  <a:close/>
                  <a:moveTo>
                    <a:pt x="7" y="4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44" name="Freeform 347"/>
            <p:cNvSpPr/>
            <p:nvPr/>
          </p:nvSpPr>
          <p:spPr bwMode="auto">
            <a:xfrm>
              <a:off x="2286657" y="2315497"/>
              <a:ext cx="47212" cy="37779"/>
            </a:xfrm>
            <a:custGeom>
              <a:avLst/>
              <a:gdLst>
                <a:gd name="T0" fmla="*/ 158 w 6"/>
                <a:gd name="T1" fmla="*/ 29 h 5"/>
                <a:gd name="T2" fmla="*/ 238 w 6"/>
                <a:gd name="T3" fmla="*/ 0 h 5"/>
                <a:gd name="T4" fmla="*/ 0 w 6"/>
                <a:gd name="T5" fmla="*/ 70 h 5"/>
                <a:gd name="T6" fmla="*/ 158 w 6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5" y="1"/>
                    <a:pt x="5" y="0"/>
                    <a:pt x="6" y="0"/>
                  </a:cubicBezTo>
                  <a:cubicBezTo>
                    <a:pt x="5" y="2"/>
                    <a:pt x="2" y="5"/>
                    <a:pt x="0" y="2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45" name="Freeform 348"/>
            <p:cNvSpPr>
              <a:spLocks noEditPoints="1"/>
            </p:cNvSpPr>
            <p:nvPr/>
          </p:nvSpPr>
          <p:spPr bwMode="auto">
            <a:xfrm>
              <a:off x="2286657" y="2306052"/>
              <a:ext cx="53507" cy="37779"/>
            </a:xfrm>
            <a:custGeom>
              <a:avLst/>
              <a:gdLst>
                <a:gd name="T0" fmla="*/ 70 w 7"/>
                <a:gd name="T1" fmla="*/ 168 h 5"/>
                <a:gd name="T2" fmla="*/ 0 w 7"/>
                <a:gd name="T3" fmla="*/ 98 h 5"/>
                <a:gd name="T4" fmla="*/ 0 w 7"/>
                <a:gd name="T5" fmla="*/ 98 h 5"/>
                <a:gd name="T6" fmla="*/ 0 w 7"/>
                <a:gd name="T7" fmla="*/ 98 h 5"/>
                <a:gd name="T8" fmla="*/ 141 w 7"/>
                <a:gd name="T9" fmla="*/ 29 h 5"/>
                <a:gd name="T10" fmla="*/ 141 w 7"/>
                <a:gd name="T11" fmla="*/ 29 h 5"/>
                <a:gd name="T12" fmla="*/ 170 w 7"/>
                <a:gd name="T13" fmla="*/ 29 h 5"/>
                <a:gd name="T14" fmla="*/ 170 w 7"/>
                <a:gd name="T15" fmla="*/ 29 h 5"/>
                <a:gd name="T16" fmla="*/ 243 w 7"/>
                <a:gd name="T17" fmla="*/ 0 h 5"/>
                <a:gd name="T18" fmla="*/ 211 w 7"/>
                <a:gd name="T19" fmla="*/ 29 h 5"/>
                <a:gd name="T20" fmla="*/ 70 w 7"/>
                <a:gd name="T21" fmla="*/ 168 h 5"/>
                <a:gd name="T22" fmla="*/ 29 w 7"/>
                <a:gd name="T23" fmla="*/ 98 h 5"/>
                <a:gd name="T24" fmla="*/ 70 w 7"/>
                <a:gd name="T25" fmla="*/ 139 h 5"/>
                <a:gd name="T26" fmla="*/ 141 w 7"/>
                <a:gd name="T27" fmla="*/ 98 h 5"/>
                <a:gd name="T28" fmla="*/ 29 w 7"/>
                <a:gd name="T29" fmla="*/ 98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4" y="5"/>
                    <a:pt x="2" y="5"/>
                  </a:cubicBezTo>
                  <a:close/>
                  <a:moveTo>
                    <a:pt x="1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46" name="Freeform 349"/>
            <p:cNvSpPr/>
            <p:nvPr/>
          </p:nvSpPr>
          <p:spPr bwMode="auto">
            <a:xfrm>
              <a:off x="1937286" y="1950300"/>
              <a:ext cx="179407" cy="88151"/>
            </a:xfrm>
            <a:custGeom>
              <a:avLst/>
              <a:gdLst>
                <a:gd name="T0" fmla="*/ 0 w 24"/>
                <a:gd name="T1" fmla="*/ 86 h 12"/>
                <a:gd name="T2" fmla="*/ 135 w 24"/>
                <a:gd name="T3" fmla="*/ 240 h 12"/>
                <a:gd name="T4" fmla="*/ 283 w 24"/>
                <a:gd name="T5" fmla="*/ 240 h 12"/>
                <a:gd name="T6" fmla="*/ 349 w 24"/>
                <a:gd name="T7" fmla="*/ 240 h 12"/>
                <a:gd name="T8" fmla="*/ 418 w 24"/>
                <a:gd name="T9" fmla="*/ 331 h 12"/>
                <a:gd name="T10" fmla="*/ 485 w 24"/>
                <a:gd name="T11" fmla="*/ 331 h 12"/>
                <a:gd name="T12" fmla="*/ 575 w 24"/>
                <a:gd name="T13" fmla="*/ 294 h 12"/>
                <a:gd name="T14" fmla="*/ 672 w 24"/>
                <a:gd name="T15" fmla="*/ 266 h 12"/>
                <a:gd name="T16" fmla="*/ 762 w 24"/>
                <a:gd name="T17" fmla="*/ 266 h 12"/>
                <a:gd name="T18" fmla="*/ 672 w 24"/>
                <a:gd name="T19" fmla="*/ 180 h 12"/>
                <a:gd name="T20" fmla="*/ 575 w 24"/>
                <a:gd name="T21" fmla="*/ 180 h 12"/>
                <a:gd name="T22" fmla="*/ 508 w 24"/>
                <a:gd name="T23" fmla="*/ 152 h 12"/>
                <a:gd name="T24" fmla="*/ 349 w 24"/>
                <a:gd name="T25" fmla="*/ 86 h 12"/>
                <a:gd name="T26" fmla="*/ 254 w 24"/>
                <a:gd name="T27" fmla="*/ 28 h 12"/>
                <a:gd name="T28" fmla="*/ 164 w 24"/>
                <a:gd name="T29" fmla="*/ 0 h 12"/>
                <a:gd name="T30" fmla="*/ 0 w 24"/>
                <a:gd name="T31" fmla="*/ 86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4" h="12">
                  <a:moveTo>
                    <a:pt x="0" y="3"/>
                  </a:moveTo>
                  <a:cubicBezTo>
                    <a:pt x="1" y="5"/>
                    <a:pt x="2" y="6"/>
                    <a:pt x="4" y="8"/>
                  </a:cubicBezTo>
                  <a:cubicBezTo>
                    <a:pt x="6" y="10"/>
                    <a:pt x="7" y="7"/>
                    <a:pt x="9" y="8"/>
                  </a:cubicBezTo>
                  <a:cubicBezTo>
                    <a:pt x="9" y="8"/>
                    <a:pt x="11" y="8"/>
                    <a:pt x="11" y="8"/>
                  </a:cubicBezTo>
                  <a:cubicBezTo>
                    <a:pt x="12" y="10"/>
                    <a:pt x="12" y="10"/>
                    <a:pt x="13" y="11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6" y="10"/>
                    <a:pt x="17" y="11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9"/>
                    <a:pt x="24" y="10"/>
                    <a:pt x="24" y="9"/>
                  </a:cubicBezTo>
                  <a:cubicBezTo>
                    <a:pt x="24" y="7"/>
                    <a:pt x="24" y="5"/>
                    <a:pt x="21" y="6"/>
                  </a:cubicBezTo>
                  <a:cubicBezTo>
                    <a:pt x="20" y="6"/>
                    <a:pt x="19" y="7"/>
                    <a:pt x="18" y="6"/>
                  </a:cubicBezTo>
                  <a:cubicBezTo>
                    <a:pt x="17" y="5"/>
                    <a:pt x="17" y="6"/>
                    <a:pt x="16" y="5"/>
                  </a:cubicBezTo>
                  <a:cubicBezTo>
                    <a:pt x="14" y="4"/>
                    <a:pt x="12" y="1"/>
                    <a:pt x="11" y="3"/>
                  </a:cubicBezTo>
                  <a:cubicBezTo>
                    <a:pt x="10" y="2"/>
                    <a:pt x="9" y="1"/>
                    <a:pt x="8" y="1"/>
                  </a:cubicBezTo>
                  <a:cubicBezTo>
                    <a:pt x="7" y="0"/>
                    <a:pt x="6" y="1"/>
                    <a:pt x="5" y="0"/>
                  </a:cubicBezTo>
                  <a:cubicBezTo>
                    <a:pt x="5" y="1"/>
                    <a:pt x="1" y="4"/>
                    <a:pt x="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47" name="Freeform 350"/>
            <p:cNvSpPr>
              <a:spLocks noEditPoints="1"/>
            </p:cNvSpPr>
            <p:nvPr/>
          </p:nvSpPr>
          <p:spPr bwMode="auto">
            <a:xfrm>
              <a:off x="1930991" y="1928262"/>
              <a:ext cx="191997" cy="110189"/>
            </a:xfrm>
            <a:custGeom>
              <a:avLst/>
              <a:gdLst>
                <a:gd name="T0" fmla="*/ 401 w 26"/>
                <a:gd name="T1" fmla="*/ 446 h 15"/>
                <a:gd name="T2" fmla="*/ 364 w 26"/>
                <a:gd name="T3" fmla="*/ 355 h 15"/>
                <a:gd name="T4" fmla="*/ 298 w 26"/>
                <a:gd name="T5" fmla="*/ 331 h 15"/>
                <a:gd name="T6" fmla="*/ 181 w 26"/>
                <a:gd name="T7" fmla="*/ 355 h 15"/>
                <a:gd name="T8" fmla="*/ 28 w 26"/>
                <a:gd name="T9" fmla="*/ 180 h 15"/>
                <a:gd name="T10" fmla="*/ 66 w 26"/>
                <a:gd name="T11" fmla="*/ 152 h 15"/>
                <a:gd name="T12" fmla="*/ 155 w 26"/>
                <a:gd name="T13" fmla="*/ 114 h 15"/>
                <a:gd name="T14" fmla="*/ 181 w 26"/>
                <a:gd name="T15" fmla="*/ 0 h 15"/>
                <a:gd name="T16" fmla="*/ 209 w 26"/>
                <a:gd name="T17" fmla="*/ 86 h 15"/>
                <a:gd name="T18" fmla="*/ 298 w 26"/>
                <a:gd name="T19" fmla="*/ 86 h 15"/>
                <a:gd name="T20" fmla="*/ 401 w 26"/>
                <a:gd name="T21" fmla="*/ 152 h 15"/>
                <a:gd name="T22" fmla="*/ 519 w 26"/>
                <a:gd name="T23" fmla="*/ 240 h 15"/>
                <a:gd name="T24" fmla="*/ 605 w 26"/>
                <a:gd name="T25" fmla="*/ 266 h 15"/>
                <a:gd name="T26" fmla="*/ 633 w 26"/>
                <a:gd name="T27" fmla="*/ 266 h 15"/>
                <a:gd name="T28" fmla="*/ 760 w 26"/>
                <a:gd name="T29" fmla="*/ 266 h 15"/>
                <a:gd name="T30" fmla="*/ 720 w 26"/>
                <a:gd name="T31" fmla="*/ 380 h 15"/>
                <a:gd name="T32" fmla="*/ 671 w 26"/>
                <a:gd name="T33" fmla="*/ 380 h 15"/>
                <a:gd name="T34" fmla="*/ 633 w 26"/>
                <a:gd name="T35" fmla="*/ 380 h 15"/>
                <a:gd name="T36" fmla="*/ 544 w 26"/>
                <a:gd name="T37" fmla="*/ 420 h 15"/>
                <a:gd name="T38" fmla="*/ 450 w 26"/>
                <a:gd name="T39" fmla="*/ 446 h 15"/>
                <a:gd name="T40" fmla="*/ 298 w 26"/>
                <a:gd name="T41" fmla="*/ 294 h 15"/>
                <a:gd name="T42" fmla="*/ 401 w 26"/>
                <a:gd name="T43" fmla="*/ 331 h 15"/>
                <a:gd name="T44" fmla="*/ 425 w 26"/>
                <a:gd name="T45" fmla="*/ 420 h 15"/>
                <a:gd name="T46" fmla="*/ 544 w 26"/>
                <a:gd name="T47" fmla="*/ 380 h 15"/>
                <a:gd name="T48" fmla="*/ 605 w 26"/>
                <a:gd name="T49" fmla="*/ 355 h 15"/>
                <a:gd name="T50" fmla="*/ 671 w 26"/>
                <a:gd name="T51" fmla="*/ 331 h 15"/>
                <a:gd name="T52" fmla="*/ 720 w 26"/>
                <a:gd name="T53" fmla="*/ 355 h 15"/>
                <a:gd name="T54" fmla="*/ 720 w 26"/>
                <a:gd name="T55" fmla="*/ 294 h 15"/>
                <a:gd name="T56" fmla="*/ 671 w 26"/>
                <a:gd name="T57" fmla="*/ 294 h 15"/>
                <a:gd name="T58" fmla="*/ 544 w 26"/>
                <a:gd name="T59" fmla="*/ 266 h 15"/>
                <a:gd name="T60" fmla="*/ 450 w 26"/>
                <a:gd name="T61" fmla="*/ 201 h 15"/>
                <a:gd name="T62" fmla="*/ 401 w 26"/>
                <a:gd name="T63" fmla="*/ 180 h 15"/>
                <a:gd name="T64" fmla="*/ 336 w 26"/>
                <a:gd name="T65" fmla="*/ 180 h 15"/>
                <a:gd name="T66" fmla="*/ 249 w 26"/>
                <a:gd name="T67" fmla="*/ 114 h 15"/>
                <a:gd name="T68" fmla="*/ 181 w 26"/>
                <a:gd name="T69" fmla="*/ 114 h 15"/>
                <a:gd name="T70" fmla="*/ 155 w 26"/>
                <a:gd name="T71" fmla="*/ 294 h 15"/>
                <a:gd name="T72" fmla="*/ 209 w 26"/>
                <a:gd name="T73" fmla="*/ 294 h 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15" y="15"/>
                    <a:pt x="14" y="15"/>
                    <a:pt x="13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2" y="9"/>
                    <a:pt x="2" y="8"/>
                    <a:pt x="1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6"/>
                    <a:pt x="16" y="7"/>
                  </a:cubicBezTo>
                  <a:cubicBezTo>
                    <a:pt x="16" y="7"/>
                    <a:pt x="17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5" y="9"/>
                  </a:cubicBezTo>
                  <a:cubicBezTo>
                    <a:pt x="26" y="10"/>
                    <a:pt x="26" y="11"/>
                    <a:pt x="25" y="12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5"/>
                    <a:pt x="16" y="15"/>
                    <a:pt x="15" y="15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4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3" y="8"/>
                    <a:pt x="4" y="9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48" name="Freeform 351"/>
            <p:cNvSpPr/>
            <p:nvPr/>
          </p:nvSpPr>
          <p:spPr bwMode="auto">
            <a:xfrm>
              <a:off x="2012825" y="2016413"/>
              <a:ext cx="110162" cy="75558"/>
            </a:xfrm>
            <a:custGeom>
              <a:avLst/>
              <a:gdLst>
                <a:gd name="T0" fmla="*/ 0 w 15"/>
                <a:gd name="T1" fmla="*/ 197 h 10"/>
                <a:gd name="T2" fmla="*/ 114 w 15"/>
                <a:gd name="T3" fmla="*/ 305 h 10"/>
                <a:gd name="T4" fmla="*/ 240 w 15"/>
                <a:gd name="T5" fmla="*/ 264 h 10"/>
                <a:gd name="T6" fmla="*/ 446 w 15"/>
                <a:gd name="T7" fmla="*/ 70 h 10"/>
                <a:gd name="T8" fmla="*/ 355 w 15"/>
                <a:gd name="T9" fmla="*/ 0 h 10"/>
                <a:gd name="T10" fmla="*/ 240 w 15"/>
                <a:gd name="T11" fmla="*/ 29 h 10"/>
                <a:gd name="T12" fmla="*/ 201 w 15"/>
                <a:gd name="T13" fmla="*/ 29 h 10"/>
                <a:gd name="T14" fmla="*/ 152 w 15"/>
                <a:gd name="T15" fmla="*/ 98 h 10"/>
                <a:gd name="T16" fmla="*/ 65 w 15"/>
                <a:gd name="T17" fmla="*/ 70 h 10"/>
                <a:gd name="T18" fmla="*/ 28 w 15"/>
                <a:gd name="T19" fmla="*/ 98 h 10"/>
                <a:gd name="T20" fmla="*/ 0 w 15"/>
                <a:gd name="T21" fmla="*/ 197 h 10"/>
                <a:gd name="T22" fmla="*/ 0 w 15"/>
                <a:gd name="T23" fmla="*/ 19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0">
                  <a:moveTo>
                    <a:pt x="0" y="6"/>
                  </a:moveTo>
                  <a:cubicBezTo>
                    <a:pt x="1" y="7"/>
                    <a:pt x="3" y="9"/>
                    <a:pt x="4" y="9"/>
                  </a:cubicBezTo>
                  <a:cubicBezTo>
                    <a:pt x="5" y="10"/>
                    <a:pt x="7" y="8"/>
                    <a:pt x="8" y="8"/>
                  </a:cubicBezTo>
                  <a:cubicBezTo>
                    <a:pt x="13" y="8"/>
                    <a:pt x="12" y="4"/>
                    <a:pt x="15" y="2"/>
                  </a:cubicBezTo>
                  <a:cubicBezTo>
                    <a:pt x="14" y="1"/>
                    <a:pt x="14" y="0"/>
                    <a:pt x="12" y="0"/>
                  </a:cubicBezTo>
                  <a:cubicBezTo>
                    <a:pt x="10" y="0"/>
                    <a:pt x="10" y="0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2" y="3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49" name="Freeform 352"/>
            <p:cNvSpPr>
              <a:spLocks noEditPoints="1"/>
            </p:cNvSpPr>
            <p:nvPr/>
          </p:nvSpPr>
          <p:spPr bwMode="auto">
            <a:xfrm>
              <a:off x="2006530" y="2010116"/>
              <a:ext cx="125900" cy="81855"/>
            </a:xfrm>
            <a:custGeom>
              <a:avLst/>
              <a:gdLst>
                <a:gd name="T0" fmla="*/ 155 w 17"/>
                <a:gd name="T1" fmla="*/ 340 h 11"/>
                <a:gd name="T2" fmla="*/ 155 w 17"/>
                <a:gd name="T3" fmla="*/ 340 h 11"/>
                <a:gd name="T4" fmla="*/ 155 w 17"/>
                <a:gd name="T5" fmla="*/ 340 h 11"/>
                <a:gd name="T6" fmla="*/ 66 w 17"/>
                <a:gd name="T7" fmla="*/ 251 h 11"/>
                <a:gd name="T8" fmla="*/ 28 w 17"/>
                <a:gd name="T9" fmla="*/ 251 h 11"/>
                <a:gd name="T10" fmla="*/ 0 w 17"/>
                <a:gd name="T11" fmla="*/ 225 h 11"/>
                <a:gd name="T12" fmla="*/ 0 w 17"/>
                <a:gd name="T13" fmla="*/ 225 h 11"/>
                <a:gd name="T14" fmla="*/ 0 w 17"/>
                <a:gd name="T15" fmla="*/ 184 h 11"/>
                <a:gd name="T16" fmla="*/ 28 w 17"/>
                <a:gd name="T17" fmla="*/ 156 h 11"/>
                <a:gd name="T18" fmla="*/ 28 w 17"/>
                <a:gd name="T19" fmla="*/ 118 h 11"/>
                <a:gd name="T20" fmla="*/ 66 w 17"/>
                <a:gd name="T21" fmla="*/ 95 h 11"/>
                <a:gd name="T22" fmla="*/ 66 w 17"/>
                <a:gd name="T23" fmla="*/ 95 h 11"/>
                <a:gd name="T24" fmla="*/ 66 w 17"/>
                <a:gd name="T25" fmla="*/ 95 h 11"/>
                <a:gd name="T26" fmla="*/ 66 w 17"/>
                <a:gd name="T27" fmla="*/ 28 h 11"/>
                <a:gd name="T28" fmla="*/ 89 w 17"/>
                <a:gd name="T29" fmla="*/ 66 h 11"/>
                <a:gd name="T30" fmla="*/ 184 w 17"/>
                <a:gd name="T31" fmla="*/ 95 h 11"/>
                <a:gd name="T32" fmla="*/ 184 w 17"/>
                <a:gd name="T33" fmla="*/ 95 h 11"/>
                <a:gd name="T34" fmla="*/ 249 w 17"/>
                <a:gd name="T35" fmla="*/ 66 h 11"/>
                <a:gd name="T36" fmla="*/ 249 w 17"/>
                <a:gd name="T37" fmla="*/ 66 h 11"/>
                <a:gd name="T38" fmla="*/ 271 w 17"/>
                <a:gd name="T39" fmla="*/ 66 h 11"/>
                <a:gd name="T40" fmla="*/ 311 w 17"/>
                <a:gd name="T41" fmla="*/ 28 h 11"/>
                <a:gd name="T42" fmla="*/ 405 w 17"/>
                <a:gd name="T43" fmla="*/ 28 h 11"/>
                <a:gd name="T44" fmla="*/ 520 w 17"/>
                <a:gd name="T45" fmla="*/ 95 h 11"/>
                <a:gd name="T46" fmla="*/ 520 w 17"/>
                <a:gd name="T47" fmla="*/ 95 h 11"/>
                <a:gd name="T48" fmla="*/ 492 w 17"/>
                <a:gd name="T49" fmla="*/ 95 h 11"/>
                <a:gd name="T50" fmla="*/ 433 w 17"/>
                <a:gd name="T51" fmla="*/ 184 h 11"/>
                <a:gd name="T52" fmla="*/ 271 w 17"/>
                <a:gd name="T53" fmla="*/ 319 h 11"/>
                <a:gd name="T54" fmla="*/ 209 w 17"/>
                <a:gd name="T55" fmla="*/ 319 h 11"/>
                <a:gd name="T56" fmla="*/ 155 w 17"/>
                <a:gd name="T57" fmla="*/ 340 h 11"/>
                <a:gd name="T58" fmla="*/ 66 w 17"/>
                <a:gd name="T59" fmla="*/ 225 h 11"/>
                <a:gd name="T60" fmla="*/ 89 w 17"/>
                <a:gd name="T61" fmla="*/ 251 h 11"/>
                <a:gd name="T62" fmla="*/ 155 w 17"/>
                <a:gd name="T63" fmla="*/ 319 h 11"/>
                <a:gd name="T64" fmla="*/ 155 w 17"/>
                <a:gd name="T65" fmla="*/ 319 h 11"/>
                <a:gd name="T66" fmla="*/ 209 w 17"/>
                <a:gd name="T67" fmla="*/ 279 h 11"/>
                <a:gd name="T68" fmla="*/ 271 w 17"/>
                <a:gd name="T69" fmla="*/ 251 h 11"/>
                <a:gd name="T70" fmla="*/ 405 w 17"/>
                <a:gd name="T71" fmla="*/ 184 h 11"/>
                <a:gd name="T72" fmla="*/ 454 w 17"/>
                <a:gd name="T73" fmla="*/ 95 h 11"/>
                <a:gd name="T74" fmla="*/ 405 w 17"/>
                <a:gd name="T75" fmla="*/ 66 h 11"/>
                <a:gd name="T76" fmla="*/ 339 w 17"/>
                <a:gd name="T77" fmla="*/ 66 h 11"/>
                <a:gd name="T78" fmla="*/ 311 w 17"/>
                <a:gd name="T79" fmla="*/ 95 h 11"/>
                <a:gd name="T80" fmla="*/ 249 w 17"/>
                <a:gd name="T81" fmla="*/ 95 h 11"/>
                <a:gd name="T82" fmla="*/ 249 w 17"/>
                <a:gd name="T83" fmla="*/ 95 h 11"/>
                <a:gd name="T84" fmla="*/ 209 w 17"/>
                <a:gd name="T85" fmla="*/ 118 h 11"/>
                <a:gd name="T86" fmla="*/ 184 w 17"/>
                <a:gd name="T87" fmla="*/ 118 h 11"/>
                <a:gd name="T88" fmla="*/ 89 w 17"/>
                <a:gd name="T89" fmla="*/ 118 h 11"/>
                <a:gd name="T90" fmla="*/ 89 w 17"/>
                <a:gd name="T91" fmla="*/ 118 h 11"/>
                <a:gd name="T92" fmla="*/ 66 w 17"/>
                <a:gd name="T93" fmla="*/ 118 h 11"/>
                <a:gd name="T94" fmla="*/ 66 w 17"/>
                <a:gd name="T95" fmla="*/ 118 h 11"/>
                <a:gd name="T96" fmla="*/ 66 w 17"/>
                <a:gd name="T97" fmla="*/ 156 h 11"/>
                <a:gd name="T98" fmla="*/ 66 w 17"/>
                <a:gd name="T99" fmla="*/ 225 h 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" h="11"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3" y="1"/>
                  </a:cubicBezTo>
                  <a:cubicBezTo>
                    <a:pt x="15" y="1"/>
                    <a:pt x="16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8"/>
                    <a:pt x="12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1"/>
                    <a:pt x="6" y="11"/>
                    <a:pt x="5" y="11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11" y="9"/>
                    <a:pt x="12" y="7"/>
                    <a:pt x="13" y="6"/>
                  </a:cubicBezTo>
                  <a:cubicBezTo>
                    <a:pt x="14" y="5"/>
                    <a:pt x="14" y="4"/>
                    <a:pt x="15" y="3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50" name="Freeform 353"/>
            <p:cNvSpPr/>
            <p:nvPr/>
          </p:nvSpPr>
          <p:spPr bwMode="auto">
            <a:xfrm>
              <a:off x="1871188" y="1748811"/>
              <a:ext cx="44065" cy="97596"/>
            </a:xfrm>
            <a:custGeom>
              <a:avLst/>
              <a:gdLst>
                <a:gd name="T0" fmla="*/ 86 w 6"/>
                <a:gd name="T1" fmla="*/ 393 h 13"/>
                <a:gd name="T2" fmla="*/ 28 w 6"/>
                <a:gd name="T3" fmla="*/ 324 h 13"/>
                <a:gd name="T4" fmla="*/ 0 w 6"/>
                <a:gd name="T5" fmla="*/ 284 h 13"/>
                <a:gd name="T6" fmla="*/ 0 w 6"/>
                <a:gd name="T7" fmla="*/ 188 h 13"/>
                <a:gd name="T8" fmla="*/ 152 w 6"/>
                <a:gd name="T9" fmla="*/ 0 h 13"/>
                <a:gd name="T10" fmla="*/ 152 w 6"/>
                <a:gd name="T11" fmla="*/ 165 h 13"/>
                <a:gd name="T12" fmla="*/ 152 w 6"/>
                <a:gd name="T13" fmla="*/ 165 h 13"/>
                <a:gd name="T14" fmla="*/ 152 w 6"/>
                <a:gd name="T15" fmla="*/ 188 h 13"/>
                <a:gd name="T16" fmla="*/ 180 w 6"/>
                <a:gd name="T17" fmla="*/ 188 h 13"/>
                <a:gd name="T18" fmla="*/ 152 w 6"/>
                <a:gd name="T19" fmla="*/ 234 h 13"/>
                <a:gd name="T20" fmla="*/ 114 w 6"/>
                <a:gd name="T21" fmla="*/ 284 h 13"/>
                <a:gd name="T22" fmla="*/ 114 w 6"/>
                <a:gd name="T23" fmla="*/ 284 h 13"/>
                <a:gd name="T24" fmla="*/ 86 w 6"/>
                <a:gd name="T25" fmla="*/ 393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3">
                  <a:moveTo>
                    <a:pt x="3" y="12"/>
                  </a:moveTo>
                  <a:cubicBezTo>
                    <a:pt x="1" y="13"/>
                    <a:pt x="2" y="12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3"/>
                    <a:pt x="3" y="2"/>
                    <a:pt x="5" y="0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3" y="12"/>
                    <a:pt x="3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51" name="Freeform 354"/>
            <p:cNvSpPr>
              <a:spLocks noEditPoints="1"/>
            </p:cNvSpPr>
            <p:nvPr/>
          </p:nvSpPr>
          <p:spPr bwMode="auto">
            <a:xfrm>
              <a:off x="1864893" y="1742515"/>
              <a:ext cx="59802" cy="103892"/>
            </a:xfrm>
            <a:custGeom>
              <a:avLst/>
              <a:gdLst>
                <a:gd name="T0" fmla="*/ 135 w 8"/>
                <a:gd name="T1" fmla="*/ 434 h 14"/>
                <a:gd name="T2" fmla="*/ 69 w 8"/>
                <a:gd name="T3" fmla="*/ 405 h 14"/>
                <a:gd name="T4" fmla="*/ 69 w 8"/>
                <a:gd name="T5" fmla="*/ 368 h 14"/>
                <a:gd name="T6" fmla="*/ 69 w 8"/>
                <a:gd name="T7" fmla="*/ 339 h 14"/>
                <a:gd name="T8" fmla="*/ 29 w 8"/>
                <a:gd name="T9" fmla="*/ 316 h 14"/>
                <a:gd name="T10" fmla="*/ 0 w 8"/>
                <a:gd name="T11" fmla="*/ 222 h 14"/>
                <a:gd name="T12" fmla="*/ 164 w 8"/>
                <a:gd name="T13" fmla="*/ 66 h 14"/>
                <a:gd name="T14" fmla="*/ 185 w 8"/>
                <a:gd name="T15" fmla="*/ 28 h 14"/>
                <a:gd name="T16" fmla="*/ 226 w 8"/>
                <a:gd name="T17" fmla="*/ 0 h 14"/>
                <a:gd name="T18" fmla="*/ 226 w 8"/>
                <a:gd name="T19" fmla="*/ 28 h 14"/>
                <a:gd name="T20" fmla="*/ 185 w 8"/>
                <a:gd name="T21" fmla="*/ 156 h 14"/>
                <a:gd name="T22" fmla="*/ 226 w 8"/>
                <a:gd name="T23" fmla="*/ 156 h 14"/>
                <a:gd name="T24" fmla="*/ 226 w 8"/>
                <a:gd name="T25" fmla="*/ 184 h 14"/>
                <a:gd name="T26" fmla="*/ 226 w 8"/>
                <a:gd name="T27" fmla="*/ 184 h 14"/>
                <a:gd name="T28" fmla="*/ 226 w 8"/>
                <a:gd name="T29" fmla="*/ 184 h 14"/>
                <a:gd name="T30" fmla="*/ 254 w 8"/>
                <a:gd name="T31" fmla="*/ 184 h 14"/>
                <a:gd name="T32" fmla="*/ 254 w 8"/>
                <a:gd name="T33" fmla="*/ 222 h 14"/>
                <a:gd name="T34" fmla="*/ 254 w 8"/>
                <a:gd name="T35" fmla="*/ 250 h 14"/>
                <a:gd name="T36" fmla="*/ 226 w 8"/>
                <a:gd name="T37" fmla="*/ 278 h 14"/>
                <a:gd name="T38" fmla="*/ 185 w 8"/>
                <a:gd name="T39" fmla="*/ 278 h 14"/>
                <a:gd name="T40" fmla="*/ 185 w 8"/>
                <a:gd name="T41" fmla="*/ 316 h 14"/>
                <a:gd name="T42" fmla="*/ 185 w 8"/>
                <a:gd name="T43" fmla="*/ 316 h 14"/>
                <a:gd name="T44" fmla="*/ 164 w 8"/>
                <a:gd name="T45" fmla="*/ 316 h 14"/>
                <a:gd name="T46" fmla="*/ 164 w 8"/>
                <a:gd name="T47" fmla="*/ 405 h 14"/>
                <a:gd name="T48" fmla="*/ 164 w 8"/>
                <a:gd name="T49" fmla="*/ 434 h 14"/>
                <a:gd name="T50" fmla="*/ 135 w 8"/>
                <a:gd name="T51" fmla="*/ 434 h 14"/>
                <a:gd name="T52" fmla="*/ 135 w 8"/>
                <a:gd name="T53" fmla="*/ 434 h 14"/>
                <a:gd name="T54" fmla="*/ 95 w 8"/>
                <a:gd name="T55" fmla="*/ 405 h 14"/>
                <a:gd name="T56" fmla="*/ 135 w 8"/>
                <a:gd name="T57" fmla="*/ 405 h 14"/>
                <a:gd name="T58" fmla="*/ 135 w 8"/>
                <a:gd name="T59" fmla="*/ 316 h 14"/>
                <a:gd name="T60" fmla="*/ 135 w 8"/>
                <a:gd name="T61" fmla="*/ 278 h 14"/>
                <a:gd name="T62" fmla="*/ 164 w 8"/>
                <a:gd name="T63" fmla="*/ 278 h 14"/>
                <a:gd name="T64" fmla="*/ 164 w 8"/>
                <a:gd name="T65" fmla="*/ 278 h 14"/>
                <a:gd name="T66" fmla="*/ 185 w 8"/>
                <a:gd name="T67" fmla="*/ 250 h 14"/>
                <a:gd name="T68" fmla="*/ 185 w 8"/>
                <a:gd name="T69" fmla="*/ 250 h 14"/>
                <a:gd name="T70" fmla="*/ 164 w 8"/>
                <a:gd name="T71" fmla="*/ 250 h 14"/>
                <a:gd name="T72" fmla="*/ 164 w 8"/>
                <a:gd name="T73" fmla="*/ 222 h 14"/>
                <a:gd name="T74" fmla="*/ 164 w 8"/>
                <a:gd name="T75" fmla="*/ 222 h 14"/>
                <a:gd name="T76" fmla="*/ 164 w 8"/>
                <a:gd name="T77" fmla="*/ 156 h 14"/>
                <a:gd name="T78" fmla="*/ 185 w 8"/>
                <a:gd name="T79" fmla="*/ 66 h 14"/>
                <a:gd name="T80" fmla="*/ 164 w 8"/>
                <a:gd name="T81" fmla="*/ 94 h 14"/>
                <a:gd name="T82" fmla="*/ 69 w 8"/>
                <a:gd name="T83" fmla="*/ 222 h 14"/>
                <a:gd name="T84" fmla="*/ 69 w 8"/>
                <a:gd name="T85" fmla="*/ 316 h 14"/>
                <a:gd name="T86" fmla="*/ 69 w 8"/>
                <a:gd name="T87" fmla="*/ 316 h 14"/>
                <a:gd name="T88" fmla="*/ 95 w 8"/>
                <a:gd name="T89" fmla="*/ 339 h 14"/>
                <a:gd name="T90" fmla="*/ 95 w 8"/>
                <a:gd name="T91" fmla="*/ 405 h 14"/>
                <a:gd name="T92" fmla="*/ 95 w 8"/>
                <a:gd name="T93" fmla="*/ 405 h 14"/>
                <a:gd name="T94" fmla="*/ 95 w 8"/>
                <a:gd name="T95" fmla="*/ 405 h 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3" y="3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3" y="13"/>
                  </a:moveTo>
                  <a:cubicBezTo>
                    <a:pt x="3" y="13"/>
                    <a:pt x="4" y="13"/>
                    <a:pt x="4" y="13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52" name="Freeform 355"/>
            <p:cNvSpPr/>
            <p:nvPr/>
          </p:nvSpPr>
          <p:spPr bwMode="auto">
            <a:xfrm>
              <a:off x="1924696" y="1802332"/>
              <a:ext cx="28327" cy="37779"/>
            </a:xfrm>
            <a:custGeom>
              <a:avLst/>
              <a:gdLst>
                <a:gd name="T0" fmla="*/ 25 w 4"/>
                <a:gd name="T1" fmla="*/ 29 h 5"/>
                <a:gd name="T2" fmla="*/ 0 w 4"/>
                <a:gd name="T3" fmla="*/ 70 h 5"/>
                <a:gd name="T4" fmla="*/ 25 w 4"/>
                <a:gd name="T5" fmla="*/ 139 h 5"/>
                <a:gd name="T6" fmla="*/ 81 w 4"/>
                <a:gd name="T7" fmla="*/ 168 h 5"/>
                <a:gd name="T8" fmla="*/ 81 w 4"/>
                <a:gd name="T9" fmla="*/ 139 h 5"/>
                <a:gd name="T10" fmla="*/ 81 w 4"/>
                <a:gd name="T11" fmla="*/ 0 h 5"/>
                <a:gd name="T12" fmla="*/ 56 w 4"/>
                <a:gd name="T13" fmla="*/ 70 h 5"/>
                <a:gd name="T14" fmla="*/ 25 w 4"/>
                <a:gd name="T15" fmla="*/ 29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4" y="2"/>
                    <a:pt x="3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53" name="Freeform 356"/>
            <p:cNvSpPr>
              <a:spLocks noEditPoints="1"/>
            </p:cNvSpPr>
            <p:nvPr/>
          </p:nvSpPr>
          <p:spPr bwMode="auto">
            <a:xfrm>
              <a:off x="1915253" y="1796035"/>
              <a:ext cx="44065" cy="50372"/>
            </a:xfrm>
            <a:custGeom>
              <a:avLst/>
              <a:gdLst>
                <a:gd name="T0" fmla="*/ 114 w 6"/>
                <a:gd name="T1" fmla="*/ 194 h 7"/>
                <a:gd name="T2" fmla="*/ 86 w 6"/>
                <a:gd name="T3" fmla="*/ 167 h 7"/>
                <a:gd name="T4" fmla="*/ 86 w 6"/>
                <a:gd name="T5" fmla="*/ 167 h 7"/>
                <a:gd name="T6" fmla="*/ 28 w 6"/>
                <a:gd name="T7" fmla="*/ 130 h 7"/>
                <a:gd name="T8" fmla="*/ 28 w 6"/>
                <a:gd name="T9" fmla="*/ 110 h 7"/>
                <a:gd name="T10" fmla="*/ 0 w 6"/>
                <a:gd name="T11" fmla="*/ 85 h 7"/>
                <a:gd name="T12" fmla="*/ 0 w 6"/>
                <a:gd name="T13" fmla="*/ 85 h 7"/>
                <a:gd name="T14" fmla="*/ 28 w 6"/>
                <a:gd name="T15" fmla="*/ 57 h 7"/>
                <a:gd name="T16" fmla="*/ 28 w 6"/>
                <a:gd name="T17" fmla="*/ 57 h 7"/>
                <a:gd name="T18" fmla="*/ 28 w 6"/>
                <a:gd name="T19" fmla="*/ 57 h 7"/>
                <a:gd name="T20" fmla="*/ 65 w 6"/>
                <a:gd name="T21" fmla="*/ 25 h 7"/>
                <a:gd name="T22" fmla="*/ 65 w 6"/>
                <a:gd name="T23" fmla="*/ 25 h 7"/>
                <a:gd name="T24" fmla="*/ 86 w 6"/>
                <a:gd name="T25" fmla="*/ 25 h 7"/>
                <a:gd name="T26" fmla="*/ 86 w 6"/>
                <a:gd name="T27" fmla="*/ 25 h 7"/>
                <a:gd name="T28" fmla="*/ 114 w 6"/>
                <a:gd name="T29" fmla="*/ 25 h 7"/>
                <a:gd name="T30" fmla="*/ 114 w 6"/>
                <a:gd name="T31" fmla="*/ 0 h 7"/>
                <a:gd name="T32" fmla="*/ 152 w 6"/>
                <a:gd name="T33" fmla="*/ 25 h 7"/>
                <a:gd name="T34" fmla="*/ 152 w 6"/>
                <a:gd name="T35" fmla="*/ 85 h 7"/>
                <a:gd name="T36" fmla="*/ 152 w 6"/>
                <a:gd name="T37" fmla="*/ 110 h 7"/>
                <a:gd name="T38" fmla="*/ 152 w 6"/>
                <a:gd name="T39" fmla="*/ 130 h 7"/>
                <a:gd name="T40" fmla="*/ 152 w 6"/>
                <a:gd name="T41" fmla="*/ 130 h 7"/>
                <a:gd name="T42" fmla="*/ 114 w 6"/>
                <a:gd name="T43" fmla="*/ 167 h 7"/>
                <a:gd name="T44" fmla="*/ 114 w 6"/>
                <a:gd name="T45" fmla="*/ 167 h 7"/>
                <a:gd name="T46" fmla="*/ 114 w 6"/>
                <a:gd name="T47" fmla="*/ 194 h 7"/>
                <a:gd name="T48" fmla="*/ 65 w 6"/>
                <a:gd name="T49" fmla="*/ 85 h 7"/>
                <a:gd name="T50" fmla="*/ 65 w 6"/>
                <a:gd name="T51" fmla="*/ 110 h 7"/>
                <a:gd name="T52" fmla="*/ 65 w 6"/>
                <a:gd name="T53" fmla="*/ 130 h 7"/>
                <a:gd name="T54" fmla="*/ 86 w 6"/>
                <a:gd name="T55" fmla="*/ 130 h 7"/>
                <a:gd name="T56" fmla="*/ 86 w 6"/>
                <a:gd name="T57" fmla="*/ 130 h 7"/>
                <a:gd name="T58" fmla="*/ 114 w 6"/>
                <a:gd name="T59" fmla="*/ 130 h 7"/>
                <a:gd name="T60" fmla="*/ 114 w 6"/>
                <a:gd name="T61" fmla="*/ 85 h 7"/>
                <a:gd name="T62" fmla="*/ 114 w 6"/>
                <a:gd name="T63" fmla="*/ 57 h 7"/>
                <a:gd name="T64" fmla="*/ 114 w 6"/>
                <a:gd name="T65" fmla="*/ 85 h 7"/>
                <a:gd name="T66" fmla="*/ 86 w 6"/>
                <a:gd name="T67" fmla="*/ 85 h 7"/>
                <a:gd name="T68" fmla="*/ 65 w 6"/>
                <a:gd name="T69" fmla="*/ 85 h 7"/>
                <a:gd name="T70" fmla="*/ 65 w 6"/>
                <a:gd name="T71" fmla="*/ 85 h 7"/>
                <a:gd name="T72" fmla="*/ 65 w 6"/>
                <a:gd name="T73" fmla="*/ 85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7"/>
                  </a:ln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54" name="Freeform 357"/>
            <p:cNvSpPr/>
            <p:nvPr/>
          </p:nvSpPr>
          <p:spPr bwMode="auto">
            <a:xfrm>
              <a:off x="1833418" y="1840111"/>
              <a:ext cx="157375" cy="207785"/>
            </a:xfrm>
            <a:custGeom>
              <a:avLst/>
              <a:gdLst>
                <a:gd name="T0" fmla="*/ 645 w 21"/>
                <a:gd name="T1" fmla="*/ 500 h 28"/>
                <a:gd name="T2" fmla="*/ 645 w 21"/>
                <a:gd name="T3" fmla="*/ 368 h 28"/>
                <a:gd name="T4" fmla="*/ 607 w 21"/>
                <a:gd name="T5" fmla="*/ 250 h 28"/>
                <a:gd name="T6" fmla="*/ 488 w 21"/>
                <a:gd name="T7" fmla="*/ 94 h 28"/>
                <a:gd name="T8" fmla="*/ 488 w 21"/>
                <a:gd name="T9" fmla="*/ 66 h 28"/>
                <a:gd name="T10" fmla="*/ 352 w 21"/>
                <a:gd name="T11" fmla="*/ 118 h 28"/>
                <a:gd name="T12" fmla="*/ 390 w 21"/>
                <a:gd name="T13" fmla="*/ 66 h 28"/>
                <a:gd name="T14" fmla="*/ 188 w 21"/>
                <a:gd name="T15" fmla="*/ 0 h 28"/>
                <a:gd name="T16" fmla="*/ 226 w 21"/>
                <a:gd name="T17" fmla="*/ 118 h 28"/>
                <a:gd name="T18" fmla="*/ 188 w 21"/>
                <a:gd name="T19" fmla="*/ 184 h 28"/>
                <a:gd name="T20" fmla="*/ 188 w 21"/>
                <a:gd name="T21" fmla="*/ 184 h 28"/>
                <a:gd name="T22" fmla="*/ 164 w 21"/>
                <a:gd name="T23" fmla="*/ 184 h 28"/>
                <a:gd name="T24" fmla="*/ 136 w 21"/>
                <a:gd name="T25" fmla="*/ 222 h 28"/>
                <a:gd name="T26" fmla="*/ 69 w 21"/>
                <a:gd name="T27" fmla="*/ 278 h 28"/>
                <a:gd name="T28" fmla="*/ 0 w 21"/>
                <a:gd name="T29" fmla="*/ 368 h 28"/>
                <a:gd name="T30" fmla="*/ 0 w 21"/>
                <a:gd name="T31" fmla="*/ 462 h 28"/>
                <a:gd name="T32" fmla="*/ 29 w 21"/>
                <a:gd name="T33" fmla="*/ 589 h 28"/>
                <a:gd name="T34" fmla="*/ 164 w 21"/>
                <a:gd name="T35" fmla="*/ 684 h 28"/>
                <a:gd name="T36" fmla="*/ 136 w 21"/>
                <a:gd name="T37" fmla="*/ 839 h 28"/>
                <a:gd name="T38" fmla="*/ 283 w 21"/>
                <a:gd name="T39" fmla="*/ 839 h 28"/>
                <a:gd name="T40" fmla="*/ 390 w 21"/>
                <a:gd name="T41" fmla="*/ 867 h 28"/>
                <a:gd name="T42" fmla="*/ 488 w 21"/>
                <a:gd name="T43" fmla="*/ 839 h 28"/>
                <a:gd name="T44" fmla="*/ 510 w 21"/>
                <a:gd name="T45" fmla="*/ 839 h 28"/>
                <a:gd name="T46" fmla="*/ 510 w 21"/>
                <a:gd name="T47" fmla="*/ 773 h 28"/>
                <a:gd name="T48" fmla="*/ 579 w 21"/>
                <a:gd name="T49" fmla="*/ 705 h 28"/>
                <a:gd name="T50" fmla="*/ 448 w 21"/>
                <a:gd name="T51" fmla="*/ 549 h 28"/>
                <a:gd name="T52" fmla="*/ 607 w 21"/>
                <a:gd name="T53" fmla="*/ 462 h 28"/>
                <a:gd name="T54" fmla="*/ 645 w 21"/>
                <a:gd name="T55" fmla="*/ 500 h 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28">
                  <a:moveTo>
                    <a:pt x="20" y="16"/>
                  </a:moveTo>
                  <a:cubicBezTo>
                    <a:pt x="21" y="14"/>
                    <a:pt x="20" y="13"/>
                    <a:pt x="20" y="12"/>
                  </a:cubicBezTo>
                  <a:cubicBezTo>
                    <a:pt x="20" y="11"/>
                    <a:pt x="19" y="8"/>
                    <a:pt x="19" y="8"/>
                  </a:cubicBezTo>
                  <a:cubicBezTo>
                    <a:pt x="20" y="6"/>
                    <a:pt x="18" y="1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3" y="4"/>
                    <a:pt x="11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9" y="2"/>
                    <a:pt x="10" y="0"/>
                    <a:pt x="6" y="0"/>
                  </a:cubicBezTo>
                  <a:cubicBezTo>
                    <a:pt x="8" y="2"/>
                    <a:pt x="6" y="2"/>
                    <a:pt x="7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4"/>
                    <a:pt x="1" y="6"/>
                    <a:pt x="4" y="7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3" y="10"/>
                    <a:pt x="2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2" y="21"/>
                    <a:pt x="2" y="22"/>
                    <a:pt x="5" y="22"/>
                  </a:cubicBezTo>
                  <a:cubicBezTo>
                    <a:pt x="4" y="24"/>
                    <a:pt x="4" y="25"/>
                    <a:pt x="4" y="27"/>
                  </a:cubicBezTo>
                  <a:cubicBezTo>
                    <a:pt x="5" y="27"/>
                    <a:pt x="8" y="28"/>
                    <a:pt x="9" y="27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4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7" y="27"/>
                    <a:pt x="16" y="26"/>
                    <a:pt x="16" y="25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5" y="19"/>
                    <a:pt x="19" y="16"/>
                    <a:pt x="19" y="15"/>
                  </a:cubicBezTo>
                  <a:cubicBezTo>
                    <a:pt x="20" y="15"/>
                    <a:pt x="20" y="15"/>
                    <a:pt x="20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55" name="Freeform 358"/>
            <p:cNvSpPr>
              <a:spLocks noEditPoints="1"/>
            </p:cNvSpPr>
            <p:nvPr/>
          </p:nvSpPr>
          <p:spPr bwMode="auto">
            <a:xfrm>
              <a:off x="1833418" y="1830666"/>
              <a:ext cx="163669" cy="217230"/>
            </a:xfrm>
            <a:custGeom>
              <a:avLst/>
              <a:gdLst>
                <a:gd name="T0" fmla="*/ 279 w 22"/>
                <a:gd name="T1" fmla="*/ 928 h 29"/>
                <a:gd name="T2" fmla="*/ 95 w 22"/>
                <a:gd name="T3" fmla="*/ 928 h 29"/>
                <a:gd name="T4" fmla="*/ 118 w 22"/>
                <a:gd name="T5" fmla="*/ 771 h 29"/>
                <a:gd name="T6" fmla="*/ 0 w 22"/>
                <a:gd name="T7" fmla="*/ 390 h 29"/>
                <a:gd name="T8" fmla="*/ 28 w 22"/>
                <a:gd name="T9" fmla="*/ 352 h 29"/>
                <a:gd name="T10" fmla="*/ 66 w 22"/>
                <a:gd name="T11" fmla="*/ 283 h 29"/>
                <a:gd name="T12" fmla="*/ 118 w 22"/>
                <a:gd name="T13" fmla="*/ 164 h 29"/>
                <a:gd name="T14" fmla="*/ 184 w 22"/>
                <a:gd name="T15" fmla="*/ 188 h 29"/>
                <a:gd name="T16" fmla="*/ 184 w 22"/>
                <a:gd name="T17" fmla="*/ 95 h 29"/>
                <a:gd name="T18" fmla="*/ 184 w 22"/>
                <a:gd name="T19" fmla="*/ 0 h 29"/>
                <a:gd name="T20" fmla="*/ 409 w 22"/>
                <a:gd name="T21" fmla="*/ 95 h 29"/>
                <a:gd name="T22" fmla="*/ 369 w 22"/>
                <a:gd name="T23" fmla="*/ 136 h 29"/>
                <a:gd name="T24" fmla="*/ 570 w 22"/>
                <a:gd name="T25" fmla="*/ 0 h 29"/>
                <a:gd name="T26" fmla="*/ 619 w 22"/>
                <a:gd name="T27" fmla="*/ 283 h 29"/>
                <a:gd name="T28" fmla="*/ 659 w 22"/>
                <a:gd name="T29" fmla="*/ 447 h 29"/>
                <a:gd name="T30" fmla="*/ 619 w 22"/>
                <a:gd name="T31" fmla="*/ 538 h 29"/>
                <a:gd name="T32" fmla="*/ 463 w 22"/>
                <a:gd name="T33" fmla="*/ 607 h 29"/>
                <a:gd name="T34" fmla="*/ 593 w 22"/>
                <a:gd name="T35" fmla="*/ 792 h 29"/>
                <a:gd name="T36" fmla="*/ 532 w 22"/>
                <a:gd name="T37" fmla="*/ 861 h 29"/>
                <a:gd name="T38" fmla="*/ 463 w 22"/>
                <a:gd name="T39" fmla="*/ 899 h 29"/>
                <a:gd name="T40" fmla="*/ 369 w 22"/>
                <a:gd name="T41" fmla="*/ 928 h 29"/>
                <a:gd name="T42" fmla="*/ 369 w 22"/>
                <a:gd name="T43" fmla="*/ 899 h 29"/>
                <a:gd name="T44" fmla="*/ 503 w 22"/>
                <a:gd name="T45" fmla="*/ 899 h 29"/>
                <a:gd name="T46" fmla="*/ 503 w 22"/>
                <a:gd name="T47" fmla="*/ 838 h 29"/>
                <a:gd name="T48" fmla="*/ 435 w 22"/>
                <a:gd name="T49" fmla="*/ 607 h 29"/>
                <a:gd name="T50" fmla="*/ 463 w 22"/>
                <a:gd name="T51" fmla="*/ 578 h 29"/>
                <a:gd name="T52" fmla="*/ 593 w 22"/>
                <a:gd name="T53" fmla="*/ 447 h 29"/>
                <a:gd name="T54" fmla="*/ 619 w 22"/>
                <a:gd name="T55" fmla="*/ 509 h 29"/>
                <a:gd name="T56" fmla="*/ 593 w 22"/>
                <a:gd name="T57" fmla="*/ 352 h 29"/>
                <a:gd name="T58" fmla="*/ 463 w 22"/>
                <a:gd name="T59" fmla="*/ 136 h 29"/>
                <a:gd name="T60" fmla="*/ 340 w 22"/>
                <a:gd name="T61" fmla="*/ 164 h 29"/>
                <a:gd name="T62" fmla="*/ 340 w 22"/>
                <a:gd name="T63" fmla="*/ 136 h 29"/>
                <a:gd name="T64" fmla="*/ 251 w 22"/>
                <a:gd name="T65" fmla="*/ 69 h 29"/>
                <a:gd name="T66" fmla="*/ 279 w 22"/>
                <a:gd name="T67" fmla="*/ 188 h 29"/>
                <a:gd name="T68" fmla="*/ 225 w 22"/>
                <a:gd name="T69" fmla="*/ 226 h 29"/>
                <a:gd name="T70" fmla="*/ 156 w 22"/>
                <a:gd name="T71" fmla="*/ 226 h 29"/>
                <a:gd name="T72" fmla="*/ 118 w 22"/>
                <a:gd name="T73" fmla="*/ 226 h 29"/>
                <a:gd name="T74" fmla="*/ 118 w 22"/>
                <a:gd name="T75" fmla="*/ 255 h 29"/>
                <a:gd name="T76" fmla="*/ 95 w 22"/>
                <a:gd name="T77" fmla="*/ 324 h 29"/>
                <a:gd name="T78" fmla="*/ 28 w 22"/>
                <a:gd name="T79" fmla="*/ 509 h 29"/>
                <a:gd name="T80" fmla="*/ 184 w 22"/>
                <a:gd name="T81" fmla="*/ 742 h 29"/>
                <a:gd name="T82" fmla="*/ 118 w 22"/>
                <a:gd name="T83" fmla="*/ 861 h 29"/>
                <a:gd name="T84" fmla="*/ 279 w 22"/>
                <a:gd name="T85" fmla="*/ 899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" h="29">
                  <a:moveTo>
                    <a:pt x="12" y="29"/>
                  </a:moveTo>
                  <a:cubicBezTo>
                    <a:pt x="11" y="29"/>
                    <a:pt x="11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8" y="29"/>
                    <a:pt x="7" y="29"/>
                    <a:pt x="6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3"/>
                    <a:pt x="1" y="22"/>
                    <a:pt x="0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7" y="2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9" y="5"/>
                    <a:pt x="20" y="8"/>
                    <a:pt x="20" y="9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1" y="15"/>
                    <a:pt x="22" y="16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6" y="19"/>
                    <a:pt x="15" y="19"/>
                  </a:cubicBezTo>
                  <a:cubicBezTo>
                    <a:pt x="16" y="21"/>
                    <a:pt x="17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8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9" y="28"/>
                  </a:move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7"/>
                    <a:pt x="14" y="27"/>
                  </a:cubicBezTo>
                  <a:cubicBezTo>
                    <a:pt x="15" y="27"/>
                    <a:pt x="15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5" y="21"/>
                    <a:pt x="14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7"/>
                    <a:pt x="18" y="17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0" y="14"/>
                    <a:pt x="20" y="14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8" y="6"/>
                    <a:pt x="18" y="5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6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4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2" y="13"/>
                    <a:pt x="1" y="1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2" y="22"/>
                    <a:pt x="2" y="22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4" y="26"/>
                    <a:pt x="4" y="27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7" y="28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56" name="Freeform 359"/>
            <p:cNvSpPr/>
            <p:nvPr/>
          </p:nvSpPr>
          <p:spPr bwMode="auto">
            <a:xfrm>
              <a:off x="1975056" y="1830666"/>
              <a:ext cx="169964" cy="173154"/>
            </a:xfrm>
            <a:custGeom>
              <a:avLst/>
              <a:gdLst>
                <a:gd name="T0" fmla="*/ 671 w 23"/>
                <a:gd name="T1" fmla="*/ 165 h 23"/>
                <a:gd name="T2" fmla="*/ 700 w 23"/>
                <a:gd name="T3" fmla="*/ 325 h 23"/>
                <a:gd name="T4" fmla="*/ 634 w 23"/>
                <a:gd name="T5" fmla="*/ 354 h 23"/>
                <a:gd name="T6" fmla="*/ 671 w 23"/>
                <a:gd name="T7" fmla="*/ 423 h 23"/>
                <a:gd name="T8" fmla="*/ 700 w 23"/>
                <a:gd name="T9" fmla="*/ 560 h 23"/>
                <a:gd name="T10" fmla="*/ 606 w 23"/>
                <a:gd name="T11" fmla="*/ 727 h 23"/>
                <a:gd name="T12" fmla="*/ 585 w 23"/>
                <a:gd name="T13" fmla="*/ 756 h 23"/>
                <a:gd name="T14" fmla="*/ 519 w 23"/>
                <a:gd name="T15" fmla="*/ 727 h 23"/>
                <a:gd name="T16" fmla="*/ 401 w 23"/>
                <a:gd name="T17" fmla="*/ 727 h 23"/>
                <a:gd name="T18" fmla="*/ 270 w 23"/>
                <a:gd name="T19" fmla="*/ 658 h 23"/>
                <a:gd name="T20" fmla="*/ 181 w 23"/>
                <a:gd name="T21" fmla="*/ 617 h 23"/>
                <a:gd name="T22" fmla="*/ 28 w 23"/>
                <a:gd name="T23" fmla="*/ 560 h 23"/>
                <a:gd name="T24" fmla="*/ 28 w 23"/>
                <a:gd name="T25" fmla="*/ 354 h 23"/>
                <a:gd name="T26" fmla="*/ 0 w 23"/>
                <a:gd name="T27" fmla="*/ 304 h 23"/>
                <a:gd name="T28" fmla="*/ 0 w 23"/>
                <a:gd name="T29" fmla="*/ 189 h 23"/>
                <a:gd name="T30" fmla="*/ 28 w 23"/>
                <a:gd name="T31" fmla="*/ 189 h 23"/>
                <a:gd name="T32" fmla="*/ 28 w 23"/>
                <a:gd name="T33" fmla="*/ 165 h 23"/>
                <a:gd name="T34" fmla="*/ 0 w 23"/>
                <a:gd name="T35" fmla="*/ 165 h 23"/>
                <a:gd name="T36" fmla="*/ 336 w 23"/>
                <a:gd name="T37" fmla="*/ 69 h 23"/>
                <a:gd name="T38" fmla="*/ 298 w 23"/>
                <a:gd name="T39" fmla="*/ 69 h 23"/>
                <a:gd name="T40" fmla="*/ 364 w 23"/>
                <a:gd name="T41" fmla="*/ 98 h 23"/>
                <a:gd name="T42" fmla="*/ 491 w 23"/>
                <a:gd name="T43" fmla="*/ 98 h 23"/>
                <a:gd name="T44" fmla="*/ 671 w 23"/>
                <a:gd name="T45" fmla="*/ 165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" h="23">
                  <a:moveTo>
                    <a:pt x="22" y="5"/>
                  </a:moveTo>
                  <a:cubicBezTo>
                    <a:pt x="22" y="6"/>
                    <a:pt x="23" y="8"/>
                    <a:pt x="23" y="10"/>
                  </a:cubicBezTo>
                  <a:cubicBezTo>
                    <a:pt x="22" y="10"/>
                    <a:pt x="21" y="11"/>
                    <a:pt x="21" y="11"/>
                  </a:cubicBezTo>
                  <a:cubicBezTo>
                    <a:pt x="21" y="12"/>
                    <a:pt x="22" y="13"/>
                    <a:pt x="22" y="13"/>
                  </a:cubicBezTo>
                  <a:cubicBezTo>
                    <a:pt x="22" y="15"/>
                    <a:pt x="23" y="16"/>
                    <a:pt x="23" y="17"/>
                  </a:cubicBezTo>
                  <a:cubicBezTo>
                    <a:pt x="23" y="18"/>
                    <a:pt x="20" y="21"/>
                    <a:pt x="20" y="22"/>
                  </a:cubicBezTo>
                  <a:cubicBezTo>
                    <a:pt x="19" y="22"/>
                    <a:pt x="20" y="23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6" y="21"/>
                    <a:pt x="14" y="23"/>
                    <a:pt x="13" y="22"/>
                  </a:cubicBezTo>
                  <a:cubicBezTo>
                    <a:pt x="12" y="21"/>
                    <a:pt x="10" y="21"/>
                    <a:pt x="9" y="20"/>
                  </a:cubicBezTo>
                  <a:cubicBezTo>
                    <a:pt x="8" y="20"/>
                    <a:pt x="7" y="17"/>
                    <a:pt x="6" y="19"/>
                  </a:cubicBezTo>
                  <a:cubicBezTo>
                    <a:pt x="5" y="18"/>
                    <a:pt x="3" y="15"/>
                    <a:pt x="1" y="17"/>
                  </a:cubicBezTo>
                  <a:cubicBezTo>
                    <a:pt x="2" y="15"/>
                    <a:pt x="1" y="12"/>
                    <a:pt x="1" y="11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1" y="7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4"/>
                    <a:pt x="10" y="0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4"/>
                    <a:pt x="11" y="4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8" y="4"/>
                    <a:pt x="21" y="2"/>
                    <a:pt x="22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57" name="Freeform 360"/>
            <p:cNvSpPr>
              <a:spLocks noEditPoints="1"/>
            </p:cNvSpPr>
            <p:nvPr/>
          </p:nvSpPr>
          <p:spPr bwMode="auto">
            <a:xfrm>
              <a:off x="1968761" y="1840111"/>
              <a:ext cx="185702" cy="163709"/>
            </a:xfrm>
            <a:custGeom>
              <a:avLst/>
              <a:gdLst>
                <a:gd name="T0" fmla="*/ 552 w 25"/>
                <a:gd name="T1" fmla="*/ 688 h 22"/>
                <a:gd name="T2" fmla="*/ 500 w 25"/>
                <a:gd name="T3" fmla="*/ 659 h 22"/>
                <a:gd name="T4" fmla="*/ 368 w 25"/>
                <a:gd name="T5" fmla="*/ 659 h 22"/>
                <a:gd name="T6" fmla="*/ 278 w 25"/>
                <a:gd name="T7" fmla="*/ 593 h 22"/>
                <a:gd name="T8" fmla="*/ 250 w 25"/>
                <a:gd name="T9" fmla="*/ 570 h 22"/>
                <a:gd name="T10" fmla="*/ 222 w 25"/>
                <a:gd name="T11" fmla="*/ 570 h 22"/>
                <a:gd name="T12" fmla="*/ 94 w 25"/>
                <a:gd name="T13" fmla="*/ 503 h 22"/>
                <a:gd name="T14" fmla="*/ 66 w 25"/>
                <a:gd name="T15" fmla="*/ 463 h 22"/>
                <a:gd name="T16" fmla="*/ 28 w 25"/>
                <a:gd name="T17" fmla="*/ 319 h 22"/>
                <a:gd name="T18" fmla="*/ 28 w 25"/>
                <a:gd name="T19" fmla="*/ 251 h 22"/>
                <a:gd name="T20" fmla="*/ 28 w 25"/>
                <a:gd name="T21" fmla="*/ 156 h 22"/>
                <a:gd name="T22" fmla="*/ 0 w 25"/>
                <a:gd name="T23" fmla="*/ 118 h 22"/>
                <a:gd name="T24" fmla="*/ 28 w 25"/>
                <a:gd name="T25" fmla="*/ 118 h 22"/>
                <a:gd name="T26" fmla="*/ 319 w 25"/>
                <a:gd name="T27" fmla="*/ 0 h 22"/>
                <a:gd name="T28" fmla="*/ 406 w 25"/>
                <a:gd name="T29" fmla="*/ 66 h 22"/>
                <a:gd name="T30" fmla="*/ 406 w 25"/>
                <a:gd name="T31" fmla="*/ 66 h 22"/>
                <a:gd name="T32" fmla="*/ 524 w 25"/>
                <a:gd name="T33" fmla="*/ 66 h 22"/>
                <a:gd name="T34" fmla="*/ 524 w 25"/>
                <a:gd name="T35" fmla="*/ 66 h 22"/>
                <a:gd name="T36" fmla="*/ 618 w 25"/>
                <a:gd name="T37" fmla="*/ 66 h 22"/>
                <a:gd name="T38" fmla="*/ 753 w 25"/>
                <a:gd name="T39" fmla="*/ 156 h 22"/>
                <a:gd name="T40" fmla="*/ 708 w 25"/>
                <a:gd name="T41" fmla="*/ 319 h 22"/>
                <a:gd name="T42" fmla="*/ 708 w 25"/>
                <a:gd name="T43" fmla="*/ 340 h 22"/>
                <a:gd name="T44" fmla="*/ 753 w 25"/>
                <a:gd name="T45" fmla="*/ 435 h 22"/>
                <a:gd name="T46" fmla="*/ 656 w 25"/>
                <a:gd name="T47" fmla="*/ 659 h 22"/>
                <a:gd name="T48" fmla="*/ 618 w 25"/>
                <a:gd name="T49" fmla="*/ 688 h 22"/>
                <a:gd name="T50" fmla="*/ 590 w 25"/>
                <a:gd name="T51" fmla="*/ 619 h 22"/>
                <a:gd name="T52" fmla="*/ 618 w 25"/>
                <a:gd name="T53" fmla="*/ 659 h 22"/>
                <a:gd name="T54" fmla="*/ 708 w 25"/>
                <a:gd name="T55" fmla="*/ 503 h 22"/>
                <a:gd name="T56" fmla="*/ 684 w 25"/>
                <a:gd name="T57" fmla="*/ 369 h 22"/>
                <a:gd name="T58" fmla="*/ 684 w 25"/>
                <a:gd name="T59" fmla="*/ 319 h 22"/>
                <a:gd name="T60" fmla="*/ 708 w 25"/>
                <a:gd name="T61" fmla="*/ 279 h 22"/>
                <a:gd name="T62" fmla="*/ 684 w 25"/>
                <a:gd name="T63" fmla="*/ 118 h 22"/>
                <a:gd name="T64" fmla="*/ 590 w 25"/>
                <a:gd name="T65" fmla="*/ 95 h 22"/>
                <a:gd name="T66" fmla="*/ 524 w 25"/>
                <a:gd name="T67" fmla="*/ 95 h 22"/>
                <a:gd name="T68" fmla="*/ 500 w 25"/>
                <a:gd name="T69" fmla="*/ 95 h 22"/>
                <a:gd name="T70" fmla="*/ 406 w 25"/>
                <a:gd name="T71" fmla="*/ 95 h 22"/>
                <a:gd name="T72" fmla="*/ 340 w 25"/>
                <a:gd name="T73" fmla="*/ 28 h 22"/>
                <a:gd name="T74" fmla="*/ 319 w 25"/>
                <a:gd name="T75" fmla="*/ 28 h 22"/>
                <a:gd name="T76" fmla="*/ 94 w 25"/>
                <a:gd name="T77" fmla="*/ 118 h 22"/>
                <a:gd name="T78" fmla="*/ 66 w 25"/>
                <a:gd name="T79" fmla="*/ 156 h 22"/>
                <a:gd name="T80" fmla="*/ 66 w 25"/>
                <a:gd name="T81" fmla="*/ 184 h 22"/>
                <a:gd name="T82" fmla="*/ 66 w 25"/>
                <a:gd name="T83" fmla="*/ 251 h 22"/>
                <a:gd name="T84" fmla="*/ 94 w 25"/>
                <a:gd name="T85" fmla="*/ 340 h 22"/>
                <a:gd name="T86" fmla="*/ 222 w 25"/>
                <a:gd name="T87" fmla="*/ 532 h 22"/>
                <a:gd name="T88" fmla="*/ 250 w 25"/>
                <a:gd name="T89" fmla="*/ 532 h 22"/>
                <a:gd name="T90" fmla="*/ 340 w 25"/>
                <a:gd name="T91" fmla="*/ 593 h 22"/>
                <a:gd name="T92" fmla="*/ 434 w 25"/>
                <a:gd name="T93" fmla="*/ 619 h 22"/>
                <a:gd name="T94" fmla="*/ 500 w 25"/>
                <a:gd name="T95" fmla="*/ 619 h 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" h="22">
                  <a:moveTo>
                    <a:pt x="20" y="22"/>
                  </a:moveTo>
                  <a:cubicBezTo>
                    <a:pt x="20" y="22"/>
                    <a:pt x="19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7" y="21"/>
                    <a:pt x="16" y="21"/>
                  </a:cubicBezTo>
                  <a:cubicBezTo>
                    <a:pt x="15" y="22"/>
                    <a:pt x="14" y="22"/>
                    <a:pt x="13" y="21"/>
                  </a:cubicBezTo>
                  <a:cubicBezTo>
                    <a:pt x="13" y="21"/>
                    <a:pt x="13" y="21"/>
                    <a:pt x="12" y="21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7"/>
                    <a:pt x="4" y="15"/>
                    <a:pt x="3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8" y="0"/>
                    <a:pt x="10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5" y="1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3" y="2"/>
                    <a:pt x="24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4" y="6"/>
                    <a:pt x="24" y="8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3" y="13"/>
                    <a:pt x="24" y="14"/>
                    <a:pt x="24" y="14"/>
                  </a:cubicBezTo>
                  <a:cubicBezTo>
                    <a:pt x="24" y="15"/>
                    <a:pt x="25" y="16"/>
                    <a:pt x="25" y="17"/>
                  </a:cubicBezTo>
                  <a:cubicBezTo>
                    <a:pt x="24" y="17"/>
                    <a:pt x="21" y="21"/>
                    <a:pt x="21" y="21"/>
                  </a:cubicBezTo>
                  <a:cubicBezTo>
                    <a:pt x="21" y="21"/>
                    <a:pt x="22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lose/>
                  <a:moveTo>
                    <a:pt x="17" y="20"/>
                  </a:moveTo>
                  <a:cubicBezTo>
                    <a:pt x="18" y="20"/>
                    <a:pt x="18" y="20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21" y="20"/>
                    <a:pt x="23" y="17"/>
                    <a:pt x="23" y="16"/>
                  </a:cubicBezTo>
                  <a:cubicBezTo>
                    <a:pt x="24" y="16"/>
                    <a:pt x="23" y="15"/>
                    <a:pt x="23" y="15"/>
                  </a:cubicBezTo>
                  <a:cubicBezTo>
                    <a:pt x="22" y="14"/>
                    <a:pt x="22" y="13"/>
                    <a:pt x="22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5" y="15"/>
                    <a:pt x="6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8"/>
                    <a:pt x="11" y="19"/>
                    <a:pt x="11" y="19"/>
                  </a:cubicBezTo>
                  <a:cubicBezTo>
                    <a:pt x="11" y="19"/>
                    <a:pt x="12" y="19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58" name="Freeform 361"/>
            <p:cNvSpPr/>
            <p:nvPr/>
          </p:nvSpPr>
          <p:spPr bwMode="auto">
            <a:xfrm>
              <a:off x="2078923" y="2180122"/>
              <a:ext cx="113310" cy="91299"/>
            </a:xfrm>
            <a:custGeom>
              <a:avLst/>
              <a:gdLst>
                <a:gd name="T0" fmla="*/ 29 w 15"/>
                <a:gd name="T1" fmla="*/ 268 h 12"/>
                <a:gd name="T2" fmla="*/ 70 w 15"/>
                <a:gd name="T3" fmla="*/ 309 h 12"/>
                <a:gd name="T4" fmla="*/ 29 w 15"/>
                <a:gd name="T5" fmla="*/ 309 h 12"/>
                <a:gd name="T6" fmla="*/ 235 w 15"/>
                <a:gd name="T7" fmla="*/ 379 h 12"/>
                <a:gd name="T8" fmla="*/ 235 w 15"/>
                <a:gd name="T9" fmla="*/ 379 h 12"/>
                <a:gd name="T10" fmla="*/ 305 w 15"/>
                <a:gd name="T11" fmla="*/ 408 h 12"/>
                <a:gd name="T12" fmla="*/ 197 w 15"/>
                <a:gd name="T13" fmla="*/ 309 h 12"/>
                <a:gd name="T14" fmla="*/ 235 w 15"/>
                <a:gd name="T15" fmla="*/ 268 h 12"/>
                <a:gd name="T16" fmla="*/ 235 w 15"/>
                <a:gd name="T17" fmla="*/ 268 h 12"/>
                <a:gd name="T18" fmla="*/ 235 w 15"/>
                <a:gd name="T19" fmla="*/ 140 h 12"/>
                <a:gd name="T20" fmla="*/ 264 w 15"/>
                <a:gd name="T21" fmla="*/ 210 h 12"/>
                <a:gd name="T22" fmla="*/ 264 w 15"/>
                <a:gd name="T23" fmla="*/ 169 h 12"/>
                <a:gd name="T24" fmla="*/ 305 w 15"/>
                <a:gd name="T25" fmla="*/ 210 h 12"/>
                <a:gd name="T26" fmla="*/ 305 w 15"/>
                <a:gd name="T27" fmla="*/ 140 h 12"/>
                <a:gd name="T28" fmla="*/ 334 w 15"/>
                <a:gd name="T29" fmla="*/ 169 h 12"/>
                <a:gd name="T30" fmla="*/ 264 w 15"/>
                <a:gd name="T31" fmla="*/ 140 h 12"/>
                <a:gd name="T32" fmla="*/ 427 w 15"/>
                <a:gd name="T33" fmla="*/ 99 h 12"/>
                <a:gd name="T34" fmla="*/ 473 w 15"/>
                <a:gd name="T35" fmla="*/ 0 h 12"/>
                <a:gd name="T36" fmla="*/ 358 w 15"/>
                <a:gd name="T37" fmla="*/ 29 h 12"/>
                <a:gd name="T38" fmla="*/ 197 w 15"/>
                <a:gd name="T39" fmla="*/ 29 h 12"/>
                <a:gd name="T40" fmla="*/ 139 w 15"/>
                <a:gd name="T41" fmla="*/ 70 h 12"/>
                <a:gd name="T42" fmla="*/ 70 w 15"/>
                <a:gd name="T43" fmla="*/ 140 h 12"/>
                <a:gd name="T44" fmla="*/ 29 w 15"/>
                <a:gd name="T45" fmla="*/ 26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" h="12">
                  <a:moveTo>
                    <a:pt x="1" y="8"/>
                  </a:move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2" y="12"/>
                    <a:pt x="5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0"/>
                    <a:pt x="7" y="10"/>
                    <a:pt x="6" y="9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4"/>
                    <a:pt x="7" y="4"/>
                  </a:cubicBezTo>
                  <a:cubicBezTo>
                    <a:pt x="6" y="5"/>
                    <a:pt x="7" y="5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10" y="2"/>
                    <a:pt x="11" y="2"/>
                    <a:pt x="13" y="3"/>
                  </a:cubicBezTo>
                  <a:cubicBezTo>
                    <a:pt x="14" y="3"/>
                    <a:pt x="15" y="1"/>
                    <a:pt x="14" y="0"/>
                  </a:cubicBezTo>
                  <a:cubicBezTo>
                    <a:pt x="14" y="2"/>
                    <a:pt x="12" y="2"/>
                    <a:pt x="11" y="1"/>
                  </a:cubicBezTo>
                  <a:cubicBezTo>
                    <a:pt x="10" y="0"/>
                    <a:pt x="8" y="1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2" y="3"/>
                    <a:pt x="3" y="3"/>
                    <a:pt x="2" y="4"/>
                  </a:cubicBezTo>
                  <a:cubicBezTo>
                    <a:pt x="1" y="6"/>
                    <a:pt x="0" y="6"/>
                    <a:pt x="1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59" name="Freeform 362"/>
            <p:cNvSpPr>
              <a:spLocks noEditPoints="1"/>
            </p:cNvSpPr>
            <p:nvPr/>
          </p:nvSpPr>
          <p:spPr bwMode="auto">
            <a:xfrm>
              <a:off x="2072628" y="2173826"/>
              <a:ext cx="119605" cy="110189"/>
            </a:xfrm>
            <a:custGeom>
              <a:avLst/>
              <a:gdLst>
                <a:gd name="T0" fmla="*/ 321 w 16"/>
                <a:gd name="T1" fmla="*/ 420 h 15"/>
                <a:gd name="T2" fmla="*/ 164 w 16"/>
                <a:gd name="T3" fmla="*/ 380 h 15"/>
                <a:gd name="T4" fmla="*/ 164 w 16"/>
                <a:gd name="T5" fmla="*/ 355 h 15"/>
                <a:gd name="T6" fmla="*/ 69 w 16"/>
                <a:gd name="T7" fmla="*/ 294 h 15"/>
                <a:gd name="T8" fmla="*/ 69 w 16"/>
                <a:gd name="T9" fmla="*/ 152 h 15"/>
                <a:gd name="T10" fmla="*/ 95 w 16"/>
                <a:gd name="T11" fmla="*/ 114 h 15"/>
                <a:gd name="T12" fmla="*/ 135 w 16"/>
                <a:gd name="T13" fmla="*/ 86 h 15"/>
                <a:gd name="T14" fmla="*/ 226 w 16"/>
                <a:gd name="T15" fmla="*/ 65 h 15"/>
                <a:gd name="T16" fmla="*/ 439 w 16"/>
                <a:gd name="T17" fmla="*/ 65 h 15"/>
                <a:gd name="T18" fmla="*/ 439 w 16"/>
                <a:gd name="T19" fmla="*/ 0 h 15"/>
                <a:gd name="T20" fmla="*/ 508 w 16"/>
                <a:gd name="T21" fmla="*/ 86 h 15"/>
                <a:gd name="T22" fmla="*/ 321 w 16"/>
                <a:gd name="T23" fmla="*/ 152 h 15"/>
                <a:gd name="T24" fmla="*/ 349 w 16"/>
                <a:gd name="T25" fmla="*/ 152 h 15"/>
                <a:gd name="T26" fmla="*/ 349 w 16"/>
                <a:gd name="T27" fmla="*/ 180 h 15"/>
                <a:gd name="T28" fmla="*/ 321 w 16"/>
                <a:gd name="T29" fmla="*/ 201 h 15"/>
                <a:gd name="T30" fmla="*/ 321 w 16"/>
                <a:gd name="T31" fmla="*/ 240 h 15"/>
                <a:gd name="T32" fmla="*/ 254 w 16"/>
                <a:gd name="T33" fmla="*/ 201 h 15"/>
                <a:gd name="T34" fmla="*/ 283 w 16"/>
                <a:gd name="T35" fmla="*/ 240 h 15"/>
                <a:gd name="T36" fmla="*/ 254 w 16"/>
                <a:gd name="T37" fmla="*/ 266 h 15"/>
                <a:gd name="T38" fmla="*/ 349 w 16"/>
                <a:gd name="T39" fmla="*/ 420 h 15"/>
                <a:gd name="T40" fmla="*/ 185 w 16"/>
                <a:gd name="T41" fmla="*/ 331 h 15"/>
                <a:gd name="T42" fmla="*/ 226 w 16"/>
                <a:gd name="T43" fmla="*/ 331 h 15"/>
                <a:gd name="T44" fmla="*/ 164 w 16"/>
                <a:gd name="T45" fmla="*/ 294 h 15"/>
                <a:gd name="T46" fmla="*/ 226 w 16"/>
                <a:gd name="T47" fmla="*/ 266 h 15"/>
                <a:gd name="T48" fmla="*/ 226 w 16"/>
                <a:gd name="T49" fmla="*/ 266 h 15"/>
                <a:gd name="T50" fmla="*/ 226 w 16"/>
                <a:gd name="T51" fmla="*/ 240 h 15"/>
                <a:gd name="T52" fmla="*/ 226 w 16"/>
                <a:gd name="T53" fmla="*/ 114 h 15"/>
                <a:gd name="T54" fmla="*/ 254 w 16"/>
                <a:gd name="T55" fmla="*/ 114 h 15"/>
                <a:gd name="T56" fmla="*/ 283 w 16"/>
                <a:gd name="T57" fmla="*/ 114 h 15"/>
                <a:gd name="T58" fmla="*/ 439 w 16"/>
                <a:gd name="T59" fmla="*/ 86 h 15"/>
                <a:gd name="T60" fmla="*/ 439 w 16"/>
                <a:gd name="T61" fmla="*/ 86 h 15"/>
                <a:gd name="T62" fmla="*/ 254 w 16"/>
                <a:gd name="T63" fmla="*/ 86 h 15"/>
                <a:gd name="T64" fmla="*/ 164 w 16"/>
                <a:gd name="T65" fmla="*/ 114 h 15"/>
                <a:gd name="T66" fmla="*/ 135 w 16"/>
                <a:gd name="T67" fmla="*/ 152 h 15"/>
                <a:gd name="T68" fmla="*/ 95 w 16"/>
                <a:gd name="T69" fmla="*/ 266 h 15"/>
                <a:gd name="T70" fmla="*/ 135 w 16"/>
                <a:gd name="T71" fmla="*/ 294 h 15"/>
                <a:gd name="T72" fmla="*/ 95 w 16"/>
                <a:gd name="T73" fmla="*/ 294 h 15"/>
                <a:gd name="T74" fmla="*/ 185 w 16"/>
                <a:gd name="T75" fmla="*/ 331 h 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" h="15">
                  <a:moveTo>
                    <a:pt x="10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2" y="12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9" y="1"/>
                    <a:pt x="11" y="1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2" y="4"/>
                    <a:pt x="11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11" y="12"/>
                    <a:pt x="11" y="14"/>
                  </a:cubicBezTo>
                  <a:lnTo>
                    <a:pt x="10" y="15"/>
                  </a:lnTo>
                  <a:close/>
                  <a:moveTo>
                    <a:pt x="6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2"/>
                    <a:pt x="9" y="3"/>
                    <a:pt x="8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60" name="Freeform 363"/>
            <p:cNvSpPr/>
            <p:nvPr/>
          </p:nvSpPr>
          <p:spPr bwMode="auto">
            <a:xfrm>
              <a:off x="2088365" y="2255680"/>
              <a:ext cx="50360" cy="44076"/>
            </a:xfrm>
            <a:custGeom>
              <a:avLst/>
              <a:gdLst>
                <a:gd name="T0" fmla="*/ 85 w 7"/>
                <a:gd name="T1" fmla="*/ 28 h 6"/>
                <a:gd name="T2" fmla="*/ 85 w 7"/>
                <a:gd name="T3" fmla="*/ 152 h 6"/>
                <a:gd name="T4" fmla="*/ 85 w 7"/>
                <a:gd name="T5" fmla="*/ 114 h 6"/>
                <a:gd name="T6" fmla="*/ 110 w 7"/>
                <a:gd name="T7" fmla="*/ 180 h 6"/>
                <a:gd name="T8" fmla="*/ 130 w 7"/>
                <a:gd name="T9" fmla="*/ 152 h 6"/>
                <a:gd name="T10" fmla="*/ 167 w 7"/>
                <a:gd name="T11" fmla="*/ 180 h 6"/>
                <a:gd name="T12" fmla="*/ 130 w 7"/>
                <a:gd name="T13" fmla="*/ 86 h 6"/>
                <a:gd name="T14" fmla="*/ 194 w 7"/>
                <a:gd name="T15" fmla="*/ 86 h 6"/>
                <a:gd name="T16" fmla="*/ 85 w 7"/>
                <a:gd name="T17" fmla="*/ 28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0"/>
                    <a:pt x="3" y="4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6" y="3"/>
                    <a:pt x="7" y="4"/>
                    <a:pt x="7" y="3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61" name="Freeform 364"/>
            <p:cNvSpPr>
              <a:spLocks noEditPoints="1"/>
            </p:cNvSpPr>
            <p:nvPr/>
          </p:nvSpPr>
          <p:spPr bwMode="auto">
            <a:xfrm>
              <a:off x="2094660" y="2255680"/>
              <a:ext cx="50360" cy="81855"/>
            </a:xfrm>
            <a:custGeom>
              <a:avLst/>
              <a:gdLst>
                <a:gd name="T0" fmla="*/ 194 w 7"/>
                <a:gd name="T1" fmla="*/ 340 h 11"/>
                <a:gd name="T2" fmla="*/ 130 w 7"/>
                <a:gd name="T3" fmla="*/ 184 h 11"/>
                <a:gd name="T4" fmla="*/ 110 w 7"/>
                <a:gd name="T5" fmla="*/ 184 h 11"/>
                <a:gd name="T6" fmla="*/ 110 w 7"/>
                <a:gd name="T7" fmla="*/ 184 h 11"/>
                <a:gd name="T8" fmla="*/ 110 w 7"/>
                <a:gd name="T9" fmla="*/ 184 h 11"/>
                <a:gd name="T10" fmla="*/ 110 w 7"/>
                <a:gd name="T11" fmla="*/ 184 h 11"/>
                <a:gd name="T12" fmla="*/ 85 w 7"/>
                <a:gd name="T13" fmla="*/ 251 h 11"/>
                <a:gd name="T14" fmla="*/ 85 w 7"/>
                <a:gd name="T15" fmla="*/ 184 h 11"/>
                <a:gd name="T16" fmla="*/ 57 w 7"/>
                <a:gd name="T17" fmla="*/ 184 h 11"/>
                <a:gd name="T18" fmla="*/ 57 w 7"/>
                <a:gd name="T19" fmla="*/ 225 h 11"/>
                <a:gd name="T20" fmla="*/ 25 w 7"/>
                <a:gd name="T21" fmla="*/ 156 h 11"/>
                <a:gd name="T22" fmla="*/ 25 w 7"/>
                <a:gd name="T23" fmla="*/ 118 h 11"/>
                <a:gd name="T24" fmla="*/ 0 w 7"/>
                <a:gd name="T25" fmla="*/ 28 h 11"/>
                <a:gd name="T26" fmla="*/ 57 w 7"/>
                <a:gd name="T27" fmla="*/ 0 h 11"/>
                <a:gd name="T28" fmla="*/ 85 w 7"/>
                <a:gd name="T29" fmla="*/ 0 h 11"/>
                <a:gd name="T30" fmla="*/ 167 w 7"/>
                <a:gd name="T31" fmla="*/ 66 h 11"/>
                <a:gd name="T32" fmla="*/ 167 w 7"/>
                <a:gd name="T33" fmla="*/ 118 h 11"/>
                <a:gd name="T34" fmla="*/ 130 w 7"/>
                <a:gd name="T35" fmla="*/ 118 h 11"/>
                <a:gd name="T36" fmla="*/ 167 w 7"/>
                <a:gd name="T37" fmla="*/ 184 h 11"/>
                <a:gd name="T38" fmla="*/ 194 w 7"/>
                <a:gd name="T39" fmla="*/ 340 h 11"/>
                <a:gd name="T40" fmla="*/ 85 w 7"/>
                <a:gd name="T41" fmla="*/ 95 h 11"/>
                <a:gd name="T42" fmla="*/ 85 w 7"/>
                <a:gd name="T43" fmla="*/ 118 h 11"/>
                <a:gd name="T44" fmla="*/ 85 w 7"/>
                <a:gd name="T45" fmla="*/ 156 h 11"/>
                <a:gd name="T46" fmla="*/ 85 w 7"/>
                <a:gd name="T47" fmla="*/ 156 h 11"/>
                <a:gd name="T48" fmla="*/ 85 w 7"/>
                <a:gd name="T49" fmla="*/ 156 h 11"/>
                <a:gd name="T50" fmla="*/ 110 w 7"/>
                <a:gd name="T51" fmla="*/ 118 h 11"/>
                <a:gd name="T52" fmla="*/ 110 w 7"/>
                <a:gd name="T53" fmla="*/ 95 h 11"/>
                <a:gd name="T54" fmla="*/ 85 w 7"/>
                <a:gd name="T55" fmla="*/ 28 h 11"/>
                <a:gd name="T56" fmla="*/ 85 w 7"/>
                <a:gd name="T57" fmla="*/ 28 h 11"/>
                <a:gd name="T58" fmla="*/ 57 w 7"/>
                <a:gd name="T59" fmla="*/ 28 h 11"/>
                <a:gd name="T60" fmla="*/ 57 w 7"/>
                <a:gd name="T61" fmla="*/ 28 h 11"/>
                <a:gd name="T62" fmla="*/ 25 w 7"/>
                <a:gd name="T63" fmla="*/ 28 h 11"/>
                <a:gd name="T64" fmla="*/ 57 w 7"/>
                <a:gd name="T65" fmla="*/ 118 h 11"/>
                <a:gd name="T66" fmla="*/ 57 w 7"/>
                <a:gd name="T67" fmla="*/ 118 h 11"/>
                <a:gd name="T68" fmla="*/ 85 w 7"/>
                <a:gd name="T69" fmla="*/ 95 h 11"/>
                <a:gd name="T70" fmla="*/ 110 w 7"/>
                <a:gd name="T71" fmla="*/ 66 h 11"/>
                <a:gd name="T72" fmla="*/ 110 w 7"/>
                <a:gd name="T73" fmla="*/ 66 h 11"/>
                <a:gd name="T74" fmla="*/ 130 w 7"/>
                <a:gd name="T75" fmla="*/ 95 h 11"/>
                <a:gd name="T76" fmla="*/ 110 w 7"/>
                <a:gd name="T77" fmla="*/ 66 h 1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5"/>
                    <a:pt x="5" y="5"/>
                    <a:pt x="6" y="6"/>
                  </a:cubicBezTo>
                  <a:lnTo>
                    <a:pt x="7" y="11"/>
                  </a:ln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3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62" name="Freeform 365"/>
            <p:cNvSpPr/>
            <p:nvPr/>
          </p:nvSpPr>
          <p:spPr bwMode="auto">
            <a:xfrm>
              <a:off x="2154463" y="2202160"/>
              <a:ext cx="6295" cy="9445"/>
            </a:xfrm>
            <a:custGeom>
              <a:avLst/>
              <a:gdLst>
                <a:gd name="T0" fmla="*/ 16 w 1"/>
                <a:gd name="T1" fmla="*/ 81 h 1"/>
                <a:gd name="T2" fmla="*/ 16 w 1"/>
                <a:gd name="T3" fmla="*/ 0 h 1"/>
                <a:gd name="T4" fmla="*/ 0 w 1"/>
                <a:gd name="T5" fmla="*/ 0 h 1"/>
                <a:gd name="T6" fmla="*/ 16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63" name="Freeform 366"/>
            <p:cNvSpPr/>
            <p:nvPr/>
          </p:nvSpPr>
          <p:spPr bwMode="auto">
            <a:xfrm>
              <a:off x="2145020" y="2195863"/>
              <a:ext cx="25180" cy="22038"/>
            </a:xfrm>
            <a:custGeom>
              <a:avLst/>
              <a:gdLst>
                <a:gd name="T0" fmla="*/ 93 w 3"/>
                <a:gd name="T1" fmla="*/ 86 h 3"/>
                <a:gd name="T2" fmla="*/ 56 w 3"/>
                <a:gd name="T3" fmla="*/ 65 h 3"/>
                <a:gd name="T4" fmla="*/ 56 w 3"/>
                <a:gd name="T5" fmla="*/ 65 h 3"/>
                <a:gd name="T6" fmla="*/ 0 w 3"/>
                <a:gd name="T7" fmla="*/ 28 h 3"/>
                <a:gd name="T8" fmla="*/ 56 w 3"/>
                <a:gd name="T9" fmla="*/ 28 h 3"/>
                <a:gd name="T10" fmla="*/ 93 w 3"/>
                <a:gd name="T11" fmla="*/ 28 h 3"/>
                <a:gd name="T12" fmla="*/ 149 w 3"/>
                <a:gd name="T13" fmla="*/ 0 h 3"/>
                <a:gd name="T14" fmla="*/ 93 w 3"/>
                <a:gd name="T15" fmla="*/ 28 h 3"/>
                <a:gd name="T16" fmla="*/ 93 w 3"/>
                <a:gd name="T17" fmla="*/ 65 h 3"/>
                <a:gd name="T18" fmla="*/ 93 w 3"/>
                <a:gd name="T19" fmla="*/ 86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64" name="Freeform 367"/>
            <p:cNvSpPr/>
            <p:nvPr/>
          </p:nvSpPr>
          <p:spPr bwMode="auto">
            <a:xfrm>
              <a:off x="2132430" y="2239939"/>
              <a:ext cx="28327" cy="31483"/>
            </a:xfrm>
            <a:custGeom>
              <a:avLst/>
              <a:gdLst>
                <a:gd name="T0" fmla="*/ 101 w 4"/>
                <a:gd name="T1" fmla="*/ 125 h 4"/>
                <a:gd name="T2" fmla="*/ 0 w 4"/>
                <a:gd name="T3" fmla="*/ 50 h 4"/>
                <a:gd name="T4" fmla="*/ 101 w 4"/>
                <a:gd name="T5" fmla="*/ 1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1" y="2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65" name="Freeform 368"/>
            <p:cNvSpPr/>
            <p:nvPr/>
          </p:nvSpPr>
          <p:spPr bwMode="auto">
            <a:xfrm>
              <a:off x="2122988" y="2239939"/>
              <a:ext cx="37770" cy="31483"/>
            </a:xfrm>
            <a:custGeom>
              <a:avLst/>
              <a:gdLst>
                <a:gd name="T0" fmla="*/ 139 w 5"/>
                <a:gd name="T1" fmla="*/ 158 h 4"/>
                <a:gd name="T2" fmla="*/ 139 w 5"/>
                <a:gd name="T3" fmla="*/ 158 h 4"/>
                <a:gd name="T4" fmla="*/ 70 w 5"/>
                <a:gd name="T5" fmla="*/ 83 h 4"/>
                <a:gd name="T6" fmla="*/ 29 w 5"/>
                <a:gd name="T7" fmla="*/ 83 h 4"/>
                <a:gd name="T8" fmla="*/ 0 w 5"/>
                <a:gd name="T9" fmla="*/ 50 h 4"/>
                <a:gd name="T10" fmla="*/ 29 w 5"/>
                <a:gd name="T11" fmla="*/ 50 h 4"/>
                <a:gd name="T12" fmla="*/ 70 w 5"/>
                <a:gd name="T13" fmla="*/ 0 h 4"/>
                <a:gd name="T14" fmla="*/ 168 w 5"/>
                <a:gd name="T15" fmla="*/ 125 h 4"/>
                <a:gd name="T16" fmla="*/ 168 w 5"/>
                <a:gd name="T17" fmla="*/ 125 h 4"/>
                <a:gd name="T18" fmla="*/ 168 w 5"/>
                <a:gd name="T19" fmla="*/ 158 h 4"/>
                <a:gd name="T20" fmla="*/ 139 w 5"/>
                <a:gd name="T21" fmla="*/ 158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66" name="Freeform 369"/>
            <p:cNvSpPr/>
            <p:nvPr/>
          </p:nvSpPr>
          <p:spPr bwMode="auto">
            <a:xfrm>
              <a:off x="1849156" y="2054192"/>
              <a:ext cx="207734" cy="223526"/>
            </a:xfrm>
            <a:custGeom>
              <a:avLst/>
              <a:gdLst>
                <a:gd name="T0" fmla="*/ 500 w 28"/>
                <a:gd name="T1" fmla="*/ 156 h 30"/>
                <a:gd name="T2" fmla="*/ 523 w 28"/>
                <a:gd name="T3" fmla="*/ 156 h 30"/>
                <a:gd name="T4" fmla="*/ 462 w 28"/>
                <a:gd name="T5" fmla="*/ 95 h 30"/>
                <a:gd name="T6" fmla="*/ 500 w 28"/>
                <a:gd name="T7" fmla="*/ 66 h 30"/>
                <a:gd name="T8" fmla="*/ 368 w 28"/>
                <a:gd name="T9" fmla="*/ 0 h 30"/>
                <a:gd name="T10" fmla="*/ 250 w 28"/>
                <a:gd name="T11" fmla="*/ 95 h 30"/>
                <a:gd name="T12" fmla="*/ 156 w 28"/>
                <a:gd name="T13" fmla="*/ 118 h 30"/>
                <a:gd name="T14" fmla="*/ 118 w 28"/>
                <a:gd name="T15" fmla="*/ 66 h 30"/>
                <a:gd name="T16" fmla="*/ 28 w 28"/>
                <a:gd name="T17" fmla="*/ 185 h 30"/>
                <a:gd name="T18" fmla="*/ 0 w 28"/>
                <a:gd name="T19" fmla="*/ 253 h 30"/>
                <a:gd name="T20" fmla="*/ 66 w 28"/>
                <a:gd name="T21" fmla="*/ 348 h 30"/>
                <a:gd name="T22" fmla="*/ 156 w 28"/>
                <a:gd name="T23" fmla="*/ 279 h 30"/>
                <a:gd name="T24" fmla="*/ 250 w 28"/>
                <a:gd name="T25" fmla="*/ 320 h 30"/>
                <a:gd name="T26" fmla="*/ 339 w 28"/>
                <a:gd name="T27" fmla="*/ 476 h 30"/>
                <a:gd name="T28" fmla="*/ 434 w 28"/>
                <a:gd name="T29" fmla="*/ 570 h 30"/>
                <a:gd name="T30" fmla="*/ 500 w 28"/>
                <a:gd name="T31" fmla="*/ 599 h 30"/>
                <a:gd name="T32" fmla="*/ 655 w 28"/>
                <a:gd name="T33" fmla="*/ 689 h 30"/>
                <a:gd name="T34" fmla="*/ 684 w 28"/>
                <a:gd name="T35" fmla="*/ 783 h 30"/>
                <a:gd name="T36" fmla="*/ 655 w 28"/>
                <a:gd name="T37" fmla="*/ 845 h 30"/>
                <a:gd name="T38" fmla="*/ 705 w 28"/>
                <a:gd name="T39" fmla="*/ 824 h 30"/>
                <a:gd name="T40" fmla="*/ 745 w 28"/>
                <a:gd name="T41" fmla="*/ 757 h 30"/>
                <a:gd name="T42" fmla="*/ 705 w 28"/>
                <a:gd name="T43" fmla="*/ 717 h 30"/>
                <a:gd name="T44" fmla="*/ 839 w 28"/>
                <a:gd name="T45" fmla="*/ 717 h 30"/>
                <a:gd name="T46" fmla="*/ 655 w 28"/>
                <a:gd name="T47" fmla="*/ 570 h 30"/>
                <a:gd name="T48" fmla="*/ 655 w 28"/>
                <a:gd name="T49" fmla="*/ 533 h 30"/>
                <a:gd name="T50" fmla="*/ 523 w 28"/>
                <a:gd name="T51" fmla="*/ 476 h 30"/>
                <a:gd name="T52" fmla="*/ 500 w 28"/>
                <a:gd name="T53" fmla="*/ 348 h 30"/>
                <a:gd name="T54" fmla="*/ 405 w 28"/>
                <a:gd name="T55" fmla="*/ 253 h 30"/>
                <a:gd name="T56" fmla="*/ 500 w 28"/>
                <a:gd name="T57" fmla="*/ 156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8" h="30">
                  <a:moveTo>
                    <a:pt x="16" y="5"/>
                  </a:moveTo>
                  <a:cubicBezTo>
                    <a:pt x="16" y="5"/>
                    <a:pt x="16" y="5"/>
                    <a:pt x="17" y="5"/>
                  </a:cubicBezTo>
                  <a:cubicBezTo>
                    <a:pt x="16" y="4"/>
                    <a:pt x="16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3" y="0"/>
                    <a:pt x="12" y="0"/>
                  </a:cubicBezTo>
                  <a:cubicBezTo>
                    <a:pt x="9" y="0"/>
                    <a:pt x="8" y="0"/>
                    <a:pt x="8" y="3"/>
                  </a:cubicBezTo>
                  <a:cubicBezTo>
                    <a:pt x="6" y="2"/>
                    <a:pt x="6" y="2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0" y="3"/>
                    <a:pt x="1" y="6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10"/>
                    <a:pt x="2" y="9"/>
                    <a:pt x="2" y="11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5" y="9"/>
                    <a:pt x="7" y="10"/>
                    <a:pt x="8" y="10"/>
                  </a:cubicBezTo>
                  <a:cubicBezTo>
                    <a:pt x="9" y="11"/>
                    <a:pt x="8" y="15"/>
                    <a:pt x="11" y="15"/>
                  </a:cubicBezTo>
                  <a:cubicBezTo>
                    <a:pt x="12" y="15"/>
                    <a:pt x="13" y="17"/>
                    <a:pt x="14" y="18"/>
                  </a:cubicBezTo>
                  <a:cubicBezTo>
                    <a:pt x="15" y="19"/>
                    <a:pt x="15" y="18"/>
                    <a:pt x="16" y="19"/>
                  </a:cubicBezTo>
                  <a:cubicBezTo>
                    <a:pt x="17" y="20"/>
                    <a:pt x="19" y="23"/>
                    <a:pt x="21" y="22"/>
                  </a:cubicBezTo>
                  <a:cubicBezTo>
                    <a:pt x="21" y="23"/>
                    <a:pt x="21" y="24"/>
                    <a:pt x="22" y="25"/>
                  </a:cubicBezTo>
                  <a:cubicBezTo>
                    <a:pt x="22" y="27"/>
                    <a:pt x="21" y="26"/>
                    <a:pt x="21" y="27"/>
                  </a:cubicBezTo>
                  <a:cubicBezTo>
                    <a:pt x="20" y="30"/>
                    <a:pt x="23" y="28"/>
                    <a:pt x="23" y="26"/>
                  </a:cubicBezTo>
                  <a:cubicBezTo>
                    <a:pt x="23" y="25"/>
                    <a:pt x="24" y="26"/>
                    <a:pt x="24" y="24"/>
                  </a:cubicBezTo>
                  <a:cubicBezTo>
                    <a:pt x="24" y="24"/>
                    <a:pt x="23" y="24"/>
                    <a:pt x="23" y="23"/>
                  </a:cubicBezTo>
                  <a:cubicBezTo>
                    <a:pt x="24" y="20"/>
                    <a:pt x="26" y="21"/>
                    <a:pt x="27" y="23"/>
                  </a:cubicBezTo>
                  <a:cubicBezTo>
                    <a:pt x="28" y="20"/>
                    <a:pt x="23" y="19"/>
                    <a:pt x="21" y="18"/>
                  </a:cubicBezTo>
                  <a:cubicBezTo>
                    <a:pt x="20" y="17"/>
                    <a:pt x="23" y="16"/>
                    <a:pt x="21" y="17"/>
                  </a:cubicBezTo>
                  <a:cubicBezTo>
                    <a:pt x="19" y="17"/>
                    <a:pt x="18" y="16"/>
                    <a:pt x="17" y="15"/>
                  </a:cubicBezTo>
                  <a:cubicBezTo>
                    <a:pt x="17" y="14"/>
                    <a:pt x="17" y="12"/>
                    <a:pt x="16" y="11"/>
                  </a:cubicBezTo>
                  <a:cubicBezTo>
                    <a:pt x="15" y="10"/>
                    <a:pt x="13" y="10"/>
                    <a:pt x="13" y="8"/>
                  </a:cubicBezTo>
                  <a:cubicBezTo>
                    <a:pt x="12" y="7"/>
                    <a:pt x="15" y="3"/>
                    <a:pt x="16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67" name="Freeform 370"/>
            <p:cNvSpPr>
              <a:spLocks noEditPoints="1"/>
            </p:cNvSpPr>
            <p:nvPr/>
          </p:nvSpPr>
          <p:spPr bwMode="auto">
            <a:xfrm>
              <a:off x="1849156" y="2047895"/>
              <a:ext cx="207734" cy="223526"/>
            </a:xfrm>
            <a:custGeom>
              <a:avLst/>
              <a:gdLst>
                <a:gd name="T0" fmla="*/ 618 w 28"/>
                <a:gd name="T1" fmla="*/ 873 h 30"/>
                <a:gd name="T2" fmla="*/ 618 w 28"/>
                <a:gd name="T3" fmla="*/ 757 h 30"/>
                <a:gd name="T4" fmla="*/ 462 w 28"/>
                <a:gd name="T5" fmla="*/ 622 h 30"/>
                <a:gd name="T6" fmla="*/ 339 w 28"/>
                <a:gd name="T7" fmla="*/ 533 h 30"/>
                <a:gd name="T8" fmla="*/ 222 w 28"/>
                <a:gd name="T9" fmla="*/ 348 h 30"/>
                <a:gd name="T10" fmla="*/ 66 w 28"/>
                <a:gd name="T11" fmla="*/ 369 h 30"/>
                <a:gd name="T12" fmla="*/ 28 w 28"/>
                <a:gd name="T13" fmla="*/ 348 h 30"/>
                <a:gd name="T14" fmla="*/ 0 w 28"/>
                <a:gd name="T15" fmla="*/ 225 h 30"/>
                <a:gd name="T16" fmla="*/ 94 w 28"/>
                <a:gd name="T17" fmla="*/ 95 h 30"/>
                <a:gd name="T18" fmla="*/ 156 w 28"/>
                <a:gd name="T19" fmla="*/ 118 h 30"/>
                <a:gd name="T20" fmla="*/ 368 w 28"/>
                <a:gd name="T21" fmla="*/ 0 h 30"/>
                <a:gd name="T22" fmla="*/ 523 w 28"/>
                <a:gd name="T23" fmla="*/ 95 h 30"/>
                <a:gd name="T24" fmla="*/ 523 w 28"/>
                <a:gd name="T25" fmla="*/ 156 h 30"/>
                <a:gd name="T26" fmla="*/ 500 w 28"/>
                <a:gd name="T27" fmla="*/ 185 h 30"/>
                <a:gd name="T28" fmla="*/ 462 w 28"/>
                <a:gd name="T29" fmla="*/ 348 h 30"/>
                <a:gd name="T30" fmla="*/ 549 w 28"/>
                <a:gd name="T31" fmla="*/ 476 h 30"/>
                <a:gd name="T32" fmla="*/ 655 w 28"/>
                <a:gd name="T33" fmla="*/ 533 h 30"/>
                <a:gd name="T34" fmla="*/ 684 w 28"/>
                <a:gd name="T35" fmla="*/ 599 h 30"/>
                <a:gd name="T36" fmla="*/ 839 w 28"/>
                <a:gd name="T37" fmla="*/ 783 h 30"/>
                <a:gd name="T38" fmla="*/ 705 w 28"/>
                <a:gd name="T39" fmla="*/ 757 h 30"/>
                <a:gd name="T40" fmla="*/ 745 w 28"/>
                <a:gd name="T41" fmla="*/ 845 h 30"/>
                <a:gd name="T42" fmla="*/ 655 w 28"/>
                <a:gd name="T43" fmla="*/ 689 h 30"/>
                <a:gd name="T44" fmla="*/ 684 w 28"/>
                <a:gd name="T45" fmla="*/ 873 h 30"/>
                <a:gd name="T46" fmla="*/ 684 w 28"/>
                <a:gd name="T47" fmla="*/ 845 h 30"/>
                <a:gd name="T48" fmla="*/ 705 w 28"/>
                <a:gd name="T49" fmla="*/ 783 h 30"/>
                <a:gd name="T50" fmla="*/ 799 w 28"/>
                <a:gd name="T51" fmla="*/ 689 h 30"/>
                <a:gd name="T52" fmla="*/ 655 w 28"/>
                <a:gd name="T53" fmla="*/ 599 h 30"/>
                <a:gd name="T54" fmla="*/ 523 w 28"/>
                <a:gd name="T55" fmla="*/ 504 h 30"/>
                <a:gd name="T56" fmla="*/ 462 w 28"/>
                <a:gd name="T57" fmla="*/ 409 h 30"/>
                <a:gd name="T58" fmla="*/ 405 w 28"/>
                <a:gd name="T59" fmla="*/ 185 h 30"/>
                <a:gd name="T60" fmla="*/ 462 w 28"/>
                <a:gd name="T61" fmla="*/ 118 h 30"/>
                <a:gd name="T62" fmla="*/ 462 w 28"/>
                <a:gd name="T63" fmla="*/ 95 h 30"/>
                <a:gd name="T64" fmla="*/ 339 w 28"/>
                <a:gd name="T65" fmla="*/ 66 h 30"/>
                <a:gd name="T66" fmla="*/ 250 w 28"/>
                <a:gd name="T67" fmla="*/ 118 h 30"/>
                <a:gd name="T68" fmla="*/ 184 w 28"/>
                <a:gd name="T69" fmla="*/ 225 h 30"/>
                <a:gd name="T70" fmla="*/ 118 w 28"/>
                <a:gd name="T71" fmla="*/ 118 h 30"/>
                <a:gd name="T72" fmla="*/ 28 w 28"/>
                <a:gd name="T73" fmla="*/ 185 h 30"/>
                <a:gd name="T74" fmla="*/ 66 w 28"/>
                <a:gd name="T75" fmla="*/ 320 h 30"/>
                <a:gd name="T76" fmla="*/ 118 w 28"/>
                <a:gd name="T77" fmla="*/ 320 h 30"/>
                <a:gd name="T78" fmla="*/ 278 w 28"/>
                <a:gd name="T79" fmla="*/ 409 h 30"/>
                <a:gd name="T80" fmla="*/ 434 w 28"/>
                <a:gd name="T81" fmla="*/ 570 h 30"/>
                <a:gd name="T82" fmla="*/ 549 w 28"/>
                <a:gd name="T83" fmla="*/ 660 h 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" h="30">
                  <a:moveTo>
                    <a:pt x="21" y="30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1" y="25"/>
                    <a:pt x="20" y="24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20"/>
                    <a:pt x="14" y="20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1" y="17"/>
                    <a:pt x="11" y="17"/>
                  </a:cubicBezTo>
                  <a:cubicBezTo>
                    <a:pt x="9" y="17"/>
                    <a:pt x="9" y="15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6" y="2"/>
                    <a:pt x="7" y="3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5"/>
                    <a:pt x="14" y="7"/>
                  </a:cubicBezTo>
                  <a:cubicBezTo>
                    <a:pt x="14" y="7"/>
                    <a:pt x="13" y="9"/>
                    <a:pt x="13" y="9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9"/>
                    <a:pt x="24" y="20"/>
                  </a:cubicBezTo>
                  <a:cubicBezTo>
                    <a:pt x="26" y="20"/>
                    <a:pt x="28" y="21"/>
                    <a:pt x="28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4"/>
                    <a:pt x="25" y="25"/>
                    <a:pt x="25" y="25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9"/>
                    <a:pt x="22" y="30"/>
                    <a:pt x="21" y="30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4"/>
                    <a:pt x="22" y="25"/>
                    <a:pt x="22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9"/>
                    <a:pt x="21" y="29"/>
                  </a:cubicBezTo>
                  <a:cubicBezTo>
                    <a:pt x="22" y="29"/>
                    <a:pt x="22" y="28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5" y="21"/>
                    <a:pt x="24" y="21"/>
                    <a:pt x="23" y="21"/>
                  </a:cubicBezTo>
                  <a:cubicBezTo>
                    <a:pt x="22" y="20"/>
                    <a:pt x="22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9"/>
                    <a:pt x="18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6" y="14"/>
                    <a:pt x="16" y="13"/>
                    <a:pt x="15" y="13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1"/>
                    <a:pt x="13" y="11"/>
                    <a:pt x="12" y="9"/>
                  </a:cubicBezTo>
                  <a:cubicBezTo>
                    <a:pt x="12" y="8"/>
                    <a:pt x="13" y="7"/>
                    <a:pt x="13" y="6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8" y="2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3" y="11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10" y="15"/>
                    <a:pt x="10" y="16"/>
                    <a:pt x="11" y="16"/>
                  </a:cubicBezTo>
                  <a:cubicBezTo>
                    <a:pt x="12" y="16"/>
                    <a:pt x="13" y="17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1"/>
                  </a:cubicBezTo>
                  <a:cubicBezTo>
                    <a:pt x="19" y="22"/>
                    <a:pt x="20" y="23"/>
                    <a:pt x="20" y="23"/>
                  </a:cubicBezTo>
                  <a:lnTo>
                    <a:pt x="21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68" name="Freeform 371"/>
            <p:cNvSpPr/>
            <p:nvPr/>
          </p:nvSpPr>
          <p:spPr bwMode="auto">
            <a:xfrm>
              <a:off x="1871188" y="2189567"/>
              <a:ext cx="31475" cy="59817"/>
            </a:xfrm>
            <a:custGeom>
              <a:avLst/>
              <a:gdLst>
                <a:gd name="T0" fmla="*/ 125 w 4"/>
                <a:gd name="T1" fmla="*/ 0 h 8"/>
                <a:gd name="T2" fmla="*/ 158 w 4"/>
                <a:gd name="T3" fmla="*/ 164 h 8"/>
                <a:gd name="T4" fmla="*/ 83 w 4"/>
                <a:gd name="T5" fmla="*/ 254 h 8"/>
                <a:gd name="T6" fmla="*/ 0 w 4"/>
                <a:gd name="T7" fmla="*/ 69 h 8"/>
                <a:gd name="T8" fmla="*/ 125 w 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4" y="7"/>
                    <a:pt x="3" y="6"/>
                    <a:pt x="2" y="8"/>
                  </a:cubicBezTo>
                  <a:cubicBezTo>
                    <a:pt x="1" y="7"/>
                    <a:pt x="1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69" name="Freeform 372"/>
            <p:cNvSpPr>
              <a:spLocks noEditPoints="1"/>
            </p:cNvSpPr>
            <p:nvPr/>
          </p:nvSpPr>
          <p:spPr bwMode="auto">
            <a:xfrm>
              <a:off x="1871188" y="2189567"/>
              <a:ext cx="37770" cy="66113"/>
            </a:xfrm>
            <a:custGeom>
              <a:avLst/>
              <a:gdLst>
                <a:gd name="T0" fmla="*/ 70 w 5"/>
                <a:gd name="T1" fmla="*/ 266 h 9"/>
                <a:gd name="T2" fmla="*/ 29 w 5"/>
                <a:gd name="T3" fmla="*/ 240 h 9"/>
                <a:gd name="T4" fmla="*/ 0 w 5"/>
                <a:gd name="T5" fmla="*/ 114 h 9"/>
                <a:gd name="T6" fmla="*/ 0 w 5"/>
                <a:gd name="T7" fmla="*/ 65 h 9"/>
                <a:gd name="T8" fmla="*/ 0 w 5"/>
                <a:gd name="T9" fmla="*/ 28 h 9"/>
                <a:gd name="T10" fmla="*/ 29 w 5"/>
                <a:gd name="T11" fmla="*/ 28 h 9"/>
                <a:gd name="T12" fmla="*/ 70 w 5"/>
                <a:gd name="T13" fmla="*/ 0 h 9"/>
                <a:gd name="T14" fmla="*/ 70 w 5"/>
                <a:gd name="T15" fmla="*/ 0 h 9"/>
                <a:gd name="T16" fmla="*/ 98 w 5"/>
                <a:gd name="T17" fmla="*/ 0 h 9"/>
                <a:gd name="T18" fmla="*/ 139 w 5"/>
                <a:gd name="T19" fmla="*/ 114 h 9"/>
                <a:gd name="T20" fmla="*/ 139 w 5"/>
                <a:gd name="T21" fmla="*/ 152 h 9"/>
                <a:gd name="T22" fmla="*/ 98 w 5"/>
                <a:gd name="T23" fmla="*/ 201 h 9"/>
                <a:gd name="T24" fmla="*/ 70 w 5"/>
                <a:gd name="T25" fmla="*/ 240 h 9"/>
                <a:gd name="T26" fmla="*/ 70 w 5"/>
                <a:gd name="T27" fmla="*/ 266 h 9"/>
                <a:gd name="T28" fmla="*/ 29 w 5"/>
                <a:gd name="T29" fmla="*/ 65 h 9"/>
                <a:gd name="T30" fmla="*/ 29 w 5"/>
                <a:gd name="T31" fmla="*/ 114 h 9"/>
                <a:gd name="T32" fmla="*/ 70 w 5"/>
                <a:gd name="T33" fmla="*/ 201 h 9"/>
                <a:gd name="T34" fmla="*/ 98 w 5"/>
                <a:gd name="T35" fmla="*/ 180 h 9"/>
                <a:gd name="T36" fmla="*/ 98 w 5"/>
                <a:gd name="T37" fmla="*/ 152 h 9"/>
                <a:gd name="T38" fmla="*/ 98 w 5"/>
                <a:gd name="T39" fmla="*/ 114 h 9"/>
                <a:gd name="T40" fmla="*/ 98 w 5"/>
                <a:gd name="T41" fmla="*/ 28 h 9"/>
                <a:gd name="T42" fmla="*/ 29 w 5"/>
                <a:gd name="T43" fmla="*/ 65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9">
                  <a:moveTo>
                    <a:pt x="2" y="9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4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lnTo>
                    <a:pt x="2" y="9"/>
                  </a:ln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70" name="Freeform 373"/>
            <p:cNvSpPr/>
            <p:nvPr/>
          </p:nvSpPr>
          <p:spPr bwMode="auto">
            <a:xfrm>
              <a:off x="1946728" y="2255680"/>
              <a:ext cx="59802" cy="44076"/>
            </a:xfrm>
            <a:custGeom>
              <a:avLst/>
              <a:gdLst>
                <a:gd name="T0" fmla="*/ 254 w 8"/>
                <a:gd name="T1" fmla="*/ 28 h 6"/>
                <a:gd name="T2" fmla="*/ 185 w 8"/>
                <a:gd name="T3" fmla="*/ 152 h 6"/>
                <a:gd name="T4" fmla="*/ 29 w 8"/>
                <a:gd name="T5" fmla="*/ 86 h 6"/>
                <a:gd name="T6" fmla="*/ 69 w 8"/>
                <a:gd name="T7" fmla="*/ 28 h 6"/>
                <a:gd name="T8" fmla="*/ 254 w 8"/>
                <a:gd name="T9" fmla="*/ 2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7" y="1"/>
                    <a:pt x="7" y="5"/>
                    <a:pt x="6" y="5"/>
                  </a:cubicBezTo>
                  <a:cubicBezTo>
                    <a:pt x="6" y="6"/>
                    <a:pt x="2" y="3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4" y="2"/>
                    <a:pt x="6" y="1"/>
                    <a:pt x="8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71" name="Freeform 374"/>
            <p:cNvSpPr>
              <a:spLocks noEditPoints="1"/>
            </p:cNvSpPr>
            <p:nvPr/>
          </p:nvSpPr>
          <p:spPr bwMode="auto">
            <a:xfrm>
              <a:off x="1946728" y="2255680"/>
              <a:ext cx="66097" cy="44076"/>
            </a:xfrm>
            <a:custGeom>
              <a:avLst/>
              <a:gdLst>
                <a:gd name="T0" fmla="*/ 180 w 9"/>
                <a:gd name="T1" fmla="*/ 180 h 6"/>
                <a:gd name="T2" fmla="*/ 65 w 9"/>
                <a:gd name="T3" fmla="*/ 114 h 6"/>
                <a:gd name="T4" fmla="*/ 28 w 9"/>
                <a:gd name="T5" fmla="*/ 86 h 6"/>
                <a:gd name="T6" fmla="*/ 0 w 9"/>
                <a:gd name="T7" fmla="*/ 65 h 6"/>
                <a:gd name="T8" fmla="*/ 86 w 9"/>
                <a:gd name="T9" fmla="*/ 0 h 6"/>
                <a:gd name="T10" fmla="*/ 180 w 9"/>
                <a:gd name="T11" fmla="*/ 0 h 6"/>
                <a:gd name="T12" fmla="*/ 240 w 9"/>
                <a:gd name="T13" fmla="*/ 0 h 6"/>
                <a:gd name="T14" fmla="*/ 266 w 9"/>
                <a:gd name="T15" fmla="*/ 0 h 6"/>
                <a:gd name="T16" fmla="*/ 240 w 9"/>
                <a:gd name="T17" fmla="*/ 28 h 6"/>
                <a:gd name="T18" fmla="*/ 201 w 9"/>
                <a:gd name="T19" fmla="*/ 86 h 6"/>
                <a:gd name="T20" fmla="*/ 201 w 9"/>
                <a:gd name="T21" fmla="*/ 180 h 6"/>
                <a:gd name="T22" fmla="*/ 180 w 9"/>
                <a:gd name="T23" fmla="*/ 180 h 6"/>
                <a:gd name="T24" fmla="*/ 65 w 9"/>
                <a:gd name="T25" fmla="*/ 28 h 6"/>
                <a:gd name="T26" fmla="*/ 28 w 9"/>
                <a:gd name="T27" fmla="*/ 65 h 6"/>
                <a:gd name="T28" fmla="*/ 28 w 9"/>
                <a:gd name="T29" fmla="*/ 65 h 6"/>
                <a:gd name="T30" fmla="*/ 65 w 9"/>
                <a:gd name="T31" fmla="*/ 86 h 6"/>
                <a:gd name="T32" fmla="*/ 180 w 9"/>
                <a:gd name="T33" fmla="*/ 152 h 6"/>
                <a:gd name="T34" fmla="*/ 180 w 9"/>
                <a:gd name="T35" fmla="*/ 86 h 6"/>
                <a:gd name="T36" fmla="*/ 201 w 9"/>
                <a:gd name="T37" fmla="*/ 28 h 6"/>
                <a:gd name="T38" fmla="*/ 201 w 9"/>
                <a:gd name="T39" fmla="*/ 28 h 6"/>
                <a:gd name="T40" fmla="*/ 65 w 9"/>
                <a:gd name="T41" fmla="*/ 28 h 6"/>
                <a:gd name="T42" fmla="*/ 65 w 9"/>
                <a:gd name="T43" fmla="*/ 28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5" y="6"/>
                    <a:pt x="4" y="5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lose/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5" y="4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72" name="Freeform 375"/>
            <p:cNvSpPr/>
            <p:nvPr/>
          </p:nvSpPr>
          <p:spPr bwMode="auto">
            <a:xfrm>
              <a:off x="1827124" y="1972337"/>
              <a:ext cx="15737" cy="22038"/>
            </a:xfrm>
            <a:custGeom>
              <a:avLst/>
              <a:gdLst>
                <a:gd name="T0" fmla="*/ 50 w 2"/>
                <a:gd name="T1" fmla="*/ 65 h 3"/>
                <a:gd name="T2" fmla="*/ 50 w 2"/>
                <a:gd name="T3" fmla="*/ 0 h 3"/>
                <a:gd name="T4" fmla="*/ 50 w 2"/>
                <a:gd name="T5" fmla="*/ 6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3"/>
                    <a:pt x="2" y="1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73" name="Freeform 376"/>
            <p:cNvSpPr/>
            <p:nvPr/>
          </p:nvSpPr>
          <p:spPr bwMode="auto">
            <a:xfrm>
              <a:off x="1827124" y="1966041"/>
              <a:ext cx="22032" cy="28334"/>
            </a:xfrm>
            <a:custGeom>
              <a:avLst/>
              <a:gdLst>
                <a:gd name="T0" fmla="*/ 28 w 3"/>
                <a:gd name="T1" fmla="*/ 101 h 4"/>
                <a:gd name="T2" fmla="*/ 28 w 3"/>
                <a:gd name="T3" fmla="*/ 101 h 4"/>
                <a:gd name="T4" fmla="*/ 28 w 3"/>
                <a:gd name="T5" fmla="*/ 101 h 4"/>
                <a:gd name="T6" fmla="*/ 0 w 3"/>
                <a:gd name="T7" fmla="*/ 101 h 4"/>
                <a:gd name="T8" fmla="*/ 0 w 3"/>
                <a:gd name="T9" fmla="*/ 101 h 4"/>
                <a:gd name="T10" fmla="*/ 0 w 3"/>
                <a:gd name="T11" fmla="*/ 56 h 4"/>
                <a:gd name="T12" fmla="*/ 28 w 3"/>
                <a:gd name="T13" fmla="*/ 25 h 4"/>
                <a:gd name="T14" fmla="*/ 65 w 3"/>
                <a:gd name="T15" fmla="*/ 0 h 4"/>
                <a:gd name="T16" fmla="*/ 65 w 3"/>
                <a:gd name="T17" fmla="*/ 25 h 4"/>
                <a:gd name="T18" fmla="*/ 65 w 3"/>
                <a:gd name="T19" fmla="*/ 81 h 4"/>
                <a:gd name="T20" fmla="*/ 28 w 3"/>
                <a:gd name="T21" fmla="*/ 101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74" name="Freeform 377"/>
            <p:cNvSpPr/>
            <p:nvPr/>
          </p:nvSpPr>
          <p:spPr bwMode="auto">
            <a:xfrm>
              <a:off x="1811386" y="1890483"/>
              <a:ext cx="15737" cy="9445"/>
            </a:xfrm>
            <a:custGeom>
              <a:avLst/>
              <a:gdLst>
                <a:gd name="T0" fmla="*/ 83 w 2"/>
                <a:gd name="T1" fmla="*/ 0 h 1"/>
                <a:gd name="T2" fmla="*/ 0 w 2"/>
                <a:gd name="T3" fmla="*/ 81 h 1"/>
                <a:gd name="T4" fmla="*/ 8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75" name="Freeform 378"/>
            <p:cNvSpPr/>
            <p:nvPr/>
          </p:nvSpPr>
          <p:spPr bwMode="auto">
            <a:xfrm>
              <a:off x="1811386" y="1884186"/>
              <a:ext cx="15737" cy="28334"/>
            </a:xfrm>
            <a:custGeom>
              <a:avLst/>
              <a:gdLst>
                <a:gd name="T0" fmla="*/ 0 w 2"/>
                <a:gd name="T1" fmla="*/ 101 h 4"/>
                <a:gd name="T2" fmla="*/ 0 w 2"/>
                <a:gd name="T3" fmla="*/ 56 h 4"/>
                <a:gd name="T4" fmla="*/ 50 w 2"/>
                <a:gd name="T5" fmla="*/ 25 h 4"/>
                <a:gd name="T6" fmla="*/ 50 w 2"/>
                <a:gd name="T7" fmla="*/ 0 h 4"/>
                <a:gd name="T8" fmla="*/ 83 w 2"/>
                <a:gd name="T9" fmla="*/ 25 h 4"/>
                <a:gd name="T10" fmla="*/ 50 w 2"/>
                <a:gd name="T11" fmla="*/ 56 h 4"/>
                <a:gd name="T12" fmla="*/ 50 w 2"/>
                <a:gd name="T13" fmla="*/ 56 h 4"/>
                <a:gd name="T14" fmla="*/ 0 w 2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76" name="Freeform 379"/>
            <p:cNvSpPr/>
            <p:nvPr/>
          </p:nvSpPr>
          <p:spPr bwMode="auto">
            <a:xfrm>
              <a:off x="1795649" y="1877890"/>
              <a:ext cx="59802" cy="78706"/>
            </a:xfrm>
            <a:custGeom>
              <a:avLst/>
              <a:gdLst>
                <a:gd name="T0" fmla="*/ 95 w 8"/>
                <a:gd name="T1" fmla="*/ 82 h 11"/>
                <a:gd name="T2" fmla="*/ 135 w 8"/>
                <a:gd name="T3" fmla="*/ 130 h 11"/>
                <a:gd name="T4" fmla="*/ 135 w 8"/>
                <a:gd name="T5" fmla="*/ 57 h 11"/>
                <a:gd name="T6" fmla="*/ 254 w 8"/>
                <a:gd name="T7" fmla="*/ 57 h 11"/>
                <a:gd name="T8" fmla="*/ 226 w 8"/>
                <a:gd name="T9" fmla="*/ 102 h 11"/>
                <a:gd name="T10" fmla="*/ 164 w 8"/>
                <a:gd name="T11" fmla="*/ 186 h 11"/>
                <a:gd name="T12" fmla="*/ 164 w 8"/>
                <a:gd name="T13" fmla="*/ 295 h 11"/>
                <a:gd name="T14" fmla="*/ 135 w 8"/>
                <a:gd name="T15" fmla="*/ 232 h 11"/>
                <a:gd name="T16" fmla="*/ 0 w 8"/>
                <a:gd name="T17" fmla="*/ 232 h 11"/>
                <a:gd name="T18" fmla="*/ 69 w 8"/>
                <a:gd name="T19" fmla="*/ 232 h 11"/>
                <a:gd name="T20" fmla="*/ 29 w 8"/>
                <a:gd name="T21" fmla="*/ 211 h 11"/>
                <a:gd name="T22" fmla="*/ 95 w 8"/>
                <a:gd name="T23" fmla="*/ 211 h 11"/>
                <a:gd name="T24" fmla="*/ 95 w 8"/>
                <a:gd name="T25" fmla="*/ 82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1">
                  <a:moveTo>
                    <a:pt x="3" y="3"/>
                  </a:moveTo>
                  <a:cubicBezTo>
                    <a:pt x="4" y="4"/>
                    <a:pt x="2" y="5"/>
                    <a:pt x="4" y="5"/>
                  </a:cubicBezTo>
                  <a:cubicBezTo>
                    <a:pt x="4" y="5"/>
                    <a:pt x="4" y="2"/>
                    <a:pt x="4" y="2"/>
                  </a:cubicBezTo>
                  <a:cubicBezTo>
                    <a:pt x="5" y="1"/>
                    <a:pt x="7" y="0"/>
                    <a:pt x="8" y="2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8" y="5"/>
                    <a:pt x="7" y="7"/>
                    <a:pt x="5" y="7"/>
                  </a:cubicBezTo>
                  <a:cubicBezTo>
                    <a:pt x="5" y="8"/>
                    <a:pt x="5" y="10"/>
                    <a:pt x="5" y="11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2" y="8"/>
                    <a:pt x="1" y="10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0" y="8"/>
                    <a:pt x="3" y="4"/>
                    <a:pt x="3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77" name="Freeform 380"/>
            <p:cNvSpPr>
              <a:spLocks noEditPoints="1"/>
            </p:cNvSpPr>
            <p:nvPr/>
          </p:nvSpPr>
          <p:spPr bwMode="auto">
            <a:xfrm>
              <a:off x="1773616" y="1877890"/>
              <a:ext cx="91277" cy="88151"/>
            </a:xfrm>
            <a:custGeom>
              <a:avLst/>
              <a:gdLst>
                <a:gd name="T0" fmla="*/ 309 w 12"/>
                <a:gd name="T1" fmla="*/ 355 h 12"/>
                <a:gd name="T2" fmla="*/ 268 w 12"/>
                <a:gd name="T3" fmla="*/ 355 h 12"/>
                <a:gd name="T4" fmla="*/ 239 w 12"/>
                <a:gd name="T5" fmla="*/ 294 h 12"/>
                <a:gd name="T6" fmla="*/ 210 w 12"/>
                <a:gd name="T7" fmla="*/ 266 h 12"/>
                <a:gd name="T8" fmla="*/ 210 w 12"/>
                <a:gd name="T9" fmla="*/ 266 h 12"/>
                <a:gd name="T10" fmla="*/ 169 w 12"/>
                <a:gd name="T11" fmla="*/ 266 h 12"/>
                <a:gd name="T12" fmla="*/ 169 w 12"/>
                <a:gd name="T13" fmla="*/ 294 h 12"/>
                <a:gd name="T14" fmla="*/ 70 w 12"/>
                <a:gd name="T15" fmla="*/ 266 h 12"/>
                <a:gd name="T16" fmla="*/ 0 w 12"/>
                <a:gd name="T17" fmla="*/ 240 h 12"/>
                <a:gd name="T18" fmla="*/ 70 w 12"/>
                <a:gd name="T19" fmla="*/ 240 h 12"/>
                <a:gd name="T20" fmla="*/ 70 w 12"/>
                <a:gd name="T21" fmla="*/ 240 h 12"/>
                <a:gd name="T22" fmla="*/ 99 w 12"/>
                <a:gd name="T23" fmla="*/ 240 h 12"/>
                <a:gd name="T24" fmla="*/ 140 w 12"/>
                <a:gd name="T25" fmla="*/ 240 h 12"/>
                <a:gd name="T26" fmla="*/ 140 w 12"/>
                <a:gd name="T27" fmla="*/ 240 h 12"/>
                <a:gd name="T28" fmla="*/ 169 w 12"/>
                <a:gd name="T29" fmla="*/ 86 h 12"/>
                <a:gd name="T30" fmla="*/ 210 w 12"/>
                <a:gd name="T31" fmla="*/ 86 h 12"/>
                <a:gd name="T32" fmla="*/ 210 w 12"/>
                <a:gd name="T33" fmla="*/ 65 h 12"/>
                <a:gd name="T34" fmla="*/ 239 w 12"/>
                <a:gd name="T35" fmla="*/ 86 h 12"/>
                <a:gd name="T36" fmla="*/ 239 w 12"/>
                <a:gd name="T37" fmla="*/ 28 h 12"/>
                <a:gd name="T38" fmla="*/ 268 w 12"/>
                <a:gd name="T39" fmla="*/ 28 h 12"/>
                <a:gd name="T40" fmla="*/ 338 w 12"/>
                <a:gd name="T41" fmla="*/ 0 h 12"/>
                <a:gd name="T42" fmla="*/ 379 w 12"/>
                <a:gd name="T43" fmla="*/ 65 h 12"/>
                <a:gd name="T44" fmla="*/ 379 w 12"/>
                <a:gd name="T45" fmla="*/ 114 h 12"/>
                <a:gd name="T46" fmla="*/ 379 w 12"/>
                <a:gd name="T47" fmla="*/ 180 h 12"/>
                <a:gd name="T48" fmla="*/ 309 w 12"/>
                <a:gd name="T49" fmla="*/ 201 h 12"/>
                <a:gd name="T50" fmla="*/ 309 w 12"/>
                <a:gd name="T51" fmla="*/ 355 h 12"/>
                <a:gd name="T52" fmla="*/ 210 w 12"/>
                <a:gd name="T53" fmla="*/ 240 h 12"/>
                <a:gd name="T54" fmla="*/ 239 w 12"/>
                <a:gd name="T55" fmla="*/ 240 h 12"/>
                <a:gd name="T56" fmla="*/ 268 w 12"/>
                <a:gd name="T57" fmla="*/ 266 h 12"/>
                <a:gd name="T58" fmla="*/ 268 w 12"/>
                <a:gd name="T59" fmla="*/ 180 h 12"/>
                <a:gd name="T60" fmla="*/ 239 w 12"/>
                <a:gd name="T61" fmla="*/ 180 h 12"/>
                <a:gd name="T62" fmla="*/ 210 w 12"/>
                <a:gd name="T63" fmla="*/ 152 h 12"/>
                <a:gd name="T64" fmla="*/ 169 w 12"/>
                <a:gd name="T65" fmla="*/ 201 h 12"/>
                <a:gd name="T66" fmla="*/ 210 w 12"/>
                <a:gd name="T67" fmla="*/ 201 h 12"/>
                <a:gd name="T68" fmla="*/ 210 w 12"/>
                <a:gd name="T69" fmla="*/ 240 h 12"/>
                <a:gd name="T70" fmla="*/ 268 w 12"/>
                <a:gd name="T71" fmla="*/ 180 h 12"/>
                <a:gd name="T72" fmla="*/ 309 w 12"/>
                <a:gd name="T73" fmla="*/ 180 h 12"/>
                <a:gd name="T74" fmla="*/ 338 w 12"/>
                <a:gd name="T75" fmla="*/ 180 h 12"/>
                <a:gd name="T76" fmla="*/ 309 w 12"/>
                <a:gd name="T77" fmla="*/ 152 h 12"/>
                <a:gd name="T78" fmla="*/ 309 w 12"/>
                <a:gd name="T79" fmla="*/ 114 h 12"/>
                <a:gd name="T80" fmla="*/ 309 w 12"/>
                <a:gd name="T81" fmla="*/ 114 h 12"/>
                <a:gd name="T82" fmla="*/ 338 w 12"/>
                <a:gd name="T83" fmla="*/ 65 h 12"/>
                <a:gd name="T84" fmla="*/ 338 w 12"/>
                <a:gd name="T85" fmla="*/ 65 h 12"/>
                <a:gd name="T86" fmla="*/ 268 w 12"/>
                <a:gd name="T87" fmla="*/ 65 h 12"/>
                <a:gd name="T88" fmla="*/ 268 w 12"/>
                <a:gd name="T89" fmla="*/ 65 h 12"/>
                <a:gd name="T90" fmla="*/ 268 w 12"/>
                <a:gd name="T91" fmla="*/ 152 h 12"/>
                <a:gd name="T92" fmla="*/ 268 w 12"/>
                <a:gd name="T93" fmla="*/ 180 h 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" h="12">
                  <a:moveTo>
                    <a:pt x="9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2" y="2"/>
                    <a:pt x="11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7"/>
                    <a:pt x="10" y="7"/>
                    <a:pt x="9" y="7"/>
                  </a:cubicBezTo>
                  <a:lnTo>
                    <a:pt x="9" y="12"/>
                  </a:lnTo>
                  <a:close/>
                  <a:moveTo>
                    <a:pt x="6" y="8"/>
                  </a:moveTo>
                  <a:cubicBezTo>
                    <a:pt x="6" y="8"/>
                    <a:pt x="7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8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78" name="Freeform 381"/>
            <p:cNvSpPr/>
            <p:nvPr/>
          </p:nvSpPr>
          <p:spPr bwMode="auto">
            <a:xfrm>
              <a:off x="1565882" y="2173826"/>
              <a:ext cx="66097" cy="110189"/>
            </a:xfrm>
            <a:custGeom>
              <a:avLst/>
              <a:gdLst>
                <a:gd name="T0" fmla="*/ 65 w 9"/>
                <a:gd name="T1" fmla="*/ 28 h 15"/>
                <a:gd name="T2" fmla="*/ 65 w 9"/>
                <a:gd name="T3" fmla="*/ 180 h 15"/>
                <a:gd name="T4" fmla="*/ 86 w 9"/>
                <a:gd name="T5" fmla="*/ 331 h 15"/>
                <a:gd name="T6" fmla="*/ 65 w 9"/>
                <a:gd name="T7" fmla="*/ 446 h 15"/>
                <a:gd name="T8" fmla="*/ 152 w 9"/>
                <a:gd name="T9" fmla="*/ 446 h 15"/>
                <a:gd name="T10" fmla="*/ 201 w 9"/>
                <a:gd name="T11" fmla="*/ 355 h 15"/>
                <a:gd name="T12" fmla="*/ 180 w 9"/>
                <a:gd name="T13" fmla="*/ 201 h 15"/>
                <a:gd name="T14" fmla="*/ 240 w 9"/>
                <a:gd name="T15" fmla="*/ 65 h 15"/>
                <a:gd name="T16" fmla="*/ 114 w 9"/>
                <a:gd name="T17" fmla="*/ 0 h 15"/>
                <a:gd name="T18" fmla="*/ 65 w 9"/>
                <a:gd name="T19" fmla="*/ 2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5">
                  <a:moveTo>
                    <a:pt x="2" y="1"/>
                  </a:moveTo>
                  <a:cubicBezTo>
                    <a:pt x="3" y="3"/>
                    <a:pt x="3" y="4"/>
                    <a:pt x="2" y="6"/>
                  </a:cubicBezTo>
                  <a:cubicBezTo>
                    <a:pt x="2" y="7"/>
                    <a:pt x="0" y="12"/>
                    <a:pt x="3" y="11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5" y="15"/>
                    <a:pt x="7" y="12"/>
                    <a:pt x="7" y="12"/>
                  </a:cubicBezTo>
                  <a:cubicBezTo>
                    <a:pt x="7" y="12"/>
                    <a:pt x="5" y="8"/>
                    <a:pt x="6" y="7"/>
                  </a:cubicBezTo>
                  <a:cubicBezTo>
                    <a:pt x="8" y="6"/>
                    <a:pt x="7" y="4"/>
                    <a:pt x="8" y="2"/>
                  </a:cubicBezTo>
                  <a:cubicBezTo>
                    <a:pt x="9" y="0"/>
                    <a:pt x="5" y="1"/>
                    <a:pt x="4" y="0"/>
                  </a:cubicBezTo>
                  <a:cubicBezTo>
                    <a:pt x="4" y="0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79" name="Freeform 382"/>
            <p:cNvSpPr>
              <a:spLocks noEditPoints="1"/>
            </p:cNvSpPr>
            <p:nvPr/>
          </p:nvSpPr>
          <p:spPr bwMode="auto">
            <a:xfrm>
              <a:off x="1565882" y="2167529"/>
              <a:ext cx="66097" cy="125930"/>
            </a:xfrm>
            <a:custGeom>
              <a:avLst/>
              <a:gdLst>
                <a:gd name="T0" fmla="*/ 65 w 9"/>
                <a:gd name="T1" fmla="*/ 520 h 17"/>
                <a:gd name="T2" fmla="*/ 65 w 9"/>
                <a:gd name="T3" fmla="*/ 492 h 17"/>
                <a:gd name="T4" fmla="*/ 65 w 9"/>
                <a:gd name="T5" fmla="*/ 405 h 17"/>
                <a:gd name="T6" fmla="*/ 65 w 9"/>
                <a:gd name="T7" fmla="*/ 405 h 17"/>
                <a:gd name="T8" fmla="*/ 65 w 9"/>
                <a:gd name="T9" fmla="*/ 405 h 17"/>
                <a:gd name="T10" fmla="*/ 28 w 9"/>
                <a:gd name="T11" fmla="*/ 365 h 17"/>
                <a:gd name="T12" fmla="*/ 28 w 9"/>
                <a:gd name="T13" fmla="*/ 209 h 17"/>
                <a:gd name="T14" fmla="*/ 65 w 9"/>
                <a:gd name="T15" fmla="*/ 209 h 17"/>
                <a:gd name="T16" fmla="*/ 65 w 9"/>
                <a:gd name="T17" fmla="*/ 66 h 17"/>
                <a:gd name="T18" fmla="*/ 65 w 9"/>
                <a:gd name="T19" fmla="*/ 66 h 17"/>
                <a:gd name="T20" fmla="*/ 65 w 9"/>
                <a:gd name="T21" fmla="*/ 66 h 17"/>
                <a:gd name="T22" fmla="*/ 86 w 9"/>
                <a:gd name="T23" fmla="*/ 28 h 17"/>
                <a:gd name="T24" fmla="*/ 114 w 9"/>
                <a:gd name="T25" fmla="*/ 28 h 17"/>
                <a:gd name="T26" fmla="*/ 114 w 9"/>
                <a:gd name="T27" fmla="*/ 0 h 17"/>
                <a:gd name="T28" fmla="*/ 152 w 9"/>
                <a:gd name="T29" fmla="*/ 28 h 17"/>
                <a:gd name="T30" fmla="*/ 180 w 9"/>
                <a:gd name="T31" fmla="*/ 28 h 17"/>
                <a:gd name="T32" fmla="*/ 266 w 9"/>
                <a:gd name="T33" fmla="*/ 66 h 17"/>
                <a:gd name="T34" fmla="*/ 266 w 9"/>
                <a:gd name="T35" fmla="*/ 89 h 17"/>
                <a:gd name="T36" fmla="*/ 240 w 9"/>
                <a:gd name="T37" fmla="*/ 184 h 17"/>
                <a:gd name="T38" fmla="*/ 180 w 9"/>
                <a:gd name="T39" fmla="*/ 271 h 17"/>
                <a:gd name="T40" fmla="*/ 201 w 9"/>
                <a:gd name="T41" fmla="*/ 339 h 17"/>
                <a:gd name="T42" fmla="*/ 201 w 9"/>
                <a:gd name="T43" fmla="*/ 405 h 17"/>
                <a:gd name="T44" fmla="*/ 201 w 9"/>
                <a:gd name="T45" fmla="*/ 433 h 17"/>
                <a:gd name="T46" fmla="*/ 180 w 9"/>
                <a:gd name="T47" fmla="*/ 492 h 17"/>
                <a:gd name="T48" fmla="*/ 152 w 9"/>
                <a:gd name="T49" fmla="*/ 492 h 17"/>
                <a:gd name="T50" fmla="*/ 180 w 9"/>
                <a:gd name="T51" fmla="*/ 492 h 17"/>
                <a:gd name="T52" fmla="*/ 180 w 9"/>
                <a:gd name="T53" fmla="*/ 492 h 17"/>
                <a:gd name="T54" fmla="*/ 65 w 9"/>
                <a:gd name="T55" fmla="*/ 520 h 17"/>
                <a:gd name="T56" fmla="*/ 86 w 9"/>
                <a:gd name="T57" fmla="*/ 339 h 17"/>
                <a:gd name="T58" fmla="*/ 86 w 9"/>
                <a:gd name="T59" fmla="*/ 365 h 17"/>
                <a:gd name="T60" fmla="*/ 86 w 9"/>
                <a:gd name="T61" fmla="*/ 454 h 17"/>
                <a:gd name="T62" fmla="*/ 152 w 9"/>
                <a:gd name="T63" fmla="*/ 454 h 17"/>
                <a:gd name="T64" fmla="*/ 180 w 9"/>
                <a:gd name="T65" fmla="*/ 405 h 17"/>
                <a:gd name="T66" fmla="*/ 180 w 9"/>
                <a:gd name="T67" fmla="*/ 405 h 17"/>
                <a:gd name="T68" fmla="*/ 180 w 9"/>
                <a:gd name="T69" fmla="*/ 365 h 17"/>
                <a:gd name="T70" fmla="*/ 180 w 9"/>
                <a:gd name="T71" fmla="*/ 249 h 17"/>
                <a:gd name="T72" fmla="*/ 201 w 9"/>
                <a:gd name="T73" fmla="*/ 184 h 17"/>
                <a:gd name="T74" fmla="*/ 240 w 9"/>
                <a:gd name="T75" fmla="*/ 89 h 17"/>
                <a:gd name="T76" fmla="*/ 240 w 9"/>
                <a:gd name="T77" fmla="*/ 89 h 17"/>
                <a:gd name="T78" fmla="*/ 180 w 9"/>
                <a:gd name="T79" fmla="*/ 66 h 17"/>
                <a:gd name="T80" fmla="*/ 114 w 9"/>
                <a:gd name="T81" fmla="*/ 66 h 17"/>
                <a:gd name="T82" fmla="*/ 114 w 9"/>
                <a:gd name="T83" fmla="*/ 66 h 17"/>
                <a:gd name="T84" fmla="*/ 86 w 9"/>
                <a:gd name="T85" fmla="*/ 66 h 17"/>
                <a:gd name="T86" fmla="*/ 86 w 9"/>
                <a:gd name="T87" fmla="*/ 209 h 17"/>
                <a:gd name="T88" fmla="*/ 65 w 9"/>
                <a:gd name="T89" fmla="*/ 249 h 17"/>
                <a:gd name="T90" fmla="*/ 65 w 9"/>
                <a:gd name="T91" fmla="*/ 365 h 17"/>
                <a:gd name="T92" fmla="*/ 65 w 9"/>
                <a:gd name="T93" fmla="*/ 339 h 17"/>
                <a:gd name="T94" fmla="*/ 86 w 9"/>
                <a:gd name="T95" fmla="*/ 339 h 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" h="17">
                  <a:moveTo>
                    <a:pt x="2" y="17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6" y="9"/>
                    <a:pt x="7" y="11"/>
                    <a:pt x="7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2" y="17"/>
                  </a:lnTo>
                  <a:close/>
                  <a:moveTo>
                    <a:pt x="3" y="11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5" y="10"/>
                    <a:pt x="5" y="8"/>
                    <a:pt x="6" y="8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5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80" name="Freeform 383"/>
            <p:cNvSpPr/>
            <p:nvPr/>
          </p:nvSpPr>
          <p:spPr bwMode="auto">
            <a:xfrm>
              <a:off x="2078923" y="2025858"/>
              <a:ext cx="163669" cy="110189"/>
            </a:xfrm>
            <a:custGeom>
              <a:avLst/>
              <a:gdLst>
                <a:gd name="T0" fmla="*/ 0 w 22"/>
                <a:gd name="T1" fmla="*/ 201 h 15"/>
                <a:gd name="T2" fmla="*/ 95 w 22"/>
                <a:gd name="T3" fmla="*/ 152 h 15"/>
                <a:gd name="T4" fmla="*/ 156 w 22"/>
                <a:gd name="T5" fmla="*/ 28 h 15"/>
                <a:gd name="T6" fmla="*/ 409 w 22"/>
                <a:gd name="T7" fmla="*/ 28 h 15"/>
                <a:gd name="T8" fmla="*/ 570 w 22"/>
                <a:gd name="T9" fmla="*/ 152 h 15"/>
                <a:gd name="T10" fmla="*/ 688 w 22"/>
                <a:gd name="T11" fmla="*/ 266 h 15"/>
                <a:gd name="T12" fmla="*/ 659 w 22"/>
                <a:gd name="T13" fmla="*/ 380 h 15"/>
                <a:gd name="T14" fmla="*/ 619 w 22"/>
                <a:gd name="T15" fmla="*/ 331 h 15"/>
                <a:gd name="T16" fmla="*/ 619 w 22"/>
                <a:gd name="T17" fmla="*/ 446 h 15"/>
                <a:gd name="T18" fmla="*/ 503 w 22"/>
                <a:gd name="T19" fmla="*/ 420 h 15"/>
                <a:gd name="T20" fmla="*/ 369 w 22"/>
                <a:gd name="T21" fmla="*/ 446 h 15"/>
                <a:gd name="T22" fmla="*/ 225 w 22"/>
                <a:gd name="T23" fmla="*/ 420 h 15"/>
                <a:gd name="T24" fmla="*/ 156 w 22"/>
                <a:gd name="T25" fmla="*/ 380 h 15"/>
                <a:gd name="T26" fmla="*/ 156 w 22"/>
                <a:gd name="T27" fmla="*/ 355 h 15"/>
                <a:gd name="T28" fmla="*/ 0 w 22"/>
                <a:gd name="T29" fmla="*/ 201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5">
                  <a:moveTo>
                    <a:pt x="0" y="7"/>
                  </a:moveTo>
                  <a:cubicBezTo>
                    <a:pt x="2" y="7"/>
                    <a:pt x="2" y="7"/>
                    <a:pt x="3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8" y="0"/>
                    <a:pt x="11" y="2"/>
                    <a:pt x="13" y="1"/>
                  </a:cubicBezTo>
                  <a:cubicBezTo>
                    <a:pt x="17" y="0"/>
                    <a:pt x="17" y="2"/>
                    <a:pt x="18" y="5"/>
                  </a:cubicBezTo>
                  <a:cubicBezTo>
                    <a:pt x="20" y="8"/>
                    <a:pt x="17" y="10"/>
                    <a:pt x="22" y="9"/>
                  </a:cubicBezTo>
                  <a:cubicBezTo>
                    <a:pt x="22" y="11"/>
                    <a:pt x="22" y="12"/>
                    <a:pt x="21" y="13"/>
                  </a:cubicBezTo>
                  <a:cubicBezTo>
                    <a:pt x="21" y="12"/>
                    <a:pt x="20" y="12"/>
                    <a:pt x="20" y="11"/>
                  </a:cubicBezTo>
                  <a:cubicBezTo>
                    <a:pt x="20" y="12"/>
                    <a:pt x="20" y="13"/>
                    <a:pt x="20" y="15"/>
                  </a:cubicBezTo>
                  <a:cubicBezTo>
                    <a:pt x="19" y="14"/>
                    <a:pt x="17" y="14"/>
                    <a:pt x="16" y="14"/>
                  </a:cubicBezTo>
                  <a:cubicBezTo>
                    <a:pt x="15" y="14"/>
                    <a:pt x="14" y="15"/>
                    <a:pt x="12" y="15"/>
                  </a:cubicBezTo>
                  <a:cubicBezTo>
                    <a:pt x="11" y="15"/>
                    <a:pt x="6" y="15"/>
                    <a:pt x="7" y="14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2"/>
                    <a:pt x="5" y="13"/>
                    <a:pt x="5" y="12"/>
                  </a:cubicBezTo>
                  <a:cubicBezTo>
                    <a:pt x="4" y="13"/>
                    <a:pt x="2" y="8"/>
                    <a:pt x="0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81" name="Freeform 384"/>
            <p:cNvSpPr>
              <a:spLocks noEditPoints="1"/>
            </p:cNvSpPr>
            <p:nvPr/>
          </p:nvSpPr>
          <p:spPr bwMode="auto">
            <a:xfrm>
              <a:off x="2072628" y="2025858"/>
              <a:ext cx="179407" cy="119634"/>
            </a:xfrm>
            <a:custGeom>
              <a:avLst/>
              <a:gdLst>
                <a:gd name="T0" fmla="*/ 226 w 24"/>
                <a:gd name="T1" fmla="*/ 485 h 16"/>
                <a:gd name="T2" fmla="*/ 185 w 24"/>
                <a:gd name="T3" fmla="*/ 418 h 16"/>
                <a:gd name="T4" fmla="*/ 164 w 24"/>
                <a:gd name="T5" fmla="*/ 418 h 16"/>
                <a:gd name="T6" fmla="*/ 95 w 24"/>
                <a:gd name="T7" fmla="*/ 321 h 16"/>
                <a:gd name="T8" fmla="*/ 0 w 24"/>
                <a:gd name="T9" fmla="*/ 226 h 16"/>
                <a:gd name="T10" fmla="*/ 95 w 24"/>
                <a:gd name="T11" fmla="*/ 164 h 16"/>
                <a:gd name="T12" fmla="*/ 185 w 24"/>
                <a:gd name="T13" fmla="*/ 29 h 16"/>
                <a:gd name="T14" fmla="*/ 349 w 24"/>
                <a:gd name="T15" fmla="*/ 0 h 16"/>
                <a:gd name="T16" fmla="*/ 508 w 24"/>
                <a:gd name="T17" fmla="*/ 0 h 16"/>
                <a:gd name="T18" fmla="*/ 644 w 24"/>
                <a:gd name="T19" fmla="*/ 135 h 16"/>
                <a:gd name="T20" fmla="*/ 672 w 24"/>
                <a:gd name="T21" fmla="*/ 283 h 16"/>
                <a:gd name="T22" fmla="*/ 672 w 24"/>
                <a:gd name="T23" fmla="*/ 185 h 16"/>
                <a:gd name="T24" fmla="*/ 739 w 24"/>
                <a:gd name="T25" fmla="*/ 283 h 16"/>
                <a:gd name="T26" fmla="*/ 739 w 24"/>
                <a:gd name="T27" fmla="*/ 283 h 16"/>
                <a:gd name="T28" fmla="*/ 701 w 24"/>
                <a:gd name="T29" fmla="*/ 418 h 16"/>
                <a:gd name="T30" fmla="*/ 672 w 24"/>
                <a:gd name="T31" fmla="*/ 485 h 16"/>
                <a:gd name="T32" fmla="*/ 644 w 24"/>
                <a:gd name="T33" fmla="*/ 485 h 16"/>
                <a:gd name="T34" fmla="*/ 537 w 24"/>
                <a:gd name="T35" fmla="*/ 439 h 16"/>
                <a:gd name="T36" fmla="*/ 439 w 24"/>
                <a:gd name="T37" fmla="*/ 508 h 16"/>
                <a:gd name="T38" fmla="*/ 226 w 24"/>
                <a:gd name="T39" fmla="*/ 418 h 16"/>
                <a:gd name="T40" fmla="*/ 254 w 24"/>
                <a:gd name="T41" fmla="*/ 418 h 16"/>
                <a:gd name="T42" fmla="*/ 254 w 24"/>
                <a:gd name="T43" fmla="*/ 439 h 16"/>
                <a:gd name="T44" fmla="*/ 418 w 24"/>
                <a:gd name="T45" fmla="*/ 485 h 16"/>
                <a:gd name="T46" fmla="*/ 537 w 24"/>
                <a:gd name="T47" fmla="*/ 418 h 16"/>
                <a:gd name="T48" fmla="*/ 644 w 24"/>
                <a:gd name="T49" fmla="*/ 439 h 16"/>
                <a:gd name="T50" fmla="*/ 672 w 24"/>
                <a:gd name="T51" fmla="*/ 321 h 16"/>
                <a:gd name="T52" fmla="*/ 603 w 24"/>
                <a:gd name="T53" fmla="*/ 254 h 16"/>
                <a:gd name="T54" fmla="*/ 575 w 24"/>
                <a:gd name="T55" fmla="*/ 135 h 16"/>
                <a:gd name="T56" fmla="*/ 349 w 24"/>
                <a:gd name="T57" fmla="*/ 29 h 16"/>
                <a:gd name="T58" fmla="*/ 226 w 24"/>
                <a:gd name="T59" fmla="*/ 69 h 16"/>
                <a:gd name="T60" fmla="*/ 135 w 24"/>
                <a:gd name="T61" fmla="*/ 164 h 16"/>
                <a:gd name="T62" fmla="*/ 135 w 24"/>
                <a:gd name="T63" fmla="*/ 283 h 16"/>
                <a:gd name="T64" fmla="*/ 185 w 24"/>
                <a:gd name="T65" fmla="*/ 349 h 16"/>
                <a:gd name="T66" fmla="*/ 226 w 24"/>
                <a:gd name="T67" fmla="*/ 390 h 16"/>
                <a:gd name="T68" fmla="*/ 226 w 24"/>
                <a:gd name="T69" fmla="*/ 390 h 16"/>
                <a:gd name="T70" fmla="*/ 226 w 24"/>
                <a:gd name="T71" fmla="*/ 418 h 16"/>
                <a:gd name="T72" fmla="*/ 701 w 24"/>
                <a:gd name="T73" fmla="*/ 349 h 16"/>
                <a:gd name="T74" fmla="*/ 701 w 24"/>
                <a:gd name="T75" fmla="*/ 349 h 16"/>
                <a:gd name="T76" fmla="*/ 701 w 24"/>
                <a:gd name="T77" fmla="*/ 321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4" h="16">
                  <a:moveTo>
                    <a:pt x="12" y="16"/>
                  </a:moveTo>
                  <a:cubicBezTo>
                    <a:pt x="10" y="16"/>
                    <a:pt x="8" y="16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8" y="0"/>
                    <a:pt x="18" y="1"/>
                    <a:pt x="19" y="3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8"/>
                    <a:pt x="20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5" y="15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10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5" y="14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1"/>
                    <a:pt x="17" y="0"/>
                    <a:pt x="14" y="1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10"/>
                    <a:pt x="5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lose/>
                  <a:moveTo>
                    <a:pt x="22" y="10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82" name="Freeform 385"/>
            <p:cNvSpPr/>
            <p:nvPr/>
          </p:nvSpPr>
          <p:spPr bwMode="auto">
            <a:xfrm>
              <a:off x="1959318" y="2063637"/>
              <a:ext cx="53507" cy="28334"/>
            </a:xfrm>
            <a:custGeom>
              <a:avLst/>
              <a:gdLst>
                <a:gd name="T0" fmla="*/ 243 w 7"/>
                <a:gd name="T1" fmla="*/ 0 h 4"/>
                <a:gd name="T2" fmla="*/ 170 w 7"/>
                <a:gd name="T3" fmla="*/ 25 h 4"/>
                <a:gd name="T4" fmla="*/ 141 w 7"/>
                <a:gd name="T5" fmla="*/ 101 h 4"/>
                <a:gd name="T6" fmla="*/ 70 w 7"/>
                <a:gd name="T7" fmla="*/ 101 h 4"/>
                <a:gd name="T8" fmla="*/ 0 w 7"/>
                <a:gd name="T9" fmla="*/ 56 h 4"/>
                <a:gd name="T10" fmla="*/ 243 w 7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7" y="1"/>
                    <a:pt x="6" y="1"/>
                    <a:pt x="5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83" name="Freeform 386"/>
            <p:cNvSpPr>
              <a:spLocks noEditPoints="1"/>
            </p:cNvSpPr>
            <p:nvPr/>
          </p:nvSpPr>
          <p:spPr bwMode="auto">
            <a:xfrm>
              <a:off x="1959318" y="2054192"/>
              <a:ext cx="59802" cy="37779"/>
            </a:xfrm>
            <a:custGeom>
              <a:avLst/>
              <a:gdLst>
                <a:gd name="T0" fmla="*/ 69 w 8"/>
                <a:gd name="T1" fmla="*/ 168 h 5"/>
                <a:gd name="T2" fmla="*/ 69 w 8"/>
                <a:gd name="T3" fmla="*/ 168 h 5"/>
                <a:gd name="T4" fmla="*/ 29 w 8"/>
                <a:gd name="T5" fmla="*/ 168 h 5"/>
                <a:gd name="T6" fmla="*/ 29 w 8"/>
                <a:gd name="T7" fmla="*/ 168 h 5"/>
                <a:gd name="T8" fmla="*/ 29 w 8"/>
                <a:gd name="T9" fmla="*/ 168 h 5"/>
                <a:gd name="T10" fmla="*/ 29 w 8"/>
                <a:gd name="T11" fmla="*/ 168 h 5"/>
                <a:gd name="T12" fmla="*/ 0 w 8"/>
                <a:gd name="T13" fmla="*/ 139 h 5"/>
                <a:gd name="T14" fmla="*/ 0 w 8"/>
                <a:gd name="T15" fmla="*/ 98 h 5"/>
                <a:gd name="T16" fmla="*/ 0 w 8"/>
                <a:gd name="T17" fmla="*/ 98 h 5"/>
                <a:gd name="T18" fmla="*/ 0 w 8"/>
                <a:gd name="T19" fmla="*/ 70 h 5"/>
                <a:gd name="T20" fmla="*/ 226 w 8"/>
                <a:gd name="T21" fmla="*/ 0 h 5"/>
                <a:gd name="T22" fmla="*/ 254 w 8"/>
                <a:gd name="T23" fmla="*/ 29 h 5"/>
                <a:gd name="T24" fmla="*/ 254 w 8"/>
                <a:gd name="T25" fmla="*/ 29 h 5"/>
                <a:gd name="T26" fmla="*/ 254 w 8"/>
                <a:gd name="T27" fmla="*/ 29 h 5"/>
                <a:gd name="T28" fmla="*/ 185 w 8"/>
                <a:gd name="T29" fmla="*/ 70 h 5"/>
                <a:gd name="T30" fmla="*/ 185 w 8"/>
                <a:gd name="T31" fmla="*/ 98 h 5"/>
                <a:gd name="T32" fmla="*/ 185 w 8"/>
                <a:gd name="T33" fmla="*/ 139 h 5"/>
                <a:gd name="T34" fmla="*/ 135 w 8"/>
                <a:gd name="T35" fmla="*/ 168 h 5"/>
                <a:gd name="T36" fmla="*/ 135 w 8"/>
                <a:gd name="T37" fmla="*/ 168 h 5"/>
                <a:gd name="T38" fmla="*/ 69 w 8"/>
                <a:gd name="T39" fmla="*/ 168 h 5"/>
                <a:gd name="T40" fmla="*/ 29 w 8"/>
                <a:gd name="T41" fmla="*/ 98 h 5"/>
                <a:gd name="T42" fmla="*/ 29 w 8"/>
                <a:gd name="T43" fmla="*/ 98 h 5"/>
                <a:gd name="T44" fmla="*/ 69 w 8"/>
                <a:gd name="T45" fmla="*/ 139 h 5"/>
                <a:gd name="T46" fmla="*/ 135 w 8"/>
                <a:gd name="T47" fmla="*/ 139 h 5"/>
                <a:gd name="T48" fmla="*/ 135 w 8"/>
                <a:gd name="T49" fmla="*/ 139 h 5"/>
                <a:gd name="T50" fmla="*/ 135 w 8"/>
                <a:gd name="T51" fmla="*/ 98 h 5"/>
                <a:gd name="T52" fmla="*/ 164 w 8"/>
                <a:gd name="T53" fmla="*/ 70 h 5"/>
                <a:gd name="T54" fmla="*/ 164 w 8"/>
                <a:gd name="T55" fmla="*/ 70 h 5"/>
                <a:gd name="T56" fmla="*/ 29 w 8"/>
                <a:gd name="T57" fmla="*/ 98 h 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84" name="Freeform 387"/>
            <p:cNvSpPr/>
            <p:nvPr/>
          </p:nvSpPr>
          <p:spPr bwMode="auto">
            <a:xfrm>
              <a:off x="1968761" y="2063637"/>
              <a:ext cx="103867" cy="94448"/>
            </a:xfrm>
            <a:custGeom>
              <a:avLst/>
              <a:gdLst>
                <a:gd name="T0" fmla="*/ 250 w 14"/>
                <a:gd name="T1" fmla="*/ 309 h 13"/>
                <a:gd name="T2" fmla="*/ 339 w 14"/>
                <a:gd name="T3" fmla="*/ 367 h 13"/>
                <a:gd name="T4" fmla="*/ 250 w 14"/>
                <a:gd name="T5" fmla="*/ 346 h 13"/>
                <a:gd name="T6" fmla="*/ 278 w 14"/>
                <a:gd name="T7" fmla="*/ 346 h 13"/>
                <a:gd name="T8" fmla="*/ 118 w 14"/>
                <a:gd name="T9" fmla="*/ 224 h 13"/>
                <a:gd name="T10" fmla="*/ 66 w 14"/>
                <a:gd name="T11" fmla="*/ 150 h 13"/>
                <a:gd name="T12" fmla="*/ 0 w 14"/>
                <a:gd name="T13" fmla="*/ 150 h 13"/>
                <a:gd name="T14" fmla="*/ 118 w 14"/>
                <a:gd name="T15" fmla="*/ 111 h 13"/>
                <a:gd name="T16" fmla="*/ 118 w 14"/>
                <a:gd name="T17" fmla="*/ 28 h 13"/>
                <a:gd name="T18" fmla="*/ 184 w 14"/>
                <a:gd name="T19" fmla="*/ 0 h 13"/>
                <a:gd name="T20" fmla="*/ 316 w 14"/>
                <a:gd name="T21" fmla="*/ 85 h 13"/>
                <a:gd name="T22" fmla="*/ 368 w 14"/>
                <a:gd name="T23" fmla="*/ 85 h 13"/>
                <a:gd name="T24" fmla="*/ 434 w 14"/>
                <a:gd name="T25" fmla="*/ 150 h 13"/>
                <a:gd name="T26" fmla="*/ 339 w 14"/>
                <a:gd name="T27" fmla="*/ 150 h 13"/>
                <a:gd name="T28" fmla="*/ 156 w 14"/>
                <a:gd name="T29" fmla="*/ 111 h 13"/>
                <a:gd name="T30" fmla="*/ 250 w 14"/>
                <a:gd name="T31" fmla="*/ 30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" h="13">
                  <a:moveTo>
                    <a:pt x="8" y="11"/>
                  </a:moveTo>
                  <a:cubicBezTo>
                    <a:pt x="9" y="12"/>
                    <a:pt x="10" y="12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8" y="11"/>
                    <a:pt x="2" y="10"/>
                    <a:pt x="4" y="8"/>
                  </a:cubicBezTo>
                  <a:cubicBezTo>
                    <a:pt x="3" y="7"/>
                    <a:pt x="3" y="5"/>
                    <a:pt x="2" y="5"/>
                  </a:cubicBezTo>
                  <a:cubicBezTo>
                    <a:pt x="2" y="5"/>
                    <a:pt x="0" y="8"/>
                    <a:pt x="0" y="5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7" y="1"/>
                    <a:pt x="9" y="3"/>
                    <a:pt x="10" y="3"/>
                  </a:cubicBezTo>
                  <a:cubicBezTo>
                    <a:pt x="11" y="4"/>
                    <a:pt x="12" y="2"/>
                    <a:pt x="12" y="3"/>
                  </a:cubicBezTo>
                  <a:cubicBezTo>
                    <a:pt x="12" y="4"/>
                    <a:pt x="12" y="5"/>
                    <a:pt x="14" y="5"/>
                  </a:cubicBezTo>
                  <a:cubicBezTo>
                    <a:pt x="12" y="7"/>
                    <a:pt x="12" y="5"/>
                    <a:pt x="11" y="5"/>
                  </a:cubicBezTo>
                  <a:cubicBezTo>
                    <a:pt x="9" y="5"/>
                    <a:pt x="6" y="5"/>
                    <a:pt x="5" y="4"/>
                  </a:cubicBezTo>
                  <a:cubicBezTo>
                    <a:pt x="4" y="6"/>
                    <a:pt x="7" y="9"/>
                    <a:pt x="8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85" name="Freeform 388"/>
            <p:cNvSpPr>
              <a:spLocks noEditPoints="1"/>
            </p:cNvSpPr>
            <p:nvPr/>
          </p:nvSpPr>
          <p:spPr bwMode="auto">
            <a:xfrm>
              <a:off x="1959318" y="2054192"/>
              <a:ext cx="119605" cy="113337"/>
            </a:xfrm>
            <a:custGeom>
              <a:avLst/>
              <a:gdLst>
                <a:gd name="T0" fmla="*/ 321 w 16"/>
                <a:gd name="T1" fmla="*/ 473 h 15"/>
                <a:gd name="T2" fmla="*/ 283 w 16"/>
                <a:gd name="T3" fmla="*/ 427 h 15"/>
                <a:gd name="T4" fmla="*/ 135 w 16"/>
                <a:gd name="T5" fmla="*/ 334 h 15"/>
                <a:gd name="T6" fmla="*/ 135 w 16"/>
                <a:gd name="T7" fmla="*/ 264 h 15"/>
                <a:gd name="T8" fmla="*/ 95 w 16"/>
                <a:gd name="T9" fmla="*/ 235 h 15"/>
                <a:gd name="T10" fmla="*/ 29 w 16"/>
                <a:gd name="T11" fmla="*/ 235 h 15"/>
                <a:gd name="T12" fmla="*/ 69 w 16"/>
                <a:gd name="T13" fmla="*/ 139 h 15"/>
                <a:gd name="T14" fmla="*/ 135 w 16"/>
                <a:gd name="T15" fmla="*/ 139 h 15"/>
                <a:gd name="T16" fmla="*/ 164 w 16"/>
                <a:gd name="T17" fmla="*/ 70 h 15"/>
                <a:gd name="T18" fmla="*/ 226 w 16"/>
                <a:gd name="T19" fmla="*/ 29 h 15"/>
                <a:gd name="T20" fmla="*/ 254 w 16"/>
                <a:gd name="T21" fmla="*/ 29 h 15"/>
                <a:gd name="T22" fmla="*/ 349 w 16"/>
                <a:gd name="T23" fmla="*/ 139 h 15"/>
                <a:gd name="T24" fmla="*/ 390 w 16"/>
                <a:gd name="T25" fmla="*/ 98 h 15"/>
                <a:gd name="T26" fmla="*/ 485 w 16"/>
                <a:gd name="T27" fmla="*/ 197 h 15"/>
                <a:gd name="T28" fmla="*/ 485 w 16"/>
                <a:gd name="T29" fmla="*/ 235 h 15"/>
                <a:gd name="T30" fmla="*/ 390 w 16"/>
                <a:gd name="T31" fmla="*/ 235 h 15"/>
                <a:gd name="T32" fmla="*/ 226 w 16"/>
                <a:gd name="T33" fmla="*/ 197 h 15"/>
                <a:gd name="T34" fmla="*/ 321 w 16"/>
                <a:gd name="T35" fmla="*/ 358 h 15"/>
                <a:gd name="T36" fmla="*/ 418 w 16"/>
                <a:gd name="T37" fmla="*/ 473 h 15"/>
                <a:gd name="T38" fmla="*/ 390 w 16"/>
                <a:gd name="T39" fmla="*/ 494 h 15"/>
                <a:gd name="T40" fmla="*/ 95 w 16"/>
                <a:gd name="T41" fmla="*/ 168 h 15"/>
                <a:gd name="T42" fmla="*/ 164 w 16"/>
                <a:gd name="T43" fmla="*/ 235 h 15"/>
                <a:gd name="T44" fmla="*/ 185 w 16"/>
                <a:gd name="T45" fmla="*/ 305 h 15"/>
                <a:gd name="T46" fmla="*/ 164 w 16"/>
                <a:gd name="T47" fmla="*/ 334 h 15"/>
                <a:gd name="T48" fmla="*/ 283 w 16"/>
                <a:gd name="T49" fmla="*/ 403 h 15"/>
                <a:gd name="T50" fmla="*/ 185 w 16"/>
                <a:gd name="T51" fmla="*/ 168 h 15"/>
                <a:gd name="T52" fmla="*/ 226 w 16"/>
                <a:gd name="T53" fmla="*/ 168 h 15"/>
                <a:gd name="T54" fmla="*/ 390 w 16"/>
                <a:gd name="T55" fmla="*/ 197 h 15"/>
                <a:gd name="T56" fmla="*/ 390 w 16"/>
                <a:gd name="T57" fmla="*/ 139 h 15"/>
                <a:gd name="T58" fmla="*/ 349 w 16"/>
                <a:gd name="T59" fmla="*/ 168 h 15"/>
                <a:gd name="T60" fmla="*/ 226 w 16"/>
                <a:gd name="T61" fmla="*/ 70 h 15"/>
                <a:gd name="T62" fmla="*/ 185 w 16"/>
                <a:gd name="T63" fmla="*/ 98 h 15"/>
                <a:gd name="T64" fmla="*/ 164 w 16"/>
                <a:gd name="T65" fmla="*/ 168 h 15"/>
                <a:gd name="T66" fmla="*/ 69 w 16"/>
                <a:gd name="T67" fmla="*/ 168 h 15"/>
                <a:gd name="T68" fmla="*/ 69 w 16"/>
                <a:gd name="T69" fmla="*/ 197 h 15"/>
                <a:gd name="T70" fmla="*/ 95 w 16"/>
                <a:gd name="T71" fmla="*/ 168 h 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15">
                  <a:moveTo>
                    <a:pt x="12" y="15"/>
                  </a:moveTo>
                  <a:cubicBezTo>
                    <a:pt x="11" y="15"/>
                    <a:pt x="11" y="15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6" y="12"/>
                    <a:pt x="4" y="11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10" y="3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5"/>
                    <a:pt x="14" y="5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7"/>
                    <a:pt x="8" y="9"/>
                    <a:pt x="9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2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7" y="11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9"/>
                    <a:pt x="4" y="7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10" y="5"/>
                  </a:cubicBezTo>
                  <a:cubicBezTo>
                    <a:pt x="10" y="5"/>
                    <a:pt x="11" y="5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86" name="Freeform 389"/>
            <p:cNvSpPr/>
            <p:nvPr/>
          </p:nvSpPr>
          <p:spPr bwMode="auto">
            <a:xfrm>
              <a:off x="1997088" y="2091971"/>
              <a:ext cx="75540" cy="66113"/>
            </a:xfrm>
            <a:custGeom>
              <a:avLst/>
              <a:gdLst>
                <a:gd name="T0" fmla="*/ 139 w 10"/>
                <a:gd name="T1" fmla="*/ 201 h 9"/>
                <a:gd name="T2" fmla="*/ 29 w 10"/>
                <a:gd name="T3" fmla="*/ 0 h 9"/>
                <a:gd name="T4" fmla="*/ 168 w 10"/>
                <a:gd name="T5" fmla="*/ 28 h 9"/>
                <a:gd name="T6" fmla="*/ 305 w 10"/>
                <a:gd name="T7" fmla="*/ 65 h 9"/>
                <a:gd name="T8" fmla="*/ 305 w 10"/>
                <a:gd name="T9" fmla="*/ 152 h 9"/>
                <a:gd name="T10" fmla="*/ 264 w 10"/>
                <a:gd name="T11" fmla="*/ 180 h 9"/>
                <a:gd name="T12" fmla="*/ 264 w 10"/>
                <a:gd name="T13" fmla="*/ 201 h 9"/>
                <a:gd name="T14" fmla="*/ 264 w 10"/>
                <a:gd name="T15" fmla="*/ 180 h 9"/>
                <a:gd name="T16" fmla="*/ 235 w 10"/>
                <a:gd name="T17" fmla="*/ 266 h 9"/>
                <a:gd name="T18" fmla="*/ 139 w 10"/>
                <a:gd name="T19" fmla="*/ 201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9">
                  <a:moveTo>
                    <a:pt x="4" y="7"/>
                  </a:moveTo>
                  <a:cubicBezTo>
                    <a:pt x="3" y="5"/>
                    <a:pt x="0" y="2"/>
                    <a:pt x="1" y="0"/>
                  </a:cubicBezTo>
                  <a:cubicBezTo>
                    <a:pt x="2" y="2"/>
                    <a:pt x="4" y="0"/>
                    <a:pt x="5" y="1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8" y="4"/>
                    <a:pt x="10" y="5"/>
                    <a:pt x="9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6" y="8"/>
                    <a:pt x="5" y="8"/>
                    <a:pt x="4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87" name="Freeform 390"/>
            <p:cNvSpPr>
              <a:spLocks noEditPoints="1"/>
            </p:cNvSpPr>
            <p:nvPr/>
          </p:nvSpPr>
          <p:spPr bwMode="auto">
            <a:xfrm>
              <a:off x="1990793" y="2085675"/>
              <a:ext cx="88130" cy="81855"/>
            </a:xfrm>
            <a:custGeom>
              <a:avLst/>
              <a:gdLst>
                <a:gd name="T0" fmla="*/ 266 w 12"/>
                <a:gd name="T1" fmla="*/ 340 h 11"/>
                <a:gd name="T2" fmla="*/ 240 w 12"/>
                <a:gd name="T3" fmla="*/ 340 h 11"/>
                <a:gd name="T4" fmla="*/ 180 w 12"/>
                <a:gd name="T5" fmla="*/ 279 h 11"/>
                <a:gd name="T6" fmla="*/ 152 w 12"/>
                <a:gd name="T7" fmla="*/ 251 h 11"/>
                <a:gd name="T8" fmla="*/ 114 w 12"/>
                <a:gd name="T9" fmla="*/ 225 h 11"/>
                <a:gd name="T10" fmla="*/ 65 w 12"/>
                <a:gd name="T11" fmla="*/ 28 h 11"/>
                <a:gd name="T12" fmla="*/ 65 w 12"/>
                <a:gd name="T13" fmla="*/ 0 h 11"/>
                <a:gd name="T14" fmla="*/ 86 w 12"/>
                <a:gd name="T15" fmla="*/ 28 h 11"/>
                <a:gd name="T16" fmla="*/ 114 w 12"/>
                <a:gd name="T17" fmla="*/ 28 h 11"/>
                <a:gd name="T18" fmla="*/ 180 w 12"/>
                <a:gd name="T19" fmla="*/ 28 h 11"/>
                <a:gd name="T20" fmla="*/ 240 w 12"/>
                <a:gd name="T21" fmla="*/ 66 h 11"/>
                <a:gd name="T22" fmla="*/ 294 w 12"/>
                <a:gd name="T23" fmla="*/ 95 h 11"/>
                <a:gd name="T24" fmla="*/ 355 w 12"/>
                <a:gd name="T25" fmla="*/ 66 h 11"/>
                <a:gd name="T26" fmla="*/ 331 w 12"/>
                <a:gd name="T27" fmla="*/ 118 h 11"/>
                <a:gd name="T28" fmla="*/ 331 w 12"/>
                <a:gd name="T29" fmla="*/ 156 h 11"/>
                <a:gd name="T30" fmla="*/ 331 w 12"/>
                <a:gd name="T31" fmla="*/ 184 h 11"/>
                <a:gd name="T32" fmla="*/ 331 w 12"/>
                <a:gd name="T33" fmla="*/ 184 h 11"/>
                <a:gd name="T34" fmla="*/ 331 w 12"/>
                <a:gd name="T35" fmla="*/ 225 h 11"/>
                <a:gd name="T36" fmla="*/ 294 w 12"/>
                <a:gd name="T37" fmla="*/ 251 h 11"/>
                <a:gd name="T38" fmla="*/ 331 w 12"/>
                <a:gd name="T39" fmla="*/ 319 h 11"/>
                <a:gd name="T40" fmla="*/ 266 w 12"/>
                <a:gd name="T41" fmla="*/ 251 h 11"/>
                <a:gd name="T42" fmla="*/ 266 w 12"/>
                <a:gd name="T43" fmla="*/ 279 h 11"/>
                <a:gd name="T44" fmla="*/ 266 w 12"/>
                <a:gd name="T45" fmla="*/ 319 h 11"/>
                <a:gd name="T46" fmla="*/ 266 w 12"/>
                <a:gd name="T47" fmla="*/ 340 h 11"/>
                <a:gd name="T48" fmla="*/ 180 w 12"/>
                <a:gd name="T49" fmla="*/ 225 h 11"/>
                <a:gd name="T50" fmla="*/ 201 w 12"/>
                <a:gd name="T51" fmla="*/ 251 h 11"/>
                <a:gd name="T52" fmla="*/ 240 w 12"/>
                <a:gd name="T53" fmla="*/ 279 h 11"/>
                <a:gd name="T54" fmla="*/ 240 w 12"/>
                <a:gd name="T55" fmla="*/ 251 h 11"/>
                <a:gd name="T56" fmla="*/ 240 w 12"/>
                <a:gd name="T57" fmla="*/ 225 h 11"/>
                <a:gd name="T58" fmla="*/ 240 w 12"/>
                <a:gd name="T59" fmla="*/ 184 h 11"/>
                <a:gd name="T60" fmla="*/ 266 w 12"/>
                <a:gd name="T61" fmla="*/ 225 h 11"/>
                <a:gd name="T62" fmla="*/ 266 w 12"/>
                <a:gd name="T63" fmla="*/ 225 h 11"/>
                <a:gd name="T64" fmla="*/ 294 w 12"/>
                <a:gd name="T65" fmla="*/ 225 h 11"/>
                <a:gd name="T66" fmla="*/ 294 w 12"/>
                <a:gd name="T67" fmla="*/ 184 h 11"/>
                <a:gd name="T68" fmla="*/ 266 w 12"/>
                <a:gd name="T69" fmla="*/ 184 h 11"/>
                <a:gd name="T70" fmla="*/ 294 w 12"/>
                <a:gd name="T71" fmla="*/ 156 h 11"/>
                <a:gd name="T72" fmla="*/ 266 w 12"/>
                <a:gd name="T73" fmla="*/ 118 h 11"/>
                <a:gd name="T74" fmla="*/ 240 w 12"/>
                <a:gd name="T75" fmla="*/ 95 h 11"/>
                <a:gd name="T76" fmla="*/ 180 w 12"/>
                <a:gd name="T77" fmla="*/ 66 h 11"/>
                <a:gd name="T78" fmla="*/ 152 w 12"/>
                <a:gd name="T79" fmla="*/ 66 h 11"/>
                <a:gd name="T80" fmla="*/ 86 w 12"/>
                <a:gd name="T81" fmla="*/ 66 h 11"/>
                <a:gd name="T82" fmla="*/ 152 w 12"/>
                <a:gd name="T83" fmla="*/ 184 h 11"/>
                <a:gd name="T84" fmla="*/ 180 w 12"/>
                <a:gd name="T85" fmla="*/ 225 h 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" h="11">
                  <a:moveTo>
                    <a:pt x="9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2" y="5"/>
                    <a:pt x="0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lnTo>
                    <a:pt x="9" y="11"/>
                  </a:lnTo>
                  <a:close/>
                  <a:moveTo>
                    <a:pt x="6" y="7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88" name="Freeform 391"/>
            <p:cNvSpPr/>
            <p:nvPr/>
          </p:nvSpPr>
          <p:spPr bwMode="auto">
            <a:xfrm>
              <a:off x="2056890" y="2076230"/>
              <a:ext cx="81835" cy="97596"/>
            </a:xfrm>
            <a:custGeom>
              <a:avLst/>
              <a:gdLst>
                <a:gd name="T0" fmla="*/ 28 w 11"/>
                <a:gd name="T1" fmla="*/ 136 h 13"/>
                <a:gd name="T2" fmla="*/ 66 w 11"/>
                <a:gd name="T3" fmla="*/ 98 h 13"/>
                <a:gd name="T4" fmla="*/ 0 w 11"/>
                <a:gd name="T5" fmla="*/ 29 h 13"/>
                <a:gd name="T6" fmla="*/ 156 w 11"/>
                <a:gd name="T7" fmla="*/ 69 h 13"/>
                <a:gd name="T8" fmla="*/ 251 w 11"/>
                <a:gd name="T9" fmla="*/ 165 h 13"/>
                <a:gd name="T10" fmla="*/ 251 w 11"/>
                <a:gd name="T11" fmla="*/ 188 h 13"/>
                <a:gd name="T12" fmla="*/ 279 w 11"/>
                <a:gd name="T13" fmla="*/ 234 h 13"/>
                <a:gd name="T14" fmla="*/ 251 w 11"/>
                <a:gd name="T15" fmla="*/ 393 h 13"/>
                <a:gd name="T16" fmla="*/ 156 w 11"/>
                <a:gd name="T17" fmla="*/ 420 h 13"/>
                <a:gd name="T18" fmla="*/ 66 w 11"/>
                <a:gd name="T19" fmla="*/ 353 h 13"/>
                <a:gd name="T20" fmla="*/ 95 w 11"/>
                <a:gd name="T21" fmla="*/ 353 h 13"/>
                <a:gd name="T22" fmla="*/ 28 w 11"/>
                <a:gd name="T23" fmla="*/ 284 h 13"/>
                <a:gd name="T24" fmla="*/ 28 w 11"/>
                <a:gd name="T25" fmla="*/ 234 h 13"/>
                <a:gd name="T26" fmla="*/ 28 w 11"/>
                <a:gd name="T27" fmla="*/ 136 h 13"/>
                <a:gd name="T28" fmla="*/ 28 w 11"/>
                <a:gd name="T29" fmla="*/ 136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13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5" y="3"/>
                    <a:pt x="7" y="6"/>
                    <a:pt x="8" y="5"/>
                  </a:cubicBezTo>
                  <a:cubicBezTo>
                    <a:pt x="8" y="6"/>
                    <a:pt x="9" y="5"/>
                    <a:pt x="8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6" y="7"/>
                    <a:pt x="11" y="11"/>
                    <a:pt x="8" y="12"/>
                  </a:cubicBezTo>
                  <a:cubicBezTo>
                    <a:pt x="7" y="13"/>
                    <a:pt x="6" y="12"/>
                    <a:pt x="5" y="13"/>
                  </a:cubicBezTo>
                  <a:cubicBezTo>
                    <a:pt x="4" y="13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89" name="Freeform 392"/>
            <p:cNvSpPr>
              <a:spLocks noEditPoints="1"/>
            </p:cNvSpPr>
            <p:nvPr/>
          </p:nvSpPr>
          <p:spPr bwMode="auto">
            <a:xfrm>
              <a:off x="2050595" y="2076230"/>
              <a:ext cx="81835" cy="97596"/>
            </a:xfrm>
            <a:custGeom>
              <a:avLst/>
              <a:gdLst>
                <a:gd name="T0" fmla="*/ 156 w 11"/>
                <a:gd name="T1" fmla="*/ 420 h 13"/>
                <a:gd name="T2" fmla="*/ 95 w 11"/>
                <a:gd name="T3" fmla="*/ 353 h 13"/>
                <a:gd name="T4" fmla="*/ 95 w 11"/>
                <a:gd name="T5" fmla="*/ 324 h 13"/>
                <a:gd name="T6" fmla="*/ 66 w 11"/>
                <a:gd name="T7" fmla="*/ 324 h 13"/>
                <a:gd name="T8" fmla="*/ 66 w 11"/>
                <a:gd name="T9" fmla="*/ 284 h 13"/>
                <a:gd name="T10" fmla="*/ 28 w 11"/>
                <a:gd name="T11" fmla="*/ 255 h 13"/>
                <a:gd name="T12" fmla="*/ 28 w 11"/>
                <a:gd name="T13" fmla="*/ 234 h 13"/>
                <a:gd name="T14" fmla="*/ 28 w 11"/>
                <a:gd name="T15" fmla="*/ 234 h 13"/>
                <a:gd name="T16" fmla="*/ 66 w 11"/>
                <a:gd name="T17" fmla="*/ 188 h 13"/>
                <a:gd name="T18" fmla="*/ 66 w 11"/>
                <a:gd name="T19" fmla="*/ 165 h 13"/>
                <a:gd name="T20" fmla="*/ 0 w 11"/>
                <a:gd name="T21" fmla="*/ 136 h 13"/>
                <a:gd name="T22" fmla="*/ 28 w 11"/>
                <a:gd name="T23" fmla="*/ 98 h 13"/>
                <a:gd name="T24" fmla="*/ 28 w 11"/>
                <a:gd name="T25" fmla="*/ 98 h 13"/>
                <a:gd name="T26" fmla="*/ 28 w 11"/>
                <a:gd name="T27" fmla="*/ 98 h 13"/>
                <a:gd name="T28" fmla="*/ 0 w 11"/>
                <a:gd name="T29" fmla="*/ 29 h 13"/>
                <a:gd name="T30" fmla="*/ 0 w 11"/>
                <a:gd name="T31" fmla="*/ 0 h 13"/>
                <a:gd name="T32" fmla="*/ 28 w 11"/>
                <a:gd name="T33" fmla="*/ 0 h 13"/>
                <a:gd name="T34" fmla="*/ 95 w 11"/>
                <a:gd name="T35" fmla="*/ 0 h 13"/>
                <a:gd name="T36" fmla="*/ 184 w 11"/>
                <a:gd name="T37" fmla="*/ 69 h 13"/>
                <a:gd name="T38" fmla="*/ 279 w 11"/>
                <a:gd name="T39" fmla="*/ 165 h 13"/>
                <a:gd name="T40" fmla="*/ 279 w 11"/>
                <a:gd name="T41" fmla="*/ 136 h 13"/>
                <a:gd name="T42" fmla="*/ 319 w 11"/>
                <a:gd name="T43" fmla="*/ 98 h 13"/>
                <a:gd name="T44" fmla="*/ 319 w 11"/>
                <a:gd name="T45" fmla="*/ 165 h 13"/>
                <a:gd name="T46" fmla="*/ 319 w 11"/>
                <a:gd name="T47" fmla="*/ 165 h 13"/>
                <a:gd name="T48" fmla="*/ 319 w 11"/>
                <a:gd name="T49" fmla="*/ 165 h 13"/>
                <a:gd name="T50" fmla="*/ 319 w 11"/>
                <a:gd name="T51" fmla="*/ 165 h 13"/>
                <a:gd name="T52" fmla="*/ 319 w 11"/>
                <a:gd name="T53" fmla="*/ 188 h 13"/>
                <a:gd name="T54" fmla="*/ 340 w 11"/>
                <a:gd name="T55" fmla="*/ 188 h 13"/>
                <a:gd name="T56" fmla="*/ 340 w 11"/>
                <a:gd name="T57" fmla="*/ 234 h 13"/>
                <a:gd name="T58" fmla="*/ 319 w 11"/>
                <a:gd name="T59" fmla="*/ 234 h 13"/>
                <a:gd name="T60" fmla="*/ 319 w 11"/>
                <a:gd name="T61" fmla="*/ 234 h 13"/>
                <a:gd name="T62" fmla="*/ 319 w 11"/>
                <a:gd name="T63" fmla="*/ 284 h 13"/>
                <a:gd name="T64" fmla="*/ 319 w 11"/>
                <a:gd name="T65" fmla="*/ 393 h 13"/>
                <a:gd name="T66" fmla="*/ 251 w 11"/>
                <a:gd name="T67" fmla="*/ 420 h 13"/>
                <a:gd name="T68" fmla="*/ 184 w 11"/>
                <a:gd name="T69" fmla="*/ 420 h 13"/>
                <a:gd name="T70" fmla="*/ 156 w 11"/>
                <a:gd name="T71" fmla="*/ 420 h 13"/>
                <a:gd name="T72" fmla="*/ 118 w 11"/>
                <a:gd name="T73" fmla="*/ 353 h 13"/>
                <a:gd name="T74" fmla="*/ 156 w 11"/>
                <a:gd name="T75" fmla="*/ 393 h 13"/>
                <a:gd name="T76" fmla="*/ 251 w 11"/>
                <a:gd name="T77" fmla="*/ 393 h 13"/>
                <a:gd name="T78" fmla="*/ 279 w 11"/>
                <a:gd name="T79" fmla="*/ 353 h 13"/>
                <a:gd name="T80" fmla="*/ 279 w 11"/>
                <a:gd name="T81" fmla="*/ 284 h 13"/>
                <a:gd name="T82" fmla="*/ 279 w 11"/>
                <a:gd name="T83" fmla="*/ 234 h 13"/>
                <a:gd name="T84" fmla="*/ 279 w 11"/>
                <a:gd name="T85" fmla="*/ 188 h 13"/>
                <a:gd name="T86" fmla="*/ 279 w 11"/>
                <a:gd name="T87" fmla="*/ 188 h 13"/>
                <a:gd name="T88" fmla="*/ 279 w 11"/>
                <a:gd name="T89" fmla="*/ 188 h 13"/>
                <a:gd name="T90" fmla="*/ 184 w 11"/>
                <a:gd name="T91" fmla="*/ 136 h 13"/>
                <a:gd name="T92" fmla="*/ 118 w 11"/>
                <a:gd name="T93" fmla="*/ 136 h 13"/>
                <a:gd name="T94" fmla="*/ 95 w 11"/>
                <a:gd name="T95" fmla="*/ 165 h 13"/>
                <a:gd name="T96" fmla="*/ 95 w 11"/>
                <a:gd name="T97" fmla="*/ 188 h 13"/>
                <a:gd name="T98" fmla="*/ 95 w 11"/>
                <a:gd name="T99" fmla="*/ 234 h 13"/>
                <a:gd name="T100" fmla="*/ 95 w 11"/>
                <a:gd name="T101" fmla="*/ 234 h 13"/>
                <a:gd name="T102" fmla="*/ 95 w 11"/>
                <a:gd name="T103" fmla="*/ 255 h 13"/>
                <a:gd name="T104" fmla="*/ 95 w 11"/>
                <a:gd name="T105" fmla="*/ 255 h 13"/>
                <a:gd name="T106" fmla="*/ 95 w 11"/>
                <a:gd name="T107" fmla="*/ 284 h 13"/>
                <a:gd name="T108" fmla="*/ 156 w 11"/>
                <a:gd name="T109" fmla="*/ 353 h 13"/>
                <a:gd name="T110" fmla="*/ 118 w 11"/>
                <a:gd name="T111" fmla="*/ 353 h 13"/>
                <a:gd name="T112" fmla="*/ 28 w 11"/>
                <a:gd name="T113" fmla="*/ 29 h 13"/>
                <a:gd name="T114" fmla="*/ 95 w 11"/>
                <a:gd name="T115" fmla="*/ 98 h 13"/>
                <a:gd name="T116" fmla="*/ 184 w 11"/>
                <a:gd name="T117" fmla="*/ 98 h 13"/>
                <a:gd name="T118" fmla="*/ 156 w 11"/>
                <a:gd name="T119" fmla="*/ 69 h 13"/>
                <a:gd name="T120" fmla="*/ 95 w 11"/>
                <a:gd name="T121" fmla="*/ 29 h 13"/>
                <a:gd name="T122" fmla="*/ 28 w 11"/>
                <a:gd name="T123" fmla="*/ 29 h 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cubicBezTo>
                    <a:pt x="4" y="13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2"/>
                  </a:cubicBezTo>
                  <a:cubicBezTo>
                    <a:pt x="7" y="3"/>
                    <a:pt x="8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lose/>
                  <a:moveTo>
                    <a:pt x="4" y="11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0" y="11"/>
                    <a:pt x="10" y="11"/>
                    <a:pt x="9" y="9"/>
                  </a:cubicBezTo>
                  <a:cubicBezTo>
                    <a:pt x="9" y="9"/>
                    <a:pt x="8" y="8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10"/>
                    <a:pt x="5" y="11"/>
                  </a:cubicBezTo>
                  <a:lnTo>
                    <a:pt x="4" y="11"/>
                  </a:lnTo>
                  <a:close/>
                  <a:moveTo>
                    <a:pt x="1" y="1"/>
                  </a:moveTo>
                  <a:cubicBezTo>
                    <a:pt x="2" y="2"/>
                    <a:pt x="2" y="2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90" name="Freeform 393"/>
            <p:cNvSpPr/>
            <p:nvPr/>
          </p:nvSpPr>
          <p:spPr bwMode="auto">
            <a:xfrm>
              <a:off x="2050595" y="2136047"/>
              <a:ext cx="28327" cy="44076"/>
            </a:xfrm>
            <a:custGeom>
              <a:avLst/>
              <a:gdLst>
                <a:gd name="T0" fmla="*/ 0 w 4"/>
                <a:gd name="T1" fmla="*/ 114 h 6"/>
                <a:gd name="T2" fmla="*/ 56 w 4"/>
                <a:gd name="T3" fmla="*/ 180 h 6"/>
                <a:gd name="T4" fmla="*/ 81 w 4"/>
                <a:gd name="T5" fmla="*/ 86 h 6"/>
                <a:gd name="T6" fmla="*/ 81 w 4"/>
                <a:gd name="T7" fmla="*/ 86 h 6"/>
                <a:gd name="T8" fmla="*/ 101 w 4"/>
                <a:gd name="T9" fmla="*/ 86 h 6"/>
                <a:gd name="T10" fmla="*/ 56 w 4"/>
                <a:gd name="T11" fmla="*/ 0 h 6"/>
                <a:gd name="T12" fmla="*/ 25 w 4"/>
                <a:gd name="T13" fmla="*/ 0 h 6"/>
                <a:gd name="T14" fmla="*/ 25 w 4"/>
                <a:gd name="T15" fmla="*/ 28 h 6"/>
                <a:gd name="T16" fmla="*/ 25 w 4"/>
                <a:gd name="T17" fmla="*/ 0 h 6"/>
                <a:gd name="T18" fmla="*/ 0 w 4"/>
                <a:gd name="T19" fmla="*/ 114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4"/>
                    <a:pt x="1" y="5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91" name="Freeform 394"/>
            <p:cNvSpPr>
              <a:spLocks noEditPoints="1"/>
            </p:cNvSpPr>
            <p:nvPr/>
          </p:nvSpPr>
          <p:spPr bwMode="auto">
            <a:xfrm>
              <a:off x="2041153" y="2129750"/>
              <a:ext cx="47212" cy="59817"/>
            </a:xfrm>
            <a:custGeom>
              <a:avLst/>
              <a:gdLst>
                <a:gd name="T0" fmla="*/ 158 w 6"/>
                <a:gd name="T1" fmla="*/ 254 h 8"/>
                <a:gd name="T2" fmla="*/ 83 w 6"/>
                <a:gd name="T3" fmla="*/ 185 h 8"/>
                <a:gd name="T4" fmla="*/ 0 w 6"/>
                <a:gd name="T5" fmla="*/ 164 h 8"/>
                <a:gd name="T6" fmla="*/ 0 w 6"/>
                <a:gd name="T7" fmla="*/ 164 h 8"/>
                <a:gd name="T8" fmla="*/ 0 w 6"/>
                <a:gd name="T9" fmla="*/ 135 h 8"/>
                <a:gd name="T10" fmla="*/ 50 w 6"/>
                <a:gd name="T11" fmla="*/ 95 h 8"/>
                <a:gd name="T12" fmla="*/ 50 w 6"/>
                <a:gd name="T13" fmla="*/ 29 h 8"/>
                <a:gd name="T14" fmla="*/ 50 w 6"/>
                <a:gd name="T15" fmla="*/ 0 h 8"/>
                <a:gd name="T16" fmla="*/ 83 w 6"/>
                <a:gd name="T17" fmla="*/ 29 h 8"/>
                <a:gd name="T18" fmla="*/ 125 w 6"/>
                <a:gd name="T19" fmla="*/ 29 h 8"/>
                <a:gd name="T20" fmla="*/ 125 w 6"/>
                <a:gd name="T21" fmla="*/ 29 h 8"/>
                <a:gd name="T22" fmla="*/ 158 w 6"/>
                <a:gd name="T23" fmla="*/ 69 h 8"/>
                <a:gd name="T24" fmla="*/ 238 w 6"/>
                <a:gd name="T25" fmla="*/ 135 h 8"/>
                <a:gd name="T26" fmla="*/ 208 w 6"/>
                <a:gd name="T27" fmla="*/ 164 h 8"/>
                <a:gd name="T28" fmla="*/ 208 w 6"/>
                <a:gd name="T29" fmla="*/ 164 h 8"/>
                <a:gd name="T30" fmla="*/ 208 w 6"/>
                <a:gd name="T31" fmla="*/ 164 h 8"/>
                <a:gd name="T32" fmla="*/ 158 w 6"/>
                <a:gd name="T33" fmla="*/ 164 h 8"/>
                <a:gd name="T34" fmla="*/ 158 w 6"/>
                <a:gd name="T35" fmla="*/ 226 h 8"/>
                <a:gd name="T36" fmla="*/ 158 w 6"/>
                <a:gd name="T37" fmla="*/ 254 h 8"/>
                <a:gd name="T38" fmla="*/ 50 w 6"/>
                <a:gd name="T39" fmla="*/ 135 h 8"/>
                <a:gd name="T40" fmla="*/ 125 w 6"/>
                <a:gd name="T41" fmla="*/ 164 h 8"/>
                <a:gd name="T42" fmla="*/ 125 w 6"/>
                <a:gd name="T43" fmla="*/ 185 h 8"/>
                <a:gd name="T44" fmla="*/ 158 w 6"/>
                <a:gd name="T45" fmla="*/ 135 h 8"/>
                <a:gd name="T46" fmla="*/ 158 w 6"/>
                <a:gd name="T47" fmla="*/ 135 h 8"/>
                <a:gd name="T48" fmla="*/ 83 w 6"/>
                <a:gd name="T49" fmla="*/ 69 h 8"/>
                <a:gd name="T50" fmla="*/ 83 w 6"/>
                <a:gd name="T51" fmla="*/ 95 h 8"/>
                <a:gd name="T52" fmla="*/ 50 w 6"/>
                <a:gd name="T53" fmla="*/ 135 h 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" h="8">
                  <a:moveTo>
                    <a:pt x="4" y="8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7"/>
                  </a:cubicBezTo>
                  <a:lnTo>
                    <a:pt x="4" y="8"/>
                  </a:lnTo>
                  <a:close/>
                  <a:moveTo>
                    <a:pt x="1" y="4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92" name="Freeform 395"/>
            <p:cNvSpPr/>
            <p:nvPr/>
          </p:nvSpPr>
          <p:spPr bwMode="auto">
            <a:xfrm>
              <a:off x="1484047" y="2457169"/>
              <a:ext cx="15737" cy="12593"/>
            </a:xfrm>
            <a:custGeom>
              <a:avLst/>
              <a:gdLst>
                <a:gd name="T0" fmla="*/ 83 w 2"/>
                <a:gd name="T1" fmla="*/ 0 h 2"/>
                <a:gd name="T2" fmla="*/ 0 w 2"/>
                <a:gd name="T3" fmla="*/ 32 h 2"/>
                <a:gd name="T4" fmla="*/ 83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93" name="Freeform 396"/>
            <p:cNvSpPr/>
            <p:nvPr/>
          </p:nvSpPr>
          <p:spPr bwMode="auto">
            <a:xfrm>
              <a:off x="1477752" y="2447724"/>
              <a:ext cx="22032" cy="31483"/>
            </a:xfrm>
            <a:custGeom>
              <a:avLst/>
              <a:gdLst>
                <a:gd name="T0" fmla="*/ 0 w 3"/>
                <a:gd name="T1" fmla="*/ 158 h 4"/>
                <a:gd name="T2" fmla="*/ 28 w 3"/>
                <a:gd name="T3" fmla="*/ 125 h 4"/>
                <a:gd name="T4" fmla="*/ 28 w 3"/>
                <a:gd name="T5" fmla="*/ 83 h 4"/>
                <a:gd name="T6" fmla="*/ 65 w 3"/>
                <a:gd name="T7" fmla="*/ 50 h 4"/>
                <a:gd name="T8" fmla="*/ 86 w 3"/>
                <a:gd name="T9" fmla="*/ 0 h 4"/>
                <a:gd name="T10" fmla="*/ 86 w 3"/>
                <a:gd name="T11" fmla="*/ 50 h 4"/>
                <a:gd name="T12" fmla="*/ 65 w 3"/>
                <a:gd name="T13" fmla="*/ 158 h 4"/>
                <a:gd name="T14" fmla="*/ 0 w 3"/>
                <a:gd name="T15" fmla="*/ 158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3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94" name="Freeform 397"/>
            <p:cNvSpPr/>
            <p:nvPr/>
          </p:nvSpPr>
          <p:spPr bwMode="auto">
            <a:xfrm>
              <a:off x="1575324" y="2136047"/>
              <a:ext cx="220324" cy="170006"/>
            </a:xfrm>
            <a:custGeom>
              <a:avLst/>
              <a:gdLst>
                <a:gd name="T0" fmla="*/ 534 w 30"/>
                <a:gd name="T1" fmla="*/ 28 h 23"/>
                <a:gd name="T2" fmla="*/ 621 w 30"/>
                <a:gd name="T3" fmla="*/ 89 h 23"/>
                <a:gd name="T4" fmla="*/ 735 w 30"/>
                <a:gd name="T5" fmla="*/ 115 h 23"/>
                <a:gd name="T6" fmla="*/ 866 w 30"/>
                <a:gd name="T7" fmla="*/ 181 h 23"/>
                <a:gd name="T8" fmla="*/ 735 w 30"/>
                <a:gd name="T9" fmla="*/ 249 h 23"/>
                <a:gd name="T10" fmla="*/ 649 w 30"/>
                <a:gd name="T11" fmla="*/ 364 h 23"/>
                <a:gd name="T12" fmla="*/ 649 w 30"/>
                <a:gd name="T13" fmla="*/ 453 h 23"/>
                <a:gd name="T14" fmla="*/ 600 w 30"/>
                <a:gd name="T15" fmla="*/ 545 h 23"/>
                <a:gd name="T16" fmla="*/ 534 w 30"/>
                <a:gd name="T17" fmla="*/ 606 h 23"/>
                <a:gd name="T18" fmla="*/ 420 w 30"/>
                <a:gd name="T19" fmla="*/ 634 h 23"/>
                <a:gd name="T20" fmla="*/ 294 w 30"/>
                <a:gd name="T21" fmla="*/ 671 h 23"/>
                <a:gd name="T22" fmla="*/ 201 w 30"/>
                <a:gd name="T23" fmla="*/ 671 h 23"/>
                <a:gd name="T24" fmla="*/ 201 w 30"/>
                <a:gd name="T25" fmla="*/ 606 h 23"/>
                <a:gd name="T26" fmla="*/ 152 w 30"/>
                <a:gd name="T27" fmla="*/ 606 h 23"/>
                <a:gd name="T28" fmla="*/ 152 w 30"/>
                <a:gd name="T29" fmla="*/ 545 h 23"/>
                <a:gd name="T30" fmla="*/ 152 w 30"/>
                <a:gd name="T31" fmla="*/ 491 h 23"/>
                <a:gd name="T32" fmla="*/ 152 w 30"/>
                <a:gd name="T33" fmla="*/ 425 h 23"/>
                <a:gd name="T34" fmla="*/ 152 w 30"/>
                <a:gd name="T35" fmla="*/ 401 h 23"/>
                <a:gd name="T36" fmla="*/ 180 w 30"/>
                <a:gd name="T37" fmla="*/ 336 h 23"/>
                <a:gd name="T38" fmla="*/ 180 w 30"/>
                <a:gd name="T39" fmla="*/ 270 h 23"/>
                <a:gd name="T40" fmla="*/ 201 w 30"/>
                <a:gd name="T41" fmla="*/ 181 h 23"/>
                <a:gd name="T42" fmla="*/ 86 w 30"/>
                <a:gd name="T43" fmla="*/ 155 h 23"/>
                <a:gd name="T44" fmla="*/ 28 w 30"/>
                <a:gd name="T45" fmla="*/ 181 h 23"/>
                <a:gd name="T46" fmla="*/ 65 w 30"/>
                <a:gd name="T47" fmla="*/ 115 h 23"/>
                <a:gd name="T48" fmla="*/ 28 w 30"/>
                <a:gd name="T49" fmla="*/ 66 h 23"/>
                <a:gd name="T50" fmla="*/ 65 w 30"/>
                <a:gd name="T51" fmla="*/ 28 h 23"/>
                <a:gd name="T52" fmla="*/ 114 w 30"/>
                <a:gd name="T53" fmla="*/ 0 h 23"/>
                <a:gd name="T54" fmla="*/ 534 w 30"/>
                <a:gd name="T55" fmla="*/ 28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" h="23">
                  <a:moveTo>
                    <a:pt x="18" y="1"/>
                  </a:moveTo>
                  <a:cubicBezTo>
                    <a:pt x="19" y="2"/>
                    <a:pt x="20" y="3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6" y="4"/>
                    <a:pt x="30" y="3"/>
                    <a:pt x="29" y="6"/>
                  </a:cubicBezTo>
                  <a:cubicBezTo>
                    <a:pt x="28" y="7"/>
                    <a:pt x="26" y="8"/>
                    <a:pt x="25" y="8"/>
                  </a:cubicBezTo>
                  <a:cubicBezTo>
                    <a:pt x="23" y="9"/>
                    <a:pt x="23" y="10"/>
                    <a:pt x="22" y="12"/>
                  </a:cubicBezTo>
                  <a:cubicBezTo>
                    <a:pt x="21" y="13"/>
                    <a:pt x="20" y="14"/>
                    <a:pt x="22" y="15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19"/>
                    <a:pt x="19" y="18"/>
                    <a:pt x="18" y="20"/>
                  </a:cubicBezTo>
                  <a:cubicBezTo>
                    <a:pt x="17" y="21"/>
                    <a:pt x="16" y="21"/>
                    <a:pt x="14" y="21"/>
                  </a:cubicBezTo>
                  <a:cubicBezTo>
                    <a:pt x="12" y="21"/>
                    <a:pt x="12" y="21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7"/>
                    <a:pt x="5" y="17"/>
                    <a:pt x="5" y="16"/>
                  </a:cubicBezTo>
                  <a:cubicBezTo>
                    <a:pt x="5" y="15"/>
                    <a:pt x="6" y="15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8" y="7"/>
                    <a:pt x="7" y="6"/>
                  </a:cubicBezTo>
                  <a:cubicBezTo>
                    <a:pt x="6" y="5"/>
                    <a:pt x="4" y="7"/>
                    <a:pt x="3" y="5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4"/>
                    <a:pt x="0" y="2"/>
                    <a:pt x="1" y="2"/>
                  </a:cubicBezTo>
                  <a:cubicBezTo>
                    <a:pt x="1" y="1"/>
                    <a:pt x="2" y="2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8" y="1"/>
                    <a:pt x="13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95" name="Freeform 398"/>
            <p:cNvSpPr>
              <a:spLocks noEditPoints="1"/>
            </p:cNvSpPr>
            <p:nvPr/>
          </p:nvSpPr>
          <p:spPr bwMode="auto">
            <a:xfrm>
              <a:off x="1575324" y="2136047"/>
              <a:ext cx="220324" cy="170006"/>
            </a:xfrm>
            <a:custGeom>
              <a:avLst/>
              <a:gdLst>
                <a:gd name="T0" fmla="*/ 201 w 30"/>
                <a:gd name="T1" fmla="*/ 671 h 23"/>
                <a:gd name="T2" fmla="*/ 180 w 30"/>
                <a:gd name="T3" fmla="*/ 634 h 23"/>
                <a:gd name="T4" fmla="*/ 114 w 30"/>
                <a:gd name="T5" fmla="*/ 606 h 23"/>
                <a:gd name="T6" fmla="*/ 152 w 30"/>
                <a:gd name="T7" fmla="*/ 519 h 23"/>
                <a:gd name="T8" fmla="*/ 152 w 30"/>
                <a:gd name="T9" fmla="*/ 519 h 23"/>
                <a:gd name="T10" fmla="*/ 152 w 30"/>
                <a:gd name="T11" fmla="*/ 453 h 23"/>
                <a:gd name="T12" fmla="*/ 152 w 30"/>
                <a:gd name="T13" fmla="*/ 425 h 23"/>
                <a:gd name="T14" fmla="*/ 152 w 30"/>
                <a:gd name="T15" fmla="*/ 364 h 23"/>
                <a:gd name="T16" fmla="*/ 152 w 30"/>
                <a:gd name="T17" fmla="*/ 270 h 23"/>
                <a:gd name="T18" fmla="*/ 180 w 30"/>
                <a:gd name="T19" fmla="*/ 209 h 23"/>
                <a:gd name="T20" fmla="*/ 152 w 30"/>
                <a:gd name="T21" fmla="*/ 181 h 23"/>
                <a:gd name="T22" fmla="*/ 65 w 30"/>
                <a:gd name="T23" fmla="*/ 181 h 23"/>
                <a:gd name="T24" fmla="*/ 0 w 30"/>
                <a:gd name="T25" fmla="*/ 270 h 23"/>
                <a:gd name="T26" fmla="*/ 28 w 30"/>
                <a:gd name="T27" fmla="*/ 155 h 23"/>
                <a:gd name="T28" fmla="*/ 0 w 30"/>
                <a:gd name="T29" fmla="*/ 66 h 23"/>
                <a:gd name="T30" fmla="*/ 65 w 30"/>
                <a:gd name="T31" fmla="*/ 28 h 23"/>
                <a:gd name="T32" fmla="*/ 86 w 30"/>
                <a:gd name="T33" fmla="*/ 0 h 23"/>
                <a:gd name="T34" fmla="*/ 534 w 30"/>
                <a:gd name="T35" fmla="*/ 28 h 23"/>
                <a:gd name="T36" fmla="*/ 534 w 30"/>
                <a:gd name="T37" fmla="*/ 28 h 23"/>
                <a:gd name="T38" fmla="*/ 621 w 30"/>
                <a:gd name="T39" fmla="*/ 89 h 23"/>
                <a:gd name="T40" fmla="*/ 686 w 30"/>
                <a:gd name="T41" fmla="*/ 89 h 23"/>
                <a:gd name="T42" fmla="*/ 800 w 30"/>
                <a:gd name="T43" fmla="*/ 89 h 23"/>
                <a:gd name="T44" fmla="*/ 866 w 30"/>
                <a:gd name="T45" fmla="*/ 181 h 23"/>
                <a:gd name="T46" fmla="*/ 735 w 30"/>
                <a:gd name="T47" fmla="*/ 270 h 23"/>
                <a:gd name="T48" fmla="*/ 686 w 30"/>
                <a:gd name="T49" fmla="*/ 364 h 23"/>
                <a:gd name="T50" fmla="*/ 649 w 30"/>
                <a:gd name="T51" fmla="*/ 425 h 23"/>
                <a:gd name="T52" fmla="*/ 686 w 30"/>
                <a:gd name="T53" fmla="*/ 453 h 23"/>
                <a:gd name="T54" fmla="*/ 621 w 30"/>
                <a:gd name="T55" fmla="*/ 545 h 23"/>
                <a:gd name="T56" fmla="*/ 560 w 30"/>
                <a:gd name="T57" fmla="*/ 606 h 23"/>
                <a:gd name="T58" fmla="*/ 446 w 30"/>
                <a:gd name="T59" fmla="*/ 671 h 23"/>
                <a:gd name="T60" fmla="*/ 331 w 30"/>
                <a:gd name="T61" fmla="*/ 700 h 23"/>
                <a:gd name="T62" fmla="*/ 152 w 30"/>
                <a:gd name="T63" fmla="*/ 585 h 23"/>
                <a:gd name="T64" fmla="*/ 201 w 30"/>
                <a:gd name="T65" fmla="*/ 606 h 23"/>
                <a:gd name="T66" fmla="*/ 240 w 30"/>
                <a:gd name="T67" fmla="*/ 634 h 23"/>
                <a:gd name="T68" fmla="*/ 294 w 30"/>
                <a:gd name="T69" fmla="*/ 671 h 23"/>
                <a:gd name="T70" fmla="*/ 446 w 30"/>
                <a:gd name="T71" fmla="*/ 606 h 23"/>
                <a:gd name="T72" fmla="*/ 534 w 30"/>
                <a:gd name="T73" fmla="*/ 585 h 23"/>
                <a:gd name="T74" fmla="*/ 600 w 30"/>
                <a:gd name="T75" fmla="*/ 519 h 23"/>
                <a:gd name="T76" fmla="*/ 621 w 30"/>
                <a:gd name="T77" fmla="*/ 453 h 23"/>
                <a:gd name="T78" fmla="*/ 621 w 30"/>
                <a:gd name="T79" fmla="*/ 364 h 23"/>
                <a:gd name="T80" fmla="*/ 649 w 30"/>
                <a:gd name="T81" fmla="*/ 336 h 23"/>
                <a:gd name="T82" fmla="*/ 772 w 30"/>
                <a:gd name="T83" fmla="*/ 209 h 23"/>
                <a:gd name="T84" fmla="*/ 828 w 30"/>
                <a:gd name="T85" fmla="*/ 155 h 23"/>
                <a:gd name="T86" fmla="*/ 735 w 30"/>
                <a:gd name="T87" fmla="*/ 155 h 23"/>
                <a:gd name="T88" fmla="*/ 735 w 30"/>
                <a:gd name="T89" fmla="*/ 115 h 23"/>
                <a:gd name="T90" fmla="*/ 649 w 30"/>
                <a:gd name="T91" fmla="*/ 115 h 23"/>
                <a:gd name="T92" fmla="*/ 649 w 30"/>
                <a:gd name="T93" fmla="*/ 115 h 23"/>
                <a:gd name="T94" fmla="*/ 534 w 30"/>
                <a:gd name="T95" fmla="*/ 66 h 23"/>
                <a:gd name="T96" fmla="*/ 114 w 30"/>
                <a:gd name="T97" fmla="*/ 28 h 23"/>
                <a:gd name="T98" fmla="*/ 86 w 30"/>
                <a:gd name="T99" fmla="*/ 28 h 23"/>
                <a:gd name="T100" fmla="*/ 65 w 30"/>
                <a:gd name="T101" fmla="*/ 66 h 23"/>
                <a:gd name="T102" fmla="*/ 65 w 30"/>
                <a:gd name="T103" fmla="*/ 115 h 23"/>
                <a:gd name="T104" fmla="*/ 65 w 30"/>
                <a:gd name="T105" fmla="*/ 155 h 23"/>
                <a:gd name="T106" fmla="*/ 86 w 30"/>
                <a:gd name="T107" fmla="*/ 155 h 23"/>
                <a:gd name="T108" fmla="*/ 114 w 30"/>
                <a:gd name="T109" fmla="*/ 155 h 23"/>
                <a:gd name="T110" fmla="*/ 201 w 30"/>
                <a:gd name="T111" fmla="*/ 155 h 23"/>
                <a:gd name="T112" fmla="*/ 201 w 30"/>
                <a:gd name="T113" fmla="*/ 270 h 23"/>
                <a:gd name="T114" fmla="*/ 180 w 30"/>
                <a:gd name="T115" fmla="*/ 336 h 23"/>
                <a:gd name="T116" fmla="*/ 152 w 30"/>
                <a:gd name="T117" fmla="*/ 401 h 23"/>
                <a:gd name="T118" fmla="*/ 180 w 30"/>
                <a:gd name="T119" fmla="*/ 425 h 23"/>
                <a:gd name="T120" fmla="*/ 180 w 30"/>
                <a:gd name="T121" fmla="*/ 491 h 23"/>
                <a:gd name="T122" fmla="*/ 180 w 30"/>
                <a:gd name="T123" fmla="*/ 545 h 23"/>
                <a:gd name="T124" fmla="*/ 152 w 30"/>
                <a:gd name="T125" fmla="*/ 585 h 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" h="23">
                  <a:moveTo>
                    <a:pt x="9" y="23"/>
                  </a:moveTo>
                  <a:cubicBezTo>
                    <a:pt x="8" y="23"/>
                    <a:pt x="7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4" y="20"/>
                    <a:pt x="4" y="20"/>
                  </a:cubicBezTo>
                  <a:cubicBezTo>
                    <a:pt x="3" y="19"/>
                    <a:pt x="4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6"/>
                    <a:pt x="4" y="16"/>
                  </a:cubicBezTo>
                  <a:cubicBezTo>
                    <a:pt x="4" y="16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6"/>
                    <a:pt x="3" y="7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8" y="0"/>
                    <a:pt x="13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5" y="3"/>
                    <a:pt x="25" y="4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8" y="3"/>
                    <a:pt x="29" y="4"/>
                    <a:pt x="30" y="4"/>
                  </a:cubicBezTo>
                  <a:cubicBezTo>
                    <a:pt x="30" y="5"/>
                    <a:pt x="30" y="6"/>
                    <a:pt x="29" y="6"/>
                  </a:cubicBezTo>
                  <a:cubicBezTo>
                    <a:pt x="29" y="7"/>
                    <a:pt x="27" y="8"/>
                    <a:pt x="26" y="8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4" y="10"/>
                    <a:pt x="24" y="10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6"/>
                    <a:pt x="22" y="16"/>
                    <a:pt x="22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7" y="21"/>
                    <a:pt x="17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2" y="22"/>
                    <a:pt x="11" y="23"/>
                  </a:cubicBezTo>
                  <a:cubicBezTo>
                    <a:pt x="10" y="23"/>
                    <a:pt x="9" y="23"/>
                    <a:pt x="9" y="23"/>
                  </a:cubicBezTo>
                  <a:close/>
                  <a:moveTo>
                    <a:pt x="5" y="19"/>
                  </a:move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2" y="21"/>
                    <a:pt x="12" y="21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7" y="20"/>
                    <a:pt x="18" y="19"/>
                  </a:cubicBezTo>
                  <a:cubicBezTo>
                    <a:pt x="18" y="19"/>
                    <a:pt x="19" y="18"/>
                    <a:pt x="19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0" y="17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20" y="13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8" y="6"/>
                    <a:pt x="28" y="6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19" y="3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3" y="1"/>
                    <a:pt x="8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96" name="Freeform 399"/>
            <p:cNvSpPr/>
            <p:nvPr/>
          </p:nvSpPr>
          <p:spPr bwMode="auto">
            <a:xfrm>
              <a:off x="1811386" y="1207311"/>
              <a:ext cx="462681" cy="535203"/>
            </a:xfrm>
            <a:custGeom>
              <a:avLst/>
              <a:gdLst>
                <a:gd name="T0" fmla="*/ 119 w 62"/>
                <a:gd name="T1" fmla="*/ 1577 h 72"/>
                <a:gd name="T2" fmla="*/ 119 w 62"/>
                <a:gd name="T3" fmla="*/ 1683 h 72"/>
                <a:gd name="T4" fmla="*/ 28 w 62"/>
                <a:gd name="T5" fmla="*/ 1712 h 72"/>
                <a:gd name="T6" fmla="*/ 225 w 62"/>
                <a:gd name="T7" fmla="*/ 1740 h 72"/>
                <a:gd name="T8" fmla="*/ 156 w 62"/>
                <a:gd name="T9" fmla="*/ 1828 h 72"/>
                <a:gd name="T10" fmla="*/ 28 w 62"/>
                <a:gd name="T11" fmla="*/ 1868 h 72"/>
                <a:gd name="T12" fmla="*/ 66 w 62"/>
                <a:gd name="T13" fmla="*/ 1924 h 72"/>
                <a:gd name="T14" fmla="*/ 156 w 62"/>
                <a:gd name="T15" fmla="*/ 1924 h 72"/>
                <a:gd name="T16" fmla="*/ 119 w 62"/>
                <a:gd name="T17" fmla="*/ 1990 h 72"/>
                <a:gd name="T18" fmla="*/ 95 w 62"/>
                <a:gd name="T19" fmla="*/ 2118 h 72"/>
                <a:gd name="T20" fmla="*/ 156 w 62"/>
                <a:gd name="T21" fmla="*/ 2236 h 72"/>
                <a:gd name="T22" fmla="*/ 415 w 62"/>
                <a:gd name="T23" fmla="*/ 2118 h 72"/>
                <a:gd name="T24" fmla="*/ 439 w 62"/>
                <a:gd name="T25" fmla="*/ 1990 h 72"/>
                <a:gd name="T26" fmla="*/ 505 w 62"/>
                <a:gd name="T27" fmla="*/ 2052 h 72"/>
                <a:gd name="T28" fmla="*/ 574 w 62"/>
                <a:gd name="T29" fmla="*/ 1740 h 72"/>
                <a:gd name="T30" fmla="*/ 692 w 62"/>
                <a:gd name="T31" fmla="*/ 1188 h 72"/>
                <a:gd name="T32" fmla="*/ 787 w 62"/>
                <a:gd name="T33" fmla="*/ 959 h 72"/>
                <a:gd name="T34" fmla="*/ 1012 w 62"/>
                <a:gd name="T35" fmla="*/ 524 h 72"/>
                <a:gd name="T36" fmla="*/ 1197 w 62"/>
                <a:gd name="T37" fmla="*/ 434 h 72"/>
                <a:gd name="T38" fmla="*/ 1427 w 62"/>
                <a:gd name="T39" fmla="*/ 503 h 72"/>
                <a:gd name="T40" fmla="*/ 1702 w 62"/>
                <a:gd name="T41" fmla="*/ 250 h 72"/>
                <a:gd name="T42" fmla="*/ 1866 w 62"/>
                <a:gd name="T43" fmla="*/ 319 h 72"/>
                <a:gd name="T44" fmla="*/ 1838 w 62"/>
                <a:gd name="T45" fmla="*/ 319 h 72"/>
                <a:gd name="T46" fmla="*/ 1800 w 62"/>
                <a:gd name="T47" fmla="*/ 94 h 72"/>
                <a:gd name="T48" fmla="*/ 1731 w 62"/>
                <a:gd name="T49" fmla="*/ 118 h 72"/>
                <a:gd name="T50" fmla="*/ 1702 w 62"/>
                <a:gd name="T51" fmla="*/ 94 h 72"/>
                <a:gd name="T52" fmla="*/ 1612 w 62"/>
                <a:gd name="T53" fmla="*/ 28 h 72"/>
                <a:gd name="T54" fmla="*/ 1479 w 62"/>
                <a:gd name="T55" fmla="*/ 28 h 72"/>
                <a:gd name="T56" fmla="*/ 1361 w 62"/>
                <a:gd name="T57" fmla="*/ 222 h 72"/>
                <a:gd name="T58" fmla="*/ 1226 w 62"/>
                <a:gd name="T59" fmla="*/ 184 h 72"/>
                <a:gd name="T60" fmla="*/ 1226 w 62"/>
                <a:gd name="T61" fmla="*/ 250 h 72"/>
                <a:gd name="T62" fmla="*/ 1136 w 62"/>
                <a:gd name="T63" fmla="*/ 250 h 72"/>
                <a:gd name="T64" fmla="*/ 1107 w 62"/>
                <a:gd name="T65" fmla="*/ 406 h 72"/>
                <a:gd name="T66" fmla="*/ 984 w 62"/>
                <a:gd name="T67" fmla="*/ 463 h 72"/>
                <a:gd name="T68" fmla="*/ 944 w 62"/>
                <a:gd name="T69" fmla="*/ 569 h 72"/>
                <a:gd name="T70" fmla="*/ 827 w 62"/>
                <a:gd name="T71" fmla="*/ 619 h 72"/>
                <a:gd name="T72" fmla="*/ 692 w 62"/>
                <a:gd name="T73" fmla="*/ 803 h 72"/>
                <a:gd name="T74" fmla="*/ 574 w 62"/>
                <a:gd name="T75" fmla="*/ 1025 h 72"/>
                <a:gd name="T76" fmla="*/ 602 w 62"/>
                <a:gd name="T77" fmla="*/ 1025 h 72"/>
                <a:gd name="T78" fmla="*/ 533 w 62"/>
                <a:gd name="T79" fmla="*/ 1143 h 72"/>
                <a:gd name="T80" fmla="*/ 505 w 62"/>
                <a:gd name="T81" fmla="*/ 1277 h 72"/>
                <a:gd name="T82" fmla="*/ 349 w 62"/>
                <a:gd name="T83" fmla="*/ 1462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2">
                  <a:moveTo>
                    <a:pt x="7" y="49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9" y="50"/>
                    <a:pt x="6" y="51"/>
                    <a:pt x="4" y="51"/>
                  </a:cubicBezTo>
                  <a:cubicBezTo>
                    <a:pt x="5" y="52"/>
                    <a:pt x="5" y="52"/>
                    <a:pt x="5" y="53"/>
                  </a:cubicBezTo>
                  <a:cubicBezTo>
                    <a:pt x="4" y="53"/>
                    <a:pt x="4" y="52"/>
                    <a:pt x="4" y="52"/>
                  </a:cubicBezTo>
                  <a:cubicBezTo>
                    <a:pt x="4" y="53"/>
                    <a:pt x="3" y="53"/>
                    <a:pt x="4" y="54"/>
                  </a:cubicBezTo>
                  <a:cubicBezTo>
                    <a:pt x="3" y="53"/>
                    <a:pt x="2" y="53"/>
                    <a:pt x="1" y="53"/>
                  </a:cubicBezTo>
                  <a:cubicBezTo>
                    <a:pt x="1" y="55"/>
                    <a:pt x="3" y="54"/>
                    <a:pt x="4" y="54"/>
                  </a:cubicBezTo>
                  <a:cubicBezTo>
                    <a:pt x="3" y="55"/>
                    <a:pt x="2" y="55"/>
                    <a:pt x="1" y="55"/>
                  </a:cubicBezTo>
                  <a:cubicBezTo>
                    <a:pt x="2" y="56"/>
                    <a:pt x="0" y="57"/>
                    <a:pt x="1" y="58"/>
                  </a:cubicBezTo>
                  <a:cubicBezTo>
                    <a:pt x="2" y="59"/>
                    <a:pt x="4" y="58"/>
                    <a:pt x="4" y="57"/>
                  </a:cubicBezTo>
                  <a:cubicBezTo>
                    <a:pt x="4" y="59"/>
                    <a:pt x="6" y="57"/>
                    <a:pt x="7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7" y="58"/>
                    <a:pt x="7" y="57"/>
                    <a:pt x="7" y="57"/>
                  </a:cubicBezTo>
                  <a:cubicBezTo>
                    <a:pt x="6" y="58"/>
                    <a:pt x="6" y="59"/>
                    <a:pt x="5" y="59"/>
                  </a:cubicBezTo>
                  <a:cubicBezTo>
                    <a:pt x="5" y="57"/>
                    <a:pt x="3" y="59"/>
                    <a:pt x="1" y="59"/>
                  </a:cubicBezTo>
                  <a:cubicBezTo>
                    <a:pt x="1" y="59"/>
                    <a:pt x="1" y="60"/>
                    <a:pt x="2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60"/>
                    <a:pt x="1" y="60"/>
                    <a:pt x="3" y="60"/>
                  </a:cubicBezTo>
                  <a:cubicBezTo>
                    <a:pt x="2" y="61"/>
                    <a:pt x="1" y="62"/>
                    <a:pt x="2" y="6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4"/>
                  </a:cubicBezTo>
                  <a:cubicBezTo>
                    <a:pt x="3" y="62"/>
                    <a:pt x="4" y="60"/>
                    <a:pt x="6" y="61"/>
                  </a:cubicBezTo>
                  <a:cubicBezTo>
                    <a:pt x="5" y="61"/>
                    <a:pt x="5" y="62"/>
                    <a:pt x="5" y="62"/>
                  </a:cubicBezTo>
                  <a:cubicBezTo>
                    <a:pt x="5" y="62"/>
                    <a:pt x="5" y="61"/>
                    <a:pt x="4" y="61"/>
                  </a:cubicBezTo>
                  <a:cubicBezTo>
                    <a:pt x="4" y="62"/>
                    <a:pt x="3" y="63"/>
                    <a:pt x="3" y="64"/>
                  </a:cubicBezTo>
                  <a:cubicBezTo>
                    <a:pt x="3" y="64"/>
                    <a:pt x="4" y="64"/>
                    <a:pt x="4" y="64"/>
                  </a:cubicBezTo>
                  <a:cubicBezTo>
                    <a:pt x="3" y="65"/>
                    <a:pt x="2" y="65"/>
                    <a:pt x="2" y="66"/>
                  </a:cubicBezTo>
                  <a:cubicBezTo>
                    <a:pt x="2" y="66"/>
                    <a:pt x="3" y="66"/>
                    <a:pt x="4" y="65"/>
                  </a:cubicBezTo>
                  <a:cubicBezTo>
                    <a:pt x="4" y="66"/>
                    <a:pt x="3" y="67"/>
                    <a:pt x="3" y="68"/>
                  </a:cubicBezTo>
                  <a:cubicBezTo>
                    <a:pt x="3" y="68"/>
                    <a:pt x="3" y="68"/>
                    <a:pt x="2" y="68"/>
                  </a:cubicBezTo>
                  <a:cubicBezTo>
                    <a:pt x="2" y="69"/>
                    <a:pt x="4" y="71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7" y="72"/>
                    <a:pt x="9" y="71"/>
                    <a:pt x="11" y="69"/>
                  </a:cubicBezTo>
                  <a:cubicBezTo>
                    <a:pt x="11" y="69"/>
                    <a:pt x="11" y="68"/>
                    <a:pt x="12" y="67"/>
                  </a:cubicBezTo>
                  <a:cubicBezTo>
                    <a:pt x="12" y="67"/>
                    <a:pt x="13" y="68"/>
                    <a:pt x="13" y="68"/>
                  </a:cubicBezTo>
                  <a:cubicBezTo>
                    <a:pt x="14" y="67"/>
                    <a:pt x="13" y="66"/>
                    <a:pt x="13" y="65"/>
                  </a:cubicBezTo>
                  <a:cubicBezTo>
                    <a:pt x="13" y="65"/>
                    <a:pt x="13" y="65"/>
                    <a:pt x="14" y="65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4" y="65"/>
                    <a:pt x="14" y="66"/>
                    <a:pt x="14" y="66"/>
                  </a:cubicBezTo>
                  <a:cubicBezTo>
                    <a:pt x="14" y="67"/>
                    <a:pt x="15" y="67"/>
                    <a:pt x="15" y="69"/>
                  </a:cubicBezTo>
                  <a:cubicBezTo>
                    <a:pt x="16" y="68"/>
                    <a:pt x="16" y="67"/>
                    <a:pt x="16" y="66"/>
                  </a:cubicBezTo>
                  <a:cubicBezTo>
                    <a:pt x="16" y="64"/>
                    <a:pt x="18" y="64"/>
                    <a:pt x="18" y="63"/>
                  </a:cubicBezTo>
                  <a:cubicBezTo>
                    <a:pt x="19" y="61"/>
                    <a:pt x="18" y="60"/>
                    <a:pt x="18" y="59"/>
                  </a:cubicBezTo>
                  <a:cubicBezTo>
                    <a:pt x="17" y="58"/>
                    <a:pt x="19" y="58"/>
                    <a:pt x="18" y="56"/>
                  </a:cubicBezTo>
                  <a:cubicBezTo>
                    <a:pt x="17" y="54"/>
                    <a:pt x="17" y="52"/>
                    <a:pt x="18" y="49"/>
                  </a:cubicBezTo>
                  <a:cubicBezTo>
                    <a:pt x="18" y="47"/>
                    <a:pt x="16" y="44"/>
                    <a:pt x="20" y="43"/>
                  </a:cubicBezTo>
                  <a:cubicBezTo>
                    <a:pt x="24" y="42"/>
                    <a:pt x="20" y="41"/>
                    <a:pt x="22" y="38"/>
                  </a:cubicBezTo>
                  <a:cubicBezTo>
                    <a:pt x="23" y="37"/>
                    <a:pt x="23" y="36"/>
                    <a:pt x="23" y="35"/>
                  </a:cubicBezTo>
                  <a:cubicBezTo>
                    <a:pt x="23" y="34"/>
                    <a:pt x="23" y="33"/>
                    <a:pt x="23" y="32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7" y="27"/>
                    <a:pt x="27" y="25"/>
                  </a:cubicBezTo>
                  <a:cubicBezTo>
                    <a:pt x="26" y="23"/>
                    <a:pt x="29" y="19"/>
                    <a:pt x="31" y="21"/>
                  </a:cubicBezTo>
                  <a:cubicBezTo>
                    <a:pt x="31" y="20"/>
                    <a:pt x="31" y="17"/>
                    <a:pt x="32" y="17"/>
                  </a:cubicBezTo>
                  <a:cubicBezTo>
                    <a:pt x="33" y="18"/>
                    <a:pt x="35" y="18"/>
                    <a:pt x="36" y="18"/>
                  </a:cubicBezTo>
                  <a:cubicBezTo>
                    <a:pt x="35" y="17"/>
                    <a:pt x="36" y="16"/>
                    <a:pt x="36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9" y="13"/>
                    <a:pt x="38" y="13"/>
                    <a:pt x="38" y="12"/>
                  </a:cubicBezTo>
                  <a:cubicBezTo>
                    <a:pt x="39" y="12"/>
                    <a:pt x="41" y="16"/>
                    <a:pt x="41" y="16"/>
                  </a:cubicBezTo>
                  <a:cubicBezTo>
                    <a:pt x="43" y="17"/>
                    <a:pt x="45" y="15"/>
                    <a:pt x="45" y="16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50" y="13"/>
                    <a:pt x="49" y="12"/>
                    <a:pt x="49" y="10"/>
                  </a:cubicBezTo>
                  <a:cubicBezTo>
                    <a:pt x="50" y="8"/>
                    <a:pt x="52" y="8"/>
                    <a:pt x="54" y="8"/>
                  </a:cubicBezTo>
                  <a:cubicBezTo>
                    <a:pt x="55" y="7"/>
                    <a:pt x="57" y="9"/>
                    <a:pt x="57" y="10"/>
                  </a:cubicBezTo>
                  <a:cubicBezTo>
                    <a:pt x="58" y="12"/>
                    <a:pt x="56" y="13"/>
                    <a:pt x="57" y="14"/>
                  </a:cubicBezTo>
                  <a:cubicBezTo>
                    <a:pt x="58" y="13"/>
                    <a:pt x="59" y="12"/>
                    <a:pt x="59" y="10"/>
                  </a:cubicBezTo>
                  <a:cubicBezTo>
                    <a:pt x="60" y="11"/>
                    <a:pt x="60" y="11"/>
                    <a:pt x="61" y="11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0" y="10"/>
                    <a:pt x="59" y="10"/>
                    <a:pt x="58" y="10"/>
                  </a:cubicBezTo>
                  <a:cubicBezTo>
                    <a:pt x="60" y="8"/>
                    <a:pt x="57" y="8"/>
                    <a:pt x="56" y="7"/>
                  </a:cubicBezTo>
                  <a:cubicBezTo>
                    <a:pt x="58" y="7"/>
                    <a:pt x="59" y="8"/>
                    <a:pt x="61" y="6"/>
                  </a:cubicBezTo>
                  <a:cubicBezTo>
                    <a:pt x="62" y="4"/>
                    <a:pt x="59" y="2"/>
                    <a:pt x="57" y="3"/>
                  </a:cubicBezTo>
                  <a:cubicBezTo>
                    <a:pt x="57" y="3"/>
                    <a:pt x="57" y="2"/>
                    <a:pt x="57" y="2"/>
                  </a:cubicBezTo>
                  <a:cubicBezTo>
                    <a:pt x="55" y="2"/>
                    <a:pt x="57" y="5"/>
                    <a:pt x="54" y="5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4" y="4"/>
                    <a:pt x="54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5" y="1"/>
                    <a:pt x="53" y="0"/>
                  </a:cubicBezTo>
                  <a:cubicBezTo>
                    <a:pt x="53" y="2"/>
                    <a:pt x="53" y="5"/>
                    <a:pt x="51" y="5"/>
                  </a:cubicBezTo>
                  <a:cubicBezTo>
                    <a:pt x="51" y="4"/>
                    <a:pt x="51" y="3"/>
                    <a:pt x="51" y="1"/>
                  </a:cubicBezTo>
                  <a:cubicBezTo>
                    <a:pt x="50" y="3"/>
                    <a:pt x="49" y="5"/>
                    <a:pt x="47" y="7"/>
                  </a:cubicBezTo>
                  <a:cubicBezTo>
                    <a:pt x="46" y="6"/>
                    <a:pt x="49" y="3"/>
                    <a:pt x="49" y="2"/>
                  </a:cubicBezTo>
                  <a:cubicBezTo>
                    <a:pt x="48" y="3"/>
                    <a:pt x="47" y="2"/>
                    <a:pt x="47" y="1"/>
                  </a:cubicBezTo>
                  <a:cubicBezTo>
                    <a:pt x="47" y="1"/>
                    <a:pt x="46" y="2"/>
                    <a:pt x="46" y="2"/>
                  </a:cubicBezTo>
                  <a:cubicBezTo>
                    <a:pt x="48" y="4"/>
                    <a:pt x="43" y="5"/>
                    <a:pt x="43" y="8"/>
                  </a:cubicBezTo>
                  <a:cubicBezTo>
                    <a:pt x="43" y="7"/>
                    <a:pt x="42" y="8"/>
                    <a:pt x="43" y="7"/>
                  </a:cubicBezTo>
                  <a:cubicBezTo>
                    <a:pt x="42" y="7"/>
                    <a:pt x="41" y="7"/>
                    <a:pt x="40" y="6"/>
                  </a:cubicBezTo>
                  <a:cubicBezTo>
                    <a:pt x="40" y="6"/>
                    <a:pt x="40" y="7"/>
                    <a:pt x="40" y="7"/>
                  </a:cubicBezTo>
                  <a:cubicBezTo>
                    <a:pt x="40" y="7"/>
                    <a:pt x="39" y="6"/>
                    <a:pt x="39" y="6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40" y="9"/>
                    <a:pt x="39" y="8"/>
                    <a:pt x="39" y="8"/>
                  </a:cubicBezTo>
                  <a:cubicBezTo>
                    <a:pt x="39" y="9"/>
                    <a:pt x="38" y="8"/>
                    <a:pt x="37" y="9"/>
                  </a:cubicBezTo>
                  <a:cubicBezTo>
                    <a:pt x="37" y="10"/>
                    <a:pt x="37" y="11"/>
                    <a:pt x="36" y="12"/>
                  </a:cubicBezTo>
                  <a:cubicBezTo>
                    <a:pt x="36" y="11"/>
                    <a:pt x="36" y="10"/>
                    <a:pt x="36" y="8"/>
                  </a:cubicBezTo>
                  <a:cubicBezTo>
                    <a:pt x="35" y="9"/>
                    <a:pt x="35" y="10"/>
                    <a:pt x="35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3" y="9"/>
                    <a:pt x="34" y="12"/>
                    <a:pt x="35" y="13"/>
                  </a:cubicBezTo>
                  <a:cubicBezTo>
                    <a:pt x="34" y="12"/>
                    <a:pt x="33" y="11"/>
                    <a:pt x="32" y="11"/>
                  </a:cubicBezTo>
                  <a:cubicBezTo>
                    <a:pt x="34" y="13"/>
                    <a:pt x="32" y="13"/>
                    <a:pt x="32" y="11"/>
                  </a:cubicBezTo>
                  <a:cubicBezTo>
                    <a:pt x="31" y="13"/>
                    <a:pt x="30" y="14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30" y="17"/>
                    <a:pt x="29" y="17"/>
                    <a:pt x="28" y="17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9"/>
                    <a:pt x="28" y="19"/>
                    <a:pt x="27" y="18"/>
                  </a:cubicBezTo>
                  <a:cubicBezTo>
                    <a:pt x="27" y="20"/>
                    <a:pt x="28" y="21"/>
                    <a:pt x="27" y="21"/>
                  </a:cubicBezTo>
                  <a:cubicBezTo>
                    <a:pt x="27" y="21"/>
                    <a:pt x="26" y="20"/>
                    <a:pt x="26" y="20"/>
                  </a:cubicBezTo>
                  <a:cubicBezTo>
                    <a:pt x="25" y="21"/>
                    <a:pt x="26" y="22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3" y="24"/>
                    <a:pt x="23" y="24"/>
                    <a:pt x="22" y="26"/>
                  </a:cubicBezTo>
                  <a:cubicBezTo>
                    <a:pt x="22" y="28"/>
                    <a:pt x="19" y="28"/>
                    <a:pt x="21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1"/>
                    <a:pt x="19" y="32"/>
                    <a:pt x="18" y="33"/>
                  </a:cubicBezTo>
                  <a:cubicBezTo>
                    <a:pt x="19" y="33"/>
                    <a:pt x="19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9" y="34"/>
                    <a:pt x="18" y="35"/>
                    <a:pt x="19" y="36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18" y="35"/>
                    <a:pt x="17" y="36"/>
                    <a:pt x="17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8"/>
                    <a:pt x="17" y="38"/>
                    <a:pt x="16" y="38"/>
                  </a:cubicBezTo>
                  <a:cubicBezTo>
                    <a:pt x="15" y="39"/>
                    <a:pt x="16" y="40"/>
                    <a:pt x="16" y="41"/>
                  </a:cubicBezTo>
                  <a:cubicBezTo>
                    <a:pt x="14" y="40"/>
                    <a:pt x="9" y="48"/>
                    <a:pt x="16" y="44"/>
                  </a:cubicBezTo>
                  <a:cubicBezTo>
                    <a:pt x="15" y="45"/>
                    <a:pt x="14" y="46"/>
                    <a:pt x="13" y="47"/>
                  </a:cubicBezTo>
                  <a:cubicBezTo>
                    <a:pt x="12" y="44"/>
                    <a:pt x="11" y="46"/>
                    <a:pt x="11" y="47"/>
                  </a:cubicBezTo>
                  <a:cubicBezTo>
                    <a:pt x="11" y="47"/>
                    <a:pt x="11" y="46"/>
                    <a:pt x="10" y="46"/>
                  </a:cubicBezTo>
                  <a:cubicBezTo>
                    <a:pt x="9" y="47"/>
                    <a:pt x="8" y="48"/>
                    <a:pt x="7" y="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97" name="Freeform 400"/>
            <p:cNvSpPr>
              <a:spLocks noEditPoints="1"/>
            </p:cNvSpPr>
            <p:nvPr/>
          </p:nvSpPr>
          <p:spPr bwMode="auto">
            <a:xfrm>
              <a:off x="1805091" y="1201015"/>
              <a:ext cx="468976" cy="541500"/>
            </a:xfrm>
            <a:custGeom>
              <a:avLst/>
              <a:gdLst>
                <a:gd name="T0" fmla="*/ 118 w 63"/>
                <a:gd name="T1" fmla="*/ 2092 h 73"/>
                <a:gd name="T2" fmla="*/ 66 w 63"/>
                <a:gd name="T3" fmla="*/ 1998 h 73"/>
                <a:gd name="T4" fmla="*/ 66 w 63"/>
                <a:gd name="T5" fmla="*/ 1821 h 73"/>
                <a:gd name="T6" fmla="*/ 118 w 63"/>
                <a:gd name="T7" fmla="*/ 1659 h 73"/>
                <a:gd name="T8" fmla="*/ 184 w 63"/>
                <a:gd name="T9" fmla="*/ 1572 h 73"/>
                <a:gd name="T10" fmla="*/ 369 w 63"/>
                <a:gd name="T11" fmla="*/ 1454 h 73"/>
                <a:gd name="T12" fmla="*/ 570 w 63"/>
                <a:gd name="T13" fmla="*/ 1178 h 73"/>
                <a:gd name="T14" fmla="*/ 622 w 63"/>
                <a:gd name="T15" fmla="*/ 1023 h 73"/>
                <a:gd name="T16" fmla="*/ 717 w 63"/>
                <a:gd name="T17" fmla="*/ 839 h 73"/>
                <a:gd name="T18" fmla="*/ 873 w 63"/>
                <a:gd name="T19" fmla="*/ 589 h 73"/>
                <a:gd name="T20" fmla="*/ 967 w 63"/>
                <a:gd name="T21" fmla="*/ 434 h 73"/>
                <a:gd name="T22" fmla="*/ 1123 w 63"/>
                <a:gd name="T23" fmla="*/ 316 h 73"/>
                <a:gd name="T24" fmla="*/ 1258 w 63"/>
                <a:gd name="T25" fmla="*/ 250 h 73"/>
                <a:gd name="T26" fmla="*/ 1376 w 63"/>
                <a:gd name="T27" fmla="*/ 212 h 73"/>
                <a:gd name="T28" fmla="*/ 1533 w 63"/>
                <a:gd name="T29" fmla="*/ 66 h 73"/>
                <a:gd name="T30" fmla="*/ 1656 w 63"/>
                <a:gd name="T31" fmla="*/ 0 h 73"/>
                <a:gd name="T32" fmla="*/ 1852 w 63"/>
                <a:gd name="T33" fmla="*/ 66 h 73"/>
                <a:gd name="T34" fmla="*/ 1880 w 63"/>
                <a:gd name="T35" fmla="*/ 316 h 73"/>
                <a:gd name="T36" fmla="*/ 1852 w 63"/>
                <a:gd name="T37" fmla="*/ 455 h 73"/>
                <a:gd name="T38" fmla="*/ 1812 w 63"/>
                <a:gd name="T39" fmla="*/ 339 h 73"/>
                <a:gd name="T40" fmla="*/ 1443 w 63"/>
                <a:gd name="T41" fmla="*/ 521 h 73"/>
                <a:gd name="T42" fmla="*/ 1192 w 63"/>
                <a:gd name="T43" fmla="*/ 549 h 73"/>
                <a:gd name="T44" fmla="*/ 967 w 63"/>
                <a:gd name="T45" fmla="*/ 683 h 73"/>
                <a:gd name="T46" fmla="*/ 783 w 63"/>
                <a:gd name="T47" fmla="*/ 1023 h 73"/>
                <a:gd name="T48" fmla="*/ 622 w 63"/>
                <a:gd name="T49" fmla="*/ 1755 h 73"/>
                <a:gd name="T50" fmla="*/ 504 w 63"/>
                <a:gd name="T51" fmla="*/ 2132 h 73"/>
                <a:gd name="T52" fmla="*/ 369 w 63"/>
                <a:gd name="T53" fmla="*/ 2161 h 73"/>
                <a:gd name="T54" fmla="*/ 369 w 63"/>
                <a:gd name="T55" fmla="*/ 2092 h 73"/>
                <a:gd name="T56" fmla="*/ 435 w 63"/>
                <a:gd name="T57" fmla="*/ 1998 h 73"/>
                <a:gd name="T58" fmla="*/ 570 w 63"/>
                <a:gd name="T59" fmla="*/ 1977 h 73"/>
                <a:gd name="T60" fmla="*/ 688 w 63"/>
                <a:gd name="T61" fmla="*/ 1204 h 73"/>
                <a:gd name="T62" fmla="*/ 754 w 63"/>
                <a:gd name="T63" fmla="*/ 839 h 73"/>
                <a:gd name="T64" fmla="*/ 688 w 63"/>
                <a:gd name="T65" fmla="*/ 954 h 73"/>
                <a:gd name="T66" fmla="*/ 622 w 63"/>
                <a:gd name="T67" fmla="*/ 1138 h 73"/>
                <a:gd name="T68" fmla="*/ 435 w 63"/>
                <a:gd name="T69" fmla="*/ 1360 h 73"/>
                <a:gd name="T70" fmla="*/ 369 w 63"/>
                <a:gd name="T71" fmla="*/ 1477 h 73"/>
                <a:gd name="T72" fmla="*/ 184 w 63"/>
                <a:gd name="T73" fmla="*/ 1638 h 73"/>
                <a:gd name="T74" fmla="*/ 95 w 63"/>
                <a:gd name="T75" fmla="*/ 1793 h 73"/>
                <a:gd name="T76" fmla="*/ 251 w 63"/>
                <a:gd name="T77" fmla="*/ 1755 h 73"/>
                <a:gd name="T78" fmla="*/ 225 w 63"/>
                <a:gd name="T79" fmla="*/ 1883 h 73"/>
                <a:gd name="T80" fmla="*/ 225 w 63"/>
                <a:gd name="T81" fmla="*/ 1998 h 73"/>
                <a:gd name="T82" fmla="*/ 225 w 63"/>
                <a:gd name="T83" fmla="*/ 2161 h 73"/>
                <a:gd name="T84" fmla="*/ 184 w 63"/>
                <a:gd name="T85" fmla="*/ 1843 h 73"/>
                <a:gd name="T86" fmla="*/ 95 w 63"/>
                <a:gd name="T87" fmla="*/ 1843 h 73"/>
                <a:gd name="T88" fmla="*/ 844 w 63"/>
                <a:gd name="T89" fmla="*/ 704 h 73"/>
                <a:gd name="T90" fmla="*/ 1123 w 63"/>
                <a:gd name="T91" fmla="*/ 549 h 73"/>
                <a:gd name="T92" fmla="*/ 1057 w 63"/>
                <a:gd name="T93" fmla="*/ 434 h 73"/>
                <a:gd name="T94" fmla="*/ 1008 w 63"/>
                <a:gd name="T95" fmla="*/ 589 h 73"/>
                <a:gd name="T96" fmla="*/ 1405 w 63"/>
                <a:gd name="T97" fmla="*/ 500 h 73"/>
                <a:gd name="T98" fmla="*/ 1656 w 63"/>
                <a:gd name="T99" fmla="*/ 250 h 73"/>
                <a:gd name="T100" fmla="*/ 1812 w 63"/>
                <a:gd name="T101" fmla="*/ 212 h 73"/>
                <a:gd name="T102" fmla="*/ 1812 w 63"/>
                <a:gd name="T103" fmla="*/ 115 h 73"/>
                <a:gd name="T104" fmla="*/ 1696 w 63"/>
                <a:gd name="T105" fmla="*/ 184 h 73"/>
                <a:gd name="T106" fmla="*/ 1511 w 63"/>
                <a:gd name="T107" fmla="*/ 90 h 73"/>
                <a:gd name="T108" fmla="*/ 1348 w 63"/>
                <a:gd name="T109" fmla="*/ 271 h 73"/>
                <a:gd name="T110" fmla="*/ 1220 w 63"/>
                <a:gd name="T111" fmla="*/ 339 h 73"/>
                <a:gd name="T112" fmla="*/ 1164 w 63"/>
                <a:gd name="T113" fmla="*/ 368 h 73"/>
                <a:gd name="T114" fmla="*/ 1812 w 63"/>
                <a:gd name="T115" fmla="*/ 434 h 73"/>
                <a:gd name="T116" fmla="*/ 1097 w 63"/>
                <a:gd name="T117" fmla="*/ 339 h 73"/>
                <a:gd name="T118" fmla="*/ 1717 w 63"/>
                <a:gd name="T119" fmla="*/ 90 h 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3" h="73">
                  <a:moveTo>
                    <a:pt x="6" y="73"/>
                  </a:move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4" y="72"/>
                    <a:pt x="4" y="72"/>
                    <a:pt x="3" y="71"/>
                  </a:cubicBezTo>
                  <a:cubicBezTo>
                    <a:pt x="3" y="70"/>
                    <a:pt x="3" y="69"/>
                    <a:pt x="3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3"/>
                    <a:pt x="2" y="62"/>
                    <a:pt x="2" y="62"/>
                  </a:cubicBezTo>
                  <a:cubicBezTo>
                    <a:pt x="2" y="62"/>
                    <a:pt x="2" y="61"/>
                    <a:pt x="2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1" y="58"/>
                    <a:pt x="2" y="57"/>
                  </a:cubicBezTo>
                  <a:cubicBezTo>
                    <a:pt x="2" y="57"/>
                    <a:pt x="2" y="57"/>
                    <a:pt x="2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4" y="53"/>
                    <a:pt x="4" y="53"/>
                    <a:pt x="5" y="5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7" y="50"/>
                    <a:pt x="7" y="50"/>
                  </a:cubicBezTo>
                  <a:cubicBezTo>
                    <a:pt x="7" y="50"/>
                    <a:pt x="7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8"/>
                    <a:pt x="10" y="47"/>
                    <a:pt x="11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6"/>
                    <a:pt x="12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4"/>
                    <a:pt x="15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39"/>
                    <a:pt x="17" y="39"/>
                  </a:cubicBezTo>
                  <a:cubicBezTo>
                    <a:pt x="17" y="39"/>
                    <a:pt x="17" y="39"/>
                    <a:pt x="17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3"/>
                    <a:pt x="21" y="32"/>
                    <a:pt x="21" y="32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2" y="28"/>
                  </a:cubicBezTo>
                  <a:cubicBezTo>
                    <a:pt x="22" y="28"/>
                    <a:pt x="23" y="2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1"/>
                    <a:pt x="27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2" y="13"/>
                    <a:pt x="32" y="13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0" y="7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3" y="8"/>
                    <a:pt x="43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5" y="6"/>
                    <a:pt x="46" y="6"/>
                  </a:cubicBezTo>
                  <a:cubicBezTo>
                    <a:pt x="46" y="5"/>
                    <a:pt x="47" y="5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50" y="5"/>
                    <a:pt x="49" y="5"/>
                    <a:pt x="49" y="6"/>
                  </a:cubicBezTo>
                  <a:cubicBezTo>
                    <a:pt x="50" y="5"/>
                    <a:pt x="51" y="4"/>
                    <a:pt x="51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1"/>
                    <a:pt x="57" y="2"/>
                    <a:pt x="57" y="3"/>
                  </a:cubicBezTo>
                  <a:cubicBezTo>
                    <a:pt x="57" y="3"/>
                    <a:pt x="57" y="2"/>
                    <a:pt x="58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2" y="4"/>
                    <a:pt x="62" y="5"/>
                  </a:cubicBezTo>
                  <a:cubicBezTo>
                    <a:pt x="62" y="6"/>
                    <a:pt x="62" y="7"/>
                    <a:pt x="62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1"/>
                    <a:pt x="63" y="12"/>
                    <a:pt x="62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3"/>
                    <a:pt x="60" y="14"/>
                    <a:pt x="59" y="15"/>
                  </a:cubicBezTo>
                  <a:cubicBezTo>
                    <a:pt x="59" y="15"/>
                    <a:pt x="58" y="15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57" y="13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6" y="9"/>
                    <a:pt x="55" y="9"/>
                  </a:cubicBezTo>
                  <a:cubicBezTo>
                    <a:pt x="55" y="9"/>
                    <a:pt x="54" y="9"/>
                    <a:pt x="54" y="10"/>
                  </a:cubicBezTo>
                  <a:cubicBezTo>
                    <a:pt x="52" y="10"/>
                    <a:pt x="51" y="10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0" y="17"/>
                    <a:pt x="49" y="18"/>
                    <a:pt x="48" y="18"/>
                  </a:cubicBezTo>
                  <a:cubicBezTo>
                    <a:pt x="47" y="18"/>
                    <a:pt x="47" y="18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8"/>
                    <a:pt x="43" y="18"/>
                    <a:pt x="42" y="18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6"/>
                  </a:cubicBezTo>
                  <a:cubicBezTo>
                    <a:pt x="38" y="16"/>
                    <a:pt x="38" y="17"/>
                    <a:pt x="37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19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33" y="20"/>
                    <a:pt x="33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9" y="28"/>
                    <a:pt x="27" y="31"/>
                    <a:pt x="26" y="33"/>
                  </a:cubicBezTo>
                  <a:cubicBezTo>
                    <a:pt x="26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4" y="38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24" y="43"/>
                    <a:pt x="23" y="44"/>
                    <a:pt x="21" y="45"/>
                  </a:cubicBezTo>
                  <a:cubicBezTo>
                    <a:pt x="19" y="46"/>
                    <a:pt x="19" y="46"/>
                    <a:pt x="19" y="48"/>
                  </a:cubicBezTo>
                  <a:cubicBezTo>
                    <a:pt x="19" y="49"/>
                    <a:pt x="19" y="50"/>
                    <a:pt x="19" y="50"/>
                  </a:cubicBezTo>
                  <a:cubicBezTo>
                    <a:pt x="19" y="53"/>
                    <a:pt x="19" y="55"/>
                    <a:pt x="20" y="57"/>
                  </a:cubicBezTo>
                  <a:cubicBezTo>
                    <a:pt x="21" y="58"/>
                    <a:pt x="20" y="59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2"/>
                    <a:pt x="20" y="64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6"/>
                    <a:pt x="18" y="66"/>
                    <a:pt x="18" y="67"/>
                  </a:cubicBezTo>
                  <a:cubicBezTo>
                    <a:pt x="18" y="68"/>
                    <a:pt x="18" y="70"/>
                    <a:pt x="17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5" y="69"/>
                    <a:pt x="15" y="68"/>
                    <a:pt x="15" y="68"/>
                  </a:cubicBezTo>
                  <a:cubicBezTo>
                    <a:pt x="15" y="68"/>
                    <a:pt x="15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9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3"/>
                    <a:pt x="7" y="73"/>
                    <a:pt x="6" y="73"/>
                  </a:cubicBezTo>
                  <a:close/>
                  <a:moveTo>
                    <a:pt x="7" y="70"/>
                  </a:move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8" y="72"/>
                    <a:pt x="10" y="72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4" y="68"/>
                    <a:pt x="14" y="68"/>
                  </a:cubicBezTo>
                  <a:cubicBezTo>
                    <a:pt x="14" y="67"/>
                    <a:pt x="14" y="67"/>
                    <a:pt x="13" y="66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4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8"/>
                    <a:pt x="16" y="68"/>
                  </a:cubicBezTo>
                  <a:cubicBezTo>
                    <a:pt x="16" y="68"/>
                    <a:pt x="16" y="68"/>
                    <a:pt x="17" y="68"/>
                  </a:cubicBezTo>
                  <a:cubicBezTo>
                    <a:pt x="17" y="68"/>
                    <a:pt x="17" y="67"/>
                    <a:pt x="17" y="67"/>
                  </a:cubicBezTo>
                  <a:cubicBezTo>
                    <a:pt x="16" y="65"/>
                    <a:pt x="17" y="65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2"/>
                    <a:pt x="19" y="62"/>
                    <a:pt x="18" y="60"/>
                  </a:cubicBezTo>
                  <a:cubicBezTo>
                    <a:pt x="18" y="59"/>
                    <a:pt x="18" y="59"/>
                    <a:pt x="19" y="58"/>
                  </a:cubicBezTo>
                  <a:cubicBezTo>
                    <a:pt x="19" y="58"/>
                    <a:pt x="19" y="58"/>
                    <a:pt x="19" y="57"/>
                  </a:cubicBezTo>
                  <a:cubicBezTo>
                    <a:pt x="18" y="55"/>
                    <a:pt x="17" y="53"/>
                    <a:pt x="18" y="50"/>
                  </a:cubicBezTo>
                  <a:cubicBezTo>
                    <a:pt x="18" y="49"/>
                    <a:pt x="18" y="49"/>
                    <a:pt x="18" y="48"/>
                  </a:cubicBezTo>
                  <a:cubicBezTo>
                    <a:pt x="18" y="47"/>
                    <a:pt x="18" y="45"/>
                    <a:pt x="21" y="44"/>
                  </a:cubicBezTo>
                  <a:cubicBezTo>
                    <a:pt x="22" y="43"/>
                    <a:pt x="22" y="43"/>
                    <a:pt x="22" y="42"/>
                  </a:cubicBezTo>
                  <a:cubicBezTo>
                    <a:pt x="22" y="42"/>
                    <a:pt x="22" y="41"/>
                    <a:pt x="22" y="39"/>
                  </a:cubicBezTo>
                  <a:cubicBezTo>
                    <a:pt x="23" y="38"/>
                    <a:pt x="23" y="37"/>
                    <a:pt x="23" y="35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0"/>
                    <a:pt x="28" y="28"/>
                    <a:pt x="27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5"/>
                    <a:pt x="25" y="25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9"/>
                    <a:pt x="23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9"/>
                    <a:pt x="19" y="39"/>
                    <a:pt x="18" y="39"/>
                  </a:cubicBezTo>
                  <a:cubicBezTo>
                    <a:pt x="18" y="40"/>
                    <a:pt x="18" y="40"/>
                    <a:pt x="17" y="40"/>
                  </a:cubicBezTo>
                  <a:cubicBezTo>
                    <a:pt x="17" y="40"/>
                    <a:pt x="17" y="41"/>
                    <a:pt x="17" y="41"/>
                  </a:cubicBezTo>
                  <a:cubicBezTo>
                    <a:pt x="17" y="41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5" y="43"/>
                    <a:pt x="14" y="44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5" y="46"/>
                    <a:pt x="16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8"/>
                    <a:pt x="12" y="48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9"/>
                    <a:pt x="9" y="49"/>
                  </a:cubicBezTo>
                  <a:cubicBezTo>
                    <a:pt x="9" y="50"/>
                    <a:pt x="9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1"/>
                    <a:pt x="9" y="51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58"/>
                    <a:pt x="2" y="58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9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6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5" y="71"/>
                    <a:pt x="6" y="71"/>
                  </a:cubicBezTo>
                  <a:lnTo>
                    <a:pt x="7" y="70"/>
                  </a:lnTo>
                  <a:close/>
                  <a:moveTo>
                    <a:pt x="4" y="62"/>
                  </a:move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4" y="61"/>
                    <a:pt x="4" y="61"/>
                    <a:pt x="4" y="61"/>
                  </a:cubicBezTo>
                  <a:lnTo>
                    <a:pt x="4" y="62"/>
                  </a:lnTo>
                  <a:close/>
                  <a:moveTo>
                    <a:pt x="3" y="60"/>
                  </a:move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1"/>
                  </a:cubicBezTo>
                  <a:cubicBezTo>
                    <a:pt x="3" y="61"/>
                    <a:pt x="3" y="61"/>
                    <a:pt x="4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4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27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9" y="20"/>
                  </a:moveTo>
                  <a:cubicBezTo>
                    <a:pt x="29" y="21"/>
                    <a:pt x="29" y="21"/>
                    <a:pt x="29" y="22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19"/>
                    <a:pt x="32" y="18"/>
                    <a:pt x="33" y="18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5" y="18"/>
                    <a:pt x="36" y="18"/>
                    <a:pt x="36" y="18"/>
                  </a:cubicBezTo>
                  <a:cubicBezTo>
                    <a:pt x="36" y="18"/>
                    <a:pt x="36" y="17"/>
                    <a:pt x="36" y="17"/>
                  </a:cubicBezTo>
                  <a:cubicBezTo>
                    <a:pt x="36" y="16"/>
                    <a:pt x="37" y="16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4" y="14"/>
                    <a:pt x="34" y="14"/>
                  </a:cubicBezTo>
                  <a:cubicBezTo>
                    <a:pt x="34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2" y="16"/>
                    <a:pt x="32" y="16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20"/>
                    <a:pt x="30" y="21"/>
                    <a:pt x="29" y="20"/>
                  </a:cubicBezTo>
                  <a:close/>
                  <a:moveTo>
                    <a:pt x="29" y="19"/>
                  </a:moveTo>
                  <a:cubicBezTo>
                    <a:pt x="29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40" y="13"/>
                  </a:moveTo>
                  <a:cubicBezTo>
                    <a:pt x="40" y="13"/>
                    <a:pt x="41" y="14"/>
                    <a:pt x="42" y="15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3" y="17"/>
                    <a:pt x="45" y="16"/>
                    <a:pt x="45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7"/>
                    <a:pt x="48" y="17"/>
                  </a:cubicBezTo>
                  <a:cubicBezTo>
                    <a:pt x="49" y="17"/>
                    <a:pt x="49" y="16"/>
                    <a:pt x="49" y="15"/>
                  </a:cubicBezTo>
                  <a:cubicBezTo>
                    <a:pt x="50" y="15"/>
                    <a:pt x="50" y="14"/>
                    <a:pt x="50" y="13"/>
                  </a:cubicBezTo>
                  <a:cubicBezTo>
                    <a:pt x="50" y="13"/>
                    <a:pt x="50" y="12"/>
                    <a:pt x="50" y="11"/>
                  </a:cubicBezTo>
                  <a:cubicBezTo>
                    <a:pt x="50" y="9"/>
                    <a:pt x="52" y="9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6" y="8"/>
                    <a:pt x="58" y="9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57" y="9"/>
                    <a:pt x="57" y="9"/>
                    <a:pt x="56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9" y="8"/>
                    <a:pt x="59" y="8"/>
                  </a:cubicBezTo>
                  <a:cubicBezTo>
                    <a:pt x="60" y="8"/>
                    <a:pt x="60" y="7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7" y="4"/>
                    <a:pt x="57" y="5"/>
                  </a:cubicBezTo>
                  <a:cubicBezTo>
                    <a:pt x="57" y="5"/>
                    <a:pt x="57" y="7"/>
                    <a:pt x="55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3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8"/>
                    <a:pt x="48" y="6"/>
                    <a:pt x="49" y="4"/>
                  </a:cubicBezTo>
                  <a:cubicBezTo>
                    <a:pt x="49" y="4"/>
                    <a:pt x="48" y="4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5"/>
                    <a:pt x="47" y="6"/>
                    <a:pt x="46" y="6"/>
                  </a:cubicBezTo>
                  <a:cubicBezTo>
                    <a:pt x="46" y="7"/>
                    <a:pt x="45" y="8"/>
                    <a:pt x="45" y="9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2" y="9"/>
                    <a:pt x="42" y="9"/>
                  </a:cubicBezTo>
                  <a:cubicBezTo>
                    <a:pt x="42" y="9"/>
                    <a:pt x="42" y="10"/>
                    <a:pt x="42" y="10"/>
                  </a:cubicBezTo>
                  <a:cubicBezTo>
                    <a:pt x="42" y="10"/>
                    <a:pt x="42" y="11"/>
                    <a:pt x="42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8" y="13"/>
                    <a:pt x="38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8" y="14"/>
                    <a:pt x="39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39" y="13"/>
                    <a:pt x="39" y="13"/>
                    <a:pt x="40" y="13"/>
                  </a:cubicBezTo>
                  <a:close/>
                  <a:moveTo>
                    <a:pt x="37" y="11"/>
                  </a:moveTo>
                  <a:cubicBezTo>
                    <a:pt x="37" y="11"/>
                    <a:pt x="37" y="12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2"/>
                    <a:pt x="37" y="12"/>
                    <a:pt x="37" y="11"/>
                  </a:cubicBezTo>
                  <a:close/>
                  <a:moveTo>
                    <a:pt x="59" y="12"/>
                  </a:moveTo>
                  <a:cubicBezTo>
                    <a:pt x="59" y="12"/>
                    <a:pt x="59" y="13"/>
                    <a:pt x="58" y="13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3"/>
                    <a:pt x="60" y="13"/>
                    <a:pt x="60" y="12"/>
                  </a:cubicBezTo>
                  <a:lnTo>
                    <a:pt x="59" y="12"/>
                  </a:lnTo>
                  <a:close/>
                  <a:moveTo>
                    <a:pt x="35" y="11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40" y="8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0" y="9"/>
                    <a:pt x="40" y="8"/>
                  </a:cubicBezTo>
                  <a:close/>
                  <a:moveTo>
                    <a:pt x="55" y="3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6" y="3"/>
                    <a:pt x="55" y="2"/>
                    <a:pt x="55" y="2"/>
                  </a:cubicBezTo>
                  <a:cubicBezTo>
                    <a:pt x="55" y="2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898" name="Freeform 401"/>
            <p:cNvSpPr/>
            <p:nvPr/>
          </p:nvSpPr>
          <p:spPr bwMode="auto">
            <a:xfrm>
              <a:off x="1924696" y="1311204"/>
              <a:ext cx="229767" cy="513166"/>
            </a:xfrm>
            <a:custGeom>
              <a:avLst/>
              <a:gdLst>
                <a:gd name="T0" fmla="*/ 676 w 31"/>
                <a:gd name="T1" fmla="*/ 0 h 69"/>
                <a:gd name="T2" fmla="*/ 638 w 31"/>
                <a:gd name="T3" fmla="*/ 0 h 69"/>
                <a:gd name="T4" fmla="*/ 638 w 31"/>
                <a:gd name="T5" fmla="*/ 118 h 69"/>
                <a:gd name="T6" fmla="*/ 549 w 31"/>
                <a:gd name="T7" fmla="*/ 118 h 69"/>
                <a:gd name="T8" fmla="*/ 495 w 31"/>
                <a:gd name="T9" fmla="*/ 222 h 69"/>
                <a:gd name="T10" fmla="*/ 365 w 31"/>
                <a:gd name="T11" fmla="*/ 319 h 69"/>
                <a:gd name="T12" fmla="*/ 339 w 31"/>
                <a:gd name="T13" fmla="*/ 435 h 69"/>
                <a:gd name="T14" fmla="*/ 316 w 31"/>
                <a:gd name="T15" fmla="*/ 524 h 69"/>
                <a:gd name="T16" fmla="*/ 250 w 31"/>
                <a:gd name="T17" fmla="*/ 591 h 69"/>
                <a:gd name="T18" fmla="*/ 250 w 31"/>
                <a:gd name="T19" fmla="*/ 713 h 69"/>
                <a:gd name="T20" fmla="*/ 210 w 31"/>
                <a:gd name="T21" fmla="*/ 843 h 69"/>
                <a:gd name="T22" fmla="*/ 155 w 31"/>
                <a:gd name="T23" fmla="*/ 909 h 69"/>
                <a:gd name="T24" fmla="*/ 89 w 31"/>
                <a:gd name="T25" fmla="*/ 959 h 69"/>
                <a:gd name="T26" fmla="*/ 89 w 31"/>
                <a:gd name="T27" fmla="*/ 1054 h 69"/>
                <a:gd name="T28" fmla="*/ 89 w 31"/>
                <a:gd name="T29" fmla="*/ 1306 h 69"/>
                <a:gd name="T30" fmla="*/ 66 w 31"/>
                <a:gd name="T31" fmla="*/ 1396 h 69"/>
                <a:gd name="T32" fmla="*/ 89 w 31"/>
                <a:gd name="T33" fmla="*/ 1491 h 69"/>
                <a:gd name="T34" fmla="*/ 28 w 31"/>
                <a:gd name="T35" fmla="*/ 1580 h 69"/>
                <a:gd name="T36" fmla="*/ 0 w 31"/>
                <a:gd name="T37" fmla="*/ 1713 h 69"/>
                <a:gd name="T38" fmla="*/ 0 w 31"/>
                <a:gd name="T39" fmla="*/ 1647 h 69"/>
                <a:gd name="T40" fmla="*/ 28 w 31"/>
                <a:gd name="T41" fmla="*/ 1781 h 69"/>
                <a:gd name="T42" fmla="*/ 28 w 31"/>
                <a:gd name="T43" fmla="*/ 1781 h 69"/>
                <a:gd name="T44" fmla="*/ 28 w 31"/>
                <a:gd name="T45" fmla="*/ 1807 h 69"/>
                <a:gd name="T46" fmla="*/ 66 w 31"/>
                <a:gd name="T47" fmla="*/ 1897 h 69"/>
                <a:gd name="T48" fmla="*/ 89 w 31"/>
                <a:gd name="T49" fmla="*/ 2060 h 69"/>
                <a:gd name="T50" fmla="*/ 115 w 31"/>
                <a:gd name="T51" fmla="*/ 2147 h 69"/>
                <a:gd name="T52" fmla="*/ 210 w 31"/>
                <a:gd name="T53" fmla="*/ 2081 h 69"/>
                <a:gd name="T54" fmla="*/ 339 w 31"/>
                <a:gd name="T55" fmla="*/ 2032 h 69"/>
                <a:gd name="T56" fmla="*/ 365 w 31"/>
                <a:gd name="T57" fmla="*/ 1741 h 69"/>
                <a:gd name="T58" fmla="*/ 405 w 31"/>
                <a:gd name="T59" fmla="*/ 1741 h 69"/>
                <a:gd name="T60" fmla="*/ 365 w 31"/>
                <a:gd name="T61" fmla="*/ 1713 h 69"/>
                <a:gd name="T62" fmla="*/ 454 w 31"/>
                <a:gd name="T63" fmla="*/ 1647 h 69"/>
                <a:gd name="T64" fmla="*/ 520 w 31"/>
                <a:gd name="T65" fmla="*/ 1623 h 69"/>
                <a:gd name="T66" fmla="*/ 365 w 31"/>
                <a:gd name="T67" fmla="*/ 1623 h 69"/>
                <a:gd name="T68" fmla="*/ 495 w 31"/>
                <a:gd name="T69" fmla="*/ 1623 h 69"/>
                <a:gd name="T70" fmla="*/ 520 w 31"/>
                <a:gd name="T71" fmla="*/ 1491 h 69"/>
                <a:gd name="T72" fmla="*/ 520 w 31"/>
                <a:gd name="T73" fmla="*/ 1491 h 69"/>
                <a:gd name="T74" fmla="*/ 454 w 31"/>
                <a:gd name="T75" fmla="*/ 1434 h 69"/>
                <a:gd name="T76" fmla="*/ 365 w 31"/>
                <a:gd name="T77" fmla="*/ 1528 h 69"/>
                <a:gd name="T78" fmla="*/ 433 w 31"/>
                <a:gd name="T79" fmla="*/ 1434 h 69"/>
                <a:gd name="T80" fmla="*/ 433 w 31"/>
                <a:gd name="T81" fmla="*/ 1278 h 69"/>
                <a:gd name="T82" fmla="*/ 433 w 31"/>
                <a:gd name="T83" fmla="*/ 1278 h 69"/>
                <a:gd name="T84" fmla="*/ 433 w 31"/>
                <a:gd name="T85" fmla="*/ 1150 h 69"/>
                <a:gd name="T86" fmla="*/ 454 w 31"/>
                <a:gd name="T87" fmla="*/ 1094 h 69"/>
                <a:gd name="T88" fmla="*/ 495 w 31"/>
                <a:gd name="T89" fmla="*/ 1122 h 69"/>
                <a:gd name="T90" fmla="*/ 704 w 31"/>
                <a:gd name="T91" fmla="*/ 909 h 69"/>
                <a:gd name="T92" fmla="*/ 744 w 31"/>
                <a:gd name="T93" fmla="*/ 843 h 69"/>
                <a:gd name="T94" fmla="*/ 704 w 31"/>
                <a:gd name="T95" fmla="*/ 775 h 69"/>
                <a:gd name="T96" fmla="*/ 744 w 31"/>
                <a:gd name="T97" fmla="*/ 687 h 69"/>
                <a:gd name="T98" fmla="*/ 770 w 31"/>
                <a:gd name="T99" fmla="*/ 619 h 69"/>
                <a:gd name="T100" fmla="*/ 798 w 31"/>
                <a:gd name="T101" fmla="*/ 659 h 69"/>
                <a:gd name="T102" fmla="*/ 925 w 31"/>
                <a:gd name="T103" fmla="*/ 591 h 69"/>
                <a:gd name="T104" fmla="*/ 925 w 31"/>
                <a:gd name="T105" fmla="*/ 463 h 69"/>
                <a:gd name="T106" fmla="*/ 888 w 31"/>
                <a:gd name="T107" fmla="*/ 369 h 69"/>
                <a:gd name="T108" fmla="*/ 860 w 31"/>
                <a:gd name="T109" fmla="*/ 156 h 69"/>
                <a:gd name="T110" fmla="*/ 676 w 31"/>
                <a:gd name="T111" fmla="*/ 0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" h="69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21" y="2"/>
                    <a:pt x="20" y="3"/>
                    <a:pt x="21" y="4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6" y="3"/>
                    <a:pt x="16" y="6"/>
                    <a:pt x="16" y="7"/>
                  </a:cubicBezTo>
                  <a:cubicBezTo>
                    <a:pt x="14" y="5"/>
                    <a:pt x="12" y="9"/>
                    <a:pt x="12" y="10"/>
                  </a:cubicBezTo>
                  <a:cubicBezTo>
                    <a:pt x="11" y="12"/>
                    <a:pt x="13" y="12"/>
                    <a:pt x="11" y="14"/>
                  </a:cubicBezTo>
                  <a:cubicBezTo>
                    <a:pt x="11" y="15"/>
                    <a:pt x="10" y="16"/>
                    <a:pt x="10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8" y="20"/>
                    <a:pt x="8" y="22"/>
                    <a:pt x="8" y="23"/>
                  </a:cubicBezTo>
                  <a:cubicBezTo>
                    <a:pt x="7" y="25"/>
                    <a:pt x="6" y="25"/>
                    <a:pt x="7" y="27"/>
                  </a:cubicBezTo>
                  <a:cubicBezTo>
                    <a:pt x="8" y="29"/>
                    <a:pt x="7" y="29"/>
                    <a:pt x="5" y="29"/>
                  </a:cubicBezTo>
                  <a:cubicBezTo>
                    <a:pt x="4" y="30"/>
                    <a:pt x="4" y="30"/>
                    <a:pt x="3" y="31"/>
                  </a:cubicBezTo>
                  <a:cubicBezTo>
                    <a:pt x="2" y="32"/>
                    <a:pt x="3" y="33"/>
                    <a:pt x="3" y="34"/>
                  </a:cubicBezTo>
                  <a:cubicBezTo>
                    <a:pt x="3" y="37"/>
                    <a:pt x="2" y="39"/>
                    <a:pt x="3" y="42"/>
                  </a:cubicBezTo>
                  <a:cubicBezTo>
                    <a:pt x="4" y="44"/>
                    <a:pt x="3" y="43"/>
                    <a:pt x="2" y="45"/>
                  </a:cubicBezTo>
                  <a:cubicBezTo>
                    <a:pt x="2" y="46"/>
                    <a:pt x="3" y="47"/>
                    <a:pt x="3" y="48"/>
                  </a:cubicBezTo>
                  <a:cubicBezTo>
                    <a:pt x="3" y="49"/>
                    <a:pt x="1" y="50"/>
                    <a:pt x="1" y="51"/>
                  </a:cubicBezTo>
                  <a:cubicBezTo>
                    <a:pt x="1" y="53"/>
                    <a:pt x="2" y="54"/>
                    <a:pt x="0" y="55"/>
                  </a:cubicBezTo>
                  <a:cubicBezTo>
                    <a:pt x="0" y="54"/>
                    <a:pt x="0" y="54"/>
                    <a:pt x="0" y="53"/>
                  </a:cubicBezTo>
                  <a:cubicBezTo>
                    <a:pt x="0" y="55"/>
                    <a:pt x="0" y="56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8"/>
                  </a:cubicBezTo>
                  <a:cubicBezTo>
                    <a:pt x="2" y="59"/>
                    <a:pt x="1" y="60"/>
                    <a:pt x="2" y="61"/>
                  </a:cubicBezTo>
                  <a:cubicBezTo>
                    <a:pt x="3" y="63"/>
                    <a:pt x="5" y="64"/>
                    <a:pt x="3" y="66"/>
                  </a:cubicBezTo>
                  <a:cubicBezTo>
                    <a:pt x="4" y="67"/>
                    <a:pt x="5" y="68"/>
                    <a:pt x="4" y="69"/>
                  </a:cubicBezTo>
                  <a:cubicBezTo>
                    <a:pt x="7" y="69"/>
                    <a:pt x="7" y="69"/>
                    <a:pt x="7" y="67"/>
                  </a:cubicBezTo>
                  <a:cubicBezTo>
                    <a:pt x="8" y="65"/>
                    <a:pt x="11" y="67"/>
                    <a:pt x="11" y="65"/>
                  </a:cubicBezTo>
                  <a:cubicBezTo>
                    <a:pt x="12" y="64"/>
                    <a:pt x="14" y="57"/>
                    <a:pt x="12" y="56"/>
                  </a:cubicBezTo>
                  <a:cubicBezTo>
                    <a:pt x="12" y="56"/>
                    <a:pt x="13" y="56"/>
                    <a:pt x="13" y="56"/>
                  </a:cubicBezTo>
                  <a:cubicBezTo>
                    <a:pt x="13" y="56"/>
                    <a:pt x="12" y="56"/>
                    <a:pt x="12" y="55"/>
                  </a:cubicBezTo>
                  <a:cubicBezTo>
                    <a:pt x="13" y="56"/>
                    <a:pt x="14" y="55"/>
                    <a:pt x="15" y="53"/>
                  </a:cubicBezTo>
                  <a:cubicBezTo>
                    <a:pt x="16" y="55"/>
                    <a:pt x="16" y="53"/>
                    <a:pt x="17" y="52"/>
                  </a:cubicBezTo>
                  <a:cubicBezTo>
                    <a:pt x="15" y="52"/>
                    <a:pt x="14" y="52"/>
                    <a:pt x="12" y="52"/>
                  </a:cubicBezTo>
                  <a:cubicBezTo>
                    <a:pt x="14" y="51"/>
                    <a:pt x="15" y="52"/>
                    <a:pt x="16" y="52"/>
                  </a:cubicBezTo>
                  <a:cubicBezTo>
                    <a:pt x="18" y="51"/>
                    <a:pt x="18" y="49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6"/>
                  </a:cubicBezTo>
                  <a:cubicBezTo>
                    <a:pt x="14" y="47"/>
                    <a:pt x="13" y="49"/>
                    <a:pt x="12" y="49"/>
                  </a:cubicBezTo>
                  <a:cubicBezTo>
                    <a:pt x="13" y="48"/>
                    <a:pt x="14" y="48"/>
                    <a:pt x="14" y="46"/>
                  </a:cubicBezTo>
                  <a:cubicBezTo>
                    <a:pt x="14" y="44"/>
                    <a:pt x="13" y="43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0"/>
                    <a:pt x="15" y="38"/>
                    <a:pt x="14" y="37"/>
                  </a:cubicBezTo>
                  <a:cubicBezTo>
                    <a:pt x="16" y="38"/>
                    <a:pt x="16" y="36"/>
                    <a:pt x="15" y="35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8" y="33"/>
                    <a:pt x="21" y="32"/>
                    <a:pt x="23" y="29"/>
                  </a:cubicBezTo>
                  <a:cubicBezTo>
                    <a:pt x="23" y="29"/>
                    <a:pt x="24" y="28"/>
                    <a:pt x="24" y="27"/>
                  </a:cubicBezTo>
                  <a:cubicBezTo>
                    <a:pt x="24" y="27"/>
                    <a:pt x="23" y="26"/>
                    <a:pt x="23" y="25"/>
                  </a:cubicBezTo>
                  <a:cubicBezTo>
                    <a:pt x="24" y="24"/>
                    <a:pt x="24" y="23"/>
                    <a:pt x="24" y="22"/>
                  </a:cubicBezTo>
                  <a:cubicBezTo>
                    <a:pt x="24" y="21"/>
                    <a:pt x="26" y="21"/>
                    <a:pt x="25" y="20"/>
                  </a:cubicBezTo>
                  <a:cubicBezTo>
                    <a:pt x="25" y="20"/>
                    <a:pt x="26" y="21"/>
                    <a:pt x="26" y="21"/>
                  </a:cubicBezTo>
                  <a:cubicBezTo>
                    <a:pt x="26" y="17"/>
                    <a:pt x="31" y="21"/>
                    <a:pt x="30" y="19"/>
                  </a:cubicBezTo>
                  <a:cubicBezTo>
                    <a:pt x="29" y="17"/>
                    <a:pt x="29" y="16"/>
                    <a:pt x="30" y="15"/>
                  </a:cubicBezTo>
                  <a:cubicBezTo>
                    <a:pt x="30" y="14"/>
                    <a:pt x="29" y="13"/>
                    <a:pt x="29" y="12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7" y="3"/>
                    <a:pt x="24" y="1"/>
                    <a:pt x="2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899" name="Freeform 402"/>
            <p:cNvSpPr>
              <a:spLocks noEditPoints="1"/>
            </p:cNvSpPr>
            <p:nvPr/>
          </p:nvSpPr>
          <p:spPr bwMode="auto">
            <a:xfrm>
              <a:off x="1915253" y="1304907"/>
              <a:ext cx="239209" cy="525759"/>
            </a:xfrm>
            <a:custGeom>
              <a:avLst/>
              <a:gdLst>
                <a:gd name="T0" fmla="*/ 135 w 32"/>
                <a:gd name="T1" fmla="*/ 2079 h 71"/>
                <a:gd name="T2" fmla="*/ 95 w 32"/>
                <a:gd name="T3" fmla="*/ 1926 h 71"/>
                <a:gd name="T4" fmla="*/ 29 w 32"/>
                <a:gd name="T5" fmla="*/ 1809 h 71"/>
                <a:gd name="T6" fmla="*/ 29 w 32"/>
                <a:gd name="T7" fmla="*/ 1538 h 71"/>
                <a:gd name="T8" fmla="*/ 95 w 32"/>
                <a:gd name="T9" fmla="*/ 1494 h 71"/>
                <a:gd name="T10" fmla="*/ 135 w 32"/>
                <a:gd name="T11" fmla="*/ 1338 h 71"/>
                <a:gd name="T12" fmla="*/ 95 w 32"/>
                <a:gd name="T13" fmla="*/ 1068 h 71"/>
                <a:gd name="T14" fmla="*/ 185 w 32"/>
                <a:gd name="T15" fmla="*/ 924 h 71"/>
                <a:gd name="T16" fmla="*/ 254 w 32"/>
                <a:gd name="T17" fmla="*/ 729 h 71"/>
                <a:gd name="T18" fmla="*/ 321 w 32"/>
                <a:gd name="T19" fmla="*/ 548 h 71"/>
                <a:gd name="T20" fmla="*/ 508 w 32"/>
                <a:gd name="T21" fmla="*/ 209 h 71"/>
                <a:gd name="T22" fmla="*/ 603 w 32"/>
                <a:gd name="T23" fmla="*/ 115 h 71"/>
                <a:gd name="T24" fmla="*/ 672 w 32"/>
                <a:gd name="T25" fmla="*/ 28 h 71"/>
                <a:gd name="T26" fmla="*/ 926 w 32"/>
                <a:gd name="T27" fmla="*/ 183 h 71"/>
                <a:gd name="T28" fmla="*/ 993 w 32"/>
                <a:gd name="T29" fmla="*/ 492 h 71"/>
                <a:gd name="T30" fmla="*/ 993 w 32"/>
                <a:gd name="T31" fmla="*/ 635 h 71"/>
                <a:gd name="T32" fmla="*/ 898 w 32"/>
                <a:gd name="T33" fmla="*/ 703 h 71"/>
                <a:gd name="T34" fmla="*/ 791 w 32"/>
                <a:gd name="T35" fmla="*/ 729 h 71"/>
                <a:gd name="T36" fmla="*/ 791 w 32"/>
                <a:gd name="T37" fmla="*/ 924 h 71"/>
                <a:gd name="T38" fmla="*/ 537 w 32"/>
                <a:gd name="T39" fmla="*/ 1157 h 71"/>
                <a:gd name="T40" fmla="*/ 508 w 32"/>
                <a:gd name="T41" fmla="*/ 1289 h 71"/>
                <a:gd name="T42" fmla="*/ 485 w 32"/>
                <a:gd name="T43" fmla="*/ 1444 h 71"/>
                <a:gd name="T44" fmla="*/ 603 w 32"/>
                <a:gd name="T45" fmla="*/ 1494 h 71"/>
                <a:gd name="T46" fmla="*/ 603 w 32"/>
                <a:gd name="T47" fmla="*/ 1654 h 71"/>
                <a:gd name="T48" fmla="*/ 485 w 32"/>
                <a:gd name="T49" fmla="*/ 1715 h 71"/>
                <a:gd name="T50" fmla="*/ 418 w 32"/>
                <a:gd name="T51" fmla="*/ 2058 h 71"/>
                <a:gd name="T52" fmla="*/ 283 w 32"/>
                <a:gd name="T53" fmla="*/ 2079 h 71"/>
                <a:gd name="T54" fmla="*/ 185 w 32"/>
                <a:gd name="T55" fmla="*/ 2107 h 71"/>
                <a:gd name="T56" fmla="*/ 349 w 32"/>
                <a:gd name="T57" fmla="*/ 2058 h 71"/>
                <a:gd name="T58" fmla="*/ 349 w 32"/>
                <a:gd name="T59" fmla="*/ 1743 h 71"/>
                <a:gd name="T60" fmla="*/ 485 w 32"/>
                <a:gd name="T61" fmla="*/ 1654 h 71"/>
                <a:gd name="T62" fmla="*/ 418 w 32"/>
                <a:gd name="T63" fmla="*/ 1588 h 71"/>
                <a:gd name="T64" fmla="*/ 537 w 32"/>
                <a:gd name="T65" fmla="*/ 1494 h 71"/>
                <a:gd name="T66" fmla="*/ 508 w 32"/>
                <a:gd name="T67" fmla="*/ 1472 h 71"/>
                <a:gd name="T68" fmla="*/ 418 w 32"/>
                <a:gd name="T69" fmla="*/ 1494 h 71"/>
                <a:gd name="T70" fmla="*/ 485 w 32"/>
                <a:gd name="T71" fmla="*/ 1251 h 71"/>
                <a:gd name="T72" fmla="*/ 485 w 32"/>
                <a:gd name="T73" fmla="*/ 1134 h 71"/>
                <a:gd name="T74" fmla="*/ 537 w 32"/>
                <a:gd name="T75" fmla="*/ 1105 h 71"/>
                <a:gd name="T76" fmla="*/ 791 w 32"/>
                <a:gd name="T77" fmla="*/ 859 h 71"/>
                <a:gd name="T78" fmla="*/ 762 w 32"/>
                <a:gd name="T79" fmla="*/ 703 h 71"/>
                <a:gd name="T80" fmla="*/ 739 w 32"/>
                <a:gd name="T81" fmla="*/ 548 h 71"/>
                <a:gd name="T82" fmla="*/ 952 w 32"/>
                <a:gd name="T83" fmla="*/ 614 h 71"/>
                <a:gd name="T84" fmla="*/ 952 w 32"/>
                <a:gd name="T85" fmla="*/ 430 h 71"/>
                <a:gd name="T86" fmla="*/ 791 w 32"/>
                <a:gd name="T87" fmla="*/ 89 h 71"/>
                <a:gd name="T88" fmla="*/ 739 w 32"/>
                <a:gd name="T89" fmla="*/ 115 h 71"/>
                <a:gd name="T90" fmla="*/ 575 w 32"/>
                <a:gd name="T91" fmla="*/ 155 h 71"/>
                <a:gd name="T92" fmla="*/ 537 w 32"/>
                <a:gd name="T93" fmla="*/ 270 h 71"/>
                <a:gd name="T94" fmla="*/ 418 w 32"/>
                <a:gd name="T95" fmla="*/ 405 h 71"/>
                <a:gd name="T96" fmla="*/ 321 w 32"/>
                <a:gd name="T97" fmla="*/ 614 h 71"/>
                <a:gd name="T98" fmla="*/ 254 w 32"/>
                <a:gd name="T99" fmla="*/ 859 h 71"/>
                <a:gd name="T100" fmla="*/ 135 w 32"/>
                <a:gd name="T101" fmla="*/ 974 h 71"/>
                <a:gd name="T102" fmla="*/ 135 w 32"/>
                <a:gd name="T103" fmla="*/ 1289 h 71"/>
                <a:gd name="T104" fmla="*/ 164 w 32"/>
                <a:gd name="T105" fmla="*/ 1538 h 71"/>
                <a:gd name="T106" fmla="*/ 69 w 32"/>
                <a:gd name="T107" fmla="*/ 1715 h 71"/>
                <a:gd name="T108" fmla="*/ 95 w 32"/>
                <a:gd name="T109" fmla="*/ 1771 h 71"/>
                <a:gd name="T110" fmla="*/ 135 w 32"/>
                <a:gd name="T111" fmla="*/ 1926 h 7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2" h="71">
                  <a:moveTo>
                    <a:pt x="6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69"/>
                    <a:pt x="5" y="69"/>
                    <a:pt x="4" y="68"/>
                  </a:cubicBezTo>
                  <a:cubicBezTo>
                    <a:pt x="4" y="68"/>
                    <a:pt x="4" y="67"/>
                    <a:pt x="4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5" y="65"/>
                    <a:pt x="4" y="65"/>
                    <a:pt x="3" y="63"/>
                  </a:cubicBezTo>
                  <a:cubicBezTo>
                    <a:pt x="3" y="63"/>
                    <a:pt x="3" y="63"/>
                    <a:pt x="2" y="62"/>
                  </a:cubicBezTo>
                  <a:cubicBezTo>
                    <a:pt x="2" y="62"/>
                    <a:pt x="2" y="61"/>
                    <a:pt x="2" y="60"/>
                  </a:cubicBezTo>
                  <a:cubicBezTo>
                    <a:pt x="2" y="60"/>
                    <a:pt x="2" y="60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7"/>
                    <a:pt x="0" y="56"/>
                    <a:pt x="1" y="54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1"/>
                    <a:pt x="2" y="51"/>
                    <a:pt x="3" y="50"/>
                  </a:cubicBezTo>
                  <a:cubicBezTo>
                    <a:pt x="3" y="50"/>
                    <a:pt x="3" y="50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6"/>
                    <a:pt x="3" y="46"/>
                  </a:cubicBezTo>
                  <a:cubicBezTo>
                    <a:pt x="3" y="45"/>
                    <a:pt x="3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3" y="43"/>
                  </a:cubicBezTo>
                  <a:cubicBezTo>
                    <a:pt x="2" y="41"/>
                    <a:pt x="3" y="39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5"/>
                    <a:pt x="3" y="35"/>
                    <a:pt x="3" y="34"/>
                  </a:cubicBezTo>
                  <a:cubicBezTo>
                    <a:pt x="3" y="34"/>
                    <a:pt x="2" y="32"/>
                    <a:pt x="3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0"/>
                    <a:pt x="6" y="30"/>
                  </a:cubicBezTo>
                  <a:cubicBezTo>
                    <a:pt x="7" y="30"/>
                    <a:pt x="8" y="29"/>
                    <a:pt x="8" y="29"/>
                  </a:cubicBezTo>
                  <a:cubicBezTo>
                    <a:pt x="8" y="29"/>
                    <a:pt x="8" y="29"/>
                    <a:pt x="7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21"/>
                    <a:pt x="8" y="20"/>
                    <a:pt x="9" y="20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6"/>
                    <a:pt x="11" y="16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2"/>
                    <a:pt x="12" y="11"/>
                  </a:cubicBezTo>
                  <a:cubicBezTo>
                    <a:pt x="12" y="10"/>
                    <a:pt x="1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2"/>
                    <a:pt x="22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31" y="8"/>
                    <a:pt x="31" y="9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4"/>
                  </a:cubicBezTo>
                  <a:cubicBezTo>
                    <a:pt x="31" y="14"/>
                    <a:pt x="32" y="15"/>
                    <a:pt x="31" y="16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20"/>
                    <a:pt x="32" y="20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6" y="27"/>
                    <a:pt x="26" y="28"/>
                    <a:pt x="26" y="28"/>
                  </a:cubicBezTo>
                  <a:cubicBezTo>
                    <a:pt x="26" y="29"/>
                    <a:pt x="25" y="30"/>
                    <a:pt x="25" y="30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23" y="32"/>
                    <a:pt x="22" y="33"/>
                    <a:pt x="21" y="34"/>
                  </a:cubicBezTo>
                  <a:cubicBezTo>
                    <a:pt x="20" y="35"/>
                    <a:pt x="18" y="36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9"/>
                    <a:pt x="16" y="39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5" y="46"/>
                    <a:pt x="15" y="46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50"/>
                    <a:pt x="19" y="51"/>
                    <a:pt x="19" y="51"/>
                  </a:cubicBezTo>
                  <a:cubicBezTo>
                    <a:pt x="19" y="52"/>
                    <a:pt x="19" y="52"/>
                    <a:pt x="18" y="53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7" y="56"/>
                    <a:pt x="16" y="56"/>
                  </a:cubicBezTo>
                  <a:cubicBezTo>
                    <a:pt x="16" y="56"/>
                    <a:pt x="16" y="55"/>
                    <a:pt x="16" y="55"/>
                  </a:cubicBezTo>
                  <a:cubicBezTo>
                    <a:pt x="16" y="56"/>
                    <a:pt x="15" y="56"/>
                    <a:pt x="15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9"/>
                    <a:pt x="14" y="62"/>
                    <a:pt x="13" y="66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8"/>
                    <a:pt x="11" y="68"/>
                    <a:pt x="11" y="68"/>
                  </a:cubicBezTo>
                  <a:cubicBezTo>
                    <a:pt x="11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70"/>
                    <a:pt x="8" y="71"/>
                    <a:pt x="6" y="71"/>
                  </a:cubicBezTo>
                  <a:close/>
                  <a:moveTo>
                    <a:pt x="6" y="69"/>
                  </a:move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7" y="69"/>
                    <a:pt x="7" y="69"/>
                    <a:pt x="8" y="68"/>
                  </a:cubicBezTo>
                  <a:cubicBezTo>
                    <a:pt x="8" y="67"/>
                    <a:pt x="9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2" y="67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4" y="59"/>
                    <a:pt x="13" y="58"/>
                    <a:pt x="13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6"/>
                    <a:pt x="15" y="55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4" y="54"/>
                    <a:pt x="13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1"/>
                    <a:pt x="15" y="52"/>
                    <a:pt x="16" y="52"/>
                  </a:cubicBezTo>
                  <a:cubicBezTo>
                    <a:pt x="16" y="52"/>
                    <a:pt x="16" y="52"/>
                    <a:pt x="17" y="52"/>
                  </a:cubicBezTo>
                  <a:cubicBezTo>
                    <a:pt x="17" y="52"/>
                    <a:pt x="18" y="52"/>
                    <a:pt x="18" y="51"/>
                  </a:cubicBezTo>
                  <a:cubicBezTo>
                    <a:pt x="18" y="50"/>
                    <a:pt x="18" y="50"/>
                    <a:pt x="17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4" y="50"/>
                    <a:pt x="1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4"/>
                    <a:pt x="14" y="43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4"/>
                    <a:pt x="19" y="34"/>
                    <a:pt x="20" y="33"/>
                  </a:cubicBezTo>
                  <a:cubicBezTo>
                    <a:pt x="21" y="32"/>
                    <a:pt x="22" y="31"/>
                    <a:pt x="23" y="30"/>
                  </a:cubicBezTo>
                  <a:cubicBezTo>
                    <a:pt x="23" y="30"/>
                    <a:pt x="24" y="30"/>
                    <a:pt x="24" y="30"/>
                  </a:cubicBezTo>
                  <a:cubicBezTo>
                    <a:pt x="24" y="29"/>
                    <a:pt x="25" y="29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6"/>
                    <a:pt x="24" y="26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9"/>
                    <a:pt x="29" y="8"/>
                    <a:pt x="28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4" y="10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4" y="13"/>
                    <a:pt x="14" y="14"/>
                    <a:pt x="13" y="15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2"/>
                    <a:pt x="10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6"/>
                    <a:pt x="8" y="27"/>
                    <a:pt x="8" y="28"/>
                  </a:cubicBezTo>
                  <a:cubicBezTo>
                    <a:pt x="9" y="28"/>
                    <a:pt x="9" y="29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6"/>
                    <a:pt x="4" y="37"/>
                    <a:pt x="4" y="38"/>
                  </a:cubicBezTo>
                  <a:cubicBezTo>
                    <a:pt x="4" y="39"/>
                    <a:pt x="4" y="41"/>
                    <a:pt x="4" y="42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0"/>
                    <a:pt x="4" y="51"/>
                    <a:pt x="4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3" y="54"/>
                    <a:pt x="3" y="55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2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1"/>
                    <a:pt x="3" y="61"/>
                    <a:pt x="3" y="62"/>
                  </a:cubicBezTo>
                  <a:cubicBezTo>
                    <a:pt x="4" y="62"/>
                    <a:pt x="4" y="62"/>
                    <a:pt x="4" y="63"/>
                  </a:cubicBezTo>
                  <a:cubicBezTo>
                    <a:pt x="5" y="64"/>
                    <a:pt x="6" y="65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8"/>
                    <a:pt x="6" y="69"/>
                    <a:pt x="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00" name="Freeform 403"/>
            <p:cNvSpPr/>
            <p:nvPr/>
          </p:nvSpPr>
          <p:spPr bwMode="auto">
            <a:xfrm>
              <a:off x="1833418" y="2032154"/>
              <a:ext cx="75540" cy="53520"/>
            </a:xfrm>
            <a:custGeom>
              <a:avLst/>
              <a:gdLst>
                <a:gd name="T0" fmla="*/ 139 w 10"/>
                <a:gd name="T1" fmla="*/ 29 h 7"/>
                <a:gd name="T2" fmla="*/ 305 w 10"/>
                <a:gd name="T3" fmla="*/ 100 h 7"/>
                <a:gd name="T4" fmla="*/ 334 w 10"/>
                <a:gd name="T5" fmla="*/ 141 h 7"/>
                <a:gd name="T6" fmla="*/ 334 w 10"/>
                <a:gd name="T7" fmla="*/ 211 h 7"/>
                <a:gd name="T8" fmla="*/ 235 w 10"/>
                <a:gd name="T9" fmla="*/ 243 h 7"/>
                <a:gd name="T10" fmla="*/ 197 w 10"/>
                <a:gd name="T11" fmla="*/ 170 h 7"/>
                <a:gd name="T12" fmla="*/ 98 w 10"/>
                <a:gd name="T13" fmla="*/ 243 h 7"/>
                <a:gd name="T14" fmla="*/ 0 w 10"/>
                <a:gd name="T15" fmla="*/ 211 h 7"/>
                <a:gd name="T16" fmla="*/ 139 w 10"/>
                <a:gd name="T17" fmla="*/ 29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6" y="1"/>
                    <a:pt x="8" y="0"/>
                    <a:pt x="9" y="3"/>
                  </a:cubicBezTo>
                  <a:cubicBezTo>
                    <a:pt x="9" y="4"/>
                    <a:pt x="10" y="3"/>
                    <a:pt x="10" y="4"/>
                  </a:cubicBezTo>
                  <a:cubicBezTo>
                    <a:pt x="10" y="5"/>
                    <a:pt x="10" y="4"/>
                    <a:pt x="10" y="6"/>
                  </a:cubicBezTo>
                  <a:cubicBezTo>
                    <a:pt x="8" y="5"/>
                    <a:pt x="8" y="5"/>
                    <a:pt x="7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7"/>
                    <a:pt x="2" y="4"/>
                    <a:pt x="0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01" name="Freeform 404"/>
            <p:cNvSpPr>
              <a:spLocks noEditPoints="1"/>
            </p:cNvSpPr>
            <p:nvPr/>
          </p:nvSpPr>
          <p:spPr bwMode="auto">
            <a:xfrm>
              <a:off x="1833418" y="2032154"/>
              <a:ext cx="81835" cy="66113"/>
            </a:xfrm>
            <a:custGeom>
              <a:avLst/>
              <a:gdLst>
                <a:gd name="T0" fmla="*/ 251 w 11"/>
                <a:gd name="T1" fmla="*/ 266 h 9"/>
                <a:gd name="T2" fmla="*/ 225 w 11"/>
                <a:gd name="T3" fmla="*/ 201 h 9"/>
                <a:gd name="T4" fmla="*/ 184 w 11"/>
                <a:gd name="T5" fmla="*/ 180 h 9"/>
                <a:gd name="T6" fmla="*/ 184 w 11"/>
                <a:gd name="T7" fmla="*/ 180 h 9"/>
                <a:gd name="T8" fmla="*/ 95 w 11"/>
                <a:gd name="T9" fmla="*/ 201 h 9"/>
                <a:gd name="T10" fmla="*/ 95 w 11"/>
                <a:gd name="T11" fmla="*/ 201 h 9"/>
                <a:gd name="T12" fmla="*/ 66 w 11"/>
                <a:gd name="T13" fmla="*/ 180 h 9"/>
                <a:gd name="T14" fmla="*/ 28 w 11"/>
                <a:gd name="T15" fmla="*/ 180 h 9"/>
                <a:gd name="T16" fmla="*/ 28 w 11"/>
                <a:gd name="T17" fmla="*/ 180 h 9"/>
                <a:gd name="T18" fmla="*/ 0 w 11"/>
                <a:gd name="T19" fmla="*/ 240 h 9"/>
                <a:gd name="T20" fmla="*/ 0 w 11"/>
                <a:gd name="T21" fmla="*/ 180 h 9"/>
                <a:gd name="T22" fmla="*/ 28 w 11"/>
                <a:gd name="T23" fmla="*/ 65 h 9"/>
                <a:gd name="T24" fmla="*/ 118 w 11"/>
                <a:gd name="T25" fmla="*/ 0 h 9"/>
                <a:gd name="T26" fmla="*/ 156 w 11"/>
                <a:gd name="T27" fmla="*/ 0 h 9"/>
                <a:gd name="T28" fmla="*/ 184 w 11"/>
                <a:gd name="T29" fmla="*/ 0 h 9"/>
                <a:gd name="T30" fmla="*/ 279 w 11"/>
                <a:gd name="T31" fmla="*/ 86 h 9"/>
                <a:gd name="T32" fmla="*/ 319 w 11"/>
                <a:gd name="T33" fmla="*/ 86 h 9"/>
                <a:gd name="T34" fmla="*/ 340 w 11"/>
                <a:gd name="T35" fmla="*/ 114 h 9"/>
                <a:gd name="T36" fmla="*/ 340 w 11"/>
                <a:gd name="T37" fmla="*/ 152 h 9"/>
                <a:gd name="T38" fmla="*/ 319 w 11"/>
                <a:gd name="T39" fmla="*/ 180 h 9"/>
                <a:gd name="T40" fmla="*/ 319 w 11"/>
                <a:gd name="T41" fmla="*/ 180 h 9"/>
                <a:gd name="T42" fmla="*/ 319 w 11"/>
                <a:gd name="T43" fmla="*/ 180 h 9"/>
                <a:gd name="T44" fmla="*/ 251 w 11"/>
                <a:gd name="T45" fmla="*/ 180 h 9"/>
                <a:gd name="T46" fmla="*/ 251 w 11"/>
                <a:gd name="T47" fmla="*/ 201 h 9"/>
                <a:gd name="T48" fmla="*/ 251 w 11"/>
                <a:gd name="T49" fmla="*/ 266 h 9"/>
                <a:gd name="T50" fmla="*/ 28 w 11"/>
                <a:gd name="T51" fmla="*/ 152 h 9"/>
                <a:gd name="T52" fmla="*/ 95 w 11"/>
                <a:gd name="T53" fmla="*/ 180 h 9"/>
                <a:gd name="T54" fmla="*/ 95 w 11"/>
                <a:gd name="T55" fmla="*/ 180 h 9"/>
                <a:gd name="T56" fmla="*/ 156 w 11"/>
                <a:gd name="T57" fmla="*/ 152 h 9"/>
                <a:gd name="T58" fmla="*/ 184 w 11"/>
                <a:gd name="T59" fmla="*/ 114 h 9"/>
                <a:gd name="T60" fmla="*/ 184 w 11"/>
                <a:gd name="T61" fmla="*/ 152 h 9"/>
                <a:gd name="T62" fmla="*/ 225 w 11"/>
                <a:gd name="T63" fmla="*/ 180 h 9"/>
                <a:gd name="T64" fmla="*/ 279 w 11"/>
                <a:gd name="T65" fmla="*/ 152 h 9"/>
                <a:gd name="T66" fmla="*/ 319 w 11"/>
                <a:gd name="T67" fmla="*/ 114 h 9"/>
                <a:gd name="T68" fmla="*/ 319 w 11"/>
                <a:gd name="T69" fmla="*/ 114 h 9"/>
                <a:gd name="T70" fmla="*/ 319 w 11"/>
                <a:gd name="T71" fmla="*/ 114 h 9"/>
                <a:gd name="T72" fmla="*/ 251 w 11"/>
                <a:gd name="T73" fmla="*/ 86 h 9"/>
                <a:gd name="T74" fmla="*/ 184 w 11"/>
                <a:gd name="T75" fmla="*/ 65 h 9"/>
                <a:gd name="T76" fmla="*/ 156 w 11"/>
                <a:gd name="T77" fmla="*/ 65 h 9"/>
                <a:gd name="T78" fmla="*/ 118 w 11"/>
                <a:gd name="T79" fmla="*/ 65 h 9"/>
                <a:gd name="T80" fmla="*/ 66 w 11"/>
                <a:gd name="T81" fmla="*/ 86 h 9"/>
                <a:gd name="T82" fmla="*/ 28 w 11"/>
                <a:gd name="T83" fmla="*/ 152 h 9"/>
                <a:gd name="T84" fmla="*/ 28 w 11"/>
                <a:gd name="T85" fmla="*/ 152 h 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" h="9">
                  <a:moveTo>
                    <a:pt x="8" y="9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lnTo>
                    <a:pt x="8" y="9"/>
                  </a:lnTo>
                  <a:close/>
                  <a:moveTo>
                    <a:pt x="1" y="5"/>
                  </a:move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8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902" name="Freeform 405"/>
            <p:cNvSpPr/>
            <p:nvPr/>
          </p:nvSpPr>
          <p:spPr bwMode="auto">
            <a:xfrm>
              <a:off x="1984498" y="2098268"/>
              <a:ext cx="6295" cy="9445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8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903" name="Freeform 406"/>
            <p:cNvSpPr/>
            <p:nvPr/>
          </p:nvSpPr>
          <p:spPr bwMode="auto">
            <a:xfrm>
              <a:off x="1975056" y="2069933"/>
              <a:ext cx="22032" cy="44076"/>
            </a:xfrm>
            <a:custGeom>
              <a:avLst/>
              <a:gdLst>
                <a:gd name="T0" fmla="*/ 86 w 3"/>
                <a:gd name="T1" fmla="*/ 180 h 6"/>
                <a:gd name="T2" fmla="*/ 28 w 3"/>
                <a:gd name="T3" fmla="*/ 180 h 6"/>
                <a:gd name="T4" fmla="*/ 0 w 3"/>
                <a:gd name="T5" fmla="*/ 152 h 6"/>
                <a:gd name="T6" fmla="*/ 0 w 3"/>
                <a:gd name="T7" fmla="*/ 114 h 6"/>
                <a:gd name="T8" fmla="*/ 0 w 3"/>
                <a:gd name="T9" fmla="*/ 114 h 6"/>
                <a:gd name="T10" fmla="*/ 0 w 3"/>
                <a:gd name="T11" fmla="*/ 0 h 6"/>
                <a:gd name="T12" fmla="*/ 86 w 3"/>
                <a:gd name="T13" fmla="*/ 18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04" name="Freeform 408"/>
            <p:cNvSpPr/>
            <p:nvPr/>
          </p:nvSpPr>
          <p:spPr bwMode="auto">
            <a:xfrm>
              <a:off x="2472234" y="3168804"/>
              <a:ext cx="9444" cy="9444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8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05" name="Freeform 409"/>
            <p:cNvSpPr/>
            <p:nvPr/>
          </p:nvSpPr>
          <p:spPr bwMode="auto">
            <a:xfrm>
              <a:off x="2472234" y="3168804"/>
              <a:ext cx="15739" cy="15740"/>
            </a:xfrm>
            <a:custGeom>
              <a:avLst/>
              <a:gdLst>
                <a:gd name="T0" fmla="*/ 83 w 2"/>
                <a:gd name="T1" fmla="*/ 83 h 2"/>
                <a:gd name="T2" fmla="*/ 50 w 2"/>
                <a:gd name="T3" fmla="*/ 83 h 2"/>
                <a:gd name="T4" fmla="*/ 0 w 2"/>
                <a:gd name="T5" fmla="*/ 0 h 2"/>
                <a:gd name="T6" fmla="*/ 0 w 2"/>
                <a:gd name="T7" fmla="*/ 0 h 2"/>
                <a:gd name="T8" fmla="*/ 83 w 2"/>
                <a:gd name="T9" fmla="*/ 0 h 2"/>
                <a:gd name="T10" fmla="*/ 83 w 2"/>
                <a:gd name="T11" fmla="*/ 50 h 2"/>
                <a:gd name="T12" fmla="*/ 83 w 2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06" name="Freeform 410"/>
            <p:cNvSpPr/>
            <p:nvPr/>
          </p:nvSpPr>
          <p:spPr bwMode="auto">
            <a:xfrm>
              <a:off x="2497417" y="3184545"/>
              <a:ext cx="6296" cy="0"/>
            </a:xfrm>
            <a:custGeom>
              <a:avLst/>
              <a:gdLst>
                <a:gd name="T0" fmla="*/ 16 w 1"/>
                <a:gd name="T1" fmla="*/ 16 w 1"/>
                <a:gd name="T2" fmla="*/ 0 w 1"/>
                <a:gd name="T3" fmla="*/ 16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07" name="Freeform 411"/>
            <p:cNvSpPr/>
            <p:nvPr/>
          </p:nvSpPr>
          <p:spPr bwMode="auto">
            <a:xfrm>
              <a:off x="2487973" y="3178248"/>
              <a:ext cx="15739" cy="12592"/>
            </a:xfrm>
            <a:custGeom>
              <a:avLst/>
              <a:gdLst>
                <a:gd name="T0" fmla="*/ 83 w 2"/>
                <a:gd name="T1" fmla="*/ 32 h 2"/>
                <a:gd name="T2" fmla="*/ 0 w 2"/>
                <a:gd name="T3" fmla="*/ 16 h 2"/>
                <a:gd name="T4" fmla="*/ 50 w 2"/>
                <a:gd name="T5" fmla="*/ 0 h 2"/>
                <a:gd name="T6" fmla="*/ 50 w 2"/>
                <a:gd name="T7" fmla="*/ 0 h 2"/>
                <a:gd name="T8" fmla="*/ 83 w 2"/>
                <a:gd name="T9" fmla="*/ 0 h 2"/>
                <a:gd name="T10" fmla="*/ 83 w 2"/>
                <a:gd name="T11" fmla="*/ 3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08" name="Rectangle 412"/>
            <p:cNvSpPr>
              <a:spLocks noChangeArrowheads="1"/>
            </p:cNvSpPr>
            <p:nvPr/>
          </p:nvSpPr>
          <p:spPr bwMode="auto">
            <a:xfrm>
              <a:off x="2510008" y="3190841"/>
              <a:ext cx="3148" cy="314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09" name="Freeform 413"/>
            <p:cNvSpPr/>
            <p:nvPr/>
          </p:nvSpPr>
          <p:spPr bwMode="auto">
            <a:xfrm>
              <a:off x="2503713" y="3190841"/>
              <a:ext cx="6296" cy="9444"/>
            </a:xfrm>
            <a:custGeom>
              <a:avLst/>
              <a:gdLst>
                <a:gd name="T0" fmla="*/ 16 w 1"/>
                <a:gd name="T1" fmla="*/ 81 h 1"/>
                <a:gd name="T2" fmla="*/ 0 w 1"/>
                <a:gd name="T3" fmla="*/ 81 h 1"/>
                <a:gd name="T4" fmla="*/ 0 w 1"/>
                <a:gd name="T5" fmla="*/ 0 h 1"/>
                <a:gd name="T6" fmla="*/ 16 w 1"/>
                <a:gd name="T7" fmla="*/ 0 h 1"/>
                <a:gd name="T8" fmla="*/ 16 w 1"/>
                <a:gd name="T9" fmla="*/ 0 h 1"/>
                <a:gd name="T10" fmla="*/ 16 w 1"/>
                <a:gd name="T11" fmla="*/ 0 h 1"/>
                <a:gd name="T12" fmla="*/ 16 w 1"/>
                <a:gd name="T13" fmla="*/ 0 h 1"/>
                <a:gd name="T14" fmla="*/ 16 w 1"/>
                <a:gd name="T15" fmla="*/ 0 h 1"/>
                <a:gd name="T16" fmla="*/ 16 w 1"/>
                <a:gd name="T17" fmla="*/ 0 h 1"/>
                <a:gd name="T18" fmla="*/ 16 w 1"/>
                <a:gd name="T19" fmla="*/ 0 h 1"/>
                <a:gd name="T20" fmla="*/ 16 w 1"/>
                <a:gd name="T21" fmla="*/ 81 h 1"/>
                <a:gd name="T22" fmla="*/ 16 w 1"/>
                <a:gd name="T23" fmla="*/ 81 h 1"/>
                <a:gd name="T24" fmla="*/ 16 w 1"/>
                <a:gd name="T25" fmla="*/ 81 h 1"/>
                <a:gd name="T26" fmla="*/ 16 w 1"/>
                <a:gd name="T27" fmla="*/ 81 h 1"/>
                <a:gd name="T28" fmla="*/ 16 w 1"/>
                <a:gd name="T29" fmla="*/ 81 h 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10" name="Freeform 414"/>
            <p:cNvSpPr/>
            <p:nvPr/>
          </p:nvSpPr>
          <p:spPr bwMode="auto">
            <a:xfrm>
              <a:off x="1656934" y="1950492"/>
              <a:ext cx="214056" cy="217218"/>
            </a:xfrm>
            <a:custGeom>
              <a:avLst/>
              <a:gdLst>
                <a:gd name="T0" fmla="*/ 516 w 29"/>
                <a:gd name="T1" fmla="*/ 0 h 29"/>
                <a:gd name="T2" fmla="*/ 671 w 29"/>
                <a:gd name="T3" fmla="*/ 95 h 29"/>
                <a:gd name="T4" fmla="*/ 760 w 29"/>
                <a:gd name="T5" fmla="*/ 164 h 29"/>
                <a:gd name="T6" fmla="*/ 786 w 29"/>
                <a:gd name="T7" fmla="*/ 226 h 29"/>
                <a:gd name="T8" fmla="*/ 875 w 29"/>
                <a:gd name="T9" fmla="*/ 226 h 29"/>
                <a:gd name="T10" fmla="*/ 851 w 29"/>
                <a:gd name="T11" fmla="*/ 390 h 29"/>
                <a:gd name="T12" fmla="*/ 720 w 29"/>
                <a:gd name="T13" fmla="*/ 538 h 29"/>
                <a:gd name="T14" fmla="*/ 814 w 29"/>
                <a:gd name="T15" fmla="*/ 645 h 29"/>
                <a:gd name="T16" fmla="*/ 786 w 29"/>
                <a:gd name="T17" fmla="*/ 673 h 29"/>
                <a:gd name="T18" fmla="*/ 814 w 29"/>
                <a:gd name="T19" fmla="*/ 742 h 29"/>
                <a:gd name="T20" fmla="*/ 851 w 29"/>
                <a:gd name="T21" fmla="*/ 771 h 29"/>
                <a:gd name="T22" fmla="*/ 760 w 29"/>
                <a:gd name="T23" fmla="*/ 861 h 29"/>
                <a:gd name="T24" fmla="*/ 671 w 29"/>
                <a:gd name="T25" fmla="*/ 838 h 29"/>
                <a:gd name="T26" fmla="*/ 539 w 29"/>
                <a:gd name="T27" fmla="*/ 928 h 29"/>
                <a:gd name="T28" fmla="*/ 363 w 29"/>
                <a:gd name="T29" fmla="*/ 899 h 29"/>
                <a:gd name="T30" fmla="*/ 209 w 29"/>
                <a:gd name="T31" fmla="*/ 838 h 29"/>
                <a:gd name="T32" fmla="*/ 249 w 29"/>
                <a:gd name="T33" fmla="*/ 607 h 29"/>
                <a:gd name="T34" fmla="*/ 270 w 29"/>
                <a:gd name="T35" fmla="*/ 645 h 29"/>
                <a:gd name="T36" fmla="*/ 249 w 29"/>
                <a:gd name="T37" fmla="*/ 538 h 29"/>
                <a:gd name="T38" fmla="*/ 181 w 29"/>
                <a:gd name="T39" fmla="*/ 447 h 29"/>
                <a:gd name="T40" fmla="*/ 209 w 29"/>
                <a:gd name="T41" fmla="*/ 419 h 29"/>
                <a:gd name="T42" fmla="*/ 0 w 29"/>
                <a:gd name="T43" fmla="*/ 352 h 29"/>
                <a:gd name="T44" fmla="*/ 28 w 29"/>
                <a:gd name="T45" fmla="*/ 352 h 29"/>
                <a:gd name="T46" fmla="*/ 28 w 29"/>
                <a:gd name="T47" fmla="*/ 324 h 29"/>
                <a:gd name="T48" fmla="*/ 0 w 29"/>
                <a:gd name="T49" fmla="*/ 324 h 29"/>
                <a:gd name="T50" fmla="*/ 209 w 29"/>
                <a:gd name="T51" fmla="*/ 283 h 29"/>
                <a:gd name="T52" fmla="*/ 181 w 29"/>
                <a:gd name="T53" fmla="*/ 164 h 29"/>
                <a:gd name="T54" fmla="*/ 249 w 29"/>
                <a:gd name="T55" fmla="*/ 188 h 29"/>
                <a:gd name="T56" fmla="*/ 363 w 29"/>
                <a:gd name="T57" fmla="*/ 188 h 29"/>
                <a:gd name="T58" fmla="*/ 335 w 29"/>
                <a:gd name="T59" fmla="*/ 188 h 29"/>
                <a:gd name="T60" fmla="*/ 424 w 29"/>
                <a:gd name="T61" fmla="*/ 95 h 29"/>
                <a:gd name="T62" fmla="*/ 516 w 29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9" h="29">
                  <a:moveTo>
                    <a:pt x="17" y="0"/>
                  </a:moveTo>
                  <a:cubicBezTo>
                    <a:pt x="17" y="1"/>
                    <a:pt x="21" y="4"/>
                    <a:pt x="22" y="3"/>
                  </a:cubicBezTo>
                  <a:cubicBezTo>
                    <a:pt x="21" y="6"/>
                    <a:pt x="24" y="5"/>
                    <a:pt x="25" y="5"/>
                  </a:cubicBezTo>
                  <a:cubicBezTo>
                    <a:pt x="25" y="6"/>
                    <a:pt x="26" y="6"/>
                    <a:pt x="26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8"/>
                    <a:pt x="28" y="12"/>
                    <a:pt x="28" y="12"/>
                  </a:cubicBezTo>
                  <a:cubicBezTo>
                    <a:pt x="26" y="13"/>
                    <a:pt x="24" y="15"/>
                    <a:pt x="24" y="17"/>
                  </a:cubicBezTo>
                  <a:cubicBezTo>
                    <a:pt x="26" y="14"/>
                    <a:pt x="26" y="19"/>
                    <a:pt x="27" y="20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8" y="23"/>
                    <a:pt x="28" y="24"/>
                  </a:cubicBezTo>
                  <a:cubicBezTo>
                    <a:pt x="28" y="25"/>
                    <a:pt x="26" y="26"/>
                    <a:pt x="25" y="27"/>
                  </a:cubicBezTo>
                  <a:cubicBezTo>
                    <a:pt x="24" y="27"/>
                    <a:pt x="23" y="26"/>
                    <a:pt x="22" y="26"/>
                  </a:cubicBezTo>
                  <a:cubicBezTo>
                    <a:pt x="20" y="25"/>
                    <a:pt x="17" y="26"/>
                    <a:pt x="18" y="29"/>
                  </a:cubicBezTo>
                  <a:cubicBezTo>
                    <a:pt x="16" y="29"/>
                    <a:pt x="14" y="28"/>
                    <a:pt x="12" y="28"/>
                  </a:cubicBezTo>
                  <a:cubicBezTo>
                    <a:pt x="10" y="29"/>
                    <a:pt x="8" y="27"/>
                    <a:pt x="7" y="26"/>
                  </a:cubicBezTo>
                  <a:cubicBezTo>
                    <a:pt x="9" y="25"/>
                    <a:pt x="8" y="21"/>
                    <a:pt x="8" y="19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8" y="19"/>
                    <a:pt x="9" y="18"/>
                    <a:pt x="8" y="17"/>
                  </a:cubicBezTo>
                  <a:cubicBezTo>
                    <a:pt x="7" y="15"/>
                    <a:pt x="6" y="16"/>
                    <a:pt x="6" y="14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6" y="14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0"/>
                    <a:pt x="0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6" y="9"/>
                    <a:pt x="7" y="9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4"/>
                    <a:pt x="14" y="4"/>
                    <a:pt x="14" y="3"/>
                  </a:cubicBezTo>
                  <a:cubicBezTo>
                    <a:pt x="16" y="1"/>
                    <a:pt x="14" y="1"/>
                    <a:pt x="1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11" name="Freeform 415"/>
            <p:cNvSpPr>
              <a:spLocks noEditPoints="1"/>
            </p:cNvSpPr>
            <p:nvPr/>
          </p:nvSpPr>
          <p:spPr bwMode="auto">
            <a:xfrm>
              <a:off x="1647490" y="1944196"/>
              <a:ext cx="229795" cy="229811"/>
            </a:xfrm>
            <a:custGeom>
              <a:avLst/>
              <a:gdLst>
                <a:gd name="T0" fmla="*/ 405 w 31"/>
                <a:gd name="T1" fmla="*/ 925 h 31"/>
                <a:gd name="T2" fmla="*/ 184 w 31"/>
                <a:gd name="T3" fmla="*/ 838 h 31"/>
                <a:gd name="T4" fmla="*/ 271 w 31"/>
                <a:gd name="T5" fmla="*/ 615 h 31"/>
                <a:gd name="T6" fmla="*/ 271 w 31"/>
                <a:gd name="T7" fmla="*/ 549 h 31"/>
                <a:gd name="T8" fmla="*/ 0 w 31"/>
                <a:gd name="T9" fmla="*/ 365 h 31"/>
                <a:gd name="T10" fmla="*/ 0 w 31"/>
                <a:gd name="T11" fmla="*/ 339 h 31"/>
                <a:gd name="T12" fmla="*/ 0 w 31"/>
                <a:gd name="T13" fmla="*/ 339 h 31"/>
                <a:gd name="T14" fmla="*/ 250 w 31"/>
                <a:gd name="T15" fmla="*/ 271 h 31"/>
                <a:gd name="T16" fmla="*/ 210 w 31"/>
                <a:gd name="T17" fmla="*/ 155 h 31"/>
                <a:gd name="T18" fmla="*/ 271 w 31"/>
                <a:gd name="T19" fmla="*/ 210 h 31"/>
                <a:gd name="T20" fmla="*/ 454 w 31"/>
                <a:gd name="T21" fmla="*/ 115 h 31"/>
                <a:gd name="T22" fmla="*/ 589 w 31"/>
                <a:gd name="T23" fmla="*/ 0 h 31"/>
                <a:gd name="T24" fmla="*/ 676 w 31"/>
                <a:gd name="T25" fmla="*/ 115 h 31"/>
                <a:gd name="T26" fmla="*/ 744 w 31"/>
                <a:gd name="T27" fmla="*/ 155 h 31"/>
                <a:gd name="T28" fmla="*/ 798 w 31"/>
                <a:gd name="T29" fmla="*/ 184 h 31"/>
                <a:gd name="T30" fmla="*/ 954 w 31"/>
                <a:gd name="T31" fmla="*/ 250 h 31"/>
                <a:gd name="T32" fmla="*/ 888 w 31"/>
                <a:gd name="T33" fmla="*/ 433 h 31"/>
                <a:gd name="T34" fmla="*/ 860 w 31"/>
                <a:gd name="T35" fmla="*/ 615 h 31"/>
                <a:gd name="T36" fmla="*/ 860 w 31"/>
                <a:gd name="T37" fmla="*/ 676 h 31"/>
                <a:gd name="T38" fmla="*/ 860 w 31"/>
                <a:gd name="T39" fmla="*/ 744 h 31"/>
                <a:gd name="T40" fmla="*/ 838 w 31"/>
                <a:gd name="T41" fmla="*/ 860 h 31"/>
                <a:gd name="T42" fmla="*/ 615 w 31"/>
                <a:gd name="T43" fmla="*/ 860 h 31"/>
                <a:gd name="T44" fmla="*/ 589 w 31"/>
                <a:gd name="T45" fmla="*/ 954 h 31"/>
                <a:gd name="T46" fmla="*/ 549 w 31"/>
                <a:gd name="T47" fmla="*/ 925 h 31"/>
                <a:gd name="T48" fmla="*/ 770 w 31"/>
                <a:gd name="T49" fmla="*/ 838 h 31"/>
                <a:gd name="T50" fmla="*/ 838 w 31"/>
                <a:gd name="T51" fmla="*/ 838 h 31"/>
                <a:gd name="T52" fmla="*/ 860 w 31"/>
                <a:gd name="T53" fmla="*/ 770 h 31"/>
                <a:gd name="T54" fmla="*/ 838 w 31"/>
                <a:gd name="T55" fmla="*/ 676 h 31"/>
                <a:gd name="T56" fmla="*/ 838 w 31"/>
                <a:gd name="T57" fmla="*/ 615 h 31"/>
                <a:gd name="T58" fmla="*/ 770 w 31"/>
                <a:gd name="T59" fmla="*/ 615 h 31"/>
                <a:gd name="T60" fmla="*/ 888 w 31"/>
                <a:gd name="T61" fmla="*/ 316 h 31"/>
                <a:gd name="T62" fmla="*/ 798 w 31"/>
                <a:gd name="T63" fmla="*/ 210 h 31"/>
                <a:gd name="T64" fmla="*/ 704 w 31"/>
                <a:gd name="T65" fmla="*/ 184 h 31"/>
                <a:gd name="T66" fmla="*/ 549 w 31"/>
                <a:gd name="T67" fmla="*/ 66 h 31"/>
                <a:gd name="T68" fmla="*/ 433 w 31"/>
                <a:gd name="T69" fmla="*/ 184 h 31"/>
                <a:gd name="T70" fmla="*/ 405 w 31"/>
                <a:gd name="T71" fmla="*/ 210 h 31"/>
                <a:gd name="T72" fmla="*/ 250 w 31"/>
                <a:gd name="T73" fmla="*/ 210 h 31"/>
                <a:gd name="T74" fmla="*/ 250 w 31"/>
                <a:gd name="T75" fmla="*/ 316 h 31"/>
                <a:gd name="T76" fmla="*/ 66 w 31"/>
                <a:gd name="T77" fmla="*/ 339 h 31"/>
                <a:gd name="T78" fmla="*/ 66 w 31"/>
                <a:gd name="T79" fmla="*/ 365 h 31"/>
                <a:gd name="T80" fmla="*/ 210 w 31"/>
                <a:gd name="T81" fmla="*/ 454 h 31"/>
                <a:gd name="T82" fmla="*/ 316 w 31"/>
                <a:gd name="T83" fmla="*/ 589 h 31"/>
                <a:gd name="T84" fmla="*/ 316 w 31"/>
                <a:gd name="T85" fmla="*/ 638 h 31"/>
                <a:gd name="T86" fmla="*/ 405 w 31"/>
                <a:gd name="T87" fmla="*/ 888 h 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1" h="31">
                  <a:moveTo>
                    <a:pt x="19" y="31"/>
                  </a:moveTo>
                  <a:cubicBezTo>
                    <a:pt x="18" y="31"/>
                    <a:pt x="17" y="31"/>
                    <a:pt x="16" y="30"/>
                  </a:cubicBezTo>
                  <a:cubicBezTo>
                    <a:pt x="15" y="30"/>
                    <a:pt x="14" y="30"/>
                    <a:pt x="13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0" y="30"/>
                    <a:pt x="9" y="29"/>
                    <a:pt x="8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6"/>
                    <a:pt x="9" y="24"/>
                    <a:pt x="9" y="22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7" y="17"/>
                    <a:pt x="6" y="16"/>
                    <a:pt x="6" y="15"/>
                  </a:cubicBezTo>
                  <a:cubicBezTo>
                    <a:pt x="4" y="14"/>
                    <a:pt x="1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9"/>
                    <a:pt x="3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6" y="1"/>
                    <a:pt x="16" y="1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20" y="3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10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7" y="15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7"/>
                    <a:pt x="28" y="18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4"/>
                    <a:pt x="29" y="24"/>
                    <a:pt x="29" y="25"/>
                  </a:cubicBezTo>
                  <a:cubicBezTo>
                    <a:pt x="30" y="26"/>
                    <a:pt x="28" y="27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9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2" y="27"/>
                    <a:pt x="20" y="27"/>
                    <a:pt x="20" y="28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20" y="31"/>
                    <a:pt x="20" y="31"/>
                    <a:pt x="20" y="31"/>
                  </a:cubicBezTo>
                  <a:lnTo>
                    <a:pt x="19" y="31"/>
                  </a:lnTo>
                  <a:close/>
                  <a:moveTo>
                    <a:pt x="14" y="29"/>
                  </a:moveTo>
                  <a:cubicBezTo>
                    <a:pt x="15" y="29"/>
                    <a:pt x="15" y="29"/>
                    <a:pt x="16" y="29"/>
                  </a:cubicBezTo>
                  <a:cubicBezTo>
                    <a:pt x="17" y="29"/>
                    <a:pt x="18" y="30"/>
                    <a:pt x="18" y="30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20" y="26"/>
                    <a:pt x="21" y="26"/>
                    <a:pt x="23" y="26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8" y="26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7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6"/>
                    <a:pt x="26" y="13"/>
                    <a:pt x="28" y="13"/>
                  </a:cubicBezTo>
                  <a:cubicBezTo>
                    <a:pt x="28" y="12"/>
                    <a:pt x="29" y="11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1" y="5"/>
                    <a:pt x="19" y="4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5" y="5"/>
                    <a:pt x="15" y="5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2" y="7"/>
                    <a:pt x="12" y="8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8" y="7"/>
                    <a:pt x="9" y="8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3"/>
                    <a:pt x="7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7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4"/>
                    <a:pt x="10" y="26"/>
                    <a:pt x="9" y="27"/>
                  </a:cubicBezTo>
                  <a:cubicBezTo>
                    <a:pt x="10" y="28"/>
                    <a:pt x="11" y="29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12" name="Freeform 416"/>
            <p:cNvSpPr/>
            <p:nvPr/>
          </p:nvSpPr>
          <p:spPr bwMode="auto">
            <a:xfrm>
              <a:off x="1877285" y="2151970"/>
              <a:ext cx="15739" cy="37777"/>
            </a:xfrm>
            <a:custGeom>
              <a:avLst/>
              <a:gdLst>
                <a:gd name="T0" fmla="*/ 83 w 2"/>
                <a:gd name="T1" fmla="*/ 0 h 5"/>
                <a:gd name="T2" fmla="*/ 83 w 2"/>
                <a:gd name="T3" fmla="*/ 168 h 5"/>
                <a:gd name="T4" fmla="*/ 0 w 2"/>
                <a:gd name="T5" fmla="*/ 70 h 5"/>
                <a:gd name="T6" fmla="*/ 83 w 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2" y="3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1"/>
                    <a:pt x="2" y="2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13" name="Freeform 417"/>
            <p:cNvSpPr>
              <a:spLocks noEditPoints="1"/>
            </p:cNvSpPr>
            <p:nvPr/>
          </p:nvSpPr>
          <p:spPr bwMode="auto">
            <a:xfrm>
              <a:off x="1870990" y="2129933"/>
              <a:ext cx="31479" cy="66110"/>
            </a:xfrm>
            <a:custGeom>
              <a:avLst/>
              <a:gdLst>
                <a:gd name="T0" fmla="*/ 125 w 4"/>
                <a:gd name="T1" fmla="*/ 266 h 9"/>
                <a:gd name="T2" fmla="*/ 125 w 4"/>
                <a:gd name="T3" fmla="*/ 266 h 9"/>
                <a:gd name="T4" fmla="*/ 50 w 4"/>
                <a:gd name="T5" fmla="*/ 152 h 9"/>
                <a:gd name="T6" fmla="*/ 83 w 4"/>
                <a:gd name="T7" fmla="*/ 114 h 9"/>
                <a:gd name="T8" fmla="*/ 125 w 4"/>
                <a:gd name="T9" fmla="*/ 86 h 9"/>
                <a:gd name="T10" fmla="*/ 125 w 4"/>
                <a:gd name="T11" fmla="*/ 0 h 9"/>
                <a:gd name="T12" fmla="*/ 158 w 4"/>
                <a:gd name="T13" fmla="*/ 86 h 9"/>
                <a:gd name="T14" fmla="*/ 125 w 4"/>
                <a:gd name="T15" fmla="*/ 266 h 9"/>
                <a:gd name="T16" fmla="*/ 125 w 4"/>
                <a:gd name="T17" fmla="*/ 152 h 9"/>
                <a:gd name="T18" fmla="*/ 83 w 4"/>
                <a:gd name="T19" fmla="*/ 152 h 9"/>
                <a:gd name="T20" fmla="*/ 83 w 4"/>
                <a:gd name="T21" fmla="*/ 152 h 9"/>
                <a:gd name="T22" fmla="*/ 125 w 4"/>
                <a:gd name="T23" fmla="*/ 201 h 9"/>
                <a:gd name="T24" fmla="*/ 125 w 4"/>
                <a:gd name="T25" fmla="*/ 152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9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6"/>
                    <a:pt x="3" y="9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14" name="Freeform 418"/>
            <p:cNvSpPr/>
            <p:nvPr/>
          </p:nvSpPr>
          <p:spPr bwMode="auto">
            <a:xfrm>
              <a:off x="2771282" y="2249561"/>
              <a:ext cx="251830" cy="198330"/>
            </a:xfrm>
            <a:custGeom>
              <a:avLst/>
              <a:gdLst>
                <a:gd name="T0" fmla="*/ 454 w 34"/>
                <a:gd name="T1" fmla="*/ 114 h 27"/>
                <a:gd name="T2" fmla="*/ 548 w 34"/>
                <a:gd name="T3" fmla="*/ 152 h 27"/>
                <a:gd name="T4" fmla="*/ 638 w 34"/>
                <a:gd name="T5" fmla="*/ 152 h 27"/>
                <a:gd name="T6" fmla="*/ 638 w 34"/>
                <a:gd name="T7" fmla="*/ 114 h 27"/>
                <a:gd name="T8" fmla="*/ 769 w 34"/>
                <a:gd name="T9" fmla="*/ 28 h 27"/>
                <a:gd name="T10" fmla="*/ 798 w 34"/>
                <a:gd name="T11" fmla="*/ 180 h 27"/>
                <a:gd name="T12" fmla="*/ 1040 w 34"/>
                <a:gd name="T13" fmla="*/ 114 h 27"/>
                <a:gd name="T14" fmla="*/ 1019 w 34"/>
                <a:gd name="T15" fmla="*/ 152 h 27"/>
                <a:gd name="T16" fmla="*/ 1019 w 34"/>
                <a:gd name="T17" fmla="*/ 152 h 27"/>
                <a:gd name="T18" fmla="*/ 769 w 34"/>
                <a:gd name="T19" fmla="*/ 240 h 27"/>
                <a:gd name="T20" fmla="*/ 798 w 34"/>
                <a:gd name="T21" fmla="*/ 294 h 27"/>
                <a:gd name="T22" fmla="*/ 769 w 34"/>
                <a:gd name="T23" fmla="*/ 355 h 27"/>
                <a:gd name="T24" fmla="*/ 675 w 34"/>
                <a:gd name="T25" fmla="*/ 420 h 27"/>
                <a:gd name="T26" fmla="*/ 704 w 34"/>
                <a:gd name="T27" fmla="*/ 469 h 27"/>
                <a:gd name="T28" fmla="*/ 638 w 34"/>
                <a:gd name="T29" fmla="*/ 506 h 27"/>
                <a:gd name="T30" fmla="*/ 638 w 34"/>
                <a:gd name="T31" fmla="*/ 600 h 27"/>
                <a:gd name="T32" fmla="*/ 520 w 34"/>
                <a:gd name="T33" fmla="*/ 621 h 27"/>
                <a:gd name="T34" fmla="*/ 433 w 34"/>
                <a:gd name="T35" fmla="*/ 686 h 27"/>
                <a:gd name="T36" fmla="*/ 339 w 34"/>
                <a:gd name="T37" fmla="*/ 772 h 27"/>
                <a:gd name="T38" fmla="*/ 28 w 34"/>
                <a:gd name="T39" fmla="*/ 735 h 27"/>
                <a:gd name="T40" fmla="*/ 89 w 34"/>
                <a:gd name="T41" fmla="*/ 649 h 27"/>
                <a:gd name="T42" fmla="*/ 28 w 34"/>
                <a:gd name="T43" fmla="*/ 600 h 27"/>
                <a:gd name="T44" fmla="*/ 28 w 34"/>
                <a:gd name="T45" fmla="*/ 506 h 27"/>
                <a:gd name="T46" fmla="*/ 28 w 34"/>
                <a:gd name="T47" fmla="*/ 446 h 27"/>
                <a:gd name="T48" fmla="*/ 0 w 34"/>
                <a:gd name="T49" fmla="*/ 420 h 27"/>
                <a:gd name="T50" fmla="*/ 66 w 34"/>
                <a:gd name="T51" fmla="*/ 355 h 27"/>
                <a:gd name="T52" fmla="*/ 66 w 34"/>
                <a:gd name="T53" fmla="*/ 266 h 27"/>
                <a:gd name="T54" fmla="*/ 209 w 34"/>
                <a:gd name="T55" fmla="*/ 266 h 27"/>
                <a:gd name="T56" fmla="*/ 311 w 34"/>
                <a:gd name="T57" fmla="*/ 180 h 27"/>
                <a:gd name="T58" fmla="*/ 454 w 34"/>
                <a:gd name="T59" fmla="*/ 114 h 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4" h="27">
                  <a:moveTo>
                    <a:pt x="15" y="4"/>
                  </a:moveTo>
                  <a:cubicBezTo>
                    <a:pt x="16" y="4"/>
                    <a:pt x="17" y="4"/>
                    <a:pt x="18" y="5"/>
                  </a:cubicBezTo>
                  <a:cubicBezTo>
                    <a:pt x="19" y="6"/>
                    <a:pt x="20" y="4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4" y="5"/>
                    <a:pt x="23" y="0"/>
                    <a:pt x="25" y="1"/>
                  </a:cubicBezTo>
                  <a:cubicBezTo>
                    <a:pt x="27" y="2"/>
                    <a:pt x="25" y="5"/>
                    <a:pt x="26" y="6"/>
                  </a:cubicBezTo>
                  <a:cubicBezTo>
                    <a:pt x="30" y="5"/>
                    <a:pt x="31" y="4"/>
                    <a:pt x="34" y="4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6"/>
                    <a:pt x="26" y="6"/>
                    <a:pt x="25" y="8"/>
                  </a:cubicBezTo>
                  <a:cubicBezTo>
                    <a:pt x="25" y="9"/>
                    <a:pt x="26" y="9"/>
                    <a:pt x="26" y="10"/>
                  </a:cubicBezTo>
                  <a:cubicBezTo>
                    <a:pt x="26" y="11"/>
                    <a:pt x="26" y="12"/>
                    <a:pt x="25" y="12"/>
                  </a:cubicBezTo>
                  <a:cubicBezTo>
                    <a:pt x="24" y="14"/>
                    <a:pt x="25" y="14"/>
                    <a:pt x="22" y="14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6"/>
                    <a:pt x="21" y="16"/>
                    <a:pt x="21" y="17"/>
                  </a:cubicBezTo>
                  <a:cubicBezTo>
                    <a:pt x="21" y="17"/>
                    <a:pt x="21" y="20"/>
                    <a:pt x="21" y="20"/>
                  </a:cubicBezTo>
                  <a:cubicBezTo>
                    <a:pt x="20" y="21"/>
                    <a:pt x="17" y="20"/>
                    <a:pt x="17" y="21"/>
                  </a:cubicBezTo>
                  <a:cubicBezTo>
                    <a:pt x="16" y="22"/>
                    <a:pt x="14" y="22"/>
                    <a:pt x="14" y="23"/>
                  </a:cubicBezTo>
                  <a:cubicBezTo>
                    <a:pt x="14" y="26"/>
                    <a:pt x="13" y="26"/>
                    <a:pt x="11" y="26"/>
                  </a:cubicBezTo>
                  <a:cubicBezTo>
                    <a:pt x="8" y="27"/>
                    <a:pt x="5" y="26"/>
                    <a:pt x="1" y="25"/>
                  </a:cubicBezTo>
                  <a:cubicBezTo>
                    <a:pt x="2" y="25"/>
                    <a:pt x="4" y="23"/>
                    <a:pt x="3" y="22"/>
                  </a:cubicBezTo>
                  <a:cubicBezTo>
                    <a:pt x="3" y="21"/>
                    <a:pt x="1" y="21"/>
                    <a:pt x="1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0" y="16"/>
                    <a:pt x="2" y="16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2" y="12"/>
                    <a:pt x="2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11"/>
                    <a:pt x="8" y="11"/>
                    <a:pt x="7" y="9"/>
                  </a:cubicBezTo>
                  <a:cubicBezTo>
                    <a:pt x="9" y="8"/>
                    <a:pt x="10" y="8"/>
                    <a:pt x="10" y="6"/>
                  </a:cubicBezTo>
                  <a:cubicBezTo>
                    <a:pt x="11" y="4"/>
                    <a:pt x="13" y="4"/>
                    <a:pt x="15" y="4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15" name="Freeform 419"/>
            <p:cNvSpPr>
              <a:spLocks noEditPoints="1"/>
            </p:cNvSpPr>
            <p:nvPr/>
          </p:nvSpPr>
          <p:spPr bwMode="auto">
            <a:xfrm>
              <a:off x="2771282" y="2255857"/>
              <a:ext cx="261274" cy="192034"/>
            </a:xfrm>
            <a:custGeom>
              <a:avLst/>
              <a:gdLst>
                <a:gd name="T0" fmla="*/ 0 w 35"/>
                <a:gd name="T1" fmla="*/ 760 h 26"/>
                <a:gd name="T2" fmla="*/ 95 w 35"/>
                <a:gd name="T3" fmla="*/ 633 h 26"/>
                <a:gd name="T4" fmla="*/ 0 w 35"/>
                <a:gd name="T5" fmla="*/ 519 h 26"/>
                <a:gd name="T6" fmla="*/ 0 w 35"/>
                <a:gd name="T7" fmla="*/ 425 h 26"/>
                <a:gd name="T8" fmla="*/ 28 w 35"/>
                <a:gd name="T9" fmla="*/ 298 h 26"/>
                <a:gd name="T10" fmla="*/ 95 w 35"/>
                <a:gd name="T11" fmla="*/ 249 h 26"/>
                <a:gd name="T12" fmla="*/ 185 w 35"/>
                <a:gd name="T13" fmla="*/ 249 h 26"/>
                <a:gd name="T14" fmla="*/ 185 w 35"/>
                <a:gd name="T15" fmla="*/ 209 h 26"/>
                <a:gd name="T16" fmla="*/ 479 w 35"/>
                <a:gd name="T17" fmla="*/ 89 h 26"/>
                <a:gd name="T18" fmla="*/ 602 w 35"/>
                <a:gd name="T19" fmla="*/ 115 h 26"/>
                <a:gd name="T20" fmla="*/ 669 w 35"/>
                <a:gd name="T21" fmla="*/ 89 h 26"/>
                <a:gd name="T22" fmla="*/ 692 w 35"/>
                <a:gd name="T23" fmla="*/ 66 h 26"/>
                <a:gd name="T24" fmla="*/ 787 w 35"/>
                <a:gd name="T25" fmla="*/ 0 h 26"/>
                <a:gd name="T26" fmla="*/ 1079 w 35"/>
                <a:gd name="T27" fmla="*/ 89 h 26"/>
                <a:gd name="T28" fmla="*/ 1079 w 35"/>
                <a:gd name="T29" fmla="*/ 115 h 26"/>
                <a:gd name="T30" fmla="*/ 1013 w 35"/>
                <a:gd name="T31" fmla="*/ 155 h 26"/>
                <a:gd name="T32" fmla="*/ 854 w 35"/>
                <a:gd name="T33" fmla="*/ 270 h 26"/>
                <a:gd name="T34" fmla="*/ 787 w 35"/>
                <a:gd name="T35" fmla="*/ 364 h 26"/>
                <a:gd name="T36" fmla="*/ 759 w 35"/>
                <a:gd name="T37" fmla="*/ 425 h 26"/>
                <a:gd name="T38" fmla="*/ 692 w 35"/>
                <a:gd name="T39" fmla="*/ 490 h 26"/>
                <a:gd name="T40" fmla="*/ 602 w 35"/>
                <a:gd name="T41" fmla="*/ 605 h 26"/>
                <a:gd name="T42" fmla="*/ 574 w 35"/>
                <a:gd name="T43" fmla="*/ 633 h 26"/>
                <a:gd name="T44" fmla="*/ 372 w 35"/>
                <a:gd name="T45" fmla="*/ 760 h 26"/>
                <a:gd name="T46" fmla="*/ 66 w 35"/>
                <a:gd name="T47" fmla="*/ 720 h 26"/>
                <a:gd name="T48" fmla="*/ 439 w 35"/>
                <a:gd name="T49" fmla="*/ 671 h 26"/>
                <a:gd name="T50" fmla="*/ 602 w 35"/>
                <a:gd name="T51" fmla="*/ 584 h 26"/>
                <a:gd name="T52" fmla="*/ 669 w 35"/>
                <a:gd name="T53" fmla="*/ 490 h 26"/>
                <a:gd name="T54" fmla="*/ 692 w 35"/>
                <a:gd name="T55" fmla="*/ 401 h 26"/>
                <a:gd name="T56" fmla="*/ 759 w 35"/>
                <a:gd name="T57" fmla="*/ 364 h 26"/>
                <a:gd name="T58" fmla="*/ 787 w 35"/>
                <a:gd name="T59" fmla="*/ 336 h 26"/>
                <a:gd name="T60" fmla="*/ 787 w 35"/>
                <a:gd name="T61" fmla="*/ 209 h 26"/>
                <a:gd name="T62" fmla="*/ 787 w 35"/>
                <a:gd name="T63" fmla="*/ 28 h 26"/>
                <a:gd name="T64" fmla="*/ 692 w 35"/>
                <a:gd name="T65" fmla="*/ 115 h 26"/>
                <a:gd name="T66" fmla="*/ 692 w 35"/>
                <a:gd name="T67" fmla="*/ 115 h 26"/>
                <a:gd name="T68" fmla="*/ 624 w 35"/>
                <a:gd name="T69" fmla="*/ 115 h 26"/>
                <a:gd name="T70" fmla="*/ 479 w 35"/>
                <a:gd name="T71" fmla="*/ 115 h 26"/>
                <a:gd name="T72" fmla="*/ 349 w 35"/>
                <a:gd name="T73" fmla="*/ 155 h 26"/>
                <a:gd name="T74" fmla="*/ 225 w 35"/>
                <a:gd name="T75" fmla="*/ 270 h 26"/>
                <a:gd name="T76" fmla="*/ 95 w 35"/>
                <a:gd name="T77" fmla="*/ 270 h 26"/>
                <a:gd name="T78" fmla="*/ 28 w 35"/>
                <a:gd name="T79" fmla="*/ 401 h 26"/>
                <a:gd name="T80" fmla="*/ 28 w 35"/>
                <a:gd name="T81" fmla="*/ 490 h 26"/>
                <a:gd name="T82" fmla="*/ 66 w 35"/>
                <a:gd name="T83" fmla="*/ 584 h 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5" h="26">
                  <a:moveTo>
                    <a:pt x="8" y="26"/>
                  </a:moveTo>
                  <a:cubicBezTo>
                    <a:pt x="6" y="26"/>
                    <a:pt x="3" y="26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3" y="21"/>
                    <a:pt x="3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9" y="6"/>
                    <a:pt x="10" y="4"/>
                  </a:cubicBezTo>
                  <a:cubicBezTo>
                    <a:pt x="10" y="3"/>
                    <a:pt x="13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1"/>
                    <a:pt x="26" y="2"/>
                    <a:pt x="26" y="3"/>
                  </a:cubicBezTo>
                  <a:cubicBezTo>
                    <a:pt x="26" y="3"/>
                    <a:pt x="26" y="4"/>
                    <a:pt x="27" y="5"/>
                  </a:cubicBezTo>
                  <a:cubicBezTo>
                    <a:pt x="30" y="3"/>
                    <a:pt x="31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0" y="5"/>
                    <a:pt x="26" y="6"/>
                    <a:pt x="26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5"/>
                    <a:pt x="14" y="25"/>
                    <a:pt x="12" y="25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0" y="26"/>
                    <a:pt x="9" y="26"/>
                    <a:pt x="8" y="26"/>
                  </a:cubicBezTo>
                  <a:close/>
                  <a:moveTo>
                    <a:pt x="2" y="24"/>
                  </a:moveTo>
                  <a:cubicBezTo>
                    <a:pt x="5" y="25"/>
                    <a:pt x="8" y="25"/>
                    <a:pt x="11" y="25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3" y="24"/>
                    <a:pt x="14" y="22"/>
                  </a:cubicBezTo>
                  <a:cubicBezTo>
                    <a:pt x="14" y="20"/>
                    <a:pt x="15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9"/>
                    <a:pt x="18" y="19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6" y="10"/>
                    <a:pt x="26" y="9"/>
                  </a:cubicBezTo>
                  <a:cubicBezTo>
                    <a:pt x="26" y="9"/>
                    <a:pt x="26" y="9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5"/>
                    <a:pt x="25" y="4"/>
                    <a:pt x="25" y="3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4" y="2"/>
                    <a:pt x="23" y="4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2" y="14"/>
                    <a:pt x="2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3" y="23"/>
                    <a:pt x="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16" name="Freeform 420"/>
            <p:cNvSpPr/>
            <p:nvPr/>
          </p:nvSpPr>
          <p:spPr bwMode="auto">
            <a:xfrm>
              <a:off x="2601297" y="2507704"/>
              <a:ext cx="6296" cy="0"/>
            </a:xfrm>
            <a:custGeom>
              <a:avLst/>
              <a:gdLst>
                <a:gd name="T0" fmla="*/ 16 w 1"/>
                <a:gd name="T1" fmla="*/ 0 w 1"/>
                <a:gd name="T2" fmla="*/ 16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17" name="Freeform 421"/>
            <p:cNvSpPr/>
            <p:nvPr/>
          </p:nvSpPr>
          <p:spPr bwMode="auto">
            <a:xfrm>
              <a:off x="2591853" y="2491964"/>
              <a:ext cx="22035" cy="31481"/>
            </a:xfrm>
            <a:custGeom>
              <a:avLst/>
              <a:gdLst>
                <a:gd name="T0" fmla="*/ 28 w 3"/>
                <a:gd name="T1" fmla="*/ 158 h 4"/>
                <a:gd name="T2" fmla="*/ 28 w 3"/>
                <a:gd name="T3" fmla="*/ 125 h 4"/>
                <a:gd name="T4" fmla="*/ 28 w 3"/>
                <a:gd name="T5" fmla="*/ 83 h 4"/>
                <a:gd name="T6" fmla="*/ 28 w 3"/>
                <a:gd name="T7" fmla="*/ 50 h 4"/>
                <a:gd name="T8" fmla="*/ 28 w 3"/>
                <a:gd name="T9" fmla="*/ 50 h 4"/>
                <a:gd name="T10" fmla="*/ 86 w 3"/>
                <a:gd name="T11" fmla="*/ 0 h 4"/>
                <a:gd name="T12" fmla="*/ 65 w 3"/>
                <a:gd name="T13" fmla="*/ 83 h 4"/>
                <a:gd name="T14" fmla="*/ 65 w 3"/>
                <a:gd name="T15" fmla="*/ 125 h 4"/>
                <a:gd name="T16" fmla="*/ 28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18" name="Freeform 422"/>
            <p:cNvSpPr/>
            <p:nvPr/>
          </p:nvSpPr>
          <p:spPr bwMode="auto">
            <a:xfrm>
              <a:off x="2399833" y="2277894"/>
              <a:ext cx="169985" cy="179441"/>
            </a:xfrm>
            <a:custGeom>
              <a:avLst/>
              <a:gdLst>
                <a:gd name="T0" fmla="*/ 28 w 23"/>
                <a:gd name="T1" fmla="*/ 485 h 24"/>
                <a:gd name="T2" fmla="*/ 209 w 23"/>
                <a:gd name="T3" fmla="*/ 575 h 24"/>
                <a:gd name="T4" fmla="*/ 298 w 23"/>
                <a:gd name="T5" fmla="*/ 603 h 24"/>
                <a:gd name="T6" fmla="*/ 336 w 23"/>
                <a:gd name="T7" fmla="*/ 644 h 24"/>
                <a:gd name="T8" fmla="*/ 336 w 23"/>
                <a:gd name="T9" fmla="*/ 701 h 24"/>
                <a:gd name="T10" fmla="*/ 545 w 23"/>
                <a:gd name="T11" fmla="*/ 739 h 24"/>
                <a:gd name="T12" fmla="*/ 606 w 23"/>
                <a:gd name="T13" fmla="*/ 672 h 24"/>
                <a:gd name="T14" fmla="*/ 700 w 23"/>
                <a:gd name="T15" fmla="*/ 672 h 24"/>
                <a:gd name="T16" fmla="*/ 545 w 23"/>
                <a:gd name="T17" fmla="*/ 418 h 24"/>
                <a:gd name="T18" fmla="*/ 491 w 23"/>
                <a:gd name="T19" fmla="*/ 321 h 24"/>
                <a:gd name="T20" fmla="*/ 545 w 23"/>
                <a:gd name="T21" fmla="*/ 164 h 24"/>
                <a:gd name="T22" fmla="*/ 425 w 23"/>
                <a:gd name="T23" fmla="*/ 29 h 24"/>
                <a:gd name="T24" fmla="*/ 270 w 23"/>
                <a:gd name="T25" fmla="*/ 29 h 24"/>
                <a:gd name="T26" fmla="*/ 181 w 23"/>
                <a:gd name="T27" fmla="*/ 164 h 24"/>
                <a:gd name="T28" fmla="*/ 89 w 23"/>
                <a:gd name="T29" fmla="*/ 321 h 24"/>
                <a:gd name="T30" fmla="*/ 28 w 23"/>
                <a:gd name="T31" fmla="*/ 485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" h="24">
                  <a:moveTo>
                    <a:pt x="1" y="15"/>
                  </a:moveTo>
                  <a:cubicBezTo>
                    <a:pt x="3" y="16"/>
                    <a:pt x="5" y="17"/>
                    <a:pt x="7" y="18"/>
                  </a:cubicBezTo>
                  <a:cubicBezTo>
                    <a:pt x="8" y="18"/>
                    <a:pt x="9" y="18"/>
                    <a:pt x="10" y="19"/>
                  </a:cubicBezTo>
                  <a:cubicBezTo>
                    <a:pt x="10" y="20"/>
                    <a:pt x="11" y="19"/>
                    <a:pt x="11" y="20"/>
                  </a:cubicBezTo>
                  <a:cubicBezTo>
                    <a:pt x="12" y="20"/>
                    <a:pt x="11" y="21"/>
                    <a:pt x="11" y="22"/>
                  </a:cubicBezTo>
                  <a:cubicBezTo>
                    <a:pt x="13" y="24"/>
                    <a:pt x="16" y="22"/>
                    <a:pt x="18" y="23"/>
                  </a:cubicBezTo>
                  <a:cubicBezTo>
                    <a:pt x="19" y="23"/>
                    <a:pt x="19" y="21"/>
                    <a:pt x="20" y="21"/>
                  </a:cubicBezTo>
                  <a:cubicBezTo>
                    <a:pt x="21" y="20"/>
                    <a:pt x="22" y="21"/>
                    <a:pt x="23" y="21"/>
                  </a:cubicBezTo>
                  <a:cubicBezTo>
                    <a:pt x="20" y="19"/>
                    <a:pt x="22" y="15"/>
                    <a:pt x="18" y="13"/>
                  </a:cubicBezTo>
                  <a:cubicBezTo>
                    <a:pt x="17" y="13"/>
                    <a:pt x="15" y="11"/>
                    <a:pt x="16" y="10"/>
                  </a:cubicBezTo>
                  <a:cubicBezTo>
                    <a:pt x="16" y="8"/>
                    <a:pt x="17" y="6"/>
                    <a:pt x="18" y="5"/>
                  </a:cubicBezTo>
                  <a:cubicBezTo>
                    <a:pt x="16" y="4"/>
                    <a:pt x="14" y="3"/>
                    <a:pt x="14" y="1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7" y="2"/>
                    <a:pt x="6" y="3"/>
                    <a:pt x="6" y="5"/>
                  </a:cubicBezTo>
                  <a:cubicBezTo>
                    <a:pt x="6" y="8"/>
                    <a:pt x="6" y="9"/>
                    <a:pt x="3" y="10"/>
                  </a:cubicBezTo>
                  <a:cubicBezTo>
                    <a:pt x="0" y="12"/>
                    <a:pt x="0" y="12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19" name="Freeform 423"/>
            <p:cNvSpPr>
              <a:spLocks noEditPoints="1"/>
            </p:cNvSpPr>
            <p:nvPr/>
          </p:nvSpPr>
          <p:spPr bwMode="auto">
            <a:xfrm>
              <a:off x="2390389" y="2271598"/>
              <a:ext cx="185725" cy="185738"/>
            </a:xfrm>
            <a:custGeom>
              <a:avLst/>
              <a:gdLst>
                <a:gd name="T0" fmla="*/ 590 w 25"/>
                <a:gd name="T1" fmla="*/ 774 h 25"/>
                <a:gd name="T2" fmla="*/ 500 w 25"/>
                <a:gd name="T3" fmla="*/ 753 h 25"/>
                <a:gd name="T4" fmla="*/ 368 w 25"/>
                <a:gd name="T5" fmla="*/ 708 h 25"/>
                <a:gd name="T6" fmla="*/ 368 w 25"/>
                <a:gd name="T7" fmla="*/ 656 h 25"/>
                <a:gd name="T8" fmla="*/ 319 w 25"/>
                <a:gd name="T9" fmla="*/ 656 h 25"/>
                <a:gd name="T10" fmla="*/ 250 w 25"/>
                <a:gd name="T11" fmla="*/ 590 h 25"/>
                <a:gd name="T12" fmla="*/ 66 w 25"/>
                <a:gd name="T13" fmla="*/ 500 h 25"/>
                <a:gd name="T14" fmla="*/ 28 w 25"/>
                <a:gd name="T15" fmla="*/ 500 h 25"/>
                <a:gd name="T16" fmla="*/ 118 w 25"/>
                <a:gd name="T17" fmla="*/ 340 h 25"/>
                <a:gd name="T18" fmla="*/ 278 w 25"/>
                <a:gd name="T19" fmla="*/ 66 h 25"/>
                <a:gd name="T20" fmla="*/ 434 w 25"/>
                <a:gd name="T21" fmla="*/ 28 h 25"/>
                <a:gd name="T22" fmla="*/ 500 w 25"/>
                <a:gd name="T23" fmla="*/ 28 h 25"/>
                <a:gd name="T24" fmla="*/ 590 w 25"/>
                <a:gd name="T25" fmla="*/ 156 h 25"/>
                <a:gd name="T26" fmla="*/ 590 w 25"/>
                <a:gd name="T27" fmla="*/ 184 h 25"/>
                <a:gd name="T28" fmla="*/ 524 w 25"/>
                <a:gd name="T29" fmla="*/ 340 h 25"/>
                <a:gd name="T30" fmla="*/ 684 w 25"/>
                <a:gd name="T31" fmla="*/ 552 h 25"/>
                <a:gd name="T32" fmla="*/ 774 w 25"/>
                <a:gd name="T33" fmla="*/ 684 h 25"/>
                <a:gd name="T34" fmla="*/ 684 w 25"/>
                <a:gd name="T35" fmla="*/ 684 h 25"/>
                <a:gd name="T36" fmla="*/ 656 w 25"/>
                <a:gd name="T37" fmla="*/ 708 h 25"/>
                <a:gd name="T38" fmla="*/ 524 w 25"/>
                <a:gd name="T39" fmla="*/ 708 h 25"/>
                <a:gd name="T40" fmla="*/ 618 w 25"/>
                <a:gd name="T41" fmla="*/ 708 h 25"/>
                <a:gd name="T42" fmla="*/ 684 w 25"/>
                <a:gd name="T43" fmla="*/ 656 h 25"/>
                <a:gd name="T44" fmla="*/ 590 w 25"/>
                <a:gd name="T45" fmla="*/ 463 h 25"/>
                <a:gd name="T46" fmla="*/ 524 w 25"/>
                <a:gd name="T47" fmla="*/ 250 h 25"/>
                <a:gd name="T48" fmla="*/ 463 w 25"/>
                <a:gd name="T49" fmla="*/ 66 h 25"/>
                <a:gd name="T50" fmla="*/ 319 w 25"/>
                <a:gd name="T51" fmla="*/ 66 h 25"/>
                <a:gd name="T52" fmla="*/ 250 w 25"/>
                <a:gd name="T53" fmla="*/ 184 h 25"/>
                <a:gd name="T54" fmla="*/ 94 w 25"/>
                <a:gd name="T55" fmla="*/ 368 h 25"/>
                <a:gd name="T56" fmla="*/ 222 w 25"/>
                <a:gd name="T57" fmla="*/ 552 h 25"/>
                <a:gd name="T58" fmla="*/ 278 w 25"/>
                <a:gd name="T59" fmla="*/ 590 h 25"/>
                <a:gd name="T60" fmla="*/ 368 w 25"/>
                <a:gd name="T61" fmla="*/ 618 h 25"/>
                <a:gd name="T62" fmla="*/ 406 w 25"/>
                <a:gd name="T63" fmla="*/ 684 h 25"/>
                <a:gd name="T64" fmla="*/ 500 w 25"/>
                <a:gd name="T65" fmla="*/ 708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25"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5" y="24"/>
                  </a:cubicBezTo>
                  <a:cubicBezTo>
                    <a:pt x="14" y="24"/>
                    <a:pt x="13" y="24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5" y="18"/>
                    <a:pt x="4" y="17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3"/>
                    <a:pt x="0" y="13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6" y="9"/>
                    <a:pt x="6" y="9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2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7" y="12"/>
                    <a:pt x="18" y="13"/>
                    <a:pt x="20" y="14"/>
                  </a:cubicBezTo>
                  <a:cubicBezTo>
                    <a:pt x="22" y="15"/>
                    <a:pt x="22" y="17"/>
                    <a:pt x="22" y="18"/>
                  </a:cubicBezTo>
                  <a:cubicBezTo>
                    <a:pt x="23" y="19"/>
                    <a:pt x="23" y="20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3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5"/>
                    <a:pt x="19" y="25"/>
                  </a:cubicBezTo>
                  <a:close/>
                  <a:moveTo>
                    <a:pt x="17" y="23"/>
                  </a:move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1" y="17"/>
                    <a:pt x="20" y="16"/>
                    <a:pt x="19" y="15"/>
                  </a:cubicBezTo>
                  <a:cubicBezTo>
                    <a:pt x="18" y="14"/>
                    <a:pt x="15" y="12"/>
                    <a:pt x="16" y="10"/>
                  </a:cubicBezTo>
                  <a:cubicBezTo>
                    <a:pt x="16" y="10"/>
                    <a:pt x="17" y="9"/>
                    <a:pt x="17" y="8"/>
                  </a:cubicBezTo>
                  <a:cubicBezTo>
                    <a:pt x="17" y="7"/>
                    <a:pt x="18" y="7"/>
                    <a:pt x="18" y="6"/>
                  </a:cubicBezTo>
                  <a:cubicBezTo>
                    <a:pt x="16" y="6"/>
                    <a:pt x="15" y="4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4"/>
                    <a:pt x="8" y="4"/>
                    <a:pt x="8" y="6"/>
                  </a:cubicBezTo>
                  <a:cubicBezTo>
                    <a:pt x="7" y="9"/>
                    <a:pt x="7" y="10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2" y="13"/>
                    <a:pt x="2" y="13"/>
                    <a:pt x="2" y="15"/>
                  </a:cubicBezTo>
                  <a:cubicBezTo>
                    <a:pt x="4" y="16"/>
                    <a:pt x="6" y="17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0" y="19"/>
                    <a:pt x="11" y="19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2" y="20"/>
                    <a:pt x="13" y="21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3"/>
                    <a:pt x="15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20" name="Freeform 424"/>
            <p:cNvSpPr/>
            <p:nvPr/>
          </p:nvSpPr>
          <p:spPr bwMode="auto">
            <a:xfrm>
              <a:off x="2503713" y="2441595"/>
              <a:ext cx="28331" cy="22037"/>
            </a:xfrm>
            <a:custGeom>
              <a:avLst/>
              <a:gdLst>
                <a:gd name="T0" fmla="*/ 0 w 4"/>
                <a:gd name="T1" fmla="*/ 28 h 3"/>
                <a:gd name="T2" fmla="*/ 101 w 4"/>
                <a:gd name="T3" fmla="*/ 28 h 3"/>
                <a:gd name="T4" fmla="*/ 0 w 4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3"/>
                    <a:pt x="2" y="2"/>
                    <a:pt x="4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21" name="Freeform 425"/>
            <p:cNvSpPr>
              <a:spLocks noEditPoints="1"/>
            </p:cNvSpPr>
            <p:nvPr/>
          </p:nvSpPr>
          <p:spPr bwMode="auto">
            <a:xfrm>
              <a:off x="2497417" y="2441595"/>
              <a:ext cx="50366" cy="22037"/>
            </a:xfrm>
            <a:custGeom>
              <a:avLst/>
              <a:gdLst>
                <a:gd name="T0" fmla="*/ 85 w 7"/>
                <a:gd name="T1" fmla="*/ 86 h 3"/>
                <a:gd name="T2" fmla="*/ 85 w 7"/>
                <a:gd name="T3" fmla="*/ 86 h 3"/>
                <a:gd name="T4" fmla="*/ 25 w 7"/>
                <a:gd name="T5" fmla="*/ 28 h 3"/>
                <a:gd name="T6" fmla="*/ 0 w 7"/>
                <a:gd name="T7" fmla="*/ 28 h 3"/>
                <a:gd name="T8" fmla="*/ 25 w 7"/>
                <a:gd name="T9" fmla="*/ 28 h 3"/>
                <a:gd name="T10" fmla="*/ 130 w 7"/>
                <a:gd name="T11" fmla="*/ 0 h 3"/>
                <a:gd name="T12" fmla="*/ 194 w 7"/>
                <a:gd name="T13" fmla="*/ 28 h 3"/>
                <a:gd name="T14" fmla="*/ 130 w 7"/>
                <a:gd name="T15" fmla="*/ 65 h 3"/>
                <a:gd name="T16" fmla="*/ 85 w 7"/>
                <a:gd name="T17" fmla="*/ 86 h 3"/>
                <a:gd name="T18" fmla="*/ 57 w 7"/>
                <a:gd name="T19" fmla="*/ 28 h 3"/>
                <a:gd name="T20" fmla="*/ 110 w 7"/>
                <a:gd name="T21" fmla="*/ 28 h 3"/>
                <a:gd name="T22" fmla="*/ 57 w 7"/>
                <a:gd name="T23" fmla="*/ 28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lose/>
                  <a:moveTo>
                    <a:pt x="2" y="1"/>
                  </a:moveTo>
                  <a:cubicBezTo>
                    <a:pt x="3" y="2"/>
                    <a:pt x="3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22" name="Freeform 426"/>
            <p:cNvSpPr/>
            <p:nvPr/>
          </p:nvSpPr>
          <p:spPr bwMode="auto">
            <a:xfrm>
              <a:off x="2317988" y="2366040"/>
              <a:ext cx="28331" cy="81850"/>
            </a:xfrm>
            <a:custGeom>
              <a:avLst/>
              <a:gdLst>
                <a:gd name="T0" fmla="*/ 56 w 4"/>
                <a:gd name="T1" fmla="*/ 319 h 11"/>
                <a:gd name="T2" fmla="*/ 81 w 4"/>
                <a:gd name="T3" fmla="*/ 156 h 11"/>
                <a:gd name="T4" fmla="*/ 56 w 4"/>
                <a:gd name="T5" fmla="*/ 156 h 11"/>
                <a:gd name="T6" fmla="*/ 81 w 4"/>
                <a:gd name="T7" fmla="*/ 118 h 11"/>
                <a:gd name="T8" fmla="*/ 101 w 4"/>
                <a:gd name="T9" fmla="*/ 95 h 11"/>
                <a:gd name="T10" fmla="*/ 101 w 4"/>
                <a:gd name="T11" fmla="*/ 0 h 11"/>
                <a:gd name="T12" fmla="*/ 25 w 4"/>
                <a:gd name="T13" fmla="*/ 156 h 11"/>
                <a:gd name="T14" fmla="*/ 56 w 4"/>
                <a:gd name="T15" fmla="*/ 319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11">
                  <a:moveTo>
                    <a:pt x="2" y="10"/>
                  </a:moveTo>
                  <a:cubicBezTo>
                    <a:pt x="3" y="9"/>
                    <a:pt x="3" y="7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2" y="4"/>
                    <a:pt x="2" y="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1" y="0"/>
                    <a:pt x="2" y="3"/>
                    <a:pt x="1" y="5"/>
                  </a:cubicBezTo>
                  <a:cubicBezTo>
                    <a:pt x="0" y="6"/>
                    <a:pt x="2" y="11"/>
                    <a:pt x="2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23" name="Freeform 427"/>
            <p:cNvSpPr>
              <a:spLocks noEditPoints="1"/>
            </p:cNvSpPr>
            <p:nvPr/>
          </p:nvSpPr>
          <p:spPr bwMode="auto">
            <a:xfrm>
              <a:off x="2317988" y="2366040"/>
              <a:ext cx="28331" cy="81850"/>
            </a:xfrm>
            <a:custGeom>
              <a:avLst/>
              <a:gdLst>
                <a:gd name="T0" fmla="*/ 56 w 4"/>
                <a:gd name="T1" fmla="*/ 340 h 11"/>
                <a:gd name="T2" fmla="*/ 25 w 4"/>
                <a:gd name="T3" fmla="*/ 319 h 11"/>
                <a:gd name="T4" fmla="*/ 0 w 4"/>
                <a:gd name="T5" fmla="*/ 225 h 11"/>
                <a:gd name="T6" fmla="*/ 0 w 4"/>
                <a:gd name="T7" fmla="*/ 225 h 11"/>
                <a:gd name="T8" fmla="*/ 0 w 4"/>
                <a:gd name="T9" fmla="*/ 184 h 11"/>
                <a:gd name="T10" fmla="*/ 25 w 4"/>
                <a:gd name="T11" fmla="*/ 118 h 11"/>
                <a:gd name="T12" fmla="*/ 25 w 4"/>
                <a:gd name="T13" fmla="*/ 66 h 11"/>
                <a:gd name="T14" fmla="*/ 101 w 4"/>
                <a:gd name="T15" fmla="*/ 0 h 11"/>
                <a:gd name="T16" fmla="*/ 101 w 4"/>
                <a:gd name="T17" fmla="*/ 0 h 11"/>
                <a:gd name="T18" fmla="*/ 101 w 4"/>
                <a:gd name="T19" fmla="*/ 0 h 11"/>
                <a:gd name="T20" fmla="*/ 101 w 4"/>
                <a:gd name="T21" fmla="*/ 95 h 11"/>
                <a:gd name="T22" fmla="*/ 101 w 4"/>
                <a:gd name="T23" fmla="*/ 118 h 11"/>
                <a:gd name="T24" fmla="*/ 81 w 4"/>
                <a:gd name="T25" fmla="*/ 95 h 11"/>
                <a:gd name="T26" fmla="*/ 81 w 4"/>
                <a:gd name="T27" fmla="*/ 95 h 11"/>
                <a:gd name="T28" fmla="*/ 81 w 4"/>
                <a:gd name="T29" fmla="*/ 95 h 11"/>
                <a:gd name="T30" fmla="*/ 81 w 4"/>
                <a:gd name="T31" fmla="*/ 118 h 11"/>
                <a:gd name="T32" fmla="*/ 101 w 4"/>
                <a:gd name="T33" fmla="*/ 118 h 11"/>
                <a:gd name="T34" fmla="*/ 81 w 4"/>
                <a:gd name="T35" fmla="*/ 118 h 11"/>
                <a:gd name="T36" fmla="*/ 101 w 4"/>
                <a:gd name="T37" fmla="*/ 118 h 11"/>
                <a:gd name="T38" fmla="*/ 81 w 4"/>
                <a:gd name="T39" fmla="*/ 340 h 11"/>
                <a:gd name="T40" fmla="*/ 56 w 4"/>
                <a:gd name="T41" fmla="*/ 340 h 11"/>
                <a:gd name="T42" fmla="*/ 25 w 4"/>
                <a:gd name="T43" fmla="*/ 184 h 11"/>
                <a:gd name="T44" fmla="*/ 56 w 4"/>
                <a:gd name="T45" fmla="*/ 279 h 11"/>
                <a:gd name="T46" fmla="*/ 81 w 4"/>
                <a:gd name="T47" fmla="*/ 184 h 11"/>
                <a:gd name="T48" fmla="*/ 56 w 4"/>
                <a:gd name="T49" fmla="*/ 184 h 11"/>
                <a:gd name="T50" fmla="*/ 25 w 4"/>
                <a:gd name="T51" fmla="*/ 184 h 1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lnTo>
                    <a:pt x="2" y="11"/>
                  </a:lnTo>
                  <a:close/>
                  <a:moveTo>
                    <a:pt x="1" y="6"/>
                  </a:moveTo>
                  <a:cubicBezTo>
                    <a:pt x="1" y="7"/>
                    <a:pt x="2" y="8"/>
                    <a:pt x="2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24" name="Freeform 428"/>
            <p:cNvSpPr/>
            <p:nvPr/>
          </p:nvSpPr>
          <p:spPr bwMode="auto">
            <a:xfrm>
              <a:off x="2324284" y="2366040"/>
              <a:ext cx="81845" cy="81850"/>
            </a:xfrm>
            <a:custGeom>
              <a:avLst/>
              <a:gdLst>
                <a:gd name="T0" fmla="*/ 319 w 11"/>
                <a:gd name="T1" fmla="*/ 0 h 11"/>
                <a:gd name="T2" fmla="*/ 156 w 11"/>
                <a:gd name="T3" fmla="*/ 95 h 11"/>
                <a:gd name="T4" fmla="*/ 95 w 11"/>
                <a:gd name="T5" fmla="*/ 95 h 11"/>
                <a:gd name="T6" fmla="*/ 66 w 11"/>
                <a:gd name="T7" fmla="*/ 118 h 11"/>
                <a:gd name="T8" fmla="*/ 28 w 11"/>
                <a:gd name="T9" fmla="*/ 156 h 11"/>
                <a:gd name="T10" fmla="*/ 66 w 11"/>
                <a:gd name="T11" fmla="*/ 156 h 11"/>
                <a:gd name="T12" fmla="*/ 66 w 11"/>
                <a:gd name="T13" fmla="*/ 340 h 11"/>
                <a:gd name="T14" fmla="*/ 156 w 11"/>
                <a:gd name="T15" fmla="*/ 279 h 11"/>
                <a:gd name="T16" fmla="*/ 225 w 11"/>
                <a:gd name="T17" fmla="*/ 279 h 11"/>
                <a:gd name="T18" fmla="*/ 251 w 11"/>
                <a:gd name="T19" fmla="*/ 225 h 11"/>
                <a:gd name="T20" fmla="*/ 184 w 11"/>
                <a:gd name="T21" fmla="*/ 156 h 11"/>
                <a:gd name="T22" fmla="*/ 319 w 11"/>
                <a:gd name="T23" fmla="*/ 118 h 11"/>
                <a:gd name="T24" fmla="*/ 319 w 11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11">
                  <a:moveTo>
                    <a:pt x="10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4" y="3"/>
                    <a:pt x="2" y="0"/>
                    <a:pt x="3" y="3"/>
                  </a:cubicBezTo>
                  <a:cubicBezTo>
                    <a:pt x="1" y="2"/>
                    <a:pt x="1" y="4"/>
                    <a:pt x="2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7"/>
                    <a:pt x="0" y="11"/>
                    <a:pt x="2" y="11"/>
                  </a:cubicBezTo>
                  <a:cubicBezTo>
                    <a:pt x="4" y="11"/>
                    <a:pt x="4" y="11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7" y="4"/>
                    <a:pt x="10" y="4"/>
                    <a:pt x="10" y="4"/>
                  </a:cubicBezTo>
                  <a:cubicBezTo>
                    <a:pt x="11" y="3"/>
                    <a:pt x="10" y="1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25" name="Freeform 429"/>
            <p:cNvSpPr>
              <a:spLocks noEditPoints="1"/>
            </p:cNvSpPr>
            <p:nvPr/>
          </p:nvSpPr>
          <p:spPr bwMode="auto">
            <a:xfrm>
              <a:off x="2317988" y="2359744"/>
              <a:ext cx="97584" cy="97591"/>
            </a:xfrm>
            <a:custGeom>
              <a:avLst/>
              <a:gdLst>
                <a:gd name="T0" fmla="*/ 136 w 13"/>
                <a:gd name="T1" fmla="*/ 420 h 13"/>
                <a:gd name="T2" fmla="*/ 136 w 13"/>
                <a:gd name="T3" fmla="*/ 420 h 13"/>
                <a:gd name="T4" fmla="*/ 98 w 13"/>
                <a:gd name="T5" fmla="*/ 420 h 13"/>
                <a:gd name="T6" fmla="*/ 69 w 13"/>
                <a:gd name="T7" fmla="*/ 393 h 13"/>
                <a:gd name="T8" fmla="*/ 69 w 13"/>
                <a:gd name="T9" fmla="*/ 234 h 13"/>
                <a:gd name="T10" fmla="*/ 98 w 13"/>
                <a:gd name="T11" fmla="*/ 234 h 13"/>
                <a:gd name="T12" fmla="*/ 69 w 13"/>
                <a:gd name="T13" fmla="*/ 234 h 13"/>
                <a:gd name="T14" fmla="*/ 0 w 13"/>
                <a:gd name="T15" fmla="*/ 255 h 13"/>
                <a:gd name="T16" fmla="*/ 69 w 13"/>
                <a:gd name="T17" fmla="*/ 188 h 13"/>
                <a:gd name="T18" fmla="*/ 69 w 13"/>
                <a:gd name="T19" fmla="*/ 165 h 13"/>
                <a:gd name="T20" fmla="*/ 69 w 13"/>
                <a:gd name="T21" fmla="*/ 165 h 13"/>
                <a:gd name="T22" fmla="*/ 69 w 13"/>
                <a:gd name="T23" fmla="*/ 136 h 13"/>
                <a:gd name="T24" fmla="*/ 98 w 13"/>
                <a:gd name="T25" fmla="*/ 98 h 13"/>
                <a:gd name="T26" fmla="*/ 98 w 13"/>
                <a:gd name="T27" fmla="*/ 69 h 13"/>
                <a:gd name="T28" fmla="*/ 136 w 13"/>
                <a:gd name="T29" fmla="*/ 69 h 13"/>
                <a:gd name="T30" fmla="*/ 165 w 13"/>
                <a:gd name="T31" fmla="*/ 98 h 13"/>
                <a:gd name="T32" fmla="*/ 188 w 13"/>
                <a:gd name="T33" fmla="*/ 98 h 13"/>
                <a:gd name="T34" fmla="*/ 353 w 13"/>
                <a:gd name="T35" fmla="*/ 0 h 13"/>
                <a:gd name="T36" fmla="*/ 353 w 13"/>
                <a:gd name="T37" fmla="*/ 29 h 13"/>
                <a:gd name="T38" fmla="*/ 393 w 13"/>
                <a:gd name="T39" fmla="*/ 69 h 13"/>
                <a:gd name="T40" fmla="*/ 393 w 13"/>
                <a:gd name="T41" fmla="*/ 165 h 13"/>
                <a:gd name="T42" fmla="*/ 255 w 13"/>
                <a:gd name="T43" fmla="*/ 188 h 13"/>
                <a:gd name="T44" fmla="*/ 255 w 13"/>
                <a:gd name="T45" fmla="*/ 188 h 13"/>
                <a:gd name="T46" fmla="*/ 324 w 13"/>
                <a:gd name="T47" fmla="*/ 255 h 13"/>
                <a:gd name="T48" fmla="*/ 324 w 13"/>
                <a:gd name="T49" fmla="*/ 284 h 13"/>
                <a:gd name="T50" fmla="*/ 284 w 13"/>
                <a:gd name="T51" fmla="*/ 324 h 13"/>
                <a:gd name="T52" fmla="*/ 255 w 13"/>
                <a:gd name="T53" fmla="*/ 324 h 13"/>
                <a:gd name="T54" fmla="*/ 234 w 13"/>
                <a:gd name="T55" fmla="*/ 353 h 13"/>
                <a:gd name="T56" fmla="*/ 234 w 13"/>
                <a:gd name="T57" fmla="*/ 353 h 13"/>
                <a:gd name="T58" fmla="*/ 188 w 13"/>
                <a:gd name="T59" fmla="*/ 393 h 13"/>
                <a:gd name="T60" fmla="*/ 136 w 13"/>
                <a:gd name="T61" fmla="*/ 420 h 13"/>
                <a:gd name="T62" fmla="*/ 136 w 13"/>
                <a:gd name="T63" fmla="*/ 165 h 13"/>
                <a:gd name="T64" fmla="*/ 136 w 13"/>
                <a:gd name="T65" fmla="*/ 188 h 13"/>
                <a:gd name="T66" fmla="*/ 136 w 13"/>
                <a:gd name="T67" fmla="*/ 234 h 13"/>
                <a:gd name="T68" fmla="*/ 98 w 13"/>
                <a:gd name="T69" fmla="*/ 353 h 13"/>
                <a:gd name="T70" fmla="*/ 98 w 13"/>
                <a:gd name="T71" fmla="*/ 353 h 13"/>
                <a:gd name="T72" fmla="*/ 136 w 13"/>
                <a:gd name="T73" fmla="*/ 353 h 13"/>
                <a:gd name="T74" fmla="*/ 136 w 13"/>
                <a:gd name="T75" fmla="*/ 353 h 13"/>
                <a:gd name="T76" fmla="*/ 165 w 13"/>
                <a:gd name="T77" fmla="*/ 353 h 13"/>
                <a:gd name="T78" fmla="*/ 188 w 13"/>
                <a:gd name="T79" fmla="*/ 324 h 13"/>
                <a:gd name="T80" fmla="*/ 234 w 13"/>
                <a:gd name="T81" fmla="*/ 324 h 13"/>
                <a:gd name="T82" fmla="*/ 255 w 13"/>
                <a:gd name="T83" fmla="*/ 284 h 13"/>
                <a:gd name="T84" fmla="*/ 255 w 13"/>
                <a:gd name="T85" fmla="*/ 284 h 13"/>
                <a:gd name="T86" fmla="*/ 255 w 13"/>
                <a:gd name="T87" fmla="*/ 255 h 13"/>
                <a:gd name="T88" fmla="*/ 188 w 13"/>
                <a:gd name="T89" fmla="*/ 165 h 13"/>
                <a:gd name="T90" fmla="*/ 234 w 13"/>
                <a:gd name="T91" fmla="*/ 165 h 13"/>
                <a:gd name="T92" fmla="*/ 255 w 13"/>
                <a:gd name="T93" fmla="*/ 165 h 13"/>
                <a:gd name="T94" fmla="*/ 353 w 13"/>
                <a:gd name="T95" fmla="*/ 136 h 13"/>
                <a:gd name="T96" fmla="*/ 353 w 13"/>
                <a:gd name="T97" fmla="*/ 69 h 13"/>
                <a:gd name="T98" fmla="*/ 353 w 13"/>
                <a:gd name="T99" fmla="*/ 69 h 13"/>
                <a:gd name="T100" fmla="*/ 188 w 13"/>
                <a:gd name="T101" fmla="*/ 136 h 13"/>
                <a:gd name="T102" fmla="*/ 136 w 13"/>
                <a:gd name="T103" fmla="*/ 136 h 13"/>
                <a:gd name="T104" fmla="*/ 136 w 13"/>
                <a:gd name="T105" fmla="*/ 98 h 13"/>
                <a:gd name="T106" fmla="*/ 136 w 13"/>
                <a:gd name="T107" fmla="*/ 136 h 13"/>
                <a:gd name="T108" fmla="*/ 136 w 13"/>
                <a:gd name="T109" fmla="*/ 165 h 13"/>
                <a:gd name="T110" fmla="*/ 98 w 13"/>
                <a:gd name="T111" fmla="*/ 136 h 13"/>
                <a:gd name="T112" fmla="*/ 98 w 13"/>
                <a:gd name="T113" fmla="*/ 136 h 13"/>
                <a:gd name="T114" fmla="*/ 98 w 13"/>
                <a:gd name="T115" fmla="*/ 136 h 13"/>
                <a:gd name="T116" fmla="*/ 98 w 13"/>
                <a:gd name="T117" fmla="*/ 165 h 13"/>
                <a:gd name="T118" fmla="*/ 136 w 13"/>
                <a:gd name="T119" fmla="*/ 165 h 13"/>
                <a:gd name="T120" fmla="*/ 98 w 13"/>
                <a:gd name="T121" fmla="*/ 165 h 13"/>
                <a:gd name="T122" fmla="*/ 136 w 13"/>
                <a:gd name="T123" fmla="*/ 165 h 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" h="13"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1" y="11"/>
                    <a:pt x="2" y="9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4"/>
                    <a:pt x="2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3"/>
                    <a:pt x="13" y="4"/>
                    <a:pt x="12" y="5"/>
                  </a:cubicBezTo>
                  <a:cubicBezTo>
                    <a:pt x="11" y="6"/>
                    <a:pt x="10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9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9" y="5"/>
                    <a:pt x="10" y="5"/>
                    <a:pt x="11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26" name="Freeform 430"/>
            <p:cNvSpPr/>
            <p:nvPr/>
          </p:nvSpPr>
          <p:spPr bwMode="auto">
            <a:xfrm>
              <a:off x="2532044" y="2435298"/>
              <a:ext cx="37775" cy="28333"/>
            </a:xfrm>
            <a:custGeom>
              <a:avLst/>
              <a:gdLst>
                <a:gd name="T0" fmla="*/ 139 w 5"/>
                <a:gd name="T1" fmla="*/ 101 h 4"/>
                <a:gd name="T2" fmla="*/ 0 w 5"/>
                <a:gd name="T3" fmla="*/ 56 h 4"/>
                <a:gd name="T4" fmla="*/ 70 w 5"/>
                <a:gd name="T5" fmla="*/ 0 h 4"/>
                <a:gd name="T6" fmla="*/ 98 w 5"/>
                <a:gd name="T7" fmla="*/ 56 h 4"/>
                <a:gd name="T8" fmla="*/ 139 w 5"/>
                <a:gd name="T9" fmla="*/ 10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0"/>
                    <a:pt x="5" y="1"/>
                    <a:pt x="3" y="2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27" name="Freeform 431"/>
            <p:cNvSpPr>
              <a:spLocks noEditPoints="1"/>
            </p:cNvSpPr>
            <p:nvPr/>
          </p:nvSpPr>
          <p:spPr bwMode="auto">
            <a:xfrm>
              <a:off x="2525748" y="2425854"/>
              <a:ext cx="44070" cy="37777"/>
            </a:xfrm>
            <a:custGeom>
              <a:avLst/>
              <a:gdLst>
                <a:gd name="T0" fmla="*/ 152 w 6"/>
                <a:gd name="T1" fmla="*/ 168 h 5"/>
                <a:gd name="T2" fmla="*/ 86 w 6"/>
                <a:gd name="T3" fmla="*/ 168 h 5"/>
                <a:gd name="T4" fmla="*/ 28 w 6"/>
                <a:gd name="T5" fmla="*/ 139 h 5"/>
                <a:gd name="T6" fmla="*/ 0 w 6"/>
                <a:gd name="T7" fmla="*/ 139 h 5"/>
                <a:gd name="T8" fmla="*/ 28 w 6"/>
                <a:gd name="T9" fmla="*/ 98 h 5"/>
                <a:gd name="T10" fmla="*/ 28 w 6"/>
                <a:gd name="T11" fmla="*/ 70 h 5"/>
                <a:gd name="T12" fmla="*/ 86 w 6"/>
                <a:gd name="T13" fmla="*/ 0 h 5"/>
                <a:gd name="T14" fmla="*/ 152 w 6"/>
                <a:gd name="T15" fmla="*/ 70 h 5"/>
                <a:gd name="T16" fmla="*/ 152 w 6"/>
                <a:gd name="T17" fmla="*/ 98 h 5"/>
                <a:gd name="T18" fmla="*/ 180 w 6"/>
                <a:gd name="T19" fmla="*/ 168 h 5"/>
                <a:gd name="T20" fmla="*/ 180 w 6"/>
                <a:gd name="T21" fmla="*/ 168 h 5"/>
                <a:gd name="T22" fmla="*/ 152 w 6"/>
                <a:gd name="T23" fmla="*/ 168 h 5"/>
                <a:gd name="T24" fmla="*/ 152 w 6"/>
                <a:gd name="T25" fmla="*/ 168 h 5"/>
                <a:gd name="T26" fmla="*/ 86 w 6"/>
                <a:gd name="T27" fmla="*/ 98 h 5"/>
                <a:gd name="T28" fmla="*/ 86 w 6"/>
                <a:gd name="T29" fmla="*/ 139 h 5"/>
                <a:gd name="T30" fmla="*/ 152 w 6"/>
                <a:gd name="T31" fmla="*/ 139 h 5"/>
                <a:gd name="T32" fmla="*/ 114 w 6"/>
                <a:gd name="T33" fmla="*/ 98 h 5"/>
                <a:gd name="T34" fmla="*/ 86 w 6"/>
                <a:gd name="T35" fmla="*/ 98 h 5"/>
                <a:gd name="T36" fmla="*/ 65 w 6"/>
                <a:gd name="T37" fmla="*/ 98 h 5"/>
                <a:gd name="T38" fmla="*/ 65 w 6"/>
                <a:gd name="T39" fmla="*/ 98 h 5"/>
                <a:gd name="T40" fmla="*/ 114 w 6"/>
                <a:gd name="T41" fmla="*/ 70 h 5"/>
                <a:gd name="T42" fmla="*/ 114 w 6"/>
                <a:gd name="T43" fmla="*/ 70 h 5"/>
                <a:gd name="T44" fmla="*/ 86 w 6"/>
                <a:gd name="T45" fmla="*/ 29 h 5"/>
                <a:gd name="T46" fmla="*/ 65 w 6"/>
                <a:gd name="T47" fmla="*/ 98 h 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3"/>
                  </a:ln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28" name="Freeform 432"/>
            <p:cNvSpPr/>
            <p:nvPr/>
          </p:nvSpPr>
          <p:spPr bwMode="auto">
            <a:xfrm>
              <a:off x="2333727" y="2337707"/>
              <a:ext cx="28331" cy="37777"/>
            </a:xfrm>
            <a:custGeom>
              <a:avLst/>
              <a:gdLst>
                <a:gd name="T0" fmla="*/ 56 w 4"/>
                <a:gd name="T1" fmla="*/ 139 h 5"/>
                <a:gd name="T2" fmla="*/ 0 w 4"/>
                <a:gd name="T3" fmla="*/ 139 h 5"/>
                <a:gd name="T4" fmla="*/ 101 w 4"/>
                <a:gd name="T5" fmla="*/ 0 h 5"/>
                <a:gd name="T6" fmla="*/ 56 w 4"/>
                <a:gd name="T7" fmla="*/ 13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1" y="4"/>
                    <a:pt x="1" y="5"/>
                    <a:pt x="0" y="4"/>
                  </a:cubicBezTo>
                  <a:cubicBezTo>
                    <a:pt x="1" y="3"/>
                    <a:pt x="2" y="0"/>
                    <a:pt x="4" y="0"/>
                  </a:cubicBezTo>
                  <a:cubicBezTo>
                    <a:pt x="4" y="2"/>
                    <a:pt x="3" y="3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29" name="Freeform 433"/>
            <p:cNvSpPr>
              <a:spLocks noEditPoints="1"/>
            </p:cNvSpPr>
            <p:nvPr/>
          </p:nvSpPr>
          <p:spPr bwMode="auto">
            <a:xfrm>
              <a:off x="2333727" y="2331411"/>
              <a:ext cx="34627" cy="44073"/>
            </a:xfrm>
            <a:custGeom>
              <a:avLst/>
              <a:gdLst>
                <a:gd name="T0" fmla="*/ 20 w 5"/>
                <a:gd name="T1" fmla="*/ 180 h 6"/>
                <a:gd name="T2" fmla="*/ 0 w 5"/>
                <a:gd name="T3" fmla="*/ 180 h 6"/>
                <a:gd name="T4" fmla="*/ 0 w 5"/>
                <a:gd name="T5" fmla="*/ 180 h 6"/>
                <a:gd name="T6" fmla="*/ 0 w 5"/>
                <a:gd name="T7" fmla="*/ 152 h 6"/>
                <a:gd name="T8" fmla="*/ 0 w 5"/>
                <a:gd name="T9" fmla="*/ 114 h 6"/>
                <a:gd name="T10" fmla="*/ 97 w 5"/>
                <a:gd name="T11" fmla="*/ 0 h 6"/>
                <a:gd name="T12" fmla="*/ 97 w 5"/>
                <a:gd name="T13" fmla="*/ 0 h 6"/>
                <a:gd name="T14" fmla="*/ 97 w 5"/>
                <a:gd name="T15" fmla="*/ 28 h 6"/>
                <a:gd name="T16" fmla="*/ 97 w 5"/>
                <a:gd name="T17" fmla="*/ 28 h 6"/>
                <a:gd name="T18" fmla="*/ 44 w 5"/>
                <a:gd name="T19" fmla="*/ 180 h 6"/>
                <a:gd name="T20" fmla="*/ 44 w 5"/>
                <a:gd name="T21" fmla="*/ 180 h 6"/>
                <a:gd name="T22" fmla="*/ 20 w 5"/>
                <a:gd name="T23" fmla="*/ 180 h 6"/>
                <a:gd name="T24" fmla="*/ 73 w 5"/>
                <a:gd name="T25" fmla="*/ 65 h 6"/>
                <a:gd name="T26" fmla="*/ 20 w 5"/>
                <a:gd name="T27" fmla="*/ 152 h 6"/>
                <a:gd name="T28" fmla="*/ 20 w 5"/>
                <a:gd name="T29" fmla="*/ 152 h 6"/>
                <a:gd name="T30" fmla="*/ 20 w 5"/>
                <a:gd name="T31" fmla="*/ 152 h 6"/>
                <a:gd name="T32" fmla="*/ 73 w 5"/>
                <a:gd name="T33" fmla="*/ 65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3"/>
                    <a:pt x="4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lose/>
                  <a:moveTo>
                    <a:pt x="3" y="2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30" name="Freeform 434"/>
            <p:cNvSpPr/>
            <p:nvPr/>
          </p:nvSpPr>
          <p:spPr bwMode="auto">
            <a:xfrm>
              <a:off x="2629628" y="2529741"/>
              <a:ext cx="135359" cy="157405"/>
            </a:xfrm>
            <a:custGeom>
              <a:avLst/>
              <a:gdLst>
                <a:gd name="T0" fmla="*/ 69 w 18"/>
                <a:gd name="T1" fmla="*/ 674 h 21"/>
                <a:gd name="T2" fmla="*/ 234 w 18"/>
                <a:gd name="T3" fmla="*/ 645 h 21"/>
                <a:gd name="T4" fmla="*/ 258 w 18"/>
                <a:gd name="T5" fmla="*/ 579 h 21"/>
                <a:gd name="T6" fmla="*/ 325 w 18"/>
                <a:gd name="T7" fmla="*/ 538 h 21"/>
                <a:gd name="T8" fmla="*/ 423 w 18"/>
                <a:gd name="T9" fmla="*/ 448 h 21"/>
                <a:gd name="T10" fmla="*/ 490 w 18"/>
                <a:gd name="T11" fmla="*/ 352 h 21"/>
                <a:gd name="T12" fmla="*/ 559 w 18"/>
                <a:gd name="T13" fmla="*/ 255 h 21"/>
                <a:gd name="T14" fmla="*/ 518 w 18"/>
                <a:gd name="T15" fmla="*/ 164 h 21"/>
                <a:gd name="T16" fmla="*/ 394 w 18"/>
                <a:gd name="T17" fmla="*/ 69 h 21"/>
                <a:gd name="T18" fmla="*/ 258 w 18"/>
                <a:gd name="T19" fmla="*/ 0 h 21"/>
                <a:gd name="T20" fmla="*/ 258 w 18"/>
                <a:gd name="T21" fmla="*/ 95 h 21"/>
                <a:gd name="T22" fmla="*/ 234 w 18"/>
                <a:gd name="T23" fmla="*/ 188 h 21"/>
                <a:gd name="T24" fmla="*/ 258 w 18"/>
                <a:gd name="T25" fmla="*/ 255 h 21"/>
                <a:gd name="T26" fmla="*/ 189 w 18"/>
                <a:gd name="T27" fmla="*/ 419 h 21"/>
                <a:gd name="T28" fmla="*/ 0 w 18"/>
                <a:gd name="T29" fmla="*/ 488 h 21"/>
                <a:gd name="T30" fmla="*/ 69 w 18"/>
                <a:gd name="T31" fmla="*/ 674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21">
                  <a:moveTo>
                    <a:pt x="2" y="21"/>
                  </a:moveTo>
                  <a:cubicBezTo>
                    <a:pt x="3" y="20"/>
                    <a:pt x="6" y="20"/>
                    <a:pt x="7" y="20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9" y="17"/>
                    <a:pt x="10" y="18"/>
                    <a:pt x="10" y="17"/>
                  </a:cubicBezTo>
                  <a:cubicBezTo>
                    <a:pt x="11" y="15"/>
                    <a:pt x="13" y="15"/>
                    <a:pt x="13" y="14"/>
                  </a:cubicBezTo>
                  <a:cubicBezTo>
                    <a:pt x="13" y="13"/>
                    <a:pt x="13" y="10"/>
                    <a:pt x="15" y="11"/>
                  </a:cubicBezTo>
                  <a:cubicBezTo>
                    <a:pt x="15" y="10"/>
                    <a:pt x="17" y="9"/>
                    <a:pt x="17" y="8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5" y="3"/>
                    <a:pt x="13" y="3"/>
                    <a:pt x="12" y="2"/>
                  </a:cubicBezTo>
                  <a:cubicBezTo>
                    <a:pt x="10" y="2"/>
                    <a:pt x="10" y="0"/>
                    <a:pt x="8" y="0"/>
                  </a:cubicBezTo>
                  <a:cubicBezTo>
                    <a:pt x="10" y="3"/>
                    <a:pt x="8" y="2"/>
                    <a:pt x="8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8" y="7"/>
                    <a:pt x="9" y="7"/>
                    <a:pt x="8" y="8"/>
                  </a:cubicBezTo>
                  <a:cubicBezTo>
                    <a:pt x="8" y="9"/>
                    <a:pt x="7" y="12"/>
                    <a:pt x="6" y="13"/>
                  </a:cubicBezTo>
                  <a:cubicBezTo>
                    <a:pt x="4" y="13"/>
                    <a:pt x="2" y="14"/>
                    <a:pt x="0" y="15"/>
                  </a:cubicBezTo>
                  <a:cubicBezTo>
                    <a:pt x="0" y="17"/>
                    <a:pt x="1" y="19"/>
                    <a:pt x="2" y="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31" name="Freeform 435"/>
            <p:cNvSpPr>
              <a:spLocks noEditPoints="1"/>
            </p:cNvSpPr>
            <p:nvPr/>
          </p:nvSpPr>
          <p:spPr bwMode="auto">
            <a:xfrm>
              <a:off x="2623332" y="2529741"/>
              <a:ext cx="141654" cy="157405"/>
            </a:xfrm>
            <a:custGeom>
              <a:avLst/>
              <a:gdLst>
                <a:gd name="T0" fmla="*/ 66 w 19"/>
                <a:gd name="T1" fmla="*/ 645 h 21"/>
                <a:gd name="T2" fmla="*/ 0 w 19"/>
                <a:gd name="T3" fmla="*/ 448 h 21"/>
                <a:gd name="T4" fmla="*/ 225 w 19"/>
                <a:gd name="T5" fmla="*/ 390 h 21"/>
                <a:gd name="T6" fmla="*/ 279 w 19"/>
                <a:gd name="T7" fmla="*/ 255 h 21"/>
                <a:gd name="T8" fmla="*/ 253 w 19"/>
                <a:gd name="T9" fmla="*/ 188 h 21"/>
                <a:gd name="T10" fmla="*/ 253 w 19"/>
                <a:gd name="T11" fmla="*/ 95 h 21"/>
                <a:gd name="T12" fmla="*/ 279 w 19"/>
                <a:gd name="T13" fmla="*/ 29 h 21"/>
                <a:gd name="T14" fmla="*/ 279 w 19"/>
                <a:gd name="T15" fmla="*/ 0 h 21"/>
                <a:gd name="T16" fmla="*/ 369 w 19"/>
                <a:gd name="T17" fmla="*/ 29 h 21"/>
                <a:gd name="T18" fmla="*/ 438 w 19"/>
                <a:gd name="T19" fmla="*/ 69 h 21"/>
                <a:gd name="T20" fmla="*/ 573 w 19"/>
                <a:gd name="T21" fmla="*/ 164 h 21"/>
                <a:gd name="T22" fmla="*/ 533 w 19"/>
                <a:gd name="T23" fmla="*/ 352 h 21"/>
                <a:gd name="T24" fmla="*/ 504 w 19"/>
                <a:gd name="T25" fmla="*/ 390 h 21"/>
                <a:gd name="T26" fmla="*/ 476 w 19"/>
                <a:gd name="T27" fmla="*/ 390 h 21"/>
                <a:gd name="T28" fmla="*/ 410 w 19"/>
                <a:gd name="T29" fmla="*/ 510 h 21"/>
                <a:gd name="T30" fmla="*/ 320 w 19"/>
                <a:gd name="T31" fmla="*/ 579 h 21"/>
                <a:gd name="T32" fmla="*/ 279 w 19"/>
                <a:gd name="T33" fmla="*/ 607 h 21"/>
                <a:gd name="T34" fmla="*/ 156 w 19"/>
                <a:gd name="T35" fmla="*/ 674 h 21"/>
                <a:gd name="T36" fmla="*/ 28 w 19"/>
                <a:gd name="T37" fmla="*/ 488 h 21"/>
                <a:gd name="T38" fmla="*/ 95 w 19"/>
                <a:gd name="T39" fmla="*/ 645 h 21"/>
                <a:gd name="T40" fmla="*/ 225 w 19"/>
                <a:gd name="T41" fmla="*/ 607 h 21"/>
                <a:gd name="T42" fmla="*/ 279 w 19"/>
                <a:gd name="T43" fmla="*/ 538 h 21"/>
                <a:gd name="T44" fmla="*/ 320 w 19"/>
                <a:gd name="T45" fmla="*/ 538 h 21"/>
                <a:gd name="T46" fmla="*/ 410 w 19"/>
                <a:gd name="T47" fmla="*/ 448 h 21"/>
                <a:gd name="T48" fmla="*/ 504 w 19"/>
                <a:gd name="T49" fmla="*/ 352 h 21"/>
                <a:gd name="T50" fmla="*/ 573 w 19"/>
                <a:gd name="T51" fmla="*/ 255 h 21"/>
                <a:gd name="T52" fmla="*/ 504 w 19"/>
                <a:gd name="T53" fmla="*/ 164 h 21"/>
                <a:gd name="T54" fmla="*/ 369 w 19"/>
                <a:gd name="T55" fmla="*/ 95 h 21"/>
                <a:gd name="T56" fmla="*/ 320 w 19"/>
                <a:gd name="T57" fmla="*/ 29 h 21"/>
                <a:gd name="T58" fmla="*/ 279 w 19"/>
                <a:gd name="T59" fmla="*/ 136 h 21"/>
                <a:gd name="T60" fmla="*/ 279 w 19"/>
                <a:gd name="T61" fmla="*/ 188 h 21"/>
                <a:gd name="T62" fmla="*/ 320 w 19"/>
                <a:gd name="T63" fmla="*/ 255 h 21"/>
                <a:gd name="T64" fmla="*/ 225 w 19"/>
                <a:gd name="T65" fmla="*/ 419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" h="21">
                  <a:moveTo>
                    <a:pt x="3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1" y="17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5" y="13"/>
                    <a:pt x="7" y="12"/>
                  </a:cubicBezTo>
                  <a:cubicBezTo>
                    <a:pt x="8" y="12"/>
                    <a:pt x="8" y="10"/>
                    <a:pt x="8" y="9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5" y="15"/>
                    <a:pt x="14" y="15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7" y="21"/>
                    <a:pt x="7" y="21"/>
                    <a:pt x="5" y="21"/>
                  </a:cubicBezTo>
                  <a:cubicBezTo>
                    <a:pt x="4" y="21"/>
                    <a:pt x="4" y="21"/>
                    <a:pt x="3" y="21"/>
                  </a:cubicBezTo>
                  <a:close/>
                  <a:moveTo>
                    <a:pt x="1" y="15"/>
                  </a:moveTo>
                  <a:cubicBezTo>
                    <a:pt x="2" y="17"/>
                    <a:pt x="3" y="18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19"/>
                    <a:pt x="7" y="19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2"/>
                    <a:pt x="14" y="11"/>
                  </a:cubicBezTo>
                  <a:cubicBezTo>
                    <a:pt x="15" y="10"/>
                    <a:pt x="15" y="10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8" y="8"/>
                    <a:pt x="18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6" y="4"/>
                    <a:pt x="15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11"/>
                    <a:pt x="9" y="13"/>
                    <a:pt x="7" y="13"/>
                  </a:cubicBezTo>
                  <a:cubicBezTo>
                    <a:pt x="5" y="14"/>
                    <a:pt x="3" y="15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32" name="Freeform 436"/>
            <p:cNvSpPr/>
            <p:nvPr/>
          </p:nvSpPr>
          <p:spPr bwMode="auto">
            <a:xfrm>
              <a:off x="2695733" y="2507704"/>
              <a:ext cx="9444" cy="9444"/>
            </a:xfrm>
            <a:custGeom>
              <a:avLst/>
              <a:gdLst>
                <a:gd name="T0" fmla="*/ 81 w 1"/>
                <a:gd name="T1" fmla="*/ 81 h 1"/>
                <a:gd name="T2" fmla="*/ 81 w 1"/>
                <a:gd name="T3" fmla="*/ 0 h 1"/>
                <a:gd name="T4" fmla="*/ 81 w 1"/>
                <a:gd name="T5" fmla="*/ 8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33" name="Freeform 437"/>
            <p:cNvSpPr/>
            <p:nvPr/>
          </p:nvSpPr>
          <p:spPr bwMode="auto">
            <a:xfrm>
              <a:off x="2689437" y="2491964"/>
              <a:ext cx="22035" cy="31481"/>
            </a:xfrm>
            <a:custGeom>
              <a:avLst/>
              <a:gdLst>
                <a:gd name="T0" fmla="*/ 65 w 3"/>
                <a:gd name="T1" fmla="*/ 158 h 4"/>
                <a:gd name="T2" fmla="*/ 28 w 3"/>
                <a:gd name="T3" fmla="*/ 158 h 4"/>
                <a:gd name="T4" fmla="*/ 0 w 3"/>
                <a:gd name="T5" fmla="*/ 125 h 4"/>
                <a:gd name="T6" fmla="*/ 28 w 3"/>
                <a:gd name="T7" fmla="*/ 50 h 4"/>
                <a:gd name="T8" fmla="*/ 86 w 3"/>
                <a:gd name="T9" fmla="*/ 0 h 4"/>
                <a:gd name="T10" fmla="*/ 65 w 3"/>
                <a:gd name="T11" fmla="*/ 83 h 4"/>
                <a:gd name="T12" fmla="*/ 65 w 3"/>
                <a:gd name="T13" fmla="*/ 83 h 4"/>
                <a:gd name="T14" fmla="*/ 65 w 3"/>
                <a:gd name="T15" fmla="*/ 125 h 4"/>
                <a:gd name="T16" fmla="*/ 65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34" name="Freeform 438"/>
            <p:cNvSpPr/>
            <p:nvPr/>
          </p:nvSpPr>
          <p:spPr bwMode="auto">
            <a:xfrm>
              <a:off x="2777578" y="2284190"/>
              <a:ext cx="289605" cy="267588"/>
            </a:xfrm>
            <a:custGeom>
              <a:avLst/>
              <a:gdLst>
                <a:gd name="T0" fmla="*/ 524 w 39"/>
                <a:gd name="T1" fmla="*/ 1122 h 36"/>
                <a:gd name="T2" fmla="*/ 406 w 39"/>
                <a:gd name="T3" fmla="*/ 999 h 36"/>
                <a:gd name="T4" fmla="*/ 316 w 39"/>
                <a:gd name="T5" fmla="*/ 999 h 36"/>
                <a:gd name="T6" fmla="*/ 278 w 39"/>
                <a:gd name="T7" fmla="*/ 1025 h 36"/>
                <a:gd name="T8" fmla="*/ 222 w 39"/>
                <a:gd name="T9" fmla="*/ 999 h 36"/>
                <a:gd name="T10" fmla="*/ 66 w 39"/>
                <a:gd name="T11" fmla="*/ 999 h 36"/>
                <a:gd name="T12" fmla="*/ 184 w 39"/>
                <a:gd name="T13" fmla="*/ 843 h 36"/>
                <a:gd name="T14" fmla="*/ 94 w 39"/>
                <a:gd name="T15" fmla="*/ 753 h 36"/>
                <a:gd name="T16" fmla="*/ 0 w 39"/>
                <a:gd name="T17" fmla="*/ 619 h 36"/>
                <a:gd name="T18" fmla="*/ 316 w 39"/>
                <a:gd name="T19" fmla="*/ 659 h 36"/>
                <a:gd name="T20" fmla="*/ 406 w 39"/>
                <a:gd name="T21" fmla="*/ 590 h 36"/>
                <a:gd name="T22" fmla="*/ 500 w 39"/>
                <a:gd name="T23" fmla="*/ 503 h 36"/>
                <a:gd name="T24" fmla="*/ 618 w 39"/>
                <a:gd name="T25" fmla="*/ 463 h 36"/>
                <a:gd name="T26" fmla="*/ 618 w 39"/>
                <a:gd name="T27" fmla="*/ 406 h 36"/>
                <a:gd name="T28" fmla="*/ 684 w 39"/>
                <a:gd name="T29" fmla="*/ 340 h 36"/>
                <a:gd name="T30" fmla="*/ 656 w 39"/>
                <a:gd name="T31" fmla="*/ 279 h 36"/>
                <a:gd name="T32" fmla="*/ 745 w 39"/>
                <a:gd name="T33" fmla="*/ 250 h 36"/>
                <a:gd name="T34" fmla="*/ 774 w 39"/>
                <a:gd name="T35" fmla="*/ 156 h 36"/>
                <a:gd name="T36" fmla="*/ 774 w 39"/>
                <a:gd name="T37" fmla="*/ 94 h 36"/>
                <a:gd name="T38" fmla="*/ 868 w 39"/>
                <a:gd name="T39" fmla="*/ 28 h 36"/>
                <a:gd name="T40" fmla="*/ 1090 w 39"/>
                <a:gd name="T41" fmla="*/ 28 h 36"/>
                <a:gd name="T42" fmla="*/ 1118 w 39"/>
                <a:gd name="T43" fmla="*/ 118 h 36"/>
                <a:gd name="T44" fmla="*/ 1208 w 39"/>
                <a:gd name="T45" fmla="*/ 156 h 36"/>
                <a:gd name="T46" fmla="*/ 1142 w 39"/>
                <a:gd name="T47" fmla="*/ 222 h 36"/>
                <a:gd name="T48" fmla="*/ 1024 w 39"/>
                <a:gd name="T49" fmla="*/ 222 h 36"/>
                <a:gd name="T50" fmla="*/ 958 w 39"/>
                <a:gd name="T51" fmla="*/ 279 h 36"/>
                <a:gd name="T52" fmla="*/ 986 w 39"/>
                <a:gd name="T53" fmla="*/ 406 h 36"/>
                <a:gd name="T54" fmla="*/ 1024 w 39"/>
                <a:gd name="T55" fmla="*/ 463 h 36"/>
                <a:gd name="T56" fmla="*/ 986 w 39"/>
                <a:gd name="T57" fmla="*/ 524 h 36"/>
                <a:gd name="T58" fmla="*/ 1024 w 39"/>
                <a:gd name="T59" fmla="*/ 524 h 36"/>
                <a:gd name="T60" fmla="*/ 708 w 39"/>
                <a:gd name="T61" fmla="*/ 774 h 36"/>
                <a:gd name="T62" fmla="*/ 618 w 39"/>
                <a:gd name="T63" fmla="*/ 897 h 36"/>
                <a:gd name="T64" fmla="*/ 684 w 39"/>
                <a:gd name="T65" fmla="*/ 937 h 36"/>
                <a:gd name="T66" fmla="*/ 708 w 39"/>
                <a:gd name="T67" fmla="*/ 959 h 36"/>
                <a:gd name="T68" fmla="*/ 708 w 39"/>
                <a:gd name="T69" fmla="*/ 1093 h 36"/>
                <a:gd name="T70" fmla="*/ 590 w 39"/>
                <a:gd name="T71" fmla="*/ 1053 h 36"/>
                <a:gd name="T72" fmla="*/ 524 w 39"/>
                <a:gd name="T73" fmla="*/ 112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" h="36">
                  <a:moveTo>
                    <a:pt x="17" y="36"/>
                  </a:moveTo>
                  <a:cubicBezTo>
                    <a:pt x="15" y="36"/>
                    <a:pt x="15" y="32"/>
                    <a:pt x="13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8" y="33"/>
                    <a:pt x="8" y="32"/>
                    <a:pt x="7" y="32"/>
                  </a:cubicBezTo>
                  <a:cubicBezTo>
                    <a:pt x="6" y="32"/>
                    <a:pt x="2" y="34"/>
                    <a:pt x="2" y="32"/>
                  </a:cubicBezTo>
                  <a:cubicBezTo>
                    <a:pt x="3" y="29"/>
                    <a:pt x="5" y="29"/>
                    <a:pt x="6" y="27"/>
                  </a:cubicBezTo>
                  <a:cubicBezTo>
                    <a:pt x="4" y="27"/>
                    <a:pt x="5" y="25"/>
                    <a:pt x="3" y="24"/>
                  </a:cubicBezTo>
                  <a:cubicBezTo>
                    <a:pt x="2" y="23"/>
                    <a:pt x="1" y="22"/>
                    <a:pt x="0" y="20"/>
                  </a:cubicBezTo>
                  <a:cubicBezTo>
                    <a:pt x="4" y="21"/>
                    <a:pt x="7" y="22"/>
                    <a:pt x="10" y="21"/>
                  </a:cubicBezTo>
                  <a:cubicBezTo>
                    <a:pt x="12" y="21"/>
                    <a:pt x="13" y="21"/>
                    <a:pt x="13" y="19"/>
                  </a:cubicBezTo>
                  <a:cubicBezTo>
                    <a:pt x="13" y="17"/>
                    <a:pt x="14" y="17"/>
                    <a:pt x="16" y="16"/>
                  </a:cubicBezTo>
                  <a:cubicBezTo>
                    <a:pt x="16" y="15"/>
                    <a:pt x="19" y="16"/>
                    <a:pt x="20" y="15"/>
                  </a:cubicBezTo>
                  <a:cubicBezTo>
                    <a:pt x="20" y="15"/>
                    <a:pt x="20" y="13"/>
                    <a:pt x="20" y="13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2" y="10"/>
                    <a:pt x="22" y="9"/>
                    <a:pt x="21" y="9"/>
                  </a:cubicBezTo>
                  <a:cubicBezTo>
                    <a:pt x="22" y="9"/>
                    <a:pt x="25" y="9"/>
                    <a:pt x="24" y="8"/>
                  </a:cubicBezTo>
                  <a:cubicBezTo>
                    <a:pt x="24" y="8"/>
                    <a:pt x="25" y="6"/>
                    <a:pt x="25" y="5"/>
                  </a:cubicBezTo>
                  <a:cubicBezTo>
                    <a:pt x="25" y="4"/>
                    <a:pt x="24" y="4"/>
                    <a:pt x="25" y="3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31" y="1"/>
                    <a:pt x="34" y="0"/>
                    <a:pt x="35" y="1"/>
                  </a:cubicBezTo>
                  <a:cubicBezTo>
                    <a:pt x="35" y="2"/>
                    <a:pt x="35" y="4"/>
                    <a:pt x="36" y="4"/>
                  </a:cubicBezTo>
                  <a:cubicBezTo>
                    <a:pt x="37" y="4"/>
                    <a:pt x="38" y="5"/>
                    <a:pt x="39" y="5"/>
                  </a:cubicBezTo>
                  <a:cubicBezTo>
                    <a:pt x="38" y="5"/>
                    <a:pt x="37" y="7"/>
                    <a:pt x="37" y="7"/>
                  </a:cubicBezTo>
                  <a:cubicBezTo>
                    <a:pt x="35" y="7"/>
                    <a:pt x="35" y="8"/>
                    <a:pt x="33" y="7"/>
                  </a:cubicBezTo>
                  <a:cubicBezTo>
                    <a:pt x="31" y="7"/>
                    <a:pt x="29" y="8"/>
                    <a:pt x="31" y="9"/>
                  </a:cubicBezTo>
                  <a:cubicBezTo>
                    <a:pt x="30" y="11"/>
                    <a:pt x="31" y="12"/>
                    <a:pt x="32" y="13"/>
                  </a:cubicBezTo>
                  <a:cubicBezTo>
                    <a:pt x="33" y="14"/>
                    <a:pt x="35" y="13"/>
                    <a:pt x="33" y="15"/>
                  </a:cubicBezTo>
                  <a:cubicBezTo>
                    <a:pt x="32" y="15"/>
                    <a:pt x="32" y="16"/>
                    <a:pt x="32" y="17"/>
                  </a:cubicBezTo>
                  <a:cubicBezTo>
                    <a:pt x="32" y="17"/>
                    <a:pt x="32" y="17"/>
                    <a:pt x="33" y="17"/>
                  </a:cubicBezTo>
                  <a:cubicBezTo>
                    <a:pt x="31" y="18"/>
                    <a:pt x="25" y="29"/>
                    <a:pt x="23" y="25"/>
                  </a:cubicBezTo>
                  <a:cubicBezTo>
                    <a:pt x="22" y="26"/>
                    <a:pt x="20" y="27"/>
                    <a:pt x="20" y="29"/>
                  </a:cubicBezTo>
                  <a:cubicBezTo>
                    <a:pt x="20" y="29"/>
                    <a:pt x="22" y="29"/>
                    <a:pt x="22" y="30"/>
                  </a:cubicBezTo>
                  <a:cubicBezTo>
                    <a:pt x="22" y="31"/>
                    <a:pt x="22" y="30"/>
                    <a:pt x="23" y="31"/>
                  </a:cubicBezTo>
                  <a:cubicBezTo>
                    <a:pt x="23" y="32"/>
                    <a:pt x="25" y="36"/>
                    <a:pt x="23" y="35"/>
                  </a:cubicBezTo>
                  <a:cubicBezTo>
                    <a:pt x="23" y="35"/>
                    <a:pt x="19" y="35"/>
                    <a:pt x="19" y="34"/>
                  </a:cubicBezTo>
                  <a:cubicBezTo>
                    <a:pt x="19" y="36"/>
                    <a:pt x="18" y="36"/>
                    <a:pt x="17" y="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35" name="Freeform 439"/>
            <p:cNvSpPr>
              <a:spLocks noEditPoints="1"/>
            </p:cNvSpPr>
            <p:nvPr/>
          </p:nvSpPr>
          <p:spPr bwMode="auto">
            <a:xfrm>
              <a:off x="2771282" y="2284190"/>
              <a:ext cx="311640" cy="277032"/>
            </a:xfrm>
            <a:custGeom>
              <a:avLst/>
              <a:gdLst>
                <a:gd name="T0" fmla="*/ 462 w 42"/>
                <a:gd name="T1" fmla="*/ 1092 h 37"/>
                <a:gd name="T2" fmla="*/ 339 w 42"/>
                <a:gd name="T3" fmla="*/ 1051 h 37"/>
                <a:gd name="T4" fmla="*/ 250 w 42"/>
                <a:gd name="T5" fmla="*/ 1051 h 37"/>
                <a:gd name="T6" fmla="*/ 94 w 42"/>
                <a:gd name="T7" fmla="*/ 1051 h 37"/>
                <a:gd name="T8" fmla="*/ 184 w 42"/>
                <a:gd name="T9" fmla="*/ 899 h 37"/>
                <a:gd name="T10" fmla="*/ 28 w 42"/>
                <a:gd name="T11" fmla="*/ 673 h 37"/>
                <a:gd name="T12" fmla="*/ 339 w 42"/>
                <a:gd name="T13" fmla="*/ 673 h 37"/>
                <a:gd name="T14" fmla="*/ 523 w 42"/>
                <a:gd name="T15" fmla="*/ 509 h 37"/>
                <a:gd name="T16" fmla="*/ 618 w 42"/>
                <a:gd name="T17" fmla="*/ 488 h 37"/>
                <a:gd name="T18" fmla="*/ 618 w 42"/>
                <a:gd name="T19" fmla="*/ 390 h 37"/>
                <a:gd name="T20" fmla="*/ 684 w 42"/>
                <a:gd name="T21" fmla="*/ 283 h 37"/>
                <a:gd name="T22" fmla="*/ 773 w 42"/>
                <a:gd name="T23" fmla="*/ 254 h 37"/>
                <a:gd name="T24" fmla="*/ 773 w 42"/>
                <a:gd name="T25" fmla="*/ 136 h 37"/>
                <a:gd name="T26" fmla="*/ 799 w 42"/>
                <a:gd name="T27" fmla="*/ 69 h 37"/>
                <a:gd name="T28" fmla="*/ 1023 w 42"/>
                <a:gd name="T29" fmla="*/ 0 h 37"/>
                <a:gd name="T30" fmla="*/ 1139 w 42"/>
                <a:gd name="T31" fmla="*/ 95 h 37"/>
                <a:gd name="T32" fmla="*/ 1233 w 42"/>
                <a:gd name="T33" fmla="*/ 136 h 37"/>
                <a:gd name="T34" fmla="*/ 1207 w 42"/>
                <a:gd name="T35" fmla="*/ 186 h 37"/>
                <a:gd name="T36" fmla="*/ 1110 w 42"/>
                <a:gd name="T37" fmla="*/ 254 h 37"/>
                <a:gd name="T38" fmla="*/ 983 w 42"/>
                <a:gd name="T39" fmla="*/ 254 h 37"/>
                <a:gd name="T40" fmla="*/ 1023 w 42"/>
                <a:gd name="T41" fmla="*/ 283 h 37"/>
                <a:gd name="T42" fmla="*/ 1089 w 42"/>
                <a:gd name="T43" fmla="*/ 442 h 37"/>
                <a:gd name="T44" fmla="*/ 1051 w 42"/>
                <a:gd name="T45" fmla="*/ 509 h 37"/>
                <a:gd name="T46" fmla="*/ 1051 w 42"/>
                <a:gd name="T47" fmla="*/ 578 h 37"/>
                <a:gd name="T48" fmla="*/ 745 w 42"/>
                <a:gd name="T49" fmla="*/ 832 h 37"/>
                <a:gd name="T50" fmla="*/ 705 w 42"/>
                <a:gd name="T51" fmla="*/ 928 h 37"/>
                <a:gd name="T52" fmla="*/ 745 w 42"/>
                <a:gd name="T53" fmla="*/ 997 h 37"/>
                <a:gd name="T54" fmla="*/ 745 w 42"/>
                <a:gd name="T55" fmla="*/ 1161 h 37"/>
                <a:gd name="T56" fmla="*/ 549 w 42"/>
                <a:gd name="T57" fmla="*/ 1161 h 37"/>
                <a:gd name="T58" fmla="*/ 500 w 42"/>
                <a:gd name="T59" fmla="*/ 1092 h 37"/>
                <a:gd name="T60" fmla="*/ 589 w 42"/>
                <a:gd name="T61" fmla="*/ 1115 h 37"/>
                <a:gd name="T62" fmla="*/ 745 w 42"/>
                <a:gd name="T63" fmla="*/ 1092 h 37"/>
                <a:gd name="T64" fmla="*/ 705 w 42"/>
                <a:gd name="T65" fmla="*/ 997 h 37"/>
                <a:gd name="T66" fmla="*/ 684 w 42"/>
                <a:gd name="T67" fmla="*/ 956 h 37"/>
                <a:gd name="T68" fmla="*/ 705 w 42"/>
                <a:gd name="T69" fmla="*/ 792 h 37"/>
                <a:gd name="T70" fmla="*/ 773 w 42"/>
                <a:gd name="T71" fmla="*/ 792 h 37"/>
                <a:gd name="T72" fmla="*/ 1023 w 42"/>
                <a:gd name="T73" fmla="*/ 538 h 37"/>
                <a:gd name="T74" fmla="*/ 983 w 42"/>
                <a:gd name="T75" fmla="*/ 509 h 37"/>
                <a:gd name="T76" fmla="*/ 1023 w 42"/>
                <a:gd name="T77" fmla="*/ 442 h 37"/>
                <a:gd name="T78" fmla="*/ 1051 w 42"/>
                <a:gd name="T79" fmla="*/ 226 h 37"/>
                <a:gd name="T80" fmla="*/ 1207 w 42"/>
                <a:gd name="T81" fmla="*/ 186 h 37"/>
                <a:gd name="T82" fmla="*/ 1139 w 42"/>
                <a:gd name="T83" fmla="*/ 136 h 37"/>
                <a:gd name="T84" fmla="*/ 1023 w 42"/>
                <a:gd name="T85" fmla="*/ 29 h 37"/>
                <a:gd name="T86" fmla="*/ 839 w 42"/>
                <a:gd name="T87" fmla="*/ 95 h 37"/>
                <a:gd name="T88" fmla="*/ 799 w 42"/>
                <a:gd name="T89" fmla="*/ 136 h 37"/>
                <a:gd name="T90" fmla="*/ 799 w 42"/>
                <a:gd name="T91" fmla="*/ 254 h 37"/>
                <a:gd name="T92" fmla="*/ 705 w 42"/>
                <a:gd name="T93" fmla="*/ 323 h 37"/>
                <a:gd name="T94" fmla="*/ 705 w 42"/>
                <a:gd name="T95" fmla="*/ 350 h 37"/>
                <a:gd name="T96" fmla="*/ 655 w 42"/>
                <a:gd name="T97" fmla="*/ 509 h 37"/>
                <a:gd name="T98" fmla="*/ 549 w 42"/>
                <a:gd name="T99" fmla="*/ 509 h 37"/>
                <a:gd name="T100" fmla="*/ 523 w 42"/>
                <a:gd name="T101" fmla="*/ 538 h 37"/>
                <a:gd name="T102" fmla="*/ 339 w 42"/>
                <a:gd name="T103" fmla="*/ 702 h 37"/>
                <a:gd name="T104" fmla="*/ 184 w 42"/>
                <a:gd name="T105" fmla="*/ 832 h 37"/>
                <a:gd name="T106" fmla="*/ 222 w 42"/>
                <a:gd name="T107" fmla="*/ 899 h 37"/>
                <a:gd name="T108" fmla="*/ 118 w 42"/>
                <a:gd name="T109" fmla="*/ 1023 h 37"/>
                <a:gd name="T110" fmla="*/ 222 w 42"/>
                <a:gd name="T111" fmla="*/ 1023 h 37"/>
                <a:gd name="T112" fmla="*/ 278 w 42"/>
                <a:gd name="T113" fmla="*/ 1023 h 37"/>
                <a:gd name="T114" fmla="*/ 339 w 42"/>
                <a:gd name="T115" fmla="*/ 997 h 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2" h="37">
                  <a:moveTo>
                    <a:pt x="18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16" y="37"/>
                    <a:pt x="16" y="35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4" y="33"/>
                    <a:pt x="3" y="33"/>
                    <a:pt x="3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5" y="28"/>
                    <a:pt x="6" y="28"/>
                    <a:pt x="6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2" y="24"/>
                    <a:pt x="2" y="23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5" y="21"/>
                    <a:pt x="8" y="21"/>
                    <a:pt x="11" y="21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4" y="17"/>
                    <a:pt x="15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1" y="11"/>
                    <a:pt x="22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4" y="8"/>
                    <a:pt x="25" y="7"/>
                    <a:pt x="25" y="6"/>
                  </a:cubicBezTo>
                  <a:cubicBezTo>
                    <a:pt x="25" y="6"/>
                    <a:pt x="26" y="5"/>
                    <a:pt x="26" y="5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1"/>
                    <a:pt x="28" y="0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5" y="0"/>
                    <a:pt x="36" y="0"/>
                    <a:pt x="36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8" y="3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9" y="7"/>
                    <a:pt x="38" y="8"/>
                    <a:pt x="38" y="8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7" y="7"/>
                    <a:pt x="37" y="8"/>
                    <a:pt x="36" y="8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4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1"/>
                    <a:pt x="33" y="11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4" y="15"/>
                    <a:pt x="34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2" y="20"/>
                    <a:pt x="31" y="21"/>
                  </a:cubicBezTo>
                  <a:cubicBezTo>
                    <a:pt x="29" y="24"/>
                    <a:pt x="27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8"/>
                    <a:pt x="23" y="28"/>
                    <a:pt x="23" y="29"/>
                  </a:cubicBezTo>
                  <a:cubicBezTo>
                    <a:pt x="23" y="29"/>
                    <a:pt x="24" y="29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0"/>
                    <a:pt x="24" y="30"/>
                    <a:pt x="24" y="31"/>
                  </a:cubicBezTo>
                  <a:cubicBezTo>
                    <a:pt x="24" y="31"/>
                    <a:pt x="26" y="34"/>
                    <a:pt x="25" y="35"/>
                  </a:cubicBezTo>
                  <a:cubicBezTo>
                    <a:pt x="25" y="35"/>
                    <a:pt x="25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3" y="35"/>
                    <a:pt x="21" y="35"/>
                    <a:pt x="20" y="35"/>
                  </a:cubicBezTo>
                  <a:cubicBezTo>
                    <a:pt x="20" y="36"/>
                    <a:pt x="19" y="36"/>
                    <a:pt x="18" y="36"/>
                  </a:cubicBezTo>
                  <a:cubicBezTo>
                    <a:pt x="18" y="36"/>
                    <a:pt x="18" y="37"/>
                    <a:pt x="18" y="37"/>
                  </a:cubicBezTo>
                  <a:close/>
                  <a:moveTo>
                    <a:pt x="14" y="31"/>
                  </a:moveTo>
                  <a:cubicBezTo>
                    <a:pt x="15" y="31"/>
                    <a:pt x="16" y="33"/>
                    <a:pt x="16" y="34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3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28"/>
                    <a:pt x="22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8" y="23"/>
                    <a:pt x="30" y="20"/>
                  </a:cubicBezTo>
                  <a:cubicBezTo>
                    <a:pt x="31" y="19"/>
                    <a:pt x="32" y="18"/>
                    <a:pt x="33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3"/>
                    <a:pt x="31" y="11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3" y="6"/>
                    <a:pt x="34" y="7"/>
                  </a:cubicBezTo>
                  <a:cubicBezTo>
                    <a:pt x="35" y="7"/>
                    <a:pt x="35" y="7"/>
                    <a:pt x="36" y="7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6"/>
                    <a:pt x="38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5"/>
                    <a:pt x="38" y="4"/>
                    <a:pt x="37" y="4"/>
                  </a:cubicBezTo>
                  <a:cubicBezTo>
                    <a:pt x="36" y="5"/>
                    <a:pt x="36" y="3"/>
                    <a:pt x="36" y="3"/>
                  </a:cubicBezTo>
                  <a:cubicBezTo>
                    <a:pt x="36" y="2"/>
                    <a:pt x="36" y="2"/>
                    <a:pt x="35" y="2"/>
                  </a:cubicBezTo>
                  <a:cubicBezTo>
                    <a:pt x="35" y="1"/>
                    <a:pt x="34" y="1"/>
                    <a:pt x="33" y="1"/>
                  </a:cubicBezTo>
                  <a:cubicBezTo>
                    <a:pt x="33" y="1"/>
                    <a:pt x="32" y="1"/>
                    <a:pt x="31" y="1"/>
                  </a:cubicBezTo>
                  <a:cubicBezTo>
                    <a:pt x="31" y="1"/>
                    <a:pt x="30" y="2"/>
                    <a:pt x="29" y="2"/>
                  </a:cubicBezTo>
                  <a:cubicBezTo>
                    <a:pt x="29" y="2"/>
                    <a:pt x="28" y="2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6" y="6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5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9"/>
                  </a:cubicBezTo>
                  <a:cubicBezTo>
                    <a:pt x="15" y="21"/>
                    <a:pt x="13" y="21"/>
                    <a:pt x="12" y="21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9" y="22"/>
                    <a:pt x="6" y="22"/>
                    <a:pt x="3" y="21"/>
                  </a:cubicBezTo>
                  <a:cubicBezTo>
                    <a:pt x="3" y="22"/>
                    <a:pt x="4" y="23"/>
                    <a:pt x="5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6" y="26"/>
                    <a:pt x="6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6" y="29"/>
                    <a:pt x="6" y="30"/>
                  </a:cubicBezTo>
                  <a:cubicBezTo>
                    <a:pt x="5" y="30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8" y="32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2" y="32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36" name="Freeform 440"/>
            <p:cNvSpPr/>
            <p:nvPr/>
          </p:nvSpPr>
          <p:spPr bwMode="auto">
            <a:xfrm>
              <a:off x="2601297" y="2507704"/>
              <a:ext cx="22035" cy="37777"/>
            </a:xfrm>
            <a:custGeom>
              <a:avLst/>
              <a:gdLst>
                <a:gd name="T0" fmla="*/ 65 w 3"/>
                <a:gd name="T1" fmla="*/ 139 h 5"/>
                <a:gd name="T2" fmla="*/ 65 w 3"/>
                <a:gd name="T3" fmla="*/ 0 h 5"/>
                <a:gd name="T4" fmla="*/ 65 w 3"/>
                <a:gd name="T5" fmla="*/ 13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5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37" name="Freeform 441"/>
            <p:cNvSpPr>
              <a:spLocks noEditPoints="1"/>
            </p:cNvSpPr>
            <p:nvPr/>
          </p:nvSpPr>
          <p:spPr bwMode="auto">
            <a:xfrm>
              <a:off x="2601297" y="2501408"/>
              <a:ext cx="28331" cy="37777"/>
            </a:xfrm>
            <a:custGeom>
              <a:avLst/>
              <a:gdLst>
                <a:gd name="T0" fmla="*/ 56 w 4"/>
                <a:gd name="T1" fmla="*/ 168 h 5"/>
                <a:gd name="T2" fmla="*/ 56 w 4"/>
                <a:gd name="T3" fmla="*/ 168 h 5"/>
                <a:gd name="T4" fmla="*/ 0 w 4"/>
                <a:gd name="T5" fmla="*/ 168 h 5"/>
                <a:gd name="T6" fmla="*/ 25 w 4"/>
                <a:gd name="T7" fmla="*/ 29 h 5"/>
                <a:gd name="T8" fmla="*/ 56 w 4"/>
                <a:gd name="T9" fmla="*/ 0 h 5"/>
                <a:gd name="T10" fmla="*/ 56 w 4"/>
                <a:gd name="T11" fmla="*/ 0 h 5"/>
                <a:gd name="T12" fmla="*/ 81 w 4"/>
                <a:gd name="T13" fmla="*/ 139 h 5"/>
                <a:gd name="T14" fmla="*/ 81 w 4"/>
                <a:gd name="T15" fmla="*/ 168 h 5"/>
                <a:gd name="T16" fmla="*/ 81 w 4"/>
                <a:gd name="T17" fmla="*/ 168 h 5"/>
                <a:gd name="T18" fmla="*/ 81 w 4"/>
                <a:gd name="T19" fmla="*/ 168 h 5"/>
                <a:gd name="T20" fmla="*/ 56 w 4"/>
                <a:gd name="T21" fmla="*/ 168 h 5"/>
                <a:gd name="T22" fmla="*/ 56 w 4"/>
                <a:gd name="T23" fmla="*/ 70 h 5"/>
                <a:gd name="T24" fmla="*/ 25 w 4"/>
                <a:gd name="T25" fmla="*/ 139 h 5"/>
                <a:gd name="T26" fmla="*/ 56 w 4"/>
                <a:gd name="T27" fmla="*/ 139 h 5"/>
                <a:gd name="T28" fmla="*/ 56 w 4"/>
                <a:gd name="T29" fmla="*/ 139 h 5"/>
                <a:gd name="T30" fmla="*/ 56 w 4"/>
                <a:gd name="T31" fmla="*/ 139 h 5"/>
                <a:gd name="T32" fmla="*/ 56 w 4"/>
                <a:gd name="T33" fmla="*/ 139 h 5"/>
                <a:gd name="T34" fmla="*/ 56 w 4"/>
                <a:gd name="T35" fmla="*/ 70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38" name="Freeform 442"/>
            <p:cNvSpPr/>
            <p:nvPr/>
          </p:nvSpPr>
          <p:spPr bwMode="auto">
            <a:xfrm>
              <a:off x="2333727" y="2388077"/>
              <a:ext cx="362006" cy="314809"/>
            </a:xfrm>
            <a:custGeom>
              <a:avLst/>
              <a:gdLst>
                <a:gd name="T0" fmla="*/ 544 w 49"/>
                <a:gd name="T1" fmla="*/ 1281 h 42"/>
                <a:gd name="T2" fmla="*/ 491 w 49"/>
                <a:gd name="T3" fmla="*/ 1162 h 42"/>
                <a:gd name="T4" fmla="*/ 425 w 49"/>
                <a:gd name="T5" fmla="*/ 1026 h 42"/>
                <a:gd name="T6" fmla="*/ 298 w 49"/>
                <a:gd name="T7" fmla="*/ 957 h 42"/>
                <a:gd name="T8" fmla="*/ 298 w 49"/>
                <a:gd name="T9" fmla="*/ 838 h 42"/>
                <a:gd name="T10" fmla="*/ 155 w 49"/>
                <a:gd name="T11" fmla="*/ 579 h 42"/>
                <a:gd name="T12" fmla="*/ 0 w 49"/>
                <a:gd name="T13" fmla="*/ 352 h 42"/>
                <a:gd name="T14" fmla="*/ 0 w 49"/>
                <a:gd name="T15" fmla="*/ 226 h 42"/>
                <a:gd name="T16" fmla="*/ 209 w 49"/>
                <a:gd name="T17" fmla="*/ 136 h 42"/>
                <a:gd name="T18" fmla="*/ 155 w 49"/>
                <a:gd name="T19" fmla="*/ 69 h 42"/>
                <a:gd name="T20" fmla="*/ 364 w 49"/>
                <a:gd name="T21" fmla="*/ 0 h 42"/>
                <a:gd name="T22" fmla="*/ 544 w 49"/>
                <a:gd name="T23" fmla="*/ 136 h 42"/>
                <a:gd name="T24" fmla="*/ 606 w 49"/>
                <a:gd name="T25" fmla="*/ 164 h 42"/>
                <a:gd name="T26" fmla="*/ 699 w 49"/>
                <a:gd name="T27" fmla="*/ 255 h 42"/>
                <a:gd name="T28" fmla="*/ 789 w 49"/>
                <a:gd name="T29" fmla="*/ 283 h 42"/>
                <a:gd name="T30" fmla="*/ 882 w 49"/>
                <a:gd name="T31" fmla="*/ 283 h 42"/>
                <a:gd name="T32" fmla="*/ 904 w 49"/>
                <a:gd name="T33" fmla="*/ 324 h 42"/>
                <a:gd name="T34" fmla="*/ 941 w 49"/>
                <a:gd name="T35" fmla="*/ 324 h 42"/>
                <a:gd name="T36" fmla="*/ 997 w 49"/>
                <a:gd name="T37" fmla="*/ 419 h 42"/>
                <a:gd name="T38" fmla="*/ 1058 w 49"/>
                <a:gd name="T39" fmla="*/ 488 h 42"/>
                <a:gd name="T40" fmla="*/ 1084 w 49"/>
                <a:gd name="T41" fmla="*/ 579 h 42"/>
                <a:gd name="T42" fmla="*/ 1152 w 49"/>
                <a:gd name="T43" fmla="*/ 645 h 42"/>
                <a:gd name="T44" fmla="*/ 1218 w 49"/>
                <a:gd name="T45" fmla="*/ 771 h 42"/>
                <a:gd name="T46" fmla="*/ 1422 w 49"/>
                <a:gd name="T47" fmla="*/ 810 h 42"/>
                <a:gd name="T48" fmla="*/ 1422 w 49"/>
                <a:gd name="T49" fmla="*/ 998 h 42"/>
                <a:gd name="T50" fmla="*/ 1218 w 49"/>
                <a:gd name="T51" fmla="*/ 1095 h 42"/>
                <a:gd name="T52" fmla="*/ 969 w 49"/>
                <a:gd name="T53" fmla="*/ 1162 h 42"/>
                <a:gd name="T54" fmla="*/ 814 w 49"/>
                <a:gd name="T55" fmla="*/ 1350 h 42"/>
                <a:gd name="T56" fmla="*/ 699 w 49"/>
                <a:gd name="T57" fmla="*/ 1214 h 42"/>
                <a:gd name="T58" fmla="*/ 544 w 49"/>
                <a:gd name="T59" fmla="*/ 1281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42">
                  <a:moveTo>
                    <a:pt x="18" y="40"/>
                  </a:moveTo>
                  <a:cubicBezTo>
                    <a:pt x="17" y="38"/>
                    <a:pt x="17" y="38"/>
                    <a:pt x="16" y="36"/>
                  </a:cubicBezTo>
                  <a:cubicBezTo>
                    <a:pt x="15" y="35"/>
                    <a:pt x="15" y="33"/>
                    <a:pt x="14" y="32"/>
                  </a:cubicBezTo>
                  <a:cubicBezTo>
                    <a:pt x="13" y="32"/>
                    <a:pt x="11" y="31"/>
                    <a:pt x="10" y="30"/>
                  </a:cubicBezTo>
                  <a:cubicBezTo>
                    <a:pt x="10" y="29"/>
                    <a:pt x="10" y="27"/>
                    <a:pt x="10" y="26"/>
                  </a:cubicBezTo>
                  <a:cubicBezTo>
                    <a:pt x="9" y="22"/>
                    <a:pt x="6" y="21"/>
                    <a:pt x="5" y="18"/>
                  </a:cubicBezTo>
                  <a:cubicBezTo>
                    <a:pt x="5" y="16"/>
                    <a:pt x="2" y="11"/>
                    <a:pt x="0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1" y="10"/>
                    <a:pt x="6" y="5"/>
                    <a:pt x="7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7" y="1"/>
                    <a:pt x="10" y="0"/>
                    <a:pt x="12" y="0"/>
                  </a:cubicBezTo>
                  <a:cubicBezTo>
                    <a:pt x="14" y="1"/>
                    <a:pt x="16" y="3"/>
                    <a:pt x="18" y="4"/>
                  </a:cubicBezTo>
                  <a:cubicBezTo>
                    <a:pt x="18" y="4"/>
                    <a:pt x="20" y="5"/>
                    <a:pt x="20" y="5"/>
                  </a:cubicBezTo>
                  <a:cubicBezTo>
                    <a:pt x="20" y="7"/>
                    <a:pt x="21" y="7"/>
                    <a:pt x="23" y="8"/>
                  </a:cubicBezTo>
                  <a:cubicBezTo>
                    <a:pt x="24" y="8"/>
                    <a:pt x="24" y="9"/>
                    <a:pt x="26" y="9"/>
                  </a:cubicBezTo>
                  <a:cubicBezTo>
                    <a:pt x="27" y="8"/>
                    <a:pt x="28" y="8"/>
                    <a:pt x="29" y="9"/>
                  </a:cubicBezTo>
                  <a:cubicBezTo>
                    <a:pt x="29" y="9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0"/>
                    <a:pt x="33" y="12"/>
                    <a:pt x="33" y="13"/>
                  </a:cubicBezTo>
                  <a:cubicBezTo>
                    <a:pt x="34" y="13"/>
                    <a:pt x="35" y="14"/>
                    <a:pt x="35" y="15"/>
                  </a:cubicBezTo>
                  <a:cubicBezTo>
                    <a:pt x="36" y="16"/>
                    <a:pt x="35" y="17"/>
                    <a:pt x="36" y="18"/>
                  </a:cubicBezTo>
                  <a:cubicBezTo>
                    <a:pt x="37" y="19"/>
                    <a:pt x="37" y="20"/>
                    <a:pt x="38" y="20"/>
                  </a:cubicBezTo>
                  <a:cubicBezTo>
                    <a:pt x="38" y="21"/>
                    <a:pt x="39" y="24"/>
                    <a:pt x="40" y="24"/>
                  </a:cubicBezTo>
                  <a:cubicBezTo>
                    <a:pt x="41" y="25"/>
                    <a:pt x="46" y="26"/>
                    <a:pt x="47" y="25"/>
                  </a:cubicBezTo>
                  <a:cubicBezTo>
                    <a:pt x="49" y="26"/>
                    <a:pt x="48" y="30"/>
                    <a:pt x="47" y="31"/>
                  </a:cubicBezTo>
                  <a:cubicBezTo>
                    <a:pt x="45" y="33"/>
                    <a:pt x="41" y="33"/>
                    <a:pt x="40" y="34"/>
                  </a:cubicBezTo>
                  <a:cubicBezTo>
                    <a:pt x="38" y="34"/>
                    <a:pt x="33" y="34"/>
                    <a:pt x="32" y="36"/>
                  </a:cubicBezTo>
                  <a:cubicBezTo>
                    <a:pt x="30" y="38"/>
                    <a:pt x="28" y="40"/>
                    <a:pt x="27" y="42"/>
                  </a:cubicBezTo>
                  <a:cubicBezTo>
                    <a:pt x="27" y="39"/>
                    <a:pt x="26" y="39"/>
                    <a:pt x="23" y="38"/>
                  </a:cubicBezTo>
                  <a:cubicBezTo>
                    <a:pt x="21" y="37"/>
                    <a:pt x="19" y="39"/>
                    <a:pt x="18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39" name="Freeform 443"/>
            <p:cNvSpPr>
              <a:spLocks noEditPoints="1"/>
            </p:cNvSpPr>
            <p:nvPr/>
          </p:nvSpPr>
          <p:spPr bwMode="auto">
            <a:xfrm>
              <a:off x="2324284" y="2381781"/>
              <a:ext cx="371449" cy="333698"/>
            </a:xfrm>
            <a:custGeom>
              <a:avLst/>
              <a:gdLst>
                <a:gd name="T0" fmla="*/ 840 w 50"/>
                <a:gd name="T1" fmla="*/ 1321 h 45"/>
                <a:gd name="T2" fmla="*/ 753 w 50"/>
                <a:gd name="T3" fmla="*/ 1227 h 45"/>
                <a:gd name="T4" fmla="*/ 590 w 50"/>
                <a:gd name="T5" fmla="*/ 1293 h 45"/>
                <a:gd name="T6" fmla="*/ 524 w 50"/>
                <a:gd name="T7" fmla="*/ 1204 h 45"/>
                <a:gd name="T8" fmla="*/ 463 w 50"/>
                <a:gd name="T9" fmla="*/ 1109 h 45"/>
                <a:gd name="T10" fmla="*/ 406 w 50"/>
                <a:gd name="T11" fmla="*/ 1020 h 45"/>
                <a:gd name="T12" fmla="*/ 319 w 50"/>
                <a:gd name="T13" fmla="*/ 860 h 45"/>
                <a:gd name="T14" fmla="*/ 250 w 50"/>
                <a:gd name="T15" fmla="*/ 704 h 45"/>
                <a:gd name="T16" fmla="*/ 28 w 50"/>
                <a:gd name="T17" fmla="*/ 405 h 45"/>
                <a:gd name="T18" fmla="*/ 0 w 50"/>
                <a:gd name="T19" fmla="*/ 365 h 45"/>
                <a:gd name="T20" fmla="*/ 66 w 50"/>
                <a:gd name="T21" fmla="*/ 250 h 45"/>
                <a:gd name="T22" fmla="*/ 222 w 50"/>
                <a:gd name="T23" fmla="*/ 155 h 45"/>
                <a:gd name="T24" fmla="*/ 156 w 50"/>
                <a:gd name="T25" fmla="*/ 66 h 45"/>
                <a:gd name="T26" fmla="*/ 250 w 50"/>
                <a:gd name="T27" fmla="*/ 28 h 45"/>
                <a:gd name="T28" fmla="*/ 524 w 50"/>
                <a:gd name="T29" fmla="*/ 90 h 45"/>
                <a:gd name="T30" fmla="*/ 656 w 50"/>
                <a:gd name="T31" fmla="*/ 155 h 45"/>
                <a:gd name="T32" fmla="*/ 684 w 50"/>
                <a:gd name="T33" fmla="*/ 184 h 45"/>
                <a:gd name="T34" fmla="*/ 708 w 50"/>
                <a:gd name="T35" fmla="*/ 250 h 45"/>
                <a:gd name="T36" fmla="*/ 774 w 50"/>
                <a:gd name="T37" fmla="*/ 271 h 45"/>
                <a:gd name="T38" fmla="*/ 935 w 50"/>
                <a:gd name="T39" fmla="*/ 271 h 45"/>
                <a:gd name="T40" fmla="*/ 958 w 50"/>
                <a:gd name="T41" fmla="*/ 316 h 45"/>
                <a:gd name="T42" fmla="*/ 1024 w 50"/>
                <a:gd name="T43" fmla="*/ 316 h 45"/>
                <a:gd name="T44" fmla="*/ 1093 w 50"/>
                <a:gd name="T45" fmla="*/ 405 h 45"/>
                <a:gd name="T46" fmla="*/ 1142 w 50"/>
                <a:gd name="T47" fmla="*/ 499 h 45"/>
                <a:gd name="T48" fmla="*/ 1180 w 50"/>
                <a:gd name="T49" fmla="*/ 589 h 45"/>
                <a:gd name="T50" fmla="*/ 1208 w 50"/>
                <a:gd name="T51" fmla="*/ 638 h 45"/>
                <a:gd name="T52" fmla="*/ 1274 w 50"/>
                <a:gd name="T53" fmla="*/ 770 h 45"/>
                <a:gd name="T54" fmla="*/ 1487 w 50"/>
                <a:gd name="T55" fmla="*/ 770 h 45"/>
                <a:gd name="T56" fmla="*/ 1527 w 50"/>
                <a:gd name="T57" fmla="*/ 770 h 45"/>
                <a:gd name="T58" fmla="*/ 1274 w 50"/>
                <a:gd name="T59" fmla="*/ 1072 h 45"/>
                <a:gd name="T60" fmla="*/ 1208 w 50"/>
                <a:gd name="T61" fmla="*/ 1109 h 45"/>
                <a:gd name="T62" fmla="*/ 840 w 50"/>
                <a:gd name="T63" fmla="*/ 1387 h 45"/>
                <a:gd name="T64" fmla="*/ 753 w 50"/>
                <a:gd name="T65" fmla="*/ 1204 h 45"/>
                <a:gd name="T66" fmla="*/ 868 w 50"/>
                <a:gd name="T67" fmla="*/ 1293 h 45"/>
                <a:gd name="T68" fmla="*/ 1208 w 50"/>
                <a:gd name="T69" fmla="*/ 1072 h 45"/>
                <a:gd name="T70" fmla="*/ 1274 w 50"/>
                <a:gd name="T71" fmla="*/ 1044 h 45"/>
                <a:gd name="T72" fmla="*/ 1487 w 50"/>
                <a:gd name="T73" fmla="*/ 799 h 45"/>
                <a:gd name="T74" fmla="*/ 1237 w 50"/>
                <a:gd name="T75" fmla="*/ 770 h 45"/>
                <a:gd name="T76" fmla="*/ 1180 w 50"/>
                <a:gd name="T77" fmla="*/ 676 h 45"/>
                <a:gd name="T78" fmla="*/ 1142 w 50"/>
                <a:gd name="T79" fmla="*/ 589 h 45"/>
                <a:gd name="T80" fmla="*/ 1119 w 50"/>
                <a:gd name="T81" fmla="*/ 499 h 45"/>
                <a:gd name="T82" fmla="*/ 1053 w 50"/>
                <a:gd name="T83" fmla="*/ 433 h 45"/>
                <a:gd name="T84" fmla="*/ 996 w 50"/>
                <a:gd name="T85" fmla="*/ 339 h 45"/>
                <a:gd name="T86" fmla="*/ 958 w 50"/>
                <a:gd name="T87" fmla="*/ 339 h 45"/>
                <a:gd name="T88" fmla="*/ 935 w 50"/>
                <a:gd name="T89" fmla="*/ 316 h 45"/>
                <a:gd name="T90" fmla="*/ 774 w 50"/>
                <a:gd name="T91" fmla="*/ 316 h 45"/>
                <a:gd name="T92" fmla="*/ 708 w 50"/>
                <a:gd name="T93" fmla="*/ 271 h 45"/>
                <a:gd name="T94" fmla="*/ 618 w 50"/>
                <a:gd name="T95" fmla="*/ 184 h 45"/>
                <a:gd name="T96" fmla="*/ 500 w 50"/>
                <a:gd name="T97" fmla="*/ 115 h 45"/>
                <a:gd name="T98" fmla="*/ 250 w 50"/>
                <a:gd name="T99" fmla="*/ 90 h 45"/>
                <a:gd name="T100" fmla="*/ 278 w 50"/>
                <a:gd name="T101" fmla="*/ 155 h 45"/>
                <a:gd name="T102" fmla="*/ 250 w 50"/>
                <a:gd name="T103" fmla="*/ 184 h 45"/>
                <a:gd name="T104" fmla="*/ 66 w 50"/>
                <a:gd name="T105" fmla="*/ 316 h 45"/>
                <a:gd name="T106" fmla="*/ 222 w 50"/>
                <a:gd name="T107" fmla="*/ 589 h 45"/>
                <a:gd name="T108" fmla="*/ 340 w 50"/>
                <a:gd name="T109" fmla="*/ 799 h 45"/>
                <a:gd name="T110" fmla="*/ 368 w 50"/>
                <a:gd name="T111" fmla="*/ 926 h 45"/>
                <a:gd name="T112" fmla="*/ 463 w 50"/>
                <a:gd name="T113" fmla="*/ 1020 h 45"/>
                <a:gd name="T114" fmla="*/ 524 w 50"/>
                <a:gd name="T115" fmla="*/ 1138 h 45"/>
                <a:gd name="T116" fmla="*/ 590 w 50"/>
                <a:gd name="T117" fmla="*/ 1227 h 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0" h="45">
                  <a:moveTo>
                    <a:pt x="27" y="45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7" y="41"/>
                    <a:pt x="27" y="41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2" y="39"/>
                    <a:pt x="21" y="40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0"/>
                    <a:pt x="18" y="39"/>
                    <a:pt x="17" y="39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7"/>
                    <a:pt x="16" y="36"/>
                    <a:pt x="15" y="36"/>
                  </a:cubicBezTo>
                  <a:cubicBezTo>
                    <a:pt x="15" y="35"/>
                    <a:pt x="15" y="34"/>
                    <a:pt x="14" y="34"/>
                  </a:cubicBezTo>
                  <a:cubicBezTo>
                    <a:pt x="14" y="34"/>
                    <a:pt x="14" y="33"/>
                    <a:pt x="13" y="33"/>
                  </a:cubicBezTo>
                  <a:cubicBezTo>
                    <a:pt x="12" y="32"/>
                    <a:pt x="11" y="32"/>
                    <a:pt x="11" y="31"/>
                  </a:cubicBezTo>
                  <a:cubicBezTo>
                    <a:pt x="10" y="30"/>
                    <a:pt x="10" y="29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5"/>
                    <a:pt x="9" y="24"/>
                    <a:pt x="8" y="23"/>
                  </a:cubicBezTo>
                  <a:cubicBezTo>
                    <a:pt x="7" y="22"/>
                    <a:pt x="6" y="21"/>
                    <a:pt x="6" y="19"/>
                  </a:cubicBezTo>
                  <a:cubicBezTo>
                    <a:pt x="5" y="17"/>
                    <a:pt x="2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4" y="9"/>
                    <a:pt x="6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10" y="1"/>
                    <a:pt x="11" y="0"/>
                    <a:pt x="13" y="1"/>
                  </a:cubicBezTo>
                  <a:cubicBezTo>
                    <a:pt x="14" y="1"/>
                    <a:pt x="15" y="2"/>
                    <a:pt x="17" y="3"/>
                  </a:cubicBezTo>
                  <a:cubicBezTo>
                    <a:pt x="17" y="3"/>
                    <a:pt x="18" y="4"/>
                    <a:pt x="19" y="4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6" y="15"/>
                    <a:pt x="37" y="15"/>
                    <a:pt x="37" y="16"/>
                  </a:cubicBezTo>
                  <a:cubicBezTo>
                    <a:pt x="37" y="16"/>
                    <a:pt x="37" y="17"/>
                    <a:pt x="37" y="17"/>
                  </a:cubicBez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8" y="20"/>
                    <a:pt x="39" y="20"/>
                  </a:cubicBezTo>
                  <a:cubicBezTo>
                    <a:pt x="39" y="20"/>
                    <a:pt x="39" y="21"/>
                    <a:pt x="39" y="21"/>
                  </a:cubicBezTo>
                  <a:cubicBezTo>
                    <a:pt x="40" y="21"/>
                    <a:pt x="40" y="22"/>
                    <a:pt x="40" y="23"/>
                  </a:cubicBezTo>
                  <a:cubicBezTo>
                    <a:pt x="40" y="23"/>
                    <a:pt x="41" y="24"/>
                    <a:pt x="41" y="25"/>
                  </a:cubicBezTo>
                  <a:cubicBezTo>
                    <a:pt x="42" y="25"/>
                    <a:pt x="44" y="25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7"/>
                    <a:pt x="50" y="31"/>
                    <a:pt x="48" y="33"/>
                  </a:cubicBezTo>
                  <a:cubicBezTo>
                    <a:pt x="47" y="34"/>
                    <a:pt x="43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7" y="36"/>
                    <a:pt x="34" y="36"/>
                    <a:pt x="34" y="37"/>
                  </a:cubicBezTo>
                  <a:lnTo>
                    <a:pt x="27" y="45"/>
                  </a:lnTo>
                  <a:close/>
                  <a:moveTo>
                    <a:pt x="23" y="38"/>
                  </a:moveTo>
                  <a:cubicBezTo>
                    <a:pt x="23" y="38"/>
                    <a:pt x="24" y="39"/>
                    <a:pt x="24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40"/>
                    <a:pt x="28" y="40"/>
                    <a:pt x="28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5"/>
                    <a:pt x="36" y="35"/>
                    <a:pt x="39" y="35"/>
                  </a:cubicBezTo>
                  <a:cubicBezTo>
                    <a:pt x="39" y="35"/>
                    <a:pt x="40" y="34"/>
                    <a:pt x="40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3" y="34"/>
                    <a:pt x="46" y="33"/>
                    <a:pt x="47" y="32"/>
                  </a:cubicBezTo>
                  <a:cubicBezTo>
                    <a:pt x="49" y="31"/>
                    <a:pt x="49" y="28"/>
                    <a:pt x="48" y="26"/>
                  </a:cubicBezTo>
                  <a:cubicBezTo>
                    <a:pt x="48" y="27"/>
                    <a:pt x="47" y="27"/>
                    <a:pt x="46" y="27"/>
                  </a:cubicBezTo>
                  <a:cubicBezTo>
                    <a:pt x="44" y="27"/>
                    <a:pt x="41" y="26"/>
                    <a:pt x="40" y="25"/>
                  </a:cubicBezTo>
                  <a:cubicBezTo>
                    <a:pt x="40" y="25"/>
                    <a:pt x="40" y="24"/>
                    <a:pt x="39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6" y="19"/>
                    <a:pt x="36" y="18"/>
                    <a:pt x="36" y="17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6"/>
                    <a:pt x="35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3" y="13"/>
                    <a:pt x="33" y="13"/>
                  </a:cubicBezTo>
                  <a:cubicBezTo>
                    <a:pt x="33" y="12"/>
                    <a:pt x="32" y="12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1"/>
                    <a:pt x="25" y="10"/>
                    <a:pt x="25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1" y="8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19" y="5"/>
                    <a:pt x="19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5" y="3"/>
                    <a:pt x="14" y="2"/>
                    <a:pt x="12" y="2"/>
                  </a:cubicBezTo>
                  <a:cubicBezTo>
                    <a:pt x="11" y="2"/>
                    <a:pt x="10" y="2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2"/>
                    <a:pt x="6" y="18"/>
                    <a:pt x="7" y="19"/>
                  </a:cubicBezTo>
                  <a:cubicBezTo>
                    <a:pt x="7" y="20"/>
                    <a:pt x="8" y="21"/>
                    <a:pt x="9" y="22"/>
                  </a:cubicBezTo>
                  <a:cubicBezTo>
                    <a:pt x="10" y="23"/>
                    <a:pt x="11" y="24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1"/>
                    <a:pt x="13" y="31"/>
                    <a:pt x="14" y="32"/>
                  </a:cubicBezTo>
                  <a:cubicBezTo>
                    <a:pt x="14" y="32"/>
                    <a:pt x="15" y="33"/>
                    <a:pt x="15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7"/>
                    <a:pt x="18" y="38"/>
                    <a:pt x="18" y="38"/>
                  </a:cubicBezTo>
                  <a:cubicBezTo>
                    <a:pt x="18" y="39"/>
                    <a:pt x="19" y="39"/>
                    <a:pt x="19" y="40"/>
                  </a:cubicBezTo>
                  <a:cubicBezTo>
                    <a:pt x="20" y="39"/>
                    <a:pt x="22" y="38"/>
                    <a:pt x="23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40" name="Freeform 444"/>
            <p:cNvSpPr/>
            <p:nvPr/>
          </p:nvSpPr>
          <p:spPr bwMode="auto">
            <a:xfrm>
              <a:off x="2340023" y="2284190"/>
              <a:ext cx="125915" cy="103887"/>
            </a:xfrm>
            <a:custGeom>
              <a:avLst/>
              <a:gdLst>
                <a:gd name="T0" fmla="*/ 249 w 17"/>
                <a:gd name="T1" fmla="*/ 339 h 14"/>
                <a:gd name="T2" fmla="*/ 89 w 17"/>
                <a:gd name="T3" fmla="*/ 405 h 14"/>
                <a:gd name="T4" fmla="*/ 28 w 17"/>
                <a:gd name="T5" fmla="*/ 405 h 14"/>
                <a:gd name="T6" fmla="*/ 66 w 17"/>
                <a:gd name="T7" fmla="*/ 316 h 14"/>
                <a:gd name="T8" fmla="*/ 89 w 17"/>
                <a:gd name="T9" fmla="*/ 222 h 14"/>
                <a:gd name="T10" fmla="*/ 66 w 17"/>
                <a:gd name="T11" fmla="*/ 94 h 14"/>
                <a:gd name="T12" fmla="*/ 66 w 17"/>
                <a:gd name="T13" fmla="*/ 118 h 14"/>
                <a:gd name="T14" fmla="*/ 89 w 17"/>
                <a:gd name="T15" fmla="*/ 94 h 14"/>
                <a:gd name="T16" fmla="*/ 155 w 17"/>
                <a:gd name="T17" fmla="*/ 28 h 14"/>
                <a:gd name="T18" fmla="*/ 271 w 17"/>
                <a:gd name="T19" fmla="*/ 28 h 14"/>
                <a:gd name="T20" fmla="*/ 405 w 17"/>
                <a:gd name="T21" fmla="*/ 0 h 14"/>
                <a:gd name="T22" fmla="*/ 520 w 17"/>
                <a:gd name="T23" fmla="*/ 0 h 14"/>
                <a:gd name="T24" fmla="*/ 433 w 17"/>
                <a:gd name="T25" fmla="*/ 66 h 14"/>
                <a:gd name="T26" fmla="*/ 433 w 17"/>
                <a:gd name="T27" fmla="*/ 184 h 14"/>
                <a:gd name="T28" fmla="*/ 249 w 17"/>
                <a:gd name="T29" fmla="*/ 339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" h="14">
                  <a:moveTo>
                    <a:pt x="8" y="11"/>
                  </a:moveTo>
                  <a:cubicBezTo>
                    <a:pt x="6" y="12"/>
                    <a:pt x="5" y="13"/>
                    <a:pt x="3" y="13"/>
                  </a:cubicBezTo>
                  <a:cubicBezTo>
                    <a:pt x="2" y="14"/>
                    <a:pt x="2" y="13"/>
                    <a:pt x="1" y="13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3" y="8"/>
                    <a:pt x="3" y="9"/>
                    <a:pt x="3" y="7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2"/>
                    <a:pt x="12" y="0"/>
                    <a:pt x="13" y="0"/>
                  </a:cubicBezTo>
                  <a:cubicBezTo>
                    <a:pt x="14" y="0"/>
                    <a:pt x="16" y="0"/>
                    <a:pt x="17" y="0"/>
                  </a:cubicBezTo>
                  <a:cubicBezTo>
                    <a:pt x="16" y="1"/>
                    <a:pt x="14" y="1"/>
                    <a:pt x="14" y="2"/>
                  </a:cubicBezTo>
                  <a:cubicBezTo>
                    <a:pt x="14" y="3"/>
                    <a:pt x="14" y="5"/>
                    <a:pt x="14" y="6"/>
                  </a:cubicBezTo>
                  <a:cubicBezTo>
                    <a:pt x="14" y="9"/>
                    <a:pt x="10" y="10"/>
                    <a:pt x="8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41" name="Freeform 445"/>
            <p:cNvSpPr>
              <a:spLocks noEditPoints="1"/>
            </p:cNvSpPr>
            <p:nvPr/>
          </p:nvSpPr>
          <p:spPr bwMode="auto">
            <a:xfrm>
              <a:off x="2340023" y="2277894"/>
              <a:ext cx="132211" cy="110183"/>
            </a:xfrm>
            <a:custGeom>
              <a:avLst/>
              <a:gdLst>
                <a:gd name="T0" fmla="*/ 86 w 18"/>
                <a:gd name="T1" fmla="*/ 446 h 15"/>
                <a:gd name="T2" fmla="*/ 65 w 18"/>
                <a:gd name="T3" fmla="*/ 446 h 15"/>
                <a:gd name="T4" fmla="*/ 28 w 18"/>
                <a:gd name="T5" fmla="*/ 420 h 15"/>
                <a:gd name="T6" fmla="*/ 0 w 18"/>
                <a:gd name="T7" fmla="*/ 420 h 15"/>
                <a:gd name="T8" fmla="*/ 0 w 18"/>
                <a:gd name="T9" fmla="*/ 420 h 15"/>
                <a:gd name="T10" fmla="*/ 28 w 18"/>
                <a:gd name="T11" fmla="*/ 331 h 15"/>
                <a:gd name="T12" fmla="*/ 28 w 18"/>
                <a:gd name="T13" fmla="*/ 294 h 15"/>
                <a:gd name="T14" fmla="*/ 65 w 18"/>
                <a:gd name="T15" fmla="*/ 266 h 15"/>
                <a:gd name="T16" fmla="*/ 65 w 18"/>
                <a:gd name="T17" fmla="*/ 266 h 15"/>
                <a:gd name="T18" fmla="*/ 28 w 18"/>
                <a:gd name="T19" fmla="*/ 240 h 15"/>
                <a:gd name="T20" fmla="*/ 28 w 18"/>
                <a:gd name="T21" fmla="*/ 152 h 15"/>
                <a:gd name="T22" fmla="*/ 28 w 18"/>
                <a:gd name="T23" fmla="*/ 114 h 15"/>
                <a:gd name="T24" fmla="*/ 28 w 18"/>
                <a:gd name="T25" fmla="*/ 86 h 15"/>
                <a:gd name="T26" fmla="*/ 65 w 18"/>
                <a:gd name="T27" fmla="*/ 114 h 15"/>
                <a:gd name="T28" fmla="*/ 86 w 18"/>
                <a:gd name="T29" fmla="*/ 86 h 15"/>
                <a:gd name="T30" fmla="*/ 86 w 18"/>
                <a:gd name="T31" fmla="*/ 65 h 15"/>
                <a:gd name="T32" fmla="*/ 152 w 18"/>
                <a:gd name="T33" fmla="*/ 65 h 15"/>
                <a:gd name="T34" fmla="*/ 201 w 18"/>
                <a:gd name="T35" fmla="*/ 65 h 15"/>
                <a:gd name="T36" fmla="*/ 266 w 18"/>
                <a:gd name="T37" fmla="*/ 65 h 15"/>
                <a:gd name="T38" fmla="*/ 331 w 18"/>
                <a:gd name="T39" fmla="*/ 28 h 15"/>
                <a:gd name="T40" fmla="*/ 380 w 18"/>
                <a:gd name="T41" fmla="*/ 0 h 15"/>
                <a:gd name="T42" fmla="*/ 446 w 18"/>
                <a:gd name="T43" fmla="*/ 0 h 15"/>
                <a:gd name="T44" fmla="*/ 506 w 18"/>
                <a:gd name="T45" fmla="*/ 0 h 15"/>
                <a:gd name="T46" fmla="*/ 534 w 18"/>
                <a:gd name="T47" fmla="*/ 28 h 15"/>
                <a:gd name="T48" fmla="*/ 506 w 18"/>
                <a:gd name="T49" fmla="*/ 28 h 15"/>
                <a:gd name="T50" fmla="*/ 446 w 18"/>
                <a:gd name="T51" fmla="*/ 86 h 15"/>
                <a:gd name="T52" fmla="*/ 446 w 18"/>
                <a:gd name="T53" fmla="*/ 86 h 15"/>
                <a:gd name="T54" fmla="*/ 420 w 18"/>
                <a:gd name="T55" fmla="*/ 180 h 15"/>
                <a:gd name="T56" fmla="*/ 420 w 18"/>
                <a:gd name="T57" fmla="*/ 201 h 15"/>
                <a:gd name="T58" fmla="*/ 294 w 18"/>
                <a:gd name="T59" fmla="*/ 355 h 15"/>
                <a:gd name="T60" fmla="*/ 240 w 18"/>
                <a:gd name="T61" fmla="*/ 355 h 15"/>
                <a:gd name="T62" fmla="*/ 114 w 18"/>
                <a:gd name="T63" fmla="*/ 446 h 15"/>
                <a:gd name="T64" fmla="*/ 86 w 18"/>
                <a:gd name="T65" fmla="*/ 446 h 15"/>
                <a:gd name="T66" fmla="*/ 28 w 18"/>
                <a:gd name="T67" fmla="*/ 380 h 15"/>
                <a:gd name="T68" fmla="*/ 65 w 18"/>
                <a:gd name="T69" fmla="*/ 420 h 15"/>
                <a:gd name="T70" fmla="*/ 86 w 18"/>
                <a:gd name="T71" fmla="*/ 420 h 15"/>
                <a:gd name="T72" fmla="*/ 240 w 18"/>
                <a:gd name="T73" fmla="*/ 331 h 15"/>
                <a:gd name="T74" fmla="*/ 266 w 18"/>
                <a:gd name="T75" fmla="*/ 331 h 15"/>
                <a:gd name="T76" fmla="*/ 380 w 18"/>
                <a:gd name="T77" fmla="*/ 201 h 15"/>
                <a:gd name="T78" fmla="*/ 380 w 18"/>
                <a:gd name="T79" fmla="*/ 180 h 15"/>
                <a:gd name="T80" fmla="*/ 420 w 18"/>
                <a:gd name="T81" fmla="*/ 86 h 15"/>
                <a:gd name="T82" fmla="*/ 446 w 18"/>
                <a:gd name="T83" fmla="*/ 65 h 15"/>
                <a:gd name="T84" fmla="*/ 446 w 18"/>
                <a:gd name="T85" fmla="*/ 28 h 15"/>
                <a:gd name="T86" fmla="*/ 380 w 18"/>
                <a:gd name="T87" fmla="*/ 65 h 15"/>
                <a:gd name="T88" fmla="*/ 355 w 18"/>
                <a:gd name="T89" fmla="*/ 65 h 15"/>
                <a:gd name="T90" fmla="*/ 266 w 18"/>
                <a:gd name="T91" fmla="*/ 86 h 15"/>
                <a:gd name="T92" fmla="*/ 201 w 18"/>
                <a:gd name="T93" fmla="*/ 86 h 15"/>
                <a:gd name="T94" fmla="*/ 152 w 18"/>
                <a:gd name="T95" fmla="*/ 86 h 15"/>
                <a:gd name="T96" fmla="*/ 114 w 18"/>
                <a:gd name="T97" fmla="*/ 86 h 15"/>
                <a:gd name="T98" fmla="*/ 114 w 18"/>
                <a:gd name="T99" fmla="*/ 86 h 15"/>
                <a:gd name="T100" fmla="*/ 114 w 18"/>
                <a:gd name="T101" fmla="*/ 114 h 15"/>
                <a:gd name="T102" fmla="*/ 114 w 18"/>
                <a:gd name="T103" fmla="*/ 114 h 15"/>
                <a:gd name="T104" fmla="*/ 86 w 18"/>
                <a:gd name="T105" fmla="*/ 152 h 15"/>
                <a:gd name="T106" fmla="*/ 65 w 18"/>
                <a:gd name="T107" fmla="*/ 180 h 15"/>
                <a:gd name="T108" fmla="*/ 65 w 18"/>
                <a:gd name="T109" fmla="*/ 180 h 15"/>
                <a:gd name="T110" fmla="*/ 65 w 18"/>
                <a:gd name="T111" fmla="*/ 201 h 15"/>
                <a:gd name="T112" fmla="*/ 86 w 18"/>
                <a:gd name="T113" fmla="*/ 201 h 15"/>
                <a:gd name="T114" fmla="*/ 86 w 18"/>
                <a:gd name="T115" fmla="*/ 201 h 15"/>
                <a:gd name="T116" fmla="*/ 86 w 18"/>
                <a:gd name="T117" fmla="*/ 240 h 15"/>
                <a:gd name="T118" fmla="*/ 86 w 18"/>
                <a:gd name="T119" fmla="*/ 294 h 15"/>
                <a:gd name="T120" fmla="*/ 65 w 18"/>
                <a:gd name="T121" fmla="*/ 331 h 15"/>
                <a:gd name="T122" fmla="*/ 65 w 18"/>
                <a:gd name="T123" fmla="*/ 331 h 15"/>
                <a:gd name="T124" fmla="*/ 28 w 18"/>
                <a:gd name="T125" fmla="*/ 380 h 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" h="15"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8" y="1"/>
                    <a:pt x="9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2" y="11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" y="13"/>
                  </a:moveTo>
                  <a:cubicBezTo>
                    <a:pt x="1" y="13"/>
                    <a:pt x="2" y="13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1" y="10"/>
                    <a:pt x="13" y="9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3" y="1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1" y="12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42" name="Freeform 446"/>
            <p:cNvSpPr/>
            <p:nvPr/>
          </p:nvSpPr>
          <p:spPr bwMode="auto">
            <a:xfrm>
              <a:off x="2613888" y="2507704"/>
              <a:ext cx="91288" cy="66110"/>
            </a:xfrm>
            <a:custGeom>
              <a:avLst/>
              <a:gdLst>
                <a:gd name="T0" fmla="*/ 408 w 12"/>
                <a:gd name="T1" fmla="*/ 86 h 9"/>
                <a:gd name="T2" fmla="*/ 379 w 12"/>
                <a:gd name="T3" fmla="*/ 0 h 9"/>
                <a:gd name="T4" fmla="*/ 210 w 12"/>
                <a:gd name="T5" fmla="*/ 152 h 9"/>
                <a:gd name="T6" fmla="*/ 0 w 12"/>
                <a:gd name="T7" fmla="*/ 114 h 9"/>
                <a:gd name="T8" fmla="*/ 0 w 12"/>
                <a:gd name="T9" fmla="*/ 114 h 9"/>
                <a:gd name="T10" fmla="*/ 70 w 12"/>
                <a:gd name="T11" fmla="*/ 240 h 9"/>
                <a:gd name="T12" fmla="*/ 268 w 12"/>
                <a:gd name="T13" fmla="*/ 266 h 9"/>
                <a:gd name="T14" fmla="*/ 338 w 12"/>
                <a:gd name="T15" fmla="*/ 180 h 9"/>
                <a:gd name="T16" fmla="*/ 338 w 12"/>
                <a:gd name="T17" fmla="*/ 86 h 9"/>
                <a:gd name="T18" fmla="*/ 408 w 12"/>
                <a:gd name="T19" fmla="*/ 86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1" y="1"/>
                    <a:pt x="11" y="0"/>
                  </a:cubicBezTo>
                  <a:cubicBezTo>
                    <a:pt x="10" y="1"/>
                    <a:pt x="8" y="5"/>
                    <a:pt x="6" y="5"/>
                  </a:cubicBezTo>
                  <a:cubicBezTo>
                    <a:pt x="4" y="5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6" y="9"/>
                    <a:pt x="8" y="9"/>
                  </a:cubicBezTo>
                  <a:cubicBezTo>
                    <a:pt x="10" y="9"/>
                    <a:pt x="9" y="8"/>
                    <a:pt x="10" y="6"/>
                  </a:cubicBezTo>
                  <a:cubicBezTo>
                    <a:pt x="10" y="5"/>
                    <a:pt x="12" y="6"/>
                    <a:pt x="10" y="3"/>
                  </a:cubicBezTo>
                  <a:cubicBezTo>
                    <a:pt x="11" y="3"/>
                    <a:pt x="11" y="3"/>
                    <a:pt x="12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43" name="Freeform 447"/>
            <p:cNvSpPr>
              <a:spLocks noEditPoints="1"/>
            </p:cNvSpPr>
            <p:nvPr/>
          </p:nvSpPr>
          <p:spPr bwMode="auto">
            <a:xfrm>
              <a:off x="2607593" y="2501408"/>
              <a:ext cx="97584" cy="81850"/>
            </a:xfrm>
            <a:custGeom>
              <a:avLst/>
              <a:gdLst>
                <a:gd name="T0" fmla="*/ 284 w 13"/>
                <a:gd name="T1" fmla="*/ 340 h 11"/>
                <a:gd name="T2" fmla="*/ 284 w 13"/>
                <a:gd name="T3" fmla="*/ 340 h 11"/>
                <a:gd name="T4" fmla="*/ 284 w 13"/>
                <a:gd name="T5" fmla="*/ 340 h 11"/>
                <a:gd name="T6" fmla="*/ 234 w 13"/>
                <a:gd name="T7" fmla="*/ 319 h 11"/>
                <a:gd name="T8" fmla="*/ 69 w 13"/>
                <a:gd name="T9" fmla="*/ 279 h 11"/>
                <a:gd name="T10" fmla="*/ 29 w 13"/>
                <a:gd name="T11" fmla="*/ 225 h 11"/>
                <a:gd name="T12" fmla="*/ 0 w 13"/>
                <a:gd name="T13" fmla="*/ 156 h 11"/>
                <a:gd name="T14" fmla="*/ 0 w 13"/>
                <a:gd name="T15" fmla="*/ 156 h 11"/>
                <a:gd name="T16" fmla="*/ 0 w 13"/>
                <a:gd name="T17" fmla="*/ 118 h 11"/>
                <a:gd name="T18" fmla="*/ 29 w 13"/>
                <a:gd name="T19" fmla="*/ 118 h 11"/>
                <a:gd name="T20" fmla="*/ 69 w 13"/>
                <a:gd name="T21" fmla="*/ 118 h 11"/>
                <a:gd name="T22" fmla="*/ 69 w 13"/>
                <a:gd name="T23" fmla="*/ 156 h 11"/>
                <a:gd name="T24" fmla="*/ 136 w 13"/>
                <a:gd name="T25" fmla="*/ 184 h 11"/>
                <a:gd name="T26" fmla="*/ 165 w 13"/>
                <a:gd name="T27" fmla="*/ 184 h 11"/>
                <a:gd name="T28" fmla="*/ 234 w 13"/>
                <a:gd name="T29" fmla="*/ 184 h 11"/>
                <a:gd name="T30" fmla="*/ 234 w 13"/>
                <a:gd name="T31" fmla="*/ 184 h 11"/>
                <a:gd name="T32" fmla="*/ 353 w 13"/>
                <a:gd name="T33" fmla="*/ 66 h 11"/>
                <a:gd name="T34" fmla="*/ 393 w 13"/>
                <a:gd name="T35" fmla="*/ 28 h 11"/>
                <a:gd name="T36" fmla="*/ 393 w 13"/>
                <a:gd name="T37" fmla="*/ 0 h 11"/>
                <a:gd name="T38" fmla="*/ 420 w 13"/>
                <a:gd name="T39" fmla="*/ 28 h 11"/>
                <a:gd name="T40" fmla="*/ 420 w 13"/>
                <a:gd name="T41" fmla="*/ 66 h 11"/>
                <a:gd name="T42" fmla="*/ 420 w 13"/>
                <a:gd name="T43" fmla="*/ 118 h 11"/>
                <a:gd name="T44" fmla="*/ 420 w 13"/>
                <a:gd name="T45" fmla="*/ 156 h 11"/>
                <a:gd name="T46" fmla="*/ 420 w 13"/>
                <a:gd name="T47" fmla="*/ 156 h 11"/>
                <a:gd name="T48" fmla="*/ 393 w 13"/>
                <a:gd name="T49" fmla="*/ 156 h 11"/>
                <a:gd name="T50" fmla="*/ 393 w 13"/>
                <a:gd name="T51" fmla="*/ 225 h 11"/>
                <a:gd name="T52" fmla="*/ 353 w 13"/>
                <a:gd name="T53" fmla="*/ 251 h 11"/>
                <a:gd name="T54" fmla="*/ 353 w 13"/>
                <a:gd name="T55" fmla="*/ 251 h 11"/>
                <a:gd name="T56" fmla="*/ 284 w 13"/>
                <a:gd name="T57" fmla="*/ 340 h 11"/>
                <a:gd name="T58" fmla="*/ 69 w 13"/>
                <a:gd name="T59" fmla="*/ 225 h 11"/>
                <a:gd name="T60" fmla="*/ 98 w 13"/>
                <a:gd name="T61" fmla="*/ 279 h 11"/>
                <a:gd name="T62" fmla="*/ 234 w 13"/>
                <a:gd name="T63" fmla="*/ 279 h 11"/>
                <a:gd name="T64" fmla="*/ 284 w 13"/>
                <a:gd name="T65" fmla="*/ 279 h 11"/>
                <a:gd name="T66" fmla="*/ 284 w 13"/>
                <a:gd name="T67" fmla="*/ 279 h 11"/>
                <a:gd name="T68" fmla="*/ 284 w 13"/>
                <a:gd name="T69" fmla="*/ 279 h 11"/>
                <a:gd name="T70" fmla="*/ 324 w 13"/>
                <a:gd name="T71" fmla="*/ 251 h 11"/>
                <a:gd name="T72" fmla="*/ 324 w 13"/>
                <a:gd name="T73" fmla="*/ 225 h 11"/>
                <a:gd name="T74" fmla="*/ 353 w 13"/>
                <a:gd name="T75" fmla="*/ 184 h 11"/>
                <a:gd name="T76" fmla="*/ 353 w 13"/>
                <a:gd name="T77" fmla="*/ 156 h 11"/>
                <a:gd name="T78" fmla="*/ 353 w 13"/>
                <a:gd name="T79" fmla="*/ 118 h 11"/>
                <a:gd name="T80" fmla="*/ 234 w 13"/>
                <a:gd name="T81" fmla="*/ 225 h 11"/>
                <a:gd name="T82" fmla="*/ 234 w 13"/>
                <a:gd name="T83" fmla="*/ 225 h 11"/>
                <a:gd name="T84" fmla="*/ 165 w 13"/>
                <a:gd name="T85" fmla="*/ 225 h 11"/>
                <a:gd name="T86" fmla="*/ 69 w 13"/>
                <a:gd name="T87" fmla="*/ 225 h 11"/>
                <a:gd name="T88" fmla="*/ 393 w 13"/>
                <a:gd name="T89" fmla="*/ 66 h 11"/>
                <a:gd name="T90" fmla="*/ 393 w 13"/>
                <a:gd name="T91" fmla="*/ 95 h 11"/>
                <a:gd name="T92" fmla="*/ 353 w 13"/>
                <a:gd name="T93" fmla="*/ 118 h 11"/>
                <a:gd name="T94" fmla="*/ 353 w 13"/>
                <a:gd name="T95" fmla="*/ 118 h 11"/>
                <a:gd name="T96" fmla="*/ 393 w 13"/>
                <a:gd name="T97" fmla="*/ 118 h 11"/>
                <a:gd name="T98" fmla="*/ 393 w 13"/>
                <a:gd name="T99" fmla="*/ 118 h 11"/>
                <a:gd name="T100" fmla="*/ 393 w 13"/>
                <a:gd name="T101" fmla="*/ 66 h 1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" h="11"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10" y="3"/>
                    <a:pt x="11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2" y="6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1"/>
                    <a:pt x="9" y="11"/>
                  </a:cubicBezTo>
                  <a:close/>
                  <a:moveTo>
                    <a:pt x="2" y="7"/>
                  </a:moveTo>
                  <a:cubicBezTo>
                    <a:pt x="2" y="7"/>
                    <a:pt x="3" y="8"/>
                    <a:pt x="3" y="9"/>
                  </a:cubicBezTo>
                  <a:cubicBezTo>
                    <a:pt x="4" y="9"/>
                    <a:pt x="6" y="9"/>
                    <a:pt x="7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3" y="7"/>
                    <a:pt x="2" y="7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44" name="Freeform 448"/>
            <p:cNvSpPr/>
            <p:nvPr/>
          </p:nvSpPr>
          <p:spPr bwMode="auto">
            <a:xfrm>
              <a:off x="2182629" y="2174007"/>
              <a:ext cx="53514" cy="44073"/>
            </a:xfrm>
            <a:custGeom>
              <a:avLst/>
              <a:gdLst>
                <a:gd name="T0" fmla="*/ 141 w 7"/>
                <a:gd name="T1" fmla="*/ 28 h 6"/>
                <a:gd name="T2" fmla="*/ 0 w 7"/>
                <a:gd name="T3" fmla="*/ 28 h 6"/>
                <a:gd name="T4" fmla="*/ 0 w 7"/>
                <a:gd name="T5" fmla="*/ 114 h 6"/>
                <a:gd name="T6" fmla="*/ 29 w 7"/>
                <a:gd name="T7" fmla="*/ 152 h 6"/>
                <a:gd name="T8" fmla="*/ 0 w 7"/>
                <a:gd name="T9" fmla="*/ 180 h 6"/>
                <a:gd name="T10" fmla="*/ 100 w 7"/>
                <a:gd name="T11" fmla="*/ 114 h 6"/>
                <a:gd name="T12" fmla="*/ 243 w 7"/>
                <a:gd name="T13" fmla="*/ 86 h 6"/>
                <a:gd name="T14" fmla="*/ 141 w 7"/>
                <a:gd name="T15" fmla="*/ 28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5" y="3"/>
                    <a:pt x="6" y="4"/>
                    <a:pt x="7" y="3"/>
                  </a:cubicBezTo>
                  <a:cubicBezTo>
                    <a:pt x="6" y="2"/>
                    <a:pt x="4" y="2"/>
                    <a:pt x="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45" name="Freeform 449"/>
            <p:cNvSpPr>
              <a:spLocks noEditPoints="1"/>
            </p:cNvSpPr>
            <p:nvPr/>
          </p:nvSpPr>
          <p:spPr bwMode="auto">
            <a:xfrm>
              <a:off x="2176334" y="2174007"/>
              <a:ext cx="66105" cy="59814"/>
            </a:xfrm>
            <a:custGeom>
              <a:avLst/>
              <a:gdLst>
                <a:gd name="T0" fmla="*/ 0 w 9"/>
                <a:gd name="T1" fmla="*/ 254 h 8"/>
                <a:gd name="T2" fmla="*/ 28 w 9"/>
                <a:gd name="T3" fmla="*/ 185 h 8"/>
                <a:gd name="T4" fmla="*/ 28 w 9"/>
                <a:gd name="T5" fmla="*/ 185 h 8"/>
                <a:gd name="T6" fmla="*/ 28 w 9"/>
                <a:gd name="T7" fmla="*/ 164 h 8"/>
                <a:gd name="T8" fmla="*/ 28 w 9"/>
                <a:gd name="T9" fmla="*/ 164 h 8"/>
                <a:gd name="T10" fmla="*/ 0 w 9"/>
                <a:gd name="T11" fmla="*/ 164 h 8"/>
                <a:gd name="T12" fmla="*/ 0 w 9"/>
                <a:gd name="T13" fmla="*/ 135 h 8"/>
                <a:gd name="T14" fmla="*/ 28 w 9"/>
                <a:gd name="T15" fmla="*/ 95 h 8"/>
                <a:gd name="T16" fmla="*/ 28 w 9"/>
                <a:gd name="T17" fmla="*/ 29 h 8"/>
                <a:gd name="T18" fmla="*/ 28 w 9"/>
                <a:gd name="T19" fmla="*/ 29 h 8"/>
                <a:gd name="T20" fmla="*/ 28 w 9"/>
                <a:gd name="T21" fmla="*/ 29 h 8"/>
                <a:gd name="T22" fmla="*/ 180 w 9"/>
                <a:gd name="T23" fmla="*/ 0 h 8"/>
                <a:gd name="T24" fmla="*/ 180 w 9"/>
                <a:gd name="T25" fmla="*/ 0 h 8"/>
                <a:gd name="T26" fmla="*/ 180 w 9"/>
                <a:gd name="T27" fmla="*/ 29 h 8"/>
                <a:gd name="T28" fmla="*/ 240 w 9"/>
                <a:gd name="T29" fmla="*/ 69 h 8"/>
                <a:gd name="T30" fmla="*/ 266 w 9"/>
                <a:gd name="T31" fmla="*/ 69 h 8"/>
                <a:gd name="T32" fmla="*/ 240 w 9"/>
                <a:gd name="T33" fmla="*/ 95 h 8"/>
                <a:gd name="T34" fmla="*/ 180 w 9"/>
                <a:gd name="T35" fmla="*/ 135 h 8"/>
                <a:gd name="T36" fmla="*/ 180 w 9"/>
                <a:gd name="T37" fmla="*/ 135 h 8"/>
                <a:gd name="T38" fmla="*/ 180 w 9"/>
                <a:gd name="T39" fmla="*/ 135 h 8"/>
                <a:gd name="T40" fmla="*/ 152 w 9"/>
                <a:gd name="T41" fmla="*/ 135 h 8"/>
                <a:gd name="T42" fmla="*/ 86 w 9"/>
                <a:gd name="T43" fmla="*/ 185 h 8"/>
                <a:gd name="T44" fmla="*/ 65 w 9"/>
                <a:gd name="T45" fmla="*/ 226 h 8"/>
                <a:gd name="T46" fmla="*/ 0 w 9"/>
                <a:gd name="T47" fmla="*/ 254 h 8"/>
                <a:gd name="T48" fmla="*/ 65 w 9"/>
                <a:gd name="T49" fmla="*/ 135 h 8"/>
                <a:gd name="T50" fmla="*/ 65 w 9"/>
                <a:gd name="T51" fmla="*/ 135 h 8"/>
                <a:gd name="T52" fmla="*/ 65 w 9"/>
                <a:gd name="T53" fmla="*/ 135 h 8"/>
                <a:gd name="T54" fmla="*/ 86 w 9"/>
                <a:gd name="T55" fmla="*/ 135 h 8"/>
                <a:gd name="T56" fmla="*/ 114 w 9"/>
                <a:gd name="T57" fmla="*/ 95 h 8"/>
                <a:gd name="T58" fmla="*/ 180 w 9"/>
                <a:gd name="T59" fmla="*/ 95 h 8"/>
                <a:gd name="T60" fmla="*/ 180 w 9"/>
                <a:gd name="T61" fmla="*/ 95 h 8"/>
                <a:gd name="T62" fmla="*/ 180 w 9"/>
                <a:gd name="T63" fmla="*/ 95 h 8"/>
                <a:gd name="T64" fmla="*/ 180 w 9"/>
                <a:gd name="T65" fmla="*/ 95 h 8"/>
                <a:gd name="T66" fmla="*/ 152 w 9"/>
                <a:gd name="T67" fmla="*/ 29 h 8"/>
                <a:gd name="T68" fmla="*/ 65 w 9"/>
                <a:gd name="T69" fmla="*/ 29 h 8"/>
                <a:gd name="T70" fmla="*/ 65 w 9"/>
                <a:gd name="T71" fmla="*/ 135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6"/>
                    <a:pt x="2" y="6"/>
                    <a:pt x="2" y="7"/>
                  </a:cubicBezTo>
                  <a:lnTo>
                    <a:pt x="0" y="8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46" name="Freeform 450"/>
            <p:cNvSpPr/>
            <p:nvPr/>
          </p:nvSpPr>
          <p:spPr bwMode="auto">
            <a:xfrm>
              <a:off x="2182629" y="2167710"/>
              <a:ext cx="321083" cy="147960"/>
            </a:xfrm>
            <a:custGeom>
              <a:avLst/>
              <a:gdLst>
                <a:gd name="T0" fmla="*/ 28 w 43"/>
                <a:gd name="T1" fmla="*/ 209 h 20"/>
                <a:gd name="T2" fmla="*/ 119 w 43"/>
                <a:gd name="T3" fmla="*/ 183 h 20"/>
                <a:gd name="T4" fmla="*/ 225 w 43"/>
                <a:gd name="T5" fmla="*/ 183 h 20"/>
                <a:gd name="T6" fmla="*/ 185 w 43"/>
                <a:gd name="T7" fmla="*/ 183 h 20"/>
                <a:gd name="T8" fmla="*/ 282 w 43"/>
                <a:gd name="T9" fmla="*/ 155 h 20"/>
                <a:gd name="T10" fmla="*/ 282 w 43"/>
                <a:gd name="T11" fmla="*/ 115 h 20"/>
                <a:gd name="T12" fmla="*/ 439 w 43"/>
                <a:gd name="T13" fmla="*/ 66 h 20"/>
                <a:gd name="T14" fmla="*/ 603 w 43"/>
                <a:gd name="T15" fmla="*/ 28 h 20"/>
                <a:gd name="T16" fmla="*/ 693 w 43"/>
                <a:gd name="T17" fmla="*/ 66 h 20"/>
                <a:gd name="T18" fmla="*/ 731 w 43"/>
                <a:gd name="T19" fmla="*/ 66 h 20"/>
                <a:gd name="T20" fmla="*/ 759 w 43"/>
                <a:gd name="T21" fmla="*/ 115 h 20"/>
                <a:gd name="T22" fmla="*/ 1108 w 43"/>
                <a:gd name="T23" fmla="*/ 89 h 20"/>
                <a:gd name="T24" fmla="*/ 1362 w 43"/>
                <a:gd name="T25" fmla="*/ 249 h 20"/>
                <a:gd name="T26" fmla="*/ 1333 w 43"/>
                <a:gd name="T27" fmla="*/ 336 h 20"/>
                <a:gd name="T28" fmla="*/ 1333 w 43"/>
                <a:gd name="T29" fmla="*/ 430 h 20"/>
                <a:gd name="T30" fmla="*/ 1362 w 43"/>
                <a:gd name="T31" fmla="*/ 454 h 20"/>
                <a:gd name="T32" fmla="*/ 1333 w 43"/>
                <a:gd name="T33" fmla="*/ 454 h 20"/>
                <a:gd name="T34" fmla="*/ 1243 w 43"/>
                <a:gd name="T35" fmla="*/ 454 h 20"/>
                <a:gd name="T36" fmla="*/ 1198 w 43"/>
                <a:gd name="T37" fmla="*/ 491 h 20"/>
                <a:gd name="T38" fmla="*/ 1079 w 43"/>
                <a:gd name="T39" fmla="*/ 491 h 20"/>
                <a:gd name="T40" fmla="*/ 946 w 43"/>
                <a:gd name="T41" fmla="*/ 519 h 20"/>
                <a:gd name="T42" fmla="*/ 828 w 43"/>
                <a:gd name="T43" fmla="*/ 519 h 20"/>
                <a:gd name="T44" fmla="*/ 759 w 43"/>
                <a:gd name="T45" fmla="*/ 585 h 20"/>
                <a:gd name="T46" fmla="*/ 731 w 43"/>
                <a:gd name="T47" fmla="*/ 609 h 20"/>
                <a:gd name="T48" fmla="*/ 731 w 43"/>
                <a:gd name="T49" fmla="*/ 519 h 20"/>
                <a:gd name="T50" fmla="*/ 669 w 43"/>
                <a:gd name="T51" fmla="*/ 519 h 20"/>
                <a:gd name="T52" fmla="*/ 479 w 43"/>
                <a:gd name="T53" fmla="*/ 585 h 20"/>
                <a:gd name="T54" fmla="*/ 349 w 43"/>
                <a:gd name="T55" fmla="*/ 519 h 20"/>
                <a:gd name="T56" fmla="*/ 282 w 43"/>
                <a:gd name="T57" fmla="*/ 585 h 20"/>
                <a:gd name="T58" fmla="*/ 157 w 43"/>
                <a:gd name="T59" fmla="*/ 548 h 20"/>
                <a:gd name="T60" fmla="*/ 95 w 43"/>
                <a:gd name="T61" fmla="*/ 519 h 20"/>
                <a:gd name="T62" fmla="*/ 157 w 43"/>
                <a:gd name="T63" fmla="*/ 491 h 20"/>
                <a:gd name="T64" fmla="*/ 95 w 43"/>
                <a:gd name="T65" fmla="*/ 491 h 20"/>
                <a:gd name="T66" fmla="*/ 95 w 43"/>
                <a:gd name="T67" fmla="*/ 454 h 20"/>
                <a:gd name="T68" fmla="*/ 66 w 43"/>
                <a:gd name="T69" fmla="*/ 404 h 20"/>
                <a:gd name="T70" fmla="*/ 28 w 43"/>
                <a:gd name="T71" fmla="*/ 364 h 20"/>
                <a:gd name="T72" fmla="*/ 66 w 43"/>
                <a:gd name="T73" fmla="*/ 364 h 20"/>
                <a:gd name="T74" fmla="*/ 28 w 43"/>
                <a:gd name="T75" fmla="*/ 364 h 20"/>
                <a:gd name="T76" fmla="*/ 66 w 43"/>
                <a:gd name="T77" fmla="*/ 270 h 20"/>
                <a:gd name="T78" fmla="*/ 0 w 43"/>
                <a:gd name="T79" fmla="*/ 270 h 20"/>
                <a:gd name="T80" fmla="*/ 28 w 43"/>
                <a:gd name="T81" fmla="*/ 209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" h="20">
                  <a:moveTo>
                    <a:pt x="1" y="7"/>
                  </a:moveTo>
                  <a:cubicBezTo>
                    <a:pt x="1" y="7"/>
                    <a:pt x="4" y="7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7" y="5"/>
                    <a:pt x="6" y="4"/>
                    <a:pt x="9" y="4"/>
                  </a:cubicBezTo>
                  <a:cubicBezTo>
                    <a:pt x="12" y="5"/>
                    <a:pt x="12" y="4"/>
                    <a:pt x="14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21" y="1"/>
                    <a:pt x="21" y="1"/>
                    <a:pt x="22" y="2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7" y="5"/>
                    <a:pt x="32" y="5"/>
                    <a:pt x="35" y="3"/>
                  </a:cubicBezTo>
                  <a:cubicBezTo>
                    <a:pt x="39" y="0"/>
                    <a:pt x="40" y="7"/>
                    <a:pt x="43" y="8"/>
                  </a:cubicBezTo>
                  <a:cubicBezTo>
                    <a:pt x="41" y="9"/>
                    <a:pt x="42" y="10"/>
                    <a:pt x="42" y="11"/>
                  </a:cubicBezTo>
                  <a:cubicBezTo>
                    <a:pt x="42" y="12"/>
                    <a:pt x="42" y="13"/>
                    <a:pt x="42" y="14"/>
                  </a:cubicBezTo>
                  <a:cubicBezTo>
                    <a:pt x="42" y="14"/>
                    <a:pt x="43" y="15"/>
                    <a:pt x="43" y="15"/>
                  </a:cubicBezTo>
                  <a:cubicBezTo>
                    <a:pt x="43" y="16"/>
                    <a:pt x="42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7" y="16"/>
                    <a:pt x="34" y="16"/>
                    <a:pt x="34" y="16"/>
                  </a:cubicBezTo>
                  <a:cubicBezTo>
                    <a:pt x="33" y="16"/>
                    <a:pt x="31" y="18"/>
                    <a:pt x="30" y="17"/>
                  </a:cubicBezTo>
                  <a:cubicBezTo>
                    <a:pt x="28" y="17"/>
                    <a:pt x="28" y="17"/>
                    <a:pt x="26" y="17"/>
                  </a:cubicBezTo>
                  <a:cubicBezTo>
                    <a:pt x="25" y="18"/>
                    <a:pt x="23" y="16"/>
                    <a:pt x="24" y="19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19"/>
                    <a:pt x="24" y="18"/>
                    <a:pt x="23" y="17"/>
                  </a:cubicBezTo>
                  <a:cubicBezTo>
                    <a:pt x="23" y="17"/>
                    <a:pt x="22" y="18"/>
                    <a:pt x="21" y="17"/>
                  </a:cubicBezTo>
                  <a:cubicBezTo>
                    <a:pt x="19" y="16"/>
                    <a:pt x="17" y="20"/>
                    <a:pt x="15" y="19"/>
                  </a:cubicBezTo>
                  <a:cubicBezTo>
                    <a:pt x="14" y="19"/>
                    <a:pt x="12" y="17"/>
                    <a:pt x="11" y="17"/>
                  </a:cubicBezTo>
                  <a:cubicBezTo>
                    <a:pt x="10" y="17"/>
                    <a:pt x="11" y="18"/>
                    <a:pt x="9" y="19"/>
                  </a:cubicBezTo>
                  <a:cubicBezTo>
                    <a:pt x="7" y="20"/>
                    <a:pt x="7" y="16"/>
                    <a:pt x="5" y="18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5"/>
                    <a:pt x="2" y="13"/>
                    <a:pt x="2" y="13"/>
                  </a:cubicBezTo>
                  <a:cubicBezTo>
                    <a:pt x="1" y="13"/>
                    <a:pt x="0" y="13"/>
                    <a:pt x="1" y="12"/>
                  </a:cubicBezTo>
                  <a:cubicBezTo>
                    <a:pt x="2" y="12"/>
                    <a:pt x="1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2" y="11"/>
                    <a:pt x="1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47" name="Freeform 451"/>
            <p:cNvSpPr>
              <a:spLocks noEditPoints="1"/>
            </p:cNvSpPr>
            <p:nvPr/>
          </p:nvSpPr>
          <p:spPr bwMode="auto">
            <a:xfrm>
              <a:off x="2170038" y="2174007"/>
              <a:ext cx="339971" cy="147960"/>
            </a:xfrm>
            <a:custGeom>
              <a:avLst/>
              <a:gdLst>
                <a:gd name="T0" fmla="*/ 765 w 46"/>
                <a:gd name="T1" fmla="*/ 519 h 20"/>
                <a:gd name="T2" fmla="*/ 634 w 46"/>
                <a:gd name="T3" fmla="*/ 548 h 20"/>
                <a:gd name="T4" fmla="*/ 491 w 46"/>
                <a:gd name="T5" fmla="*/ 548 h 20"/>
                <a:gd name="T6" fmla="*/ 336 w 46"/>
                <a:gd name="T7" fmla="*/ 548 h 20"/>
                <a:gd name="T8" fmla="*/ 209 w 46"/>
                <a:gd name="T9" fmla="*/ 519 h 20"/>
                <a:gd name="T10" fmla="*/ 181 w 46"/>
                <a:gd name="T11" fmla="*/ 519 h 20"/>
                <a:gd name="T12" fmla="*/ 155 w 46"/>
                <a:gd name="T13" fmla="*/ 491 h 20"/>
                <a:gd name="T14" fmla="*/ 115 w 46"/>
                <a:gd name="T15" fmla="*/ 430 h 20"/>
                <a:gd name="T16" fmla="*/ 89 w 46"/>
                <a:gd name="T17" fmla="*/ 404 h 20"/>
                <a:gd name="T18" fmla="*/ 89 w 46"/>
                <a:gd name="T19" fmla="*/ 310 h 20"/>
                <a:gd name="T20" fmla="*/ 89 w 46"/>
                <a:gd name="T21" fmla="*/ 270 h 20"/>
                <a:gd name="T22" fmla="*/ 28 w 46"/>
                <a:gd name="T23" fmla="*/ 249 h 20"/>
                <a:gd name="T24" fmla="*/ 115 w 46"/>
                <a:gd name="T25" fmla="*/ 155 h 20"/>
                <a:gd name="T26" fmla="*/ 181 w 46"/>
                <a:gd name="T27" fmla="*/ 155 h 20"/>
                <a:gd name="T28" fmla="*/ 249 w 46"/>
                <a:gd name="T29" fmla="*/ 115 h 20"/>
                <a:gd name="T30" fmla="*/ 270 w 46"/>
                <a:gd name="T31" fmla="*/ 89 h 20"/>
                <a:gd name="T32" fmla="*/ 491 w 46"/>
                <a:gd name="T33" fmla="*/ 28 h 20"/>
                <a:gd name="T34" fmla="*/ 671 w 46"/>
                <a:gd name="T35" fmla="*/ 0 h 20"/>
                <a:gd name="T36" fmla="*/ 765 w 46"/>
                <a:gd name="T37" fmla="*/ 28 h 20"/>
                <a:gd name="T38" fmla="*/ 941 w 46"/>
                <a:gd name="T39" fmla="*/ 89 h 20"/>
                <a:gd name="T40" fmla="*/ 1305 w 46"/>
                <a:gd name="T41" fmla="*/ 115 h 20"/>
                <a:gd name="T42" fmla="*/ 1373 w 46"/>
                <a:gd name="T43" fmla="*/ 249 h 20"/>
                <a:gd name="T44" fmla="*/ 1373 w 46"/>
                <a:gd name="T45" fmla="*/ 404 h 20"/>
                <a:gd name="T46" fmla="*/ 1373 w 46"/>
                <a:gd name="T47" fmla="*/ 454 h 20"/>
                <a:gd name="T48" fmla="*/ 1305 w 46"/>
                <a:gd name="T49" fmla="*/ 454 h 20"/>
                <a:gd name="T50" fmla="*/ 1190 w 46"/>
                <a:gd name="T51" fmla="*/ 454 h 20"/>
                <a:gd name="T52" fmla="*/ 970 w 46"/>
                <a:gd name="T53" fmla="*/ 519 h 20"/>
                <a:gd name="T54" fmla="*/ 815 w 46"/>
                <a:gd name="T55" fmla="*/ 519 h 20"/>
                <a:gd name="T56" fmla="*/ 815 w 46"/>
                <a:gd name="T57" fmla="*/ 548 h 20"/>
                <a:gd name="T58" fmla="*/ 765 w 46"/>
                <a:gd name="T59" fmla="*/ 609 h 20"/>
                <a:gd name="T60" fmla="*/ 519 w 46"/>
                <a:gd name="T61" fmla="*/ 519 h 20"/>
                <a:gd name="T62" fmla="*/ 700 w 46"/>
                <a:gd name="T63" fmla="*/ 491 h 20"/>
                <a:gd name="T64" fmla="*/ 815 w 46"/>
                <a:gd name="T65" fmla="*/ 491 h 20"/>
                <a:gd name="T66" fmla="*/ 970 w 46"/>
                <a:gd name="T67" fmla="*/ 491 h 20"/>
                <a:gd name="T68" fmla="*/ 1190 w 46"/>
                <a:gd name="T69" fmla="*/ 430 h 20"/>
                <a:gd name="T70" fmla="*/ 1240 w 46"/>
                <a:gd name="T71" fmla="*/ 430 h 20"/>
                <a:gd name="T72" fmla="*/ 1334 w 46"/>
                <a:gd name="T73" fmla="*/ 430 h 20"/>
                <a:gd name="T74" fmla="*/ 1334 w 46"/>
                <a:gd name="T75" fmla="*/ 430 h 20"/>
                <a:gd name="T76" fmla="*/ 1305 w 46"/>
                <a:gd name="T77" fmla="*/ 270 h 20"/>
                <a:gd name="T78" fmla="*/ 1190 w 46"/>
                <a:gd name="T79" fmla="*/ 66 h 20"/>
                <a:gd name="T80" fmla="*/ 765 w 46"/>
                <a:gd name="T81" fmla="*/ 89 h 20"/>
                <a:gd name="T82" fmla="*/ 700 w 46"/>
                <a:gd name="T83" fmla="*/ 66 h 20"/>
                <a:gd name="T84" fmla="*/ 634 w 46"/>
                <a:gd name="T85" fmla="*/ 28 h 20"/>
                <a:gd name="T86" fmla="*/ 298 w 46"/>
                <a:gd name="T87" fmla="*/ 115 h 20"/>
                <a:gd name="T88" fmla="*/ 336 w 46"/>
                <a:gd name="T89" fmla="*/ 115 h 20"/>
                <a:gd name="T90" fmla="*/ 298 w 46"/>
                <a:gd name="T91" fmla="*/ 183 h 20"/>
                <a:gd name="T92" fmla="*/ 115 w 46"/>
                <a:gd name="T93" fmla="*/ 183 h 20"/>
                <a:gd name="T94" fmla="*/ 89 w 46"/>
                <a:gd name="T95" fmla="*/ 209 h 20"/>
                <a:gd name="T96" fmla="*/ 115 w 46"/>
                <a:gd name="T97" fmla="*/ 270 h 20"/>
                <a:gd name="T98" fmla="*/ 209 w 46"/>
                <a:gd name="T99" fmla="*/ 404 h 20"/>
                <a:gd name="T100" fmla="*/ 155 w 46"/>
                <a:gd name="T101" fmla="*/ 404 h 20"/>
                <a:gd name="T102" fmla="*/ 209 w 46"/>
                <a:gd name="T103" fmla="*/ 454 h 20"/>
                <a:gd name="T104" fmla="*/ 270 w 46"/>
                <a:gd name="T105" fmla="*/ 519 h 20"/>
                <a:gd name="T106" fmla="*/ 401 w 46"/>
                <a:gd name="T107" fmla="*/ 454 h 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6" h="20">
                  <a:moveTo>
                    <a:pt x="25" y="20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2" y="17"/>
                    <a:pt x="21" y="17"/>
                    <a:pt x="21" y="18"/>
                  </a:cubicBezTo>
                  <a:cubicBezTo>
                    <a:pt x="20" y="18"/>
                    <a:pt x="19" y="19"/>
                    <a:pt x="18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5" y="17"/>
                    <a:pt x="14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9" y="2"/>
                    <a:pt x="11" y="2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3"/>
                    <a:pt x="14" y="2"/>
                    <a:pt x="16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3"/>
                    <a:pt x="29" y="3"/>
                    <a:pt x="31" y="3"/>
                  </a:cubicBezTo>
                  <a:cubicBezTo>
                    <a:pt x="33" y="3"/>
                    <a:pt x="35" y="3"/>
                    <a:pt x="36" y="2"/>
                  </a:cubicBezTo>
                  <a:cubicBezTo>
                    <a:pt x="37" y="1"/>
                    <a:pt x="38" y="1"/>
                    <a:pt x="39" y="1"/>
                  </a:cubicBezTo>
                  <a:cubicBezTo>
                    <a:pt x="41" y="1"/>
                    <a:pt x="42" y="3"/>
                    <a:pt x="43" y="4"/>
                  </a:cubicBezTo>
                  <a:cubicBezTo>
                    <a:pt x="43" y="5"/>
                    <a:pt x="44" y="6"/>
                    <a:pt x="45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9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6" y="14"/>
                    <a:pt x="46" y="14"/>
                  </a:cubicBezTo>
                  <a:cubicBezTo>
                    <a:pt x="46" y="14"/>
                    <a:pt x="46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0" y="16"/>
                    <a:pt x="39" y="15"/>
                  </a:cubicBezTo>
                  <a:cubicBezTo>
                    <a:pt x="39" y="15"/>
                    <a:pt x="36" y="15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1" y="16"/>
                    <a:pt x="30" y="16"/>
                    <a:pt x="30" y="17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18"/>
                    <a:pt x="26" y="18"/>
                    <a:pt x="26" y="19"/>
                  </a:cubicBezTo>
                  <a:lnTo>
                    <a:pt x="25" y="20"/>
                  </a:lnTo>
                  <a:close/>
                  <a:moveTo>
                    <a:pt x="13" y="15"/>
                  </a:moveTo>
                  <a:cubicBezTo>
                    <a:pt x="14" y="15"/>
                    <a:pt x="15" y="16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8"/>
                    <a:pt x="19" y="17"/>
                    <a:pt x="20" y="17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6"/>
                    <a:pt x="25" y="15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5" y="15"/>
                    <a:pt x="35" y="14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39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3"/>
                    <a:pt x="42" y="14"/>
                    <a:pt x="43" y="14"/>
                  </a:cubicBezTo>
                  <a:cubicBezTo>
                    <a:pt x="43" y="14"/>
                    <a:pt x="43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3" y="13"/>
                    <a:pt x="43" y="1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9"/>
                  </a:cubicBezTo>
                  <a:cubicBezTo>
                    <a:pt x="43" y="9"/>
                    <a:pt x="43" y="8"/>
                    <a:pt x="44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1" y="3"/>
                    <a:pt x="40" y="2"/>
                    <a:pt x="39" y="2"/>
                  </a:cubicBezTo>
                  <a:cubicBezTo>
                    <a:pt x="38" y="2"/>
                    <a:pt x="38" y="2"/>
                    <a:pt x="37" y="3"/>
                  </a:cubicBezTo>
                  <a:cubicBezTo>
                    <a:pt x="36" y="4"/>
                    <a:pt x="33" y="4"/>
                    <a:pt x="31" y="4"/>
                  </a:cubicBezTo>
                  <a:cubicBezTo>
                    <a:pt x="29" y="4"/>
                    <a:pt x="27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8" y="1"/>
                    <a:pt x="17" y="2"/>
                  </a:cubicBezTo>
                  <a:cubicBezTo>
                    <a:pt x="14" y="4"/>
                    <a:pt x="14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7"/>
                    <a:pt x="10" y="18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6"/>
                    <a:pt x="12" y="15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48" name="Freeform 452"/>
            <p:cNvSpPr/>
            <p:nvPr/>
          </p:nvSpPr>
          <p:spPr bwMode="auto">
            <a:xfrm>
              <a:off x="2651663" y="2753256"/>
              <a:ext cx="15739" cy="9444"/>
            </a:xfrm>
            <a:custGeom>
              <a:avLst/>
              <a:gdLst>
                <a:gd name="T0" fmla="*/ 83 w 2"/>
                <a:gd name="T1" fmla="*/ 0 h 1"/>
                <a:gd name="T2" fmla="*/ 0 w 2"/>
                <a:gd name="T3" fmla="*/ 81 h 1"/>
                <a:gd name="T4" fmla="*/ 83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49" name="Freeform 453"/>
            <p:cNvSpPr/>
            <p:nvPr/>
          </p:nvSpPr>
          <p:spPr bwMode="auto">
            <a:xfrm>
              <a:off x="2645367" y="2746960"/>
              <a:ext cx="28331" cy="22037"/>
            </a:xfrm>
            <a:custGeom>
              <a:avLst/>
              <a:gdLst>
                <a:gd name="T0" fmla="*/ 56 w 4"/>
                <a:gd name="T1" fmla="*/ 86 h 3"/>
                <a:gd name="T2" fmla="*/ 25 w 4"/>
                <a:gd name="T3" fmla="*/ 65 h 3"/>
                <a:gd name="T4" fmla="*/ 0 w 4"/>
                <a:gd name="T5" fmla="*/ 65 h 3"/>
                <a:gd name="T6" fmla="*/ 25 w 4"/>
                <a:gd name="T7" fmla="*/ 28 h 3"/>
                <a:gd name="T8" fmla="*/ 101 w 4"/>
                <a:gd name="T9" fmla="*/ 28 h 3"/>
                <a:gd name="T10" fmla="*/ 101 w 4"/>
                <a:gd name="T11" fmla="*/ 28 h 3"/>
                <a:gd name="T12" fmla="*/ 101 w 4"/>
                <a:gd name="T13" fmla="*/ 28 h 3"/>
                <a:gd name="T14" fmla="*/ 56 w 4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50" name="Freeform 454"/>
            <p:cNvSpPr/>
            <p:nvPr/>
          </p:nvSpPr>
          <p:spPr bwMode="auto">
            <a:xfrm>
              <a:off x="2459642" y="2633628"/>
              <a:ext cx="185725" cy="135368"/>
            </a:xfrm>
            <a:custGeom>
              <a:avLst/>
              <a:gdLst>
                <a:gd name="T0" fmla="*/ 319 w 25"/>
                <a:gd name="T1" fmla="*/ 303 h 18"/>
                <a:gd name="T2" fmla="*/ 463 w 25"/>
                <a:gd name="T3" fmla="*/ 98 h 18"/>
                <a:gd name="T4" fmla="*/ 708 w 25"/>
                <a:gd name="T5" fmla="*/ 69 h 18"/>
                <a:gd name="T6" fmla="*/ 774 w 25"/>
                <a:gd name="T7" fmla="*/ 234 h 18"/>
                <a:gd name="T8" fmla="*/ 708 w 25"/>
                <a:gd name="T9" fmla="*/ 303 h 18"/>
                <a:gd name="T10" fmla="*/ 524 w 25"/>
                <a:gd name="T11" fmla="*/ 354 h 18"/>
                <a:gd name="T12" fmla="*/ 463 w 25"/>
                <a:gd name="T13" fmla="*/ 423 h 18"/>
                <a:gd name="T14" fmla="*/ 340 w 25"/>
                <a:gd name="T15" fmla="*/ 452 h 18"/>
                <a:gd name="T16" fmla="*/ 222 w 25"/>
                <a:gd name="T17" fmla="*/ 490 h 18"/>
                <a:gd name="T18" fmla="*/ 66 w 25"/>
                <a:gd name="T19" fmla="*/ 394 h 18"/>
                <a:gd name="T20" fmla="*/ 94 w 25"/>
                <a:gd name="T21" fmla="*/ 165 h 18"/>
                <a:gd name="T22" fmla="*/ 250 w 25"/>
                <a:gd name="T23" fmla="*/ 189 h 18"/>
                <a:gd name="T24" fmla="*/ 319 w 25"/>
                <a:gd name="T25" fmla="*/ 303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18">
                  <a:moveTo>
                    <a:pt x="10" y="9"/>
                  </a:moveTo>
                  <a:cubicBezTo>
                    <a:pt x="11" y="7"/>
                    <a:pt x="13" y="4"/>
                    <a:pt x="15" y="3"/>
                  </a:cubicBezTo>
                  <a:cubicBezTo>
                    <a:pt x="17" y="2"/>
                    <a:pt x="22" y="0"/>
                    <a:pt x="23" y="2"/>
                  </a:cubicBezTo>
                  <a:cubicBezTo>
                    <a:pt x="24" y="3"/>
                    <a:pt x="25" y="5"/>
                    <a:pt x="25" y="7"/>
                  </a:cubicBezTo>
                  <a:cubicBezTo>
                    <a:pt x="25" y="7"/>
                    <a:pt x="23" y="9"/>
                    <a:pt x="23" y="9"/>
                  </a:cubicBezTo>
                  <a:cubicBezTo>
                    <a:pt x="21" y="10"/>
                    <a:pt x="19" y="11"/>
                    <a:pt x="17" y="11"/>
                  </a:cubicBezTo>
                  <a:cubicBezTo>
                    <a:pt x="16" y="11"/>
                    <a:pt x="16" y="13"/>
                    <a:pt x="15" y="13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10" y="15"/>
                    <a:pt x="8" y="14"/>
                    <a:pt x="7" y="15"/>
                  </a:cubicBezTo>
                  <a:cubicBezTo>
                    <a:pt x="3" y="18"/>
                    <a:pt x="2" y="15"/>
                    <a:pt x="2" y="12"/>
                  </a:cubicBezTo>
                  <a:cubicBezTo>
                    <a:pt x="1" y="10"/>
                    <a:pt x="0" y="6"/>
                    <a:pt x="3" y="5"/>
                  </a:cubicBezTo>
                  <a:cubicBezTo>
                    <a:pt x="5" y="5"/>
                    <a:pt x="6" y="5"/>
                    <a:pt x="8" y="6"/>
                  </a:cubicBezTo>
                  <a:cubicBezTo>
                    <a:pt x="10" y="7"/>
                    <a:pt x="10" y="7"/>
                    <a:pt x="10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51" name="Freeform 455"/>
            <p:cNvSpPr>
              <a:spLocks noEditPoints="1"/>
            </p:cNvSpPr>
            <p:nvPr/>
          </p:nvSpPr>
          <p:spPr bwMode="auto">
            <a:xfrm>
              <a:off x="2465938" y="2633628"/>
              <a:ext cx="185725" cy="129072"/>
            </a:xfrm>
            <a:custGeom>
              <a:avLst/>
              <a:gdLst>
                <a:gd name="T0" fmla="*/ 118 w 25"/>
                <a:gd name="T1" fmla="*/ 576 h 17"/>
                <a:gd name="T2" fmla="*/ 0 w 25"/>
                <a:gd name="T3" fmla="*/ 408 h 17"/>
                <a:gd name="T4" fmla="*/ 0 w 25"/>
                <a:gd name="T5" fmla="*/ 379 h 17"/>
                <a:gd name="T6" fmla="*/ 0 w 25"/>
                <a:gd name="T7" fmla="*/ 268 h 17"/>
                <a:gd name="T8" fmla="*/ 66 w 25"/>
                <a:gd name="T9" fmla="*/ 169 h 17"/>
                <a:gd name="T10" fmla="*/ 222 w 25"/>
                <a:gd name="T11" fmla="*/ 169 h 17"/>
                <a:gd name="T12" fmla="*/ 222 w 25"/>
                <a:gd name="T13" fmla="*/ 169 h 17"/>
                <a:gd name="T14" fmla="*/ 278 w 25"/>
                <a:gd name="T15" fmla="*/ 239 h 17"/>
                <a:gd name="T16" fmla="*/ 319 w 25"/>
                <a:gd name="T17" fmla="*/ 239 h 17"/>
                <a:gd name="T18" fmla="*/ 434 w 25"/>
                <a:gd name="T19" fmla="*/ 70 h 17"/>
                <a:gd name="T20" fmla="*/ 618 w 25"/>
                <a:gd name="T21" fmla="*/ 0 h 17"/>
                <a:gd name="T22" fmla="*/ 708 w 25"/>
                <a:gd name="T23" fmla="*/ 70 h 17"/>
                <a:gd name="T24" fmla="*/ 708 w 25"/>
                <a:gd name="T25" fmla="*/ 99 h 17"/>
                <a:gd name="T26" fmla="*/ 774 w 25"/>
                <a:gd name="T27" fmla="*/ 239 h 17"/>
                <a:gd name="T28" fmla="*/ 684 w 25"/>
                <a:gd name="T29" fmla="*/ 338 h 17"/>
                <a:gd name="T30" fmla="*/ 656 w 25"/>
                <a:gd name="T31" fmla="*/ 338 h 17"/>
                <a:gd name="T32" fmla="*/ 524 w 25"/>
                <a:gd name="T33" fmla="*/ 408 h 17"/>
                <a:gd name="T34" fmla="*/ 463 w 25"/>
                <a:gd name="T35" fmla="*/ 408 h 17"/>
                <a:gd name="T36" fmla="*/ 434 w 25"/>
                <a:gd name="T37" fmla="*/ 437 h 17"/>
                <a:gd name="T38" fmla="*/ 319 w 25"/>
                <a:gd name="T39" fmla="*/ 506 h 17"/>
                <a:gd name="T40" fmla="*/ 250 w 25"/>
                <a:gd name="T41" fmla="*/ 506 h 17"/>
                <a:gd name="T42" fmla="*/ 184 w 25"/>
                <a:gd name="T43" fmla="*/ 547 h 17"/>
                <a:gd name="T44" fmla="*/ 118 w 25"/>
                <a:gd name="T45" fmla="*/ 576 h 17"/>
                <a:gd name="T46" fmla="*/ 118 w 25"/>
                <a:gd name="T47" fmla="*/ 198 h 17"/>
                <a:gd name="T48" fmla="*/ 66 w 25"/>
                <a:gd name="T49" fmla="*/ 198 h 17"/>
                <a:gd name="T50" fmla="*/ 28 w 25"/>
                <a:gd name="T51" fmla="*/ 268 h 17"/>
                <a:gd name="T52" fmla="*/ 28 w 25"/>
                <a:gd name="T53" fmla="*/ 379 h 17"/>
                <a:gd name="T54" fmla="*/ 28 w 25"/>
                <a:gd name="T55" fmla="*/ 408 h 17"/>
                <a:gd name="T56" fmla="*/ 118 w 25"/>
                <a:gd name="T57" fmla="*/ 547 h 17"/>
                <a:gd name="T58" fmla="*/ 184 w 25"/>
                <a:gd name="T59" fmla="*/ 506 h 17"/>
                <a:gd name="T60" fmla="*/ 250 w 25"/>
                <a:gd name="T61" fmla="*/ 478 h 17"/>
                <a:gd name="T62" fmla="*/ 319 w 25"/>
                <a:gd name="T63" fmla="*/ 478 h 17"/>
                <a:gd name="T64" fmla="*/ 434 w 25"/>
                <a:gd name="T65" fmla="*/ 408 h 17"/>
                <a:gd name="T66" fmla="*/ 463 w 25"/>
                <a:gd name="T67" fmla="*/ 408 h 17"/>
                <a:gd name="T68" fmla="*/ 500 w 25"/>
                <a:gd name="T69" fmla="*/ 379 h 17"/>
                <a:gd name="T70" fmla="*/ 618 w 25"/>
                <a:gd name="T71" fmla="*/ 309 h 17"/>
                <a:gd name="T72" fmla="*/ 656 w 25"/>
                <a:gd name="T73" fmla="*/ 309 h 17"/>
                <a:gd name="T74" fmla="*/ 708 w 25"/>
                <a:gd name="T75" fmla="*/ 198 h 17"/>
                <a:gd name="T76" fmla="*/ 684 w 25"/>
                <a:gd name="T77" fmla="*/ 99 h 17"/>
                <a:gd name="T78" fmla="*/ 684 w 25"/>
                <a:gd name="T79" fmla="*/ 70 h 17"/>
                <a:gd name="T80" fmla="*/ 618 w 25"/>
                <a:gd name="T81" fmla="*/ 70 h 17"/>
                <a:gd name="T82" fmla="*/ 463 w 25"/>
                <a:gd name="T83" fmla="*/ 99 h 17"/>
                <a:gd name="T84" fmla="*/ 340 w 25"/>
                <a:gd name="T85" fmla="*/ 239 h 17"/>
                <a:gd name="T86" fmla="*/ 278 w 25"/>
                <a:gd name="T87" fmla="*/ 309 h 17"/>
                <a:gd name="T88" fmla="*/ 250 w 25"/>
                <a:gd name="T89" fmla="*/ 379 h 17"/>
                <a:gd name="T90" fmla="*/ 250 w 25"/>
                <a:gd name="T91" fmla="*/ 309 h 17"/>
                <a:gd name="T92" fmla="*/ 250 w 25"/>
                <a:gd name="T93" fmla="*/ 268 h 17"/>
                <a:gd name="T94" fmla="*/ 222 w 25"/>
                <a:gd name="T95" fmla="*/ 239 h 17"/>
                <a:gd name="T96" fmla="*/ 222 w 25"/>
                <a:gd name="T97" fmla="*/ 198 h 17"/>
                <a:gd name="T98" fmla="*/ 118 w 25"/>
                <a:gd name="T99" fmla="*/ 198 h 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" h="17">
                  <a:moveTo>
                    <a:pt x="4" y="17"/>
                  </a:moveTo>
                  <a:cubicBezTo>
                    <a:pt x="1" y="17"/>
                    <a:pt x="1" y="14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5"/>
                    <a:pt x="13" y="3"/>
                    <a:pt x="14" y="2"/>
                  </a:cubicBezTo>
                  <a:cubicBezTo>
                    <a:pt x="15" y="1"/>
                    <a:pt x="18" y="0"/>
                    <a:pt x="20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4" y="4"/>
                    <a:pt x="25" y="6"/>
                    <a:pt x="25" y="7"/>
                  </a:cubicBezTo>
                  <a:cubicBezTo>
                    <a:pt x="25" y="7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8" y="11"/>
                    <a:pt x="17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3" y="14"/>
                    <a:pt x="12" y="14"/>
                    <a:pt x="10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7" y="15"/>
                    <a:pt x="6" y="16"/>
                  </a:cubicBezTo>
                  <a:cubicBezTo>
                    <a:pt x="5" y="17"/>
                    <a:pt x="5" y="17"/>
                    <a:pt x="4" y="17"/>
                  </a:cubicBezTo>
                  <a:close/>
                  <a:moveTo>
                    <a:pt x="4" y="6"/>
                  </a:move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4"/>
                    <a:pt x="2" y="16"/>
                    <a:pt x="4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3"/>
                    <a:pt x="12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7" y="10"/>
                    <a:pt x="19" y="10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3"/>
                    <a:pt x="22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8" y="2"/>
                    <a:pt x="16" y="3"/>
                    <a:pt x="15" y="3"/>
                  </a:cubicBezTo>
                  <a:cubicBezTo>
                    <a:pt x="13" y="4"/>
                    <a:pt x="12" y="6"/>
                    <a:pt x="11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52" name="Freeform 456"/>
            <p:cNvSpPr/>
            <p:nvPr/>
          </p:nvSpPr>
          <p:spPr bwMode="auto">
            <a:xfrm>
              <a:off x="2683142" y="2491964"/>
              <a:ext cx="22035" cy="9444"/>
            </a:xfrm>
            <a:custGeom>
              <a:avLst/>
              <a:gdLst>
                <a:gd name="T0" fmla="*/ 86 w 3"/>
                <a:gd name="T1" fmla="*/ 0 h 1"/>
                <a:gd name="T2" fmla="*/ 0 w 3"/>
                <a:gd name="T3" fmla="*/ 81 h 1"/>
                <a:gd name="T4" fmla="*/ 86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53" name="Freeform 457"/>
            <p:cNvSpPr/>
            <p:nvPr/>
          </p:nvSpPr>
          <p:spPr bwMode="auto">
            <a:xfrm>
              <a:off x="2673698" y="2485668"/>
              <a:ext cx="44070" cy="31481"/>
            </a:xfrm>
            <a:custGeom>
              <a:avLst/>
              <a:gdLst>
                <a:gd name="T0" fmla="*/ 0 w 6"/>
                <a:gd name="T1" fmla="*/ 158 h 4"/>
                <a:gd name="T2" fmla="*/ 28 w 6"/>
                <a:gd name="T3" fmla="*/ 83 h 4"/>
                <a:gd name="T4" fmla="*/ 114 w 6"/>
                <a:gd name="T5" fmla="*/ 50 h 4"/>
                <a:gd name="T6" fmla="*/ 180 w 6"/>
                <a:gd name="T7" fmla="*/ 50 h 4"/>
                <a:gd name="T8" fmla="*/ 0 w 6"/>
                <a:gd name="T9" fmla="*/ 15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54" name="Freeform 458"/>
            <p:cNvSpPr/>
            <p:nvPr/>
          </p:nvSpPr>
          <p:spPr bwMode="auto">
            <a:xfrm>
              <a:off x="2487973" y="2224376"/>
              <a:ext cx="333675" cy="305365"/>
            </a:xfrm>
            <a:custGeom>
              <a:avLst/>
              <a:gdLst>
                <a:gd name="T0" fmla="*/ 676 w 45"/>
                <a:gd name="T1" fmla="*/ 279 h 41"/>
                <a:gd name="T2" fmla="*/ 744 w 45"/>
                <a:gd name="T3" fmla="*/ 279 h 41"/>
                <a:gd name="T4" fmla="*/ 839 w 45"/>
                <a:gd name="T5" fmla="*/ 156 h 41"/>
                <a:gd name="T6" fmla="*/ 954 w 45"/>
                <a:gd name="T7" fmla="*/ 118 h 41"/>
                <a:gd name="T8" fmla="*/ 954 w 45"/>
                <a:gd name="T9" fmla="*/ 156 h 41"/>
                <a:gd name="T10" fmla="*/ 1044 w 45"/>
                <a:gd name="T11" fmla="*/ 185 h 41"/>
                <a:gd name="T12" fmla="*/ 1204 w 45"/>
                <a:gd name="T13" fmla="*/ 319 h 41"/>
                <a:gd name="T14" fmla="*/ 1227 w 45"/>
                <a:gd name="T15" fmla="*/ 369 h 41"/>
                <a:gd name="T16" fmla="*/ 1204 w 45"/>
                <a:gd name="T17" fmla="*/ 504 h 41"/>
                <a:gd name="T18" fmla="*/ 1175 w 45"/>
                <a:gd name="T19" fmla="*/ 532 h 41"/>
                <a:gd name="T20" fmla="*/ 1204 w 45"/>
                <a:gd name="T21" fmla="*/ 570 h 41"/>
                <a:gd name="T22" fmla="*/ 1204 w 45"/>
                <a:gd name="T23" fmla="*/ 622 h 41"/>
                <a:gd name="T24" fmla="*/ 1204 w 45"/>
                <a:gd name="T25" fmla="*/ 717 h 41"/>
                <a:gd name="T26" fmla="*/ 1265 w 45"/>
                <a:gd name="T27" fmla="*/ 783 h 41"/>
                <a:gd name="T28" fmla="*/ 1227 w 45"/>
                <a:gd name="T29" fmla="*/ 873 h 41"/>
                <a:gd name="T30" fmla="*/ 1265 w 45"/>
                <a:gd name="T31" fmla="*/ 968 h 41"/>
                <a:gd name="T32" fmla="*/ 1359 w 45"/>
                <a:gd name="T33" fmla="*/ 1036 h 41"/>
                <a:gd name="T34" fmla="*/ 1387 w 45"/>
                <a:gd name="T35" fmla="*/ 1098 h 41"/>
                <a:gd name="T36" fmla="*/ 1293 w 45"/>
                <a:gd name="T37" fmla="*/ 1192 h 41"/>
                <a:gd name="T38" fmla="*/ 1204 w 45"/>
                <a:gd name="T39" fmla="*/ 1259 h 41"/>
                <a:gd name="T40" fmla="*/ 954 w 45"/>
                <a:gd name="T41" fmla="*/ 1221 h 41"/>
                <a:gd name="T42" fmla="*/ 888 w 45"/>
                <a:gd name="T43" fmla="*/ 1098 h 41"/>
                <a:gd name="T44" fmla="*/ 704 w 45"/>
                <a:gd name="T45" fmla="*/ 1164 h 41"/>
                <a:gd name="T46" fmla="*/ 589 w 45"/>
                <a:gd name="T47" fmla="*/ 1058 h 41"/>
                <a:gd name="T48" fmla="*/ 455 w 45"/>
                <a:gd name="T49" fmla="*/ 939 h 41"/>
                <a:gd name="T50" fmla="*/ 365 w 45"/>
                <a:gd name="T51" fmla="*/ 823 h 41"/>
                <a:gd name="T52" fmla="*/ 339 w 45"/>
                <a:gd name="T53" fmla="*/ 873 h 41"/>
                <a:gd name="T54" fmla="*/ 184 w 45"/>
                <a:gd name="T55" fmla="*/ 622 h 41"/>
                <a:gd name="T56" fmla="*/ 115 w 45"/>
                <a:gd name="T57" fmla="*/ 532 h 41"/>
                <a:gd name="T58" fmla="*/ 184 w 45"/>
                <a:gd name="T59" fmla="*/ 369 h 41"/>
                <a:gd name="T60" fmla="*/ 66 w 45"/>
                <a:gd name="T61" fmla="*/ 225 h 41"/>
                <a:gd name="T62" fmla="*/ 28 w 45"/>
                <a:gd name="T63" fmla="*/ 185 h 41"/>
                <a:gd name="T64" fmla="*/ 28 w 45"/>
                <a:gd name="T65" fmla="*/ 95 h 41"/>
                <a:gd name="T66" fmla="*/ 66 w 45"/>
                <a:gd name="T67" fmla="*/ 0 h 41"/>
                <a:gd name="T68" fmla="*/ 184 w 45"/>
                <a:gd name="T69" fmla="*/ 95 h 41"/>
                <a:gd name="T70" fmla="*/ 271 w 45"/>
                <a:gd name="T71" fmla="*/ 28 h 41"/>
                <a:gd name="T72" fmla="*/ 316 w 45"/>
                <a:gd name="T73" fmla="*/ 95 h 41"/>
                <a:gd name="T74" fmla="*/ 365 w 45"/>
                <a:gd name="T75" fmla="*/ 185 h 41"/>
                <a:gd name="T76" fmla="*/ 455 w 45"/>
                <a:gd name="T77" fmla="*/ 225 h 41"/>
                <a:gd name="T78" fmla="*/ 676 w 45"/>
                <a:gd name="T79" fmla="*/ 279 h 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41">
                  <a:moveTo>
                    <a:pt x="22" y="9"/>
                  </a:moveTo>
                  <a:cubicBezTo>
                    <a:pt x="22" y="9"/>
                    <a:pt x="23" y="9"/>
                    <a:pt x="24" y="9"/>
                  </a:cubicBezTo>
                  <a:cubicBezTo>
                    <a:pt x="23" y="7"/>
                    <a:pt x="25" y="6"/>
                    <a:pt x="27" y="5"/>
                  </a:cubicBezTo>
                  <a:cubicBezTo>
                    <a:pt x="28" y="5"/>
                    <a:pt x="30" y="4"/>
                    <a:pt x="31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2" y="6"/>
                    <a:pt x="33" y="6"/>
                    <a:pt x="34" y="6"/>
                  </a:cubicBezTo>
                  <a:cubicBezTo>
                    <a:pt x="36" y="7"/>
                    <a:pt x="37" y="8"/>
                    <a:pt x="39" y="10"/>
                  </a:cubicBezTo>
                  <a:cubicBezTo>
                    <a:pt x="40" y="10"/>
                    <a:pt x="40" y="10"/>
                    <a:pt x="40" y="12"/>
                  </a:cubicBezTo>
                  <a:cubicBezTo>
                    <a:pt x="40" y="13"/>
                    <a:pt x="40" y="14"/>
                    <a:pt x="39" y="16"/>
                  </a:cubicBezTo>
                  <a:cubicBezTo>
                    <a:pt x="39" y="17"/>
                    <a:pt x="38" y="16"/>
                    <a:pt x="38" y="17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39" y="19"/>
                    <a:pt x="38" y="19"/>
                    <a:pt x="39" y="20"/>
                  </a:cubicBezTo>
                  <a:cubicBezTo>
                    <a:pt x="39" y="21"/>
                    <a:pt x="39" y="22"/>
                    <a:pt x="39" y="23"/>
                  </a:cubicBezTo>
                  <a:cubicBezTo>
                    <a:pt x="39" y="24"/>
                    <a:pt x="42" y="24"/>
                    <a:pt x="41" y="25"/>
                  </a:cubicBezTo>
                  <a:cubicBezTo>
                    <a:pt x="41" y="26"/>
                    <a:pt x="40" y="27"/>
                    <a:pt x="40" y="28"/>
                  </a:cubicBezTo>
                  <a:cubicBezTo>
                    <a:pt x="39" y="29"/>
                    <a:pt x="41" y="31"/>
                    <a:pt x="41" y="31"/>
                  </a:cubicBezTo>
                  <a:cubicBezTo>
                    <a:pt x="41" y="32"/>
                    <a:pt x="43" y="32"/>
                    <a:pt x="44" y="33"/>
                  </a:cubicBezTo>
                  <a:cubicBezTo>
                    <a:pt x="45" y="33"/>
                    <a:pt x="43" y="35"/>
                    <a:pt x="45" y="35"/>
                  </a:cubicBezTo>
                  <a:cubicBezTo>
                    <a:pt x="45" y="37"/>
                    <a:pt x="43" y="37"/>
                    <a:pt x="42" y="38"/>
                  </a:cubicBezTo>
                  <a:cubicBezTo>
                    <a:pt x="40" y="40"/>
                    <a:pt x="42" y="41"/>
                    <a:pt x="39" y="40"/>
                  </a:cubicBezTo>
                  <a:cubicBezTo>
                    <a:pt x="36" y="40"/>
                    <a:pt x="34" y="40"/>
                    <a:pt x="31" y="39"/>
                  </a:cubicBezTo>
                  <a:cubicBezTo>
                    <a:pt x="31" y="39"/>
                    <a:pt x="31" y="35"/>
                    <a:pt x="29" y="35"/>
                  </a:cubicBezTo>
                  <a:cubicBezTo>
                    <a:pt x="27" y="36"/>
                    <a:pt x="25" y="37"/>
                    <a:pt x="23" y="37"/>
                  </a:cubicBezTo>
                  <a:cubicBezTo>
                    <a:pt x="22" y="36"/>
                    <a:pt x="20" y="35"/>
                    <a:pt x="19" y="34"/>
                  </a:cubicBezTo>
                  <a:cubicBezTo>
                    <a:pt x="17" y="33"/>
                    <a:pt x="16" y="31"/>
                    <a:pt x="15" y="30"/>
                  </a:cubicBezTo>
                  <a:cubicBezTo>
                    <a:pt x="14" y="27"/>
                    <a:pt x="13" y="29"/>
                    <a:pt x="12" y="26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8" y="26"/>
                    <a:pt x="10" y="22"/>
                    <a:pt x="6" y="20"/>
                  </a:cubicBezTo>
                  <a:cubicBezTo>
                    <a:pt x="5" y="20"/>
                    <a:pt x="3" y="18"/>
                    <a:pt x="4" y="17"/>
                  </a:cubicBezTo>
                  <a:cubicBezTo>
                    <a:pt x="4" y="15"/>
                    <a:pt x="5" y="13"/>
                    <a:pt x="6" y="12"/>
                  </a:cubicBezTo>
                  <a:cubicBezTo>
                    <a:pt x="3" y="11"/>
                    <a:pt x="3" y="9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0" y="1"/>
                    <a:pt x="2" y="0"/>
                  </a:cubicBezTo>
                  <a:cubicBezTo>
                    <a:pt x="3" y="2"/>
                    <a:pt x="4" y="4"/>
                    <a:pt x="6" y="3"/>
                  </a:cubicBezTo>
                  <a:cubicBezTo>
                    <a:pt x="7" y="2"/>
                    <a:pt x="8" y="0"/>
                    <a:pt x="9" y="1"/>
                  </a:cubicBezTo>
                  <a:cubicBezTo>
                    <a:pt x="10" y="1"/>
                    <a:pt x="11" y="2"/>
                    <a:pt x="10" y="3"/>
                  </a:cubicBezTo>
                  <a:cubicBezTo>
                    <a:pt x="11" y="4"/>
                    <a:pt x="11" y="4"/>
                    <a:pt x="12" y="6"/>
                  </a:cubicBezTo>
                  <a:cubicBezTo>
                    <a:pt x="12" y="7"/>
                    <a:pt x="14" y="6"/>
                    <a:pt x="15" y="7"/>
                  </a:cubicBezTo>
                  <a:cubicBezTo>
                    <a:pt x="17" y="10"/>
                    <a:pt x="19" y="9"/>
                    <a:pt x="22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55" name="Freeform 459"/>
            <p:cNvSpPr>
              <a:spLocks noEditPoints="1"/>
            </p:cNvSpPr>
            <p:nvPr/>
          </p:nvSpPr>
          <p:spPr bwMode="auto">
            <a:xfrm>
              <a:off x="2487973" y="2218080"/>
              <a:ext cx="343119" cy="311661"/>
            </a:xfrm>
            <a:custGeom>
              <a:avLst/>
              <a:gdLst>
                <a:gd name="T0" fmla="*/ 972 w 46"/>
                <a:gd name="T1" fmla="*/ 1273 h 42"/>
                <a:gd name="T2" fmla="*/ 922 w 46"/>
                <a:gd name="T3" fmla="*/ 1139 h 42"/>
                <a:gd name="T4" fmla="*/ 623 w 46"/>
                <a:gd name="T5" fmla="*/ 1139 h 42"/>
                <a:gd name="T6" fmla="*/ 476 w 46"/>
                <a:gd name="T7" fmla="*/ 955 h 42"/>
                <a:gd name="T8" fmla="*/ 370 w 46"/>
                <a:gd name="T9" fmla="*/ 889 h 42"/>
                <a:gd name="T10" fmla="*/ 254 w 46"/>
                <a:gd name="T11" fmla="*/ 773 h 42"/>
                <a:gd name="T12" fmla="*/ 118 w 46"/>
                <a:gd name="T13" fmla="*/ 462 h 42"/>
                <a:gd name="T14" fmla="*/ 66 w 46"/>
                <a:gd name="T15" fmla="*/ 250 h 42"/>
                <a:gd name="T16" fmla="*/ 0 w 46"/>
                <a:gd name="T17" fmla="*/ 156 h 42"/>
                <a:gd name="T18" fmla="*/ 28 w 46"/>
                <a:gd name="T19" fmla="*/ 28 h 42"/>
                <a:gd name="T20" fmla="*/ 185 w 46"/>
                <a:gd name="T21" fmla="*/ 94 h 42"/>
                <a:gd name="T22" fmla="*/ 280 w 46"/>
                <a:gd name="T23" fmla="*/ 28 h 42"/>
                <a:gd name="T24" fmla="*/ 370 w 46"/>
                <a:gd name="T25" fmla="*/ 222 h 42"/>
                <a:gd name="T26" fmla="*/ 602 w 46"/>
                <a:gd name="T27" fmla="*/ 316 h 42"/>
                <a:gd name="T28" fmla="*/ 690 w 46"/>
                <a:gd name="T29" fmla="*/ 278 h 42"/>
                <a:gd name="T30" fmla="*/ 730 w 46"/>
                <a:gd name="T31" fmla="*/ 250 h 42"/>
                <a:gd name="T32" fmla="*/ 972 w 46"/>
                <a:gd name="T33" fmla="*/ 156 h 42"/>
                <a:gd name="T34" fmla="*/ 1038 w 46"/>
                <a:gd name="T35" fmla="*/ 184 h 42"/>
                <a:gd name="T36" fmla="*/ 1225 w 46"/>
                <a:gd name="T37" fmla="*/ 316 h 42"/>
                <a:gd name="T38" fmla="*/ 1263 w 46"/>
                <a:gd name="T39" fmla="*/ 523 h 42"/>
                <a:gd name="T40" fmla="*/ 1225 w 46"/>
                <a:gd name="T41" fmla="*/ 549 h 42"/>
                <a:gd name="T42" fmla="*/ 1225 w 46"/>
                <a:gd name="T43" fmla="*/ 655 h 42"/>
                <a:gd name="T44" fmla="*/ 1263 w 46"/>
                <a:gd name="T45" fmla="*/ 745 h 42"/>
                <a:gd name="T46" fmla="*/ 1263 w 46"/>
                <a:gd name="T47" fmla="*/ 889 h 42"/>
                <a:gd name="T48" fmla="*/ 1358 w 46"/>
                <a:gd name="T49" fmla="*/ 1023 h 42"/>
                <a:gd name="T50" fmla="*/ 1426 w 46"/>
                <a:gd name="T51" fmla="*/ 1110 h 42"/>
                <a:gd name="T52" fmla="*/ 1358 w 46"/>
                <a:gd name="T53" fmla="*/ 1207 h 42"/>
                <a:gd name="T54" fmla="*/ 1263 w 46"/>
                <a:gd name="T55" fmla="*/ 1294 h 42"/>
                <a:gd name="T56" fmla="*/ 1012 w 46"/>
                <a:gd name="T57" fmla="*/ 1233 h 42"/>
                <a:gd name="T58" fmla="*/ 1263 w 46"/>
                <a:gd name="T59" fmla="*/ 1273 h 42"/>
                <a:gd name="T60" fmla="*/ 1381 w 46"/>
                <a:gd name="T61" fmla="*/ 1139 h 42"/>
                <a:gd name="T62" fmla="*/ 1358 w 46"/>
                <a:gd name="T63" fmla="*/ 1051 h 42"/>
                <a:gd name="T64" fmla="*/ 1225 w 46"/>
                <a:gd name="T65" fmla="*/ 889 h 42"/>
                <a:gd name="T66" fmla="*/ 1263 w 46"/>
                <a:gd name="T67" fmla="*/ 773 h 42"/>
                <a:gd name="T68" fmla="*/ 1197 w 46"/>
                <a:gd name="T69" fmla="*/ 655 h 42"/>
                <a:gd name="T70" fmla="*/ 1197 w 46"/>
                <a:gd name="T71" fmla="*/ 589 h 42"/>
                <a:gd name="T72" fmla="*/ 1225 w 46"/>
                <a:gd name="T73" fmla="*/ 500 h 42"/>
                <a:gd name="T74" fmla="*/ 1263 w 46"/>
                <a:gd name="T75" fmla="*/ 368 h 42"/>
                <a:gd name="T76" fmla="*/ 1173 w 46"/>
                <a:gd name="T77" fmla="*/ 316 h 42"/>
                <a:gd name="T78" fmla="*/ 972 w 46"/>
                <a:gd name="T79" fmla="*/ 222 h 42"/>
                <a:gd name="T80" fmla="*/ 877 w 46"/>
                <a:gd name="T81" fmla="*/ 184 h 42"/>
                <a:gd name="T82" fmla="*/ 758 w 46"/>
                <a:gd name="T83" fmla="*/ 278 h 42"/>
                <a:gd name="T84" fmla="*/ 730 w 46"/>
                <a:gd name="T85" fmla="*/ 316 h 42"/>
                <a:gd name="T86" fmla="*/ 602 w 46"/>
                <a:gd name="T87" fmla="*/ 339 h 42"/>
                <a:gd name="T88" fmla="*/ 410 w 46"/>
                <a:gd name="T89" fmla="*/ 250 h 42"/>
                <a:gd name="T90" fmla="*/ 254 w 46"/>
                <a:gd name="T91" fmla="*/ 118 h 42"/>
                <a:gd name="T92" fmla="*/ 280 w 46"/>
                <a:gd name="T93" fmla="*/ 66 h 42"/>
                <a:gd name="T94" fmla="*/ 156 w 46"/>
                <a:gd name="T95" fmla="*/ 156 h 42"/>
                <a:gd name="T96" fmla="*/ 66 w 46"/>
                <a:gd name="T97" fmla="*/ 118 h 42"/>
                <a:gd name="T98" fmla="*/ 66 w 46"/>
                <a:gd name="T99" fmla="*/ 222 h 42"/>
                <a:gd name="T100" fmla="*/ 185 w 46"/>
                <a:gd name="T101" fmla="*/ 368 h 42"/>
                <a:gd name="T102" fmla="*/ 156 w 46"/>
                <a:gd name="T103" fmla="*/ 500 h 42"/>
                <a:gd name="T104" fmla="*/ 280 w 46"/>
                <a:gd name="T105" fmla="*/ 773 h 42"/>
                <a:gd name="T106" fmla="*/ 348 w 46"/>
                <a:gd name="T107" fmla="*/ 839 h 42"/>
                <a:gd name="T108" fmla="*/ 438 w 46"/>
                <a:gd name="T109" fmla="*/ 867 h 42"/>
                <a:gd name="T110" fmla="*/ 602 w 46"/>
                <a:gd name="T111" fmla="*/ 1051 h 42"/>
                <a:gd name="T112" fmla="*/ 877 w 46"/>
                <a:gd name="T113" fmla="*/ 1110 h 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" h="42">
                  <a:moveTo>
                    <a:pt x="40" y="42"/>
                  </a:moveTo>
                  <a:cubicBezTo>
                    <a:pt x="40" y="42"/>
                    <a:pt x="40" y="42"/>
                    <a:pt x="3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0"/>
                    <a:pt x="30" y="39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7"/>
                    <a:pt x="28" y="37"/>
                  </a:cubicBezTo>
                  <a:cubicBezTo>
                    <a:pt x="26" y="38"/>
                    <a:pt x="25" y="39"/>
                    <a:pt x="23" y="38"/>
                  </a:cubicBezTo>
                  <a:cubicBezTo>
                    <a:pt x="22" y="38"/>
                    <a:pt x="21" y="37"/>
                    <a:pt x="20" y="37"/>
                  </a:cubicBezTo>
                  <a:cubicBezTo>
                    <a:pt x="20" y="36"/>
                    <a:pt x="19" y="36"/>
                    <a:pt x="18" y="36"/>
                  </a:cubicBezTo>
                  <a:cubicBezTo>
                    <a:pt x="17" y="35"/>
                    <a:pt x="16" y="33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4" y="30"/>
                    <a:pt x="13" y="29"/>
                  </a:cubicBezTo>
                  <a:cubicBezTo>
                    <a:pt x="13" y="29"/>
                    <a:pt x="12" y="29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9" y="28"/>
                    <a:pt x="8" y="27"/>
                    <a:pt x="8" y="25"/>
                  </a:cubicBezTo>
                  <a:cubicBezTo>
                    <a:pt x="8" y="24"/>
                    <a:pt x="7" y="23"/>
                    <a:pt x="6" y="22"/>
                  </a:cubicBezTo>
                  <a:cubicBezTo>
                    <a:pt x="5" y="21"/>
                    <a:pt x="2" y="19"/>
                    <a:pt x="3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5" y="4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12" y="5"/>
                    <a:pt x="12" y="5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5" y="7"/>
                    <a:pt x="15" y="8"/>
                  </a:cubicBezTo>
                  <a:cubicBezTo>
                    <a:pt x="16" y="9"/>
                    <a:pt x="17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4" y="7"/>
                    <a:pt x="25" y="6"/>
                    <a:pt x="27" y="6"/>
                  </a:cubicBezTo>
                  <a:cubicBezTo>
                    <a:pt x="27" y="6"/>
                    <a:pt x="27" y="5"/>
                    <a:pt x="28" y="5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1" y="5"/>
                    <a:pt x="31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3" y="6"/>
                    <a:pt x="33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7"/>
                    <a:pt x="37" y="8"/>
                    <a:pt x="38" y="9"/>
                  </a:cubicBezTo>
                  <a:cubicBezTo>
                    <a:pt x="38" y="9"/>
                    <a:pt x="39" y="10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1"/>
                    <a:pt x="41" y="11"/>
                    <a:pt x="41" y="13"/>
                  </a:cubicBezTo>
                  <a:cubicBezTo>
                    <a:pt x="41" y="14"/>
                    <a:pt x="40" y="16"/>
                    <a:pt x="40" y="17"/>
                  </a:cubicBezTo>
                  <a:cubicBezTo>
                    <a:pt x="40" y="17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40" y="19"/>
                    <a:pt x="40" y="19"/>
                  </a:cubicBezTo>
                  <a:cubicBezTo>
                    <a:pt x="40" y="20"/>
                    <a:pt x="40" y="20"/>
                    <a:pt x="39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2"/>
                  </a:cubicBezTo>
                  <a:cubicBezTo>
                    <a:pt x="39" y="22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2" y="25"/>
                    <a:pt x="42" y="26"/>
                  </a:cubicBezTo>
                  <a:cubicBezTo>
                    <a:pt x="41" y="28"/>
                    <a:pt x="41" y="28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30"/>
                    <a:pt x="41" y="31"/>
                    <a:pt x="41" y="31"/>
                  </a:cubicBezTo>
                  <a:cubicBezTo>
                    <a:pt x="41" y="31"/>
                    <a:pt x="41" y="32"/>
                    <a:pt x="41" y="32"/>
                  </a:cubicBezTo>
                  <a:cubicBezTo>
                    <a:pt x="42" y="32"/>
                    <a:pt x="42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5" y="34"/>
                    <a:pt x="45" y="34"/>
                    <a:pt x="44" y="35"/>
                  </a:cubicBezTo>
                  <a:cubicBezTo>
                    <a:pt x="44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8"/>
                    <a:pt x="44" y="38"/>
                    <a:pt x="43" y="39"/>
                  </a:cubicBezTo>
                  <a:cubicBezTo>
                    <a:pt x="43" y="39"/>
                    <a:pt x="42" y="39"/>
                    <a:pt x="42" y="39"/>
                  </a:cubicBezTo>
                  <a:cubicBezTo>
                    <a:pt x="42" y="40"/>
                    <a:pt x="42" y="41"/>
                    <a:pt x="41" y="41"/>
                  </a:cubicBezTo>
                  <a:cubicBezTo>
                    <a:pt x="41" y="41"/>
                    <a:pt x="41" y="42"/>
                    <a:pt x="40" y="42"/>
                  </a:cubicBezTo>
                  <a:close/>
                  <a:moveTo>
                    <a:pt x="29" y="36"/>
                  </a:moveTo>
                  <a:cubicBezTo>
                    <a:pt x="31" y="36"/>
                    <a:pt x="31" y="37"/>
                    <a:pt x="31" y="39"/>
                  </a:cubicBezTo>
                  <a:cubicBezTo>
                    <a:pt x="31" y="39"/>
                    <a:pt x="32" y="40"/>
                    <a:pt x="32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0"/>
                    <a:pt x="40" y="40"/>
                    <a:pt x="41" y="39"/>
                  </a:cubicBezTo>
                  <a:cubicBezTo>
                    <a:pt x="42" y="38"/>
                    <a:pt x="42" y="38"/>
                    <a:pt x="43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6"/>
                    <a:pt x="43" y="35"/>
                    <a:pt x="43" y="35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4"/>
                    <a:pt x="41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1"/>
                    <a:pt x="39" y="30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8"/>
                    <a:pt x="40" y="27"/>
                    <a:pt x="41" y="26"/>
                  </a:cubicBezTo>
                  <a:cubicBezTo>
                    <a:pt x="41" y="26"/>
                    <a:pt x="41" y="26"/>
                    <a:pt x="40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38" y="24"/>
                    <a:pt x="38" y="23"/>
                    <a:pt x="38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0"/>
                    <a:pt x="38" y="20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9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39" y="15"/>
                    <a:pt x="40" y="14"/>
                    <a:pt x="40" y="1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0"/>
                    <a:pt x="37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7"/>
                    <a:pt x="25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11"/>
                    <a:pt x="22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1"/>
                    <a:pt x="16" y="10"/>
                    <a:pt x="14" y="9"/>
                  </a:cubicBezTo>
                  <a:cubicBezTo>
                    <a:pt x="14" y="9"/>
                    <a:pt x="14" y="8"/>
                    <a:pt x="13" y="8"/>
                  </a:cubicBezTo>
                  <a:cubicBezTo>
                    <a:pt x="13" y="8"/>
                    <a:pt x="12" y="8"/>
                    <a:pt x="11" y="7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5"/>
                    <a:pt x="2" y="3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5" y="16"/>
                    <a:pt x="4" y="17"/>
                    <a:pt x="4" y="18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9" y="22"/>
                    <a:pt x="9" y="24"/>
                    <a:pt x="9" y="25"/>
                  </a:cubicBezTo>
                  <a:cubicBezTo>
                    <a:pt x="9" y="26"/>
                    <a:pt x="10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9"/>
                    <a:pt x="15" y="29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2"/>
                    <a:pt x="18" y="34"/>
                    <a:pt x="19" y="34"/>
                  </a:cubicBezTo>
                  <a:cubicBezTo>
                    <a:pt x="20" y="35"/>
                    <a:pt x="20" y="35"/>
                    <a:pt x="21" y="36"/>
                  </a:cubicBezTo>
                  <a:cubicBezTo>
                    <a:pt x="22" y="36"/>
                    <a:pt x="23" y="37"/>
                    <a:pt x="23" y="37"/>
                  </a:cubicBezTo>
                  <a:cubicBezTo>
                    <a:pt x="25" y="37"/>
                    <a:pt x="26" y="37"/>
                    <a:pt x="28" y="36"/>
                  </a:cubicBezTo>
                  <a:cubicBezTo>
                    <a:pt x="28" y="36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56" name="Freeform 460"/>
            <p:cNvSpPr/>
            <p:nvPr/>
          </p:nvSpPr>
          <p:spPr bwMode="auto">
            <a:xfrm>
              <a:off x="2088193" y="1261060"/>
              <a:ext cx="192020" cy="428141"/>
            </a:xfrm>
            <a:custGeom>
              <a:avLst/>
              <a:gdLst>
                <a:gd name="T0" fmla="*/ 0 w 26"/>
                <a:gd name="T1" fmla="*/ 209 h 58"/>
                <a:gd name="T2" fmla="*/ 155 w 26"/>
                <a:gd name="T3" fmla="*/ 363 h 58"/>
                <a:gd name="T4" fmla="*/ 209 w 26"/>
                <a:gd name="T5" fmla="*/ 539 h 58"/>
                <a:gd name="T6" fmla="*/ 249 w 26"/>
                <a:gd name="T7" fmla="*/ 605 h 58"/>
                <a:gd name="T8" fmla="*/ 209 w 26"/>
                <a:gd name="T9" fmla="*/ 720 h 58"/>
                <a:gd name="T10" fmla="*/ 336 w 26"/>
                <a:gd name="T11" fmla="*/ 875 h 58"/>
                <a:gd name="T12" fmla="*/ 336 w 26"/>
                <a:gd name="T13" fmla="*/ 940 h 58"/>
                <a:gd name="T14" fmla="*/ 270 w 26"/>
                <a:gd name="T15" fmla="*/ 1034 h 58"/>
                <a:gd name="T16" fmla="*/ 155 w 26"/>
                <a:gd name="T17" fmla="*/ 1170 h 58"/>
                <a:gd name="T18" fmla="*/ 28 w 26"/>
                <a:gd name="T19" fmla="*/ 1304 h 58"/>
                <a:gd name="T20" fmla="*/ 66 w 26"/>
                <a:gd name="T21" fmla="*/ 1484 h 58"/>
                <a:gd name="T22" fmla="*/ 155 w 26"/>
                <a:gd name="T23" fmla="*/ 1639 h 58"/>
                <a:gd name="T24" fmla="*/ 181 w 26"/>
                <a:gd name="T25" fmla="*/ 1688 h 58"/>
                <a:gd name="T26" fmla="*/ 181 w 26"/>
                <a:gd name="T27" fmla="*/ 1688 h 58"/>
                <a:gd name="T28" fmla="*/ 364 w 26"/>
                <a:gd name="T29" fmla="*/ 1639 h 58"/>
                <a:gd name="T30" fmla="*/ 605 w 26"/>
                <a:gd name="T31" fmla="*/ 1505 h 58"/>
                <a:gd name="T32" fmla="*/ 760 w 26"/>
                <a:gd name="T33" fmla="*/ 1304 h 58"/>
                <a:gd name="T34" fmla="*/ 720 w 26"/>
                <a:gd name="T35" fmla="*/ 1210 h 58"/>
                <a:gd name="T36" fmla="*/ 699 w 26"/>
                <a:gd name="T37" fmla="*/ 1083 h 58"/>
                <a:gd name="T38" fmla="*/ 633 w 26"/>
                <a:gd name="T39" fmla="*/ 903 h 58"/>
                <a:gd name="T40" fmla="*/ 671 w 26"/>
                <a:gd name="T41" fmla="*/ 814 h 58"/>
                <a:gd name="T42" fmla="*/ 605 w 26"/>
                <a:gd name="T43" fmla="*/ 633 h 58"/>
                <a:gd name="T44" fmla="*/ 633 w 26"/>
                <a:gd name="T45" fmla="*/ 450 h 58"/>
                <a:gd name="T46" fmla="*/ 584 w 26"/>
                <a:gd name="T47" fmla="*/ 363 h 58"/>
                <a:gd name="T48" fmla="*/ 584 w 26"/>
                <a:gd name="T49" fmla="*/ 249 h 58"/>
                <a:gd name="T50" fmla="*/ 605 w 26"/>
                <a:gd name="T51" fmla="*/ 209 h 58"/>
                <a:gd name="T52" fmla="*/ 605 w 26"/>
                <a:gd name="T53" fmla="*/ 155 h 58"/>
                <a:gd name="T54" fmla="*/ 544 w 26"/>
                <a:gd name="T55" fmla="*/ 28 h 58"/>
                <a:gd name="T56" fmla="*/ 401 w 26"/>
                <a:gd name="T57" fmla="*/ 66 h 58"/>
                <a:gd name="T58" fmla="*/ 364 w 26"/>
                <a:gd name="T59" fmla="*/ 181 h 58"/>
                <a:gd name="T60" fmla="*/ 298 w 26"/>
                <a:gd name="T61" fmla="*/ 270 h 58"/>
                <a:gd name="T62" fmla="*/ 249 w 26"/>
                <a:gd name="T63" fmla="*/ 270 h 58"/>
                <a:gd name="T64" fmla="*/ 181 w 26"/>
                <a:gd name="T65" fmla="*/ 270 h 58"/>
                <a:gd name="T66" fmla="*/ 66 w 26"/>
                <a:gd name="T67" fmla="*/ 181 h 58"/>
                <a:gd name="T68" fmla="*/ 0 w 26"/>
                <a:gd name="T69" fmla="*/ 209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" h="58">
                  <a:moveTo>
                    <a:pt x="0" y="7"/>
                  </a:moveTo>
                  <a:cubicBezTo>
                    <a:pt x="2" y="8"/>
                    <a:pt x="4" y="10"/>
                    <a:pt x="5" y="12"/>
                  </a:cubicBezTo>
                  <a:cubicBezTo>
                    <a:pt x="7" y="13"/>
                    <a:pt x="7" y="15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8" y="22"/>
                    <a:pt x="7" y="22"/>
                    <a:pt x="7" y="24"/>
                  </a:cubicBezTo>
                  <a:cubicBezTo>
                    <a:pt x="7" y="26"/>
                    <a:pt x="11" y="27"/>
                    <a:pt x="11" y="29"/>
                  </a:cubicBezTo>
                  <a:cubicBezTo>
                    <a:pt x="11" y="30"/>
                    <a:pt x="12" y="31"/>
                    <a:pt x="11" y="31"/>
                  </a:cubicBezTo>
                  <a:cubicBezTo>
                    <a:pt x="9" y="32"/>
                    <a:pt x="10" y="32"/>
                    <a:pt x="9" y="34"/>
                  </a:cubicBezTo>
                  <a:cubicBezTo>
                    <a:pt x="8" y="35"/>
                    <a:pt x="7" y="38"/>
                    <a:pt x="5" y="39"/>
                  </a:cubicBezTo>
                  <a:cubicBezTo>
                    <a:pt x="3" y="41"/>
                    <a:pt x="2" y="41"/>
                    <a:pt x="1" y="43"/>
                  </a:cubicBezTo>
                  <a:cubicBezTo>
                    <a:pt x="0" y="44"/>
                    <a:pt x="2" y="48"/>
                    <a:pt x="2" y="49"/>
                  </a:cubicBezTo>
                  <a:cubicBezTo>
                    <a:pt x="0" y="50"/>
                    <a:pt x="3" y="57"/>
                    <a:pt x="5" y="54"/>
                  </a:cubicBezTo>
                  <a:cubicBezTo>
                    <a:pt x="5" y="55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8"/>
                    <a:pt x="11" y="54"/>
                    <a:pt x="12" y="54"/>
                  </a:cubicBezTo>
                  <a:cubicBezTo>
                    <a:pt x="16" y="53"/>
                    <a:pt x="17" y="53"/>
                    <a:pt x="20" y="50"/>
                  </a:cubicBezTo>
                  <a:cubicBezTo>
                    <a:pt x="22" y="48"/>
                    <a:pt x="24" y="46"/>
                    <a:pt x="25" y="43"/>
                  </a:cubicBezTo>
                  <a:cubicBezTo>
                    <a:pt x="26" y="42"/>
                    <a:pt x="25" y="41"/>
                    <a:pt x="24" y="40"/>
                  </a:cubicBezTo>
                  <a:cubicBezTo>
                    <a:pt x="23" y="38"/>
                    <a:pt x="23" y="38"/>
                    <a:pt x="23" y="36"/>
                  </a:cubicBezTo>
                  <a:cubicBezTo>
                    <a:pt x="24" y="34"/>
                    <a:pt x="21" y="32"/>
                    <a:pt x="21" y="30"/>
                  </a:cubicBezTo>
                  <a:cubicBezTo>
                    <a:pt x="21" y="29"/>
                    <a:pt x="22" y="28"/>
                    <a:pt x="22" y="27"/>
                  </a:cubicBezTo>
                  <a:cubicBezTo>
                    <a:pt x="22" y="25"/>
                    <a:pt x="21" y="23"/>
                    <a:pt x="20" y="21"/>
                  </a:cubicBezTo>
                  <a:cubicBezTo>
                    <a:pt x="20" y="19"/>
                    <a:pt x="23" y="17"/>
                    <a:pt x="21" y="15"/>
                  </a:cubicBezTo>
                  <a:cubicBezTo>
                    <a:pt x="21" y="13"/>
                    <a:pt x="20" y="13"/>
                    <a:pt x="19" y="12"/>
                  </a:cubicBezTo>
                  <a:cubicBezTo>
                    <a:pt x="18" y="11"/>
                    <a:pt x="19" y="9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21" y="3"/>
                    <a:pt x="19" y="2"/>
                    <a:pt x="18" y="1"/>
                  </a:cubicBezTo>
                  <a:cubicBezTo>
                    <a:pt x="17" y="0"/>
                    <a:pt x="14" y="2"/>
                    <a:pt x="13" y="2"/>
                  </a:cubicBezTo>
                  <a:cubicBezTo>
                    <a:pt x="12" y="2"/>
                    <a:pt x="12" y="5"/>
                    <a:pt x="12" y="6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8"/>
                    <a:pt x="7" y="10"/>
                    <a:pt x="6" y="9"/>
                  </a:cubicBezTo>
                  <a:cubicBezTo>
                    <a:pt x="4" y="9"/>
                    <a:pt x="4" y="8"/>
                    <a:pt x="2" y="6"/>
                  </a:cubicBezTo>
                  <a:cubicBezTo>
                    <a:pt x="1" y="5"/>
                    <a:pt x="1" y="7"/>
                    <a:pt x="0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57" name="Freeform 461"/>
            <p:cNvSpPr>
              <a:spLocks noEditPoints="1"/>
            </p:cNvSpPr>
            <p:nvPr/>
          </p:nvSpPr>
          <p:spPr bwMode="auto">
            <a:xfrm>
              <a:off x="2078749" y="1261060"/>
              <a:ext cx="207760" cy="421844"/>
            </a:xfrm>
            <a:custGeom>
              <a:avLst/>
              <a:gdLst>
                <a:gd name="T0" fmla="*/ 184 w 28"/>
                <a:gd name="T1" fmla="*/ 1714 h 57"/>
                <a:gd name="T2" fmla="*/ 94 w 28"/>
                <a:gd name="T3" fmla="*/ 1493 h 57"/>
                <a:gd name="T4" fmla="*/ 118 w 28"/>
                <a:gd name="T5" fmla="*/ 1222 h 57"/>
                <a:gd name="T6" fmla="*/ 316 w 28"/>
                <a:gd name="T7" fmla="*/ 1011 h 57"/>
                <a:gd name="T8" fmla="*/ 368 w 28"/>
                <a:gd name="T9" fmla="*/ 924 h 57"/>
                <a:gd name="T10" fmla="*/ 250 w 28"/>
                <a:gd name="T11" fmla="*/ 729 h 57"/>
                <a:gd name="T12" fmla="*/ 222 w 28"/>
                <a:gd name="T13" fmla="*/ 548 h 57"/>
                <a:gd name="T14" fmla="*/ 28 w 28"/>
                <a:gd name="T15" fmla="*/ 209 h 57"/>
                <a:gd name="T16" fmla="*/ 66 w 28"/>
                <a:gd name="T17" fmla="*/ 183 h 57"/>
                <a:gd name="T18" fmla="*/ 118 w 28"/>
                <a:gd name="T19" fmla="*/ 183 h 57"/>
                <a:gd name="T20" fmla="*/ 278 w 28"/>
                <a:gd name="T21" fmla="*/ 249 h 57"/>
                <a:gd name="T22" fmla="*/ 316 w 28"/>
                <a:gd name="T23" fmla="*/ 270 h 57"/>
                <a:gd name="T24" fmla="*/ 405 w 28"/>
                <a:gd name="T25" fmla="*/ 155 h 57"/>
                <a:gd name="T26" fmla="*/ 589 w 28"/>
                <a:gd name="T27" fmla="*/ 0 h 57"/>
                <a:gd name="T28" fmla="*/ 655 w 28"/>
                <a:gd name="T29" fmla="*/ 183 h 57"/>
                <a:gd name="T30" fmla="*/ 618 w 28"/>
                <a:gd name="T31" fmla="*/ 270 h 57"/>
                <a:gd name="T32" fmla="*/ 705 w 28"/>
                <a:gd name="T33" fmla="*/ 430 h 57"/>
                <a:gd name="T34" fmla="*/ 705 w 28"/>
                <a:gd name="T35" fmla="*/ 729 h 57"/>
                <a:gd name="T36" fmla="*/ 705 w 28"/>
                <a:gd name="T37" fmla="*/ 924 h 57"/>
                <a:gd name="T38" fmla="*/ 773 w 28"/>
                <a:gd name="T39" fmla="*/ 1222 h 57"/>
                <a:gd name="T40" fmla="*/ 799 w 28"/>
                <a:gd name="T41" fmla="*/ 1375 h 57"/>
                <a:gd name="T42" fmla="*/ 368 w 28"/>
                <a:gd name="T43" fmla="*/ 1674 h 57"/>
                <a:gd name="T44" fmla="*/ 222 w 28"/>
                <a:gd name="T45" fmla="*/ 1742 h 57"/>
                <a:gd name="T46" fmla="*/ 250 w 28"/>
                <a:gd name="T47" fmla="*/ 1714 h 57"/>
                <a:gd name="T48" fmla="*/ 655 w 28"/>
                <a:gd name="T49" fmla="*/ 1493 h 57"/>
                <a:gd name="T50" fmla="*/ 773 w 28"/>
                <a:gd name="T51" fmla="*/ 1248 h 57"/>
                <a:gd name="T52" fmla="*/ 705 w 28"/>
                <a:gd name="T53" fmla="*/ 1011 h 57"/>
                <a:gd name="T54" fmla="*/ 705 w 28"/>
                <a:gd name="T55" fmla="*/ 818 h 57"/>
                <a:gd name="T56" fmla="*/ 655 w 28"/>
                <a:gd name="T57" fmla="*/ 548 h 57"/>
                <a:gd name="T58" fmla="*/ 589 w 28"/>
                <a:gd name="T59" fmla="*/ 310 h 57"/>
                <a:gd name="T60" fmla="*/ 589 w 28"/>
                <a:gd name="T61" fmla="*/ 249 h 57"/>
                <a:gd name="T62" fmla="*/ 655 w 28"/>
                <a:gd name="T63" fmla="*/ 155 h 57"/>
                <a:gd name="T64" fmla="*/ 462 w 28"/>
                <a:gd name="T65" fmla="*/ 66 h 57"/>
                <a:gd name="T66" fmla="*/ 434 w 28"/>
                <a:gd name="T67" fmla="*/ 183 h 57"/>
                <a:gd name="T68" fmla="*/ 339 w 28"/>
                <a:gd name="T69" fmla="*/ 310 h 57"/>
                <a:gd name="T70" fmla="*/ 278 w 28"/>
                <a:gd name="T71" fmla="*/ 270 h 57"/>
                <a:gd name="T72" fmla="*/ 94 w 28"/>
                <a:gd name="T73" fmla="*/ 209 h 57"/>
                <a:gd name="T74" fmla="*/ 222 w 28"/>
                <a:gd name="T75" fmla="*/ 336 h 57"/>
                <a:gd name="T76" fmla="*/ 278 w 28"/>
                <a:gd name="T77" fmla="*/ 609 h 57"/>
                <a:gd name="T78" fmla="*/ 339 w 28"/>
                <a:gd name="T79" fmla="*/ 790 h 57"/>
                <a:gd name="T80" fmla="*/ 368 w 28"/>
                <a:gd name="T81" fmla="*/ 973 h 57"/>
                <a:gd name="T82" fmla="*/ 316 w 28"/>
                <a:gd name="T83" fmla="*/ 1105 h 57"/>
                <a:gd name="T84" fmla="*/ 94 w 28"/>
                <a:gd name="T85" fmla="*/ 1309 h 57"/>
                <a:gd name="T86" fmla="*/ 118 w 28"/>
                <a:gd name="T87" fmla="*/ 1530 h 57"/>
                <a:gd name="T88" fmla="*/ 184 w 28"/>
                <a:gd name="T89" fmla="*/ 1653 h 57"/>
                <a:gd name="T90" fmla="*/ 222 w 28"/>
                <a:gd name="T91" fmla="*/ 1674 h 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" h="57">
                  <a:moveTo>
                    <a:pt x="6" y="57"/>
                  </a:move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6"/>
                    <a:pt x="3" y="55"/>
                    <a:pt x="2" y="53"/>
                  </a:cubicBezTo>
                  <a:cubicBezTo>
                    <a:pt x="2" y="51"/>
                    <a:pt x="2" y="50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7"/>
                    <a:pt x="1" y="44"/>
                    <a:pt x="2" y="43"/>
                  </a:cubicBezTo>
                  <a:cubicBezTo>
                    <a:pt x="2" y="41"/>
                    <a:pt x="3" y="41"/>
                    <a:pt x="4" y="40"/>
                  </a:cubicBezTo>
                  <a:cubicBezTo>
                    <a:pt x="5" y="40"/>
                    <a:pt x="5" y="39"/>
                    <a:pt x="6" y="39"/>
                  </a:cubicBezTo>
                  <a:cubicBezTo>
                    <a:pt x="7" y="38"/>
                    <a:pt x="8" y="36"/>
                    <a:pt x="9" y="35"/>
                  </a:cubicBezTo>
                  <a:cubicBezTo>
                    <a:pt x="9" y="34"/>
                    <a:pt x="9" y="34"/>
                    <a:pt x="10" y="33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2" y="31"/>
                  </a:cubicBezTo>
                  <a:cubicBezTo>
                    <a:pt x="12" y="31"/>
                    <a:pt x="12" y="30"/>
                    <a:pt x="12" y="30"/>
                  </a:cubicBezTo>
                  <a:cubicBezTo>
                    <a:pt x="12" y="29"/>
                    <a:pt x="11" y="29"/>
                    <a:pt x="11" y="29"/>
                  </a:cubicBezTo>
                  <a:cubicBezTo>
                    <a:pt x="11" y="28"/>
                    <a:pt x="11" y="28"/>
                    <a:pt x="10" y="27"/>
                  </a:cubicBezTo>
                  <a:cubicBezTo>
                    <a:pt x="9" y="26"/>
                    <a:pt x="8" y="25"/>
                    <a:pt x="8" y="24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7" y="20"/>
                    <a:pt x="7" y="19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3"/>
                    <a:pt x="6" y="12"/>
                  </a:cubicBezTo>
                  <a:cubicBezTo>
                    <a:pt x="4" y="10"/>
                    <a:pt x="3" y="9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2" y="8"/>
                    <a:pt x="12" y="7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4"/>
                    <a:pt x="13" y="2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2"/>
                    <a:pt x="22" y="3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2" y="13"/>
                    <a:pt x="23" y="14"/>
                  </a:cubicBezTo>
                  <a:cubicBezTo>
                    <a:pt x="24" y="16"/>
                    <a:pt x="23" y="17"/>
                    <a:pt x="22" y="18"/>
                  </a:cubicBezTo>
                  <a:cubicBezTo>
                    <a:pt x="22" y="19"/>
                    <a:pt x="22" y="20"/>
                    <a:pt x="22" y="21"/>
                  </a:cubicBezTo>
                  <a:cubicBezTo>
                    <a:pt x="22" y="22"/>
                    <a:pt x="23" y="23"/>
                    <a:pt x="23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8"/>
                    <a:pt x="23" y="29"/>
                  </a:cubicBezTo>
                  <a:cubicBezTo>
                    <a:pt x="23" y="29"/>
                    <a:pt x="23" y="30"/>
                    <a:pt x="23" y="30"/>
                  </a:cubicBezTo>
                  <a:cubicBezTo>
                    <a:pt x="23" y="31"/>
                    <a:pt x="23" y="32"/>
                    <a:pt x="24" y="33"/>
                  </a:cubicBezTo>
                  <a:cubicBezTo>
                    <a:pt x="24" y="34"/>
                    <a:pt x="25" y="35"/>
                    <a:pt x="25" y="36"/>
                  </a:cubicBezTo>
                  <a:cubicBezTo>
                    <a:pt x="24" y="38"/>
                    <a:pt x="24" y="38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8" y="42"/>
                    <a:pt x="27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5" y="47"/>
                    <a:pt x="23" y="49"/>
                    <a:pt x="22" y="50"/>
                  </a:cubicBezTo>
                  <a:cubicBezTo>
                    <a:pt x="19" y="53"/>
                    <a:pt x="18" y="54"/>
                    <a:pt x="14" y="55"/>
                  </a:cubicBezTo>
                  <a:cubicBezTo>
                    <a:pt x="13" y="55"/>
                    <a:pt x="13" y="55"/>
                    <a:pt x="12" y="55"/>
                  </a:cubicBezTo>
                  <a:cubicBezTo>
                    <a:pt x="11" y="56"/>
                    <a:pt x="9" y="57"/>
                    <a:pt x="8" y="57"/>
                  </a:cubicBezTo>
                  <a:cubicBezTo>
                    <a:pt x="8" y="57"/>
                    <a:pt x="8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lnTo>
                    <a:pt x="6" y="57"/>
                  </a:lnTo>
                  <a:close/>
                  <a:moveTo>
                    <a:pt x="8" y="55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10" y="55"/>
                    <a:pt x="11" y="54"/>
                  </a:cubicBezTo>
                  <a:cubicBezTo>
                    <a:pt x="12" y="54"/>
                    <a:pt x="13" y="54"/>
                    <a:pt x="13" y="53"/>
                  </a:cubicBezTo>
                  <a:cubicBezTo>
                    <a:pt x="17" y="53"/>
                    <a:pt x="18" y="52"/>
                    <a:pt x="21" y="49"/>
                  </a:cubicBezTo>
                  <a:cubicBezTo>
                    <a:pt x="22" y="48"/>
                    <a:pt x="24" y="46"/>
                    <a:pt x="25" y="44"/>
                  </a:cubicBezTo>
                  <a:cubicBezTo>
                    <a:pt x="25" y="44"/>
                    <a:pt x="25" y="43"/>
                    <a:pt x="26" y="43"/>
                  </a:cubicBezTo>
                  <a:cubicBezTo>
                    <a:pt x="26" y="42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3" y="39"/>
                    <a:pt x="23" y="38"/>
                    <a:pt x="23" y="36"/>
                  </a:cubicBezTo>
                  <a:cubicBezTo>
                    <a:pt x="24" y="35"/>
                    <a:pt x="23" y="34"/>
                    <a:pt x="23" y="33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0"/>
                    <a:pt x="21" y="19"/>
                    <a:pt x="21" y="18"/>
                  </a:cubicBezTo>
                  <a:cubicBezTo>
                    <a:pt x="22" y="17"/>
                    <a:pt x="22" y="16"/>
                    <a:pt x="22" y="15"/>
                  </a:cubicBezTo>
                  <a:cubicBezTo>
                    <a:pt x="21" y="14"/>
                    <a:pt x="20" y="13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3"/>
                    <a:pt x="20" y="3"/>
                    <a:pt x="19" y="2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0"/>
                    <a:pt x="4" y="9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4" y="8"/>
                    <a:pt x="5" y="10"/>
                    <a:pt x="7" y="11"/>
                  </a:cubicBezTo>
                  <a:cubicBezTo>
                    <a:pt x="9" y="13"/>
                    <a:pt x="9" y="15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9" y="21"/>
                    <a:pt x="9" y="22"/>
                    <a:pt x="9" y="22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5"/>
                    <a:pt x="10" y="26"/>
                    <a:pt x="11" y="26"/>
                  </a:cubicBezTo>
                  <a:cubicBezTo>
                    <a:pt x="11" y="27"/>
                    <a:pt x="12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2"/>
                    <a:pt x="12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9" y="37"/>
                    <a:pt x="8" y="38"/>
                    <a:pt x="6" y="39"/>
                  </a:cubicBezTo>
                  <a:cubicBezTo>
                    <a:pt x="6" y="40"/>
                    <a:pt x="5" y="41"/>
                    <a:pt x="5" y="41"/>
                  </a:cubicBezTo>
                  <a:cubicBezTo>
                    <a:pt x="4" y="42"/>
                    <a:pt x="3" y="42"/>
                    <a:pt x="3" y="43"/>
                  </a:cubicBezTo>
                  <a:cubicBezTo>
                    <a:pt x="2" y="44"/>
                    <a:pt x="3" y="47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4" y="53"/>
                    <a:pt x="5" y="54"/>
                    <a:pt x="5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lnTo>
                    <a:pt x="8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58" name="Freeform 462"/>
            <p:cNvSpPr/>
            <p:nvPr/>
          </p:nvSpPr>
          <p:spPr bwMode="auto">
            <a:xfrm>
              <a:off x="1760814" y="2167710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59" name="Freeform 463"/>
            <p:cNvSpPr/>
            <p:nvPr/>
          </p:nvSpPr>
          <p:spPr bwMode="auto">
            <a:xfrm>
              <a:off x="1745074" y="2151970"/>
              <a:ext cx="22035" cy="22037"/>
            </a:xfrm>
            <a:custGeom>
              <a:avLst/>
              <a:gdLst>
                <a:gd name="T0" fmla="*/ 65 w 3"/>
                <a:gd name="T1" fmla="*/ 86 h 3"/>
                <a:gd name="T2" fmla="*/ 65 w 3"/>
                <a:gd name="T3" fmla="*/ 86 h 3"/>
                <a:gd name="T4" fmla="*/ 28 w 3"/>
                <a:gd name="T5" fmla="*/ 65 h 3"/>
                <a:gd name="T6" fmla="*/ 0 w 3"/>
                <a:gd name="T7" fmla="*/ 0 h 3"/>
                <a:gd name="T8" fmla="*/ 86 w 3"/>
                <a:gd name="T9" fmla="*/ 65 h 3"/>
                <a:gd name="T10" fmla="*/ 86 w 3"/>
                <a:gd name="T11" fmla="*/ 65 h 3"/>
                <a:gd name="T12" fmla="*/ 86 w 3"/>
                <a:gd name="T13" fmla="*/ 86 h 3"/>
                <a:gd name="T14" fmla="*/ 65 w 3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60" name="Freeform 464"/>
            <p:cNvSpPr/>
            <p:nvPr/>
          </p:nvSpPr>
          <p:spPr bwMode="auto">
            <a:xfrm>
              <a:off x="1549906" y="1830864"/>
              <a:ext cx="81845" cy="103887"/>
            </a:xfrm>
            <a:custGeom>
              <a:avLst/>
              <a:gdLst>
                <a:gd name="T0" fmla="*/ 225 w 11"/>
                <a:gd name="T1" fmla="*/ 28 h 14"/>
                <a:gd name="T2" fmla="*/ 225 w 11"/>
                <a:gd name="T3" fmla="*/ 0 h 14"/>
                <a:gd name="T4" fmla="*/ 118 w 11"/>
                <a:gd name="T5" fmla="*/ 66 h 14"/>
                <a:gd name="T6" fmla="*/ 184 w 11"/>
                <a:gd name="T7" fmla="*/ 66 h 14"/>
                <a:gd name="T8" fmla="*/ 66 w 11"/>
                <a:gd name="T9" fmla="*/ 156 h 14"/>
                <a:gd name="T10" fmla="*/ 28 w 11"/>
                <a:gd name="T11" fmla="*/ 156 h 14"/>
                <a:gd name="T12" fmla="*/ 95 w 11"/>
                <a:gd name="T13" fmla="*/ 184 h 14"/>
                <a:gd name="T14" fmla="*/ 118 w 11"/>
                <a:gd name="T15" fmla="*/ 250 h 14"/>
                <a:gd name="T16" fmla="*/ 66 w 11"/>
                <a:gd name="T17" fmla="*/ 316 h 14"/>
                <a:gd name="T18" fmla="*/ 156 w 11"/>
                <a:gd name="T19" fmla="*/ 316 h 14"/>
                <a:gd name="T20" fmla="*/ 28 w 11"/>
                <a:gd name="T21" fmla="*/ 368 h 14"/>
                <a:gd name="T22" fmla="*/ 66 w 11"/>
                <a:gd name="T23" fmla="*/ 368 h 14"/>
                <a:gd name="T24" fmla="*/ 28 w 11"/>
                <a:gd name="T25" fmla="*/ 405 h 14"/>
                <a:gd name="T26" fmla="*/ 66 w 11"/>
                <a:gd name="T27" fmla="*/ 405 h 14"/>
                <a:gd name="T28" fmla="*/ 28 w 11"/>
                <a:gd name="T29" fmla="*/ 434 h 14"/>
                <a:gd name="T30" fmla="*/ 95 w 11"/>
                <a:gd name="T31" fmla="*/ 434 h 14"/>
                <a:gd name="T32" fmla="*/ 66 w 11"/>
                <a:gd name="T33" fmla="*/ 434 h 14"/>
                <a:gd name="T34" fmla="*/ 225 w 11"/>
                <a:gd name="T35" fmla="*/ 368 h 14"/>
                <a:gd name="T36" fmla="*/ 340 w 11"/>
                <a:gd name="T37" fmla="*/ 250 h 14"/>
                <a:gd name="T38" fmla="*/ 319 w 11"/>
                <a:gd name="T39" fmla="*/ 94 h 14"/>
                <a:gd name="T40" fmla="*/ 225 w 11"/>
                <a:gd name="T41" fmla="*/ 118 h 14"/>
                <a:gd name="T42" fmla="*/ 225 w 11"/>
                <a:gd name="T43" fmla="*/ 28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" h="14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5" y="5"/>
                    <a:pt x="1" y="2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0" y="7"/>
                    <a:pt x="3" y="8"/>
                    <a:pt x="4" y="8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3" y="10"/>
                    <a:pt x="4" y="9"/>
                    <a:pt x="5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6" y="12"/>
                    <a:pt x="7" y="12"/>
                  </a:cubicBezTo>
                  <a:cubicBezTo>
                    <a:pt x="10" y="12"/>
                    <a:pt x="11" y="11"/>
                    <a:pt x="11" y="8"/>
                  </a:cubicBezTo>
                  <a:cubicBezTo>
                    <a:pt x="11" y="7"/>
                    <a:pt x="10" y="3"/>
                    <a:pt x="10" y="3"/>
                  </a:cubicBezTo>
                  <a:cubicBezTo>
                    <a:pt x="9" y="3"/>
                    <a:pt x="7" y="5"/>
                    <a:pt x="7" y="4"/>
                  </a:cubicBezTo>
                  <a:cubicBezTo>
                    <a:pt x="6" y="3"/>
                    <a:pt x="6" y="2"/>
                    <a:pt x="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61" name="Freeform 465"/>
            <p:cNvSpPr>
              <a:spLocks noEditPoints="1"/>
            </p:cNvSpPr>
            <p:nvPr/>
          </p:nvSpPr>
          <p:spPr bwMode="auto">
            <a:xfrm>
              <a:off x="1527871" y="1824568"/>
              <a:ext cx="103880" cy="119628"/>
            </a:xfrm>
            <a:custGeom>
              <a:avLst/>
              <a:gdLst>
                <a:gd name="T0" fmla="*/ 156 w 14"/>
                <a:gd name="T1" fmla="*/ 485 h 16"/>
                <a:gd name="T2" fmla="*/ 118 w 14"/>
                <a:gd name="T3" fmla="*/ 485 h 16"/>
                <a:gd name="T4" fmla="*/ 118 w 14"/>
                <a:gd name="T5" fmla="*/ 439 h 16"/>
                <a:gd name="T6" fmla="*/ 28 w 14"/>
                <a:gd name="T7" fmla="*/ 390 h 16"/>
                <a:gd name="T8" fmla="*/ 184 w 14"/>
                <a:gd name="T9" fmla="*/ 283 h 16"/>
                <a:gd name="T10" fmla="*/ 118 w 14"/>
                <a:gd name="T11" fmla="*/ 226 h 16"/>
                <a:gd name="T12" fmla="*/ 0 w 14"/>
                <a:gd name="T13" fmla="*/ 164 h 16"/>
                <a:gd name="T14" fmla="*/ 156 w 14"/>
                <a:gd name="T15" fmla="*/ 164 h 16"/>
                <a:gd name="T16" fmla="*/ 222 w 14"/>
                <a:gd name="T17" fmla="*/ 135 h 16"/>
                <a:gd name="T18" fmla="*/ 250 w 14"/>
                <a:gd name="T19" fmla="*/ 135 h 16"/>
                <a:gd name="T20" fmla="*/ 184 w 14"/>
                <a:gd name="T21" fmla="*/ 135 h 16"/>
                <a:gd name="T22" fmla="*/ 222 w 14"/>
                <a:gd name="T23" fmla="*/ 69 h 16"/>
                <a:gd name="T24" fmla="*/ 339 w 14"/>
                <a:gd name="T25" fmla="*/ 0 h 16"/>
                <a:gd name="T26" fmla="*/ 339 w 14"/>
                <a:gd name="T27" fmla="*/ 69 h 16"/>
                <a:gd name="T28" fmla="*/ 316 w 14"/>
                <a:gd name="T29" fmla="*/ 135 h 16"/>
                <a:gd name="T30" fmla="*/ 405 w 14"/>
                <a:gd name="T31" fmla="*/ 135 h 16"/>
                <a:gd name="T32" fmla="*/ 339 w 14"/>
                <a:gd name="T33" fmla="*/ 439 h 16"/>
                <a:gd name="T34" fmla="*/ 156 w 14"/>
                <a:gd name="T35" fmla="*/ 508 h 16"/>
                <a:gd name="T36" fmla="*/ 222 w 14"/>
                <a:gd name="T37" fmla="*/ 439 h 16"/>
                <a:gd name="T38" fmla="*/ 250 w 14"/>
                <a:gd name="T39" fmla="*/ 439 h 16"/>
                <a:gd name="T40" fmla="*/ 405 w 14"/>
                <a:gd name="T41" fmla="*/ 283 h 16"/>
                <a:gd name="T42" fmla="*/ 368 w 14"/>
                <a:gd name="T43" fmla="*/ 164 h 16"/>
                <a:gd name="T44" fmla="*/ 278 w 14"/>
                <a:gd name="T45" fmla="*/ 164 h 16"/>
                <a:gd name="T46" fmla="*/ 222 w 14"/>
                <a:gd name="T47" fmla="*/ 164 h 16"/>
                <a:gd name="T48" fmla="*/ 156 w 14"/>
                <a:gd name="T49" fmla="*/ 164 h 16"/>
                <a:gd name="T50" fmla="*/ 184 w 14"/>
                <a:gd name="T51" fmla="*/ 185 h 16"/>
                <a:gd name="T52" fmla="*/ 222 w 14"/>
                <a:gd name="T53" fmla="*/ 226 h 16"/>
                <a:gd name="T54" fmla="*/ 156 w 14"/>
                <a:gd name="T55" fmla="*/ 254 h 16"/>
                <a:gd name="T56" fmla="*/ 250 w 14"/>
                <a:gd name="T57" fmla="*/ 254 h 16"/>
                <a:gd name="T58" fmla="*/ 250 w 14"/>
                <a:gd name="T59" fmla="*/ 349 h 16"/>
                <a:gd name="T60" fmla="*/ 222 w 14"/>
                <a:gd name="T61" fmla="*/ 390 h 16"/>
                <a:gd name="T62" fmla="*/ 184 w 14"/>
                <a:gd name="T63" fmla="*/ 390 h 16"/>
                <a:gd name="T64" fmla="*/ 184 w 14"/>
                <a:gd name="T65" fmla="*/ 418 h 16"/>
                <a:gd name="T66" fmla="*/ 250 w 14"/>
                <a:gd name="T67" fmla="*/ 418 h 16"/>
                <a:gd name="T68" fmla="*/ 250 w 14"/>
                <a:gd name="T69" fmla="*/ 95 h 16"/>
                <a:gd name="T70" fmla="*/ 278 w 14"/>
                <a:gd name="T71" fmla="*/ 95 h 16"/>
                <a:gd name="T72" fmla="*/ 316 w 14"/>
                <a:gd name="T73" fmla="*/ 69 h 16"/>
                <a:gd name="T74" fmla="*/ 250 w 14"/>
                <a:gd name="T75" fmla="*/ 95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3"/>
                    <a:pt x="13" y="4"/>
                  </a:cubicBezTo>
                  <a:cubicBezTo>
                    <a:pt x="14" y="4"/>
                    <a:pt x="14" y="8"/>
                    <a:pt x="14" y="9"/>
                  </a:cubicBezTo>
                  <a:cubicBezTo>
                    <a:pt x="14" y="12"/>
                    <a:pt x="14" y="14"/>
                    <a:pt x="11" y="14"/>
                  </a:cubicBezTo>
                  <a:cubicBezTo>
                    <a:pt x="10" y="14"/>
                    <a:pt x="9" y="14"/>
                    <a:pt x="8" y="15"/>
                  </a:cubicBezTo>
                  <a:cubicBezTo>
                    <a:pt x="7" y="15"/>
                    <a:pt x="6" y="16"/>
                    <a:pt x="5" y="16"/>
                  </a:cubicBezTo>
                  <a:lnTo>
                    <a:pt x="4" y="16"/>
                  </a:lnTo>
                  <a:close/>
                  <a:moveTo>
                    <a:pt x="7" y="14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3" y="12"/>
                    <a:pt x="13" y="12"/>
                    <a:pt x="13" y="9"/>
                  </a:cubicBezTo>
                  <a:cubicBezTo>
                    <a:pt x="13" y="7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6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7" y="14"/>
                  </a:lnTo>
                  <a:close/>
                  <a:moveTo>
                    <a:pt x="8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62" name="Freeform 466"/>
            <p:cNvSpPr/>
            <p:nvPr/>
          </p:nvSpPr>
          <p:spPr bwMode="auto">
            <a:xfrm>
              <a:off x="1641195" y="1818272"/>
              <a:ext cx="6296" cy="6296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63" name="Freeform 467"/>
            <p:cNvSpPr/>
            <p:nvPr/>
          </p:nvSpPr>
          <p:spPr bwMode="auto">
            <a:xfrm>
              <a:off x="1641195" y="1818272"/>
              <a:ext cx="6296" cy="22037"/>
            </a:xfrm>
            <a:custGeom>
              <a:avLst/>
              <a:gdLst>
                <a:gd name="T0" fmla="*/ 0 w 1"/>
                <a:gd name="T1" fmla="*/ 86 h 3"/>
                <a:gd name="T2" fmla="*/ 0 w 1"/>
                <a:gd name="T3" fmla="*/ 0 h 3"/>
                <a:gd name="T4" fmla="*/ 16 w 1"/>
                <a:gd name="T5" fmla="*/ 0 h 3"/>
                <a:gd name="T6" fmla="*/ 16 w 1"/>
                <a:gd name="T7" fmla="*/ 28 h 3"/>
                <a:gd name="T8" fmla="*/ 0 w 1"/>
                <a:gd name="T9" fmla="*/ 8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64" name="Freeform 468"/>
            <p:cNvSpPr/>
            <p:nvPr/>
          </p:nvSpPr>
          <p:spPr bwMode="auto">
            <a:xfrm>
              <a:off x="1587681" y="1830864"/>
              <a:ext cx="53514" cy="37777"/>
            </a:xfrm>
            <a:custGeom>
              <a:avLst/>
              <a:gdLst>
                <a:gd name="T0" fmla="*/ 70 w 7"/>
                <a:gd name="T1" fmla="*/ 29 h 5"/>
                <a:gd name="T2" fmla="*/ 70 w 7"/>
                <a:gd name="T3" fmla="*/ 139 h 5"/>
                <a:gd name="T4" fmla="*/ 170 w 7"/>
                <a:gd name="T5" fmla="*/ 168 h 5"/>
                <a:gd name="T6" fmla="*/ 211 w 7"/>
                <a:gd name="T7" fmla="*/ 98 h 5"/>
                <a:gd name="T8" fmla="*/ 243 w 7"/>
                <a:gd name="T9" fmla="*/ 98 h 5"/>
                <a:gd name="T10" fmla="*/ 100 w 7"/>
                <a:gd name="T11" fmla="*/ 29 h 5"/>
                <a:gd name="T12" fmla="*/ 100 w 7"/>
                <a:gd name="T13" fmla="*/ 0 h 5"/>
                <a:gd name="T14" fmla="*/ 100 w 7"/>
                <a:gd name="T15" fmla="*/ 0 h 5"/>
                <a:gd name="T16" fmla="*/ 70 w 7"/>
                <a:gd name="T17" fmla="*/ 29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2" y="1"/>
                  </a:moveTo>
                  <a:cubicBezTo>
                    <a:pt x="2" y="1"/>
                    <a:pt x="0" y="5"/>
                    <a:pt x="2" y="4"/>
                  </a:cubicBezTo>
                  <a:cubicBezTo>
                    <a:pt x="4" y="3"/>
                    <a:pt x="5" y="2"/>
                    <a:pt x="5" y="5"/>
                  </a:cubicBezTo>
                  <a:cubicBezTo>
                    <a:pt x="6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6" y="0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65" name="Freeform 469"/>
            <p:cNvSpPr>
              <a:spLocks noEditPoints="1"/>
            </p:cNvSpPr>
            <p:nvPr/>
          </p:nvSpPr>
          <p:spPr bwMode="auto">
            <a:xfrm>
              <a:off x="1587681" y="1824568"/>
              <a:ext cx="53514" cy="53518"/>
            </a:xfrm>
            <a:custGeom>
              <a:avLst/>
              <a:gdLst>
                <a:gd name="T0" fmla="*/ 170 w 7"/>
                <a:gd name="T1" fmla="*/ 243 h 7"/>
                <a:gd name="T2" fmla="*/ 170 w 7"/>
                <a:gd name="T3" fmla="*/ 211 h 7"/>
                <a:gd name="T4" fmla="*/ 141 w 7"/>
                <a:gd name="T5" fmla="*/ 170 h 7"/>
                <a:gd name="T6" fmla="*/ 100 w 7"/>
                <a:gd name="T7" fmla="*/ 170 h 7"/>
                <a:gd name="T8" fmla="*/ 70 w 7"/>
                <a:gd name="T9" fmla="*/ 211 h 7"/>
                <a:gd name="T10" fmla="*/ 70 w 7"/>
                <a:gd name="T11" fmla="*/ 211 h 7"/>
                <a:gd name="T12" fmla="*/ 70 w 7"/>
                <a:gd name="T13" fmla="*/ 211 h 7"/>
                <a:gd name="T14" fmla="*/ 29 w 7"/>
                <a:gd name="T15" fmla="*/ 170 h 7"/>
                <a:gd name="T16" fmla="*/ 70 w 7"/>
                <a:gd name="T17" fmla="*/ 70 h 7"/>
                <a:gd name="T18" fmla="*/ 70 w 7"/>
                <a:gd name="T19" fmla="*/ 29 h 7"/>
                <a:gd name="T20" fmla="*/ 70 w 7"/>
                <a:gd name="T21" fmla="*/ 0 h 7"/>
                <a:gd name="T22" fmla="*/ 70 w 7"/>
                <a:gd name="T23" fmla="*/ 0 h 7"/>
                <a:gd name="T24" fmla="*/ 100 w 7"/>
                <a:gd name="T25" fmla="*/ 0 h 7"/>
                <a:gd name="T26" fmla="*/ 141 w 7"/>
                <a:gd name="T27" fmla="*/ 0 h 7"/>
                <a:gd name="T28" fmla="*/ 141 w 7"/>
                <a:gd name="T29" fmla="*/ 29 h 7"/>
                <a:gd name="T30" fmla="*/ 141 w 7"/>
                <a:gd name="T31" fmla="*/ 29 h 7"/>
                <a:gd name="T32" fmla="*/ 243 w 7"/>
                <a:gd name="T33" fmla="*/ 100 h 7"/>
                <a:gd name="T34" fmla="*/ 243 w 7"/>
                <a:gd name="T35" fmla="*/ 100 h 7"/>
                <a:gd name="T36" fmla="*/ 243 w 7"/>
                <a:gd name="T37" fmla="*/ 100 h 7"/>
                <a:gd name="T38" fmla="*/ 243 w 7"/>
                <a:gd name="T39" fmla="*/ 100 h 7"/>
                <a:gd name="T40" fmla="*/ 243 w 7"/>
                <a:gd name="T41" fmla="*/ 100 h 7"/>
                <a:gd name="T42" fmla="*/ 243 w 7"/>
                <a:gd name="T43" fmla="*/ 100 h 7"/>
                <a:gd name="T44" fmla="*/ 243 w 7"/>
                <a:gd name="T45" fmla="*/ 100 h 7"/>
                <a:gd name="T46" fmla="*/ 243 w 7"/>
                <a:gd name="T47" fmla="*/ 100 h 7"/>
                <a:gd name="T48" fmla="*/ 243 w 7"/>
                <a:gd name="T49" fmla="*/ 100 h 7"/>
                <a:gd name="T50" fmla="*/ 243 w 7"/>
                <a:gd name="T51" fmla="*/ 141 h 7"/>
                <a:gd name="T52" fmla="*/ 243 w 7"/>
                <a:gd name="T53" fmla="*/ 141 h 7"/>
                <a:gd name="T54" fmla="*/ 211 w 7"/>
                <a:gd name="T55" fmla="*/ 211 h 7"/>
                <a:gd name="T56" fmla="*/ 170 w 7"/>
                <a:gd name="T57" fmla="*/ 243 h 7"/>
                <a:gd name="T58" fmla="*/ 141 w 7"/>
                <a:gd name="T59" fmla="*/ 141 h 7"/>
                <a:gd name="T60" fmla="*/ 211 w 7"/>
                <a:gd name="T61" fmla="*/ 170 h 7"/>
                <a:gd name="T62" fmla="*/ 211 w 7"/>
                <a:gd name="T63" fmla="*/ 141 h 7"/>
                <a:gd name="T64" fmla="*/ 170 w 7"/>
                <a:gd name="T65" fmla="*/ 100 h 7"/>
                <a:gd name="T66" fmla="*/ 170 w 7"/>
                <a:gd name="T67" fmla="*/ 70 h 7"/>
                <a:gd name="T68" fmla="*/ 100 w 7"/>
                <a:gd name="T69" fmla="*/ 70 h 7"/>
                <a:gd name="T70" fmla="*/ 100 w 7"/>
                <a:gd name="T71" fmla="*/ 70 h 7"/>
                <a:gd name="T72" fmla="*/ 70 w 7"/>
                <a:gd name="T73" fmla="*/ 141 h 7"/>
                <a:gd name="T74" fmla="*/ 70 w 7"/>
                <a:gd name="T75" fmla="*/ 141 h 7"/>
                <a:gd name="T76" fmla="*/ 100 w 7"/>
                <a:gd name="T77" fmla="*/ 141 h 7"/>
                <a:gd name="T78" fmla="*/ 141 w 7"/>
                <a:gd name="T79" fmla="*/ 141 h 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6"/>
                    <a:pt x="6" y="6"/>
                  </a:cubicBezTo>
                  <a:lnTo>
                    <a:pt x="5" y="7"/>
                  </a:lnTo>
                  <a:close/>
                  <a:moveTo>
                    <a:pt x="4" y="4"/>
                  </a:move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66" name="Freeform 470"/>
            <p:cNvSpPr/>
            <p:nvPr/>
          </p:nvSpPr>
          <p:spPr bwMode="auto">
            <a:xfrm>
              <a:off x="1631751" y="1802532"/>
              <a:ext cx="9444" cy="15740"/>
            </a:xfrm>
            <a:custGeom>
              <a:avLst/>
              <a:gdLst>
                <a:gd name="T0" fmla="*/ 81 w 1"/>
                <a:gd name="T1" fmla="*/ 0 h 2"/>
                <a:gd name="T2" fmla="*/ 0 w 1"/>
                <a:gd name="T3" fmla="*/ 83 h 2"/>
                <a:gd name="T4" fmla="*/ 8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67" name="Freeform 471"/>
            <p:cNvSpPr/>
            <p:nvPr/>
          </p:nvSpPr>
          <p:spPr bwMode="auto">
            <a:xfrm>
              <a:off x="1625455" y="1796235"/>
              <a:ext cx="31479" cy="28333"/>
            </a:xfrm>
            <a:custGeom>
              <a:avLst/>
              <a:gdLst>
                <a:gd name="T0" fmla="*/ 0 w 4"/>
                <a:gd name="T1" fmla="*/ 101 h 4"/>
                <a:gd name="T2" fmla="*/ 0 w 4"/>
                <a:gd name="T3" fmla="*/ 56 h 4"/>
                <a:gd name="T4" fmla="*/ 50 w 4"/>
                <a:gd name="T5" fmla="*/ 25 h 4"/>
                <a:gd name="T6" fmla="*/ 83 w 4"/>
                <a:gd name="T7" fmla="*/ 25 h 4"/>
                <a:gd name="T8" fmla="*/ 158 w 4"/>
                <a:gd name="T9" fmla="*/ 0 h 4"/>
                <a:gd name="T10" fmla="*/ 83 w 4"/>
                <a:gd name="T11" fmla="*/ 56 h 4"/>
                <a:gd name="T12" fmla="*/ 83 w 4"/>
                <a:gd name="T13" fmla="*/ 81 h 4"/>
                <a:gd name="T14" fmla="*/ 0 w 4"/>
                <a:gd name="T15" fmla="*/ 101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68" name="Freeform 472"/>
            <p:cNvSpPr/>
            <p:nvPr/>
          </p:nvSpPr>
          <p:spPr bwMode="auto">
            <a:xfrm>
              <a:off x="1656934" y="1884382"/>
              <a:ext cx="6296" cy="6296"/>
            </a:xfrm>
            <a:custGeom>
              <a:avLst/>
              <a:gdLst>
                <a:gd name="T0" fmla="*/ 16 w 1"/>
                <a:gd name="T1" fmla="*/ 16 h 1"/>
                <a:gd name="T2" fmla="*/ 0 w 1"/>
                <a:gd name="T3" fmla="*/ 0 h 1"/>
                <a:gd name="T4" fmla="*/ 16 w 1"/>
                <a:gd name="T5" fmla="*/ 1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69" name="Freeform 473"/>
            <p:cNvSpPr/>
            <p:nvPr/>
          </p:nvSpPr>
          <p:spPr bwMode="auto">
            <a:xfrm>
              <a:off x="1647490" y="1868642"/>
              <a:ext cx="53514" cy="44073"/>
            </a:xfrm>
            <a:custGeom>
              <a:avLst/>
              <a:gdLst>
                <a:gd name="T0" fmla="*/ 243 w 7"/>
                <a:gd name="T1" fmla="*/ 180 h 6"/>
                <a:gd name="T2" fmla="*/ 70 w 7"/>
                <a:gd name="T3" fmla="*/ 86 h 6"/>
                <a:gd name="T4" fmla="*/ 70 w 7"/>
                <a:gd name="T5" fmla="*/ 86 h 6"/>
                <a:gd name="T6" fmla="*/ 29 w 7"/>
                <a:gd name="T7" fmla="*/ 65 h 6"/>
                <a:gd name="T8" fmla="*/ 0 w 7"/>
                <a:gd name="T9" fmla="*/ 0 h 6"/>
                <a:gd name="T10" fmla="*/ 70 w 7"/>
                <a:gd name="T11" fmla="*/ 65 h 6"/>
                <a:gd name="T12" fmla="*/ 100 w 7"/>
                <a:gd name="T13" fmla="*/ 65 h 6"/>
                <a:gd name="T14" fmla="*/ 243 w 7"/>
                <a:gd name="T15" fmla="*/ 18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70" name="Freeform 474"/>
            <p:cNvSpPr/>
            <p:nvPr/>
          </p:nvSpPr>
          <p:spPr bwMode="auto">
            <a:xfrm>
              <a:off x="1619159" y="1720681"/>
              <a:ext cx="154246" cy="261292"/>
            </a:xfrm>
            <a:custGeom>
              <a:avLst/>
              <a:gdLst>
                <a:gd name="T0" fmla="*/ 294 w 21"/>
                <a:gd name="T1" fmla="*/ 1041 h 35"/>
                <a:gd name="T2" fmla="*/ 355 w 21"/>
                <a:gd name="T3" fmla="*/ 1013 h 35"/>
                <a:gd name="T4" fmla="*/ 355 w 21"/>
                <a:gd name="T5" fmla="*/ 1013 h 35"/>
                <a:gd name="T6" fmla="*/ 420 w 21"/>
                <a:gd name="T7" fmla="*/ 1013 h 35"/>
                <a:gd name="T8" fmla="*/ 560 w 21"/>
                <a:gd name="T9" fmla="*/ 944 h 35"/>
                <a:gd name="T10" fmla="*/ 560 w 21"/>
                <a:gd name="T11" fmla="*/ 854 h 35"/>
                <a:gd name="T12" fmla="*/ 469 w 21"/>
                <a:gd name="T13" fmla="*/ 759 h 35"/>
                <a:gd name="T14" fmla="*/ 446 w 21"/>
                <a:gd name="T15" fmla="*/ 669 h 35"/>
                <a:gd name="T16" fmla="*/ 469 w 21"/>
                <a:gd name="T17" fmla="*/ 669 h 35"/>
                <a:gd name="T18" fmla="*/ 380 w 21"/>
                <a:gd name="T19" fmla="*/ 534 h 35"/>
                <a:gd name="T20" fmla="*/ 240 w 21"/>
                <a:gd name="T21" fmla="*/ 372 h 35"/>
                <a:gd name="T22" fmla="*/ 266 w 21"/>
                <a:gd name="T23" fmla="*/ 349 h 35"/>
                <a:gd name="T24" fmla="*/ 266 w 21"/>
                <a:gd name="T25" fmla="*/ 320 h 35"/>
                <a:gd name="T26" fmla="*/ 331 w 21"/>
                <a:gd name="T27" fmla="*/ 157 h 35"/>
                <a:gd name="T28" fmla="*/ 201 w 21"/>
                <a:gd name="T29" fmla="*/ 119 h 35"/>
                <a:gd name="T30" fmla="*/ 180 w 21"/>
                <a:gd name="T31" fmla="*/ 119 h 35"/>
                <a:gd name="T32" fmla="*/ 180 w 21"/>
                <a:gd name="T33" fmla="*/ 28 h 35"/>
                <a:gd name="T34" fmla="*/ 86 w 21"/>
                <a:gd name="T35" fmla="*/ 95 h 35"/>
                <a:gd name="T36" fmla="*/ 28 w 21"/>
                <a:gd name="T37" fmla="*/ 282 h 35"/>
                <a:gd name="T38" fmla="*/ 86 w 21"/>
                <a:gd name="T39" fmla="*/ 282 h 35"/>
                <a:gd name="T40" fmla="*/ 65 w 21"/>
                <a:gd name="T41" fmla="*/ 479 h 35"/>
                <a:gd name="T42" fmla="*/ 114 w 21"/>
                <a:gd name="T43" fmla="*/ 349 h 35"/>
                <a:gd name="T44" fmla="*/ 86 w 21"/>
                <a:gd name="T45" fmla="*/ 372 h 35"/>
                <a:gd name="T46" fmla="*/ 114 w 21"/>
                <a:gd name="T47" fmla="*/ 505 h 35"/>
                <a:gd name="T48" fmla="*/ 114 w 21"/>
                <a:gd name="T49" fmla="*/ 534 h 35"/>
                <a:gd name="T50" fmla="*/ 114 w 21"/>
                <a:gd name="T51" fmla="*/ 505 h 35"/>
                <a:gd name="T52" fmla="*/ 152 w 21"/>
                <a:gd name="T53" fmla="*/ 534 h 35"/>
                <a:gd name="T54" fmla="*/ 240 w 21"/>
                <a:gd name="T55" fmla="*/ 505 h 35"/>
                <a:gd name="T56" fmla="*/ 201 w 21"/>
                <a:gd name="T57" fmla="*/ 574 h 35"/>
                <a:gd name="T58" fmla="*/ 266 w 21"/>
                <a:gd name="T59" fmla="*/ 602 h 35"/>
                <a:gd name="T60" fmla="*/ 266 w 21"/>
                <a:gd name="T61" fmla="*/ 692 h 35"/>
                <a:gd name="T62" fmla="*/ 152 w 21"/>
                <a:gd name="T63" fmla="*/ 759 h 35"/>
                <a:gd name="T64" fmla="*/ 201 w 21"/>
                <a:gd name="T65" fmla="*/ 787 h 35"/>
                <a:gd name="T66" fmla="*/ 86 w 21"/>
                <a:gd name="T67" fmla="*/ 882 h 35"/>
                <a:gd name="T68" fmla="*/ 152 w 21"/>
                <a:gd name="T69" fmla="*/ 882 h 35"/>
                <a:gd name="T70" fmla="*/ 180 w 21"/>
                <a:gd name="T71" fmla="*/ 922 h 35"/>
                <a:gd name="T72" fmla="*/ 240 w 21"/>
                <a:gd name="T73" fmla="*/ 944 h 35"/>
                <a:gd name="T74" fmla="*/ 294 w 21"/>
                <a:gd name="T75" fmla="*/ 922 h 35"/>
                <a:gd name="T76" fmla="*/ 180 w 21"/>
                <a:gd name="T77" fmla="*/ 984 h 35"/>
                <a:gd name="T78" fmla="*/ 86 w 21"/>
                <a:gd name="T79" fmla="*/ 1107 h 35"/>
                <a:gd name="T80" fmla="*/ 201 w 21"/>
                <a:gd name="T81" fmla="*/ 1079 h 35"/>
                <a:gd name="T82" fmla="*/ 294 w 21"/>
                <a:gd name="T83" fmla="*/ 1041 h 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" h="35">
                  <a:moveTo>
                    <a:pt x="10" y="33"/>
                  </a:moveTo>
                  <a:cubicBezTo>
                    <a:pt x="11" y="33"/>
                    <a:pt x="11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6" y="32"/>
                    <a:pt x="18" y="32"/>
                    <a:pt x="19" y="30"/>
                  </a:cubicBezTo>
                  <a:cubicBezTo>
                    <a:pt x="15" y="31"/>
                    <a:pt x="19" y="28"/>
                    <a:pt x="19" y="27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7" y="23"/>
                    <a:pt x="16" y="22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19"/>
                    <a:pt x="13" y="18"/>
                    <a:pt x="13" y="17"/>
                  </a:cubicBezTo>
                  <a:cubicBezTo>
                    <a:pt x="12" y="14"/>
                    <a:pt x="11" y="11"/>
                    <a:pt x="8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10" y="10"/>
                    <a:pt x="12" y="6"/>
                    <a:pt x="11" y="5"/>
                  </a:cubicBezTo>
                  <a:cubicBezTo>
                    <a:pt x="11" y="4"/>
                    <a:pt x="3" y="6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8" y="2"/>
                    <a:pt x="10" y="0"/>
                    <a:pt x="6" y="1"/>
                  </a:cubicBezTo>
                  <a:cubicBezTo>
                    <a:pt x="5" y="1"/>
                    <a:pt x="2" y="2"/>
                    <a:pt x="3" y="3"/>
                  </a:cubicBezTo>
                  <a:cubicBezTo>
                    <a:pt x="0" y="4"/>
                    <a:pt x="5" y="8"/>
                    <a:pt x="1" y="9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11"/>
                    <a:pt x="3" y="13"/>
                    <a:pt x="2" y="15"/>
                  </a:cubicBezTo>
                  <a:cubicBezTo>
                    <a:pt x="4" y="13"/>
                    <a:pt x="3" y="12"/>
                    <a:pt x="4" y="11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5" y="10"/>
                    <a:pt x="5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19"/>
                    <a:pt x="8" y="20"/>
                    <a:pt x="9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6" y="27"/>
                    <a:pt x="4" y="27"/>
                    <a:pt x="3" y="28"/>
                  </a:cubicBezTo>
                  <a:cubicBezTo>
                    <a:pt x="4" y="29"/>
                    <a:pt x="4" y="29"/>
                    <a:pt x="5" y="28"/>
                  </a:cubicBezTo>
                  <a:cubicBezTo>
                    <a:pt x="6" y="28"/>
                    <a:pt x="5" y="29"/>
                    <a:pt x="6" y="29"/>
                  </a:cubicBezTo>
                  <a:cubicBezTo>
                    <a:pt x="7" y="29"/>
                    <a:pt x="7" y="30"/>
                    <a:pt x="8" y="30"/>
                  </a:cubicBezTo>
                  <a:cubicBezTo>
                    <a:pt x="8" y="30"/>
                    <a:pt x="9" y="29"/>
                    <a:pt x="10" y="29"/>
                  </a:cubicBezTo>
                  <a:cubicBezTo>
                    <a:pt x="9" y="31"/>
                    <a:pt x="8" y="30"/>
                    <a:pt x="6" y="31"/>
                  </a:cubicBezTo>
                  <a:cubicBezTo>
                    <a:pt x="5" y="31"/>
                    <a:pt x="4" y="34"/>
                    <a:pt x="3" y="35"/>
                  </a:cubicBezTo>
                  <a:cubicBezTo>
                    <a:pt x="4" y="35"/>
                    <a:pt x="5" y="34"/>
                    <a:pt x="7" y="34"/>
                  </a:cubicBezTo>
                  <a:cubicBezTo>
                    <a:pt x="8" y="34"/>
                    <a:pt x="8" y="31"/>
                    <a:pt x="10" y="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71" name="Freeform 475"/>
            <p:cNvSpPr>
              <a:spLocks noEditPoints="1"/>
            </p:cNvSpPr>
            <p:nvPr/>
          </p:nvSpPr>
          <p:spPr bwMode="auto">
            <a:xfrm>
              <a:off x="1625455" y="1720681"/>
              <a:ext cx="141654" cy="261292"/>
            </a:xfrm>
            <a:custGeom>
              <a:avLst/>
              <a:gdLst>
                <a:gd name="T0" fmla="*/ 28 w 19"/>
                <a:gd name="T1" fmla="*/ 1079 h 35"/>
                <a:gd name="T2" fmla="*/ 185 w 19"/>
                <a:gd name="T3" fmla="*/ 944 h 35"/>
                <a:gd name="T4" fmla="*/ 95 w 19"/>
                <a:gd name="T5" fmla="*/ 922 h 35"/>
                <a:gd name="T6" fmla="*/ 95 w 19"/>
                <a:gd name="T7" fmla="*/ 854 h 35"/>
                <a:gd name="T8" fmla="*/ 95 w 19"/>
                <a:gd name="T9" fmla="*/ 759 h 35"/>
                <a:gd name="T10" fmla="*/ 225 w 19"/>
                <a:gd name="T11" fmla="*/ 624 h 35"/>
                <a:gd name="T12" fmla="*/ 156 w 19"/>
                <a:gd name="T13" fmla="*/ 534 h 35"/>
                <a:gd name="T14" fmla="*/ 95 w 19"/>
                <a:gd name="T15" fmla="*/ 534 h 35"/>
                <a:gd name="T16" fmla="*/ 95 w 19"/>
                <a:gd name="T17" fmla="*/ 479 h 35"/>
                <a:gd name="T18" fmla="*/ 66 w 19"/>
                <a:gd name="T19" fmla="*/ 479 h 35"/>
                <a:gd name="T20" fmla="*/ 66 w 19"/>
                <a:gd name="T21" fmla="*/ 320 h 35"/>
                <a:gd name="T22" fmla="*/ 28 w 19"/>
                <a:gd name="T23" fmla="*/ 185 h 35"/>
                <a:gd name="T24" fmla="*/ 156 w 19"/>
                <a:gd name="T25" fmla="*/ 0 h 35"/>
                <a:gd name="T26" fmla="*/ 185 w 19"/>
                <a:gd name="T27" fmla="*/ 119 h 35"/>
                <a:gd name="T28" fmla="*/ 320 w 19"/>
                <a:gd name="T29" fmla="*/ 119 h 35"/>
                <a:gd name="T30" fmla="*/ 279 w 19"/>
                <a:gd name="T31" fmla="*/ 320 h 35"/>
                <a:gd name="T32" fmla="*/ 369 w 19"/>
                <a:gd name="T33" fmla="*/ 505 h 35"/>
                <a:gd name="T34" fmla="*/ 504 w 19"/>
                <a:gd name="T35" fmla="*/ 759 h 35"/>
                <a:gd name="T36" fmla="*/ 573 w 19"/>
                <a:gd name="T37" fmla="*/ 882 h 35"/>
                <a:gd name="T38" fmla="*/ 573 w 19"/>
                <a:gd name="T39" fmla="*/ 944 h 35"/>
                <a:gd name="T40" fmla="*/ 369 w 19"/>
                <a:gd name="T41" fmla="*/ 1013 h 35"/>
                <a:gd name="T42" fmla="*/ 279 w 19"/>
                <a:gd name="T43" fmla="*/ 1041 h 35"/>
                <a:gd name="T44" fmla="*/ 225 w 19"/>
                <a:gd name="T45" fmla="*/ 1041 h 35"/>
                <a:gd name="T46" fmla="*/ 118 w 19"/>
                <a:gd name="T47" fmla="*/ 1107 h 35"/>
                <a:gd name="T48" fmla="*/ 225 w 19"/>
                <a:gd name="T49" fmla="*/ 984 h 35"/>
                <a:gd name="T50" fmla="*/ 95 w 19"/>
                <a:gd name="T51" fmla="*/ 1079 h 35"/>
                <a:gd name="T52" fmla="*/ 279 w 19"/>
                <a:gd name="T53" fmla="*/ 1013 h 35"/>
                <a:gd name="T54" fmla="*/ 348 w 19"/>
                <a:gd name="T55" fmla="*/ 984 h 35"/>
                <a:gd name="T56" fmla="*/ 504 w 19"/>
                <a:gd name="T57" fmla="*/ 984 h 35"/>
                <a:gd name="T58" fmla="*/ 573 w 19"/>
                <a:gd name="T59" fmla="*/ 787 h 35"/>
                <a:gd name="T60" fmla="*/ 438 w 19"/>
                <a:gd name="T61" fmla="*/ 759 h 35"/>
                <a:gd name="T62" fmla="*/ 438 w 19"/>
                <a:gd name="T63" fmla="*/ 669 h 35"/>
                <a:gd name="T64" fmla="*/ 225 w 19"/>
                <a:gd name="T65" fmla="*/ 372 h 35"/>
                <a:gd name="T66" fmla="*/ 253 w 19"/>
                <a:gd name="T67" fmla="*/ 349 h 35"/>
                <a:gd name="T68" fmla="*/ 320 w 19"/>
                <a:gd name="T69" fmla="*/ 185 h 35"/>
                <a:gd name="T70" fmla="*/ 185 w 19"/>
                <a:gd name="T71" fmla="*/ 185 h 35"/>
                <a:gd name="T72" fmla="*/ 156 w 19"/>
                <a:gd name="T73" fmla="*/ 95 h 35"/>
                <a:gd name="T74" fmla="*/ 95 w 19"/>
                <a:gd name="T75" fmla="*/ 95 h 35"/>
                <a:gd name="T76" fmla="*/ 66 w 19"/>
                <a:gd name="T77" fmla="*/ 185 h 35"/>
                <a:gd name="T78" fmla="*/ 95 w 19"/>
                <a:gd name="T79" fmla="*/ 320 h 35"/>
                <a:gd name="T80" fmla="*/ 118 w 19"/>
                <a:gd name="T81" fmla="*/ 415 h 35"/>
                <a:gd name="T82" fmla="*/ 225 w 19"/>
                <a:gd name="T83" fmla="*/ 479 h 35"/>
                <a:gd name="T84" fmla="*/ 225 w 19"/>
                <a:gd name="T85" fmla="*/ 574 h 35"/>
                <a:gd name="T86" fmla="*/ 279 w 19"/>
                <a:gd name="T87" fmla="*/ 602 h 35"/>
                <a:gd name="T88" fmla="*/ 253 w 19"/>
                <a:gd name="T89" fmla="*/ 730 h 35"/>
                <a:gd name="T90" fmla="*/ 185 w 19"/>
                <a:gd name="T91" fmla="*/ 787 h 35"/>
                <a:gd name="T92" fmla="*/ 225 w 19"/>
                <a:gd name="T93" fmla="*/ 922 h 35"/>
                <a:gd name="T94" fmla="*/ 320 w 19"/>
                <a:gd name="T95" fmla="*/ 854 h 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" h="35"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3"/>
                  </a:cubicBezTo>
                  <a:cubicBezTo>
                    <a:pt x="3" y="32"/>
                    <a:pt x="4" y="31"/>
                    <a:pt x="5" y="30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7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2"/>
                    <a:pt x="7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7"/>
                    <a:pt x="10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2"/>
                    <a:pt x="12" y="15"/>
                    <a:pt x="12" y="16"/>
                  </a:cubicBezTo>
                  <a:cubicBezTo>
                    <a:pt x="13" y="17"/>
                    <a:pt x="13" y="17"/>
                    <a:pt x="14" y="18"/>
                  </a:cubicBezTo>
                  <a:cubicBezTo>
                    <a:pt x="14" y="19"/>
                    <a:pt x="16" y="20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4"/>
                    <a:pt x="19" y="24"/>
                    <a:pt x="19" y="25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9" y="27"/>
                    <a:pt x="18" y="28"/>
                    <a:pt x="18" y="28"/>
                  </a:cubicBezTo>
                  <a:cubicBezTo>
                    <a:pt x="18" y="29"/>
                    <a:pt x="17" y="29"/>
                    <a:pt x="17" y="30"/>
                  </a:cubicBezTo>
                  <a:cubicBezTo>
                    <a:pt x="17" y="30"/>
                    <a:pt x="17" y="30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2"/>
                    <a:pt x="15" y="32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10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4" y="35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lose/>
                  <a:moveTo>
                    <a:pt x="10" y="27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6" y="31"/>
                    <a:pt x="6" y="31"/>
                    <a:pt x="5" y="31"/>
                  </a:cubicBezTo>
                  <a:cubicBezTo>
                    <a:pt x="5" y="31"/>
                    <a:pt x="4" y="33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3"/>
                    <a:pt x="5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2"/>
                    <a:pt x="7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5" y="29"/>
                    <a:pt x="16" y="28"/>
                    <a:pt x="17" y="28"/>
                  </a:cubicBezTo>
                  <a:cubicBezTo>
                    <a:pt x="17" y="27"/>
                    <a:pt x="18" y="27"/>
                    <a:pt x="18" y="27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5"/>
                    <a:pt x="17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3"/>
                    <a:pt x="15" y="23"/>
                    <a:pt x="14" y="22"/>
                  </a:cubicBezTo>
                  <a:cubicBezTo>
                    <a:pt x="14" y="22"/>
                    <a:pt x="14" y="22"/>
                    <a:pt x="13" y="2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3" y="19"/>
                    <a:pt x="13" y="19"/>
                  </a:cubicBezTo>
                  <a:cubicBezTo>
                    <a:pt x="12" y="18"/>
                    <a:pt x="11" y="18"/>
                    <a:pt x="11" y="17"/>
                  </a:cubicBezTo>
                  <a:cubicBezTo>
                    <a:pt x="11" y="14"/>
                    <a:pt x="9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7"/>
                    <a:pt x="3" y="8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7"/>
                    <a:pt x="5" y="27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8" y="29"/>
                  </a:cubicBezTo>
                  <a:cubicBezTo>
                    <a:pt x="8" y="28"/>
                    <a:pt x="8" y="28"/>
                    <a:pt x="9" y="28"/>
                  </a:cubicBezTo>
                  <a:lnTo>
                    <a:pt x="1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72" name="Freeform 476"/>
            <p:cNvSpPr/>
            <p:nvPr/>
          </p:nvSpPr>
          <p:spPr bwMode="auto">
            <a:xfrm>
              <a:off x="3007373" y="1103655"/>
              <a:ext cx="15739" cy="6296"/>
            </a:xfrm>
            <a:custGeom>
              <a:avLst/>
              <a:gdLst>
                <a:gd name="T0" fmla="*/ 0 w 2"/>
                <a:gd name="T1" fmla="*/ 0 h 1"/>
                <a:gd name="T2" fmla="*/ 83 w 2"/>
                <a:gd name="T3" fmla="*/ 0 h 1"/>
                <a:gd name="T4" fmla="*/ 50 w 2"/>
                <a:gd name="T5" fmla="*/ 16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73" name="Freeform 477"/>
            <p:cNvSpPr/>
            <p:nvPr/>
          </p:nvSpPr>
          <p:spPr bwMode="auto">
            <a:xfrm>
              <a:off x="3001077" y="1097359"/>
              <a:ext cx="22035" cy="22037"/>
            </a:xfrm>
            <a:custGeom>
              <a:avLst/>
              <a:gdLst>
                <a:gd name="T0" fmla="*/ 65 w 3"/>
                <a:gd name="T1" fmla="*/ 86 h 3"/>
                <a:gd name="T2" fmla="*/ 65 w 3"/>
                <a:gd name="T3" fmla="*/ 86 h 3"/>
                <a:gd name="T4" fmla="*/ 28 w 3"/>
                <a:gd name="T5" fmla="*/ 65 h 3"/>
                <a:gd name="T6" fmla="*/ 28 w 3"/>
                <a:gd name="T7" fmla="*/ 28 h 3"/>
                <a:gd name="T8" fmla="*/ 0 w 3"/>
                <a:gd name="T9" fmla="*/ 28 h 3"/>
                <a:gd name="T10" fmla="*/ 28 w 3"/>
                <a:gd name="T11" fmla="*/ 0 h 3"/>
                <a:gd name="T12" fmla="*/ 65 w 3"/>
                <a:gd name="T13" fmla="*/ 0 h 3"/>
                <a:gd name="T14" fmla="*/ 86 w 3"/>
                <a:gd name="T15" fmla="*/ 0 h 3"/>
                <a:gd name="T16" fmla="*/ 86 w 3"/>
                <a:gd name="T17" fmla="*/ 0 h 3"/>
                <a:gd name="T18" fmla="*/ 86 w 3"/>
                <a:gd name="T19" fmla="*/ 28 h 3"/>
                <a:gd name="T20" fmla="*/ 86 w 3"/>
                <a:gd name="T21" fmla="*/ 86 h 3"/>
                <a:gd name="T22" fmla="*/ 65 w 3"/>
                <a:gd name="T23" fmla="*/ 86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74" name="Freeform 478"/>
            <p:cNvSpPr/>
            <p:nvPr/>
          </p:nvSpPr>
          <p:spPr bwMode="auto">
            <a:xfrm>
              <a:off x="4235045" y="2120489"/>
              <a:ext cx="15739" cy="15740"/>
            </a:xfrm>
            <a:custGeom>
              <a:avLst/>
              <a:gdLst>
                <a:gd name="T0" fmla="*/ 83 w 2"/>
                <a:gd name="T1" fmla="*/ 0 h 2"/>
                <a:gd name="T2" fmla="*/ 83 w 2"/>
                <a:gd name="T3" fmla="*/ 0 h 2"/>
                <a:gd name="T4" fmla="*/ 0 w 2"/>
                <a:gd name="T5" fmla="*/ 83 h 2"/>
                <a:gd name="T6" fmla="*/ 83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75" name="Freeform 479"/>
            <p:cNvSpPr/>
            <p:nvPr/>
          </p:nvSpPr>
          <p:spPr bwMode="auto">
            <a:xfrm>
              <a:off x="4235045" y="2114193"/>
              <a:ext cx="22035" cy="37777"/>
            </a:xfrm>
            <a:custGeom>
              <a:avLst/>
              <a:gdLst>
                <a:gd name="T0" fmla="*/ 0 w 3"/>
                <a:gd name="T1" fmla="*/ 168 h 5"/>
                <a:gd name="T2" fmla="*/ 0 w 3"/>
                <a:gd name="T3" fmla="*/ 98 h 5"/>
                <a:gd name="T4" fmla="*/ 28 w 3"/>
                <a:gd name="T5" fmla="*/ 29 h 5"/>
                <a:gd name="T6" fmla="*/ 65 w 3"/>
                <a:gd name="T7" fmla="*/ 0 h 5"/>
                <a:gd name="T8" fmla="*/ 65 w 3"/>
                <a:gd name="T9" fmla="*/ 0 h 5"/>
                <a:gd name="T10" fmla="*/ 86 w 3"/>
                <a:gd name="T11" fmla="*/ 29 h 5"/>
                <a:gd name="T12" fmla="*/ 0 w 3"/>
                <a:gd name="T13" fmla="*/ 168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76" name="Freeform 480"/>
            <p:cNvSpPr/>
            <p:nvPr/>
          </p:nvSpPr>
          <p:spPr bwMode="auto">
            <a:xfrm>
              <a:off x="3149027" y="1235875"/>
              <a:ext cx="15739" cy="15740"/>
            </a:xfrm>
            <a:custGeom>
              <a:avLst/>
              <a:gdLst>
                <a:gd name="T0" fmla="*/ 0 w 2"/>
                <a:gd name="T1" fmla="*/ 50 h 2"/>
                <a:gd name="T2" fmla="*/ 50 w 2"/>
                <a:gd name="T3" fmla="*/ 0 h 2"/>
                <a:gd name="T4" fmla="*/ 83 w 2"/>
                <a:gd name="T5" fmla="*/ 83 h 2"/>
                <a:gd name="T6" fmla="*/ 50 w 2"/>
                <a:gd name="T7" fmla="*/ 83 h 2"/>
                <a:gd name="T8" fmla="*/ 0 w 2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77" name="Freeform 481"/>
            <p:cNvSpPr/>
            <p:nvPr/>
          </p:nvSpPr>
          <p:spPr bwMode="auto">
            <a:xfrm>
              <a:off x="3149027" y="1229579"/>
              <a:ext cx="15739" cy="31481"/>
            </a:xfrm>
            <a:custGeom>
              <a:avLst/>
              <a:gdLst>
                <a:gd name="T0" fmla="*/ 0 w 2"/>
                <a:gd name="T1" fmla="*/ 158 h 4"/>
                <a:gd name="T2" fmla="*/ 0 w 2"/>
                <a:gd name="T3" fmla="*/ 125 h 4"/>
                <a:gd name="T4" fmla="*/ 0 w 2"/>
                <a:gd name="T5" fmla="*/ 83 h 4"/>
                <a:gd name="T6" fmla="*/ 0 w 2"/>
                <a:gd name="T7" fmla="*/ 83 h 4"/>
                <a:gd name="T8" fmla="*/ 0 w 2"/>
                <a:gd name="T9" fmla="*/ 83 h 4"/>
                <a:gd name="T10" fmla="*/ 0 w 2"/>
                <a:gd name="T11" fmla="*/ 50 h 4"/>
                <a:gd name="T12" fmla="*/ 50 w 2"/>
                <a:gd name="T13" fmla="*/ 0 h 4"/>
                <a:gd name="T14" fmla="*/ 50 w 2"/>
                <a:gd name="T15" fmla="*/ 50 h 4"/>
                <a:gd name="T16" fmla="*/ 83 w 2"/>
                <a:gd name="T17" fmla="*/ 125 h 4"/>
                <a:gd name="T18" fmla="*/ 83 w 2"/>
                <a:gd name="T19" fmla="*/ 158 h 4"/>
                <a:gd name="T20" fmla="*/ 0 w 2"/>
                <a:gd name="T21" fmla="*/ 158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78" name="Freeform 482"/>
            <p:cNvSpPr/>
            <p:nvPr/>
          </p:nvSpPr>
          <p:spPr bwMode="auto">
            <a:xfrm>
              <a:off x="2941267" y="1415316"/>
              <a:ext cx="31479" cy="22037"/>
            </a:xfrm>
            <a:custGeom>
              <a:avLst/>
              <a:gdLst>
                <a:gd name="T0" fmla="*/ 0 w 4"/>
                <a:gd name="T1" fmla="*/ 28 h 3"/>
                <a:gd name="T2" fmla="*/ 125 w 4"/>
                <a:gd name="T3" fmla="*/ 0 h 3"/>
                <a:gd name="T4" fmla="*/ 0 w 4"/>
                <a:gd name="T5" fmla="*/ 2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2"/>
                    <a:pt x="1" y="3"/>
                    <a:pt x="0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79" name="Freeform 483"/>
            <p:cNvSpPr/>
            <p:nvPr/>
          </p:nvSpPr>
          <p:spPr bwMode="auto">
            <a:xfrm>
              <a:off x="2934972" y="1409020"/>
              <a:ext cx="37775" cy="22037"/>
            </a:xfrm>
            <a:custGeom>
              <a:avLst/>
              <a:gdLst>
                <a:gd name="T0" fmla="*/ 98 w 5"/>
                <a:gd name="T1" fmla="*/ 86 h 3"/>
                <a:gd name="T2" fmla="*/ 29 w 5"/>
                <a:gd name="T3" fmla="*/ 65 h 3"/>
                <a:gd name="T4" fmla="*/ 0 w 5"/>
                <a:gd name="T5" fmla="*/ 65 h 3"/>
                <a:gd name="T6" fmla="*/ 139 w 5"/>
                <a:gd name="T7" fmla="*/ 0 h 3"/>
                <a:gd name="T8" fmla="*/ 139 w 5"/>
                <a:gd name="T9" fmla="*/ 28 h 3"/>
                <a:gd name="T10" fmla="*/ 168 w 5"/>
                <a:gd name="T11" fmla="*/ 65 h 3"/>
                <a:gd name="T12" fmla="*/ 98 w 5"/>
                <a:gd name="T13" fmla="*/ 86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80" name="Freeform 484"/>
            <p:cNvSpPr/>
            <p:nvPr/>
          </p:nvSpPr>
          <p:spPr bwMode="auto">
            <a:xfrm>
              <a:off x="3136436" y="946250"/>
              <a:ext cx="12592" cy="22037"/>
            </a:xfrm>
            <a:custGeom>
              <a:avLst/>
              <a:gdLst>
                <a:gd name="T0" fmla="*/ 32 w 2"/>
                <a:gd name="T1" fmla="*/ 28 h 3"/>
                <a:gd name="T2" fmla="*/ 16 w 2"/>
                <a:gd name="T3" fmla="*/ 86 h 3"/>
                <a:gd name="T4" fmla="*/ 16 w 2"/>
                <a:gd name="T5" fmla="*/ 0 h 3"/>
                <a:gd name="T6" fmla="*/ 32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81" name="Freeform 485"/>
            <p:cNvSpPr/>
            <p:nvPr/>
          </p:nvSpPr>
          <p:spPr bwMode="auto">
            <a:xfrm>
              <a:off x="3136436" y="939954"/>
              <a:ext cx="12592" cy="37777"/>
            </a:xfrm>
            <a:custGeom>
              <a:avLst/>
              <a:gdLst>
                <a:gd name="T0" fmla="*/ 32 w 2"/>
                <a:gd name="T1" fmla="*/ 168 h 5"/>
                <a:gd name="T2" fmla="*/ 16 w 2"/>
                <a:gd name="T3" fmla="*/ 139 h 5"/>
                <a:gd name="T4" fmla="*/ 0 w 2"/>
                <a:gd name="T5" fmla="*/ 70 h 5"/>
                <a:gd name="T6" fmla="*/ 0 w 2"/>
                <a:gd name="T7" fmla="*/ 0 h 5"/>
                <a:gd name="T8" fmla="*/ 16 w 2"/>
                <a:gd name="T9" fmla="*/ 0 h 5"/>
                <a:gd name="T10" fmla="*/ 16 w 2"/>
                <a:gd name="T11" fmla="*/ 0 h 5"/>
                <a:gd name="T12" fmla="*/ 32 w 2"/>
                <a:gd name="T13" fmla="*/ 0 h 5"/>
                <a:gd name="T14" fmla="*/ 32 w 2"/>
                <a:gd name="T15" fmla="*/ 29 h 5"/>
                <a:gd name="T16" fmla="*/ 32 w 2"/>
                <a:gd name="T17" fmla="*/ 29 h 5"/>
                <a:gd name="T18" fmla="*/ 32 w 2"/>
                <a:gd name="T19" fmla="*/ 70 h 5"/>
                <a:gd name="T20" fmla="*/ 32 w 2"/>
                <a:gd name="T21" fmla="*/ 98 h 5"/>
                <a:gd name="T22" fmla="*/ 32 w 2"/>
                <a:gd name="T23" fmla="*/ 139 h 5"/>
                <a:gd name="T24" fmla="*/ 32 w 2"/>
                <a:gd name="T25" fmla="*/ 168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82" name="Freeform 486"/>
            <p:cNvSpPr/>
            <p:nvPr/>
          </p:nvSpPr>
          <p:spPr bwMode="auto">
            <a:xfrm>
              <a:off x="3060887" y="1131988"/>
              <a:ext cx="22035" cy="15740"/>
            </a:xfrm>
            <a:custGeom>
              <a:avLst/>
              <a:gdLst>
                <a:gd name="T0" fmla="*/ 28 w 3"/>
                <a:gd name="T1" fmla="*/ 0 h 2"/>
                <a:gd name="T2" fmla="*/ 86 w 3"/>
                <a:gd name="T3" fmla="*/ 0 h 2"/>
                <a:gd name="T4" fmla="*/ 0 w 3"/>
                <a:gd name="T5" fmla="*/ 83 h 2"/>
                <a:gd name="T6" fmla="*/ 2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83" name="Freeform 487"/>
            <p:cNvSpPr/>
            <p:nvPr/>
          </p:nvSpPr>
          <p:spPr bwMode="auto">
            <a:xfrm>
              <a:off x="3045147" y="1125692"/>
              <a:ext cx="44070" cy="28333"/>
            </a:xfrm>
            <a:custGeom>
              <a:avLst/>
              <a:gdLst>
                <a:gd name="T0" fmla="*/ 0 w 6"/>
                <a:gd name="T1" fmla="*/ 101 h 4"/>
                <a:gd name="T2" fmla="*/ 28 w 6"/>
                <a:gd name="T3" fmla="*/ 81 h 4"/>
                <a:gd name="T4" fmla="*/ 65 w 6"/>
                <a:gd name="T5" fmla="*/ 25 h 4"/>
                <a:gd name="T6" fmla="*/ 65 w 6"/>
                <a:gd name="T7" fmla="*/ 0 h 4"/>
                <a:gd name="T8" fmla="*/ 86 w 6"/>
                <a:gd name="T9" fmla="*/ 0 h 4"/>
                <a:gd name="T10" fmla="*/ 114 w 6"/>
                <a:gd name="T11" fmla="*/ 0 h 4"/>
                <a:gd name="T12" fmla="*/ 152 w 6"/>
                <a:gd name="T13" fmla="*/ 25 h 4"/>
                <a:gd name="T14" fmla="*/ 180 w 6"/>
                <a:gd name="T15" fmla="*/ 25 h 4"/>
                <a:gd name="T16" fmla="*/ 152 w 6"/>
                <a:gd name="T17" fmla="*/ 56 h 4"/>
                <a:gd name="T18" fmla="*/ 65 w 6"/>
                <a:gd name="T19" fmla="*/ 81 h 4"/>
                <a:gd name="T20" fmla="*/ 0 w 6"/>
                <a:gd name="T21" fmla="*/ 101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84" name="Freeform 488"/>
            <p:cNvSpPr/>
            <p:nvPr/>
          </p:nvSpPr>
          <p:spPr bwMode="auto">
            <a:xfrm>
              <a:off x="3089218" y="1103655"/>
              <a:ext cx="15739" cy="15740"/>
            </a:xfrm>
            <a:custGeom>
              <a:avLst/>
              <a:gdLst>
                <a:gd name="T0" fmla="*/ 50 w 2"/>
                <a:gd name="T1" fmla="*/ 0 h 2"/>
                <a:gd name="T2" fmla="*/ 83 w 2"/>
                <a:gd name="T3" fmla="*/ 83 h 2"/>
                <a:gd name="T4" fmla="*/ 0 w 2"/>
                <a:gd name="T5" fmla="*/ 50 h 2"/>
                <a:gd name="T6" fmla="*/ 5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85" name="Freeform 489"/>
            <p:cNvSpPr/>
            <p:nvPr/>
          </p:nvSpPr>
          <p:spPr bwMode="auto">
            <a:xfrm>
              <a:off x="3082922" y="1097359"/>
              <a:ext cx="22035" cy="28333"/>
            </a:xfrm>
            <a:custGeom>
              <a:avLst/>
              <a:gdLst>
                <a:gd name="T0" fmla="*/ 86 w 3"/>
                <a:gd name="T1" fmla="*/ 101 h 4"/>
                <a:gd name="T2" fmla="*/ 65 w 3"/>
                <a:gd name="T3" fmla="*/ 101 h 4"/>
                <a:gd name="T4" fmla="*/ 0 w 3"/>
                <a:gd name="T5" fmla="*/ 81 h 4"/>
                <a:gd name="T6" fmla="*/ 0 w 3"/>
                <a:gd name="T7" fmla="*/ 81 h 4"/>
                <a:gd name="T8" fmla="*/ 0 w 3"/>
                <a:gd name="T9" fmla="*/ 56 h 4"/>
                <a:gd name="T10" fmla="*/ 28 w 3"/>
                <a:gd name="T11" fmla="*/ 56 h 4"/>
                <a:gd name="T12" fmla="*/ 65 w 3"/>
                <a:gd name="T13" fmla="*/ 25 h 4"/>
                <a:gd name="T14" fmla="*/ 65 w 3"/>
                <a:gd name="T15" fmla="*/ 0 h 4"/>
                <a:gd name="T16" fmla="*/ 86 w 3"/>
                <a:gd name="T17" fmla="*/ 56 h 4"/>
                <a:gd name="T18" fmla="*/ 86 w 3"/>
                <a:gd name="T19" fmla="*/ 81 h 4"/>
                <a:gd name="T20" fmla="*/ 86 w 3"/>
                <a:gd name="T21" fmla="*/ 101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86" name="Freeform 490"/>
            <p:cNvSpPr/>
            <p:nvPr/>
          </p:nvSpPr>
          <p:spPr bwMode="auto">
            <a:xfrm>
              <a:off x="2941267" y="1081618"/>
              <a:ext cx="22035" cy="22037"/>
            </a:xfrm>
            <a:custGeom>
              <a:avLst/>
              <a:gdLst>
                <a:gd name="T0" fmla="*/ 0 w 3"/>
                <a:gd name="T1" fmla="*/ 86 h 3"/>
                <a:gd name="T2" fmla="*/ 28 w 3"/>
                <a:gd name="T3" fmla="*/ 0 h 3"/>
                <a:gd name="T4" fmla="*/ 86 w 3"/>
                <a:gd name="T5" fmla="*/ 65 h 3"/>
                <a:gd name="T6" fmla="*/ 0 w 3"/>
                <a:gd name="T7" fmla="*/ 8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3" y="0"/>
                    <a:pt x="1" y="1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87" name="Freeform 491"/>
            <p:cNvSpPr>
              <a:spLocks noEditPoints="1"/>
            </p:cNvSpPr>
            <p:nvPr/>
          </p:nvSpPr>
          <p:spPr bwMode="auto">
            <a:xfrm>
              <a:off x="2934972" y="1072174"/>
              <a:ext cx="44070" cy="37777"/>
            </a:xfrm>
            <a:custGeom>
              <a:avLst/>
              <a:gdLst>
                <a:gd name="T0" fmla="*/ 0 w 6"/>
                <a:gd name="T1" fmla="*/ 168 h 5"/>
                <a:gd name="T2" fmla="*/ 0 w 6"/>
                <a:gd name="T3" fmla="*/ 139 h 5"/>
                <a:gd name="T4" fmla="*/ 28 w 6"/>
                <a:gd name="T5" fmla="*/ 0 h 5"/>
                <a:gd name="T6" fmla="*/ 65 w 6"/>
                <a:gd name="T7" fmla="*/ 0 h 5"/>
                <a:gd name="T8" fmla="*/ 86 w 6"/>
                <a:gd name="T9" fmla="*/ 0 h 5"/>
                <a:gd name="T10" fmla="*/ 114 w 6"/>
                <a:gd name="T11" fmla="*/ 29 h 5"/>
                <a:gd name="T12" fmla="*/ 114 w 6"/>
                <a:gd name="T13" fmla="*/ 70 h 5"/>
                <a:gd name="T14" fmla="*/ 114 w 6"/>
                <a:gd name="T15" fmla="*/ 70 h 5"/>
                <a:gd name="T16" fmla="*/ 180 w 6"/>
                <a:gd name="T17" fmla="*/ 70 h 5"/>
                <a:gd name="T18" fmla="*/ 0 w 6"/>
                <a:gd name="T19" fmla="*/ 168 h 5"/>
                <a:gd name="T20" fmla="*/ 65 w 6"/>
                <a:gd name="T21" fmla="*/ 29 h 5"/>
                <a:gd name="T22" fmla="*/ 28 w 6"/>
                <a:gd name="T23" fmla="*/ 98 h 5"/>
                <a:gd name="T24" fmla="*/ 86 w 6"/>
                <a:gd name="T25" fmla="*/ 98 h 5"/>
                <a:gd name="T26" fmla="*/ 65 w 6"/>
                <a:gd name="T27" fmla="*/ 29 h 5"/>
                <a:gd name="T28" fmla="*/ 86 w 6"/>
                <a:gd name="T29" fmla="*/ 29 h 5"/>
                <a:gd name="T30" fmla="*/ 65 w 6"/>
                <a:gd name="T31" fmla="*/ 29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0" y="5"/>
                  </a:lnTo>
                  <a:close/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88" name="Freeform 492"/>
            <p:cNvSpPr/>
            <p:nvPr/>
          </p:nvSpPr>
          <p:spPr bwMode="auto">
            <a:xfrm>
              <a:off x="2739803" y="1245319"/>
              <a:ext cx="37775" cy="44073"/>
            </a:xfrm>
            <a:custGeom>
              <a:avLst/>
              <a:gdLst>
                <a:gd name="T0" fmla="*/ 29 w 5"/>
                <a:gd name="T1" fmla="*/ 86 h 6"/>
                <a:gd name="T2" fmla="*/ 0 w 5"/>
                <a:gd name="T3" fmla="*/ 65 h 6"/>
                <a:gd name="T4" fmla="*/ 29 w 5"/>
                <a:gd name="T5" fmla="*/ 65 h 6"/>
                <a:gd name="T6" fmla="*/ 29 w 5"/>
                <a:gd name="T7" fmla="*/ 0 h 6"/>
                <a:gd name="T8" fmla="*/ 168 w 5"/>
                <a:gd name="T9" fmla="*/ 152 h 6"/>
                <a:gd name="T10" fmla="*/ 29 w 5"/>
                <a:gd name="T11" fmla="*/ 114 h 6"/>
                <a:gd name="T12" fmla="*/ 29 w 5"/>
                <a:gd name="T13" fmla="*/ 114 h 6"/>
                <a:gd name="T14" fmla="*/ 29 w 5"/>
                <a:gd name="T15" fmla="*/ 8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3" y="3"/>
                    <a:pt x="5" y="5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89" name="Freeform 493"/>
            <p:cNvSpPr>
              <a:spLocks noEditPoints="1"/>
            </p:cNvSpPr>
            <p:nvPr/>
          </p:nvSpPr>
          <p:spPr bwMode="auto">
            <a:xfrm>
              <a:off x="2733508" y="1235875"/>
              <a:ext cx="53514" cy="69258"/>
            </a:xfrm>
            <a:custGeom>
              <a:avLst/>
              <a:gdLst>
                <a:gd name="T0" fmla="*/ 100 w 7"/>
                <a:gd name="T1" fmla="*/ 323 h 9"/>
                <a:gd name="T2" fmla="*/ 29 w 7"/>
                <a:gd name="T3" fmla="*/ 174 h 9"/>
                <a:gd name="T4" fmla="*/ 29 w 7"/>
                <a:gd name="T5" fmla="*/ 174 h 9"/>
                <a:gd name="T6" fmla="*/ 0 w 7"/>
                <a:gd name="T7" fmla="*/ 103 h 9"/>
                <a:gd name="T8" fmla="*/ 0 w 7"/>
                <a:gd name="T9" fmla="*/ 103 h 9"/>
                <a:gd name="T10" fmla="*/ 0 w 7"/>
                <a:gd name="T11" fmla="*/ 71 h 9"/>
                <a:gd name="T12" fmla="*/ 29 w 7"/>
                <a:gd name="T13" fmla="*/ 71 h 9"/>
                <a:gd name="T14" fmla="*/ 29 w 7"/>
                <a:gd name="T15" fmla="*/ 29 h 9"/>
                <a:gd name="T16" fmla="*/ 70 w 7"/>
                <a:gd name="T17" fmla="*/ 29 h 9"/>
                <a:gd name="T18" fmla="*/ 70 w 7"/>
                <a:gd name="T19" fmla="*/ 0 h 9"/>
                <a:gd name="T20" fmla="*/ 70 w 7"/>
                <a:gd name="T21" fmla="*/ 29 h 9"/>
                <a:gd name="T22" fmla="*/ 211 w 7"/>
                <a:gd name="T23" fmla="*/ 174 h 9"/>
                <a:gd name="T24" fmla="*/ 243 w 7"/>
                <a:gd name="T25" fmla="*/ 220 h 9"/>
                <a:gd name="T26" fmla="*/ 211 w 7"/>
                <a:gd name="T27" fmla="*/ 220 h 9"/>
                <a:gd name="T28" fmla="*/ 100 w 7"/>
                <a:gd name="T29" fmla="*/ 220 h 9"/>
                <a:gd name="T30" fmla="*/ 100 w 7"/>
                <a:gd name="T31" fmla="*/ 323 h 9"/>
                <a:gd name="T32" fmla="*/ 70 w 7"/>
                <a:gd name="T33" fmla="*/ 144 h 9"/>
                <a:gd name="T34" fmla="*/ 70 w 7"/>
                <a:gd name="T35" fmla="*/ 144 h 9"/>
                <a:gd name="T36" fmla="*/ 100 w 7"/>
                <a:gd name="T37" fmla="*/ 174 h 9"/>
                <a:gd name="T38" fmla="*/ 170 w 7"/>
                <a:gd name="T39" fmla="*/ 174 h 9"/>
                <a:gd name="T40" fmla="*/ 70 w 7"/>
                <a:gd name="T41" fmla="*/ 71 h 9"/>
                <a:gd name="T42" fmla="*/ 70 w 7"/>
                <a:gd name="T43" fmla="*/ 71 h 9"/>
                <a:gd name="T44" fmla="*/ 70 w 7"/>
                <a:gd name="T45" fmla="*/ 71 h 9"/>
                <a:gd name="T46" fmla="*/ 100 w 7"/>
                <a:gd name="T47" fmla="*/ 103 h 9"/>
                <a:gd name="T48" fmla="*/ 70 w 7"/>
                <a:gd name="T49" fmla="*/ 103 h 9"/>
                <a:gd name="T50" fmla="*/ 70 w 7"/>
                <a:gd name="T51" fmla="*/ 144 h 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2"/>
                    <a:pt x="5" y="4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3" y="6"/>
                  </a:cubicBezTo>
                  <a:lnTo>
                    <a:pt x="3" y="9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6"/>
                    <a:pt x="5" y="5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90" name="Freeform 494"/>
            <p:cNvSpPr/>
            <p:nvPr/>
          </p:nvSpPr>
          <p:spPr bwMode="auto">
            <a:xfrm>
              <a:off x="2629628" y="1191802"/>
              <a:ext cx="22035" cy="31481"/>
            </a:xfrm>
            <a:custGeom>
              <a:avLst/>
              <a:gdLst>
                <a:gd name="T0" fmla="*/ 0 w 3"/>
                <a:gd name="T1" fmla="*/ 50 h 4"/>
                <a:gd name="T2" fmla="*/ 86 w 3"/>
                <a:gd name="T3" fmla="*/ 158 h 4"/>
                <a:gd name="T4" fmla="*/ 0 w 3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91" name="Freeform 495"/>
            <p:cNvSpPr/>
            <p:nvPr/>
          </p:nvSpPr>
          <p:spPr bwMode="auto">
            <a:xfrm>
              <a:off x="2623332" y="1191802"/>
              <a:ext cx="28331" cy="37777"/>
            </a:xfrm>
            <a:custGeom>
              <a:avLst/>
              <a:gdLst>
                <a:gd name="T0" fmla="*/ 101 w 4"/>
                <a:gd name="T1" fmla="*/ 168 h 5"/>
                <a:gd name="T2" fmla="*/ 81 w 4"/>
                <a:gd name="T3" fmla="*/ 139 h 5"/>
                <a:gd name="T4" fmla="*/ 25 w 4"/>
                <a:gd name="T5" fmla="*/ 29 h 5"/>
                <a:gd name="T6" fmla="*/ 0 w 4"/>
                <a:gd name="T7" fmla="*/ 29 h 5"/>
                <a:gd name="T8" fmla="*/ 25 w 4"/>
                <a:gd name="T9" fmla="*/ 0 h 5"/>
                <a:gd name="T10" fmla="*/ 101 w 4"/>
                <a:gd name="T11" fmla="*/ 29 h 5"/>
                <a:gd name="T12" fmla="*/ 101 w 4"/>
                <a:gd name="T13" fmla="*/ 139 h 5"/>
                <a:gd name="T14" fmla="*/ 101 w 4"/>
                <a:gd name="T15" fmla="*/ 16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92" name="Freeform 496"/>
            <p:cNvSpPr/>
            <p:nvPr/>
          </p:nvSpPr>
          <p:spPr bwMode="auto">
            <a:xfrm>
              <a:off x="2657959" y="842363"/>
              <a:ext cx="270717" cy="254996"/>
            </a:xfrm>
            <a:custGeom>
              <a:avLst/>
              <a:gdLst>
                <a:gd name="T0" fmla="*/ 0 w 36"/>
                <a:gd name="T1" fmla="*/ 932 h 34"/>
                <a:gd name="T2" fmla="*/ 165 w 36"/>
                <a:gd name="T3" fmla="*/ 862 h 34"/>
                <a:gd name="T4" fmla="*/ 98 w 36"/>
                <a:gd name="T5" fmla="*/ 812 h 34"/>
                <a:gd name="T6" fmla="*/ 136 w 36"/>
                <a:gd name="T7" fmla="*/ 812 h 34"/>
                <a:gd name="T8" fmla="*/ 98 w 36"/>
                <a:gd name="T9" fmla="*/ 772 h 34"/>
                <a:gd name="T10" fmla="*/ 165 w 36"/>
                <a:gd name="T11" fmla="*/ 743 h 34"/>
                <a:gd name="T12" fmla="*/ 136 w 36"/>
                <a:gd name="T13" fmla="*/ 703 h 34"/>
                <a:gd name="T14" fmla="*/ 234 w 36"/>
                <a:gd name="T15" fmla="*/ 677 h 34"/>
                <a:gd name="T16" fmla="*/ 136 w 36"/>
                <a:gd name="T17" fmla="*/ 677 h 34"/>
                <a:gd name="T18" fmla="*/ 165 w 36"/>
                <a:gd name="T19" fmla="*/ 608 h 34"/>
                <a:gd name="T20" fmla="*/ 136 w 36"/>
                <a:gd name="T21" fmla="*/ 555 h 34"/>
                <a:gd name="T22" fmla="*/ 518 w 36"/>
                <a:gd name="T23" fmla="*/ 255 h 34"/>
                <a:gd name="T24" fmla="*/ 490 w 36"/>
                <a:gd name="T25" fmla="*/ 284 h 34"/>
                <a:gd name="T26" fmla="*/ 559 w 36"/>
                <a:gd name="T27" fmla="*/ 188 h 34"/>
                <a:gd name="T28" fmla="*/ 724 w 36"/>
                <a:gd name="T29" fmla="*/ 233 h 34"/>
                <a:gd name="T30" fmla="*/ 884 w 36"/>
                <a:gd name="T31" fmla="*/ 136 h 34"/>
                <a:gd name="T32" fmla="*/ 1039 w 36"/>
                <a:gd name="T33" fmla="*/ 0 h 34"/>
                <a:gd name="T34" fmla="*/ 1147 w 36"/>
                <a:gd name="T35" fmla="*/ 136 h 34"/>
                <a:gd name="T36" fmla="*/ 1147 w 36"/>
                <a:gd name="T37" fmla="*/ 136 h 34"/>
                <a:gd name="T38" fmla="*/ 982 w 36"/>
                <a:gd name="T39" fmla="*/ 284 h 34"/>
                <a:gd name="T40" fmla="*/ 748 w 36"/>
                <a:gd name="T41" fmla="*/ 391 h 34"/>
                <a:gd name="T42" fmla="*/ 559 w 36"/>
                <a:gd name="T43" fmla="*/ 579 h 34"/>
                <a:gd name="T44" fmla="*/ 490 w 36"/>
                <a:gd name="T45" fmla="*/ 579 h 34"/>
                <a:gd name="T46" fmla="*/ 518 w 36"/>
                <a:gd name="T47" fmla="*/ 608 h 34"/>
                <a:gd name="T48" fmla="*/ 423 w 36"/>
                <a:gd name="T49" fmla="*/ 677 h 34"/>
                <a:gd name="T50" fmla="*/ 452 w 36"/>
                <a:gd name="T51" fmla="*/ 743 h 34"/>
                <a:gd name="T52" fmla="*/ 394 w 36"/>
                <a:gd name="T53" fmla="*/ 703 h 34"/>
                <a:gd name="T54" fmla="*/ 394 w 36"/>
                <a:gd name="T55" fmla="*/ 772 h 34"/>
                <a:gd name="T56" fmla="*/ 325 w 36"/>
                <a:gd name="T57" fmla="*/ 703 h 34"/>
                <a:gd name="T58" fmla="*/ 325 w 36"/>
                <a:gd name="T59" fmla="*/ 862 h 34"/>
                <a:gd name="T60" fmla="*/ 303 w 36"/>
                <a:gd name="T61" fmla="*/ 812 h 34"/>
                <a:gd name="T62" fmla="*/ 303 w 36"/>
                <a:gd name="T63" fmla="*/ 932 h 34"/>
                <a:gd name="T64" fmla="*/ 234 w 36"/>
                <a:gd name="T65" fmla="*/ 908 h 34"/>
                <a:gd name="T66" fmla="*/ 258 w 36"/>
                <a:gd name="T67" fmla="*/ 960 h 34"/>
                <a:gd name="T68" fmla="*/ 234 w 36"/>
                <a:gd name="T69" fmla="*/ 960 h 34"/>
                <a:gd name="T70" fmla="*/ 234 w 36"/>
                <a:gd name="T71" fmla="*/ 1067 h 34"/>
                <a:gd name="T72" fmla="*/ 29 w 36"/>
                <a:gd name="T73" fmla="*/ 1027 h 34"/>
                <a:gd name="T74" fmla="*/ 98 w 36"/>
                <a:gd name="T75" fmla="*/ 960 h 34"/>
                <a:gd name="T76" fmla="*/ 0 w 36"/>
                <a:gd name="T77" fmla="*/ 932 h 3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" h="34">
                  <a:moveTo>
                    <a:pt x="0" y="29"/>
                  </a:moveTo>
                  <a:cubicBezTo>
                    <a:pt x="2" y="27"/>
                    <a:pt x="2" y="25"/>
                    <a:pt x="5" y="27"/>
                  </a:cubicBezTo>
                  <a:cubicBezTo>
                    <a:pt x="5" y="26"/>
                    <a:pt x="4" y="26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5" y="23"/>
                    <a:pt x="4" y="22"/>
                    <a:pt x="4" y="22"/>
                  </a:cubicBezTo>
                  <a:cubicBezTo>
                    <a:pt x="5" y="21"/>
                    <a:pt x="6" y="21"/>
                    <a:pt x="7" y="21"/>
                  </a:cubicBezTo>
                  <a:cubicBezTo>
                    <a:pt x="6" y="21"/>
                    <a:pt x="5" y="21"/>
                    <a:pt x="4" y="21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7" y="21"/>
                    <a:pt x="13" y="7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7" y="9"/>
                    <a:pt x="17" y="8"/>
                    <a:pt x="17" y="6"/>
                  </a:cubicBezTo>
                  <a:cubicBezTo>
                    <a:pt x="19" y="7"/>
                    <a:pt x="20" y="8"/>
                    <a:pt x="22" y="7"/>
                  </a:cubicBezTo>
                  <a:cubicBezTo>
                    <a:pt x="24" y="6"/>
                    <a:pt x="25" y="5"/>
                    <a:pt x="27" y="4"/>
                  </a:cubicBezTo>
                  <a:cubicBezTo>
                    <a:pt x="29" y="2"/>
                    <a:pt x="30" y="0"/>
                    <a:pt x="32" y="0"/>
                  </a:cubicBezTo>
                  <a:cubicBezTo>
                    <a:pt x="34" y="0"/>
                    <a:pt x="36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8"/>
                    <a:pt x="33" y="8"/>
                    <a:pt x="30" y="9"/>
                  </a:cubicBezTo>
                  <a:cubicBezTo>
                    <a:pt x="29" y="10"/>
                    <a:pt x="23" y="14"/>
                    <a:pt x="23" y="12"/>
                  </a:cubicBezTo>
                  <a:cubicBezTo>
                    <a:pt x="22" y="13"/>
                    <a:pt x="19" y="18"/>
                    <a:pt x="17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21"/>
                    <a:pt x="15" y="22"/>
                    <a:pt x="13" y="21"/>
                  </a:cubicBezTo>
                  <a:cubicBezTo>
                    <a:pt x="13" y="21"/>
                    <a:pt x="14" y="22"/>
                    <a:pt x="14" y="23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3" y="22"/>
                    <a:pt x="13" y="23"/>
                    <a:pt x="12" y="24"/>
                  </a:cubicBezTo>
                  <a:cubicBezTo>
                    <a:pt x="11" y="23"/>
                    <a:pt x="11" y="23"/>
                    <a:pt x="10" y="22"/>
                  </a:cubicBezTo>
                  <a:cubicBezTo>
                    <a:pt x="11" y="25"/>
                    <a:pt x="12" y="25"/>
                    <a:pt x="10" y="27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7" y="27"/>
                    <a:pt x="10" y="27"/>
                    <a:pt x="9" y="29"/>
                  </a:cubicBezTo>
                  <a:cubicBezTo>
                    <a:pt x="8" y="29"/>
                    <a:pt x="8" y="29"/>
                    <a:pt x="7" y="28"/>
                  </a:cubicBezTo>
                  <a:cubicBezTo>
                    <a:pt x="7" y="29"/>
                    <a:pt x="8" y="30"/>
                    <a:pt x="8" y="30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7" y="30"/>
                    <a:pt x="8" y="34"/>
                    <a:pt x="7" y="33"/>
                  </a:cubicBezTo>
                  <a:cubicBezTo>
                    <a:pt x="4" y="32"/>
                    <a:pt x="3" y="32"/>
                    <a:pt x="1" y="32"/>
                  </a:cubicBezTo>
                  <a:cubicBezTo>
                    <a:pt x="1" y="31"/>
                    <a:pt x="2" y="31"/>
                    <a:pt x="3" y="30"/>
                  </a:cubicBezTo>
                  <a:cubicBezTo>
                    <a:pt x="2" y="30"/>
                    <a:pt x="0" y="31"/>
                    <a:pt x="0" y="29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93" name="Freeform 497"/>
            <p:cNvSpPr>
              <a:spLocks noEditPoints="1"/>
            </p:cNvSpPr>
            <p:nvPr/>
          </p:nvSpPr>
          <p:spPr bwMode="auto">
            <a:xfrm>
              <a:off x="2651663" y="836067"/>
              <a:ext cx="277013" cy="261292"/>
            </a:xfrm>
            <a:custGeom>
              <a:avLst/>
              <a:gdLst>
                <a:gd name="T0" fmla="*/ 226 w 37"/>
                <a:gd name="T1" fmla="*/ 1107 h 35"/>
                <a:gd name="T2" fmla="*/ 69 w 37"/>
                <a:gd name="T3" fmla="*/ 1013 h 35"/>
                <a:gd name="T4" fmla="*/ 0 w 37"/>
                <a:gd name="T5" fmla="*/ 944 h 35"/>
                <a:gd name="T6" fmla="*/ 136 w 37"/>
                <a:gd name="T7" fmla="*/ 854 h 35"/>
                <a:gd name="T8" fmla="*/ 136 w 37"/>
                <a:gd name="T9" fmla="*/ 787 h 35"/>
                <a:gd name="T10" fmla="*/ 136 w 37"/>
                <a:gd name="T11" fmla="*/ 759 h 35"/>
                <a:gd name="T12" fmla="*/ 164 w 37"/>
                <a:gd name="T13" fmla="*/ 759 h 35"/>
                <a:gd name="T14" fmla="*/ 136 w 37"/>
                <a:gd name="T15" fmla="*/ 692 h 35"/>
                <a:gd name="T16" fmla="*/ 164 w 37"/>
                <a:gd name="T17" fmla="*/ 669 h 35"/>
                <a:gd name="T18" fmla="*/ 164 w 37"/>
                <a:gd name="T19" fmla="*/ 574 h 35"/>
                <a:gd name="T20" fmla="*/ 186 w 37"/>
                <a:gd name="T21" fmla="*/ 574 h 35"/>
                <a:gd name="T22" fmla="*/ 538 w 37"/>
                <a:gd name="T23" fmla="*/ 282 h 35"/>
                <a:gd name="T24" fmla="*/ 538 w 37"/>
                <a:gd name="T25" fmla="*/ 185 h 35"/>
                <a:gd name="T26" fmla="*/ 899 w 37"/>
                <a:gd name="T27" fmla="*/ 119 h 35"/>
                <a:gd name="T28" fmla="*/ 1051 w 37"/>
                <a:gd name="T29" fmla="*/ 0 h 35"/>
                <a:gd name="T30" fmla="*/ 1182 w 37"/>
                <a:gd name="T31" fmla="*/ 157 h 35"/>
                <a:gd name="T32" fmla="*/ 997 w 37"/>
                <a:gd name="T33" fmla="*/ 349 h 35"/>
                <a:gd name="T34" fmla="*/ 768 w 37"/>
                <a:gd name="T35" fmla="*/ 439 h 35"/>
                <a:gd name="T36" fmla="*/ 578 w 37"/>
                <a:gd name="T37" fmla="*/ 602 h 35"/>
                <a:gd name="T38" fmla="*/ 578 w 37"/>
                <a:gd name="T39" fmla="*/ 624 h 35"/>
                <a:gd name="T40" fmla="*/ 538 w 37"/>
                <a:gd name="T41" fmla="*/ 787 h 35"/>
                <a:gd name="T42" fmla="*/ 442 w 37"/>
                <a:gd name="T43" fmla="*/ 759 h 35"/>
                <a:gd name="T44" fmla="*/ 350 w 37"/>
                <a:gd name="T45" fmla="*/ 922 h 35"/>
                <a:gd name="T46" fmla="*/ 350 w 37"/>
                <a:gd name="T47" fmla="*/ 944 h 35"/>
                <a:gd name="T48" fmla="*/ 350 w 37"/>
                <a:gd name="T49" fmla="*/ 944 h 35"/>
                <a:gd name="T50" fmla="*/ 390 w 37"/>
                <a:gd name="T51" fmla="*/ 1041 h 35"/>
                <a:gd name="T52" fmla="*/ 283 w 37"/>
                <a:gd name="T53" fmla="*/ 1079 h 35"/>
                <a:gd name="T54" fmla="*/ 226 w 37"/>
                <a:gd name="T55" fmla="*/ 1041 h 35"/>
                <a:gd name="T56" fmla="*/ 254 w 37"/>
                <a:gd name="T57" fmla="*/ 1079 h 35"/>
                <a:gd name="T58" fmla="*/ 226 w 37"/>
                <a:gd name="T59" fmla="*/ 944 h 35"/>
                <a:gd name="T60" fmla="*/ 186 w 37"/>
                <a:gd name="T61" fmla="*/ 882 h 35"/>
                <a:gd name="T62" fmla="*/ 29 w 37"/>
                <a:gd name="T63" fmla="*/ 944 h 35"/>
                <a:gd name="T64" fmla="*/ 136 w 37"/>
                <a:gd name="T65" fmla="*/ 944 h 35"/>
                <a:gd name="T66" fmla="*/ 136 w 37"/>
                <a:gd name="T67" fmla="*/ 1041 h 35"/>
                <a:gd name="T68" fmla="*/ 323 w 37"/>
                <a:gd name="T69" fmla="*/ 922 h 35"/>
                <a:gd name="T70" fmla="*/ 323 w 37"/>
                <a:gd name="T71" fmla="*/ 787 h 35"/>
                <a:gd name="T72" fmla="*/ 350 w 37"/>
                <a:gd name="T73" fmla="*/ 759 h 35"/>
                <a:gd name="T74" fmla="*/ 186 w 37"/>
                <a:gd name="T75" fmla="*/ 730 h 35"/>
                <a:gd name="T76" fmla="*/ 226 w 37"/>
                <a:gd name="T77" fmla="*/ 787 h 35"/>
                <a:gd name="T78" fmla="*/ 186 w 37"/>
                <a:gd name="T79" fmla="*/ 787 h 35"/>
                <a:gd name="T80" fmla="*/ 164 w 37"/>
                <a:gd name="T81" fmla="*/ 828 h 35"/>
                <a:gd name="T82" fmla="*/ 283 w 37"/>
                <a:gd name="T83" fmla="*/ 574 h 35"/>
                <a:gd name="T84" fmla="*/ 419 w 37"/>
                <a:gd name="T85" fmla="*/ 759 h 35"/>
                <a:gd name="T86" fmla="*/ 350 w 37"/>
                <a:gd name="T87" fmla="*/ 669 h 35"/>
                <a:gd name="T88" fmla="*/ 442 w 37"/>
                <a:gd name="T89" fmla="*/ 692 h 35"/>
                <a:gd name="T90" fmla="*/ 509 w 37"/>
                <a:gd name="T91" fmla="*/ 624 h 35"/>
                <a:gd name="T92" fmla="*/ 509 w 37"/>
                <a:gd name="T93" fmla="*/ 574 h 35"/>
                <a:gd name="T94" fmla="*/ 702 w 37"/>
                <a:gd name="T95" fmla="*/ 439 h 35"/>
                <a:gd name="T96" fmla="*/ 768 w 37"/>
                <a:gd name="T97" fmla="*/ 415 h 35"/>
                <a:gd name="T98" fmla="*/ 997 w 37"/>
                <a:gd name="T99" fmla="*/ 320 h 35"/>
                <a:gd name="T100" fmla="*/ 1115 w 37"/>
                <a:gd name="T101" fmla="*/ 185 h 35"/>
                <a:gd name="T102" fmla="*/ 1051 w 37"/>
                <a:gd name="T103" fmla="*/ 28 h 35"/>
                <a:gd name="T104" fmla="*/ 899 w 37"/>
                <a:gd name="T105" fmla="*/ 157 h 35"/>
                <a:gd name="T106" fmla="*/ 509 w 37"/>
                <a:gd name="T107" fmla="*/ 349 h 35"/>
                <a:gd name="T108" fmla="*/ 390 w 37"/>
                <a:gd name="T109" fmla="*/ 439 h 35"/>
                <a:gd name="T110" fmla="*/ 164 w 37"/>
                <a:gd name="T111" fmla="*/ 602 h 35"/>
                <a:gd name="T112" fmla="*/ 186 w 37"/>
                <a:gd name="T113" fmla="*/ 624 h 35"/>
                <a:gd name="T114" fmla="*/ 323 w 37"/>
                <a:gd name="T115" fmla="*/ 692 h 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7" h="35">
                  <a:moveTo>
                    <a:pt x="8" y="35"/>
                  </a:moveTo>
                  <a:cubicBezTo>
                    <a:pt x="8" y="35"/>
                    <a:pt x="8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4"/>
                    <a:pt x="4" y="33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2" y="28"/>
                    <a:pt x="3" y="27"/>
                    <a:pt x="4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9" y="16"/>
                    <a:pt x="11" y="14"/>
                  </a:cubicBezTo>
                  <a:cubicBezTo>
                    <a:pt x="13" y="11"/>
                    <a:pt x="15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1" y="8"/>
                    <a:pt x="23" y="7"/>
                  </a:cubicBezTo>
                  <a:cubicBezTo>
                    <a:pt x="25" y="7"/>
                    <a:pt x="26" y="6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30" y="2"/>
                    <a:pt x="32" y="0"/>
                    <a:pt x="33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7" y="3"/>
                    <a:pt x="37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5" y="9"/>
                    <a:pt x="35" y="9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2"/>
                  </a:cubicBezTo>
                  <a:cubicBezTo>
                    <a:pt x="29" y="13"/>
                    <a:pt x="26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1" y="17"/>
                    <a:pt x="19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8" y="20"/>
                    <a:pt x="18" y="20"/>
                  </a:cubicBezTo>
                  <a:cubicBezTo>
                    <a:pt x="17" y="22"/>
                    <a:pt x="16" y="23"/>
                    <a:pt x="15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7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5"/>
                    <a:pt x="8" y="35"/>
                    <a:pt x="8" y="35"/>
                  </a:cubicBezTo>
                  <a:close/>
                  <a:moveTo>
                    <a:pt x="4" y="33"/>
                  </a:moveTo>
                  <a:cubicBezTo>
                    <a:pt x="5" y="33"/>
                    <a:pt x="6" y="33"/>
                    <a:pt x="7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2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7"/>
                    <a:pt x="4" y="28"/>
                    <a:pt x="2" y="29"/>
                  </a:cubicBezTo>
                  <a:cubicBezTo>
                    <a:pt x="2" y="29"/>
                    <a:pt x="2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lose/>
                  <a:moveTo>
                    <a:pt x="9" y="29"/>
                  </a:move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9" y="28"/>
                    <a:pt x="8" y="27"/>
                    <a:pt x="9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7"/>
                    <a:pt x="11" y="27"/>
                  </a:cubicBezTo>
                  <a:cubicBezTo>
                    <a:pt x="12" y="26"/>
                    <a:pt x="12" y="26"/>
                    <a:pt x="11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lnTo>
                    <a:pt x="9" y="29"/>
                  </a:lnTo>
                  <a:close/>
                  <a:moveTo>
                    <a:pt x="9" y="18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6" y="22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21" y="15"/>
                    <a:pt x="22" y="14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3"/>
                    <a:pt x="28" y="11"/>
                    <a:pt x="30" y="11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4" y="9"/>
                    <a:pt x="34" y="8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3"/>
                    <a:pt x="35" y="3"/>
                  </a:cubicBezTo>
                  <a:cubicBezTo>
                    <a:pt x="35" y="2"/>
                    <a:pt x="34" y="2"/>
                    <a:pt x="33" y="1"/>
                  </a:cubicBezTo>
                  <a:cubicBezTo>
                    <a:pt x="32" y="1"/>
                    <a:pt x="31" y="3"/>
                    <a:pt x="30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7"/>
                    <a:pt x="26" y="8"/>
                    <a:pt x="23" y="8"/>
                  </a:cubicBezTo>
                  <a:cubicBezTo>
                    <a:pt x="21" y="9"/>
                    <a:pt x="20" y="9"/>
                    <a:pt x="18" y="8"/>
                  </a:cubicBezTo>
                  <a:cubicBezTo>
                    <a:pt x="18" y="9"/>
                    <a:pt x="18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3" y="13"/>
                    <a:pt x="12" y="14"/>
                  </a:cubicBezTo>
                  <a:cubicBezTo>
                    <a:pt x="10" y="17"/>
                    <a:pt x="8" y="19"/>
                    <a:pt x="6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22"/>
                    <a:pt x="10" y="22"/>
                    <a:pt x="10" y="22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94" name="Freeform 498"/>
            <p:cNvSpPr/>
            <p:nvPr/>
          </p:nvSpPr>
          <p:spPr bwMode="auto">
            <a:xfrm>
              <a:off x="2613888" y="1081618"/>
              <a:ext cx="113324" cy="163701"/>
            </a:xfrm>
            <a:custGeom>
              <a:avLst/>
              <a:gdLst>
                <a:gd name="T0" fmla="*/ 197 w 15"/>
                <a:gd name="T1" fmla="*/ 28 h 22"/>
                <a:gd name="T2" fmla="*/ 403 w 15"/>
                <a:gd name="T3" fmla="*/ 66 h 22"/>
                <a:gd name="T4" fmla="*/ 334 w 15"/>
                <a:gd name="T5" fmla="*/ 118 h 22"/>
                <a:gd name="T6" fmla="*/ 403 w 15"/>
                <a:gd name="T7" fmla="*/ 95 h 22"/>
                <a:gd name="T8" fmla="*/ 334 w 15"/>
                <a:gd name="T9" fmla="*/ 156 h 22"/>
                <a:gd name="T10" fmla="*/ 358 w 15"/>
                <a:gd name="T11" fmla="*/ 184 h 22"/>
                <a:gd name="T12" fmla="*/ 334 w 15"/>
                <a:gd name="T13" fmla="*/ 409 h 22"/>
                <a:gd name="T14" fmla="*/ 494 w 15"/>
                <a:gd name="T15" fmla="*/ 619 h 22"/>
                <a:gd name="T16" fmla="*/ 427 w 15"/>
                <a:gd name="T17" fmla="*/ 659 h 22"/>
                <a:gd name="T18" fmla="*/ 473 w 15"/>
                <a:gd name="T19" fmla="*/ 659 h 22"/>
                <a:gd name="T20" fmla="*/ 473 w 15"/>
                <a:gd name="T21" fmla="*/ 688 h 22"/>
                <a:gd name="T22" fmla="*/ 403 w 15"/>
                <a:gd name="T23" fmla="*/ 619 h 22"/>
                <a:gd name="T24" fmla="*/ 403 w 15"/>
                <a:gd name="T25" fmla="*/ 659 h 22"/>
                <a:gd name="T26" fmla="*/ 305 w 15"/>
                <a:gd name="T27" fmla="*/ 659 h 22"/>
                <a:gd name="T28" fmla="*/ 264 w 15"/>
                <a:gd name="T29" fmla="*/ 619 h 22"/>
                <a:gd name="T30" fmla="*/ 305 w 15"/>
                <a:gd name="T31" fmla="*/ 619 h 22"/>
                <a:gd name="T32" fmla="*/ 197 w 15"/>
                <a:gd name="T33" fmla="*/ 619 h 22"/>
                <a:gd name="T34" fmla="*/ 235 w 15"/>
                <a:gd name="T35" fmla="*/ 570 h 22"/>
                <a:gd name="T36" fmla="*/ 197 w 15"/>
                <a:gd name="T37" fmla="*/ 463 h 22"/>
                <a:gd name="T38" fmla="*/ 168 w 15"/>
                <a:gd name="T39" fmla="*/ 503 h 22"/>
                <a:gd name="T40" fmla="*/ 29 w 15"/>
                <a:gd name="T41" fmla="*/ 369 h 22"/>
                <a:gd name="T42" fmla="*/ 98 w 15"/>
                <a:gd name="T43" fmla="*/ 340 h 22"/>
                <a:gd name="T44" fmla="*/ 139 w 15"/>
                <a:gd name="T45" fmla="*/ 184 h 22"/>
                <a:gd name="T46" fmla="*/ 139 w 15"/>
                <a:gd name="T47" fmla="*/ 225 h 22"/>
                <a:gd name="T48" fmla="*/ 168 w 15"/>
                <a:gd name="T49" fmla="*/ 118 h 22"/>
                <a:gd name="T50" fmla="*/ 139 w 15"/>
                <a:gd name="T51" fmla="*/ 95 h 22"/>
                <a:gd name="T52" fmla="*/ 197 w 15"/>
                <a:gd name="T53" fmla="*/ 28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" h="22">
                  <a:moveTo>
                    <a:pt x="6" y="1"/>
                  </a:moveTo>
                  <a:cubicBezTo>
                    <a:pt x="9" y="0"/>
                    <a:pt x="9" y="0"/>
                    <a:pt x="12" y="2"/>
                  </a:cubicBezTo>
                  <a:cubicBezTo>
                    <a:pt x="12" y="3"/>
                    <a:pt x="11" y="3"/>
                    <a:pt x="10" y="4"/>
                  </a:cubicBezTo>
                  <a:cubicBezTo>
                    <a:pt x="11" y="4"/>
                    <a:pt x="11" y="4"/>
                    <a:pt x="12" y="3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0" y="8"/>
                    <a:pt x="9" y="10"/>
                    <a:pt x="10" y="13"/>
                  </a:cubicBezTo>
                  <a:cubicBezTo>
                    <a:pt x="11" y="16"/>
                    <a:pt x="12" y="17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0" y="20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8" y="20"/>
                    <a:pt x="6" y="20"/>
                    <a:pt x="6" y="20"/>
                  </a:cubicBezTo>
                  <a:cubicBezTo>
                    <a:pt x="5" y="19"/>
                    <a:pt x="6" y="18"/>
                    <a:pt x="7" y="18"/>
                  </a:cubicBezTo>
                  <a:cubicBezTo>
                    <a:pt x="6" y="17"/>
                    <a:pt x="5" y="16"/>
                    <a:pt x="6" y="15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6" y="12"/>
                    <a:pt x="0" y="16"/>
                    <a:pt x="1" y="12"/>
                  </a:cubicBezTo>
                  <a:cubicBezTo>
                    <a:pt x="1" y="10"/>
                    <a:pt x="2" y="12"/>
                    <a:pt x="3" y="11"/>
                  </a:cubicBezTo>
                  <a:cubicBezTo>
                    <a:pt x="3" y="9"/>
                    <a:pt x="4" y="8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3" y="5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3"/>
                    <a:pt x="5" y="2"/>
                    <a:pt x="6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95" name="Freeform 499"/>
            <p:cNvSpPr>
              <a:spLocks noEditPoints="1"/>
            </p:cNvSpPr>
            <p:nvPr/>
          </p:nvSpPr>
          <p:spPr bwMode="auto">
            <a:xfrm>
              <a:off x="2613888" y="1081618"/>
              <a:ext cx="119619" cy="169997"/>
            </a:xfrm>
            <a:custGeom>
              <a:avLst/>
              <a:gdLst>
                <a:gd name="T0" fmla="*/ 418 w 16"/>
                <a:gd name="T1" fmla="*/ 671 h 23"/>
                <a:gd name="T2" fmla="*/ 349 w 16"/>
                <a:gd name="T3" fmla="*/ 634 h 23"/>
                <a:gd name="T4" fmla="*/ 321 w 16"/>
                <a:gd name="T5" fmla="*/ 634 h 23"/>
                <a:gd name="T6" fmla="*/ 283 w 16"/>
                <a:gd name="T7" fmla="*/ 671 h 23"/>
                <a:gd name="T8" fmla="*/ 226 w 16"/>
                <a:gd name="T9" fmla="*/ 606 h 23"/>
                <a:gd name="T10" fmla="*/ 164 w 16"/>
                <a:gd name="T11" fmla="*/ 545 h 23"/>
                <a:gd name="T12" fmla="*/ 164 w 16"/>
                <a:gd name="T13" fmla="*/ 519 h 23"/>
                <a:gd name="T14" fmla="*/ 164 w 16"/>
                <a:gd name="T15" fmla="*/ 491 h 23"/>
                <a:gd name="T16" fmla="*/ 95 w 16"/>
                <a:gd name="T17" fmla="*/ 453 h 23"/>
                <a:gd name="T18" fmla="*/ 0 w 16"/>
                <a:gd name="T19" fmla="*/ 364 h 23"/>
                <a:gd name="T20" fmla="*/ 69 w 16"/>
                <a:gd name="T21" fmla="*/ 298 h 23"/>
                <a:gd name="T22" fmla="*/ 95 w 16"/>
                <a:gd name="T23" fmla="*/ 249 h 23"/>
                <a:gd name="T24" fmla="*/ 95 w 16"/>
                <a:gd name="T25" fmla="*/ 209 h 23"/>
                <a:gd name="T26" fmla="*/ 135 w 16"/>
                <a:gd name="T27" fmla="*/ 115 h 23"/>
                <a:gd name="T28" fmla="*/ 185 w 16"/>
                <a:gd name="T29" fmla="*/ 0 h 23"/>
                <a:gd name="T30" fmla="*/ 390 w 16"/>
                <a:gd name="T31" fmla="*/ 66 h 23"/>
                <a:gd name="T32" fmla="*/ 390 w 16"/>
                <a:gd name="T33" fmla="*/ 89 h 23"/>
                <a:gd name="T34" fmla="*/ 390 w 16"/>
                <a:gd name="T35" fmla="*/ 155 h 23"/>
                <a:gd name="T36" fmla="*/ 349 w 16"/>
                <a:gd name="T37" fmla="*/ 181 h 23"/>
                <a:gd name="T38" fmla="*/ 485 w 16"/>
                <a:gd name="T39" fmla="*/ 606 h 23"/>
                <a:gd name="T40" fmla="*/ 485 w 16"/>
                <a:gd name="T41" fmla="*/ 634 h 23"/>
                <a:gd name="T42" fmla="*/ 439 w 16"/>
                <a:gd name="T43" fmla="*/ 671 h 23"/>
                <a:gd name="T44" fmla="*/ 439 w 16"/>
                <a:gd name="T45" fmla="*/ 671 h 23"/>
                <a:gd name="T46" fmla="*/ 439 w 16"/>
                <a:gd name="T47" fmla="*/ 671 h 23"/>
                <a:gd name="T48" fmla="*/ 418 w 16"/>
                <a:gd name="T49" fmla="*/ 700 h 23"/>
                <a:gd name="T50" fmla="*/ 283 w 16"/>
                <a:gd name="T51" fmla="*/ 606 h 23"/>
                <a:gd name="T52" fmla="*/ 349 w 16"/>
                <a:gd name="T53" fmla="*/ 606 h 23"/>
                <a:gd name="T54" fmla="*/ 439 w 16"/>
                <a:gd name="T55" fmla="*/ 606 h 23"/>
                <a:gd name="T56" fmla="*/ 439 w 16"/>
                <a:gd name="T57" fmla="*/ 606 h 23"/>
                <a:gd name="T58" fmla="*/ 283 w 16"/>
                <a:gd name="T59" fmla="*/ 364 h 23"/>
                <a:gd name="T60" fmla="*/ 185 w 16"/>
                <a:gd name="T61" fmla="*/ 491 h 23"/>
                <a:gd name="T62" fmla="*/ 226 w 16"/>
                <a:gd name="T63" fmla="*/ 519 h 23"/>
                <a:gd name="T64" fmla="*/ 226 w 16"/>
                <a:gd name="T65" fmla="*/ 545 h 23"/>
                <a:gd name="T66" fmla="*/ 185 w 16"/>
                <a:gd name="T67" fmla="*/ 585 h 23"/>
                <a:gd name="T68" fmla="*/ 254 w 16"/>
                <a:gd name="T69" fmla="*/ 585 h 23"/>
                <a:gd name="T70" fmla="*/ 349 w 16"/>
                <a:gd name="T71" fmla="*/ 585 h 23"/>
                <a:gd name="T72" fmla="*/ 69 w 16"/>
                <a:gd name="T73" fmla="*/ 336 h 23"/>
                <a:gd name="T74" fmla="*/ 29 w 16"/>
                <a:gd name="T75" fmla="*/ 401 h 23"/>
                <a:gd name="T76" fmla="*/ 185 w 16"/>
                <a:gd name="T77" fmla="*/ 425 h 23"/>
                <a:gd name="T78" fmla="*/ 185 w 16"/>
                <a:gd name="T79" fmla="*/ 425 h 23"/>
                <a:gd name="T80" fmla="*/ 321 w 16"/>
                <a:gd name="T81" fmla="*/ 181 h 23"/>
                <a:gd name="T82" fmla="*/ 226 w 16"/>
                <a:gd name="T83" fmla="*/ 181 h 23"/>
                <a:gd name="T84" fmla="*/ 254 w 16"/>
                <a:gd name="T85" fmla="*/ 155 h 23"/>
                <a:gd name="T86" fmla="*/ 349 w 16"/>
                <a:gd name="T87" fmla="*/ 66 h 23"/>
                <a:gd name="T88" fmla="*/ 185 w 16"/>
                <a:gd name="T89" fmla="*/ 66 h 23"/>
                <a:gd name="T90" fmla="*/ 185 w 16"/>
                <a:gd name="T91" fmla="*/ 115 h 23"/>
                <a:gd name="T92" fmla="*/ 135 w 16"/>
                <a:gd name="T93" fmla="*/ 155 h 23"/>
                <a:gd name="T94" fmla="*/ 135 w 16"/>
                <a:gd name="T95" fmla="*/ 181 h 23"/>
                <a:gd name="T96" fmla="*/ 135 w 16"/>
                <a:gd name="T97" fmla="*/ 249 h 23"/>
                <a:gd name="T98" fmla="*/ 69 w 16"/>
                <a:gd name="T99" fmla="*/ 336 h 2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" h="23">
                  <a:moveTo>
                    <a:pt x="13" y="23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5" y="18"/>
                    <a:pt x="5" y="18"/>
                    <a:pt x="6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2" y="15"/>
                    <a:pt x="1" y="15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9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2" y="6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1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1" y="0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8"/>
                    <a:pt x="10" y="10"/>
                    <a:pt x="11" y="13"/>
                  </a:cubicBezTo>
                  <a:cubicBezTo>
                    <a:pt x="12" y="16"/>
                    <a:pt x="12" y="17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lnTo>
                    <a:pt x="13" y="23"/>
                  </a:lnTo>
                  <a:close/>
                  <a:moveTo>
                    <a:pt x="9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3" y="19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1" y="18"/>
                    <a:pt x="11" y="16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7"/>
                    <a:pt x="7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1" y="19"/>
                    <a:pt x="11" y="19"/>
                    <a:pt x="11" y="19"/>
                  </a:cubicBezTo>
                  <a:lnTo>
                    <a:pt x="9" y="20"/>
                  </a:lnTo>
                  <a:close/>
                  <a:moveTo>
                    <a:pt x="2" y="11"/>
                  </a:move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8"/>
                    <a:pt x="10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3" y="11"/>
                    <a:pt x="3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96" name="Freeform 500"/>
            <p:cNvSpPr/>
            <p:nvPr/>
          </p:nvSpPr>
          <p:spPr bwMode="auto">
            <a:xfrm>
              <a:off x="2554079" y="1289392"/>
              <a:ext cx="47218" cy="50369"/>
            </a:xfrm>
            <a:custGeom>
              <a:avLst/>
              <a:gdLst>
                <a:gd name="T0" fmla="*/ 83 w 6"/>
                <a:gd name="T1" fmla="*/ 25 h 7"/>
                <a:gd name="T2" fmla="*/ 238 w 6"/>
                <a:gd name="T3" fmla="*/ 85 h 7"/>
                <a:gd name="T4" fmla="*/ 50 w 6"/>
                <a:gd name="T5" fmla="*/ 130 h 7"/>
                <a:gd name="T6" fmla="*/ 50 w 6"/>
                <a:gd name="T7" fmla="*/ 167 h 7"/>
                <a:gd name="T8" fmla="*/ 83 w 6"/>
                <a:gd name="T9" fmla="*/ 2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4" y="0"/>
                    <a:pt x="5" y="2"/>
                    <a:pt x="6" y="3"/>
                  </a:cubicBezTo>
                  <a:cubicBezTo>
                    <a:pt x="4" y="4"/>
                    <a:pt x="3" y="7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4"/>
                    <a:pt x="1" y="2"/>
                    <a:pt x="2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97" name="Freeform 501"/>
            <p:cNvSpPr>
              <a:spLocks noEditPoints="1"/>
            </p:cNvSpPr>
            <p:nvPr/>
          </p:nvSpPr>
          <p:spPr bwMode="auto">
            <a:xfrm>
              <a:off x="2554079" y="1289392"/>
              <a:ext cx="53514" cy="59814"/>
            </a:xfrm>
            <a:custGeom>
              <a:avLst/>
              <a:gdLst>
                <a:gd name="T0" fmla="*/ 70 w 7"/>
                <a:gd name="T1" fmla="*/ 254 h 8"/>
                <a:gd name="T2" fmla="*/ 29 w 7"/>
                <a:gd name="T3" fmla="*/ 185 h 8"/>
                <a:gd name="T4" fmla="*/ 70 w 7"/>
                <a:gd name="T5" fmla="*/ 0 h 8"/>
                <a:gd name="T6" fmla="*/ 70 w 7"/>
                <a:gd name="T7" fmla="*/ 0 h 8"/>
                <a:gd name="T8" fmla="*/ 100 w 7"/>
                <a:gd name="T9" fmla="*/ 0 h 8"/>
                <a:gd name="T10" fmla="*/ 211 w 7"/>
                <a:gd name="T11" fmla="*/ 69 h 8"/>
                <a:gd name="T12" fmla="*/ 211 w 7"/>
                <a:gd name="T13" fmla="*/ 95 h 8"/>
                <a:gd name="T14" fmla="*/ 243 w 7"/>
                <a:gd name="T15" fmla="*/ 95 h 8"/>
                <a:gd name="T16" fmla="*/ 211 w 7"/>
                <a:gd name="T17" fmla="*/ 135 h 8"/>
                <a:gd name="T18" fmla="*/ 170 w 7"/>
                <a:gd name="T19" fmla="*/ 135 h 8"/>
                <a:gd name="T20" fmla="*/ 100 w 7"/>
                <a:gd name="T21" fmla="*/ 185 h 8"/>
                <a:gd name="T22" fmla="*/ 70 w 7"/>
                <a:gd name="T23" fmla="*/ 185 h 8"/>
                <a:gd name="T24" fmla="*/ 70 w 7"/>
                <a:gd name="T25" fmla="*/ 254 h 8"/>
                <a:gd name="T26" fmla="*/ 29 w 7"/>
                <a:gd name="T27" fmla="*/ 135 h 8"/>
                <a:gd name="T28" fmla="*/ 70 w 7"/>
                <a:gd name="T29" fmla="*/ 135 h 8"/>
                <a:gd name="T30" fmla="*/ 100 w 7"/>
                <a:gd name="T31" fmla="*/ 164 h 8"/>
                <a:gd name="T32" fmla="*/ 170 w 7"/>
                <a:gd name="T33" fmla="*/ 95 h 8"/>
                <a:gd name="T34" fmla="*/ 170 w 7"/>
                <a:gd name="T35" fmla="*/ 95 h 8"/>
                <a:gd name="T36" fmla="*/ 170 w 7"/>
                <a:gd name="T37" fmla="*/ 95 h 8"/>
                <a:gd name="T38" fmla="*/ 70 w 7"/>
                <a:gd name="T39" fmla="*/ 29 h 8"/>
                <a:gd name="T40" fmla="*/ 29 w 7"/>
                <a:gd name="T41" fmla="*/ 135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8"/>
                  </a:ln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98" name="Freeform 502"/>
            <p:cNvSpPr/>
            <p:nvPr/>
          </p:nvSpPr>
          <p:spPr bwMode="auto">
            <a:xfrm>
              <a:off x="3998954" y="1339762"/>
              <a:ext cx="66105" cy="37777"/>
            </a:xfrm>
            <a:custGeom>
              <a:avLst/>
              <a:gdLst>
                <a:gd name="T0" fmla="*/ 86 w 9"/>
                <a:gd name="T1" fmla="*/ 0 h 5"/>
                <a:gd name="T2" fmla="*/ 240 w 9"/>
                <a:gd name="T3" fmla="*/ 70 h 5"/>
                <a:gd name="T4" fmla="*/ 152 w 9"/>
                <a:gd name="T5" fmla="*/ 139 h 5"/>
                <a:gd name="T6" fmla="*/ 0 w 9"/>
                <a:gd name="T7" fmla="*/ 139 h 5"/>
                <a:gd name="T8" fmla="*/ 86 w 9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">
                  <a:moveTo>
                    <a:pt x="3" y="0"/>
                  </a:moveTo>
                  <a:cubicBezTo>
                    <a:pt x="5" y="0"/>
                    <a:pt x="6" y="1"/>
                    <a:pt x="8" y="2"/>
                  </a:cubicBezTo>
                  <a:cubicBezTo>
                    <a:pt x="9" y="3"/>
                    <a:pt x="5" y="4"/>
                    <a:pt x="5" y="4"/>
                  </a:cubicBezTo>
                  <a:cubicBezTo>
                    <a:pt x="3" y="4"/>
                    <a:pt x="1" y="5"/>
                    <a:pt x="0" y="4"/>
                  </a:cubicBez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99" name="Freeform 503"/>
            <p:cNvSpPr>
              <a:spLocks noEditPoints="1"/>
            </p:cNvSpPr>
            <p:nvPr/>
          </p:nvSpPr>
          <p:spPr bwMode="auto">
            <a:xfrm>
              <a:off x="3998954" y="1339762"/>
              <a:ext cx="66105" cy="37777"/>
            </a:xfrm>
            <a:custGeom>
              <a:avLst/>
              <a:gdLst>
                <a:gd name="T0" fmla="*/ 65 w 9"/>
                <a:gd name="T1" fmla="*/ 168 h 5"/>
                <a:gd name="T2" fmla="*/ 0 w 9"/>
                <a:gd name="T3" fmla="*/ 139 h 5"/>
                <a:gd name="T4" fmla="*/ 0 w 9"/>
                <a:gd name="T5" fmla="*/ 98 h 5"/>
                <a:gd name="T6" fmla="*/ 86 w 9"/>
                <a:gd name="T7" fmla="*/ 0 h 5"/>
                <a:gd name="T8" fmla="*/ 114 w 9"/>
                <a:gd name="T9" fmla="*/ 0 h 5"/>
                <a:gd name="T10" fmla="*/ 201 w 9"/>
                <a:gd name="T11" fmla="*/ 29 h 5"/>
                <a:gd name="T12" fmla="*/ 240 w 9"/>
                <a:gd name="T13" fmla="*/ 70 h 5"/>
                <a:gd name="T14" fmla="*/ 240 w 9"/>
                <a:gd name="T15" fmla="*/ 98 h 5"/>
                <a:gd name="T16" fmla="*/ 152 w 9"/>
                <a:gd name="T17" fmla="*/ 168 h 5"/>
                <a:gd name="T18" fmla="*/ 152 w 9"/>
                <a:gd name="T19" fmla="*/ 168 h 5"/>
                <a:gd name="T20" fmla="*/ 86 w 9"/>
                <a:gd name="T21" fmla="*/ 168 h 5"/>
                <a:gd name="T22" fmla="*/ 65 w 9"/>
                <a:gd name="T23" fmla="*/ 168 h 5"/>
                <a:gd name="T24" fmla="*/ 114 w 9"/>
                <a:gd name="T25" fmla="*/ 29 h 5"/>
                <a:gd name="T26" fmla="*/ 86 w 9"/>
                <a:gd name="T27" fmla="*/ 29 h 5"/>
                <a:gd name="T28" fmla="*/ 28 w 9"/>
                <a:gd name="T29" fmla="*/ 139 h 5"/>
                <a:gd name="T30" fmla="*/ 65 w 9"/>
                <a:gd name="T31" fmla="*/ 139 h 5"/>
                <a:gd name="T32" fmla="*/ 86 w 9"/>
                <a:gd name="T33" fmla="*/ 139 h 5"/>
                <a:gd name="T34" fmla="*/ 152 w 9"/>
                <a:gd name="T35" fmla="*/ 139 h 5"/>
                <a:gd name="T36" fmla="*/ 240 w 9"/>
                <a:gd name="T37" fmla="*/ 70 h 5"/>
                <a:gd name="T38" fmla="*/ 201 w 9"/>
                <a:gd name="T39" fmla="*/ 70 h 5"/>
                <a:gd name="T40" fmla="*/ 114 w 9"/>
                <a:gd name="T41" fmla="*/ 29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9" y="2"/>
                    <a:pt x="8" y="3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00" name="Freeform 504"/>
            <p:cNvSpPr/>
            <p:nvPr/>
          </p:nvSpPr>
          <p:spPr bwMode="auto">
            <a:xfrm>
              <a:off x="4615938" y="1267356"/>
              <a:ext cx="44070" cy="28333"/>
            </a:xfrm>
            <a:custGeom>
              <a:avLst/>
              <a:gdLst>
                <a:gd name="T0" fmla="*/ 65 w 6"/>
                <a:gd name="T1" fmla="*/ 0 h 4"/>
                <a:gd name="T2" fmla="*/ 114 w 6"/>
                <a:gd name="T3" fmla="*/ 81 h 4"/>
                <a:gd name="T4" fmla="*/ 65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6" y="2"/>
                    <a:pt x="4" y="3"/>
                  </a:cubicBezTo>
                  <a:cubicBezTo>
                    <a:pt x="3" y="4"/>
                    <a:pt x="0" y="1"/>
                    <a:pt x="2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01" name="Freeform 505"/>
            <p:cNvSpPr>
              <a:spLocks noEditPoints="1"/>
            </p:cNvSpPr>
            <p:nvPr/>
          </p:nvSpPr>
          <p:spPr bwMode="auto">
            <a:xfrm>
              <a:off x="4622233" y="1261060"/>
              <a:ext cx="31479" cy="34629"/>
            </a:xfrm>
            <a:custGeom>
              <a:avLst/>
              <a:gdLst>
                <a:gd name="T0" fmla="*/ 125 w 4"/>
                <a:gd name="T1" fmla="*/ 117 h 5"/>
                <a:gd name="T2" fmla="*/ 0 w 4"/>
                <a:gd name="T3" fmla="*/ 44 h 5"/>
                <a:gd name="T4" fmla="*/ 0 w 4"/>
                <a:gd name="T5" fmla="*/ 20 h 5"/>
                <a:gd name="T6" fmla="*/ 0 w 4"/>
                <a:gd name="T7" fmla="*/ 0 h 5"/>
                <a:gd name="T8" fmla="*/ 50 w 4"/>
                <a:gd name="T9" fmla="*/ 20 h 5"/>
                <a:gd name="T10" fmla="*/ 50 w 4"/>
                <a:gd name="T11" fmla="*/ 20 h 5"/>
                <a:gd name="T12" fmla="*/ 158 w 4"/>
                <a:gd name="T13" fmla="*/ 73 h 5"/>
                <a:gd name="T14" fmla="*/ 158 w 4"/>
                <a:gd name="T15" fmla="*/ 97 h 5"/>
                <a:gd name="T16" fmla="*/ 125 w 4"/>
                <a:gd name="T17" fmla="*/ 117 h 5"/>
                <a:gd name="T18" fmla="*/ 50 w 4"/>
                <a:gd name="T19" fmla="*/ 44 h 5"/>
                <a:gd name="T20" fmla="*/ 50 w 4"/>
                <a:gd name="T21" fmla="*/ 44 h 5"/>
                <a:gd name="T22" fmla="*/ 125 w 4"/>
                <a:gd name="T23" fmla="*/ 97 h 5"/>
                <a:gd name="T24" fmla="*/ 125 w 4"/>
                <a:gd name="T25" fmla="*/ 97 h 5"/>
                <a:gd name="T26" fmla="*/ 125 w 4"/>
                <a:gd name="T27" fmla="*/ 73 h 5"/>
                <a:gd name="T28" fmla="*/ 50 w 4"/>
                <a:gd name="T29" fmla="*/ 44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5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02" name="Freeform 506"/>
            <p:cNvSpPr/>
            <p:nvPr/>
          </p:nvSpPr>
          <p:spPr bwMode="auto">
            <a:xfrm>
              <a:off x="4124869" y="1131988"/>
              <a:ext cx="28331" cy="15740"/>
            </a:xfrm>
            <a:custGeom>
              <a:avLst/>
              <a:gdLst>
                <a:gd name="T0" fmla="*/ 56 w 4"/>
                <a:gd name="T1" fmla="*/ 0 h 2"/>
                <a:gd name="T2" fmla="*/ 101 w 4"/>
                <a:gd name="T3" fmla="*/ 0 h 2"/>
                <a:gd name="T4" fmla="*/ 0 w 4"/>
                <a:gd name="T5" fmla="*/ 83 h 2"/>
                <a:gd name="T6" fmla="*/ 56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03" name="Freeform 507"/>
            <p:cNvSpPr>
              <a:spLocks noEditPoints="1"/>
            </p:cNvSpPr>
            <p:nvPr/>
          </p:nvSpPr>
          <p:spPr bwMode="auto">
            <a:xfrm>
              <a:off x="4115425" y="1125692"/>
              <a:ext cx="37775" cy="22037"/>
            </a:xfrm>
            <a:custGeom>
              <a:avLst/>
              <a:gdLst>
                <a:gd name="T0" fmla="*/ 98 w 5"/>
                <a:gd name="T1" fmla="*/ 86 h 3"/>
                <a:gd name="T2" fmla="*/ 70 w 5"/>
                <a:gd name="T3" fmla="*/ 86 h 3"/>
                <a:gd name="T4" fmla="*/ 29 w 5"/>
                <a:gd name="T5" fmla="*/ 86 h 3"/>
                <a:gd name="T6" fmla="*/ 0 w 5"/>
                <a:gd name="T7" fmla="*/ 86 h 3"/>
                <a:gd name="T8" fmla="*/ 0 w 5"/>
                <a:gd name="T9" fmla="*/ 86 h 3"/>
                <a:gd name="T10" fmla="*/ 70 w 5"/>
                <a:gd name="T11" fmla="*/ 0 h 3"/>
                <a:gd name="T12" fmla="*/ 98 w 5"/>
                <a:gd name="T13" fmla="*/ 0 h 3"/>
                <a:gd name="T14" fmla="*/ 168 w 5"/>
                <a:gd name="T15" fmla="*/ 0 h 3"/>
                <a:gd name="T16" fmla="*/ 168 w 5"/>
                <a:gd name="T17" fmla="*/ 0 h 3"/>
                <a:gd name="T18" fmla="*/ 168 w 5"/>
                <a:gd name="T19" fmla="*/ 28 h 3"/>
                <a:gd name="T20" fmla="*/ 98 w 5"/>
                <a:gd name="T21" fmla="*/ 86 h 3"/>
                <a:gd name="T22" fmla="*/ 70 w 5"/>
                <a:gd name="T23" fmla="*/ 65 h 3"/>
                <a:gd name="T24" fmla="*/ 70 w 5"/>
                <a:gd name="T25" fmla="*/ 65 h 3"/>
                <a:gd name="T26" fmla="*/ 139 w 5"/>
                <a:gd name="T27" fmla="*/ 28 h 3"/>
                <a:gd name="T28" fmla="*/ 98 w 5"/>
                <a:gd name="T29" fmla="*/ 65 h 3"/>
                <a:gd name="T30" fmla="*/ 98 w 5"/>
                <a:gd name="T31" fmla="*/ 65 h 3"/>
                <a:gd name="T32" fmla="*/ 98 w 5"/>
                <a:gd name="T33" fmla="*/ 65 h 3"/>
                <a:gd name="T34" fmla="*/ 70 w 5"/>
                <a:gd name="T35" fmla="*/ 28 h 3"/>
                <a:gd name="T36" fmla="*/ 70 w 5"/>
                <a:gd name="T37" fmla="*/ 65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4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04" name="Freeform 508"/>
            <p:cNvSpPr/>
            <p:nvPr/>
          </p:nvSpPr>
          <p:spPr bwMode="auto">
            <a:xfrm>
              <a:off x="4109130" y="1179209"/>
              <a:ext cx="22035" cy="22037"/>
            </a:xfrm>
            <a:custGeom>
              <a:avLst/>
              <a:gdLst>
                <a:gd name="T0" fmla="*/ 0 w 3"/>
                <a:gd name="T1" fmla="*/ 28 h 3"/>
                <a:gd name="T2" fmla="*/ 28 w 3"/>
                <a:gd name="T3" fmla="*/ 0 h 3"/>
                <a:gd name="T4" fmla="*/ 0 w 3"/>
                <a:gd name="T5" fmla="*/ 86 h 3"/>
                <a:gd name="T6" fmla="*/ 0 w 3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05" name="Freeform 509"/>
            <p:cNvSpPr>
              <a:spLocks noEditPoints="1"/>
            </p:cNvSpPr>
            <p:nvPr/>
          </p:nvSpPr>
          <p:spPr bwMode="auto">
            <a:xfrm>
              <a:off x="4102834" y="1179209"/>
              <a:ext cx="28331" cy="22037"/>
            </a:xfrm>
            <a:custGeom>
              <a:avLst/>
              <a:gdLst>
                <a:gd name="T0" fmla="*/ 25 w 4"/>
                <a:gd name="T1" fmla="*/ 86 h 3"/>
                <a:gd name="T2" fmla="*/ 25 w 4"/>
                <a:gd name="T3" fmla="*/ 86 h 3"/>
                <a:gd name="T4" fmla="*/ 0 w 4"/>
                <a:gd name="T5" fmla="*/ 86 h 3"/>
                <a:gd name="T6" fmla="*/ 0 w 4"/>
                <a:gd name="T7" fmla="*/ 65 h 3"/>
                <a:gd name="T8" fmla="*/ 0 w 4"/>
                <a:gd name="T9" fmla="*/ 65 h 3"/>
                <a:gd name="T10" fmla="*/ 25 w 4"/>
                <a:gd name="T11" fmla="*/ 28 h 3"/>
                <a:gd name="T12" fmla="*/ 56 w 4"/>
                <a:gd name="T13" fmla="*/ 0 h 3"/>
                <a:gd name="T14" fmla="*/ 56 w 4"/>
                <a:gd name="T15" fmla="*/ 0 h 3"/>
                <a:gd name="T16" fmla="*/ 56 w 4"/>
                <a:gd name="T17" fmla="*/ 0 h 3"/>
                <a:gd name="T18" fmla="*/ 81 w 4"/>
                <a:gd name="T19" fmla="*/ 0 h 3"/>
                <a:gd name="T20" fmla="*/ 81 w 4"/>
                <a:gd name="T21" fmla="*/ 65 h 3"/>
                <a:gd name="T22" fmla="*/ 25 w 4"/>
                <a:gd name="T23" fmla="*/ 86 h 3"/>
                <a:gd name="T24" fmla="*/ 56 w 4"/>
                <a:gd name="T25" fmla="*/ 28 h 3"/>
                <a:gd name="T26" fmla="*/ 56 w 4"/>
                <a:gd name="T27" fmla="*/ 65 h 3"/>
                <a:gd name="T28" fmla="*/ 25 w 4"/>
                <a:gd name="T29" fmla="*/ 65 h 3"/>
                <a:gd name="T30" fmla="*/ 56 w 4"/>
                <a:gd name="T31" fmla="*/ 28 h 3"/>
                <a:gd name="T32" fmla="*/ 56 w 4"/>
                <a:gd name="T33" fmla="*/ 28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06" name="Freeform 510"/>
            <p:cNvSpPr/>
            <p:nvPr/>
          </p:nvSpPr>
          <p:spPr bwMode="auto">
            <a:xfrm>
              <a:off x="4087094" y="1185505"/>
              <a:ext cx="22035" cy="6296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07" name="Freeform 511"/>
            <p:cNvSpPr/>
            <p:nvPr/>
          </p:nvSpPr>
          <p:spPr bwMode="auto">
            <a:xfrm>
              <a:off x="4080799" y="1179209"/>
              <a:ext cx="34627" cy="12592"/>
            </a:xfrm>
            <a:custGeom>
              <a:avLst/>
              <a:gdLst>
                <a:gd name="T0" fmla="*/ 44 w 5"/>
                <a:gd name="T1" fmla="*/ 32 h 2"/>
                <a:gd name="T2" fmla="*/ 0 w 5"/>
                <a:gd name="T3" fmla="*/ 16 h 2"/>
                <a:gd name="T4" fmla="*/ 0 w 5"/>
                <a:gd name="T5" fmla="*/ 16 h 2"/>
                <a:gd name="T6" fmla="*/ 20 w 5"/>
                <a:gd name="T7" fmla="*/ 16 h 2"/>
                <a:gd name="T8" fmla="*/ 20 w 5"/>
                <a:gd name="T9" fmla="*/ 0 h 2"/>
                <a:gd name="T10" fmla="*/ 20 w 5"/>
                <a:gd name="T11" fmla="*/ 0 h 2"/>
                <a:gd name="T12" fmla="*/ 44 w 5"/>
                <a:gd name="T13" fmla="*/ 0 h 2"/>
                <a:gd name="T14" fmla="*/ 97 w 5"/>
                <a:gd name="T15" fmla="*/ 0 h 2"/>
                <a:gd name="T16" fmla="*/ 117 w 5"/>
                <a:gd name="T17" fmla="*/ 16 h 2"/>
                <a:gd name="T18" fmla="*/ 97 w 5"/>
                <a:gd name="T19" fmla="*/ 16 h 2"/>
                <a:gd name="T20" fmla="*/ 44 w 5"/>
                <a:gd name="T21" fmla="*/ 3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08" name="Freeform 512"/>
            <p:cNvSpPr/>
            <p:nvPr/>
          </p:nvSpPr>
          <p:spPr bwMode="auto">
            <a:xfrm>
              <a:off x="4140608" y="1043841"/>
              <a:ext cx="66105" cy="44073"/>
            </a:xfrm>
            <a:custGeom>
              <a:avLst/>
              <a:gdLst>
                <a:gd name="T0" fmla="*/ 114 w 9"/>
                <a:gd name="T1" fmla="*/ 28 h 6"/>
                <a:gd name="T2" fmla="*/ 266 w 9"/>
                <a:gd name="T3" fmla="*/ 180 h 6"/>
                <a:gd name="T4" fmla="*/ 0 w 9"/>
                <a:gd name="T5" fmla="*/ 152 h 6"/>
                <a:gd name="T6" fmla="*/ 114 w 9"/>
                <a:gd name="T7" fmla="*/ 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7" y="1"/>
                    <a:pt x="8" y="3"/>
                    <a:pt x="9" y="6"/>
                  </a:cubicBezTo>
                  <a:cubicBezTo>
                    <a:pt x="6" y="6"/>
                    <a:pt x="1" y="6"/>
                    <a:pt x="0" y="5"/>
                  </a:cubicBezTo>
                  <a:cubicBezTo>
                    <a:pt x="3" y="5"/>
                    <a:pt x="1" y="0"/>
                    <a:pt x="4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09" name="Freeform 513"/>
            <p:cNvSpPr>
              <a:spLocks noEditPoints="1"/>
            </p:cNvSpPr>
            <p:nvPr/>
          </p:nvSpPr>
          <p:spPr bwMode="auto">
            <a:xfrm>
              <a:off x="4131165" y="1043841"/>
              <a:ext cx="75549" cy="53518"/>
            </a:xfrm>
            <a:custGeom>
              <a:avLst/>
              <a:gdLst>
                <a:gd name="T0" fmla="*/ 334 w 10"/>
                <a:gd name="T1" fmla="*/ 243 h 7"/>
                <a:gd name="T2" fmla="*/ 334 w 10"/>
                <a:gd name="T3" fmla="*/ 243 h 7"/>
                <a:gd name="T4" fmla="*/ 235 w 10"/>
                <a:gd name="T5" fmla="*/ 243 h 7"/>
                <a:gd name="T6" fmla="*/ 0 w 10"/>
                <a:gd name="T7" fmla="*/ 170 h 7"/>
                <a:gd name="T8" fmla="*/ 0 w 10"/>
                <a:gd name="T9" fmla="*/ 141 h 7"/>
                <a:gd name="T10" fmla="*/ 29 w 10"/>
                <a:gd name="T11" fmla="*/ 141 h 7"/>
                <a:gd name="T12" fmla="*/ 29 w 10"/>
                <a:gd name="T13" fmla="*/ 141 h 7"/>
                <a:gd name="T14" fmla="*/ 70 w 10"/>
                <a:gd name="T15" fmla="*/ 70 h 7"/>
                <a:gd name="T16" fmla="*/ 168 w 10"/>
                <a:gd name="T17" fmla="*/ 0 h 7"/>
                <a:gd name="T18" fmla="*/ 334 w 10"/>
                <a:gd name="T19" fmla="*/ 211 h 7"/>
                <a:gd name="T20" fmla="*/ 334 w 10"/>
                <a:gd name="T21" fmla="*/ 243 h 7"/>
                <a:gd name="T22" fmla="*/ 70 w 10"/>
                <a:gd name="T23" fmla="*/ 170 h 7"/>
                <a:gd name="T24" fmla="*/ 264 w 10"/>
                <a:gd name="T25" fmla="*/ 211 h 7"/>
                <a:gd name="T26" fmla="*/ 305 w 10"/>
                <a:gd name="T27" fmla="*/ 211 h 7"/>
                <a:gd name="T28" fmla="*/ 168 w 10"/>
                <a:gd name="T29" fmla="*/ 29 h 7"/>
                <a:gd name="T30" fmla="*/ 139 w 10"/>
                <a:gd name="T31" fmla="*/ 29 h 7"/>
                <a:gd name="T32" fmla="*/ 98 w 10"/>
                <a:gd name="T33" fmla="*/ 100 h 7"/>
                <a:gd name="T34" fmla="*/ 70 w 10"/>
                <a:gd name="T35" fmla="*/ 17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5" y="7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1"/>
                    <a:pt x="3" y="0"/>
                    <a:pt x="5" y="0"/>
                  </a:cubicBezTo>
                  <a:cubicBezTo>
                    <a:pt x="8" y="1"/>
                    <a:pt x="10" y="2"/>
                    <a:pt x="10" y="6"/>
                  </a:cubicBezTo>
                  <a:lnTo>
                    <a:pt x="10" y="7"/>
                  </a:lnTo>
                  <a:close/>
                  <a:moveTo>
                    <a:pt x="2" y="5"/>
                  </a:moveTo>
                  <a:cubicBezTo>
                    <a:pt x="3" y="5"/>
                    <a:pt x="6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3"/>
                    <a:pt x="7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10" name="Freeform 514"/>
            <p:cNvSpPr/>
            <p:nvPr/>
          </p:nvSpPr>
          <p:spPr bwMode="auto">
            <a:xfrm>
              <a:off x="4140608" y="1021804"/>
              <a:ext cx="22035" cy="28333"/>
            </a:xfrm>
            <a:custGeom>
              <a:avLst/>
              <a:gdLst>
                <a:gd name="T0" fmla="*/ 86 w 3"/>
                <a:gd name="T1" fmla="*/ 56 h 4"/>
                <a:gd name="T2" fmla="*/ 65 w 3"/>
                <a:gd name="T3" fmla="*/ 0 h 4"/>
                <a:gd name="T4" fmla="*/ 65 w 3"/>
                <a:gd name="T5" fmla="*/ 101 h 4"/>
                <a:gd name="T6" fmla="*/ 86 w 3"/>
                <a:gd name="T7" fmla="*/ 5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3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11" name="Freeform 515"/>
            <p:cNvSpPr>
              <a:spLocks noEditPoints="1"/>
            </p:cNvSpPr>
            <p:nvPr/>
          </p:nvSpPr>
          <p:spPr bwMode="auto">
            <a:xfrm>
              <a:off x="4140608" y="1021804"/>
              <a:ext cx="22035" cy="37777"/>
            </a:xfrm>
            <a:custGeom>
              <a:avLst/>
              <a:gdLst>
                <a:gd name="T0" fmla="*/ 65 w 3"/>
                <a:gd name="T1" fmla="*/ 168 h 5"/>
                <a:gd name="T2" fmla="*/ 28 w 3"/>
                <a:gd name="T3" fmla="*/ 139 h 5"/>
                <a:gd name="T4" fmla="*/ 0 w 3"/>
                <a:gd name="T5" fmla="*/ 70 h 5"/>
                <a:gd name="T6" fmla="*/ 28 w 3"/>
                <a:gd name="T7" fmla="*/ 0 h 5"/>
                <a:gd name="T8" fmla="*/ 65 w 3"/>
                <a:gd name="T9" fmla="*/ 0 h 5"/>
                <a:gd name="T10" fmla="*/ 65 w 3"/>
                <a:gd name="T11" fmla="*/ 0 h 5"/>
                <a:gd name="T12" fmla="*/ 65 w 3"/>
                <a:gd name="T13" fmla="*/ 0 h 5"/>
                <a:gd name="T14" fmla="*/ 86 w 3"/>
                <a:gd name="T15" fmla="*/ 29 h 5"/>
                <a:gd name="T16" fmla="*/ 86 w 3"/>
                <a:gd name="T17" fmla="*/ 70 h 5"/>
                <a:gd name="T18" fmla="*/ 65 w 3"/>
                <a:gd name="T19" fmla="*/ 168 h 5"/>
                <a:gd name="T20" fmla="*/ 65 w 3"/>
                <a:gd name="T21" fmla="*/ 29 h 5"/>
                <a:gd name="T22" fmla="*/ 28 w 3"/>
                <a:gd name="T23" fmla="*/ 70 h 5"/>
                <a:gd name="T24" fmla="*/ 28 w 3"/>
                <a:gd name="T25" fmla="*/ 98 h 5"/>
                <a:gd name="T26" fmla="*/ 65 w 3"/>
                <a:gd name="T27" fmla="*/ 70 h 5"/>
                <a:gd name="T28" fmla="*/ 65 w 3"/>
                <a:gd name="T29" fmla="*/ 29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5"/>
                  </a:lnTo>
                  <a:close/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12" name="Freeform 516"/>
            <p:cNvSpPr/>
            <p:nvPr/>
          </p:nvSpPr>
          <p:spPr bwMode="auto">
            <a:xfrm>
              <a:off x="4250784" y="939954"/>
              <a:ext cx="81845" cy="59814"/>
            </a:xfrm>
            <a:custGeom>
              <a:avLst/>
              <a:gdLst>
                <a:gd name="T0" fmla="*/ 0 w 11"/>
                <a:gd name="T1" fmla="*/ 0 h 8"/>
                <a:gd name="T2" fmla="*/ 156 w 11"/>
                <a:gd name="T3" fmla="*/ 69 h 8"/>
                <a:gd name="T4" fmla="*/ 156 w 11"/>
                <a:gd name="T5" fmla="*/ 95 h 8"/>
                <a:gd name="T6" fmla="*/ 340 w 11"/>
                <a:gd name="T7" fmla="*/ 135 h 8"/>
                <a:gd name="T8" fmla="*/ 184 w 11"/>
                <a:gd name="T9" fmla="*/ 226 h 8"/>
                <a:gd name="T10" fmla="*/ 0 w 11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1"/>
                    <a:pt x="4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7" y="3"/>
                    <a:pt x="9" y="4"/>
                    <a:pt x="11" y="4"/>
                  </a:cubicBezTo>
                  <a:cubicBezTo>
                    <a:pt x="10" y="7"/>
                    <a:pt x="8" y="8"/>
                    <a:pt x="6" y="7"/>
                  </a:cubicBezTo>
                  <a:cubicBezTo>
                    <a:pt x="2" y="5"/>
                    <a:pt x="2" y="4"/>
                    <a:pt x="0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13" name="Freeform 517"/>
            <p:cNvSpPr>
              <a:spLocks noEditPoints="1"/>
            </p:cNvSpPr>
            <p:nvPr/>
          </p:nvSpPr>
          <p:spPr bwMode="auto">
            <a:xfrm>
              <a:off x="4244488" y="933658"/>
              <a:ext cx="94436" cy="66110"/>
            </a:xfrm>
            <a:custGeom>
              <a:avLst/>
              <a:gdLst>
                <a:gd name="T0" fmla="*/ 256 w 13"/>
                <a:gd name="T1" fmla="*/ 266 h 9"/>
                <a:gd name="T2" fmla="*/ 171 w 13"/>
                <a:gd name="T3" fmla="*/ 240 h 9"/>
                <a:gd name="T4" fmla="*/ 28 w 13"/>
                <a:gd name="T5" fmla="*/ 28 h 9"/>
                <a:gd name="T6" fmla="*/ 0 w 13"/>
                <a:gd name="T7" fmla="*/ 0 h 9"/>
                <a:gd name="T8" fmla="*/ 28 w 13"/>
                <a:gd name="T9" fmla="*/ 28 h 9"/>
                <a:gd name="T10" fmla="*/ 196 w 13"/>
                <a:gd name="T11" fmla="*/ 65 h 9"/>
                <a:gd name="T12" fmla="*/ 224 w 13"/>
                <a:gd name="T13" fmla="*/ 86 h 9"/>
                <a:gd name="T14" fmla="*/ 196 w 13"/>
                <a:gd name="T15" fmla="*/ 86 h 9"/>
                <a:gd name="T16" fmla="*/ 196 w 13"/>
                <a:gd name="T17" fmla="*/ 114 h 9"/>
                <a:gd name="T18" fmla="*/ 367 w 13"/>
                <a:gd name="T19" fmla="*/ 152 h 9"/>
                <a:gd name="T20" fmla="*/ 367 w 13"/>
                <a:gd name="T21" fmla="*/ 180 h 9"/>
                <a:gd name="T22" fmla="*/ 256 w 13"/>
                <a:gd name="T23" fmla="*/ 266 h 9"/>
                <a:gd name="T24" fmla="*/ 65 w 13"/>
                <a:gd name="T25" fmla="*/ 65 h 9"/>
                <a:gd name="T26" fmla="*/ 196 w 13"/>
                <a:gd name="T27" fmla="*/ 201 h 9"/>
                <a:gd name="T28" fmla="*/ 256 w 13"/>
                <a:gd name="T29" fmla="*/ 240 h 9"/>
                <a:gd name="T30" fmla="*/ 309 w 13"/>
                <a:gd name="T31" fmla="*/ 180 h 9"/>
                <a:gd name="T32" fmla="*/ 111 w 13"/>
                <a:gd name="T33" fmla="*/ 114 h 9"/>
                <a:gd name="T34" fmla="*/ 150 w 13"/>
                <a:gd name="T35" fmla="*/ 114 h 9"/>
                <a:gd name="T36" fmla="*/ 150 w 13"/>
                <a:gd name="T37" fmla="*/ 86 h 9"/>
                <a:gd name="T38" fmla="*/ 65 w 13"/>
                <a:gd name="T39" fmla="*/ 65 h 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" h="9">
                  <a:moveTo>
                    <a:pt x="9" y="9"/>
                  </a:moveTo>
                  <a:cubicBezTo>
                    <a:pt x="8" y="9"/>
                    <a:pt x="7" y="9"/>
                    <a:pt x="6" y="8"/>
                  </a:cubicBezTo>
                  <a:cubicBezTo>
                    <a:pt x="3" y="6"/>
                    <a:pt x="2" y="5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8"/>
                    <a:pt x="10" y="9"/>
                    <a:pt x="9" y="9"/>
                  </a:cubicBezTo>
                  <a:close/>
                  <a:moveTo>
                    <a:pt x="2" y="2"/>
                  </a:moveTo>
                  <a:cubicBezTo>
                    <a:pt x="3" y="5"/>
                    <a:pt x="4" y="6"/>
                    <a:pt x="7" y="7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14" name="Freeform 518"/>
            <p:cNvSpPr/>
            <p:nvPr/>
          </p:nvSpPr>
          <p:spPr bwMode="auto">
            <a:xfrm>
              <a:off x="4168939" y="902177"/>
              <a:ext cx="66105" cy="75554"/>
            </a:xfrm>
            <a:custGeom>
              <a:avLst/>
              <a:gdLst>
                <a:gd name="T0" fmla="*/ 0 w 9"/>
                <a:gd name="T1" fmla="*/ 0 h 10"/>
                <a:gd name="T2" fmla="*/ 266 w 9"/>
                <a:gd name="T3" fmla="*/ 197 h 10"/>
                <a:gd name="T4" fmla="*/ 201 w 9"/>
                <a:gd name="T5" fmla="*/ 305 h 10"/>
                <a:gd name="T6" fmla="*/ 86 w 9"/>
                <a:gd name="T7" fmla="*/ 305 h 10"/>
                <a:gd name="T8" fmla="*/ 86 w 9"/>
                <a:gd name="T9" fmla="*/ 98 h 10"/>
                <a:gd name="T10" fmla="*/ 0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7" y="6"/>
                    <a:pt x="8" y="7"/>
                    <a:pt x="7" y="9"/>
                  </a:cubicBezTo>
                  <a:cubicBezTo>
                    <a:pt x="6" y="10"/>
                    <a:pt x="4" y="10"/>
                    <a:pt x="3" y="9"/>
                  </a:cubicBezTo>
                  <a:cubicBezTo>
                    <a:pt x="2" y="6"/>
                    <a:pt x="2" y="6"/>
                    <a:pt x="3" y="3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15" name="Freeform 519"/>
            <p:cNvSpPr>
              <a:spLocks noEditPoints="1"/>
            </p:cNvSpPr>
            <p:nvPr/>
          </p:nvSpPr>
          <p:spPr bwMode="auto">
            <a:xfrm>
              <a:off x="4140608" y="880140"/>
              <a:ext cx="110176" cy="97591"/>
            </a:xfrm>
            <a:custGeom>
              <a:avLst/>
              <a:gdLst>
                <a:gd name="T0" fmla="*/ 266 w 15"/>
                <a:gd name="T1" fmla="*/ 420 h 13"/>
                <a:gd name="T2" fmla="*/ 201 w 15"/>
                <a:gd name="T3" fmla="*/ 393 h 13"/>
                <a:gd name="T4" fmla="*/ 180 w 15"/>
                <a:gd name="T5" fmla="*/ 234 h 13"/>
                <a:gd name="T6" fmla="*/ 180 w 15"/>
                <a:gd name="T7" fmla="*/ 188 h 13"/>
                <a:gd name="T8" fmla="*/ 114 w 15"/>
                <a:gd name="T9" fmla="*/ 136 h 13"/>
                <a:gd name="T10" fmla="*/ 86 w 15"/>
                <a:gd name="T11" fmla="*/ 98 h 13"/>
                <a:gd name="T12" fmla="*/ 0 w 15"/>
                <a:gd name="T13" fmla="*/ 0 h 13"/>
                <a:gd name="T14" fmla="*/ 446 w 15"/>
                <a:gd name="T15" fmla="*/ 324 h 13"/>
                <a:gd name="T16" fmla="*/ 380 w 15"/>
                <a:gd name="T17" fmla="*/ 284 h 13"/>
                <a:gd name="T18" fmla="*/ 355 w 15"/>
                <a:gd name="T19" fmla="*/ 324 h 13"/>
                <a:gd name="T20" fmla="*/ 355 w 15"/>
                <a:gd name="T21" fmla="*/ 393 h 13"/>
                <a:gd name="T22" fmla="*/ 266 w 15"/>
                <a:gd name="T23" fmla="*/ 420 h 13"/>
                <a:gd name="T24" fmla="*/ 201 w 15"/>
                <a:gd name="T25" fmla="*/ 188 h 13"/>
                <a:gd name="T26" fmla="*/ 201 w 15"/>
                <a:gd name="T27" fmla="*/ 234 h 13"/>
                <a:gd name="T28" fmla="*/ 201 w 15"/>
                <a:gd name="T29" fmla="*/ 234 h 13"/>
                <a:gd name="T30" fmla="*/ 240 w 15"/>
                <a:gd name="T31" fmla="*/ 353 h 13"/>
                <a:gd name="T32" fmla="*/ 266 w 15"/>
                <a:gd name="T33" fmla="*/ 393 h 13"/>
                <a:gd name="T34" fmla="*/ 331 w 15"/>
                <a:gd name="T35" fmla="*/ 353 h 13"/>
                <a:gd name="T36" fmla="*/ 331 w 15"/>
                <a:gd name="T37" fmla="*/ 324 h 13"/>
                <a:gd name="T38" fmla="*/ 355 w 15"/>
                <a:gd name="T39" fmla="*/ 284 h 13"/>
                <a:gd name="T40" fmla="*/ 201 w 15"/>
                <a:gd name="T41" fmla="*/ 18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8" y="13"/>
                    <a:pt x="7" y="13"/>
                    <a:pt x="7" y="12"/>
                  </a:cubicBezTo>
                  <a:cubicBezTo>
                    <a:pt x="5" y="10"/>
                    <a:pt x="5" y="9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1" y="13"/>
                    <a:pt x="10" y="13"/>
                    <a:pt x="9" y="13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6" y="9"/>
                    <a:pt x="8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16" name="Freeform 520"/>
            <p:cNvSpPr/>
            <p:nvPr/>
          </p:nvSpPr>
          <p:spPr bwMode="auto">
            <a:xfrm>
              <a:off x="4087094" y="895881"/>
              <a:ext cx="110176" cy="103887"/>
            </a:xfrm>
            <a:custGeom>
              <a:avLst/>
              <a:gdLst>
                <a:gd name="T0" fmla="*/ 201 w 15"/>
                <a:gd name="T1" fmla="*/ 118 h 14"/>
                <a:gd name="T2" fmla="*/ 240 w 15"/>
                <a:gd name="T3" fmla="*/ 184 h 14"/>
                <a:gd name="T4" fmla="*/ 266 w 15"/>
                <a:gd name="T5" fmla="*/ 66 h 14"/>
                <a:gd name="T6" fmla="*/ 380 w 15"/>
                <a:gd name="T7" fmla="*/ 222 h 14"/>
                <a:gd name="T8" fmla="*/ 446 w 15"/>
                <a:gd name="T9" fmla="*/ 368 h 14"/>
                <a:gd name="T10" fmla="*/ 355 w 15"/>
                <a:gd name="T11" fmla="*/ 339 h 14"/>
                <a:gd name="T12" fmla="*/ 201 w 15"/>
                <a:gd name="T13" fmla="*/ 405 h 14"/>
                <a:gd name="T14" fmla="*/ 201 w 15"/>
                <a:gd name="T15" fmla="*/ 339 h 14"/>
                <a:gd name="T16" fmla="*/ 180 w 15"/>
                <a:gd name="T17" fmla="*/ 368 h 14"/>
                <a:gd name="T18" fmla="*/ 180 w 15"/>
                <a:gd name="T19" fmla="*/ 368 h 14"/>
                <a:gd name="T20" fmla="*/ 180 w 15"/>
                <a:gd name="T21" fmla="*/ 434 h 14"/>
                <a:gd name="T22" fmla="*/ 0 w 15"/>
                <a:gd name="T23" fmla="*/ 250 h 14"/>
                <a:gd name="T24" fmla="*/ 28 w 15"/>
                <a:gd name="T25" fmla="*/ 250 h 14"/>
                <a:gd name="T26" fmla="*/ 0 w 15"/>
                <a:gd name="T27" fmla="*/ 184 h 14"/>
                <a:gd name="T28" fmla="*/ 28 w 15"/>
                <a:gd name="T29" fmla="*/ 118 h 14"/>
                <a:gd name="T30" fmla="*/ 152 w 15"/>
                <a:gd name="T31" fmla="*/ 0 h 14"/>
                <a:gd name="T32" fmla="*/ 201 w 15"/>
                <a:gd name="T33" fmla="*/ 118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4">
                  <a:moveTo>
                    <a:pt x="7" y="4"/>
                  </a:moveTo>
                  <a:cubicBezTo>
                    <a:pt x="9" y="4"/>
                    <a:pt x="9" y="5"/>
                    <a:pt x="8" y="6"/>
                  </a:cubicBezTo>
                  <a:cubicBezTo>
                    <a:pt x="10" y="6"/>
                    <a:pt x="9" y="3"/>
                    <a:pt x="9" y="2"/>
                  </a:cubicBezTo>
                  <a:cubicBezTo>
                    <a:pt x="12" y="1"/>
                    <a:pt x="13" y="5"/>
                    <a:pt x="13" y="7"/>
                  </a:cubicBezTo>
                  <a:cubicBezTo>
                    <a:pt x="12" y="9"/>
                    <a:pt x="13" y="10"/>
                    <a:pt x="15" y="12"/>
                  </a:cubicBezTo>
                  <a:cubicBezTo>
                    <a:pt x="13" y="13"/>
                    <a:pt x="13" y="13"/>
                    <a:pt x="12" y="11"/>
                  </a:cubicBezTo>
                  <a:cubicBezTo>
                    <a:pt x="10" y="11"/>
                    <a:pt x="8" y="13"/>
                    <a:pt x="7" y="13"/>
                  </a:cubicBezTo>
                  <a:cubicBezTo>
                    <a:pt x="8" y="12"/>
                    <a:pt x="7" y="11"/>
                    <a:pt x="7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2" y="13"/>
                    <a:pt x="2" y="11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0" y="6"/>
                    <a:pt x="0" y="6"/>
                  </a:cubicBezTo>
                  <a:cubicBezTo>
                    <a:pt x="0" y="5"/>
                    <a:pt x="2" y="5"/>
                    <a:pt x="1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17" name="Freeform 521"/>
            <p:cNvSpPr>
              <a:spLocks noEditPoints="1"/>
            </p:cNvSpPr>
            <p:nvPr/>
          </p:nvSpPr>
          <p:spPr bwMode="auto">
            <a:xfrm>
              <a:off x="4080799" y="886436"/>
              <a:ext cx="125915" cy="119628"/>
            </a:xfrm>
            <a:custGeom>
              <a:avLst/>
              <a:gdLst>
                <a:gd name="T0" fmla="*/ 209 w 17"/>
                <a:gd name="T1" fmla="*/ 485 h 16"/>
                <a:gd name="T2" fmla="*/ 0 w 17"/>
                <a:gd name="T3" fmla="*/ 283 h 16"/>
                <a:gd name="T4" fmla="*/ 28 w 17"/>
                <a:gd name="T5" fmla="*/ 283 h 16"/>
                <a:gd name="T6" fmla="*/ 28 w 17"/>
                <a:gd name="T7" fmla="*/ 164 h 16"/>
                <a:gd name="T8" fmla="*/ 115 w 17"/>
                <a:gd name="T9" fmla="*/ 29 h 16"/>
                <a:gd name="T10" fmla="*/ 184 w 17"/>
                <a:gd name="T11" fmla="*/ 0 h 16"/>
                <a:gd name="T12" fmla="*/ 271 w 17"/>
                <a:gd name="T13" fmla="*/ 135 h 16"/>
                <a:gd name="T14" fmla="*/ 311 w 17"/>
                <a:gd name="T15" fmla="*/ 185 h 16"/>
                <a:gd name="T16" fmla="*/ 311 w 17"/>
                <a:gd name="T17" fmla="*/ 69 h 16"/>
                <a:gd name="T18" fmla="*/ 405 w 17"/>
                <a:gd name="T19" fmla="*/ 95 h 16"/>
                <a:gd name="T20" fmla="*/ 492 w 17"/>
                <a:gd name="T21" fmla="*/ 390 h 16"/>
                <a:gd name="T22" fmla="*/ 492 w 17"/>
                <a:gd name="T23" fmla="*/ 439 h 16"/>
                <a:gd name="T24" fmla="*/ 365 w 17"/>
                <a:gd name="T25" fmla="*/ 418 h 16"/>
                <a:gd name="T26" fmla="*/ 209 w 17"/>
                <a:gd name="T27" fmla="*/ 485 h 16"/>
                <a:gd name="T28" fmla="*/ 66 w 17"/>
                <a:gd name="T29" fmla="*/ 321 h 16"/>
                <a:gd name="T30" fmla="*/ 184 w 17"/>
                <a:gd name="T31" fmla="*/ 439 h 16"/>
                <a:gd name="T32" fmla="*/ 184 w 17"/>
                <a:gd name="T33" fmla="*/ 439 h 16"/>
                <a:gd name="T34" fmla="*/ 209 w 17"/>
                <a:gd name="T35" fmla="*/ 349 h 16"/>
                <a:gd name="T36" fmla="*/ 249 w 17"/>
                <a:gd name="T37" fmla="*/ 349 h 16"/>
                <a:gd name="T38" fmla="*/ 339 w 17"/>
                <a:gd name="T39" fmla="*/ 390 h 16"/>
                <a:gd name="T40" fmla="*/ 405 w 17"/>
                <a:gd name="T41" fmla="*/ 349 h 16"/>
                <a:gd name="T42" fmla="*/ 433 w 17"/>
                <a:gd name="T43" fmla="*/ 418 h 16"/>
                <a:gd name="T44" fmla="*/ 405 w 17"/>
                <a:gd name="T45" fmla="*/ 226 h 16"/>
                <a:gd name="T46" fmla="*/ 339 w 17"/>
                <a:gd name="T47" fmla="*/ 95 h 16"/>
                <a:gd name="T48" fmla="*/ 311 w 17"/>
                <a:gd name="T49" fmla="*/ 226 h 16"/>
                <a:gd name="T50" fmla="*/ 271 w 17"/>
                <a:gd name="T51" fmla="*/ 226 h 16"/>
                <a:gd name="T52" fmla="*/ 271 w 17"/>
                <a:gd name="T53" fmla="*/ 185 h 16"/>
                <a:gd name="T54" fmla="*/ 249 w 17"/>
                <a:gd name="T55" fmla="*/ 164 h 16"/>
                <a:gd name="T56" fmla="*/ 249 w 17"/>
                <a:gd name="T57" fmla="*/ 164 h 16"/>
                <a:gd name="T58" fmla="*/ 184 w 17"/>
                <a:gd name="T59" fmla="*/ 69 h 16"/>
                <a:gd name="T60" fmla="*/ 89 w 17"/>
                <a:gd name="T61" fmla="*/ 135 h 16"/>
                <a:gd name="T62" fmla="*/ 66 w 17"/>
                <a:gd name="T63" fmla="*/ 226 h 16"/>
                <a:gd name="T64" fmla="*/ 89 w 17"/>
                <a:gd name="T65" fmla="*/ 283 h 16"/>
                <a:gd name="T66" fmla="*/ 66 w 17"/>
                <a:gd name="T67" fmla="*/ 321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" h="16">
                  <a:moveTo>
                    <a:pt x="7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3" y="14"/>
                    <a:pt x="2" y="13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4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3" y="2"/>
                    <a:pt x="13" y="3"/>
                  </a:cubicBezTo>
                  <a:cubicBezTo>
                    <a:pt x="14" y="4"/>
                    <a:pt x="15" y="6"/>
                    <a:pt x="14" y="8"/>
                  </a:cubicBezTo>
                  <a:cubicBezTo>
                    <a:pt x="14" y="10"/>
                    <a:pt x="15" y="11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4"/>
                    <a:pt x="13" y="14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4"/>
                    <a:pt x="9" y="15"/>
                    <a:pt x="8" y="14"/>
                  </a:cubicBezTo>
                  <a:cubicBezTo>
                    <a:pt x="8" y="15"/>
                    <a:pt x="7" y="15"/>
                    <a:pt x="7" y="15"/>
                  </a:cubicBezTo>
                  <a:lnTo>
                    <a:pt x="7" y="16"/>
                  </a:ln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4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4" y="11"/>
                    <a:pt x="13" y="10"/>
                    <a:pt x="13" y="7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18" name="Freeform 522"/>
            <p:cNvSpPr/>
            <p:nvPr/>
          </p:nvSpPr>
          <p:spPr bwMode="auto">
            <a:xfrm>
              <a:off x="4058764" y="917917"/>
              <a:ext cx="12592" cy="37777"/>
            </a:xfrm>
            <a:custGeom>
              <a:avLst/>
              <a:gdLst>
                <a:gd name="T0" fmla="*/ 32 w 2"/>
                <a:gd name="T1" fmla="*/ 98 h 5"/>
                <a:gd name="T2" fmla="*/ 32 w 2"/>
                <a:gd name="T3" fmla="*/ 168 h 5"/>
                <a:gd name="T4" fmla="*/ 16 w 2"/>
                <a:gd name="T5" fmla="*/ 0 h 5"/>
                <a:gd name="T6" fmla="*/ 32 w 2"/>
                <a:gd name="T7" fmla="*/ 9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19" name="Freeform 523"/>
            <p:cNvSpPr/>
            <p:nvPr/>
          </p:nvSpPr>
          <p:spPr bwMode="auto">
            <a:xfrm>
              <a:off x="4058764" y="902177"/>
              <a:ext cx="22035" cy="59814"/>
            </a:xfrm>
            <a:custGeom>
              <a:avLst/>
              <a:gdLst>
                <a:gd name="T0" fmla="*/ 65 w 3"/>
                <a:gd name="T1" fmla="*/ 254 h 8"/>
                <a:gd name="T2" fmla="*/ 28 w 3"/>
                <a:gd name="T3" fmla="*/ 254 h 8"/>
                <a:gd name="T4" fmla="*/ 0 w 3"/>
                <a:gd name="T5" fmla="*/ 95 h 8"/>
                <a:gd name="T6" fmla="*/ 28 w 3"/>
                <a:gd name="T7" fmla="*/ 69 h 8"/>
                <a:gd name="T8" fmla="*/ 28 w 3"/>
                <a:gd name="T9" fmla="*/ 0 h 8"/>
                <a:gd name="T10" fmla="*/ 65 w 3"/>
                <a:gd name="T11" fmla="*/ 69 h 8"/>
                <a:gd name="T12" fmla="*/ 65 w 3"/>
                <a:gd name="T13" fmla="*/ 95 h 8"/>
                <a:gd name="T14" fmla="*/ 65 w 3"/>
                <a:gd name="T15" fmla="*/ 164 h 8"/>
                <a:gd name="T16" fmla="*/ 65 w 3"/>
                <a:gd name="T17" fmla="*/ 226 h 8"/>
                <a:gd name="T18" fmla="*/ 65 w 3"/>
                <a:gd name="T19" fmla="*/ 226 h 8"/>
                <a:gd name="T20" fmla="*/ 65 w 3"/>
                <a:gd name="T21" fmla="*/ 25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3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20" name="Freeform 524"/>
            <p:cNvSpPr/>
            <p:nvPr/>
          </p:nvSpPr>
          <p:spPr bwMode="auto">
            <a:xfrm>
              <a:off x="4065059" y="1028101"/>
              <a:ext cx="15739" cy="22037"/>
            </a:xfrm>
            <a:custGeom>
              <a:avLst/>
              <a:gdLst>
                <a:gd name="T0" fmla="*/ 50 w 2"/>
                <a:gd name="T1" fmla="*/ 28 h 3"/>
                <a:gd name="T2" fmla="*/ 50 w 2"/>
                <a:gd name="T3" fmla="*/ 86 h 3"/>
                <a:gd name="T4" fmla="*/ 0 w 2"/>
                <a:gd name="T5" fmla="*/ 0 h 3"/>
                <a:gd name="T6" fmla="*/ 50 w 2"/>
                <a:gd name="T7" fmla="*/ 2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21" name="Freeform 525"/>
            <p:cNvSpPr/>
            <p:nvPr/>
          </p:nvSpPr>
          <p:spPr bwMode="auto">
            <a:xfrm>
              <a:off x="4049320" y="999768"/>
              <a:ext cx="37775" cy="59814"/>
            </a:xfrm>
            <a:custGeom>
              <a:avLst/>
              <a:gdLst>
                <a:gd name="T0" fmla="*/ 98 w 5"/>
                <a:gd name="T1" fmla="*/ 254 h 8"/>
                <a:gd name="T2" fmla="*/ 98 w 5"/>
                <a:gd name="T3" fmla="*/ 226 h 8"/>
                <a:gd name="T4" fmla="*/ 98 w 5"/>
                <a:gd name="T5" fmla="*/ 226 h 8"/>
                <a:gd name="T6" fmla="*/ 98 w 5"/>
                <a:gd name="T7" fmla="*/ 226 h 8"/>
                <a:gd name="T8" fmla="*/ 0 w 5"/>
                <a:gd name="T9" fmla="*/ 0 h 8"/>
                <a:gd name="T10" fmla="*/ 98 w 5"/>
                <a:gd name="T11" fmla="*/ 135 h 8"/>
                <a:gd name="T12" fmla="*/ 139 w 5"/>
                <a:gd name="T13" fmla="*/ 164 h 8"/>
                <a:gd name="T14" fmla="*/ 139 w 5"/>
                <a:gd name="T15" fmla="*/ 164 h 8"/>
                <a:gd name="T16" fmla="*/ 139 w 5"/>
                <a:gd name="T17" fmla="*/ 185 h 8"/>
                <a:gd name="T18" fmla="*/ 139 w 5"/>
                <a:gd name="T19" fmla="*/ 226 h 8"/>
                <a:gd name="T20" fmla="*/ 98 w 5"/>
                <a:gd name="T21" fmla="*/ 25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7"/>
                    <a:pt x="4" y="7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22" name="Freeform 526"/>
            <p:cNvSpPr/>
            <p:nvPr/>
          </p:nvSpPr>
          <p:spPr bwMode="auto">
            <a:xfrm>
              <a:off x="4546684" y="1704941"/>
              <a:ext cx="25183" cy="31481"/>
            </a:xfrm>
            <a:custGeom>
              <a:avLst/>
              <a:gdLst>
                <a:gd name="T0" fmla="*/ 93 w 3"/>
                <a:gd name="T1" fmla="*/ 0 h 4"/>
                <a:gd name="T2" fmla="*/ 0 w 3"/>
                <a:gd name="T3" fmla="*/ 158 h 4"/>
                <a:gd name="T4" fmla="*/ 93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3"/>
                    <a:pt x="3" y="2"/>
                    <a:pt x="2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23" name="Freeform 527"/>
            <p:cNvSpPr>
              <a:spLocks noEditPoints="1"/>
            </p:cNvSpPr>
            <p:nvPr/>
          </p:nvSpPr>
          <p:spPr bwMode="auto">
            <a:xfrm>
              <a:off x="4534093" y="1704941"/>
              <a:ext cx="37775" cy="37777"/>
            </a:xfrm>
            <a:custGeom>
              <a:avLst/>
              <a:gdLst>
                <a:gd name="T0" fmla="*/ 0 w 5"/>
                <a:gd name="T1" fmla="*/ 168 h 5"/>
                <a:gd name="T2" fmla="*/ 29 w 5"/>
                <a:gd name="T3" fmla="*/ 98 h 5"/>
                <a:gd name="T4" fmla="*/ 29 w 5"/>
                <a:gd name="T5" fmla="*/ 70 h 5"/>
                <a:gd name="T6" fmla="*/ 139 w 5"/>
                <a:gd name="T7" fmla="*/ 0 h 5"/>
                <a:gd name="T8" fmla="*/ 139 w 5"/>
                <a:gd name="T9" fmla="*/ 0 h 5"/>
                <a:gd name="T10" fmla="*/ 139 w 5"/>
                <a:gd name="T11" fmla="*/ 0 h 5"/>
                <a:gd name="T12" fmla="*/ 168 w 5"/>
                <a:gd name="T13" fmla="*/ 29 h 5"/>
                <a:gd name="T14" fmla="*/ 98 w 5"/>
                <a:gd name="T15" fmla="*/ 98 h 5"/>
                <a:gd name="T16" fmla="*/ 70 w 5"/>
                <a:gd name="T17" fmla="*/ 139 h 5"/>
                <a:gd name="T18" fmla="*/ 0 w 5"/>
                <a:gd name="T19" fmla="*/ 168 h 5"/>
                <a:gd name="T20" fmla="*/ 139 w 5"/>
                <a:gd name="T21" fmla="*/ 29 h 5"/>
                <a:gd name="T22" fmla="*/ 98 w 5"/>
                <a:gd name="T23" fmla="*/ 70 h 5"/>
                <a:gd name="T24" fmla="*/ 139 w 5"/>
                <a:gd name="T25" fmla="*/ 29 h 5"/>
                <a:gd name="T26" fmla="*/ 139 w 5"/>
                <a:gd name="T27" fmla="*/ 29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0" y="5"/>
                  </a:lnTo>
                  <a:close/>
                  <a:moveTo>
                    <a:pt x="4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24" name="Freeform 528"/>
            <p:cNvSpPr/>
            <p:nvPr/>
          </p:nvSpPr>
          <p:spPr bwMode="auto">
            <a:xfrm>
              <a:off x="4093390" y="1830864"/>
              <a:ext cx="15739" cy="22037"/>
            </a:xfrm>
            <a:custGeom>
              <a:avLst/>
              <a:gdLst>
                <a:gd name="T0" fmla="*/ 0 w 2"/>
                <a:gd name="T1" fmla="*/ 65 h 3"/>
                <a:gd name="T2" fmla="*/ 83 w 2"/>
                <a:gd name="T3" fmla="*/ 28 h 3"/>
                <a:gd name="T4" fmla="*/ 50 w 2"/>
                <a:gd name="T5" fmla="*/ 0 h 3"/>
                <a:gd name="T6" fmla="*/ 0 w 2"/>
                <a:gd name="T7" fmla="*/ 6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25" name="Freeform 529"/>
            <p:cNvSpPr/>
            <p:nvPr/>
          </p:nvSpPr>
          <p:spPr bwMode="auto">
            <a:xfrm>
              <a:off x="4093390" y="1830864"/>
              <a:ext cx="22035" cy="22037"/>
            </a:xfrm>
            <a:custGeom>
              <a:avLst/>
              <a:gdLst>
                <a:gd name="T0" fmla="*/ 28 w 3"/>
                <a:gd name="T1" fmla="*/ 86 h 3"/>
                <a:gd name="T2" fmla="*/ 28 w 3"/>
                <a:gd name="T3" fmla="*/ 86 h 3"/>
                <a:gd name="T4" fmla="*/ 0 w 3"/>
                <a:gd name="T5" fmla="*/ 86 h 3"/>
                <a:gd name="T6" fmla="*/ 0 w 3"/>
                <a:gd name="T7" fmla="*/ 65 h 3"/>
                <a:gd name="T8" fmla="*/ 0 w 3"/>
                <a:gd name="T9" fmla="*/ 65 h 3"/>
                <a:gd name="T10" fmla="*/ 0 w 3"/>
                <a:gd name="T11" fmla="*/ 0 h 3"/>
                <a:gd name="T12" fmla="*/ 28 w 3"/>
                <a:gd name="T13" fmla="*/ 0 h 3"/>
                <a:gd name="T14" fmla="*/ 28 w 3"/>
                <a:gd name="T15" fmla="*/ 0 h 3"/>
                <a:gd name="T16" fmla="*/ 86 w 3"/>
                <a:gd name="T17" fmla="*/ 0 h 3"/>
                <a:gd name="T18" fmla="*/ 86 w 3"/>
                <a:gd name="T19" fmla="*/ 28 h 3"/>
                <a:gd name="T20" fmla="*/ 86 w 3"/>
                <a:gd name="T21" fmla="*/ 28 h 3"/>
                <a:gd name="T22" fmla="*/ 28 w 3"/>
                <a:gd name="T23" fmla="*/ 86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26" name="Freeform 530"/>
            <p:cNvSpPr/>
            <p:nvPr/>
          </p:nvSpPr>
          <p:spPr bwMode="auto">
            <a:xfrm>
              <a:off x="4168939" y="1862345"/>
              <a:ext cx="59810" cy="223515"/>
            </a:xfrm>
            <a:custGeom>
              <a:avLst/>
              <a:gdLst>
                <a:gd name="T0" fmla="*/ 95 w 8"/>
                <a:gd name="T1" fmla="*/ 0 h 30"/>
                <a:gd name="T2" fmla="*/ 135 w 8"/>
                <a:gd name="T3" fmla="*/ 320 h 30"/>
                <a:gd name="T4" fmla="*/ 254 w 8"/>
                <a:gd name="T5" fmla="*/ 622 h 30"/>
                <a:gd name="T6" fmla="*/ 95 w 8"/>
                <a:gd name="T7" fmla="*/ 717 h 30"/>
                <a:gd name="T8" fmla="*/ 164 w 8"/>
                <a:gd name="T9" fmla="*/ 942 h 30"/>
                <a:gd name="T10" fmla="*/ 95 w 8"/>
                <a:gd name="T11" fmla="*/ 873 h 30"/>
                <a:gd name="T12" fmla="*/ 69 w 8"/>
                <a:gd name="T13" fmla="*/ 942 h 30"/>
                <a:gd name="T14" fmla="*/ 69 w 8"/>
                <a:gd name="T15" fmla="*/ 757 h 30"/>
                <a:gd name="T16" fmla="*/ 29 w 8"/>
                <a:gd name="T17" fmla="*/ 660 h 30"/>
                <a:gd name="T18" fmla="*/ 69 w 8"/>
                <a:gd name="T19" fmla="*/ 504 h 30"/>
                <a:gd name="T20" fmla="*/ 29 w 8"/>
                <a:gd name="T21" fmla="*/ 320 h 30"/>
                <a:gd name="T22" fmla="*/ 29 w 8"/>
                <a:gd name="T23" fmla="*/ 95 h 30"/>
                <a:gd name="T24" fmla="*/ 69 w 8"/>
                <a:gd name="T25" fmla="*/ 0 h 30"/>
                <a:gd name="T26" fmla="*/ 95 w 8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" h="30">
                  <a:moveTo>
                    <a:pt x="3" y="0"/>
                  </a:moveTo>
                  <a:cubicBezTo>
                    <a:pt x="5" y="2"/>
                    <a:pt x="4" y="7"/>
                    <a:pt x="4" y="10"/>
                  </a:cubicBezTo>
                  <a:cubicBezTo>
                    <a:pt x="4" y="13"/>
                    <a:pt x="6" y="17"/>
                    <a:pt x="8" y="20"/>
                  </a:cubicBezTo>
                  <a:cubicBezTo>
                    <a:pt x="4" y="17"/>
                    <a:pt x="4" y="19"/>
                    <a:pt x="3" y="23"/>
                  </a:cubicBezTo>
                  <a:cubicBezTo>
                    <a:pt x="2" y="26"/>
                    <a:pt x="6" y="27"/>
                    <a:pt x="5" y="30"/>
                  </a:cubicBezTo>
                  <a:cubicBezTo>
                    <a:pt x="5" y="28"/>
                    <a:pt x="4" y="28"/>
                    <a:pt x="3" y="28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0" y="29"/>
                    <a:pt x="1" y="25"/>
                    <a:pt x="2" y="24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19"/>
                    <a:pt x="2" y="18"/>
                    <a:pt x="2" y="16"/>
                  </a:cubicBezTo>
                  <a:cubicBezTo>
                    <a:pt x="2" y="14"/>
                    <a:pt x="2" y="12"/>
                    <a:pt x="1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4" y="4"/>
                    <a:pt x="3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27" name="Freeform 531"/>
            <p:cNvSpPr>
              <a:spLocks noEditPoints="1"/>
            </p:cNvSpPr>
            <p:nvPr/>
          </p:nvSpPr>
          <p:spPr bwMode="auto">
            <a:xfrm>
              <a:off x="4162644" y="1852901"/>
              <a:ext cx="81845" cy="267588"/>
            </a:xfrm>
            <a:custGeom>
              <a:avLst/>
              <a:gdLst>
                <a:gd name="T0" fmla="*/ 118 w 11"/>
                <a:gd name="T1" fmla="*/ 1122 h 36"/>
                <a:gd name="T2" fmla="*/ 156 w 11"/>
                <a:gd name="T3" fmla="*/ 959 h 36"/>
                <a:gd name="T4" fmla="*/ 118 w 11"/>
                <a:gd name="T5" fmla="*/ 897 h 36"/>
                <a:gd name="T6" fmla="*/ 95 w 11"/>
                <a:gd name="T7" fmla="*/ 937 h 36"/>
                <a:gd name="T8" fmla="*/ 95 w 11"/>
                <a:gd name="T9" fmla="*/ 959 h 36"/>
                <a:gd name="T10" fmla="*/ 95 w 11"/>
                <a:gd name="T11" fmla="*/ 999 h 36"/>
                <a:gd name="T12" fmla="*/ 66 w 11"/>
                <a:gd name="T13" fmla="*/ 959 h 36"/>
                <a:gd name="T14" fmla="*/ 66 w 11"/>
                <a:gd name="T15" fmla="*/ 774 h 36"/>
                <a:gd name="T16" fmla="*/ 66 w 11"/>
                <a:gd name="T17" fmla="*/ 774 h 36"/>
                <a:gd name="T18" fmla="*/ 66 w 11"/>
                <a:gd name="T19" fmla="*/ 713 h 36"/>
                <a:gd name="T20" fmla="*/ 66 w 11"/>
                <a:gd name="T21" fmla="*/ 685 h 36"/>
                <a:gd name="T22" fmla="*/ 66 w 11"/>
                <a:gd name="T23" fmla="*/ 590 h 36"/>
                <a:gd name="T24" fmla="*/ 66 w 11"/>
                <a:gd name="T25" fmla="*/ 524 h 36"/>
                <a:gd name="T26" fmla="*/ 28 w 11"/>
                <a:gd name="T27" fmla="*/ 340 h 36"/>
                <a:gd name="T28" fmla="*/ 28 w 11"/>
                <a:gd name="T29" fmla="*/ 156 h 36"/>
                <a:gd name="T30" fmla="*/ 28 w 11"/>
                <a:gd name="T31" fmla="*/ 118 h 36"/>
                <a:gd name="T32" fmla="*/ 66 w 11"/>
                <a:gd name="T33" fmla="*/ 94 h 36"/>
                <a:gd name="T34" fmla="*/ 66 w 11"/>
                <a:gd name="T35" fmla="*/ 94 h 36"/>
                <a:gd name="T36" fmla="*/ 95 w 11"/>
                <a:gd name="T37" fmla="*/ 118 h 36"/>
                <a:gd name="T38" fmla="*/ 95 w 11"/>
                <a:gd name="T39" fmla="*/ 28 h 36"/>
                <a:gd name="T40" fmla="*/ 66 w 11"/>
                <a:gd name="T41" fmla="*/ 28 h 36"/>
                <a:gd name="T42" fmla="*/ 95 w 11"/>
                <a:gd name="T43" fmla="*/ 0 h 36"/>
                <a:gd name="T44" fmla="*/ 95 w 11"/>
                <a:gd name="T45" fmla="*/ 0 h 36"/>
                <a:gd name="T46" fmla="*/ 118 w 11"/>
                <a:gd name="T47" fmla="*/ 0 h 36"/>
                <a:gd name="T48" fmla="*/ 118 w 11"/>
                <a:gd name="T49" fmla="*/ 0 h 36"/>
                <a:gd name="T50" fmla="*/ 184 w 11"/>
                <a:gd name="T51" fmla="*/ 250 h 36"/>
                <a:gd name="T52" fmla="*/ 184 w 11"/>
                <a:gd name="T53" fmla="*/ 340 h 36"/>
                <a:gd name="T54" fmla="*/ 279 w 11"/>
                <a:gd name="T55" fmla="*/ 659 h 36"/>
                <a:gd name="T56" fmla="*/ 340 w 11"/>
                <a:gd name="T57" fmla="*/ 753 h 36"/>
                <a:gd name="T58" fmla="*/ 251 w 11"/>
                <a:gd name="T59" fmla="*/ 685 h 36"/>
                <a:gd name="T60" fmla="*/ 184 w 11"/>
                <a:gd name="T61" fmla="*/ 619 h 36"/>
                <a:gd name="T62" fmla="*/ 156 w 11"/>
                <a:gd name="T63" fmla="*/ 753 h 36"/>
                <a:gd name="T64" fmla="*/ 156 w 11"/>
                <a:gd name="T65" fmla="*/ 843 h 36"/>
                <a:gd name="T66" fmla="*/ 184 w 11"/>
                <a:gd name="T67" fmla="*/ 959 h 36"/>
                <a:gd name="T68" fmla="*/ 118 w 11"/>
                <a:gd name="T69" fmla="*/ 1122 h 36"/>
                <a:gd name="T70" fmla="*/ 66 w 11"/>
                <a:gd name="T71" fmla="*/ 156 h 36"/>
                <a:gd name="T72" fmla="*/ 66 w 11"/>
                <a:gd name="T73" fmla="*/ 156 h 36"/>
                <a:gd name="T74" fmla="*/ 66 w 11"/>
                <a:gd name="T75" fmla="*/ 340 h 36"/>
                <a:gd name="T76" fmla="*/ 95 w 11"/>
                <a:gd name="T77" fmla="*/ 524 h 36"/>
                <a:gd name="T78" fmla="*/ 95 w 11"/>
                <a:gd name="T79" fmla="*/ 590 h 36"/>
                <a:gd name="T80" fmla="*/ 95 w 11"/>
                <a:gd name="T81" fmla="*/ 685 h 36"/>
                <a:gd name="T82" fmla="*/ 95 w 11"/>
                <a:gd name="T83" fmla="*/ 713 h 36"/>
                <a:gd name="T84" fmla="*/ 95 w 11"/>
                <a:gd name="T85" fmla="*/ 774 h 36"/>
                <a:gd name="T86" fmla="*/ 95 w 11"/>
                <a:gd name="T87" fmla="*/ 803 h 36"/>
                <a:gd name="T88" fmla="*/ 95 w 11"/>
                <a:gd name="T89" fmla="*/ 897 h 36"/>
                <a:gd name="T90" fmla="*/ 118 w 11"/>
                <a:gd name="T91" fmla="*/ 869 h 36"/>
                <a:gd name="T92" fmla="*/ 156 w 11"/>
                <a:gd name="T93" fmla="*/ 869 h 36"/>
                <a:gd name="T94" fmla="*/ 118 w 11"/>
                <a:gd name="T95" fmla="*/ 869 h 36"/>
                <a:gd name="T96" fmla="*/ 95 w 11"/>
                <a:gd name="T97" fmla="*/ 753 h 36"/>
                <a:gd name="T98" fmla="*/ 184 w 11"/>
                <a:gd name="T99" fmla="*/ 590 h 36"/>
                <a:gd name="T100" fmla="*/ 225 w 11"/>
                <a:gd name="T101" fmla="*/ 590 h 36"/>
                <a:gd name="T102" fmla="*/ 156 w 11"/>
                <a:gd name="T103" fmla="*/ 340 h 36"/>
                <a:gd name="T104" fmla="*/ 156 w 11"/>
                <a:gd name="T105" fmla="*/ 250 h 36"/>
                <a:gd name="T106" fmla="*/ 118 w 11"/>
                <a:gd name="T107" fmla="*/ 66 h 36"/>
                <a:gd name="T108" fmla="*/ 118 w 11"/>
                <a:gd name="T109" fmla="*/ 118 h 36"/>
                <a:gd name="T110" fmla="*/ 95 w 11"/>
                <a:gd name="T111" fmla="*/ 156 h 36"/>
                <a:gd name="T112" fmla="*/ 95 w 11"/>
                <a:gd name="T113" fmla="*/ 156 h 36"/>
                <a:gd name="T114" fmla="*/ 66 w 11"/>
                <a:gd name="T115" fmla="*/ 156 h 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29"/>
                    <a:pt x="4" y="29"/>
                  </a:cubicBezTo>
                  <a:cubicBezTo>
                    <a:pt x="4" y="29"/>
                    <a:pt x="4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0"/>
                    <a:pt x="2" y="28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1" y="21"/>
                    <a:pt x="2" y="20"/>
                    <a:pt x="2" y="19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6"/>
                    <a:pt x="2" y="13"/>
                    <a:pt x="1" y="11"/>
                  </a:cubicBezTo>
                  <a:cubicBezTo>
                    <a:pt x="0" y="10"/>
                    <a:pt x="1" y="7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6" y="5"/>
                    <a:pt x="6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14"/>
                    <a:pt x="8" y="18"/>
                    <a:pt x="9" y="21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20"/>
                    <a:pt x="5" y="22"/>
                    <a:pt x="5" y="24"/>
                  </a:cubicBezTo>
                  <a:cubicBezTo>
                    <a:pt x="4" y="25"/>
                    <a:pt x="5" y="26"/>
                    <a:pt x="5" y="27"/>
                  </a:cubicBezTo>
                  <a:cubicBezTo>
                    <a:pt x="6" y="28"/>
                    <a:pt x="7" y="29"/>
                    <a:pt x="6" y="31"/>
                  </a:cubicBezTo>
                  <a:lnTo>
                    <a:pt x="4" y="36"/>
                  </a:ln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7"/>
                    <a:pt x="2" y="10"/>
                    <a:pt x="2" y="11"/>
                  </a:cubicBezTo>
                  <a:cubicBezTo>
                    <a:pt x="3" y="12"/>
                    <a:pt x="4" y="15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7"/>
                    <a:pt x="3" y="25"/>
                    <a:pt x="3" y="24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6" y="17"/>
                    <a:pt x="5" y="14"/>
                    <a:pt x="5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5" y="6"/>
                    <a:pt x="5" y="4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28" name="Freeform 532"/>
            <p:cNvSpPr/>
            <p:nvPr/>
          </p:nvSpPr>
          <p:spPr bwMode="auto">
            <a:xfrm>
              <a:off x="4087094" y="3622129"/>
              <a:ext cx="22035" cy="15740"/>
            </a:xfrm>
            <a:custGeom>
              <a:avLst/>
              <a:gdLst>
                <a:gd name="T0" fmla="*/ 0 w 3"/>
                <a:gd name="T1" fmla="*/ 50 h 2"/>
                <a:gd name="T2" fmla="*/ 86 w 3"/>
                <a:gd name="T3" fmla="*/ 50 h 2"/>
                <a:gd name="T4" fmla="*/ 0 w 3"/>
                <a:gd name="T5" fmla="*/ 5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29" name="Freeform 533"/>
            <p:cNvSpPr/>
            <p:nvPr/>
          </p:nvSpPr>
          <p:spPr bwMode="auto">
            <a:xfrm>
              <a:off x="4080799" y="3622129"/>
              <a:ext cx="44070" cy="15740"/>
            </a:xfrm>
            <a:custGeom>
              <a:avLst/>
              <a:gdLst>
                <a:gd name="T0" fmla="*/ 65 w 6"/>
                <a:gd name="T1" fmla="*/ 83 h 2"/>
                <a:gd name="T2" fmla="*/ 0 w 6"/>
                <a:gd name="T3" fmla="*/ 50 h 2"/>
                <a:gd name="T4" fmla="*/ 0 w 6"/>
                <a:gd name="T5" fmla="*/ 0 h 2"/>
                <a:gd name="T6" fmla="*/ 28 w 6"/>
                <a:gd name="T7" fmla="*/ 0 h 2"/>
                <a:gd name="T8" fmla="*/ 152 w 6"/>
                <a:gd name="T9" fmla="*/ 50 h 2"/>
                <a:gd name="T10" fmla="*/ 180 w 6"/>
                <a:gd name="T11" fmla="*/ 50 h 2"/>
                <a:gd name="T12" fmla="*/ 114 w 6"/>
                <a:gd name="T13" fmla="*/ 83 h 2"/>
                <a:gd name="T14" fmla="*/ 114 w 6"/>
                <a:gd name="T15" fmla="*/ 83 h 2"/>
                <a:gd name="T16" fmla="*/ 65 w 6"/>
                <a:gd name="T17" fmla="*/ 83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30" name="Freeform 534"/>
            <p:cNvSpPr/>
            <p:nvPr/>
          </p:nvSpPr>
          <p:spPr bwMode="auto">
            <a:xfrm>
              <a:off x="3684166" y="3156212"/>
              <a:ext cx="692533" cy="547768"/>
            </a:xfrm>
            <a:custGeom>
              <a:avLst/>
              <a:gdLst>
                <a:gd name="T0" fmla="*/ 66 w 93"/>
                <a:gd name="T1" fmla="*/ 884 h 74"/>
                <a:gd name="T2" fmla="*/ 225 w 93"/>
                <a:gd name="T3" fmla="*/ 729 h 74"/>
                <a:gd name="T4" fmla="*/ 438 w 93"/>
                <a:gd name="T5" fmla="*/ 675 h 74"/>
                <a:gd name="T6" fmla="*/ 660 w 93"/>
                <a:gd name="T7" fmla="*/ 548 h 74"/>
                <a:gd name="T8" fmla="*/ 688 w 93"/>
                <a:gd name="T9" fmla="*/ 430 h 74"/>
                <a:gd name="T10" fmla="*/ 755 w 93"/>
                <a:gd name="T11" fmla="*/ 454 h 74"/>
                <a:gd name="T12" fmla="*/ 845 w 93"/>
                <a:gd name="T13" fmla="*/ 336 h 74"/>
                <a:gd name="T14" fmla="*/ 873 w 93"/>
                <a:gd name="T15" fmla="*/ 336 h 74"/>
                <a:gd name="T16" fmla="*/ 913 w 93"/>
                <a:gd name="T17" fmla="*/ 310 h 74"/>
                <a:gd name="T18" fmla="*/ 1036 w 93"/>
                <a:gd name="T19" fmla="*/ 249 h 74"/>
                <a:gd name="T20" fmla="*/ 1192 w 93"/>
                <a:gd name="T21" fmla="*/ 336 h 74"/>
                <a:gd name="T22" fmla="*/ 1221 w 93"/>
                <a:gd name="T23" fmla="*/ 183 h 74"/>
                <a:gd name="T24" fmla="*/ 1377 w 93"/>
                <a:gd name="T25" fmla="*/ 115 h 74"/>
                <a:gd name="T26" fmla="*/ 1405 w 93"/>
                <a:gd name="T27" fmla="*/ 66 h 74"/>
                <a:gd name="T28" fmla="*/ 1628 w 93"/>
                <a:gd name="T29" fmla="*/ 115 h 74"/>
                <a:gd name="T30" fmla="*/ 1696 w 93"/>
                <a:gd name="T31" fmla="*/ 89 h 74"/>
                <a:gd name="T32" fmla="*/ 1656 w 93"/>
                <a:gd name="T33" fmla="*/ 183 h 74"/>
                <a:gd name="T34" fmla="*/ 1628 w 93"/>
                <a:gd name="T35" fmla="*/ 183 h 74"/>
                <a:gd name="T36" fmla="*/ 1656 w 93"/>
                <a:gd name="T37" fmla="*/ 209 h 74"/>
                <a:gd name="T38" fmla="*/ 1656 w 93"/>
                <a:gd name="T39" fmla="*/ 364 h 74"/>
                <a:gd name="T40" fmla="*/ 1786 w 93"/>
                <a:gd name="T41" fmla="*/ 430 h 74"/>
                <a:gd name="T42" fmla="*/ 1971 w 93"/>
                <a:gd name="T43" fmla="*/ 520 h 74"/>
                <a:gd name="T44" fmla="*/ 2160 w 93"/>
                <a:gd name="T45" fmla="*/ 115 h 74"/>
                <a:gd name="T46" fmla="*/ 2250 w 93"/>
                <a:gd name="T47" fmla="*/ 270 h 74"/>
                <a:gd name="T48" fmla="*/ 2344 w 93"/>
                <a:gd name="T49" fmla="*/ 404 h 74"/>
                <a:gd name="T50" fmla="*/ 2413 w 93"/>
                <a:gd name="T51" fmla="*/ 585 h 74"/>
                <a:gd name="T52" fmla="*/ 2474 w 93"/>
                <a:gd name="T53" fmla="*/ 675 h 74"/>
                <a:gd name="T54" fmla="*/ 2569 w 93"/>
                <a:gd name="T55" fmla="*/ 729 h 74"/>
                <a:gd name="T56" fmla="*/ 2659 w 93"/>
                <a:gd name="T57" fmla="*/ 856 h 74"/>
                <a:gd name="T58" fmla="*/ 2725 w 93"/>
                <a:gd name="T59" fmla="*/ 856 h 74"/>
                <a:gd name="T60" fmla="*/ 2848 w 93"/>
                <a:gd name="T61" fmla="*/ 1105 h 74"/>
                <a:gd name="T62" fmla="*/ 2910 w 93"/>
                <a:gd name="T63" fmla="*/ 1376 h 74"/>
                <a:gd name="T64" fmla="*/ 2754 w 93"/>
                <a:gd name="T65" fmla="*/ 1768 h 74"/>
                <a:gd name="T66" fmla="*/ 2725 w 93"/>
                <a:gd name="T67" fmla="*/ 1898 h 74"/>
                <a:gd name="T68" fmla="*/ 2500 w 93"/>
                <a:gd name="T69" fmla="*/ 2173 h 74"/>
                <a:gd name="T70" fmla="*/ 2413 w 93"/>
                <a:gd name="T71" fmla="*/ 2234 h 74"/>
                <a:gd name="T72" fmla="*/ 2290 w 93"/>
                <a:gd name="T73" fmla="*/ 2173 h 74"/>
                <a:gd name="T74" fmla="*/ 2250 w 93"/>
                <a:gd name="T75" fmla="*/ 2144 h 74"/>
                <a:gd name="T76" fmla="*/ 2160 w 93"/>
                <a:gd name="T77" fmla="*/ 2194 h 74"/>
                <a:gd name="T78" fmla="*/ 1909 w 93"/>
                <a:gd name="T79" fmla="*/ 2057 h 74"/>
                <a:gd name="T80" fmla="*/ 1812 w 93"/>
                <a:gd name="T81" fmla="*/ 1923 h 74"/>
                <a:gd name="T82" fmla="*/ 1725 w 93"/>
                <a:gd name="T83" fmla="*/ 1898 h 74"/>
                <a:gd name="T84" fmla="*/ 1746 w 93"/>
                <a:gd name="T85" fmla="*/ 1808 h 74"/>
                <a:gd name="T86" fmla="*/ 1628 w 93"/>
                <a:gd name="T87" fmla="*/ 1898 h 74"/>
                <a:gd name="T88" fmla="*/ 1602 w 93"/>
                <a:gd name="T89" fmla="*/ 1836 h 74"/>
                <a:gd name="T90" fmla="*/ 1512 w 93"/>
                <a:gd name="T91" fmla="*/ 1674 h 74"/>
                <a:gd name="T92" fmla="*/ 1471 w 93"/>
                <a:gd name="T93" fmla="*/ 1653 h 74"/>
                <a:gd name="T94" fmla="*/ 1221 w 93"/>
                <a:gd name="T95" fmla="*/ 1587 h 74"/>
                <a:gd name="T96" fmla="*/ 823 w 93"/>
                <a:gd name="T97" fmla="*/ 1714 h 74"/>
                <a:gd name="T98" fmla="*/ 532 w 93"/>
                <a:gd name="T99" fmla="*/ 1768 h 74"/>
                <a:gd name="T100" fmla="*/ 225 w 93"/>
                <a:gd name="T101" fmla="*/ 1858 h 74"/>
                <a:gd name="T102" fmla="*/ 185 w 93"/>
                <a:gd name="T103" fmla="*/ 1714 h 74"/>
                <a:gd name="T104" fmla="*/ 0 w 93"/>
                <a:gd name="T105" fmla="*/ 1155 h 74"/>
                <a:gd name="T106" fmla="*/ 28 w 93"/>
                <a:gd name="T107" fmla="*/ 1155 h 74"/>
                <a:gd name="T108" fmla="*/ 28 w 93"/>
                <a:gd name="T109" fmla="*/ 924 h 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3" h="74">
                  <a:moveTo>
                    <a:pt x="2" y="27"/>
                  </a:moveTo>
                  <a:cubicBezTo>
                    <a:pt x="2" y="27"/>
                    <a:pt x="2" y="28"/>
                    <a:pt x="2" y="29"/>
                  </a:cubicBezTo>
                  <a:cubicBezTo>
                    <a:pt x="2" y="27"/>
                    <a:pt x="3" y="27"/>
                    <a:pt x="4" y="26"/>
                  </a:cubicBezTo>
                  <a:cubicBezTo>
                    <a:pt x="5" y="26"/>
                    <a:pt x="7" y="24"/>
                    <a:pt x="7" y="24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3" y="22"/>
                    <a:pt x="14" y="22"/>
                  </a:cubicBezTo>
                  <a:cubicBezTo>
                    <a:pt x="16" y="23"/>
                    <a:pt x="19" y="21"/>
                    <a:pt x="20" y="19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7"/>
                    <a:pt x="20" y="17"/>
                    <a:pt x="20" y="16"/>
                  </a:cubicBezTo>
                  <a:cubicBezTo>
                    <a:pt x="21" y="15"/>
                    <a:pt x="22" y="15"/>
                    <a:pt x="22" y="14"/>
                  </a:cubicBezTo>
                  <a:cubicBezTo>
                    <a:pt x="23" y="15"/>
                    <a:pt x="23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3" y="13"/>
                    <a:pt x="24" y="13"/>
                    <a:pt x="26" y="14"/>
                  </a:cubicBezTo>
                  <a:cubicBezTo>
                    <a:pt x="26" y="13"/>
                    <a:pt x="26" y="11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10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30" y="9"/>
                    <a:pt x="31" y="8"/>
                    <a:pt x="33" y="8"/>
                  </a:cubicBezTo>
                  <a:cubicBezTo>
                    <a:pt x="35" y="9"/>
                    <a:pt x="34" y="10"/>
                    <a:pt x="34" y="12"/>
                  </a:cubicBezTo>
                  <a:cubicBezTo>
                    <a:pt x="34" y="10"/>
                    <a:pt x="36" y="9"/>
                    <a:pt x="38" y="11"/>
                  </a:cubicBezTo>
                  <a:cubicBezTo>
                    <a:pt x="38" y="9"/>
                    <a:pt x="37" y="9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40" y="5"/>
                    <a:pt x="39" y="4"/>
                    <a:pt x="41" y="5"/>
                  </a:cubicBezTo>
                  <a:cubicBezTo>
                    <a:pt x="40" y="3"/>
                    <a:pt x="43" y="5"/>
                    <a:pt x="44" y="4"/>
                  </a:cubicBezTo>
                  <a:cubicBezTo>
                    <a:pt x="45" y="3"/>
                    <a:pt x="44" y="2"/>
                    <a:pt x="43" y="2"/>
                  </a:cubicBezTo>
                  <a:cubicBezTo>
                    <a:pt x="44" y="1"/>
                    <a:pt x="44" y="2"/>
                    <a:pt x="45" y="2"/>
                  </a:cubicBezTo>
                  <a:cubicBezTo>
                    <a:pt x="46" y="3"/>
                    <a:pt x="51" y="4"/>
                    <a:pt x="52" y="3"/>
                  </a:cubicBezTo>
                  <a:cubicBezTo>
                    <a:pt x="52" y="3"/>
                    <a:pt x="52" y="3"/>
                    <a:pt x="52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3" y="4"/>
                    <a:pt x="53" y="4"/>
                    <a:pt x="54" y="3"/>
                  </a:cubicBezTo>
                  <a:cubicBezTo>
                    <a:pt x="54" y="3"/>
                    <a:pt x="54" y="4"/>
                    <a:pt x="54" y="4"/>
                  </a:cubicBezTo>
                  <a:cubicBezTo>
                    <a:pt x="54" y="5"/>
                    <a:pt x="54" y="6"/>
                    <a:pt x="53" y="6"/>
                  </a:cubicBezTo>
                  <a:cubicBezTo>
                    <a:pt x="53" y="6"/>
                    <a:pt x="53" y="6"/>
                    <a:pt x="53" y="7"/>
                  </a:cubicBezTo>
                  <a:cubicBezTo>
                    <a:pt x="53" y="7"/>
                    <a:pt x="53" y="6"/>
                    <a:pt x="52" y="6"/>
                  </a:cubicBezTo>
                  <a:cubicBezTo>
                    <a:pt x="52" y="7"/>
                    <a:pt x="52" y="7"/>
                    <a:pt x="52" y="8"/>
                  </a:cubicBezTo>
                  <a:cubicBezTo>
                    <a:pt x="52" y="7"/>
                    <a:pt x="52" y="7"/>
                    <a:pt x="53" y="7"/>
                  </a:cubicBezTo>
                  <a:cubicBezTo>
                    <a:pt x="52" y="9"/>
                    <a:pt x="51" y="10"/>
                    <a:pt x="52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4" y="13"/>
                    <a:pt x="55" y="12"/>
                    <a:pt x="55" y="13"/>
                  </a:cubicBezTo>
                  <a:cubicBezTo>
                    <a:pt x="56" y="13"/>
                    <a:pt x="57" y="14"/>
                    <a:pt x="57" y="14"/>
                  </a:cubicBezTo>
                  <a:cubicBezTo>
                    <a:pt x="58" y="15"/>
                    <a:pt x="59" y="14"/>
                    <a:pt x="59" y="15"/>
                  </a:cubicBezTo>
                  <a:cubicBezTo>
                    <a:pt x="61" y="16"/>
                    <a:pt x="61" y="17"/>
                    <a:pt x="63" y="17"/>
                  </a:cubicBezTo>
                  <a:cubicBezTo>
                    <a:pt x="68" y="15"/>
                    <a:pt x="63" y="3"/>
                    <a:pt x="68" y="0"/>
                  </a:cubicBezTo>
                  <a:cubicBezTo>
                    <a:pt x="68" y="1"/>
                    <a:pt x="68" y="3"/>
                    <a:pt x="69" y="4"/>
                  </a:cubicBezTo>
                  <a:cubicBezTo>
                    <a:pt x="69" y="5"/>
                    <a:pt x="70" y="8"/>
                    <a:pt x="71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3" y="9"/>
                    <a:pt x="74" y="10"/>
                    <a:pt x="74" y="10"/>
                  </a:cubicBezTo>
                  <a:cubicBezTo>
                    <a:pt x="75" y="11"/>
                    <a:pt x="74" y="12"/>
                    <a:pt x="75" y="13"/>
                  </a:cubicBezTo>
                  <a:cubicBezTo>
                    <a:pt x="75" y="14"/>
                    <a:pt x="75" y="14"/>
                    <a:pt x="75" y="15"/>
                  </a:cubicBezTo>
                  <a:cubicBezTo>
                    <a:pt x="76" y="16"/>
                    <a:pt x="76" y="18"/>
                    <a:pt x="77" y="19"/>
                  </a:cubicBezTo>
                  <a:cubicBezTo>
                    <a:pt x="77" y="20"/>
                    <a:pt x="77" y="20"/>
                    <a:pt x="78" y="21"/>
                  </a:cubicBezTo>
                  <a:cubicBezTo>
                    <a:pt x="79" y="21"/>
                    <a:pt x="79" y="20"/>
                    <a:pt x="79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3" y="23"/>
                    <a:pt x="82" y="23"/>
                    <a:pt x="82" y="24"/>
                  </a:cubicBezTo>
                  <a:cubicBezTo>
                    <a:pt x="83" y="26"/>
                    <a:pt x="84" y="26"/>
                    <a:pt x="84" y="29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7" y="28"/>
                    <a:pt x="87" y="28"/>
                  </a:cubicBezTo>
                  <a:cubicBezTo>
                    <a:pt x="87" y="30"/>
                    <a:pt x="87" y="31"/>
                    <a:pt x="88" y="32"/>
                  </a:cubicBezTo>
                  <a:cubicBezTo>
                    <a:pt x="90" y="33"/>
                    <a:pt x="91" y="34"/>
                    <a:pt x="91" y="36"/>
                  </a:cubicBezTo>
                  <a:cubicBezTo>
                    <a:pt x="92" y="37"/>
                    <a:pt x="92" y="38"/>
                    <a:pt x="92" y="40"/>
                  </a:cubicBezTo>
                  <a:cubicBezTo>
                    <a:pt x="92" y="42"/>
                    <a:pt x="93" y="43"/>
                    <a:pt x="93" y="45"/>
                  </a:cubicBezTo>
                  <a:cubicBezTo>
                    <a:pt x="93" y="48"/>
                    <a:pt x="92" y="52"/>
                    <a:pt x="91" y="54"/>
                  </a:cubicBezTo>
                  <a:cubicBezTo>
                    <a:pt x="90" y="56"/>
                    <a:pt x="89" y="56"/>
                    <a:pt x="88" y="58"/>
                  </a:cubicBezTo>
                  <a:cubicBezTo>
                    <a:pt x="87" y="59"/>
                    <a:pt x="87" y="61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5" y="64"/>
                    <a:pt x="86" y="68"/>
                    <a:pt x="84" y="70"/>
                  </a:cubicBezTo>
                  <a:cubicBezTo>
                    <a:pt x="82" y="70"/>
                    <a:pt x="81" y="70"/>
                    <a:pt x="80" y="71"/>
                  </a:cubicBezTo>
                  <a:cubicBezTo>
                    <a:pt x="79" y="72"/>
                    <a:pt x="77" y="72"/>
                    <a:pt x="77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73"/>
                    <a:pt x="77" y="73"/>
                    <a:pt x="77" y="74"/>
                  </a:cubicBezTo>
                  <a:cubicBezTo>
                    <a:pt x="76" y="73"/>
                    <a:pt x="75" y="70"/>
                    <a:pt x="73" y="71"/>
                  </a:cubicBezTo>
                  <a:cubicBezTo>
                    <a:pt x="74" y="70"/>
                    <a:pt x="73" y="71"/>
                    <a:pt x="73" y="70"/>
                  </a:cubicBezTo>
                  <a:cubicBezTo>
                    <a:pt x="73" y="70"/>
                    <a:pt x="72" y="70"/>
                    <a:pt x="72" y="70"/>
                  </a:cubicBezTo>
                  <a:cubicBezTo>
                    <a:pt x="72" y="70"/>
                    <a:pt x="72" y="71"/>
                    <a:pt x="73" y="71"/>
                  </a:cubicBezTo>
                  <a:cubicBezTo>
                    <a:pt x="71" y="72"/>
                    <a:pt x="70" y="73"/>
                    <a:pt x="69" y="72"/>
                  </a:cubicBezTo>
                  <a:cubicBezTo>
                    <a:pt x="67" y="71"/>
                    <a:pt x="66" y="71"/>
                    <a:pt x="65" y="71"/>
                  </a:cubicBezTo>
                  <a:cubicBezTo>
                    <a:pt x="63" y="70"/>
                    <a:pt x="62" y="69"/>
                    <a:pt x="61" y="67"/>
                  </a:cubicBezTo>
                  <a:cubicBezTo>
                    <a:pt x="61" y="66"/>
                    <a:pt x="60" y="63"/>
                    <a:pt x="60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9" y="62"/>
                    <a:pt x="58" y="61"/>
                    <a:pt x="57" y="59"/>
                  </a:cubicBezTo>
                  <a:cubicBezTo>
                    <a:pt x="57" y="61"/>
                    <a:pt x="57" y="62"/>
                    <a:pt x="55" y="62"/>
                  </a:cubicBezTo>
                  <a:cubicBezTo>
                    <a:pt x="55" y="61"/>
                    <a:pt x="56" y="61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7" y="57"/>
                    <a:pt x="58" y="56"/>
                    <a:pt x="57" y="55"/>
                  </a:cubicBezTo>
                  <a:cubicBezTo>
                    <a:pt x="57" y="58"/>
                    <a:pt x="52" y="58"/>
                    <a:pt x="52" y="62"/>
                  </a:cubicBezTo>
                  <a:cubicBezTo>
                    <a:pt x="52" y="61"/>
                    <a:pt x="51" y="61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9"/>
                    <a:pt x="50" y="58"/>
                    <a:pt x="50" y="56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9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5" y="53"/>
                    <a:pt x="44" y="54"/>
                    <a:pt x="43" y="53"/>
                  </a:cubicBezTo>
                  <a:cubicBezTo>
                    <a:pt x="42" y="52"/>
                    <a:pt x="41" y="52"/>
                    <a:pt x="39" y="52"/>
                  </a:cubicBezTo>
                  <a:cubicBezTo>
                    <a:pt x="36" y="52"/>
                    <a:pt x="33" y="54"/>
                    <a:pt x="30" y="54"/>
                  </a:cubicBezTo>
                  <a:cubicBezTo>
                    <a:pt x="29" y="54"/>
                    <a:pt x="27" y="55"/>
                    <a:pt x="26" y="56"/>
                  </a:cubicBezTo>
                  <a:cubicBezTo>
                    <a:pt x="25" y="56"/>
                    <a:pt x="25" y="58"/>
                    <a:pt x="24" y="58"/>
                  </a:cubicBezTo>
                  <a:cubicBezTo>
                    <a:pt x="21" y="58"/>
                    <a:pt x="19" y="58"/>
                    <a:pt x="17" y="58"/>
                  </a:cubicBezTo>
                  <a:cubicBezTo>
                    <a:pt x="15" y="58"/>
                    <a:pt x="15" y="60"/>
                    <a:pt x="14" y="60"/>
                  </a:cubicBezTo>
                  <a:cubicBezTo>
                    <a:pt x="11" y="60"/>
                    <a:pt x="11" y="63"/>
                    <a:pt x="7" y="61"/>
                  </a:cubicBezTo>
                  <a:cubicBezTo>
                    <a:pt x="5" y="61"/>
                    <a:pt x="4" y="59"/>
                    <a:pt x="4" y="58"/>
                  </a:cubicBezTo>
                  <a:cubicBezTo>
                    <a:pt x="4" y="57"/>
                    <a:pt x="6" y="57"/>
                    <a:pt x="6" y="56"/>
                  </a:cubicBezTo>
                  <a:cubicBezTo>
                    <a:pt x="6" y="52"/>
                    <a:pt x="4" y="50"/>
                    <a:pt x="4" y="46"/>
                  </a:cubicBezTo>
                  <a:cubicBezTo>
                    <a:pt x="4" y="44"/>
                    <a:pt x="1" y="40"/>
                    <a:pt x="0" y="38"/>
                  </a:cubicBezTo>
                  <a:cubicBezTo>
                    <a:pt x="1" y="39"/>
                    <a:pt x="2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37"/>
                    <a:pt x="0" y="35"/>
                    <a:pt x="0" y="33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8"/>
                    <a:pt x="2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31" name="Freeform 535"/>
            <p:cNvSpPr>
              <a:spLocks noEditPoints="1"/>
            </p:cNvSpPr>
            <p:nvPr/>
          </p:nvSpPr>
          <p:spPr bwMode="auto">
            <a:xfrm>
              <a:off x="3677871" y="3146767"/>
              <a:ext cx="708272" cy="557213"/>
            </a:xfrm>
            <a:custGeom>
              <a:avLst/>
              <a:gdLst>
                <a:gd name="T0" fmla="*/ 2323 w 95"/>
                <a:gd name="T1" fmla="*/ 2261 h 75"/>
                <a:gd name="T2" fmla="*/ 2046 w 95"/>
                <a:gd name="T3" fmla="*/ 2233 h 75"/>
                <a:gd name="T4" fmla="*/ 1767 w 95"/>
                <a:gd name="T5" fmla="*/ 1982 h 75"/>
                <a:gd name="T6" fmla="*/ 1767 w 95"/>
                <a:gd name="T7" fmla="*/ 1867 h 75"/>
                <a:gd name="T8" fmla="*/ 1611 w 95"/>
                <a:gd name="T9" fmla="*/ 1867 h 75"/>
                <a:gd name="T10" fmla="*/ 1542 w 95"/>
                <a:gd name="T11" fmla="*/ 1737 h 75"/>
                <a:gd name="T12" fmla="*/ 874 w 95"/>
                <a:gd name="T13" fmla="*/ 1777 h 75"/>
                <a:gd name="T14" fmla="*/ 476 w 95"/>
                <a:gd name="T15" fmla="*/ 1921 h 75"/>
                <a:gd name="T16" fmla="*/ 156 w 95"/>
                <a:gd name="T17" fmla="*/ 1614 h 75"/>
                <a:gd name="T18" fmla="*/ 28 w 95"/>
                <a:gd name="T19" fmla="*/ 1053 h 75"/>
                <a:gd name="T20" fmla="*/ 156 w 95"/>
                <a:gd name="T21" fmla="*/ 840 h 75"/>
                <a:gd name="T22" fmla="*/ 476 w 95"/>
                <a:gd name="T23" fmla="*/ 708 h 75"/>
                <a:gd name="T24" fmla="*/ 689 w 95"/>
                <a:gd name="T25" fmla="*/ 500 h 75"/>
                <a:gd name="T26" fmla="*/ 853 w 95"/>
                <a:gd name="T27" fmla="*/ 368 h 75"/>
                <a:gd name="T28" fmla="*/ 943 w 95"/>
                <a:gd name="T29" fmla="*/ 278 h 75"/>
                <a:gd name="T30" fmla="*/ 1194 w 95"/>
                <a:gd name="T31" fmla="*/ 340 h 75"/>
                <a:gd name="T32" fmla="*/ 1262 w 95"/>
                <a:gd name="T33" fmla="*/ 222 h 75"/>
                <a:gd name="T34" fmla="*/ 1381 w 95"/>
                <a:gd name="T35" fmla="*/ 118 h 75"/>
                <a:gd name="T36" fmla="*/ 1447 w 95"/>
                <a:gd name="T37" fmla="*/ 66 h 75"/>
                <a:gd name="T38" fmla="*/ 1767 w 95"/>
                <a:gd name="T39" fmla="*/ 156 h 75"/>
                <a:gd name="T40" fmla="*/ 1701 w 95"/>
                <a:gd name="T41" fmla="*/ 250 h 75"/>
                <a:gd name="T42" fmla="*/ 1817 w 95"/>
                <a:gd name="T43" fmla="*/ 434 h 75"/>
                <a:gd name="T44" fmla="*/ 2165 w 95"/>
                <a:gd name="T45" fmla="*/ 28 h 75"/>
                <a:gd name="T46" fmla="*/ 2271 w 95"/>
                <a:gd name="T47" fmla="*/ 278 h 75"/>
                <a:gd name="T48" fmla="*/ 2418 w 95"/>
                <a:gd name="T49" fmla="*/ 463 h 75"/>
                <a:gd name="T50" fmla="*/ 2484 w 95"/>
                <a:gd name="T51" fmla="*/ 656 h 75"/>
                <a:gd name="T52" fmla="*/ 2643 w 95"/>
                <a:gd name="T53" fmla="*/ 774 h 75"/>
                <a:gd name="T54" fmla="*/ 2766 w 95"/>
                <a:gd name="T55" fmla="*/ 840 h 75"/>
                <a:gd name="T56" fmla="*/ 2989 w 95"/>
                <a:gd name="T57" fmla="*/ 1433 h 75"/>
                <a:gd name="T58" fmla="*/ 2766 w 95"/>
                <a:gd name="T59" fmla="*/ 1982 h 75"/>
                <a:gd name="T60" fmla="*/ 2484 w 95"/>
                <a:gd name="T61" fmla="*/ 2301 h 75"/>
                <a:gd name="T62" fmla="*/ 2619 w 95"/>
                <a:gd name="T63" fmla="*/ 2166 h 75"/>
                <a:gd name="T64" fmla="*/ 2766 w 95"/>
                <a:gd name="T65" fmla="*/ 1798 h 75"/>
                <a:gd name="T66" fmla="*/ 2923 w 95"/>
                <a:gd name="T67" fmla="*/ 1274 h 75"/>
                <a:gd name="T68" fmla="*/ 2709 w 95"/>
                <a:gd name="T69" fmla="*/ 935 h 75"/>
                <a:gd name="T70" fmla="*/ 2553 w 95"/>
                <a:gd name="T71" fmla="*/ 753 h 75"/>
                <a:gd name="T72" fmla="*/ 2390 w 95"/>
                <a:gd name="T73" fmla="*/ 552 h 75"/>
                <a:gd name="T74" fmla="*/ 2300 w 95"/>
                <a:gd name="T75" fmla="*/ 319 h 75"/>
                <a:gd name="T76" fmla="*/ 2115 w 95"/>
                <a:gd name="T77" fmla="*/ 319 h 75"/>
                <a:gd name="T78" fmla="*/ 1795 w 95"/>
                <a:gd name="T79" fmla="*/ 463 h 75"/>
                <a:gd name="T80" fmla="*/ 1632 w 95"/>
                <a:gd name="T81" fmla="*/ 278 h 75"/>
                <a:gd name="T82" fmla="*/ 1672 w 95"/>
                <a:gd name="T83" fmla="*/ 156 h 75"/>
                <a:gd name="T84" fmla="*/ 1312 w 95"/>
                <a:gd name="T85" fmla="*/ 184 h 75"/>
                <a:gd name="T86" fmla="*/ 1262 w 95"/>
                <a:gd name="T87" fmla="*/ 222 h 75"/>
                <a:gd name="T88" fmla="*/ 1106 w 95"/>
                <a:gd name="T89" fmla="*/ 406 h 75"/>
                <a:gd name="T90" fmla="*/ 943 w 95"/>
                <a:gd name="T91" fmla="*/ 340 h 75"/>
                <a:gd name="T92" fmla="*/ 874 w 95"/>
                <a:gd name="T93" fmla="*/ 406 h 75"/>
                <a:gd name="T94" fmla="*/ 824 w 95"/>
                <a:gd name="T95" fmla="*/ 500 h 75"/>
                <a:gd name="T96" fmla="*/ 689 w 95"/>
                <a:gd name="T97" fmla="*/ 552 h 75"/>
                <a:gd name="T98" fmla="*/ 348 w 95"/>
                <a:gd name="T99" fmla="*/ 774 h 75"/>
                <a:gd name="T100" fmla="*/ 66 w 95"/>
                <a:gd name="T101" fmla="*/ 1093 h 75"/>
                <a:gd name="T102" fmla="*/ 95 w 95"/>
                <a:gd name="T103" fmla="*/ 1237 h 75"/>
                <a:gd name="T104" fmla="*/ 253 w 95"/>
                <a:gd name="T105" fmla="*/ 1921 h 75"/>
                <a:gd name="T106" fmla="*/ 758 w 95"/>
                <a:gd name="T107" fmla="*/ 1827 h 75"/>
                <a:gd name="T108" fmla="*/ 1419 w 95"/>
                <a:gd name="T109" fmla="*/ 1643 h 75"/>
                <a:gd name="T110" fmla="*/ 1566 w 95"/>
                <a:gd name="T111" fmla="*/ 1737 h 75"/>
                <a:gd name="T112" fmla="*/ 1727 w 95"/>
                <a:gd name="T113" fmla="*/ 1827 h 75"/>
                <a:gd name="T114" fmla="*/ 1952 w 95"/>
                <a:gd name="T115" fmla="*/ 1961 h 75"/>
                <a:gd name="T116" fmla="*/ 2271 w 95"/>
                <a:gd name="T117" fmla="*/ 2233 h 75"/>
                <a:gd name="T118" fmla="*/ 2366 w 95"/>
                <a:gd name="T119" fmla="*/ 2207 h 75"/>
                <a:gd name="T120" fmla="*/ 1817 w 95"/>
                <a:gd name="T121" fmla="*/ 1893 h 75"/>
                <a:gd name="T122" fmla="*/ 1701 w 95"/>
                <a:gd name="T123" fmla="*/ 184 h 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5" h="75">
                  <a:moveTo>
                    <a:pt x="78" y="75"/>
                  </a:moveTo>
                  <a:cubicBezTo>
                    <a:pt x="77" y="75"/>
                    <a:pt x="77" y="75"/>
                    <a:pt x="77" y="75"/>
                  </a:cubicBezTo>
                  <a:cubicBezTo>
                    <a:pt x="77" y="75"/>
                    <a:pt x="77" y="75"/>
                    <a:pt x="77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6" y="74"/>
                  </a:cubicBezTo>
                  <a:cubicBezTo>
                    <a:pt x="76" y="73"/>
                    <a:pt x="75" y="72"/>
                    <a:pt x="74" y="73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2" y="73"/>
                    <a:pt x="72" y="74"/>
                    <a:pt x="71" y="74"/>
                  </a:cubicBezTo>
                  <a:cubicBezTo>
                    <a:pt x="70" y="74"/>
                    <a:pt x="70" y="74"/>
                    <a:pt x="69" y="73"/>
                  </a:cubicBezTo>
                  <a:cubicBezTo>
                    <a:pt x="69" y="73"/>
                    <a:pt x="68" y="73"/>
                    <a:pt x="67" y="73"/>
                  </a:cubicBezTo>
                  <a:cubicBezTo>
                    <a:pt x="67" y="73"/>
                    <a:pt x="66" y="73"/>
                    <a:pt x="65" y="72"/>
                  </a:cubicBezTo>
                  <a:cubicBezTo>
                    <a:pt x="64" y="71"/>
                    <a:pt x="62" y="70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1" y="66"/>
                    <a:pt x="61" y="65"/>
                    <a:pt x="61" y="64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9" y="63"/>
                    <a:pt x="59" y="62"/>
                    <a:pt x="59" y="62"/>
                  </a:cubicBezTo>
                  <a:cubicBezTo>
                    <a:pt x="58" y="63"/>
                    <a:pt x="58" y="64"/>
                    <a:pt x="56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2"/>
                    <a:pt x="56" y="62"/>
                    <a:pt x="56" y="62"/>
                  </a:cubicBezTo>
                  <a:cubicBezTo>
                    <a:pt x="56" y="62"/>
                    <a:pt x="56" y="61"/>
                    <a:pt x="56" y="61"/>
                  </a:cubicBezTo>
                  <a:cubicBezTo>
                    <a:pt x="56" y="61"/>
                    <a:pt x="56" y="60"/>
                    <a:pt x="57" y="59"/>
                  </a:cubicBezTo>
                  <a:cubicBezTo>
                    <a:pt x="57" y="59"/>
                    <a:pt x="57" y="59"/>
                    <a:pt x="57" y="58"/>
                  </a:cubicBezTo>
                  <a:cubicBezTo>
                    <a:pt x="57" y="59"/>
                    <a:pt x="56" y="59"/>
                    <a:pt x="56" y="60"/>
                  </a:cubicBezTo>
                  <a:cubicBezTo>
                    <a:pt x="55" y="61"/>
                    <a:pt x="54" y="61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2"/>
                    <a:pt x="51" y="62"/>
                    <a:pt x="51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9"/>
                    <a:pt x="51" y="59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49" y="57"/>
                    <a:pt x="49" y="57"/>
                  </a:cubicBezTo>
                  <a:cubicBezTo>
                    <a:pt x="49" y="57"/>
                    <a:pt x="49" y="56"/>
                    <a:pt x="49" y="56"/>
                  </a:cubicBezTo>
                  <a:cubicBezTo>
                    <a:pt x="49" y="56"/>
                    <a:pt x="49" y="56"/>
                    <a:pt x="48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5" y="55"/>
                    <a:pt x="45" y="55"/>
                    <a:pt x="44" y="54"/>
                  </a:cubicBezTo>
                  <a:cubicBezTo>
                    <a:pt x="43" y="53"/>
                    <a:pt x="42" y="53"/>
                    <a:pt x="40" y="54"/>
                  </a:cubicBezTo>
                  <a:cubicBezTo>
                    <a:pt x="39" y="54"/>
                    <a:pt x="37" y="54"/>
                    <a:pt x="35" y="54"/>
                  </a:cubicBezTo>
                  <a:cubicBezTo>
                    <a:pt x="34" y="55"/>
                    <a:pt x="33" y="55"/>
                    <a:pt x="31" y="55"/>
                  </a:cubicBezTo>
                  <a:cubicBezTo>
                    <a:pt x="30" y="56"/>
                    <a:pt x="29" y="56"/>
                    <a:pt x="28" y="57"/>
                  </a:cubicBezTo>
                  <a:cubicBezTo>
                    <a:pt x="28" y="57"/>
                    <a:pt x="27" y="57"/>
                    <a:pt x="27" y="57"/>
                  </a:cubicBezTo>
                  <a:cubicBezTo>
                    <a:pt x="27" y="57"/>
                    <a:pt x="26" y="58"/>
                    <a:pt x="26" y="58"/>
                  </a:cubicBezTo>
                  <a:cubicBezTo>
                    <a:pt x="26" y="59"/>
                    <a:pt x="25" y="60"/>
                    <a:pt x="25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1" y="60"/>
                    <a:pt x="20" y="60"/>
                    <a:pt x="18" y="60"/>
                  </a:cubicBezTo>
                  <a:cubicBezTo>
                    <a:pt x="17" y="60"/>
                    <a:pt x="17" y="60"/>
                    <a:pt x="17" y="61"/>
                  </a:cubicBezTo>
                  <a:cubicBezTo>
                    <a:pt x="16" y="61"/>
                    <a:pt x="16" y="61"/>
                    <a:pt x="15" y="62"/>
                  </a:cubicBezTo>
                  <a:cubicBezTo>
                    <a:pt x="14" y="62"/>
                    <a:pt x="13" y="62"/>
                    <a:pt x="12" y="62"/>
                  </a:cubicBezTo>
                  <a:cubicBezTo>
                    <a:pt x="12" y="63"/>
                    <a:pt x="11" y="63"/>
                    <a:pt x="10" y="63"/>
                  </a:cubicBezTo>
                  <a:cubicBezTo>
                    <a:pt x="9" y="63"/>
                    <a:pt x="8" y="63"/>
                    <a:pt x="7" y="63"/>
                  </a:cubicBezTo>
                  <a:cubicBezTo>
                    <a:pt x="6" y="62"/>
                    <a:pt x="5" y="60"/>
                    <a:pt x="5" y="59"/>
                  </a:cubicBezTo>
                  <a:cubicBezTo>
                    <a:pt x="5" y="59"/>
                    <a:pt x="5" y="58"/>
                    <a:pt x="5" y="58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6" y="55"/>
                    <a:pt x="6" y="53"/>
                    <a:pt x="5" y="52"/>
                  </a:cubicBezTo>
                  <a:cubicBezTo>
                    <a:pt x="5" y="50"/>
                    <a:pt x="4" y="49"/>
                    <a:pt x="4" y="47"/>
                  </a:cubicBezTo>
                  <a:cubicBezTo>
                    <a:pt x="4" y="45"/>
                    <a:pt x="2" y="41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7"/>
                    <a:pt x="1" y="36"/>
                  </a:cubicBezTo>
                  <a:cubicBezTo>
                    <a:pt x="1" y="36"/>
                    <a:pt x="1" y="35"/>
                    <a:pt x="1" y="34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1" y="32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2" y="28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6"/>
                    <a:pt x="7" y="26"/>
                  </a:cubicBezTo>
                  <a:cubicBezTo>
                    <a:pt x="7" y="25"/>
                    <a:pt x="8" y="25"/>
                    <a:pt x="8" y="24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0" y="24"/>
                    <a:pt x="11" y="25"/>
                    <a:pt x="11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7" y="23"/>
                    <a:pt x="19" y="21"/>
                    <a:pt x="20" y="20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5" y="14"/>
                    <a:pt x="26" y="14"/>
                  </a:cubicBezTo>
                  <a:cubicBezTo>
                    <a:pt x="26" y="13"/>
                    <a:pt x="26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cubicBezTo>
                    <a:pt x="32" y="8"/>
                    <a:pt x="33" y="8"/>
                    <a:pt x="34" y="9"/>
                  </a:cubicBezTo>
                  <a:cubicBezTo>
                    <a:pt x="35" y="9"/>
                    <a:pt x="36" y="10"/>
                    <a:pt x="36" y="11"/>
                  </a:cubicBezTo>
                  <a:cubicBezTo>
                    <a:pt x="36" y="10"/>
                    <a:pt x="37" y="10"/>
                    <a:pt x="38" y="11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10"/>
                    <a:pt x="38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ubicBezTo>
                    <a:pt x="40" y="6"/>
                    <a:pt x="40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4" y="3"/>
                    <a:pt x="44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5" y="2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9" y="4"/>
                    <a:pt x="51" y="4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6"/>
                    <a:pt x="56" y="6"/>
                    <a:pt x="55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11"/>
                    <a:pt x="53" y="11"/>
                    <a:pt x="54" y="11"/>
                  </a:cubicBezTo>
                  <a:cubicBezTo>
                    <a:pt x="55" y="12"/>
                    <a:pt x="55" y="12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7" y="13"/>
                    <a:pt x="58" y="14"/>
                    <a:pt x="58" y="14"/>
                  </a:cubicBezTo>
                  <a:cubicBezTo>
                    <a:pt x="58" y="14"/>
                    <a:pt x="58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5"/>
                    <a:pt x="60" y="15"/>
                    <a:pt x="61" y="15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6" y="16"/>
                    <a:pt x="66" y="13"/>
                    <a:pt x="66" y="10"/>
                  </a:cubicBezTo>
                  <a:cubicBezTo>
                    <a:pt x="66" y="6"/>
                    <a:pt x="66" y="2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2"/>
                    <a:pt x="70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1" y="7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3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9"/>
                    <a:pt x="75" y="10"/>
                    <a:pt x="75" y="10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2"/>
                    <a:pt x="76" y="13"/>
                  </a:cubicBezTo>
                  <a:cubicBezTo>
                    <a:pt x="76" y="13"/>
                    <a:pt x="76" y="14"/>
                    <a:pt x="76" y="14"/>
                  </a:cubicBezTo>
                  <a:cubicBezTo>
                    <a:pt x="76" y="14"/>
                    <a:pt x="76" y="14"/>
                    <a:pt x="77" y="15"/>
                  </a:cubicBezTo>
                  <a:cubicBezTo>
                    <a:pt x="77" y="15"/>
                    <a:pt x="77" y="15"/>
                    <a:pt x="77" y="16"/>
                  </a:cubicBezTo>
                  <a:cubicBezTo>
                    <a:pt x="77" y="16"/>
                    <a:pt x="77" y="17"/>
                    <a:pt x="77" y="18"/>
                  </a:cubicBezTo>
                  <a:cubicBezTo>
                    <a:pt x="78" y="18"/>
                    <a:pt x="78" y="19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1" y="21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3" y="23"/>
                    <a:pt x="84" y="24"/>
                    <a:pt x="83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5" y="26"/>
                    <a:pt x="85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2"/>
                    <a:pt x="90" y="33"/>
                  </a:cubicBezTo>
                  <a:cubicBezTo>
                    <a:pt x="91" y="34"/>
                    <a:pt x="92" y="35"/>
                    <a:pt x="93" y="36"/>
                  </a:cubicBezTo>
                  <a:cubicBezTo>
                    <a:pt x="94" y="38"/>
                    <a:pt x="94" y="39"/>
                    <a:pt x="94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4" y="42"/>
                    <a:pt x="94" y="42"/>
                    <a:pt x="94" y="43"/>
                  </a:cubicBezTo>
                  <a:cubicBezTo>
                    <a:pt x="95" y="44"/>
                    <a:pt x="95" y="45"/>
                    <a:pt x="95" y="46"/>
                  </a:cubicBezTo>
                  <a:cubicBezTo>
                    <a:pt x="95" y="47"/>
                    <a:pt x="95" y="47"/>
                    <a:pt x="94" y="48"/>
                  </a:cubicBezTo>
                  <a:cubicBezTo>
                    <a:pt x="94" y="51"/>
                    <a:pt x="94" y="53"/>
                    <a:pt x="92" y="56"/>
                  </a:cubicBezTo>
                  <a:cubicBezTo>
                    <a:pt x="92" y="56"/>
                    <a:pt x="91" y="57"/>
                    <a:pt x="91" y="57"/>
                  </a:cubicBezTo>
                  <a:cubicBezTo>
                    <a:pt x="90" y="58"/>
                    <a:pt x="90" y="58"/>
                    <a:pt x="89" y="59"/>
                  </a:cubicBezTo>
                  <a:cubicBezTo>
                    <a:pt x="89" y="59"/>
                    <a:pt x="89" y="60"/>
                    <a:pt x="89" y="61"/>
                  </a:cubicBezTo>
                  <a:cubicBezTo>
                    <a:pt x="89" y="62"/>
                    <a:pt x="89" y="63"/>
                    <a:pt x="88" y="63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8"/>
                    <a:pt x="87" y="70"/>
                    <a:pt x="85" y="71"/>
                  </a:cubicBezTo>
                  <a:cubicBezTo>
                    <a:pt x="84" y="71"/>
                    <a:pt x="83" y="71"/>
                    <a:pt x="83" y="72"/>
                  </a:cubicBezTo>
                  <a:cubicBezTo>
                    <a:pt x="82" y="72"/>
                    <a:pt x="82" y="72"/>
                    <a:pt x="81" y="72"/>
                  </a:cubicBezTo>
                  <a:cubicBezTo>
                    <a:pt x="80" y="73"/>
                    <a:pt x="80" y="73"/>
                    <a:pt x="79" y="73"/>
                  </a:cubicBezTo>
                  <a:cubicBezTo>
                    <a:pt x="79" y="73"/>
                    <a:pt x="79" y="73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8" y="74"/>
                    <a:pt x="78" y="75"/>
                  </a:cubicBezTo>
                  <a:close/>
                  <a:moveTo>
                    <a:pt x="75" y="71"/>
                  </a:moveTo>
                  <a:cubicBezTo>
                    <a:pt x="76" y="71"/>
                    <a:pt x="77" y="72"/>
                    <a:pt x="77" y="73"/>
                  </a:cubicBezTo>
                  <a:cubicBezTo>
                    <a:pt x="78" y="73"/>
                    <a:pt x="78" y="73"/>
                    <a:pt x="79" y="72"/>
                  </a:cubicBezTo>
                  <a:cubicBezTo>
                    <a:pt x="79" y="72"/>
                    <a:pt x="80" y="72"/>
                    <a:pt x="80" y="71"/>
                  </a:cubicBezTo>
                  <a:cubicBezTo>
                    <a:pt x="81" y="71"/>
                    <a:pt x="82" y="71"/>
                    <a:pt x="83" y="70"/>
                  </a:cubicBezTo>
                  <a:cubicBezTo>
                    <a:pt x="83" y="70"/>
                    <a:pt x="84" y="70"/>
                    <a:pt x="84" y="70"/>
                  </a:cubicBezTo>
                  <a:cubicBezTo>
                    <a:pt x="86" y="69"/>
                    <a:pt x="86" y="68"/>
                    <a:pt x="86" y="66"/>
                  </a:cubicBezTo>
                  <a:cubicBezTo>
                    <a:pt x="86" y="65"/>
                    <a:pt x="86" y="64"/>
                    <a:pt x="87" y="63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2"/>
                    <a:pt x="88" y="61"/>
                    <a:pt x="88" y="61"/>
                  </a:cubicBezTo>
                  <a:cubicBezTo>
                    <a:pt x="88" y="60"/>
                    <a:pt x="88" y="59"/>
                    <a:pt x="88" y="58"/>
                  </a:cubicBezTo>
                  <a:cubicBezTo>
                    <a:pt x="89" y="58"/>
                    <a:pt x="89" y="57"/>
                    <a:pt x="90" y="56"/>
                  </a:cubicBezTo>
                  <a:cubicBezTo>
                    <a:pt x="91" y="56"/>
                    <a:pt x="91" y="56"/>
                    <a:pt x="91" y="55"/>
                  </a:cubicBezTo>
                  <a:cubicBezTo>
                    <a:pt x="93" y="53"/>
                    <a:pt x="93" y="50"/>
                    <a:pt x="93" y="48"/>
                  </a:cubicBezTo>
                  <a:cubicBezTo>
                    <a:pt x="93" y="47"/>
                    <a:pt x="93" y="46"/>
                    <a:pt x="94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3" y="43"/>
                    <a:pt x="93" y="42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39"/>
                    <a:pt x="93" y="38"/>
                    <a:pt x="92" y="37"/>
                  </a:cubicBezTo>
                  <a:cubicBezTo>
                    <a:pt x="91" y="35"/>
                    <a:pt x="90" y="35"/>
                    <a:pt x="89" y="34"/>
                  </a:cubicBezTo>
                  <a:cubicBezTo>
                    <a:pt x="88" y="33"/>
                    <a:pt x="87" y="32"/>
                    <a:pt x="87" y="3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28"/>
                    <a:pt x="84" y="27"/>
                    <a:pt x="83" y="26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2" y="25"/>
                    <a:pt x="82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1" y="24"/>
                    <a:pt x="81" y="24"/>
                  </a:cubicBezTo>
                  <a:cubicBezTo>
                    <a:pt x="81" y="24"/>
                    <a:pt x="80" y="24"/>
                    <a:pt x="80" y="23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79" y="23"/>
                    <a:pt x="79" y="23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7" y="21"/>
                  </a:cubicBezTo>
                  <a:cubicBezTo>
                    <a:pt x="77" y="21"/>
                    <a:pt x="77" y="21"/>
                    <a:pt x="77" y="20"/>
                  </a:cubicBezTo>
                  <a:cubicBezTo>
                    <a:pt x="77" y="19"/>
                    <a:pt x="76" y="19"/>
                    <a:pt x="76" y="18"/>
                  </a:cubicBezTo>
                  <a:cubicBezTo>
                    <a:pt x="76" y="17"/>
                    <a:pt x="76" y="17"/>
                    <a:pt x="76" y="16"/>
                  </a:cubicBezTo>
                  <a:cubicBezTo>
                    <a:pt x="76" y="16"/>
                    <a:pt x="76" y="16"/>
                    <a:pt x="76" y="15"/>
                  </a:cubicBezTo>
                  <a:cubicBezTo>
                    <a:pt x="75" y="15"/>
                    <a:pt x="75" y="15"/>
                    <a:pt x="75" y="14"/>
                  </a:cubicBezTo>
                  <a:cubicBezTo>
                    <a:pt x="75" y="14"/>
                    <a:pt x="75" y="13"/>
                    <a:pt x="75" y="13"/>
                  </a:cubicBezTo>
                  <a:cubicBezTo>
                    <a:pt x="75" y="13"/>
                    <a:pt x="75" y="12"/>
                    <a:pt x="75" y="12"/>
                  </a:cubicBezTo>
                  <a:cubicBezTo>
                    <a:pt x="75" y="12"/>
                    <a:pt x="74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1"/>
                    <a:pt x="72" y="11"/>
                    <a:pt x="71" y="10"/>
                  </a:cubicBezTo>
                  <a:cubicBezTo>
                    <a:pt x="71" y="10"/>
                    <a:pt x="70" y="9"/>
                    <a:pt x="70" y="6"/>
                  </a:cubicBezTo>
                  <a:cubicBezTo>
                    <a:pt x="70" y="6"/>
                    <a:pt x="69" y="5"/>
                    <a:pt x="69" y="5"/>
                  </a:cubicBezTo>
                  <a:cubicBezTo>
                    <a:pt x="69" y="5"/>
                    <a:pt x="69" y="4"/>
                    <a:pt x="69" y="3"/>
                  </a:cubicBezTo>
                  <a:cubicBezTo>
                    <a:pt x="69" y="3"/>
                    <a:pt x="69" y="2"/>
                    <a:pt x="69" y="2"/>
                  </a:cubicBezTo>
                  <a:cubicBezTo>
                    <a:pt x="67" y="4"/>
                    <a:pt x="67" y="7"/>
                    <a:pt x="67" y="10"/>
                  </a:cubicBezTo>
                  <a:cubicBezTo>
                    <a:pt x="67" y="13"/>
                    <a:pt x="67" y="17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2" y="18"/>
                    <a:pt x="62" y="18"/>
                    <a:pt x="61" y="17"/>
                  </a:cubicBezTo>
                  <a:cubicBezTo>
                    <a:pt x="61" y="17"/>
                    <a:pt x="60" y="17"/>
                    <a:pt x="60" y="16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5"/>
                    <a:pt x="57" y="15"/>
                    <a:pt x="57" y="15"/>
                  </a:cubicBezTo>
                  <a:cubicBezTo>
                    <a:pt x="57" y="15"/>
                    <a:pt x="57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3" y="12"/>
                  </a:cubicBezTo>
                  <a:cubicBezTo>
                    <a:pt x="52" y="12"/>
                    <a:pt x="52" y="10"/>
                    <a:pt x="52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49" y="5"/>
                    <a:pt x="47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5"/>
                    <a:pt x="45" y="5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7"/>
                    <a:pt x="41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39" y="11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12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1"/>
                    <a:pt x="35" y="10"/>
                    <a:pt x="33" y="10"/>
                  </a:cubicBezTo>
                  <a:cubicBezTo>
                    <a:pt x="33" y="10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8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5"/>
                    <a:pt x="13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7"/>
                    <a:pt x="6" y="28"/>
                    <a:pt x="6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9"/>
                    <a:pt x="3" y="30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3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2" y="34"/>
                    <a:pt x="2" y="35"/>
                    <a:pt x="3" y="36"/>
                  </a:cubicBezTo>
                  <a:cubicBezTo>
                    <a:pt x="3" y="37"/>
                    <a:pt x="4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4" y="42"/>
                    <a:pt x="5" y="45"/>
                    <a:pt x="5" y="47"/>
                  </a:cubicBezTo>
                  <a:cubicBezTo>
                    <a:pt x="5" y="49"/>
                    <a:pt x="6" y="50"/>
                    <a:pt x="6" y="51"/>
                  </a:cubicBezTo>
                  <a:cubicBezTo>
                    <a:pt x="7" y="53"/>
                    <a:pt x="7" y="55"/>
                    <a:pt x="7" y="57"/>
                  </a:cubicBezTo>
                  <a:cubicBezTo>
                    <a:pt x="7" y="58"/>
                    <a:pt x="7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60"/>
                    <a:pt x="7" y="61"/>
                    <a:pt x="8" y="62"/>
                  </a:cubicBezTo>
                  <a:cubicBezTo>
                    <a:pt x="9" y="62"/>
                    <a:pt x="9" y="62"/>
                    <a:pt x="10" y="62"/>
                  </a:cubicBezTo>
                  <a:cubicBezTo>
                    <a:pt x="11" y="62"/>
                    <a:pt x="11" y="62"/>
                    <a:pt x="12" y="61"/>
                  </a:cubicBezTo>
                  <a:cubicBezTo>
                    <a:pt x="12" y="61"/>
                    <a:pt x="13" y="60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16" y="59"/>
                    <a:pt x="17" y="59"/>
                    <a:pt x="18" y="59"/>
                  </a:cubicBezTo>
                  <a:cubicBezTo>
                    <a:pt x="20" y="59"/>
                    <a:pt x="21" y="59"/>
                    <a:pt x="23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7"/>
                    <a:pt x="26" y="57"/>
                    <a:pt x="26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9" y="55"/>
                    <a:pt x="30" y="54"/>
                    <a:pt x="31" y="54"/>
                  </a:cubicBezTo>
                  <a:cubicBezTo>
                    <a:pt x="32" y="54"/>
                    <a:pt x="34" y="54"/>
                    <a:pt x="35" y="53"/>
                  </a:cubicBezTo>
                  <a:cubicBezTo>
                    <a:pt x="37" y="53"/>
                    <a:pt x="38" y="52"/>
                    <a:pt x="40" y="52"/>
                  </a:cubicBezTo>
                  <a:cubicBezTo>
                    <a:pt x="42" y="52"/>
                    <a:pt x="43" y="52"/>
                    <a:pt x="45" y="53"/>
                  </a:cubicBezTo>
                  <a:cubicBezTo>
                    <a:pt x="45" y="54"/>
                    <a:pt x="45" y="54"/>
                    <a:pt x="46" y="54"/>
                  </a:cubicBezTo>
                  <a:cubicBezTo>
                    <a:pt x="46" y="54"/>
                    <a:pt x="46" y="54"/>
                    <a:pt x="47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9" y="55"/>
                    <a:pt x="50" y="55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2" y="59"/>
                    <a:pt x="53" y="60"/>
                    <a:pt x="53" y="61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4" y="60"/>
                    <a:pt x="55" y="59"/>
                  </a:cubicBezTo>
                  <a:cubicBezTo>
                    <a:pt x="56" y="58"/>
                    <a:pt x="57" y="57"/>
                    <a:pt x="57" y="56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9" y="57"/>
                    <a:pt x="59" y="58"/>
                    <a:pt x="58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0" y="61"/>
                    <a:pt x="60" y="62"/>
                    <a:pt x="60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7"/>
                    <a:pt x="63" y="67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70"/>
                    <a:pt x="64" y="70"/>
                    <a:pt x="66" y="71"/>
                  </a:cubicBezTo>
                  <a:cubicBezTo>
                    <a:pt x="66" y="71"/>
                    <a:pt x="67" y="72"/>
                    <a:pt x="67" y="72"/>
                  </a:cubicBezTo>
                  <a:cubicBezTo>
                    <a:pt x="68" y="72"/>
                    <a:pt x="69" y="72"/>
                    <a:pt x="70" y="72"/>
                  </a:cubicBezTo>
                  <a:cubicBezTo>
                    <a:pt x="71" y="73"/>
                    <a:pt x="72" y="72"/>
                    <a:pt x="72" y="72"/>
                  </a:cubicBezTo>
                  <a:cubicBezTo>
                    <a:pt x="72" y="72"/>
                    <a:pt x="73" y="72"/>
                    <a:pt x="73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lose/>
                  <a:moveTo>
                    <a:pt x="58" y="59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7" y="60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0"/>
                    <a:pt x="58" y="60"/>
                  </a:cubicBezTo>
                  <a:lnTo>
                    <a:pt x="58" y="59"/>
                  </a:lnTo>
                  <a:close/>
                  <a:moveTo>
                    <a:pt x="55" y="5"/>
                  </a:moveTo>
                  <a:cubicBezTo>
                    <a:pt x="55" y="5"/>
                    <a:pt x="55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32" name="Freeform 536"/>
            <p:cNvSpPr/>
            <p:nvPr/>
          </p:nvSpPr>
          <p:spPr bwMode="auto">
            <a:xfrm>
              <a:off x="4288559" y="3726017"/>
              <a:ext cx="0" cy="9444"/>
            </a:xfrm>
            <a:custGeom>
              <a:avLst/>
              <a:gdLst>
                <a:gd name="T0" fmla="*/ 0 h 1"/>
                <a:gd name="T1" fmla="*/ 0 h 1"/>
                <a:gd name="T2" fmla="*/ 81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33" name="Freeform 537"/>
            <p:cNvSpPr/>
            <p:nvPr/>
          </p:nvSpPr>
          <p:spPr bwMode="auto">
            <a:xfrm>
              <a:off x="4272819" y="3719720"/>
              <a:ext cx="31479" cy="15740"/>
            </a:xfrm>
            <a:custGeom>
              <a:avLst/>
              <a:gdLst>
                <a:gd name="T0" fmla="*/ 158 w 4"/>
                <a:gd name="T1" fmla="*/ 83 h 2"/>
                <a:gd name="T2" fmla="*/ 0 w 4"/>
                <a:gd name="T3" fmla="*/ 83 h 2"/>
                <a:gd name="T4" fmla="*/ 50 w 4"/>
                <a:gd name="T5" fmla="*/ 50 h 2"/>
                <a:gd name="T6" fmla="*/ 83 w 4"/>
                <a:gd name="T7" fmla="*/ 50 h 2"/>
                <a:gd name="T8" fmla="*/ 83 w 4"/>
                <a:gd name="T9" fmla="*/ 0 h 2"/>
                <a:gd name="T10" fmla="*/ 158 w 4"/>
                <a:gd name="T11" fmla="*/ 83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34" name="Freeform 538"/>
            <p:cNvSpPr/>
            <p:nvPr/>
          </p:nvSpPr>
          <p:spPr bwMode="auto">
            <a:xfrm>
              <a:off x="4370403" y="3408059"/>
              <a:ext cx="6296" cy="1574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3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35" name="Freeform 539"/>
            <p:cNvSpPr/>
            <p:nvPr/>
          </p:nvSpPr>
          <p:spPr bwMode="auto">
            <a:xfrm>
              <a:off x="4370403" y="3392319"/>
              <a:ext cx="15739" cy="44073"/>
            </a:xfrm>
            <a:custGeom>
              <a:avLst/>
              <a:gdLst>
                <a:gd name="T0" fmla="*/ 0 w 2"/>
                <a:gd name="T1" fmla="*/ 180 h 6"/>
                <a:gd name="T2" fmla="*/ 0 w 2"/>
                <a:gd name="T3" fmla="*/ 0 h 6"/>
                <a:gd name="T4" fmla="*/ 50 w 2"/>
                <a:gd name="T5" fmla="*/ 65 h 6"/>
                <a:gd name="T6" fmla="*/ 50 w 2"/>
                <a:gd name="T7" fmla="*/ 152 h 6"/>
                <a:gd name="T8" fmla="*/ 0 w 2"/>
                <a:gd name="T9" fmla="*/ 18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4"/>
                    <a:pt x="1" y="5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36" name="Freeform 540"/>
            <p:cNvSpPr/>
            <p:nvPr/>
          </p:nvSpPr>
          <p:spPr bwMode="auto">
            <a:xfrm>
              <a:off x="4279115" y="3713424"/>
              <a:ext cx="15739" cy="12592"/>
            </a:xfrm>
            <a:custGeom>
              <a:avLst/>
              <a:gdLst>
                <a:gd name="T0" fmla="*/ 0 w 2"/>
                <a:gd name="T1" fmla="*/ 0 h 2"/>
                <a:gd name="T2" fmla="*/ 50 w 2"/>
                <a:gd name="T3" fmla="*/ 32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37" name="Freeform 541"/>
            <p:cNvSpPr/>
            <p:nvPr/>
          </p:nvSpPr>
          <p:spPr bwMode="auto">
            <a:xfrm>
              <a:off x="4272819" y="3703980"/>
              <a:ext cx="22035" cy="31481"/>
            </a:xfrm>
            <a:custGeom>
              <a:avLst/>
              <a:gdLst>
                <a:gd name="T0" fmla="*/ 65 w 3"/>
                <a:gd name="T1" fmla="*/ 158 h 4"/>
                <a:gd name="T2" fmla="*/ 28 w 3"/>
                <a:gd name="T3" fmla="*/ 125 h 4"/>
                <a:gd name="T4" fmla="*/ 28 w 3"/>
                <a:gd name="T5" fmla="*/ 125 h 4"/>
                <a:gd name="T6" fmla="*/ 28 w 3"/>
                <a:gd name="T7" fmla="*/ 83 h 4"/>
                <a:gd name="T8" fmla="*/ 0 w 3"/>
                <a:gd name="T9" fmla="*/ 0 h 4"/>
                <a:gd name="T10" fmla="*/ 28 w 3"/>
                <a:gd name="T11" fmla="*/ 50 h 4"/>
                <a:gd name="T12" fmla="*/ 86 w 3"/>
                <a:gd name="T13" fmla="*/ 83 h 4"/>
                <a:gd name="T14" fmla="*/ 65 w 3"/>
                <a:gd name="T15" fmla="*/ 125 h 4"/>
                <a:gd name="T16" fmla="*/ 65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38" name="Freeform 542"/>
            <p:cNvSpPr/>
            <p:nvPr/>
          </p:nvSpPr>
          <p:spPr bwMode="auto">
            <a:xfrm>
              <a:off x="4228749" y="3735461"/>
              <a:ext cx="59810" cy="72406"/>
            </a:xfrm>
            <a:custGeom>
              <a:avLst/>
              <a:gdLst>
                <a:gd name="T0" fmla="*/ 0 w 8"/>
                <a:gd name="T1" fmla="*/ 0 h 10"/>
                <a:gd name="T2" fmla="*/ 29 w 8"/>
                <a:gd name="T3" fmla="*/ 147 h 10"/>
                <a:gd name="T4" fmla="*/ 29 w 8"/>
                <a:gd name="T5" fmla="*/ 147 h 10"/>
                <a:gd name="T6" fmla="*/ 95 w 8"/>
                <a:gd name="T7" fmla="*/ 216 h 10"/>
                <a:gd name="T8" fmla="*/ 95 w 8"/>
                <a:gd name="T9" fmla="*/ 253 h 10"/>
                <a:gd name="T10" fmla="*/ 254 w 8"/>
                <a:gd name="T11" fmla="*/ 110 h 10"/>
                <a:gd name="T12" fmla="*/ 164 w 8"/>
                <a:gd name="T13" fmla="*/ 28 h 10"/>
                <a:gd name="T14" fmla="*/ 0 w 8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8" y="6"/>
                    <a:pt x="8" y="4"/>
                  </a:cubicBezTo>
                  <a:cubicBezTo>
                    <a:pt x="8" y="1"/>
                    <a:pt x="8" y="0"/>
                    <a:pt x="5" y="1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39" name="Freeform 543"/>
            <p:cNvSpPr>
              <a:spLocks noEditPoints="1"/>
            </p:cNvSpPr>
            <p:nvPr/>
          </p:nvSpPr>
          <p:spPr bwMode="auto">
            <a:xfrm>
              <a:off x="4222453" y="3726017"/>
              <a:ext cx="72401" cy="81850"/>
            </a:xfrm>
            <a:custGeom>
              <a:avLst/>
              <a:gdLst>
                <a:gd name="T0" fmla="*/ 147 w 10"/>
                <a:gd name="T1" fmla="*/ 340 h 11"/>
                <a:gd name="T2" fmla="*/ 110 w 10"/>
                <a:gd name="T3" fmla="*/ 319 h 11"/>
                <a:gd name="T4" fmla="*/ 85 w 10"/>
                <a:gd name="T5" fmla="*/ 319 h 11"/>
                <a:gd name="T6" fmla="*/ 85 w 10"/>
                <a:gd name="T7" fmla="*/ 319 h 11"/>
                <a:gd name="T8" fmla="*/ 64 w 10"/>
                <a:gd name="T9" fmla="*/ 184 h 11"/>
                <a:gd name="T10" fmla="*/ 28 w 10"/>
                <a:gd name="T11" fmla="*/ 118 h 11"/>
                <a:gd name="T12" fmla="*/ 28 w 10"/>
                <a:gd name="T13" fmla="*/ 118 h 11"/>
                <a:gd name="T14" fmla="*/ 0 w 10"/>
                <a:gd name="T15" fmla="*/ 28 h 11"/>
                <a:gd name="T16" fmla="*/ 28 w 10"/>
                <a:gd name="T17" fmla="*/ 0 h 11"/>
                <a:gd name="T18" fmla="*/ 28 w 10"/>
                <a:gd name="T19" fmla="*/ 28 h 11"/>
                <a:gd name="T20" fmla="*/ 64 w 10"/>
                <a:gd name="T21" fmla="*/ 28 h 11"/>
                <a:gd name="T22" fmla="*/ 170 w 10"/>
                <a:gd name="T23" fmla="*/ 66 h 11"/>
                <a:gd name="T24" fmla="*/ 216 w 10"/>
                <a:gd name="T25" fmla="*/ 28 h 11"/>
                <a:gd name="T26" fmla="*/ 253 w 10"/>
                <a:gd name="T27" fmla="*/ 66 h 11"/>
                <a:gd name="T28" fmla="*/ 281 w 10"/>
                <a:gd name="T29" fmla="*/ 156 h 11"/>
                <a:gd name="T30" fmla="*/ 147 w 10"/>
                <a:gd name="T31" fmla="*/ 340 h 11"/>
                <a:gd name="T32" fmla="*/ 85 w 10"/>
                <a:gd name="T33" fmla="*/ 225 h 11"/>
                <a:gd name="T34" fmla="*/ 147 w 10"/>
                <a:gd name="T35" fmla="*/ 279 h 11"/>
                <a:gd name="T36" fmla="*/ 147 w 10"/>
                <a:gd name="T37" fmla="*/ 279 h 11"/>
                <a:gd name="T38" fmla="*/ 147 w 10"/>
                <a:gd name="T39" fmla="*/ 279 h 11"/>
                <a:gd name="T40" fmla="*/ 253 w 10"/>
                <a:gd name="T41" fmla="*/ 156 h 11"/>
                <a:gd name="T42" fmla="*/ 216 w 10"/>
                <a:gd name="T43" fmla="*/ 95 h 11"/>
                <a:gd name="T44" fmla="*/ 170 w 10"/>
                <a:gd name="T45" fmla="*/ 95 h 11"/>
                <a:gd name="T46" fmla="*/ 64 w 10"/>
                <a:gd name="T47" fmla="*/ 66 h 11"/>
                <a:gd name="T48" fmla="*/ 64 w 10"/>
                <a:gd name="T49" fmla="*/ 66 h 11"/>
                <a:gd name="T50" fmla="*/ 64 w 10"/>
                <a:gd name="T51" fmla="*/ 118 h 11"/>
                <a:gd name="T52" fmla="*/ 85 w 10"/>
                <a:gd name="T53" fmla="*/ 225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cubicBezTo>
                    <a:pt x="4" y="11"/>
                    <a:pt x="4" y="11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7"/>
                    <a:pt x="2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10" y="2"/>
                    <a:pt x="10" y="3"/>
                    <a:pt x="10" y="5"/>
                  </a:cubicBezTo>
                  <a:cubicBezTo>
                    <a:pt x="10" y="7"/>
                    <a:pt x="7" y="11"/>
                    <a:pt x="5" y="11"/>
                  </a:cubicBezTo>
                  <a:close/>
                  <a:moveTo>
                    <a:pt x="3" y="7"/>
                  </a:move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7"/>
                    <a:pt x="9" y="5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5"/>
                    <a:pt x="4" y="6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40" name="Freeform 544"/>
            <p:cNvSpPr/>
            <p:nvPr/>
          </p:nvSpPr>
          <p:spPr bwMode="auto">
            <a:xfrm>
              <a:off x="3693610" y="2879179"/>
              <a:ext cx="28331" cy="22037"/>
            </a:xfrm>
            <a:custGeom>
              <a:avLst/>
              <a:gdLst>
                <a:gd name="T0" fmla="*/ 0 w 4"/>
                <a:gd name="T1" fmla="*/ 65 h 3"/>
                <a:gd name="T2" fmla="*/ 101 w 4"/>
                <a:gd name="T3" fmla="*/ 65 h 3"/>
                <a:gd name="T4" fmla="*/ 81 w 4"/>
                <a:gd name="T5" fmla="*/ 28 h 3"/>
                <a:gd name="T6" fmla="*/ 56 w 4"/>
                <a:gd name="T7" fmla="*/ 86 h 3"/>
                <a:gd name="T8" fmla="*/ 0 w 4"/>
                <a:gd name="T9" fmla="*/ 6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1"/>
                    <a:pt x="3" y="0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41" name="Freeform 545"/>
            <p:cNvSpPr/>
            <p:nvPr/>
          </p:nvSpPr>
          <p:spPr bwMode="auto">
            <a:xfrm>
              <a:off x="3693610" y="2879179"/>
              <a:ext cx="37775" cy="37777"/>
            </a:xfrm>
            <a:custGeom>
              <a:avLst/>
              <a:gdLst>
                <a:gd name="T0" fmla="*/ 168 w 5"/>
                <a:gd name="T1" fmla="*/ 168 h 5"/>
                <a:gd name="T2" fmla="*/ 98 w 5"/>
                <a:gd name="T3" fmla="*/ 98 h 5"/>
                <a:gd name="T4" fmla="*/ 98 w 5"/>
                <a:gd name="T5" fmla="*/ 70 h 5"/>
                <a:gd name="T6" fmla="*/ 98 w 5"/>
                <a:gd name="T7" fmla="*/ 98 h 5"/>
                <a:gd name="T8" fmla="*/ 70 w 5"/>
                <a:gd name="T9" fmla="*/ 98 h 5"/>
                <a:gd name="T10" fmla="*/ 70 w 5"/>
                <a:gd name="T11" fmla="*/ 139 h 5"/>
                <a:gd name="T12" fmla="*/ 29 w 5"/>
                <a:gd name="T13" fmla="*/ 139 h 5"/>
                <a:gd name="T14" fmla="*/ 29 w 5"/>
                <a:gd name="T15" fmla="*/ 98 h 5"/>
                <a:gd name="T16" fmla="*/ 0 w 5"/>
                <a:gd name="T17" fmla="*/ 70 h 5"/>
                <a:gd name="T18" fmla="*/ 0 w 5"/>
                <a:gd name="T19" fmla="*/ 70 h 5"/>
                <a:gd name="T20" fmla="*/ 29 w 5"/>
                <a:gd name="T21" fmla="*/ 29 h 5"/>
                <a:gd name="T22" fmla="*/ 70 w 5"/>
                <a:gd name="T23" fmla="*/ 0 h 5"/>
                <a:gd name="T24" fmla="*/ 70 w 5"/>
                <a:gd name="T25" fmla="*/ 0 h 5"/>
                <a:gd name="T26" fmla="*/ 70 w 5"/>
                <a:gd name="T27" fmla="*/ 0 h 5"/>
                <a:gd name="T28" fmla="*/ 139 w 5"/>
                <a:gd name="T29" fmla="*/ 70 h 5"/>
                <a:gd name="T30" fmla="*/ 168 w 5"/>
                <a:gd name="T31" fmla="*/ 168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42" name="Freeform 546"/>
            <p:cNvSpPr/>
            <p:nvPr/>
          </p:nvSpPr>
          <p:spPr bwMode="auto">
            <a:xfrm>
              <a:off x="4162644" y="3014548"/>
              <a:ext cx="169985" cy="141664"/>
            </a:xfrm>
            <a:custGeom>
              <a:avLst/>
              <a:gdLst>
                <a:gd name="T0" fmla="*/ 0 w 23"/>
                <a:gd name="T1" fmla="*/ 185 h 19"/>
                <a:gd name="T2" fmla="*/ 0 w 23"/>
                <a:gd name="T3" fmla="*/ 0 h 19"/>
                <a:gd name="T4" fmla="*/ 270 w 23"/>
                <a:gd name="T5" fmla="*/ 118 h 19"/>
                <a:gd name="T6" fmla="*/ 364 w 23"/>
                <a:gd name="T7" fmla="*/ 225 h 19"/>
                <a:gd name="T8" fmla="*/ 491 w 23"/>
                <a:gd name="T9" fmla="*/ 320 h 19"/>
                <a:gd name="T10" fmla="*/ 425 w 23"/>
                <a:gd name="T11" fmla="*/ 320 h 19"/>
                <a:gd name="T12" fmla="*/ 519 w 23"/>
                <a:gd name="T13" fmla="*/ 438 h 19"/>
                <a:gd name="T14" fmla="*/ 585 w 23"/>
                <a:gd name="T15" fmla="*/ 476 h 19"/>
                <a:gd name="T16" fmla="*/ 634 w 23"/>
                <a:gd name="T17" fmla="*/ 533 h 19"/>
                <a:gd name="T18" fmla="*/ 634 w 23"/>
                <a:gd name="T19" fmla="*/ 533 h 19"/>
                <a:gd name="T20" fmla="*/ 700 w 23"/>
                <a:gd name="T21" fmla="*/ 573 h 19"/>
                <a:gd name="T22" fmla="*/ 671 w 23"/>
                <a:gd name="T23" fmla="*/ 573 h 19"/>
                <a:gd name="T24" fmla="*/ 700 w 23"/>
                <a:gd name="T25" fmla="*/ 599 h 19"/>
                <a:gd name="T26" fmla="*/ 425 w 23"/>
                <a:gd name="T27" fmla="*/ 504 h 19"/>
                <a:gd name="T28" fmla="*/ 364 w 23"/>
                <a:gd name="T29" fmla="*/ 410 h 19"/>
                <a:gd name="T30" fmla="*/ 209 w 23"/>
                <a:gd name="T31" fmla="*/ 369 h 19"/>
                <a:gd name="T32" fmla="*/ 155 w 23"/>
                <a:gd name="T33" fmla="*/ 438 h 19"/>
                <a:gd name="T34" fmla="*/ 28 w 23"/>
                <a:gd name="T35" fmla="*/ 476 h 19"/>
                <a:gd name="T36" fmla="*/ 0 w 23"/>
                <a:gd name="T37" fmla="*/ 185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" h="19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1"/>
                    <a:pt x="7" y="2"/>
                    <a:pt x="9" y="4"/>
                  </a:cubicBezTo>
                  <a:cubicBezTo>
                    <a:pt x="11" y="5"/>
                    <a:pt x="11" y="7"/>
                    <a:pt x="12" y="7"/>
                  </a:cubicBezTo>
                  <a:cubicBezTo>
                    <a:pt x="14" y="8"/>
                    <a:pt x="16" y="8"/>
                    <a:pt x="16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5" y="12"/>
                    <a:pt x="16" y="13"/>
                    <a:pt x="17" y="14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20" y="16"/>
                    <a:pt x="19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1" y="19"/>
                    <a:pt x="14" y="18"/>
                    <a:pt x="14" y="16"/>
                  </a:cubicBezTo>
                  <a:cubicBezTo>
                    <a:pt x="14" y="16"/>
                    <a:pt x="12" y="14"/>
                    <a:pt x="12" y="13"/>
                  </a:cubicBezTo>
                  <a:cubicBezTo>
                    <a:pt x="10" y="13"/>
                    <a:pt x="8" y="12"/>
                    <a:pt x="7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7" y="16"/>
                    <a:pt x="1" y="17"/>
                    <a:pt x="1" y="15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43" name="Freeform 547"/>
            <p:cNvSpPr>
              <a:spLocks noEditPoints="1"/>
            </p:cNvSpPr>
            <p:nvPr/>
          </p:nvSpPr>
          <p:spPr bwMode="auto">
            <a:xfrm>
              <a:off x="4162644" y="3014548"/>
              <a:ext cx="185725" cy="141664"/>
            </a:xfrm>
            <a:custGeom>
              <a:avLst/>
              <a:gdLst>
                <a:gd name="T0" fmla="*/ 524 w 25"/>
                <a:gd name="T1" fmla="*/ 599 h 19"/>
                <a:gd name="T2" fmla="*/ 340 w 25"/>
                <a:gd name="T3" fmla="*/ 438 h 19"/>
                <a:gd name="T4" fmla="*/ 222 w 25"/>
                <a:gd name="T5" fmla="*/ 410 h 19"/>
                <a:gd name="T6" fmla="*/ 184 w 25"/>
                <a:gd name="T7" fmla="*/ 476 h 19"/>
                <a:gd name="T8" fmla="*/ 0 w 25"/>
                <a:gd name="T9" fmla="*/ 476 h 19"/>
                <a:gd name="T10" fmla="*/ 0 w 25"/>
                <a:gd name="T11" fmla="*/ 0 h 19"/>
                <a:gd name="T12" fmla="*/ 94 w 25"/>
                <a:gd name="T13" fmla="*/ 28 h 19"/>
                <a:gd name="T14" fmla="*/ 340 w 25"/>
                <a:gd name="T15" fmla="*/ 156 h 19"/>
                <a:gd name="T16" fmla="*/ 406 w 25"/>
                <a:gd name="T17" fmla="*/ 225 h 19"/>
                <a:gd name="T18" fmla="*/ 524 w 25"/>
                <a:gd name="T19" fmla="*/ 348 h 19"/>
                <a:gd name="T20" fmla="*/ 463 w 25"/>
                <a:gd name="T21" fmla="*/ 348 h 19"/>
                <a:gd name="T22" fmla="*/ 524 w 25"/>
                <a:gd name="T23" fmla="*/ 410 h 19"/>
                <a:gd name="T24" fmla="*/ 552 w 25"/>
                <a:gd name="T25" fmla="*/ 438 h 19"/>
                <a:gd name="T26" fmla="*/ 618 w 25"/>
                <a:gd name="T27" fmla="*/ 504 h 19"/>
                <a:gd name="T28" fmla="*/ 684 w 25"/>
                <a:gd name="T29" fmla="*/ 504 h 19"/>
                <a:gd name="T30" fmla="*/ 774 w 25"/>
                <a:gd name="T31" fmla="*/ 573 h 19"/>
                <a:gd name="T32" fmla="*/ 753 w 25"/>
                <a:gd name="T33" fmla="*/ 599 h 19"/>
                <a:gd name="T34" fmla="*/ 684 w 25"/>
                <a:gd name="T35" fmla="*/ 599 h 19"/>
                <a:gd name="T36" fmla="*/ 222 w 25"/>
                <a:gd name="T37" fmla="*/ 348 h 19"/>
                <a:gd name="T38" fmla="*/ 368 w 25"/>
                <a:gd name="T39" fmla="*/ 410 h 19"/>
                <a:gd name="T40" fmla="*/ 524 w 25"/>
                <a:gd name="T41" fmla="*/ 533 h 19"/>
                <a:gd name="T42" fmla="*/ 656 w 25"/>
                <a:gd name="T43" fmla="*/ 573 h 19"/>
                <a:gd name="T44" fmla="*/ 618 w 25"/>
                <a:gd name="T45" fmla="*/ 533 h 19"/>
                <a:gd name="T46" fmla="*/ 590 w 25"/>
                <a:gd name="T47" fmla="*/ 504 h 19"/>
                <a:gd name="T48" fmla="*/ 524 w 25"/>
                <a:gd name="T49" fmla="*/ 476 h 19"/>
                <a:gd name="T50" fmla="*/ 434 w 25"/>
                <a:gd name="T51" fmla="*/ 320 h 19"/>
                <a:gd name="T52" fmla="*/ 434 w 25"/>
                <a:gd name="T53" fmla="*/ 320 h 19"/>
                <a:gd name="T54" fmla="*/ 463 w 25"/>
                <a:gd name="T55" fmla="*/ 320 h 19"/>
                <a:gd name="T56" fmla="*/ 368 w 25"/>
                <a:gd name="T57" fmla="*/ 253 h 19"/>
                <a:gd name="T58" fmla="*/ 278 w 25"/>
                <a:gd name="T59" fmla="*/ 156 h 19"/>
                <a:gd name="T60" fmla="*/ 28 w 25"/>
                <a:gd name="T61" fmla="*/ 28 h 19"/>
                <a:gd name="T62" fmla="*/ 28 w 25"/>
                <a:gd name="T63" fmla="*/ 476 h 19"/>
                <a:gd name="T64" fmla="*/ 156 w 25"/>
                <a:gd name="T65" fmla="*/ 476 h 19"/>
                <a:gd name="T66" fmla="*/ 118 w 25"/>
                <a:gd name="T67" fmla="*/ 438 h 19"/>
                <a:gd name="T68" fmla="*/ 156 w 25"/>
                <a:gd name="T69" fmla="*/ 410 h 19"/>
                <a:gd name="T70" fmla="*/ 184 w 25"/>
                <a:gd name="T71" fmla="*/ 348 h 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" h="19">
                  <a:moveTo>
                    <a:pt x="22" y="19"/>
                  </a:moveTo>
                  <a:cubicBezTo>
                    <a:pt x="20" y="19"/>
                    <a:pt x="18" y="19"/>
                    <a:pt x="17" y="19"/>
                  </a:cubicBezTo>
                  <a:cubicBezTo>
                    <a:pt x="15" y="18"/>
                    <a:pt x="14" y="17"/>
                    <a:pt x="13" y="16"/>
                  </a:cubicBezTo>
                  <a:cubicBezTo>
                    <a:pt x="13" y="15"/>
                    <a:pt x="12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9" y="13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4" y="17"/>
                    <a:pt x="3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5" y="1"/>
                    <a:pt x="8" y="2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7" y="8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2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2" y="19"/>
                    <a:pt x="22" y="19"/>
                  </a:cubicBezTo>
                  <a:close/>
                  <a:moveTo>
                    <a:pt x="6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11"/>
                    <a:pt x="10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5" y="15"/>
                    <a:pt x="15" y="16"/>
                  </a:cubicBezTo>
                  <a:cubicBezTo>
                    <a:pt x="15" y="16"/>
                    <a:pt x="15" y="17"/>
                    <a:pt x="17" y="17"/>
                  </a:cubicBezTo>
                  <a:cubicBezTo>
                    <a:pt x="18" y="18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8" y="16"/>
                    <a:pt x="17" y="15"/>
                    <a:pt x="17" y="15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5" y="13"/>
                    <a:pt x="14" y="12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4" y="9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8"/>
                    <a:pt x="11" y="7"/>
                    <a:pt x="10" y="6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7" y="3"/>
                    <a:pt x="5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2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2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44" name="Freeform 548"/>
            <p:cNvSpPr/>
            <p:nvPr/>
          </p:nvSpPr>
          <p:spPr bwMode="auto">
            <a:xfrm>
              <a:off x="4326333" y="3134175"/>
              <a:ext cx="6296" cy="6296"/>
            </a:xfrm>
            <a:custGeom>
              <a:avLst/>
              <a:gdLst>
                <a:gd name="T0" fmla="*/ 0 w 1"/>
                <a:gd name="T1" fmla="*/ 0 h 1"/>
                <a:gd name="T2" fmla="*/ 16 w 1"/>
                <a:gd name="T3" fmla="*/ 1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45" name="Freeform 549"/>
            <p:cNvSpPr/>
            <p:nvPr/>
          </p:nvSpPr>
          <p:spPr bwMode="auto">
            <a:xfrm>
              <a:off x="4310594" y="3124731"/>
              <a:ext cx="28331" cy="15740"/>
            </a:xfrm>
            <a:custGeom>
              <a:avLst/>
              <a:gdLst>
                <a:gd name="T0" fmla="*/ 81 w 4"/>
                <a:gd name="T1" fmla="*/ 83 h 2"/>
                <a:gd name="T2" fmla="*/ 56 w 4"/>
                <a:gd name="T3" fmla="*/ 83 h 2"/>
                <a:gd name="T4" fmla="*/ 56 w 4"/>
                <a:gd name="T5" fmla="*/ 50 h 2"/>
                <a:gd name="T6" fmla="*/ 0 w 4"/>
                <a:gd name="T7" fmla="*/ 0 h 2"/>
                <a:gd name="T8" fmla="*/ 56 w 4"/>
                <a:gd name="T9" fmla="*/ 50 h 2"/>
                <a:gd name="T10" fmla="*/ 81 w 4"/>
                <a:gd name="T11" fmla="*/ 50 h 2"/>
                <a:gd name="T12" fmla="*/ 101 w 4"/>
                <a:gd name="T13" fmla="*/ 83 h 2"/>
                <a:gd name="T14" fmla="*/ 101 w 4"/>
                <a:gd name="T15" fmla="*/ 83 h 2"/>
                <a:gd name="T16" fmla="*/ 81 w 4"/>
                <a:gd name="T17" fmla="*/ 83 h 2"/>
                <a:gd name="T18" fmla="*/ 81 w 4"/>
                <a:gd name="T19" fmla="*/ 83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46" name="Freeform 550"/>
            <p:cNvSpPr/>
            <p:nvPr/>
          </p:nvSpPr>
          <p:spPr bwMode="auto">
            <a:xfrm>
              <a:off x="4288559" y="3036584"/>
              <a:ext cx="72401" cy="44073"/>
            </a:xfrm>
            <a:custGeom>
              <a:avLst/>
              <a:gdLst>
                <a:gd name="T0" fmla="*/ 0 w 10"/>
                <a:gd name="T1" fmla="*/ 114 h 6"/>
                <a:gd name="T2" fmla="*/ 110 w 10"/>
                <a:gd name="T3" fmla="*/ 86 h 6"/>
                <a:gd name="T4" fmla="*/ 216 w 10"/>
                <a:gd name="T5" fmla="*/ 65 h 6"/>
                <a:gd name="T6" fmla="*/ 253 w 10"/>
                <a:gd name="T7" fmla="*/ 28 h 6"/>
                <a:gd name="T8" fmla="*/ 253 w 10"/>
                <a:gd name="T9" fmla="*/ 114 h 6"/>
                <a:gd name="T10" fmla="*/ 147 w 10"/>
                <a:gd name="T11" fmla="*/ 180 h 6"/>
                <a:gd name="T12" fmla="*/ 0 w 10"/>
                <a:gd name="T13" fmla="*/ 114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2" y="4"/>
                    <a:pt x="4" y="5"/>
                    <a:pt x="4" y="3"/>
                  </a:cubicBezTo>
                  <a:cubicBezTo>
                    <a:pt x="4" y="5"/>
                    <a:pt x="8" y="4"/>
                    <a:pt x="8" y="2"/>
                  </a:cubicBezTo>
                  <a:cubicBezTo>
                    <a:pt x="8" y="2"/>
                    <a:pt x="8" y="0"/>
                    <a:pt x="9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5"/>
                    <a:pt x="6" y="6"/>
                    <a:pt x="5" y="6"/>
                  </a:cubicBezTo>
                  <a:cubicBezTo>
                    <a:pt x="3" y="6"/>
                    <a:pt x="1" y="6"/>
                    <a:pt x="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47" name="Freeform 551"/>
            <p:cNvSpPr>
              <a:spLocks noEditPoints="1"/>
            </p:cNvSpPr>
            <p:nvPr/>
          </p:nvSpPr>
          <p:spPr bwMode="auto">
            <a:xfrm>
              <a:off x="4279115" y="3036584"/>
              <a:ext cx="81845" cy="50369"/>
            </a:xfrm>
            <a:custGeom>
              <a:avLst/>
              <a:gdLst>
                <a:gd name="T0" fmla="*/ 156 w 11"/>
                <a:gd name="T1" fmla="*/ 194 h 7"/>
                <a:gd name="T2" fmla="*/ 28 w 11"/>
                <a:gd name="T3" fmla="*/ 130 h 7"/>
                <a:gd name="T4" fmla="*/ 0 w 11"/>
                <a:gd name="T5" fmla="*/ 110 h 7"/>
                <a:gd name="T6" fmla="*/ 28 w 11"/>
                <a:gd name="T7" fmla="*/ 110 h 7"/>
                <a:gd name="T8" fmla="*/ 66 w 11"/>
                <a:gd name="T9" fmla="*/ 110 h 7"/>
                <a:gd name="T10" fmla="*/ 95 w 11"/>
                <a:gd name="T11" fmla="*/ 110 h 7"/>
                <a:gd name="T12" fmla="*/ 156 w 11"/>
                <a:gd name="T13" fmla="*/ 85 h 7"/>
                <a:gd name="T14" fmla="*/ 184 w 11"/>
                <a:gd name="T15" fmla="*/ 85 h 7"/>
                <a:gd name="T16" fmla="*/ 184 w 11"/>
                <a:gd name="T17" fmla="*/ 110 h 7"/>
                <a:gd name="T18" fmla="*/ 184 w 11"/>
                <a:gd name="T19" fmla="*/ 110 h 7"/>
                <a:gd name="T20" fmla="*/ 184 w 11"/>
                <a:gd name="T21" fmla="*/ 110 h 7"/>
                <a:gd name="T22" fmla="*/ 251 w 11"/>
                <a:gd name="T23" fmla="*/ 85 h 7"/>
                <a:gd name="T24" fmla="*/ 251 w 11"/>
                <a:gd name="T25" fmla="*/ 57 h 7"/>
                <a:gd name="T26" fmla="*/ 279 w 11"/>
                <a:gd name="T27" fmla="*/ 25 h 7"/>
                <a:gd name="T28" fmla="*/ 319 w 11"/>
                <a:gd name="T29" fmla="*/ 25 h 7"/>
                <a:gd name="T30" fmla="*/ 340 w 11"/>
                <a:gd name="T31" fmla="*/ 110 h 7"/>
                <a:gd name="T32" fmla="*/ 319 w 11"/>
                <a:gd name="T33" fmla="*/ 110 h 7"/>
                <a:gd name="T34" fmla="*/ 184 w 11"/>
                <a:gd name="T35" fmla="*/ 194 h 7"/>
                <a:gd name="T36" fmla="*/ 156 w 11"/>
                <a:gd name="T37" fmla="*/ 194 h 7"/>
                <a:gd name="T38" fmla="*/ 95 w 11"/>
                <a:gd name="T39" fmla="*/ 130 h 7"/>
                <a:gd name="T40" fmla="*/ 156 w 11"/>
                <a:gd name="T41" fmla="*/ 130 h 7"/>
                <a:gd name="T42" fmla="*/ 184 w 11"/>
                <a:gd name="T43" fmla="*/ 130 h 7"/>
                <a:gd name="T44" fmla="*/ 279 w 11"/>
                <a:gd name="T45" fmla="*/ 110 h 7"/>
                <a:gd name="T46" fmla="*/ 319 w 11"/>
                <a:gd name="T47" fmla="*/ 85 h 7"/>
                <a:gd name="T48" fmla="*/ 319 w 11"/>
                <a:gd name="T49" fmla="*/ 57 h 7"/>
                <a:gd name="T50" fmla="*/ 319 w 11"/>
                <a:gd name="T51" fmla="*/ 57 h 7"/>
                <a:gd name="T52" fmla="*/ 279 w 11"/>
                <a:gd name="T53" fmla="*/ 57 h 7"/>
                <a:gd name="T54" fmla="*/ 279 w 11"/>
                <a:gd name="T55" fmla="*/ 85 h 7"/>
                <a:gd name="T56" fmla="*/ 184 w 11"/>
                <a:gd name="T57" fmla="*/ 130 h 7"/>
                <a:gd name="T58" fmla="*/ 156 w 11"/>
                <a:gd name="T59" fmla="*/ 110 h 7"/>
                <a:gd name="T60" fmla="*/ 95 w 11"/>
                <a:gd name="T61" fmla="*/ 130 h 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4" y="7"/>
                    <a:pt x="2" y="6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7" y="6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3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48" name="Freeform 552"/>
            <p:cNvSpPr/>
            <p:nvPr/>
          </p:nvSpPr>
          <p:spPr bwMode="auto">
            <a:xfrm>
              <a:off x="4279115" y="3064917"/>
              <a:ext cx="9444" cy="9444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0 h 1"/>
                <a:gd name="T4" fmla="*/ 81 w 1"/>
                <a:gd name="T5" fmla="*/ 8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49" name="Freeform 553"/>
            <p:cNvSpPr/>
            <p:nvPr/>
          </p:nvSpPr>
          <p:spPr bwMode="auto">
            <a:xfrm>
              <a:off x="4266523" y="3058621"/>
              <a:ext cx="22035" cy="22037"/>
            </a:xfrm>
            <a:custGeom>
              <a:avLst/>
              <a:gdLst>
                <a:gd name="T0" fmla="*/ 86 w 3"/>
                <a:gd name="T1" fmla="*/ 86 h 3"/>
                <a:gd name="T2" fmla="*/ 65 w 3"/>
                <a:gd name="T3" fmla="*/ 65 h 3"/>
                <a:gd name="T4" fmla="*/ 65 w 3"/>
                <a:gd name="T5" fmla="*/ 65 h 3"/>
                <a:gd name="T6" fmla="*/ 0 w 3"/>
                <a:gd name="T7" fmla="*/ 0 h 3"/>
                <a:gd name="T8" fmla="*/ 65 w 3"/>
                <a:gd name="T9" fmla="*/ 28 h 3"/>
                <a:gd name="T10" fmla="*/ 65 w 3"/>
                <a:gd name="T11" fmla="*/ 28 h 3"/>
                <a:gd name="T12" fmla="*/ 86 w 3"/>
                <a:gd name="T13" fmla="*/ 28 h 3"/>
                <a:gd name="T14" fmla="*/ 86 w 3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50" name="Freeform 554"/>
            <p:cNvSpPr/>
            <p:nvPr/>
          </p:nvSpPr>
          <p:spPr bwMode="auto">
            <a:xfrm>
              <a:off x="4360960" y="3036584"/>
              <a:ext cx="9444" cy="15740"/>
            </a:xfrm>
            <a:custGeom>
              <a:avLst/>
              <a:gdLst>
                <a:gd name="T0" fmla="*/ 81 w 1"/>
                <a:gd name="T1" fmla="*/ 50 h 2"/>
                <a:gd name="T2" fmla="*/ 81 w 1"/>
                <a:gd name="T3" fmla="*/ 83 h 2"/>
                <a:gd name="T4" fmla="*/ 0 w 1"/>
                <a:gd name="T5" fmla="*/ 0 h 2"/>
                <a:gd name="T6" fmla="*/ 81 w 1"/>
                <a:gd name="T7" fmla="*/ 5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51" name="Freeform 555"/>
            <p:cNvSpPr/>
            <p:nvPr/>
          </p:nvSpPr>
          <p:spPr bwMode="auto">
            <a:xfrm>
              <a:off x="4348368" y="3020844"/>
              <a:ext cx="28331" cy="37777"/>
            </a:xfrm>
            <a:custGeom>
              <a:avLst/>
              <a:gdLst>
                <a:gd name="T0" fmla="*/ 81 w 4"/>
                <a:gd name="T1" fmla="*/ 168 h 5"/>
                <a:gd name="T2" fmla="*/ 81 w 4"/>
                <a:gd name="T3" fmla="*/ 168 h 5"/>
                <a:gd name="T4" fmla="*/ 25 w 4"/>
                <a:gd name="T5" fmla="*/ 70 h 5"/>
                <a:gd name="T6" fmla="*/ 0 w 4"/>
                <a:gd name="T7" fmla="*/ 0 h 5"/>
                <a:gd name="T8" fmla="*/ 56 w 4"/>
                <a:gd name="T9" fmla="*/ 29 h 5"/>
                <a:gd name="T10" fmla="*/ 56 w 4"/>
                <a:gd name="T11" fmla="*/ 29 h 5"/>
                <a:gd name="T12" fmla="*/ 81 w 4"/>
                <a:gd name="T13" fmla="*/ 70 h 5"/>
                <a:gd name="T14" fmla="*/ 81 w 4"/>
                <a:gd name="T15" fmla="*/ 16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52" name="Freeform 556"/>
            <p:cNvSpPr/>
            <p:nvPr/>
          </p:nvSpPr>
          <p:spPr bwMode="auto">
            <a:xfrm>
              <a:off x="3825821" y="2806773"/>
              <a:ext cx="91288" cy="72406"/>
            </a:xfrm>
            <a:custGeom>
              <a:avLst/>
              <a:gdLst>
                <a:gd name="T0" fmla="*/ 309 w 12"/>
                <a:gd name="T1" fmla="*/ 0 h 10"/>
                <a:gd name="T2" fmla="*/ 379 w 12"/>
                <a:gd name="T3" fmla="*/ 216 h 10"/>
                <a:gd name="T4" fmla="*/ 338 w 12"/>
                <a:gd name="T5" fmla="*/ 170 h 10"/>
                <a:gd name="T6" fmla="*/ 309 w 12"/>
                <a:gd name="T7" fmla="*/ 281 h 10"/>
                <a:gd name="T8" fmla="*/ 268 w 12"/>
                <a:gd name="T9" fmla="*/ 216 h 10"/>
                <a:gd name="T10" fmla="*/ 210 w 12"/>
                <a:gd name="T11" fmla="*/ 216 h 10"/>
                <a:gd name="T12" fmla="*/ 169 w 12"/>
                <a:gd name="T13" fmla="*/ 110 h 10"/>
                <a:gd name="T14" fmla="*/ 140 w 12"/>
                <a:gd name="T15" fmla="*/ 147 h 10"/>
                <a:gd name="T16" fmla="*/ 140 w 12"/>
                <a:gd name="T17" fmla="*/ 147 h 10"/>
                <a:gd name="T18" fmla="*/ 99 w 12"/>
                <a:gd name="T19" fmla="*/ 170 h 10"/>
                <a:gd name="T20" fmla="*/ 70 w 12"/>
                <a:gd name="T21" fmla="*/ 170 h 10"/>
                <a:gd name="T22" fmla="*/ 29 w 12"/>
                <a:gd name="T23" fmla="*/ 170 h 10"/>
                <a:gd name="T24" fmla="*/ 169 w 12"/>
                <a:gd name="T25" fmla="*/ 110 h 10"/>
                <a:gd name="T26" fmla="*/ 309 w 12"/>
                <a:gd name="T27" fmla="*/ 64 h 10"/>
                <a:gd name="T28" fmla="*/ 309 w 12"/>
                <a:gd name="T29" fmla="*/ 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" h="10">
                  <a:moveTo>
                    <a:pt x="9" y="0"/>
                  </a:moveTo>
                  <a:cubicBezTo>
                    <a:pt x="12" y="1"/>
                    <a:pt x="11" y="6"/>
                    <a:pt x="11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7"/>
                    <a:pt x="10" y="8"/>
                    <a:pt x="9" y="10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8" y="9"/>
                    <a:pt x="6" y="9"/>
                    <a:pt x="6" y="8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4"/>
                    <a:pt x="2" y="5"/>
                    <a:pt x="2" y="6"/>
                  </a:cubicBezTo>
                  <a:cubicBezTo>
                    <a:pt x="1" y="6"/>
                    <a:pt x="0" y="7"/>
                    <a:pt x="1" y="6"/>
                  </a:cubicBezTo>
                  <a:cubicBezTo>
                    <a:pt x="1" y="4"/>
                    <a:pt x="6" y="1"/>
                    <a:pt x="5" y="4"/>
                  </a:cubicBezTo>
                  <a:cubicBezTo>
                    <a:pt x="6" y="3"/>
                    <a:pt x="7" y="1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53" name="Freeform 557"/>
            <p:cNvSpPr>
              <a:spLocks noEditPoints="1"/>
            </p:cNvSpPr>
            <p:nvPr/>
          </p:nvSpPr>
          <p:spPr bwMode="auto">
            <a:xfrm>
              <a:off x="3825821" y="2797329"/>
              <a:ext cx="91288" cy="91295"/>
            </a:xfrm>
            <a:custGeom>
              <a:avLst/>
              <a:gdLst>
                <a:gd name="T0" fmla="*/ 309 w 12"/>
                <a:gd name="T1" fmla="*/ 408 h 12"/>
                <a:gd name="T2" fmla="*/ 268 w 12"/>
                <a:gd name="T3" fmla="*/ 379 h 12"/>
                <a:gd name="T4" fmla="*/ 268 w 12"/>
                <a:gd name="T5" fmla="*/ 338 h 12"/>
                <a:gd name="T6" fmla="*/ 169 w 12"/>
                <a:gd name="T7" fmla="*/ 309 h 12"/>
                <a:gd name="T8" fmla="*/ 169 w 12"/>
                <a:gd name="T9" fmla="*/ 239 h 12"/>
                <a:gd name="T10" fmla="*/ 169 w 12"/>
                <a:gd name="T11" fmla="*/ 210 h 12"/>
                <a:gd name="T12" fmla="*/ 169 w 12"/>
                <a:gd name="T13" fmla="*/ 239 h 12"/>
                <a:gd name="T14" fmla="*/ 140 w 12"/>
                <a:gd name="T15" fmla="*/ 268 h 12"/>
                <a:gd name="T16" fmla="*/ 140 w 12"/>
                <a:gd name="T17" fmla="*/ 239 h 12"/>
                <a:gd name="T18" fmla="*/ 99 w 12"/>
                <a:gd name="T19" fmla="*/ 268 h 12"/>
                <a:gd name="T20" fmla="*/ 70 w 12"/>
                <a:gd name="T21" fmla="*/ 239 h 12"/>
                <a:gd name="T22" fmla="*/ 70 w 12"/>
                <a:gd name="T23" fmla="*/ 239 h 12"/>
                <a:gd name="T24" fmla="*/ 29 w 12"/>
                <a:gd name="T25" fmla="*/ 268 h 12"/>
                <a:gd name="T26" fmla="*/ 0 w 12"/>
                <a:gd name="T27" fmla="*/ 268 h 12"/>
                <a:gd name="T28" fmla="*/ 0 w 12"/>
                <a:gd name="T29" fmla="*/ 210 h 12"/>
                <a:gd name="T30" fmla="*/ 169 w 12"/>
                <a:gd name="T31" fmla="*/ 99 h 12"/>
                <a:gd name="T32" fmla="*/ 169 w 12"/>
                <a:gd name="T33" fmla="*/ 140 h 12"/>
                <a:gd name="T34" fmla="*/ 210 w 12"/>
                <a:gd name="T35" fmla="*/ 140 h 12"/>
                <a:gd name="T36" fmla="*/ 210 w 12"/>
                <a:gd name="T37" fmla="*/ 140 h 12"/>
                <a:gd name="T38" fmla="*/ 268 w 12"/>
                <a:gd name="T39" fmla="*/ 70 h 12"/>
                <a:gd name="T40" fmla="*/ 268 w 12"/>
                <a:gd name="T41" fmla="*/ 29 h 12"/>
                <a:gd name="T42" fmla="*/ 268 w 12"/>
                <a:gd name="T43" fmla="*/ 0 h 12"/>
                <a:gd name="T44" fmla="*/ 309 w 12"/>
                <a:gd name="T45" fmla="*/ 0 h 12"/>
                <a:gd name="T46" fmla="*/ 379 w 12"/>
                <a:gd name="T47" fmla="*/ 70 h 12"/>
                <a:gd name="T48" fmla="*/ 379 w 12"/>
                <a:gd name="T49" fmla="*/ 309 h 12"/>
                <a:gd name="T50" fmla="*/ 379 w 12"/>
                <a:gd name="T51" fmla="*/ 379 h 12"/>
                <a:gd name="T52" fmla="*/ 338 w 12"/>
                <a:gd name="T53" fmla="*/ 268 h 12"/>
                <a:gd name="T54" fmla="*/ 338 w 12"/>
                <a:gd name="T55" fmla="*/ 268 h 12"/>
                <a:gd name="T56" fmla="*/ 309 w 12"/>
                <a:gd name="T57" fmla="*/ 379 h 12"/>
                <a:gd name="T58" fmla="*/ 309 w 12"/>
                <a:gd name="T59" fmla="*/ 408 h 12"/>
                <a:gd name="T60" fmla="*/ 210 w 12"/>
                <a:gd name="T61" fmla="*/ 169 h 12"/>
                <a:gd name="T62" fmla="*/ 210 w 12"/>
                <a:gd name="T63" fmla="*/ 239 h 12"/>
                <a:gd name="T64" fmla="*/ 210 w 12"/>
                <a:gd name="T65" fmla="*/ 268 h 12"/>
                <a:gd name="T66" fmla="*/ 268 w 12"/>
                <a:gd name="T67" fmla="*/ 309 h 12"/>
                <a:gd name="T68" fmla="*/ 309 w 12"/>
                <a:gd name="T69" fmla="*/ 309 h 12"/>
                <a:gd name="T70" fmla="*/ 338 w 12"/>
                <a:gd name="T71" fmla="*/ 210 h 12"/>
                <a:gd name="T72" fmla="*/ 338 w 12"/>
                <a:gd name="T73" fmla="*/ 210 h 12"/>
                <a:gd name="T74" fmla="*/ 379 w 12"/>
                <a:gd name="T75" fmla="*/ 210 h 12"/>
                <a:gd name="T76" fmla="*/ 338 w 12"/>
                <a:gd name="T77" fmla="*/ 70 h 12"/>
                <a:gd name="T78" fmla="*/ 338 w 12"/>
                <a:gd name="T79" fmla="*/ 70 h 12"/>
                <a:gd name="T80" fmla="*/ 338 w 12"/>
                <a:gd name="T81" fmla="*/ 70 h 12"/>
                <a:gd name="T82" fmla="*/ 338 w 12"/>
                <a:gd name="T83" fmla="*/ 99 h 12"/>
                <a:gd name="T84" fmla="*/ 338 w 12"/>
                <a:gd name="T85" fmla="*/ 99 h 12"/>
                <a:gd name="T86" fmla="*/ 309 w 12"/>
                <a:gd name="T87" fmla="*/ 99 h 12"/>
                <a:gd name="T88" fmla="*/ 239 w 12"/>
                <a:gd name="T89" fmla="*/ 140 h 12"/>
                <a:gd name="T90" fmla="*/ 210 w 12"/>
                <a:gd name="T91" fmla="*/ 169 h 12"/>
                <a:gd name="T92" fmla="*/ 99 w 12"/>
                <a:gd name="T93" fmla="*/ 169 h 12"/>
                <a:gd name="T94" fmla="*/ 99 w 12"/>
                <a:gd name="T95" fmla="*/ 169 h 12"/>
                <a:gd name="T96" fmla="*/ 140 w 12"/>
                <a:gd name="T97" fmla="*/ 169 h 12"/>
                <a:gd name="T98" fmla="*/ 140 w 12"/>
                <a:gd name="T99" fmla="*/ 169 h 12"/>
                <a:gd name="T100" fmla="*/ 140 w 12"/>
                <a:gd name="T101" fmla="*/ 169 h 12"/>
                <a:gd name="T102" fmla="*/ 140 w 12"/>
                <a:gd name="T103" fmla="*/ 169 h 12"/>
                <a:gd name="T104" fmla="*/ 140 w 12"/>
                <a:gd name="T105" fmla="*/ 169 h 12"/>
                <a:gd name="T106" fmla="*/ 140 w 12"/>
                <a:gd name="T107" fmla="*/ 140 h 12"/>
                <a:gd name="T108" fmla="*/ 99 w 12"/>
                <a:gd name="T109" fmla="*/ 169 h 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" h="12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7" y="11"/>
                    <a:pt x="6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3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1" y="2"/>
                  </a:cubicBezTo>
                  <a:cubicBezTo>
                    <a:pt x="12" y="4"/>
                    <a:pt x="12" y="7"/>
                    <a:pt x="11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10"/>
                    <a:pt x="9" y="11"/>
                  </a:cubicBezTo>
                  <a:lnTo>
                    <a:pt x="9" y="12"/>
                  </a:lnTo>
                  <a:close/>
                  <a:moveTo>
                    <a:pt x="6" y="5"/>
                  </a:moveTo>
                  <a:cubicBezTo>
                    <a:pt x="6" y="6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54" name="Freeform 558"/>
            <p:cNvSpPr/>
            <p:nvPr/>
          </p:nvSpPr>
          <p:spPr bwMode="auto">
            <a:xfrm>
              <a:off x="3863595" y="2797329"/>
              <a:ext cx="15739" cy="15740"/>
            </a:xfrm>
            <a:custGeom>
              <a:avLst/>
              <a:gdLst>
                <a:gd name="T0" fmla="*/ 0 w 2"/>
                <a:gd name="T1" fmla="*/ 50 h 2"/>
                <a:gd name="T2" fmla="*/ 83 w 2"/>
                <a:gd name="T3" fmla="*/ 0 h 2"/>
                <a:gd name="T4" fmla="*/ 0 w 2"/>
                <a:gd name="T5" fmla="*/ 5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55" name="Freeform 559"/>
            <p:cNvSpPr/>
            <p:nvPr/>
          </p:nvSpPr>
          <p:spPr bwMode="auto">
            <a:xfrm>
              <a:off x="3857300" y="2791033"/>
              <a:ext cx="28331" cy="22037"/>
            </a:xfrm>
            <a:custGeom>
              <a:avLst/>
              <a:gdLst>
                <a:gd name="T0" fmla="*/ 56 w 4"/>
                <a:gd name="T1" fmla="*/ 86 h 3"/>
                <a:gd name="T2" fmla="*/ 25 w 4"/>
                <a:gd name="T3" fmla="*/ 65 h 3"/>
                <a:gd name="T4" fmla="*/ 0 w 4"/>
                <a:gd name="T5" fmla="*/ 65 h 3"/>
                <a:gd name="T6" fmla="*/ 25 w 4"/>
                <a:gd name="T7" fmla="*/ 28 h 3"/>
                <a:gd name="T8" fmla="*/ 81 w 4"/>
                <a:gd name="T9" fmla="*/ 28 h 3"/>
                <a:gd name="T10" fmla="*/ 101 w 4"/>
                <a:gd name="T11" fmla="*/ 28 h 3"/>
                <a:gd name="T12" fmla="*/ 101 w 4"/>
                <a:gd name="T13" fmla="*/ 28 h 3"/>
                <a:gd name="T14" fmla="*/ 56 w 4"/>
                <a:gd name="T15" fmla="*/ 86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56" name="Freeform 560"/>
            <p:cNvSpPr/>
            <p:nvPr/>
          </p:nvSpPr>
          <p:spPr bwMode="auto">
            <a:xfrm>
              <a:off x="3857300" y="2784737"/>
              <a:ext cx="15739" cy="28333"/>
            </a:xfrm>
            <a:custGeom>
              <a:avLst/>
              <a:gdLst>
                <a:gd name="T0" fmla="*/ 83 w 2"/>
                <a:gd name="T1" fmla="*/ 0 h 4"/>
                <a:gd name="T2" fmla="*/ 0 w 2"/>
                <a:gd name="T3" fmla="*/ 101 h 4"/>
                <a:gd name="T4" fmla="*/ 83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57" name="Freeform 561"/>
            <p:cNvSpPr/>
            <p:nvPr/>
          </p:nvSpPr>
          <p:spPr bwMode="auto">
            <a:xfrm>
              <a:off x="3847856" y="2768996"/>
              <a:ext cx="25183" cy="50369"/>
            </a:xfrm>
            <a:custGeom>
              <a:avLst/>
              <a:gdLst>
                <a:gd name="T0" fmla="*/ 56 w 3"/>
                <a:gd name="T1" fmla="*/ 194 h 7"/>
                <a:gd name="T2" fmla="*/ 56 w 3"/>
                <a:gd name="T3" fmla="*/ 167 h 7"/>
                <a:gd name="T4" fmla="*/ 93 w 3"/>
                <a:gd name="T5" fmla="*/ 57 h 7"/>
                <a:gd name="T6" fmla="*/ 93 w 3"/>
                <a:gd name="T7" fmla="*/ 25 h 7"/>
                <a:gd name="T8" fmla="*/ 149 w 3"/>
                <a:gd name="T9" fmla="*/ 0 h 7"/>
                <a:gd name="T10" fmla="*/ 149 w 3"/>
                <a:gd name="T11" fmla="*/ 25 h 7"/>
                <a:gd name="T12" fmla="*/ 93 w 3"/>
                <a:gd name="T13" fmla="*/ 130 h 7"/>
                <a:gd name="T14" fmla="*/ 56 w 3"/>
                <a:gd name="T15" fmla="*/ 19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4"/>
                    <a:pt x="2" y="5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58" name="Freeform 562"/>
            <p:cNvSpPr/>
            <p:nvPr/>
          </p:nvSpPr>
          <p:spPr bwMode="auto">
            <a:xfrm>
              <a:off x="3895074" y="2791033"/>
              <a:ext cx="0" cy="15740"/>
            </a:xfrm>
            <a:custGeom>
              <a:avLst/>
              <a:gdLst>
                <a:gd name="T0" fmla="*/ 50 h 2"/>
                <a:gd name="T1" fmla="*/ 0 h 2"/>
                <a:gd name="T2" fmla="*/ 83 h 2"/>
                <a:gd name="T3" fmla="*/ 5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59" name="Freeform 563"/>
            <p:cNvSpPr/>
            <p:nvPr/>
          </p:nvSpPr>
          <p:spPr bwMode="auto">
            <a:xfrm>
              <a:off x="3885630" y="2784737"/>
              <a:ext cx="15739" cy="34629"/>
            </a:xfrm>
            <a:custGeom>
              <a:avLst/>
              <a:gdLst>
                <a:gd name="T0" fmla="*/ 83 w 2"/>
                <a:gd name="T1" fmla="*/ 117 h 5"/>
                <a:gd name="T2" fmla="*/ 0 w 2"/>
                <a:gd name="T3" fmla="*/ 44 h 5"/>
                <a:gd name="T4" fmla="*/ 83 w 2"/>
                <a:gd name="T5" fmla="*/ 0 h 5"/>
                <a:gd name="T6" fmla="*/ 83 w 2"/>
                <a:gd name="T7" fmla="*/ 20 h 5"/>
                <a:gd name="T8" fmla="*/ 83 w 2"/>
                <a:gd name="T9" fmla="*/ 73 h 5"/>
                <a:gd name="T10" fmla="*/ 83 w 2"/>
                <a:gd name="T11" fmla="*/ 11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60" name="Freeform 564"/>
            <p:cNvSpPr/>
            <p:nvPr/>
          </p:nvSpPr>
          <p:spPr bwMode="auto">
            <a:xfrm>
              <a:off x="3873039" y="2775292"/>
              <a:ext cx="12592" cy="22037"/>
            </a:xfrm>
            <a:custGeom>
              <a:avLst/>
              <a:gdLst>
                <a:gd name="T0" fmla="*/ 0 w 2"/>
                <a:gd name="T1" fmla="*/ 0 h 3"/>
                <a:gd name="T2" fmla="*/ 32 w 2"/>
                <a:gd name="T3" fmla="*/ 86 h 3"/>
                <a:gd name="T4" fmla="*/ 32 w 2"/>
                <a:gd name="T5" fmla="*/ 86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61" name="Freeform 565"/>
            <p:cNvSpPr/>
            <p:nvPr/>
          </p:nvSpPr>
          <p:spPr bwMode="auto">
            <a:xfrm>
              <a:off x="3873039" y="2768996"/>
              <a:ext cx="22035" cy="37777"/>
            </a:xfrm>
            <a:custGeom>
              <a:avLst/>
              <a:gdLst>
                <a:gd name="T0" fmla="*/ 65 w 3"/>
                <a:gd name="T1" fmla="*/ 168 h 5"/>
                <a:gd name="T2" fmla="*/ 28 w 3"/>
                <a:gd name="T3" fmla="*/ 168 h 5"/>
                <a:gd name="T4" fmla="*/ 0 w 3"/>
                <a:gd name="T5" fmla="*/ 29 h 5"/>
                <a:gd name="T6" fmla="*/ 0 w 3"/>
                <a:gd name="T7" fmla="*/ 0 h 5"/>
                <a:gd name="T8" fmla="*/ 0 w 3"/>
                <a:gd name="T9" fmla="*/ 0 h 5"/>
                <a:gd name="T10" fmla="*/ 86 w 3"/>
                <a:gd name="T11" fmla="*/ 98 h 5"/>
                <a:gd name="T12" fmla="*/ 86 w 3"/>
                <a:gd name="T13" fmla="*/ 139 h 5"/>
                <a:gd name="T14" fmla="*/ 86 w 3"/>
                <a:gd name="T15" fmla="*/ 139 h 5"/>
                <a:gd name="T16" fmla="*/ 86 w 3"/>
                <a:gd name="T17" fmla="*/ 139 h 5"/>
                <a:gd name="T18" fmla="*/ 65 w 3"/>
                <a:gd name="T19" fmla="*/ 16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62" name="Freeform 566"/>
            <p:cNvSpPr/>
            <p:nvPr/>
          </p:nvSpPr>
          <p:spPr bwMode="auto">
            <a:xfrm>
              <a:off x="3835264" y="2784737"/>
              <a:ext cx="28331" cy="34629"/>
            </a:xfrm>
            <a:custGeom>
              <a:avLst/>
              <a:gdLst>
                <a:gd name="T0" fmla="*/ 56 w 4"/>
                <a:gd name="T1" fmla="*/ 0 h 5"/>
                <a:gd name="T2" fmla="*/ 56 w 4"/>
                <a:gd name="T3" fmla="*/ 117 h 5"/>
                <a:gd name="T4" fmla="*/ 5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3"/>
                    <a:pt x="2" y="5"/>
                  </a:cubicBezTo>
                  <a:cubicBezTo>
                    <a:pt x="0" y="2"/>
                    <a:pt x="2" y="3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63" name="Freeform 567"/>
            <p:cNvSpPr>
              <a:spLocks noEditPoints="1"/>
            </p:cNvSpPr>
            <p:nvPr/>
          </p:nvSpPr>
          <p:spPr bwMode="auto">
            <a:xfrm>
              <a:off x="3835264" y="2784737"/>
              <a:ext cx="28331" cy="44073"/>
            </a:xfrm>
            <a:custGeom>
              <a:avLst/>
              <a:gdLst>
                <a:gd name="T0" fmla="*/ 81 w 4"/>
                <a:gd name="T1" fmla="*/ 180 h 6"/>
                <a:gd name="T2" fmla="*/ 56 w 4"/>
                <a:gd name="T3" fmla="*/ 152 h 6"/>
                <a:gd name="T4" fmla="*/ 25 w 4"/>
                <a:gd name="T5" fmla="*/ 65 h 6"/>
                <a:gd name="T6" fmla="*/ 56 w 4"/>
                <a:gd name="T7" fmla="*/ 0 h 6"/>
                <a:gd name="T8" fmla="*/ 56 w 4"/>
                <a:gd name="T9" fmla="*/ 0 h 6"/>
                <a:gd name="T10" fmla="*/ 56 w 4"/>
                <a:gd name="T11" fmla="*/ 0 h 6"/>
                <a:gd name="T12" fmla="*/ 101 w 4"/>
                <a:gd name="T13" fmla="*/ 0 h 6"/>
                <a:gd name="T14" fmla="*/ 81 w 4"/>
                <a:gd name="T15" fmla="*/ 114 h 6"/>
                <a:gd name="T16" fmla="*/ 81 w 4"/>
                <a:gd name="T17" fmla="*/ 180 h 6"/>
                <a:gd name="T18" fmla="*/ 81 w 4"/>
                <a:gd name="T19" fmla="*/ 28 h 6"/>
                <a:gd name="T20" fmla="*/ 56 w 4"/>
                <a:gd name="T21" fmla="*/ 86 h 6"/>
                <a:gd name="T22" fmla="*/ 56 w 4"/>
                <a:gd name="T23" fmla="*/ 114 h 6"/>
                <a:gd name="T24" fmla="*/ 81 w 4"/>
                <a:gd name="T25" fmla="*/ 28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6">
                  <a:moveTo>
                    <a:pt x="3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3"/>
                    <a:pt x="3" y="4"/>
                  </a:cubicBezTo>
                  <a:lnTo>
                    <a:pt x="3" y="6"/>
                  </a:lnTo>
                  <a:close/>
                  <a:moveTo>
                    <a:pt x="3" y="1"/>
                  </a:move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64" name="Freeform 568"/>
            <p:cNvSpPr/>
            <p:nvPr/>
          </p:nvSpPr>
          <p:spPr bwMode="auto">
            <a:xfrm>
              <a:off x="3835264" y="2768996"/>
              <a:ext cx="12592" cy="22037"/>
            </a:xfrm>
            <a:custGeom>
              <a:avLst/>
              <a:gdLst>
                <a:gd name="T0" fmla="*/ 0 w 2"/>
                <a:gd name="T1" fmla="*/ 0 h 3"/>
                <a:gd name="T2" fmla="*/ 32 w 2"/>
                <a:gd name="T3" fmla="*/ 28 h 3"/>
                <a:gd name="T4" fmla="*/ 0 w 2"/>
                <a:gd name="T5" fmla="*/ 86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65" name="Freeform 569"/>
            <p:cNvSpPr>
              <a:spLocks noEditPoints="1"/>
            </p:cNvSpPr>
            <p:nvPr/>
          </p:nvSpPr>
          <p:spPr bwMode="auto">
            <a:xfrm>
              <a:off x="3825821" y="2762700"/>
              <a:ext cx="31479" cy="34629"/>
            </a:xfrm>
            <a:custGeom>
              <a:avLst/>
              <a:gdLst>
                <a:gd name="T0" fmla="*/ 0 w 4"/>
                <a:gd name="T1" fmla="*/ 117 h 5"/>
                <a:gd name="T2" fmla="*/ 0 w 4"/>
                <a:gd name="T3" fmla="*/ 0 h 5"/>
                <a:gd name="T4" fmla="*/ 50 w 4"/>
                <a:gd name="T5" fmla="*/ 20 h 5"/>
                <a:gd name="T6" fmla="*/ 125 w 4"/>
                <a:gd name="T7" fmla="*/ 20 h 5"/>
                <a:gd name="T8" fmla="*/ 158 w 4"/>
                <a:gd name="T9" fmla="*/ 20 h 5"/>
                <a:gd name="T10" fmla="*/ 158 w 4"/>
                <a:gd name="T11" fmla="*/ 44 h 5"/>
                <a:gd name="T12" fmla="*/ 83 w 4"/>
                <a:gd name="T13" fmla="*/ 97 h 5"/>
                <a:gd name="T14" fmla="*/ 50 w 4"/>
                <a:gd name="T15" fmla="*/ 117 h 5"/>
                <a:gd name="T16" fmla="*/ 0 w 4"/>
                <a:gd name="T17" fmla="*/ 117 h 5"/>
                <a:gd name="T18" fmla="*/ 50 w 4"/>
                <a:gd name="T19" fmla="*/ 44 h 5"/>
                <a:gd name="T20" fmla="*/ 50 w 4"/>
                <a:gd name="T21" fmla="*/ 73 h 5"/>
                <a:gd name="T22" fmla="*/ 125 w 4"/>
                <a:gd name="T23" fmla="*/ 44 h 5"/>
                <a:gd name="T24" fmla="*/ 50 w 4"/>
                <a:gd name="T25" fmla="*/ 44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lnTo>
                    <a:pt x="0" y="5"/>
                  </a:ln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66" name="Freeform 570"/>
            <p:cNvSpPr/>
            <p:nvPr/>
          </p:nvSpPr>
          <p:spPr bwMode="auto">
            <a:xfrm>
              <a:off x="3873039" y="2753256"/>
              <a:ext cx="28331" cy="31481"/>
            </a:xfrm>
            <a:custGeom>
              <a:avLst/>
              <a:gdLst>
                <a:gd name="T0" fmla="*/ 0 w 4"/>
                <a:gd name="T1" fmla="*/ 0 h 4"/>
                <a:gd name="T2" fmla="*/ 101 w 4"/>
                <a:gd name="T3" fmla="*/ 158 h 4"/>
                <a:gd name="T4" fmla="*/ 0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2" y="2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67" name="Freeform 571"/>
            <p:cNvSpPr>
              <a:spLocks noEditPoints="1"/>
            </p:cNvSpPr>
            <p:nvPr/>
          </p:nvSpPr>
          <p:spPr bwMode="auto">
            <a:xfrm>
              <a:off x="3863595" y="2753256"/>
              <a:ext cx="44070" cy="37777"/>
            </a:xfrm>
            <a:custGeom>
              <a:avLst/>
              <a:gdLst>
                <a:gd name="T0" fmla="*/ 180 w 6"/>
                <a:gd name="T1" fmla="*/ 168 h 5"/>
                <a:gd name="T2" fmla="*/ 152 w 6"/>
                <a:gd name="T3" fmla="*/ 168 h 5"/>
                <a:gd name="T4" fmla="*/ 28 w 6"/>
                <a:gd name="T5" fmla="*/ 70 h 5"/>
                <a:gd name="T6" fmla="*/ 28 w 6"/>
                <a:gd name="T7" fmla="*/ 29 h 5"/>
                <a:gd name="T8" fmla="*/ 0 w 6"/>
                <a:gd name="T9" fmla="*/ 0 h 5"/>
                <a:gd name="T10" fmla="*/ 28 w 6"/>
                <a:gd name="T11" fmla="*/ 0 h 5"/>
                <a:gd name="T12" fmla="*/ 65 w 6"/>
                <a:gd name="T13" fmla="*/ 0 h 5"/>
                <a:gd name="T14" fmla="*/ 114 w 6"/>
                <a:gd name="T15" fmla="*/ 70 h 5"/>
                <a:gd name="T16" fmla="*/ 152 w 6"/>
                <a:gd name="T17" fmla="*/ 139 h 5"/>
                <a:gd name="T18" fmla="*/ 180 w 6"/>
                <a:gd name="T19" fmla="*/ 168 h 5"/>
                <a:gd name="T20" fmla="*/ 65 w 6"/>
                <a:gd name="T21" fmla="*/ 29 h 5"/>
                <a:gd name="T22" fmla="*/ 65 w 6"/>
                <a:gd name="T23" fmla="*/ 29 h 5"/>
                <a:gd name="T24" fmla="*/ 86 w 6"/>
                <a:gd name="T25" fmla="*/ 98 h 5"/>
                <a:gd name="T26" fmla="*/ 86 w 6"/>
                <a:gd name="T27" fmla="*/ 70 h 5"/>
                <a:gd name="T28" fmla="*/ 65 w 6"/>
                <a:gd name="T29" fmla="*/ 29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lnTo>
                    <a:pt x="6" y="5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68" name="Freeform 572"/>
            <p:cNvSpPr/>
            <p:nvPr/>
          </p:nvSpPr>
          <p:spPr bwMode="auto">
            <a:xfrm>
              <a:off x="3857300" y="2753256"/>
              <a:ext cx="15739" cy="15740"/>
            </a:xfrm>
            <a:custGeom>
              <a:avLst/>
              <a:gdLst>
                <a:gd name="T0" fmla="*/ 0 w 2"/>
                <a:gd name="T1" fmla="*/ 0 h 2"/>
                <a:gd name="T2" fmla="*/ 83 w 2"/>
                <a:gd name="T3" fmla="*/ 83 h 2"/>
                <a:gd name="T4" fmla="*/ 0 w 2"/>
                <a:gd name="T5" fmla="*/ 83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69" name="Freeform 573"/>
            <p:cNvSpPr/>
            <p:nvPr/>
          </p:nvSpPr>
          <p:spPr bwMode="auto">
            <a:xfrm>
              <a:off x="3847856" y="2746960"/>
              <a:ext cx="31479" cy="44073"/>
            </a:xfrm>
            <a:custGeom>
              <a:avLst/>
              <a:gdLst>
                <a:gd name="T0" fmla="*/ 158 w 4"/>
                <a:gd name="T1" fmla="*/ 180 h 6"/>
                <a:gd name="T2" fmla="*/ 83 w 4"/>
                <a:gd name="T3" fmla="*/ 114 h 6"/>
                <a:gd name="T4" fmla="*/ 50 w 4"/>
                <a:gd name="T5" fmla="*/ 86 h 6"/>
                <a:gd name="T6" fmla="*/ 0 w 4"/>
                <a:gd name="T7" fmla="*/ 114 h 6"/>
                <a:gd name="T8" fmla="*/ 0 w 4"/>
                <a:gd name="T9" fmla="*/ 86 h 6"/>
                <a:gd name="T10" fmla="*/ 0 w 4"/>
                <a:gd name="T11" fmla="*/ 65 h 6"/>
                <a:gd name="T12" fmla="*/ 0 w 4"/>
                <a:gd name="T13" fmla="*/ 28 h 6"/>
                <a:gd name="T14" fmla="*/ 0 w 4"/>
                <a:gd name="T15" fmla="*/ 0 h 6"/>
                <a:gd name="T16" fmla="*/ 50 w 4"/>
                <a:gd name="T17" fmla="*/ 28 h 6"/>
                <a:gd name="T18" fmla="*/ 125 w 4"/>
                <a:gd name="T19" fmla="*/ 86 h 6"/>
                <a:gd name="T20" fmla="*/ 158 w 4"/>
                <a:gd name="T21" fmla="*/ 18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2"/>
                    <a:pt x="3" y="3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70" name="Freeform 574"/>
            <p:cNvSpPr/>
            <p:nvPr/>
          </p:nvSpPr>
          <p:spPr bwMode="auto">
            <a:xfrm>
              <a:off x="3835264" y="2753256"/>
              <a:ext cx="0" cy="9444"/>
            </a:xfrm>
            <a:custGeom>
              <a:avLst/>
              <a:gdLst>
                <a:gd name="T0" fmla="*/ 81 h 1"/>
                <a:gd name="T1" fmla="*/ 81 h 1"/>
                <a:gd name="T2" fmla="*/ 8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71" name="Freeform 575"/>
            <p:cNvSpPr/>
            <p:nvPr/>
          </p:nvSpPr>
          <p:spPr bwMode="auto">
            <a:xfrm>
              <a:off x="3825821" y="2753256"/>
              <a:ext cx="15739" cy="31481"/>
            </a:xfrm>
            <a:custGeom>
              <a:avLst/>
              <a:gdLst>
                <a:gd name="T0" fmla="*/ 0 w 2"/>
                <a:gd name="T1" fmla="*/ 158 h 4"/>
                <a:gd name="T2" fmla="*/ 0 w 2"/>
                <a:gd name="T3" fmla="*/ 50 h 4"/>
                <a:gd name="T4" fmla="*/ 0 w 2"/>
                <a:gd name="T5" fmla="*/ 50 h 4"/>
                <a:gd name="T6" fmla="*/ 0 w 2"/>
                <a:gd name="T7" fmla="*/ 0 h 4"/>
                <a:gd name="T8" fmla="*/ 50 w 2"/>
                <a:gd name="T9" fmla="*/ 0 h 4"/>
                <a:gd name="T10" fmla="*/ 50 w 2"/>
                <a:gd name="T11" fmla="*/ 0 h 4"/>
                <a:gd name="T12" fmla="*/ 83 w 2"/>
                <a:gd name="T13" fmla="*/ 0 h 4"/>
                <a:gd name="T14" fmla="*/ 50 w 2"/>
                <a:gd name="T15" fmla="*/ 83 h 4"/>
                <a:gd name="T16" fmla="*/ 0 w 2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72" name="Freeform 576"/>
            <p:cNvSpPr/>
            <p:nvPr/>
          </p:nvSpPr>
          <p:spPr bwMode="auto">
            <a:xfrm>
              <a:off x="3835264" y="2737515"/>
              <a:ext cx="0" cy="9444"/>
            </a:xfrm>
            <a:custGeom>
              <a:avLst/>
              <a:gdLst>
                <a:gd name="T0" fmla="*/ 0 h 1"/>
                <a:gd name="T1" fmla="*/ 8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73" name="Freeform 577"/>
            <p:cNvSpPr/>
            <p:nvPr/>
          </p:nvSpPr>
          <p:spPr bwMode="auto">
            <a:xfrm>
              <a:off x="3819525" y="2737515"/>
              <a:ext cx="22035" cy="15740"/>
            </a:xfrm>
            <a:custGeom>
              <a:avLst/>
              <a:gdLst>
                <a:gd name="T0" fmla="*/ 86 w 3"/>
                <a:gd name="T1" fmla="*/ 83 h 2"/>
                <a:gd name="T2" fmla="*/ 65 w 3"/>
                <a:gd name="T3" fmla="*/ 50 h 2"/>
                <a:gd name="T4" fmla="*/ 28 w 3"/>
                <a:gd name="T5" fmla="*/ 50 h 2"/>
                <a:gd name="T6" fmla="*/ 0 w 3"/>
                <a:gd name="T7" fmla="*/ 0 h 2"/>
                <a:gd name="T8" fmla="*/ 28 w 3"/>
                <a:gd name="T9" fmla="*/ 0 h 2"/>
                <a:gd name="T10" fmla="*/ 65 w 3"/>
                <a:gd name="T11" fmla="*/ 0 h 2"/>
                <a:gd name="T12" fmla="*/ 86 w 3"/>
                <a:gd name="T13" fmla="*/ 50 h 2"/>
                <a:gd name="T14" fmla="*/ 86 w 3"/>
                <a:gd name="T15" fmla="*/ 83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74" name="Freeform 578"/>
            <p:cNvSpPr/>
            <p:nvPr/>
          </p:nvSpPr>
          <p:spPr bwMode="auto">
            <a:xfrm>
              <a:off x="3835264" y="271547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75" name="Freeform 579"/>
            <p:cNvSpPr/>
            <p:nvPr/>
          </p:nvSpPr>
          <p:spPr bwMode="auto">
            <a:xfrm>
              <a:off x="3825821" y="2709182"/>
              <a:ext cx="15739" cy="28333"/>
            </a:xfrm>
            <a:custGeom>
              <a:avLst/>
              <a:gdLst>
                <a:gd name="T0" fmla="*/ 50 w 2"/>
                <a:gd name="T1" fmla="*/ 101 h 4"/>
                <a:gd name="T2" fmla="*/ 0 w 2"/>
                <a:gd name="T3" fmla="*/ 25 h 4"/>
                <a:gd name="T4" fmla="*/ 0 w 2"/>
                <a:gd name="T5" fmla="*/ 25 h 4"/>
                <a:gd name="T6" fmla="*/ 0 w 2"/>
                <a:gd name="T7" fmla="*/ 25 h 4"/>
                <a:gd name="T8" fmla="*/ 0 w 2"/>
                <a:gd name="T9" fmla="*/ 25 h 4"/>
                <a:gd name="T10" fmla="*/ 0 w 2"/>
                <a:gd name="T11" fmla="*/ 0 h 4"/>
                <a:gd name="T12" fmla="*/ 50 w 2"/>
                <a:gd name="T13" fmla="*/ 0 h 4"/>
                <a:gd name="T14" fmla="*/ 50 w 2"/>
                <a:gd name="T15" fmla="*/ 0 h 4"/>
                <a:gd name="T16" fmla="*/ 50 w 2"/>
                <a:gd name="T17" fmla="*/ 25 h 4"/>
                <a:gd name="T18" fmla="*/ 50 w 2"/>
                <a:gd name="T19" fmla="*/ 10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76" name="Freeform 580"/>
            <p:cNvSpPr/>
            <p:nvPr/>
          </p:nvSpPr>
          <p:spPr bwMode="auto">
            <a:xfrm>
              <a:off x="3797490" y="2649369"/>
              <a:ext cx="75549" cy="103887"/>
            </a:xfrm>
            <a:custGeom>
              <a:avLst/>
              <a:gdLst>
                <a:gd name="T0" fmla="*/ 168 w 10"/>
                <a:gd name="T1" fmla="*/ 0 h 14"/>
                <a:gd name="T2" fmla="*/ 197 w 10"/>
                <a:gd name="T3" fmla="*/ 118 h 14"/>
                <a:gd name="T4" fmla="*/ 139 w 10"/>
                <a:gd name="T5" fmla="*/ 250 h 14"/>
                <a:gd name="T6" fmla="*/ 168 w 10"/>
                <a:gd name="T7" fmla="*/ 339 h 14"/>
                <a:gd name="T8" fmla="*/ 264 w 10"/>
                <a:gd name="T9" fmla="*/ 368 h 14"/>
                <a:gd name="T10" fmla="*/ 264 w 10"/>
                <a:gd name="T11" fmla="*/ 339 h 14"/>
                <a:gd name="T12" fmla="*/ 305 w 10"/>
                <a:gd name="T13" fmla="*/ 368 h 14"/>
                <a:gd name="T14" fmla="*/ 305 w 10"/>
                <a:gd name="T15" fmla="*/ 368 h 14"/>
                <a:gd name="T16" fmla="*/ 334 w 10"/>
                <a:gd name="T17" fmla="*/ 434 h 14"/>
                <a:gd name="T18" fmla="*/ 305 w 10"/>
                <a:gd name="T19" fmla="*/ 434 h 14"/>
                <a:gd name="T20" fmla="*/ 197 w 10"/>
                <a:gd name="T21" fmla="*/ 339 h 14"/>
                <a:gd name="T22" fmla="*/ 197 w 10"/>
                <a:gd name="T23" fmla="*/ 405 h 14"/>
                <a:gd name="T24" fmla="*/ 168 w 10"/>
                <a:gd name="T25" fmla="*/ 339 h 14"/>
                <a:gd name="T26" fmla="*/ 98 w 10"/>
                <a:gd name="T27" fmla="*/ 368 h 14"/>
                <a:gd name="T28" fmla="*/ 70 w 10"/>
                <a:gd name="T29" fmla="*/ 278 h 14"/>
                <a:gd name="T30" fmla="*/ 70 w 10"/>
                <a:gd name="T31" fmla="*/ 278 h 14"/>
                <a:gd name="T32" fmla="*/ 70 w 10"/>
                <a:gd name="T33" fmla="*/ 316 h 14"/>
                <a:gd name="T34" fmla="*/ 0 w 10"/>
                <a:gd name="T35" fmla="*/ 184 h 14"/>
                <a:gd name="T36" fmla="*/ 70 w 10"/>
                <a:gd name="T37" fmla="*/ 0 h 14"/>
                <a:gd name="T38" fmla="*/ 168 w 10"/>
                <a:gd name="T39" fmla="*/ 0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4">
                  <a:moveTo>
                    <a:pt x="5" y="0"/>
                  </a:moveTo>
                  <a:cubicBezTo>
                    <a:pt x="5" y="1"/>
                    <a:pt x="6" y="4"/>
                    <a:pt x="6" y="4"/>
                  </a:cubicBezTo>
                  <a:cubicBezTo>
                    <a:pt x="5" y="6"/>
                    <a:pt x="4" y="6"/>
                    <a:pt x="4" y="8"/>
                  </a:cubicBezTo>
                  <a:cubicBezTo>
                    <a:pt x="3" y="8"/>
                    <a:pt x="4" y="11"/>
                    <a:pt x="5" y="11"/>
                  </a:cubicBezTo>
                  <a:cubicBezTo>
                    <a:pt x="6" y="11"/>
                    <a:pt x="7" y="9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10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2" y="11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2" y="7"/>
                    <a:pt x="2" y="2"/>
                    <a:pt x="2" y="0"/>
                  </a:cubicBezTo>
                  <a:cubicBezTo>
                    <a:pt x="2" y="0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77" name="Freeform 581"/>
            <p:cNvSpPr>
              <a:spLocks noEditPoints="1"/>
            </p:cNvSpPr>
            <p:nvPr/>
          </p:nvSpPr>
          <p:spPr bwMode="auto">
            <a:xfrm>
              <a:off x="3791194" y="2643073"/>
              <a:ext cx="81845" cy="141664"/>
            </a:xfrm>
            <a:custGeom>
              <a:avLst/>
              <a:gdLst>
                <a:gd name="T0" fmla="*/ 319 w 11"/>
                <a:gd name="T1" fmla="*/ 504 h 19"/>
                <a:gd name="T2" fmla="*/ 279 w 11"/>
                <a:gd name="T3" fmla="*/ 438 h 19"/>
                <a:gd name="T4" fmla="*/ 251 w 11"/>
                <a:gd name="T5" fmla="*/ 438 h 19"/>
                <a:gd name="T6" fmla="*/ 279 w 11"/>
                <a:gd name="T7" fmla="*/ 504 h 19"/>
                <a:gd name="T8" fmla="*/ 225 w 11"/>
                <a:gd name="T9" fmla="*/ 438 h 19"/>
                <a:gd name="T10" fmla="*/ 156 w 11"/>
                <a:gd name="T11" fmla="*/ 410 h 19"/>
                <a:gd name="T12" fmla="*/ 118 w 11"/>
                <a:gd name="T13" fmla="*/ 410 h 19"/>
                <a:gd name="T14" fmla="*/ 66 w 11"/>
                <a:gd name="T15" fmla="*/ 369 h 19"/>
                <a:gd name="T16" fmla="*/ 66 w 11"/>
                <a:gd name="T17" fmla="*/ 348 h 19"/>
                <a:gd name="T18" fmla="*/ 0 w 11"/>
                <a:gd name="T19" fmla="*/ 185 h 19"/>
                <a:gd name="T20" fmla="*/ 28 w 11"/>
                <a:gd name="T21" fmla="*/ 185 h 19"/>
                <a:gd name="T22" fmla="*/ 66 w 11"/>
                <a:gd name="T23" fmla="*/ 28 h 19"/>
                <a:gd name="T24" fmla="*/ 156 w 11"/>
                <a:gd name="T25" fmla="*/ 28 h 19"/>
                <a:gd name="T26" fmla="*/ 225 w 11"/>
                <a:gd name="T27" fmla="*/ 0 h 19"/>
                <a:gd name="T28" fmla="*/ 225 w 11"/>
                <a:gd name="T29" fmla="*/ 95 h 19"/>
                <a:gd name="T30" fmla="*/ 184 w 11"/>
                <a:gd name="T31" fmla="*/ 225 h 19"/>
                <a:gd name="T32" fmla="*/ 184 w 11"/>
                <a:gd name="T33" fmla="*/ 369 h 19"/>
                <a:gd name="T34" fmla="*/ 184 w 11"/>
                <a:gd name="T35" fmla="*/ 348 h 19"/>
                <a:gd name="T36" fmla="*/ 184 w 11"/>
                <a:gd name="T37" fmla="*/ 348 h 19"/>
                <a:gd name="T38" fmla="*/ 279 w 11"/>
                <a:gd name="T39" fmla="*/ 348 h 19"/>
                <a:gd name="T40" fmla="*/ 340 w 11"/>
                <a:gd name="T41" fmla="*/ 369 h 19"/>
                <a:gd name="T42" fmla="*/ 319 w 11"/>
                <a:gd name="T43" fmla="*/ 410 h 19"/>
                <a:gd name="T44" fmla="*/ 319 w 11"/>
                <a:gd name="T45" fmla="*/ 599 h 19"/>
                <a:gd name="T46" fmla="*/ 118 w 11"/>
                <a:gd name="T47" fmla="*/ 348 h 19"/>
                <a:gd name="T48" fmla="*/ 118 w 11"/>
                <a:gd name="T49" fmla="*/ 369 h 19"/>
                <a:gd name="T50" fmla="*/ 156 w 11"/>
                <a:gd name="T51" fmla="*/ 369 h 19"/>
                <a:gd name="T52" fmla="*/ 66 w 11"/>
                <a:gd name="T53" fmla="*/ 279 h 19"/>
                <a:gd name="T54" fmla="*/ 118 w 11"/>
                <a:gd name="T55" fmla="*/ 279 h 19"/>
                <a:gd name="T56" fmla="*/ 184 w 11"/>
                <a:gd name="T57" fmla="*/ 156 h 19"/>
                <a:gd name="T58" fmla="*/ 184 w 11"/>
                <a:gd name="T59" fmla="*/ 66 h 19"/>
                <a:gd name="T60" fmla="*/ 95 w 11"/>
                <a:gd name="T61" fmla="*/ 66 h 19"/>
                <a:gd name="T62" fmla="*/ 66 w 11"/>
                <a:gd name="T63" fmla="*/ 225 h 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" h="19">
                  <a:moveTo>
                    <a:pt x="10" y="19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9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4"/>
                    <a:pt x="11" y="15"/>
                    <a:pt x="11" y="16"/>
                  </a:cubicBezTo>
                  <a:lnTo>
                    <a:pt x="10" y="19"/>
                  </a:lnTo>
                  <a:close/>
                  <a:moveTo>
                    <a:pt x="4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1"/>
                    <a:pt x="4" y="11"/>
                    <a:pt x="4" y="10"/>
                  </a:cubicBezTo>
                  <a:close/>
                  <a:moveTo>
                    <a:pt x="2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5"/>
                    <a:pt x="3" y="7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78" name="Freeform 582"/>
            <p:cNvSpPr/>
            <p:nvPr/>
          </p:nvSpPr>
          <p:spPr bwMode="auto">
            <a:xfrm>
              <a:off x="3803786" y="2737515"/>
              <a:ext cx="31479" cy="25185"/>
            </a:xfrm>
            <a:custGeom>
              <a:avLst/>
              <a:gdLst>
                <a:gd name="T0" fmla="*/ 0 w 4"/>
                <a:gd name="T1" fmla="*/ 0 h 3"/>
                <a:gd name="T2" fmla="*/ 83 w 4"/>
                <a:gd name="T3" fmla="*/ 149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4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79" name="Freeform 583"/>
            <p:cNvSpPr>
              <a:spLocks noEditPoints="1"/>
            </p:cNvSpPr>
            <p:nvPr/>
          </p:nvSpPr>
          <p:spPr bwMode="auto">
            <a:xfrm>
              <a:off x="3797490" y="2731219"/>
              <a:ext cx="37775" cy="37777"/>
            </a:xfrm>
            <a:custGeom>
              <a:avLst/>
              <a:gdLst>
                <a:gd name="T0" fmla="*/ 98 w 5"/>
                <a:gd name="T1" fmla="*/ 168 h 5"/>
                <a:gd name="T2" fmla="*/ 98 w 5"/>
                <a:gd name="T3" fmla="*/ 139 h 5"/>
                <a:gd name="T4" fmla="*/ 70 w 5"/>
                <a:gd name="T5" fmla="*/ 139 h 5"/>
                <a:gd name="T6" fmla="*/ 29 w 5"/>
                <a:gd name="T7" fmla="*/ 70 h 5"/>
                <a:gd name="T8" fmla="*/ 0 w 5"/>
                <a:gd name="T9" fmla="*/ 29 h 5"/>
                <a:gd name="T10" fmla="*/ 29 w 5"/>
                <a:gd name="T11" fmla="*/ 29 h 5"/>
                <a:gd name="T12" fmla="*/ 139 w 5"/>
                <a:gd name="T13" fmla="*/ 98 h 5"/>
                <a:gd name="T14" fmla="*/ 98 w 5"/>
                <a:gd name="T15" fmla="*/ 168 h 5"/>
                <a:gd name="T16" fmla="*/ 98 w 5"/>
                <a:gd name="T17" fmla="*/ 70 h 5"/>
                <a:gd name="T18" fmla="*/ 98 w 5"/>
                <a:gd name="T19" fmla="*/ 98 h 5"/>
                <a:gd name="T20" fmla="*/ 98 w 5"/>
                <a:gd name="T21" fmla="*/ 98 h 5"/>
                <a:gd name="T22" fmla="*/ 98 w 5"/>
                <a:gd name="T23" fmla="*/ 70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4" y="1"/>
                    <a:pt x="4" y="3"/>
                  </a:cubicBezTo>
                  <a:cubicBezTo>
                    <a:pt x="5" y="3"/>
                    <a:pt x="4" y="4"/>
                    <a:pt x="3" y="5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80" name="Freeform 584"/>
            <p:cNvSpPr/>
            <p:nvPr/>
          </p:nvSpPr>
          <p:spPr bwMode="auto">
            <a:xfrm>
              <a:off x="3240316" y="2501408"/>
              <a:ext cx="88141" cy="103887"/>
            </a:xfrm>
            <a:custGeom>
              <a:avLst/>
              <a:gdLst>
                <a:gd name="T0" fmla="*/ 355 w 12"/>
                <a:gd name="T1" fmla="*/ 368 h 14"/>
                <a:gd name="T2" fmla="*/ 331 w 12"/>
                <a:gd name="T3" fmla="*/ 434 h 14"/>
                <a:gd name="T4" fmla="*/ 266 w 12"/>
                <a:gd name="T5" fmla="*/ 316 h 14"/>
                <a:gd name="T6" fmla="*/ 201 w 12"/>
                <a:gd name="T7" fmla="*/ 316 h 14"/>
                <a:gd name="T8" fmla="*/ 180 w 12"/>
                <a:gd name="T9" fmla="*/ 368 h 14"/>
                <a:gd name="T10" fmla="*/ 180 w 12"/>
                <a:gd name="T11" fmla="*/ 339 h 14"/>
                <a:gd name="T12" fmla="*/ 86 w 12"/>
                <a:gd name="T13" fmla="*/ 368 h 14"/>
                <a:gd name="T14" fmla="*/ 65 w 12"/>
                <a:gd name="T15" fmla="*/ 222 h 14"/>
                <a:gd name="T16" fmla="*/ 86 w 12"/>
                <a:gd name="T17" fmla="*/ 94 h 14"/>
                <a:gd name="T18" fmla="*/ 65 w 12"/>
                <a:gd name="T19" fmla="*/ 0 h 14"/>
                <a:gd name="T20" fmla="*/ 86 w 12"/>
                <a:gd name="T21" fmla="*/ 28 h 14"/>
                <a:gd name="T22" fmla="*/ 86 w 12"/>
                <a:gd name="T23" fmla="*/ 0 h 14"/>
                <a:gd name="T24" fmla="*/ 152 w 12"/>
                <a:gd name="T25" fmla="*/ 28 h 14"/>
                <a:gd name="T26" fmla="*/ 331 w 12"/>
                <a:gd name="T27" fmla="*/ 118 h 14"/>
                <a:gd name="T28" fmla="*/ 294 w 12"/>
                <a:gd name="T29" fmla="*/ 278 h 14"/>
                <a:gd name="T30" fmla="*/ 331 w 12"/>
                <a:gd name="T31" fmla="*/ 222 h 14"/>
                <a:gd name="T32" fmla="*/ 355 w 12"/>
                <a:gd name="T33" fmla="*/ 368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" h="14">
                  <a:moveTo>
                    <a:pt x="12" y="12"/>
                  </a:moveTo>
                  <a:cubicBezTo>
                    <a:pt x="12" y="13"/>
                    <a:pt x="11" y="13"/>
                    <a:pt x="11" y="14"/>
                  </a:cubicBezTo>
                  <a:cubicBezTo>
                    <a:pt x="11" y="13"/>
                    <a:pt x="10" y="10"/>
                    <a:pt x="9" y="10"/>
                  </a:cubicBezTo>
                  <a:cubicBezTo>
                    <a:pt x="8" y="10"/>
                    <a:pt x="8" y="9"/>
                    <a:pt x="7" y="10"/>
                  </a:cubicBezTo>
                  <a:cubicBezTo>
                    <a:pt x="7" y="10"/>
                    <a:pt x="7" y="11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2" y="6"/>
                    <a:pt x="0" y="3"/>
                    <a:pt x="3" y="3"/>
                  </a:cubicBezTo>
                  <a:cubicBezTo>
                    <a:pt x="2" y="2"/>
                    <a:pt x="1" y="2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1"/>
                    <a:pt x="4" y="2"/>
                    <a:pt x="5" y="1"/>
                  </a:cubicBezTo>
                  <a:cubicBezTo>
                    <a:pt x="5" y="4"/>
                    <a:pt x="8" y="3"/>
                    <a:pt x="11" y="4"/>
                  </a:cubicBezTo>
                  <a:cubicBezTo>
                    <a:pt x="10" y="5"/>
                    <a:pt x="6" y="7"/>
                    <a:pt x="10" y="9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9"/>
                    <a:pt x="11" y="10"/>
                    <a:pt x="12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81" name="Freeform 585"/>
            <p:cNvSpPr>
              <a:spLocks noEditPoints="1"/>
            </p:cNvSpPr>
            <p:nvPr/>
          </p:nvSpPr>
          <p:spPr bwMode="auto">
            <a:xfrm>
              <a:off x="3240316" y="2491964"/>
              <a:ext cx="94436" cy="141664"/>
            </a:xfrm>
            <a:custGeom>
              <a:avLst/>
              <a:gdLst>
                <a:gd name="T0" fmla="*/ 282 w 13"/>
                <a:gd name="T1" fmla="*/ 476 h 19"/>
                <a:gd name="T2" fmla="*/ 256 w 13"/>
                <a:gd name="T3" fmla="*/ 348 h 19"/>
                <a:gd name="T4" fmla="*/ 224 w 13"/>
                <a:gd name="T5" fmla="*/ 348 h 19"/>
                <a:gd name="T6" fmla="*/ 196 w 13"/>
                <a:gd name="T7" fmla="*/ 410 h 19"/>
                <a:gd name="T8" fmla="*/ 171 w 13"/>
                <a:gd name="T9" fmla="*/ 410 h 19"/>
                <a:gd name="T10" fmla="*/ 111 w 13"/>
                <a:gd name="T11" fmla="*/ 438 h 19"/>
                <a:gd name="T12" fmla="*/ 85 w 13"/>
                <a:gd name="T13" fmla="*/ 438 h 19"/>
                <a:gd name="T14" fmla="*/ 65 w 13"/>
                <a:gd name="T15" fmla="*/ 369 h 19"/>
                <a:gd name="T16" fmla="*/ 28 w 13"/>
                <a:gd name="T17" fmla="*/ 225 h 19"/>
                <a:gd name="T18" fmla="*/ 28 w 13"/>
                <a:gd name="T19" fmla="*/ 118 h 19"/>
                <a:gd name="T20" fmla="*/ 65 w 13"/>
                <a:gd name="T21" fmla="*/ 0 h 19"/>
                <a:gd name="T22" fmla="*/ 85 w 13"/>
                <a:gd name="T23" fmla="*/ 28 h 19"/>
                <a:gd name="T24" fmla="*/ 85 w 13"/>
                <a:gd name="T25" fmla="*/ 0 h 19"/>
                <a:gd name="T26" fmla="*/ 111 w 13"/>
                <a:gd name="T27" fmla="*/ 66 h 19"/>
                <a:gd name="T28" fmla="*/ 150 w 13"/>
                <a:gd name="T29" fmla="*/ 0 h 19"/>
                <a:gd name="T30" fmla="*/ 256 w 13"/>
                <a:gd name="T31" fmla="*/ 118 h 19"/>
                <a:gd name="T32" fmla="*/ 346 w 13"/>
                <a:gd name="T33" fmla="*/ 118 h 19"/>
                <a:gd name="T34" fmla="*/ 309 w 13"/>
                <a:gd name="T35" fmla="*/ 185 h 19"/>
                <a:gd name="T36" fmla="*/ 256 w 13"/>
                <a:gd name="T37" fmla="*/ 279 h 19"/>
                <a:gd name="T38" fmla="*/ 282 w 13"/>
                <a:gd name="T39" fmla="*/ 253 h 19"/>
                <a:gd name="T40" fmla="*/ 309 w 13"/>
                <a:gd name="T41" fmla="*/ 253 h 19"/>
                <a:gd name="T42" fmla="*/ 346 w 13"/>
                <a:gd name="T43" fmla="*/ 410 h 19"/>
                <a:gd name="T44" fmla="*/ 346 w 13"/>
                <a:gd name="T45" fmla="*/ 476 h 19"/>
                <a:gd name="T46" fmla="*/ 282 w 13"/>
                <a:gd name="T47" fmla="*/ 320 h 19"/>
                <a:gd name="T48" fmla="*/ 309 w 13"/>
                <a:gd name="T49" fmla="*/ 410 h 19"/>
                <a:gd name="T50" fmla="*/ 282 w 13"/>
                <a:gd name="T51" fmla="*/ 320 h 19"/>
                <a:gd name="T52" fmla="*/ 65 w 13"/>
                <a:gd name="T53" fmla="*/ 156 h 19"/>
                <a:gd name="T54" fmla="*/ 65 w 13"/>
                <a:gd name="T55" fmla="*/ 185 h 19"/>
                <a:gd name="T56" fmla="*/ 85 w 13"/>
                <a:gd name="T57" fmla="*/ 369 h 19"/>
                <a:gd name="T58" fmla="*/ 111 w 13"/>
                <a:gd name="T59" fmla="*/ 410 h 19"/>
                <a:gd name="T60" fmla="*/ 171 w 13"/>
                <a:gd name="T61" fmla="*/ 369 h 19"/>
                <a:gd name="T62" fmla="*/ 171 w 13"/>
                <a:gd name="T63" fmla="*/ 369 h 19"/>
                <a:gd name="T64" fmla="*/ 224 w 13"/>
                <a:gd name="T65" fmla="*/ 320 h 19"/>
                <a:gd name="T66" fmla="*/ 256 w 13"/>
                <a:gd name="T67" fmla="*/ 320 h 19"/>
                <a:gd name="T68" fmla="*/ 282 w 13"/>
                <a:gd name="T69" fmla="*/ 156 h 19"/>
                <a:gd name="T70" fmla="*/ 111 w 13"/>
                <a:gd name="T71" fmla="*/ 95 h 19"/>
                <a:gd name="T72" fmla="*/ 85 w 13"/>
                <a:gd name="T73" fmla="*/ 95 h 19"/>
                <a:gd name="T74" fmla="*/ 65 w 13"/>
                <a:gd name="T75" fmla="*/ 66 h 19"/>
                <a:gd name="T76" fmla="*/ 85 w 13"/>
                <a:gd name="T77" fmla="*/ 118 h 19"/>
                <a:gd name="T78" fmla="*/ 85 w 13"/>
                <a:gd name="T79" fmla="*/ 156 h 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" h="19">
                  <a:moveTo>
                    <a:pt x="12" y="19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2" y="12"/>
                    <a:pt x="2" y="12"/>
                  </a:cubicBezTo>
                  <a:cubicBezTo>
                    <a:pt x="2" y="11"/>
                    <a:pt x="1" y="9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10"/>
                    <a:pt x="12" y="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lnTo>
                    <a:pt x="12" y="19"/>
                  </a:lnTo>
                  <a:close/>
                  <a:moveTo>
                    <a:pt x="10" y="10"/>
                  </a:moveTo>
                  <a:cubicBezTo>
                    <a:pt x="10" y="11"/>
                    <a:pt x="11" y="12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3" y="10"/>
                    <a:pt x="3" y="12"/>
                  </a:cubicBezTo>
                  <a:cubicBezTo>
                    <a:pt x="3" y="12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7" y="7"/>
                    <a:pt x="9" y="6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7" y="5"/>
                    <a:pt x="5" y="5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82" name="Freeform 586"/>
            <p:cNvSpPr/>
            <p:nvPr/>
          </p:nvSpPr>
          <p:spPr bwMode="auto">
            <a:xfrm>
              <a:off x="3290682" y="2573814"/>
              <a:ext cx="9444" cy="9444"/>
            </a:xfrm>
            <a:custGeom>
              <a:avLst/>
              <a:gdLst>
                <a:gd name="T0" fmla="*/ 0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83" name="Freeform 587"/>
            <p:cNvSpPr/>
            <p:nvPr/>
          </p:nvSpPr>
          <p:spPr bwMode="auto">
            <a:xfrm>
              <a:off x="3290682" y="2573814"/>
              <a:ext cx="9444" cy="15740"/>
            </a:xfrm>
            <a:custGeom>
              <a:avLst/>
              <a:gdLst>
                <a:gd name="T0" fmla="*/ 81 w 1"/>
                <a:gd name="T1" fmla="*/ 83 h 2"/>
                <a:gd name="T2" fmla="*/ 0 w 1"/>
                <a:gd name="T3" fmla="*/ 50 h 2"/>
                <a:gd name="T4" fmla="*/ 0 w 1"/>
                <a:gd name="T5" fmla="*/ 0 h 2"/>
                <a:gd name="T6" fmla="*/ 0 w 1"/>
                <a:gd name="T7" fmla="*/ 0 h 2"/>
                <a:gd name="T8" fmla="*/ 81 w 1"/>
                <a:gd name="T9" fmla="*/ 0 h 2"/>
                <a:gd name="T10" fmla="*/ 81 w 1"/>
                <a:gd name="T11" fmla="*/ 50 h 2"/>
                <a:gd name="T12" fmla="*/ 81 w 1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84" name="Freeform 588"/>
            <p:cNvSpPr/>
            <p:nvPr/>
          </p:nvSpPr>
          <p:spPr bwMode="auto">
            <a:xfrm>
              <a:off x="3252907" y="2463631"/>
              <a:ext cx="69253" cy="37777"/>
            </a:xfrm>
            <a:custGeom>
              <a:avLst/>
              <a:gdLst>
                <a:gd name="T0" fmla="*/ 29 w 9"/>
                <a:gd name="T1" fmla="*/ 98 h 5"/>
                <a:gd name="T2" fmla="*/ 323 w 9"/>
                <a:gd name="T3" fmla="*/ 98 h 5"/>
                <a:gd name="T4" fmla="*/ 174 w 9"/>
                <a:gd name="T5" fmla="*/ 29 h 5"/>
                <a:gd name="T6" fmla="*/ 29 w 9"/>
                <a:gd name="T7" fmla="*/ 9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1" y="3"/>
                  </a:moveTo>
                  <a:cubicBezTo>
                    <a:pt x="0" y="5"/>
                    <a:pt x="9" y="5"/>
                    <a:pt x="9" y="3"/>
                  </a:cubicBezTo>
                  <a:cubicBezTo>
                    <a:pt x="9" y="2"/>
                    <a:pt x="6" y="1"/>
                    <a:pt x="5" y="1"/>
                  </a:cubicBezTo>
                  <a:cubicBezTo>
                    <a:pt x="3" y="0"/>
                    <a:pt x="3" y="1"/>
                    <a:pt x="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85" name="Freeform 589"/>
            <p:cNvSpPr>
              <a:spLocks noEditPoints="1"/>
            </p:cNvSpPr>
            <p:nvPr/>
          </p:nvSpPr>
          <p:spPr bwMode="auto">
            <a:xfrm>
              <a:off x="3252907" y="2463631"/>
              <a:ext cx="69253" cy="37777"/>
            </a:xfrm>
            <a:custGeom>
              <a:avLst/>
              <a:gdLst>
                <a:gd name="T0" fmla="*/ 174 w 9"/>
                <a:gd name="T1" fmla="*/ 168 h 5"/>
                <a:gd name="T2" fmla="*/ 174 w 9"/>
                <a:gd name="T3" fmla="*/ 168 h 5"/>
                <a:gd name="T4" fmla="*/ 29 w 9"/>
                <a:gd name="T5" fmla="*/ 139 h 5"/>
                <a:gd name="T6" fmla="*/ 29 w 9"/>
                <a:gd name="T7" fmla="*/ 98 h 5"/>
                <a:gd name="T8" fmla="*/ 71 w 9"/>
                <a:gd name="T9" fmla="*/ 70 h 5"/>
                <a:gd name="T10" fmla="*/ 174 w 9"/>
                <a:gd name="T11" fmla="*/ 0 h 5"/>
                <a:gd name="T12" fmla="*/ 323 w 9"/>
                <a:gd name="T13" fmla="*/ 98 h 5"/>
                <a:gd name="T14" fmla="*/ 174 w 9"/>
                <a:gd name="T15" fmla="*/ 168 h 5"/>
                <a:gd name="T16" fmla="*/ 144 w 9"/>
                <a:gd name="T17" fmla="*/ 29 h 5"/>
                <a:gd name="T18" fmla="*/ 71 w 9"/>
                <a:gd name="T19" fmla="*/ 70 h 5"/>
                <a:gd name="T20" fmla="*/ 71 w 9"/>
                <a:gd name="T21" fmla="*/ 98 h 5"/>
                <a:gd name="T22" fmla="*/ 174 w 9"/>
                <a:gd name="T23" fmla="*/ 139 h 5"/>
                <a:gd name="T24" fmla="*/ 174 w 9"/>
                <a:gd name="T25" fmla="*/ 139 h 5"/>
                <a:gd name="T26" fmla="*/ 293 w 9"/>
                <a:gd name="T27" fmla="*/ 98 h 5"/>
                <a:gd name="T28" fmla="*/ 174 w 9"/>
                <a:gd name="T29" fmla="*/ 29 h 5"/>
                <a:gd name="T30" fmla="*/ 144 w 9"/>
                <a:gd name="T31" fmla="*/ 29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1" y="5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1"/>
                    <a:pt x="3" y="0"/>
                    <a:pt x="5" y="0"/>
                  </a:cubicBezTo>
                  <a:cubicBezTo>
                    <a:pt x="6" y="0"/>
                    <a:pt x="9" y="1"/>
                    <a:pt x="9" y="3"/>
                  </a:cubicBezTo>
                  <a:cubicBezTo>
                    <a:pt x="9" y="5"/>
                    <a:pt x="7" y="5"/>
                    <a:pt x="5" y="5"/>
                  </a:cubicBezTo>
                  <a:close/>
                  <a:moveTo>
                    <a:pt x="4" y="1"/>
                  </a:move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86" name="Freeform 590"/>
            <p:cNvSpPr/>
            <p:nvPr/>
          </p:nvSpPr>
          <p:spPr bwMode="auto">
            <a:xfrm>
              <a:off x="3322161" y="2457335"/>
              <a:ext cx="154246" cy="339994"/>
            </a:xfrm>
            <a:custGeom>
              <a:avLst/>
              <a:gdLst>
                <a:gd name="T0" fmla="*/ 621 w 21"/>
                <a:gd name="T1" fmla="*/ 545 h 46"/>
                <a:gd name="T2" fmla="*/ 420 w 21"/>
                <a:gd name="T3" fmla="*/ 700 h 46"/>
                <a:gd name="T4" fmla="*/ 446 w 21"/>
                <a:gd name="T5" fmla="*/ 941 h 46"/>
                <a:gd name="T6" fmla="*/ 446 w 21"/>
                <a:gd name="T7" fmla="*/ 970 h 46"/>
                <a:gd name="T8" fmla="*/ 420 w 21"/>
                <a:gd name="T9" fmla="*/ 1064 h 46"/>
                <a:gd name="T10" fmla="*/ 469 w 21"/>
                <a:gd name="T11" fmla="*/ 1125 h 46"/>
                <a:gd name="T12" fmla="*/ 506 w 21"/>
                <a:gd name="T13" fmla="*/ 1280 h 46"/>
                <a:gd name="T14" fmla="*/ 446 w 21"/>
                <a:gd name="T15" fmla="*/ 1399 h 46"/>
                <a:gd name="T16" fmla="*/ 446 w 21"/>
                <a:gd name="T17" fmla="*/ 1280 h 46"/>
                <a:gd name="T18" fmla="*/ 420 w 21"/>
                <a:gd name="T19" fmla="*/ 1153 h 46"/>
                <a:gd name="T20" fmla="*/ 420 w 21"/>
                <a:gd name="T21" fmla="*/ 1153 h 46"/>
                <a:gd name="T22" fmla="*/ 380 w 21"/>
                <a:gd name="T23" fmla="*/ 970 h 46"/>
                <a:gd name="T24" fmla="*/ 294 w 21"/>
                <a:gd name="T25" fmla="*/ 883 h 46"/>
                <a:gd name="T26" fmla="*/ 152 w 21"/>
                <a:gd name="T27" fmla="*/ 970 h 46"/>
                <a:gd name="T28" fmla="*/ 152 w 21"/>
                <a:gd name="T29" fmla="*/ 970 h 46"/>
                <a:gd name="T30" fmla="*/ 114 w 21"/>
                <a:gd name="T31" fmla="*/ 765 h 46"/>
                <a:gd name="T32" fmla="*/ 86 w 21"/>
                <a:gd name="T33" fmla="*/ 723 h 46"/>
                <a:gd name="T34" fmla="*/ 114 w 21"/>
                <a:gd name="T35" fmla="*/ 723 h 46"/>
                <a:gd name="T36" fmla="*/ 0 w 21"/>
                <a:gd name="T37" fmla="*/ 606 h 46"/>
                <a:gd name="T38" fmla="*/ 65 w 21"/>
                <a:gd name="T39" fmla="*/ 491 h 46"/>
                <a:gd name="T40" fmla="*/ 65 w 21"/>
                <a:gd name="T41" fmla="*/ 453 h 46"/>
                <a:gd name="T42" fmla="*/ 114 w 21"/>
                <a:gd name="T43" fmla="*/ 401 h 46"/>
                <a:gd name="T44" fmla="*/ 201 w 21"/>
                <a:gd name="T45" fmla="*/ 209 h 46"/>
                <a:gd name="T46" fmla="*/ 240 w 21"/>
                <a:gd name="T47" fmla="*/ 155 h 46"/>
                <a:gd name="T48" fmla="*/ 331 w 21"/>
                <a:gd name="T49" fmla="*/ 115 h 46"/>
                <a:gd name="T50" fmla="*/ 380 w 21"/>
                <a:gd name="T51" fmla="*/ 66 h 46"/>
                <a:gd name="T52" fmla="*/ 446 w 21"/>
                <a:gd name="T53" fmla="*/ 209 h 46"/>
                <a:gd name="T54" fmla="*/ 380 w 21"/>
                <a:gd name="T55" fmla="*/ 298 h 46"/>
                <a:gd name="T56" fmla="*/ 355 w 21"/>
                <a:gd name="T57" fmla="*/ 401 h 46"/>
                <a:gd name="T58" fmla="*/ 446 w 21"/>
                <a:gd name="T59" fmla="*/ 364 h 46"/>
                <a:gd name="T60" fmla="*/ 506 w 21"/>
                <a:gd name="T61" fmla="*/ 453 h 46"/>
                <a:gd name="T62" fmla="*/ 534 w 21"/>
                <a:gd name="T63" fmla="*/ 545 h 46"/>
                <a:gd name="T64" fmla="*/ 621 w 21"/>
                <a:gd name="T65" fmla="*/ 545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" h="46">
                  <a:moveTo>
                    <a:pt x="21" y="18"/>
                  </a:moveTo>
                  <a:cubicBezTo>
                    <a:pt x="19" y="20"/>
                    <a:pt x="17" y="23"/>
                    <a:pt x="14" y="23"/>
                  </a:cubicBezTo>
                  <a:cubicBezTo>
                    <a:pt x="10" y="24"/>
                    <a:pt x="14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4"/>
                    <a:pt x="14" y="35"/>
                  </a:cubicBezTo>
                  <a:cubicBezTo>
                    <a:pt x="13" y="36"/>
                    <a:pt x="16" y="36"/>
                    <a:pt x="16" y="37"/>
                  </a:cubicBezTo>
                  <a:cubicBezTo>
                    <a:pt x="16" y="39"/>
                    <a:pt x="16" y="40"/>
                    <a:pt x="17" y="42"/>
                  </a:cubicBezTo>
                  <a:cubicBezTo>
                    <a:pt x="17" y="42"/>
                    <a:pt x="15" y="45"/>
                    <a:pt x="15" y="46"/>
                  </a:cubicBezTo>
                  <a:cubicBezTo>
                    <a:pt x="14" y="45"/>
                    <a:pt x="16" y="43"/>
                    <a:pt x="15" y="42"/>
                  </a:cubicBezTo>
                  <a:cubicBezTo>
                    <a:pt x="15" y="41"/>
                    <a:pt x="15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6"/>
                    <a:pt x="13" y="34"/>
                    <a:pt x="13" y="32"/>
                  </a:cubicBezTo>
                  <a:cubicBezTo>
                    <a:pt x="13" y="30"/>
                    <a:pt x="10" y="31"/>
                    <a:pt x="10" y="29"/>
                  </a:cubicBezTo>
                  <a:cubicBezTo>
                    <a:pt x="11" y="31"/>
                    <a:pt x="6" y="34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29"/>
                    <a:pt x="5" y="27"/>
                    <a:pt x="4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3" y="22"/>
                    <a:pt x="0" y="22"/>
                    <a:pt x="0" y="20"/>
                  </a:cubicBezTo>
                  <a:cubicBezTo>
                    <a:pt x="0" y="19"/>
                    <a:pt x="2" y="18"/>
                    <a:pt x="2" y="16"/>
                  </a:cubicBezTo>
                  <a:cubicBezTo>
                    <a:pt x="2" y="15"/>
                    <a:pt x="2" y="16"/>
                    <a:pt x="2" y="15"/>
                  </a:cubicBezTo>
                  <a:cubicBezTo>
                    <a:pt x="3" y="13"/>
                    <a:pt x="2" y="13"/>
                    <a:pt x="4" y="13"/>
                  </a:cubicBezTo>
                  <a:cubicBezTo>
                    <a:pt x="5" y="13"/>
                    <a:pt x="7" y="8"/>
                    <a:pt x="7" y="7"/>
                  </a:cubicBezTo>
                  <a:cubicBezTo>
                    <a:pt x="7" y="6"/>
                    <a:pt x="7" y="6"/>
                    <a:pt x="8" y="5"/>
                  </a:cubicBezTo>
                  <a:cubicBezTo>
                    <a:pt x="9" y="4"/>
                    <a:pt x="10" y="5"/>
                    <a:pt x="11" y="4"/>
                  </a:cubicBezTo>
                  <a:cubicBezTo>
                    <a:pt x="11" y="4"/>
                    <a:pt x="12" y="0"/>
                    <a:pt x="13" y="2"/>
                  </a:cubicBezTo>
                  <a:cubicBezTo>
                    <a:pt x="14" y="4"/>
                    <a:pt x="16" y="5"/>
                    <a:pt x="15" y="7"/>
                  </a:cubicBezTo>
                  <a:cubicBezTo>
                    <a:pt x="15" y="8"/>
                    <a:pt x="13" y="9"/>
                    <a:pt x="13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3" y="13"/>
                    <a:pt x="15" y="12"/>
                    <a:pt x="15" y="12"/>
                  </a:cubicBezTo>
                  <a:cubicBezTo>
                    <a:pt x="15" y="13"/>
                    <a:pt x="17" y="15"/>
                    <a:pt x="17" y="15"/>
                  </a:cubicBezTo>
                  <a:cubicBezTo>
                    <a:pt x="16" y="18"/>
                    <a:pt x="17" y="16"/>
                    <a:pt x="18" y="18"/>
                  </a:cubicBezTo>
                  <a:cubicBezTo>
                    <a:pt x="19" y="19"/>
                    <a:pt x="19" y="17"/>
                    <a:pt x="21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87" name="Freeform 591"/>
            <p:cNvSpPr>
              <a:spLocks noEditPoints="1"/>
            </p:cNvSpPr>
            <p:nvPr/>
          </p:nvSpPr>
          <p:spPr bwMode="auto">
            <a:xfrm>
              <a:off x="3312717" y="2463631"/>
              <a:ext cx="163690" cy="343142"/>
            </a:xfrm>
            <a:custGeom>
              <a:avLst/>
              <a:gdLst>
                <a:gd name="T0" fmla="*/ 463 w 22"/>
                <a:gd name="T1" fmla="*/ 1358 h 46"/>
                <a:gd name="T2" fmla="*/ 463 w 22"/>
                <a:gd name="T3" fmla="*/ 1263 h 46"/>
                <a:gd name="T4" fmla="*/ 435 w 22"/>
                <a:gd name="T5" fmla="*/ 1173 h 46"/>
                <a:gd name="T6" fmla="*/ 369 w 22"/>
                <a:gd name="T7" fmla="*/ 922 h 46"/>
                <a:gd name="T8" fmla="*/ 156 w 22"/>
                <a:gd name="T9" fmla="*/ 1012 h 46"/>
                <a:gd name="T10" fmla="*/ 118 w 22"/>
                <a:gd name="T11" fmla="*/ 758 h 46"/>
                <a:gd name="T12" fmla="*/ 95 w 22"/>
                <a:gd name="T13" fmla="*/ 690 h 46"/>
                <a:gd name="T14" fmla="*/ 66 w 22"/>
                <a:gd name="T15" fmla="*/ 476 h 46"/>
                <a:gd name="T16" fmla="*/ 156 w 22"/>
                <a:gd name="T17" fmla="*/ 348 h 46"/>
                <a:gd name="T18" fmla="*/ 279 w 22"/>
                <a:gd name="T19" fmla="*/ 118 h 46"/>
                <a:gd name="T20" fmla="*/ 369 w 22"/>
                <a:gd name="T21" fmla="*/ 95 h 46"/>
                <a:gd name="T22" fmla="*/ 463 w 22"/>
                <a:gd name="T23" fmla="*/ 28 h 46"/>
                <a:gd name="T24" fmla="*/ 463 w 22"/>
                <a:gd name="T25" fmla="*/ 254 h 46"/>
                <a:gd name="T26" fmla="*/ 503 w 22"/>
                <a:gd name="T27" fmla="*/ 348 h 46"/>
                <a:gd name="T28" fmla="*/ 570 w 22"/>
                <a:gd name="T29" fmla="*/ 438 h 46"/>
                <a:gd name="T30" fmla="*/ 619 w 22"/>
                <a:gd name="T31" fmla="*/ 533 h 46"/>
                <a:gd name="T32" fmla="*/ 688 w 22"/>
                <a:gd name="T33" fmla="*/ 533 h 46"/>
                <a:gd name="T34" fmla="*/ 463 w 22"/>
                <a:gd name="T35" fmla="*/ 730 h 46"/>
                <a:gd name="T36" fmla="*/ 503 w 22"/>
                <a:gd name="T37" fmla="*/ 943 h 46"/>
                <a:gd name="T38" fmla="*/ 532 w 22"/>
                <a:gd name="T39" fmla="*/ 972 h 46"/>
                <a:gd name="T40" fmla="*/ 532 w 22"/>
                <a:gd name="T41" fmla="*/ 1128 h 46"/>
                <a:gd name="T42" fmla="*/ 532 w 22"/>
                <a:gd name="T43" fmla="*/ 1426 h 46"/>
                <a:gd name="T44" fmla="*/ 532 w 22"/>
                <a:gd name="T45" fmla="*/ 1332 h 46"/>
                <a:gd name="T46" fmla="*/ 503 w 22"/>
                <a:gd name="T47" fmla="*/ 1128 h 46"/>
                <a:gd name="T48" fmla="*/ 503 w 22"/>
                <a:gd name="T49" fmla="*/ 1291 h 46"/>
                <a:gd name="T50" fmla="*/ 435 w 22"/>
                <a:gd name="T51" fmla="*/ 972 h 46"/>
                <a:gd name="T52" fmla="*/ 463 w 22"/>
                <a:gd name="T53" fmla="*/ 943 h 46"/>
                <a:gd name="T54" fmla="*/ 463 w 22"/>
                <a:gd name="T55" fmla="*/ 690 h 46"/>
                <a:gd name="T56" fmla="*/ 619 w 22"/>
                <a:gd name="T57" fmla="*/ 573 h 46"/>
                <a:gd name="T58" fmla="*/ 570 w 22"/>
                <a:gd name="T59" fmla="*/ 505 h 46"/>
                <a:gd name="T60" fmla="*/ 503 w 22"/>
                <a:gd name="T61" fmla="*/ 370 h 46"/>
                <a:gd name="T62" fmla="*/ 409 w 22"/>
                <a:gd name="T63" fmla="*/ 370 h 46"/>
                <a:gd name="T64" fmla="*/ 463 w 22"/>
                <a:gd name="T65" fmla="*/ 225 h 46"/>
                <a:gd name="T66" fmla="*/ 435 w 22"/>
                <a:gd name="T67" fmla="*/ 28 h 46"/>
                <a:gd name="T68" fmla="*/ 369 w 22"/>
                <a:gd name="T69" fmla="*/ 118 h 46"/>
                <a:gd name="T70" fmla="*/ 279 w 22"/>
                <a:gd name="T71" fmla="*/ 156 h 46"/>
                <a:gd name="T72" fmla="*/ 156 w 22"/>
                <a:gd name="T73" fmla="*/ 370 h 46"/>
                <a:gd name="T74" fmla="*/ 95 w 22"/>
                <a:gd name="T75" fmla="*/ 476 h 46"/>
                <a:gd name="T76" fmla="*/ 66 w 22"/>
                <a:gd name="T77" fmla="*/ 602 h 46"/>
                <a:gd name="T78" fmla="*/ 156 w 22"/>
                <a:gd name="T79" fmla="*/ 730 h 46"/>
                <a:gd name="T80" fmla="*/ 225 w 22"/>
                <a:gd name="T81" fmla="*/ 943 h 46"/>
                <a:gd name="T82" fmla="*/ 340 w 22"/>
                <a:gd name="T83" fmla="*/ 877 h 46"/>
                <a:gd name="T84" fmla="*/ 369 w 22"/>
                <a:gd name="T85" fmla="*/ 853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" h="46">
                  <a:moveTo>
                    <a:pt x="17" y="46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5" y="43"/>
                    <a:pt x="15" y="43"/>
                  </a:cubicBezTo>
                  <a:cubicBezTo>
                    <a:pt x="16" y="42"/>
                    <a:pt x="16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5"/>
                    <a:pt x="13" y="33"/>
                    <a:pt x="13" y="31"/>
                  </a:cubicBezTo>
                  <a:cubicBezTo>
                    <a:pt x="13" y="31"/>
                    <a:pt x="13" y="30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1" y="31"/>
                    <a:pt x="9" y="32"/>
                    <a:pt x="7" y="32"/>
                  </a:cubicBezTo>
                  <a:cubicBezTo>
                    <a:pt x="7" y="32"/>
                    <a:pt x="6" y="32"/>
                    <a:pt x="6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8"/>
                    <a:pt x="6" y="26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1"/>
                    <a:pt x="1" y="21"/>
                    <a:pt x="0" y="19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7" y="7"/>
                    <a:pt x="7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1"/>
                    <a:pt x="12" y="0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1" y="19"/>
                  </a:cubicBezTo>
                  <a:cubicBezTo>
                    <a:pt x="20" y="20"/>
                    <a:pt x="18" y="23"/>
                    <a:pt x="15" y="23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4"/>
                    <a:pt x="15" y="26"/>
                    <a:pt x="15" y="28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1"/>
                    <a:pt x="17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4"/>
                    <a:pt x="16" y="34"/>
                    <a:pt x="16" y="35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7" y="38"/>
                    <a:pt x="18" y="39"/>
                    <a:pt x="19" y="40"/>
                  </a:cubicBezTo>
                  <a:cubicBezTo>
                    <a:pt x="19" y="41"/>
                    <a:pt x="18" y="42"/>
                    <a:pt x="18" y="43"/>
                  </a:cubicBezTo>
                  <a:cubicBezTo>
                    <a:pt x="17" y="44"/>
                    <a:pt x="17" y="44"/>
                    <a:pt x="17" y="45"/>
                  </a:cubicBezTo>
                  <a:lnTo>
                    <a:pt x="17" y="46"/>
                  </a:lnTo>
                  <a:close/>
                  <a:moveTo>
                    <a:pt x="16" y="41"/>
                  </a:moveTo>
                  <a:cubicBezTo>
                    <a:pt x="17" y="41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9"/>
                    <a:pt x="16" y="38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8"/>
                    <a:pt x="17" y="39"/>
                    <a:pt x="16" y="41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9"/>
                    <a:pt x="13" y="29"/>
                  </a:cubicBezTo>
                  <a:cubicBezTo>
                    <a:pt x="13" y="29"/>
                    <a:pt x="14" y="30"/>
                    <a:pt x="14" y="31"/>
                  </a:cubicBezTo>
                  <a:cubicBezTo>
                    <a:pt x="14" y="32"/>
                    <a:pt x="15" y="32"/>
                    <a:pt x="15" y="3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0"/>
                    <a:pt x="15" y="30"/>
                  </a:cubicBezTo>
                  <a:cubicBezTo>
                    <a:pt x="15" y="30"/>
                    <a:pt x="15" y="29"/>
                    <a:pt x="14" y="28"/>
                  </a:cubicBezTo>
                  <a:cubicBezTo>
                    <a:pt x="13" y="26"/>
                    <a:pt x="13" y="24"/>
                    <a:pt x="13" y="23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7" y="21"/>
                    <a:pt x="19" y="20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7" y="16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0"/>
                    <a:pt x="13" y="9"/>
                    <a:pt x="14" y="9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6" y="4"/>
                    <a:pt x="15" y="4"/>
                    <a:pt x="14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7"/>
                  </a:cubicBezTo>
                  <a:cubicBezTo>
                    <a:pt x="8" y="7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26"/>
                    <a:pt x="7" y="28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9" y="31"/>
                    <a:pt x="11" y="30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88" name="Freeform 592"/>
            <p:cNvSpPr/>
            <p:nvPr/>
          </p:nvSpPr>
          <p:spPr bwMode="auto">
            <a:xfrm>
              <a:off x="3426040" y="2768996"/>
              <a:ext cx="6296" cy="629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16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89" name="Freeform 593"/>
            <p:cNvSpPr/>
            <p:nvPr/>
          </p:nvSpPr>
          <p:spPr bwMode="auto">
            <a:xfrm>
              <a:off x="3416597" y="2762700"/>
              <a:ext cx="15739" cy="12592"/>
            </a:xfrm>
            <a:custGeom>
              <a:avLst/>
              <a:gdLst>
                <a:gd name="T0" fmla="*/ 83 w 2"/>
                <a:gd name="T1" fmla="*/ 32 h 2"/>
                <a:gd name="T2" fmla="*/ 0 w 2"/>
                <a:gd name="T3" fmla="*/ 32 h 2"/>
                <a:gd name="T4" fmla="*/ 50 w 2"/>
                <a:gd name="T5" fmla="*/ 16 h 2"/>
                <a:gd name="T6" fmla="*/ 50 w 2"/>
                <a:gd name="T7" fmla="*/ 16 h 2"/>
                <a:gd name="T8" fmla="*/ 83 w 2"/>
                <a:gd name="T9" fmla="*/ 0 h 2"/>
                <a:gd name="T10" fmla="*/ 83 w 2"/>
                <a:gd name="T11" fmla="*/ 3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90" name="Freeform 594"/>
            <p:cNvSpPr/>
            <p:nvPr/>
          </p:nvSpPr>
          <p:spPr bwMode="auto">
            <a:xfrm>
              <a:off x="3492146" y="2715479"/>
              <a:ext cx="97584" cy="81850"/>
            </a:xfrm>
            <a:custGeom>
              <a:avLst/>
              <a:gdLst>
                <a:gd name="T0" fmla="*/ 393 w 13"/>
                <a:gd name="T1" fmla="*/ 0 h 11"/>
                <a:gd name="T2" fmla="*/ 284 w 13"/>
                <a:gd name="T3" fmla="*/ 225 h 11"/>
                <a:gd name="T4" fmla="*/ 284 w 13"/>
                <a:gd name="T5" fmla="*/ 279 h 11"/>
                <a:gd name="T6" fmla="*/ 188 w 13"/>
                <a:gd name="T7" fmla="*/ 319 h 11"/>
                <a:gd name="T8" fmla="*/ 98 w 13"/>
                <a:gd name="T9" fmla="*/ 279 h 11"/>
                <a:gd name="T10" fmla="*/ 69 w 13"/>
                <a:gd name="T11" fmla="*/ 279 h 11"/>
                <a:gd name="T12" fmla="*/ 69 w 13"/>
                <a:gd name="T13" fmla="*/ 225 h 11"/>
                <a:gd name="T14" fmla="*/ 29 w 13"/>
                <a:gd name="T15" fmla="*/ 156 h 11"/>
                <a:gd name="T16" fmla="*/ 98 w 13"/>
                <a:gd name="T17" fmla="*/ 28 h 11"/>
                <a:gd name="T18" fmla="*/ 255 w 13"/>
                <a:gd name="T19" fmla="*/ 66 h 11"/>
                <a:gd name="T20" fmla="*/ 393 w 13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11">
                  <a:moveTo>
                    <a:pt x="12" y="0"/>
                  </a:moveTo>
                  <a:cubicBezTo>
                    <a:pt x="12" y="3"/>
                    <a:pt x="13" y="7"/>
                    <a:pt x="9" y="7"/>
                  </a:cubicBezTo>
                  <a:cubicBezTo>
                    <a:pt x="8" y="7"/>
                    <a:pt x="9" y="8"/>
                    <a:pt x="9" y="9"/>
                  </a:cubicBezTo>
                  <a:cubicBezTo>
                    <a:pt x="8" y="9"/>
                    <a:pt x="7" y="9"/>
                    <a:pt x="6" y="10"/>
                  </a:cubicBezTo>
                  <a:cubicBezTo>
                    <a:pt x="6" y="11"/>
                    <a:pt x="3" y="10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4" y="0"/>
                    <a:pt x="7" y="1"/>
                    <a:pt x="8" y="2"/>
                  </a:cubicBezTo>
                  <a:cubicBezTo>
                    <a:pt x="8" y="2"/>
                    <a:pt x="12" y="1"/>
                    <a:pt x="1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91" name="Freeform 595"/>
            <p:cNvSpPr>
              <a:spLocks noEditPoints="1"/>
            </p:cNvSpPr>
            <p:nvPr/>
          </p:nvSpPr>
          <p:spPr bwMode="auto">
            <a:xfrm>
              <a:off x="3492146" y="2709182"/>
              <a:ext cx="97584" cy="88147"/>
            </a:xfrm>
            <a:custGeom>
              <a:avLst/>
              <a:gdLst>
                <a:gd name="T0" fmla="*/ 165 w 13"/>
                <a:gd name="T1" fmla="*/ 355 h 12"/>
                <a:gd name="T2" fmla="*/ 98 w 13"/>
                <a:gd name="T3" fmla="*/ 331 h 12"/>
                <a:gd name="T4" fmla="*/ 98 w 13"/>
                <a:gd name="T5" fmla="*/ 331 h 12"/>
                <a:gd name="T6" fmla="*/ 69 w 13"/>
                <a:gd name="T7" fmla="*/ 331 h 12"/>
                <a:gd name="T8" fmla="*/ 69 w 13"/>
                <a:gd name="T9" fmla="*/ 294 h 12"/>
                <a:gd name="T10" fmla="*/ 29 w 13"/>
                <a:gd name="T11" fmla="*/ 240 h 12"/>
                <a:gd name="T12" fmla="*/ 29 w 13"/>
                <a:gd name="T13" fmla="*/ 201 h 12"/>
                <a:gd name="T14" fmla="*/ 0 w 13"/>
                <a:gd name="T15" fmla="*/ 180 h 12"/>
                <a:gd name="T16" fmla="*/ 69 w 13"/>
                <a:gd name="T17" fmla="*/ 28 h 12"/>
                <a:gd name="T18" fmla="*/ 255 w 13"/>
                <a:gd name="T19" fmla="*/ 65 h 12"/>
                <a:gd name="T20" fmla="*/ 393 w 13"/>
                <a:gd name="T21" fmla="*/ 28 h 12"/>
                <a:gd name="T22" fmla="*/ 420 w 13"/>
                <a:gd name="T23" fmla="*/ 0 h 12"/>
                <a:gd name="T24" fmla="*/ 420 w 13"/>
                <a:gd name="T25" fmla="*/ 28 h 12"/>
                <a:gd name="T26" fmla="*/ 420 w 13"/>
                <a:gd name="T27" fmla="*/ 65 h 12"/>
                <a:gd name="T28" fmla="*/ 284 w 13"/>
                <a:gd name="T29" fmla="*/ 266 h 12"/>
                <a:gd name="T30" fmla="*/ 284 w 13"/>
                <a:gd name="T31" fmla="*/ 294 h 12"/>
                <a:gd name="T32" fmla="*/ 255 w 13"/>
                <a:gd name="T33" fmla="*/ 294 h 12"/>
                <a:gd name="T34" fmla="*/ 234 w 13"/>
                <a:gd name="T35" fmla="*/ 331 h 12"/>
                <a:gd name="T36" fmla="*/ 165 w 13"/>
                <a:gd name="T37" fmla="*/ 355 h 12"/>
                <a:gd name="T38" fmla="*/ 136 w 13"/>
                <a:gd name="T39" fmla="*/ 266 h 12"/>
                <a:gd name="T40" fmla="*/ 136 w 13"/>
                <a:gd name="T41" fmla="*/ 294 h 12"/>
                <a:gd name="T42" fmla="*/ 136 w 13"/>
                <a:gd name="T43" fmla="*/ 294 h 12"/>
                <a:gd name="T44" fmla="*/ 188 w 13"/>
                <a:gd name="T45" fmla="*/ 294 h 12"/>
                <a:gd name="T46" fmla="*/ 255 w 13"/>
                <a:gd name="T47" fmla="*/ 266 h 12"/>
                <a:gd name="T48" fmla="*/ 255 w 13"/>
                <a:gd name="T49" fmla="*/ 266 h 12"/>
                <a:gd name="T50" fmla="*/ 255 w 13"/>
                <a:gd name="T51" fmla="*/ 266 h 12"/>
                <a:gd name="T52" fmla="*/ 255 w 13"/>
                <a:gd name="T53" fmla="*/ 240 h 12"/>
                <a:gd name="T54" fmla="*/ 284 w 13"/>
                <a:gd name="T55" fmla="*/ 240 h 12"/>
                <a:gd name="T56" fmla="*/ 393 w 13"/>
                <a:gd name="T57" fmla="*/ 65 h 12"/>
                <a:gd name="T58" fmla="*/ 393 w 13"/>
                <a:gd name="T59" fmla="*/ 65 h 12"/>
                <a:gd name="T60" fmla="*/ 255 w 13"/>
                <a:gd name="T61" fmla="*/ 86 h 12"/>
                <a:gd name="T62" fmla="*/ 255 w 13"/>
                <a:gd name="T63" fmla="*/ 86 h 12"/>
                <a:gd name="T64" fmla="*/ 255 w 13"/>
                <a:gd name="T65" fmla="*/ 86 h 12"/>
                <a:gd name="T66" fmla="*/ 136 w 13"/>
                <a:gd name="T67" fmla="*/ 65 h 12"/>
                <a:gd name="T68" fmla="*/ 98 w 13"/>
                <a:gd name="T69" fmla="*/ 65 h 12"/>
                <a:gd name="T70" fmla="*/ 29 w 13"/>
                <a:gd name="T71" fmla="*/ 180 h 12"/>
                <a:gd name="T72" fmla="*/ 69 w 13"/>
                <a:gd name="T73" fmla="*/ 201 h 12"/>
                <a:gd name="T74" fmla="*/ 69 w 13"/>
                <a:gd name="T75" fmla="*/ 240 h 12"/>
                <a:gd name="T76" fmla="*/ 98 w 13"/>
                <a:gd name="T77" fmla="*/ 266 h 12"/>
                <a:gd name="T78" fmla="*/ 136 w 13"/>
                <a:gd name="T79" fmla="*/ 266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" h="12">
                  <a:moveTo>
                    <a:pt x="5" y="12"/>
                  </a:moveTo>
                  <a:cubicBezTo>
                    <a:pt x="4" y="12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4" y="1"/>
                    <a:pt x="7" y="1"/>
                    <a:pt x="8" y="2"/>
                  </a:cubicBezTo>
                  <a:cubicBezTo>
                    <a:pt x="9" y="2"/>
                    <a:pt x="11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5"/>
                    <a:pt x="13" y="8"/>
                    <a:pt x="9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2"/>
                    <a:pt x="5" y="12"/>
                  </a:cubicBezTo>
                  <a:close/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6" y="11"/>
                    <a:pt x="6" y="10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2" y="7"/>
                    <a:pt x="12" y="5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92" name="Freeform 596"/>
            <p:cNvSpPr/>
            <p:nvPr/>
          </p:nvSpPr>
          <p:spPr bwMode="auto">
            <a:xfrm>
              <a:off x="3001077" y="1884382"/>
              <a:ext cx="1057686" cy="736654"/>
            </a:xfrm>
            <a:custGeom>
              <a:avLst/>
              <a:gdLst>
                <a:gd name="T0" fmla="*/ 225 w 142"/>
                <a:gd name="T1" fmla="*/ 1347 h 99"/>
                <a:gd name="T2" fmla="*/ 464 w 142"/>
                <a:gd name="T3" fmla="*/ 938 h 99"/>
                <a:gd name="T4" fmla="*/ 660 w 142"/>
                <a:gd name="T5" fmla="*/ 754 h 99"/>
                <a:gd name="T6" fmla="*/ 873 w 142"/>
                <a:gd name="T7" fmla="*/ 619 h 99"/>
                <a:gd name="T8" fmla="*/ 1126 w 142"/>
                <a:gd name="T9" fmla="*/ 619 h 99"/>
                <a:gd name="T10" fmla="*/ 1406 w 142"/>
                <a:gd name="T11" fmla="*/ 938 h 99"/>
                <a:gd name="T12" fmla="*/ 1947 w 142"/>
                <a:gd name="T13" fmla="*/ 1151 h 99"/>
                <a:gd name="T14" fmla="*/ 2475 w 142"/>
                <a:gd name="T15" fmla="*/ 1189 h 99"/>
                <a:gd name="T16" fmla="*/ 2794 w 142"/>
                <a:gd name="T17" fmla="*/ 938 h 99"/>
                <a:gd name="T18" fmla="*/ 3045 w 142"/>
                <a:gd name="T19" fmla="*/ 872 h 99"/>
                <a:gd name="T20" fmla="*/ 3258 w 142"/>
                <a:gd name="T21" fmla="*/ 659 h 99"/>
                <a:gd name="T22" fmla="*/ 3074 w 142"/>
                <a:gd name="T23" fmla="*/ 435 h 99"/>
                <a:gd name="T24" fmla="*/ 3393 w 142"/>
                <a:gd name="T25" fmla="*/ 225 h 99"/>
                <a:gd name="T26" fmla="*/ 3606 w 142"/>
                <a:gd name="T27" fmla="*/ 0 h 99"/>
                <a:gd name="T28" fmla="*/ 3881 w 142"/>
                <a:gd name="T29" fmla="*/ 319 h 99"/>
                <a:gd name="T30" fmla="*/ 4226 w 142"/>
                <a:gd name="T31" fmla="*/ 659 h 99"/>
                <a:gd name="T32" fmla="*/ 4385 w 142"/>
                <a:gd name="T33" fmla="*/ 754 h 99"/>
                <a:gd name="T34" fmla="*/ 4172 w 142"/>
                <a:gd name="T35" fmla="*/ 1005 h 99"/>
                <a:gd name="T36" fmla="*/ 3947 w 142"/>
                <a:gd name="T37" fmla="*/ 1257 h 99"/>
                <a:gd name="T38" fmla="*/ 3668 w 142"/>
                <a:gd name="T39" fmla="*/ 1442 h 99"/>
                <a:gd name="T40" fmla="*/ 3443 w 142"/>
                <a:gd name="T41" fmla="*/ 1463 h 99"/>
                <a:gd name="T42" fmla="*/ 3327 w 142"/>
                <a:gd name="T43" fmla="*/ 1463 h 99"/>
                <a:gd name="T44" fmla="*/ 3327 w 142"/>
                <a:gd name="T45" fmla="*/ 1692 h 99"/>
                <a:gd name="T46" fmla="*/ 3537 w 142"/>
                <a:gd name="T47" fmla="*/ 1716 h 99"/>
                <a:gd name="T48" fmla="*/ 3511 w 142"/>
                <a:gd name="T49" fmla="*/ 2151 h 99"/>
                <a:gd name="T50" fmla="*/ 3393 w 142"/>
                <a:gd name="T51" fmla="*/ 2314 h 99"/>
                <a:gd name="T52" fmla="*/ 3483 w 142"/>
                <a:gd name="T53" fmla="*/ 2335 h 99"/>
                <a:gd name="T54" fmla="*/ 3353 w 142"/>
                <a:gd name="T55" fmla="*/ 2586 h 99"/>
                <a:gd name="T56" fmla="*/ 3192 w 142"/>
                <a:gd name="T57" fmla="*/ 2810 h 99"/>
                <a:gd name="T58" fmla="*/ 2939 w 142"/>
                <a:gd name="T59" fmla="*/ 2905 h 99"/>
                <a:gd name="T60" fmla="*/ 2939 w 142"/>
                <a:gd name="T61" fmla="*/ 2905 h 99"/>
                <a:gd name="T62" fmla="*/ 2849 w 142"/>
                <a:gd name="T63" fmla="*/ 2905 h 99"/>
                <a:gd name="T64" fmla="*/ 2503 w 142"/>
                <a:gd name="T65" fmla="*/ 2999 h 99"/>
                <a:gd name="T66" fmla="*/ 2229 w 142"/>
                <a:gd name="T67" fmla="*/ 2905 h 99"/>
                <a:gd name="T68" fmla="*/ 2066 w 142"/>
                <a:gd name="T69" fmla="*/ 2933 h 99"/>
                <a:gd name="T70" fmla="*/ 1947 w 142"/>
                <a:gd name="T71" fmla="*/ 2971 h 99"/>
                <a:gd name="T72" fmla="*/ 1725 w 142"/>
                <a:gd name="T73" fmla="*/ 2810 h 99"/>
                <a:gd name="T74" fmla="*/ 1630 w 142"/>
                <a:gd name="T75" fmla="*/ 2401 h 99"/>
                <a:gd name="T76" fmla="*/ 1311 w 142"/>
                <a:gd name="T77" fmla="*/ 2498 h 99"/>
                <a:gd name="T78" fmla="*/ 873 w 142"/>
                <a:gd name="T79" fmla="*/ 2470 h 99"/>
                <a:gd name="T80" fmla="*/ 570 w 142"/>
                <a:gd name="T81" fmla="*/ 2286 h 99"/>
                <a:gd name="T82" fmla="*/ 369 w 142"/>
                <a:gd name="T83" fmla="*/ 2217 h 99"/>
                <a:gd name="T84" fmla="*/ 409 w 142"/>
                <a:gd name="T85" fmla="*/ 1967 h 99"/>
                <a:gd name="T86" fmla="*/ 225 w 142"/>
                <a:gd name="T87" fmla="*/ 1811 h 99"/>
                <a:gd name="T88" fmla="*/ 66 w 142"/>
                <a:gd name="T89" fmla="*/ 1692 h 99"/>
                <a:gd name="T90" fmla="*/ 0 w 142"/>
                <a:gd name="T91" fmla="*/ 1463 h 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2" h="99">
                  <a:moveTo>
                    <a:pt x="0" y="47"/>
                  </a:moveTo>
                  <a:cubicBezTo>
                    <a:pt x="0" y="45"/>
                    <a:pt x="4" y="44"/>
                    <a:pt x="5" y="44"/>
                  </a:cubicBezTo>
                  <a:cubicBezTo>
                    <a:pt x="7" y="45"/>
                    <a:pt x="6" y="44"/>
                    <a:pt x="7" y="43"/>
                  </a:cubicBezTo>
                  <a:cubicBezTo>
                    <a:pt x="8" y="43"/>
                    <a:pt x="10" y="43"/>
                    <a:pt x="11" y="42"/>
                  </a:cubicBezTo>
                  <a:cubicBezTo>
                    <a:pt x="12" y="40"/>
                    <a:pt x="15" y="41"/>
                    <a:pt x="16" y="38"/>
                  </a:cubicBezTo>
                  <a:cubicBezTo>
                    <a:pt x="16" y="36"/>
                    <a:pt x="16" y="32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20" y="29"/>
                    <a:pt x="20" y="29"/>
                    <a:pt x="20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2"/>
                    <a:pt x="22" y="23"/>
                    <a:pt x="24" y="23"/>
                  </a:cubicBezTo>
                  <a:cubicBezTo>
                    <a:pt x="26" y="23"/>
                    <a:pt x="26" y="24"/>
                    <a:pt x="27" y="23"/>
                  </a:cubicBezTo>
                  <a:cubicBezTo>
                    <a:pt x="28" y="23"/>
                    <a:pt x="27" y="21"/>
                    <a:pt x="28" y="20"/>
                  </a:cubicBezTo>
                  <a:cubicBezTo>
                    <a:pt x="28" y="18"/>
                    <a:pt x="29" y="19"/>
                    <a:pt x="30" y="18"/>
                  </a:cubicBezTo>
                  <a:cubicBezTo>
                    <a:pt x="31" y="16"/>
                    <a:pt x="31" y="18"/>
                    <a:pt x="33" y="17"/>
                  </a:cubicBezTo>
                  <a:cubicBezTo>
                    <a:pt x="33" y="18"/>
                    <a:pt x="34" y="20"/>
                    <a:pt x="36" y="20"/>
                  </a:cubicBezTo>
                  <a:cubicBezTo>
                    <a:pt x="39" y="21"/>
                    <a:pt x="38" y="22"/>
                    <a:pt x="39" y="25"/>
                  </a:cubicBezTo>
                  <a:cubicBezTo>
                    <a:pt x="40" y="25"/>
                    <a:pt x="39" y="29"/>
                    <a:pt x="39" y="29"/>
                  </a:cubicBezTo>
                  <a:cubicBezTo>
                    <a:pt x="41" y="30"/>
                    <a:pt x="44" y="30"/>
                    <a:pt x="45" y="30"/>
                  </a:cubicBezTo>
                  <a:cubicBezTo>
                    <a:pt x="47" y="31"/>
                    <a:pt x="49" y="31"/>
                    <a:pt x="50" y="33"/>
                  </a:cubicBezTo>
                  <a:cubicBezTo>
                    <a:pt x="51" y="34"/>
                    <a:pt x="53" y="37"/>
                    <a:pt x="54" y="37"/>
                  </a:cubicBezTo>
                  <a:cubicBezTo>
                    <a:pt x="57" y="37"/>
                    <a:pt x="59" y="37"/>
                    <a:pt x="62" y="37"/>
                  </a:cubicBezTo>
                  <a:cubicBezTo>
                    <a:pt x="64" y="37"/>
                    <a:pt x="65" y="39"/>
                    <a:pt x="67" y="39"/>
                  </a:cubicBezTo>
                  <a:cubicBezTo>
                    <a:pt x="68" y="39"/>
                    <a:pt x="71" y="41"/>
                    <a:pt x="72" y="41"/>
                  </a:cubicBezTo>
                  <a:cubicBezTo>
                    <a:pt x="74" y="40"/>
                    <a:pt x="77" y="39"/>
                    <a:pt x="79" y="38"/>
                  </a:cubicBezTo>
                  <a:cubicBezTo>
                    <a:pt x="81" y="38"/>
                    <a:pt x="82" y="39"/>
                    <a:pt x="84" y="38"/>
                  </a:cubicBezTo>
                  <a:cubicBezTo>
                    <a:pt x="85" y="37"/>
                    <a:pt x="89" y="34"/>
                    <a:pt x="88" y="34"/>
                  </a:cubicBezTo>
                  <a:cubicBezTo>
                    <a:pt x="88" y="32"/>
                    <a:pt x="87" y="30"/>
                    <a:pt x="89" y="30"/>
                  </a:cubicBezTo>
                  <a:cubicBezTo>
                    <a:pt x="90" y="30"/>
                    <a:pt x="91" y="31"/>
                    <a:pt x="92" y="31"/>
                  </a:cubicBezTo>
                  <a:cubicBezTo>
                    <a:pt x="93" y="31"/>
                    <a:pt x="94" y="29"/>
                    <a:pt x="95" y="28"/>
                  </a:cubicBezTo>
                  <a:cubicBezTo>
                    <a:pt x="96" y="28"/>
                    <a:pt x="96" y="28"/>
                    <a:pt x="97" y="28"/>
                  </a:cubicBezTo>
                  <a:cubicBezTo>
                    <a:pt x="98" y="27"/>
                    <a:pt x="99" y="26"/>
                    <a:pt x="100" y="25"/>
                  </a:cubicBezTo>
                  <a:cubicBezTo>
                    <a:pt x="101" y="24"/>
                    <a:pt x="105" y="24"/>
                    <a:pt x="106" y="24"/>
                  </a:cubicBezTo>
                  <a:cubicBezTo>
                    <a:pt x="105" y="23"/>
                    <a:pt x="105" y="22"/>
                    <a:pt x="104" y="21"/>
                  </a:cubicBezTo>
                  <a:cubicBezTo>
                    <a:pt x="102" y="19"/>
                    <a:pt x="102" y="22"/>
                    <a:pt x="100" y="21"/>
                  </a:cubicBezTo>
                  <a:cubicBezTo>
                    <a:pt x="98" y="21"/>
                    <a:pt x="97" y="21"/>
                    <a:pt x="97" y="19"/>
                  </a:cubicBezTo>
                  <a:cubicBezTo>
                    <a:pt x="97" y="17"/>
                    <a:pt x="97" y="16"/>
                    <a:pt x="98" y="14"/>
                  </a:cubicBezTo>
                  <a:cubicBezTo>
                    <a:pt x="99" y="12"/>
                    <a:pt x="101" y="15"/>
                    <a:pt x="102" y="14"/>
                  </a:cubicBezTo>
                  <a:cubicBezTo>
                    <a:pt x="104" y="14"/>
                    <a:pt x="105" y="13"/>
                    <a:pt x="106" y="11"/>
                  </a:cubicBezTo>
                  <a:cubicBezTo>
                    <a:pt x="106" y="10"/>
                    <a:pt x="106" y="8"/>
                    <a:pt x="108" y="7"/>
                  </a:cubicBezTo>
                  <a:cubicBezTo>
                    <a:pt x="109" y="6"/>
                    <a:pt x="110" y="3"/>
                    <a:pt x="107" y="4"/>
                  </a:cubicBezTo>
                  <a:cubicBezTo>
                    <a:pt x="108" y="2"/>
                    <a:pt x="109" y="1"/>
                    <a:pt x="111" y="1"/>
                  </a:cubicBezTo>
                  <a:cubicBezTo>
                    <a:pt x="112" y="1"/>
                    <a:pt x="114" y="0"/>
                    <a:pt x="115" y="0"/>
                  </a:cubicBezTo>
                  <a:cubicBezTo>
                    <a:pt x="116" y="0"/>
                    <a:pt x="117" y="1"/>
                    <a:pt x="117" y="1"/>
                  </a:cubicBezTo>
                  <a:cubicBezTo>
                    <a:pt x="119" y="2"/>
                    <a:pt x="122" y="2"/>
                    <a:pt x="122" y="5"/>
                  </a:cubicBezTo>
                  <a:cubicBezTo>
                    <a:pt x="122" y="7"/>
                    <a:pt x="124" y="9"/>
                    <a:pt x="124" y="10"/>
                  </a:cubicBezTo>
                  <a:cubicBezTo>
                    <a:pt x="125" y="14"/>
                    <a:pt x="124" y="14"/>
                    <a:pt x="128" y="15"/>
                  </a:cubicBezTo>
                  <a:cubicBezTo>
                    <a:pt x="130" y="15"/>
                    <a:pt x="131" y="16"/>
                    <a:pt x="132" y="18"/>
                  </a:cubicBezTo>
                  <a:cubicBezTo>
                    <a:pt x="133" y="20"/>
                    <a:pt x="133" y="22"/>
                    <a:pt x="135" y="21"/>
                  </a:cubicBezTo>
                  <a:cubicBezTo>
                    <a:pt x="137" y="20"/>
                    <a:pt x="139" y="19"/>
                    <a:pt x="142" y="18"/>
                  </a:cubicBezTo>
                  <a:cubicBezTo>
                    <a:pt x="141" y="19"/>
                    <a:pt x="142" y="20"/>
                    <a:pt x="141" y="21"/>
                  </a:cubicBezTo>
                  <a:cubicBezTo>
                    <a:pt x="141" y="22"/>
                    <a:pt x="140" y="23"/>
                    <a:pt x="140" y="24"/>
                  </a:cubicBezTo>
                  <a:cubicBezTo>
                    <a:pt x="140" y="25"/>
                    <a:pt x="139" y="30"/>
                    <a:pt x="137" y="30"/>
                  </a:cubicBezTo>
                  <a:cubicBezTo>
                    <a:pt x="136" y="30"/>
                    <a:pt x="135" y="29"/>
                    <a:pt x="135" y="29"/>
                  </a:cubicBezTo>
                  <a:cubicBezTo>
                    <a:pt x="133" y="31"/>
                    <a:pt x="133" y="31"/>
                    <a:pt x="133" y="32"/>
                  </a:cubicBezTo>
                  <a:cubicBezTo>
                    <a:pt x="134" y="35"/>
                    <a:pt x="132" y="36"/>
                    <a:pt x="132" y="38"/>
                  </a:cubicBezTo>
                  <a:cubicBezTo>
                    <a:pt x="132" y="37"/>
                    <a:pt x="131" y="37"/>
                    <a:pt x="131" y="37"/>
                  </a:cubicBezTo>
                  <a:cubicBezTo>
                    <a:pt x="130" y="38"/>
                    <a:pt x="129" y="40"/>
                    <a:pt x="126" y="40"/>
                  </a:cubicBezTo>
                  <a:cubicBezTo>
                    <a:pt x="128" y="43"/>
                    <a:pt x="124" y="41"/>
                    <a:pt x="123" y="41"/>
                  </a:cubicBezTo>
                  <a:cubicBezTo>
                    <a:pt x="122" y="43"/>
                    <a:pt x="120" y="43"/>
                    <a:pt x="119" y="44"/>
                  </a:cubicBezTo>
                  <a:cubicBezTo>
                    <a:pt x="118" y="45"/>
                    <a:pt x="118" y="46"/>
                    <a:pt x="117" y="46"/>
                  </a:cubicBezTo>
                  <a:cubicBezTo>
                    <a:pt x="116" y="46"/>
                    <a:pt x="115" y="46"/>
                    <a:pt x="115" y="47"/>
                  </a:cubicBezTo>
                  <a:cubicBezTo>
                    <a:pt x="113" y="48"/>
                    <a:pt x="111" y="49"/>
                    <a:pt x="110" y="49"/>
                  </a:cubicBezTo>
                  <a:cubicBezTo>
                    <a:pt x="111" y="49"/>
                    <a:pt x="112" y="48"/>
                    <a:pt x="110" y="47"/>
                  </a:cubicBezTo>
                  <a:cubicBezTo>
                    <a:pt x="111" y="47"/>
                    <a:pt x="113" y="45"/>
                    <a:pt x="112" y="44"/>
                  </a:cubicBezTo>
                  <a:cubicBezTo>
                    <a:pt x="112" y="42"/>
                    <a:pt x="111" y="42"/>
                    <a:pt x="109" y="44"/>
                  </a:cubicBezTo>
                  <a:cubicBezTo>
                    <a:pt x="108" y="45"/>
                    <a:pt x="107" y="46"/>
                    <a:pt x="106" y="47"/>
                  </a:cubicBezTo>
                  <a:cubicBezTo>
                    <a:pt x="105" y="48"/>
                    <a:pt x="103" y="48"/>
                    <a:pt x="102" y="49"/>
                  </a:cubicBezTo>
                  <a:cubicBezTo>
                    <a:pt x="102" y="50"/>
                    <a:pt x="102" y="51"/>
                    <a:pt x="103" y="52"/>
                  </a:cubicBezTo>
                  <a:cubicBezTo>
                    <a:pt x="104" y="52"/>
                    <a:pt x="105" y="54"/>
                    <a:pt x="106" y="54"/>
                  </a:cubicBezTo>
                  <a:cubicBezTo>
                    <a:pt x="107" y="55"/>
                    <a:pt x="109" y="52"/>
                    <a:pt x="110" y="53"/>
                  </a:cubicBezTo>
                  <a:cubicBezTo>
                    <a:pt x="111" y="53"/>
                    <a:pt x="112" y="54"/>
                    <a:pt x="113" y="54"/>
                  </a:cubicBezTo>
                  <a:cubicBezTo>
                    <a:pt x="113" y="54"/>
                    <a:pt x="113" y="55"/>
                    <a:pt x="113" y="55"/>
                  </a:cubicBezTo>
                  <a:cubicBezTo>
                    <a:pt x="111" y="53"/>
                    <a:pt x="109" y="58"/>
                    <a:pt x="108" y="57"/>
                  </a:cubicBezTo>
                  <a:cubicBezTo>
                    <a:pt x="108" y="58"/>
                    <a:pt x="106" y="60"/>
                    <a:pt x="105" y="61"/>
                  </a:cubicBezTo>
                  <a:cubicBezTo>
                    <a:pt x="109" y="63"/>
                    <a:pt x="109" y="66"/>
                    <a:pt x="112" y="69"/>
                  </a:cubicBezTo>
                  <a:cubicBezTo>
                    <a:pt x="110" y="69"/>
                    <a:pt x="109" y="68"/>
                    <a:pt x="108" y="69"/>
                  </a:cubicBezTo>
                  <a:cubicBezTo>
                    <a:pt x="109" y="69"/>
                    <a:pt x="111" y="70"/>
                    <a:pt x="112" y="71"/>
                  </a:cubicBezTo>
                  <a:cubicBezTo>
                    <a:pt x="110" y="72"/>
                    <a:pt x="109" y="73"/>
                    <a:pt x="108" y="74"/>
                  </a:cubicBezTo>
                  <a:cubicBezTo>
                    <a:pt x="109" y="73"/>
                    <a:pt x="110" y="73"/>
                    <a:pt x="112" y="74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1" y="76"/>
                    <a:pt x="112" y="76"/>
                    <a:pt x="111" y="76"/>
                  </a:cubicBezTo>
                  <a:cubicBezTo>
                    <a:pt x="111" y="77"/>
                    <a:pt x="111" y="78"/>
                    <a:pt x="110" y="79"/>
                  </a:cubicBezTo>
                  <a:cubicBezTo>
                    <a:pt x="109" y="79"/>
                    <a:pt x="108" y="82"/>
                    <a:pt x="107" y="83"/>
                  </a:cubicBezTo>
                  <a:cubicBezTo>
                    <a:pt x="107" y="83"/>
                    <a:pt x="107" y="83"/>
                    <a:pt x="107" y="82"/>
                  </a:cubicBezTo>
                  <a:cubicBezTo>
                    <a:pt x="106" y="83"/>
                    <a:pt x="106" y="84"/>
                    <a:pt x="106" y="86"/>
                  </a:cubicBezTo>
                  <a:cubicBezTo>
                    <a:pt x="105" y="86"/>
                    <a:pt x="102" y="90"/>
                    <a:pt x="102" y="90"/>
                  </a:cubicBezTo>
                  <a:cubicBezTo>
                    <a:pt x="100" y="92"/>
                    <a:pt x="97" y="92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4" y="93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4"/>
                    <a:pt x="93" y="93"/>
                    <a:pt x="92" y="92"/>
                  </a:cubicBezTo>
                  <a:cubicBezTo>
                    <a:pt x="92" y="93"/>
                    <a:pt x="92" y="93"/>
                    <a:pt x="92" y="94"/>
                  </a:cubicBezTo>
                  <a:cubicBezTo>
                    <a:pt x="92" y="93"/>
                    <a:pt x="91" y="93"/>
                    <a:pt x="91" y="93"/>
                  </a:cubicBezTo>
                  <a:cubicBezTo>
                    <a:pt x="92" y="96"/>
                    <a:pt x="82" y="95"/>
                    <a:pt x="85" y="98"/>
                  </a:cubicBezTo>
                  <a:cubicBezTo>
                    <a:pt x="84" y="99"/>
                    <a:pt x="83" y="97"/>
                    <a:pt x="83" y="95"/>
                  </a:cubicBezTo>
                  <a:cubicBezTo>
                    <a:pt x="82" y="97"/>
                    <a:pt x="81" y="94"/>
                    <a:pt x="80" y="96"/>
                  </a:cubicBezTo>
                  <a:cubicBezTo>
                    <a:pt x="80" y="96"/>
                    <a:pt x="80" y="96"/>
                    <a:pt x="80" y="95"/>
                  </a:cubicBezTo>
                  <a:cubicBezTo>
                    <a:pt x="78" y="97"/>
                    <a:pt x="77" y="94"/>
                    <a:pt x="76" y="93"/>
                  </a:cubicBezTo>
                  <a:cubicBezTo>
                    <a:pt x="75" y="91"/>
                    <a:pt x="72" y="92"/>
                    <a:pt x="71" y="93"/>
                  </a:cubicBezTo>
                  <a:cubicBezTo>
                    <a:pt x="70" y="93"/>
                    <a:pt x="69" y="92"/>
                    <a:pt x="68" y="93"/>
                  </a:cubicBezTo>
                  <a:cubicBezTo>
                    <a:pt x="68" y="93"/>
                    <a:pt x="68" y="93"/>
                    <a:pt x="67" y="93"/>
                  </a:cubicBezTo>
                  <a:cubicBezTo>
                    <a:pt x="66" y="92"/>
                    <a:pt x="67" y="93"/>
                    <a:pt x="66" y="94"/>
                  </a:cubicBezTo>
                  <a:cubicBezTo>
                    <a:pt x="66" y="94"/>
                    <a:pt x="65" y="93"/>
                    <a:pt x="65" y="94"/>
                  </a:cubicBezTo>
                  <a:cubicBezTo>
                    <a:pt x="65" y="95"/>
                    <a:pt x="65" y="96"/>
                    <a:pt x="64" y="96"/>
                  </a:cubicBezTo>
                  <a:cubicBezTo>
                    <a:pt x="64" y="94"/>
                    <a:pt x="63" y="96"/>
                    <a:pt x="62" y="95"/>
                  </a:cubicBezTo>
                  <a:cubicBezTo>
                    <a:pt x="61" y="95"/>
                    <a:pt x="59" y="94"/>
                    <a:pt x="60" y="93"/>
                  </a:cubicBezTo>
                  <a:cubicBezTo>
                    <a:pt x="60" y="91"/>
                    <a:pt x="59" y="92"/>
                    <a:pt x="58" y="90"/>
                  </a:cubicBezTo>
                  <a:cubicBezTo>
                    <a:pt x="58" y="88"/>
                    <a:pt x="57" y="89"/>
                    <a:pt x="55" y="90"/>
                  </a:cubicBezTo>
                  <a:cubicBezTo>
                    <a:pt x="56" y="89"/>
                    <a:pt x="60" y="80"/>
                    <a:pt x="57" y="80"/>
                  </a:cubicBezTo>
                  <a:cubicBezTo>
                    <a:pt x="58" y="80"/>
                    <a:pt x="54" y="78"/>
                    <a:pt x="54" y="79"/>
                  </a:cubicBezTo>
                  <a:cubicBezTo>
                    <a:pt x="54" y="78"/>
                    <a:pt x="52" y="78"/>
                    <a:pt x="52" y="77"/>
                  </a:cubicBezTo>
                  <a:cubicBezTo>
                    <a:pt x="53" y="77"/>
                    <a:pt x="52" y="76"/>
                    <a:pt x="52" y="75"/>
                  </a:cubicBezTo>
                  <a:cubicBezTo>
                    <a:pt x="50" y="76"/>
                    <a:pt x="49" y="76"/>
                    <a:pt x="47" y="77"/>
                  </a:cubicBezTo>
                  <a:cubicBezTo>
                    <a:pt x="45" y="78"/>
                    <a:pt x="44" y="79"/>
                    <a:pt x="42" y="80"/>
                  </a:cubicBezTo>
                  <a:cubicBezTo>
                    <a:pt x="41" y="80"/>
                    <a:pt x="38" y="78"/>
                    <a:pt x="37" y="79"/>
                  </a:cubicBezTo>
                  <a:cubicBezTo>
                    <a:pt x="37" y="80"/>
                    <a:pt x="34" y="83"/>
                    <a:pt x="35" y="79"/>
                  </a:cubicBezTo>
                  <a:cubicBezTo>
                    <a:pt x="33" y="80"/>
                    <a:pt x="29" y="80"/>
                    <a:pt x="28" y="79"/>
                  </a:cubicBezTo>
                  <a:cubicBezTo>
                    <a:pt x="27" y="78"/>
                    <a:pt x="24" y="78"/>
                    <a:pt x="24" y="76"/>
                  </a:cubicBezTo>
                  <a:cubicBezTo>
                    <a:pt x="23" y="77"/>
                    <a:pt x="23" y="76"/>
                    <a:pt x="22" y="75"/>
                  </a:cubicBezTo>
                  <a:cubicBezTo>
                    <a:pt x="20" y="74"/>
                    <a:pt x="20" y="74"/>
                    <a:pt x="18" y="73"/>
                  </a:cubicBezTo>
                  <a:cubicBezTo>
                    <a:pt x="18" y="73"/>
                    <a:pt x="18" y="74"/>
                    <a:pt x="18" y="74"/>
                  </a:cubicBezTo>
                  <a:cubicBezTo>
                    <a:pt x="17" y="73"/>
                    <a:pt x="16" y="73"/>
                    <a:pt x="16" y="73"/>
                  </a:cubicBezTo>
                  <a:cubicBezTo>
                    <a:pt x="15" y="72"/>
                    <a:pt x="12" y="71"/>
                    <a:pt x="12" y="71"/>
                  </a:cubicBezTo>
                  <a:cubicBezTo>
                    <a:pt x="12" y="71"/>
                    <a:pt x="11" y="67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5" y="67"/>
                    <a:pt x="11" y="63"/>
                    <a:pt x="13" y="63"/>
                  </a:cubicBezTo>
                  <a:cubicBezTo>
                    <a:pt x="14" y="63"/>
                    <a:pt x="15" y="60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5"/>
                    <a:pt x="9" y="61"/>
                    <a:pt x="7" y="58"/>
                  </a:cubicBezTo>
                  <a:cubicBezTo>
                    <a:pt x="6" y="57"/>
                    <a:pt x="6" y="58"/>
                    <a:pt x="6" y="58"/>
                  </a:cubicBezTo>
                  <a:cubicBezTo>
                    <a:pt x="5" y="57"/>
                    <a:pt x="5" y="56"/>
                    <a:pt x="5" y="55"/>
                  </a:cubicBezTo>
                  <a:cubicBezTo>
                    <a:pt x="5" y="55"/>
                    <a:pt x="3" y="54"/>
                    <a:pt x="2" y="54"/>
                  </a:cubicBezTo>
                  <a:cubicBezTo>
                    <a:pt x="2" y="54"/>
                    <a:pt x="3" y="54"/>
                    <a:pt x="3" y="54"/>
                  </a:cubicBezTo>
                  <a:cubicBezTo>
                    <a:pt x="3" y="53"/>
                    <a:pt x="3" y="50"/>
                    <a:pt x="2" y="50"/>
                  </a:cubicBezTo>
                  <a:cubicBezTo>
                    <a:pt x="0" y="50"/>
                    <a:pt x="0" y="49"/>
                    <a:pt x="0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93" name="Freeform 597"/>
            <p:cNvSpPr>
              <a:spLocks noEditPoints="1"/>
            </p:cNvSpPr>
            <p:nvPr/>
          </p:nvSpPr>
          <p:spPr bwMode="auto">
            <a:xfrm>
              <a:off x="2985338" y="1884382"/>
              <a:ext cx="1079722" cy="736654"/>
            </a:xfrm>
            <a:custGeom>
              <a:avLst/>
              <a:gdLst>
                <a:gd name="T0" fmla="*/ 2451 w 145"/>
                <a:gd name="T1" fmla="*/ 2905 h 99"/>
                <a:gd name="T2" fmla="*/ 2093 w 145"/>
                <a:gd name="T3" fmla="*/ 2933 h 99"/>
                <a:gd name="T4" fmla="*/ 1881 w 145"/>
                <a:gd name="T5" fmla="*/ 2810 h 99"/>
                <a:gd name="T6" fmla="*/ 1852 w 145"/>
                <a:gd name="T7" fmla="*/ 2520 h 99"/>
                <a:gd name="T8" fmla="*/ 1310 w 145"/>
                <a:gd name="T9" fmla="*/ 2498 h 99"/>
                <a:gd name="T10" fmla="*/ 823 w 145"/>
                <a:gd name="T11" fmla="*/ 2401 h 99"/>
                <a:gd name="T12" fmla="*/ 438 w 145"/>
                <a:gd name="T13" fmla="*/ 2245 h 99"/>
                <a:gd name="T14" fmla="*/ 504 w 145"/>
                <a:gd name="T15" fmla="*/ 1877 h 99"/>
                <a:gd name="T16" fmla="*/ 118 w 145"/>
                <a:gd name="T17" fmla="*/ 1716 h 99"/>
                <a:gd name="T18" fmla="*/ 66 w 145"/>
                <a:gd name="T19" fmla="*/ 1402 h 99"/>
                <a:gd name="T20" fmla="*/ 464 w 145"/>
                <a:gd name="T21" fmla="*/ 938 h 99"/>
                <a:gd name="T22" fmla="*/ 873 w 145"/>
                <a:gd name="T23" fmla="*/ 716 h 99"/>
                <a:gd name="T24" fmla="*/ 1098 w 145"/>
                <a:gd name="T25" fmla="*/ 503 h 99"/>
                <a:gd name="T26" fmla="*/ 1656 w 145"/>
                <a:gd name="T27" fmla="*/ 1028 h 99"/>
                <a:gd name="T28" fmla="*/ 2541 w 145"/>
                <a:gd name="T29" fmla="*/ 1189 h 99"/>
                <a:gd name="T30" fmla="*/ 3073 w 145"/>
                <a:gd name="T31" fmla="*/ 872 h 99"/>
                <a:gd name="T32" fmla="*/ 3257 w 145"/>
                <a:gd name="T33" fmla="*/ 659 h 99"/>
                <a:gd name="T34" fmla="*/ 3413 w 145"/>
                <a:gd name="T35" fmla="*/ 184 h 99"/>
                <a:gd name="T36" fmla="*/ 3787 w 145"/>
                <a:gd name="T37" fmla="*/ 28 h 99"/>
                <a:gd name="T38" fmla="*/ 4315 w 145"/>
                <a:gd name="T39" fmla="*/ 619 h 99"/>
                <a:gd name="T40" fmla="*/ 4315 w 145"/>
                <a:gd name="T41" fmla="*/ 938 h 99"/>
                <a:gd name="T42" fmla="*/ 4036 w 145"/>
                <a:gd name="T43" fmla="*/ 1257 h 99"/>
                <a:gd name="T44" fmla="*/ 3664 w 145"/>
                <a:gd name="T45" fmla="*/ 1463 h 99"/>
                <a:gd name="T46" fmla="*/ 3577 w 145"/>
                <a:gd name="T47" fmla="*/ 1373 h 99"/>
                <a:gd name="T48" fmla="*/ 3373 w 145"/>
                <a:gd name="T49" fmla="*/ 1692 h 99"/>
                <a:gd name="T50" fmla="*/ 3577 w 145"/>
                <a:gd name="T51" fmla="*/ 1716 h 99"/>
                <a:gd name="T52" fmla="*/ 3577 w 145"/>
                <a:gd name="T53" fmla="*/ 2217 h 99"/>
                <a:gd name="T54" fmla="*/ 3536 w 145"/>
                <a:gd name="T55" fmla="*/ 2401 h 99"/>
                <a:gd name="T56" fmla="*/ 3373 w 145"/>
                <a:gd name="T57" fmla="*/ 2683 h 99"/>
                <a:gd name="T58" fmla="*/ 2976 w 145"/>
                <a:gd name="T59" fmla="*/ 2933 h 99"/>
                <a:gd name="T60" fmla="*/ 2685 w 145"/>
                <a:gd name="T61" fmla="*/ 2933 h 99"/>
                <a:gd name="T62" fmla="*/ 2976 w 145"/>
                <a:gd name="T63" fmla="*/ 2867 h 99"/>
                <a:gd name="T64" fmla="*/ 3347 w 145"/>
                <a:gd name="T65" fmla="*/ 2654 h 99"/>
                <a:gd name="T66" fmla="*/ 3508 w 145"/>
                <a:gd name="T67" fmla="*/ 2335 h 99"/>
                <a:gd name="T68" fmla="*/ 3480 w 145"/>
                <a:gd name="T69" fmla="*/ 2061 h 99"/>
                <a:gd name="T70" fmla="*/ 3598 w 145"/>
                <a:gd name="T71" fmla="*/ 1692 h 99"/>
                <a:gd name="T72" fmla="*/ 3347 w 145"/>
                <a:gd name="T73" fmla="*/ 1463 h 99"/>
                <a:gd name="T74" fmla="*/ 3693 w 145"/>
                <a:gd name="T75" fmla="*/ 1442 h 99"/>
                <a:gd name="T76" fmla="*/ 4012 w 145"/>
                <a:gd name="T77" fmla="*/ 1213 h 99"/>
                <a:gd name="T78" fmla="*/ 4353 w 145"/>
                <a:gd name="T79" fmla="*/ 938 h 99"/>
                <a:gd name="T80" fmla="*/ 4196 w 145"/>
                <a:gd name="T81" fmla="*/ 619 h 99"/>
                <a:gd name="T82" fmla="*/ 3664 w 145"/>
                <a:gd name="T83" fmla="*/ 28 h 99"/>
                <a:gd name="T84" fmla="*/ 3163 w 145"/>
                <a:gd name="T85" fmla="*/ 435 h 99"/>
                <a:gd name="T86" fmla="*/ 3413 w 145"/>
                <a:gd name="T87" fmla="*/ 778 h 99"/>
                <a:gd name="T88" fmla="*/ 3033 w 145"/>
                <a:gd name="T89" fmla="*/ 938 h 99"/>
                <a:gd name="T90" fmla="*/ 2635 w 145"/>
                <a:gd name="T91" fmla="*/ 1213 h 99"/>
                <a:gd name="T92" fmla="*/ 1746 w 145"/>
                <a:gd name="T93" fmla="*/ 1189 h 99"/>
                <a:gd name="T94" fmla="*/ 1192 w 145"/>
                <a:gd name="T95" fmla="*/ 659 h 99"/>
                <a:gd name="T96" fmla="*/ 783 w 145"/>
                <a:gd name="T97" fmla="*/ 716 h 99"/>
                <a:gd name="T98" fmla="*/ 409 w 145"/>
                <a:gd name="T99" fmla="*/ 1307 h 99"/>
                <a:gd name="T100" fmla="*/ 95 w 145"/>
                <a:gd name="T101" fmla="*/ 1532 h 99"/>
                <a:gd name="T102" fmla="*/ 279 w 145"/>
                <a:gd name="T103" fmla="*/ 1811 h 99"/>
                <a:gd name="T104" fmla="*/ 438 w 145"/>
                <a:gd name="T105" fmla="*/ 2130 h 99"/>
                <a:gd name="T106" fmla="*/ 783 w 145"/>
                <a:gd name="T107" fmla="*/ 2335 h 99"/>
                <a:gd name="T108" fmla="*/ 1164 w 145"/>
                <a:gd name="T109" fmla="*/ 2470 h 99"/>
                <a:gd name="T110" fmla="*/ 1696 w 145"/>
                <a:gd name="T111" fmla="*/ 2335 h 99"/>
                <a:gd name="T112" fmla="*/ 1909 w 145"/>
                <a:gd name="T113" fmla="*/ 2810 h 99"/>
                <a:gd name="T114" fmla="*/ 2093 w 145"/>
                <a:gd name="T115" fmla="*/ 2905 h 99"/>
                <a:gd name="T116" fmla="*/ 2384 w 145"/>
                <a:gd name="T117" fmla="*/ 2839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5" h="99">
                  <a:moveTo>
                    <a:pt x="87" y="99"/>
                  </a:moveTo>
                  <a:cubicBezTo>
                    <a:pt x="86" y="99"/>
                    <a:pt x="86" y="99"/>
                    <a:pt x="85" y="99"/>
                  </a:cubicBezTo>
                  <a:cubicBezTo>
                    <a:pt x="85" y="98"/>
                    <a:pt x="85" y="97"/>
                    <a:pt x="85" y="96"/>
                  </a:cubicBezTo>
                  <a:cubicBezTo>
                    <a:pt x="84" y="96"/>
                    <a:pt x="84" y="96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9" y="96"/>
                    <a:pt x="78" y="93"/>
                    <a:pt x="78" y="93"/>
                  </a:cubicBezTo>
                  <a:cubicBezTo>
                    <a:pt x="77" y="93"/>
                    <a:pt x="77" y="92"/>
                    <a:pt x="76" y="92"/>
                  </a:cubicBezTo>
                  <a:cubicBezTo>
                    <a:pt x="75" y="92"/>
                    <a:pt x="73" y="93"/>
                    <a:pt x="73" y="93"/>
                  </a:cubicBezTo>
                  <a:cubicBezTo>
                    <a:pt x="72" y="93"/>
                    <a:pt x="72" y="93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0" y="94"/>
                    <a:pt x="70" y="94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4"/>
                    <a:pt x="69" y="94"/>
                    <a:pt x="68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8" y="94"/>
                    <a:pt x="68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5"/>
                    <a:pt x="68" y="97"/>
                    <a:pt x="66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4" y="96"/>
                    <a:pt x="63" y="96"/>
                  </a:cubicBezTo>
                  <a:cubicBezTo>
                    <a:pt x="62" y="96"/>
                    <a:pt x="61" y="94"/>
                    <a:pt x="61" y="93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0" y="92"/>
                    <a:pt x="60" y="91"/>
                    <a:pt x="60" y="90"/>
                  </a:cubicBezTo>
                  <a:cubicBezTo>
                    <a:pt x="60" y="90"/>
                    <a:pt x="60" y="90"/>
                    <a:pt x="59" y="90"/>
                  </a:cubicBezTo>
                  <a:cubicBezTo>
                    <a:pt x="59" y="90"/>
                    <a:pt x="58" y="90"/>
                    <a:pt x="58" y="90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7" y="89"/>
                    <a:pt x="57" y="88"/>
                  </a:cubicBezTo>
                  <a:cubicBezTo>
                    <a:pt x="60" y="83"/>
                    <a:pt x="60" y="81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0"/>
                    <a:pt x="57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5" y="79"/>
                  </a:cubicBezTo>
                  <a:cubicBezTo>
                    <a:pt x="55" y="79"/>
                    <a:pt x="54" y="78"/>
                    <a:pt x="54" y="77"/>
                  </a:cubicBezTo>
                  <a:cubicBezTo>
                    <a:pt x="54" y="77"/>
                    <a:pt x="54" y="76"/>
                    <a:pt x="53" y="76"/>
                  </a:cubicBezTo>
                  <a:cubicBezTo>
                    <a:pt x="53" y="76"/>
                    <a:pt x="52" y="76"/>
                    <a:pt x="52" y="77"/>
                  </a:cubicBezTo>
                  <a:cubicBezTo>
                    <a:pt x="51" y="77"/>
                    <a:pt x="50" y="77"/>
                    <a:pt x="50" y="77"/>
                  </a:cubicBezTo>
                  <a:cubicBezTo>
                    <a:pt x="48" y="79"/>
                    <a:pt x="46" y="79"/>
                    <a:pt x="44" y="80"/>
                  </a:cubicBezTo>
                  <a:cubicBezTo>
                    <a:pt x="44" y="80"/>
                    <a:pt x="43" y="80"/>
                    <a:pt x="42" y="80"/>
                  </a:cubicBezTo>
                  <a:cubicBezTo>
                    <a:pt x="41" y="79"/>
                    <a:pt x="41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7" y="81"/>
                  </a:cubicBezTo>
                  <a:cubicBezTo>
                    <a:pt x="37" y="81"/>
                    <a:pt x="36" y="81"/>
                    <a:pt x="36" y="81"/>
                  </a:cubicBezTo>
                  <a:cubicBezTo>
                    <a:pt x="36" y="81"/>
                    <a:pt x="36" y="80"/>
                    <a:pt x="36" y="80"/>
                  </a:cubicBezTo>
                  <a:cubicBezTo>
                    <a:pt x="35" y="80"/>
                    <a:pt x="34" y="80"/>
                    <a:pt x="32" y="80"/>
                  </a:cubicBezTo>
                  <a:cubicBezTo>
                    <a:pt x="31" y="80"/>
                    <a:pt x="30" y="80"/>
                    <a:pt x="30" y="80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7" y="78"/>
                    <a:pt x="26" y="78"/>
                    <a:pt x="26" y="77"/>
                  </a:cubicBezTo>
                  <a:cubicBezTo>
                    <a:pt x="25" y="77"/>
                    <a:pt x="24" y="77"/>
                    <a:pt x="24" y="76"/>
                  </a:cubicBezTo>
                  <a:cubicBezTo>
                    <a:pt x="24" y="76"/>
                    <a:pt x="24" y="76"/>
                    <a:pt x="23" y="75"/>
                  </a:cubicBezTo>
                  <a:cubicBezTo>
                    <a:pt x="22" y="74"/>
                    <a:pt x="22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8" y="74"/>
                    <a:pt x="18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6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1"/>
                    <a:pt x="13" y="68"/>
                    <a:pt x="13" y="67"/>
                  </a:cubicBezTo>
                  <a:cubicBezTo>
                    <a:pt x="13" y="67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6"/>
                    <a:pt x="14" y="65"/>
                    <a:pt x="14" y="65"/>
                  </a:cubicBezTo>
                  <a:cubicBezTo>
                    <a:pt x="14" y="64"/>
                    <a:pt x="13" y="64"/>
                    <a:pt x="14" y="63"/>
                  </a:cubicBezTo>
                  <a:cubicBezTo>
                    <a:pt x="14" y="63"/>
                    <a:pt x="14" y="63"/>
                    <a:pt x="14" y="62"/>
                  </a:cubicBezTo>
                  <a:cubicBezTo>
                    <a:pt x="15" y="62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8"/>
                    <a:pt x="16" y="58"/>
                    <a:pt x="15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0" y="59"/>
                    <a:pt x="9" y="59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6"/>
                    <a:pt x="7" y="56"/>
                    <a:pt x="6" y="56"/>
                  </a:cubicBezTo>
                  <a:cubicBezTo>
                    <a:pt x="6" y="56"/>
                    <a:pt x="5" y="55"/>
                    <a:pt x="4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1"/>
                    <a:pt x="2" y="50"/>
                    <a:pt x="2" y="50"/>
                  </a:cubicBezTo>
                  <a:cubicBezTo>
                    <a:pt x="1" y="49"/>
                    <a:pt x="1" y="48"/>
                    <a:pt x="2" y="47"/>
                  </a:cubicBezTo>
                  <a:cubicBezTo>
                    <a:pt x="2" y="46"/>
                    <a:pt x="2" y="46"/>
                    <a:pt x="2" y="45"/>
                  </a:cubicBezTo>
                  <a:cubicBezTo>
                    <a:pt x="3" y="44"/>
                    <a:pt x="5" y="44"/>
                    <a:pt x="6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10" y="42"/>
                    <a:pt x="10" y="42"/>
                    <a:pt x="11" y="42"/>
                  </a:cubicBezTo>
                  <a:cubicBezTo>
                    <a:pt x="11" y="42"/>
                    <a:pt x="12" y="42"/>
                    <a:pt x="12" y="42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6" y="39"/>
                    <a:pt x="17" y="39"/>
                    <a:pt x="17" y="38"/>
                  </a:cubicBezTo>
                  <a:cubicBezTo>
                    <a:pt x="17" y="36"/>
                    <a:pt x="18" y="33"/>
                    <a:pt x="16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30" y="19"/>
                    <a:pt x="30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4" y="16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41" y="20"/>
                    <a:pt x="41" y="21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5"/>
                    <a:pt x="42" y="26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6" y="29"/>
                    <a:pt x="47" y="30"/>
                  </a:cubicBezTo>
                  <a:cubicBezTo>
                    <a:pt x="48" y="30"/>
                    <a:pt x="48" y="30"/>
                    <a:pt x="49" y="30"/>
                  </a:cubicBezTo>
                  <a:cubicBezTo>
                    <a:pt x="50" y="31"/>
                    <a:pt x="52" y="31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5" y="36"/>
                    <a:pt x="56" y="37"/>
                    <a:pt x="56" y="37"/>
                  </a:cubicBezTo>
                  <a:cubicBezTo>
                    <a:pt x="59" y="37"/>
                    <a:pt x="61" y="37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6" y="37"/>
                    <a:pt x="67" y="38"/>
                  </a:cubicBezTo>
                  <a:cubicBezTo>
                    <a:pt x="68" y="38"/>
                    <a:pt x="68" y="38"/>
                    <a:pt x="69" y="39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1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5" y="40"/>
                    <a:pt x="76" y="39"/>
                  </a:cubicBezTo>
                  <a:cubicBezTo>
                    <a:pt x="78" y="39"/>
                    <a:pt x="79" y="38"/>
                    <a:pt x="81" y="38"/>
                  </a:cubicBezTo>
                  <a:cubicBezTo>
                    <a:pt x="81" y="38"/>
                    <a:pt x="82" y="38"/>
                    <a:pt x="83" y="38"/>
                  </a:cubicBezTo>
                  <a:cubicBezTo>
                    <a:pt x="84" y="38"/>
                    <a:pt x="85" y="38"/>
                    <a:pt x="86" y="37"/>
                  </a:cubicBezTo>
                  <a:cubicBezTo>
                    <a:pt x="87" y="37"/>
                    <a:pt x="89" y="35"/>
                    <a:pt x="90" y="34"/>
                  </a:cubicBezTo>
                  <a:cubicBezTo>
                    <a:pt x="89" y="33"/>
                    <a:pt x="89" y="32"/>
                    <a:pt x="89" y="31"/>
                  </a:cubicBezTo>
                  <a:cubicBezTo>
                    <a:pt x="90" y="30"/>
                    <a:pt x="90" y="29"/>
                    <a:pt x="91" y="29"/>
                  </a:cubicBezTo>
                  <a:cubicBezTo>
                    <a:pt x="92" y="29"/>
                    <a:pt x="93" y="29"/>
                    <a:pt x="93" y="30"/>
                  </a:cubicBezTo>
                  <a:cubicBezTo>
                    <a:pt x="93" y="30"/>
                    <a:pt x="94" y="30"/>
                    <a:pt x="94" y="30"/>
                  </a:cubicBezTo>
                  <a:cubicBezTo>
                    <a:pt x="95" y="30"/>
                    <a:pt x="95" y="29"/>
                    <a:pt x="96" y="29"/>
                  </a:cubicBezTo>
                  <a:cubicBezTo>
                    <a:pt x="96" y="28"/>
                    <a:pt x="96" y="28"/>
                    <a:pt x="97" y="28"/>
                  </a:cubicBezTo>
                  <a:cubicBezTo>
                    <a:pt x="97" y="28"/>
                    <a:pt x="98" y="28"/>
                    <a:pt x="98" y="28"/>
                  </a:cubicBezTo>
                  <a:cubicBezTo>
                    <a:pt x="98" y="27"/>
                    <a:pt x="99" y="27"/>
                    <a:pt x="99" y="27"/>
                  </a:cubicBezTo>
                  <a:cubicBezTo>
                    <a:pt x="99" y="27"/>
                    <a:pt x="100" y="26"/>
                    <a:pt x="100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4"/>
                    <a:pt x="103" y="24"/>
                    <a:pt x="105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3"/>
                    <a:pt x="106" y="23"/>
                    <a:pt x="106" y="23"/>
                  </a:cubicBezTo>
                  <a:cubicBezTo>
                    <a:pt x="106" y="22"/>
                    <a:pt x="106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1"/>
                  </a:cubicBezTo>
                  <a:cubicBezTo>
                    <a:pt x="104" y="22"/>
                    <a:pt x="103" y="22"/>
                    <a:pt x="102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99" y="22"/>
                    <a:pt x="98" y="22"/>
                    <a:pt x="98" y="19"/>
                  </a:cubicBezTo>
                  <a:cubicBezTo>
                    <a:pt x="98" y="16"/>
                    <a:pt x="99" y="16"/>
                    <a:pt x="100" y="14"/>
                  </a:cubicBezTo>
                  <a:cubicBezTo>
                    <a:pt x="100" y="13"/>
                    <a:pt x="101" y="13"/>
                    <a:pt x="101" y="13"/>
                  </a:cubicBezTo>
                  <a:cubicBezTo>
                    <a:pt x="102" y="13"/>
                    <a:pt x="102" y="13"/>
                    <a:pt x="103" y="13"/>
                  </a:cubicBezTo>
                  <a:cubicBezTo>
                    <a:pt x="103" y="14"/>
                    <a:pt x="104" y="14"/>
                    <a:pt x="104" y="14"/>
                  </a:cubicBezTo>
                  <a:cubicBezTo>
                    <a:pt x="106" y="14"/>
                    <a:pt x="106" y="12"/>
                    <a:pt x="107" y="11"/>
                  </a:cubicBezTo>
                  <a:cubicBezTo>
                    <a:pt x="107" y="11"/>
                    <a:pt x="107" y="10"/>
                    <a:pt x="108" y="9"/>
                  </a:cubicBezTo>
                  <a:cubicBezTo>
                    <a:pt x="108" y="8"/>
                    <a:pt x="108" y="7"/>
                    <a:pt x="109" y="6"/>
                  </a:cubicBezTo>
                  <a:cubicBezTo>
                    <a:pt x="110" y="6"/>
                    <a:pt x="110" y="5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4"/>
                    <a:pt x="110" y="4"/>
                    <a:pt x="109" y="4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1"/>
                    <a:pt x="111" y="0"/>
                    <a:pt x="113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9" y="0"/>
                  </a:cubicBezTo>
                  <a:cubicBezTo>
                    <a:pt x="119" y="1"/>
                    <a:pt x="119" y="1"/>
                    <a:pt x="120" y="1"/>
                  </a:cubicBezTo>
                  <a:cubicBezTo>
                    <a:pt x="120" y="1"/>
                    <a:pt x="121" y="1"/>
                    <a:pt x="121" y="1"/>
                  </a:cubicBezTo>
                  <a:cubicBezTo>
                    <a:pt x="123" y="2"/>
                    <a:pt x="124" y="2"/>
                    <a:pt x="125" y="5"/>
                  </a:cubicBezTo>
                  <a:cubicBezTo>
                    <a:pt x="125" y="6"/>
                    <a:pt x="125" y="7"/>
                    <a:pt x="126" y="8"/>
                  </a:cubicBezTo>
                  <a:cubicBezTo>
                    <a:pt x="126" y="8"/>
                    <a:pt x="126" y="9"/>
                    <a:pt x="127" y="10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4"/>
                    <a:pt x="127" y="14"/>
                    <a:pt x="130" y="14"/>
                  </a:cubicBezTo>
                  <a:cubicBezTo>
                    <a:pt x="132" y="15"/>
                    <a:pt x="134" y="16"/>
                    <a:pt x="135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6" y="21"/>
                    <a:pt x="136" y="21"/>
                  </a:cubicBezTo>
                  <a:cubicBezTo>
                    <a:pt x="136" y="21"/>
                    <a:pt x="137" y="21"/>
                    <a:pt x="137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0" y="19"/>
                    <a:pt x="142" y="19"/>
                    <a:pt x="143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20"/>
                  </a:cubicBezTo>
                  <a:cubicBezTo>
                    <a:pt x="144" y="20"/>
                    <a:pt x="144" y="21"/>
                    <a:pt x="144" y="22"/>
                  </a:cubicBezTo>
                  <a:cubicBezTo>
                    <a:pt x="144" y="22"/>
                    <a:pt x="144" y="22"/>
                    <a:pt x="143" y="23"/>
                  </a:cubicBezTo>
                  <a:cubicBezTo>
                    <a:pt x="143" y="23"/>
                    <a:pt x="143" y="24"/>
                    <a:pt x="142" y="24"/>
                  </a:cubicBezTo>
                  <a:cubicBezTo>
                    <a:pt x="142" y="24"/>
                    <a:pt x="142" y="25"/>
                    <a:pt x="142" y="25"/>
                  </a:cubicBezTo>
                  <a:cubicBezTo>
                    <a:pt x="142" y="28"/>
                    <a:pt x="141" y="30"/>
                    <a:pt x="139" y="31"/>
                  </a:cubicBezTo>
                  <a:cubicBezTo>
                    <a:pt x="139" y="31"/>
                    <a:pt x="138" y="31"/>
                    <a:pt x="138" y="30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30"/>
                    <a:pt x="136" y="30"/>
                    <a:pt x="136" y="30"/>
                  </a:cubicBezTo>
                  <a:cubicBezTo>
                    <a:pt x="135" y="31"/>
                    <a:pt x="135" y="31"/>
                    <a:pt x="136" y="32"/>
                  </a:cubicBezTo>
                  <a:cubicBezTo>
                    <a:pt x="136" y="34"/>
                    <a:pt x="136" y="35"/>
                    <a:pt x="135" y="36"/>
                  </a:cubicBezTo>
                  <a:cubicBezTo>
                    <a:pt x="135" y="37"/>
                    <a:pt x="134" y="37"/>
                    <a:pt x="134" y="38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2" y="39"/>
                    <a:pt x="131" y="40"/>
                    <a:pt x="129" y="40"/>
                  </a:cubicBezTo>
                  <a:cubicBezTo>
                    <a:pt x="129" y="41"/>
                    <a:pt x="129" y="41"/>
                    <a:pt x="129" y="42"/>
                  </a:cubicBezTo>
                  <a:cubicBezTo>
                    <a:pt x="129" y="42"/>
                    <a:pt x="128" y="42"/>
                    <a:pt x="128" y="42"/>
                  </a:cubicBezTo>
                  <a:cubicBezTo>
                    <a:pt x="127" y="42"/>
                    <a:pt x="127" y="42"/>
                    <a:pt x="126" y="42"/>
                  </a:cubicBezTo>
                  <a:cubicBezTo>
                    <a:pt x="126" y="42"/>
                    <a:pt x="126" y="42"/>
                    <a:pt x="125" y="42"/>
                  </a:cubicBezTo>
                  <a:cubicBezTo>
                    <a:pt x="125" y="42"/>
                    <a:pt x="124" y="43"/>
                    <a:pt x="123" y="44"/>
                  </a:cubicBezTo>
                  <a:cubicBezTo>
                    <a:pt x="122" y="44"/>
                    <a:pt x="122" y="44"/>
                    <a:pt x="121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0" y="46"/>
                    <a:pt x="120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7" y="47"/>
                    <a:pt x="117" y="47"/>
                  </a:cubicBezTo>
                  <a:cubicBezTo>
                    <a:pt x="117" y="48"/>
                    <a:pt x="116" y="48"/>
                    <a:pt x="116" y="48"/>
                  </a:cubicBezTo>
                  <a:cubicBezTo>
                    <a:pt x="115" y="49"/>
                    <a:pt x="113" y="50"/>
                    <a:pt x="112" y="50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13" y="48"/>
                    <a:pt x="113" y="48"/>
                  </a:cubicBezTo>
                  <a:cubicBezTo>
                    <a:pt x="113" y="48"/>
                    <a:pt x="112" y="48"/>
                    <a:pt x="112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6"/>
                  </a:cubicBezTo>
                  <a:cubicBezTo>
                    <a:pt x="113" y="46"/>
                    <a:pt x="114" y="45"/>
                    <a:pt x="114" y="44"/>
                  </a:cubicBezTo>
                  <a:cubicBezTo>
                    <a:pt x="113" y="44"/>
                    <a:pt x="113" y="43"/>
                    <a:pt x="113" y="43"/>
                  </a:cubicBezTo>
                  <a:cubicBezTo>
                    <a:pt x="113" y="43"/>
                    <a:pt x="112" y="43"/>
                    <a:pt x="112" y="44"/>
                  </a:cubicBezTo>
                  <a:cubicBezTo>
                    <a:pt x="111" y="45"/>
                    <a:pt x="111" y="45"/>
                    <a:pt x="110" y="46"/>
                  </a:cubicBezTo>
                  <a:cubicBezTo>
                    <a:pt x="109" y="46"/>
                    <a:pt x="109" y="47"/>
                    <a:pt x="108" y="47"/>
                  </a:cubicBezTo>
                  <a:cubicBezTo>
                    <a:pt x="108" y="48"/>
                    <a:pt x="107" y="49"/>
                    <a:pt x="106" y="49"/>
                  </a:cubicBezTo>
                  <a:cubicBezTo>
                    <a:pt x="106" y="49"/>
                    <a:pt x="105" y="49"/>
                    <a:pt x="105" y="49"/>
                  </a:cubicBezTo>
                  <a:cubicBezTo>
                    <a:pt x="105" y="50"/>
                    <a:pt x="104" y="50"/>
                    <a:pt x="104" y="50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6" y="52"/>
                    <a:pt x="107" y="52"/>
                    <a:pt x="107" y="53"/>
                  </a:cubicBezTo>
                  <a:cubicBezTo>
                    <a:pt x="107" y="53"/>
                    <a:pt x="108" y="54"/>
                    <a:pt x="108" y="54"/>
                  </a:cubicBezTo>
                  <a:cubicBezTo>
                    <a:pt x="108" y="54"/>
                    <a:pt x="109" y="53"/>
                    <a:pt x="109" y="53"/>
                  </a:cubicBezTo>
                  <a:cubicBezTo>
                    <a:pt x="110" y="52"/>
                    <a:pt x="111" y="52"/>
                    <a:pt x="111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4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3" y="55"/>
                    <a:pt x="113" y="56"/>
                    <a:pt x="112" y="57"/>
                  </a:cubicBezTo>
                  <a:cubicBezTo>
                    <a:pt x="111" y="57"/>
                    <a:pt x="111" y="58"/>
                    <a:pt x="110" y="58"/>
                  </a:cubicBezTo>
                  <a:cubicBezTo>
                    <a:pt x="110" y="58"/>
                    <a:pt x="109" y="59"/>
                    <a:pt x="109" y="60"/>
                  </a:cubicBezTo>
                  <a:cubicBezTo>
                    <a:pt x="109" y="60"/>
                    <a:pt x="108" y="60"/>
                    <a:pt x="108" y="61"/>
                  </a:cubicBezTo>
                  <a:cubicBezTo>
                    <a:pt x="110" y="62"/>
                    <a:pt x="111" y="64"/>
                    <a:pt x="112" y="65"/>
                  </a:cubicBezTo>
                  <a:cubicBezTo>
                    <a:pt x="113" y="67"/>
                    <a:pt x="113" y="68"/>
                    <a:pt x="114" y="69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0"/>
                    <a:pt x="114" y="71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3" y="72"/>
                    <a:pt x="113" y="73"/>
                    <a:pt x="112" y="73"/>
                  </a:cubicBezTo>
                  <a:cubicBezTo>
                    <a:pt x="113" y="73"/>
                    <a:pt x="114" y="73"/>
                    <a:pt x="114" y="7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6"/>
                  </a:cubicBezTo>
                  <a:cubicBezTo>
                    <a:pt x="114" y="76"/>
                    <a:pt x="114" y="76"/>
                    <a:pt x="113" y="77"/>
                  </a:cubicBezTo>
                  <a:cubicBezTo>
                    <a:pt x="113" y="77"/>
                    <a:pt x="113" y="78"/>
                    <a:pt x="113" y="7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1" y="81"/>
                    <a:pt x="110" y="82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6"/>
                    <a:pt x="108" y="86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108" y="87"/>
                    <a:pt x="107" y="87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3" y="92"/>
                    <a:pt x="101" y="92"/>
                    <a:pt x="99" y="93"/>
                  </a:cubicBezTo>
                  <a:cubicBezTo>
                    <a:pt x="99" y="93"/>
                    <a:pt x="98" y="93"/>
                    <a:pt x="97" y="93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6" y="94"/>
                    <a:pt x="96" y="94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5"/>
                    <a:pt x="91" y="96"/>
                    <a:pt x="90" y="96"/>
                  </a:cubicBezTo>
                  <a:cubicBezTo>
                    <a:pt x="89" y="96"/>
                    <a:pt x="87" y="97"/>
                    <a:pt x="87" y="97"/>
                  </a:cubicBezTo>
                  <a:cubicBezTo>
                    <a:pt x="87" y="97"/>
                    <a:pt x="87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86" y="94"/>
                  </a:move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6"/>
                    <a:pt x="88" y="95"/>
                    <a:pt x="89" y="95"/>
                  </a:cubicBezTo>
                  <a:cubicBezTo>
                    <a:pt x="91" y="94"/>
                    <a:pt x="93" y="94"/>
                    <a:pt x="93" y="93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4" y="93"/>
                    <a:pt x="94" y="93"/>
                    <a:pt x="94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8" y="92"/>
                    <a:pt x="99" y="92"/>
                    <a:pt x="99" y="92"/>
                  </a:cubicBezTo>
                  <a:cubicBezTo>
                    <a:pt x="100" y="91"/>
                    <a:pt x="102" y="91"/>
                    <a:pt x="103" y="89"/>
                  </a:cubicBezTo>
                  <a:cubicBezTo>
                    <a:pt x="103" y="89"/>
                    <a:pt x="103" y="89"/>
                    <a:pt x="104" y="89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7" y="85"/>
                    <a:pt x="108" y="85"/>
                    <a:pt x="108" y="84"/>
                  </a:cubicBezTo>
                  <a:cubicBezTo>
                    <a:pt x="108" y="83"/>
                    <a:pt x="108" y="83"/>
                    <a:pt x="108" y="82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0"/>
                    <a:pt x="111" y="78"/>
                    <a:pt x="112" y="78"/>
                  </a:cubicBezTo>
                  <a:cubicBezTo>
                    <a:pt x="112" y="78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3" y="75"/>
                    <a:pt x="113" y="75"/>
                    <a:pt x="113" y="74"/>
                  </a:cubicBezTo>
                  <a:cubicBezTo>
                    <a:pt x="112" y="74"/>
                    <a:pt x="111" y="74"/>
                    <a:pt x="110" y="74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3"/>
                    <a:pt x="112" y="72"/>
                    <a:pt x="113" y="71"/>
                  </a:cubicBezTo>
                  <a:cubicBezTo>
                    <a:pt x="112" y="70"/>
                    <a:pt x="111" y="69"/>
                    <a:pt x="110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0" y="68"/>
                    <a:pt x="111" y="68"/>
                    <a:pt x="112" y="68"/>
                  </a:cubicBezTo>
                  <a:cubicBezTo>
                    <a:pt x="112" y="68"/>
                    <a:pt x="111" y="67"/>
                    <a:pt x="111" y="66"/>
                  </a:cubicBezTo>
                  <a:cubicBezTo>
                    <a:pt x="110" y="64"/>
                    <a:pt x="109" y="62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8" y="59"/>
                  </a:cubicBezTo>
                  <a:cubicBezTo>
                    <a:pt x="108" y="59"/>
                    <a:pt x="109" y="58"/>
                    <a:pt x="109" y="57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1" y="56"/>
                    <a:pt x="111" y="56"/>
                  </a:cubicBezTo>
                  <a:cubicBezTo>
                    <a:pt x="112" y="55"/>
                    <a:pt x="113" y="54"/>
                    <a:pt x="114" y="54"/>
                  </a:cubicBezTo>
                  <a:cubicBezTo>
                    <a:pt x="114" y="54"/>
                    <a:pt x="114" y="54"/>
                    <a:pt x="115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3" y="54"/>
                    <a:pt x="112" y="54"/>
                    <a:pt x="111" y="53"/>
                  </a:cubicBezTo>
                  <a:cubicBezTo>
                    <a:pt x="111" y="53"/>
                    <a:pt x="110" y="54"/>
                    <a:pt x="110" y="54"/>
                  </a:cubicBezTo>
                  <a:cubicBezTo>
                    <a:pt x="109" y="54"/>
                    <a:pt x="108" y="55"/>
                    <a:pt x="108" y="55"/>
                  </a:cubicBezTo>
                  <a:cubicBezTo>
                    <a:pt x="107" y="54"/>
                    <a:pt x="106" y="54"/>
                    <a:pt x="106" y="53"/>
                  </a:cubicBezTo>
                  <a:cubicBezTo>
                    <a:pt x="106" y="53"/>
                    <a:pt x="105" y="52"/>
                    <a:pt x="105" y="52"/>
                  </a:cubicBezTo>
                  <a:cubicBezTo>
                    <a:pt x="104" y="52"/>
                    <a:pt x="104" y="51"/>
                    <a:pt x="103" y="51"/>
                  </a:cubicBezTo>
                  <a:cubicBezTo>
                    <a:pt x="103" y="50"/>
                    <a:pt x="104" y="49"/>
                    <a:pt x="104" y="48"/>
                  </a:cubicBezTo>
                  <a:cubicBezTo>
                    <a:pt x="104" y="48"/>
                    <a:pt x="105" y="48"/>
                    <a:pt x="106" y="48"/>
                  </a:cubicBezTo>
                  <a:cubicBezTo>
                    <a:pt x="106" y="47"/>
                    <a:pt x="107" y="47"/>
                    <a:pt x="107" y="47"/>
                  </a:cubicBezTo>
                  <a:cubicBezTo>
                    <a:pt x="108" y="46"/>
                    <a:pt x="109" y="45"/>
                    <a:pt x="109" y="45"/>
                  </a:cubicBezTo>
                  <a:cubicBezTo>
                    <a:pt x="110" y="45"/>
                    <a:pt x="111" y="44"/>
                    <a:pt x="111" y="44"/>
                  </a:cubicBezTo>
                  <a:cubicBezTo>
                    <a:pt x="112" y="43"/>
                    <a:pt x="112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cubicBezTo>
                    <a:pt x="115" y="45"/>
                    <a:pt x="114" y="46"/>
                    <a:pt x="113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4" y="47"/>
                    <a:pt x="114" y="48"/>
                    <a:pt x="114" y="48"/>
                  </a:cubicBezTo>
                  <a:cubicBezTo>
                    <a:pt x="114" y="48"/>
                    <a:pt x="115" y="48"/>
                    <a:pt x="115" y="47"/>
                  </a:cubicBezTo>
                  <a:cubicBezTo>
                    <a:pt x="116" y="47"/>
                    <a:pt x="116" y="47"/>
                    <a:pt x="116" y="46"/>
                  </a:cubicBezTo>
                  <a:cubicBezTo>
                    <a:pt x="117" y="46"/>
                    <a:pt x="118" y="46"/>
                    <a:pt x="118" y="46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9" y="46"/>
                    <a:pt x="119" y="45"/>
                    <a:pt x="120" y="45"/>
                  </a:cubicBezTo>
                  <a:cubicBezTo>
                    <a:pt x="120" y="45"/>
                    <a:pt x="120" y="44"/>
                    <a:pt x="120" y="44"/>
                  </a:cubicBezTo>
                  <a:cubicBezTo>
                    <a:pt x="121" y="44"/>
                    <a:pt x="121" y="43"/>
                    <a:pt x="122" y="43"/>
                  </a:cubicBezTo>
                  <a:cubicBezTo>
                    <a:pt x="123" y="42"/>
                    <a:pt x="124" y="42"/>
                    <a:pt x="125" y="41"/>
                  </a:cubicBezTo>
                  <a:cubicBezTo>
                    <a:pt x="125" y="40"/>
                    <a:pt x="126" y="41"/>
                    <a:pt x="127" y="41"/>
                  </a:cubicBezTo>
                  <a:cubicBezTo>
                    <a:pt x="127" y="41"/>
                    <a:pt x="128" y="41"/>
                    <a:pt x="128" y="41"/>
                  </a:cubicBezTo>
                  <a:cubicBezTo>
                    <a:pt x="128" y="41"/>
                    <a:pt x="128" y="41"/>
                    <a:pt x="128" y="40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30" y="39"/>
                    <a:pt x="131" y="38"/>
                    <a:pt x="132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7"/>
                    <a:pt x="133" y="37"/>
                  </a:cubicBezTo>
                  <a:cubicBezTo>
                    <a:pt x="134" y="36"/>
                    <a:pt x="134" y="36"/>
                    <a:pt x="134" y="35"/>
                  </a:cubicBezTo>
                  <a:cubicBezTo>
                    <a:pt x="135" y="35"/>
                    <a:pt x="135" y="34"/>
                    <a:pt x="135" y="33"/>
                  </a:cubicBezTo>
                  <a:cubicBezTo>
                    <a:pt x="134" y="31"/>
                    <a:pt x="135" y="30"/>
                    <a:pt x="136" y="30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29"/>
                    <a:pt x="138" y="29"/>
                    <a:pt x="138" y="29"/>
                  </a:cubicBezTo>
                  <a:cubicBezTo>
                    <a:pt x="138" y="29"/>
                    <a:pt x="139" y="30"/>
                    <a:pt x="139" y="30"/>
                  </a:cubicBezTo>
                  <a:cubicBezTo>
                    <a:pt x="140" y="29"/>
                    <a:pt x="141" y="26"/>
                    <a:pt x="141" y="25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2" y="23"/>
                    <a:pt x="142" y="23"/>
                    <a:pt x="142" y="22"/>
                  </a:cubicBezTo>
                  <a:cubicBezTo>
                    <a:pt x="143" y="22"/>
                    <a:pt x="143" y="22"/>
                    <a:pt x="143" y="21"/>
                  </a:cubicBezTo>
                  <a:cubicBezTo>
                    <a:pt x="143" y="21"/>
                    <a:pt x="143" y="21"/>
                    <a:pt x="143" y="20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1" y="20"/>
                    <a:pt x="140" y="20"/>
                    <a:pt x="139" y="21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7" y="22"/>
                    <a:pt x="137" y="22"/>
                    <a:pt x="136" y="22"/>
                  </a:cubicBezTo>
                  <a:cubicBezTo>
                    <a:pt x="135" y="22"/>
                    <a:pt x="134" y="21"/>
                    <a:pt x="134" y="20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3" y="17"/>
                    <a:pt x="132" y="16"/>
                    <a:pt x="130" y="15"/>
                  </a:cubicBezTo>
                  <a:cubicBezTo>
                    <a:pt x="126" y="15"/>
                    <a:pt x="126" y="14"/>
                    <a:pt x="126" y="12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0"/>
                    <a:pt x="125" y="9"/>
                    <a:pt x="125" y="8"/>
                  </a:cubicBezTo>
                  <a:cubicBezTo>
                    <a:pt x="124" y="7"/>
                    <a:pt x="124" y="6"/>
                    <a:pt x="124" y="5"/>
                  </a:cubicBezTo>
                  <a:cubicBezTo>
                    <a:pt x="123" y="3"/>
                    <a:pt x="122" y="3"/>
                    <a:pt x="121" y="3"/>
                  </a:cubicBezTo>
                  <a:cubicBezTo>
                    <a:pt x="120" y="2"/>
                    <a:pt x="120" y="2"/>
                    <a:pt x="119" y="2"/>
                  </a:cubicBezTo>
                  <a:cubicBezTo>
                    <a:pt x="119" y="2"/>
                    <a:pt x="119" y="2"/>
                    <a:pt x="118" y="1"/>
                  </a:cubicBezTo>
                  <a:cubicBezTo>
                    <a:pt x="118" y="1"/>
                    <a:pt x="118" y="1"/>
                    <a:pt x="117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2" y="2"/>
                    <a:pt x="111" y="2"/>
                    <a:pt x="110" y="3"/>
                  </a:cubicBezTo>
                  <a:cubicBezTo>
                    <a:pt x="111" y="3"/>
                    <a:pt x="111" y="4"/>
                    <a:pt x="111" y="4"/>
                  </a:cubicBezTo>
                  <a:cubicBezTo>
                    <a:pt x="112" y="5"/>
                    <a:pt x="111" y="7"/>
                    <a:pt x="110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09" y="10"/>
                    <a:pt x="108" y="11"/>
                    <a:pt x="108" y="12"/>
                  </a:cubicBezTo>
                  <a:cubicBezTo>
                    <a:pt x="108" y="13"/>
                    <a:pt x="107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3" y="15"/>
                    <a:pt x="103" y="15"/>
                    <a:pt x="102" y="14"/>
                  </a:cubicBezTo>
                  <a:cubicBezTo>
                    <a:pt x="102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6"/>
                    <a:pt x="100" y="17"/>
                    <a:pt x="99" y="19"/>
                  </a:cubicBezTo>
                  <a:cubicBezTo>
                    <a:pt x="99" y="21"/>
                    <a:pt x="100" y="21"/>
                    <a:pt x="101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3" y="21"/>
                    <a:pt x="103" y="20"/>
                    <a:pt x="103" y="20"/>
                  </a:cubicBezTo>
                  <a:cubicBezTo>
                    <a:pt x="104" y="20"/>
                    <a:pt x="104" y="19"/>
                    <a:pt x="105" y="19"/>
                  </a:cubicBezTo>
                  <a:cubicBezTo>
                    <a:pt x="105" y="19"/>
                    <a:pt x="106" y="20"/>
                    <a:pt x="106" y="20"/>
                  </a:cubicBezTo>
                  <a:cubicBezTo>
                    <a:pt x="107" y="21"/>
                    <a:pt x="107" y="22"/>
                    <a:pt x="107" y="22"/>
                  </a:cubicBezTo>
                  <a:cubicBezTo>
                    <a:pt x="108" y="23"/>
                    <a:pt x="108" y="23"/>
                    <a:pt x="108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5" y="25"/>
                  </a:cubicBezTo>
                  <a:cubicBezTo>
                    <a:pt x="103" y="25"/>
                    <a:pt x="102" y="25"/>
                    <a:pt x="102" y="25"/>
                  </a:cubicBezTo>
                  <a:cubicBezTo>
                    <a:pt x="102" y="26"/>
                    <a:pt x="102" y="26"/>
                    <a:pt x="101" y="26"/>
                  </a:cubicBezTo>
                  <a:cubicBezTo>
                    <a:pt x="101" y="27"/>
                    <a:pt x="100" y="28"/>
                    <a:pt x="99" y="28"/>
                  </a:cubicBezTo>
                  <a:cubicBezTo>
                    <a:pt x="99" y="28"/>
                    <a:pt x="99" y="29"/>
                    <a:pt x="98" y="29"/>
                  </a:cubicBezTo>
                  <a:cubicBezTo>
                    <a:pt x="98" y="29"/>
                    <a:pt x="98" y="29"/>
                    <a:pt x="97" y="29"/>
                  </a:cubicBezTo>
                  <a:cubicBezTo>
                    <a:pt x="97" y="29"/>
                    <a:pt x="97" y="29"/>
                    <a:pt x="97" y="30"/>
                  </a:cubicBezTo>
                  <a:cubicBezTo>
                    <a:pt x="96" y="31"/>
                    <a:pt x="95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3" y="31"/>
                    <a:pt x="93" y="31"/>
                  </a:cubicBezTo>
                  <a:cubicBezTo>
                    <a:pt x="92" y="31"/>
                    <a:pt x="92" y="30"/>
                    <a:pt x="92" y="30"/>
                  </a:cubicBezTo>
                  <a:cubicBezTo>
                    <a:pt x="91" y="30"/>
                    <a:pt x="91" y="31"/>
                    <a:pt x="91" y="31"/>
                  </a:cubicBezTo>
                  <a:cubicBezTo>
                    <a:pt x="90" y="32"/>
                    <a:pt x="90" y="33"/>
                    <a:pt x="91" y="33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5"/>
                    <a:pt x="87" y="38"/>
                    <a:pt x="87" y="38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79" y="39"/>
                    <a:pt x="78" y="40"/>
                    <a:pt x="77" y="40"/>
                  </a:cubicBezTo>
                  <a:cubicBezTo>
                    <a:pt x="76" y="41"/>
                    <a:pt x="75" y="41"/>
                    <a:pt x="74" y="41"/>
                  </a:cubicBezTo>
                  <a:cubicBezTo>
                    <a:pt x="73" y="42"/>
                    <a:pt x="71" y="41"/>
                    <a:pt x="70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9"/>
                    <a:pt x="67" y="39"/>
                    <a:pt x="66" y="39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1" y="38"/>
                    <a:pt x="59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5" y="38"/>
                    <a:pt x="54" y="36"/>
                    <a:pt x="52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2"/>
                    <a:pt x="50" y="32"/>
                    <a:pt x="48" y="31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6" y="30"/>
                    <a:pt x="45" y="30"/>
                    <a:pt x="44" y="30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7"/>
                    <a:pt x="41" y="25"/>
                    <a:pt x="41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2"/>
                    <a:pt x="40" y="21"/>
                    <a:pt x="38" y="21"/>
                  </a:cubicBezTo>
                  <a:cubicBezTo>
                    <a:pt x="36" y="21"/>
                    <a:pt x="35" y="19"/>
                    <a:pt x="34" y="17"/>
                  </a:cubicBezTo>
                  <a:cubicBezTo>
                    <a:pt x="34" y="18"/>
                    <a:pt x="34" y="18"/>
                    <a:pt x="33" y="18"/>
                  </a:cubicBezTo>
                  <a:cubicBezTo>
                    <a:pt x="33" y="18"/>
                    <a:pt x="33" y="18"/>
                    <a:pt x="32" y="19"/>
                  </a:cubicBezTo>
                  <a:cubicBezTo>
                    <a:pt x="32" y="19"/>
                    <a:pt x="31" y="19"/>
                    <a:pt x="31" y="19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3"/>
                    <a:pt x="29" y="24"/>
                  </a:cubicBezTo>
                  <a:cubicBezTo>
                    <a:pt x="28" y="24"/>
                    <a:pt x="28" y="24"/>
                    <a:pt x="27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6" y="24"/>
                    <a:pt x="25" y="24"/>
                    <a:pt x="25" y="23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6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9"/>
                    <a:pt x="22" y="30"/>
                    <a:pt x="21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3"/>
                    <a:pt x="19" y="35"/>
                    <a:pt x="18" y="38"/>
                  </a:cubicBezTo>
                  <a:cubicBezTo>
                    <a:pt x="18" y="40"/>
                    <a:pt x="16" y="40"/>
                    <a:pt x="15" y="41"/>
                  </a:cubicBezTo>
                  <a:cubicBezTo>
                    <a:pt x="15" y="41"/>
                    <a:pt x="14" y="42"/>
                    <a:pt x="13" y="42"/>
                  </a:cubicBezTo>
                  <a:cubicBezTo>
                    <a:pt x="13" y="43"/>
                    <a:pt x="12" y="43"/>
                    <a:pt x="11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5" y="45"/>
                    <a:pt x="4" y="45"/>
                    <a:pt x="3" y="46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2"/>
                    <a:pt x="6" y="53"/>
                  </a:cubicBezTo>
                  <a:cubicBezTo>
                    <a:pt x="6" y="53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5"/>
                    <a:pt x="7" y="55"/>
                  </a:cubicBezTo>
                  <a:cubicBezTo>
                    <a:pt x="8" y="56"/>
                    <a:pt x="8" y="56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7"/>
                    <a:pt x="9" y="57"/>
                    <a:pt x="9" y="58"/>
                  </a:cubicBezTo>
                  <a:cubicBezTo>
                    <a:pt x="10" y="58"/>
                    <a:pt x="10" y="58"/>
                    <a:pt x="11" y="58"/>
                  </a:cubicBezTo>
                  <a:cubicBezTo>
                    <a:pt x="11" y="58"/>
                    <a:pt x="12" y="58"/>
                    <a:pt x="13" y="58"/>
                  </a:cubicBezTo>
                  <a:cubicBezTo>
                    <a:pt x="14" y="57"/>
                    <a:pt x="14" y="57"/>
                    <a:pt x="15" y="57"/>
                  </a:cubicBezTo>
                  <a:cubicBezTo>
                    <a:pt x="16" y="57"/>
                    <a:pt x="17" y="57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0"/>
                    <a:pt x="17" y="63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5"/>
                    <a:pt x="16" y="66"/>
                    <a:pt x="16" y="67"/>
                  </a:cubicBezTo>
                  <a:cubicBezTo>
                    <a:pt x="16" y="68"/>
                    <a:pt x="15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4" y="70"/>
                    <a:pt x="15" y="71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2" y="73"/>
                    <a:pt x="23" y="73"/>
                    <a:pt x="24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6"/>
                    <a:pt x="26" y="76"/>
                    <a:pt x="26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9" y="78"/>
                  </a:cubicBezTo>
                  <a:cubicBezTo>
                    <a:pt x="29" y="78"/>
                    <a:pt x="30" y="78"/>
                    <a:pt x="31" y="79"/>
                  </a:cubicBezTo>
                  <a:cubicBezTo>
                    <a:pt x="31" y="79"/>
                    <a:pt x="31" y="79"/>
                    <a:pt x="32" y="79"/>
                  </a:cubicBezTo>
                  <a:cubicBezTo>
                    <a:pt x="34" y="79"/>
                    <a:pt x="36" y="79"/>
                    <a:pt x="37" y="79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8" y="80"/>
                    <a:pt x="39" y="79"/>
                    <a:pt x="39" y="79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78"/>
                    <a:pt x="42" y="78"/>
                    <a:pt x="42" y="79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46" y="78"/>
                    <a:pt x="47" y="78"/>
                    <a:pt x="49" y="76"/>
                  </a:cubicBezTo>
                  <a:cubicBezTo>
                    <a:pt x="50" y="76"/>
                    <a:pt x="51" y="75"/>
                    <a:pt x="51" y="75"/>
                  </a:cubicBezTo>
                  <a:cubicBezTo>
                    <a:pt x="52" y="75"/>
                    <a:pt x="53" y="75"/>
                    <a:pt x="53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5" y="76"/>
                    <a:pt x="55" y="77"/>
                    <a:pt x="55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7" y="78"/>
                  </a:cubicBezTo>
                  <a:cubicBezTo>
                    <a:pt x="58" y="78"/>
                    <a:pt x="59" y="79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2"/>
                    <a:pt x="60" y="84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1" y="89"/>
                    <a:pt x="61" y="90"/>
                  </a:cubicBezTo>
                  <a:cubicBezTo>
                    <a:pt x="61" y="91"/>
                    <a:pt x="61" y="91"/>
                    <a:pt x="62" y="91"/>
                  </a:cubicBezTo>
                  <a:cubicBezTo>
                    <a:pt x="62" y="91"/>
                    <a:pt x="62" y="92"/>
                    <a:pt x="62" y="93"/>
                  </a:cubicBezTo>
                  <a:cubicBezTo>
                    <a:pt x="62" y="93"/>
                    <a:pt x="63" y="95"/>
                    <a:pt x="64" y="95"/>
                  </a:cubicBezTo>
                  <a:cubicBezTo>
                    <a:pt x="64" y="95"/>
                    <a:pt x="64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7" y="93"/>
                    <a:pt x="67" y="93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2"/>
                    <a:pt x="68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2"/>
                    <a:pt x="70" y="92"/>
                    <a:pt x="70" y="92"/>
                  </a:cubicBezTo>
                  <a:cubicBezTo>
                    <a:pt x="70" y="92"/>
                    <a:pt x="70" y="93"/>
                    <a:pt x="70" y="93"/>
                  </a:cubicBezTo>
                  <a:cubicBezTo>
                    <a:pt x="70" y="93"/>
                    <a:pt x="70" y="92"/>
                    <a:pt x="70" y="92"/>
                  </a:cubicBezTo>
                  <a:cubicBezTo>
                    <a:pt x="71" y="92"/>
                    <a:pt x="71" y="92"/>
                    <a:pt x="72" y="92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3" y="92"/>
                    <a:pt x="75" y="91"/>
                    <a:pt x="76" y="91"/>
                  </a:cubicBezTo>
                  <a:cubicBezTo>
                    <a:pt x="77" y="91"/>
                    <a:pt x="78" y="92"/>
                    <a:pt x="79" y="93"/>
                  </a:cubicBezTo>
                  <a:cubicBezTo>
                    <a:pt x="79" y="94"/>
                    <a:pt x="80" y="95"/>
                    <a:pt x="81" y="95"/>
                  </a:cubicBezTo>
                  <a:cubicBezTo>
                    <a:pt x="81" y="95"/>
                    <a:pt x="81" y="95"/>
                    <a:pt x="82" y="95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5"/>
                    <a:pt x="83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lnTo>
                    <a:pt x="86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94" name="Freeform 598"/>
            <p:cNvSpPr/>
            <p:nvPr/>
          </p:nvSpPr>
          <p:spPr bwMode="auto">
            <a:xfrm>
              <a:off x="3580286" y="2621036"/>
              <a:ext cx="75549" cy="34629"/>
            </a:xfrm>
            <a:custGeom>
              <a:avLst/>
              <a:gdLst>
                <a:gd name="T0" fmla="*/ 235 w 10"/>
                <a:gd name="T1" fmla="*/ 0 h 5"/>
                <a:gd name="T2" fmla="*/ 139 w 10"/>
                <a:gd name="T3" fmla="*/ 97 h 5"/>
                <a:gd name="T4" fmla="*/ 235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cubicBezTo>
                    <a:pt x="10" y="1"/>
                    <a:pt x="7" y="5"/>
                    <a:pt x="4" y="4"/>
                  </a:cubicBezTo>
                  <a:cubicBezTo>
                    <a:pt x="0" y="3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95" name="Freeform 599"/>
            <p:cNvSpPr>
              <a:spLocks noEditPoints="1"/>
            </p:cNvSpPr>
            <p:nvPr/>
          </p:nvSpPr>
          <p:spPr bwMode="auto">
            <a:xfrm>
              <a:off x="3596026" y="2621036"/>
              <a:ext cx="53514" cy="34629"/>
            </a:xfrm>
            <a:custGeom>
              <a:avLst/>
              <a:gdLst>
                <a:gd name="T0" fmla="*/ 100 w 7"/>
                <a:gd name="T1" fmla="*/ 117 h 5"/>
                <a:gd name="T2" fmla="*/ 70 w 7"/>
                <a:gd name="T3" fmla="*/ 117 h 5"/>
                <a:gd name="T4" fmla="*/ 0 w 7"/>
                <a:gd name="T5" fmla="*/ 73 h 5"/>
                <a:gd name="T6" fmla="*/ 170 w 7"/>
                <a:gd name="T7" fmla="*/ 0 h 5"/>
                <a:gd name="T8" fmla="*/ 243 w 7"/>
                <a:gd name="T9" fmla="*/ 20 h 5"/>
                <a:gd name="T10" fmla="*/ 100 w 7"/>
                <a:gd name="T11" fmla="*/ 117 h 5"/>
                <a:gd name="T12" fmla="*/ 170 w 7"/>
                <a:gd name="T13" fmla="*/ 20 h 5"/>
                <a:gd name="T14" fmla="*/ 29 w 7"/>
                <a:gd name="T15" fmla="*/ 73 h 5"/>
                <a:gd name="T16" fmla="*/ 100 w 7"/>
                <a:gd name="T17" fmla="*/ 97 h 5"/>
                <a:gd name="T18" fmla="*/ 211 w 7"/>
                <a:gd name="T19" fmla="*/ 20 h 5"/>
                <a:gd name="T20" fmla="*/ 170 w 7"/>
                <a:gd name="T21" fmla="*/ 2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4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3"/>
                    <a:pt x="5" y="5"/>
                    <a:pt x="3" y="5"/>
                  </a:cubicBezTo>
                  <a:close/>
                  <a:moveTo>
                    <a:pt x="5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96" name="Freeform 600"/>
            <p:cNvSpPr/>
            <p:nvPr/>
          </p:nvSpPr>
          <p:spPr bwMode="auto">
            <a:xfrm>
              <a:off x="3791194" y="2523445"/>
              <a:ext cx="50366" cy="66110"/>
            </a:xfrm>
            <a:custGeom>
              <a:avLst/>
              <a:gdLst>
                <a:gd name="T0" fmla="*/ 130 w 7"/>
                <a:gd name="T1" fmla="*/ 0 h 9"/>
                <a:gd name="T2" fmla="*/ 85 w 7"/>
                <a:gd name="T3" fmla="*/ 266 h 9"/>
                <a:gd name="T4" fmla="*/ 130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7" y="1"/>
                    <a:pt x="4" y="7"/>
                    <a:pt x="3" y="9"/>
                  </a:cubicBezTo>
                  <a:cubicBezTo>
                    <a:pt x="2" y="6"/>
                    <a:pt x="0" y="1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97" name="Freeform 601"/>
            <p:cNvSpPr>
              <a:spLocks noEditPoints="1"/>
            </p:cNvSpPr>
            <p:nvPr/>
          </p:nvSpPr>
          <p:spPr bwMode="auto">
            <a:xfrm>
              <a:off x="3797490" y="2523445"/>
              <a:ext cx="37775" cy="75554"/>
            </a:xfrm>
            <a:custGeom>
              <a:avLst/>
              <a:gdLst>
                <a:gd name="T0" fmla="*/ 70 w 5"/>
                <a:gd name="T1" fmla="*/ 334 h 10"/>
                <a:gd name="T2" fmla="*/ 70 w 5"/>
                <a:gd name="T3" fmla="*/ 305 h 10"/>
                <a:gd name="T4" fmla="*/ 0 w 5"/>
                <a:gd name="T5" fmla="*/ 70 h 10"/>
                <a:gd name="T6" fmla="*/ 98 w 5"/>
                <a:gd name="T7" fmla="*/ 0 h 10"/>
                <a:gd name="T8" fmla="*/ 139 w 5"/>
                <a:gd name="T9" fmla="*/ 0 h 10"/>
                <a:gd name="T10" fmla="*/ 139 w 5"/>
                <a:gd name="T11" fmla="*/ 0 h 10"/>
                <a:gd name="T12" fmla="*/ 168 w 5"/>
                <a:gd name="T13" fmla="*/ 29 h 10"/>
                <a:gd name="T14" fmla="*/ 98 w 5"/>
                <a:gd name="T15" fmla="*/ 264 h 10"/>
                <a:gd name="T16" fmla="*/ 98 w 5"/>
                <a:gd name="T17" fmla="*/ 305 h 10"/>
                <a:gd name="T18" fmla="*/ 70 w 5"/>
                <a:gd name="T19" fmla="*/ 334 h 10"/>
                <a:gd name="T20" fmla="*/ 139 w 5"/>
                <a:gd name="T21" fmla="*/ 29 h 10"/>
                <a:gd name="T22" fmla="*/ 70 w 5"/>
                <a:gd name="T23" fmla="*/ 98 h 10"/>
                <a:gd name="T24" fmla="*/ 70 w 5"/>
                <a:gd name="T25" fmla="*/ 235 h 10"/>
                <a:gd name="T26" fmla="*/ 70 w 5"/>
                <a:gd name="T27" fmla="*/ 235 h 10"/>
                <a:gd name="T28" fmla="*/ 139 w 5"/>
                <a:gd name="T29" fmla="*/ 29 h 10"/>
                <a:gd name="T30" fmla="*/ 139 w 5"/>
                <a:gd name="T31" fmla="*/ 29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4" y="5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lnTo>
                    <a:pt x="2" y="10"/>
                  </a:lnTo>
                  <a:close/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698" name="Freeform 602"/>
            <p:cNvSpPr/>
            <p:nvPr/>
          </p:nvSpPr>
          <p:spPr bwMode="auto">
            <a:xfrm>
              <a:off x="4140608" y="2098452"/>
              <a:ext cx="103880" cy="91295"/>
            </a:xfrm>
            <a:custGeom>
              <a:avLst/>
              <a:gdLst>
                <a:gd name="T0" fmla="*/ 368 w 14"/>
                <a:gd name="T1" fmla="*/ 140 h 12"/>
                <a:gd name="T2" fmla="*/ 405 w 14"/>
                <a:gd name="T3" fmla="*/ 140 h 12"/>
                <a:gd name="T4" fmla="*/ 434 w 14"/>
                <a:gd name="T5" fmla="*/ 210 h 12"/>
                <a:gd name="T6" fmla="*/ 316 w 14"/>
                <a:gd name="T7" fmla="*/ 268 h 12"/>
                <a:gd name="T8" fmla="*/ 250 w 14"/>
                <a:gd name="T9" fmla="*/ 379 h 12"/>
                <a:gd name="T10" fmla="*/ 156 w 14"/>
                <a:gd name="T11" fmla="*/ 309 h 12"/>
                <a:gd name="T12" fmla="*/ 94 w 14"/>
                <a:gd name="T13" fmla="*/ 309 h 12"/>
                <a:gd name="T14" fmla="*/ 94 w 14"/>
                <a:gd name="T15" fmla="*/ 379 h 12"/>
                <a:gd name="T16" fmla="*/ 28 w 14"/>
                <a:gd name="T17" fmla="*/ 408 h 12"/>
                <a:gd name="T18" fmla="*/ 0 w 14"/>
                <a:gd name="T19" fmla="*/ 309 h 12"/>
                <a:gd name="T20" fmla="*/ 66 w 14"/>
                <a:gd name="T21" fmla="*/ 239 h 12"/>
                <a:gd name="T22" fmla="*/ 156 w 14"/>
                <a:gd name="T23" fmla="*/ 0 h 12"/>
                <a:gd name="T24" fmla="*/ 368 w 14"/>
                <a:gd name="T25" fmla="*/ 14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2">
                  <a:moveTo>
                    <a:pt x="12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2" y="5"/>
                    <a:pt x="12" y="7"/>
                    <a:pt x="14" y="6"/>
                  </a:cubicBezTo>
                  <a:cubicBezTo>
                    <a:pt x="13" y="7"/>
                    <a:pt x="12" y="7"/>
                    <a:pt x="10" y="8"/>
                  </a:cubicBezTo>
                  <a:cubicBezTo>
                    <a:pt x="9" y="8"/>
                    <a:pt x="9" y="10"/>
                    <a:pt x="8" y="11"/>
                  </a:cubicBezTo>
                  <a:cubicBezTo>
                    <a:pt x="7" y="10"/>
                    <a:pt x="6" y="10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1" y="9"/>
                    <a:pt x="2" y="11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6" y="8"/>
                    <a:pt x="4" y="1"/>
                    <a:pt x="5" y="0"/>
                  </a:cubicBezTo>
                  <a:cubicBezTo>
                    <a:pt x="6" y="1"/>
                    <a:pt x="10" y="6"/>
                    <a:pt x="12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699" name="Freeform 603"/>
            <p:cNvSpPr>
              <a:spLocks noEditPoints="1"/>
            </p:cNvSpPr>
            <p:nvPr/>
          </p:nvSpPr>
          <p:spPr bwMode="auto">
            <a:xfrm>
              <a:off x="4140608" y="2092156"/>
              <a:ext cx="125915" cy="103887"/>
            </a:xfrm>
            <a:custGeom>
              <a:avLst/>
              <a:gdLst>
                <a:gd name="T0" fmla="*/ 0 w 17"/>
                <a:gd name="T1" fmla="*/ 434 h 14"/>
                <a:gd name="T2" fmla="*/ 0 w 17"/>
                <a:gd name="T3" fmla="*/ 405 h 14"/>
                <a:gd name="T4" fmla="*/ 0 w 17"/>
                <a:gd name="T5" fmla="*/ 368 h 14"/>
                <a:gd name="T6" fmla="*/ 0 w 17"/>
                <a:gd name="T7" fmla="*/ 316 h 14"/>
                <a:gd name="T8" fmla="*/ 28 w 17"/>
                <a:gd name="T9" fmla="*/ 278 h 14"/>
                <a:gd name="T10" fmla="*/ 28 w 17"/>
                <a:gd name="T11" fmla="*/ 250 h 14"/>
                <a:gd name="T12" fmla="*/ 28 w 17"/>
                <a:gd name="T13" fmla="*/ 222 h 14"/>
                <a:gd name="T14" fmla="*/ 66 w 17"/>
                <a:gd name="T15" fmla="*/ 222 h 14"/>
                <a:gd name="T16" fmla="*/ 89 w 17"/>
                <a:gd name="T17" fmla="*/ 222 h 14"/>
                <a:gd name="T18" fmla="*/ 115 w 17"/>
                <a:gd name="T19" fmla="*/ 118 h 14"/>
                <a:gd name="T20" fmla="*/ 155 w 17"/>
                <a:gd name="T21" fmla="*/ 0 h 14"/>
                <a:gd name="T22" fmla="*/ 155 w 17"/>
                <a:gd name="T23" fmla="*/ 0 h 14"/>
                <a:gd name="T24" fmla="*/ 155 w 17"/>
                <a:gd name="T25" fmla="*/ 0 h 14"/>
                <a:gd name="T26" fmla="*/ 184 w 17"/>
                <a:gd name="T27" fmla="*/ 28 h 14"/>
                <a:gd name="T28" fmla="*/ 339 w 17"/>
                <a:gd name="T29" fmla="*/ 156 h 14"/>
                <a:gd name="T30" fmla="*/ 339 w 17"/>
                <a:gd name="T31" fmla="*/ 156 h 14"/>
                <a:gd name="T32" fmla="*/ 365 w 17"/>
                <a:gd name="T33" fmla="*/ 156 h 14"/>
                <a:gd name="T34" fmla="*/ 454 w 17"/>
                <a:gd name="T35" fmla="*/ 66 h 14"/>
                <a:gd name="T36" fmla="*/ 433 w 17"/>
                <a:gd name="T37" fmla="*/ 156 h 14"/>
                <a:gd name="T38" fmla="*/ 405 w 17"/>
                <a:gd name="T39" fmla="*/ 222 h 14"/>
                <a:gd name="T40" fmla="*/ 433 w 17"/>
                <a:gd name="T41" fmla="*/ 222 h 14"/>
                <a:gd name="T42" fmla="*/ 520 w 17"/>
                <a:gd name="T43" fmla="*/ 156 h 14"/>
                <a:gd name="T44" fmla="*/ 454 w 17"/>
                <a:gd name="T45" fmla="*/ 250 h 14"/>
                <a:gd name="T46" fmla="*/ 365 w 17"/>
                <a:gd name="T47" fmla="*/ 278 h 14"/>
                <a:gd name="T48" fmla="*/ 339 w 17"/>
                <a:gd name="T49" fmla="*/ 278 h 14"/>
                <a:gd name="T50" fmla="*/ 271 w 17"/>
                <a:gd name="T51" fmla="*/ 339 h 14"/>
                <a:gd name="T52" fmla="*/ 271 w 17"/>
                <a:gd name="T53" fmla="*/ 368 h 14"/>
                <a:gd name="T54" fmla="*/ 249 w 17"/>
                <a:gd name="T55" fmla="*/ 405 h 14"/>
                <a:gd name="T56" fmla="*/ 155 w 17"/>
                <a:gd name="T57" fmla="*/ 339 h 14"/>
                <a:gd name="T58" fmla="*/ 115 w 17"/>
                <a:gd name="T59" fmla="*/ 339 h 14"/>
                <a:gd name="T60" fmla="*/ 89 w 17"/>
                <a:gd name="T61" fmla="*/ 339 h 14"/>
                <a:gd name="T62" fmla="*/ 66 w 17"/>
                <a:gd name="T63" fmla="*/ 339 h 14"/>
                <a:gd name="T64" fmla="*/ 115 w 17"/>
                <a:gd name="T65" fmla="*/ 368 h 14"/>
                <a:gd name="T66" fmla="*/ 155 w 17"/>
                <a:gd name="T67" fmla="*/ 368 h 14"/>
                <a:gd name="T68" fmla="*/ 115 w 17"/>
                <a:gd name="T69" fmla="*/ 405 h 14"/>
                <a:gd name="T70" fmla="*/ 28 w 17"/>
                <a:gd name="T71" fmla="*/ 434 h 14"/>
                <a:gd name="T72" fmla="*/ 0 w 17"/>
                <a:gd name="T73" fmla="*/ 434 h 14"/>
                <a:gd name="T74" fmla="*/ 66 w 17"/>
                <a:gd name="T75" fmla="*/ 250 h 14"/>
                <a:gd name="T76" fmla="*/ 28 w 17"/>
                <a:gd name="T77" fmla="*/ 316 h 14"/>
                <a:gd name="T78" fmla="*/ 28 w 17"/>
                <a:gd name="T79" fmla="*/ 339 h 14"/>
                <a:gd name="T80" fmla="*/ 28 w 17"/>
                <a:gd name="T81" fmla="*/ 339 h 14"/>
                <a:gd name="T82" fmla="*/ 66 w 17"/>
                <a:gd name="T83" fmla="*/ 368 h 14"/>
                <a:gd name="T84" fmla="*/ 66 w 17"/>
                <a:gd name="T85" fmla="*/ 368 h 14"/>
                <a:gd name="T86" fmla="*/ 28 w 17"/>
                <a:gd name="T87" fmla="*/ 316 h 14"/>
                <a:gd name="T88" fmla="*/ 89 w 17"/>
                <a:gd name="T89" fmla="*/ 316 h 14"/>
                <a:gd name="T90" fmla="*/ 115 w 17"/>
                <a:gd name="T91" fmla="*/ 316 h 14"/>
                <a:gd name="T92" fmla="*/ 184 w 17"/>
                <a:gd name="T93" fmla="*/ 316 h 14"/>
                <a:gd name="T94" fmla="*/ 249 w 17"/>
                <a:gd name="T95" fmla="*/ 339 h 14"/>
                <a:gd name="T96" fmla="*/ 249 w 17"/>
                <a:gd name="T97" fmla="*/ 339 h 14"/>
                <a:gd name="T98" fmla="*/ 311 w 17"/>
                <a:gd name="T99" fmla="*/ 250 h 14"/>
                <a:gd name="T100" fmla="*/ 339 w 17"/>
                <a:gd name="T101" fmla="*/ 250 h 14"/>
                <a:gd name="T102" fmla="*/ 405 w 17"/>
                <a:gd name="T103" fmla="*/ 250 h 14"/>
                <a:gd name="T104" fmla="*/ 365 w 17"/>
                <a:gd name="T105" fmla="*/ 222 h 14"/>
                <a:gd name="T106" fmla="*/ 365 w 17"/>
                <a:gd name="T107" fmla="*/ 184 h 14"/>
                <a:gd name="T108" fmla="*/ 339 w 17"/>
                <a:gd name="T109" fmla="*/ 184 h 14"/>
                <a:gd name="T110" fmla="*/ 339 w 17"/>
                <a:gd name="T111" fmla="*/ 184 h 14"/>
                <a:gd name="T112" fmla="*/ 155 w 17"/>
                <a:gd name="T113" fmla="*/ 66 h 14"/>
                <a:gd name="T114" fmla="*/ 155 w 17"/>
                <a:gd name="T115" fmla="*/ 66 h 14"/>
                <a:gd name="T116" fmla="*/ 155 w 17"/>
                <a:gd name="T117" fmla="*/ 118 h 14"/>
                <a:gd name="T118" fmla="*/ 89 w 17"/>
                <a:gd name="T119" fmla="*/ 250 h 14"/>
                <a:gd name="T120" fmla="*/ 66 w 17"/>
                <a:gd name="T121" fmla="*/ 250 h 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6"/>
                    <a:pt x="4" y="4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8" y="3"/>
                    <a:pt x="9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9" y="10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3" y="11"/>
                    <a:pt x="3" y="11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2" y="14"/>
                    <a:pt x="1" y="14"/>
                  </a:cubicBezTo>
                  <a:lnTo>
                    <a:pt x="0" y="14"/>
                  </a:lnTo>
                  <a:close/>
                  <a:moveTo>
                    <a:pt x="2" y="8"/>
                  </a:move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0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6"/>
                    <a:pt x="7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6"/>
                    <a:pt x="5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00" name="Freeform 604"/>
            <p:cNvSpPr/>
            <p:nvPr/>
          </p:nvSpPr>
          <p:spPr bwMode="auto">
            <a:xfrm>
              <a:off x="3976919" y="2425854"/>
              <a:ext cx="6296" cy="9444"/>
            </a:xfrm>
            <a:custGeom>
              <a:avLst/>
              <a:gdLst>
                <a:gd name="T0" fmla="*/ 16 w 1"/>
                <a:gd name="T1" fmla="*/ 0 h 1"/>
                <a:gd name="T2" fmla="*/ 16 w 1"/>
                <a:gd name="T3" fmla="*/ 0 h 1"/>
                <a:gd name="T4" fmla="*/ 1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01" name="Freeform 605"/>
            <p:cNvSpPr/>
            <p:nvPr/>
          </p:nvSpPr>
          <p:spPr bwMode="auto">
            <a:xfrm>
              <a:off x="3967475" y="2403817"/>
              <a:ext cx="22035" cy="31481"/>
            </a:xfrm>
            <a:custGeom>
              <a:avLst/>
              <a:gdLst>
                <a:gd name="T0" fmla="*/ 65 w 3"/>
                <a:gd name="T1" fmla="*/ 158 h 4"/>
                <a:gd name="T2" fmla="*/ 65 w 3"/>
                <a:gd name="T3" fmla="*/ 158 h 4"/>
                <a:gd name="T4" fmla="*/ 28 w 3"/>
                <a:gd name="T5" fmla="*/ 158 h 4"/>
                <a:gd name="T6" fmla="*/ 28 w 3"/>
                <a:gd name="T7" fmla="*/ 158 h 4"/>
                <a:gd name="T8" fmla="*/ 28 w 3"/>
                <a:gd name="T9" fmla="*/ 125 h 4"/>
                <a:gd name="T10" fmla="*/ 0 w 3"/>
                <a:gd name="T11" fmla="*/ 0 h 4"/>
                <a:gd name="T12" fmla="*/ 86 w 3"/>
                <a:gd name="T13" fmla="*/ 158 h 4"/>
                <a:gd name="T14" fmla="*/ 65 w 3"/>
                <a:gd name="T15" fmla="*/ 158 h 4"/>
                <a:gd name="T16" fmla="*/ 65 w 3"/>
                <a:gd name="T17" fmla="*/ 158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702" name="Freeform 606"/>
            <p:cNvSpPr/>
            <p:nvPr/>
          </p:nvSpPr>
          <p:spPr bwMode="auto">
            <a:xfrm>
              <a:off x="3967475" y="2353448"/>
              <a:ext cx="44070" cy="59814"/>
            </a:xfrm>
            <a:custGeom>
              <a:avLst/>
              <a:gdLst>
                <a:gd name="T0" fmla="*/ 65 w 6"/>
                <a:gd name="T1" fmla="*/ 0 h 8"/>
                <a:gd name="T2" fmla="*/ 0 w 6"/>
                <a:gd name="T3" fmla="*/ 69 h 8"/>
                <a:gd name="T4" fmla="*/ 0 w 6"/>
                <a:gd name="T5" fmla="*/ 95 h 8"/>
                <a:gd name="T6" fmla="*/ 0 w 6"/>
                <a:gd name="T7" fmla="*/ 95 h 8"/>
                <a:gd name="T8" fmla="*/ 0 w 6"/>
                <a:gd name="T9" fmla="*/ 135 h 8"/>
                <a:gd name="T10" fmla="*/ 28 w 6"/>
                <a:gd name="T11" fmla="*/ 69 h 8"/>
                <a:gd name="T12" fmla="*/ 65 w 6"/>
                <a:gd name="T13" fmla="*/ 254 h 8"/>
                <a:gd name="T14" fmla="*/ 65 w 6"/>
                <a:gd name="T15" fmla="*/ 185 h 8"/>
                <a:gd name="T16" fmla="*/ 65 w 6"/>
                <a:gd name="T17" fmla="*/ 254 h 8"/>
                <a:gd name="T18" fmla="*/ 114 w 6"/>
                <a:gd name="T19" fmla="*/ 69 h 8"/>
                <a:gd name="T20" fmla="*/ 114 w 6"/>
                <a:gd name="T21" fmla="*/ 29 h 8"/>
                <a:gd name="T22" fmla="*/ 65 w 6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4"/>
                    <a:pt x="0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4" y="7"/>
                    <a:pt x="6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703" name="Freeform 607"/>
            <p:cNvSpPr>
              <a:spLocks noEditPoints="1"/>
            </p:cNvSpPr>
            <p:nvPr/>
          </p:nvSpPr>
          <p:spPr bwMode="auto">
            <a:xfrm>
              <a:off x="3961179" y="2344004"/>
              <a:ext cx="50366" cy="75554"/>
            </a:xfrm>
            <a:custGeom>
              <a:avLst/>
              <a:gdLst>
                <a:gd name="T0" fmla="*/ 85 w 7"/>
                <a:gd name="T1" fmla="*/ 334 h 10"/>
                <a:gd name="T2" fmla="*/ 85 w 7"/>
                <a:gd name="T3" fmla="*/ 305 h 10"/>
                <a:gd name="T4" fmla="*/ 85 w 7"/>
                <a:gd name="T5" fmla="*/ 305 h 10"/>
                <a:gd name="T6" fmla="*/ 57 w 7"/>
                <a:gd name="T7" fmla="*/ 197 h 10"/>
                <a:gd name="T8" fmla="*/ 57 w 7"/>
                <a:gd name="T9" fmla="*/ 197 h 10"/>
                <a:gd name="T10" fmla="*/ 25 w 7"/>
                <a:gd name="T11" fmla="*/ 197 h 10"/>
                <a:gd name="T12" fmla="*/ 0 w 7"/>
                <a:gd name="T13" fmla="*/ 197 h 10"/>
                <a:gd name="T14" fmla="*/ 0 w 7"/>
                <a:gd name="T15" fmla="*/ 168 h 10"/>
                <a:gd name="T16" fmla="*/ 0 w 7"/>
                <a:gd name="T17" fmla="*/ 139 h 10"/>
                <a:gd name="T18" fmla="*/ 0 w 7"/>
                <a:gd name="T19" fmla="*/ 139 h 10"/>
                <a:gd name="T20" fmla="*/ 0 w 7"/>
                <a:gd name="T21" fmla="*/ 98 h 10"/>
                <a:gd name="T22" fmla="*/ 0 w 7"/>
                <a:gd name="T23" fmla="*/ 98 h 10"/>
                <a:gd name="T24" fmla="*/ 0 w 7"/>
                <a:gd name="T25" fmla="*/ 70 h 10"/>
                <a:gd name="T26" fmla="*/ 25 w 7"/>
                <a:gd name="T27" fmla="*/ 98 h 10"/>
                <a:gd name="T28" fmla="*/ 25 w 7"/>
                <a:gd name="T29" fmla="*/ 70 h 10"/>
                <a:gd name="T30" fmla="*/ 25 w 7"/>
                <a:gd name="T31" fmla="*/ 29 h 10"/>
                <a:gd name="T32" fmla="*/ 57 w 7"/>
                <a:gd name="T33" fmla="*/ 70 h 10"/>
                <a:gd name="T34" fmla="*/ 85 w 7"/>
                <a:gd name="T35" fmla="*/ 29 h 10"/>
                <a:gd name="T36" fmla="*/ 110 w 7"/>
                <a:gd name="T37" fmla="*/ 0 h 10"/>
                <a:gd name="T38" fmla="*/ 110 w 7"/>
                <a:gd name="T39" fmla="*/ 29 h 10"/>
                <a:gd name="T40" fmla="*/ 130 w 7"/>
                <a:gd name="T41" fmla="*/ 70 h 10"/>
                <a:gd name="T42" fmla="*/ 130 w 7"/>
                <a:gd name="T43" fmla="*/ 70 h 10"/>
                <a:gd name="T44" fmla="*/ 167 w 7"/>
                <a:gd name="T45" fmla="*/ 29 h 10"/>
                <a:gd name="T46" fmla="*/ 167 w 7"/>
                <a:gd name="T47" fmla="*/ 70 h 10"/>
                <a:gd name="T48" fmla="*/ 167 w 7"/>
                <a:gd name="T49" fmla="*/ 98 h 10"/>
                <a:gd name="T50" fmla="*/ 194 w 7"/>
                <a:gd name="T51" fmla="*/ 139 h 10"/>
                <a:gd name="T52" fmla="*/ 110 w 7"/>
                <a:gd name="T53" fmla="*/ 334 h 10"/>
                <a:gd name="T54" fmla="*/ 85 w 7"/>
                <a:gd name="T55" fmla="*/ 334 h 10"/>
                <a:gd name="T56" fmla="*/ 110 w 7"/>
                <a:gd name="T57" fmla="*/ 235 h 10"/>
                <a:gd name="T58" fmla="*/ 110 w 7"/>
                <a:gd name="T59" fmla="*/ 264 h 10"/>
                <a:gd name="T60" fmla="*/ 110 w 7"/>
                <a:gd name="T61" fmla="*/ 264 h 10"/>
                <a:gd name="T62" fmla="*/ 130 w 7"/>
                <a:gd name="T63" fmla="*/ 139 h 10"/>
                <a:gd name="T64" fmla="*/ 130 w 7"/>
                <a:gd name="T65" fmla="*/ 139 h 10"/>
                <a:gd name="T66" fmla="*/ 110 w 7"/>
                <a:gd name="T67" fmla="*/ 139 h 10"/>
                <a:gd name="T68" fmla="*/ 130 w 7"/>
                <a:gd name="T69" fmla="*/ 98 h 10"/>
                <a:gd name="T70" fmla="*/ 130 w 7"/>
                <a:gd name="T71" fmla="*/ 98 h 10"/>
                <a:gd name="T72" fmla="*/ 85 w 7"/>
                <a:gd name="T73" fmla="*/ 70 h 10"/>
                <a:gd name="T74" fmla="*/ 85 w 7"/>
                <a:gd name="T75" fmla="*/ 70 h 10"/>
                <a:gd name="T76" fmla="*/ 57 w 7"/>
                <a:gd name="T77" fmla="*/ 98 h 10"/>
                <a:gd name="T78" fmla="*/ 85 w 7"/>
                <a:gd name="T79" fmla="*/ 98 h 10"/>
                <a:gd name="T80" fmla="*/ 85 w 7"/>
                <a:gd name="T81" fmla="*/ 197 h 10"/>
                <a:gd name="T82" fmla="*/ 85 w 7"/>
                <a:gd name="T83" fmla="*/ 235 h 10"/>
                <a:gd name="T84" fmla="*/ 110 w 7"/>
                <a:gd name="T85" fmla="*/ 235 h 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7" y="6"/>
                    <a:pt x="5" y="9"/>
                    <a:pt x="4" y="10"/>
                  </a:cubicBezTo>
                  <a:lnTo>
                    <a:pt x="3" y="10"/>
                  </a:lnTo>
                  <a:close/>
                  <a:moveTo>
                    <a:pt x="4" y="7"/>
                  </a:move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68" name="Freeform 609"/>
            <p:cNvSpPr/>
            <p:nvPr/>
          </p:nvSpPr>
          <p:spPr bwMode="auto">
            <a:xfrm>
              <a:off x="4050408" y="2337842"/>
              <a:ext cx="9525" cy="14288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214748364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69" name="Freeform 610"/>
            <p:cNvSpPr/>
            <p:nvPr/>
          </p:nvSpPr>
          <p:spPr bwMode="auto">
            <a:xfrm>
              <a:off x="4044058" y="2337842"/>
              <a:ext cx="22225" cy="142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0 w 3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70" name="Freeform 611"/>
            <p:cNvSpPr/>
            <p:nvPr/>
          </p:nvSpPr>
          <p:spPr bwMode="auto">
            <a:xfrm>
              <a:off x="4012308" y="2337842"/>
              <a:ext cx="47625" cy="42863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0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2" y="3"/>
                    <a:pt x="3" y="6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1" y="2"/>
                    <a:pt x="2" y="2"/>
                    <a:pt x="4" y="1"/>
                  </a:cubicBezTo>
                  <a:cubicBezTo>
                    <a:pt x="5" y="0"/>
                    <a:pt x="6" y="3"/>
                    <a:pt x="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71" name="Freeform 612"/>
            <p:cNvSpPr>
              <a:spLocks noEditPoints="1"/>
            </p:cNvSpPr>
            <p:nvPr/>
          </p:nvSpPr>
          <p:spPr bwMode="auto">
            <a:xfrm>
              <a:off x="3999608" y="2337842"/>
              <a:ext cx="60325" cy="42863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2147483647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2147483647 w 8"/>
                <a:gd name="T27" fmla="*/ 2147483647 h 6"/>
                <a:gd name="T28" fmla="*/ 2147483647 w 8"/>
                <a:gd name="T29" fmla="*/ 2147483647 h 6"/>
                <a:gd name="T30" fmla="*/ 2147483647 w 8"/>
                <a:gd name="T31" fmla="*/ 2147483647 h 6"/>
                <a:gd name="T32" fmla="*/ 2147483647 w 8"/>
                <a:gd name="T33" fmla="*/ 2147483647 h 6"/>
                <a:gd name="T34" fmla="*/ 2147483647 w 8"/>
                <a:gd name="T35" fmla="*/ 2147483647 h 6"/>
                <a:gd name="T36" fmla="*/ 2147483647 w 8"/>
                <a:gd name="T37" fmla="*/ 2147483647 h 6"/>
                <a:gd name="T38" fmla="*/ 2147483647 w 8"/>
                <a:gd name="T39" fmla="*/ 2147483647 h 6"/>
                <a:gd name="T40" fmla="*/ 2147483647 w 8"/>
                <a:gd name="T41" fmla="*/ 2147483647 h 6"/>
                <a:gd name="T42" fmla="*/ 2147483647 w 8"/>
                <a:gd name="T43" fmla="*/ 2147483647 h 6"/>
                <a:gd name="T44" fmla="*/ 2147483647 w 8"/>
                <a:gd name="T45" fmla="*/ 2147483647 h 6"/>
                <a:gd name="T46" fmla="*/ 2147483647 w 8"/>
                <a:gd name="T47" fmla="*/ 2147483647 h 6"/>
                <a:gd name="T48" fmla="*/ 2147483647 w 8"/>
                <a:gd name="T49" fmla="*/ 2147483647 h 6"/>
                <a:gd name="T50" fmla="*/ 2147483647 w 8"/>
                <a:gd name="T51" fmla="*/ 2147483647 h 6"/>
                <a:gd name="T52" fmla="*/ 2147483647 w 8"/>
                <a:gd name="T53" fmla="*/ 2147483647 h 6"/>
                <a:gd name="T54" fmla="*/ 2147483647 w 8"/>
                <a:gd name="T55" fmla="*/ 2147483647 h 6"/>
                <a:gd name="T56" fmla="*/ 2147483647 w 8"/>
                <a:gd name="T57" fmla="*/ 2147483647 h 6"/>
                <a:gd name="T58" fmla="*/ 2147483647 w 8"/>
                <a:gd name="T59" fmla="*/ 2147483647 h 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2"/>
                    <a:pt x="8" y="4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72" name="Freeform 613"/>
            <p:cNvSpPr/>
            <p:nvPr/>
          </p:nvSpPr>
          <p:spPr bwMode="auto">
            <a:xfrm>
              <a:off x="3874196" y="2156867"/>
              <a:ext cx="109537" cy="120650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2147483647 w 15"/>
                <a:gd name="T15" fmla="*/ 2147483647 h 16"/>
                <a:gd name="T16" fmla="*/ 2147483647 w 15"/>
                <a:gd name="T17" fmla="*/ 2147483647 h 16"/>
                <a:gd name="T18" fmla="*/ 2147483647 w 15"/>
                <a:gd name="T19" fmla="*/ 2147483647 h 16"/>
                <a:gd name="T20" fmla="*/ 2147483647 w 15"/>
                <a:gd name="T21" fmla="*/ 2147483647 h 16"/>
                <a:gd name="T22" fmla="*/ 2147483647 w 15"/>
                <a:gd name="T23" fmla="*/ 2147483647 h 16"/>
                <a:gd name="T24" fmla="*/ 2147483647 w 15"/>
                <a:gd name="T25" fmla="*/ 2147483647 h 16"/>
                <a:gd name="T26" fmla="*/ 2147483647 w 15"/>
                <a:gd name="T27" fmla="*/ 2147483647 h 16"/>
                <a:gd name="T28" fmla="*/ 2147483647 w 15"/>
                <a:gd name="T29" fmla="*/ 2147483647 h 16"/>
                <a:gd name="T30" fmla="*/ 2147483647 w 15"/>
                <a:gd name="T31" fmla="*/ 0 h 16"/>
                <a:gd name="T32" fmla="*/ 2147483647 w 15"/>
                <a:gd name="T33" fmla="*/ 2147483647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2"/>
                    <a:pt x="13" y="3"/>
                    <a:pt x="13" y="4"/>
                  </a:cubicBezTo>
                  <a:cubicBezTo>
                    <a:pt x="12" y="6"/>
                    <a:pt x="13" y="6"/>
                    <a:pt x="11" y="8"/>
                  </a:cubicBezTo>
                  <a:cubicBezTo>
                    <a:pt x="10" y="8"/>
                    <a:pt x="8" y="9"/>
                    <a:pt x="8" y="10"/>
                  </a:cubicBezTo>
                  <a:cubicBezTo>
                    <a:pt x="8" y="12"/>
                    <a:pt x="8" y="12"/>
                    <a:pt x="10" y="13"/>
                  </a:cubicBezTo>
                  <a:cubicBezTo>
                    <a:pt x="9" y="14"/>
                    <a:pt x="7" y="14"/>
                    <a:pt x="7" y="14"/>
                  </a:cubicBezTo>
                  <a:cubicBezTo>
                    <a:pt x="5" y="15"/>
                    <a:pt x="5" y="16"/>
                    <a:pt x="3" y="15"/>
                  </a:cubicBezTo>
                  <a:cubicBezTo>
                    <a:pt x="3" y="16"/>
                    <a:pt x="2" y="16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2" y="12"/>
                    <a:pt x="3" y="11"/>
                    <a:pt x="3" y="10"/>
                  </a:cubicBezTo>
                  <a:cubicBezTo>
                    <a:pt x="2" y="10"/>
                    <a:pt x="0" y="10"/>
                    <a:pt x="1" y="9"/>
                  </a:cubicBezTo>
                  <a:cubicBezTo>
                    <a:pt x="2" y="7"/>
                    <a:pt x="2" y="7"/>
                    <a:pt x="4" y="6"/>
                  </a:cubicBezTo>
                  <a:cubicBezTo>
                    <a:pt x="5" y="6"/>
                    <a:pt x="6" y="4"/>
                    <a:pt x="7" y="4"/>
                  </a:cubicBezTo>
                  <a:cubicBezTo>
                    <a:pt x="8" y="5"/>
                    <a:pt x="10" y="5"/>
                    <a:pt x="9" y="3"/>
                  </a:cubicBezTo>
                  <a:cubicBezTo>
                    <a:pt x="12" y="3"/>
                    <a:pt x="13" y="1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73" name="Freeform 614"/>
            <p:cNvSpPr>
              <a:spLocks noEditPoints="1"/>
            </p:cNvSpPr>
            <p:nvPr/>
          </p:nvSpPr>
          <p:spPr bwMode="auto">
            <a:xfrm>
              <a:off x="3874196" y="2152105"/>
              <a:ext cx="115887" cy="125412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0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0 h 17"/>
                <a:gd name="T20" fmla="*/ 2147483647 w 16"/>
                <a:gd name="T21" fmla="*/ 0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2147483647 w 16"/>
                <a:gd name="T49" fmla="*/ 2147483647 h 17"/>
                <a:gd name="T50" fmla="*/ 2147483647 w 16"/>
                <a:gd name="T51" fmla="*/ 2147483647 h 17"/>
                <a:gd name="T52" fmla="*/ 2147483647 w 16"/>
                <a:gd name="T53" fmla="*/ 2147483647 h 17"/>
                <a:gd name="T54" fmla="*/ 2147483647 w 16"/>
                <a:gd name="T55" fmla="*/ 2147483647 h 17"/>
                <a:gd name="T56" fmla="*/ 2147483647 w 16"/>
                <a:gd name="T57" fmla="*/ 2147483647 h 17"/>
                <a:gd name="T58" fmla="*/ 2147483647 w 16"/>
                <a:gd name="T59" fmla="*/ 2147483647 h 17"/>
                <a:gd name="T60" fmla="*/ 2147483647 w 16"/>
                <a:gd name="T61" fmla="*/ 2147483647 h 17"/>
                <a:gd name="T62" fmla="*/ 2147483647 w 16"/>
                <a:gd name="T63" fmla="*/ 2147483647 h 17"/>
                <a:gd name="T64" fmla="*/ 2147483647 w 16"/>
                <a:gd name="T65" fmla="*/ 2147483647 h 17"/>
                <a:gd name="T66" fmla="*/ 2147483647 w 16"/>
                <a:gd name="T67" fmla="*/ 2147483647 h 17"/>
                <a:gd name="T68" fmla="*/ 2147483647 w 16"/>
                <a:gd name="T69" fmla="*/ 2147483647 h 17"/>
                <a:gd name="T70" fmla="*/ 2147483647 w 16"/>
                <a:gd name="T71" fmla="*/ 2147483647 h 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" h="17">
                  <a:moveTo>
                    <a:pt x="3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0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2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8"/>
                    <a:pt x="11" y="9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2"/>
                    <a:pt x="9" y="12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3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6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7" y="13"/>
                    <a:pt x="7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74" name="Freeform 615"/>
            <p:cNvSpPr/>
            <p:nvPr/>
          </p:nvSpPr>
          <p:spPr bwMode="auto">
            <a:xfrm>
              <a:off x="3901183" y="2255292"/>
              <a:ext cx="66675" cy="87313"/>
            </a:xfrm>
            <a:custGeom>
              <a:avLst/>
              <a:gdLst>
                <a:gd name="T0" fmla="*/ 2147483647 w 9"/>
                <a:gd name="T1" fmla="*/ 0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2147483647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2147483647 w 9"/>
                <a:gd name="T17" fmla="*/ 2147483647 h 12"/>
                <a:gd name="T18" fmla="*/ 2147483647 w 9"/>
                <a:gd name="T19" fmla="*/ 2147483647 h 12"/>
                <a:gd name="T20" fmla="*/ 2147483647 w 9"/>
                <a:gd name="T21" fmla="*/ 2147483647 h 12"/>
                <a:gd name="T22" fmla="*/ 2147483647 w 9"/>
                <a:gd name="T23" fmla="*/ 2147483647 h 12"/>
                <a:gd name="T24" fmla="*/ 2147483647 w 9"/>
                <a:gd name="T25" fmla="*/ 2147483647 h 12"/>
                <a:gd name="T26" fmla="*/ 2147483647 w 9"/>
                <a:gd name="T27" fmla="*/ 2147483647 h 12"/>
                <a:gd name="T28" fmla="*/ 2147483647 w 9"/>
                <a:gd name="T29" fmla="*/ 2147483647 h 12"/>
                <a:gd name="T30" fmla="*/ 2147483647 w 9"/>
                <a:gd name="T31" fmla="*/ 2147483647 h 12"/>
                <a:gd name="T32" fmla="*/ 2147483647 w 9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7" y="2"/>
                    <a:pt x="9" y="5"/>
                    <a:pt x="8" y="8"/>
                  </a:cubicBezTo>
                  <a:cubicBezTo>
                    <a:pt x="8" y="10"/>
                    <a:pt x="8" y="9"/>
                    <a:pt x="6" y="10"/>
                  </a:cubicBezTo>
                  <a:cubicBezTo>
                    <a:pt x="5" y="10"/>
                    <a:pt x="6" y="11"/>
                    <a:pt x="5" y="11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4"/>
                    <a:pt x="1" y="3"/>
                    <a:pt x="2" y="2"/>
                  </a:cubicBezTo>
                  <a:cubicBezTo>
                    <a:pt x="3" y="1"/>
                    <a:pt x="5" y="1"/>
                    <a:pt x="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75" name="Freeform 616"/>
            <p:cNvSpPr>
              <a:spLocks noEditPoints="1"/>
            </p:cNvSpPr>
            <p:nvPr/>
          </p:nvSpPr>
          <p:spPr bwMode="auto">
            <a:xfrm>
              <a:off x="3901183" y="2248942"/>
              <a:ext cx="76200" cy="11588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2147483647 h 16"/>
                <a:gd name="T8" fmla="*/ 0 w 10"/>
                <a:gd name="T9" fmla="*/ 2147483647 h 16"/>
                <a:gd name="T10" fmla="*/ 0 w 10"/>
                <a:gd name="T11" fmla="*/ 2147483647 h 16"/>
                <a:gd name="T12" fmla="*/ 0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0 w 10"/>
                <a:gd name="T21" fmla="*/ 2147483647 h 16"/>
                <a:gd name="T22" fmla="*/ 0 w 10"/>
                <a:gd name="T23" fmla="*/ 2147483647 h 16"/>
                <a:gd name="T24" fmla="*/ 2147483647 w 10"/>
                <a:gd name="T25" fmla="*/ 2147483647 h 16"/>
                <a:gd name="T26" fmla="*/ 2147483647 w 10"/>
                <a:gd name="T27" fmla="*/ 2147483647 h 16"/>
                <a:gd name="T28" fmla="*/ 2147483647 w 10"/>
                <a:gd name="T29" fmla="*/ 2147483647 h 16"/>
                <a:gd name="T30" fmla="*/ 2147483647 w 10"/>
                <a:gd name="T31" fmla="*/ 2147483647 h 16"/>
                <a:gd name="T32" fmla="*/ 2147483647 w 10"/>
                <a:gd name="T33" fmla="*/ 0 h 16"/>
                <a:gd name="T34" fmla="*/ 2147483647 w 10"/>
                <a:gd name="T35" fmla="*/ 2147483647 h 16"/>
                <a:gd name="T36" fmla="*/ 2147483647 w 10"/>
                <a:gd name="T37" fmla="*/ 2147483647 h 16"/>
                <a:gd name="T38" fmla="*/ 2147483647 w 10"/>
                <a:gd name="T39" fmla="*/ 2147483647 h 16"/>
                <a:gd name="T40" fmla="*/ 2147483647 w 10"/>
                <a:gd name="T41" fmla="*/ 2147483647 h 16"/>
                <a:gd name="T42" fmla="*/ 2147483647 w 10"/>
                <a:gd name="T43" fmla="*/ 2147483647 h 16"/>
                <a:gd name="T44" fmla="*/ 2147483647 w 10"/>
                <a:gd name="T45" fmla="*/ 2147483647 h 16"/>
                <a:gd name="T46" fmla="*/ 2147483647 w 10"/>
                <a:gd name="T47" fmla="*/ 2147483647 h 16"/>
                <a:gd name="T48" fmla="*/ 2147483647 w 10"/>
                <a:gd name="T49" fmla="*/ 2147483647 h 16"/>
                <a:gd name="T50" fmla="*/ 2147483647 w 10"/>
                <a:gd name="T51" fmla="*/ 2147483647 h 16"/>
                <a:gd name="T52" fmla="*/ 2147483647 w 10"/>
                <a:gd name="T53" fmla="*/ 2147483647 h 16"/>
                <a:gd name="T54" fmla="*/ 2147483647 w 10"/>
                <a:gd name="T55" fmla="*/ 2147483647 h 16"/>
                <a:gd name="T56" fmla="*/ 2147483647 w 10"/>
                <a:gd name="T57" fmla="*/ 2147483647 h 16"/>
                <a:gd name="T58" fmla="*/ 2147483647 w 10"/>
                <a:gd name="T59" fmla="*/ 2147483647 h 16"/>
                <a:gd name="T60" fmla="*/ 2147483647 w 10"/>
                <a:gd name="T61" fmla="*/ 2147483647 h 16"/>
                <a:gd name="T62" fmla="*/ 2147483647 w 10"/>
                <a:gd name="T63" fmla="*/ 2147483647 h 16"/>
                <a:gd name="T64" fmla="*/ 2147483647 w 10"/>
                <a:gd name="T65" fmla="*/ 2147483647 h 16"/>
                <a:gd name="T66" fmla="*/ 2147483647 w 10"/>
                <a:gd name="T67" fmla="*/ 2147483647 h 16"/>
                <a:gd name="T68" fmla="*/ 2147483647 w 10"/>
                <a:gd name="T69" fmla="*/ 2147483647 h 16"/>
                <a:gd name="T70" fmla="*/ 2147483647 w 10"/>
                <a:gd name="T71" fmla="*/ 2147483647 h 16"/>
                <a:gd name="T72" fmla="*/ 2147483647 w 10"/>
                <a:gd name="T73" fmla="*/ 2147483647 h 16"/>
                <a:gd name="T74" fmla="*/ 2147483647 w 10"/>
                <a:gd name="T75" fmla="*/ 2147483647 h 16"/>
                <a:gd name="T76" fmla="*/ 2147483647 w 10"/>
                <a:gd name="T77" fmla="*/ 2147483647 h 16"/>
                <a:gd name="T78" fmla="*/ 2147483647 w 10"/>
                <a:gd name="T79" fmla="*/ 2147483647 h 16"/>
                <a:gd name="T80" fmla="*/ 2147483647 w 10"/>
                <a:gd name="T81" fmla="*/ 2147483647 h 16"/>
                <a:gd name="T82" fmla="*/ 2147483647 w 10"/>
                <a:gd name="T83" fmla="*/ 2147483647 h 16"/>
                <a:gd name="T84" fmla="*/ 2147483647 w 10"/>
                <a:gd name="T85" fmla="*/ 2147483647 h 16"/>
                <a:gd name="T86" fmla="*/ 2147483647 w 10"/>
                <a:gd name="T87" fmla="*/ 2147483647 h 16"/>
                <a:gd name="T88" fmla="*/ 2147483647 w 10"/>
                <a:gd name="T89" fmla="*/ 2147483647 h 16"/>
                <a:gd name="T90" fmla="*/ 2147483647 w 10"/>
                <a:gd name="T91" fmla="*/ 2147483647 h 16"/>
                <a:gd name="T92" fmla="*/ 2147483647 w 10"/>
                <a:gd name="T93" fmla="*/ 2147483647 h 16"/>
                <a:gd name="T94" fmla="*/ 2147483647 w 10"/>
                <a:gd name="T95" fmla="*/ 2147483647 h 16"/>
                <a:gd name="T96" fmla="*/ 2147483647 w 10"/>
                <a:gd name="T97" fmla="*/ 2147483647 h 16"/>
                <a:gd name="T98" fmla="*/ 2147483647 w 10"/>
                <a:gd name="T99" fmla="*/ 2147483647 h 16"/>
                <a:gd name="T100" fmla="*/ 2147483647 w 10"/>
                <a:gd name="T101" fmla="*/ 2147483647 h 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" h="16">
                  <a:moveTo>
                    <a:pt x="3" y="16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3"/>
                    <a:pt x="10" y="6"/>
                    <a:pt x="9" y="9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3" y="16"/>
                  </a:lnTo>
                  <a:close/>
                  <a:moveTo>
                    <a:pt x="2" y="7"/>
                  </a:moveTo>
                  <a:cubicBezTo>
                    <a:pt x="2" y="8"/>
                    <a:pt x="2" y="9"/>
                    <a:pt x="2" y="11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76" name="Freeform 617"/>
            <p:cNvSpPr/>
            <p:nvPr/>
          </p:nvSpPr>
          <p:spPr bwMode="auto">
            <a:xfrm>
              <a:off x="3455096" y="2572792"/>
              <a:ext cx="134937" cy="157163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2147483647 w 18"/>
                <a:gd name="T27" fmla="*/ 2147483647 h 21"/>
                <a:gd name="T28" fmla="*/ 2147483647 w 18"/>
                <a:gd name="T29" fmla="*/ 2147483647 h 21"/>
                <a:gd name="T30" fmla="*/ 2147483647 w 18"/>
                <a:gd name="T31" fmla="*/ 2147483647 h 21"/>
                <a:gd name="T32" fmla="*/ 2147483647 w 18"/>
                <a:gd name="T33" fmla="*/ 2147483647 h 21"/>
                <a:gd name="T34" fmla="*/ 2147483647 w 18"/>
                <a:gd name="T35" fmla="*/ 2147483647 h 21"/>
                <a:gd name="T36" fmla="*/ 2147483647 w 18"/>
                <a:gd name="T37" fmla="*/ 0 h 21"/>
                <a:gd name="T38" fmla="*/ 2147483647 w 18"/>
                <a:gd name="T39" fmla="*/ 2147483647 h 21"/>
                <a:gd name="T40" fmla="*/ 2147483647 w 18"/>
                <a:gd name="T41" fmla="*/ 2147483647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21">
                  <a:moveTo>
                    <a:pt x="3" y="2"/>
                  </a:move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8"/>
                    <a:pt x="3" y="7"/>
                    <a:pt x="3" y="8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5" y="10"/>
                    <a:pt x="6" y="12"/>
                    <a:pt x="6" y="11"/>
                  </a:cubicBezTo>
                  <a:cubicBezTo>
                    <a:pt x="8" y="10"/>
                    <a:pt x="8" y="10"/>
                    <a:pt x="10" y="12"/>
                  </a:cubicBezTo>
                  <a:cubicBezTo>
                    <a:pt x="11" y="13"/>
                    <a:pt x="10" y="15"/>
                    <a:pt x="11" y="16"/>
                  </a:cubicBezTo>
                  <a:cubicBezTo>
                    <a:pt x="12" y="17"/>
                    <a:pt x="14" y="19"/>
                    <a:pt x="12" y="20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0"/>
                    <a:pt x="15" y="21"/>
                    <a:pt x="16" y="20"/>
                  </a:cubicBezTo>
                  <a:cubicBezTo>
                    <a:pt x="18" y="19"/>
                    <a:pt x="17" y="18"/>
                    <a:pt x="17" y="16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3"/>
                    <a:pt x="14" y="13"/>
                  </a:cubicBezTo>
                  <a:cubicBezTo>
                    <a:pt x="13" y="12"/>
                    <a:pt x="12" y="10"/>
                    <a:pt x="10" y="9"/>
                  </a:cubicBezTo>
                  <a:cubicBezTo>
                    <a:pt x="7" y="7"/>
                    <a:pt x="11" y="8"/>
                    <a:pt x="11" y="7"/>
                  </a:cubicBezTo>
                  <a:cubicBezTo>
                    <a:pt x="12" y="4"/>
                    <a:pt x="8" y="5"/>
                    <a:pt x="7" y="4"/>
                  </a:cubicBezTo>
                  <a:cubicBezTo>
                    <a:pt x="6" y="3"/>
                    <a:pt x="7" y="1"/>
                    <a:pt x="5" y="0"/>
                  </a:cubicBezTo>
                  <a:cubicBezTo>
                    <a:pt x="3" y="0"/>
                    <a:pt x="5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77" name="Freeform 618"/>
            <p:cNvSpPr>
              <a:spLocks noEditPoints="1"/>
            </p:cNvSpPr>
            <p:nvPr/>
          </p:nvSpPr>
          <p:spPr bwMode="auto">
            <a:xfrm>
              <a:off x="3455096" y="2572792"/>
              <a:ext cx="134937" cy="157163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0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2147483647 w 18"/>
                <a:gd name="T27" fmla="*/ 2147483647 h 21"/>
                <a:gd name="T28" fmla="*/ 2147483647 w 18"/>
                <a:gd name="T29" fmla="*/ 0 h 21"/>
                <a:gd name="T30" fmla="*/ 2147483647 w 18"/>
                <a:gd name="T31" fmla="*/ 2147483647 h 21"/>
                <a:gd name="T32" fmla="*/ 2147483647 w 18"/>
                <a:gd name="T33" fmla="*/ 2147483647 h 21"/>
                <a:gd name="T34" fmla="*/ 2147483647 w 18"/>
                <a:gd name="T35" fmla="*/ 2147483647 h 21"/>
                <a:gd name="T36" fmla="*/ 2147483647 w 18"/>
                <a:gd name="T37" fmla="*/ 2147483647 h 21"/>
                <a:gd name="T38" fmla="*/ 2147483647 w 18"/>
                <a:gd name="T39" fmla="*/ 2147483647 h 21"/>
                <a:gd name="T40" fmla="*/ 2147483647 w 18"/>
                <a:gd name="T41" fmla="*/ 2147483647 h 21"/>
                <a:gd name="T42" fmla="*/ 2147483647 w 18"/>
                <a:gd name="T43" fmla="*/ 2147483647 h 21"/>
                <a:gd name="T44" fmla="*/ 2147483647 w 18"/>
                <a:gd name="T45" fmla="*/ 2147483647 h 21"/>
                <a:gd name="T46" fmla="*/ 2147483647 w 18"/>
                <a:gd name="T47" fmla="*/ 2147483647 h 21"/>
                <a:gd name="T48" fmla="*/ 2147483647 w 18"/>
                <a:gd name="T49" fmla="*/ 2147483647 h 21"/>
                <a:gd name="T50" fmla="*/ 2147483647 w 18"/>
                <a:gd name="T51" fmla="*/ 2147483647 h 21"/>
                <a:gd name="T52" fmla="*/ 2147483647 w 18"/>
                <a:gd name="T53" fmla="*/ 2147483647 h 21"/>
                <a:gd name="T54" fmla="*/ 2147483647 w 18"/>
                <a:gd name="T55" fmla="*/ 2147483647 h 21"/>
                <a:gd name="T56" fmla="*/ 2147483647 w 18"/>
                <a:gd name="T57" fmla="*/ 2147483647 h 21"/>
                <a:gd name="T58" fmla="*/ 2147483647 w 18"/>
                <a:gd name="T59" fmla="*/ 2147483647 h 21"/>
                <a:gd name="T60" fmla="*/ 2147483647 w 18"/>
                <a:gd name="T61" fmla="*/ 2147483647 h 21"/>
                <a:gd name="T62" fmla="*/ 2147483647 w 18"/>
                <a:gd name="T63" fmla="*/ 2147483647 h 21"/>
                <a:gd name="T64" fmla="*/ 2147483647 w 18"/>
                <a:gd name="T65" fmla="*/ 2147483647 h 21"/>
                <a:gd name="T66" fmla="*/ 2147483647 w 18"/>
                <a:gd name="T67" fmla="*/ 2147483647 h 21"/>
                <a:gd name="T68" fmla="*/ 2147483647 w 18"/>
                <a:gd name="T69" fmla="*/ 2147483647 h 21"/>
                <a:gd name="T70" fmla="*/ 2147483647 w 18"/>
                <a:gd name="T71" fmla="*/ 2147483647 h 21"/>
                <a:gd name="T72" fmla="*/ 2147483647 w 18"/>
                <a:gd name="T73" fmla="*/ 2147483647 h 21"/>
                <a:gd name="T74" fmla="*/ 2147483647 w 18"/>
                <a:gd name="T75" fmla="*/ 2147483647 h 21"/>
                <a:gd name="T76" fmla="*/ 2147483647 w 18"/>
                <a:gd name="T77" fmla="*/ 2147483647 h 21"/>
                <a:gd name="T78" fmla="*/ 2147483647 w 18"/>
                <a:gd name="T79" fmla="*/ 2147483647 h 21"/>
                <a:gd name="T80" fmla="*/ 2147483647 w 18"/>
                <a:gd name="T81" fmla="*/ 2147483647 h 21"/>
                <a:gd name="T82" fmla="*/ 2147483647 w 18"/>
                <a:gd name="T83" fmla="*/ 2147483647 h 21"/>
                <a:gd name="T84" fmla="*/ 2147483647 w 18"/>
                <a:gd name="T85" fmla="*/ 2147483647 h 21"/>
                <a:gd name="T86" fmla="*/ 2147483647 w 18"/>
                <a:gd name="T87" fmla="*/ 2147483647 h 21"/>
                <a:gd name="T88" fmla="*/ 2147483647 w 18"/>
                <a:gd name="T89" fmla="*/ 2147483647 h 21"/>
                <a:gd name="T90" fmla="*/ 2147483647 w 18"/>
                <a:gd name="T91" fmla="*/ 2147483647 h 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cubicBezTo>
                    <a:pt x="13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1" y="16"/>
                    <a:pt x="11" y="16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2"/>
                    <a:pt x="9" y="12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1"/>
                    <a:pt x="14" y="12"/>
                    <a:pt x="14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8"/>
                    <a:pt x="18" y="19"/>
                    <a:pt x="16" y="20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3" y="21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5" y="19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7" y="18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2"/>
                    <a:pt x="12" y="11"/>
                  </a:cubicBezTo>
                  <a:cubicBezTo>
                    <a:pt x="11" y="11"/>
                    <a:pt x="11" y="10"/>
                    <a:pt x="10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6"/>
                    <a:pt x="11" y="6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6"/>
                    <a:pt x="13" y="17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78" name="Freeform 619"/>
            <p:cNvSpPr/>
            <p:nvPr/>
          </p:nvSpPr>
          <p:spPr bwMode="auto">
            <a:xfrm>
              <a:off x="3618608" y="2850605"/>
              <a:ext cx="173038" cy="119062"/>
            </a:xfrm>
            <a:custGeom>
              <a:avLst/>
              <a:gdLst>
                <a:gd name="T0" fmla="*/ 0 w 23"/>
                <a:gd name="T1" fmla="*/ 2147483647 h 16"/>
                <a:gd name="T2" fmla="*/ 2147483647 w 23"/>
                <a:gd name="T3" fmla="*/ 2147483647 h 16"/>
                <a:gd name="T4" fmla="*/ 2147483647 w 23"/>
                <a:gd name="T5" fmla="*/ 2147483647 h 16"/>
                <a:gd name="T6" fmla="*/ 2147483647 w 23"/>
                <a:gd name="T7" fmla="*/ 2147483647 h 16"/>
                <a:gd name="T8" fmla="*/ 2147483647 w 23"/>
                <a:gd name="T9" fmla="*/ 2147483647 h 16"/>
                <a:gd name="T10" fmla="*/ 2147483647 w 23"/>
                <a:gd name="T11" fmla="*/ 2147483647 h 16"/>
                <a:gd name="T12" fmla="*/ 2147483647 w 23"/>
                <a:gd name="T13" fmla="*/ 2147483647 h 16"/>
                <a:gd name="T14" fmla="*/ 2147483647 w 23"/>
                <a:gd name="T15" fmla="*/ 0 h 16"/>
                <a:gd name="T16" fmla="*/ 2147483647 w 23"/>
                <a:gd name="T17" fmla="*/ 2147483647 h 16"/>
                <a:gd name="T18" fmla="*/ 2147483647 w 23"/>
                <a:gd name="T19" fmla="*/ 0 h 16"/>
                <a:gd name="T20" fmla="*/ 2147483647 w 23"/>
                <a:gd name="T21" fmla="*/ 2147483647 h 16"/>
                <a:gd name="T22" fmla="*/ 2147483647 w 23"/>
                <a:gd name="T23" fmla="*/ 2147483647 h 16"/>
                <a:gd name="T24" fmla="*/ 2147483647 w 23"/>
                <a:gd name="T25" fmla="*/ 2147483647 h 16"/>
                <a:gd name="T26" fmla="*/ 2147483647 w 23"/>
                <a:gd name="T27" fmla="*/ 2147483647 h 16"/>
                <a:gd name="T28" fmla="*/ 2147483647 w 23"/>
                <a:gd name="T29" fmla="*/ 2147483647 h 16"/>
                <a:gd name="T30" fmla="*/ 2147483647 w 23"/>
                <a:gd name="T31" fmla="*/ 2147483647 h 16"/>
                <a:gd name="T32" fmla="*/ 2147483647 w 23"/>
                <a:gd name="T33" fmla="*/ 2147483647 h 16"/>
                <a:gd name="T34" fmla="*/ 2147483647 w 23"/>
                <a:gd name="T35" fmla="*/ 2147483647 h 16"/>
                <a:gd name="T36" fmla="*/ 2147483647 w 23"/>
                <a:gd name="T37" fmla="*/ 2147483647 h 16"/>
                <a:gd name="T38" fmla="*/ 0 w 23"/>
                <a:gd name="T39" fmla="*/ 2147483647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16">
                  <a:moveTo>
                    <a:pt x="0" y="12"/>
                  </a:moveTo>
                  <a:cubicBezTo>
                    <a:pt x="3" y="14"/>
                    <a:pt x="4" y="12"/>
                    <a:pt x="5" y="10"/>
                  </a:cubicBezTo>
                  <a:cubicBezTo>
                    <a:pt x="5" y="9"/>
                    <a:pt x="7" y="10"/>
                    <a:pt x="8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3" y="5"/>
                    <a:pt x="16" y="2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1"/>
                    <a:pt x="19" y="2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2" y="4"/>
                    <a:pt x="23" y="4"/>
                  </a:cubicBezTo>
                  <a:cubicBezTo>
                    <a:pt x="22" y="5"/>
                    <a:pt x="21" y="5"/>
                    <a:pt x="20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19" y="7"/>
                    <a:pt x="18" y="6"/>
                    <a:pt x="16" y="6"/>
                  </a:cubicBezTo>
                  <a:cubicBezTo>
                    <a:pt x="13" y="7"/>
                    <a:pt x="13" y="11"/>
                    <a:pt x="12" y="12"/>
                  </a:cubicBezTo>
                  <a:cubicBezTo>
                    <a:pt x="10" y="15"/>
                    <a:pt x="8" y="12"/>
                    <a:pt x="5" y="14"/>
                  </a:cubicBezTo>
                  <a:cubicBezTo>
                    <a:pt x="3" y="16"/>
                    <a:pt x="1" y="13"/>
                    <a:pt x="0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79" name="Freeform 620"/>
            <p:cNvSpPr>
              <a:spLocks noEditPoints="1"/>
            </p:cNvSpPr>
            <p:nvPr/>
          </p:nvSpPr>
          <p:spPr bwMode="auto">
            <a:xfrm>
              <a:off x="3618608" y="2841080"/>
              <a:ext cx="179388" cy="119062"/>
            </a:xfrm>
            <a:custGeom>
              <a:avLst/>
              <a:gdLst>
                <a:gd name="T0" fmla="*/ 0 w 24"/>
                <a:gd name="T1" fmla="*/ 2147483647 h 16"/>
                <a:gd name="T2" fmla="*/ 2147483647 w 24"/>
                <a:gd name="T3" fmla="*/ 2147483647 h 16"/>
                <a:gd name="T4" fmla="*/ 2147483647 w 24"/>
                <a:gd name="T5" fmla="*/ 2147483647 h 16"/>
                <a:gd name="T6" fmla="*/ 2147483647 w 24"/>
                <a:gd name="T7" fmla="*/ 2147483647 h 16"/>
                <a:gd name="T8" fmla="*/ 2147483647 w 24"/>
                <a:gd name="T9" fmla="*/ 2147483647 h 16"/>
                <a:gd name="T10" fmla="*/ 2147483647 w 24"/>
                <a:gd name="T11" fmla="*/ 2147483647 h 16"/>
                <a:gd name="T12" fmla="*/ 2147483647 w 24"/>
                <a:gd name="T13" fmla="*/ 2147483647 h 16"/>
                <a:gd name="T14" fmla="*/ 2147483647 w 24"/>
                <a:gd name="T15" fmla="*/ 2147483647 h 16"/>
                <a:gd name="T16" fmla="*/ 2147483647 w 24"/>
                <a:gd name="T17" fmla="*/ 2147483647 h 16"/>
                <a:gd name="T18" fmla="*/ 2147483647 w 24"/>
                <a:gd name="T19" fmla="*/ 2147483647 h 16"/>
                <a:gd name="T20" fmla="*/ 2147483647 w 24"/>
                <a:gd name="T21" fmla="*/ 2147483647 h 16"/>
                <a:gd name="T22" fmla="*/ 2147483647 w 24"/>
                <a:gd name="T23" fmla="*/ 2147483647 h 16"/>
                <a:gd name="T24" fmla="*/ 2147483647 w 24"/>
                <a:gd name="T25" fmla="*/ 2147483647 h 16"/>
                <a:gd name="T26" fmla="*/ 2147483647 w 24"/>
                <a:gd name="T27" fmla="*/ 2147483647 h 16"/>
                <a:gd name="T28" fmla="*/ 2147483647 w 24"/>
                <a:gd name="T29" fmla="*/ 2147483647 h 16"/>
                <a:gd name="T30" fmla="*/ 2147483647 w 24"/>
                <a:gd name="T31" fmla="*/ 2147483647 h 16"/>
                <a:gd name="T32" fmla="*/ 2147483647 w 24"/>
                <a:gd name="T33" fmla="*/ 2147483647 h 16"/>
                <a:gd name="T34" fmla="*/ 2147483647 w 24"/>
                <a:gd name="T35" fmla="*/ 2147483647 h 16"/>
                <a:gd name="T36" fmla="*/ 2147483647 w 24"/>
                <a:gd name="T37" fmla="*/ 2147483647 h 16"/>
                <a:gd name="T38" fmla="*/ 2147483647 w 24"/>
                <a:gd name="T39" fmla="*/ 2147483647 h 16"/>
                <a:gd name="T40" fmla="*/ 2147483647 w 24"/>
                <a:gd name="T41" fmla="*/ 2147483647 h 16"/>
                <a:gd name="T42" fmla="*/ 2147483647 w 24"/>
                <a:gd name="T43" fmla="*/ 2147483647 h 16"/>
                <a:gd name="T44" fmla="*/ 2147483647 w 24"/>
                <a:gd name="T45" fmla="*/ 2147483647 h 16"/>
                <a:gd name="T46" fmla="*/ 2147483647 w 24"/>
                <a:gd name="T47" fmla="*/ 2147483647 h 16"/>
                <a:gd name="T48" fmla="*/ 2147483647 w 24"/>
                <a:gd name="T49" fmla="*/ 2147483647 h 16"/>
                <a:gd name="T50" fmla="*/ 2147483647 w 24"/>
                <a:gd name="T51" fmla="*/ 2147483647 h 16"/>
                <a:gd name="T52" fmla="*/ 2147483647 w 24"/>
                <a:gd name="T53" fmla="*/ 2147483647 h 16"/>
                <a:gd name="T54" fmla="*/ 2147483647 w 24"/>
                <a:gd name="T55" fmla="*/ 2147483647 h 16"/>
                <a:gd name="T56" fmla="*/ 2147483647 w 24"/>
                <a:gd name="T57" fmla="*/ 2147483647 h 16"/>
                <a:gd name="T58" fmla="*/ 2147483647 w 24"/>
                <a:gd name="T59" fmla="*/ 2147483647 h 16"/>
                <a:gd name="T60" fmla="*/ 2147483647 w 24"/>
                <a:gd name="T61" fmla="*/ 2147483647 h 16"/>
                <a:gd name="T62" fmla="*/ 2147483647 w 24"/>
                <a:gd name="T63" fmla="*/ 2147483647 h 16"/>
                <a:gd name="T64" fmla="*/ 2147483647 w 24"/>
                <a:gd name="T65" fmla="*/ 2147483647 h 16"/>
                <a:gd name="T66" fmla="*/ 2147483647 w 24"/>
                <a:gd name="T67" fmla="*/ 2147483647 h 16"/>
                <a:gd name="T68" fmla="*/ 2147483647 w 24"/>
                <a:gd name="T69" fmla="*/ 2147483647 h 16"/>
                <a:gd name="T70" fmla="*/ 2147483647 w 24"/>
                <a:gd name="T71" fmla="*/ 2147483647 h 16"/>
                <a:gd name="T72" fmla="*/ 2147483647 w 24"/>
                <a:gd name="T73" fmla="*/ 2147483647 h 16"/>
                <a:gd name="T74" fmla="*/ 2147483647 w 24"/>
                <a:gd name="T75" fmla="*/ 2147483647 h 16"/>
                <a:gd name="T76" fmla="*/ 2147483647 w 24"/>
                <a:gd name="T77" fmla="*/ 2147483647 h 16"/>
                <a:gd name="T78" fmla="*/ 2147483647 w 24"/>
                <a:gd name="T79" fmla="*/ 2147483647 h 16"/>
                <a:gd name="T80" fmla="*/ 2147483647 w 24"/>
                <a:gd name="T81" fmla="*/ 2147483647 h 16"/>
                <a:gd name="T82" fmla="*/ 2147483647 w 24"/>
                <a:gd name="T83" fmla="*/ 2147483647 h 16"/>
                <a:gd name="T84" fmla="*/ 2147483647 w 24"/>
                <a:gd name="T85" fmla="*/ 2147483647 h 16"/>
                <a:gd name="T86" fmla="*/ 2147483647 w 24"/>
                <a:gd name="T87" fmla="*/ 2147483647 h 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" h="16">
                  <a:moveTo>
                    <a:pt x="4" y="16"/>
                  </a:moveTo>
                  <a:cubicBezTo>
                    <a:pt x="2" y="16"/>
                    <a:pt x="0" y="14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8"/>
                    <a:pt x="10" y="8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4" y="4"/>
                    <a:pt x="15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2" y="4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lose/>
                  <a:moveTo>
                    <a:pt x="2" y="14"/>
                  </a:moveTo>
                  <a:cubicBezTo>
                    <a:pt x="3" y="15"/>
                    <a:pt x="4" y="15"/>
                    <a:pt x="5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2" y="13"/>
                    <a:pt x="12" y="12"/>
                    <a:pt x="13" y="11"/>
                  </a:cubicBezTo>
                  <a:cubicBezTo>
                    <a:pt x="13" y="9"/>
                    <a:pt x="1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3"/>
                    <a:pt x="4" y="14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80" name="Freeform 621"/>
            <p:cNvSpPr/>
            <p:nvPr/>
          </p:nvSpPr>
          <p:spPr bwMode="auto">
            <a:xfrm>
              <a:off x="3455096" y="2856955"/>
              <a:ext cx="74612" cy="90487"/>
            </a:xfrm>
            <a:custGeom>
              <a:avLst/>
              <a:gdLst>
                <a:gd name="T0" fmla="*/ 2147483647 w 10"/>
                <a:gd name="T1" fmla="*/ 2147483647 h 12"/>
                <a:gd name="T2" fmla="*/ 2147483647 w 10"/>
                <a:gd name="T3" fmla="*/ 2147483647 h 12"/>
                <a:gd name="T4" fmla="*/ 2147483647 w 10"/>
                <a:gd name="T5" fmla="*/ 2147483647 h 12"/>
                <a:gd name="T6" fmla="*/ 2147483647 w 10"/>
                <a:gd name="T7" fmla="*/ 2147483647 h 12"/>
                <a:gd name="T8" fmla="*/ 0 w 10"/>
                <a:gd name="T9" fmla="*/ 0 h 12"/>
                <a:gd name="T10" fmla="*/ 2147483647 w 10"/>
                <a:gd name="T11" fmla="*/ 2147483647 h 12"/>
                <a:gd name="T12" fmla="*/ 2147483647 w 10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2">
                  <a:moveTo>
                    <a:pt x="5" y="1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3" y="11"/>
                    <a:pt x="2" y="6"/>
                    <a:pt x="0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81" name="Freeform 622"/>
            <p:cNvSpPr>
              <a:spLocks noEditPoints="1"/>
            </p:cNvSpPr>
            <p:nvPr/>
          </p:nvSpPr>
          <p:spPr bwMode="auto">
            <a:xfrm>
              <a:off x="3455096" y="2850605"/>
              <a:ext cx="80962" cy="103187"/>
            </a:xfrm>
            <a:custGeom>
              <a:avLst/>
              <a:gdLst>
                <a:gd name="T0" fmla="*/ 2147483647 w 11"/>
                <a:gd name="T1" fmla="*/ 2147483647 h 14"/>
                <a:gd name="T2" fmla="*/ 2147483647 w 11"/>
                <a:gd name="T3" fmla="*/ 2147483647 h 14"/>
                <a:gd name="T4" fmla="*/ 0 w 11"/>
                <a:gd name="T5" fmla="*/ 2147483647 h 14"/>
                <a:gd name="T6" fmla="*/ 0 w 11"/>
                <a:gd name="T7" fmla="*/ 0 h 14"/>
                <a:gd name="T8" fmla="*/ 2147483647 w 11"/>
                <a:gd name="T9" fmla="*/ 0 h 14"/>
                <a:gd name="T10" fmla="*/ 2147483647 w 11"/>
                <a:gd name="T11" fmla="*/ 2147483647 h 14"/>
                <a:gd name="T12" fmla="*/ 2147483647 w 11"/>
                <a:gd name="T13" fmla="*/ 2147483647 h 14"/>
                <a:gd name="T14" fmla="*/ 2147483647 w 11"/>
                <a:gd name="T15" fmla="*/ 2147483647 h 14"/>
                <a:gd name="T16" fmla="*/ 2147483647 w 11"/>
                <a:gd name="T17" fmla="*/ 2147483647 h 14"/>
                <a:gd name="T18" fmla="*/ 2147483647 w 11"/>
                <a:gd name="T19" fmla="*/ 2147483647 h 14"/>
                <a:gd name="T20" fmla="*/ 2147483647 w 11"/>
                <a:gd name="T21" fmla="*/ 2147483647 h 14"/>
                <a:gd name="T22" fmla="*/ 2147483647 w 11"/>
                <a:gd name="T23" fmla="*/ 2147483647 h 14"/>
                <a:gd name="T24" fmla="*/ 2147483647 w 11"/>
                <a:gd name="T25" fmla="*/ 2147483647 h 14"/>
                <a:gd name="T26" fmla="*/ 2147483647 w 11"/>
                <a:gd name="T27" fmla="*/ 2147483647 h 14"/>
                <a:gd name="T28" fmla="*/ 2147483647 w 11"/>
                <a:gd name="T29" fmla="*/ 2147483647 h 14"/>
                <a:gd name="T30" fmla="*/ 2147483647 w 11"/>
                <a:gd name="T31" fmla="*/ 2147483647 h 14"/>
                <a:gd name="T32" fmla="*/ 2147483647 w 11"/>
                <a:gd name="T33" fmla="*/ 2147483647 h 14"/>
                <a:gd name="T34" fmla="*/ 2147483647 w 11"/>
                <a:gd name="T35" fmla="*/ 2147483647 h 14"/>
                <a:gd name="T36" fmla="*/ 2147483647 w 11"/>
                <a:gd name="T37" fmla="*/ 2147483647 h 14"/>
                <a:gd name="T38" fmla="*/ 2147483647 w 11"/>
                <a:gd name="T39" fmla="*/ 2147483647 h 14"/>
                <a:gd name="T40" fmla="*/ 2147483647 w 11"/>
                <a:gd name="T41" fmla="*/ 2147483647 h 14"/>
                <a:gd name="T42" fmla="*/ 2147483647 w 11"/>
                <a:gd name="T43" fmla="*/ 2147483647 h 14"/>
                <a:gd name="T44" fmla="*/ 2147483647 w 11"/>
                <a:gd name="T45" fmla="*/ 2147483647 h 14"/>
                <a:gd name="T46" fmla="*/ 2147483647 w 11"/>
                <a:gd name="T47" fmla="*/ 2147483647 h 14"/>
                <a:gd name="T48" fmla="*/ 2147483647 w 11"/>
                <a:gd name="T49" fmla="*/ 2147483647 h 14"/>
                <a:gd name="T50" fmla="*/ 2147483647 w 11"/>
                <a:gd name="T51" fmla="*/ 2147483647 h 14"/>
                <a:gd name="T52" fmla="*/ 2147483647 w 11"/>
                <a:gd name="T53" fmla="*/ 2147483647 h 14"/>
                <a:gd name="T54" fmla="*/ 2147483647 w 11"/>
                <a:gd name="T55" fmla="*/ 2147483647 h 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3" y="13"/>
                    <a:pt x="1" y="7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9" y="4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10" y="11"/>
                    <a:pt x="11" y="12"/>
                    <a:pt x="10" y="13"/>
                  </a:cubicBezTo>
                  <a:lnTo>
                    <a:pt x="10" y="14"/>
                  </a:lnTo>
                  <a:close/>
                  <a:moveTo>
                    <a:pt x="1" y="2"/>
                  </a:moveTo>
                  <a:cubicBezTo>
                    <a:pt x="2" y="7"/>
                    <a:pt x="4" y="12"/>
                    <a:pt x="9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4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82" name="Freeform 623"/>
            <p:cNvSpPr/>
            <p:nvPr/>
          </p:nvSpPr>
          <p:spPr bwMode="auto">
            <a:xfrm>
              <a:off x="3115371" y="2425155"/>
              <a:ext cx="138112" cy="82550"/>
            </a:xfrm>
            <a:custGeom>
              <a:avLst/>
              <a:gdLst>
                <a:gd name="T0" fmla="*/ 2147483647 w 19"/>
                <a:gd name="T1" fmla="*/ 0 h 11"/>
                <a:gd name="T2" fmla="*/ 2147483647 w 19"/>
                <a:gd name="T3" fmla="*/ 2147483647 h 11"/>
                <a:gd name="T4" fmla="*/ 2147483647 w 19"/>
                <a:gd name="T5" fmla="*/ 0 h 11"/>
                <a:gd name="T6" fmla="*/ 2147483647 w 19"/>
                <a:gd name="T7" fmla="*/ 2147483647 h 11"/>
                <a:gd name="T8" fmla="*/ 2147483647 w 19"/>
                <a:gd name="T9" fmla="*/ 2147483647 h 11"/>
                <a:gd name="T10" fmla="*/ 2147483647 w 19"/>
                <a:gd name="T11" fmla="*/ 2147483647 h 11"/>
                <a:gd name="T12" fmla="*/ 2147483647 w 19"/>
                <a:gd name="T13" fmla="*/ 2147483647 h 11"/>
                <a:gd name="T14" fmla="*/ 2147483647 w 19"/>
                <a:gd name="T15" fmla="*/ 2147483647 h 11"/>
                <a:gd name="T16" fmla="*/ 2147483647 w 19"/>
                <a:gd name="T17" fmla="*/ 2147483647 h 11"/>
                <a:gd name="T18" fmla="*/ 2147483647 w 19"/>
                <a:gd name="T19" fmla="*/ 2147483647 h 11"/>
                <a:gd name="T20" fmla="*/ 2147483647 w 19"/>
                <a:gd name="T21" fmla="*/ 2147483647 h 11"/>
                <a:gd name="T22" fmla="*/ 2147483647 w 19"/>
                <a:gd name="T23" fmla="*/ 2147483647 h 11"/>
                <a:gd name="T24" fmla="*/ 2147483647 w 19"/>
                <a:gd name="T25" fmla="*/ 2147483647 h 11"/>
                <a:gd name="T26" fmla="*/ 0 w 19"/>
                <a:gd name="T27" fmla="*/ 2147483647 h 11"/>
                <a:gd name="T28" fmla="*/ 2147483647 w 19"/>
                <a:gd name="T29" fmla="*/ 0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11">
                  <a:moveTo>
                    <a:pt x="2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5" y="1"/>
                    <a:pt x="5" y="1"/>
                    <a:pt x="7" y="2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5"/>
                    <a:pt x="11" y="5"/>
                    <a:pt x="12" y="6"/>
                  </a:cubicBezTo>
                  <a:cubicBezTo>
                    <a:pt x="14" y="6"/>
                    <a:pt x="16" y="7"/>
                    <a:pt x="18" y="7"/>
                  </a:cubicBezTo>
                  <a:cubicBezTo>
                    <a:pt x="18" y="9"/>
                    <a:pt x="19" y="10"/>
                    <a:pt x="16" y="10"/>
                  </a:cubicBezTo>
                  <a:cubicBezTo>
                    <a:pt x="15" y="11"/>
                    <a:pt x="14" y="10"/>
                    <a:pt x="12" y="10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83" name="Freeform 624"/>
            <p:cNvSpPr>
              <a:spLocks noEditPoints="1"/>
            </p:cNvSpPr>
            <p:nvPr/>
          </p:nvSpPr>
          <p:spPr bwMode="auto">
            <a:xfrm>
              <a:off x="3105846" y="2425155"/>
              <a:ext cx="147637" cy="82550"/>
            </a:xfrm>
            <a:custGeom>
              <a:avLst/>
              <a:gdLst>
                <a:gd name="T0" fmla="*/ 2147483647 w 20"/>
                <a:gd name="T1" fmla="*/ 2147483647 h 11"/>
                <a:gd name="T2" fmla="*/ 2147483647 w 20"/>
                <a:gd name="T3" fmla="*/ 2147483647 h 11"/>
                <a:gd name="T4" fmla="*/ 2147483647 w 20"/>
                <a:gd name="T5" fmla="*/ 2147483647 h 11"/>
                <a:gd name="T6" fmla="*/ 2147483647 w 20"/>
                <a:gd name="T7" fmla="*/ 2147483647 h 11"/>
                <a:gd name="T8" fmla="*/ 2147483647 w 20"/>
                <a:gd name="T9" fmla="*/ 2147483647 h 11"/>
                <a:gd name="T10" fmla="*/ 2147483647 w 20"/>
                <a:gd name="T11" fmla="*/ 2147483647 h 11"/>
                <a:gd name="T12" fmla="*/ 2147483647 w 20"/>
                <a:gd name="T13" fmla="*/ 2147483647 h 11"/>
                <a:gd name="T14" fmla="*/ 2147483647 w 20"/>
                <a:gd name="T15" fmla="*/ 2147483647 h 11"/>
                <a:gd name="T16" fmla="*/ 2147483647 w 20"/>
                <a:gd name="T17" fmla="*/ 2147483647 h 11"/>
                <a:gd name="T18" fmla="*/ 2147483647 w 20"/>
                <a:gd name="T19" fmla="*/ 2147483647 h 11"/>
                <a:gd name="T20" fmla="*/ 0 w 20"/>
                <a:gd name="T21" fmla="*/ 2147483647 h 11"/>
                <a:gd name="T22" fmla="*/ 2147483647 w 20"/>
                <a:gd name="T23" fmla="*/ 0 h 11"/>
                <a:gd name="T24" fmla="*/ 2147483647 w 20"/>
                <a:gd name="T25" fmla="*/ 0 h 11"/>
                <a:gd name="T26" fmla="*/ 2147483647 w 20"/>
                <a:gd name="T27" fmla="*/ 0 h 11"/>
                <a:gd name="T28" fmla="*/ 2147483647 w 20"/>
                <a:gd name="T29" fmla="*/ 0 h 11"/>
                <a:gd name="T30" fmla="*/ 2147483647 w 20"/>
                <a:gd name="T31" fmla="*/ 0 h 11"/>
                <a:gd name="T32" fmla="*/ 2147483647 w 20"/>
                <a:gd name="T33" fmla="*/ 2147483647 h 11"/>
                <a:gd name="T34" fmla="*/ 2147483647 w 20"/>
                <a:gd name="T35" fmla="*/ 2147483647 h 11"/>
                <a:gd name="T36" fmla="*/ 2147483647 w 20"/>
                <a:gd name="T37" fmla="*/ 2147483647 h 11"/>
                <a:gd name="T38" fmla="*/ 2147483647 w 20"/>
                <a:gd name="T39" fmla="*/ 2147483647 h 11"/>
                <a:gd name="T40" fmla="*/ 2147483647 w 20"/>
                <a:gd name="T41" fmla="*/ 2147483647 h 11"/>
                <a:gd name="T42" fmla="*/ 2147483647 w 20"/>
                <a:gd name="T43" fmla="*/ 2147483647 h 11"/>
                <a:gd name="T44" fmla="*/ 2147483647 w 20"/>
                <a:gd name="T45" fmla="*/ 2147483647 h 11"/>
                <a:gd name="T46" fmla="*/ 2147483647 w 20"/>
                <a:gd name="T47" fmla="*/ 2147483647 h 11"/>
                <a:gd name="T48" fmla="*/ 2147483647 w 20"/>
                <a:gd name="T49" fmla="*/ 2147483647 h 11"/>
                <a:gd name="T50" fmla="*/ 2147483647 w 20"/>
                <a:gd name="T51" fmla="*/ 2147483647 h 11"/>
                <a:gd name="T52" fmla="*/ 2147483647 w 20"/>
                <a:gd name="T53" fmla="*/ 2147483647 h 11"/>
                <a:gd name="T54" fmla="*/ 2147483647 w 20"/>
                <a:gd name="T55" fmla="*/ 2147483647 h 11"/>
                <a:gd name="T56" fmla="*/ 2147483647 w 20"/>
                <a:gd name="T57" fmla="*/ 2147483647 h 11"/>
                <a:gd name="T58" fmla="*/ 2147483647 w 20"/>
                <a:gd name="T59" fmla="*/ 2147483647 h 11"/>
                <a:gd name="T60" fmla="*/ 2147483647 w 20"/>
                <a:gd name="T61" fmla="*/ 2147483647 h 11"/>
                <a:gd name="T62" fmla="*/ 2147483647 w 20"/>
                <a:gd name="T63" fmla="*/ 2147483647 h 11"/>
                <a:gd name="T64" fmla="*/ 2147483647 w 20"/>
                <a:gd name="T65" fmla="*/ 2147483647 h 11"/>
                <a:gd name="T66" fmla="*/ 2147483647 w 20"/>
                <a:gd name="T67" fmla="*/ 2147483647 h 11"/>
                <a:gd name="T68" fmla="*/ 2147483647 w 20"/>
                <a:gd name="T69" fmla="*/ 2147483647 h 11"/>
                <a:gd name="T70" fmla="*/ 2147483647 w 20"/>
                <a:gd name="T71" fmla="*/ 2147483647 h 11"/>
                <a:gd name="T72" fmla="*/ 2147483647 w 20"/>
                <a:gd name="T73" fmla="*/ 2147483647 h 11"/>
                <a:gd name="T74" fmla="*/ 2147483647 w 20"/>
                <a:gd name="T75" fmla="*/ 2147483647 h 11"/>
                <a:gd name="T76" fmla="*/ 2147483647 w 20"/>
                <a:gd name="T77" fmla="*/ 2147483647 h 11"/>
                <a:gd name="T78" fmla="*/ 2147483647 w 20"/>
                <a:gd name="T79" fmla="*/ 2147483647 h 11"/>
                <a:gd name="T80" fmla="*/ 2147483647 w 20"/>
                <a:gd name="T81" fmla="*/ 2147483647 h 11"/>
                <a:gd name="T82" fmla="*/ 2147483647 w 20"/>
                <a:gd name="T83" fmla="*/ 2147483647 h 11"/>
                <a:gd name="T84" fmla="*/ 2147483647 w 20"/>
                <a:gd name="T85" fmla="*/ 2147483647 h 11"/>
                <a:gd name="T86" fmla="*/ 2147483647 w 20"/>
                <a:gd name="T87" fmla="*/ 2147483647 h 11"/>
                <a:gd name="T88" fmla="*/ 2147483647 w 20"/>
                <a:gd name="T89" fmla="*/ 2147483647 h 11"/>
                <a:gd name="T90" fmla="*/ 2147483647 w 20"/>
                <a:gd name="T91" fmla="*/ 2147483647 h 11"/>
                <a:gd name="T92" fmla="*/ 2147483647 w 20"/>
                <a:gd name="T93" fmla="*/ 2147483647 h 11"/>
                <a:gd name="T94" fmla="*/ 2147483647 w 20"/>
                <a:gd name="T95" fmla="*/ 2147483647 h 11"/>
                <a:gd name="T96" fmla="*/ 2147483647 w 20"/>
                <a:gd name="T97" fmla="*/ 2147483647 h 11"/>
                <a:gd name="T98" fmla="*/ 2147483647 w 20"/>
                <a:gd name="T99" fmla="*/ 2147483647 h 11"/>
                <a:gd name="T100" fmla="*/ 2147483647 w 20"/>
                <a:gd name="T101" fmla="*/ 2147483647 h 11"/>
                <a:gd name="T102" fmla="*/ 2147483647 w 20"/>
                <a:gd name="T103" fmla="*/ 2147483647 h 11"/>
                <a:gd name="T104" fmla="*/ 2147483647 w 20"/>
                <a:gd name="T105" fmla="*/ 2147483647 h 11"/>
                <a:gd name="T106" fmla="*/ 2147483647 w 20"/>
                <a:gd name="T107" fmla="*/ 2147483647 h 11"/>
                <a:gd name="T108" fmla="*/ 2147483647 w 20"/>
                <a:gd name="T109" fmla="*/ 2147483647 h 11"/>
                <a:gd name="T110" fmla="*/ 2147483647 w 20"/>
                <a:gd name="T111" fmla="*/ 2147483647 h 11"/>
                <a:gd name="T112" fmla="*/ 2147483647 w 20"/>
                <a:gd name="T113" fmla="*/ 2147483647 h 11"/>
                <a:gd name="T114" fmla="*/ 2147483647 w 20"/>
                <a:gd name="T115" fmla="*/ 2147483647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" h="11">
                  <a:moveTo>
                    <a:pt x="17" y="11"/>
                  </a:moveTo>
                  <a:cubicBezTo>
                    <a:pt x="16" y="11"/>
                    <a:pt x="15" y="11"/>
                    <a:pt x="14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7" y="9"/>
                    <a:pt x="7" y="8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1" y="1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6"/>
                    <a:pt x="16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9"/>
                    <a:pt x="20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19" y="9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7" y="8"/>
                    <a:pt x="15" y="7"/>
                    <a:pt x="13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1"/>
                    <a:pt x="6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84" name="Freeform 625"/>
            <p:cNvSpPr/>
            <p:nvPr/>
          </p:nvSpPr>
          <p:spPr bwMode="auto">
            <a:xfrm>
              <a:off x="3520183" y="294744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85" name="Freeform 626"/>
            <p:cNvSpPr/>
            <p:nvPr/>
          </p:nvSpPr>
          <p:spPr bwMode="auto">
            <a:xfrm>
              <a:off x="3515421" y="2937917"/>
              <a:ext cx="42862" cy="15875"/>
            </a:xfrm>
            <a:custGeom>
              <a:avLst/>
              <a:gdLst>
                <a:gd name="T0" fmla="*/ 0 w 6"/>
                <a:gd name="T1" fmla="*/ 2147483647 h 2"/>
                <a:gd name="T2" fmla="*/ 0 w 6"/>
                <a:gd name="T3" fmla="*/ 2147483647 h 2"/>
                <a:gd name="T4" fmla="*/ 2147483647 w 6"/>
                <a:gd name="T5" fmla="*/ 0 h 2"/>
                <a:gd name="T6" fmla="*/ 2147483647 w 6"/>
                <a:gd name="T7" fmla="*/ 0 h 2"/>
                <a:gd name="T8" fmla="*/ 2147483647 w 6"/>
                <a:gd name="T9" fmla="*/ 0 h 2"/>
                <a:gd name="T10" fmla="*/ 2147483647 w 6"/>
                <a:gd name="T11" fmla="*/ 2147483647 h 2"/>
                <a:gd name="T12" fmla="*/ 2147483647 w 6"/>
                <a:gd name="T13" fmla="*/ 2147483647 h 2"/>
                <a:gd name="T14" fmla="*/ 0 w 6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86" name="Freeform 627"/>
            <p:cNvSpPr/>
            <p:nvPr/>
          </p:nvSpPr>
          <p:spPr bwMode="auto">
            <a:xfrm>
              <a:off x="3410646" y="2610892"/>
              <a:ext cx="147637" cy="261938"/>
            </a:xfrm>
            <a:custGeom>
              <a:avLst/>
              <a:gdLst>
                <a:gd name="T0" fmla="*/ 2147483647 w 20"/>
                <a:gd name="T1" fmla="*/ 2147483647 h 35"/>
                <a:gd name="T2" fmla="*/ 2147483647 w 20"/>
                <a:gd name="T3" fmla="*/ 2147483647 h 35"/>
                <a:gd name="T4" fmla="*/ 2147483647 w 20"/>
                <a:gd name="T5" fmla="*/ 2147483647 h 35"/>
                <a:gd name="T6" fmla="*/ 2147483647 w 20"/>
                <a:gd name="T7" fmla="*/ 2147483647 h 35"/>
                <a:gd name="T8" fmla="*/ 2147483647 w 20"/>
                <a:gd name="T9" fmla="*/ 2147483647 h 35"/>
                <a:gd name="T10" fmla="*/ 2147483647 w 20"/>
                <a:gd name="T11" fmla="*/ 2147483647 h 35"/>
                <a:gd name="T12" fmla="*/ 2147483647 w 20"/>
                <a:gd name="T13" fmla="*/ 2147483647 h 35"/>
                <a:gd name="T14" fmla="*/ 2147483647 w 20"/>
                <a:gd name="T15" fmla="*/ 2147483647 h 35"/>
                <a:gd name="T16" fmla="*/ 2147483647 w 20"/>
                <a:gd name="T17" fmla="*/ 2147483647 h 35"/>
                <a:gd name="T18" fmla="*/ 2147483647 w 20"/>
                <a:gd name="T19" fmla="*/ 2147483647 h 35"/>
                <a:gd name="T20" fmla="*/ 2147483647 w 20"/>
                <a:gd name="T21" fmla="*/ 2147483647 h 35"/>
                <a:gd name="T22" fmla="*/ 2147483647 w 20"/>
                <a:gd name="T23" fmla="*/ 2147483647 h 35"/>
                <a:gd name="T24" fmla="*/ 2147483647 w 20"/>
                <a:gd name="T25" fmla="*/ 2147483647 h 35"/>
                <a:gd name="T26" fmla="*/ 2147483647 w 20"/>
                <a:gd name="T27" fmla="*/ 2147483647 h 35"/>
                <a:gd name="T28" fmla="*/ 2147483647 w 20"/>
                <a:gd name="T29" fmla="*/ 2147483647 h 35"/>
                <a:gd name="T30" fmla="*/ 2147483647 w 20"/>
                <a:gd name="T31" fmla="*/ 2147483647 h 35"/>
                <a:gd name="T32" fmla="*/ 2147483647 w 20"/>
                <a:gd name="T33" fmla="*/ 2147483647 h 35"/>
                <a:gd name="T34" fmla="*/ 2147483647 w 20"/>
                <a:gd name="T35" fmla="*/ 2147483647 h 35"/>
                <a:gd name="T36" fmla="*/ 2147483647 w 20"/>
                <a:gd name="T37" fmla="*/ 2147483647 h 35"/>
                <a:gd name="T38" fmla="*/ 2147483647 w 20"/>
                <a:gd name="T39" fmla="*/ 2147483647 h 35"/>
                <a:gd name="T40" fmla="*/ 2147483647 w 20"/>
                <a:gd name="T41" fmla="*/ 2147483647 h 35"/>
                <a:gd name="T42" fmla="*/ 2147483647 w 20"/>
                <a:gd name="T43" fmla="*/ 2147483647 h 35"/>
                <a:gd name="T44" fmla="*/ 2147483647 w 20"/>
                <a:gd name="T45" fmla="*/ 0 h 35"/>
                <a:gd name="T46" fmla="*/ 2147483647 w 20"/>
                <a:gd name="T47" fmla="*/ 2147483647 h 35"/>
                <a:gd name="T48" fmla="*/ 2147483647 w 20"/>
                <a:gd name="T49" fmla="*/ 2147483647 h 35"/>
                <a:gd name="T50" fmla="*/ 2147483647 w 20"/>
                <a:gd name="T51" fmla="*/ 2147483647 h 35"/>
                <a:gd name="T52" fmla="*/ 2147483647 w 20"/>
                <a:gd name="T53" fmla="*/ 2147483647 h 35"/>
                <a:gd name="T54" fmla="*/ 2147483647 w 20"/>
                <a:gd name="T55" fmla="*/ 2147483647 h 35"/>
                <a:gd name="T56" fmla="*/ 2147483647 w 20"/>
                <a:gd name="T57" fmla="*/ 2147483647 h 35"/>
                <a:gd name="T58" fmla="*/ 2147483647 w 20"/>
                <a:gd name="T59" fmla="*/ 2147483647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0" h="35">
                  <a:moveTo>
                    <a:pt x="18" y="15"/>
                  </a:moveTo>
                  <a:cubicBezTo>
                    <a:pt x="16" y="15"/>
                    <a:pt x="13" y="14"/>
                    <a:pt x="12" y="16"/>
                  </a:cubicBezTo>
                  <a:cubicBezTo>
                    <a:pt x="10" y="19"/>
                    <a:pt x="13" y="19"/>
                    <a:pt x="13" y="21"/>
                  </a:cubicBezTo>
                  <a:cubicBezTo>
                    <a:pt x="12" y="21"/>
                    <a:pt x="11" y="19"/>
                    <a:pt x="10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6" y="17"/>
                    <a:pt x="6" y="18"/>
                    <a:pt x="6" y="20"/>
                  </a:cubicBezTo>
                  <a:cubicBezTo>
                    <a:pt x="6" y="21"/>
                    <a:pt x="5" y="23"/>
                    <a:pt x="4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8"/>
                    <a:pt x="6" y="30"/>
                    <a:pt x="7" y="31"/>
                  </a:cubicBezTo>
                  <a:cubicBezTo>
                    <a:pt x="8" y="33"/>
                    <a:pt x="9" y="32"/>
                    <a:pt x="10" y="33"/>
                  </a:cubicBezTo>
                  <a:cubicBezTo>
                    <a:pt x="12" y="35"/>
                    <a:pt x="10" y="35"/>
                    <a:pt x="9" y="35"/>
                  </a:cubicBezTo>
                  <a:cubicBezTo>
                    <a:pt x="9" y="34"/>
                    <a:pt x="8" y="33"/>
                    <a:pt x="6" y="33"/>
                  </a:cubicBezTo>
                  <a:cubicBezTo>
                    <a:pt x="7" y="33"/>
                    <a:pt x="7" y="33"/>
                    <a:pt x="7" y="34"/>
                  </a:cubicBezTo>
                  <a:cubicBezTo>
                    <a:pt x="6" y="32"/>
                    <a:pt x="4" y="29"/>
                    <a:pt x="2" y="29"/>
                  </a:cubicBezTo>
                  <a:cubicBezTo>
                    <a:pt x="2" y="28"/>
                    <a:pt x="3" y="26"/>
                    <a:pt x="3" y="25"/>
                  </a:cubicBezTo>
                  <a:cubicBezTo>
                    <a:pt x="3" y="24"/>
                    <a:pt x="5" y="21"/>
                    <a:pt x="5" y="21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5"/>
                    <a:pt x="1" y="15"/>
                    <a:pt x="2" y="13"/>
                  </a:cubicBezTo>
                  <a:cubicBezTo>
                    <a:pt x="3" y="11"/>
                    <a:pt x="3" y="11"/>
                    <a:pt x="3" y="9"/>
                  </a:cubicBezTo>
                  <a:cubicBezTo>
                    <a:pt x="2" y="8"/>
                    <a:pt x="1" y="7"/>
                    <a:pt x="1" y="5"/>
                  </a:cubicBezTo>
                  <a:cubicBezTo>
                    <a:pt x="0" y="2"/>
                    <a:pt x="5" y="2"/>
                    <a:pt x="7" y="0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9" y="3"/>
                    <a:pt x="8" y="6"/>
                    <a:pt x="8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1" y="5"/>
                    <a:pt x="12" y="7"/>
                    <a:pt x="12" y="6"/>
                  </a:cubicBezTo>
                  <a:cubicBezTo>
                    <a:pt x="14" y="5"/>
                    <a:pt x="14" y="5"/>
                    <a:pt x="16" y="7"/>
                  </a:cubicBezTo>
                  <a:cubicBezTo>
                    <a:pt x="17" y="8"/>
                    <a:pt x="16" y="10"/>
                    <a:pt x="17" y="11"/>
                  </a:cubicBezTo>
                  <a:cubicBezTo>
                    <a:pt x="18" y="12"/>
                    <a:pt x="20" y="14"/>
                    <a:pt x="18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87" name="Freeform 628"/>
            <p:cNvSpPr>
              <a:spLocks noEditPoints="1"/>
            </p:cNvSpPr>
            <p:nvPr/>
          </p:nvSpPr>
          <p:spPr bwMode="auto">
            <a:xfrm>
              <a:off x="3410646" y="2598192"/>
              <a:ext cx="141287" cy="280988"/>
            </a:xfrm>
            <a:custGeom>
              <a:avLst/>
              <a:gdLst>
                <a:gd name="T0" fmla="*/ 2147483647 w 19"/>
                <a:gd name="T1" fmla="*/ 2147483647 h 38"/>
                <a:gd name="T2" fmla="*/ 2147483647 w 19"/>
                <a:gd name="T3" fmla="*/ 2147483647 h 38"/>
                <a:gd name="T4" fmla="*/ 2147483647 w 19"/>
                <a:gd name="T5" fmla="*/ 2147483647 h 38"/>
                <a:gd name="T6" fmla="*/ 2147483647 w 19"/>
                <a:gd name="T7" fmla="*/ 2147483647 h 38"/>
                <a:gd name="T8" fmla="*/ 2147483647 w 19"/>
                <a:gd name="T9" fmla="*/ 2147483647 h 38"/>
                <a:gd name="T10" fmla="*/ 2147483647 w 19"/>
                <a:gd name="T11" fmla="*/ 2147483647 h 38"/>
                <a:gd name="T12" fmla="*/ 2147483647 w 19"/>
                <a:gd name="T13" fmla="*/ 2147483647 h 38"/>
                <a:gd name="T14" fmla="*/ 2147483647 w 19"/>
                <a:gd name="T15" fmla="*/ 2147483647 h 38"/>
                <a:gd name="T16" fmla="*/ 2147483647 w 19"/>
                <a:gd name="T17" fmla="*/ 2147483647 h 38"/>
                <a:gd name="T18" fmla="*/ 0 w 19"/>
                <a:gd name="T19" fmla="*/ 2147483647 h 38"/>
                <a:gd name="T20" fmla="*/ 2147483647 w 19"/>
                <a:gd name="T21" fmla="*/ 2147483647 h 38"/>
                <a:gd name="T22" fmla="*/ 2147483647 w 19"/>
                <a:gd name="T23" fmla="*/ 2147483647 h 38"/>
                <a:gd name="T24" fmla="*/ 2147483647 w 19"/>
                <a:gd name="T25" fmla="*/ 2147483647 h 38"/>
                <a:gd name="T26" fmla="*/ 2147483647 w 19"/>
                <a:gd name="T27" fmla="*/ 2147483647 h 38"/>
                <a:gd name="T28" fmla="*/ 2147483647 w 19"/>
                <a:gd name="T29" fmla="*/ 2147483647 h 38"/>
                <a:gd name="T30" fmla="*/ 2147483647 w 19"/>
                <a:gd name="T31" fmla="*/ 2147483647 h 38"/>
                <a:gd name="T32" fmla="*/ 2147483647 w 19"/>
                <a:gd name="T33" fmla="*/ 2147483647 h 38"/>
                <a:gd name="T34" fmla="*/ 2147483647 w 19"/>
                <a:gd name="T35" fmla="*/ 2147483647 h 38"/>
                <a:gd name="T36" fmla="*/ 2147483647 w 19"/>
                <a:gd name="T37" fmla="*/ 2147483647 h 38"/>
                <a:gd name="T38" fmla="*/ 2147483647 w 19"/>
                <a:gd name="T39" fmla="*/ 2147483647 h 38"/>
                <a:gd name="T40" fmla="*/ 2147483647 w 19"/>
                <a:gd name="T41" fmla="*/ 2147483647 h 38"/>
                <a:gd name="T42" fmla="*/ 2147483647 w 19"/>
                <a:gd name="T43" fmla="*/ 2147483647 h 38"/>
                <a:gd name="T44" fmla="*/ 2147483647 w 19"/>
                <a:gd name="T45" fmla="*/ 2147483647 h 38"/>
                <a:gd name="T46" fmla="*/ 2147483647 w 19"/>
                <a:gd name="T47" fmla="*/ 2147483647 h 38"/>
                <a:gd name="T48" fmla="*/ 2147483647 w 19"/>
                <a:gd name="T49" fmla="*/ 2147483647 h 38"/>
                <a:gd name="T50" fmla="*/ 2147483647 w 19"/>
                <a:gd name="T51" fmla="*/ 2147483647 h 38"/>
                <a:gd name="T52" fmla="*/ 2147483647 w 19"/>
                <a:gd name="T53" fmla="*/ 2147483647 h 38"/>
                <a:gd name="T54" fmla="*/ 2147483647 w 19"/>
                <a:gd name="T55" fmla="*/ 2147483647 h 38"/>
                <a:gd name="T56" fmla="*/ 2147483647 w 19"/>
                <a:gd name="T57" fmla="*/ 2147483647 h 38"/>
                <a:gd name="T58" fmla="*/ 2147483647 w 19"/>
                <a:gd name="T59" fmla="*/ 2147483647 h 38"/>
                <a:gd name="T60" fmla="*/ 2147483647 w 19"/>
                <a:gd name="T61" fmla="*/ 2147483647 h 38"/>
                <a:gd name="T62" fmla="*/ 2147483647 w 19"/>
                <a:gd name="T63" fmla="*/ 2147483647 h 38"/>
                <a:gd name="T64" fmla="*/ 2147483647 w 19"/>
                <a:gd name="T65" fmla="*/ 2147483647 h 38"/>
                <a:gd name="T66" fmla="*/ 2147483647 w 19"/>
                <a:gd name="T67" fmla="*/ 2147483647 h 38"/>
                <a:gd name="T68" fmla="*/ 2147483647 w 19"/>
                <a:gd name="T69" fmla="*/ 2147483647 h 38"/>
                <a:gd name="T70" fmla="*/ 2147483647 w 19"/>
                <a:gd name="T71" fmla="*/ 2147483647 h 38"/>
                <a:gd name="T72" fmla="*/ 2147483647 w 19"/>
                <a:gd name="T73" fmla="*/ 2147483647 h 38"/>
                <a:gd name="T74" fmla="*/ 2147483647 w 19"/>
                <a:gd name="T75" fmla="*/ 2147483647 h 38"/>
                <a:gd name="T76" fmla="*/ 2147483647 w 19"/>
                <a:gd name="T77" fmla="*/ 2147483647 h 38"/>
                <a:gd name="T78" fmla="*/ 2147483647 w 19"/>
                <a:gd name="T79" fmla="*/ 2147483647 h 38"/>
                <a:gd name="T80" fmla="*/ 2147483647 w 19"/>
                <a:gd name="T81" fmla="*/ 2147483647 h 38"/>
                <a:gd name="T82" fmla="*/ 2147483647 w 19"/>
                <a:gd name="T83" fmla="*/ 2147483647 h 38"/>
                <a:gd name="T84" fmla="*/ 2147483647 w 19"/>
                <a:gd name="T85" fmla="*/ 2147483647 h 38"/>
                <a:gd name="T86" fmla="*/ 2147483647 w 19"/>
                <a:gd name="T87" fmla="*/ 2147483647 h 38"/>
                <a:gd name="T88" fmla="*/ 2147483647 w 19"/>
                <a:gd name="T89" fmla="*/ 2147483647 h 38"/>
                <a:gd name="T90" fmla="*/ 2147483647 w 19"/>
                <a:gd name="T91" fmla="*/ 2147483647 h 38"/>
                <a:gd name="T92" fmla="*/ 2147483647 w 19"/>
                <a:gd name="T93" fmla="*/ 2147483647 h 38"/>
                <a:gd name="T94" fmla="*/ 2147483647 w 19"/>
                <a:gd name="T95" fmla="*/ 2147483647 h 38"/>
                <a:gd name="T96" fmla="*/ 2147483647 w 19"/>
                <a:gd name="T97" fmla="*/ 2147483647 h 38"/>
                <a:gd name="T98" fmla="*/ 2147483647 w 19"/>
                <a:gd name="T99" fmla="*/ 2147483647 h 38"/>
                <a:gd name="T100" fmla="*/ 2147483647 w 19"/>
                <a:gd name="T101" fmla="*/ 2147483647 h 38"/>
                <a:gd name="T102" fmla="*/ 2147483647 w 19"/>
                <a:gd name="T103" fmla="*/ 2147483647 h 38"/>
                <a:gd name="T104" fmla="*/ 2147483647 w 19"/>
                <a:gd name="T105" fmla="*/ 2147483647 h 38"/>
                <a:gd name="T106" fmla="*/ 2147483647 w 19"/>
                <a:gd name="T107" fmla="*/ 2147483647 h 38"/>
                <a:gd name="T108" fmla="*/ 2147483647 w 19"/>
                <a:gd name="T109" fmla="*/ 2147483647 h 38"/>
                <a:gd name="T110" fmla="*/ 2147483647 w 19"/>
                <a:gd name="T111" fmla="*/ 2147483647 h 38"/>
                <a:gd name="T112" fmla="*/ 2147483647 w 19"/>
                <a:gd name="T113" fmla="*/ 2147483647 h 38"/>
                <a:gd name="T114" fmla="*/ 2147483647 w 19"/>
                <a:gd name="T115" fmla="*/ 2147483647 h 38"/>
                <a:gd name="T116" fmla="*/ 2147483647 w 19"/>
                <a:gd name="T117" fmla="*/ 2147483647 h 38"/>
                <a:gd name="T118" fmla="*/ 2147483647 w 19"/>
                <a:gd name="T119" fmla="*/ 2147483647 h 38"/>
                <a:gd name="T120" fmla="*/ 2147483647 w 19"/>
                <a:gd name="T121" fmla="*/ 2147483647 h 38"/>
                <a:gd name="T122" fmla="*/ 2147483647 w 19"/>
                <a:gd name="T123" fmla="*/ 2147483647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" h="38">
                  <a:moveTo>
                    <a:pt x="8" y="38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6"/>
                    <a:pt x="7" y="3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5" y="34"/>
                    <a:pt x="3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0"/>
                    <a:pt x="2" y="29"/>
                    <a:pt x="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1"/>
                    <a:pt x="3" y="20"/>
                    <a:pt x="3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2" y="17"/>
                    <a:pt x="1" y="16"/>
                    <a:pt x="2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5"/>
                    <a:pt x="2" y="4"/>
                    <a:pt x="3" y="3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9" y="4"/>
                    <a:pt x="9" y="6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5" y="7"/>
                    <a:pt x="15" y="7"/>
                    <a:pt x="16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18" y="13"/>
                    <a:pt x="19" y="14"/>
                    <a:pt x="19" y="16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4" y="17"/>
                    <a:pt x="13" y="18"/>
                    <a:pt x="12" y="19"/>
                  </a:cubicBezTo>
                  <a:cubicBezTo>
                    <a:pt x="12" y="20"/>
                    <a:pt x="12" y="20"/>
                    <a:pt x="13" y="21"/>
                  </a:cubicBezTo>
                  <a:cubicBezTo>
                    <a:pt x="13" y="22"/>
                    <a:pt x="13" y="22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3"/>
                    <a:pt x="6" y="24"/>
                    <a:pt x="5" y="25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6" y="28"/>
                    <a:pt x="6" y="29"/>
                  </a:cubicBezTo>
                  <a:cubicBezTo>
                    <a:pt x="7" y="29"/>
                    <a:pt x="7" y="30"/>
                    <a:pt x="7" y="31"/>
                  </a:cubicBezTo>
                  <a:cubicBezTo>
                    <a:pt x="7" y="32"/>
                    <a:pt x="7" y="33"/>
                    <a:pt x="8" y="33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10" y="34"/>
                    <a:pt x="10" y="34"/>
                    <a:pt x="11" y="35"/>
                  </a:cubicBezTo>
                  <a:cubicBezTo>
                    <a:pt x="11" y="35"/>
                    <a:pt x="12" y="36"/>
                    <a:pt x="11" y="36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8"/>
                    <a:pt x="10" y="38"/>
                    <a:pt x="9" y="38"/>
                  </a:cubicBezTo>
                  <a:lnTo>
                    <a:pt x="8" y="38"/>
                  </a:lnTo>
                  <a:close/>
                  <a:moveTo>
                    <a:pt x="6" y="34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8" y="35"/>
                    <a:pt x="7" y="35"/>
                    <a:pt x="7" y="34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29"/>
                  </a:cubicBezTo>
                  <a:cubicBezTo>
                    <a:pt x="4" y="29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lose/>
                  <a:moveTo>
                    <a:pt x="6" y="3"/>
                  </a:moveTo>
                  <a:cubicBezTo>
                    <a:pt x="6" y="3"/>
                    <a:pt x="5" y="4"/>
                    <a:pt x="4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20"/>
                    <a:pt x="5" y="21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2" y="16"/>
                    <a:pt x="14" y="16"/>
                    <a:pt x="15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7" y="13"/>
                    <a:pt x="17" y="13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5"/>
                    <a:pt x="8" y="5"/>
                  </a:cubicBezTo>
                  <a:cubicBezTo>
                    <a:pt x="7" y="4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88" name="Freeform 629"/>
            <p:cNvSpPr/>
            <p:nvPr/>
          </p:nvSpPr>
          <p:spPr bwMode="auto">
            <a:xfrm>
              <a:off x="3493196" y="2560092"/>
              <a:ext cx="125412" cy="268288"/>
            </a:xfrm>
            <a:custGeom>
              <a:avLst/>
              <a:gdLst>
                <a:gd name="T0" fmla="*/ 0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0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2147483647 h 36"/>
                <a:gd name="T18" fmla="*/ 2147483647 w 17"/>
                <a:gd name="T19" fmla="*/ 2147483647 h 36"/>
                <a:gd name="T20" fmla="*/ 2147483647 w 17"/>
                <a:gd name="T21" fmla="*/ 2147483647 h 36"/>
                <a:gd name="T22" fmla="*/ 2147483647 w 17"/>
                <a:gd name="T23" fmla="*/ 2147483647 h 36"/>
                <a:gd name="T24" fmla="*/ 2147483647 w 17"/>
                <a:gd name="T25" fmla="*/ 2147483647 h 36"/>
                <a:gd name="T26" fmla="*/ 2147483647 w 17"/>
                <a:gd name="T27" fmla="*/ 2147483647 h 36"/>
                <a:gd name="T28" fmla="*/ 2147483647 w 17"/>
                <a:gd name="T29" fmla="*/ 2147483647 h 36"/>
                <a:gd name="T30" fmla="*/ 2147483647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0 w 17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" h="36">
                  <a:moveTo>
                    <a:pt x="0" y="3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4" y="2"/>
                    <a:pt x="6" y="0"/>
                    <a:pt x="7" y="0"/>
                  </a:cubicBezTo>
                  <a:cubicBezTo>
                    <a:pt x="11" y="0"/>
                    <a:pt x="10" y="4"/>
                    <a:pt x="13" y="5"/>
                  </a:cubicBezTo>
                  <a:cubicBezTo>
                    <a:pt x="11" y="5"/>
                    <a:pt x="7" y="9"/>
                    <a:pt x="8" y="12"/>
                  </a:cubicBezTo>
                  <a:cubicBezTo>
                    <a:pt x="8" y="13"/>
                    <a:pt x="10" y="15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7" y="22"/>
                    <a:pt x="16" y="25"/>
                    <a:pt x="16" y="28"/>
                  </a:cubicBezTo>
                  <a:cubicBezTo>
                    <a:pt x="16" y="31"/>
                    <a:pt x="9" y="30"/>
                    <a:pt x="10" y="33"/>
                  </a:cubicBezTo>
                  <a:cubicBezTo>
                    <a:pt x="10" y="33"/>
                    <a:pt x="9" y="33"/>
                    <a:pt x="9" y="32"/>
                  </a:cubicBezTo>
                  <a:cubicBezTo>
                    <a:pt x="9" y="34"/>
                    <a:pt x="8" y="36"/>
                    <a:pt x="7" y="35"/>
                  </a:cubicBezTo>
                  <a:cubicBezTo>
                    <a:pt x="5" y="35"/>
                    <a:pt x="8" y="32"/>
                    <a:pt x="5" y="31"/>
                  </a:cubicBezTo>
                  <a:cubicBezTo>
                    <a:pt x="6" y="30"/>
                    <a:pt x="9" y="30"/>
                    <a:pt x="9" y="29"/>
                  </a:cubicBezTo>
                  <a:cubicBezTo>
                    <a:pt x="9" y="28"/>
                    <a:pt x="12" y="27"/>
                    <a:pt x="12" y="27"/>
                  </a:cubicBezTo>
                  <a:cubicBezTo>
                    <a:pt x="13" y="25"/>
                    <a:pt x="12" y="22"/>
                    <a:pt x="12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5"/>
                    <a:pt x="8" y="14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3" y="9"/>
                    <a:pt x="5" y="9"/>
                    <a:pt x="5" y="9"/>
                  </a:cubicBezTo>
                  <a:cubicBezTo>
                    <a:pt x="6" y="8"/>
                    <a:pt x="6" y="9"/>
                    <a:pt x="5" y="7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1" y="6"/>
                    <a:pt x="1" y="4"/>
                    <a:pt x="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89" name="Freeform 630"/>
            <p:cNvSpPr>
              <a:spLocks noEditPoints="1"/>
            </p:cNvSpPr>
            <p:nvPr/>
          </p:nvSpPr>
          <p:spPr bwMode="auto">
            <a:xfrm>
              <a:off x="3493196" y="2560092"/>
              <a:ext cx="141287" cy="268288"/>
            </a:xfrm>
            <a:custGeom>
              <a:avLst/>
              <a:gdLst>
                <a:gd name="T0" fmla="*/ 2147483647 w 19"/>
                <a:gd name="T1" fmla="*/ 2147483647 h 36"/>
                <a:gd name="T2" fmla="*/ 2147483647 w 19"/>
                <a:gd name="T3" fmla="*/ 2147483647 h 36"/>
                <a:gd name="T4" fmla="*/ 2147483647 w 19"/>
                <a:gd name="T5" fmla="*/ 2147483647 h 36"/>
                <a:gd name="T6" fmla="*/ 2147483647 w 19"/>
                <a:gd name="T7" fmla="*/ 2147483647 h 36"/>
                <a:gd name="T8" fmla="*/ 2147483647 w 19"/>
                <a:gd name="T9" fmla="*/ 2147483647 h 36"/>
                <a:gd name="T10" fmla="*/ 2147483647 w 19"/>
                <a:gd name="T11" fmla="*/ 2147483647 h 36"/>
                <a:gd name="T12" fmla="*/ 2147483647 w 19"/>
                <a:gd name="T13" fmla="*/ 2147483647 h 36"/>
                <a:gd name="T14" fmla="*/ 2147483647 w 19"/>
                <a:gd name="T15" fmla="*/ 2147483647 h 36"/>
                <a:gd name="T16" fmla="*/ 2147483647 w 19"/>
                <a:gd name="T17" fmla="*/ 2147483647 h 36"/>
                <a:gd name="T18" fmla="*/ 2147483647 w 19"/>
                <a:gd name="T19" fmla="*/ 2147483647 h 36"/>
                <a:gd name="T20" fmla="*/ 2147483647 w 19"/>
                <a:gd name="T21" fmla="*/ 2147483647 h 36"/>
                <a:gd name="T22" fmla="*/ 2147483647 w 19"/>
                <a:gd name="T23" fmla="*/ 2147483647 h 36"/>
                <a:gd name="T24" fmla="*/ 2147483647 w 19"/>
                <a:gd name="T25" fmla="*/ 2147483647 h 36"/>
                <a:gd name="T26" fmla="*/ 2147483647 w 19"/>
                <a:gd name="T27" fmla="*/ 2147483647 h 36"/>
                <a:gd name="T28" fmla="*/ 2147483647 w 19"/>
                <a:gd name="T29" fmla="*/ 2147483647 h 36"/>
                <a:gd name="T30" fmla="*/ 0 w 19"/>
                <a:gd name="T31" fmla="*/ 2147483647 h 36"/>
                <a:gd name="T32" fmla="*/ 2147483647 w 19"/>
                <a:gd name="T33" fmla="*/ 2147483647 h 36"/>
                <a:gd name="T34" fmla="*/ 2147483647 w 19"/>
                <a:gd name="T35" fmla="*/ 2147483647 h 36"/>
                <a:gd name="T36" fmla="*/ 2147483647 w 19"/>
                <a:gd name="T37" fmla="*/ 0 h 36"/>
                <a:gd name="T38" fmla="*/ 2147483647 w 19"/>
                <a:gd name="T39" fmla="*/ 2147483647 h 36"/>
                <a:gd name="T40" fmla="*/ 2147483647 w 19"/>
                <a:gd name="T41" fmla="*/ 2147483647 h 36"/>
                <a:gd name="T42" fmla="*/ 2147483647 w 19"/>
                <a:gd name="T43" fmla="*/ 2147483647 h 36"/>
                <a:gd name="T44" fmla="*/ 2147483647 w 19"/>
                <a:gd name="T45" fmla="*/ 2147483647 h 36"/>
                <a:gd name="T46" fmla="*/ 2147483647 w 19"/>
                <a:gd name="T47" fmla="*/ 2147483647 h 36"/>
                <a:gd name="T48" fmla="*/ 2147483647 w 19"/>
                <a:gd name="T49" fmla="*/ 2147483647 h 36"/>
                <a:gd name="T50" fmla="*/ 2147483647 w 19"/>
                <a:gd name="T51" fmla="*/ 2147483647 h 36"/>
                <a:gd name="T52" fmla="*/ 2147483647 w 19"/>
                <a:gd name="T53" fmla="*/ 2147483647 h 36"/>
                <a:gd name="T54" fmla="*/ 2147483647 w 19"/>
                <a:gd name="T55" fmla="*/ 2147483647 h 36"/>
                <a:gd name="T56" fmla="*/ 2147483647 w 19"/>
                <a:gd name="T57" fmla="*/ 2147483647 h 36"/>
                <a:gd name="T58" fmla="*/ 2147483647 w 19"/>
                <a:gd name="T59" fmla="*/ 2147483647 h 36"/>
                <a:gd name="T60" fmla="*/ 2147483647 w 19"/>
                <a:gd name="T61" fmla="*/ 2147483647 h 36"/>
                <a:gd name="T62" fmla="*/ 2147483647 w 19"/>
                <a:gd name="T63" fmla="*/ 2147483647 h 36"/>
                <a:gd name="T64" fmla="*/ 2147483647 w 19"/>
                <a:gd name="T65" fmla="*/ 2147483647 h 36"/>
                <a:gd name="T66" fmla="*/ 2147483647 w 19"/>
                <a:gd name="T67" fmla="*/ 2147483647 h 36"/>
                <a:gd name="T68" fmla="*/ 2147483647 w 19"/>
                <a:gd name="T69" fmla="*/ 2147483647 h 36"/>
                <a:gd name="T70" fmla="*/ 2147483647 w 19"/>
                <a:gd name="T71" fmla="*/ 2147483647 h 36"/>
                <a:gd name="T72" fmla="*/ 2147483647 w 19"/>
                <a:gd name="T73" fmla="*/ 2147483647 h 36"/>
                <a:gd name="T74" fmla="*/ 2147483647 w 19"/>
                <a:gd name="T75" fmla="*/ 2147483647 h 36"/>
                <a:gd name="T76" fmla="*/ 2147483647 w 19"/>
                <a:gd name="T77" fmla="*/ 2147483647 h 36"/>
                <a:gd name="T78" fmla="*/ 2147483647 w 19"/>
                <a:gd name="T79" fmla="*/ 2147483647 h 36"/>
                <a:gd name="T80" fmla="*/ 2147483647 w 19"/>
                <a:gd name="T81" fmla="*/ 2147483647 h 36"/>
                <a:gd name="T82" fmla="*/ 2147483647 w 19"/>
                <a:gd name="T83" fmla="*/ 2147483647 h 36"/>
                <a:gd name="T84" fmla="*/ 2147483647 w 19"/>
                <a:gd name="T85" fmla="*/ 2147483647 h 36"/>
                <a:gd name="T86" fmla="*/ 2147483647 w 19"/>
                <a:gd name="T87" fmla="*/ 2147483647 h 36"/>
                <a:gd name="T88" fmla="*/ 2147483647 w 19"/>
                <a:gd name="T89" fmla="*/ 2147483647 h 36"/>
                <a:gd name="T90" fmla="*/ 2147483647 w 19"/>
                <a:gd name="T91" fmla="*/ 2147483647 h 36"/>
                <a:gd name="T92" fmla="*/ 2147483647 w 19"/>
                <a:gd name="T93" fmla="*/ 2147483647 h 36"/>
                <a:gd name="T94" fmla="*/ 2147483647 w 19"/>
                <a:gd name="T95" fmla="*/ 2147483647 h 36"/>
                <a:gd name="T96" fmla="*/ 2147483647 w 19"/>
                <a:gd name="T97" fmla="*/ 2147483647 h 36"/>
                <a:gd name="T98" fmla="*/ 2147483647 w 19"/>
                <a:gd name="T99" fmla="*/ 2147483647 h 36"/>
                <a:gd name="T100" fmla="*/ 2147483647 w 19"/>
                <a:gd name="T101" fmla="*/ 2147483647 h 36"/>
                <a:gd name="T102" fmla="*/ 2147483647 w 19"/>
                <a:gd name="T103" fmla="*/ 2147483647 h 36"/>
                <a:gd name="T104" fmla="*/ 2147483647 w 19"/>
                <a:gd name="T105" fmla="*/ 2147483647 h 36"/>
                <a:gd name="T106" fmla="*/ 2147483647 w 19"/>
                <a:gd name="T107" fmla="*/ 2147483647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" h="36">
                  <a:moveTo>
                    <a:pt x="7" y="36"/>
                  </a:moveTo>
                  <a:cubicBezTo>
                    <a:pt x="7" y="36"/>
                    <a:pt x="7" y="36"/>
                    <a:pt x="6" y="36"/>
                  </a:cubicBezTo>
                  <a:cubicBezTo>
                    <a:pt x="5" y="36"/>
                    <a:pt x="5" y="34"/>
                    <a:pt x="6" y="34"/>
                  </a:cubicBezTo>
                  <a:cubicBezTo>
                    <a:pt x="6" y="32"/>
                    <a:pt x="6" y="32"/>
                    <a:pt x="5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9" y="28"/>
                    <a:pt x="10" y="27"/>
                  </a:cubicBezTo>
                  <a:cubicBezTo>
                    <a:pt x="11" y="27"/>
                    <a:pt x="12" y="27"/>
                    <a:pt x="12" y="26"/>
                  </a:cubicBezTo>
                  <a:cubicBezTo>
                    <a:pt x="12" y="26"/>
                    <a:pt x="12" y="24"/>
                    <a:pt x="12" y="23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0"/>
                    <a:pt x="12" y="19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7" y="13"/>
                    <a:pt x="7" y="13"/>
                    <a:pt x="6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3" y="10"/>
                    <a:pt x="4" y="10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9" y="10"/>
                    <a:pt x="8" y="11"/>
                    <a:pt x="9" y="12"/>
                  </a:cubicBezTo>
                  <a:cubicBezTo>
                    <a:pt x="9" y="12"/>
                    <a:pt x="10" y="13"/>
                    <a:pt x="11" y="14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6"/>
                    <a:pt x="13" y="16"/>
                    <a:pt x="13" y="17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7" y="21"/>
                    <a:pt x="17" y="24"/>
                    <a:pt x="17" y="26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30"/>
                    <a:pt x="15" y="31"/>
                    <a:pt x="13" y="31"/>
                  </a:cubicBezTo>
                  <a:cubicBezTo>
                    <a:pt x="11" y="32"/>
                    <a:pt x="10" y="32"/>
                    <a:pt x="10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8" y="36"/>
                    <a:pt x="7" y="36"/>
                  </a:cubicBezTo>
                  <a:close/>
                  <a:moveTo>
                    <a:pt x="7" y="31"/>
                  </a:moveTo>
                  <a:cubicBezTo>
                    <a:pt x="7" y="32"/>
                    <a:pt x="7" y="33"/>
                    <a:pt x="7" y="34"/>
                  </a:cubicBezTo>
                  <a:cubicBezTo>
                    <a:pt x="7" y="34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lose/>
                  <a:moveTo>
                    <a:pt x="8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1" y="31"/>
                    <a:pt x="13" y="30"/>
                  </a:cubicBezTo>
                  <a:cubicBezTo>
                    <a:pt x="14" y="30"/>
                    <a:pt x="16" y="29"/>
                    <a:pt x="16" y="28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4"/>
                    <a:pt x="16" y="21"/>
                    <a:pt x="14" y="19"/>
                  </a:cubicBezTo>
                  <a:cubicBezTo>
                    <a:pt x="14" y="19"/>
                    <a:pt x="13" y="18"/>
                    <a:pt x="13" y="18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2" y="17"/>
                    <a:pt x="12" y="18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1"/>
                    <a:pt x="13" y="22"/>
                    <a:pt x="13" y="23"/>
                  </a:cubicBezTo>
                  <a:cubicBezTo>
                    <a:pt x="13" y="24"/>
                    <a:pt x="13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0" y="28"/>
                    <a:pt x="9" y="29"/>
                    <a:pt x="9" y="29"/>
                  </a:cubicBezTo>
                  <a:cubicBezTo>
                    <a:pt x="9" y="30"/>
                    <a:pt x="9" y="30"/>
                    <a:pt x="8" y="31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1"/>
                    <a:pt x="7" y="11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9" y="7"/>
                    <a:pt x="10" y="6"/>
                    <a:pt x="12" y="5"/>
                  </a:cubicBezTo>
                  <a:cubicBezTo>
                    <a:pt x="11" y="4"/>
                    <a:pt x="10" y="4"/>
                    <a:pt x="10" y="3"/>
                  </a:cubicBezTo>
                  <a:cubicBezTo>
                    <a:pt x="9" y="2"/>
                    <a:pt x="9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90" name="Freeform 631"/>
            <p:cNvSpPr/>
            <p:nvPr/>
          </p:nvSpPr>
          <p:spPr bwMode="auto">
            <a:xfrm>
              <a:off x="3372546" y="2872830"/>
              <a:ext cx="201612" cy="201612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0 w 27"/>
                <a:gd name="T33" fmla="*/ 214748364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7">
                  <a:moveTo>
                    <a:pt x="0" y="1"/>
                  </a:moveTo>
                  <a:cubicBezTo>
                    <a:pt x="1" y="0"/>
                    <a:pt x="2" y="1"/>
                    <a:pt x="4" y="1"/>
                  </a:cubicBezTo>
                  <a:cubicBezTo>
                    <a:pt x="6" y="2"/>
                    <a:pt x="6" y="2"/>
                    <a:pt x="7" y="4"/>
                  </a:cubicBezTo>
                  <a:cubicBezTo>
                    <a:pt x="8" y="5"/>
                    <a:pt x="13" y="9"/>
                    <a:pt x="14" y="8"/>
                  </a:cubicBezTo>
                  <a:cubicBezTo>
                    <a:pt x="15" y="10"/>
                    <a:pt x="19" y="10"/>
                    <a:pt x="18" y="13"/>
                  </a:cubicBezTo>
                  <a:cubicBezTo>
                    <a:pt x="19" y="12"/>
                    <a:pt x="21" y="13"/>
                    <a:pt x="19" y="14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2" y="16"/>
                    <a:pt x="22" y="18"/>
                    <a:pt x="22" y="19"/>
                  </a:cubicBezTo>
                  <a:cubicBezTo>
                    <a:pt x="27" y="19"/>
                    <a:pt x="25" y="24"/>
                    <a:pt x="25" y="27"/>
                  </a:cubicBezTo>
                  <a:cubicBezTo>
                    <a:pt x="24" y="26"/>
                    <a:pt x="22" y="26"/>
                    <a:pt x="22" y="27"/>
                  </a:cubicBezTo>
                  <a:cubicBezTo>
                    <a:pt x="20" y="25"/>
                    <a:pt x="18" y="23"/>
                    <a:pt x="16" y="21"/>
                  </a:cubicBezTo>
                  <a:cubicBezTo>
                    <a:pt x="14" y="20"/>
                    <a:pt x="14" y="19"/>
                    <a:pt x="13" y="17"/>
                  </a:cubicBezTo>
                  <a:cubicBezTo>
                    <a:pt x="12" y="16"/>
                    <a:pt x="12" y="14"/>
                    <a:pt x="10" y="13"/>
                  </a:cubicBezTo>
                  <a:cubicBezTo>
                    <a:pt x="9" y="12"/>
                    <a:pt x="9" y="11"/>
                    <a:pt x="8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4" y="5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91" name="Freeform 632"/>
            <p:cNvSpPr>
              <a:spLocks noEditPoints="1"/>
            </p:cNvSpPr>
            <p:nvPr/>
          </p:nvSpPr>
          <p:spPr bwMode="auto">
            <a:xfrm>
              <a:off x="3366196" y="2872830"/>
              <a:ext cx="201612" cy="207962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0 w 27"/>
                <a:gd name="T15" fmla="*/ 0 h 28"/>
                <a:gd name="T16" fmla="*/ 2147483647 w 27"/>
                <a:gd name="T17" fmla="*/ 0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2147483647 w 27"/>
                <a:gd name="T67" fmla="*/ 2147483647 h 28"/>
                <a:gd name="T68" fmla="*/ 2147483647 w 27"/>
                <a:gd name="T69" fmla="*/ 2147483647 h 28"/>
                <a:gd name="T70" fmla="*/ 2147483647 w 27"/>
                <a:gd name="T71" fmla="*/ 2147483647 h 28"/>
                <a:gd name="T72" fmla="*/ 2147483647 w 27"/>
                <a:gd name="T73" fmla="*/ 2147483647 h 28"/>
                <a:gd name="T74" fmla="*/ 2147483647 w 27"/>
                <a:gd name="T75" fmla="*/ 2147483647 h 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" h="28">
                  <a:moveTo>
                    <a:pt x="24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19" y="24"/>
                    <a:pt x="18" y="23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4"/>
                    <a:pt x="11" y="14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10" y="5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1" y="13"/>
                    <a:pt x="22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8"/>
                    <a:pt x="25" y="19"/>
                    <a:pt x="26" y="19"/>
                  </a:cubicBezTo>
                  <a:cubicBezTo>
                    <a:pt x="27" y="21"/>
                    <a:pt x="27" y="23"/>
                    <a:pt x="26" y="25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lnTo>
                    <a:pt x="24" y="28"/>
                  </a:lnTo>
                  <a:close/>
                  <a:moveTo>
                    <a:pt x="2" y="1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10" y="9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3" y="14"/>
                    <a:pt x="14" y="15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9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20" y="23"/>
                    <a:pt x="21" y="24"/>
                  </a:cubicBezTo>
                  <a:cubicBezTo>
                    <a:pt x="22" y="25"/>
                    <a:pt x="22" y="25"/>
                    <a:pt x="23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6" y="23"/>
                    <a:pt x="26" y="21"/>
                    <a:pt x="25" y="20"/>
                  </a:cubicBezTo>
                  <a:cubicBezTo>
                    <a:pt x="25" y="20"/>
                    <a:pt x="24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2" y="17"/>
                    <a:pt x="21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2" y="9"/>
                    <a:pt x="8" y="4"/>
                    <a:pt x="8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92" name="Freeform 633"/>
            <p:cNvSpPr/>
            <p:nvPr/>
          </p:nvSpPr>
          <p:spPr bwMode="auto">
            <a:xfrm>
              <a:off x="3990083" y="2976017"/>
              <a:ext cx="179388" cy="157163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2147483647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0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2147483647 w 24"/>
                <a:gd name="T31" fmla="*/ 2147483647 h 21"/>
                <a:gd name="T32" fmla="*/ 2147483647 w 24"/>
                <a:gd name="T33" fmla="*/ 2147483647 h 21"/>
                <a:gd name="T34" fmla="*/ 2147483647 w 24"/>
                <a:gd name="T35" fmla="*/ 2147483647 h 21"/>
                <a:gd name="T36" fmla="*/ 2147483647 w 24"/>
                <a:gd name="T37" fmla="*/ 2147483647 h 21"/>
                <a:gd name="T38" fmla="*/ 2147483647 w 24"/>
                <a:gd name="T39" fmla="*/ 2147483647 h 21"/>
                <a:gd name="T40" fmla="*/ 2147483647 w 24"/>
                <a:gd name="T41" fmla="*/ 2147483647 h 21"/>
                <a:gd name="T42" fmla="*/ 2147483647 w 24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" h="21">
                  <a:moveTo>
                    <a:pt x="23" y="11"/>
                  </a:moveTo>
                  <a:cubicBezTo>
                    <a:pt x="23" y="10"/>
                    <a:pt x="24" y="5"/>
                    <a:pt x="23" y="5"/>
                  </a:cubicBezTo>
                  <a:cubicBezTo>
                    <a:pt x="20" y="5"/>
                    <a:pt x="18" y="4"/>
                    <a:pt x="16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0" y="7"/>
                    <a:pt x="9" y="8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2"/>
                    <a:pt x="5" y="1"/>
                  </a:cubicBezTo>
                  <a:cubicBezTo>
                    <a:pt x="3" y="0"/>
                    <a:pt x="1" y="0"/>
                    <a:pt x="0" y="3"/>
                  </a:cubicBezTo>
                  <a:cubicBezTo>
                    <a:pt x="2" y="3"/>
                    <a:pt x="1" y="4"/>
                    <a:pt x="2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5" y="10"/>
                    <a:pt x="6" y="7"/>
                    <a:pt x="6" y="6"/>
                  </a:cubicBezTo>
                  <a:cubicBezTo>
                    <a:pt x="5" y="10"/>
                    <a:pt x="21" y="11"/>
                    <a:pt x="17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7" y="16"/>
                    <a:pt x="16" y="18"/>
                    <a:pt x="16" y="19"/>
                  </a:cubicBezTo>
                  <a:cubicBezTo>
                    <a:pt x="17" y="19"/>
                    <a:pt x="18" y="18"/>
                    <a:pt x="19" y="18"/>
                  </a:cubicBezTo>
                  <a:cubicBezTo>
                    <a:pt x="21" y="18"/>
                    <a:pt x="22" y="20"/>
                    <a:pt x="24" y="21"/>
                  </a:cubicBezTo>
                  <a:cubicBezTo>
                    <a:pt x="23" y="17"/>
                    <a:pt x="23" y="14"/>
                    <a:pt x="23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93" name="Freeform 634"/>
            <p:cNvSpPr>
              <a:spLocks noEditPoints="1"/>
            </p:cNvSpPr>
            <p:nvPr/>
          </p:nvSpPr>
          <p:spPr bwMode="auto">
            <a:xfrm>
              <a:off x="3983733" y="2976017"/>
              <a:ext cx="185738" cy="163513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0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" h="22">
                  <a:moveTo>
                    <a:pt x="25" y="22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5" y="12"/>
                    <a:pt x="13" y="11"/>
                  </a:cubicBezTo>
                  <a:cubicBezTo>
                    <a:pt x="11" y="10"/>
                    <a:pt x="8" y="9"/>
                    <a:pt x="7" y="8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4"/>
                    <a:pt x="21" y="4"/>
                    <a:pt x="24" y="5"/>
                  </a:cubicBezTo>
                  <a:cubicBezTo>
                    <a:pt x="25" y="5"/>
                    <a:pt x="25" y="6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5"/>
                    <a:pt x="25" y="18"/>
                    <a:pt x="25" y="21"/>
                  </a:cubicBezTo>
                  <a:lnTo>
                    <a:pt x="25" y="22"/>
                  </a:lnTo>
                  <a:close/>
                  <a:moveTo>
                    <a:pt x="21" y="18"/>
                  </a:moveTo>
                  <a:cubicBezTo>
                    <a:pt x="22" y="18"/>
                    <a:pt x="23" y="18"/>
                    <a:pt x="24" y="19"/>
                  </a:cubicBezTo>
                  <a:cubicBezTo>
                    <a:pt x="24" y="17"/>
                    <a:pt x="24" y="14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  <a:cubicBezTo>
                    <a:pt x="21" y="5"/>
                    <a:pt x="19" y="5"/>
                    <a:pt x="17" y="3"/>
                  </a:cubicBezTo>
                  <a:cubicBezTo>
                    <a:pt x="16" y="4"/>
                    <a:pt x="14" y="5"/>
                    <a:pt x="13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11" y="9"/>
                    <a:pt x="13" y="10"/>
                  </a:cubicBezTo>
                  <a:cubicBezTo>
                    <a:pt x="16" y="11"/>
                    <a:pt x="19" y="12"/>
                    <a:pt x="19" y="14"/>
                  </a:cubicBezTo>
                  <a:cubicBezTo>
                    <a:pt x="20" y="14"/>
                    <a:pt x="19" y="15"/>
                    <a:pt x="19" y="15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lnTo>
                    <a:pt x="21" y="18"/>
                  </a:lnTo>
                  <a:close/>
                  <a:moveTo>
                    <a:pt x="18" y="17"/>
                  </a:move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lose/>
                  <a:moveTo>
                    <a:pt x="2" y="2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94" name="Freeform 635"/>
            <p:cNvSpPr/>
            <p:nvPr/>
          </p:nvSpPr>
          <p:spPr bwMode="auto">
            <a:xfrm>
              <a:off x="3858321" y="299824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95" name="Freeform 636"/>
            <p:cNvSpPr/>
            <p:nvPr/>
          </p:nvSpPr>
          <p:spPr bwMode="auto">
            <a:xfrm>
              <a:off x="3836096" y="2991892"/>
              <a:ext cx="28575" cy="12700"/>
            </a:xfrm>
            <a:custGeom>
              <a:avLst/>
              <a:gdLst>
                <a:gd name="T0" fmla="*/ 2147483647 w 4"/>
                <a:gd name="T1" fmla="*/ 2147483647 h 2"/>
                <a:gd name="T2" fmla="*/ 2147483647 w 4"/>
                <a:gd name="T3" fmla="*/ 2147483647 h 2"/>
                <a:gd name="T4" fmla="*/ 0 w 4"/>
                <a:gd name="T5" fmla="*/ 2147483647 h 2"/>
                <a:gd name="T6" fmla="*/ 2147483647 w 4"/>
                <a:gd name="T7" fmla="*/ 0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96" name="Freeform 637"/>
            <p:cNvSpPr/>
            <p:nvPr/>
          </p:nvSpPr>
          <p:spPr bwMode="auto">
            <a:xfrm>
              <a:off x="3848796" y="2991892"/>
              <a:ext cx="9525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97" name="Freeform 638"/>
            <p:cNvSpPr/>
            <p:nvPr/>
          </p:nvSpPr>
          <p:spPr bwMode="auto">
            <a:xfrm>
              <a:off x="3842446" y="2991892"/>
              <a:ext cx="15875" cy="12700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0 h 2"/>
                <a:gd name="T8" fmla="*/ 2147483647 w 2"/>
                <a:gd name="T9" fmla="*/ 0 h 2"/>
                <a:gd name="T10" fmla="*/ 2147483647 w 2"/>
                <a:gd name="T11" fmla="*/ 0 h 2"/>
                <a:gd name="T12" fmla="*/ 2147483647 w 2"/>
                <a:gd name="T13" fmla="*/ 0 h 2"/>
                <a:gd name="T14" fmla="*/ 2147483647 w 2"/>
                <a:gd name="T15" fmla="*/ 0 h 2"/>
                <a:gd name="T16" fmla="*/ 2147483647 w 2"/>
                <a:gd name="T17" fmla="*/ 0 h 2"/>
                <a:gd name="T18" fmla="*/ 2147483647 w 2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398" name="Freeform 639"/>
            <p:cNvSpPr/>
            <p:nvPr/>
          </p:nvSpPr>
          <p:spPr bwMode="auto">
            <a:xfrm>
              <a:off x="3775771" y="2937917"/>
              <a:ext cx="131762" cy="136525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2147483647 w 18"/>
                <a:gd name="T17" fmla="*/ 2147483647 h 18"/>
                <a:gd name="T18" fmla="*/ 2147483647 w 18"/>
                <a:gd name="T19" fmla="*/ 2147483647 h 18"/>
                <a:gd name="T20" fmla="*/ 2147483647 w 18"/>
                <a:gd name="T21" fmla="*/ 2147483647 h 18"/>
                <a:gd name="T22" fmla="*/ 2147483647 w 18"/>
                <a:gd name="T23" fmla="*/ 2147483647 h 18"/>
                <a:gd name="T24" fmla="*/ 2147483647 w 18"/>
                <a:gd name="T25" fmla="*/ 2147483647 h 18"/>
                <a:gd name="T26" fmla="*/ 2147483647 w 18"/>
                <a:gd name="T27" fmla="*/ 2147483647 h 18"/>
                <a:gd name="T28" fmla="*/ 2147483647 w 18"/>
                <a:gd name="T29" fmla="*/ 0 h 18"/>
                <a:gd name="T30" fmla="*/ 2147483647 w 18"/>
                <a:gd name="T31" fmla="*/ 2147483647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8">
                  <a:moveTo>
                    <a:pt x="6" y="1"/>
                  </a:moveTo>
                  <a:cubicBezTo>
                    <a:pt x="5" y="3"/>
                    <a:pt x="4" y="2"/>
                    <a:pt x="3" y="4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0" y="13"/>
                    <a:pt x="3" y="12"/>
                    <a:pt x="2" y="14"/>
                  </a:cubicBezTo>
                  <a:cubicBezTo>
                    <a:pt x="2" y="15"/>
                    <a:pt x="1" y="17"/>
                    <a:pt x="3" y="17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4" y="15"/>
                    <a:pt x="3" y="10"/>
                    <a:pt x="5" y="10"/>
                  </a:cubicBezTo>
                  <a:cubicBezTo>
                    <a:pt x="5" y="10"/>
                    <a:pt x="7" y="15"/>
                    <a:pt x="7" y="15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11" y="14"/>
                    <a:pt x="9" y="14"/>
                    <a:pt x="9" y="14"/>
                  </a:cubicBezTo>
                  <a:cubicBezTo>
                    <a:pt x="9" y="14"/>
                    <a:pt x="9" y="11"/>
                    <a:pt x="9" y="12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9" y="9"/>
                    <a:pt x="9" y="6"/>
                    <a:pt x="11" y="7"/>
                  </a:cubicBezTo>
                  <a:cubicBezTo>
                    <a:pt x="11" y="4"/>
                    <a:pt x="3" y="12"/>
                    <a:pt x="4" y="4"/>
                  </a:cubicBezTo>
                  <a:cubicBezTo>
                    <a:pt x="4" y="2"/>
                    <a:pt x="18" y="5"/>
                    <a:pt x="15" y="0"/>
                  </a:cubicBezTo>
                  <a:cubicBezTo>
                    <a:pt x="12" y="3"/>
                    <a:pt x="10" y="2"/>
                    <a:pt x="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399" name="Freeform 640"/>
            <p:cNvSpPr>
              <a:spLocks noEditPoints="1"/>
            </p:cNvSpPr>
            <p:nvPr/>
          </p:nvSpPr>
          <p:spPr bwMode="auto">
            <a:xfrm>
              <a:off x="3775771" y="2937917"/>
              <a:ext cx="119062" cy="136525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2147483647 w 16"/>
                <a:gd name="T7" fmla="*/ 2147483647 h 18"/>
                <a:gd name="T8" fmla="*/ 2147483647 w 16"/>
                <a:gd name="T9" fmla="*/ 2147483647 h 18"/>
                <a:gd name="T10" fmla="*/ 2147483647 w 16"/>
                <a:gd name="T11" fmla="*/ 2147483647 h 18"/>
                <a:gd name="T12" fmla="*/ 2147483647 w 16"/>
                <a:gd name="T13" fmla="*/ 0 h 18"/>
                <a:gd name="T14" fmla="*/ 2147483647 w 16"/>
                <a:gd name="T15" fmla="*/ 2147483647 h 18"/>
                <a:gd name="T16" fmla="*/ 2147483647 w 16"/>
                <a:gd name="T17" fmla="*/ 2147483647 h 18"/>
                <a:gd name="T18" fmla="*/ 2147483647 w 16"/>
                <a:gd name="T19" fmla="*/ 2147483647 h 18"/>
                <a:gd name="T20" fmla="*/ 2147483647 w 16"/>
                <a:gd name="T21" fmla="*/ 2147483647 h 18"/>
                <a:gd name="T22" fmla="*/ 2147483647 w 16"/>
                <a:gd name="T23" fmla="*/ 2147483647 h 18"/>
                <a:gd name="T24" fmla="*/ 2147483647 w 16"/>
                <a:gd name="T25" fmla="*/ 2147483647 h 18"/>
                <a:gd name="T26" fmla="*/ 2147483647 w 16"/>
                <a:gd name="T27" fmla="*/ 2147483647 h 18"/>
                <a:gd name="T28" fmla="*/ 2147483647 w 16"/>
                <a:gd name="T29" fmla="*/ 2147483647 h 18"/>
                <a:gd name="T30" fmla="*/ 2147483647 w 16"/>
                <a:gd name="T31" fmla="*/ 2147483647 h 18"/>
                <a:gd name="T32" fmla="*/ 2147483647 w 16"/>
                <a:gd name="T33" fmla="*/ 2147483647 h 18"/>
                <a:gd name="T34" fmla="*/ 2147483647 w 16"/>
                <a:gd name="T35" fmla="*/ 2147483647 h 18"/>
                <a:gd name="T36" fmla="*/ 2147483647 w 16"/>
                <a:gd name="T37" fmla="*/ 2147483647 h 18"/>
                <a:gd name="T38" fmla="*/ 2147483647 w 16"/>
                <a:gd name="T39" fmla="*/ 2147483647 h 18"/>
                <a:gd name="T40" fmla="*/ 2147483647 w 16"/>
                <a:gd name="T41" fmla="*/ 2147483647 h 18"/>
                <a:gd name="T42" fmla="*/ 2147483647 w 16"/>
                <a:gd name="T43" fmla="*/ 2147483647 h 18"/>
                <a:gd name="T44" fmla="*/ 2147483647 w 16"/>
                <a:gd name="T45" fmla="*/ 2147483647 h 18"/>
                <a:gd name="T46" fmla="*/ 2147483647 w 16"/>
                <a:gd name="T47" fmla="*/ 2147483647 h 18"/>
                <a:gd name="T48" fmla="*/ 2147483647 w 16"/>
                <a:gd name="T49" fmla="*/ 2147483647 h 18"/>
                <a:gd name="T50" fmla="*/ 2147483647 w 16"/>
                <a:gd name="T51" fmla="*/ 2147483647 h 18"/>
                <a:gd name="T52" fmla="*/ 2147483647 w 16"/>
                <a:gd name="T53" fmla="*/ 2147483647 h 18"/>
                <a:gd name="T54" fmla="*/ 2147483647 w 16"/>
                <a:gd name="T55" fmla="*/ 2147483647 h 18"/>
                <a:gd name="T56" fmla="*/ 2147483647 w 16"/>
                <a:gd name="T57" fmla="*/ 2147483647 h 18"/>
                <a:gd name="T58" fmla="*/ 2147483647 w 16"/>
                <a:gd name="T59" fmla="*/ 2147483647 h 18"/>
                <a:gd name="T60" fmla="*/ 2147483647 w 16"/>
                <a:gd name="T61" fmla="*/ 2147483647 h 18"/>
                <a:gd name="T62" fmla="*/ 2147483647 w 16"/>
                <a:gd name="T63" fmla="*/ 2147483647 h 18"/>
                <a:gd name="T64" fmla="*/ 2147483647 w 16"/>
                <a:gd name="T65" fmla="*/ 2147483647 h 18"/>
                <a:gd name="T66" fmla="*/ 2147483647 w 16"/>
                <a:gd name="T67" fmla="*/ 2147483647 h 18"/>
                <a:gd name="T68" fmla="*/ 2147483647 w 16"/>
                <a:gd name="T69" fmla="*/ 2147483647 h 18"/>
                <a:gd name="T70" fmla="*/ 2147483647 w 16"/>
                <a:gd name="T71" fmla="*/ 2147483647 h 18"/>
                <a:gd name="T72" fmla="*/ 2147483647 w 16"/>
                <a:gd name="T73" fmla="*/ 2147483647 h 18"/>
                <a:gd name="T74" fmla="*/ 2147483647 w 16"/>
                <a:gd name="T75" fmla="*/ 2147483647 h 18"/>
                <a:gd name="T76" fmla="*/ 2147483647 w 16"/>
                <a:gd name="T77" fmla="*/ 2147483647 h 18"/>
                <a:gd name="T78" fmla="*/ 2147483647 w 16"/>
                <a:gd name="T79" fmla="*/ 2147483647 h 18"/>
                <a:gd name="T80" fmla="*/ 2147483647 w 16"/>
                <a:gd name="T81" fmla="*/ 2147483647 h 18"/>
                <a:gd name="T82" fmla="*/ 2147483647 w 16"/>
                <a:gd name="T83" fmla="*/ 2147483647 h 18"/>
                <a:gd name="T84" fmla="*/ 2147483647 w 16"/>
                <a:gd name="T85" fmla="*/ 2147483647 h 18"/>
                <a:gd name="T86" fmla="*/ 2147483647 w 16"/>
                <a:gd name="T87" fmla="*/ 2147483647 h 18"/>
                <a:gd name="T88" fmla="*/ 2147483647 w 16"/>
                <a:gd name="T89" fmla="*/ 2147483647 h 18"/>
                <a:gd name="T90" fmla="*/ 2147483647 w 16"/>
                <a:gd name="T91" fmla="*/ 2147483647 h 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6" h="18">
                  <a:moveTo>
                    <a:pt x="3" y="18"/>
                  </a:moveTo>
                  <a:cubicBezTo>
                    <a:pt x="3" y="18"/>
                    <a:pt x="3" y="18"/>
                    <a:pt x="2" y="18"/>
                  </a:cubicBezTo>
                  <a:cubicBezTo>
                    <a:pt x="1" y="17"/>
                    <a:pt x="1" y="16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2"/>
                    <a:pt x="0" y="11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2"/>
                    <a:pt x="12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4"/>
                    <a:pt x="12" y="4"/>
                    <a:pt x="9" y="4"/>
                  </a:cubicBezTo>
                  <a:cubicBezTo>
                    <a:pt x="7" y="4"/>
                    <a:pt x="5" y="4"/>
                    <a:pt x="5" y="4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2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6" y="15"/>
                    <a:pt x="6" y="13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3" y="13"/>
                    <a:pt x="3" y="11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7" y="13"/>
                    <a:pt x="8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3"/>
                    <a:pt x="8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3" y="7"/>
                    <a:pt x="3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lose/>
                  <a:moveTo>
                    <a:pt x="6" y="2"/>
                  </a:move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2"/>
                    <a:pt x="6" y="2"/>
                  </a:cubicBezTo>
                  <a:close/>
                  <a:moveTo>
                    <a:pt x="15" y="1"/>
                  </a:moveTo>
                  <a:cubicBezTo>
                    <a:pt x="14" y="2"/>
                    <a:pt x="13" y="2"/>
                    <a:pt x="12" y="3"/>
                  </a:cubicBezTo>
                  <a:cubicBezTo>
                    <a:pt x="13" y="3"/>
                    <a:pt x="14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00" name="Freeform 641"/>
            <p:cNvSpPr/>
            <p:nvPr/>
          </p:nvSpPr>
          <p:spPr bwMode="auto">
            <a:xfrm>
              <a:off x="3678933" y="3087142"/>
              <a:ext cx="22225" cy="793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01" name="Freeform 642"/>
            <p:cNvSpPr/>
            <p:nvPr/>
          </p:nvSpPr>
          <p:spPr bwMode="auto">
            <a:xfrm>
              <a:off x="3663058" y="3087142"/>
              <a:ext cx="38100" cy="142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0 h 2"/>
                <a:gd name="T6" fmla="*/ 2147483647 w 5"/>
                <a:gd name="T7" fmla="*/ 0 h 2"/>
                <a:gd name="T8" fmla="*/ 2147483647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2147483647 w 5"/>
                <a:gd name="T15" fmla="*/ 2147483647 h 2"/>
                <a:gd name="T16" fmla="*/ 2147483647 w 5"/>
                <a:gd name="T17" fmla="*/ 2147483647 h 2"/>
                <a:gd name="T18" fmla="*/ 2147483647 w 5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02" name="Freeform 643"/>
            <p:cNvSpPr/>
            <p:nvPr/>
          </p:nvSpPr>
          <p:spPr bwMode="auto">
            <a:xfrm>
              <a:off x="3709096" y="3107780"/>
              <a:ext cx="12700" cy="158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03" name="Freeform 644"/>
            <p:cNvSpPr/>
            <p:nvPr/>
          </p:nvSpPr>
          <p:spPr bwMode="auto">
            <a:xfrm>
              <a:off x="3701158" y="3107780"/>
              <a:ext cx="30163" cy="25400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2147483647 w 4"/>
                <a:gd name="T15" fmla="*/ 2147483647 h 3"/>
                <a:gd name="T16" fmla="*/ 2147483647 w 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3" y="2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04" name="Freeform 645"/>
            <p:cNvSpPr/>
            <p:nvPr/>
          </p:nvSpPr>
          <p:spPr bwMode="auto">
            <a:xfrm>
              <a:off x="3782121" y="3133180"/>
              <a:ext cx="31750" cy="2222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05" name="Freeform 646"/>
            <p:cNvSpPr>
              <a:spLocks noEditPoints="1"/>
            </p:cNvSpPr>
            <p:nvPr/>
          </p:nvSpPr>
          <p:spPr bwMode="auto">
            <a:xfrm>
              <a:off x="3775771" y="3123655"/>
              <a:ext cx="44450" cy="317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0 w 6"/>
                <a:gd name="T5" fmla="*/ 2147483647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0 h 4"/>
                <a:gd name="T12" fmla="*/ 2147483647 w 6"/>
                <a:gd name="T13" fmla="*/ 0 h 4"/>
                <a:gd name="T14" fmla="*/ 2147483647 w 6"/>
                <a:gd name="T15" fmla="*/ 2147483647 h 4"/>
                <a:gd name="T16" fmla="*/ 2147483647 w 6"/>
                <a:gd name="T17" fmla="*/ 2147483647 h 4"/>
                <a:gd name="T18" fmla="*/ 2147483647 w 6"/>
                <a:gd name="T19" fmla="*/ 2147483647 h 4"/>
                <a:gd name="T20" fmla="*/ 2147483647 w 6"/>
                <a:gd name="T21" fmla="*/ 2147483647 h 4"/>
                <a:gd name="T22" fmla="*/ 2147483647 w 6"/>
                <a:gd name="T23" fmla="*/ 2147483647 h 4"/>
                <a:gd name="T24" fmla="*/ 2147483647 w 6"/>
                <a:gd name="T25" fmla="*/ 2147483647 h 4"/>
                <a:gd name="T26" fmla="*/ 2147483647 w 6"/>
                <a:gd name="T27" fmla="*/ 2147483647 h 4"/>
                <a:gd name="T28" fmla="*/ 2147483647 w 6"/>
                <a:gd name="T29" fmla="*/ 2147483647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lose/>
                  <a:moveTo>
                    <a:pt x="2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06" name="Freeform 647"/>
            <p:cNvSpPr/>
            <p:nvPr/>
          </p:nvSpPr>
          <p:spPr bwMode="auto">
            <a:xfrm>
              <a:off x="3797996" y="3107780"/>
              <a:ext cx="60325" cy="25400"/>
            </a:xfrm>
            <a:custGeom>
              <a:avLst/>
              <a:gdLst>
                <a:gd name="T0" fmla="*/ 0 w 8"/>
                <a:gd name="T1" fmla="*/ 2147483647 h 3"/>
                <a:gd name="T2" fmla="*/ 2147483647 w 8"/>
                <a:gd name="T3" fmla="*/ 0 h 3"/>
                <a:gd name="T4" fmla="*/ 0 w 8"/>
                <a:gd name="T5" fmla="*/ 2147483647 h 3"/>
                <a:gd name="T6" fmla="*/ 0 w 8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2" y="0"/>
                    <a:pt x="7" y="3"/>
                    <a:pt x="7" y="0"/>
                  </a:cubicBezTo>
                  <a:cubicBezTo>
                    <a:pt x="8" y="3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07" name="Freeform 648"/>
            <p:cNvSpPr>
              <a:spLocks noEditPoints="1"/>
            </p:cNvSpPr>
            <p:nvPr/>
          </p:nvSpPr>
          <p:spPr bwMode="auto">
            <a:xfrm>
              <a:off x="3791646" y="3087142"/>
              <a:ext cx="66675" cy="460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0 w 9"/>
                <a:gd name="T5" fmla="*/ 2147483647 h 6"/>
                <a:gd name="T6" fmla="*/ 0 w 9"/>
                <a:gd name="T7" fmla="*/ 2147483647 h 6"/>
                <a:gd name="T8" fmla="*/ 2147483647 w 9"/>
                <a:gd name="T9" fmla="*/ 2147483647 h 6"/>
                <a:gd name="T10" fmla="*/ 2147483647 w 9"/>
                <a:gd name="T11" fmla="*/ 2147483647 h 6"/>
                <a:gd name="T12" fmla="*/ 2147483647 w 9"/>
                <a:gd name="T13" fmla="*/ 2147483647 h 6"/>
                <a:gd name="T14" fmla="*/ 2147483647 w 9"/>
                <a:gd name="T15" fmla="*/ 2147483647 h 6"/>
                <a:gd name="T16" fmla="*/ 2147483647 w 9"/>
                <a:gd name="T17" fmla="*/ 2147483647 h 6"/>
                <a:gd name="T18" fmla="*/ 2147483647 w 9"/>
                <a:gd name="T19" fmla="*/ 2147483647 h 6"/>
                <a:gd name="T20" fmla="*/ 2147483647 w 9"/>
                <a:gd name="T21" fmla="*/ 0 h 6"/>
                <a:gd name="T22" fmla="*/ 2147483647 w 9"/>
                <a:gd name="T23" fmla="*/ 2147483647 h 6"/>
                <a:gd name="T24" fmla="*/ 2147483647 w 9"/>
                <a:gd name="T25" fmla="*/ 2147483647 h 6"/>
                <a:gd name="T26" fmla="*/ 2147483647 w 9"/>
                <a:gd name="T27" fmla="*/ 2147483647 h 6"/>
                <a:gd name="T28" fmla="*/ 2147483647 w 9"/>
                <a:gd name="T29" fmla="*/ 2147483647 h 6"/>
                <a:gd name="T30" fmla="*/ 2147483647 w 9"/>
                <a:gd name="T31" fmla="*/ 2147483647 h 6"/>
                <a:gd name="T32" fmla="*/ 2147483647 w 9"/>
                <a:gd name="T33" fmla="*/ 2147483647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3" y="6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6" y="6"/>
                    <a:pt x="4" y="6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08" name="Freeform 649"/>
            <p:cNvSpPr/>
            <p:nvPr/>
          </p:nvSpPr>
          <p:spPr bwMode="auto">
            <a:xfrm>
              <a:off x="3858321" y="3107780"/>
              <a:ext cx="6350" cy="9525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09" name="Freeform 650"/>
            <p:cNvSpPr/>
            <p:nvPr/>
          </p:nvSpPr>
          <p:spPr bwMode="auto">
            <a:xfrm>
              <a:off x="3848796" y="3107780"/>
              <a:ext cx="25400" cy="15875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0 h 2"/>
                <a:gd name="T6" fmla="*/ 2147483647 w 3"/>
                <a:gd name="T7" fmla="*/ 0 h 2"/>
                <a:gd name="T8" fmla="*/ 2147483647 w 3"/>
                <a:gd name="T9" fmla="*/ 0 h 2"/>
                <a:gd name="T10" fmla="*/ 2147483647 w 3"/>
                <a:gd name="T11" fmla="*/ 0 h 2"/>
                <a:gd name="T12" fmla="*/ 2147483647 w 3"/>
                <a:gd name="T13" fmla="*/ 0 h 2"/>
                <a:gd name="T14" fmla="*/ 2147483647 w 3"/>
                <a:gd name="T15" fmla="*/ 0 h 2"/>
                <a:gd name="T16" fmla="*/ 2147483647 w 3"/>
                <a:gd name="T17" fmla="*/ 0 h 2"/>
                <a:gd name="T18" fmla="*/ 2147483647 w 3"/>
                <a:gd name="T19" fmla="*/ 2147483647 h 2"/>
                <a:gd name="T20" fmla="*/ 2147483647 w 3"/>
                <a:gd name="T21" fmla="*/ 2147483647 h 2"/>
                <a:gd name="T22" fmla="*/ 0 w 3"/>
                <a:gd name="T23" fmla="*/ 2147483647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10" name="Freeform 651"/>
            <p:cNvSpPr/>
            <p:nvPr/>
          </p:nvSpPr>
          <p:spPr bwMode="auto">
            <a:xfrm>
              <a:off x="3874196" y="3107780"/>
              <a:ext cx="0" cy="15875"/>
            </a:xfrm>
            <a:custGeom>
              <a:avLst/>
              <a:gdLst>
                <a:gd name="T0" fmla="*/ 2147483647 h 2"/>
                <a:gd name="T1" fmla="*/ 0 h 2"/>
                <a:gd name="T2" fmla="*/ 2147483647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11" name="Freeform 652"/>
            <p:cNvSpPr/>
            <p:nvPr/>
          </p:nvSpPr>
          <p:spPr bwMode="auto">
            <a:xfrm>
              <a:off x="3848796" y="3101430"/>
              <a:ext cx="31750" cy="22225"/>
            </a:xfrm>
            <a:custGeom>
              <a:avLst/>
              <a:gdLst>
                <a:gd name="T0" fmla="*/ 0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0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12" name="Freeform 653"/>
            <p:cNvSpPr/>
            <p:nvPr/>
          </p:nvSpPr>
          <p:spPr bwMode="auto">
            <a:xfrm>
              <a:off x="3880546" y="3107780"/>
              <a:ext cx="6350" cy="9525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13" name="Freeform 654"/>
            <p:cNvSpPr/>
            <p:nvPr/>
          </p:nvSpPr>
          <p:spPr bwMode="auto">
            <a:xfrm>
              <a:off x="3864671" y="3107780"/>
              <a:ext cx="36512" cy="9525"/>
            </a:xfrm>
            <a:custGeom>
              <a:avLst/>
              <a:gdLst>
                <a:gd name="T0" fmla="*/ 2147483647 w 5"/>
                <a:gd name="T1" fmla="*/ 2147483647 h 1"/>
                <a:gd name="T2" fmla="*/ 2147483647 w 5"/>
                <a:gd name="T3" fmla="*/ 2147483647 h 1"/>
                <a:gd name="T4" fmla="*/ 2147483647 w 5"/>
                <a:gd name="T5" fmla="*/ 2147483647 h 1"/>
                <a:gd name="T6" fmla="*/ 0 w 5"/>
                <a:gd name="T7" fmla="*/ 0 h 1"/>
                <a:gd name="T8" fmla="*/ 2147483647 w 5"/>
                <a:gd name="T9" fmla="*/ 0 h 1"/>
                <a:gd name="T10" fmla="*/ 2147483647 w 5"/>
                <a:gd name="T11" fmla="*/ 0 h 1"/>
                <a:gd name="T12" fmla="*/ 2147483647 w 5"/>
                <a:gd name="T13" fmla="*/ 0 h 1"/>
                <a:gd name="T14" fmla="*/ 2147483647 w 5"/>
                <a:gd name="T15" fmla="*/ 0 h 1"/>
                <a:gd name="T16" fmla="*/ 2147483647 w 5"/>
                <a:gd name="T17" fmla="*/ 2147483647 h 1"/>
                <a:gd name="T18" fmla="*/ 2147483647 w 5"/>
                <a:gd name="T19" fmla="*/ 2147483647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14" name="Freeform 655"/>
            <p:cNvSpPr/>
            <p:nvPr/>
          </p:nvSpPr>
          <p:spPr bwMode="auto">
            <a:xfrm>
              <a:off x="3848796" y="3155405"/>
              <a:ext cx="9525" cy="6350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15" name="Freeform 656"/>
            <p:cNvSpPr/>
            <p:nvPr/>
          </p:nvSpPr>
          <p:spPr bwMode="auto">
            <a:xfrm>
              <a:off x="3820221" y="3139530"/>
              <a:ext cx="44450" cy="44450"/>
            </a:xfrm>
            <a:custGeom>
              <a:avLst/>
              <a:gdLst>
                <a:gd name="T0" fmla="*/ 0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0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0 w 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16" name="Freeform 657"/>
            <p:cNvSpPr/>
            <p:nvPr/>
          </p:nvSpPr>
          <p:spPr bwMode="auto">
            <a:xfrm>
              <a:off x="3864671" y="3117305"/>
              <a:ext cx="58737" cy="38100"/>
            </a:xfrm>
            <a:custGeom>
              <a:avLst/>
              <a:gdLst>
                <a:gd name="T0" fmla="*/ 2147483647 w 8"/>
                <a:gd name="T1" fmla="*/ 2147483647 h 5"/>
                <a:gd name="T2" fmla="*/ 0 w 8"/>
                <a:gd name="T3" fmla="*/ 2147483647 h 5"/>
                <a:gd name="T4" fmla="*/ 2147483647 w 8"/>
                <a:gd name="T5" fmla="*/ 0 h 5"/>
                <a:gd name="T6" fmla="*/ 2147483647 w 8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3" y="2"/>
                  </a:moveTo>
                  <a:cubicBezTo>
                    <a:pt x="3" y="4"/>
                    <a:pt x="1" y="5"/>
                    <a:pt x="0" y="4"/>
                  </a:cubicBezTo>
                  <a:cubicBezTo>
                    <a:pt x="0" y="1"/>
                    <a:pt x="5" y="0"/>
                    <a:pt x="8" y="0"/>
                  </a:cubicBezTo>
                  <a:cubicBezTo>
                    <a:pt x="8" y="1"/>
                    <a:pt x="5" y="2"/>
                    <a:pt x="3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17" name="Freeform 658"/>
            <p:cNvSpPr>
              <a:spLocks noEditPoints="1"/>
            </p:cNvSpPr>
            <p:nvPr/>
          </p:nvSpPr>
          <p:spPr bwMode="auto">
            <a:xfrm>
              <a:off x="3858321" y="3107780"/>
              <a:ext cx="71437" cy="47625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0 w 10"/>
                <a:gd name="T5" fmla="*/ 2147483647 h 6"/>
                <a:gd name="T6" fmla="*/ 0 w 10"/>
                <a:gd name="T7" fmla="*/ 2147483647 h 6"/>
                <a:gd name="T8" fmla="*/ 2147483647 w 10"/>
                <a:gd name="T9" fmla="*/ 0 h 6"/>
                <a:gd name="T10" fmla="*/ 2147483647 w 10"/>
                <a:gd name="T11" fmla="*/ 0 h 6"/>
                <a:gd name="T12" fmla="*/ 2147483647 w 10"/>
                <a:gd name="T13" fmla="*/ 2147483647 h 6"/>
                <a:gd name="T14" fmla="*/ 2147483647 w 10"/>
                <a:gd name="T15" fmla="*/ 2147483647 h 6"/>
                <a:gd name="T16" fmla="*/ 2147483647 w 10"/>
                <a:gd name="T17" fmla="*/ 2147483647 h 6"/>
                <a:gd name="T18" fmla="*/ 2147483647 w 10"/>
                <a:gd name="T19" fmla="*/ 2147483647 h 6"/>
                <a:gd name="T20" fmla="*/ 2147483647 w 10"/>
                <a:gd name="T21" fmla="*/ 2147483647 h 6"/>
                <a:gd name="T22" fmla="*/ 2147483647 w 10"/>
                <a:gd name="T23" fmla="*/ 2147483647 h 6"/>
                <a:gd name="T24" fmla="*/ 2147483647 w 10"/>
                <a:gd name="T25" fmla="*/ 2147483647 h 6"/>
                <a:gd name="T26" fmla="*/ 2147483647 w 10"/>
                <a:gd name="T27" fmla="*/ 2147483647 h 6"/>
                <a:gd name="T28" fmla="*/ 2147483647 w 10"/>
                <a:gd name="T29" fmla="*/ 2147483647 h 6"/>
                <a:gd name="T30" fmla="*/ 2147483647 w 10"/>
                <a:gd name="T31" fmla="*/ 2147483647 h 6"/>
                <a:gd name="T32" fmla="*/ 2147483647 w 10"/>
                <a:gd name="T33" fmla="*/ 2147483647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6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3" y="6"/>
                    <a:pt x="1" y="6"/>
                  </a:cubicBezTo>
                  <a:close/>
                  <a:moveTo>
                    <a:pt x="7" y="2"/>
                  </a:moveTo>
                  <a:cubicBezTo>
                    <a:pt x="5" y="2"/>
                    <a:pt x="2" y="3"/>
                    <a:pt x="1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18" name="Freeform 659"/>
            <p:cNvSpPr/>
            <p:nvPr/>
          </p:nvSpPr>
          <p:spPr bwMode="auto">
            <a:xfrm>
              <a:off x="3901183" y="3101430"/>
              <a:ext cx="15875" cy="6350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19" name="Freeform 660"/>
            <p:cNvSpPr/>
            <p:nvPr/>
          </p:nvSpPr>
          <p:spPr bwMode="auto">
            <a:xfrm>
              <a:off x="3894833" y="3095080"/>
              <a:ext cx="28575" cy="22225"/>
            </a:xfrm>
            <a:custGeom>
              <a:avLst/>
              <a:gdLst>
                <a:gd name="T0" fmla="*/ 0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20" name="Freeform 661"/>
            <p:cNvSpPr/>
            <p:nvPr/>
          </p:nvSpPr>
          <p:spPr bwMode="auto">
            <a:xfrm>
              <a:off x="3983733" y="2991892"/>
              <a:ext cx="6350" cy="0"/>
            </a:xfrm>
            <a:custGeom>
              <a:avLst/>
              <a:gdLst>
                <a:gd name="T0" fmla="*/ 0 w 1"/>
                <a:gd name="T1" fmla="*/ 2147483647 w 1"/>
                <a:gd name="T2" fmla="*/ 2147483647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21" name="Freeform 662"/>
            <p:cNvSpPr/>
            <p:nvPr/>
          </p:nvSpPr>
          <p:spPr bwMode="auto">
            <a:xfrm>
              <a:off x="3967858" y="2982367"/>
              <a:ext cx="22225" cy="158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22" name="Freeform 663"/>
            <p:cNvSpPr/>
            <p:nvPr/>
          </p:nvSpPr>
          <p:spPr bwMode="auto">
            <a:xfrm>
              <a:off x="3731321" y="3029992"/>
              <a:ext cx="6350" cy="12700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2147483647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23" name="Freeform 664"/>
            <p:cNvSpPr/>
            <p:nvPr/>
          </p:nvSpPr>
          <p:spPr bwMode="auto">
            <a:xfrm>
              <a:off x="3731321" y="3014117"/>
              <a:ext cx="12700" cy="38100"/>
            </a:xfrm>
            <a:custGeom>
              <a:avLst/>
              <a:gdLst>
                <a:gd name="T0" fmla="*/ 0 w 2"/>
                <a:gd name="T1" fmla="*/ 2147483647 h 5"/>
                <a:gd name="T2" fmla="*/ 0 w 2"/>
                <a:gd name="T3" fmla="*/ 2147483647 h 5"/>
                <a:gd name="T4" fmla="*/ 0 w 2"/>
                <a:gd name="T5" fmla="*/ 2147483647 h 5"/>
                <a:gd name="T6" fmla="*/ 2147483647 w 2"/>
                <a:gd name="T7" fmla="*/ 0 h 5"/>
                <a:gd name="T8" fmla="*/ 2147483647 w 2"/>
                <a:gd name="T9" fmla="*/ 2147483647 h 5"/>
                <a:gd name="T10" fmla="*/ 2147483647 w 2"/>
                <a:gd name="T11" fmla="*/ 2147483647 h 5"/>
                <a:gd name="T12" fmla="*/ 2147483647 w 2"/>
                <a:gd name="T13" fmla="*/ 2147483647 h 5"/>
                <a:gd name="T14" fmla="*/ 0 w 2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4"/>
                    <a:pt x="1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24" name="Freeform 665"/>
            <p:cNvSpPr/>
            <p:nvPr/>
          </p:nvSpPr>
          <p:spPr bwMode="auto">
            <a:xfrm>
              <a:off x="3602733" y="2879180"/>
              <a:ext cx="179388" cy="163512"/>
            </a:xfrm>
            <a:custGeom>
              <a:avLst/>
              <a:gdLst>
                <a:gd name="T0" fmla="*/ 2147483647 w 24"/>
                <a:gd name="T1" fmla="*/ 2147483647 h 22"/>
                <a:gd name="T2" fmla="*/ 2147483647 w 24"/>
                <a:gd name="T3" fmla="*/ 2147483647 h 22"/>
                <a:gd name="T4" fmla="*/ 2147483647 w 24"/>
                <a:gd name="T5" fmla="*/ 2147483647 h 22"/>
                <a:gd name="T6" fmla="*/ 2147483647 w 24"/>
                <a:gd name="T7" fmla="*/ 2147483647 h 22"/>
                <a:gd name="T8" fmla="*/ 2147483647 w 24"/>
                <a:gd name="T9" fmla="*/ 2147483647 h 22"/>
                <a:gd name="T10" fmla="*/ 2147483647 w 24"/>
                <a:gd name="T11" fmla="*/ 2147483647 h 22"/>
                <a:gd name="T12" fmla="*/ 2147483647 w 24"/>
                <a:gd name="T13" fmla="*/ 2147483647 h 22"/>
                <a:gd name="T14" fmla="*/ 2147483647 w 24"/>
                <a:gd name="T15" fmla="*/ 2147483647 h 22"/>
                <a:gd name="T16" fmla="*/ 2147483647 w 24"/>
                <a:gd name="T17" fmla="*/ 2147483647 h 22"/>
                <a:gd name="T18" fmla="*/ 2147483647 w 24"/>
                <a:gd name="T19" fmla="*/ 2147483647 h 22"/>
                <a:gd name="T20" fmla="*/ 2147483647 w 24"/>
                <a:gd name="T21" fmla="*/ 2147483647 h 22"/>
                <a:gd name="T22" fmla="*/ 2147483647 w 24"/>
                <a:gd name="T23" fmla="*/ 2147483647 h 22"/>
                <a:gd name="T24" fmla="*/ 2147483647 w 24"/>
                <a:gd name="T25" fmla="*/ 2147483647 h 22"/>
                <a:gd name="T26" fmla="*/ 2147483647 w 24"/>
                <a:gd name="T27" fmla="*/ 2147483647 h 22"/>
                <a:gd name="T28" fmla="*/ 2147483647 w 24"/>
                <a:gd name="T29" fmla="*/ 2147483647 h 22"/>
                <a:gd name="T30" fmla="*/ 2147483647 w 24"/>
                <a:gd name="T31" fmla="*/ 2147483647 h 22"/>
                <a:gd name="T32" fmla="*/ 2147483647 w 24"/>
                <a:gd name="T33" fmla="*/ 2147483647 h 22"/>
                <a:gd name="T34" fmla="*/ 2147483647 w 24"/>
                <a:gd name="T35" fmla="*/ 2147483647 h 22"/>
                <a:gd name="T36" fmla="*/ 2147483647 w 24"/>
                <a:gd name="T37" fmla="*/ 214748364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22">
                  <a:moveTo>
                    <a:pt x="21" y="3"/>
                  </a:moveTo>
                  <a:cubicBezTo>
                    <a:pt x="15" y="0"/>
                    <a:pt x="16" y="8"/>
                    <a:pt x="13" y="9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5" y="11"/>
                    <a:pt x="3" y="10"/>
                    <a:pt x="2" y="8"/>
                  </a:cubicBezTo>
                  <a:cubicBezTo>
                    <a:pt x="1" y="8"/>
                    <a:pt x="1" y="10"/>
                    <a:pt x="1" y="11"/>
                  </a:cubicBezTo>
                  <a:cubicBezTo>
                    <a:pt x="0" y="13"/>
                    <a:pt x="2" y="13"/>
                    <a:pt x="3" y="14"/>
                  </a:cubicBezTo>
                  <a:cubicBezTo>
                    <a:pt x="4" y="17"/>
                    <a:pt x="3" y="21"/>
                    <a:pt x="7" y="19"/>
                  </a:cubicBezTo>
                  <a:cubicBezTo>
                    <a:pt x="7" y="22"/>
                    <a:pt x="9" y="19"/>
                    <a:pt x="10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3" y="20"/>
                    <a:pt x="14" y="21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5" y="22"/>
                    <a:pt x="16" y="21"/>
                    <a:pt x="17" y="21"/>
                  </a:cubicBezTo>
                  <a:cubicBezTo>
                    <a:pt x="18" y="20"/>
                    <a:pt x="19" y="18"/>
                    <a:pt x="18" y="17"/>
                  </a:cubicBezTo>
                  <a:cubicBezTo>
                    <a:pt x="20" y="15"/>
                    <a:pt x="21" y="12"/>
                    <a:pt x="22" y="10"/>
                  </a:cubicBezTo>
                  <a:cubicBezTo>
                    <a:pt x="23" y="11"/>
                    <a:pt x="23" y="10"/>
                    <a:pt x="24" y="10"/>
                  </a:cubicBezTo>
                  <a:cubicBezTo>
                    <a:pt x="22" y="8"/>
                    <a:pt x="22" y="7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25" name="Freeform 666"/>
            <p:cNvSpPr>
              <a:spLocks noEditPoints="1"/>
            </p:cNvSpPr>
            <p:nvPr/>
          </p:nvSpPr>
          <p:spPr bwMode="auto">
            <a:xfrm>
              <a:off x="3602733" y="2888705"/>
              <a:ext cx="188913" cy="163512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2147483647 h 22"/>
                <a:gd name="T14" fmla="*/ 0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2147483647 w 25"/>
                <a:gd name="T21" fmla="*/ 2147483647 h 22"/>
                <a:gd name="T22" fmla="*/ 2147483647 w 25"/>
                <a:gd name="T23" fmla="*/ 2147483647 h 22"/>
                <a:gd name="T24" fmla="*/ 2147483647 w 25"/>
                <a:gd name="T25" fmla="*/ 2147483647 h 22"/>
                <a:gd name="T26" fmla="*/ 2147483647 w 25"/>
                <a:gd name="T27" fmla="*/ 2147483647 h 22"/>
                <a:gd name="T28" fmla="*/ 2147483647 w 25"/>
                <a:gd name="T29" fmla="*/ 2147483647 h 22"/>
                <a:gd name="T30" fmla="*/ 2147483647 w 25"/>
                <a:gd name="T31" fmla="*/ 2147483647 h 22"/>
                <a:gd name="T32" fmla="*/ 2147483647 w 25"/>
                <a:gd name="T33" fmla="*/ 2147483647 h 22"/>
                <a:gd name="T34" fmla="*/ 2147483647 w 25"/>
                <a:gd name="T35" fmla="*/ 2147483647 h 22"/>
                <a:gd name="T36" fmla="*/ 2147483647 w 25"/>
                <a:gd name="T37" fmla="*/ 2147483647 h 22"/>
                <a:gd name="T38" fmla="*/ 2147483647 w 25"/>
                <a:gd name="T39" fmla="*/ 2147483647 h 22"/>
                <a:gd name="T40" fmla="*/ 2147483647 w 25"/>
                <a:gd name="T41" fmla="*/ 2147483647 h 22"/>
                <a:gd name="T42" fmla="*/ 2147483647 w 25"/>
                <a:gd name="T43" fmla="*/ 2147483647 h 22"/>
                <a:gd name="T44" fmla="*/ 2147483647 w 25"/>
                <a:gd name="T45" fmla="*/ 2147483647 h 22"/>
                <a:gd name="T46" fmla="*/ 2147483647 w 25"/>
                <a:gd name="T47" fmla="*/ 2147483647 h 22"/>
                <a:gd name="T48" fmla="*/ 2147483647 w 25"/>
                <a:gd name="T49" fmla="*/ 2147483647 h 22"/>
                <a:gd name="T50" fmla="*/ 2147483647 w 25"/>
                <a:gd name="T51" fmla="*/ 2147483647 h 22"/>
                <a:gd name="T52" fmla="*/ 2147483647 w 25"/>
                <a:gd name="T53" fmla="*/ 2147483647 h 22"/>
                <a:gd name="T54" fmla="*/ 2147483647 w 25"/>
                <a:gd name="T55" fmla="*/ 2147483647 h 22"/>
                <a:gd name="T56" fmla="*/ 2147483647 w 25"/>
                <a:gd name="T57" fmla="*/ 2147483647 h 22"/>
                <a:gd name="T58" fmla="*/ 2147483647 w 25"/>
                <a:gd name="T59" fmla="*/ 2147483647 h 22"/>
                <a:gd name="T60" fmla="*/ 2147483647 w 25"/>
                <a:gd name="T61" fmla="*/ 2147483647 h 22"/>
                <a:gd name="T62" fmla="*/ 2147483647 w 25"/>
                <a:gd name="T63" fmla="*/ 2147483647 h 22"/>
                <a:gd name="T64" fmla="*/ 2147483647 w 25"/>
                <a:gd name="T65" fmla="*/ 2147483647 h 22"/>
                <a:gd name="T66" fmla="*/ 2147483647 w 25"/>
                <a:gd name="T67" fmla="*/ 2147483647 h 22"/>
                <a:gd name="T68" fmla="*/ 2147483647 w 25"/>
                <a:gd name="T69" fmla="*/ 2147483647 h 22"/>
                <a:gd name="T70" fmla="*/ 2147483647 w 25"/>
                <a:gd name="T71" fmla="*/ 2147483647 h 22"/>
                <a:gd name="T72" fmla="*/ 2147483647 w 25"/>
                <a:gd name="T73" fmla="*/ 2147483647 h 22"/>
                <a:gd name="T74" fmla="*/ 2147483647 w 25"/>
                <a:gd name="T75" fmla="*/ 2147483647 h 22"/>
                <a:gd name="T76" fmla="*/ 2147483647 w 25"/>
                <a:gd name="T77" fmla="*/ 2147483647 h 22"/>
                <a:gd name="T78" fmla="*/ 2147483647 w 25"/>
                <a:gd name="T79" fmla="*/ 2147483647 h 22"/>
                <a:gd name="T80" fmla="*/ 2147483647 w 25"/>
                <a:gd name="T81" fmla="*/ 2147483647 h 22"/>
                <a:gd name="T82" fmla="*/ 2147483647 w 25"/>
                <a:gd name="T83" fmla="*/ 2147483647 h 22"/>
                <a:gd name="T84" fmla="*/ 2147483647 w 25"/>
                <a:gd name="T85" fmla="*/ 2147483647 h 22"/>
                <a:gd name="T86" fmla="*/ 2147483647 w 25"/>
                <a:gd name="T87" fmla="*/ 2147483647 h 22"/>
                <a:gd name="T88" fmla="*/ 2147483647 w 25"/>
                <a:gd name="T89" fmla="*/ 2147483647 h 22"/>
                <a:gd name="T90" fmla="*/ 2147483647 w 25"/>
                <a:gd name="T91" fmla="*/ 2147483647 h 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" h="22">
                  <a:moveTo>
                    <a:pt x="14" y="22"/>
                  </a:moveTo>
                  <a:cubicBezTo>
                    <a:pt x="14" y="22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4" y="19"/>
                    <a:pt x="3" y="17"/>
                    <a:pt x="3" y="16"/>
                  </a:cubicBezTo>
                  <a:cubicBezTo>
                    <a:pt x="3" y="15"/>
                    <a:pt x="2" y="14"/>
                    <a:pt x="2" y="14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8"/>
                    <a:pt x="1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5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7"/>
                    <a:pt x="14" y="6"/>
                    <a:pt x="15" y="4"/>
                  </a:cubicBezTo>
                  <a:cubicBezTo>
                    <a:pt x="16" y="2"/>
                    <a:pt x="16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7"/>
                    <a:pt x="23" y="8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2"/>
                    <a:pt x="21" y="14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9"/>
                    <a:pt x="18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6" y="21"/>
                    <a:pt x="15" y="22"/>
                    <a:pt x="14" y="22"/>
                  </a:cubicBezTo>
                  <a:close/>
                  <a:moveTo>
                    <a:pt x="13" y="19"/>
                  </a:move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8" y="18"/>
                    <a:pt x="18" y="17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0" y="13"/>
                    <a:pt x="21" y="11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1" y="7"/>
                    <a:pt x="21" y="6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3"/>
                    <a:pt x="16" y="5"/>
                  </a:cubicBezTo>
                  <a:cubicBezTo>
                    <a:pt x="15" y="6"/>
                    <a:pt x="15" y="8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5" y="10"/>
                    <a:pt x="3" y="10"/>
                    <a:pt x="2" y="8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7"/>
                    <a:pt x="5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26" name="Freeform 667"/>
            <p:cNvSpPr/>
            <p:nvPr/>
          </p:nvSpPr>
          <p:spPr bwMode="auto">
            <a:xfrm>
              <a:off x="3545583" y="3064917"/>
              <a:ext cx="163513" cy="58738"/>
            </a:xfrm>
            <a:custGeom>
              <a:avLst/>
              <a:gdLst>
                <a:gd name="T0" fmla="*/ 2147483647 w 22"/>
                <a:gd name="T1" fmla="*/ 2147483647 h 8"/>
                <a:gd name="T2" fmla="*/ 2147483647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0 w 22"/>
                <a:gd name="T9" fmla="*/ 2147483647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2147483647 w 22"/>
                <a:gd name="T15" fmla="*/ 2147483647 h 8"/>
                <a:gd name="T16" fmla="*/ 2147483647 w 22"/>
                <a:gd name="T17" fmla="*/ 2147483647 h 8"/>
                <a:gd name="T18" fmla="*/ 2147483647 w 22"/>
                <a:gd name="T19" fmla="*/ 2147483647 h 8"/>
                <a:gd name="T20" fmla="*/ 2147483647 w 22"/>
                <a:gd name="T21" fmla="*/ 2147483647 h 8"/>
                <a:gd name="T22" fmla="*/ 2147483647 w 22"/>
                <a:gd name="T23" fmla="*/ 2147483647 h 8"/>
                <a:gd name="T24" fmla="*/ 2147483647 w 22"/>
                <a:gd name="T25" fmla="*/ 2147483647 h 8"/>
                <a:gd name="T26" fmla="*/ 2147483647 w 22"/>
                <a:gd name="T27" fmla="*/ 2147483647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8">
                  <a:moveTo>
                    <a:pt x="16" y="7"/>
                  </a:moveTo>
                  <a:cubicBezTo>
                    <a:pt x="14" y="7"/>
                    <a:pt x="12" y="5"/>
                    <a:pt x="9" y="5"/>
                  </a:cubicBezTo>
                  <a:cubicBezTo>
                    <a:pt x="7" y="5"/>
                    <a:pt x="5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5" y="0"/>
                    <a:pt x="5" y="1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5" y="3"/>
                    <a:pt x="17" y="3"/>
                    <a:pt x="17" y="4"/>
                  </a:cubicBezTo>
                  <a:cubicBezTo>
                    <a:pt x="18" y="5"/>
                    <a:pt x="19" y="5"/>
                    <a:pt x="21" y="5"/>
                  </a:cubicBezTo>
                  <a:cubicBezTo>
                    <a:pt x="22" y="5"/>
                    <a:pt x="21" y="7"/>
                    <a:pt x="22" y="8"/>
                  </a:cubicBezTo>
                  <a:cubicBezTo>
                    <a:pt x="20" y="7"/>
                    <a:pt x="18" y="7"/>
                    <a:pt x="16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27" name="Freeform 668"/>
            <p:cNvSpPr>
              <a:spLocks noEditPoints="1"/>
            </p:cNvSpPr>
            <p:nvPr/>
          </p:nvSpPr>
          <p:spPr bwMode="auto">
            <a:xfrm>
              <a:off x="3536058" y="3064917"/>
              <a:ext cx="179388" cy="68263"/>
            </a:xfrm>
            <a:custGeom>
              <a:avLst/>
              <a:gdLst>
                <a:gd name="T0" fmla="*/ 2147483647 w 24"/>
                <a:gd name="T1" fmla="*/ 2147483647 h 9"/>
                <a:gd name="T2" fmla="*/ 2147483647 w 24"/>
                <a:gd name="T3" fmla="*/ 2147483647 h 9"/>
                <a:gd name="T4" fmla="*/ 2147483647 w 24"/>
                <a:gd name="T5" fmla="*/ 2147483647 h 9"/>
                <a:gd name="T6" fmla="*/ 2147483647 w 24"/>
                <a:gd name="T7" fmla="*/ 2147483647 h 9"/>
                <a:gd name="T8" fmla="*/ 2147483647 w 24"/>
                <a:gd name="T9" fmla="*/ 2147483647 h 9"/>
                <a:gd name="T10" fmla="*/ 0 w 24"/>
                <a:gd name="T11" fmla="*/ 2147483647 h 9"/>
                <a:gd name="T12" fmla="*/ 2147483647 w 24"/>
                <a:gd name="T13" fmla="*/ 2147483647 h 9"/>
                <a:gd name="T14" fmla="*/ 2147483647 w 24"/>
                <a:gd name="T15" fmla="*/ 2147483647 h 9"/>
                <a:gd name="T16" fmla="*/ 2147483647 w 24"/>
                <a:gd name="T17" fmla="*/ 2147483647 h 9"/>
                <a:gd name="T18" fmla="*/ 2147483647 w 24"/>
                <a:gd name="T19" fmla="*/ 2147483647 h 9"/>
                <a:gd name="T20" fmla="*/ 2147483647 w 24"/>
                <a:gd name="T21" fmla="*/ 2147483647 h 9"/>
                <a:gd name="T22" fmla="*/ 2147483647 w 24"/>
                <a:gd name="T23" fmla="*/ 2147483647 h 9"/>
                <a:gd name="T24" fmla="*/ 2147483647 w 24"/>
                <a:gd name="T25" fmla="*/ 2147483647 h 9"/>
                <a:gd name="T26" fmla="*/ 2147483647 w 24"/>
                <a:gd name="T27" fmla="*/ 2147483647 h 9"/>
                <a:gd name="T28" fmla="*/ 2147483647 w 24"/>
                <a:gd name="T29" fmla="*/ 2147483647 h 9"/>
                <a:gd name="T30" fmla="*/ 2147483647 w 24"/>
                <a:gd name="T31" fmla="*/ 2147483647 h 9"/>
                <a:gd name="T32" fmla="*/ 2147483647 w 24"/>
                <a:gd name="T33" fmla="*/ 2147483647 h 9"/>
                <a:gd name="T34" fmla="*/ 2147483647 w 24"/>
                <a:gd name="T35" fmla="*/ 2147483647 h 9"/>
                <a:gd name="T36" fmla="*/ 2147483647 w 24"/>
                <a:gd name="T37" fmla="*/ 2147483647 h 9"/>
                <a:gd name="T38" fmla="*/ 2147483647 w 24"/>
                <a:gd name="T39" fmla="*/ 2147483647 h 9"/>
                <a:gd name="T40" fmla="*/ 2147483647 w 24"/>
                <a:gd name="T41" fmla="*/ 2147483647 h 9"/>
                <a:gd name="T42" fmla="*/ 2147483647 w 24"/>
                <a:gd name="T43" fmla="*/ 2147483647 h 9"/>
                <a:gd name="T44" fmla="*/ 2147483647 w 24"/>
                <a:gd name="T45" fmla="*/ 2147483647 h 9"/>
                <a:gd name="T46" fmla="*/ 2147483647 w 24"/>
                <a:gd name="T47" fmla="*/ 2147483647 h 9"/>
                <a:gd name="T48" fmla="*/ 2147483647 w 24"/>
                <a:gd name="T49" fmla="*/ 2147483647 h 9"/>
                <a:gd name="T50" fmla="*/ 2147483647 w 24"/>
                <a:gd name="T51" fmla="*/ 2147483647 h 9"/>
                <a:gd name="T52" fmla="*/ 2147483647 w 24"/>
                <a:gd name="T53" fmla="*/ 2147483647 h 9"/>
                <a:gd name="T54" fmla="*/ 2147483647 w 24"/>
                <a:gd name="T55" fmla="*/ 2147483647 h 9"/>
                <a:gd name="T56" fmla="*/ 2147483647 w 24"/>
                <a:gd name="T57" fmla="*/ 2147483647 h 9"/>
                <a:gd name="T58" fmla="*/ 2147483647 w 24"/>
                <a:gd name="T59" fmla="*/ 2147483647 h 9"/>
                <a:gd name="T60" fmla="*/ 2147483647 w 24"/>
                <a:gd name="T61" fmla="*/ 2147483647 h 9"/>
                <a:gd name="T62" fmla="*/ 2147483647 w 24"/>
                <a:gd name="T63" fmla="*/ 2147483647 h 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9">
                  <a:moveTo>
                    <a:pt x="24" y="9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8"/>
                    <a:pt x="18" y="7"/>
                    <a:pt x="17" y="7"/>
                  </a:cubicBezTo>
                  <a:cubicBezTo>
                    <a:pt x="16" y="7"/>
                    <a:pt x="14" y="7"/>
                    <a:pt x="13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7" y="6"/>
                    <a:pt x="6" y="6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8" y="2"/>
                    <a:pt x="19" y="3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3" y="7"/>
                    <a:pt x="23" y="7"/>
                    <a:pt x="23" y="8"/>
                  </a:cubicBezTo>
                  <a:lnTo>
                    <a:pt x="24" y="9"/>
                  </a:lnTo>
                  <a:close/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19" y="6"/>
                    <a:pt x="18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8" y="4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5" y="6"/>
                    <a:pt x="16" y="6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28" name="Freeform 669"/>
            <p:cNvSpPr/>
            <p:nvPr/>
          </p:nvSpPr>
          <p:spPr bwMode="auto">
            <a:xfrm>
              <a:off x="3529708" y="2976017"/>
              <a:ext cx="6350" cy="6350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29" name="Freeform 670"/>
            <p:cNvSpPr/>
            <p:nvPr/>
          </p:nvSpPr>
          <p:spPr bwMode="auto">
            <a:xfrm>
              <a:off x="3520183" y="2969667"/>
              <a:ext cx="15875" cy="22225"/>
            </a:xfrm>
            <a:custGeom>
              <a:avLst/>
              <a:gdLst>
                <a:gd name="T0" fmla="*/ 0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2147483647 w 2"/>
                <a:gd name="T11" fmla="*/ 2147483647 h 3"/>
                <a:gd name="T12" fmla="*/ 2147483647 w 2"/>
                <a:gd name="T13" fmla="*/ 2147483647 h 3"/>
                <a:gd name="T14" fmla="*/ 2147483647 w 2"/>
                <a:gd name="T15" fmla="*/ 2147483647 h 3"/>
                <a:gd name="T16" fmla="*/ 2147483647 w 2"/>
                <a:gd name="T17" fmla="*/ 2147483647 h 3"/>
                <a:gd name="T18" fmla="*/ 0 w 2"/>
                <a:gd name="T19" fmla="*/ 2147483647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30" name="Freeform 671"/>
            <p:cNvSpPr/>
            <p:nvPr/>
          </p:nvSpPr>
          <p:spPr bwMode="auto">
            <a:xfrm>
              <a:off x="3529708" y="2953792"/>
              <a:ext cx="6350" cy="0"/>
            </a:xfrm>
            <a:custGeom>
              <a:avLst/>
              <a:gdLst>
                <a:gd name="T0" fmla="*/ 2147483647 w 1"/>
                <a:gd name="T1" fmla="*/ 2147483647 w 1"/>
                <a:gd name="T2" fmla="*/ 0 w 1"/>
                <a:gd name="T3" fmla="*/ 2147483647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31" name="Freeform 672"/>
            <p:cNvSpPr/>
            <p:nvPr/>
          </p:nvSpPr>
          <p:spPr bwMode="auto">
            <a:xfrm>
              <a:off x="3520183" y="2937917"/>
              <a:ext cx="15875" cy="31750"/>
            </a:xfrm>
            <a:custGeom>
              <a:avLst/>
              <a:gdLst>
                <a:gd name="T0" fmla="*/ 2147483647 w 5"/>
                <a:gd name="T1" fmla="*/ 2147483647 h 10"/>
                <a:gd name="T2" fmla="*/ 0 w 5"/>
                <a:gd name="T3" fmla="*/ 0 h 10"/>
                <a:gd name="T4" fmla="*/ 2147483647 w 5"/>
                <a:gd name="T5" fmla="*/ 2147483647 h 10"/>
                <a:gd name="T6" fmla="*/ 2147483647 w 5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0" y="0"/>
                  </a:lnTo>
                  <a:lnTo>
                    <a:pt x="5" y="5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32" name="Freeform 673"/>
            <p:cNvSpPr/>
            <p:nvPr/>
          </p:nvSpPr>
          <p:spPr bwMode="auto">
            <a:xfrm>
              <a:off x="3493196" y="2947442"/>
              <a:ext cx="6350" cy="0"/>
            </a:xfrm>
            <a:custGeom>
              <a:avLst/>
              <a:gdLst>
                <a:gd name="T0" fmla="*/ 0 w 1"/>
                <a:gd name="T1" fmla="*/ 2147483647 w 1"/>
                <a:gd name="T2" fmla="*/ 2147483647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33" name="Freeform 674"/>
            <p:cNvSpPr/>
            <p:nvPr/>
          </p:nvSpPr>
          <p:spPr bwMode="auto">
            <a:xfrm>
              <a:off x="3470971" y="2937917"/>
              <a:ext cx="38100" cy="15875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0 w 5"/>
                <a:gd name="T7" fmla="*/ 0 h 2"/>
                <a:gd name="T8" fmla="*/ 2147483647 w 5"/>
                <a:gd name="T9" fmla="*/ 0 h 2"/>
                <a:gd name="T10" fmla="*/ 2147483647 w 5"/>
                <a:gd name="T11" fmla="*/ 0 h 2"/>
                <a:gd name="T12" fmla="*/ 2147483647 w 5"/>
                <a:gd name="T13" fmla="*/ 0 h 2"/>
                <a:gd name="T14" fmla="*/ 2147483647 w 5"/>
                <a:gd name="T15" fmla="*/ 2147483647 h 2"/>
                <a:gd name="T16" fmla="*/ 2147483647 w 5"/>
                <a:gd name="T17" fmla="*/ 2147483647 h 2"/>
                <a:gd name="T18" fmla="*/ 2147483647 w 5"/>
                <a:gd name="T19" fmla="*/ 2147483647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34" name="Freeform 675"/>
            <p:cNvSpPr/>
            <p:nvPr/>
          </p:nvSpPr>
          <p:spPr bwMode="auto">
            <a:xfrm>
              <a:off x="3486846" y="293791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35" name="Freeform 676"/>
            <p:cNvSpPr/>
            <p:nvPr/>
          </p:nvSpPr>
          <p:spPr bwMode="auto">
            <a:xfrm>
              <a:off x="3470971" y="2931567"/>
              <a:ext cx="22225" cy="158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36" name="Freeform 677"/>
            <p:cNvSpPr/>
            <p:nvPr/>
          </p:nvSpPr>
          <p:spPr bwMode="auto">
            <a:xfrm>
              <a:off x="2904233" y="2306092"/>
              <a:ext cx="506413" cy="544513"/>
            </a:xfrm>
            <a:custGeom>
              <a:avLst/>
              <a:gdLst>
                <a:gd name="T0" fmla="*/ 2147483647 w 68"/>
                <a:gd name="T1" fmla="*/ 2147483647 h 73"/>
                <a:gd name="T2" fmla="*/ 2147483647 w 68"/>
                <a:gd name="T3" fmla="*/ 2147483647 h 73"/>
                <a:gd name="T4" fmla="*/ 2147483647 w 68"/>
                <a:gd name="T5" fmla="*/ 2147483647 h 73"/>
                <a:gd name="T6" fmla="*/ 2147483647 w 68"/>
                <a:gd name="T7" fmla="*/ 2147483647 h 73"/>
                <a:gd name="T8" fmla="*/ 2147483647 w 68"/>
                <a:gd name="T9" fmla="*/ 2147483647 h 73"/>
                <a:gd name="T10" fmla="*/ 2147483647 w 68"/>
                <a:gd name="T11" fmla="*/ 2147483647 h 73"/>
                <a:gd name="T12" fmla="*/ 2147483647 w 68"/>
                <a:gd name="T13" fmla="*/ 2147483647 h 73"/>
                <a:gd name="T14" fmla="*/ 2147483647 w 68"/>
                <a:gd name="T15" fmla="*/ 2147483647 h 73"/>
                <a:gd name="T16" fmla="*/ 2147483647 w 68"/>
                <a:gd name="T17" fmla="*/ 2147483647 h 73"/>
                <a:gd name="T18" fmla="*/ 2147483647 w 68"/>
                <a:gd name="T19" fmla="*/ 2147483647 h 73"/>
                <a:gd name="T20" fmla="*/ 2147483647 w 68"/>
                <a:gd name="T21" fmla="*/ 2147483647 h 73"/>
                <a:gd name="T22" fmla="*/ 2147483647 w 68"/>
                <a:gd name="T23" fmla="*/ 2147483647 h 73"/>
                <a:gd name="T24" fmla="*/ 2147483647 w 68"/>
                <a:gd name="T25" fmla="*/ 2147483647 h 73"/>
                <a:gd name="T26" fmla="*/ 2147483647 w 68"/>
                <a:gd name="T27" fmla="*/ 2147483647 h 73"/>
                <a:gd name="T28" fmla="*/ 2147483647 w 68"/>
                <a:gd name="T29" fmla="*/ 2147483647 h 73"/>
                <a:gd name="T30" fmla="*/ 2147483647 w 68"/>
                <a:gd name="T31" fmla="*/ 2147483647 h 73"/>
                <a:gd name="T32" fmla="*/ 2147483647 w 68"/>
                <a:gd name="T33" fmla="*/ 2147483647 h 73"/>
                <a:gd name="T34" fmla="*/ 2147483647 w 68"/>
                <a:gd name="T35" fmla="*/ 2147483647 h 73"/>
                <a:gd name="T36" fmla="*/ 2147483647 w 68"/>
                <a:gd name="T37" fmla="*/ 2147483647 h 73"/>
                <a:gd name="T38" fmla="*/ 2147483647 w 68"/>
                <a:gd name="T39" fmla="*/ 2147483647 h 73"/>
                <a:gd name="T40" fmla="*/ 2147483647 w 68"/>
                <a:gd name="T41" fmla="*/ 2147483647 h 73"/>
                <a:gd name="T42" fmla="*/ 2147483647 w 68"/>
                <a:gd name="T43" fmla="*/ 2147483647 h 73"/>
                <a:gd name="T44" fmla="*/ 2147483647 w 68"/>
                <a:gd name="T45" fmla="*/ 2147483647 h 73"/>
                <a:gd name="T46" fmla="*/ 2147483647 w 68"/>
                <a:gd name="T47" fmla="*/ 2147483647 h 73"/>
                <a:gd name="T48" fmla="*/ 2147483647 w 68"/>
                <a:gd name="T49" fmla="*/ 2147483647 h 73"/>
                <a:gd name="T50" fmla="*/ 2147483647 w 68"/>
                <a:gd name="T51" fmla="*/ 2147483647 h 73"/>
                <a:gd name="T52" fmla="*/ 2147483647 w 68"/>
                <a:gd name="T53" fmla="*/ 2147483647 h 73"/>
                <a:gd name="T54" fmla="*/ 2147483647 w 68"/>
                <a:gd name="T55" fmla="*/ 2147483647 h 73"/>
                <a:gd name="T56" fmla="*/ 2147483647 w 68"/>
                <a:gd name="T57" fmla="*/ 2147483647 h 73"/>
                <a:gd name="T58" fmla="*/ 2147483647 w 68"/>
                <a:gd name="T59" fmla="*/ 2147483647 h 73"/>
                <a:gd name="T60" fmla="*/ 2147483647 w 68"/>
                <a:gd name="T61" fmla="*/ 2147483647 h 73"/>
                <a:gd name="T62" fmla="*/ 2147483647 w 68"/>
                <a:gd name="T63" fmla="*/ 2147483647 h 73"/>
                <a:gd name="T64" fmla="*/ 2147483647 w 68"/>
                <a:gd name="T65" fmla="*/ 2147483647 h 73"/>
                <a:gd name="T66" fmla="*/ 2147483647 w 68"/>
                <a:gd name="T67" fmla="*/ 2147483647 h 73"/>
                <a:gd name="T68" fmla="*/ 2147483647 w 68"/>
                <a:gd name="T69" fmla="*/ 2147483647 h 73"/>
                <a:gd name="T70" fmla="*/ 2147483647 w 68"/>
                <a:gd name="T71" fmla="*/ 2147483647 h 73"/>
                <a:gd name="T72" fmla="*/ 2147483647 w 68"/>
                <a:gd name="T73" fmla="*/ 2147483647 h 73"/>
                <a:gd name="T74" fmla="*/ 2147483647 w 68"/>
                <a:gd name="T75" fmla="*/ 2147483647 h 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73">
                  <a:moveTo>
                    <a:pt x="30" y="16"/>
                  </a:moveTo>
                  <a:cubicBezTo>
                    <a:pt x="29" y="17"/>
                    <a:pt x="28" y="18"/>
                    <a:pt x="28" y="19"/>
                  </a:cubicBezTo>
                  <a:cubicBezTo>
                    <a:pt x="28" y="21"/>
                    <a:pt x="29" y="21"/>
                    <a:pt x="30" y="22"/>
                  </a:cubicBezTo>
                  <a:cubicBezTo>
                    <a:pt x="31" y="22"/>
                    <a:pt x="33" y="23"/>
                    <a:pt x="34" y="24"/>
                  </a:cubicBezTo>
                  <a:cubicBezTo>
                    <a:pt x="35" y="24"/>
                    <a:pt x="37" y="23"/>
                    <a:pt x="38" y="24"/>
                  </a:cubicBezTo>
                  <a:cubicBezTo>
                    <a:pt x="40" y="26"/>
                    <a:pt x="43" y="27"/>
                    <a:pt x="45" y="26"/>
                  </a:cubicBezTo>
                  <a:cubicBezTo>
                    <a:pt x="48" y="26"/>
                    <a:pt x="45" y="22"/>
                    <a:pt x="48" y="22"/>
                  </a:cubicBezTo>
                  <a:cubicBezTo>
                    <a:pt x="48" y="23"/>
                    <a:pt x="48" y="23"/>
                    <a:pt x="48" y="24"/>
                  </a:cubicBezTo>
                  <a:cubicBezTo>
                    <a:pt x="47" y="26"/>
                    <a:pt x="50" y="26"/>
                    <a:pt x="51" y="25"/>
                  </a:cubicBezTo>
                  <a:cubicBezTo>
                    <a:pt x="53" y="25"/>
                    <a:pt x="54" y="25"/>
                    <a:pt x="55" y="25"/>
                  </a:cubicBezTo>
                  <a:cubicBezTo>
                    <a:pt x="57" y="25"/>
                    <a:pt x="55" y="23"/>
                    <a:pt x="55" y="23"/>
                  </a:cubicBezTo>
                  <a:cubicBezTo>
                    <a:pt x="55" y="23"/>
                    <a:pt x="59" y="21"/>
                    <a:pt x="60" y="20"/>
                  </a:cubicBezTo>
                  <a:cubicBezTo>
                    <a:pt x="61" y="19"/>
                    <a:pt x="63" y="19"/>
                    <a:pt x="65" y="18"/>
                  </a:cubicBezTo>
                  <a:cubicBezTo>
                    <a:pt x="65" y="19"/>
                    <a:pt x="65" y="21"/>
                    <a:pt x="65" y="21"/>
                  </a:cubicBezTo>
                  <a:cubicBezTo>
                    <a:pt x="66" y="22"/>
                    <a:pt x="67" y="21"/>
                    <a:pt x="68" y="22"/>
                  </a:cubicBezTo>
                  <a:cubicBezTo>
                    <a:pt x="68" y="23"/>
                    <a:pt x="67" y="24"/>
                    <a:pt x="66" y="24"/>
                  </a:cubicBezTo>
                  <a:cubicBezTo>
                    <a:pt x="65" y="24"/>
                    <a:pt x="63" y="25"/>
                    <a:pt x="63" y="27"/>
                  </a:cubicBezTo>
                  <a:cubicBezTo>
                    <a:pt x="63" y="29"/>
                    <a:pt x="61" y="32"/>
                    <a:pt x="59" y="33"/>
                  </a:cubicBezTo>
                  <a:cubicBezTo>
                    <a:pt x="57" y="33"/>
                    <a:pt x="59" y="37"/>
                    <a:pt x="57" y="38"/>
                  </a:cubicBezTo>
                  <a:cubicBezTo>
                    <a:pt x="56" y="36"/>
                    <a:pt x="56" y="35"/>
                    <a:pt x="56" y="33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1" y="33"/>
                    <a:pt x="55" y="31"/>
                    <a:pt x="56" y="30"/>
                  </a:cubicBezTo>
                  <a:cubicBezTo>
                    <a:pt x="53" y="29"/>
                    <a:pt x="50" y="30"/>
                    <a:pt x="50" y="27"/>
                  </a:cubicBezTo>
                  <a:cubicBezTo>
                    <a:pt x="49" y="28"/>
                    <a:pt x="49" y="27"/>
                    <a:pt x="48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7" y="26"/>
                    <a:pt x="47" y="26"/>
                  </a:cubicBezTo>
                  <a:cubicBezTo>
                    <a:pt x="46" y="28"/>
                    <a:pt x="47" y="28"/>
                    <a:pt x="48" y="29"/>
                  </a:cubicBezTo>
                  <a:cubicBezTo>
                    <a:pt x="45" y="29"/>
                    <a:pt x="47" y="32"/>
                    <a:pt x="47" y="33"/>
                  </a:cubicBezTo>
                  <a:cubicBezTo>
                    <a:pt x="47" y="35"/>
                    <a:pt x="48" y="37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7" y="39"/>
                    <a:pt x="47" y="38"/>
                    <a:pt x="47" y="39"/>
                  </a:cubicBezTo>
                  <a:cubicBezTo>
                    <a:pt x="47" y="38"/>
                    <a:pt x="46" y="38"/>
                    <a:pt x="46" y="37"/>
                  </a:cubicBezTo>
                  <a:cubicBezTo>
                    <a:pt x="46" y="39"/>
                    <a:pt x="44" y="38"/>
                    <a:pt x="44" y="40"/>
                  </a:cubicBezTo>
                  <a:cubicBezTo>
                    <a:pt x="44" y="42"/>
                    <a:pt x="41" y="43"/>
                    <a:pt x="40" y="44"/>
                  </a:cubicBezTo>
                  <a:cubicBezTo>
                    <a:pt x="39" y="44"/>
                    <a:pt x="38" y="46"/>
                    <a:pt x="37" y="47"/>
                  </a:cubicBezTo>
                  <a:cubicBezTo>
                    <a:pt x="36" y="48"/>
                    <a:pt x="34" y="49"/>
                    <a:pt x="33" y="50"/>
                  </a:cubicBezTo>
                  <a:cubicBezTo>
                    <a:pt x="32" y="51"/>
                    <a:pt x="31" y="51"/>
                    <a:pt x="30" y="52"/>
                  </a:cubicBezTo>
                  <a:cubicBezTo>
                    <a:pt x="29" y="53"/>
                    <a:pt x="28" y="52"/>
                    <a:pt x="28" y="53"/>
                  </a:cubicBezTo>
                  <a:cubicBezTo>
                    <a:pt x="28" y="54"/>
                    <a:pt x="28" y="54"/>
                    <a:pt x="28" y="55"/>
                  </a:cubicBezTo>
                  <a:cubicBezTo>
                    <a:pt x="28" y="57"/>
                    <a:pt x="28" y="59"/>
                    <a:pt x="28" y="60"/>
                  </a:cubicBezTo>
                  <a:cubicBezTo>
                    <a:pt x="27" y="62"/>
                    <a:pt x="27" y="63"/>
                    <a:pt x="27" y="66"/>
                  </a:cubicBezTo>
                  <a:cubicBezTo>
                    <a:pt x="26" y="65"/>
                    <a:pt x="25" y="66"/>
                    <a:pt x="25" y="68"/>
                  </a:cubicBezTo>
                  <a:cubicBezTo>
                    <a:pt x="25" y="68"/>
                    <a:pt x="23" y="68"/>
                    <a:pt x="23" y="69"/>
                  </a:cubicBezTo>
                  <a:cubicBezTo>
                    <a:pt x="23" y="73"/>
                    <a:pt x="20" y="69"/>
                    <a:pt x="19" y="68"/>
                  </a:cubicBezTo>
                  <a:cubicBezTo>
                    <a:pt x="19" y="66"/>
                    <a:pt x="18" y="65"/>
                    <a:pt x="18" y="63"/>
                  </a:cubicBezTo>
                  <a:cubicBezTo>
                    <a:pt x="17" y="62"/>
                    <a:pt x="16" y="62"/>
                    <a:pt x="16" y="61"/>
                  </a:cubicBezTo>
                  <a:cubicBezTo>
                    <a:pt x="16" y="58"/>
                    <a:pt x="13" y="55"/>
                    <a:pt x="14" y="53"/>
                  </a:cubicBezTo>
                  <a:cubicBezTo>
                    <a:pt x="11" y="53"/>
                    <a:pt x="9" y="38"/>
                    <a:pt x="11" y="37"/>
                  </a:cubicBezTo>
                  <a:cubicBezTo>
                    <a:pt x="9" y="36"/>
                    <a:pt x="9" y="40"/>
                    <a:pt x="7" y="40"/>
                  </a:cubicBezTo>
                  <a:cubicBezTo>
                    <a:pt x="5" y="41"/>
                    <a:pt x="2" y="38"/>
                    <a:pt x="2" y="37"/>
                  </a:cubicBezTo>
                  <a:cubicBezTo>
                    <a:pt x="3" y="36"/>
                    <a:pt x="5" y="37"/>
                    <a:pt x="5" y="35"/>
                  </a:cubicBezTo>
                  <a:cubicBezTo>
                    <a:pt x="3" y="36"/>
                    <a:pt x="1" y="35"/>
                    <a:pt x="0" y="33"/>
                  </a:cubicBezTo>
                  <a:cubicBezTo>
                    <a:pt x="1" y="33"/>
                    <a:pt x="2" y="33"/>
                    <a:pt x="2" y="31"/>
                  </a:cubicBezTo>
                  <a:cubicBezTo>
                    <a:pt x="4" y="32"/>
                    <a:pt x="4" y="32"/>
                    <a:pt x="6" y="31"/>
                  </a:cubicBezTo>
                  <a:cubicBezTo>
                    <a:pt x="6" y="31"/>
                    <a:pt x="7" y="33"/>
                    <a:pt x="7" y="31"/>
                  </a:cubicBezTo>
                  <a:cubicBezTo>
                    <a:pt x="7" y="31"/>
                    <a:pt x="6" y="29"/>
                    <a:pt x="6" y="29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4" y="26"/>
                    <a:pt x="6" y="26"/>
                    <a:pt x="4" y="26"/>
                  </a:cubicBezTo>
                  <a:cubicBezTo>
                    <a:pt x="2" y="26"/>
                    <a:pt x="5" y="23"/>
                    <a:pt x="6" y="22"/>
                  </a:cubicBezTo>
                  <a:cubicBezTo>
                    <a:pt x="8" y="26"/>
                    <a:pt x="14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6" y="11"/>
                    <a:pt x="15" y="10"/>
                  </a:cubicBezTo>
                  <a:cubicBezTo>
                    <a:pt x="14" y="9"/>
                    <a:pt x="13" y="8"/>
                    <a:pt x="14" y="6"/>
                  </a:cubicBezTo>
                  <a:cubicBezTo>
                    <a:pt x="14" y="6"/>
                    <a:pt x="13" y="4"/>
                    <a:pt x="14" y="4"/>
                  </a:cubicBezTo>
                  <a:cubicBezTo>
                    <a:pt x="16" y="3"/>
                    <a:pt x="17" y="5"/>
                    <a:pt x="19" y="4"/>
                  </a:cubicBezTo>
                  <a:cubicBezTo>
                    <a:pt x="21" y="3"/>
                    <a:pt x="22" y="2"/>
                    <a:pt x="24" y="1"/>
                  </a:cubicBezTo>
                  <a:cubicBezTo>
                    <a:pt x="25" y="1"/>
                    <a:pt x="27" y="0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7" y="6"/>
                    <a:pt x="26" y="6"/>
                  </a:cubicBezTo>
                  <a:cubicBezTo>
                    <a:pt x="24" y="6"/>
                    <a:pt x="28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5" y="13"/>
                    <a:pt x="25" y="14"/>
                  </a:cubicBezTo>
                  <a:cubicBezTo>
                    <a:pt x="25" y="14"/>
                    <a:pt x="29" y="16"/>
                    <a:pt x="30" y="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37" name="Freeform 678"/>
            <p:cNvSpPr>
              <a:spLocks noEditPoints="1"/>
            </p:cNvSpPr>
            <p:nvPr/>
          </p:nvSpPr>
          <p:spPr bwMode="auto">
            <a:xfrm>
              <a:off x="2897883" y="2306092"/>
              <a:ext cx="512763" cy="528638"/>
            </a:xfrm>
            <a:custGeom>
              <a:avLst/>
              <a:gdLst>
                <a:gd name="T0" fmla="*/ 2147483647 w 69"/>
                <a:gd name="T1" fmla="*/ 2147483647 h 71"/>
                <a:gd name="T2" fmla="*/ 2147483647 w 69"/>
                <a:gd name="T3" fmla="*/ 2147483647 h 71"/>
                <a:gd name="T4" fmla="*/ 2147483647 w 69"/>
                <a:gd name="T5" fmla="*/ 2147483647 h 71"/>
                <a:gd name="T6" fmla="*/ 2147483647 w 69"/>
                <a:gd name="T7" fmla="*/ 2147483647 h 71"/>
                <a:gd name="T8" fmla="*/ 2147483647 w 69"/>
                <a:gd name="T9" fmla="*/ 2147483647 h 71"/>
                <a:gd name="T10" fmla="*/ 2147483647 w 69"/>
                <a:gd name="T11" fmla="*/ 2147483647 h 71"/>
                <a:gd name="T12" fmla="*/ 2147483647 w 69"/>
                <a:gd name="T13" fmla="*/ 2147483647 h 71"/>
                <a:gd name="T14" fmla="*/ 2147483647 w 69"/>
                <a:gd name="T15" fmla="*/ 2147483647 h 71"/>
                <a:gd name="T16" fmla="*/ 2147483647 w 69"/>
                <a:gd name="T17" fmla="*/ 0 h 71"/>
                <a:gd name="T18" fmla="*/ 2147483647 w 69"/>
                <a:gd name="T19" fmla="*/ 2147483647 h 71"/>
                <a:gd name="T20" fmla="*/ 2147483647 w 69"/>
                <a:gd name="T21" fmla="*/ 2147483647 h 71"/>
                <a:gd name="T22" fmla="*/ 2147483647 w 69"/>
                <a:gd name="T23" fmla="*/ 2147483647 h 71"/>
                <a:gd name="T24" fmla="*/ 2147483647 w 69"/>
                <a:gd name="T25" fmla="*/ 2147483647 h 71"/>
                <a:gd name="T26" fmla="*/ 2147483647 w 69"/>
                <a:gd name="T27" fmla="*/ 2147483647 h 71"/>
                <a:gd name="T28" fmla="*/ 2147483647 w 69"/>
                <a:gd name="T29" fmla="*/ 2147483647 h 71"/>
                <a:gd name="T30" fmla="*/ 2147483647 w 69"/>
                <a:gd name="T31" fmla="*/ 2147483647 h 71"/>
                <a:gd name="T32" fmla="*/ 2147483647 w 69"/>
                <a:gd name="T33" fmla="*/ 2147483647 h 71"/>
                <a:gd name="T34" fmla="*/ 2147483647 w 69"/>
                <a:gd name="T35" fmla="*/ 2147483647 h 71"/>
                <a:gd name="T36" fmla="*/ 2147483647 w 69"/>
                <a:gd name="T37" fmla="*/ 2147483647 h 71"/>
                <a:gd name="T38" fmla="*/ 2147483647 w 69"/>
                <a:gd name="T39" fmla="*/ 2147483647 h 71"/>
                <a:gd name="T40" fmla="*/ 2147483647 w 69"/>
                <a:gd name="T41" fmla="*/ 2147483647 h 71"/>
                <a:gd name="T42" fmla="*/ 2147483647 w 69"/>
                <a:gd name="T43" fmla="*/ 2147483647 h 71"/>
                <a:gd name="T44" fmla="*/ 2147483647 w 69"/>
                <a:gd name="T45" fmla="*/ 2147483647 h 71"/>
                <a:gd name="T46" fmla="*/ 2147483647 w 69"/>
                <a:gd name="T47" fmla="*/ 2147483647 h 71"/>
                <a:gd name="T48" fmla="*/ 2147483647 w 69"/>
                <a:gd name="T49" fmla="*/ 2147483647 h 71"/>
                <a:gd name="T50" fmla="*/ 2147483647 w 69"/>
                <a:gd name="T51" fmla="*/ 2147483647 h 71"/>
                <a:gd name="T52" fmla="*/ 2147483647 w 69"/>
                <a:gd name="T53" fmla="*/ 2147483647 h 71"/>
                <a:gd name="T54" fmla="*/ 2147483647 w 69"/>
                <a:gd name="T55" fmla="*/ 2147483647 h 71"/>
                <a:gd name="T56" fmla="*/ 2147483647 w 69"/>
                <a:gd name="T57" fmla="*/ 2147483647 h 71"/>
                <a:gd name="T58" fmla="*/ 2147483647 w 69"/>
                <a:gd name="T59" fmla="*/ 2147483647 h 71"/>
                <a:gd name="T60" fmla="*/ 2147483647 w 69"/>
                <a:gd name="T61" fmla="*/ 2147483647 h 71"/>
                <a:gd name="T62" fmla="*/ 2147483647 w 69"/>
                <a:gd name="T63" fmla="*/ 2147483647 h 71"/>
                <a:gd name="T64" fmla="*/ 2147483647 w 69"/>
                <a:gd name="T65" fmla="*/ 2147483647 h 71"/>
                <a:gd name="T66" fmla="*/ 2147483647 w 69"/>
                <a:gd name="T67" fmla="*/ 2147483647 h 71"/>
                <a:gd name="T68" fmla="*/ 2147483647 w 69"/>
                <a:gd name="T69" fmla="*/ 2147483647 h 71"/>
                <a:gd name="T70" fmla="*/ 2147483647 w 69"/>
                <a:gd name="T71" fmla="*/ 2147483647 h 71"/>
                <a:gd name="T72" fmla="*/ 2147483647 w 69"/>
                <a:gd name="T73" fmla="*/ 2147483647 h 71"/>
                <a:gd name="T74" fmla="*/ 2147483647 w 69"/>
                <a:gd name="T75" fmla="*/ 2147483647 h 71"/>
                <a:gd name="T76" fmla="*/ 2147483647 w 69"/>
                <a:gd name="T77" fmla="*/ 2147483647 h 71"/>
                <a:gd name="T78" fmla="*/ 2147483647 w 69"/>
                <a:gd name="T79" fmla="*/ 2147483647 h 71"/>
                <a:gd name="T80" fmla="*/ 2147483647 w 69"/>
                <a:gd name="T81" fmla="*/ 2147483647 h 71"/>
                <a:gd name="T82" fmla="*/ 2147483647 w 69"/>
                <a:gd name="T83" fmla="*/ 2147483647 h 71"/>
                <a:gd name="T84" fmla="*/ 2147483647 w 69"/>
                <a:gd name="T85" fmla="*/ 2147483647 h 71"/>
                <a:gd name="T86" fmla="*/ 2147483647 w 69"/>
                <a:gd name="T87" fmla="*/ 2147483647 h 71"/>
                <a:gd name="T88" fmla="*/ 2147483647 w 69"/>
                <a:gd name="T89" fmla="*/ 2147483647 h 71"/>
                <a:gd name="T90" fmla="*/ 2147483647 w 69"/>
                <a:gd name="T91" fmla="*/ 2147483647 h 71"/>
                <a:gd name="T92" fmla="*/ 2147483647 w 69"/>
                <a:gd name="T93" fmla="*/ 2147483647 h 71"/>
                <a:gd name="T94" fmla="*/ 2147483647 w 69"/>
                <a:gd name="T95" fmla="*/ 2147483647 h 71"/>
                <a:gd name="T96" fmla="*/ 2147483647 w 69"/>
                <a:gd name="T97" fmla="*/ 2147483647 h 71"/>
                <a:gd name="T98" fmla="*/ 2147483647 w 69"/>
                <a:gd name="T99" fmla="*/ 2147483647 h 71"/>
                <a:gd name="T100" fmla="*/ 2147483647 w 69"/>
                <a:gd name="T101" fmla="*/ 2147483647 h 71"/>
                <a:gd name="T102" fmla="*/ 2147483647 w 69"/>
                <a:gd name="T103" fmla="*/ 2147483647 h 71"/>
                <a:gd name="T104" fmla="*/ 2147483647 w 69"/>
                <a:gd name="T105" fmla="*/ 2147483647 h 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9" h="71">
                  <a:moveTo>
                    <a:pt x="23" y="71"/>
                  </a:moveTo>
                  <a:cubicBezTo>
                    <a:pt x="22" y="71"/>
                    <a:pt x="20" y="69"/>
                    <a:pt x="20" y="68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7" y="62"/>
                  </a:cubicBezTo>
                  <a:cubicBezTo>
                    <a:pt x="17" y="62"/>
                    <a:pt x="17" y="61"/>
                    <a:pt x="17" y="61"/>
                  </a:cubicBezTo>
                  <a:cubicBezTo>
                    <a:pt x="16" y="60"/>
                    <a:pt x="16" y="59"/>
                    <a:pt x="15" y="58"/>
                  </a:cubicBezTo>
                  <a:cubicBezTo>
                    <a:pt x="15" y="56"/>
                    <a:pt x="14" y="55"/>
                    <a:pt x="14" y="54"/>
                  </a:cubicBezTo>
                  <a:cubicBezTo>
                    <a:pt x="13" y="53"/>
                    <a:pt x="13" y="53"/>
                    <a:pt x="12" y="51"/>
                  </a:cubicBezTo>
                  <a:cubicBezTo>
                    <a:pt x="11" y="48"/>
                    <a:pt x="10" y="40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9"/>
                    <a:pt x="10" y="41"/>
                    <a:pt x="8" y="41"/>
                  </a:cubicBezTo>
                  <a:cubicBezTo>
                    <a:pt x="6" y="41"/>
                    <a:pt x="3" y="39"/>
                    <a:pt x="2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2" y="35"/>
                    <a:pt x="1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8" y="31"/>
                    <a:pt x="8" y="31"/>
                  </a:cubicBezTo>
                  <a:cubicBezTo>
                    <a:pt x="8" y="31"/>
                    <a:pt x="7" y="30"/>
                    <a:pt x="7" y="29"/>
                  </a:cubicBezTo>
                  <a:cubicBezTo>
                    <a:pt x="7" y="29"/>
                    <a:pt x="7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4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9" y="22"/>
                    <a:pt x="11" y="20"/>
                    <a:pt x="13" y="17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0"/>
                    <a:pt x="14" y="8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3" y="2"/>
                    <a:pt x="23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3"/>
                    <a:pt x="27" y="14"/>
                  </a:cubicBezTo>
                  <a:cubicBezTo>
                    <a:pt x="27" y="14"/>
                    <a:pt x="28" y="14"/>
                    <a:pt x="29" y="15"/>
                  </a:cubicBezTo>
                  <a:cubicBezTo>
                    <a:pt x="30" y="15"/>
                    <a:pt x="31" y="16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29" y="20"/>
                    <a:pt x="30" y="20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6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9" y="23"/>
                    <a:pt x="39" y="24"/>
                  </a:cubicBezTo>
                  <a:cubicBezTo>
                    <a:pt x="41" y="25"/>
                    <a:pt x="44" y="26"/>
                    <a:pt x="46" y="26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4"/>
                    <a:pt x="46" y="23"/>
                    <a:pt x="47" y="22"/>
                  </a:cubicBezTo>
                  <a:cubicBezTo>
                    <a:pt x="47" y="22"/>
                    <a:pt x="48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3"/>
                    <a:pt x="50" y="23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3"/>
                    <a:pt x="55" y="23"/>
                  </a:cubicBezTo>
                  <a:cubicBezTo>
                    <a:pt x="55" y="23"/>
                    <a:pt x="56" y="22"/>
                    <a:pt x="58" y="21"/>
                  </a:cubicBezTo>
                  <a:cubicBezTo>
                    <a:pt x="59" y="20"/>
                    <a:pt x="60" y="20"/>
                    <a:pt x="60" y="20"/>
                  </a:cubicBezTo>
                  <a:cubicBezTo>
                    <a:pt x="61" y="19"/>
                    <a:pt x="62" y="19"/>
                    <a:pt x="63" y="19"/>
                  </a:cubicBezTo>
                  <a:cubicBezTo>
                    <a:pt x="64" y="18"/>
                    <a:pt x="65" y="18"/>
                    <a:pt x="65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7" y="19"/>
                    <a:pt x="67" y="20"/>
                  </a:cubicBezTo>
                  <a:cubicBezTo>
                    <a:pt x="67" y="20"/>
                    <a:pt x="67" y="20"/>
                    <a:pt x="67" y="21"/>
                  </a:cubicBezTo>
                  <a:cubicBezTo>
                    <a:pt x="67" y="21"/>
                    <a:pt x="67" y="21"/>
                    <a:pt x="68" y="21"/>
                  </a:cubicBezTo>
                  <a:cubicBezTo>
                    <a:pt x="68" y="21"/>
                    <a:pt x="69" y="21"/>
                    <a:pt x="69" y="22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8" y="25"/>
                    <a:pt x="67" y="25"/>
                  </a:cubicBezTo>
                  <a:cubicBezTo>
                    <a:pt x="66" y="25"/>
                    <a:pt x="65" y="26"/>
                    <a:pt x="65" y="27"/>
                  </a:cubicBezTo>
                  <a:cubicBezTo>
                    <a:pt x="64" y="29"/>
                    <a:pt x="62" y="33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36"/>
                    <a:pt x="60" y="38"/>
                    <a:pt x="58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4" y="35"/>
                    <a:pt x="54" y="34"/>
                    <a:pt x="54" y="34"/>
                  </a:cubicBezTo>
                  <a:cubicBezTo>
                    <a:pt x="53" y="32"/>
                    <a:pt x="55" y="31"/>
                    <a:pt x="56" y="30"/>
                  </a:cubicBezTo>
                  <a:cubicBezTo>
                    <a:pt x="56" y="30"/>
                    <a:pt x="55" y="30"/>
                    <a:pt x="55" y="30"/>
                  </a:cubicBezTo>
                  <a:cubicBezTo>
                    <a:pt x="53" y="30"/>
                    <a:pt x="51" y="30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4"/>
                    <a:pt x="49" y="35"/>
                    <a:pt x="49" y="37"/>
                  </a:cubicBezTo>
                  <a:cubicBezTo>
                    <a:pt x="49" y="37"/>
                    <a:pt x="50" y="38"/>
                    <a:pt x="50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6" y="39"/>
                    <a:pt x="45" y="39"/>
                    <a:pt x="45" y="40"/>
                  </a:cubicBezTo>
                  <a:cubicBezTo>
                    <a:pt x="45" y="42"/>
                    <a:pt x="43" y="43"/>
                    <a:pt x="4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39" y="46"/>
                    <a:pt x="39" y="47"/>
                    <a:pt x="38" y="47"/>
                  </a:cubicBezTo>
                  <a:cubicBezTo>
                    <a:pt x="38" y="47"/>
                    <a:pt x="38" y="48"/>
                    <a:pt x="37" y="48"/>
                  </a:cubicBezTo>
                  <a:cubicBezTo>
                    <a:pt x="36" y="49"/>
                    <a:pt x="35" y="49"/>
                    <a:pt x="34" y="50"/>
                  </a:cubicBezTo>
                  <a:cubicBezTo>
                    <a:pt x="34" y="51"/>
                    <a:pt x="33" y="51"/>
                    <a:pt x="33" y="52"/>
                  </a:cubicBezTo>
                  <a:cubicBezTo>
                    <a:pt x="32" y="52"/>
                    <a:pt x="32" y="52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29" y="56"/>
                    <a:pt x="29" y="57"/>
                  </a:cubicBezTo>
                  <a:cubicBezTo>
                    <a:pt x="30" y="58"/>
                    <a:pt x="30" y="59"/>
                    <a:pt x="29" y="60"/>
                  </a:cubicBezTo>
                  <a:cubicBezTo>
                    <a:pt x="29" y="62"/>
                    <a:pt x="29" y="63"/>
                    <a:pt x="29" y="6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7" y="66"/>
                    <a:pt x="27" y="67"/>
                    <a:pt x="27" y="68"/>
                  </a:cubicBezTo>
                  <a:cubicBezTo>
                    <a:pt x="27" y="68"/>
                    <a:pt x="26" y="69"/>
                    <a:pt x="26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71"/>
                    <a:pt x="24" y="71"/>
                    <a:pt x="23" y="71"/>
                  </a:cubicBezTo>
                  <a:close/>
                  <a:moveTo>
                    <a:pt x="15" y="53"/>
                  </a:moveTo>
                  <a:cubicBezTo>
                    <a:pt x="15" y="53"/>
                    <a:pt x="15" y="53"/>
                    <a:pt x="15" y="53"/>
                  </a:cubicBezTo>
                  <a:cubicBezTo>
                    <a:pt x="15" y="54"/>
                    <a:pt x="16" y="56"/>
                    <a:pt x="16" y="57"/>
                  </a:cubicBezTo>
                  <a:cubicBezTo>
                    <a:pt x="17" y="58"/>
                    <a:pt x="17" y="59"/>
                    <a:pt x="18" y="6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8"/>
                    <a:pt x="23" y="70"/>
                    <a:pt x="23" y="70"/>
                  </a:cubicBezTo>
                  <a:cubicBezTo>
                    <a:pt x="23" y="70"/>
                    <a:pt x="23" y="70"/>
                    <a:pt x="24" y="69"/>
                  </a:cubicBezTo>
                  <a:cubicBezTo>
                    <a:pt x="24" y="68"/>
                    <a:pt x="25" y="68"/>
                    <a:pt x="25" y="68"/>
                  </a:cubicBezTo>
                  <a:cubicBezTo>
                    <a:pt x="25" y="68"/>
                    <a:pt x="26" y="68"/>
                    <a:pt x="26" y="67"/>
                  </a:cubicBezTo>
                  <a:cubicBezTo>
                    <a:pt x="26" y="66"/>
                    <a:pt x="26" y="65"/>
                    <a:pt x="28" y="65"/>
                  </a:cubicBezTo>
                  <a:cubicBezTo>
                    <a:pt x="28" y="63"/>
                    <a:pt x="28" y="62"/>
                    <a:pt x="28" y="60"/>
                  </a:cubicBezTo>
                  <a:cubicBezTo>
                    <a:pt x="29" y="59"/>
                    <a:pt x="28" y="58"/>
                    <a:pt x="28" y="57"/>
                  </a:cubicBezTo>
                  <a:cubicBezTo>
                    <a:pt x="28" y="57"/>
                    <a:pt x="28" y="56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3"/>
                    <a:pt x="29" y="52"/>
                  </a:cubicBezTo>
                  <a:cubicBezTo>
                    <a:pt x="29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2" y="51"/>
                    <a:pt x="32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8"/>
                    <a:pt x="36" y="47"/>
                  </a:cubicBezTo>
                  <a:cubicBezTo>
                    <a:pt x="37" y="47"/>
                    <a:pt x="37" y="46"/>
                    <a:pt x="38" y="46"/>
                  </a:cubicBezTo>
                  <a:cubicBezTo>
                    <a:pt x="38" y="46"/>
                    <a:pt x="38" y="45"/>
                    <a:pt x="39" y="45"/>
                  </a:cubicBezTo>
                  <a:cubicBezTo>
                    <a:pt x="39" y="44"/>
                    <a:pt x="40" y="44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2"/>
                    <a:pt x="44" y="41"/>
                    <a:pt x="44" y="40"/>
                  </a:cubicBezTo>
                  <a:cubicBezTo>
                    <a:pt x="44" y="39"/>
                    <a:pt x="45" y="38"/>
                    <a:pt x="46" y="38"/>
                  </a:cubicBezTo>
                  <a:cubicBezTo>
                    <a:pt x="46" y="38"/>
                    <a:pt x="47" y="38"/>
                    <a:pt x="47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7" y="32"/>
                    <a:pt x="47" y="32"/>
                  </a:cubicBezTo>
                  <a:cubicBezTo>
                    <a:pt x="47" y="31"/>
                    <a:pt x="46" y="30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7" y="27"/>
                    <a:pt x="46" y="27"/>
                  </a:cubicBezTo>
                  <a:cubicBezTo>
                    <a:pt x="46" y="27"/>
                    <a:pt x="45" y="27"/>
                    <a:pt x="45" y="27"/>
                  </a:cubicBezTo>
                  <a:cubicBezTo>
                    <a:pt x="43" y="27"/>
                    <a:pt x="40" y="26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4"/>
                    <a:pt x="35" y="25"/>
                    <a:pt x="35" y="24"/>
                  </a:cubicBezTo>
                  <a:cubicBezTo>
                    <a:pt x="34" y="24"/>
                    <a:pt x="33" y="23"/>
                    <a:pt x="32" y="23"/>
                  </a:cubicBezTo>
                  <a:cubicBezTo>
                    <a:pt x="32" y="23"/>
                    <a:pt x="31" y="22"/>
                    <a:pt x="31" y="22"/>
                  </a:cubicBezTo>
                  <a:cubicBezTo>
                    <a:pt x="31" y="22"/>
                    <a:pt x="30" y="22"/>
                    <a:pt x="30" y="22"/>
                  </a:cubicBezTo>
                  <a:cubicBezTo>
                    <a:pt x="29" y="21"/>
                    <a:pt x="28" y="21"/>
                    <a:pt x="28" y="19"/>
                  </a:cubicBezTo>
                  <a:cubicBezTo>
                    <a:pt x="29" y="18"/>
                    <a:pt x="29" y="17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5" y="13"/>
                    <a:pt x="24" y="10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6" y="7"/>
                    <a:pt x="25" y="7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3" y="3"/>
                    <a:pt x="23" y="3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6" y="8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2" y="21"/>
                    <a:pt x="10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30"/>
                    <a:pt x="9" y="31"/>
                    <a:pt x="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2"/>
                    <a:pt x="5" y="32"/>
                    <a:pt x="3" y="32"/>
                  </a:cubicBezTo>
                  <a:cubicBezTo>
                    <a:pt x="3" y="33"/>
                    <a:pt x="2" y="33"/>
                    <a:pt x="2" y="33"/>
                  </a:cubicBezTo>
                  <a:cubicBezTo>
                    <a:pt x="3" y="35"/>
                    <a:pt x="4" y="35"/>
                    <a:pt x="6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7"/>
                    <a:pt x="5" y="37"/>
                    <a:pt x="4" y="37"/>
                  </a:cubicBezTo>
                  <a:cubicBezTo>
                    <a:pt x="5" y="39"/>
                    <a:pt x="7" y="40"/>
                    <a:pt x="8" y="40"/>
                  </a:cubicBezTo>
                  <a:cubicBezTo>
                    <a:pt x="9" y="40"/>
                    <a:pt x="9" y="39"/>
                    <a:pt x="9" y="38"/>
                  </a:cubicBezTo>
                  <a:cubicBezTo>
                    <a:pt x="10" y="37"/>
                    <a:pt x="10" y="36"/>
                    <a:pt x="11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2" y="42"/>
                    <a:pt x="12" y="47"/>
                  </a:cubicBezTo>
                  <a:cubicBezTo>
                    <a:pt x="13" y="51"/>
                    <a:pt x="14" y="52"/>
                    <a:pt x="15" y="53"/>
                  </a:cubicBezTo>
                  <a:close/>
                  <a:moveTo>
                    <a:pt x="48" y="36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6"/>
                    <a:pt x="48" y="36"/>
                  </a:cubicBezTo>
                  <a:close/>
                  <a:moveTo>
                    <a:pt x="57" y="31"/>
                  </a:move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8" y="35"/>
                    <a:pt x="58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6"/>
                    <a:pt x="58" y="35"/>
                  </a:cubicBezTo>
                  <a:cubicBezTo>
                    <a:pt x="58" y="34"/>
                    <a:pt x="58" y="33"/>
                    <a:pt x="60" y="32"/>
                  </a:cubicBezTo>
                  <a:cubicBezTo>
                    <a:pt x="61" y="32"/>
                    <a:pt x="63" y="29"/>
                    <a:pt x="63" y="27"/>
                  </a:cubicBezTo>
                  <a:cubicBezTo>
                    <a:pt x="63" y="25"/>
                    <a:pt x="66" y="24"/>
                    <a:pt x="67" y="24"/>
                  </a:cubicBezTo>
                  <a:cubicBezTo>
                    <a:pt x="67" y="24"/>
                    <a:pt x="68" y="23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2"/>
                    <a:pt x="67" y="22"/>
                    <a:pt x="66" y="21"/>
                  </a:cubicBezTo>
                  <a:cubicBezTo>
                    <a:pt x="66" y="21"/>
                    <a:pt x="66" y="21"/>
                    <a:pt x="66" y="20"/>
                  </a:cubicBezTo>
                  <a:cubicBezTo>
                    <a:pt x="66" y="20"/>
                    <a:pt x="65" y="19"/>
                    <a:pt x="65" y="19"/>
                  </a:cubicBezTo>
                  <a:cubicBezTo>
                    <a:pt x="65" y="19"/>
                    <a:pt x="64" y="20"/>
                    <a:pt x="63" y="20"/>
                  </a:cubicBezTo>
                  <a:cubicBezTo>
                    <a:pt x="63" y="20"/>
                    <a:pt x="62" y="20"/>
                    <a:pt x="61" y="21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8" y="24"/>
                    <a:pt x="57" y="25"/>
                  </a:cubicBezTo>
                  <a:cubicBezTo>
                    <a:pt x="57" y="25"/>
                    <a:pt x="57" y="26"/>
                    <a:pt x="56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1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9"/>
                    <a:pt x="53" y="29"/>
                    <a:pt x="55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1"/>
                    <a:pt x="57" y="31"/>
                  </a:cubicBezTo>
                  <a:cubicBezTo>
                    <a:pt x="56" y="32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3"/>
                    <a:pt x="56" y="33"/>
                    <a:pt x="56" y="33"/>
                  </a:cubicBezTo>
                  <a:lnTo>
                    <a:pt x="57" y="31"/>
                  </a:lnTo>
                  <a:close/>
                  <a:moveTo>
                    <a:pt x="48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5"/>
                    <a:pt x="49" y="25"/>
                  </a:cubicBezTo>
                  <a:cubicBezTo>
                    <a:pt x="48" y="25"/>
                    <a:pt x="48" y="24"/>
                    <a:pt x="49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48" y="25"/>
                    <a:pt x="48" y="25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lnTo>
                    <a:pt x="48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38" name="Freeform 679"/>
            <p:cNvSpPr/>
            <p:nvPr/>
          </p:nvSpPr>
          <p:spPr bwMode="auto">
            <a:xfrm>
              <a:off x="3247133" y="1921917"/>
              <a:ext cx="544513" cy="266700"/>
            </a:xfrm>
            <a:custGeom>
              <a:avLst/>
              <a:gdLst>
                <a:gd name="T0" fmla="*/ 0 w 73"/>
                <a:gd name="T1" fmla="*/ 2147483647 h 36"/>
                <a:gd name="T2" fmla="*/ 2147483647 w 73"/>
                <a:gd name="T3" fmla="*/ 2147483647 h 36"/>
                <a:gd name="T4" fmla="*/ 2147483647 w 73"/>
                <a:gd name="T5" fmla="*/ 2147483647 h 36"/>
                <a:gd name="T6" fmla="*/ 2147483647 w 73"/>
                <a:gd name="T7" fmla="*/ 2147483647 h 36"/>
                <a:gd name="T8" fmla="*/ 2147483647 w 73"/>
                <a:gd name="T9" fmla="*/ 2147483647 h 36"/>
                <a:gd name="T10" fmla="*/ 2147483647 w 73"/>
                <a:gd name="T11" fmla="*/ 2147483647 h 36"/>
                <a:gd name="T12" fmla="*/ 2147483647 w 73"/>
                <a:gd name="T13" fmla="*/ 2147483647 h 36"/>
                <a:gd name="T14" fmla="*/ 2147483647 w 73"/>
                <a:gd name="T15" fmla="*/ 2147483647 h 36"/>
                <a:gd name="T16" fmla="*/ 2147483647 w 73"/>
                <a:gd name="T17" fmla="*/ 2147483647 h 36"/>
                <a:gd name="T18" fmla="*/ 2147483647 w 73"/>
                <a:gd name="T19" fmla="*/ 2147483647 h 36"/>
                <a:gd name="T20" fmla="*/ 2147483647 w 73"/>
                <a:gd name="T21" fmla="*/ 2147483647 h 36"/>
                <a:gd name="T22" fmla="*/ 2147483647 w 73"/>
                <a:gd name="T23" fmla="*/ 2147483647 h 36"/>
                <a:gd name="T24" fmla="*/ 2147483647 w 73"/>
                <a:gd name="T25" fmla="*/ 2147483647 h 36"/>
                <a:gd name="T26" fmla="*/ 2147483647 w 73"/>
                <a:gd name="T27" fmla="*/ 2147483647 h 36"/>
                <a:gd name="T28" fmla="*/ 2147483647 w 73"/>
                <a:gd name="T29" fmla="*/ 2147483647 h 36"/>
                <a:gd name="T30" fmla="*/ 2147483647 w 73"/>
                <a:gd name="T31" fmla="*/ 2147483647 h 36"/>
                <a:gd name="T32" fmla="*/ 2147483647 w 73"/>
                <a:gd name="T33" fmla="*/ 2147483647 h 36"/>
                <a:gd name="T34" fmla="*/ 2147483647 w 73"/>
                <a:gd name="T35" fmla="*/ 2147483647 h 36"/>
                <a:gd name="T36" fmla="*/ 2147483647 w 73"/>
                <a:gd name="T37" fmla="*/ 2147483647 h 36"/>
                <a:gd name="T38" fmla="*/ 2147483647 w 73"/>
                <a:gd name="T39" fmla="*/ 2147483647 h 36"/>
                <a:gd name="T40" fmla="*/ 2147483647 w 73"/>
                <a:gd name="T41" fmla="*/ 2147483647 h 36"/>
                <a:gd name="T42" fmla="*/ 2147483647 w 73"/>
                <a:gd name="T43" fmla="*/ 2147483647 h 36"/>
                <a:gd name="T44" fmla="*/ 2147483647 w 73"/>
                <a:gd name="T45" fmla="*/ 2147483647 h 36"/>
                <a:gd name="T46" fmla="*/ 2147483647 w 73"/>
                <a:gd name="T47" fmla="*/ 2147483647 h 36"/>
                <a:gd name="T48" fmla="*/ 2147483647 w 73"/>
                <a:gd name="T49" fmla="*/ 2147483647 h 36"/>
                <a:gd name="T50" fmla="*/ 2147483647 w 73"/>
                <a:gd name="T51" fmla="*/ 2147483647 h 36"/>
                <a:gd name="T52" fmla="*/ 2147483647 w 73"/>
                <a:gd name="T53" fmla="*/ 2147483647 h 36"/>
                <a:gd name="T54" fmla="*/ 2147483647 w 73"/>
                <a:gd name="T55" fmla="*/ 2147483647 h 36"/>
                <a:gd name="T56" fmla="*/ 2147483647 w 73"/>
                <a:gd name="T57" fmla="*/ 2147483647 h 36"/>
                <a:gd name="T58" fmla="*/ 2147483647 w 73"/>
                <a:gd name="T59" fmla="*/ 2147483647 h 36"/>
                <a:gd name="T60" fmla="*/ 2147483647 w 73"/>
                <a:gd name="T61" fmla="*/ 0 h 36"/>
                <a:gd name="T62" fmla="*/ 2147483647 w 73"/>
                <a:gd name="T63" fmla="*/ 2147483647 h 36"/>
                <a:gd name="T64" fmla="*/ 2147483647 w 73"/>
                <a:gd name="T65" fmla="*/ 2147483647 h 36"/>
                <a:gd name="T66" fmla="*/ 2147483647 w 73"/>
                <a:gd name="T67" fmla="*/ 2147483647 h 36"/>
                <a:gd name="T68" fmla="*/ 2147483647 w 73"/>
                <a:gd name="T69" fmla="*/ 2147483647 h 36"/>
                <a:gd name="T70" fmla="*/ 0 w 73"/>
                <a:gd name="T71" fmla="*/ 2147483647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3" h="36">
                  <a:moveTo>
                    <a:pt x="0" y="12"/>
                  </a:moveTo>
                  <a:cubicBezTo>
                    <a:pt x="0" y="13"/>
                    <a:pt x="1" y="15"/>
                    <a:pt x="3" y="15"/>
                  </a:cubicBezTo>
                  <a:cubicBezTo>
                    <a:pt x="6" y="16"/>
                    <a:pt x="5" y="17"/>
                    <a:pt x="6" y="20"/>
                  </a:cubicBezTo>
                  <a:cubicBezTo>
                    <a:pt x="7" y="20"/>
                    <a:pt x="6" y="24"/>
                    <a:pt x="6" y="24"/>
                  </a:cubicBezTo>
                  <a:cubicBezTo>
                    <a:pt x="8" y="25"/>
                    <a:pt x="11" y="25"/>
                    <a:pt x="12" y="25"/>
                  </a:cubicBezTo>
                  <a:cubicBezTo>
                    <a:pt x="14" y="26"/>
                    <a:pt x="16" y="26"/>
                    <a:pt x="17" y="28"/>
                  </a:cubicBezTo>
                  <a:cubicBezTo>
                    <a:pt x="18" y="29"/>
                    <a:pt x="20" y="32"/>
                    <a:pt x="21" y="32"/>
                  </a:cubicBezTo>
                  <a:cubicBezTo>
                    <a:pt x="24" y="32"/>
                    <a:pt x="26" y="32"/>
                    <a:pt x="29" y="32"/>
                  </a:cubicBezTo>
                  <a:cubicBezTo>
                    <a:pt x="31" y="32"/>
                    <a:pt x="32" y="34"/>
                    <a:pt x="34" y="34"/>
                  </a:cubicBezTo>
                  <a:cubicBezTo>
                    <a:pt x="35" y="34"/>
                    <a:pt x="38" y="36"/>
                    <a:pt x="39" y="36"/>
                  </a:cubicBezTo>
                  <a:cubicBezTo>
                    <a:pt x="41" y="35"/>
                    <a:pt x="44" y="34"/>
                    <a:pt x="46" y="33"/>
                  </a:cubicBezTo>
                  <a:cubicBezTo>
                    <a:pt x="48" y="33"/>
                    <a:pt x="49" y="34"/>
                    <a:pt x="51" y="33"/>
                  </a:cubicBezTo>
                  <a:cubicBezTo>
                    <a:pt x="52" y="32"/>
                    <a:pt x="56" y="29"/>
                    <a:pt x="55" y="29"/>
                  </a:cubicBezTo>
                  <a:cubicBezTo>
                    <a:pt x="55" y="27"/>
                    <a:pt x="54" y="25"/>
                    <a:pt x="56" y="25"/>
                  </a:cubicBezTo>
                  <a:cubicBezTo>
                    <a:pt x="57" y="25"/>
                    <a:pt x="58" y="26"/>
                    <a:pt x="59" y="26"/>
                  </a:cubicBezTo>
                  <a:cubicBezTo>
                    <a:pt x="60" y="26"/>
                    <a:pt x="61" y="24"/>
                    <a:pt x="62" y="23"/>
                  </a:cubicBezTo>
                  <a:cubicBezTo>
                    <a:pt x="63" y="23"/>
                    <a:pt x="63" y="23"/>
                    <a:pt x="64" y="23"/>
                  </a:cubicBezTo>
                  <a:cubicBezTo>
                    <a:pt x="65" y="22"/>
                    <a:pt x="66" y="21"/>
                    <a:pt x="67" y="20"/>
                  </a:cubicBezTo>
                  <a:cubicBezTo>
                    <a:pt x="68" y="19"/>
                    <a:pt x="72" y="19"/>
                    <a:pt x="73" y="19"/>
                  </a:cubicBezTo>
                  <a:cubicBezTo>
                    <a:pt x="72" y="19"/>
                    <a:pt x="72" y="18"/>
                    <a:pt x="72" y="17"/>
                  </a:cubicBezTo>
                  <a:cubicBezTo>
                    <a:pt x="72" y="16"/>
                    <a:pt x="71" y="16"/>
                    <a:pt x="70" y="15"/>
                  </a:cubicBezTo>
                  <a:cubicBezTo>
                    <a:pt x="70" y="15"/>
                    <a:pt x="67" y="16"/>
                    <a:pt x="66" y="16"/>
                  </a:cubicBezTo>
                  <a:cubicBezTo>
                    <a:pt x="64" y="16"/>
                    <a:pt x="64" y="15"/>
                    <a:pt x="64" y="13"/>
                  </a:cubicBezTo>
                  <a:cubicBezTo>
                    <a:pt x="64" y="11"/>
                    <a:pt x="65" y="10"/>
                    <a:pt x="66" y="8"/>
                  </a:cubicBezTo>
                  <a:cubicBezTo>
                    <a:pt x="64" y="9"/>
                    <a:pt x="62" y="7"/>
                    <a:pt x="61" y="7"/>
                  </a:cubicBezTo>
                  <a:cubicBezTo>
                    <a:pt x="60" y="8"/>
                    <a:pt x="59" y="9"/>
                    <a:pt x="57" y="10"/>
                  </a:cubicBezTo>
                  <a:cubicBezTo>
                    <a:pt x="55" y="10"/>
                    <a:pt x="50" y="12"/>
                    <a:pt x="48" y="10"/>
                  </a:cubicBezTo>
                  <a:cubicBezTo>
                    <a:pt x="46" y="8"/>
                    <a:pt x="41" y="5"/>
                    <a:pt x="39" y="6"/>
                  </a:cubicBezTo>
                  <a:cubicBezTo>
                    <a:pt x="37" y="7"/>
                    <a:pt x="36" y="7"/>
                    <a:pt x="34" y="6"/>
                  </a:cubicBezTo>
                  <a:cubicBezTo>
                    <a:pt x="32" y="5"/>
                    <a:pt x="33" y="3"/>
                    <a:pt x="31" y="2"/>
                  </a:cubicBezTo>
                  <a:cubicBezTo>
                    <a:pt x="30" y="2"/>
                    <a:pt x="27" y="0"/>
                    <a:pt x="26" y="0"/>
                  </a:cubicBezTo>
                  <a:cubicBezTo>
                    <a:pt x="24" y="2"/>
                    <a:pt x="23" y="2"/>
                    <a:pt x="23" y="4"/>
                  </a:cubicBezTo>
                  <a:cubicBezTo>
                    <a:pt x="24" y="9"/>
                    <a:pt x="21" y="8"/>
                    <a:pt x="17" y="8"/>
                  </a:cubicBezTo>
                  <a:cubicBezTo>
                    <a:pt x="16" y="8"/>
                    <a:pt x="15" y="6"/>
                    <a:pt x="14" y="6"/>
                  </a:cubicBezTo>
                  <a:cubicBezTo>
                    <a:pt x="13" y="6"/>
                    <a:pt x="10" y="5"/>
                    <a:pt x="9" y="6"/>
                  </a:cubicBezTo>
                  <a:cubicBezTo>
                    <a:pt x="6" y="7"/>
                    <a:pt x="1" y="9"/>
                    <a:pt x="0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39" name="Freeform 680"/>
            <p:cNvSpPr>
              <a:spLocks noEditPoints="1"/>
            </p:cNvSpPr>
            <p:nvPr/>
          </p:nvSpPr>
          <p:spPr bwMode="auto">
            <a:xfrm>
              <a:off x="3240783" y="1912392"/>
              <a:ext cx="557213" cy="276225"/>
            </a:xfrm>
            <a:custGeom>
              <a:avLst/>
              <a:gdLst>
                <a:gd name="T0" fmla="*/ 2147483647 w 75"/>
                <a:gd name="T1" fmla="*/ 2147483647 h 37"/>
                <a:gd name="T2" fmla="*/ 2147483647 w 75"/>
                <a:gd name="T3" fmla="*/ 2147483647 h 37"/>
                <a:gd name="T4" fmla="*/ 2147483647 w 75"/>
                <a:gd name="T5" fmla="*/ 2147483647 h 37"/>
                <a:gd name="T6" fmla="*/ 2147483647 w 75"/>
                <a:gd name="T7" fmla="*/ 2147483647 h 37"/>
                <a:gd name="T8" fmla="*/ 2147483647 w 75"/>
                <a:gd name="T9" fmla="*/ 2147483647 h 37"/>
                <a:gd name="T10" fmla="*/ 0 w 75"/>
                <a:gd name="T11" fmla="*/ 2147483647 h 37"/>
                <a:gd name="T12" fmla="*/ 2147483647 w 75"/>
                <a:gd name="T13" fmla="*/ 2147483647 h 37"/>
                <a:gd name="T14" fmla="*/ 2147483647 w 75"/>
                <a:gd name="T15" fmla="*/ 2147483647 h 37"/>
                <a:gd name="T16" fmla="*/ 2147483647 w 75"/>
                <a:gd name="T17" fmla="*/ 2147483647 h 37"/>
                <a:gd name="T18" fmla="*/ 2147483647 w 75"/>
                <a:gd name="T19" fmla="*/ 2147483647 h 37"/>
                <a:gd name="T20" fmla="*/ 2147483647 w 75"/>
                <a:gd name="T21" fmla="*/ 2147483647 h 37"/>
                <a:gd name="T22" fmla="*/ 2147483647 w 75"/>
                <a:gd name="T23" fmla="*/ 2147483647 h 37"/>
                <a:gd name="T24" fmla="*/ 2147483647 w 75"/>
                <a:gd name="T25" fmla="*/ 2147483647 h 37"/>
                <a:gd name="T26" fmla="*/ 2147483647 w 75"/>
                <a:gd name="T27" fmla="*/ 2147483647 h 37"/>
                <a:gd name="T28" fmla="*/ 2147483647 w 75"/>
                <a:gd name="T29" fmla="*/ 2147483647 h 37"/>
                <a:gd name="T30" fmla="*/ 2147483647 w 75"/>
                <a:gd name="T31" fmla="*/ 2147483647 h 37"/>
                <a:gd name="T32" fmla="*/ 2147483647 w 75"/>
                <a:gd name="T33" fmla="*/ 2147483647 h 37"/>
                <a:gd name="T34" fmla="*/ 2147483647 w 75"/>
                <a:gd name="T35" fmla="*/ 2147483647 h 37"/>
                <a:gd name="T36" fmla="*/ 2147483647 w 75"/>
                <a:gd name="T37" fmla="*/ 2147483647 h 37"/>
                <a:gd name="T38" fmla="*/ 2147483647 w 75"/>
                <a:gd name="T39" fmla="*/ 2147483647 h 37"/>
                <a:gd name="T40" fmla="*/ 2147483647 w 75"/>
                <a:gd name="T41" fmla="*/ 2147483647 h 37"/>
                <a:gd name="T42" fmla="*/ 2147483647 w 75"/>
                <a:gd name="T43" fmla="*/ 2147483647 h 37"/>
                <a:gd name="T44" fmla="*/ 2147483647 w 75"/>
                <a:gd name="T45" fmla="*/ 2147483647 h 37"/>
                <a:gd name="T46" fmla="*/ 2147483647 w 75"/>
                <a:gd name="T47" fmla="*/ 2147483647 h 37"/>
                <a:gd name="T48" fmla="*/ 2147483647 w 75"/>
                <a:gd name="T49" fmla="*/ 2147483647 h 37"/>
                <a:gd name="T50" fmla="*/ 2147483647 w 75"/>
                <a:gd name="T51" fmla="*/ 2147483647 h 37"/>
                <a:gd name="T52" fmla="*/ 2147483647 w 75"/>
                <a:gd name="T53" fmla="*/ 2147483647 h 37"/>
                <a:gd name="T54" fmla="*/ 2147483647 w 75"/>
                <a:gd name="T55" fmla="*/ 2147483647 h 37"/>
                <a:gd name="T56" fmla="*/ 2147483647 w 75"/>
                <a:gd name="T57" fmla="*/ 2147483647 h 37"/>
                <a:gd name="T58" fmla="*/ 2147483647 w 75"/>
                <a:gd name="T59" fmla="*/ 2147483647 h 37"/>
                <a:gd name="T60" fmla="*/ 2147483647 w 75"/>
                <a:gd name="T61" fmla="*/ 2147483647 h 37"/>
                <a:gd name="T62" fmla="*/ 2147483647 w 75"/>
                <a:gd name="T63" fmla="*/ 2147483647 h 37"/>
                <a:gd name="T64" fmla="*/ 2147483647 w 75"/>
                <a:gd name="T65" fmla="*/ 2147483647 h 37"/>
                <a:gd name="T66" fmla="*/ 2147483647 w 75"/>
                <a:gd name="T67" fmla="*/ 2147483647 h 37"/>
                <a:gd name="T68" fmla="*/ 2147483647 w 75"/>
                <a:gd name="T69" fmla="*/ 2147483647 h 37"/>
                <a:gd name="T70" fmla="*/ 2147483647 w 75"/>
                <a:gd name="T71" fmla="*/ 2147483647 h 37"/>
                <a:gd name="T72" fmla="*/ 2147483647 w 75"/>
                <a:gd name="T73" fmla="*/ 2147483647 h 37"/>
                <a:gd name="T74" fmla="*/ 2147483647 w 75"/>
                <a:gd name="T75" fmla="*/ 2147483647 h 37"/>
                <a:gd name="T76" fmla="*/ 2147483647 w 75"/>
                <a:gd name="T77" fmla="*/ 2147483647 h 37"/>
                <a:gd name="T78" fmla="*/ 2147483647 w 75"/>
                <a:gd name="T79" fmla="*/ 2147483647 h 37"/>
                <a:gd name="T80" fmla="*/ 2147483647 w 75"/>
                <a:gd name="T81" fmla="*/ 2147483647 h 37"/>
                <a:gd name="T82" fmla="*/ 2147483647 w 75"/>
                <a:gd name="T83" fmla="*/ 2147483647 h 37"/>
                <a:gd name="T84" fmla="*/ 2147483647 w 75"/>
                <a:gd name="T85" fmla="*/ 2147483647 h 37"/>
                <a:gd name="T86" fmla="*/ 2147483647 w 75"/>
                <a:gd name="T87" fmla="*/ 2147483647 h 37"/>
                <a:gd name="T88" fmla="*/ 2147483647 w 75"/>
                <a:gd name="T89" fmla="*/ 2147483647 h 37"/>
                <a:gd name="T90" fmla="*/ 2147483647 w 75"/>
                <a:gd name="T91" fmla="*/ 2147483647 h 37"/>
                <a:gd name="T92" fmla="*/ 2147483647 w 75"/>
                <a:gd name="T93" fmla="*/ 2147483647 h 37"/>
                <a:gd name="T94" fmla="*/ 2147483647 w 75"/>
                <a:gd name="T95" fmla="*/ 2147483647 h 37"/>
                <a:gd name="T96" fmla="*/ 2147483647 w 75"/>
                <a:gd name="T97" fmla="*/ 2147483647 h 37"/>
                <a:gd name="T98" fmla="*/ 2147483647 w 75"/>
                <a:gd name="T99" fmla="*/ 2147483647 h 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5" h="37">
                  <a:moveTo>
                    <a:pt x="40" y="37"/>
                  </a:moveTo>
                  <a:cubicBezTo>
                    <a:pt x="39" y="37"/>
                    <a:pt x="37" y="37"/>
                    <a:pt x="36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5"/>
                    <a:pt x="33" y="35"/>
                    <a:pt x="32" y="35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27" y="34"/>
                    <a:pt x="25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4"/>
                    <a:pt x="20" y="32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8"/>
                    <a:pt x="16" y="28"/>
                    <a:pt x="14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9" y="26"/>
                    <a:pt x="8" y="26"/>
                    <a:pt x="7" y="26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3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8"/>
                    <a:pt x="6" y="17"/>
                    <a:pt x="4" y="17"/>
                  </a:cubicBezTo>
                  <a:cubicBezTo>
                    <a:pt x="2" y="17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9"/>
                    <a:pt x="6" y="8"/>
                    <a:pt x="10" y="6"/>
                  </a:cubicBezTo>
                  <a:cubicBezTo>
                    <a:pt x="11" y="6"/>
                    <a:pt x="12" y="6"/>
                    <a:pt x="14" y="6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3" y="3"/>
                    <a:pt x="24" y="2"/>
                    <a:pt x="26" y="2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  <a:cubicBezTo>
                    <a:pt x="28" y="0"/>
                    <a:pt x="30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3"/>
                    <a:pt x="34" y="4"/>
                    <a:pt x="34" y="5"/>
                  </a:cubicBezTo>
                  <a:cubicBezTo>
                    <a:pt x="34" y="5"/>
                    <a:pt x="35" y="6"/>
                    <a:pt x="35" y="6"/>
                  </a:cubicBezTo>
                  <a:cubicBezTo>
                    <a:pt x="37" y="8"/>
                    <a:pt x="37" y="7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5"/>
                    <a:pt x="45" y="7"/>
                    <a:pt x="49" y="10"/>
                  </a:cubicBezTo>
                  <a:cubicBezTo>
                    <a:pt x="50" y="11"/>
                    <a:pt x="51" y="11"/>
                    <a:pt x="52" y="11"/>
                  </a:cubicBezTo>
                  <a:cubicBezTo>
                    <a:pt x="54" y="11"/>
                    <a:pt x="56" y="11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2" y="8"/>
                    <a:pt x="62" y="8"/>
                  </a:cubicBezTo>
                  <a:cubicBezTo>
                    <a:pt x="63" y="7"/>
                    <a:pt x="63" y="8"/>
                    <a:pt x="64" y="8"/>
                  </a:cubicBezTo>
                  <a:cubicBezTo>
                    <a:pt x="65" y="8"/>
                    <a:pt x="66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11"/>
                    <a:pt x="66" y="12"/>
                    <a:pt x="65" y="14"/>
                  </a:cubicBezTo>
                  <a:cubicBezTo>
                    <a:pt x="65" y="16"/>
                    <a:pt x="65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9" y="16"/>
                    <a:pt x="69" y="16"/>
                  </a:cubicBezTo>
                  <a:cubicBezTo>
                    <a:pt x="70" y="16"/>
                    <a:pt x="71" y="15"/>
                    <a:pt x="71" y="15"/>
                  </a:cubicBezTo>
                  <a:cubicBezTo>
                    <a:pt x="71" y="15"/>
                    <a:pt x="72" y="15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7"/>
                    <a:pt x="74" y="17"/>
                    <a:pt x="74" y="18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1" y="21"/>
                  </a:cubicBezTo>
                  <a:cubicBezTo>
                    <a:pt x="69" y="21"/>
                    <a:pt x="68" y="21"/>
                    <a:pt x="68" y="21"/>
                  </a:cubicBezTo>
                  <a:cubicBezTo>
                    <a:pt x="68" y="22"/>
                    <a:pt x="68" y="22"/>
                    <a:pt x="67" y="22"/>
                  </a:cubicBezTo>
                  <a:cubicBezTo>
                    <a:pt x="67" y="23"/>
                    <a:pt x="66" y="24"/>
                    <a:pt x="65" y="24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5"/>
                    <a:pt x="64" y="25"/>
                    <a:pt x="63" y="25"/>
                  </a:cubicBezTo>
                  <a:cubicBezTo>
                    <a:pt x="63" y="25"/>
                    <a:pt x="63" y="25"/>
                    <a:pt x="63" y="26"/>
                  </a:cubicBezTo>
                  <a:cubicBezTo>
                    <a:pt x="62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ubicBezTo>
                    <a:pt x="58" y="27"/>
                    <a:pt x="58" y="26"/>
                    <a:pt x="58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6" y="28"/>
                    <a:pt x="56" y="29"/>
                    <a:pt x="57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3" y="34"/>
                    <a:pt x="53" y="34"/>
                  </a:cubicBezTo>
                  <a:cubicBezTo>
                    <a:pt x="51" y="35"/>
                    <a:pt x="50" y="35"/>
                    <a:pt x="50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5"/>
                    <a:pt x="47" y="35"/>
                    <a:pt x="47" y="35"/>
                  </a:cubicBezTo>
                  <a:cubicBezTo>
                    <a:pt x="45" y="35"/>
                    <a:pt x="44" y="36"/>
                    <a:pt x="43" y="36"/>
                  </a:cubicBezTo>
                  <a:cubicBezTo>
                    <a:pt x="42" y="37"/>
                    <a:pt x="41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30" y="32"/>
                  </a:moveTo>
                  <a:cubicBezTo>
                    <a:pt x="31" y="32"/>
                    <a:pt x="32" y="33"/>
                    <a:pt x="33" y="34"/>
                  </a:cubicBezTo>
                  <a:cubicBezTo>
                    <a:pt x="34" y="34"/>
                    <a:pt x="34" y="34"/>
                    <a:pt x="35" y="35"/>
                  </a:cubicBezTo>
                  <a:cubicBezTo>
                    <a:pt x="35" y="35"/>
                    <a:pt x="36" y="35"/>
                    <a:pt x="36" y="35"/>
                  </a:cubicBezTo>
                  <a:cubicBezTo>
                    <a:pt x="37" y="36"/>
                    <a:pt x="39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6"/>
                    <a:pt x="41" y="36"/>
                    <a:pt x="42" y="35"/>
                  </a:cubicBezTo>
                  <a:cubicBezTo>
                    <a:pt x="44" y="35"/>
                    <a:pt x="45" y="34"/>
                    <a:pt x="47" y="34"/>
                  </a:cubicBezTo>
                  <a:cubicBezTo>
                    <a:pt x="47" y="34"/>
                    <a:pt x="48" y="34"/>
                    <a:pt x="49" y="34"/>
                  </a:cubicBezTo>
                  <a:cubicBezTo>
                    <a:pt x="50" y="34"/>
                    <a:pt x="51" y="34"/>
                    <a:pt x="52" y="33"/>
                  </a:cubicBezTo>
                  <a:cubicBezTo>
                    <a:pt x="53" y="33"/>
                    <a:pt x="55" y="31"/>
                    <a:pt x="56" y="30"/>
                  </a:cubicBezTo>
                  <a:cubicBezTo>
                    <a:pt x="55" y="29"/>
                    <a:pt x="55" y="28"/>
                    <a:pt x="55" y="27"/>
                  </a:cubicBezTo>
                  <a:cubicBezTo>
                    <a:pt x="56" y="26"/>
                    <a:pt x="56" y="25"/>
                    <a:pt x="57" y="25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6"/>
                    <a:pt x="61" y="25"/>
                    <a:pt x="62" y="25"/>
                  </a:cubicBezTo>
                  <a:cubicBezTo>
                    <a:pt x="62" y="24"/>
                    <a:pt x="62" y="24"/>
                    <a:pt x="63" y="24"/>
                  </a:cubicBezTo>
                  <a:cubicBezTo>
                    <a:pt x="63" y="24"/>
                    <a:pt x="64" y="24"/>
                    <a:pt x="64" y="24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6" y="22"/>
                    <a:pt x="66" y="22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20"/>
                    <a:pt x="69" y="20"/>
                    <a:pt x="71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9"/>
                    <a:pt x="73" y="19"/>
                    <a:pt x="73" y="18"/>
                  </a:cubicBezTo>
                  <a:cubicBezTo>
                    <a:pt x="73" y="18"/>
                    <a:pt x="72" y="17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70" y="17"/>
                  </a:cubicBezTo>
                  <a:cubicBezTo>
                    <a:pt x="69" y="17"/>
                    <a:pt x="68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4" y="18"/>
                    <a:pt x="64" y="16"/>
                    <a:pt x="64" y="14"/>
                  </a:cubicBezTo>
                  <a:cubicBezTo>
                    <a:pt x="64" y="12"/>
                    <a:pt x="65" y="11"/>
                    <a:pt x="66" y="10"/>
                  </a:cubicBezTo>
                  <a:cubicBezTo>
                    <a:pt x="65" y="10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2"/>
                    <a:pt x="55" y="12"/>
                    <a:pt x="52" y="12"/>
                  </a:cubicBezTo>
                  <a:cubicBezTo>
                    <a:pt x="51" y="12"/>
                    <a:pt x="49" y="12"/>
                    <a:pt x="48" y="11"/>
                  </a:cubicBezTo>
                  <a:cubicBezTo>
                    <a:pt x="44" y="8"/>
                    <a:pt x="41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8" y="8"/>
                    <a:pt x="36" y="9"/>
                    <a:pt x="34" y="7"/>
                  </a:cubicBezTo>
                  <a:cubicBezTo>
                    <a:pt x="34" y="7"/>
                    <a:pt x="33" y="6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0" y="3"/>
                    <a:pt x="28" y="2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5" y="3"/>
                    <a:pt x="25" y="4"/>
                    <a:pt x="25" y="5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4" y="9"/>
                    <a:pt x="23" y="10"/>
                    <a:pt x="21" y="10"/>
                  </a:cubicBezTo>
                  <a:cubicBezTo>
                    <a:pt x="21" y="10"/>
                    <a:pt x="20" y="10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8" y="8"/>
                    <a:pt x="3" y="10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6"/>
                    <a:pt x="7" y="17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2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1" y="25"/>
                    <a:pt x="12" y="25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7"/>
                    <a:pt x="18" y="27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5" y="33"/>
                    <a:pt x="27" y="33"/>
                    <a:pt x="3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40" name="Freeform 681"/>
            <p:cNvSpPr/>
            <p:nvPr/>
          </p:nvSpPr>
          <p:spPr bwMode="auto">
            <a:xfrm>
              <a:off x="2116833" y="1682205"/>
              <a:ext cx="103188" cy="76200"/>
            </a:xfrm>
            <a:custGeom>
              <a:avLst/>
              <a:gdLst>
                <a:gd name="T0" fmla="*/ 2147483647 w 14"/>
                <a:gd name="T1" fmla="*/ 2147483647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0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2147483647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">
                  <a:moveTo>
                    <a:pt x="12" y="10"/>
                  </a:moveTo>
                  <a:cubicBezTo>
                    <a:pt x="13" y="8"/>
                    <a:pt x="12" y="8"/>
                    <a:pt x="12" y="6"/>
                  </a:cubicBezTo>
                  <a:cubicBezTo>
                    <a:pt x="11" y="3"/>
                    <a:pt x="12" y="5"/>
                    <a:pt x="13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4" y="4"/>
                    <a:pt x="9" y="1"/>
                    <a:pt x="8" y="1"/>
                  </a:cubicBezTo>
                  <a:cubicBezTo>
                    <a:pt x="7" y="1"/>
                    <a:pt x="0" y="4"/>
                    <a:pt x="3" y="5"/>
                  </a:cubicBezTo>
                  <a:cubicBezTo>
                    <a:pt x="2" y="6"/>
                    <a:pt x="4" y="7"/>
                    <a:pt x="5" y="7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8" y="8"/>
                    <a:pt x="9" y="10"/>
                    <a:pt x="12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41" name="Freeform 682"/>
            <p:cNvSpPr>
              <a:spLocks noEditPoints="1"/>
            </p:cNvSpPr>
            <p:nvPr/>
          </p:nvSpPr>
          <p:spPr bwMode="auto">
            <a:xfrm>
              <a:off x="2132708" y="1675855"/>
              <a:ext cx="93663" cy="88900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0 w 13"/>
                <a:gd name="T15" fmla="*/ 2147483647 h 12"/>
                <a:gd name="T16" fmla="*/ 0 w 13"/>
                <a:gd name="T17" fmla="*/ 2147483647 h 12"/>
                <a:gd name="T18" fmla="*/ 0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2147483647 h 12"/>
                <a:gd name="T28" fmla="*/ 2147483647 w 13"/>
                <a:gd name="T29" fmla="*/ 2147483647 h 12"/>
                <a:gd name="T30" fmla="*/ 2147483647 w 13"/>
                <a:gd name="T31" fmla="*/ 0 h 12"/>
                <a:gd name="T32" fmla="*/ 2147483647 w 13"/>
                <a:gd name="T33" fmla="*/ 2147483647 h 12"/>
                <a:gd name="T34" fmla="*/ 2147483647 w 13"/>
                <a:gd name="T35" fmla="*/ 2147483647 h 12"/>
                <a:gd name="T36" fmla="*/ 2147483647 w 13"/>
                <a:gd name="T37" fmla="*/ 2147483647 h 12"/>
                <a:gd name="T38" fmla="*/ 2147483647 w 13"/>
                <a:gd name="T39" fmla="*/ 2147483647 h 12"/>
                <a:gd name="T40" fmla="*/ 2147483647 w 13"/>
                <a:gd name="T41" fmla="*/ 2147483647 h 12"/>
                <a:gd name="T42" fmla="*/ 2147483647 w 13"/>
                <a:gd name="T43" fmla="*/ 2147483647 h 12"/>
                <a:gd name="T44" fmla="*/ 2147483647 w 13"/>
                <a:gd name="T45" fmla="*/ 2147483647 h 12"/>
                <a:gd name="T46" fmla="*/ 2147483647 w 13"/>
                <a:gd name="T47" fmla="*/ 2147483647 h 12"/>
                <a:gd name="T48" fmla="*/ 2147483647 w 13"/>
                <a:gd name="T49" fmla="*/ 2147483647 h 12"/>
                <a:gd name="T50" fmla="*/ 2147483647 w 13"/>
                <a:gd name="T51" fmla="*/ 2147483647 h 12"/>
                <a:gd name="T52" fmla="*/ 2147483647 w 13"/>
                <a:gd name="T53" fmla="*/ 2147483647 h 12"/>
                <a:gd name="T54" fmla="*/ 2147483647 w 13"/>
                <a:gd name="T55" fmla="*/ 2147483647 h 12"/>
                <a:gd name="T56" fmla="*/ 2147483647 w 13"/>
                <a:gd name="T57" fmla="*/ 2147483647 h 12"/>
                <a:gd name="T58" fmla="*/ 2147483647 w 13"/>
                <a:gd name="T59" fmla="*/ 2147483647 h 12"/>
                <a:gd name="T60" fmla="*/ 2147483647 w 13"/>
                <a:gd name="T61" fmla="*/ 2147483647 h 12"/>
                <a:gd name="T62" fmla="*/ 2147483647 w 13"/>
                <a:gd name="T63" fmla="*/ 2147483647 h 12"/>
                <a:gd name="T64" fmla="*/ 2147483647 w 13"/>
                <a:gd name="T65" fmla="*/ 2147483647 h 12"/>
                <a:gd name="T66" fmla="*/ 2147483647 w 13"/>
                <a:gd name="T67" fmla="*/ 2147483647 h 12"/>
                <a:gd name="T68" fmla="*/ 2147483647 w 13"/>
                <a:gd name="T69" fmla="*/ 2147483647 h 12"/>
                <a:gd name="T70" fmla="*/ 2147483647 w 13"/>
                <a:gd name="T71" fmla="*/ 2147483647 h 12"/>
                <a:gd name="T72" fmla="*/ 2147483647 w 13"/>
                <a:gd name="T73" fmla="*/ 2147483647 h 12"/>
                <a:gd name="T74" fmla="*/ 2147483647 w 13"/>
                <a:gd name="T75" fmla="*/ 2147483647 h 12"/>
                <a:gd name="T76" fmla="*/ 2147483647 w 13"/>
                <a:gd name="T77" fmla="*/ 2147483647 h 12"/>
                <a:gd name="T78" fmla="*/ 2147483647 w 13"/>
                <a:gd name="T79" fmla="*/ 2147483647 h 12"/>
                <a:gd name="T80" fmla="*/ 2147483647 w 13"/>
                <a:gd name="T81" fmla="*/ 2147483647 h 12"/>
                <a:gd name="T82" fmla="*/ 2147483647 w 13"/>
                <a:gd name="T83" fmla="*/ 2147483647 h 12"/>
                <a:gd name="T84" fmla="*/ 2147483647 w 13"/>
                <a:gd name="T85" fmla="*/ 2147483647 h 12"/>
                <a:gd name="T86" fmla="*/ 2147483647 w 13"/>
                <a:gd name="T87" fmla="*/ 2147483647 h 12"/>
                <a:gd name="T88" fmla="*/ 2147483647 w 13"/>
                <a:gd name="T89" fmla="*/ 2147483647 h 12"/>
                <a:gd name="T90" fmla="*/ 2147483647 w 13"/>
                <a:gd name="T91" fmla="*/ 2147483647 h 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" h="12">
                  <a:moveTo>
                    <a:pt x="1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7" y="11"/>
                  </a:cubicBezTo>
                  <a:cubicBezTo>
                    <a:pt x="6" y="10"/>
                    <a:pt x="5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5" y="1"/>
                    <a:pt x="6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4"/>
                    <a:pt x="12" y="5"/>
                    <a:pt x="11" y="5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2" y="10"/>
                    <a:pt x="11" y="11"/>
                  </a:cubicBezTo>
                  <a:lnTo>
                    <a:pt x="11" y="12"/>
                  </a:lnTo>
                  <a:close/>
                  <a:moveTo>
                    <a:pt x="5" y="9"/>
                  </a:moveTo>
                  <a:cubicBezTo>
                    <a:pt x="6" y="9"/>
                    <a:pt x="7" y="9"/>
                    <a:pt x="8" y="10"/>
                  </a:cubicBezTo>
                  <a:cubicBezTo>
                    <a:pt x="8" y="10"/>
                    <a:pt x="9" y="10"/>
                    <a:pt x="10" y="11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9" y="8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4"/>
                    <a:pt x="9" y="3"/>
                    <a:pt x="8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42" name="Freeform 683"/>
            <p:cNvSpPr/>
            <p:nvPr/>
          </p:nvSpPr>
          <p:spPr bwMode="auto">
            <a:xfrm>
              <a:off x="2094608" y="1742530"/>
              <a:ext cx="131763" cy="87312"/>
            </a:xfrm>
            <a:custGeom>
              <a:avLst/>
              <a:gdLst>
                <a:gd name="T0" fmla="*/ 0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2147483647 w 18"/>
                <a:gd name="T13" fmla="*/ 2147483647 h 12"/>
                <a:gd name="T14" fmla="*/ 2147483647 w 18"/>
                <a:gd name="T15" fmla="*/ 2147483647 h 12"/>
                <a:gd name="T16" fmla="*/ 2147483647 w 18"/>
                <a:gd name="T17" fmla="*/ 2147483647 h 12"/>
                <a:gd name="T18" fmla="*/ 2147483647 w 18"/>
                <a:gd name="T19" fmla="*/ 2147483647 h 12"/>
                <a:gd name="T20" fmla="*/ 2147483647 w 18"/>
                <a:gd name="T21" fmla="*/ 2147483647 h 12"/>
                <a:gd name="T22" fmla="*/ 2147483647 w 18"/>
                <a:gd name="T23" fmla="*/ 2147483647 h 12"/>
                <a:gd name="T24" fmla="*/ 2147483647 w 18"/>
                <a:gd name="T25" fmla="*/ 2147483647 h 12"/>
                <a:gd name="T26" fmla="*/ 2147483647 w 18"/>
                <a:gd name="T27" fmla="*/ 2147483647 h 12"/>
                <a:gd name="T28" fmla="*/ 2147483647 w 18"/>
                <a:gd name="T29" fmla="*/ 2147483647 h 12"/>
                <a:gd name="T30" fmla="*/ 0 w 18"/>
                <a:gd name="T31" fmla="*/ 2147483647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2">
                  <a:moveTo>
                    <a:pt x="0" y="9"/>
                  </a:moveTo>
                  <a:cubicBezTo>
                    <a:pt x="0" y="8"/>
                    <a:pt x="0" y="4"/>
                    <a:pt x="2" y="4"/>
                  </a:cubicBezTo>
                  <a:cubicBezTo>
                    <a:pt x="4" y="3"/>
                    <a:pt x="3" y="3"/>
                    <a:pt x="4" y="4"/>
                  </a:cubicBezTo>
                  <a:cubicBezTo>
                    <a:pt x="5" y="5"/>
                    <a:pt x="6" y="7"/>
                    <a:pt x="7" y="6"/>
                  </a:cubicBezTo>
                  <a:cubicBezTo>
                    <a:pt x="9" y="5"/>
                    <a:pt x="7" y="0"/>
                    <a:pt x="10" y="2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4" y="4"/>
                    <a:pt x="15" y="3"/>
                    <a:pt x="16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7" y="7"/>
                    <a:pt x="18" y="10"/>
                    <a:pt x="17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0" y="9"/>
                    <a:pt x="9" y="9"/>
                    <a:pt x="7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9"/>
                    <a:pt x="1" y="10"/>
                    <a:pt x="0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43" name="Freeform 684"/>
            <p:cNvSpPr>
              <a:spLocks noEditPoints="1"/>
            </p:cNvSpPr>
            <p:nvPr/>
          </p:nvSpPr>
          <p:spPr bwMode="auto">
            <a:xfrm>
              <a:off x="2088258" y="1748880"/>
              <a:ext cx="138113" cy="80962"/>
            </a:xfrm>
            <a:custGeom>
              <a:avLst/>
              <a:gdLst>
                <a:gd name="T0" fmla="*/ 2147483647 w 19"/>
                <a:gd name="T1" fmla="*/ 2147483647 h 11"/>
                <a:gd name="T2" fmla="*/ 2147483647 w 19"/>
                <a:gd name="T3" fmla="*/ 2147483647 h 11"/>
                <a:gd name="T4" fmla="*/ 2147483647 w 19"/>
                <a:gd name="T5" fmla="*/ 2147483647 h 11"/>
                <a:gd name="T6" fmla="*/ 2147483647 w 19"/>
                <a:gd name="T7" fmla="*/ 2147483647 h 11"/>
                <a:gd name="T8" fmla="*/ 0 w 19"/>
                <a:gd name="T9" fmla="*/ 2147483647 h 11"/>
                <a:gd name="T10" fmla="*/ 0 w 19"/>
                <a:gd name="T11" fmla="*/ 2147483647 h 11"/>
                <a:gd name="T12" fmla="*/ 2147483647 w 19"/>
                <a:gd name="T13" fmla="*/ 2147483647 h 11"/>
                <a:gd name="T14" fmla="*/ 2147483647 w 19"/>
                <a:gd name="T15" fmla="*/ 2147483647 h 11"/>
                <a:gd name="T16" fmla="*/ 2147483647 w 19"/>
                <a:gd name="T17" fmla="*/ 2147483647 h 11"/>
                <a:gd name="T18" fmla="*/ 2147483647 w 19"/>
                <a:gd name="T19" fmla="*/ 0 h 11"/>
                <a:gd name="T20" fmla="*/ 2147483647 w 19"/>
                <a:gd name="T21" fmla="*/ 2147483647 h 11"/>
                <a:gd name="T22" fmla="*/ 2147483647 w 19"/>
                <a:gd name="T23" fmla="*/ 2147483647 h 11"/>
                <a:gd name="T24" fmla="*/ 2147483647 w 19"/>
                <a:gd name="T25" fmla="*/ 2147483647 h 11"/>
                <a:gd name="T26" fmla="*/ 2147483647 w 19"/>
                <a:gd name="T27" fmla="*/ 2147483647 h 11"/>
                <a:gd name="T28" fmla="*/ 2147483647 w 19"/>
                <a:gd name="T29" fmla="*/ 2147483647 h 11"/>
                <a:gd name="T30" fmla="*/ 2147483647 w 19"/>
                <a:gd name="T31" fmla="*/ 2147483647 h 11"/>
                <a:gd name="T32" fmla="*/ 2147483647 w 19"/>
                <a:gd name="T33" fmla="*/ 2147483647 h 11"/>
                <a:gd name="T34" fmla="*/ 2147483647 w 19"/>
                <a:gd name="T35" fmla="*/ 2147483647 h 11"/>
                <a:gd name="T36" fmla="*/ 2147483647 w 19"/>
                <a:gd name="T37" fmla="*/ 2147483647 h 11"/>
                <a:gd name="T38" fmla="*/ 2147483647 w 19"/>
                <a:gd name="T39" fmla="*/ 2147483647 h 11"/>
                <a:gd name="T40" fmla="*/ 2147483647 w 19"/>
                <a:gd name="T41" fmla="*/ 2147483647 h 11"/>
                <a:gd name="T42" fmla="*/ 2147483647 w 19"/>
                <a:gd name="T43" fmla="*/ 2147483647 h 11"/>
                <a:gd name="T44" fmla="*/ 2147483647 w 19"/>
                <a:gd name="T45" fmla="*/ 2147483647 h 11"/>
                <a:gd name="T46" fmla="*/ 2147483647 w 19"/>
                <a:gd name="T47" fmla="*/ 2147483647 h 11"/>
                <a:gd name="T48" fmla="*/ 2147483647 w 19"/>
                <a:gd name="T49" fmla="*/ 2147483647 h 11"/>
                <a:gd name="T50" fmla="*/ 2147483647 w 19"/>
                <a:gd name="T51" fmla="*/ 2147483647 h 11"/>
                <a:gd name="T52" fmla="*/ 2147483647 w 19"/>
                <a:gd name="T53" fmla="*/ 2147483647 h 11"/>
                <a:gd name="T54" fmla="*/ 2147483647 w 19"/>
                <a:gd name="T55" fmla="*/ 2147483647 h 11"/>
                <a:gd name="T56" fmla="*/ 2147483647 w 19"/>
                <a:gd name="T57" fmla="*/ 2147483647 h 11"/>
                <a:gd name="T58" fmla="*/ 2147483647 w 19"/>
                <a:gd name="T59" fmla="*/ 2147483647 h 11"/>
                <a:gd name="T60" fmla="*/ 2147483647 w 19"/>
                <a:gd name="T61" fmla="*/ 2147483647 h 11"/>
                <a:gd name="T62" fmla="*/ 2147483647 w 19"/>
                <a:gd name="T63" fmla="*/ 2147483647 h 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11"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8" y="3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10" y="7"/>
                    <a:pt x="11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8"/>
                    <a:pt x="18" y="8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0" y="1"/>
                    <a:pt x="10" y="1"/>
                    <a:pt x="9" y="3"/>
                  </a:cubicBezTo>
                  <a:cubicBezTo>
                    <a:pt x="9" y="4"/>
                    <a:pt x="9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5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44" name="Freeform 685"/>
            <p:cNvSpPr/>
            <p:nvPr/>
          </p:nvSpPr>
          <p:spPr bwMode="auto">
            <a:xfrm>
              <a:off x="2072383" y="1829842"/>
              <a:ext cx="66675" cy="2222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0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0 h 3"/>
                <a:gd name="T10" fmla="*/ 0 w 9"/>
                <a:gd name="T11" fmla="*/ 2147483647 h 3"/>
                <a:gd name="T12" fmla="*/ 2147483647 w 9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3">
                  <a:moveTo>
                    <a:pt x="7" y="3"/>
                  </a:moveTo>
                  <a:cubicBezTo>
                    <a:pt x="9" y="0"/>
                    <a:pt x="5" y="1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45" name="Freeform 686"/>
            <p:cNvSpPr>
              <a:spLocks noEditPoints="1"/>
            </p:cNvSpPr>
            <p:nvPr/>
          </p:nvSpPr>
          <p:spPr bwMode="auto">
            <a:xfrm>
              <a:off x="2062858" y="1817142"/>
              <a:ext cx="69850" cy="44450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0 w 9"/>
                <a:gd name="T7" fmla="*/ 2147483647 h 6"/>
                <a:gd name="T8" fmla="*/ 0 w 9"/>
                <a:gd name="T9" fmla="*/ 2147483647 h 6"/>
                <a:gd name="T10" fmla="*/ 2147483647 w 9"/>
                <a:gd name="T11" fmla="*/ 2147483647 h 6"/>
                <a:gd name="T12" fmla="*/ 2147483647 w 9"/>
                <a:gd name="T13" fmla="*/ 2147483647 h 6"/>
                <a:gd name="T14" fmla="*/ 2147483647 w 9"/>
                <a:gd name="T15" fmla="*/ 0 h 6"/>
                <a:gd name="T16" fmla="*/ 2147483647 w 9"/>
                <a:gd name="T17" fmla="*/ 2147483647 h 6"/>
                <a:gd name="T18" fmla="*/ 2147483647 w 9"/>
                <a:gd name="T19" fmla="*/ 2147483647 h 6"/>
                <a:gd name="T20" fmla="*/ 2147483647 w 9"/>
                <a:gd name="T21" fmla="*/ 2147483647 h 6"/>
                <a:gd name="T22" fmla="*/ 2147483647 w 9"/>
                <a:gd name="T23" fmla="*/ 2147483647 h 6"/>
                <a:gd name="T24" fmla="*/ 2147483647 w 9"/>
                <a:gd name="T25" fmla="*/ 2147483647 h 6"/>
                <a:gd name="T26" fmla="*/ 2147483647 w 9"/>
                <a:gd name="T27" fmla="*/ 2147483647 h 6"/>
                <a:gd name="T28" fmla="*/ 2147483647 w 9"/>
                <a:gd name="T29" fmla="*/ 2147483647 h 6"/>
                <a:gd name="T30" fmla="*/ 2147483647 w 9"/>
                <a:gd name="T31" fmla="*/ 2147483647 h 6"/>
                <a:gd name="T32" fmla="*/ 2147483647 w 9"/>
                <a:gd name="T33" fmla="*/ 2147483647 h 6"/>
                <a:gd name="T34" fmla="*/ 2147483647 w 9"/>
                <a:gd name="T35" fmla="*/ 2147483647 h 6"/>
                <a:gd name="T36" fmla="*/ 2147483647 w 9"/>
                <a:gd name="T37" fmla="*/ 2147483647 h 6"/>
                <a:gd name="T38" fmla="*/ 2147483647 w 9"/>
                <a:gd name="T39" fmla="*/ 2147483647 h 6"/>
                <a:gd name="T40" fmla="*/ 2147483647 w 9"/>
                <a:gd name="T41" fmla="*/ 2147483647 h 6"/>
                <a:gd name="T42" fmla="*/ 2147483647 w 9"/>
                <a:gd name="T43" fmla="*/ 2147483647 h 6"/>
                <a:gd name="T44" fmla="*/ 2147483647 w 9"/>
                <a:gd name="T45" fmla="*/ 2147483647 h 6"/>
                <a:gd name="T46" fmla="*/ 2147483647 w 9"/>
                <a:gd name="T47" fmla="*/ 2147483647 h 6"/>
                <a:gd name="T48" fmla="*/ 2147483647 w 9"/>
                <a:gd name="T49" fmla="*/ 2147483647 h 6"/>
                <a:gd name="T50" fmla="*/ 2147483647 w 9"/>
                <a:gd name="T51" fmla="*/ 2147483647 h 6"/>
                <a:gd name="T52" fmla="*/ 2147483647 w 9"/>
                <a:gd name="T53" fmla="*/ 2147483647 h 6"/>
                <a:gd name="T54" fmla="*/ 2147483647 w 9"/>
                <a:gd name="T55" fmla="*/ 2147483647 h 6"/>
                <a:gd name="T56" fmla="*/ 2147483647 w 9"/>
                <a:gd name="T57" fmla="*/ 2147483647 h 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" h="6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9" y="2"/>
                    <a:pt x="9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lose/>
                  <a:moveTo>
                    <a:pt x="2" y="4"/>
                  </a:moveTo>
                  <a:cubicBezTo>
                    <a:pt x="3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46" name="Freeform 687"/>
            <p:cNvSpPr/>
            <p:nvPr/>
          </p:nvSpPr>
          <p:spPr bwMode="auto">
            <a:xfrm>
              <a:off x="2094608" y="1801267"/>
              <a:ext cx="104775" cy="82550"/>
            </a:xfrm>
            <a:custGeom>
              <a:avLst/>
              <a:gdLst>
                <a:gd name="T0" fmla="*/ 2147483647 w 14"/>
                <a:gd name="T1" fmla="*/ 2147483647 h 11"/>
                <a:gd name="T2" fmla="*/ 2147483647 w 14"/>
                <a:gd name="T3" fmla="*/ 2147483647 h 11"/>
                <a:gd name="T4" fmla="*/ 0 w 14"/>
                <a:gd name="T5" fmla="*/ 2147483647 h 11"/>
                <a:gd name="T6" fmla="*/ 2147483647 w 14"/>
                <a:gd name="T7" fmla="*/ 0 h 11"/>
                <a:gd name="T8" fmla="*/ 2147483647 w 14"/>
                <a:gd name="T9" fmla="*/ 2147483647 h 11"/>
                <a:gd name="T10" fmla="*/ 2147483647 w 14"/>
                <a:gd name="T11" fmla="*/ 0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2147483647 h 11"/>
                <a:gd name="T18" fmla="*/ 2147483647 w 14"/>
                <a:gd name="T19" fmla="*/ 2147483647 h 11"/>
                <a:gd name="T20" fmla="*/ 2147483647 w 14"/>
                <a:gd name="T21" fmla="*/ 2147483647 h 11"/>
                <a:gd name="T22" fmla="*/ 2147483647 w 14"/>
                <a:gd name="T23" fmla="*/ 2147483647 h 11"/>
                <a:gd name="T24" fmla="*/ 2147483647 w 14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1">
                  <a:moveTo>
                    <a:pt x="4" y="9"/>
                  </a:moveTo>
                  <a:cubicBezTo>
                    <a:pt x="5" y="6"/>
                    <a:pt x="4" y="6"/>
                    <a:pt x="2" y="6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3" y="5"/>
                    <a:pt x="13" y="4"/>
                    <a:pt x="14" y="5"/>
                  </a:cubicBezTo>
                  <a:cubicBezTo>
                    <a:pt x="13" y="7"/>
                    <a:pt x="10" y="7"/>
                    <a:pt x="11" y="10"/>
                  </a:cubicBezTo>
                  <a:cubicBezTo>
                    <a:pt x="11" y="9"/>
                    <a:pt x="9" y="9"/>
                    <a:pt x="9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0"/>
                    <a:pt x="5" y="9"/>
                    <a:pt x="4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47" name="Freeform 688"/>
            <p:cNvSpPr>
              <a:spLocks noEditPoints="1"/>
            </p:cNvSpPr>
            <p:nvPr/>
          </p:nvSpPr>
          <p:spPr bwMode="auto">
            <a:xfrm>
              <a:off x="2088258" y="1801267"/>
              <a:ext cx="117475" cy="82550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0 w 16"/>
                <a:gd name="T9" fmla="*/ 2147483647 h 11"/>
                <a:gd name="T10" fmla="*/ 0 w 16"/>
                <a:gd name="T11" fmla="*/ 0 h 11"/>
                <a:gd name="T12" fmla="*/ 2147483647 w 16"/>
                <a:gd name="T13" fmla="*/ 2147483647 h 11"/>
                <a:gd name="T14" fmla="*/ 2147483647 w 16"/>
                <a:gd name="T15" fmla="*/ 0 h 11"/>
                <a:gd name="T16" fmla="*/ 2147483647 w 16"/>
                <a:gd name="T17" fmla="*/ 0 h 11"/>
                <a:gd name="T18" fmla="*/ 2147483647 w 16"/>
                <a:gd name="T19" fmla="*/ 0 h 11"/>
                <a:gd name="T20" fmla="*/ 2147483647 w 16"/>
                <a:gd name="T21" fmla="*/ 2147483647 h 11"/>
                <a:gd name="T22" fmla="*/ 2147483647 w 16"/>
                <a:gd name="T23" fmla="*/ 2147483647 h 11"/>
                <a:gd name="T24" fmla="*/ 2147483647 w 16"/>
                <a:gd name="T25" fmla="*/ 2147483647 h 11"/>
                <a:gd name="T26" fmla="*/ 2147483647 w 16"/>
                <a:gd name="T27" fmla="*/ 2147483647 h 11"/>
                <a:gd name="T28" fmla="*/ 2147483647 w 16"/>
                <a:gd name="T29" fmla="*/ 2147483647 h 11"/>
                <a:gd name="T30" fmla="*/ 2147483647 w 16"/>
                <a:gd name="T31" fmla="*/ 2147483647 h 11"/>
                <a:gd name="T32" fmla="*/ 2147483647 w 16"/>
                <a:gd name="T33" fmla="*/ 2147483647 h 11"/>
                <a:gd name="T34" fmla="*/ 2147483647 w 16"/>
                <a:gd name="T35" fmla="*/ 2147483647 h 11"/>
                <a:gd name="T36" fmla="*/ 2147483647 w 16"/>
                <a:gd name="T37" fmla="*/ 2147483647 h 11"/>
                <a:gd name="T38" fmla="*/ 2147483647 w 16"/>
                <a:gd name="T39" fmla="*/ 2147483647 h 11"/>
                <a:gd name="T40" fmla="*/ 2147483647 w 16"/>
                <a:gd name="T41" fmla="*/ 2147483647 h 11"/>
                <a:gd name="T42" fmla="*/ 2147483647 w 16"/>
                <a:gd name="T43" fmla="*/ 2147483647 h 11"/>
                <a:gd name="T44" fmla="*/ 2147483647 w 16"/>
                <a:gd name="T45" fmla="*/ 2147483647 h 11"/>
                <a:gd name="T46" fmla="*/ 2147483647 w 16"/>
                <a:gd name="T47" fmla="*/ 2147483647 h 11"/>
                <a:gd name="T48" fmla="*/ 2147483647 w 16"/>
                <a:gd name="T49" fmla="*/ 2147483647 h 11"/>
                <a:gd name="T50" fmla="*/ 2147483647 w 16"/>
                <a:gd name="T51" fmla="*/ 2147483647 h 11"/>
                <a:gd name="T52" fmla="*/ 2147483647 w 16"/>
                <a:gd name="T53" fmla="*/ 2147483647 h 11"/>
                <a:gd name="T54" fmla="*/ 2147483647 w 16"/>
                <a:gd name="T55" fmla="*/ 2147483647 h 11"/>
                <a:gd name="T56" fmla="*/ 2147483647 w 16"/>
                <a:gd name="T57" fmla="*/ 2147483647 h 11"/>
                <a:gd name="T58" fmla="*/ 2147483647 w 16"/>
                <a:gd name="T59" fmla="*/ 2147483647 h 11"/>
                <a:gd name="T60" fmla="*/ 2147483647 w 16"/>
                <a:gd name="T61" fmla="*/ 2147483647 h 11"/>
                <a:gd name="T62" fmla="*/ 2147483647 w 16"/>
                <a:gd name="T63" fmla="*/ 2147483647 h 11"/>
                <a:gd name="T64" fmla="*/ 2147483647 w 16"/>
                <a:gd name="T65" fmla="*/ 2147483647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" h="11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8"/>
                    <a:pt x="13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8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48" name="Freeform 689"/>
            <p:cNvSpPr/>
            <p:nvPr/>
          </p:nvSpPr>
          <p:spPr bwMode="auto">
            <a:xfrm>
              <a:off x="2132708" y="1785392"/>
              <a:ext cx="169863" cy="180975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2147483647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2147483647 w 23"/>
                <a:gd name="T11" fmla="*/ 2147483647 h 24"/>
                <a:gd name="T12" fmla="*/ 2147483647 w 23"/>
                <a:gd name="T13" fmla="*/ 2147483647 h 24"/>
                <a:gd name="T14" fmla="*/ 2147483647 w 23"/>
                <a:gd name="T15" fmla="*/ 2147483647 h 24"/>
                <a:gd name="T16" fmla="*/ 2147483647 w 23"/>
                <a:gd name="T17" fmla="*/ 2147483647 h 24"/>
                <a:gd name="T18" fmla="*/ 2147483647 w 23"/>
                <a:gd name="T19" fmla="*/ 2147483647 h 24"/>
                <a:gd name="T20" fmla="*/ 2147483647 w 23"/>
                <a:gd name="T21" fmla="*/ 2147483647 h 24"/>
                <a:gd name="T22" fmla="*/ 2147483647 w 23"/>
                <a:gd name="T23" fmla="*/ 2147483647 h 24"/>
                <a:gd name="T24" fmla="*/ 2147483647 w 23"/>
                <a:gd name="T25" fmla="*/ 2147483647 h 24"/>
                <a:gd name="T26" fmla="*/ 2147483647 w 23"/>
                <a:gd name="T27" fmla="*/ 2147483647 h 24"/>
                <a:gd name="T28" fmla="*/ 2147483647 w 23"/>
                <a:gd name="T29" fmla="*/ 2147483647 h 24"/>
                <a:gd name="T30" fmla="*/ 2147483647 w 23"/>
                <a:gd name="T31" fmla="*/ 2147483647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" h="24">
                  <a:moveTo>
                    <a:pt x="1" y="20"/>
                  </a:moveTo>
                  <a:cubicBezTo>
                    <a:pt x="1" y="18"/>
                    <a:pt x="0" y="18"/>
                    <a:pt x="1" y="16"/>
                  </a:cubicBezTo>
                  <a:cubicBezTo>
                    <a:pt x="2" y="15"/>
                    <a:pt x="1" y="12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5" y="7"/>
                    <a:pt x="8" y="7"/>
                    <a:pt x="9" y="6"/>
                  </a:cubicBezTo>
                  <a:cubicBezTo>
                    <a:pt x="6" y="4"/>
                    <a:pt x="16" y="0"/>
                    <a:pt x="15" y="4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8" y="8"/>
                    <a:pt x="19" y="9"/>
                  </a:cubicBezTo>
                  <a:cubicBezTo>
                    <a:pt x="19" y="10"/>
                    <a:pt x="20" y="12"/>
                    <a:pt x="21" y="11"/>
                  </a:cubicBezTo>
                  <a:cubicBezTo>
                    <a:pt x="23" y="11"/>
                    <a:pt x="23" y="13"/>
                    <a:pt x="21" y="14"/>
                  </a:cubicBezTo>
                  <a:cubicBezTo>
                    <a:pt x="21" y="14"/>
                    <a:pt x="18" y="13"/>
                    <a:pt x="19" y="14"/>
                  </a:cubicBezTo>
                  <a:cubicBezTo>
                    <a:pt x="20" y="15"/>
                    <a:pt x="20" y="17"/>
                    <a:pt x="20" y="18"/>
                  </a:cubicBezTo>
                  <a:cubicBezTo>
                    <a:pt x="18" y="18"/>
                    <a:pt x="16" y="24"/>
                    <a:pt x="14" y="20"/>
                  </a:cubicBezTo>
                  <a:cubicBezTo>
                    <a:pt x="13" y="22"/>
                    <a:pt x="10" y="20"/>
                    <a:pt x="9" y="19"/>
                  </a:cubicBezTo>
                  <a:cubicBezTo>
                    <a:pt x="5" y="18"/>
                    <a:pt x="4" y="19"/>
                    <a:pt x="1" y="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49" name="Freeform 690"/>
            <p:cNvSpPr>
              <a:spLocks noEditPoints="1"/>
            </p:cNvSpPr>
            <p:nvPr/>
          </p:nvSpPr>
          <p:spPr bwMode="auto">
            <a:xfrm>
              <a:off x="2132708" y="1801267"/>
              <a:ext cx="169863" cy="149225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0 w 23"/>
                <a:gd name="T7" fmla="*/ 2147483647 h 20"/>
                <a:gd name="T8" fmla="*/ 0 w 23"/>
                <a:gd name="T9" fmla="*/ 2147483647 h 20"/>
                <a:gd name="T10" fmla="*/ 2147483647 w 23"/>
                <a:gd name="T11" fmla="*/ 2147483647 h 20"/>
                <a:gd name="T12" fmla="*/ 0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2147483647 w 23"/>
                <a:gd name="T19" fmla="*/ 2147483647 h 20"/>
                <a:gd name="T20" fmla="*/ 2147483647 w 23"/>
                <a:gd name="T21" fmla="*/ 0 h 20"/>
                <a:gd name="T22" fmla="*/ 2147483647 w 23"/>
                <a:gd name="T23" fmla="*/ 2147483647 h 20"/>
                <a:gd name="T24" fmla="*/ 2147483647 w 23"/>
                <a:gd name="T25" fmla="*/ 2147483647 h 20"/>
                <a:gd name="T26" fmla="*/ 2147483647 w 23"/>
                <a:gd name="T27" fmla="*/ 2147483647 h 20"/>
                <a:gd name="T28" fmla="*/ 2147483647 w 23"/>
                <a:gd name="T29" fmla="*/ 2147483647 h 20"/>
                <a:gd name="T30" fmla="*/ 2147483647 w 23"/>
                <a:gd name="T31" fmla="*/ 2147483647 h 20"/>
                <a:gd name="T32" fmla="*/ 2147483647 w 23"/>
                <a:gd name="T33" fmla="*/ 2147483647 h 20"/>
                <a:gd name="T34" fmla="*/ 2147483647 w 23"/>
                <a:gd name="T35" fmla="*/ 2147483647 h 20"/>
                <a:gd name="T36" fmla="*/ 2147483647 w 23"/>
                <a:gd name="T37" fmla="*/ 2147483647 h 20"/>
                <a:gd name="T38" fmla="*/ 2147483647 w 23"/>
                <a:gd name="T39" fmla="*/ 2147483647 h 20"/>
                <a:gd name="T40" fmla="*/ 2147483647 w 23"/>
                <a:gd name="T41" fmla="*/ 2147483647 h 20"/>
                <a:gd name="T42" fmla="*/ 2147483647 w 23"/>
                <a:gd name="T43" fmla="*/ 2147483647 h 20"/>
                <a:gd name="T44" fmla="*/ 2147483647 w 23"/>
                <a:gd name="T45" fmla="*/ 2147483647 h 20"/>
                <a:gd name="T46" fmla="*/ 2147483647 w 23"/>
                <a:gd name="T47" fmla="*/ 2147483647 h 20"/>
                <a:gd name="T48" fmla="*/ 2147483647 w 23"/>
                <a:gd name="T49" fmla="*/ 2147483647 h 20"/>
                <a:gd name="T50" fmla="*/ 2147483647 w 23"/>
                <a:gd name="T51" fmla="*/ 2147483647 h 20"/>
                <a:gd name="T52" fmla="*/ 2147483647 w 23"/>
                <a:gd name="T53" fmla="*/ 2147483647 h 20"/>
                <a:gd name="T54" fmla="*/ 2147483647 w 23"/>
                <a:gd name="T55" fmla="*/ 2147483647 h 20"/>
                <a:gd name="T56" fmla="*/ 2147483647 w 23"/>
                <a:gd name="T57" fmla="*/ 2147483647 h 20"/>
                <a:gd name="T58" fmla="*/ 2147483647 w 23"/>
                <a:gd name="T59" fmla="*/ 2147483647 h 20"/>
                <a:gd name="T60" fmla="*/ 2147483647 w 23"/>
                <a:gd name="T61" fmla="*/ 2147483647 h 20"/>
                <a:gd name="T62" fmla="*/ 2147483647 w 23"/>
                <a:gd name="T63" fmla="*/ 2147483647 h 20"/>
                <a:gd name="T64" fmla="*/ 2147483647 w 23"/>
                <a:gd name="T65" fmla="*/ 2147483647 h 20"/>
                <a:gd name="T66" fmla="*/ 2147483647 w 23"/>
                <a:gd name="T67" fmla="*/ 2147483647 h 20"/>
                <a:gd name="T68" fmla="*/ 2147483647 w 23"/>
                <a:gd name="T69" fmla="*/ 2147483647 h 20"/>
                <a:gd name="T70" fmla="*/ 2147483647 w 23"/>
                <a:gd name="T71" fmla="*/ 2147483647 h 20"/>
                <a:gd name="T72" fmla="*/ 2147483647 w 23"/>
                <a:gd name="T73" fmla="*/ 2147483647 h 20"/>
                <a:gd name="T74" fmla="*/ 2147483647 w 23"/>
                <a:gd name="T75" fmla="*/ 2147483647 h 20"/>
                <a:gd name="T76" fmla="*/ 2147483647 w 23"/>
                <a:gd name="T77" fmla="*/ 2147483647 h 20"/>
                <a:gd name="T78" fmla="*/ 2147483647 w 23"/>
                <a:gd name="T79" fmla="*/ 2147483647 h 20"/>
                <a:gd name="T80" fmla="*/ 2147483647 w 23"/>
                <a:gd name="T81" fmla="*/ 2147483647 h 20"/>
                <a:gd name="T82" fmla="*/ 2147483647 w 23"/>
                <a:gd name="T83" fmla="*/ 2147483647 h 20"/>
                <a:gd name="T84" fmla="*/ 2147483647 w 23"/>
                <a:gd name="T85" fmla="*/ 2147483647 h 20"/>
                <a:gd name="T86" fmla="*/ 2147483647 w 23"/>
                <a:gd name="T87" fmla="*/ 2147483647 h 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" h="20">
                  <a:moveTo>
                    <a:pt x="16" y="20"/>
                  </a:moveTo>
                  <a:cubicBezTo>
                    <a:pt x="15" y="20"/>
                    <a:pt x="15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2" y="19"/>
                    <a:pt x="11" y="19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7"/>
                    <a:pt x="5" y="17"/>
                    <a:pt x="3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0" y="15"/>
                    <a:pt x="1" y="14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9" y="3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1" y="9"/>
                    <a:pt x="21" y="9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3" y="11"/>
                    <a:pt x="23" y="12"/>
                    <a:pt x="22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7"/>
                    <a:pt x="18" y="18"/>
                  </a:cubicBezTo>
                  <a:cubicBezTo>
                    <a:pt x="18" y="19"/>
                    <a:pt x="17" y="20"/>
                    <a:pt x="16" y="20"/>
                  </a:cubicBezTo>
                  <a:close/>
                  <a:moveTo>
                    <a:pt x="14" y="17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9"/>
                    <a:pt x="16" y="19"/>
                  </a:cubicBezTo>
                  <a:cubicBezTo>
                    <a:pt x="16" y="19"/>
                    <a:pt x="17" y="18"/>
                    <a:pt x="18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8" y="12"/>
                    <a:pt x="19" y="12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9"/>
                    <a:pt x="19" y="7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1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6" y="6"/>
                    <a:pt x="7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7" y="16"/>
                    <a:pt x="8" y="16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50" name="Freeform 691"/>
            <p:cNvSpPr/>
            <p:nvPr/>
          </p:nvSpPr>
          <p:spPr bwMode="auto">
            <a:xfrm>
              <a:off x="2183508" y="2015580"/>
              <a:ext cx="68263" cy="76200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2147483647 w 9"/>
                <a:gd name="T11" fmla="*/ 0 h 10"/>
                <a:gd name="T12" fmla="*/ 2147483647 w 9"/>
                <a:gd name="T13" fmla="*/ 2147483647 h 10"/>
                <a:gd name="T14" fmla="*/ 2147483647 w 9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6" y="10"/>
                    <a:pt x="6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5"/>
                    <a:pt x="7" y="2"/>
                    <a:pt x="6" y="1"/>
                  </a:cubicBezTo>
                  <a:cubicBezTo>
                    <a:pt x="6" y="1"/>
                    <a:pt x="3" y="0"/>
                    <a:pt x="3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5"/>
                    <a:pt x="5" y="7"/>
                    <a:pt x="5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51" name="Freeform 692"/>
            <p:cNvSpPr>
              <a:spLocks noEditPoints="1"/>
            </p:cNvSpPr>
            <p:nvPr/>
          </p:nvSpPr>
          <p:spPr bwMode="auto">
            <a:xfrm>
              <a:off x="2193033" y="2015580"/>
              <a:ext cx="65088" cy="82550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0 w 9"/>
                <a:gd name="T9" fmla="*/ 0 h 11"/>
                <a:gd name="T10" fmla="*/ 2147483647 w 9"/>
                <a:gd name="T11" fmla="*/ 0 h 11"/>
                <a:gd name="T12" fmla="*/ 2147483647 w 9"/>
                <a:gd name="T13" fmla="*/ 0 h 11"/>
                <a:gd name="T14" fmla="*/ 2147483647 w 9"/>
                <a:gd name="T15" fmla="*/ 2147483647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2147483647 w 9"/>
                <a:gd name="T23" fmla="*/ 2147483647 h 11"/>
                <a:gd name="T24" fmla="*/ 2147483647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2147483647 w 9"/>
                <a:gd name="T31" fmla="*/ 2147483647 h 11"/>
                <a:gd name="T32" fmla="*/ 2147483647 w 9"/>
                <a:gd name="T33" fmla="*/ 2147483647 h 11"/>
                <a:gd name="T34" fmla="*/ 2147483647 w 9"/>
                <a:gd name="T35" fmla="*/ 2147483647 h 11"/>
                <a:gd name="T36" fmla="*/ 2147483647 w 9"/>
                <a:gd name="T37" fmla="*/ 2147483647 h 11"/>
                <a:gd name="T38" fmla="*/ 2147483647 w 9"/>
                <a:gd name="T39" fmla="*/ 2147483647 h 11"/>
                <a:gd name="T40" fmla="*/ 2147483647 w 9"/>
                <a:gd name="T41" fmla="*/ 2147483647 h 11"/>
                <a:gd name="T42" fmla="*/ 2147483647 w 9"/>
                <a:gd name="T43" fmla="*/ 2147483647 h 11"/>
                <a:gd name="T44" fmla="*/ 2147483647 w 9"/>
                <a:gd name="T45" fmla="*/ 2147483647 h 11"/>
                <a:gd name="T46" fmla="*/ 2147483647 w 9"/>
                <a:gd name="T47" fmla="*/ 2147483647 h 11"/>
                <a:gd name="T48" fmla="*/ 2147483647 w 9"/>
                <a:gd name="T49" fmla="*/ 2147483647 h 11"/>
                <a:gd name="T50" fmla="*/ 2147483647 w 9"/>
                <a:gd name="T51" fmla="*/ 2147483647 h 11"/>
                <a:gd name="T52" fmla="*/ 2147483647 w 9"/>
                <a:gd name="T53" fmla="*/ 2147483647 h 11"/>
                <a:gd name="T54" fmla="*/ 2147483647 w 9"/>
                <a:gd name="T55" fmla="*/ 2147483647 h 11"/>
                <a:gd name="T56" fmla="*/ 2147483647 w 9"/>
                <a:gd name="T57" fmla="*/ 2147483647 h 11"/>
                <a:gd name="T58" fmla="*/ 2147483647 w 9"/>
                <a:gd name="T59" fmla="*/ 2147483647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" h="11">
                  <a:moveTo>
                    <a:pt x="3" y="11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7"/>
                    <a:pt x="3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5" y="0"/>
                    <a:pt x="5" y="1"/>
                  </a:cubicBezTo>
                  <a:cubicBezTo>
                    <a:pt x="7" y="1"/>
                    <a:pt x="9" y="5"/>
                    <a:pt x="9" y="7"/>
                  </a:cubicBezTo>
                  <a:cubicBezTo>
                    <a:pt x="9" y="7"/>
                    <a:pt x="9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1"/>
                    <a:pt x="4" y="11"/>
                  </a:cubicBezTo>
                  <a:lnTo>
                    <a:pt x="3" y="1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4" y="5"/>
                    <a:pt x="4" y="7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6" y="2"/>
                    <a:pt x="5" y="2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52" name="Freeform 693"/>
            <p:cNvSpPr/>
            <p:nvPr/>
          </p:nvSpPr>
          <p:spPr bwMode="auto">
            <a:xfrm>
              <a:off x="2110483" y="1906042"/>
              <a:ext cx="317500" cy="214313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2147483647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2147483647 w 43"/>
                <a:gd name="T37" fmla="*/ 2147483647 h 29"/>
                <a:gd name="T38" fmla="*/ 2147483647 w 43"/>
                <a:gd name="T39" fmla="*/ 2147483647 h 29"/>
                <a:gd name="T40" fmla="*/ 2147483647 w 43"/>
                <a:gd name="T41" fmla="*/ 2147483647 h 29"/>
                <a:gd name="T42" fmla="*/ 2147483647 w 43"/>
                <a:gd name="T43" fmla="*/ 2147483647 h 29"/>
                <a:gd name="T44" fmla="*/ 2147483647 w 43"/>
                <a:gd name="T45" fmla="*/ 2147483647 h 29"/>
                <a:gd name="T46" fmla="*/ 2147483647 w 43"/>
                <a:gd name="T47" fmla="*/ 2147483647 h 29"/>
                <a:gd name="T48" fmla="*/ 2147483647 w 43"/>
                <a:gd name="T49" fmla="*/ 2147483647 h 29"/>
                <a:gd name="T50" fmla="*/ 2147483647 w 43"/>
                <a:gd name="T51" fmla="*/ 2147483647 h 29"/>
                <a:gd name="T52" fmla="*/ 2147483647 w 43"/>
                <a:gd name="T53" fmla="*/ 2147483647 h 29"/>
                <a:gd name="T54" fmla="*/ 2147483647 w 43"/>
                <a:gd name="T55" fmla="*/ 2147483647 h 29"/>
                <a:gd name="T56" fmla="*/ 2147483647 w 43"/>
                <a:gd name="T57" fmla="*/ 2147483647 h 29"/>
                <a:gd name="T58" fmla="*/ 2147483647 w 43"/>
                <a:gd name="T59" fmla="*/ 2147483647 h 29"/>
                <a:gd name="T60" fmla="*/ 2147483647 w 43"/>
                <a:gd name="T61" fmla="*/ 2147483647 h 29"/>
                <a:gd name="T62" fmla="*/ 2147483647 w 43"/>
                <a:gd name="T63" fmla="*/ 2147483647 h 29"/>
                <a:gd name="T64" fmla="*/ 2147483647 w 43"/>
                <a:gd name="T65" fmla="*/ 2147483647 h 29"/>
                <a:gd name="T66" fmla="*/ 2147483647 w 43"/>
                <a:gd name="T67" fmla="*/ 2147483647 h 29"/>
                <a:gd name="T68" fmla="*/ 2147483647 w 43"/>
                <a:gd name="T69" fmla="*/ 2147483647 h 29"/>
                <a:gd name="T70" fmla="*/ 2147483647 w 43"/>
                <a:gd name="T71" fmla="*/ 2147483647 h 29"/>
                <a:gd name="T72" fmla="*/ 2147483647 w 43"/>
                <a:gd name="T73" fmla="*/ 2147483647 h 29"/>
                <a:gd name="T74" fmla="*/ 2147483647 w 43"/>
                <a:gd name="T75" fmla="*/ 2147483647 h 29"/>
                <a:gd name="T76" fmla="*/ 2147483647 w 43"/>
                <a:gd name="T77" fmla="*/ 2147483647 h 29"/>
                <a:gd name="T78" fmla="*/ 2147483647 w 43"/>
                <a:gd name="T79" fmla="*/ 2147483647 h 29"/>
                <a:gd name="T80" fmla="*/ 2147483647 w 43"/>
                <a:gd name="T81" fmla="*/ 2147483647 h 29"/>
                <a:gd name="T82" fmla="*/ 2147483647 w 43"/>
                <a:gd name="T83" fmla="*/ 2147483647 h 29"/>
                <a:gd name="T84" fmla="*/ 2147483647 w 43"/>
                <a:gd name="T85" fmla="*/ 2147483647 h 29"/>
                <a:gd name="T86" fmla="*/ 2147483647 w 43"/>
                <a:gd name="T87" fmla="*/ 2147483647 h 29"/>
                <a:gd name="T88" fmla="*/ 2147483647 w 43"/>
                <a:gd name="T89" fmla="*/ 2147483647 h 29"/>
                <a:gd name="T90" fmla="*/ 2147483647 w 43"/>
                <a:gd name="T91" fmla="*/ 2147483647 h 29"/>
                <a:gd name="T92" fmla="*/ 2147483647 w 43"/>
                <a:gd name="T93" fmla="*/ 2147483647 h 29"/>
                <a:gd name="T94" fmla="*/ 2147483647 w 43"/>
                <a:gd name="T95" fmla="*/ 2147483647 h 29"/>
                <a:gd name="T96" fmla="*/ 2147483647 w 43"/>
                <a:gd name="T97" fmla="*/ 2147483647 h 29"/>
                <a:gd name="T98" fmla="*/ 2147483647 w 43"/>
                <a:gd name="T99" fmla="*/ 2147483647 h 29"/>
                <a:gd name="T100" fmla="*/ 2147483647 w 43"/>
                <a:gd name="T101" fmla="*/ 2147483647 h 29"/>
                <a:gd name="T102" fmla="*/ 2147483647 w 43"/>
                <a:gd name="T103" fmla="*/ 2147483647 h 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3" h="29">
                  <a:moveTo>
                    <a:pt x="11" y="16"/>
                  </a:moveTo>
                  <a:cubicBezTo>
                    <a:pt x="10" y="17"/>
                    <a:pt x="0" y="19"/>
                    <a:pt x="1" y="15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2" y="12"/>
                    <a:pt x="2" y="11"/>
                    <a:pt x="3" y="10"/>
                  </a:cubicBezTo>
                  <a:cubicBezTo>
                    <a:pt x="5" y="7"/>
                    <a:pt x="5" y="7"/>
                    <a:pt x="4" y="4"/>
                  </a:cubicBezTo>
                  <a:cubicBezTo>
                    <a:pt x="7" y="3"/>
                    <a:pt x="8" y="2"/>
                    <a:pt x="12" y="3"/>
                  </a:cubicBezTo>
                  <a:cubicBezTo>
                    <a:pt x="13" y="4"/>
                    <a:pt x="16" y="6"/>
                    <a:pt x="17" y="4"/>
                  </a:cubicBezTo>
                  <a:cubicBezTo>
                    <a:pt x="20" y="8"/>
                    <a:pt x="21" y="1"/>
                    <a:pt x="24" y="2"/>
                  </a:cubicBezTo>
                  <a:cubicBezTo>
                    <a:pt x="24" y="2"/>
                    <a:pt x="27" y="0"/>
                    <a:pt x="28" y="1"/>
                  </a:cubicBezTo>
                  <a:cubicBezTo>
                    <a:pt x="30" y="2"/>
                    <a:pt x="29" y="3"/>
                    <a:pt x="29" y="4"/>
                  </a:cubicBezTo>
                  <a:cubicBezTo>
                    <a:pt x="29" y="6"/>
                    <a:pt x="31" y="4"/>
                    <a:pt x="32" y="6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5" y="9"/>
                    <a:pt x="36" y="8"/>
                    <a:pt x="36" y="8"/>
                  </a:cubicBezTo>
                  <a:cubicBezTo>
                    <a:pt x="37" y="9"/>
                    <a:pt x="37" y="9"/>
                    <a:pt x="38" y="9"/>
                  </a:cubicBezTo>
                  <a:cubicBezTo>
                    <a:pt x="40" y="10"/>
                    <a:pt x="41" y="10"/>
                    <a:pt x="43" y="11"/>
                  </a:cubicBezTo>
                  <a:cubicBezTo>
                    <a:pt x="43" y="12"/>
                    <a:pt x="43" y="13"/>
                    <a:pt x="42" y="13"/>
                  </a:cubicBezTo>
                  <a:cubicBezTo>
                    <a:pt x="42" y="13"/>
                    <a:pt x="42" y="14"/>
                    <a:pt x="42" y="14"/>
                  </a:cubicBezTo>
                  <a:cubicBezTo>
                    <a:pt x="41" y="14"/>
                    <a:pt x="42" y="16"/>
                    <a:pt x="42" y="17"/>
                  </a:cubicBezTo>
                  <a:cubicBezTo>
                    <a:pt x="42" y="18"/>
                    <a:pt x="41" y="17"/>
                    <a:pt x="40" y="17"/>
                  </a:cubicBezTo>
                  <a:cubicBezTo>
                    <a:pt x="40" y="17"/>
                    <a:pt x="39" y="18"/>
                    <a:pt x="39" y="18"/>
                  </a:cubicBezTo>
                  <a:cubicBezTo>
                    <a:pt x="37" y="19"/>
                    <a:pt x="39" y="20"/>
                    <a:pt x="37" y="20"/>
                  </a:cubicBezTo>
                  <a:cubicBezTo>
                    <a:pt x="35" y="21"/>
                    <a:pt x="32" y="21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3"/>
                    <a:pt x="30" y="23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9" y="23"/>
                    <a:pt x="29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9" y="24"/>
                    <a:pt x="30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5"/>
                    <a:pt x="30" y="26"/>
                    <a:pt x="31" y="26"/>
                  </a:cubicBezTo>
                  <a:cubicBezTo>
                    <a:pt x="32" y="26"/>
                    <a:pt x="33" y="26"/>
                    <a:pt x="34" y="25"/>
                  </a:cubicBezTo>
                  <a:cubicBezTo>
                    <a:pt x="34" y="27"/>
                    <a:pt x="33" y="27"/>
                    <a:pt x="32" y="27"/>
                  </a:cubicBezTo>
                  <a:cubicBezTo>
                    <a:pt x="31" y="26"/>
                    <a:pt x="30" y="28"/>
                    <a:pt x="29" y="28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6"/>
                    <a:pt x="27" y="26"/>
                    <a:pt x="25" y="26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27" y="23"/>
                    <a:pt x="25" y="23"/>
                    <a:pt x="23" y="23"/>
                  </a:cubicBezTo>
                  <a:cubicBezTo>
                    <a:pt x="23" y="23"/>
                    <a:pt x="24" y="23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3" y="20"/>
                    <a:pt x="20" y="21"/>
                    <a:pt x="20" y="23"/>
                  </a:cubicBezTo>
                  <a:cubicBezTo>
                    <a:pt x="20" y="23"/>
                    <a:pt x="20" y="23"/>
                    <a:pt x="19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6"/>
                    <a:pt x="16" y="26"/>
                    <a:pt x="15" y="25"/>
                  </a:cubicBezTo>
                  <a:cubicBezTo>
                    <a:pt x="16" y="25"/>
                    <a:pt x="16" y="23"/>
                    <a:pt x="17" y="22"/>
                  </a:cubicBezTo>
                  <a:cubicBezTo>
                    <a:pt x="18" y="22"/>
                    <a:pt x="19" y="23"/>
                    <a:pt x="19" y="22"/>
                  </a:cubicBezTo>
                  <a:cubicBezTo>
                    <a:pt x="19" y="21"/>
                    <a:pt x="19" y="21"/>
                    <a:pt x="18" y="20"/>
                  </a:cubicBezTo>
                  <a:cubicBezTo>
                    <a:pt x="18" y="18"/>
                    <a:pt x="17" y="17"/>
                    <a:pt x="16" y="16"/>
                  </a:cubicBezTo>
                  <a:cubicBezTo>
                    <a:pt x="16" y="16"/>
                    <a:pt x="14" y="16"/>
                    <a:pt x="14" y="15"/>
                  </a:cubicBezTo>
                  <a:cubicBezTo>
                    <a:pt x="13" y="15"/>
                    <a:pt x="12" y="15"/>
                    <a:pt x="11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53" name="Freeform 694"/>
            <p:cNvSpPr>
              <a:spLocks noEditPoints="1"/>
            </p:cNvSpPr>
            <p:nvPr/>
          </p:nvSpPr>
          <p:spPr bwMode="auto">
            <a:xfrm>
              <a:off x="2110483" y="1906042"/>
              <a:ext cx="327025" cy="214313"/>
            </a:xfrm>
            <a:custGeom>
              <a:avLst/>
              <a:gdLst>
                <a:gd name="T0" fmla="*/ 2147483647 w 44"/>
                <a:gd name="T1" fmla="*/ 2147483647 h 29"/>
                <a:gd name="T2" fmla="*/ 2147483647 w 44"/>
                <a:gd name="T3" fmla="*/ 2147483647 h 29"/>
                <a:gd name="T4" fmla="*/ 2147483647 w 44"/>
                <a:gd name="T5" fmla="*/ 2147483647 h 29"/>
                <a:gd name="T6" fmla="*/ 2147483647 w 44"/>
                <a:gd name="T7" fmla="*/ 2147483647 h 29"/>
                <a:gd name="T8" fmla="*/ 2147483647 w 44"/>
                <a:gd name="T9" fmla="*/ 2147483647 h 29"/>
                <a:gd name="T10" fmla="*/ 2147483647 w 44"/>
                <a:gd name="T11" fmla="*/ 2147483647 h 29"/>
                <a:gd name="T12" fmla="*/ 2147483647 w 44"/>
                <a:gd name="T13" fmla="*/ 2147483647 h 29"/>
                <a:gd name="T14" fmla="*/ 2147483647 w 44"/>
                <a:gd name="T15" fmla="*/ 2147483647 h 29"/>
                <a:gd name="T16" fmla="*/ 2147483647 w 44"/>
                <a:gd name="T17" fmla="*/ 2147483647 h 29"/>
                <a:gd name="T18" fmla="*/ 0 w 44"/>
                <a:gd name="T19" fmla="*/ 2147483647 h 29"/>
                <a:gd name="T20" fmla="*/ 2147483647 w 44"/>
                <a:gd name="T21" fmla="*/ 2147483647 h 29"/>
                <a:gd name="T22" fmla="*/ 2147483647 w 44"/>
                <a:gd name="T23" fmla="*/ 2147483647 h 29"/>
                <a:gd name="T24" fmla="*/ 2147483647 w 44"/>
                <a:gd name="T25" fmla="*/ 2147483647 h 29"/>
                <a:gd name="T26" fmla="*/ 2147483647 w 44"/>
                <a:gd name="T27" fmla="*/ 2147483647 h 29"/>
                <a:gd name="T28" fmla="*/ 2147483647 w 44"/>
                <a:gd name="T29" fmla="*/ 2147483647 h 29"/>
                <a:gd name="T30" fmla="*/ 2147483647 w 44"/>
                <a:gd name="T31" fmla="*/ 2147483647 h 29"/>
                <a:gd name="T32" fmla="*/ 2147483647 w 44"/>
                <a:gd name="T33" fmla="*/ 2147483647 h 29"/>
                <a:gd name="T34" fmla="*/ 2147483647 w 44"/>
                <a:gd name="T35" fmla="*/ 2147483647 h 29"/>
                <a:gd name="T36" fmla="*/ 2147483647 w 44"/>
                <a:gd name="T37" fmla="*/ 2147483647 h 29"/>
                <a:gd name="T38" fmla="*/ 2147483647 w 44"/>
                <a:gd name="T39" fmla="*/ 2147483647 h 29"/>
                <a:gd name="T40" fmla="*/ 2147483647 w 44"/>
                <a:gd name="T41" fmla="*/ 2147483647 h 29"/>
                <a:gd name="T42" fmla="*/ 2147483647 w 44"/>
                <a:gd name="T43" fmla="*/ 2147483647 h 29"/>
                <a:gd name="T44" fmla="*/ 2147483647 w 44"/>
                <a:gd name="T45" fmla="*/ 2147483647 h 29"/>
                <a:gd name="T46" fmla="*/ 2147483647 w 44"/>
                <a:gd name="T47" fmla="*/ 2147483647 h 29"/>
                <a:gd name="T48" fmla="*/ 2147483647 w 44"/>
                <a:gd name="T49" fmla="*/ 2147483647 h 29"/>
                <a:gd name="T50" fmla="*/ 2147483647 w 44"/>
                <a:gd name="T51" fmla="*/ 2147483647 h 29"/>
                <a:gd name="T52" fmla="*/ 2147483647 w 44"/>
                <a:gd name="T53" fmla="*/ 2147483647 h 29"/>
                <a:gd name="T54" fmla="*/ 2147483647 w 44"/>
                <a:gd name="T55" fmla="*/ 2147483647 h 29"/>
                <a:gd name="T56" fmla="*/ 2147483647 w 44"/>
                <a:gd name="T57" fmla="*/ 2147483647 h 29"/>
                <a:gd name="T58" fmla="*/ 2147483647 w 44"/>
                <a:gd name="T59" fmla="*/ 2147483647 h 29"/>
                <a:gd name="T60" fmla="*/ 2147483647 w 44"/>
                <a:gd name="T61" fmla="*/ 2147483647 h 29"/>
                <a:gd name="T62" fmla="*/ 2147483647 w 44"/>
                <a:gd name="T63" fmla="*/ 2147483647 h 29"/>
                <a:gd name="T64" fmla="*/ 2147483647 w 44"/>
                <a:gd name="T65" fmla="*/ 2147483647 h 29"/>
                <a:gd name="T66" fmla="*/ 2147483647 w 44"/>
                <a:gd name="T67" fmla="*/ 2147483647 h 29"/>
                <a:gd name="T68" fmla="*/ 2147483647 w 44"/>
                <a:gd name="T69" fmla="*/ 2147483647 h 29"/>
                <a:gd name="T70" fmla="*/ 2147483647 w 44"/>
                <a:gd name="T71" fmla="*/ 2147483647 h 29"/>
                <a:gd name="T72" fmla="*/ 2147483647 w 44"/>
                <a:gd name="T73" fmla="*/ 2147483647 h 29"/>
                <a:gd name="T74" fmla="*/ 2147483647 w 44"/>
                <a:gd name="T75" fmla="*/ 2147483647 h 29"/>
                <a:gd name="T76" fmla="*/ 2147483647 w 44"/>
                <a:gd name="T77" fmla="*/ 2147483647 h 29"/>
                <a:gd name="T78" fmla="*/ 2147483647 w 44"/>
                <a:gd name="T79" fmla="*/ 2147483647 h 29"/>
                <a:gd name="T80" fmla="*/ 2147483647 w 44"/>
                <a:gd name="T81" fmla="*/ 2147483647 h 29"/>
                <a:gd name="T82" fmla="*/ 2147483647 w 44"/>
                <a:gd name="T83" fmla="*/ 2147483647 h 29"/>
                <a:gd name="T84" fmla="*/ 2147483647 w 44"/>
                <a:gd name="T85" fmla="*/ 2147483647 h 29"/>
                <a:gd name="T86" fmla="*/ 2147483647 w 44"/>
                <a:gd name="T87" fmla="*/ 2147483647 h 29"/>
                <a:gd name="T88" fmla="*/ 2147483647 w 44"/>
                <a:gd name="T89" fmla="*/ 2147483647 h 29"/>
                <a:gd name="T90" fmla="*/ 2147483647 w 44"/>
                <a:gd name="T91" fmla="*/ 2147483647 h 29"/>
                <a:gd name="T92" fmla="*/ 2147483647 w 44"/>
                <a:gd name="T93" fmla="*/ 2147483647 h 29"/>
                <a:gd name="T94" fmla="*/ 2147483647 w 44"/>
                <a:gd name="T95" fmla="*/ 2147483647 h 29"/>
                <a:gd name="T96" fmla="*/ 2147483647 w 44"/>
                <a:gd name="T97" fmla="*/ 2147483647 h 29"/>
                <a:gd name="T98" fmla="*/ 2147483647 w 44"/>
                <a:gd name="T99" fmla="*/ 2147483647 h 29"/>
                <a:gd name="T100" fmla="*/ 2147483647 w 44"/>
                <a:gd name="T101" fmla="*/ 2147483647 h 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29">
                  <a:moveTo>
                    <a:pt x="28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7"/>
                    <a:pt x="26" y="27"/>
                    <a:pt x="25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7"/>
                    <a:pt x="15" y="27"/>
                    <a:pt x="14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4"/>
                    <a:pt x="16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7" y="18"/>
                    <a:pt x="17" y="17"/>
                    <a:pt x="16" y="17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8"/>
                    <a:pt x="4" y="18"/>
                  </a:cubicBezTo>
                  <a:cubicBezTo>
                    <a:pt x="3" y="18"/>
                    <a:pt x="1" y="17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4" y="7"/>
                    <a:pt x="4" y="7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3"/>
                    <a:pt x="8" y="2"/>
                    <a:pt x="9" y="2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9" y="5"/>
                  </a:cubicBezTo>
                  <a:cubicBezTo>
                    <a:pt x="19" y="5"/>
                    <a:pt x="20" y="4"/>
                    <a:pt x="20" y="3"/>
                  </a:cubicBez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7" y="0"/>
                    <a:pt x="28" y="1"/>
                  </a:cubicBezTo>
                  <a:cubicBezTo>
                    <a:pt x="30" y="1"/>
                    <a:pt x="30" y="3"/>
                    <a:pt x="30" y="3"/>
                  </a:cubicBezTo>
                  <a:cubicBezTo>
                    <a:pt x="30" y="4"/>
                    <a:pt x="29" y="4"/>
                    <a:pt x="30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6"/>
                  </a:cubicBezTo>
                  <a:cubicBezTo>
                    <a:pt x="32" y="7"/>
                    <a:pt x="33" y="8"/>
                    <a:pt x="34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6" y="7"/>
                    <a:pt x="36" y="7"/>
                    <a:pt x="37" y="8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9" y="9"/>
                    <a:pt x="40" y="9"/>
                    <a:pt x="40" y="10"/>
                  </a:cubicBezTo>
                  <a:cubicBezTo>
                    <a:pt x="41" y="10"/>
                    <a:pt x="42" y="10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2" y="15"/>
                    <a:pt x="42" y="16"/>
                  </a:cubicBezTo>
                  <a:cubicBezTo>
                    <a:pt x="42" y="16"/>
                    <a:pt x="42" y="17"/>
                    <a:pt x="42" y="17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38" y="20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4" y="22"/>
                    <a:pt x="33" y="22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4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7"/>
                    <a:pt x="34" y="27"/>
                  </a:cubicBezTo>
                  <a:cubicBezTo>
                    <a:pt x="34" y="27"/>
                    <a:pt x="33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27"/>
                    <a:pt x="30" y="28"/>
                    <a:pt x="30" y="28"/>
                  </a:cubicBezTo>
                  <a:cubicBezTo>
                    <a:pt x="30" y="29"/>
                    <a:pt x="29" y="29"/>
                    <a:pt x="29" y="29"/>
                  </a:cubicBezTo>
                  <a:cubicBezTo>
                    <a:pt x="29" y="29"/>
                    <a:pt x="28" y="29"/>
                    <a:pt x="28" y="29"/>
                  </a:cubicBezTo>
                  <a:close/>
                  <a:moveTo>
                    <a:pt x="26" y="25"/>
                  </a:moveTo>
                  <a:cubicBezTo>
                    <a:pt x="27" y="26"/>
                    <a:pt x="27" y="27"/>
                    <a:pt x="27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8" y="28"/>
                    <a:pt x="29" y="28"/>
                  </a:cubicBezTo>
                  <a:cubicBezTo>
                    <a:pt x="29" y="28"/>
                    <a:pt x="29" y="28"/>
                    <a:pt x="29" y="27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8" y="25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lose/>
                  <a:moveTo>
                    <a:pt x="18" y="23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25" y="23"/>
                  </a:moveTo>
                  <a:cubicBezTo>
                    <a:pt x="26" y="23"/>
                    <a:pt x="26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1"/>
                    <a:pt x="34" y="20"/>
                    <a:pt x="35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7" y="19"/>
                    <a:pt x="37" y="18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0" y="11"/>
                    <a:pt x="40" y="11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6" y="9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2" y="9"/>
                    <a:pt x="31" y="8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29" y="6"/>
                    <a:pt x="28" y="5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8" y="6"/>
                    <a:pt x="18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5" y="5"/>
                    <a:pt x="14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3"/>
                    <a:pt x="8" y="3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7"/>
                    <a:pt x="6" y="8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7" y="16"/>
                    <a:pt x="10" y="16"/>
                    <a:pt x="11" y="15"/>
                  </a:cubicBezTo>
                  <a:cubicBezTo>
                    <a:pt x="12" y="15"/>
                    <a:pt x="13" y="14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8" y="16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20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2" y="21"/>
                    <a:pt x="23" y="21"/>
                  </a:cubicBezTo>
                  <a:cubicBezTo>
                    <a:pt x="24" y="21"/>
                    <a:pt x="24" y="21"/>
                    <a:pt x="25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54" name="Freeform 695"/>
            <p:cNvSpPr/>
            <p:nvPr/>
          </p:nvSpPr>
          <p:spPr bwMode="auto">
            <a:xfrm>
              <a:off x="2481958" y="2188617"/>
              <a:ext cx="50800" cy="66675"/>
            </a:xfrm>
            <a:custGeom>
              <a:avLst/>
              <a:gdLst>
                <a:gd name="T0" fmla="*/ 0 w 7"/>
                <a:gd name="T1" fmla="*/ 2147483647 h 9"/>
                <a:gd name="T2" fmla="*/ 2147483647 w 7"/>
                <a:gd name="T3" fmla="*/ 0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2147483647 w 7"/>
                <a:gd name="T9" fmla="*/ 2147483647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w 7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5"/>
                    <a:pt x="5" y="4"/>
                    <a:pt x="6" y="5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5" y="9"/>
                    <a:pt x="6" y="4"/>
                    <a:pt x="3" y="5"/>
                  </a:cubicBezTo>
                  <a:cubicBezTo>
                    <a:pt x="2" y="6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55" name="Freeform 696"/>
            <p:cNvSpPr>
              <a:spLocks noEditPoints="1"/>
            </p:cNvSpPr>
            <p:nvPr/>
          </p:nvSpPr>
          <p:spPr bwMode="auto">
            <a:xfrm>
              <a:off x="2472433" y="2188617"/>
              <a:ext cx="69850" cy="6667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0 h 9"/>
                <a:gd name="T18" fmla="*/ 2147483647 w 9"/>
                <a:gd name="T19" fmla="*/ 0 h 9"/>
                <a:gd name="T20" fmla="*/ 2147483647 w 9"/>
                <a:gd name="T21" fmla="*/ 2147483647 h 9"/>
                <a:gd name="T22" fmla="*/ 2147483647 w 9"/>
                <a:gd name="T23" fmla="*/ 2147483647 h 9"/>
                <a:gd name="T24" fmla="*/ 2147483647 w 9"/>
                <a:gd name="T25" fmla="*/ 2147483647 h 9"/>
                <a:gd name="T26" fmla="*/ 2147483647 w 9"/>
                <a:gd name="T27" fmla="*/ 2147483647 h 9"/>
                <a:gd name="T28" fmla="*/ 2147483647 w 9"/>
                <a:gd name="T29" fmla="*/ 2147483647 h 9"/>
                <a:gd name="T30" fmla="*/ 2147483647 w 9"/>
                <a:gd name="T31" fmla="*/ 2147483647 h 9"/>
                <a:gd name="T32" fmla="*/ 2147483647 w 9"/>
                <a:gd name="T33" fmla="*/ 2147483647 h 9"/>
                <a:gd name="T34" fmla="*/ 2147483647 w 9"/>
                <a:gd name="T35" fmla="*/ 2147483647 h 9"/>
                <a:gd name="T36" fmla="*/ 2147483647 w 9"/>
                <a:gd name="T37" fmla="*/ 2147483647 h 9"/>
                <a:gd name="T38" fmla="*/ 2147483647 w 9"/>
                <a:gd name="T39" fmla="*/ 2147483647 h 9"/>
                <a:gd name="T40" fmla="*/ 2147483647 w 9"/>
                <a:gd name="T41" fmla="*/ 2147483647 h 9"/>
                <a:gd name="T42" fmla="*/ 2147483647 w 9"/>
                <a:gd name="T43" fmla="*/ 2147483647 h 9"/>
                <a:gd name="T44" fmla="*/ 2147483647 w 9"/>
                <a:gd name="T45" fmla="*/ 2147483647 h 9"/>
                <a:gd name="T46" fmla="*/ 2147483647 w 9"/>
                <a:gd name="T47" fmla="*/ 2147483647 h 9"/>
                <a:gd name="T48" fmla="*/ 2147483647 w 9"/>
                <a:gd name="T49" fmla="*/ 2147483647 h 9"/>
                <a:gd name="T50" fmla="*/ 2147483647 w 9"/>
                <a:gd name="T51" fmla="*/ 2147483647 h 9"/>
                <a:gd name="T52" fmla="*/ 2147483647 w 9"/>
                <a:gd name="T53" fmla="*/ 2147483647 h 9"/>
                <a:gd name="T54" fmla="*/ 2147483647 w 9"/>
                <a:gd name="T55" fmla="*/ 2147483647 h 9"/>
                <a:gd name="T56" fmla="*/ 2147483647 w 9"/>
                <a:gd name="T57" fmla="*/ 2147483647 h 9"/>
                <a:gd name="T58" fmla="*/ 2147483647 w 9"/>
                <a:gd name="T59" fmla="*/ 2147483647 h 9"/>
                <a:gd name="T60" fmla="*/ 2147483647 w 9"/>
                <a:gd name="T61" fmla="*/ 2147483647 h 9"/>
                <a:gd name="T62" fmla="*/ 2147483647 w 9"/>
                <a:gd name="T63" fmla="*/ 2147483647 h 9"/>
                <a:gd name="T64" fmla="*/ 2147483647 w 9"/>
                <a:gd name="T65" fmla="*/ 2147483647 h 9"/>
                <a:gd name="T66" fmla="*/ 2147483647 w 9"/>
                <a:gd name="T67" fmla="*/ 2147483647 h 9"/>
                <a:gd name="T68" fmla="*/ 2147483647 w 9"/>
                <a:gd name="T69" fmla="*/ 2147483647 h 9"/>
                <a:gd name="T70" fmla="*/ 2147483647 w 9"/>
                <a:gd name="T71" fmla="*/ 2147483647 h 9"/>
                <a:gd name="T72" fmla="*/ 2147483647 w 9"/>
                <a:gd name="T73" fmla="*/ 2147483647 h 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" h="9">
                  <a:moveTo>
                    <a:pt x="8" y="9"/>
                  </a:moveTo>
                  <a:cubicBezTo>
                    <a:pt x="7" y="9"/>
                    <a:pt x="6" y="8"/>
                    <a:pt x="6" y="7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1" y="3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7" y="4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5" y="5"/>
                  </a:moveTo>
                  <a:cubicBezTo>
                    <a:pt x="6" y="5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56" name="Freeform 697"/>
            <p:cNvSpPr/>
            <p:nvPr/>
          </p:nvSpPr>
          <p:spPr bwMode="auto">
            <a:xfrm>
              <a:off x="2504183" y="2223542"/>
              <a:ext cx="22225" cy="25400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57" name="Freeform 698"/>
            <p:cNvSpPr>
              <a:spLocks noEditPoints="1"/>
            </p:cNvSpPr>
            <p:nvPr/>
          </p:nvSpPr>
          <p:spPr bwMode="auto">
            <a:xfrm>
              <a:off x="2497833" y="2223542"/>
              <a:ext cx="34925" cy="31750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0 h 4"/>
                <a:gd name="T8" fmla="*/ 2147483647 w 5"/>
                <a:gd name="T9" fmla="*/ 0 h 4"/>
                <a:gd name="T10" fmla="*/ 2147483647 w 5"/>
                <a:gd name="T11" fmla="*/ 0 h 4"/>
                <a:gd name="T12" fmla="*/ 2147483647 w 5"/>
                <a:gd name="T13" fmla="*/ 2147483647 h 4"/>
                <a:gd name="T14" fmla="*/ 2147483647 w 5"/>
                <a:gd name="T15" fmla="*/ 2147483647 h 4"/>
                <a:gd name="T16" fmla="*/ 2147483647 w 5"/>
                <a:gd name="T17" fmla="*/ 2147483647 h 4"/>
                <a:gd name="T18" fmla="*/ 2147483647 w 5"/>
                <a:gd name="T19" fmla="*/ 2147483647 h 4"/>
                <a:gd name="T20" fmla="*/ 2147483647 w 5"/>
                <a:gd name="T21" fmla="*/ 2147483647 h 4"/>
                <a:gd name="T22" fmla="*/ 2147483647 w 5"/>
                <a:gd name="T23" fmla="*/ 2147483647 h 4"/>
                <a:gd name="T24" fmla="*/ 2147483647 w 5"/>
                <a:gd name="T25" fmla="*/ 2147483647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4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2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58" name="Freeform 699"/>
            <p:cNvSpPr/>
            <p:nvPr/>
          </p:nvSpPr>
          <p:spPr bwMode="auto">
            <a:xfrm>
              <a:off x="2504183" y="2179092"/>
              <a:ext cx="96838" cy="76200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2147483647 h 10"/>
                <a:gd name="T16" fmla="*/ 2147483647 w 13"/>
                <a:gd name="T17" fmla="*/ 0 h 10"/>
                <a:gd name="T18" fmla="*/ 2147483647 w 13"/>
                <a:gd name="T19" fmla="*/ 0 h 10"/>
                <a:gd name="T20" fmla="*/ 2147483647 w 13"/>
                <a:gd name="T21" fmla="*/ 2147483647 h 10"/>
                <a:gd name="T22" fmla="*/ 2147483647 w 13"/>
                <a:gd name="T23" fmla="*/ 2147483647 h 10"/>
                <a:gd name="T24" fmla="*/ 2147483647 w 13"/>
                <a:gd name="T25" fmla="*/ 2147483647 h 10"/>
                <a:gd name="T26" fmla="*/ 2147483647 w 13"/>
                <a:gd name="T27" fmla="*/ 2147483647 h 10"/>
                <a:gd name="T28" fmla="*/ 2147483647 w 13"/>
                <a:gd name="T29" fmla="*/ 2147483647 h 10"/>
                <a:gd name="T30" fmla="*/ 2147483647 w 13"/>
                <a:gd name="T31" fmla="*/ 2147483647 h 10"/>
                <a:gd name="T32" fmla="*/ 2147483647 w 13"/>
                <a:gd name="T33" fmla="*/ 2147483647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" h="10">
                  <a:moveTo>
                    <a:pt x="4" y="9"/>
                  </a:move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3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0"/>
                    <a:pt x="4" y="2"/>
                    <a:pt x="4" y="2"/>
                  </a:cubicBezTo>
                  <a:cubicBezTo>
                    <a:pt x="4" y="1"/>
                    <a:pt x="3" y="0"/>
                    <a:pt x="4" y="0"/>
                  </a:cubicBezTo>
                  <a:cubicBezTo>
                    <a:pt x="6" y="0"/>
                    <a:pt x="7" y="3"/>
                    <a:pt x="9" y="0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1" y="4"/>
                    <a:pt x="12" y="3"/>
                    <a:pt x="13" y="5"/>
                  </a:cubicBezTo>
                  <a:cubicBezTo>
                    <a:pt x="11" y="4"/>
                    <a:pt x="11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9" y="9"/>
                    <a:pt x="10" y="10"/>
                  </a:cubicBezTo>
                  <a:cubicBezTo>
                    <a:pt x="9" y="10"/>
                    <a:pt x="8" y="9"/>
                    <a:pt x="8" y="9"/>
                  </a:cubicBezTo>
                  <a:cubicBezTo>
                    <a:pt x="10" y="8"/>
                    <a:pt x="6" y="5"/>
                    <a:pt x="4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59" name="Freeform 700"/>
            <p:cNvSpPr>
              <a:spLocks noEditPoints="1"/>
            </p:cNvSpPr>
            <p:nvPr/>
          </p:nvSpPr>
          <p:spPr bwMode="auto">
            <a:xfrm>
              <a:off x="2504183" y="2172742"/>
              <a:ext cx="103188" cy="8890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0 h 12"/>
                <a:gd name="T22" fmla="*/ 2147483647 w 14"/>
                <a:gd name="T23" fmla="*/ 2147483647 h 12"/>
                <a:gd name="T24" fmla="*/ 2147483647 w 14"/>
                <a:gd name="T25" fmla="*/ 2147483647 h 12"/>
                <a:gd name="T26" fmla="*/ 2147483647 w 14"/>
                <a:gd name="T27" fmla="*/ 2147483647 h 12"/>
                <a:gd name="T28" fmla="*/ 2147483647 w 14"/>
                <a:gd name="T29" fmla="*/ 2147483647 h 12"/>
                <a:gd name="T30" fmla="*/ 2147483647 w 14"/>
                <a:gd name="T31" fmla="*/ 2147483647 h 12"/>
                <a:gd name="T32" fmla="*/ 2147483647 w 14"/>
                <a:gd name="T33" fmla="*/ 2147483647 h 12"/>
                <a:gd name="T34" fmla="*/ 2147483647 w 14"/>
                <a:gd name="T35" fmla="*/ 2147483647 h 12"/>
                <a:gd name="T36" fmla="*/ 2147483647 w 14"/>
                <a:gd name="T37" fmla="*/ 2147483647 h 12"/>
                <a:gd name="T38" fmla="*/ 2147483647 w 14"/>
                <a:gd name="T39" fmla="*/ 2147483647 h 12"/>
                <a:gd name="T40" fmla="*/ 2147483647 w 14"/>
                <a:gd name="T41" fmla="*/ 2147483647 h 12"/>
                <a:gd name="T42" fmla="*/ 2147483647 w 14"/>
                <a:gd name="T43" fmla="*/ 2147483647 h 12"/>
                <a:gd name="T44" fmla="*/ 2147483647 w 14"/>
                <a:gd name="T45" fmla="*/ 2147483647 h 12"/>
                <a:gd name="T46" fmla="*/ 2147483647 w 14"/>
                <a:gd name="T47" fmla="*/ 2147483647 h 12"/>
                <a:gd name="T48" fmla="*/ 2147483647 w 14"/>
                <a:gd name="T49" fmla="*/ 2147483647 h 12"/>
                <a:gd name="T50" fmla="*/ 2147483647 w 14"/>
                <a:gd name="T51" fmla="*/ 2147483647 h 12"/>
                <a:gd name="T52" fmla="*/ 2147483647 w 14"/>
                <a:gd name="T53" fmla="*/ 2147483647 h 12"/>
                <a:gd name="T54" fmla="*/ 2147483647 w 14"/>
                <a:gd name="T55" fmla="*/ 2147483647 h 12"/>
                <a:gd name="T56" fmla="*/ 2147483647 w 14"/>
                <a:gd name="T57" fmla="*/ 2147483647 h 12"/>
                <a:gd name="T58" fmla="*/ 2147483647 w 14"/>
                <a:gd name="T59" fmla="*/ 2147483647 h 12"/>
                <a:gd name="T60" fmla="*/ 2147483647 w 14"/>
                <a:gd name="T61" fmla="*/ 2147483647 h 12"/>
                <a:gd name="T62" fmla="*/ 2147483647 w 14"/>
                <a:gd name="T63" fmla="*/ 2147483647 h 12"/>
                <a:gd name="T64" fmla="*/ 2147483647 w 14"/>
                <a:gd name="T65" fmla="*/ 2147483647 h 12"/>
                <a:gd name="T66" fmla="*/ 2147483647 w 14"/>
                <a:gd name="T67" fmla="*/ 2147483647 h 12"/>
                <a:gd name="T68" fmla="*/ 2147483647 w 14"/>
                <a:gd name="T69" fmla="*/ 2147483647 h 12"/>
                <a:gd name="T70" fmla="*/ 2147483647 w 14"/>
                <a:gd name="T71" fmla="*/ 2147483647 h 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1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lnTo>
                    <a:pt x="10" y="12"/>
                  </a:ln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8" y="7"/>
                    <a:pt x="8" y="8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60" name="Freeform 701"/>
            <p:cNvSpPr/>
            <p:nvPr/>
          </p:nvSpPr>
          <p:spPr bwMode="auto">
            <a:xfrm>
              <a:off x="2421633" y="2136230"/>
              <a:ext cx="111125" cy="58737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0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8">
                  <a:moveTo>
                    <a:pt x="8" y="8"/>
                  </a:moveTo>
                  <a:cubicBezTo>
                    <a:pt x="6" y="7"/>
                    <a:pt x="6" y="7"/>
                    <a:pt x="4" y="7"/>
                  </a:cubicBezTo>
                  <a:cubicBezTo>
                    <a:pt x="6" y="4"/>
                    <a:pt x="1" y="2"/>
                    <a:pt x="0" y="1"/>
                  </a:cubicBezTo>
                  <a:cubicBezTo>
                    <a:pt x="2" y="0"/>
                    <a:pt x="6" y="1"/>
                    <a:pt x="8" y="2"/>
                  </a:cubicBezTo>
                  <a:cubicBezTo>
                    <a:pt x="10" y="4"/>
                    <a:pt x="10" y="2"/>
                    <a:pt x="12" y="3"/>
                  </a:cubicBezTo>
                  <a:cubicBezTo>
                    <a:pt x="14" y="4"/>
                    <a:pt x="13" y="5"/>
                    <a:pt x="15" y="6"/>
                  </a:cubicBezTo>
                  <a:cubicBezTo>
                    <a:pt x="14" y="6"/>
                    <a:pt x="15" y="7"/>
                    <a:pt x="15" y="8"/>
                  </a:cubicBezTo>
                  <a:cubicBezTo>
                    <a:pt x="12" y="7"/>
                    <a:pt x="11" y="8"/>
                    <a:pt x="8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61" name="Freeform 702"/>
            <p:cNvSpPr>
              <a:spLocks noEditPoints="1"/>
            </p:cNvSpPr>
            <p:nvPr/>
          </p:nvSpPr>
          <p:spPr bwMode="auto">
            <a:xfrm>
              <a:off x="2415283" y="2136230"/>
              <a:ext cx="127000" cy="65087"/>
            </a:xfrm>
            <a:custGeom>
              <a:avLst/>
              <a:gdLst>
                <a:gd name="T0" fmla="*/ 2147483647 w 17"/>
                <a:gd name="T1" fmla="*/ 2147483647 h 9"/>
                <a:gd name="T2" fmla="*/ 2147483647 w 17"/>
                <a:gd name="T3" fmla="*/ 2147483647 h 9"/>
                <a:gd name="T4" fmla="*/ 2147483647 w 17"/>
                <a:gd name="T5" fmla="*/ 2147483647 h 9"/>
                <a:gd name="T6" fmla="*/ 2147483647 w 17"/>
                <a:gd name="T7" fmla="*/ 2147483647 h 9"/>
                <a:gd name="T8" fmla="*/ 2147483647 w 17"/>
                <a:gd name="T9" fmla="*/ 2147483647 h 9"/>
                <a:gd name="T10" fmla="*/ 2147483647 w 17"/>
                <a:gd name="T11" fmla="*/ 2147483647 h 9"/>
                <a:gd name="T12" fmla="*/ 2147483647 w 17"/>
                <a:gd name="T13" fmla="*/ 2147483647 h 9"/>
                <a:gd name="T14" fmla="*/ 2147483647 w 17"/>
                <a:gd name="T15" fmla="*/ 2147483647 h 9"/>
                <a:gd name="T16" fmla="*/ 0 w 17"/>
                <a:gd name="T17" fmla="*/ 2147483647 h 9"/>
                <a:gd name="T18" fmla="*/ 0 w 17"/>
                <a:gd name="T19" fmla="*/ 0 h 9"/>
                <a:gd name="T20" fmla="*/ 2147483647 w 17"/>
                <a:gd name="T21" fmla="*/ 0 h 9"/>
                <a:gd name="T22" fmla="*/ 2147483647 w 17"/>
                <a:gd name="T23" fmla="*/ 0 h 9"/>
                <a:gd name="T24" fmla="*/ 2147483647 w 17"/>
                <a:gd name="T25" fmla="*/ 2147483647 h 9"/>
                <a:gd name="T26" fmla="*/ 2147483647 w 17"/>
                <a:gd name="T27" fmla="*/ 2147483647 h 9"/>
                <a:gd name="T28" fmla="*/ 2147483647 w 17"/>
                <a:gd name="T29" fmla="*/ 2147483647 h 9"/>
                <a:gd name="T30" fmla="*/ 2147483647 w 17"/>
                <a:gd name="T31" fmla="*/ 2147483647 h 9"/>
                <a:gd name="T32" fmla="*/ 2147483647 w 17"/>
                <a:gd name="T33" fmla="*/ 2147483647 h 9"/>
                <a:gd name="T34" fmla="*/ 2147483647 w 17"/>
                <a:gd name="T35" fmla="*/ 2147483647 h 9"/>
                <a:gd name="T36" fmla="*/ 2147483647 w 17"/>
                <a:gd name="T37" fmla="*/ 2147483647 h 9"/>
                <a:gd name="T38" fmla="*/ 2147483647 w 17"/>
                <a:gd name="T39" fmla="*/ 2147483647 h 9"/>
                <a:gd name="T40" fmla="*/ 2147483647 w 17"/>
                <a:gd name="T41" fmla="*/ 2147483647 h 9"/>
                <a:gd name="T42" fmla="*/ 2147483647 w 17"/>
                <a:gd name="T43" fmla="*/ 2147483647 h 9"/>
                <a:gd name="T44" fmla="*/ 2147483647 w 17"/>
                <a:gd name="T45" fmla="*/ 2147483647 h 9"/>
                <a:gd name="T46" fmla="*/ 2147483647 w 17"/>
                <a:gd name="T47" fmla="*/ 2147483647 h 9"/>
                <a:gd name="T48" fmla="*/ 2147483647 w 17"/>
                <a:gd name="T49" fmla="*/ 2147483647 h 9"/>
                <a:gd name="T50" fmla="*/ 2147483647 w 17"/>
                <a:gd name="T51" fmla="*/ 2147483647 h 9"/>
                <a:gd name="T52" fmla="*/ 2147483647 w 17"/>
                <a:gd name="T53" fmla="*/ 2147483647 h 9"/>
                <a:gd name="T54" fmla="*/ 2147483647 w 17"/>
                <a:gd name="T55" fmla="*/ 2147483647 h 9"/>
                <a:gd name="T56" fmla="*/ 2147483647 w 17"/>
                <a:gd name="T57" fmla="*/ 2147483647 h 9"/>
                <a:gd name="T58" fmla="*/ 2147483647 w 17"/>
                <a:gd name="T59" fmla="*/ 2147483647 h 9"/>
                <a:gd name="T60" fmla="*/ 2147483647 w 17"/>
                <a:gd name="T61" fmla="*/ 2147483647 h 9"/>
                <a:gd name="T62" fmla="*/ 2147483647 w 17"/>
                <a:gd name="T63" fmla="*/ 2147483647 h 9"/>
                <a:gd name="T64" fmla="*/ 2147483647 w 17"/>
                <a:gd name="T65" fmla="*/ 2147483647 h 9"/>
                <a:gd name="T66" fmla="*/ 2147483647 w 17"/>
                <a:gd name="T67" fmla="*/ 2147483647 h 9"/>
                <a:gd name="T68" fmla="*/ 2147483647 w 17"/>
                <a:gd name="T69" fmla="*/ 2147483647 h 9"/>
                <a:gd name="T70" fmla="*/ 2147483647 w 17"/>
                <a:gd name="T71" fmla="*/ 2147483647 h 9"/>
                <a:gd name="T72" fmla="*/ 2147483647 w 17"/>
                <a:gd name="T73" fmla="*/ 2147483647 h 9"/>
                <a:gd name="T74" fmla="*/ 2147483647 w 17"/>
                <a:gd name="T75" fmla="*/ 2147483647 h 9"/>
                <a:gd name="T76" fmla="*/ 2147483647 w 17"/>
                <a:gd name="T77" fmla="*/ 2147483647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" h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6" y="8"/>
                    <a:pt x="5" y="8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8" y="1"/>
                    <a:pt x="9" y="2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3" y="8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8" y="7"/>
                    <a:pt x="9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2"/>
                    <a:pt x="4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2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62" name="Freeform 703"/>
            <p:cNvSpPr/>
            <p:nvPr/>
          </p:nvSpPr>
          <p:spPr bwMode="auto">
            <a:xfrm>
              <a:off x="2635946" y="2156867"/>
              <a:ext cx="246062" cy="174625"/>
            </a:xfrm>
            <a:custGeom>
              <a:avLst/>
              <a:gdLst>
                <a:gd name="T0" fmla="*/ 2147483647 w 33"/>
                <a:gd name="T1" fmla="*/ 2147483647 h 23"/>
                <a:gd name="T2" fmla="*/ 2147483647 w 33"/>
                <a:gd name="T3" fmla="*/ 2147483647 h 23"/>
                <a:gd name="T4" fmla="*/ 2147483647 w 33"/>
                <a:gd name="T5" fmla="*/ 2147483647 h 23"/>
                <a:gd name="T6" fmla="*/ 2147483647 w 33"/>
                <a:gd name="T7" fmla="*/ 2147483647 h 23"/>
                <a:gd name="T8" fmla="*/ 2147483647 w 33"/>
                <a:gd name="T9" fmla="*/ 2147483647 h 23"/>
                <a:gd name="T10" fmla="*/ 2147483647 w 33"/>
                <a:gd name="T11" fmla="*/ 0 h 23"/>
                <a:gd name="T12" fmla="*/ 2147483647 w 33"/>
                <a:gd name="T13" fmla="*/ 0 h 23"/>
                <a:gd name="T14" fmla="*/ 2147483647 w 33"/>
                <a:gd name="T15" fmla="*/ 2147483647 h 23"/>
                <a:gd name="T16" fmla="*/ 2147483647 w 33"/>
                <a:gd name="T17" fmla="*/ 2147483647 h 23"/>
                <a:gd name="T18" fmla="*/ 2147483647 w 33"/>
                <a:gd name="T19" fmla="*/ 2147483647 h 23"/>
                <a:gd name="T20" fmla="*/ 2147483647 w 33"/>
                <a:gd name="T21" fmla="*/ 2147483647 h 23"/>
                <a:gd name="T22" fmla="*/ 2147483647 w 33"/>
                <a:gd name="T23" fmla="*/ 2147483647 h 23"/>
                <a:gd name="T24" fmla="*/ 2147483647 w 33"/>
                <a:gd name="T25" fmla="*/ 2147483647 h 23"/>
                <a:gd name="T26" fmla="*/ 2147483647 w 33"/>
                <a:gd name="T27" fmla="*/ 2147483647 h 23"/>
                <a:gd name="T28" fmla="*/ 2147483647 w 33"/>
                <a:gd name="T29" fmla="*/ 2147483647 h 23"/>
                <a:gd name="T30" fmla="*/ 2147483647 w 33"/>
                <a:gd name="T31" fmla="*/ 2147483647 h 23"/>
                <a:gd name="T32" fmla="*/ 2147483647 w 33"/>
                <a:gd name="T33" fmla="*/ 2147483647 h 23"/>
                <a:gd name="T34" fmla="*/ 2147483647 w 33"/>
                <a:gd name="T35" fmla="*/ 2147483647 h 23"/>
                <a:gd name="T36" fmla="*/ 2147483647 w 33"/>
                <a:gd name="T37" fmla="*/ 2147483647 h 23"/>
                <a:gd name="T38" fmla="*/ 2147483647 w 33"/>
                <a:gd name="T39" fmla="*/ 2147483647 h 23"/>
                <a:gd name="T40" fmla="*/ 2147483647 w 33"/>
                <a:gd name="T41" fmla="*/ 2147483647 h 23"/>
                <a:gd name="T42" fmla="*/ 2147483647 w 33"/>
                <a:gd name="T43" fmla="*/ 2147483647 h 23"/>
                <a:gd name="T44" fmla="*/ 2147483647 w 33"/>
                <a:gd name="T45" fmla="*/ 2147483647 h 23"/>
                <a:gd name="T46" fmla="*/ 2147483647 w 33"/>
                <a:gd name="T47" fmla="*/ 2147483647 h 23"/>
                <a:gd name="T48" fmla="*/ 2147483647 w 33"/>
                <a:gd name="T49" fmla="*/ 2147483647 h 23"/>
                <a:gd name="T50" fmla="*/ 2147483647 w 33"/>
                <a:gd name="T51" fmla="*/ 2147483647 h 23"/>
                <a:gd name="T52" fmla="*/ 2147483647 w 33"/>
                <a:gd name="T53" fmla="*/ 2147483647 h 23"/>
                <a:gd name="T54" fmla="*/ 2147483647 w 33"/>
                <a:gd name="T55" fmla="*/ 2147483647 h 23"/>
                <a:gd name="T56" fmla="*/ 2147483647 w 33"/>
                <a:gd name="T57" fmla="*/ 2147483647 h 23"/>
                <a:gd name="T58" fmla="*/ 2147483647 w 33"/>
                <a:gd name="T59" fmla="*/ 2147483647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23">
                  <a:moveTo>
                    <a:pt x="33" y="16"/>
                  </a:moveTo>
                  <a:cubicBezTo>
                    <a:pt x="33" y="13"/>
                    <a:pt x="32" y="15"/>
                    <a:pt x="30" y="13"/>
                  </a:cubicBezTo>
                  <a:cubicBezTo>
                    <a:pt x="29" y="12"/>
                    <a:pt x="27" y="11"/>
                    <a:pt x="25" y="10"/>
                  </a:cubicBezTo>
                  <a:cubicBezTo>
                    <a:pt x="23" y="8"/>
                    <a:pt x="23" y="5"/>
                    <a:pt x="21" y="4"/>
                  </a:cubicBezTo>
                  <a:cubicBezTo>
                    <a:pt x="21" y="4"/>
                    <a:pt x="16" y="5"/>
                    <a:pt x="18" y="3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3"/>
                    <a:pt x="11" y="1"/>
                    <a:pt x="11" y="4"/>
                  </a:cubicBezTo>
                  <a:cubicBezTo>
                    <a:pt x="11" y="5"/>
                    <a:pt x="7" y="4"/>
                    <a:pt x="7" y="4"/>
                  </a:cubicBezTo>
                  <a:cubicBezTo>
                    <a:pt x="6" y="3"/>
                    <a:pt x="5" y="1"/>
                    <a:pt x="3" y="1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0" y="4"/>
                    <a:pt x="1" y="2"/>
                    <a:pt x="3" y="2"/>
                  </a:cubicBezTo>
                  <a:cubicBezTo>
                    <a:pt x="3" y="3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1" y="7"/>
                    <a:pt x="1" y="5"/>
                  </a:cubicBezTo>
                  <a:cubicBezTo>
                    <a:pt x="0" y="8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4" y="11"/>
                    <a:pt x="3" y="14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7" y="14"/>
                    <a:pt x="8" y="14"/>
                    <a:pt x="10" y="14"/>
                  </a:cubicBezTo>
                  <a:cubicBezTo>
                    <a:pt x="11" y="13"/>
                    <a:pt x="16" y="15"/>
                    <a:pt x="16" y="17"/>
                  </a:cubicBezTo>
                  <a:cubicBezTo>
                    <a:pt x="17" y="19"/>
                    <a:pt x="21" y="17"/>
                    <a:pt x="20" y="21"/>
                  </a:cubicBezTo>
                  <a:cubicBezTo>
                    <a:pt x="20" y="22"/>
                    <a:pt x="26" y="23"/>
                    <a:pt x="25" y="21"/>
                  </a:cubicBezTo>
                  <a:cubicBezTo>
                    <a:pt x="27" y="20"/>
                    <a:pt x="28" y="20"/>
                    <a:pt x="28" y="18"/>
                  </a:cubicBezTo>
                  <a:cubicBezTo>
                    <a:pt x="29" y="16"/>
                    <a:pt x="31" y="16"/>
                    <a:pt x="33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63" name="Freeform 704"/>
            <p:cNvSpPr>
              <a:spLocks noEditPoints="1"/>
            </p:cNvSpPr>
            <p:nvPr/>
          </p:nvSpPr>
          <p:spPr bwMode="auto">
            <a:xfrm>
              <a:off x="2635946" y="2152105"/>
              <a:ext cx="255587" cy="179387"/>
            </a:xfrm>
            <a:custGeom>
              <a:avLst/>
              <a:gdLst>
                <a:gd name="T0" fmla="*/ 2147483647 w 34"/>
                <a:gd name="T1" fmla="*/ 2147483647 h 24"/>
                <a:gd name="T2" fmla="*/ 2147483647 w 34"/>
                <a:gd name="T3" fmla="*/ 2147483647 h 24"/>
                <a:gd name="T4" fmla="*/ 2147483647 w 34"/>
                <a:gd name="T5" fmla="*/ 2147483647 h 24"/>
                <a:gd name="T6" fmla="*/ 2147483647 w 34"/>
                <a:gd name="T7" fmla="*/ 2147483647 h 24"/>
                <a:gd name="T8" fmla="*/ 2147483647 w 34"/>
                <a:gd name="T9" fmla="*/ 2147483647 h 24"/>
                <a:gd name="T10" fmla="*/ 2147483647 w 34"/>
                <a:gd name="T11" fmla="*/ 2147483647 h 24"/>
                <a:gd name="T12" fmla="*/ 2147483647 w 34"/>
                <a:gd name="T13" fmla="*/ 2147483647 h 24"/>
                <a:gd name="T14" fmla="*/ 0 w 34"/>
                <a:gd name="T15" fmla="*/ 2147483647 h 24"/>
                <a:gd name="T16" fmla="*/ 0 w 34"/>
                <a:gd name="T17" fmla="*/ 2147483647 h 24"/>
                <a:gd name="T18" fmla="*/ 2147483647 w 34"/>
                <a:gd name="T19" fmla="*/ 2147483647 h 24"/>
                <a:gd name="T20" fmla="*/ 2147483647 w 34"/>
                <a:gd name="T21" fmla="*/ 2147483647 h 24"/>
                <a:gd name="T22" fmla="*/ 2147483647 w 34"/>
                <a:gd name="T23" fmla="*/ 2147483647 h 24"/>
                <a:gd name="T24" fmla="*/ 2147483647 w 34"/>
                <a:gd name="T25" fmla="*/ 2147483647 h 24"/>
                <a:gd name="T26" fmla="*/ 2147483647 w 34"/>
                <a:gd name="T27" fmla="*/ 0 h 24"/>
                <a:gd name="T28" fmla="*/ 2147483647 w 34"/>
                <a:gd name="T29" fmla="*/ 2147483647 h 24"/>
                <a:gd name="T30" fmla="*/ 2147483647 w 34"/>
                <a:gd name="T31" fmla="*/ 2147483647 h 24"/>
                <a:gd name="T32" fmla="*/ 2147483647 w 34"/>
                <a:gd name="T33" fmla="*/ 2147483647 h 24"/>
                <a:gd name="T34" fmla="*/ 2147483647 w 34"/>
                <a:gd name="T35" fmla="*/ 2147483647 h 24"/>
                <a:gd name="T36" fmla="*/ 2147483647 w 34"/>
                <a:gd name="T37" fmla="*/ 2147483647 h 24"/>
                <a:gd name="T38" fmla="*/ 2147483647 w 34"/>
                <a:gd name="T39" fmla="*/ 2147483647 h 24"/>
                <a:gd name="T40" fmla="*/ 2147483647 w 34"/>
                <a:gd name="T41" fmla="*/ 2147483647 h 24"/>
                <a:gd name="T42" fmla="*/ 2147483647 w 34"/>
                <a:gd name="T43" fmla="*/ 2147483647 h 24"/>
                <a:gd name="T44" fmla="*/ 2147483647 w 34"/>
                <a:gd name="T45" fmla="*/ 2147483647 h 24"/>
                <a:gd name="T46" fmla="*/ 2147483647 w 34"/>
                <a:gd name="T47" fmla="*/ 2147483647 h 24"/>
                <a:gd name="T48" fmla="*/ 2147483647 w 34"/>
                <a:gd name="T49" fmla="*/ 2147483647 h 24"/>
                <a:gd name="T50" fmla="*/ 2147483647 w 34"/>
                <a:gd name="T51" fmla="*/ 2147483647 h 24"/>
                <a:gd name="T52" fmla="*/ 2147483647 w 34"/>
                <a:gd name="T53" fmla="*/ 2147483647 h 24"/>
                <a:gd name="T54" fmla="*/ 2147483647 w 34"/>
                <a:gd name="T55" fmla="*/ 2147483647 h 24"/>
                <a:gd name="T56" fmla="*/ 2147483647 w 34"/>
                <a:gd name="T57" fmla="*/ 2147483647 h 24"/>
                <a:gd name="T58" fmla="*/ 2147483647 w 34"/>
                <a:gd name="T59" fmla="*/ 2147483647 h 24"/>
                <a:gd name="T60" fmla="*/ 2147483647 w 34"/>
                <a:gd name="T61" fmla="*/ 2147483647 h 24"/>
                <a:gd name="T62" fmla="*/ 2147483647 w 34"/>
                <a:gd name="T63" fmla="*/ 2147483647 h 24"/>
                <a:gd name="T64" fmla="*/ 2147483647 w 34"/>
                <a:gd name="T65" fmla="*/ 2147483647 h 24"/>
                <a:gd name="T66" fmla="*/ 2147483647 w 34"/>
                <a:gd name="T67" fmla="*/ 2147483647 h 24"/>
                <a:gd name="T68" fmla="*/ 2147483647 w 34"/>
                <a:gd name="T69" fmla="*/ 2147483647 h 24"/>
                <a:gd name="T70" fmla="*/ 2147483647 w 34"/>
                <a:gd name="T71" fmla="*/ 2147483647 h 24"/>
                <a:gd name="T72" fmla="*/ 2147483647 w 34"/>
                <a:gd name="T73" fmla="*/ 2147483647 h 24"/>
                <a:gd name="T74" fmla="*/ 2147483647 w 34"/>
                <a:gd name="T75" fmla="*/ 2147483647 h 24"/>
                <a:gd name="T76" fmla="*/ 2147483647 w 34"/>
                <a:gd name="T77" fmla="*/ 2147483647 h 24"/>
                <a:gd name="T78" fmla="*/ 2147483647 w 34"/>
                <a:gd name="T79" fmla="*/ 2147483647 h 24"/>
                <a:gd name="T80" fmla="*/ 2147483647 w 34"/>
                <a:gd name="T81" fmla="*/ 2147483647 h 24"/>
                <a:gd name="T82" fmla="*/ 2147483647 w 34"/>
                <a:gd name="T83" fmla="*/ 2147483647 h 24"/>
                <a:gd name="T84" fmla="*/ 2147483647 w 34"/>
                <a:gd name="T85" fmla="*/ 2147483647 h 24"/>
                <a:gd name="T86" fmla="*/ 2147483647 w 34"/>
                <a:gd name="T87" fmla="*/ 2147483647 h 24"/>
                <a:gd name="T88" fmla="*/ 2147483647 w 34"/>
                <a:gd name="T89" fmla="*/ 2147483647 h 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" h="24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1" y="24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0"/>
                    <a:pt x="19" y="20"/>
                    <a:pt x="18" y="20"/>
                  </a:cubicBezTo>
                  <a:cubicBezTo>
                    <a:pt x="17" y="20"/>
                    <a:pt x="16" y="19"/>
                    <a:pt x="16" y="18"/>
                  </a:cubicBezTo>
                  <a:cubicBezTo>
                    <a:pt x="15" y="17"/>
                    <a:pt x="11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6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2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7"/>
                    <a:pt x="24" y="8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7" y="11"/>
                    <a:pt x="29" y="13"/>
                    <a:pt x="30" y="14"/>
                  </a:cubicBezTo>
                  <a:cubicBezTo>
                    <a:pt x="31" y="14"/>
                    <a:pt x="31" y="14"/>
                    <a:pt x="32" y="14"/>
                  </a:cubicBezTo>
                  <a:cubicBezTo>
                    <a:pt x="33" y="15"/>
                    <a:pt x="34" y="15"/>
                    <a:pt x="33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0" y="18"/>
                    <a:pt x="29" y="18"/>
                    <a:pt x="29" y="19"/>
                  </a:cubicBezTo>
                  <a:cubicBezTo>
                    <a:pt x="28" y="21"/>
                    <a:pt x="27" y="21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4" y="24"/>
                    <a:pt x="23" y="24"/>
                  </a:cubicBezTo>
                  <a:close/>
                  <a:moveTo>
                    <a:pt x="10" y="14"/>
                  </a:moveTo>
                  <a:cubicBezTo>
                    <a:pt x="11" y="14"/>
                    <a:pt x="16" y="16"/>
                    <a:pt x="17" y="17"/>
                  </a:cubicBezTo>
                  <a:cubicBezTo>
                    <a:pt x="17" y="18"/>
                    <a:pt x="18" y="18"/>
                    <a:pt x="19" y="19"/>
                  </a:cubicBezTo>
                  <a:cubicBezTo>
                    <a:pt x="20" y="19"/>
                    <a:pt x="21" y="20"/>
                    <a:pt x="21" y="22"/>
                  </a:cubicBezTo>
                  <a:cubicBezTo>
                    <a:pt x="21" y="22"/>
                    <a:pt x="22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8" y="18"/>
                  </a:cubicBezTo>
                  <a:cubicBezTo>
                    <a:pt x="28" y="17"/>
                    <a:pt x="31" y="16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0" y="15"/>
                    <a:pt x="30" y="15"/>
                  </a:cubicBezTo>
                  <a:cubicBezTo>
                    <a:pt x="28" y="13"/>
                    <a:pt x="27" y="12"/>
                    <a:pt x="25" y="11"/>
                  </a:cubicBezTo>
                  <a:cubicBezTo>
                    <a:pt x="24" y="10"/>
                    <a:pt x="23" y="9"/>
                    <a:pt x="23" y="8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9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4" y="14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8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lose/>
                  <a:moveTo>
                    <a:pt x="1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64" name="Freeform 705"/>
            <p:cNvSpPr/>
            <p:nvPr/>
          </p:nvSpPr>
          <p:spPr bwMode="auto">
            <a:xfrm>
              <a:off x="2696271" y="2085430"/>
              <a:ext cx="298450" cy="198437"/>
            </a:xfrm>
            <a:custGeom>
              <a:avLst/>
              <a:gdLst>
                <a:gd name="T0" fmla="*/ 2147483647 w 40"/>
                <a:gd name="T1" fmla="*/ 2147483647 h 27"/>
                <a:gd name="T2" fmla="*/ 2147483647 w 40"/>
                <a:gd name="T3" fmla="*/ 2147483647 h 27"/>
                <a:gd name="T4" fmla="*/ 2147483647 w 40"/>
                <a:gd name="T5" fmla="*/ 2147483647 h 27"/>
                <a:gd name="T6" fmla="*/ 2147483647 w 40"/>
                <a:gd name="T7" fmla="*/ 2147483647 h 27"/>
                <a:gd name="T8" fmla="*/ 2147483647 w 40"/>
                <a:gd name="T9" fmla="*/ 2147483647 h 27"/>
                <a:gd name="T10" fmla="*/ 2147483647 w 40"/>
                <a:gd name="T11" fmla="*/ 2147483647 h 27"/>
                <a:gd name="T12" fmla="*/ 2147483647 w 40"/>
                <a:gd name="T13" fmla="*/ 2147483647 h 27"/>
                <a:gd name="T14" fmla="*/ 2147483647 w 40"/>
                <a:gd name="T15" fmla="*/ 2147483647 h 27"/>
                <a:gd name="T16" fmla="*/ 2147483647 w 40"/>
                <a:gd name="T17" fmla="*/ 2147483647 h 27"/>
                <a:gd name="T18" fmla="*/ 2147483647 w 40"/>
                <a:gd name="T19" fmla="*/ 2147483647 h 27"/>
                <a:gd name="T20" fmla="*/ 2147483647 w 40"/>
                <a:gd name="T21" fmla="*/ 2147483647 h 27"/>
                <a:gd name="T22" fmla="*/ 2147483647 w 40"/>
                <a:gd name="T23" fmla="*/ 2147483647 h 27"/>
                <a:gd name="T24" fmla="*/ 2147483647 w 40"/>
                <a:gd name="T25" fmla="*/ 2147483647 h 27"/>
                <a:gd name="T26" fmla="*/ 2147483647 w 40"/>
                <a:gd name="T27" fmla="*/ 2147483647 h 27"/>
                <a:gd name="T28" fmla="*/ 2147483647 w 40"/>
                <a:gd name="T29" fmla="*/ 2147483647 h 27"/>
                <a:gd name="T30" fmla="*/ 2147483647 w 40"/>
                <a:gd name="T31" fmla="*/ 2147483647 h 27"/>
                <a:gd name="T32" fmla="*/ 2147483647 w 40"/>
                <a:gd name="T33" fmla="*/ 2147483647 h 27"/>
                <a:gd name="T34" fmla="*/ 0 w 40"/>
                <a:gd name="T35" fmla="*/ 2147483647 h 27"/>
                <a:gd name="T36" fmla="*/ 0 w 40"/>
                <a:gd name="T37" fmla="*/ 2147483647 h 27"/>
                <a:gd name="T38" fmla="*/ 2147483647 w 40"/>
                <a:gd name="T39" fmla="*/ 2147483647 h 27"/>
                <a:gd name="T40" fmla="*/ 2147483647 w 40"/>
                <a:gd name="T41" fmla="*/ 2147483647 h 27"/>
                <a:gd name="T42" fmla="*/ 2147483647 w 40"/>
                <a:gd name="T43" fmla="*/ 2147483647 h 27"/>
                <a:gd name="T44" fmla="*/ 2147483647 w 40"/>
                <a:gd name="T45" fmla="*/ 2147483647 h 27"/>
                <a:gd name="T46" fmla="*/ 2147483647 w 40"/>
                <a:gd name="T47" fmla="*/ 2147483647 h 27"/>
                <a:gd name="T48" fmla="*/ 2147483647 w 40"/>
                <a:gd name="T49" fmla="*/ 2147483647 h 27"/>
                <a:gd name="T50" fmla="*/ 2147483647 w 40"/>
                <a:gd name="T51" fmla="*/ 2147483647 h 27"/>
                <a:gd name="T52" fmla="*/ 2147483647 w 40"/>
                <a:gd name="T53" fmla="*/ 2147483647 h 27"/>
                <a:gd name="T54" fmla="*/ 2147483647 w 40"/>
                <a:gd name="T55" fmla="*/ 2147483647 h 27"/>
                <a:gd name="T56" fmla="*/ 2147483647 w 40"/>
                <a:gd name="T57" fmla="*/ 2147483647 h 27"/>
                <a:gd name="T58" fmla="*/ 2147483647 w 40"/>
                <a:gd name="T59" fmla="*/ 2147483647 h 27"/>
                <a:gd name="T60" fmla="*/ 2147483647 w 40"/>
                <a:gd name="T61" fmla="*/ 2147483647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0" h="27">
                  <a:moveTo>
                    <a:pt x="35" y="18"/>
                  </a:moveTo>
                  <a:cubicBezTo>
                    <a:pt x="33" y="18"/>
                    <a:pt x="35" y="14"/>
                    <a:pt x="33" y="16"/>
                  </a:cubicBezTo>
                  <a:cubicBezTo>
                    <a:pt x="31" y="17"/>
                    <a:pt x="30" y="17"/>
                    <a:pt x="29" y="19"/>
                  </a:cubicBezTo>
                  <a:cubicBezTo>
                    <a:pt x="29" y="20"/>
                    <a:pt x="27" y="19"/>
                    <a:pt x="27" y="20"/>
                  </a:cubicBezTo>
                  <a:cubicBezTo>
                    <a:pt x="26" y="21"/>
                    <a:pt x="28" y="21"/>
                    <a:pt x="28" y="22"/>
                  </a:cubicBezTo>
                  <a:cubicBezTo>
                    <a:pt x="28" y="23"/>
                    <a:pt x="29" y="23"/>
                    <a:pt x="28" y="25"/>
                  </a:cubicBezTo>
                  <a:cubicBezTo>
                    <a:pt x="28" y="26"/>
                    <a:pt x="28" y="27"/>
                    <a:pt x="26" y="27"/>
                  </a:cubicBezTo>
                  <a:cubicBezTo>
                    <a:pt x="25" y="26"/>
                    <a:pt x="24" y="26"/>
                    <a:pt x="25" y="25"/>
                  </a:cubicBezTo>
                  <a:cubicBezTo>
                    <a:pt x="25" y="24"/>
                    <a:pt x="23" y="23"/>
                    <a:pt x="23" y="23"/>
                  </a:cubicBezTo>
                  <a:cubicBezTo>
                    <a:pt x="21" y="24"/>
                    <a:pt x="19" y="21"/>
                    <a:pt x="18" y="20"/>
                  </a:cubicBezTo>
                  <a:cubicBezTo>
                    <a:pt x="15" y="19"/>
                    <a:pt x="15" y="16"/>
                    <a:pt x="14" y="15"/>
                  </a:cubicBezTo>
                  <a:cubicBezTo>
                    <a:pt x="13" y="14"/>
                    <a:pt x="8" y="15"/>
                    <a:pt x="10" y="13"/>
                  </a:cubicBezTo>
                  <a:cubicBezTo>
                    <a:pt x="9" y="11"/>
                    <a:pt x="8" y="11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4" y="13"/>
                    <a:pt x="3" y="11"/>
                    <a:pt x="3" y="14"/>
                  </a:cubicBezTo>
                  <a:cubicBezTo>
                    <a:pt x="3" y="15"/>
                    <a:pt x="0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8" y="0"/>
                    <a:pt x="11" y="5"/>
                    <a:pt x="14" y="7"/>
                  </a:cubicBezTo>
                  <a:cubicBezTo>
                    <a:pt x="15" y="8"/>
                    <a:pt x="19" y="7"/>
                    <a:pt x="20" y="7"/>
                  </a:cubicBezTo>
                  <a:cubicBezTo>
                    <a:pt x="22" y="7"/>
                    <a:pt x="23" y="9"/>
                    <a:pt x="24" y="9"/>
                  </a:cubicBezTo>
                  <a:cubicBezTo>
                    <a:pt x="24" y="10"/>
                    <a:pt x="23" y="12"/>
                    <a:pt x="24" y="13"/>
                  </a:cubicBezTo>
                  <a:cubicBezTo>
                    <a:pt x="25" y="13"/>
                    <a:pt x="25" y="15"/>
                    <a:pt x="26" y="15"/>
                  </a:cubicBezTo>
                  <a:cubicBezTo>
                    <a:pt x="27" y="15"/>
                    <a:pt x="29" y="15"/>
                    <a:pt x="30" y="15"/>
                  </a:cubicBezTo>
                  <a:cubicBezTo>
                    <a:pt x="30" y="15"/>
                    <a:pt x="32" y="13"/>
                    <a:pt x="33" y="13"/>
                  </a:cubicBezTo>
                  <a:cubicBezTo>
                    <a:pt x="34" y="12"/>
                    <a:pt x="37" y="11"/>
                    <a:pt x="34" y="13"/>
                  </a:cubicBezTo>
                  <a:cubicBezTo>
                    <a:pt x="32" y="14"/>
                    <a:pt x="36" y="16"/>
                    <a:pt x="36" y="14"/>
                  </a:cubicBezTo>
                  <a:cubicBezTo>
                    <a:pt x="37" y="15"/>
                    <a:pt x="38" y="15"/>
                    <a:pt x="40" y="16"/>
                  </a:cubicBezTo>
                  <a:cubicBezTo>
                    <a:pt x="38" y="17"/>
                    <a:pt x="37" y="18"/>
                    <a:pt x="35" y="18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65" name="Freeform 706"/>
            <p:cNvSpPr>
              <a:spLocks noEditPoints="1"/>
            </p:cNvSpPr>
            <p:nvPr/>
          </p:nvSpPr>
          <p:spPr bwMode="auto">
            <a:xfrm>
              <a:off x="2696271" y="2091780"/>
              <a:ext cx="304800" cy="192087"/>
            </a:xfrm>
            <a:custGeom>
              <a:avLst/>
              <a:gdLst>
                <a:gd name="T0" fmla="*/ 2147483647 w 41"/>
                <a:gd name="T1" fmla="*/ 2147483647 h 26"/>
                <a:gd name="T2" fmla="*/ 2147483647 w 41"/>
                <a:gd name="T3" fmla="*/ 2147483647 h 26"/>
                <a:gd name="T4" fmla="*/ 2147483647 w 41"/>
                <a:gd name="T5" fmla="*/ 2147483647 h 26"/>
                <a:gd name="T6" fmla="*/ 2147483647 w 41"/>
                <a:gd name="T7" fmla="*/ 2147483647 h 26"/>
                <a:gd name="T8" fmla="*/ 2147483647 w 41"/>
                <a:gd name="T9" fmla="*/ 2147483647 h 26"/>
                <a:gd name="T10" fmla="*/ 2147483647 w 41"/>
                <a:gd name="T11" fmla="*/ 2147483647 h 26"/>
                <a:gd name="T12" fmla="*/ 2147483647 w 41"/>
                <a:gd name="T13" fmla="*/ 2147483647 h 26"/>
                <a:gd name="T14" fmla="*/ 2147483647 w 41"/>
                <a:gd name="T15" fmla="*/ 2147483647 h 26"/>
                <a:gd name="T16" fmla="*/ 0 w 41"/>
                <a:gd name="T17" fmla="*/ 2147483647 h 26"/>
                <a:gd name="T18" fmla="*/ 2147483647 w 41"/>
                <a:gd name="T19" fmla="*/ 0 h 26"/>
                <a:gd name="T20" fmla="*/ 2147483647 w 41"/>
                <a:gd name="T21" fmla="*/ 2147483647 h 26"/>
                <a:gd name="T22" fmla="*/ 2147483647 w 41"/>
                <a:gd name="T23" fmla="*/ 2147483647 h 26"/>
                <a:gd name="T24" fmla="*/ 2147483647 w 41"/>
                <a:gd name="T25" fmla="*/ 2147483647 h 26"/>
                <a:gd name="T26" fmla="*/ 2147483647 w 41"/>
                <a:gd name="T27" fmla="*/ 2147483647 h 26"/>
                <a:gd name="T28" fmla="*/ 2147483647 w 41"/>
                <a:gd name="T29" fmla="*/ 2147483647 h 26"/>
                <a:gd name="T30" fmla="*/ 2147483647 w 41"/>
                <a:gd name="T31" fmla="*/ 2147483647 h 26"/>
                <a:gd name="T32" fmla="*/ 2147483647 w 41"/>
                <a:gd name="T33" fmla="*/ 2147483647 h 26"/>
                <a:gd name="T34" fmla="*/ 2147483647 w 41"/>
                <a:gd name="T35" fmla="*/ 2147483647 h 26"/>
                <a:gd name="T36" fmla="*/ 2147483647 w 41"/>
                <a:gd name="T37" fmla="*/ 2147483647 h 26"/>
                <a:gd name="T38" fmla="*/ 2147483647 w 41"/>
                <a:gd name="T39" fmla="*/ 2147483647 h 26"/>
                <a:gd name="T40" fmla="*/ 2147483647 w 41"/>
                <a:gd name="T41" fmla="*/ 2147483647 h 26"/>
                <a:gd name="T42" fmla="*/ 2147483647 w 41"/>
                <a:gd name="T43" fmla="*/ 2147483647 h 26"/>
                <a:gd name="T44" fmla="*/ 2147483647 w 41"/>
                <a:gd name="T45" fmla="*/ 2147483647 h 26"/>
                <a:gd name="T46" fmla="*/ 2147483647 w 41"/>
                <a:gd name="T47" fmla="*/ 2147483647 h 26"/>
                <a:gd name="T48" fmla="*/ 2147483647 w 41"/>
                <a:gd name="T49" fmla="*/ 2147483647 h 26"/>
                <a:gd name="T50" fmla="*/ 2147483647 w 41"/>
                <a:gd name="T51" fmla="*/ 2147483647 h 26"/>
                <a:gd name="T52" fmla="*/ 2147483647 w 41"/>
                <a:gd name="T53" fmla="*/ 2147483647 h 26"/>
                <a:gd name="T54" fmla="*/ 2147483647 w 41"/>
                <a:gd name="T55" fmla="*/ 2147483647 h 26"/>
                <a:gd name="T56" fmla="*/ 2147483647 w 41"/>
                <a:gd name="T57" fmla="*/ 2147483647 h 26"/>
                <a:gd name="T58" fmla="*/ 2147483647 w 41"/>
                <a:gd name="T59" fmla="*/ 2147483647 h 26"/>
                <a:gd name="T60" fmla="*/ 2147483647 w 41"/>
                <a:gd name="T61" fmla="*/ 2147483647 h 26"/>
                <a:gd name="T62" fmla="*/ 2147483647 w 41"/>
                <a:gd name="T63" fmla="*/ 2147483647 h 26"/>
                <a:gd name="T64" fmla="*/ 2147483647 w 41"/>
                <a:gd name="T65" fmla="*/ 2147483647 h 26"/>
                <a:gd name="T66" fmla="*/ 2147483647 w 41"/>
                <a:gd name="T67" fmla="*/ 2147483647 h 26"/>
                <a:gd name="T68" fmla="*/ 2147483647 w 41"/>
                <a:gd name="T69" fmla="*/ 2147483647 h 26"/>
                <a:gd name="T70" fmla="*/ 2147483647 w 41"/>
                <a:gd name="T71" fmla="*/ 2147483647 h 26"/>
                <a:gd name="T72" fmla="*/ 2147483647 w 41"/>
                <a:gd name="T73" fmla="*/ 2147483647 h 26"/>
                <a:gd name="T74" fmla="*/ 2147483647 w 41"/>
                <a:gd name="T75" fmla="*/ 2147483647 h 26"/>
                <a:gd name="T76" fmla="*/ 2147483647 w 41"/>
                <a:gd name="T77" fmla="*/ 2147483647 h 26"/>
                <a:gd name="T78" fmla="*/ 2147483647 w 41"/>
                <a:gd name="T79" fmla="*/ 2147483647 h 26"/>
                <a:gd name="T80" fmla="*/ 2147483647 w 41"/>
                <a:gd name="T81" fmla="*/ 2147483647 h 26"/>
                <a:gd name="T82" fmla="*/ 2147483647 w 41"/>
                <a:gd name="T83" fmla="*/ 2147483647 h 26"/>
                <a:gd name="T84" fmla="*/ 2147483647 w 41"/>
                <a:gd name="T85" fmla="*/ 2147483647 h 26"/>
                <a:gd name="T86" fmla="*/ 2147483647 w 41"/>
                <a:gd name="T87" fmla="*/ 2147483647 h 26"/>
                <a:gd name="T88" fmla="*/ 2147483647 w 41"/>
                <a:gd name="T89" fmla="*/ 2147483647 h 26"/>
                <a:gd name="T90" fmla="*/ 2147483647 w 41"/>
                <a:gd name="T91" fmla="*/ 2147483647 h 26"/>
                <a:gd name="T92" fmla="*/ 2147483647 w 41"/>
                <a:gd name="T93" fmla="*/ 2147483647 h 26"/>
                <a:gd name="T94" fmla="*/ 2147483647 w 41"/>
                <a:gd name="T95" fmla="*/ 2147483647 h 26"/>
                <a:gd name="T96" fmla="*/ 2147483647 w 41"/>
                <a:gd name="T97" fmla="*/ 2147483647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1" h="26">
                  <a:moveTo>
                    <a:pt x="27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6"/>
                    <a:pt x="24" y="25"/>
                  </a:cubicBezTo>
                  <a:cubicBezTo>
                    <a:pt x="24" y="25"/>
                    <a:pt x="24" y="24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0" y="22"/>
                    <a:pt x="19" y="21"/>
                  </a:cubicBezTo>
                  <a:cubicBezTo>
                    <a:pt x="18" y="20"/>
                    <a:pt x="18" y="20"/>
                    <a:pt x="17" y="19"/>
                  </a:cubicBezTo>
                  <a:cubicBezTo>
                    <a:pt x="16" y="19"/>
                    <a:pt x="15" y="17"/>
                    <a:pt x="15" y="16"/>
                  </a:cubicBezTo>
                  <a:cubicBezTo>
                    <a:pt x="14" y="16"/>
                    <a:pt x="14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0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3" y="12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9" y="0"/>
                    <a:pt x="11" y="2"/>
                    <a:pt x="13" y="4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8" y="6"/>
                    <a:pt x="19" y="6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2" y="5"/>
                    <a:pt x="22" y="6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5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2"/>
                    <a:pt x="32" y="12"/>
                  </a:cubicBezTo>
                  <a:cubicBezTo>
                    <a:pt x="32" y="12"/>
                    <a:pt x="32" y="11"/>
                    <a:pt x="33" y="11"/>
                  </a:cubicBezTo>
                  <a:cubicBezTo>
                    <a:pt x="33" y="11"/>
                    <a:pt x="35" y="10"/>
                    <a:pt x="35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4" y="13"/>
                    <a:pt x="35" y="13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4"/>
                    <a:pt x="39" y="14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2" y="16"/>
                  </a:cubicBezTo>
                  <a:cubicBezTo>
                    <a:pt x="31" y="17"/>
                    <a:pt x="30" y="17"/>
                    <a:pt x="30" y="18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20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3"/>
                    <a:pt x="29" y="24"/>
                  </a:cubicBezTo>
                  <a:cubicBezTo>
                    <a:pt x="29" y="24"/>
                    <a:pt x="29" y="24"/>
                    <a:pt x="28" y="25"/>
                  </a:cubicBezTo>
                  <a:cubicBezTo>
                    <a:pt x="28" y="25"/>
                    <a:pt x="28" y="26"/>
                    <a:pt x="27" y="26"/>
                  </a:cubicBezTo>
                  <a:close/>
                  <a:moveTo>
                    <a:pt x="23" y="22"/>
                  </a:moveTo>
                  <a:cubicBezTo>
                    <a:pt x="23" y="22"/>
                    <a:pt x="25" y="22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5"/>
                    <a:pt x="25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2" y="15"/>
                    <a:pt x="32" y="15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3" y="14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1" y="14"/>
                    <a:pt x="30" y="15"/>
                    <a:pt x="30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20" y="6"/>
                    <a:pt x="20" y="7"/>
                    <a:pt x="19" y="7"/>
                  </a:cubicBezTo>
                  <a:cubicBezTo>
                    <a:pt x="18" y="7"/>
                    <a:pt x="17" y="7"/>
                    <a:pt x="15" y="7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1"/>
                    <a:pt x="3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10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7"/>
                    <a:pt x="17" y="18"/>
                    <a:pt x="18" y="19"/>
                  </a:cubicBezTo>
                  <a:cubicBezTo>
                    <a:pt x="18" y="19"/>
                    <a:pt x="19" y="19"/>
                    <a:pt x="20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35" y="14"/>
                  </a:moveTo>
                  <a:cubicBezTo>
                    <a:pt x="35" y="14"/>
                    <a:pt x="35" y="15"/>
                    <a:pt x="35" y="15"/>
                  </a:cubicBezTo>
                  <a:cubicBezTo>
                    <a:pt x="35" y="15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6"/>
                    <a:pt x="37" y="16"/>
                    <a:pt x="39" y="15"/>
                  </a:cubicBezTo>
                  <a:cubicBezTo>
                    <a:pt x="38" y="15"/>
                    <a:pt x="37" y="14"/>
                    <a:pt x="37" y="14"/>
                  </a:cubicBezTo>
                  <a:cubicBezTo>
                    <a:pt x="36" y="14"/>
                    <a:pt x="35" y="14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66" name="Freeform 707"/>
            <p:cNvSpPr/>
            <p:nvPr/>
          </p:nvSpPr>
          <p:spPr bwMode="auto">
            <a:xfrm>
              <a:off x="2532758" y="1823492"/>
              <a:ext cx="708025" cy="377825"/>
            </a:xfrm>
            <a:custGeom>
              <a:avLst/>
              <a:gdLst>
                <a:gd name="T0" fmla="*/ 2147483647 w 95"/>
                <a:gd name="T1" fmla="*/ 2147483647 h 51"/>
                <a:gd name="T2" fmla="*/ 2147483647 w 95"/>
                <a:gd name="T3" fmla="*/ 2147483647 h 51"/>
                <a:gd name="T4" fmla="*/ 2147483647 w 95"/>
                <a:gd name="T5" fmla="*/ 2147483647 h 51"/>
                <a:gd name="T6" fmla="*/ 2147483647 w 95"/>
                <a:gd name="T7" fmla="*/ 2147483647 h 51"/>
                <a:gd name="T8" fmla="*/ 2147483647 w 95"/>
                <a:gd name="T9" fmla="*/ 2147483647 h 51"/>
                <a:gd name="T10" fmla="*/ 2147483647 w 95"/>
                <a:gd name="T11" fmla="*/ 2147483647 h 51"/>
                <a:gd name="T12" fmla="*/ 2147483647 w 95"/>
                <a:gd name="T13" fmla="*/ 2147483647 h 51"/>
                <a:gd name="T14" fmla="*/ 2147483647 w 95"/>
                <a:gd name="T15" fmla="*/ 2147483647 h 51"/>
                <a:gd name="T16" fmla="*/ 2147483647 w 95"/>
                <a:gd name="T17" fmla="*/ 2147483647 h 51"/>
                <a:gd name="T18" fmla="*/ 2147483647 w 95"/>
                <a:gd name="T19" fmla="*/ 2147483647 h 51"/>
                <a:gd name="T20" fmla="*/ 2147483647 w 95"/>
                <a:gd name="T21" fmla="*/ 2147483647 h 51"/>
                <a:gd name="T22" fmla="*/ 2147483647 w 95"/>
                <a:gd name="T23" fmla="*/ 2147483647 h 51"/>
                <a:gd name="T24" fmla="*/ 2147483647 w 95"/>
                <a:gd name="T25" fmla="*/ 2147483647 h 51"/>
                <a:gd name="T26" fmla="*/ 2147483647 w 95"/>
                <a:gd name="T27" fmla="*/ 2147483647 h 51"/>
                <a:gd name="T28" fmla="*/ 2147483647 w 95"/>
                <a:gd name="T29" fmla="*/ 2147483647 h 51"/>
                <a:gd name="T30" fmla="*/ 2147483647 w 95"/>
                <a:gd name="T31" fmla="*/ 2147483647 h 51"/>
                <a:gd name="T32" fmla="*/ 2147483647 w 95"/>
                <a:gd name="T33" fmla="*/ 2147483647 h 51"/>
                <a:gd name="T34" fmla="*/ 2147483647 w 95"/>
                <a:gd name="T35" fmla="*/ 2147483647 h 51"/>
                <a:gd name="T36" fmla="*/ 2147483647 w 95"/>
                <a:gd name="T37" fmla="*/ 2147483647 h 51"/>
                <a:gd name="T38" fmla="*/ 2147483647 w 95"/>
                <a:gd name="T39" fmla="*/ 2147483647 h 51"/>
                <a:gd name="T40" fmla="*/ 2147483647 w 95"/>
                <a:gd name="T41" fmla="*/ 2147483647 h 51"/>
                <a:gd name="T42" fmla="*/ 2147483647 w 95"/>
                <a:gd name="T43" fmla="*/ 2147483647 h 51"/>
                <a:gd name="T44" fmla="*/ 2147483647 w 95"/>
                <a:gd name="T45" fmla="*/ 2147483647 h 51"/>
                <a:gd name="T46" fmla="*/ 2147483647 w 95"/>
                <a:gd name="T47" fmla="*/ 2147483647 h 51"/>
                <a:gd name="T48" fmla="*/ 2147483647 w 95"/>
                <a:gd name="T49" fmla="*/ 2147483647 h 51"/>
                <a:gd name="T50" fmla="*/ 2147483647 w 95"/>
                <a:gd name="T51" fmla="*/ 2147483647 h 51"/>
                <a:gd name="T52" fmla="*/ 2147483647 w 95"/>
                <a:gd name="T53" fmla="*/ 2147483647 h 51"/>
                <a:gd name="T54" fmla="*/ 2147483647 w 95"/>
                <a:gd name="T55" fmla="*/ 2147483647 h 51"/>
                <a:gd name="T56" fmla="*/ 2147483647 w 95"/>
                <a:gd name="T57" fmla="*/ 2147483647 h 51"/>
                <a:gd name="T58" fmla="*/ 2147483647 w 95"/>
                <a:gd name="T59" fmla="*/ 2147483647 h 51"/>
                <a:gd name="T60" fmla="*/ 2147483647 w 95"/>
                <a:gd name="T61" fmla="*/ 2147483647 h 51"/>
                <a:gd name="T62" fmla="*/ 2147483647 w 95"/>
                <a:gd name="T63" fmla="*/ 2147483647 h 51"/>
                <a:gd name="T64" fmla="*/ 2147483647 w 95"/>
                <a:gd name="T65" fmla="*/ 2147483647 h 51"/>
                <a:gd name="T66" fmla="*/ 2147483647 w 95"/>
                <a:gd name="T67" fmla="*/ 2147483647 h 51"/>
                <a:gd name="T68" fmla="*/ 2147483647 w 95"/>
                <a:gd name="T69" fmla="*/ 2147483647 h 51"/>
                <a:gd name="T70" fmla="*/ 2147483647 w 95"/>
                <a:gd name="T71" fmla="*/ 2147483647 h 51"/>
                <a:gd name="T72" fmla="*/ 2147483647 w 95"/>
                <a:gd name="T73" fmla="*/ 2147483647 h 51"/>
                <a:gd name="T74" fmla="*/ 2147483647 w 95"/>
                <a:gd name="T75" fmla="*/ 2147483647 h 51"/>
                <a:gd name="T76" fmla="*/ 2147483647 w 95"/>
                <a:gd name="T77" fmla="*/ 2147483647 h 51"/>
                <a:gd name="T78" fmla="*/ 2147483647 w 95"/>
                <a:gd name="T79" fmla="*/ 2147483647 h 51"/>
                <a:gd name="T80" fmla="*/ 2147483647 w 95"/>
                <a:gd name="T81" fmla="*/ 2147483647 h 51"/>
                <a:gd name="T82" fmla="*/ 2147483647 w 95"/>
                <a:gd name="T83" fmla="*/ 2147483647 h 51"/>
                <a:gd name="T84" fmla="*/ 2147483647 w 95"/>
                <a:gd name="T85" fmla="*/ 2147483647 h 51"/>
                <a:gd name="T86" fmla="*/ 2147483647 w 95"/>
                <a:gd name="T87" fmla="*/ 2147483647 h 51"/>
                <a:gd name="T88" fmla="*/ 2147483647 w 95"/>
                <a:gd name="T89" fmla="*/ 2147483647 h 51"/>
                <a:gd name="T90" fmla="*/ 2147483647 w 95"/>
                <a:gd name="T91" fmla="*/ 2147483647 h 51"/>
                <a:gd name="T92" fmla="*/ 2147483647 w 95"/>
                <a:gd name="T93" fmla="*/ 2147483647 h 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51">
                  <a:moveTo>
                    <a:pt x="14" y="48"/>
                  </a:moveTo>
                  <a:cubicBezTo>
                    <a:pt x="15" y="47"/>
                    <a:pt x="17" y="46"/>
                    <a:pt x="19" y="47"/>
                  </a:cubicBezTo>
                  <a:cubicBezTo>
                    <a:pt x="19" y="47"/>
                    <a:pt x="22" y="51"/>
                    <a:pt x="22" y="49"/>
                  </a:cubicBezTo>
                  <a:cubicBezTo>
                    <a:pt x="22" y="47"/>
                    <a:pt x="22" y="44"/>
                    <a:pt x="22" y="41"/>
                  </a:cubicBezTo>
                  <a:cubicBezTo>
                    <a:pt x="22" y="38"/>
                    <a:pt x="22" y="38"/>
                    <a:pt x="25" y="37"/>
                  </a:cubicBezTo>
                  <a:cubicBezTo>
                    <a:pt x="27" y="36"/>
                    <a:pt x="28" y="35"/>
                    <a:pt x="30" y="37"/>
                  </a:cubicBezTo>
                  <a:cubicBezTo>
                    <a:pt x="32" y="38"/>
                    <a:pt x="34" y="40"/>
                    <a:pt x="35" y="42"/>
                  </a:cubicBezTo>
                  <a:cubicBezTo>
                    <a:pt x="37" y="43"/>
                    <a:pt x="40" y="42"/>
                    <a:pt x="42" y="42"/>
                  </a:cubicBezTo>
                  <a:cubicBezTo>
                    <a:pt x="44" y="42"/>
                    <a:pt x="44" y="44"/>
                    <a:pt x="46" y="44"/>
                  </a:cubicBezTo>
                  <a:cubicBezTo>
                    <a:pt x="46" y="45"/>
                    <a:pt x="45" y="47"/>
                    <a:pt x="46" y="48"/>
                  </a:cubicBezTo>
                  <a:cubicBezTo>
                    <a:pt x="46" y="48"/>
                    <a:pt x="47" y="48"/>
                    <a:pt x="47" y="48"/>
                  </a:cubicBezTo>
                  <a:cubicBezTo>
                    <a:pt x="47" y="48"/>
                    <a:pt x="47" y="49"/>
                    <a:pt x="47" y="49"/>
                  </a:cubicBezTo>
                  <a:cubicBezTo>
                    <a:pt x="48" y="50"/>
                    <a:pt x="49" y="49"/>
                    <a:pt x="50" y="50"/>
                  </a:cubicBezTo>
                  <a:cubicBezTo>
                    <a:pt x="52" y="50"/>
                    <a:pt x="52" y="50"/>
                    <a:pt x="53" y="49"/>
                  </a:cubicBezTo>
                  <a:cubicBezTo>
                    <a:pt x="54" y="48"/>
                    <a:pt x="55" y="48"/>
                    <a:pt x="56" y="47"/>
                  </a:cubicBezTo>
                  <a:cubicBezTo>
                    <a:pt x="56" y="47"/>
                    <a:pt x="57" y="46"/>
                    <a:pt x="57" y="46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60" y="45"/>
                    <a:pt x="61" y="46"/>
                    <a:pt x="62" y="46"/>
                  </a:cubicBezTo>
                  <a:cubicBezTo>
                    <a:pt x="62" y="42"/>
                    <a:pt x="67" y="44"/>
                    <a:pt x="70" y="44"/>
                  </a:cubicBezTo>
                  <a:cubicBezTo>
                    <a:pt x="71" y="44"/>
                    <a:pt x="72" y="44"/>
                    <a:pt x="74" y="45"/>
                  </a:cubicBezTo>
                  <a:cubicBezTo>
                    <a:pt x="76" y="45"/>
                    <a:pt x="77" y="46"/>
                    <a:pt x="78" y="46"/>
                  </a:cubicBezTo>
                  <a:cubicBezTo>
                    <a:pt x="79" y="44"/>
                    <a:pt x="79" y="41"/>
                    <a:pt x="78" y="38"/>
                  </a:cubicBezTo>
                  <a:cubicBezTo>
                    <a:pt x="79" y="38"/>
                    <a:pt x="80" y="38"/>
                    <a:pt x="81" y="38"/>
                  </a:cubicBezTo>
                  <a:cubicBezTo>
                    <a:pt x="83" y="37"/>
                    <a:pt x="83" y="37"/>
                    <a:pt x="83" y="35"/>
                  </a:cubicBezTo>
                  <a:cubicBezTo>
                    <a:pt x="83" y="34"/>
                    <a:pt x="84" y="33"/>
                    <a:pt x="84" y="32"/>
                  </a:cubicBezTo>
                  <a:cubicBezTo>
                    <a:pt x="85" y="30"/>
                    <a:pt x="85" y="31"/>
                    <a:pt x="87" y="31"/>
                  </a:cubicBezTo>
                  <a:cubicBezTo>
                    <a:pt x="89" y="31"/>
                    <a:pt x="89" y="32"/>
                    <a:pt x="90" y="31"/>
                  </a:cubicBezTo>
                  <a:cubicBezTo>
                    <a:pt x="91" y="31"/>
                    <a:pt x="90" y="29"/>
                    <a:pt x="91" y="28"/>
                  </a:cubicBezTo>
                  <a:cubicBezTo>
                    <a:pt x="91" y="26"/>
                    <a:pt x="92" y="27"/>
                    <a:pt x="93" y="26"/>
                  </a:cubicBezTo>
                  <a:cubicBezTo>
                    <a:pt x="93" y="26"/>
                    <a:pt x="95" y="24"/>
                    <a:pt x="94" y="23"/>
                  </a:cubicBezTo>
                  <a:cubicBezTo>
                    <a:pt x="94" y="23"/>
                    <a:pt x="93" y="21"/>
                    <a:pt x="92" y="22"/>
                  </a:cubicBezTo>
                  <a:cubicBezTo>
                    <a:pt x="92" y="23"/>
                    <a:pt x="90" y="22"/>
                    <a:pt x="89" y="21"/>
                  </a:cubicBezTo>
                  <a:cubicBezTo>
                    <a:pt x="89" y="21"/>
                    <a:pt x="88" y="20"/>
                    <a:pt x="88" y="20"/>
                  </a:cubicBezTo>
                  <a:cubicBezTo>
                    <a:pt x="87" y="19"/>
                    <a:pt x="88" y="18"/>
                    <a:pt x="86" y="17"/>
                  </a:cubicBezTo>
                  <a:cubicBezTo>
                    <a:pt x="84" y="17"/>
                    <a:pt x="83" y="19"/>
                    <a:pt x="81" y="18"/>
                  </a:cubicBezTo>
                  <a:cubicBezTo>
                    <a:pt x="80" y="18"/>
                    <a:pt x="81" y="16"/>
                    <a:pt x="80" y="16"/>
                  </a:cubicBezTo>
                  <a:cubicBezTo>
                    <a:pt x="79" y="16"/>
                    <a:pt x="79" y="17"/>
                    <a:pt x="78" y="18"/>
                  </a:cubicBezTo>
                  <a:cubicBezTo>
                    <a:pt x="76" y="15"/>
                    <a:pt x="75" y="12"/>
                    <a:pt x="73" y="9"/>
                  </a:cubicBezTo>
                  <a:cubicBezTo>
                    <a:pt x="73" y="8"/>
                    <a:pt x="71" y="7"/>
                    <a:pt x="70" y="6"/>
                  </a:cubicBezTo>
                  <a:cubicBezTo>
                    <a:pt x="69" y="5"/>
                    <a:pt x="70" y="5"/>
                    <a:pt x="70" y="4"/>
                  </a:cubicBezTo>
                  <a:cubicBezTo>
                    <a:pt x="69" y="5"/>
                    <a:pt x="65" y="6"/>
                    <a:pt x="65" y="8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2" y="7"/>
                    <a:pt x="63" y="6"/>
                    <a:pt x="63" y="6"/>
                  </a:cubicBezTo>
                  <a:cubicBezTo>
                    <a:pt x="62" y="6"/>
                    <a:pt x="61" y="6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0" y="6"/>
                    <a:pt x="60" y="6"/>
                  </a:cubicBezTo>
                  <a:cubicBezTo>
                    <a:pt x="60" y="5"/>
                    <a:pt x="60" y="5"/>
                    <a:pt x="60" y="4"/>
                  </a:cubicBezTo>
                  <a:cubicBezTo>
                    <a:pt x="59" y="6"/>
                    <a:pt x="58" y="5"/>
                    <a:pt x="57" y="5"/>
                  </a:cubicBezTo>
                  <a:cubicBezTo>
                    <a:pt x="58" y="5"/>
                    <a:pt x="57" y="1"/>
                    <a:pt x="57" y="1"/>
                  </a:cubicBezTo>
                  <a:cubicBezTo>
                    <a:pt x="57" y="0"/>
                    <a:pt x="55" y="1"/>
                    <a:pt x="54" y="1"/>
                  </a:cubicBezTo>
                  <a:cubicBezTo>
                    <a:pt x="53" y="0"/>
                    <a:pt x="52" y="1"/>
                    <a:pt x="51" y="1"/>
                  </a:cubicBezTo>
                  <a:cubicBezTo>
                    <a:pt x="50" y="1"/>
                    <a:pt x="51" y="2"/>
                    <a:pt x="50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7" y="3"/>
                    <a:pt x="44" y="3"/>
                    <a:pt x="44" y="4"/>
                  </a:cubicBezTo>
                  <a:cubicBezTo>
                    <a:pt x="43" y="4"/>
                    <a:pt x="41" y="5"/>
                    <a:pt x="41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37" y="6"/>
                    <a:pt x="35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3" y="9"/>
                    <a:pt x="36" y="8"/>
                    <a:pt x="37" y="9"/>
                  </a:cubicBezTo>
                  <a:cubicBezTo>
                    <a:pt x="35" y="10"/>
                    <a:pt x="34" y="9"/>
                    <a:pt x="33" y="11"/>
                  </a:cubicBezTo>
                  <a:cubicBezTo>
                    <a:pt x="33" y="11"/>
                    <a:pt x="34" y="12"/>
                    <a:pt x="34" y="12"/>
                  </a:cubicBezTo>
                  <a:cubicBezTo>
                    <a:pt x="33" y="13"/>
                    <a:pt x="32" y="13"/>
                    <a:pt x="32" y="14"/>
                  </a:cubicBezTo>
                  <a:cubicBezTo>
                    <a:pt x="32" y="15"/>
                    <a:pt x="34" y="16"/>
                    <a:pt x="35" y="16"/>
                  </a:cubicBezTo>
                  <a:cubicBezTo>
                    <a:pt x="35" y="17"/>
                    <a:pt x="34" y="19"/>
                    <a:pt x="33" y="18"/>
                  </a:cubicBezTo>
                  <a:cubicBezTo>
                    <a:pt x="31" y="17"/>
                    <a:pt x="31" y="20"/>
                    <a:pt x="30" y="18"/>
                  </a:cubicBezTo>
                  <a:cubicBezTo>
                    <a:pt x="28" y="19"/>
                    <a:pt x="29" y="17"/>
                    <a:pt x="27" y="17"/>
                  </a:cubicBezTo>
                  <a:cubicBezTo>
                    <a:pt x="27" y="16"/>
                    <a:pt x="26" y="17"/>
                    <a:pt x="26" y="18"/>
                  </a:cubicBezTo>
                  <a:cubicBezTo>
                    <a:pt x="26" y="18"/>
                    <a:pt x="24" y="16"/>
                    <a:pt x="24" y="17"/>
                  </a:cubicBezTo>
                  <a:cubicBezTo>
                    <a:pt x="24" y="17"/>
                    <a:pt x="21" y="19"/>
                    <a:pt x="21" y="18"/>
                  </a:cubicBezTo>
                  <a:cubicBezTo>
                    <a:pt x="20" y="18"/>
                    <a:pt x="19" y="16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7"/>
                    <a:pt x="17" y="15"/>
                    <a:pt x="15" y="15"/>
                  </a:cubicBezTo>
                  <a:cubicBezTo>
                    <a:pt x="14" y="15"/>
                    <a:pt x="13" y="13"/>
                    <a:pt x="12" y="15"/>
                  </a:cubicBezTo>
                  <a:cubicBezTo>
                    <a:pt x="11" y="15"/>
                    <a:pt x="10" y="14"/>
                    <a:pt x="9" y="16"/>
                  </a:cubicBezTo>
                  <a:cubicBezTo>
                    <a:pt x="9" y="17"/>
                    <a:pt x="7" y="16"/>
                    <a:pt x="7" y="17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20"/>
                    <a:pt x="6" y="20"/>
                    <a:pt x="5" y="21"/>
                  </a:cubicBezTo>
                  <a:cubicBezTo>
                    <a:pt x="4" y="22"/>
                    <a:pt x="3" y="19"/>
                    <a:pt x="3" y="19"/>
                  </a:cubicBezTo>
                  <a:cubicBezTo>
                    <a:pt x="3" y="20"/>
                    <a:pt x="2" y="20"/>
                    <a:pt x="1" y="21"/>
                  </a:cubicBezTo>
                  <a:cubicBezTo>
                    <a:pt x="1" y="22"/>
                    <a:pt x="2" y="24"/>
                    <a:pt x="1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7"/>
                    <a:pt x="2" y="28"/>
                    <a:pt x="2" y="29"/>
                  </a:cubicBezTo>
                  <a:cubicBezTo>
                    <a:pt x="4" y="27"/>
                    <a:pt x="6" y="31"/>
                    <a:pt x="6" y="32"/>
                  </a:cubicBezTo>
                  <a:cubicBezTo>
                    <a:pt x="4" y="32"/>
                    <a:pt x="4" y="33"/>
                    <a:pt x="7" y="32"/>
                  </a:cubicBezTo>
                  <a:cubicBezTo>
                    <a:pt x="8" y="32"/>
                    <a:pt x="10" y="30"/>
                    <a:pt x="11" y="31"/>
                  </a:cubicBezTo>
                  <a:cubicBezTo>
                    <a:pt x="13" y="31"/>
                    <a:pt x="15" y="30"/>
                    <a:pt x="16" y="32"/>
                  </a:cubicBezTo>
                  <a:cubicBezTo>
                    <a:pt x="17" y="34"/>
                    <a:pt x="19" y="35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7"/>
                    <a:pt x="8" y="36"/>
                    <a:pt x="12" y="39"/>
                  </a:cubicBezTo>
                  <a:cubicBezTo>
                    <a:pt x="11" y="39"/>
                    <a:pt x="10" y="39"/>
                    <a:pt x="8" y="39"/>
                  </a:cubicBezTo>
                  <a:cubicBezTo>
                    <a:pt x="9" y="40"/>
                    <a:pt x="10" y="41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3" y="46"/>
                    <a:pt x="15" y="44"/>
                    <a:pt x="14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67" name="Freeform 708"/>
            <p:cNvSpPr>
              <a:spLocks noEditPoints="1"/>
            </p:cNvSpPr>
            <p:nvPr/>
          </p:nvSpPr>
          <p:spPr bwMode="auto">
            <a:xfrm>
              <a:off x="2532758" y="1817142"/>
              <a:ext cx="708025" cy="384175"/>
            </a:xfrm>
            <a:custGeom>
              <a:avLst/>
              <a:gdLst>
                <a:gd name="T0" fmla="*/ 2147483647 w 95"/>
                <a:gd name="T1" fmla="*/ 2147483647 h 52"/>
                <a:gd name="T2" fmla="*/ 2147483647 w 95"/>
                <a:gd name="T3" fmla="*/ 2147483647 h 52"/>
                <a:gd name="T4" fmla="*/ 2147483647 w 95"/>
                <a:gd name="T5" fmla="*/ 2147483647 h 52"/>
                <a:gd name="T6" fmla="*/ 2147483647 w 95"/>
                <a:gd name="T7" fmla="*/ 2147483647 h 52"/>
                <a:gd name="T8" fmla="*/ 2147483647 w 95"/>
                <a:gd name="T9" fmla="*/ 2147483647 h 52"/>
                <a:gd name="T10" fmla="*/ 2147483647 w 95"/>
                <a:gd name="T11" fmla="*/ 2147483647 h 52"/>
                <a:gd name="T12" fmla="*/ 2147483647 w 95"/>
                <a:gd name="T13" fmla="*/ 2147483647 h 52"/>
                <a:gd name="T14" fmla="*/ 2147483647 w 95"/>
                <a:gd name="T15" fmla="*/ 2147483647 h 52"/>
                <a:gd name="T16" fmla="*/ 2147483647 w 95"/>
                <a:gd name="T17" fmla="*/ 2147483647 h 52"/>
                <a:gd name="T18" fmla="*/ 2147483647 w 95"/>
                <a:gd name="T19" fmla="*/ 2147483647 h 52"/>
                <a:gd name="T20" fmla="*/ 2147483647 w 95"/>
                <a:gd name="T21" fmla="*/ 2147483647 h 52"/>
                <a:gd name="T22" fmla="*/ 2147483647 w 95"/>
                <a:gd name="T23" fmla="*/ 2147483647 h 52"/>
                <a:gd name="T24" fmla="*/ 2147483647 w 95"/>
                <a:gd name="T25" fmla="*/ 2147483647 h 52"/>
                <a:gd name="T26" fmla="*/ 2147483647 w 95"/>
                <a:gd name="T27" fmla="*/ 2147483647 h 52"/>
                <a:gd name="T28" fmla="*/ 2147483647 w 95"/>
                <a:gd name="T29" fmla="*/ 2147483647 h 52"/>
                <a:gd name="T30" fmla="*/ 2147483647 w 95"/>
                <a:gd name="T31" fmla="*/ 2147483647 h 52"/>
                <a:gd name="T32" fmla="*/ 2147483647 w 95"/>
                <a:gd name="T33" fmla="*/ 2147483647 h 52"/>
                <a:gd name="T34" fmla="*/ 2147483647 w 95"/>
                <a:gd name="T35" fmla="*/ 2147483647 h 52"/>
                <a:gd name="T36" fmla="*/ 2147483647 w 95"/>
                <a:gd name="T37" fmla="*/ 2147483647 h 52"/>
                <a:gd name="T38" fmla="*/ 2147483647 w 95"/>
                <a:gd name="T39" fmla="*/ 2147483647 h 52"/>
                <a:gd name="T40" fmla="*/ 2147483647 w 95"/>
                <a:gd name="T41" fmla="*/ 2147483647 h 52"/>
                <a:gd name="T42" fmla="*/ 2147483647 w 95"/>
                <a:gd name="T43" fmla="*/ 2147483647 h 52"/>
                <a:gd name="T44" fmla="*/ 2147483647 w 95"/>
                <a:gd name="T45" fmla="*/ 2147483647 h 52"/>
                <a:gd name="T46" fmla="*/ 2147483647 w 95"/>
                <a:gd name="T47" fmla="*/ 2147483647 h 52"/>
                <a:gd name="T48" fmla="*/ 2147483647 w 95"/>
                <a:gd name="T49" fmla="*/ 2147483647 h 52"/>
                <a:gd name="T50" fmla="*/ 2147483647 w 95"/>
                <a:gd name="T51" fmla="*/ 2147483647 h 52"/>
                <a:gd name="T52" fmla="*/ 2147483647 w 95"/>
                <a:gd name="T53" fmla="*/ 2147483647 h 52"/>
                <a:gd name="T54" fmla="*/ 2147483647 w 95"/>
                <a:gd name="T55" fmla="*/ 2147483647 h 52"/>
                <a:gd name="T56" fmla="*/ 2147483647 w 95"/>
                <a:gd name="T57" fmla="*/ 2147483647 h 52"/>
                <a:gd name="T58" fmla="*/ 2147483647 w 95"/>
                <a:gd name="T59" fmla="*/ 2147483647 h 52"/>
                <a:gd name="T60" fmla="*/ 2147483647 w 95"/>
                <a:gd name="T61" fmla="*/ 2147483647 h 52"/>
                <a:gd name="T62" fmla="*/ 2147483647 w 95"/>
                <a:gd name="T63" fmla="*/ 2147483647 h 52"/>
                <a:gd name="T64" fmla="*/ 2147483647 w 95"/>
                <a:gd name="T65" fmla="*/ 2147483647 h 52"/>
                <a:gd name="T66" fmla="*/ 2147483647 w 95"/>
                <a:gd name="T67" fmla="*/ 2147483647 h 52"/>
                <a:gd name="T68" fmla="*/ 2147483647 w 95"/>
                <a:gd name="T69" fmla="*/ 2147483647 h 52"/>
                <a:gd name="T70" fmla="*/ 2147483647 w 95"/>
                <a:gd name="T71" fmla="*/ 2147483647 h 52"/>
                <a:gd name="T72" fmla="*/ 2147483647 w 95"/>
                <a:gd name="T73" fmla="*/ 2147483647 h 52"/>
                <a:gd name="T74" fmla="*/ 2147483647 w 95"/>
                <a:gd name="T75" fmla="*/ 2147483647 h 52"/>
                <a:gd name="T76" fmla="*/ 2147483647 w 95"/>
                <a:gd name="T77" fmla="*/ 2147483647 h 52"/>
                <a:gd name="T78" fmla="*/ 2147483647 w 95"/>
                <a:gd name="T79" fmla="*/ 2147483647 h 52"/>
                <a:gd name="T80" fmla="*/ 2147483647 w 95"/>
                <a:gd name="T81" fmla="*/ 2147483647 h 52"/>
                <a:gd name="T82" fmla="*/ 2147483647 w 95"/>
                <a:gd name="T83" fmla="*/ 2147483647 h 52"/>
                <a:gd name="T84" fmla="*/ 2147483647 w 95"/>
                <a:gd name="T85" fmla="*/ 2147483647 h 52"/>
                <a:gd name="T86" fmla="*/ 2147483647 w 95"/>
                <a:gd name="T87" fmla="*/ 2147483647 h 52"/>
                <a:gd name="T88" fmla="*/ 2147483647 w 95"/>
                <a:gd name="T89" fmla="*/ 2147483647 h 52"/>
                <a:gd name="T90" fmla="*/ 2147483647 w 95"/>
                <a:gd name="T91" fmla="*/ 2147483647 h 52"/>
                <a:gd name="T92" fmla="*/ 2147483647 w 95"/>
                <a:gd name="T93" fmla="*/ 2147483647 h 52"/>
                <a:gd name="T94" fmla="*/ 2147483647 w 95"/>
                <a:gd name="T95" fmla="*/ 2147483647 h 52"/>
                <a:gd name="T96" fmla="*/ 2147483647 w 95"/>
                <a:gd name="T97" fmla="*/ 2147483647 h 52"/>
                <a:gd name="T98" fmla="*/ 2147483647 w 95"/>
                <a:gd name="T99" fmla="*/ 2147483647 h 52"/>
                <a:gd name="T100" fmla="*/ 2147483647 w 95"/>
                <a:gd name="T101" fmla="*/ 2147483647 h 52"/>
                <a:gd name="T102" fmla="*/ 2147483647 w 95"/>
                <a:gd name="T103" fmla="*/ 2147483647 h 52"/>
                <a:gd name="T104" fmla="*/ 2147483647 w 95"/>
                <a:gd name="T105" fmla="*/ 2147483647 h 52"/>
                <a:gd name="T106" fmla="*/ 2147483647 w 95"/>
                <a:gd name="T107" fmla="*/ 2147483647 h 52"/>
                <a:gd name="T108" fmla="*/ 2147483647 w 95"/>
                <a:gd name="T109" fmla="*/ 2147483647 h 52"/>
                <a:gd name="T110" fmla="*/ 2147483647 w 95"/>
                <a:gd name="T111" fmla="*/ 2147483647 h 52"/>
                <a:gd name="T112" fmla="*/ 2147483647 w 95"/>
                <a:gd name="T113" fmla="*/ 2147483647 h 52"/>
                <a:gd name="T114" fmla="*/ 2147483647 w 95"/>
                <a:gd name="T115" fmla="*/ 2147483647 h 52"/>
                <a:gd name="T116" fmla="*/ 2147483647 w 95"/>
                <a:gd name="T117" fmla="*/ 2147483647 h 52"/>
                <a:gd name="T118" fmla="*/ 2147483647 w 95"/>
                <a:gd name="T119" fmla="*/ 2147483647 h 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" h="52">
                  <a:moveTo>
                    <a:pt x="52" y="52"/>
                  </a:move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49" y="51"/>
                    <a:pt x="49" y="51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7" y="49"/>
                    <a:pt x="47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8"/>
                    <a:pt x="45" y="47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4" y="45"/>
                    <a:pt x="44" y="45"/>
                  </a:cubicBezTo>
                  <a:cubicBezTo>
                    <a:pt x="43" y="44"/>
                    <a:pt x="43" y="43"/>
                    <a:pt x="42" y="43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39" y="44"/>
                    <a:pt x="39" y="44"/>
                    <a:pt x="38" y="44"/>
                  </a:cubicBezTo>
                  <a:cubicBezTo>
                    <a:pt x="37" y="44"/>
                    <a:pt x="36" y="44"/>
                    <a:pt x="35" y="43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2" y="40"/>
                    <a:pt x="30" y="38"/>
                  </a:cubicBezTo>
                  <a:cubicBezTo>
                    <a:pt x="28" y="37"/>
                    <a:pt x="28" y="38"/>
                    <a:pt x="26" y="38"/>
                  </a:cubicBezTo>
                  <a:cubicBezTo>
                    <a:pt x="26" y="38"/>
                    <a:pt x="25" y="38"/>
                    <a:pt x="25" y="38"/>
                  </a:cubicBezTo>
                  <a:cubicBezTo>
                    <a:pt x="23" y="39"/>
                    <a:pt x="23" y="39"/>
                    <a:pt x="23" y="41"/>
                  </a:cubicBezTo>
                  <a:cubicBezTo>
                    <a:pt x="23" y="41"/>
                    <a:pt x="23" y="42"/>
                    <a:pt x="23" y="42"/>
                  </a:cubicBezTo>
                  <a:cubicBezTo>
                    <a:pt x="23" y="44"/>
                    <a:pt x="23" y="46"/>
                    <a:pt x="23" y="47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19" y="49"/>
                    <a:pt x="19" y="48"/>
                  </a:cubicBezTo>
                  <a:cubicBezTo>
                    <a:pt x="17" y="48"/>
                    <a:pt x="16" y="48"/>
                    <a:pt x="14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7"/>
                    <a:pt x="14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6"/>
                    <a:pt x="11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9" y="42"/>
                    <a:pt x="9" y="41"/>
                  </a:cubicBezTo>
                  <a:cubicBezTo>
                    <a:pt x="9" y="41"/>
                    <a:pt x="8" y="41"/>
                    <a:pt x="8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1" y="38"/>
                    <a:pt x="12" y="37"/>
                    <a:pt x="14" y="37"/>
                  </a:cubicBezTo>
                  <a:cubicBezTo>
                    <a:pt x="16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7"/>
                    <a:pt x="18" y="36"/>
                    <a:pt x="17" y="35"/>
                  </a:cubicBezTo>
                  <a:cubicBezTo>
                    <a:pt x="16" y="35"/>
                    <a:pt x="16" y="34"/>
                    <a:pt x="15" y="33"/>
                  </a:cubicBezTo>
                  <a:cubicBezTo>
                    <a:pt x="15" y="32"/>
                    <a:pt x="14" y="32"/>
                    <a:pt x="13" y="33"/>
                  </a:cubicBezTo>
                  <a:cubicBezTo>
                    <a:pt x="13" y="33"/>
                    <a:pt x="12" y="33"/>
                    <a:pt x="11" y="32"/>
                  </a:cubicBezTo>
                  <a:cubicBezTo>
                    <a:pt x="11" y="32"/>
                    <a:pt x="10" y="33"/>
                    <a:pt x="9" y="33"/>
                  </a:cubicBezTo>
                  <a:cubicBezTo>
                    <a:pt x="8" y="33"/>
                    <a:pt x="7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4"/>
                    <a:pt x="4" y="33"/>
                    <a:pt x="4" y="33"/>
                  </a:cubicBezTo>
                  <a:cubicBezTo>
                    <a:pt x="4" y="33"/>
                    <a:pt x="4" y="33"/>
                    <a:pt x="5" y="32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29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8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3" y="18"/>
                    <a:pt x="23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8"/>
                    <a:pt x="32" y="18"/>
                  </a:cubicBezTo>
                  <a:cubicBezTo>
                    <a:pt x="32" y="18"/>
                    <a:pt x="33" y="19"/>
                    <a:pt x="33" y="19"/>
                  </a:cubicBezTo>
                  <a:cubicBezTo>
                    <a:pt x="34" y="19"/>
                    <a:pt x="34" y="18"/>
                    <a:pt x="35" y="17"/>
                  </a:cubicBezTo>
                  <a:cubicBezTo>
                    <a:pt x="33" y="17"/>
                    <a:pt x="32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2" y="12"/>
                    <a:pt x="33" y="11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5" y="6"/>
                    <a:pt x="36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5"/>
                    <a:pt x="40" y="5"/>
                    <a:pt x="40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3" y="5"/>
                    <a:pt x="43" y="5"/>
                  </a:cubicBezTo>
                  <a:cubicBezTo>
                    <a:pt x="43" y="4"/>
                    <a:pt x="45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1"/>
                  </a:cubicBezTo>
                  <a:cubicBezTo>
                    <a:pt x="51" y="1"/>
                    <a:pt x="52" y="1"/>
                    <a:pt x="52" y="1"/>
                  </a:cubicBezTo>
                  <a:cubicBezTo>
                    <a:pt x="53" y="1"/>
                    <a:pt x="53" y="0"/>
                    <a:pt x="55" y="1"/>
                  </a:cubicBezTo>
                  <a:cubicBezTo>
                    <a:pt x="55" y="1"/>
                    <a:pt x="55" y="1"/>
                    <a:pt x="56" y="1"/>
                  </a:cubicBezTo>
                  <a:cubicBezTo>
                    <a:pt x="57" y="1"/>
                    <a:pt x="57" y="1"/>
                    <a:pt x="57" y="2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2" y="6"/>
                    <a:pt x="62" y="6"/>
                    <a:pt x="63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7"/>
                    <a:pt x="67" y="6"/>
                    <a:pt x="69" y="5"/>
                  </a:cubicBezTo>
                  <a:cubicBezTo>
                    <a:pt x="69" y="5"/>
                    <a:pt x="70" y="5"/>
                    <a:pt x="70" y="5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6"/>
                    <a:pt x="70" y="7"/>
                    <a:pt x="71" y="7"/>
                  </a:cubicBezTo>
                  <a:cubicBezTo>
                    <a:pt x="71" y="7"/>
                    <a:pt x="71" y="7"/>
                    <a:pt x="72" y="8"/>
                  </a:cubicBezTo>
                  <a:cubicBezTo>
                    <a:pt x="72" y="8"/>
                    <a:pt x="73" y="9"/>
                    <a:pt x="74" y="10"/>
                  </a:cubicBezTo>
                  <a:cubicBezTo>
                    <a:pt x="75" y="12"/>
                    <a:pt x="77" y="15"/>
                    <a:pt x="78" y="18"/>
                  </a:cubicBezTo>
                  <a:cubicBezTo>
                    <a:pt x="79" y="17"/>
                    <a:pt x="79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7"/>
                    <a:pt x="81" y="18"/>
                    <a:pt x="81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19"/>
                    <a:pt x="83" y="19"/>
                    <a:pt x="84" y="18"/>
                  </a:cubicBezTo>
                  <a:cubicBezTo>
                    <a:pt x="85" y="18"/>
                    <a:pt x="85" y="18"/>
                    <a:pt x="86" y="18"/>
                  </a:cubicBezTo>
                  <a:cubicBezTo>
                    <a:pt x="88" y="18"/>
                    <a:pt x="88" y="19"/>
                    <a:pt x="88" y="20"/>
                  </a:cubicBezTo>
                  <a:cubicBezTo>
                    <a:pt x="88" y="20"/>
                    <a:pt x="88" y="20"/>
                    <a:pt x="88" y="21"/>
                  </a:cubicBezTo>
                  <a:cubicBezTo>
                    <a:pt x="88" y="21"/>
                    <a:pt x="89" y="21"/>
                    <a:pt x="89" y="21"/>
                  </a:cubicBezTo>
                  <a:cubicBezTo>
                    <a:pt x="89" y="21"/>
                    <a:pt x="90" y="22"/>
                    <a:pt x="90" y="22"/>
                  </a:cubicBezTo>
                  <a:cubicBezTo>
                    <a:pt x="90" y="22"/>
                    <a:pt x="91" y="23"/>
                    <a:pt x="92" y="23"/>
                  </a:cubicBezTo>
                  <a:cubicBezTo>
                    <a:pt x="92" y="23"/>
                    <a:pt x="93" y="22"/>
                    <a:pt x="93" y="22"/>
                  </a:cubicBezTo>
                  <a:cubicBezTo>
                    <a:pt x="94" y="22"/>
                    <a:pt x="94" y="23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6"/>
                    <a:pt x="94" y="27"/>
                  </a:cubicBezTo>
                  <a:cubicBezTo>
                    <a:pt x="94" y="27"/>
                    <a:pt x="94" y="27"/>
                    <a:pt x="93" y="28"/>
                  </a:cubicBezTo>
                  <a:cubicBezTo>
                    <a:pt x="93" y="28"/>
                    <a:pt x="92" y="28"/>
                    <a:pt x="92" y="28"/>
                  </a:cubicBezTo>
                  <a:cubicBezTo>
                    <a:pt x="92" y="29"/>
                    <a:pt x="91" y="29"/>
                    <a:pt x="91" y="29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1"/>
                    <a:pt x="91" y="32"/>
                    <a:pt x="90" y="33"/>
                  </a:cubicBezTo>
                  <a:cubicBezTo>
                    <a:pt x="89" y="33"/>
                    <a:pt x="89" y="33"/>
                    <a:pt x="88" y="33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cubicBezTo>
                    <a:pt x="86" y="32"/>
                    <a:pt x="86" y="32"/>
                    <a:pt x="85" y="32"/>
                  </a:cubicBezTo>
                  <a:cubicBezTo>
                    <a:pt x="85" y="32"/>
                    <a:pt x="85" y="32"/>
                    <a:pt x="85" y="33"/>
                  </a:cubicBezTo>
                  <a:cubicBezTo>
                    <a:pt x="84" y="33"/>
                    <a:pt x="84" y="34"/>
                    <a:pt x="84" y="34"/>
                  </a:cubicBezTo>
                  <a:cubicBezTo>
                    <a:pt x="84" y="35"/>
                    <a:pt x="83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8"/>
                    <a:pt x="83" y="39"/>
                    <a:pt x="82" y="3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80" y="42"/>
                    <a:pt x="80" y="45"/>
                    <a:pt x="79" y="47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7" y="48"/>
                    <a:pt x="77" y="47"/>
                    <a:pt x="76" y="47"/>
                  </a:cubicBezTo>
                  <a:cubicBezTo>
                    <a:pt x="75" y="47"/>
                    <a:pt x="75" y="46"/>
                    <a:pt x="74" y="46"/>
                  </a:cubicBezTo>
                  <a:cubicBezTo>
                    <a:pt x="73" y="46"/>
                    <a:pt x="72" y="46"/>
                    <a:pt x="71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9" y="46"/>
                    <a:pt x="68" y="46"/>
                    <a:pt x="68" y="46"/>
                  </a:cubicBezTo>
                  <a:cubicBezTo>
                    <a:pt x="67" y="46"/>
                    <a:pt x="66" y="45"/>
                    <a:pt x="65" y="45"/>
                  </a:cubicBezTo>
                  <a:cubicBezTo>
                    <a:pt x="63" y="45"/>
                    <a:pt x="63" y="46"/>
                    <a:pt x="63" y="47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1" y="47"/>
                  </a:cubicBezTo>
                  <a:cubicBezTo>
                    <a:pt x="61" y="47"/>
                    <a:pt x="60" y="47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7" y="47"/>
                    <a:pt x="57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9"/>
                    <a:pt x="55" y="49"/>
                    <a:pt x="55" y="49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1"/>
                    <a:pt x="52" y="52"/>
                    <a:pt x="52" y="52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2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49"/>
                    <a:pt x="54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7"/>
                    <a:pt x="56" y="47"/>
                  </a:cubicBezTo>
                  <a:cubicBezTo>
                    <a:pt x="56" y="47"/>
                    <a:pt x="56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5"/>
                    <a:pt x="58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5"/>
                    <a:pt x="61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5"/>
                    <a:pt x="63" y="44"/>
                    <a:pt x="65" y="44"/>
                  </a:cubicBezTo>
                  <a:cubicBezTo>
                    <a:pt x="66" y="44"/>
                    <a:pt x="67" y="44"/>
                    <a:pt x="68" y="45"/>
                  </a:cubicBezTo>
                  <a:cubicBezTo>
                    <a:pt x="69" y="45"/>
                    <a:pt x="69" y="45"/>
                    <a:pt x="70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3" y="45"/>
                    <a:pt x="74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7" y="46"/>
                    <a:pt x="78" y="47"/>
                  </a:cubicBezTo>
                  <a:cubicBezTo>
                    <a:pt x="78" y="44"/>
                    <a:pt x="79" y="42"/>
                    <a:pt x="77" y="40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38"/>
                    <a:pt x="82" y="37"/>
                    <a:pt x="82" y="37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5"/>
                    <a:pt x="83" y="34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4" y="32"/>
                    <a:pt x="84" y="31"/>
                    <a:pt x="85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2"/>
                    <a:pt x="88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0" y="30"/>
                    <a:pt x="90" y="30"/>
                    <a:pt x="90" y="29"/>
                  </a:cubicBezTo>
                  <a:cubicBezTo>
                    <a:pt x="91" y="28"/>
                    <a:pt x="91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7"/>
                    <a:pt x="93" y="27"/>
                    <a:pt x="93" y="26"/>
                  </a:cubicBezTo>
                  <a:cubicBezTo>
                    <a:pt x="93" y="26"/>
                    <a:pt x="94" y="25"/>
                    <a:pt x="94" y="25"/>
                  </a:cubicBezTo>
                  <a:cubicBezTo>
                    <a:pt x="94" y="25"/>
                    <a:pt x="94" y="24"/>
                    <a:pt x="94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2" y="24"/>
                    <a:pt x="92" y="24"/>
                  </a:cubicBezTo>
                  <a:cubicBezTo>
                    <a:pt x="91" y="24"/>
                    <a:pt x="89" y="23"/>
                    <a:pt x="89" y="23"/>
                  </a:cubicBezTo>
                  <a:cubicBezTo>
                    <a:pt x="89" y="22"/>
                    <a:pt x="88" y="22"/>
                    <a:pt x="88" y="22"/>
                  </a:cubicBezTo>
                  <a:cubicBezTo>
                    <a:pt x="88" y="22"/>
                    <a:pt x="88" y="22"/>
                    <a:pt x="87" y="21"/>
                  </a:cubicBezTo>
                  <a:cubicBezTo>
                    <a:pt x="87" y="21"/>
                    <a:pt x="87" y="20"/>
                    <a:pt x="87" y="20"/>
                  </a:cubicBezTo>
                  <a:cubicBezTo>
                    <a:pt x="87" y="19"/>
                    <a:pt x="87" y="19"/>
                    <a:pt x="86" y="19"/>
                  </a:cubicBezTo>
                  <a:cubicBezTo>
                    <a:pt x="85" y="19"/>
                    <a:pt x="85" y="19"/>
                    <a:pt x="84" y="19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0" y="19"/>
                    <a:pt x="80" y="19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16"/>
                    <a:pt x="74" y="13"/>
                    <a:pt x="73" y="10"/>
                  </a:cubicBezTo>
                  <a:cubicBezTo>
                    <a:pt x="72" y="10"/>
                    <a:pt x="72" y="9"/>
                    <a:pt x="71" y="8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7"/>
                    <a:pt x="66" y="8"/>
                    <a:pt x="66" y="9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9"/>
                    <a:pt x="63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6"/>
                    <a:pt x="60" y="6"/>
                  </a:cubicBezTo>
                  <a:cubicBezTo>
                    <a:pt x="59" y="7"/>
                    <a:pt x="58" y="7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6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2"/>
                    <a:pt x="54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3"/>
                    <a:pt x="51" y="3"/>
                    <a:pt x="50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4" y="5"/>
                    <a:pt x="44" y="5"/>
                  </a:cubicBezTo>
                  <a:cubicBezTo>
                    <a:pt x="44" y="6"/>
                    <a:pt x="41" y="7"/>
                    <a:pt x="41" y="7"/>
                  </a:cubicBezTo>
                  <a:cubicBezTo>
                    <a:pt x="41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7" y="9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5" y="13"/>
                    <a:pt x="34" y="14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5" y="20"/>
                    <a:pt x="33" y="20"/>
                  </a:cubicBezTo>
                  <a:cubicBezTo>
                    <a:pt x="33" y="20"/>
                    <a:pt x="33" y="20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8" y="19"/>
                    <a:pt x="28" y="19"/>
                  </a:cubicBezTo>
                  <a:cubicBezTo>
                    <a:pt x="28" y="19"/>
                    <a:pt x="28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4" y="18"/>
                  </a:cubicBezTo>
                  <a:cubicBezTo>
                    <a:pt x="24" y="19"/>
                    <a:pt x="22" y="20"/>
                    <a:pt x="21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7" y="17"/>
                    <a:pt x="15" y="17"/>
                  </a:cubicBezTo>
                  <a:cubicBezTo>
                    <a:pt x="15" y="17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7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5" y="29"/>
                    <a:pt x="7" y="33"/>
                  </a:cubicBezTo>
                  <a:cubicBezTo>
                    <a:pt x="7" y="33"/>
                    <a:pt x="8" y="32"/>
                    <a:pt x="8" y="32"/>
                  </a:cubicBezTo>
                  <a:cubicBezTo>
                    <a:pt x="9" y="31"/>
                    <a:pt x="11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7" y="33"/>
                    <a:pt x="17" y="34"/>
                    <a:pt x="18" y="35"/>
                  </a:cubicBezTo>
                  <a:cubicBezTo>
                    <a:pt x="18" y="35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9"/>
                    <a:pt x="16" y="39"/>
                    <a:pt x="14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1" y="42"/>
                    <a:pt x="11" y="43"/>
                    <a:pt x="11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3" y="45"/>
                    <a:pt x="13" y="46"/>
                  </a:cubicBezTo>
                  <a:cubicBezTo>
                    <a:pt x="14" y="46"/>
                    <a:pt x="15" y="46"/>
                    <a:pt x="15" y="48"/>
                  </a:cubicBezTo>
                  <a:cubicBezTo>
                    <a:pt x="16" y="47"/>
                    <a:pt x="18" y="46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9"/>
                    <a:pt x="22" y="5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4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2" y="39"/>
                    <a:pt x="22" y="38"/>
                    <a:pt x="25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27" y="36"/>
                    <a:pt x="29" y="36"/>
                    <a:pt x="31" y="37"/>
                  </a:cubicBezTo>
                  <a:cubicBezTo>
                    <a:pt x="32" y="39"/>
                    <a:pt x="34" y="40"/>
                    <a:pt x="35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7" y="43"/>
                    <a:pt x="38" y="43"/>
                  </a:cubicBezTo>
                  <a:cubicBezTo>
                    <a:pt x="38" y="43"/>
                    <a:pt x="39" y="43"/>
                    <a:pt x="40" y="43"/>
                  </a:cubicBezTo>
                  <a:cubicBezTo>
                    <a:pt x="41" y="42"/>
                    <a:pt x="41" y="42"/>
                    <a:pt x="42" y="42"/>
                  </a:cubicBezTo>
                  <a:cubicBezTo>
                    <a:pt x="43" y="42"/>
                    <a:pt x="44" y="43"/>
                    <a:pt x="45" y="44"/>
                  </a:cubicBezTo>
                  <a:cubicBezTo>
                    <a:pt x="45" y="44"/>
                    <a:pt x="46" y="45"/>
                    <a:pt x="46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7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7" y="48"/>
                    <a:pt x="47" y="48"/>
                    <a:pt x="48" y="48"/>
                  </a:cubicBezTo>
                  <a:cubicBezTo>
                    <a:pt x="48" y="49"/>
                    <a:pt x="48" y="49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9" y="50"/>
                  </a:cubicBezTo>
                  <a:cubicBezTo>
                    <a:pt x="49" y="50"/>
                    <a:pt x="49" y="50"/>
                    <a:pt x="5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68" name="Freeform 709"/>
            <p:cNvSpPr/>
            <p:nvPr/>
          </p:nvSpPr>
          <p:spPr bwMode="auto">
            <a:xfrm>
              <a:off x="2920108" y="2136230"/>
              <a:ext cx="195263" cy="103187"/>
            </a:xfrm>
            <a:custGeom>
              <a:avLst/>
              <a:gdLst>
                <a:gd name="T0" fmla="*/ 2147483647 w 26"/>
                <a:gd name="T1" fmla="*/ 2147483647 h 14"/>
                <a:gd name="T2" fmla="*/ 2147483647 w 26"/>
                <a:gd name="T3" fmla="*/ 2147483647 h 14"/>
                <a:gd name="T4" fmla="*/ 2147483647 w 26"/>
                <a:gd name="T5" fmla="*/ 2147483647 h 14"/>
                <a:gd name="T6" fmla="*/ 2147483647 w 26"/>
                <a:gd name="T7" fmla="*/ 2147483647 h 14"/>
                <a:gd name="T8" fmla="*/ 2147483647 w 26"/>
                <a:gd name="T9" fmla="*/ 2147483647 h 14"/>
                <a:gd name="T10" fmla="*/ 2147483647 w 26"/>
                <a:gd name="T11" fmla="*/ 2147483647 h 14"/>
                <a:gd name="T12" fmla="*/ 2147483647 w 26"/>
                <a:gd name="T13" fmla="*/ 2147483647 h 14"/>
                <a:gd name="T14" fmla="*/ 2147483647 w 26"/>
                <a:gd name="T15" fmla="*/ 2147483647 h 14"/>
                <a:gd name="T16" fmla="*/ 2147483647 w 26"/>
                <a:gd name="T17" fmla="*/ 2147483647 h 14"/>
                <a:gd name="T18" fmla="*/ 2147483647 w 26"/>
                <a:gd name="T19" fmla="*/ 2147483647 h 14"/>
                <a:gd name="T20" fmla="*/ 2147483647 w 26"/>
                <a:gd name="T21" fmla="*/ 2147483647 h 14"/>
                <a:gd name="T22" fmla="*/ 2147483647 w 26"/>
                <a:gd name="T23" fmla="*/ 2147483647 h 14"/>
                <a:gd name="T24" fmla="*/ 2147483647 w 26"/>
                <a:gd name="T25" fmla="*/ 2147483647 h 14"/>
                <a:gd name="T26" fmla="*/ 2147483647 w 26"/>
                <a:gd name="T27" fmla="*/ 2147483647 h 14"/>
                <a:gd name="T28" fmla="*/ 2147483647 w 26"/>
                <a:gd name="T29" fmla="*/ 2147483647 h 14"/>
                <a:gd name="T30" fmla="*/ 2147483647 w 26"/>
                <a:gd name="T31" fmla="*/ 2147483647 h 14"/>
                <a:gd name="T32" fmla="*/ 2147483647 w 26"/>
                <a:gd name="T33" fmla="*/ 2147483647 h 14"/>
                <a:gd name="T34" fmla="*/ 2147483647 w 26"/>
                <a:gd name="T35" fmla="*/ 2147483647 h 14"/>
                <a:gd name="T36" fmla="*/ 2147483647 w 26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" h="14">
                  <a:moveTo>
                    <a:pt x="5" y="11"/>
                  </a:moveTo>
                  <a:cubicBezTo>
                    <a:pt x="4" y="12"/>
                    <a:pt x="2" y="10"/>
                    <a:pt x="1" y="11"/>
                  </a:cubicBezTo>
                  <a:cubicBezTo>
                    <a:pt x="0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2" y="13"/>
                    <a:pt x="11" y="12"/>
                    <a:pt x="12" y="12"/>
                  </a:cubicBezTo>
                  <a:cubicBezTo>
                    <a:pt x="12" y="11"/>
                    <a:pt x="14" y="10"/>
                    <a:pt x="15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21" y="9"/>
                    <a:pt x="26" y="7"/>
                    <a:pt x="26" y="4"/>
                  </a:cubicBezTo>
                  <a:cubicBezTo>
                    <a:pt x="25" y="4"/>
                    <a:pt x="24" y="3"/>
                    <a:pt x="23" y="3"/>
                  </a:cubicBezTo>
                  <a:cubicBezTo>
                    <a:pt x="21" y="3"/>
                    <a:pt x="20" y="2"/>
                    <a:pt x="18" y="2"/>
                  </a:cubicBezTo>
                  <a:cubicBezTo>
                    <a:pt x="16" y="2"/>
                    <a:pt x="10" y="0"/>
                    <a:pt x="10" y="4"/>
                  </a:cubicBezTo>
                  <a:cubicBezTo>
                    <a:pt x="9" y="3"/>
                    <a:pt x="5" y="1"/>
                    <a:pt x="5" y="4"/>
                  </a:cubicBezTo>
                  <a:cubicBezTo>
                    <a:pt x="7" y="5"/>
                    <a:pt x="3" y="6"/>
                    <a:pt x="3" y="7"/>
                  </a:cubicBezTo>
                  <a:cubicBezTo>
                    <a:pt x="3" y="7"/>
                    <a:pt x="6" y="9"/>
                    <a:pt x="6" y="7"/>
                  </a:cubicBezTo>
                  <a:cubicBezTo>
                    <a:pt x="7" y="8"/>
                    <a:pt x="8" y="8"/>
                    <a:pt x="10" y="9"/>
                  </a:cubicBezTo>
                  <a:cubicBezTo>
                    <a:pt x="8" y="10"/>
                    <a:pt x="7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69" name="Freeform 710"/>
            <p:cNvSpPr>
              <a:spLocks noEditPoints="1"/>
            </p:cNvSpPr>
            <p:nvPr/>
          </p:nvSpPr>
          <p:spPr bwMode="auto">
            <a:xfrm>
              <a:off x="2920108" y="2145755"/>
              <a:ext cx="201613" cy="93662"/>
            </a:xfrm>
            <a:custGeom>
              <a:avLst/>
              <a:gdLst>
                <a:gd name="T0" fmla="*/ 2147483647 w 27"/>
                <a:gd name="T1" fmla="*/ 2147483647 h 13"/>
                <a:gd name="T2" fmla="*/ 2147483647 w 27"/>
                <a:gd name="T3" fmla="*/ 2147483647 h 13"/>
                <a:gd name="T4" fmla="*/ 2147483647 w 27"/>
                <a:gd name="T5" fmla="*/ 2147483647 h 13"/>
                <a:gd name="T6" fmla="*/ 0 w 27"/>
                <a:gd name="T7" fmla="*/ 2147483647 h 13"/>
                <a:gd name="T8" fmla="*/ 2147483647 w 27"/>
                <a:gd name="T9" fmla="*/ 2147483647 h 13"/>
                <a:gd name="T10" fmla="*/ 2147483647 w 27"/>
                <a:gd name="T11" fmla="*/ 2147483647 h 13"/>
                <a:gd name="T12" fmla="*/ 2147483647 w 27"/>
                <a:gd name="T13" fmla="*/ 2147483647 h 13"/>
                <a:gd name="T14" fmla="*/ 2147483647 w 27"/>
                <a:gd name="T15" fmla="*/ 2147483647 h 13"/>
                <a:gd name="T16" fmla="*/ 2147483647 w 27"/>
                <a:gd name="T17" fmla="*/ 2147483647 h 13"/>
                <a:gd name="T18" fmla="*/ 2147483647 w 27"/>
                <a:gd name="T19" fmla="*/ 2147483647 h 13"/>
                <a:gd name="T20" fmla="*/ 2147483647 w 27"/>
                <a:gd name="T21" fmla="*/ 2147483647 h 13"/>
                <a:gd name="T22" fmla="*/ 2147483647 w 27"/>
                <a:gd name="T23" fmla="*/ 2147483647 h 13"/>
                <a:gd name="T24" fmla="*/ 2147483647 w 27"/>
                <a:gd name="T25" fmla="*/ 2147483647 h 13"/>
                <a:gd name="T26" fmla="*/ 2147483647 w 27"/>
                <a:gd name="T27" fmla="*/ 2147483647 h 13"/>
                <a:gd name="T28" fmla="*/ 2147483647 w 27"/>
                <a:gd name="T29" fmla="*/ 2147483647 h 13"/>
                <a:gd name="T30" fmla="*/ 2147483647 w 27"/>
                <a:gd name="T31" fmla="*/ 2147483647 h 13"/>
                <a:gd name="T32" fmla="*/ 2147483647 w 27"/>
                <a:gd name="T33" fmla="*/ 2147483647 h 13"/>
                <a:gd name="T34" fmla="*/ 2147483647 w 27"/>
                <a:gd name="T35" fmla="*/ 2147483647 h 13"/>
                <a:gd name="T36" fmla="*/ 2147483647 w 27"/>
                <a:gd name="T37" fmla="*/ 2147483647 h 13"/>
                <a:gd name="T38" fmla="*/ 2147483647 w 27"/>
                <a:gd name="T39" fmla="*/ 2147483647 h 13"/>
                <a:gd name="T40" fmla="*/ 2147483647 w 27"/>
                <a:gd name="T41" fmla="*/ 2147483647 h 13"/>
                <a:gd name="T42" fmla="*/ 2147483647 w 27"/>
                <a:gd name="T43" fmla="*/ 2147483647 h 13"/>
                <a:gd name="T44" fmla="*/ 2147483647 w 27"/>
                <a:gd name="T45" fmla="*/ 2147483647 h 13"/>
                <a:gd name="T46" fmla="*/ 2147483647 w 27"/>
                <a:gd name="T47" fmla="*/ 2147483647 h 13"/>
                <a:gd name="T48" fmla="*/ 2147483647 w 27"/>
                <a:gd name="T49" fmla="*/ 2147483647 h 13"/>
                <a:gd name="T50" fmla="*/ 2147483647 w 27"/>
                <a:gd name="T51" fmla="*/ 2147483647 h 13"/>
                <a:gd name="T52" fmla="*/ 2147483647 w 27"/>
                <a:gd name="T53" fmla="*/ 2147483647 h 13"/>
                <a:gd name="T54" fmla="*/ 2147483647 w 27"/>
                <a:gd name="T55" fmla="*/ 2147483647 h 13"/>
                <a:gd name="T56" fmla="*/ 2147483647 w 27"/>
                <a:gd name="T57" fmla="*/ 2147483647 h 13"/>
                <a:gd name="T58" fmla="*/ 2147483647 w 27"/>
                <a:gd name="T59" fmla="*/ 2147483647 h 13"/>
                <a:gd name="T60" fmla="*/ 2147483647 w 27"/>
                <a:gd name="T61" fmla="*/ 2147483647 h 13"/>
                <a:gd name="T62" fmla="*/ 2147483647 w 27"/>
                <a:gd name="T63" fmla="*/ 2147483647 h 13"/>
                <a:gd name="T64" fmla="*/ 2147483647 w 27"/>
                <a:gd name="T65" fmla="*/ 2147483647 h 13"/>
                <a:gd name="T66" fmla="*/ 2147483647 w 27"/>
                <a:gd name="T67" fmla="*/ 2147483647 h 13"/>
                <a:gd name="T68" fmla="*/ 2147483647 w 27"/>
                <a:gd name="T69" fmla="*/ 2147483647 h 13"/>
                <a:gd name="T70" fmla="*/ 2147483647 w 27"/>
                <a:gd name="T71" fmla="*/ 2147483647 h 13"/>
                <a:gd name="T72" fmla="*/ 2147483647 w 27"/>
                <a:gd name="T73" fmla="*/ 2147483647 h 13"/>
                <a:gd name="T74" fmla="*/ 2147483647 w 27"/>
                <a:gd name="T75" fmla="*/ 2147483647 h 13"/>
                <a:gd name="T76" fmla="*/ 2147483647 w 27"/>
                <a:gd name="T77" fmla="*/ 2147483647 h 13"/>
                <a:gd name="T78" fmla="*/ 2147483647 w 27"/>
                <a:gd name="T79" fmla="*/ 2147483647 h 13"/>
                <a:gd name="T80" fmla="*/ 2147483647 w 27"/>
                <a:gd name="T81" fmla="*/ 2147483647 h 13"/>
                <a:gd name="T82" fmla="*/ 2147483647 w 27"/>
                <a:gd name="T83" fmla="*/ 2147483647 h 13"/>
                <a:gd name="T84" fmla="*/ 2147483647 w 27"/>
                <a:gd name="T85" fmla="*/ 2147483647 h 13"/>
                <a:gd name="T86" fmla="*/ 2147483647 w 27"/>
                <a:gd name="T87" fmla="*/ 2147483647 h 13"/>
                <a:gd name="T88" fmla="*/ 2147483647 w 27"/>
                <a:gd name="T89" fmla="*/ 2147483647 h 13"/>
                <a:gd name="T90" fmla="*/ 2147483647 w 27"/>
                <a:gd name="T91" fmla="*/ 2147483647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" h="13"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9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1" y="1"/>
                    <a:pt x="23" y="1"/>
                  </a:cubicBezTo>
                  <a:cubicBezTo>
                    <a:pt x="24" y="1"/>
                    <a:pt x="24" y="2"/>
                    <a:pt x="25" y="2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6"/>
                    <a:pt x="20" y="8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8"/>
                    <a:pt x="19" y="7"/>
                  </a:cubicBezTo>
                  <a:cubicBezTo>
                    <a:pt x="21" y="7"/>
                    <a:pt x="25" y="5"/>
                    <a:pt x="26" y="4"/>
                  </a:cubicBezTo>
                  <a:cubicBezTo>
                    <a:pt x="25" y="4"/>
                    <a:pt x="25" y="3"/>
                    <a:pt x="24" y="3"/>
                  </a:cubicBezTo>
                  <a:cubicBezTo>
                    <a:pt x="24" y="3"/>
                    <a:pt x="23" y="2"/>
                    <a:pt x="23" y="2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10"/>
                    <a:pt x="7" y="10"/>
                    <a:pt x="5" y="10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2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70" name="Freeform 711"/>
            <p:cNvSpPr/>
            <p:nvPr/>
          </p:nvSpPr>
          <p:spPr bwMode="auto">
            <a:xfrm>
              <a:off x="2891533" y="2188617"/>
              <a:ext cx="131763" cy="104775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2147483647 h 14"/>
                <a:gd name="T40" fmla="*/ 2147483647 w 18"/>
                <a:gd name="T41" fmla="*/ 2147483647 h 14"/>
                <a:gd name="T42" fmla="*/ 2147483647 w 18"/>
                <a:gd name="T43" fmla="*/ 2147483647 h 14"/>
                <a:gd name="T44" fmla="*/ 2147483647 w 18"/>
                <a:gd name="T45" fmla="*/ 2147483647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" h="14">
                  <a:moveTo>
                    <a:pt x="2" y="14"/>
                  </a:moveTo>
                  <a:cubicBezTo>
                    <a:pt x="3" y="13"/>
                    <a:pt x="4" y="12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8" y="13"/>
                    <a:pt x="7" y="8"/>
                    <a:pt x="9" y="9"/>
                  </a:cubicBezTo>
                  <a:cubicBezTo>
                    <a:pt x="11" y="10"/>
                    <a:pt x="9" y="13"/>
                    <a:pt x="10" y="14"/>
                  </a:cubicBezTo>
                  <a:cubicBezTo>
                    <a:pt x="14" y="13"/>
                    <a:pt x="15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9"/>
                    <a:pt x="17" y="9"/>
                  </a:cubicBezTo>
                  <a:cubicBezTo>
                    <a:pt x="15" y="9"/>
                    <a:pt x="15" y="8"/>
                    <a:pt x="15" y="6"/>
                  </a:cubicBezTo>
                  <a:cubicBezTo>
                    <a:pt x="14" y="6"/>
                    <a:pt x="12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4" y="6"/>
                    <a:pt x="5" y="4"/>
                  </a:cubicBezTo>
                  <a:cubicBezTo>
                    <a:pt x="6" y="3"/>
                    <a:pt x="8" y="5"/>
                    <a:pt x="9" y="4"/>
                  </a:cubicBezTo>
                  <a:cubicBezTo>
                    <a:pt x="7" y="4"/>
                    <a:pt x="9" y="0"/>
                    <a:pt x="7" y="2"/>
                  </a:cubicBezTo>
                  <a:cubicBezTo>
                    <a:pt x="5" y="3"/>
                    <a:pt x="4" y="3"/>
                    <a:pt x="3" y="5"/>
                  </a:cubicBezTo>
                  <a:cubicBezTo>
                    <a:pt x="3" y="6"/>
                    <a:pt x="1" y="5"/>
                    <a:pt x="1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1" y="12"/>
                    <a:pt x="1" y="13"/>
                    <a:pt x="2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71" name="Freeform 712"/>
            <p:cNvSpPr>
              <a:spLocks noEditPoints="1"/>
            </p:cNvSpPr>
            <p:nvPr/>
          </p:nvSpPr>
          <p:spPr bwMode="auto">
            <a:xfrm>
              <a:off x="2891533" y="2194967"/>
              <a:ext cx="141288" cy="104775"/>
            </a:xfrm>
            <a:custGeom>
              <a:avLst/>
              <a:gdLst>
                <a:gd name="T0" fmla="*/ 2147483647 w 19"/>
                <a:gd name="T1" fmla="*/ 2147483647 h 14"/>
                <a:gd name="T2" fmla="*/ 2147483647 w 19"/>
                <a:gd name="T3" fmla="*/ 2147483647 h 14"/>
                <a:gd name="T4" fmla="*/ 2147483647 w 19"/>
                <a:gd name="T5" fmla="*/ 2147483647 h 14"/>
                <a:gd name="T6" fmla="*/ 2147483647 w 19"/>
                <a:gd name="T7" fmla="*/ 2147483647 h 14"/>
                <a:gd name="T8" fmla="*/ 2147483647 w 19"/>
                <a:gd name="T9" fmla="*/ 2147483647 h 14"/>
                <a:gd name="T10" fmla="*/ 2147483647 w 19"/>
                <a:gd name="T11" fmla="*/ 2147483647 h 14"/>
                <a:gd name="T12" fmla="*/ 2147483647 w 19"/>
                <a:gd name="T13" fmla="*/ 2147483647 h 14"/>
                <a:gd name="T14" fmla="*/ 2147483647 w 19"/>
                <a:gd name="T15" fmla="*/ 2147483647 h 14"/>
                <a:gd name="T16" fmla="*/ 2147483647 w 19"/>
                <a:gd name="T17" fmla="*/ 2147483647 h 14"/>
                <a:gd name="T18" fmla="*/ 2147483647 w 19"/>
                <a:gd name="T19" fmla="*/ 2147483647 h 14"/>
                <a:gd name="T20" fmla="*/ 2147483647 w 19"/>
                <a:gd name="T21" fmla="*/ 2147483647 h 14"/>
                <a:gd name="T22" fmla="*/ 2147483647 w 19"/>
                <a:gd name="T23" fmla="*/ 2147483647 h 14"/>
                <a:gd name="T24" fmla="*/ 0 w 19"/>
                <a:gd name="T25" fmla="*/ 2147483647 h 14"/>
                <a:gd name="T26" fmla="*/ 2147483647 w 19"/>
                <a:gd name="T27" fmla="*/ 2147483647 h 14"/>
                <a:gd name="T28" fmla="*/ 2147483647 w 19"/>
                <a:gd name="T29" fmla="*/ 2147483647 h 14"/>
                <a:gd name="T30" fmla="*/ 2147483647 w 19"/>
                <a:gd name="T31" fmla="*/ 0 h 14"/>
                <a:gd name="T32" fmla="*/ 2147483647 w 19"/>
                <a:gd name="T33" fmla="*/ 0 h 14"/>
                <a:gd name="T34" fmla="*/ 2147483647 w 19"/>
                <a:gd name="T35" fmla="*/ 2147483647 h 14"/>
                <a:gd name="T36" fmla="*/ 2147483647 w 19"/>
                <a:gd name="T37" fmla="*/ 2147483647 h 14"/>
                <a:gd name="T38" fmla="*/ 2147483647 w 19"/>
                <a:gd name="T39" fmla="*/ 2147483647 h 14"/>
                <a:gd name="T40" fmla="*/ 2147483647 w 19"/>
                <a:gd name="T41" fmla="*/ 2147483647 h 14"/>
                <a:gd name="T42" fmla="*/ 2147483647 w 19"/>
                <a:gd name="T43" fmla="*/ 2147483647 h 14"/>
                <a:gd name="T44" fmla="*/ 2147483647 w 19"/>
                <a:gd name="T45" fmla="*/ 2147483647 h 14"/>
                <a:gd name="T46" fmla="*/ 2147483647 w 19"/>
                <a:gd name="T47" fmla="*/ 2147483647 h 14"/>
                <a:gd name="T48" fmla="*/ 2147483647 w 19"/>
                <a:gd name="T49" fmla="*/ 2147483647 h 14"/>
                <a:gd name="T50" fmla="*/ 2147483647 w 19"/>
                <a:gd name="T51" fmla="*/ 2147483647 h 14"/>
                <a:gd name="T52" fmla="*/ 2147483647 w 19"/>
                <a:gd name="T53" fmla="*/ 2147483647 h 14"/>
                <a:gd name="T54" fmla="*/ 2147483647 w 19"/>
                <a:gd name="T55" fmla="*/ 2147483647 h 14"/>
                <a:gd name="T56" fmla="*/ 2147483647 w 19"/>
                <a:gd name="T57" fmla="*/ 2147483647 h 14"/>
                <a:gd name="T58" fmla="*/ 2147483647 w 19"/>
                <a:gd name="T59" fmla="*/ 2147483647 h 14"/>
                <a:gd name="T60" fmla="*/ 2147483647 w 19"/>
                <a:gd name="T61" fmla="*/ 2147483647 h 14"/>
                <a:gd name="T62" fmla="*/ 2147483647 w 19"/>
                <a:gd name="T63" fmla="*/ 2147483647 h 14"/>
                <a:gd name="T64" fmla="*/ 2147483647 w 19"/>
                <a:gd name="T65" fmla="*/ 2147483647 h 14"/>
                <a:gd name="T66" fmla="*/ 2147483647 w 19"/>
                <a:gd name="T67" fmla="*/ 2147483647 h 14"/>
                <a:gd name="T68" fmla="*/ 2147483647 w 19"/>
                <a:gd name="T69" fmla="*/ 2147483647 h 14"/>
                <a:gd name="T70" fmla="*/ 2147483647 w 19"/>
                <a:gd name="T71" fmla="*/ 2147483647 h 14"/>
                <a:gd name="T72" fmla="*/ 2147483647 w 19"/>
                <a:gd name="T73" fmla="*/ 2147483647 h 14"/>
                <a:gd name="T74" fmla="*/ 2147483647 w 19"/>
                <a:gd name="T75" fmla="*/ 2147483647 h 14"/>
                <a:gd name="T76" fmla="*/ 2147483647 w 19"/>
                <a:gd name="T77" fmla="*/ 2147483647 h 14"/>
                <a:gd name="T78" fmla="*/ 2147483647 w 19"/>
                <a:gd name="T79" fmla="*/ 2147483647 h 14"/>
                <a:gd name="T80" fmla="*/ 2147483647 w 19"/>
                <a:gd name="T81" fmla="*/ 2147483647 h 14"/>
                <a:gd name="T82" fmla="*/ 2147483647 w 19"/>
                <a:gd name="T83" fmla="*/ 2147483647 h 14"/>
                <a:gd name="T84" fmla="*/ 2147483647 w 19"/>
                <a:gd name="T85" fmla="*/ 2147483647 h 14"/>
                <a:gd name="T86" fmla="*/ 2147483647 w 19"/>
                <a:gd name="T87" fmla="*/ 2147483647 h 14"/>
                <a:gd name="T88" fmla="*/ 2147483647 w 19"/>
                <a:gd name="T89" fmla="*/ 2147483647 h 14"/>
                <a:gd name="T90" fmla="*/ 2147483647 w 19"/>
                <a:gd name="T91" fmla="*/ 2147483647 h 14"/>
                <a:gd name="T92" fmla="*/ 2147483647 w 19"/>
                <a:gd name="T93" fmla="*/ 2147483647 h 14"/>
                <a:gd name="T94" fmla="*/ 2147483647 w 19"/>
                <a:gd name="T95" fmla="*/ 2147483647 h 14"/>
                <a:gd name="T96" fmla="*/ 2147483647 w 19"/>
                <a:gd name="T97" fmla="*/ 2147483647 h 14"/>
                <a:gd name="T98" fmla="*/ 2147483647 w 19"/>
                <a:gd name="T99" fmla="*/ 2147483647 h 14"/>
                <a:gd name="T100" fmla="*/ 2147483647 w 19"/>
                <a:gd name="T101" fmla="*/ 2147483647 h 14"/>
                <a:gd name="T102" fmla="*/ 2147483647 w 19"/>
                <a:gd name="T103" fmla="*/ 2147483647 h 14"/>
                <a:gd name="T104" fmla="*/ 2147483647 w 19"/>
                <a:gd name="T105" fmla="*/ 2147483647 h 14"/>
                <a:gd name="T106" fmla="*/ 2147483647 w 19"/>
                <a:gd name="T107" fmla="*/ 2147483647 h 14"/>
                <a:gd name="T108" fmla="*/ 2147483647 w 19"/>
                <a:gd name="T109" fmla="*/ 2147483647 h 14"/>
                <a:gd name="T110" fmla="*/ 2147483647 w 19"/>
                <a:gd name="T111" fmla="*/ 2147483647 h 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" h="14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7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12"/>
                    <a:pt x="13" y="12"/>
                    <a:pt x="11" y="14"/>
                  </a:cubicBezTo>
                  <a:lnTo>
                    <a:pt x="10" y="14"/>
                  </a:ln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10"/>
                    <a:pt x="10" y="11"/>
                  </a:cubicBezTo>
                  <a:cubicBezTo>
                    <a:pt x="10" y="11"/>
                    <a:pt x="10" y="12"/>
                    <a:pt x="11" y="13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4" y="7"/>
                    <a:pt x="14" y="7"/>
                    <a:pt x="15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9"/>
                    <a:pt x="8" y="8"/>
                    <a:pt x="9" y="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72" name="Freeform 713"/>
            <p:cNvSpPr/>
            <p:nvPr/>
          </p:nvSpPr>
          <p:spPr bwMode="auto">
            <a:xfrm>
              <a:off x="2056508" y="2152105"/>
              <a:ext cx="44450" cy="80962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1">
                  <a:moveTo>
                    <a:pt x="5" y="7"/>
                  </a:moveTo>
                  <a:cubicBezTo>
                    <a:pt x="6" y="8"/>
                    <a:pt x="4" y="9"/>
                    <a:pt x="3" y="11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3" y="7"/>
                    <a:pt x="0" y="3"/>
                    <a:pt x="2" y="2"/>
                  </a:cubicBezTo>
                  <a:cubicBezTo>
                    <a:pt x="4" y="0"/>
                    <a:pt x="4" y="6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73" name="Freeform 714"/>
            <p:cNvSpPr>
              <a:spLocks noEditPoints="1"/>
            </p:cNvSpPr>
            <p:nvPr/>
          </p:nvSpPr>
          <p:spPr bwMode="auto">
            <a:xfrm>
              <a:off x="2056508" y="2156867"/>
              <a:ext cx="44450" cy="762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0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2147483647 h 10"/>
                <a:gd name="T12" fmla="*/ 2147483647 w 6"/>
                <a:gd name="T13" fmla="*/ 0 h 10"/>
                <a:gd name="T14" fmla="*/ 2147483647 w 6"/>
                <a:gd name="T15" fmla="*/ 0 h 10"/>
                <a:gd name="T16" fmla="*/ 2147483647 w 6"/>
                <a:gd name="T17" fmla="*/ 2147483647 h 10"/>
                <a:gd name="T18" fmla="*/ 2147483647 w 6"/>
                <a:gd name="T19" fmla="*/ 2147483647 h 10"/>
                <a:gd name="T20" fmla="*/ 2147483647 w 6"/>
                <a:gd name="T21" fmla="*/ 2147483647 h 10"/>
                <a:gd name="T22" fmla="*/ 2147483647 w 6"/>
                <a:gd name="T23" fmla="*/ 2147483647 h 10"/>
                <a:gd name="T24" fmla="*/ 2147483647 w 6"/>
                <a:gd name="T25" fmla="*/ 2147483647 h 10"/>
                <a:gd name="T26" fmla="*/ 2147483647 w 6"/>
                <a:gd name="T27" fmla="*/ 2147483647 h 10"/>
                <a:gd name="T28" fmla="*/ 2147483647 w 6"/>
                <a:gd name="T29" fmla="*/ 2147483647 h 10"/>
                <a:gd name="T30" fmla="*/ 2147483647 w 6"/>
                <a:gd name="T31" fmla="*/ 2147483647 h 10"/>
                <a:gd name="T32" fmla="*/ 2147483647 w 6"/>
                <a:gd name="T33" fmla="*/ 2147483647 h 10"/>
                <a:gd name="T34" fmla="*/ 2147483647 w 6"/>
                <a:gd name="T35" fmla="*/ 2147483647 h 10"/>
                <a:gd name="T36" fmla="*/ 2147483647 w 6"/>
                <a:gd name="T37" fmla="*/ 2147483647 h 10"/>
                <a:gd name="T38" fmla="*/ 2147483647 w 6"/>
                <a:gd name="T39" fmla="*/ 2147483647 h 10"/>
                <a:gd name="T40" fmla="*/ 2147483647 w 6"/>
                <a:gd name="T41" fmla="*/ 2147483647 h 10"/>
                <a:gd name="T42" fmla="*/ 2147483647 w 6"/>
                <a:gd name="T43" fmla="*/ 2147483647 h 10"/>
                <a:gd name="T44" fmla="*/ 2147483647 w 6"/>
                <a:gd name="T45" fmla="*/ 2147483647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0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lnTo>
                    <a:pt x="3" y="10"/>
                  </a:lnTo>
                  <a:close/>
                  <a:moveTo>
                    <a:pt x="2" y="7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74" name="Freeform 715"/>
            <p:cNvSpPr/>
            <p:nvPr/>
          </p:nvSpPr>
          <p:spPr bwMode="auto">
            <a:xfrm>
              <a:off x="2078733" y="2152105"/>
              <a:ext cx="53975" cy="492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0" y="5"/>
                    <a:pt x="2" y="0"/>
                    <a:pt x="5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6"/>
                    <a:pt x="3" y="7"/>
                    <a:pt x="2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75" name="Freeform 716"/>
            <p:cNvSpPr>
              <a:spLocks noEditPoints="1"/>
            </p:cNvSpPr>
            <p:nvPr/>
          </p:nvSpPr>
          <p:spPr bwMode="auto">
            <a:xfrm>
              <a:off x="2078733" y="2152105"/>
              <a:ext cx="53975" cy="5873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2147483647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2147483647 w 7"/>
                <a:gd name="T23" fmla="*/ 2147483647 h 8"/>
                <a:gd name="T24" fmla="*/ 2147483647 w 7"/>
                <a:gd name="T25" fmla="*/ 2147483647 h 8"/>
                <a:gd name="T26" fmla="*/ 2147483647 w 7"/>
                <a:gd name="T27" fmla="*/ 2147483647 h 8"/>
                <a:gd name="T28" fmla="*/ 2147483647 w 7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2"/>
                    <a:pt x="7" y="5"/>
                    <a:pt x="7" y="5"/>
                  </a:cubicBezTo>
                  <a:cubicBezTo>
                    <a:pt x="7" y="6"/>
                    <a:pt x="6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lnTo>
                    <a:pt x="2" y="8"/>
                  </a:ln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76" name="Freeform 717"/>
            <p:cNvSpPr/>
            <p:nvPr/>
          </p:nvSpPr>
          <p:spPr bwMode="auto">
            <a:xfrm>
              <a:off x="2110483" y="2120355"/>
              <a:ext cx="115888" cy="74612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0">
                  <a:moveTo>
                    <a:pt x="16" y="2"/>
                  </a:moveTo>
                  <a:cubicBezTo>
                    <a:pt x="15" y="1"/>
                    <a:pt x="13" y="1"/>
                    <a:pt x="12" y="1"/>
                  </a:cubicBezTo>
                  <a:cubicBezTo>
                    <a:pt x="11" y="1"/>
                    <a:pt x="10" y="2"/>
                    <a:pt x="8" y="2"/>
                  </a:cubicBezTo>
                  <a:cubicBezTo>
                    <a:pt x="7" y="2"/>
                    <a:pt x="2" y="2"/>
                    <a:pt x="3" y="1"/>
                  </a:cubicBezTo>
                  <a:cubicBezTo>
                    <a:pt x="0" y="0"/>
                    <a:pt x="2" y="4"/>
                    <a:pt x="2" y="4"/>
                  </a:cubicBezTo>
                  <a:cubicBezTo>
                    <a:pt x="1" y="7"/>
                    <a:pt x="3" y="7"/>
                    <a:pt x="3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8" y="10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2" y="8"/>
                    <a:pt x="13" y="7"/>
                    <a:pt x="14" y="8"/>
                  </a:cubicBezTo>
                  <a:cubicBezTo>
                    <a:pt x="12" y="5"/>
                    <a:pt x="15" y="4"/>
                    <a:pt x="16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77" name="Freeform 718"/>
            <p:cNvSpPr>
              <a:spLocks noEditPoints="1"/>
            </p:cNvSpPr>
            <p:nvPr/>
          </p:nvSpPr>
          <p:spPr bwMode="auto">
            <a:xfrm>
              <a:off x="2110483" y="2120355"/>
              <a:ext cx="125413" cy="74612"/>
            </a:xfrm>
            <a:custGeom>
              <a:avLst/>
              <a:gdLst>
                <a:gd name="T0" fmla="*/ 2147483647 w 17"/>
                <a:gd name="T1" fmla="*/ 2147483647 h 10"/>
                <a:gd name="T2" fmla="*/ 2147483647 w 17"/>
                <a:gd name="T3" fmla="*/ 2147483647 h 10"/>
                <a:gd name="T4" fmla="*/ 2147483647 w 17"/>
                <a:gd name="T5" fmla="*/ 2147483647 h 10"/>
                <a:gd name="T6" fmla="*/ 2147483647 w 17"/>
                <a:gd name="T7" fmla="*/ 2147483647 h 10"/>
                <a:gd name="T8" fmla="*/ 2147483647 w 17"/>
                <a:gd name="T9" fmla="*/ 2147483647 h 10"/>
                <a:gd name="T10" fmla="*/ 2147483647 w 17"/>
                <a:gd name="T11" fmla="*/ 0 h 10"/>
                <a:gd name="T12" fmla="*/ 2147483647 w 17"/>
                <a:gd name="T13" fmla="*/ 0 h 10"/>
                <a:gd name="T14" fmla="*/ 2147483647 w 17"/>
                <a:gd name="T15" fmla="*/ 0 h 10"/>
                <a:gd name="T16" fmla="*/ 2147483647 w 17"/>
                <a:gd name="T17" fmla="*/ 2147483647 h 10"/>
                <a:gd name="T18" fmla="*/ 2147483647 w 17"/>
                <a:gd name="T19" fmla="*/ 2147483647 h 10"/>
                <a:gd name="T20" fmla="*/ 2147483647 w 17"/>
                <a:gd name="T21" fmla="*/ 2147483647 h 10"/>
                <a:gd name="T22" fmla="*/ 2147483647 w 17"/>
                <a:gd name="T23" fmla="*/ 2147483647 h 10"/>
                <a:gd name="T24" fmla="*/ 2147483647 w 17"/>
                <a:gd name="T25" fmla="*/ 0 h 10"/>
                <a:gd name="T26" fmla="*/ 2147483647 w 17"/>
                <a:gd name="T27" fmla="*/ 2147483647 h 10"/>
                <a:gd name="T28" fmla="*/ 2147483647 w 17"/>
                <a:gd name="T29" fmla="*/ 2147483647 h 10"/>
                <a:gd name="T30" fmla="*/ 2147483647 w 17"/>
                <a:gd name="T31" fmla="*/ 2147483647 h 10"/>
                <a:gd name="T32" fmla="*/ 2147483647 w 17"/>
                <a:gd name="T33" fmla="*/ 2147483647 h 10"/>
                <a:gd name="T34" fmla="*/ 2147483647 w 17"/>
                <a:gd name="T35" fmla="*/ 2147483647 h 10"/>
                <a:gd name="T36" fmla="*/ 2147483647 w 17"/>
                <a:gd name="T37" fmla="*/ 2147483647 h 10"/>
                <a:gd name="T38" fmla="*/ 2147483647 w 17"/>
                <a:gd name="T39" fmla="*/ 2147483647 h 10"/>
                <a:gd name="T40" fmla="*/ 2147483647 w 17"/>
                <a:gd name="T41" fmla="*/ 2147483647 h 10"/>
                <a:gd name="T42" fmla="*/ 2147483647 w 17"/>
                <a:gd name="T43" fmla="*/ 2147483647 h 10"/>
                <a:gd name="T44" fmla="*/ 2147483647 w 17"/>
                <a:gd name="T45" fmla="*/ 2147483647 h 10"/>
                <a:gd name="T46" fmla="*/ 2147483647 w 17"/>
                <a:gd name="T47" fmla="*/ 2147483647 h 10"/>
                <a:gd name="T48" fmla="*/ 2147483647 w 17"/>
                <a:gd name="T49" fmla="*/ 2147483647 h 10"/>
                <a:gd name="T50" fmla="*/ 2147483647 w 17"/>
                <a:gd name="T51" fmla="*/ 2147483647 h 10"/>
                <a:gd name="T52" fmla="*/ 2147483647 w 17"/>
                <a:gd name="T53" fmla="*/ 2147483647 h 10"/>
                <a:gd name="T54" fmla="*/ 2147483647 w 17"/>
                <a:gd name="T55" fmla="*/ 2147483647 h 10"/>
                <a:gd name="T56" fmla="*/ 2147483647 w 17"/>
                <a:gd name="T57" fmla="*/ 2147483647 h 10"/>
                <a:gd name="T58" fmla="*/ 2147483647 w 17"/>
                <a:gd name="T59" fmla="*/ 2147483647 h 10"/>
                <a:gd name="T60" fmla="*/ 2147483647 w 17"/>
                <a:gd name="T61" fmla="*/ 2147483647 h 10"/>
                <a:gd name="T62" fmla="*/ 2147483647 w 17"/>
                <a:gd name="T63" fmla="*/ 2147483647 h 10"/>
                <a:gd name="T64" fmla="*/ 2147483647 w 17"/>
                <a:gd name="T65" fmla="*/ 2147483647 h 10"/>
                <a:gd name="T66" fmla="*/ 2147483647 w 17"/>
                <a:gd name="T67" fmla="*/ 2147483647 h 10"/>
                <a:gd name="T68" fmla="*/ 2147483647 w 17"/>
                <a:gd name="T69" fmla="*/ 2147483647 h 10"/>
                <a:gd name="T70" fmla="*/ 2147483647 w 17"/>
                <a:gd name="T71" fmla="*/ 2147483647 h 10"/>
                <a:gd name="T72" fmla="*/ 2147483647 w 17"/>
                <a:gd name="T73" fmla="*/ 2147483647 h 10"/>
                <a:gd name="T74" fmla="*/ 2147483647 w 17"/>
                <a:gd name="T75" fmla="*/ 2147483647 h 10"/>
                <a:gd name="T76" fmla="*/ 2147483647 w 17"/>
                <a:gd name="T77" fmla="*/ 2147483647 h 10"/>
                <a:gd name="T78" fmla="*/ 2147483647 w 17"/>
                <a:gd name="T79" fmla="*/ 2147483647 h 10"/>
                <a:gd name="T80" fmla="*/ 2147483647 w 17"/>
                <a:gd name="T81" fmla="*/ 2147483647 h 10"/>
                <a:gd name="T82" fmla="*/ 2147483647 w 17"/>
                <a:gd name="T83" fmla="*/ 2147483647 h 10"/>
                <a:gd name="T84" fmla="*/ 2147483647 w 17"/>
                <a:gd name="T85" fmla="*/ 2147483647 h 10"/>
                <a:gd name="T86" fmla="*/ 2147483647 w 17"/>
                <a:gd name="T87" fmla="*/ 2147483647 h 10"/>
                <a:gd name="T88" fmla="*/ 2147483647 w 17"/>
                <a:gd name="T89" fmla="*/ 2147483647 h 10"/>
                <a:gd name="T90" fmla="*/ 2147483647 w 17"/>
                <a:gd name="T91" fmla="*/ 2147483647 h 10"/>
                <a:gd name="T92" fmla="*/ 2147483647 w 17"/>
                <a:gd name="T93" fmla="*/ 2147483647 h 10"/>
                <a:gd name="T94" fmla="*/ 2147483647 w 17"/>
                <a:gd name="T95" fmla="*/ 2147483647 h 10"/>
                <a:gd name="T96" fmla="*/ 2147483647 w 17"/>
                <a:gd name="T97" fmla="*/ 2147483647 h 10"/>
                <a:gd name="T98" fmla="*/ 2147483647 w 17"/>
                <a:gd name="T99" fmla="*/ 2147483647 h 10"/>
                <a:gd name="T100" fmla="*/ 2147483647 w 17"/>
                <a:gd name="T101" fmla="*/ 2147483647 h 10"/>
                <a:gd name="T102" fmla="*/ 2147483647 w 17"/>
                <a:gd name="T103" fmla="*/ 2147483647 h 10"/>
                <a:gd name="T104" fmla="*/ 2147483647 w 17"/>
                <a:gd name="T105" fmla="*/ 2147483647 h 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" h="10">
                  <a:moveTo>
                    <a:pt x="2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4" y="6"/>
                    <a:pt x="14" y="6"/>
                    <a:pt x="15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lnTo>
                    <a:pt x="2" y="10"/>
                  </a:ln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7"/>
                    <a:pt x="12" y="7"/>
                    <a:pt x="13" y="7"/>
                  </a:cubicBezTo>
                  <a:cubicBezTo>
                    <a:pt x="12" y="6"/>
                    <a:pt x="13" y="4"/>
                    <a:pt x="14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78" name="Freeform 719"/>
            <p:cNvSpPr/>
            <p:nvPr/>
          </p:nvSpPr>
          <p:spPr bwMode="auto">
            <a:xfrm>
              <a:off x="5980163" y="1163092"/>
              <a:ext cx="1047750" cy="557213"/>
            </a:xfrm>
            <a:custGeom>
              <a:avLst/>
              <a:gdLst>
                <a:gd name="T0" fmla="*/ 2147483647 w 141"/>
                <a:gd name="T1" fmla="*/ 2147483647 h 75"/>
                <a:gd name="T2" fmla="*/ 2147483647 w 141"/>
                <a:gd name="T3" fmla="*/ 2147483647 h 75"/>
                <a:gd name="T4" fmla="*/ 2147483647 w 141"/>
                <a:gd name="T5" fmla="*/ 2147483647 h 75"/>
                <a:gd name="T6" fmla="*/ 2147483647 w 141"/>
                <a:gd name="T7" fmla="*/ 2147483647 h 75"/>
                <a:gd name="T8" fmla="*/ 2147483647 w 141"/>
                <a:gd name="T9" fmla="*/ 2147483647 h 75"/>
                <a:gd name="T10" fmla="*/ 2147483647 w 141"/>
                <a:gd name="T11" fmla="*/ 2147483647 h 75"/>
                <a:gd name="T12" fmla="*/ 2147483647 w 141"/>
                <a:gd name="T13" fmla="*/ 2147483647 h 75"/>
                <a:gd name="T14" fmla="*/ 2147483647 w 141"/>
                <a:gd name="T15" fmla="*/ 2147483647 h 75"/>
                <a:gd name="T16" fmla="*/ 2147483647 w 141"/>
                <a:gd name="T17" fmla="*/ 2147483647 h 75"/>
                <a:gd name="T18" fmla="*/ 2147483647 w 141"/>
                <a:gd name="T19" fmla="*/ 2147483647 h 75"/>
                <a:gd name="T20" fmla="*/ 2147483647 w 141"/>
                <a:gd name="T21" fmla="*/ 2147483647 h 75"/>
                <a:gd name="T22" fmla="*/ 2147483647 w 141"/>
                <a:gd name="T23" fmla="*/ 2147483647 h 75"/>
                <a:gd name="T24" fmla="*/ 2147483647 w 141"/>
                <a:gd name="T25" fmla="*/ 2147483647 h 75"/>
                <a:gd name="T26" fmla="*/ 2147483647 w 141"/>
                <a:gd name="T27" fmla="*/ 2147483647 h 75"/>
                <a:gd name="T28" fmla="*/ 2147483647 w 141"/>
                <a:gd name="T29" fmla="*/ 2147483647 h 75"/>
                <a:gd name="T30" fmla="*/ 2147483647 w 141"/>
                <a:gd name="T31" fmla="*/ 2147483647 h 75"/>
                <a:gd name="T32" fmla="*/ 2147483647 w 141"/>
                <a:gd name="T33" fmla="*/ 2147483647 h 75"/>
                <a:gd name="T34" fmla="*/ 2147483647 w 141"/>
                <a:gd name="T35" fmla="*/ 2147483647 h 75"/>
                <a:gd name="T36" fmla="*/ 2147483647 w 141"/>
                <a:gd name="T37" fmla="*/ 2147483647 h 75"/>
                <a:gd name="T38" fmla="*/ 2147483647 w 141"/>
                <a:gd name="T39" fmla="*/ 2147483647 h 75"/>
                <a:gd name="T40" fmla="*/ 2147483647 w 141"/>
                <a:gd name="T41" fmla="*/ 2147483647 h 75"/>
                <a:gd name="T42" fmla="*/ 2147483647 w 141"/>
                <a:gd name="T43" fmla="*/ 2147483647 h 75"/>
                <a:gd name="T44" fmla="*/ 2147483647 w 141"/>
                <a:gd name="T45" fmla="*/ 2147483647 h 75"/>
                <a:gd name="T46" fmla="*/ 2147483647 w 141"/>
                <a:gd name="T47" fmla="*/ 2147483647 h 75"/>
                <a:gd name="T48" fmla="*/ 2147483647 w 141"/>
                <a:gd name="T49" fmla="*/ 2147483647 h 75"/>
                <a:gd name="T50" fmla="*/ 2147483647 w 141"/>
                <a:gd name="T51" fmla="*/ 2147483647 h 75"/>
                <a:gd name="T52" fmla="*/ 2147483647 w 141"/>
                <a:gd name="T53" fmla="*/ 2147483647 h 75"/>
                <a:gd name="T54" fmla="*/ 2147483647 w 141"/>
                <a:gd name="T55" fmla="*/ 2147483647 h 75"/>
                <a:gd name="T56" fmla="*/ 2147483647 w 141"/>
                <a:gd name="T57" fmla="*/ 2147483647 h 75"/>
                <a:gd name="T58" fmla="*/ 2147483647 w 141"/>
                <a:gd name="T59" fmla="*/ 2147483647 h 75"/>
                <a:gd name="T60" fmla="*/ 2147483647 w 141"/>
                <a:gd name="T61" fmla="*/ 2147483647 h 75"/>
                <a:gd name="T62" fmla="*/ 2147483647 w 141"/>
                <a:gd name="T63" fmla="*/ 2147483647 h 75"/>
                <a:gd name="T64" fmla="*/ 2147483647 w 141"/>
                <a:gd name="T65" fmla="*/ 2147483647 h 75"/>
                <a:gd name="T66" fmla="*/ 2147483647 w 141"/>
                <a:gd name="T67" fmla="*/ 2147483647 h 75"/>
                <a:gd name="T68" fmla="*/ 2147483647 w 141"/>
                <a:gd name="T69" fmla="*/ 2147483647 h 75"/>
                <a:gd name="T70" fmla="*/ 2147483647 w 141"/>
                <a:gd name="T71" fmla="*/ 2147483647 h 75"/>
                <a:gd name="T72" fmla="*/ 2147483647 w 141"/>
                <a:gd name="T73" fmla="*/ 2147483647 h 75"/>
                <a:gd name="T74" fmla="*/ 2147483647 w 141"/>
                <a:gd name="T75" fmla="*/ 2147483647 h 75"/>
                <a:gd name="T76" fmla="*/ 2147483647 w 141"/>
                <a:gd name="T77" fmla="*/ 2147483647 h 75"/>
                <a:gd name="T78" fmla="*/ 2147483647 w 141"/>
                <a:gd name="T79" fmla="*/ 2147483647 h 75"/>
                <a:gd name="T80" fmla="*/ 2147483647 w 141"/>
                <a:gd name="T81" fmla="*/ 2147483647 h 75"/>
                <a:gd name="T82" fmla="*/ 2147483647 w 141"/>
                <a:gd name="T83" fmla="*/ 2147483647 h 75"/>
                <a:gd name="T84" fmla="*/ 2147483647 w 141"/>
                <a:gd name="T85" fmla="*/ 2147483647 h 75"/>
                <a:gd name="T86" fmla="*/ 2147483647 w 141"/>
                <a:gd name="T87" fmla="*/ 2147483647 h 75"/>
                <a:gd name="T88" fmla="*/ 2147483647 w 141"/>
                <a:gd name="T89" fmla="*/ 2147483647 h 75"/>
                <a:gd name="T90" fmla="*/ 2147483647 w 141"/>
                <a:gd name="T91" fmla="*/ 2147483647 h 75"/>
                <a:gd name="T92" fmla="*/ 2147483647 w 141"/>
                <a:gd name="T93" fmla="*/ 2147483647 h 75"/>
                <a:gd name="T94" fmla="*/ 2147483647 w 141"/>
                <a:gd name="T95" fmla="*/ 2147483647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41" h="75">
                  <a:moveTo>
                    <a:pt x="109" y="75"/>
                  </a:moveTo>
                  <a:cubicBezTo>
                    <a:pt x="105" y="73"/>
                    <a:pt x="111" y="64"/>
                    <a:pt x="108" y="63"/>
                  </a:cubicBezTo>
                  <a:cubicBezTo>
                    <a:pt x="110" y="62"/>
                    <a:pt x="111" y="62"/>
                    <a:pt x="111" y="60"/>
                  </a:cubicBezTo>
                  <a:cubicBezTo>
                    <a:pt x="111" y="60"/>
                    <a:pt x="112" y="60"/>
                    <a:pt x="112" y="59"/>
                  </a:cubicBezTo>
                  <a:cubicBezTo>
                    <a:pt x="112" y="59"/>
                    <a:pt x="113" y="59"/>
                    <a:pt x="113" y="60"/>
                  </a:cubicBezTo>
                  <a:cubicBezTo>
                    <a:pt x="113" y="58"/>
                    <a:pt x="112" y="56"/>
                    <a:pt x="114" y="57"/>
                  </a:cubicBezTo>
                  <a:cubicBezTo>
                    <a:pt x="113" y="57"/>
                    <a:pt x="114" y="57"/>
                    <a:pt x="113" y="56"/>
                  </a:cubicBezTo>
                  <a:cubicBezTo>
                    <a:pt x="121" y="56"/>
                    <a:pt x="115" y="50"/>
                    <a:pt x="114" y="52"/>
                  </a:cubicBezTo>
                  <a:cubicBezTo>
                    <a:pt x="114" y="52"/>
                    <a:pt x="114" y="52"/>
                    <a:pt x="114" y="51"/>
                  </a:cubicBezTo>
                  <a:cubicBezTo>
                    <a:pt x="113" y="51"/>
                    <a:pt x="112" y="50"/>
                    <a:pt x="111" y="50"/>
                  </a:cubicBezTo>
                  <a:cubicBezTo>
                    <a:pt x="111" y="50"/>
                    <a:pt x="111" y="50"/>
                    <a:pt x="111" y="51"/>
                  </a:cubicBezTo>
                  <a:cubicBezTo>
                    <a:pt x="110" y="49"/>
                    <a:pt x="111" y="50"/>
                    <a:pt x="113" y="50"/>
                  </a:cubicBezTo>
                  <a:cubicBezTo>
                    <a:pt x="113" y="51"/>
                    <a:pt x="115" y="50"/>
                    <a:pt x="116" y="51"/>
                  </a:cubicBezTo>
                  <a:cubicBezTo>
                    <a:pt x="118" y="53"/>
                    <a:pt x="119" y="51"/>
                    <a:pt x="119" y="49"/>
                  </a:cubicBezTo>
                  <a:cubicBezTo>
                    <a:pt x="123" y="52"/>
                    <a:pt x="125" y="45"/>
                    <a:pt x="126" y="43"/>
                  </a:cubicBezTo>
                  <a:cubicBezTo>
                    <a:pt x="125" y="43"/>
                    <a:pt x="122" y="43"/>
                    <a:pt x="121" y="42"/>
                  </a:cubicBezTo>
                  <a:cubicBezTo>
                    <a:pt x="118" y="39"/>
                    <a:pt x="118" y="39"/>
                    <a:pt x="122" y="40"/>
                  </a:cubicBezTo>
                  <a:cubicBezTo>
                    <a:pt x="123" y="41"/>
                    <a:pt x="124" y="44"/>
                    <a:pt x="126" y="42"/>
                  </a:cubicBezTo>
                  <a:cubicBezTo>
                    <a:pt x="126" y="41"/>
                    <a:pt x="130" y="37"/>
                    <a:pt x="127" y="37"/>
                  </a:cubicBezTo>
                  <a:cubicBezTo>
                    <a:pt x="127" y="35"/>
                    <a:pt x="128" y="36"/>
                    <a:pt x="130" y="36"/>
                  </a:cubicBezTo>
                  <a:cubicBezTo>
                    <a:pt x="130" y="36"/>
                    <a:pt x="130" y="38"/>
                    <a:pt x="132" y="38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3" y="37"/>
                    <a:pt x="133" y="38"/>
                  </a:cubicBezTo>
                  <a:cubicBezTo>
                    <a:pt x="133" y="37"/>
                    <a:pt x="132" y="36"/>
                    <a:pt x="133" y="35"/>
                  </a:cubicBezTo>
                  <a:cubicBezTo>
                    <a:pt x="134" y="36"/>
                    <a:pt x="134" y="37"/>
                    <a:pt x="136" y="36"/>
                  </a:cubicBezTo>
                  <a:cubicBezTo>
                    <a:pt x="137" y="35"/>
                    <a:pt x="138" y="33"/>
                    <a:pt x="139" y="32"/>
                  </a:cubicBezTo>
                  <a:cubicBezTo>
                    <a:pt x="141" y="30"/>
                    <a:pt x="136" y="28"/>
                    <a:pt x="138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5"/>
                    <a:pt x="137" y="25"/>
                    <a:pt x="136" y="24"/>
                  </a:cubicBezTo>
                  <a:cubicBezTo>
                    <a:pt x="137" y="24"/>
                    <a:pt x="137" y="23"/>
                    <a:pt x="138" y="24"/>
                  </a:cubicBezTo>
                  <a:cubicBezTo>
                    <a:pt x="139" y="24"/>
                    <a:pt x="140" y="21"/>
                    <a:pt x="138" y="22"/>
                  </a:cubicBezTo>
                  <a:cubicBezTo>
                    <a:pt x="138" y="21"/>
                    <a:pt x="139" y="20"/>
                    <a:pt x="139" y="20"/>
                  </a:cubicBezTo>
                  <a:cubicBezTo>
                    <a:pt x="136" y="19"/>
                    <a:pt x="137" y="19"/>
                    <a:pt x="136" y="16"/>
                  </a:cubicBezTo>
                  <a:cubicBezTo>
                    <a:pt x="136" y="16"/>
                    <a:pt x="131" y="16"/>
                    <a:pt x="130" y="15"/>
                  </a:cubicBezTo>
                  <a:cubicBezTo>
                    <a:pt x="130" y="16"/>
                    <a:pt x="129" y="18"/>
                    <a:pt x="130" y="19"/>
                  </a:cubicBezTo>
                  <a:cubicBezTo>
                    <a:pt x="130" y="20"/>
                    <a:pt x="132" y="20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28" y="23"/>
                    <a:pt x="129" y="24"/>
                    <a:pt x="128" y="26"/>
                  </a:cubicBezTo>
                  <a:cubicBezTo>
                    <a:pt x="127" y="28"/>
                    <a:pt x="127" y="31"/>
                    <a:pt x="125" y="32"/>
                  </a:cubicBezTo>
                  <a:cubicBezTo>
                    <a:pt x="123" y="29"/>
                    <a:pt x="123" y="28"/>
                    <a:pt x="123" y="24"/>
                  </a:cubicBezTo>
                  <a:cubicBezTo>
                    <a:pt x="124" y="26"/>
                    <a:pt x="123" y="25"/>
                    <a:pt x="124" y="25"/>
                  </a:cubicBezTo>
                  <a:cubicBezTo>
                    <a:pt x="124" y="24"/>
                    <a:pt x="123" y="19"/>
                    <a:pt x="121" y="19"/>
                  </a:cubicBezTo>
                  <a:cubicBezTo>
                    <a:pt x="119" y="19"/>
                    <a:pt x="119" y="24"/>
                    <a:pt x="118" y="25"/>
                  </a:cubicBezTo>
                  <a:cubicBezTo>
                    <a:pt x="117" y="24"/>
                    <a:pt x="118" y="23"/>
                    <a:pt x="118" y="22"/>
                  </a:cubicBezTo>
                  <a:cubicBezTo>
                    <a:pt x="118" y="21"/>
                    <a:pt x="116" y="19"/>
                    <a:pt x="116" y="18"/>
                  </a:cubicBezTo>
                  <a:cubicBezTo>
                    <a:pt x="116" y="18"/>
                    <a:pt x="116" y="18"/>
                    <a:pt x="117" y="19"/>
                  </a:cubicBezTo>
                  <a:cubicBezTo>
                    <a:pt x="118" y="17"/>
                    <a:pt x="114" y="17"/>
                    <a:pt x="113" y="16"/>
                  </a:cubicBezTo>
                  <a:cubicBezTo>
                    <a:pt x="114" y="15"/>
                    <a:pt x="115" y="14"/>
                    <a:pt x="113" y="13"/>
                  </a:cubicBezTo>
                  <a:cubicBezTo>
                    <a:pt x="114" y="13"/>
                    <a:pt x="115" y="13"/>
                    <a:pt x="115" y="13"/>
                  </a:cubicBezTo>
                  <a:cubicBezTo>
                    <a:pt x="115" y="12"/>
                    <a:pt x="112" y="10"/>
                    <a:pt x="112" y="8"/>
                  </a:cubicBezTo>
                  <a:cubicBezTo>
                    <a:pt x="112" y="7"/>
                    <a:pt x="112" y="6"/>
                    <a:pt x="112" y="5"/>
                  </a:cubicBezTo>
                  <a:cubicBezTo>
                    <a:pt x="111" y="4"/>
                    <a:pt x="110" y="3"/>
                    <a:pt x="110" y="2"/>
                  </a:cubicBezTo>
                  <a:cubicBezTo>
                    <a:pt x="109" y="3"/>
                    <a:pt x="108" y="2"/>
                    <a:pt x="109" y="1"/>
                  </a:cubicBezTo>
                  <a:cubicBezTo>
                    <a:pt x="107" y="0"/>
                    <a:pt x="107" y="1"/>
                    <a:pt x="106" y="2"/>
                  </a:cubicBezTo>
                  <a:cubicBezTo>
                    <a:pt x="105" y="3"/>
                    <a:pt x="107" y="4"/>
                    <a:pt x="106" y="5"/>
                  </a:cubicBezTo>
                  <a:cubicBezTo>
                    <a:pt x="105" y="3"/>
                    <a:pt x="104" y="7"/>
                    <a:pt x="104" y="8"/>
                  </a:cubicBezTo>
                  <a:cubicBezTo>
                    <a:pt x="104" y="9"/>
                    <a:pt x="104" y="9"/>
                    <a:pt x="105" y="9"/>
                  </a:cubicBezTo>
                  <a:cubicBezTo>
                    <a:pt x="105" y="10"/>
                    <a:pt x="104" y="11"/>
                    <a:pt x="104" y="11"/>
                  </a:cubicBezTo>
                  <a:cubicBezTo>
                    <a:pt x="103" y="14"/>
                    <a:pt x="108" y="19"/>
                    <a:pt x="110" y="17"/>
                  </a:cubicBezTo>
                  <a:cubicBezTo>
                    <a:pt x="111" y="18"/>
                    <a:pt x="111" y="19"/>
                    <a:pt x="110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09" y="18"/>
                    <a:pt x="109" y="21"/>
                    <a:pt x="108" y="22"/>
                  </a:cubicBezTo>
                  <a:cubicBezTo>
                    <a:pt x="109" y="22"/>
                    <a:pt x="109" y="22"/>
                    <a:pt x="110" y="21"/>
                  </a:cubicBezTo>
                  <a:cubicBezTo>
                    <a:pt x="110" y="21"/>
                    <a:pt x="110" y="22"/>
                    <a:pt x="109" y="22"/>
                  </a:cubicBezTo>
                  <a:cubicBezTo>
                    <a:pt x="110" y="21"/>
                    <a:pt x="110" y="21"/>
                    <a:pt x="110" y="20"/>
                  </a:cubicBezTo>
                  <a:cubicBezTo>
                    <a:pt x="111" y="24"/>
                    <a:pt x="110" y="27"/>
                    <a:pt x="106" y="26"/>
                  </a:cubicBezTo>
                  <a:cubicBezTo>
                    <a:pt x="106" y="27"/>
                    <a:pt x="106" y="28"/>
                    <a:pt x="106" y="29"/>
                  </a:cubicBezTo>
                  <a:cubicBezTo>
                    <a:pt x="107" y="30"/>
                    <a:pt x="107" y="30"/>
                    <a:pt x="107" y="32"/>
                  </a:cubicBezTo>
                  <a:cubicBezTo>
                    <a:pt x="106" y="31"/>
                    <a:pt x="106" y="31"/>
                    <a:pt x="106" y="30"/>
                  </a:cubicBezTo>
                  <a:cubicBezTo>
                    <a:pt x="106" y="31"/>
                    <a:pt x="105" y="31"/>
                    <a:pt x="105" y="31"/>
                  </a:cubicBezTo>
                  <a:cubicBezTo>
                    <a:pt x="105" y="30"/>
                    <a:pt x="105" y="30"/>
                    <a:pt x="104" y="30"/>
                  </a:cubicBezTo>
                  <a:cubicBezTo>
                    <a:pt x="105" y="29"/>
                    <a:pt x="105" y="27"/>
                    <a:pt x="105" y="25"/>
                  </a:cubicBezTo>
                  <a:cubicBezTo>
                    <a:pt x="105" y="26"/>
                    <a:pt x="104" y="26"/>
                    <a:pt x="104" y="27"/>
                  </a:cubicBezTo>
                  <a:cubicBezTo>
                    <a:pt x="104" y="26"/>
                    <a:pt x="104" y="26"/>
                    <a:pt x="104" y="25"/>
                  </a:cubicBezTo>
                  <a:cubicBezTo>
                    <a:pt x="102" y="25"/>
                    <a:pt x="103" y="24"/>
                    <a:pt x="102" y="24"/>
                  </a:cubicBezTo>
                  <a:cubicBezTo>
                    <a:pt x="101" y="24"/>
                    <a:pt x="100" y="24"/>
                    <a:pt x="99" y="24"/>
                  </a:cubicBezTo>
                  <a:cubicBezTo>
                    <a:pt x="100" y="26"/>
                    <a:pt x="100" y="28"/>
                    <a:pt x="102" y="27"/>
                  </a:cubicBezTo>
                  <a:cubicBezTo>
                    <a:pt x="103" y="31"/>
                    <a:pt x="100" y="28"/>
                    <a:pt x="99" y="26"/>
                  </a:cubicBezTo>
                  <a:cubicBezTo>
                    <a:pt x="99" y="27"/>
                    <a:pt x="99" y="28"/>
                    <a:pt x="100" y="28"/>
                  </a:cubicBezTo>
                  <a:cubicBezTo>
                    <a:pt x="96" y="28"/>
                    <a:pt x="94" y="28"/>
                    <a:pt x="91" y="29"/>
                  </a:cubicBezTo>
                  <a:cubicBezTo>
                    <a:pt x="90" y="29"/>
                    <a:pt x="89" y="27"/>
                    <a:pt x="88" y="26"/>
                  </a:cubicBezTo>
                  <a:cubicBezTo>
                    <a:pt x="88" y="26"/>
                    <a:pt x="86" y="26"/>
                    <a:pt x="85" y="26"/>
                  </a:cubicBezTo>
                  <a:cubicBezTo>
                    <a:pt x="85" y="25"/>
                    <a:pt x="84" y="25"/>
                    <a:pt x="83" y="24"/>
                  </a:cubicBezTo>
                  <a:cubicBezTo>
                    <a:pt x="83" y="24"/>
                    <a:pt x="83" y="22"/>
                    <a:pt x="83" y="22"/>
                  </a:cubicBezTo>
                  <a:cubicBezTo>
                    <a:pt x="82" y="20"/>
                    <a:pt x="81" y="21"/>
                    <a:pt x="79" y="21"/>
                  </a:cubicBezTo>
                  <a:cubicBezTo>
                    <a:pt x="78" y="22"/>
                    <a:pt x="77" y="22"/>
                    <a:pt x="76" y="24"/>
                  </a:cubicBezTo>
                  <a:cubicBezTo>
                    <a:pt x="75" y="25"/>
                    <a:pt x="77" y="26"/>
                    <a:pt x="78" y="26"/>
                  </a:cubicBezTo>
                  <a:cubicBezTo>
                    <a:pt x="78" y="25"/>
                    <a:pt x="78" y="25"/>
                    <a:pt x="77" y="25"/>
                  </a:cubicBezTo>
                  <a:cubicBezTo>
                    <a:pt x="78" y="24"/>
                    <a:pt x="79" y="25"/>
                    <a:pt x="80" y="25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0" y="23"/>
                    <a:pt x="81" y="23"/>
                    <a:pt x="82" y="23"/>
                  </a:cubicBezTo>
                  <a:cubicBezTo>
                    <a:pt x="81" y="24"/>
                    <a:pt x="81" y="25"/>
                    <a:pt x="80" y="26"/>
                  </a:cubicBezTo>
                  <a:cubicBezTo>
                    <a:pt x="78" y="26"/>
                    <a:pt x="78" y="27"/>
                    <a:pt x="78" y="27"/>
                  </a:cubicBezTo>
                  <a:cubicBezTo>
                    <a:pt x="77" y="29"/>
                    <a:pt x="77" y="28"/>
                    <a:pt x="78" y="31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78" y="33"/>
                    <a:pt x="78" y="33"/>
                    <a:pt x="78" y="34"/>
                  </a:cubicBezTo>
                  <a:cubicBezTo>
                    <a:pt x="77" y="34"/>
                    <a:pt x="77" y="33"/>
                    <a:pt x="76" y="32"/>
                  </a:cubicBezTo>
                  <a:cubicBezTo>
                    <a:pt x="77" y="32"/>
                    <a:pt x="77" y="32"/>
                    <a:pt x="78" y="32"/>
                  </a:cubicBezTo>
                  <a:cubicBezTo>
                    <a:pt x="77" y="30"/>
                    <a:pt x="75" y="31"/>
                    <a:pt x="76" y="29"/>
                  </a:cubicBezTo>
                  <a:cubicBezTo>
                    <a:pt x="76" y="29"/>
                    <a:pt x="75" y="30"/>
                    <a:pt x="75" y="30"/>
                  </a:cubicBezTo>
                  <a:cubicBezTo>
                    <a:pt x="76" y="27"/>
                    <a:pt x="73" y="29"/>
                    <a:pt x="72" y="26"/>
                  </a:cubicBezTo>
                  <a:cubicBezTo>
                    <a:pt x="68" y="29"/>
                    <a:pt x="64" y="30"/>
                    <a:pt x="60" y="27"/>
                  </a:cubicBezTo>
                  <a:cubicBezTo>
                    <a:pt x="60" y="26"/>
                    <a:pt x="60" y="25"/>
                    <a:pt x="62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5"/>
                    <a:pt x="63" y="25"/>
                    <a:pt x="63" y="25"/>
                  </a:cubicBezTo>
                  <a:cubicBezTo>
                    <a:pt x="63" y="22"/>
                    <a:pt x="61" y="21"/>
                    <a:pt x="58" y="21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55" y="21"/>
                    <a:pt x="51" y="20"/>
                    <a:pt x="48" y="17"/>
                  </a:cubicBezTo>
                  <a:cubicBezTo>
                    <a:pt x="47" y="16"/>
                    <a:pt x="44" y="14"/>
                    <a:pt x="42" y="15"/>
                  </a:cubicBezTo>
                  <a:cubicBezTo>
                    <a:pt x="42" y="16"/>
                    <a:pt x="42" y="18"/>
                    <a:pt x="41" y="18"/>
                  </a:cubicBezTo>
                  <a:cubicBezTo>
                    <a:pt x="41" y="18"/>
                    <a:pt x="40" y="18"/>
                    <a:pt x="39" y="18"/>
                  </a:cubicBezTo>
                  <a:cubicBezTo>
                    <a:pt x="39" y="17"/>
                    <a:pt x="40" y="17"/>
                    <a:pt x="40" y="16"/>
                  </a:cubicBezTo>
                  <a:cubicBezTo>
                    <a:pt x="38" y="16"/>
                    <a:pt x="40" y="13"/>
                    <a:pt x="39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6" y="16"/>
                    <a:pt x="37" y="17"/>
                  </a:cubicBezTo>
                  <a:cubicBezTo>
                    <a:pt x="36" y="19"/>
                    <a:pt x="34" y="18"/>
                    <a:pt x="34" y="16"/>
                  </a:cubicBezTo>
                  <a:cubicBezTo>
                    <a:pt x="33" y="13"/>
                    <a:pt x="33" y="12"/>
                    <a:pt x="31" y="10"/>
                  </a:cubicBezTo>
                  <a:cubicBezTo>
                    <a:pt x="30" y="11"/>
                    <a:pt x="31" y="12"/>
                    <a:pt x="32" y="12"/>
                  </a:cubicBezTo>
                  <a:cubicBezTo>
                    <a:pt x="30" y="14"/>
                    <a:pt x="29" y="15"/>
                    <a:pt x="28" y="16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6" y="16"/>
                    <a:pt x="25" y="16"/>
                    <a:pt x="24" y="19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2" y="18"/>
                    <a:pt x="21" y="19"/>
                    <a:pt x="19" y="20"/>
                  </a:cubicBezTo>
                  <a:cubicBezTo>
                    <a:pt x="20" y="19"/>
                    <a:pt x="21" y="18"/>
                    <a:pt x="21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5" y="16"/>
                    <a:pt x="28" y="14"/>
                    <a:pt x="27" y="12"/>
                  </a:cubicBezTo>
                  <a:cubicBezTo>
                    <a:pt x="24" y="14"/>
                    <a:pt x="21" y="16"/>
                    <a:pt x="18" y="18"/>
                  </a:cubicBezTo>
                  <a:cubicBezTo>
                    <a:pt x="17" y="18"/>
                    <a:pt x="17" y="19"/>
                    <a:pt x="16" y="20"/>
                  </a:cubicBezTo>
                  <a:cubicBezTo>
                    <a:pt x="15" y="21"/>
                    <a:pt x="17" y="22"/>
                    <a:pt x="17" y="23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3"/>
                    <a:pt x="12" y="22"/>
                    <a:pt x="11" y="21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6" y="18"/>
                    <a:pt x="5" y="17"/>
                    <a:pt x="1" y="16"/>
                  </a:cubicBezTo>
                  <a:cubicBezTo>
                    <a:pt x="1" y="26"/>
                    <a:pt x="1" y="35"/>
                    <a:pt x="1" y="45"/>
                  </a:cubicBezTo>
                  <a:cubicBezTo>
                    <a:pt x="1" y="51"/>
                    <a:pt x="1" y="57"/>
                    <a:pt x="1" y="63"/>
                  </a:cubicBezTo>
                  <a:cubicBezTo>
                    <a:pt x="1" y="66"/>
                    <a:pt x="0" y="71"/>
                    <a:pt x="5" y="68"/>
                  </a:cubicBezTo>
                  <a:cubicBezTo>
                    <a:pt x="4" y="70"/>
                    <a:pt x="8" y="72"/>
                    <a:pt x="9" y="74"/>
                  </a:cubicBezTo>
                  <a:cubicBezTo>
                    <a:pt x="11" y="74"/>
                    <a:pt x="11" y="72"/>
                    <a:pt x="13" y="71"/>
                  </a:cubicBezTo>
                  <a:cubicBezTo>
                    <a:pt x="15" y="70"/>
                    <a:pt x="14" y="75"/>
                    <a:pt x="16" y="75"/>
                  </a:cubicBezTo>
                  <a:cubicBezTo>
                    <a:pt x="18" y="75"/>
                    <a:pt x="20" y="75"/>
                    <a:pt x="21" y="75"/>
                  </a:cubicBezTo>
                  <a:cubicBezTo>
                    <a:pt x="32" y="75"/>
                    <a:pt x="42" y="75"/>
                    <a:pt x="53" y="75"/>
                  </a:cubicBezTo>
                  <a:cubicBezTo>
                    <a:pt x="71" y="75"/>
                    <a:pt x="90" y="75"/>
                    <a:pt x="109" y="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79" name="Freeform 720"/>
            <p:cNvSpPr>
              <a:spLocks noEditPoints="1"/>
            </p:cNvSpPr>
            <p:nvPr/>
          </p:nvSpPr>
          <p:spPr bwMode="auto">
            <a:xfrm>
              <a:off x="5980163" y="1163092"/>
              <a:ext cx="1047750" cy="557213"/>
            </a:xfrm>
            <a:custGeom>
              <a:avLst/>
              <a:gdLst>
                <a:gd name="T0" fmla="*/ 2147483647 w 141"/>
                <a:gd name="T1" fmla="*/ 2147483647 h 75"/>
                <a:gd name="T2" fmla="*/ 2147483647 w 141"/>
                <a:gd name="T3" fmla="*/ 2147483647 h 75"/>
                <a:gd name="T4" fmla="*/ 2147483647 w 141"/>
                <a:gd name="T5" fmla="*/ 2147483647 h 75"/>
                <a:gd name="T6" fmla="*/ 2147483647 w 141"/>
                <a:gd name="T7" fmla="*/ 2147483647 h 75"/>
                <a:gd name="T8" fmla="*/ 2147483647 w 141"/>
                <a:gd name="T9" fmla="*/ 2147483647 h 75"/>
                <a:gd name="T10" fmla="*/ 2147483647 w 141"/>
                <a:gd name="T11" fmla="*/ 2147483647 h 75"/>
                <a:gd name="T12" fmla="*/ 2147483647 w 141"/>
                <a:gd name="T13" fmla="*/ 2147483647 h 75"/>
                <a:gd name="T14" fmla="*/ 2147483647 w 141"/>
                <a:gd name="T15" fmla="*/ 2147483647 h 75"/>
                <a:gd name="T16" fmla="*/ 2147483647 w 141"/>
                <a:gd name="T17" fmla="*/ 2147483647 h 75"/>
                <a:gd name="T18" fmla="*/ 2147483647 w 141"/>
                <a:gd name="T19" fmla="*/ 2147483647 h 75"/>
                <a:gd name="T20" fmla="*/ 2147483647 w 141"/>
                <a:gd name="T21" fmla="*/ 2147483647 h 75"/>
                <a:gd name="T22" fmla="*/ 2147483647 w 141"/>
                <a:gd name="T23" fmla="*/ 2147483647 h 75"/>
                <a:gd name="T24" fmla="*/ 2147483647 w 141"/>
                <a:gd name="T25" fmla="*/ 2147483647 h 75"/>
                <a:gd name="T26" fmla="*/ 2147483647 w 141"/>
                <a:gd name="T27" fmla="*/ 0 h 75"/>
                <a:gd name="T28" fmla="*/ 2147483647 w 141"/>
                <a:gd name="T29" fmla="*/ 2147483647 h 75"/>
                <a:gd name="T30" fmla="*/ 2147483647 w 141"/>
                <a:gd name="T31" fmla="*/ 2147483647 h 75"/>
                <a:gd name="T32" fmla="*/ 2147483647 w 141"/>
                <a:gd name="T33" fmla="*/ 2147483647 h 75"/>
                <a:gd name="T34" fmla="*/ 2147483647 w 141"/>
                <a:gd name="T35" fmla="*/ 2147483647 h 75"/>
                <a:gd name="T36" fmla="*/ 2147483647 w 141"/>
                <a:gd name="T37" fmla="*/ 2147483647 h 75"/>
                <a:gd name="T38" fmla="*/ 2147483647 w 141"/>
                <a:gd name="T39" fmla="*/ 2147483647 h 75"/>
                <a:gd name="T40" fmla="*/ 2147483647 w 141"/>
                <a:gd name="T41" fmla="*/ 2147483647 h 75"/>
                <a:gd name="T42" fmla="*/ 2147483647 w 141"/>
                <a:gd name="T43" fmla="*/ 2147483647 h 75"/>
                <a:gd name="T44" fmla="*/ 2147483647 w 141"/>
                <a:gd name="T45" fmla="*/ 2147483647 h 75"/>
                <a:gd name="T46" fmla="*/ 2147483647 w 141"/>
                <a:gd name="T47" fmla="*/ 2147483647 h 75"/>
                <a:gd name="T48" fmla="*/ 2147483647 w 141"/>
                <a:gd name="T49" fmla="*/ 2147483647 h 75"/>
                <a:gd name="T50" fmla="*/ 2147483647 w 141"/>
                <a:gd name="T51" fmla="*/ 2147483647 h 75"/>
                <a:gd name="T52" fmla="*/ 2147483647 w 141"/>
                <a:gd name="T53" fmla="*/ 2147483647 h 75"/>
                <a:gd name="T54" fmla="*/ 2147483647 w 141"/>
                <a:gd name="T55" fmla="*/ 2147483647 h 75"/>
                <a:gd name="T56" fmla="*/ 2147483647 w 141"/>
                <a:gd name="T57" fmla="*/ 2147483647 h 75"/>
                <a:gd name="T58" fmla="*/ 2147483647 w 141"/>
                <a:gd name="T59" fmla="*/ 2147483647 h 75"/>
                <a:gd name="T60" fmla="*/ 2147483647 w 141"/>
                <a:gd name="T61" fmla="*/ 2147483647 h 75"/>
                <a:gd name="T62" fmla="*/ 2147483647 w 141"/>
                <a:gd name="T63" fmla="*/ 2147483647 h 75"/>
                <a:gd name="T64" fmla="*/ 2147483647 w 141"/>
                <a:gd name="T65" fmla="*/ 2147483647 h 75"/>
                <a:gd name="T66" fmla="*/ 2147483647 w 141"/>
                <a:gd name="T67" fmla="*/ 2147483647 h 75"/>
                <a:gd name="T68" fmla="*/ 2147483647 w 141"/>
                <a:gd name="T69" fmla="*/ 2147483647 h 75"/>
                <a:gd name="T70" fmla="*/ 2147483647 w 141"/>
                <a:gd name="T71" fmla="*/ 2147483647 h 75"/>
                <a:gd name="T72" fmla="*/ 2147483647 w 141"/>
                <a:gd name="T73" fmla="*/ 2147483647 h 75"/>
                <a:gd name="T74" fmla="*/ 2147483647 w 141"/>
                <a:gd name="T75" fmla="*/ 2147483647 h 75"/>
                <a:gd name="T76" fmla="*/ 2147483647 w 141"/>
                <a:gd name="T77" fmla="*/ 2147483647 h 75"/>
                <a:gd name="T78" fmla="*/ 2147483647 w 141"/>
                <a:gd name="T79" fmla="*/ 2147483647 h 75"/>
                <a:gd name="T80" fmla="*/ 2147483647 w 141"/>
                <a:gd name="T81" fmla="*/ 2147483647 h 75"/>
                <a:gd name="T82" fmla="*/ 2147483647 w 141"/>
                <a:gd name="T83" fmla="*/ 2147483647 h 75"/>
                <a:gd name="T84" fmla="*/ 2147483647 w 141"/>
                <a:gd name="T85" fmla="*/ 2147483647 h 75"/>
                <a:gd name="T86" fmla="*/ 2147483647 w 141"/>
                <a:gd name="T87" fmla="*/ 2147483647 h 75"/>
                <a:gd name="T88" fmla="*/ 2147483647 w 141"/>
                <a:gd name="T89" fmla="*/ 2147483647 h 75"/>
                <a:gd name="T90" fmla="*/ 2147483647 w 141"/>
                <a:gd name="T91" fmla="*/ 2147483647 h 75"/>
                <a:gd name="T92" fmla="*/ 2147483647 w 141"/>
                <a:gd name="T93" fmla="*/ 2147483647 h 75"/>
                <a:gd name="T94" fmla="*/ 2147483647 w 141"/>
                <a:gd name="T95" fmla="*/ 2147483647 h 75"/>
                <a:gd name="T96" fmla="*/ 2147483647 w 141"/>
                <a:gd name="T97" fmla="*/ 2147483647 h 75"/>
                <a:gd name="T98" fmla="*/ 2147483647 w 141"/>
                <a:gd name="T99" fmla="*/ 2147483647 h 75"/>
                <a:gd name="T100" fmla="*/ 2147483647 w 141"/>
                <a:gd name="T101" fmla="*/ 2147483647 h 75"/>
                <a:gd name="T102" fmla="*/ 2147483647 w 141"/>
                <a:gd name="T103" fmla="*/ 2147483647 h 75"/>
                <a:gd name="T104" fmla="*/ 2147483647 w 141"/>
                <a:gd name="T105" fmla="*/ 2147483647 h 75"/>
                <a:gd name="T106" fmla="*/ 2147483647 w 141"/>
                <a:gd name="T107" fmla="*/ 2147483647 h 75"/>
                <a:gd name="T108" fmla="*/ 2147483647 w 141"/>
                <a:gd name="T109" fmla="*/ 2147483647 h 75"/>
                <a:gd name="T110" fmla="*/ 2147483647 w 141"/>
                <a:gd name="T111" fmla="*/ 2147483647 h 75"/>
                <a:gd name="T112" fmla="*/ 2147483647 w 141"/>
                <a:gd name="T113" fmla="*/ 2147483647 h 75"/>
                <a:gd name="T114" fmla="*/ 2147483647 w 141"/>
                <a:gd name="T115" fmla="*/ 2147483647 h 75"/>
                <a:gd name="T116" fmla="*/ 2147483647 w 141"/>
                <a:gd name="T117" fmla="*/ 2147483647 h 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" h="75">
                  <a:moveTo>
                    <a:pt x="111" y="75"/>
                  </a:moveTo>
                  <a:cubicBezTo>
                    <a:pt x="42" y="75"/>
                    <a:pt x="42" y="75"/>
                    <a:pt x="42" y="75"/>
                  </a:cubicBezTo>
                  <a:cubicBezTo>
                    <a:pt x="35" y="75"/>
                    <a:pt x="28" y="75"/>
                    <a:pt x="21" y="75"/>
                  </a:cubicBezTo>
                  <a:cubicBezTo>
                    <a:pt x="20" y="75"/>
                    <a:pt x="18" y="75"/>
                    <a:pt x="16" y="75"/>
                  </a:cubicBezTo>
                  <a:cubicBezTo>
                    <a:pt x="15" y="75"/>
                    <a:pt x="15" y="74"/>
                    <a:pt x="14" y="73"/>
                  </a:cubicBezTo>
                  <a:cubicBezTo>
                    <a:pt x="14" y="72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1" y="74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4"/>
                    <a:pt x="7" y="73"/>
                    <a:pt x="7" y="72"/>
                  </a:cubicBezTo>
                  <a:cubicBezTo>
                    <a:pt x="6" y="71"/>
                    <a:pt x="5" y="70"/>
                    <a:pt x="4" y="69"/>
                  </a:cubicBezTo>
                  <a:cubicBezTo>
                    <a:pt x="3" y="70"/>
                    <a:pt x="2" y="69"/>
                    <a:pt x="1" y="69"/>
                  </a:cubicBezTo>
                  <a:cubicBezTo>
                    <a:pt x="0" y="68"/>
                    <a:pt x="0" y="66"/>
                    <a:pt x="0" y="6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6"/>
                    <a:pt x="6" y="17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7" y="18"/>
                    <a:pt x="18" y="1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2"/>
                    <a:pt x="33" y="13"/>
                    <a:pt x="34" y="16"/>
                  </a:cubicBezTo>
                  <a:cubicBezTo>
                    <a:pt x="35" y="17"/>
                    <a:pt x="36" y="18"/>
                    <a:pt x="37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5"/>
                    <a:pt x="37" y="14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2" y="15"/>
                    <a:pt x="42" y="15"/>
                  </a:cubicBezTo>
                  <a:cubicBezTo>
                    <a:pt x="42" y="15"/>
                    <a:pt x="43" y="14"/>
                    <a:pt x="44" y="14"/>
                  </a:cubicBezTo>
                  <a:cubicBezTo>
                    <a:pt x="45" y="14"/>
                    <a:pt x="47" y="16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51" y="19"/>
                    <a:pt x="54" y="20"/>
                    <a:pt x="58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61" y="20"/>
                    <a:pt x="64" y="22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4" y="29"/>
                    <a:pt x="67" y="28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4" y="28"/>
                    <a:pt x="74" y="28"/>
                  </a:cubicBezTo>
                  <a:cubicBezTo>
                    <a:pt x="75" y="28"/>
                    <a:pt x="75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7" y="30"/>
                    <a:pt x="77" y="30"/>
                    <a:pt x="77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6"/>
                    <a:pt x="78" y="26"/>
                  </a:cubicBezTo>
                  <a:cubicBezTo>
                    <a:pt x="77" y="27"/>
                    <a:pt x="76" y="26"/>
                    <a:pt x="75" y="25"/>
                  </a:cubicBezTo>
                  <a:cubicBezTo>
                    <a:pt x="75" y="25"/>
                    <a:pt x="75" y="24"/>
                    <a:pt x="75" y="23"/>
                  </a:cubicBezTo>
                  <a:cubicBezTo>
                    <a:pt x="76" y="22"/>
                    <a:pt x="77" y="22"/>
                    <a:pt x="78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0" y="21"/>
                    <a:pt x="81" y="20"/>
                    <a:pt x="81" y="20"/>
                  </a:cubicBezTo>
                  <a:cubicBezTo>
                    <a:pt x="82" y="20"/>
                    <a:pt x="83" y="21"/>
                    <a:pt x="83" y="22"/>
                  </a:cubicBezTo>
                  <a:cubicBezTo>
                    <a:pt x="84" y="22"/>
                    <a:pt x="83" y="23"/>
                    <a:pt x="83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5" y="25"/>
                    <a:pt x="85" y="25"/>
                  </a:cubicBezTo>
                  <a:cubicBezTo>
                    <a:pt x="85" y="25"/>
                    <a:pt x="86" y="25"/>
                    <a:pt x="86" y="25"/>
                  </a:cubicBezTo>
                  <a:cubicBezTo>
                    <a:pt x="86" y="25"/>
                    <a:pt x="87" y="25"/>
                    <a:pt x="87" y="25"/>
                  </a:cubicBezTo>
                  <a:cubicBezTo>
                    <a:pt x="88" y="25"/>
                    <a:pt x="88" y="25"/>
                    <a:pt x="89" y="26"/>
                  </a:cubicBezTo>
                  <a:cubicBezTo>
                    <a:pt x="89" y="26"/>
                    <a:pt x="89" y="26"/>
                    <a:pt x="89" y="27"/>
                  </a:cubicBezTo>
                  <a:cubicBezTo>
                    <a:pt x="90" y="27"/>
                    <a:pt x="90" y="28"/>
                    <a:pt x="91" y="28"/>
                  </a:cubicBezTo>
                  <a:cubicBezTo>
                    <a:pt x="94" y="27"/>
                    <a:pt x="96" y="27"/>
                    <a:pt x="98" y="28"/>
                  </a:cubicBezTo>
                  <a:cubicBezTo>
                    <a:pt x="98" y="27"/>
                    <a:pt x="99" y="26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5"/>
                    <a:pt x="99" y="25"/>
                    <a:pt x="98" y="25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100" y="24"/>
                  </a:cubicBezTo>
                  <a:cubicBezTo>
                    <a:pt x="100" y="23"/>
                    <a:pt x="101" y="23"/>
                    <a:pt x="102" y="23"/>
                  </a:cubicBezTo>
                  <a:cubicBezTo>
                    <a:pt x="103" y="23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4" y="24"/>
                    <a:pt x="104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6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6"/>
                    <a:pt x="108" y="25"/>
                    <a:pt x="109" y="25"/>
                  </a:cubicBezTo>
                  <a:cubicBezTo>
                    <a:pt x="109" y="24"/>
                    <a:pt x="110" y="23"/>
                    <a:pt x="110" y="23"/>
                  </a:cubicBezTo>
                  <a:cubicBezTo>
                    <a:pt x="109" y="23"/>
                    <a:pt x="109" y="23"/>
                    <a:pt x="108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1"/>
                    <a:pt x="108" y="21"/>
                  </a:cubicBezTo>
                  <a:cubicBezTo>
                    <a:pt x="108" y="20"/>
                    <a:pt x="108" y="19"/>
                    <a:pt x="109" y="18"/>
                  </a:cubicBezTo>
                  <a:cubicBezTo>
                    <a:pt x="107" y="18"/>
                    <a:pt x="105" y="16"/>
                    <a:pt x="104" y="15"/>
                  </a:cubicBezTo>
                  <a:cubicBezTo>
                    <a:pt x="104" y="14"/>
                    <a:pt x="103" y="13"/>
                    <a:pt x="103" y="11"/>
                  </a:cubicBezTo>
                  <a:cubicBezTo>
                    <a:pt x="103" y="11"/>
                    <a:pt x="104" y="11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9"/>
                    <a:pt x="103" y="9"/>
                    <a:pt x="104" y="8"/>
                  </a:cubicBezTo>
                  <a:cubicBezTo>
                    <a:pt x="104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3"/>
                    <a:pt x="105" y="3"/>
                    <a:pt x="106" y="2"/>
                  </a:cubicBezTo>
                  <a:cubicBezTo>
                    <a:pt x="106" y="2"/>
                    <a:pt x="106" y="1"/>
                    <a:pt x="106" y="1"/>
                  </a:cubicBezTo>
                  <a:cubicBezTo>
                    <a:pt x="106" y="1"/>
                    <a:pt x="107" y="0"/>
                    <a:pt x="108" y="0"/>
                  </a:cubicBezTo>
                  <a:cubicBezTo>
                    <a:pt x="108" y="0"/>
                    <a:pt x="108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10" y="1"/>
                    <a:pt x="110" y="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3"/>
                    <a:pt x="111" y="3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5"/>
                    <a:pt x="113" y="6"/>
                    <a:pt x="113" y="7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9"/>
                    <a:pt x="114" y="11"/>
                    <a:pt x="115" y="12"/>
                  </a:cubicBezTo>
                  <a:cubicBezTo>
                    <a:pt x="115" y="12"/>
                    <a:pt x="116" y="13"/>
                    <a:pt x="116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4" y="15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7"/>
                  </a:cubicBezTo>
                  <a:cubicBezTo>
                    <a:pt x="118" y="18"/>
                    <a:pt x="118" y="18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8" y="20"/>
                    <a:pt x="118" y="21"/>
                    <a:pt x="119" y="22"/>
                  </a:cubicBezTo>
                  <a:cubicBezTo>
                    <a:pt x="119" y="20"/>
                    <a:pt x="120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3" y="19"/>
                    <a:pt x="124" y="22"/>
                    <a:pt x="124" y="24"/>
                  </a:cubicBezTo>
                  <a:cubicBezTo>
                    <a:pt x="124" y="25"/>
                    <a:pt x="125" y="25"/>
                    <a:pt x="125" y="25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3" y="28"/>
                    <a:pt x="124" y="29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6" y="30"/>
                    <a:pt x="127" y="29"/>
                    <a:pt x="127" y="28"/>
                  </a:cubicBezTo>
                  <a:cubicBezTo>
                    <a:pt x="127" y="27"/>
                    <a:pt x="127" y="27"/>
                    <a:pt x="127" y="26"/>
                  </a:cubicBezTo>
                  <a:cubicBezTo>
                    <a:pt x="128" y="25"/>
                    <a:pt x="128" y="25"/>
                    <a:pt x="128" y="24"/>
                  </a:cubicBezTo>
                  <a:cubicBezTo>
                    <a:pt x="128" y="23"/>
                    <a:pt x="129" y="23"/>
                    <a:pt x="130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1" y="21"/>
                    <a:pt x="131" y="21"/>
                  </a:cubicBezTo>
                  <a:cubicBezTo>
                    <a:pt x="131" y="21"/>
                    <a:pt x="130" y="20"/>
                    <a:pt x="130" y="20"/>
                  </a:cubicBezTo>
                  <a:cubicBezTo>
                    <a:pt x="130" y="20"/>
                    <a:pt x="129" y="20"/>
                    <a:pt x="129" y="19"/>
                  </a:cubicBezTo>
                  <a:cubicBezTo>
                    <a:pt x="129" y="18"/>
                    <a:pt x="129" y="17"/>
                    <a:pt x="129" y="16"/>
                  </a:cubicBezTo>
                  <a:cubicBezTo>
                    <a:pt x="129" y="16"/>
                    <a:pt x="129" y="16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1" y="15"/>
                  </a:cubicBezTo>
                  <a:cubicBezTo>
                    <a:pt x="134" y="15"/>
                    <a:pt x="136" y="15"/>
                    <a:pt x="137" y="16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8"/>
                    <a:pt x="137" y="19"/>
                    <a:pt x="139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21"/>
                    <a:pt x="140" y="22"/>
                    <a:pt x="140" y="22"/>
                  </a:cubicBezTo>
                  <a:cubicBezTo>
                    <a:pt x="140" y="23"/>
                    <a:pt x="139" y="24"/>
                    <a:pt x="139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7"/>
                    <a:pt x="138" y="28"/>
                    <a:pt x="139" y="29"/>
                  </a:cubicBezTo>
                  <a:cubicBezTo>
                    <a:pt x="140" y="30"/>
                    <a:pt x="141" y="31"/>
                    <a:pt x="139" y="33"/>
                  </a:cubicBezTo>
                  <a:cubicBezTo>
                    <a:pt x="139" y="33"/>
                    <a:pt x="139" y="33"/>
                    <a:pt x="138" y="34"/>
                  </a:cubicBezTo>
                  <a:cubicBezTo>
                    <a:pt x="138" y="35"/>
                    <a:pt x="137" y="35"/>
                    <a:pt x="136" y="36"/>
                  </a:cubicBezTo>
                  <a:cubicBezTo>
                    <a:pt x="135" y="37"/>
                    <a:pt x="135" y="37"/>
                    <a:pt x="134" y="37"/>
                  </a:cubicBezTo>
                  <a:cubicBezTo>
                    <a:pt x="134" y="37"/>
                    <a:pt x="134" y="37"/>
                    <a:pt x="134" y="36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4" y="37"/>
                    <a:pt x="134" y="38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0" y="38"/>
                    <a:pt x="130" y="37"/>
                    <a:pt x="130" y="36"/>
                  </a:cubicBezTo>
                  <a:cubicBezTo>
                    <a:pt x="130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6"/>
                    <a:pt x="128" y="36"/>
                    <a:pt x="127" y="36"/>
                  </a:cubicBezTo>
                  <a:cubicBezTo>
                    <a:pt x="128" y="36"/>
                    <a:pt x="128" y="37"/>
                    <a:pt x="129" y="37"/>
                  </a:cubicBezTo>
                  <a:cubicBezTo>
                    <a:pt x="129" y="38"/>
                    <a:pt x="128" y="40"/>
                    <a:pt x="127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6" y="42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4"/>
                    <a:pt x="126" y="44"/>
                    <a:pt x="126" y="45"/>
                  </a:cubicBezTo>
                  <a:cubicBezTo>
                    <a:pt x="125" y="47"/>
                    <a:pt x="124" y="50"/>
                    <a:pt x="121" y="50"/>
                  </a:cubicBezTo>
                  <a:cubicBezTo>
                    <a:pt x="121" y="50"/>
                    <a:pt x="120" y="50"/>
                    <a:pt x="120" y="50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3"/>
                    <a:pt x="118" y="53"/>
                    <a:pt x="118" y="54"/>
                  </a:cubicBezTo>
                  <a:cubicBezTo>
                    <a:pt x="118" y="55"/>
                    <a:pt x="117" y="55"/>
                    <a:pt x="117" y="56"/>
                  </a:cubicBezTo>
                  <a:cubicBezTo>
                    <a:pt x="116" y="56"/>
                    <a:pt x="115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6"/>
                    <a:pt x="115" y="56"/>
                    <a:pt x="115" y="56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8"/>
                    <a:pt x="113" y="58"/>
                    <a:pt x="113" y="59"/>
                  </a:cubicBezTo>
                  <a:cubicBezTo>
                    <a:pt x="114" y="59"/>
                    <a:pt x="114" y="59"/>
                    <a:pt x="114" y="60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0"/>
                    <a:pt x="112" y="60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2"/>
                    <a:pt x="110" y="63"/>
                    <a:pt x="109" y="63"/>
                  </a:cubicBezTo>
                  <a:cubicBezTo>
                    <a:pt x="110" y="64"/>
                    <a:pt x="109" y="66"/>
                    <a:pt x="109" y="68"/>
                  </a:cubicBezTo>
                  <a:cubicBezTo>
                    <a:pt x="108" y="71"/>
                    <a:pt x="107" y="73"/>
                    <a:pt x="109" y="74"/>
                  </a:cubicBezTo>
                  <a:lnTo>
                    <a:pt x="111" y="75"/>
                  </a:lnTo>
                  <a:close/>
                  <a:moveTo>
                    <a:pt x="14" y="70"/>
                  </a:moveTo>
                  <a:cubicBezTo>
                    <a:pt x="15" y="70"/>
                    <a:pt x="15" y="71"/>
                    <a:pt x="15" y="73"/>
                  </a:cubicBezTo>
                  <a:cubicBezTo>
                    <a:pt x="16" y="73"/>
                    <a:pt x="16" y="74"/>
                    <a:pt x="16" y="74"/>
                  </a:cubicBezTo>
                  <a:cubicBezTo>
                    <a:pt x="18" y="74"/>
                    <a:pt x="20" y="74"/>
                    <a:pt x="21" y="74"/>
                  </a:cubicBezTo>
                  <a:cubicBezTo>
                    <a:pt x="28" y="74"/>
                    <a:pt x="35" y="74"/>
                    <a:pt x="42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3"/>
                    <a:pt x="107" y="70"/>
                    <a:pt x="108" y="68"/>
                  </a:cubicBezTo>
                  <a:cubicBezTo>
                    <a:pt x="108" y="66"/>
                    <a:pt x="109" y="64"/>
                    <a:pt x="108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8" y="62"/>
                    <a:pt x="109" y="62"/>
                    <a:pt x="109" y="62"/>
                  </a:cubicBezTo>
                  <a:cubicBezTo>
                    <a:pt x="110" y="61"/>
                    <a:pt x="111" y="61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59"/>
                    <a:pt x="111" y="59"/>
                    <a:pt x="112" y="59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2" y="58"/>
                    <a:pt x="112" y="57"/>
                    <a:pt x="113" y="57"/>
                  </a:cubicBezTo>
                  <a:cubicBezTo>
                    <a:pt x="113" y="57"/>
                    <a:pt x="113" y="57"/>
                    <a:pt x="113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5" y="55"/>
                    <a:pt x="116" y="55"/>
                    <a:pt x="116" y="55"/>
                  </a:cubicBezTo>
                  <a:cubicBezTo>
                    <a:pt x="117" y="55"/>
                    <a:pt x="117" y="54"/>
                    <a:pt x="117" y="54"/>
                  </a:cubicBezTo>
                  <a:cubicBezTo>
                    <a:pt x="117" y="53"/>
                    <a:pt x="115" y="52"/>
                    <a:pt x="114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1"/>
                    <a:pt x="110" y="50"/>
                    <a:pt x="110" y="50"/>
                  </a:cubicBezTo>
                  <a:cubicBezTo>
                    <a:pt x="110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2" y="49"/>
                    <a:pt x="113" y="50"/>
                  </a:cubicBezTo>
                  <a:cubicBezTo>
                    <a:pt x="113" y="50"/>
                    <a:pt x="114" y="50"/>
                    <a:pt x="114" y="50"/>
                  </a:cubicBezTo>
                  <a:cubicBezTo>
                    <a:pt x="115" y="50"/>
                    <a:pt x="116" y="50"/>
                    <a:pt x="116" y="50"/>
                  </a:cubicBezTo>
                  <a:cubicBezTo>
                    <a:pt x="117" y="51"/>
                    <a:pt x="117" y="51"/>
                    <a:pt x="118" y="51"/>
                  </a:cubicBezTo>
                  <a:cubicBezTo>
                    <a:pt x="118" y="51"/>
                    <a:pt x="118" y="51"/>
                    <a:pt x="119" y="49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1" y="49"/>
                    <a:pt x="121" y="49"/>
                  </a:cubicBezTo>
                  <a:cubicBezTo>
                    <a:pt x="123" y="49"/>
                    <a:pt x="124" y="46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4"/>
                    <a:pt x="121" y="43"/>
                    <a:pt x="120" y="42"/>
                  </a:cubicBezTo>
                  <a:cubicBezTo>
                    <a:pt x="118" y="41"/>
                    <a:pt x="118" y="40"/>
                    <a:pt x="118" y="39"/>
                  </a:cubicBezTo>
                  <a:cubicBezTo>
                    <a:pt x="118" y="39"/>
                    <a:pt x="119" y="39"/>
                    <a:pt x="119" y="39"/>
                  </a:cubicBezTo>
                  <a:cubicBezTo>
                    <a:pt x="120" y="39"/>
                    <a:pt x="120" y="39"/>
                    <a:pt x="122" y="40"/>
                  </a:cubicBezTo>
                  <a:cubicBezTo>
                    <a:pt x="123" y="40"/>
                    <a:pt x="123" y="41"/>
                    <a:pt x="123" y="41"/>
                  </a:cubicBezTo>
                  <a:cubicBezTo>
                    <a:pt x="124" y="41"/>
                    <a:pt x="124" y="42"/>
                    <a:pt x="124" y="42"/>
                  </a:cubicBezTo>
                  <a:cubicBezTo>
                    <a:pt x="125" y="42"/>
                    <a:pt x="125" y="42"/>
                    <a:pt x="125" y="41"/>
                  </a:cubicBezTo>
                  <a:cubicBezTo>
                    <a:pt x="125" y="41"/>
                    <a:pt x="125" y="41"/>
                    <a:pt x="126" y="41"/>
                  </a:cubicBezTo>
                  <a:cubicBezTo>
                    <a:pt x="127" y="39"/>
                    <a:pt x="128" y="38"/>
                    <a:pt x="128" y="37"/>
                  </a:cubicBezTo>
                  <a:cubicBezTo>
                    <a:pt x="128" y="37"/>
                    <a:pt x="127" y="37"/>
                    <a:pt x="127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8" y="35"/>
                    <a:pt x="129" y="35"/>
                    <a:pt x="129" y="35"/>
                  </a:cubicBezTo>
                  <a:cubicBezTo>
                    <a:pt x="129" y="35"/>
                    <a:pt x="129" y="35"/>
                    <a:pt x="130" y="35"/>
                  </a:cubicBezTo>
                  <a:cubicBezTo>
                    <a:pt x="130" y="35"/>
                    <a:pt x="131" y="36"/>
                    <a:pt x="131" y="36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1" y="37"/>
                    <a:pt x="131" y="37"/>
                    <a:pt x="131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5"/>
                    <a:pt x="132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5"/>
                    <a:pt x="134" y="36"/>
                    <a:pt x="134" y="36"/>
                  </a:cubicBezTo>
                  <a:cubicBezTo>
                    <a:pt x="135" y="36"/>
                    <a:pt x="135" y="36"/>
                    <a:pt x="135" y="35"/>
                  </a:cubicBezTo>
                  <a:cubicBezTo>
                    <a:pt x="136" y="35"/>
                    <a:pt x="137" y="34"/>
                    <a:pt x="137" y="33"/>
                  </a:cubicBez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39" y="30"/>
                    <a:pt x="138" y="29"/>
                  </a:cubicBezTo>
                  <a:cubicBezTo>
                    <a:pt x="137" y="29"/>
                    <a:pt x="137" y="28"/>
                    <a:pt x="137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5"/>
                    <a:pt x="136" y="25"/>
                    <a:pt x="136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7" y="23"/>
                  </a:cubicBezTo>
                  <a:cubicBezTo>
                    <a:pt x="137" y="23"/>
                    <a:pt x="138" y="23"/>
                    <a:pt x="138" y="24"/>
                  </a:cubicBezTo>
                  <a:cubicBezTo>
                    <a:pt x="138" y="23"/>
                    <a:pt x="139" y="23"/>
                    <a:pt x="138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6" y="19"/>
                    <a:pt x="136" y="19"/>
                    <a:pt x="136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35" y="16"/>
                    <a:pt x="132" y="16"/>
                    <a:pt x="131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7"/>
                    <a:pt x="130" y="18"/>
                    <a:pt x="130" y="18"/>
                  </a:cubicBezTo>
                  <a:cubicBezTo>
                    <a:pt x="130" y="19"/>
                    <a:pt x="130" y="19"/>
                    <a:pt x="131" y="19"/>
                  </a:cubicBezTo>
                  <a:cubicBezTo>
                    <a:pt x="131" y="20"/>
                    <a:pt x="132" y="20"/>
                    <a:pt x="132" y="21"/>
                  </a:cubicBezTo>
                  <a:cubicBezTo>
                    <a:pt x="132" y="21"/>
                    <a:pt x="132" y="21"/>
                    <a:pt x="131" y="2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0" y="23"/>
                    <a:pt x="129" y="24"/>
                    <a:pt x="129" y="25"/>
                  </a:cubicBezTo>
                  <a:cubicBezTo>
                    <a:pt x="129" y="25"/>
                    <a:pt x="129" y="26"/>
                    <a:pt x="129" y="27"/>
                  </a:cubicBezTo>
                  <a:cubicBezTo>
                    <a:pt x="128" y="27"/>
                    <a:pt x="128" y="28"/>
                    <a:pt x="128" y="28"/>
                  </a:cubicBezTo>
                  <a:cubicBezTo>
                    <a:pt x="128" y="30"/>
                    <a:pt x="127" y="31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3" y="29"/>
                    <a:pt x="122" y="27"/>
                    <a:pt x="122" y="24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2" y="21"/>
                    <a:pt x="122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0" y="20"/>
                    <a:pt x="120" y="22"/>
                    <a:pt x="119" y="23"/>
                  </a:cubicBezTo>
                  <a:cubicBezTo>
                    <a:pt x="119" y="24"/>
                    <a:pt x="119" y="25"/>
                    <a:pt x="119" y="2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4"/>
                    <a:pt x="117" y="24"/>
                    <a:pt x="117" y="23"/>
                  </a:cubicBezTo>
                  <a:cubicBezTo>
                    <a:pt x="117" y="23"/>
                    <a:pt x="118" y="22"/>
                    <a:pt x="117" y="22"/>
                  </a:cubicBezTo>
                  <a:cubicBezTo>
                    <a:pt x="117" y="21"/>
                    <a:pt x="117" y="20"/>
                    <a:pt x="116" y="20"/>
                  </a:cubicBezTo>
                  <a:cubicBezTo>
                    <a:pt x="116" y="19"/>
                    <a:pt x="115" y="19"/>
                    <a:pt x="115" y="19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7"/>
                    <a:pt x="115" y="17"/>
                    <a:pt x="114" y="17"/>
                  </a:cubicBezTo>
                  <a:cubicBezTo>
                    <a:pt x="113" y="17"/>
                    <a:pt x="113" y="17"/>
                    <a:pt x="112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3" y="15"/>
                    <a:pt x="113" y="15"/>
                  </a:cubicBezTo>
                  <a:cubicBezTo>
                    <a:pt x="113" y="15"/>
                    <a:pt x="114" y="14"/>
                    <a:pt x="114" y="14"/>
                  </a:cubicBezTo>
                  <a:cubicBezTo>
                    <a:pt x="114" y="14"/>
                    <a:pt x="113" y="14"/>
                    <a:pt x="113" y="13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3" y="11"/>
                    <a:pt x="112" y="10"/>
                    <a:pt x="112" y="8"/>
                  </a:cubicBezTo>
                  <a:cubicBezTo>
                    <a:pt x="112" y="8"/>
                    <a:pt x="112" y="8"/>
                    <a:pt x="112" y="7"/>
                  </a:cubicBezTo>
                  <a:cubicBezTo>
                    <a:pt x="112" y="7"/>
                    <a:pt x="112" y="5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0" y="4"/>
                    <a:pt x="110" y="3"/>
                    <a:pt x="110" y="3"/>
                  </a:cubicBezTo>
                  <a:cubicBezTo>
                    <a:pt x="109" y="3"/>
                    <a:pt x="108" y="3"/>
                    <a:pt x="108" y="2"/>
                  </a:cubicBezTo>
                  <a:cubicBezTo>
                    <a:pt x="108" y="2"/>
                    <a:pt x="108" y="1"/>
                    <a:pt x="108" y="1"/>
                  </a:cubicBezTo>
                  <a:cubicBezTo>
                    <a:pt x="108" y="1"/>
                    <a:pt x="107" y="1"/>
                    <a:pt x="107" y="2"/>
                  </a:cubicBezTo>
                  <a:cubicBezTo>
                    <a:pt x="107" y="2"/>
                    <a:pt x="107" y="2"/>
                    <a:pt x="107" y="3"/>
                  </a:cubicBezTo>
                  <a:cubicBezTo>
                    <a:pt x="106" y="3"/>
                    <a:pt x="106" y="3"/>
                    <a:pt x="107" y="3"/>
                  </a:cubicBezTo>
                  <a:cubicBezTo>
                    <a:pt x="107" y="4"/>
                    <a:pt x="107" y="5"/>
                    <a:pt x="107" y="5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5"/>
                    <a:pt x="105" y="6"/>
                    <a:pt x="105" y="8"/>
                  </a:cubicBezTo>
                  <a:cubicBezTo>
                    <a:pt x="105" y="8"/>
                    <a:pt x="105" y="8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6" y="10"/>
                    <a:pt x="105" y="11"/>
                    <a:pt x="105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104" y="12"/>
                    <a:pt x="104" y="13"/>
                    <a:pt x="105" y="14"/>
                  </a:cubicBezTo>
                  <a:cubicBezTo>
                    <a:pt x="107" y="16"/>
                    <a:pt x="109" y="17"/>
                    <a:pt x="110" y="17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1" y="18"/>
                    <a:pt x="111" y="19"/>
                  </a:cubicBezTo>
                  <a:cubicBezTo>
                    <a:pt x="111" y="19"/>
                    <a:pt x="111" y="20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20"/>
                    <a:pt x="110" y="21"/>
                    <a:pt x="110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3"/>
                    <a:pt x="111" y="24"/>
                    <a:pt x="110" y="25"/>
                  </a:cubicBezTo>
                  <a:cubicBezTo>
                    <a:pt x="110" y="26"/>
                    <a:pt x="109" y="27"/>
                    <a:pt x="107" y="27"/>
                  </a:cubicBezTo>
                  <a:cubicBezTo>
                    <a:pt x="107" y="27"/>
                    <a:pt x="107" y="27"/>
                    <a:pt x="107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9"/>
                    <a:pt x="107" y="30"/>
                    <a:pt x="107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1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6" y="31"/>
                    <a:pt x="106" y="31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1"/>
                    <a:pt x="104" y="31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29"/>
                    <a:pt x="104" y="28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6" y="28"/>
                    <a:pt x="95" y="28"/>
                    <a:pt x="91" y="29"/>
                  </a:cubicBezTo>
                  <a:cubicBezTo>
                    <a:pt x="90" y="29"/>
                    <a:pt x="89" y="28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7" y="26"/>
                    <a:pt x="86" y="27"/>
                    <a:pt x="86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5"/>
                    <a:pt x="83" y="25"/>
                  </a:cubicBezTo>
                  <a:cubicBezTo>
                    <a:pt x="83" y="25"/>
                    <a:pt x="83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5"/>
                    <a:pt x="82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9"/>
                    <a:pt x="78" y="29"/>
                    <a:pt x="78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1"/>
                    <a:pt x="79" y="32"/>
                    <a:pt x="79" y="32"/>
                  </a:cubicBezTo>
                  <a:cubicBezTo>
                    <a:pt x="79" y="33"/>
                    <a:pt x="79" y="33"/>
                    <a:pt x="80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1"/>
                    <a:pt x="77" y="31"/>
                    <a:pt x="76" y="31"/>
                  </a:cubicBezTo>
                  <a:cubicBezTo>
                    <a:pt x="76" y="31"/>
                    <a:pt x="76" y="31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9"/>
                    <a:pt x="75" y="29"/>
                    <a:pt x="74" y="29"/>
                  </a:cubicBezTo>
                  <a:cubicBezTo>
                    <a:pt x="73" y="29"/>
                    <a:pt x="72" y="28"/>
                    <a:pt x="72" y="27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60" y="26"/>
                    <a:pt x="60" y="26"/>
                  </a:cubicBezTo>
                  <a:cubicBezTo>
                    <a:pt x="60" y="26"/>
                    <a:pt x="60" y="26"/>
                    <a:pt x="60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2" y="23"/>
                    <a:pt x="61" y="22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5" y="21"/>
                    <a:pt x="51" y="20"/>
                    <a:pt x="48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4" y="15"/>
                    <a:pt x="43" y="16"/>
                  </a:cubicBezTo>
                  <a:cubicBezTo>
                    <a:pt x="43" y="16"/>
                    <a:pt x="43" y="17"/>
                    <a:pt x="42" y="17"/>
                  </a:cubicBezTo>
                  <a:cubicBezTo>
                    <a:pt x="42" y="17"/>
                    <a:pt x="42" y="18"/>
                    <a:pt x="42" y="18"/>
                  </a:cubicBezTo>
                  <a:cubicBezTo>
                    <a:pt x="41" y="19"/>
                    <a:pt x="41" y="19"/>
                    <a:pt x="40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5"/>
                    <a:pt x="38" y="15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6" y="19"/>
                    <a:pt x="34" y="18"/>
                    <a:pt x="33" y="16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7"/>
                    <a:pt x="26" y="17"/>
                    <a:pt x="24" y="2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9"/>
                    <a:pt x="22" y="19"/>
                    <a:pt x="21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9" y="22"/>
                    <a:pt x="9" y="21"/>
                    <a:pt x="8" y="21"/>
                  </a:cubicBezTo>
                  <a:cubicBezTo>
                    <a:pt x="5" y="18"/>
                    <a:pt x="4" y="17"/>
                    <a:pt x="1" y="17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1" y="67"/>
                    <a:pt x="2" y="68"/>
                  </a:cubicBezTo>
                  <a:cubicBezTo>
                    <a:pt x="2" y="68"/>
                    <a:pt x="2" y="68"/>
                    <a:pt x="3" y="68"/>
                  </a:cubicBezTo>
                  <a:cubicBezTo>
                    <a:pt x="3" y="68"/>
                    <a:pt x="4" y="68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9"/>
                    <a:pt x="6" y="70"/>
                    <a:pt x="7" y="71"/>
                  </a:cubicBezTo>
                  <a:cubicBezTo>
                    <a:pt x="8" y="72"/>
                    <a:pt x="9" y="73"/>
                    <a:pt x="9" y="74"/>
                  </a:cubicBezTo>
                  <a:cubicBezTo>
                    <a:pt x="10" y="73"/>
                    <a:pt x="10" y="73"/>
                    <a:pt x="11" y="72"/>
                  </a:cubicBezTo>
                  <a:cubicBezTo>
                    <a:pt x="11" y="72"/>
                    <a:pt x="12" y="71"/>
                    <a:pt x="12" y="70"/>
                  </a:cubicBezTo>
                  <a:cubicBezTo>
                    <a:pt x="13" y="70"/>
                    <a:pt x="13" y="70"/>
                    <a:pt x="14" y="70"/>
                  </a:cubicBezTo>
                  <a:close/>
                  <a:moveTo>
                    <a:pt x="120" y="40"/>
                  </a:moveTo>
                  <a:cubicBezTo>
                    <a:pt x="120" y="41"/>
                    <a:pt x="121" y="41"/>
                    <a:pt x="121" y="42"/>
                  </a:cubicBezTo>
                  <a:cubicBezTo>
                    <a:pt x="121" y="42"/>
                    <a:pt x="122" y="42"/>
                    <a:pt x="123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1" y="41"/>
                    <a:pt x="121" y="41"/>
                    <a:pt x="120" y="40"/>
                  </a:cubicBezTo>
                  <a:close/>
                  <a:moveTo>
                    <a:pt x="77" y="33"/>
                  </a:moveTo>
                  <a:cubicBezTo>
                    <a:pt x="77" y="33"/>
                    <a:pt x="77" y="33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7" y="33"/>
                    <a:pt x="77" y="33"/>
                  </a:cubicBezTo>
                  <a:close/>
                  <a:moveTo>
                    <a:pt x="105" y="29"/>
                  </a:move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0"/>
                    <a:pt x="106" y="29"/>
                    <a:pt x="106" y="29"/>
                  </a:cubicBezTo>
                  <a:cubicBezTo>
                    <a:pt x="106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lose/>
                  <a:moveTo>
                    <a:pt x="100" y="25"/>
                  </a:moveTo>
                  <a:cubicBezTo>
                    <a:pt x="100" y="25"/>
                    <a:pt x="100" y="25"/>
                    <a:pt x="100" y="25"/>
                  </a:cubicBezTo>
                  <a:cubicBezTo>
                    <a:pt x="101" y="27"/>
                    <a:pt x="101" y="27"/>
                    <a:pt x="102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1" y="24"/>
                    <a:pt x="101" y="24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lose/>
                  <a:moveTo>
                    <a:pt x="81" y="21"/>
                  </a:moveTo>
                  <a:cubicBezTo>
                    <a:pt x="81" y="21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3"/>
                    <a:pt x="77" y="23"/>
                    <a:pt x="76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2"/>
                    <a:pt x="81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1"/>
                    <a:pt x="81" y="21"/>
                    <a:pt x="81" y="21"/>
                  </a:cubicBezTo>
                  <a:close/>
                  <a:moveTo>
                    <a:pt x="27" y="1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7" y="19"/>
                    <a:pt x="16" y="20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6" y="15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80" name="Freeform 721"/>
            <p:cNvSpPr/>
            <p:nvPr/>
          </p:nvSpPr>
          <p:spPr bwMode="auto">
            <a:xfrm>
              <a:off x="6099225" y="1579017"/>
              <a:ext cx="1376363" cy="600075"/>
            </a:xfrm>
            <a:custGeom>
              <a:avLst/>
              <a:gdLst>
                <a:gd name="T0" fmla="*/ 2147483647 w 185"/>
                <a:gd name="T1" fmla="*/ 2147483647 h 81"/>
                <a:gd name="T2" fmla="*/ 2147483647 w 185"/>
                <a:gd name="T3" fmla="*/ 2147483647 h 81"/>
                <a:gd name="T4" fmla="*/ 2147483647 w 185"/>
                <a:gd name="T5" fmla="*/ 2147483647 h 81"/>
                <a:gd name="T6" fmla="*/ 2147483647 w 185"/>
                <a:gd name="T7" fmla="*/ 2147483647 h 81"/>
                <a:gd name="T8" fmla="*/ 2147483647 w 185"/>
                <a:gd name="T9" fmla="*/ 2147483647 h 81"/>
                <a:gd name="T10" fmla="*/ 2147483647 w 185"/>
                <a:gd name="T11" fmla="*/ 2147483647 h 81"/>
                <a:gd name="T12" fmla="*/ 2147483647 w 185"/>
                <a:gd name="T13" fmla="*/ 2147483647 h 81"/>
                <a:gd name="T14" fmla="*/ 2147483647 w 185"/>
                <a:gd name="T15" fmla="*/ 2147483647 h 81"/>
                <a:gd name="T16" fmla="*/ 2147483647 w 185"/>
                <a:gd name="T17" fmla="*/ 2147483647 h 81"/>
                <a:gd name="T18" fmla="*/ 2147483647 w 185"/>
                <a:gd name="T19" fmla="*/ 2147483647 h 81"/>
                <a:gd name="T20" fmla="*/ 2147483647 w 185"/>
                <a:gd name="T21" fmla="*/ 2147483647 h 81"/>
                <a:gd name="T22" fmla="*/ 2147483647 w 185"/>
                <a:gd name="T23" fmla="*/ 2147483647 h 81"/>
                <a:gd name="T24" fmla="*/ 2147483647 w 185"/>
                <a:gd name="T25" fmla="*/ 2147483647 h 81"/>
                <a:gd name="T26" fmla="*/ 2147483647 w 185"/>
                <a:gd name="T27" fmla="*/ 2147483647 h 81"/>
                <a:gd name="T28" fmla="*/ 2147483647 w 185"/>
                <a:gd name="T29" fmla="*/ 2147483647 h 81"/>
                <a:gd name="T30" fmla="*/ 2147483647 w 185"/>
                <a:gd name="T31" fmla="*/ 2147483647 h 81"/>
                <a:gd name="T32" fmla="*/ 2147483647 w 185"/>
                <a:gd name="T33" fmla="*/ 2147483647 h 81"/>
                <a:gd name="T34" fmla="*/ 2147483647 w 185"/>
                <a:gd name="T35" fmla="*/ 2147483647 h 81"/>
                <a:gd name="T36" fmla="*/ 2147483647 w 185"/>
                <a:gd name="T37" fmla="*/ 2147483647 h 81"/>
                <a:gd name="T38" fmla="*/ 2147483647 w 185"/>
                <a:gd name="T39" fmla="*/ 2147483647 h 81"/>
                <a:gd name="T40" fmla="*/ 2147483647 w 185"/>
                <a:gd name="T41" fmla="*/ 2147483647 h 81"/>
                <a:gd name="T42" fmla="*/ 2147483647 w 185"/>
                <a:gd name="T43" fmla="*/ 2147483647 h 81"/>
                <a:gd name="T44" fmla="*/ 2147483647 w 185"/>
                <a:gd name="T45" fmla="*/ 2147483647 h 81"/>
                <a:gd name="T46" fmla="*/ 2147483647 w 185"/>
                <a:gd name="T47" fmla="*/ 2147483647 h 81"/>
                <a:gd name="T48" fmla="*/ 2147483647 w 185"/>
                <a:gd name="T49" fmla="*/ 2147483647 h 81"/>
                <a:gd name="T50" fmla="*/ 2147483647 w 185"/>
                <a:gd name="T51" fmla="*/ 2147483647 h 81"/>
                <a:gd name="T52" fmla="*/ 2147483647 w 185"/>
                <a:gd name="T53" fmla="*/ 2147483647 h 81"/>
                <a:gd name="T54" fmla="*/ 2147483647 w 185"/>
                <a:gd name="T55" fmla="*/ 2147483647 h 81"/>
                <a:gd name="T56" fmla="*/ 2147483647 w 185"/>
                <a:gd name="T57" fmla="*/ 2147483647 h 81"/>
                <a:gd name="T58" fmla="*/ 2147483647 w 185"/>
                <a:gd name="T59" fmla="*/ 2147483647 h 81"/>
                <a:gd name="T60" fmla="*/ 2147483647 w 185"/>
                <a:gd name="T61" fmla="*/ 2147483647 h 81"/>
                <a:gd name="T62" fmla="*/ 2147483647 w 185"/>
                <a:gd name="T63" fmla="*/ 2147483647 h 81"/>
                <a:gd name="T64" fmla="*/ 2147483647 w 185"/>
                <a:gd name="T65" fmla="*/ 2147483647 h 81"/>
                <a:gd name="T66" fmla="*/ 2147483647 w 185"/>
                <a:gd name="T67" fmla="*/ 2147483647 h 81"/>
                <a:gd name="T68" fmla="*/ 2147483647 w 185"/>
                <a:gd name="T69" fmla="*/ 2147483647 h 81"/>
                <a:gd name="T70" fmla="*/ 2147483647 w 185"/>
                <a:gd name="T71" fmla="*/ 2147483647 h 81"/>
                <a:gd name="T72" fmla="*/ 2147483647 w 185"/>
                <a:gd name="T73" fmla="*/ 2147483647 h 81"/>
                <a:gd name="T74" fmla="*/ 2147483647 w 185"/>
                <a:gd name="T75" fmla="*/ 2147483647 h 81"/>
                <a:gd name="T76" fmla="*/ 2147483647 w 185"/>
                <a:gd name="T77" fmla="*/ 2147483647 h 81"/>
                <a:gd name="T78" fmla="*/ 2147483647 w 185"/>
                <a:gd name="T79" fmla="*/ 2147483647 h 81"/>
                <a:gd name="T80" fmla="*/ 2147483647 w 185"/>
                <a:gd name="T81" fmla="*/ 2147483647 h 81"/>
                <a:gd name="T82" fmla="*/ 2147483647 w 185"/>
                <a:gd name="T83" fmla="*/ 2147483647 h 81"/>
                <a:gd name="T84" fmla="*/ 2147483647 w 185"/>
                <a:gd name="T85" fmla="*/ 2147483647 h 81"/>
                <a:gd name="T86" fmla="*/ 2147483647 w 185"/>
                <a:gd name="T87" fmla="*/ 2147483647 h 81"/>
                <a:gd name="T88" fmla="*/ 2147483647 w 185"/>
                <a:gd name="T89" fmla="*/ 2147483647 h 81"/>
                <a:gd name="T90" fmla="*/ 2147483647 w 185"/>
                <a:gd name="T91" fmla="*/ 2147483647 h 81"/>
                <a:gd name="T92" fmla="*/ 2147483647 w 185"/>
                <a:gd name="T93" fmla="*/ 2147483647 h 81"/>
                <a:gd name="T94" fmla="*/ 2147483647 w 185"/>
                <a:gd name="T95" fmla="*/ 2147483647 h 81"/>
                <a:gd name="T96" fmla="*/ 2147483647 w 185"/>
                <a:gd name="T97" fmla="*/ 2147483647 h 81"/>
                <a:gd name="T98" fmla="*/ 2147483647 w 185"/>
                <a:gd name="T99" fmla="*/ 2147483647 h 81"/>
                <a:gd name="T100" fmla="*/ 2147483647 w 185"/>
                <a:gd name="T101" fmla="*/ 2147483647 h 81"/>
                <a:gd name="T102" fmla="*/ 2147483647 w 185"/>
                <a:gd name="T103" fmla="*/ 2147483647 h 81"/>
                <a:gd name="T104" fmla="*/ 2147483647 w 185"/>
                <a:gd name="T105" fmla="*/ 2147483647 h 81"/>
                <a:gd name="T106" fmla="*/ 2147483647 w 185"/>
                <a:gd name="T107" fmla="*/ 2147483647 h 81"/>
                <a:gd name="T108" fmla="*/ 2147483647 w 185"/>
                <a:gd name="T109" fmla="*/ 2147483647 h 81"/>
                <a:gd name="T110" fmla="*/ 2147483647 w 185"/>
                <a:gd name="T111" fmla="*/ 2147483647 h 81"/>
                <a:gd name="T112" fmla="*/ 2147483647 w 185"/>
                <a:gd name="T113" fmla="*/ 2147483647 h 81"/>
                <a:gd name="T114" fmla="*/ 2147483647 w 185"/>
                <a:gd name="T115" fmla="*/ 2147483647 h 81"/>
                <a:gd name="T116" fmla="*/ 2147483647 w 185"/>
                <a:gd name="T117" fmla="*/ 2147483647 h 81"/>
                <a:gd name="T118" fmla="*/ 2147483647 w 185"/>
                <a:gd name="T119" fmla="*/ 2147483647 h 81"/>
                <a:gd name="T120" fmla="*/ 2147483647 w 185"/>
                <a:gd name="T121" fmla="*/ 2147483647 h 81"/>
                <a:gd name="T122" fmla="*/ 2147483647 w 185"/>
                <a:gd name="T123" fmla="*/ 2147483647 h 81"/>
                <a:gd name="T124" fmla="*/ 2147483647 w 185"/>
                <a:gd name="T125" fmla="*/ 2147483647 h 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5" h="81">
                  <a:moveTo>
                    <a:pt x="0" y="19"/>
                  </a:moveTo>
                  <a:cubicBezTo>
                    <a:pt x="4" y="20"/>
                    <a:pt x="4" y="26"/>
                    <a:pt x="6" y="28"/>
                  </a:cubicBezTo>
                  <a:cubicBezTo>
                    <a:pt x="7" y="29"/>
                    <a:pt x="10" y="30"/>
                    <a:pt x="10" y="31"/>
                  </a:cubicBezTo>
                  <a:cubicBezTo>
                    <a:pt x="11" y="32"/>
                    <a:pt x="10" y="35"/>
                    <a:pt x="10" y="36"/>
                  </a:cubicBezTo>
                  <a:cubicBezTo>
                    <a:pt x="8" y="37"/>
                    <a:pt x="11" y="38"/>
                    <a:pt x="10" y="39"/>
                  </a:cubicBezTo>
                  <a:cubicBezTo>
                    <a:pt x="10" y="40"/>
                    <a:pt x="12" y="41"/>
                    <a:pt x="13" y="41"/>
                  </a:cubicBezTo>
                  <a:cubicBezTo>
                    <a:pt x="12" y="42"/>
                    <a:pt x="12" y="45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7"/>
                    <a:pt x="15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1"/>
                    <a:pt x="18" y="51"/>
                    <a:pt x="19" y="50"/>
                  </a:cubicBezTo>
                  <a:cubicBezTo>
                    <a:pt x="19" y="50"/>
                    <a:pt x="19" y="51"/>
                    <a:pt x="20" y="51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21" y="52"/>
                    <a:pt x="22" y="52"/>
                    <a:pt x="23" y="52"/>
                  </a:cubicBezTo>
                  <a:cubicBezTo>
                    <a:pt x="22" y="54"/>
                    <a:pt x="24" y="56"/>
                    <a:pt x="24" y="54"/>
                  </a:cubicBezTo>
                  <a:cubicBezTo>
                    <a:pt x="25" y="54"/>
                    <a:pt x="25" y="55"/>
                    <a:pt x="25" y="56"/>
                  </a:cubicBezTo>
                  <a:cubicBezTo>
                    <a:pt x="25" y="56"/>
                    <a:pt x="26" y="55"/>
                    <a:pt x="26" y="55"/>
                  </a:cubicBezTo>
                  <a:cubicBezTo>
                    <a:pt x="26" y="56"/>
                    <a:pt x="26" y="57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9"/>
                    <a:pt x="34" y="58"/>
                    <a:pt x="36" y="58"/>
                  </a:cubicBezTo>
                  <a:cubicBezTo>
                    <a:pt x="44" y="58"/>
                    <a:pt x="52" y="58"/>
                    <a:pt x="60" y="58"/>
                  </a:cubicBezTo>
                  <a:cubicBezTo>
                    <a:pt x="67" y="58"/>
                    <a:pt x="74" y="58"/>
                    <a:pt x="82" y="58"/>
                  </a:cubicBezTo>
                  <a:cubicBezTo>
                    <a:pt x="84" y="58"/>
                    <a:pt x="92" y="59"/>
                    <a:pt x="91" y="56"/>
                  </a:cubicBezTo>
                  <a:cubicBezTo>
                    <a:pt x="92" y="58"/>
                    <a:pt x="92" y="59"/>
                    <a:pt x="94" y="59"/>
                  </a:cubicBezTo>
                  <a:cubicBezTo>
                    <a:pt x="96" y="59"/>
                    <a:pt x="97" y="59"/>
                    <a:pt x="98" y="60"/>
                  </a:cubicBezTo>
                  <a:cubicBezTo>
                    <a:pt x="101" y="61"/>
                    <a:pt x="104" y="62"/>
                    <a:pt x="106" y="59"/>
                  </a:cubicBezTo>
                  <a:cubicBezTo>
                    <a:pt x="106" y="59"/>
                    <a:pt x="106" y="59"/>
                    <a:pt x="106" y="60"/>
                  </a:cubicBezTo>
                  <a:cubicBezTo>
                    <a:pt x="106" y="59"/>
                    <a:pt x="107" y="59"/>
                    <a:pt x="107" y="58"/>
                  </a:cubicBezTo>
                  <a:cubicBezTo>
                    <a:pt x="107" y="59"/>
                    <a:pt x="107" y="59"/>
                    <a:pt x="107" y="59"/>
                  </a:cubicBezTo>
                  <a:cubicBezTo>
                    <a:pt x="107" y="57"/>
                    <a:pt x="109" y="58"/>
                    <a:pt x="110" y="60"/>
                  </a:cubicBezTo>
                  <a:cubicBezTo>
                    <a:pt x="110" y="59"/>
                    <a:pt x="110" y="59"/>
                    <a:pt x="110" y="58"/>
                  </a:cubicBezTo>
                  <a:cubicBezTo>
                    <a:pt x="113" y="58"/>
                    <a:pt x="111" y="62"/>
                    <a:pt x="115" y="61"/>
                  </a:cubicBezTo>
                  <a:cubicBezTo>
                    <a:pt x="114" y="63"/>
                    <a:pt x="116" y="64"/>
                    <a:pt x="116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7" y="68"/>
                    <a:pt x="122" y="68"/>
                    <a:pt x="123" y="68"/>
                  </a:cubicBezTo>
                  <a:cubicBezTo>
                    <a:pt x="126" y="68"/>
                    <a:pt x="126" y="70"/>
                    <a:pt x="127" y="72"/>
                  </a:cubicBezTo>
                  <a:cubicBezTo>
                    <a:pt x="127" y="72"/>
                    <a:pt x="126" y="72"/>
                    <a:pt x="126" y="71"/>
                  </a:cubicBezTo>
                  <a:cubicBezTo>
                    <a:pt x="126" y="72"/>
                    <a:pt x="126" y="72"/>
                    <a:pt x="126" y="73"/>
                  </a:cubicBezTo>
                  <a:cubicBezTo>
                    <a:pt x="125" y="72"/>
                    <a:pt x="125" y="72"/>
                    <a:pt x="124" y="72"/>
                  </a:cubicBezTo>
                  <a:cubicBezTo>
                    <a:pt x="124" y="71"/>
                    <a:pt x="123" y="71"/>
                    <a:pt x="122" y="70"/>
                  </a:cubicBezTo>
                  <a:cubicBezTo>
                    <a:pt x="123" y="72"/>
                    <a:pt x="122" y="73"/>
                    <a:pt x="122" y="75"/>
                  </a:cubicBezTo>
                  <a:cubicBezTo>
                    <a:pt x="122" y="77"/>
                    <a:pt x="119" y="78"/>
                    <a:pt x="120" y="80"/>
                  </a:cubicBezTo>
                  <a:cubicBezTo>
                    <a:pt x="120" y="79"/>
                    <a:pt x="119" y="80"/>
                    <a:pt x="119" y="81"/>
                  </a:cubicBezTo>
                  <a:cubicBezTo>
                    <a:pt x="121" y="81"/>
                    <a:pt x="122" y="79"/>
                    <a:pt x="123" y="79"/>
                  </a:cubicBezTo>
                  <a:cubicBezTo>
                    <a:pt x="124" y="78"/>
                    <a:pt x="125" y="79"/>
                    <a:pt x="126" y="78"/>
                  </a:cubicBezTo>
                  <a:cubicBezTo>
                    <a:pt x="126" y="78"/>
                    <a:pt x="128" y="78"/>
                    <a:pt x="129" y="78"/>
                  </a:cubicBezTo>
                  <a:cubicBezTo>
                    <a:pt x="129" y="77"/>
                    <a:pt x="128" y="76"/>
                    <a:pt x="127" y="77"/>
                  </a:cubicBezTo>
                  <a:cubicBezTo>
                    <a:pt x="128" y="75"/>
                    <a:pt x="131" y="75"/>
                    <a:pt x="133" y="75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4" y="74"/>
                    <a:pt x="136" y="72"/>
                    <a:pt x="138" y="71"/>
                  </a:cubicBezTo>
                  <a:cubicBezTo>
                    <a:pt x="139" y="70"/>
                    <a:pt x="143" y="71"/>
                    <a:pt x="145" y="71"/>
                  </a:cubicBezTo>
                  <a:cubicBezTo>
                    <a:pt x="146" y="71"/>
                    <a:pt x="148" y="70"/>
                    <a:pt x="148" y="69"/>
                  </a:cubicBezTo>
                  <a:cubicBezTo>
                    <a:pt x="149" y="67"/>
                    <a:pt x="149" y="65"/>
                    <a:pt x="151" y="63"/>
                  </a:cubicBezTo>
                  <a:cubicBezTo>
                    <a:pt x="152" y="65"/>
                    <a:pt x="153" y="62"/>
                    <a:pt x="154" y="64"/>
                  </a:cubicBezTo>
                  <a:cubicBezTo>
                    <a:pt x="155" y="65"/>
                    <a:pt x="154" y="69"/>
                    <a:pt x="155" y="69"/>
                  </a:cubicBezTo>
                  <a:cubicBezTo>
                    <a:pt x="156" y="69"/>
                    <a:pt x="155" y="70"/>
                    <a:pt x="156" y="70"/>
                  </a:cubicBezTo>
                  <a:cubicBezTo>
                    <a:pt x="157" y="71"/>
                    <a:pt x="158" y="70"/>
                    <a:pt x="159" y="70"/>
                  </a:cubicBezTo>
                  <a:cubicBezTo>
                    <a:pt x="160" y="70"/>
                    <a:pt x="161" y="68"/>
                    <a:pt x="163" y="68"/>
                  </a:cubicBezTo>
                  <a:cubicBezTo>
                    <a:pt x="159" y="70"/>
                    <a:pt x="164" y="70"/>
                    <a:pt x="165" y="70"/>
                  </a:cubicBezTo>
                  <a:cubicBezTo>
                    <a:pt x="164" y="71"/>
                    <a:pt x="163" y="70"/>
                    <a:pt x="162" y="70"/>
                  </a:cubicBezTo>
                  <a:cubicBezTo>
                    <a:pt x="161" y="71"/>
                    <a:pt x="160" y="72"/>
                    <a:pt x="158" y="7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8" y="73"/>
                    <a:pt x="158" y="76"/>
                    <a:pt x="160" y="76"/>
                  </a:cubicBezTo>
                  <a:cubicBezTo>
                    <a:pt x="162" y="76"/>
                    <a:pt x="162" y="72"/>
                    <a:pt x="164" y="73"/>
                  </a:cubicBezTo>
                  <a:cubicBezTo>
                    <a:pt x="164" y="72"/>
                    <a:pt x="169" y="71"/>
                    <a:pt x="170" y="70"/>
                  </a:cubicBezTo>
                  <a:cubicBezTo>
                    <a:pt x="170" y="69"/>
                    <a:pt x="169" y="69"/>
                    <a:pt x="168" y="68"/>
                  </a:cubicBezTo>
                  <a:cubicBezTo>
                    <a:pt x="166" y="69"/>
                    <a:pt x="165" y="68"/>
                    <a:pt x="163" y="68"/>
                  </a:cubicBezTo>
                  <a:cubicBezTo>
                    <a:pt x="164" y="68"/>
                    <a:pt x="164" y="68"/>
                    <a:pt x="164" y="67"/>
                  </a:cubicBezTo>
                  <a:cubicBezTo>
                    <a:pt x="161" y="67"/>
                    <a:pt x="162" y="64"/>
                    <a:pt x="160" y="64"/>
                  </a:cubicBezTo>
                  <a:cubicBezTo>
                    <a:pt x="161" y="63"/>
                    <a:pt x="162" y="62"/>
                    <a:pt x="161" y="61"/>
                  </a:cubicBezTo>
                  <a:cubicBezTo>
                    <a:pt x="161" y="61"/>
                    <a:pt x="160" y="62"/>
                    <a:pt x="159" y="62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9" y="60"/>
                    <a:pt x="162" y="61"/>
                    <a:pt x="163" y="59"/>
                  </a:cubicBezTo>
                  <a:cubicBezTo>
                    <a:pt x="163" y="56"/>
                    <a:pt x="159" y="57"/>
                    <a:pt x="158" y="57"/>
                  </a:cubicBezTo>
                  <a:cubicBezTo>
                    <a:pt x="156" y="57"/>
                    <a:pt x="153" y="59"/>
                    <a:pt x="152" y="60"/>
                  </a:cubicBezTo>
                  <a:cubicBezTo>
                    <a:pt x="150" y="61"/>
                    <a:pt x="149" y="64"/>
                    <a:pt x="147" y="65"/>
                  </a:cubicBezTo>
                  <a:cubicBezTo>
                    <a:pt x="148" y="63"/>
                    <a:pt x="150" y="61"/>
                    <a:pt x="151" y="59"/>
                  </a:cubicBezTo>
                  <a:cubicBezTo>
                    <a:pt x="152" y="58"/>
                    <a:pt x="153" y="57"/>
                    <a:pt x="154" y="56"/>
                  </a:cubicBezTo>
                  <a:cubicBezTo>
                    <a:pt x="154" y="56"/>
                    <a:pt x="155" y="57"/>
                    <a:pt x="156" y="56"/>
                  </a:cubicBezTo>
                  <a:cubicBezTo>
                    <a:pt x="156" y="56"/>
                    <a:pt x="156" y="55"/>
                    <a:pt x="157" y="54"/>
                  </a:cubicBezTo>
                  <a:cubicBezTo>
                    <a:pt x="159" y="52"/>
                    <a:pt x="163" y="53"/>
                    <a:pt x="165" y="53"/>
                  </a:cubicBezTo>
                  <a:cubicBezTo>
                    <a:pt x="168" y="53"/>
                    <a:pt x="169" y="53"/>
                    <a:pt x="172" y="52"/>
                  </a:cubicBezTo>
                  <a:cubicBezTo>
                    <a:pt x="172" y="54"/>
                    <a:pt x="175" y="49"/>
                    <a:pt x="177" y="49"/>
                  </a:cubicBezTo>
                  <a:cubicBezTo>
                    <a:pt x="178" y="49"/>
                    <a:pt x="185" y="47"/>
                    <a:pt x="182" y="45"/>
                  </a:cubicBezTo>
                  <a:cubicBezTo>
                    <a:pt x="182" y="45"/>
                    <a:pt x="182" y="45"/>
                    <a:pt x="183" y="45"/>
                  </a:cubicBezTo>
                  <a:cubicBezTo>
                    <a:pt x="182" y="45"/>
                    <a:pt x="182" y="45"/>
                    <a:pt x="182" y="44"/>
                  </a:cubicBezTo>
                  <a:cubicBezTo>
                    <a:pt x="183" y="44"/>
                    <a:pt x="182" y="43"/>
                    <a:pt x="181" y="42"/>
                  </a:cubicBezTo>
                  <a:cubicBezTo>
                    <a:pt x="182" y="42"/>
                    <a:pt x="182" y="42"/>
                    <a:pt x="183" y="42"/>
                  </a:cubicBezTo>
                  <a:cubicBezTo>
                    <a:pt x="182" y="42"/>
                    <a:pt x="182" y="41"/>
                    <a:pt x="182" y="41"/>
                  </a:cubicBezTo>
                  <a:cubicBezTo>
                    <a:pt x="181" y="40"/>
                    <a:pt x="179" y="39"/>
                    <a:pt x="179" y="41"/>
                  </a:cubicBezTo>
                  <a:cubicBezTo>
                    <a:pt x="179" y="40"/>
                    <a:pt x="179" y="39"/>
                    <a:pt x="179" y="38"/>
                  </a:cubicBezTo>
                  <a:cubicBezTo>
                    <a:pt x="178" y="38"/>
                    <a:pt x="177" y="38"/>
                    <a:pt x="177" y="38"/>
                  </a:cubicBezTo>
                  <a:cubicBezTo>
                    <a:pt x="177" y="38"/>
                    <a:pt x="178" y="39"/>
                    <a:pt x="178" y="39"/>
                  </a:cubicBezTo>
                  <a:cubicBezTo>
                    <a:pt x="175" y="39"/>
                    <a:pt x="174" y="40"/>
                    <a:pt x="172" y="42"/>
                  </a:cubicBezTo>
                  <a:cubicBezTo>
                    <a:pt x="172" y="41"/>
                    <a:pt x="171" y="40"/>
                    <a:pt x="170" y="40"/>
                  </a:cubicBezTo>
                  <a:cubicBezTo>
                    <a:pt x="171" y="39"/>
                    <a:pt x="172" y="41"/>
                    <a:pt x="173" y="40"/>
                  </a:cubicBezTo>
                  <a:cubicBezTo>
                    <a:pt x="173" y="39"/>
                    <a:pt x="175" y="39"/>
                    <a:pt x="176" y="38"/>
                  </a:cubicBezTo>
                  <a:cubicBezTo>
                    <a:pt x="175" y="39"/>
                    <a:pt x="175" y="39"/>
                    <a:pt x="174" y="39"/>
                  </a:cubicBezTo>
                  <a:cubicBezTo>
                    <a:pt x="176" y="38"/>
                    <a:pt x="177" y="37"/>
                    <a:pt x="179" y="37"/>
                  </a:cubicBezTo>
                  <a:cubicBezTo>
                    <a:pt x="178" y="36"/>
                    <a:pt x="178" y="35"/>
                    <a:pt x="177" y="35"/>
                  </a:cubicBezTo>
                  <a:cubicBezTo>
                    <a:pt x="176" y="36"/>
                    <a:pt x="175" y="35"/>
                    <a:pt x="174" y="34"/>
                  </a:cubicBezTo>
                  <a:cubicBezTo>
                    <a:pt x="174" y="35"/>
                    <a:pt x="174" y="35"/>
                    <a:pt x="173" y="35"/>
                  </a:cubicBezTo>
                  <a:cubicBezTo>
                    <a:pt x="174" y="34"/>
                    <a:pt x="173" y="33"/>
                    <a:pt x="172" y="34"/>
                  </a:cubicBezTo>
                  <a:cubicBezTo>
                    <a:pt x="172" y="33"/>
                    <a:pt x="172" y="32"/>
                    <a:pt x="171" y="32"/>
                  </a:cubicBezTo>
                  <a:cubicBezTo>
                    <a:pt x="169" y="31"/>
                    <a:pt x="170" y="29"/>
                    <a:pt x="168" y="30"/>
                  </a:cubicBezTo>
                  <a:cubicBezTo>
                    <a:pt x="168" y="29"/>
                    <a:pt x="168" y="29"/>
                    <a:pt x="168" y="28"/>
                  </a:cubicBezTo>
                  <a:cubicBezTo>
                    <a:pt x="168" y="28"/>
                    <a:pt x="167" y="28"/>
                    <a:pt x="166" y="28"/>
                  </a:cubicBezTo>
                  <a:cubicBezTo>
                    <a:pt x="166" y="28"/>
                    <a:pt x="167" y="28"/>
                    <a:pt x="168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28"/>
                    <a:pt x="168" y="28"/>
                    <a:pt x="169" y="28"/>
                  </a:cubicBezTo>
                  <a:cubicBezTo>
                    <a:pt x="169" y="27"/>
                    <a:pt x="169" y="24"/>
                    <a:pt x="167" y="25"/>
                  </a:cubicBezTo>
                  <a:cubicBezTo>
                    <a:pt x="167" y="25"/>
                    <a:pt x="168" y="24"/>
                    <a:pt x="168" y="24"/>
                  </a:cubicBezTo>
                  <a:cubicBezTo>
                    <a:pt x="168" y="23"/>
                    <a:pt x="167" y="23"/>
                    <a:pt x="167" y="23"/>
                  </a:cubicBezTo>
                  <a:cubicBezTo>
                    <a:pt x="167" y="22"/>
                    <a:pt x="166" y="21"/>
                    <a:pt x="165" y="22"/>
                  </a:cubicBezTo>
                  <a:cubicBezTo>
                    <a:pt x="166" y="22"/>
                    <a:pt x="166" y="21"/>
                    <a:pt x="167" y="21"/>
                  </a:cubicBezTo>
                  <a:cubicBezTo>
                    <a:pt x="166" y="21"/>
                    <a:pt x="165" y="20"/>
                    <a:pt x="164" y="20"/>
                  </a:cubicBezTo>
                  <a:cubicBezTo>
                    <a:pt x="165" y="20"/>
                    <a:pt x="165" y="20"/>
                    <a:pt x="166" y="20"/>
                  </a:cubicBezTo>
                  <a:cubicBezTo>
                    <a:pt x="165" y="19"/>
                    <a:pt x="165" y="19"/>
                    <a:pt x="165" y="18"/>
                  </a:cubicBezTo>
                  <a:cubicBezTo>
                    <a:pt x="164" y="18"/>
                    <a:pt x="164" y="18"/>
                    <a:pt x="163" y="18"/>
                  </a:cubicBezTo>
                  <a:cubicBezTo>
                    <a:pt x="163" y="18"/>
                    <a:pt x="164" y="17"/>
                    <a:pt x="165" y="17"/>
                  </a:cubicBezTo>
                  <a:cubicBezTo>
                    <a:pt x="164" y="17"/>
                    <a:pt x="164" y="16"/>
                    <a:pt x="163" y="16"/>
                  </a:cubicBezTo>
                  <a:cubicBezTo>
                    <a:pt x="163" y="16"/>
                    <a:pt x="164" y="16"/>
                    <a:pt x="164" y="16"/>
                  </a:cubicBezTo>
                  <a:cubicBezTo>
                    <a:pt x="163" y="16"/>
                    <a:pt x="163" y="14"/>
                    <a:pt x="162" y="14"/>
                  </a:cubicBezTo>
                  <a:cubicBezTo>
                    <a:pt x="164" y="11"/>
                    <a:pt x="160" y="12"/>
                    <a:pt x="160" y="15"/>
                  </a:cubicBezTo>
                  <a:cubicBezTo>
                    <a:pt x="160" y="15"/>
                    <a:pt x="160" y="16"/>
                    <a:pt x="160" y="16"/>
                  </a:cubicBezTo>
                  <a:cubicBezTo>
                    <a:pt x="160" y="16"/>
                    <a:pt x="159" y="16"/>
                    <a:pt x="159" y="17"/>
                  </a:cubicBezTo>
                  <a:cubicBezTo>
                    <a:pt x="159" y="17"/>
                    <a:pt x="160" y="18"/>
                    <a:pt x="158" y="18"/>
                  </a:cubicBezTo>
                  <a:cubicBezTo>
                    <a:pt x="159" y="19"/>
                    <a:pt x="159" y="20"/>
                    <a:pt x="158" y="21"/>
                  </a:cubicBezTo>
                  <a:cubicBezTo>
                    <a:pt x="159" y="20"/>
                    <a:pt x="158" y="19"/>
                    <a:pt x="158" y="19"/>
                  </a:cubicBezTo>
                  <a:cubicBezTo>
                    <a:pt x="157" y="20"/>
                    <a:pt x="156" y="21"/>
                    <a:pt x="155" y="22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21"/>
                    <a:pt x="154" y="22"/>
                    <a:pt x="152" y="22"/>
                  </a:cubicBezTo>
                  <a:cubicBezTo>
                    <a:pt x="154" y="22"/>
                    <a:pt x="153" y="20"/>
                    <a:pt x="153" y="19"/>
                  </a:cubicBezTo>
                  <a:cubicBezTo>
                    <a:pt x="153" y="18"/>
                    <a:pt x="149" y="19"/>
                    <a:pt x="148" y="19"/>
                  </a:cubicBezTo>
                  <a:cubicBezTo>
                    <a:pt x="150" y="18"/>
                    <a:pt x="149" y="19"/>
                    <a:pt x="149" y="18"/>
                  </a:cubicBezTo>
                  <a:cubicBezTo>
                    <a:pt x="150" y="19"/>
                    <a:pt x="150" y="18"/>
                    <a:pt x="151" y="18"/>
                  </a:cubicBezTo>
                  <a:cubicBezTo>
                    <a:pt x="151" y="17"/>
                    <a:pt x="151" y="18"/>
                    <a:pt x="151" y="17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52" y="14"/>
                    <a:pt x="148" y="14"/>
                    <a:pt x="146" y="13"/>
                  </a:cubicBezTo>
                  <a:cubicBezTo>
                    <a:pt x="148" y="13"/>
                    <a:pt x="149" y="13"/>
                    <a:pt x="151" y="13"/>
                  </a:cubicBezTo>
                  <a:cubicBezTo>
                    <a:pt x="150" y="11"/>
                    <a:pt x="151" y="10"/>
                    <a:pt x="150" y="8"/>
                  </a:cubicBezTo>
                  <a:cubicBezTo>
                    <a:pt x="150" y="9"/>
                    <a:pt x="149" y="9"/>
                    <a:pt x="149" y="9"/>
                  </a:cubicBezTo>
                  <a:cubicBezTo>
                    <a:pt x="149" y="8"/>
                    <a:pt x="143" y="8"/>
                    <a:pt x="146" y="6"/>
                  </a:cubicBezTo>
                  <a:cubicBezTo>
                    <a:pt x="145" y="6"/>
                    <a:pt x="145" y="6"/>
                    <a:pt x="144" y="6"/>
                  </a:cubicBezTo>
                  <a:cubicBezTo>
                    <a:pt x="144" y="5"/>
                    <a:pt x="144" y="5"/>
                    <a:pt x="144" y="4"/>
                  </a:cubicBezTo>
                  <a:cubicBezTo>
                    <a:pt x="144" y="5"/>
                    <a:pt x="143" y="5"/>
                    <a:pt x="143" y="5"/>
                  </a:cubicBezTo>
                  <a:cubicBezTo>
                    <a:pt x="144" y="3"/>
                    <a:pt x="142" y="2"/>
                    <a:pt x="140" y="1"/>
                  </a:cubicBezTo>
                  <a:cubicBezTo>
                    <a:pt x="139" y="1"/>
                    <a:pt x="138" y="3"/>
                    <a:pt x="136" y="3"/>
                  </a:cubicBezTo>
                  <a:cubicBezTo>
                    <a:pt x="135" y="2"/>
                    <a:pt x="132" y="0"/>
                    <a:pt x="131" y="2"/>
                  </a:cubicBezTo>
                  <a:cubicBezTo>
                    <a:pt x="130" y="3"/>
                    <a:pt x="130" y="5"/>
                    <a:pt x="132" y="5"/>
                  </a:cubicBezTo>
                  <a:cubicBezTo>
                    <a:pt x="132" y="7"/>
                    <a:pt x="131" y="8"/>
                    <a:pt x="130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0" y="10"/>
                    <a:pt x="132" y="12"/>
                    <a:pt x="131" y="14"/>
                  </a:cubicBezTo>
                  <a:cubicBezTo>
                    <a:pt x="132" y="14"/>
                    <a:pt x="132" y="14"/>
                    <a:pt x="133" y="14"/>
                  </a:cubicBezTo>
                  <a:cubicBezTo>
                    <a:pt x="132" y="14"/>
                    <a:pt x="132" y="15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32" y="17"/>
                    <a:pt x="131" y="17"/>
                    <a:pt x="129" y="18"/>
                  </a:cubicBezTo>
                  <a:cubicBezTo>
                    <a:pt x="128" y="18"/>
                    <a:pt x="131" y="21"/>
                    <a:pt x="132" y="21"/>
                  </a:cubicBezTo>
                  <a:cubicBezTo>
                    <a:pt x="133" y="22"/>
                    <a:pt x="133" y="28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5" y="29"/>
                    <a:pt x="135" y="29"/>
                    <a:pt x="135" y="30"/>
                  </a:cubicBezTo>
                  <a:cubicBezTo>
                    <a:pt x="133" y="30"/>
                    <a:pt x="133" y="32"/>
                    <a:pt x="132" y="33"/>
                  </a:cubicBezTo>
                  <a:cubicBezTo>
                    <a:pt x="131" y="35"/>
                    <a:pt x="128" y="36"/>
                    <a:pt x="127" y="37"/>
                  </a:cubicBezTo>
                  <a:cubicBezTo>
                    <a:pt x="128" y="37"/>
                    <a:pt x="129" y="41"/>
                    <a:pt x="129" y="41"/>
                  </a:cubicBezTo>
                  <a:cubicBezTo>
                    <a:pt x="129" y="43"/>
                    <a:pt x="129" y="46"/>
                    <a:pt x="131" y="46"/>
                  </a:cubicBezTo>
                  <a:cubicBezTo>
                    <a:pt x="130" y="46"/>
                    <a:pt x="129" y="46"/>
                    <a:pt x="129" y="47"/>
                  </a:cubicBezTo>
                  <a:cubicBezTo>
                    <a:pt x="128" y="48"/>
                    <a:pt x="130" y="48"/>
                    <a:pt x="129" y="49"/>
                  </a:cubicBezTo>
                  <a:cubicBezTo>
                    <a:pt x="128" y="48"/>
                    <a:pt x="127" y="49"/>
                    <a:pt x="127" y="50"/>
                  </a:cubicBezTo>
                  <a:cubicBezTo>
                    <a:pt x="126" y="49"/>
                    <a:pt x="125" y="49"/>
                    <a:pt x="123" y="50"/>
                  </a:cubicBezTo>
                  <a:cubicBezTo>
                    <a:pt x="127" y="48"/>
                    <a:pt x="123" y="46"/>
                    <a:pt x="121" y="46"/>
                  </a:cubicBezTo>
                  <a:cubicBezTo>
                    <a:pt x="122" y="46"/>
                    <a:pt x="122" y="46"/>
                    <a:pt x="123" y="46"/>
                  </a:cubicBezTo>
                  <a:cubicBezTo>
                    <a:pt x="121" y="43"/>
                    <a:pt x="120" y="40"/>
                    <a:pt x="121" y="36"/>
                  </a:cubicBezTo>
                  <a:cubicBezTo>
                    <a:pt x="121" y="34"/>
                    <a:pt x="120" y="34"/>
                    <a:pt x="117" y="34"/>
                  </a:cubicBezTo>
                  <a:cubicBezTo>
                    <a:pt x="115" y="34"/>
                    <a:pt x="114" y="33"/>
                    <a:pt x="113" y="36"/>
                  </a:cubicBezTo>
                  <a:cubicBezTo>
                    <a:pt x="114" y="33"/>
                    <a:pt x="113" y="33"/>
                    <a:pt x="111" y="32"/>
                  </a:cubicBezTo>
                  <a:cubicBezTo>
                    <a:pt x="108" y="31"/>
                    <a:pt x="109" y="30"/>
                    <a:pt x="107" y="29"/>
                  </a:cubicBezTo>
                  <a:cubicBezTo>
                    <a:pt x="105" y="28"/>
                    <a:pt x="103" y="27"/>
                    <a:pt x="102" y="26"/>
                  </a:cubicBezTo>
                  <a:cubicBezTo>
                    <a:pt x="100" y="25"/>
                    <a:pt x="98" y="26"/>
                    <a:pt x="96" y="27"/>
                  </a:cubicBezTo>
                  <a:cubicBezTo>
                    <a:pt x="98" y="26"/>
                    <a:pt x="97" y="24"/>
                    <a:pt x="96" y="22"/>
                  </a:cubicBezTo>
                  <a:cubicBezTo>
                    <a:pt x="96" y="21"/>
                    <a:pt x="96" y="19"/>
                    <a:pt x="95" y="19"/>
                  </a:cubicBezTo>
                  <a:cubicBezTo>
                    <a:pt x="94" y="19"/>
                    <a:pt x="93" y="19"/>
                    <a:pt x="93" y="20"/>
                  </a:cubicBezTo>
                  <a:cubicBezTo>
                    <a:pt x="93" y="17"/>
                    <a:pt x="82" y="19"/>
                    <a:pt x="80" y="19"/>
                  </a:cubicBezTo>
                  <a:cubicBezTo>
                    <a:pt x="69" y="19"/>
                    <a:pt x="58" y="19"/>
                    <a:pt x="48" y="19"/>
                  </a:cubicBezTo>
                  <a:cubicBezTo>
                    <a:pt x="32" y="19"/>
                    <a:pt x="16" y="19"/>
                    <a:pt x="0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81" name="Freeform 722"/>
            <p:cNvSpPr>
              <a:spLocks noEditPoints="1"/>
            </p:cNvSpPr>
            <p:nvPr/>
          </p:nvSpPr>
          <p:spPr bwMode="auto">
            <a:xfrm>
              <a:off x="6075413" y="1585367"/>
              <a:ext cx="1390650" cy="593725"/>
            </a:xfrm>
            <a:custGeom>
              <a:avLst/>
              <a:gdLst>
                <a:gd name="T0" fmla="*/ 2147483647 w 187"/>
                <a:gd name="T1" fmla="*/ 2147483647 h 80"/>
                <a:gd name="T2" fmla="*/ 2147483647 w 187"/>
                <a:gd name="T3" fmla="*/ 2147483647 h 80"/>
                <a:gd name="T4" fmla="*/ 2147483647 w 187"/>
                <a:gd name="T5" fmla="*/ 2147483647 h 80"/>
                <a:gd name="T6" fmla="*/ 2147483647 w 187"/>
                <a:gd name="T7" fmla="*/ 2147483647 h 80"/>
                <a:gd name="T8" fmla="*/ 2147483647 w 187"/>
                <a:gd name="T9" fmla="*/ 2147483647 h 80"/>
                <a:gd name="T10" fmla="*/ 2147483647 w 187"/>
                <a:gd name="T11" fmla="*/ 2147483647 h 80"/>
                <a:gd name="T12" fmla="*/ 2147483647 w 187"/>
                <a:gd name="T13" fmla="*/ 2147483647 h 80"/>
                <a:gd name="T14" fmla="*/ 2147483647 w 187"/>
                <a:gd name="T15" fmla="*/ 2147483647 h 80"/>
                <a:gd name="T16" fmla="*/ 2147483647 w 187"/>
                <a:gd name="T17" fmla="*/ 2147483647 h 80"/>
                <a:gd name="T18" fmla="*/ 2147483647 w 187"/>
                <a:gd name="T19" fmla="*/ 2147483647 h 80"/>
                <a:gd name="T20" fmla="*/ 2147483647 w 187"/>
                <a:gd name="T21" fmla="*/ 2147483647 h 80"/>
                <a:gd name="T22" fmla="*/ 2147483647 w 187"/>
                <a:gd name="T23" fmla="*/ 0 h 80"/>
                <a:gd name="T24" fmla="*/ 2147483647 w 187"/>
                <a:gd name="T25" fmla="*/ 2147483647 h 80"/>
                <a:gd name="T26" fmla="*/ 2147483647 w 187"/>
                <a:gd name="T27" fmla="*/ 2147483647 h 80"/>
                <a:gd name="T28" fmla="*/ 2147483647 w 187"/>
                <a:gd name="T29" fmla="*/ 2147483647 h 80"/>
                <a:gd name="T30" fmla="*/ 2147483647 w 187"/>
                <a:gd name="T31" fmla="*/ 2147483647 h 80"/>
                <a:gd name="T32" fmla="*/ 2147483647 w 187"/>
                <a:gd name="T33" fmla="*/ 2147483647 h 80"/>
                <a:gd name="T34" fmla="*/ 2147483647 w 187"/>
                <a:gd name="T35" fmla="*/ 2147483647 h 80"/>
                <a:gd name="T36" fmla="*/ 2147483647 w 187"/>
                <a:gd name="T37" fmla="*/ 2147483647 h 80"/>
                <a:gd name="T38" fmla="*/ 2147483647 w 187"/>
                <a:gd name="T39" fmla="*/ 2147483647 h 80"/>
                <a:gd name="T40" fmla="*/ 2147483647 w 187"/>
                <a:gd name="T41" fmla="*/ 2147483647 h 80"/>
                <a:gd name="T42" fmla="*/ 2147483647 w 187"/>
                <a:gd name="T43" fmla="*/ 2147483647 h 80"/>
                <a:gd name="T44" fmla="*/ 2147483647 w 187"/>
                <a:gd name="T45" fmla="*/ 2147483647 h 80"/>
                <a:gd name="T46" fmla="*/ 2147483647 w 187"/>
                <a:gd name="T47" fmla="*/ 2147483647 h 80"/>
                <a:gd name="T48" fmla="*/ 2147483647 w 187"/>
                <a:gd name="T49" fmla="*/ 2147483647 h 80"/>
                <a:gd name="T50" fmla="*/ 2147483647 w 187"/>
                <a:gd name="T51" fmla="*/ 2147483647 h 80"/>
                <a:gd name="T52" fmla="*/ 2147483647 w 187"/>
                <a:gd name="T53" fmla="*/ 2147483647 h 80"/>
                <a:gd name="T54" fmla="*/ 2147483647 w 187"/>
                <a:gd name="T55" fmla="*/ 2147483647 h 80"/>
                <a:gd name="T56" fmla="*/ 2147483647 w 187"/>
                <a:gd name="T57" fmla="*/ 2147483647 h 80"/>
                <a:gd name="T58" fmla="*/ 2147483647 w 187"/>
                <a:gd name="T59" fmla="*/ 2147483647 h 80"/>
                <a:gd name="T60" fmla="*/ 2147483647 w 187"/>
                <a:gd name="T61" fmla="*/ 2147483647 h 80"/>
                <a:gd name="T62" fmla="*/ 2147483647 w 187"/>
                <a:gd name="T63" fmla="*/ 2147483647 h 80"/>
                <a:gd name="T64" fmla="*/ 2147483647 w 187"/>
                <a:gd name="T65" fmla="*/ 2147483647 h 80"/>
                <a:gd name="T66" fmla="*/ 2147483647 w 187"/>
                <a:gd name="T67" fmla="*/ 2147483647 h 80"/>
                <a:gd name="T68" fmla="*/ 2147483647 w 187"/>
                <a:gd name="T69" fmla="*/ 2147483647 h 80"/>
                <a:gd name="T70" fmla="*/ 2147483647 w 187"/>
                <a:gd name="T71" fmla="*/ 2147483647 h 80"/>
                <a:gd name="T72" fmla="*/ 2147483647 w 187"/>
                <a:gd name="T73" fmla="*/ 2147483647 h 80"/>
                <a:gd name="T74" fmla="*/ 2147483647 w 187"/>
                <a:gd name="T75" fmla="*/ 2147483647 h 80"/>
                <a:gd name="T76" fmla="*/ 2147483647 w 187"/>
                <a:gd name="T77" fmla="*/ 2147483647 h 80"/>
                <a:gd name="T78" fmla="*/ 2147483647 w 187"/>
                <a:gd name="T79" fmla="*/ 2147483647 h 80"/>
                <a:gd name="T80" fmla="*/ 2147483647 w 187"/>
                <a:gd name="T81" fmla="*/ 2147483647 h 80"/>
                <a:gd name="T82" fmla="*/ 2147483647 w 187"/>
                <a:gd name="T83" fmla="*/ 2147483647 h 80"/>
                <a:gd name="T84" fmla="*/ 2147483647 w 187"/>
                <a:gd name="T85" fmla="*/ 2147483647 h 80"/>
                <a:gd name="T86" fmla="*/ 2147483647 w 187"/>
                <a:gd name="T87" fmla="*/ 2147483647 h 80"/>
                <a:gd name="T88" fmla="*/ 2147483647 w 187"/>
                <a:gd name="T89" fmla="*/ 2147483647 h 80"/>
                <a:gd name="T90" fmla="*/ 2147483647 w 187"/>
                <a:gd name="T91" fmla="*/ 2147483647 h 80"/>
                <a:gd name="T92" fmla="*/ 2147483647 w 187"/>
                <a:gd name="T93" fmla="*/ 2147483647 h 80"/>
                <a:gd name="T94" fmla="*/ 2147483647 w 187"/>
                <a:gd name="T95" fmla="*/ 2147483647 h 80"/>
                <a:gd name="T96" fmla="*/ 2147483647 w 187"/>
                <a:gd name="T97" fmla="*/ 2147483647 h 80"/>
                <a:gd name="T98" fmla="*/ 2147483647 w 187"/>
                <a:gd name="T99" fmla="*/ 2147483647 h 80"/>
                <a:gd name="T100" fmla="*/ 2147483647 w 187"/>
                <a:gd name="T101" fmla="*/ 2147483647 h 80"/>
                <a:gd name="T102" fmla="*/ 2147483647 w 187"/>
                <a:gd name="T103" fmla="*/ 2147483647 h 80"/>
                <a:gd name="T104" fmla="*/ 2147483647 w 187"/>
                <a:gd name="T105" fmla="*/ 2147483647 h 80"/>
                <a:gd name="T106" fmla="*/ 2147483647 w 187"/>
                <a:gd name="T107" fmla="*/ 2147483647 h 80"/>
                <a:gd name="T108" fmla="*/ 2147483647 w 187"/>
                <a:gd name="T109" fmla="*/ 2147483647 h 80"/>
                <a:gd name="T110" fmla="*/ 2147483647 w 187"/>
                <a:gd name="T111" fmla="*/ 2147483647 h 80"/>
                <a:gd name="T112" fmla="*/ 2147483647 w 187"/>
                <a:gd name="T113" fmla="*/ 2147483647 h 80"/>
                <a:gd name="T114" fmla="*/ 2147483647 w 187"/>
                <a:gd name="T115" fmla="*/ 2147483647 h 80"/>
                <a:gd name="T116" fmla="*/ 2147483647 w 187"/>
                <a:gd name="T117" fmla="*/ 2147483647 h 80"/>
                <a:gd name="T118" fmla="*/ 2147483647 w 187"/>
                <a:gd name="T119" fmla="*/ 2147483647 h 80"/>
                <a:gd name="T120" fmla="*/ 2147483647 w 187"/>
                <a:gd name="T121" fmla="*/ 2147483647 h 80"/>
                <a:gd name="T122" fmla="*/ 2147483647 w 187"/>
                <a:gd name="T123" fmla="*/ 2147483647 h 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87" h="80">
                  <a:moveTo>
                    <a:pt x="123" y="80"/>
                  </a:moveTo>
                  <a:cubicBezTo>
                    <a:pt x="122" y="80"/>
                    <a:pt x="122" y="80"/>
                    <a:pt x="122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8"/>
                    <a:pt x="122" y="78"/>
                    <a:pt x="123" y="78"/>
                  </a:cubicBezTo>
                  <a:cubicBezTo>
                    <a:pt x="122" y="77"/>
                    <a:pt x="123" y="76"/>
                    <a:pt x="124" y="75"/>
                  </a:cubicBezTo>
                  <a:cubicBezTo>
                    <a:pt x="124" y="75"/>
                    <a:pt x="124" y="74"/>
                    <a:pt x="124" y="74"/>
                  </a:cubicBezTo>
                  <a:cubicBezTo>
                    <a:pt x="124" y="73"/>
                    <a:pt x="125" y="72"/>
                    <a:pt x="125" y="72"/>
                  </a:cubicBezTo>
                  <a:cubicBezTo>
                    <a:pt x="125" y="71"/>
                    <a:pt x="125" y="70"/>
                    <a:pt x="125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6" y="69"/>
                    <a:pt x="126" y="69"/>
                    <a:pt x="126" y="69"/>
                  </a:cubicBezTo>
                  <a:cubicBezTo>
                    <a:pt x="127" y="69"/>
                    <a:pt x="127" y="70"/>
                    <a:pt x="127" y="71"/>
                  </a:cubicBezTo>
                  <a:cubicBezTo>
                    <a:pt x="128" y="70"/>
                    <a:pt x="128" y="70"/>
                    <a:pt x="128" y="71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8" y="70"/>
                    <a:pt x="128" y="70"/>
                    <a:pt x="128" y="69"/>
                  </a:cubicBezTo>
                  <a:cubicBezTo>
                    <a:pt x="128" y="68"/>
                    <a:pt x="127" y="68"/>
                    <a:pt x="126" y="68"/>
                  </a:cubicBezTo>
                  <a:cubicBezTo>
                    <a:pt x="126" y="67"/>
                    <a:pt x="125" y="67"/>
                    <a:pt x="125" y="67"/>
                  </a:cubicBezTo>
                  <a:cubicBezTo>
                    <a:pt x="123" y="67"/>
                    <a:pt x="120" y="67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4"/>
                    <a:pt x="118" y="64"/>
                    <a:pt x="118" y="63"/>
                  </a:cubicBezTo>
                  <a:cubicBezTo>
                    <a:pt x="117" y="62"/>
                    <a:pt x="117" y="62"/>
                    <a:pt x="117" y="61"/>
                  </a:cubicBezTo>
                  <a:cubicBezTo>
                    <a:pt x="116" y="61"/>
                    <a:pt x="115" y="60"/>
                    <a:pt x="115" y="59"/>
                  </a:cubicBezTo>
                  <a:cubicBezTo>
                    <a:pt x="114" y="58"/>
                    <a:pt x="114" y="58"/>
                    <a:pt x="113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8"/>
                    <a:pt x="111" y="57"/>
                    <a:pt x="111" y="57"/>
                  </a:cubicBezTo>
                  <a:cubicBezTo>
                    <a:pt x="111" y="57"/>
                    <a:pt x="110" y="58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0" y="59"/>
                    <a:pt x="109" y="59"/>
                    <a:pt x="109" y="59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60"/>
                    <a:pt x="106" y="61"/>
                    <a:pt x="105" y="61"/>
                  </a:cubicBezTo>
                  <a:cubicBezTo>
                    <a:pt x="104" y="61"/>
                    <a:pt x="102" y="60"/>
                    <a:pt x="101" y="60"/>
                  </a:cubicBezTo>
                  <a:cubicBezTo>
                    <a:pt x="100" y="59"/>
                    <a:pt x="99" y="58"/>
                    <a:pt x="97" y="58"/>
                  </a:cubicBezTo>
                  <a:cubicBezTo>
                    <a:pt x="95" y="58"/>
                    <a:pt x="95" y="58"/>
                    <a:pt x="94" y="57"/>
                  </a:cubicBezTo>
                  <a:cubicBezTo>
                    <a:pt x="94" y="57"/>
                    <a:pt x="92" y="58"/>
                    <a:pt x="90" y="58"/>
                  </a:cubicBezTo>
                  <a:cubicBezTo>
                    <a:pt x="89" y="58"/>
                    <a:pt x="87" y="57"/>
                    <a:pt x="86" y="57"/>
                  </a:cubicBezTo>
                  <a:cubicBezTo>
                    <a:pt x="86" y="57"/>
                    <a:pt x="85" y="57"/>
                    <a:pt x="85" y="57"/>
                  </a:cubicBezTo>
                  <a:cubicBezTo>
                    <a:pt x="77" y="57"/>
                    <a:pt x="70" y="57"/>
                    <a:pt x="63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8" y="57"/>
                    <a:pt x="37" y="57"/>
                  </a:cubicBezTo>
                  <a:cubicBezTo>
                    <a:pt x="36" y="57"/>
                    <a:pt x="35" y="58"/>
                    <a:pt x="33" y="58"/>
                  </a:cubicBezTo>
                  <a:cubicBezTo>
                    <a:pt x="31" y="58"/>
                    <a:pt x="30" y="57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5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4"/>
                    <a:pt x="27" y="54"/>
                  </a:cubicBezTo>
                  <a:cubicBezTo>
                    <a:pt x="27" y="54"/>
                    <a:pt x="26" y="54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4" y="52"/>
                    <a:pt x="23" y="52"/>
                    <a:pt x="22" y="52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0" y="51"/>
                    <a:pt x="19" y="50"/>
                    <a:pt x="18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3"/>
                    <a:pt x="15" y="41"/>
                    <a:pt x="15" y="40"/>
                  </a:cubicBezTo>
                  <a:cubicBezTo>
                    <a:pt x="14" y="40"/>
                    <a:pt x="14" y="40"/>
                    <a:pt x="13" y="39"/>
                  </a:cubicBezTo>
                  <a:cubicBezTo>
                    <a:pt x="13" y="39"/>
                    <a:pt x="13" y="38"/>
                    <a:pt x="13" y="37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2"/>
                    <a:pt x="13" y="31"/>
                    <a:pt x="13" y="30"/>
                  </a:cubicBezTo>
                  <a:cubicBezTo>
                    <a:pt x="12" y="30"/>
                    <a:pt x="11" y="29"/>
                    <a:pt x="11" y="29"/>
                  </a:cubicBezTo>
                  <a:cubicBezTo>
                    <a:pt x="10" y="29"/>
                    <a:pt x="9" y="28"/>
                    <a:pt x="8" y="28"/>
                  </a:cubicBezTo>
                  <a:cubicBezTo>
                    <a:pt x="7" y="27"/>
                    <a:pt x="7" y="25"/>
                    <a:pt x="6" y="23"/>
                  </a:cubicBezTo>
                  <a:cubicBezTo>
                    <a:pt x="5" y="21"/>
                    <a:pt x="5" y="19"/>
                    <a:pt x="3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7" y="17"/>
                    <a:pt x="30" y="17"/>
                    <a:pt x="44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9" y="17"/>
                    <a:pt x="76" y="17"/>
                    <a:pt x="83" y="17"/>
                  </a:cubicBezTo>
                  <a:cubicBezTo>
                    <a:pt x="83" y="17"/>
                    <a:pt x="84" y="17"/>
                    <a:pt x="85" y="17"/>
                  </a:cubicBezTo>
                  <a:cubicBezTo>
                    <a:pt x="86" y="17"/>
                    <a:pt x="88" y="17"/>
                    <a:pt x="90" y="17"/>
                  </a:cubicBezTo>
                  <a:cubicBezTo>
                    <a:pt x="93" y="17"/>
                    <a:pt x="95" y="17"/>
                    <a:pt x="96" y="18"/>
                  </a:cubicBezTo>
                  <a:cubicBezTo>
                    <a:pt x="96" y="17"/>
                    <a:pt x="97" y="17"/>
                    <a:pt x="98" y="18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9" y="18"/>
                    <a:pt x="99" y="19"/>
                    <a:pt x="100" y="20"/>
                  </a:cubicBezTo>
                  <a:cubicBezTo>
                    <a:pt x="100" y="20"/>
                    <a:pt x="100" y="21"/>
                    <a:pt x="100" y="21"/>
                  </a:cubicBezTo>
                  <a:cubicBezTo>
                    <a:pt x="100" y="21"/>
                    <a:pt x="100" y="21"/>
                    <a:pt x="100" y="22"/>
                  </a:cubicBezTo>
                  <a:cubicBezTo>
                    <a:pt x="101" y="22"/>
                    <a:pt x="101" y="24"/>
                    <a:pt x="101" y="25"/>
                  </a:cubicBezTo>
                  <a:cubicBezTo>
                    <a:pt x="102" y="24"/>
                    <a:pt x="103" y="24"/>
                    <a:pt x="105" y="25"/>
                  </a:cubicBezTo>
                  <a:cubicBezTo>
                    <a:pt x="107" y="25"/>
                    <a:pt x="108" y="26"/>
                    <a:pt x="110" y="27"/>
                  </a:cubicBezTo>
                  <a:cubicBezTo>
                    <a:pt x="111" y="28"/>
                    <a:pt x="112" y="28"/>
                    <a:pt x="112" y="29"/>
                  </a:cubicBezTo>
                  <a:cubicBezTo>
                    <a:pt x="112" y="30"/>
                    <a:pt x="113" y="30"/>
                    <a:pt x="114" y="30"/>
                  </a:cubicBezTo>
                  <a:cubicBezTo>
                    <a:pt x="115" y="31"/>
                    <a:pt x="116" y="31"/>
                    <a:pt x="117" y="32"/>
                  </a:cubicBezTo>
                  <a:cubicBezTo>
                    <a:pt x="117" y="32"/>
                    <a:pt x="117" y="32"/>
                    <a:pt x="117" y="33"/>
                  </a:cubicBezTo>
                  <a:cubicBezTo>
                    <a:pt x="118" y="32"/>
                    <a:pt x="118" y="32"/>
                    <a:pt x="119" y="33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1" y="33"/>
                    <a:pt x="121" y="33"/>
                    <a:pt x="122" y="33"/>
                  </a:cubicBezTo>
                  <a:cubicBezTo>
                    <a:pt x="123" y="33"/>
                    <a:pt x="123" y="33"/>
                    <a:pt x="124" y="33"/>
                  </a:cubicBezTo>
                  <a:cubicBezTo>
                    <a:pt x="124" y="34"/>
                    <a:pt x="124" y="34"/>
                    <a:pt x="124" y="35"/>
                  </a:cubicBezTo>
                  <a:cubicBezTo>
                    <a:pt x="124" y="39"/>
                    <a:pt x="124" y="41"/>
                    <a:pt x="126" y="44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7" y="45"/>
                    <a:pt x="128" y="46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29" y="48"/>
                    <a:pt x="129" y="48"/>
                    <a:pt x="130" y="47"/>
                  </a:cubicBezTo>
                  <a:cubicBezTo>
                    <a:pt x="130" y="47"/>
                    <a:pt x="131" y="47"/>
                    <a:pt x="131" y="47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1" y="47"/>
                    <a:pt x="131" y="46"/>
                    <a:pt x="131" y="46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1" y="44"/>
                    <a:pt x="131" y="42"/>
                    <a:pt x="131" y="41"/>
                  </a:cubicBezTo>
                  <a:cubicBezTo>
                    <a:pt x="131" y="41"/>
                    <a:pt x="131" y="41"/>
                    <a:pt x="131" y="40"/>
                  </a:cubicBezTo>
                  <a:cubicBezTo>
                    <a:pt x="131" y="40"/>
                    <a:pt x="130" y="37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5"/>
                    <a:pt x="131" y="35"/>
                    <a:pt x="131" y="34"/>
                  </a:cubicBezTo>
                  <a:cubicBezTo>
                    <a:pt x="132" y="34"/>
                    <a:pt x="134" y="33"/>
                    <a:pt x="134" y="32"/>
                  </a:cubicBezTo>
                  <a:cubicBezTo>
                    <a:pt x="134" y="32"/>
                    <a:pt x="135" y="32"/>
                    <a:pt x="135" y="31"/>
                  </a:cubicBezTo>
                  <a:cubicBezTo>
                    <a:pt x="135" y="30"/>
                    <a:pt x="136" y="30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5"/>
                    <a:pt x="135" y="21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2" y="19"/>
                    <a:pt x="131" y="18"/>
                    <a:pt x="131" y="17"/>
                  </a:cubicBezTo>
                  <a:cubicBezTo>
                    <a:pt x="131" y="17"/>
                    <a:pt x="131" y="16"/>
                    <a:pt x="132" y="16"/>
                  </a:cubicBezTo>
                  <a:cubicBezTo>
                    <a:pt x="132" y="16"/>
                    <a:pt x="132" y="16"/>
                    <a:pt x="133" y="16"/>
                  </a:cubicBezTo>
                  <a:cubicBezTo>
                    <a:pt x="134" y="15"/>
                    <a:pt x="134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1"/>
                    <a:pt x="134" y="11"/>
                  </a:cubicBezTo>
                  <a:cubicBezTo>
                    <a:pt x="134" y="10"/>
                    <a:pt x="134" y="10"/>
                    <a:pt x="134" y="9"/>
                  </a:cubicBezTo>
                  <a:cubicBezTo>
                    <a:pt x="134" y="9"/>
                    <a:pt x="133" y="9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7"/>
                    <a:pt x="134" y="6"/>
                    <a:pt x="134" y="5"/>
                  </a:cubicBezTo>
                  <a:cubicBezTo>
                    <a:pt x="133" y="5"/>
                    <a:pt x="133" y="4"/>
                    <a:pt x="133" y="4"/>
                  </a:cubicBezTo>
                  <a:cubicBezTo>
                    <a:pt x="132" y="3"/>
                    <a:pt x="133" y="1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7" y="0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0" y="1"/>
                    <a:pt x="141" y="1"/>
                    <a:pt x="141" y="1"/>
                  </a:cubicBezTo>
                  <a:cubicBezTo>
                    <a:pt x="142" y="0"/>
                    <a:pt x="142" y="0"/>
                    <a:pt x="143" y="0"/>
                  </a:cubicBezTo>
                  <a:cubicBezTo>
                    <a:pt x="145" y="0"/>
                    <a:pt x="146" y="1"/>
                    <a:pt x="146" y="2"/>
                  </a:cubicBezTo>
                  <a:cubicBezTo>
                    <a:pt x="147" y="2"/>
                    <a:pt x="147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3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50" y="6"/>
                    <a:pt x="150" y="7"/>
                  </a:cubicBezTo>
                  <a:cubicBezTo>
                    <a:pt x="151" y="7"/>
                    <a:pt x="152" y="7"/>
                    <a:pt x="152" y="8"/>
                  </a:cubicBezTo>
                  <a:cubicBezTo>
                    <a:pt x="152" y="8"/>
                    <a:pt x="152" y="8"/>
                    <a:pt x="152" y="7"/>
                  </a:cubicBezTo>
                  <a:cubicBezTo>
                    <a:pt x="152" y="7"/>
                    <a:pt x="153" y="7"/>
                    <a:pt x="153" y="7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8"/>
                    <a:pt x="154" y="9"/>
                    <a:pt x="154" y="10"/>
                  </a:cubicBezTo>
                  <a:cubicBezTo>
                    <a:pt x="154" y="10"/>
                    <a:pt x="154" y="11"/>
                    <a:pt x="154" y="12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3" y="13"/>
                  </a:cubicBezTo>
                  <a:cubicBezTo>
                    <a:pt x="154" y="13"/>
                    <a:pt x="154" y="13"/>
                    <a:pt x="154" y="14"/>
                  </a:cubicBezTo>
                  <a:cubicBezTo>
                    <a:pt x="154" y="14"/>
                    <a:pt x="154" y="15"/>
                    <a:pt x="154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4" y="16"/>
                    <a:pt x="154" y="16"/>
                  </a:cubicBezTo>
                  <a:cubicBezTo>
                    <a:pt x="154" y="16"/>
                    <a:pt x="155" y="17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6" y="17"/>
                    <a:pt x="156" y="17"/>
                    <a:pt x="156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19"/>
                    <a:pt x="160" y="19"/>
                    <a:pt x="160" y="18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5"/>
                  </a:cubicBezTo>
                  <a:cubicBezTo>
                    <a:pt x="162" y="15"/>
                    <a:pt x="162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2" y="14"/>
                    <a:pt x="162" y="14"/>
                    <a:pt x="162" y="13"/>
                  </a:cubicBezTo>
                  <a:cubicBezTo>
                    <a:pt x="163" y="12"/>
                    <a:pt x="164" y="11"/>
                    <a:pt x="165" y="11"/>
                  </a:cubicBezTo>
                  <a:cubicBezTo>
                    <a:pt x="165" y="11"/>
                    <a:pt x="166" y="11"/>
                    <a:pt x="166" y="11"/>
                  </a:cubicBezTo>
                  <a:cubicBezTo>
                    <a:pt x="166" y="12"/>
                    <a:pt x="166" y="12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4"/>
                    <a:pt x="167" y="14"/>
                    <a:pt x="167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7"/>
                    <a:pt x="169" y="18"/>
                    <a:pt x="169" y="18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0" y="21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1" y="22"/>
                    <a:pt x="172" y="22"/>
                    <a:pt x="172" y="23"/>
                  </a:cubicBezTo>
                  <a:cubicBezTo>
                    <a:pt x="172" y="23"/>
                    <a:pt x="172" y="23"/>
                    <a:pt x="172" y="23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3" y="25"/>
                    <a:pt x="173" y="27"/>
                    <a:pt x="172" y="27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3" y="30"/>
                    <a:pt x="173" y="30"/>
                    <a:pt x="174" y="30"/>
                  </a:cubicBezTo>
                  <a:cubicBezTo>
                    <a:pt x="175" y="30"/>
                    <a:pt x="175" y="31"/>
                    <a:pt x="176" y="31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7" y="32"/>
                    <a:pt x="177" y="33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8" y="34"/>
                    <a:pt x="179" y="34"/>
                    <a:pt x="179" y="34"/>
                  </a:cubicBezTo>
                  <a:cubicBezTo>
                    <a:pt x="179" y="34"/>
                    <a:pt x="180" y="34"/>
                    <a:pt x="180" y="34"/>
                  </a:cubicBezTo>
                  <a:cubicBezTo>
                    <a:pt x="180" y="33"/>
                    <a:pt x="180" y="33"/>
                    <a:pt x="180" y="33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2" y="35"/>
                    <a:pt x="182" y="35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2" y="36"/>
                    <a:pt x="182" y="36"/>
                    <a:pt x="182" y="36"/>
                  </a:cubicBezTo>
                  <a:cubicBezTo>
                    <a:pt x="181" y="36"/>
                    <a:pt x="181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3" y="38"/>
                    <a:pt x="184" y="39"/>
                    <a:pt x="185" y="39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40"/>
                    <a:pt x="186" y="41"/>
                    <a:pt x="186" y="41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6" y="42"/>
                    <a:pt x="186" y="42"/>
                    <a:pt x="186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7"/>
                    <a:pt x="180" y="49"/>
                    <a:pt x="180" y="49"/>
                  </a:cubicBezTo>
                  <a:cubicBezTo>
                    <a:pt x="179" y="49"/>
                    <a:pt x="178" y="50"/>
                    <a:pt x="178" y="50"/>
                  </a:cubicBezTo>
                  <a:cubicBezTo>
                    <a:pt x="177" y="52"/>
                    <a:pt x="176" y="52"/>
                    <a:pt x="175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3" y="53"/>
                    <a:pt x="172" y="53"/>
                    <a:pt x="170" y="53"/>
                  </a:cubicBezTo>
                  <a:cubicBezTo>
                    <a:pt x="169" y="53"/>
                    <a:pt x="168" y="53"/>
                    <a:pt x="166" y="52"/>
                  </a:cubicBezTo>
                  <a:cubicBezTo>
                    <a:pt x="165" y="52"/>
                    <a:pt x="165" y="52"/>
                    <a:pt x="164" y="52"/>
                  </a:cubicBezTo>
                  <a:cubicBezTo>
                    <a:pt x="162" y="52"/>
                    <a:pt x="161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5"/>
                    <a:pt x="159" y="55"/>
                    <a:pt x="159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60" y="55"/>
                    <a:pt x="160" y="55"/>
                    <a:pt x="161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2" y="55"/>
                    <a:pt x="162" y="55"/>
                    <a:pt x="163" y="55"/>
                  </a:cubicBezTo>
                  <a:cubicBezTo>
                    <a:pt x="164" y="55"/>
                    <a:pt x="165" y="55"/>
                    <a:pt x="166" y="56"/>
                  </a:cubicBezTo>
                  <a:cubicBezTo>
                    <a:pt x="166" y="57"/>
                    <a:pt x="166" y="57"/>
                    <a:pt x="166" y="58"/>
                  </a:cubicBezTo>
                  <a:cubicBezTo>
                    <a:pt x="166" y="59"/>
                    <a:pt x="165" y="60"/>
                    <a:pt x="164" y="60"/>
                  </a:cubicBezTo>
                  <a:cubicBezTo>
                    <a:pt x="165" y="61"/>
                    <a:pt x="165" y="62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5" y="63"/>
                    <a:pt x="165" y="64"/>
                    <a:pt x="165" y="64"/>
                  </a:cubicBezTo>
                  <a:cubicBezTo>
                    <a:pt x="166" y="65"/>
                    <a:pt x="166" y="66"/>
                    <a:pt x="167" y="66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67"/>
                    <a:pt x="168" y="67"/>
                    <a:pt x="168" y="67"/>
                  </a:cubicBezTo>
                  <a:cubicBezTo>
                    <a:pt x="169" y="67"/>
                    <a:pt x="170" y="67"/>
                    <a:pt x="171" y="67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2" y="67"/>
                    <a:pt x="172" y="68"/>
                    <a:pt x="173" y="68"/>
                  </a:cubicBezTo>
                  <a:cubicBezTo>
                    <a:pt x="173" y="68"/>
                    <a:pt x="173" y="68"/>
                    <a:pt x="174" y="69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3" y="70"/>
                    <a:pt x="173" y="70"/>
                    <a:pt x="172" y="70"/>
                  </a:cubicBezTo>
                  <a:cubicBezTo>
                    <a:pt x="171" y="70"/>
                    <a:pt x="168" y="71"/>
                    <a:pt x="168" y="72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6" y="72"/>
                    <a:pt x="166" y="73"/>
                    <a:pt x="165" y="73"/>
                  </a:cubicBezTo>
                  <a:cubicBezTo>
                    <a:pt x="165" y="74"/>
                    <a:pt x="164" y="75"/>
                    <a:pt x="163" y="75"/>
                  </a:cubicBezTo>
                  <a:cubicBezTo>
                    <a:pt x="162" y="75"/>
                    <a:pt x="162" y="75"/>
                    <a:pt x="161" y="74"/>
                  </a:cubicBezTo>
                  <a:cubicBezTo>
                    <a:pt x="161" y="74"/>
                    <a:pt x="161" y="73"/>
                    <a:pt x="161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63" y="69"/>
                    <a:pt x="163" y="70"/>
                    <a:pt x="162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0" y="70"/>
                    <a:pt x="159" y="70"/>
                    <a:pt x="159" y="70"/>
                  </a:cubicBezTo>
                  <a:cubicBezTo>
                    <a:pt x="158" y="70"/>
                    <a:pt x="158" y="69"/>
                    <a:pt x="158" y="69"/>
                  </a:cubicBezTo>
                  <a:cubicBezTo>
                    <a:pt x="158" y="69"/>
                    <a:pt x="158" y="69"/>
                    <a:pt x="158" y="68"/>
                  </a:cubicBezTo>
                  <a:cubicBezTo>
                    <a:pt x="157" y="68"/>
                    <a:pt x="157" y="67"/>
                    <a:pt x="157" y="65"/>
                  </a:cubicBezTo>
                  <a:cubicBezTo>
                    <a:pt x="157" y="65"/>
                    <a:pt x="157" y="64"/>
                    <a:pt x="157" y="64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3"/>
                    <a:pt x="156" y="63"/>
                    <a:pt x="156" y="63"/>
                  </a:cubicBezTo>
                  <a:cubicBezTo>
                    <a:pt x="155" y="63"/>
                    <a:pt x="154" y="63"/>
                    <a:pt x="154" y="63"/>
                  </a:cubicBezTo>
                  <a:cubicBezTo>
                    <a:pt x="153" y="65"/>
                    <a:pt x="152" y="66"/>
                    <a:pt x="152" y="68"/>
                  </a:cubicBezTo>
                  <a:cubicBezTo>
                    <a:pt x="151" y="70"/>
                    <a:pt x="149" y="71"/>
                    <a:pt x="148" y="71"/>
                  </a:cubicBezTo>
                  <a:cubicBezTo>
                    <a:pt x="147" y="71"/>
                    <a:pt x="147" y="71"/>
                    <a:pt x="146" y="71"/>
                  </a:cubicBezTo>
                  <a:cubicBezTo>
                    <a:pt x="145" y="71"/>
                    <a:pt x="144" y="71"/>
                    <a:pt x="143" y="71"/>
                  </a:cubicBezTo>
                  <a:cubicBezTo>
                    <a:pt x="142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0" y="71"/>
                  </a:cubicBezTo>
                  <a:cubicBezTo>
                    <a:pt x="139" y="72"/>
                    <a:pt x="138" y="73"/>
                    <a:pt x="137" y="73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4" y="74"/>
                    <a:pt x="132" y="74"/>
                    <a:pt x="131" y="75"/>
                  </a:cubicBezTo>
                  <a:cubicBezTo>
                    <a:pt x="132" y="75"/>
                    <a:pt x="132" y="76"/>
                    <a:pt x="132" y="77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1" y="78"/>
                    <a:pt x="131" y="78"/>
                  </a:cubicBezTo>
                  <a:cubicBezTo>
                    <a:pt x="130" y="78"/>
                    <a:pt x="129" y="78"/>
                    <a:pt x="129" y="78"/>
                  </a:cubicBezTo>
                  <a:cubicBezTo>
                    <a:pt x="128" y="78"/>
                    <a:pt x="128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6" y="78"/>
                    <a:pt x="126" y="79"/>
                    <a:pt x="125" y="79"/>
                  </a:cubicBezTo>
                  <a:cubicBezTo>
                    <a:pt x="125" y="79"/>
                    <a:pt x="125" y="79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4" y="80"/>
                    <a:pt x="123" y="80"/>
                    <a:pt x="123" y="80"/>
                  </a:cubicBezTo>
                  <a:close/>
                  <a:moveTo>
                    <a:pt x="126" y="71"/>
                  </a:moveTo>
                  <a:cubicBezTo>
                    <a:pt x="126" y="72"/>
                    <a:pt x="126" y="72"/>
                    <a:pt x="126" y="72"/>
                  </a:cubicBezTo>
                  <a:cubicBezTo>
                    <a:pt x="126" y="73"/>
                    <a:pt x="126" y="73"/>
                    <a:pt x="126" y="74"/>
                  </a:cubicBezTo>
                  <a:cubicBezTo>
                    <a:pt x="126" y="75"/>
                    <a:pt x="125" y="76"/>
                    <a:pt x="124" y="76"/>
                  </a:cubicBezTo>
                  <a:cubicBezTo>
                    <a:pt x="124" y="77"/>
                    <a:pt x="124" y="77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5" y="78"/>
                    <a:pt x="126" y="77"/>
                    <a:pt x="126" y="77"/>
                  </a:cubicBezTo>
                  <a:cubicBezTo>
                    <a:pt x="127" y="77"/>
                    <a:pt x="127" y="77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6"/>
                    <a:pt x="130" y="76"/>
                  </a:cubicBezTo>
                  <a:cubicBezTo>
                    <a:pt x="130" y="76"/>
                    <a:pt x="131" y="77"/>
                    <a:pt x="131" y="77"/>
                  </a:cubicBezTo>
                  <a:cubicBezTo>
                    <a:pt x="131" y="76"/>
                    <a:pt x="130" y="76"/>
                    <a:pt x="130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31" y="73"/>
                    <a:pt x="133" y="73"/>
                    <a:pt x="135" y="73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7" y="73"/>
                    <a:pt x="139" y="71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1" y="70"/>
                    <a:pt x="142" y="69"/>
                    <a:pt x="143" y="69"/>
                  </a:cubicBezTo>
                  <a:cubicBezTo>
                    <a:pt x="144" y="69"/>
                    <a:pt x="145" y="69"/>
                    <a:pt x="146" y="70"/>
                  </a:cubicBezTo>
                  <a:cubicBezTo>
                    <a:pt x="147" y="70"/>
                    <a:pt x="147" y="70"/>
                    <a:pt x="148" y="70"/>
                  </a:cubicBezTo>
                  <a:cubicBezTo>
                    <a:pt x="149" y="70"/>
                    <a:pt x="150" y="69"/>
                    <a:pt x="151" y="68"/>
                  </a:cubicBezTo>
                  <a:cubicBezTo>
                    <a:pt x="151" y="65"/>
                    <a:pt x="152" y="64"/>
                    <a:pt x="153" y="62"/>
                  </a:cubicBezTo>
                  <a:cubicBezTo>
                    <a:pt x="154" y="61"/>
                    <a:pt x="154" y="61"/>
                    <a:pt x="154" y="61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5" y="62"/>
                    <a:pt x="155" y="62"/>
                    <a:pt x="155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7" y="62"/>
                    <a:pt x="158" y="62"/>
                    <a:pt x="158" y="63"/>
                  </a:cubicBezTo>
                  <a:cubicBezTo>
                    <a:pt x="158" y="64"/>
                    <a:pt x="158" y="65"/>
                    <a:pt x="158" y="66"/>
                  </a:cubicBezTo>
                  <a:cubicBezTo>
                    <a:pt x="158" y="66"/>
                    <a:pt x="158" y="67"/>
                    <a:pt x="158" y="67"/>
                  </a:cubicBezTo>
                  <a:cubicBezTo>
                    <a:pt x="159" y="68"/>
                    <a:pt x="159" y="68"/>
                    <a:pt x="159" y="69"/>
                  </a:cubicBezTo>
                  <a:cubicBezTo>
                    <a:pt x="159" y="69"/>
                    <a:pt x="159" y="69"/>
                    <a:pt x="159" y="69"/>
                  </a:cubicBezTo>
                  <a:cubicBezTo>
                    <a:pt x="159" y="69"/>
                    <a:pt x="159" y="69"/>
                    <a:pt x="159" y="69"/>
                  </a:cubicBezTo>
                  <a:cubicBezTo>
                    <a:pt x="159" y="69"/>
                    <a:pt x="160" y="69"/>
                    <a:pt x="161" y="69"/>
                  </a:cubicBezTo>
                  <a:cubicBezTo>
                    <a:pt x="161" y="69"/>
                    <a:pt x="161" y="69"/>
                    <a:pt x="162" y="69"/>
                  </a:cubicBezTo>
                  <a:cubicBezTo>
                    <a:pt x="162" y="69"/>
                    <a:pt x="163" y="68"/>
                    <a:pt x="163" y="68"/>
                  </a:cubicBezTo>
                  <a:cubicBezTo>
                    <a:pt x="164" y="67"/>
                    <a:pt x="165" y="66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5" y="66"/>
                    <a:pt x="165" y="65"/>
                    <a:pt x="164" y="65"/>
                  </a:cubicBezTo>
                  <a:cubicBezTo>
                    <a:pt x="164" y="64"/>
                    <a:pt x="164" y="64"/>
                    <a:pt x="163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1"/>
                    <a:pt x="161" y="60"/>
                    <a:pt x="161" y="60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61" y="59"/>
                    <a:pt x="162" y="59"/>
                    <a:pt x="162" y="59"/>
                  </a:cubicBezTo>
                  <a:cubicBezTo>
                    <a:pt x="164" y="59"/>
                    <a:pt x="165" y="59"/>
                    <a:pt x="165" y="58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5" y="57"/>
                    <a:pt x="164" y="56"/>
                    <a:pt x="163" y="56"/>
                  </a:cubicBezTo>
                  <a:cubicBezTo>
                    <a:pt x="162" y="56"/>
                    <a:pt x="162" y="56"/>
                    <a:pt x="161" y="56"/>
                  </a:cubicBezTo>
                  <a:cubicBezTo>
                    <a:pt x="161" y="56"/>
                    <a:pt x="161" y="56"/>
                    <a:pt x="161" y="56"/>
                  </a:cubicBezTo>
                  <a:cubicBezTo>
                    <a:pt x="159" y="57"/>
                    <a:pt x="156" y="59"/>
                    <a:pt x="155" y="59"/>
                  </a:cubicBezTo>
                  <a:cubicBezTo>
                    <a:pt x="154" y="60"/>
                    <a:pt x="154" y="61"/>
                    <a:pt x="153" y="61"/>
                  </a:cubicBezTo>
                  <a:cubicBezTo>
                    <a:pt x="152" y="63"/>
                    <a:pt x="151" y="64"/>
                    <a:pt x="150" y="64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1" y="61"/>
                    <a:pt x="153" y="59"/>
                    <a:pt x="154" y="58"/>
                  </a:cubicBezTo>
                  <a:cubicBezTo>
                    <a:pt x="155" y="57"/>
                    <a:pt x="155" y="56"/>
                    <a:pt x="157" y="55"/>
                  </a:cubicBezTo>
                  <a:cubicBezTo>
                    <a:pt x="157" y="55"/>
                    <a:pt x="157" y="55"/>
                    <a:pt x="158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8" y="55"/>
                    <a:pt x="159" y="54"/>
                    <a:pt x="159" y="54"/>
                  </a:cubicBezTo>
                  <a:cubicBezTo>
                    <a:pt x="159" y="54"/>
                    <a:pt x="159" y="53"/>
                    <a:pt x="159" y="53"/>
                  </a:cubicBezTo>
                  <a:cubicBezTo>
                    <a:pt x="161" y="51"/>
                    <a:pt x="163" y="51"/>
                    <a:pt x="164" y="51"/>
                  </a:cubicBezTo>
                  <a:cubicBezTo>
                    <a:pt x="165" y="51"/>
                    <a:pt x="166" y="51"/>
                    <a:pt x="166" y="51"/>
                  </a:cubicBezTo>
                  <a:cubicBezTo>
                    <a:pt x="168" y="51"/>
                    <a:pt x="169" y="51"/>
                    <a:pt x="170" y="51"/>
                  </a:cubicBezTo>
                  <a:cubicBezTo>
                    <a:pt x="172" y="52"/>
                    <a:pt x="173" y="52"/>
                    <a:pt x="175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6" y="51"/>
                    <a:pt x="177" y="50"/>
                    <a:pt x="177" y="50"/>
                  </a:cubicBezTo>
                  <a:cubicBezTo>
                    <a:pt x="178" y="48"/>
                    <a:pt x="179" y="48"/>
                    <a:pt x="179" y="48"/>
                  </a:cubicBezTo>
                  <a:cubicBezTo>
                    <a:pt x="182" y="47"/>
                    <a:pt x="185" y="46"/>
                    <a:pt x="185" y="45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2"/>
                    <a:pt x="184" y="42"/>
                    <a:pt x="184" y="42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4" y="41"/>
                    <a:pt x="185" y="41"/>
                    <a:pt x="185" y="41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4" y="40"/>
                    <a:pt x="183" y="40"/>
                    <a:pt x="183" y="40"/>
                  </a:cubicBezTo>
                  <a:cubicBezTo>
                    <a:pt x="183" y="40"/>
                    <a:pt x="183" y="40"/>
                    <a:pt x="182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79" y="39"/>
                    <a:pt x="178" y="39"/>
                    <a:pt x="176" y="41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4" y="40"/>
                    <a:pt x="174" y="40"/>
                    <a:pt x="173" y="40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8"/>
                    <a:pt x="173" y="38"/>
                    <a:pt x="174" y="38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8" y="37"/>
                    <a:pt x="179" y="36"/>
                    <a:pt x="181" y="35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8" y="35"/>
                    <a:pt x="178" y="35"/>
                    <a:pt x="177" y="34"/>
                  </a:cubicBezTo>
                  <a:cubicBezTo>
                    <a:pt x="177" y="34"/>
                    <a:pt x="177" y="34"/>
                    <a:pt x="177" y="35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3"/>
                    <a:pt x="176" y="33"/>
                  </a:cubicBezTo>
                  <a:cubicBezTo>
                    <a:pt x="176" y="33"/>
                    <a:pt x="175" y="33"/>
                    <a:pt x="175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3" y="31"/>
                    <a:pt x="172" y="30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1" y="30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0" y="28"/>
                    <a:pt x="169" y="28"/>
                    <a:pt x="169" y="28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7"/>
                    <a:pt x="169" y="27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5"/>
                    <a:pt x="171" y="25"/>
                  </a:cubicBezTo>
                  <a:cubicBezTo>
                    <a:pt x="171" y="24"/>
                    <a:pt x="171" y="24"/>
                    <a:pt x="170" y="24"/>
                  </a:cubicBezTo>
                  <a:cubicBezTo>
                    <a:pt x="170" y="24"/>
                    <a:pt x="170" y="25"/>
                    <a:pt x="170" y="25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0" y="23"/>
                    <a:pt x="171" y="23"/>
                    <a:pt x="171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2"/>
                    <a:pt x="170" y="23"/>
                    <a:pt x="170" y="23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1"/>
                    <a:pt x="169" y="21"/>
                  </a:cubicBezTo>
                  <a:cubicBezTo>
                    <a:pt x="169" y="21"/>
                    <a:pt x="169" y="21"/>
                    <a:pt x="168" y="22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8" y="20"/>
                    <a:pt x="168" y="20"/>
                  </a:cubicBezTo>
                  <a:cubicBezTo>
                    <a:pt x="168" y="20"/>
                    <a:pt x="168" y="20"/>
                    <a:pt x="167" y="20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8" y="19"/>
                    <a:pt x="168" y="18"/>
                  </a:cubicBezTo>
                  <a:cubicBezTo>
                    <a:pt x="168" y="18"/>
                    <a:pt x="167" y="18"/>
                    <a:pt x="167" y="17"/>
                  </a:cubicBezTo>
                  <a:cubicBezTo>
                    <a:pt x="167" y="18"/>
                    <a:pt x="166" y="18"/>
                    <a:pt x="166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9"/>
                    <a:pt x="162" y="19"/>
                    <a:pt x="162" y="20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0" y="20"/>
                    <a:pt x="159" y="20"/>
                    <a:pt x="159" y="21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6" y="21"/>
                    <a:pt x="156" y="22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22"/>
                    <a:pt x="155" y="22"/>
                    <a:pt x="155" y="22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6" y="21"/>
                    <a:pt x="156" y="20"/>
                  </a:cubicBezTo>
                  <a:cubicBezTo>
                    <a:pt x="156" y="20"/>
                    <a:pt x="156" y="19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3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1" y="18"/>
                    <a:pt x="151" y="18"/>
                    <a:pt x="152" y="18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4"/>
                    <a:pt x="153" y="14"/>
                  </a:cubicBezTo>
                  <a:cubicBezTo>
                    <a:pt x="153" y="13"/>
                    <a:pt x="151" y="13"/>
                    <a:pt x="150" y="13"/>
                  </a:cubicBezTo>
                  <a:cubicBezTo>
                    <a:pt x="150" y="13"/>
                    <a:pt x="149" y="13"/>
                    <a:pt x="149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51" y="12"/>
                    <a:pt x="152" y="12"/>
                    <a:pt x="153" y="12"/>
                  </a:cubicBezTo>
                  <a:cubicBezTo>
                    <a:pt x="153" y="11"/>
                    <a:pt x="153" y="10"/>
                    <a:pt x="153" y="9"/>
                  </a:cubicBezTo>
                  <a:cubicBezTo>
                    <a:pt x="153" y="9"/>
                    <a:pt x="153" y="9"/>
                    <a:pt x="153" y="8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9" y="7"/>
                    <a:pt x="147" y="7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6" y="3"/>
                    <a:pt x="145" y="3"/>
                    <a:pt x="145" y="2"/>
                  </a:cubicBezTo>
                  <a:cubicBezTo>
                    <a:pt x="145" y="2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2" y="1"/>
                    <a:pt x="142" y="2"/>
                  </a:cubicBezTo>
                  <a:cubicBezTo>
                    <a:pt x="141" y="2"/>
                    <a:pt x="140" y="3"/>
                    <a:pt x="139" y="2"/>
                  </a:cubicBezTo>
                  <a:cubicBezTo>
                    <a:pt x="139" y="2"/>
                    <a:pt x="138" y="2"/>
                    <a:pt x="138" y="2"/>
                  </a:cubicBezTo>
                  <a:cubicBezTo>
                    <a:pt x="136" y="1"/>
                    <a:pt x="135" y="0"/>
                    <a:pt x="134" y="1"/>
                  </a:cubicBezTo>
                  <a:cubicBezTo>
                    <a:pt x="134" y="2"/>
                    <a:pt x="134" y="3"/>
                    <a:pt x="134" y="3"/>
                  </a:cubicBezTo>
                  <a:cubicBezTo>
                    <a:pt x="134" y="3"/>
                    <a:pt x="134" y="4"/>
                    <a:pt x="135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5" y="6"/>
                    <a:pt x="135" y="7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10"/>
                    <a:pt x="135" y="10"/>
                    <a:pt x="135" y="11"/>
                  </a:cubicBezTo>
                  <a:cubicBezTo>
                    <a:pt x="135" y="11"/>
                    <a:pt x="135" y="12"/>
                    <a:pt x="135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6"/>
                    <a:pt x="134" y="17"/>
                    <a:pt x="133" y="17"/>
                  </a:cubicBezTo>
                  <a:cubicBezTo>
                    <a:pt x="133" y="17"/>
                    <a:pt x="133" y="17"/>
                    <a:pt x="132" y="17"/>
                  </a:cubicBezTo>
                  <a:cubicBezTo>
                    <a:pt x="132" y="17"/>
                    <a:pt x="133" y="18"/>
                    <a:pt x="135" y="19"/>
                  </a:cubicBezTo>
                  <a:cubicBezTo>
                    <a:pt x="135" y="19"/>
                    <a:pt x="135" y="20"/>
                    <a:pt x="135" y="20"/>
                  </a:cubicBezTo>
                  <a:cubicBezTo>
                    <a:pt x="136" y="21"/>
                    <a:pt x="137" y="24"/>
                    <a:pt x="137" y="2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8"/>
                    <a:pt x="138" y="28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8" y="29"/>
                    <a:pt x="137" y="30"/>
                    <a:pt x="137" y="30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2"/>
                  </a:cubicBezTo>
                  <a:cubicBezTo>
                    <a:pt x="136" y="32"/>
                    <a:pt x="135" y="32"/>
                    <a:pt x="135" y="33"/>
                  </a:cubicBezTo>
                  <a:cubicBezTo>
                    <a:pt x="135" y="34"/>
                    <a:pt x="133" y="35"/>
                    <a:pt x="132" y="35"/>
                  </a:cubicBezTo>
                  <a:cubicBezTo>
                    <a:pt x="132" y="36"/>
                    <a:pt x="131" y="36"/>
                    <a:pt x="131" y="36"/>
                  </a:cubicBezTo>
                  <a:cubicBezTo>
                    <a:pt x="132" y="37"/>
                    <a:pt x="132" y="40"/>
                    <a:pt x="132" y="40"/>
                  </a:cubicBezTo>
                  <a:cubicBezTo>
                    <a:pt x="132" y="40"/>
                    <a:pt x="132" y="41"/>
                    <a:pt x="132" y="41"/>
                  </a:cubicBezTo>
                  <a:cubicBezTo>
                    <a:pt x="132" y="43"/>
                    <a:pt x="133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3" y="45"/>
                    <a:pt x="133" y="46"/>
                    <a:pt x="132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6"/>
                    <a:pt x="132" y="46"/>
                    <a:pt x="132" y="47"/>
                  </a:cubicBezTo>
                  <a:cubicBezTo>
                    <a:pt x="132" y="47"/>
                    <a:pt x="133" y="48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0" y="48"/>
                    <a:pt x="130" y="49"/>
                    <a:pt x="130" y="49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8" y="49"/>
                    <a:pt x="127" y="49"/>
                  </a:cubicBezTo>
                  <a:cubicBezTo>
                    <a:pt x="127" y="49"/>
                    <a:pt x="127" y="50"/>
                    <a:pt x="127" y="50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26" y="49"/>
                    <a:pt x="127" y="48"/>
                    <a:pt x="127" y="48"/>
                  </a:cubicBezTo>
                  <a:cubicBezTo>
                    <a:pt x="127" y="48"/>
                    <a:pt x="127" y="47"/>
                    <a:pt x="127" y="47"/>
                  </a:cubicBezTo>
                  <a:cubicBezTo>
                    <a:pt x="127" y="47"/>
                    <a:pt x="125" y="46"/>
                    <a:pt x="124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25" y="45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1"/>
                    <a:pt x="123" y="39"/>
                    <a:pt x="123" y="35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2" y="34"/>
                    <a:pt x="122" y="34"/>
                  </a:cubicBezTo>
                  <a:cubicBezTo>
                    <a:pt x="121" y="34"/>
                    <a:pt x="121" y="34"/>
                    <a:pt x="120" y="34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9" y="34"/>
                    <a:pt x="118" y="34"/>
                    <a:pt x="118" y="34"/>
                  </a:cubicBezTo>
                  <a:cubicBezTo>
                    <a:pt x="117" y="34"/>
                    <a:pt x="117" y="34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5" y="32"/>
                    <a:pt x="115" y="32"/>
                    <a:pt x="114" y="31"/>
                  </a:cubicBezTo>
                  <a:cubicBezTo>
                    <a:pt x="112" y="31"/>
                    <a:pt x="112" y="30"/>
                    <a:pt x="111" y="30"/>
                  </a:cubicBezTo>
                  <a:cubicBezTo>
                    <a:pt x="111" y="29"/>
                    <a:pt x="110" y="29"/>
                    <a:pt x="110" y="28"/>
                  </a:cubicBezTo>
                  <a:cubicBezTo>
                    <a:pt x="108" y="27"/>
                    <a:pt x="106" y="26"/>
                    <a:pt x="104" y="26"/>
                  </a:cubicBezTo>
                  <a:cubicBezTo>
                    <a:pt x="103" y="25"/>
                    <a:pt x="102" y="26"/>
                    <a:pt x="101" y="26"/>
                  </a:cubicBezTo>
                  <a:cubicBezTo>
                    <a:pt x="100" y="26"/>
                    <a:pt x="100" y="26"/>
                    <a:pt x="100" y="27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5"/>
                    <a:pt x="100" y="24"/>
                    <a:pt x="99" y="22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0"/>
                    <a:pt x="98" y="19"/>
                    <a:pt x="98" y="19"/>
                  </a:cubicBezTo>
                  <a:cubicBezTo>
                    <a:pt x="98" y="19"/>
                    <a:pt x="98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8"/>
                    <a:pt x="90" y="18"/>
                  </a:cubicBezTo>
                  <a:cubicBezTo>
                    <a:pt x="88" y="18"/>
                    <a:pt x="86" y="18"/>
                    <a:pt x="85" y="18"/>
                  </a:cubicBezTo>
                  <a:cubicBezTo>
                    <a:pt x="84" y="18"/>
                    <a:pt x="83" y="18"/>
                    <a:pt x="83" y="18"/>
                  </a:cubicBezTo>
                  <a:cubicBezTo>
                    <a:pt x="76" y="18"/>
                    <a:pt x="69" y="18"/>
                    <a:pt x="62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1" y="18"/>
                    <a:pt x="18" y="18"/>
                    <a:pt x="5" y="18"/>
                  </a:cubicBezTo>
                  <a:cubicBezTo>
                    <a:pt x="6" y="19"/>
                    <a:pt x="7" y="21"/>
                    <a:pt x="7" y="23"/>
                  </a:cubicBezTo>
                  <a:cubicBezTo>
                    <a:pt x="8" y="25"/>
                    <a:pt x="8" y="26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4" y="32"/>
                    <a:pt x="14" y="33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2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19" y="49"/>
                  </a:cubicBezTo>
                  <a:cubicBezTo>
                    <a:pt x="20" y="49"/>
                    <a:pt x="21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3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2" y="56"/>
                    <a:pt x="33" y="56"/>
                  </a:cubicBezTo>
                  <a:cubicBezTo>
                    <a:pt x="35" y="56"/>
                    <a:pt x="36" y="56"/>
                    <a:pt x="37" y="56"/>
                  </a:cubicBezTo>
                  <a:cubicBezTo>
                    <a:pt x="38" y="56"/>
                    <a:pt x="39" y="56"/>
                    <a:pt x="39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0" y="56"/>
                    <a:pt x="77" y="56"/>
                    <a:pt x="85" y="56"/>
                  </a:cubicBezTo>
                  <a:cubicBezTo>
                    <a:pt x="85" y="56"/>
                    <a:pt x="86" y="56"/>
                    <a:pt x="86" y="56"/>
                  </a:cubicBezTo>
                  <a:cubicBezTo>
                    <a:pt x="88" y="56"/>
                    <a:pt x="89" y="56"/>
                    <a:pt x="90" y="56"/>
                  </a:cubicBezTo>
                  <a:cubicBezTo>
                    <a:pt x="93" y="56"/>
                    <a:pt x="93" y="56"/>
                    <a:pt x="94" y="56"/>
                  </a:cubicBezTo>
                  <a:cubicBezTo>
                    <a:pt x="94" y="56"/>
                    <a:pt x="94" y="56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6" y="57"/>
                    <a:pt x="96" y="57"/>
                    <a:pt x="97" y="57"/>
                  </a:cubicBezTo>
                  <a:cubicBezTo>
                    <a:pt x="99" y="57"/>
                    <a:pt x="100" y="57"/>
                    <a:pt x="102" y="59"/>
                  </a:cubicBezTo>
                  <a:cubicBezTo>
                    <a:pt x="103" y="59"/>
                    <a:pt x="104" y="59"/>
                    <a:pt x="105" y="59"/>
                  </a:cubicBezTo>
                  <a:cubicBezTo>
                    <a:pt x="106" y="59"/>
                    <a:pt x="107" y="59"/>
                    <a:pt x="108" y="58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7"/>
                    <a:pt x="115" y="58"/>
                    <a:pt x="116" y="59"/>
                  </a:cubicBezTo>
                  <a:cubicBezTo>
                    <a:pt x="116" y="60"/>
                    <a:pt x="116" y="60"/>
                    <a:pt x="117" y="60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1"/>
                    <a:pt x="118" y="62"/>
                    <a:pt x="119" y="63"/>
                  </a:cubicBezTo>
                  <a:cubicBezTo>
                    <a:pt x="119" y="63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0" y="66"/>
                    <a:pt x="123" y="66"/>
                    <a:pt x="125" y="66"/>
                  </a:cubicBezTo>
                  <a:cubicBezTo>
                    <a:pt x="125" y="66"/>
                    <a:pt x="126" y="66"/>
                    <a:pt x="126" y="66"/>
                  </a:cubicBezTo>
                  <a:cubicBezTo>
                    <a:pt x="128" y="67"/>
                    <a:pt x="129" y="68"/>
                    <a:pt x="129" y="69"/>
                  </a:cubicBezTo>
                  <a:cubicBezTo>
                    <a:pt x="130" y="69"/>
                    <a:pt x="130" y="70"/>
                    <a:pt x="130" y="70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7" y="72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6" y="71"/>
                    <a:pt x="126" y="71"/>
                    <a:pt x="126" y="71"/>
                  </a:cubicBezTo>
                  <a:close/>
                  <a:moveTo>
                    <a:pt x="163" y="71"/>
                  </a:moveTo>
                  <a:cubicBezTo>
                    <a:pt x="163" y="72"/>
                    <a:pt x="163" y="72"/>
                    <a:pt x="163" y="72"/>
                  </a:cubicBezTo>
                  <a:cubicBezTo>
                    <a:pt x="162" y="72"/>
                    <a:pt x="162" y="73"/>
                    <a:pt x="162" y="74"/>
                  </a:cubicBezTo>
                  <a:cubicBezTo>
                    <a:pt x="162" y="74"/>
                    <a:pt x="163" y="74"/>
                    <a:pt x="163" y="74"/>
                  </a:cubicBezTo>
                  <a:cubicBezTo>
                    <a:pt x="164" y="74"/>
                    <a:pt x="164" y="74"/>
                    <a:pt x="164" y="73"/>
                  </a:cubicBezTo>
                  <a:cubicBezTo>
                    <a:pt x="165" y="72"/>
                    <a:pt x="166" y="71"/>
                    <a:pt x="167" y="71"/>
                  </a:cubicBezTo>
                  <a:cubicBezTo>
                    <a:pt x="168" y="70"/>
                    <a:pt x="169" y="70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2" y="69"/>
                    <a:pt x="171" y="68"/>
                    <a:pt x="171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7" y="70"/>
                    <a:pt x="167" y="70"/>
                  </a:cubicBezTo>
                  <a:cubicBezTo>
                    <a:pt x="166" y="70"/>
                    <a:pt x="166" y="70"/>
                    <a:pt x="166" y="70"/>
                  </a:cubicBezTo>
                  <a:cubicBezTo>
                    <a:pt x="166" y="70"/>
                    <a:pt x="166" y="70"/>
                    <a:pt x="165" y="70"/>
                  </a:cubicBezTo>
                  <a:lnTo>
                    <a:pt x="163" y="71"/>
                  </a:lnTo>
                  <a:close/>
                  <a:moveTo>
                    <a:pt x="165" y="68"/>
                  </a:moveTo>
                  <a:cubicBezTo>
                    <a:pt x="166" y="68"/>
                    <a:pt x="167" y="68"/>
                    <a:pt x="167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68" y="68"/>
                    <a:pt x="168" y="68"/>
                    <a:pt x="167" y="68"/>
                  </a:cubicBezTo>
                  <a:cubicBezTo>
                    <a:pt x="167" y="68"/>
                    <a:pt x="167" y="68"/>
                    <a:pt x="166" y="67"/>
                  </a:cubicBezTo>
                  <a:cubicBezTo>
                    <a:pt x="166" y="68"/>
                    <a:pt x="166" y="68"/>
                    <a:pt x="166" y="68"/>
                  </a:cubicBezTo>
                  <a:cubicBezTo>
                    <a:pt x="166" y="68"/>
                    <a:pt x="165" y="68"/>
                    <a:pt x="165" y="68"/>
                  </a:cubicBezTo>
                  <a:close/>
                  <a:moveTo>
                    <a:pt x="157" y="56"/>
                  </a:moveTo>
                  <a:cubicBezTo>
                    <a:pt x="157" y="56"/>
                    <a:pt x="157" y="56"/>
                    <a:pt x="157" y="56"/>
                  </a:cubicBezTo>
                  <a:cubicBezTo>
                    <a:pt x="156" y="56"/>
                    <a:pt x="156" y="57"/>
                    <a:pt x="155" y="58"/>
                  </a:cubicBezTo>
                  <a:cubicBezTo>
                    <a:pt x="156" y="57"/>
                    <a:pt x="157" y="56"/>
                    <a:pt x="158" y="56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58" y="56"/>
                    <a:pt x="158" y="56"/>
                    <a:pt x="157" y="56"/>
                  </a:cubicBezTo>
                  <a:close/>
                  <a:moveTo>
                    <a:pt x="177" y="39"/>
                  </a:moveTo>
                  <a:cubicBezTo>
                    <a:pt x="177" y="39"/>
                    <a:pt x="176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9"/>
                    <a:pt x="177" y="39"/>
                    <a:pt x="177" y="39"/>
                  </a:cubicBezTo>
                  <a:close/>
                  <a:moveTo>
                    <a:pt x="162" y="18"/>
                  </a:moveTo>
                  <a:cubicBezTo>
                    <a:pt x="162" y="18"/>
                    <a:pt x="162" y="18"/>
                    <a:pt x="163" y="18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5" y="14"/>
                    <a:pt x="165" y="14"/>
                  </a:cubicBezTo>
                  <a:cubicBezTo>
                    <a:pt x="165" y="14"/>
                    <a:pt x="165" y="14"/>
                    <a:pt x="165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4" y="12"/>
                    <a:pt x="164" y="13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4" y="14"/>
                    <a:pt x="164" y="15"/>
                    <a:pt x="164" y="15"/>
                  </a:cubicBezTo>
                  <a:cubicBezTo>
                    <a:pt x="164" y="16"/>
                    <a:pt x="163" y="16"/>
                    <a:pt x="163" y="16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3" y="17"/>
                    <a:pt x="163" y="17"/>
                    <a:pt x="163" y="18"/>
                  </a:cubicBezTo>
                  <a:cubicBezTo>
                    <a:pt x="163" y="18"/>
                    <a:pt x="162" y="18"/>
                    <a:pt x="16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82" name="Freeform 723"/>
            <p:cNvSpPr/>
            <p:nvPr/>
          </p:nvSpPr>
          <p:spPr bwMode="auto">
            <a:xfrm>
              <a:off x="2199383" y="775742"/>
              <a:ext cx="2811463" cy="1419225"/>
            </a:xfrm>
            <a:custGeom>
              <a:avLst/>
              <a:gdLst>
                <a:gd name="T0" fmla="*/ 2147483647 w 378"/>
                <a:gd name="T1" fmla="*/ 2147483647 h 191"/>
                <a:gd name="T2" fmla="*/ 2147483647 w 378"/>
                <a:gd name="T3" fmla="*/ 2147483647 h 191"/>
                <a:gd name="T4" fmla="*/ 2147483647 w 378"/>
                <a:gd name="T5" fmla="*/ 2147483647 h 191"/>
                <a:gd name="T6" fmla="*/ 2147483647 w 378"/>
                <a:gd name="T7" fmla="*/ 2147483647 h 191"/>
                <a:gd name="T8" fmla="*/ 2147483647 w 378"/>
                <a:gd name="T9" fmla="*/ 2147483647 h 191"/>
                <a:gd name="T10" fmla="*/ 2147483647 w 378"/>
                <a:gd name="T11" fmla="*/ 2147483647 h 191"/>
                <a:gd name="T12" fmla="*/ 2147483647 w 378"/>
                <a:gd name="T13" fmla="*/ 2147483647 h 191"/>
                <a:gd name="T14" fmla="*/ 2147483647 w 378"/>
                <a:gd name="T15" fmla="*/ 2147483647 h 191"/>
                <a:gd name="T16" fmla="*/ 2147483647 w 378"/>
                <a:gd name="T17" fmla="*/ 2147483647 h 191"/>
                <a:gd name="T18" fmla="*/ 2147483647 w 378"/>
                <a:gd name="T19" fmla="*/ 2147483647 h 191"/>
                <a:gd name="T20" fmla="*/ 2147483647 w 378"/>
                <a:gd name="T21" fmla="*/ 2147483647 h 191"/>
                <a:gd name="T22" fmla="*/ 2147483647 w 378"/>
                <a:gd name="T23" fmla="*/ 2147483647 h 191"/>
                <a:gd name="T24" fmla="*/ 2147483647 w 378"/>
                <a:gd name="T25" fmla="*/ 2147483647 h 191"/>
                <a:gd name="T26" fmla="*/ 2147483647 w 378"/>
                <a:gd name="T27" fmla="*/ 2147483647 h 191"/>
                <a:gd name="T28" fmla="*/ 2147483647 w 378"/>
                <a:gd name="T29" fmla="*/ 2147483647 h 191"/>
                <a:gd name="T30" fmla="*/ 2147483647 w 378"/>
                <a:gd name="T31" fmla="*/ 2147483647 h 191"/>
                <a:gd name="T32" fmla="*/ 2147483647 w 378"/>
                <a:gd name="T33" fmla="*/ 2147483647 h 191"/>
                <a:gd name="T34" fmla="*/ 2147483647 w 378"/>
                <a:gd name="T35" fmla="*/ 2147483647 h 191"/>
                <a:gd name="T36" fmla="*/ 2147483647 w 378"/>
                <a:gd name="T37" fmla="*/ 2147483647 h 191"/>
                <a:gd name="T38" fmla="*/ 2147483647 w 378"/>
                <a:gd name="T39" fmla="*/ 2147483647 h 191"/>
                <a:gd name="T40" fmla="*/ 2147483647 w 378"/>
                <a:gd name="T41" fmla="*/ 2147483647 h 191"/>
                <a:gd name="T42" fmla="*/ 2147483647 w 378"/>
                <a:gd name="T43" fmla="*/ 2147483647 h 191"/>
                <a:gd name="T44" fmla="*/ 2147483647 w 378"/>
                <a:gd name="T45" fmla="*/ 2147483647 h 191"/>
                <a:gd name="T46" fmla="*/ 2147483647 w 378"/>
                <a:gd name="T47" fmla="*/ 2147483647 h 191"/>
                <a:gd name="T48" fmla="*/ 2147483647 w 378"/>
                <a:gd name="T49" fmla="*/ 2147483647 h 191"/>
                <a:gd name="T50" fmla="*/ 2147483647 w 378"/>
                <a:gd name="T51" fmla="*/ 2147483647 h 191"/>
                <a:gd name="T52" fmla="*/ 2147483647 w 378"/>
                <a:gd name="T53" fmla="*/ 2147483647 h 191"/>
                <a:gd name="T54" fmla="*/ 2147483647 w 378"/>
                <a:gd name="T55" fmla="*/ 2147483647 h 191"/>
                <a:gd name="T56" fmla="*/ 2147483647 w 378"/>
                <a:gd name="T57" fmla="*/ 2147483647 h 191"/>
                <a:gd name="T58" fmla="*/ 2147483647 w 378"/>
                <a:gd name="T59" fmla="*/ 2147483647 h 191"/>
                <a:gd name="T60" fmla="*/ 2147483647 w 378"/>
                <a:gd name="T61" fmla="*/ 2147483647 h 191"/>
                <a:gd name="T62" fmla="*/ 2147483647 w 378"/>
                <a:gd name="T63" fmla="*/ 2147483647 h 191"/>
                <a:gd name="T64" fmla="*/ 2147483647 w 378"/>
                <a:gd name="T65" fmla="*/ 2147483647 h 191"/>
                <a:gd name="T66" fmla="*/ 2147483647 w 378"/>
                <a:gd name="T67" fmla="*/ 2147483647 h 191"/>
                <a:gd name="T68" fmla="*/ 2147483647 w 378"/>
                <a:gd name="T69" fmla="*/ 2147483647 h 191"/>
                <a:gd name="T70" fmla="*/ 2147483647 w 378"/>
                <a:gd name="T71" fmla="*/ 2147483647 h 191"/>
                <a:gd name="T72" fmla="*/ 2147483647 w 378"/>
                <a:gd name="T73" fmla="*/ 2147483647 h 191"/>
                <a:gd name="T74" fmla="*/ 2147483647 w 378"/>
                <a:gd name="T75" fmla="*/ 2147483647 h 191"/>
                <a:gd name="T76" fmla="*/ 2147483647 w 378"/>
                <a:gd name="T77" fmla="*/ 2147483647 h 191"/>
                <a:gd name="T78" fmla="*/ 2147483647 w 378"/>
                <a:gd name="T79" fmla="*/ 2147483647 h 191"/>
                <a:gd name="T80" fmla="*/ 2147483647 w 378"/>
                <a:gd name="T81" fmla="*/ 2147483647 h 191"/>
                <a:gd name="T82" fmla="*/ 2147483647 w 378"/>
                <a:gd name="T83" fmla="*/ 2147483647 h 191"/>
                <a:gd name="T84" fmla="*/ 2147483647 w 378"/>
                <a:gd name="T85" fmla="*/ 2147483647 h 191"/>
                <a:gd name="T86" fmla="*/ 2147483647 w 378"/>
                <a:gd name="T87" fmla="*/ 2147483647 h 191"/>
                <a:gd name="T88" fmla="*/ 2147483647 w 378"/>
                <a:gd name="T89" fmla="*/ 2147483647 h 191"/>
                <a:gd name="T90" fmla="*/ 2147483647 w 378"/>
                <a:gd name="T91" fmla="*/ 2147483647 h 191"/>
                <a:gd name="T92" fmla="*/ 2147483647 w 378"/>
                <a:gd name="T93" fmla="*/ 2147483647 h 191"/>
                <a:gd name="T94" fmla="*/ 2147483647 w 378"/>
                <a:gd name="T95" fmla="*/ 2147483647 h 191"/>
                <a:gd name="T96" fmla="*/ 2147483647 w 378"/>
                <a:gd name="T97" fmla="*/ 2147483647 h 191"/>
                <a:gd name="T98" fmla="*/ 2147483647 w 378"/>
                <a:gd name="T99" fmla="*/ 2147483647 h 191"/>
                <a:gd name="T100" fmla="*/ 2147483647 w 378"/>
                <a:gd name="T101" fmla="*/ 2147483647 h 191"/>
                <a:gd name="T102" fmla="*/ 2147483647 w 378"/>
                <a:gd name="T103" fmla="*/ 2147483647 h 191"/>
                <a:gd name="T104" fmla="*/ 2147483647 w 378"/>
                <a:gd name="T105" fmla="*/ 2147483647 h 191"/>
                <a:gd name="T106" fmla="*/ 2147483647 w 378"/>
                <a:gd name="T107" fmla="*/ 2147483647 h 191"/>
                <a:gd name="T108" fmla="*/ 2147483647 w 378"/>
                <a:gd name="T109" fmla="*/ 2147483647 h 191"/>
                <a:gd name="T110" fmla="*/ 2147483647 w 378"/>
                <a:gd name="T111" fmla="*/ 2147483647 h 191"/>
                <a:gd name="T112" fmla="*/ 2147483647 w 378"/>
                <a:gd name="T113" fmla="*/ 2147483647 h 191"/>
                <a:gd name="T114" fmla="*/ 2147483647 w 378"/>
                <a:gd name="T115" fmla="*/ 2147483647 h 191"/>
                <a:gd name="T116" fmla="*/ 2147483647 w 378"/>
                <a:gd name="T117" fmla="*/ 2147483647 h 191"/>
                <a:gd name="T118" fmla="*/ 2147483647 w 378"/>
                <a:gd name="T119" fmla="*/ 2147483647 h 191"/>
                <a:gd name="T120" fmla="*/ 2147483647 w 378"/>
                <a:gd name="T121" fmla="*/ 2147483647 h 191"/>
                <a:gd name="T122" fmla="*/ 2147483647 w 378"/>
                <a:gd name="T123" fmla="*/ 2147483647 h 1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8" h="191">
                  <a:moveTo>
                    <a:pt x="351" y="104"/>
                  </a:moveTo>
                  <a:cubicBezTo>
                    <a:pt x="351" y="103"/>
                    <a:pt x="352" y="102"/>
                    <a:pt x="350" y="102"/>
                  </a:cubicBezTo>
                  <a:cubicBezTo>
                    <a:pt x="351" y="101"/>
                    <a:pt x="351" y="101"/>
                    <a:pt x="350" y="100"/>
                  </a:cubicBezTo>
                  <a:cubicBezTo>
                    <a:pt x="349" y="101"/>
                    <a:pt x="348" y="99"/>
                    <a:pt x="348" y="98"/>
                  </a:cubicBezTo>
                  <a:cubicBezTo>
                    <a:pt x="349" y="97"/>
                    <a:pt x="350" y="98"/>
                    <a:pt x="351" y="99"/>
                  </a:cubicBezTo>
                  <a:cubicBezTo>
                    <a:pt x="352" y="98"/>
                    <a:pt x="354" y="97"/>
                    <a:pt x="354" y="96"/>
                  </a:cubicBezTo>
                  <a:cubicBezTo>
                    <a:pt x="355" y="95"/>
                    <a:pt x="356" y="94"/>
                    <a:pt x="356" y="93"/>
                  </a:cubicBezTo>
                  <a:cubicBezTo>
                    <a:pt x="355" y="92"/>
                    <a:pt x="354" y="91"/>
                    <a:pt x="354" y="90"/>
                  </a:cubicBezTo>
                  <a:cubicBezTo>
                    <a:pt x="355" y="90"/>
                    <a:pt x="356" y="90"/>
                    <a:pt x="356" y="89"/>
                  </a:cubicBezTo>
                  <a:cubicBezTo>
                    <a:pt x="356" y="89"/>
                    <a:pt x="356" y="89"/>
                    <a:pt x="357" y="90"/>
                  </a:cubicBezTo>
                  <a:cubicBezTo>
                    <a:pt x="357" y="89"/>
                    <a:pt x="357" y="89"/>
                    <a:pt x="358" y="89"/>
                  </a:cubicBezTo>
                  <a:cubicBezTo>
                    <a:pt x="358" y="90"/>
                    <a:pt x="358" y="90"/>
                    <a:pt x="357" y="90"/>
                  </a:cubicBezTo>
                  <a:cubicBezTo>
                    <a:pt x="357" y="91"/>
                    <a:pt x="357" y="93"/>
                    <a:pt x="358" y="93"/>
                  </a:cubicBezTo>
                  <a:cubicBezTo>
                    <a:pt x="358" y="94"/>
                    <a:pt x="361" y="93"/>
                    <a:pt x="362" y="93"/>
                  </a:cubicBezTo>
                  <a:cubicBezTo>
                    <a:pt x="365" y="93"/>
                    <a:pt x="363" y="97"/>
                    <a:pt x="366" y="98"/>
                  </a:cubicBezTo>
                  <a:cubicBezTo>
                    <a:pt x="366" y="97"/>
                    <a:pt x="366" y="98"/>
                    <a:pt x="367" y="97"/>
                  </a:cubicBezTo>
                  <a:cubicBezTo>
                    <a:pt x="367" y="98"/>
                    <a:pt x="368" y="98"/>
                    <a:pt x="368" y="100"/>
                  </a:cubicBezTo>
                  <a:cubicBezTo>
                    <a:pt x="368" y="99"/>
                    <a:pt x="368" y="99"/>
                    <a:pt x="369" y="99"/>
                  </a:cubicBezTo>
                  <a:cubicBezTo>
                    <a:pt x="369" y="99"/>
                    <a:pt x="369" y="100"/>
                    <a:pt x="369" y="100"/>
                  </a:cubicBezTo>
                  <a:cubicBezTo>
                    <a:pt x="369" y="99"/>
                    <a:pt x="369" y="99"/>
                    <a:pt x="370" y="98"/>
                  </a:cubicBezTo>
                  <a:cubicBezTo>
                    <a:pt x="369" y="99"/>
                    <a:pt x="369" y="100"/>
                    <a:pt x="370" y="100"/>
                  </a:cubicBezTo>
                  <a:cubicBezTo>
                    <a:pt x="370" y="100"/>
                    <a:pt x="371" y="100"/>
                    <a:pt x="370" y="99"/>
                  </a:cubicBezTo>
                  <a:cubicBezTo>
                    <a:pt x="371" y="99"/>
                    <a:pt x="371" y="99"/>
                    <a:pt x="372" y="99"/>
                  </a:cubicBezTo>
                  <a:cubicBezTo>
                    <a:pt x="371" y="99"/>
                    <a:pt x="371" y="98"/>
                    <a:pt x="370" y="98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1" y="98"/>
                    <a:pt x="370" y="98"/>
                    <a:pt x="370" y="98"/>
                  </a:cubicBezTo>
                  <a:cubicBezTo>
                    <a:pt x="371" y="97"/>
                    <a:pt x="372" y="96"/>
                    <a:pt x="372" y="96"/>
                  </a:cubicBezTo>
                  <a:cubicBezTo>
                    <a:pt x="372" y="96"/>
                    <a:pt x="372" y="95"/>
                    <a:pt x="371" y="95"/>
                  </a:cubicBezTo>
                  <a:cubicBezTo>
                    <a:pt x="373" y="95"/>
                    <a:pt x="372" y="93"/>
                    <a:pt x="375" y="94"/>
                  </a:cubicBezTo>
                  <a:cubicBezTo>
                    <a:pt x="374" y="93"/>
                    <a:pt x="374" y="92"/>
                    <a:pt x="374" y="92"/>
                  </a:cubicBezTo>
                  <a:cubicBezTo>
                    <a:pt x="375" y="92"/>
                    <a:pt x="375" y="92"/>
                    <a:pt x="376" y="93"/>
                  </a:cubicBezTo>
                  <a:cubicBezTo>
                    <a:pt x="375" y="91"/>
                    <a:pt x="377" y="91"/>
                    <a:pt x="378" y="90"/>
                  </a:cubicBezTo>
                  <a:cubicBezTo>
                    <a:pt x="377" y="90"/>
                    <a:pt x="377" y="90"/>
                    <a:pt x="376" y="90"/>
                  </a:cubicBezTo>
                  <a:cubicBezTo>
                    <a:pt x="376" y="87"/>
                    <a:pt x="370" y="83"/>
                    <a:pt x="370" y="86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8" y="85"/>
                    <a:pt x="368" y="85"/>
                    <a:pt x="367" y="85"/>
                  </a:cubicBezTo>
                  <a:cubicBezTo>
                    <a:pt x="368" y="85"/>
                    <a:pt x="369" y="88"/>
                    <a:pt x="368" y="89"/>
                  </a:cubicBezTo>
                  <a:cubicBezTo>
                    <a:pt x="368" y="87"/>
                    <a:pt x="366" y="86"/>
                    <a:pt x="366" y="84"/>
                  </a:cubicBezTo>
                  <a:cubicBezTo>
                    <a:pt x="366" y="83"/>
                    <a:pt x="366" y="80"/>
                    <a:pt x="364" y="80"/>
                  </a:cubicBezTo>
                  <a:cubicBezTo>
                    <a:pt x="364" y="81"/>
                    <a:pt x="364" y="82"/>
                    <a:pt x="365" y="82"/>
                  </a:cubicBezTo>
                  <a:cubicBezTo>
                    <a:pt x="364" y="82"/>
                    <a:pt x="363" y="81"/>
                    <a:pt x="362" y="81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2" y="80"/>
                    <a:pt x="362" y="79"/>
                    <a:pt x="361" y="79"/>
                  </a:cubicBezTo>
                  <a:cubicBezTo>
                    <a:pt x="362" y="78"/>
                    <a:pt x="361" y="78"/>
                    <a:pt x="360" y="77"/>
                  </a:cubicBezTo>
                  <a:cubicBezTo>
                    <a:pt x="359" y="77"/>
                    <a:pt x="357" y="76"/>
                    <a:pt x="357" y="75"/>
                  </a:cubicBezTo>
                  <a:cubicBezTo>
                    <a:pt x="356" y="74"/>
                    <a:pt x="354" y="73"/>
                    <a:pt x="353" y="73"/>
                  </a:cubicBezTo>
                  <a:cubicBezTo>
                    <a:pt x="352" y="71"/>
                    <a:pt x="351" y="70"/>
                    <a:pt x="349" y="69"/>
                  </a:cubicBezTo>
                  <a:cubicBezTo>
                    <a:pt x="348" y="69"/>
                    <a:pt x="346" y="67"/>
                    <a:pt x="345" y="67"/>
                  </a:cubicBezTo>
                  <a:cubicBezTo>
                    <a:pt x="343" y="67"/>
                    <a:pt x="340" y="67"/>
                    <a:pt x="338" y="67"/>
                  </a:cubicBezTo>
                  <a:cubicBezTo>
                    <a:pt x="337" y="67"/>
                    <a:pt x="335" y="66"/>
                    <a:pt x="333" y="66"/>
                  </a:cubicBezTo>
                  <a:cubicBezTo>
                    <a:pt x="332" y="65"/>
                    <a:pt x="332" y="68"/>
                    <a:pt x="331" y="69"/>
                  </a:cubicBezTo>
                  <a:cubicBezTo>
                    <a:pt x="334" y="69"/>
                    <a:pt x="334" y="74"/>
                    <a:pt x="331" y="74"/>
                  </a:cubicBezTo>
                  <a:cubicBezTo>
                    <a:pt x="330" y="74"/>
                    <a:pt x="328" y="72"/>
                    <a:pt x="327" y="71"/>
                  </a:cubicBezTo>
                  <a:cubicBezTo>
                    <a:pt x="326" y="71"/>
                    <a:pt x="327" y="69"/>
                    <a:pt x="326" y="68"/>
                  </a:cubicBezTo>
                  <a:cubicBezTo>
                    <a:pt x="323" y="70"/>
                    <a:pt x="321" y="70"/>
                    <a:pt x="318" y="68"/>
                  </a:cubicBezTo>
                  <a:cubicBezTo>
                    <a:pt x="315" y="66"/>
                    <a:pt x="313" y="69"/>
                    <a:pt x="311" y="70"/>
                  </a:cubicBezTo>
                  <a:cubicBezTo>
                    <a:pt x="311" y="69"/>
                    <a:pt x="310" y="68"/>
                    <a:pt x="309" y="68"/>
                  </a:cubicBezTo>
                  <a:cubicBezTo>
                    <a:pt x="307" y="67"/>
                    <a:pt x="307" y="67"/>
                    <a:pt x="308" y="65"/>
                  </a:cubicBezTo>
                  <a:cubicBezTo>
                    <a:pt x="308" y="63"/>
                    <a:pt x="306" y="59"/>
                    <a:pt x="305" y="59"/>
                  </a:cubicBezTo>
                  <a:cubicBezTo>
                    <a:pt x="302" y="59"/>
                    <a:pt x="299" y="59"/>
                    <a:pt x="296" y="59"/>
                  </a:cubicBezTo>
                  <a:cubicBezTo>
                    <a:pt x="293" y="59"/>
                    <a:pt x="291" y="61"/>
                    <a:pt x="289" y="59"/>
                  </a:cubicBezTo>
                  <a:cubicBezTo>
                    <a:pt x="291" y="58"/>
                    <a:pt x="290" y="56"/>
                    <a:pt x="287" y="56"/>
                  </a:cubicBezTo>
                  <a:cubicBezTo>
                    <a:pt x="286" y="56"/>
                    <a:pt x="286" y="56"/>
                    <a:pt x="285" y="55"/>
                  </a:cubicBezTo>
                  <a:cubicBezTo>
                    <a:pt x="285" y="54"/>
                    <a:pt x="283" y="54"/>
                    <a:pt x="282" y="54"/>
                  </a:cubicBezTo>
                  <a:cubicBezTo>
                    <a:pt x="283" y="53"/>
                    <a:pt x="284" y="52"/>
                    <a:pt x="285" y="53"/>
                  </a:cubicBezTo>
                  <a:cubicBezTo>
                    <a:pt x="284" y="50"/>
                    <a:pt x="283" y="50"/>
                    <a:pt x="280" y="49"/>
                  </a:cubicBezTo>
                  <a:cubicBezTo>
                    <a:pt x="276" y="48"/>
                    <a:pt x="271" y="47"/>
                    <a:pt x="267" y="46"/>
                  </a:cubicBezTo>
                  <a:cubicBezTo>
                    <a:pt x="266" y="46"/>
                    <a:pt x="265" y="46"/>
                    <a:pt x="264" y="45"/>
                  </a:cubicBezTo>
                  <a:cubicBezTo>
                    <a:pt x="263" y="45"/>
                    <a:pt x="264" y="48"/>
                    <a:pt x="264" y="48"/>
                  </a:cubicBezTo>
                  <a:cubicBezTo>
                    <a:pt x="261" y="51"/>
                    <a:pt x="260" y="52"/>
                    <a:pt x="262" y="56"/>
                  </a:cubicBezTo>
                  <a:cubicBezTo>
                    <a:pt x="260" y="55"/>
                    <a:pt x="258" y="57"/>
                    <a:pt x="257" y="58"/>
                  </a:cubicBezTo>
                  <a:cubicBezTo>
                    <a:pt x="256" y="58"/>
                    <a:pt x="252" y="55"/>
                    <a:pt x="251" y="55"/>
                  </a:cubicBezTo>
                  <a:cubicBezTo>
                    <a:pt x="250" y="53"/>
                    <a:pt x="250" y="57"/>
                    <a:pt x="249" y="56"/>
                  </a:cubicBezTo>
                  <a:cubicBezTo>
                    <a:pt x="246" y="56"/>
                    <a:pt x="246" y="54"/>
                    <a:pt x="245" y="52"/>
                  </a:cubicBezTo>
                  <a:cubicBezTo>
                    <a:pt x="243" y="55"/>
                    <a:pt x="243" y="58"/>
                    <a:pt x="241" y="61"/>
                  </a:cubicBezTo>
                  <a:cubicBezTo>
                    <a:pt x="241" y="59"/>
                    <a:pt x="239" y="60"/>
                    <a:pt x="238" y="59"/>
                  </a:cubicBezTo>
                  <a:cubicBezTo>
                    <a:pt x="238" y="57"/>
                    <a:pt x="237" y="54"/>
                    <a:pt x="236" y="55"/>
                  </a:cubicBezTo>
                  <a:cubicBezTo>
                    <a:pt x="235" y="52"/>
                    <a:pt x="237" y="52"/>
                    <a:pt x="237" y="50"/>
                  </a:cubicBezTo>
                  <a:cubicBezTo>
                    <a:pt x="238" y="49"/>
                    <a:pt x="236" y="48"/>
                    <a:pt x="237" y="47"/>
                  </a:cubicBezTo>
                  <a:cubicBezTo>
                    <a:pt x="237" y="46"/>
                    <a:pt x="238" y="45"/>
                    <a:pt x="237" y="44"/>
                  </a:cubicBezTo>
                  <a:cubicBezTo>
                    <a:pt x="236" y="42"/>
                    <a:pt x="233" y="38"/>
                    <a:pt x="231" y="41"/>
                  </a:cubicBezTo>
                  <a:cubicBezTo>
                    <a:pt x="230" y="41"/>
                    <a:pt x="225" y="38"/>
                    <a:pt x="224" y="37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8"/>
                    <a:pt x="223" y="38"/>
                    <a:pt x="223" y="38"/>
                  </a:cubicBezTo>
                  <a:cubicBezTo>
                    <a:pt x="223" y="40"/>
                    <a:pt x="223" y="41"/>
                    <a:pt x="223" y="43"/>
                  </a:cubicBezTo>
                  <a:cubicBezTo>
                    <a:pt x="224" y="44"/>
                    <a:pt x="219" y="44"/>
                    <a:pt x="218" y="45"/>
                  </a:cubicBezTo>
                  <a:cubicBezTo>
                    <a:pt x="217" y="45"/>
                    <a:pt x="215" y="44"/>
                    <a:pt x="214" y="43"/>
                  </a:cubicBezTo>
                  <a:cubicBezTo>
                    <a:pt x="212" y="43"/>
                    <a:pt x="210" y="41"/>
                    <a:pt x="213" y="40"/>
                  </a:cubicBezTo>
                  <a:cubicBezTo>
                    <a:pt x="210" y="40"/>
                    <a:pt x="208" y="39"/>
                    <a:pt x="206" y="39"/>
                  </a:cubicBezTo>
                  <a:cubicBezTo>
                    <a:pt x="204" y="38"/>
                    <a:pt x="202" y="40"/>
                    <a:pt x="200" y="40"/>
                  </a:cubicBezTo>
                  <a:cubicBezTo>
                    <a:pt x="201" y="41"/>
                    <a:pt x="201" y="41"/>
                    <a:pt x="202" y="42"/>
                  </a:cubicBezTo>
                  <a:cubicBezTo>
                    <a:pt x="201" y="42"/>
                    <a:pt x="200" y="42"/>
                    <a:pt x="199" y="42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0" y="41"/>
                    <a:pt x="199" y="37"/>
                    <a:pt x="198" y="36"/>
                  </a:cubicBezTo>
                  <a:cubicBezTo>
                    <a:pt x="200" y="40"/>
                    <a:pt x="193" y="38"/>
                    <a:pt x="195" y="36"/>
                  </a:cubicBezTo>
                  <a:cubicBezTo>
                    <a:pt x="194" y="38"/>
                    <a:pt x="193" y="35"/>
                    <a:pt x="192" y="36"/>
                  </a:cubicBezTo>
                  <a:cubicBezTo>
                    <a:pt x="191" y="36"/>
                    <a:pt x="191" y="38"/>
                    <a:pt x="191" y="39"/>
                  </a:cubicBezTo>
                  <a:cubicBezTo>
                    <a:pt x="192" y="38"/>
                    <a:pt x="193" y="37"/>
                    <a:pt x="194" y="39"/>
                  </a:cubicBezTo>
                  <a:cubicBezTo>
                    <a:pt x="193" y="40"/>
                    <a:pt x="191" y="42"/>
                    <a:pt x="190" y="40"/>
                  </a:cubicBezTo>
                  <a:cubicBezTo>
                    <a:pt x="192" y="41"/>
                    <a:pt x="188" y="43"/>
                    <a:pt x="186" y="43"/>
                  </a:cubicBezTo>
                  <a:cubicBezTo>
                    <a:pt x="186" y="43"/>
                    <a:pt x="184" y="42"/>
                    <a:pt x="184" y="43"/>
                  </a:cubicBezTo>
                  <a:cubicBezTo>
                    <a:pt x="183" y="44"/>
                    <a:pt x="184" y="45"/>
                    <a:pt x="185" y="45"/>
                  </a:cubicBezTo>
                  <a:cubicBezTo>
                    <a:pt x="184" y="44"/>
                    <a:pt x="182" y="44"/>
                    <a:pt x="182" y="45"/>
                  </a:cubicBezTo>
                  <a:cubicBezTo>
                    <a:pt x="183" y="43"/>
                    <a:pt x="184" y="42"/>
                    <a:pt x="185" y="40"/>
                  </a:cubicBezTo>
                  <a:cubicBezTo>
                    <a:pt x="186" y="39"/>
                    <a:pt x="187" y="39"/>
                    <a:pt x="187" y="39"/>
                  </a:cubicBezTo>
                  <a:cubicBezTo>
                    <a:pt x="188" y="39"/>
                    <a:pt x="189" y="38"/>
                    <a:pt x="189" y="38"/>
                  </a:cubicBezTo>
                  <a:cubicBezTo>
                    <a:pt x="190" y="36"/>
                    <a:pt x="191" y="33"/>
                    <a:pt x="193" y="32"/>
                  </a:cubicBezTo>
                  <a:cubicBezTo>
                    <a:pt x="194" y="31"/>
                    <a:pt x="195" y="31"/>
                    <a:pt x="196" y="30"/>
                  </a:cubicBezTo>
                  <a:cubicBezTo>
                    <a:pt x="197" y="30"/>
                    <a:pt x="196" y="29"/>
                    <a:pt x="198" y="29"/>
                  </a:cubicBezTo>
                  <a:cubicBezTo>
                    <a:pt x="197" y="29"/>
                    <a:pt x="197" y="29"/>
                    <a:pt x="197" y="28"/>
                  </a:cubicBezTo>
                  <a:cubicBezTo>
                    <a:pt x="198" y="28"/>
                    <a:pt x="199" y="27"/>
                    <a:pt x="200" y="26"/>
                  </a:cubicBezTo>
                  <a:cubicBezTo>
                    <a:pt x="201" y="25"/>
                    <a:pt x="200" y="24"/>
                    <a:pt x="201" y="23"/>
                  </a:cubicBezTo>
                  <a:cubicBezTo>
                    <a:pt x="199" y="22"/>
                    <a:pt x="199" y="21"/>
                    <a:pt x="198" y="20"/>
                  </a:cubicBezTo>
                  <a:cubicBezTo>
                    <a:pt x="199" y="21"/>
                    <a:pt x="199" y="21"/>
                    <a:pt x="200" y="22"/>
                  </a:cubicBezTo>
                  <a:cubicBezTo>
                    <a:pt x="202" y="20"/>
                    <a:pt x="200" y="18"/>
                    <a:pt x="199" y="16"/>
                  </a:cubicBezTo>
                  <a:cubicBezTo>
                    <a:pt x="199" y="16"/>
                    <a:pt x="199" y="17"/>
                    <a:pt x="199" y="17"/>
                  </a:cubicBezTo>
                  <a:cubicBezTo>
                    <a:pt x="197" y="16"/>
                    <a:pt x="198" y="15"/>
                    <a:pt x="197" y="14"/>
                  </a:cubicBezTo>
                  <a:cubicBezTo>
                    <a:pt x="196" y="12"/>
                    <a:pt x="195" y="11"/>
                    <a:pt x="193" y="11"/>
                  </a:cubicBezTo>
                  <a:cubicBezTo>
                    <a:pt x="192" y="11"/>
                    <a:pt x="188" y="10"/>
                    <a:pt x="188" y="11"/>
                  </a:cubicBezTo>
                  <a:cubicBezTo>
                    <a:pt x="186" y="13"/>
                    <a:pt x="186" y="14"/>
                    <a:pt x="183" y="14"/>
                  </a:cubicBezTo>
                  <a:cubicBezTo>
                    <a:pt x="184" y="13"/>
                    <a:pt x="186" y="11"/>
                    <a:pt x="186" y="9"/>
                  </a:cubicBezTo>
                  <a:cubicBezTo>
                    <a:pt x="185" y="7"/>
                    <a:pt x="181" y="9"/>
                    <a:pt x="182" y="7"/>
                  </a:cubicBezTo>
                  <a:cubicBezTo>
                    <a:pt x="181" y="7"/>
                    <a:pt x="180" y="8"/>
                    <a:pt x="179" y="9"/>
                  </a:cubicBezTo>
                  <a:cubicBezTo>
                    <a:pt x="180" y="8"/>
                    <a:pt x="183" y="5"/>
                    <a:pt x="183" y="4"/>
                  </a:cubicBezTo>
                  <a:cubicBezTo>
                    <a:pt x="182" y="2"/>
                    <a:pt x="180" y="0"/>
                    <a:pt x="177" y="1"/>
                  </a:cubicBezTo>
                  <a:cubicBezTo>
                    <a:pt x="175" y="2"/>
                    <a:pt x="169" y="9"/>
                    <a:pt x="172" y="12"/>
                  </a:cubicBezTo>
                  <a:cubicBezTo>
                    <a:pt x="172" y="12"/>
                    <a:pt x="172" y="12"/>
                    <a:pt x="171" y="12"/>
                  </a:cubicBezTo>
                  <a:cubicBezTo>
                    <a:pt x="172" y="14"/>
                    <a:pt x="168" y="13"/>
                    <a:pt x="166" y="14"/>
                  </a:cubicBezTo>
                  <a:cubicBezTo>
                    <a:pt x="168" y="15"/>
                    <a:pt x="169" y="16"/>
                    <a:pt x="168" y="18"/>
                  </a:cubicBezTo>
                  <a:cubicBezTo>
                    <a:pt x="166" y="16"/>
                    <a:pt x="166" y="15"/>
                    <a:pt x="164" y="17"/>
                  </a:cubicBezTo>
                  <a:cubicBezTo>
                    <a:pt x="164" y="17"/>
                    <a:pt x="164" y="18"/>
                    <a:pt x="164" y="18"/>
                  </a:cubicBezTo>
                  <a:cubicBezTo>
                    <a:pt x="163" y="19"/>
                    <a:pt x="162" y="19"/>
                    <a:pt x="161" y="19"/>
                  </a:cubicBezTo>
                  <a:cubicBezTo>
                    <a:pt x="161" y="17"/>
                    <a:pt x="160" y="18"/>
                    <a:pt x="159" y="19"/>
                  </a:cubicBezTo>
                  <a:cubicBezTo>
                    <a:pt x="160" y="18"/>
                    <a:pt x="160" y="17"/>
                    <a:pt x="158" y="17"/>
                  </a:cubicBezTo>
                  <a:cubicBezTo>
                    <a:pt x="156" y="17"/>
                    <a:pt x="152" y="17"/>
                    <a:pt x="152" y="19"/>
                  </a:cubicBezTo>
                  <a:cubicBezTo>
                    <a:pt x="153" y="18"/>
                    <a:pt x="153" y="19"/>
                    <a:pt x="154" y="18"/>
                  </a:cubicBezTo>
                  <a:cubicBezTo>
                    <a:pt x="154" y="21"/>
                    <a:pt x="147" y="22"/>
                    <a:pt x="145" y="23"/>
                  </a:cubicBezTo>
                  <a:cubicBezTo>
                    <a:pt x="143" y="23"/>
                    <a:pt x="143" y="24"/>
                    <a:pt x="142" y="25"/>
                  </a:cubicBezTo>
                  <a:cubicBezTo>
                    <a:pt x="141" y="27"/>
                    <a:pt x="140" y="26"/>
                    <a:pt x="139" y="26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9"/>
                    <a:pt x="138" y="30"/>
                  </a:cubicBezTo>
                  <a:cubicBezTo>
                    <a:pt x="138" y="30"/>
                    <a:pt x="137" y="29"/>
                    <a:pt x="136" y="29"/>
                  </a:cubicBezTo>
                  <a:cubicBezTo>
                    <a:pt x="135" y="30"/>
                    <a:pt x="137" y="31"/>
                    <a:pt x="138" y="31"/>
                  </a:cubicBezTo>
                  <a:cubicBezTo>
                    <a:pt x="137" y="32"/>
                    <a:pt x="137" y="32"/>
                    <a:pt x="136" y="33"/>
                  </a:cubicBezTo>
                  <a:cubicBezTo>
                    <a:pt x="137" y="33"/>
                    <a:pt x="138" y="34"/>
                    <a:pt x="139" y="36"/>
                  </a:cubicBezTo>
                  <a:cubicBezTo>
                    <a:pt x="138" y="36"/>
                    <a:pt x="138" y="37"/>
                    <a:pt x="137" y="37"/>
                  </a:cubicBezTo>
                  <a:cubicBezTo>
                    <a:pt x="136" y="37"/>
                    <a:pt x="134" y="38"/>
                    <a:pt x="132" y="38"/>
                  </a:cubicBezTo>
                  <a:cubicBezTo>
                    <a:pt x="130" y="38"/>
                    <a:pt x="126" y="38"/>
                    <a:pt x="124" y="40"/>
                  </a:cubicBezTo>
                  <a:cubicBezTo>
                    <a:pt x="125" y="40"/>
                    <a:pt x="124" y="41"/>
                    <a:pt x="123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3"/>
                    <a:pt x="125" y="44"/>
                    <a:pt x="125" y="45"/>
                  </a:cubicBezTo>
                  <a:cubicBezTo>
                    <a:pt x="125" y="46"/>
                    <a:pt x="124" y="47"/>
                    <a:pt x="125" y="48"/>
                  </a:cubicBezTo>
                  <a:cubicBezTo>
                    <a:pt x="125" y="49"/>
                    <a:pt x="128" y="49"/>
                    <a:pt x="128" y="50"/>
                  </a:cubicBezTo>
                  <a:cubicBezTo>
                    <a:pt x="128" y="52"/>
                    <a:pt x="128" y="52"/>
                    <a:pt x="130" y="53"/>
                  </a:cubicBezTo>
                  <a:cubicBezTo>
                    <a:pt x="132" y="54"/>
                    <a:pt x="130" y="57"/>
                    <a:pt x="131" y="59"/>
                  </a:cubicBezTo>
                  <a:cubicBezTo>
                    <a:pt x="131" y="61"/>
                    <a:pt x="131" y="62"/>
                    <a:pt x="131" y="63"/>
                  </a:cubicBezTo>
                  <a:cubicBezTo>
                    <a:pt x="131" y="64"/>
                    <a:pt x="129" y="64"/>
                    <a:pt x="130" y="66"/>
                  </a:cubicBezTo>
                  <a:cubicBezTo>
                    <a:pt x="127" y="64"/>
                    <a:pt x="128" y="63"/>
                    <a:pt x="128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30" y="56"/>
                    <a:pt x="130" y="56"/>
                    <a:pt x="130" y="54"/>
                  </a:cubicBezTo>
                  <a:cubicBezTo>
                    <a:pt x="129" y="54"/>
                    <a:pt x="127" y="54"/>
                    <a:pt x="126" y="54"/>
                  </a:cubicBezTo>
                  <a:cubicBezTo>
                    <a:pt x="125" y="52"/>
                    <a:pt x="124" y="51"/>
                    <a:pt x="122" y="50"/>
                  </a:cubicBezTo>
                  <a:cubicBezTo>
                    <a:pt x="121" y="49"/>
                    <a:pt x="120" y="49"/>
                    <a:pt x="118" y="50"/>
                  </a:cubicBezTo>
                  <a:cubicBezTo>
                    <a:pt x="117" y="51"/>
                    <a:pt x="116" y="52"/>
                    <a:pt x="118" y="52"/>
                  </a:cubicBezTo>
                  <a:cubicBezTo>
                    <a:pt x="117" y="53"/>
                    <a:pt x="117" y="54"/>
                    <a:pt x="116" y="54"/>
                  </a:cubicBezTo>
                  <a:cubicBezTo>
                    <a:pt x="114" y="54"/>
                    <a:pt x="115" y="52"/>
                    <a:pt x="114" y="52"/>
                  </a:cubicBezTo>
                  <a:cubicBezTo>
                    <a:pt x="112" y="53"/>
                    <a:pt x="116" y="58"/>
                    <a:pt x="118" y="56"/>
                  </a:cubicBezTo>
                  <a:cubicBezTo>
                    <a:pt x="118" y="57"/>
                    <a:pt x="119" y="58"/>
                    <a:pt x="119" y="59"/>
                  </a:cubicBezTo>
                  <a:cubicBezTo>
                    <a:pt x="117" y="59"/>
                    <a:pt x="113" y="58"/>
                    <a:pt x="111" y="56"/>
                  </a:cubicBezTo>
                  <a:cubicBezTo>
                    <a:pt x="113" y="56"/>
                    <a:pt x="112" y="54"/>
                    <a:pt x="112" y="53"/>
                  </a:cubicBezTo>
                  <a:cubicBezTo>
                    <a:pt x="111" y="51"/>
                    <a:pt x="113" y="51"/>
                    <a:pt x="112" y="50"/>
                  </a:cubicBezTo>
                  <a:cubicBezTo>
                    <a:pt x="112" y="48"/>
                    <a:pt x="112" y="48"/>
                    <a:pt x="112" y="47"/>
                  </a:cubicBezTo>
                  <a:cubicBezTo>
                    <a:pt x="112" y="46"/>
                    <a:pt x="110" y="44"/>
                    <a:pt x="111" y="46"/>
                  </a:cubicBezTo>
                  <a:cubicBezTo>
                    <a:pt x="111" y="47"/>
                    <a:pt x="111" y="50"/>
                    <a:pt x="111" y="50"/>
                  </a:cubicBezTo>
                  <a:cubicBezTo>
                    <a:pt x="110" y="51"/>
                    <a:pt x="108" y="52"/>
                    <a:pt x="107" y="53"/>
                  </a:cubicBezTo>
                  <a:cubicBezTo>
                    <a:pt x="105" y="56"/>
                    <a:pt x="108" y="59"/>
                    <a:pt x="109" y="61"/>
                  </a:cubicBezTo>
                  <a:cubicBezTo>
                    <a:pt x="110" y="63"/>
                    <a:pt x="107" y="66"/>
                    <a:pt x="108" y="69"/>
                  </a:cubicBezTo>
                  <a:cubicBezTo>
                    <a:pt x="109" y="70"/>
                    <a:pt x="108" y="71"/>
                    <a:pt x="109" y="72"/>
                  </a:cubicBezTo>
                  <a:cubicBezTo>
                    <a:pt x="111" y="72"/>
                    <a:pt x="111" y="72"/>
                    <a:pt x="113" y="71"/>
                  </a:cubicBezTo>
                  <a:cubicBezTo>
                    <a:pt x="116" y="70"/>
                    <a:pt x="118" y="75"/>
                    <a:pt x="118" y="76"/>
                  </a:cubicBezTo>
                  <a:cubicBezTo>
                    <a:pt x="118" y="78"/>
                    <a:pt x="117" y="78"/>
                    <a:pt x="117" y="79"/>
                  </a:cubicBezTo>
                  <a:cubicBezTo>
                    <a:pt x="117" y="81"/>
                    <a:pt x="118" y="81"/>
                    <a:pt x="120" y="82"/>
                  </a:cubicBezTo>
                  <a:cubicBezTo>
                    <a:pt x="117" y="82"/>
                    <a:pt x="116" y="81"/>
                    <a:pt x="117" y="78"/>
                  </a:cubicBezTo>
                  <a:cubicBezTo>
                    <a:pt x="117" y="76"/>
                    <a:pt x="115" y="75"/>
                    <a:pt x="115" y="73"/>
                  </a:cubicBezTo>
                  <a:cubicBezTo>
                    <a:pt x="112" y="74"/>
                    <a:pt x="108" y="74"/>
                    <a:pt x="110" y="77"/>
                  </a:cubicBezTo>
                  <a:cubicBezTo>
                    <a:pt x="111" y="81"/>
                    <a:pt x="109" y="81"/>
                    <a:pt x="108" y="84"/>
                  </a:cubicBezTo>
                  <a:cubicBezTo>
                    <a:pt x="107" y="86"/>
                    <a:pt x="107" y="86"/>
                    <a:pt x="105" y="87"/>
                  </a:cubicBezTo>
                  <a:cubicBezTo>
                    <a:pt x="104" y="88"/>
                    <a:pt x="105" y="89"/>
                    <a:pt x="104" y="89"/>
                  </a:cubicBezTo>
                  <a:cubicBezTo>
                    <a:pt x="103" y="90"/>
                    <a:pt x="101" y="89"/>
                    <a:pt x="100" y="89"/>
                  </a:cubicBezTo>
                  <a:cubicBezTo>
                    <a:pt x="100" y="89"/>
                    <a:pt x="100" y="87"/>
                    <a:pt x="99" y="86"/>
                  </a:cubicBezTo>
                  <a:cubicBezTo>
                    <a:pt x="101" y="87"/>
                    <a:pt x="102" y="86"/>
                    <a:pt x="104" y="85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5"/>
                    <a:pt x="107" y="81"/>
                    <a:pt x="107" y="79"/>
                  </a:cubicBezTo>
                  <a:cubicBezTo>
                    <a:pt x="107" y="78"/>
                    <a:pt x="107" y="77"/>
                    <a:pt x="107" y="76"/>
                  </a:cubicBezTo>
                  <a:cubicBezTo>
                    <a:pt x="107" y="74"/>
                    <a:pt x="105" y="74"/>
                    <a:pt x="105" y="72"/>
                  </a:cubicBezTo>
                  <a:cubicBezTo>
                    <a:pt x="105" y="71"/>
                    <a:pt x="105" y="69"/>
                    <a:pt x="106" y="67"/>
                  </a:cubicBezTo>
                  <a:cubicBezTo>
                    <a:pt x="106" y="66"/>
                    <a:pt x="105" y="65"/>
                    <a:pt x="105" y="64"/>
                  </a:cubicBezTo>
                  <a:cubicBezTo>
                    <a:pt x="107" y="61"/>
                    <a:pt x="105" y="58"/>
                    <a:pt x="104" y="56"/>
                  </a:cubicBezTo>
                  <a:cubicBezTo>
                    <a:pt x="103" y="55"/>
                    <a:pt x="106" y="50"/>
                    <a:pt x="106" y="49"/>
                  </a:cubicBezTo>
                  <a:cubicBezTo>
                    <a:pt x="105" y="47"/>
                    <a:pt x="106" y="46"/>
                    <a:pt x="104" y="46"/>
                  </a:cubicBezTo>
                  <a:cubicBezTo>
                    <a:pt x="102" y="46"/>
                    <a:pt x="100" y="45"/>
                    <a:pt x="98" y="45"/>
                  </a:cubicBezTo>
                  <a:cubicBezTo>
                    <a:pt x="97" y="44"/>
                    <a:pt x="96" y="51"/>
                    <a:pt x="96" y="52"/>
                  </a:cubicBezTo>
                  <a:cubicBezTo>
                    <a:pt x="95" y="55"/>
                    <a:pt x="92" y="56"/>
                    <a:pt x="92" y="59"/>
                  </a:cubicBezTo>
                  <a:cubicBezTo>
                    <a:pt x="92" y="59"/>
                    <a:pt x="92" y="59"/>
                    <a:pt x="93" y="59"/>
                  </a:cubicBezTo>
                  <a:cubicBezTo>
                    <a:pt x="92" y="59"/>
                    <a:pt x="92" y="60"/>
                    <a:pt x="92" y="61"/>
                  </a:cubicBezTo>
                  <a:cubicBezTo>
                    <a:pt x="95" y="61"/>
                    <a:pt x="92" y="62"/>
                    <a:pt x="93" y="64"/>
                  </a:cubicBezTo>
                  <a:cubicBezTo>
                    <a:pt x="93" y="66"/>
                    <a:pt x="91" y="68"/>
                    <a:pt x="93" y="69"/>
                  </a:cubicBezTo>
                  <a:cubicBezTo>
                    <a:pt x="96" y="69"/>
                    <a:pt x="95" y="70"/>
                    <a:pt x="96" y="73"/>
                  </a:cubicBezTo>
                  <a:cubicBezTo>
                    <a:pt x="96" y="74"/>
                    <a:pt x="98" y="73"/>
                    <a:pt x="97" y="74"/>
                  </a:cubicBezTo>
                  <a:cubicBezTo>
                    <a:pt x="97" y="75"/>
                    <a:pt x="96" y="77"/>
                    <a:pt x="96" y="78"/>
                  </a:cubicBezTo>
                  <a:cubicBezTo>
                    <a:pt x="93" y="74"/>
                    <a:pt x="91" y="73"/>
                    <a:pt x="88" y="70"/>
                  </a:cubicBezTo>
                  <a:cubicBezTo>
                    <a:pt x="86" y="69"/>
                    <a:pt x="81" y="67"/>
                    <a:pt x="79" y="67"/>
                  </a:cubicBezTo>
                  <a:cubicBezTo>
                    <a:pt x="75" y="68"/>
                    <a:pt x="80" y="72"/>
                    <a:pt x="77" y="74"/>
                  </a:cubicBezTo>
                  <a:cubicBezTo>
                    <a:pt x="76" y="74"/>
                    <a:pt x="76" y="77"/>
                    <a:pt x="75" y="77"/>
                  </a:cubicBezTo>
                  <a:cubicBezTo>
                    <a:pt x="74" y="76"/>
                    <a:pt x="74" y="76"/>
                    <a:pt x="75" y="75"/>
                  </a:cubicBezTo>
                  <a:cubicBezTo>
                    <a:pt x="75" y="74"/>
                    <a:pt x="74" y="73"/>
                    <a:pt x="74" y="72"/>
                  </a:cubicBezTo>
                  <a:cubicBezTo>
                    <a:pt x="73" y="73"/>
                    <a:pt x="71" y="75"/>
                    <a:pt x="70" y="76"/>
                  </a:cubicBezTo>
                  <a:cubicBezTo>
                    <a:pt x="69" y="76"/>
                    <a:pt x="66" y="75"/>
                    <a:pt x="66" y="76"/>
                  </a:cubicBezTo>
                  <a:cubicBezTo>
                    <a:pt x="64" y="77"/>
                    <a:pt x="65" y="78"/>
                    <a:pt x="63" y="77"/>
                  </a:cubicBezTo>
                  <a:cubicBezTo>
                    <a:pt x="61" y="76"/>
                    <a:pt x="64" y="74"/>
                    <a:pt x="62" y="74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1" y="73"/>
                    <a:pt x="61" y="74"/>
                    <a:pt x="60" y="75"/>
                  </a:cubicBezTo>
                  <a:cubicBezTo>
                    <a:pt x="60" y="75"/>
                    <a:pt x="60" y="75"/>
                    <a:pt x="60" y="7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6"/>
                    <a:pt x="59" y="76"/>
                    <a:pt x="59" y="77"/>
                  </a:cubicBezTo>
                  <a:cubicBezTo>
                    <a:pt x="58" y="74"/>
                    <a:pt x="52" y="80"/>
                    <a:pt x="50" y="80"/>
                  </a:cubicBezTo>
                  <a:cubicBezTo>
                    <a:pt x="49" y="81"/>
                    <a:pt x="49" y="82"/>
                    <a:pt x="48" y="84"/>
                  </a:cubicBezTo>
                  <a:cubicBezTo>
                    <a:pt x="47" y="85"/>
                    <a:pt x="47" y="86"/>
                    <a:pt x="45" y="87"/>
                  </a:cubicBezTo>
                  <a:cubicBezTo>
                    <a:pt x="45" y="86"/>
                    <a:pt x="45" y="86"/>
                    <a:pt x="44" y="86"/>
                  </a:cubicBezTo>
                  <a:cubicBezTo>
                    <a:pt x="43" y="86"/>
                    <a:pt x="43" y="84"/>
                    <a:pt x="42" y="84"/>
                  </a:cubicBezTo>
                  <a:cubicBezTo>
                    <a:pt x="41" y="81"/>
                    <a:pt x="43" y="81"/>
                    <a:pt x="45" y="80"/>
                  </a:cubicBezTo>
                  <a:cubicBezTo>
                    <a:pt x="44" y="76"/>
                    <a:pt x="42" y="76"/>
                    <a:pt x="38" y="75"/>
                  </a:cubicBezTo>
                  <a:cubicBezTo>
                    <a:pt x="39" y="76"/>
                    <a:pt x="40" y="77"/>
                    <a:pt x="40" y="79"/>
                  </a:cubicBezTo>
                  <a:cubicBezTo>
                    <a:pt x="40" y="80"/>
                    <a:pt x="39" y="82"/>
                    <a:pt x="39" y="83"/>
                  </a:cubicBezTo>
                  <a:cubicBezTo>
                    <a:pt x="39" y="85"/>
                    <a:pt x="41" y="84"/>
                    <a:pt x="40" y="87"/>
                  </a:cubicBezTo>
                  <a:cubicBezTo>
                    <a:pt x="40" y="88"/>
                    <a:pt x="40" y="90"/>
                    <a:pt x="40" y="91"/>
                  </a:cubicBezTo>
                  <a:cubicBezTo>
                    <a:pt x="39" y="90"/>
                    <a:pt x="39" y="90"/>
                    <a:pt x="38" y="90"/>
                  </a:cubicBezTo>
                  <a:cubicBezTo>
                    <a:pt x="39" y="89"/>
                    <a:pt x="37" y="87"/>
                    <a:pt x="35" y="88"/>
                  </a:cubicBezTo>
                  <a:cubicBezTo>
                    <a:pt x="35" y="88"/>
                    <a:pt x="33" y="91"/>
                    <a:pt x="32" y="91"/>
                  </a:cubicBezTo>
                  <a:cubicBezTo>
                    <a:pt x="30" y="92"/>
                    <a:pt x="30" y="92"/>
                    <a:pt x="30" y="95"/>
                  </a:cubicBezTo>
                  <a:cubicBezTo>
                    <a:pt x="30" y="96"/>
                    <a:pt x="31" y="98"/>
                    <a:pt x="32" y="99"/>
                  </a:cubicBezTo>
                  <a:cubicBezTo>
                    <a:pt x="31" y="99"/>
                    <a:pt x="27" y="96"/>
                    <a:pt x="26" y="98"/>
                  </a:cubicBezTo>
                  <a:cubicBezTo>
                    <a:pt x="26" y="98"/>
                    <a:pt x="26" y="98"/>
                    <a:pt x="26" y="97"/>
                  </a:cubicBezTo>
                  <a:cubicBezTo>
                    <a:pt x="25" y="96"/>
                    <a:pt x="23" y="95"/>
                    <a:pt x="22" y="97"/>
                  </a:cubicBezTo>
                  <a:cubicBezTo>
                    <a:pt x="21" y="98"/>
                    <a:pt x="24" y="100"/>
                    <a:pt x="25" y="99"/>
                  </a:cubicBezTo>
                  <a:cubicBezTo>
                    <a:pt x="26" y="102"/>
                    <a:pt x="26" y="104"/>
                    <a:pt x="23" y="102"/>
                  </a:cubicBezTo>
                  <a:cubicBezTo>
                    <a:pt x="21" y="101"/>
                    <a:pt x="20" y="100"/>
                    <a:pt x="18" y="99"/>
                  </a:cubicBezTo>
                  <a:cubicBezTo>
                    <a:pt x="19" y="98"/>
                    <a:pt x="18" y="97"/>
                    <a:pt x="17" y="95"/>
                  </a:cubicBezTo>
                  <a:cubicBezTo>
                    <a:pt x="17" y="94"/>
                    <a:pt x="18" y="93"/>
                    <a:pt x="18" y="92"/>
                  </a:cubicBezTo>
                  <a:cubicBezTo>
                    <a:pt x="18" y="90"/>
                    <a:pt x="13" y="86"/>
                    <a:pt x="11" y="85"/>
                  </a:cubicBezTo>
                  <a:cubicBezTo>
                    <a:pt x="13" y="84"/>
                    <a:pt x="15" y="86"/>
                    <a:pt x="17" y="87"/>
                  </a:cubicBezTo>
                  <a:cubicBezTo>
                    <a:pt x="17" y="87"/>
                    <a:pt x="17" y="88"/>
                    <a:pt x="18" y="88"/>
                  </a:cubicBezTo>
                  <a:cubicBezTo>
                    <a:pt x="19" y="88"/>
                    <a:pt x="21" y="89"/>
                    <a:pt x="22" y="89"/>
                  </a:cubicBezTo>
                  <a:cubicBezTo>
                    <a:pt x="25" y="90"/>
                    <a:pt x="27" y="91"/>
                    <a:pt x="29" y="89"/>
                  </a:cubicBezTo>
                  <a:cubicBezTo>
                    <a:pt x="31" y="89"/>
                    <a:pt x="33" y="87"/>
                    <a:pt x="33" y="84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2" y="81"/>
                    <a:pt x="32" y="80"/>
                    <a:pt x="31" y="79"/>
                  </a:cubicBezTo>
                  <a:cubicBezTo>
                    <a:pt x="29" y="78"/>
                    <a:pt x="27" y="78"/>
                    <a:pt x="26" y="77"/>
                  </a:cubicBezTo>
                  <a:cubicBezTo>
                    <a:pt x="25" y="76"/>
                    <a:pt x="22" y="71"/>
                    <a:pt x="20" y="71"/>
                  </a:cubicBezTo>
                  <a:cubicBezTo>
                    <a:pt x="19" y="71"/>
                    <a:pt x="15" y="72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4" y="69"/>
                    <a:pt x="11" y="70"/>
                    <a:pt x="12" y="68"/>
                  </a:cubicBezTo>
                  <a:cubicBezTo>
                    <a:pt x="12" y="68"/>
                    <a:pt x="13" y="68"/>
                    <a:pt x="14" y="69"/>
                  </a:cubicBezTo>
                  <a:cubicBezTo>
                    <a:pt x="15" y="67"/>
                    <a:pt x="12" y="67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0" y="68"/>
                    <a:pt x="9" y="68"/>
                    <a:pt x="9" y="68"/>
                  </a:cubicBezTo>
                  <a:cubicBezTo>
                    <a:pt x="9" y="68"/>
                    <a:pt x="9" y="68"/>
                    <a:pt x="9" y="69"/>
                  </a:cubicBezTo>
                  <a:cubicBezTo>
                    <a:pt x="8" y="69"/>
                    <a:pt x="8" y="69"/>
                    <a:pt x="7" y="68"/>
                  </a:cubicBezTo>
                  <a:cubicBezTo>
                    <a:pt x="7" y="70"/>
                    <a:pt x="5" y="72"/>
                    <a:pt x="4" y="73"/>
                  </a:cubicBezTo>
                  <a:cubicBezTo>
                    <a:pt x="4" y="74"/>
                    <a:pt x="4" y="74"/>
                    <a:pt x="4" y="75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7" y="80"/>
                    <a:pt x="7" y="82"/>
                    <a:pt x="6" y="84"/>
                  </a:cubicBezTo>
                  <a:cubicBezTo>
                    <a:pt x="5" y="86"/>
                    <a:pt x="6" y="89"/>
                    <a:pt x="7" y="91"/>
                  </a:cubicBezTo>
                  <a:cubicBezTo>
                    <a:pt x="7" y="93"/>
                    <a:pt x="6" y="95"/>
                    <a:pt x="6" y="97"/>
                  </a:cubicBezTo>
                  <a:cubicBezTo>
                    <a:pt x="6" y="97"/>
                    <a:pt x="7" y="99"/>
                    <a:pt x="7" y="99"/>
                  </a:cubicBezTo>
                  <a:cubicBezTo>
                    <a:pt x="8" y="101"/>
                    <a:pt x="8" y="100"/>
                    <a:pt x="8" y="102"/>
                  </a:cubicBezTo>
                  <a:cubicBezTo>
                    <a:pt x="7" y="104"/>
                    <a:pt x="10" y="105"/>
                    <a:pt x="10" y="108"/>
                  </a:cubicBezTo>
                  <a:cubicBezTo>
                    <a:pt x="10" y="111"/>
                    <a:pt x="4" y="116"/>
                    <a:pt x="1" y="118"/>
                  </a:cubicBezTo>
                  <a:cubicBezTo>
                    <a:pt x="2" y="118"/>
                    <a:pt x="3" y="118"/>
                    <a:pt x="4" y="118"/>
                  </a:cubicBezTo>
                  <a:cubicBezTo>
                    <a:pt x="4" y="118"/>
                    <a:pt x="4" y="119"/>
                    <a:pt x="4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4" y="121"/>
                    <a:pt x="6" y="120"/>
                    <a:pt x="7" y="122"/>
                  </a:cubicBezTo>
                  <a:cubicBezTo>
                    <a:pt x="6" y="122"/>
                    <a:pt x="5" y="121"/>
                    <a:pt x="4" y="122"/>
                  </a:cubicBezTo>
                  <a:cubicBezTo>
                    <a:pt x="3" y="123"/>
                    <a:pt x="3" y="124"/>
                    <a:pt x="2" y="125"/>
                  </a:cubicBezTo>
                  <a:cubicBezTo>
                    <a:pt x="1" y="127"/>
                    <a:pt x="0" y="125"/>
                    <a:pt x="0" y="127"/>
                  </a:cubicBezTo>
                  <a:cubicBezTo>
                    <a:pt x="1" y="128"/>
                    <a:pt x="2" y="129"/>
                    <a:pt x="2" y="130"/>
                  </a:cubicBezTo>
                  <a:cubicBezTo>
                    <a:pt x="2" y="131"/>
                    <a:pt x="1" y="131"/>
                    <a:pt x="1" y="132"/>
                  </a:cubicBezTo>
                  <a:cubicBezTo>
                    <a:pt x="1" y="133"/>
                    <a:pt x="2" y="135"/>
                    <a:pt x="2" y="135"/>
                  </a:cubicBezTo>
                  <a:cubicBezTo>
                    <a:pt x="3" y="136"/>
                    <a:pt x="3" y="138"/>
                    <a:pt x="3" y="138"/>
                  </a:cubicBezTo>
                  <a:cubicBezTo>
                    <a:pt x="4" y="139"/>
                    <a:pt x="6" y="138"/>
                    <a:pt x="6" y="140"/>
                  </a:cubicBezTo>
                  <a:cubicBezTo>
                    <a:pt x="8" y="139"/>
                    <a:pt x="10" y="140"/>
                    <a:pt x="9" y="142"/>
                  </a:cubicBezTo>
                  <a:cubicBezTo>
                    <a:pt x="9" y="144"/>
                    <a:pt x="10" y="145"/>
                    <a:pt x="10" y="146"/>
                  </a:cubicBezTo>
                  <a:cubicBezTo>
                    <a:pt x="11" y="147"/>
                    <a:pt x="11" y="147"/>
                    <a:pt x="13" y="148"/>
                  </a:cubicBezTo>
                  <a:cubicBezTo>
                    <a:pt x="13" y="148"/>
                    <a:pt x="14" y="148"/>
                    <a:pt x="14" y="149"/>
                  </a:cubicBezTo>
                  <a:cubicBezTo>
                    <a:pt x="14" y="151"/>
                    <a:pt x="11" y="149"/>
                    <a:pt x="11" y="150"/>
                  </a:cubicBezTo>
                  <a:cubicBezTo>
                    <a:pt x="10" y="150"/>
                    <a:pt x="11" y="155"/>
                    <a:pt x="13" y="153"/>
                  </a:cubicBezTo>
                  <a:cubicBezTo>
                    <a:pt x="14" y="151"/>
                    <a:pt x="18" y="155"/>
                    <a:pt x="17" y="155"/>
                  </a:cubicBezTo>
                  <a:cubicBezTo>
                    <a:pt x="16" y="156"/>
                    <a:pt x="18" y="157"/>
                    <a:pt x="18" y="157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20" y="158"/>
                    <a:pt x="19" y="159"/>
                    <a:pt x="20" y="159"/>
                  </a:cubicBezTo>
                  <a:cubicBezTo>
                    <a:pt x="21" y="161"/>
                    <a:pt x="24" y="159"/>
                    <a:pt x="25" y="161"/>
                  </a:cubicBezTo>
                  <a:cubicBezTo>
                    <a:pt x="26" y="162"/>
                    <a:pt x="29" y="162"/>
                    <a:pt x="31" y="163"/>
                  </a:cubicBezTo>
                  <a:cubicBezTo>
                    <a:pt x="31" y="164"/>
                    <a:pt x="31" y="165"/>
                    <a:pt x="30" y="165"/>
                  </a:cubicBezTo>
                  <a:cubicBezTo>
                    <a:pt x="30" y="165"/>
                    <a:pt x="30" y="166"/>
                    <a:pt x="30" y="166"/>
                  </a:cubicBezTo>
                  <a:cubicBezTo>
                    <a:pt x="28" y="166"/>
                    <a:pt x="31" y="169"/>
                    <a:pt x="29" y="169"/>
                  </a:cubicBezTo>
                  <a:cubicBezTo>
                    <a:pt x="27" y="169"/>
                    <a:pt x="26" y="170"/>
                    <a:pt x="26" y="172"/>
                  </a:cubicBezTo>
                  <a:cubicBezTo>
                    <a:pt x="27" y="172"/>
                    <a:pt x="28" y="171"/>
                    <a:pt x="29" y="172"/>
                  </a:cubicBezTo>
                  <a:cubicBezTo>
                    <a:pt x="28" y="172"/>
                    <a:pt x="26" y="173"/>
                    <a:pt x="26" y="173"/>
                  </a:cubicBezTo>
                  <a:cubicBezTo>
                    <a:pt x="24" y="173"/>
                    <a:pt x="25" y="174"/>
                    <a:pt x="27" y="175"/>
                  </a:cubicBezTo>
                  <a:cubicBezTo>
                    <a:pt x="25" y="175"/>
                    <a:pt x="25" y="176"/>
                    <a:pt x="25" y="177"/>
                  </a:cubicBezTo>
                  <a:cubicBezTo>
                    <a:pt x="24" y="178"/>
                    <a:pt x="23" y="177"/>
                    <a:pt x="23" y="178"/>
                  </a:cubicBezTo>
                  <a:cubicBezTo>
                    <a:pt x="22" y="179"/>
                    <a:pt x="26" y="181"/>
                    <a:pt x="27" y="181"/>
                  </a:cubicBezTo>
                  <a:cubicBezTo>
                    <a:pt x="28" y="182"/>
                    <a:pt x="28" y="182"/>
                    <a:pt x="29" y="183"/>
                  </a:cubicBezTo>
                  <a:cubicBezTo>
                    <a:pt x="30" y="184"/>
                    <a:pt x="30" y="183"/>
                    <a:pt x="32" y="183"/>
                  </a:cubicBezTo>
                  <a:cubicBezTo>
                    <a:pt x="33" y="184"/>
                    <a:pt x="37" y="184"/>
                    <a:pt x="38" y="185"/>
                  </a:cubicBezTo>
                  <a:cubicBezTo>
                    <a:pt x="40" y="187"/>
                    <a:pt x="41" y="185"/>
                    <a:pt x="43" y="186"/>
                  </a:cubicBezTo>
                  <a:cubicBezTo>
                    <a:pt x="44" y="187"/>
                    <a:pt x="43" y="188"/>
                    <a:pt x="44" y="188"/>
                  </a:cubicBezTo>
                  <a:cubicBezTo>
                    <a:pt x="45" y="189"/>
                    <a:pt x="46" y="189"/>
                    <a:pt x="47" y="190"/>
                  </a:cubicBezTo>
                  <a:cubicBezTo>
                    <a:pt x="47" y="190"/>
                    <a:pt x="47" y="191"/>
                    <a:pt x="48" y="191"/>
                  </a:cubicBezTo>
                  <a:cubicBezTo>
                    <a:pt x="49" y="190"/>
                    <a:pt x="49" y="189"/>
                    <a:pt x="49" y="189"/>
                  </a:cubicBezTo>
                  <a:cubicBezTo>
                    <a:pt x="49" y="186"/>
                    <a:pt x="47" y="185"/>
                    <a:pt x="48" y="183"/>
                  </a:cubicBezTo>
                  <a:cubicBezTo>
                    <a:pt x="48" y="183"/>
                    <a:pt x="47" y="183"/>
                    <a:pt x="47" y="183"/>
                  </a:cubicBezTo>
                  <a:cubicBezTo>
                    <a:pt x="47" y="183"/>
                    <a:pt x="45" y="181"/>
                    <a:pt x="45" y="180"/>
                  </a:cubicBezTo>
                  <a:cubicBezTo>
                    <a:pt x="45" y="179"/>
                    <a:pt x="47" y="178"/>
                    <a:pt x="47" y="176"/>
                  </a:cubicBezTo>
                  <a:cubicBezTo>
                    <a:pt x="47" y="176"/>
                    <a:pt x="47" y="177"/>
                    <a:pt x="47" y="177"/>
                  </a:cubicBezTo>
                  <a:cubicBezTo>
                    <a:pt x="48" y="176"/>
                    <a:pt x="48" y="175"/>
                    <a:pt x="47" y="175"/>
                  </a:cubicBezTo>
                  <a:cubicBezTo>
                    <a:pt x="48" y="175"/>
                    <a:pt x="49" y="175"/>
                    <a:pt x="49" y="176"/>
                  </a:cubicBezTo>
                  <a:cubicBezTo>
                    <a:pt x="49" y="175"/>
                    <a:pt x="50" y="175"/>
                    <a:pt x="51" y="174"/>
                  </a:cubicBezTo>
                  <a:cubicBezTo>
                    <a:pt x="50" y="174"/>
                    <a:pt x="49" y="173"/>
                    <a:pt x="51" y="173"/>
                  </a:cubicBezTo>
                  <a:cubicBezTo>
                    <a:pt x="51" y="172"/>
                    <a:pt x="49" y="168"/>
                    <a:pt x="47" y="170"/>
                  </a:cubicBezTo>
                  <a:cubicBezTo>
                    <a:pt x="47" y="169"/>
                    <a:pt x="47" y="168"/>
                    <a:pt x="46" y="168"/>
                  </a:cubicBezTo>
                  <a:cubicBezTo>
                    <a:pt x="45" y="167"/>
                    <a:pt x="45" y="166"/>
                    <a:pt x="46" y="165"/>
                  </a:cubicBezTo>
                  <a:cubicBezTo>
                    <a:pt x="47" y="165"/>
                    <a:pt x="46" y="163"/>
                    <a:pt x="46" y="162"/>
                  </a:cubicBezTo>
                  <a:cubicBezTo>
                    <a:pt x="47" y="161"/>
                    <a:pt x="48" y="161"/>
                    <a:pt x="48" y="160"/>
                  </a:cubicBezTo>
                  <a:cubicBezTo>
                    <a:pt x="48" y="160"/>
                    <a:pt x="49" y="163"/>
                    <a:pt x="50" y="163"/>
                  </a:cubicBezTo>
                  <a:cubicBezTo>
                    <a:pt x="51" y="163"/>
                    <a:pt x="50" y="160"/>
                    <a:pt x="50" y="159"/>
                  </a:cubicBezTo>
                  <a:cubicBezTo>
                    <a:pt x="51" y="159"/>
                    <a:pt x="51" y="159"/>
                    <a:pt x="52" y="159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3" y="157"/>
                    <a:pt x="54" y="157"/>
                    <a:pt x="54" y="157"/>
                  </a:cubicBezTo>
                  <a:cubicBezTo>
                    <a:pt x="56" y="156"/>
                    <a:pt x="56" y="155"/>
                    <a:pt x="57" y="156"/>
                  </a:cubicBezTo>
                  <a:cubicBezTo>
                    <a:pt x="58" y="154"/>
                    <a:pt x="59" y="156"/>
                    <a:pt x="60" y="156"/>
                  </a:cubicBezTo>
                  <a:cubicBezTo>
                    <a:pt x="62" y="156"/>
                    <a:pt x="64" y="158"/>
                    <a:pt x="64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57"/>
                    <a:pt x="65" y="159"/>
                    <a:pt x="65" y="159"/>
                  </a:cubicBezTo>
                  <a:cubicBezTo>
                    <a:pt x="66" y="159"/>
                    <a:pt x="66" y="160"/>
                    <a:pt x="67" y="159"/>
                  </a:cubicBezTo>
                  <a:cubicBezTo>
                    <a:pt x="68" y="159"/>
                    <a:pt x="68" y="159"/>
                    <a:pt x="69" y="158"/>
                  </a:cubicBezTo>
                  <a:cubicBezTo>
                    <a:pt x="69" y="158"/>
                    <a:pt x="70" y="158"/>
                    <a:pt x="70" y="158"/>
                  </a:cubicBezTo>
                  <a:cubicBezTo>
                    <a:pt x="70" y="158"/>
                    <a:pt x="70" y="158"/>
                    <a:pt x="71" y="159"/>
                  </a:cubicBezTo>
                  <a:cubicBezTo>
                    <a:pt x="71" y="158"/>
                    <a:pt x="71" y="158"/>
                    <a:pt x="72" y="158"/>
                  </a:cubicBezTo>
                  <a:cubicBezTo>
                    <a:pt x="74" y="158"/>
                    <a:pt x="73" y="160"/>
                    <a:pt x="75" y="159"/>
                  </a:cubicBezTo>
                  <a:cubicBezTo>
                    <a:pt x="76" y="161"/>
                    <a:pt x="76" y="158"/>
                    <a:pt x="77" y="159"/>
                  </a:cubicBezTo>
                  <a:cubicBezTo>
                    <a:pt x="79" y="160"/>
                    <a:pt x="80" y="159"/>
                    <a:pt x="80" y="157"/>
                  </a:cubicBezTo>
                  <a:cubicBezTo>
                    <a:pt x="79" y="157"/>
                    <a:pt x="77" y="156"/>
                    <a:pt x="77" y="155"/>
                  </a:cubicBezTo>
                  <a:cubicBezTo>
                    <a:pt x="77" y="154"/>
                    <a:pt x="80" y="154"/>
                    <a:pt x="78" y="152"/>
                  </a:cubicBezTo>
                  <a:cubicBezTo>
                    <a:pt x="77" y="151"/>
                    <a:pt x="81" y="151"/>
                    <a:pt x="82" y="150"/>
                  </a:cubicBezTo>
                  <a:cubicBezTo>
                    <a:pt x="81" y="149"/>
                    <a:pt x="78" y="150"/>
                    <a:pt x="80" y="148"/>
                  </a:cubicBezTo>
                  <a:cubicBezTo>
                    <a:pt x="80" y="148"/>
                    <a:pt x="79" y="148"/>
                    <a:pt x="79" y="148"/>
                  </a:cubicBezTo>
                  <a:cubicBezTo>
                    <a:pt x="79" y="148"/>
                    <a:pt x="79" y="147"/>
                    <a:pt x="79" y="147"/>
                  </a:cubicBezTo>
                  <a:cubicBezTo>
                    <a:pt x="80" y="147"/>
                    <a:pt x="82" y="147"/>
                    <a:pt x="82" y="147"/>
                  </a:cubicBezTo>
                  <a:cubicBezTo>
                    <a:pt x="84" y="146"/>
                    <a:pt x="86" y="146"/>
                    <a:pt x="88" y="145"/>
                  </a:cubicBezTo>
                  <a:cubicBezTo>
                    <a:pt x="89" y="145"/>
                    <a:pt x="89" y="144"/>
                    <a:pt x="90" y="144"/>
                  </a:cubicBezTo>
                  <a:cubicBezTo>
                    <a:pt x="91" y="144"/>
                    <a:pt x="91" y="144"/>
                    <a:pt x="92" y="144"/>
                  </a:cubicBezTo>
                  <a:cubicBezTo>
                    <a:pt x="93" y="144"/>
                    <a:pt x="94" y="143"/>
                    <a:pt x="95" y="143"/>
                  </a:cubicBezTo>
                  <a:cubicBezTo>
                    <a:pt x="96" y="143"/>
                    <a:pt x="95" y="142"/>
                    <a:pt x="96" y="142"/>
                  </a:cubicBezTo>
                  <a:cubicBezTo>
                    <a:pt x="97" y="141"/>
                    <a:pt x="98" y="141"/>
                    <a:pt x="99" y="141"/>
                  </a:cubicBezTo>
                  <a:cubicBezTo>
                    <a:pt x="99" y="141"/>
                    <a:pt x="102" y="142"/>
                    <a:pt x="102" y="142"/>
                  </a:cubicBezTo>
                  <a:cubicBezTo>
                    <a:pt x="102" y="142"/>
                    <a:pt x="103" y="145"/>
                    <a:pt x="102" y="145"/>
                  </a:cubicBezTo>
                  <a:cubicBezTo>
                    <a:pt x="102" y="146"/>
                    <a:pt x="104" y="147"/>
                    <a:pt x="105" y="145"/>
                  </a:cubicBezTo>
                  <a:cubicBezTo>
                    <a:pt x="105" y="146"/>
                    <a:pt x="105" y="146"/>
                    <a:pt x="105" y="147"/>
                  </a:cubicBezTo>
                  <a:cubicBezTo>
                    <a:pt x="105" y="147"/>
                    <a:pt x="106" y="147"/>
                    <a:pt x="106" y="147"/>
                  </a:cubicBezTo>
                  <a:cubicBezTo>
                    <a:pt x="106" y="147"/>
                    <a:pt x="106" y="147"/>
                    <a:pt x="106" y="146"/>
                  </a:cubicBezTo>
                  <a:cubicBezTo>
                    <a:pt x="106" y="147"/>
                    <a:pt x="107" y="147"/>
                    <a:pt x="108" y="147"/>
                  </a:cubicBezTo>
                  <a:cubicBezTo>
                    <a:pt x="108" y="147"/>
                    <a:pt x="107" y="148"/>
                    <a:pt x="108" y="149"/>
                  </a:cubicBezTo>
                  <a:cubicBezTo>
                    <a:pt x="108" y="148"/>
                    <a:pt x="109" y="148"/>
                    <a:pt x="110" y="149"/>
                  </a:cubicBezTo>
                  <a:cubicBezTo>
                    <a:pt x="110" y="147"/>
                    <a:pt x="114" y="146"/>
                    <a:pt x="115" y="145"/>
                  </a:cubicBezTo>
                  <a:cubicBezTo>
                    <a:pt x="115" y="146"/>
                    <a:pt x="114" y="146"/>
                    <a:pt x="115" y="147"/>
                  </a:cubicBezTo>
                  <a:cubicBezTo>
                    <a:pt x="116" y="148"/>
                    <a:pt x="118" y="149"/>
                    <a:pt x="118" y="150"/>
                  </a:cubicBezTo>
                  <a:cubicBezTo>
                    <a:pt x="120" y="153"/>
                    <a:pt x="121" y="156"/>
                    <a:pt x="123" y="159"/>
                  </a:cubicBezTo>
                  <a:cubicBezTo>
                    <a:pt x="124" y="158"/>
                    <a:pt x="124" y="157"/>
                    <a:pt x="125" y="157"/>
                  </a:cubicBezTo>
                  <a:cubicBezTo>
                    <a:pt x="126" y="157"/>
                    <a:pt x="125" y="159"/>
                    <a:pt x="126" y="159"/>
                  </a:cubicBezTo>
                  <a:cubicBezTo>
                    <a:pt x="128" y="160"/>
                    <a:pt x="130" y="157"/>
                    <a:pt x="131" y="159"/>
                  </a:cubicBezTo>
                  <a:cubicBezTo>
                    <a:pt x="133" y="160"/>
                    <a:pt x="133" y="162"/>
                    <a:pt x="135" y="163"/>
                  </a:cubicBezTo>
                  <a:cubicBezTo>
                    <a:pt x="136" y="164"/>
                    <a:pt x="137" y="163"/>
                    <a:pt x="138" y="163"/>
                  </a:cubicBezTo>
                  <a:cubicBezTo>
                    <a:pt x="139" y="163"/>
                    <a:pt x="140" y="165"/>
                    <a:pt x="139" y="166"/>
                  </a:cubicBezTo>
                  <a:cubicBezTo>
                    <a:pt x="140" y="167"/>
                    <a:pt x="141" y="164"/>
                    <a:pt x="143" y="163"/>
                  </a:cubicBezTo>
                  <a:cubicBezTo>
                    <a:pt x="145" y="162"/>
                    <a:pt x="147" y="161"/>
                    <a:pt x="149" y="160"/>
                  </a:cubicBezTo>
                  <a:cubicBezTo>
                    <a:pt x="151" y="159"/>
                    <a:pt x="153" y="160"/>
                    <a:pt x="155" y="160"/>
                  </a:cubicBezTo>
                  <a:cubicBezTo>
                    <a:pt x="156" y="160"/>
                    <a:pt x="156" y="162"/>
                    <a:pt x="157" y="162"/>
                  </a:cubicBezTo>
                  <a:cubicBezTo>
                    <a:pt x="159" y="162"/>
                    <a:pt x="160" y="162"/>
                    <a:pt x="161" y="162"/>
                  </a:cubicBezTo>
                  <a:cubicBezTo>
                    <a:pt x="162" y="162"/>
                    <a:pt x="163" y="162"/>
                    <a:pt x="164" y="162"/>
                  </a:cubicBezTo>
                  <a:cubicBezTo>
                    <a:pt x="165" y="161"/>
                    <a:pt x="164" y="161"/>
                    <a:pt x="164" y="160"/>
                  </a:cubicBezTo>
                  <a:cubicBezTo>
                    <a:pt x="165" y="159"/>
                    <a:pt x="164" y="158"/>
                    <a:pt x="164" y="157"/>
                  </a:cubicBezTo>
                  <a:cubicBezTo>
                    <a:pt x="164" y="156"/>
                    <a:pt x="166" y="155"/>
                    <a:pt x="167" y="154"/>
                  </a:cubicBezTo>
                  <a:cubicBezTo>
                    <a:pt x="168" y="154"/>
                    <a:pt x="172" y="156"/>
                    <a:pt x="173" y="156"/>
                  </a:cubicBezTo>
                  <a:cubicBezTo>
                    <a:pt x="174" y="157"/>
                    <a:pt x="174" y="159"/>
                    <a:pt x="174" y="159"/>
                  </a:cubicBezTo>
                  <a:cubicBezTo>
                    <a:pt x="175" y="160"/>
                    <a:pt x="176" y="161"/>
                    <a:pt x="177" y="161"/>
                  </a:cubicBezTo>
                  <a:cubicBezTo>
                    <a:pt x="179" y="161"/>
                    <a:pt x="180" y="159"/>
                    <a:pt x="182" y="160"/>
                  </a:cubicBezTo>
                  <a:cubicBezTo>
                    <a:pt x="184" y="161"/>
                    <a:pt x="187" y="162"/>
                    <a:pt x="189" y="164"/>
                  </a:cubicBezTo>
                  <a:cubicBezTo>
                    <a:pt x="192" y="166"/>
                    <a:pt x="197" y="164"/>
                    <a:pt x="200" y="163"/>
                  </a:cubicBezTo>
                  <a:cubicBezTo>
                    <a:pt x="201" y="162"/>
                    <a:pt x="202" y="161"/>
                    <a:pt x="203" y="161"/>
                  </a:cubicBezTo>
                  <a:cubicBezTo>
                    <a:pt x="204" y="161"/>
                    <a:pt x="204" y="162"/>
                    <a:pt x="206" y="162"/>
                  </a:cubicBezTo>
                  <a:cubicBezTo>
                    <a:pt x="207" y="162"/>
                    <a:pt x="208" y="163"/>
                    <a:pt x="209" y="163"/>
                  </a:cubicBezTo>
                  <a:cubicBezTo>
                    <a:pt x="211" y="164"/>
                    <a:pt x="211" y="163"/>
                    <a:pt x="213" y="162"/>
                  </a:cubicBezTo>
                  <a:cubicBezTo>
                    <a:pt x="214" y="161"/>
                    <a:pt x="214" y="158"/>
                    <a:pt x="215" y="157"/>
                  </a:cubicBezTo>
                  <a:cubicBezTo>
                    <a:pt x="215" y="156"/>
                    <a:pt x="219" y="152"/>
                    <a:pt x="215" y="153"/>
                  </a:cubicBezTo>
                  <a:cubicBezTo>
                    <a:pt x="216" y="151"/>
                    <a:pt x="217" y="150"/>
                    <a:pt x="219" y="150"/>
                  </a:cubicBezTo>
                  <a:cubicBezTo>
                    <a:pt x="220" y="150"/>
                    <a:pt x="222" y="149"/>
                    <a:pt x="223" y="149"/>
                  </a:cubicBezTo>
                  <a:cubicBezTo>
                    <a:pt x="224" y="149"/>
                    <a:pt x="225" y="150"/>
                    <a:pt x="225" y="150"/>
                  </a:cubicBezTo>
                  <a:cubicBezTo>
                    <a:pt x="227" y="151"/>
                    <a:pt x="230" y="151"/>
                    <a:pt x="230" y="154"/>
                  </a:cubicBezTo>
                  <a:cubicBezTo>
                    <a:pt x="230" y="156"/>
                    <a:pt x="232" y="158"/>
                    <a:pt x="232" y="159"/>
                  </a:cubicBezTo>
                  <a:cubicBezTo>
                    <a:pt x="233" y="163"/>
                    <a:pt x="232" y="163"/>
                    <a:pt x="236" y="164"/>
                  </a:cubicBezTo>
                  <a:cubicBezTo>
                    <a:pt x="238" y="164"/>
                    <a:pt x="239" y="165"/>
                    <a:pt x="240" y="167"/>
                  </a:cubicBezTo>
                  <a:cubicBezTo>
                    <a:pt x="241" y="169"/>
                    <a:pt x="241" y="171"/>
                    <a:pt x="243" y="170"/>
                  </a:cubicBezTo>
                  <a:cubicBezTo>
                    <a:pt x="245" y="169"/>
                    <a:pt x="247" y="168"/>
                    <a:pt x="250" y="167"/>
                  </a:cubicBezTo>
                  <a:cubicBezTo>
                    <a:pt x="249" y="168"/>
                    <a:pt x="250" y="169"/>
                    <a:pt x="249" y="170"/>
                  </a:cubicBezTo>
                  <a:cubicBezTo>
                    <a:pt x="249" y="171"/>
                    <a:pt x="248" y="172"/>
                    <a:pt x="248" y="173"/>
                  </a:cubicBezTo>
                  <a:cubicBezTo>
                    <a:pt x="248" y="174"/>
                    <a:pt x="246" y="180"/>
                    <a:pt x="245" y="179"/>
                  </a:cubicBezTo>
                  <a:cubicBezTo>
                    <a:pt x="244" y="179"/>
                    <a:pt x="243" y="178"/>
                    <a:pt x="242" y="179"/>
                  </a:cubicBezTo>
                  <a:cubicBezTo>
                    <a:pt x="240" y="181"/>
                    <a:pt x="241" y="180"/>
                    <a:pt x="241" y="182"/>
                  </a:cubicBezTo>
                  <a:cubicBezTo>
                    <a:pt x="241" y="183"/>
                    <a:pt x="242" y="184"/>
                    <a:pt x="241" y="185"/>
                  </a:cubicBezTo>
                  <a:cubicBezTo>
                    <a:pt x="240" y="186"/>
                    <a:pt x="239" y="186"/>
                    <a:pt x="240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2" y="187"/>
                    <a:pt x="242" y="185"/>
                    <a:pt x="243" y="184"/>
                  </a:cubicBezTo>
                  <a:cubicBezTo>
                    <a:pt x="243" y="185"/>
                    <a:pt x="243" y="185"/>
                    <a:pt x="243" y="185"/>
                  </a:cubicBezTo>
                  <a:cubicBezTo>
                    <a:pt x="243" y="185"/>
                    <a:pt x="244" y="185"/>
                    <a:pt x="244" y="185"/>
                  </a:cubicBezTo>
                  <a:cubicBezTo>
                    <a:pt x="243" y="187"/>
                    <a:pt x="247" y="186"/>
                    <a:pt x="249" y="185"/>
                  </a:cubicBezTo>
                  <a:cubicBezTo>
                    <a:pt x="251" y="184"/>
                    <a:pt x="252" y="181"/>
                    <a:pt x="254" y="179"/>
                  </a:cubicBezTo>
                  <a:cubicBezTo>
                    <a:pt x="257" y="176"/>
                    <a:pt x="259" y="171"/>
                    <a:pt x="262" y="168"/>
                  </a:cubicBezTo>
                  <a:cubicBezTo>
                    <a:pt x="263" y="167"/>
                    <a:pt x="263" y="163"/>
                    <a:pt x="263" y="162"/>
                  </a:cubicBezTo>
                  <a:cubicBezTo>
                    <a:pt x="263" y="159"/>
                    <a:pt x="263" y="157"/>
                    <a:pt x="265" y="155"/>
                  </a:cubicBezTo>
                  <a:cubicBezTo>
                    <a:pt x="265" y="154"/>
                    <a:pt x="265" y="150"/>
                    <a:pt x="264" y="149"/>
                  </a:cubicBezTo>
                  <a:cubicBezTo>
                    <a:pt x="262" y="147"/>
                    <a:pt x="262" y="146"/>
                    <a:pt x="259" y="146"/>
                  </a:cubicBezTo>
                  <a:cubicBezTo>
                    <a:pt x="259" y="147"/>
                    <a:pt x="259" y="148"/>
                    <a:pt x="258" y="149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7" y="148"/>
                    <a:pt x="256" y="149"/>
                    <a:pt x="255" y="149"/>
                  </a:cubicBezTo>
                  <a:cubicBezTo>
                    <a:pt x="257" y="147"/>
                    <a:pt x="255" y="147"/>
                    <a:pt x="256" y="146"/>
                  </a:cubicBezTo>
                  <a:cubicBezTo>
                    <a:pt x="255" y="146"/>
                    <a:pt x="256" y="147"/>
                    <a:pt x="254" y="148"/>
                  </a:cubicBezTo>
                  <a:cubicBezTo>
                    <a:pt x="254" y="147"/>
                    <a:pt x="254" y="146"/>
                    <a:pt x="254" y="145"/>
                  </a:cubicBezTo>
                  <a:cubicBezTo>
                    <a:pt x="249" y="145"/>
                    <a:pt x="251" y="143"/>
                    <a:pt x="254" y="140"/>
                  </a:cubicBezTo>
                  <a:cubicBezTo>
                    <a:pt x="256" y="138"/>
                    <a:pt x="258" y="135"/>
                    <a:pt x="260" y="133"/>
                  </a:cubicBezTo>
                  <a:cubicBezTo>
                    <a:pt x="263" y="131"/>
                    <a:pt x="264" y="128"/>
                    <a:pt x="267" y="126"/>
                  </a:cubicBezTo>
                  <a:cubicBezTo>
                    <a:pt x="268" y="124"/>
                    <a:pt x="274" y="123"/>
                    <a:pt x="276" y="125"/>
                  </a:cubicBezTo>
                  <a:cubicBezTo>
                    <a:pt x="276" y="123"/>
                    <a:pt x="278" y="125"/>
                    <a:pt x="279" y="125"/>
                  </a:cubicBezTo>
                  <a:cubicBezTo>
                    <a:pt x="280" y="125"/>
                    <a:pt x="281" y="124"/>
                    <a:pt x="282" y="125"/>
                  </a:cubicBezTo>
                  <a:cubicBezTo>
                    <a:pt x="282" y="125"/>
                    <a:pt x="282" y="124"/>
                    <a:pt x="282" y="124"/>
                  </a:cubicBezTo>
                  <a:cubicBezTo>
                    <a:pt x="284" y="123"/>
                    <a:pt x="282" y="122"/>
                    <a:pt x="285" y="124"/>
                  </a:cubicBezTo>
                  <a:cubicBezTo>
                    <a:pt x="287" y="124"/>
                    <a:pt x="288" y="123"/>
                    <a:pt x="290" y="125"/>
                  </a:cubicBezTo>
                  <a:cubicBezTo>
                    <a:pt x="289" y="125"/>
                    <a:pt x="288" y="125"/>
                    <a:pt x="287" y="126"/>
                  </a:cubicBezTo>
                  <a:cubicBezTo>
                    <a:pt x="288" y="128"/>
                    <a:pt x="292" y="125"/>
                    <a:pt x="293" y="125"/>
                  </a:cubicBezTo>
                  <a:cubicBezTo>
                    <a:pt x="294" y="125"/>
                    <a:pt x="295" y="126"/>
                    <a:pt x="296" y="125"/>
                  </a:cubicBezTo>
                  <a:cubicBezTo>
                    <a:pt x="298" y="125"/>
                    <a:pt x="295" y="124"/>
                    <a:pt x="294" y="124"/>
                  </a:cubicBezTo>
                  <a:cubicBezTo>
                    <a:pt x="294" y="123"/>
                    <a:pt x="294" y="123"/>
                    <a:pt x="294" y="122"/>
                  </a:cubicBezTo>
                  <a:cubicBezTo>
                    <a:pt x="295" y="122"/>
                    <a:pt x="296" y="120"/>
                    <a:pt x="297" y="119"/>
                  </a:cubicBezTo>
                  <a:cubicBezTo>
                    <a:pt x="298" y="118"/>
                    <a:pt x="299" y="117"/>
                    <a:pt x="300" y="115"/>
                  </a:cubicBezTo>
                  <a:cubicBezTo>
                    <a:pt x="302" y="113"/>
                    <a:pt x="302" y="113"/>
                    <a:pt x="305" y="113"/>
                  </a:cubicBezTo>
                  <a:cubicBezTo>
                    <a:pt x="307" y="112"/>
                    <a:pt x="308" y="115"/>
                    <a:pt x="309" y="112"/>
                  </a:cubicBezTo>
                  <a:cubicBezTo>
                    <a:pt x="309" y="114"/>
                    <a:pt x="308" y="115"/>
                    <a:pt x="308" y="117"/>
                  </a:cubicBezTo>
                  <a:cubicBezTo>
                    <a:pt x="308" y="117"/>
                    <a:pt x="308" y="117"/>
                    <a:pt x="309" y="117"/>
                  </a:cubicBezTo>
                  <a:cubicBezTo>
                    <a:pt x="309" y="117"/>
                    <a:pt x="309" y="118"/>
                    <a:pt x="308" y="119"/>
                  </a:cubicBezTo>
                  <a:cubicBezTo>
                    <a:pt x="309" y="118"/>
                    <a:pt x="314" y="112"/>
                    <a:pt x="315" y="114"/>
                  </a:cubicBezTo>
                  <a:cubicBezTo>
                    <a:pt x="315" y="113"/>
                    <a:pt x="315" y="112"/>
                    <a:pt x="316" y="110"/>
                  </a:cubicBezTo>
                  <a:cubicBezTo>
                    <a:pt x="316" y="109"/>
                    <a:pt x="320" y="108"/>
                    <a:pt x="319" y="110"/>
                  </a:cubicBezTo>
                  <a:cubicBezTo>
                    <a:pt x="319" y="110"/>
                    <a:pt x="318" y="110"/>
                    <a:pt x="318" y="111"/>
                  </a:cubicBezTo>
                  <a:cubicBezTo>
                    <a:pt x="317" y="112"/>
                    <a:pt x="317" y="113"/>
                    <a:pt x="317" y="113"/>
                  </a:cubicBezTo>
                  <a:cubicBezTo>
                    <a:pt x="317" y="114"/>
                    <a:pt x="316" y="117"/>
                    <a:pt x="316" y="117"/>
                  </a:cubicBezTo>
                  <a:cubicBezTo>
                    <a:pt x="313" y="119"/>
                    <a:pt x="311" y="121"/>
                    <a:pt x="309" y="124"/>
                  </a:cubicBezTo>
                  <a:cubicBezTo>
                    <a:pt x="307" y="126"/>
                    <a:pt x="304" y="132"/>
                    <a:pt x="301" y="131"/>
                  </a:cubicBezTo>
                  <a:cubicBezTo>
                    <a:pt x="302" y="134"/>
                    <a:pt x="299" y="134"/>
                    <a:pt x="298" y="136"/>
                  </a:cubicBezTo>
                  <a:cubicBezTo>
                    <a:pt x="297" y="138"/>
                    <a:pt x="298" y="142"/>
                    <a:pt x="298" y="144"/>
                  </a:cubicBezTo>
                  <a:cubicBezTo>
                    <a:pt x="298" y="149"/>
                    <a:pt x="300" y="154"/>
                    <a:pt x="301" y="159"/>
                  </a:cubicBezTo>
                  <a:cubicBezTo>
                    <a:pt x="302" y="157"/>
                    <a:pt x="304" y="156"/>
                    <a:pt x="304" y="154"/>
                  </a:cubicBezTo>
                  <a:cubicBezTo>
                    <a:pt x="304" y="152"/>
                    <a:pt x="305" y="149"/>
                    <a:pt x="308" y="150"/>
                  </a:cubicBezTo>
                  <a:cubicBezTo>
                    <a:pt x="308" y="149"/>
                    <a:pt x="307" y="147"/>
                    <a:pt x="308" y="146"/>
                  </a:cubicBezTo>
                  <a:cubicBezTo>
                    <a:pt x="309" y="146"/>
                    <a:pt x="309" y="145"/>
                    <a:pt x="310" y="145"/>
                  </a:cubicBezTo>
                  <a:cubicBezTo>
                    <a:pt x="311" y="144"/>
                    <a:pt x="311" y="145"/>
                    <a:pt x="312" y="145"/>
                  </a:cubicBezTo>
                  <a:cubicBezTo>
                    <a:pt x="313" y="143"/>
                    <a:pt x="312" y="143"/>
                    <a:pt x="312" y="141"/>
                  </a:cubicBezTo>
                  <a:cubicBezTo>
                    <a:pt x="312" y="139"/>
                    <a:pt x="314" y="138"/>
                    <a:pt x="313" y="137"/>
                  </a:cubicBezTo>
                  <a:cubicBezTo>
                    <a:pt x="313" y="137"/>
                    <a:pt x="314" y="137"/>
                    <a:pt x="315" y="137"/>
                  </a:cubicBezTo>
                  <a:cubicBezTo>
                    <a:pt x="314" y="137"/>
                    <a:pt x="314" y="138"/>
                    <a:pt x="315" y="139"/>
                  </a:cubicBezTo>
                  <a:cubicBezTo>
                    <a:pt x="316" y="137"/>
                    <a:pt x="314" y="136"/>
                    <a:pt x="314" y="134"/>
                  </a:cubicBezTo>
                  <a:cubicBezTo>
                    <a:pt x="314" y="134"/>
                    <a:pt x="316" y="132"/>
                    <a:pt x="315" y="131"/>
                  </a:cubicBezTo>
                  <a:cubicBezTo>
                    <a:pt x="315" y="130"/>
                    <a:pt x="313" y="131"/>
                    <a:pt x="313" y="132"/>
                  </a:cubicBezTo>
                  <a:cubicBezTo>
                    <a:pt x="312" y="130"/>
                    <a:pt x="314" y="127"/>
                    <a:pt x="315" y="126"/>
                  </a:cubicBezTo>
                  <a:cubicBezTo>
                    <a:pt x="315" y="125"/>
                    <a:pt x="316" y="120"/>
                    <a:pt x="318" y="122"/>
                  </a:cubicBezTo>
                  <a:cubicBezTo>
                    <a:pt x="318" y="122"/>
                    <a:pt x="318" y="122"/>
                    <a:pt x="318" y="121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20" y="121"/>
                    <a:pt x="320" y="120"/>
                    <a:pt x="322" y="119"/>
                  </a:cubicBezTo>
                  <a:cubicBezTo>
                    <a:pt x="323" y="119"/>
                    <a:pt x="322" y="122"/>
                    <a:pt x="322" y="122"/>
                  </a:cubicBezTo>
                  <a:cubicBezTo>
                    <a:pt x="325" y="118"/>
                    <a:pt x="328" y="118"/>
                    <a:pt x="332" y="122"/>
                  </a:cubicBezTo>
                  <a:cubicBezTo>
                    <a:pt x="332" y="120"/>
                    <a:pt x="332" y="120"/>
                    <a:pt x="333" y="119"/>
                  </a:cubicBezTo>
                  <a:cubicBezTo>
                    <a:pt x="334" y="118"/>
                    <a:pt x="336" y="118"/>
                    <a:pt x="336" y="116"/>
                  </a:cubicBezTo>
                  <a:cubicBezTo>
                    <a:pt x="336" y="116"/>
                    <a:pt x="336" y="116"/>
                    <a:pt x="337" y="117"/>
                  </a:cubicBezTo>
                  <a:cubicBezTo>
                    <a:pt x="336" y="114"/>
                    <a:pt x="341" y="113"/>
                    <a:pt x="342" y="112"/>
                  </a:cubicBezTo>
                  <a:cubicBezTo>
                    <a:pt x="343" y="112"/>
                    <a:pt x="343" y="111"/>
                    <a:pt x="345" y="110"/>
                  </a:cubicBezTo>
                  <a:cubicBezTo>
                    <a:pt x="346" y="110"/>
                    <a:pt x="348" y="110"/>
                    <a:pt x="347" y="107"/>
                  </a:cubicBezTo>
                  <a:cubicBezTo>
                    <a:pt x="347" y="108"/>
                    <a:pt x="348" y="109"/>
                    <a:pt x="348" y="109"/>
                  </a:cubicBezTo>
                  <a:cubicBezTo>
                    <a:pt x="349" y="108"/>
                    <a:pt x="351" y="111"/>
                    <a:pt x="352" y="110"/>
                  </a:cubicBezTo>
                  <a:cubicBezTo>
                    <a:pt x="354" y="110"/>
                    <a:pt x="353" y="107"/>
                    <a:pt x="352" y="107"/>
                  </a:cubicBezTo>
                  <a:cubicBezTo>
                    <a:pt x="352" y="107"/>
                    <a:pt x="352" y="107"/>
                    <a:pt x="353" y="107"/>
                  </a:cubicBezTo>
                  <a:cubicBezTo>
                    <a:pt x="352" y="106"/>
                    <a:pt x="352" y="105"/>
                    <a:pt x="351" y="1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83" name="Freeform 724"/>
            <p:cNvSpPr>
              <a:spLocks noEditPoints="1"/>
            </p:cNvSpPr>
            <p:nvPr/>
          </p:nvSpPr>
          <p:spPr bwMode="auto">
            <a:xfrm>
              <a:off x="2193033" y="775742"/>
              <a:ext cx="2832100" cy="1419225"/>
            </a:xfrm>
            <a:custGeom>
              <a:avLst/>
              <a:gdLst>
                <a:gd name="T0" fmla="*/ 2147483647 w 381"/>
                <a:gd name="T1" fmla="*/ 2147483647 h 191"/>
                <a:gd name="T2" fmla="*/ 2147483647 w 381"/>
                <a:gd name="T3" fmla="*/ 2147483647 h 191"/>
                <a:gd name="T4" fmla="*/ 2147483647 w 381"/>
                <a:gd name="T5" fmla="*/ 2147483647 h 191"/>
                <a:gd name="T6" fmla="*/ 2147483647 w 381"/>
                <a:gd name="T7" fmla="*/ 2147483647 h 191"/>
                <a:gd name="T8" fmla="*/ 2147483647 w 381"/>
                <a:gd name="T9" fmla="*/ 2147483647 h 191"/>
                <a:gd name="T10" fmla="*/ 2147483647 w 381"/>
                <a:gd name="T11" fmla="*/ 2147483647 h 191"/>
                <a:gd name="T12" fmla="*/ 2147483647 w 381"/>
                <a:gd name="T13" fmla="*/ 2147483647 h 191"/>
                <a:gd name="T14" fmla="*/ 2147483647 w 381"/>
                <a:gd name="T15" fmla="*/ 2147483647 h 191"/>
                <a:gd name="T16" fmla="*/ 2147483647 w 381"/>
                <a:gd name="T17" fmla="*/ 2147483647 h 191"/>
                <a:gd name="T18" fmla="*/ 2147483647 w 381"/>
                <a:gd name="T19" fmla="*/ 2147483647 h 191"/>
                <a:gd name="T20" fmla="*/ 2147483647 w 381"/>
                <a:gd name="T21" fmla="*/ 2147483647 h 191"/>
                <a:gd name="T22" fmla="*/ 2147483647 w 381"/>
                <a:gd name="T23" fmla="*/ 2147483647 h 191"/>
                <a:gd name="T24" fmla="*/ 2147483647 w 381"/>
                <a:gd name="T25" fmla="*/ 2147483647 h 191"/>
                <a:gd name="T26" fmla="*/ 2147483647 w 381"/>
                <a:gd name="T27" fmla="*/ 2147483647 h 191"/>
                <a:gd name="T28" fmla="*/ 2147483647 w 381"/>
                <a:gd name="T29" fmla="*/ 2147483647 h 191"/>
                <a:gd name="T30" fmla="*/ 2147483647 w 381"/>
                <a:gd name="T31" fmla="*/ 2147483647 h 191"/>
                <a:gd name="T32" fmla="*/ 2147483647 w 381"/>
                <a:gd name="T33" fmla="*/ 2147483647 h 191"/>
                <a:gd name="T34" fmla="*/ 2147483647 w 381"/>
                <a:gd name="T35" fmla="*/ 2147483647 h 191"/>
                <a:gd name="T36" fmla="*/ 2147483647 w 381"/>
                <a:gd name="T37" fmla="*/ 2147483647 h 191"/>
                <a:gd name="T38" fmla="*/ 2147483647 w 381"/>
                <a:gd name="T39" fmla="*/ 2147483647 h 191"/>
                <a:gd name="T40" fmla="*/ 2147483647 w 381"/>
                <a:gd name="T41" fmla="*/ 2147483647 h 191"/>
                <a:gd name="T42" fmla="*/ 2147483647 w 381"/>
                <a:gd name="T43" fmla="*/ 2147483647 h 191"/>
                <a:gd name="T44" fmla="*/ 2147483647 w 381"/>
                <a:gd name="T45" fmla="*/ 2147483647 h 191"/>
                <a:gd name="T46" fmla="*/ 2147483647 w 381"/>
                <a:gd name="T47" fmla="*/ 2147483647 h 191"/>
                <a:gd name="T48" fmla="*/ 2147483647 w 381"/>
                <a:gd name="T49" fmla="*/ 2147483647 h 191"/>
                <a:gd name="T50" fmla="*/ 2147483647 w 381"/>
                <a:gd name="T51" fmla="*/ 2147483647 h 191"/>
                <a:gd name="T52" fmla="*/ 2147483647 w 381"/>
                <a:gd name="T53" fmla="*/ 2147483647 h 191"/>
                <a:gd name="T54" fmla="*/ 2147483647 w 381"/>
                <a:gd name="T55" fmla="*/ 2147483647 h 191"/>
                <a:gd name="T56" fmla="*/ 2147483647 w 381"/>
                <a:gd name="T57" fmla="*/ 2147483647 h 191"/>
                <a:gd name="T58" fmla="*/ 2147483647 w 381"/>
                <a:gd name="T59" fmla="*/ 2147483647 h 191"/>
                <a:gd name="T60" fmla="*/ 2147483647 w 381"/>
                <a:gd name="T61" fmla="*/ 2147483647 h 191"/>
                <a:gd name="T62" fmla="*/ 2147483647 w 381"/>
                <a:gd name="T63" fmla="*/ 2147483647 h 191"/>
                <a:gd name="T64" fmla="*/ 2147483647 w 381"/>
                <a:gd name="T65" fmla="*/ 2147483647 h 191"/>
                <a:gd name="T66" fmla="*/ 2147483647 w 381"/>
                <a:gd name="T67" fmla="*/ 2147483647 h 191"/>
                <a:gd name="T68" fmla="*/ 2147483647 w 381"/>
                <a:gd name="T69" fmla="*/ 2147483647 h 191"/>
                <a:gd name="T70" fmla="*/ 2147483647 w 381"/>
                <a:gd name="T71" fmla="*/ 2147483647 h 191"/>
                <a:gd name="T72" fmla="*/ 2147483647 w 381"/>
                <a:gd name="T73" fmla="*/ 2147483647 h 191"/>
                <a:gd name="T74" fmla="*/ 2147483647 w 381"/>
                <a:gd name="T75" fmla="*/ 2147483647 h 191"/>
                <a:gd name="T76" fmla="*/ 2147483647 w 381"/>
                <a:gd name="T77" fmla="*/ 2147483647 h 191"/>
                <a:gd name="T78" fmla="*/ 2147483647 w 381"/>
                <a:gd name="T79" fmla="*/ 2147483647 h 191"/>
                <a:gd name="T80" fmla="*/ 2147483647 w 381"/>
                <a:gd name="T81" fmla="*/ 2147483647 h 191"/>
                <a:gd name="T82" fmla="*/ 2147483647 w 381"/>
                <a:gd name="T83" fmla="*/ 2147483647 h 191"/>
                <a:gd name="T84" fmla="*/ 2147483647 w 381"/>
                <a:gd name="T85" fmla="*/ 2147483647 h 191"/>
                <a:gd name="T86" fmla="*/ 2147483647 w 381"/>
                <a:gd name="T87" fmla="*/ 2147483647 h 191"/>
                <a:gd name="T88" fmla="*/ 2147483647 w 381"/>
                <a:gd name="T89" fmla="*/ 2147483647 h 191"/>
                <a:gd name="T90" fmla="*/ 2147483647 w 381"/>
                <a:gd name="T91" fmla="*/ 2147483647 h 191"/>
                <a:gd name="T92" fmla="*/ 2147483647 w 381"/>
                <a:gd name="T93" fmla="*/ 2147483647 h 191"/>
                <a:gd name="T94" fmla="*/ 2147483647 w 381"/>
                <a:gd name="T95" fmla="*/ 2147483647 h 191"/>
                <a:gd name="T96" fmla="*/ 2147483647 w 381"/>
                <a:gd name="T97" fmla="*/ 2147483647 h 191"/>
                <a:gd name="T98" fmla="*/ 2147483647 w 381"/>
                <a:gd name="T99" fmla="*/ 2147483647 h 191"/>
                <a:gd name="T100" fmla="*/ 2147483647 w 381"/>
                <a:gd name="T101" fmla="*/ 2147483647 h 191"/>
                <a:gd name="T102" fmla="*/ 2147483647 w 381"/>
                <a:gd name="T103" fmla="*/ 2147483647 h 191"/>
                <a:gd name="T104" fmla="*/ 2147483647 w 381"/>
                <a:gd name="T105" fmla="*/ 2147483647 h 191"/>
                <a:gd name="T106" fmla="*/ 2147483647 w 381"/>
                <a:gd name="T107" fmla="*/ 2147483647 h 191"/>
                <a:gd name="T108" fmla="*/ 2147483647 w 381"/>
                <a:gd name="T109" fmla="*/ 2147483647 h 191"/>
                <a:gd name="T110" fmla="*/ 2147483647 w 381"/>
                <a:gd name="T111" fmla="*/ 2147483647 h 191"/>
                <a:gd name="T112" fmla="*/ 2147483647 w 381"/>
                <a:gd name="T113" fmla="*/ 2147483647 h 191"/>
                <a:gd name="T114" fmla="*/ 2147483647 w 381"/>
                <a:gd name="T115" fmla="*/ 2147483647 h 191"/>
                <a:gd name="T116" fmla="*/ 2147483647 w 381"/>
                <a:gd name="T117" fmla="*/ 2147483647 h 191"/>
                <a:gd name="T118" fmla="*/ 2147483647 w 381"/>
                <a:gd name="T119" fmla="*/ 2147483647 h 191"/>
                <a:gd name="T120" fmla="*/ 2147483647 w 381"/>
                <a:gd name="T121" fmla="*/ 2147483647 h 191"/>
                <a:gd name="T122" fmla="*/ 2147483647 w 381"/>
                <a:gd name="T123" fmla="*/ 2147483647 h 1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81" h="191">
                  <a:moveTo>
                    <a:pt x="49" y="191"/>
                  </a:moveTo>
                  <a:cubicBezTo>
                    <a:pt x="48" y="191"/>
                    <a:pt x="48" y="191"/>
                    <a:pt x="48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6" y="189"/>
                    <a:pt x="45" y="189"/>
                    <a:pt x="45" y="189"/>
                  </a:cubicBezTo>
                  <a:cubicBezTo>
                    <a:pt x="44" y="188"/>
                    <a:pt x="44" y="188"/>
                    <a:pt x="44" y="187"/>
                  </a:cubicBezTo>
                  <a:cubicBezTo>
                    <a:pt x="44" y="187"/>
                    <a:pt x="44" y="187"/>
                    <a:pt x="44" y="187"/>
                  </a:cubicBezTo>
                  <a:cubicBezTo>
                    <a:pt x="43" y="187"/>
                    <a:pt x="42" y="187"/>
                    <a:pt x="41" y="187"/>
                  </a:cubicBezTo>
                  <a:cubicBezTo>
                    <a:pt x="41" y="186"/>
                    <a:pt x="40" y="186"/>
                    <a:pt x="38" y="185"/>
                  </a:cubicBezTo>
                  <a:cubicBezTo>
                    <a:pt x="37" y="185"/>
                    <a:pt x="34" y="184"/>
                    <a:pt x="33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1" y="184"/>
                    <a:pt x="30" y="184"/>
                    <a:pt x="30" y="184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29" y="183"/>
                    <a:pt x="28" y="182"/>
                    <a:pt x="28" y="182"/>
                  </a:cubicBezTo>
                  <a:cubicBezTo>
                    <a:pt x="27" y="182"/>
                    <a:pt x="27" y="182"/>
                    <a:pt x="27" y="181"/>
                  </a:cubicBezTo>
                  <a:cubicBezTo>
                    <a:pt x="25" y="180"/>
                    <a:pt x="23" y="179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5" y="177"/>
                    <a:pt x="25" y="177"/>
                    <a:pt x="25" y="176"/>
                  </a:cubicBezTo>
                  <a:cubicBezTo>
                    <a:pt x="26" y="176"/>
                    <a:pt x="26" y="175"/>
                    <a:pt x="26" y="175"/>
                  </a:cubicBezTo>
                  <a:cubicBezTo>
                    <a:pt x="26" y="174"/>
                    <a:pt x="25" y="174"/>
                    <a:pt x="25" y="173"/>
                  </a:cubicBezTo>
                  <a:cubicBezTo>
                    <a:pt x="26" y="173"/>
                    <a:pt x="26" y="173"/>
                    <a:pt x="27" y="173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1"/>
                    <a:pt x="27" y="170"/>
                    <a:pt x="27" y="170"/>
                  </a:cubicBezTo>
                  <a:cubicBezTo>
                    <a:pt x="27" y="169"/>
                    <a:pt x="29" y="169"/>
                    <a:pt x="30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9"/>
                    <a:pt x="30" y="168"/>
                    <a:pt x="30" y="168"/>
                  </a:cubicBezTo>
                  <a:cubicBezTo>
                    <a:pt x="30" y="167"/>
                    <a:pt x="30" y="166"/>
                    <a:pt x="30" y="166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0" y="163"/>
                    <a:pt x="30" y="163"/>
                    <a:pt x="29" y="163"/>
                  </a:cubicBezTo>
                  <a:cubicBezTo>
                    <a:pt x="28" y="163"/>
                    <a:pt x="26" y="162"/>
                    <a:pt x="25" y="161"/>
                  </a:cubicBezTo>
                  <a:cubicBezTo>
                    <a:pt x="25" y="161"/>
                    <a:pt x="25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2" y="161"/>
                    <a:pt x="21" y="161"/>
                    <a:pt x="20" y="160"/>
                  </a:cubicBezTo>
                  <a:cubicBezTo>
                    <a:pt x="20" y="160"/>
                    <a:pt x="20" y="159"/>
                    <a:pt x="20" y="159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8" y="157"/>
                    <a:pt x="17" y="156"/>
                    <a:pt x="17" y="156"/>
                  </a:cubicBezTo>
                  <a:cubicBezTo>
                    <a:pt x="17" y="156"/>
                    <a:pt x="17" y="155"/>
                    <a:pt x="18" y="155"/>
                  </a:cubicBezTo>
                  <a:cubicBezTo>
                    <a:pt x="17" y="154"/>
                    <a:pt x="16" y="153"/>
                    <a:pt x="15" y="153"/>
                  </a:cubicBezTo>
                  <a:cubicBezTo>
                    <a:pt x="15" y="153"/>
                    <a:pt x="14" y="154"/>
                    <a:pt x="14" y="154"/>
                  </a:cubicBezTo>
                  <a:cubicBezTo>
                    <a:pt x="14" y="154"/>
                    <a:pt x="13" y="154"/>
                    <a:pt x="13" y="154"/>
                  </a:cubicBezTo>
                  <a:cubicBezTo>
                    <a:pt x="12" y="154"/>
                    <a:pt x="12" y="154"/>
                    <a:pt x="11" y="153"/>
                  </a:cubicBezTo>
                  <a:cubicBezTo>
                    <a:pt x="11" y="152"/>
                    <a:pt x="11" y="150"/>
                    <a:pt x="11" y="149"/>
                  </a:cubicBezTo>
                  <a:cubicBezTo>
                    <a:pt x="11" y="149"/>
                    <a:pt x="12" y="149"/>
                    <a:pt x="13" y="149"/>
                  </a:cubicBezTo>
                  <a:cubicBezTo>
                    <a:pt x="13" y="149"/>
                    <a:pt x="13" y="149"/>
                    <a:pt x="14" y="149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4" y="148"/>
                    <a:pt x="14" y="14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7"/>
                    <a:pt x="11" y="146"/>
                  </a:cubicBezTo>
                  <a:cubicBezTo>
                    <a:pt x="10" y="145"/>
                    <a:pt x="10" y="144"/>
                    <a:pt x="10" y="142"/>
                  </a:cubicBezTo>
                  <a:cubicBezTo>
                    <a:pt x="10" y="142"/>
                    <a:pt x="10" y="141"/>
                    <a:pt x="10" y="141"/>
                  </a:cubicBezTo>
                  <a:cubicBezTo>
                    <a:pt x="9" y="140"/>
                    <a:pt x="8" y="140"/>
                    <a:pt x="7" y="140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39"/>
                    <a:pt x="4" y="139"/>
                    <a:pt x="4" y="139"/>
                  </a:cubicBezTo>
                  <a:cubicBezTo>
                    <a:pt x="4" y="139"/>
                    <a:pt x="3" y="138"/>
                    <a:pt x="3" y="136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3" y="135"/>
                    <a:pt x="2" y="134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2"/>
                    <a:pt x="2" y="131"/>
                    <a:pt x="2" y="131"/>
                  </a:cubicBezTo>
                  <a:cubicBezTo>
                    <a:pt x="2" y="131"/>
                    <a:pt x="2" y="131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1" y="127"/>
                    <a:pt x="1" y="126"/>
                    <a:pt x="1" y="126"/>
                  </a:cubicBezTo>
                  <a:cubicBezTo>
                    <a:pt x="1" y="126"/>
                    <a:pt x="2" y="126"/>
                    <a:pt x="2" y="125"/>
                  </a:cubicBezTo>
                  <a:cubicBezTo>
                    <a:pt x="2" y="125"/>
                    <a:pt x="3" y="125"/>
                    <a:pt x="3" y="125"/>
                  </a:cubicBezTo>
                  <a:cubicBezTo>
                    <a:pt x="3" y="125"/>
                    <a:pt x="3" y="124"/>
                    <a:pt x="3" y="124"/>
                  </a:cubicBezTo>
                  <a:cubicBezTo>
                    <a:pt x="3" y="123"/>
                    <a:pt x="4" y="122"/>
                    <a:pt x="4" y="122"/>
                  </a:cubicBezTo>
                  <a:cubicBezTo>
                    <a:pt x="5" y="121"/>
                    <a:pt x="6" y="12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5" y="121"/>
                    <a:pt x="4" y="120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3" y="119"/>
                    <a:pt x="3" y="119"/>
                    <a:pt x="2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2" y="118"/>
                    <a:pt x="3" y="117"/>
                    <a:pt x="4" y="117"/>
                  </a:cubicBezTo>
                  <a:cubicBezTo>
                    <a:pt x="6" y="114"/>
                    <a:pt x="11" y="110"/>
                    <a:pt x="11" y="108"/>
                  </a:cubicBezTo>
                  <a:cubicBezTo>
                    <a:pt x="11" y="107"/>
                    <a:pt x="10" y="106"/>
                    <a:pt x="9" y="105"/>
                  </a:cubicBezTo>
                  <a:cubicBezTo>
                    <a:pt x="9" y="104"/>
                    <a:pt x="8" y="103"/>
                    <a:pt x="8" y="102"/>
                  </a:cubicBezTo>
                  <a:cubicBezTo>
                    <a:pt x="9" y="101"/>
                    <a:pt x="9" y="101"/>
                    <a:pt x="8" y="100"/>
                  </a:cubicBezTo>
                  <a:cubicBezTo>
                    <a:pt x="8" y="100"/>
                    <a:pt x="8" y="100"/>
                    <a:pt x="8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5"/>
                    <a:pt x="7" y="94"/>
                  </a:cubicBezTo>
                  <a:cubicBezTo>
                    <a:pt x="7" y="93"/>
                    <a:pt x="8" y="92"/>
                    <a:pt x="7" y="91"/>
                  </a:cubicBezTo>
                  <a:cubicBezTo>
                    <a:pt x="7" y="90"/>
                    <a:pt x="7" y="90"/>
                    <a:pt x="7" y="89"/>
                  </a:cubicBezTo>
                  <a:cubicBezTo>
                    <a:pt x="6" y="88"/>
                    <a:pt x="5" y="86"/>
                    <a:pt x="6" y="84"/>
                  </a:cubicBezTo>
                  <a:cubicBezTo>
                    <a:pt x="7" y="81"/>
                    <a:pt x="8" y="80"/>
                    <a:pt x="6" y="78"/>
                  </a:cubicBezTo>
                  <a:cubicBezTo>
                    <a:pt x="6" y="78"/>
                    <a:pt x="5" y="78"/>
                    <a:pt x="5" y="78"/>
                  </a:cubicBezTo>
                  <a:cubicBezTo>
                    <a:pt x="5" y="77"/>
                    <a:pt x="4" y="77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5" y="72"/>
                    <a:pt x="5" y="72"/>
                  </a:cubicBezTo>
                  <a:cubicBezTo>
                    <a:pt x="6" y="71"/>
                    <a:pt x="8" y="70"/>
                    <a:pt x="8" y="68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7"/>
                    <a:pt x="15" y="67"/>
                    <a:pt x="15" y="68"/>
                  </a:cubicBezTo>
                  <a:cubicBezTo>
                    <a:pt x="16" y="68"/>
                    <a:pt x="15" y="69"/>
                    <a:pt x="15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1"/>
                    <a:pt x="18" y="71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3" y="71"/>
                    <a:pt x="24" y="73"/>
                    <a:pt x="26" y="75"/>
                  </a:cubicBezTo>
                  <a:cubicBezTo>
                    <a:pt x="26" y="75"/>
                    <a:pt x="27" y="76"/>
                    <a:pt x="27" y="76"/>
                  </a:cubicBezTo>
                  <a:cubicBezTo>
                    <a:pt x="28" y="77"/>
                    <a:pt x="29" y="77"/>
                    <a:pt x="29" y="77"/>
                  </a:cubicBezTo>
                  <a:cubicBezTo>
                    <a:pt x="30" y="78"/>
                    <a:pt x="31" y="78"/>
                    <a:pt x="32" y="79"/>
                  </a:cubicBezTo>
                  <a:cubicBezTo>
                    <a:pt x="32" y="79"/>
                    <a:pt x="33" y="79"/>
                    <a:pt x="33" y="80"/>
                  </a:cubicBezTo>
                  <a:cubicBezTo>
                    <a:pt x="33" y="80"/>
                    <a:pt x="34" y="81"/>
                    <a:pt x="34" y="82"/>
                  </a:cubicBezTo>
                  <a:cubicBezTo>
                    <a:pt x="34" y="82"/>
                    <a:pt x="34" y="83"/>
                    <a:pt x="34" y="83"/>
                  </a:cubicBezTo>
                  <a:cubicBezTo>
                    <a:pt x="35" y="84"/>
                    <a:pt x="35" y="84"/>
                    <a:pt x="35" y="85"/>
                  </a:cubicBezTo>
                  <a:cubicBezTo>
                    <a:pt x="34" y="87"/>
                    <a:pt x="33" y="89"/>
                    <a:pt x="30" y="90"/>
                  </a:cubicBezTo>
                  <a:cubicBezTo>
                    <a:pt x="28" y="91"/>
                    <a:pt x="27" y="90"/>
                    <a:pt x="25" y="90"/>
                  </a:cubicBezTo>
                  <a:cubicBezTo>
                    <a:pt x="24" y="90"/>
                    <a:pt x="24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1" y="89"/>
                    <a:pt x="20" y="89"/>
                    <a:pt x="19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7" y="87"/>
                    <a:pt x="16" y="86"/>
                    <a:pt x="15" y="86"/>
                  </a:cubicBezTo>
                  <a:cubicBezTo>
                    <a:pt x="15" y="86"/>
                    <a:pt x="14" y="86"/>
                    <a:pt x="14" y="85"/>
                  </a:cubicBezTo>
                  <a:cubicBezTo>
                    <a:pt x="14" y="85"/>
                    <a:pt x="14" y="86"/>
                    <a:pt x="14" y="86"/>
                  </a:cubicBezTo>
                  <a:cubicBezTo>
                    <a:pt x="17" y="88"/>
                    <a:pt x="20" y="90"/>
                    <a:pt x="20" y="92"/>
                  </a:cubicBezTo>
                  <a:cubicBezTo>
                    <a:pt x="20" y="92"/>
                    <a:pt x="19" y="93"/>
                    <a:pt x="19" y="93"/>
                  </a:cubicBezTo>
                  <a:cubicBezTo>
                    <a:pt x="19" y="94"/>
                    <a:pt x="19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6"/>
                    <a:pt x="20" y="98"/>
                    <a:pt x="20" y="99"/>
                  </a:cubicBezTo>
                  <a:cubicBezTo>
                    <a:pt x="21" y="99"/>
                    <a:pt x="21" y="100"/>
                    <a:pt x="22" y="100"/>
                  </a:cubicBezTo>
                  <a:cubicBezTo>
                    <a:pt x="23" y="101"/>
                    <a:pt x="23" y="101"/>
                    <a:pt x="24" y="102"/>
                  </a:cubicBezTo>
                  <a:cubicBezTo>
                    <a:pt x="25" y="102"/>
                    <a:pt x="26" y="102"/>
                    <a:pt x="26" y="102"/>
                  </a:cubicBezTo>
                  <a:cubicBezTo>
                    <a:pt x="26" y="102"/>
                    <a:pt x="26" y="101"/>
                    <a:pt x="26" y="100"/>
                  </a:cubicBezTo>
                  <a:cubicBezTo>
                    <a:pt x="25" y="100"/>
                    <a:pt x="23" y="99"/>
                    <a:pt x="23" y="99"/>
                  </a:cubicBezTo>
                  <a:cubicBezTo>
                    <a:pt x="22" y="98"/>
                    <a:pt x="22" y="97"/>
                    <a:pt x="23" y="96"/>
                  </a:cubicBezTo>
                  <a:cubicBezTo>
                    <a:pt x="23" y="95"/>
                    <a:pt x="24" y="95"/>
                    <a:pt x="24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6"/>
                    <a:pt x="27" y="97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9" y="97"/>
                    <a:pt x="31" y="98"/>
                    <a:pt x="32" y="98"/>
                  </a:cubicBezTo>
                  <a:cubicBezTo>
                    <a:pt x="31" y="97"/>
                    <a:pt x="30" y="96"/>
                    <a:pt x="30" y="95"/>
                  </a:cubicBezTo>
                  <a:cubicBezTo>
                    <a:pt x="30" y="93"/>
                    <a:pt x="31" y="92"/>
                    <a:pt x="32" y="91"/>
                  </a:cubicBezTo>
                  <a:cubicBezTo>
                    <a:pt x="32" y="91"/>
                    <a:pt x="33" y="91"/>
                    <a:pt x="33" y="91"/>
                  </a:cubicBezTo>
                  <a:cubicBezTo>
                    <a:pt x="33" y="91"/>
                    <a:pt x="34" y="90"/>
                    <a:pt x="34" y="89"/>
                  </a:cubicBezTo>
                  <a:cubicBezTo>
                    <a:pt x="35" y="88"/>
                    <a:pt x="36" y="87"/>
                    <a:pt x="36" y="87"/>
                  </a:cubicBezTo>
                  <a:cubicBezTo>
                    <a:pt x="37" y="87"/>
                    <a:pt x="39" y="88"/>
                    <a:pt x="39" y="89"/>
                  </a:cubicBezTo>
                  <a:cubicBezTo>
                    <a:pt x="39" y="89"/>
                    <a:pt x="40" y="89"/>
                    <a:pt x="40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89"/>
                    <a:pt x="40" y="88"/>
                    <a:pt x="41" y="87"/>
                  </a:cubicBezTo>
                  <a:cubicBezTo>
                    <a:pt x="41" y="86"/>
                    <a:pt x="41" y="85"/>
                    <a:pt x="40" y="85"/>
                  </a:cubicBezTo>
                  <a:cubicBezTo>
                    <a:pt x="40" y="85"/>
                    <a:pt x="40" y="84"/>
                    <a:pt x="39" y="83"/>
                  </a:cubicBezTo>
                  <a:cubicBezTo>
                    <a:pt x="39" y="82"/>
                    <a:pt x="39" y="81"/>
                    <a:pt x="40" y="80"/>
                  </a:cubicBezTo>
                  <a:cubicBezTo>
                    <a:pt x="40" y="80"/>
                    <a:pt x="40" y="79"/>
                    <a:pt x="40" y="79"/>
                  </a:cubicBezTo>
                  <a:cubicBezTo>
                    <a:pt x="40" y="77"/>
                    <a:pt x="40" y="77"/>
                    <a:pt x="39" y="76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40" y="74"/>
                    <a:pt x="40" y="74"/>
                  </a:cubicBezTo>
                  <a:cubicBezTo>
                    <a:pt x="44" y="75"/>
                    <a:pt x="46" y="76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5" y="81"/>
                    <a:pt x="44" y="81"/>
                    <a:pt x="44" y="82"/>
                  </a:cubicBezTo>
                  <a:cubicBezTo>
                    <a:pt x="43" y="82"/>
                    <a:pt x="44" y="83"/>
                    <a:pt x="44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5" y="85"/>
                    <a:pt x="45" y="85"/>
                  </a:cubicBezTo>
                  <a:cubicBezTo>
                    <a:pt x="46" y="85"/>
                    <a:pt x="46" y="85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5"/>
                    <a:pt x="48" y="85"/>
                    <a:pt x="48" y="83"/>
                  </a:cubicBezTo>
                  <a:cubicBezTo>
                    <a:pt x="49" y="81"/>
                    <a:pt x="49" y="81"/>
                    <a:pt x="51" y="80"/>
                  </a:cubicBezTo>
                  <a:cubicBezTo>
                    <a:pt x="51" y="80"/>
                    <a:pt x="52" y="80"/>
                    <a:pt x="52" y="79"/>
                  </a:cubicBezTo>
                  <a:cubicBezTo>
                    <a:pt x="55" y="77"/>
                    <a:pt x="58" y="75"/>
                    <a:pt x="5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60" y="74"/>
                    <a:pt x="60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3"/>
                    <a:pt x="63" y="73"/>
                    <a:pt x="64" y="72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4" y="73"/>
                    <a:pt x="64" y="74"/>
                    <a:pt x="64" y="74"/>
                  </a:cubicBezTo>
                  <a:cubicBezTo>
                    <a:pt x="64" y="74"/>
                    <a:pt x="64" y="75"/>
                    <a:pt x="64" y="75"/>
                  </a:cubicBez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66" y="76"/>
                    <a:pt x="66" y="76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69" y="75"/>
                    <a:pt x="69" y="75"/>
                  </a:cubicBezTo>
                  <a:cubicBezTo>
                    <a:pt x="70" y="75"/>
                    <a:pt x="71" y="75"/>
                    <a:pt x="71" y="75"/>
                  </a:cubicBezTo>
                  <a:cubicBezTo>
                    <a:pt x="72" y="75"/>
                    <a:pt x="72" y="74"/>
                    <a:pt x="73" y="73"/>
                  </a:cubicBezTo>
                  <a:cubicBezTo>
                    <a:pt x="74" y="73"/>
                    <a:pt x="74" y="72"/>
                    <a:pt x="74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6" y="73"/>
                  </a:cubicBezTo>
                  <a:cubicBezTo>
                    <a:pt x="76" y="73"/>
                    <a:pt x="77" y="74"/>
                    <a:pt x="76" y="75"/>
                  </a:cubicBezTo>
                  <a:cubicBezTo>
                    <a:pt x="76" y="75"/>
                    <a:pt x="76" y="75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7" y="75"/>
                    <a:pt x="77" y="75"/>
                  </a:cubicBezTo>
                  <a:cubicBezTo>
                    <a:pt x="77" y="74"/>
                    <a:pt x="77" y="74"/>
                    <a:pt x="78" y="74"/>
                  </a:cubicBezTo>
                  <a:cubicBezTo>
                    <a:pt x="79" y="73"/>
                    <a:pt x="79" y="72"/>
                    <a:pt x="78" y="70"/>
                  </a:cubicBezTo>
                  <a:cubicBezTo>
                    <a:pt x="78" y="69"/>
                    <a:pt x="78" y="68"/>
                    <a:pt x="78" y="68"/>
                  </a:cubicBezTo>
                  <a:cubicBezTo>
                    <a:pt x="78" y="67"/>
                    <a:pt x="79" y="67"/>
                    <a:pt x="80" y="67"/>
                  </a:cubicBezTo>
                  <a:cubicBezTo>
                    <a:pt x="82" y="66"/>
                    <a:pt x="87" y="69"/>
                    <a:pt x="89" y="70"/>
                  </a:cubicBezTo>
                  <a:cubicBezTo>
                    <a:pt x="92" y="72"/>
                    <a:pt x="94" y="74"/>
                    <a:pt x="96" y="77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7" y="74"/>
                    <a:pt x="97" y="73"/>
                    <a:pt x="96" y="73"/>
                  </a:cubicBezTo>
                  <a:cubicBezTo>
                    <a:pt x="96" y="72"/>
                    <a:pt x="96" y="71"/>
                    <a:pt x="96" y="71"/>
                  </a:cubicBezTo>
                  <a:cubicBezTo>
                    <a:pt x="96" y="70"/>
                    <a:pt x="95" y="70"/>
                    <a:pt x="94" y="69"/>
                  </a:cubicBezTo>
                  <a:cubicBezTo>
                    <a:pt x="93" y="69"/>
                    <a:pt x="93" y="69"/>
                    <a:pt x="93" y="68"/>
                  </a:cubicBezTo>
                  <a:cubicBezTo>
                    <a:pt x="92" y="68"/>
                    <a:pt x="93" y="67"/>
                    <a:pt x="93" y="66"/>
                  </a:cubicBezTo>
                  <a:cubicBezTo>
                    <a:pt x="93" y="65"/>
                    <a:pt x="94" y="65"/>
                    <a:pt x="93" y="65"/>
                  </a:cubicBezTo>
                  <a:cubicBezTo>
                    <a:pt x="93" y="64"/>
                    <a:pt x="93" y="63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1"/>
                    <a:pt x="93" y="61"/>
                    <a:pt x="92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0"/>
                    <a:pt x="92" y="60"/>
                    <a:pt x="93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7"/>
                    <a:pt x="93" y="56"/>
                    <a:pt x="94" y="55"/>
                  </a:cubicBezTo>
                  <a:cubicBezTo>
                    <a:pt x="95" y="54"/>
                    <a:pt x="96" y="53"/>
                    <a:pt x="96" y="52"/>
                  </a:cubicBezTo>
                  <a:cubicBezTo>
                    <a:pt x="96" y="52"/>
                    <a:pt x="96" y="52"/>
                    <a:pt x="96" y="51"/>
                  </a:cubicBezTo>
                  <a:cubicBezTo>
                    <a:pt x="97" y="47"/>
                    <a:pt x="98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2" y="45"/>
                    <a:pt x="104" y="45"/>
                    <a:pt x="105" y="46"/>
                  </a:cubicBezTo>
                  <a:cubicBezTo>
                    <a:pt x="107" y="46"/>
                    <a:pt x="107" y="47"/>
                    <a:pt x="107" y="48"/>
                  </a:cubicBezTo>
                  <a:cubicBezTo>
                    <a:pt x="107" y="48"/>
                    <a:pt x="107" y="48"/>
                    <a:pt x="107" y="49"/>
                  </a:cubicBezTo>
                  <a:cubicBezTo>
                    <a:pt x="107" y="50"/>
                    <a:pt x="107" y="51"/>
                    <a:pt x="106" y="52"/>
                  </a:cubicBezTo>
                  <a:cubicBezTo>
                    <a:pt x="106" y="53"/>
                    <a:pt x="105" y="55"/>
                    <a:pt x="105" y="55"/>
                  </a:cubicBezTo>
                  <a:cubicBezTo>
                    <a:pt x="107" y="57"/>
                    <a:pt x="109" y="61"/>
                    <a:pt x="107" y="64"/>
                  </a:cubicBezTo>
                  <a:cubicBezTo>
                    <a:pt x="107" y="64"/>
                    <a:pt x="107" y="65"/>
                    <a:pt x="107" y="66"/>
                  </a:cubicBezTo>
                  <a:cubicBezTo>
                    <a:pt x="107" y="66"/>
                    <a:pt x="107" y="67"/>
                    <a:pt x="107" y="67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3"/>
                    <a:pt x="107" y="73"/>
                    <a:pt x="108" y="74"/>
                  </a:cubicBezTo>
                  <a:cubicBezTo>
                    <a:pt x="108" y="74"/>
                    <a:pt x="109" y="75"/>
                    <a:pt x="109" y="76"/>
                  </a:cubicBezTo>
                  <a:cubicBezTo>
                    <a:pt x="109" y="76"/>
                    <a:pt x="109" y="77"/>
                    <a:pt x="108" y="78"/>
                  </a:cubicBezTo>
                  <a:cubicBezTo>
                    <a:pt x="108" y="78"/>
                    <a:pt x="108" y="79"/>
                    <a:pt x="108" y="79"/>
                  </a:cubicBezTo>
                  <a:cubicBezTo>
                    <a:pt x="108" y="81"/>
                    <a:pt x="107" y="84"/>
                    <a:pt x="105" y="85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4" y="86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1" y="87"/>
                    <a:pt x="101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88"/>
                    <a:pt x="102" y="88"/>
                    <a:pt x="102" y="88"/>
                  </a:cubicBezTo>
                  <a:cubicBezTo>
                    <a:pt x="103" y="89"/>
                    <a:pt x="104" y="89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89"/>
                    <a:pt x="105" y="89"/>
                    <a:pt x="105" y="88"/>
                  </a:cubicBezTo>
                  <a:cubicBezTo>
                    <a:pt x="105" y="88"/>
                    <a:pt x="105" y="87"/>
                    <a:pt x="106" y="87"/>
                  </a:cubicBezTo>
                  <a:cubicBezTo>
                    <a:pt x="106" y="87"/>
                    <a:pt x="106" y="87"/>
                    <a:pt x="106" y="87"/>
                  </a:cubicBezTo>
                  <a:cubicBezTo>
                    <a:pt x="108" y="86"/>
                    <a:pt x="108" y="85"/>
                    <a:pt x="109" y="84"/>
                  </a:cubicBezTo>
                  <a:cubicBezTo>
                    <a:pt x="109" y="83"/>
                    <a:pt x="109" y="82"/>
                    <a:pt x="110" y="81"/>
                  </a:cubicBezTo>
                  <a:cubicBezTo>
                    <a:pt x="111" y="80"/>
                    <a:pt x="111" y="80"/>
                    <a:pt x="110" y="78"/>
                  </a:cubicBezTo>
                  <a:cubicBezTo>
                    <a:pt x="110" y="77"/>
                    <a:pt x="110" y="76"/>
                    <a:pt x="110" y="75"/>
                  </a:cubicBezTo>
                  <a:cubicBezTo>
                    <a:pt x="111" y="73"/>
                    <a:pt x="113" y="73"/>
                    <a:pt x="114" y="73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5" y="72"/>
                    <a:pt x="115" y="72"/>
                    <a:pt x="114" y="72"/>
                  </a:cubicBezTo>
                  <a:cubicBezTo>
                    <a:pt x="112" y="73"/>
                    <a:pt x="112" y="73"/>
                    <a:pt x="110" y="72"/>
                  </a:cubicBezTo>
                  <a:cubicBezTo>
                    <a:pt x="109" y="72"/>
                    <a:pt x="109" y="71"/>
                    <a:pt x="109" y="70"/>
                  </a:cubicBezTo>
                  <a:cubicBezTo>
                    <a:pt x="109" y="70"/>
                    <a:pt x="109" y="69"/>
                    <a:pt x="109" y="69"/>
                  </a:cubicBezTo>
                  <a:cubicBezTo>
                    <a:pt x="108" y="67"/>
                    <a:pt x="109" y="66"/>
                    <a:pt x="109" y="64"/>
                  </a:cubicBezTo>
                  <a:cubicBezTo>
                    <a:pt x="110" y="63"/>
                    <a:pt x="110" y="62"/>
                    <a:pt x="110" y="61"/>
                  </a:cubicBezTo>
                  <a:cubicBezTo>
                    <a:pt x="110" y="61"/>
                    <a:pt x="109" y="60"/>
                    <a:pt x="109" y="60"/>
                  </a:cubicBezTo>
                  <a:cubicBezTo>
                    <a:pt x="108" y="58"/>
                    <a:pt x="106" y="55"/>
                    <a:pt x="108" y="53"/>
                  </a:cubicBezTo>
                  <a:cubicBezTo>
                    <a:pt x="108" y="52"/>
                    <a:pt x="109" y="51"/>
                    <a:pt x="110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2" y="49"/>
                    <a:pt x="111" y="48"/>
                    <a:pt x="111" y="47"/>
                  </a:cubicBezTo>
                  <a:cubicBezTo>
                    <a:pt x="111" y="47"/>
                    <a:pt x="111" y="46"/>
                    <a:pt x="111" y="46"/>
                  </a:cubicBezTo>
                  <a:cubicBezTo>
                    <a:pt x="111" y="46"/>
                    <a:pt x="111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3" y="45"/>
                    <a:pt x="113" y="47"/>
                    <a:pt x="113" y="47"/>
                  </a:cubicBezTo>
                  <a:cubicBezTo>
                    <a:pt x="114" y="47"/>
                    <a:pt x="114" y="48"/>
                    <a:pt x="114" y="48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4" y="50"/>
                    <a:pt x="114" y="51"/>
                    <a:pt x="114" y="51"/>
                  </a:cubicBezTo>
                  <a:cubicBezTo>
                    <a:pt x="113" y="52"/>
                    <a:pt x="113" y="52"/>
                    <a:pt x="113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4" y="54"/>
                    <a:pt x="114" y="55"/>
                    <a:pt x="114" y="56"/>
                  </a:cubicBezTo>
                  <a:cubicBezTo>
                    <a:pt x="114" y="56"/>
                    <a:pt x="113" y="56"/>
                    <a:pt x="113" y="56"/>
                  </a:cubicBezTo>
                  <a:cubicBezTo>
                    <a:pt x="114" y="57"/>
                    <a:pt x="116" y="58"/>
                    <a:pt x="118" y="58"/>
                  </a:cubicBezTo>
                  <a:cubicBezTo>
                    <a:pt x="118" y="58"/>
                    <a:pt x="119" y="58"/>
                    <a:pt x="119" y="58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4" y="55"/>
                    <a:pt x="114" y="54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6" y="52"/>
                    <a:pt x="116" y="52"/>
                    <a:pt x="116" y="53"/>
                  </a:cubicBezTo>
                  <a:cubicBezTo>
                    <a:pt x="116" y="53"/>
                    <a:pt x="116" y="53"/>
                    <a:pt x="117" y="53"/>
                  </a:cubicBezTo>
                  <a:cubicBezTo>
                    <a:pt x="117" y="53"/>
                    <a:pt x="118" y="53"/>
                    <a:pt x="118" y="52"/>
                  </a:cubicBezTo>
                  <a:cubicBezTo>
                    <a:pt x="117" y="52"/>
                    <a:pt x="117" y="52"/>
                    <a:pt x="117" y="51"/>
                  </a:cubicBezTo>
                  <a:cubicBezTo>
                    <a:pt x="117" y="51"/>
                    <a:pt x="118" y="50"/>
                    <a:pt x="119" y="50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1" y="49"/>
                    <a:pt x="122" y="49"/>
                    <a:pt x="124" y="50"/>
                  </a:cubicBezTo>
                  <a:cubicBezTo>
                    <a:pt x="125" y="51"/>
                    <a:pt x="126" y="52"/>
                    <a:pt x="127" y="53"/>
                  </a:cubicBezTo>
                  <a:cubicBezTo>
                    <a:pt x="128" y="54"/>
                    <a:pt x="130" y="54"/>
                    <a:pt x="130" y="54"/>
                  </a:cubicBezTo>
                  <a:cubicBezTo>
                    <a:pt x="131" y="54"/>
                    <a:pt x="131" y="54"/>
                    <a:pt x="131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9" y="52"/>
                    <a:pt x="129" y="52"/>
                    <a:pt x="129" y="50"/>
                  </a:cubicBezTo>
                  <a:cubicBezTo>
                    <a:pt x="128" y="50"/>
                    <a:pt x="128" y="50"/>
                    <a:pt x="127" y="50"/>
                  </a:cubicBezTo>
                  <a:cubicBezTo>
                    <a:pt x="126" y="50"/>
                    <a:pt x="126" y="49"/>
                    <a:pt x="125" y="49"/>
                  </a:cubicBezTo>
                  <a:cubicBezTo>
                    <a:pt x="125" y="48"/>
                    <a:pt x="125" y="47"/>
                    <a:pt x="125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5" y="44"/>
                    <a:pt x="125" y="44"/>
                  </a:cubicBezTo>
                  <a:cubicBezTo>
                    <a:pt x="124" y="44"/>
                    <a:pt x="124" y="43"/>
                    <a:pt x="124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6" y="38"/>
                    <a:pt x="129" y="38"/>
                    <a:pt x="131" y="38"/>
                  </a:cubicBezTo>
                  <a:cubicBezTo>
                    <a:pt x="132" y="38"/>
                    <a:pt x="133" y="37"/>
                    <a:pt x="133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6" y="37"/>
                    <a:pt x="137" y="37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9" y="36"/>
                    <a:pt x="139" y="36"/>
                    <a:pt x="139" y="35"/>
                  </a:cubicBezTo>
                  <a:cubicBezTo>
                    <a:pt x="139" y="34"/>
                    <a:pt x="138" y="34"/>
                    <a:pt x="137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8" y="31"/>
                  </a:cubicBezTo>
                  <a:cubicBezTo>
                    <a:pt x="137" y="31"/>
                    <a:pt x="137" y="31"/>
                    <a:pt x="136" y="30"/>
                  </a:cubicBezTo>
                  <a:cubicBezTo>
                    <a:pt x="136" y="30"/>
                    <a:pt x="136" y="29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8"/>
                    <a:pt x="140" y="27"/>
                  </a:cubicBezTo>
                  <a:cubicBezTo>
                    <a:pt x="140" y="27"/>
                    <a:pt x="140" y="27"/>
                    <a:pt x="139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6"/>
                    <a:pt x="142" y="26"/>
                    <a:pt x="143" y="25"/>
                  </a:cubicBezTo>
                  <a:cubicBezTo>
                    <a:pt x="143" y="25"/>
                    <a:pt x="143" y="24"/>
                    <a:pt x="143" y="24"/>
                  </a:cubicBezTo>
                  <a:cubicBezTo>
                    <a:pt x="144" y="23"/>
                    <a:pt x="144" y="23"/>
                    <a:pt x="145" y="22"/>
                  </a:cubicBezTo>
                  <a:cubicBezTo>
                    <a:pt x="146" y="22"/>
                    <a:pt x="147" y="22"/>
                    <a:pt x="147" y="22"/>
                  </a:cubicBezTo>
                  <a:cubicBezTo>
                    <a:pt x="149" y="21"/>
                    <a:pt x="153" y="20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8"/>
                    <a:pt x="153" y="18"/>
                    <a:pt x="153" y="17"/>
                  </a:cubicBezTo>
                  <a:cubicBezTo>
                    <a:pt x="154" y="17"/>
                    <a:pt x="156" y="16"/>
                    <a:pt x="157" y="16"/>
                  </a:cubicBezTo>
                  <a:cubicBezTo>
                    <a:pt x="158" y="16"/>
                    <a:pt x="158" y="16"/>
                    <a:pt x="159" y="16"/>
                  </a:cubicBezTo>
                  <a:cubicBezTo>
                    <a:pt x="159" y="16"/>
                    <a:pt x="159" y="16"/>
                    <a:pt x="160" y="16"/>
                  </a:cubicBezTo>
                  <a:cubicBezTo>
                    <a:pt x="160" y="16"/>
                    <a:pt x="161" y="16"/>
                    <a:pt x="161" y="17"/>
                  </a:cubicBezTo>
                  <a:cubicBezTo>
                    <a:pt x="161" y="17"/>
                    <a:pt x="161" y="17"/>
                    <a:pt x="161" y="18"/>
                  </a:cubicBezTo>
                  <a:cubicBezTo>
                    <a:pt x="161" y="18"/>
                    <a:pt x="162" y="18"/>
                    <a:pt x="162" y="18"/>
                  </a:cubicBezTo>
                  <a:cubicBezTo>
                    <a:pt x="162" y="18"/>
                    <a:pt x="162" y="18"/>
                    <a:pt x="162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7"/>
                    <a:pt x="164" y="17"/>
                    <a:pt x="165" y="16"/>
                  </a:cubicBezTo>
                  <a:cubicBezTo>
                    <a:pt x="167" y="15"/>
                    <a:pt x="168" y="15"/>
                    <a:pt x="169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8" y="15"/>
                    <a:pt x="167" y="15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13"/>
                    <a:pt x="168" y="13"/>
                    <a:pt x="168" y="13"/>
                  </a:cubicBezTo>
                  <a:cubicBezTo>
                    <a:pt x="170" y="13"/>
                    <a:pt x="171" y="13"/>
                    <a:pt x="172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2" y="10"/>
                    <a:pt x="172" y="9"/>
                    <a:pt x="172" y="8"/>
                  </a:cubicBezTo>
                  <a:cubicBezTo>
                    <a:pt x="173" y="5"/>
                    <a:pt x="176" y="1"/>
                    <a:pt x="178" y="1"/>
                  </a:cubicBezTo>
                  <a:cubicBezTo>
                    <a:pt x="179" y="0"/>
                    <a:pt x="179" y="0"/>
                    <a:pt x="180" y="0"/>
                  </a:cubicBezTo>
                  <a:cubicBezTo>
                    <a:pt x="182" y="0"/>
                    <a:pt x="184" y="2"/>
                    <a:pt x="184" y="4"/>
                  </a:cubicBezTo>
                  <a:cubicBezTo>
                    <a:pt x="184" y="5"/>
                    <a:pt x="184" y="5"/>
                    <a:pt x="184" y="6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8"/>
                    <a:pt x="184" y="8"/>
                    <a:pt x="185" y="8"/>
                  </a:cubicBezTo>
                  <a:cubicBezTo>
                    <a:pt x="186" y="8"/>
                    <a:pt x="187" y="8"/>
                    <a:pt x="187" y="9"/>
                  </a:cubicBezTo>
                  <a:cubicBezTo>
                    <a:pt x="188" y="10"/>
                    <a:pt x="186" y="12"/>
                    <a:pt x="185" y="13"/>
                  </a:cubicBezTo>
                  <a:cubicBezTo>
                    <a:pt x="187" y="13"/>
                    <a:pt x="187" y="13"/>
                    <a:pt x="188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10"/>
                    <a:pt x="189" y="10"/>
                    <a:pt x="190" y="10"/>
                  </a:cubicBezTo>
                  <a:cubicBezTo>
                    <a:pt x="191" y="10"/>
                    <a:pt x="192" y="10"/>
                    <a:pt x="193" y="10"/>
                  </a:cubicBezTo>
                  <a:cubicBezTo>
                    <a:pt x="194" y="10"/>
                    <a:pt x="194" y="10"/>
                    <a:pt x="194" y="10"/>
                  </a:cubicBezTo>
                  <a:cubicBezTo>
                    <a:pt x="196" y="11"/>
                    <a:pt x="197" y="11"/>
                    <a:pt x="198" y="12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9" y="14"/>
                    <a:pt x="199" y="15"/>
                    <a:pt x="199" y="16"/>
                  </a:cubicBezTo>
                  <a:cubicBezTo>
                    <a:pt x="199" y="16"/>
                    <a:pt x="200" y="16"/>
                    <a:pt x="200" y="16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1" y="16"/>
                    <a:pt x="201" y="16"/>
                    <a:pt x="201" y="16"/>
                  </a:cubicBezTo>
                  <a:cubicBezTo>
                    <a:pt x="201" y="16"/>
                    <a:pt x="201" y="17"/>
                    <a:pt x="202" y="17"/>
                  </a:cubicBezTo>
                  <a:cubicBezTo>
                    <a:pt x="202" y="19"/>
                    <a:pt x="203" y="20"/>
                    <a:pt x="202" y="22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3" y="22"/>
                    <a:pt x="203" y="22"/>
                    <a:pt x="203" y="22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2" y="23"/>
                    <a:pt x="202" y="24"/>
                    <a:pt x="202" y="24"/>
                  </a:cubicBezTo>
                  <a:cubicBezTo>
                    <a:pt x="202" y="25"/>
                    <a:pt x="202" y="26"/>
                    <a:pt x="201" y="27"/>
                  </a:cubicBezTo>
                  <a:cubicBezTo>
                    <a:pt x="201" y="27"/>
                    <a:pt x="200" y="28"/>
                    <a:pt x="199" y="28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199" y="29"/>
                    <a:pt x="199" y="29"/>
                    <a:pt x="199" y="29"/>
                  </a:cubicBezTo>
                  <a:cubicBezTo>
                    <a:pt x="198" y="29"/>
                    <a:pt x="198" y="29"/>
                    <a:pt x="198" y="29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198" y="30"/>
                    <a:pt x="198" y="31"/>
                    <a:pt x="197" y="31"/>
                  </a:cubicBezTo>
                  <a:cubicBezTo>
                    <a:pt x="197" y="31"/>
                    <a:pt x="197" y="31"/>
                    <a:pt x="196" y="31"/>
                  </a:cubicBezTo>
                  <a:cubicBezTo>
                    <a:pt x="196" y="32"/>
                    <a:pt x="195" y="32"/>
                    <a:pt x="194" y="32"/>
                  </a:cubicBezTo>
                  <a:cubicBezTo>
                    <a:pt x="193" y="33"/>
                    <a:pt x="192" y="35"/>
                    <a:pt x="192" y="36"/>
                  </a:cubicBezTo>
                  <a:cubicBezTo>
                    <a:pt x="191" y="37"/>
                    <a:pt x="191" y="37"/>
                    <a:pt x="191" y="38"/>
                  </a:cubicBezTo>
                  <a:cubicBezTo>
                    <a:pt x="190" y="38"/>
                    <a:pt x="190" y="38"/>
                    <a:pt x="190" y="38"/>
                  </a:cubicBezTo>
                  <a:cubicBezTo>
                    <a:pt x="190" y="39"/>
                    <a:pt x="189" y="40"/>
                    <a:pt x="188" y="40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40"/>
                    <a:pt x="187" y="40"/>
                    <a:pt x="187" y="40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6" y="41"/>
                    <a:pt x="186" y="41"/>
                    <a:pt x="185" y="42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88" y="42"/>
                    <a:pt x="190" y="41"/>
                    <a:pt x="191" y="41"/>
                  </a:cubicBezTo>
                  <a:cubicBezTo>
                    <a:pt x="191" y="41"/>
                    <a:pt x="191" y="40"/>
                    <a:pt x="191" y="40"/>
                  </a:cubicBezTo>
                  <a:cubicBezTo>
                    <a:pt x="191" y="40"/>
                    <a:pt x="191" y="40"/>
                    <a:pt x="190" y="40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91" y="39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1" y="39"/>
                    <a:pt x="191" y="38"/>
                    <a:pt x="192" y="37"/>
                  </a:cubicBezTo>
                  <a:cubicBezTo>
                    <a:pt x="192" y="36"/>
                    <a:pt x="192" y="36"/>
                    <a:pt x="193" y="35"/>
                  </a:cubicBezTo>
                  <a:cubicBezTo>
                    <a:pt x="194" y="35"/>
                    <a:pt x="194" y="36"/>
                    <a:pt x="195" y="36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5" y="36"/>
                    <a:pt x="195" y="36"/>
                    <a:pt x="196" y="36"/>
                  </a:cubicBezTo>
                  <a:cubicBezTo>
                    <a:pt x="196" y="36"/>
                    <a:pt x="196" y="36"/>
                    <a:pt x="196" y="35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37"/>
                    <a:pt x="197" y="37"/>
                    <a:pt x="197" y="37"/>
                  </a:cubicBezTo>
                  <a:cubicBezTo>
                    <a:pt x="197" y="37"/>
                    <a:pt x="198" y="38"/>
                    <a:pt x="198" y="38"/>
                  </a:cubicBezTo>
                  <a:cubicBezTo>
                    <a:pt x="199" y="38"/>
                    <a:pt x="199" y="38"/>
                    <a:pt x="199" y="38"/>
                  </a:cubicBezTo>
                  <a:cubicBezTo>
                    <a:pt x="199" y="37"/>
                    <a:pt x="199" y="37"/>
                    <a:pt x="199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0" y="36"/>
                    <a:pt x="200" y="37"/>
                    <a:pt x="201" y="38"/>
                  </a:cubicBezTo>
                  <a:cubicBezTo>
                    <a:pt x="201" y="38"/>
                    <a:pt x="201" y="39"/>
                    <a:pt x="201" y="40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01" y="39"/>
                    <a:pt x="202" y="39"/>
                    <a:pt x="202" y="39"/>
                  </a:cubicBezTo>
                  <a:cubicBezTo>
                    <a:pt x="204" y="38"/>
                    <a:pt x="206" y="38"/>
                    <a:pt x="207" y="38"/>
                  </a:cubicBezTo>
                  <a:cubicBezTo>
                    <a:pt x="209" y="39"/>
                    <a:pt x="211" y="39"/>
                    <a:pt x="214" y="40"/>
                  </a:cubicBezTo>
                  <a:cubicBezTo>
                    <a:pt x="217" y="40"/>
                    <a:pt x="217" y="40"/>
                    <a:pt x="217" y="40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13" y="41"/>
                    <a:pt x="213" y="41"/>
                    <a:pt x="213" y="41"/>
                  </a:cubicBezTo>
                  <a:cubicBezTo>
                    <a:pt x="213" y="42"/>
                    <a:pt x="214" y="43"/>
                    <a:pt x="215" y="43"/>
                  </a:cubicBezTo>
                  <a:cubicBezTo>
                    <a:pt x="215" y="43"/>
                    <a:pt x="216" y="43"/>
                    <a:pt x="216" y="43"/>
                  </a:cubicBezTo>
                  <a:cubicBezTo>
                    <a:pt x="217" y="44"/>
                    <a:pt x="218" y="44"/>
                    <a:pt x="219" y="44"/>
                  </a:cubicBezTo>
                  <a:cubicBezTo>
                    <a:pt x="219" y="44"/>
                    <a:pt x="220" y="44"/>
                    <a:pt x="220" y="44"/>
                  </a:cubicBezTo>
                  <a:cubicBezTo>
                    <a:pt x="223" y="44"/>
                    <a:pt x="224" y="43"/>
                    <a:pt x="224" y="43"/>
                  </a:cubicBezTo>
                  <a:cubicBezTo>
                    <a:pt x="223" y="41"/>
                    <a:pt x="223" y="40"/>
                    <a:pt x="223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8"/>
                    <a:pt x="224" y="38"/>
                    <a:pt x="225" y="38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6" y="37"/>
                    <a:pt x="226" y="37"/>
                    <a:pt x="227" y="37"/>
                  </a:cubicBezTo>
                  <a:cubicBezTo>
                    <a:pt x="228" y="38"/>
                    <a:pt x="231" y="40"/>
                    <a:pt x="232" y="40"/>
                  </a:cubicBezTo>
                  <a:cubicBezTo>
                    <a:pt x="232" y="39"/>
                    <a:pt x="233" y="39"/>
                    <a:pt x="233" y="39"/>
                  </a:cubicBezTo>
                  <a:cubicBezTo>
                    <a:pt x="235" y="39"/>
                    <a:pt x="237" y="41"/>
                    <a:pt x="238" y="43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9" y="44"/>
                    <a:pt x="239" y="45"/>
                    <a:pt x="238" y="46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8" y="47"/>
                    <a:pt x="238" y="48"/>
                    <a:pt x="238" y="48"/>
                  </a:cubicBezTo>
                  <a:cubicBezTo>
                    <a:pt x="239" y="49"/>
                    <a:pt x="239" y="49"/>
                    <a:pt x="239" y="50"/>
                  </a:cubicBezTo>
                  <a:cubicBezTo>
                    <a:pt x="239" y="51"/>
                    <a:pt x="238" y="51"/>
                    <a:pt x="238" y="52"/>
                  </a:cubicBezTo>
                  <a:cubicBezTo>
                    <a:pt x="237" y="52"/>
                    <a:pt x="237" y="53"/>
                    <a:pt x="237" y="54"/>
                  </a:cubicBezTo>
                  <a:cubicBezTo>
                    <a:pt x="238" y="54"/>
                    <a:pt x="239" y="56"/>
                    <a:pt x="239" y="57"/>
                  </a:cubicBezTo>
                  <a:cubicBezTo>
                    <a:pt x="239" y="58"/>
                    <a:pt x="240" y="58"/>
                    <a:pt x="240" y="58"/>
                  </a:cubicBezTo>
                  <a:cubicBezTo>
                    <a:pt x="240" y="59"/>
                    <a:pt x="240" y="59"/>
                    <a:pt x="241" y="59"/>
                  </a:cubicBezTo>
                  <a:cubicBezTo>
                    <a:pt x="241" y="59"/>
                    <a:pt x="242" y="59"/>
                    <a:pt x="242" y="60"/>
                  </a:cubicBezTo>
                  <a:cubicBezTo>
                    <a:pt x="243" y="59"/>
                    <a:pt x="243" y="57"/>
                    <a:pt x="244" y="56"/>
                  </a:cubicBezTo>
                  <a:cubicBezTo>
                    <a:pt x="244" y="55"/>
                    <a:pt x="244" y="53"/>
                    <a:pt x="245" y="52"/>
                  </a:cubicBezTo>
                  <a:cubicBezTo>
                    <a:pt x="246" y="51"/>
                    <a:pt x="246" y="51"/>
                    <a:pt x="246" y="51"/>
                  </a:cubicBezTo>
                  <a:cubicBezTo>
                    <a:pt x="246" y="52"/>
                    <a:pt x="246" y="52"/>
                    <a:pt x="246" y="52"/>
                  </a:cubicBezTo>
                  <a:cubicBezTo>
                    <a:pt x="246" y="52"/>
                    <a:pt x="247" y="53"/>
                    <a:pt x="247" y="53"/>
                  </a:cubicBezTo>
                  <a:cubicBezTo>
                    <a:pt x="248" y="55"/>
                    <a:pt x="248" y="55"/>
                    <a:pt x="250" y="56"/>
                  </a:cubicBezTo>
                  <a:cubicBezTo>
                    <a:pt x="250" y="56"/>
                    <a:pt x="250" y="56"/>
                    <a:pt x="250" y="55"/>
                  </a:cubicBezTo>
                  <a:cubicBezTo>
                    <a:pt x="251" y="55"/>
                    <a:pt x="251" y="54"/>
                    <a:pt x="252" y="54"/>
                  </a:cubicBezTo>
                  <a:cubicBezTo>
                    <a:pt x="252" y="54"/>
                    <a:pt x="252" y="54"/>
                    <a:pt x="253" y="54"/>
                  </a:cubicBezTo>
                  <a:cubicBezTo>
                    <a:pt x="253" y="54"/>
                    <a:pt x="253" y="54"/>
                    <a:pt x="254" y="55"/>
                  </a:cubicBezTo>
                  <a:cubicBezTo>
                    <a:pt x="255" y="55"/>
                    <a:pt x="257" y="57"/>
                    <a:pt x="258" y="57"/>
                  </a:cubicBezTo>
                  <a:cubicBezTo>
                    <a:pt x="258" y="57"/>
                    <a:pt x="258" y="57"/>
                    <a:pt x="258" y="57"/>
                  </a:cubicBezTo>
                  <a:cubicBezTo>
                    <a:pt x="259" y="56"/>
                    <a:pt x="260" y="55"/>
                    <a:pt x="262" y="55"/>
                  </a:cubicBezTo>
                  <a:cubicBezTo>
                    <a:pt x="261" y="52"/>
                    <a:pt x="262" y="50"/>
                    <a:pt x="264" y="48"/>
                  </a:cubicBezTo>
                  <a:cubicBezTo>
                    <a:pt x="264" y="48"/>
                    <a:pt x="264" y="47"/>
                    <a:pt x="264" y="47"/>
                  </a:cubicBezTo>
                  <a:cubicBezTo>
                    <a:pt x="264" y="46"/>
                    <a:pt x="264" y="45"/>
                    <a:pt x="264" y="45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68" y="46"/>
                    <a:pt x="268" y="46"/>
                    <a:pt x="268" y="46"/>
                  </a:cubicBezTo>
                  <a:cubicBezTo>
                    <a:pt x="272" y="46"/>
                    <a:pt x="276" y="47"/>
                    <a:pt x="280" y="48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9"/>
                    <a:pt x="282" y="49"/>
                    <a:pt x="282" y="49"/>
                  </a:cubicBezTo>
                  <a:cubicBezTo>
                    <a:pt x="284" y="49"/>
                    <a:pt x="286" y="50"/>
                    <a:pt x="286" y="53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5" y="53"/>
                    <a:pt x="285" y="53"/>
                    <a:pt x="285" y="53"/>
                  </a:cubicBezTo>
                  <a:cubicBezTo>
                    <a:pt x="285" y="53"/>
                    <a:pt x="285" y="53"/>
                    <a:pt x="284" y="54"/>
                  </a:cubicBezTo>
                  <a:cubicBezTo>
                    <a:pt x="285" y="54"/>
                    <a:pt x="286" y="54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56"/>
                    <a:pt x="288" y="55"/>
                    <a:pt x="288" y="55"/>
                  </a:cubicBezTo>
                  <a:cubicBezTo>
                    <a:pt x="290" y="55"/>
                    <a:pt x="291" y="56"/>
                    <a:pt x="291" y="57"/>
                  </a:cubicBezTo>
                  <a:cubicBezTo>
                    <a:pt x="292" y="58"/>
                    <a:pt x="291" y="59"/>
                    <a:pt x="291" y="59"/>
                  </a:cubicBezTo>
                  <a:cubicBezTo>
                    <a:pt x="291" y="60"/>
                    <a:pt x="292" y="60"/>
                    <a:pt x="292" y="60"/>
                  </a:cubicBezTo>
                  <a:cubicBezTo>
                    <a:pt x="293" y="60"/>
                    <a:pt x="293" y="59"/>
                    <a:pt x="294" y="59"/>
                  </a:cubicBezTo>
                  <a:cubicBezTo>
                    <a:pt x="295" y="59"/>
                    <a:pt x="295" y="59"/>
                    <a:pt x="297" y="59"/>
                  </a:cubicBezTo>
                  <a:cubicBezTo>
                    <a:pt x="306" y="59"/>
                    <a:pt x="306" y="59"/>
                    <a:pt x="306" y="59"/>
                  </a:cubicBezTo>
                  <a:cubicBezTo>
                    <a:pt x="307" y="59"/>
                    <a:pt x="307" y="60"/>
                    <a:pt x="308" y="60"/>
                  </a:cubicBezTo>
                  <a:cubicBezTo>
                    <a:pt x="309" y="62"/>
                    <a:pt x="310" y="64"/>
                    <a:pt x="309" y="65"/>
                  </a:cubicBezTo>
                  <a:cubicBezTo>
                    <a:pt x="309" y="65"/>
                    <a:pt x="309" y="66"/>
                    <a:pt x="309" y="66"/>
                  </a:cubicBezTo>
                  <a:cubicBezTo>
                    <a:pt x="309" y="67"/>
                    <a:pt x="309" y="67"/>
                    <a:pt x="310" y="67"/>
                  </a:cubicBezTo>
                  <a:cubicBezTo>
                    <a:pt x="310" y="67"/>
                    <a:pt x="310" y="68"/>
                    <a:pt x="310" y="68"/>
                  </a:cubicBezTo>
                  <a:cubicBezTo>
                    <a:pt x="311" y="68"/>
                    <a:pt x="312" y="68"/>
                    <a:pt x="312" y="69"/>
                  </a:cubicBezTo>
                  <a:cubicBezTo>
                    <a:pt x="314" y="68"/>
                    <a:pt x="315" y="67"/>
                    <a:pt x="317" y="67"/>
                  </a:cubicBezTo>
                  <a:cubicBezTo>
                    <a:pt x="318" y="67"/>
                    <a:pt x="319" y="67"/>
                    <a:pt x="319" y="67"/>
                  </a:cubicBezTo>
                  <a:cubicBezTo>
                    <a:pt x="322" y="69"/>
                    <a:pt x="324" y="69"/>
                    <a:pt x="326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7" y="67"/>
                    <a:pt x="327" y="67"/>
                    <a:pt x="327" y="67"/>
                  </a:cubicBezTo>
                  <a:cubicBezTo>
                    <a:pt x="328" y="68"/>
                    <a:pt x="328" y="69"/>
                    <a:pt x="328" y="70"/>
                  </a:cubicBezTo>
                  <a:cubicBezTo>
                    <a:pt x="328" y="70"/>
                    <a:pt x="328" y="71"/>
                    <a:pt x="329" y="71"/>
                  </a:cubicBezTo>
                  <a:cubicBezTo>
                    <a:pt x="329" y="71"/>
                    <a:pt x="329" y="71"/>
                    <a:pt x="329" y="72"/>
                  </a:cubicBezTo>
                  <a:cubicBezTo>
                    <a:pt x="330" y="72"/>
                    <a:pt x="331" y="74"/>
                    <a:pt x="332" y="74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33" y="74"/>
                    <a:pt x="334" y="72"/>
                    <a:pt x="334" y="71"/>
                  </a:cubicBezTo>
                  <a:cubicBezTo>
                    <a:pt x="334" y="71"/>
                    <a:pt x="334" y="69"/>
                    <a:pt x="332" y="69"/>
                  </a:cubicBezTo>
                  <a:cubicBezTo>
                    <a:pt x="330" y="69"/>
                    <a:pt x="330" y="69"/>
                    <a:pt x="330" y="69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2" y="68"/>
                    <a:pt x="332" y="67"/>
                    <a:pt x="332" y="67"/>
                  </a:cubicBezTo>
                  <a:cubicBezTo>
                    <a:pt x="332" y="66"/>
                    <a:pt x="333" y="65"/>
                    <a:pt x="334" y="65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5" y="65"/>
                    <a:pt x="335" y="65"/>
                    <a:pt x="336" y="66"/>
                  </a:cubicBezTo>
                  <a:cubicBezTo>
                    <a:pt x="337" y="66"/>
                    <a:pt x="338" y="66"/>
                    <a:pt x="340" y="67"/>
                  </a:cubicBezTo>
                  <a:cubicBezTo>
                    <a:pt x="341" y="67"/>
                    <a:pt x="342" y="67"/>
                    <a:pt x="343" y="66"/>
                  </a:cubicBezTo>
                  <a:cubicBezTo>
                    <a:pt x="344" y="66"/>
                    <a:pt x="345" y="66"/>
                    <a:pt x="346" y="66"/>
                  </a:cubicBezTo>
                  <a:cubicBezTo>
                    <a:pt x="347" y="66"/>
                    <a:pt x="348" y="67"/>
                    <a:pt x="349" y="68"/>
                  </a:cubicBezTo>
                  <a:cubicBezTo>
                    <a:pt x="350" y="68"/>
                    <a:pt x="350" y="69"/>
                    <a:pt x="351" y="69"/>
                  </a:cubicBezTo>
                  <a:cubicBezTo>
                    <a:pt x="352" y="70"/>
                    <a:pt x="353" y="71"/>
                    <a:pt x="354" y="72"/>
                  </a:cubicBezTo>
                  <a:cubicBezTo>
                    <a:pt x="355" y="72"/>
                    <a:pt x="355" y="72"/>
                    <a:pt x="355" y="72"/>
                  </a:cubicBezTo>
                  <a:cubicBezTo>
                    <a:pt x="355" y="72"/>
                    <a:pt x="356" y="73"/>
                    <a:pt x="356" y="73"/>
                  </a:cubicBezTo>
                  <a:cubicBezTo>
                    <a:pt x="357" y="73"/>
                    <a:pt x="358" y="74"/>
                    <a:pt x="358" y="74"/>
                  </a:cubicBezTo>
                  <a:cubicBezTo>
                    <a:pt x="359" y="75"/>
                    <a:pt x="360" y="77"/>
                    <a:pt x="361" y="77"/>
                  </a:cubicBezTo>
                  <a:cubicBezTo>
                    <a:pt x="362" y="77"/>
                    <a:pt x="362" y="77"/>
                    <a:pt x="363" y="78"/>
                  </a:cubicBezTo>
                  <a:cubicBezTo>
                    <a:pt x="363" y="78"/>
                    <a:pt x="363" y="79"/>
                    <a:pt x="363" y="79"/>
                  </a:cubicBezTo>
                  <a:cubicBezTo>
                    <a:pt x="363" y="79"/>
                    <a:pt x="363" y="79"/>
                    <a:pt x="363" y="79"/>
                  </a:cubicBezTo>
                  <a:cubicBezTo>
                    <a:pt x="364" y="79"/>
                    <a:pt x="364" y="79"/>
                    <a:pt x="364" y="79"/>
                  </a:cubicBezTo>
                  <a:cubicBezTo>
                    <a:pt x="365" y="79"/>
                    <a:pt x="365" y="79"/>
                    <a:pt x="365" y="79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7" y="80"/>
                    <a:pt x="367" y="82"/>
                    <a:pt x="367" y="83"/>
                  </a:cubicBezTo>
                  <a:cubicBezTo>
                    <a:pt x="367" y="84"/>
                    <a:pt x="367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5"/>
                    <a:pt x="368" y="85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8" y="84"/>
                    <a:pt x="368" y="84"/>
                    <a:pt x="368" y="84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9" y="84"/>
                    <a:pt x="369" y="84"/>
                    <a:pt x="369" y="84"/>
                  </a:cubicBezTo>
                  <a:cubicBezTo>
                    <a:pt x="369" y="83"/>
                    <a:pt x="369" y="83"/>
                    <a:pt x="369" y="83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71" y="84"/>
                    <a:pt x="371" y="84"/>
                  </a:cubicBezTo>
                  <a:cubicBezTo>
                    <a:pt x="371" y="84"/>
                    <a:pt x="371" y="84"/>
                    <a:pt x="371" y="84"/>
                  </a:cubicBezTo>
                  <a:cubicBezTo>
                    <a:pt x="373" y="84"/>
                    <a:pt x="375" y="85"/>
                    <a:pt x="377" y="87"/>
                  </a:cubicBezTo>
                  <a:cubicBezTo>
                    <a:pt x="377" y="88"/>
                    <a:pt x="378" y="88"/>
                    <a:pt x="378" y="89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9"/>
                    <a:pt x="379" y="90"/>
                    <a:pt x="379" y="90"/>
                  </a:cubicBezTo>
                  <a:cubicBezTo>
                    <a:pt x="381" y="90"/>
                    <a:pt x="381" y="90"/>
                    <a:pt x="381" y="90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379" y="91"/>
                    <a:pt x="379" y="91"/>
                    <a:pt x="379" y="91"/>
                  </a:cubicBezTo>
                  <a:cubicBezTo>
                    <a:pt x="378" y="91"/>
                    <a:pt x="377" y="92"/>
                    <a:pt x="377" y="93"/>
                  </a:cubicBezTo>
                  <a:cubicBezTo>
                    <a:pt x="378" y="95"/>
                    <a:pt x="378" y="95"/>
                    <a:pt x="378" y="95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76" y="94"/>
                    <a:pt x="376" y="94"/>
                    <a:pt x="376" y="94"/>
                  </a:cubicBezTo>
                  <a:cubicBezTo>
                    <a:pt x="375" y="94"/>
                    <a:pt x="375" y="94"/>
                    <a:pt x="374" y="95"/>
                  </a:cubicBezTo>
                  <a:cubicBezTo>
                    <a:pt x="374" y="95"/>
                    <a:pt x="374" y="95"/>
                    <a:pt x="374" y="95"/>
                  </a:cubicBezTo>
                  <a:cubicBezTo>
                    <a:pt x="374" y="95"/>
                    <a:pt x="374" y="95"/>
                    <a:pt x="374" y="95"/>
                  </a:cubicBezTo>
                  <a:cubicBezTo>
                    <a:pt x="375" y="96"/>
                    <a:pt x="375" y="96"/>
                    <a:pt x="375" y="96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2" y="98"/>
                    <a:pt x="372" y="98"/>
                    <a:pt x="372" y="98"/>
                  </a:cubicBezTo>
                  <a:cubicBezTo>
                    <a:pt x="372" y="98"/>
                    <a:pt x="372" y="98"/>
                    <a:pt x="373" y="98"/>
                  </a:cubicBezTo>
                  <a:cubicBezTo>
                    <a:pt x="373" y="99"/>
                    <a:pt x="373" y="99"/>
                    <a:pt x="373" y="99"/>
                  </a:cubicBezTo>
                  <a:cubicBezTo>
                    <a:pt x="376" y="101"/>
                    <a:pt x="376" y="101"/>
                    <a:pt x="376" y="101"/>
                  </a:cubicBezTo>
                  <a:cubicBezTo>
                    <a:pt x="373" y="100"/>
                    <a:pt x="373" y="100"/>
                    <a:pt x="373" y="100"/>
                  </a:cubicBezTo>
                  <a:cubicBezTo>
                    <a:pt x="373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101"/>
                    <a:pt x="372" y="101"/>
                    <a:pt x="372" y="101"/>
                  </a:cubicBezTo>
                  <a:cubicBezTo>
                    <a:pt x="371" y="101"/>
                    <a:pt x="371" y="101"/>
                    <a:pt x="371" y="101"/>
                  </a:cubicBezTo>
                  <a:cubicBezTo>
                    <a:pt x="371" y="101"/>
                    <a:pt x="371" y="101"/>
                    <a:pt x="370" y="101"/>
                  </a:cubicBezTo>
                  <a:cubicBezTo>
                    <a:pt x="370" y="102"/>
                    <a:pt x="370" y="102"/>
                    <a:pt x="370" y="102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9" y="100"/>
                    <a:pt x="369" y="100"/>
                    <a:pt x="369" y="100"/>
                  </a:cubicBezTo>
                  <a:cubicBezTo>
                    <a:pt x="368" y="100"/>
                    <a:pt x="368" y="100"/>
                    <a:pt x="368" y="100"/>
                  </a:cubicBezTo>
                  <a:cubicBezTo>
                    <a:pt x="368" y="99"/>
                    <a:pt x="368" y="99"/>
                    <a:pt x="368" y="98"/>
                  </a:cubicBezTo>
                  <a:cubicBezTo>
                    <a:pt x="368" y="98"/>
                    <a:pt x="368" y="98"/>
                    <a:pt x="367" y="98"/>
                  </a:cubicBezTo>
                  <a:cubicBezTo>
                    <a:pt x="367" y="98"/>
                    <a:pt x="367" y="98"/>
                    <a:pt x="367" y="98"/>
                  </a:cubicBezTo>
                  <a:cubicBezTo>
                    <a:pt x="367" y="98"/>
                    <a:pt x="367" y="98"/>
                    <a:pt x="367" y="98"/>
                  </a:cubicBezTo>
                  <a:cubicBezTo>
                    <a:pt x="365" y="98"/>
                    <a:pt x="364" y="96"/>
                    <a:pt x="364" y="95"/>
                  </a:cubicBezTo>
                  <a:cubicBezTo>
                    <a:pt x="364" y="94"/>
                    <a:pt x="364" y="94"/>
                    <a:pt x="363" y="94"/>
                  </a:cubicBezTo>
                  <a:cubicBezTo>
                    <a:pt x="363" y="94"/>
                    <a:pt x="362" y="94"/>
                    <a:pt x="362" y="94"/>
                  </a:cubicBezTo>
                  <a:cubicBezTo>
                    <a:pt x="361" y="94"/>
                    <a:pt x="359" y="94"/>
                    <a:pt x="358" y="94"/>
                  </a:cubicBezTo>
                  <a:cubicBezTo>
                    <a:pt x="358" y="93"/>
                    <a:pt x="358" y="92"/>
                    <a:pt x="357" y="91"/>
                  </a:cubicBezTo>
                  <a:cubicBezTo>
                    <a:pt x="357" y="91"/>
                    <a:pt x="357" y="91"/>
                    <a:pt x="357" y="9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7" y="90"/>
                    <a:pt x="356" y="91"/>
                    <a:pt x="356" y="91"/>
                  </a:cubicBezTo>
                  <a:cubicBezTo>
                    <a:pt x="356" y="91"/>
                    <a:pt x="356" y="92"/>
                    <a:pt x="357" y="92"/>
                  </a:cubicBezTo>
                  <a:cubicBezTo>
                    <a:pt x="357" y="93"/>
                    <a:pt x="357" y="93"/>
                    <a:pt x="357" y="93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6" y="96"/>
                    <a:pt x="356" y="96"/>
                    <a:pt x="356" y="96"/>
                  </a:cubicBezTo>
                  <a:cubicBezTo>
                    <a:pt x="355" y="97"/>
                    <a:pt x="354" y="98"/>
                    <a:pt x="353" y="98"/>
                  </a:cubicBezTo>
                  <a:cubicBezTo>
                    <a:pt x="353" y="99"/>
                    <a:pt x="352" y="99"/>
                    <a:pt x="352" y="99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53" y="102"/>
                    <a:pt x="353" y="103"/>
                    <a:pt x="353" y="104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5"/>
                    <a:pt x="354" y="106"/>
                    <a:pt x="354" y="106"/>
                  </a:cubicBezTo>
                  <a:cubicBezTo>
                    <a:pt x="355" y="107"/>
                    <a:pt x="355" y="107"/>
                    <a:pt x="355" y="107"/>
                  </a:cubicBezTo>
                  <a:cubicBezTo>
                    <a:pt x="354" y="107"/>
                    <a:pt x="354" y="107"/>
                    <a:pt x="354" y="107"/>
                  </a:cubicBezTo>
                  <a:cubicBezTo>
                    <a:pt x="354" y="108"/>
                    <a:pt x="355" y="109"/>
                    <a:pt x="354" y="109"/>
                  </a:cubicBezTo>
                  <a:cubicBezTo>
                    <a:pt x="354" y="110"/>
                    <a:pt x="354" y="110"/>
                    <a:pt x="353" y="111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3" y="111"/>
                    <a:pt x="353" y="111"/>
                    <a:pt x="353" y="111"/>
                  </a:cubicBezTo>
                  <a:cubicBezTo>
                    <a:pt x="352" y="111"/>
                    <a:pt x="351" y="110"/>
                    <a:pt x="351" y="110"/>
                  </a:cubicBezTo>
                  <a:cubicBezTo>
                    <a:pt x="350" y="110"/>
                    <a:pt x="350" y="109"/>
                    <a:pt x="350" y="109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49" y="110"/>
                    <a:pt x="349" y="110"/>
                    <a:pt x="349" y="110"/>
                  </a:cubicBezTo>
                  <a:cubicBezTo>
                    <a:pt x="349" y="110"/>
                    <a:pt x="349" y="110"/>
                    <a:pt x="349" y="110"/>
                  </a:cubicBezTo>
                  <a:cubicBezTo>
                    <a:pt x="348" y="110"/>
                    <a:pt x="348" y="110"/>
                    <a:pt x="347" y="111"/>
                  </a:cubicBezTo>
                  <a:cubicBezTo>
                    <a:pt x="347" y="111"/>
                    <a:pt x="346" y="111"/>
                    <a:pt x="346" y="111"/>
                  </a:cubicBezTo>
                  <a:cubicBezTo>
                    <a:pt x="345" y="111"/>
                    <a:pt x="345" y="112"/>
                    <a:pt x="345" y="112"/>
                  </a:cubicBezTo>
                  <a:cubicBezTo>
                    <a:pt x="344" y="112"/>
                    <a:pt x="344" y="112"/>
                    <a:pt x="344" y="113"/>
                  </a:cubicBezTo>
                  <a:cubicBezTo>
                    <a:pt x="343" y="113"/>
                    <a:pt x="343" y="113"/>
                    <a:pt x="342" y="113"/>
                  </a:cubicBezTo>
                  <a:cubicBezTo>
                    <a:pt x="341" y="114"/>
                    <a:pt x="338" y="115"/>
                    <a:pt x="338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37" y="118"/>
                    <a:pt x="336" y="119"/>
                    <a:pt x="335" y="119"/>
                  </a:cubicBezTo>
                  <a:cubicBezTo>
                    <a:pt x="335" y="119"/>
                    <a:pt x="334" y="119"/>
                    <a:pt x="334" y="119"/>
                  </a:cubicBezTo>
                  <a:cubicBezTo>
                    <a:pt x="334" y="120"/>
                    <a:pt x="334" y="120"/>
                    <a:pt x="333" y="121"/>
                  </a:cubicBezTo>
                  <a:cubicBezTo>
                    <a:pt x="333" y="121"/>
                    <a:pt x="333" y="122"/>
                    <a:pt x="333" y="122"/>
                  </a:cubicBezTo>
                  <a:cubicBezTo>
                    <a:pt x="333" y="123"/>
                    <a:pt x="333" y="123"/>
                    <a:pt x="333" y="123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29" y="118"/>
                    <a:pt x="326" y="118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1"/>
                    <a:pt x="323" y="120"/>
                    <a:pt x="323" y="120"/>
                  </a:cubicBezTo>
                  <a:cubicBezTo>
                    <a:pt x="322" y="121"/>
                    <a:pt x="321" y="121"/>
                    <a:pt x="321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0" y="122"/>
                    <a:pt x="320" y="122"/>
                    <a:pt x="320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2"/>
                    <a:pt x="319" y="122"/>
                    <a:pt x="319" y="122"/>
                  </a:cubicBezTo>
                  <a:cubicBezTo>
                    <a:pt x="319" y="123"/>
                    <a:pt x="319" y="123"/>
                    <a:pt x="319" y="123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2"/>
                    <a:pt x="318" y="122"/>
                    <a:pt x="318" y="122"/>
                  </a:cubicBezTo>
                  <a:cubicBezTo>
                    <a:pt x="318" y="122"/>
                    <a:pt x="317" y="123"/>
                    <a:pt x="316" y="125"/>
                  </a:cubicBezTo>
                  <a:cubicBezTo>
                    <a:pt x="316" y="126"/>
                    <a:pt x="316" y="126"/>
                    <a:pt x="316" y="126"/>
                  </a:cubicBezTo>
                  <a:cubicBezTo>
                    <a:pt x="316" y="126"/>
                    <a:pt x="316" y="127"/>
                    <a:pt x="316" y="127"/>
                  </a:cubicBezTo>
                  <a:cubicBezTo>
                    <a:pt x="315" y="128"/>
                    <a:pt x="314" y="130"/>
                    <a:pt x="314" y="131"/>
                  </a:cubicBezTo>
                  <a:cubicBezTo>
                    <a:pt x="315" y="130"/>
                    <a:pt x="316" y="130"/>
                    <a:pt x="317" y="131"/>
                  </a:cubicBezTo>
                  <a:cubicBezTo>
                    <a:pt x="317" y="132"/>
                    <a:pt x="317" y="132"/>
                    <a:pt x="316" y="133"/>
                  </a:cubicBezTo>
                  <a:cubicBezTo>
                    <a:pt x="316" y="133"/>
                    <a:pt x="316" y="134"/>
                    <a:pt x="316" y="134"/>
                  </a:cubicBezTo>
                  <a:cubicBezTo>
                    <a:pt x="316" y="135"/>
                    <a:pt x="316" y="135"/>
                    <a:pt x="316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7" y="136"/>
                    <a:pt x="317" y="136"/>
                    <a:pt x="317" y="136"/>
                  </a:cubicBezTo>
                  <a:cubicBezTo>
                    <a:pt x="317" y="136"/>
                    <a:pt x="317" y="136"/>
                    <a:pt x="317" y="136"/>
                  </a:cubicBezTo>
                  <a:cubicBezTo>
                    <a:pt x="317" y="137"/>
                    <a:pt x="317" y="138"/>
                    <a:pt x="316" y="139"/>
                  </a:cubicBezTo>
                  <a:cubicBezTo>
                    <a:pt x="316" y="140"/>
                    <a:pt x="316" y="140"/>
                    <a:pt x="316" y="140"/>
                  </a:cubicBezTo>
                  <a:cubicBezTo>
                    <a:pt x="315" y="140"/>
                    <a:pt x="315" y="140"/>
                    <a:pt x="315" y="140"/>
                  </a:cubicBezTo>
                  <a:cubicBezTo>
                    <a:pt x="315" y="139"/>
                    <a:pt x="315" y="139"/>
                    <a:pt x="315" y="139"/>
                  </a:cubicBezTo>
                  <a:cubicBezTo>
                    <a:pt x="314" y="139"/>
                    <a:pt x="314" y="139"/>
                    <a:pt x="314" y="140"/>
                  </a:cubicBezTo>
                  <a:cubicBezTo>
                    <a:pt x="314" y="140"/>
                    <a:pt x="313" y="140"/>
                    <a:pt x="313" y="141"/>
                  </a:cubicBezTo>
                  <a:cubicBezTo>
                    <a:pt x="313" y="142"/>
                    <a:pt x="313" y="142"/>
                    <a:pt x="314" y="142"/>
                  </a:cubicBezTo>
                  <a:cubicBezTo>
                    <a:pt x="314" y="143"/>
                    <a:pt x="314" y="144"/>
                    <a:pt x="313" y="145"/>
                  </a:cubicBezTo>
                  <a:cubicBezTo>
                    <a:pt x="313" y="146"/>
                    <a:pt x="312" y="146"/>
                    <a:pt x="312" y="145"/>
                  </a:cubicBezTo>
                  <a:cubicBezTo>
                    <a:pt x="311" y="145"/>
                    <a:pt x="311" y="145"/>
                    <a:pt x="311" y="145"/>
                  </a:cubicBezTo>
                  <a:cubicBezTo>
                    <a:pt x="311" y="145"/>
                    <a:pt x="311" y="146"/>
                    <a:pt x="310" y="146"/>
                  </a:cubicBezTo>
                  <a:cubicBezTo>
                    <a:pt x="310" y="146"/>
                    <a:pt x="310" y="147"/>
                    <a:pt x="310" y="147"/>
                  </a:cubicBezTo>
                  <a:cubicBezTo>
                    <a:pt x="309" y="147"/>
                    <a:pt x="309" y="148"/>
                    <a:pt x="309" y="149"/>
                  </a:cubicBezTo>
                  <a:cubicBezTo>
                    <a:pt x="309" y="150"/>
                    <a:pt x="309" y="150"/>
                    <a:pt x="309" y="150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1"/>
                    <a:pt x="308" y="151"/>
                    <a:pt x="308" y="151"/>
                  </a:cubicBezTo>
                  <a:cubicBezTo>
                    <a:pt x="306" y="151"/>
                    <a:pt x="306" y="153"/>
                    <a:pt x="306" y="154"/>
                  </a:cubicBezTo>
                  <a:cubicBezTo>
                    <a:pt x="305" y="156"/>
                    <a:pt x="304" y="157"/>
                    <a:pt x="303" y="158"/>
                  </a:cubicBezTo>
                  <a:cubicBezTo>
                    <a:pt x="303" y="158"/>
                    <a:pt x="302" y="159"/>
                    <a:pt x="302" y="159"/>
                  </a:cubicBezTo>
                  <a:cubicBezTo>
                    <a:pt x="301" y="160"/>
                    <a:pt x="301" y="160"/>
                    <a:pt x="301" y="160"/>
                  </a:cubicBezTo>
                  <a:cubicBezTo>
                    <a:pt x="301" y="159"/>
                    <a:pt x="301" y="159"/>
                    <a:pt x="301" y="159"/>
                  </a:cubicBezTo>
                  <a:cubicBezTo>
                    <a:pt x="301" y="157"/>
                    <a:pt x="300" y="156"/>
                    <a:pt x="300" y="154"/>
                  </a:cubicBezTo>
                  <a:cubicBezTo>
                    <a:pt x="299" y="151"/>
                    <a:pt x="298" y="147"/>
                    <a:pt x="298" y="144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8" y="140"/>
                    <a:pt x="298" y="137"/>
                    <a:pt x="299" y="136"/>
                  </a:cubicBezTo>
                  <a:cubicBezTo>
                    <a:pt x="299" y="135"/>
                    <a:pt x="300" y="135"/>
                    <a:pt x="300" y="134"/>
                  </a:cubicBezTo>
                  <a:cubicBezTo>
                    <a:pt x="301" y="133"/>
                    <a:pt x="302" y="133"/>
                    <a:pt x="301" y="132"/>
                  </a:cubicBezTo>
                  <a:cubicBezTo>
                    <a:pt x="300" y="130"/>
                    <a:pt x="300" y="130"/>
                    <a:pt x="300" y="130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4" y="131"/>
                    <a:pt x="307" y="128"/>
                    <a:pt x="308" y="125"/>
                  </a:cubicBezTo>
                  <a:cubicBezTo>
                    <a:pt x="309" y="125"/>
                    <a:pt x="309" y="124"/>
                    <a:pt x="309" y="124"/>
                  </a:cubicBezTo>
                  <a:cubicBezTo>
                    <a:pt x="312" y="121"/>
                    <a:pt x="314" y="119"/>
                    <a:pt x="317" y="117"/>
                  </a:cubicBezTo>
                  <a:cubicBezTo>
                    <a:pt x="317" y="117"/>
                    <a:pt x="317" y="116"/>
                    <a:pt x="317" y="115"/>
                  </a:cubicBezTo>
                  <a:cubicBezTo>
                    <a:pt x="317" y="114"/>
                    <a:pt x="318" y="114"/>
                    <a:pt x="318" y="113"/>
                  </a:cubicBezTo>
                  <a:cubicBezTo>
                    <a:pt x="318" y="113"/>
                    <a:pt x="318" y="113"/>
                    <a:pt x="318" y="113"/>
                  </a:cubicBezTo>
                  <a:cubicBezTo>
                    <a:pt x="318" y="112"/>
                    <a:pt x="318" y="111"/>
                    <a:pt x="318" y="111"/>
                  </a:cubicBezTo>
                  <a:cubicBezTo>
                    <a:pt x="318" y="110"/>
                    <a:pt x="319" y="110"/>
                    <a:pt x="319" y="110"/>
                  </a:cubicBezTo>
                  <a:cubicBezTo>
                    <a:pt x="319" y="110"/>
                    <a:pt x="320" y="110"/>
                    <a:pt x="320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19" y="109"/>
                    <a:pt x="317" y="110"/>
                    <a:pt x="317" y="111"/>
                  </a:cubicBezTo>
                  <a:cubicBezTo>
                    <a:pt x="317" y="111"/>
                    <a:pt x="317" y="112"/>
                    <a:pt x="317" y="113"/>
                  </a:cubicBezTo>
                  <a:cubicBezTo>
                    <a:pt x="317" y="113"/>
                    <a:pt x="317" y="114"/>
                    <a:pt x="317" y="114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4" y="114"/>
                    <a:pt x="312" y="117"/>
                    <a:pt x="311" y="118"/>
                  </a:cubicBezTo>
                  <a:cubicBezTo>
                    <a:pt x="310" y="119"/>
                    <a:pt x="310" y="119"/>
                    <a:pt x="310" y="119"/>
                  </a:cubicBezTo>
                  <a:cubicBezTo>
                    <a:pt x="307" y="122"/>
                    <a:pt x="307" y="122"/>
                    <a:pt x="307" y="122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9" y="118"/>
                    <a:pt x="309" y="118"/>
                    <a:pt x="309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8" y="118"/>
                    <a:pt x="308" y="118"/>
                    <a:pt x="308" y="118"/>
                  </a:cubicBezTo>
                  <a:cubicBezTo>
                    <a:pt x="308" y="117"/>
                    <a:pt x="308" y="117"/>
                    <a:pt x="308" y="117"/>
                  </a:cubicBezTo>
                  <a:cubicBezTo>
                    <a:pt x="308" y="116"/>
                    <a:pt x="308" y="115"/>
                    <a:pt x="309" y="114"/>
                  </a:cubicBezTo>
                  <a:cubicBezTo>
                    <a:pt x="309" y="114"/>
                    <a:pt x="309" y="114"/>
                    <a:pt x="309" y="114"/>
                  </a:cubicBezTo>
                  <a:cubicBezTo>
                    <a:pt x="308" y="114"/>
                    <a:pt x="308" y="114"/>
                    <a:pt x="307" y="113"/>
                  </a:cubicBezTo>
                  <a:cubicBezTo>
                    <a:pt x="307" y="113"/>
                    <a:pt x="306" y="113"/>
                    <a:pt x="306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3" y="114"/>
                    <a:pt x="303" y="114"/>
                    <a:pt x="302" y="116"/>
                  </a:cubicBezTo>
                  <a:cubicBezTo>
                    <a:pt x="301" y="117"/>
                    <a:pt x="300" y="119"/>
                    <a:pt x="298" y="120"/>
                  </a:cubicBezTo>
                  <a:cubicBezTo>
                    <a:pt x="298" y="120"/>
                    <a:pt x="297" y="121"/>
                    <a:pt x="297" y="121"/>
                  </a:cubicBezTo>
                  <a:cubicBezTo>
                    <a:pt x="297" y="122"/>
                    <a:pt x="297" y="122"/>
                    <a:pt x="296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7" y="124"/>
                    <a:pt x="298" y="124"/>
                    <a:pt x="298" y="125"/>
                  </a:cubicBezTo>
                  <a:cubicBezTo>
                    <a:pt x="298" y="125"/>
                    <a:pt x="298" y="126"/>
                    <a:pt x="298" y="126"/>
                  </a:cubicBezTo>
                  <a:cubicBezTo>
                    <a:pt x="297" y="126"/>
                    <a:pt x="296" y="126"/>
                    <a:pt x="295" y="126"/>
                  </a:cubicBezTo>
                  <a:cubicBezTo>
                    <a:pt x="295" y="126"/>
                    <a:pt x="295" y="126"/>
                    <a:pt x="294" y="126"/>
                  </a:cubicBezTo>
                  <a:cubicBezTo>
                    <a:pt x="294" y="126"/>
                    <a:pt x="293" y="126"/>
                    <a:pt x="293" y="126"/>
                  </a:cubicBezTo>
                  <a:cubicBezTo>
                    <a:pt x="292" y="127"/>
                    <a:pt x="291" y="127"/>
                    <a:pt x="290" y="127"/>
                  </a:cubicBezTo>
                  <a:cubicBezTo>
                    <a:pt x="289" y="127"/>
                    <a:pt x="288" y="127"/>
                    <a:pt x="288" y="126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5"/>
                    <a:pt x="289" y="125"/>
                    <a:pt x="290" y="125"/>
                  </a:cubicBezTo>
                  <a:cubicBezTo>
                    <a:pt x="289" y="124"/>
                    <a:pt x="289" y="124"/>
                    <a:pt x="289" y="124"/>
                  </a:cubicBezTo>
                  <a:cubicBezTo>
                    <a:pt x="288" y="124"/>
                    <a:pt x="288" y="124"/>
                    <a:pt x="288" y="124"/>
                  </a:cubicBezTo>
                  <a:cubicBezTo>
                    <a:pt x="287" y="124"/>
                    <a:pt x="287" y="124"/>
                    <a:pt x="286" y="124"/>
                  </a:cubicBezTo>
                  <a:cubicBezTo>
                    <a:pt x="285" y="124"/>
                    <a:pt x="285" y="124"/>
                    <a:pt x="284" y="124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4" y="124"/>
                    <a:pt x="284" y="124"/>
                    <a:pt x="284" y="124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4" y="126"/>
                    <a:pt x="284" y="126"/>
                    <a:pt x="284" y="126"/>
                  </a:cubicBezTo>
                  <a:cubicBezTo>
                    <a:pt x="283" y="125"/>
                    <a:pt x="283" y="125"/>
                    <a:pt x="283" y="125"/>
                  </a:cubicBezTo>
                  <a:cubicBezTo>
                    <a:pt x="282" y="125"/>
                    <a:pt x="282" y="125"/>
                    <a:pt x="282" y="125"/>
                  </a:cubicBezTo>
                  <a:cubicBezTo>
                    <a:pt x="282" y="125"/>
                    <a:pt x="282" y="125"/>
                    <a:pt x="282" y="125"/>
                  </a:cubicBezTo>
                  <a:cubicBezTo>
                    <a:pt x="281" y="125"/>
                    <a:pt x="281" y="126"/>
                    <a:pt x="280" y="126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78" y="125"/>
                    <a:pt x="278" y="125"/>
                    <a:pt x="278" y="125"/>
                  </a:cubicBezTo>
                  <a:cubicBezTo>
                    <a:pt x="277" y="125"/>
                    <a:pt x="277" y="125"/>
                    <a:pt x="277" y="126"/>
                  </a:cubicBezTo>
                  <a:cubicBezTo>
                    <a:pt x="277" y="127"/>
                    <a:pt x="277" y="127"/>
                    <a:pt x="277" y="127"/>
                  </a:cubicBezTo>
                  <a:cubicBezTo>
                    <a:pt x="276" y="126"/>
                    <a:pt x="276" y="126"/>
                    <a:pt x="276" y="126"/>
                  </a:cubicBezTo>
                  <a:cubicBezTo>
                    <a:pt x="276" y="125"/>
                    <a:pt x="275" y="125"/>
                    <a:pt x="273" y="125"/>
                  </a:cubicBezTo>
                  <a:cubicBezTo>
                    <a:pt x="271" y="125"/>
                    <a:pt x="269" y="125"/>
                    <a:pt x="268" y="126"/>
                  </a:cubicBezTo>
                  <a:cubicBezTo>
                    <a:pt x="267" y="127"/>
                    <a:pt x="266" y="128"/>
                    <a:pt x="266" y="129"/>
                  </a:cubicBezTo>
                  <a:cubicBezTo>
                    <a:pt x="264" y="131"/>
                    <a:pt x="263" y="132"/>
                    <a:pt x="261" y="134"/>
                  </a:cubicBezTo>
                  <a:cubicBezTo>
                    <a:pt x="260" y="135"/>
                    <a:pt x="259" y="136"/>
                    <a:pt x="258" y="137"/>
                  </a:cubicBezTo>
                  <a:cubicBezTo>
                    <a:pt x="257" y="139"/>
                    <a:pt x="256" y="140"/>
                    <a:pt x="255" y="141"/>
                  </a:cubicBezTo>
                  <a:cubicBezTo>
                    <a:pt x="254" y="142"/>
                    <a:pt x="253" y="143"/>
                    <a:pt x="253" y="144"/>
                  </a:cubicBezTo>
                  <a:cubicBezTo>
                    <a:pt x="253" y="144"/>
                    <a:pt x="253" y="144"/>
                    <a:pt x="253" y="144"/>
                  </a:cubicBezTo>
                  <a:cubicBezTo>
                    <a:pt x="253" y="144"/>
                    <a:pt x="253" y="144"/>
                    <a:pt x="254" y="144"/>
                  </a:cubicBezTo>
                  <a:cubicBezTo>
                    <a:pt x="255" y="144"/>
                    <a:pt x="255" y="144"/>
                    <a:pt x="255" y="144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6" y="146"/>
                    <a:pt x="256" y="145"/>
                    <a:pt x="257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59" y="145"/>
                    <a:pt x="259" y="145"/>
                    <a:pt x="259" y="145"/>
                  </a:cubicBezTo>
                  <a:cubicBezTo>
                    <a:pt x="260" y="145"/>
                    <a:pt x="260" y="145"/>
                    <a:pt x="260" y="145"/>
                  </a:cubicBezTo>
                  <a:cubicBezTo>
                    <a:pt x="262" y="145"/>
                    <a:pt x="263" y="146"/>
                    <a:pt x="264" y="147"/>
                  </a:cubicBezTo>
                  <a:cubicBezTo>
                    <a:pt x="264" y="148"/>
                    <a:pt x="265" y="148"/>
                    <a:pt x="265" y="149"/>
                  </a:cubicBezTo>
                  <a:cubicBezTo>
                    <a:pt x="266" y="149"/>
                    <a:pt x="266" y="154"/>
                    <a:pt x="266" y="155"/>
                  </a:cubicBezTo>
                  <a:cubicBezTo>
                    <a:pt x="265" y="157"/>
                    <a:pt x="264" y="159"/>
                    <a:pt x="265" y="161"/>
                  </a:cubicBezTo>
                  <a:cubicBezTo>
                    <a:pt x="265" y="163"/>
                    <a:pt x="265" y="167"/>
                    <a:pt x="264" y="168"/>
                  </a:cubicBezTo>
                  <a:cubicBezTo>
                    <a:pt x="262" y="170"/>
                    <a:pt x="260" y="172"/>
                    <a:pt x="259" y="174"/>
                  </a:cubicBezTo>
                  <a:cubicBezTo>
                    <a:pt x="258" y="176"/>
                    <a:pt x="257" y="178"/>
                    <a:pt x="255" y="180"/>
                  </a:cubicBezTo>
                  <a:cubicBezTo>
                    <a:pt x="255" y="180"/>
                    <a:pt x="255" y="180"/>
                    <a:pt x="254" y="181"/>
                  </a:cubicBezTo>
                  <a:cubicBezTo>
                    <a:pt x="253" y="183"/>
                    <a:pt x="252" y="184"/>
                    <a:pt x="250" y="186"/>
                  </a:cubicBezTo>
                  <a:cubicBezTo>
                    <a:pt x="249" y="186"/>
                    <a:pt x="248" y="187"/>
                    <a:pt x="246" y="187"/>
                  </a:cubicBezTo>
                  <a:cubicBezTo>
                    <a:pt x="245" y="187"/>
                    <a:pt x="245" y="187"/>
                    <a:pt x="245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43" y="186"/>
                    <a:pt x="243" y="187"/>
                    <a:pt x="242" y="187"/>
                  </a:cubicBezTo>
                  <a:cubicBezTo>
                    <a:pt x="242" y="187"/>
                    <a:pt x="242" y="188"/>
                    <a:pt x="242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0" y="186"/>
                    <a:pt x="241" y="185"/>
                    <a:pt x="241" y="185"/>
                  </a:cubicBezTo>
                  <a:cubicBezTo>
                    <a:pt x="241" y="185"/>
                    <a:pt x="242" y="184"/>
                    <a:pt x="242" y="184"/>
                  </a:cubicBezTo>
                  <a:cubicBezTo>
                    <a:pt x="242" y="184"/>
                    <a:pt x="242" y="183"/>
                    <a:pt x="242" y="183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1"/>
                    <a:pt x="242" y="181"/>
                    <a:pt x="242" y="181"/>
                  </a:cubicBezTo>
                  <a:cubicBezTo>
                    <a:pt x="241" y="180"/>
                    <a:pt x="242" y="179"/>
                    <a:pt x="243" y="179"/>
                  </a:cubicBezTo>
                  <a:cubicBezTo>
                    <a:pt x="244" y="178"/>
                    <a:pt x="244" y="178"/>
                    <a:pt x="245" y="178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46" y="178"/>
                    <a:pt x="247" y="178"/>
                    <a:pt x="248" y="173"/>
                  </a:cubicBezTo>
                  <a:cubicBezTo>
                    <a:pt x="248" y="173"/>
                    <a:pt x="248" y="173"/>
                    <a:pt x="248" y="173"/>
                  </a:cubicBezTo>
                  <a:cubicBezTo>
                    <a:pt x="249" y="172"/>
                    <a:pt x="249" y="172"/>
                    <a:pt x="249" y="171"/>
                  </a:cubicBezTo>
                  <a:cubicBezTo>
                    <a:pt x="250" y="171"/>
                    <a:pt x="250" y="171"/>
                    <a:pt x="250" y="170"/>
                  </a:cubicBezTo>
                  <a:cubicBezTo>
                    <a:pt x="250" y="170"/>
                    <a:pt x="250" y="170"/>
                    <a:pt x="250" y="169"/>
                  </a:cubicBezTo>
                  <a:cubicBezTo>
                    <a:pt x="250" y="169"/>
                    <a:pt x="250" y="169"/>
                    <a:pt x="250" y="168"/>
                  </a:cubicBezTo>
                  <a:cubicBezTo>
                    <a:pt x="248" y="169"/>
                    <a:pt x="247" y="170"/>
                    <a:pt x="246" y="170"/>
                  </a:cubicBezTo>
                  <a:cubicBezTo>
                    <a:pt x="245" y="171"/>
                    <a:pt x="245" y="171"/>
                    <a:pt x="245" y="171"/>
                  </a:cubicBezTo>
                  <a:cubicBezTo>
                    <a:pt x="244" y="171"/>
                    <a:pt x="244" y="171"/>
                    <a:pt x="243" y="171"/>
                  </a:cubicBezTo>
                  <a:cubicBezTo>
                    <a:pt x="242" y="171"/>
                    <a:pt x="241" y="170"/>
                    <a:pt x="241" y="169"/>
                  </a:cubicBezTo>
                  <a:cubicBezTo>
                    <a:pt x="241" y="168"/>
                    <a:pt x="241" y="168"/>
                    <a:pt x="241" y="168"/>
                  </a:cubicBezTo>
                  <a:cubicBezTo>
                    <a:pt x="240" y="166"/>
                    <a:pt x="239" y="165"/>
                    <a:pt x="237" y="164"/>
                  </a:cubicBezTo>
                  <a:cubicBezTo>
                    <a:pt x="233" y="164"/>
                    <a:pt x="233" y="163"/>
                    <a:pt x="233" y="161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2" y="159"/>
                    <a:pt x="232" y="158"/>
                    <a:pt x="232" y="157"/>
                  </a:cubicBezTo>
                  <a:cubicBezTo>
                    <a:pt x="231" y="156"/>
                    <a:pt x="231" y="155"/>
                    <a:pt x="231" y="154"/>
                  </a:cubicBezTo>
                  <a:cubicBezTo>
                    <a:pt x="230" y="152"/>
                    <a:pt x="229" y="152"/>
                    <a:pt x="228" y="152"/>
                  </a:cubicBezTo>
                  <a:cubicBezTo>
                    <a:pt x="227" y="151"/>
                    <a:pt x="227" y="151"/>
                    <a:pt x="226" y="151"/>
                  </a:cubicBezTo>
                  <a:cubicBezTo>
                    <a:pt x="226" y="151"/>
                    <a:pt x="226" y="151"/>
                    <a:pt x="225" y="150"/>
                  </a:cubicBezTo>
                  <a:cubicBezTo>
                    <a:pt x="225" y="150"/>
                    <a:pt x="225" y="150"/>
                    <a:pt x="224" y="150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19" y="151"/>
                    <a:pt x="218" y="151"/>
                    <a:pt x="217" y="152"/>
                  </a:cubicBezTo>
                  <a:cubicBezTo>
                    <a:pt x="218" y="152"/>
                    <a:pt x="218" y="152"/>
                    <a:pt x="218" y="153"/>
                  </a:cubicBezTo>
                  <a:cubicBezTo>
                    <a:pt x="219" y="154"/>
                    <a:pt x="218" y="155"/>
                    <a:pt x="217" y="156"/>
                  </a:cubicBezTo>
                  <a:cubicBezTo>
                    <a:pt x="217" y="156"/>
                    <a:pt x="217" y="157"/>
                    <a:pt x="216" y="157"/>
                  </a:cubicBezTo>
                  <a:cubicBezTo>
                    <a:pt x="216" y="157"/>
                    <a:pt x="216" y="158"/>
                    <a:pt x="216" y="158"/>
                  </a:cubicBezTo>
                  <a:cubicBezTo>
                    <a:pt x="216" y="160"/>
                    <a:pt x="215" y="162"/>
                    <a:pt x="214" y="163"/>
                  </a:cubicBezTo>
                  <a:cubicBezTo>
                    <a:pt x="214" y="163"/>
                    <a:pt x="213" y="163"/>
                    <a:pt x="213" y="163"/>
                  </a:cubicBezTo>
                  <a:cubicBezTo>
                    <a:pt x="212" y="164"/>
                    <a:pt x="211" y="164"/>
                    <a:pt x="210" y="164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08" y="163"/>
                    <a:pt x="208" y="163"/>
                    <a:pt x="207" y="163"/>
                  </a:cubicBezTo>
                  <a:cubicBezTo>
                    <a:pt x="206" y="163"/>
                    <a:pt x="205" y="163"/>
                    <a:pt x="205" y="162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3" y="162"/>
                    <a:pt x="202" y="162"/>
                    <a:pt x="202" y="163"/>
                  </a:cubicBezTo>
                  <a:cubicBezTo>
                    <a:pt x="202" y="163"/>
                    <a:pt x="202" y="163"/>
                    <a:pt x="201" y="163"/>
                  </a:cubicBezTo>
                  <a:cubicBezTo>
                    <a:pt x="200" y="164"/>
                    <a:pt x="197" y="165"/>
                    <a:pt x="194" y="165"/>
                  </a:cubicBezTo>
                  <a:cubicBezTo>
                    <a:pt x="192" y="165"/>
                    <a:pt x="191" y="165"/>
                    <a:pt x="189" y="164"/>
                  </a:cubicBezTo>
                  <a:cubicBezTo>
                    <a:pt x="188" y="163"/>
                    <a:pt x="186" y="162"/>
                    <a:pt x="184" y="161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2" y="160"/>
                    <a:pt x="181" y="160"/>
                    <a:pt x="180" y="161"/>
                  </a:cubicBezTo>
                  <a:cubicBezTo>
                    <a:pt x="180" y="161"/>
                    <a:pt x="179" y="162"/>
                    <a:pt x="178" y="161"/>
                  </a:cubicBezTo>
                  <a:cubicBezTo>
                    <a:pt x="176" y="161"/>
                    <a:pt x="175" y="160"/>
                    <a:pt x="174" y="160"/>
                  </a:cubicBezTo>
                  <a:cubicBezTo>
                    <a:pt x="174" y="159"/>
                    <a:pt x="174" y="159"/>
                    <a:pt x="174" y="158"/>
                  </a:cubicBezTo>
                  <a:cubicBezTo>
                    <a:pt x="174" y="158"/>
                    <a:pt x="174" y="157"/>
                    <a:pt x="174" y="157"/>
                  </a:cubicBezTo>
                  <a:cubicBezTo>
                    <a:pt x="174" y="157"/>
                    <a:pt x="173" y="157"/>
                    <a:pt x="173" y="156"/>
                  </a:cubicBezTo>
                  <a:cubicBezTo>
                    <a:pt x="172" y="156"/>
                    <a:pt x="169" y="155"/>
                    <a:pt x="168" y="155"/>
                  </a:cubicBezTo>
                  <a:cubicBezTo>
                    <a:pt x="168" y="155"/>
                    <a:pt x="168" y="155"/>
                    <a:pt x="167" y="155"/>
                  </a:cubicBezTo>
                  <a:cubicBezTo>
                    <a:pt x="167" y="156"/>
                    <a:pt x="166" y="156"/>
                    <a:pt x="166" y="157"/>
                  </a:cubicBezTo>
                  <a:cubicBezTo>
                    <a:pt x="165" y="157"/>
                    <a:pt x="166" y="157"/>
                    <a:pt x="166" y="158"/>
                  </a:cubicBezTo>
                  <a:cubicBezTo>
                    <a:pt x="166" y="159"/>
                    <a:pt x="166" y="159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6" y="161"/>
                    <a:pt x="166" y="162"/>
                    <a:pt x="165" y="162"/>
                  </a:cubicBezTo>
                  <a:cubicBezTo>
                    <a:pt x="165" y="162"/>
                    <a:pt x="165" y="163"/>
                    <a:pt x="164" y="163"/>
                  </a:cubicBezTo>
                  <a:cubicBezTo>
                    <a:pt x="164" y="163"/>
                    <a:pt x="163" y="162"/>
                    <a:pt x="163" y="162"/>
                  </a:cubicBezTo>
                  <a:cubicBezTo>
                    <a:pt x="163" y="162"/>
                    <a:pt x="162" y="162"/>
                    <a:pt x="162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8" y="162"/>
                    <a:pt x="157" y="162"/>
                    <a:pt x="157" y="161"/>
                  </a:cubicBezTo>
                  <a:cubicBezTo>
                    <a:pt x="157" y="161"/>
                    <a:pt x="156" y="161"/>
                    <a:pt x="156" y="161"/>
                  </a:cubicBezTo>
                  <a:cubicBezTo>
                    <a:pt x="156" y="161"/>
                    <a:pt x="155" y="161"/>
                    <a:pt x="155" y="161"/>
                  </a:cubicBezTo>
                  <a:cubicBezTo>
                    <a:pt x="153" y="160"/>
                    <a:pt x="151" y="160"/>
                    <a:pt x="150" y="161"/>
                  </a:cubicBezTo>
                  <a:cubicBezTo>
                    <a:pt x="148" y="161"/>
                    <a:pt x="147" y="162"/>
                    <a:pt x="145" y="163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64"/>
                    <a:pt x="143" y="165"/>
                    <a:pt x="143" y="165"/>
                  </a:cubicBezTo>
                  <a:cubicBezTo>
                    <a:pt x="142" y="166"/>
                    <a:pt x="142" y="167"/>
                    <a:pt x="140" y="167"/>
                  </a:cubicBezTo>
                  <a:cubicBezTo>
                    <a:pt x="140" y="167"/>
                    <a:pt x="140" y="167"/>
                    <a:pt x="139" y="166"/>
                  </a:cubicBezTo>
                  <a:cubicBezTo>
                    <a:pt x="139" y="166"/>
                    <a:pt x="139" y="166"/>
                    <a:pt x="139" y="166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40" y="165"/>
                    <a:pt x="140" y="165"/>
                    <a:pt x="140" y="164"/>
                  </a:cubicBezTo>
                  <a:cubicBezTo>
                    <a:pt x="140" y="164"/>
                    <a:pt x="139" y="163"/>
                    <a:pt x="139" y="163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8" y="164"/>
                    <a:pt x="137" y="164"/>
                    <a:pt x="136" y="163"/>
                  </a:cubicBezTo>
                  <a:cubicBezTo>
                    <a:pt x="135" y="163"/>
                    <a:pt x="134" y="162"/>
                    <a:pt x="134" y="161"/>
                  </a:cubicBezTo>
                  <a:cubicBezTo>
                    <a:pt x="133" y="160"/>
                    <a:pt x="133" y="160"/>
                    <a:pt x="132" y="159"/>
                  </a:cubicBezTo>
                  <a:cubicBezTo>
                    <a:pt x="131" y="159"/>
                    <a:pt x="131" y="159"/>
                    <a:pt x="130" y="159"/>
                  </a:cubicBezTo>
                  <a:cubicBezTo>
                    <a:pt x="130" y="160"/>
                    <a:pt x="129" y="160"/>
                    <a:pt x="128" y="160"/>
                  </a:cubicBezTo>
                  <a:cubicBezTo>
                    <a:pt x="128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8"/>
                  </a:cubicBezTo>
                  <a:cubicBezTo>
                    <a:pt x="126" y="158"/>
                    <a:pt x="126" y="158"/>
                    <a:pt x="126" y="158"/>
                  </a:cubicBezTo>
                  <a:cubicBezTo>
                    <a:pt x="126" y="158"/>
                    <a:pt x="125" y="158"/>
                    <a:pt x="125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4" y="160"/>
                    <a:pt x="124" y="160"/>
                    <a:pt x="124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2" y="156"/>
                    <a:pt x="120" y="153"/>
                    <a:pt x="119" y="150"/>
                  </a:cubicBezTo>
                  <a:cubicBezTo>
                    <a:pt x="118" y="150"/>
                    <a:pt x="118" y="149"/>
                    <a:pt x="117" y="148"/>
                  </a:cubicBezTo>
                  <a:cubicBezTo>
                    <a:pt x="117" y="148"/>
                    <a:pt x="116" y="148"/>
                    <a:pt x="116" y="148"/>
                  </a:cubicBezTo>
                  <a:cubicBezTo>
                    <a:pt x="115" y="147"/>
                    <a:pt x="115" y="147"/>
                    <a:pt x="115" y="146"/>
                  </a:cubicBezTo>
                  <a:cubicBezTo>
                    <a:pt x="115" y="146"/>
                    <a:pt x="115" y="146"/>
                    <a:pt x="115" y="146"/>
                  </a:cubicBezTo>
                  <a:cubicBezTo>
                    <a:pt x="114" y="147"/>
                    <a:pt x="112" y="148"/>
                    <a:pt x="112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0" y="149"/>
                    <a:pt x="110" y="149"/>
                    <a:pt x="109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8"/>
                    <a:pt x="108" y="148"/>
                    <a:pt x="108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106" y="147"/>
                    <a:pt x="106" y="147"/>
                    <a:pt x="106" y="147"/>
                  </a:cubicBezTo>
                  <a:cubicBezTo>
                    <a:pt x="106" y="147"/>
                    <a:pt x="106" y="146"/>
                    <a:pt x="106" y="146"/>
                  </a:cubicBezTo>
                  <a:cubicBezTo>
                    <a:pt x="105" y="147"/>
                    <a:pt x="105" y="147"/>
                    <a:pt x="104" y="147"/>
                  </a:cubicBezTo>
                  <a:cubicBezTo>
                    <a:pt x="104" y="147"/>
                    <a:pt x="103" y="147"/>
                    <a:pt x="103" y="146"/>
                  </a:cubicBezTo>
                  <a:cubicBezTo>
                    <a:pt x="103" y="146"/>
                    <a:pt x="103" y="145"/>
                    <a:pt x="103" y="145"/>
                  </a:cubicBezTo>
                  <a:cubicBezTo>
                    <a:pt x="103" y="145"/>
                    <a:pt x="103" y="143"/>
                    <a:pt x="102" y="142"/>
                  </a:cubicBezTo>
                  <a:cubicBezTo>
                    <a:pt x="102" y="142"/>
                    <a:pt x="100" y="142"/>
                    <a:pt x="100" y="142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8" y="142"/>
                    <a:pt x="98" y="142"/>
                    <a:pt x="97" y="143"/>
                  </a:cubicBezTo>
                  <a:cubicBezTo>
                    <a:pt x="97" y="143"/>
                    <a:pt x="97" y="143"/>
                    <a:pt x="96" y="144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95" y="144"/>
                    <a:pt x="94" y="144"/>
                    <a:pt x="93" y="144"/>
                  </a:cubicBezTo>
                  <a:cubicBezTo>
                    <a:pt x="92" y="145"/>
                    <a:pt x="92" y="145"/>
                    <a:pt x="91" y="145"/>
                  </a:cubicBezTo>
                  <a:cubicBezTo>
                    <a:pt x="91" y="145"/>
                    <a:pt x="90" y="145"/>
                    <a:pt x="90" y="145"/>
                  </a:cubicBezTo>
                  <a:cubicBezTo>
                    <a:pt x="90" y="145"/>
                    <a:pt x="90" y="146"/>
                    <a:pt x="90" y="146"/>
                  </a:cubicBezTo>
                  <a:cubicBezTo>
                    <a:pt x="89" y="146"/>
                    <a:pt x="88" y="146"/>
                    <a:pt x="87" y="147"/>
                  </a:cubicBezTo>
                  <a:cubicBezTo>
                    <a:pt x="86" y="147"/>
                    <a:pt x="85" y="147"/>
                    <a:pt x="84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7"/>
                    <a:pt x="82" y="147"/>
                    <a:pt x="82" y="147"/>
                  </a:cubicBezTo>
                  <a:cubicBezTo>
                    <a:pt x="81" y="147"/>
                    <a:pt x="81" y="147"/>
                    <a:pt x="80" y="147"/>
                  </a:cubicBezTo>
                  <a:cubicBezTo>
                    <a:pt x="80" y="148"/>
                    <a:pt x="80" y="148"/>
                    <a:pt x="81" y="148"/>
                  </a:cubicBezTo>
                  <a:cubicBezTo>
                    <a:pt x="81" y="148"/>
                    <a:pt x="81" y="148"/>
                    <a:pt x="81" y="148"/>
                  </a:cubicBezTo>
                  <a:cubicBezTo>
                    <a:pt x="81" y="148"/>
                    <a:pt x="81" y="148"/>
                    <a:pt x="81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2" y="149"/>
                    <a:pt x="83" y="149"/>
                    <a:pt x="83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3" y="151"/>
                    <a:pt x="83" y="151"/>
                    <a:pt x="83" y="151"/>
                  </a:cubicBezTo>
                  <a:cubicBezTo>
                    <a:pt x="83" y="151"/>
                    <a:pt x="82" y="151"/>
                    <a:pt x="82" y="151"/>
                  </a:cubicBezTo>
                  <a:cubicBezTo>
                    <a:pt x="81" y="151"/>
                    <a:pt x="80" y="151"/>
                    <a:pt x="80" y="152"/>
                  </a:cubicBezTo>
                  <a:cubicBezTo>
                    <a:pt x="80" y="152"/>
                    <a:pt x="80" y="153"/>
                    <a:pt x="80" y="153"/>
                  </a:cubicBezTo>
                  <a:cubicBezTo>
                    <a:pt x="80" y="154"/>
                    <a:pt x="80" y="154"/>
                    <a:pt x="79" y="154"/>
                  </a:cubicBezTo>
                  <a:cubicBezTo>
                    <a:pt x="79" y="155"/>
                    <a:pt x="79" y="155"/>
                    <a:pt x="78" y="155"/>
                  </a:cubicBezTo>
                  <a:cubicBezTo>
                    <a:pt x="79" y="155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2" y="157"/>
                    <a:pt x="82" y="157"/>
                    <a:pt x="82" y="157"/>
                  </a:cubicBezTo>
                  <a:cubicBezTo>
                    <a:pt x="82" y="159"/>
                    <a:pt x="80" y="161"/>
                    <a:pt x="78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77" y="160"/>
                    <a:pt x="77" y="160"/>
                    <a:pt x="77" y="160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5" y="160"/>
                    <a:pt x="74" y="159"/>
                    <a:pt x="74" y="159"/>
                  </a:cubicBezTo>
                  <a:cubicBezTo>
                    <a:pt x="74" y="158"/>
                    <a:pt x="74" y="158"/>
                    <a:pt x="73" y="158"/>
                  </a:cubicBezTo>
                  <a:cubicBezTo>
                    <a:pt x="73" y="158"/>
                    <a:pt x="73" y="158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1" y="159"/>
                    <a:pt x="70" y="159"/>
                    <a:pt x="70" y="159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69" y="159"/>
                    <a:pt x="69" y="159"/>
                    <a:pt x="68" y="160"/>
                  </a:cubicBezTo>
                  <a:cubicBezTo>
                    <a:pt x="68" y="160"/>
                    <a:pt x="67" y="160"/>
                    <a:pt x="67" y="160"/>
                  </a:cubicBezTo>
                  <a:cubicBezTo>
                    <a:pt x="67" y="160"/>
                    <a:pt x="66" y="160"/>
                    <a:pt x="66" y="160"/>
                  </a:cubicBezTo>
                  <a:cubicBezTo>
                    <a:pt x="66" y="160"/>
                    <a:pt x="66" y="160"/>
                    <a:pt x="66" y="159"/>
                  </a:cubicBezTo>
                  <a:cubicBezTo>
                    <a:pt x="66" y="159"/>
                    <a:pt x="66" y="159"/>
                    <a:pt x="66" y="160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58"/>
                    <a:pt x="63" y="157"/>
                    <a:pt x="61" y="157"/>
                  </a:cubicBezTo>
                  <a:cubicBezTo>
                    <a:pt x="61" y="157"/>
                    <a:pt x="60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59" y="156"/>
                    <a:pt x="59" y="156"/>
                    <a:pt x="59" y="157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7" y="156"/>
                    <a:pt x="57" y="156"/>
                    <a:pt x="56" y="157"/>
                  </a:cubicBezTo>
                  <a:cubicBezTo>
                    <a:pt x="56" y="157"/>
                    <a:pt x="56" y="157"/>
                    <a:pt x="55" y="158"/>
                  </a:cubicBezTo>
                  <a:cubicBezTo>
                    <a:pt x="55" y="158"/>
                    <a:pt x="54" y="158"/>
                    <a:pt x="54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54" y="158"/>
                    <a:pt x="54" y="159"/>
                    <a:pt x="53" y="159"/>
                  </a:cubicBezTo>
                  <a:cubicBezTo>
                    <a:pt x="53" y="159"/>
                    <a:pt x="52" y="160"/>
                    <a:pt x="52" y="160"/>
                  </a:cubicBezTo>
                  <a:cubicBezTo>
                    <a:pt x="52" y="161"/>
                    <a:pt x="52" y="162"/>
                    <a:pt x="52" y="163"/>
                  </a:cubicBezTo>
                  <a:cubicBezTo>
                    <a:pt x="52" y="163"/>
                    <a:pt x="51" y="163"/>
                    <a:pt x="51" y="163"/>
                  </a:cubicBezTo>
                  <a:cubicBezTo>
                    <a:pt x="50" y="163"/>
                    <a:pt x="50" y="163"/>
                    <a:pt x="49" y="161"/>
                  </a:cubicBezTo>
                  <a:cubicBezTo>
                    <a:pt x="49" y="161"/>
                    <a:pt x="49" y="162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3"/>
                    <a:pt x="48" y="163"/>
                    <a:pt x="48" y="164"/>
                  </a:cubicBezTo>
                  <a:cubicBezTo>
                    <a:pt x="48" y="165"/>
                    <a:pt x="48" y="165"/>
                    <a:pt x="48" y="166"/>
                  </a:cubicBezTo>
                  <a:cubicBezTo>
                    <a:pt x="47" y="166"/>
                    <a:pt x="47" y="166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8" y="167"/>
                    <a:pt x="48" y="168"/>
                    <a:pt x="48" y="168"/>
                  </a:cubicBezTo>
                  <a:cubicBezTo>
                    <a:pt x="48" y="169"/>
                    <a:pt x="48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1" y="169"/>
                    <a:pt x="53" y="173"/>
                  </a:cubicBezTo>
                  <a:cubicBezTo>
                    <a:pt x="53" y="174"/>
                    <a:pt x="53" y="174"/>
                    <a:pt x="53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1" y="175"/>
                    <a:pt x="51" y="176"/>
                    <a:pt x="50" y="176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176"/>
                    <a:pt x="49" y="177"/>
                    <a:pt x="49" y="177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48" y="178"/>
                    <a:pt x="48" y="178"/>
                    <a:pt x="48" y="179"/>
                  </a:cubicBezTo>
                  <a:cubicBezTo>
                    <a:pt x="47" y="179"/>
                    <a:pt x="47" y="180"/>
                    <a:pt x="47" y="180"/>
                  </a:cubicBezTo>
                  <a:cubicBezTo>
                    <a:pt x="47" y="180"/>
                    <a:pt x="47" y="181"/>
                    <a:pt x="48" y="181"/>
                  </a:cubicBezTo>
                  <a:cubicBezTo>
                    <a:pt x="48" y="182"/>
                    <a:pt x="48" y="182"/>
                    <a:pt x="48" y="182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4"/>
                    <a:pt x="50" y="185"/>
                    <a:pt x="50" y="186"/>
                  </a:cubicBezTo>
                  <a:cubicBezTo>
                    <a:pt x="50" y="187"/>
                    <a:pt x="51" y="187"/>
                    <a:pt x="51" y="189"/>
                  </a:cubicBezTo>
                  <a:cubicBezTo>
                    <a:pt x="51" y="190"/>
                    <a:pt x="50" y="191"/>
                    <a:pt x="50" y="191"/>
                  </a:cubicBezTo>
                  <a:cubicBezTo>
                    <a:pt x="49" y="191"/>
                    <a:pt x="49" y="191"/>
                    <a:pt x="49" y="191"/>
                  </a:cubicBezTo>
                  <a:close/>
                  <a:moveTo>
                    <a:pt x="32" y="183"/>
                  </a:moveTo>
                  <a:cubicBezTo>
                    <a:pt x="32" y="183"/>
                    <a:pt x="33" y="183"/>
                    <a:pt x="33" y="183"/>
                  </a:cubicBezTo>
                  <a:cubicBezTo>
                    <a:pt x="35" y="183"/>
                    <a:pt x="38" y="184"/>
                    <a:pt x="39" y="185"/>
                  </a:cubicBezTo>
                  <a:cubicBezTo>
                    <a:pt x="40" y="185"/>
                    <a:pt x="41" y="185"/>
                    <a:pt x="42" y="185"/>
                  </a:cubicBezTo>
                  <a:cubicBezTo>
                    <a:pt x="42" y="185"/>
                    <a:pt x="43" y="185"/>
                    <a:pt x="44" y="186"/>
                  </a:cubicBezTo>
                  <a:cubicBezTo>
                    <a:pt x="45" y="186"/>
                    <a:pt x="45" y="187"/>
                    <a:pt x="45" y="187"/>
                  </a:cubicBezTo>
                  <a:cubicBezTo>
                    <a:pt x="45" y="187"/>
                    <a:pt x="45" y="187"/>
                    <a:pt x="45" y="188"/>
                  </a:cubicBezTo>
                  <a:cubicBezTo>
                    <a:pt x="46" y="188"/>
                    <a:pt x="47" y="188"/>
                    <a:pt x="47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50" y="190"/>
                    <a:pt x="50" y="189"/>
                    <a:pt x="50" y="189"/>
                  </a:cubicBezTo>
                  <a:cubicBezTo>
                    <a:pt x="50" y="188"/>
                    <a:pt x="49" y="187"/>
                    <a:pt x="49" y="186"/>
                  </a:cubicBezTo>
                  <a:cubicBezTo>
                    <a:pt x="49" y="186"/>
                    <a:pt x="49" y="185"/>
                    <a:pt x="48" y="185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83"/>
                    <a:pt x="47" y="183"/>
                    <a:pt x="47" y="182"/>
                  </a:cubicBezTo>
                  <a:cubicBezTo>
                    <a:pt x="46" y="181"/>
                    <a:pt x="46" y="181"/>
                    <a:pt x="46" y="180"/>
                  </a:cubicBezTo>
                  <a:cubicBezTo>
                    <a:pt x="46" y="180"/>
                    <a:pt x="46" y="179"/>
                    <a:pt x="47" y="178"/>
                  </a:cubicBezTo>
                  <a:cubicBezTo>
                    <a:pt x="47" y="178"/>
                    <a:pt x="48" y="177"/>
                    <a:pt x="48" y="176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7" y="174"/>
                    <a:pt x="47" y="174"/>
                    <a:pt x="47" y="174"/>
                  </a:cubicBezTo>
                  <a:cubicBezTo>
                    <a:pt x="48" y="174"/>
                    <a:pt x="48" y="174"/>
                    <a:pt x="48" y="174"/>
                  </a:cubicBezTo>
                  <a:cubicBezTo>
                    <a:pt x="49" y="174"/>
                    <a:pt x="50" y="174"/>
                    <a:pt x="50" y="175"/>
                  </a:cubicBezTo>
                  <a:cubicBezTo>
                    <a:pt x="50" y="175"/>
                    <a:pt x="50" y="174"/>
                    <a:pt x="51" y="174"/>
                  </a:cubicBezTo>
                  <a:cubicBezTo>
                    <a:pt x="50" y="174"/>
                    <a:pt x="50" y="174"/>
                    <a:pt x="50" y="173"/>
                  </a:cubicBezTo>
                  <a:cubicBezTo>
                    <a:pt x="50" y="173"/>
                    <a:pt x="50" y="173"/>
                    <a:pt x="51" y="172"/>
                  </a:cubicBezTo>
                  <a:cubicBezTo>
                    <a:pt x="50" y="170"/>
                    <a:pt x="49" y="170"/>
                    <a:pt x="49" y="170"/>
                  </a:cubicBezTo>
                  <a:cubicBezTo>
                    <a:pt x="49" y="170"/>
                    <a:pt x="49" y="170"/>
                    <a:pt x="49" y="170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70"/>
                    <a:pt x="47" y="169"/>
                    <a:pt x="47" y="169"/>
                  </a:cubicBezTo>
                  <a:cubicBezTo>
                    <a:pt x="47" y="169"/>
                    <a:pt x="47" y="168"/>
                    <a:pt x="47" y="168"/>
                  </a:cubicBezTo>
                  <a:cubicBezTo>
                    <a:pt x="46" y="168"/>
                    <a:pt x="46" y="167"/>
                    <a:pt x="46" y="167"/>
                  </a:cubicBezTo>
                  <a:cubicBezTo>
                    <a:pt x="46" y="166"/>
                    <a:pt x="46" y="165"/>
                    <a:pt x="47" y="165"/>
                  </a:cubicBezTo>
                  <a:cubicBezTo>
                    <a:pt x="47" y="165"/>
                    <a:pt x="47" y="164"/>
                    <a:pt x="47" y="164"/>
                  </a:cubicBezTo>
                  <a:cubicBezTo>
                    <a:pt x="47" y="163"/>
                    <a:pt x="47" y="163"/>
                    <a:pt x="47" y="162"/>
                  </a:cubicBezTo>
                  <a:cubicBezTo>
                    <a:pt x="47" y="162"/>
                    <a:pt x="47" y="161"/>
                    <a:pt x="47" y="161"/>
                  </a:cubicBezTo>
                  <a:cubicBezTo>
                    <a:pt x="48" y="161"/>
                    <a:pt x="48" y="160"/>
                    <a:pt x="48" y="160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50" y="161"/>
                    <a:pt x="51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1" y="162"/>
                    <a:pt x="5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1" y="159"/>
                    <a:pt x="52" y="159"/>
                    <a:pt x="52" y="158"/>
                  </a:cubicBezTo>
                  <a:cubicBezTo>
                    <a:pt x="52" y="158"/>
                    <a:pt x="52" y="157"/>
                    <a:pt x="53" y="157"/>
                  </a:cubicBezTo>
                  <a:cubicBezTo>
                    <a:pt x="53" y="157"/>
                    <a:pt x="53" y="157"/>
                    <a:pt x="54" y="157"/>
                  </a:cubicBezTo>
                  <a:cubicBezTo>
                    <a:pt x="54" y="157"/>
                    <a:pt x="54" y="157"/>
                    <a:pt x="55" y="157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6" y="155"/>
                    <a:pt x="57" y="155"/>
                    <a:pt x="58" y="155"/>
                  </a:cubicBezTo>
                  <a:cubicBezTo>
                    <a:pt x="58" y="155"/>
                    <a:pt x="59" y="155"/>
                    <a:pt x="59" y="155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1" y="155"/>
                    <a:pt x="61" y="156"/>
                    <a:pt x="61" y="156"/>
                  </a:cubicBezTo>
                  <a:cubicBezTo>
                    <a:pt x="63" y="156"/>
                    <a:pt x="64" y="157"/>
                    <a:pt x="65" y="158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8"/>
                    <a:pt x="67" y="159"/>
                    <a:pt x="67" y="159"/>
                  </a:cubicBezTo>
                  <a:cubicBezTo>
                    <a:pt x="67" y="159"/>
                    <a:pt x="68" y="159"/>
                    <a:pt x="68" y="159"/>
                  </a:cubicBezTo>
                  <a:cubicBezTo>
                    <a:pt x="68" y="158"/>
                    <a:pt x="69" y="158"/>
                    <a:pt x="70" y="158"/>
                  </a:cubicBezTo>
                  <a:cubicBezTo>
                    <a:pt x="70" y="157"/>
                    <a:pt x="71" y="157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2" y="157"/>
                    <a:pt x="73" y="157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4" y="157"/>
                    <a:pt x="75" y="158"/>
                    <a:pt x="75" y="158"/>
                  </a:cubicBezTo>
                  <a:cubicBezTo>
                    <a:pt x="75" y="159"/>
                    <a:pt x="75" y="159"/>
                    <a:pt x="76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7" y="159"/>
                    <a:pt x="77" y="158"/>
                    <a:pt x="78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80" y="159"/>
                    <a:pt x="81" y="158"/>
                    <a:pt x="81" y="157"/>
                  </a:cubicBezTo>
                  <a:cubicBezTo>
                    <a:pt x="79" y="157"/>
                    <a:pt x="78" y="156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7" y="154"/>
                    <a:pt x="77" y="154"/>
                    <a:pt x="77" y="154"/>
                  </a:cubicBezTo>
                  <a:cubicBezTo>
                    <a:pt x="78" y="154"/>
                    <a:pt x="78" y="154"/>
                    <a:pt x="78" y="153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2"/>
                    <a:pt x="79" y="151"/>
                    <a:pt x="79" y="151"/>
                  </a:cubicBezTo>
                  <a:cubicBezTo>
                    <a:pt x="79" y="151"/>
                    <a:pt x="80" y="150"/>
                    <a:pt x="81" y="150"/>
                  </a:cubicBezTo>
                  <a:cubicBezTo>
                    <a:pt x="80" y="150"/>
                    <a:pt x="80" y="150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1" y="146"/>
                    <a:pt x="82" y="146"/>
                  </a:cubicBezTo>
                  <a:cubicBezTo>
                    <a:pt x="82" y="146"/>
                    <a:pt x="83" y="146"/>
                    <a:pt x="83" y="146"/>
                  </a:cubicBezTo>
                  <a:cubicBezTo>
                    <a:pt x="85" y="146"/>
                    <a:pt x="86" y="146"/>
                    <a:pt x="87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89" y="145"/>
                    <a:pt x="89" y="145"/>
                    <a:pt x="89" y="145"/>
                  </a:cubicBezTo>
                  <a:cubicBezTo>
                    <a:pt x="90" y="144"/>
                    <a:pt x="90" y="144"/>
                    <a:pt x="91" y="144"/>
                  </a:cubicBezTo>
                  <a:cubicBezTo>
                    <a:pt x="91" y="144"/>
                    <a:pt x="92" y="143"/>
                    <a:pt x="93" y="143"/>
                  </a:cubicBezTo>
                  <a:cubicBezTo>
                    <a:pt x="94" y="143"/>
                    <a:pt x="94" y="143"/>
                    <a:pt x="95" y="143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7" y="141"/>
                    <a:pt x="98" y="141"/>
                    <a:pt x="99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3" y="141"/>
                    <a:pt x="103" y="142"/>
                  </a:cubicBezTo>
                  <a:cubicBezTo>
                    <a:pt x="104" y="142"/>
                    <a:pt x="104" y="143"/>
                    <a:pt x="104" y="144"/>
                  </a:cubicBezTo>
                  <a:cubicBezTo>
                    <a:pt x="104" y="144"/>
                    <a:pt x="104" y="145"/>
                    <a:pt x="104" y="146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4" y="146"/>
                    <a:pt x="105" y="146"/>
                    <a:pt x="105" y="145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7" y="146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8" y="146"/>
                    <a:pt x="108" y="146"/>
                    <a:pt x="109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09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0" y="148"/>
                    <a:pt x="110" y="148"/>
                    <a:pt x="111" y="148"/>
                  </a:cubicBezTo>
                  <a:cubicBezTo>
                    <a:pt x="111" y="147"/>
                    <a:pt x="113" y="146"/>
                    <a:pt x="115" y="145"/>
                  </a:cubicBezTo>
                  <a:cubicBezTo>
                    <a:pt x="115" y="145"/>
                    <a:pt x="116" y="145"/>
                    <a:pt x="116" y="145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6" y="146"/>
                    <a:pt x="116" y="147"/>
                    <a:pt x="117" y="147"/>
                  </a:cubicBezTo>
                  <a:cubicBezTo>
                    <a:pt x="117" y="147"/>
                    <a:pt x="117" y="147"/>
                    <a:pt x="118" y="148"/>
                  </a:cubicBezTo>
                  <a:cubicBezTo>
                    <a:pt x="118" y="148"/>
                    <a:pt x="119" y="149"/>
                    <a:pt x="120" y="150"/>
                  </a:cubicBezTo>
                  <a:cubicBezTo>
                    <a:pt x="121" y="152"/>
                    <a:pt x="123" y="155"/>
                    <a:pt x="124" y="158"/>
                  </a:cubicBezTo>
                  <a:cubicBezTo>
                    <a:pt x="125" y="157"/>
                    <a:pt x="125" y="157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7" y="157"/>
                    <a:pt x="127" y="158"/>
                    <a:pt x="127" y="158"/>
                  </a:cubicBezTo>
                  <a:cubicBezTo>
                    <a:pt x="127" y="158"/>
                    <a:pt x="127" y="159"/>
                    <a:pt x="127" y="159"/>
                  </a:cubicBezTo>
                  <a:cubicBezTo>
                    <a:pt x="128" y="159"/>
                    <a:pt x="129" y="159"/>
                    <a:pt x="130" y="158"/>
                  </a:cubicBezTo>
                  <a:cubicBezTo>
                    <a:pt x="131" y="158"/>
                    <a:pt x="132" y="157"/>
                    <a:pt x="133" y="158"/>
                  </a:cubicBezTo>
                  <a:cubicBezTo>
                    <a:pt x="134" y="159"/>
                    <a:pt x="134" y="160"/>
                    <a:pt x="135" y="160"/>
                  </a:cubicBezTo>
                  <a:cubicBezTo>
                    <a:pt x="135" y="161"/>
                    <a:pt x="136" y="162"/>
                    <a:pt x="136" y="163"/>
                  </a:cubicBezTo>
                  <a:cubicBezTo>
                    <a:pt x="137" y="163"/>
                    <a:pt x="138" y="163"/>
                    <a:pt x="138" y="163"/>
                  </a:cubicBezTo>
                  <a:cubicBezTo>
                    <a:pt x="138" y="163"/>
                    <a:pt x="139" y="162"/>
                    <a:pt x="139" y="162"/>
                  </a:cubicBezTo>
                  <a:cubicBezTo>
                    <a:pt x="139" y="162"/>
                    <a:pt x="140" y="163"/>
                    <a:pt x="141" y="164"/>
                  </a:cubicBezTo>
                  <a:cubicBezTo>
                    <a:pt x="141" y="164"/>
                    <a:pt x="141" y="165"/>
                    <a:pt x="141" y="165"/>
                  </a:cubicBezTo>
                  <a:cubicBezTo>
                    <a:pt x="141" y="165"/>
                    <a:pt x="142" y="165"/>
                    <a:pt x="142" y="164"/>
                  </a:cubicBezTo>
                  <a:cubicBezTo>
                    <a:pt x="142" y="164"/>
                    <a:pt x="143" y="163"/>
                    <a:pt x="143" y="163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6" y="161"/>
                    <a:pt x="148" y="160"/>
                    <a:pt x="150" y="160"/>
                  </a:cubicBezTo>
                  <a:cubicBezTo>
                    <a:pt x="151" y="159"/>
                    <a:pt x="153" y="159"/>
                    <a:pt x="155" y="160"/>
                  </a:cubicBezTo>
                  <a:cubicBezTo>
                    <a:pt x="155" y="160"/>
                    <a:pt x="156" y="160"/>
                    <a:pt x="157" y="160"/>
                  </a:cubicBezTo>
                  <a:cubicBezTo>
                    <a:pt x="157" y="160"/>
                    <a:pt x="158" y="160"/>
                    <a:pt x="158" y="161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2" y="161"/>
                    <a:pt x="162" y="161"/>
                    <a:pt x="162" y="161"/>
                  </a:cubicBezTo>
                  <a:cubicBezTo>
                    <a:pt x="162" y="161"/>
                    <a:pt x="163" y="161"/>
                    <a:pt x="163" y="161"/>
                  </a:cubicBezTo>
                  <a:cubicBezTo>
                    <a:pt x="163" y="161"/>
                    <a:pt x="164" y="161"/>
                    <a:pt x="164" y="161"/>
                  </a:cubicBezTo>
                  <a:cubicBezTo>
                    <a:pt x="164" y="161"/>
                    <a:pt x="165" y="161"/>
                    <a:pt x="165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165" y="161"/>
                    <a:pt x="164" y="160"/>
                    <a:pt x="165" y="160"/>
                  </a:cubicBezTo>
                  <a:cubicBezTo>
                    <a:pt x="165" y="159"/>
                    <a:pt x="165" y="159"/>
                    <a:pt x="165" y="158"/>
                  </a:cubicBezTo>
                  <a:cubicBezTo>
                    <a:pt x="164" y="158"/>
                    <a:pt x="164" y="157"/>
                    <a:pt x="164" y="156"/>
                  </a:cubicBezTo>
                  <a:cubicBezTo>
                    <a:pt x="165" y="156"/>
                    <a:pt x="166" y="155"/>
                    <a:pt x="167" y="154"/>
                  </a:cubicBezTo>
                  <a:cubicBezTo>
                    <a:pt x="167" y="154"/>
                    <a:pt x="167" y="154"/>
                    <a:pt x="168" y="154"/>
                  </a:cubicBezTo>
                  <a:cubicBezTo>
                    <a:pt x="168" y="154"/>
                    <a:pt x="168" y="153"/>
                    <a:pt x="168" y="153"/>
                  </a:cubicBezTo>
                  <a:cubicBezTo>
                    <a:pt x="169" y="153"/>
                    <a:pt x="171" y="154"/>
                    <a:pt x="173" y="155"/>
                  </a:cubicBezTo>
                  <a:cubicBezTo>
                    <a:pt x="174" y="156"/>
                    <a:pt x="174" y="156"/>
                    <a:pt x="174" y="156"/>
                  </a:cubicBezTo>
                  <a:cubicBezTo>
                    <a:pt x="175" y="156"/>
                    <a:pt x="175" y="157"/>
                    <a:pt x="175" y="158"/>
                  </a:cubicBezTo>
                  <a:cubicBezTo>
                    <a:pt x="175" y="158"/>
                    <a:pt x="175" y="159"/>
                    <a:pt x="175" y="159"/>
                  </a:cubicBezTo>
                  <a:cubicBezTo>
                    <a:pt x="176" y="159"/>
                    <a:pt x="177" y="160"/>
                    <a:pt x="178" y="160"/>
                  </a:cubicBezTo>
                  <a:cubicBezTo>
                    <a:pt x="179" y="161"/>
                    <a:pt x="179" y="160"/>
                    <a:pt x="180" y="160"/>
                  </a:cubicBezTo>
                  <a:cubicBezTo>
                    <a:pt x="180" y="159"/>
                    <a:pt x="181" y="159"/>
                    <a:pt x="182" y="159"/>
                  </a:cubicBezTo>
                  <a:cubicBezTo>
                    <a:pt x="182" y="159"/>
                    <a:pt x="183" y="159"/>
                    <a:pt x="183" y="159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7" y="161"/>
                    <a:pt x="188" y="162"/>
                    <a:pt x="190" y="163"/>
                  </a:cubicBezTo>
                  <a:cubicBezTo>
                    <a:pt x="191" y="164"/>
                    <a:pt x="192" y="164"/>
                    <a:pt x="194" y="164"/>
                  </a:cubicBezTo>
                  <a:cubicBezTo>
                    <a:pt x="196" y="164"/>
                    <a:pt x="199" y="163"/>
                    <a:pt x="201" y="162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1"/>
                    <a:pt x="203" y="161"/>
                    <a:pt x="204" y="161"/>
                  </a:cubicBezTo>
                  <a:cubicBezTo>
                    <a:pt x="204" y="161"/>
                    <a:pt x="204" y="161"/>
                    <a:pt x="204" y="161"/>
                  </a:cubicBezTo>
                  <a:cubicBezTo>
                    <a:pt x="204" y="161"/>
                    <a:pt x="205" y="161"/>
                    <a:pt x="205" y="161"/>
                  </a:cubicBezTo>
                  <a:cubicBezTo>
                    <a:pt x="206" y="161"/>
                    <a:pt x="206" y="162"/>
                    <a:pt x="206" y="162"/>
                  </a:cubicBezTo>
                  <a:cubicBezTo>
                    <a:pt x="207" y="162"/>
                    <a:pt x="207" y="162"/>
                    <a:pt x="207" y="162"/>
                  </a:cubicBezTo>
                  <a:cubicBezTo>
                    <a:pt x="208" y="162"/>
                    <a:pt x="209" y="162"/>
                    <a:pt x="210" y="162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2" y="163"/>
                    <a:pt x="213" y="162"/>
                  </a:cubicBezTo>
                  <a:cubicBezTo>
                    <a:pt x="213" y="162"/>
                    <a:pt x="213" y="162"/>
                    <a:pt x="213" y="162"/>
                  </a:cubicBezTo>
                  <a:cubicBezTo>
                    <a:pt x="214" y="161"/>
                    <a:pt x="215" y="159"/>
                    <a:pt x="215" y="158"/>
                  </a:cubicBezTo>
                  <a:cubicBezTo>
                    <a:pt x="215" y="157"/>
                    <a:pt x="215" y="157"/>
                    <a:pt x="215" y="156"/>
                  </a:cubicBezTo>
                  <a:cubicBezTo>
                    <a:pt x="215" y="156"/>
                    <a:pt x="216" y="156"/>
                    <a:pt x="216" y="155"/>
                  </a:cubicBezTo>
                  <a:cubicBezTo>
                    <a:pt x="216" y="155"/>
                    <a:pt x="217" y="154"/>
                    <a:pt x="217" y="153"/>
                  </a:cubicBezTo>
                  <a:cubicBezTo>
                    <a:pt x="217" y="153"/>
                    <a:pt x="217" y="153"/>
                    <a:pt x="216" y="153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216" y="150"/>
                    <a:pt x="218" y="149"/>
                    <a:pt x="220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6" y="149"/>
                  </a:cubicBezTo>
                  <a:cubicBezTo>
                    <a:pt x="226" y="150"/>
                    <a:pt x="226" y="150"/>
                    <a:pt x="227" y="150"/>
                  </a:cubicBezTo>
                  <a:cubicBezTo>
                    <a:pt x="227" y="150"/>
                    <a:pt x="228" y="150"/>
                    <a:pt x="228" y="150"/>
                  </a:cubicBezTo>
                  <a:cubicBezTo>
                    <a:pt x="230" y="151"/>
                    <a:pt x="231" y="151"/>
                    <a:pt x="232" y="154"/>
                  </a:cubicBezTo>
                  <a:cubicBezTo>
                    <a:pt x="232" y="155"/>
                    <a:pt x="232" y="156"/>
                    <a:pt x="233" y="157"/>
                  </a:cubicBezTo>
                  <a:cubicBezTo>
                    <a:pt x="233" y="157"/>
                    <a:pt x="233" y="158"/>
                    <a:pt x="234" y="159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234" y="163"/>
                    <a:pt x="234" y="163"/>
                    <a:pt x="237" y="163"/>
                  </a:cubicBezTo>
                  <a:cubicBezTo>
                    <a:pt x="239" y="164"/>
                    <a:pt x="241" y="165"/>
                    <a:pt x="242" y="167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69"/>
                    <a:pt x="243" y="170"/>
                    <a:pt x="243" y="170"/>
                  </a:cubicBezTo>
                  <a:cubicBezTo>
                    <a:pt x="243" y="170"/>
                    <a:pt x="244" y="170"/>
                    <a:pt x="244" y="169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7" y="168"/>
                    <a:pt x="249" y="168"/>
                    <a:pt x="250" y="167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1" y="168"/>
                    <a:pt x="251" y="168"/>
                    <a:pt x="251" y="168"/>
                  </a:cubicBezTo>
                  <a:cubicBezTo>
                    <a:pt x="251" y="168"/>
                    <a:pt x="251" y="168"/>
                    <a:pt x="251" y="169"/>
                  </a:cubicBezTo>
                  <a:cubicBezTo>
                    <a:pt x="251" y="169"/>
                    <a:pt x="251" y="170"/>
                    <a:pt x="251" y="171"/>
                  </a:cubicBezTo>
                  <a:cubicBezTo>
                    <a:pt x="251" y="171"/>
                    <a:pt x="251" y="171"/>
                    <a:pt x="250" y="172"/>
                  </a:cubicBezTo>
                  <a:cubicBezTo>
                    <a:pt x="250" y="172"/>
                    <a:pt x="250" y="173"/>
                    <a:pt x="249" y="173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8" y="177"/>
                    <a:pt x="247" y="180"/>
                    <a:pt x="246" y="180"/>
                  </a:cubicBezTo>
                  <a:cubicBezTo>
                    <a:pt x="246" y="180"/>
                    <a:pt x="246" y="180"/>
                    <a:pt x="246" y="180"/>
                  </a:cubicBezTo>
                  <a:cubicBezTo>
                    <a:pt x="245" y="179"/>
                    <a:pt x="245" y="179"/>
                    <a:pt x="245" y="179"/>
                  </a:cubicBezTo>
                  <a:cubicBezTo>
                    <a:pt x="245" y="179"/>
                    <a:pt x="244" y="179"/>
                    <a:pt x="244" y="179"/>
                  </a:cubicBezTo>
                  <a:cubicBezTo>
                    <a:pt x="244" y="179"/>
                    <a:pt x="244" y="179"/>
                    <a:pt x="243" y="179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0"/>
                    <a:pt x="243" y="180"/>
                    <a:pt x="243" y="180"/>
                  </a:cubicBezTo>
                  <a:cubicBezTo>
                    <a:pt x="243" y="181"/>
                    <a:pt x="243" y="181"/>
                    <a:pt x="243" y="182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3" y="183"/>
                    <a:pt x="243" y="184"/>
                    <a:pt x="243" y="185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2" y="186"/>
                    <a:pt x="242" y="186"/>
                    <a:pt x="242" y="186"/>
                  </a:cubicBezTo>
                  <a:cubicBezTo>
                    <a:pt x="242" y="186"/>
                    <a:pt x="242" y="186"/>
                    <a:pt x="243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4" y="183"/>
                    <a:pt x="244" y="183"/>
                    <a:pt x="244" y="183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6" y="183"/>
                    <a:pt x="246" y="183"/>
                    <a:pt x="246" y="183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45" y="185"/>
                    <a:pt x="245" y="185"/>
                    <a:pt x="245" y="186"/>
                  </a:cubicBezTo>
                  <a:cubicBezTo>
                    <a:pt x="246" y="186"/>
                    <a:pt x="246" y="186"/>
                    <a:pt x="246" y="186"/>
                  </a:cubicBezTo>
                  <a:cubicBezTo>
                    <a:pt x="247" y="186"/>
                    <a:pt x="249" y="185"/>
                    <a:pt x="249" y="185"/>
                  </a:cubicBezTo>
                  <a:cubicBezTo>
                    <a:pt x="251" y="184"/>
                    <a:pt x="252" y="182"/>
                    <a:pt x="254" y="180"/>
                  </a:cubicBezTo>
                  <a:cubicBezTo>
                    <a:pt x="254" y="180"/>
                    <a:pt x="254" y="179"/>
                    <a:pt x="254" y="179"/>
                  </a:cubicBezTo>
                  <a:cubicBezTo>
                    <a:pt x="256" y="177"/>
                    <a:pt x="257" y="176"/>
                    <a:pt x="258" y="174"/>
                  </a:cubicBezTo>
                  <a:cubicBezTo>
                    <a:pt x="259" y="172"/>
                    <a:pt x="261" y="169"/>
                    <a:pt x="263" y="167"/>
                  </a:cubicBezTo>
                  <a:cubicBezTo>
                    <a:pt x="263" y="166"/>
                    <a:pt x="264" y="163"/>
                    <a:pt x="264" y="162"/>
                  </a:cubicBezTo>
                  <a:cubicBezTo>
                    <a:pt x="263" y="159"/>
                    <a:pt x="264" y="157"/>
                    <a:pt x="265" y="154"/>
                  </a:cubicBezTo>
                  <a:cubicBezTo>
                    <a:pt x="265" y="154"/>
                    <a:pt x="265" y="150"/>
                    <a:pt x="265" y="150"/>
                  </a:cubicBezTo>
                  <a:cubicBezTo>
                    <a:pt x="264" y="149"/>
                    <a:pt x="263" y="148"/>
                    <a:pt x="263" y="148"/>
                  </a:cubicBezTo>
                  <a:cubicBezTo>
                    <a:pt x="262" y="147"/>
                    <a:pt x="262" y="147"/>
                    <a:pt x="260" y="146"/>
                  </a:cubicBezTo>
                  <a:cubicBezTo>
                    <a:pt x="260" y="148"/>
                    <a:pt x="260" y="149"/>
                    <a:pt x="259" y="149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58" y="149"/>
                    <a:pt x="257" y="149"/>
                    <a:pt x="256" y="149"/>
                  </a:cubicBezTo>
                  <a:cubicBezTo>
                    <a:pt x="254" y="149"/>
                    <a:pt x="254" y="149"/>
                    <a:pt x="254" y="149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48"/>
                    <a:pt x="256" y="148"/>
                    <a:pt x="255" y="149"/>
                  </a:cubicBezTo>
                  <a:cubicBezTo>
                    <a:pt x="255" y="149"/>
                    <a:pt x="255" y="149"/>
                    <a:pt x="255" y="149"/>
                  </a:cubicBezTo>
                  <a:cubicBezTo>
                    <a:pt x="255" y="145"/>
                    <a:pt x="255" y="145"/>
                    <a:pt x="255" y="145"/>
                  </a:cubicBezTo>
                  <a:cubicBezTo>
                    <a:pt x="253" y="145"/>
                    <a:pt x="252" y="145"/>
                    <a:pt x="252" y="144"/>
                  </a:cubicBezTo>
                  <a:cubicBezTo>
                    <a:pt x="251" y="143"/>
                    <a:pt x="252" y="142"/>
                    <a:pt x="254" y="140"/>
                  </a:cubicBezTo>
                  <a:cubicBezTo>
                    <a:pt x="255" y="139"/>
                    <a:pt x="256" y="138"/>
                    <a:pt x="257" y="137"/>
                  </a:cubicBezTo>
                  <a:cubicBezTo>
                    <a:pt x="258" y="135"/>
                    <a:pt x="259" y="134"/>
                    <a:pt x="261" y="133"/>
                  </a:cubicBezTo>
                  <a:cubicBezTo>
                    <a:pt x="262" y="132"/>
                    <a:pt x="263" y="130"/>
                    <a:pt x="265" y="128"/>
                  </a:cubicBezTo>
                  <a:cubicBezTo>
                    <a:pt x="265" y="127"/>
                    <a:pt x="266" y="126"/>
                    <a:pt x="267" y="125"/>
                  </a:cubicBezTo>
                  <a:cubicBezTo>
                    <a:pt x="268" y="124"/>
                    <a:pt x="271" y="123"/>
                    <a:pt x="273" y="123"/>
                  </a:cubicBezTo>
                  <a:cubicBezTo>
                    <a:pt x="275" y="123"/>
                    <a:pt x="276" y="124"/>
                    <a:pt x="276" y="124"/>
                  </a:cubicBezTo>
                  <a:cubicBezTo>
                    <a:pt x="277" y="124"/>
                    <a:pt x="277" y="124"/>
                    <a:pt x="278" y="124"/>
                  </a:cubicBezTo>
                  <a:cubicBezTo>
                    <a:pt x="278" y="124"/>
                    <a:pt x="279" y="124"/>
                    <a:pt x="279" y="124"/>
                  </a:cubicBezTo>
                  <a:cubicBezTo>
                    <a:pt x="279" y="124"/>
                    <a:pt x="280" y="124"/>
                    <a:pt x="280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3" y="124"/>
                    <a:pt x="283" y="124"/>
                    <a:pt x="283" y="124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4" y="123"/>
                    <a:pt x="284" y="122"/>
                    <a:pt x="284" y="122"/>
                  </a:cubicBezTo>
                  <a:cubicBezTo>
                    <a:pt x="285" y="122"/>
                    <a:pt x="285" y="123"/>
                    <a:pt x="286" y="123"/>
                  </a:cubicBezTo>
                  <a:cubicBezTo>
                    <a:pt x="287" y="123"/>
                    <a:pt x="287" y="123"/>
                    <a:pt x="288" y="123"/>
                  </a:cubicBezTo>
                  <a:cubicBezTo>
                    <a:pt x="289" y="123"/>
                    <a:pt x="289" y="123"/>
                    <a:pt x="289" y="123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92" y="125"/>
                    <a:pt x="292" y="125"/>
                    <a:pt x="292" y="125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6"/>
                    <a:pt x="290" y="126"/>
                    <a:pt x="289" y="126"/>
                  </a:cubicBezTo>
                  <a:cubicBezTo>
                    <a:pt x="290" y="126"/>
                    <a:pt x="291" y="126"/>
                    <a:pt x="292" y="125"/>
                  </a:cubicBezTo>
                  <a:cubicBezTo>
                    <a:pt x="293" y="125"/>
                    <a:pt x="294" y="125"/>
                    <a:pt x="294" y="125"/>
                  </a:cubicBezTo>
                  <a:cubicBezTo>
                    <a:pt x="295" y="124"/>
                    <a:pt x="295" y="125"/>
                    <a:pt x="296" y="125"/>
                  </a:cubicBezTo>
                  <a:cubicBezTo>
                    <a:pt x="296" y="125"/>
                    <a:pt x="296" y="125"/>
                    <a:pt x="297" y="125"/>
                  </a:cubicBezTo>
                  <a:cubicBezTo>
                    <a:pt x="296" y="125"/>
                    <a:pt x="296" y="125"/>
                    <a:pt x="295" y="125"/>
                  </a:cubicBezTo>
                  <a:cubicBezTo>
                    <a:pt x="295" y="124"/>
                    <a:pt x="295" y="124"/>
                    <a:pt x="295" y="124"/>
                  </a:cubicBezTo>
                  <a:cubicBezTo>
                    <a:pt x="295" y="124"/>
                    <a:pt x="295" y="124"/>
                    <a:pt x="295" y="124"/>
                  </a:cubicBezTo>
                  <a:cubicBezTo>
                    <a:pt x="295" y="124"/>
                    <a:pt x="295" y="123"/>
                    <a:pt x="295" y="123"/>
                  </a:cubicBezTo>
                  <a:cubicBezTo>
                    <a:pt x="295" y="123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6" y="122"/>
                    <a:pt x="296" y="121"/>
                    <a:pt x="296" y="121"/>
                  </a:cubicBezTo>
                  <a:cubicBezTo>
                    <a:pt x="296" y="120"/>
                    <a:pt x="297" y="119"/>
                    <a:pt x="297" y="119"/>
                  </a:cubicBezTo>
                  <a:cubicBezTo>
                    <a:pt x="299" y="118"/>
                    <a:pt x="300" y="117"/>
                    <a:pt x="301" y="115"/>
                  </a:cubicBezTo>
                  <a:cubicBezTo>
                    <a:pt x="302" y="113"/>
                    <a:pt x="303" y="113"/>
                    <a:pt x="305" y="112"/>
                  </a:cubicBezTo>
                  <a:cubicBezTo>
                    <a:pt x="306" y="112"/>
                    <a:pt x="306" y="112"/>
                    <a:pt x="306" y="112"/>
                  </a:cubicBezTo>
                  <a:cubicBezTo>
                    <a:pt x="306" y="112"/>
                    <a:pt x="307" y="112"/>
                    <a:pt x="308" y="112"/>
                  </a:cubicBezTo>
                  <a:cubicBezTo>
                    <a:pt x="308" y="113"/>
                    <a:pt x="309" y="113"/>
                    <a:pt x="309" y="112"/>
                  </a:cubicBezTo>
                  <a:cubicBezTo>
                    <a:pt x="311" y="109"/>
                    <a:pt x="311" y="109"/>
                    <a:pt x="311" y="109"/>
                  </a:cubicBezTo>
                  <a:cubicBezTo>
                    <a:pt x="310" y="112"/>
                    <a:pt x="310" y="112"/>
                    <a:pt x="310" y="112"/>
                  </a:cubicBezTo>
                  <a:cubicBezTo>
                    <a:pt x="310" y="113"/>
                    <a:pt x="310" y="114"/>
                    <a:pt x="310" y="115"/>
                  </a:cubicBezTo>
                  <a:cubicBezTo>
                    <a:pt x="310" y="115"/>
                    <a:pt x="309" y="116"/>
                    <a:pt x="309" y="116"/>
                  </a:cubicBezTo>
                  <a:cubicBezTo>
                    <a:pt x="309" y="116"/>
                    <a:pt x="310" y="116"/>
                    <a:pt x="310" y="116"/>
                  </a:cubicBezTo>
                  <a:cubicBezTo>
                    <a:pt x="311" y="116"/>
                    <a:pt x="311" y="116"/>
                    <a:pt x="311" y="116"/>
                  </a:cubicBezTo>
                  <a:cubicBezTo>
                    <a:pt x="311" y="116"/>
                    <a:pt x="311" y="116"/>
                    <a:pt x="311" y="116"/>
                  </a:cubicBezTo>
                  <a:cubicBezTo>
                    <a:pt x="312" y="114"/>
                    <a:pt x="314" y="113"/>
                    <a:pt x="315" y="113"/>
                  </a:cubicBezTo>
                  <a:cubicBezTo>
                    <a:pt x="315" y="113"/>
                    <a:pt x="315" y="113"/>
                    <a:pt x="315" y="113"/>
                  </a:cubicBezTo>
                  <a:cubicBezTo>
                    <a:pt x="315" y="112"/>
                    <a:pt x="315" y="111"/>
                    <a:pt x="316" y="110"/>
                  </a:cubicBezTo>
                  <a:cubicBezTo>
                    <a:pt x="317" y="109"/>
                    <a:pt x="318" y="108"/>
                    <a:pt x="320" y="108"/>
                  </a:cubicBezTo>
                  <a:cubicBezTo>
                    <a:pt x="320" y="108"/>
                    <a:pt x="321" y="108"/>
                    <a:pt x="321" y="109"/>
                  </a:cubicBezTo>
                  <a:cubicBezTo>
                    <a:pt x="321" y="109"/>
                    <a:pt x="321" y="109"/>
                    <a:pt x="321" y="110"/>
                  </a:cubicBezTo>
                  <a:cubicBezTo>
                    <a:pt x="321" y="110"/>
                    <a:pt x="320" y="111"/>
                    <a:pt x="320" y="111"/>
                  </a:cubicBezTo>
                  <a:cubicBezTo>
                    <a:pt x="319" y="111"/>
                    <a:pt x="319" y="111"/>
                    <a:pt x="319" y="111"/>
                  </a:cubicBezTo>
                  <a:cubicBezTo>
                    <a:pt x="319" y="111"/>
                    <a:pt x="319" y="112"/>
                    <a:pt x="319" y="113"/>
                  </a:cubicBezTo>
                  <a:cubicBezTo>
                    <a:pt x="319" y="113"/>
                    <a:pt x="319" y="113"/>
                    <a:pt x="319" y="114"/>
                  </a:cubicBezTo>
                  <a:cubicBezTo>
                    <a:pt x="319" y="114"/>
                    <a:pt x="319" y="114"/>
                    <a:pt x="318" y="115"/>
                  </a:cubicBezTo>
                  <a:cubicBezTo>
                    <a:pt x="318" y="116"/>
                    <a:pt x="318" y="117"/>
                    <a:pt x="318" y="117"/>
                  </a:cubicBezTo>
                  <a:cubicBezTo>
                    <a:pt x="318" y="117"/>
                    <a:pt x="318" y="117"/>
                    <a:pt x="318" y="117"/>
                  </a:cubicBezTo>
                  <a:cubicBezTo>
                    <a:pt x="318" y="118"/>
                    <a:pt x="318" y="118"/>
                    <a:pt x="318" y="118"/>
                  </a:cubicBezTo>
                  <a:cubicBezTo>
                    <a:pt x="315" y="119"/>
                    <a:pt x="312" y="121"/>
                    <a:pt x="310" y="124"/>
                  </a:cubicBezTo>
                  <a:cubicBezTo>
                    <a:pt x="310" y="125"/>
                    <a:pt x="310" y="125"/>
                    <a:pt x="309" y="126"/>
                  </a:cubicBezTo>
                  <a:cubicBezTo>
                    <a:pt x="308" y="128"/>
                    <a:pt x="305" y="132"/>
                    <a:pt x="303" y="132"/>
                  </a:cubicBezTo>
                  <a:cubicBezTo>
                    <a:pt x="303" y="133"/>
                    <a:pt x="302" y="134"/>
                    <a:pt x="301" y="135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299" y="138"/>
                    <a:pt x="299" y="141"/>
                    <a:pt x="299" y="143"/>
                  </a:cubicBezTo>
                  <a:cubicBezTo>
                    <a:pt x="299" y="144"/>
                    <a:pt x="299" y="144"/>
                    <a:pt x="299" y="144"/>
                  </a:cubicBezTo>
                  <a:cubicBezTo>
                    <a:pt x="299" y="147"/>
                    <a:pt x="300" y="151"/>
                    <a:pt x="301" y="154"/>
                  </a:cubicBezTo>
                  <a:cubicBezTo>
                    <a:pt x="301" y="155"/>
                    <a:pt x="302" y="156"/>
                    <a:pt x="302" y="157"/>
                  </a:cubicBezTo>
                  <a:cubicBezTo>
                    <a:pt x="302" y="157"/>
                    <a:pt x="302" y="157"/>
                    <a:pt x="302" y="157"/>
                  </a:cubicBezTo>
                  <a:cubicBezTo>
                    <a:pt x="303" y="156"/>
                    <a:pt x="304" y="155"/>
                    <a:pt x="305" y="153"/>
                  </a:cubicBezTo>
                  <a:cubicBezTo>
                    <a:pt x="305" y="152"/>
                    <a:pt x="306" y="149"/>
                    <a:pt x="308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48"/>
                    <a:pt x="308" y="147"/>
                    <a:pt x="309" y="146"/>
                  </a:cubicBezTo>
                  <a:cubicBezTo>
                    <a:pt x="309" y="146"/>
                    <a:pt x="309" y="146"/>
                    <a:pt x="309" y="145"/>
                  </a:cubicBezTo>
                  <a:cubicBezTo>
                    <a:pt x="310" y="145"/>
                    <a:pt x="310" y="144"/>
                    <a:pt x="311" y="144"/>
                  </a:cubicBezTo>
                  <a:cubicBezTo>
                    <a:pt x="311" y="144"/>
                    <a:pt x="312" y="144"/>
                    <a:pt x="312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4"/>
                    <a:pt x="313" y="144"/>
                    <a:pt x="313" y="143"/>
                  </a:cubicBezTo>
                  <a:cubicBezTo>
                    <a:pt x="312" y="142"/>
                    <a:pt x="312" y="142"/>
                    <a:pt x="312" y="141"/>
                  </a:cubicBezTo>
                  <a:cubicBezTo>
                    <a:pt x="312" y="140"/>
                    <a:pt x="313" y="139"/>
                    <a:pt x="313" y="139"/>
                  </a:cubicBezTo>
                  <a:cubicBezTo>
                    <a:pt x="314" y="138"/>
                    <a:pt x="314" y="138"/>
                    <a:pt x="314" y="138"/>
                  </a:cubicBezTo>
                  <a:cubicBezTo>
                    <a:pt x="313" y="137"/>
                    <a:pt x="313" y="137"/>
                    <a:pt x="313" y="137"/>
                  </a:cubicBezTo>
                  <a:cubicBezTo>
                    <a:pt x="314" y="137"/>
                    <a:pt x="314" y="137"/>
                    <a:pt x="314" y="137"/>
                  </a:cubicBezTo>
                  <a:cubicBezTo>
                    <a:pt x="314" y="137"/>
                    <a:pt x="315" y="136"/>
                    <a:pt x="315" y="136"/>
                  </a:cubicBezTo>
                  <a:cubicBezTo>
                    <a:pt x="315" y="136"/>
                    <a:pt x="315" y="135"/>
                    <a:pt x="315" y="134"/>
                  </a:cubicBezTo>
                  <a:cubicBezTo>
                    <a:pt x="315" y="134"/>
                    <a:pt x="315" y="133"/>
                    <a:pt x="315" y="133"/>
                  </a:cubicBezTo>
                  <a:cubicBezTo>
                    <a:pt x="315" y="132"/>
                    <a:pt x="316" y="132"/>
                    <a:pt x="316" y="131"/>
                  </a:cubicBezTo>
                  <a:cubicBezTo>
                    <a:pt x="316" y="131"/>
                    <a:pt x="316" y="131"/>
                    <a:pt x="315" y="131"/>
                  </a:cubicBezTo>
                  <a:cubicBezTo>
                    <a:pt x="315" y="131"/>
                    <a:pt x="315" y="132"/>
                    <a:pt x="314" y="132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4" y="132"/>
                    <a:pt x="314" y="132"/>
                    <a:pt x="314" y="132"/>
                  </a:cubicBezTo>
                  <a:cubicBezTo>
                    <a:pt x="312" y="130"/>
                    <a:pt x="314" y="128"/>
                    <a:pt x="315" y="126"/>
                  </a:cubicBezTo>
                  <a:cubicBezTo>
                    <a:pt x="315" y="126"/>
                    <a:pt x="315" y="126"/>
                    <a:pt x="315" y="125"/>
                  </a:cubicBezTo>
                  <a:cubicBezTo>
                    <a:pt x="315" y="125"/>
                    <a:pt x="315" y="125"/>
                    <a:pt x="315" y="125"/>
                  </a:cubicBezTo>
                  <a:cubicBezTo>
                    <a:pt x="316" y="123"/>
                    <a:pt x="317" y="121"/>
                    <a:pt x="318" y="121"/>
                  </a:cubicBezTo>
                  <a:cubicBezTo>
                    <a:pt x="318" y="121"/>
                    <a:pt x="318" y="121"/>
                    <a:pt x="318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9" y="120"/>
                    <a:pt x="319" y="120"/>
                    <a:pt x="319" y="120"/>
                  </a:cubicBezTo>
                  <a:cubicBezTo>
                    <a:pt x="320" y="121"/>
                    <a:pt x="320" y="121"/>
                    <a:pt x="320" y="121"/>
                  </a:cubicBezTo>
                  <a:cubicBezTo>
                    <a:pt x="320" y="121"/>
                    <a:pt x="320" y="121"/>
                    <a:pt x="320" y="121"/>
                  </a:cubicBezTo>
                  <a:cubicBezTo>
                    <a:pt x="321" y="120"/>
                    <a:pt x="321" y="120"/>
                    <a:pt x="322" y="119"/>
                  </a:cubicBezTo>
                  <a:cubicBezTo>
                    <a:pt x="322" y="119"/>
                    <a:pt x="322" y="119"/>
                    <a:pt x="322" y="119"/>
                  </a:cubicBezTo>
                  <a:cubicBezTo>
                    <a:pt x="323" y="119"/>
                    <a:pt x="323" y="119"/>
                    <a:pt x="324" y="119"/>
                  </a:cubicBezTo>
                  <a:cubicBezTo>
                    <a:pt x="324" y="119"/>
                    <a:pt x="324" y="120"/>
                    <a:pt x="324" y="120"/>
                  </a:cubicBezTo>
                  <a:cubicBezTo>
                    <a:pt x="326" y="117"/>
                    <a:pt x="329" y="117"/>
                    <a:pt x="332" y="120"/>
                  </a:cubicBezTo>
                  <a:cubicBezTo>
                    <a:pt x="332" y="120"/>
                    <a:pt x="333" y="119"/>
                    <a:pt x="334" y="118"/>
                  </a:cubicBezTo>
                  <a:cubicBezTo>
                    <a:pt x="334" y="118"/>
                    <a:pt x="334" y="118"/>
                    <a:pt x="335" y="118"/>
                  </a:cubicBezTo>
                  <a:cubicBezTo>
                    <a:pt x="336" y="117"/>
                    <a:pt x="336" y="117"/>
                    <a:pt x="336" y="116"/>
                  </a:cubicBezTo>
                  <a:cubicBezTo>
                    <a:pt x="336" y="115"/>
                    <a:pt x="336" y="115"/>
                    <a:pt x="336" y="115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8" y="114"/>
                    <a:pt x="340" y="113"/>
                    <a:pt x="342" y="112"/>
                  </a:cubicBezTo>
                  <a:cubicBezTo>
                    <a:pt x="342" y="112"/>
                    <a:pt x="343" y="112"/>
                    <a:pt x="343" y="112"/>
                  </a:cubicBezTo>
                  <a:cubicBezTo>
                    <a:pt x="343" y="112"/>
                    <a:pt x="343" y="111"/>
                    <a:pt x="344" y="111"/>
                  </a:cubicBezTo>
                  <a:cubicBezTo>
                    <a:pt x="344" y="111"/>
                    <a:pt x="345" y="110"/>
                    <a:pt x="346" y="110"/>
                  </a:cubicBezTo>
                  <a:cubicBezTo>
                    <a:pt x="346" y="110"/>
                    <a:pt x="346" y="110"/>
                    <a:pt x="346" y="109"/>
                  </a:cubicBezTo>
                  <a:cubicBezTo>
                    <a:pt x="347" y="109"/>
                    <a:pt x="348" y="109"/>
                    <a:pt x="348" y="109"/>
                  </a:cubicBezTo>
                  <a:cubicBezTo>
                    <a:pt x="348" y="109"/>
                    <a:pt x="348" y="108"/>
                    <a:pt x="348" y="108"/>
                  </a:cubicBezTo>
                  <a:cubicBezTo>
                    <a:pt x="348" y="108"/>
                    <a:pt x="348" y="108"/>
                    <a:pt x="348" y="108"/>
                  </a:cubicBezTo>
                  <a:cubicBezTo>
                    <a:pt x="346" y="103"/>
                    <a:pt x="346" y="103"/>
                    <a:pt x="346" y="103"/>
                  </a:cubicBezTo>
                  <a:cubicBezTo>
                    <a:pt x="349" y="107"/>
                    <a:pt x="349" y="107"/>
                    <a:pt x="349" y="107"/>
                  </a:cubicBezTo>
                  <a:cubicBezTo>
                    <a:pt x="349" y="107"/>
                    <a:pt x="349" y="108"/>
                    <a:pt x="349" y="108"/>
                  </a:cubicBezTo>
                  <a:cubicBezTo>
                    <a:pt x="349" y="108"/>
                    <a:pt x="349" y="108"/>
                    <a:pt x="349" y="108"/>
                  </a:cubicBezTo>
                  <a:cubicBezTo>
                    <a:pt x="349" y="108"/>
                    <a:pt x="349" y="108"/>
                    <a:pt x="349" y="108"/>
                  </a:cubicBezTo>
                  <a:cubicBezTo>
                    <a:pt x="350" y="108"/>
                    <a:pt x="351" y="108"/>
                    <a:pt x="352" y="109"/>
                  </a:cubicBezTo>
                  <a:cubicBezTo>
                    <a:pt x="352" y="109"/>
                    <a:pt x="352" y="110"/>
                    <a:pt x="353" y="110"/>
                  </a:cubicBezTo>
                  <a:cubicBezTo>
                    <a:pt x="353" y="110"/>
                    <a:pt x="353" y="109"/>
                    <a:pt x="353" y="109"/>
                  </a:cubicBezTo>
                  <a:cubicBezTo>
                    <a:pt x="353" y="108"/>
                    <a:pt x="353" y="107"/>
                    <a:pt x="352" y="107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3" y="106"/>
                    <a:pt x="353" y="106"/>
                    <a:pt x="353" y="106"/>
                  </a:cubicBezTo>
                  <a:cubicBezTo>
                    <a:pt x="353" y="106"/>
                    <a:pt x="353" y="106"/>
                    <a:pt x="353" y="106"/>
                  </a:cubicBezTo>
                  <a:cubicBezTo>
                    <a:pt x="353" y="106"/>
                    <a:pt x="352" y="105"/>
                    <a:pt x="352" y="105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2" y="102"/>
                    <a:pt x="352" y="102"/>
                    <a:pt x="351" y="102"/>
                  </a:cubicBezTo>
                  <a:cubicBezTo>
                    <a:pt x="350" y="102"/>
                    <a:pt x="350" y="102"/>
                    <a:pt x="350" y="102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1" y="101"/>
                    <a:pt x="351" y="101"/>
                    <a:pt x="351" y="101"/>
                  </a:cubicBezTo>
                  <a:cubicBezTo>
                    <a:pt x="350" y="101"/>
                    <a:pt x="350" y="101"/>
                    <a:pt x="350" y="100"/>
                  </a:cubicBezTo>
                  <a:cubicBezTo>
                    <a:pt x="349" y="100"/>
                    <a:pt x="349" y="98"/>
                    <a:pt x="349" y="98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350" y="97"/>
                    <a:pt x="351" y="97"/>
                    <a:pt x="352" y="98"/>
                  </a:cubicBezTo>
                  <a:cubicBezTo>
                    <a:pt x="352" y="98"/>
                    <a:pt x="352" y="98"/>
                    <a:pt x="352" y="97"/>
                  </a:cubicBezTo>
                  <a:cubicBezTo>
                    <a:pt x="353" y="97"/>
                    <a:pt x="354" y="96"/>
                    <a:pt x="355" y="95"/>
                  </a:cubicBezTo>
                  <a:cubicBezTo>
                    <a:pt x="355" y="95"/>
                    <a:pt x="355" y="95"/>
                    <a:pt x="355" y="95"/>
                  </a:cubicBezTo>
                  <a:cubicBezTo>
                    <a:pt x="356" y="94"/>
                    <a:pt x="356" y="94"/>
                    <a:pt x="356" y="93"/>
                  </a:cubicBezTo>
                  <a:cubicBezTo>
                    <a:pt x="356" y="93"/>
                    <a:pt x="356" y="93"/>
                    <a:pt x="356" y="93"/>
                  </a:cubicBezTo>
                  <a:cubicBezTo>
                    <a:pt x="355" y="92"/>
                    <a:pt x="355" y="91"/>
                    <a:pt x="355" y="90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6" y="89"/>
                    <a:pt x="356" y="89"/>
                    <a:pt x="356" y="89"/>
                  </a:cubicBezTo>
                  <a:cubicBezTo>
                    <a:pt x="356" y="89"/>
                    <a:pt x="356" y="89"/>
                    <a:pt x="356" y="89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9"/>
                    <a:pt x="357" y="89"/>
                    <a:pt x="357" y="89"/>
                  </a:cubicBezTo>
                  <a:cubicBezTo>
                    <a:pt x="357" y="89"/>
                    <a:pt x="357" y="89"/>
                    <a:pt x="357" y="89"/>
                  </a:cubicBezTo>
                  <a:cubicBezTo>
                    <a:pt x="357" y="89"/>
                    <a:pt x="358" y="89"/>
                    <a:pt x="358" y="89"/>
                  </a:cubicBezTo>
                  <a:cubicBezTo>
                    <a:pt x="358" y="89"/>
                    <a:pt x="358" y="89"/>
                    <a:pt x="358" y="89"/>
                  </a:cubicBezTo>
                  <a:cubicBezTo>
                    <a:pt x="358" y="89"/>
                    <a:pt x="358" y="89"/>
                    <a:pt x="358" y="88"/>
                  </a:cubicBezTo>
                  <a:cubicBezTo>
                    <a:pt x="359" y="87"/>
                    <a:pt x="359" y="87"/>
                    <a:pt x="359" y="87"/>
                  </a:cubicBezTo>
                  <a:cubicBezTo>
                    <a:pt x="359" y="89"/>
                    <a:pt x="359" y="89"/>
                    <a:pt x="359" y="89"/>
                  </a:cubicBezTo>
                  <a:cubicBezTo>
                    <a:pt x="359" y="89"/>
                    <a:pt x="359" y="90"/>
                    <a:pt x="359" y="90"/>
                  </a:cubicBezTo>
                  <a:cubicBezTo>
                    <a:pt x="359" y="91"/>
                    <a:pt x="359" y="91"/>
                    <a:pt x="358" y="91"/>
                  </a:cubicBezTo>
                  <a:cubicBezTo>
                    <a:pt x="358" y="91"/>
                    <a:pt x="358" y="91"/>
                    <a:pt x="358" y="91"/>
                  </a:cubicBezTo>
                  <a:cubicBezTo>
                    <a:pt x="358" y="91"/>
                    <a:pt x="359" y="93"/>
                    <a:pt x="359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60" y="93"/>
                    <a:pt x="361" y="93"/>
                    <a:pt x="362" y="93"/>
                  </a:cubicBezTo>
                  <a:cubicBezTo>
                    <a:pt x="362" y="92"/>
                    <a:pt x="363" y="92"/>
                    <a:pt x="363" y="92"/>
                  </a:cubicBezTo>
                  <a:cubicBezTo>
                    <a:pt x="363" y="92"/>
                    <a:pt x="363" y="92"/>
                    <a:pt x="363" y="92"/>
                  </a:cubicBezTo>
                  <a:cubicBezTo>
                    <a:pt x="365" y="92"/>
                    <a:pt x="365" y="94"/>
                    <a:pt x="365" y="95"/>
                  </a:cubicBezTo>
                  <a:cubicBezTo>
                    <a:pt x="366" y="96"/>
                    <a:pt x="366" y="97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cubicBezTo>
                    <a:pt x="368" y="96"/>
                    <a:pt x="368" y="96"/>
                    <a:pt x="368" y="96"/>
                  </a:cubicBezTo>
                  <a:cubicBezTo>
                    <a:pt x="368" y="97"/>
                    <a:pt x="368" y="97"/>
                    <a:pt x="368" y="97"/>
                  </a:cubicBezTo>
                  <a:cubicBezTo>
                    <a:pt x="368" y="97"/>
                    <a:pt x="368" y="97"/>
                    <a:pt x="368" y="97"/>
                  </a:cubicBezTo>
                  <a:cubicBezTo>
                    <a:pt x="369" y="98"/>
                    <a:pt x="369" y="98"/>
                    <a:pt x="369" y="99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1" y="99"/>
                    <a:pt x="371" y="99"/>
                    <a:pt x="371" y="99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1" y="98"/>
                    <a:pt x="371" y="98"/>
                    <a:pt x="371" y="98"/>
                  </a:cubicBezTo>
                  <a:cubicBezTo>
                    <a:pt x="370" y="98"/>
                    <a:pt x="370" y="98"/>
                    <a:pt x="370" y="98"/>
                  </a:cubicBezTo>
                  <a:cubicBezTo>
                    <a:pt x="371" y="97"/>
                    <a:pt x="371" y="97"/>
                    <a:pt x="371" y="97"/>
                  </a:cubicBezTo>
                  <a:cubicBezTo>
                    <a:pt x="371" y="97"/>
                    <a:pt x="372" y="96"/>
                    <a:pt x="373" y="96"/>
                  </a:cubicBezTo>
                  <a:cubicBezTo>
                    <a:pt x="373" y="96"/>
                    <a:pt x="372" y="96"/>
                    <a:pt x="372" y="96"/>
                  </a:cubicBezTo>
                  <a:cubicBezTo>
                    <a:pt x="372" y="96"/>
                    <a:pt x="372" y="96"/>
                    <a:pt x="372" y="95"/>
                  </a:cubicBezTo>
                  <a:cubicBezTo>
                    <a:pt x="372" y="94"/>
                    <a:pt x="372" y="94"/>
                    <a:pt x="372" y="94"/>
                  </a:cubicBezTo>
                  <a:cubicBezTo>
                    <a:pt x="373" y="94"/>
                    <a:pt x="373" y="94"/>
                    <a:pt x="373" y="94"/>
                  </a:cubicBezTo>
                  <a:cubicBezTo>
                    <a:pt x="374" y="93"/>
                    <a:pt x="374" y="93"/>
                    <a:pt x="375" y="93"/>
                  </a:cubicBezTo>
                  <a:cubicBezTo>
                    <a:pt x="375" y="93"/>
                    <a:pt x="375" y="93"/>
                    <a:pt x="375" y="92"/>
                  </a:cubicBezTo>
                  <a:cubicBezTo>
                    <a:pt x="375" y="92"/>
                    <a:pt x="375" y="92"/>
                    <a:pt x="375" y="92"/>
                  </a:cubicBezTo>
                  <a:cubicBezTo>
                    <a:pt x="374" y="90"/>
                    <a:pt x="374" y="90"/>
                    <a:pt x="374" y="90"/>
                  </a:cubicBezTo>
                  <a:cubicBezTo>
                    <a:pt x="376" y="91"/>
                    <a:pt x="376" y="91"/>
                    <a:pt x="376" y="91"/>
                  </a:cubicBezTo>
                  <a:cubicBezTo>
                    <a:pt x="376" y="91"/>
                    <a:pt x="376" y="92"/>
                    <a:pt x="376" y="92"/>
                  </a:cubicBezTo>
                  <a:cubicBezTo>
                    <a:pt x="376" y="91"/>
                    <a:pt x="377" y="91"/>
                    <a:pt x="378" y="90"/>
                  </a:cubicBezTo>
                  <a:cubicBezTo>
                    <a:pt x="377" y="90"/>
                    <a:pt x="377" y="90"/>
                    <a:pt x="377" y="90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76" y="89"/>
                    <a:pt x="376" y="89"/>
                    <a:pt x="376" y="89"/>
                  </a:cubicBezTo>
                  <a:cubicBezTo>
                    <a:pt x="377" y="89"/>
                    <a:pt x="376" y="88"/>
                    <a:pt x="376" y="88"/>
                  </a:cubicBezTo>
                  <a:cubicBezTo>
                    <a:pt x="375" y="86"/>
                    <a:pt x="373" y="85"/>
                    <a:pt x="372" y="85"/>
                  </a:cubicBezTo>
                  <a:cubicBezTo>
                    <a:pt x="372" y="85"/>
                    <a:pt x="371" y="86"/>
                    <a:pt x="371" y="86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70" y="86"/>
                    <a:pt x="370" y="86"/>
                    <a:pt x="370" y="85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70" y="85"/>
                    <a:pt x="370" y="85"/>
                    <a:pt x="370" y="85"/>
                  </a:cubicBezTo>
                  <a:cubicBezTo>
                    <a:pt x="370" y="85"/>
                    <a:pt x="370" y="85"/>
                    <a:pt x="369" y="85"/>
                  </a:cubicBezTo>
                  <a:cubicBezTo>
                    <a:pt x="370" y="86"/>
                    <a:pt x="370" y="87"/>
                    <a:pt x="370" y="87"/>
                  </a:cubicBezTo>
                  <a:cubicBezTo>
                    <a:pt x="370" y="88"/>
                    <a:pt x="370" y="89"/>
                    <a:pt x="369" y="89"/>
                  </a:cubicBezTo>
                  <a:cubicBezTo>
                    <a:pt x="368" y="91"/>
                    <a:pt x="368" y="91"/>
                    <a:pt x="368" y="91"/>
                  </a:cubicBezTo>
                  <a:cubicBezTo>
                    <a:pt x="368" y="89"/>
                    <a:pt x="368" y="89"/>
                    <a:pt x="368" y="89"/>
                  </a:cubicBezTo>
                  <a:cubicBezTo>
                    <a:pt x="369" y="88"/>
                    <a:pt x="368" y="87"/>
                    <a:pt x="368" y="87"/>
                  </a:cubicBezTo>
                  <a:cubicBezTo>
                    <a:pt x="367" y="86"/>
                    <a:pt x="367" y="85"/>
                    <a:pt x="366" y="84"/>
                  </a:cubicBezTo>
                  <a:cubicBezTo>
                    <a:pt x="366" y="84"/>
                    <a:pt x="366" y="84"/>
                    <a:pt x="366" y="83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80"/>
                    <a:pt x="362" y="80"/>
                    <a:pt x="362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9"/>
                    <a:pt x="362" y="79"/>
                    <a:pt x="362" y="79"/>
                  </a:cubicBezTo>
                  <a:cubicBezTo>
                    <a:pt x="362" y="78"/>
                    <a:pt x="361" y="78"/>
                    <a:pt x="361" y="78"/>
                  </a:cubicBezTo>
                  <a:cubicBezTo>
                    <a:pt x="359" y="78"/>
                    <a:pt x="357" y="76"/>
                    <a:pt x="357" y="75"/>
                  </a:cubicBezTo>
                  <a:cubicBezTo>
                    <a:pt x="357" y="74"/>
                    <a:pt x="356" y="74"/>
                    <a:pt x="356" y="74"/>
                  </a:cubicBezTo>
                  <a:cubicBezTo>
                    <a:pt x="355" y="74"/>
                    <a:pt x="354" y="73"/>
                    <a:pt x="354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2" y="71"/>
                    <a:pt x="351" y="70"/>
                    <a:pt x="350" y="70"/>
                  </a:cubicBezTo>
                  <a:cubicBezTo>
                    <a:pt x="350" y="70"/>
                    <a:pt x="349" y="69"/>
                    <a:pt x="349" y="69"/>
                  </a:cubicBezTo>
                  <a:cubicBezTo>
                    <a:pt x="348" y="68"/>
                    <a:pt x="347" y="68"/>
                    <a:pt x="346" y="68"/>
                  </a:cubicBezTo>
                  <a:cubicBezTo>
                    <a:pt x="345" y="68"/>
                    <a:pt x="344" y="68"/>
                    <a:pt x="344" y="68"/>
                  </a:cubicBezTo>
                  <a:cubicBezTo>
                    <a:pt x="342" y="68"/>
                    <a:pt x="341" y="68"/>
                    <a:pt x="339" y="68"/>
                  </a:cubicBezTo>
                  <a:cubicBezTo>
                    <a:pt x="338" y="68"/>
                    <a:pt x="337" y="67"/>
                    <a:pt x="336" y="67"/>
                  </a:cubicBezTo>
                  <a:cubicBezTo>
                    <a:pt x="335" y="67"/>
                    <a:pt x="334" y="66"/>
                    <a:pt x="334" y="66"/>
                  </a:cubicBezTo>
                  <a:cubicBezTo>
                    <a:pt x="334" y="66"/>
                    <a:pt x="334" y="67"/>
                    <a:pt x="333" y="67"/>
                  </a:cubicBezTo>
                  <a:cubicBezTo>
                    <a:pt x="333" y="67"/>
                    <a:pt x="333" y="68"/>
                    <a:pt x="333" y="68"/>
                  </a:cubicBezTo>
                  <a:cubicBezTo>
                    <a:pt x="334" y="69"/>
                    <a:pt x="335" y="70"/>
                    <a:pt x="335" y="71"/>
                  </a:cubicBezTo>
                  <a:cubicBezTo>
                    <a:pt x="335" y="73"/>
                    <a:pt x="334" y="75"/>
                    <a:pt x="332" y="75"/>
                  </a:cubicBezTo>
                  <a:cubicBezTo>
                    <a:pt x="331" y="75"/>
                    <a:pt x="330" y="74"/>
                    <a:pt x="329" y="73"/>
                  </a:cubicBezTo>
                  <a:cubicBezTo>
                    <a:pt x="328" y="72"/>
                    <a:pt x="328" y="72"/>
                    <a:pt x="328" y="72"/>
                  </a:cubicBezTo>
                  <a:cubicBezTo>
                    <a:pt x="327" y="71"/>
                    <a:pt x="327" y="71"/>
                    <a:pt x="327" y="70"/>
                  </a:cubicBezTo>
                  <a:cubicBezTo>
                    <a:pt x="327" y="69"/>
                    <a:pt x="327" y="69"/>
                    <a:pt x="327" y="68"/>
                  </a:cubicBezTo>
                  <a:cubicBezTo>
                    <a:pt x="324" y="70"/>
                    <a:pt x="322" y="70"/>
                    <a:pt x="319" y="68"/>
                  </a:cubicBezTo>
                  <a:cubicBezTo>
                    <a:pt x="318" y="68"/>
                    <a:pt x="318" y="68"/>
                    <a:pt x="317" y="68"/>
                  </a:cubicBezTo>
                  <a:cubicBezTo>
                    <a:pt x="315" y="68"/>
                    <a:pt x="313" y="69"/>
                    <a:pt x="312" y="70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1" y="70"/>
                    <a:pt x="311" y="70"/>
                    <a:pt x="311" y="70"/>
                  </a:cubicBezTo>
                  <a:cubicBezTo>
                    <a:pt x="311" y="69"/>
                    <a:pt x="311" y="69"/>
                    <a:pt x="310" y="69"/>
                  </a:cubicBezTo>
                  <a:cubicBezTo>
                    <a:pt x="310" y="69"/>
                    <a:pt x="310" y="69"/>
                    <a:pt x="309" y="68"/>
                  </a:cubicBezTo>
                  <a:cubicBezTo>
                    <a:pt x="307" y="68"/>
                    <a:pt x="307" y="67"/>
                    <a:pt x="308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4"/>
                    <a:pt x="308" y="62"/>
                    <a:pt x="307" y="61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297" y="60"/>
                    <a:pt x="297" y="60"/>
                    <a:pt x="297" y="60"/>
                  </a:cubicBezTo>
                  <a:cubicBezTo>
                    <a:pt x="297" y="60"/>
                    <a:pt x="297" y="60"/>
                    <a:pt x="297" y="60"/>
                  </a:cubicBezTo>
                  <a:cubicBezTo>
                    <a:pt x="296" y="60"/>
                    <a:pt x="295" y="60"/>
                    <a:pt x="294" y="60"/>
                  </a:cubicBezTo>
                  <a:cubicBezTo>
                    <a:pt x="293" y="61"/>
                    <a:pt x="293" y="61"/>
                    <a:pt x="292" y="61"/>
                  </a:cubicBezTo>
                  <a:cubicBezTo>
                    <a:pt x="291" y="61"/>
                    <a:pt x="290" y="60"/>
                    <a:pt x="290" y="60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59"/>
                    <a:pt x="290" y="59"/>
                    <a:pt x="290" y="59"/>
                  </a:cubicBezTo>
                  <a:cubicBezTo>
                    <a:pt x="290" y="58"/>
                    <a:pt x="290" y="58"/>
                    <a:pt x="290" y="57"/>
                  </a:cubicBezTo>
                  <a:cubicBezTo>
                    <a:pt x="290" y="57"/>
                    <a:pt x="289" y="57"/>
                    <a:pt x="288" y="57"/>
                  </a:cubicBezTo>
                  <a:cubicBezTo>
                    <a:pt x="288" y="57"/>
                    <a:pt x="288" y="57"/>
                    <a:pt x="288" y="57"/>
                  </a:cubicBezTo>
                  <a:cubicBezTo>
                    <a:pt x="287" y="57"/>
                    <a:pt x="287" y="56"/>
                    <a:pt x="286" y="56"/>
                  </a:cubicBezTo>
                  <a:cubicBezTo>
                    <a:pt x="286" y="56"/>
                    <a:pt x="286" y="55"/>
                    <a:pt x="286" y="55"/>
                  </a:cubicBezTo>
                  <a:cubicBezTo>
                    <a:pt x="286" y="55"/>
                    <a:pt x="285" y="55"/>
                    <a:pt x="284" y="55"/>
                  </a:cubicBezTo>
                  <a:cubicBezTo>
                    <a:pt x="284" y="55"/>
                    <a:pt x="284" y="55"/>
                    <a:pt x="283" y="55"/>
                  </a:cubicBezTo>
                  <a:cubicBezTo>
                    <a:pt x="283" y="55"/>
                    <a:pt x="283" y="55"/>
                    <a:pt x="283" y="55"/>
                  </a:cubicBezTo>
                  <a:cubicBezTo>
                    <a:pt x="283" y="54"/>
                    <a:pt x="283" y="54"/>
                    <a:pt x="283" y="54"/>
                  </a:cubicBezTo>
                  <a:cubicBezTo>
                    <a:pt x="283" y="53"/>
                    <a:pt x="284" y="52"/>
                    <a:pt x="285" y="52"/>
                  </a:cubicBezTo>
                  <a:cubicBezTo>
                    <a:pt x="284" y="51"/>
                    <a:pt x="284" y="50"/>
                    <a:pt x="282" y="50"/>
                  </a:cubicBezTo>
                  <a:cubicBezTo>
                    <a:pt x="282" y="50"/>
                    <a:pt x="281" y="50"/>
                    <a:pt x="281" y="50"/>
                  </a:cubicBezTo>
                  <a:cubicBezTo>
                    <a:pt x="280" y="50"/>
                    <a:pt x="280" y="50"/>
                    <a:pt x="280" y="50"/>
                  </a:cubicBezTo>
                  <a:cubicBezTo>
                    <a:pt x="276" y="49"/>
                    <a:pt x="272" y="48"/>
                    <a:pt x="268" y="47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5" y="46"/>
                    <a:pt x="265" y="46"/>
                    <a:pt x="265" y="47"/>
                  </a:cubicBezTo>
                  <a:cubicBezTo>
                    <a:pt x="266" y="47"/>
                    <a:pt x="266" y="48"/>
                    <a:pt x="265" y="48"/>
                  </a:cubicBezTo>
                  <a:cubicBezTo>
                    <a:pt x="263" y="51"/>
                    <a:pt x="262" y="52"/>
                    <a:pt x="263" y="56"/>
                  </a:cubicBezTo>
                  <a:cubicBezTo>
                    <a:pt x="264" y="57"/>
                    <a:pt x="264" y="57"/>
                    <a:pt x="264" y="57"/>
                  </a:cubicBezTo>
                  <a:cubicBezTo>
                    <a:pt x="262" y="56"/>
                    <a:pt x="262" y="56"/>
                    <a:pt x="262" y="56"/>
                  </a:cubicBezTo>
                  <a:cubicBezTo>
                    <a:pt x="261" y="56"/>
                    <a:pt x="260" y="57"/>
                    <a:pt x="259" y="58"/>
                  </a:cubicBezTo>
                  <a:cubicBezTo>
                    <a:pt x="259" y="58"/>
                    <a:pt x="259" y="58"/>
                    <a:pt x="258" y="58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8" y="59"/>
                    <a:pt x="258" y="59"/>
                    <a:pt x="258" y="59"/>
                  </a:cubicBezTo>
                  <a:cubicBezTo>
                    <a:pt x="257" y="59"/>
                    <a:pt x="256" y="58"/>
                    <a:pt x="253" y="56"/>
                  </a:cubicBezTo>
                  <a:cubicBezTo>
                    <a:pt x="253" y="55"/>
                    <a:pt x="252" y="55"/>
                    <a:pt x="252" y="55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2" y="55"/>
                    <a:pt x="252" y="55"/>
                    <a:pt x="251" y="56"/>
                  </a:cubicBezTo>
                  <a:cubicBezTo>
                    <a:pt x="251" y="56"/>
                    <a:pt x="251" y="57"/>
                    <a:pt x="249" y="57"/>
                  </a:cubicBezTo>
                  <a:cubicBezTo>
                    <a:pt x="247" y="57"/>
                    <a:pt x="247" y="55"/>
                    <a:pt x="246" y="53"/>
                  </a:cubicBezTo>
                  <a:cubicBezTo>
                    <a:pt x="246" y="53"/>
                    <a:pt x="246" y="53"/>
                    <a:pt x="246" y="53"/>
                  </a:cubicBezTo>
                  <a:cubicBezTo>
                    <a:pt x="245" y="54"/>
                    <a:pt x="245" y="56"/>
                    <a:pt x="245" y="57"/>
                  </a:cubicBezTo>
                  <a:cubicBezTo>
                    <a:pt x="244" y="58"/>
                    <a:pt x="244" y="60"/>
                    <a:pt x="243" y="61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1"/>
                    <a:pt x="242" y="61"/>
                    <a:pt x="242" y="61"/>
                  </a:cubicBezTo>
                  <a:cubicBezTo>
                    <a:pt x="242" y="60"/>
                    <a:pt x="241" y="60"/>
                    <a:pt x="240" y="60"/>
                  </a:cubicBezTo>
                  <a:cubicBezTo>
                    <a:pt x="240" y="60"/>
                    <a:pt x="239" y="60"/>
                    <a:pt x="239" y="59"/>
                  </a:cubicBezTo>
                  <a:cubicBezTo>
                    <a:pt x="239" y="58"/>
                    <a:pt x="238" y="58"/>
                    <a:pt x="238" y="58"/>
                  </a:cubicBezTo>
                  <a:cubicBezTo>
                    <a:pt x="238" y="57"/>
                    <a:pt x="237" y="55"/>
                    <a:pt x="237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3"/>
                    <a:pt x="236" y="52"/>
                    <a:pt x="237" y="51"/>
                  </a:cubicBezTo>
                  <a:cubicBezTo>
                    <a:pt x="237" y="51"/>
                    <a:pt x="238" y="50"/>
                    <a:pt x="238" y="50"/>
                  </a:cubicBezTo>
                  <a:cubicBezTo>
                    <a:pt x="238" y="49"/>
                    <a:pt x="238" y="49"/>
                    <a:pt x="237" y="49"/>
                  </a:cubicBezTo>
                  <a:cubicBezTo>
                    <a:pt x="237" y="48"/>
                    <a:pt x="237" y="48"/>
                    <a:pt x="237" y="47"/>
                  </a:cubicBezTo>
                  <a:cubicBezTo>
                    <a:pt x="237" y="47"/>
                    <a:pt x="237" y="46"/>
                    <a:pt x="237" y="46"/>
                  </a:cubicBezTo>
                  <a:cubicBezTo>
                    <a:pt x="238" y="45"/>
                    <a:pt x="238" y="44"/>
                    <a:pt x="237" y="44"/>
                  </a:cubicBezTo>
                  <a:cubicBezTo>
                    <a:pt x="237" y="44"/>
                    <a:pt x="237" y="44"/>
                    <a:pt x="237" y="43"/>
                  </a:cubicBezTo>
                  <a:cubicBezTo>
                    <a:pt x="236" y="42"/>
                    <a:pt x="234" y="40"/>
                    <a:pt x="233" y="40"/>
                  </a:cubicBezTo>
                  <a:cubicBezTo>
                    <a:pt x="233" y="40"/>
                    <a:pt x="233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1" y="41"/>
                    <a:pt x="229" y="40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5" y="39"/>
                    <a:pt x="225" y="39"/>
                    <a:pt x="224" y="39"/>
                  </a:cubicBezTo>
                  <a:cubicBezTo>
                    <a:pt x="224" y="40"/>
                    <a:pt x="224" y="41"/>
                    <a:pt x="225" y="43"/>
                  </a:cubicBezTo>
                  <a:cubicBezTo>
                    <a:pt x="225" y="43"/>
                    <a:pt x="225" y="43"/>
                    <a:pt x="225" y="44"/>
                  </a:cubicBezTo>
                  <a:cubicBezTo>
                    <a:pt x="224" y="45"/>
                    <a:pt x="222" y="45"/>
                    <a:pt x="220" y="45"/>
                  </a:cubicBezTo>
                  <a:cubicBezTo>
                    <a:pt x="220" y="45"/>
                    <a:pt x="220" y="45"/>
                    <a:pt x="219" y="45"/>
                  </a:cubicBezTo>
                  <a:cubicBezTo>
                    <a:pt x="218" y="45"/>
                    <a:pt x="217" y="45"/>
                    <a:pt x="216" y="44"/>
                  </a:cubicBezTo>
                  <a:cubicBezTo>
                    <a:pt x="215" y="44"/>
                    <a:pt x="215" y="44"/>
                    <a:pt x="214" y="44"/>
                  </a:cubicBezTo>
                  <a:cubicBezTo>
                    <a:pt x="213" y="44"/>
                    <a:pt x="212" y="42"/>
                    <a:pt x="212" y="41"/>
                  </a:cubicBezTo>
                  <a:cubicBezTo>
                    <a:pt x="212" y="41"/>
                    <a:pt x="212" y="41"/>
                    <a:pt x="212" y="40"/>
                  </a:cubicBezTo>
                  <a:cubicBezTo>
                    <a:pt x="210" y="40"/>
                    <a:pt x="208" y="40"/>
                    <a:pt x="207" y="39"/>
                  </a:cubicBezTo>
                  <a:cubicBezTo>
                    <a:pt x="206" y="39"/>
                    <a:pt x="204" y="40"/>
                    <a:pt x="203" y="40"/>
                  </a:cubicBezTo>
                  <a:cubicBezTo>
                    <a:pt x="203" y="40"/>
                    <a:pt x="203" y="40"/>
                    <a:pt x="202" y="40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203" y="41"/>
                    <a:pt x="203" y="41"/>
                    <a:pt x="203" y="41"/>
                  </a:cubicBezTo>
                  <a:cubicBezTo>
                    <a:pt x="204" y="42"/>
                    <a:pt x="204" y="42"/>
                    <a:pt x="204" y="42"/>
                  </a:cubicBezTo>
                  <a:cubicBezTo>
                    <a:pt x="203" y="42"/>
                    <a:pt x="203" y="42"/>
                    <a:pt x="203" y="42"/>
                  </a:cubicBezTo>
                  <a:cubicBezTo>
                    <a:pt x="203" y="43"/>
                    <a:pt x="201" y="43"/>
                    <a:pt x="200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1"/>
                    <a:pt x="200" y="41"/>
                    <a:pt x="200" y="41"/>
                  </a:cubicBezTo>
                  <a:cubicBezTo>
                    <a:pt x="200" y="41"/>
                    <a:pt x="200" y="40"/>
                    <a:pt x="200" y="39"/>
                  </a:cubicBezTo>
                  <a:cubicBezTo>
                    <a:pt x="199" y="39"/>
                    <a:pt x="196" y="39"/>
                    <a:pt x="196" y="37"/>
                  </a:cubicBezTo>
                  <a:cubicBezTo>
                    <a:pt x="196" y="37"/>
                    <a:pt x="196" y="37"/>
                    <a:pt x="196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7"/>
                    <a:pt x="194" y="37"/>
                    <a:pt x="194" y="37"/>
                  </a:cubicBezTo>
                  <a:cubicBezTo>
                    <a:pt x="194" y="37"/>
                    <a:pt x="194" y="36"/>
                    <a:pt x="193" y="36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38"/>
                    <a:pt x="194" y="37"/>
                    <a:pt x="194" y="37"/>
                  </a:cubicBezTo>
                  <a:cubicBezTo>
                    <a:pt x="195" y="37"/>
                    <a:pt x="195" y="38"/>
                    <a:pt x="196" y="39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195" y="39"/>
                    <a:pt x="195" y="40"/>
                    <a:pt x="195" y="40"/>
                  </a:cubicBezTo>
                  <a:cubicBezTo>
                    <a:pt x="194" y="41"/>
                    <a:pt x="193" y="41"/>
                    <a:pt x="192" y="41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1" y="43"/>
                    <a:pt x="188" y="43"/>
                    <a:pt x="187" y="44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87" y="44"/>
                    <a:pt x="187" y="44"/>
                    <a:pt x="186" y="43"/>
                  </a:cubicBezTo>
                  <a:cubicBezTo>
                    <a:pt x="186" y="43"/>
                    <a:pt x="185" y="43"/>
                    <a:pt x="185" y="43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85" y="44"/>
                    <a:pt x="186" y="45"/>
                    <a:pt x="186" y="45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5" y="46"/>
                    <a:pt x="185" y="45"/>
                    <a:pt x="185" y="45"/>
                  </a:cubicBezTo>
                  <a:cubicBezTo>
                    <a:pt x="184" y="45"/>
                    <a:pt x="184" y="45"/>
                    <a:pt x="183" y="46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3" y="43"/>
                    <a:pt x="184" y="41"/>
                    <a:pt x="186" y="39"/>
                  </a:cubicBezTo>
                  <a:cubicBezTo>
                    <a:pt x="186" y="39"/>
                    <a:pt x="187" y="39"/>
                    <a:pt x="188" y="39"/>
                  </a:cubicBezTo>
                  <a:cubicBezTo>
                    <a:pt x="188" y="39"/>
                    <a:pt x="188" y="39"/>
                    <a:pt x="188" y="39"/>
                  </a:cubicBezTo>
                  <a:cubicBezTo>
                    <a:pt x="189" y="39"/>
                    <a:pt x="189" y="38"/>
                    <a:pt x="189" y="38"/>
                  </a:cubicBezTo>
                  <a:cubicBezTo>
                    <a:pt x="189" y="38"/>
                    <a:pt x="189" y="37"/>
                    <a:pt x="190" y="37"/>
                  </a:cubicBezTo>
                  <a:cubicBezTo>
                    <a:pt x="190" y="37"/>
                    <a:pt x="190" y="36"/>
                    <a:pt x="191" y="35"/>
                  </a:cubicBezTo>
                  <a:cubicBezTo>
                    <a:pt x="192" y="34"/>
                    <a:pt x="193" y="32"/>
                    <a:pt x="194" y="31"/>
                  </a:cubicBezTo>
                  <a:cubicBezTo>
                    <a:pt x="194" y="31"/>
                    <a:pt x="195" y="31"/>
                    <a:pt x="196" y="30"/>
                  </a:cubicBezTo>
                  <a:cubicBezTo>
                    <a:pt x="196" y="30"/>
                    <a:pt x="197" y="30"/>
                    <a:pt x="197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7" y="29"/>
                    <a:pt x="197" y="29"/>
                    <a:pt x="197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9" y="27"/>
                    <a:pt x="200" y="27"/>
                    <a:pt x="200" y="26"/>
                  </a:cubicBezTo>
                  <a:cubicBezTo>
                    <a:pt x="201" y="25"/>
                    <a:pt x="201" y="25"/>
                    <a:pt x="201" y="24"/>
                  </a:cubicBezTo>
                  <a:cubicBezTo>
                    <a:pt x="201" y="24"/>
                    <a:pt x="201" y="23"/>
                    <a:pt x="201" y="23"/>
                  </a:cubicBezTo>
                  <a:cubicBezTo>
                    <a:pt x="199" y="23"/>
                    <a:pt x="199" y="22"/>
                    <a:pt x="198" y="21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201" y="21"/>
                    <a:pt x="201" y="21"/>
                    <a:pt x="201" y="21"/>
                  </a:cubicBezTo>
                  <a:cubicBezTo>
                    <a:pt x="201" y="20"/>
                    <a:pt x="201" y="19"/>
                    <a:pt x="201" y="18"/>
                  </a:cubicBezTo>
                  <a:cubicBezTo>
                    <a:pt x="200" y="18"/>
                    <a:pt x="200" y="18"/>
                    <a:pt x="200" y="17"/>
                  </a:cubicBezTo>
                  <a:cubicBezTo>
                    <a:pt x="200" y="17"/>
                    <a:pt x="200" y="17"/>
                    <a:pt x="200" y="17"/>
                  </a:cubicBezTo>
                  <a:cubicBezTo>
                    <a:pt x="200" y="18"/>
                    <a:pt x="200" y="18"/>
                    <a:pt x="200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8" y="17"/>
                    <a:pt x="198" y="16"/>
                    <a:pt x="198" y="16"/>
                  </a:cubicBezTo>
                  <a:cubicBezTo>
                    <a:pt x="198" y="15"/>
                    <a:pt x="198" y="15"/>
                    <a:pt x="198" y="14"/>
                  </a:cubicBezTo>
                  <a:cubicBezTo>
                    <a:pt x="197" y="14"/>
                    <a:pt x="197" y="14"/>
                    <a:pt x="197" y="13"/>
                  </a:cubicBezTo>
                  <a:cubicBezTo>
                    <a:pt x="196" y="12"/>
                    <a:pt x="195" y="12"/>
                    <a:pt x="194" y="12"/>
                  </a:cubicBezTo>
                  <a:cubicBezTo>
                    <a:pt x="194" y="12"/>
                    <a:pt x="194" y="12"/>
                    <a:pt x="193" y="11"/>
                  </a:cubicBezTo>
                  <a:cubicBezTo>
                    <a:pt x="192" y="11"/>
                    <a:pt x="191" y="11"/>
                    <a:pt x="190" y="11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9" y="12"/>
                    <a:pt x="189" y="12"/>
                    <a:pt x="189" y="12"/>
                  </a:cubicBezTo>
                  <a:cubicBezTo>
                    <a:pt x="187" y="14"/>
                    <a:pt x="187" y="14"/>
                    <a:pt x="184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5" y="12"/>
                    <a:pt x="187" y="10"/>
                    <a:pt x="186" y="9"/>
                  </a:cubicBezTo>
                  <a:cubicBezTo>
                    <a:pt x="186" y="9"/>
                    <a:pt x="186" y="9"/>
                    <a:pt x="185" y="9"/>
                  </a:cubicBezTo>
                  <a:cubicBezTo>
                    <a:pt x="184" y="9"/>
                    <a:pt x="183" y="9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9" y="8"/>
                    <a:pt x="179" y="8"/>
                    <a:pt x="179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1" y="7"/>
                    <a:pt x="183" y="5"/>
                    <a:pt x="183" y="5"/>
                  </a:cubicBezTo>
                  <a:cubicBezTo>
                    <a:pt x="183" y="3"/>
                    <a:pt x="181" y="1"/>
                    <a:pt x="179" y="2"/>
                  </a:cubicBezTo>
                  <a:cubicBezTo>
                    <a:pt x="177" y="2"/>
                    <a:pt x="174" y="6"/>
                    <a:pt x="173" y="9"/>
                  </a:cubicBezTo>
                  <a:cubicBezTo>
                    <a:pt x="173" y="10"/>
                    <a:pt x="173" y="11"/>
                    <a:pt x="173" y="11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2" y="14"/>
                    <a:pt x="170" y="14"/>
                    <a:pt x="169" y="14"/>
                  </a:cubicBezTo>
                  <a:cubicBezTo>
                    <a:pt x="170" y="15"/>
                    <a:pt x="170" y="16"/>
                    <a:pt x="170" y="18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8" y="18"/>
                    <a:pt x="168" y="18"/>
                    <a:pt x="168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5" y="17"/>
                    <a:pt x="165" y="18"/>
                    <a:pt x="165" y="18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3" y="20"/>
                    <a:pt x="163" y="20"/>
                    <a:pt x="162" y="20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1" y="19"/>
                    <a:pt x="161" y="19"/>
                    <a:pt x="160" y="20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60" y="18"/>
                    <a:pt x="160" y="18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8"/>
                    <a:pt x="158" y="18"/>
                    <a:pt x="158" y="18"/>
                  </a:cubicBezTo>
                  <a:cubicBezTo>
                    <a:pt x="157" y="18"/>
                    <a:pt x="156" y="18"/>
                    <a:pt x="155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21"/>
                    <a:pt x="152" y="22"/>
                    <a:pt x="148" y="23"/>
                  </a:cubicBezTo>
                  <a:cubicBezTo>
                    <a:pt x="147" y="23"/>
                    <a:pt x="146" y="23"/>
                    <a:pt x="146" y="23"/>
                  </a:cubicBezTo>
                  <a:cubicBezTo>
                    <a:pt x="145" y="24"/>
                    <a:pt x="145" y="24"/>
                    <a:pt x="144" y="25"/>
                  </a:cubicBezTo>
                  <a:cubicBezTo>
                    <a:pt x="144" y="25"/>
                    <a:pt x="144" y="25"/>
                    <a:pt x="143" y="26"/>
                  </a:cubicBezTo>
                  <a:cubicBezTo>
                    <a:pt x="143" y="26"/>
                    <a:pt x="142" y="27"/>
                    <a:pt x="142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0" y="29"/>
                    <a:pt x="140" y="30"/>
                  </a:cubicBezTo>
                  <a:cubicBezTo>
                    <a:pt x="140" y="30"/>
                    <a:pt x="140" y="30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39" y="32"/>
                    <a:pt x="138" y="33"/>
                  </a:cubicBezTo>
                  <a:cubicBezTo>
                    <a:pt x="139" y="33"/>
                    <a:pt x="140" y="34"/>
                    <a:pt x="140" y="35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7"/>
                    <a:pt x="139" y="37"/>
                    <a:pt x="138" y="38"/>
                  </a:cubicBezTo>
                  <a:cubicBezTo>
                    <a:pt x="137" y="38"/>
                    <a:pt x="136" y="38"/>
                    <a:pt x="135" y="38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2" y="39"/>
                    <a:pt x="131" y="39"/>
                  </a:cubicBezTo>
                  <a:cubicBezTo>
                    <a:pt x="129" y="39"/>
                    <a:pt x="127" y="39"/>
                    <a:pt x="126" y="40"/>
                  </a:cubicBezTo>
                  <a:cubicBezTo>
                    <a:pt x="126" y="40"/>
                    <a:pt x="126" y="40"/>
                    <a:pt x="126" y="41"/>
                  </a:cubicBezTo>
                  <a:cubicBezTo>
                    <a:pt x="126" y="41"/>
                    <a:pt x="126" y="41"/>
                    <a:pt x="125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4"/>
                    <a:pt x="126" y="44"/>
                    <a:pt x="127" y="45"/>
                  </a:cubicBezTo>
                  <a:cubicBezTo>
                    <a:pt x="127" y="45"/>
                    <a:pt x="127" y="46"/>
                    <a:pt x="126" y="46"/>
                  </a:cubicBezTo>
                  <a:cubicBezTo>
                    <a:pt x="126" y="47"/>
                    <a:pt x="126" y="48"/>
                    <a:pt x="126" y="48"/>
                  </a:cubicBezTo>
                  <a:cubicBezTo>
                    <a:pt x="126" y="48"/>
                    <a:pt x="127" y="49"/>
                    <a:pt x="128" y="49"/>
                  </a:cubicBezTo>
                  <a:cubicBezTo>
                    <a:pt x="128" y="49"/>
                    <a:pt x="129" y="49"/>
                    <a:pt x="130" y="50"/>
                  </a:cubicBezTo>
                  <a:cubicBezTo>
                    <a:pt x="130" y="51"/>
                    <a:pt x="130" y="51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3" y="53"/>
                    <a:pt x="133" y="55"/>
                    <a:pt x="132" y="57"/>
                  </a:cubicBezTo>
                  <a:cubicBezTo>
                    <a:pt x="132" y="58"/>
                    <a:pt x="132" y="59"/>
                    <a:pt x="132" y="59"/>
                  </a:cubicBezTo>
                  <a:cubicBezTo>
                    <a:pt x="133" y="61"/>
                    <a:pt x="133" y="62"/>
                    <a:pt x="133" y="63"/>
                  </a:cubicBezTo>
                  <a:cubicBezTo>
                    <a:pt x="133" y="64"/>
                    <a:pt x="132" y="64"/>
                    <a:pt x="132" y="65"/>
                  </a:cubicBezTo>
                  <a:cubicBezTo>
                    <a:pt x="131" y="65"/>
                    <a:pt x="131" y="65"/>
                    <a:pt x="132" y="65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29" y="65"/>
                    <a:pt x="128" y="64"/>
                    <a:pt x="129" y="62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58"/>
                    <a:pt x="128" y="58"/>
                    <a:pt x="129" y="57"/>
                  </a:cubicBezTo>
                  <a:cubicBezTo>
                    <a:pt x="130" y="56"/>
                    <a:pt x="130" y="56"/>
                    <a:pt x="131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28" y="55"/>
                    <a:pt x="127" y="55"/>
                    <a:pt x="127" y="54"/>
                  </a:cubicBezTo>
                  <a:cubicBezTo>
                    <a:pt x="125" y="52"/>
                    <a:pt x="125" y="52"/>
                    <a:pt x="123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1" y="50"/>
                    <a:pt x="121" y="50"/>
                    <a:pt x="120" y="50"/>
                  </a:cubicBezTo>
                  <a:cubicBezTo>
                    <a:pt x="120" y="50"/>
                    <a:pt x="120" y="51"/>
                    <a:pt x="119" y="51"/>
                  </a:cubicBezTo>
                  <a:cubicBezTo>
                    <a:pt x="119" y="51"/>
                    <a:pt x="118" y="51"/>
                    <a:pt x="118" y="51"/>
                  </a:cubicBezTo>
                  <a:cubicBezTo>
                    <a:pt x="118" y="51"/>
                    <a:pt x="119" y="51"/>
                    <a:pt x="119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8" y="54"/>
                    <a:pt x="118" y="54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5" y="54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4"/>
                    <a:pt x="115" y="54"/>
                  </a:cubicBezTo>
                  <a:cubicBezTo>
                    <a:pt x="116" y="55"/>
                    <a:pt x="117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19" y="60"/>
                    <a:pt x="118" y="60"/>
                    <a:pt x="118" y="59"/>
                  </a:cubicBezTo>
                  <a:cubicBezTo>
                    <a:pt x="116" y="59"/>
                    <a:pt x="113" y="58"/>
                    <a:pt x="112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4"/>
                    <a:pt x="112" y="54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52"/>
                    <a:pt x="112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49"/>
                    <a:pt x="113" y="49"/>
                    <a:pt x="113" y="48"/>
                  </a:cubicBezTo>
                  <a:cubicBezTo>
                    <a:pt x="113" y="48"/>
                    <a:pt x="113" y="48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3" y="49"/>
                    <a:pt x="113" y="50"/>
                    <a:pt x="112" y="50"/>
                  </a:cubicBezTo>
                  <a:cubicBezTo>
                    <a:pt x="112" y="51"/>
                    <a:pt x="111" y="51"/>
                    <a:pt x="111" y="51"/>
                  </a:cubicBezTo>
                  <a:cubicBezTo>
                    <a:pt x="110" y="52"/>
                    <a:pt x="109" y="53"/>
                    <a:pt x="109" y="53"/>
                  </a:cubicBezTo>
                  <a:cubicBezTo>
                    <a:pt x="107" y="55"/>
                    <a:pt x="109" y="57"/>
                    <a:pt x="110" y="59"/>
                  </a:cubicBezTo>
                  <a:cubicBezTo>
                    <a:pt x="110" y="60"/>
                    <a:pt x="111" y="60"/>
                    <a:pt x="111" y="61"/>
                  </a:cubicBezTo>
                  <a:cubicBezTo>
                    <a:pt x="111" y="62"/>
                    <a:pt x="111" y="63"/>
                    <a:pt x="110" y="65"/>
                  </a:cubicBezTo>
                  <a:cubicBezTo>
                    <a:pt x="110" y="66"/>
                    <a:pt x="109" y="67"/>
                    <a:pt x="110" y="68"/>
                  </a:cubicBezTo>
                  <a:cubicBezTo>
                    <a:pt x="110" y="69"/>
                    <a:pt x="110" y="70"/>
                    <a:pt x="110" y="70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2" y="72"/>
                    <a:pt x="112" y="72"/>
                    <a:pt x="114" y="71"/>
                  </a:cubicBezTo>
                  <a:cubicBezTo>
                    <a:pt x="114" y="71"/>
                    <a:pt x="115" y="71"/>
                    <a:pt x="115" y="71"/>
                  </a:cubicBezTo>
                  <a:cubicBezTo>
                    <a:pt x="118" y="71"/>
                    <a:pt x="120" y="76"/>
                    <a:pt x="120" y="76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8" y="80"/>
                    <a:pt x="119" y="80"/>
                    <a:pt x="120" y="81"/>
                  </a:cubicBezTo>
                  <a:cubicBezTo>
                    <a:pt x="120" y="81"/>
                    <a:pt x="121" y="81"/>
                    <a:pt x="121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9" y="82"/>
                    <a:pt x="118" y="82"/>
                    <a:pt x="117" y="81"/>
                  </a:cubicBezTo>
                  <a:cubicBezTo>
                    <a:pt x="117" y="81"/>
                    <a:pt x="117" y="80"/>
                    <a:pt x="117" y="78"/>
                  </a:cubicBezTo>
                  <a:cubicBezTo>
                    <a:pt x="117" y="77"/>
                    <a:pt x="117" y="76"/>
                    <a:pt x="116" y="76"/>
                  </a:cubicBezTo>
                  <a:cubicBezTo>
                    <a:pt x="116" y="75"/>
                    <a:pt x="115" y="74"/>
                    <a:pt x="115" y="7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3" y="74"/>
                    <a:pt x="112" y="74"/>
                    <a:pt x="111" y="75"/>
                  </a:cubicBezTo>
                  <a:cubicBezTo>
                    <a:pt x="111" y="76"/>
                    <a:pt x="111" y="76"/>
                    <a:pt x="111" y="77"/>
                  </a:cubicBezTo>
                  <a:cubicBezTo>
                    <a:pt x="112" y="80"/>
                    <a:pt x="112" y="81"/>
                    <a:pt x="111" y="82"/>
                  </a:cubicBezTo>
                  <a:cubicBezTo>
                    <a:pt x="110" y="83"/>
                    <a:pt x="110" y="83"/>
                    <a:pt x="110" y="84"/>
                  </a:cubicBezTo>
                  <a:cubicBezTo>
                    <a:pt x="109" y="86"/>
                    <a:pt x="108" y="87"/>
                    <a:pt x="107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9"/>
                    <a:pt x="106" y="90"/>
                    <a:pt x="105" y="90"/>
                  </a:cubicBezTo>
                  <a:cubicBezTo>
                    <a:pt x="105" y="90"/>
                    <a:pt x="103" y="90"/>
                    <a:pt x="102" y="90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0" y="89"/>
                    <a:pt x="100" y="89"/>
                    <a:pt x="100" y="88"/>
                  </a:cubicBezTo>
                  <a:cubicBezTo>
                    <a:pt x="100" y="87"/>
                    <a:pt x="100" y="87"/>
                    <a:pt x="100" y="87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6"/>
                    <a:pt x="103" y="86"/>
                    <a:pt x="104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4" y="85"/>
                    <a:pt x="104" y="84"/>
                    <a:pt x="103" y="84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6" y="84"/>
                    <a:pt x="107" y="81"/>
                    <a:pt x="107" y="79"/>
                  </a:cubicBezTo>
                  <a:cubicBezTo>
                    <a:pt x="107" y="78"/>
                    <a:pt x="107" y="78"/>
                    <a:pt x="107" y="77"/>
                  </a:cubicBezTo>
                  <a:cubicBezTo>
                    <a:pt x="108" y="77"/>
                    <a:pt x="108" y="76"/>
                    <a:pt x="108" y="76"/>
                  </a:cubicBezTo>
                  <a:cubicBezTo>
                    <a:pt x="108" y="75"/>
                    <a:pt x="107" y="75"/>
                    <a:pt x="107" y="74"/>
                  </a:cubicBezTo>
                  <a:cubicBezTo>
                    <a:pt x="106" y="74"/>
                    <a:pt x="105" y="73"/>
                    <a:pt x="106" y="72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6"/>
                    <a:pt x="106" y="66"/>
                  </a:cubicBezTo>
                  <a:cubicBezTo>
                    <a:pt x="106" y="65"/>
                    <a:pt x="105" y="64"/>
                    <a:pt x="106" y="63"/>
                  </a:cubicBezTo>
                  <a:cubicBezTo>
                    <a:pt x="107" y="61"/>
                    <a:pt x="106" y="58"/>
                    <a:pt x="104" y="56"/>
                  </a:cubicBezTo>
                  <a:cubicBezTo>
                    <a:pt x="104" y="55"/>
                    <a:pt x="104" y="54"/>
                    <a:pt x="105" y="52"/>
                  </a:cubicBezTo>
                  <a:cubicBezTo>
                    <a:pt x="105" y="51"/>
                    <a:pt x="106" y="49"/>
                    <a:pt x="106" y="49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7"/>
                    <a:pt x="106" y="47"/>
                    <a:pt x="105" y="47"/>
                  </a:cubicBezTo>
                  <a:cubicBezTo>
                    <a:pt x="103" y="46"/>
                    <a:pt x="101" y="46"/>
                    <a:pt x="99" y="45"/>
                  </a:cubicBezTo>
                  <a:cubicBezTo>
                    <a:pt x="99" y="45"/>
                    <a:pt x="98" y="46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7" y="54"/>
                    <a:pt x="96" y="55"/>
                    <a:pt x="95" y="56"/>
                  </a:cubicBezTo>
                  <a:cubicBezTo>
                    <a:pt x="94" y="56"/>
                    <a:pt x="94" y="57"/>
                    <a:pt x="93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60"/>
                    <a:pt x="94" y="60"/>
                  </a:cubicBezTo>
                  <a:cubicBezTo>
                    <a:pt x="94" y="60"/>
                    <a:pt x="94" y="60"/>
                    <a:pt x="93" y="60"/>
                  </a:cubicBezTo>
                  <a:cubicBezTo>
                    <a:pt x="94" y="60"/>
                    <a:pt x="94" y="61"/>
                    <a:pt x="95" y="61"/>
                  </a:cubicBezTo>
                  <a:cubicBezTo>
                    <a:pt x="95" y="61"/>
                    <a:pt x="95" y="62"/>
                    <a:pt x="95" y="63"/>
                  </a:cubicBezTo>
                  <a:cubicBezTo>
                    <a:pt x="95" y="63"/>
                    <a:pt x="94" y="64"/>
                    <a:pt x="95" y="64"/>
                  </a:cubicBezTo>
                  <a:cubicBezTo>
                    <a:pt x="95" y="65"/>
                    <a:pt x="94" y="66"/>
                    <a:pt x="94" y="66"/>
                  </a:cubicBezTo>
                  <a:cubicBezTo>
                    <a:pt x="94" y="67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6" y="69"/>
                    <a:pt x="97" y="69"/>
                    <a:pt x="97" y="71"/>
                  </a:cubicBezTo>
                  <a:cubicBezTo>
                    <a:pt x="97" y="71"/>
                    <a:pt x="97" y="72"/>
                    <a:pt x="97" y="72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9" y="73"/>
                    <a:pt x="99" y="7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5"/>
                    <a:pt x="92" y="73"/>
                    <a:pt x="89" y="71"/>
                  </a:cubicBezTo>
                  <a:cubicBezTo>
                    <a:pt x="87" y="70"/>
                    <a:pt x="83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70"/>
                  </a:cubicBezTo>
                  <a:cubicBezTo>
                    <a:pt x="80" y="71"/>
                    <a:pt x="80" y="73"/>
                    <a:pt x="78" y="75"/>
                  </a:cubicBezTo>
                  <a:cubicBezTo>
                    <a:pt x="78" y="75"/>
                    <a:pt x="78" y="75"/>
                    <a:pt x="78" y="76"/>
                  </a:cubicBezTo>
                  <a:cubicBezTo>
                    <a:pt x="77" y="77"/>
                    <a:pt x="77" y="77"/>
                    <a:pt x="76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6"/>
                    <a:pt x="75" y="76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4"/>
                    <a:pt x="75" y="74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5"/>
                    <a:pt x="72" y="76"/>
                    <a:pt x="71" y="76"/>
                  </a:cubicBezTo>
                  <a:cubicBezTo>
                    <a:pt x="71" y="76"/>
                    <a:pt x="70" y="76"/>
                    <a:pt x="69" y="76"/>
                  </a:cubicBezTo>
                  <a:cubicBezTo>
                    <a:pt x="69" y="76"/>
                    <a:pt x="68" y="76"/>
                    <a:pt x="68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7" y="77"/>
                    <a:pt x="67" y="77"/>
                  </a:cubicBezTo>
                  <a:cubicBezTo>
                    <a:pt x="66" y="78"/>
                    <a:pt x="65" y="79"/>
                    <a:pt x="63" y="78"/>
                  </a:cubicBezTo>
                  <a:cubicBezTo>
                    <a:pt x="62" y="77"/>
                    <a:pt x="63" y="76"/>
                    <a:pt x="63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4"/>
                    <a:pt x="62" y="75"/>
                    <a:pt x="62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6"/>
                    <a:pt x="61" y="76"/>
                    <a:pt x="60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7" y="77"/>
                    <a:pt x="54" y="79"/>
                    <a:pt x="53" y="80"/>
                  </a:cubicBezTo>
                  <a:cubicBezTo>
                    <a:pt x="52" y="80"/>
                    <a:pt x="52" y="81"/>
                    <a:pt x="52" y="81"/>
                  </a:cubicBezTo>
                  <a:cubicBezTo>
                    <a:pt x="50" y="82"/>
                    <a:pt x="50" y="82"/>
                    <a:pt x="49" y="84"/>
                  </a:cubicBezTo>
                  <a:cubicBezTo>
                    <a:pt x="49" y="86"/>
                    <a:pt x="49" y="86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6" y="87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5" y="86"/>
                    <a:pt x="45" y="86"/>
                    <a:pt x="45" y="86"/>
                  </a:cubicBezTo>
                  <a:cubicBezTo>
                    <a:pt x="44" y="86"/>
                    <a:pt x="44" y="85"/>
                    <a:pt x="43" y="85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2" y="83"/>
                    <a:pt x="42" y="82"/>
                    <a:pt x="42" y="81"/>
                  </a:cubicBezTo>
                  <a:cubicBezTo>
                    <a:pt x="43" y="80"/>
                    <a:pt x="44" y="80"/>
                    <a:pt x="46" y="80"/>
                  </a:cubicBezTo>
                  <a:cubicBezTo>
                    <a:pt x="45" y="77"/>
                    <a:pt x="43" y="76"/>
                    <a:pt x="40" y="76"/>
                  </a:cubicBezTo>
                  <a:cubicBezTo>
                    <a:pt x="41" y="76"/>
                    <a:pt x="41" y="77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0" y="82"/>
                    <a:pt x="40" y="83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5"/>
                    <a:pt x="42" y="85"/>
                    <a:pt x="42" y="87"/>
                  </a:cubicBezTo>
                  <a:cubicBezTo>
                    <a:pt x="41" y="89"/>
                    <a:pt x="41" y="90"/>
                    <a:pt x="41" y="91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9" y="90"/>
                    <a:pt x="38" y="90"/>
                    <a:pt x="38" y="89"/>
                  </a:cubicBezTo>
                  <a:cubicBezTo>
                    <a:pt x="38" y="89"/>
                    <a:pt x="37" y="88"/>
                    <a:pt x="37" y="88"/>
                  </a:cubicBezTo>
                  <a:cubicBezTo>
                    <a:pt x="36" y="88"/>
                    <a:pt x="36" y="89"/>
                    <a:pt x="35" y="90"/>
                  </a:cubicBezTo>
                  <a:cubicBezTo>
                    <a:pt x="35" y="91"/>
                    <a:pt x="34" y="91"/>
                    <a:pt x="34" y="9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2" y="93"/>
                    <a:pt x="31" y="93"/>
                    <a:pt x="31" y="95"/>
                  </a:cubicBezTo>
                  <a:cubicBezTo>
                    <a:pt x="32" y="95"/>
                    <a:pt x="32" y="97"/>
                    <a:pt x="33" y="98"/>
                  </a:cubicBezTo>
                  <a:cubicBezTo>
                    <a:pt x="33" y="98"/>
                    <a:pt x="33" y="99"/>
                    <a:pt x="34" y="99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2" y="100"/>
                    <a:pt x="32" y="99"/>
                  </a:cubicBezTo>
                  <a:cubicBezTo>
                    <a:pt x="31" y="99"/>
                    <a:pt x="29" y="98"/>
                    <a:pt x="28" y="98"/>
                  </a:cubicBezTo>
                  <a:cubicBezTo>
                    <a:pt x="28" y="98"/>
                    <a:pt x="27" y="98"/>
                    <a:pt x="27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5" y="97"/>
                    <a:pt x="25" y="96"/>
                    <a:pt x="24" y="96"/>
                  </a:cubicBez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4" y="98"/>
                    <a:pt x="24" y="98"/>
                  </a:cubicBezTo>
                  <a:cubicBezTo>
                    <a:pt x="24" y="99"/>
                    <a:pt x="25" y="99"/>
                    <a:pt x="26" y="99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7" y="103"/>
                    <a:pt x="26" y="104"/>
                    <a:pt x="24" y="103"/>
                  </a:cubicBezTo>
                  <a:cubicBezTo>
                    <a:pt x="23" y="102"/>
                    <a:pt x="22" y="102"/>
                    <a:pt x="21" y="101"/>
                  </a:cubicBezTo>
                  <a:cubicBezTo>
                    <a:pt x="20" y="101"/>
                    <a:pt x="20" y="100"/>
                    <a:pt x="19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98"/>
                    <a:pt x="19" y="97"/>
                    <a:pt x="18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7" y="95"/>
                    <a:pt x="18" y="94"/>
                    <a:pt x="18" y="93"/>
                  </a:cubicBezTo>
                  <a:cubicBezTo>
                    <a:pt x="18" y="93"/>
                    <a:pt x="18" y="92"/>
                    <a:pt x="18" y="92"/>
                  </a:cubicBezTo>
                  <a:cubicBezTo>
                    <a:pt x="18" y="91"/>
                    <a:pt x="15" y="88"/>
                    <a:pt x="14" y="86"/>
                  </a:cubicBezTo>
                  <a:cubicBezTo>
                    <a:pt x="13" y="86"/>
                    <a:pt x="12" y="85"/>
                    <a:pt x="12" y="8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4"/>
                    <a:pt x="13" y="84"/>
                  </a:cubicBezTo>
                  <a:cubicBezTo>
                    <a:pt x="14" y="84"/>
                    <a:pt x="15" y="84"/>
                    <a:pt x="16" y="85"/>
                  </a:cubicBezTo>
                  <a:cubicBezTo>
                    <a:pt x="16" y="85"/>
                    <a:pt x="17" y="86"/>
                    <a:pt x="18" y="86"/>
                  </a:cubicBezTo>
                  <a:cubicBezTo>
                    <a:pt x="18" y="86"/>
                    <a:pt x="19" y="87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8"/>
                    <a:pt x="22" y="88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8"/>
                    <a:pt x="24" y="89"/>
                    <a:pt x="25" y="89"/>
                  </a:cubicBezTo>
                  <a:cubicBezTo>
                    <a:pt x="27" y="89"/>
                    <a:pt x="28" y="90"/>
                    <a:pt x="30" y="89"/>
                  </a:cubicBezTo>
                  <a:cubicBezTo>
                    <a:pt x="32" y="88"/>
                    <a:pt x="33" y="86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3" y="83"/>
                    <a:pt x="33" y="83"/>
                    <a:pt x="33" y="82"/>
                  </a:cubicBezTo>
                  <a:cubicBezTo>
                    <a:pt x="33" y="81"/>
                    <a:pt x="32" y="81"/>
                    <a:pt x="32" y="80"/>
                  </a:cubicBezTo>
                  <a:cubicBezTo>
                    <a:pt x="32" y="80"/>
                    <a:pt x="32" y="80"/>
                    <a:pt x="31" y="80"/>
                  </a:cubicBezTo>
                  <a:cubicBezTo>
                    <a:pt x="31" y="79"/>
                    <a:pt x="30" y="79"/>
                    <a:pt x="29" y="78"/>
                  </a:cubicBezTo>
                  <a:cubicBezTo>
                    <a:pt x="28" y="78"/>
                    <a:pt x="27" y="78"/>
                    <a:pt x="26" y="77"/>
                  </a:cubicBezTo>
                  <a:cubicBezTo>
                    <a:pt x="26" y="77"/>
                    <a:pt x="26" y="76"/>
                    <a:pt x="25" y="76"/>
                  </a:cubicBezTo>
                  <a:cubicBezTo>
                    <a:pt x="24" y="74"/>
                    <a:pt x="22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0" y="72"/>
                    <a:pt x="20" y="72"/>
                  </a:cubicBezTo>
                  <a:cubicBezTo>
                    <a:pt x="19" y="72"/>
                    <a:pt x="19" y="72"/>
                    <a:pt x="18" y="72"/>
                  </a:cubicBezTo>
                  <a:cubicBezTo>
                    <a:pt x="18" y="72"/>
                    <a:pt x="16" y="72"/>
                    <a:pt x="15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3" y="70"/>
                  </a:cubicBezTo>
                  <a:cubicBezTo>
                    <a:pt x="13" y="70"/>
                    <a:pt x="12" y="70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0" y="6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71"/>
                    <a:pt x="7" y="72"/>
                    <a:pt x="6" y="73"/>
                  </a:cubicBezTo>
                  <a:cubicBezTo>
                    <a:pt x="6" y="73"/>
                    <a:pt x="6" y="73"/>
                    <a:pt x="5" y="73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5" y="76"/>
                    <a:pt x="6" y="77"/>
                  </a:cubicBezTo>
                  <a:cubicBezTo>
                    <a:pt x="6" y="77"/>
                    <a:pt x="6" y="77"/>
                    <a:pt x="7" y="78"/>
                  </a:cubicBezTo>
                  <a:cubicBezTo>
                    <a:pt x="9" y="80"/>
                    <a:pt x="8" y="82"/>
                    <a:pt x="7" y="84"/>
                  </a:cubicBezTo>
                  <a:cubicBezTo>
                    <a:pt x="7" y="86"/>
                    <a:pt x="7" y="87"/>
                    <a:pt x="8" y="89"/>
                  </a:cubicBezTo>
                  <a:cubicBezTo>
                    <a:pt x="8" y="89"/>
                    <a:pt x="8" y="90"/>
                    <a:pt x="8" y="91"/>
                  </a:cubicBezTo>
                  <a:cubicBezTo>
                    <a:pt x="9" y="92"/>
                    <a:pt x="9" y="93"/>
                    <a:pt x="8" y="94"/>
                  </a:cubicBezTo>
                  <a:cubicBezTo>
                    <a:pt x="8" y="95"/>
                    <a:pt x="8" y="96"/>
                    <a:pt x="8" y="97"/>
                  </a:cubicBezTo>
                  <a:cubicBezTo>
                    <a:pt x="8" y="97"/>
                    <a:pt x="8" y="97"/>
                    <a:pt x="9" y="98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100"/>
                  </a:cubicBezTo>
                  <a:cubicBezTo>
                    <a:pt x="10" y="100"/>
                    <a:pt x="10" y="101"/>
                    <a:pt x="9" y="102"/>
                  </a:cubicBezTo>
                  <a:cubicBezTo>
                    <a:pt x="9" y="103"/>
                    <a:pt x="10" y="104"/>
                    <a:pt x="10" y="105"/>
                  </a:cubicBezTo>
                  <a:cubicBezTo>
                    <a:pt x="11" y="105"/>
                    <a:pt x="12" y="106"/>
                    <a:pt x="12" y="108"/>
                  </a:cubicBezTo>
                  <a:cubicBezTo>
                    <a:pt x="12" y="111"/>
                    <a:pt x="7" y="115"/>
                    <a:pt x="4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5" y="120"/>
                    <a:pt x="6" y="120"/>
                    <a:pt x="6" y="120"/>
                  </a:cubicBezTo>
                  <a:cubicBezTo>
                    <a:pt x="7" y="120"/>
                    <a:pt x="8" y="120"/>
                    <a:pt x="9" y="121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7" y="122"/>
                    <a:pt x="6" y="122"/>
                    <a:pt x="5" y="123"/>
                  </a:cubicBezTo>
                  <a:cubicBezTo>
                    <a:pt x="5" y="123"/>
                    <a:pt x="5" y="123"/>
                    <a:pt x="4" y="124"/>
                  </a:cubicBezTo>
                  <a:cubicBezTo>
                    <a:pt x="4" y="124"/>
                    <a:pt x="4" y="125"/>
                    <a:pt x="4" y="126"/>
                  </a:cubicBezTo>
                  <a:cubicBezTo>
                    <a:pt x="3" y="126"/>
                    <a:pt x="3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8"/>
                    <a:pt x="2" y="128"/>
                    <a:pt x="3" y="128"/>
                  </a:cubicBezTo>
                  <a:cubicBezTo>
                    <a:pt x="3" y="129"/>
                    <a:pt x="3" y="129"/>
                    <a:pt x="3" y="130"/>
                  </a:cubicBezTo>
                  <a:cubicBezTo>
                    <a:pt x="3" y="131"/>
                    <a:pt x="3" y="131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2"/>
                    <a:pt x="3" y="133"/>
                    <a:pt x="3" y="134"/>
                  </a:cubicBezTo>
                  <a:cubicBezTo>
                    <a:pt x="4" y="134"/>
                    <a:pt x="4" y="135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7"/>
                    <a:pt x="5" y="138"/>
                    <a:pt x="5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7" y="138"/>
                    <a:pt x="7" y="139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9" y="139"/>
                    <a:pt x="10" y="139"/>
                    <a:pt x="11" y="140"/>
                  </a:cubicBezTo>
                  <a:cubicBezTo>
                    <a:pt x="11" y="141"/>
                    <a:pt x="11" y="142"/>
                    <a:pt x="11" y="143"/>
                  </a:cubicBezTo>
                  <a:cubicBezTo>
                    <a:pt x="11" y="144"/>
                    <a:pt x="11" y="144"/>
                    <a:pt x="12" y="146"/>
                  </a:cubicBezTo>
                  <a:cubicBezTo>
                    <a:pt x="13" y="146"/>
                    <a:pt x="13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5" y="148"/>
                    <a:pt x="15" y="149"/>
                  </a:cubicBezTo>
                  <a:cubicBezTo>
                    <a:pt x="15" y="150"/>
                    <a:pt x="15" y="150"/>
                    <a:pt x="14" y="150"/>
                  </a:cubicBezTo>
                  <a:cubicBezTo>
                    <a:pt x="13" y="150"/>
                    <a:pt x="13" y="150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1"/>
                    <a:pt x="12" y="152"/>
                    <a:pt x="12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4" y="152"/>
                    <a:pt x="14" y="152"/>
                    <a:pt x="15" y="152"/>
                  </a:cubicBezTo>
                  <a:cubicBezTo>
                    <a:pt x="17" y="152"/>
                    <a:pt x="19" y="154"/>
                    <a:pt x="19" y="155"/>
                  </a:cubicBezTo>
                  <a:cubicBezTo>
                    <a:pt x="19" y="155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0" y="157"/>
                    <a:pt x="21" y="157"/>
                    <a:pt x="21" y="157"/>
                  </a:cubicBezTo>
                  <a:cubicBezTo>
                    <a:pt x="21" y="158"/>
                    <a:pt x="21" y="158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60"/>
                    <a:pt x="22" y="160"/>
                    <a:pt x="23" y="160"/>
                  </a:cubicBezTo>
                  <a:cubicBezTo>
                    <a:pt x="23" y="160"/>
                    <a:pt x="23" y="160"/>
                    <a:pt x="23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7" y="161"/>
                    <a:pt x="28" y="162"/>
                    <a:pt x="29" y="162"/>
                  </a:cubicBezTo>
                  <a:cubicBezTo>
                    <a:pt x="30" y="162"/>
                    <a:pt x="31" y="162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4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31" y="166"/>
                    <a:pt x="31" y="167"/>
                    <a:pt x="31" y="168"/>
                  </a:cubicBezTo>
                  <a:cubicBezTo>
                    <a:pt x="32" y="168"/>
                    <a:pt x="32" y="169"/>
                    <a:pt x="31" y="169"/>
                  </a:cubicBezTo>
                  <a:cubicBezTo>
                    <a:pt x="31" y="170"/>
                    <a:pt x="30" y="170"/>
                    <a:pt x="30" y="170"/>
                  </a:cubicBezTo>
                  <a:cubicBezTo>
                    <a:pt x="29" y="170"/>
                    <a:pt x="28" y="170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30" y="171"/>
                    <a:pt x="30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0" y="173"/>
                    <a:pt x="30" y="173"/>
                    <a:pt x="30" y="173"/>
                  </a:cubicBezTo>
                  <a:cubicBezTo>
                    <a:pt x="29" y="173"/>
                    <a:pt x="29" y="173"/>
                    <a:pt x="28" y="173"/>
                  </a:cubicBezTo>
                  <a:cubicBezTo>
                    <a:pt x="28" y="174"/>
                    <a:pt x="27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8" y="176"/>
                    <a:pt x="28" y="176"/>
                    <a:pt x="28" y="176"/>
                  </a:cubicBezTo>
                  <a:cubicBezTo>
                    <a:pt x="27" y="176"/>
                    <a:pt x="27" y="176"/>
                    <a:pt x="26" y="177"/>
                  </a:cubicBezTo>
                  <a:cubicBezTo>
                    <a:pt x="26" y="178"/>
                    <a:pt x="25" y="178"/>
                    <a:pt x="25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9"/>
                    <a:pt x="25" y="179"/>
                    <a:pt x="27" y="180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9" y="181"/>
                    <a:pt x="29" y="182"/>
                    <a:pt x="30" y="182"/>
                  </a:cubicBezTo>
                  <a:cubicBezTo>
                    <a:pt x="30" y="182"/>
                    <a:pt x="30" y="183"/>
                    <a:pt x="30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1" y="183"/>
                    <a:pt x="31" y="183"/>
                    <a:pt x="31" y="183"/>
                  </a:cubicBezTo>
                  <a:cubicBezTo>
                    <a:pt x="32" y="183"/>
                    <a:pt x="32" y="183"/>
                    <a:pt x="32" y="183"/>
                  </a:cubicBezTo>
                  <a:close/>
                  <a:moveTo>
                    <a:pt x="259" y="145"/>
                  </a:moveTo>
                  <a:cubicBezTo>
                    <a:pt x="257" y="146"/>
                    <a:pt x="257" y="146"/>
                    <a:pt x="257" y="146"/>
                  </a:cubicBezTo>
                  <a:cubicBezTo>
                    <a:pt x="257" y="146"/>
                    <a:pt x="257" y="147"/>
                    <a:pt x="257" y="147"/>
                  </a:cubicBezTo>
                  <a:cubicBezTo>
                    <a:pt x="257" y="147"/>
                    <a:pt x="258" y="147"/>
                    <a:pt x="257" y="148"/>
                  </a:cubicBezTo>
                  <a:cubicBezTo>
                    <a:pt x="258" y="148"/>
                    <a:pt x="258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59" y="147"/>
                    <a:pt x="259" y="146"/>
                    <a:pt x="259" y="146"/>
                  </a:cubicBezTo>
                  <a:lnTo>
                    <a:pt x="259" y="145"/>
                  </a:lnTo>
                  <a:close/>
                  <a:moveTo>
                    <a:pt x="350" y="98"/>
                  </a:moveTo>
                  <a:cubicBezTo>
                    <a:pt x="350" y="99"/>
                    <a:pt x="350" y="100"/>
                    <a:pt x="351" y="100"/>
                  </a:cubicBezTo>
                  <a:cubicBezTo>
                    <a:pt x="351" y="100"/>
                    <a:pt x="351" y="100"/>
                    <a:pt x="351" y="100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8"/>
                    <a:pt x="350" y="98"/>
                    <a:pt x="350" y="98"/>
                  </a:cubicBezTo>
                  <a:close/>
                  <a:moveTo>
                    <a:pt x="116" y="72"/>
                  </a:moveTo>
                  <a:cubicBezTo>
                    <a:pt x="116" y="73"/>
                    <a:pt x="116" y="73"/>
                    <a:pt x="116" y="73"/>
                  </a:cubicBezTo>
                  <a:cubicBezTo>
                    <a:pt x="116" y="74"/>
                    <a:pt x="117" y="74"/>
                    <a:pt x="117" y="75"/>
                  </a:cubicBezTo>
                  <a:cubicBezTo>
                    <a:pt x="118" y="76"/>
                    <a:pt x="118" y="76"/>
                    <a:pt x="118" y="77"/>
                  </a:cubicBezTo>
                  <a:cubicBezTo>
                    <a:pt x="119" y="77"/>
                    <a:pt x="119" y="77"/>
                    <a:pt x="118" y="77"/>
                  </a:cubicBezTo>
                  <a:cubicBezTo>
                    <a:pt x="118" y="75"/>
                    <a:pt x="117" y="74"/>
                    <a:pt x="116" y="72"/>
                  </a:cubicBezTo>
                  <a:close/>
                  <a:moveTo>
                    <a:pt x="131" y="56"/>
                  </a:moveTo>
                  <a:cubicBezTo>
                    <a:pt x="131" y="57"/>
                    <a:pt x="131" y="57"/>
                    <a:pt x="130" y="58"/>
                  </a:cubicBezTo>
                  <a:cubicBezTo>
                    <a:pt x="129" y="58"/>
                    <a:pt x="129" y="58"/>
                    <a:pt x="130" y="59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2"/>
                    <a:pt x="130" y="62"/>
                  </a:cubicBezTo>
                  <a:cubicBezTo>
                    <a:pt x="130" y="63"/>
                    <a:pt x="130" y="64"/>
                    <a:pt x="130" y="64"/>
                  </a:cubicBezTo>
                  <a:cubicBezTo>
                    <a:pt x="131" y="64"/>
                    <a:pt x="131" y="64"/>
                    <a:pt x="131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2"/>
                    <a:pt x="131" y="61"/>
                    <a:pt x="131" y="60"/>
                  </a:cubicBezTo>
                  <a:cubicBezTo>
                    <a:pt x="131" y="59"/>
                    <a:pt x="131" y="58"/>
                    <a:pt x="131" y="57"/>
                  </a:cubicBezTo>
                  <a:cubicBezTo>
                    <a:pt x="131" y="57"/>
                    <a:pt x="131" y="56"/>
                    <a:pt x="131" y="56"/>
                  </a:cubicBezTo>
                  <a:close/>
                  <a:moveTo>
                    <a:pt x="194" y="39"/>
                  </a:moveTo>
                  <a:cubicBezTo>
                    <a:pt x="194" y="39"/>
                    <a:pt x="194" y="39"/>
                    <a:pt x="193" y="39"/>
                  </a:cubicBezTo>
                  <a:cubicBezTo>
                    <a:pt x="193" y="39"/>
                    <a:pt x="193" y="40"/>
                    <a:pt x="193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3" y="40"/>
                    <a:pt x="193" y="39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84" name="Freeform 725"/>
            <p:cNvSpPr/>
            <p:nvPr/>
          </p:nvSpPr>
          <p:spPr bwMode="auto">
            <a:xfrm>
              <a:off x="6492925" y="1585367"/>
              <a:ext cx="12700" cy="793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0 w 2"/>
                <a:gd name="T5" fmla="*/ 2147483647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85" name="Freeform 726"/>
            <p:cNvSpPr/>
            <p:nvPr/>
          </p:nvSpPr>
          <p:spPr bwMode="auto">
            <a:xfrm>
              <a:off x="6477050" y="1579017"/>
              <a:ext cx="44450" cy="20638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2147483647 w 6"/>
                <a:gd name="T13" fmla="*/ 0 h 3"/>
                <a:gd name="T14" fmla="*/ 2147483647 w 6"/>
                <a:gd name="T15" fmla="*/ 2147483647 h 3"/>
                <a:gd name="T16" fmla="*/ 2147483647 w 6"/>
                <a:gd name="T17" fmla="*/ 2147483647 h 3"/>
                <a:gd name="T18" fmla="*/ 2147483647 w 6"/>
                <a:gd name="T19" fmla="*/ 2147483647 h 3"/>
                <a:gd name="T20" fmla="*/ 0 w 6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86" name="Freeform 727"/>
            <p:cNvSpPr/>
            <p:nvPr/>
          </p:nvSpPr>
          <p:spPr bwMode="auto">
            <a:xfrm>
              <a:off x="6402438" y="1637755"/>
              <a:ext cx="9525" cy="6350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87" name="Freeform 728"/>
            <p:cNvSpPr/>
            <p:nvPr/>
          </p:nvSpPr>
          <p:spPr bwMode="auto">
            <a:xfrm>
              <a:off x="6396088" y="1631405"/>
              <a:ext cx="28575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88" name="Freeform 729"/>
            <p:cNvSpPr/>
            <p:nvPr/>
          </p:nvSpPr>
          <p:spPr bwMode="auto">
            <a:xfrm>
              <a:off x="6470700" y="1609180"/>
              <a:ext cx="12700" cy="12700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89" name="Freeform 730"/>
            <p:cNvSpPr/>
            <p:nvPr/>
          </p:nvSpPr>
          <p:spPr bwMode="auto">
            <a:xfrm>
              <a:off x="6456413" y="1599655"/>
              <a:ext cx="26987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0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3"/>
                    <a:pt x="2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90" name="Freeform 731"/>
            <p:cNvSpPr/>
            <p:nvPr/>
          </p:nvSpPr>
          <p:spPr bwMode="auto">
            <a:xfrm>
              <a:off x="6499275" y="1682205"/>
              <a:ext cx="82550" cy="38100"/>
            </a:xfrm>
            <a:custGeom>
              <a:avLst/>
              <a:gdLst>
                <a:gd name="T0" fmla="*/ 0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0 h 5"/>
                <a:gd name="T6" fmla="*/ 2147483647 w 11"/>
                <a:gd name="T7" fmla="*/ 0 h 5"/>
                <a:gd name="T8" fmla="*/ 2147483647 w 11"/>
                <a:gd name="T9" fmla="*/ 2147483647 h 5"/>
                <a:gd name="T10" fmla="*/ 2147483647 w 11"/>
                <a:gd name="T11" fmla="*/ 2147483647 h 5"/>
                <a:gd name="T12" fmla="*/ 2147483647 w 11"/>
                <a:gd name="T13" fmla="*/ 2147483647 h 5"/>
                <a:gd name="T14" fmla="*/ 2147483647 w 11"/>
                <a:gd name="T15" fmla="*/ 2147483647 h 5"/>
                <a:gd name="T16" fmla="*/ 2147483647 w 11"/>
                <a:gd name="T17" fmla="*/ 2147483647 h 5"/>
                <a:gd name="T18" fmla="*/ 0 w 11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" y="4"/>
                    <a:pt x="3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8" y="2"/>
                    <a:pt x="9" y="2"/>
                    <a:pt x="11" y="3"/>
                  </a:cubicBezTo>
                  <a:cubicBezTo>
                    <a:pt x="9" y="3"/>
                    <a:pt x="2" y="3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91" name="Freeform 732"/>
            <p:cNvSpPr>
              <a:spLocks noEditPoints="1"/>
            </p:cNvSpPr>
            <p:nvPr/>
          </p:nvSpPr>
          <p:spPr bwMode="auto">
            <a:xfrm>
              <a:off x="6492925" y="1675855"/>
              <a:ext cx="120650" cy="50800"/>
            </a:xfrm>
            <a:custGeom>
              <a:avLst/>
              <a:gdLst>
                <a:gd name="T0" fmla="*/ 2147483647 w 16"/>
                <a:gd name="T1" fmla="*/ 2147483647 h 7"/>
                <a:gd name="T2" fmla="*/ 2147483647 w 16"/>
                <a:gd name="T3" fmla="*/ 2147483647 h 7"/>
                <a:gd name="T4" fmla="*/ 2147483647 w 16"/>
                <a:gd name="T5" fmla="*/ 2147483647 h 7"/>
                <a:gd name="T6" fmla="*/ 0 w 16"/>
                <a:gd name="T7" fmla="*/ 2147483647 h 7"/>
                <a:gd name="T8" fmla="*/ 2147483647 w 16"/>
                <a:gd name="T9" fmla="*/ 2147483647 h 7"/>
                <a:gd name="T10" fmla="*/ 2147483647 w 16"/>
                <a:gd name="T11" fmla="*/ 2147483647 h 7"/>
                <a:gd name="T12" fmla="*/ 2147483647 w 16"/>
                <a:gd name="T13" fmla="*/ 2147483647 h 7"/>
                <a:gd name="T14" fmla="*/ 2147483647 w 16"/>
                <a:gd name="T15" fmla="*/ 2147483647 h 7"/>
                <a:gd name="T16" fmla="*/ 2147483647 w 16"/>
                <a:gd name="T17" fmla="*/ 2147483647 h 7"/>
                <a:gd name="T18" fmla="*/ 2147483647 w 16"/>
                <a:gd name="T19" fmla="*/ 0 h 7"/>
                <a:gd name="T20" fmla="*/ 2147483647 w 16"/>
                <a:gd name="T21" fmla="*/ 2147483647 h 7"/>
                <a:gd name="T22" fmla="*/ 2147483647 w 16"/>
                <a:gd name="T23" fmla="*/ 2147483647 h 7"/>
                <a:gd name="T24" fmla="*/ 2147483647 w 16"/>
                <a:gd name="T25" fmla="*/ 2147483647 h 7"/>
                <a:gd name="T26" fmla="*/ 2147483647 w 16"/>
                <a:gd name="T27" fmla="*/ 2147483647 h 7"/>
                <a:gd name="T28" fmla="*/ 2147483647 w 16"/>
                <a:gd name="T29" fmla="*/ 2147483647 h 7"/>
                <a:gd name="T30" fmla="*/ 2147483647 w 16"/>
                <a:gd name="T31" fmla="*/ 2147483647 h 7"/>
                <a:gd name="T32" fmla="*/ 2147483647 w 16"/>
                <a:gd name="T33" fmla="*/ 2147483647 h 7"/>
                <a:gd name="T34" fmla="*/ 2147483647 w 16"/>
                <a:gd name="T35" fmla="*/ 2147483647 h 7"/>
                <a:gd name="T36" fmla="*/ 2147483647 w 16"/>
                <a:gd name="T37" fmla="*/ 2147483647 h 7"/>
                <a:gd name="T38" fmla="*/ 2147483647 w 16"/>
                <a:gd name="T39" fmla="*/ 2147483647 h 7"/>
                <a:gd name="T40" fmla="*/ 2147483647 w 16"/>
                <a:gd name="T41" fmla="*/ 2147483647 h 7"/>
                <a:gd name="T42" fmla="*/ 2147483647 w 16"/>
                <a:gd name="T43" fmla="*/ 2147483647 h 7"/>
                <a:gd name="T44" fmla="*/ 2147483647 w 16"/>
                <a:gd name="T45" fmla="*/ 2147483647 h 7"/>
                <a:gd name="T46" fmla="*/ 2147483647 w 16"/>
                <a:gd name="T47" fmla="*/ 2147483647 h 7"/>
                <a:gd name="T48" fmla="*/ 2147483647 w 16"/>
                <a:gd name="T49" fmla="*/ 2147483647 h 7"/>
                <a:gd name="T50" fmla="*/ 2147483647 w 16"/>
                <a:gd name="T51" fmla="*/ 2147483647 h 7"/>
                <a:gd name="T52" fmla="*/ 2147483647 w 16"/>
                <a:gd name="T53" fmla="*/ 2147483647 h 7"/>
                <a:gd name="T54" fmla="*/ 2147483647 w 16"/>
                <a:gd name="T55" fmla="*/ 2147483647 h 7"/>
                <a:gd name="T56" fmla="*/ 2147483647 w 16"/>
                <a:gd name="T57" fmla="*/ 2147483647 h 7"/>
                <a:gd name="T58" fmla="*/ 2147483647 w 16"/>
                <a:gd name="T59" fmla="*/ 2147483647 h 7"/>
                <a:gd name="T60" fmla="*/ 2147483647 w 16"/>
                <a:gd name="T61" fmla="*/ 2147483647 h 7"/>
                <a:gd name="T62" fmla="*/ 2147483647 w 16"/>
                <a:gd name="T63" fmla="*/ 2147483647 h 7"/>
                <a:gd name="T64" fmla="*/ 2147483647 w 16"/>
                <a:gd name="T65" fmla="*/ 2147483647 h 7"/>
                <a:gd name="T66" fmla="*/ 2147483647 w 16"/>
                <a:gd name="T67" fmla="*/ 2147483647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11" y="3"/>
                    <a:pt x="12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9" y="4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7"/>
                  </a:lnTo>
                  <a:close/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92" name="Freeform 733"/>
            <p:cNvSpPr/>
            <p:nvPr/>
          </p:nvSpPr>
          <p:spPr bwMode="auto">
            <a:xfrm>
              <a:off x="6700888" y="1861592"/>
              <a:ext cx="60325" cy="119063"/>
            </a:xfrm>
            <a:custGeom>
              <a:avLst/>
              <a:gdLst>
                <a:gd name="T0" fmla="*/ 2147483647 w 8"/>
                <a:gd name="T1" fmla="*/ 0 h 16"/>
                <a:gd name="T2" fmla="*/ 2147483647 w 8"/>
                <a:gd name="T3" fmla="*/ 2147483647 h 16"/>
                <a:gd name="T4" fmla="*/ 2147483647 w 8"/>
                <a:gd name="T5" fmla="*/ 2147483647 h 16"/>
                <a:gd name="T6" fmla="*/ 2147483647 w 8"/>
                <a:gd name="T7" fmla="*/ 2147483647 h 16"/>
                <a:gd name="T8" fmla="*/ 2147483647 w 8"/>
                <a:gd name="T9" fmla="*/ 2147483647 h 16"/>
                <a:gd name="T10" fmla="*/ 2147483647 w 8"/>
                <a:gd name="T11" fmla="*/ 2147483647 h 16"/>
                <a:gd name="T12" fmla="*/ 2147483647 w 8"/>
                <a:gd name="T13" fmla="*/ 2147483647 h 16"/>
                <a:gd name="T14" fmla="*/ 2147483647 w 8"/>
                <a:gd name="T15" fmla="*/ 2147483647 h 16"/>
                <a:gd name="T16" fmla="*/ 2147483647 w 8"/>
                <a:gd name="T17" fmla="*/ 2147483647 h 16"/>
                <a:gd name="T18" fmla="*/ 2147483647 w 8"/>
                <a:gd name="T19" fmla="*/ 2147483647 h 16"/>
                <a:gd name="T20" fmla="*/ 2147483647 w 8"/>
                <a:gd name="T21" fmla="*/ 2147483647 h 16"/>
                <a:gd name="T22" fmla="*/ 2147483647 w 8"/>
                <a:gd name="T23" fmla="*/ 2147483647 h 16"/>
                <a:gd name="T24" fmla="*/ 2147483647 w 8"/>
                <a:gd name="T25" fmla="*/ 2147483647 h 16"/>
                <a:gd name="T26" fmla="*/ 2147483647 w 8"/>
                <a:gd name="T27" fmla="*/ 2147483647 h 16"/>
                <a:gd name="T28" fmla="*/ 2147483647 w 8"/>
                <a:gd name="T29" fmla="*/ 0 h 16"/>
                <a:gd name="T30" fmla="*/ 2147483647 w 8"/>
                <a:gd name="T31" fmla="*/ 0 h 16"/>
                <a:gd name="T32" fmla="*/ 2147483647 w 8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3" y="0"/>
                    <a:pt x="4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3" y="2"/>
                    <a:pt x="6" y="8"/>
                    <a:pt x="7" y="9"/>
                  </a:cubicBezTo>
                  <a:cubicBezTo>
                    <a:pt x="8" y="11"/>
                    <a:pt x="8" y="12"/>
                    <a:pt x="7" y="14"/>
                  </a:cubicBezTo>
                  <a:cubicBezTo>
                    <a:pt x="5" y="16"/>
                    <a:pt x="6" y="13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7" y="10"/>
                    <a:pt x="6" y="9"/>
                    <a:pt x="5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3" y="10"/>
                    <a:pt x="4" y="8"/>
                    <a:pt x="3" y="8"/>
                  </a:cubicBezTo>
                  <a:cubicBezTo>
                    <a:pt x="3" y="7"/>
                    <a:pt x="0" y="5"/>
                    <a:pt x="2" y="5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2" y="1"/>
                    <a:pt x="2" y="2"/>
                    <a:pt x="4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93" name="Freeform 734"/>
            <p:cNvSpPr>
              <a:spLocks noEditPoints="1"/>
            </p:cNvSpPr>
            <p:nvPr/>
          </p:nvSpPr>
          <p:spPr bwMode="auto">
            <a:xfrm>
              <a:off x="6700888" y="1852067"/>
              <a:ext cx="66675" cy="119063"/>
            </a:xfrm>
            <a:custGeom>
              <a:avLst/>
              <a:gdLst>
                <a:gd name="T0" fmla="*/ 2147483647 w 9"/>
                <a:gd name="T1" fmla="*/ 2147483647 h 16"/>
                <a:gd name="T2" fmla="*/ 2147483647 w 9"/>
                <a:gd name="T3" fmla="*/ 2147483647 h 16"/>
                <a:gd name="T4" fmla="*/ 2147483647 w 9"/>
                <a:gd name="T5" fmla="*/ 2147483647 h 16"/>
                <a:gd name="T6" fmla="*/ 2147483647 w 9"/>
                <a:gd name="T7" fmla="*/ 2147483647 h 16"/>
                <a:gd name="T8" fmla="*/ 2147483647 w 9"/>
                <a:gd name="T9" fmla="*/ 2147483647 h 16"/>
                <a:gd name="T10" fmla="*/ 2147483647 w 9"/>
                <a:gd name="T11" fmla="*/ 2147483647 h 16"/>
                <a:gd name="T12" fmla="*/ 0 w 9"/>
                <a:gd name="T13" fmla="*/ 2147483647 h 16"/>
                <a:gd name="T14" fmla="*/ 0 w 9"/>
                <a:gd name="T15" fmla="*/ 2147483647 h 16"/>
                <a:gd name="T16" fmla="*/ 0 w 9"/>
                <a:gd name="T17" fmla="*/ 2147483647 h 16"/>
                <a:gd name="T18" fmla="*/ 2147483647 w 9"/>
                <a:gd name="T19" fmla="*/ 2147483647 h 16"/>
                <a:gd name="T20" fmla="*/ 2147483647 w 9"/>
                <a:gd name="T21" fmla="*/ 2147483647 h 16"/>
                <a:gd name="T22" fmla="*/ 2147483647 w 9"/>
                <a:gd name="T23" fmla="*/ 2147483647 h 16"/>
                <a:gd name="T24" fmla="*/ 2147483647 w 9"/>
                <a:gd name="T25" fmla="*/ 0 h 16"/>
                <a:gd name="T26" fmla="*/ 2147483647 w 9"/>
                <a:gd name="T27" fmla="*/ 0 h 16"/>
                <a:gd name="T28" fmla="*/ 2147483647 w 9"/>
                <a:gd name="T29" fmla="*/ 2147483647 h 16"/>
                <a:gd name="T30" fmla="*/ 2147483647 w 9"/>
                <a:gd name="T31" fmla="*/ 2147483647 h 16"/>
                <a:gd name="T32" fmla="*/ 2147483647 w 9"/>
                <a:gd name="T33" fmla="*/ 2147483647 h 16"/>
                <a:gd name="T34" fmla="*/ 2147483647 w 9"/>
                <a:gd name="T35" fmla="*/ 2147483647 h 16"/>
                <a:gd name="T36" fmla="*/ 2147483647 w 9"/>
                <a:gd name="T37" fmla="*/ 2147483647 h 16"/>
                <a:gd name="T38" fmla="*/ 2147483647 w 9"/>
                <a:gd name="T39" fmla="*/ 2147483647 h 16"/>
                <a:gd name="T40" fmla="*/ 2147483647 w 9"/>
                <a:gd name="T41" fmla="*/ 2147483647 h 16"/>
                <a:gd name="T42" fmla="*/ 2147483647 w 9"/>
                <a:gd name="T43" fmla="*/ 2147483647 h 16"/>
                <a:gd name="T44" fmla="*/ 2147483647 w 9"/>
                <a:gd name="T45" fmla="*/ 2147483647 h 16"/>
                <a:gd name="T46" fmla="*/ 2147483647 w 9"/>
                <a:gd name="T47" fmla="*/ 2147483647 h 16"/>
                <a:gd name="T48" fmla="*/ 2147483647 w 9"/>
                <a:gd name="T49" fmla="*/ 2147483647 h 16"/>
                <a:gd name="T50" fmla="*/ 2147483647 w 9"/>
                <a:gd name="T51" fmla="*/ 2147483647 h 16"/>
                <a:gd name="T52" fmla="*/ 2147483647 w 9"/>
                <a:gd name="T53" fmla="*/ 2147483647 h 16"/>
                <a:gd name="T54" fmla="*/ 2147483647 w 9"/>
                <a:gd name="T55" fmla="*/ 2147483647 h 16"/>
                <a:gd name="T56" fmla="*/ 2147483647 w 9"/>
                <a:gd name="T57" fmla="*/ 2147483647 h 16"/>
                <a:gd name="T58" fmla="*/ 2147483647 w 9"/>
                <a:gd name="T59" fmla="*/ 2147483647 h 16"/>
                <a:gd name="T60" fmla="*/ 2147483647 w 9"/>
                <a:gd name="T61" fmla="*/ 2147483647 h 16"/>
                <a:gd name="T62" fmla="*/ 2147483647 w 9"/>
                <a:gd name="T63" fmla="*/ 2147483647 h 16"/>
                <a:gd name="T64" fmla="*/ 2147483647 w 9"/>
                <a:gd name="T65" fmla="*/ 2147483647 h 16"/>
                <a:gd name="T66" fmla="*/ 2147483647 w 9"/>
                <a:gd name="T67" fmla="*/ 2147483647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" h="16"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5" y="15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6" y="9"/>
                    <a:pt x="7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9" y="14"/>
                    <a:pt x="7" y="15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5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8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6"/>
                    <a:pt x="4" y="6"/>
                  </a:cubicBezTo>
                  <a:close/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94" name="Freeform 735"/>
            <p:cNvSpPr/>
            <p:nvPr/>
          </p:nvSpPr>
          <p:spPr bwMode="auto">
            <a:xfrm>
              <a:off x="6248450" y="1407567"/>
              <a:ext cx="141288" cy="95250"/>
            </a:xfrm>
            <a:custGeom>
              <a:avLst/>
              <a:gdLst>
                <a:gd name="T0" fmla="*/ 2147483647 w 19"/>
                <a:gd name="T1" fmla="*/ 0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2147483647 w 19"/>
                <a:gd name="T27" fmla="*/ 2147483647 h 13"/>
                <a:gd name="T28" fmla="*/ 2147483647 w 19"/>
                <a:gd name="T29" fmla="*/ 2147483647 h 13"/>
                <a:gd name="T30" fmla="*/ 2147483647 w 19"/>
                <a:gd name="T31" fmla="*/ 2147483647 h 13"/>
                <a:gd name="T32" fmla="*/ 2147483647 w 19"/>
                <a:gd name="T33" fmla="*/ 2147483647 h 13"/>
                <a:gd name="T34" fmla="*/ 2147483647 w 19"/>
                <a:gd name="T35" fmla="*/ 2147483647 h 13"/>
                <a:gd name="T36" fmla="*/ 2147483647 w 19"/>
                <a:gd name="T37" fmla="*/ 2147483647 h 13"/>
                <a:gd name="T38" fmla="*/ 2147483647 w 19"/>
                <a:gd name="T39" fmla="*/ 2147483647 h 13"/>
                <a:gd name="T40" fmla="*/ 2147483647 w 19"/>
                <a:gd name="T41" fmla="*/ 2147483647 h 13"/>
                <a:gd name="T42" fmla="*/ 2147483647 w 19"/>
                <a:gd name="T43" fmla="*/ 2147483647 h 13"/>
                <a:gd name="T44" fmla="*/ 2147483647 w 19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3">
                  <a:moveTo>
                    <a:pt x="14" y="0"/>
                  </a:moveTo>
                  <a:cubicBezTo>
                    <a:pt x="14" y="0"/>
                    <a:pt x="15" y="1"/>
                    <a:pt x="16" y="1"/>
                  </a:cubicBezTo>
                  <a:cubicBezTo>
                    <a:pt x="15" y="1"/>
                    <a:pt x="11" y="4"/>
                    <a:pt x="13" y="4"/>
                  </a:cubicBezTo>
                  <a:cubicBezTo>
                    <a:pt x="16" y="4"/>
                    <a:pt x="17" y="4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7"/>
                    <a:pt x="17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3" y="8"/>
                    <a:pt x="14" y="9"/>
                    <a:pt x="15" y="10"/>
                  </a:cubicBezTo>
                  <a:cubicBezTo>
                    <a:pt x="13" y="9"/>
                    <a:pt x="12" y="12"/>
                    <a:pt x="10" y="13"/>
                  </a:cubicBezTo>
                  <a:cubicBezTo>
                    <a:pt x="10" y="11"/>
                    <a:pt x="13" y="11"/>
                    <a:pt x="12" y="8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8" y="12"/>
                    <a:pt x="7" y="11"/>
                    <a:pt x="5" y="11"/>
                  </a:cubicBezTo>
                  <a:cubicBezTo>
                    <a:pt x="7" y="11"/>
                    <a:pt x="6" y="9"/>
                    <a:pt x="7" y="9"/>
                  </a:cubicBezTo>
                  <a:cubicBezTo>
                    <a:pt x="8" y="8"/>
                    <a:pt x="9" y="7"/>
                    <a:pt x="8" y="6"/>
                  </a:cubicBezTo>
                  <a:cubicBezTo>
                    <a:pt x="9" y="6"/>
                    <a:pt x="10" y="7"/>
                    <a:pt x="10" y="6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5" y="6"/>
                    <a:pt x="3" y="4"/>
                    <a:pt x="2" y="6"/>
                  </a:cubicBezTo>
                  <a:cubicBezTo>
                    <a:pt x="0" y="4"/>
                    <a:pt x="6" y="3"/>
                    <a:pt x="7" y="3"/>
                  </a:cubicBezTo>
                  <a:cubicBezTo>
                    <a:pt x="10" y="3"/>
                    <a:pt x="12" y="1"/>
                    <a:pt x="14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95" name="Freeform 736"/>
            <p:cNvSpPr>
              <a:spLocks noEditPoints="1"/>
            </p:cNvSpPr>
            <p:nvPr/>
          </p:nvSpPr>
          <p:spPr bwMode="auto">
            <a:xfrm>
              <a:off x="6254800" y="1399630"/>
              <a:ext cx="163513" cy="112712"/>
            </a:xfrm>
            <a:custGeom>
              <a:avLst/>
              <a:gdLst>
                <a:gd name="T0" fmla="*/ 2147483647 w 22"/>
                <a:gd name="T1" fmla="*/ 2147483647 h 15"/>
                <a:gd name="T2" fmla="*/ 2147483647 w 22"/>
                <a:gd name="T3" fmla="*/ 2147483647 h 15"/>
                <a:gd name="T4" fmla="*/ 2147483647 w 22"/>
                <a:gd name="T5" fmla="*/ 2147483647 h 15"/>
                <a:gd name="T6" fmla="*/ 2147483647 w 22"/>
                <a:gd name="T7" fmla="*/ 2147483647 h 15"/>
                <a:gd name="T8" fmla="*/ 2147483647 w 22"/>
                <a:gd name="T9" fmla="*/ 2147483647 h 15"/>
                <a:gd name="T10" fmla="*/ 2147483647 w 22"/>
                <a:gd name="T11" fmla="*/ 2147483647 h 15"/>
                <a:gd name="T12" fmla="*/ 2147483647 w 22"/>
                <a:gd name="T13" fmla="*/ 2147483647 h 15"/>
                <a:gd name="T14" fmla="*/ 2147483647 w 22"/>
                <a:gd name="T15" fmla="*/ 2147483647 h 15"/>
                <a:gd name="T16" fmla="*/ 2147483647 w 22"/>
                <a:gd name="T17" fmla="*/ 2147483647 h 15"/>
                <a:gd name="T18" fmla="*/ 2147483647 w 22"/>
                <a:gd name="T19" fmla="*/ 2147483647 h 15"/>
                <a:gd name="T20" fmla="*/ 0 w 22"/>
                <a:gd name="T21" fmla="*/ 2147483647 h 15"/>
                <a:gd name="T22" fmla="*/ 2147483647 w 22"/>
                <a:gd name="T23" fmla="*/ 2147483647 h 15"/>
                <a:gd name="T24" fmla="*/ 2147483647 w 22"/>
                <a:gd name="T25" fmla="*/ 2147483647 h 15"/>
                <a:gd name="T26" fmla="*/ 2147483647 w 22"/>
                <a:gd name="T27" fmla="*/ 2147483647 h 15"/>
                <a:gd name="T28" fmla="*/ 2147483647 w 22"/>
                <a:gd name="T29" fmla="*/ 2147483647 h 15"/>
                <a:gd name="T30" fmla="*/ 2147483647 w 22"/>
                <a:gd name="T31" fmla="*/ 2147483647 h 15"/>
                <a:gd name="T32" fmla="*/ 2147483647 w 22"/>
                <a:gd name="T33" fmla="*/ 2147483647 h 15"/>
                <a:gd name="T34" fmla="*/ 2147483647 w 22"/>
                <a:gd name="T35" fmla="*/ 2147483647 h 15"/>
                <a:gd name="T36" fmla="*/ 2147483647 w 22"/>
                <a:gd name="T37" fmla="*/ 2147483647 h 15"/>
                <a:gd name="T38" fmla="*/ 2147483647 w 22"/>
                <a:gd name="T39" fmla="*/ 2147483647 h 15"/>
                <a:gd name="T40" fmla="*/ 2147483647 w 22"/>
                <a:gd name="T41" fmla="*/ 2147483647 h 15"/>
                <a:gd name="T42" fmla="*/ 2147483647 w 22"/>
                <a:gd name="T43" fmla="*/ 2147483647 h 15"/>
                <a:gd name="T44" fmla="*/ 2147483647 w 22"/>
                <a:gd name="T45" fmla="*/ 2147483647 h 15"/>
                <a:gd name="T46" fmla="*/ 2147483647 w 22"/>
                <a:gd name="T47" fmla="*/ 2147483647 h 15"/>
                <a:gd name="T48" fmla="*/ 2147483647 w 22"/>
                <a:gd name="T49" fmla="*/ 2147483647 h 15"/>
                <a:gd name="T50" fmla="*/ 2147483647 w 22"/>
                <a:gd name="T51" fmla="*/ 2147483647 h 15"/>
                <a:gd name="T52" fmla="*/ 2147483647 w 22"/>
                <a:gd name="T53" fmla="*/ 2147483647 h 15"/>
                <a:gd name="T54" fmla="*/ 2147483647 w 22"/>
                <a:gd name="T55" fmla="*/ 2147483647 h 15"/>
                <a:gd name="T56" fmla="*/ 2147483647 w 22"/>
                <a:gd name="T57" fmla="*/ 2147483647 h 15"/>
                <a:gd name="T58" fmla="*/ 2147483647 w 22"/>
                <a:gd name="T59" fmla="*/ 2147483647 h 15"/>
                <a:gd name="T60" fmla="*/ 2147483647 w 22"/>
                <a:gd name="T61" fmla="*/ 2147483647 h 15"/>
                <a:gd name="T62" fmla="*/ 2147483647 w 22"/>
                <a:gd name="T63" fmla="*/ 2147483647 h 15"/>
                <a:gd name="T64" fmla="*/ 2147483647 w 22"/>
                <a:gd name="T65" fmla="*/ 2147483647 h 15"/>
                <a:gd name="T66" fmla="*/ 2147483647 w 22"/>
                <a:gd name="T67" fmla="*/ 2147483647 h 15"/>
                <a:gd name="T68" fmla="*/ 2147483647 w 22"/>
                <a:gd name="T69" fmla="*/ 2147483647 h 15"/>
                <a:gd name="T70" fmla="*/ 2147483647 w 22"/>
                <a:gd name="T71" fmla="*/ 2147483647 h 15"/>
                <a:gd name="T72" fmla="*/ 2147483647 w 22"/>
                <a:gd name="T73" fmla="*/ 2147483647 h 15"/>
                <a:gd name="T74" fmla="*/ 2147483647 w 22"/>
                <a:gd name="T75" fmla="*/ 2147483647 h 15"/>
                <a:gd name="T76" fmla="*/ 2147483647 w 22"/>
                <a:gd name="T77" fmla="*/ 2147483647 h 15"/>
                <a:gd name="T78" fmla="*/ 2147483647 w 22"/>
                <a:gd name="T79" fmla="*/ 2147483647 h 15"/>
                <a:gd name="T80" fmla="*/ 2147483647 w 22"/>
                <a:gd name="T81" fmla="*/ 2147483647 h 15"/>
                <a:gd name="T82" fmla="*/ 2147483647 w 22"/>
                <a:gd name="T83" fmla="*/ 2147483647 h 15"/>
                <a:gd name="T84" fmla="*/ 2147483647 w 22"/>
                <a:gd name="T85" fmla="*/ 2147483647 h 15"/>
                <a:gd name="T86" fmla="*/ 2147483647 w 22"/>
                <a:gd name="T87" fmla="*/ 2147483647 h 15"/>
                <a:gd name="T88" fmla="*/ 2147483647 w 22"/>
                <a:gd name="T89" fmla="*/ 2147483647 h 15"/>
                <a:gd name="T90" fmla="*/ 2147483647 w 22"/>
                <a:gd name="T91" fmla="*/ 2147483647 h 15"/>
                <a:gd name="T92" fmla="*/ 2147483647 w 22"/>
                <a:gd name="T93" fmla="*/ 2147483647 h 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2" h="15">
                  <a:moveTo>
                    <a:pt x="9" y="15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8" y="14"/>
                    <a:pt x="7" y="13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4"/>
                    <a:pt x="3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6" y="5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5"/>
                    <a:pt x="18" y="6"/>
                  </a:cubicBezTo>
                  <a:cubicBezTo>
                    <a:pt x="18" y="7"/>
                    <a:pt x="18" y="9"/>
                    <a:pt x="16" y="9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9" y="15"/>
                  </a:lnTo>
                  <a:close/>
                  <a:moveTo>
                    <a:pt x="6" y="12"/>
                  </a:moveTo>
                  <a:cubicBezTo>
                    <a:pt x="6" y="12"/>
                    <a:pt x="7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8" y="11"/>
                    <a:pt x="8" y="11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8" y="4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lose/>
                  <a:moveTo>
                    <a:pt x="11" y="10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96" name="Freeform 737"/>
            <p:cNvSpPr/>
            <p:nvPr/>
          </p:nvSpPr>
          <p:spPr bwMode="auto">
            <a:xfrm>
              <a:off x="6924725" y="2761705"/>
              <a:ext cx="28575" cy="2222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0" y="1"/>
                    <a:pt x="2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97" name="Freeform 738"/>
            <p:cNvSpPr/>
            <p:nvPr/>
          </p:nvSpPr>
          <p:spPr bwMode="auto">
            <a:xfrm>
              <a:off x="6931075" y="2761705"/>
              <a:ext cx="31750" cy="2222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498" name="Freeform 739"/>
            <p:cNvSpPr/>
            <p:nvPr/>
          </p:nvSpPr>
          <p:spPr bwMode="auto">
            <a:xfrm>
              <a:off x="6470700" y="2188617"/>
              <a:ext cx="22225" cy="22225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2"/>
                    <a:pt x="2" y="2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499" name="Freeform 740"/>
            <p:cNvSpPr/>
            <p:nvPr/>
          </p:nvSpPr>
          <p:spPr bwMode="auto">
            <a:xfrm>
              <a:off x="6456413" y="2179092"/>
              <a:ext cx="42862" cy="317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w 6"/>
                <a:gd name="T7" fmla="*/ 0 h 4"/>
                <a:gd name="T8" fmla="*/ 2147483647 w 6"/>
                <a:gd name="T9" fmla="*/ 0 h 4"/>
                <a:gd name="T10" fmla="*/ 2147483647 w 6"/>
                <a:gd name="T11" fmla="*/ 0 h 4"/>
                <a:gd name="T12" fmla="*/ 2147483647 w 6"/>
                <a:gd name="T13" fmla="*/ 0 h 4"/>
                <a:gd name="T14" fmla="*/ 2147483647 w 6"/>
                <a:gd name="T15" fmla="*/ 0 h 4"/>
                <a:gd name="T16" fmla="*/ 2147483647 w 6"/>
                <a:gd name="T17" fmla="*/ 0 h 4"/>
                <a:gd name="T18" fmla="*/ 2147483647 w 6"/>
                <a:gd name="T19" fmla="*/ 2147483647 h 4"/>
                <a:gd name="T20" fmla="*/ 2147483647 w 6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6" y="3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00" name="Freeform 741"/>
            <p:cNvSpPr/>
            <p:nvPr/>
          </p:nvSpPr>
          <p:spPr bwMode="auto">
            <a:xfrm>
              <a:off x="6827888" y="2002880"/>
              <a:ext cx="282575" cy="192087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0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2147483647 w 38"/>
                <a:gd name="T27" fmla="*/ 2147483647 h 26"/>
                <a:gd name="T28" fmla="*/ 2147483647 w 38"/>
                <a:gd name="T29" fmla="*/ 2147483647 h 26"/>
                <a:gd name="T30" fmla="*/ 2147483647 w 38"/>
                <a:gd name="T31" fmla="*/ 2147483647 h 26"/>
                <a:gd name="T32" fmla="*/ 2147483647 w 38"/>
                <a:gd name="T33" fmla="*/ 2147483647 h 26"/>
                <a:gd name="T34" fmla="*/ 2147483647 w 38"/>
                <a:gd name="T35" fmla="*/ 2147483647 h 26"/>
                <a:gd name="T36" fmla="*/ 2147483647 w 38"/>
                <a:gd name="T37" fmla="*/ 2147483647 h 26"/>
                <a:gd name="T38" fmla="*/ 2147483647 w 38"/>
                <a:gd name="T39" fmla="*/ 2147483647 h 26"/>
                <a:gd name="T40" fmla="*/ 2147483647 w 38"/>
                <a:gd name="T41" fmla="*/ 2147483647 h 26"/>
                <a:gd name="T42" fmla="*/ 2147483647 w 38"/>
                <a:gd name="T43" fmla="*/ 2147483647 h 26"/>
                <a:gd name="T44" fmla="*/ 2147483647 w 38"/>
                <a:gd name="T45" fmla="*/ 2147483647 h 26"/>
                <a:gd name="T46" fmla="*/ 2147483647 w 38"/>
                <a:gd name="T47" fmla="*/ 2147483647 h 26"/>
                <a:gd name="T48" fmla="*/ 2147483647 w 38"/>
                <a:gd name="T49" fmla="*/ 2147483647 h 26"/>
                <a:gd name="T50" fmla="*/ 2147483647 w 38"/>
                <a:gd name="T51" fmla="*/ 2147483647 h 26"/>
                <a:gd name="T52" fmla="*/ 2147483647 w 38"/>
                <a:gd name="T53" fmla="*/ 2147483647 h 26"/>
                <a:gd name="T54" fmla="*/ 2147483647 w 38"/>
                <a:gd name="T55" fmla="*/ 2147483647 h 26"/>
                <a:gd name="T56" fmla="*/ 2147483647 w 38"/>
                <a:gd name="T57" fmla="*/ 2147483647 h 26"/>
                <a:gd name="T58" fmla="*/ 2147483647 w 38"/>
                <a:gd name="T59" fmla="*/ 2147483647 h 26"/>
                <a:gd name="T60" fmla="*/ 2147483647 w 38"/>
                <a:gd name="T61" fmla="*/ 2147483647 h 26"/>
                <a:gd name="T62" fmla="*/ 2147483647 w 38"/>
                <a:gd name="T63" fmla="*/ 2147483647 h 26"/>
                <a:gd name="T64" fmla="*/ 2147483647 w 38"/>
                <a:gd name="T65" fmla="*/ 2147483647 h 26"/>
                <a:gd name="T66" fmla="*/ 2147483647 w 38"/>
                <a:gd name="T67" fmla="*/ 2147483647 h 26"/>
                <a:gd name="T68" fmla="*/ 2147483647 w 38"/>
                <a:gd name="T69" fmla="*/ 2147483647 h 26"/>
                <a:gd name="T70" fmla="*/ 2147483647 w 38"/>
                <a:gd name="T71" fmla="*/ 2147483647 h 26"/>
                <a:gd name="T72" fmla="*/ 2147483647 w 38"/>
                <a:gd name="T73" fmla="*/ 2147483647 h 26"/>
                <a:gd name="T74" fmla="*/ 2147483647 w 38"/>
                <a:gd name="T75" fmla="*/ 2147483647 h 26"/>
                <a:gd name="T76" fmla="*/ 2147483647 w 38"/>
                <a:gd name="T77" fmla="*/ 2147483647 h 26"/>
                <a:gd name="T78" fmla="*/ 2147483647 w 38"/>
                <a:gd name="T79" fmla="*/ 2147483647 h 26"/>
                <a:gd name="T80" fmla="*/ 2147483647 w 38"/>
                <a:gd name="T81" fmla="*/ 2147483647 h 26"/>
                <a:gd name="T82" fmla="*/ 2147483647 w 38"/>
                <a:gd name="T83" fmla="*/ 2147483647 h 26"/>
                <a:gd name="T84" fmla="*/ 2147483647 w 38"/>
                <a:gd name="T85" fmla="*/ 2147483647 h 26"/>
                <a:gd name="T86" fmla="*/ 2147483647 w 38"/>
                <a:gd name="T87" fmla="*/ 2147483647 h 26"/>
                <a:gd name="T88" fmla="*/ 2147483647 w 38"/>
                <a:gd name="T89" fmla="*/ 2147483647 h 26"/>
                <a:gd name="T90" fmla="*/ 2147483647 w 38"/>
                <a:gd name="T91" fmla="*/ 2147483647 h 26"/>
                <a:gd name="T92" fmla="*/ 2147483647 w 38"/>
                <a:gd name="T93" fmla="*/ 2147483647 h 26"/>
                <a:gd name="T94" fmla="*/ 2147483647 w 38"/>
                <a:gd name="T95" fmla="*/ 2147483647 h 26"/>
                <a:gd name="T96" fmla="*/ 2147483647 w 38"/>
                <a:gd name="T97" fmla="*/ 2147483647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8" h="26">
                  <a:moveTo>
                    <a:pt x="18" y="9"/>
                  </a:moveTo>
                  <a:cubicBezTo>
                    <a:pt x="16" y="9"/>
                    <a:pt x="15" y="8"/>
                    <a:pt x="13" y="9"/>
                  </a:cubicBezTo>
                  <a:cubicBezTo>
                    <a:pt x="11" y="11"/>
                    <a:pt x="10" y="7"/>
                    <a:pt x="8" y="8"/>
                  </a:cubicBezTo>
                  <a:cubicBezTo>
                    <a:pt x="9" y="7"/>
                    <a:pt x="9" y="7"/>
                    <a:pt x="10" y="6"/>
                  </a:cubicBezTo>
                  <a:cubicBezTo>
                    <a:pt x="9" y="6"/>
                    <a:pt x="2" y="11"/>
                    <a:pt x="3" y="8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2" y="6"/>
                    <a:pt x="6" y="5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1" y="1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5" y="1"/>
                    <a:pt x="13" y="5"/>
                    <a:pt x="17" y="4"/>
                  </a:cubicBezTo>
                  <a:cubicBezTo>
                    <a:pt x="16" y="6"/>
                    <a:pt x="18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1"/>
                    <a:pt x="24" y="11"/>
                    <a:pt x="25" y="11"/>
                  </a:cubicBezTo>
                  <a:cubicBezTo>
                    <a:pt x="28" y="11"/>
                    <a:pt x="28" y="13"/>
                    <a:pt x="29" y="15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4"/>
                    <a:pt x="25" y="14"/>
                    <a:pt x="24" y="13"/>
                  </a:cubicBezTo>
                  <a:cubicBezTo>
                    <a:pt x="25" y="15"/>
                    <a:pt x="24" y="16"/>
                    <a:pt x="24" y="18"/>
                  </a:cubicBezTo>
                  <a:cubicBezTo>
                    <a:pt x="24" y="20"/>
                    <a:pt x="21" y="21"/>
                    <a:pt x="22" y="23"/>
                  </a:cubicBezTo>
                  <a:cubicBezTo>
                    <a:pt x="22" y="22"/>
                    <a:pt x="21" y="23"/>
                    <a:pt x="21" y="24"/>
                  </a:cubicBezTo>
                  <a:cubicBezTo>
                    <a:pt x="23" y="24"/>
                    <a:pt x="24" y="22"/>
                    <a:pt x="25" y="22"/>
                  </a:cubicBezTo>
                  <a:cubicBezTo>
                    <a:pt x="26" y="21"/>
                    <a:pt x="27" y="22"/>
                    <a:pt x="28" y="21"/>
                  </a:cubicBezTo>
                  <a:cubicBezTo>
                    <a:pt x="28" y="21"/>
                    <a:pt x="30" y="21"/>
                    <a:pt x="31" y="21"/>
                  </a:cubicBezTo>
                  <a:cubicBezTo>
                    <a:pt x="31" y="20"/>
                    <a:pt x="30" y="19"/>
                    <a:pt x="29" y="20"/>
                  </a:cubicBezTo>
                  <a:cubicBezTo>
                    <a:pt x="30" y="18"/>
                    <a:pt x="33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7" y="16"/>
                    <a:pt x="38" y="16"/>
                  </a:cubicBezTo>
                  <a:cubicBezTo>
                    <a:pt x="38" y="16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20"/>
                    <a:pt x="33" y="19"/>
                    <a:pt x="30" y="20"/>
                  </a:cubicBezTo>
                  <a:cubicBezTo>
                    <a:pt x="32" y="23"/>
                    <a:pt x="23" y="26"/>
                    <a:pt x="20" y="25"/>
                  </a:cubicBezTo>
                  <a:cubicBezTo>
                    <a:pt x="22" y="22"/>
                    <a:pt x="22" y="20"/>
                    <a:pt x="21" y="17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20" y="16"/>
                    <a:pt x="21" y="14"/>
                    <a:pt x="19" y="12"/>
                  </a:cubicBezTo>
                  <a:cubicBezTo>
                    <a:pt x="17" y="11"/>
                    <a:pt x="16" y="13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5"/>
                    <a:pt x="13" y="18"/>
                    <a:pt x="13" y="19"/>
                  </a:cubicBezTo>
                  <a:cubicBezTo>
                    <a:pt x="14" y="21"/>
                    <a:pt x="14" y="25"/>
                    <a:pt x="12" y="25"/>
                  </a:cubicBezTo>
                  <a:cubicBezTo>
                    <a:pt x="7" y="25"/>
                    <a:pt x="12" y="14"/>
                    <a:pt x="12" y="13"/>
                  </a:cubicBezTo>
                  <a:cubicBezTo>
                    <a:pt x="11" y="14"/>
                    <a:pt x="11" y="15"/>
                    <a:pt x="10" y="16"/>
                  </a:cubicBezTo>
                  <a:cubicBezTo>
                    <a:pt x="10" y="14"/>
                    <a:pt x="11" y="12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5" y="10"/>
                    <a:pt x="16" y="11"/>
                  </a:cubicBezTo>
                  <a:cubicBezTo>
                    <a:pt x="17" y="12"/>
                    <a:pt x="17" y="10"/>
                    <a:pt x="19" y="11"/>
                  </a:cubicBezTo>
                  <a:cubicBezTo>
                    <a:pt x="19" y="10"/>
                    <a:pt x="18" y="10"/>
                    <a:pt x="18" y="9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01" name="Freeform 742"/>
            <p:cNvSpPr>
              <a:spLocks noEditPoints="1"/>
            </p:cNvSpPr>
            <p:nvPr/>
          </p:nvSpPr>
          <p:spPr bwMode="auto">
            <a:xfrm>
              <a:off x="6812013" y="1980655"/>
              <a:ext cx="298450" cy="207962"/>
            </a:xfrm>
            <a:custGeom>
              <a:avLst/>
              <a:gdLst>
                <a:gd name="T0" fmla="*/ 2147483647 w 40"/>
                <a:gd name="T1" fmla="*/ 2147483647 h 28"/>
                <a:gd name="T2" fmla="*/ 2147483647 w 40"/>
                <a:gd name="T3" fmla="*/ 2147483647 h 28"/>
                <a:gd name="T4" fmla="*/ 2147483647 w 40"/>
                <a:gd name="T5" fmla="*/ 2147483647 h 28"/>
                <a:gd name="T6" fmla="*/ 2147483647 w 40"/>
                <a:gd name="T7" fmla="*/ 2147483647 h 28"/>
                <a:gd name="T8" fmla="*/ 2147483647 w 40"/>
                <a:gd name="T9" fmla="*/ 2147483647 h 28"/>
                <a:gd name="T10" fmla="*/ 2147483647 w 40"/>
                <a:gd name="T11" fmla="*/ 2147483647 h 28"/>
                <a:gd name="T12" fmla="*/ 2147483647 w 40"/>
                <a:gd name="T13" fmla="*/ 2147483647 h 28"/>
                <a:gd name="T14" fmla="*/ 2147483647 w 40"/>
                <a:gd name="T15" fmla="*/ 2147483647 h 28"/>
                <a:gd name="T16" fmla="*/ 2147483647 w 40"/>
                <a:gd name="T17" fmla="*/ 2147483647 h 28"/>
                <a:gd name="T18" fmla="*/ 2147483647 w 40"/>
                <a:gd name="T19" fmla="*/ 2147483647 h 28"/>
                <a:gd name="T20" fmla="*/ 2147483647 w 40"/>
                <a:gd name="T21" fmla="*/ 2147483647 h 28"/>
                <a:gd name="T22" fmla="*/ 2147483647 w 40"/>
                <a:gd name="T23" fmla="*/ 2147483647 h 28"/>
                <a:gd name="T24" fmla="*/ 2147483647 w 40"/>
                <a:gd name="T25" fmla="*/ 2147483647 h 28"/>
                <a:gd name="T26" fmla="*/ 2147483647 w 40"/>
                <a:gd name="T27" fmla="*/ 2147483647 h 28"/>
                <a:gd name="T28" fmla="*/ 2147483647 w 40"/>
                <a:gd name="T29" fmla="*/ 2147483647 h 28"/>
                <a:gd name="T30" fmla="*/ 2147483647 w 40"/>
                <a:gd name="T31" fmla="*/ 2147483647 h 28"/>
                <a:gd name="T32" fmla="*/ 2147483647 w 40"/>
                <a:gd name="T33" fmla="*/ 2147483647 h 28"/>
                <a:gd name="T34" fmla="*/ 2147483647 w 40"/>
                <a:gd name="T35" fmla="*/ 2147483647 h 28"/>
                <a:gd name="T36" fmla="*/ 2147483647 w 40"/>
                <a:gd name="T37" fmla="*/ 2147483647 h 28"/>
                <a:gd name="T38" fmla="*/ 2147483647 w 40"/>
                <a:gd name="T39" fmla="*/ 2147483647 h 28"/>
                <a:gd name="T40" fmla="*/ 2147483647 w 40"/>
                <a:gd name="T41" fmla="*/ 2147483647 h 28"/>
                <a:gd name="T42" fmla="*/ 2147483647 w 40"/>
                <a:gd name="T43" fmla="*/ 2147483647 h 28"/>
                <a:gd name="T44" fmla="*/ 2147483647 w 40"/>
                <a:gd name="T45" fmla="*/ 2147483647 h 28"/>
                <a:gd name="T46" fmla="*/ 2147483647 w 40"/>
                <a:gd name="T47" fmla="*/ 2147483647 h 28"/>
                <a:gd name="T48" fmla="*/ 2147483647 w 40"/>
                <a:gd name="T49" fmla="*/ 2147483647 h 28"/>
                <a:gd name="T50" fmla="*/ 2147483647 w 40"/>
                <a:gd name="T51" fmla="*/ 2147483647 h 28"/>
                <a:gd name="T52" fmla="*/ 2147483647 w 40"/>
                <a:gd name="T53" fmla="*/ 2147483647 h 28"/>
                <a:gd name="T54" fmla="*/ 2147483647 w 40"/>
                <a:gd name="T55" fmla="*/ 2147483647 h 28"/>
                <a:gd name="T56" fmla="*/ 2147483647 w 40"/>
                <a:gd name="T57" fmla="*/ 2147483647 h 28"/>
                <a:gd name="T58" fmla="*/ 2147483647 w 40"/>
                <a:gd name="T59" fmla="*/ 2147483647 h 28"/>
                <a:gd name="T60" fmla="*/ 2147483647 w 40"/>
                <a:gd name="T61" fmla="*/ 2147483647 h 28"/>
                <a:gd name="T62" fmla="*/ 2147483647 w 40"/>
                <a:gd name="T63" fmla="*/ 2147483647 h 28"/>
                <a:gd name="T64" fmla="*/ 2147483647 w 40"/>
                <a:gd name="T65" fmla="*/ 2147483647 h 28"/>
                <a:gd name="T66" fmla="*/ 2147483647 w 40"/>
                <a:gd name="T67" fmla="*/ 2147483647 h 28"/>
                <a:gd name="T68" fmla="*/ 2147483647 w 40"/>
                <a:gd name="T69" fmla="*/ 2147483647 h 28"/>
                <a:gd name="T70" fmla="*/ 2147483647 w 40"/>
                <a:gd name="T71" fmla="*/ 2147483647 h 28"/>
                <a:gd name="T72" fmla="*/ 2147483647 w 40"/>
                <a:gd name="T73" fmla="*/ 2147483647 h 28"/>
                <a:gd name="T74" fmla="*/ 2147483647 w 40"/>
                <a:gd name="T75" fmla="*/ 2147483647 h 28"/>
                <a:gd name="T76" fmla="*/ 2147483647 w 40"/>
                <a:gd name="T77" fmla="*/ 2147483647 h 28"/>
                <a:gd name="T78" fmla="*/ 2147483647 w 40"/>
                <a:gd name="T79" fmla="*/ 2147483647 h 28"/>
                <a:gd name="T80" fmla="*/ 2147483647 w 40"/>
                <a:gd name="T81" fmla="*/ 2147483647 h 28"/>
                <a:gd name="T82" fmla="*/ 2147483647 w 40"/>
                <a:gd name="T83" fmla="*/ 2147483647 h 28"/>
                <a:gd name="T84" fmla="*/ 2147483647 w 40"/>
                <a:gd name="T85" fmla="*/ 2147483647 h 28"/>
                <a:gd name="T86" fmla="*/ 2147483647 w 40"/>
                <a:gd name="T87" fmla="*/ 2147483647 h 28"/>
                <a:gd name="T88" fmla="*/ 2147483647 w 40"/>
                <a:gd name="T89" fmla="*/ 2147483647 h 28"/>
                <a:gd name="T90" fmla="*/ 2147483647 w 40"/>
                <a:gd name="T91" fmla="*/ 2147483647 h 28"/>
                <a:gd name="T92" fmla="*/ 2147483647 w 40"/>
                <a:gd name="T93" fmla="*/ 2147483647 h 28"/>
                <a:gd name="T94" fmla="*/ 2147483647 w 40"/>
                <a:gd name="T95" fmla="*/ 2147483647 h 28"/>
                <a:gd name="T96" fmla="*/ 2147483647 w 40"/>
                <a:gd name="T97" fmla="*/ 2147483647 h 28"/>
                <a:gd name="T98" fmla="*/ 2147483647 w 40"/>
                <a:gd name="T99" fmla="*/ 2147483647 h 28"/>
                <a:gd name="T100" fmla="*/ 2147483647 w 40"/>
                <a:gd name="T101" fmla="*/ 2147483647 h 28"/>
                <a:gd name="T102" fmla="*/ 2147483647 w 40"/>
                <a:gd name="T103" fmla="*/ 2147483647 h 28"/>
                <a:gd name="T104" fmla="*/ 2147483647 w 40"/>
                <a:gd name="T105" fmla="*/ 2147483647 h 28"/>
                <a:gd name="T106" fmla="*/ 2147483647 w 40"/>
                <a:gd name="T107" fmla="*/ 2147483647 h 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0" h="28">
                  <a:moveTo>
                    <a:pt x="24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2" y="26"/>
                    <a:pt x="23" y="25"/>
                    <a:pt x="23" y="25"/>
                  </a:cubicBezTo>
                  <a:cubicBezTo>
                    <a:pt x="24" y="24"/>
                    <a:pt x="2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2" y="18"/>
                    <a:pt x="22" y="17"/>
                  </a:cubicBezTo>
                  <a:cubicBezTo>
                    <a:pt x="22" y="17"/>
                    <a:pt x="21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8" y="17"/>
                    <a:pt x="18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1"/>
                    <a:pt x="16" y="22"/>
                  </a:cubicBezTo>
                  <a:cubicBezTo>
                    <a:pt x="16" y="23"/>
                    <a:pt x="16" y="26"/>
                    <a:pt x="15" y="27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8"/>
                    <a:pt x="12" y="27"/>
                  </a:cubicBezTo>
                  <a:cubicBezTo>
                    <a:pt x="10" y="26"/>
                    <a:pt x="11" y="22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6" y="12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1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2"/>
                    <a:pt x="5" y="13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4"/>
                    <a:pt x="16" y="5"/>
                    <a:pt x="17" y="6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9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4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2"/>
                    <a:pt x="26" y="23"/>
                    <a:pt x="25" y="23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7" y="24"/>
                    <a:pt x="27" y="24"/>
                  </a:cubicBezTo>
                  <a:cubicBezTo>
                    <a:pt x="28" y="24"/>
                    <a:pt x="28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3"/>
                    <a:pt x="31" y="23"/>
                  </a:cubicBezTo>
                  <a:cubicBezTo>
                    <a:pt x="31" y="23"/>
                    <a:pt x="32" y="24"/>
                    <a:pt x="32" y="24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1"/>
                    <a:pt x="31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5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8" y="19"/>
                    <a:pt x="39" y="19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2"/>
                    <a:pt x="39" y="22"/>
                  </a:cubicBezTo>
                  <a:cubicBezTo>
                    <a:pt x="38" y="23"/>
                    <a:pt x="37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7"/>
                    <a:pt x="27" y="28"/>
                    <a:pt x="24" y="28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3" y="19"/>
                  </a:cubicBezTo>
                  <a:cubicBezTo>
                    <a:pt x="13" y="22"/>
                    <a:pt x="12" y="26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6"/>
                    <a:pt x="15" y="23"/>
                    <a:pt x="15" y="23"/>
                  </a:cubicBezTo>
                  <a:cubicBezTo>
                    <a:pt x="14" y="21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6" y="27"/>
                    <a:pt x="30" y="26"/>
                    <a:pt x="31" y="25"/>
                  </a:cubicBezTo>
                  <a:cubicBezTo>
                    <a:pt x="31" y="25"/>
                    <a:pt x="30" y="25"/>
                    <a:pt x="30" y="25"/>
                  </a:cubicBezTo>
                  <a:cubicBezTo>
                    <a:pt x="29" y="25"/>
                    <a:pt x="29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5" y="20"/>
                    <a:pt x="26" y="19"/>
                    <a:pt x="26" y="19"/>
                  </a:cubicBezTo>
                  <a:cubicBezTo>
                    <a:pt x="26" y="18"/>
                    <a:pt x="26" y="17"/>
                    <a:pt x="26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9" y="15"/>
                    <a:pt x="28" y="15"/>
                    <a:pt x="27" y="15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4" y="14"/>
                    <a:pt x="23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1" y="15"/>
                  </a:cubicBezTo>
                  <a:cubicBezTo>
                    <a:pt x="22" y="15"/>
                    <a:pt x="23" y="16"/>
                    <a:pt x="23" y="17"/>
                  </a:cubicBezTo>
                  <a:cubicBezTo>
                    <a:pt x="23" y="18"/>
                    <a:pt x="23" y="19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lnTo>
                    <a:pt x="24" y="19"/>
                  </a:lnTo>
                  <a:close/>
                  <a:moveTo>
                    <a:pt x="32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6" y="22"/>
                    <a:pt x="38" y="22"/>
                    <a:pt x="38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5" y="21"/>
                    <a:pt x="34" y="21"/>
                    <a:pt x="32" y="22"/>
                  </a:cubicBezTo>
                  <a:close/>
                  <a:moveTo>
                    <a:pt x="11" y="10"/>
                  </a:moveTo>
                  <a:cubicBezTo>
                    <a:pt x="12" y="10"/>
                    <a:pt x="13" y="11"/>
                    <a:pt x="13" y="11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2" y="4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7" y="11"/>
                    <a:pt x="10" y="9"/>
                    <a:pt x="11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  <p:sp>
          <p:nvSpPr>
            <p:cNvPr id="15502" name="Freeform 743"/>
            <p:cNvSpPr/>
            <p:nvPr/>
          </p:nvSpPr>
          <p:spPr bwMode="auto">
            <a:xfrm>
              <a:off x="7258100" y="699542"/>
              <a:ext cx="1123950" cy="1004888"/>
            </a:xfrm>
            <a:custGeom>
              <a:avLst/>
              <a:gdLst>
                <a:gd name="T0" fmla="*/ 2147483647 w 151"/>
                <a:gd name="T1" fmla="*/ 2147483647 h 135"/>
                <a:gd name="T2" fmla="*/ 2147483647 w 151"/>
                <a:gd name="T3" fmla="*/ 2147483647 h 135"/>
                <a:gd name="T4" fmla="*/ 2147483647 w 151"/>
                <a:gd name="T5" fmla="*/ 2147483647 h 135"/>
                <a:gd name="T6" fmla="*/ 2147483647 w 151"/>
                <a:gd name="T7" fmla="*/ 2147483647 h 135"/>
                <a:gd name="T8" fmla="*/ 2147483647 w 151"/>
                <a:gd name="T9" fmla="*/ 2147483647 h 135"/>
                <a:gd name="T10" fmla="*/ 2147483647 w 151"/>
                <a:gd name="T11" fmla="*/ 2147483647 h 135"/>
                <a:gd name="T12" fmla="*/ 2147483647 w 151"/>
                <a:gd name="T13" fmla="*/ 2147483647 h 135"/>
                <a:gd name="T14" fmla="*/ 2147483647 w 151"/>
                <a:gd name="T15" fmla="*/ 2147483647 h 135"/>
                <a:gd name="T16" fmla="*/ 2147483647 w 151"/>
                <a:gd name="T17" fmla="*/ 2147483647 h 135"/>
                <a:gd name="T18" fmla="*/ 2147483647 w 151"/>
                <a:gd name="T19" fmla="*/ 2147483647 h 135"/>
                <a:gd name="T20" fmla="*/ 2147483647 w 151"/>
                <a:gd name="T21" fmla="*/ 2147483647 h 135"/>
                <a:gd name="T22" fmla="*/ 2147483647 w 151"/>
                <a:gd name="T23" fmla="*/ 2147483647 h 135"/>
                <a:gd name="T24" fmla="*/ 2147483647 w 151"/>
                <a:gd name="T25" fmla="*/ 2147483647 h 135"/>
                <a:gd name="T26" fmla="*/ 2147483647 w 151"/>
                <a:gd name="T27" fmla="*/ 2147483647 h 135"/>
                <a:gd name="T28" fmla="*/ 2147483647 w 151"/>
                <a:gd name="T29" fmla="*/ 2147483647 h 135"/>
                <a:gd name="T30" fmla="*/ 2147483647 w 151"/>
                <a:gd name="T31" fmla="*/ 2147483647 h 135"/>
                <a:gd name="T32" fmla="*/ 2147483647 w 151"/>
                <a:gd name="T33" fmla="*/ 2147483647 h 135"/>
                <a:gd name="T34" fmla="*/ 2147483647 w 151"/>
                <a:gd name="T35" fmla="*/ 2147483647 h 135"/>
                <a:gd name="T36" fmla="*/ 2147483647 w 151"/>
                <a:gd name="T37" fmla="*/ 2147483647 h 135"/>
                <a:gd name="T38" fmla="*/ 2147483647 w 151"/>
                <a:gd name="T39" fmla="*/ 2147483647 h 135"/>
                <a:gd name="T40" fmla="*/ 2147483647 w 151"/>
                <a:gd name="T41" fmla="*/ 2147483647 h 135"/>
                <a:gd name="T42" fmla="*/ 2147483647 w 151"/>
                <a:gd name="T43" fmla="*/ 2147483647 h 135"/>
                <a:gd name="T44" fmla="*/ 2147483647 w 151"/>
                <a:gd name="T45" fmla="*/ 2147483647 h 135"/>
                <a:gd name="T46" fmla="*/ 2147483647 w 151"/>
                <a:gd name="T47" fmla="*/ 2147483647 h 135"/>
                <a:gd name="T48" fmla="*/ 2147483647 w 151"/>
                <a:gd name="T49" fmla="*/ 2147483647 h 135"/>
                <a:gd name="T50" fmla="*/ 2147483647 w 151"/>
                <a:gd name="T51" fmla="*/ 2147483647 h 135"/>
                <a:gd name="T52" fmla="*/ 2147483647 w 151"/>
                <a:gd name="T53" fmla="*/ 2147483647 h 135"/>
                <a:gd name="T54" fmla="*/ 2147483647 w 151"/>
                <a:gd name="T55" fmla="*/ 2147483647 h 135"/>
                <a:gd name="T56" fmla="*/ 2147483647 w 151"/>
                <a:gd name="T57" fmla="*/ 2147483647 h 135"/>
                <a:gd name="T58" fmla="*/ 2147483647 w 151"/>
                <a:gd name="T59" fmla="*/ 2147483647 h 135"/>
                <a:gd name="T60" fmla="*/ 2147483647 w 151"/>
                <a:gd name="T61" fmla="*/ 2147483647 h 135"/>
                <a:gd name="T62" fmla="*/ 2147483647 w 151"/>
                <a:gd name="T63" fmla="*/ 2147483647 h 135"/>
                <a:gd name="T64" fmla="*/ 2147483647 w 151"/>
                <a:gd name="T65" fmla="*/ 2147483647 h 135"/>
                <a:gd name="T66" fmla="*/ 2147483647 w 151"/>
                <a:gd name="T67" fmla="*/ 2147483647 h 135"/>
                <a:gd name="T68" fmla="*/ 2147483647 w 151"/>
                <a:gd name="T69" fmla="*/ 2147483647 h 135"/>
                <a:gd name="T70" fmla="*/ 2147483647 w 151"/>
                <a:gd name="T71" fmla="*/ 2147483647 h 135"/>
                <a:gd name="T72" fmla="*/ 2147483647 w 151"/>
                <a:gd name="T73" fmla="*/ 2147483647 h 135"/>
                <a:gd name="T74" fmla="*/ 2147483647 w 151"/>
                <a:gd name="T75" fmla="*/ 2147483647 h 135"/>
                <a:gd name="T76" fmla="*/ 2147483647 w 151"/>
                <a:gd name="T77" fmla="*/ 2147483647 h 135"/>
                <a:gd name="T78" fmla="*/ 2147483647 w 151"/>
                <a:gd name="T79" fmla="*/ 2147483647 h 135"/>
                <a:gd name="T80" fmla="*/ 2147483647 w 151"/>
                <a:gd name="T81" fmla="*/ 2147483647 h 135"/>
                <a:gd name="T82" fmla="*/ 2147483647 w 151"/>
                <a:gd name="T83" fmla="*/ 2147483647 h 135"/>
                <a:gd name="T84" fmla="*/ 2147483647 w 151"/>
                <a:gd name="T85" fmla="*/ 2147483647 h 135"/>
                <a:gd name="T86" fmla="*/ 2147483647 w 151"/>
                <a:gd name="T87" fmla="*/ 2147483647 h 135"/>
                <a:gd name="T88" fmla="*/ 2147483647 w 151"/>
                <a:gd name="T89" fmla="*/ 2147483647 h 135"/>
                <a:gd name="T90" fmla="*/ 2147483647 w 151"/>
                <a:gd name="T91" fmla="*/ 2147483647 h 135"/>
                <a:gd name="T92" fmla="*/ 2147483647 w 151"/>
                <a:gd name="T93" fmla="*/ 2147483647 h 135"/>
                <a:gd name="T94" fmla="*/ 2147483647 w 151"/>
                <a:gd name="T95" fmla="*/ 2147483647 h 135"/>
                <a:gd name="T96" fmla="*/ 2147483647 w 151"/>
                <a:gd name="T97" fmla="*/ 2147483647 h 135"/>
                <a:gd name="T98" fmla="*/ 2147483647 w 151"/>
                <a:gd name="T99" fmla="*/ 2147483647 h 135"/>
                <a:gd name="T100" fmla="*/ 2147483647 w 151"/>
                <a:gd name="T101" fmla="*/ 2147483647 h 135"/>
                <a:gd name="T102" fmla="*/ 2147483647 w 151"/>
                <a:gd name="T103" fmla="*/ 2147483647 h 135"/>
                <a:gd name="T104" fmla="*/ 2147483647 w 151"/>
                <a:gd name="T105" fmla="*/ 2147483647 h 135"/>
                <a:gd name="T106" fmla="*/ 2147483647 w 151"/>
                <a:gd name="T107" fmla="*/ 2147483647 h 135"/>
                <a:gd name="T108" fmla="*/ 2147483647 w 151"/>
                <a:gd name="T109" fmla="*/ 2147483647 h 135"/>
                <a:gd name="T110" fmla="*/ 2147483647 w 151"/>
                <a:gd name="T111" fmla="*/ 2147483647 h 135"/>
                <a:gd name="T112" fmla="*/ 2147483647 w 151"/>
                <a:gd name="T113" fmla="*/ 2147483647 h 135"/>
                <a:gd name="T114" fmla="*/ 2147483647 w 151"/>
                <a:gd name="T115" fmla="*/ 2147483647 h 135"/>
                <a:gd name="T116" fmla="*/ 2147483647 w 151"/>
                <a:gd name="T117" fmla="*/ 2147483647 h 135"/>
                <a:gd name="T118" fmla="*/ 2147483647 w 151"/>
                <a:gd name="T119" fmla="*/ 2147483647 h 135"/>
                <a:gd name="T120" fmla="*/ 2147483647 w 151"/>
                <a:gd name="T121" fmla="*/ 2147483647 h 135"/>
                <a:gd name="T122" fmla="*/ 2147483647 w 151"/>
                <a:gd name="T123" fmla="*/ 2147483647 h 135"/>
                <a:gd name="T124" fmla="*/ 2147483647 w 151"/>
                <a:gd name="T125" fmla="*/ 214748364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" h="135">
                  <a:moveTo>
                    <a:pt x="102" y="14"/>
                  </a:moveTo>
                  <a:cubicBezTo>
                    <a:pt x="102" y="15"/>
                    <a:pt x="103" y="16"/>
                    <a:pt x="104" y="16"/>
                  </a:cubicBezTo>
                  <a:cubicBezTo>
                    <a:pt x="104" y="16"/>
                    <a:pt x="105" y="16"/>
                    <a:pt x="105" y="15"/>
                  </a:cubicBezTo>
                  <a:cubicBezTo>
                    <a:pt x="106" y="15"/>
                    <a:pt x="106" y="16"/>
                    <a:pt x="107" y="16"/>
                  </a:cubicBezTo>
                  <a:cubicBezTo>
                    <a:pt x="109" y="16"/>
                    <a:pt x="114" y="13"/>
                    <a:pt x="116" y="14"/>
                  </a:cubicBezTo>
                  <a:cubicBezTo>
                    <a:pt x="116" y="16"/>
                    <a:pt x="113" y="15"/>
                    <a:pt x="113" y="17"/>
                  </a:cubicBezTo>
                  <a:cubicBezTo>
                    <a:pt x="113" y="17"/>
                    <a:pt x="114" y="17"/>
                    <a:pt x="115" y="17"/>
                  </a:cubicBezTo>
                  <a:cubicBezTo>
                    <a:pt x="117" y="17"/>
                    <a:pt x="121" y="13"/>
                    <a:pt x="122" y="15"/>
                  </a:cubicBezTo>
                  <a:cubicBezTo>
                    <a:pt x="121" y="14"/>
                    <a:pt x="124" y="13"/>
                    <a:pt x="125" y="13"/>
                  </a:cubicBezTo>
                  <a:cubicBezTo>
                    <a:pt x="129" y="13"/>
                    <a:pt x="124" y="19"/>
                    <a:pt x="122" y="19"/>
                  </a:cubicBezTo>
                  <a:cubicBezTo>
                    <a:pt x="123" y="20"/>
                    <a:pt x="125" y="19"/>
                    <a:pt x="125" y="19"/>
                  </a:cubicBezTo>
                  <a:cubicBezTo>
                    <a:pt x="126" y="17"/>
                    <a:pt x="128" y="17"/>
                    <a:pt x="128" y="16"/>
                  </a:cubicBezTo>
                  <a:cubicBezTo>
                    <a:pt x="130" y="18"/>
                    <a:pt x="133" y="15"/>
                    <a:pt x="134" y="17"/>
                  </a:cubicBezTo>
                  <a:cubicBezTo>
                    <a:pt x="135" y="16"/>
                    <a:pt x="136" y="15"/>
                    <a:pt x="136" y="14"/>
                  </a:cubicBezTo>
                  <a:cubicBezTo>
                    <a:pt x="137" y="15"/>
                    <a:pt x="138" y="15"/>
                    <a:pt x="139" y="14"/>
                  </a:cubicBezTo>
                  <a:cubicBezTo>
                    <a:pt x="141" y="14"/>
                    <a:pt x="140" y="14"/>
                    <a:pt x="142" y="14"/>
                  </a:cubicBezTo>
                  <a:cubicBezTo>
                    <a:pt x="144" y="15"/>
                    <a:pt x="145" y="14"/>
                    <a:pt x="148" y="15"/>
                  </a:cubicBezTo>
                  <a:cubicBezTo>
                    <a:pt x="148" y="16"/>
                    <a:pt x="151" y="16"/>
                    <a:pt x="149" y="17"/>
                  </a:cubicBezTo>
                  <a:cubicBezTo>
                    <a:pt x="148" y="17"/>
                    <a:pt x="148" y="19"/>
                    <a:pt x="146" y="19"/>
                  </a:cubicBezTo>
                  <a:cubicBezTo>
                    <a:pt x="145" y="20"/>
                    <a:pt x="144" y="20"/>
                    <a:pt x="143" y="21"/>
                  </a:cubicBezTo>
                  <a:cubicBezTo>
                    <a:pt x="142" y="23"/>
                    <a:pt x="140" y="21"/>
                    <a:pt x="139" y="22"/>
                  </a:cubicBezTo>
                  <a:cubicBezTo>
                    <a:pt x="139" y="23"/>
                    <a:pt x="140" y="23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38" y="25"/>
                    <a:pt x="139" y="25"/>
                    <a:pt x="140" y="25"/>
                  </a:cubicBezTo>
                  <a:cubicBezTo>
                    <a:pt x="139" y="26"/>
                    <a:pt x="138" y="26"/>
                    <a:pt x="137" y="27"/>
                  </a:cubicBezTo>
                  <a:cubicBezTo>
                    <a:pt x="137" y="27"/>
                    <a:pt x="135" y="29"/>
                    <a:pt x="135" y="29"/>
                  </a:cubicBezTo>
                  <a:cubicBezTo>
                    <a:pt x="135" y="29"/>
                    <a:pt x="136" y="28"/>
                    <a:pt x="136" y="28"/>
                  </a:cubicBezTo>
                  <a:cubicBezTo>
                    <a:pt x="135" y="27"/>
                    <a:pt x="133" y="29"/>
                    <a:pt x="133" y="29"/>
                  </a:cubicBezTo>
                  <a:cubicBezTo>
                    <a:pt x="133" y="30"/>
                    <a:pt x="133" y="30"/>
                    <a:pt x="134" y="30"/>
                  </a:cubicBezTo>
                  <a:cubicBezTo>
                    <a:pt x="132" y="31"/>
                    <a:pt x="134" y="33"/>
                    <a:pt x="132" y="34"/>
                  </a:cubicBezTo>
                  <a:cubicBezTo>
                    <a:pt x="130" y="35"/>
                    <a:pt x="130" y="35"/>
                    <a:pt x="130" y="36"/>
                  </a:cubicBezTo>
                  <a:cubicBezTo>
                    <a:pt x="130" y="38"/>
                    <a:pt x="129" y="37"/>
                    <a:pt x="128" y="38"/>
                  </a:cubicBezTo>
                  <a:cubicBezTo>
                    <a:pt x="128" y="38"/>
                    <a:pt x="129" y="40"/>
                    <a:pt x="129" y="41"/>
                  </a:cubicBezTo>
                  <a:cubicBezTo>
                    <a:pt x="130" y="41"/>
                    <a:pt x="130" y="41"/>
                    <a:pt x="131" y="41"/>
                  </a:cubicBezTo>
                  <a:cubicBezTo>
                    <a:pt x="132" y="41"/>
                    <a:pt x="131" y="42"/>
                    <a:pt x="131" y="43"/>
                  </a:cubicBezTo>
                  <a:cubicBezTo>
                    <a:pt x="133" y="44"/>
                    <a:pt x="134" y="44"/>
                    <a:pt x="134" y="47"/>
                  </a:cubicBezTo>
                  <a:cubicBezTo>
                    <a:pt x="132" y="47"/>
                    <a:pt x="130" y="47"/>
                    <a:pt x="128" y="48"/>
                  </a:cubicBezTo>
                  <a:cubicBezTo>
                    <a:pt x="129" y="49"/>
                    <a:pt x="130" y="51"/>
                    <a:pt x="132" y="51"/>
                  </a:cubicBezTo>
                  <a:cubicBezTo>
                    <a:pt x="132" y="52"/>
                    <a:pt x="133" y="52"/>
                    <a:pt x="134" y="52"/>
                  </a:cubicBezTo>
                  <a:cubicBezTo>
                    <a:pt x="134" y="53"/>
                    <a:pt x="134" y="53"/>
                    <a:pt x="135" y="53"/>
                  </a:cubicBezTo>
                  <a:cubicBezTo>
                    <a:pt x="136" y="55"/>
                    <a:pt x="130" y="57"/>
                    <a:pt x="133" y="59"/>
                  </a:cubicBezTo>
                  <a:cubicBezTo>
                    <a:pt x="135" y="60"/>
                    <a:pt x="133" y="62"/>
                    <a:pt x="132" y="62"/>
                  </a:cubicBezTo>
                  <a:cubicBezTo>
                    <a:pt x="130" y="60"/>
                    <a:pt x="127" y="65"/>
                    <a:pt x="130" y="65"/>
                  </a:cubicBezTo>
                  <a:cubicBezTo>
                    <a:pt x="130" y="66"/>
                    <a:pt x="123" y="68"/>
                    <a:pt x="122" y="68"/>
                  </a:cubicBezTo>
                  <a:cubicBezTo>
                    <a:pt x="122" y="69"/>
                    <a:pt x="124" y="69"/>
                    <a:pt x="125" y="70"/>
                  </a:cubicBezTo>
                  <a:cubicBezTo>
                    <a:pt x="125" y="70"/>
                    <a:pt x="126" y="72"/>
                    <a:pt x="127" y="71"/>
                  </a:cubicBezTo>
                  <a:cubicBezTo>
                    <a:pt x="127" y="73"/>
                    <a:pt x="126" y="73"/>
                    <a:pt x="125" y="74"/>
                  </a:cubicBezTo>
                  <a:cubicBezTo>
                    <a:pt x="125" y="75"/>
                    <a:pt x="126" y="77"/>
                    <a:pt x="125" y="77"/>
                  </a:cubicBezTo>
                  <a:cubicBezTo>
                    <a:pt x="126" y="80"/>
                    <a:pt x="130" y="79"/>
                    <a:pt x="130" y="82"/>
                  </a:cubicBezTo>
                  <a:cubicBezTo>
                    <a:pt x="130" y="82"/>
                    <a:pt x="128" y="83"/>
                    <a:pt x="128" y="82"/>
                  </a:cubicBezTo>
                  <a:cubicBezTo>
                    <a:pt x="128" y="82"/>
                    <a:pt x="127" y="83"/>
                    <a:pt x="126" y="84"/>
                  </a:cubicBezTo>
                  <a:cubicBezTo>
                    <a:pt x="125" y="84"/>
                    <a:pt x="124" y="84"/>
                    <a:pt x="122" y="84"/>
                  </a:cubicBezTo>
                  <a:cubicBezTo>
                    <a:pt x="123" y="81"/>
                    <a:pt x="120" y="83"/>
                    <a:pt x="121" y="81"/>
                  </a:cubicBezTo>
                  <a:cubicBezTo>
                    <a:pt x="119" y="80"/>
                    <a:pt x="119" y="82"/>
                    <a:pt x="117" y="82"/>
                  </a:cubicBezTo>
                  <a:cubicBezTo>
                    <a:pt x="118" y="82"/>
                    <a:pt x="118" y="83"/>
                    <a:pt x="116" y="83"/>
                  </a:cubicBezTo>
                  <a:cubicBezTo>
                    <a:pt x="116" y="84"/>
                    <a:pt x="118" y="84"/>
                    <a:pt x="118" y="84"/>
                  </a:cubicBezTo>
                  <a:cubicBezTo>
                    <a:pt x="118" y="84"/>
                    <a:pt x="117" y="84"/>
                    <a:pt x="117" y="84"/>
                  </a:cubicBezTo>
                  <a:cubicBezTo>
                    <a:pt x="117" y="86"/>
                    <a:pt x="124" y="86"/>
                    <a:pt x="125" y="86"/>
                  </a:cubicBezTo>
                  <a:cubicBezTo>
                    <a:pt x="123" y="89"/>
                    <a:pt x="121" y="93"/>
                    <a:pt x="116" y="92"/>
                  </a:cubicBezTo>
                  <a:cubicBezTo>
                    <a:pt x="116" y="92"/>
                    <a:pt x="109" y="94"/>
                    <a:pt x="109" y="94"/>
                  </a:cubicBezTo>
                  <a:cubicBezTo>
                    <a:pt x="109" y="96"/>
                    <a:pt x="108" y="95"/>
                    <a:pt x="106" y="95"/>
                  </a:cubicBezTo>
                  <a:cubicBezTo>
                    <a:pt x="106" y="96"/>
                    <a:pt x="107" y="96"/>
                    <a:pt x="107" y="96"/>
                  </a:cubicBezTo>
                  <a:cubicBezTo>
                    <a:pt x="107" y="97"/>
                    <a:pt x="103" y="98"/>
                    <a:pt x="104" y="95"/>
                  </a:cubicBezTo>
                  <a:cubicBezTo>
                    <a:pt x="103" y="96"/>
                    <a:pt x="102" y="95"/>
                    <a:pt x="101" y="96"/>
                  </a:cubicBezTo>
                  <a:cubicBezTo>
                    <a:pt x="101" y="97"/>
                    <a:pt x="102" y="98"/>
                    <a:pt x="101" y="99"/>
                  </a:cubicBezTo>
                  <a:cubicBezTo>
                    <a:pt x="101" y="99"/>
                    <a:pt x="99" y="98"/>
                    <a:pt x="100" y="100"/>
                  </a:cubicBezTo>
                  <a:cubicBezTo>
                    <a:pt x="101" y="101"/>
                    <a:pt x="100" y="102"/>
                    <a:pt x="98" y="101"/>
                  </a:cubicBezTo>
                  <a:cubicBezTo>
                    <a:pt x="98" y="102"/>
                    <a:pt x="98" y="103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4" y="106"/>
                    <a:pt x="94" y="107"/>
                    <a:pt x="92" y="107"/>
                  </a:cubicBezTo>
                  <a:cubicBezTo>
                    <a:pt x="91" y="108"/>
                    <a:pt x="85" y="107"/>
                    <a:pt x="85" y="108"/>
                  </a:cubicBezTo>
                  <a:cubicBezTo>
                    <a:pt x="84" y="109"/>
                    <a:pt x="83" y="112"/>
                    <a:pt x="81" y="111"/>
                  </a:cubicBezTo>
                  <a:cubicBezTo>
                    <a:pt x="82" y="111"/>
                    <a:pt x="82" y="112"/>
                    <a:pt x="82" y="113"/>
                  </a:cubicBezTo>
                  <a:cubicBezTo>
                    <a:pt x="82" y="113"/>
                    <a:pt x="81" y="113"/>
                    <a:pt x="81" y="113"/>
                  </a:cubicBezTo>
                  <a:cubicBezTo>
                    <a:pt x="81" y="113"/>
                    <a:pt x="81" y="114"/>
                    <a:pt x="81" y="114"/>
                  </a:cubicBezTo>
                  <a:cubicBezTo>
                    <a:pt x="81" y="114"/>
                    <a:pt x="81" y="116"/>
                    <a:pt x="81" y="116"/>
                  </a:cubicBezTo>
                  <a:cubicBezTo>
                    <a:pt x="80" y="117"/>
                    <a:pt x="80" y="119"/>
                    <a:pt x="80" y="119"/>
                  </a:cubicBezTo>
                  <a:cubicBezTo>
                    <a:pt x="78" y="119"/>
                    <a:pt x="78" y="121"/>
                    <a:pt x="78" y="122"/>
                  </a:cubicBezTo>
                  <a:cubicBezTo>
                    <a:pt x="77" y="122"/>
                    <a:pt x="77" y="123"/>
                    <a:pt x="77" y="124"/>
                  </a:cubicBezTo>
                  <a:cubicBezTo>
                    <a:pt x="77" y="126"/>
                    <a:pt x="76" y="124"/>
                    <a:pt x="76" y="125"/>
                  </a:cubicBezTo>
                  <a:cubicBezTo>
                    <a:pt x="76" y="126"/>
                    <a:pt x="77" y="126"/>
                    <a:pt x="77" y="127"/>
                  </a:cubicBezTo>
                  <a:cubicBezTo>
                    <a:pt x="76" y="128"/>
                    <a:pt x="76" y="128"/>
                    <a:pt x="76" y="129"/>
                  </a:cubicBezTo>
                  <a:cubicBezTo>
                    <a:pt x="77" y="131"/>
                    <a:pt x="75" y="133"/>
                    <a:pt x="74" y="134"/>
                  </a:cubicBezTo>
                  <a:cubicBezTo>
                    <a:pt x="73" y="135"/>
                    <a:pt x="72" y="135"/>
                    <a:pt x="71" y="134"/>
                  </a:cubicBezTo>
                  <a:cubicBezTo>
                    <a:pt x="70" y="133"/>
                    <a:pt x="69" y="133"/>
                    <a:pt x="69" y="132"/>
                  </a:cubicBezTo>
                  <a:cubicBezTo>
                    <a:pt x="68" y="133"/>
                    <a:pt x="68" y="133"/>
                    <a:pt x="67" y="133"/>
                  </a:cubicBezTo>
                  <a:cubicBezTo>
                    <a:pt x="66" y="133"/>
                    <a:pt x="65" y="131"/>
                    <a:pt x="64" y="131"/>
                  </a:cubicBezTo>
                  <a:cubicBezTo>
                    <a:pt x="64" y="130"/>
                    <a:pt x="63" y="132"/>
                    <a:pt x="63" y="132"/>
                  </a:cubicBezTo>
                  <a:cubicBezTo>
                    <a:pt x="63" y="132"/>
                    <a:pt x="61" y="129"/>
                    <a:pt x="60" y="128"/>
                  </a:cubicBezTo>
                  <a:cubicBezTo>
                    <a:pt x="60" y="126"/>
                    <a:pt x="57" y="125"/>
                    <a:pt x="59" y="124"/>
                  </a:cubicBezTo>
                  <a:cubicBezTo>
                    <a:pt x="59" y="122"/>
                    <a:pt x="57" y="123"/>
                    <a:pt x="57" y="122"/>
                  </a:cubicBezTo>
                  <a:cubicBezTo>
                    <a:pt x="56" y="121"/>
                    <a:pt x="56" y="119"/>
                    <a:pt x="55" y="120"/>
                  </a:cubicBezTo>
                  <a:cubicBezTo>
                    <a:pt x="56" y="119"/>
                    <a:pt x="54" y="118"/>
                    <a:pt x="54" y="117"/>
                  </a:cubicBezTo>
                  <a:cubicBezTo>
                    <a:pt x="54" y="117"/>
                    <a:pt x="53" y="114"/>
                    <a:pt x="52" y="115"/>
                  </a:cubicBezTo>
                  <a:cubicBezTo>
                    <a:pt x="52" y="114"/>
                    <a:pt x="52" y="113"/>
                    <a:pt x="51" y="113"/>
                  </a:cubicBezTo>
                  <a:cubicBezTo>
                    <a:pt x="51" y="112"/>
                    <a:pt x="53" y="111"/>
                    <a:pt x="51" y="110"/>
                  </a:cubicBezTo>
                  <a:cubicBezTo>
                    <a:pt x="49" y="110"/>
                    <a:pt x="49" y="110"/>
                    <a:pt x="49" y="107"/>
                  </a:cubicBezTo>
                  <a:cubicBezTo>
                    <a:pt x="49" y="106"/>
                    <a:pt x="51" y="101"/>
                    <a:pt x="49" y="101"/>
                  </a:cubicBezTo>
                  <a:cubicBezTo>
                    <a:pt x="49" y="102"/>
                    <a:pt x="51" y="99"/>
                    <a:pt x="50" y="99"/>
                  </a:cubicBezTo>
                  <a:cubicBezTo>
                    <a:pt x="51" y="99"/>
                    <a:pt x="51" y="100"/>
                    <a:pt x="51" y="100"/>
                  </a:cubicBezTo>
                  <a:cubicBezTo>
                    <a:pt x="51" y="98"/>
                    <a:pt x="51" y="97"/>
                    <a:pt x="51" y="96"/>
                  </a:cubicBezTo>
                  <a:cubicBezTo>
                    <a:pt x="52" y="96"/>
                    <a:pt x="53" y="95"/>
                    <a:pt x="53" y="94"/>
                  </a:cubicBezTo>
                  <a:cubicBezTo>
                    <a:pt x="54" y="94"/>
                    <a:pt x="54" y="95"/>
                    <a:pt x="54" y="96"/>
                  </a:cubicBezTo>
                  <a:cubicBezTo>
                    <a:pt x="54" y="95"/>
                    <a:pt x="54" y="94"/>
                    <a:pt x="55" y="94"/>
                  </a:cubicBezTo>
                  <a:cubicBezTo>
                    <a:pt x="56" y="93"/>
                    <a:pt x="54" y="93"/>
                    <a:pt x="55" y="92"/>
                  </a:cubicBezTo>
                  <a:cubicBezTo>
                    <a:pt x="56" y="92"/>
                    <a:pt x="57" y="92"/>
                    <a:pt x="57" y="90"/>
                  </a:cubicBezTo>
                  <a:cubicBezTo>
                    <a:pt x="56" y="89"/>
                    <a:pt x="55" y="89"/>
                    <a:pt x="56" y="88"/>
                  </a:cubicBezTo>
                  <a:cubicBezTo>
                    <a:pt x="56" y="88"/>
                    <a:pt x="55" y="88"/>
                    <a:pt x="55" y="88"/>
                  </a:cubicBezTo>
                  <a:cubicBezTo>
                    <a:pt x="54" y="88"/>
                    <a:pt x="56" y="86"/>
                    <a:pt x="53" y="87"/>
                  </a:cubicBezTo>
                  <a:cubicBezTo>
                    <a:pt x="53" y="84"/>
                    <a:pt x="55" y="85"/>
                    <a:pt x="57" y="85"/>
                  </a:cubicBezTo>
                  <a:cubicBezTo>
                    <a:pt x="56" y="83"/>
                    <a:pt x="54" y="83"/>
                    <a:pt x="54" y="82"/>
                  </a:cubicBezTo>
                  <a:cubicBezTo>
                    <a:pt x="54" y="81"/>
                    <a:pt x="51" y="78"/>
                    <a:pt x="51" y="77"/>
                  </a:cubicBezTo>
                  <a:cubicBezTo>
                    <a:pt x="50" y="78"/>
                    <a:pt x="49" y="79"/>
                    <a:pt x="49" y="77"/>
                  </a:cubicBezTo>
                  <a:cubicBezTo>
                    <a:pt x="48" y="77"/>
                    <a:pt x="48" y="78"/>
                    <a:pt x="48" y="79"/>
                  </a:cubicBezTo>
                  <a:cubicBezTo>
                    <a:pt x="46" y="79"/>
                    <a:pt x="45" y="79"/>
                    <a:pt x="44" y="76"/>
                  </a:cubicBezTo>
                  <a:cubicBezTo>
                    <a:pt x="44" y="75"/>
                    <a:pt x="44" y="74"/>
                    <a:pt x="45" y="73"/>
                  </a:cubicBezTo>
                  <a:cubicBezTo>
                    <a:pt x="45" y="71"/>
                    <a:pt x="44" y="70"/>
                    <a:pt x="45" y="68"/>
                  </a:cubicBezTo>
                  <a:cubicBezTo>
                    <a:pt x="44" y="68"/>
                    <a:pt x="44" y="69"/>
                    <a:pt x="44" y="69"/>
                  </a:cubicBezTo>
                  <a:cubicBezTo>
                    <a:pt x="42" y="70"/>
                    <a:pt x="44" y="65"/>
                    <a:pt x="42" y="66"/>
                  </a:cubicBezTo>
                  <a:cubicBezTo>
                    <a:pt x="43" y="64"/>
                    <a:pt x="42" y="63"/>
                    <a:pt x="40" y="63"/>
                  </a:cubicBezTo>
                  <a:cubicBezTo>
                    <a:pt x="40" y="62"/>
                    <a:pt x="40" y="60"/>
                    <a:pt x="40" y="59"/>
                  </a:cubicBezTo>
                  <a:cubicBezTo>
                    <a:pt x="39" y="58"/>
                    <a:pt x="38" y="58"/>
                    <a:pt x="38" y="56"/>
                  </a:cubicBezTo>
                  <a:cubicBezTo>
                    <a:pt x="38" y="57"/>
                    <a:pt x="34" y="55"/>
                    <a:pt x="33" y="55"/>
                  </a:cubicBezTo>
                  <a:cubicBezTo>
                    <a:pt x="31" y="54"/>
                    <a:pt x="30" y="54"/>
                    <a:pt x="29" y="53"/>
                  </a:cubicBezTo>
                  <a:cubicBezTo>
                    <a:pt x="27" y="53"/>
                    <a:pt x="26" y="53"/>
                    <a:pt x="24" y="52"/>
                  </a:cubicBezTo>
                  <a:cubicBezTo>
                    <a:pt x="23" y="52"/>
                    <a:pt x="22" y="52"/>
                    <a:pt x="21" y="52"/>
                  </a:cubicBezTo>
                  <a:cubicBezTo>
                    <a:pt x="19" y="53"/>
                    <a:pt x="20" y="52"/>
                    <a:pt x="19" y="53"/>
                  </a:cubicBezTo>
                  <a:cubicBezTo>
                    <a:pt x="17" y="53"/>
                    <a:pt x="15" y="55"/>
                    <a:pt x="14" y="54"/>
                  </a:cubicBezTo>
                  <a:cubicBezTo>
                    <a:pt x="14" y="53"/>
                    <a:pt x="13" y="53"/>
                    <a:pt x="12" y="53"/>
                  </a:cubicBezTo>
                  <a:cubicBezTo>
                    <a:pt x="12" y="52"/>
                    <a:pt x="12" y="52"/>
                    <a:pt x="11" y="51"/>
                  </a:cubicBezTo>
                  <a:cubicBezTo>
                    <a:pt x="11" y="50"/>
                    <a:pt x="12" y="51"/>
                    <a:pt x="12" y="50"/>
                  </a:cubicBezTo>
                  <a:cubicBezTo>
                    <a:pt x="13" y="50"/>
                    <a:pt x="11" y="48"/>
                    <a:pt x="14" y="49"/>
                  </a:cubicBezTo>
                  <a:cubicBezTo>
                    <a:pt x="12" y="47"/>
                    <a:pt x="8" y="50"/>
                    <a:pt x="7" y="48"/>
                  </a:cubicBezTo>
                  <a:cubicBezTo>
                    <a:pt x="8" y="44"/>
                    <a:pt x="12" y="47"/>
                    <a:pt x="14" y="45"/>
                  </a:cubicBezTo>
                  <a:cubicBezTo>
                    <a:pt x="12" y="42"/>
                    <a:pt x="7" y="47"/>
                    <a:pt x="8" y="42"/>
                  </a:cubicBezTo>
                  <a:cubicBezTo>
                    <a:pt x="7" y="42"/>
                    <a:pt x="7" y="43"/>
                    <a:pt x="7" y="43"/>
                  </a:cubicBezTo>
                  <a:cubicBezTo>
                    <a:pt x="6" y="43"/>
                    <a:pt x="7" y="42"/>
                    <a:pt x="5" y="42"/>
                  </a:cubicBezTo>
                  <a:cubicBezTo>
                    <a:pt x="4" y="42"/>
                    <a:pt x="3" y="41"/>
                    <a:pt x="2" y="41"/>
                  </a:cubicBezTo>
                  <a:cubicBezTo>
                    <a:pt x="0" y="39"/>
                    <a:pt x="4" y="37"/>
                    <a:pt x="6" y="36"/>
                  </a:cubicBezTo>
                  <a:cubicBezTo>
                    <a:pt x="7" y="36"/>
                    <a:pt x="11" y="37"/>
                    <a:pt x="12" y="35"/>
                  </a:cubicBezTo>
                  <a:cubicBezTo>
                    <a:pt x="13" y="34"/>
                    <a:pt x="14" y="34"/>
                    <a:pt x="16" y="34"/>
                  </a:cubicBezTo>
                  <a:cubicBezTo>
                    <a:pt x="17" y="34"/>
                    <a:pt x="23" y="28"/>
                    <a:pt x="21" y="28"/>
                  </a:cubicBezTo>
                  <a:cubicBezTo>
                    <a:pt x="20" y="27"/>
                    <a:pt x="20" y="25"/>
                    <a:pt x="19" y="28"/>
                  </a:cubicBezTo>
                  <a:cubicBezTo>
                    <a:pt x="19" y="28"/>
                    <a:pt x="15" y="27"/>
                    <a:pt x="14" y="27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6" y="26"/>
                    <a:pt x="15" y="25"/>
                    <a:pt x="16" y="25"/>
                  </a:cubicBezTo>
                  <a:cubicBezTo>
                    <a:pt x="16" y="25"/>
                    <a:pt x="19" y="24"/>
                    <a:pt x="18" y="23"/>
                  </a:cubicBezTo>
                  <a:cubicBezTo>
                    <a:pt x="19" y="25"/>
                    <a:pt x="21" y="24"/>
                    <a:pt x="20" y="22"/>
                  </a:cubicBezTo>
                  <a:cubicBezTo>
                    <a:pt x="21" y="22"/>
                    <a:pt x="23" y="23"/>
                    <a:pt x="23" y="22"/>
                  </a:cubicBezTo>
                  <a:cubicBezTo>
                    <a:pt x="23" y="21"/>
                    <a:pt x="24" y="20"/>
                    <a:pt x="25" y="20"/>
                  </a:cubicBezTo>
                  <a:cubicBezTo>
                    <a:pt x="30" y="20"/>
                    <a:pt x="28" y="19"/>
                    <a:pt x="29" y="15"/>
                  </a:cubicBezTo>
                  <a:cubicBezTo>
                    <a:pt x="31" y="16"/>
                    <a:pt x="33" y="17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3"/>
                    <a:pt x="41" y="13"/>
                    <a:pt x="43" y="13"/>
                  </a:cubicBezTo>
                  <a:cubicBezTo>
                    <a:pt x="44" y="13"/>
                    <a:pt x="47" y="13"/>
                    <a:pt x="48" y="12"/>
                  </a:cubicBezTo>
                  <a:cubicBezTo>
                    <a:pt x="49" y="11"/>
                    <a:pt x="51" y="13"/>
                    <a:pt x="53" y="12"/>
                  </a:cubicBezTo>
                  <a:cubicBezTo>
                    <a:pt x="52" y="13"/>
                    <a:pt x="53" y="14"/>
                    <a:pt x="54" y="13"/>
                  </a:cubicBezTo>
                  <a:cubicBezTo>
                    <a:pt x="54" y="13"/>
                    <a:pt x="56" y="16"/>
                    <a:pt x="55" y="15"/>
                  </a:cubicBezTo>
                  <a:cubicBezTo>
                    <a:pt x="57" y="15"/>
                    <a:pt x="54" y="13"/>
                    <a:pt x="57" y="14"/>
                  </a:cubicBezTo>
                  <a:cubicBezTo>
                    <a:pt x="56" y="13"/>
                    <a:pt x="58" y="11"/>
                    <a:pt x="55" y="11"/>
                  </a:cubicBezTo>
                  <a:cubicBezTo>
                    <a:pt x="56" y="9"/>
                    <a:pt x="60" y="7"/>
                    <a:pt x="60" y="10"/>
                  </a:cubicBezTo>
                  <a:cubicBezTo>
                    <a:pt x="62" y="11"/>
                    <a:pt x="62" y="9"/>
                    <a:pt x="64" y="11"/>
                  </a:cubicBezTo>
                  <a:cubicBezTo>
                    <a:pt x="66" y="12"/>
                    <a:pt x="68" y="12"/>
                    <a:pt x="70" y="13"/>
                  </a:cubicBezTo>
                  <a:cubicBezTo>
                    <a:pt x="70" y="13"/>
                    <a:pt x="69" y="12"/>
                    <a:pt x="69" y="12"/>
                  </a:cubicBezTo>
                  <a:cubicBezTo>
                    <a:pt x="69" y="11"/>
                    <a:pt x="69" y="11"/>
                    <a:pt x="70" y="11"/>
                  </a:cubicBezTo>
                  <a:cubicBezTo>
                    <a:pt x="69" y="9"/>
                    <a:pt x="67" y="9"/>
                    <a:pt x="65" y="9"/>
                  </a:cubicBezTo>
                  <a:cubicBezTo>
                    <a:pt x="65" y="7"/>
                    <a:pt x="68" y="7"/>
                    <a:pt x="69" y="7"/>
                  </a:cubicBezTo>
                  <a:cubicBezTo>
                    <a:pt x="69" y="6"/>
                    <a:pt x="68" y="6"/>
                    <a:pt x="67" y="6"/>
                  </a:cubicBezTo>
                  <a:cubicBezTo>
                    <a:pt x="69" y="3"/>
                    <a:pt x="71" y="6"/>
                    <a:pt x="73" y="6"/>
                  </a:cubicBezTo>
                  <a:cubicBezTo>
                    <a:pt x="74" y="6"/>
                    <a:pt x="75" y="5"/>
                    <a:pt x="77" y="5"/>
                  </a:cubicBezTo>
                  <a:cubicBezTo>
                    <a:pt x="78" y="5"/>
                    <a:pt x="80" y="6"/>
                    <a:pt x="81" y="6"/>
                  </a:cubicBezTo>
                  <a:cubicBezTo>
                    <a:pt x="83" y="5"/>
                    <a:pt x="85" y="5"/>
                    <a:pt x="86" y="4"/>
                  </a:cubicBezTo>
                  <a:cubicBezTo>
                    <a:pt x="88" y="4"/>
                    <a:pt x="85" y="2"/>
                    <a:pt x="88" y="2"/>
                  </a:cubicBezTo>
                  <a:cubicBezTo>
                    <a:pt x="90" y="2"/>
                    <a:pt x="91" y="1"/>
                    <a:pt x="92" y="1"/>
                  </a:cubicBezTo>
                  <a:cubicBezTo>
                    <a:pt x="94" y="2"/>
                    <a:pt x="95" y="2"/>
                    <a:pt x="97" y="2"/>
                  </a:cubicBezTo>
                  <a:cubicBezTo>
                    <a:pt x="100" y="2"/>
                    <a:pt x="105" y="0"/>
                    <a:pt x="107" y="2"/>
                  </a:cubicBezTo>
                  <a:cubicBezTo>
                    <a:pt x="109" y="3"/>
                    <a:pt x="113" y="1"/>
                    <a:pt x="114" y="3"/>
                  </a:cubicBezTo>
                  <a:cubicBezTo>
                    <a:pt x="115" y="4"/>
                    <a:pt x="114" y="6"/>
                    <a:pt x="116" y="5"/>
                  </a:cubicBezTo>
                  <a:cubicBezTo>
                    <a:pt x="118" y="3"/>
                    <a:pt x="117" y="5"/>
                    <a:pt x="118" y="6"/>
                  </a:cubicBezTo>
                  <a:cubicBezTo>
                    <a:pt x="119" y="6"/>
                    <a:pt x="120" y="6"/>
                    <a:pt x="121" y="7"/>
                  </a:cubicBezTo>
                  <a:cubicBezTo>
                    <a:pt x="122" y="8"/>
                    <a:pt x="122" y="6"/>
                    <a:pt x="124" y="6"/>
                  </a:cubicBezTo>
                  <a:cubicBezTo>
                    <a:pt x="123" y="9"/>
                    <a:pt x="126" y="7"/>
                    <a:pt x="127" y="8"/>
                  </a:cubicBezTo>
                  <a:cubicBezTo>
                    <a:pt x="126" y="9"/>
                    <a:pt x="126" y="9"/>
                    <a:pt x="127" y="11"/>
                  </a:cubicBezTo>
                  <a:cubicBezTo>
                    <a:pt x="126" y="10"/>
                    <a:pt x="125" y="12"/>
                    <a:pt x="124" y="12"/>
                  </a:cubicBezTo>
                  <a:cubicBezTo>
                    <a:pt x="121" y="12"/>
                    <a:pt x="119" y="12"/>
                    <a:pt x="116" y="12"/>
                  </a:cubicBezTo>
                  <a:cubicBezTo>
                    <a:pt x="115" y="12"/>
                    <a:pt x="106" y="12"/>
                    <a:pt x="106" y="14"/>
                  </a:cubicBezTo>
                  <a:cubicBezTo>
                    <a:pt x="106" y="14"/>
                    <a:pt x="105" y="11"/>
                    <a:pt x="105" y="12"/>
                  </a:cubicBezTo>
                  <a:cubicBezTo>
                    <a:pt x="105" y="13"/>
                    <a:pt x="105" y="14"/>
                    <a:pt x="105" y="14"/>
                  </a:cubicBezTo>
                  <a:cubicBezTo>
                    <a:pt x="104" y="14"/>
                    <a:pt x="102" y="13"/>
                    <a:pt x="102" y="14"/>
                  </a:cubicBezTo>
                  <a:cubicBezTo>
                    <a:pt x="102" y="15"/>
                    <a:pt x="102" y="13"/>
                    <a:pt x="102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p>
              <a:endParaRPr lang="zh-CN" altLang="en-US" sz="2400"/>
            </a:p>
          </p:txBody>
        </p:sp>
        <p:sp>
          <p:nvSpPr>
            <p:cNvPr id="15503" name="Freeform 744"/>
            <p:cNvSpPr>
              <a:spLocks noEditPoints="1"/>
            </p:cNvSpPr>
            <p:nvPr/>
          </p:nvSpPr>
          <p:spPr bwMode="auto">
            <a:xfrm>
              <a:off x="7264450" y="699542"/>
              <a:ext cx="1108075" cy="1004888"/>
            </a:xfrm>
            <a:custGeom>
              <a:avLst/>
              <a:gdLst>
                <a:gd name="T0" fmla="*/ 2147483647 w 149"/>
                <a:gd name="T1" fmla="*/ 2147483647 h 135"/>
                <a:gd name="T2" fmla="*/ 2147483647 w 149"/>
                <a:gd name="T3" fmla="*/ 2147483647 h 135"/>
                <a:gd name="T4" fmla="*/ 2147483647 w 149"/>
                <a:gd name="T5" fmla="*/ 2147483647 h 135"/>
                <a:gd name="T6" fmla="*/ 2147483647 w 149"/>
                <a:gd name="T7" fmla="*/ 2147483647 h 135"/>
                <a:gd name="T8" fmla="*/ 2147483647 w 149"/>
                <a:gd name="T9" fmla="*/ 2147483647 h 135"/>
                <a:gd name="T10" fmla="*/ 2147483647 w 149"/>
                <a:gd name="T11" fmla="*/ 2147483647 h 135"/>
                <a:gd name="T12" fmla="*/ 2147483647 w 149"/>
                <a:gd name="T13" fmla="*/ 2147483647 h 135"/>
                <a:gd name="T14" fmla="*/ 2147483647 w 149"/>
                <a:gd name="T15" fmla="*/ 2147483647 h 135"/>
                <a:gd name="T16" fmla="*/ 2147483647 w 149"/>
                <a:gd name="T17" fmla="*/ 2147483647 h 135"/>
                <a:gd name="T18" fmla="*/ 0 w 149"/>
                <a:gd name="T19" fmla="*/ 2147483647 h 135"/>
                <a:gd name="T20" fmla="*/ 2147483647 w 149"/>
                <a:gd name="T21" fmla="*/ 2147483647 h 135"/>
                <a:gd name="T22" fmla="*/ 2147483647 w 149"/>
                <a:gd name="T23" fmla="*/ 2147483647 h 135"/>
                <a:gd name="T24" fmla="*/ 2147483647 w 149"/>
                <a:gd name="T25" fmla="*/ 2147483647 h 135"/>
                <a:gd name="T26" fmla="*/ 2147483647 w 149"/>
                <a:gd name="T27" fmla="*/ 2147483647 h 135"/>
                <a:gd name="T28" fmla="*/ 2147483647 w 149"/>
                <a:gd name="T29" fmla="*/ 2147483647 h 135"/>
                <a:gd name="T30" fmla="*/ 2147483647 w 149"/>
                <a:gd name="T31" fmla="*/ 2147483647 h 135"/>
                <a:gd name="T32" fmla="*/ 2147483647 w 149"/>
                <a:gd name="T33" fmla="*/ 2147483647 h 135"/>
                <a:gd name="T34" fmla="*/ 2147483647 w 149"/>
                <a:gd name="T35" fmla="*/ 2147483647 h 135"/>
                <a:gd name="T36" fmla="*/ 2147483647 w 149"/>
                <a:gd name="T37" fmla="*/ 2147483647 h 135"/>
                <a:gd name="T38" fmla="*/ 2147483647 w 149"/>
                <a:gd name="T39" fmla="*/ 2147483647 h 135"/>
                <a:gd name="T40" fmla="*/ 2147483647 w 149"/>
                <a:gd name="T41" fmla="*/ 2147483647 h 135"/>
                <a:gd name="T42" fmla="*/ 2147483647 w 149"/>
                <a:gd name="T43" fmla="*/ 2147483647 h 135"/>
                <a:gd name="T44" fmla="*/ 2147483647 w 149"/>
                <a:gd name="T45" fmla="*/ 2147483647 h 135"/>
                <a:gd name="T46" fmla="*/ 2147483647 w 149"/>
                <a:gd name="T47" fmla="*/ 2147483647 h 135"/>
                <a:gd name="T48" fmla="*/ 2147483647 w 149"/>
                <a:gd name="T49" fmla="*/ 2147483647 h 135"/>
                <a:gd name="T50" fmla="*/ 2147483647 w 149"/>
                <a:gd name="T51" fmla="*/ 2147483647 h 135"/>
                <a:gd name="T52" fmla="*/ 2147483647 w 149"/>
                <a:gd name="T53" fmla="*/ 2147483647 h 135"/>
                <a:gd name="T54" fmla="*/ 2147483647 w 149"/>
                <a:gd name="T55" fmla="*/ 2147483647 h 135"/>
                <a:gd name="T56" fmla="*/ 2147483647 w 149"/>
                <a:gd name="T57" fmla="*/ 2147483647 h 135"/>
                <a:gd name="T58" fmla="*/ 2147483647 w 149"/>
                <a:gd name="T59" fmla="*/ 2147483647 h 135"/>
                <a:gd name="T60" fmla="*/ 2147483647 w 149"/>
                <a:gd name="T61" fmla="*/ 2147483647 h 135"/>
                <a:gd name="T62" fmla="*/ 2147483647 w 149"/>
                <a:gd name="T63" fmla="*/ 2147483647 h 135"/>
                <a:gd name="T64" fmla="*/ 2147483647 w 149"/>
                <a:gd name="T65" fmla="*/ 2147483647 h 135"/>
                <a:gd name="T66" fmla="*/ 2147483647 w 149"/>
                <a:gd name="T67" fmla="*/ 2147483647 h 135"/>
                <a:gd name="T68" fmla="*/ 2147483647 w 149"/>
                <a:gd name="T69" fmla="*/ 2147483647 h 135"/>
                <a:gd name="T70" fmla="*/ 2147483647 w 149"/>
                <a:gd name="T71" fmla="*/ 2147483647 h 135"/>
                <a:gd name="T72" fmla="*/ 2147483647 w 149"/>
                <a:gd name="T73" fmla="*/ 2147483647 h 135"/>
                <a:gd name="T74" fmla="*/ 2147483647 w 149"/>
                <a:gd name="T75" fmla="*/ 2147483647 h 135"/>
                <a:gd name="T76" fmla="*/ 2147483647 w 149"/>
                <a:gd name="T77" fmla="*/ 2147483647 h 135"/>
                <a:gd name="T78" fmla="*/ 2147483647 w 149"/>
                <a:gd name="T79" fmla="*/ 2147483647 h 135"/>
                <a:gd name="T80" fmla="*/ 2147483647 w 149"/>
                <a:gd name="T81" fmla="*/ 2147483647 h 135"/>
                <a:gd name="T82" fmla="*/ 2147483647 w 149"/>
                <a:gd name="T83" fmla="*/ 2147483647 h 135"/>
                <a:gd name="T84" fmla="*/ 2147483647 w 149"/>
                <a:gd name="T85" fmla="*/ 2147483647 h 135"/>
                <a:gd name="T86" fmla="*/ 2147483647 w 149"/>
                <a:gd name="T87" fmla="*/ 2147483647 h 135"/>
                <a:gd name="T88" fmla="*/ 2147483647 w 149"/>
                <a:gd name="T89" fmla="*/ 2147483647 h 135"/>
                <a:gd name="T90" fmla="*/ 2147483647 w 149"/>
                <a:gd name="T91" fmla="*/ 2147483647 h 135"/>
                <a:gd name="T92" fmla="*/ 2147483647 w 149"/>
                <a:gd name="T93" fmla="*/ 2147483647 h 135"/>
                <a:gd name="T94" fmla="*/ 2147483647 w 149"/>
                <a:gd name="T95" fmla="*/ 2147483647 h 135"/>
                <a:gd name="T96" fmla="*/ 2147483647 w 149"/>
                <a:gd name="T97" fmla="*/ 2147483647 h 135"/>
                <a:gd name="T98" fmla="*/ 2147483647 w 149"/>
                <a:gd name="T99" fmla="*/ 2147483647 h 135"/>
                <a:gd name="T100" fmla="*/ 2147483647 w 149"/>
                <a:gd name="T101" fmla="*/ 2147483647 h 135"/>
                <a:gd name="T102" fmla="*/ 2147483647 w 149"/>
                <a:gd name="T103" fmla="*/ 2147483647 h 135"/>
                <a:gd name="T104" fmla="*/ 2147483647 w 149"/>
                <a:gd name="T105" fmla="*/ 2147483647 h 135"/>
                <a:gd name="T106" fmla="*/ 2147483647 w 149"/>
                <a:gd name="T107" fmla="*/ 2147483647 h 135"/>
                <a:gd name="T108" fmla="*/ 2147483647 w 149"/>
                <a:gd name="T109" fmla="*/ 2147483647 h 135"/>
                <a:gd name="T110" fmla="*/ 2147483647 w 149"/>
                <a:gd name="T111" fmla="*/ 2147483647 h 135"/>
                <a:gd name="T112" fmla="*/ 2147483647 w 149"/>
                <a:gd name="T113" fmla="*/ 2147483647 h 135"/>
                <a:gd name="T114" fmla="*/ 2147483647 w 149"/>
                <a:gd name="T115" fmla="*/ 2147483647 h 135"/>
                <a:gd name="T116" fmla="*/ 2147483647 w 149"/>
                <a:gd name="T117" fmla="*/ 2147483647 h 135"/>
                <a:gd name="T118" fmla="*/ 2147483647 w 149"/>
                <a:gd name="T119" fmla="*/ 2147483647 h 135"/>
                <a:gd name="T120" fmla="*/ 2147483647 w 149"/>
                <a:gd name="T121" fmla="*/ 2147483647 h 135"/>
                <a:gd name="T122" fmla="*/ 2147483647 w 149"/>
                <a:gd name="T123" fmla="*/ 2147483647 h 135"/>
                <a:gd name="T124" fmla="*/ 2147483647 w 149"/>
                <a:gd name="T125" fmla="*/ 2147483647 h 1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9" h="135">
                  <a:moveTo>
                    <a:pt x="72" y="135"/>
                  </a:moveTo>
                  <a:cubicBezTo>
                    <a:pt x="71" y="135"/>
                    <a:pt x="70" y="135"/>
                    <a:pt x="69" y="134"/>
                  </a:cubicBezTo>
                  <a:cubicBezTo>
                    <a:pt x="69" y="134"/>
                    <a:pt x="68" y="133"/>
                    <a:pt x="68" y="133"/>
                  </a:cubicBezTo>
                  <a:cubicBezTo>
                    <a:pt x="67" y="133"/>
                    <a:pt x="67" y="133"/>
                    <a:pt x="66" y="133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65" y="133"/>
                    <a:pt x="64" y="133"/>
                    <a:pt x="64" y="132"/>
                  </a:cubicBezTo>
                  <a:cubicBezTo>
                    <a:pt x="63" y="132"/>
                    <a:pt x="63" y="131"/>
                    <a:pt x="63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2"/>
                    <a:pt x="59" y="129"/>
                    <a:pt x="59" y="128"/>
                  </a:cubicBezTo>
                  <a:cubicBezTo>
                    <a:pt x="59" y="128"/>
                    <a:pt x="58" y="127"/>
                    <a:pt x="58" y="126"/>
                  </a:cubicBezTo>
                  <a:cubicBezTo>
                    <a:pt x="57" y="126"/>
                    <a:pt x="57" y="125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6" y="123"/>
                    <a:pt x="56" y="123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4" y="121"/>
                    <a:pt x="54" y="121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19"/>
                    <a:pt x="53" y="119"/>
                    <a:pt x="53" y="119"/>
                  </a:cubicBezTo>
                  <a:cubicBezTo>
                    <a:pt x="53" y="118"/>
                    <a:pt x="53" y="118"/>
                    <a:pt x="53" y="117"/>
                  </a:cubicBezTo>
                  <a:cubicBezTo>
                    <a:pt x="53" y="117"/>
                    <a:pt x="52" y="116"/>
                    <a:pt x="52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5"/>
                    <a:pt x="51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49" y="114"/>
                    <a:pt x="49" y="114"/>
                    <a:pt x="49" y="114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3"/>
                    <a:pt x="49" y="112"/>
                    <a:pt x="50" y="112"/>
                  </a:cubicBezTo>
                  <a:cubicBezTo>
                    <a:pt x="50" y="112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49" y="111"/>
                    <a:pt x="49" y="111"/>
                  </a:cubicBezTo>
                  <a:cubicBezTo>
                    <a:pt x="48" y="110"/>
                    <a:pt x="48" y="110"/>
                    <a:pt x="48" y="107"/>
                  </a:cubicBezTo>
                  <a:cubicBezTo>
                    <a:pt x="48" y="107"/>
                    <a:pt x="48" y="106"/>
                    <a:pt x="48" y="106"/>
                  </a:cubicBezTo>
                  <a:cubicBezTo>
                    <a:pt x="48" y="104"/>
                    <a:pt x="49" y="103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8"/>
                    <a:pt x="50" y="97"/>
                    <a:pt x="50" y="96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1" y="95"/>
                    <a:pt x="51" y="95"/>
                    <a:pt x="51" y="94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4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3"/>
                    <a:pt x="53" y="93"/>
                    <a:pt x="53" y="92"/>
                  </a:cubicBezTo>
                  <a:cubicBezTo>
                    <a:pt x="53" y="92"/>
                    <a:pt x="53" y="92"/>
                    <a:pt x="54" y="92"/>
                  </a:cubicBezTo>
                  <a:cubicBezTo>
                    <a:pt x="54" y="92"/>
                    <a:pt x="54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4" y="89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3" y="89"/>
                    <a:pt x="53" y="88"/>
                    <a:pt x="53" y="8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1" y="86"/>
                    <a:pt x="51" y="85"/>
                    <a:pt x="52" y="85"/>
                  </a:cubicBezTo>
                  <a:cubicBezTo>
                    <a:pt x="53" y="84"/>
                    <a:pt x="54" y="84"/>
                    <a:pt x="55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3" y="83"/>
                    <a:pt x="53" y="83"/>
                    <a:pt x="53" y="82"/>
                  </a:cubicBezTo>
                  <a:cubicBezTo>
                    <a:pt x="53" y="81"/>
                    <a:pt x="51" y="79"/>
                    <a:pt x="50" y="79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4" y="79"/>
                    <a:pt x="43" y="79"/>
                    <a:pt x="43" y="76"/>
                  </a:cubicBezTo>
                  <a:cubicBezTo>
                    <a:pt x="42" y="75"/>
                    <a:pt x="43" y="74"/>
                    <a:pt x="43" y="73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8"/>
                    <a:pt x="42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1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1" y="65"/>
                    <a:pt x="41" y="64"/>
                  </a:cubicBezTo>
                  <a:cubicBezTo>
                    <a:pt x="41" y="64"/>
                    <a:pt x="40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2"/>
                    <a:pt x="38" y="62"/>
                    <a:pt x="38" y="61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8"/>
                    <a:pt x="37" y="58"/>
                    <a:pt x="37" y="57"/>
                  </a:cubicBezTo>
                  <a:cubicBezTo>
                    <a:pt x="36" y="57"/>
                    <a:pt x="35" y="56"/>
                    <a:pt x="34" y="56"/>
                  </a:cubicBezTo>
                  <a:cubicBezTo>
                    <a:pt x="33" y="56"/>
                    <a:pt x="32" y="55"/>
                    <a:pt x="32" y="55"/>
                  </a:cubicBezTo>
                  <a:cubicBezTo>
                    <a:pt x="30" y="55"/>
                    <a:pt x="29" y="55"/>
                    <a:pt x="28" y="53"/>
                  </a:cubicBezTo>
                  <a:cubicBezTo>
                    <a:pt x="26" y="54"/>
                    <a:pt x="25" y="53"/>
                    <a:pt x="24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2" y="53"/>
                    <a:pt x="21" y="52"/>
                    <a:pt x="20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3"/>
                    <a:pt x="17" y="53"/>
                    <a:pt x="16" y="54"/>
                  </a:cubicBezTo>
                  <a:cubicBezTo>
                    <a:pt x="15" y="54"/>
                    <a:pt x="15" y="55"/>
                    <a:pt x="14" y="55"/>
                  </a:cubicBezTo>
                  <a:cubicBezTo>
                    <a:pt x="13" y="55"/>
                    <a:pt x="13" y="54"/>
                    <a:pt x="13" y="54"/>
                  </a:cubicBezTo>
                  <a:cubicBezTo>
                    <a:pt x="12" y="54"/>
                    <a:pt x="12" y="54"/>
                    <a:pt x="11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2"/>
                    <a:pt x="10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9" y="49"/>
                    <a:pt x="8" y="49"/>
                    <a:pt x="8" y="49"/>
                  </a:cubicBezTo>
                  <a:cubicBezTo>
                    <a:pt x="7" y="49"/>
                    <a:pt x="6" y="49"/>
                    <a:pt x="6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2" y="45"/>
                    <a:pt x="13" y="45"/>
                  </a:cubicBezTo>
                  <a:cubicBezTo>
                    <a:pt x="12" y="44"/>
                    <a:pt x="10" y="44"/>
                    <a:pt x="9" y="45"/>
                  </a:cubicBezTo>
                  <a:cubicBezTo>
                    <a:pt x="8" y="45"/>
                    <a:pt x="7" y="45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3"/>
                    <a:pt x="5" y="43"/>
                  </a:cubicBezTo>
                  <a:cubicBezTo>
                    <a:pt x="5" y="43"/>
                    <a:pt x="5" y="42"/>
                    <a:pt x="4" y="42"/>
                  </a:cubicBezTo>
                  <a:cubicBezTo>
                    <a:pt x="3" y="42"/>
                    <a:pt x="2" y="42"/>
                    <a:pt x="1" y="41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38"/>
                    <a:pt x="4" y="36"/>
                    <a:pt x="5" y="36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8" y="36"/>
                    <a:pt x="10" y="36"/>
                    <a:pt x="10" y="35"/>
                  </a:cubicBezTo>
                  <a:cubicBezTo>
                    <a:pt x="11" y="34"/>
                    <a:pt x="13" y="33"/>
                    <a:pt x="15" y="33"/>
                  </a:cubicBezTo>
                  <a:cubicBezTo>
                    <a:pt x="15" y="33"/>
                    <a:pt x="18" y="31"/>
                    <a:pt x="19" y="29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8"/>
                    <a:pt x="16" y="28"/>
                  </a:cubicBezTo>
                  <a:cubicBezTo>
                    <a:pt x="16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0"/>
                    <a:pt x="23" y="19"/>
                    <a:pt x="24" y="19"/>
                  </a:cubicBezTo>
                  <a:cubicBezTo>
                    <a:pt x="25" y="19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7" y="17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2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2"/>
                    <a:pt x="38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2"/>
                    <a:pt x="46" y="12"/>
                    <a:pt x="47" y="12"/>
                  </a:cubicBezTo>
                  <a:cubicBezTo>
                    <a:pt x="47" y="11"/>
                    <a:pt x="48" y="11"/>
                    <a:pt x="50" y="11"/>
                  </a:cubicBezTo>
                  <a:cubicBezTo>
                    <a:pt x="50" y="11"/>
                    <a:pt x="51" y="12"/>
                    <a:pt x="52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4" y="13"/>
                    <a:pt x="54" y="14"/>
                  </a:cubicBezTo>
                  <a:cubicBezTo>
                    <a:pt x="54" y="14"/>
                    <a:pt x="54" y="14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9"/>
                    <a:pt x="56" y="8"/>
                    <a:pt x="58" y="8"/>
                  </a:cubicBezTo>
                  <a:cubicBezTo>
                    <a:pt x="59" y="8"/>
                    <a:pt x="59" y="9"/>
                    <a:pt x="60" y="10"/>
                  </a:cubicBezTo>
                  <a:cubicBezTo>
                    <a:pt x="60" y="10"/>
                    <a:pt x="60" y="10"/>
                    <a:pt x="61" y="10"/>
                  </a:cubicBezTo>
                  <a:cubicBezTo>
                    <a:pt x="62" y="9"/>
                    <a:pt x="62" y="10"/>
                    <a:pt x="63" y="10"/>
                  </a:cubicBezTo>
                  <a:cubicBezTo>
                    <a:pt x="65" y="11"/>
                    <a:pt x="66" y="12"/>
                    <a:pt x="67" y="12"/>
                  </a:cubicBezTo>
                  <a:cubicBezTo>
                    <a:pt x="67" y="11"/>
                    <a:pt x="68" y="11"/>
                    <a:pt x="68" y="11"/>
                  </a:cubicBezTo>
                  <a:cubicBezTo>
                    <a:pt x="67" y="10"/>
                    <a:pt x="66" y="10"/>
                    <a:pt x="65" y="10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4" y="7"/>
                    <a:pt x="66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7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4"/>
                    <a:pt x="67" y="4"/>
                    <a:pt x="68" y="4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1" y="5"/>
                    <a:pt x="72" y="5"/>
                  </a:cubicBezTo>
                  <a:cubicBezTo>
                    <a:pt x="72" y="5"/>
                    <a:pt x="73" y="5"/>
                    <a:pt x="73" y="5"/>
                  </a:cubicBezTo>
                  <a:cubicBezTo>
                    <a:pt x="74" y="5"/>
                    <a:pt x="75" y="4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8" y="5"/>
                    <a:pt x="79" y="5"/>
                    <a:pt x="80" y="5"/>
                  </a:cubicBezTo>
                  <a:cubicBezTo>
                    <a:pt x="81" y="5"/>
                    <a:pt x="82" y="5"/>
                    <a:pt x="83" y="4"/>
                  </a:cubicBezTo>
                  <a:cubicBezTo>
                    <a:pt x="84" y="4"/>
                    <a:pt x="84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5" y="3"/>
                    <a:pt x="85" y="2"/>
                    <a:pt x="85" y="2"/>
                  </a:cubicBezTo>
                  <a:cubicBezTo>
                    <a:pt x="86" y="2"/>
                    <a:pt x="86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8" y="1"/>
                    <a:pt x="89" y="1"/>
                  </a:cubicBezTo>
                  <a:cubicBezTo>
                    <a:pt x="90" y="1"/>
                    <a:pt x="91" y="1"/>
                    <a:pt x="92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3" y="1"/>
                    <a:pt x="95" y="2"/>
                    <a:pt x="96" y="2"/>
                  </a:cubicBezTo>
                  <a:cubicBezTo>
                    <a:pt x="96" y="1"/>
                    <a:pt x="97" y="1"/>
                    <a:pt x="97" y="1"/>
                  </a:cubicBezTo>
                  <a:cubicBezTo>
                    <a:pt x="99" y="1"/>
                    <a:pt x="101" y="0"/>
                    <a:pt x="103" y="0"/>
                  </a:cubicBezTo>
                  <a:cubicBezTo>
                    <a:pt x="104" y="0"/>
                    <a:pt x="106" y="1"/>
                    <a:pt x="106" y="1"/>
                  </a:cubicBezTo>
                  <a:cubicBezTo>
                    <a:pt x="107" y="2"/>
                    <a:pt x="108" y="2"/>
                    <a:pt x="109" y="2"/>
                  </a:cubicBezTo>
                  <a:cubicBezTo>
                    <a:pt x="111" y="2"/>
                    <a:pt x="113" y="2"/>
                    <a:pt x="113" y="3"/>
                  </a:cubicBezTo>
                  <a:cubicBezTo>
                    <a:pt x="114" y="3"/>
                    <a:pt x="114" y="4"/>
                    <a:pt x="114" y="4"/>
                  </a:cubicBezTo>
                  <a:cubicBezTo>
                    <a:pt x="114" y="4"/>
                    <a:pt x="114" y="5"/>
                    <a:pt x="114" y="5"/>
                  </a:cubicBezTo>
                  <a:cubicBezTo>
                    <a:pt x="114" y="5"/>
                    <a:pt x="114" y="5"/>
                    <a:pt x="115" y="4"/>
                  </a:cubicBezTo>
                  <a:cubicBezTo>
                    <a:pt x="116" y="3"/>
                    <a:pt x="117" y="4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19" y="6"/>
                    <a:pt x="120" y="7"/>
                  </a:cubicBezTo>
                  <a:cubicBezTo>
                    <a:pt x="120" y="7"/>
                    <a:pt x="120" y="7"/>
                    <a:pt x="121" y="6"/>
                  </a:cubicBezTo>
                  <a:cubicBezTo>
                    <a:pt x="121" y="6"/>
                    <a:pt x="122" y="6"/>
                    <a:pt x="123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4" y="7"/>
                  </a:cubicBezTo>
                  <a:cubicBezTo>
                    <a:pt x="124" y="7"/>
                    <a:pt x="124" y="7"/>
                    <a:pt x="125" y="7"/>
                  </a:cubicBezTo>
                  <a:cubicBezTo>
                    <a:pt x="125" y="7"/>
                    <a:pt x="126" y="7"/>
                    <a:pt x="126" y="7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9"/>
                    <a:pt x="126" y="9"/>
                    <a:pt x="126" y="11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2"/>
                  </a:cubicBezTo>
                  <a:cubicBezTo>
                    <a:pt x="121" y="12"/>
                    <a:pt x="118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4" y="13"/>
                    <a:pt x="114" y="13"/>
                  </a:cubicBezTo>
                  <a:cubicBezTo>
                    <a:pt x="108" y="13"/>
                    <a:pt x="106" y="13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6" y="15"/>
                  </a:cubicBezTo>
                  <a:cubicBezTo>
                    <a:pt x="106" y="15"/>
                    <a:pt x="107" y="15"/>
                    <a:pt x="108" y="15"/>
                  </a:cubicBezTo>
                  <a:cubicBezTo>
                    <a:pt x="110" y="14"/>
                    <a:pt x="112" y="13"/>
                    <a:pt x="113" y="13"/>
                  </a:cubicBezTo>
                  <a:cubicBezTo>
                    <a:pt x="114" y="13"/>
                    <a:pt x="115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4" y="16"/>
                    <a:pt x="114" y="16"/>
                  </a:cubicBezTo>
                  <a:cubicBezTo>
                    <a:pt x="115" y="17"/>
                    <a:pt x="116" y="16"/>
                    <a:pt x="117" y="15"/>
                  </a:cubicBezTo>
                  <a:cubicBezTo>
                    <a:pt x="118" y="15"/>
                    <a:pt x="119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1" y="13"/>
                    <a:pt x="124" y="12"/>
                    <a:pt x="124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6" y="13"/>
                    <a:pt x="126" y="14"/>
                  </a:cubicBezTo>
                  <a:cubicBezTo>
                    <a:pt x="126" y="15"/>
                    <a:pt x="125" y="16"/>
                    <a:pt x="124" y="17"/>
                  </a:cubicBezTo>
                  <a:cubicBezTo>
                    <a:pt x="125" y="17"/>
                    <a:pt x="125" y="17"/>
                    <a:pt x="126" y="17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6"/>
                    <a:pt x="128" y="16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31" y="16"/>
                    <a:pt x="132" y="15"/>
                    <a:pt x="132" y="15"/>
                  </a:cubicBezTo>
                  <a:cubicBezTo>
                    <a:pt x="133" y="15"/>
                    <a:pt x="133" y="16"/>
                    <a:pt x="133" y="16"/>
                  </a:cubicBezTo>
                  <a:cubicBezTo>
                    <a:pt x="134" y="15"/>
                    <a:pt x="134" y="15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6" y="14"/>
                    <a:pt x="137" y="14"/>
                    <a:pt x="138" y="14"/>
                  </a:cubicBezTo>
                  <a:cubicBezTo>
                    <a:pt x="139" y="13"/>
                    <a:pt x="140" y="13"/>
                    <a:pt x="140" y="14"/>
                  </a:cubicBezTo>
                  <a:cubicBezTo>
                    <a:pt x="140" y="14"/>
                    <a:pt x="141" y="14"/>
                    <a:pt x="141" y="14"/>
                  </a:cubicBezTo>
                  <a:cubicBezTo>
                    <a:pt x="142" y="14"/>
                    <a:pt x="142" y="14"/>
                    <a:pt x="143" y="14"/>
                  </a:cubicBezTo>
                  <a:cubicBezTo>
                    <a:pt x="144" y="14"/>
                    <a:pt x="146" y="14"/>
                    <a:pt x="147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8" y="15"/>
                    <a:pt x="149" y="16"/>
                    <a:pt x="149" y="16"/>
                  </a:cubicBezTo>
                  <a:cubicBezTo>
                    <a:pt x="149" y="17"/>
                    <a:pt x="149" y="17"/>
                    <a:pt x="149" y="18"/>
                  </a:cubicBezTo>
                  <a:cubicBezTo>
                    <a:pt x="148" y="18"/>
                    <a:pt x="148" y="18"/>
                    <a:pt x="147" y="18"/>
                  </a:cubicBezTo>
                  <a:cubicBezTo>
                    <a:pt x="147" y="19"/>
                    <a:pt x="146" y="19"/>
                    <a:pt x="146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4" y="20"/>
                    <a:pt x="143" y="20"/>
                    <a:pt x="143" y="21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6"/>
                    <a:pt x="138" y="26"/>
                    <a:pt x="137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6" y="27"/>
                    <a:pt x="136" y="28"/>
                    <a:pt x="135" y="28"/>
                  </a:cubicBezTo>
                  <a:cubicBezTo>
                    <a:pt x="135" y="29"/>
                    <a:pt x="135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1"/>
                    <a:pt x="133" y="31"/>
                    <a:pt x="133" y="32"/>
                  </a:cubicBezTo>
                  <a:cubicBezTo>
                    <a:pt x="132" y="33"/>
                    <a:pt x="132" y="34"/>
                    <a:pt x="131" y="35"/>
                  </a:cubicBezTo>
                  <a:cubicBezTo>
                    <a:pt x="130" y="35"/>
                    <a:pt x="130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8"/>
                    <a:pt x="129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9"/>
                    <a:pt x="129" y="40"/>
                    <a:pt x="129" y="40"/>
                  </a:cubicBezTo>
                  <a:cubicBezTo>
                    <a:pt x="129" y="40"/>
                    <a:pt x="129" y="41"/>
                    <a:pt x="130" y="41"/>
                  </a:cubicBezTo>
                  <a:cubicBezTo>
                    <a:pt x="130" y="41"/>
                    <a:pt x="131" y="41"/>
                    <a:pt x="131" y="41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3"/>
                    <a:pt x="132" y="43"/>
                    <a:pt x="132" y="43"/>
                  </a:cubicBezTo>
                  <a:cubicBezTo>
                    <a:pt x="133" y="44"/>
                    <a:pt x="134" y="44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2" y="47"/>
                    <a:pt x="131" y="48"/>
                    <a:pt x="130" y="48"/>
                  </a:cubicBezTo>
                  <a:cubicBezTo>
                    <a:pt x="129" y="48"/>
                    <a:pt x="129" y="48"/>
                    <a:pt x="128" y="48"/>
                  </a:cubicBezTo>
                  <a:cubicBezTo>
                    <a:pt x="129" y="49"/>
                    <a:pt x="130" y="50"/>
                    <a:pt x="131" y="51"/>
                  </a:cubicBezTo>
                  <a:cubicBezTo>
                    <a:pt x="131" y="51"/>
                    <a:pt x="132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2"/>
                    <a:pt x="134" y="52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4"/>
                    <a:pt x="134" y="55"/>
                    <a:pt x="133" y="56"/>
                  </a:cubicBezTo>
                  <a:cubicBezTo>
                    <a:pt x="132" y="57"/>
                    <a:pt x="132" y="57"/>
                    <a:pt x="132" y="58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3" y="59"/>
                    <a:pt x="133" y="60"/>
                    <a:pt x="133" y="61"/>
                  </a:cubicBezTo>
                  <a:cubicBezTo>
                    <a:pt x="133" y="62"/>
                    <a:pt x="131" y="63"/>
                    <a:pt x="130" y="62"/>
                  </a:cubicBezTo>
                  <a:cubicBezTo>
                    <a:pt x="129" y="61"/>
                    <a:pt x="128" y="63"/>
                    <a:pt x="128" y="64"/>
                  </a:cubicBezTo>
                  <a:cubicBezTo>
                    <a:pt x="128" y="64"/>
                    <a:pt x="128" y="65"/>
                    <a:pt x="129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9" y="66"/>
                    <a:pt x="125" y="68"/>
                    <a:pt x="123" y="69"/>
                  </a:cubicBezTo>
                  <a:cubicBezTo>
                    <a:pt x="123" y="69"/>
                    <a:pt x="124" y="69"/>
                    <a:pt x="124" y="69"/>
                  </a:cubicBezTo>
                  <a:cubicBezTo>
                    <a:pt x="124" y="69"/>
                    <a:pt x="124" y="70"/>
                    <a:pt x="124" y="70"/>
                  </a:cubicBezTo>
                  <a:cubicBezTo>
                    <a:pt x="125" y="70"/>
                    <a:pt x="125" y="71"/>
                    <a:pt x="125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7" y="72"/>
                    <a:pt x="126" y="73"/>
                    <a:pt x="126" y="73"/>
                  </a:cubicBezTo>
                  <a:cubicBezTo>
                    <a:pt x="125" y="73"/>
                    <a:pt x="125" y="74"/>
                    <a:pt x="125" y="74"/>
                  </a:cubicBezTo>
                  <a:cubicBezTo>
                    <a:pt x="125" y="74"/>
                    <a:pt x="125" y="74"/>
                    <a:pt x="125" y="75"/>
                  </a:cubicBezTo>
                  <a:cubicBezTo>
                    <a:pt x="125" y="76"/>
                    <a:pt x="125" y="77"/>
                    <a:pt x="125" y="77"/>
                  </a:cubicBezTo>
                  <a:cubicBezTo>
                    <a:pt x="125" y="78"/>
                    <a:pt x="126" y="79"/>
                    <a:pt x="127" y="79"/>
                  </a:cubicBezTo>
                  <a:cubicBezTo>
                    <a:pt x="128" y="80"/>
                    <a:pt x="130" y="80"/>
                    <a:pt x="130" y="82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8" y="83"/>
                    <a:pt x="128" y="83"/>
                  </a:cubicBezTo>
                  <a:cubicBezTo>
                    <a:pt x="128" y="83"/>
                    <a:pt x="127" y="83"/>
                    <a:pt x="127" y="83"/>
                  </a:cubicBezTo>
                  <a:cubicBezTo>
                    <a:pt x="127" y="83"/>
                    <a:pt x="126" y="84"/>
                    <a:pt x="126" y="84"/>
                  </a:cubicBezTo>
                  <a:cubicBezTo>
                    <a:pt x="125" y="84"/>
                    <a:pt x="125" y="85"/>
                    <a:pt x="124" y="85"/>
                  </a:cubicBezTo>
                  <a:cubicBezTo>
                    <a:pt x="123" y="85"/>
                    <a:pt x="123" y="85"/>
                    <a:pt x="122" y="84"/>
                  </a:cubicBezTo>
                  <a:cubicBezTo>
                    <a:pt x="122" y="84"/>
                    <a:pt x="122" y="84"/>
                    <a:pt x="121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1" y="83"/>
                    <a:pt x="121" y="83"/>
                    <a:pt x="120" y="83"/>
                  </a:cubicBezTo>
                  <a:cubicBezTo>
                    <a:pt x="120" y="83"/>
                    <a:pt x="119" y="83"/>
                    <a:pt x="119" y="82"/>
                  </a:cubicBezTo>
                  <a:cubicBezTo>
                    <a:pt x="119" y="82"/>
                    <a:pt x="119" y="82"/>
                    <a:pt x="119" y="81"/>
                  </a:cubicBezTo>
                  <a:cubicBezTo>
                    <a:pt x="119" y="81"/>
                    <a:pt x="118" y="82"/>
                    <a:pt x="118" y="82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4"/>
                    <a:pt x="118" y="84"/>
                    <a:pt x="118" y="84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5"/>
                    <a:pt x="121" y="85"/>
                    <a:pt x="123" y="85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3" y="90"/>
                    <a:pt x="120" y="94"/>
                    <a:pt x="115" y="93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4" y="93"/>
                    <a:pt x="109" y="94"/>
                    <a:pt x="108" y="94"/>
                  </a:cubicBezTo>
                  <a:cubicBezTo>
                    <a:pt x="108" y="95"/>
                    <a:pt x="108" y="96"/>
                    <a:pt x="107" y="9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7" y="97"/>
                    <a:pt x="106" y="98"/>
                    <a:pt x="104" y="98"/>
                  </a:cubicBezTo>
                  <a:cubicBezTo>
                    <a:pt x="104" y="98"/>
                    <a:pt x="103" y="97"/>
                    <a:pt x="102" y="97"/>
                  </a:cubicBezTo>
                  <a:cubicBezTo>
                    <a:pt x="102" y="97"/>
                    <a:pt x="102" y="97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8"/>
                    <a:pt x="101" y="99"/>
                    <a:pt x="101" y="99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99"/>
                    <a:pt x="99" y="99"/>
                    <a:pt x="99" y="99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100" y="100"/>
                    <a:pt x="100" y="101"/>
                    <a:pt x="100" y="102"/>
                  </a:cubicBezTo>
                  <a:cubicBezTo>
                    <a:pt x="99" y="102"/>
                    <a:pt x="99" y="102"/>
                    <a:pt x="98" y="102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7" y="104"/>
                    <a:pt x="97" y="104"/>
                    <a:pt x="96" y="105"/>
                  </a:cubicBezTo>
                  <a:cubicBezTo>
                    <a:pt x="96" y="105"/>
                    <a:pt x="96" y="106"/>
                    <a:pt x="95" y="106"/>
                  </a:cubicBezTo>
                  <a:cubicBezTo>
                    <a:pt x="94" y="106"/>
                    <a:pt x="94" y="106"/>
                    <a:pt x="93" y="107"/>
                  </a:cubicBezTo>
                  <a:cubicBezTo>
                    <a:pt x="93" y="107"/>
                    <a:pt x="92" y="108"/>
                    <a:pt x="91" y="108"/>
                  </a:cubicBezTo>
                  <a:cubicBezTo>
                    <a:pt x="91" y="108"/>
                    <a:pt x="90" y="108"/>
                    <a:pt x="89" y="108"/>
                  </a:cubicBezTo>
                  <a:cubicBezTo>
                    <a:pt x="87" y="108"/>
                    <a:pt x="84" y="108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3" y="110"/>
                    <a:pt x="82" y="112"/>
                    <a:pt x="82" y="112"/>
                  </a:cubicBezTo>
                  <a:cubicBezTo>
                    <a:pt x="82" y="112"/>
                    <a:pt x="82" y="113"/>
                    <a:pt x="82" y="113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1" y="115"/>
                    <a:pt x="80" y="116"/>
                    <a:pt x="80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18"/>
                    <a:pt x="80" y="119"/>
                    <a:pt x="79" y="119"/>
                  </a:cubicBezTo>
                  <a:cubicBezTo>
                    <a:pt x="78" y="119"/>
                    <a:pt x="78" y="120"/>
                    <a:pt x="78" y="121"/>
                  </a:cubicBezTo>
                  <a:cubicBezTo>
                    <a:pt x="78" y="121"/>
                    <a:pt x="78" y="122"/>
                    <a:pt x="77" y="122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24"/>
                    <a:pt x="77" y="125"/>
                    <a:pt x="77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6"/>
                    <a:pt x="76" y="126"/>
                    <a:pt x="76" y="127"/>
                  </a:cubicBezTo>
                  <a:cubicBezTo>
                    <a:pt x="76" y="127"/>
                    <a:pt x="76" y="128"/>
                    <a:pt x="76" y="128"/>
                  </a:cubicBezTo>
                  <a:cubicBezTo>
                    <a:pt x="76" y="128"/>
                    <a:pt x="76" y="128"/>
                    <a:pt x="76" y="129"/>
                  </a:cubicBezTo>
                  <a:cubicBezTo>
                    <a:pt x="76" y="131"/>
                    <a:pt x="75" y="133"/>
                    <a:pt x="73" y="135"/>
                  </a:cubicBezTo>
                  <a:cubicBezTo>
                    <a:pt x="73" y="135"/>
                    <a:pt x="72" y="135"/>
                    <a:pt x="72" y="135"/>
                  </a:cubicBezTo>
                  <a:close/>
                  <a:moveTo>
                    <a:pt x="68" y="131"/>
                  </a:move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9" y="133"/>
                    <a:pt x="70" y="133"/>
                  </a:cubicBezTo>
                  <a:cubicBezTo>
                    <a:pt x="71" y="134"/>
                    <a:pt x="72" y="135"/>
                    <a:pt x="72" y="134"/>
                  </a:cubicBezTo>
                  <a:cubicBezTo>
                    <a:pt x="74" y="132"/>
                    <a:pt x="75" y="131"/>
                    <a:pt x="75" y="129"/>
                  </a:cubicBezTo>
                  <a:cubicBezTo>
                    <a:pt x="74" y="128"/>
                    <a:pt x="75" y="128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7"/>
                    <a:pt x="75" y="126"/>
                    <a:pt x="75" y="126"/>
                  </a:cubicBezTo>
                  <a:cubicBezTo>
                    <a:pt x="75" y="126"/>
                    <a:pt x="74" y="125"/>
                    <a:pt x="74" y="12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5" y="124"/>
                    <a:pt x="76" y="124"/>
                    <a:pt x="76" y="124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6" y="123"/>
                    <a:pt x="76" y="122"/>
                    <a:pt x="76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0"/>
                    <a:pt x="77" y="118"/>
                    <a:pt x="78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79" y="117"/>
                    <a:pt x="79" y="116"/>
                    <a:pt x="79" y="116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116"/>
                    <a:pt x="79" y="115"/>
                    <a:pt x="80" y="114"/>
                  </a:cubicBezTo>
                  <a:cubicBezTo>
                    <a:pt x="80" y="114"/>
                    <a:pt x="79" y="114"/>
                    <a:pt x="79" y="113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1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1"/>
                    <a:pt x="82" y="109"/>
                    <a:pt x="83" y="109"/>
                  </a:cubicBezTo>
                  <a:cubicBezTo>
                    <a:pt x="83" y="109"/>
                    <a:pt x="83" y="108"/>
                    <a:pt x="83" y="108"/>
                  </a:cubicBezTo>
                  <a:cubicBezTo>
                    <a:pt x="84" y="107"/>
                    <a:pt x="86" y="107"/>
                    <a:pt x="89" y="107"/>
                  </a:cubicBezTo>
                  <a:cubicBezTo>
                    <a:pt x="90" y="107"/>
                    <a:pt x="91" y="107"/>
                    <a:pt x="91" y="107"/>
                  </a:cubicBezTo>
                  <a:cubicBezTo>
                    <a:pt x="92" y="107"/>
                    <a:pt x="92" y="106"/>
                    <a:pt x="92" y="106"/>
                  </a:cubicBezTo>
                  <a:cubicBezTo>
                    <a:pt x="93" y="106"/>
                    <a:pt x="93" y="105"/>
                    <a:pt x="95" y="105"/>
                  </a:cubicBezTo>
                  <a:cubicBezTo>
                    <a:pt x="95" y="105"/>
                    <a:pt x="95" y="104"/>
                    <a:pt x="96" y="104"/>
                  </a:cubicBezTo>
                  <a:cubicBezTo>
                    <a:pt x="96" y="104"/>
                    <a:pt x="96" y="103"/>
                    <a:pt x="97" y="103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9" y="101"/>
                    <a:pt x="99" y="101"/>
                  </a:cubicBezTo>
                  <a:cubicBezTo>
                    <a:pt x="99" y="101"/>
                    <a:pt x="99" y="101"/>
                    <a:pt x="98" y="100"/>
                  </a:cubicBezTo>
                  <a:cubicBezTo>
                    <a:pt x="98" y="100"/>
                    <a:pt x="98" y="99"/>
                    <a:pt x="98" y="99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100" y="98"/>
                    <a:pt x="100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0" y="97"/>
                    <a:pt x="100" y="97"/>
                    <a:pt x="100" y="96"/>
                  </a:cubicBezTo>
                  <a:cubicBezTo>
                    <a:pt x="100" y="95"/>
                    <a:pt x="101" y="95"/>
                    <a:pt x="102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4" y="97"/>
                    <a:pt x="105" y="97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6" y="95"/>
                    <a:pt x="107" y="95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7" y="95"/>
                    <a:pt x="107" y="94"/>
                  </a:cubicBezTo>
                  <a:cubicBezTo>
                    <a:pt x="107" y="93"/>
                    <a:pt x="115" y="92"/>
                    <a:pt x="115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9" y="92"/>
                    <a:pt x="121" y="89"/>
                    <a:pt x="123" y="87"/>
                  </a:cubicBezTo>
                  <a:cubicBezTo>
                    <a:pt x="122" y="87"/>
                    <a:pt x="116" y="86"/>
                    <a:pt x="116" y="85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5" y="84"/>
                    <a:pt x="115" y="83"/>
                    <a:pt x="115" y="83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6" y="81"/>
                    <a:pt x="116" y="81"/>
                    <a:pt x="116" y="81"/>
                  </a:cubicBezTo>
                  <a:cubicBezTo>
                    <a:pt x="117" y="81"/>
                    <a:pt x="117" y="81"/>
                    <a:pt x="118" y="81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1"/>
                    <a:pt x="120" y="82"/>
                    <a:pt x="120" y="82"/>
                  </a:cubicBezTo>
                  <a:cubicBezTo>
                    <a:pt x="120" y="82"/>
                    <a:pt x="121" y="82"/>
                    <a:pt x="121" y="82"/>
                  </a:cubicBezTo>
                  <a:cubicBezTo>
                    <a:pt x="121" y="82"/>
                    <a:pt x="122" y="82"/>
                    <a:pt x="122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3" y="83"/>
                    <a:pt x="124" y="84"/>
                    <a:pt x="125" y="83"/>
                  </a:cubicBezTo>
                  <a:cubicBezTo>
                    <a:pt x="126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9" y="82"/>
                  </a:cubicBezTo>
                  <a:cubicBezTo>
                    <a:pt x="128" y="81"/>
                    <a:pt x="127" y="81"/>
                    <a:pt x="126" y="80"/>
                  </a:cubicBezTo>
                  <a:cubicBezTo>
                    <a:pt x="125" y="80"/>
                    <a:pt x="124" y="79"/>
                    <a:pt x="123" y="77"/>
                  </a:cubicBezTo>
                  <a:cubicBezTo>
                    <a:pt x="123" y="77"/>
                    <a:pt x="123" y="77"/>
                    <a:pt x="123" y="77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24" y="76"/>
                    <a:pt x="124" y="76"/>
                    <a:pt x="124" y="75"/>
                  </a:cubicBezTo>
                  <a:cubicBezTo>
                    <a:pt x="124" y="74"/>
                    <a:pt x="124" y="74"/>
                    <a:pt x="124" y="73"/>
                  </a:cubicBezTo>
                  <a:cubicBezTo>
                    <a:pt x="124" y="73"/>
                    <a:pt x="125" y="72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4" y="72"/>
                    <a:pt x="124" y="71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2" y="70"/>
                  </a:cubicBezTo>
                  <a:cubicBezTo>
                    <a:pt x="122" y="70"/>
                    <a:pt x="121" y="70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8"/>
                    <a:pt x="126" y="66"/>
                    <a:pt x="128" y="65"/>
                  </a:cubicBezTo>
                  <a:cubicBezTo>
                    <a:pt x="127" y="65"/>
                    <a:pt x="127" y="64"/>
                    <a:pt x="127" y="63"/>
                  </a:cubicBezTo>
                  <a:cubicBezTo>
                    <a:pt x="127" y="62"/>
                    <a:pt x="128" y="61"/>
                    <a:pt x="130" y="61"/>
                  </a:cubicBezTo>
                  <a:cubicBezTo>
                    <a:pt x="130" y="61"/>
                    <a:pt x="131" y="61"/>
                    <a:pt x="131" y="61"/>
                  </a:cubicBezTo>
                  <a:cubicBezTo>
                    <a:pt x="131" y="61"/>
                    <a:pt x="132" y="61"/>
                    <a:pt x="132" y="60"/>
                  </a:cubicBezTo>
                  <a:cubicBezTo>
                    <a:pt x="132" y="60"/>
                    <a:pt x="132" y="59"/>
                    <a:pt x="131" y="59"/>
                  </a:cubicBezTo>
                  <a:cubicBezTo>
                    <a:pt x="131" y="59"/>
                    <a:pt x="131" y="58"/>
                    <a:pt x="131" y="58"/>
                  </a:cubicBezTo>
                  <a:cubicBezTo>
                    <a:pt x="130" y="57"/>
                    <a:pt x="131" y="56"/>
                    <a:pt x="132" y="55"/>
                  </a:cubicBezTo>
                  <a:cubicBezTo>
                    <a:pt x="133" y="55"/>
                    <a:pt x="133" y="54"/>
                    <a:pt x="134" y="54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2" y="53"/>
                    <a:pt x="132" y="53"/>
                    <a:pt x="132" y="52"/>
                  </a:cubicBezTo>
                  <a:cubicBezTo>
                    <a:pt x="132" y="52"/>
                    <a:pt x="131" y="52"/>
                    <a:pt x="130" y="52"/>
                  </a:cubicBezTo>
                  <a:cubicBezTo>
                    <a:pt x="129" y="51"/>
                    <a:pt x="128" y="50"/>
                    <a:pt x="127" y="49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8" y="47"/>
                    <a:pt x="129" y="47"/>
                    <a:pt x="130" y="47"/>
                  </a:cubicBezTo>
                  <a:cubicBezTo>
                    <a:pt x="131" y="46"/>
                    <a:pt x="132" y="46"/>
                    <a:pt x="132" y="46"/>
                  </a:cubicBezTo>
                  <a:cubicBezTo>
                    <a:pt x="132" y="45"/>
                    <a:pt x="132" y="45"/>
                    <a:pt x="131" y="44"/>
                  </a:cubicBezTo>
                  <a:cubicBezTo>
                    <a:pt x="131" y="44"/>
                    <a:pt x="130" y="44"/>
                    <a:pt x="130" y="43"/>
                  </a:cubicBezTo>
                  <a:cubicBezTo>
                    <a:pt x="130" y="43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29" y="42"/>
                    <a:pt x="129" y="42"/>
                    <a:pt x="128" y="41"/>
                  </a:cubicBezTo>
                  <a:cubicBezTo>
                    <a:pt x="128" y="41"/>
                    <a:pt x="126" y="39"/>
                    <a:pt x="126" y="38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8" y="37"/>
                  </a:cubicBezTo>
                  <a:cubicBezTo>
                    <a:pt x="129" y="37"/>
                    <a:pt x="129" y="37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5"/>
                    <a:pt x="129" y="34"/>
                    <a:pt x="130" y="34"/>
                  </a:cubicBezTo>
                  <a:cubicBezTo>
                    <a:pt x="131" y="33"/>
                    <a:pt x="131" y="33"/>
                    <a:pt x="131" y="32"/>
                  </a:cubicBezTo>
                  <a:cubicBezTo>
                    <a:pt x="132" y="31"/>
                    <a:pt x="132" y="31"/>
                    <a:pt x="132" y="30"/>
                  </a:cubicBezTo>
                  <a:cubicBezTo>
                    <a:pt x="132" y="30"/>
                    <a:pt x="131" y="30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7"/>
                    <a:pt x="134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6" y="26"/>
                    <a:pt x="136" y="26"/>
                  </a:cubicBezTo>
                  <a:cubicBezTo>
                    <a:pt x="136" y="26"/>
                    <a:pt x="136" y="26"/>
                    <a:pt x="137" y="26"/>
                  </a:cubicBezTo>
                  <a:cubicBezTo>
                    <a:pt x="137" y="26"/>
                    <a:pt x="137" y="25"/>
                    <a:pt x="138" y="25"/>
                  </a:cubicBezTo>
                  <a:cubicBezTo>
                    <a:pt x="137" y="25"/>
                    <a:pt x="137" y="25"/>
                    <a:pt x="137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3"/>
                    <a:pt x="138" y="23"/>
                    <a:pt x="138" y="23"/>
                  </a:cubicBezTo>
                  <a:cubicBezTo>
                    <a:pt x="138" y="23"/>
                    <a:pt x="138" y="23"/>
                    <a:pt x="137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8" y="21"/>
                    <a:pt x="139" y="21"/>
                    <a:pt x="140" y="21"/>
                  </a:cubicBezTo>
                  <a:cubicBezTo>
                    <a:pt x="141" y="21"/>
                    <a:pt x="141" y="21"/>
                    <a:pt x="142" y="20"/>
                  </a:cubicBezTo>
                  <a:cubicBezTo>
                    <a:pt x="142" y="19"/>
                    <a:pt x="143" y="19"/>
                    <a:pt x="144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7" y="17"/>
                    <a:pt x="147" y="17"/>
                    <a:pt x="148" y="16"/>
                  </a:cubicBezTo>
                  <a:cubicBezTo>
                    <a:pt x="148" y="16"/>
                    <a:pt x="147" y="16"/>
                    <a:pt x="147" y="16"/>
                  </a:cubicBezTo>
                  <a:cubicBezTo>
                    <a:pt x="147" y="16"/>
                    <a:pt x="146" y="16"/>
                    <a:pt x="146" y="16"/>
                  </a:cubicBezTo>
                  <a:cubicBezTo>
                    <a:pt x="145" y="15"/>
                    <a:pt x="144" y="15"/>
                    <a:pt x="143" y="15"/>
                  </a:cubicBezTo>
                  <a:cubicBezTo>
                    <a:pt x="142" y="15"/>
                    <a:pt x="141" y="15"/>
                    <a:pt x="141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7" y="15"/>
                    <a:pt x="136" y="15"/>
                    <a:pt x="135" y="15"/>
                  </a:cubicBezTo>
                  <a:cubicBezTo>
                    <a:pt x="135" y="16"/>
                    <a:pt x="134" y="16"/>
                    <a:pt x="134" y="17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3" y="17"/>
                    <a:pt x="133" y="17"/>
                    <a:pt x="132" y="17"/>
                  </a:cubicBezTo>
                  <a:cubicBezTo>
                    <a:pt x="132" y="17"/>
                    <a:pt x="131" y="17"/>
                    <a:pt x="131" y="17"/>
                  </a:cubicBezTo>
                  <a:cubicBezTo>
                    <a:pt x="130" y="17"/>
                    <a:pt x="128" y="17"/>
                    <a:pt x="128" y="17"/>
                  </a:cubicBezTo>
                  <a:cubicBezTo>
                    <a:pt x="127" y="17"/>
                    <a:pt x="127" y="18"/>
                    <a:pt x="126" y="18"/>
                  </a:cubicBezTo>
                  <a:cubicBezTo>
                    <a:pt x="125" y="18"/>
                    <a:pt x="125" y="18"/>
                    <a:pt x="125" y="19"/>
                  </a:cubicBezTo>
                  <a:cubicBezTo>
                    <a:pt x="125" y="19"/>
                    <a:pt x="123" y="20"/>
                    <a:pt x="122" y="20"/>
                  </a:cubicBezTo>
                  <a:cubicBezTo>
                    <a:pt x="121" y="20"/>
                    <a:pt x="121" y="20"/>
                    <a:pt x="121" y="19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2" y="18"/>
                    <a:pt x="125" y="15"/>
                    <a:pt x="125" y="14"/>
                  </a:cubicBezTo>
                  <a:cubicBezTo>
                    <a:pt x="125" y="14"/>
                    <a:pt x="125" y="13"/>
                    <a:pt x="125" y="13"/>
                  </a:cubicBezTo>
                  <a:cubicBezTo>
                    <a:pt x="123" y="13"/>
                    <a:pt x="121" y="14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19" y="16"/>
                    <a:pt x="117" y="16"/>
                  </a:cubicBezTo>
                  <a:cubicBezTo>
                    <a:pt x="116" y="17"/>
                    <a:pt x="115" y="18"/>
                    <a:pt x="114" y="18"/>
                  </a:cubicBezTo>
                  <a:cubicBezTo>
                    <a:pt x="114" y="18"/>
                    <a:pt x="113" y="18"/>
                    <a:pt x="113" y="18"/>
                  </a:cubicBezTo>
                  <a:cubicBezTo>
                    <a:pt x="113" y="18"/>
                    <a:pt x="113" y="18"/>
                    <a:pt x="112" y="18"/>
                  </a:cubicBezTo>
                  <a:cubicBezTo>
                    <a:pt x="111" y="18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5"/>
                    <a:pt x="113" y="15"/>
                    <a:pt x="113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3" y="14"/>
                    <a:pt x="111" y="15"/>
                    <a:pt x="109" y="16"/>
                  </a:cubicBezTo>
                  <a:cubicBezTo>
                    <a:pt x="108" y="16"/>
                    <a:pt x="107" y="16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5" y="17"/>
                    <a:pt x="105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2" y="17"/>
                    <a:pt x="101" y="16"/>
                    <a:pt x="101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1" y="14"/>
                    <a:pt x="101" y="14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2" y="13"/>
                    <a:pt x="102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2"/>
                    <a:pt x="103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7" y="12"/>
                    <a:pt x="110" y="12"/>
                    <a:pt x="114" y="12"/>
                  </a:cubicBezTo>
                  <a:cubicBezTo>
                    <a:pt x="114" y="12"/>
                    <a:pt x="115" y="12"/>
                    <a:pt x="115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8" y="11"/>
                    <a:pt x="120" y="11"/>
                    <a:pt x="123" y="11"/>
                  </a:cubicBezTo>
                  <a:cubicBezTo>
                    <a:pt x="123" y="11"/>
                    <a:pt x="124" y="11"/>
                    <a:pt x="124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9"/>
                    <a:pt x="124" y="9"/>
                  </a:cubicBezTo>
                  <a:cubicBezTo>
                    <a:pt x="123" y="9"/>
                    <a:pt x="123" y="8"/>
                    <a:pt x="122" y="8"/>
                  </a:cubicBezTo>
                  <a:cubicBezTo>
                    <a:pt x="122" y="8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1" y="8"/>
                    <a:pt x="120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7"/>
                    <a:pt x="117" y="6"/>
                  </a:cubicBezTo>
                  <a:cubicBezTo>
                    <a:pt x="116" y="6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3" y="6"/>
                    <a:pt x="113" y="5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2" y="3"/>
                    <a:pt x="111" y="3"/>
                    <a:pt x="109" y="3"/>
                  </a:cubicBezTo>
                  <a:cubicBezTo>
                    <a:pt x="108" y="3"/>
                    <a:pt x="107" y="3"/>
                    <a:pt x="106" y="2"/>
                  </a:cubicBezTo>
                  <a:cubicBezTo>
                    <a:pt x="105" y="2"/>
                    <a:pt x="104" y="2"/>
                    <a:pt x="103" y="2"/>
                  </a:cubicBezTo>
                  <a:cubicBezTo>
                    <a:pt x="101" y="2"/>
                    <a:pt x="99" y="2"/>
                    <a:pt x="98" y="2"/>
                  </a:cubicBezTo>
                  <a:cubicBezTo>
                    <a:pt x="97" y="2"/>
                    <a:pt x="97" y="3"/>
                    <a:pt x="96" y="3"/>
                  </a:cubicBezTo>
                  <a:cubicBezTo>
                    <a:pt x="95" y="3"/>
                    <a:pt x="93" y="3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0" y="2"/>
                    <a:pt x="89" y="2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7" y="4"/>
                    <a:pt x="86" y="4"/>
                  </a:cubicBezTo>
                  <a:cubicBezTo>
                    <a:pt x="86" y="5"/>
                    <a:pt x="86" y="5"/>
                    <a:pt x="85" y="5"/>
                  </a:cubicBezTo>
                  <a:cubicBezTo>
                    <a:pt x="85" y="5"/>
                    <a:pt x="84" y="5"/>
                    <a:pt x="83" y="5"/>
                  </a:cubicBezTo>
                  <a:cubicBezTo>
                    <a:pt x="82" y="6"/>
                    <a:pt x="81" y="6"/>
                    <a:pt x="81" y="6"/>
                  </a:cubicBezTo>
                  <a:cubicBezTo>
                    <a:pt x="79" y="7"/>
                    <a:pt x="78" y="6"/>
                    <a:pt x="77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4" y="6"/>
                    <a:pt x="74" y="6"/>
                  </a:cubicBezTo>
                  <a:cubicBezTo>
                    <a:pt x="73" y="6"/>
                    <a:pt x="73" y="6"/>
                    <a:pt x="72" y="6"/>
                  </a:cubicBezTo>
                  <a:cubicBezTo>
                    <a:pt x="71" y="6"/>
                    <a:pt x="70" y="6"/>
                    <a:pt x="70" y="6"/>
                  </a:cubicBezTo>
                  <a:cubicBezTo>
                    <a:pt x="69" y="5"/>
                    <a:pt x="69" y="5"/>
                    <a:pt x="68" y="5"/>
                  </a:cubicBezTo>
                  <a:cubicBezTo>
                    <a:pt x="68" y="5"/>
                    <a:pt x="68" y="5"/>
                    <a:pt x="67" y="5"/>
                  </a:cubicBezTo>
                  <a:cubicBezTo>
                    <a:pt x="68" y="5"/>
                    <a:pt x="68" y="6"/>
                    <a:pt x="69" y="6"/>
                  </a:cubicBezTo>
                  <a:cubicBezTo>
                    <a:pt x="69" y="6"/>
                    <a:pt x="69" y="7"/>
                    <a:pt x="69" y="7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7" y="8"/>
                    <a:pt x="67" y="8"/>
                    <a:pt x="66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7" y="9"/>
                    <a:pt x="69" y="9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1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8" y="13"/>
                    <a:pt x="68" y="13"/>
                    <a:pt x="67" y="13"/>
                  </a:cubicBezTo>
                  <a:cubicBezTo>
                    <a:pt x="66" y="13"/>
                    <a:pt x="64" y="12"/>
                    <a:pt x="63" y="11"/>
                  </a:cubicBezTo>
                  <a:cubicBezTo>
                    <a:pt x="61" y="10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58" y="9"/>
                    <a:pt x="58" y="9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2"/>
                    <a:pt x="56" y="12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ubicBezTo>
                    <a:pt x="55" y="15"/>
                    <a:pt x="56" y="15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4"/>
                    <a:pt x="53" y="14"/>
                  </a:cubicBezTo>
                  <a:cubicBezTo>
                    <a:pt x="52" y="14"/>
                    <a:pt x="52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0" y="13"/>
                    <a:pt x="49" y="12"/>
                  </a:cubicBezTo>
                  <a:cubicBezTo>
                    <a:pt x="48" y="12"/>
                    <a:pt x="48" y="12"/>
                    <a:pt x="47" y="13"/>
                  </a:cubicBezTo>
                  <a:cubicBezTo>
                    <a:pt x="46" y="13"/>
                    <a:pt x="45" y="13"/>
                    <a:pt x="44" y="13"/>
                  </a:cubicBezTo>
                  <a:cubicBezTo>
                    <a:pt x="44" y="13"/>
                    <a:pt x="43" y="13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5" y="14"/>
                    <a:pt x="34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7" y="20"/>
                    <a:pt x="26" y="20"/>
                    <a:pt x="24" y="20"/>
                  </a:cubicBezTo>
                  <a:cubicBezTo>
                    <a:pt x="24" y="20"/>
                    <a:pt x="23" y="21"/>
                    <a:pt x="23" y="22"/>
                  </a:cubicBezTo>
                  <a:cubicBezTo>
                    <a:pt x="23" y="23"/>
                    <a:pt x="22" y="23"/>
                    <a:pt x="22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20" y="23"/>
                    <a:pt x="19" y="24"/>
                  </a:cubicBezTo>
                  <a:cubicBezTo>
                    <a:pt x="19" y="24"/>
                    <a:pt x="18" y="25"/>
                    <a:pt x="17" y="24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5" y="26"/>
                    <a:pt x="16" y="27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19" y="26"/>
                    <a:pt x="19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1" y="29"/>
                  </a:cubicBezTo>
                  <a:cubicBezTo>
                    <a:pt x="21" y="30"/>
                    <a:pt x="16" y="34"/>
                    <a:pt x="15" y="34"/>
                  </a:cubicBezTo>
                  <a:cubicBezTo>
                    <a:pt x="13" y="34"/>
                    <a:pt x="12" y="35"/>
                    <a:pt x="11" y="36"/>
                  </a:cubicBezTo>
                  <a:cubicBezTo>
                    <a:pt x="10" y="37"/>
                    <a:pt x="8" y="37"/>
                    <a:pt x="7" y="37"/>
                  </a:cubicBezTo>
                  <a:cubicBezTo>
                    <a:pt x="6" y="37"/>
                    <a:pt x="5" y="37"/>
                    <a:pt x="5" y="37"/>
                  </a:cubicBezTo>
                  <a:cubicBezTo>
                    <a:pt x="4" y="37"/>
                    <a:pt x="1" y="39"/>
                    <a:pt x="1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3" y="41"/>
                    <a:pt x="3" y="41"/>
                    <a:pt x="4" y="41"/>
                  </a:cubicBezTo>
                  <a:cubicBezTo>
                    <a:pt x="5" y="41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7" y="44"/>
                    <a:pt x="8" y="44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3"/>
                    <a:pt x="13" y="43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6"/>
                    <a:pt x="12" y="46"/>
                    <a:pt x="10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7" y="47"/>
                    <a:pt x="7" y="47"/>
                  </a:cubicBezTo>
                  <a:cubicBezTo>
                    <a:pt x="7" y="48"/>
                    <a:pt x="8" y="48"/>
                    <a:pt x="9" y="48"/>
                  </a:cubicBezTo>
                  <a:cubicBezTo>
                    <a:pt x="10" y="48"/>
                    <a:pt x="10" y="47"/>
                    <a:pt x="11" y="47"/>
                  </a:cubicBezTo>
                  <a:cubicBezTo>
                    <a:pt x="12" y="47"/>
                    <a:pt x="13" y="48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2"/>
                    <a:pt x="11" y="52"/>
                    <a:pt x="11" y="53"/>
                  </a:cubicBezTo>
                  <a:cubicBezTo>
                    <a:pt x="12" y="52"/>
                    <a:pt x="13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5" y="53"/>
                    <a:pt x="16" y="53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8" y="52"/>
                    <a:pt x="18" y="52"/>
                    <a:pt x="19" y="52"/>
                  </a:cubicBezTo>
                  <a:cubicBezTo>
                    <a:pt x="19" y="52"/>
                    <a:pt x="19" y="52"/>
                    <a:pt x="20" y="52"/>
                  </a:cubicBezTo>
                  <a:cubicBezTo>
                    <a:pt x="20" y="51"/>
                    <a:pt x="22" y="51"/>
                    <a:pt x="23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7" y="53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9" y="53"/>
                    <a:pt x="31" y="54"/>
                    <a:pt x="32" y="54"/>
                  </a:cubicBezTo>
                  <a:cubicBezTo>
                    <a:pt x="32" y="54"/>
                    <a:pt x="33" y="54"/>
                    <a:pt x="34" y="55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9" y="58"/>
                    <a:pt x="39" y="58"/>
                    <a:pt x="39" y="59"/>
                  </a:cubicBezTo>
                  <a:cubicBezTo>
                    <a:pt x="39" y="60"/>
                    <a:pt x="40" y="60"/>
                    <a:pt x="40" y="61"/>
                  </a:cubicBezTo>
                  <a:cubicBezTo>
                    <a:pt x="40" y="61"/>
                    <a:pt x="40" y="62"/>
                    <a:pt x="40" y="62"/>
                  </a:cubicBezTo>
                  <a:cubicBezTo>
                    <a:pt x="41" y="63"/>
                    <a:pt x="42" y="63"/>
                    <a:pt x="42" y="64"/>
                  </a:cubicBezTo>
                  <a:cubicBezTo>
                    <a:pt x="42" y="64"/>
                    <a:pt x="42" y="65"/>
                    <a:pt x="42" y="66"/>
                  </a:cubicBezTo>
                  <a:cubicBezTo>
                    <a:pt x="42" y="66"/>
                    <a:pt x="42" y="66"/>
                    <a:pt x="43" y="66"/>
                  </a:cubicBezTo>
                  <a:cubicBezTo>
                    <a:pt x="43" y="66"/>
                    <a:pt x="43" y="67"/>
                    <a:pt x="43" y="68"/>
                  </a:cubicBezTo>
                  <a:cubicBezTo>
                    <a:pt x="43" y="68"/>
                    <a:pt x="43" y="67"/>
                    <a:pt x="43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4" y="69"/>
                    <a:pt x="44" y="70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4" y="74"/>
                    <a:pt x="44" y="75"/>
                    <a:pt x="44" y="76"/>
                  </a:cubicBezTo>
                  <a:cubicBezTo>
                    <a:pt x="44" y="78"/>
                    <a:pt x="45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7" y="76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7"/>
                    <a:pt x="48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7"/>
                    <a:pt x="51" y="77"/>
                    <a:pt x="51" y="78"/>
                  </a:cubicBezTo>
                  <a:cubicBezTo>
                    <a:pt x="53" y="80"/>
                    <a:pt x="54" y="81"/>
                    <a:pt x="54" y="82"/>
                  </a:cubicBezTo>
                  <a:cubicBezTo>
                    <a:pt x="54" y="82"/>
                    <a:pt x="54" y="82"/>
                    <a:pt x="55" y="83"/>
                  </a:cubicBezTo>
                  <a:cubicBezTo>
                    <a:pt x="55" y="83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3" y="85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4" y="87"/>
                    <a:pt x="54" y="87"/>
                  </a:cubicBezTo>
                  <a:cubicBezTo>
                    <a:pt x="54" y="87"/>
                    <a:pt x="55" y="87"/>
                    <a:pt x="55" y="87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9"/>
                    <a:pt x="55" y="89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6" y="92"/>
                    <a:pt x="55" y="92"/>
                    <a:pt x="55" y="92"/>
                  </a:cubicBezTo>
                  <a:cubicBezTo>
                    <a:pt x="55" y="92"/>
                    <a:pt x="55" y="92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4"/>
                    <a:pt x="55" y="94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3" y="96"/>
                    <a:pt x="53" y="96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1" y="96"/>
                    <a:pt x="51" y="96"/>
                  </a:cubicBezTo>
                  <a:cubicBezTo>
                    <a:pt x="51" y="97"/>
                    <a:pt x="51" y="99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0" y="101"/>
                    <a:pt x="49" y="100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50" y="102"/>
                    <a:pt x="49" y="104"/>
                    <a:pt x="49" y="106"/>
                  </a:cubicBezTo>
                  <a:cubicBezTo>
                    <a:pt x="49" y="106"/>
                    <a:pt x="49" y="107"/>
                    <a:pt x="49" y="107"/>
                  </a:cubicBezTo>
                  <a:cubicBezTo>
                    <a:pt x="49" y="109"/>
                    <a:pt x="49" y="109"/>
                    <a:pt x="50" y="109"/>
                  </a:cubicBezTo>
                  <a:cubicBezTo>
                    <a:pt x="50" y="109"/>
                    <a:pt x="50" y="110"/>
                    <a:pt x="51" y="110"/>
                  </a:cubicBezTo>
                  <a:cubicBezTo>
                    <a:pt x="51" y="110"/>
                    <a:pt x="51" y="110"/>
                    <a:pt x="51" y="111"/>
                  </a:cubicBezTo>
                  <a:cubicBezTo>
                    <a:pt x="52" y="111"/>
                    <a:pt x="51" y="112"/>
                    <a:pt x="51" y="113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1" y="113"/>
                    <a:pt x="51" y="113"/>
                    <a:pt x="51" y="114"/>
                  </a:cubicBezTo>
                  <a:cubicBezTo>
                    <a:pt x="51" y="114"/>
                    <a:pt x="52" y="114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3" y="115"/>
                    <a:pt x="54" y="117"/>
                    <a:pt x="54" y="117"/>
                  </a:cubicBezTo>
                  <a:cubicBezTo>
                    <a:pt x="54" y="117"/>
                    <a:pt x="54" y="118"/>
                    <a:pt x="54" y="118"/>
                  </a:cubicBezTo>
                  <a:cubicBezTo>
                    <a:pt x="55" y="118"/>
                    <a:pt x="55" y="119"/>
                    <a:pt x="55" y="119"/>
                  </a:cubicBezTo>
                  <a:cubicBezTo>
                    <a:pt x="56" y="120"/>
                    <a:pt x="56" y="120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6" y="122"/>
                    <a:pt x="57" y="122"/>
                    <a:pt x="57" y="122"/>
                  </a:cubicBezTo>
                  <a:cubicBezTo>
                    <a:pt x="58" y="122"/>
                    <a:pt x="59" y="123"/>
                    <a:pt x="59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9" y="126"/>
                  </a:cubicBezTo>
                  <a:cubicBezTo>
                    <a:pt x="59" y="126"/>
                    <a:pt x="60" y="127"/>
                    <a:pt x="60" y="128"/>
                  </a:cubicBezTo>
                  <a:cubicBezTo>
                    <a:pt x="60" y="128"/>
                    <a:pt x="61" y="130"/>
                    <a:pt x="62" y="131"/>
                  </a:cubicBezTo>
                  <a:cubicBezTo>
                    <a:pt x="62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1"/>
                    <a:pt x="64" y="131"/>
                  </a:cubicBezTo>
                  <a:cubicBezTo>
                    <a:pt x="65" y="132"/>
                    <a:pt x="65" y="132"/>
                    <a:pt x="66" y="132"/>
                  </a:cubicBezTo>
                  <a:cubicBezTo>
                    <a:pt x="67" y="132"/>
                    <a:pt x="67" y="132"/>
                    <a:pt x="67" y="132"/>
                  </a:cubicBezTo>
                  <a:lnTo>
                    <a:pt x="68" y="131"/>
                  </a:lnTo>
                  <a:close/>
                  <a:moveTo>
                    <a:pt x="133" y="29"/>
                  </a:moveTo>
                  <a:cubicBezTo>
                    <a:pt x="133" y="29"/>
                    <a:pt x="133" y="29"/>
                    <a:pt x="133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lose/>
                  <a:moveTo>
                    <a:pt x="102" y="15"/>
                  </a:moveTo>
                  <a:cubicBezTo>
                    <a:pt x="102" y="15"/>
                    <a:pt x="102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5" y="15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5"/>
                    <a:pt x="103" y="14"/>
                    <a:pt x="103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5"/>
                    <a:pt x="102" y="15"/>
                    <a:pt x="102" y="15"/>
                  </a:cubicBezTo>
                  <a:close/>
                  <a:moveTo>
                    <a:pt x="77" y="92"/>
                  </a:moveTo>
                  <a:cubicBezTo>
                    <a:pt x="77" y="92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8" y="92"/>
                    <a:pt x="77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p>
              <a:endParaRPr lang="zh-CN" altLang="en-US" sz="2400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672840" y="1553210"/>
            <a:ext cx="3648710" cy="5720080"/>
            <a:chOff x="5784" y="2446"/>
            <a:chExt cx="5746" cy="9008"/>
          </a:xfrm>
        </p:grpSpPr>
        <p:grpSp>
          <p:nvGrpSpPr>
            <p:cNvPr id="13" name="组合 12"/>
            <p:cNvGrpSpPr/>
            <p:nvPr/>
          </p:nvGrpSpPr>
          <p:grpSpPr>
            <a:xfrm>
              <a:off x="5784" y="4830"/>
              <a:ext cx="5747" cy="6624"/>
              <a:chOff x="5118435" y="1999829"/>
              <a:chExt cx="3879331" cy="4470634"/>
            </a:xfrm>
          </p:grpSpPr>
          <p:sp>
            <p:nvSpPr>
              <p:cNvPr id="14" name="任意多边形 13"/>
              <p:cNvSpPr/>
              <p:nvPr/>
            </p:nvSpPr>
            <p:spPr bwMode="auto">
              <a:xfrm>
                <a:off x="6294508" y="4577722"/>
                <a:ext cx="1863226" cy="1892741"/>
              </a:xfrm>
              <a:custGeom>
                <a:avLst/>
                <a:gdLst>
                  <a:gd name="connsiteX0" fmla="*/ 1285557 w 1863226"/>
                  <a:gd name="connsiteY0" fmla="*/ 0 h 1892741"/>
                  <a:gd name="connsiteX1" fmla="*/ 1305013 w 1863226"/>
                  <a:gd name="connsiteY1" fmla="*/ 14467 h 1892741"/>
                  <a:gd name="connsiteX2" fmla="*/ 1325757 w 1863226"/>
                  <a:gd name="connsiteY2" fmla="*/ 35211 h 1892741"/>
                  <a:gd name="connsiteX3" fmla="*/ 1338958 w 1863226"/>
                  <a:gd name="connsiteY3" fmla="*/ 55955 h 1892741"/>
                  <a:gd name="connsiteX4" fmla="*/ 1367246 w 1863226"/>
                  <a:gd name="connsiteY4" fmla="*/ 82356 h 1892741"/>
                  <a:gd name="connsiteX5" fmla="*/ 1380447 w 1863226"/>
                  <a:gd name="connsiteY5" fmla="*/ 123844 h 1892741"/>
                  <a:gd name="connsiteX6" fmla="*/ 1393648 w 1863226"/>
                  <a:gd name="connsiteY6" fmla="*/ 170989 h 1892741"/>
                  <a:gd name="connsiteX7" fmla="*/ 1401191 w 1863226"/>
                  <a:gd name="connsiteY7" fmla="*/ 233221 h 1892741"/>
                  <a:gd name="connsiteX8" fmla="*/ 1393648 w 1863226"/>
                  <a:gd name="connsiteY8" fmla="*/ 301111 h 1892741"/>
                  <a:gd name="connsiteX9" fmla="*/ 1367246 w 1863226"/>
                  <a:gd name="connsiteY9" fmla="*/ 306768 h 1892741"/>
                  <a:gd name="connsiteX10" fmla="*/ 1333300 w 1863226"/>
                  <a:gd name="connsiteY10" fmla="*/ 306768 h 1892741"/>
                  <a:gd name="connsiteX11" fmla="*/ 1325757 w 1863226"/>
                  <a:gd name="connsiteY11" fmla="*/ 340713 h 1892741"/>
                  <a:gd name="connsiteX12" fmla="*/ 1380447 w 1863226"/>
                  <a:gd name="connsiteY12" fmla="*/ 374658 h 1892741"/>
                  <a:gd name="connsiteX13" fmla="*/ 1406849 w 1863226"/>
                  <a:gd name="connsiteY13" fmla="*/ 374658 h 1892741"/>
                  <a:gd name="connsiteX14" fmla="*/ 1427593 w 1863226"/>
                  <a:gd name="connsiteY14" fmla="*/ 348256 h 1892741"/>
                  <a:gd name="connsiteX15" fmla="*/ 1427593 w 1863226"/>
                  <a:gd name="connsiteY15" fmla="*/ 314312 h 1892741"/>
                  <a:gd name="connsiteX16" fmla="*/ 1455881 w 1863226"/>
                  <a:gd name="connsiteY16" fmla="*/ 314312 h 1892741"/>
                  <a:gd name="connsiteX17" fmla="*/ 1474740 w 1863226"/>
                  <a:gd name="connsiteY17" fmla="*/ 327512 h 1892741"/>
                  <a:gd name="connsiteX18" fmla="*/ 1503028 w 1863226"/>
                  <a:gd name="connsiteY18" fmla="*/ 361457 h 1892741"/>
                  <a:gd name="connsiteX19" fmla="*/ 1536973 w 1863226"/>
                  <a:gd name="connsiteY19" fmla="*/ 361457 h 1892741"/>
                  <a:gd name="connsiteX20" fmla="*/ 1570918 w 1863226"/>
                  <a:gd name="connsiteY20" fmla="*/ 327512 h 1892741"/>
                  <a:gd name="connsiteX21" fmla="*/ 1584119 w 1863226"/>
                  <a:gd name="connsiteY21" fmla="*/ 369000 h 1892741"/>
                  <a:gd name="connsiteX22" fmla="*/ 1591663 w 1863226"/>
                  <a:gd name="connsiteY22" fmla="*/ 416146 h 1892741"/>
                  <a:gd name="connsiteX23" fmla="*/ 1604864 w 1863226"/>
                  <a:gd name="connsiteY23" fmla="*/ 423689 h 1892741"/>
                  <a:gd name="connsiteX24" fmla="*/ 1631266 w 1863226"/>
                  <a:gd name="connsiteY24" fmla="*/ 442547 h 1892741"/>
                  <a:gd name="connsiteX25" fmla="*/ 1652010 w 1863226"/>
                  <a:gd name="connsiteY25" fmla="*/ 450090 h 1892741"/>
                  <a:gd name="connsiteX26" fmla="*/ 1672755 w 1863226"/>
                  <a:gd name="connsiteY26" fmla="*/ 450090 h 1892741"/>
                  <a:gd name="connsiteX27" fmla="*/ 1699157 w 1863226"/>
                  <a:gd name="connsiteY27" fmla="*/ 450090 h 1892741"/>
                  <a:gd name="connsiteX28" fmla="*/ 1727445 w 1863226"/>
                  <a:gd name="connsiteY28" fmla="*/ 436890 h 1892741"/>
                  <a:gd name="connsiteX29" fmla="*/ 1761390 w 1863226"/>
                  <a:gd name="connsiteY29" fmla="*/ 429346 h 1892741"/>
                  <a:gd name="connsiteX30" fmla="*/ 1782134 w 1863226"/>
                  <a:gd name="connsiteY30" fmla="*/ 491578 h 1892741"/>
                  <a:gd name="connsiteX31" fmla="*/ 1800993 w 1863226"/>
                  <a:gd name="connsiteY31" fmla="*/ 538724 h 1892741"/>
                  <a:gd name="connsiteX32" fmla="*/ 1829281 w 1863226"/>
                  <a:gd name="connsiteY32" fmla="*/ 565125 h 1892741"/>
                  <a:gd name="connsiteX33" fmla="*/ 1842482 w 1863226"/>
                  <a:gd name="connsiteY33" fmla="*/ 580212 h 1892741"/>
                  <a:gd name="connsiteX34" fmla="*/ 1863226 w 1863226"/>
                  <a:gd name="connsiteY34" fmla="*/ 593413 h 1892741"/>
                  <a:gd name="connsiteX35" fmla="*/ 1863226 w 1863226"/>
                  <a:gd name="connsiteY35" fmla="*/ 640558 h 1892741"/>
                  <a:gd name="connsiteX36" fmla="*/ 1855683 w 1863226"/>
                  <a:gd name="connsiteY36" fmla="*/ 736735 h 1892741"/>
                  <a:gd name="connsiteX37" fmla="*/ 1850025 w 1863226"/>
                  <a:gd name="connsiteY37" fmla="*/ 783880 h 1892741"/>
                  <a:gd name="connsiteX38" fmla="*/ 1834938 w 1863226"/>
                  <a:gd name="connsiteY38" fmla="*/ 810282 h 1892741"/>
                  <a:gd name="connsiteX39" fmla="*/ 1821737 w 1863226"/>
                  <a:gd name="connsiteY39" fmla="*/ 817825 h 1892741"/>
                  <a:gd name="connsiteX40" fmla="*/ 1816080 w 1863226"/>
                  <a:gd name="connsiteY40" fmla="*/ 810282 h 1892741"/>
                  <a:gd name="connsiteX41" fmla="*/ 1800993 w 1863226"/>
                  <a:gd name="connsiteY41" fmla="*/ 804624 h 1892741"/>
                  <a:gd name="connsiteX42" fmla="*/ 1782134 w 1863226"/>
                  <a:gd name="connsiteY42" fmla="*/ 783880 h 1892741"/>
                  <a:gd name="connsiteX43" fmla="*/ 1782134 w 1863226"/>
                  <a:gd name="connsiteY43" fmla="*/ 789538 h 1892741"/>
                  <a:gd name="connsiteX44" fmla="*/ 1782134 w 1863226"/>
                  <a:gd name="connsiteY44" fmla="*/ 810282 h 1892741"/>
                  <a:gd name="connsiteX45" fmla="*/ 1787792 w 1863226"/>
                  <a:gd name="connsiteY45" fmla="*/ 838569 h 1892741"/>
                  <a:gd name="connsiteX46" fmla="*/ 1800993 w 1863226"/>
                  <a:gd name="connsiteY46" fmla="*/ 844226 h 1892741"/>
                  <a:gd name="connsiteX47" fmla="*/ 1816080 w 1863226"/>
                  <a:gd name="connsiteY47" fmla="*/ 857427 h 1892741"/>
                  <a:gd name="connsiteX48" fmla="*/ 1829281 w 1863226"/>
                  <a:gd name="connsiteY48" fmla="*/ 864970 h 1892741"/>
                  <a:gd name="connsiteX49" fmla="*/ 1829281 w 1863226"/>
                  <a:gd name="connsiteY49" fmla="*/ 872514 h 1892741"/>
                  <a:gd name="connsiteX50" fmla="*/ 1821737 w 1863226"/>
                  <a:gd name="connsiteY50" fmla="*/ 878171 h 1892741"/>
                  <a:gd name="connsiteX51" fmla="*/ 1808536 w 1863226"/>
                  <a:gd name="connsiteY51" fmla="*/ 885714 h 1892741"/>
                  <a:gd name="connsiteX52" fmla="*/ 1767048 w 1863226"/>
                  <a:gd name="connsiteY52" fmla="*/ 891372 h 1892741"/>
                  <a:gd name="connsiteX53" fmla="*/ 1761390 w 1863226"/>
                  <a:gd name="connsiteY53" fmla="*/ 925317 h 1892741"/>
                  <a:gd name="connsiteX54" fmla="*/ 1774591 w 1863226"/>
                  <a:gd name="connsiteY54" fmla="*/ 953604 h 1892741"/>
                  <a:gd name="connsiteX55" fmla="*/ 1800993 w 1863226"/>
                  <a:gd name="connsiteY55" fmla="*/ 1008293 h 1892741"/>
                  <a:gd name="connsiteX56" fmla="*/ 1816080 w 1863226"/>
                  <a:gd name="connsiteY56" fmla="*/ 1042237 h 1892741"/>
                  <a:gd name="connsiteX57" fmla="*/ 1821737 w 1863226"/>
                  <a:gd name="connsiteY57" fmla="*/ 1076182 h 1892741"/>
                  <a:gd name="connsiteX58" fmla="*/ 1821737 w 1863226"/>
                  <a:gd name="connsiteY58" fmla="*/ 1102583 h 1892741"/>
                  <a:gd name="connsiteX59" fmla="*/ 1808536 w 1863226"/>
                  <a:gd name="connsiteY59" fmla="*/ 1130871 h 1892741"/>
                  <a:gd name="connsiteX60" fmla="*/ 1767048 w 1863226"/>
                  <a:gd name="connsiteY60" fmla="*/ 1123327 h 1892741"/>
                  <a:gd name="connsiteX61" fmla="*/ 1753847 w 1863226"/>
                  <a:gd name="connsiteY61" fmla="*/ 1110127 h 1892741"/>
                  <a:gd name="connsiteX62" fmla="*/ 1719901 w 1863226"/>
                  <a:gd name="connsiteY62" fmla="*/ 1115784 h 1892741"/>
                  <a:gd name="connsiteX63" fmla="*/ 1719901 w 1863226"/>
                  <a:gd name="connsiteY63" fmla="*/ 1178016 h 1892741"/>
                  <a:gd name="connsiteX64" fmla="*/ 1693499 w 1863226"/>
                  <a:gd name="connsiteY64" fmla="*/ 1178016 h 1892741"/>
                  <a:gd name="connsiteX65" fmla="*/ 1672755 w 1863226"/>
                  <a:gd name="connsiteY65" fmla="*/ 1157272 h 1892741"/>
                  <a:gd name="connsiteX66" fmla="*/ 1659554 w 1863226"/>
                  <a:gd name="connsiteY66" fmla="*/ 1198760 h 1892741"/>
                  <a:gd name="connsiteX67" fmla="*/ 1638809 w 1863226"/>
                  <a:gd name="connsiteY67" fmla="*/ 1178016 h 1892741"/>
                  <a:gd name="connsiteX68" fmla="*/ 1618065 w 1863226"/>
                  <a:gd name="connsiteY68" fmla="*/ 1157272 h 1892741"/>
                  <a:gd name="connsiteX69" fmla="*/ 1591663 w 1863226"/>
                  <a:gd name="connsiteY69" fmla="*/ 1144071 h 1892741"/>
                  <a:gd name="connsiteX70" fmla="*/ 1576576 w 1863226"/>
                  <a:gd name="connsiteY70" fmla="*/ 1144071 h 1892741"/>
                  <a:gd name="connsiteX71" fmla="*/ 1557717 w 1863226"/>
                  <a:gd name="connsiteY71" fmla="*/ 1164815 h 1892741"/>
                  <a:gd name="connsiteX72" fmla="*/ 1523772 w 1863226"/>
                  <a:gd name="connsiteY72" fmla="*/ 1178016 h 1892741"/>
                  <a:gd name="connsiteX73" fmla="*/ 1489827 w 1863226"/>
                  <a:gd name="connsiteY73" fmla="*/ 1144071 h 1892741"/>
                  <a:gd name="connsiteX74" fmla="*/ 1469082 w 1863226"/>
                  <a:gd name="connsiteY74" fmla="*/ 1130871 h 1892741"/>
                  <a:gd name="connsiteX75" fmla="*/ 1448338 w 1863226"/>
                  <a:gd name="connsiteY75" fmla="*/ 1115784 h 1892741"/>
                  <a:gd name="connsiteX76" fmla="*/ 1414392 w 1863226"/>
                  <a:gd name="connsiteY76" fmla="*/ 1110127 h 1892741"/>
                  <a:gd name="connsiteX77" fmla="*/ 1386104 w 1863226"/>
                  <a:gd name="connsiteY77" fmla="*/ 1110127 h 1892741"/>
                  <a:gd name="connsiteX78" fmla="*/ 1352159 w 1863226"/>
                  <a:gd name="connsiteY78" fmla="*/ 1123327 h 1892741"/>
                  <a:gd name="connsiteX79" fmla="*/ 1333300 w 1863226"/>
                  <a:gd name="connsiteY79" fmla="*/ 1136528 h 1892741"/>
                  <a:gd name="connsiteX80" fmla="*/ 1318214 w 1863226"/>
                  <a:gd name="connsiteY80" fmla="*/ 1149729 h 1892741"/>
                  <a:gd name="connsiteX81" fmla="*/ 1305013 w 1863226"/>
                  <a:gd name="connsiteY81" fmla="*/ 1178016 h 1892741"/>
                  <a:gd name="connsiteX82" fmla="*/ 1291812 w 1863226"/>
                  <a:gd name="connsiteY82" fmla="*/ 1204418 h 1892741"/>
                  <a:gd name="connsiteX83" fmla="*/ 1338958 w 1863226"/>
                  <a:gd name="connsiteY83" fmla="*/ 1389228 h 1892741"/>
                  <a:gd name="connsiteX84" fmla="*/ 1338958 w 1863226"/>
                  <a:gd name="connsiteY84" fmla="*/ 1394885 h 1892741"/>
                  <a:gd name="connsiteX85" fmla="*/ 1338958 w 1863226"/>
                  <a:gd name="connsiteY85" fmla="*/ 1402428 h 1892741"/>
                  <a:gd name="connsiteX86" fmla="*/ 1318214 w 1863226"/>
                  <a:gd name="connsiteY86" fmla="*/ 1402428 h 1892741"/>
                  <a:gd name="connsiteX87" fmla="*/ 1299355 w 1863226"/>
                  <a:gd name="connsiteY87" fmla="*/ 1389228 h 1892741"/>
                  <a:gd name="connsiteX88" fmla="*/ 1284268 w 1863226"/>
                  <a:gd name="connsiteY88" fmla="*/ 1443916 h 1892741"/>
                  <a:gd name="connsiteX89" fmla="*/ 1372903 w 1863226"/>
                  <a:gd name="connsiteY89" fmla="*/ 1462775 h 1892741"/>
                  <a:gd name="connsiteX90" fmla="*/ 1333300 w 1863226"/>
                  <a:gd name="connsiteY90" fmla="*/ 1545751 h 1892741"/>
                  <a:gd name="connsiteX91" fmla="*/ 1278611 w 1863226"/>
                  <a:gd name="connsiteY91" fmla="*/ 1775820 h 1892741"/>
                  <a:gd name="connsiteX92" fmla="*/ 1223921 w 1863226"/>
                  <a:gd name="connsiteY92" fmla="*/ 1770163 h 1892741"/>
                  <a:gd name="connsiteX93" fmla="*/ 1148487 w 1863226"/>
                  <a:gd name="connsiteY93" fmla="*/ 1892741 h 1892741"/>
                  <a:gd name="connsiteX94" fmla="*/ 1122085 w 1863226"/>
                  <a:gd name="connsiteY94" fmla="*/ 1885198 h 1892741"/>
                  <a:gd name="connsiteX95" fmla="*/ 1122085 w 1863226"/>
                  <a:gd name="connsiteY95" fmla="*/ 1851253 h 1892741"/>
                  <a:gd name="connsiteX96" fmla="*/ 1142829 w 1863226"/>
                  <a:gd name="connsiteY96" fmla="*/ 1809765 h 1892741"/>
                  <a:gd name="connsiteX97" fmla="*/ 1127742 w 1863226"/>
                  <a:gd name="connsiteY97" fmla="*/ 1796564 h 1892741"/>
                  <a:gd name="connsiteX98" fmla="*/ 1108884 w 1863226"/>
                  <a:gd name="connsiteY98" fmla="*/ 1789021 h 1892741"/>
                  <a:gd name="connsiteX99" fmla="*/ 1074938 w 1863226"/>
                  <a:gd name="connsiteY99" fmla="*/ 1762620 h 1892741"/>
                  <a:gd name="connsiteX100" fmla="*/ 1054194 w 1863226"/>
                  <a:gd name="connsiteY100" fmla="*/ 1736218 h 1892741"/>
                  <a:gd name="connsiteX101" fmla="*/ 1040993 w 1863226"/>
                  <a:gd name="connsiteY101" fmla="*/ 1707931 h 1892741"/>
                  <a:gd name="connsiteX102" fmla="*/ 1025906 w 1863226"/>
                  <a:gd name="connsiteY102" fmla="*/ 1668329 h 1892741"/>
                  <a:gd name="connsiteX103" fmla="*/ 1020248 w 1863226"/>
                  <a:gd name="connsiteY103" fmla="*/ 1619298 h 1892741"/>
                  <a:gd name="connsiteX104" fmla="*/ 999504 w 1863226"/>
                  <a:gd name="connsiteY104" fmla="*/ 1613640 h 1892741"/>
                  <a:gd name="connsiteX105" fmla="*/ 965558 w 1863226"/>
                  <a:gd name="connsiteY105" fmla="*/ 1598554 h 1892741"/>
                  <a:gd name="connsiteX106" fmla="*/ 931613 w 1863226"/>
                  <a:gd name="connsiteY106" fmla="*/ 1579695 h 1892741"/>
                  <a:gd name="connsiteX107" fmla="*/ 910869 w 1863226"/>
                  <a:gd name="connsiteY107" fmla="*/ 1592896 h 1892741"/>
                  <a:gd name="connsiteX108" fmla="*/ 897668 w 1863226"/>
                  <a:gd name="connsiteY108" fmla="*/ 1632498 h 1892741"/>
                  <a:gd name="connsiteX109" fmla="*/ 876923 w 1863226"/>
                  <a:gd name="connsiteY109" fmla="*/ 1673986 h 1892741"/>
                  <a:gd name="connsiteX110" fmla="*/ 842978 w 1863226"/>
                  <a:gd name="connsiteY110" fmla="*/ 1660786 h 1892741"/>
                  <a:gd name="connsiteX111" fmla="*/ 842978 w 1863226"/>
                  <a:gd name="connsiteY111" fmla="*/ 1632498 h 1892741"/>
                  <a:gd name="connsiteX112" fmla="*/ 842978 w 1863226"/>
                  <a:gd name="connsiteY112" fmla="*/ 1585353 h 1892741"/>
                  <a:gd name="connsiteX113" fmla="*/ 809032 w 1863226"/>
                  <a:gd name="connsiteY113" fmla="*/ 1579695 h 1892741"/>
                  <a:gd name="connsiteX114" fmla="*/ 816576 w 1863226"/>
                  <a:gd name="connsiteY114" fmla="*/ 1538207 h 1892741"/>
                  <a:gd name="connsiteX115" fmla="*/ 767544 w 1863226"/>
                  <a:gd name="connsiteY115" fmla="*/ 1525007 h 1892741"/>
                  <a:gd name="connsiteX116" fmla="*/ 767544 w 1863226"/>
                  <a:gd name="connsiteY116" fmla="*/ 1511806 h 1892741"/>
                  <a:gd name="connsiteX117" fmla="*/ 775087 w 1863226"/>
                  <a:gd name="connsiteY117" fmla="*/ 1470318 h 1892741"/>
                  <a:gd name="connsiteX118" fmla="*/ 775087 w 1863226"/>
                  <a:gd name="connsiteY118" fmla="*/ 1428830 h 1892741"/>
                  <a:gd name="connsiteX119" fmla="*/ 733598 w 1863226"/>
                  <a:gd name="connsiteY119" fmla="*/ 1423172 h 1892741"/>
                  <a:gd name="connsiteX120" fmla="*/ 693995 w 1863226"/>
                  <a:gd name="connsiteY120" fmla="*/ 1436373 h 1892741"/>
                  <a:gd name="connsiteX121" fmla="*/ 646849 w 1863226"/>
                  <a:gd name="connsiteY121" fmla="*/ 1402428 h 1892741"/>
                  <a:gd name="connsiteX122" fmla="*/ 597816 w 1863226"/>
                  <a:gd name="connsiteY122" fmla="*/ 1402428 h 1892741"/>
                  <a:gd name="connsiteX123" fmla="*/ 577072 w 1863226"/>
                  <a:gd name="connsiteY123" fmla="*/ 1457117 h 1892741"/>
                  <a:gd name="connsiteX124" fmla="*/ 543127 w 1863226"/>
                  <a:gd name="connsiteY124" fmla="*/ 1443916 h 1892741"/>
                  <a:gd name="connsiteX125" fmla="*/ 550670 w 1863226"/>
                  <a:gd name="connsiteY125" fmla="*/ 1340196 h 1892741"/>
                  <a:gd name="connsiteX126" fmla="*/ 558213 w 1863226"/>
                  <a:gd name="connsiteY126" fmla="*/ 1300594 h 1892741"/>
                  <a:gd name="connsiteX127" fmla="*/ 529926 w 1863226"/>
                  <a:gd name="connsiteY127" fmla="*/ 1306252 h 1892741"/>
                  <a:gd name="connsiteX128" fmla="*/ 509181 w 1863226"/>
                  <a:gd name="connsiteY128" fmla="*/ 1326996 h 1892741"/>
                  <a:gd name="connsiteX129" fmla="*/ 482779 w 1863226"/>
                  <a:gd name="connsiteY129" fmla="*/ 1272307 h 1892741"/>
                  <a:gd name="connsiteX130" fmla="*/ 407345 w 1863226"/>
                  <a:gd name="connsiteY130" fmla="*/ 1178016 h 1892741"/>
                  <a:gd name="connsiteX131" fmla="*/ 428089 w 1863226"/>
                  <a:gd name="connsiteY131" fmla="*/ 1164815 h 1892741"/>
                  <a:gd name="connsiteX132" fmla="*/ 462035 w 1863226"/>
                  <a:gd name="connsiteY132" fmla="*/ 1164815 h 1892741"/>
                  <a:gd name="connsiteX133" fmla="*/ 482779 w 1863226"/>
                  <a:gd name="connsiteY133" fmla="*/ 1164815 h 1892741"/>
                  <a:gd name="connsiteX134" fmla="*/ 490323 w 1863226"/>
                  <a:gd name="connsiteY134" fmla="*/ 1130871 h 1892741"/>
                  <a:gd name="connsiteX135" fmla="*/ 490323 w 1863226"/>
                  <a:gd name="connsiteY135" fmla="*/ 1102583 h 1892741"/>
                  <a:gd name="connsiteX136" fmla="*/ 456377 w 1863226"/>
                  <a:gd name="connsiteY136" fmla="*/ 1081839 h 1892741"/>
                  <a:gd name="connsiteX137" fmla="*/ 422432 w 1863226"/>
                  <a:gd name="connsiteY137" fmla="*/ 1081839 h 1892741"/>
                  <a:gd name="connsiteX138" fmla="*/ 401687 w 1863226"/>
                  <a:gd name="connsiteY138" fmla="*/ 1062981 h 1892741"/>
                  <a:gd name="connsiteX139" fmla="*/ 367742 w 1863226"/>
                  <a:gd name="connsiteY139" fmla="*/ 1068639 h 1892741"/>
                  <a:gd name="connsiteX140" fmla="*/ 360199 w 1863226"/>
                  <a:gd name="connsiteY140" fmla="*/ 1096926 h 1892741"/>
                  <a:gd name="connsiteX141" fmla="*/ 333797 w 1863226"/>
                  <a:gd name="connsiteY141" fmla="*/ 1096926 h 1892741"/>
                  <a:gd name="connsiteX142" fmla="*/ 305509 w 1863226"/>
                  <a:gd name="connsiteY142" fmla="*/ 1096926 h 1892741"/>
                  <a:gd name="connsiteX143" fmla="*/ 245161 w 1863226"/>
                  <a:gd name="connsiteY143" fmla="*/ 1191217 h 1892741"/>
                  <a:gd name="connsiteX144" fmla="*/ 216873 w 1863226"/>
                  <a:gd name="connsiteY144" fmla="*/ 1191217 h 1892741"/>
                  <a:gd name="connsiteX145" fmla="*/ 203672 w 1863226"/>
                  <a:gd name="connsiteY145" fmla="*/ 1136528 h 1892741"/>
                  <a:gd name="connsiteX146" fmla="*/ 203672 w 1863226"/>
                  <a:gd name="connsiteY146" fmla="*/ 1115784 h 1892741"/>
                  <a:gd name="connsiteX147" fmla="*/ 182928 w 1863226"/>
                  <a:gd name="connsiteY147" fmla="*/ 1115784 h 1892741"/>
                  <a:gd name="connsiteX148" fmla="*/ 148983 w 1863226"/>
                  <a:gd name="connsiteY148" fmla="*/ 1110127 h 1892741"/>
                  <a:gd name="connsiteX149" fmla="*/ 143325 w 1863226"/>
                  <a:gd name="connsiteY149" fmla="*/ 1089383 h 1892741"/>
                  <a:gd name="connsiteX150" fmla="*/ 135782 w 1863226"/>
                  <a:gd name="connsiteY150" fmla="*/ 1055438 h 1892741"/>
                  <a:gd name="connsiteX151" fmla="*/ 135782 w 1863226"/>
                  <a:gd name="connsiteY151" fmla="*/ 1034694 h 1892741"/>
                  <a:gd name="connsiteX152" fmla="*/ 122581 w 1863226"/>
                  <a:gd name="connsiteY152" fmla="*/ 1013950 h 1892741"/>
                  <a:gd name="connsiteX153" fmla="*/ 81092 w 1863226"/>
                  <a:gd name="connsiteY153" fmla="*/ 1013950 h 1892741"/>
                  <a:gd name="connsiteX154" fmla="*/ 54690 w 1863226"/>
                  <a:gd name="connsiteY154" fmla="*/ 1029037 h 1892741"/>
                  <a:gd name="connsiteX155" fmla="*/ 41489 w 1863226"/>
                  <a:gd name="connsiteY155" fmla="*/ 1062981 h 1892741"/>
                  <a:gd name="connsiteX156" fmla="*/ 26402 w 1863226"/>
                  <a:gd name="connsiteY156" fmla="*/ 1029037 h 1892741"/>
                  <a:gd name="connsiteX157" fmla="*/ 26402 w 1863226"/>
                  <a:gd name="connsiteY157" fmla="*/ 1000749 h 1892741"/>
                  <a:gd name="connsiteX158" fmla="*/ 47146 w 1863226"/>
                  <a:gd name="connsiteY158" fmla="*/ 966805 h 1892741"/>
                  <a:gd name="connsiteX159" fmla="*/ 67891 w 1863226"/>
                  <a:gd name="connsiteY159" fmla="*/ 919659 h 1892741"/>
                  <a:gd name="connsiteX160" fmla="*/ 75434 w 1863226"/>
                  <a:gd name="connsiteY160" fmla="*/ 906458 h 1892741"/>
                  <a:gd name="connsiteX161" fmla="*/ 41489 w 1863226"/>
                  <a:gd name="connsiteY161" fmla="*/ 885714 h 1892741"/>
                  <a:gd name="connsiteX162" fmla="*/ 13201 w 1863226"/>
                  <a:gd name="connsiteY162" fmla="*/ 857427 h 1892741"/>
                  <a:gd name="connsiteX163" fmla="*/ 0 w 1863226"/>
                  <a:gd name="connsiteY163" fmla="*/ 648101 h 1892741"/>
                  <a:gd name="connsiteX164" fmla="*/ 67891 w 1863226"/>
                  <a:gd name="connsiteY164" fmla="*/ 653759 h 1892741"/>
                  <a:gd name="connsiteX165" fmla="*/ 75434 w 1863226"/>
                  <a:gd name="connsiteY165" fmla="*/ 640558 h 1892741"/>
                  <a:gd name="connsiteX166" fmla="*/ 101836 w 1863226"/>
                  <a:gd name="connsiteY166" fmla="*/ 599070 h 1892741"/>
                  <a:gd name="connsiteX167" fmla="*/ 122581 w 1863226"/>
                  <a:gd name="connsiteY167" fmla="*/ 580212 h 1892741"/>
                  <a:gd name="connsiteX168" fmla="*/ 143325 w 1863226"/>
                  <a:gd name="connsiteY168" fmla="*/ 559468 h 1892741"/>
                  <a:gd name="connsiteX169" fmla="*/ 169727 w 1863226"/>
                  <a:gd name="connsiteY169" fmla="*/ 546267 h 1892741"/>
                  <a:gd name="connsiteX170" fmla="*/ 198015 w 1863226"/>
                  <a:gd name="connsiteY170" fmla="*/ 546267 h 1892741"/>
                  <a:gd name="connsiteX171" fmla="*/ 216873 w 1863226"/>
                  <a:gd name="connsiteY171" fmla="*/ 497236 h 1892741"/>
                  <a:gd name="connsiteX172" fmla="*/ 216873 w 1863226"/>
                  <a:gd name="connsiteY172" fmla="*/ 436890 h 1892741"/>
                  <a:gd name="connsiteX173" fmla="*/ 182928 w 1863226"/>
                  <a:gd name="connsiteY173" fmla="*/ 408602 h 1892741"/>
                  <a:gd name="connsiteX174" fmla="*/ 169727 w 1863226"/>
                  <a:gd name="connsiteY174" fmla="*/ 408602 h 1892741"/>
                  <a:gd name="connsiteX175" fmla="*/ 156526 w 1863226"/>
                  <a:gd name="connsiteY175" fmla="*/ 402945 h 1892741"/>
                  <a:gd name="connsiteX176" fmla="*/ 148983 w 1863226"/>
                  <a:gd name="connsiteY176" fmla="*/ 395402 h 1892741"/>
                  <a:gd name="connsiteX177" fmla="*/ 148983 w 1863226"/>
                  <a:gd name="connsiteY177" fmla="*/ 387502 h 1892741"/>
                  <a:gd name="connsiteX178" fmla="*/ 272452 w 1863226"/>
                  <a:gd name="connsiteY178" fmla="*/ 363984 h 1892741"/>
                  <a:gd name="connsiteX179" fmla="*/ 318172 w 1863226"/>
                  <a:gd name="connsiteY179" fmla="*/ 402084 h 1892741"/>
                  <a:gd name="connsiteX180" fmla="*/ 379132 w 1863226"/>
                  <a:gd name="connsiteY180" fmla="*/ 470664 h 1892741"/>
                  <a:gd name="connsiteX181" fmla="*/ 478192 w 1863226"/>
                  <a:gd name="connsiteY181" fmla="*/ 447804 h 1892741"/>
                  <a:gd name="connsiteX182" fmla="*/ 485812 w 1863226"/>
                  <a:gd name="connsiteY182" fmla="*/ 485904 h 1892741"/>
                  <a:gd name="connsiteX183" fmla="*/ 577252 w 1863226"/>
                  <a:gd name="connsiteY183" fmla="*/ 493524 h 1892741"/>
                  <a:gd name="connsiteX184" fmla="*/ 653452 w 1863226"/>
                  <a:gd name="connsiteY184" fmla="*/ 440184 h 1892741"/>
                  <a:gd name="connsiteX185" fmla="*/ 782992 w 1863226"/>
                  <a:gd name="connsiteY185" fmla="*/ 455424 h 1892741"/>
                  <a:gd name="connsiteX186" fmla="*/ 798232 w 1863226"/>
                  <a:gd name="connsiteY186" fmla="*/ 417324 h 1892741"/>
                  <a:gd name="connsiteX187" fmla="*/ 729652 w 1863226"/>
                  <a:gd name="connsiteY187" fmla="*/ 295404 h 1892741"/>
                  <a:gd name="connsiteX188" fmla="*/ 752512 w 1863226"/>
                  <a:gd name="connsiteY188" fmla="*/ 287784 h 1892741"/>
                  <a:gd name="connsiteX189" fmla="*/ 821092 w 1863226"/>
                  <a:gd name="connsiteY189" fmla="*/ 264924 h 1892741"/>
                  <a:gd name="connsiteX190" fmla="*/ 958252 w 1863226"/>
                  <a:gd name="connsiteY190" fmla="*/ 287784 h 1892741"/>
                  <a:gd name="connsiteX191" fmla="*/ 988732 w 1863226"/>
                  <a:gd name="connsiteY191" fmla="*/ 242064 h 1892741"/>
                  <a:gd name="connsiteX192" fmla="*/ 1118272 w 1863226"/>
                  <a:gd name="connsiteY192" fmla="*/ 165864 h 1892741"/>
                  <a:gd name="connsiteX193" fmla="*/ 1156372 w 1863226"/>
                  <a:gd name="connsiteY193" fmla="*/ 89664 h 1892741"/>
                  <a:gd name="connsiteX194" fmla="*/ 1240192 w 1863226"/>
                  <a:gd name="connsiteY194" fmla="*/ 74424 h 1892741"/>
                  <a:gd name="connsiteX195" fmla="*/ 1263052 w 1863226"/>
                  <a:gd name="connsiteY195" fmla="*/ 51564 h 1892741"/>
                  <a:gd name="connsiteX196" fmla="*/ 1278292 w 1863226"/>
                  <a:gd name="connsiteY196" fmla="*/ 36324 h 1892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863226" h="1892741">
                    <a:moveTo>
                      <a:pt x="1285557" y="0"/>
                    </a:moveTo>
                    <a:lnTo>
                      <a:pt x="1305013" y="14467"/>
                    </a:lnTo>
                    <a:lnTo>
                      <a:pt x="1325757" y="35211"/>
                    </a:lnTo>
                    <a:lnTo>
                      <a:pt x="1338958" y="55955"/>
                    </a:lnTo>
                    <a:lnTo>
                      <a:pt x="1367246" y="82356"/>
                    </a:lnTo>
                    <a:lnTo>
                      <a:pt x="1380447" y="123844"/>
                    </a:lnTo>
                    <a:lnTo>
                      <a:pt x="1393648" y="170989"/>
                    </a:lnTo>
                    <a:lnTo>
                      <a:pt x="1401191" y="233221"/>
                    </a:lnTo>
                    <a:lnTo>
                      <a:pt x="1393648" y="301111"/>
                    </a:lnTo>
                    <a:lnTo>
                      <a:pt x="1367246" y="306768"/>
                    </a:lnTo>
                    <a:lnTo>
                      <a:pt x="1333300" y="306768"/>
                    </a:lnTo>
                    <a:lnTo>
                      <a:pt x="1325757" y="340713"/>
                    </a:lnTo>
                    <a:lnTo>
                      <a:pt x="1380447" y="374658"/>
                    </a:lnTo>
                    <a:lnTo>
                      <a:pt x="1406849" y="374658"/>
                    </a:lnTo>
                    <a:lnTo>
                      <a:pt x="1427593" y="348256"/>
                    </a:lnTo>
                    <a:lnTo>
                      <a:pt x="1427593" y="314312"/>
                    </a:lnTo>
                    <a:lnTo>
                      <a:pt x="1455881" y="314312"/>
                    </a:lnTo>
                    <a:lnTo>
                      <a:pt x="1474740" y="327512"/>
                    </a:lnTo>
                    <a:lnTo>
                      <a:pt x="1503028" y="361457"/>
                    </a:lnTo>
                    <a:lnTo>
                      <a:pt x="1536973" y="361457"/>
                    </a:lnTo>
                    <a:lnTo>
                      <a:pt x="1570918" y="327512"/>
                    </a:lnTo>
                    <a:lnTo>
                      <a:pt x="1584119" y="369000"/>
                    </a:lnTo>
                    <a:lnTo>
                      <a:pt x="1591663" y="416146"/>
                    </a:lnTo>
                    <a:lnTo>
                      <a:pt x="1604864" y="423689"/>
                    </a:lnTo>
                    <a:lnTo>
                      <a:pt x="1631266" y="442547"/>
                    </a:lnTo>
                    <a:lnTo>
                      <a:pt x="1652010" y="450090"/>
                    </a:lnTo>
                    <a:lnTo>
                      <a:pt x="1672755" y="450090"/>
                    </a:lnTo>
                    <a:lnTo>
                      <a:pt x="1699157" y="450090"/>
                    </a:lnTo>
                    <a:lnTo>
                      <a:pt x="1727445" y="436890"/>
                    </a:lnTo>
                    <a:lnTo>
                      <a:pt x="1761390" y="429346"/>
                    </a:lnTo>
                    <a:lnTo>
                      <a:pt x="1782134" y="491578"/>
                    </a:lnTo>
                    <a:lnTo>
                      <a:pt x="1800993" y="538724"/>
                    </a:lnTo>
                    <a:lnTo>
                      <a:pt x="1829281" y="565125"/>
                    </a:lnTo>
                    <a:lnTo>
                      <a:pt x="1842482" y="580212"/>
                    </a:lnTo>
                    <a:lnTo>
                      <a:pt x="1863226" y="593413"/>
                    </a:lnTo>
                    <a:lnTo>
                      <a:pt x="1863226" y="640558"/>
                    </a:lnTo>
                    <a:lnTo>
                      <a:pt x="1855683" y="736735"/>
                    </a:lnTo>
                    <a:lnTo>
                      <a:pt x="1850025" y="783880"/>
                    </a:lnTo>
                    <a:lnTo>
                      <a:pt x="1834938" y="810282"/>
                    </a:lnTo>
                    <a:lnTo>
                      <a:pt x="1821737" y="817825"/>
                    </a:lnTo>
                    <a:lnTo>
                      <a:pt x="1816080" y="810282"/>
                    </a:lnTo>
                    <a:lnTo>
                      <a:pt x="1800993" y="804624"/>
                    </a:lnTo>
                    <a:lnTo>
                      <a:pt x="1782134" y="783880"/>
                    </a:lnTo>
                    <a:lnTo>
                      <a:pt x="1782134" y="789538"/>
                    </a:lnTo>
                    <a:lnTo>
                      <a:pt x="1782134" y="810282"/>
                    </a:lnTo>
                    <a:lnTo>
                      <a:pt x="1787792" y="838569"/>
                    </a:lnTo>
                    <a:lnTo>
                      <a:pt x="1800993" y="844226"/>
                    </a:lnTo>
                    <a:lnTo>
                      <a:pt x="1816080" y="857427"/>
                    </a:lnTo>
                    <a:lnTo>
                      <a:pt x="1829281" y="864970"/>
                    </a:lnTo>
                    <a:lnTo>
                      <a:pt x="1829281" y="872514"/>
                    </a:lnTo>
                    <a:lnTo>
                      <a:pt x="1821737" y="878171"/>
                    </a:lnTo>
                    <a:lnTo>
                      <a:pt x="1808536" y="885714"/>
                    </a:lnTo>
                    <a:lnTo>
                      <a:pt x="1767048" y="891372"/>
                    </a:lnTo>
                    <a:lnTo>
                      <a:pt x="1761390" y="925317"/>
                    </a:lnTo>
                    <a:lnTo>
                      <a:pt x="1774591" y="953604"/>
                    </a:lnTo>
                    <a:lnTo>
                      <a:pt x="1800993" y="1008293"/>
                    </a:lnTo>
                    <a:lnTo>
                      <a:pt x="1816080" y="1042237"/>
                    </a:lnTo>
                    <a:lnTo>
                      <a:pt x="1821737" y="1076182"/>
                    </a:lnTo>
                    <a:lnTo>
                      <a:pt x="1821737" y="1102583"/>
                    </a:lnTo>
                    <a:lnTo>
                      <a:pt x="1808536" y="1130871"/>
                    </a:lnTo>
                    <a:lnTo>
                      <a:pt x="1767048" y="1123327"/>
                    </a:lnTo>
                    <a:lnTo>
                      <a:pt x="1753847" y="1110127"/>
                    </a:lnTo>
                    <a:lnTo>
                      <a:pt x="1719901" y="1115784"/>
                    </a:lnTo>
                    <a:lnTo>
                      <a:pt x="1719901" y="1178016"/>
                    </a:lnTo>
                    <a:lnTo>
                      <a:pt x="1693499" y="1178016"/>
                    </a:lnTo>
                    <a:lnTo>
                      <a:pt x="1672755" y="1157272"/>
                    </a:lnTo>
                    <a:lnTo>
                      <a:pt x="1659554" y="1198760"/>
                    </a:lnTo>
                    <a:lnTo>
                      <a:pt x="1638809" y="1178016"/>
                    </a:lnTo>
                    <a:lnTo>
                      <a:pt x="1618065" y="1157272"/>
                    </a:lnTo>
                    <a:lnTo>
                      <a:pt x="1591663" y="1144071"/>
                    </a:lnTo>
                    <a:lnTo>
                      <a:pt x="1576576" y="1144071"/>
                    </a:lnTo>
                    <a:lnTo>
                      <a:pt x="1557717" y="1164815"/>
                    </a:lnTo>
                    <a:lnTo>
                      <a:pt x="1523772" y="1178016"/>
                    </a:lnTo>
                    <a:lnTo>
                      <a:pt x="1489827" y="1144071"/>
                    </a:lnTo>
                    <a:lnTo>
                      <a:pt x="1469082" y="1130871"/>
                    </a:lnTo>
                    <a:lnTo>
                      <a:pt x="1448338" y="1115784"/>
                    </a:lnTo>
                    <a:lnTo>
                      <a:pt x="1414392" y="1110127"/>
                    </a:lnTo>
                    <a:lnTo>
                      <a:pt x="1386104" y="1110127"/>
                    </a:lnTo>
                    <a:lnTo>
                      <a:pt x="1352159" y="1123327"/>
                    </a:lnTo>
                    <a:lnTo>
                      <a:pt x="1333300" y="1136528"/>
                    </a:lnTo>
                    <a:lnTo>
                      <a:pt x="1318214" y="1149729"/>
                    </a:lnTo>
                    <a:lnTo>
                      <a:pt x="1305013" y="1178016"/>
                    </a:lnTo>
                    <a:lnTo>
                      <a:pt x="1291812" y="1204418"/>
                    </a:lnTo>
                    <a:lnTo>
                      <a:pt x="1338958" y="1389228"/>
                    </a:lnTo>
                    <a:lnTo>
                      <a:pt x="1338958" y="1394885"/>
                    </a:lnTo>
                    <a:lnTo>
                      <a:pt x="1338958" y="1402428"/>
                    </a:lnTo>
                    <a:lnTo>
                      <a:pt x="1318214" y="1402428"/>
                    </a:lnTo>
                    <a:lnTo>
                      <a:pt x="1299355" y="1389228"/>
                    </a:lnTo>
                    <a:lnTo>
                      <a:pt x="1284268" y="1443916"/>
                    </a:lnTo>
                    <a:lnTo>
                      <a:pt x="1372903" y="1462775"/>
                    </a:lnTo>
                    <a:lnTo>
                      <a:pt x="1333300" y="1545751"/>
                    </a:lnTo>
                    <a:lnTo>
                      <a:pt x="1278611" y="1775820"/>
                    </a:lnTo>
                    <a:lnTo>
                      <a:pt x="1223921" y="1770163"/>
                    </a:lnTo>
                    <a:lnTo>
                      <a:pt x="1148487" y="1892741"/>
                    </a:lnTo>
                    <a:lnTo>
                      <a:pt x="1122085" y="1885198"/>
                    </a:lnTo>
                    <a:lnTo>
                      <a:pt x="1122085" y="1851253"/>
                    </a:lnTo>
                    <a:lnTo>
                      <a:pt x="1142829" y="1809765"/>
                    </a:lnTo>
                    <a:lnTo>
                      <a:pt x="1127742" y="1796564"/>
                    </a:lnTo>
                    <a:lnTo>
                      <a:pt x="1108884" y="1789021"/>
                    </a:lnTo>
                    <a:lnTo>
                      <a:pt x="1074938" y="1762620"/>
                    </a:lnTo>
                    <a:lnTo>
                      <a:pt x="1054194" y="1736218"/>
                    </a:lnTo>
                    <a:lnTo>
                      <a:pt x="1040993" y="1707931"/>
                    </a:lnTo>
                    <a:lnTo>
                      <a:pt x="1025906" y="1668329"/>
                    </a:lnTo>
                    <a:lnTo>
                      <a:pt x="1020248" y="1619298"/>
                    </a:lnTo>
                    <a:lnTo>
                      <a:pt x="999504" y="1613640"/>
                    </a:lnTo>
                    <a:lnTo>
                      <a:pt x="965558" y="1598554"/>
                    </a:lnTo>
                    <a:lnTo>
                      <a:pt x="931613" y="1579695"/>
                    </a:lnTo>
                    <a:lnTo>
                      <a:pt x="910869" y="1592896"/>
                    </a:lnTo>
                    <a:lnTo>
                      <a:pt x="897668" y="1632498"/>
                    </a:lnTo>
                    <a:lnTo>
                      <a:pt x="876923" y="1673986"/>
                    </a:lnTo>
                    <a:lnTo>
                      <a:pt x="842978" y="1660786"/>
                    </a:lnTo>
                    <a:lnTo>
                      <a:pt x="842978" y="1632498"/>
                    </a:lnTo>
                    <a:lnTo>
                      <a:pt x="842978" y="1585353"/>
                    </a:lnTo>
                    <a:lnTo>
                      <a:pt x="809032" y="1579695"/>
                    </a:lnTo>
                    <a:lnTo>
                      <a:pt x="816576" y="1538207"/>
                    </a:lnTo>
                    <a:lnTo>
                      <a:pt x="767544" y="1525007"/>
                    </a:lnTo>
                    <a:lnTo>
                      <a:pt x="767544" y="1511806"/>
                    </a:lnTo>
                    <a:lnTo>
                      <a:pt x="775087" y="1470318"/>
                    </a:lnTo>
                    <a:lnTo>
                      <a:pt x="775087" y="1428830"/>
                    </a:lnTo>
                    <a:lnTo>
                      <a:pt x="733598" y="1423172"/>
                    </a:lnTo>
                    <a:lnTo>
                      <a:pt x="693995" y="1436373"/>
                    </a:lnTo>
                    <a:lnTo>
                      <a:pt x="646849" y="1402428"/>
                    </a:lnTo>
                    <a:lnTo>
                      <a:pt x="597816" y="1402428"/>
                    </a:lnTo>
                    <a:lnTo>
                      <a:pt x="577072" y="1457117"/>
                    </a:lnTo>
                    <a:lnTo>
                      <a:pt x="543127" y="1443916"/>
                    </a:lnTo>
                    <a:lnTo>
                      <a:pt x="550670" y="1340196"/>
                    </a:lnTo>
                    <a:lnTo>
                      <a:pt x="558213" y="1300594"/>
                    </a:lnTo>
                    <a:lnTo>
                      <a:pt x="529926" y="1306252"/>
                    </a:lnTo>
                    <a:lnTo>
                      <a:pt x="509181" y="1326996"/>
                    </a:lnTo>
                    <a:lnTo>
                      <a:pt x="482779" y="1272307"/>
                    </a:lnTo>
                    <a:lnTo>
                      <a:pt x="407345" y="1178016"/>
                    </a:lnTo>
                    <a:lnTo>
                      <a:pt x="428089" y="1164815"/>
                    </a:lnTo>
                    <a:lnTo>
                      <a:pt x="462035" y="1164815"/>
                    </a:lnTo>
                    <a:lnTo>
                      <a:pt x="482779" y="1164815"/>
                    </a:lnTo>
                    <a:lnTo>
                      <a:pt x="490323" y="1130871"/>
                    </a:lnTo>
                    <a:lnTo>
                      <a:pt x="490323" y="1102583"/>
                    </a:lnTo>
                    <a:lnTo>
                      <a:pt x="456377" y="1081839"/>
                    </a:lnTo>
                    <a:lnTo>
                      <a:pt x="422432" y="1081839"/>
                    </a:lnTo>
                    <a:lnTo>
                      <a:pt x="401687" y="1062981"/>
                    </a:lnTo>
                    <a:lnTo>
                      <a:pt x="367742" y="1068639"/>
                    </a:lnTo>
                    <a:lnTo>
                      <a:pt x="360199" y="1096926"/>
                    </a:lnTo>
                    <a:lnTo>
                      <a:pt x="333797" y="1096926"/>
                    </a:lnTo>
                    <a:lnTo>
                      <a:pt x="305509" y="1096926"/>
                    </a:lnTo>
                    <a:lnTo>
                      <a:pt x="245161" y="1191217"/>
                    </a:lnTo>
                    <a:lnTo>
                      <a:pt x="216873" y="1191217"/>
                    </a:lnTo>
                    <a:lnTo>
                      <a:pt x="203672" y="1136528"/>
                    </a:lnTo>
                    <a:lnTo>
                      <a:pt x="203672" y="1115784"/>
                    </a:lnTo>
                    <a:lnTo>
                      <a:pt x="182928" y="1115784"/>
                    </a:lnTo>
                    <a:lnTo>
                      <a:pt x="148983" y="1110127"/>
                    </a:lnTo>
                    <a:lnTo>
                      <a:pt x="143325" y="1089383"/>
                    </a:lnTo>
                    <a:lnTo>
                      <a:pt x="135782" y="1055438"/>
                    </a:lnTo>
                    <a:lnTo>
                      <a:pt x="135782" y="1034694"/>
                    </a:lnTo>
                    <a:lnTo>
                      <a:pt x="122581" y="1013950"/>
                    </a:lnTo>
                    <a:lnTo>
                      <a:pt x="81092" y="1013950"/>
                    </a:lnTo>
                    <a:lnTo>
                      <a:pt x="54690" y="1029037"/>
                    </a:lnTo>
                    <a:lnTo>
                      <a:pt x="41489" y="1062981"/>
                    </a:lnTo>
                    <a:lnTo>
                      <a:pt x="26402" y="1029037"/>
                    </a:lnTo>
                    <a:lnTo>
                      <a:pt x="26402" y="1000749"/>
                    </a:lnTo>
                    <a:lnTo>
                      <a:pt x="47146" y="966805"/>
                    </a:lnTo>
                    <a:lnTo>
                      <a:pt x="67891" y="919659"/>
                    </a:lnTo>
                    <a:lnTo>
                      <a:pt x="75434" y="906458"/>
                    </a:lnTo>
                    <a:lnTo>
                      <a:pt x="41489" y="885714"/>
                    </a:lnTo>
                    <a:lnTo>
                      <a:pt x="13201" y="857427"/>
                    </a:lnTo>
                    <a:lnTo>
                      <a:pt x="0" y="648101"/>
                    </a:lnTo>
                    <a:lnTo>
                      <a:pt x="67891" y="653759"/>
                    </a:lnTo>
                    <a:lnTo>
                      <a:pt x="75434" y="640558"/>
                    </a:lnTo>
                    <a:lnTo>
                      <a:pt x="101836" y="599070"/>
                    </a:lnTo>
                    <a:lnTo>
                      <a:pt x="122581" y="580212"/>
                    </a:lnTo>
                    <a:lnTo>
                      <a:pt x="143325" y="559468"/>
                    </a:lnTo>
                    <a:lnTo>
                      <a:pt x="169727" y="546267"/>
                    </a:lnTo>
                    <a:lnTo>
                      <a:pt x="198015" y="546267"/>
                    </a:lnTo>
                    <a:lnTo>
                      <a:pt x="216873" y="497236"/>
                    </a:lnTo>
                    <a:lnTo>
                      <a:pt x="216873" y="436890"/>
                    </a:lnTo>
                    <a:lnTo>
                      <a:pt x="182928" y="408602"/>
                    </a:lnTo>
                    <a:lnTo>
                      <a:pt x="169727" y="408602"/>
                    </a:lnTo>
                    <a:lnTo>
                      <a:pt x="156526" y="402945"/>
                    </a:lnTo>
                    <a:lnTo>
                      <a:pt x="148983" y="395402"/>
                    </a:lnTo>
                    <a:lnTo>
                      <a:pt x="148983" y="387502"/>
                    </a:lnTo>
                    <a:lnTo>
                      <a:pt x="272452" y="363984"/>
                    </a:lnTo>
                    <a:lnTo>
                      <a:pt x="318172" y="402084"/>
                    </a:lnTo>
                    <a:lnTo>
                      <a:pt x="379132" y="470664"/>
                    </a:lnTo>
                    <a:lnTo>
                      <a:pt x="478192" y="447804"/>
                    </a:lnTo>
                    <a:lnTo>
                      <a:pt x="485812" y="485904"/>
                    </a:lnTo>
                    <a:lnTo>
                      <a:pt x="577252" y="493524"/>
                    </a:lnTo>
                    <a:lnTo>
                      <a:pt x="653452" y="440184"/>
                    </a:lnTo>
                    <a:lnTo>
                      <a:pt x="782992" y="455424"/>
                    </a:lnTo>
                    <a:lnTo>
                      <a:pt x="798232" y="417324"/>
                    </a:lnTo>
                    <a:lnTo>
                      <a:pt x="729652" y="295404"/>
                    </a:lnTo>
                    <a:lnTo>
                      <a:pt x="752512" y="287784"/>
                    </a:lnTo>
                    <a:lnTo>
                      <a:pt x="821092" y="264924"/>
                    </a:lnTo>
                    <a:lnTo>
                      <a:pt x="958252" y="287784"/>
                    </a:lnTo>
                    <a:lnTo>
                      <a:pt x="988732" y="242064"/>
                    </a:lnTo>
                    <a:lnTo>
                      <a:pt x="1118272" y="165864"/>
                    </a:lnTo>
                    <a:lnTo>
                      <a:pt x="1156372" y="89664"/>
                    </a:lnTo>
                    <a:lnTo>
                      <a:pt x="1240192" y="74424"/>
                    </a:lnTo>
                    <a:lnTo>
                      <a:pt x="1263052" y="51564"/>
                    </a:lnTo>
                    <a:lnTo>
                      <a:pt x="1278292" y="36324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 bwMode="auto">
              <a:xfrm>
                <a:off x="6651950" y="1999829"/>
                <a:ext cx="2345816" cy="2430728"/>
              </a:xfrm>
              <a:custGeom>
                <a:avLst/>
                <a:gdLst>
                  <a:gd name="connsiteX0" fmla="*/ 299631 w 2345816"/>
                  <a:gd name="connsiteY0" fmla="*/ 0 h 2430728"/>
                  <a:gd name="connsiteX1" fmla="*/ 361241 w 2345816"/>
                  <a:gd name="connsiteY1" fmla="*/ 0 h 2430728"/>
                  <a:gd name="connsiteX2" fmla="*/ 434052 w 2345816"/>
                  <a:gd name="connsiteY2" fmla="*/ 20536 h 2430728"/>
                  <a:gd name="connsiteX3" fmla="*/ 508730 w 2345816"/>
                  <a:gd name="connsiteY3" fmla="*/ 54141 h 2430728"/>
                  <a:gd name="connsiteX4" fmla="*/ 542336 w 2345816"/>
                  <a:gd name="connsiteY4" fmla="*/ 67209 h 2430728"/>
                  <a:gd name="connsiteX5" fmla="*/ 562872 w 2345816"/>
                  <a:gd name="connsiteY5" fmla="*/ 87745 h 2430728"/>
                  <a:gd name="connsiteX6" fmla="*/ 603945 w 2345816"/>
                  <a:gd name="connsiteY6" fmla="*/ 121350 h 2430728"/>
                  <a:gd name="connsiteX7" fmla="*/ 637550 w 2345816"/>
                  <a:gd name="connsiteY7" fmla="*/ 141886 h 2430728"/>
                  <a:gd name="connsiteX8" fmla="*/ 663688 w 2345816"/>
                  <a:gd name="connsiteY8" fmla="*/ 162422 h 2430728"/>
                  <a:gd name="connsiteX9" fmla="*/ 710362 w 2345816"/>
                  <a:gd name="connsiteY9" fmla="*/ 182958 h 2430728"/>
                  <a:gd name="connsiteX10" fmla="*/ 743967 w 2345816"/>
                  <a:gd name="connsiteY10" fmla="*/ 188559 h 2430728"/>
                  <a:gd name="connsiteX11" fmla="*/ 771971 w 2345816"/>
                  <a:gd name="connsiteY11" fmla="*/ 196027 h 2430728"/>
                  <a:gd name="connsiteX12" fmla="*/ 785040 w 2345816"/>
                  <a:gd name="connsiteY12" fmla="*/ 188559 h 2430728"/>
                  <a:gd name="connsiteX13" fmla="*/ 798109 w 2345816"/>
                  <a:gd name="connsiteY13" fmla="*/ 182958 h 2430728"/>
                  <a:gd name="connsiteX14" fmla="*/ 798109 w 2345816"/>
                  <a:gd name="connsiteY14" fmla="*/ 175490 h 2430728"/>
                  <a:gd name="connsiteX15" fmla="*/ 805576 w 2345816"/>
                  <a:gd name="connsiteY15" fmla="*/ 168023 h 2430728"/>
                  <a:gd name="connsiteX16" fmla="*/ 805576 w 2345816"/>
                  <a:gd name="connsiteY16" fmla="*/ 276304 h 2430728"/>
                  <a:gd name="connsiteX17" fmla="*/ 792508 w 2345816"/>
                  <a:gd name="connsiteY17" fmla="*/ 296840 h 2430728"/>
                  <a:gd name="connsiteX18" fmla="*/ 805576 w 2345816"/>
                  <a:gd name="connsiteY18" fmla="*/ 304308 h 2430728"/>
                  <a:gd name="connsiteX19" fmla="*/ 818645 w 2345816"/>
                  <a:gd name="connsiteY19" fmla="*/ 322977 h 2430728"/>
                  <a:gd name="connsiteX20" fmla="*/ 852250 w 2345816"/>
                  <a:gd name="connsiteY20" fmla="*/ 364049 h 2430728"/>
                  <a:gd name="connsiteX21" fmla="*/ 865319 w 2345816"/>
                  <a:gd name="connsiteY21" fmla="*/ 410722 h 2430728"/>
                  <a:gd name="connsiteX22" fmla="*/ 872787 w 2345816"/>
                  <a:gd name="connsiteY22" fmla="*/ 431258 h 2430728"/>
                  <a:gd name="connsiteX23" fmla="*/ 872787 w 2345816"/>
                  <a:gd name="connsiteY23" fmla="*/ 451794 h 2430728"/>
                  <a:gd name="connsiteX24" fmla="*/ 872787 w 2345816"/>
                  <a:gd name="connsiteY24" fmla="*/ 472331 h 2430728"/>
                  <a:gd name="connsiteX25" fmla="*/ 872787 w 2345816"/>
                  <a:gd name="connsiteY25" fmla="*/ 485399 h 2430728"/>
                  <a:gd name="connsiteX26" fmla="*/ 893323 w 2345816"/>
                  <a:gd name="connsiteY26" fmla="*/ 511536 h 2430728"/>
                  <a:gd name="connsiteX27" fmla="*/ 919461 w 2345816"/>
                  <a:gd name="connsiteY27" fmla="*/ 532072 h 2430728"/>
                  <a:gd name="connsiteX28" fmla="*/ 939997 w 2345816"/>
                  <a:gd name="connsiteY28" fmla="*/ 539540 h 2430728"/>
                  <a:gd name="connsiteX29" fmla="*/ 960534 w 2345816"/>
                  <a:gd name="connsiteY29" fmla="*/ 552608 h 2430728"/>
                  <a:gd name="connsiteX30" fmla="*/ 966135 w 2345816"/>
                  <a:gd name="connsiteY30" fmla="*/ 565676 h 2430728"/>
                  <a:gd name="connsiteX31" fmla="*/ 966135 w 2345816"/>
                  <a:gd name="connsiteY31" fmla="*/ 578745 h 2430728"/>
                  <a:gd name="connsiteX32" fmla="*/ 960534 w 2345816"/>
                  <a:gd name="connsiteY32" fmla="*/ 599281 h 2430728"/>
                  <a:gd name="connsiteX33" fmla="*/ 945598 w 2345816"/>
                  <a:gd name="connsiteY33" fmla="*/ 619817 h 2430728"/>
                  <a:gd name="connsiteX34" fmla="*/ 926929 w 2345816"/>
                  <a:gd name="connsiteY34" fmla="*/ 640353 h 2430728"/>
                  <a:gd name="connsiteX35" fmla="*/ 893323 w 2345816"/>
                  <a:gd name="connsiteY35" fmla="*/ 660889 h 2430728"/>
                  <a:gd name="connsiteX36" fmla="*/ 859718 w 2345816"/>
                  <a:gd name="connsiteY36" fmla="*/ 679559 h 2430728"/>
                  <a:gd name="connsiteX37" fmla="*/ 839182 w 2345816"/>
                  <a:gd name="connsiteY37" fmla="*/ 713163 h 2430728"/>
                  <a:gd name="connsiteX38" fmla="*/ 826113 w 2345816"/>
                  <a:gd name="connsiteY38" fmla="*/ 748635 h 2430728"/>
                  <a:gd name="connsiteX39" fmla="*/ 818645 w 2345816"/>
                  <a:gd name="connsiteY39" fmla="*/ 782239 h 2430728"/>
                  <a:gd name="connsiteX40" fmla="*/ 818645 w 2345816"/>
                  <a:gd name="connsiteY40" fmla="*/ 815844 h 2430728"/>
                  <a:gd name="connsiteX41" fmla="*/ 826113 w 2345816"/>
                  <a:gd name="connsiteY41" fmla="*/ 849448 h 2430728"/>
                  <a:gd name="connsiteX42" fmla="*/ 839182 w 2345816"/>
                  <a:gd name="connsiteY42" fmla="*/ 888653 h 2430728"/>
                  <a:gd name="connsiteX43" fmla="*/ 844783 w 2345816"/>
                  <a:gd name="connsiteY43" fmla="*/ 901722 h 2430728"/>
                  <a:gd name="connsiteX44" fmla="*/ 844783 w 2345816"/>
                  <a:gd name="connsiteY44" fmla="*/ 922258 h 2430728"/>
                  <a:gd name="connsiteX45" fmla="*/ 844783 w 2345816"/>
                  <a:gd name="connsiteY45" fmla="*/ 976399 h 2430728"/>
                  <a:gd name="connsiteX46" fmla="*/ 831714 w 2345816"/>
                  <a:gd name="connsiteY46" fmla="*/ 1043608 h 2430728"/>
                  <a:gd name="connsiteX47" fmla="*/ 839182 w 2345816"/>
                  <a:gd name="connsiteY47" fmla="*/ 1077212 h 2430728"/>
                  <a:gd name="connsiteX48" fmla="*/ 844783 w 2345816"/>
                  <a:gd name="connsiteY48" fmla="*/ 1097748 h 2430728"/>
                  <a:gd name="connsiteX49" fmla="*/ 859718 w 2345816"/>
                  <a:gd name="connsiteY49" fmla="*/ 1118284 h 2430728"/>
                  <a:gd name="connsiteX50" fmla="*/ 872787 w 2345816"/>
                  <a:gd name="connsiteY50" fmla="*/ 1131353 h 2430728"/>
                  <a:gd name="connsiteX51" fmla="*/ 898924 w 2345816"/>
                  <a:gd name="connsiteY51" fmla="*/ 1138821 h 2430728"/>
                  <a:gd name="connsiteX52" fmla="*/ 919461 w 2345816"/>
                  <a:gd name="connsiteY52" fmla="*/ 1138821 h 2430728"/>
                  <a:gd name="connsiteX53" fmla="*/ 973603 w 2345816"/>
                  <a:gd name="connsiteY53" fmla="*/ 1144421 h 2430728"/>
                  <a:gd name="connsiteX54" fmla="*/ 1007208 w 2345816"/>
                  <a:gd name="connsiteY54" fmla="*/ 1151889 h 2430728"/>
                  <a:gd name="connsiteX55" fmla="*/ 1020277 w 2345816"/>
                  <a:gd name="connsiteY55" fmla="*/ 1157490 h 2430728"/>
                  <a:gd name="connsiteX56" fmla="*/ 1033345 w 2345816"/>
                  <a:gd name="connsiteY56" fmla="*/ 1172425 h 2430728"/>
                  <a:gd name="connsiteX57" fmla="*/ 1053882 w 2345816"/>
                  <a:gd name="connsiteY57" fmla="*/ 1172425 h 2430728"/>
                  <a:gd name="connsiteX58" fmla="*/ 1081886 w 2345816"/>
                  <a:gd name="connsiteY58" fmla="*/ 1172425 h 2430728"/>
                  <a:gd name="connsiteX59" fmla="*/ 1115491 w 2345816"/>
                  <a:gd name="connsiteY59" fmla="*/ 1138821 h 2430728"/>
                  <a:gd name="connsiteX60" fmla="*/ 1134161 w 2345816"/>
                  <a:gd name="connsiteY60" fmla="*/ 1123885 h 2430728"/>
                  <a:gd name="connsiteX61" fmla="*/ 1149097 w 2345816"/>
                  <a:gd name="connsiteY61" fmla="*/ 1118284 h 2430728"/>
                  <a:gd name="connsiteX62" fmla="*/ 1195771 w 2345816"/>
                  <a:gd name="connsiteY62" fmla="*/ 1118284 h 2430728"/>
                  <a:gd name="connsiteX63" fmla="*/ 1221908 w 2345816"/>
                  <a:gd name="connsiteY63" fmla="*/ 1110817 h 2430728"/>
                  <a:gd name="connsiteX64" fmla="*/ 1229376 w 2345816"/>
                  <a:gd name="connsiteY64" fmla="*/ 1110817 h 2430728"/>
                  <a:gd name="connsiteX65" fmla="*/ 1234977 w 2345816"/>
                  <a:gd name="connsiteY65" fmla="*/ 1105216 h 2430728"/>
                  <a:gd name="connsiteX66" fmla="*/ 1242444 w 2345816"/>
                  <a:gd name="connsiteY66" fmla="*/ 1084680 h 2430728"/>
                  <a:gd name="connsiteX67" fmla="*/ 1262981 w 2345816"/>
                  <a:gd name="connsiteY67" fmla="*/ 1064144 h 2430728"/>
                  <a:gd name="connsiteX68" fmla="*/ 1283518 w 2345816"/>
                  <a:gd name="connsiteY68" fmla="*/ 1043608 h 2430728"/>
                  <a:gd name="connsiteX69" fmla="*/ 1296586 w 2345816"/>
                  <a:gd name="connsiteY69" fmla="*/ 1043608 h 2430728"/>
                  <a:gd name="connsiteX70" fmla="*/ 1330191 w 2345816"/>
                  <a:gd name="connsiteY70" fmla="*/ 1038007 h 2430728"/>
                  <a:gd name="connsiteX71" fmla="*/ 1371265 w 2345816"/>
                  <a:gd name="connsiteY71" fmla="*/ 1023072 h 2430728"/>
                  <a:gd name="connsiteX72" fmla="*/ 1384333 w 2345816"/>
                  <a:gd name="connsiteY72" fmla="*/ 1010003 h 2430728"/>
                  <a:gd name="connsiteX73" fmla="*/ 1397402 w 2345816"/>
                  <a:gd name="connsiteY73" fmla="*/ 989467 h 2430728"/>
                  <a:gd name="connsiteX74" fmla="*/ 1451544 w 2345816"/>
                  <a:gd name="connsiteY74" fmla="*/ 901722 h 2430728"/>
                  <a:gd name="connsiteX75" fmla="*/ 1472080 w 2345816"/>
                  <a:gd name="connsiteY75" fmla="*/ 849448 h 2430728"/>
                  <a:gd name="connsiteX76" fmla="*/ 1498218 w 2345816"/>
                  <a:gd name="connsiteY76" fmla="*/ 828912 h 2430728"/>
                  <a:gd name="connsiteX77" fmla="*/ 1511286 w 2345816"/>
                  <a:gd name="connsiteY77" fmla="*/ 800908 h 2430728"/>
                  <a:gd name="connsiteX78" fmla="*/ 1518754 w 2345816"/>
                  <a:gd name="connsiteY78" fmla="*/ 774771 h 2430728"/>
                  <a:gd name="connsiteX79" fmla="*/ 1518754 w 2345816"/>
                  <a:gd name="connsiteY79" fmla="*/ 748635 h 2430728"/>
                  <a:gd name="connsiteX80" fmla="*/ 1511286 w 2345816"/>
                  <a:gd name="connsiteY80" fmla="*/ 700095 h 2430728"/>
                  <a:gd name="connsiteX81" fmla="*/ 1511286 w 2345816"/>
                  <a:gd name="connsiteY81" fmla="*/ 679559 h 2430728"/>
                  <a:gd name="connsiteX82" fmla="*/ 1431007 w 2345816"/>
                  <a:gd name="connsiteY82" fmla="*/ 492867 h 2430728"/>
                  <a:gd name="connsiteX83" fmla="*/ 1410471 w 2345816"/>
                  <a:gd name="connsiteY83" fmla="*/ 410722 h 2430728"/>
                  <a:gd name="connsiteX84" fmla="*/ 1423539 w 2345816"/>
                  <a:gd name="connsiteY84" fmla="*/ 384585 h 2430728"/>
                  <a:gd name="connsiteX85" fmla="*/ 1438475 w 2345816"/>
                  <a:gd name="connsiteY85" fmla="*/ 350981 h 2430728"/>
                  <a:gd name="connsiteX86" fmla="*/ 1444076 w 2345816"/>
                  <a:gd name="connsiteY86" fmla="*/ 270703 h 2430728"/>
                  <a:gd name="connsiteX87" fmla="*/ 1444076 w 2345816"/>
                  <a:gd name="connsiteY87" fmla="*/ 209095 h 2430728"/>
                  <a:gd name="connsiteX88" fmla="*/ 1444076 w 2345816"/>
                  <a:gd name="connsiteY88" fmla="*/ 182958 h 2430728"/>
                  <a:gd name="connsiteX89" fmla="*/ 1444076 w 2345816"/>
                  <a:gd name="connsiteY89" fmla="*/ 175490 h 2430728"/>
                  <a:gd name="connsiteX90" fmla="*/ 1518754 w 2345816"/>
                  <a:gd name="connsiteY90" fmla="*/ 209095 h 2430728"/>
                  <a:gd name="connsiteX91" fmla="*/ 1606501 w 2345816"/>
                  <a:gd name="connsiteY91" fmla="*/ 209095 h 2430728"/>
                  <a:gd name="connsiteX92" fmla="*/ 1645707 w 2345816"/>
                  <a:gd name="connsiteY92" fmla="*/ 283772 h 2430728"/>
                  <a:gd name="connsiteX93" fmla="*/ 1679312 w 2345816"/>
                  <a:gd name="connsiteY93" fmla="*/ 289373 h 2430728"/>
                  <a:gd name="connsiteX94" fmla="*/ 1712918 w 2345816"/>
                  <a:gd name="connsiteY94" fmla="*/ 263236 h 2430728"/>
                  <a:gd name="connsiteX95" fmla="*/ 1746523 w 2345816"/>
                  <a:gd name="connsiteY95" fmla="*/ 242700 h 2430728"/>
                  <a:gd name="connsiteX96" fmla="*/ 1767059 w 2345816"/>
                  <a:gd name="connsiteY96" fmla="*/ 235232 h 2430728"/>
                  <a:gd name="connsiteX97" fmla="*/ 1780128 w 2345816"/>
                  <a:gd name="connsiteY97" fmla="*/ 235232 h 2430728"/>
                  <a:gd name="connsiteX98" fmla="*/ 1787596 w 2345816"/>
                  <a:gd name="connsiteY98" fmla="*/ 222163 h 2430728"/>
                  <a:gd name="connsiteX99" fmla="*/ 1821201 w 2345816"/>
                  <a:gd name="connsiteY99" fmla="*/ 188559 h 2430728"/>
                  <a:gd name="connsiteX100" fmla="*/ 1834270 w 2345816"/>
                  <a:gd name="connsiteY100" fmla="*/ 175490 h 2430728"/>
                  <a:gd name="connsiteX101" fmla="*/ 1854806 w 2345816"/>
                  <a:gd name="connsiteY101" fmla="*/ 175490 h 2430728"/>
                  <a:gd name="connsiteX102" fmla="*/ 1875343 w 2345816"/>
                  <a:gd name="connsiteY102" fmla="*/ 188559 h 2430728"/>
                  <a:gd name="connsiteX103" fmla="*/ 1901480 w 2345816"/>
                  <a:gd name="connsiteY103" fmla="*/ 216563 h 2430728"/>
                  <a:gd name="connsiteX104" fmla="*/ 1950021 w 2345816"/>
                  <a:gd name="connsiteY104" fmla="*/ 242700 h 2430728"/>
                  <a:gd name="connsiteX105" fmla="*/ 1996695 w 2345816"/>
                  <a:gd name="connsiteY105" fmla="*/ 255768 h 2430728"/>
                  <a:gd name="connsiteX106" fmla="*/ 2017232 w 2345816"/>
                  <a:gd name="connsiteY106" fmla="*/ 283772 h 2430728"/>
                  <a:gd name="connsiteX107" fmla="*/ 2017232 w 2345816"/>
                  <a:gd name="connsiteY107" fmla="*/ 343513 h 2430728"/>
                  <a:gd name="connsiteX108" fmla="*/ 2071373 w 2345816"/>
                  <a:gd name="connsiteY108" fmla="*/ 377118 h 2430728"/>
                  <a:gd name="connsiteX109" fmla="*/ 2071373 w 2345816"/>
                  <a:gd name="connsiteY109" fmla="*/ 390186 h 2430728"/>
                  <a:gd name="connsiteX110" fmla="*/ 2063906 w 2345816"/>
                  <a:gd name="connsiteY110" fmla="*/ 423791 h 2430728"/>
                  <a:gd name="connsiteX111" fmla="*/ 2063906 w 2345816"/>
                  <a:gd name="connsiteY111" fmla="*/ 431258 h 2430728"/>
                  <a:gd name="connsiteX112" fmla="*/ 2071373 w 2345816"/>
                  <a:gd name="connsiteY112" fmla="*/ 431258 h 2430728"/>
                  <a:gd name="connsiteX113" fmla="*/ 2084442 w 2345816"/>
                  <a:gd name="connsiteY113" fmla="*/ 431258 h 2430728"/>
                  <a:gd name="connsiteX114" fmla="*/ 2110580 w 2345816"/>
                  <a:gd name="connsiteY114" fmla="*/ 431258 h 2430728"/>
                  <a:gd name="connsiteX115" fmla="*/ 2144185 w 2345816"/>
                  <a:gd name="connsiteY115" fmla="*/ 410722 h 2430728"/>
                  <a:gd name="connsiteX116" fmla="*/ 2151652 w 2345816"/>
                  <a:gd name="connsiteY116" fmla="*/ 472331 h 2430728"/>
                  <a:gd name="connsiteX117" fmla="*/ 2157253 w 2345816"/>
                  <a:gd name="connsiteY117" fmla="*/ 492867 h 2430728"/>
                  <a:gd name="connsiteX118" fmla="*/ 2164721 w 2345816"/>
                  <a:gd name="connsiteY118" fmla="*/ 511536 h 2430728"/>
                  <a:gd name="connsiteX119" fmla="*/ 2177790 w 2345816"/>
                  <a:gd name="connsiteY119" fmla="*/ 539540 h 2430728"/>
                  <a:gd name="connsiteX120" fmla="*/ 2198326 w 2345816"/>
                  <a:gd name="connsiteY120" fmla="*/ 565676 h 2430728"/>
                  <a:gd name="connsiteX121" fmla="*/ 2231932 w 2345816"/>
                  <a:gd name="connsiteY121" fmla="*/ 593680 h 2430728"/>
                  <a:gd name="connsiteX122" fmla="*/ 2278606 w 2345816"/>
                  <a:gd name="connsiteY122" fmla="*/ 619817 h 2430728"/>
                  <a:gd name="connsiteX123" fmla="*/ 2332747 w 2345816"/>
                  <a:gd name="connsiteY123" fmla="*/ 645954 h 2430728"/>
                  <a:gd name="connsiteX124" fmla="*/ 2340215 w 2345816"/>
                  <a:gd name="connsiteY124" fmla="*/ 666490 h 2430728"/>
                  <a:gd name="connsiteX125" fmla="*/ 2345816 w 2345816"/>
                  <a:gd name="connsiteY125" fmla="*/ 679559 h 2430728"/>
                  <a:gd name="connsiteX126" fmla="*/ 2345816 w 2345816"/>
                  <a:gd name="connsiteY126" fmla="*/ 707562 h 2430728"/>
                  <a:gd name="connsiteX127" fmla="*/ 2340215 w 2345816"/>
                  <a:gd name="connsiteY127" fmla="*/ 728098 h 2430728"/>
                  <a:gd name="connsiteX128" fmla="*/ 2327146 w 2345816"/>
                  <a:gd name="connsiteY128" fmla="*/ 748635 h 2430728"/>
                  <a:gd name="connsiteX129" fmla="*/ 2299142 w 2345816"/>
                  <a:gd name="connsiteY129" fmla="*/ 761703 h 2430728"/>
                  <a:gd name="connsiteX130" fmla="*/ 2258069 w 2345816"/>
                  <a:gd name="connsiteY130" fmla="*/ 761703 h 2430728"/>
                  <a:gd name="connsiteX131" fmla="*/ 2239400 w 2345816"/>
                  <a:gd name="connsiteY131" fmla="*/ 761703 h 2430728"/>
                  <a:gd name="connsiteX132" fmla="*/ 2205794 w 2345816"/>
                  <a:gd name="connsiteY132" fmla="*/ 767304 h 2430728"/>
                  <a:gd name="connsiteX133" fmla="*/ 2185258 w 2345816"/>
                  <a:gd name="connsiteY133" fmla="*/ 774771 h 2430728"/>
                  <a:gd name="connsiteX134" fmla="*/ 2172189 w 2345816"/>
                  <a:gd name="connsiteY134" fmla="*/ 787840 h 2430728"/>
                  <a:gd name="connsiteX135" fmla="*/ 2157253 w 2345816"/>
                  <a:gd name="connsiteY135" fmla="*/ 808376 h 2430728"/>
                  <a:gd name="connsiteX136" fmla="*/ 2144185 w 2345816"/>
                  <a:gd name="connsiteY136" fmla="*/ 834513 h 2430728"/>
                  <a:gd name="connsiteX137" fmla="*/ 2138584 w 2345816"/>
                  <a:gd name="connsiteY137" fmla="*/ 855049 h 2430728"/>
                  <a:gd name="connsiteX138" fmla="*/ 2123648 w 2345816"/>
                  <a:gd name="connsiteY138" fmla="*/ 875585 h 2430728"/>
                  <a:gd name="connsiteX139" fmla="*/ 2110580 w 2345816"/>
                  <a:gd name="connsiteY139" fmla="*/ 883053 h 2430728"/>
                  <a:gd name="connsiteX140" fmla="*/ 2090043 w 2345816"/>
                  <a:gd name="connsiteY140" fmla="*/ 888653 h 2430728"/>
                  <a:gd name="connsiteX141" fmla="*/ 2063906 w 2345816"/>
                  <a:gd name="connsiteY141" fmla="*/ 883053 h 2430728"/>
                  <a:gd name="connsiteX142" fmla="*/ 2050837 w 2345816"/>
                  <a:gd name="connsiteY142" fmla="*/ 883053 h 2430728"/>
                  <a:gd name="connsiteX143" fmla="*/ 2022832 w 2345816"/>
                  <a:gd name="connsiteY143" fmla="*/ 935326 h 2430728"/>
                  <a:gd name="connsiteX144" fmla="*/ 1996695 w 2345816"/>
                  <a:gd name="connsiteY144" fmla="*/ 976399 h 2430728"/>
                  <a:gd name="connsiteX145" fmla="*/ 1976158 w 2345816"/>
                  <a:gd name="connsiteY145" fmla="*/ 989467 h 2430728"/>
                  <a:gd name="connsiteX146" fmla="*/ 1963090 w 2345816"/>
                  <a:gd name="connsiteY146" fmla="*/ 1004402 h 2430728"/>
                  <a:gd name="connsiteX147" fmla="*/ 1950021 w 2345816"/>
                  <a:gd name="connsiteY147" fmla="*/ 1017471 h 2430728"/>
                  <a:gd name="connsiteX148" fmla="*/ 1950021 w 2345816"/>
                  <a:gd name="connsiteY148" fmla="*/ 1030539 h 2430728"/>
                  <a:gd name="connsiteX149" fmla="*/ 1955622 w 2345816"/>
                  <a:gd name="connsiteY149" fmla="*/ 1038007 h 2430728"/>
                  <a:gd name="connsiteX150" fmla="*/ 1968691 w 2345816"/>
                  <a:gd name="connsiteY150" fmla="*/ 1051075 h 2430728"/>
                  <a:gd name="connsiteX151" fmla="*/ 1996695 w 2345816"/>
                  <a:gd name="connsiteY151" fmla="*/ 1064144 h 2430728"/>
                  <a:gd name="connsiteX152" fmla="*/ 2009764 w 2345816"/>
                  <a:gd name="connsiteY152" fmla="*/ 1071611 h 2430728"/>
                  <a:gd name="connsiteX153" fmla="*/ 2002296 w 2345816"/>
                  <a:gd name="connsiteY153" fmla="*/ 1110817 h 2430728"/>
                  <a:gd name="connsiteX154" fmla="*/ 1983626 w 2345816"/>
                  <a:gd name="connsiteY154" fmla="*/ 1131353 h 2430728"/>
                  <a:gd name="connsiteX155" fmla="*/ 1963090 w 2345816"/>
                  <a:gd name="connsiteY155" fmla="*/ 1157490 h 2430728"/>
                  <a:gd name="connsiteX156" fmla="*/ 1935086 w 2345816"/>
                  <a:gd name="connsiteY156" fmla="*/ 1198562 h 2430728"/>
                  <a:gd name="connsiteX157" fmla="*/ 1916416 w 2345816"/>
                  <a:gd name="connsiteY157" fmla="*/ 1245235 h 2430728"/>
                  <a:gd name="connsiteX158" fmla="*/ 1895879 w 2345816"/>
                  <a:gd name="connsiteY158" fmla="*/ 1306843 h 2430728"/>
                  <a:gd name="connsiteX159" fmla="*/ 1888412 w 2345816"/>
                  <a:gd name="connsiteY159" fmla="*/ 1374052 h 2430728"/>
                  <a:gd name="connsiteX160" fmla="*/ 1895879 w 2345816"/>
                  <a:gd name="connsiteY160" fmla="*/ 1461797 h 2430728"/>
                  <a:gd name="connsiteX161" fmla="*/ 1908948 w 2345816"/>
                  <a:gd name="connsiteY161" fmla="*/ 1474866 h 2430728"/>
                  <a:gd name="connsiteX162" fmla="*/ 1935086 w 2345816"/>
                  <a:gd name="connsiteY162" fmla="*/ 1508470 h 2430728"/>
                  <a:gd name="connsiteX163" fmla="*/ 1942553 w 2345816"/>
                  <a:gd name="connsiteY163" fmla="*/ 1529007 h 2430728"/>
                  <a:gd name="connsiteX164" fmla="*/ 1935086 w 2345816"/>
                  <a:gd name="connsiteY164" fmla="*/ 1542075 h 2430728"/>
                  <a:gd name="connsiteX165" fmla="*/ 1922017 w 2345816"/>
                  <a:gd name="connsiteY165" fmla="*/ 1549543 h 2430728"/>
                  <a:gd name="connsiteX166" fmla="*/ 1888412 w 2345816"/>
                  <a:gd name="connsiteY166" fmla="*/ 1555143 h 2430728"/>
                  <a:gd name="connsiteX167" fmla="*/ 1895879 w 2345816"/>
                  <a:gd name="connsiteY167" fmla="*/ 1588748 h 2430728"/>
                  <a:gd name="connsiteX168" fmla="*/ 1908948 w 2345816"/>
                  <a:gd name="connsiteY168" fmla="*/ 1622352 h 2430728"/>
                  <a:gd name="connsiteX169" fmla="*/ 1935086 w 2345816"/>
                  <a:gd name="connsiteY169" fmla="*/ 1663425 h 2430728"/>
                  <a:gd name="connsiteX170" fmla="*/ 1950021 w 2345816"/>
                  <a:gd name="connsiteY170" fmla="*/ 1697029 h 2430728"/>
                  <a:gd name="connsiteX171" fmla="*/ 1955622 w 2345816"/>
                  <a:gd name="connsiteY171" fmla="*/ 1717565 h 2430728"/>
                  <a:gd name="connsiteX172" fmla="*/ 1950021 w 2345816"/>
                  <a:gd name="connsiteY172" fmla="*/ 1717565 h 2430728"/>
                  <a:gd name="connsiteX173" fmla="*/ 1942553 w 2345816"/>
                  <a:gd name="connsiteY173" fmla="*/ 1717565 h 2430728"/>
                  <a:gd name="connsiteX174" fmla="*/ 1908948 w 2345816"/>
                  <a:gd name="connsiteY174" fmla="*/ 1704497 h 2430728"/>
                  <a:gd name="connsiteX175" fmla="*/ 1862274 w 2345816"/>
                  <a:gd name="connsiteY175" fmla="*/ 1710098 h 2430728"/>
                  <a:gd name="connsiteX176" fmla="*/ 1834270 w 2345816"/>
                  <a:gd name="connsiteY176" fmla="*/ 1697029 h 2430728"/>
                  <a:gd name="connsiteX177" fmla="*/ 1800664 w 2345816"/>
                  <a:gd name="connsiteY177" fmla="*/ 1689562 h 2430728"/>
                  <a:gd name="connsiteX178" fmla="*/ 1767059 w 2345816"/>
                  <a:gd name="connsiteY178" fmla="*/ 1683961 h 2430728"/>
                  <a:gd name="connsiteX179" fmla="*/ 1727853 w 2345816"/>
                  <a:gd name="connsiteY179" fmla="*/ 1683961 h 2430728"/>
                  <a:gd name="connsiteX180" fmla="*/ 1686780 w 2345816"/>
                  <a:gd name="connsiteY180" fmla="*/ 1689562 h 2430728"/>
                  <a:gd name="connsiteX181" fmla="*/ 1645707 w 2345816"/>
                  <a:gd name="connsiteY181" fmla="*/ 1704497 h 2430728"/>
                  <a:gd name="connsiteX182" fmla="*/ 1627038 w 2345816"/>
                  <a:gd name="connsiteY182" fmla="*/ 1717565 h 2430728"/>
                  <a:gd name="connsiteX183" fmla="*/ 1606501 w 2345816"/>
                  <a:gd name="connsiteY183" fmla="*/ 1738101 h 2430728"/>
                  <a:gd name="connsiteX184" fmla="*/ 1498218 w 2345816"/>
                  <a:gd name="connsiteY184" fmla="*/ 1683961 h 2430728"/>
                  <a:gd name="connsiteX185" fmla="*/ 1477681 w 2345816"/>
                  <a:gd name="connsiteY185" fmla="*/ 1704497 h 2430728"/>
                  <a:gd name="connsiteX186" fmla="*/ 1451544 w 2345816"/>
                  <a:gd name="connsiteY186" fmla="*/ 1723166 h 2430728"/>
                  <a:gd name="connsiteX187" fmla="*/ 1431007 w 2345816"/>
                  <a:gd name="connsiteY187" fmla="*/ 1717565 h 2430728"/>
                  <a:gd name="connsiteX188" fmla="*/ 1356329 w 2345816"/>
                  <a:gd name="connsiteY188" fmla="*/ 1655957 h 2430728"/>
                  <a:gd name="connsiteX189" fmla="*/ 1330191 w 2345816"/>
                  <a:gd name="connsiteY189" fmla="*/ 1655957 h 2430728"/>
                  <a:gd name="connsiteX190" fmla="*/ 1276050 w 2345816"/>
                  <a:gd name="connsiteY190" fmla="*/ 1704497 h 2430728"/>
                  <a:gd name="connsiteX191" fmla="*/ 1268582 w 2345816"/>
                  <a:gd name="connsiteY191" fmla="*/ 1730634 h 2430728"/>
                  <a:gd name="connsiteX192" fmla="*/ 1234977 w 2345816"/>
                  <a:gd name="connsiteY192" fmla="*/ 1723166 h 2430728"/>
                  <a:gd name="connsiteX193" fmla="*/ 1208839 w 2345816"/>
                  <a:gd name="connsiteY193" fmla="*/ 1704497 h 2430728"/>
                  <a:gd name="connsiteX194" fmla="*/ 1188303 w 2345816"/>
                  <a:gd name="connsiteY194" fmla="*/ 1683961 h 2430728"/>
                  <a:gd name="connsiteX195" fmla="*/ 1167766 w 2345816"/>
                  <a:gd name="connsiteY195" fmla="*/ 1689562 h 2430728"/>
                  <a:gd name="connsiteX196" fmla="*/ 1162165 w 2345816"/>
                  <a:gd name="connsiteY196" fmla="*/ 1743702 h 2430728"/>
                  <a:gd name="connsiteX197" fmla="*/ 1195771 w 2345816"/>
                  <a:gd name="connsiteY197" fmla="*/ 1823980 h 2430728"/>
                  <a:gd name="connsiteX198" fmla="*/ 1195771 w 2345816"/>
                  <a:gd name="connsiteY198" fmla="*/ 1844516 h 2430728"/>
                  <a:gd name="connsiteX199" fmla="*/ 1182702 w 2345816"/>
                  <a:gd name="connsiteY199" fmla="*/ 1878120 h 2430728"/>
                  <a:gd name="connsiteX200" fmla="*/ 1154697 w 2345816"/>
                  <a:gd name="connsiteY200" fmla="*/ 1911725 h 2430728"/>
                  <a:gd name="connsiteX201" fmla="*/ 1141629 w 2345816"/>
                  <a:gd name="connsiteY201" fmla="*/ 1932261 h 2430728"/>
                  <a:gd name="connsiteX202" fmla="*/ 1121092 w 2345816"/>
                  <a:gd name="connsiteY202" fmla="*/ 1939729 h 2430728"/>
                  <a:gd name="connsiteX203" fmla="*/ 1087487 w 2345816"/>
                  <a:gd name="connsiteY203" fmla="*/ 1906124 h 2430728"/>
                  <a:gd name="connsiteX204" fmla="*/ 1061350 w 2345816"/>
                  <a:gd name="connsiteY204" fmla="*/ 1898656 h 2430728"/>
                  <a:gd name="connsiteX205" fmla="*/ 1053882 w 2345816"/>
                  <a:gd name="connsiteY205" fmla="*/ 1932261 h 2430728"/>
                  <a:gd name="connsiteX206" fmla="*/ 1053882 w 2345816"/>
                  <a:gd name="connsiteY206" fmla="*/ 1973333 h 2430728"/>
                  <a:gd name="connsiteX207" fmla="*/ 1081886 w 2345816"/>
                  <a:gd name="connsiteY207" fmla="*/ 1993869 h 2430728"/>
                  <a:gd name="connsiteX208" fmla="*/ 1128560 w 2345816"/>
                  <a:gd name="connsiteY208" fmla="*/ 1999470 h 2430728"/>
                  <a:gd name="connsiteX209" fmla="*/ 1162165 w 2345816"/>
                  <a:gd name="connsiteY209" fmla="*/ 2006938 h 2430728"/>
                  <a:gd name="connsiteX210" fmla="*/ 1175234 w 2345816"/>
                  <a:gd name="connsiteY210" fmla="*/ 2027474 h 2430728"/>
                  <a:gd name="connsiteX211" fmla="*/ 1175234 w 2345816"/>
                  <a:gd name="connsiteY211" fmla="*/ 2053611 h 2430728"/>
                  <a:gd name="connsiteX212" fmla="*/ 1175234 w 2345816"/>
                  <a:gd name="connsiteY212" fmla="*/ 2107751 h 2430728"/>
                  <a:gd name="connsiteX213" fmla="*/ 1208839 w 2345816"/>
                  <a:gd name="connsiteY213" fmla="*/ 2107751 h 2430728"/>
                  <a:gd name="connsiteX214" fmla="*/ 1195771 w 2345816"/>
                  <a:gd name="connsiteY214" fmla="*/ 2133888 h 2430728"/>
                  <a:gd name="connsiteX215" fmla="*/ 1167766 w 2345816"/>
                  <a:gd name="connsiteY215" fmla="*/ 2154424 h 2430728"/>
                  <a:gd name="connsiteX216" fmla="*/ 1167766 w 2345816"/>
                  <a:gd name="connsiteY216" fmla="*/ 2182428 h 2430728"/>
                  <a:gd name="connsiteX217" fmla="*/ 1175234 w 2345816"/>
                  <a:gd name="connsiteY217" fmla="*/ 2229101 h 2430728"/>
                  <a:gd name="connsiteX218" fmla="*/ 1154697 w 2345816"/>
                  <a:gd name="connsiteY218" fmla="*/ 2249637 h 2430728"/>
                  <a:gd name="connsiteX219" fmla="*/ 1134161 w 2345816"/>
                  <a:gd name="connsiteY219" fmla="*/ 2249637 h 2430728"/>
                  <a:gd name="connsiteX220" fmla="*/ 1094955 w 2345816"/>
                  <a:gd name="connsiteY220" fmla="*/ 2255238 h 2430728"/>
                  <a:gd name="connsiteX221" fmla="*/ 1074418 w 2345816"/>
                  <a:gd name="connsiteY221" fmla="*/ 2262705 h 2430728"/>
                  <a:gd name="connsiteX222" fmla="*/ 1053882 w 2345816"/>
                  <a:gd name="connsiteY222" fmla="*/ 2275774 h 2430728"/>
                  <a:gd name="connsiteX223" fmla="*/ 1033345 w 2345816"/>
                  <a:gd name="connsiteY223" fmla="*/ 2296310 h 2430728"/>
                  <a:gd name="connsiteX224" fmla="*/ 1027744 w 2345816"/>
                  <a:gd name="connsiteY224" fmla="*/ 2316846 h 2430728"/>
                  <a:gd name="connsiteX225" fmla="*/ 973603 w 2345816"/>
                  <a:gd name="connsiteY225" fmla="*/ 2342983 h 2430728"/>
                  <a:gd name="connsiteX226" fmla="*/ 973603 w 2345816"/>
                  <a:gd name="connsiteY226" fmla="*/ 2356051 h 2430728"/>
                  <a:gd name="connsiteX227" fmla="*/ 973603 w 2345816"/>
                  <a:gd name="connsiteY227" fmla="*/ 2404591 h 2430728"/>
                  <a:gd name="connsiteX228" fmla="*/ 966135 w 2345816"/>
                  <a:gd name="connsiteY228" fmla="*/ 2404591 h 2430728"/>
                  <a:gd name="connsiteX229" fmla="*/ 826113 w 2345816"/>
                  <a:gd name="connsiteY229" fmla="*/ 2423260 h 2430728"/>
                  <a:gd name="connsiteX230" fmla="*/ 785040 w 2345816"/>
                  <a:gd name="connsiteY230" fmla="*/ 2430728 h 2430728"/>
                  <a:gd name="connsiteX231" fmla="*/ 751435 w 2345816"/>
                  <a:gd name="connsiteY231" fmla="*/ 2430728 h 2430728"/>
                  <a:gd name="connsiteX232" fmla="*/ 723430 w 2345816"/>
                  <a:gd name="connsiteY232" fmla="*/ 2423260 h 2430728"/>
                  <a:gd name="connsiteX233" fmla="*/ 697293 w 2345816"/>
                  <a:gd name="connsiteY233" fmla="*/ 2417660 h 2430728"/>
                  <a:gd name="connsiteX234" fmla="*/ 671156 w 2345816"/>
                  <a:gd name="connsiteY234" fmla="*/ 2410192 h 2430728"/>
                  <a:gd name="connsiteX235" fmla="*/ 650619 w 2345816"/>
                  <a:gd name="connsiteY235" fmla="*/ 2389656 h 2430728"/>
                  <a:gd name="connsiteX236" fmla="*/ 617014 w 2345816"/>
                  <a:gd name="connsiteY236" fmla="*/ 2356051 h 2430728"/>
                  <a:gd name="connsiteX237" fmla="*/ 596477 w 2345816"/>
                  <a:gd name="connsiteY237" fmla="*/ 2322447 h 2430728"/>
                  <a:gd name="connsiteX238" fmla="*/ 583409 w 2345816"/>
                  <a:gd name="connsiteY238" fmla="*/ 2288842 h 2430728"/>
                  <a:gd name="connsiteX239" fmla="*/ 570340 w 2345816"/>
                  <a:gd name="connsiteY239" fmla="*/ 2255238 h 2430728"/>
                  <a:gd name="connsiteX240" fmla="*/ 516198 w 2345816"/>
                  <a:gd name="connsiteY240" fmla="*/ 2154424 h 2430728"/>
                  <a:gd name="connsiteX241" fmla="*/ 475125 w 2345816"/>
                  <a:gd name="connsiteY241" fmla="*/ 2074147 h 2430728"/>
                  <a:gd name="connsiteX242" fmla="*/ 448988 w 2345816"/>
                  <a:gd name="connsiteY242" fmla="*/ 2006938 h 2430728"/>
                  <a:gd name="connsiteX243" fmla="*/ 434052 w 2345816"/>
                  <a:gd name="connsiteY243" fmla="*/ 1986402 h 2430728"/>
                  <a:gd name="connsiteX244" fmla="*/ 420983 w 2345816"/>
                  <a:gd name="connsiteY244" fmla="*/ 1960265 h 2430728"/>
                  <a:gd name="connsiteX245" fmla="*/ 400447 w 2345816"/>
                  <a:gd name="connsiteY245" fmla="*/ 1932261 h 2430728"/>
                  <a:gd name="connsiteX246" fmla="*/ 374309 w 2345816"/>
                  <a:gd name="connsiteY246" fmla="*/ 1906124 h 2430728"/>
                  <a:gd name="connsiteX247" fmla="*/ 340704 w 2345816"/>
                  <a:gd name="connsiteY247" fmla="*/ 1885588 h 2430728"/>
                  <a:gd name="connsiteX248" fmla="*/ 294030 w 2345816"/>
                  <a:gd name="connsiteY248" fmla="*/ 1878120 h 2430728"/>
                  <a:gd name="connsiteX249" fmla="*/ 249012 w 2345816"/>
                  <a:gd name="connsiteY249" fmla="*/ 1878120 h 2430728"/>
                  <a:gd name="connsiteX250" fmla="*/ 220980 w 2345816"/>
                  <a:gd name="connsiteY250" fmla="*/ 1801033 h 2430728"/>
                  <a:gd name="connsiteX251" fmla="*/ 190500 w 2345816"/>
                  <a:gd name="connsiteY251" fmla="*/ 1732453 h 2430728"/>
                  <a:gd name="connsiteX252" fmla="*/ 129540 w 2345816"/>
                  <a:gd name="connsiteY252" fmla="*/ 1694353 h 2430728"/>
                  <a:gd name="connsiteX253" fmla="*/ 53340 w 2345816"/>
                  <a:gd name="connsiteY253" fmla="*/ 1618153 h 2430728"/>
                  <a:gd name="connsiteX254" fmla="*/ 0 w 2345816"/>
                  <a:gd name="connsiteY254" fmla="*/ 1572433 h 2430728"/>
                  <a:gd name="connsiteX255" fmla="*/ 15240 w 2345816"/>
                  <a:gd name="connsiteY255" fmla="*/ 1480993 h 2430728"/>
                  <a:gd name="connsiteX256" fmla="*/ 99060 w 2345816"/>
                  <a:gd name="connsiteY256" fmla="*/ 1458133 h 2430728"/>
                  <a:gd name="connsiteX257" fmla="*/ 106680 w 2345816"/>
                  <a:gd name="connsiteY257" fmla="*/ 1549573 h 2430728"/>
                  <a:gd name="connsiteX258" fmla="*/ 160020 w 2345816"/>
                  <a:gd name="connsiteY258" fmla="*/ 1587673 h 2430728"/>
                  <a:gd name="connsiteX259" fmla="*/ 213360 w 2345816"/>
                  <a:gd name="connsiteY259" fmla="*/ 1557193 h 2430728"/>
                  <a:gd name="connsiteX260" fmla="*/ 190500 w 2345816"/>
                  <a:gd name="connsiteY260" fmla="*/ 1465753 h 2430728"/>
                  <a:gd name="connsiteX261" fmla="*/ 198120 w 2345816"/>
                  <a:gd name="connsiteY261" fmla="*/ 1397173 h 2430728"/>
                  <a:gd name="connsiteX262" fmla="*/ 251460 w 2345816"/>
                  <a:gd name="connsiteY262" fmla="*/ 1389553 h 2430728"/>
                  <a:gd name="connsiteX263" fmla="*/ 388620 w 2345816"/>
                  <a:gd name="connsiteY263" fmla="*/ 1412413 h 2430728"/>
                  <a:gd name="connsiteX264" fmla="*/ 411480 w 2345816"/>
                  <a:gd name="connsiteY264" fmla="*/ 1359073 h 2430728"/>
                  <a:gd name="connsiteX265" fmla="*/ 304800 w 2345816"/>
                  <a:gd name="connsiteY265" fmla="*/ 1282873 h 2430728"/>
                  <a:gd name="connsiteX266" fmla="*/ 342900 w 2345816"/>
                  <a:gd name="connsiteY266" fmla="*/ 1237153 h 2430728"/>
                  <a:gd name="connsiteX267" fmla="*/ 320040 w 2345816"/>
                  <a:gd name="connsiteY267" fmla="*/ 1206673 h 2430728"/>
                  <a:gd name="connsiteX268" fmla="*/ 373380 w 2345816"/>
                  <a:gd name="connsiteY268" fmla="*/ 1199053 h 2430728"/>
                  <a:gd name="connsiteX269" fmla="*/ 403860 w 2345816"/>
                  <a:gd name="connsiteY269" fmla="*/ 1176193 h 2430728"/>
                  <a:gd name="connsiteX270" fmla="*/ 472440 w 2345816"/>
                  <a:gd name="connsiteY270" fmla="*/ 1191433 h 2430728"/>
                  <a:gd name="connsiteX271" fmla="*/ 502920 w 2345816"/>
                  <a:gd name="connsiteY271" fmla="*/ 1138093 h 2430728"/>
                  <a:gd name="connsiteX272" fmla="*/ 556260 w 2345816"/>
                  <a:gd name="connsiteY272" fmla="*/ 1084753 h 2430728"/>
                  <a:gd name="connsiteX273" fmla="*/ 541020 w 2345816"/>
                  <a:gd name="connsiteY273" fmla="*/ 1054273 h 2430728"/>
                  <a:gd name="connsiteX274" fmla="*/ 502920 w 2345816"/>
                  <a:gd name="connsiteY274" fmla="*/ 978073 h 2430728"/>
                  <a:gd name="connsiteX275" fmla="*/ 541020 w 2345816"/>
                  <a:gd name="connsiteY275" fmla="*/ 962833 h 2430728"/>
                  <a:gd name="connsiteX276" fmla="*/ 510540 w 2345816"/>
                  <a:gd name="connsiteY276" fmla="*/ 924733 h 2430728"/>
                  <a:gd name="connsiteX277" fmla="*/ 518160 w 2345816"/>
                  <a:gd name="connsiteY277" fmla="*/ 871393 h 2430728"/>
                  <a:gd name="connsiteX278" fmla="*/ 510540 w 2345816"/>
                  <a:gd name="connsiteY278" fmla="*/ 802813 h 2430728"/>
                  <a:gd name="connsiteX279" fmla="*/ 472440 w 2345816"/>
                  <a:gd name="connsiteY279" fmla="*/ 764713 h 2430728"/>
                  <a:gd name="connsiteX280" fmla="*/ 434340 w 2345816"/>
                  <a:gd name="connsiteY280" fmla="*/ 856153 h 2430728"/>
                  <a:gd name="connsiteX281" fmla="*/ 396240 w 2345816"/>
                  <a:gd name="connsiteY281" fmla="*/ 894253 h 2430728"/>
                  <a:gd name="connsiteX282" fmla="*/ 358140 w 2345816"/>
                  <a:gd name="connsiteY282" fmla="*/ 871393 h 2430728"/>
                  <a:gd name="connsiteX283" fmla="*/ 396240 w 2345816"/>
                  <a:gd name="connsiteY283" fmla="*/ 802813 h 2430728"/>
                  <a:gd name="connsiteX284" fmla="*/ 373380 w 2345816"/>
                  <a:gd name="connsiteY284" fmla="*/ 757093 h 2430728"/>
                  <a:gd name="connsiteX285" fmla="*/ 327660 w 2345816"/>
                  <a:gd name="connsiteY285" fmla="*/ 779953 h 2430728"/>
                  <a:gd name="connsiteX286" fmla="*/ 106680 w 2345816"/>
                  <a:gd name="connsiteY286" fmla="*/ 779953 h 2430728"/>
                  <a:gd name="connsiteX287" fmla="*/ 53340 w 2345816"/>
                  <a:gd name="connsiteY287" fmla="*/ 779953 h 2430728"/>
                  <a:gd name="connsiteX288" fmla="*/ 28087 w 2345816"/>
                  <a:gd name="connsiteY288" fmla="*/ 751092 h 2430728"/>
                  <a:gd name="connsiteX289" fmla="*/ 30789 w 2345816"/>
                  <a:gd name="connsiteY289" fmla="*/ 748635 h 2430728"/>
                  <a:gd name="connsiteX290" fmla="*/ 38257 w 2345816"/>
                  <a:gd name="connsiteY290" fmla="*/ 728098 h 2430728"/>
                  <a:gd name="connsiteX291" fmla="*/ 38257 w 2345816"/>
                  <a:gd name="connsiteY291" fmla="*/ 700095 h 2430728"/>
                  <a:gd name="connsiteX292" fmla="*/ 43858 w 2345816"/>
                  <a:gd name="connsiteY292" fmla="*/ 666490 h 2430728"/>
                  <a:gd name="connsiteX293" fmla="*/ 77463 w 2345816"/>
                  <a:gd name="connsiteY293" fmla="*/ 673958 h 2430728"/>
                  <a:gd name="connsiteX294" fmla="*/ 111069 w 2345816"/>
                  <a:gd name="connsiteY294" fmla="*/ 673958 h 2430728"/>
                  <a:gd name="connsiteX295" fmla="*/ 152142 w 2345816"/>
                  <a:gd name="connsiteY295" fmla="*/ 666490 h 2430728"/>
                  <a:gd name="connsiteX296" fmla="*/ 198815 w 2345816"/>
                  <a:gd name="connsiteY296" fmla="*/ 645954 h 2430728"/>
                  <a:gd name="connsiteX297" fmla="*/ 219352 w 2345816"/>
                  <a:gd name="connsiteY297" fmla="*/ 632886 h 2430728"/>
                  <a:gd name="connsiteX298" fmla="*/ 232421 w 2345816"/>
                  <a:gd name="connsiteY298" fmla="*/ 619817 h 2430728"/>
                  <a:gd name="connsiteX299" fmla="*/ 252957 w 2345816"/>
                  <a:gd name="connsiteY299" fmla="*/ 599281 h 2430728"/>
                  <a:gd name="connsiteX300" fmla="*/ 266026 w 2345816"/>
                  <a:gd name="connsiteY300" fmla="*/ 573144 h 2430728"/>
                  <a:gd name="connsiteX301" fmla="*/ 273494 w 2345816"/>
                  <a:gd name="connsiteY301" fmla="*/ 539540 h 2430728"/>
                  <a:gd name="connsiteX302" fmla="*/ 280962 w 2345816"/>
                  <a:gd name="connsiteY302" fmla="*/ 505935 h 2430728"/>
                  <a:gd name="connsiteX303" fmla="*/ 294030 w 2345816"/>
                  <a:gd name="connsiteY303" fmla="*/ 457395 h 2430728"/>
                  <a:gd name="connsiteX304" fmla="*/ 307099 w 2345816"/>
                  <a:gd name="connsiteY304" fmla="*/ 423791 h 2430728"/>
                  <a:gd name="connsiteX305" fmla="*/ 320168 w 2345816"/>
                  <a:gd name="connsiteY305" fmla="*/ 405121 h 2430728"/>
                  <a:gd name="connsiteX306" fmla="*/ 333236 w 2345816"/>
                  <a:gd name="connsiteY306" fmla="*/ 397654 h 2430728"/>
                  <a:gd name="connsiteX307" fmla="*/ 340704 w 2345816"/>
                  <a:gd name="connsiteY307" fmla="*/ 384585 h 2430728"/>
                  <a:gd name="connsiteX308" fmla="*/ 340704 w 2345816"/>
                  <a:gd name="connsiteY308" fmla="*/ 364049 h 2430728"/>
                  <a:gd name="connsiteX309" fmla="*/ 320168 w 2345816"/>
                  <a:gd name="connsiteY309" fmla="*/ 317376 h 2430728"/>
                  <a:gd name="connsiteX310" fmla="*/ 294030 w 2345816"/>
                  <a:gd name="connsiteY310" fmla="*/ 270703 h 2430728"/>
                  <a:gd name="connsiteX311" fmla="*/ 286562 w 2345816"/>
                  <a:gd name="connsiteY311" fmla="*/ 250167 h 2430728"/>
                  <a:gd name="connsiteX312" fmla="*/ 266026 w 2345816"/>
                  <a:gd name="connsiteY312" fmla="*/ 229631 h 2430728"/>
                  <a:gd name="connsiteX313" fmla="*/ 245489 w 2345816"/>
                  <a:gd name="connsiteY313" fmla="*/ 209095 h 2430728"/>
                  <a:gd name="connsiteX314" fmla="*/ 232421 w 2345816"/>
                  <a:gd name="connsiteY314" fmla="*/ 182958 h 2430728"/>
                  <a:gd name="connsiteX315" fmla="*/ 226820 w 2345816"/>
                  <a:gd name="connsiteY315" fmla="*/ 141886 h 2430728"/>
                  <a:gd name="connsiteX316" fmla="*/ 226820 w 2345816"/>
                  <a:gd name="connsiteY316" fmla="*/ 100814 h 2430728"/>
                  <a:gd name="connsiteX317" fmla="*/ 239889 w 2345816"/>
                  <a:gd name="connsiteY317" fmla="*/ 82145 h 2430728"/>
                  <a:gd name="connsiteX318" fmla="*/ 252957 w 2345816"/>
                  <a:gd name="connsiteY318" fmla="*/ 54141 h 2430728"/>
                  <a:gd name="connsiteX319" fmla="*/ 273494 w 2345816"/>
                  <a:gd name="connsiteY319" fmla="*/ 28004 h 243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2345816" h="2430728">
                    <a:moveTo>
                      <a:pt x="299631" y="0"/>
                    </a:moveTo>
                    <a:lnTo>
                      <a:pt x="361241" y="0"/>
                    </a:lnTo>
                    <a:lnTo>
                      <a:pt x="434052" y="20536"/>
                    </a:lnTo>
                    <a:lnTo>
                      <a:pt x="508730" y="54141"/>
                    </a:lnTo>
                    <a:lnTo>
                      <a:pt x="542336" y="67209"/>
                    </a:lnTo>
                    <a:lnTo>
                      <a:pt x="562872" y="87745"/>
                    </a:lnTo>
                    <a:lnTo>
                      <a:pt x="603945" y="121350"/>
                    </a:lnTo>
                    <a:lnTo>
                      <a:pt x="637550" y="141886"/>
                    </a:lnTo>
                    <a:lnTo>
                      <a:pt x="663688" y="162422"/>
                    </a:lnTo>
                    <a:lnTo>
                      <a:pt x="710362" y="182958"/>
                    </a:lnTo>
                    <a:lnTo>
                      <a:pt x="743967" y="188559"/>
                    </a:lnTo>
                    <a:lnTo>
                      <a:pt x="771971" y="196027"/>
                    </a:lnTo>
                    <a:lnTo>
                      <a:pt x="785040" y="188559"/>
                    </a:lnTo>
                    <a:lnTo>
                      <a:pt x="798109" y="182958"/>
                    </a:lnTo>
                    <a:lnTo>
                      <a:pt x="798109" y="175490"/>
                    </a:lnTo>
                    <a:lnTo>
                      <a:pt x="805576" y="168023"/>
                    </a:lnTo>
                    <a:lnTo>
                      <a:pt x="805576" y="276304"/>
                    </a:lnTo>
                    <a:lnTo>
                      <a:pt x="792508" y="296840"/>
                    </a:lnTo>
                    <a:lnTo>
                      <a:pt x="805576" y="304308"/>
                    </a:lnTo>
                    <a:lnTo>
                      <a:pt x="818645" y="322977"/>
                    </a:lnTo>
                    <a:lnTo>
                      <a:pt x="852250" y="364049"/>
                    </a:lnTo>
                    <a:lnTo>
                      <a:pt x="865319" y="410722"/>
                    </a:lnTo>
                    <a:lnTo>
                      <a:pt x="872787" y="431258"/>
                    </a:lnTo>
                    <a:lnTo>
                      <a:pt x="872787" y="451794"/>
                    </a:lnTo>
                    <a:lnTo>
                      <a:pt x="872787" y="472331"/>
                    </a:lnTo>
                    <a:lnTo>
                      <a:pt x="872787" y="485399"/>
                    </a:lnTo>
                    <a:lnTo>
                      <a:pt x="893323" y="511536"/>
                    </a:lnTo>
                    <a:lnTo>
                      <a:pt x="919461" y="532072"/>
                    </a:lnTo>
                    <a:lnTo>
                      <a:pt x="939997" y="539540"/>
                    </a:lnTo>
                    <a:lnTo>
                      <a:pt x="960534" y="552608"/>
                    </a:lnTo>
                    <a:lnTo>
                      <a:pt x="966135" y="565676"/>
                    </a:lnTo>
                    <a:lnTo>
                      <a:pt x="966135" y="578745"/>
                    </a:lnTo>
                    <a:lnTo>
                      <a:pt x="960534" y="599281"/>
                    </a:lnTo>
                    <a:lnTo>
                      <a:pt x="945598" y="619817"/>
                    </a:lnTo>
                    <a:lnTo>
                      <a:pt x="926929" y="640353"/>
                    </a:lnTo>
                    <a:lnTo>
                      <a:pt x="893323" y="660889"/>
                    </a:lnTo>
                    <a:lnTo>
                      <a:pt x="859718" y="679559"/>
                    </a:lnTo>
                    <a:lnTo>
                      <a:pt x="839182" y="713163"/>
                    </a:lnTo>
                    <a:lnTo>
                      <a:pt x="826113" y="748635"/>
                    </a:lnTo>
                    <a:lnTo>
                      <a:pt x="818645" y="782239"/>
                    </a:lnTo>
                    <a:lnTo>
                      <a:pt x="818645" y="815844"/>
                    </a:lnTo>
                    <a:lnTo>
                      <a:pt x="826113" y="849448"/>
                    </a:lnTo>
                    <a:lnTo>
                      <a:pt x="839182" y="888653"/>
                    </a:lnTo>
                    <a:lnTo>
                      <a:pt x="844783" y="901722"/>
                    </a:lnTo>
                    <a:lnTo>
                      <a:pt x="844783" y="922258"/>
                    </a:lnTo>
                    <a:lnTo>
                      <a:pt x="844783" y="976399"/>
                    </a:lnTo>
                    <a:lnTo>
                      <a:pt x="831714" y="1043608"/>
                    </a:lnTo>
                    <a:lnTo>
                      <a:pt x="839182" y="1077212"/>
                    </a:lnTo>
                    <a:lnTo>
                      <a:pt x="844783" y="1097748"/>
                    </a:lnTo>
                    <a:lnTo>
                      <a:pt x="859718" y="1118284"/>
                    </a:lnTo>
                    <a:lnTo>
                      <a:pt x="872787" y="1131353"/>
                    </a:lnTo>
                    <a:lnTo>
                      <a:pt x="898924" y="1138821"/>
                    </a:lnTo>
                    <a:lnTo>
                      <a:pt x="919461" y="1138821"/>
                    </a:lnTo>
                    <a:lnTo>
                      <a:pt x="973603" y="1144421"/>
                    </a:lnTo>
                    <a:lnTo>
                      <a:pt x="1007208" y="1151889"/>
                    </a:lnTo>
                    <a:lnTo>
                      <a:pt x="1020277" y="1157490"/>
                    </a:lnTo>
                    <a:lnTo>
                      <a:pt x="1033345" y="1172425"/>
                    </a:lnTo>
                    <a:lnTo>
                      <a:pt x="1053882" y="1172425"/>
                    </a:lnTo>
                    <a:lnTo>
                      <a:pt x="1081886" y="1172425"/>
                    </a:lnTo>
                    <a:lnTo>
                      <a:pt x="1115491" y="1138821"/>
                    </a:lnTo>
                    <a:lnTo>
                      <a:pt x="1134161" y="1123885"/>
                    </a:lnTo>
                    <a:lnTo>
                      <a:pt x="1149097" y="1118284"/>
                    </a:lnTo>
                    <a:lnTo>
                      <a:pt x="1195771" y="1118284"/>
                    </a:lnTo>
                    <a:lnTo>
                      <a:pt x="1221908" y="1110817"/>
                    </a:lnTo>
                    <a:lnTo>
                      <a:pt x="1229376" y="1110817"/>
                    </a:lnTo>
                    <a:lnTo>
                      <a:pt x="1234977" y="1105216"/>
                    </a:lnTo>
                    <a:lnTo>
                      <a:pt x="1242444" y="1084680"/>
                    </a:lnTo>
                    <a:lnTo>
                      <a:pt x="1262981" y="1064144"/>
                    </a:lnTo>
                    <a:lnTo>
                      <a:pt x="1283518" y="1043608"/>
                    </a:lnTo>
                    <a:lnTo>
                      <a:pt x="1296586" y="1043608"/>
                    </a:lnTo>
                    <a:lnTo>
                      <a:pt x="1330191" y="1038007"/>
                    </a:lnTo>
                    <a:lnTo>
                      <a:pt x="1371265" y="1023072"/>
                    </a:lnTo>
                    <a:lnTo>
                      <a:pt x="1384333" y="1010003"/>
                    </a:lnTo>
                    <a:lnTo>
                      <a:pt x="1397402" y="989467"/>
                    </a:lnTo>
                    <a:lnTo>
                      <a:pt x="1451544" y="901722"/>
                    </a:lnTo>
                    <a:lnTo>
                      <a:pt x="1472080" y="849448"/>
                    </a:lnTo>
                    <a:lnTo>
                      <a:pt x="1498218" y="828912"/>
                    </a:lnTo>
                    <a:lnTo>
                      <a:pt x="1511286" y="800908"/>
                    </a:lnTo>
                    <a:lnTo>
                      <a:pt x="1518754" y="774771"/>
                    </a:lnTo>
                    <a:lnTo>
                      <a:pt x="1518754" y="748635"/>
                    </a:lnTo>
                    <a:lnTo>
                      <a:pt x="1511286" y="700095"/>
                    </a:lnTo>
                    <a:lnTo>
                      <a:pt x="1511286" y="679559"/>
                    </a:lnTo>
                    <a:lnTo>
                      <a:pt x="1431007" y="492867"/>
                    </a:lnTo>
                    <a:lnTo>
                      <a:pt x="1410471" y="410722"/>
                    </a:lnTo>
                    <a:lnTo>
                      <a:pt x="1423539" y="384585"/>
                    </a:lnTo>
                    <a:lnTo>
                      <a:pt x="1438475" y="350981"/>
                    </a:lnTo>
                    <a:lnTo>
                      <a:pt x="1444076" y="270703"/>
                    </a:lnTo>
                    <a:lnTo>
                      <a:pt x="1444076" y="209095"/>
                    </a:lnTo>
                    <a:lnTo>
                      <a:pt x="1444076" y="182958"/>
                    </a:lnTo>
                    <a:lnTo>
                      <a:pt x="1444076" y="175490"/>
                    </a:lnTo>
                    <a:lnTo>
                      <a:pt x="1518754" y="209095"/>
                    </a:lnTo>
                    <a:lnTo>
                      <a:pt x="1606501" y="209095"/>
                    </a:lnTo>
                    <a:lnTo>
                      <a:pt x="1645707" y="283772"/>
                    </a:lnTo>
                    <a:lnTo>
                      <a:pt x="1679312" y="289373"/>
                    </a:lnTo>
                    <a:lnTo>
                      <a:pt x="1712918" y="263236"/>
                    </a:lnTo>
                    <a:lnTo>
                      <a:pt x="1746523" y="242700"/>
                    </a:lnTo>
                    <a:lnTo>
                      <a:pt x="1767059" y="235232"/>
                    </a:lnTo>
                    <a:lnTo>
                      <a:pt x="1780128" y="235232"/>
                    </a:lnTo>
                    <a:lnTo>
                      <a:pt x="1787596" y="222163"/>
                    </a:lnTo>
                    <a:lnTo>
                      <a:pt x="1821201" y="188559"/>
                    </a:lnTo>
                    <a:lnTo>
                      <a:pt x="1834270" y="175490"/>
                    </a:lnTo>
                    <a:lnTo>
                      <a:pt x="1854806" y="175490"/>
                    </a:lnTo>
                    <a:lnTo>
                      <a:pt x="1875343" y="188559"/>
                    </a:lnTo>
                    <a:lnTo>
                      <a:pt x="1901480" y="216563"/>
                    </a:lnTo>
                    <a:lnTo>
                      <a:pt x="1950021" y="242700"/>
                    </a:lnTo>
                    <a:lnTo>
                      <a:pt x="1996695" y="255768"/>
                    </a:lnTo>
                    <a:lnTo>
                      <a:pt x="2017232" y="283772"/>
                    </a:lnTo>
                    <a:lnTo>
                      <a:pt x="2017232" y="343513"/>
                    </a:lnTo>
                    <a:lnTo>
                      <a:pt x="2071373" y="377118"/>
                    </a:lnTo>
                    <a:lnTo>
                      <a:pt x="2071373" y="390186"/>
                    </a:lnTo>
                    <a:lnTo>
                      <a:pt x="2063906" y="423791"/>
                    </a:lnTo>
                    <a:lnTo>
                      <a:pt x="2063906" y="431258"/>
                    </a:lnTo>
                    <a:lnTo>
                      <a:pt x="2071373" y="431258"/>
                    </a:lnTo>
                    <a:lnTo>
                      <a:pt x="2084442" y="431258"/>
                    </a:lnTo>
                    <a:lnTo>
                      <a:pt x="2110580" y="431258"/>
                    </a:lnTo>
                    <a:lnTo>
                      <a:pt x="2144185" y="410722"/>
                    </a:lnTo>
                    <a:lnTo>
                      <a:pt x="2151652" y="472331"/>
                    </a:lnTo>
                    <a:lnTo>
                      <a:pt x="2157253" y="492867"/>
                    </a:lnTo>
                    <a:lnTo>
                      <a:pt x="2164721" y="511536"/>
                    </a:lnTo>
                    <a:lnTo>
                      <a:pt x="2177790" y="539540"/>
                    </a:lnTo>
                    <a:lnTo>
                      <a:pt x="2198326" y="565676"/>
                    </a:lnTo>
                    <a:lnTo>
                      <a:pt x="2231932" y="593680"/>
                    </a:lnTo>
                    <a:lnTo>
                      <a:pt x="2278606" y="619817"/>
                    </a:lnTo>
                    <a:lnTo>
                      <a:pt x="2332747" y="645954"/>
                    </a:lnTo>
                    <a:lnTo>
                      <a:pt x="2340215" y="666490"/>
                    </a:lnTo>
                    <a:lnTo>
                      <a:pt x="2345816" y="679559"/>
                    </a:lnTo>
                    <a:lnTo>
                      <a:pt x="2345816" y="707562"/>
                    </a:lnTo>
                    <a:lnTo>
                      <a:pt x="2340215" y="728098"/>
                    </a:lnTo>
                    <a:lnTo>
                      <a:pt x="2327146" y="748635"/>
                    </a:lnTo>
                    <a:lnTo>
                      <a:pt x="2299142" y="761703"/>
                    </a:lnTo>
                    <a:lnTo>
                      <a:pt x="2258069" y="761703"/>
                    </a:lnTo>
                    <a:lnTo>
                      <a:pt x="2239400" y="761703"/>
                    </a:lnTo>
                    <a:lnTo>
                      <a:pt x="2205794" y="767304"/>
                    </a:lnTo>
                    <a:lnTo>
                      <a:pt x="2185258" y="774771"/>
                    </a:lnTo>
                    <a:lnTo>
                      <a:pt x="2172189" y="787840"/>
                    </a:lnTo>
                    <a:lnTo>
                      <a:pt x="2157253" y="808376"/>
                    </a:lnTo>
                    <a:lnTo>
                      <a:pt x="2144185" y="834513"/>
                    </a:lnTo>
                    <a:lnTo>
                      <a:pt x="2138584" y="855049"/>
                    </a:lnTo>
                    <a:lnTo>
                      <a:pt x="2123648" y="875585"/>
                    </a:lnTo>
                    <a:lnTo>
                      <a:pt x="2110580" y="883053"/>
                    </a:lnTo>
                    <a:lnTo>
                      <a:pt x="2090043" y="888653"/>
                    </a:lnTo>
                    <a:lnTo>
                      <a:pt x="2063906" y="883053"/>
                    </a:lnTo>
                    <a:lnTo>
                      <a:pt x="2050837" y="883053"/>
                    </a:lnTo>
                    <a:lnTo>
                      <a:pt x="2022832" y="935326"/>
                    </a:lnTo>
                    <a:lnTo>
                      <a:pt x="1996695" y="976399"/>
                    </a:lnTo>
                    <a:lnTo>
                      <a:pt x="1976158" y="989467"/>
                    </a:lnTo>
                    <a:lnTo>
                      <a:pt x="1963090" y="1004402"/>
                    </a:lnTo>
                    <a:lnTo>
                      <a:pt x="1950021" y="1017471"/>
                    </a:lnTo>
                    <a:lnTo>
                      <a:pt x="1950021" y="1030539"/>
                    </a:lnTo>
                    <a:lnTo>
                      <a:pt x="1955622" y="1038007"/>
                    </a:lnTo>
                    <a:lnTo>
                      <a:pt x="1968691" y="1051075"/>
                    </a:lnTo>
                    <a:lnTo>
                      <a:pt x="1996695" y="1064144"/>
                    </a:lnTo>
                    <a:lnTo>
                      <a:pt x="2009764" y="1071611"/>
                    </a:lnTo>
                    <a:lnTo>
                      <a:pt x="2002296" y="1110817"/>
                    </a:lnTo>
                    <a:lnTo>
                      <a:pt x="1983626" y="1131353"/>
                    </a:lnTo>
                    <a:lnTo>
                      <a:pt x="1963090" y="1157490"/>
                    </a:lnTo>
                    <a:lnTo>
                      <a:pt x="1935086" y="1198562"/>
                    </a:lnTo>
                    <a:lnTo>
                      <a:pt x="1916416" y="1245235"/>
                    </a:lnTo>
                    <a:lnTo>
                      <a:pt x="1895879" y="1306843"/>
                    </a:lnTo>
                    <a:lnTo>
                      <a:pt x="1888412" y="1374052"/>
                    </a:lnTo>
                    <a:lnTo>
                      <a:pt x="1895879" y="1461797"/>
                    </a:lnTo>
                    <a:lnTo>
                      <a:pt x="1908948" y="1474866"/>
                    </a:lnTo>
                    <a:lnTo>
                      <a:pt x="1935086" y="1508470"/>
                    </a:lnTo>
                    <a:lnTo>
                      <a:pt x="1942553" y="1529007"/>
                    </a:lnTo>
                    <a:lnTo>
                      <a:pt x="1935086" y="1542075"/>
                    </a:lnTo>
                    <a:lnTo>
                      <a:pt x="1922017" y="1549543"/>
                    </a:lnTo>
                    <a:lnTo>
                      <a:pt x="1888412" y="1555143"/>
                    </a:lnTo>
                    <a:lnTo>
                      <a:pt x="1895879" y="1588748"/>
                    </a:lnTo>
                    <a:lnTo>
                      <a:pt x="1908948" y="1622352"/>
                    </a:lnTo>
                    <a:lnTo>
                      <a:pt x="1935086" y="1663425"/>
                    </a:lnTo>
                    <a:lnTo>
                      <a:pt x="1950021" y="1697029"/>
                    </a:lnTo>
                    <a:lnTo>
                      <a:pt x="1955622" y="1717565"/>
                    </a:lnTo>
                    <a:lnTo>
                      <a:pt x="1950021" y="1717565"/>
                    </a:lnTo>
                    <a:lnTo>
                      <a:pt x="1942553" y="1717565"/>
                    </a:lnTo>
                    <a:lnTo>
                      <a:pt x="1908948" y="1704497"/>
                    </a:lnTo>
                    <a:lnTo>
                      <a:pt x="1862274" y="1710098"/>
                    </a:lnTo>
                    <a:lnTo>
                      <a:pt x="1834270" y="1697029"/>
                    </a:lnTo>
                    <a:lnTo>
                      <a:pt x="1800664" y="1689562"/>
                    </a:lnTo>
                    <a:lnTo>
                      <a:pt x="1767059" y="1683961"/>
                    </a:lnTo>
                    <a:lnTo>
                      <a:pt x="1727853" y="1683961"/>
                    </a:lnTo>
                    <a:lnTo>
                      <a:pt x="1686780" y="1689562"/>
                    </a:lnTo>
                    <a:lnTo>
                      <a:pt x="1645707" y="1704497"/>
                    </a:lnTo>
                    <a:lnTo>
                      <a:pt x="1627038" y="1717565"/>
                    </a:lnTo>
                    <a:lnTo>
                      <a:pt x="1606501" y="1738101"/>
                    </a:lnTo>
                    <a:lnTo>
                      <a:pt x="1498218" y="1683961"/>
                    </a:lnTo>
                    <a:lnTo>
                      <a:pt x="1477681" y="1704497"/>
                    </a:lnTo>
                    <a:lnTo>
                      <a:pt x="1451544" y="1723166"/>
                    </a:lnTo>
                    <a:lnTo>
                      <a:pt x="1431007" y="1717565"/>
                    </a:lnTo>
                    <a:lnTo>
                      <a:pt x="1356329" y="1655957"/>
                    </a:lnTo>
                    <a:lnTo>
                      <a:pt x="1330191" y="1655957"/>
                    </a:lnTo>
                    <a:lnTo>
                      <a:pt x="1276050" y="1704497"/>
                    </a:lnTo>
                    <a:lnTo>
                      <a:pt x="1268582" y="1730634"/>
                    </a:lnTo>
                    <a:lnTo>
                      <a:pt x="1234977" y="1723166"/>
                    </a:lnTo>
                    <a:lnTo>
                      <a:pt x="1208839" y="1704497"/>
                    </a:lnTo>
                    <a:lnTo>
                      <a:pt x="1188303" y="1683961"/>
                    </a:lnTo>
                    <a:lnTo>
                      <a:pt x="1167766" y="1689562"/>
                    </a:lnTo>
                    <a:lnTo>
                      <a:pt x="1162165" y="1743702"/>
                    </a:lnTo>
                    <a:lnTo>
                      <a:pt x="1195771" y="1823980"/>
                    </a:lnTo>
                    <a:lnTo>
                      <a:pt x="1195771" y="1844516"/>
                    </a:lnTo>
                    <a:lnTo>
                      <a:pt x="1182702" y="1878120"/>
                    </a:lnTo>
                    <a:lnTo>
                      <a:pt x="1154697" y="1911725"/>
                    </a:lnTo>
                    <a:lnTo>
                      <a:pt x="1141629" y="1932261"/>
                    </a:lnTo>
                    <a:lnTo>
                      <a:pt x="1121092" y="1939729"/>
                    </a:lnTo>
                    <a:lnTo>
                      <a:pt x="1087487" y="1906124"/>
                    </a:lnTo>
                    <a:lnTo>
                      <a:pt x="1061350" y="1898656"/>
                    </a:lnTo>
                    <a:lnTo>
                      <a:pt x="1053882" y="1932261"/>
                    </a:lnTo>
                    <a:lnTo>
                      <a:pt x="1053882" y="1973333"/>
                    </a:lnTo>
                    <a:lnTo>
                      <a:pt x="1081886" y="1993869"/>
                    </a:lnTo>
                    <a:lnTo>
                      <a:pt x="1128560" y="1999470"/>
                    </a:lnTo>
                    <a:lnTo>
                      <a:pt x="1162165" y="2006938"/>
                    </a:lnTo>
                    <a:lnTo>
                      <a:pt x="1175234" y="2027474"/>
                    </a:lnTo>
                    <a:lnTo>
                      <a:pt x="1175234" y="2053611"/>
                    </a:lnTo>
                    <a:lnTo>
                      <a:pt x="1175234" y="2107751"/>
                    </a:lnTo>
                    <a:lnTo>
                      <a:pt x="1208839" y="2107751"/>
                    </a:lnTo>
                    <a:lnTo>
                      <a:pt x="1195771" y="2133888"/>
                    </a:lnTo>
                    <a:lnTo>
                      <a:pt x="1167766" y="2154424"/>
                    </a:lnTo>
                    <a:lnTo>
                      <a:pt x="1167766" y="2182428"/>
                    </a:lnTo>
                    <a:lnTo>
                      <a:pt x="1175234" y="2229101"/>
                    </a:lnTo>
                    <a:lnTo>
                      <a:pt x="1154697" y="2249637"/>
                    </a:lnTo>
                    <a:lnTo>
                      <a:pt x="1134161" y="2249637"/>
                    </a:lnTo>
                    <a:lnTo>
                      <a:pt x="1094955" y="2255238"/>
                    </a:lnTo>
                    <a:lnTo>
                      <a:pt x="1074418" y="2262705"/>
                    </a:lnTo>
                    <a:lnTo>
                      <a:pt x="1053882" y="2275774"/>
                    </a:lnTo>
                    <a:lnTo>
                      <a:pt x="1033345" y="2296310"/>
                    </a:lnTo>
                    <a:lnTo>
                      <a:pt x="1027744" y="2316846"/>
                    </a:lnTo>
                    <a:lnTo>
                      <a:pt x="973603" y="2342983"/>
                    </a:lnTo>
                    <a:lnTo>
                      <a:pt x="973603" y="2356051"/>
                    </a:lnTo>
                    <a:lnTo>
                      <a:pt x="973603" y="2404591"/>
                    </a:lnTo>
                    <a:lnTo>
                      <a:pt x="966135" y="2404591"/>
                    </a:lnTo>
                    <a:lnTo>
                      <a:pt x="826113" y="2423260"/>
                    </a:lnTo>
                    <a:lnTo>
                      <a:pt x="785040" y="2430728"/>
                    </a:lnTo>
                    <a:lnTo>
                      <a:pt x="751435" y="2430728"/>
                    </a:lnTo>
                    <a:lnTo>
                      <a:pt x="723430" y="2423260"/>
                    </a:lnTo>
                    <a:lnTo>
                      <a:pt x="697293" y="2417660"/>
                    </a:lnTo>
                    <a:lnTo>
                      <a:pt x="671156" y="2410192"/>
                    </a:lnTo>
                    <a:lnTo>
                      <a:pt x="650619" y="2389656"/>
                    </a:lnTo>
                    <a:lnTo>
                      <a:pt x="617014" y="2356051"/>
                    </a:lnTo>
                    <a:lnTo>
                      <a:pt x="596477" y="2322447"/>
                    </a:lnTo>
                    <a:lnTo>
                      <a:pt x="583409" y="2288842"/>
                    </a:lnTo>
                    <a:lnTo>
                      <a:pt x="570340" y="2255238"/>
                    </a:lnTo>
                    <a:lnTo>
                      <a:pt x="516198" y="2154424"/>
                    </a:lnTo>
                    <a:lnTo>
                      <a:pt x="475125" y="2074147"/>
                    </a:lnTo>
                    <a:lnTo>
                      <a:pt x="448988" y="2006938"/>
                    </a:lnTo>
                    <a:lnTo>
                      <a:pt x="434052" y="1986402"/>
                    </a:lnTo>
                    <a:lnTo>
                      <a:pt x="420983" y="1960265"/>
                    </a:lnTo>
                    <a:lnTo>
                      <a:pt x="400447" y="1932261"/>
                    </a:lnTo>
                    <a:lnTo>
                      <a:pt x="374309" y="1906124"/>
                    </a:lnTo>
                    <a:lnTo>
                      <a:pt x="340704" y="1885588"/>
                    </a:lnTo>
                    <a:lnTo>
                      <a:pt x="294030" y="1878120"/>
                    </a:lnTo>
                    <a:lnTo>
                      <a:pt x="249012" y="1878120"/>
                    </a:lnTo>
                    <a:lnTo>
                      <a:pt x="220980" y="1801033"/>
                    </a:lnTo>
                    <a:lnTo>
                      <a:pt x="190500" y="1732453"/>
                    </a:lnTo>
                    <a:lnTo>
                      <a:pt x="129540" y="1694353"/>
                    </a:lnTo>
                    <a:lnTo>
                      <a:pt x="53340" y="1618153"/>
                    </a:lnTo>
                    <a:lnTo>
                      <a:pt x="0" y="1572433"/>
                    </a:lnTo>
                    <a:lnTo>
                      <a:pt x="15240" y="1480993"/>
                    </a:lnTo>
                    <a:lnTo>
                      <a:pt x="99060" y="1458133"/>
                    </a:lnTo>
                    <a:lnTo>
                      <a:pt x="106680" y="1549573"/>
                    </a:lnTo>
                    <a:lnTo>
                      <a:pt x="160020" y="1587673"/>
                    </a:lnTo>
                    <a:lnTo>
                      <a:pt x="213360" y="1557193"/>
                    </a:lnTo>
                    <a:lnTo>
                      <a:pt x="190500" y="1465753"/>
                    </a:lnTo>
                    <a:lnTo>
                      <a:pt x="198120" y="1397173"/>
                    </a:lnTo>
                    <a:lnTo>
                      <a:pt x="251460" y="1389553"/>
                    </a:lnTo>
                    <a:lnTo>
                      <a:pt x="388620" y="1412413"/>
                    </a:lnTo>
                    <a:lnTo>
                      <a:pt x="411480" y="1359073"/>
                    </a:lnTo>
                    <a:lnTo>
                      <a:pt x="304800" y="1282873"/>
                    </a:lnTo>
                    <a:lnTo>
                      <a:pt x="342900" y="1237153"/>
                    </a:lnTo>
                    <a:lnTo>
                      <a:pt x="320040" y="1206673"/>
                    </a:lnTo>
                    <a:lnTo>
                      <a:pt x="373380" y="1199053"/>
                    </a:lnTo>
                    <a:lnTo>
                      <a:pt x="403860" y="1176193"/>
                    </a:lnTo>
                    <a:lnTo>
                      <a:pt x="472440" y="1191433"/>
                    </a:lnTo>
                    <a:lnTo>
                      <a:pt x="502920" y="1138093"/>
                    </a:lnTo>
                    <a:lnTo>
                      <a:pt x="556260" y="1084753"/>
                    </a:lnTo>
                    <a:lnTo>
                      <a:pt x="541020" y="1054273"/>
                    </a:lnTo>
                    <a:lnTo>
                      <a:pt x="502920" y="978073"/>
                    </a:lnTo>
                    <a:lnTo>
                      <a:pt x="541020" y="962833"/>
                    </a:lnTo>
                    <a:lnTo>
                      <a:pt x="510540" y="924733"/>
                    </a:lnTo>
                    <a:lnTo>
                      <a:pt x="518160" y="871393"/>
                    </a:lnTo>
                    <a:lnTo>
                      <a:pt x="510540" y="802813"/>
                    </a:lnTo>
                    <a:lnTo>
                      <a:pt x="472440" y="764713"/>
                    </a:lnTo>
                    <a:lnTo>
                      <a:pt x="434340" y="856153"/>
                    </a:lnTo>
                    <a:lnTo>
                      <a:pt x="396240" y="894253"/>
                    </a:lnTo>
                    <a:lnTo>
                      <a:pt x="358140" y="871393"/>
                    </a:lnTo>
                    <a:lnTo>
                      <a:pt x="396240" y="802813"/>
                    </a:lnTo>
                    <a:lnTo>
                      <a:pt x="373380" y="757093"/>
                    </a:lnTo>
                    <a:lnTo>
                      <a:pt x="327660" y="779953"/>
                    </a:lnTo>
                    <a:lnTo>
                      <a:pt x="106680" y="779953"/>
                    </a:lnTo>
                    <a:lnTo>
                      <a:pt x="53340" y="779953"/>
                    </a:lnTo>
                    <a:lnTo>
                      <a:pt x="28087" y="751092"/>
                    </a:lnTo>
                    <a:lnTo>
                      <a:pt x="30789" y="748635"/>
                    </a:lnTo>
                    <a:lnTo>
                      <a:pt x="38257" y="728098"/>
                    </a:lnTo>
                    <a:lnTo>
                      <a:pt x="38257" y="700095"/>
                    </a:lnTo>
                    <a:lnTo>
                      <a:pt x="43858" y="666490"/>
                    </a:lnTo>
                    <a:lnTo>
                      <a:pt x="77463" y="673958"/>
                    </a:lnTo>
                    <a:lnTo>
                      <a:pt x="111069" y="673958"/>
                    </a:lnTo>
                    <a:lnTo>
                      <a:pt x="152142" y="666490"/>
                    </a:lnTo>
                    <a:lnTo>
                      <a:pt x="198815" y="645954"/>
                    </a:lnTo>
                    <a:lnTo>
                      <a:pt x="219352" y="632886"/>
                    </a:lnTo>
                    <a:lnTo>
                      <a:pt x="232421" y="619817"/>
                    </a:lnTo>
                    <a:lnTo>
                      <a:pt x="252957" y="599281"/>
                    </a:lnTo>
                    <a:lnTo>
                      <a:pt x="266026" y="573144"/>
                    </a:lnTo>
                    <a:lnTo>
                      <a:pt x="273494" y="539540"/>
                    </a:lnTo>
                    <a:lnTo>
                      <a:pt x="280962" y="505935"/>
                    </a:lnTo>
                    <a:lnTo>
                      <a:pt x="294030" y="457395"/>
                    </a:lnTo>
                    <a:lnTo>
                      <a:pt x="307099" y="423791"/>
                    </a:lnTo>
                    <a:lnTo>
                      <a:pt x="320168" y="405121"/>
                    </a:lnTo>
                    <a:lnTo>
                      <a:pt x="333236" y="397654"/>
                    </a:lnTo>
                    <a:lnTo>
                      <a:pt x="340704" y="384585"/>
                    </a:lnTo>
                    <a:lnTo>
                      <a:pt x="340704" y="364049"/>
                    </a:lnTo>
                    <a:lnTo>
                      <a:pt x="320168" y="317376"/>
                    </a:lnTo>
                    <a:lnTo>
                      <a:pt x="294030" y="270703"/>
                    </a:lnTo>
                    <a:lnTo>
                      <a:pt x="286562" y="250167"/>
                    </a:lnTo>
                    <a:lnTo>
                      <a:pt x="266026" y="229631"/>
                    </a:lnTo>
                    <a:lnTo>
                      <a:pt x="245489" y="209095"/>
                    </a:lnTo>
                    <a:lnTo>
                      <a:pt x="232421" y="182958"/>
                    </a:lnTo>
                    <a:lnTo>
                      <a:pt x="226820" y="141886"/>
                    </a:lnTo>
                    <a:lnTo>
                      <a:pt x="226820" y="100814"/>
                    </a:lnTo>
                    <a:lnTo>
                      <a:pt x="239889" y="82145"/>
                    </a:lnTo>
                    <a:lnTo>
                      <a:pt x="252957" y="54141"/>
                    </a:lnTo>
                    <a:lnTo>
                      <a:pt x="273494" y="28004"/>
                    </a:lnTo>
                    <a:close/>
                  </a:path>
                </a:pathLst>
              </a:custGeom>
              <a:solidFill>
                <a:srgbClr val="E5E09C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16" name="任意多边形 15"/>
              <p:cNvSpPr/>
              <p:nvPr/>
            </p:nvSpPr>
            <p:spPr bwMode="auto">
              <a:xfrm>
                <a:off x="5118435" y="2745365"/>
                <a:ext cx="2517780" cy="2326728"/>
              </a:xfrm>
              <a:custGeom>
                <a:avLst/>
                <a:gdLst>
                  <a:gd name="connsiteX0" fmla="*/ 1325540 w 2517780"/>
                  <a:gd name="connsiteY0" fmla="*/ 0 h 2326729"/>
                  <a:gd name="connsiteX1" fmla="*/ 1379682 w 2517780"/>
                  <a:gd name="connsiteY1" fmla="*/ 0 h 2326729"/>
                  <a:gd name="connsiteX2" fmla="*/ 1413287 w 2517780"/>
                  <a:gd name="connsiteY2" fmla="*/ 7468 h 2326729"/>
                  <a:gd name="connsiteX3" fmla="*/ 1439424 w 2517780"/>
                  <a:gd name="connsiteY3" fmla="*/ 20536 h 2326729"/>
                  <a:gd name="connsiteX4" fmla="*/ 1486098 w 2517780"/>
                  <a:gd name="connsiteY4" fmla="*/ 41072 h 2326729"/>
                  <a:gd name="connsiteX5" fmla="*/ 1519703 w 2517780"/>
                  <a:gd name="connsiteY5" fmla="*/ 41072 h 2326729"/>
                  <a:gd name="connsiteX6" fmla="*/ 1540240 w 2517780"/>
                  <a:gd name="connsiteY6" fmla="*/ 26137 h 2326729"/>
                  <a:gd name="connsiteX7" fmla="*/ 1558073 w 2517780"/>
                  <a:gd name="connsiteY7" fmla="*/ 9925 h 2326729"/>
                  <a:gd name="connsiteX8" fmla="*/ 1583327 w 2517780"/>
                  <a:gd name="connsiteY8" fmla="*/ 38786 h 2326729"/>
                  <a:gd name="connsiteX9" fmla="*/ 1636667 w 2517780"/>
                  <a:gd name="connsiteY9" fmla="*/ 38786 h 2326729"/>
                  <a:gd name="connsiteX10" fmla="*/ 1857647 w 2517780"/>
                  <a:gd name="connsiteY10" fmla="*/ 38786 h 2326729"/>
                  <a:gd name="connsiteX11" fmla="*/ 1903367 w 2517780"/>
                  <a:gd name="connsiteY11" fmla="*/ 15926 h 2326729"/>
                  <a:gd name="connsiteX12" fmla="*/ 1926227 w 2517780"/>
                  <a:gd name="connsiteY12" fmla="*/ 61646 h 2326729"/>
                  <a:gd name="connsiteX13" fmla="*/ 1888127 w 2517780"/>
                  <a:gd name="connsiteY13" fmla="*/ 130226 h 2326729"/>
                  <a:gd name="connsiteX14" fmla="*/ 1926227 w 2517780"/>
                  <a:gd name="connsiteY14" fmla="*/ 153086 h 2326729"/>
                  <a:gd name="connsiteX15" fmla="*/ 1964327 w 2517780"/>
                  <a:gd name="connsiteY15" fmla="*/ 114986 h 2326729"/>
                  <a:gd name="connsiteX16" fmla="*/ 2002427 w 2517780"/>
                  <a:gd name="connsiteY16" fmla="*/ 23546 h 2326729"/>
                  <a:gd name="connsiteX17" fmla="*/ 2040527 w 2517780"/>
                  <a:gd name="connsiteY17" fmla="*/ 61646 h 2326729"/>
                  <a:gd name="connsiteX18" fmla="*/ 2048147 w 2517780"/>
                  <a:gd name="connsiteY18" fmla="*/ 130226 h 2326729"/>
                  <a:gd name="connsiteX19" fmla="*/ 2040527 w 2517780"/>
                  <a:gd name="connsiteY19" fmla="*/ 183566 h 2326729"/>
                  <a:gd name="connsiteX20" fmla="*/ 2071007 w 2517780"/>
                  <a:gd name="connsiteY20" fmla="*/ 221666 h 2326729"/>
                  <a:gd name="connsiteX21" fmla="*/ 2032907 w 2517780"/>
                  <a:gd name="connsiteY21" fmla="*/ 236906 h 2326729"/>
                  <a:gd name="connsiteX22" fmla="*/ 2071007 w 2517780"/>
                  <a:gd name="connsiteY22" fmla="*/ 313106 h 2326729"/>
                  <a:gd name="connsiteX23" fmla="*/ 2086247 w 2517780"/>
                  <a:gd name="connsiteY23" fmla="*/ 343586 h 2326729"/>
                  <a:gd name="connsiteX24" fmla="*/ 2032907 w 2517780"/>
                  <a:gd name="connsiteY24" fmla="*/ 396926 h 2326729"/>
                  <a:gd name="connsiteX25" fmla="*/ 2002427 w 2517780"/>
                  <a:gd name="connsiteY25" fmla="*/ 450266 h 2326729"/>
                  <a:gd name="connsiteX26" fmla="*/ 1933847 w 2517780"/>
                  <a:gd name="connsiteY26" fmla="*/ 435026 h 2326729"/>
                  <a:gd name="connsiteX27" fmla="*/ 1903367 w 2517780"/>
                  <a:gd name="connsiteY27" fmla="*/ 457886 h 2326729"/>
                  <a:gd name="connsiteX28" fmla="*/ 1850027 w 2517780"/>
                  <a:gd name="connsiteY28" fmla="*/ 465506 h 2326729"/>
                  <a:gd name="connsiteX29" fmla="*/ 1872887 w 2517780"/>
                  <a:gd name="connsiteY29" fmla="*/ 495986 h 2326729"/>
                  <a:gd name="connsiteX30" fmla="*/ 1834787 w 2517780"/>
                  <a:gd name="connsiteY30" fmla="*/ 541706 h 2326729"/>
                  <a:gd name="connsiteX31" fmla="*/ 1941467 w 2517780"/>
                  <a:gd name="connsiteY31" fmla="*/ 617906 h 2326729"/>
                  <a:gd name="connsiteX32" fmla="*/ 1918607 w 2517780"/>
                  <a:gd name="connsiteY32" fmla="*/ 671246 h 2326729"/>
                  <a:gd name="connsiteX33" fmla="*/ 1781447 w 2517780"/>
                  <a:gd name="connsiteY33" fmla="*/ 648386 h 2326729"/>
                  <a:gd name="connsiteX34" fmla="*/ 1728107 w 2517780"/>
                  <a:gd name="connsiteY34" fmla="*/ 656006 h 2326729"/>
                  <a:gd name="connsiteX35" fmla="*/ 1720487 w 2517780"/>
                  <a:gd name="connsiteY35" fmla="*/ 724586 h 2326729"/>
                  <a:gd name="connsiteX36" fmla="*/ 1743347 w 2517780"/>
                  <a:gd name="connsiteY36" fmla="*/ 816026 h 2326729"/>
                  <a:gd name="connsiteX37" fmla="*/ 1690007 w 2517780"/>
                  <a:gd name="connsiteY37" fmla="*/ 846506 h 2326729"/>
                  <a:gd name="connsiteX38" fmla="*/ 1636667 w 2517780"/>
                  <a:gd name="connsiteY38" fmla="*/ 808406 h 2326729"/>
                  <a:gd name="connsiteX39" fmla="*/ 1629047 w 2517780"/>
                  <a:gd name="connsiteY39" fmla="*/ 716966 h 2326729"/>
                  <a:gd name="connsiteX40" fmla="*/ 1545227 w 2517780"/>
                  <a:gd name="connsiteY40" fmla="*/ 739826 h 2326729"/>
                  <a:gd name="connsiteX41" fmla="*/ 1529987 w 2517780"/>
                  <a:gd name="connsiteY41" fmla="*/ 831266 h 2326729"/>
                  <a:gd name="connsiteX42" fmla="*/ 1583327 w 2517780"/>
                  <a:gd name="connsiteY42" fmla="*/ 876986 h 2326729"/>
                  <a:gd name="connsiteX43" fmla="*/ 1659527 w 2517780"/>
                  <a:gd name="connsiteY43" fmla="*/ 953186 h 2326729"/>
                  <a:gd name="connsiteX44" fmla="*/ 1720487 w 2517780"/>
                  <a:gd name="connsiteY44" fmla="*/ 991286 h 2326729"/>
                  <a:gd name="connsiteX45" fmla="*/ 1750967 w 2517780"/>
                  <a:gd name="connsiteY45" fmla="*/ 1059866 h 2326729"/>
                  <a:gd name="connsiteX46" fmla="*/ 1778228 w 2517780"/>
                  <a:gd name="connsiteY46" fmla="*/ 1134832 h 2326729"/>
                  <a:gd name="connsiteX47" fmla="*/ 1836986 w 2517780"/>
                  <a:gd name="connsiteY47" fmla="*/ 1134832 h 2326729"/>
                  <a:gd name="connsiteX48" fmla="*/ 1886018 w 2517780"/>
                  <a:gd name="connsiteY48" fmla="*/ 1140490 h 2326729"/>
                  <a:gd name="connsiteX49" fmla="*/ 1919964 w 2517780"/>
                  <a:gd name="connsiteY49" fmla="*/ 1161234 h 2326729"/>
                  <a:gd name="connsiteX50" fmla="*/ 1946366 w 2517780"/>
                  <a:gd name="connsiteY50" fmla="*/ 1189521 h 2326729"/>
                  <a:gd name="connsiteX51" fmla="*/ 1967110 w 2517780"/>
                  <a:gd name="connsiteY51" fmla="*/ 1215922 h 2326729"/>
                  <a:gd name="connsiteX52" fmla="*/ 1980311 w 2517780"/>
                  <a:gd name="connsiteY52" fmla="*/ 1242324 h 2326729"/>
                  <a:gd name="connsiteX53" fmla="*/ 1993512 w 2517780"/>
                  <a:gd name="connsiteY53" fmla="*/ 1270611 h 2326729"/>
                  <a:gd name="connsiteX54" fmla="*/ 2021800 w 2517780"/>
                  <a:gd name="connsiteY54" fmla="*/ 1330957 h 2326729"/>
                  <a:gd name="connsiteX55" fmla="*/ 2061403 w 2517780"/>
                  <a:gd name="connsiteY55" fmla="*/ 1413933 h 2326729"/>
                  <a:gd name="connsiteX56" fmla="*/ 2116093 w 2517780"/>
                  <a:gd name="connsiteY56" fmla="*/ 1515768 h 2326729"/>
                  <a:gd name="connsiteX57" fmla="*/ 2129294 w 2517780"/>
                  <a:gd name="connsiteY57" fmla="*/ 1549712 h 2326729"/>
                  <a:gd name="connsiteX58" fmla="*/ 2144381 w 2517780"/>
                  <a:gd name="connsiteY58" fmla="*/ 1583657 h 2326729"/>
                  <a:gd name="connsiteX59" fmla="*/ 2163239 w 2517780"/>
                  <a:gd name="connsiteY59" fmla="*/ 1617602 h 2326729"/>
                  <a:gd name="connsiteX60" fmla="*/ 2197185 w 2517780"/>
                  <a:gd name="connsiteY60" fmla="*/ 1657204 h 2326729"/>
                  <a:gd name="connsiteX61" fmla="*/ 2217929 w 2517780"/>
                  <a:gd name="connsiteY61" fmla="*/ 1672290 h 2326729"/>
                  <a:gd name="connsiteX62" fmla="*/ 2246217 w 2517780"/>
                  <a:gd name="connsiteY62" fmla="*/ 1677948 h 2326729"/>
                  <a:gd name="connsiteX63" fmla="*/ 2272619 w 2517780"/>
                  <a:gd name="connsiteY63" fmla="*/ 1691149 h 2326729"/>
                  <a:gd name="connsiteX64" fmla="*/ 2299021 w 2517780"/>
                  <a:gd name="connsiteY64" fmla="*/ 1691149 h 2326729"/>
                  <a:gd name="connsiteX65" fmla="*/ 2334852 w 2517780"/>
                  <a:gd name="connsiteY65" fmla="*/ 1691149 h 2326729"/>
                  <a:gd name="connsiteX66" fmla="*/ 2374455 w 2517780"/>
                  <a:gd name="connsiteY66" fmla="*/ 1685491 h 2326729"/>
                  <a:gd name="connsiteX67" fmla="*/ 2517780 w 2517780"/>
                  <a:gd name="connsiteY67" fmla="*/ 1664747 h 2326729"/>
                  <a:gd name="connsiteX68" fmla="*/ 2517780 w 2517780"/>
                  <a:gd name="connsiteY68" fmla="*/ 1672290 h 2326729"/>
                  <a:gd name="connsiteX69" fmla="*/ 2510237 w 2517780"/>
                  <a:gd name="connsiteY69" fmla="*/ 1706235 h 2326729"/>
                  <a:gd name="connsiteX70" fmla="*/ 2489493 w 2517780"/>
                  <a:gd name="connsiteY70" fmla="*/ 1740180 h 2326729"/>
                  <a:gd name="connsiteX71" fmla="*/ 2470634 w 2517780"/>
                  <a:gd name="connsiteY71" fmla="*/ 1745837 h 2326729"/>
                  <a:gd name="connsiteX72" fmla="*/ 2455547 w 2517780"/>
                  <a:gd name="connsiteY72" fmla="*/ 1759038 h 2326729"/>
                  <a:gd name="connsiteX73" fmla="*/ 2429145 w 2517780"/>
                  <a:gd name="connsiteY73" fmla="*/ 1766581 h 2326729"/>
                  <a:gd name="connsiteX74" fmla="*/ 2402743 w 2517780"/>
                  <a:gd name="connsiteY74" fmla="*/ 1766581 h 2326729"/>
                  <a:gd name="connsiteX75" fmla="*/ 2402743 w 2517780"/>
                  <a:gd name="connsiteY75" fmla="*/ 1792983 h 2326729"/>
                  <a:gd name="connsiteX76" fmla="*/ 2456836 w 2517780"/>
                  <a:gd name="connsiteY76" fmla="*/ 1833205 h 2326729"/>
                  <a:gd name="connsiteX77" fmla="*/ 2449571 w 2517780"/>
                  <a:gd name="connsiteY77" fmla="*/ 1869529 h 2326729"/>
                  <a:gd name="connsiteX78" fmla="*/ 2434331 w 2517780"/>
                  <a:gd name="connsiteY78" fmla="*/ 1884769 h 2326729"/>
                  <a:gd name="connsiteX79" fmla="*/ 2411471 w 2517780"/>
                  <a:gd name="connsiteY79" fmla="*/ 1907629 h 2326729"/>
                  <a:gd name="connsiteX80" fmla="*/ 2327651 w 2517780"/>
                  <a:gd name="connsiteY80" fmla="*/ 1922869 h 2326729"/>
                  <a:gd name="connsiteX81" fmla="*/ 2289551 w 2517780"/>
                  <a:gd name="connsiteY81" fmla="*/ 1999069 h 2326729"/>
                  <a:gd name="connsiteX82" fmla="*/ 2160011 w 2517780"/>
                  <a:gd name="connsiteY82" fmla="*/ 2075269 h 2326729"/>
                  <a:gd name="connsiteX83" fmla="*/ 2129531 w 2517780"/>
                  <a:gd name="connsiteY83" fmla="*/ 2120989 h 2326729"/>
                  <a:gd name="connsiteX84" fmla="*/ 1992371 w 2517780"/>
                  <a:gd name="connsiteY84" fmla="*/ 2098129 h 2326729"/>
                  <a:gd name="connsiteX85" fmla="*/ 1923791 w 2517780"/>
                  <a:gd name="connsiteY85" fmla="*/ 2120989 h 2326729"/>
                  <a:gd name="connsiteX86" fmla="*/ 1900931 w 2517780"/>
                  <a:gd name="connsiteY86" fmla="*/ 2128609 h 2326729"/>
                  <a:gd name="connsiteX87" fmla="*/ 1969511 w 2517780"/>
                  <a:gd name="connsiteY87" fmla="*/ 2250529 h 2326729"/>
                  <a:gd name="connsiteX88" fmla="*/ 1954271 w 2517780"/>
                  <a:gd name="connsiteY88" fmla="*/ 2288629 h 2326729"/>
                  <a:gd name="connsiteX89" fmla="*/ 1824731 w 2517780"/>
                  <a:gd name="connsiteY89" fmla="*/ 2273389 h 2326729"/>
                  <a:gd name="connsiteX90" fmla="*/ 1748531 w 2517780"/>
                  <a:gd name="connsiteY90" fmla="*/ 2326729 h 2326729"/>
                  <a:gd name="connsiteX91" fmla="*/ 1657091 w 2517780"/>
                  <a:gd name="connsiteY91" fmla="*/ 2319109 h 2326729"/>
                  <a:gd name="connsiteX92" fmla="*/ 1649471 w 2517780"/>
                  <a:gd name="connsiteY92" fmla="*/ 2281009 h 2326729"/>
                  <a:gd name="connsiteX93" fmla="*/ 1550411 w 2517780"/>
                  <a:gd name="connsiteY93" fmla="*/ 2303869 h 2326729"/>
                  <a:gd name="connsiteX94" fmla="*/ 1489451 w 2517780"/>
                  <a:gd name="connsiteY94" fmla="*/ 2235289 h 2326729"/>
                  <a:gd name="connsiteX95" fmla="*/ 1443731 w 2517780"/>
                  <a:gd name="connsiteY95" fmla="*/ 2197189 h 2326729"/>
                  <a:gd name="connsiteX96" fmla="*/ 1320261 w 2517780"/>
                  <a:gd name="connsiteY96" fmla="*/ 2220707 h 2326729"/>
                  <a:gd name="connsiteX97" fmla="*/ 1320261 w 2517780"/>
                  <a:gd name="connsiteY97" fmla="*/ 2215406 h 2326729"/>
                  <a:gd name="connsiteX98" fmla="*/ 1320261 w 2517780"/>
                  <a:gd name="connsiteY98" fmla="*/ 2194662 h 2326729"/>
                  <a:gd name="connsiteX99" fmla="*/ 1341006 w 2517780"/>
                  <a:gd name="connsiteY99" fmla="*/ 2168261 h 2326729"/>
                  <a:gd name="connsiteX100" fmla="*/ 1374951 w 2517780"/>
                  <a:gd name="connsiteY100" fmla="*/ 2134316 h 2326729"/>
                  <a:gd name="connsiteX101" fmla="*/ 1374951 w 2517780"/>
                  <a:gd name="connsiteY101" fmla="*/ 2092828 h 2326729"/>
                  <a:gd name="connsiteX102" fmla="*/ 1348549 w 2517780"/>
                  <a:gd name="connsiteY102" fmla="*/ 2079627 h 2326729"/>
                  <a:gd name="connsiteX103" fmla="*/ 1327805 w 2517780"/>
                  <a:gd name="connsiteY103" fmla="*/ 2051340 h 2326729"/>
                  <a:gd name="connsiteX104" fmla="*/ 1327805 w 2517780"/>
                  <a:gd name="connsiteY104" fmla="*/ 2024938 h 2326729"/>
                  <a:gd name="connsiteX105" fmla="*/ 1348549 w 2517780"/>
                  <a:gd name="connsiteY105" fmla="*/ 1998537 h 2326729"/>
                  <a:gd name="connsiteX106" fmla="*/ 1335348 w 2517780"/>
                  <a:gd name="connsiteY106" fmla="*/ 1970250 h 2326729"/>
                  <a:gd name="connsiteX107" fmla="*/ 1307060 w 2517780"/>
                  <a:gd name="connsiteY107" fmla="*/ 1970250 h 2326729"/>
                  <a:gd name="connsiteX108" fmla="*/ 1307060 w 2517780"/>
                  <a:gd name="connsiteY108" fmla="*/ 1943848 h 2326729"/>
                  <a:gd name="connsiteX109" fmla="*/ 1307060 w 2517780"/>
                  <a:gd name="connsiteY109" fmla="*/ 1902360 h 2326729"/>
                  <a:gd name="connsiteX110" fmla="*/ 1307060 w 2517780"/>
                  <a:gd name="connsiteY110" fmla="*/ 1889160 h 2326729"/>
                  <a:gd name="connsiteX111" fmla="*/ 1273115 w 2517780"/>
                  <a:gd name="connsiteY111" fmla="*/ 1875959 h 2326729"/>
                  <a:gd name="connsiteX112" fmla="*/ 1265572 w 2517780"/>
                  <a:gd name="connsiteY112" fmla="*/ 1855215 h 2326729"/>
                  <a:gd name="connsiteX113" fmla="*/ 1265572 w 2517780"/>
                  <a:gd name="connsiteY113" fmla="*/ 1826928 h 2326729"/>
                  <a:gd name="connsiteX114" fmla="*/ 1259914 w 2517780"/>
                  <a:gd name="connsiteY114" fmla="*/ 1800526 h 2326729"/>
                  <a:gd name="connsiteX115" fmla="*/ 1259914 w 2517780"/>
                  <a:gd name="connsiteY115" fmla="*/ 1792983 h 2326729"/>
                  <a:gd name="connsiteX116" fmla="*/ 1252371 w 2517780"/>
                  <a:gd name="connsiteY116" fmla="*/ 1787325 h 2326729"/>
                  <a:gd name="connsiteX117" fmla="*/ 1246713 w 2517780"/>
                  <a:gd name="connsiteY117" fmla="*/ 1779782 h 2326729"/>
                  <a:gd name="connsiteX118" fmla="*/ 1197681 w 2517780"/>
                  <a:gd name="connsiteY118" fmla="*/ 1774125 h 2326729"/>
                  <a:gd name="connsiteX119" fmla="*/ 1171279 w 2517780"/>
                  <a:gd name="connsiteY119" fmla="*/ 1774125 h 2326729"/>
                  <a:gd name="connsiteX120" fmla="*/ 1137333 w 2517780"/>
                  <a:gd name="connsiteY120" fmla="*/ 1753381 h 2326729"/>
                  <a:gd name="connsiteX121" fmla="*/ 1150534 w 2517780"/>
                  <a:gd name="connsiteY121" fmla="*/ 1732637 h 2326729"/>
                  <a:gd name="connsiteX122" fmla="*/ 1163735 w 2517780"/>
                  <a:gd name="connsiteY122" fmla="*/ 1698692 h 2326729"/>
                  <a:gd name="connsiteX123" fmla="*/ 1184480 w 2517780"/>
                  <a:gd name="connsiteY123" fmla="*/ 1672290 h 2326729"/>
                  <a:gd name="connsiteX124" fmla="*/ 1171279 w 2517780"/>
                  <a:gd name="connsiteY124" fmla="*/ 1657204 h 2326729"/>
                  <a:gd name="connsiteX125" fmla="*/ 1129790 w 2517780"/>
                  <a:gd name="connsiteY125" fmla="*/ 1644003 h 2326729"/>
                  <a:gd name="connsiteX126" fmla="*/ 1110931 w 2517780"/>
                  <a:gd name="connsiteY126" fmla="*/ 1617602 h 2326729"/>
                  <a:gd name="connsiteX127" fmla="*/ 1090187 w 2517780"/>
                  <a:gd name="connsiteY127" fmla="*/ 1596858 h 2326729"/>
                  <a:gd name="connsiteX128" fmla="*/ 1090187 w 2517780"/>
                  <a:gd name="connsiteY128" fmla="*/ 1576114 h 2326729"/>
                  <a:gd name="connsiteX129" fmla="*/ 1082644 w 2517780"/>
                  <a:gd name="connsiteY129" fmla="*/ 1528968 h 2326729"/>
                  <a:gd name="connsiteX130" fmla="*/ 1090187 w 2517780"/>
                  <a:gd name="connsiteY130" fmla="*/ 1500681 h 2326729"/>
                  <a:gd name="connsiteX131" fmla="*/ 1103388 w 2517780"/>
                  <a:gd name="connsiteY131" fmla="*/ 1481823 h 2326729"/>
                  <a:gd name="connsiteX132" fmla="*/ 1124132 w 2517780"/>
                  <a:gd name="connsiteY132" fmla="*/ 1466736 h 2326729"/>
                  <a:gd name="connsiteX133" fmla="*/ 1163735 w 2517780"/>
                  <a:gd name="connsiteY133" fmla="*/ 1461079 h 2326729"/>
                  <a:gd name="connsiteX134" fmla="*/ 1218425 w 2517780"/>
                  <a:gd name="connsiteY134" fmla="*/ 1432792 h 2326729"/>
                  <a:gd name="connsiteX135" fmla="*/ 1218425 w 2517780"/>
                  <a:gd name="connsiteY135" fmla="*/ 1413933 h 2326729"/>
                  <a:gd name="connsiteX136" fmla="*/ 1218425 w 2517780"/>
                  <a:gd name="connsiteY136" fmla="*/ 1351701 h 2326729"/>
                  <a:gd name="connsiteX137" fmla="*/ 1212768 w 2517780"/>
                  <a:gd name="connsiteY137" fmla="*/ 1317757 h 2326729"/>
                  <a:gd name="connsiteX138" fmla="*/ 1197681 w 2517780"/>
                  <a:gd name="connsiteY138" fmla="*/ 1283812 h 2326729"/>
                  <a:gd name="connsiteX139" fmla="*/ 1171279 w 2517780"/>
                  <a:gd name="connsiteY139" fmla="*/ 1257410 h 2326729"/>
                  <a:gd name="connsiteX140" fmla="*/ 1129790 w 2517780"/>
                  <a:gd name="connsiteY140" fmla="*/ 1229123 h 2326729"/>
                  <a:gd name="connsiteX141" fmla="*/ 1116589 w 2517780"/>
                  <a:gd name="connsiteY141" fmla="*/ 1236666 h 2326729"/>
                  <a:gd name="connsiteX142" fmla="*/ 1110931 w 2517780"/>
                  <a:gd name="connsiteY142" fmla="*/ 1236666 h 2326729"/>
                  <a:gd name="connsiteX143" fmla="*/ 1090187 w 2517780"/>
                  <a:gd name="connsiteY143" fmla="*/ 1229123 h 2326729"/>
                  <a:gd name="connsiteX144" fmla="*/ 1076986 w 2517780"/>
                  <a:gd name="connsiteY144" fmla="*/ 1223466 h 2326729"/>
                  <a:gd name="connsiteX145" fmla="*/ 1069443 w 2517780"/>
                  <a:gd name="connsiteY145" fmla="*/ 1202722 h 2326729"/>
                  <a:gd name="connsiteX146" fmla="*/ 1061899 w 2517780"/>
                  <a:gd name="connsiteY146" fmla="*/ 1174434 h 2326729"/>
                  <a:gd name="connsiteX147" fmla="*/ 1061899 w 2517780"/>
                  <a:gd name="connsiteY147" fmla="*/ 1134832 h 2326729"/>
                  <a:gd name="connsiteX148" fmla="*/ 1061899 w 2517780"/>
                  <a:gd name="connsiteY148" fmla="*/ 1119746 h 2326729"/>
                  <a:gd name="connsiteX149" fmla="*/ 1062299 w 2517780"/>
                  <a:gd name="connsiteY149" fmla="*/ 1119591 h 2326729"/>
                  <a:gd name="connsiteX150" fmla="*/ 1062299 w 2517780"/>
                  <a:gd name="connsiteY150" fmla="*/ 1090280 h 2326729"/>
                  <a:gd name="connsiteX151" fmla="*/ 1056698 w 2517780"/>
                  <a:gd name="connsiteY151" fmla="*/ 1064143 h 2326729"/>
                  <a:gd name="connsiteX152" fmla="*/ 1049230 w 2517780"/>
                  <a:gd name="connsiteY152" fmla="*/ 1043607 h 2326729"/>
                  <a:gd name="connsiteX153" fmla="*/ 1036161 w 2517780"/>
                  <a:gd name="connsiteY153" fmla="*/ 1030539 h 2326729"/>
                  <a:gd name="connsiteX154" fmla="*/ 1015625 w 2517780"/>
                  <a:gd name="connsiteY154" fmla="*/ 1023071 h 2326729"/>
                  <a:gd name="connsiteX155" fmla="*/ 1002556 w 2517780"/>
                  <a:gd name="connsiteY155" fmla="*/ 1023071 h 2326729"/>
                  <a:gd name="connsiteX156" fmla="*/ 968951 w 2517780"/>
                  <a:gd name="connsiteY156" fmla="*/ 1023071 h 2326729"/>
                  <a:gd name="connsiteX157" fmla="*/ 935346 w 2517780"/>
                  <a:gd name="connsiteY157" fmla="*/ 1030539 h 2326729"/>
                  <a:gd name="connsiteX158" fmla="*/ 914809 w 2517780"/>
                  <a:gd name="connsiteY158" fmla="*/ 1030539 h 2326729"/>
                  <a:gd name="connsiteX159" fmla="*/ 894273 w 2517780"/>
                  <a:gd name="connsiteY159" fmla="*/ 1023071 h 2326729"/>
                  <a:gd name="connsiteX160" fmla="*/ 873736 w 2517780"/>
                  <a:gd name="connsiteY160" fmla="*/ 1015604 h 2326729"/>
                  <a:gd name="connsiteX161" fmla="*/ 847599 w 2517780"/>
                  <a:gd name="connsiteY161" fmla="*/ 989467 h 2326729"/>
                  <a:gd name="connsiteX162" fmla="*/ 821461 w 2517780"/>
                  <a:gd name="connsiteY162" fmla="*/ 948395 h 2326729"/>
                  <a:gd name="connsiteX163" fmla="*/ 793457 w 2517780"/>
                  <a:gd name="connsiteY163" fmla="*/ 888653 h 2326729"/>
                  <a:gd name="connsiteX164" fmla="*/ 767319 w 2517780"/>
                  <a:gd name="connsiteY164" fmla="*/ 827045 h 2326729"/>
                  <a:gd name="connsiteX165" fmla="*/ 739315 w 2517780"/>
                  <a:gd name="connsiteY165" fmla="*/ 774771 h 2326729"/>
                  <a:gd name="connsiteX166" fmla="*/ 713178 w 2517780"/>
                  <a:gd name="connsiteY166" fmla="*/ 741167 h 2326729"/>
                  <a:gd name="connsiteX167" fmla="*/ 685173 w 2517780"/>
                  <a:gd name="connsiteY167" fmla="*/ 713163 h 2326729"/>
                  <a:gd name="connsiteX168" fmla="*/ 666504 w 2517780"/>
                  <a:gd name="connsiteY168" fmla="*/ 700094 h 2326729"/>
                  <a:gd name="connsiteX169" fmla="*/ 638499 w 2517780"/>
                  <a:gd name="connsiteY169" fmla="*/ 700094 h 2326729"/>
                  <a:gd name="connsiteX170" fmla="*/ 612362 w 2517780"/>
                  <a:gd name="connsiteY170" fmla="*/ 720630 h 2326729"/>
                  <a:gd name="connsiteX171" fmla="*/ 578757 w 2517780"/>
                  <a:gd name="connsiteY171" fmla="*/ 746767 h 2326729"/>
                  <a:gd name="connsiteX172" fmla="*/ 550753 w 2517780"/>
                  <a:gd name="connsiteY172" fmla="*/ 774771 h 2326729"/>
                  <a:gd name="connsiteX173" fmla="*/ 524615 w 2517780"/>
                  <a:gd name="connsiteY173" fmla="*/ 780372 h 2326729"/>
                  <a:gd name="connsiteX174" fmla="*/ 504079 w 2517780"/>
                  <a:gd name="connsiteY174" fmla="*/ 774771 h 2326729"/>
                  <a:gd name="connsiteX175" fmla="*/ 477941 w 2517780"/>
                  <a:gd name="connsiteY175" fmla="*/ 759836 h 2326729"/>
                  <a:gd name="connsiteX176" fmla="*/ 463006 w 2517780"/>
                  <a:gd name="connsiteY176" fmla="*/ 741167 h 2326729"/>
                  <a:gd name="connsiteX177" fmla="*/ 449937 w 2517780"/>
                  <a:gd name="connsiteY177" fmla="*/ 726231 h 2326729"/>
                  <a:gd name="connsiteX178" fmla="*/ 436868 w 2517780"/>
                  <a:gd name="connsiteY178" fmla="*/ 707562 h 2326729"/>
                  <a:gd name="connsiteX179" fmla="*/ 429400 w 2517780"/>
                  <a:gd name="connsiteY179" fmla="*/ 692627 h 2326729"/>
                  <a:gd name="connsiteX180" fmla="*/ 423799 w 2517780"/>
                  <a:gd name="connsiteY180" fmla="*/ 653421 h 2326729"/>
                  <a:gd name="connsiteX181" fmla="*/ 423799 w 2517780"/>
                  <a:gd name="connsiteY181" fmla="*/ 638486 h 2326729"/>
                  <a:gd name="connsiteX182" fmla="*/ 429400 w 2517780"/>
                  <a:gd name="connsiteY182" fmla="*/ 619817 h 2326729"/>
                  <a:gd name="connsiteX183" fmla="*/ 444336 w 2517780"/>
                  <a:gd name="connsiteY183" fmla="*/ 604881 h 2326729"/>
                  <a:gd name="connsiteX184" fmla="*/ 463006 w 2517780"/>
                  <a:gd name="connsiteY184" fmla="*/ 599281 h 2326729"/>
                  <a:gd name="connsiteX185" fmla="*/ 491010 w 2517780"/>
                  <a:gd name="connsiteY185" fmla="*/ 591813 h 2326729"/>
                  <a:gd name="connsiteX186" fmla="*/ 511546 w 2517780"/>
                  <a:gd name="connsiteY186" fmla="*/ 578745 h 2326729"/>
                  <a:gd name="connsiteX187" fmla="*/ 532083 w 2517780"/>
                  <a:gd name="connsiteY187" fmla="*/ 565676 h 2326729"/>
                  <a:gd name="connsiteX188" fmla="*/ 537684 w 2517780"/>
                  <a:gd name="connsiteY188" fmla="*/ 552608 h 2326729"/>
                  <a:gd name="connsiteX189" fmla="*/ 537684 w 2517780"/>
                  <a:gd name="connsiteY189" fmla="*/ 537672 h 2326729"/>
                  <a:gd name="connsiteX190" fmla="*/ 532083 w 2517780"/>
                  <a:gd name="connsiteY190" fmla="*/ 524604 h 2326729"/>
                  <a:gd name="connsiteX191" fmla="*/ 517147 w 2517780"/>
                  <a:gd name="connsiteY191" fmla="*/ 511536 h 2326729"/>
                  <a:gd name="connsiteX192" fmla="*/ 496611 w 2517780"/>
                  <a:gd name="connsiteY192" fmla="*/ 511536 h 2326729"/>
                  <a:gd name="connsiteX193" fmla="*/ 491010 w 2517780"/>
                  <a:gd name="connsiteY193" fmla="*/ 485399 h 2326729"/>
                  <a:gd name="connsiteX194" fmla="*/ 504079 w 2517780"/>
                  <a:gd name="connsiteY194" fmla="*/ 470463 h 2326729"/>
                  <a:gd name="connsiteX195" fmla="*/ 504079 w 2517780"/>
                  <a:gd name="connsiteY195" fmla="*/ 451794 h 2326729"/>
                  <a:gd name="connsiteX196" fmla="*/ 483542 w 2517780"/>
                  <a:gd name="connsiteY196" fmla="*/ 451794 h 2326729"/>
                  <a:gd name="connsiteX197" fmla="*/ 463006 w 2517780"/>
                  <a:gd name="connsiteY197" fmla="*/ 451794 h 2326729"/>
                  <a:gd name="connsiteX198" fmla="*/ 423799 w 2517780"/>
                  <a:gd name="connsiteY198" fmla="*/ 436859 h 2326729"/>
                  <a:gd name="connsiteX199" fmla="*/ 369658 w 2517780"/>
                  <a:gd name="connsiteY199" fmla="*/ 423790 h 2326729"/>
                  <a:gd name="connsiteX200" fmla="*/ 343520 w 2517780"/>
                  <a:gd name="connsiteY200" fmla="*/ 410722 h 2326729"/>
                  <a:gd name="connsiteX201" fmla="*/ 315516 w 2517780"/>
                  <a:gd name="connsiteY201" fmla="*/ 390186 h 2326729"/>
                  <a:gd name="connsiteX202" fmla="*/ 276310 w 2517780"/>
                  <a:gd name="connsiteY202" fmla="*/ 403254 h 2326729"/>
                  <a:gd name="connsiteX203" fmla="*/ 235237 w 2517780"/>
                  <a:gd name="connsiteY203" fmla="*/ 423790 h 2326729"/>
                  <a:gd name="connsiteX204" fmla="*/ 188563 w 2517780"/>
                  <a:gd name="connsiteY204" fmla="*/ 410722 h 2326729"/>
                  <a:gd name="connsiteX205" fmla="*/ 160558 w 2517780"/>
                  <a:gd name="connsiteY205" fmla="*/ 382718 h 2326729"/>
                  <a:gd name="connsiteX206" fmla="*/ 113885 w 2517780"/>
                  <a:gd name="connsiteY206" fmla="*/ 390186 h 2326729"/>
                  <a:gd name="connsiteX207" fmla="*/ 0 w 2517780"/>
                  <a:gd name="connsiteY207" fmla="*/ 377117 h 2326729"/>
                  <a:gd name="connsiteX208" fmla="*/ 33605 w 2517780"/>
                  <a:gd name="connsiteY208" fmla="*/ 330444 h 2326729"/>
                  <a:gd name="connsiteX209" fmla="*/ 46674 w 2517780"/>
                  <a:gd name="connsiteY209" fmla="*/ 315509 h 2326729"/>
                  <a:gd name="connsiteX210" fmla="*/ 59743 w 2517780"/>
                  <a:gd name="connsiteY210" fmla="*/ 309908 h 2326729"/>
                  <a:gd name="connsiteX211" fmla="*/ 72811 w 2517780"/>
                  <a:gd name="connsiteY211" fmla="*/ 302441 h 2326729"/>
                  <a:gd name="connsiteX212" fmla="*/ 147490 w 2517780"/>
                  <a:gd name="connsiteY212" fmla="*/ 309908 h 2326729"/>
                  <a:gd name="connsiteX213" fmla="*/ 188563 w 2517780"/>
                  <a:gd name="connsiteY213" fmla="*/ 309908 h 2326729"/>
                  <a:gd name="connsiteX214" fmla="*/ 222168 w 2517780"/>
                  <a:gd name="connsiteY214" fmla="*/ 255768 h 2326729"/>
                  <a:gd name="connsiteX215" fmla="*/ 713178 w 2517780"/>
                  <a:gd name="connsiteY215" fmla="*/ 255768 h 2326729"/>
                  <a:gd name="connsiteX216" fmla="*/ 772920 w 2517780"/>
                  <a:gd name="connsiteY216" fmla="*/ 209095 h 2326729"/>
                  <a:gd name="connsiteX217" fmla="*/ 860667 w 2517780"/>
                  <a:gd name="connsiteY217" fmla="*/ 214695 h 2326729"/>
                  <a:gd name="connsiteX218" fmla="*/ 1082835 w 2517780"/>
                  <a:gd name="connsiteY218" fmla="*/ 87745 h 2326729"/>
                  <a:gd name="connsiteX219" fmla="*/ 1116441 w 2517780"/>
                  <a:gd name="connsiteY219" fmla="*/ 67209 h 2326729"/>
                  <a:gd name="connsiteX220" fmla="*/ 1157514 w 2517780"/>
                  <a:gd name="connsiteY220" fmla="*/ 46673 h 2326729"/>
                  <a:gd name="connsiteX221" fmla="*/ 1204188 w 2517780"/>
                  <a:gd name="connsiteY221" fmla="*/ 20536 h 2326729"/>
                  <a:gd name="connsiteX222" fmla="*/ 1263930 w 2517780"/>
                  <a:gd name="connsiteY222" fmla="*/ 7468 h 232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517780" h="2326729">
                    <a:moveTo>
                      <a:pt x="1325540" y="0"/>
                    </a:moveTo>
                    <a:lnTo>
                      <a:pt x="1379682" y="0"/>
                    </a:lnTo>
                    <a:lnTo>
                      <a:pt x="1413287" y="7468"/>
                    </a:lnTo>
                    <a:lnTo>
                      <a:pt x="1439424" y="20536"/>
                    </a:lnTo>
                    <a:lnTo>
                      <a:pt x="1486098" y="41072"/>
                    </a:lnTo>
                    <a:lnTo>
                      <a:pt x="1519703" y="41072"/>
                    </a:lnTo>
                    <a:lnTo>
                      <a:pt x="1540240" y="26137"/>
                    </a:lnTo>
                    <a:lnTo>
                      <a:pt x="1558073" y="9925"/>
                    </a:lnTo>
                    <a:lnTo>
                      <a:pt x="1583327" y="38786"/>
                    </a:lnTo>
                    <a:lnTo>
                      <a:pt x="1636667" y="38786"/>
                    </a:lnTo>
                    <a:lnTo>
                      <a:pt x="1857647" y="38786"/>
                    </a:lnTo>
                    <a:lnTo>
                      <a:pt x="1903367" y="15926"/>
                    </a:lnTo>
                    <a:lnTo>
                      <a:pt x="1926227" y="61646"/>
                    </a:lnTo>
                    <a:lnTo>
                      <a:pt x="1888127" y="130226"/>
                    </a:lnTo>
                    <a:lnTo>
                      <a:pt x="1926227" y="153086"/>
                    </a:lnTo>
                    <a:lnTo>
                      <a:pt x="1964327" y="114986"/>
                    </a:lnTo>
                    <a:lnTo>
                      <a:pt x="2002427" y="23546"/>
                    </a:lnTo>
                    <a:lnTo>
                      <a:pt x="2040527" y="61646"/>
                    </a:lnTo>
                    <a:lnTo>
                      <a:pt x="2048147" y="130226"/>
                    </a:lnTo>
                    <a:lnTo>
                      <a:pt x="2040527" y="183566"/>
                    </a:lnTo>
                    <a:lnTo>
                      <a:pt x="2071007" y="221666"/>
                    </a:lnTo>
                    <a:lnTo>
                      <a:pt x="2032907" y="236906"/>
                    </a:lnTo>
                    <a:lnTo>
                      <a:pt x="2071007" y="313106"/>
                    </a:lnTo>
                    <a:lnTo>
                      <a:pt x="2086247" y="343586"/>
                    </a:lnTo>
                    <a:lnTo>
                      <a:pt x="2032907" y="396926"/>
                    </a:lnTo>
                    <a:lnTo>
                      <a:pt x="2002427" y="450266"/>
                    </a:lnTo>
                    <a:lnTo>
                      <a:pt x="1933847" y="435026"/>
                    </a:lnTo>
                    <a:lnTo>
                      <a:pt x="1903367" y="457886"/>
                    </a:lnTo>
                    <a:lnTo>
                      <a:pt x="1850027" y="465506"/>
                    </a:lnTo>
                    <a:lnTo>
                      <a:pt x="1872887" y="495986"/>
                    </a:lnTo>
                    <a:lnTo>
                      <a:pt x="1834787" y="541706"/>
                    </a:lnTo>
                    <a:lnTo>
                      <a:pt x="1941467" y="617906"/>
                    </a:lnTo>
                    <a:lnTo>
                      <a:pt x="1918607" y="671246"/>
                    </a:lnTo>
                    <a:lnTo>
                      <a:pt x="1781447" y="648386"/>
                    </a:lnTo>
                    <a:lnTo>
                      <a:pt x="1728107" y="656006"/>
                    </a:lnTo>
                    <a:lnTo>
                      <a:pt x="1720487" y="724586"/>
                    </a:lnTo>
                    <a:lnTo>
                      <a:pt x="1743347" y="816026"/>
                    </a:lnTo>
                    <a:lnTo>
                      <a:pt x="1690007" y="846506"/>
                    </a:lnTo>
                    <a:lnTo>
                      <a:pt x="1636667" y="808406"/>
                    </a:lnTo>
                    <a:lnTo>
                      <a:pt x="1629047" y="716966"/>
                    </a:lnTo>
                    <a:lnTo>
                      <a:pt x="1545227" y="739826"/>
                    </a:lnTo>
                    <a:lnTo>
                      <a:pt x="1529987" y="831266"/>
                    </a:lnTo>
                    <a:lnTo>
                      <a:pt x="1583327" y="876986"/>
                    </a:lnTo>
                    <a:lnTo>
                      <a:pt x="1659527" y="953186"/>
                    </a:lnTo>
                    <a:lnTo>
                      <a:pt x="1720487" y="991286"/>
                    </a:lnTo>
                    <a:lnTo>
                      <a:pt x="1750967" y="1059866"/>
                    </a:lnTo>
                    <a:lnTo>
                      <a:pt x="1778228" y="1134832"/>
                    </a:lnTo>
                    <a:lnTo>
                      <a:pt x="1836986" y="1134832"/>
                    </a:lnTo>
                    <a:lnTo>
                      <a:pt x="1886018" y="1140490"/>
                    </a:lnTo>
                    <a:lnTo>
                      <a:pt x="1919964" y="1161234"/>
                    </a:lnTo>
                    <a:lnTo>
                      <a:pt x="1946366" y="1189521"/>
                    </a:lnTo>
                    <a:lnTo>
                      <a:pt x="1967110" y="1215922"/>
                    </a:lnTo>
                    <a:lnTo>
                      <a:pt x="1980311" y="1242324"/>
                    </a:lnTo>
                    <a:lnTo>
                      <a:pt x="1993512" y="1270611"/>
                    </a:lnTo>
                    <a:lnTo>
                      <a:pt x="2021800" y="1330957"/>
                    </a:lnTo>
                    <a:lnTo>
                      <a:pt x="2061403" y="1413933"/>
                    </a:lnTo>
                    <a:lnTo>
                      <a:pt x="2116093" y="1515768"/>
                    </a:lnTo>
                    <a:lnTo>
                      <a:pt x="2129294" y="1549712"/>
                    </a:lnTo>
                    <a:lnTo>
                      <a:pt x="2144381" y="1583657"/>
                    </a:lnTo>
                    <a:lnTo>
                      <a:pt x="2163239" y="1617602"/>
                    </a:lnTo>
                    <a:lnTo>
                      <a:pt x="2197185" y="1657204"/>
                    </a:lnTo>
                    <a:lnTo>
                      <a:pt x="2217929" y="1672290"/>
                    </a:lnTo>
                    <a:lnTo>
                      <a:pt x="2246217" y="1677948"/>
                    </a:lnTo>
                    <a:lnTo>
                      <a:pt x="2272619" y="1691149"/>
                    </a:lnTo>
                    <a:lnTo>
                      <a:pt x="2299021" y="1691149"/>
                    </a:lnTo>
                    <a:lnTo>
                      <a:pt x="2334852" y="1691149"/>
                    </a:lnTo>
                    <a:lnTo>
                      <a:pt x="2374455" y="1685491"/>
                    </a:lnTo>
                    <a:lnTo>
                      <a:pt x="2517780" y="1664747"/>
                    </a:lnTo>
                    <a:lnTo>
                      <a:pt x="2517780" y="1672290"/>
                    </a:lnTo>
                    <a:lnTo>
                      <a:pt x="2510237" y="1706235"/>
                    </a:lnTo>
                    <a:lnTo>
                      <a:pt x="2489493" y="1740180"/>
                    </a:lnTo>
                    <a:lnTo>
                      <a:pt x="2470634" y="1745837"/>
                    </a:lnTo>
                    <a:lnTo>
                      <a:pt x="2455547" y="1759038"/>
                    </a:lnTo>
                    <a:lnTo>
                      <a:pt x="2429145" y="1766581"/>
                    </a:lnTo>
                    <a:lnTo>
                      <a:pt x="2402743" y="1766581"/>
                    </a:lnTo>
                    <a:lnTo>
                      <a:pt x="2402743" y="1792983"/>
                    </a:lnTo>
                    <a:lnTo>
                      <a:pt x="2456836" y="1833205"/>
                    </a:lnTo>
                    <a:lnTo>
                      <a:pt x="2449571" y="1869529"/>
                    </a:lnTo>
                    <a:lnTo>
                      <a:pt x="2434331" y="1884769"/>
                    </a:lnTo>
                    <a:lnTo>
                      <a:pt x="2411471" y="1907629"/>
                    </a:lnTo>
                    <a:lnTo>
                      <a:pt x="2327651" y="1922869"/>
                    </a:lnTo>
                    <a:lnTo>
                      <a:pt x="2289551" y="1999069"/>
                    </a:lnTo>
                    <a:lnTo>
                      <a:pt x="2160011" y="2075269"/>
                    </a:lnTo>
                    <a:lnTo>
                      <a:pt x="2129531" y="2120989"/>
                    </a:lnTo>
                    <a:lnTo>
                      <a:pt x="1992371" y="2098129"/>
                    </a:lnTo>
                    <a:lnTo>
                      <a:pt x="1923791" y="2120989"/>
                    </a:lnTo>
                    <a:lnTo>
                      <a:pt x="1900931" y="2128609"/>
                    </a:lnTo>
                    <a:lnTo>
                      <a:pt x="1969511" y="2250529"/>
                    </a:lnTo>
                    <a:lnTo>
                      <a:pt x="1954271" y="2288629"/>
                    </a:lnTo>
                    <a:lnTo>
                      <a:pt x="1824731" y="2273389"/>
                    </a:lnTo>
                    <a:lnTo>
                      <a:pt x="1748531" y="2326729"/>
                    </a:lnTo>
                    <a:lnTo>
                      <a:pt x="1657091" y="2319109"/>
                    </a:lnTo>
                    <a:lnTo>
                      <a:pt x="1649471" y="2281009"/>
                    </a:lnTo>
                    <a:lnTo>
                      <a:pt x="1550411" y="2303869"/>
                    </a:lnTo>
                    <a:lnTo>
                      <a:pt x="1489451" y="2235289"/>
                    </a:lnTo>
                    <a:lnTo>
                      <a:pt x="1443731" y="2197189"/>
                    </a:lnTo>
                    <a:lnTo>
                      <a:pt x="1320261" y="2220707"/>
                    </a:lnTo>
                    <a:lnTo>
                      <a:pt x="1320261" y="2215406"/>
                    </a:lnTo>
                    <a:lnTo>
                      <a:pt x="1320261" y="2194662"/>
                    </a:lnTo>
                    <a:lnTo>
                      <a:pt x="1341006" y="2168261"/>
                    </a:lnTo>
                    <a:lnTo>
                      <a:pt x="1374951" y="2134316"/>
                    </a:lnTo>
                    <a:lnTo>
                      <a:pt x="1374951" y="2092828"/>
                    </a:lnTo>
                    <a:lnTo>
                      <a:pt x="1348549" y="2079627"/>
                    </a:lnTo>
                    <a:lnTo>
                      <a:pt x="1327805" y="2051340"/>
                    </a:lnTo>
                    <a:lnTo>
                      <a:pt x="1327805" y="2024938"/>
                    </a:lnTo>
                    <a:lnTo>
                      <a:pt x="1348549" y="1998537"/>
                    </a:lnTo>
                    <a:lnTo>
                      <a:pt x="1335348" y="1970250"/>
                    </a:lnTo>
                    <a:lnTo>
                      <a:pt x="1307060" y="1970250"/>
                    </a:lnTo>
                    <a:lnTo>
                      <a:pt x="1307060" y="1943848"/>
                    </a:lnTo>
                    <a:lnTo>
                      <a:pt x="1307060" y="1902360"/>
                    </a:lnTo>
                    <a:lnTo>
                      <a:pt x="1307060" y="1889160"/>
                    </a:lnTo>
                    <a:lnTo>
                      <a:pt x="1273115" y="1875959"/>
                    </a:lnTo>
                    <a:lnTo>
                      <a:pt x="1265572" y="1855215"/>
                    </a:lnTo>
                    <a:lnTo>
                      <a:pt x="1265572" y="1826928"/>
                    </a:lnTo>
                    <a:lnTo>
                      <a:pt x="1259914" y="1800526"/>
                    </a:lnTo>
                    <a:lnTo>
                      <a:pt x="1259914" y="1792983"/>
                    </a:lnTo>
                    <a:lnTo>
                      <a:pt x="1252371" y="1787325"/>
                    </a:lnTo>
                    <a:lnTo>
                      <a:pt x="1246713" y="1779782"/>
                    </a:lnTo>
                    <a:lnTo>
                      <a:pt x="1197681" y="1774125"/>
                    </a:lnTo>
                    <a:lnTo>
                      <a:pt x="1171279" y="1774125"/>
                    </a:lnTo>
                    <a:lnTo>
                      <a:pt x="1137333" y="1753381"/>
                    </a:lnTo>
                    <a:lnTo>
                      <a:pt x="1150534" y="1732637"/>
                    </a:lnTo>
                    <a:lnTo>
                      <a:pt x="1163735" y="1698692"/>
                    </a:lnTo>
                    <a:lnTo>
                      <a:pt x="1184480" y="1672290"/>
                    </a:lnTo>
                    <a:lnTo>
                      <a:pt x="1171279" y="1657204"/>
                    </a:lnTo>
                    <a:lnTo>
                      <a:pt x="1129790" y="1644003"/>
                    </a:lnTo>
                    <a:lnTo>
                      <a:pt x="1110931" y="1617602"/>
                    </a:lnTo>
                    <a:lnTo>
                      <a:pt x="1090187" y="1596858"/>
                    </a:lnTo>
                    <a:lnTo>
                      <a:pt x="1090187" y="1576114"/>
                    </a:lnTo>
                    <a:lnTo>
                      <a:pt x="1082644" y="1528968"/>
                    </a:lnTo>
                    <a:lnTo>
                      <a:pt x="1090187" y="1500681"/>
                    </a:lnTo>
                    <a:lnTo>
                      <a:pt x="1103388" y="1481823"/>
                    </a:lnTo>
                    <a:lnTo>
                      <a:pt x="1124132" y="1466736"/>
                    </a:lnTo>
                    <a:lnTo>
                      <a:pt x="1163735" y="1461079"/>
                    </a:lnTo>
                    <a:lnTo>
                      <a:pt x="1218425" y="1432792"/>
                    </a:lnTo>
                    <a:lnTo>
                      <a:pt x="1218425" y="1413933"/>
                    </a:lnTo>
                    <a:lnTo>
                      <a:pt x="1218425" y="1351701"/>
                    </a:lnTo>
                    <a:lnTo>
                      <a:pt x="1212768" y="1317757"/>
                    </a:lnTo>
                    <a:lnTo>
                      <a:pt x="1197681" y="1283812"/>
                    </a:lnTo>
                    <a:lnTo>
                      <a:pt x="1171279" y="1257410"/>
                    </a:lnTo>
                    <a:lnTo>
                      <a:pt x="1129790" y="1229123"/>
                    </a:lnTo>
                    <a:lnTo>
                      <a:pt x="1116589" y="1236666"/>
                    </a:lnTo>
                    <a:lnTo>
                      <a:pt x="1110931" y="1236666"/>
                    </a:lnTo>
                    <a:lnTo>
                      <a:pt x="1090187" y="1229123"/>
                    </a:lnTo>
                    <a:lnTo>
                      <a:pt x="1076986" y="1223466"/>
                    </a:lnTo>
                    <a:lnTo>
                      <a:pt x="1069443" y="1202722"/>
                    </a:lnTo>
                    <a:lnTo>
                      <a:pt x="1061899" y="1174434"/>
                    </a:lnTo>
                    <a:lnTo>
                      <a:pt x="1061899" y="1134832"/>
                    </a:lnTo>
                    <a:lnTo>
                      <a:pt x="1061899" y="1119746"/>
                    </a:lnTo>
                    <a:lnTo>
                      <a:pt x="1062299" y="1119591"/>
                    </a:lnTo>
                    <a:lnTo>
                      <a:pt x="1062299" y="1090280"/>
                    </a:lnTo>
                    <a:lnTo>
                      <a:pt x="1056698" y="1064143"/>
                    </a:lnTo>
                    <a:lnTo>
                      <a:pt x="1049230" y="1043607"/>
                    </a:lnTo>
                    <a:lnTo>
                      <a:pt x="1036161" y="1030539"/>
                    </a:lnTo>
                    <a:lnTo>
                      <a:pt x="1015625" y="1023071"/>
                    </a:lnTo>
                    <a:lnTo>
                      <a:pt x="1002556" y="1023071"/>
                    </a:lnTo>
                    <a:lnTo>
                      <a:pt x="968951" y="1023071"/>
                    </a:lnTo>
                    <a:lnTo>
                      <a:pt x="935346" y="1030539"/>
                    </a:lnTo>
                    <a:lnTo>
                      <a:pt x="914809" y="1030539"/>
                    </a:lnTo>
                    <a:lnTo>
                      <a:pt x="894273" y="1023071"/>
                    </a:lnTo>
                    <a:lnTo>
                      <a:pt x="873736" y="1015604"/>
                    </a:lnTo>
                    <a:lnTo>
                      <a:pt x="847599" y="989467"/>
                    </a:lnTo>
                    <a:lnTo>
                      <a:pt x="821461" y="948395"/>
                    </a:lnTo>
                    <a:lnTo>
                      <a:pt x="793457" y="888653"/>
                    </a:lnTo>
                    <a:lnTo>
                      <a:pt x="767319" y="827045"/>
                    </a:lnTo>
                    <a:lnTo>
                      <a:pt x="739315" y="774771"/>
                    </a:lnTo>
                    <a:lnTo>
                      <a:pt x="713178" y="741167"/>
                    </a:lnTo>
                    <a:lnTo>
                      <a:pt x="685173" y="713163"/>
                    </a:lnTo>
                    <a:lnTo>
                      <a:pt x="666504" y="700094"/>
                    </a:lnTo>
                    <a:lnTo>
                      <a:pt x="638499" y="700094"/>
                    </a:lnTo>
                    <a:lnTo>
                      <a:pt x="612362" y="720630"/>
                    </a:lnTo>
                    <a:lnTo>
                      <a:pt x="578757" y="746767"/>
                    </a:lnTo>
                    <a:lnTo>
                      <a:pt x="550753" y="774771"/>
                    </a:lnTo>
                    <a:lnTo>
                      <a:pt x="524615" y="780372"/>
                    </a:lnTo>
                    <a:lnTo>
                      <a:pt x="504079" y="774771"/>
                    </a:lnTo>
                    <a:lnTo>
                      <a:pt x="477941" y="759836"/>
                    </a:lnTo>
                    <a:lnTo>
                      <a:pt x="463006" y="741167"/>
                    </a:lnTo>
                    <a:lnTo>
                      <a:pt x="449937" y="726231"/>
                    </a:lnTo>
                    <a:lnTo>
                      <a:pt x="436868" y="707562"/>
                    </a:lnTo>
                    <a:lnTo>
                      <a:pt x="429400" y="692627"/>
                    </a:lnTo>
                    <a:lnTo>
                      <a:pt x="423799" y="653421"/>
                    </a:lnTo>
                    <a:lnTo>
                      <a:pt x="423799" y="638486"/>
                    </a:lnTo>
                    <a:lnTo>
                      <a:pt x="429400" y="619817"/>
                    </a:lnTo>
                    <a:lnTo>
                      <a:pt x="444336" y="604881"/>
                    </a:lnTo>
                    <a:lnTo>
                      <a:pt x="463006" y="599281"/>
                    </a:lnTo>
                    <a:lnTo>
                      <a:pt x="491010" y="591813"/>
                    </a:lnTo>
                    <a:lnTo>
                      <a:pt x="511546" y="578745"/>
                    </a:lnTo>
                    <a:lnTo>
                      <a:pt x="532083" y="565676"/>
                    </a:lnTo>
                    <a:lnTo>
                      <a:pt x="537684" y="552608"/>
                    </a:lnTo>
                    <a:lnTo>
                      <a:pt x="537684" y="537672"/>
                    </a:lnTo>
                    <a:lnTo>
                      <a:pt x="532083" y="524604"/>
                    </a:lnTo>
                    <a:lnTo>
                      <a:pt x="517147" y="511536"/>
                    </a:lnTo>
                    <a:lnTo>
                      <a:pt x="496611" y="511536"/>
                    </a:lnTo>
                    <a:lnTo>
                      <a:pt x="491010" y="485399"/>
                    </a:lnTo>
                    <a:lnTo>
                      <a:pt x="504079" y="470463"/>
                    </a:lnTo>
                    <a:lnTo>
                      <a:pt x="504079" y="451794"/>
                    </a:lnTo>
                    <a:lnTo>
                      <a:pt x="483542" y="451794"/>
                    </a:lnTo>
                    <a:lnTo>
                      <a:pt x="463006" y="451794"/>
                    </a:lnTo>
                    <a:lnTo>
                      <a:pt x="423799" y="436859"/>
                    </a:lnTo>
                    <a:lnTo>
                      <a:pt x="369658" y="423790"/>
                    </a:lnTo>
                    <a:lnTo>
                      <a:pt x="343520" y="410722"/>
                    </a:lnTo>
                    <a:lnTo>
                      <a:pt x="315516" y="390186"/>
                    </a:lnTo>
                    <a:lnTo>
                      <a:pt x="276310" y="403254"/>
                    </a:lnTo>
                    <a:lnTo>
                      <a:pt x="235237" y="423790"/>
                    </a:lnTo>
                    <a:lnTo>
                      <a:pt x="188563" y="410722"/>
                    </a:lnTo>
                    <a:lnTo>
                      <a:pt x="160558" y="382718"/>
                    </a:lnTo>
                    <a:lnTo>
                      <a:pt x="113885" y="390186"/>
                    </a:lnTo>
                    <a:lnTo>
                      <a:pt x="0" y="377117"/>
                    </a:lnTo>
                    <a:lnTo>
                      <a:pt x="33605" y="330444"/>
                    </a:lnTo>
                    <a:lnTo>
                      <a:pt x="46674" y="315509"/>
                    </a:lnTo>
                    <a:lnTo>
                      <a:pt x="59743" y="309908"/>
                    </a:lnTo>
                    <a:lnTo>
                      <a:pt x="72811" y="302441"/>
                    </a:lnTo>
                    <a:lnTo>
                      <a:pt x="147490" y="309908"/>
                    </a:lnTo>
                    <a:lnTo>
                      <a:pt x="188563" y="309908"/>
                    </a:lnTo>
                    <a:lnTo>
                      <a:pt x="222168" y="255768"/>
                    </a:lnTo>
                    <a:lnTo>
                      <a:pt x="713178" y="255768"/>
                    </a:lnTo>
                    <a:lnTo>
                      <a:pt x="772920" y="209095"/>
                    </a:lnTo>
                    <a:lnTo>
                      <a:pt x="860667" y="214695"/>
                    </a:lnTo>
                    <a:lnTo>
                      <a:pt x="1082835" y="87745"/>
                    </a:lnTo>
                    <a:lnTo>
                      <a:pt x="1116441" y="67209"/>
                    </a:lnTo>
                    <a:lnTo>
                      <a:pt x="1157514" y="46673"/>
                    </a:lnTo>
                    <a:lnTo>
                      <a:pt x="1204188" y="20536"/>
                    </a:lnTo>
                    <a:lnTo>
                      <a:pt x="1263930" y="7468"/>
                    </a:lnTo>
                    <a:close/>
                  </a:path>
                </a:pathLst>
              </a:custGeom>
              <a:solidFill>
                <a:srgbClr val="C27E41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sp>
          <p:nvSpPr>
            <p:cNvPr id="17" name="Freeform 8"/>
            <p:cNvSpPr/>
            <p:nvPr/>
          </p:nvSpPr>
          <p:spPr bwMode="auto">
            <a:xfrm>
              <a:off x="8952" y="2446"/>
              <a:ext cx="1537" cy="2248"/>
            </a:xfrm>
            <a:custGeom>
              <a:avLst/>
              <a:gdLst>
                <a:gd name="T0" fmla="*/ 306 w 562"/>
                <a:gd name="T1" fmla="*/ 487 h 822"/>
                <a:gd name="T2" fmla="*/ 335 w 562"/>
                <a:gd name="T3" fmla="*/ 501 h 822"/>
                <a:gd name="T4" fmla="*/ 339 w 562"/>
                <a:gd name="T5" fmla="*/ 559 h 822"/>
                <a:gd name="T6" fmla="*/ 328 w 562"/>
                <a:gd name="T7" fmla="*/ 609 h 822"/>
                <a:gd name="T8" fmla="*/ 335 w 562"/>
                <a:gd name="T9" fmla="*/ 678 h 822"/>
                <a:gd name="T10" fmla="*/ 335 w 562"/>
                <a:gd name="T11" fmla="*/ 700 h 822"/>
                <a:gd name="T12" fmla="*/ 310 w 562"/>
                <a:gd name="T13" fmla="*/ 732 h 822"/>
                <a:gd name="T14" fmla="*/ 256 w 562"/>
                <a:gd name="T15" fmla="*/ 764 h 822"/>
                <a:gd name="T16" fmla="*/ 242 w 562"/>
                <a:gd name="T17" fmla="*/ 793 h 822"/>
                <a:gd name="T18" fmla="*/ 299 w 562"/>
                <a:gd name="T19" fmla="*/ 822 h 822"/>
                <a:gd name="T20" fmla="*/ 332 w 562"/>
                <a:gd name="T21" fmla="*/ 797 h 822"/>
                <a:gd name="T22" fmla="*/ 357 w 562"/>
                <a:gd name="T23" fmla="*/ 754 h 822"/>
                <a:gd name="T24" fmla="*/ 353 w 562"/>
                <a:gd name="T25" fmla="*/ 707 h 822"/>
                <a:gd name="T26" fmla="*/ 368 w 562"/>
                <a:gd name="T27" fmla="*/ 613 h 822"/>
                <a:gd name="T28" fmla="*/ 371 w 562"/>
                <a:gd name="T29" fmla="*/ 584 h 822"/>
                <a:gd name="T30" fmla="*/ 429 w 562"/>
                <a:gd name="T31" fmla="*/ 480 h 822"/>
                <a:gd name="T32" fmla="*/ 526 w 562"/>
                <a:gd name="T33" fmla="*/ 375 h 822"/>
                <a:gd name="T34" fmla="*/ 552 w 562"/>
                <a:gd name="T35" fmla="*/ 328 h 822"/>
                <a:gd name="T36" fmla="*/ 562 w 562"/>
                <a:gd name="T37" fmla="*/ 274 h 822"/>
                <a:gd name="T38" fmla="*/ 530 w 562"/>
                <a:gd name="T39" fmla="*/ 256 h 822"/>
                <a:gd name="T40" fmla="*/ 472 w 562"/>
                <a:gd name="T41" fmla="*/ 177 h 822"/>
                <a:gd name="T42" fmla="*/ 458 w 562"/>
                <a:gd name="T43" fmla="*/ 115 h 822"/>
                <a:gd name="T44" fmla="*/ 454 w 562"/>
                <a:gd name="T45" fmla="*/ 61 h 822"/>
                <a:gd name="T46" fmla="*/ 443 w 562"/>
                <a:gd name="T47" fmla="*/ 7 h 822"/>
                <a:gd name="T48" fmla="*/ 425 w 562"/>
                <a:gd name="T49" fmla="*/ 0 h 822"/>
                <a:gd name="T50" fmla="*/ 404 w 562"/>
                <a:gd name="T51" fmla="*/ 29 h 822"/>
                <a:gd name="T52" fmla="*/ 335 w 562"/>
                <a:gd name="T53" fmla="*/ 40 h 822"/>
                <a:gd name="T54" fmla="*/ 303 w 562"/>
                <a:gd name="T55" fmla="*/ 94 h 822"/>
                <a:gd name="T56" fmla="*/ 249 w 562"/>
                <a:gd name="T57" fmla="*/ 101 h 822"/>
                <a:gd name="T58" fmla="*/ 216 w 562"/>
                <a:gd name="T59" fmla="*/ 90 h 822"/>
                <a:gd name="T60" fmla="*/ 191 w 562"/>
                <a:gd name="T61" fmla="*/ 94 h 822"/>
                <a:gd name="T62" fmla="*/ 180 w 562"/>
                <a:gd name="T63" fmla="*/ 108 h 822"/>
                <a:gd name="T64" fmla="*/ 180 w 562"/>
                <a:gd name="T65" fmla="*/ 180 h 822"/>
                <a:gd name="T66" fmla="*/ 162 w 562"/>
                <a:gd name="T67" fmla="*/ 216 h 822"/>
                <a:gd name="T68" fmla="*/ 126 w 562"/>
                <a:gd name="T69" fmla="*/ 220 h 822"/>
                <a:gd name="T70" fmla="*/ 25 w 562"/>
                <a:gd name="T71" fmla="*/ 285 h 822"/>
                <a:gd name="T72" fmla="*/ 0 w 562"/>
                <a:gd name="T73" fmla="*/ 368 h 822"/>
                <a:gd name="T74" fmla="*/ 22 w 562"/>
                <a:gd name="T75" fmla="*/ 400 h 822"/>
                <a:gd name="T76" fmla="*/ 79 w 562"/>
                <a:gd name="T77" fmla="*/ 440 h 822"/>
                <a:gd name="T78" fmla="*/ 119 w 562"/>
                <a:gd name="T79" fmla="*/ 440 h 822"/>
                <a:gd name="T80" fmla="*/ 173 w 562"/>
                <a:gd name="T81" fmla="*/ 444 h 822"/>
                <a:gd name="T82" fmla="*/ 227 w 562"/>
                <a:gd name="T83" fmla="*/ 469 h 822"/>
                <a:gd name="T84" fmla="*/ 245 w 562"/>
                <a:gd name="T85" fmla="*/ 480 h 822"/>
                <a:gd name="T86" fmla="*/ 296 w 562"/>
                <a:gd name="T87" fmla="*/ 487 h 8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62" h="822">
                  <a:moveTo>
                    <a:pt x="296" y="487"/>
                  </a:moveTo>
                  <a:lnTo>
                    <a:pt x="296" y="487"/>
                  </a:lnTo>
                  <a:lnTo>
                    <a:pt x="306" y="487"/>
                  </a:lnTo>
                  <a:lnTo>
                    <a:pt x="314" y="490"/>
                  </a:lnTo>
                  <a:lnTo>
                    <a:pt x="324" y="494"/>
                  </a:lnTo>
                  <a:lnTo>
                    <a:pt x="335" y="501"/>
                  </a:lnTo>
                  <a:lnTo>
                    <a:pt x="342" y="516"/>
                  </a:lnTo>
                  <a:lnTo>
                    <a:pt x="346" y="534"/>
                  </a:lnTo>
                  <a:lnTo>
                    <a:pt x="339" y="559"/>
                  </a:lnTo>
                  <a:lnTo>
                    <a:pt x="332" y="584"/>
                  </a:lnTo>
                  <a:lnTo>
                    <a:pt x="328" y="609"/>
                  </a:lnTo>
                  <a:lnTo>
                    <a:pt x="328" y="646"/>
                  </a:lnTo>
                  <a:lnTo>
                    <a:pt x="332" y="671"/>
                  </a:lnTo>
                  <a:lnTo>
                    <a:pt x="335" y="678"/>
                  </a:lnTo>
                  <a:lnTo>
                    <a:pt x="335" y="682"/>
                  </a:lnTo>
                  <a:lnTo>
                    <a:pt x="335" y="700"/>
                  </a:lnTo>
                  <a:lnTo>
                    <a:pt x="332" y="707"/>
                  </a:lnTo>
                  <a:lnTo>
                    <a:pt x="321" y="718"/>
                  </a:lnTo>
                  <a:lnTo>
                    <a:pt x="310" y="732"/>
                  </a:lnTo>
                  <a:lnTo>
                    <a:pt x="292" y="743"/>
                  </a:lnTo>
                  <a:lnTo>
                    <a:pt x="256" y="764"/>
                  </a:lnTo>
                  <a:lnTo>
                    <a:pt x="245" y="775"/>
                  </a:lnTo>
                  <a:lnTo>
                    <a:pt x="238" y="783"/>
                  </a:lnTo>
                  <a:lnTo>
                    <a:pt x="242" y="793"/>
                  </a:lnTo>
                  <a:lnTo>
                    <a:pt x="252" y="801"/>
                  </a:lnTo>
                  <a:lnTo>
                    <a:pt x="270" y="811"/>
                  </a:lnTo>
                  <a:lnTo>
                    <a:pt x="299" y="822"/>
                  </a:lnTo>
                  <a:lnTo>
                    <a:pt x="306" y="822"/>
                  </a:lnTo>
                  <a:lnTo>
                    <a:pt x="332" y="797"/>
                  </a:lnTo>
                  <a:lnTo>
                    <a:pt x="346" y="775"/>
                  </a:lnTo>
                  <a:lnTo>
                    <a:pt x="353" y="761"/>
                  </a:lnTo>
                  <a:lnTo>
                    <a:pt x="357" y="754"/>
                  </a:lnTo>
                  <a:lnTo>
                    <a:pt x="353" y="707"/>
                  </a:lnTo>
                  <a:lnTo>
                    <a:pt x="364" y="671"/>
                  </a:lnTo>
                  <a:lnTo>
                    <a:pt x="368" y="638"/>
                  </a:lnTo>
                  <a:lnTo>
                    <a:pt x="368" y="613"/>
                  </a:lnTo>
                  <a:lnTo>
                    <a:pt x="368" y="606"/>
                  </a:lnTo>
                  <a:lnTo>
                    <a:pt x="371" y="584"/>
                  </a:lnTo>
                  <a:lnTo>
                    <a:pt x="379" y="566"/>
                  </a:lnTo>
                  <a:lnTo>
                    <a:pt x="400" y="523"/>
                  </a:lnTo>
                  <a:lnTo>
                    <a:pt x="429" y="480"/>
                  </a:lnTo>
                  <a:lnTo>
                    <a:pt x="465" y="440"/>
                  </a:lnTo>
                  <a:lnTo>
                    <a:pt x="497" y="404"/>
                  </a:lnTo>
                  <a:lnTo>
                    <a:pt x="526" y="375"/>
                  </a:lnTo>
                  <a:lnTo>
                    <a:pt x="552" y="353"/>
                  </a:lnTo>
                  <a:lnTo>
                    <a:pt x="552" y="328"/>
                  </a:lnTo>
                  <a:lnTo>
                    <a:pt x="555" y="310"/>
                  </a:lnTo>
                  <a:lnTo>
                    <a:pt x="562" y="296"/>
                  </a:lnTo>
                  <a:lnTo>
                    <a:pt x="562" y="274"/>
                  </a:lnTo>
                  <a:lnTo>
                    <a:pt x="544" y="267"/>
                  </a:lnTo>
                  <a:lnTo>
                    <a:pt x="530" y="256"/>
                  </a:lnTo>
                  <a:lnTo>
                    <a:pt x="505" y="231"/>
                  </a:lnTo>
                  <a:lnTo>
                    <a:pt x="487" y="206"/>
                  </a:lnTo>
                  <a:lnTo>
                    <a:pt x="472" y="177"/>
                  </a:lnTo>
                  <a:lnTo>
                    <a:pt x="465" y="152"/>
                  </a:lnTo>
                  <a:lnTo>
                    <a:pt x="458" y="133"/>
                  </a:lnTo>
                  <a:lnTo>
                    <a:pt x="458" y="115"/>
                  </a:lnTo>
                  <a:lnTo>
                    <a:pt x="458" y="90"/>
                  </a:lnTo>
                  <a:lnTo>
                    <a:pt x="454" y="61"/>
                  </a:lnTo>
                  <a:lnTo>
                    <a:pt x="447" y="25"/>
                  </a:lnTo>
                  <a:lnTo>
                    <a:pt x="443" y="7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5" y="0"/>
                  </a:lnTo>
                  <a:lnTo>
                    <a:pt x="418" y="14"/>
                  </a:lnTo>
                  <a:lnTo>
                    <a:pt x="415" y="22"/>
                  </a:lnTo>
                  <a:lnTo>
                    <a:pt x="404" y="29"/>
                  </a:lnTo>
                  <a:lnTo>
                    <a:pt x="339" y="11"/>
                  </a:lnTo>
                  <a:lnTo>
                    <a:pt x="335" y="40"/>
                  </a:lnTo>
                  <a:lnTo>
                    <a:pt x="328" y="65"/>
                  </a:lnTo>
                  <a:lnTo>
                    <a:pt x="317" y="83"/>
                  </a:lnTo>
                  <a:lnTo>
                    <a:pt x="303" y="94"/>
                  </a:lnTo>
                  <a:lnTo>
                    <a:pt x="285" y="101"/>
                  </a:lnTo>
                  <a:lnTo>
                    <a:pt x="267" y="101"/>
                  </a:lnTo>
                  <a:lnTo>
                    <a:pt x="249" y="101"/>
                  </a:lnTo>
                  <a:lnTo>
                    <a:pt x="234" y="94"/>
                  </a:lnTo>
                  <a:lnTo>
                    <a:pt x="216" y="90"/>
                  </a:lnTo>
                  <a:lnTo>
                    <a:pt x="205" y="90"/>
                  </a:lnTo>
                  <a:lnTo>
                    <a:pt x="198" y="90"/>
                  </a:lnTo>
                  <a:lnTo>
                    <a:pt x="191" y="94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84" y="137"/>
                  </a:lnTo>
                  <a:lnTo>
                    <a:pt x="180" y="162"/>
                  </a:lnTo>
                  <a:lnTo>
                    <a:pt x="180" y="180"/>
                  </a:lnTo>
                  <a:lnTo>
                    <a:pt x="173" y="198"/>
                  </a:lnTo>
                  <a:lnTo>
                    <a:pt x="169" y="209"/>
                  </a:lnTo>
                  <a:lnTo>
                    <a:pt x="162" y="216"/>
                  </a:lnTo>
                  <a:lnTo>
                    <a:pt x="151" y="220"/>
                  </a:lnTo>
                  <a:lnTo>
                    <a:pt x="144" y="224"/>
                  </a:lnTo>
                  <a:lnTo>
                    <a:pt x="126" y="220"/>
                  </a:lnTo>
                  <a:lnTo>
                    <a:pt x="112" y="216"/>
                  </a:lnTo>
                  <a:lnTo>
                    <a:pt x="97" y="206"/>
                  </a:lnTo>
                  <a:lnTo>
                    <a:pt x="25" y="285"/>
                  </a:lnTo>
                  <a:lnTo>
                    <a:pt x="22" y="339"/>
                  </a:lnTo>
                  <a:lnTo>
                    <a:pt x="0" y="368"/>
                  </a:lnTo>
                  <a:lnTo>
                    <a:pt x="11" y="386"/>
                  </a:lnTo>
                  <a:lnTo>
                    <a:pt x="22" y="400"/>
                  </a:lnTo>
                  <a:lnTo>
                    <a:pt x="36" y="415"/>
                  </a:lnTo>
                  <a:lnTo>
                    <a:pt x="58" y="429"/>
                  </a:lnTo>
                  <a:lnTo>
                    <a:pt x="79" y="440"/>
                  </a:lnTo>
                  <a:lnTo>
                    <a:pt x="94" y="444"/>
                  </a:lnTo>
                  <a:lnTo>
                    <a:pt x="105" y="444"/>
                  </a:lnTo>
                  <a:lnTo>
                    <a:pt x="119" y="440"/>
                  </a:lnTo>
                  <a:lnTo>
                    <a:pt x="133" y="436"/>
                  </a:lnTo>
                  <a:lnTo>
                    <a:pt x="173" y="444"/>
                  </a:lnTo>
                  <a:lnTo>
                    <a:pt x="202" y="451"/>
                  </a:lnTo>
                  <a:lnTo>
                    <a:pt x="216" y="458"/>
                  </a:lnTo>
                  <a:lnTo>
                    <a:pt x="227" y="469"/>
                  </a:lnTo>
                  <a:lnTo>
                    <a:pt x="234" y="476"/>
                  </a:lnTo>
                  <a:lnTo>
                    <a:pt x="245" y="480"/>
                  </a:lnTo>
                  <a:lnTo>
                    <a:pt x="267" y="487"/>
                  </a:lnTo>
                  <a:lnTo>
                    <a:pt x="285" y="487"/>
                  </a:lnTo>
                  <a:lnTo>
                    <a:pt x="296" y="487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8528" y="3461"/>
              <a:ext cx="1775" cy="3088"/>
            </a:xfrm>
            <a:custGeom>
              <a:avLst/>
              <a:gdLst>
                <a:gd name="T0" fmla="*/ 159 w 649"/>
                <a:gd name="T1" fmla="*/ 567 h 1129"/>
                <a:gd name="T2" fmla="*/ 191 w 649"/>
                <a:gd name="T3" fmla="*/ 588 h 1129"/>
                <a:gd name="T4" fmla="*/ 245 w 649"/>
                <a:gd name="T5" fmla="*/ 606 h 1129"/>
                <a:gd name="T6" fmla="*/ 263 w 649"/>
                <a:gd name="T7" fmla="*/ 599 h 1129"/>
                <a:gd name="T8" fmla="*/ 256 w 649"/>
                <a:gd name="T9" fmla="*/ 664 h 1129"/>
                <a:gd name="T10" fmla="*/ 274 w 649"/>
                <a:gd name="T11" fmla="*/ 675 h 1129"/>
                <a:gd name="T12" fmla="*/ 303 w 649"/>
                <a:gd name="T13" fmla="*/ 736 h 1129"/>
                <a:gd name="T14" fmla="*/ 299 w 649"/>
                <a:gd name="T15" fmla="*/ 754 h 1129"/>
                <a:gd name="T16" fmla="*/ 324 w 649"/>
                <a:gd name="T17" fmla="*/ 787 h 1129"/>
                <a:gd name="T18" fmla="*/ 346 w 649"/>
                <a:gd name="T19" fmla="*/ 797 h 1129"/>
                <a:gd name="T20" fmla="*/ 350 w 649"/>
                <a:gd name="T21" fmla="*/ 823 h 1129"/>
                <a:gd name="T22" fmla="*/ 310 w 649"/>
                <a:gd name="T23" fmla="*/ 855 h 1129"/>
                <a:gd name="T24" fmla="*/ 281 w 649"/>
                <a:gd name="T25" fmla="*/ 884 h 1129"/>
                <a:gd name="T26" fmla="*/ 274 w 649"/>
                <a:gd name="T27" fmla="*/ 942 h 1129"/>
                <a:gd name="T28" fmla="*/ 285 w 649"/>
                <a:gd name="T29" fmla="*/ 978 h 1129"/>
                <a:gd name="T30" fmla="*/ 285 w 649"/>
                <a:gd name="T31" fmla="*/ 1025 h 1129"/>
                <a:gd name="T32" fmla="*/ 285 w 649"/>
                <a:gd name="T33" fmla="*/ 1079 h 1129"/>
                <a:gd name="T34" fmla="*/ 303 w 649"/>
                <a:gd name="T35" fmla="*/ 1107 h 1129"/>
                <a:gd name="T36" fmla="*/ 328 w 649"/>
                <a:gd name="T37" fmla="*/ 1111 h 1129"/>
                <a:gd name="T38" fmla="*/ 382 w 649"/>
                <a:gd name="T39" fmla="*/ 1125 h 1129"/>
                <a:gd name="T40" fmla="*/ 397 w 649"/>
                <a:gd name="T41" fmla="*/ 1129 h 1129"/>
                <a:gd name="T42" fmla="*/ 433 w 649"/>
                <a:gd name="T43" fmla="*/ 1115 h 1129"/>
                <a:gd name="T44" fmla="*/ 451 w 649"/>
                <a:gd name="T45" fmla="*/ 1100 h 1129"/>
                <a:gd name="T46" fmla="*/ 494 w 649"/>
                <a:gd name="T47" fmla="*/ 1097 h 1129"/>
                <a:gd name="T48" fmla="*/ 501 w 649"/>
                <a:gd name="T49" fmla="*/ 1082 h 1129"/>
                <a:gd name="T50" fmla="*/ 523 w 649"/>
                <a:gd name="T51" fmla="*/ 1061 h 1129"/>
                <a:gd name="T52" fmla="*/ 566 w 649"/>
                <a:gd name="T53" fmla="*/ 1050 h 1129"/>
                <a:gd name="T54" fmla="*/ 584 w 649"/>
                <a:gd name="T55" fmla="*/ 1032 h 1129"/>
                <a:gd name="T56" fmla="*/ 624 w 649"/>
                <a:gd name="T57" fmla="*/ 960 h 1129"/>
                <a:gd name="T58" fmla="*/ 649 w 649"/>
                <a:gd name="T59" fmla="*/ 916 h 1129"/>
                <a:gd name="T60" fmla="*/ 642 w 649"/>
                <a:gd name="T61" fmla="*/ 866 h 1129"/>
                <a:gd name="T62" fmla="*/ 591 w 649"/>
                <a:gd name="T63" fmla="*/ 722 h 1129"/>
                <a:gd name="T64" fmla="*/ 609 w 649"/>
                <a:gd name="T65" fmla="*/ 650 h 1129"/>
                <a:gd name="T66" fmla="*/ 609 w 649"/>
                <a:gd name="T67" fmla="*/ 599 h 1129"/>
                <a:gd name="T68" fmla="*/ 454 w 649"/>
                <a:gd name="T69" fmla="*/ 516 h 1129"/>
                <a:gd name="T70" fmla="*/ 429 w 649"/>
                <a:gd name="T71" fmla="*/ 491 h 1129"/>
                <a:gd name="T72" fmla="*/ 436 w 649"/>
                <a:gd name="T73" fmla="*/ 480 h 1129"/>
                <a:gd name="T74" fmla="*/ 458 w 649"/>
                <a:gd name="T75" fmla="*/ 455 h 1129"/>
                <a:gd name="T76" fmla="*/ 425 w 649"/>
                <a:gd name="T77" fmla="*/ 444 h 1129"/>
                <a:gd name="T78" fmla="*/ 393 w 649"/>
                <a:gd name="T79" fmla="*/ 415 h 1129"/>
                <a:gd name="T80" fmla="*/ 447 w 649"/>
                <a:gd name="T81" fmla="*/ 375 h 1129"/>
                <a:gd name="T82" fmla="*/ 476 w 649"/>
                <a:gd name="T83" fmla="*/ 350 h 1129"/>
                <a:gd name="T84" fmla="*/ 490 w 649"/>
                <a:gd name="T85" fmla="*/ 314 h 1129"/>
                <a:gd name="T86" fmla="*/ 487 w 649"/>
                <a:gd name="T87" fmla="*/ 300 h 1129"/>
                <a:gd name="T88" fmla="*/ 487 w 649"/>
                <a:gd name="T89" fmla="*/ 217 h 1129"/>
                <a:gd name="T90" fmla="*/ 497 w 649"/>
                <a:gd name="T91" fmla="*/ 166 h 1129"/>
                <a:gd name="T92" fmla="*/ 479 w 649"/>
                <a:gd name="T93" fmla="*/ 127 h 1129"/>
                <a:gd name="T94" fmla="*/ 447 w 649"/>
                <a:gd name="T95" fmla="*/ 116 h 1129"/>
                <a:gd name="T96" fmla="*/ 422 w 649"/>
                <a:gd name="T97" fmla="*/ 116 h 1129"/>
                <a:gd name="T98" fmla="*/ 378 w 649"/>
                <a:gd name="T99" fmla="*/ 98 h 1129"/>
                <a:gd name="T100" fmla="*/ 357 w 649"/>
                <a:gd name="T101" fmla="*/ 83 h 1129"/>
                <a:gd name="T102" fmla="*/ 288 w 649"/>
                <a:gd name="T103" fmla="*/ 69 h 1129"/>
                <a:gd name="T104" fmla="*/ 245 w 649"/>
                <a:gd name="T105" fmla="*/ 73 h 1129"/>
                <a:gd name="T106" fmla="*/ 191 w 649"/>
                <a:gd name="T107" fmla="*/ 47 h 1129"/>
                <a:gd name="T108" fmla="*/ 155 w 649"/>
                <a:gd name="T109" fmla="*/ 0 h 1129"/>
                <a:gd name="T110" fmla="*/ 76 w 649"/>
                <a:gd name="T111" fmla="*/ 156 h 1129"/>
                <a:gd name="T112" fmla="*/ 43 w 649"/>
                <a:gd name="T113" fmla="*/ 336 h 1129"/>
                <a:gd name="T114" fmla="*/ 36 w 649"/>
                <a:gd name="T115" fmla="*/ 408 h 1129"/>
                <a:gd name="T116" fmla="*/ 25 w 649"/>
                <a:gd name="T117" fmla="*/ 476 h 1129"/>
                <a:gd name="T118" fmla="*/ 0 w 649"/>
                <a:gd name="T119" fmla="*/ 502 h 1129"/>
                <a:gd name="T120" fmla="*/ 104 w 649"/>
                <a:gd name="T121" fmla="*/ 531 h 1129"/>
                <a:gd name="T122" fmla="*/ 137 w 649"/>
                <a:gd name="T123" fmla="*/ 549 h 11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49" h="1129">
                  <a:moveTo>
                    <a:pt x="137" y="549"/>
                  </a:moveTo>
                  <a:lnTo>
                    <a:pt x="137" y="549"/>
                  </a:lnTo>
                  <a:lnTo>
                    <a:pt x="159" y="567"/>
                  </a:lnTo>
                  <a:lnTo>
                    <a:pt x="177" y="581"/>
                  </a:lnTo>
                  <a:lnTo>
                    <a:pt x="191" y="588"/>
                  </a:lnTo>
                  <a:lnTo>
                    <a:pt x="216" y="599"/>
                  </a:lnTo>
                  <a:lnTo>
                    <a:pt x="234" y="606"/>
                  </a:lnTo>
                  <a:lnTo>
                    <a:pt x="245" y="606"/>
                  </a:lnTo>
                  <a:lnTo>
                    <a:pt x="256" y="606"/>
                  </a:lnTo>
                  <a:lnTo>
                    <a:pt x="260" y="603"/>
                  </a:lnTo>
                  <a:lnTo>
                    <a:pt x="263" y="599"/>
                  </a:lnTo>
                  <a:lnTo>
                    <a:pt x="267" y="592"/>
                  </a:lnTo>
                  <a:lnTo>
                    <a:pt x="267" y="653"/>
                  </a:lnTo>
                  <a:lnTo>
                    <a:pt x="256" y="664"/>
                  </a:lnTo>
                  <a:lnTo>
                    <a:pt x="267" y="668"/>
                  </a:lnTo>
                  <a:lnTo>
                    <a:pt x="274" y="675"/>
                  </a:lnTo>
                  <a:lnTo>
                    <a:pt x="288" y="696"/>
                  </a:lnTo>
                  <a:lnTo>
                    <a:pt x="299" y="722"/>
                  </a:lnTo>
                  <a:lnTo>
                    <a:pt x="303" y="736"/>
                  </a:lnTo>
                  <a:lnTo>
                    <a:pt x="299" y="743"/>
                  </a:lnTo>
                  <a:lnTo>
                    <a:pt x="299" y="754"/>
                  </a:lnTo>
                  <a:lnTo>
                    <a:pt x="303" y="761"/>
                  </a:lnTo>
                  <a:lnTo>
                    <a:pt x="310" y="776"/>
                  </a:lnTo>
                  <a:lnTo>
                    <a:pt x="324" y="787"/>
                  </a:lnTo>
                  <a:lnTo>
                    <a:pt x="339" y="790"/>
                  </a:lnTo>
                  <a:lnTo>
                    <a:pt x="346" y="797"/>
                  </a:lnTo>
                  <a:lnTo>
                    <a:pt x="353" y="805"/>
                  </a:lnTo>
                  <a:lnTo>
                    <a:pt x="353" y="815"/>
                  </a:lnTo>
                  <a:lnTo>
                    <a:pt x="350" y="823"/>
                  </a:lnTo>
                  <a:lnTo>
                    <a:pt x="342" y="833"/>
                  </a:lnTo>
                  <a:lnTo>
                    <a:pt x="328" y="844"/>
                  </a:lnTo>
                  <a:lnTo>
                    <a:pt x="310" y="855"/>
                  </a:lnTo>
                  <a:lnTo>
                    <a:pt x="296" y="866"/>
                  </a:lnTo>
                  <a:lnTo>
                    <a:pt x="281" y="884"/>
                  </a:lnTo>
                  <a:lnTo>
                    <a:pt x="278" y="902"/>
                  </a:lnTo>
                  <a:lnTo>
                    <a:pt x="274" y="920"/>
                  </a:lnTo>
                  <a:lnTo>
                    <a:pt x="274" y="942"/>
                  </a:lnTo>
                  <a:lnTo>
                    <a:pt x="278" y="956"/>
                  </a:lnTo>
                  <a:lnTo>
                    <a:pt x="285" y="978"/>
                  </a:lnTo>
                  <a:lnTo>
                    <a:pt x="288" y="985"/>
                  </a:lnTo>
                  <a:lnTo>
                    <a:pt x="288" y="996"/>
                  </a:lnTo>
                  <a:lnTo>
                    <a:pt x="285" y="1025"/>
                  </a:lnTo>
                  <a:lnTo>
                    <a:pt x="281" y="1061"/>
                  </a:lnTo>
                  <a:lnTo>
                    <a:pt x="285" y="1079"/>
                  </a:lnTo>
                  <a:lnTo>
                    <a:pt x="288" y="1093"/>
                  </a:lnTo>
                  <a:lnTo>
                    <a:pt x="296" y="1100"/>
                  </a:lnTo>
                  <a:lnTo>
                    <a:pt x="303" y="1107"/>
                  </a:lnTo>
                  <a:lnTo>
                    <a:pt x="317" y="1111"/>
                  </a:lnTo>
                  <a:lnTo>
                    <a:pt x="328" y="1111"/>
                  </a:lnTo>
                  <a:lnTo>
                    <a:pt x="357" y="1115"/>
                  </a:lnTo>
                  <a:lnTo>
                    <a:pt x="371" y="1118"/>
                  </a:lnTo>
                  <a:lnTo>
                    <a:pt x="382" y="1125"/>
                  </a:lnTo>
                  <a:lnTo>
                    <a:pt x="389" y="1129"/>
                  </a:lnTo>
                  <a:lnTo>
                    <a:pt x="397" y="1129"/>
                  </a:lnTo>
                  <a:lnTo>
                    <a:pt x="415" y="1129"/>
                  </a:lnTo>
                  <a:lnTo>
                    <a:pt x="433" y="1115"/>
                  </a:lnTo>
                  <a:lnTo>
                    <a:pt x="443" y="1104"/>
                  </a:lnTo>
                  <a:lnTo>
                    <a:pt x="451" y="1100"/>
                  </a:lnTo>
                  <a:lnTo>
                    <a:pt x="476" y="1100"/>
                  </a:lnTo>
                  <a:lnTo>
                    <a:pt x="490" y="1100"/>
                  </a:lnTo>
                  <a:lnTo>
                    <a:pt x="494" y="1097"/>
                  </a:lnTo>
                  <a:lnTo>
                    <a:pt x="497" y="1093"/>
                  </a:lnTo>
                  <a:lnTo>
                    <a:pt x="501" y="1082"/>
                  </a:lnTo>
                  <a:lnTo>
                    <a:pt x="512" y="1071"/>
                  </a:lnTo>
                  <a:lnTo>
                    <a:pt x="523" y="1061"/>
                  </a:lnTo>
                  <a:lnTo>
                    <a:pt x="530" y="1061"/>
                  </a:lnTo>
                  <a:lnTo>
                    <a:pt x="548" y="1061"/>
                  </a:lnTo>
                  <a:lnTo>
                    <a:pt x="566" y="1050"/>
                  </a:lnTo>
                  <a:lnTo>
                    <a:pt x="577" y="1043"/>
                  </a:lnTo>
                  <a:lnTo>
                    <a:pt x="584" y="1032"/>
                  </a:lnTo>
                  <a:lnTo>
                    <a:pt x="613" y="985"/>
                  </a:lnTo>
                  <a:lnTo>
                    <a:pt x="624" y="960"/>
                  </a:lnTo>
                  <a:lnTo>
                    <a:pt x="638" y="945"/>
                  </a:lnTo>
                  <a:lnTo>
                    <a:pt x="645" y="931"/>
                  </a:lnTo>
                  <a:lnTo>
                    <a:pt x="649" y="916"/>
                  </a:lnTo>
                  <a:lnTo>
                    <a:pt x="649" y="902"/>
                  </a:lnTo>
                  <a:lnTo>
                    <a:pt x="645" y="877"/>
                  </a:lnTo>
                  <a:lnTo>
                    <a:pt x="642" y="866"/>
                  </a:lnTo>
                  <a:lnTo>
                    <a:pt x="602" y="765"/>
                  </a:lnTo>
                  <a:lnTo>
                    <a:pt x="591" y="722"/>
                  </a:lnTo>
                  <a:lnTo>
                    <a:pt x="598" y="707"/>
                  </a:lnTo>
                  <a:lnTo>
                    <a:pt x="606" y="689"/>
                  </a:lnTo>
                  <a:lnTo>
                    <a:pt x="609" y="650"/>
                  </a:lnTo>
                  <a:lnTo>
                    <a:pt x="609" y="613"/>
                  </a:lnTo>
                  <a:lnTo>
                    <a:pt x="609" y="599"/>
                  </a:lnTo>
                  <a:lnTo>
                    <a:pt x="476" y="531"/>
                  </a:lnTo>
                  <a:lnTo>
                    <a:pt x="454" y="516"/>
                  </a:lnTo>
                  <a:lnTo>
                    <a:pt x="440" y="509"/>
                  </a:lnTo>
                  <a:lnTo>
                    <a:pt x="433" y="498"/>
                  </a:lnTo>
                  <a:lnTo>
                    <a:pt x="429" y="491"/>
                  </a:lnTo>
                  <a:lnTo>
                    <a:pt x="429" y="487"/>
                  </a:lnTo>
                  <a:lnTo>
                    <a:pt x="433" y="484"/>
                  </a:lnTo>
                  <a:lnTo>
                    <a:pt x="436" y="480"/>
                  </a:lnTo>
                  <a:lnTo>
                    <a:pt x="458" y="458"/>
                  </a:lnTo>
                  <a:lnTo>
                    <a:pt x="458" y="455"/>
                  </a:lnTo>
                  <a:lnTo>
                    <a:pt x="454" y="455"/>
                  </a:lnTo>
                  <a:lnTo>
                    <a:pt x="425" y="444"/>
                  </a:lnTo>
                  <a:lnTo>
                    <a:pt x="407" y="433"/>
                  </a:lnTo>
                  <a:lnTo>
                    <a:pt x="397" y="422"/>
                  </a:lnTo>
                  <a:lnTo>
                    <a:pt x="393" y="415"/>
                  </a:lnTo>
                  <a:lnTo>
                    <a:pt x="400" y="408"/>
                  </a:lnTo>
                  <a:lnTo>
                    <a:pt x="411" y="397"/>
                  </a:lnTo>
                  <a:lnTo>
                    <a:pt x="447" y="375"/>
                  </a:lnTo>
                  <a:lnTo>
                    <a:pt x="465" y="361"/>
                  </a:lnTo>
                  <a:lnTo>
                    <a:pt x="476" y="350"/>
                  </a:lnTo>
                  <a:lnTo>
                    <a:pt x="483" y="339"/>
                  </a:lnTo>
                  <a:lnTo>
                    <a:pt x="487" y="329"/>
                  </a:lnTo>
                  <a:lnTo>
                    <a:pt x="490" y="314"/>
                  </a:lnTo>
                  <a:lnTo>
                    <a:pt x="487" y="311"/>
                  </a:lnTo>
                  <a:lnTo>
                    <a:pt x="487" y="300"/>
                  </a:lnTo>
                  <a:lnTo>
                    <a:pt x="483" y="278"/>
                  </a:lnTo>
                  <a:lnTo>
                    <a:pt x="483" y="242"/>
                  </a:lnTo>
                  <a:lnTo>
                    <a:pt x="487" y="217"/>
                  </a:lnTo>
                  <a:lnTo>
                    <a:pt x="494" y="192"/>
                  </a:lnTo>
                  <a:lnTo>
                    <a:pt x="497" y="166"/>
                  </a:lnTo>
                  <a:lnTo>
                    <a:pt x="497" y="148"/>
                  </a:lnTo>
                  <a:lnTo>
                    <a:pt x="490" y="134"/>
                  </a:lnTo>
                  <a:lnTo>
                    <a:pt x="479" y="127"/>
                  </a:lnTo>
                  <a:lnTo>
                    <a:pt x="469" y="119"/>
                  </a:lnTo>
                  <a:lnTo>
                    <a:pt x="458" y="119"/>
                  </a:lnTo>
                  <a:lnTo>
                    <a:pt x="447" y="116"/>
                  </a:lnTo>
                  <a:lnTo>
                    <a:pt x="440" y="116"/>
                  </a:lnTo>
                  <a:lnTo>
                    <a:pt x="422" y="116"/>
                  </a:lnTo>
                  <a:lnTo>
                    <a:pt x="400" y="112"/>
                  </a:lnTo>
                  <a:lnTo>
                    <a:pt x="389" y="105"/>
                  </a:lnTo>
                  <a:lnTo>
                    <a:pt x="378" y="98"/>
                  </a:lnTo>
                  <a:lnTo>
                    <a:pt x="371" y="91"/>
                  </a:lnTo>
                  <a:lnTo>
                    <a:pt x="357" y="83"/>
                  </a:lnTo>
                  <a:lnTo>
                    <a:pt x="324" y="73"/>
                  </a:lnTo>
                  <a:lnTo>
                    <a:pt x="288" y="69"/>
                  </a:lnTo>
                  <a:lnTo>
                    <a:pt x="274" y="73"/>
                  </a:lnTo>
                  <a:lnTo>
                    <a:pt x="260" y="73"/>
                  </a:lnTo>
                  <a:lnTo>
                    <a:pt x="245" y="73"/>
                  </a:lnTo>
                  <a:lnTo>
                    <a:pt x="234" y="73"/>
                  </a:lnTo>
                  <a:lnTo>
                    <a:pt x="213" y="62"/>
                  </a:lnTo>
                  <a:lnTo>
                    <a:pt x="191" y="47"/>
                  </a:lnTo>
                  <a:lnTo>
                    <a:pt x="177" y="29"/>
                  </a:lnTo>
                  <a:lnTo>
                    <a:pt x="166" y="15"/>
                  </a:lnTo>
                  <a:lnTo>
                    <a:pt x="155" y="0"/>
                  </a:lnTo>
                  <a:lnTo>
                    <a:pt x="90" y="73"/>
                  </a:lnTo>
                  <a:lnTo>
                    <a:pt x="86" y="145"/>
                  </a:lnTo>
                  <a:lnTo>
                    <a:pt x="76" y="156"/>
                  </a:lnTo>
                  <a:lnTo>
                    <a:pt x="76" y="213"/>
                  </a:lnTo>
                  <a:lnTo>
                    <a:pt x="50" y="242"/>
                  </a:lnTo>
                  <a:lnTo>
                    <a:pt x="43" y="336"/>
                  </a:lnTo>
                  <a:lnTo>
                    <a:pt x="29" y="372"/>
                  </a:lnTo>
                  <a:lnTo>
                    <a:pt x="36" y="408"/>
                  </a:lnTo>
                  <a:lnTo>
                    <a:pt x="40" y="437"/>
                  </a:lnTo>
                  <a:lnTo>
                    <a:pt x="32" y="462"/>
                  </a:lnTo>
                  <a:lnTo>
                    <a:pt x="25" y="476"/>
                  </a:lnTo>
                  <a:lnTo>
                    <a:pt x="18" y="491"/>
                  </a:lnTo>
                  <a:lnTo>
                    <a:pt x="7" y="498"/>
                  </a:lnTo>
                  <a:lnTo>
                    <a:pt x="0" y="502"/>
                  </a:lnTo>
                  <a:lnTo>
                    <a:pt x="58" y="516"/>
                  </a:lnTo>
                  <a:lnTo>
                    <a:pt x="104" y="531"/>
                  </a:lnTo>
                  <a:lnTo>
                    <a:pt x="123" y="538"/>
                  </a:lnTo>
                  <a:lnTo>
                    <a:pt x="137" y="549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9" name="文本框 47"/>
            <p:cNvSpPr txBox="1"/>
            <p:nvPr/>
          </p:nvSpPr>
          <p:spPr>
            <a:xfrm>
              <a:off x="8612" y="4668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银川市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文本框 48"/>
            <p:cNvSpPr txBox="1"/>
            <p:nvPr/>
          </p:nvSpPr>
          <p:spPr>
            <a:xfrm>
              <a:off x="8457" y="9461"/>
              <a:ext cx="1139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固原市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文本框 49"/>
            <p:cNvSpPr txBox="1"/>
            <p:nvPr/>
          </p:nvSpPr>
          <p:spPr>
            <a:xfrm>
              <a:off x="9080" y="3392"/>
              <a:ext cx="145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石嘴山市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文本框 50"/>
            <p:cNvSpPr txBox="1"/>
            <p:nvPr/>
          </p:nvSpPr>
          <p:spPr>
            <a:xfrm>
              <a:off x="8443" y="576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吴忠市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文本框 60"/>
            <p:cNvSpPr txBox="1"/>
            <p:nvPr/>
          </p:nvSpPr>
          <p:spPr>
            <a:xfrm>
              <a:off x="7017" y="6489"/>
              <a:ext cx="1139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中卫市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宁夏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104640" y="1656080"/>
            <a:ext cx="3689985" cy="5654040"/>
            <a:chOff x="6464" y="2608"/>
            <a:chExt cx="5811" cy="8904"/>
          </a:xfrm>
        </p:grpSpPr>
        <p:grpSp>
          <p:nvGrpSpPr>
            <p:cNvPr id="27" name="组合 26"/>
            <p:cNvGrpSpPr/>
            <p:nvPr/>
          </p:nvGrpSpPr>
          <p:grpSpPr>
            <a:xfrm>
              <a:off x="6464" y="2608"/>
              <a:ext cx="5704" cy="8904"/>
              <a:chOff x="2891813" y="889952"/>
              <a:chExt cx="3621736" cy="5653962"/>
            </a:xfrm>
          </p:grpSpPr>
          <p:sp>
            <p:nvSpPr>
              <p:cNvPr id="28" name="Freeform 8"/>
              <p:cNvSpPr/>
              <p:nvPr/>
            </p:nvSpPr>
            <p:spPr bwMode="auto">
              <a:xfrm>
                <a:off x="2891813" y="1916733"/>
                <a:ext cx="1562840" cy="2062896"/>
              </a:xfrm>
              <a:custGeom>
                <a:avLst/>
                <a:gdLst>
                  <a:gd name="T0" fmla="*/ 1099 w 1172"/>
                  <a:gd name="T1" fmla="*/ 441 h 1547"/>
                  <a:gd name="T2" fmla="*/ 1019 w 1172"/>
                  <a:gd name="T3" fmla="*/ 394 h 1547"/>
                  <a:gd name="T4" fmla="*/ 895 w 1172"/>
                  <a:gd name="T5" fmla="*/ 270 h 1547"/>
                  <a:gd name="T6" fmla="*/ 833 w 1172"/>
                  <a:gd name="T7" fmla="*/ 277 h 1547"/>
                  <a:gd name="T8" fmla="*/ 800 w 1172"/>
                  <a:gd name="T9" fmla="*/ 244 h 1547"/>
                  <a:gd name="T10" fmla="*/ 723 w 1172"/>
                  <a:gd name="T11" fmla="*/ 175 h 1547"/>
                  <a:gd name="T12" fmla="*/ 716 w 1172"/>
                  <a:gd name="T13" fmla="*/ 55 h 1547"/>
                  <a:gd name="T14" fmla="*/ 668 w 1172"/>
                  <a:gd name="T15" fmla="*/ 33 h 1547"/>
                  <a:gd name="T16" fmla="*/ 599 w 1172"/>
                  <a:gd name="T17" fmla="*/ 7 h 1547"/>
                  <a:gd name="T18" fmla="*/ 475 w 1172"/>
                  <a:gd name="T19" fmla="*/ 241 h 1547"/>
                  <a:gd name="T20" fmla="*/ 471 w 1172"/>
                  <a:gd name="T21" fmla="*/ 270 h 1547"/>
                  <a:gd name="T22" fmla="*/ 508 w 1172"/>
                  <a:gd name="T23" fmla="*/ 285 h 1547"/>
                  <a:gd name="T24" fmla="*/ 475 w 1172"/>
                  <a:gd name="T25" fmla="*/ 306 h 1547"/>
                  <a:gd name="T26" fmla="*/ 424 w 1172"/>
                  <a:gd name="T27" fmla="*/ 339 h 1547"/>
                  <a:gd name="T28" fmla="*/ 391 w 1172"/>
                  <a:gd name="T29" fmla="*/ 361 h 1547"/>
                  <a:gd name="T30" fmla="*/ 318 w 1172"/>
                  <a:gd name="T31" fmla="*/ 394 h 1547"/>
                  <a:gd name="T32" fmla="*/ 281 w 1172"/>
                  <a:gd name="T33" fmla="*/ 314 h 1547"/>
                  <a:gd name="T34" fmla="*/ 234 w 1172"/>
                  <a:gd name="T35" fmla="*/ 204 h 1547"/>
                  <a:gd name="T36" fmla="*/ 157 w 1172"/>
                  <a:gd name="T37" fmla="*/ 131 h 1547"/>
                  <a:gd name="T38" fmla="*/ 121 w 1172"/>
                  <a:gd name="T39" fmla="*/ 153 h 1547"/>
                  <a:gd name="T40" fmla="*/ 88 w 1172"/>
                  <a:gd name="T41" fmla="*/ 175 h 1547"/>
                  <a:gd name="T42" fmla="*/ 44 w 1172"/>
                  <a:gd name="T43" fmla="*/ 241 h 1547"/>
                  <a:gd name="T44" fmla="*/ 63 w 1172"/>
                  <a:gd name="T45" fmla="*/ 303 h 1547"/>
                  <a:gd name="T46" fmla="*/ 15 w 1172"/>
                  <a:gd name="T47" fmla="*/ 336 h 1547"/>
                  <a:gd name="T48" fmla="*/ 30 w 1172"/>
                  <a:gd name="T49" fmla="*/ 467 h 1547"/>
                  <a:gd name="T50" fmla="*/ 66 w 1172"/>
                  <a:gd name="T51" fmla="*/ 511 h 1547"/>
                  <a:gd name="T52" fmla="*/ 95 w 1172"/>
                  <a:gd name="T53" fmla="*/ 566 h 1547"/>
                  <a:gd name="T54" fmla="*/ 88 w 1172"/>
                  <a:gd name="T55" fmla="*/ 606 h 1547"/>
                  <a:gd name="T56" fmla="*/ 4 w 1172"/>
                  <a:gd name="T57" fmla="*/ 653 h 1547"/>
                  <a:gd name="T58" fmla="*/ 11 w 1172"/>
                  <a:gd name="T59" fmla="*/ 719 h 1547"/>
                  <a:gd name="T60" fmla="*/ 77 w 1172"/>
                  <a:gd name="T61" fmla="*/ 792 h 1547"/>
                  <a:gd name="T62" fmla="*/ 103 w 1172"/>
                  <a:gd name="T63" fmla="*/ 821 h 1547"/>
                  <a:gd name="T64" fmla="*/ 103 w 1172"/>
                  <a:gd name="T65" fmla="*/ 916 h 1547"/>
                  <a:gd name="T66" fmla="*/ 274 w 1172"/>
                  <a:gd name="T67" fmla="*/ 1018 h 1547"/>
                  <a:gd name="T68" fmla="*/ 453 w 1172"/>
                  <a:gd name="T69" fmla="*/ 1157 h 1547"/>
                  <a:gd name="T70" fmla="*/ 522 w 1172"/>
                  <a:gd name="T71" fmla="*/ 1164 h 1547"/>
                  <a:gd name="T72" fmla="*/ 562 w 1172"/>
                  <a:gd name="T73" fmla="*/ 1189 h 1547"/>
                  <a:gd name="T74" fmla="*/ 479 w 1172"/>
                  <a:gd name="T75" fmla="*/ 1303 h 1547"/>
                  <a:gd name="T76" fmla="*/ 446 w 1172"/>
                  <a:gd name="T77" fmla="*/ 1343 h 1547"/>
                  <a:gd name="T78" fmla="*/ 464 w 1172"/>
                  <a:gd name="T79" fmla="*/ 1390 h 1547"/>
                  <a:gd name="T80" fmla="*/ 427 w 1172"/>
                  <a:gd name="T81" fmla="*/ 1449 h 1547"/>
                  <a:gd name="T82" fmla="*/ 468 w 1172"/>
                  <a:gd name="T83" fmla="*/ 1456 h 1547"/>
                  <a:gd name="T84" fmla="*/ 555 w 1172"/>
                  <a:gd name="T85" fmla="*/ 1456 h 1547"/>
                  <a:gd name="T86" fmla="*/ 617 w 1172"/>
                  <a:gd name="T87" fmla="*/ 1452 h 1547"/>
                  <a:gd name="T88" fmla="*/ 676 w 1172"/>
                  <a:gd name="T89" fmla="*/ 1456 h 1547"/>
                  <a:gd name="T90" fmla="*/ 792 w 1172"/>
                  <a:gd name="T91" fmla="*/ 1547 h 1547"/>
                  <a:gd name="T92" fmla="*/ 822 w 1172"/>
                  <a:gd name="T93" fmla="*/ 1518 h 1547"/>
                  <a:gd name="T94" fmla="*/ 843 w 1172"/>
                  <a:gd name="T95" fmla="*/ 1492 h 1547"/>
                  <a:gd name="T96" fmla="*/ 909 w 1172"/>
                  <a:gd name="T97" fmla="*/ 1412 h 1547"/>
                  <a:gd name="T98" fmla="*/ 946 w 1172"/>
                  <a:gd name="T99" fmla="*/ 1379 h 1547"/>
                  <a:gd name="T100" fmla="*/ 1011 w 1172"/>
                  <a:gd name="T101" fmla="*/ 1328 h 1547"/>
                  <a:gd name="T102" fmla="*/ 1019 w 1172"/>
                  <a:gd name="T103" fmla="*/ 1120 h 1547"/>
                  <a:gd name="T104" fmla="*/ 1066 w 1172"/>
                  <a:gd name="T105" fmla="*/ 1014 h 1547"/>
                  <a:gd name="T106" fmla="*/ 1135 w 1172"/>
                  <a:gd name="T107" fmla="*/ 938 h 1547"/>
                  <a:gd name="T108" fmla="*/ 1128 w 1172"/>
                  <a:gd name="T109" fmla="*/ 857 h 1547"/>
                  <a:gd name="T110" fmla="*/ 1008 w 1172"/>
                  <a:gd name="T111" fmla="*/ 795 h 1547"/>
                  <a:gd name="T112" fmla="*/ 1015 w 1172"/>
                  <a:gd name="T113" fmla="*/ 711 h 1547"/>
                  <a:gd name="T114" fmla="*/ 1070 w 1172"/>
                  <a:gd name="T115" fmla="*/ 679 h 1547"/>
                  <a:gd name="T116" fmla="*/ 1103 w 1172"/>
                  <a:gd name="T117" fmla="*/ 536 h 1547"/>
                  <a:gd name="T118" fmla="*/ 1168 w 1172"/>
                  <a:gd name="T119" fmla="*/ 496 h 15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72" h="1547">
                    <a:moveTo>
                      <a:pt x="1146" y="463"/>
                    </a:moveTo>
                    <a:lnTo>
                      <a:pt x="1146" y="463"/>
                    </a:lnTo>
                    <a:lnTo>
                      <a:pt x="1124" y="460"/>
                    </a:lnTo>
                    <a:lnTo>
                      <a:pt x="1114" y="452"/>
                    </a:lnTo>
                    <a:lnTo>
                      <a:pt x="1103" y="449"/>
                    </a:lnTo>
                    <a:lnTo>
                      <a:pt x="1099" y="441"/>
                    </a:lnTo>
                    <a:lnTo>
                      <a:pt x="1095" y="431"/>
                    </a:lnTo>
                    <a:lnTo>
                      <a:pt x="1095" y="427"/>
                    </a:lnTo>
                    <a:lnTo>
                      <a:pt x="1092" y="427"/>
                    </a:lnTo>
                    <a:lnTo>
                      <a:pt x="1077" y="416"/>
                    </a:lnTo>
                    <a:lnTo>
                      <a:pt x="1051" y="405"/>
                    </a:lnTo>
                    <a:lnTo>
                      <a:pt x="1019" y="394"/>
                    </a:lnTo>
                    <a:lnTo>
                      <a:pt x="1000" y="379"/>
                    </a:lnTo>
                    <a:lnTo>
                      <a:pt x="964" y="339"/>
                    </a:lnTo>
                    <a:lnTo>
                      <a:pt x="935" y="314"/>
                    </a:lnTo>
                    <a:lnTo>
                      <a:pt x="913" y="292"/>
                    </a:lnTo>
                    <a:lnTo>
                      <a:pt x="895" y="270"/>
                    </a:lnTo>
                    <a:lnTo>
                      <a:pt x="887" y="270"/>
                    </a:lnTo>
                    <a:lnTo>
                      <a:pt x="876" y="266"/>
                    </a:lnTo>
                    <a:lnTo>
                      <a:pt x="865" y="263"/>
                    </a:lnTo>
                    <a:lnTo>
                      <a:pt x="854" y="266"/>
                    </a:lnTo>
                    <a:lnTo>
                      <a:pt x="843" y="270"/>
                    </a:lnTo>
                    <a:lnTo>
                      <a:pt x="833" y="277"/>
                    </a:lnTo>
                    <a:lnTo>
                      <a:pt x="833" y="274"/>
                    </a:lnTo>
                    <a:lnTo>
                      <a:pt x="829" y="263"/>
                    </a:lnTo>
                    <a:lnTo>
                      <a:pt x="822" y="255"/>
                    </a:lnTo>
                    <a:lnTo>
                      <a:pt x="814" y="248"/>
                    </a:lnTo>
                    <a:lnTo>
                      <a:pt x="800" y="244"/>
                    </a:lnTo>
                    <a:lnTo>
                      <a:pt x="785" y="241"/>
                    </a:lnTo>
                    <a:lnTo>
                      <a:pt x="770" y="230"/>
                    </a:lnTo>
                    <a:lnTo>
                      <a:pt x="756" y="219"/>
                    </a:lnTo>
                    <a:lnTo>
                      <a:pt x="738" y="201"/>
                    </a:lnTo>
                    <a:lnTo>
                      <a:pt x="723" y="175"/>
                    </a:lnTo>
                    <a:lnTo>
                      <a:pt x="712" y="142"/>
                    </a:lnTo>
                    <a:lnTo>
                      <a:pt x="708" y="124"/>
                    </a:lnTo>
                    <a:lnTo>
                      <a:pt x="708" y="102"/>
                    </a:lnTo>
                    <a:lnTo>
                      <a:pt x="712" y="80"/>
                    </a:lnTo>
                    <a:lnTo>
                      <a:pt x="716" y="55"/>
                    </a:lnTo>
                    <a:lnTo>
                      <a:pt x="708" y="58"/>
                    </a:lnTo>
                    <a:lnTo>
                      <a:pt x="694" y="58"/>
                    </a:lnTo>
                    <a:lnTo>
                      <a:pt x="683" y="51"/>
                    </a:lnTo>
                    <a:lnTo>
                      <a:pt x="668" y="33"/>
                    </a:lnTo>
                    <a:lnTo>
                      <a:pt x="661" y="22"/>
                    </a:lnTo>
                    <a:lnTo>
                      <a:pt x="650" y="15"/>
                    </a:lnTo>
                    <a:lnTo>
                      <a:pt x="639" y="7"/>
                    </a:lnTo>
                    <a:lnTo>
                      <a:pt x="628" y="0"/>
                    </a:lnTo>
                    <a:lnTo>
                      <a:pt x="614" y="0"/>
                    </a:lnTo>
                    <a:lnTo>
                      <a:pt x="599" y="7"/>
                    </a:lnTo>
                    <a:lnTo>
                      <a:pt x="584" y="22"/>
                    </a:lnTo>
                    <a:lnTo>
                      <a:pt x="533" y="131"/>
                    </a:lnTo>
                    <a:lnTo>
                      <a:pt x="497" y="208"/>
                    </a:lnTo>
                    <a:lnTo>
                      <a:pt x="479" y="234"/>
                    </a:lnTo>
                    <a:lnTo>
                      <a:pt x="475" y="241"/>
                    </a:lnTo>
                    <a:lnTo>
                      <a:pt x="468" y="241"/>
                    </a:lnTo>
                    <a:lnTo>
                      <a:pt x="468" y="248"/>
                    </a:lnTo>
                    <a:lnTo>
                      <a:pt x="468" y="255"/>
                    </a:lnTo>
                    <a:lnTo>
                      <a:pt x="468" y="263"/>
                    </a:lnTo>
                    <a:lnTo>
                      <a:pt x="471" y="270"/>
                    </a:lnTo>
                    <a:lnTo>
                      <a:pt x="479" y="274"/>
                    </a:lnTo>
                    <a:lnTo>
                      <a:pt x="489" y="277"/>
                    </a:lnTo>
                    <a:lnTo>
                      <a:pt x="500" y="277"/>
                    </a:lnTo>
                    <a:lnTo>
                      <a:pt x="508" y="281"/>
                    </a:lnTo>
                    <a:lnTo>
                      <a:pt x="508" y="285"/>
                    </a:lnTo>
                    <a:lnTo>
                      <a:pt x="508" y="292"/>
                    </a:lnTo>
                    <a:lnTo>
                      <a:pt x="500" y="299"/>
                    </a:lnTo>
                    <a:lnTo>
                      <a:pt x="486" y="303"/>
                    </a:lnTo>
                    <a:lnTo>
                      <a:pt x="479" y="303"/>
                    </a:lnTo>
                    <a:lnTo>
                      <a:pt x="475" y="306"/>
                    </a:lnTo>
                    <a:lnTo>
                      <a:pt x="464" y="317"/>
                    </a:lnTo>
                    <a:lnTo>
                      <a:pt x="460" y="332"/>
                    </a:lnTo>
                    <a:lnTo>
                      <a:pt x="442" y="339"/>
                    </a:lnTo>
                    <a:lnTo>
                      <a:pt x="427" y="343"/>
                    </a:lnTo>
                    <a:lnTo>
                      <a:pt x="424" y="339"/>
                    </a:lnTo>
                    <a:lnTo>
                      <a:pt x="417" y="339"/>
                    </a:lnTo>
                    <a:lnTo>
                      <a:pt x="413" y="336"/>
                    </a:lnTo>
                    <a:lnTo>
                      <a:pt x="409" y="339"/>
                    </a:lnTo>
                    <a:lnTo>
                      <a:pt x="398" y="347"/>
                    </a:lnTo>
                    <a:lnTo>
                      <a:pt x="391" y="361"/>
                    </a:lnTo>
                    <a:lnTo>
                      <a:pt x="351" y="372"/>
                    </a:lnTo>
                    <a:lnTo>
                      <a:pt x="347" y="379"/>
                    </a:lnTo>
                    <a:lnTo>
                      <a:pt x="333" y="390"/>
                    </a:lnTo>
                    <a:lnTo>
                      <a:pt x="325" y="394"/>
                    </a:lnTo>
                    <a:lnTo>
                      <a:pt x="318" y="394"/>
                    </a:lnTo>
                    <a:lnTo>
                      <a:pt x="314" y="383"/>
                    </a:lnTo>
                    <a:lnTo>
                      <a:pt x="314" y="369"/>
                    </a:lnTo>
                    <a:lnTo>
                      <a:pt x="311" y="343"/>
                    </a:lnTo>
                    <a:lnTo>
                      <a:pt x="292" y="325"/>
                    </a:lnTo>
                    <a:lnTo>
                      <a:pt x="281" y="314"/>
                    </a:lnTo>
                    <a:lnTo>
                      <a:pt x="274" y="306"/>
                    </a:lnTo>
                    <a:lnTo>
                      <a:pt x="274" y="266"/>
                    </a:lnTo>
                    <a:lnTo>
                      <a:pt x="245" y="241"/>
                    </a:lnTo>
                    <a:lnTo>
                      <a:pt x="241" y="223"/>
                    </a:lnTo>
                    <a:lnTo>
                      <a:pt x="234" y="204"/>
                    </a:lnTo>
                    <a:lnTo>
                      <a:pt x="227" y="201"/>
                    </a:lnTo>
                    <a:lnTo>
                      <a:pt x="219" y="197"/>
                    </a:lnTo>
                    <a:lnTo>
                      <a:pt x="187" y="171"/>
                    </a:lnTo>
                    <a:lnTo>
                      <a:pt x="179" y="157"/>
                    </a:lnTo>
                    <a:lnTo>
                      <a:pt x="157" y="131"/>
                    </a:lnTo>
                    <a:lnTo>
                      <a:pt x="146" y="124"/>
                    </a:lnTo>
                    <a:lnTo>
                      <a:pt x="143" y="120"/>
                    </a:lnTo>
                    <a:lnTo>
                      <a:pt x="136" y="120"/>
                    </a:lnTo>
                    <a:lnTo>
                      <a:pt x="132" y="124"/>
                    </a:lnTo>
                    <a:lnTo>
                      <a:pt x="128" y="131"/>
                    </a:lnTo>
                    <a:lnTo>
                      <a:pt x="121" y="153"/>
                    </a:lnTo>
                    <a:lnTo>
                      <a:pt x="121" y="157"/>
                    </a:lnTo>
                    <a:lnTo>
                      <a:pt x="117" y="164"/>
                    </a:lnTo>
                    <a:lnTo>
                      <a:pt x="106" y="171"/>
                    </a:lnTo>
                    <a:lnTo>
                      <a:pt x="88" y="175"/>
                    </a:lnTo>
                    <a:lnTo>
                      <a:pt x="73" y="179"/>
                    </a:lnTo>
                    <a:lnTo>
                      <a:pt x="63" y="186"/>
                    </a:lnTo>
                    <a:lnTo>
                      <a:pt x="52" y="197"/>
                    </a:lnTo>
                    <a:lnTo>
                      <a:pt x="48" y="208"/>
                    </a:lnTo>
                    <a:lnTo>
                      <a:pt x="44" y="223"/>
                    </a:lnTo>
                    <a:lnTo>
                      <a:pt x="44" y="241"/>
                    </a:lnTo>
                    <a:lnTo>
                      <a:pt x="52" y="255"/>
                    </a:lnTo>
                    <a:lnTo>
                      <a:pt x="63" y="266"/>
                    </a:lnTo>
                    <a:lnTo>
                      <a:pt x="63" y="274"/>
                    </a:lnTo>
                    <a:lnTo>
                      <a:pt x="66" y="288"/>
                    </a:lnTo>
                    <a:lnTo>
                      <a:pt x="63" y="303"/>
                    </a:lnTo>
                    <a:lnTo>
                      <a:pt x="59" y="310"/>
                    </a:lnTo>
                    <a:lnTo>
                      <a:pt x="52" y="314"/>
                    </a:lnTo>
                    <a:lnTo>
                      <a:pt x="41" y="317"/>
                    </a:lnTo>
                    <a:lnTo>
                      <a:pt x="26" y="328"/>
                    </a:lnTo>
                    <a:lnTo>
                      <a:pt x="15" y="336"/>
                    </a:lnTo>
                    <a:lnTo>
                      <a:pt x="11" y="347"/>
                    </a:lnTo>
                    <a:lnTo>
                      <a:pt x="8" y="354"/>
                    </a:lnTo>
                    <a:lnTo>
                      <a:pt x="11" y="365"/>
                    </a:lnTo>
                    <a:lnTo>
                      <a:pt x="15" y="434"/>
                    </a:lnTo>
                    <a:lnTo>
                      <a:pt x="30" y="467"/>
                    </a:lnTo>
                    <a:lnTo>
                      <a:pt x="41" y="489"/>
                    </a:lnTo>
                    <a:lnTo>
                      <a:pt x="48" y="496"/>
                    </a:lnTo>
                    <a:lnTo>
                      <a:pt x="55" y="500"/>
                    </a:lnTo>
                    <a:lnTo>
                      <a:pt x="63" y="504"/>
                    </a:lnTo>
                    <a:lnTo>
                      <a:pt x="66" y="511"/>
                    </a:lnTo>
                    <a:lnTo>
                      <a:pt x="73" y="522"/>
                    </a:lnTo>
                    <a:lnTo>
                      <a:pt x="73" y="536"/>
                    </a:lnTo>
                    <a:lnTo>
                      <a:pt x="81" y="551"/>
                    </a:lnTo>
                    <a:lnTo>
                      <a:pt x="95" y="566"/>
                    </a:lnTo>
                    <a:lnTo>
                      <a:pt x="99" y="569"/>
                    </a:lnTo>
                    <a:lnTo>
                      <a:pt x="103" y="584"/>
                    </a:lnTo>
                    <a:lnTo>
                      <a:pt x="99" y="598"/>
                    </a:lnTo>
                    <a:lnTo>
                      <a:pt x="95" y="602"/>
                    </a:lnTo>
                    <a:lnTo>
                      <a:pt x="88" y="606"/>
                    </a:lnTo>
                    <a:lnTo>
                      <a:pt x="70" y="609"/>
                    </a:lnTo>
                    <a:lnTo>
                      <a:pt x="41" y="613"/>
                    </a:lnTo>
                    <a:lnTo>
                      <a:pt x="30" y="620"/>
                    </a:lnTo>
                    <a:lnTo>
                      <a:pt x="19" y="628"/>
                    </a:lnTo>
                    <a:lnTo>
                      <a:pt x="8" y="639"/>
                    </a:lnTo>
                    <a:lnTo>
                      <a:pt x="4" y="653"/>
                    </a:lnTo>
                    <a:lnTo>
                      <a:pt x="0" y="686"/>
                    </a:lnTo>
                    <a:lnTo>
                      <a:pt x="0" y="697"/>
                    </a:lnTo>
                    <a:lnTo>
                      <a:pt x="0" y="708"/>
                    </a:lnTo>
                    <a:lnTo>
                      <a:pt x="4" y="715"/>
                    </a:lnTo>
                    <a:lnTo>
                      <a:pt x="11" y="719"/>
                    </a:lnTo>
                    <a:lnTo>
                      <a:pt x="22" y="722"/>
                    </a:lnTo>
                    <a:lnTo>
                      <a:pt x="37" y="722"/>
                    </a:lnTo>
                    <a:lnTo>
                      <a:pt x="44" y="748"/>
                    </a:lnTo>
                    <a:lnTo>
                      <a:pt x="70" y="792"/>
                    </a:lnTo>
                    <a:lnTo>
                      <a:pt x="77" y="792"/>
                    </a:lnTo>
                    <a:lnTo>
                      <a:pt x="95" y="795"/>
                    </a:lnTo>
                    <a:lnTo>
                      <a:pt x="103" y="799"/>
                    </a:lnTo>
                    <a:lnTo>
                      <a:pt x="106" y="803"/>
                    </a:lnTo>
                    <a:lnTo>
                      <a:pt x="106" y="810"/>
                    </a:lnTo>
                    <a:lnTo>
                      <a:pt x="103" y="821"/>
                    </a:lnTo>
                    <a:lnTo>
                      <a:pt x="95" y="832"/>
                    </a:lnTo>
                    <a:lnTo>
                      <a:pt x="88" y="857"/>
                    </a:lnTo>
                    <a:lnTo>
                      <a:pt x="84" y="876"/>
                    </a:lnTo>
                    <a:lnTo>
                      <a:pt x="84" y="890"/>
                    </a:lnTo>
                    <a:lnTo>
                      <a:pt x="92" y="905"/>
                    </a:lnTo>
                    <a:lnTo>
                      <a:pt x="103" y="916"/>
                    </a:lnTo>
                    <a:lnTo>
                      <a:pt x="132" y="912"/>
                    </a:lnTo>
                    <a:lnTo>
                      <a:pt x="150" y="927"/>
                    </a:lnTo>
                    <a:lnTo>
                      <a:pt x="190" y="949"/>
                    </a:lnTo>
                    <a:lnTo>
                      <a:pt x="227" y="967"/>
                    </a:lnTo>
                    <a:lnTo>
                      <a:pt x="241" y="1011"/>
                    </a:lnTo>
                    <a:lnTo>
                      <a:pt x="274" y="1018"/>
                    </a:lnTo>
                    <a:lnTo>
                      <a:pt x="376" y="1076"/>
                    </a:lnTo>
                    <a:lnTo>
                      <a:pt x="409" y="1102"/>
                    </a:lnTo>
                    <a:lnTo>
                      <a:pt x="417" y="1116"/>
                    </a:lnTo>
                    <a:lnTo>
                      <a:pt x="438" y="1146"/>
                    </a:lnTo>
                    <a:lnTo>
                      <a:pt x="453" y="1157"/>
                    </a:lnTo>
                    <a:lnTo>
                      <a:pt x="471" y="1168"/>
                    </a:lnTo>
                    <a:lnTo>
                      <a:pt x="489" y="1175"/>
                    </a:lnTo>
                    <a:lnTo>
                      <a:pt x="497" y="1171"/>
                    </a:lnTo>
                    <a:lnTo>
                      <a:pt x="508" y="1171"/>
                    </a:lnTo>
                    <a:lnTo>
                      <a:pt x="522" y="1164"/>
                    </a:lnTo>
                    <a:lnTo>
                      <a:pt x="537" y="1164"/>
                    </a:lnTo>
                    <a:lnTo>
                      <a:pt x="552" y="1164"/>
                    </a:lnTo>
                    <a:lnTo>
                      <a:pt x="562" y="1168"/>
                    </a:lnTo>
                    <a:lnTo>
                      <a:pt x="566" y="1171"/>
                    </a:lnTo>
                    <a:lnTo>
                      <a:pt x="566" y="1179"/>
                    </a:lnTo>
                    <a:lnTo>
                      <a:pt x="562" y="1189"/>
                    </a:lnTo>
                    <a:lnTo>
                      <a:pt x="559" y="1200"/>
                    </a:lnTo>
                    <a:lnTo>
                      <a:pt x="537" y="1237"/>
                    </a:lnTo>
                    <a:lnTo>
                      <a:pt x="508" y="1262"/>
                    </a:lnTo>
                    <a:lnTo>
                      <a:pt x="486" y="1288"/>
                    </a:lnTo>
                    <a:lnTo>
                      <a:pt x="479" y="1303"/>
                    </a:lnTo>
                    <a:lnTo>
                      <a:pt x="475" y="1314"/>
                    </a:lnTo>
                    <a:lnTo>
                      <a:pt x="460" y="1332"/>
                    </a:lnTo>
                    <a:lnTo>
                      <a:pt x="457" y="1335"/>
                    </a:lnTo>
                    <a:lnTo>
                      <a:pt x="446" y="1339"/>
                    </a:lnTo>
                    <a:lnTo>
                      <a:pt x="446" y="1343"/>
                    </a:lnTo>
                    <a:lnTo>
                      <a:pt x="446" y="1350"/>
                    </a:lnTo>
                    <a:lnTo>
                      <a:pt x="446" y="1357"/>
                    </a:lnTo>
                    <a:lnTo>
                      <a:pt x="457" y="1368"/>
                    </a:lnTo>
                    <a:lnTo>
                      <a:pt x="464" y="1379"/>
                    </a:lnTo>
                    <a:lnTo>
                      <a:pt x="464" y="1390"/>
                    </a:lnTo>
                    <a:lnTo>
                      <a:pt x="460" y="1394"/>
                    </a:lnTo>
                    <a:lnTo>
                      <a:pt x="457" y="1397"/>
                    </a:lnTo>
                    <a:lnTo>
                      <a:pt x="442" y="1401"/>
                    </a:lnTo>
                    <a:lnTo>
                      <a:pt x="435" y="1401"/>
                    </a:lnTo>
                    <a:lnTo>
                      <a:pt x="427" y="1401"/>
                    </a:lnTo>
                    <a:lnTo>
                      <a:pt x="427" y="1449"/>
                    </a:lnTo>
                    <a:lnTo>
                      <a:pt x="435" y="1452"/>
                    </a:lnTo>
                    <a:lnTo>
                      <a:pt x="442" y="1456"/>
                    </a:lnTo>
                    <a:lnTo>
                      <a:pt x="453" y="1456"/>
                    </a:lnTo>
                    <a:lnTo>
                      <a:pt x="468" y="1456"/>
                    </a:lnTo>
                    <a:lnTo>
                      <a:pt x="479" y="1470"/>
                    </a:lnTo>
                    <a:lnTo>
                      <a:pt x="519" y="1470"/>
                    </a:lnTo>
                    <a:lnTo>
                      <a:pt x="537" y="1463"/>
                    </a:lnTo>
                    <a:lnTo>
                      <a:pt x="555" y="1456"/>
                    </a:lnTo>
                    <a:lnTo>
                      <a:pt x="573" y="1459"/>
                    </a:lnTo>
                    <a:lnTo>
                      <a:pt x="588" y="1467"/>
                    </a:lnTo>
                    <a:lnTo>
                      <a:pt x="599" y="1459"/>
                    </a:lnTo>
                    <a:lnTo>
                      <a:pt x="617" y="1452"/>
                    </a:lnTo>
                    <a:lnTo>
                      <a:pt x="625" y="1445"/>
                    </a:lnTo>
                    <a:lnTo>
                      <a:pt x="639" y="1441"/>
                    </a:lnTo>
                    <a:lnTo>
                      <a:pt x="646" y="1441"/>
                    </a:lnTo>
                    <a:lnTo>
                      <a:pt x="654" y="1445"/>
                    </a:lnTo>
                    <a:lnTo>
                      <a:pt x="665" y="1449"/>
                    </a:lnTo>
                    <a:lnTo>
                      <a:pt x="676" y="1456"/>
                    </a:lnTo>
                    <a:lnTo>
                      <a:pt x="716" y="1536"/>
                    </a:lnTo>
                    <a:lnTo>
                      <a:pt x="763" y="1532"/>
                    </a:lnTo>
                    <a:lnTo>
                      <a:pt x="774" y="1536"/>
                    </a:lnTo>
                    <a:lnTo>
                      <a:pt x="792" y="1547"/>
                    </a:lnTo>
                    <a:lnTo>
                      <a:pt x="792" y="1532"/>
                    </a:lnTo>
                    <a:lnTo>
                      <a:pt x="807" y="1529"/>
                    </a:lnTo>
                    <a:lnTo>
                      <a:pt x="822" y="1525"/>
                    </a:lnTo>
                    <a:lnTo>
                      <a:pt x="822" y="1518"/>
                    </a:lnTo>
                    <a:lnTo>
                      <a:pt x="818" y="1511"/>
                    </a:lnTo>
                    <a:lnTo>
                      <a:pt x="818" y="1503"/>
                    </a:lnTo>
                    <a:lnTo>
                      <a:pt x="822" y="1500"/>
                    </a:lnTo>
                    <a:lnTo>
                      <a:pt x="829" y="1496"/>
                    </a:lnTo>
                    <a:lnTo>
                      <a:pt x="840" y="1492"/>
                    </a:lnTo>
                    <a:lnTo>
                      <a:pt x="843" y="1492"/>
                    </a:lnTo>
                    <a:lnTo>
                      <a:pt x="847" y="1452"/>
                    </a:lnTo>
                    <a:lnTo>
                      <a:pt x="862" y="1456"/>
                    </a:lnTo>
                    <a:lnTo>
                      <a:pt x="876" y="1452"/>
                    </a:lnTo>
                    <a:lnTo>
                      <a:pt x="898" y="1452"/>
                    </a:lnTo>
                    <a:lnTo>
                      <a:pt x="909" y="1412"/>
                    </a:lnTo>
                    <a:lnTo>
                      <a:pt x="920" y="1408"/>
                    </a:lnTo>
                    <a:lnTo>
                      <a:pt x="927" y="1405"/>
                    </a:lnTo>
                    <a:lnTo>
                      <a:pt x="935" y="1397"/>
                    </a:lnTo>
                    <a:lnTo>
                      <a:pt x="938" y="1390"/>
                    </a:lnTo>
                    <a:lnTo>
                      <a:pt x="946" y="1379"/>
                    </a:lnTo>
                    <a:lnTo>
                      <a:pt x="946" y="1372"/>
                    </a:lnTo>
                    <a:lnTo>
                      <a:pt x="989" y="1350"/>
                    </a:lnTo>
                    <a:lnTo>
                      <a:pt x="997" y="1346"/>
                    </a:lnTo>
                    <a:lnTo>
                      <a:pt x="1004" y="1339"/>
                    </a:lnTo>
                    <a:lnTo>
                      <a:pt x="1011" y="1328"/>
                    </a:lnTo>
                    <a:lnTo>
                      <a:pt x="1015" y="1317"/>
                    </a:lnTo>
                    <a:lnTo>
                      <a:pt x="1022" y="1284"/>
                    </a:lnTo>
                    <a:lnTo>
                      <a:pt x="1026" y="1248"/>
                    </a:lnTo>
                    <a:lnTo>
                      <a:pt x="1022" y="1171"/>
                    </a:lnTo>
                    <a:lnTo>
                      <a:pt x="1019" y="1120"/>
                    </a:lnTo>
                    <a:lnTo>
                      <a:pt x="1019" y="1106"/>
                    </a:lnTo>
                    <a:lnTo>
                      <a:pt x="1022" y="1087"/>
                    </a:lnTo>
                    <a:lnTo>
                      <a:pt x="1041" y="1054"/>
                    </a:lnTo>
                    <a:lnTo>
                      <a:pt x="1059" y="1025"/>
                    </a:lnTo>
                    <a:lnTo>
                      <a:pt x="1066" y="1014"/>
                    </a:lnTo>
                    <a:lnTo>
                      <a:pt x="1084" y="1007"/>
                    </a:lnTo>
                    <a:lnTo>
                      <a:pt x="1099" y="996"/>
                    </a:lnTo>
                    <a:lnTo>
                      <a:pt x="1110" y="981"/>
                    </a:lnTo>
                    <a:lnTo>
                      <a:pt x="1121" y="971"/>
                    </a:lnTo>
                    <a:lnTo>
                      <a:pt x="1132" y="945"/>
                    </a:lnTo>
                    <a:lnTo>
                      <a:pt x="1135" y="938"/>
                    </a:lnTo>
                    <a:lnTo>
                      <a:pt x="1139" y="916"/>
                    </a:lnTo>
                    <a:lnTo>
                      <a:pt x="1139" y="898"/>
                    </a:lnTo>
                    <a:lnTo>
                      <a:pt x="1139" y="879"/>
                    </a:lnTo>
                    <a:lnTo>
                      <a:pt x="1135" y="868"/>
                    </a:lnTo>
                    <a:lnTo>
                      <a:pt x="1128" y="857"/>
                    </a:lnTo>
                    <a:lnTo>
                      <a:pt x="1121" y="846"/>
                    </a:lnTo>
                    <a:lnTo>
                      <a:pt x="1103" y="832"/>
                    </a:lnTo>
                    <a:lnTo>
                      <a:pt x="1081" y="825"/>
                    </a:lnTo>
                    <a:lnTo>
                      <a:pt x="1062" y="821"/>
                    </a:lnTo>
                    <a:lnTo>
                      <a:pt x="1044" y="821"/>
                    </a:lnTo>
                    <a:lnTo>
                      <a:pt x="1008" y="795"/>
                    </a:lnTo>
                    <a:lnTo>
                      <a:pt x="997" y="774"/>
                    </a:lnTo>
                    <a:lnTo>
                      <a:pt x="993" y="755"/>
                    </a:lnTo>
                    <a:lnTo>
                      <a:pt x="997" y="737"/>
                    </a:lnTo>
                    <a:lnTo>
                      <a:pt x="1004" y="722"/>
                    </a:lnTo>
                    <a:lnTo>
                      <a:pt x="1015" y="711"/>
                    </a:lnTo>
                    <a:lnTo>
                      <a:pt x="1026" y="701"/>
                    </a:lnTo>
                    <a:lnTo>
                      <a:pt x="1037" y="693"/>
                    </a:lnTo>
                    <a:lnTo>
                      <a:pt x="1048" y="693"/>
                    </a:lnTo>
                    <a:lnTo>
                      <a:pt x="1059" y="686"/>
                    </a:lnTo>
                    <a:lnTo>
                      <a:pt x="1070" y="679"/>
                    </a:lnTo>
                    <a:lnTo>
                      <a:pt x="1077" y="668"/>
                    </a:lnTo>
                    <a:lnTo>
                      <a:pt x="1088" y="642"/>
                    </a:lnTo>
                    <a:lnTo>
                      <a:pt x="1095" y="613"/>
                    </a:lnTo>
                    <a:lnTo>
                      <a:pt x="1099" y="584"/>
                    </a:lnTo>
                    <a:lnTo>
                      <a:pt x="1103" y="558"/>
                    </a:lnTo>
                    <a:lnTo>
                      <a:pt x="1103" y="536"/>
                    </a:lnTo>
                    <a:lnTo>
                      <a:pt x="1110" y="522"/>
                    </a:lnTo>
                    <a:lnTo>
                      <a:pt x="1128" y="522"/>
                    </a:lnTo>
                    <a:lnTo>
                      <a:pt x="1146" y="518"/>
                    </a:lnTo>
                    <a:lnTo>
                      <a:pt x="1157" y="507"/>
                    </a:lnTo>
                    <a:lnTo>
                      <a:pt x="1168" y="496"/>
                    </a:lnTo>
                    <a:lnTo>
                      <a:pt x="1172" y="485"/>
                    </a:lnTo>
                    <a:lnTo>
                      <a:pt x="1172" y="474"/>
                    </a:lnTo>
                    <a:lnTo>
                      <a:pt x="1165" y="467"/>
                    </a:lnTo>
                    <a:lnTo>
                      <a:pt x="1146" y="463"/>
                    </a:lnTo>
                    <a:close/>
                  </a:path>
                </a:pathLst>
              </a:custGeom>
              <a:solidFill>
                <a:srgbClr val="E5E09C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Freeform 9"/>
              <p:cNvSpPr/>
              <p:nvPr/>
            </p:nvSpPr>
            <p:spPr bwMode="auto">
              <a:xfrm>
                <a:off x="4824028" y="3264883"/>
                <a:ext cx="657406" cy="874764"/>
              </a:xfrm>
              <a:custGeom>
                <a:avLst/>
                <a:gdLst>
                  <a:gd name="T0" fmla="*/ 442 w 493"/>
                  <a:gd name="T1" fmla="*/ 656 h 656"/>
                  <a:gd name="T2" fmla="*/ 478 w 493"/>
                  <a:gd name="T3" fmla="*/ 642 h 656"/>
                  <a:gd name="T4" fmla="*/ 486 w 493"/>
                  <a:gd name="T5" fmla="*/ 598 h 656"/>
                  <a:gd name="T6" fmla="*/ 478 w 493"/>
                  <a:gd name="T7" fmla="*/ 547 h 656"/>
                  <a:gd name="T8" fmla="*/ 493 w 493"/>
                  <a:gd name="T9" fmla="*/ 518 h 656"/>
                  <a:gd name="T10" fmla="*/ 486 w 493"/>
                  <a:gd name="T11" fmla="*/ 478 h 656"/>
                  <a:gd name="T12" fmla="*/ 478 w 493"/>
                  <a:gd name="T13" fmla="*/ 448 h 656"/>
                  <a:gd name="T14" fmla="*/ 456 w 493"/>
                  <a:gd name="T15" fmla="*/ 448 h 656"/>
                  <a:gd name="T16" fmla="*/ 398 w 493"/>
                  <a:gd name="T17" fmla="*/ 383 h 656"/>
                  <a:gd name="T18" fmla="*/ 376 w 493"/>
                  <a:gd name="T19" fmla="*/ 321 h 656"/>
                  <a:gd name="T20" fmla="*/ 383 w 493"/>
                  <a:gd name="T21" fmla="*/ 306 h 656"/>
                  <a:gd name="T22" fmla="*/ 409 w 493"/>
                  <a:gd name="T23" fmla="*/ 266 h 656"/>
                  <a:gd name="T24" fmla="*/ 409 w 493"/>
                  <a:gd name="T25" fmla="*/ 248 h 656"/>
                  <a:gd name="T26" fmla="*/ 405 w 493"/>
                  <a:gd name="T27" fmla="*/ 219 h 656"/>
                  <a:gd name="T28" fmla="*/ 351 w 493"/>
                  <a:gd name="T29" fmla="*/ 189 h 656"/>
                  <a:gd name="T30" fmla="*/ 336 w 493"/>
                  <a:gd name="T31" fmla="*/ 142 h 656"/>
                  <a:gd name="T32" fmla="*/ 299 w 493"/>
                  <a:gd name="T33" fmla="*/ 120 h 656"/>
                  <a:gd name="T34" fmla="*/ 289 w 493"/>
                  <a:gd name="T35" fmla="*/ 91 h 656"/>
                  <a:gd name="T36" fmla="*/ 296 w 493"/>
                  <a:gd name="T37" fmla="*/ 62 h 656"/>
                  <a:gd name="T38" fmla="*/ 263 w 493"/>
                  <a:gd name="T39" fmla="*/ 54 h 656"/>
                  <a:gd name="T40" fmla="*/ 230 w 493"/>
                  <a:gd name="T41" fmla="*/ 22 h 656"/>
                  <a:gd name="T42" fmla="*/ 226 w 493"/>
                  <a:gd name="T43" fmla="*/ 7 h 656"/>
                  <a:gd name="T44" fmla="*/ 208 w 493"/>
                  <a:gd name="T45" fmla="*/ 7 h 656"/>
                  <a:gd name="T46" fmla="*/ 186 w 493"/>
                  <a:gd name="T47" fmla="*/ 7 h 656"/>
                  <a:gd name="T48" fmla="*/ 175 w 493"/>
                  <a:gd name="T49" fmla="*/ 36 h 656"/>
                  <a:gd name="T50" fmla="*/ 132 w 493"/>
                  <a:gd name="T51" fmla="*/ 54 h 656"/>
                  <a:gd name="T52" fmla="*/ 113 w 493"/>
                  <a:gd name="T53" fmla="*/ 102 h 656"/>
                  <a:gd name="T54" fmla="*/ 110 w 493"/>
                  <a:gd name="T55" fmla="*/ 135 h 656"/>
                  <a:gd name="T56" fmla="*/ 121 w 493"/>
                  <a:gd name="T57" fmla="*/ 153 h 656"/>
                  <a:gd name="T58" fmla="*/ 132 w 493"/>
                  <a:gd name="T59" fmla="*/ 171 h 656"/>
                  <a:gd name="T60" fmla="*/ 121 w 493"/>
                  <a:gd name="T61" fmla="*/ 189 h 656"/>
                  <a:gd name="T62" fmla="*/ 26 w 493"/>
                  <a:gd name="T63" fmla="*/ 171 h 656"/>
                  <a:gd name="T64" fmla="*/ 0 w 493"/>
                  <a:gd name="T65" fmla="*/ 211 h 656"/>
                  <a:gd name="T66" fmla="*/ 11 w 493"/>
                  <a:gd name="T67" fmla="*/ 277 h 656"/>
                  <a:gd name="T68" fmla="*/ 29 w 493"/>
                  <a:gd name="T69" fmla="*/ 295 h 656"/>
                  <a:gd name="T70" fmla="*/ 77 w 493"/>
                  <a:gd name="T71" fmla="*/ 313 h 656"/>
                  <a:gd name="T72" fmla="*/ 124 w 493"/>
                  <a:gd name="T73" fmla="*/ 365 h 656"/>
                  <a:gd name="T74" fmla="*/ 135 w 493"/>
                  <a:gd name="T75" fmla="*/ 372 h 656"/>
                  <a:gd name="T76" fmla="*/ 172 w 493"/>
                  <a:gd name="T77" fmla="*/ 372 h 656"/>
                  <a:gd name="T78" fmla="*/ 190 w 493"/>
                  <a:gd name="T79" fmla="*/ 383 h 656"/>
                  <a:gd name="T80" fmla="*/ 205 w 493"/>
                  <a:gd name="T81" fmla="*/ 419 h 656"/>
                  <a:gd name="T82" fmla="*/ 223 w 493"/>
                  <a:gd name="T83" fmla="*/ 448 h 656"/>
                  <a:gd name="T84" fmla="*/ 212 w 493"/>
                  <a:gd name="T85" fmla="*/ 481 h 656"/>
                  <a:gd name="T86" fmla="*/ 175 w 493"/>
                  <a:gd name="T87" fmla="*/ 500 h 656"/>
                  <a:gd name="T88" fmla="*/ 230 w 493"/>
                  <a:gd name="T89" fmla="*/ 503 h 656"/>
                  <a:gd name="T90" fmla="*/ 285 w 493"/>
                  <a:gd name="T91" fmla="*/ 503 h 656"/>
                  <a:gd name="T92" fmla="*/ 314 w 493"/>
                  <a:gd name="T93" fmla="*/ 529 h 656"/>
                  <a:gd name="T94" fmla="*/ 329 w 493"/>
                  <a:gd name="T95" fmla="*/ 565 h 656"/>
                  <a:gd name="T96" fmla="*/ 340 w 493"/>
                  <a:gd name="T97" fmla="*/ 591 h 656"/>
                  <a:gd name="T98" fmla="*/ 354 w 493"/>
                  <a:gd name="T99" fmla="*/ 616 h 656"/>
                  <a:gd name="T100" fmla="*/ 383 w 493"/>
                  <a:gd name="T101" fmla="*/ 631 h 656"/>
                  <a:gd name="T102" fmla="*/ 413 w 493"/>
                  <a:gd name="T103" fmla="*/ 653 h 65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3" h="656">
                    <a:moveTo>
                      <a:pt x="413" y="653"/>
                    </a:moveTo>
                    <a:lnTo>
                      <a:pt x="413" y="653"/>
                    </a:lnTo>
                    <a:lnTo>
                      <a:pt x="442" y="656"/>
                    </a:lnTo>
                    <a:lnTo>
                      <a:pt x="453" y="656"/>
                    </a:lnTo>
                    <a:lnTo>
                      <a:pt x="464" y="653"/>
                    </a:lnTo>
                    <a:lnTo>
                      <a:pt x="478" y="642"/>
                    </a:lnTo>
                    <a:lnTo>
                      <a:pt x="482" y="627"/>
                    </a:lnTo>
                    <a:lnTo>
                      <a:pt x="486" y="613"/>
                    </a:lnTo>
                    <a:lnTo>
                      <a:pt x="486" y="598"/>
                    </a:lnTo>
                    <a:lnTo>
                      <a:pt x="482" y="583"/>
                    </a:lnTo>
                    <a:lnTo>
                      <a:pt x="478" y="547"/>
                    </a:lnTo>
                    <a:lnTo>
                      <a:pt x="486" y="540"/>
                    </a:lnTo>
                    <a:lnTo>
                      <a:pt x="493" y="529"/>
                    </a:lnTo>
                    <a:lnTo>
                      <a:pt x="493" y="518"/>
                    </a:lnTo>
                    <a:lnTo>
                      <a:pt x="493" y="507"/>
                    </a:lnTo>
                    <a:lnTo>
                      <a:pt x="489" y="489"/>
                    </a:lnTo>
                    <a:lnTo>
                      <a:pt x="486" y="478"/>
                    </a:lnTo>
                    <a:lnTo>
                      <a:pt x="478" y="448"/>
                    </a:lnTo>
                    <a:lnTo>
                      <a:pt x="456" y="448"/>
                    </a:lnTo>
                    <a:lnTo>
                      <a:pt x="442" y="438"/>
                    </a:lnTo>
                    <a:lnTo>
                      <a:pt x="413" y="405"/>
                    </a:lnTo>
                    <a:lnTo>
                      <a:pt x="398" y="383"/>
                    </a:lnTo>
                    <a:lnTo>
                      <a:pt x="383" y="361"/>
                    </a:lnTo>
                    <a:lnTo>
                      <a:pt x="376" y="335"/>
                    </a:lnTo>
                    <a:lnTo>
                      <a:pt x="376" y="321"/>
                    </a:lnTo>
                    <a:lnTo>
                      <a:pt x="380" y="310"/>
                    </a:lnTo>
                    <a:lnTo>
                      <a:pt x="383" y="306"/>
                    </a:lnTo>
                    <a:lnTo>
                      <a:pt x="394" y="295"/>
                    </a:lnTo>
                    <a:lnTo>
                      <a:pt x="405" y="277"/>
                    </a:lnTo>
                    <a:lnTo>
                      <a:pt x="409" y="266"/>
                    </a:lnTo>
                    <a:lnTo>
                      <a:pt x="409" y="255"/>
                    </a:lnTo>
                    <a:lnTo>
                      <a:pt x="409" y="248"/>
                    </a:lnTo>
                    <a:lnTo>
                      <a:pt x="409" y="230"/>
                    </a:lnTo>
                    <a:lnTo>
                      <a:pt x="409" y="222"/>
                    </a:lnTo>
                    <a:lnTo>
                      <a:pt x="405" y="219"/>
                    </a:lnTo>
                    <a:lnTo>
                      <a:pt x="398" y="219"/>
                    </a:lnTo>
                    <a:lnTo>
                      <a:pt x="387" y="230"/>
                    </a:lnTo>
                    <a:lnTo>
                      <a:pt x="351" y="189"/>
                    </a:lnTo>
                    <a:lnTo>
                      <a:pt x="343" y="178"/>
                    </a:lnTo>
                    <a:lnTo>
                      <a:pt x="343" y="157"/>
                    </a:lnTo>
                    <a:lnTo>
                      <a:pt x="336" y="142"/>
                    </a:lnTo>
                    <a:lnTo>
                      <a:pt x="325" y="131"/>
                    </a:lnTo>
                    <a:lnTo>
                      <a:pt x="314" y="127"/>
                    </a:lnTo>
                    <a:lnTo>
                      <a:pt x="299" y="120"/>
                    </a:lnTo>
                    <a:lnTo>
                      <a:pt x="292" y="113"/>
                    </a:lnTo>
                    <a:lnTo>
                      <a:pt x="285" y="102"/>
                    </a:lnTo>
                    <a:lnTo>
                      <a:pt x="289" y="91"/>
                    </a:lnTo>
                    <a:lnTo>
                      <a:pt x="292" y="76"/>
                    </a:lnTo>
                    <a:lnTo>
                      <a:pt x="296" y="69"/>
                    </a:lnTo>
                    <a:lnTo>
                      <a:pt x="296" y="62"/>
                    </a:lnTo>
                    <a:lnTo>
                      <a:pt x="285" y="62"/>
                    </a:lnTo>
                    <a:lnTo>
                      <a:pt x="274" y="62"/>
                    </a:lnTo>
                    <a:lnTo>
                      <a:pt x="263" y="54"/>
                    </a:lnTo>
                    <a:lnTo>
                      <a:pt x="263" y="33"/>
                    </a:lnTo>
                    <a:lnTo>
                      <a:pt x="245" y="33"/>
                    </a:lnTo>
                    <a:lnTo>
                      <a:pt x="230" y="22"/>
                    </a:lnTo>
                    <a:lnTo>
                      <a:pt x="226" y="11"/>
                    </a:lnTo>
                    <a:lnTo>
                      <a:pt x="226" y="7"/>
                    </a:lnTo>
                    <a:lnTo>
                      <a:pt x="219" y="11"/>
                    </a:lnTo>
                    <a:lnTo>
                      <a:pt x="208" y="7"/>
                    </a:lnTo>
                    <a:lnTo>
                      <a:pt x="197" y="0"/>
                    </a:lnTo>
                    <a:lnTo>
                      <a:pt x="190" y="0"/>
                    </a:lnTo>
                    <a:lnTo>
                      <a:pt x="186" y="7"/>
                    </a:lnTo>
                    <a:lnTo>
                      <a:pt x="186" y="18"/>
                    </a:lnTo>
                    <a:lnTo>
                      <a:pt x="183" y="36"/>
                    </a:lnTo>
                    <a:lnTo>
                      <a:pt x="175" y="36"/>
                    </a:lnTo>
                    <a:lnTo>
                      <a:pt x="157" y="36"/>
                    </a:lnTo>
                    <a:lnTo>
                      <a:pt x="143" y="40"/>
                    </a:lnTo>
                    <a:lnTo>
                      <a:pt x="132" y="54"/>
                    </a:lnTo>
                    <a:lnTo>
                      <a:pt x="117" y="98"/>
                    </a:lnTo>
                    <a:lnTo>
                      <a:pt x="113" y="102"/>
                    </a:lnTo>
                    <a:lnTo>
                      <a:pt x="110" y="116"/>
                    </a:lnTo>
                    <a:lnTo>
                      <a:pt x="106" y="127"/>
                    </a:lnTo>
                    <a:lnTo>
                      <a:pt x="110" y="135"/>
                    </a:lnTo>
                    <a:lnTo>
                      <a:pt x="113" y="146"/>
                    </a:lnTo>
                    <a:lnTo>
                      <a:pt x="121" y="153"/>
                    </a:lnTo>
                    <a:lnTo>
                      <a:pt x="128" y="160"/>
                    </a:lnTo>
                    <a:lnTo>
                      <a:pt x="132" y="168"/>
                    </a:lnTo>
                    <a:lnTo>
                      <a:pt x="132" y="171"/>
                    </a:lnTo>
                    <a:lnTo>
                      <a:pt x="128" y="178"/>
                    </a:lnTo>
                    <a:lnTo>
                      <a:pt x="124" y="186"/>
                    </a:lnTo>
                    <a:lnTo>
                      <a:pt x="121" y="189"/>
                    </a:lnTo>
                    <a:lnTo>
                      <a:pt x="40" y="186"/>
                    </a:lnTo>
                    <a:lnTo>
                      <a:pt x="29" y="171"/>
                    </a:lnTo>
                    <a:lnTo>
                      <a:pt x="26" y="171"/>
                    </a:lnTo>
                    <a:lnTo>
                      <a:pt x="0" y="200"/>
                    </a:lnTo>
                    <a:lnTo>
                      <a:pt x="0" y="211"/>
                    </a:lnTo>
                    <a:lnTo>
                      <a:pt x="0" y="244"/>
                    </a:lnTo>
                    <a:lnTo>
                      <a:pt x="4" y="259"/>
                    </a:lnTo>
                    <a:lnTo>
                      <a:pt x="11" y="277"/>
                    </a:lnTo>
                    <a:lnTo>
                      <a:pt x="18" y="288"/>
                    </a:lnTo>
                    <a:lnTo>
                      <a:pt x="29" y="295"/>
                    </a:lnTo>
                    <a:lnTo>
                      <a:pt x="40" y="295"/>
                    </a:lnTo>
                    <a:lnTo>
                      <a:pt x="62" y="303"/>
                    </a:lnTo>
                    <a:lnTo>
                      <a:pt x="77" y="313"/>
                    </a:lnTo>
                    <a:lnTo>
                      <a:pt x="91" y="324"/>
                    </a:lnTo>
                    <a:lnTo>
                      <a:pt x="110" y="343"/>
                    </a:lnTo>
                    <a:lnTo>
                      <a:pt x="124" y="365"/>
                    </a:lnTo>
                    <a:lnTo>
                      <a:pt x="128" y="368"/>
                    </a:lnTo>
                    <a:lnTo>
                      <a:pt x="135" y="372"/>
                    </a:lnTo>
                    <a:lnTo>
                      <a:pt x="150" y="375"/>
                    </a:lnTo>
                    <a:lnTo>
                      <a:pt x="172" y="372"/>
                    </a:lnTo>
                    <a:lnTo>
                      <a:pt x="175" y="372"/>
                    </a:lnTo>
                    <a:lnTo>
                      <a:pt x="183" y="375"/>
                    </a:lnTo>
                    <a:lnTo>
                      <a:pt x="190" y="383"/>
                    </a:lnTo>
                    <a:lnTo>
                      <a:pt x="194" y="390"/>
                    </a:lnTo>
                    <a:lnTo>
                      <a:pt x="194" y="397"/>
                    </a:lnTo>
                    <a:lnTo>
                      <a:pt x="205" y="419"/>
                    </a:lnTo>
                    <a:lnTo>
                      <a:pt x="219" y="441"/>
                    </a:lnTo>
                    <a:lnTo>
                      <a:pt x="223" y="448"/>
                    </a:lnTo>
                    <a:lnTo>
                      <a:pt x="223" y="463"/>
                    </a:lnTo>
                    <a:lnTo>
                      <a:pt x="219" y="474"/>
                    </a:lnTo>
                    <a:lnTo>
                      <a:pt x="212" y="481"/>
                    </a:lnTo>
                    <a:lnTo>
                      <a:pt x="201" y="489"/>
                    </a:lnTo>
                    <a:lnTo>
                      <a:pt x="186" y="496"/>
                    </a:lnTo>
                    <a:lnTo>
                      <a:pt x="175" y="500"/>
                    </a:lnTo>
                    <a:lnTo>
                      <a:pt x="201" y="503"/>
                    </a:lnTo>
                    <a:lnTo>
                      <a:pt x="230" y="503"/>
                    </a:lnTo>
                    <a:lnTo>
                      <a:pt x="267" y="500"/>
                    </a:lnTo>
                    <a:lnTo>
                      <a:pt x="285" y="503"/>
                    </a:lnTo>
                    <a:lnTo>
                      <a:pt x="296" y="510"/>
                    </a:lnTo>
                    <a:lnTo>
                      <a:pt x="307" y="518"/>
                    </a:lnTo>
                    <a:lnTo>
                      <a:pt x="314" y="529"/>
                    </a:lnTo>
                    <a:lnTo>
                      <a:pt x="325" y="547"/>
                    </a:lnTo>
                    <a:lnTo>
                      <a:pt x="329" y="554"/>
                    </a:lnTo>
                    <a:lnTo>
                      <a:pt x="329" y="565"/>
                    </a:lnTo>
                    <a:lnTo>
                      <a:pt x="329" y="573"/>
                    </a:lnTo>
                    <a:lnTo>
                      <a:pt x="336" y="583"/>
                    </a:lnTo>
                    <a:lnTo>
                      <a:pt x="340" y="591"/>
                    </a:lnTo>
                    <a:lnTo>
                      <a:pt x="340" y="602"/>
                    </a:lnTo>
                    <a:lnTo>
                      <a:pt x="347" y="609"/>
                    </a:lnTo>
                    <a:lnTo>
                      <a:pt x="354" y="616"/>
                    </a:lnTo>
                    <a:lnTo>
                      <a:pt x="365" y="620"/>
                    </a:lnTo>
                    <a:lnTo>
                      <a:pt x="372" y="624"/>
                    </a:lnTo>
                    <a:lnTo>
                      <a:pt x="383" y="631"/>
                    </a:lnTo>
                    <a:lnTo>
                      <a:pt x="391" y="638"/>
                    </a:lnTo>
                    <a:lnTo>
                      <a:pt x="398" y="642"/>
                    </a:lnTo>
                    <a:lnTo>
                      <a:pt x="413" y="653"/>
                    </a:lnTo>
                    <a:close/>
                  </a:path>
                </a:pathLst>
              </a:custGeom>
              <a:solidFill>
                <a:srgbClr val="BAA54E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0" name="Freeform 10"/>
              <p:cNvSpPr/>
              <p:nvPr/>
            </p:nvSpPr>
            <p:spPr bwMode="auto">
              <a:xfrm>
                <a:off x="3835918" y="4655704"/>
                <a:ext cx="1285476" cy="958773"/>
              </a:xfrm>
              <a:custGeom>
                <a:avLst/>
                <a:gdLst>
                  <a:gd name="T0" fmla="*/ 964 w 964"/>
                  <a:gd name="T1" fmla="*/ 296 h 719"/>
                  <a:gd name="T2" fmla="*/ 953 w 964"/>
                  <a:gd name="T3" fmla="*/ 256 h 719"/>
                  <a:gd name="T4" fmla="*/ 920 w 964"/>
                  <a:gd name="T5" fmla="*/ 190 h 719"/>
                  <a:gd name="T6" fmla="*/ 927 w 964"/>
                  <a:gd name="T7" fmla="*/ 132 h 719"/>
                  <a:gd name="T8" fmla="*/ 913 w 964"/>
                  <a:gd name="T9" fmla="*/ 73 h 719"/>
                  <a:gd name="T10" fmla="*/ 891 w 964"/>
                  <a:gd name="T11" fmla="*/ 44 h 719"/>
                  <a:gd name="T12" fmla="*/ 811 w 964"/>
                  <a:gd name="T13" fmla="*/ 26 h 719"/>
                  <a:gd name="T14" fmla="*/ 774 w 964"/>
                  <a:gd name="T15" fmla="*/ 4 h 719"/>
                  <a:gd name="T16" fmla="*/ 745 w 964"/>
                  <a:gd name="T17" fmla="*/ 26 h 719"/>
                  <a:gd name="T18" fmla="*/ 708 w 964"/>
                  <a:gd name="T19" fmla="*/ 44 h 719"/>
                  <a:gd name="T20" fmla="*/ 686 w 964"/>
                  <a:gd name="T21" fmla="*/ 48 h 719"/>
                  <a:gd name="T22" fmla="*/ 668 w 964"/>
                  <a:gd name="T23" fmla="*/ 77 h 719"/>
                  <a:gd name="T24" fmla="*/ 632 w 964"/>
                  <a:gd name="T25" fmla="*/ 91 h 719"/>
                  <a:gd name="T26" fmla="*/ 584 w 964"/>
                  <a:gd name="T27" fmla="*/ 51 h 719"/>
                  <a:gd name="T28" fmla="*/ 551 w 964"/>
                  <a:gd name="T29" fmla="*/ 40 h 719"/>
                  <a:gd name="T30" fmla="*/ 508 w 964"/>
                  <a:gd name="T31" fmla="*/ 29 h 719"/>
                  <a:gd name="T32" fmla="*/ 471 w 964"/>
                  <a:gd name="T33" fmla="*/ 40 h 719"/>
                  <a:gd name="T34" fmla="*/ 420 w 964"/>
                  <a:gd name="T35" fmla="*/ 33 h 719"/>
                  <a:gd name="T36" fmla="*/ 343 w 964"/>
                  <a:gd name="T37" fmla="*/ 4 h 719"/>
                  <a:gd name="T38" fmla="*/ 252 w 964"/>
                  <a:gd name="T39" fmla="*/ 11 h 719"/>
                  <a:gd name="T40" fmla="*/ 197 w 964"/>
                  <a:gd name="T41" fmla="*/ 70 h 719"/>
                  <a:gd name="T42" fmla="*/ 161 w 964"/>
                  <a:gd name="T43" fmla="*/ 99 h 719"/>
                  <a:gd name="T44" fmla="*/ 55 w 964"/>
                  <a:gd name="T45" fmla="*/ 102 h 719"/>
                  <a:gd name="T46" fmla="*/ 37 w 964"/>
                  <a:gd name="T47" fmla="*/ 121 h 719"/>
                  <a:gd name="T48" fmla="*/ 30 w 964"/>
                  <a:gd name="T49" fmla="*/ 164 h 719"/>
                  <a:gd name="T50" fmla="*/ 26 w 964"/>
                  <a:gd name="T51" fmla="*/ 190 h 719"/>
                  <a:gd name="T52" fmla="*/ 0 w 964"/>
                  <a:gd name="T53" fmla="*/ 219 h 719"/>
                  <a:gd name="T54" fmla="*/ 26 w 964"/>
                  <a:gd name="T55" fmla="*/ 299 h 719"/>
                  <a:gd name="T56" fmla="*/ 150 w 964"/>
                  <a:gd name="T57" fmla="*/ 420 h 719"/>
                  <a:gd name="T58" fmla="*/ 245 w 964"/>
                  <a:gd name="T59" fmla="*/ 453 h 719"/>
                  <a:gd name="T60" fmla="*/ 285 w 964"/>
                  <a:gd name="T61" fmla="*/ 471 h 719"/>
                  <a:gd name="T62" fmla="*/ 325 w 964"/>
                  <a:gd name="T63" fmla="*/ 511 h 719"/>
                  <a:gd name="T64" fmla="*/ 376 w 964"/>
                  <a:gd name="T65" fmla="*/ 537 h 719"/>
                  <a:gd name="T66" fmla="*/ 406 w 964"/>
                  <a:gd name="T67" fmla="*/ 555 h 719"/>
                  <a:gd name="T68" fmla="*/ 431 w 964"/>
                  <a:gd name="T69" fmla="*/ 569 h 719"/>
                  <a:gd name="T70" fmla="*/ 438 w 964"/>
                  <a:gd name="T71" fmla="*/ 613 h 719"/>
                  <a:gd name="T72" fmla="*/ 500 w 964"/>
                  <a:gd name="T73" fmla="*/ 591 h 719"/>
                  <a:gd name="T74" fmla="*/ 522 w 964"/>
                  <a:gd name="T75" fmla="*/ 624 h 719"/>
                  <a:gd name="T76" fmla="*/ 526 w 964"/>
                  <a:gd name="T77" fmla="*/ 719 h 719"/>
                  <a:gd name="T78" fmla="*/ 577 w 964"/>
                  <a:gd name="T79" fmla="*/ 664 h 719"/>
                  <a:gd name="T80" fmla="*/ 639 w 964"/>
                  <a:gd name="T81" fmla="*/ 620 h 719"/>
                  <a:gd name="T82" fmla="*/ 730 w 964"/>
                  <a:gd name="T83" fmla="*/ 540 h 719"/>
                  <a:gd name="T84" fmla="*/ 770 w 964"/>
                  <a:gd name="T85" fmla="*/ 485 h 719"/>
                  <a:gd name="T86" fmla="*/ 781 w 964"/>
                  <a:gd name="T87" fmla="*/ 405 h 719"/>
                  <a:gd name="T88" fmla="*/ 818 w 964"/>
                  <a:gd name="T89" fmla="*/ 365 h 719"/>
                  <a:gd name="T90" fmla="*/ 843 w 964"/>
                  <a:gd name="T91" fmla="*/ 332 h 719"/>
                  <a:gd name="T92" fmla="*/ 869 w 964"/>
                  <a:gd name="T93" fmla="*/ 303 h 719"/>
                  <a:gd name="T94" fmla="*/ 909 w 964"/>
                  <a:gd name="T95" fmla="*/ 321 h 719"/>
                  <a:gd name="T96" fmla="*/ 946 w 964"/>
                  <a:gd name="T97" fmla="*/ 343 h 7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64" h="719">
                    <a:moveTo>
                      <a:pt x="957" y="318"/>
                    </a:moveTo>
                    <a:lnTo>
                      <a:pt x="957" y="318"/>
                    </a:lnTo>
                    <a:lnTo>
                      <a:pt x="960" y="307"/>
                    </a:lnTo>
                    <a:lnTo>
                      <a:pt x="964" y="296"/>
                    </a:lnTo>
                    <a:lnTo>
                      <a:pt x="960" y="274"/>
                    </a:lnTo>
                    <a:lnTo>
                      <a:pt x="957" y="263"/>
                    </a:lnTo>
                    <a:lnTo>
                      <a:pt x="953" y="256"/>
                    </a:lnTo>
                    <a:lnTo>
                      <a:pt x="946" y="248"/>
                    </a:lnTo>
                    <a:lnTo>
                      <a:pt x="931" y="226"/>
                    </a:lnTo>
                    <a:lnTo>
                      <a:pt x="920" y="201"/>
                    </a:lnTo>
                    <a:lnTo>
                      <a:pt x="920" y="190"/>
                    </a:lnTo>
                    <a:lnTo>
                      <a:pt x="920" y="179"/>
                    </a:lnTo>
                    <a:lnTo>
                      <a:pt x="924" y="157"/>
                    </a:lnTo>
                    <a:lnTo>
                      <a:pt x="927" y="132"/>
                    </a:lnTo>
                    <a:lnTo>
                      <a:pt x="927" y="106"/>
                    </a:lnTo>
                    <a:lnTo>
                      <a:pt x="913" y="84"/>
                    </a:lnTo>
                    <a:lnTo>
                      <a:pt x="913" y="73"/>
                    </a:lnTo>
                    <a:lnTo>
                      <a:pt x="913" y="62"/>
                    </a:lnTo>
                    <a:lnTo>
                      <a:pt x="909" y="55"/>
                    </a:lnTo>
                    <a:lnTo>
                      <a:pt x="902" y="48"/>
                    </a:lnTo>
                    <a:lnTo>
                      <a:pt x="891" y="44"/>
                    </a:lnTo>
                    <a:lnTo>
                      <a:pt x="887" y="44"/>
                    </a:lnTo>
                    <a:lnTo>
                      <a:pt x="829" y="40"/>
                    </a:lnTo>
                    <a:lnTo>
                      <a:pt x="811" y="26"/>
                    </a:lnTo>
                    <a:lnTo>
                      <a:pt x="796" y="15"/>
                    </a:lnTo>
                    <a:lnTo>
                      <a:pt x="774" y="4"/>
                    </a:lnTo>
                    <a:lnTo>
                      <a:pt x="759" y="11"/>
                    </a:lnTo>
                    <a:lnTo>
                      <a:pt x="752" y="15"/>
                    </a:lnTo>
                    <a:lnTo>
                      <a:pt x="745" y="26"/>
                    </a:lnTo>
                    <a:lnTo>
                      <a:pt x="741" y="29"/>
                    </a:lnTo>
                    <a:lnTo>
                      <a:pt x="734" y="37"/>
                    </a:lnTo>
                    <a:lnTo>
                      <a:pt x="719" y="44"/>
                    </a:lnTo>
                    <a:lnTo>
                      <a:pt x="708" y="44"/>
                    </a:lnTo>
                    <a:lnTo>
                      <a:pt x="690" y="44"/>
                    </a:lnTo>
                    <a:lnTo>
                      <a:pt x="686" y="48"/>
                    </a:lnTo>
                    <a:lnTo>
                      <a:pt x="679" y="55"/>
                    </a:lnTo>
                    <a:lnTo>
                      <a:pt x="676" y="73"/>
                    </a:lnTo>
                    <a:lnTo>
                      <a:pt x="668" y="77"/>
                    </a:lnTo>
                    <a:lnTo>
                      <a:pt x="654" y="80"/>
                    </a:lnTo>
                    <a:lnTo>
                      <a:pt x="646" y="84"/>
                    </a:lnTo>
                    <a:lnTo>
                      <a:pt x="632" y="91"/>
                    </a:lnTo>
                    <a:lnTo>
                      <a:pt x="614" y="106"/>
                    </a:lnTo>
                    <a:lnTo>
                      <a:pt x="603" y="66"/>
                    </a:lnTo>
                    <a:lnTo>
                      <a:pt x="584" y="51"/>
                    </a:lnTo>
                    <a:lnTo>
                      <a:pt x="573" y="44"/>
                    </a:lnTo>
                    <a:lnTo>
                      <a:pt x="559" y="40"/>
                    </a:lnTo>
                    <a:lnTo>
                      <a:pt x="551" y="40"/>
                    </a:lnTo>
                    <a:lnTo>
                      <a:pt x="541" y="37"/>
                    </a:lnTo>
                    <a:lnTo>
                      <a:pt x="530" y="29"/>
                    </a:lnTo>
                    <a:lnTo>
                      <a:pt x="508" y="29"/>
                    </a:lnTo>
                    <a:lnTo>
                      <a:pt x="493" y="29"/>
                    </a:lnTo>
                    <a:lnTo>
                      <a:pt x="482" y="33"/>
                    </a:lnTo>
                    <a:lnTo>
                      <a:pt x="471" y="40"/>
                    </a:lnTo>
                    <a:lnTo>
                      <a:pt x="457" y="44"/>
                    </a:lnTo>
                    <a:lnTo>
                      <a:pt x="438" y="44"/>
                    </a:lnTo>
                    <a:lnTo>
                      <a:pt x="431" y="40"/>
                    </a:lnTo>
                    <a:lnTo>
                      <a:pt x="420" y="33"/>
                    </a:lnTo>
                    <a:lnTo>
                      <a:pt x="409" y="26"/>
                    </a:lnTo>
                    <a:lnTo>
                      <a:pt x="391" y="18"/>
                    </a:lnTo>
                    <a:lnTo>
                      <a:pt x="343" y="4"/>
                    </a:lnTo>
                    <a:lnTo>
                      <a:pt x="318" y="4"/>
                    </a:lnTo>
                    <a:lnTo>
                      <a:pt x="292" y="0"/>
                    </a:lnTo>
                    <a:lnTo>
                      <a:pt x="270" y="4"/>
                    </a:lnTo>
                    <a:lnTo>
                      <a:pt x="252" y="11"/>
                    </a:lnTo>
                    <a:lnTo>
                      <a:pt x="230" y="29"/>
                    </a:lnTo>
                    <a:lnTo>
                      <a:pt x="212" y="48"/>
                    </a:lnTo>
                    <a:lnTo>
                      <a:pt x="197" y="70"/>
                    </a:lnTo>
                    <a:lnTo>
                      <a:pt x="187" y="77"/>
                    </a:lnTo>
                    <a:lnTo>
                      <a:pt x="176" y="88"/>
                    </a:lnTo>
                    <a:lnTo>
                      <a:pt x="161" y="99"/>
                    </a:lnTo>
                    <a:lnTo>
                      <a:pt x="143" y="106"/>
                    </a:lnTo>
                    <a:lnTo>
                      <a:pt x="117" y="110"/>
                    </a:lnTo>
                    <a:lnTo>
                      <a:pt x="88" y="110"/>
                    </a:lnTo>
                    <a:lnTo>
                      <a:pt x="55" y="102"/>
                    </a:lnTo>
                    <a:lnTo>
                      <a:pt x="48" y="110"/>
                    </a:lnTo>
                    <a:lnTo>
                      <a:pt x="37" y="121"/>
                    </a:lnTo>
                    <a:lnTo>
                      <a:pt x="41" y="139"/>
                    </a:lnTo>
                    <a:lnTo>
                      <a:pt x="41" y="153"/>
                    </a:lnTo>
                    <a:lnTo>
                      <a:pt x="37" y="161"/>
                    </a:lnTo>
                    <a:lnTo>
                      <a:pt x="30" y="164"/>
                    </a:lnTo>
                    <a:lnTo>
                      <a:pt x="22" y="172"/>
                    </a:lnTo>
                    <a:lnTo>
                      <a:pt x="26" y="179"/>
                    </a:lnTo>
                    <a:lnTo>
                      <a:pt x="26" y="190"/>
                    </a:lnTo>
                    <a:lnTo>
                      <a:pt x="26" y="197"/>
                    </a:lnTo>
                    <a:lnTo>
                      <a:pt x="19" y="205"/>
                    </a:lnTo>
                    <a:lnTo>
                      <a:pt x="11" y="212"/>
                    </a:lnTo>
                    <a:lnTo>
                      <a:pt x="0" y="219"/>
                    </a:lnTo>
                    <a:lnTo>
                      <a:pt x="8" y="252"/>
                    </a:lnTo>
                    <a:lnTo>
                      <a:pt x="19" y="285"/>
                    </a:lnTo>
                    <a:lnTo>
                      <a:pt x="26" y="299"/>
                    </a:lnTo>
                    <a:lnTo>
                      <a:pt x="33" y="310"/>
                    </a:lnTo>
                    <a:lnTo>
                      <a:pt x="52" y="365"/>
                    </a:lnTo>
                    <a:lnTo>
                      <a:pt x="95" y="412"/>
                    </a:lnTo>
                    <a:lnTo>
                      <a:pt x="150" y="420"/>
                    </a:lnTo>
                    <a:lnTo>
                      <a:pt x="183" y="434"/>
                    </a:lnTo>
                    <a:lnTo>
                      <a:pt x="197" y="438"/>
                    </a:lnTo>
                    <a:lnTo>
                      <a:pt x="234" y="423"/>
                    </a:lnTo>
                    <a:lnTo>
                      <a:pt x="245" y="453"/>
                    </a:lnTo>
                    <a:lnTo>
                      <a:pt x="260" y="453"/>
                    </a:lnTo>
                    <a:lnTo>
                      <a:pt x="274" y="460"/>
                    </a:lnTo>
                    <a:lnTo>
                      <a:pt x="285" y="471"/>
                    </a:lnTo>
                    <a:lnTo>
                      <a:pt x="318" y="511"/>
                    </a:lnTo>
                    <a:lnTo>
                      <a:pt x="325" y="511"/>
                    </a:lnTo>
                    <a:lnTo>
                      <a:pt x="340" y="515"/>
                    </a:lnTo>
                    <a:lnTo>
                      <a:pt x="351" y="518"/>
                    </a:lnTo>
                    <a:lnTo>
                      <a:pt x="365" y="526"/>
                    </a:lnTo>
                    <a:lnTo>
                      <a:pt x="376" y="537"/>
                    </a:lnTo>
                    <a:lnTo>
                      <a:pt x="391" y="551"/>
                    </a:lnTo>
                    <a:lnTo>
                      <a:pt x="398" y="558"/>
                    </a:lnTo>
                    <a:lnTo>
                      <a:pt x="406" y="555"/>
                    </a:lnTo>
                    <a:lnTo>
                      <a:pt x="413" y="551"/>
                    </a:lnTo>
                    <a:lnTo>
                      <a:pt x="420" y="555"/>
                    </a:lnTo>
                    <a:lnTo>
                      <a:pt x="427" y="558"/>
                    </a:lnTo>
                    <a:lnTo>
                      <a:pt x="431" y="569"/>
                    </a:lnTo>
                    <a:lnTo>
                      <a:pt x="431" y="584"/>
                    </a:lnTo>
                    <a:lnTo>
                      <a:pt x="427" y="610"/>
                    </a:lnTo>
                    <a:lnTo>
                      <a:pt x="438" y="613"/>
                    </a:lnTo>
                    <a:lnTo>
                      <a:pt x="453" y="606"/>
                    </a:lnTo>
                    <a:lnTo>
                      <a:pt x="468" y="599"/>
                    </a:lnTo>
                    <a:lnTo>
                      <a:pt x="482" y="591"/>
                    </a:lnTo>
                    <a:lnTo>
                      <a:pt x="500" y="591"/>
                    </a:lnTo>
                    <a:lnTo>
                      <a:pt x="508" y="595"/>
                    </a:lnTo>
                    <a:lnTo>
                      <a:pt x="515" y="602"/>
                    </a:lnTo>
                    <a:lnTo>
                      <a:pt x="519" y="610"/>
                    </a:lnTo>
                    <a:lnTo>
                      <a:pt x="522" y="624"/>
                    </a:lnTo>
                    <a:lnTo>
                      <a:pt x="526" y="639"/>
                    </a:lnTo>
                    <a:lnTo>
                      <a:pt x="526" y="657"/>
                    </a:lnTo>
                    <a:lnTo>
                      <a:pt x="526" y="719"/>
                    </a:lnTo>
                    <a:lnTo>
                      <a:pt x="537" y="697"/>
                    </a:lnTo>
                    <a:lnTo>
                      <a:pt x="559" y="679"/>
                    </a:lnTo>
                    <a:lnTo>
                      <a:pt x="577" y="664"/>
                    </a:lnTo>
                    <a:lnTo>
                      <a:pt x="592" y="657"/>
                    </a:lnTo>
                    <a:lnTo>
                      <a:pt x="610" y="646"/>
                    </a:lnTo>
                    <a:lnTo>
                      <a:pt x="639" y="620"/>
                    </a:lnTo>
                    <a:lnTo>
                      <a:pt x="672" y="588"/>
                    </a:lnTo>
                    <a:lnTo>
                      <a:pt x="723" y="544"/>
                    </a:lnTo>
                    <a:lnTo>
                      <a:pt x="730" y="540"/>
                    </a:lnTo>
                    <a:lnTo>
                      <a:pt x="741" y="537"/>
                    </a:lnTo>
                    <a:lnTo>
                      <a:pt x="752" y="526"/>
                    </a:lnTo>
                    <a:lnTo>
                      <a:pt x="763" y="507"/>
                    </a:lnTo>
                    <a:lnTo>
                      <a:pt x="770" y="485"/>
                    </a:lnTo>
                    <a:lnTo>
                      <a:pt x="778" y="445"/>
                    </a:lnTo>
                    <a:lnTo>
                      <a:pt x="781" y="416"/>
                    </a:lnTo>
                    <a:lnTo>
                      <a:pt x="781" y="405"/>
                    </a:lnTo>
                    <a:lnTo>
                      <a:pt x="785" y="398"/>
                    </a:lnTo>
                    <a:lnTo>
                      <a:pt x="800" y="383"/>
                    </a:lnTo>
                    <a:lnTo>
                      <a:pt x="818" y="365"/>
                    </a:lnTo>
                    <a:lnTo>
                      <a:pt x="829" y="354"/>
                    </a:lnTo>
                    <a:lnTo>
                      <a:pt x="836" y="343"/>
                    </a:lnTo>
                    <a:lnTo>
                      <a:pt x="843" y="332"/>
                    </a:lnTo>
                    <a:lnTo>
                      <a:pt x="851" y="321"/>
                    </a:lnTo>
                    <a:lnTo>
                      <a:pt x="858" y="314"/>
                    </a:lnTo>
                    <a:lnTo>
                      <a:pt x="869" y="303"/>
                    </a:lnTo>
                    <a:lnTo>
                      <a:pt x="880" y="314"/>
                    </a:lnTo>
                    <a:lnTo>
                      <a:pt x="894" y="321"/>
                    </a:lnTo>
                    <a:lnTo>
                      <a:pt x="909" y="321"/>
                    </a:lnTo>
                    <a:lnTo>
                      <a:pt x="924" y="325"/>
                    </a:lnTo>
                    <a:lnTo>
                      <a:pt x="935" y="332"/>
                    </a:lnTo>
                    <a:lnTo>
                      <a:pt x="946" y="347"/>
                    </a:lnTo>
                    <a:lnTo>
                      <a:pt x="946" y="343"/>
                    </a:lnTo>
                    <a:lnTo>
                      <a:pt x="957" y="318"/>
                    </a:lnTo>
                    <a:close/>
                  </a:path>
                </a:pathLst>
              </a:custGeom>
              <a:solidFill>
                <a:srgbClr val="BAA54E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1" name="Freeform 11"/>
              <p:cNvSpPr/>
              <p:nvPr/>
            </p:nvSpPr>
            <p:spPr bwMode="auto">
              <a:xfrm>
                <a:off x="4873367" y="4431679"/>
                <a:ext cx="890766" cy="870763"/>
              </a:xfrm>
              <a:custGeom>
                <a:avLst/>
                <a:gdLst>
                  <a:gd name="T0" fmla="*/ 646 w 668"/>
                  <a:gd name="T1" fmla="*/ 394 h 653"/>
                  <a:gd name="T2" fmla="*/ 624 w 668"/>
                  <a:gd name="T3" fmla="*/ 358 h 653"/>
                  <a:gd name="T4" fmla="*/ 631 w 668"/>
                  <a:gd name="T5" fmla="*/ 281 h 653"/>
                  <a:gd name="T6" fmla="*/ 613 w 668"/>
                  <a:gd name="T7" fmla="*/ 248 h 653"/>
                  <a:gd name="T8" fmla="*/ 602 w 668"/>
                  <a:gd name="T9" fmla="*/ 186 h 653"/>
                  <a:gd name="T10" fmla="*/ 595 w 668"/>
                  <a:gd name="T11" fmla="*/ 95 h 653"/>
                  <a:gd name="T12" fmla="*/ 584 w 668"/>
                  <a:gd name="T13" fmla="*/ 4 h 653"/>
                  <a:gd name="T14" fmla="*/ 562 w 668"/>
                  <a:gd name="T15" fmla="*/ 4 h 653"/>
                  <a:gd name="T16" fmla="*/ 507 w 668"/>
                  <a:gd name="T17" fmla="*/ 48 h 653"/>
                  <a:gd name="T18" fmla="*/ 489 w 668"/>
                  <a:gd name="T19" fmla="*/ 73 h 653"/>
                  <a:gd name="T20" fmla="*/ 474 w 668"/>
                  <a:gd name="T21" fmla="*/ 103 h 653"/>
                  <a:gd name="T22" fmla="*/ 412 w 668"/>
                  <a:gd name="T23" fmla="*/ 143 h 653"/>
                  <a:gd name="T24" fmla="*/ 394 w 668"/>
                  <a:gd name="T25" fmla="*/ 128 h 653"/>
                  <a:gd name="T26" fmla="*/ 357 w 668"/>
                  <a:gd name="T27" fmla="*/ 106 h 653"/>
                  <a:gd name="T28" fmla="*/ 328 w 668"/>
                  <a:gd name="T29" fmla="*/ 51 h 653"/>
                  <a:gd name="T30" fmla="*/ 295 w 668"/>
                  <a:gd name="T31" fmla="*/ 66 h 653"/>
                  <a:gd name="T32" fmla="*/ 284 w 668"/>
                  <a:gd name="T33" fmla="*/ 66 h 653"/>
                  <a:gd name="T34" fmla="*/ 244 w 668"/>
                  <a:gd name="T35" fmla="*/ 59 h 653"/>
                  <a:gd name="T36" fmla="*/ 226 w 668"/>
                  <a:gd name="T37" fmla="*/ 51 h 653"/>
                  <a:gd name="T38" fmla="*/ 215 w 668"/>
                  <a:gd name="T39" fmla="*/ 37 h 653"/>
                  <a:gd name="T40" fmla="*/ 168 w 668"/>
                  <a:gd name="T41" fmla="*/ 26 h 653"/>
                  <a:gd name="T42" fmla="*/ 131 w 668"/>
                  <a:gd name="T43" fmla="*/ 33 h 653"/>
                  <a:gd name="T44" fmla="*/ 131 w 668"/>
                  <a:gd name="T45" fmla="*/ 48 h 653"/>
                  <a:gd name="T46" fmla="*/ 116 w 668"/>
                  <a:gd name="T47" fmla="*/ 77 h 653"/>
                  <a:gd name="T48" fmla="*/ 102 w 668"/>
                  <a:gd name="T49" fmla="*/ 84 h 653"/>
                  <a:gd name="T50" fmla="*/ 44 w 668"/>
                  <a:gd name="T51" fmla="*/ 117 h 653"/>
                  <a:gd name="T52" fmla="*/ 22 w 668"/>
                  <a:gd name="T53" fmla="*/ 143 h 653"/>
                  <a:gd name="T54" fmla="*/ 7 w 668"/>
                  <a:gd name="T55" fmla="*/ 172 h 653"/>
                  <a:gd name="T56" fmla="*/ 0 w 668"/>
                  <a:gd name="T57" fmla="*/ 172 h 653"/>
                  <a:gd name="T58" fmla="*/ 54 w 668"/>
                  <a:gd name="T59" fmla="*/ 208 h 653"/>
                  <a:gd name="T60" fmla="*/ 116 w 668"/>
                  <a:gd name="T61" fmla="*/ 212 h 653"/>
                  <a:gd name="T62" fmla="*/ 138 w 668"/>
                  <a:gd name="T63" fmla="*/ 230 h 653"/>
                  <a:gd name="T64" fmla="*/ 149 w 668"/>
                  <a:gd name="T65" fmla="*/ 274 h 653"/>
                  <a:gd name="T66" fmla="*/ 149 w 668"/>
                  <a:gd name="T67" fmla="*/ 325 h 653"/>
                  <a:gd name="T68" fmla="*/ 142 w 668"/>
                  <a:gd name="T69" fmla="*/ 358 h 653"/>
                  <a:gd name="T70" fmla="*/ 171 w 668"/>
                  <a:gd name="T71" fmla="*/ 416 h 653"/>
                  <a:gd name="T72" fmla="*/ 179 w 668"/>
                  <a:gd name="T73" fmla="*/ 431 h 653"/>
                  <a:gd name="T74" fmla="*/ 186 w 668"/>
                  <a:gd name="T75" fmla="*/ 475 h 653"/>
                  <a:gd name="T76" fmla="*/ 168 w 668"/>
                  <a:gd name="T77" fmla="*/ 518 h 653"/>
                  <a:gd name="T78" fmla="*/ 168 w 668"/>
                  <a:gd name="T79" fmla="*/ 540 h 653"/>
                  <a:gd name="T80" fmla="*/ 189 w 668"/>
                  <a:gd name="T81" fmla="*/ 559 h 653"/>
                  <a:gd name="T82" fmla="*/ 208 w 668"/>
                  <a:gd name="T83" fmla="*/ 555 h 653"/>
                  <a:gd name="T84" fmla="*/ 252 w 668"/>
                  <a:gd name="T85" fmla="*/ 526 h 653"/>
                  <a:gd name="T86" fmla="*/ 277 w 668"/>
                  <a:gd name="T87" fmla="*/ 540 h 653"/>
                  <a:gd name="T88" fmla="*/ 365 w 668"/>
                  <a:gd name="T89" fmla="*/ 610 h 653"/>
                  <a:gd name="T90" fmla="*/ 412 w 668"/>
                  <a:gd name="T91" fmla="*/ 599 h 653"/>
                  <a:gd name="T92" fmla="*/ 434 w 668"/>
                  <a:gd name="T93" fmla="*/ 606 h 653"/>
                  <a:gd name="T94" fmla="*/ 456 w 668"/>
                  <a:gd name="T95" fmla="*/ 613 h 653"/>
                  <a:gd name="T96" fmla="*/ 481 w 668"/>
                  <a:gd name="T97" fmla="*/ 610 h 653"/>
                  <a:gd name="T98" fmla="*/ 489 w 668"/>
                  <a:gd name="T99" fmla="*/ 613 h 653"/>
                  <a:gd name="T100" fmla="*/ 525 w 668"/>
                  <a:gd name="T101" fmla="*/ 632 h 653"/>
                  <a:gd name="T102" fmla="*/ 536 w 668"/>
                  <a:gd name="T103" fmla="*/ 643 h 653"/>
                  <a:gd name="T104" fmla="*/ 565 w 668"/>
                  <a:gd name="T105" fmla="*/ 650 h 653"/>
                  <a:gd name="T106" fmla="*/ 609 w 668"/>
                  <a:gd name="T107" fmla="*/ 643 h 653"/>
                  <a:gd name="T108" fmla="*/ 595 w 668"/>
                  <a:gd name="T109" fmla="*/ 617 h 653"/>
                  <a:gd name="T110" fmla="*/ 595 w 668"/>
                  <a:gd name="T111" fmla="*/ 559 h 653"/>
                  <a:gd name="T112" fmla="*/ 587 w 668"/>
                  <a:gd name="T113" fmla="*/ 540 h 653"/>
                  <a:gd name="T114" fmla="*/ 591 w 668"/>
                  <a:gd name="T115" fmla="*/ 489 h 653"/>
                  <a:gd name="T116" fmla="*/ 627 w 668"/>
                  <a:gd name="T117" fmla="*/ 438 h 653"/>
                  <a:gd name="T118" fmla="*/ 653 w 668"/>
                  <a:gd name="T119" fmla="*/ 431 h 653"/>
                  <a:gd name="T120" fmla="*/ 668 w 668"/>
                  <a:gd name="T121" fmla="*/ 416 h 653"/>
                  <a:gd name="T122" fmla="*/ 653 w 668"/>
                  <a:gd name="T123" fmla="*/ 402 h 6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68" h="653">
                    <a:moveTo>
                      <a:pt x="653" y="402"/>
                    </a:moveTo>
                    <a:lnTo>
                      <a:pt x="653" y="402"/>
                    </a:lnTo>
                    <a:lnTo>
                      <a:pt x="646" y="394"/>
                    </a:lnTo>
                    <a:lnTo>
                      <a:pt x="638" y="387"/>
                    </a:lnTo>
                    <a:lnTo>
                      <a:pt x="631" y="373"/>
                    </a:lnTo>
                    <a:lnTo>
                      <a:pt x="624" y="358"/>
                    </a:lnTo>
                    <a:lnTo>
                      <a:pt x="620" y="336"/>
                    </a:lnTo>
                    <a:lnTo>
                      <a:pt x="624" y="310"/>
                    </a:lnTo>
                    <a:lnTo>
                      <a:pt x="631" y="281"/>
                    </a:lnTo>
                    <a:lnTo>
                      <a:pt x="624" y="270"/>
                    </a:lnTo>
                    <a:lnTo>
                      <a:pt x="613" y="248"/>
                    </a:lnTo>
                    <a:lnTo>
                      <a:pt x="609" y="230"/>
                    </a:lnTo>
                    <a:lnTo>
                      <a:pt x="605" y="208"/>
                    </a:lnTo>
                    <a:lnTo>
                      <a:pt x="602" y="186"/>
                    </a:lnTo>
                    <a:lnTo>
                      <a:pt x="605" y="161"/>
                    </a:lnTo>
                    <a:lnTo>
                      <a:pt x="595" y="95"/>
                    </a:lnTo>
                    <a:lnTo>
                      <a:pt x="584" y="4"/>
                    </a:lnTo>
                    <a:lnTo>
                      <a:pt x="580" y="4"/>
                    </a:lnTo>
                    <a:lnTo>
                      <a:pt x="576" y="0"/>
                    </a:lnTo>
                    <a:lnTo>
                      <a:pt x="562" y="4"/>
                    </a:lnTo>
                    <a:lnTo>
                      <a:pt x="543" y="15"/>
                    </a:lnTo>
                    <a:lnTo>
                      <a:pt x="507" y="48"/>
                    </a:lnTo>
                    <a:lnTo>
                      <a:pt x="496" y="59"/>
                    </a:lnTo>
                    <a:lnTo>
                      <a:pt x="489" y="73"/>
                    </a:lnTo>
                    <a:lnTo>
                      <a:pt x="481" y="88"/>
                    </a:lnTo>
                    <a:lnTo>
                      <a:pt x="474" y="103"/>
                    </a:lnTo>
                    <a:lnTo>
                      <a:pt x="434" y="143"/>
                    </a:lnTo>
                    <a:lnTo>
                      <a:pt x="412" y="143"/>
                    </a:lnTo>
                    <a:lnTo>
                      <a:pt x="408" y="135"/>
                    </a:lnTo>
                    <a:lnTo>
                      <a:pt x="394" y="128"/>
                    </a:lnTo>
                    <a:lnTo>
                      <a:pt x="379" y="121"/>
                    </a:lnTo>
                    <a:lnTo>
                      <a:pt x="368" y="113"/>
                    </a:lnTo>
                    <a:lnTo>
                      <a:pt x="357" y="106"/>
                    </a:lnTo>
                    <a:lnTo>
                      <a:pt x="339" y="70"/>
                    </a:lnTo>
                    <a:lnTo>
                      <a:pt x="335" y="59"/>
                    </a:lnTo>
                    <a:lnTo>
                      <a:pt x="328" y="51"/>
                    </a:lnTo>
                    <a:lnTo>
                      <a:pt x="321" y="55"/>
                    </a:lnTo>
                    <a:lnTo>
                      <a:pt x="295" y="66"/>
                    </a:lnTo>
                    <a:lnTo>
                      <a:pt x="295" y="70"/>
                    </a:lnTo>
                    <a:lnTo>
                      <a:pt x="284" y="66"/>
                    </a:lnTo>
                    <a:lnTo>
                      <a:pt x="277" y="62"/>
                    </a:lnTo>
                    <a:lnTo>
                      <a:pt x="270" y="55"/>
                    </a:lnTo>
                    <a:lnTo>
                      <a:pt x="244" y="59"/>
                    </a:lnTo>
                    <a:lnTo>
                      <a:pt x="237" y="59"/>
                    </a:lnTo>
                    <a:lnTo>
                      <a:pt x="226" y="51"/>
                    </a:lnTo>
                    <a:lnTo>
                      <a:pt x="222" y="44"/>
                    </a:lnTo>
                    <a:lnTo>
                      <a:pt x="215" y="37"/>
                    </a:lnTo>
                    <a:lnTo>
                      <a:pt x="193" y="22"/>
                    </a:lnTo>
                    <a:lnTo>
                      <a:pt x="186" y="22"/>
                    </a:lnTo>
                    <a:lnTo>
                      <a:pt x="168" y="26"/>
                    </a:lnTo>
                    <a:lnTo>
                      <a:pt x="153" y="33"/>
                    </a:lnTo>
                    <a:lnTo>
                      <a:pt x="142" y="33"/>
                    </a:lnTo>
                    <a:lnTo>
                      <a:pt x="131" y="33"/>
                    </a:lnTo>
                    <a:lnTo>
                      <a:pt x="127" y="33"/>
                    </a:lnTo>
                    <a:lnTo>
                      <a:pt x="131" y="48"/>
                    </a:lnTo>
                    <a:lnTo>
                      <a:pt x="127" y="62"/>
                    </a:lnTo>
                    <a:lnTo>
                      <a:pt x="124" y="70"/>
                    </a:lnTo>
                    <a:lnTo>
                      <a:pt x="116" y="77"/>
                    </a:lnTo>
                    <a:lnTo>
                      <a:pt x="109" y="81"/>
                    </a:lnTo>
                    <a:lnTo>
                      <a:pt x="102" y="84"/>
                    </a:lnTo>
                    <a:lnTo>
                      <a:pt x="84" y="92"/>
                    </a:lnTo>
                    <a:lnTo>
                      <a:pt x="69" y="99"/>
                    </a:lnTo>
                    <a:lnTo>
                      <a:pt x="44" y="117"/>
                    </a:lnTo>
                    <a:lnTo>
                      <a:pt x="29" y="135"/>
                    </a:lnTo>
                    <a:lnTo>
                      <a:pt x="22" y="143"/>
                    </a:lnTo>
                    <a:lnTo>
                      <a:pt x="18" y="157"/>
                    </a:lnTo>
                    <a:lnTo>
                      <a:pt x="11" y="168"/>
                    </a:lnTo>
                    <a:lnTo>
                      <a:pt x="7" y="172"/>
                    </a:lnTo>
                    <a:lnTo>
                      <a:pt x="3" y="172"/>
                    </a:lnTo>
                    <a:lnTo>
                      <a:pt x="0" y="172"/>
                    </a:lnTo>
                    <a:lnTo>
                      <a:pt x="18" y="183"/>
                    </a:lnTo>
                    <a:lnTo>
                      <a:pt x="36" y="194"/>
                    </a:lnTo>
                    <a:lnTo>
                      <a:pt x="54" y="208"/>
                    </a:lnTo>
                    <a:lnTo>
                      <a:pt x="113" y="212"/>
                    </a:lnTo>
                    <a:lnTo>
                      <a:pt x="116" y="212"/>
                    </a:lnTo>
                    <a:lnTo>
                      <a:pt x="127" y="216"/>
                    </a:lnTo>
                    <a:lnTo>
                      <a:pt x="131" y="223"/>
                    </a:lnTo>
                    <a:lnTo>
                      <a:pt x="138" y="230"/>
                    </a:lnTo>
                    <a:lnTo>
                      <a:pt x="138" y="241"/>
                    </a:lnTo>
                    <a:lnTo>
                      <a:pt x="138" y="252"/>
                    </a:lnTo>
                    <a:lnTo>
                      <a:pt x="149" y="274"/>
                    </a:lnTo>
                    <a:lnTo>
                      <a:pt x="149" y="300"/>
                    </a:lnTo>
                    <a:lnTo>
                      <a:pt x="149" y="325"/>
                    </a:lnTo>
                    <a:lnTo>
                      <a:pt x="146" y="347"/>
                    </a:lnTo>
                    <a:lnTo>
                      <a:pt x="142" y="358"/>
                    </a:lnTo>
                    <a:lnTo>
                      <a:pt x="146" y="369"/>
                    </a:lnTo>
                    <a:lnTo>
                      <a:pt x="157" y="394"/>
                    </a:lnTo>
                    <a:lnTo>
                      <a:pt x="171" y="416"/>
                    </a:lnTo>
                    <a:lnTo>
                      <a:pt x="175" y="424"/>
                    </a:lnTo>
                    <a:lnTo>
                      <a:pt x="179" y="431"/>
                    </a:lnTo>
                    <a:lnTo>
                      <a:pt x="186" y="442"/>
                    </a:lnTo>
                    <a:lnTo>
                      <a:pt x="186" y="464"/>
                    </a:lnTo>
                    <a:lnTo>
                      <a:pt x="186" y="475"/>
                    </a:lnTo>
                    <a:lnTo>
                      <a:pt x="182" y="486"/>
                    </a:lnTo>
                    <a:lnTo>
                      <a:pt x="168" y="518"/>
                    </a:lnTo>
                    <a:lnTo>
                      <a:pt x="164" y="529"/>
                    </a:lnTo>
                    <a:lnTo>
                      <a:pt x="168" y="540"/>
                    </a:lnTo>
                    <a:lnTo>
                      <a:pt x="175" y="551"/>
                    </a:lnTo>
                    <a:lnTo>
                      <a:pt x="182" y="559"/>
                    </a:lnTo>
                    <a:lnTo>
                      <a:pt x="189" y="559"/>
                    </a:lnTo>
                    <a:lnTo>
                      <a:pt x="200" y="559"/>
                    </a:lnTo>
                    <a:lnTo>
                      <a:pt x="208" y="555"/>
                    </a:lnTo>
                    <a:lnTo>
                      <a:pt x="230" y="540"/>
                    </a:lnTo>
                    <a:lnTo>
                      <a:pt x="241" y="533"/>
                    </a:lnTo>
                    <a:lnTo>
                      <a:pt x="252" y="526"/>
                    </a:lnTo>
                    <a:lnTo>
                      <a:pt x="262" y="526"/>
                    </a:lnTo>
                    <a:lnTo>
                      <a:pt x="270" y="529"/>
                    </a:lnTo>
                    <a:lnTo>
                      <a:pt x="277" y="540"/>
                    </a:lnTo>
                    <a:lnTo>
                      <a:pt x="277" y="559"/>
                    </a:lnTo>
                    <a:lnTo>
                      <a:pt x="277" y="591"/>
                    </a:lnTo>
                    <a:lnTo>
                      <a:pt x="365" y="610"/>
                    </a:lnTo>
                    <a:lnTo>
                      <a:pt x="394" y="602"/>
                    </a:lnTo>
                    <a:lnTo>
                      <a:pt x="412" y="599"/>
                    </a:lnTo>
                    <a:lnTo>
                      <a:pt x="427" y="599"/>
                    </a:lnTo>
                    <a:lnTo>
                      <a:pt x="430" y="602"/>
                    </a:lnTo>
                    <a:lnTo>
                      <a:pt x="434" y="606"/>
                    </a:lnTo>
                    <a:lnTo>
                      <a:pt x="449" y="610"/>
                    </a:lnTo>
                    <a:lnTo>
                      <a:pt x="456" y="613"/>
                    </a:lnTo>
                    <a:lnTo>
                      <a:pt x="467" y="613"/>
                    </a:lnTo>
                    <a:lnTo>
                      <a:pt x="481" y="610"/>
                    </a:lnTo>
                    <a:lnTo>
                      <a:pt x="485" y="610"/>
                    </a:lnTo>
                    <a:lnTo>
                      <a:pt x="489" y="613"/>
                    </a:lnTo>
                    <a:lnTo>
                      <a:pt x="496" y="617"/>
                    </a:lnTo>
                    <a:lnTo>
                      <a:pt x="511" y="624"/>
                    </a:lnTo>
                    <a:lnTo>
                      <a:pt x="525" y="632"/>
                    </a:lnTo>
                    <a:lnTo>
                      <a:pt x="533" y="639"/>
                    </a:lnTo>
                    <a:lnTo>
                      <a:pt x="536" y="643"/>
                    </a:lnTo>
                    <a:lnTo>
                      <a:pt x="540" y="650"/>
                    </a:lnTo>
                    <a:lnTo>
                      <a:pt x="547" y="653"/>
                    </a:lnTo>
                    <a:lnTo>
                      <a:pt x="565" y="650"/>
                    </a:lnTo>
                    <a:lnTo>
                      <a:pt x="598" y="646"/>
                    </a:lnTo>
                    <a:lnTo>
                      <a:pt x="609" y="643"/>
                    </a:lnTo>
                    <a:lnTo>
                      <a:pt x="602" y="628"/>
                    </a:lnTo>
                    <a:lnTo>
                      <a:pt x="595" y="617"/>
                    </a:lnTo>
                    <a:lnTo>
                      <a:pt x="595" y="584"/>
                    </a:lnTo>
                    <a:lnTo>
                      <a:pt x="595" y="559"/>
                    </a:lnTo>
                    <a:lnTo>
                      <a:pt x="591" y="548"/>
                    </a:lnTo>
                    <a:lnTo>
                      <a:pt x="587" y="540"/>
                    </a:lnTo>
                    <a:lnTo>
                      <a:pt x="587" y="526"/>
                    </a:lnTo>
                    <a:lnTo>
                      <a:pt x="587" y="511"/>
                    </a:lnTo>
                    <a:lnTo>
                      <a:pt x="591" y="489"/>
                    </a:lnTo>
                    <a:lnTo>
                      <a:pt x="598" y="471"/>
                    </a:lnTo>
                    <a:lnTo>
                      <a:pt x="609" y="453"/>
                    </a:lnTo>
                    <a:lnTo>
                      <a:pt x="627" y="438"/>
                    </a:lnTo>
                    <a:lnTo>
                      <a:pt x="638" y="435"/>
                    </a:lnTo>
                    <a:lnTo>
                      <a:pt x="653" y="431"/>
                    </a:lnTo>
                    <a:lnTo>
                      <a:pt x="657" y="427"/>
                    </a:lnTo>
                    <a:lnTo>
                      <a:pt x="664" y="420"/>
                    </a:lnTo>
                    <a:lnTo>
                      <a:pt x="668" y="416"/>
                    </a:lnTo>
                    <a:lnTo>
                      <a:pt x="668" y="409"/>
                    </a:lnTo>
                    <a:lnTo>
                      <a:pt x="660" y="405"/>
                    </a:lnTo>
                    <a:lnTo>
                      <a:pt x="653" y="402"/>
                    </a:lnTo>
                    <a:close/>
                  </a:path>
                </a:pathLst>
              </a:custGeom>
              <a:solidFill>
                <a:srgbClr val="E5E09C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2" name="Freeform 12"/>
              <p:cNvSpPr/>
              <p:nvPr/>
            </p:nvSpPr>
            <p:spPr bwMode="auto">
              <a:xfrm>
                <a:off x="5694791" y="1751381"/>
                <a:ext cx="818758" cy="885432"/>
              </a:xfrm>
              <a:custGeom>
                <a:avLst/>
                <a:gdLst>
                  <a:gd name="T0" fmla="*/ 570 w 614"/>
                  <a:gd name="T1" fmla="*/ 190 h 664"/>
                  <a:gd name="T2" fmla="*/ 533 w 614"/>
                  <a:gd name="T3" fmla="*/ 168 h 664"/>
                  <a:gd name="T4" fmla="*/ 519 w 614"/>
                  <a:gd name="T5" fmla="*/ 146 h 664"/>
                  <a:gd name="T6" fmla="*/ 486 w 614"/>
                  <a:gd name="T7" fmla="*/ 150 h 664"/>
                  <a:gd name="T8" fmla="*/ 471 w 614"/>
                  <a:gd name="T9" fmla="*/ 142 h 664"/>
                  <a:gd name="T10" fmla="*/ 427 w 614"/>
                  <a:gd name="T11" fmla="*/ 106 h 664"/>
                  <a:gd name="T12" fmla="*/ 391 w 614"/>
                  <a:gd name="T13" fmla="*/ 106 h 664"/>
                  <a:gd name="T14" fmla="*/ 384 w 614"/>
                  <a:gd name="T15" fmla="*/ 91 h 664"/>
                  <a:gd name="T16" fmla="*/ 365 w 614"/>
                  <a:gd name="T17" fmla="*/ 36 h 664"/>
                  <a:gd name="T18" fmla="*/ 311 w 614"/>
                  <a:gd name="T19" fmla="*/ 0 h 664"/>
                  <a:gd name="T20" fmla="*/ 267 w 614"/>
                  <a:gd name="T21" fmla="*/ 44 h 664"/>
                  <a:gd name="T22" fmla="*/ 227 w 614"/>
                  <a:gd name="T23" fmla="*/ 69 h 664"/>
                  <a:gd name="T24" fmla="*/ 190 w 614"/>
                  <a:gd name="T25" fmla="*/ 62 h 664"/>
                  <a:gd name="T26" fmla="*/ 157 w 614"/>
                  <a:gd name="T27" fmla="*/ 62 h 664"/>
                  <a:gd name="T28" fmla="*/ 143 w 614"/>
                  <a:gd name="T29" fmla="*/ 55 h 664"/>
                  <a:gd name="T30" fmla="*/ 121 w 614"/>
                  <a:gd name="T31" fmla="*/ 80 h 664"/>
                  <a:gd name="T32" fmla="*/ 99 w 614"/>
                  <a:gd name="T33" fmla="*/ 91 h 664"/>
                  <a:gd name="T34" fmla="*/ 81 w 614"/>
                  <a:gd name="T35" fmla="*/ 113 h 664"/>
                  <a:gd name="T36" fmla="*/ 73 w 614"/>
                  <a:gd name="T37" fmla="*/ 160 h 664"/>
                  <a:gd name="T38" fmla="*/ 22 w 614"/>
                  <a:gd name="T39" fmla="*/ 237 h 664"/>
                  <a:gd name="T40" fmla="*/ 0 w 614"/>
                  <a:gd name="T41" fmla="*/ 277 h 664"/>
                  <a:gd name="T42" fmla="*/ 0 w 614"/>
                  <a:gd name="T43" fmla="*/ 288 h 664"/>
                  <a:gd name="T44" fmla="*/ 19 w 614"/>
                  <a:gd name="T45" fmla="*/ 325 h 664"/>
                  <a:gd name="T46" fmla="*/ 22 w 614"/>
                  <a:gd name="T47" fmla="*/ 332 h 664"/>
                  <a:gd name="T48" fmla="*/ 30 w 614"/>
                  <a:gd name="T49" fmla="*/ 354 h 664"/>
                  <a:gd name="T50" fmla="*/ 62 w 614"/>
                  <a:gd name="T51" fmla="*/ 354 h 664"/>
                  <a:gd name="T52" fmla="*/ 154 w 614"/>
                  <a:gd name="T53" fmla="*/ 336 h 664"/>
                  <a:gd name="T54" fmla="*/ 183 w 614"/>
                  <a:gd name="T55" fmla="*/ 347 h 664"/>
                  <a:gd name="T56" fmla="*/ 197 w 614"/>
                  <a:gd name="T57" fmla="*/ 372 h 664"/>
                  <a:gd name="T58" fmla="*/ 219 w 614"/>
                  <a:gd name="T59" fmla="*/ 423 h 664"/>
                  <a:gd name="T60" fmla="*/ 238 w 614"/>
                  <a:gd name="T61" fmla="*/ 445 h 664"/>
                  <a:gd name="T62" fmla="*/ 249 w 614"/>
                  <a:gd name="T63" fmla="*/ 485 h 664"/>
                  <a:gd name="T64" fmla="*/ 281 w 614"/>
                  <a:gd name="T65" fmla="*/ 584 h 664"/>
                  <a:gd name="T66" fmla="*/ 307 w 614"/>
                  <a:gd name="T67" fmla="*/ 624 h 664"/>
                  <a:gd name="T68" fmla="*/ 325 w 614"/>
                  <a:gd name="T69" fmla="*/ 628 h 664"/>
                  <a:gd name="T70" fmla="*/ 340 w 614"/>
                  <a:gd name="T71" fmla="*/ 628 h 664"/>
                  <a:gd name="T72" fmla="*/ 369 w 614"/>
                  <a:gd name="T73" fmla="*/ 653 h 664"/>
                  <a:gd name="T74" fmla="*/ 402 w 614"/>
                  <a:gd name="T75" fmla="*/ 646 h 664"/>
                  <a:gd name="T76" fmla="*/ 413 w 614"/>
                  <a:gd name="T77" fmla="*/ 642 h 664"/>
                  <a:gd name="T78" fmla="*/ 449 w 614"/>
                  <a:gd name="T79" fmla="*/ 664 h 664"/>
                  <a:gd name="T80" fmla="*/ 541 w 614"/>
                  <a:gd name="T81" fmla="*/ 562 h 664"/>
                  <a:gd name="T82" fmla="*/ 537 w 614"/>
                  <a:gd name="T83" fmla="*/ 558 h 664"/>
                  <a:gd name="T84" fmla="*/ 515 w 614"/>
                  <a:gd name="T85" fmla="*/ 569 h 664"/>
                  <a:gd name="T86" fmla="*/ 504 w 614"/>
                  <a:gd name="T87" fmla="*/ 569 h 664"/>
                  <a:gd name="T88" fmla="*/ 515 w 614"/>
                  <a:gd name="T89" fmla="*/ 551 h 664"/>
                  <a:gd name="T90" fmla="*/ 526 w 614"/>
                  <a:gd name="T91" fmla="*/ 536 h 664"/>
                  <a:gd name="T92" fmla="*/ 522 w 614"/>
                  <a:gd name="T93" fmla="*/ 511 h 664"/>
                  <a:gd name="T94" fmla="*/ 511 w 614"/>
                  <a:gd name="T95" fmla="*/ 438 h 664"/>
                  <a:gd name="T96" fmla="*/ 533 w 614"/>
                  <a:gd name="T97" fmla="*/ 398 h 664"/>
                  <a:gd name="T98" fmla="*/ 544 w 614"/>
                  <a:gd name="T99" fmla="*/ 387 h 664"/>
                  <a:gd name="T100" fmla="*/ 541 w 614"/>
                  <a:gd name="T101" fmla="*/ 368 h 664"/>
                  <a:gd name="T102" fmla="*/ 533 w 614"/>
                  <a:gd name="T103" fmla="*/ 325 h 664"/>
                  <a:gd name="T104" fmla="*/ 562 w 614"/>
                  <a:gd name="T105" fmla="*/ 288 h 664"/>
                  <a:gd name="T106" fmla="*/ 592 w 614"/>
                  <a:gd name="T107" fmla="*/ 259 h 664"/>
                  <a:gd name="T108" fmla="*/ 595 w 614"/>
                  <a:gd name="T109" fmla="*/ 244 h 664"/>
                  <a:gd name="T110" fmla="*/ 614 w 614"/>
                  <a:gd name="T111" fmla="*/ 208 h 664"/>
                  <a:gd name="T112" fmla="*/ 584 w 614"/>
                  <a:gd name="T113" fmla="*/ 190 h 66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14" h="664">
                    <a:moveTo>
                      <a:pt x="584" y="190"/>
                    </a:moveTo>
                    <a:lnTo>
                      <a:pt x="584" y="190"/>
                    </a:lnTo>
                    <a:lnTo>
                      <a:pt x="570" y="190"/>
                    </a:lnTo>
                    <a:lnTo>
                      <a:pt x="555" y="182"/>
                    </a:lnTo>
                    <a:lnTo>
                      <a:pt x="544" y="175"/>
                    </a:lnTo>
                    <a:lnTo>
                      <a:pt x="533" y="168"/>
                    </a:lnTo>
                    <a:lnTo>
                      <a:pt x="522" y="153"/>
                    </a:lnTo>
                    <a:lnTo>
                      <a:pt x="519" y="146"/>
                    </a:lnTo>
                    <a:lnTo>
                      <a:pt x="511" y="146"/>
                    </a:lnTo>
                    <a:lnTo>
                      <a:pt x="500" y="150"/>
                    </a:lnTo>
                    <a:lnTo>
                      <a:pt x="486" y="150"/>
                    </a:lnTo>
                    <a:lnTo>
                      <a:pt x="478" y="146"/>
                    </a:lnTo>
                    <a:lnTo>
                      <a:pt x="471" y="142"/>
                    </a:lnTo>
                    <a:lnTo>
                      <a:pt x="457" y="124"/>
                    </a:lnTo>
                    <a:lnTo>
                      <a:pt x="438" y="109"/>
                    </a:lnTo>
                    <a:lnTo>
                      <a:pt x="427" y="106"/>
                    </a:lnTo>
                    <a:lnTo>
                      <a:pt x="416" y="102"/>
                    </a:lnTo>
                    <a:lnTo>
                      <a:pt x="402" y="102"/>
                    </a:lnTo>
                    <a:lnTo>
                      <a:pt x="391" y="106"/>
                    </a:lnTo>
                    <a:lnTo>
                      <a:pt x="384" y="102"/>
                    </a:lnTo>
                    <a:lnTo>
                      <a:pt x="384" y="91"/>
                    </a:lnTo>
                    <a:lnTo>
                      <a:pt x="380" y="66"/>
                    </a:lnTo>
                    <a:lnTo>
                      <a:pt x="373" y="51"/>
                    </a:lnTo>
                    <a:lnTo>
                      <a:pt x="365" y="36"/>
                    </a:lnTo>
                    <a:lnTo>
                      <a:pt x="354" y="29"/>
                    </a:lnTo>
                    <a:lnTo>
                      <a:pt x="336" y="25"/>
                    </a:lnTo>
                    <a:lnTo>
                      <a:pt x="311" y="0"/>
                    </a:lnTo>
                    <a:lnTo>
                      <a:pt x="289" y="25"/>
                    </a:lnTo>
                    <a:lnTo>
                      <a:pt x="267" y="44"/>
                    </a:lnTo>
                    <a:lnTo>
                      <a:pt x="252" y="55"/>
                    </a:lnTo>
                    <a:lnTo>
                      <a:pt x="227" y="69"/>
                    </a:lnTo>
                    <a:lnTo>
                      <a:pt x="212" y="73"/>
                    </a:lnTo>
                    <a:lnTo>
                      <a:pt x="194" y="69"/>
                    </a:lnTo>
                    <a:lnTo>
                      <a:pt x="190" y="62"/>
                    </a:lnTo>
                    <a:lnTo>
                      <a:pt x="161" y="66"/>
                    </a:lnTo>
                    <a:lnTo>
                      <a:pt x="157" y="62"/>
                    </a:lnTo>
                    <a:lnTo>
                      <a:pt x="146" y="44"/>
                    </a:lnTo>
                    <a:lnTo>
                      <a:pt x="143" y="55"/>
                    </a:lnTo>
                    <a:lnTo>
                      <a:pt x="128" y="73"/>
                    </a:lnTo>
                    <a:lnTo>
                      <a:pt x="121" y="80"/>
                    </a:lnTo>
                    <a:lnTo>
                      <a:pt x="106" y="84"/>
                    </a:lnTo>
                    <a:lnTo>
                      <a:pt x="99" y="91"/>
                    </a:lnTo>
                    <a:lnTo>
                      <a:pt x="88" y="102"/>
                    </a:lnTo>
                    <a:lnTo>
                      <a:pt x="81" y="109"/>
                    </a:lnTo>
                    <a:lnTo>
                      <a:pt x="81" y="113"/>
                    </a:lnTo>
                    <a:lnTo>
                      <a:pt x="77" y="139"/>
                    </a:lnTo>
                    <a:lnTo>
                      <a:pt x="73" y="160"/>
                    </a:lnTo>
                    <a:lnTo>
                      <a:pt x="66" y="179"/>
                    </a:lnTo>
                    <a:lnTo>
                      <a:pt x="37" y="212"/>
                    </a:lnTo>
                    <a:lnTo>
                      <a:pt x="22" y="237"/>
                    </a:lnTo>
                    <a:lnTo>
                      <a:pt x="15" y="255"/>
                    </a:lnTo>
                    <a:lnTo>
                      <a:pt x="0" y="277"/>
                    </a:lnTo>
                    <a:lnTo>
                      <a:pt x="0" y="285"/>
                    </a:lnTo>
                    <a:lnTo>
                      <a:pt x="0" y="288"/>
                    </a:lnTo>
                    <a:lnTo>
                      <a:pt x="4" y="303"/>
                    </a:lnTo>
                    <a:lnTo>
                      <a:pt x="11" y="310"/>
                    </a:lnTo>
                    <a:lnTo>
                      <a:pt x="19" y="325"/>
                    </a:lnTo>
                    <a:lnTo>
                      <a:pt x="22" y="332"/>
                    </a:lnTo>
                    <a:lnTo>
                      <a:pt x="26" y="347"/>
                    </a:lnTo>
                    <a:lnTo>
                      <a:pt x="30" y="354"/>
                    </a:lnTo>
                    <a:lnTo>
                      <a:pt x="41" y="358"/>
                    </a:lnTo>
                    <a:lnTo>
                      <a:pt x="62" y="354"/>
                    </a:lnTo>
                    <a:lnTo>
                      <a:pt x="125" y="347"/>
                    </a:lnTo>
                    <a:lnTo>
                      <a:pt x="154" y="336"/>
                    </a:lnTo>
                    <a:lnTo>
                      <a:pt x="165" y="336"/>
                    </a:lnTo>
                    <a:lnTo>
                      <a:pt x="172" y="339"/>
                    </a:lnTo>
                    <a:lnTo>
                      <a:pt x="183" y="347"/>
                    </a:lnTo>
                    <a:lnTo>
                      <a:pt x="187" y="350"/>
                    </a:lnTo>
                    <a:lnTo>
                      <a:pt x="194" y="365"/>
                    </a:lnTo>
                    <a:lnTo>
                      <a:pt x="197" y="372"/>
                    </a:lnTo>
                    <a:lnTo>
                      <a:pt x="205" y="387"/>
                    </a:lnTo>
                    <a:lnTo>
                      <a:pt x="208" y="401"/>
                    </a:lnTo>
                    <a:lnTo>
                      <a:pt x="219" y="423"/>
                    </a:lnTo>
                    <a:lnTo>
                      <a:pt x="227" y="430"/>
                    </a:lnTo>
                    <a:lnTo>
                      <a:pt x="230" y="438"/>
                    </a:lnTo>
                    <a:lnTo>
                      <a:pt x="238" y="445"/>
                    </a:lnTo>
                    <a:lnTo>
                      <a:pt x="241" y="452"/>
                    </a:lnTo>
                    <a:lnTo>
                      <a:pt x="245" y="463"/>
                    </a:lnTo>
                    <a:lnTo>
                      <a:pt x="249" y="485"/>
                    </a:lnTo>
                    <a:lnTo>
                      <a:pt x="252" y="507"/>
                    </a:lnTo>
                    <a:lnTo>
                      <a:pt x="274" y="551"/>
                    </a:lnTo>
                    <a:lnTo>
                      <a:pt x="281" y="584"/>
                    </a:lnTo>
                    <a:lnTo>
                      <a:pt x="289" y="602"/>
                    </a:lnTo>
                    <a:lnTo>
                      <a:pt x="292" y="613"/>
                    </a:lnTo>
                    <a:lnTo>
                      <a:pt x="307" y="624"/>
                    </a:lnTo>
                    <a:lnTo>
                      <a:pt x="311" y="628"/>
                    </a:lnTo>
                    <a:lnTo>
                      <a:pt x="325" y="628"/>
                    </a:lnTo>
                    <a:lnTo>
                      <a:pt x="333" y="628"/>
                    </a:lnTo>
                    <a:lnTo>
                      <a:pt x="340" y="628"/>
                    </a:lnTo>
                    <a:lnTo>
                      <a:pt x="351" y="635"/>
                    </a:lnTo>
                    <a:lnTo>
                      <a:pt x="354" y="642"/>
                    </a:lnTo>
                    <a:lnTo>
                      <a:pt x="369" y="653"/>
                    </a:lnTo>
                    <a:lnTo>
                      <a:pt x="384" y="660"/>
                    </a:lnTo>
                    <a:lnTo>
                      <a:pt x="398" y="660"/>
                    </a:lnTo>
                    <a:lnTo>
                      <a:pt x="402" y="646"/>
                    </a:lnTo>
                    <a:lnTo>
                      <a:pt x="406" y="642"/>
                    </a:lnTo>
                    <a:lnTo>
                      <a:pt x="413" y="642"/>
                    </a:lnTo>
                    <a:lnTo>
                      <a:pt x="424" y="646"/>
                    </a:lnTo>
                    <a:lnTo>
                      <a:pt x="435" y="660"/>
                    </a:lnTo>
                    <a:lnTo>
                      <a:pt x="449" y="664"/>
                    </a:lnTo>
                    <a:lnTo>
                      <a:pt x="548" y="609"/>
                    </a:lnTo>
                    <a:lnTo>
                      <a:pt x="544" y="598"/>
                    </a:lnTo>
                    <a:lnTo>
                      <a:pt x="541" y="562"/>
                    </a:lnTo>
                    <a:lnTo>
                      <a:pt x="537" y="562"/>
                    </a:lnTo>
                    <a:lnTo>
                      <a:pt x="537" y="558"/>
                    </a:lnTo>
                    <a:lnTo>
                      <a:pt x="533" y="558"/>
                    </a:lnTo>
                    <a:lnTo>
                      <a:pt x="515" y="569"/>
                    </a:lnTo>
                    <a:lnTo>
                      <a:pt x="511" y="569"/>
                    </a:lnTo>
                    <a:lnTo>
                      <a:pt x="504" y="569"/>
                    </a:lnTo>
                    <a:lnTo>
                      <a:pt x="504" y="565"/>
                    </a:lnTo>
                    <a:lnTo>
                      <a:pt x="504" y="562"/>
                    </a:lnTo>
                    <a:lnTo>
                      <a:pt x="515" y="551"/>
                    </a:lnTo>
                    <a:lnTo>
                      <a:pt x="519" y="547"/>
                    </a:lnTo>
                    <a:lnTo>
                      <a:pt x="526" y="536"/>
                    </a:lnTo>
                    <a:lnTo>
                      <a:pt x="530" y="529"/>
                    </a:lnTo>
                    <a:lnTo>
                      <a:pt x="526" y="522"/>
                    </a:lnTo>
                    <a:lnTo>
                      <a:pt x="522" y="511"/>
                    </a:lnTo>
                    <a:lnTo>
                      <a:pt x="511" y="503"/>
                    </a:lnTo>
                    <a:lnTo>
                      <a:pt x="511" y="438"/>
                    </a:lnTo>
                    <a:lnTo>
                      <a:pt x="522" y="416"/>
                    </a:lnTo>
                    <a:lnTo>
                      <a:pt x="530" y="401"/>
                    </a:lnTo>
                    <a:lnTo>
                      <a:pt x="533" y="398"/>
                    </a:lnTo>
                    <a:lnTo>
                      <a:pt x="537" y="394"/>
                    </a:lnTo>
                    <a:lnTo>
                      <a:pt x="544" y="387"/>
                    </a:lnTo>
                    <a:lnTo>
                      <a:pt x="544" y="376"/>
                    </a:lnTo>
                    <a:lnTo>
                      <a:pt x="544" y="372"/>
                    </a:lnTo>
                    <a:lnTo>
                      <a:pt x="541" y="368"/>
                    </a:lnTo>
                    <a:lnTo>
                      <a:pt x="533" y="358"/>
                    </a:lnTo>
                    <a:lnTo>
                      <a:pt x="533" y="325"/>
                    </a:lnTo>
                    <a:lnTo>
                      <a:pt x="544" y="317"/>
                    </a:lnTo>
                    <a:lnTo>
                      <a:pt x="562" y="310"/>
                    </a:lnTo>
                    <a:lnTo>
                      <a:pt x="562" y="288"/>
                    </a:lnTo>
                    <a:lnTo>
                      <a:pt x="581" y="274"/>
                    </a:lnTo>
                    <a:lnTo>
                      <a:pt x="592" y="259"/>
                    </a:lnTo>
                    <a:lnTo>
                      <a:pt x="595" y="252"/>
                    </a:lnTo>
                    <a:lnTo>
                      <a:pt x="595" y="244"/>
                    </a:lnTo>
                    <a:lnTo>
                      <a:pt x="603" y="237"/>
                    </a:lnTo>
                    <a:lnTo>
                      <a:pt x="614" y="219"/>
                    </a:lnTo>
                    <a:lnTo>
                      <a:pt x="614" y="208"/>
                    </a:lnTo>
                    <a:lnTo>
                      <a:pt x="610" y="201"/>
                    </a:lnTo>
                    <a:lnTo>
                      <a:pt x="603" y="193"/>
                    </a:lnTo>
                    <a:lnTo>
                      <a:pt x="584" y="190"/>
                    </a:lnTo>
                    <a:close/>
                  </a:path>
                </a:pathLst>
              </a:custGeom>
              <a:solidFill>
                <a:srgbClr val="443F19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3" name="Freeform 13"/>
              <p:cNvSpPr/>
              <p:nvPr/>
            </p:nvSpPr>
            <p:spPr bwMode="auto">
              <a:xfrm>
                <a:off x="3835918" y="889952"/>
                <a:ext cx="2053561" cy="1761529"/>
              </a:xfrm>
              <a:custGeom>
                <a:avLst/>
                <a:gdLst>
                  <a:gd name="T0" fmla="*/ 1022 w 1540"/>
                  <a:gd name="T1" fmla="*/ 1321 h 1321"/>
                  <a:gd name="T2" fmla="*/ 1205 w 1540"/>
                  <a:gd name="T3" fmla="*/ 1120 h 1321"/>
                  <a:gd name="T4" fmla="*/ 1227 w 1540"/>
                  <a:gd name="T5" fmla="*/ 1014 h 1321"/>
                  <a:gd name="T6" fmla="*/ 1347 w 1540"/>
                  <a:gd name="T7" fmla="*/ 931 h 1321"/>
                  <a:gd name="T8" fmla="*/ 1405 w 1540"/>
                  <a:gd name="T9" fmla="*/ 993 h 1321"/>
                  <a:gd name="T10" fmla="*/ 1416 w 1540"/>
                  <a:gd name="T11" fmla="*/ 978 h 1321"/>
                  <a:gd name="T12" fmla="*/ 1394 w 1540"/>
                  <a:gd name="T13" fmla="*/ 923 h 1321"/>
                  <a:gd name="T14" fmla="*/ 1475 w 1540"/>
                  <a:gd name="T15" fmla="*/ 759 h 1321"/>
                  <a:gd name="T16" fmla="*/ 1522 w 1540"/>
                  <a:gd name="T17" fmla="*/ 719 h 1321"/>
                  <a:gd name="T18" fmla="*/ 1522 w 1540"/>
                  <a:gd name="T19" fmla="*/ 671 h 1321"/>
                  <a:gd name="T20" fmla="*/ 1446 w 1540"/>
                  <a:gd name="T21" fmla="*/ 701 h 1321"/>
                  <a:gd name="T22" fmla="*/ 1351 w 1540"/>
                  <a:gd name="T23" fmla="*/ 588 h 1321"/>
                  <a:gd name="T24" fmla="*/ 1354 w 1540"/>
                  <a:gd name="T25" fmla="*/ 540 h 1321"/>
                  <a:gd name="T26" fmla="*/ 1321 w 1540"/>
                  <a:gd name="T27" fmla="*/ 518 h 1321"/>
                  <a:gd name="T28" fmla="*/ 1343 w 1540"/>
                  <a:gd name="T29" fmla="*/ 449 h 1321"/>
                  <a:gd name="T30" fmla="*/ 1336 w 1540"/>
                  <a:gd name="T31" fmla="*/ 401 h 1321"/>
                  <a:gd name="T32" fmla="*/ 1325 w 1540"/>
                  <a:gd name="T33" fmla="*/ 347 h 1321"/>
                  <a:gd name="T34" fmla="*/ 1183 w 1540"/>
                  <a:gd name="T35" fmla="*/ 394 h 1321"/>
                  <a:gd name="T36" fmla="*/ 1128 w 1540"/>
                  <a:gd name="T37" fmla="*/ 449 h 1321"/>
                  <a:gd name="T38" fmla="*/ 1048 w 1540"/>
                  <a:gd name="T39" fmla="*/ 522 h 1321"/>
                  <a:gd name="T40" fmla="*/ 1015 w 1540"/>
                  <a:gd name="T41" fmla="*/ 529 h 1321"/>
                  <a:gd name="T42" fmla="*/ 946 w 1540"/>
                  <a:gd name="T43" fmla="*/ 464 h 1321"/>
                  <a:gd name="T44" fmla="*/ 898 w 1540"/>
                  <a:gd name="T45" fmla="*/ 420 h 1321"/>
                  <a:gd name="T46" fmla="*/ 818 w 1540"/>
                  <a:gd name="T47" fmla="*/ 372 h 1321"/>
                  <a:gd name="T48" fmla="*/ 814 w 1540"/>
                  <a:gd name="T49" fmla="*/ 321 h 1321"/>
                  <a:gd name="T50" fmla="*/ 847 w 1540"/>
                  <a:gd name="T51" fmla="*/ 259 h 1321"/>
                  <a:gd name="T52" fmla="*/ 767 w 1540"/>
                  <a:gd name="T53" fmla="*/ 183 h 1321"/>
                  <a:gd name="T54" fmla="*/ 730 w 1540"/>
                  <a:gd name="T55" fmla="*/ 161 h 1321"/>
                  <a:gd name="T56" fmla="*/ 705 w 1540"/>
                  <a:gd name="T57" fmla="*/ 208 h 1321"/>
                  <a:gd name="T58" fmla="*/ 646 w 1540"/>
                  <a:gd name="T59" fmla="*/ 146 h 1321"/>
                  <a:gd name="T60" fmla="*/ 595 w 1540"/>
                  <a:gd name="T61" fmla="*/ 99 h 1321"/>
                  <a:gd name="T62" fmla="*/ 460 w 1540"/>
                  <a:gd name="T63" fmla="*/ 22 h 1321"/>
                  <a:gd name="T64" fmla="*/ 318 w 1540"/>
                  <a:gd name="T65" fmla="*/ 62 h 1321"/>
                  <a:gd name="T66" fmla="*/ 307 w 1540"/>
                  <a:gd name="T67" fmla="*/ 146 h 1321"/>
                  <a:gd name="T68" fmla="*/ 194 w 1540"/>
                  <a:gd name="T69" fmla="*/ 208 h 1321"/>
                  <a:gd name="T70" fmla="*/ 143 w 1540"/>
                  <a:gd name="T71" fmla="*/ 303 h 1321"/>
                  <a:gd name="T72" fmla="*/ 197 w 1540"/>
                  <a:gd name="T73" fmla="*/ 409 h 1321"/>
                  <a:gd name="T74" fmla="*/ 176 w 1540"/>
                  <a:gd name="T75" fmla="*/ 434 h 1321"/>
                  <a:gd name="T76" fmla="*/ 245 w 1540"/>
                  <a:gd name="T77" fmla="*/ 522 h 1321"/>
                  <a:gd name="T78" fmla="*/ 201 w 1540"/>
                  <a:gd name="T79" fmla="*/ 595 h 1321"/>
                  <a:gd name="T80" fmla="*/ 103 w 1540"/>
                  <a:gd name="T81" fmla="*/ 646 h 1321"/>
                  <a:gd name="T82" fmla="*/ 59 w 1540"/>
                  <a:gd name="T83" fmla="*/ 635 h 1321"/>
                  <a:gd name="T84" fmla="*/ 22 w 1540"/>
                  <a:gd name="T85" fmla="*/ 719 h 1321"/>
                  <a:gd name="T86" fmla="*/ 8 w 1540"/>
                  <a:gd name="T87" fmla="*/ 825 h 1321"/>
                  <a:gd name="T88" fmla="*/ 48 w 1540"/>
                  <a:gd name="T89" fmla="*/ 989 h 1321"/>
                  <a:gd name="T90" fmla="*/ 125 w 1540"/>
                  <a:gd name="T91" fmla="*/ 1044 h 1321"/>
                  <a:gd name="T92" fmla="*/ 187 w 1540"/>
                  <a:gd name="T93" fmla="*/ 1040 h 1321"/>
                  <a:gd name="T94" fmla="*/ 384 w 1540"/>
                  <a:gd name="T95" fmla="*/ 1197 h 1321"/>
                  <a:gd name="T96" fmla="*/ 438 w 1540"/>
                  <a:gd name="T97" fmla="*/ 1175 h 1321"/>
                  <a:gd name="T98" fmla="*/ 446 w 1540"/>
                  <a:gd name="T99" fmla="*/ 1124 h 1321"/>
                  <a:gd name="T100" fmla="*/ 475 w 1540"/>
                  <a:gd name="T101" fmla="*/ 1066 h 1321"/>
                  <a:gd name="T102" fmla="*/ 577 w 1540"/>
                  <a:gd name="T103" fmla="*/ 1131 h 1321"/>
                  <a:gd name="T104" fmla="*/ 723 w 1540"/>
                  <a:gd name="T105" fmla="*/ 1168 h 1321"/>
                  <a:gd name="T106" fmla="*/ 909 w 1540"/>
                  <a:gd name="T107" fmla="*/ 1066 h 1321"/>
                  <a:gd name="T108" fmla="*/ 902 w 1540"/>
                  <a:gd name="T109" fmla="*/ 1142 h 1321"/>
                  <a:gd name="T110" fmla="*/ 851 w 1540"/>
                  <a:gd name="T111" fmla="*/ 1193 h 1321"/>
                  <a:gd name="T112" fmla="*/ 843 w 1540"/>
                  <a:gd name="T113" fmla="*/ 1241 h 13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40" h="1321">
                    <a:moveTo>
                      <a:pt x="902" y="1299"/>
                    </a:moveTo>
                    <a:lnTo>
                      <a:pt x="902" y="1299"/>
                    </a:lnTo>
                    <a:lnTo>
                      <a:pt x="924" y="1306"/>
                    </a:lnTo>
                    <a:lnTo>
                      <a:pt x="986" y="1321"/>
                    </a:lnTo>
                    <a:lnTo>
                      <a:pt x="997" y="1321"/>
                    </a:lnTo>
                    <a:lnTo>
                      <a:pt x="1022" y="1321"/>
                    </a:lnTo>
                    <a:lnTo>
                      <a:pt x="1037" y="1321"/>
                    </a:lnTo>
                    <a:lnTo>
                      <a:pt x="1051" y="1314"/>
                    </a:lnTo>
                    <a:lnTo>
                      <a:pt x="1186" y="1139"/>
                    </a:lnTo>
                    <a:lnTo>
                      <a:pt x="1190" y="1139"/>
                    </a:lnTo>
                    <a:lnTo>
                      <a:pt x="1201" y="1128"/>
                    </a:lnTo>
                    <a:lnTo>
                      <a:pt x="1205" y="1120"/>
                    </a:lnTo>
                    <a:lnTo>
                      <a:pt x="1208" y="1109"/>
                    </a:lnTo>
                    <a:lnTo>
                      <a:pt x="1208" y="1095"/>
                    </a:lnTo>
                    <a:lnTo>
                      <a:pt x="1208" y="1076"/>
                    </a:lnTo>
                    <a:lnTo>
                      <a:pt x="1205" y="1055"/>
                    </a:lnTo>
                    <a:lnTo>
                      <a:pt x="1212" y="1040"/>
                    </a:lnTo>
                    <a:lnTo>
                      <a:pt x="1219" y="1025"/>
                    </a:lnTo>
                    <a:lnTo>
                      <a:pt x="1227" y="1014"/>
                    </a:lnTo>
                    <a:lnTo>
                      <a:pt x="1248" y="1000"/>
                    </a:lnTo>
                    <a:lnTo>
                      <a:pt x="1259" y="996"/>
                    </a:lnTo>
                    <a:lnTo>
                      <a:pt x="1296" y="974"/>
                    </a:lnTo>
                    <a:lnTo>
                      <a:pt x="1325" y="952"/>
                    </a:lnTo>
                    <a:lnTo>
                      <a:pt x="1340" y="941"/>
                    </a:lnTo>
                    <a:lnTo>
                      <a:pt x="1347" y="931"/>
                    </a:lnTo>
                    <a:lnTo>
                      <a:pt x="1351" y="927"/>
                    </a:lnTo>
                    <a:lnTo>
                      <a:pt x="1354" y="927"/>
                    </a:lnTo>
                    <a:lnTo>
                      <a:pt x="1365" y="934"/>
                    </a:lnTo>
                    <a:lnTo>
                      <a:pt x="1376" y="949"/>
                    </a:lnTo>
                    <a:lnTo>
                      <a:pt x="1380" y="960"/>
                    </a:lnTo>
                    <a:lnTo>
                      <a:pt x="1391" y="978"/>
                    </a:lnTo>
                    <a:lnTo>
                      <a:pt x="1405" y="993"/>
                    </a:lnTo>
                    <a:lnTo>
                      <a:pt x="1413" y="996"/>
                    </a:lnTo>
                    <a:lnTo>
                      <a:pt x="1420" y="1000"/>
                    </a:lnTo>
                    <a:lnTo>
                      <a:pt x="1420" y="996"/>
                    </a:lnTo>
                    <a:lnTo>
                      <a:pt x="1420" y="993"/>
                    </a:lnTo>
                    <a:lnTo>
                      <a:pt x="1416" y="978"/>
                    </a:lnTo>
                    <a:lnTo>
                      <a:pt x="1413" y="971"/>
                    </a:lnTo>
                    <a:lnTo>
                      <a:pt x="1405" y="956"/>
                    </a:lnTo>
                    <a:lnTo>
                      <a:pt x="1398" y="949"/>
                    </a:lnTo>
                    <a:lnTo>
                      <a:pt x="1394" y="934"/>
                    </a:lnTo>
                    <a:lnTo>
                      <a:pt x="1394" y="931"/>
                    </a:lnTo>
                    <a:lnTo>
                      <a:pt x="1394" y="923"/>
                    </a:lnTo>
                    <a:lnTo>
                      <a:pt x="1409" y="901"/>
                    </a:lnTo>
                    <a:lnTo>
                      <a:pt x="1416" y="883"/>
                    </a:lnTo>
                    <a:lnTo>
                      <a:pt x="1431" y="858"/>
                    </a:lnTo>
                    <a:lnTo>
                      <a:pt x="1460" y="825"/>
                    </a:lnTo>
                    <a:lnTo>
                      <a:pt x="1467" y="806"/>
                    </a:lnTo>
                    <a:lnTo>
                      <a:pt x="1471" y="785"/>
                    </a:lnTo>
                    <a:lnTo>
                      <a:pt x="1475" y="759"/>
                    </a:lnTo>
                    <a:lnTo>
                      <a:pt x="1475" y="755"/>
                    </a:lnTo>
                    <a:lnTo>
                      <a:pt x="1482" y="748"/>
                    </a:lnTo>
                    <a:lnTo>
                      <a:pt x="1493" y="737"/>
                    </a:lnTo>
                    <a:lnTo>
                      <a:pt x="1500" y="730"/>
                    </a:lnTo>
                    <a:lnTo>
                      <a:pt x="1515" y="726"/>
                    </a:lnTo>
                    <a:lnTo>
                      <a:pt x="1522" y="719"/>
                    </a:lnTo>
                    <a:lnTo>
                      <a:pt x="1537" y="701"/>
                    </a:lnTo>
                    <a:lnTo>
                      <a:pt x="1540" y="690"/>
                    </a:lnTo>
                    <a:lnTo>
                      <a:pt x="1533" y="671"/>
                    </a:lnTo>
                    <a:lnTo>
                      <a:pt x="1529" y="671"/>
                    </a:lnTo>
                    <a:lnTo>
                      <a:pt x="1522" y="671"/>
                    </a:lnTo>
                    <a:lnTo>
                      <a:pt x="1515" y="675"/>
                    </a:lnTo>
                    <a:lnTo>
                      <a:pt x="1508" y="693"/>
                    </a:lnTo>
                    <a:lnTo>
                      <a:pt x="1504" y="697"/>
                    </a:lnTo>
                    <a:lnTo>
                      <a:pt x="1493" y="701"/>
                    </a:lnTo>
                    <a:lnTo>
                      <a:pt x="1475" y="704"/>
                    </a:lnTo>
                    <a:lnTo>
                      <a:pt x="1446" y="701"/>
                    </a:lnTo>
                    <a:lnTo>
                      <a:pt x="1380" y="682"/>
                    </a:lnTo>
                    <a:lnTo>
                      <a:pt x="1373" y="679"/>
                    </a:lnTo>
                    <a:lnTo>
                      <a:pt x="1365" y="671"/>
                    </a:lnTo>
                    <a:lnTo>
                      <a:pt x="1358" y="661"/>
                    </a:lnTo>
                    <a:lnTo>
                      <a:pt x="1343" y="631"/>
                    </a:lnTo>
                    <a:lnTo>
                      <a:pt x="1340" y="613"/>
                    </a:lnTo>
                    <a:lnTo>
                      <a:pt x="1351" y="588"/>
                    </a:lnTo>
                    <a:lnTo>
                      <a:pt x="1369" y="569"/>
                    </a:lnTo>
                    <a:lnTo>
                      <a:pt x="1373" y="566"/>
                    </a:lnTo>
                    <a:lnTo>
                      <a:pt x="1373" y="555"/>
                    </a:lnTo>
                    <a:lnTo>
                      <a:pt x="1373" y="551"/>
                    </a:lnTo>
                    <a:lnTo>
                      <a:pt x="1369" y="544"/>
                    </a:lnTo>
                    <a:lnTo>
                      <a:pt x="1365" y="544"/>
                    </a:lnTo>
                    <a:lnTo>
                      <a:pt x="1354" y="540"/>
                    </a:lnTo>
                    <a:lnTo>
                      <a:pt x="1332" y="547"/>
                    </a:lnTo>
                    <a:lnTo>
                      <a:pt x="1321" y="544"/>
                    </a:lnTo>
                    <a:lnTo>
                      <a:pt x="1318" y="540"/>
                    </a:lnTo>
                    <a:lnTo>
                      <a:pt x="1314" y="533"/>
                    </a:lnTo>
                    <a:lnTo>
                      <a:pt x="1314" y="529"/>
                    </a:lnTo>
                    <a:lnTo>
                      <a:pt x="1318" y="526"/>
                    </a:lnTo>
                    <a:lnTo>
                      <a:pt x="1321" y="518"/>
                    </a:lnTo>
                    <a:lnTo>
                      <a:pt x="1332" y="515"/>
                    </a:lnTo>
                    <a:lnTo>
                      <a:pt x="1336" y="511"/>
                    </a:lnTo>
                    <a:lnTo>
                      <a:pt x="1343" y="500"/>
                    </a:lnTo>
                    <a:lnTo>
                      <a:pt x="1347" y="478"/>
                    </a:lnTo>
                    <a:lnTo>
                      <a:pt x="1347" y="467"/>
                    </a:lnTo>
                    <a:lnTo>
                      <a:pt x="1343" y="449"/>
                    </a:lnTo>
                    <a:lnTo>
                      <a:pt x="1347" y="445"/>
                    </a:lnTo>
                    <a:lnTo>
                      <a:pt x="1358" y="431"/>
                    </a:lnTo>
                    <a:lnTo>
                      <a:pt x="1358" y="423"/>
                    </a:lnTo>
                    <a:lnTo>
                      <a:pt x="1358" y="416"/>
                    </a:lnTo>
                    <a:lnTo>
                      <a:pt x="1354" y="409"/>
                    </a:lnTo>
                    <a:lnTo>
                      <a:pt x="1343" y="409"/>
                    </a:lnTo>
                    <a:lnTo>
                      <a:pt x="1336" y="401"/>
                    </a:lnTo>
                    <a:lnTo>
                      <a:pt x="1343" y="394"/>
                    </a:lnTo>
                    <a:lnTo>
                      <a:pt x="1354" y="372"/>
                    </a:lnTo>
                    <a:lnTo>
                      <a:pt x="1362" y="361"/>
                    </a:lnTo>
                    <a:lnTo>
                      <a:pt x="1362" y="350"/>
                    </a:lnTo>
                    <a:lnTo>
                      <a:pt x="1354" y="339"/>
                    </a:lnTo>
                    <a:lnTo>
                      <a:pt x="1340" y="329"/>
                    </a:lnTo>
                    <a:lnTo>
                      <a:pt x="1325" y="347"/>
                    </a:lnTo>
                    <a:lnTo>
                      <a:pt x="1307" y="361"/>
                    </a:lnTo>
                    <a:lnTo>
                      <a:pt x="1285" y="376"/>
                    </a:lnTo>
                    <a:lnTo>
                      <a:pt x="1259" y="391"/>
                    </a:lnTo>
                    <a:lnTo>
                      <a:pt x="1234" y="401"/>
                    </a:lnTo>
                    <a:lnTo>
                      <a:pt x="1219" y="401"/>
                    </a:lnTo>
                    <a:lnTo>
                      <a:pt x="1208" y="401"/>
                    </a:lnTo>
                    <a:lnTo>
                      <a:pt x="1197" y="398"/>
                    </a:lnTo>
                    <a:lnTo>
                      <a:pt x="1183" y="394"/>
                    </a:lnTo>
                    <a:lnTo>
                      <a:pt x="1165" y="405"/>
                    </a:lnTo>
                    <a:lnTo>
                      <a:pt x="1154" y="420"/>
                    </a:lnTo>
                    <a:lnTo>
                      <a:pt x="1150" y="427"/>
                    </a:lnTo>
                    <a:lnTo>
                      <a:pt x="1146" y="438"/>
                    </a:lnTo>
                    <a:lnTo>
                      <a:pt x="1139" y="445"/>
                    </a:lnTo>
                    <a:lnTo>
                      <a:pt x="1128" y="449"/>
                    </a:lnTo>
                    <a:lnTo>
                      <a:pt x="1110" y="453"/>
                    </a:lnTo>
                    <a:lnTo>
                      <a:pt x="1099" y="456"/>
                    </a:lnTo>
                    <a:lnTo>
                      <a:pt x="1073" y="474"/>
                    </a:lnTo>
                    <a:lnTo>
                      <a:pt x="1062" y="482"/>
                    </a:lnTo>
                    <a:lnTo>
                      <a:pt x="1051" y="496"/>
                    </a:lnTo>
                    <a:lnTo>
                      <a:pt x="1048" y="507"/>
                    </a:lnTo>
                    <a:lnTo>
                      <a:pt x="1048" y="522"/>
                    </a:lnTo>
                    <a:lnTo>
                      <a:pt x="1048" y="529"/>
                    </a:lnTo>
                    <a:lnTo>
                      <a:pt x="1044" y="540"/>
                    </a:lnTo>
                    <a:lnTo>
                      <a:pt x="1037" y="544"/>
                    </a:lnTo>
                    <a:lnTo>
                      <a:pt x="1033" y="544"/>
                    </a:lnTo>
                    <a:lnTo>
                      <a:pt x="1026" y="540"/>
                    </a:lnTo>
                    <a:lnTo>
                      <a:pt x="1015" y="529"/>
                    </a:lnTo>
                    <a:lnTo>
                      <a:pt x="997" y="504"/>
                    </a:lnTo>
                    <a:lnTo>
                      <a:pt x="982" y="489"/>
                    </a:lnTo>
                    <a:lnTo>
                      <a:pt x="975" y="482"/>
                    </a:lnTo>
                    <a:lnTo>
                      <a:pt x="967" y="478"/>
                    </a:lnTo>
                    <a:lnTo>
                      <a:pt x="957" y="478"/>
                    </a:lnTo>
                    <a:lnTo>
                      <a:pt x="949" y="478"/>
                    </a:lnTo>
                    <a:lnTo>
                      <a:pt x="946" y="464"/>
                    </a:lnTo>
                    <a:lnTo>
                      <a:pt x="942" y="434"/>
                    </a:lnTo>
                    <a:lnTo>
                      <a:pt x="938" y="420"/>
                    </a:lnTo>
                    <a:lnTo>
                      <a:pt x="931" y="412"/>
                    </a:lnTo>
                    <a:lnTo>
                      <a:pt x="924" y="409"/>
                    </a:lnTo>
                    <a:lnTo>
                      <a:pt x="916" y="416"/>
                    </a:lnTo>
                    <a:lnTo>
                      <a:pt x="909" y="416"/>
                    </a:lnTo>
                    <a:lnTo>
                      <a:pt x="898" y="420"/>
                    </a:lnTo>
                    <a:lnTo>
                      <a:pt x="880" y="420"/>
                    </a:lnTo>
                    <a:lnTo>
                      <a:pt x="873" y="416"/>
                    </a:lnTo>
                    <a:lnTo>
                      <a:pt x="865" y="409"/>
                    </a:lnTo>
                    <a:lnTo>
                      <a:pt x="840" y="383"/>
                    </a:lnTo>
                    <a:lnTo>
                      <a:pt x="829" y="376"/>
                    </a:lnTo>
                    <a:lnTo>
                      <a:pt x="818" y="372"/>
                    </a:lnTo>
                    <a:lnTo>
                      <a:pt x="811" y="372"/>
                    </a:lnTo>
                    <a:lnTo>
                      <a:pt x="803" y="365"/>
                    </a:lnTo>
                    <a:lnTo>
                      <a:pt x="796" y="358"/>
                    </a:lnTo>
                    <a:lnTo>
                      <a:pt x="796" y="347"/>
                    </a:lnTo>
                    <a:lnTo>
                      <a:pt x="792" y="339"/>
                    </a:lnTo>
                    <a:lnTo>
                      <a:pt x="796" y="332"/>
                    </a:lnTo>
                    <a:lnTo>
                      <a:pt x="803" y="325"/>
                    </a:lnTo>
                    <a:lnTo>
                      <a:pt x="814" y="321"/>
                    </a:lnTo>
                    <a:lnTo>
                      <a:pt x="829" y="318"/>
                    </a:lnTo>
                    <a:lnTo>
                      <a:pt x="840" y="314"/>
                    </a:lnTo>
                    <a:lnTo>
                      <a:pt x="847" y="307"/>
                    </a:lnTo>
                    <a:lnTo>
                      <a:pt x="851" y="299"/>
                    </a:lnTo>
                    <a:lnTo>
                      <a:pt x="854" y="288"/>
                    </a:lnTo>
                    <a:lnTo>
                      <a:pt x="854" y="277"/>
                    </a:lnTo>
                    <a:lnTo>
                      <a:pt x="847" y="259"/>
                    </a:lnTo>
                    <a:lnTo>
                      <a:pt x="811" y="245"/>
                    </a:lnTo>
                    <a:lnTo>
                      <a:pt x="800" y="226"/>
                    </a:lnTo>
                    <a:lnTo>
                      <a:pt x="792" y="201"/>
                    </a:lnTo>
                    <a:lnTo>
                      <a:pt x="785" y="194"/>
                    </a:lnTo>
                    <a:lnTo>
                      <a:pt x="774" y="190"/>
                    </a:lnTo>
                    <a:lnTo>
                      <a:pt x="767" y="183"/>
                    </a:lnTo>
                    <a:lnTo>
                      <a:pt x="763" y="175"/>
                    </a:lnTo>
                    <a:lnTo>
                      <a:pt x="759" y="168"/>
                    </a:lnTo>
                    <a:lnTo>
                      <a:pt x="756" y="153"/>
                    </a:lnTo>
                    <a:lnTo>
                      <a:pt x="752" y="153"/>
                    </a:lnTo>
                    <a:lnTo>
                      <a:pt x="741" y="153"/>
                    </a:lnTo>
                    <a:lnTo>
                      <a:pt x="738" y="157"/>
                    </a:lnTo>
                    <a:lnTo>
                      <a:pt x="730" y="161"/>
                    </a:lnTo>
                    <a:lnTo>
                      <a:pt x="727" y="172"/>
                    </a:lnTo>
                    <a:lnTo>
                      <a:pt x="727" y="183"/>
                    </a:lnTo>
                    <a:lnTo>
                      <a:pt x="723" y="190"/>
                    </a:lnTo>
                    <a:lnTo>
                      <a:pt x="719" y="201"/>
                    </a:lnTo>
                    <a:lnTo>
                      <a:pt x="716" y="208"/>
                    </a:lnTo>
                    <a:lnTo>
                      <a:pt x="712" y="212"/>
                    </a:lnTo>
                    <a:lnTo>
                      <a:pt x="705" y="208"/>
                    </a:lnTo>
                    <a:lnTo>
                      <a:pt x="697" y="204"/>
                    </a:lnTo>
                    <a:lnTo>
                      <a:pt x="672" y="186"/>
                    </a:lnTo>
                    <a:lnTo>
                      <a:pt x="668" y="179"/>
                    </a:lnTo>
                    <a:lnTo>
                      <a:pt x="661" y="164"/>
                    </a:lnTo>
                    <a:lnTo>
                      <a:pt x="650" y="150"/>
                    </a:lnTo>
                    <a:lnTo>
                      <a:pt x="646" y="146"/>
                    </a:lnTo>
                    <a:lnTo>
                      <a:pt x="639" y="146"/>
                    </a:lnTo>
                    <a:lnTo>
                      <a:pt x="588" y="146"/>
                    </a:lnTo>
                    <a:lnTo>
                      <a:pt x="588" y="128"/>
                    </a:lnTo>
                    <a:lnTo>
                      <a:pt x="592" y="113"/>
                    </a:lnTo>
                    <a:lnTo>
                      <a:pt x="595" y="99"/>
                    </a:lnTo>
                    <a:lnTo>
                      <a:pt x="595" y="91"/>
                    </a:lnTo>
                    <a:lnTo>
                      <a:pt x="595" y="88"/>
                    </a:lnTo>
                    <a:lnTo>
                      <a:pt x="584" y="80"/>
                    </a:lnTo>
                    <a:lnTo>
                      <a:pt x="566" y="77"/>
                    </a:lnTo>
                    <a:lnTo>
                      <a:pt x="519" y="33"/>
                    </a:lnTo>
                    <a:lnTo>
                      <a:pt x="468" y="29"/>
                    </a:lnTo>
                    <a:lnTo>
                      <a:pt x="460" y="22"/>
                    </a:lnTo>
                    <a:lnTo>
                      <a:pt x="438" y="7"/>
                    </a:lnTo>
                    <a:lnTo>
                      <a:pt x="427" y="4"/>
                    </a:lnTo>
                    <a:lnTo>
                      <a:pt x="416" y="0"/>
                    </a:lnTo>
                    <a:lnTo>
                      <a:pt x="406" y="0"/>
                    </a:lnTo>
                    <a:lnTo>
                      <a:pt x="398" y="4"/>
                    </a:lnTo>
                    <a:lnTo>
                      <a:pt x="362" y="51"/>
                    </a:lnTo>
                    <a:lnTo>
                      <a:pt x="318" y="62"/>
                    </a:lnTo>
                    <a:lnTo>
                      <a:pt x="314" y="62"/>
                    </a:lnTo>
                    <a:lnTo>
                      <a:pt x="307" y="66"/>
                    </a:lnTo>
                    <a:lnTo>
                      <a:pt x="300" y="73"/>
                    </a:lnTo>
                    <a:lnTo>
                      <a:pt x="296" y="80"/>
                    </a:lnTo>
                    <a:lnTo>
                      <a:pt x="296" y="95"/>
                    </a:lnTo>
                    <a:lnTo>
                      <a:pt x="296" y="117"/>
                    </a:lnTo>
                    <a:lnTo>
                      <a:pt x="307" y="146"/>
                    </a:lnTo>
                    <a:lnTo>
                      <a:pt x="307" y="150"/>
                    </a:lnTo>
                    <a:lnTo>
                      <a:pt x="300" y="157"/>
                    </a:lnTo>
                    <a:lnTo>
                      <a:pt x="285" y="172"/>
                    </a:lnTo>
                    <a:lnTo>
                      <a:pt x="260" y="183"/>
                    </a:lnTo>
                    <a:lnTo>
                      <a:pt x="227" y="194"/>
                    </a:lnTo>
                    <a:lnTo>
                      <a:pt x="194" y="208"/>
                    </a:lnTo>
                    <a:lnTo>
                      <a:pt x="183" y="215"/>
                    </a:lnTo>
                    <a:lnTo>
                      <a:pt x="172" y="226"/>
                    </a:lnTo>
                    <a:lnTo>
                      <a:pt x="165" y="237"/>
                    </a:lnTo>
                    <a:lnTo>
                      <a:pt x="161" y="248"/>
                    </a:lnTo>
                    <a:lnTo>
                      <a:pt x="157" y="259"/>
                    </a:lnTo>
                    <a:lnTo>
                      <a:pt x="146" y="285"/>
                    </a:lnTo>
                    <a:lnTo>
                      <a:pt x="143" y="303"/>
                    </a:lnTo>
                    <a:lnTo>
                      <a:pt x="143" y="318"/>
                    </a:lnTo>
                    <a:lnTo>
                      <a:pt x="146" y="332"/>
                    </a:lnTo>
                    <a:lnTo>
                      <a:pt x="154" y="343"/>
                    </a:lnTo>
                    <a:lnTo>
                      <a:pt x="179" y="365"/>
                    </a:lnTo>
                    <a:lnTo>
                      <a:pt x="194" y="391"/>
                    </a:lnTo>
                    <a:lnTo>
                      <a:pt x="197" y="401"/>
                    </a:lnTo>
                    <a:lnTo>
                      <a:pt x="197" y="409"/>
                    </a:lnTo>
                    <a:lnTo>
                      <a:pt x="194" y="416"/>
                    </a:lnTo>
                    <a:lnTo>
                      <a:pt x="183" y="420"/>
                    </a:lnTo>
                    <a:lnTo>
                      <a:pt x="179" y="420"/>
                    </a:lnTo>
                    <a:lnTo>
                      <a:pt x="168" y="423"/>
                    </a:lnTo>
                    <a:lnTo>
                      <a:pt x="168" y="427"/>
                    </a:lnTo>
                    <a:lnTo>
                      <a:pt x="168" y="431"/>
                    </a:lnTo>
                    <a:lnTo>
                      <a:pt x="176" y="434"/>
                    </a:lnTo>
                    <a:lnTo>
                      <a:pt x="187" y="442"/>
                    </a:lnTo>
                    <a:lnTo>
                      <a:pt x="197" y="449"/>
                    </a:lnTo>
                    <a:lnTo>
                      <a:pt x="212" y="460"/>
                    </a:lnTo>
                    <a:lnTo>
                      <a:pt x="227" y="474"/>
                    </a:lnTo>
                    <a:lnTo>
                      <a:pt x="238" y="489"/>
                    </a:lnTo>
                    <a:lnTo>
                      <a:pt x="241" y="507"/>
                    </a:lnTo>
                    <a:lnTo>
                      <a:pt x="245" y="522"/>
                    </a:lnTo>
                    <a:lnTo>
                      <a:pt x="241" y="536"/>
                    </a:lnTo>
                    <a:lnTo>
                      <a:pt x="234" y="547"/>
                    </a:lnTo>
                    <a:lnTo>
                      <a:pt x="219" y="562"/>
                    </a:lnTo>
                    <a:lnTo>
                      <a:pt x="212" y="577"/>
                    </a:lnTo>
                    <a:lnTo>
                      <a:pt x="208" y="588"/>
                    </a:lnTo>
                    <a:lnTo>
                      <a:pt x="201" y="595"/>
                    </a:lnTo>
                    <a:lnTo>
                      <a:pt x="179" y="606"/>
                    </a:lnTo>
                    <a:lnTo>
                      <a:pt x="168" y="613"/>
                    </a:lnTo>
                    <a:lnTo>
                      <a:pt x="150" y="620"/>
                    </a:lnTo>
                    <a:lnTo>
                      <a:pt x="132" y="624"/>
                    </a:lnTo>
                    <a:lnTo>
                      <a:pt x="110" y="624"/>
                    </a:lnTo>
                    <a:lnTo>
                      <a:pt x="110" y="631"/>
                    </a:lnTo>
                    <a:lnTo>
                      <a:pt x="103" y="646"/>
                    </a:lnTo>
                    <a:lnTo>
                      <a:pt x="99" y="653"/>
                    </a:lnTo>
                    <a:lnTo>
                      <a:pt x="95" y="657"/>
                    </a:lnTo>
                    <a:lnTo>
                      <a:pt x="88" y="653"/>
                    </a:lnTo>
                    <a:lnTo>
                      <a:pt x="81" y="642"/>
                    </a:lnTo>
                    <a:lnTo>
                      <a:pt x="73" y="635"/>
                    </a:lnTo>
                    <a:lnTo>
                      <a:pt x="62" y="631"/>
                    </a:lnTo>
                    <a:lnTo>
                      <a:pt x="59" y="635"/>
                    </a:lnTo>
                    <a:lnTo>
                      <a:pt x="52" y="639"/>
                    </a:lnTo>
                    <a:lnTo>
                      <a:pt x="44" y="657"/>
                    </a:lnTo>
                    <a:lnTo>
                      <a:pt x="41" y="664"/>
                    </a:lnTo>
                    <a:lnTo>
                      <a:pt x="33" y="682"/>
                    </a:lnTo>
                    <a:lnTo>
                      <a:pt x="26" y="701"/>
                    </a:lnTo>
                    <a:lnTo>
                      <a:pt x="22" y="719"/>
                    </a:lnTo>
                    <a:lnTo>
                      <a:pt x="22" y="734"/>
                    </a:lnTo>
                    <a:lnTo>
                      <a:pt x="15" y="748"/>
                    </a:lnTo>
                    <a:lnTo>
                      <a:pt x="11" y="759"/>
                    </a:lnTo>
                    <a:lnTo>
                      <a:pt x="15" y="817"/>
                    </a:lnTo>
                    <a:lnTo>
                      <a:pt x="8" y="825"/>
                    </a:lnTo>
                    <a:lnTo>
                      <a:pt x="4" y="850"/>
                    </a:lnTo>
                    <a:lnTo>
                      <a:pt x="0" y="872"/>
                    </a:lnTo>
                    <a:lnTo>
                      <a:pt x="0" y="894"/>
                    </a:lnTo>
                    <a:lnTo>
                      <a:pt x="4" y="912"/>
                    </a:lnTo>
                    <a:lnTo>
                      <a:pt x="15" y="945"/>
                    </a:lnTo>
                    <a:lnTo>
                      <a:pt x="30" y="971"/>
                    </a:lnTo>
                    <a:lnTo>
                      <a:pt x="48" y="989"/>
                    </a:lnTo>
                    <a:lnTo>
                      <a:pt x="62" y="1000"/>
                    </a:lnTo>
                    <a:lnTo>
                      <a:pt x="77" y="1011"/>
                    </a:lnTo>
                    <a:lnTo>
                      <a:pt x="92" y="1014"/>
                    </a:lnTo>
                    <a:lnTo>
                      <a:pt x="106" y="1018"/>
                    </a:lnTo>
                    <a:lnTo>
                      <a:pt x="114" y="1025"/>
                    </a:lnTo>
                    <a:lnTo>
                      <a:pt x="121" y="1033"/>
                    </a:lnTo>
                    <a:lnTo>
                      <a:pt x="125" y="1044"/>
                    </a:lnTo>
                    <a:lnTo>
                      <a:pt x="125" y="1047"/>
                    </a:lnTo>
                    <a:lnTo>
                      <a:pt x="135" y="1040"/>
                    </a:lnTo>
                    <a:lnTo>
                      <a:pt x="146" y="1036"/>
                    </a:lnTo>
                    <a:lnTo>
                      <a:pt x="157" y="1033"/>
                    </a:lnTo>
                    <a:lnTo>
                      <a:pt x="168" y="1036"/>
                    </a:lnTo>
                    <a:lnTo>
                      <a:pt x="179" y="1040"/>
                    </a:lnTo>
                    <a:lnTo>
                      <a:pt x="187" y="1040"/>
                    </a:lnTo>
                    <a:lnTo>
                      <a:pt x="205" y="1062"/>
                    </a:lnTo>
                    <a:lnTo>
                      <a:pt x="227" y="1084"/>
                    </a:lnTo>
                    <a:lnTo>
                      <a:pt x="256" y="1109"/>
                    </a:lnTo>
                    <a:lnTo>
                      <a:pt x="292" y="1149"/>
                    </a:lnTo>
                    <a:lnTo>
                      <a:pt x="311" y="1164"/>
                    </a:lnTo>
                    <a:lnTo>
                      <a:pt x="343" y="1175"/>
                    </a:lnTo>
                    <a:lnTo>
                      <a:pt x="369" y="1186"/>
                    </a:lnTo>
                    <a:lnTo>
                      <a:pt x="384" y="1197"/>
                    </a:lnTo>
                    <a:lnTo>
                      <a:pt x="413" y="1193"/>
                    </a:lnTo>
                    <a:lnTo>
                      <a:pt x="427" y="1193"/>
                    </a:lnTo>
                    <a:lnTo>
                      <a:pt x="435" y="1190"/>
                    </a:lnTo>
                    <a:lnTo>
                      <a:pt x="442" y="1186"/>
                    </a:lnTo>
                    <a:lnTo>
                      <a:pt x="442" y="1182"/>
                    </a:lnTo>
                    <a:lnTo>
                      <a:pt x="438" y="1179"/>
                    </a:lnTo>
                    <a:lnTo>
                      <a:pt x="438" y="1175"/>
                    </a:lnTo>
                    <a:lnTo>
                      <a:pt x="427" y="1160"/>
                    </a:lnTo>
                    <a:lnTo>
                      <a:pt x="420" y="1149"/>
                    </a:lnTo>
                    <a:lnTo>
                      <a:pt x="420" y="1146"/>
                    </a:lnTo>
                    <a:lnTo>
                      <a:pt x="424" y="1142"/>
                    </a:lnTo>
                    <a:lnTo>
                      <a:pt x="435" y="1135"/>
                    </a:lnTo>
                    <a:lnTo>
                      <a:pt x="446" y="1124"/>
                    </a:lnTo>
                    <a:lnTo>
                      <a:pt x="457" y="1113"/>
                    </a:lnTo>
                    <a:lnTo>
                      <a:pt x="457" y="1087"/>
                    </a:lnTo>
                    <a:lnTo>
                      <a:pt x="457" y="1069"/>
                    </a:lnTo>
                    <a:lnTo>
                      <a:pt x="460" y="1062"/>
                    </a:lnTo>
                    <a:lnTo>
                      <a:pt x="464" y="1058"/>
                    </a:lnTo>
                    <a:lnTo>
                      <a:pt x="471" y="1058"/>
                    </a:lnTo>
                    <a:lnTo>
                      <a:pt x="475" y="1066"/>
                    </a:lnTo>
                    <a:lnTo>
                      <a:pt x="493" y="1084"/>
                    </a:lnTo>
                    <a:lnTo>
                      <a:pt x="519" y="1106"/>
                    </a:lnTo>
                    <a:lnTo>
                      <a:pt x="541" y="1124"/>
                    </a:lnTo>
                    <a:lnTo>
                      <a:pt x="548" y="1128"/>
                    </a:lnTo>
                    <a:lnTo>
                      <a:pt x="559" y="1131"/>
                    </a:lnTo>
                    <a:lnTo>
                      <a:pt x="577" y="1131"/>
                    </a:lnTo>
                    <a:lnTo>
                      <a:pt x="603" y="1139"/>
                    </a:lnTo>
                    <a:lnTo>
                      <a:pt x="635" y="1146"/>
                    </a:lnTo>
                    <a:lnTo>
                      <a:pt x="650" y="1153"/>
                    </a:lnTo>
                    <a:lnTo>
                      <a:pt x="668" y="1164"/>
                    </a:lnTo>
                    <a:lnTo>
                      <a:pt x="686" y="1171"/>
                    </a:lnTo>
                    <a:lnTo>
                      <a:pt x="705" y="1171"/>
                    </a:lnTo>
                    <a:lnTo>
                      <a:pt x="723" y="1168"/>
                    </a:lnTo>
                    <a:lnTo>
                      <a:pt x="741" y="1160"/>
                    </a:lnTo>
                    <a:lnTo>
                      <a:pt x="767" y="1142"/>
                    </a:lnTo>
                    <a:lnTo>
                      <a:pt x="778" y="1131"/>
                    </a:lnTo>
                    <a:lnTo>
                      <a:pt x="832" y="1120"/>
                    </a:lnTo>
                    <a:lnTo>
                      <a:pt x="873" y="1076"/>
                    </a:lnTo>
                    <a:lnTo>
                      <a:pt x="894" y="1066"/>
                    </a:lnTo>
                    <a:lnTo>
                      <a:pt x="909" y="1066"/>
                    </a:lnTo>
                    <a:lnTo>
                      <a:pt x="913" y="1073"/>
                    </a:lnTo>
                    <a:lnTo>
                      <a:pt x="916" y="1080"/>
                    </a:lnTo>
                    <a:lnTo>
                      <a:pt x="909" y="1106"/>
                    </a:lnTo>
                    <a:lnTo>
                      <a:pt x="905" y="1117"/>
                    </a:lnTo>
                    <a:lnTo>
                      <a:pt x="909" y="1124"/>
                    </a:lnTo>
                    <a:lnTo>
                      <a:pt x="909" y="1131"/>
                    </a:lnTo>
                    <a:lnTo>
                      <a:pt x="902" y="1142"/>
                    </a:lnTo>
                    <a:lnTo>
                      <a:pt x="891" y="1149"/>
                    </a:lnTo>
                    <a:lnTo>
                      <a:pt x="887" y="1153"/>
                    </a:lnTo>
                    <a:lnTo>
                      <a:pt x="873" y="1157"/>
                    </a:lnTo>
                    <a:lnTo>
                      <a:pt x="862" y="1164"/>
                    </a:lnTo>
                    <a:lnTo>
                      <a:pt x="858" y="1171"/>
                    </a:lnTo>
                    <a:lnTo>
                      <a:pt x="854" y="1179"/>
                    </a:lnTo>
                    <a:lnTo>
                      <a:pt x="851" y="1193"/>
                    </a:lnTo>
                    <a:lnTo>
                      <a:pt x="854" y="1197"/>
                    </a:lnTo>
                    <a:lnTo>
                      <a:pt x="858" y="1208"/>
                    </a:lnTo>
                    <a:lnTo>
                      <a:pt x="862" y="1215"/>
                    </a:lnTo>
                    <a:lnTo>
                      <a:pt x="858" y="1222"/>
                    </a:lnTo>
                    <a:lnTo>
                      <a:pt x="858" y="1230"/>
                    </a:lnTo>
                    <a:lnTo>
                      <a:pt x="847" y="1237"/>
                    </a:lnTo>
                    <a:lnTo>
                      <a:pt x="843" y="1241"/>
                    </a:lnTo>
                    <a:lnTo>
                      <a:pt x="858" y="1252"/>
                    </a:lnTo>
                    <a:lnTo>
                      <a:pt x="880" y="1263"/>
                    </a:lnTo>
                    <a:lnTo>
                      <a:pt x="887" y="1270"/>
                    </a:lnTo>
                    <a:lnTo>
                      <a:pt x="891" y="1277"/>
                    </a:lnTo>
                    <a:lnTo>
                      <a:pt x="902" y="1299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4" name="Freeform 14"/>
              <p:cNvSpPr/>
              <p:nvPr/>
            </p:nvSpPr>
            <p:spPr bwMode="auto">
              <a:xfrm>
                <a:off x="5237407" y="2126090"/>
                <a:ext cx="1232137" cy="1056117"/>
              </a:xfrm>
              <a:custGeom>
                <a:avLst/>
                <a:gdLst>
                  <a:gd name="T0" fmla="*/ 767 w 924"/>
                  <a:gd name="T1" fmla="*/ 365 h 792"/>
                  <a:gd name="T2" fmla="*/ 741 w 924"/>
                  <a:gd name="T3" fmla="*/ 379 h 792"/>
                  <a:gd name="T4" fmla="*/ 694 w 924"/>
                  <a:gd name="T5" fmla="*/ 354 h 792"/>
                  <a:gd name="T6" fmla="*/ 676 w 924"/>
                  <a:gd name="T7" fmla="*/ 347 h 792"/>
                  <a:gd name="T8" fmla="*/ 635 w 924"/>
                  <a:gd name="T9" fmla="*/ 332 h 792"/>
                  <a:gd name="T10" fmla="*/ 595 w 924"/>
                  <a:gd name="T11" fmla="*/ 226 h 792"/>
                  <a:gd name="T12" fmla="*/ 581 w 924"/>
                  <a:gd name="T13" fmla="*/ 164 h 792"/>
                  <a:gd name="T14" fmla="*/ 551 w 924"/>
                  <a:gd name="T15" fmla="*/ 120 h 792"/>
                  <a:gd name="T16" fmla="*/ 537 w 924"/>
                  <a:gd name="T17" fmla="*/ 84 h 792"/>
                  <a:gd name="T18" fmla="*/ 508 w 924"/>
                  <a:gd name="T19" fmla="*/ 55 h 792"/>
                  <a:gd name="T20" fmla="*/ 384 w 924"/>
                  <a:gd name="T21" fmla="*/ 77 h 792"/>
                  <a:gd name="T22" fmla="*/ 362 w 924"/>
                  <a:gd name="T23" fmla="*/ 69 h 792"/>
                  <a:gd name="T24" fmla="*/ 329 w 924"/>
                  <a:gd name="T25" fmla="*/ 33 h 792"/>
                  <a:gd name="T26" fmla="*/ 300 w 924"/>
                  <a:gd name="T27" fmla="*/ 0 h 792"/>
                  <a:gd name="T28" fmla="*/ 274 w 924"/>
                  <a:gd name="T29" fmla="*/ 25 h 792"/>
                  <a:gd name="T30" fmla="*/ 197 w 924"/>
                  <a:gd name="T31" fmla="*/ 73 h 792"/>
                  <a:gd name="T32" fmla="*/ 154 w 924"/>
                  <a:gd name="T33" fmla="*/ 128 h 792"/>
                  <a:gd name="T34" fmla="*/ 157 w 924"/>
                  <a:gd name="T35" fmla="*/ 182 h 792"/>
                  <a:gd name="T36" fmla="*/ 135 w 924"/>
                  <a:gd name="T37" fmla="*/ 212 h 792"/>
                  <a:gd name="T38" fmla="*/ 8 w 924"/>
                  <a:gd name="T39" fmla="*/ 383 h 792"/>
                  <a:gd name="T40" fmla="*/ 37 w 924"/>
                  <a:gd name="T41" fmla="*/ 379 h 792"/>
                  <a:gd name="T42" fmla="*/ 70 w 924"/>
                  <a:gd name="T43" fmla="*/ 401 h 792"/>
                  <a:gd name="T44" fmla="*/ 117 w 924"/>
                  <a:gd name="T45" fmla="*/ 398 h 792"/>
                  <a:gd name="T46" fmla="*/ 165 w 924"/>
                  <a:gd name="T47" fmla="*/ 416 h 792"/>
                  <a:gd name="T48" fmla="*/ 187 w 924"/>
                  <a:gd name="T49" fmla="*/ 449 h 792"/>
                  <a:gd name="T50" fmla="*/ 99 w 924"/>
                  <a:gd name="T51" fmla="*/ 492 h 792"/>
                  <a:gd name="T52" fmla="*/ 95 w 924"/>
                  <a:gd name="T53" fmla="*/ 529 h 792"/>
                  <a:gd name="T54" fmla="*/ 161 w 924"/>
                  <a:gd name="T55" fmla="*/ 609 h 792"/>
                  <a:gd name="T56" fmla="*/ 212 w 924"/>
                  <a:gd name="T57" fmla="*/ 613 h 792"/>
                  <a:gd name="T58" fmla="*/ 234 w 924"/>
                  <a:gd name="T59" fmla="*/ 638 h 792"/>
                  <a:gd name="T60" fmla="*/ 256 w 924"/>
                  <a:gd name="T61" fmla="*/ 668 h 792"/>
                  <a:gd name="T62" fmla="*/ 281 w 924"/>
                  <a:gd name="T63" fmla="*/ 675 h 792"/>
                  <a:gd name="T64" fmla="*/ 296 w 924"/>
                  <a:gd name="T65" fmla="*/ 679 h 792"/>
                  <a:gd name="T66" fmla="*/ 318 w 924"/>
                  <a:gd name="T67" fmla="*/ 631 h 792"/>
                  <a:gd name="T68" fmla="*/ 354 w 924"/>
                  <a:gd name="T69" fmla="*/ 613 h 792"/>
                  <a:gd name="T70" fmla="*/ 380 w 924"/>
                  <a:gd name="T71" fmla="*/ 686 h 792"/>
                  <a:gd name="T72" fmla="*/ 398 w 924"/>
                  <a:gd name="T73" fmla="*/ 726 h 792"/>
                  <a:gd name="T74" fmla="*/ 405 w 924"/>
                  <a:gd name="T75" fmla="*/ 744 h 792"/>
                  <a:gd name="T76" fmla="*/ 435 w 924"/>
                  <a:gd name="T77" fmla="*/ 737 h 792"/>
                  <a:gd name="T78" fmla="*/ 464 w 924"/>
                  <a:gd name="T79" fmla="*/ 741 h 792"/>
                  <a:gd name="T80" fmla="*/ 555 w 924"/>
                  <a:gd name="T81" fmla="*/ 748 h 792"/>
                  <a:gd name="T82" fmla="*/ 628 w 924"/>
                  <a:gd name="T83" fmla="*/ 781 h 792"/>
                  <a:gd name="T84" fmla="*/ 683 w 924"/>
                  <a:gd name="T85" fmla="*/ 781 h 792"/>
                  <a:gd name="T86" fmla="*/ 697 w 924"/>
                  <a:gd name="T87" fmla="*/ 752 h 792"/>
                  <a:gd name="T88" fmla="*/ 745 w 924"/>
                  <a:gd name="T89" fmla="*/ 657 h 792"/>
                  <a:gd name="T90" fmla="*/ 781 w 924"/>
                  <a:gd name="T91" fmla="*/ 635 h 792"/>
                  <a:gd name="T92" fmla="*/ 832 w 924"/>
                  <a:gd name="T93" fmla="*/ 609 h 792"/>
                  <a:gd name="T94" fmla="*/ 836 w 924"/>
                  <a:gd name="T95" fmla="*/ 576 h 792"/>
                  <a:gd name="T96" fmla="*/ 854 w 924"/>
                  <a:gd name="T97" fmla="*/ 587 h 792"/>
                  <a:gd name="T98" fmla="*/ 887 w 924"/>
                  <a:gd name="T99" fmla="*/ 544 h 792"/>
                  <a:gd name="T100" fmla="*/ 891 w 924"/>
                  <a:gd name="T101" fmla="*/ 482 h 792"/>
                  <a:gd name="T102" fmla="*/ 902 w 924"/>
                  <a:gd name="T103" fmla="*/ 452 h 792"/>
                  <a:gd name="T104" fmla="*/ 894 w 924"/>
                  <a:gd name="T105" fmla="*/ 409 h 792"/>
                  <a:gd name="T106" fmla="*/ 898 w 924"/>
                  <a:gd name="T107" fmla="*/ 394 h 792"/>
                  <a:gd name="T108" fmla="*/ 891 w 924"/>
                  <a:gd name="T109" fmla="*/ 328 h 7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24" h="792">
                    <a:moveTo>
                      <a:pt x="792" y="383"/>
                    </a:moveTo>
                    <a:lnTo>
                      <a:pt x="778" y="379"/>
                    </a:lnTo>
                    <a:lnTo>
                      <a:pt x="767" y="365"/>
                    </a:lnTo>
                    <a:lnTo>
                      <a:pt x="756" y="361"/>
                    </a:lnTo>
                    <a:lnTo>
                      <a:pt x="749" y="361"/>
                    </a:lnTo>
                    <a:lnTo>
                      <a:pt x="745" y="365"/>
                    </a:lnTo>
                    <a:lnTo>
                      <a:pt x="741" y="379"/>
                    </a:lnTo>
                    <a:lnTo>
                      <a:pt x="727" y="379"/>
                    </a:lnTo>
                    <a:lnTo>
                      <a:pt x="712" y="372"/>
                    </a:lnTo>
                    <a:lnTo>
                      <a:pt x="697" y="361"/>
                    </a:lnTo>
                    <a:lnTo>
                      <a:pt x="694" y="354"/>
                    </a:lnTo>
                    <a:lnTo>
                      <a:pt x="683" y="347"/>
                    </a:lnTo>
                    <a:lnTo>
                      <a:pt x="676" y="347"/>
                    </a:lnTo>
                    <a:lnTo>
                      <a:pt x="668" y="347"/>
                    </a:lnTo>
                    <a:lnTo>
                      <a:pt x="654" y="347"/>
                    </a:lnTo>
                    <a:lnTo>
                      <a:pt x="650" y="343"/>
                    </a:lnTo>
                    <a:lnTo>
                      <a:pt x="635" y="332"/>
                    </a:lnTo>
                    <a:lnTo>
                      <a:pt x="632" y="321"/>
                    </a:lnTo>
                    <a:lnTo>
                      <a:pt x="624" y="303"/>
                    </a:lnTo>
                    <a:lnTo>
                      <a:pt x="617" y="270"/>
                    </a:lnTo>
                    <a:lnTo>
                      <a:pt x="595" y="226"/>
                    </a:lnTo>
                    <a:lnTo>
                      <a:pt x="592" y="204"/>
                    </a:lnTo>
                    <a:lnTo>
                      <a:pt x="588" y="182"/>
                    </a:lnTo>
                    <a:lnTo>
                      <a:pt x="584" y="171"/>
                    </a:lnTo>
                    <a:lnTo>
                      <a:pt x="581" y="164"/>
                    </a:lnTo>
                    <a:lnTo>
                      <a:pt x="573" y="157"/>
                    </a:lnTo>
                    <a:lnTo>
                      <a:pt x="570" y="149"/>
                    </a:lnTo>
                    <a:lnTo>
                      <a:pt x="562" y="142"/>
                    </a:lnTo>
                    <a:lnTo>
                      <a:pt x="551" y="120"/>
                    </a:lnTo>
                    <a:lnTo>
                      <a:pt x="548" y="106"/>
                    </a:lnTo>
                    <a:lnTo>
                      <a:pt x="540" y="91"/>
                    </a:lnTo>
                    <a:lnTo>
                      <a:pt x="537" y="84"/>
                    </a:lnTo>
                    <a:lnTo>
                      <a:pt x="530" y="69"/>
                    </a:lnTo>
                    <a:lnTo>
                      <a:pt x="526" y="66"/>
                    </a:lnTo>
                    <a:lnTo>
                      <a:pt x="515" y="58"/>
                    </a:lnTo>
                    <a:lnTo>
                      <a:pt x="508" y="55"/>
                    </a:lnTo>
                    <a:lnTo>
                      <a:pt x="497" y="55"/>
                    </a:lnTo>
                    <a:lnTo>
                      <a:pt x="468" y="66"/>
                    </a:lnTo>
                    <a:lnTo>
                      <a:pt x="405" y="73"/>
                    </a:lnTo>
                    <a:lnTo>
                      <a:pt x="384" y="77"/>
                    </a:lnTo>
                    <a:lnTo>
                      <a:pt x="373" y="73"/>
                    </a:lnTo>
                    <a:lnTo>
                      <a:pt x="369" y="73"/>
                    </a:lnTo>
                    <a:lnTo>
                      <a:pt x="362" y="69"/>
                    </a:lnTo>
                    <a:lnTo>
                      <a:pt x="354" y="66"/>
                    </a:lnTo>
                    <a:lnTo>
                      <a:pt x="340" y="51"/>
                    </a:lnTo>
                    <a:lnTo>
                      <a:pt x="329" y="33"/>
                    </a:lnTo>
                    <a:lnTo>
                      <a:pt x="325" y="22"/>
                    </a:lnTo>
                    <a:lnTo>
                      <a:pt x="314" y="7"/>
                    </a:lnTo>
                    <a:lnTo>
                      <a:pt x="303" y="0"/>
                    </a:lnTo>
                    <a:lnTo>
                      <a:pt x="300" y="0"/>
                    </a:lnTo>
                    <a:lnTo>
                      <a:pt x="296" y="4"/>
                    </a:lnTo>
                    <a:lnTo>
                      <a:pt x="289" y="14"/>
                    </a:lnTo>
                    <a:lnTo>
                      <a:pt x="274" y="25"/>
                    </a:lnTo>
                    <a:lnTo>
                      <a:pt x="245" y="47"/>
                    </a:lnTo>
                    <a:lnTo>
                      <a:pt x="208" y="69"/>
                    </a:lnTo>
                    <a:lnTo>
                      <a:pt x="197" y="73"/>
                    </a:lnTo>
                    <a:lnTo>
                      <a:pt x="176" y="87"/>
                    </a:lnTo>
                    <a:lnTo>
                      <a:pt x="168" y="98"/>
                    </a:lnTo>
                    <a:lnTo>
                      <a:pt x="161" y="113"/>
                    </a:lnTo>
                    <a:lnTo>
                      <a:pt x="154" y="128"/>
                    </a:lnTo>
                    <a:lnTo>
                      <a:pt x="157" y="149"/>
                    </a:lnTo>
                    <a:lnTo>
                      <a:pt x="157" y="168"/>
                    </a:lnTo>
                    <a:lnTo>
                      <a:pt x="157" y="182"/>
                    </a:lnTo>
                    <a:lnTo>
                      <a:pt x="154" y="193"/>
                    </a:lnTo>
                    <a:lnTo>
                      <a:pt x="150" y="201"/>
                    </a:lnTo>
                    <a:lnTo>
                      <a:pt x="139" y="212"/>
                    </a:lnTo>
                    <a:lnTo>
                      <a:pt x="135" y="212"/>
                    </a:lnTo>
                    <a:lnTo>
                      <a:pt x="0" y="387"/>
                    </a:lnTo>
                    <a:lnTo>
                      <a:pt x="8" y="383"/>
                    </a:lnTo>
                    <a:lnTo>
                      <a:pt x="15" y="379"/>
                    </a:lnTo>
                    <a:lnTo>
                      <a:pt x="26" y="379"/>
                    </a:lnTo>
                    <a:lnTo>
                      <a:pt x="37" y="379"/>
                    </a:lnTo>
                    <a:lnTo>
                      <a:pt x="48" y="387"/>
                    </a:lnTo>
                    <a:lnTo>
                      <a:pt x="62" y="398"/>
                    </a:lnTo>
                    <a:lnTo>
                      <a:pt x="70" y="401"/>
                    </a:lnTo>
                    <a:lnTo>
                      <a:pt x="92" y="405"/>
                    </a:lnTo>
                    <a:lnTo>
                      <a:pt x="106" y="405"/>
                    </a:lnTo>
                    <a:lnTo>
                      <a:pt x="114" y="401"/>
                    </a:lnTo>
                    <a:lnTo>
                      <a:pt x="117" y="398"/>
                    </a:lnTo>
                    <a:lnTo>
                      <a:pt x="121" y="398"/>
                    </a:lnTo>
                    <a:lnTo>
                      <a:pt x="132" y="401"/>
                    </a:lnTo>
                    <a:lnTo>
                      <a:pt x="165" y="416"/>
                    </a:lnTo>
                    <a:lnTo>
                      <a:pt x="176" y="423"/>
                    </a:lnTo>
                    <a:lnTo>
                      <a:pt x="187" y="434"/>
                    </a:lnTo>
                    <a:lnTo>
                      <a:pt x="187" y="445"/>
                    </a:lnTo>
                    <a:lnTo>
                      <a:pt x="187" y="449"/>
                    </a:lnTo>
                    <a:lnTo>
                      <a:pt x="179" y="452"/>
                    </a:lnTo>
                    <a:lnTo>
                      <a:pt x="99" y="492"/>
                    </a:lnTo>
                    <a:lnTo>
                      <a:pt x="92" y="507"/>
                    </a:lnTo>
                    <a:lnTo>
                      <a:pt x="88" y="522"/>
                    </a:lnTo>
                    <a:lnTo>
                      <a:pt x="92" y="525"/>
                    </a:lnTo>
                    <a:lnTo>
                      <a:pt x="95" y="529"/>
                    </a:lnTo>
                    <a:lnTo>
                      <a:pt x="114" y="547"/>
                    </a:lnTo>
                    <a:lnTo>
                      <a:pt x="135" y="573"/>
                    </a:lnTo>
                    <a:lnTo>
                      <a:pt x="161" y="609"/>
                    </a:lnTo>
                    <a:lnTo>
                      <a:pt x="183" y="613"/>
                    </a:lnTo>
                    <a:lnTo>
                      <a:pt x="197" y="613"/>
                    </a:lnTo>
                    <a:lnTo>
                      <a:pt x="212" y="613"/>
                    </a:lnTo>
                    <a:lnTo>
                      <a:pt x="219" y="613"/>
                    </a:lnTo>
                    <a:lnTo>
                      <a:pt x="227" y="620"/>
                    </a:lnTo>
                    <a:lnTo>
                      <a:pt x="234" y="638"/>
                    </a:lnTo>
                    <a:lnTo>
                      <a:pt x="241" y="668"/>
                    </a:lnTo>
                    <a:lnTo>
                      <a:pt x="249" y="668"/>
                    </a:lnTo>
                    <a:lnTo>
                      <a:pt x="256" y="668"/>
                    </a:lnTo>
                    <a:lnTo>
                      <a:pt x="270" y="668"/>
                    </a:lnTo>
                    <a:lnTo>
                      <a:pt x="281" y="668"/>
                    </a:lnTo>
                    <a:lnTo>
                      <a:pt x="281" y="675"/>
                    </a:lnTo>
                    <a:lnTo>
                      <a:pt x="281" y="682"/>
                    </a:lnTo>
                    <a:lnTo>
                      <a:pt x="289" y="682"/>
                    </a:lnTo>
                    <a:lnTo>
                      <a:pt x="296" y="679"/>
                    </a:lnTo>
                    <a:lnTo>
                      <a:pt x="300" y="668"/>
                    </a:lnTo>
                    <a:lnTo>
                      <a:pt x="311" y="646"/>
                    </a:lnTo>
                    <a:lnTo>
                      <a:pt x="318" y="631"/>
                    </a:lnTo>
                    <a:lnTo>
                      <a:pt x="329" y="620"/>
                    </a:lnTo>
                    <a:lnTo>
                      <a:pt x="340" y="613"/>
                    </a:lnTo>
                    <a:lnTo>
                      <a:pt x="347" y="613"/>
                    </a:lnTo>
                    <a:lnTo>
                      <a:pt x="354" y="613"/>
                    </a:lnTo>
                    <a:lnTo>
                      <a:pt x="358" y="620"/>
                    </a:lnTo>
                    <a:lnTo>
                      <a:pt x="365" y="627"/>
                    </a:lnTo>
                    <a:lnTo>
                      <a:pt x="373" y="649"/>
                    </a:lnTo>
                    <a:lnTo>
                      <a:pt x="380" y="686"/>
                    </a:lnTo>
                    <a:lnTo>
                      <a:pt x="387" y="697"/>
                    </a:lnTo>
                    <a:lnTo>
                      <a:pt x="395" y="711"/>
                    </a:lnTo>
                    <a:lnTo>
                      <a:pt x="398" y="726"/>
                    </a:lnTo>
                    <a:lnTo>
                      <a:pt x="402" y="741"/>
                    </a:lnTo>
                    <a:lnTo>
                      <a:pt x="402" y="748"/>
                    </a:lnTo>
                    <a:lnTo>
                      <a:pt x="405" y="744"/>
                    </a:lnTo>
                    <a:lnTo>
                      <a:pt x="413" y="737"/>
                    </a:lnTo>
                    <a:lnTo>
                      <a:pt x="420" y="733"/>
                    </a:lnTo>
                    <a:lnTo>
                      <a:pt x="427" y="733"/>
                    </a:lnTo>
                    <a:lnTo>
                      <a:pt x="435" y="737"/>
                    </a:lnTo>
                    <a:lnTo>
                      <a:pt x="442" y="744"/>
                    </a:lnTo>
                    <a:lnTo>
                      <a:pt x="453" y="741"/>
                    </a:lnTo>
                    <a:lnTo>
                      <a:pt x="464" y="741"/>
                    </a:lnTo>
                    <a:lnTo>
                      <a:pt x="471" y="733"/>
                    </a:lnTo>
                    <a:lnTo>
                      <a:pt x="497" y="744"/>
                    </a:lnTo>
                    <a:lnTo>
                      <a:pt x="515" y="737"/>
                    </a:lnTo>
                    <a:lnTo>
                      <a:pt x="555" y="748"/>
                    </a:lnTo>
                    <a:lnTo>
                      <a:pt x="581" y="748"/>
                    </a:lnTo>
                    <a:lnTo>
                      <a:pt x="606" y="773"/>
                    </a:lnTo>
                    <a:lnTo>
                      <a:pt x="628" y="781"/>
                    </a:lnTo>
                    <a:lnTo>
                      <a:pt x="654" y="784"/>
                    </a:lnTo>
                    <a:lnTo>
                      <a:pt x="668" y="792"/>
                    </a:lnTo>
                    <a:lnTo>
                      <a:pt x="683" y="781"/>
                    </a:lnTo>
                    <a:lnTo>
                      <a:pt x="690" y="766"/>
                    </a:lnTo>
                    <a:lnTo>
                      <a:pt x="694" y="759"/>
                    </a:lnTo>
                    <a:lnTo>
                      <a:pt x="697" y="752"/>
                    </a:lnTo>
                    <a:lnTo>
                      <a:pt x="705" y="733"/>
                    </a:lnTo>
                    <a:lnTo>
                      <a:pt x="719" y="697"/>
                    </a:lnTo>
                    <a:lnTo>
                      <a:pt x="734" y="675"/>
                    </a:lnTo>
                    <a:lnTo>
                      <a:pt x="745" y="657"/>
                    </a:lnTo>
                    <a:lnTo>
                      <a:pt x="759" y="642"/>
                    </a:lnTo>
                    <a:lnTo>
                      <a:pt x="770" y="635"/>
                    </a:lnTo>
                    <a:lnTo>
                      <a:pt x="781" y="635"/>
                    </a:lnTo>
                    <a:lnTo>
                      <a:pt x="803" y="635"/>
                    </a:lnTo>
                    <a:lnTo>
                      <a:pt x="814" y="631"/>
                    </a:lnTo>
                    <a:lnTo>
                      <a:pt x="825" y="624"/>
                    </a:lnTo>
                    <a:lnTo>
                      <a:pt x="832" y="609"/>
                    </a:lnTo>
                    <a:lnTo>
                      <a:pt x="832" y="591"/>
                    </a:lnTo>
                    <a:lnTo>
                      <a:pt x="836" y="580"/>
                    </a:lnTo>
                    <a:lnTo>
                      <a:pt x="836" y="576"/>
                    </a:lnTo>
                    <a:lnTo>
                      <a:pt x="840" y="576"/>
                    </a:lnTo>
                    <a:lnTo>
                      <a:pt x="851" y="591"/>
                    </a:lnTo>
                    <a:lnTo>
                      <a:pt x="854" y="587"/>
                    </a:lnTo>
                    <a:lnTo>
                      <a:pt x="858" y="576"/>
                    </a:lnTo>
                    <a:lnTo>
                      <a:pt x="858" y="558"/>
                    </a:lnTo>
                    <a:lnTo>
                      <a:pt x="887" y="544"/>
                    </a:lnTo>
                    <a:lnTo>
                      <a:pt x="894" y="518"/>
                    </a:lnTo>
                    <a:lnTo>
                      <a:pt x="894" y="500"/>
                    </a:lnTo>
                    <a:lnTo>
                      <a:pt x="894" y="489"/>
                    </a:lnTo>
                    <a:lnTo>
                      <a:pt x="891" y="482"/>
                    </a:lnTo>
                    <a:lnTo>
                      <a:pt x="891" y="474"/>
                    </a:lnTo>
                    <a:lnTo>
                      <a:pt x="894" y="463"/>
                    </a:lnTo>
                    <a:lnTo>
                      <a:pt x="902" y="452"/>
                    </a:lnTo>
                    <a:lnTo>
                      <a:pt x="905" y="438"/>
                    </a:lnTo>
                    <a:lnTo>
                      <a:pt x="902" y="423"/>
                    </a:lnTo>
                    <a:lnTo>
                      <a:pt x="894" y="409"/>
                    </a:lnTo>
                    <a:lnTo>
                      <a:pt x="894" y="401"/>
                    </a:lnTo>
                    <a:lnTo>
                      <a:pt x="898" y="394"/>
                    </a:lnTo>
                    <a:lnTo>
                      <a:pt x="913" y="383"/>
                    </a:lnTo>
                    <a:lnTo>
                      <a:pt x="924" y="379"/>
                    </a:lnTo>
                    <a:lnTo>
                      <a:pt x="924" y="361"/>
                    </a:lnTo>
                    <a:lnTo>
                      <a:pt x="891" y="328"/>
                    </a:lnTo>
                    <a:lnTo>
                      <a:pt x="792" y="383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5" name="Freeform 16"/>
              <p:cNvSpPr/>
              <p:nvPr/>
            </p:nvSpPr>
            <p:spPr bwMode="auto">
              <a:xfrm>
                <a:off x="4950709" y="2782162"/>
                <a:ext cx="350706" cy="468052"/>
              </a:xfrm>
              <a:custGeom>
                <a:avLst/>
                <a:gdLst>
                  <a:gd name="T0" fmla="*/ 128 w 263"/>
                  <a:gd name="T1" fmla="*/ 241 h 351"/>
                  <a:gd name="T2" fmla="*/ 131 w 263"/>
                  <a:gd name="T3" fmla="*/ 281 h 351"/>
                  <a:gd name="T4" fmla="*/ 135 w 263"/>
                  <a:gd name="T5" fmla="*/ 281 h 351"/>
                  <a:gd name="T6" fmla="*/ 139 w 263"/>
                  <a:gd name="T7" fmla="*/ 289 h 351"/>
                  <a:gd name="T8" fmla="*/ 150 w 263"/>
                  <a:gd name="T9" fmla="*/ 314 h 351"/>
                  <a:gd name="T10" fmla="*/ 150 w 263"/>
                  <a:gd name="T11" fmla="*/ 336 h 351"/>
                  <a:gd name="T12" fmla="*/ 142 w 263"/>
                  <a:gd name="T13" fmla="*/ 351 h 351"/>
                  <a:gd name="T14" fmla="*/ 179 w 263"/>
                  <a:gd name="T15" fmla="*/ 343 h 351"/>
                  <a:gd name="T16" fmla="*/ 179 w 263"/>
                  <a:gd name="T17" fmla="*/ 340 h 351"/>
                  <a:gd name="T18" fmla="*/ 183 w 263"/>
                  <a:gd name="T19" fmla="*/ 322 h 351"/>
                  <a:gd name="T20" fmla="*/ 194 w 263"/>
                  <a:gd name="T21" fmla="*/ 318 h 351"/>
                  <a:gd name="T22" fmla="*/ 201 w 263"/>
                  <a:gd name="T23" fmla="*/ 322 h 351"/>
                  <a:gd name="T24" fmla="*/ 230 w 263"/>
                  <a:gd name="T25" fmla="*/ 303 h 351"/>
                  <a:gd name="T26" fmla="*/ 256 w 263"/>
                  <a:gd name="T27" fmla="*/ 278 h 351"/>
                  <a:gd name="T28" fmla="*/ 259 w 263"/>
                  <a:gd name="T29" fmla="*/ 252 h 351"/>
                  <a:gd name="T30" fmla="*/ 252 w 263"/>
                  <a:gd name="T31" fmla="*/ 234 h 351"/>
                  <a:gd name="T32" fmla="*/ 212 w 263"/>
                  <a:gd name="T33" fmla="*/ 179 h 351"/>
                  <a:gd name="T34" fmla="*/ 215 w 263"/>
                  <a:gd name="T35" fmla="*/ 172 h 351"/>
                  <a:gd name="T36" fmla="*/ 219 w 263"/>
                  <a:gd name="T37" fmla="*/ 150 h 351"/>
                  <a:gd name="T38" fmla="*/ 215 w 263"/>
                  <a:gd name="T39" fmla="*/ 135 h 351"/>
                  <a:gd name="T40" fmla="*/ 204 w 263"/>
                  <a:gd name="T41" fmla="*/ 135 h 351"/>
                  <a:gd name="T42" fmla="*/ 190 w 263"/>
                  <a:gd name="T43" fmla="*/ 132 h 351"/>
                  <a:gd name="T44" fmla="*/ 172 w 263"/>
                  <a:gd name="T45" fmla="*/ 121 h 351"/>
                  <a:gd name="T46" fmla="*/ 157 w 263"/>
                  <a:gd name="T47" fmla="*/ 88 h 351"/>
                  <a:gd name="T48" fmla="*/ 157 w 263"/>
                  <a:gd name="T49" fmla="*/ 59 h 351"/>
                  <a:gd name="T50" fmla="*/ 153 w 263"/>
                  <a:gd name="T51" fmla="*/ 0 h 351"/>
                  <a:gd name="T52" fmla="*/ 153 w 263"/>
                  <a:gd name="T53" fmla="*/ 0 h 351"/>
                  <a:gd name="T54" fmla="*/ 153 w 263"/>
                  <a:gd name="T55" fmla="*/ 0 h 351"/>
                  <a:gd name="T56" fmla="*/ 150 w 263"/>
                  <a:gd name="T57" fmla="*/ 0 h 351"/>
                  <a:gd name="T58" fmla="*/ 84 w 263"/>
                  <a:gd name="T59" fmla="*/ 73 h 351"/>
                  <a:gd name="T60" fmla="*/ 66 w 263"/>
                  <a:gd name="T61" fmla="*/ 88 h 351"/>
                  <a:gd name="T62" fmla="*/ 48 w 263"/>
                  <a:gd name="T63" fmla="*/ 95 h 351"/>
                  <a:gd name="T64" fmla="*/ 15 w 263"/>
                  <a:gd name="T65" fmla="*/ 121 h 351"/>
                  <a:gd name="T66" fmla="*/ 0 w 263"/>
                  <a:gd name="T67" fmla="*/ 150 h 351"/>
                  <a:gd name="T68" fmla="*/ 0 w 263"/>
                  <a:gd name="T69" fmla="*/ 172 h 351"/>
                  <a:gd name="T70" fmla="*/ 18 w 263"/>
                  <a:gd name="T71" fmla="*/ 201 h 351"/>
                  <a:gd name="T72" fmla="*/ 33 w 263"/>
                  <a:gd name="T73" fmla="*/ 216 h 351"/>
                  <a:gd name="T74" fmla="*/ 51 w 263"/>
                  <a:gd name="T75" fmla="*/ 227 h 351"/>
                  <a:gd name="T76" fmla="*/ 73 w 263"/>
                  <a:gd name="T77" fmla="*/ 227 h 351"/>
                  <a:gd name="T78" fmla="*/ 95 w 263"/>
                  <a:gd name="T79" fmla="*/ 212 h 351"/>
                  <a:gd name="T80" fmla="*/ 99 w 263"/>
                  <a:gd name="T81" fmla="*/ 208 h 351"/>
                  <a:gd name="T82" fmla="*/ 117 w 263"/>
                  <a:gd name="T83" fmla="*/ 208 h 351"/>
                  <a:gd name="T84" fmla="*/ 124 w 263"/>
                  <a:gd name="T85" fmla="*/ 227 h 351"/>
                  <a:gd name="T86" fmla="*/ 128 w 263"/>
                  <a:gd name="T87" fmla="*/ 241 h 3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3" h="351">
                    <a:moveTo>
                      <a:pt x="128" y="241"/>
                    </a:moveTo>
                    <a:lnTo>
                      <a:pt x="128" y="241"/>
                    </a:lnTo>
                    <a:lnTo>
                      <a:pt x="128" y="270"/>
                    </a:lnTo>
                    <a:lnTo>
                      <a:pt x="131" y="281"/>
                    </a:lnTo>
                    <a:lnTo>
                      <a:pt x="131" y="285"/>
                    </a:lnTo>
                    <a:lnTo>
                      <a:pt x="135" y="281"/>
                    </a:lnTo>
                    <a:lnTo>
                      <a:pt x="139" y="289"/>
                    </a:lnTo>
                    <a:lnTo>
                      <a:pt x="146" y="303"/>
                    </a:lnTo>
                    <a:lnTo>
                      <a:pt x="150" y="314"/>
                    </a:lnTo>
                    <a:lnTo>
                      <a:pt x="150" y="325"/>
                    </a:lnTo>
                    <a:lnTo>
                      <a:pt x="150" y="336"/>
                    </a:lnTo>
                    <a:lnTo>
                      <a:pt x="142" y="351"/>
                    </a:lnTo>
                    <a:lnTo>
                      <a:pt x="161" y="340"/>
                    </a:lnTo>
                    <a:lnTo>
                      <a:pt x="179" y="343"/>
                    </a:lnTo>
                    <a:lnTo>
                      <a:pt x="179" y="340"/>
                    </a:lnTo>
                    <a:lnTo>
                      <a:pt x="179" y="325"/>
                    </a:lnTo>
                    <a:lnTo>
                      <a:pt x="183" y="322"/>
                    </a:lnTo>
                    <a:lnTo>
                      <a:pt x="186" y="318"/>
                    </a:lnTo>
                    <a:lnTo>
                      <a:pt x="194" y="318"/>
                    </a:lnTo>
                    <a:lnTo>
                      <a:pt x="201" y="322"/>
                    </a:lnTo>
                    <a:lnTo>
                      <a:pt x="215" y="314"/>
                    </a:lnTo>
                    <a:lnTo>
                      <a:pt x="230" y="303"/>
                    </a:lnTo>
                    <a:lnTo>
                      <a:pt x="245" y="292"/>
                    </a:lnTo>
                    <a:lnTo>
                      <a:pt x="256" y="278"/>
                    </a:lnTo>
                    <a:lnTo>
                      <a:pt x="263" y="260"/>
                    </a:lnTo>
                    <a:lnTo>
                      <a:pt x="259" y="252"/>
                    </a:lnTo>
                    <a:lnTo>
                      <a:pt x="256" y="241"/>
                    </a:lnTo>
                    <a:lnTo>
                      <a:pt x="252" y="234"/>
                    </a:lnTo>
                    <a:lnTo>
                      <a:pt x="241" y="223"/>
                    </a:lnTo>
                    <a:lnTo>
                      <a:pt x="212" y="179"/>
                    </a:lnTo>
                    <a:lnTo>
                      <a:pt x="215" y="172"/>
                    </a:lnTo>
                    <a:lnTo>
                      <a:pt x="219" y="157"/>
                    </a:lnTo>
                    <a:lnTo>
                      <a:pt x="219" y="150"/>
                    </a:lnTo>
                    <a:lnTo>
                      <a:pt x="219" y="143"/>
                    </a:lnTo>
                    <a:lnTo>
                      <a:pt x="215" y="135"/>
                    </a:lnTo>
                    <a:lnTo>
                      <a:pt x="204" y="135"/>
                    </a:lnTo>
                    <a:lnTo>
                      <a:pt x="197" y="135"/>
                    </a:lnTo>
                    <a:lnTo>
                      <a:pt x="190" y="132"/>
                    </a:lnTo>
                    <a:lnTo>
                      <a:pt x="183" y="128"/>
                    </a:lnTo>
                    <a:lnTo>
                      <a:pt x="172" y="121"/>
                    </a:lnTo>
                    <a:lnTo>
                      <a:pt x="164" y="106"/>
                    </a:lnTo>
                    <a:lnTo>
                      <a:pt x="157" y="88"/>
                    </a:lnTo>
                    <a:lnTo>
                      <a:pt x="157" y="59"/>
                    </a:lnTo>
                    <a:lnTo>
                      <a:pt x="157" y="19"/>
                    </a:lnTo>
                    <a:lnTo>
                      <a:pt x="153" y="0"/>
                    </a:lnTo>
                    <a:lnTo>
                      <a:pt x="150" y="4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13" y="44"/>
                    </a:lnTo>
                    <a:lnTo>
                      <a:pt x="84" y="73"/>
                    </a:lnTo>
                    <a:lnTo>
                      <a:pt x="73" y="84"/>
                    </a:lnTo>
                    <a:lnTo>
                      <a:pt x="66" y="88"/>
                    </a:lnTo>
                    <a:lnTo>
                      <a:pt x="48" y="95"/>
                    </a:lnTo>
                    <a:lnTo>
                      <a:pt x="29" y="106"/>
                    </a:lnTo>
                    <a:lnTo>
                      <a:pt x="15" y="121"/>
                    </a:lnTo>
                    <a:lnTo>
                      <a:pt x="4" y="139"/>
                    </a:lnTo>
                    <a:lnTo>
                      <a:pt x="0" y="150"/>
                    </a:lnTo>
                    <a:lnTo>
                      <a:pt x="0" y="161"/>
                    </a:lnTo>
                    <a:lnTo>
                      <a:pt x="0" y="172"/>
                    </a:lnTo>
                    <a:lnTo>
                      <a:pt x="7" y="187"/>
                    </a:lnTo>
                    <a:lnTo>
                      <a:pt x="18" y="201"/>
                    </a:lnTo>
                    <a:lnTo>
                      <a:pt x="33" y="216"/>
                    </a:lnTo>
                    <a:lnTo>
                      <a:pt x="40" y="219"/>
                    </a:lnTo>
                    <a:lnTo>
                      <a:pt x="51" y="227"/>
                    </a:lnTo>
                    <a:lnTo>
                      <a:pt x="62" y="227"/>
                    </a:lnTo>
                    <a:lnTo>
                      <a:pt x="73" y="227"/>
                    </a:lnTo>
                    <a:lnTo>
                      <a:pt x="84" y="223"/>
                    </a:lnTo>
                    <a:lnTo>
                      <a:pt x="95" y="212"/>
                    </a:lnTo>
                    <a:lnTo>
                      <a:pt x="99" y="208"/>
                    </a:lnTo>
                    <a:lnTo>
                      <a:pt x="110" y="208"/>
                    </a:lnTo>
                    <a:lnTo>
                      <a:pt x="117" y="208"/>
                    </a:lnTo>
                    <a:lnTo>
                      <a:pt x="121" y="216"/>
                    </a:lnTo>
                    <a:lnTo>
                      <a:pt x="124" y="227"/>
                    </a:lnTo>
                    <a:lnTo>
                      <a:pt x="128" y="241"/>
                    </a:lnTo>
                    <a:close/>
                  </a:path>
                </a:pathLst>
              </a:custGeom>
              <a:solidFill>
                <a:srgbClr val="BAA54E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6" name="Freeform 17"/>
              <p:cNvSpPr/>
              <p:nvPr/>
            </p:nvSpPr>
            <p:spPr bwMode="auto">
              <a:xfrm>
                <a:off x="3797247" y="3404898"/>
                <a:ext cx="1324147" cy="1397489"/>
              </a:xfrm>
              <a:custGeom>
                <a:avLst/>
                <a:gdLst>
                  <a:gd name="T0" fmla="*/ 989 w 993"/>
                  <a:gd name="T1" fmla="*/ 369 h 1048"/>
                  <a:gd name="T2" fmla="*/ 964 w 993"/>
                  <a:gd name="T3" fmla="*/ 292 h 1048"/>
                  <a:gd name="T4" fmla="*/ 945 w 993"/>
                  <a:gd name="T5" fmla="*/ 267 h 1048"/>
                  <a:gd name="T6" fmla="*/ 898 w 993"/>
                  <a:gd name="T7" fmla="*/ 263 h 1048"/>
                  <a:gd name="T8" fmla="*/ 847 w 993"/>
                  <a:gd name="T9" fmla="*/ 208 h 1048"/>
                  <a:gd name="T10" fmla="*/ 788 w 993"/>
                  <a:gd name="T11" fmla="*/ 183 h 1048"/>
                  <a:gd name="T12" fmla="*/ 770 w 993"/>
                  <a:gd name="T13" fmla="*/ 95 h 1048"/>
                  <a:gd name="T14" fmla="*/ 785 w 993"/>
                  <a:gd name="T15" fmla="*/ 48 h 1048"/>
                  <a:gd name="T16" fmla="*/ 730 w 993"/>
                  <a:gd name="T17" fmla="*/ 77 h 1048"/>
                  <a:gd name="T18" fmla="*/ 646 w 993"/>
                  <a:gd name="T19" fmla="*/ 125 h 1048"/>
                  <a:gd name="T20" fmla="*/ 624 w 993"/>
                  <a:gd name="T21" fmla="*/ 187 h 1048"/>
                  <a:gd name="T22" fmla="*/ 548 w 993"/>
                  <a:gd name="T23" fmla="*/ 176 h 1048"/>
                  <a:gd name="T24" fmla="*/ 478 w 993"/>
                  <a:gd name="T25" fmla="*/ 172 h 1048"/>
                  <a:gd name="T26" fmla="*/ 405 w 993"/>
                  <a:gd name="T27" fmla="*/ 121 h 1048"/>
                  <a:gd name="T28" fmla="*/ 442 w 993"/>
                  <a:gd name="T29" fmla="*/ 92 h 1048"/>
                  <a:gd name="T30" fmla="*/ 372 w 993"/>
                  <a:gd name="T31" fmla="*/ 33 h 1048"/>
                  <a:gd name="T32" fmla="*/ 340 w 993"/>
                  <a:gd name="T33" fmla="*/ 4 h 1048"/>
                  <a:gd name="T34" fmla="*/ 332 w 993"/>
                  <a:gd name="T35" fmla="*/ 212 h 1048"/>
                  <a:gd name="T36" fmla="*/ 267 w 993"/>
                  <a:gd name="T37" fmla="*/ 256 h 1048"/>
                  <a:gd name="T38" fmla="*/ 241 w 993"/>
                  <a:gd name="T39" fmla="*/ 292 h 1048"/>
                  <a:gd name="T40" fmla="*/ 183 w 993"/>
                  <a:gd name="T41" fmla="*/ 340 h 1048"/>
                  <a:gd name="T42" fmla="*/ 150 w 993"/>
                  <a:gd name="T43" fmla="*/ 380 h 1048"/>
                  <a:gd name="T44" fmla="*/ 143 w 993"/>
                  <a:gd name="T45" fmla="*/ 409 h 1048"/>
                  <a:gd name="T46" fmla="*/ 113 w 993"/>
                  <a:gd name="T47" fmla="*/ 431 h 1048"/>
                  <a:gd name="T48" fmla="*/ 146 w 993"/>
                  <a:gd name="T49" fmla="*/ 504 h 1048"/>
                  <a:gd name="T50" fmla="*/ 179 w 993"/>
                  <a:gd name="T51" fmla="*/ 632 h 1048"/>
                  <a:gd name="T52" fmla="*/ 179 w 993"/>
                  <a:gd name="T53" fmla="*/ 683 h 1048"/>
                  <a:gd name="T54" fmla="*/ 124 w 993"/>
                  <a:gd name="T55" fmla="*/ 803 h 1048"/>
                  <a:gd name="T56" fmla="*/ 55 w 993"/>
                  <a:gd name="T57" fmla="*/ 807 h 1048"/>
                  <a:gd name="T58" fmla="*/ 0 w 993"/>
                  <a:gd name="T59" fmla="*/ 913 h 1048"/>
                  <a:gd name="T60" fmla="*/ 62 w 993"/>
                  <a:gd name="T61" fmla="*/ 1000 h 1048"/>
                  <a:gd name="T62" fmla="*/ 84 w 993"/>
                  <a:gd name="T63" fmla="*/ 1040 h 1048"/>
                  <a:gd name="T64" fmla="*/ 194 w 993"/>
                  <a:gd name="T65" fmla="*/ 1037 h 1048"/>
                  <a:gd name="T66" fmla="*/ 241 w 993"/>
                  <a:gd name="T67" fmla="*/ 986 h 1048"/>
                  <a:gd name="T68" fmla="*/ 321 w 993"/>
                  <a:gd name="T69" fmla="*/ 938 h 1048"/>
                  <a:gd name="T70" fmla="*/ 453 w 993"/>
                  <a:gd name="T71" fmla="*/ 971 h 1048"/>
                  <a:gd name="T72" fmla="*/ 500 w 993"/>
                  <a:gd name="T73" fmla="*/ 978 h 1048"/>
                  <a:gd name="T74" fmla="*/ 559 w 993"/>
                  <a:gd name="T75" fmla="*/ 967 h 1048"/>
                  <a:gd name="T76" fmla="*/ 591 w 993"/>
                  <a:gd name="T77" fmla="*/ 978 h 1048"/>
                  <a:gd name="T78" fmla="*/ 646 w 993"/>
                  <a:gd name="T79" fmla="*/ 1044 h 1048"/>
                  <a:gd name="T80" fmla="*/ 701 w 993"/>
                  <a:gd name="T81" fmla="*/ 1015 h 1048"/>
                  <a:gd name="T82" fmla="*/ 723 w 993"/>
                  <a:gd name="T83" fmla="*/ 982 h 1048"/>
                  <a:gd name="T84" fmla="*/ 767 w 993"/>
                  <a:gd name="T85" fmla="*/ 975 h 1048"/>
                  <a:gd name="T86" fmla="*/ 796 w 993"/>
                  <a:gd name="T87" fmla="*/ 945 h 1048"/>
                  <a:gd name="T88" fmla="*/ 825 w 993"/>
                  <a:gd name="T89" fmla="*/ 927 h 1048"/>
                  <a:gd name="T90" fmla="*/ 876 w 993"/>
                  <a:gd name="T91" fmla="*/ 869 h 1048"/>
                  <a:gd name="T92" fmla="*/ 931 w 993"/>
                  <a:gd name="T93" fmla="*/ 840 h 1048"/>
                  <a:gd name="T94" fmla="*/ 931 w 993"/>
                  <a:gd name="T95" fmla="*/ 785 h 1048"/>
                  <a:gd name="T96" fmla="*/ 934 w 993"/>
                  <a:gd name="T97" fmla="*/ 694 h 1048"/>
                  <a:gd name="T98" fmla="*/ 967 w 993"/>
                  <a:gd name="T99" fmla="*/ 624 h 1048"/>
                  <a:gd name="T100" fmla="*/ 938 w 993"/>
                  <a:gd name="T101" fmla="*/ 544 h 1048"/>
                  <a:gd name="T102" fmla="*/ 920 w 993"/>
                  <a:gd name="T103" fmla="*/ 471 h 1048"/>
                  <a:gd name="T104" fmla="*/ 931 w 993"/>
                  <a:gd name="T105" fmla="*/ 405 h 104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3" h="1048">
                    <a:moveTo>
                      <a:pt x="956" y="391"/>
                    </a:moveTo>
                    <a:lnTo>
                      <a:pt x="956" y="391"/>
                    </a:lnTo>
                    <a:lnTo>
                      <a:pt x="971" y="384"/>
                    </a:lnTo>
                    <a:lnTo>
                      <a:pt x="982" y="376"/>
                    </a:lnTo>
                    <a:lnTo>
                      <a:pt x="989" y="369"/>
                    </a:lnTo>
                    <a:lnTo>
                      <a:pt x="993" y="358"/>
                    </a:lnTo>
                    <a:lnTo>
                      <a:pt x="993" y="343"/>
                    </a:lnTo>
                    <a:lnTo>
                      <a:pt x="989" y="336"/>
                    </a:lnTo>
                    <a:lnTo>
                      <a:pt x="975" y="314"/>
                    </a:lnTo>
                    <a:lnTo>
                      <a:pt x="964" y="292"/>
                    </a:lnTo>
                    <a:lnTo>
                      <a:pt x="964" y="285"/>
                    </a:lnTo>
                    <a:lnTo>
                      <a:pt x="960" y="278"/>
                    </a:lnTo>
                    <a:lnTo>
                      <a:pt x="953" y="270"/>
                    </a:lnTo>
                    <a:lnTo>
                      <a:pt x="945" y="267"/>
                    </a:lnTo>
                    <a:lnTo>
                      <a:pt x="942" y="267"/>
                    </a:lnTo>
                    <a:lnTo>
                      <a:pt x="920" y="270"/>
                    </a:lnTo>
                    <a:lnTo>
                      <a:pt x="905" y="267"/>
                    </a:lnTo>
                    <a:lnTo>
                      <a:pt x="898" y="263"/>
                    </a:lnTo>
                    <a:lnTo>
                      <a:pt x="894" y="260"/>
                    </a:lnTo>
                    <a:lnTo>
                      <a:pt x="880" y="238"/>
                    </a:lnTo>
                    <a:lnTo>
                      <a:pt x="861" y="219"/>
                    </a:lnTo>
                    <a:lnTo>
                      <a:pt x="847" y="208"/>
                    </a:lnTo>
                    <a:lnTo>
                      <a:pt x="832" y="198"/>
                    </a:lnTo>
                    <a:lnTo>
                      <a:pt x="810" y="190"/>
                    </a:lnTo>
                    <a:lnTo>
                      <a:pt x="799" y="190"/>
                    </a:lnTo>
                    <a:lnTo>
                      <a:pt x="788" y="183"/>
                    </a:lnTo>
                    <a:lnTo>
                      <a:pt x="781" y="172"/>
                    </a:lnTo>
                    <a:lnTo>
                      <a:pt x="774" y="154"/>
                    </a:lnTo>
                    <a:lnTo>
                      <a:pt x="770" y="139"/>
                    </a:lnTo>
                    <a:lnTo>
                      <a:pt x="770" y="106"/>
                    </a:lnTo>
                    <a:lnTo>
                      <a:pt x="770" y="95"/>
                    </a:lnTo>
                    <a:lnTo>
                      <a:pt x="796" y="70"/>
                    </a:lnTo>
                    <a:lnTo>
                      <a:pt x="796" y="63"/>
                    </a:lnTo>
                    <a:lnTo>
                      <a:pt x="792" y="52"/>
                    </a:lnTo>
                    <a:lnTo>
                      <a:pt x="785" y="48"/>
                    </a:lnTo>
                    <a:lnTo>
                      <a:pt x="778" y="48"/>
                    </a:lnTo>
                    <a:lnTo>
                      <a:pt x="767" y="48"/>
                    </a:lnTo>
                    <a:lnTo>
                      <a:pt x="748" y="59"/>
                    </a:lnTo>
                    <a:lnTo>
                      <a:pt x="737" y="66"/>
                    </a:lnTo>
                    <a:lnTo>
                      <a:pt x="730" y="77"/>
                    </a:lnTo>
                    <a:lnTo>
                      <a:pt x="719" y="84"/>
                    </a:lnTo>
                    <a:lnTo>
                      <a:pt x="697" y="88"/>
                    </a:lnTo>
                    <a:lnTo>
                      <a:pt x="686" y="99"/>
                    </a:lnTo>
                    <a:lnTo>
                      <a:pt x="672" y="110"/>
                    </a:lnTo>
                    <a:lnTo>
                      <a:pt x="646" y="125"/>
                    </a:lnTo>
                    <a:lnTo>
                      <a:pt x="643" y="150"/>
                    </a:lnTo>
                    <a:lnTo>
                      <a:pt x="639" y="168"/>
                    </a:lnTo>
                    <a:lnTo>
                      <a:pt x="632" y="179"/>
                    </a:lnTo>
                    <a:lnTo>
                      <a:pt x="624" y="187"/>
                    </a:lnTo>
                    <a:lnTo>
                      <a:pt x="613" y="187"/>
                    </a:lnTo>
                    <a:lnTo>
                      <a:pt x="606" y="187"/>
                    </a:lnTo>
                    <a:lnTo>
                      <a:pt x="602" y="187"/>
                    </a:lnTo>
                    <a:lnTo>
                      <a:pt x="559" y="172"/>
                    </a:lnTo>
                    <a:lnTo>
                      <a:pt x="548" y="176"/>
                    </a:lnTo>
                    <a:lnTo>
                      <a:pt x="529" y="179"/>
                    </a:lnTo>
                    <a:lnTo>
                      <a:pt x="515" y="179"/>
                    </a:lnTo>
                    <a:lnTo>
                      <a:pt x="493" y="179"/>
                    </a:lnTo>
                    <a:lnTo>
                      <a:pt x="478" y="172"/>
                    </a:lnTo>
                    <a:lnTo>
                      <a:pt x="475" y="172"/>
                    </a:lnTo>
                    <a:lnTo>
                      <a:pt x="438" y="135"/>
                    </a:lnTo>
                    <a:lnTo>
                      <a:pt x="427" y="135"/>
                    </a:lnTo>
                    <a:lnTo>
                      <a:pt x="405" y="135"/>
                    </a:lnTo>
                    <a:lnTo>
                      <a:pt x="405" y="121"/>
                    </a:lnTo>
                    <a:lnTo>
                      <a:pt x="424" y="110"/>
                    </a:lnTo>
                    <a:lnTo>
                      <a:pt x="435" y="103"/>
                    </a:lnTo>
                    <a:lnTo>
                      <a:pt x="442" y="92"/>
                    </a:lnTo>
                    <a:lnTo>
                      <a:pt x="413" y="63"/>
                    </a:lnTo>
                    <a:lnTo>
                      <a:pt x="391" y="41"/>
                    </a:lnTo>
                    <a:lnTo>
                      <a:pt x="380" y="37"/>
                    </a:lnTo>
                    <a:lnTo>
                      <a:pt x="372" y="33"/>
                    </a:lnTo>
                    <a:lnTo>
                      <a:pt x="362" y="30"/>
                    </a:lnTo>
                    <a:lnTo>
                      <a:pt x="351" y="22"/>
                    </a:lnTo>
                    <a:lnTo>
                      <a:pt x="340" y="0"/>
                    </a:lnTo>
                    <a:lnTo>
                      <a:pt x="340" y="4"/>
                    </a:lnTo>
                    <a:lnTo>
                      <a:pt x="343" y="55"/>
                    </a:lnTo>
                    <a:lnTo>
                      <a:pt x="347" y="132"/>
                    </a:lnTo>
                    <a:lnTo>
                      <a:pt x="343" y="168"/>
                    </a:lnTo>
                    <a:lnTo>
                      <a:pt x="336" y="201"/>
                    </a:lnTo>
                    <a:lnTo>
                      <a:pt x="332" y="212"/>
                    </a:lnTo>
                    <a:lnTo>
                      <a:pt x="325" y="223"/>
                    </a:lnTo>
                    <a:lnTo>
                      <a:pt x="318" y="230"/>
                    </a:lnTo>
                    <a:lnTo>
                      <a:pt x="310" y="234"/>
                    </a:lnTo>
                    <a:lnTo>
                      <a:pt x="267" y="256"/>
                    </a:lnTo>
                    <a:lnTo>
                      <a:pt x="267" y="263"/>
                    </a:lnTo>
                    <a:lnTo>
                      <a:pt x="259" y="274"/>
                    </a:lnTo>
                    <a:lnTo>
                      <a:pt x="256" y="281"/>
                    </a:lnTo>
                    <a:lnTo>
                      <a:pt x="248" y="289"/>
                    </a:lnTo>
                    <a:lnTo>
                      <a:pt x="241" y="292"/>
                    </a:lnTo>
                    <a:lnTo>
                      <a:pt x="230" y="296"/>
                    </a:lnTo>
                    <a:lnTo>
                      <a:pt x="219" y="336"/>
                    </a:lnTo>
                    <a:lnTo>
                      <a:pt x="197" y="336"/>
                    </a:lnTo>
                    <a:lnTo>
                      <a:pt x="183" y="340"/>
                    </a:lnTo>
                    <a:lnTo>
                      <a:pt x="168" y="336"/>
                    </a:lnTo>
                    <a:lnTo>
                      <a:pt x="164" y="376"/>
                    </a:lnTo>
                    <a:lnTo>
                      <a:pt x="161" y="376"/>
                    </a:lnTo>
                    <a:lnTo>
                      <a:pt x="150" y="380"/>
                    </a:lnTo>
                    <a:lnTo>
                      <a:pt x="143" y="384"/>
                    </a:lnTo>
                    <a:lnTo>
                      <a:pt x="139" y="387"/>
                    </a:lnTo>
                    <a:lnTo>
                      <a:pt x="139" y="395"/>
                    </a:lnTo>
                    <a:lnTo>
                      <a:pt x="143" y="402"/>
                    </a:lnTo>
                    <a:lnTo>
                      <a:pt x="143" y="409"/>
                    </a:lnTo>
                    <a:lnTo>
                      <a:pt x="128" y="413"/>
                    </a:lnTo>
                    <a:lnTo>
                      <a:pt x="113" y="416"/>
                    </a:lnTo>
                    <a:lnTo>
                      <a:pt x="113" y="431"/>
                    </a:lnTo>
                    <a:lnTo>
                      <a:pt x="124" y="442"/>
                    </a:lnTo>
                    <a:lnTo>
                      <a:pt x="132" y="460"/>
                    </a:lnTo>
                    <a:lnTo>
                      <a:pt x="139" y="478"/>
                    </a:lnTo>
                    <a:lnTo>
                      <a:pt x="146" y="504"/>
                    </a:lnTo>
                    <a:lnTo>
                      <a:pt x="154" y="584"/>
                    </a:lnTo>
                    <a:lnTo>
                      <a:pt x="154" y="610"/>
                    </a:lnTo>
                    <a:lnTo>
                      <a:pt x="172" y="628"/>
                    </a:lnTo>
                    <a:lnTo>
                      <a:pt x="179" y="632"/>
                    </a:lnTo>
                    <a:lnTo>
                      <a:pt x="194" y="646"/>
                    </a:lnTo>
                    <a:lnTo>
                      <a:pt x="197" y="657"/>
                    </a:lnTo>
                    <a:lnTo>
                      <a:pt x="197" y="665"/>
                    </a:lnTo>
                    <a:lnTo>
                      <a:pt x="190" y="675"/>
                    </a:lnTo>
                    <a:lnTo>
                      <a:pt x="179" y="683"/>
                    </a:lnTo>
                    <a:lnTo>
                      <a:pt x="186" y="712"/>
                    </a:lnTo>
                    <a:lnTo>
                      <a:pt x="143" y="796"/>
                    </a:lnTo>
                    <a:lnTo>
                      <a:pt x="139" y="800"/>
                    </a:lnTo>
                    <a:lnTo>
                      <a:pt x="124" y="803"/>
                    </a:lnTo>
                    <a:lnTo>
                      <a:pt x="102" y="807"/>
                    </a:lnTo>
                    <a:lnTo>
                      <a:pt x="84" y="803"/>
                    </a:lnTo>
                    <a:lnTo>
                      <a:pt x="66" y="800"/>
                    </a:lnTo>
                    <a:lnTo>
                      <a:pt x="55" y="807"/>
                    </a:lnTo>
                    <a:lnTo>
                      <a:pt x="44" y="818"/>
                    </a:lnTo>
                    <a:lnTo>
                      <a:pt x="29" y="832"/>
                    </a:lnTo>
                    <a:lnTo>
                      <a:pt x="18" y="851"/>
                    </a:lnTo>
                    <a:lnTo>
                      <a:pt x="8" y="880"/>
                    </a:lnTo>
                    <a:lnTo>
                      <a:pt x="0" y="913"/>
                    </a:lnTo>
                    <a:lnTo>
                      <a:pt x="0" y="956"/>
                    </a:lnTo>
                    <a:lnTo>
                      <a:pt x="15" y="964"/>
                    </a:lnTo>
                    <a:lnTo>
                      <a:pt x="48" y="986"/>
                    </a:lnTo>
                    <a:lnTo>
                      <a:pt x="62" y="1000"/>
                    </a:lnTo>
                    <a:lnTo>
                      <a:pt x="73" y="1015"/>
                    </a:lnTo>
                    <a:lnTo>
                      <a:pt x="84" y="1026"/>
                    </a:lnTo>
                    <a:lnTo>
                      <a:pt x="84" y="1040"/>
                    </a:lnTo>
                    <a:lnTo>
                      <a:pt x="121" y="1048"/>
                    </a:lnTo>
                    <a:lnTo>
                      <a:pt x="150" y="1048"/>
                    </a:lnTo>
                    <a:lnTo>
                      <a:pt x="172" y="1044"/>
                    </a:lnTo>
                    <a:lnTo>
                      <a:pt x="194" y="1037"/>
                    </a:lnTo>
                    <a:lnTo>
                      <a:pt x="208" y="1026"/>
                    </a:lnTo>
                    <a:lnTo>
                      <a:pt x="219" y="1015"/>
                    </a:lnTo>
                    <a:lnTo>
                      <a:pt x="226" y="1008"/>
                    </a:lnTo>
                    <a:lnTo>
                      <a:pt x="241" y="986"/>
                    </a:lnTo>
                    <a:lnTo>
                      <a:pt x="259" y="967"/>
                    </a:lnTo>
                    <a:lnTo>
                      <a:pt x="285" y="949"/>
                    </a:lnTo>
                    <a:lnTo>
                      <a:pt x="303" y="942"/>
                    </a:lnTo>
                    <a:lnTo>
                      <a:pt x="321" y="938"/>
                    </a:lnTo>
                    <a:lnTo>
                      <a:pt x="347" y="942"/>
                    </a:lnTo>
                    <a:lnTo>
                      <a:pt x="372" y="942"/>
                    </a:lnTo>
                    <a:lnTo>
                      <a:pt x="424" y="956"/>
                    </a:lnTo>
                    <a:lnTo>
                      <a:pt x="442" y="964"/>
                    </a:lnTo>
                    <a:lnTo>
                      <a:pt x="453" y="971"/>
                    </a:lnTo>
                    <a:lnTo>
                      <a:pt x="460" y="978"/>
                    </a:lnTo>
                    <a:lnTo>
                      <a:pt x="471" y="982"/>
                    </a:lnTo>
                    <a:lnTo>
                      <a:pt x="486" y="982"/>
                    </a:lnTo>
                    <a:lnTo>
                      <a:pt x="500" y="978"/>
                    </a:lnTo>
                    <a:lnTo>
                      <a:pt x="511" y="971"/>
                    </a:lnTo>
                    <a:lnTo>
                      <a:pt x="526" y="967"/>
                    </a:lnTo>
                    <a:lnTo>
                      <a:pt x="540" y="967"/>
                    </a:lnTo>
                    <a:lnTo>
                      <a:pt x="559" y="967"/>
                    </a:lnTo>
                    <a:lnTo>
                      <a:pt x="570" y="975"/>
                    </a:lnTo>
                    <a:lnTo>
                      <a:pt x="580" y="978"/>
                    </a:lnTo>
                    <a:lnTo>
                      <a:pt x="591" y="978"/>
                    </a:lnTo>
                    <a:lnTo>
                      <a:pt x="602" y="982"/>
                    </a:lnTo>
                    <a:lnTo>
                      <a:pt x="617" y="989"/>
                    </a:lnTo>
                    <a:lnTo>
                      <a:pt x="632" y="1004"/>
                    </a:lnTo>
                    <a:lnTo>
                      <a:pt x="646" y="1044"/>
                    </a:lnTo>
                    <a:lnTo>
                      <a:pt x="661" y="1029"/>
                    </a:lnTo>
                    <a:lnTo>
                      <a:pt x="675" y="1022"/>
                    </a:lnTo>
                    <a:lnTo>
                      <a:pt x="686" y="1018"/>
                    </a:lnTo>
                    <a:lnTo>
                      <a:pt x="701" y="1015"/>
                    </a:lnTo>
                    <a:lnTo>
                      <a:pt x="708" y="1011"/>
                    </a:lnTo>
                    <a:lnTo>
                      <a:pt x="712" y="993"/>
                    </a:lnTo>
                    <a:lnTo>
                      <a:pt x="715" y="986"/>
                    </a:lnTo>
                    <a:lnTo>
                      <a:pt x="723" y="982"/>
                    </a:lnTo>
                    <a:lnTo>
                      <a:pt x="737" y="982"/>
                    </a:lnTo>
                    <a:lnTo>
                      <a:pt x="748" y="982"/>
                    </a:lnTo>
                    <a:lnTo>
                      <a:pt x="767" y="975"/>
                    </a:lnTo>
                    <a:lnTo>
                      <a:pt x="774" y="967"/>
                    </a:lnTo>
                    <a:lnTo>
                      <a:pt x="774" y="964"/>
                    </a:lnTo>
                    <a:lnTo>
                      <a:pt x="785" y="953"/>
                    </a:lnTo>
                    <a:lnTo>
                      <a:pt x="796" y="945"/>
                    </a:lnTo>
                    <a:lnTo>
                      <a:pt x="810" y="942"/>
                    </a:lnTo>
                    <a:lnTo>
                      <a:pt x="814" y="942"/>
                    </a:lnTo>
                    <a:lnTo>
                      <a:pt x="818" y="938"/>
                    </a:lnTo>
                    <a:lnTo>
                      <a:pt x="825" y="927"/>
                    </a:lnTo>
                    <a:lnTo>
                      <a:pt x="829" y="913"/>
                    </a:lnTo>
                    <a:lnTo>
                      <a:pt x="836" y="905"/>
                    </a:lnTo>
                    <a:lnTo>
                      <a:pt x="851" y="887"/>
                    </a:lnTo>
                    <a:lnTo>
                      <a:pt x="876" y="869"/>
                    </a:lnTo>
                    <a:lnTo>
                      <a:pt x="891" y="862"/>
                    </a:lnTo>
                    <a:lnTo>
                      <a:pt x="909" y="854"/>
                    </a:lnTo>
                    <a:lnTo>
                      <a:pt x="920" y="851"/>
                    </a:lnTo>
                    <a:lnTo>
                      <a:pt x="931" y="840"/>
                    </a:lnTo>
                    <a:lnTo>
                      <a:pt x="934" y="829"/>
                    </a:lnTo>
                    <a:lnTo>
                      <a:pt x="938" y="818"/>
                    </a:lnTo>
                    <a:lnTo>
                      <a:pt x="934" y="796"/>
                    </a:lnTo>
                    <a:lnTo>
                      <a:pt x="931" y="785"/>
                    </a:lnTo>
                    <a:lnTo>
                      <a:pt x="931" y="774"/>
                    </a:lnTo>
                    <a:lnTo>
                      <a:pt x="927" y="748"/>
                    </a:lnTo>
                    <a:lnTo>
                      <a:pt x="927" y="730"/>
                    </a:lnTo>
                    <a:lnTo>
                      <a:pt x="927" y="712"/>
                    </a:lnTo>
                    <a:lnTo>
                      <a:pt x="934" y="694"/>
                    </a:lnTo>
                    <a:lnTo>
                      <a:pt x="945" y="675"/>
                    </a:lnTo>
                    <a:lnTo>
                      <a:pt x="956" y="657"/>
                    </a:lnTo>
                    <a:lnTo>
                      <a:pt x="964" y="643"/>
                    </a:lnTo>
                    <a:lnTo>
                      <a:pt x="967" y="624"/>
                    </a:lnTo>
                    <a:lnTo>
                      <a:pt x="967" y="610"/>
                    </a:lnTo>
                    <a:lnTo>
                      <a:pt x="964" y="595"/>
                    </a:lnTo>
                    <a:lnTo>
                      <a:pt x="960" y="577"/>
                    </a:lnTo>
                    <a:lnTo>
                      <a:pt x="953" y="562"/>
                    </a:lnTo>
                    <a:lnTo>
                      <a:pt x="938" y="544"/>
                    </a:lnTo>
                    <a:lnTo>
                      <a:pt x="927" y="526"/>
                    </a:lnTo>
                    <a:lnTo>
                      <a:pt x="923" y="508"/>
                    </a:lnTo>
                    <a:lnTo>
                      <a:pt x="920" y="489"/>
                    </a:lnTo>
                    <a:lnTo>
                      <a:pt x="920" y="471"/>
                    </a:lnTo>
                    <a:lnTo>
                      <a:pt x="923" y="438"/>
                    </a:lnTo>
                    <a:lnTo>
                      <a:pt x="927" y="416"/>
                    </a:lnTo>
                    <a:lnTo>
                      <a:pt x="927" y="409"/>
                    </a:lnTo>
                    <a:lnTo>
                      <a:pt x="931" y="405"/>
                    </a:lnTo>
                    <a:lnTo>
                      <a:pt x="942" y="395"/>
                    </a:lnTo>
                    <a:lnTo>
                      <a:pt x="956" y="391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7" name="Freeform 18"/>
              <p:cNvSpPr/>
              <p:nvPr/>
            </p:nvSpPr>
            <p:spPr bwMode="auto">
              <a:xfrm>
                <a:off x="5024050" y="3696931"/>
                <a:ext cx="1212135" cy="1134793"/>
              </a:xfrm>
              <a:custGeom>
                <a:avLst/>
                <a:gdLst>
                  <a:gd name="T0" fmla="*/ 843 w 909"/>
                  <a:gd name="T1" fmla="*/ 132 h 851"/>
                  <a:gd name="T2" fmla="*/ 857 w 909"/>
                  <a:gd name="T3" fmla="*/ 121 h 851"/>
                  <a:gd name="T4" fmla="*/ 868 w 909"/>
                  <a:gd name="T5" fmla="*/ 103 h 851"/>
                  <a:gd name="T6" fmla="*/ 763 w 909"/>
                  <a:gd name="T7" fmla="*/ 59 h 851"/>
                  <a:gd name="T8" fmla="*/ 686 w 909"/>
                  <a:gd name="T9" fmla="*/ 4 h 851"/>
                  <a:gd name="T10" fmla="*/ 660 w 909"/>
                  <a:gd name="T11" fmla="*/ 33 h 851"/>
                  <a:gd name="T12" fmla="*/ 638 w 909"/>
                  <a:gd name="T13" fmla="*/ 44 h 851"/>
                  <a:gd name="T14" fmla="*/ 573 w 909"/>
                  <a:gd name="T15" fmla="*/ 99 h 851"/>
                  <a:gd name="T16" fmla="*/ 529 w 909"/>
                  <a:gd name="T17" fmla="*/ 88 h 851"/>
                  <a:gd name="T18" fmla="*/ 503 w 909"/>
                  <a:gd name="T19" fmla="*/ 132 h 851"/>
                  <a:gd name="T20" fmla="*/ 467 w 909"/>
                  <a:gd name="T21" fmla="*/ 92 h 851"/>
                  <a:gd name="T22" fmla="*/ 412 w 909"/>
                  <a:gd name="T23" fmla="*/ 114 h 851"/>
                  <a:gd name="T24" fmla="*/ 372 w 909"/>
                  <a:gd name="T25" fmla="*/ 150 h 851"/>
                  <a:gd name="T26" fmla="*/ 328 w 909"/>
                  <a:gd name="T27" fmla="*/ 124 h 851"/>
                  <a:gd name="T28" fmla="*/ 339 w 909"/>
                  <a:gd name="T29" fmla="*/ 165 h 851"/>
                  <a:gd name="T30" fmla="*/ 325 w 909"/>
                  <a:gd name="T31" fmla="*/ 223 h 851"/>
                  <a:gd name="T32" fmla="*/ 332 w 909"/>
                  <a:gd name="T33" fmla="*/ 303 h 851"/>
                  <a:gd name="T34" fmla="*/ 263 w 909"/>
                  <a:gd name="T35" fmla="*/ 329 h 851"/>
                  <a:gd name="T36" fmla="*/ 215 w 909"/>
                  <a:gd name="T37" fmla="*/ 296 h 851"/>
                  <a:gd name="T38" fmla="*/ 186 w 909"/>
                  <a:gd name="T39" fmla="*/ 256 h 851"/>
                  <a:gd name="T40" fmla="*/ 175 w 909"/>
                  <a:gd name="T41" fmla="*/ 223 h 851"/>
                  <a:gd name="T42" fmla="*/ 117 w 909"/>
                  <a:gd name="T43" fmla="*/ 176 h 851"/>
                  <a:gd name="T44" fmla="*/ 22 w 909"/>
                  <a:gd name="T45" fmla="*/ 176 h 851"/>
                  <a:gd name="T46" fmla="*/ 7 w 909"/>
                  <a:gd name="T47" fmla="*/ 197 h 851"/>
                  <a:gd name="T48" fmla="*/ 7 w 909"/>
                  <a:gd name="T49" fmla="*/ 307 h 851"/>
                  <a:gd name="T50" fmla="*/ 44 w 909"/>
                  <a:gd name="T51" fmla="*/ 376 h 851"/>
                  <a:gd name="T52" fmla="*/ 25 w 909"/>
                  <a:gd name="T53" fmla="*/ 456 h 851"/>
                  <a:gd name="T54" fmla="*/ 3 w 909"/>
                  <a:gd name="T55" fmla="*/ 529 h 851"/>
                  <a:gd name="T56" fmla="*/ 14 w 909"/>
                  <a:gd name="T57" fmla="*/ 584 h 851"/>
                  <a:gd name="T58" fmla="*/ 76 w 909"/>
                  <a:gd name="T59" fmla="*/ 573 h 851"/>
                  <a:gd name="T60" fmla="*/ 113 w 909"/>
                  <a:gd name="T61" fmla="*/ 599 h 851"/>
                  <a:gd name="T62" fmla="*/ 164 w 909"/>
                  <a:gd name="T63" fmla="*/ 613 h 851"/>
                  <a:gd name="T64" fmla="*/ 204 w 909"/>
                  <a:gd name="T65" fmla="*/ 606 h 851"/>
                  <a:gd name="T66" fmla="*/ 255 w 909"/>
                  <a:gd name="T67" fmla="*/ 664 h 851"/>
                  <a:gd name="T68" fmla="*/ 292 w 909"/>
                  <a:gd name="T69" fmla="*/ 686 h 851"/>
                  <a:gd name="T70" fmla="*/ 361 w 909"/>
                  <a:gd name="T71" fmla="*/ 654 h 851"/>
                  <a:gd name="T72" fmla="*/ 394 w 909"/>
                  <a:gd name="T73" fmla="*/ 599 h 851"/>
                  <a:gd name="T74" fmla="*/ 467 w 909"/>
                  <a:gd name="T75" fmla="*/ 551 h 851"/>
                  <a:gd name="T76" fmla="*/ 492 w 909"/>
                  <a:gd name="T77" fmla="*/ 712 h 851"/>
                  <a:gd name="T78" fmla="*/ 500 w 909"/>
                  <a:gd name="T79" fmla="*/ 799 h 851"/>
                  <a:gd name="T80" fmla="*/ 518 w 909"/>
                  <a:gd name="T81" fmla="*/ 832 h 851"/>
                  <a:gd name="T82" fmla="*/ 555 w 909"/>
                  <a:gd name="T83" fmla="*/ 847 h 851"/>
                  <a:gd name="T84" fmla="*/ 598 w 909"/>
                  <a:gd name="T85" fmla="*/ 829 h 851"/>
                  <a:gd name="T86" fmla="*/ 609 w 909"/>
                  <a:gd name="T87" fmla="*/ 675 h 851"/>
                  <a:gd name="T88" fmla="*/ 631 w 909"/>
                  <a:gd name="T89" fmla="*/ 570 h 851"/>
                  <a:gd name="T90" fmla="*/ 770 w 909"/>
                  <a:gd name="T91" fmla="*/ 486 h 851"/>
                  <a:gd name="T92" fmla="*/ 857 w 909"/>
                  <a:gd name="T93" fmla="*/ 420 h 851"/>
                  <a:gd name="T94" fmla="*/ 865 w 909"/>
                  <a:gd name="T95" fmla="*/ 354 h 851"/>
                  <a:gd name="T96" fmla="*/ 857 w 909"/>
                  <a:gd name="T97" fmla="*/ 300 h 851"/>
                  <a:gd name="T98" fmla="*/ 905 w 909"/>
                  <a:gd name="T99" fmla="*/ 216 h 851"/>
                  <a:gd name="T100" fmla="*/ 890 w 909"/>
                  <a:gd name="T101" fmla="*/ 139 h 8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09" h="851">
                    <a:moveTo>
                      <a:pt x="865" y="165"/>
                    </a:moveTo>
                    <a:lnTo>
                      <a:pt x="865" y="165"/>
                    </a:lnTo>
                    <a:lnTo>
                      <a:pt x="857" y="146"/>
                    </a:lnTo>
                    <a:lnTo>
                      <a:pt x="850" y="135"/>
                    </a:lnTo>
                    <a:lnTo>
                      <a:pt x="843" y="132"/>
                    </a:lnTo>
                    <a:lnTo>
                      <a:pt x="843" y="128"/>
                    </a:lnTo>
                    <a:lnTo>
                      <a:pt x="850" y="124"/>
                    </a:lnTo>
                    <a:lnTo>
                      <a:pt x="857" y="121"/>
                    </a:lnTo>
                    <a:lnTo>
                      <a:pt x="865" y="117"/>
                    </a:lnTo>
                    <a:lnTo>
                      <a:pt x="868" y="117"/>
                    </a:lnTo>
                    <a:lnTo>
                      <a:pt x="868" y="114"/>
                    </a:lnTo>
                    <a:lnTo>
                      <a:pt x="868" y="103"/>
                    </a:lnTo>
                    <a:lnTo>
                      <a:pt x="854" y="95"/>
                    </a:lnTo>
                    <a:lnTo>
                      <a:pt x="828" y="88"/>
                    </a:lnTo>
                    <a:lnTo>
                      <a:pt x="784" y="70"/>
                    </a:lnTo>
                    <a:lnTo>
                      <a:pt x="763" y="59"/>
                    </a:lnTo>
                    <a:lnTo>
                      <a:pt x="737" y="48"/>
                    </a:lnTo>
                    <a:lnTo>
                      <a:pt x="715" y="30"/>
                    </a:lnTo>
                    <a:lnTo>
                      <a:pt x="690" y="8"/>
                    </a:lnTo>
                    <a:lnTo>
                      <a:pt x="686" y="4"/>
                    </a:lnTo>
                    <a:lnTo>
                      <a:pt x="671" y="0"/>
                    </a:lnTo>
                    <a:lnTo>
                      <a:pt x="664" y="4"/>
                    </a:lnTo>
                    <a:lnTo>
                      <a:pt x="660" y="8"/>
                    </a:lnTo>
                    <a:lnTo>
                      <a:pt x="657" y="19"/>
                    </a:lnTo>
                    <a:lnTo>
                      <a:pt x="660" y="33"/>
                    </a:lnTo>
                    <a:lnTo>
                      <a:pt x="657" y="37"/>
                    </a:lnTo>
                    <a:lnTo>
                      <a:pt x="653" y="41"/>
                    </a:lnTo>
                    <a:lnTo>
                      <a:pt x="638" y="44"/>
                    </a:lnTo>
                    <a:lnTo>
                      <a:pt x="624" y="51"/>
                    </a:lnTo>
                    <a:lnTo>
                      <a:pt x="602" y="73"/>
                    </a:lnTo>
                    <a:lnTo>
                      <a:pt x="573" y="99"/>
                    </a:lnTo>
                    <a:lnTo>
                      <a:pt x="565" y="99"/>
                    </a:lnTo>
                    <a:lnTo>
                      <a:pt x="555" y="92"/>
                    </a:lnTo>
                    <a:lnTo>
                      <a:pt x="540" y="77"/>
                    </a:lnTo>
                    <a:lnTo>
                      <a:pt x="529" y="88"/>
                    </a:lnTo>
                    <a:lnTo>
                      <a:pt x="518" y="103"/>
                    </a:lnTo>
                    <a:lnTo>
                      <a:pt x="511" y="132"/>
                    </a:lnTo>
                    <a:lnTo>
                      <a:pt x="507" y="132"/>
                    </a:lnTo>
                    <a:lnTo>
                      <a:pt x="503" y="132"/>
                    </a:lnTo>
                    <a:lnTo>
                      <a:pt x="492" y="124"/>
                    </a:lnTo>
                    <a:lnTo>
                      <a:pt x="482" y="110"/>
                    </a:lnTo>
                    <a:lnTo>
                      <a:pt x="474" y="99"/>
                    </a:lnTo>
                    <a:lnTo>
                      <a:pt x="467" y="92"/>
                    </a:lnTo>
                    <a:lnTo>
                      <a:pt x="456" y="88"/>
                    </a:lnTo>
                    <a:lnTo>
                      <a:pt x="445" y="88"/>
                    </a:lnTo>
                    <a:lnTo>
                      <a:pt x="434" y="92"/>
                    </a:lnTo>
                    <a:lnTo>
                      <a:pt x="423" y="103"/>
                    </a:lnTo>
                    <a:lnTo>
                      <a:pt x="412" y="114"/>
                    </a:lnTo>
                    <a:lnTo>
                      <a:pt x="401" y="128"/>
                    </a:lnTo>
                    <a:lnTo>
                      <a:pt x="390" y="143"/>
                    </a:lnTo>
                    <a:lnTo>
                      <a:pt x="379" y="150"/>
                    </a:lnTo>
                    <a:lnTo>
                      <a:pt x="372" y="150"/>
                    </a:lnTo>
                    <a:lnTo>
                      <a:pt x="365" y="146"/>
                    </a:lnTo>
                    <a:lnTo>
                      <a:pt x="354" y="135"/>
                    </a:lnTo>
                    <a:lnTo>
                      <a:pt x="347" y="124"/>
                    </a:lnTo>
                    <a:lnTo>
                      <a:pt x="328" y="124"/>
                    </a:lnTo>
                    <a:lnTo>
                      <a:pt x="336" y="154"/>
                    </a:lnTo>
                    <a:lnTo>
                      <a:pt x="339" y="165"/>
                    </a:lnTo>
                    <a:lnTo>
                      <a:pt x="343" y="183"/>
                    </a:lnTo>
                    <a:lnTo>
                      <a:pt x="343" y="194"/>
                    </a:lnTo>
                    <a:lnTo>
                      <a:pt x="343" y="205"/>
                    </a:lnTo>
                    <a:lnTo>
                      <a:pt x="336" y="216"/>
                    </a:lnTo>
                    <a:lnTo>
                      <a:pt x="325" y="223"/>
                    </a:lnTo>
                    <a:lnTo>
                      <a:pt x="332" y="259"/>
                    </a:lnTo>
                    <a:lnTo>
                      <a:pt x="336" y="274"/>
                    </a:lnTo>
                    <a:lnTo>
                      <a:pt x="336" y="289"/>
                    </a:lnTo>
                    <a:lnTo>
                      <a:pt x="332" y="303"/>
                    </a:lnTo>
                    <a:lnTo>
                      <a:pt x="325" y="318"/>
                    </a:lnTo>
                    <a:lnTo>
                      <a:pt x="314" y="329"/>
                    </a:lnTo>
                    <a:lnTo>
                      <a:pt x="303" y="332"/>
                    </a:lnTo>
                    <a:lnTo>
                      <a:pt x="292" y="332"/>
                    </a:lnTo>
                    <a:lnTo>
                      <a:pt x="263" y="329"/>
                    </a:lnTo>
                    <a:lnTo>
                      <a:pt x="248" y="318"/>
                    </a:lnTo>
                    <a:lnTo>
                      <a:pt x="241" y="314"/>
                    </a:lnTo>
                    <a:lnTo>
                      <a:pt x="233" y="307"/>
                    </a:lnTo>
                    <a:lnTo>
                      <a:pt x="222" y="300"/>
                    </a:lnTo>
                    <a:lnTo>
                      <a:pt x="215" y="296"/>
                    </a:lnTo>
                    <a:lnTo>
                      <a:pt x="204" y="292"/>
                    </a:lnTo>
                    <a:lnTo>
                      <a:pt x="197" y="285"/>
                    </a:lnTo>
                    <a:lnTo>
                      <a:pt x="190" y="278"/>
                    </a:lnTo>
                    <a:lnTo>
                      <a:pt x="190" y="267"/>
                    </a:lnTo>
                    <a:lnTo>
                      <a:pt x="186" y="256"/>
                    </a:lnTo>
                    <a:lnTo>
                      <a:pt x="179" y="249"/>
                    </a:lnTo>
                    <a:lnTo>
                      <a:pt x="175" y="241"/>
                    </a:lnTo>
                    <a:lnTo>
                      <a:pt x="175" y="230"/>
                    </a:lnTo>
                    <a:lnTo>
                      <a:pt x="175" y="223"/>
                    </a:lnTo>
                    <a:lnTo>
                      <a:pt x="164" y="205"/>
                    </a:lnTo>
                    <a:lnTo>
                      <a:pt x="157" y="194"/>
                    </a:lnTo>
                    <a:lnTo>
                      <a:pt x="146" y="186"/>
                    </a:lnTo>
                    <a:lnTo>
                      <a:pt x="135" y="179"/>
                    </a:lnTo>
                    <a:lnTo>
                      <a:pt x="117" y="176"/>
                    </a:lnTo>
                    <a:lnTo>
                      <a:pt x="80" y="176"/>
                    </a:lnTo>
                    <a:lnTo>
                      <a:pt x="51" y="179"/>
                    </a:lnTo>
                    <a:lnTo>
                      <a:pt x="25" y="176"/>
                    </a:lnTo>
                    <a:lnTo>
                      <a:pt x="22" y="176"/>
                    </a:lnTo>
                    <a:lnTo>
                      <a:pt x="11" y="186"/>
                    </a:lnTo>
                    <a:lnTo>
                      <a:pt x="7" y="190"/>
                    </a:lnTo>
                    <a:lnTo>
                      <a:pt x="7" y="197"/>
                    </a:lnTo>
                    <a:lnTo>
                      <a:pt x="3" y="219"/>
                    </a:lnTo>
                    <a:lnTo>
                      <a:pt x="0" y="252"/>
                    </a:lnTo>
                    <a:lnTo>
                      <a:pt x="0" y="270"/>
                    </a:lnTo>
                    <a:lnTo>
                      <a:pt x="3" y="289"/>
                    </a:lnTo>
                    <a:lnTo>
                      <a:pt x="7" y="307"/>
                    </a:lnTo>
                    <a:lnTo>
                      <a:pt x="18" y="325"/>
                    </a:lnTo>
                    <a:lnTo>
                      <a:pt x="29" y="343"/>
                    </a:lnTo>
                    <a:lnTo>
                      <a:pt x="40" y="358"/>
                    </a:lnTo>
                    <a:lnTo>
                      <a:pt x="44" y="376"/>
                    </a:lnTo>
                    <a:lnTo>
                      <a:pt x="47" y="391"/>
                    </a:lnTo>
                    <a:lnTo>
                      <a:pt x="47" y="405"/>
                    </a:lnTo>
                    <a:lnTo>
                      <a:pt x="44" y="424"/>
                    </a:lnTo>
                    <a:lnTo>
                      <a:pt x="36" y="438"/>
                    </a:lnTo>
                    <a:lnTo>
                      <a:pt x="25" y="456"/>
                    </a:lnTo>
                    <a:lnTo>
                      <a:pt x="14" y="475"/>
                    </a:lnTo>
                    <a:lnTo>
                      <a:pt x="7" y="493"/>
                    </a:lnTo>
                    <a:lnTo>
                      <a:pt x="7" y="511"/>
                    </a:lnTo>
                    <a:lnTo>
                      <a:pt x="3" y="529"/>
                    </a:lnTo>
                    <a:lnTo>
                      <a:pt x="7" y="555"/>
                    </a:lnTo>
                    <a:lnTo>
                      <a:pt x="11" y="566"/>
                    </a:lnTo>
                    <a:lnTo>
                      <a:pt x="14" y="584"/>
                    </a:lnTo>
                    <a:lnTo>
                      <a:pt x="29" y="584"/>
                    </a:lnTo>
                    <a:lnTo>
                      <a:pt x="36" y="584"/>
                    </a:lnTo>
                    <a:lnTo>
                      <a:pt x="55" y="577"/>
                    </a:lnTo>
                    <a:lnTo>
                      <a:pt x="69" y="573"/>
                    </a:lnTo>
                    <a:lnTo>
                      <a:pt x="76" y="573"/>
                    </a:lnTo>
                    <a:lnTo>
                      <a:pt x="102" y="588"/>
                    </a:lnTo>
                    <a:lnTo>
                      <a:pt x="109" y="595"/>
                    </a:lnTo>
                    <a:lnTo>
                      <a:pt x="113" y="599"/>
                    </a:lnTo>
                    <a:lnTo>
                      <a:pt x="124" y="610"/>
                    </a:lnTo>
                    <a:lnTo>
                      <a:pt x="131" y="610"/>
                    </a:lnTo>
                    <a:lnTo>
                      <a:pt x="153" y="606"/>
                    </a:lnTo>
                    <a:lnTo>
                      <a:pt x="164" y="613"/>
                    </a:lnTo>
                    <a:lnTo>
                      <a:pt x="171" y="617"/>
                    </a:lnTo>
                    <a:lnTo>
                      <a:pt x="179" y="621"/>
                    </a:lnTo>
                    <a:lnTo>
                      <a:pt x="182" y="617"/>
                    </a:lnTo>
                    <a:lnTo>
                      <a:pt x="204" y="606"/>
                    </a:lnTo>
                    <a:lnTo>
                      <a:pt x="215" y="602"/>
                    </a:lnTo>
                    <a:lnTo>
                      <a:pt x="222" y="610"/>
                    </a:lnTo>
                    <a:lnTo>
                      <a:pt x="226" y="621"/>
                    </a:lnTo>
                    <a:lnTo>
                      <a:pt x="244" y="657"/>
                    </a:lnTo>
                    <a:lnTo>
                      <a:pt x="255" y="664"/>
                    </a:lnTo>
                    <a:lnTo>
                      <a:pt x="263" y="672"/>
                    </a:lnTo>
                    <a:lnTo>
                      <a:pt x="281" y="679"/>
                    </a:lnTo>
                    <a:lnTo>
                      <a:pt x="292" y="686"/>
                    </a:lnTo>
                    <a:lnTo>
                      <a:pt x="299" y="694"/>
                    </a:lnTo>
                    <a:lnTo>
                      <a:pt x="321" y="694"/>
                    </a:lnTo>
                    <a:lnTo>
                      <a:pt x="361" y="654"/>
                    </a:lnTo>
                    <a:lnTo>
                      <a:pt x="368" y="639"/>
                    </a:lnTo>
                    <a:lnTo>
                      <a:pt x="376" y="624"/>
                    </a:lnTo>
                    <a:lnTo>
                      <a:pt x="379" y="610"/>
                    </a:lnTo>
                    <a:lnTo>
                      <a:pt x="394" y="599"/>
                    </a:lnTo>
                    <a:lnTo>
                      <a:pt x="427" y="566"/>
                    </a:lnTo>
                    <a:lnTo>
                      <a:pt x="449" y="555"/>
                    </a:lnTo>
                    <a:lnTo>
                      <a:pt x="460" y="551"/>
                    </a:lnTo>
                    <a:lnTo>
                      <a:pt x="467" y="551"/>
                    </a:lnTo>
                    <a:lnTo>
                      <a:pt x="471" y="555"/>
                    </a:lnTo>
                    <a:lnTo>
                      <a:pt x="482" y="646"/>
                    </a:lnTo>
                    <a:lnTo>
                      <a:pt x="492" y="712"/>
                    </a:lnTo>
                    <a:lnTo>
                      <a:pt x="489" y="737"/>
                    </a:lnTo>
                    <a:lnTo>
                      <a:pt x="489" y="759"/>
                    </a:lnTo>
                    <a:lnTo>
                      <a:pt x="492" y="781"/>
                    </a:lnTo>
                    <a:lnTo>
                      <a:pt x="500" y="799"/>
                    </a:lnTo>
                    <a:lnTo>
                      <a:pt x="511" y="821"/>
                    </a:lnTo>
                    <a:lnTo>
                      <a:pt x="514" y="832"/>
                    </a:lnTo>
                    <a:lnTo>
                      <a:pt x="518" y="832"/>
                    </a:lnTo>
                    <a:lnTo>
                      <a:pt x="518" y="829"/>
                    </a:lnTo>
                    <a:lnTo>
                      <a:pt x="525" y="829"/>
                    </a:lnTo>
                    <a:lnTo>
                      <a:pt x="536" y="832"/>
                    </a:lnTo>
                    <a:lnTo>
                      <a:pt x="555" y="847"/>
                    </a:lnTo>
                    <a:lnTo>
                      <a:pt x="565" y="851"/>
                    </a:lnTo>
                    <a:lnTo>
                      <a:pt x="576" y="851"/>
                    </a:lnTo>
                    <a:lnTo>
                      <a:pt x="587" y="843"/>
                    </a:lnTo>
                    <a:lnTo>
                      <a:pt x="598" y="829"/>
                    </a:lnTo>
                    <a:lnTo>
                      <a:pt x="606" y="799"/>
                    </a:lnTo>
                    <a:lnTo>
                      <a:pt x="609" y="759"/>
                    </a:lnTo>
                    <a:lnTo>
                      <a:pt x="609" y="697"/>
                    </a:lnTo>
                    <a:lnTo>
                      <a:pt x="609" y="675"/>
                    </a:lnTo>
                    <a:lnTo>
                      <a:pt x="609" y="632"/>
                    </a:lnTo>
                    <a:lnTo>
                      <a:pt x="613" y="606"/>
                    </a:lnTo>
                    <a:lnTo>
                      <a:pt x="620" y="588"/>
                    </a:lnTo>
                    <a:lnTo>
                      <a:pt x="624" y="577"/>
                    </a:lnTo>
                    <a:lnTo>
                      <a:pt x="631" y="570"/>
                    </a:lnTo>
                    <a:lnTo>
                      <a:pt x="638" y="566"/>
                    </a:lnTo>
                    <a:lnTo>
                      <a:pt x="649" y="566"/>
                    </a:lnTo>
                    <a:lnTo>
                      <a:pt x="719" y="522"/>
                    </a:lnTo>
                    <a:lnTo>
                      <a:pt x="770" y="486"/>
                    </a:lnTo>
                    <a:lnTo>
                      <a:pt x="795" y="467"/>
                    </a:lnTo>
                    <a:lnTo>
                      <a:pt x="810" y="453"/>
                    </a:lnTo>
                    <a:lnTo>
                      <a:pt x="854" y="424"/>
                    </a:lnTo>
                    <a:lnTo>
                      <a:pt x="857" y="420"/>
                    </a:lnTo>
                    <a:lnTo>
                      <a:pt x="868" y="405"/>
                    </a:lnTo>
                    <a:lnTo>
                      <a:pt x="872" y="394"/>
                    </a:lnTo>
                    <a:lnTo>
                      <a:pt x="872" y="380"/>
                    </a:lnTo>
                    <a:lnTo>
                      <a:pt x="872" y="369"/>
                    </a:lnTo>
                    <a:lnTo>
                      <a:pt x="865" y="354"/>
                    </a:lnTo>
                    <a:lnTo>
                      <a:pt x="861" y="340"/>
                    </a:lnTo>
                    <a:lnTo>
                      <a:pt x="857" y="325"/>
                    </a:lnTo>
                    <a:lnTo>
                      <a:pt x="857" y="311"/>
                    </a:lnTo>
                    <a:lnTo>
                      <a:pt x="857" y="300"/>
                    </a:lnTo>
                    <a:lnTo>
                      <a:pt x="868" y="274"/>
                    </a:lnTo>
                    <a:lnTo>
                      <a:pt x="883" y="252"/>
                    </a:lnTo>
                    <a:lnTo>
                      <a:pt x="898" y="230"/>
                    </a:lnTo>
                    <a:lnTo>
                      <a:pt x="905" y="216"/>
                    </a:lnTo>
                    <a:lnTo>
                      <a:pt x="909" y="201"/>
                    </a:lnTo>
                    <a:lnTo>
                      <a:pt x="909" y="183"/>
                    </a:lnTo>
                    <a:lnTo>
                      <a:pt x="905" y="168"/>
                    </a:lnTo>
                    <a:lnTo>
                      <a:pt x="898" y="154"/>
                    </a:lnTo>
                    <a:lnTo>
                      <a:pt x="890" y="139"/>
                    </a:lnTo>
                    <a:lnTo>
                      <a:pt x="865" y="165"/>
                    </a:lnTo>
                    <a:close/>
                  </a:path>
                </a:pathLst>
              </a:custGeom>
              <a:solidFill>
                <a:srgbClr val="C27E41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8" name="Freeform 19"/>
              <p:cNvSpPr/>
              <p:nvPr/>
            </p:nvSpPr>
            <p:spPr bwMode="auto">
              <a:xfrm>
                <a:off x="4531995" y="5643814"/>
                <a:ext cx="1304145" cy="900100"/>
              </a:xfrm>
              <a:custGeom>
                <a:avLst/>
                <a:gdLst>
                  <a:gd name="T0" fmla="*/ 252 w 978"/>
                  <a:gd name="T1" fmla="*/ 642 h 675"/>
                  <a:gd name="T2" fmla="*/ 278 w 978"/>
                  <a:gd name="T3" fmla="*/ 620 h 675"/>
                  <a:gd name="T4" fmla="*/ 307 w 978"/>
                  <a:gd name="T5" fmla="*/ 613 h 675"/>
                  <a:gd name="T6" fmla="*/ 362 w 978"/>
                  <a:gd name="T7" fmla="*/ 616 h 675"/>
                  <a:gd name="T8" fmla="*/ 424 w 978"/>
                  <a:gd name="T9" fmla="*/ 602 h 675"/>
                  <a:gd name="T10" fmla="*/ 504 w 978"/>
                  <a:gd name="T11" fmla="*/ 569 h 675"/>
                  <a:gd name="T12" fmla="*/ 617 w 978"/>
                  <a:gd name="T13" fmla="*/ 569 h 675"/>
                  <a:gd name="T14" fmla="*/ 664 w 978"/>
                  <a:gd name="T15" fmla="*/ 547 h 675"/>
                  <a:gd name="T16" fmla="*/ 726 w 978"/>
                  <a:gd name="T17" fmla="*/ 522 h 675"/>
                  <a:gd name="T18" fmla="*/ 756 w 978"/>
                  <a:gd name="T19" fmla="*/ 500 h 675"/>
                  <a:gd name="T20" fmla="*/ 785 w 978"/>
                  <a:gd name="T21" fmla="*/ 529 h 675"/>
                  <a:gd name="T22" fmla="*/ 807 w 978"/>
                  <a:gd name="T23" fmla="*/ 514 h 675"/>
                  <a:gd name="T24" fmla="*/ 818 w 978"/>
                  <a:gd name="T25" fmla="*/ 430 h 675"/>
                  <a:gd name="T26" fmla="*/ 858 w 978"/>
                  <a:gd name="T27" fmla="*/ 387 h 675"/>
                  <a:gd name="T28" fmla="*/ 898 w 978"/>
                  <a:gd name="T29" fmla="*/ 401 h 675"/>
                  <a:gd name="T30" fmla="*/ 945 w 978"/>
                  <a:gd name="T31" fmla="*/ 416 h 675"/>
                  <a:gd name="T32" fmla="*/ 956 w 978"/>
                  <a:gd name="T33" fmla="*/ 372 h 675"/>
                  <a:gd name="T34" fmla="*/ 978 w 978"/>
                  <a:gd name="T35" fmla="*/ 343 h 675"/>
                  <a:gd name="T36" fmla="*/ 964 w 978"/>
                  <a:gd name="T37" fmla="*/ 314 h 675"/>
                  <a:gd name="T38" fmla="*/ 887 w 978"/>
                  <a:gd name="T39" fmla="*/ 255 h 675"/>
                  <a:gd name="T40" fmla="*/ 843 w 978"/>
                  <a:gd name="T41" fmla="*/ 226 h 675"/>
                  <a:gd name="T42" fmla="*/ 792 w 978"/>
                  <a:gd name="T43" fmla="*/ 168 h 675"/>
                  <a:gd name="T44" fmla="*/ 799 w 978"/>
                  <a:gd name="T45" fmla="*/ 117 h 675"/>
                  <a:gd name="T46" fmla="*/ 814 w 978"/>
                  <a:gd name="T47" fmla="*/ 66 h 675"/>
                  <a:gd name="T48" fmla="*/ 726 w 978"/>
                  <a:gd name="T49" fmla="*/ 25 h 675"/>
                  <a:gd name="T50" fmla="*/ 675 w 978"/>
                  <a:gd name="T51" fmla="*/ 14 h 675"/>
                  <a:gd name="T52" fmla="*/ 643 w 978"/>
                  <a:gd name="T53" fmla="*/ 29 h 675"/>
                  <a:gd name="T54" fmla="*/ 599 w 978"/>
                  <a:gd name="T55" fmla="*/ 11 h 675"/>
                  <a:gd name="T56" fmla="*/ 551 w 978"/>
                  <a:gd name="T57" fmla="*/ 7 h 675"/>
                  <a:gd name="T58" fmla="*/ 478 w 978"/>
                  <a:gd name="T59" fmla="*/ 73 h 675"/>
                  <a:gd name="T60" fmla="*/ 442 w 978"/>
                  <a:gd name="T61" fmla="*/ 109 h 675"/>
                  <a:gd name="T62" fmla="*/ 413 w 978"/>
                  <a:gd name="T63" fmla="*/ 131 h 675"/>
                  <a:gd name="T64" fmla="*/ 394 w 978"/>
                  <a:gd name="T65" fmla="*/ 186 h 675"/>
                  <a:gd name="T66" fmla="*/ 380 w 978"/>
                  <a:gd name="T67" fmla="*/ 226 h 675"/>
                  <a:gd name="T68" fmla="*/ 332 w 978"/>
                  <a:gd name="T69" fmla="*/ 230 h 675"/>
                  <a:gd name="T70" fmla="*/ 274 w 978"/>
                  <a:gd name="T71" fmla="*/ 252 h 675"/>
                  <a:gd name="T72" fmla="*/ 154 w 978"/>
                  <a:gd name="T73" fmla="*/ 295 h 675"/>
                  <a:gd name="T74" fmla="*/ 102 w 978"/>
                  <a:gd name="T75" fmla="*/ 281 h 675"/>
                  <a:gd name="T76" fmla="*/ 59 w 978"/>
                  <a:gd name="T77" fmla="*/ 277 h 675"/>
                  <a:gd name="T78" fmla="*/ 40 w 978"/>
                  <a:gd name="T79" fmla="*/ 292 h 675"/>
                  <a:gd name="T80" fmla="*/ 73 w 978"/>
                  <a:gd name="T81" fmla="*/ 357 h 675"/>
                  <a:gd name="T82" fmla="*/ 62 w 978"/>
                  <a:gd name="T83" fmla="*/ 390 h 675"/>
                  <a:gd name="T84" fmla="*/ 44 w 978"/>
                  <a:gd name="T85" fmla="*/ 398 h 675"/>
                  <a:gd name="T86" fmla="*/ 44 w 978"/>
                  <a:gd name="T87" fmla="*/ 423 h 675"/>
                  <a:gd name="T88" fmla="*/ 48 w 978"/>
                  <a:gd name="T89" fmla="*/ 467 h 675"/>
                  <a:gd name="T90" fmla="*/ 4 w 978"/>
                  <a:gd name="T91" fmla="*/ 533 h 675"/>
                  <a:gd name="T92" fmla="*/ 19 w 978"/>
                  <a:gd name="T93" fmla="*/ 562 h 675"/>
                  <a:gd name="T94" fmla="*/ 66 w 978"/>
                  <a:gd name="T95" fmla="*/ 573 h 675"/>
                  <a:gd name="T96" fmla="*/ 84 w 978"/>
                  <a:gd name="T97" fmla="*/ 580 h 675"/>
                  <a:gd name="T98" fmla="*/ 95 w 978"/>
                  <a:gd name="T99" fmla="*/ 616 h 675"/>
                  <a:gd name="T100" fmla="*/ 143 w 978"/>
                  <a:gd name="T101" fmla="*/ 635 h 675"/>
                  <a:gd name="T102" fmla="*/ 201 w 978"/>
                  <a:gd name="T103" fmla="*/ 638 h 6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78" h="675">
                    <a:moveTo>
                      <a:pt x="205" y="657"/>
                    </a:moveTo>
                    <a:lnTo>
                      <a:pt x="219" y="675"/>
                    </a:lnTo>
                    <a:lnTo>
                      <a:pt x="241" y="668"/>
                    </a:lnTo>
                    <a:lnTo>
                      <a:pt x="252" y="642"/>
                    </a:lnTo>
                    <a:lnTo>
                      <a:pt x="263" y="631"/>
                    </a:lnTo>
                    <a:lnTo>
                      <a:pt x="270" y="624"/>
                    </a:lnTo>
                    <a:lnTo>
                      <a:pt x="278" y="620"/>
                    </a:lnTo>
                    <a:lnTo>
                      <a:pt x="292" y="616"/>
                    </a:lnTo>
                    <a:lnTo>
                      <a:pt x="307" y="613"/>
                    </a:lnTo>
                    <a:lnTo>
                      <a:pt x="325" y="606"/>
                    </a:lnTo>
                    <a:lnTo>
                      <a:pt x="336" y="602"/>
                    </a:lnTo>
                    <a:lnTo>
                      <a:pt x="351" y="587"/>
                    </a:lnTo>
                    <a:lnTo>
                      <a:pt x="362" y="616"/>
                    </a:lnTo>
                    <a:lnTo>
                      <a:pt x="372" y="631"/>
                    </a:lnTo>
                    <a:lnTo>
                      <a:pt x="394" y="620"/>
                    </a:lnTo>
                    <a:lnTo>
                      <a:pt x="424" y="602"/>
                    </a:lnTo>
                    <a:lnTo>
                      <a:pt x="431" y="598"/>
                    </a:lnTo>
                    <a:lnTo>
                      <a:pt x="453" y="584"/>
                    </a:lnTo>
                    <a:lnTo>
                      <a:pt x="482" y="573"/>
                    </a:lnTo>
                    <a:lnTo>
                      <a:pt x="504" y="569"/>
                    </a:lnTo>
                    <a:lnTo>
                      <a:pt x="526" y="565"/>
                    </a:lnTo>
                    <a:lnTo>
                      <a:pt x="591" y="569"/>
                    </a:lnTo>
                    <a:lnTo>
                      <a:pt x="610" y="569"/>
                    </a:lnTo>
                    <a:lnTo>
                      <a:pt x="617" y="569"/>
                    </a:lnTo>
                    <a:lnTo>
                      <a:pt x="628" y="576"/>
                    </a:lnTo>
                    <a:lnTo>
                      <a:pt x="639" y="580"/>
                    </a:lnTo>
                    <a:lnTo>
                      <a:pt x="650" y="569"/>
                    </a:lnTo>
                    <a:lnTo>
                      <a:pt x="664" y="547"/>
                    </a:lnTo>
                    <a:lnTo>
                      <a:pt x="697" y="536"/>
                    </a:lnTo>
                    <a:lnTo>
                      <a:pt x="716" y="529"/>
                    </a:lnTo>
                    <a:lnTo>
                      <a:pt x="726" y="522"/>
                    </a:lnTo>
                    <a:lnTo>
                      <a:pt x="730" y="514"/>
                    </a:lnTo>
                    <a:lnTo>
                      <a:pt x="741" y="503"/>
                    </a:lnTo>
                    <a:lnTo>
                      <a:pt x="748" y="500"/>
                    </a:lnTo>
                    <a:lnTo>
                      <a:pt x="756" y="500"/>
                    </a:lnTo>
                    <a:lnTo>
                      <a:pt x="763" y="503"/>
                    </a:lnTo>
                    <a:lnTo>
                      <a:pt x="770" y="511"/>
                    </a:lnTo>
                    <a:lnTo>
                      <a:pt x="785" y="529"/>
                    </a:lnTo>
                    <a:lnTo>
                      <a:pt x="792" y="536"/>
                    </a:lnTo>
                    <a:lnTo>
                      <a:pt x="796" y="536"/>
                    </a:lnTo>
                    <a:lnTo>
                      <a:pt x="803" y="529"/>
                    </a:lnTo>
                    <a:lnTo>
                      <a:pt x="807" y="514"/>
                    </a:lnTo>
                    <a:lnTo>
                      <a:pt x="810" y="485"/>
                    </a:lnTo>
                    <a:lnTo>
                      <a:pt x="814" y="445"/>
                    </a:lnTo>
                    <a:lnTo>
                      <a:pt x="818" y="430"/>
                    </a:lnTo>
                    <a:lnTo>
                      <a:pt x="825" y="419"/>
                    </a:lnTo>
                    <a:lnTo>
                      <a:pt x="832" y="405"/>
                    </a:lnTo>
                    <a:lnTo>
                      <a:pt x="843" y="394"/>
                    </a:lnTo>
                    <a:lnTo>
                      <a:pt x="858" y="387"/>
                    </a:lnTo>
                    <a:lnTo>
                      <a:pt x="869" y="387"/>
                    </a:lnTo>
                    <a:lnTo>
                      <a:pt x="876" y="390"/>
                    </a:lnTo>
                    <a:lnTo>
                      <a:pt x="887" y="394"/>
                    </a:lnTo>
                    <a:lnTo>
                      <a:pt x="898" y="401"/>
                    </a:lnTo>
                    <a:lnTo>
                      <a:pt x="920" y="416"/>
                    </a:lnTo>
                    <a:lnTo>
                      <a:pt x="934" y="419"/>
                    </a:lnTo>
                    <a:lnTo>
                      <a:pt x="945" y="416"/>
                    </a:lnTo>
                    <a:lnTo>
                      <a:pt x="953" y="409"/>
                    </a:lnTo>
                    <a:lnTo>
                      <a:pt x="956" y="398"/>
                    </a:lnTo>
                    <a:lnTo>
                      <a:pt x="956" y="387"/>
                    </a:lnTo>
                    <a:lnTo>
                      <a:pt x="956" y="372"/>
                    </a:lnTo>
                    <a:lnTo>
                      <a:pt x="971" y="354"/>
                    </a:lnTo>
                    <a:lnTo>
                      <a:pt x="975" y="350"/>
                    </a:lnTo>
                    <a:lnTo>
                      <a:pt x="978" y="343"/>
                    </a:lnTo>
                    <a:lnTo>
                      <a:pt x="975" y="328"/>
                    </a:lnTo>
                    <a:lnTo>
                      <a:pt x="971" y="321"/>
                    </a:lnTo>
                    <a:lnTo>
                      <a:pt x="964" y="314"/>
                    </a:lnTo>
                    <a:lnTo>
                      <a:pt x="934" y="284"/>
                    </a:lnTo>
                    <a:lnTo>
                      <a:pt x="909" y="266"/>
                    </a:lnTo>
                    <a:lnTo>
                      <a:pt x="898" y="259"/>
                    </a:lnTo>
                    <a:lnTo>
                      <a:pt x="887" y="255"/>
                    </a:lnTo>
                    <a:lnTo>
                      <a:pt x="876" y="252"/>
                    </a:lnTo>
                    <a:lnTo>
                      <a:pt x="865" y="248"/>
                    </a:lnTo>
                    <a:lnTo>
                      <a:pt x="843" y="226"/>
                    </a:lnTo>
                    <a:lnTo>
                      <a:pt x="818" y="201"/>
                    </a:lnTo>
                    <a:lnTo>
                      <a:pt x="807" y="190"/>
                    </a:lnTo>
                    <a:lnTo>
                      <a:pt x="792" y="168"/>
                    </a:lnTo>
                    <a:lnTo>
                      <a:pt x="789" y="153"/>
                    </a:lnTo>
                    <a:lnTo>
                      <a:pt x="785" y="139"/>
                    </a:lnTo>
                    <a:lnTo>
                      <a:pt x="789" y="124"/>
                    </a:lnTo>
                    <a:lnTo>
                      <a:pt x="799" y="117"/>
                    </a:lnTo>
                    <a:lnTo>
                      <a:pt x="803" y="109"/>
                    </a:lnTo>
                    <a:lnTo>
                      <a:pt x="807" y="95"/>
                    </a:lnTo>
                    <a:lnTo>
                      <a:pt x="814" y="66"/>
                    </a:lnTo>
                    <a:lnTo>
                      <a:pt x="814" y="29"/>
                    </a:lnTo>
                    <a:lnTo>
                      <a:pt x="781" y="25"/>
                    </a:lnTo>
                    <a:lnTo>
                      <a:pt x="745" y="25"/>
                    </a:lnTo>
                    <a:lnTo>
                      <a:pt x="726" y="25"/>
                    </a:lnTo>
                    <a:lnTo>
                      <a:pt x="701" y="18"/>
                    </a:lnTo>
                    <a:lnTo>
                      <a:pt x="686" y="14"/>
                    </a:lnTo>
                    <a:lnTo>
                      <a:pt x="675" y="14"/>
                    </a:lnTo>
                    <a:lnTo>
                      <a:pt x="661" y="22"/>
                    </a:lnTo>
                    <a:lnTo>
                      <a:pt x="653" y="25"/>
                    </a:lnTo>
                    <a:lnTo>
                      <a:pt x="643" y="29"/>
                    </a:lnTo>
                    <a:lnTo>
                      <a:pt x="624" y="25"/>
                    </a:lnTo>
                    <a:lnTo>
                      <a:pt x="602" y="14"/>
                    </a:lnTo>
                    <a:lnTo>
                      <a:pt x="599" y="11"/>
                    </a:lnTo>
                    <a:lnTo>
                      <a:pt x="581" y="4"/>
                    </a:lnTo>
                    <a:lnTo>
                      <a:pt x="573" y="0"/>
                    </a:lnTo>
                    <a:lnTo>
                      <a:pt x="562" y="4"/>
                    </a:lnTo>
                    <a:lnTo>
                      <a:pt x="551" y="7"/>
                    </a:lnTo>
                    <a:lnTo>
                      <a:pt x="540" y="14"/>
                    </a:lnTo>
                    <a:lnTo>
                      <a:pt x="504" y="44"/>
                    </a:lnTo>
                    <a:lnTo>
                      <a:pt x="478" y="73"/>
                    </a:lnTo>
                    <a:lnTo>
                      <a:pt x="467" y="84"/>
                    </a:lnTo>
                    <a:lnTo>
                      <a:pt x="456" y="98"/>
                    </a:lnTo>
                    <a:lnTo>
                      <a:pt x="442" y="109"/>
                    </a:lnTo>
                    <a:lnTo>
                      <a:pt x="427" y="120"/>
                    </a:lnTo>
                    <a:lnTo>
                      <a:pt x="416" y="128"/>
                    </a:lnTo>
                    <a:lnTo>
                      <a:pt x="413" y="131"/>
                    </a:lnTo>
                    <a:lnTo>
                      <a:pt x="405" y="139"/>
                    </a:lnTo>
                    <a:lnTo>
                      <a:pt x="398" y="157"/>
                    </a:lnTo>
                    <a:lnTo>
                      <a:pt x="394" y="186"/>
                    </a:lnTo>
                    <a:lnTo>
                      <a:pt x="394" y="204"/>
                    </a:lnTo>
                    <a:lnTo>
                      <a:pt x="391" y="215"/>
                    </a:lnTo>
                    <a:lnTo>
                      <a:pt x="383" y="222"/>
                    </a:lnTo>
                    <a:lnTo>
                      <a:pt x="380" y="226"/>
                    </a:lnTo>
                    <a:lnTo>
                      <a:pt x="362" y="226"/>
                    </a:lnTo>
                    <a:lnTo>
                      <a:pt x="351" y="226"/>
                    </a:lnTo>
                    <a:lnTo>
                      <a:pt x="332" y="230"/>
                    </a:lnTo>
                    <a:lnTo>
                      <a:pt x="310" y="233"/>
                    </a:lnTo>
                    <a:lnTo>
                      <a:pt x="289" y="244"/>
                    </a:lnTo>
                    <a:lnTo>
                      <a:pt x="274" y="252"/>
                    </a:lnTo>
                    <a:lnTo>
                      <a:pt x="248" y="266"/>
                    </a:lnTo>
                    <a:lnTo>
                      <a:pt x="212" y="281"/>
                    </a:lnTo>
                    <a:lnTo>
                      <a:pt x="172" y="295"/>
                    </a:lnTo>
                    <a:lnTo>
                      <a:pt x="154" y="295"/>
                    </a:lnTo>
                    <a:lnTo>
                      <a:pt x="143" y="292"/>
                    </a:lnTo>
                    <a:lnTo>
                      <a:pt x="121" y="284"/>
                    </a:lnTo>
                    <a:lnTo>
                      <a:pt x="102" y="281"/>
                    </a:lnTo>
                    <a:lnTo>
                      <a:pt x="84" y="277"/>
                    </a:lnTo>
                    <a:lnTo>
                      <a:pt x="59" y="277"/>
                    </a:lnTo>
                    <a:lnTo>
                      <a:pt x="55" y="277"/>
                    </a:lnTo>
                    <a:lnTo>
                      <a:pt x="44" y="281"/>
                    </a:lnTo>
                    <a:lnTo>
                      <a:pt x="44" y="284"/>
                    </a:lnTo>
                    <a:lnTo>
                      <a:pt x="40" y="292"/>
                    </a:lnTo>
                    <a:lnTo>
                      <a:pt x="40" y="317"/>
                    </a:lnTo>
                    <a:lnTo>
                      <a:pt x="70" y="354"/>
                    </a:lnTo>
                    <a:lnTo>
                      <a:pt x="73" y="357"/>
                    </a:lnTo>
                    <a:lnTo>
                      <a:pt x="77" y="372"/>
                    </a:lnTo>
                    <a:lnTo>
                      <a:pt x="73" y="379"/>
                    </a:lnTo>
                    <a:lnTo>
                      <a:pt x="70" y="387"/>
                    </a:lnTo>
                    <a:lnTo>
                      <a:pt x="62" y="390"/>
                    </a:lnTo>
                    <a:lnTo>
                      <a:pt x="51" y="394"/>
                    </a:lnTo>
                    <a:lnTo>
                      <a:pt x="48" y="394"/>
                    </a:lnTo>
                    <a:lnTo>
                      <a:pt x="44" y="398"/>
                    </a:lnTo>
                    <a:lnTo>
                      <a:pt x="40" y="398"/>
                    </a:lnTo>
                    <a:lnTo>
                      <a:pt x="40" y="405"/>
                    </a:lnTo>
                    <a:lnTo>
                      <a:pt x="44" y="423"/>
                    </a:lnTo>
                    <a:lnTo>
                      <a:pt x="48" y="430"/>
                    </a:lnTo>
                    <a:lnTo>
                      <a:pt x="51" y="445"/>
                    </a:lnTo>
                    <a:lnTo>
                      <a:pt x="48" y="456"/>
                    </a:lnTo>
                    <a:lnTo>
                      <a:pt x="48" y="467"/>
                    </a:lnTo>
                    <a:lnTo>
                      <a:pt x="40" y="478"/>
                    </a:lnTo>
                    <a:lnTo>
                      <a:pt x="26" y="489"/>
                    </a:lnTo>
                    <a:lnTo>
                      <a:pt x="0" y="514"/>
                    </a:lnTo>
                    <a:lnTo>
                      <a:pt x="4" y="533"/>
                    </a:lnTo>
                    <a:lnTo>
                      <a:pt x="11" y="536"/>
                    </a:lnTo>
                    <a:lnTo>
                      <a:pt x="19" y="547"/>
                    </a:lnTo>
                    <a:lnTo>
                      <a:pt x="19" y="562"/>
                    </a:lnTo>
                    <a:lnTo>
                      <a:pt x="33" y="569"/>
                    </a:lnTo>
                    <a:lnTo>
                      <a:pt x="44" y="573"/>
                    </a:lnTo>
                    <a:lnTo>
                      <a:pt x="66" y="573"/>
                    </a:lnTo>
                    <a:lnTo>
                      <a:pt x="70" y="573"/>
                    </a:lnTo>
                    <a:lnTo>
                      <a:pt x="81" y="573"/>
                    </a:lnTo>
                    <a:lnTo>
                      <a:pt x="84" y="580"/>
                    </a:lnTo>
                    <a:lnTo>
                      <a:pt x="88" y="587"/>
                    </a:lnTo>
                    <a:lnTo>
                      <a:pt x="95" y="602"/>
                    </a:lnTo>
                    <a:lnTo>
                      <a:pt x="95" y="616"/>
                    </a:lnTo>
                    <a:lnTo>
                      <a:pt x="106" y="627"/>
                    </a:lnTo>
                    <a:lnTo>
                      <a:pt x="121" y="635"/>
                    </a:lnTo>
                    <a:lnTo>
                      <a:pt x="143" y="635"/>
                    </a:lnTo>
                    <a:lnTo>
                      <a:pt x="164" y="635"/>
                    </a:lnTo>
                    <a:lnTo>
                      <a:pt x="186" y="635"/>
                    </a:lnTo>
                    <a:lnTo>
                      <a:pt x="194" y="635"/>
                    </a:lnTo>
                    <a:lnTo>
                      <a:pt x="201" y="638"/>
                    </a:lnTo>
                    <a:lnTo>
                      <a:pt x="205" y="646"/>
                    </a:lnTo>
                    <a:lnTo>
                      <a:pt x="205" y="657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9" name="Freeform 20"/>
              <p:cNvSpPr/>
              <p:nvPr/>
            </p:nvSpPr>
            <p:spPr bwMode="auto">
              <a:xfrm>
                <a:off x="4517327" y="5059749"/>
                <a:ext cx="1173464" cy="1006779"/>
              </a:xfrm>
              <a:custGeom>
                <a:avLst/>
                <a:gdLst>
                  <a:gd name="T0" fmla="*/ 8 w 880"/>
                  <a:gd name="T1" fmla="*/ 690 h 755"/>
                  <a:gd name="T2" fmla="*/ 8 w 880"/>
                  <a:gd name="T3" fmla="*/ 635 h 755"/>
                  <a:gd name="T4" fmla="*/ 8 w 880"/>
                  <a:gd name="T5" fmla="*/ 580 h 755"/>
                  <a:gd name="T6" fmla="*/ 0 w 880"/>
                  <a:gd name="T7" fmla="*/ 547 h 755"/>
                  <a:gd name="T8" fmla="*/ 11 w 880"/>
                  <a:gd name="T9" fmla="*/ 500 h 755"/>
                  <a:gd name="T10" fmla="*/ 11 w 880"/>
                  <a:gd name="T11" fmla="*/ 427 h 755"/>
                  <a:gd name="T12" fmla="*/ 15 w 880"/>
                  <a:gd name="T13" fmla="*/ 412 h 755"/>
                  <a:gd name="T14" fmla="*/ 66 w 880"/>
                  <a:gd name="T15" fmla="*/ 361 h 755"/>
                  <a:gd name="T16" fmla="*/ 99 w 880"/>
                  <a:gd name="T17" fmla="*/ 343 h 755"/>
                  <a:gd name="T18" fmla="*/ 212 w 880"/>
                  <a:gd name="T19" fmla="*/ 241 h 755"/>
                  <a:gd name="T20" fmla="*/ 230 w 880"/>
                  <a:gd name="T21" fmla="*/ 234 h 755"/>
                  <a:gd name="T22" fmla="*/ 259 w 880"/>
                  <a:gd name="T23" fmla="*/ 182 h 755"/>
                  <a:gd name="T24" fmla="*/ 270 w 880"/>
                  <a:gd name="T25" fmla="*/ 113 h 755"/>
                  <a:gd name="T26" fmla="*/ 289 w 880"/>
                  <a:gd name="T27" fmla="*/ 80 h 755"/>
                  <a:gd name="T28" fmla="*/ 318 w 880"/>
                  <a:gd name="T29" fmla="*/ 51 h 755"/>
                  <a:gd name="T30" fmla="*/ 332 w 880"/>
                  <a:gd name="T31" fmla="*/ 29 h 755"/>
                  <a:gd name="T32" fmla="*/ 358 w 880"/>
                  <a:gd name="T33" fmla="*/ 0 h 755"/>
                  <a:gd name="T34" fmla="*/ 383 w 880"/>
                  <a:gd name="T35" fmla="*/ 18 h 755"/>
                  <a:gd name="T36" fmla="*/ 413 w 880"/>
                  <a:gd name="T37" fmla="*/ 22 h 755"/>
                  <a:gd name="T38" fmla="*/ 435 w 880"/>
                  <a:gd name="T39" fmla="*/ 44 h 755"/>
                  <a:gd name="T40" fmla="*/ 431 w 880"/>
                  <a:gd name="T41" fmla="*/ 58 h 755"/>
                  <a:gd name="T42" fmla="*/ 449 w 880"/>
                  <a:gd name="T43" fmla="*/ 88 h 755"/>
                  <a:gd name="T44" fmla="*/ 471 w 880"/>
                  <a:gd name="T45" fmla="*/ 84 h 755"/>
                  <a:gd name="T46" fmla="*/ 508 w 880"/>
                  <a:gd name="T47" fmla="*/ 62 h 755"/>
                  <a:gd name="T48" fmla="*/ 537 w 880"/>
                  <a:gd name="T49" fmla="*/ 58 h 755"/>
                  <a:gd name="T50" fmla="*/ 544 w 880"/>
                  <a:gd name="T51" fmla="*/ 120 h 755"/>
                  <a:gd name="T52" fmla="*/ 657 w 880"/>
                  <a:gd name="T53" fmla="*/ 131 h 755"/>
                  <a:gd name="T54" fmla="*/ 697 w 880"/>
                  <a:gd name="T55" fmla="*/ 131 h 755"/>
                  <a:gd name="T56" fmla="*/ 712 w 880"/>
                  <a:gd name="T57" fmla="*/ 139 h 755"/>
                  <a:gd name="T58" fmla="*/ 730 w 880"/>
                  <a:gd name="T59" fmla="*/ 142 h 755"/>
                  <a:gd name="T60" fmla="*/ 756 w 880"/>
                  <a:gd name="T61" fmla="*/ 142 h 755"/>
                  <a:gd name="T62" fmla="*/ 778 w 880"/>
                  <a:gd name="T63" fmla="*/ 153 h 755"/>
                  <a:gd name="T64" fmla="*/ 796 w 880"/>
                  <a:gd name="T65" fmla="*/ 168 h 755"/>
                  <a:gd name="T66" fmla="*/ 814 w 880"/>
                  <a:gd name="T67" fmla="*/ 182 h 755"/>
                  <a:gd name="T68" fmla="*/ 872 w 880"/>
                  <a:gd name="T69" fmla="*/ 172 h 755"/>
                  <a:gd name="T70" fmla="*/ 869 w 880"/>
                  <a:gd name="T71" fmla="*/ 215 h 755"/>
                  <a:gd name="T72" fmla="*/ 872 w 880"/>
                  <a:gd name="T73" fmla="*/ 266 h 755"/>
                  <a:gd name="T74" fmla="*/ 876 w 880"/>
                  <a:gd name="T75" fmla="*/ 292 h 755"/>
                  <a:gd name="T76" fmla="*/ 876 w 880"/>
                  <a:gd name="T77" fmla="*/ 390 h 755"/>
                  <a:gd name="T78" fmla="*/ 847 w 880"/>
                  <a:gd name="T79" fmla="*/ 431 h 755"/>
                  <a:gd name="T80" fmla="*/ 789 w 880"/>
                  <a:gd name="T81" fmla="*/ 463 h 755"/>
                  <a:gd name="T82" fmla="*/ 708 w 880"/>
                  <a:gd name="T83" fmla="*/ 456 h 755"/>
                  <a:gd name="T84" fmla="*/ 683 w 880"/>
                  <a:gd name="T85" fmla="*/ 452 h 755"/>
                  <a:gd name="T86" fmla="*/ 661 w 880"/>
                  <a:gd name="T87" fmla="*/ 463 h 755"/>
                  <a:gd name="T88" fmla="*/ 613 w 880"/>
                  <a:gd name="T89" fmla="*/ 452 h 755"/>
                  <a:gd name="T90" fmla="*/ 592 w 880"/>
                  <a:gd name="T91" fmla="*/ 442 h 755"/>
                  <a:gd name="T92" fmla="*/ 559 w 880"/>
                  <a:gd name="T93" fmla="*/ 445 h 755"/>
                  <a:gd name="T94" fmla="*/ 515 w 880"/>
                  <a:gd name="T95" fmla="*/ 482 h 755"/>
                  <a:gd name="T96" fmla="*/ 467 w 880"/>
                  <a:gd name="T97" fmla="*/ 536 h 755"/>
                  <a:gd name="T98" fmla="*/ 438 w 880"/>
                  <a:gd name="T99" fmla="*/ 558 h 755"/>
                  <a:gd name="T100" fmla="*/ 420 w 880"/>
                  <a:gd name="T101" fmla="*/ 569 h 755"/>
                  <a:gd name="T102" fmla="*/ 405 w 880"/>
                  <a:gd name="T103" fmla="*/ 624 h 755"/>
                  <a:gd name="T104" fmla="*/ 398 w 880"/>
                  <a:gd name="T105" fmla="*/ 653 h 755"/>
                  <a:gd name="T106" fmla="*/ 373 w 880"/>
                  <a:gd name="T107" fmla="*/ 664 h 755"/>
                  <a:gd name="T108" fmla="*/ 343 w 880"/>
                  <a:gd name="T109" fmla="*/ 668 h 755"/>
                  <a:gd name="T110" fmla="*/ 281 w 880"/>
                  <a:gd name="T111" fmla="*/ 690 h 755"/>
                  <a:gd name="T112" fmla="*/ 223 w 880"/>
                  <a:gd name="T113" fmla="*/ 719 h 755"/>
                  <a:gd name="T114" fmla="*/ 150 w 880"/>
                  <a:gd name="T115" fmla="*/ 730 h 755"/>
                  <a:gd name="T116" fmla="*/ 110 w 880"/>
                  <a:gd name="T117" fmla="*/ 719 h 755"/>
                  <a:gd name="T118" fmla="*/ 66 w 880"/>
                  <a:gd name="T119" fmla="*/ 715 h 755"/>
                  <a:gd name="T120" fmla="*/ 55 w 880"/>
                  <a:gd name="T121" fmla="*/ 719 h 755"/>
                  <a:gd name="T122" fmla="*/ 48 w 880"/>
                  <a:gd name="T123" fmla="*/ 755 h 7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80" h="755">
                    <a:moveTo>
                      <a:pt x="8" y="690"/>
                    </a:moveTo>
                    <a:lnTo>
                      <a:pt x="8" y="690"/>
                    </a:lnTo>
                    <a:lnTo>
                      <a:pt x="4" y="682"/>
                    </a:lnTo>
                    <a:lnTo>
                      <a:pt x="4" y="664"/>
                    </a:lnTo>
                    <a:lnTo>
                      <a:pt x="8" y="635"/>
                    </a:lnTo>
                    <a:lnTo>
                      <a:pt x="11" y="606"/>
                    </a:lnTo>
                    <a:lnTo>
                      <a:pt x="8" y="580"/>
                    </a:lnTo>
                    <a:lnTo>
                      <a:pt x="0" y="558"/>
                    </a:lnTo>
                    <a:lnTo>
                      <a:pt x="0" y="547"/>
                    </a:lnTo>
                    <a:lnTo>
                      <a:pt x="0" y="533"/>
                    </a:lnTo>
                    <a:lnTo>
                      <a:pt x="11" y="500"/>
                    </a:lnTo>
                    <a:lnTo>
                      <a:pt x="11" y="485"/>
                    </a:lnTo>
                    <a:lnTo>
                      <a:pt x="11" y="427"/>
                    </a:lnTo>
                    <a:lnTo>
                      <a:pt x="11" y="423"/>
                    </a:lnTo>
                    <a:lnTo>
                      <a:pt x="15" y="412"/>
                    </a:lnTo>
                    <a:lnTo>
                      <a:pt x="22" y="401"/>
                    </a:lnTo>
                    <a:lnTo>
                      <a:pt x="44" y="379"/>
                    </a:lnTo>
                    <a:lnTo>
                      <a:pt x="66" y="361"/>
                    </a:lnTo>
                    <a:lnTo>
                      <a:pt x="81" y="354"/>
                    </a:lnTo>
                    <a:lnTo>
                      <a:pt x="99" y="343"/>
                    </a:lnTo>
                    <a:lnTo>
                      <a:pt x="128" y="317"/>
                    </a:lnTo>
                    <a:lnTo>
                      <a:pt x="161" y="285"/>
                    </a:lnTo>
                    <a:lnTo>
                      <a:pt x="212" y="241"/>
                    </a:lnTo>
                    <a:lnTo>
                      <a:pt x="219" y="237"/>
                    </a:lnTo>
                    <a:lnTo>
                      <a:pt x="230" y="234"/>
                    </a:lnTo>
                    <a:lnTo>
                      <a:pt x="241" y="223"/>
                    </a:lnTo>
                    <a:lnTo>
                      <a:pt x="252" y="204"/>
                    </a:lnTo>
                    <a:lnTo>
                      <a:pt x="259" y="182"/>
                    </a:lnTo>
                    <a:lnTo>
                      <a:pt x="267" y="142"/>
                    </a:lnTo>
                    <a:lnTo>
                      <a:pt x="270" y="113"/>
                    </a:lnTo>
                    <a:lnTo>
                      <a:pt x="270" y="102"/>
                    </a:lnTo>
                    <a:lnTo>
                      <a:pt x="274" y="95"/>
                    </a:lnTo>
                    <a:lnTo>
                      <a:pt x="289" y="80"/>
                    </a:lnTo>
                    <a:lnTo>
                      <a:pt x="307" y="62"/>
                    </a:lnTo>
                    <a:lnTo>
                      <a:pt x="318" y="51"/>
                    </a:lnTo>
                    <a:lnTo>
                      <a:pt x="325" y="40"/>
                    </a:lnTo>
                    <a:lnTo>
                      <a:pt x="332" y="29"/>
                    </a:lnTo>
                    <a:lnTo>
                      <a:pt x="340" y="18"/>
                    </a:lnTo>
                    <a:lnTo>
                      <a:pt x="347" y="11"/>
                    </a:lnTo>
                    <a:lnTo>
                      <a:pt x="358" y="0"/>
                    </a:lnTo>
                    <a:lnTo>
                      <a:pt x="369" y="11"/>
                    </a:lnTo>
                    <a:lnTo>
                      <a:pt x="383" y="18"/>
                    </a:lnTo>
                    <a:lnTo>
                      <a:pt x="398" y="18"/>
                    </a:lnTo>
                    <a:lnTo>
                      <a:pt x="413" y="22"/>
                    </a:lnTo>
                    <a:lnTo>
                      <a:pt x="424" y="29"/>
                    </a:lnTo>
                    <a:lnTo>
                      <a:pt x="435" y="44"/>
                    </a:lnTo>
                    <a:lnTo>
                      <a:pt x="431" y="58"/>
                    </a:lnTo>
                    <a:lnTo>
                      <a:pt x="431" y="69"/>
                    </a:lnTo>
                    <a:lnTo>
                      <a:pt x="442" y="80"/>
                    </a:lnTo>
                    <a:lnTo>
                      <a:pt x="449" y="88"/>
                    </a:lnTo>
                    <a:lnTo>
                      <a:pt x="456" y="88"/>
                    </a:lnTo>
                    <a:lnTo>
                      <a:pt x="464" y="88"/>
                    </a:lnTo>
                    <a:lnTo>
                      <a:pt x="471" y="84"/>
                    </a:lnTo>
                    <a:lnTo>
                      <a:pt x="497" y="69"/>
                    </a:lnTo>
                    <a:lnTo>
                      <a:pt x="508" y="62"/>
                    </a:lnTo>
                    <a:lnTo>
                      <a:pt x="519" y="55"/>
                    </a:lnTo>
                    <a:lnTo>
                      <a:pt x="529" y="55"/>
                    </a:lnTo>
                    <a:lnTo>
                      <a:pt x="537" y="58"/>
                    </a:lnTo>
                    <a:lnTo>
                      <a:pt x="540" y="69"/>
                    </a:lnTo>
                    <a:lnTo>
                      <a:pt x="544" y="88"/>
                    </a:lnTo>
                    <a:lnTo>
                      <a:pt x="544" y="120"/>
                    </a:lnTo>
                    <a:lnTo>
                      <a:pt x="632" y="139"/>
                    </a:lnTo>
                    <a:lnTo>
                      <a:pt x="657" y="131"/>
                    </a:lnTo>
                    <a:lnTo>
                      <a:pt x="679" y="128"/>
                    </a:lnTo>
                    <a:lnTo>
                      <a:pt x="690" y="128"/>
                    </a:lnTo>
                    <a:lnTo>
                      <a:pt x="697" y="131"/>
                    </a:lnTo>
                    <a:lnTo>
                      <a:pt x="701" y="135"/>
                    </a:lnTo>
                    <a:lnTo>
                      <a:pt x="712" y="139"/>
                    </a:lnTo>
                    <a:lnTo>
                      <a:pt x="723" y="142"/>
                    </a:lnTo>
                    <a:lnTo>
                      <a:pt x="730" y="142"/>
                    </a:lnTo>
                    <a:lnTo>
                      <a:pt x="745" y="139"/>
                    </a:lnTo>
                    <a:lnTo>
                      <a:pt x="752" y="139"/>
                    </a:lnTo>
                    <a:lnTo>
                      <a:pt x="756" y="142"/>
                    </a:lnTo>
                    <a:lnTo>
                      <a:pt x="763" y="146"/>
                    </a:lnTo>
                    <a:lnTo>
                      <a:pt x="778" y="153"/>
                    </a:lnTo>
                    <a:lnTo>
                      <a:pt x="789" y="161"/>
                    </a:lnTo>
                    <a:lnTo>
                      <a:pt x="796" y="168"/>
                    </a:lnTo>
                    <a:lnTo>
                      <a:pt x="800" y="172"/>
                    </a:lnTo>
                    <a:lnTo>
                      <a:pt x="807" y="179"/>
                    </a:lnTo>
                    <a:lnTo>
                      <a:pt x="814" y="182"/>
                    </a:lnTo>
                    <a:lnTo>
                      <a:pt x="829" y="179"/>
                    </a:lnTo>
                    <a:lnTo>
                      <a:pt x="862" y="175"/>
                    </a:lnTo>
                    <a:lnTo>
                      <a:pt x="872" y="172"/>
                    </a:lnTo>
                    <a:lnTo>
                      <a:pt x="876" y="175"/>
                    </a:lnTo>
                    <a:lnTo>
                      <a:pt x="869" y="215"/>
                    </a:lnTo>
                    <a:lnTo>
                      <a:pt x="869" y="244"/>
                    </a:lnTo>
                    <a:lnTo>
                      <a:pt x="869" y="255"/>
                    </a:lnTo>
                    <a:lnTo>
                      <a:pt x="872" y="266"/>
                    </a:lnTo>
                    <a:lnTo>
                      <a:pt x="876" y="274"/>
                    </a:lnTo>
                    <a:lnTo>
                      <a:pt x="876" y="292"/>
                    </a:lnTo>
                    <a:lnTo>
                      <a:pt x="880" y="332"/>
                    </a:lnTo>
                    <a:lnTo>
                      <a:pt x="876" y="390"/>
                    </a:lnTo>
                    <a:lnTo>
                      <a:pt x="872" y="394"/>
                    </a:lnTo>
                    <a:lnTo>
                      <a:pt x="862" y="405"/>
                    </a:lnTo>
                    <a:lnTo>
                      <a:pt x="847" y="431"/>
                    </a:lnTo>
                    <a:lnTo>
                      <a:pt x="821" y="467"/>
                    </a:lnTo>
                    <a:lnTo>
                      <a:pt x="789" y="463"/>
                    </a:lnTo>
                    <a:lnTo>
                      <a:pt x="756" y="463"/>
                    </a:lnTo>
                    <a:lnTo>
                      <a:pt x="737" y="463"/>
                    </a:lnTo>
                    <a:lnTo>
                      <a:pt x="708" y="456"/>
                    </a:lnTo>
                    <a:lnTo>
                      <a:pt x="697" y="452"/>
                    </a:lnTo>
                    <a:lnTo>
                      <a:pt x="683" y="452"/>
                    </a:lnTo>
                    <a:lnTo>
                      <a:pt x="668" y="460"/>
                    </a:lnTo>
                    <a:lnTo>
                      <a:pt x="661" y="463"/>
                    </a:lnTo>
                    <a:lnTo>
                      <a:pt x="654" y="467"/>
                    </a:lnTo>
                    <a:lnTo>
                      <a:pt x="635" y="463"/>
                    </a:lnTo>
                    <a:lnTo>
                      <a:pt x="613" y="452"/>
                    </a:lnTo>
                    <a:lnTo>
                      <a:pt x="606" y="449"/>
                    </a:lnTo>
                    <a:lnTo>
                      <a:pt x="592" y="442"/>
                    </a:lnTo>
                    <a:lnTo>
                      <a:pt x="581" y="438"/>
                    </a:lnTo>
                    <a:lnTo>
                      <a:pt x="570" y="442"/>
                    </a:lnTo>
                    <a:lnTo>
                      <a:pt x="559" y="445"/>
                    </a:lnTo>
                    <a:lnTo>
                      <a:pt x="551" y="452"/>
                    </a:lnTo>
                    <a:lnTo>
                      <a:pt x="515" y="482"/>
                    </a:lnTo>
                    <a:lnTo>
                      <a:pt x="486" y="511"/>
                    </a:lnTo>
                    <a:lnTo>
                      <a:pt x="475" y="522"/>
                    </a:lnTo>
                    <a:lnTo>
                      <a:pt x="467" y="536"/>
                    </a:lnTo>
                    <a:lnTo>
                      <a:pt x="453" y="547"/>
                    </a:lnTo>
                    <a:lnTo>
                      <a:pt x="438" y="558"/>
                    </a:lnTo>
                    <a:lnTo>
                      <a:pt x="424" y="566"/>
                    </a:lnTo>
                    <a:lnTo>
                      <a:pt x="420" y="569"/>
                    </a:lnTo>
                    <a:lnTo>
                      <a:pt x="413" y="577"/>
                    </a:lnTo>
                    <a:lnTo>
                      <a:pt x="405" y="595"/>
                    </a:lnTo>
                    <a:lnTo>
                      <a:pt x="405" y="624"/>
                    </a:lnTo>
                    <a:lnTo>
                      <a:pt x="402" y="642"/>
                    </a:lnTo>
                    <a:lnTo>
                      <a:pt x="398" y="653"/>
                    </a:lnTo>
                    <a:lnTo>
                      <a:pt x="394" y="660"/>
                    </a:lnTo>
                    <a:lnTo>
                      <a:pt x="387" y="664"/>
                    </a:lnTo>
                    <a:lnTo>
                      <a:pt x="373" y="664"/>
                    </a:lnTo>
                    <a:lnTo>
                      <a:pt x="358" y="664"/>
                    </a:lnTo>
                    <a:lnTo>
                      <a:pt x="343" y="668"/>
                    </a:lnTo>
                    <a:lnTo>
                      <a:pt x="321" y="671"/>
                    </a:lnTo>
                    <a:lnTo>
                      <a:pt x="300" y="682"/>
                    </a:lnTo>
                    <a:lnTo>
                      <a:pt x="281" y="690"/>
                    </a:lnTo>
                    <a:lnTo>
                      <a:pt x="259" y="704"/>
                    </a:lnTo>
                    <a:lnTo>
                      <a:pt x="223" y="719"/>
                    </a:lnTo>
                    <a:lnTo>
                      <a:pt x="183" y="733"/>
                    </a:lnTo>
                    <a:lnTo>
                      <a:pt x="165" y="733"/>
                    </a:lnTo>
                    <a:lnTo>
                      <a:pt x="150" y="730"/>
                    </a:lnTo>
                    <a:lnTo>
                      <a:pt x="128" y="722"/>
                    </a:lnTo>
                    <a:lnTo>
                      <a:pt x="110" y="719"/>
                    </a:lnTo>
                    <a:lnTo>
                      <a:pt x="95" y="715"/>
                    </a:lnTo>
                    <a:lnTo>
                      <a:pt x="66" y="715"/>
                    </a:lnTo>
                    <a:lnTo>
                      <a:pt x="62" y="715"/>
                    </a:lnTo>
                    <a:lnTo>
                      <a:pt x="55" y="719"/>
                    </a:lnTo>
                    <a:lnTo>
                      <a:pt x="51" y="722"/>
                    </a:lnTo>
                    <a:lnTo>
                      <a:pt x="48" y="730"/>
                    </a:lnTo>
                    <a:lnTo>
                      <a:pt x="48" y="755"/>
                    </a:lnTo>
                    <a:lnTo>
                      <a:pt x="8" y="690"/>
                    </a:lnTo>
                    <a:close/>
                  </a:path>
                </a:pathLst>
              </a:custGeom>
              <a:solidFill>
                <a:srgbClr val="C27E41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6901" y="4086"/>
              <a:ext cx="5375" cy="7163"/>
              <a:chOff x="3168871" y="1828723"/>
              <a:chExt cx="3413254" cy="4548505"/>
            </a:xfrm>
          </p:grpSpPr>
          <p:sp>
            <p:nvSpPr>
              <p:cNvPr id="41" name="文本框 105"/>
              <p:cNvSpPr txBox="1"/>
              <p:nvPr/>
            </p:nvSpPr>
            <p:spPr>
              <a:xfrm>
                <a:off x="4061761" y="4862522"/>
                <a:ext cx="9220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石家庄市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2" name="文本框 106"/>
              <p:cNvSpPr txBox="1"/>
              <p:nvPr/>
            </p:nvSpPr>
            <p:spPr>
              <a:xfrm>
                <a:off x="4531995" y="5492054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邢台市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3" name="文本框 107"/>
              <p:cNvSpPr txBox="1"/>
              <p:nvPr/>
            </p:nvSpPr>
            <p:spPr>
              <a:xfrm>
                <a:off x="5018103" y="4626367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衡水市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文本框 108"/>
              <p:cNvSpPr txBox="1"/>
              <p:nvPr/>
            </p:nvSpPr>
            <p:spPr>
              <a:xfrm>
                <a:off x="5194735" y="4097618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沧州市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5" name="文本框 109"/>
              <p:cNvSpPr txBox="1"/>
              <p:nvPr/>
            </p:nvSpPr>
            <p:spPr>
              <a:xfrm>
                <a:off x="4809839" y="3465034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廊坊市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文本框 110"/>
              <p:cNvSpPr txBox="1"/>
              <p:nvPr/>
            </p:nvSpPr>
            <p:spPr>
              <a:xfrm>
                <a:off x="4418580" y="182872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承德市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7" name="文本框 111"/>
              <p:cNvSpPr txBox="1"/>
              <p:nvPr/>
            </p:nvSpPr>
            <p:spPr>
              <a:xfrm>
                <a:off x="3168871" y="2766418"/>
                <a:ext cx="9220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张家口市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8" name="文本框 112"/>
              <p:cNvSpPr txBox="1"/>
              <p:nvPr/>
            </p:nvSpPr>
            <p:spPr>
              <a:xfrm>
                <a:off x="4041295" y="403903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保定市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9" name="文本框 113"/>
              <p:cNvSpPr txBox="1"/>
              <p:nvPr/>
            </p:nvSpPr>
            <p:spPr>
              <a:xfrm>
                <a:off x="5664886" y="1965470"/>
                <a:ext cx="917239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秦皇岛市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0" name="文本框 114"/>
              <p:cNvSpPr txBox="1"/>
              <p:nvPr/>
            </p:nvSpPr>
            <p:spPr>
              <a:xfrm>
                <a:off x="4809839" y="6069451"/>
                <a:ext cx="728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邯郸市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1" name="文本框 115"/>
              <p:cNvSpPr txBox="1"/>
              <p:nvPr/>
            </p:nvSpPr>
            <p:spPr>
              <a:xfrm>
                <a:off x="5447954" y="2472482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唐山市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河北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组合 57"/>
          <p:cNvGrpSpPr/>
          <p:nvPr/>
        </p:nvGrpSpPr>
        <p:grpSpPr>
          <a:xfrm>
            <a:off x="3744595" y="1899285"/>
            <a:ext cx="4518660" cy="5517515"/>
            <a:chOff x="5897" y="2991"/>
            <a:chExt cx="7116" cy="8689"/>
          </a:xfrm>
        </p:grpSpPr>
        <p:sp>
          <p:nvSpPr>
            <p:cNvPr id="2" name="Freeform 8"/>
            <p:cNvSpPr/>
            <p:nvPr/>
          </p:nvSpPr>
          <p:spPr bwMode="auto">
            <a:xfrm>
              <a:off x="7722" y="7792"/>
              <a:ext cx="1349" cy="2611"/>
            </a:xfrm>
            <a:custGeom>
              <a:avLst/>
              <a:gdLst>
                <a:gd name="T0" fmla="*/ 556 w 659"/>
                <a:gd name="T1" fmla="*/ 376 h 1275"/>
                <a:gd name="T2" fmla="*/ 512 w 659"/>
                <a:gd name="T3" fmla="*/ 302 h 1275"/>
                <a:gd name="T4" fmla="*/ 530 w 659"/>
                <a:gd name="T5" fmla="*/ 174 h 1275"/>
                <a:gd name="T6" fmla="*/ 523 w 659"/>
                <a:gd name="T7" fmla="*/ 126 h 1275"/>
                <a:gd name="T8" fmla="*/ 423 w 659"/>
                <a:gd name="T9" fmla="*/ 34 h 1275"/>
                <a:gd name="T10" fmla="*/ 269 w 659"/>
                <a:gd name="T11" fmla="*/ 0 h 1275"/>
                <a:gd name="T12" fmla="*/ 258 w 659"/>
                <a:gd name="T13" fmla="*/ 45 h 1275"/>
                <a:gd name="T14" fmla="*/ 298 w 659"/>
                <a:gd name="T15" fmla="*/ 129 h 1275"/>
                <a:gd name="T16" fmla="*/ 313 w 659"/>
                <a:gd name="T17" fmla="*/ 144 h 1275"/>
                <a:gd name="T18" fmla="*/ 309 w 659"/>
                <a:gd name="T19" fmla="*/ 177 h 1275"/>
                <a:gd name="T20" fmla="*/ 276 w 659"/>
                <a:gd name="T21" fmla="*/ 332 h 1275"/>
                <a:gd name="T22" fmla="*/ 265 w 659"/>
                <a:gd name="T23" fmla="*/ 361 h 1275"/>
                <a:gd name="T24" fmla="*/ 210 w 659"/>
                <a:gd name="T25" fmla="*/ 369 h 1275"/>
                <a:gd name="T26" fmla="*/ 133 w 659"/>
                <a:gd name="T27" fmla="*/ 387 h 1275"/>
                <a:gd name="T28" fmla="*/ 52 w 659"/>
                <a:gd name="T29" fmla="*/ 453 h 1275"/>
                <a:gd name="T30" fmla="*/ 11 w 659"/>
                <a:gd name="T31" fmla="*/ 512 h 1275"/>
                <a:gd name="T32" fmla="*/ 4 w 659"/>
                <a:gd name="T33" fmla="*/ 575 h 1275"/>
                <a:gd name="T34" fmla="*/ 37 w 659"/>
                <a:gd name="T35" fmla="*/ 608 h 1275"/>
                <a:gd name="T36" fmla="*/ 70 w 659"/>
                <a:gd name="T37" fmla="*/ 638 h 1275"/>
                <a:gd name="T38" fmla="*/ 77 w 659"/>
                <a:gd name="T39" fmla="*/ 711 h 1275"/>
                <a:gd name="T40" fmla="*/ 99 w 659"/>
                <a:gd name="T41" fmla="*/ 744 h 1275"/>
                <a:gd name="T42" fmla="*/ 169 w 659"/>
                <a:gd name="T43" fmla="*/ 789 h 1275"/>
                <a:gd name="T44" fmla="*/ 173 w 659"/>
                <a:gd name="T45" fmla="*/ 818 h 1275"/>
                <a:gd name="T46" fmla="*/ 147 w 659"/>
                <a:gd name="T47" fmla="*/ 844 h 1275"/>
                <a:gd name="T48" fmla="*/ 166 w 659"/>
                <a:gd name="T49" fmla="*/ 866 h 1275"/>
                <a:gd name="T50" fmla="*/ 225 w 659"/>
                <a:gd name="T51" fmla="*/ 855 h 1275"/>
                <a:gd name="T52" fmla="*/ 254 w 659"/>
                <a:gd name="T53" fmla="*/ 873 h 1275"/>
                <a:gd name="T54" fmla="*/ 302 w 659"/>
                <a:gd name="T55" fmla="*/ 895 h 1275"/>
                <a:gd name="T56" fmla="*/ 276 w 659"/>
                <a:gd name="T57" fmla="*/ 1046 h 1275"/>
                <a:gd name="T58" fmla="*/ 221 w 659"/>
                <a:gd name="T59" fmla="*/ 1109 h 1275"/>
                <a:gd name="T60" fmla="*/ 169 w 659"/>
                <a:gd name="T61" fmla="*/ 1124 h 1275"/>
                <a:gd name="T62" fmla="*/ 147 w 659"/>
                <a:gd name="T63" fmla="*/ 1139 h 1275"/>
                <a:gd name="T64" fmla="*/ 162 w 659"/>
                <a:gd name="T65" fmla="*/ 1197 h 1275"/>
                <a:gd name="T66" fmla="*/ 250 w 659"/>
                <a:gd name="T67" fmla="*/ 1256 h 1275"/>
                <a:gd name="T68" fmla="*/ 416 w 659"/>
                <a:gd name="T69" fmla="*/ 1271 h 1275"/>
                <a:gd name="T70" fmla="*/ 453 w 659"/>
                <a:gd name="T71" fmla="*/ 1223 h 1275"/>
                <a:gd name="T72" fmla="*/ 460 w 659"/>
                <a:gd name="T73" fmla="*/ 1139 h 1275"/>
                <a:gd name="T74" fmla="*/ 442 w 659"/>
                <a:gd name="T75" fmla="*/ 1102 h 1275"/>
                <a:gd name="T76" fmla="*/ 453 w 659"/>
                <a:gd name="T77" fmla="*/ 1032 h 1275"/>
                <a:gd name="T78" fmla="*/ 534 w 659"/>
                <a:gd name="T79" fmla="*/ 936 h 1275"/>
                <a:gd name="T80" fmla="*/ 512 w 659"/>
                <a:gd name="T81" fmla="*/ 840 h 1275"/>
                <a:gd name="T82" fmla="*/ 457 w 659"/>
                <a:gd name="T83" fmla="*/ 796 h 1275"/>
                <a:gd name="T84" fmla="*/ 398 w 659"/>
                <a:gd name="T85" fmla="*/ 789 h 1275"/>
                <a:gd name="T86" fmla="*/ 401 w 659"/>
                <a:gd name="T87" fmla="*/ 737 h 1275"/>
                <a:gd name="T88" fmla="*/ 416 w 659"/>
                <a:gd name="T89" fmla="*/ 708 h 1275"/>
                <a:gd name="T90" fmla="*/ 460 w 659"/>
                <a:gd name="T91" fmla="*/ 697 h 1275"/>
                <a:gd name="T92" fmla="*/ 493 w 659"/>
                <a:gd name="T93" fmla="*/ 678 h 1275"/>
                <a:gd name="T94" fmla="*/ 479 w 659"/>
                <a:gd name="T95" fmla="*/ 641 h 1275"/>
                <a:gd name="T96" fmla="*/ 508 w 659"/>
                <a:gd name="T97" fmla="*/ 579 h 1275"/>
                <a:gd name="T98" fmla="*/ 508 w 659"/>
                <a:gd name="T99" fmla="*/ 520 h 1275"/>
                <a:gd name="T100" fmla="*/ 501 w 659"/>
                <a:gd name="T101" fmla="*/ 468 h 1275"/>
                <a:gd name="T102" fmla="*/ 552 w 659"/>
                <a:gd name="T103" fmla="*/ 439 h 1275"/>
                <a:gd name="T104" fmla="*/ 611 w 659"/>
                <a:gd name="T105" fmla="*/ 391 h 12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59" h="1275">
                  <a:moveTo>
                    <a:pt x="611" y="391"/>
                  </a:moveTo>
                  <a:lnTo>
                    <a:pt x="611" y="391"/>
                  </a:lnTo>
                  <a:lnTo>
                    <a:pt x="582" y="387"/>
                  </a:lnTo>
                  <a:lnTo>
                    <a:pt x="556" y="376"/>
                  </a:lnTo>
                  <a:lnTo>
                    <a:pt x="538" y="361"/>
                  </a:lnTo>
                  <a:lnTo>
                    <a:pt x="527" y="347"/>
                  </a:lnTo>
                  <a:lnTo>
                    <a:pt x="516" y="325"/>
                  </a:lnTo>
                  <a:lnTo>
                    <a:pt x="512" y="302"/>
                  </a:lnTo>
                  <a:lnTo>
                    <a:pt x="508" y="280"/>
                  </a:lnTo>
                  <a:lnTo>
                    <a:pt x="508" y="258"/>
                  </a:lnTo>
                  <a:lnTo>
                    <a:pt x="519" y="210"/>
                  </a:lnTo>
                  <a:lnTo>
                    <a:pt x="530" y="174"/>
                  </a:lnTo>
                  <a:lnTo>
                    <a:pt x="545" y="133"/>
                  </a:lnTo>
                  <a:lnTo>
                    <a:pt x="523" y="126"/>
                  </a:lnTo>
                  <a:lnTo>
                    <a:pt x="516" y="96"/>
                  </a:lnTo>
                  <a:lnTo>
                    <a:pt x="468" y="59"/>
                  </a:lnTo>
                  <a:lnTo>
                    <a:pt x="423" y="34"/>
                  </a:lnTo>
                  <a:lnTo>
                    <a:pt x="398" y="23"/>
                  </a:lnTo>
                  <a:lnTo>
                    <a:pt x="379" y="15"/>
                  </a:lnTo>
                  <a:lnTo>
                    <a:pt x="324" y="26"/>
                  </a:lnTo>
                  <a:lnTo>
                    <a:pt x="269" y="0"/>
                  </a:lnTo>
                  <a:lnTo>
                    <a:pt x="265" y="12"/>
                  </a:lnTo>
                  <a:lnTo>
                    <a:pt x="261" y="26"/>
                  </a:lnTo>
                  <a:lnTo>
                    <a:pt x="258" y="45"/>
                  </a:lnTo>
                  <a:lnTo>
                    <a:pt x="261" y="67"/>
                  </a:lnTo>
                  <a:lnTo>
                    <a:pt x="265" y="89"/>
                  </a:lnTo>
                  <a:lnTo>
                    <a:pt x="276" y="107"/>
                  </a:lnTo>
                  <a:lnTo>
                    <a:pt x="298" y="129"/>
                  </a:lnTo>
                  <a:lnTo>
                    <a:pt x="302" y="129"/>
                  </a:lnTo>
                  <a:lnTo>
                    <a:pt x="309" y="137"/>
                  </a:lnTo>
                  <a:lnTo>
                    <a:pt x="313" y="144"/>
                  </a:lnTo>
                  <a:lnTo>
                    <a:pt x="313" y="151"/>
                  </a:lnTo>
                  <a:lnTo>
                    <a:pt x="313" y="163"/>
                  </a:lnTo>
                  <a:lnTo>
                    <a:pt x="309" y="177"/>
                  </a:lnTo>
                  <a:lnTo>
                    <a:pt x="295" y="218"/>
                  </a:lnTo>
                  <a:lnTo>
                    <a:pt x="287" y="269"/>
                  </a:lnTo>
                  <a:lnTo>
                    <a:pt x="276" y="332"/>
                  </a:lnTo>
                  <a:lnTo>
                    <a:pt x="276" y="339"/>
                  </a:lnTo>
                  <a:lnTo>
                    <a:pt x="276" y="347"/>
                  </a:lnTo>
                  <a:lnTo>
                    <a:pt x="273" y="354"/>
                  </a:lnTo>
                  <a:lnTo>
                    <a:pt x="265" y="361"/>
                  </a:lnTo>
                  <a:lnTo>
                    <a:pt x="250" y="365"/>
                  </a:lnTo>
                  <a:lnTo>
                    <a:pt x="236" y="369"/>
                  </a:lnTo>
                  <a:lnTo>
                    <a:pt x="210" y="369"/>
                  </a:lnTo>
                  <a:lnTo>
                    <a:pt x="184" y="372"/>
                  </a:lnTo>
                  <a:lnTo>
                    <a:pt x="166" y="372"/>
                  </a:lnTo>
                  <a:lnTo>
                    <a:pt x="147" y="380"/>
                  </a:lnTo>
                  <a:lnTo>
                    <a:pt x="133" y="387"/>
                  </a:lnTo>
                  <a:lnTo>
                    <a:pt x="122" y="395"/>
                  </a:lnTo>
                  <a:lnTo>
                    <a:pt x="110" y="406"/>
                  </a:lnTo>
                  <a:lnTo>
                    <a:pt x="92" y="431"/>
                  </a:lnTo>
                  <a:lnTo>
                    <a:pt x="52" y="453"/>
                  </a:lnTo>
                  <a:lnTo>
                    <a:pt x="37" y="472"/>
                  </a:lnTo>
                  <a:lnTo>
                    <a:pt x="22" y="490"/>
                  </a:lnTo>
                  <a:lnTo>
                    <a:pt x="11" y="512"/>
                  </a:lnTo>
                  <a:lnTo>
                    <a:pt x="0" y="538"/>
                  </a:lnTo>
                  <a:lnTo>
                    <a:pt x="0" y="553"/>
                  </a:lnTo>
                  <a:lnTo>
                    <a:pt x="0" y="564"/>
                  </a:lnTo>
                  <a:lnTo>
                    <a:pt x="4" y="575"/>
                  </a:lnTo>
                  <a:lnTo>
                    <a:pt x="11" y="586"/>
                  </a:lnTo>
                  <a:lnTo>
                    <a:pt x="22" y="597"/>
                  </a:lnTo>
                  <a:lnTo>
                    <a:pt x="37" y="608"/>
                  </a:lnTo>
                  <a:lnTo>
                    <a:pt x="44" y="612"/>
                  </a:lnTo>
                  <a:lnTo>
                    <a:pt x="52" y="616"/>
                  </a:lnTo>
                  <a:lnTo>
                    <a:pt x="63" y="623"/>
                  </a:lnTo>
                  <a:lnTo>
                    <a:pt x="70" y="638"/>
                  </a:lnTo>
                  <a:lnTo>
                    <a:pt x="74" y="656"/>
                  </a:lnTo>
                  <a:lnTo>
                    <a:pt x="77" y="682"/>
                  </a:lnTo>
                  <a:lnTo>
                    <a:pt x="77" y="711"/>
                  </a:lnTo>
                  <a:lnTo>
                    <a:pt x="77" y="719"/>
                  </a:lnTo>
                  <a:lnTo>
                    <a:pt x="81" y="726"/>
                  </a:lnTo>
                  <a:lnTo>
                    <a:pt x="88" y="733"/>
                  </a:lnTo>
                  <a:lnTo>
                    <a:pt x="99" y="744"/>
                  </a:lnTo>
                  <a:lnTo>
                    <a:pt x="114" y="759"/>
                  </a:lnTo>
                  <a:lnTo>
                    <a:pt x="140" y="774"/>
                  </a:lnTo>
                  <a:lnTo>
                    <a:pt x="169" y="789"/>
                  </a:lnTo>
                  <a:lnTo>
                    <a:pt x="173" y="792"/>
                  </a:lnTo>
                  <a:lnTo>
                    <a:pt x="180" y="803"/>
                  </a:lnTo>
                  <a:lnTo>
                    <a:pt x="177" y="811"/>
                  </a:lnTo>
                  <a:lnTo>
                    <a:pt x="173" y="818"/>
                  </a:lnTo>
                  <a:lnTo>
                    <a:pt x="162" y="829"/>
                  </a:lnTo>
                  <a:lnTo>
                    <a:pt x="147" y="840"/>
                  </a:lnTo>
                  <a:lnTo>
                    <a:pt x="147" y="844"/>
                  </a:lnTo>
                  <a:lnTo>
                    <a:pt x="147" y="851"/>
                  </a:lnTo>
                  <a:lnTo>
                    <a:pt x="151" y="855"/>
                  </a:lnTo>
                  <a:lnTo>
                    <a:pt x="158" y="862"/>
                  </a:lnTo>
                  <a:lnTo>
                    <a:pt x="166" y="866"/>
                  </a:lnTo>
                  <a:lnTo>
                    <a:pt x="180" y="862"/>
                  </a:lnTo>
                  <a:lnTo>
                    <a:pt x="203" y="859"/>
                  </a:lnTo>
                  <a:lnTo>
                    <a:pt x="225" y="855"/>
                  </a:lnTo>
                  <a:lnTo>
                    <a:pt x="239" y="855"/>
                  </a:lnTo>
                  <a:lnTo>
                    <a:pt x="247" y="859"/>
                  </a:lnTo>
                  <a:lnTo>
                    <a:pt x="250" y="866"/>
                  </a:lnTo>
                  <a:lnTo>
                    <a:pt x="254" y="873"/>
                  </a:lnTo>
                  <a:lnTo>
                    <a:pt x="254" y="881"/>
                  </a:lnTo>
                  <a:lnTo>
                    <a:pt x="254" y="888"/>
                  </a:lnTo>
                  <a:lnTo>
                    <a:pt x="302" y="895"/>
                  </a:lnTo>
                  <a:lnTo>
                    <a:pt x="302" y="929"/>
                  </a:lnTo>
                  <a:lnTo>
                    <a:pt x="298" y="965"/>
                  </a:lnTo>
                  <a:lnTo>
                    <a:pt x="291" y="1006"/>
                  </a:lnTo>
                  <a:lnTo>
                    <a:pt x="276" y="1046"/>
                  </a:lnTo>
                  <a:lnTo>
                    <a:pt x="269" y="1065"/>
                  </a:lnTo>
                  <a:lnTo>
                    <a:pt x="254" y="1083"/>
                  </a:lnTo>
                  <a:lnTo>
                    <a:pt x="239" y="1098"/>
                  </a:lnTo>
                  <a:lnTo>
                    <a:pt x="221" y="1109"/>
                  </a:lnTo>
                  <a:lnTo>
                    <a:pt x="203" y="1120"/>
                  </a:lnTo>
                  <a:lnTo>
                    <a:pt x="177" y="1124"/>
                  </a:lnTo>
                  <a:lnTo>
                    <a:pt x="169" y="1124"/>
                  </a:lnTo>
                  <a:lnTo>
                    <a:pt x="162" y="1124"/>
                  </a:lnTo>
                  <a:lnTo>
                    <a:pt x="155" y="1124"/>
                  </a:lnTo>
                  <a:lnTo>
                    <a:pt x="151" y="1131"/>
                  </a:lnTo>
                  <a:lnTo>
                    <a:pt x="147" y="1139"/>
                  </a:lnTo>
                  <a:lnTo>
                    <a:pt x="144" y="1153"/>
                  </a:lnTo>
                  <a:lnTo>
                    <a:pt x="151" y="1175"/>
                  </a:lnTo>
                  <a:lnTo>
                    <a:pt x="162" y="1197"/>
                  </a:lnTo>
                  <a:lnTo>
                    <a:pt x="177" y="1216"/>
                  </a:lnTo>
                  <a:lnTo>
                    <a:pt x="195" y="1231"/>
                  </a:lnTo>
                  <a:lnTo>
                    <a:pt x="214" y="1242"/>
                  </a:lnTo>
                  <a:lnTo>
                    <a:pt x="250" y="1256"/>
                  </a:lnTo>
                  <a:lnTo>
                    <a:pt x="265" y="1260"/>
                  </a:lnTo>
                  <a:lnTo>
                    <a:pt x="409" y="1275"/>
                  </a:lnTo>
                  <a:lnTo>
                    <a:pt x="416" y="1271"/>
                  </a:lnTo>
                  <a:lnTo>
                    <a:pt x="435" y="1256"/>
                  </a:lnTo>
                  <a:lnTo>
                    <a:pt x="446" y="1242"/>
                  </a:lnTo>
                  <a:lnTo>
                    <a:pt x="453" y="1223"/>
                  </a:lnTo>
                  <a:lnTo>
                    <a:pt x="460" y="1205"/>
                  </a:lnTo>
                  <a:lnTo>
                    <a:pt x="468" y="1183"/>
                  </a:lnTo>
                  <a:lnTo>
                    <a:pt x="468" y="1161"/>
                  </a:lnTo>
                  <a:lnTo>
                    <a:pt x="460" y="1139"/>
                  </a:lnTo>
                  <a:lnTo>
                    <a:pt x="457" y="1124"/>
                  </a:lnTo>
                  <a:lnTo>
                    <a:pt x="449" y="1116"/>
                  </a:lnTo>
                  <a:lnTo>
                    <a:pt x="442" y="1102"/>
                  </a:lnTo>
                  <a:lnTo>
                    <a:pt x="438" y="1091"/>
                  </a:lnTo>
                  <a:lnTo>
                    <a:pt x="438" y="1076"/>
                  </a:lnTo>
                  <a:lnTo>
                    <a:pt x="438" y="1061"/>
                  </a:lnTo>
                  <a:lnTo>
                    <a:pt x="453" y="1032"/>
                  </a:lnTo>
                  <a:lnTo>
                    <a:pt x="471" y="1002"/>
                  </a:lnTo>
                  <a:lnTo>
                    <a:pt x="493" y="976"/>
                  </a:lnTo>
                  <a:lnTo>
                    <a:pt x="512" y="954"/>
                  </a:lnTo>
                  <a:lnTo>
                    <a:pt x="534" y="936"/>
                  </a:lnTo>
                  <a:lnTo>
                    <a:pt x="519" y="870"/>
                  </a:lnTo>
                  <a:lnTo>
                    <a:pt x="516" y="855"/>
                  </a:lnTo>
                  <a:lnTo>
                    <a:pt x="512" y="840"/>
                  </a:lnTo>
                  <a:lnTo>
                    <a:pt x="505" y="829"/>
                  </a:lnTo>
                  <a:lnTo>
                    <a:pt x="497" y="818"/>
                  </a:lnTo>
                  <a:lnTo>
                    <a:pt x="479" y="803"/>
                  </a:lnTo>
                  <a:lnTo>
                    <a:pt x="457" y="796"/>
                  </a:lnTo>
                  <a:lnTo>
                    <a:pt x="435" y="792"/>
                  </a:lnTo>
                  <a:lnTo>
                    <a:pt x="416" y="789"/>
                  </a:lnTo>
                  <a:lnTo>
                    <a:pt x="398" y="789"/>
                  </a:lnTo>
                  <a:lnTo>
                    <a:pt x="401" y="789"/>
                  </a:lnTo>
                  <a:lnTo>
                    <a:pt x="401" y="778"/>
                  </a:lnTo>
                  <a:lnTo>
                    <a:pt x="405" y="759"/>
                  </a:lnTo>
                  <a:lnTo>
                    <a:pt x="401" y="737"/>
                  </a:lnTo>
                  <a:lnTo>
                    <a:pt x="401" y="722"/>
                  </a:lnTo>
                  <a:lnTo>
                    <a:pt x="405" y="715"/>
                  </a:lnTo>
                  <a:lnTo>
                    <a:pt x="416" y="708"/>
                  </a:lnTo>
                  <a:lnTo>
                    <a:pt x="427" y="700"/>
                  </a:lnTo>
                  <a:lnTo>
                    <a:pt x="449" y="697"/>
                  </a:lnTo>
                  <a:lnTo>
                    <a:pt x="460" y="697"/>
                  </a:lnTo>
                  <a:lnTo>
                    <a:pt x="482" y="693"/>
                  </a:lnTo>
                  <a:lnTo>
                    <a:pt x="493" y="686"/>
                  </a:lnTo>
                  <a:lnTo>
                    <a:pt x="493" y="682"/>
                  </a:lnTo>
                  <a:lnTo>
                    <a:pt x="493" y="678"/>
                  </a:lnTo>
                  <a:lnTo>
                    <a:pt x="486" y="671"/>
                  </a:lnTo>
                  <a:lnTo>
                    <a:pt x="486" y="663"/>
                  </a:lnTo>
                  <a:lnTo>
                    <a:pt x="479" y="641"/>
                  </a:lnTo>
                  <a:lnTo>
                    <a:pt x="479" y="612"/>
                  </a:lnTo>
                  <a:lnTo>
                    <a:pt x="497" y="593"/>
                  </a:lnTo>
                  <a:lnTo>
                    <a:pt x="508" y="579"/>
                  </a:lnTo>
                  <a:lnTo>
                    <a:pt x="512" y="564"/>
                  </a:lnTo>
                  <a:lnTo>
                    <a:pt x="516" y="549"/>
                  </a:lnTo>
                  <a:lnTo>
                    <a:pt x="512" y="535"/>
                  </a:lnTo>
                  <a:lnTo>
                    <a:pt x="508" y="520"/>
                  </a:lnTo>
                  <a:lnTo>
                    <a:pt x="501" y="487"/>
                  </a:lnTo>
                  <a:lnTo>
                    <a:pt x="497" y="479"/>
                  </a:lnTo>
                  <a:lnTo>
                    <a:pt x="501" y="468"/>
                  </a:lnTo>
                  <a:lnTo>
                    <a:pt x="505" y="465"/>
                  </a:lnTo>
                  <a:lnTo>
                    <a:pt x="512" y="457"/>
                  </a:lnTo>
                  <a:lnTo>
                    <a:pt x="530" y="446"/>
                  </a:lnTo>
                  <a:lnTo>
                    <a:pt x="552" y="439"/>
                  </a:lnTo>
                  <a:lnTo>
                    <a:pt x="597" y="428"/>
                  </a:lnTo>
                  <a:lnTo>
                    <a:pt x="619" y="424"/>
                  </a:lnTo>
                  <a:lnTo>
                    <a:pt x="659" y="406"/>
                  </a:lnTo>
                  <a:lnTo>
                    <a:pt x="611" y="39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5897" y="2991"/>
              <a:ext cx="3114" cy="2600"/>
            </a:xfrm>
            <a:custGeom>
              <a:avLst/>
              <a:gdLst>
                <a:gd name="T0" fmla="*/ 762 w 1521"/>
                <a:gd name="T1" fmla="*/ 1090 h 1270"/>
                <a:gd name="T2" fmla="*/ 799 w 1521"/>
                <a:gd name="T3" fmla="*/ 1108 h 1270"/>
                <a:gd name="T4" fmla="*/ 762 w 1521"/>
                <a:gd name="T5" fmla="*/ 1196 h 1270"/>
                <a:gd name="T6" fmla="*/ 839 w 1521"/>
                <a:gd name="T7" fmla="*/ 1248 h 1270"/>
                <a:gd name="T8" fmla="*/ 935 w 1521"/>
                <a:gd name="T9" fmla="*/ 1233 h 1270"/>
                <a:gd name="T10" fmla="*/ 1049 w 1521"/>
                <a:gd name="T11" fmla="*/ 1230 h 1270"/>
                <a:gd name="T12" fmla="*/ 1079 w 1521"/>
                <a:gd name="T13" fmla="*/ 1097 h 1270"/>
                <a:gd name="T14" fmla="*/ 1013 w 1521"/>
                <a:gd name="T15" fmla="*/ 1049 h 1270"/>
                <a:gd name="T16" fmla="*/ 1020 w 1521"/>
                <a:gd name="T17" fmla="*/ 1016 h 1270"/>
                <a:gd name="T18" fmla="*/ 1027 w 1521"/>
                <a:gd name="T19" fmla="*/ 975 h 1270"/>
                <a:gd name="T20" fmla="*/ 1042 w 1521"/>
                <a:gd name="T21" fmla="*/ 891 h 1270"/>
                <a:gd name="T22" fmla="*/ 1105 w 1521"/>
                <a:gd name="T23" fmla="*/ 924 h 1270"/>
                <a:gd name="T24" fmla="*/ 1197 w 1521"/>
                <a:gd name="T25" fmla="*/ 924 h 1270"/>
                <a:gd name="T26" fmla="*/ 1337 w 1521"/>
                <a:gd name="T27" fmla="*/ 983 h 1270"/>
                <a:gd name="T28" fmla="*/ 1384 w 1521"/>
                <a:gd name="T29" fmla="*/ 920 h 1270"/>
                <a:gd name="T30" fmla="*/ 1502 w 1521"/>
                <a:gd name="T31" fmla="*/ 780 h 1270"/>
                <a:gd name="T32" fmla="*/ 1506 w 1521"/>
                <a:gd name="T33" fmla="*/ 718 h 1270"/>
                <a:gd name="T34" fmla="*/ 1462 w 1521"/>
                <a:gd name="T35" fmla="*/ 703 h 1270"/>
                <a:gd name="T36" fmla="*/ 1407 w 1521"/>
                <a:gd name="T37" fmla="*/ 725 h 1270"/>
                <a:gd name="T38" fmla="*/ 1351 w 1521"/>
                <a:gd name="T39" fmla="*/ 699 h 1270"/>
                <a:gd name="T40" fmla="*/ 1259 w 1521"/>
                <a:gd name="T41" fmla="*/ 707 h 1270"/>
                <a:gd name="T42" fmla="*/ 1186 w 1521"/>
                <a:gd name="T43" fmla="*/ 710 h 1270"/>
                <a:gd name="T44" fmla="*/ 1189 w 1521"/>
                <a:gd name="T45" fmla="*/ 629 h 1270"/>
                <a:gd name="T46" fmla="*/ 1167 w 1521"/>
                <a:gd name="T47" fmla="*/ 556 h 1270"/>
                <a:gd name="T48" fmla="*/ 1156 w 1521"/>
                <a:gd name="T49" fmla="*/ 489 h 1270"/>
                <a:gd name="T50" fmla="*/ 1046 w 1521"/>
                <a:gd name="T51" fmla="*/ 449 h 1270"/>
                <a:gd name="T52" fmla="*/ 990 w 1521"/>
                <a:gd name="T53" fmla="*/ 438 h 1270"/>
                <a:gd name="T54" fmla="*/ 961 w 1521"/>
                <a:gd name="T55" fmla="*/ 471 h 1270"/>
                <a:gd name="T56" fmla="*/ 939 w 1521"/>
                <a:gd name="T57" fmla="*/ 548 h 1270"/>
                <a:gd name="T58" fmla="*/ 887 w 1521"/>
                <a:gd name="T59" fmla="*/ 515 h 1270"/>
                <a:gd name="T60" fmla="*/ 817 w 1521"/>
                <a:gd name="T61" fmla="*/ 534 h 1270"/>
                <a:gd name="T62" fmla="*/ 773 w 1521"/>
                <a:gd name="T63" fmla="*/ 552 h 1270"/>
                <a:gd name="T64" fmla="*/ 714 w 1521"/>
                <a:gd name="T65" fmla="*/ 534 h 1270"/>
                <a:gd name="T66" fmla="*/ 626 w 1521"/>
                <a:gd name="T67" fmla="*/ 438 h 1270"/>
                <a:gd name="T68" fmla="*/ 537 w 1521"/>
                <a:gd name="T69" fmla="*/ 508 h 1270"/>
                <a:gd name="T70" fmla="*/ 508 w 1521"/>
                <a:gd name="T71" fmla="*/ 519 h 1270"/>
                <a:gd name="T72" fmla="*/ 471 w 1521"/>
                <a:gd name="T73" fmla="*/ 331 h 1270"/>
                <a:gd name="T74" fmla="*/ 416 w 1521"/>
                <a:gd name="T75" fmla="*/ 121 h 1270"/>
                <a:gd name="T76" fmla="*/ 302 w 1521"/>
                <a:gd name="T77" fmla="*/ 47 h 1270"/>
                <a:gd name="T78" fmla="*/ 118 w 1521"/>
                <a:gd name="T79" fmla="*/ 22 h 1270"/>
                <a:gd name="T80" fmla="*/ 62 w 1521"/>
                <a:gd name="T81" fmla="*/ 29 h 1270"/>
                <a:gd name="T82" fmla="*/ 59 w 1521"/>
                <a:gd name="T83" fmla="*/ 84 h 1270"/>
                <a:gd name="T84" fmla="*/ 0 w 1521"/>
                <a:gd name="T85" fmla="*/ 206 h 1270"/>
                <a:gd name="T86" fmla="*/ 59 w 1521"/>
                <a:gd name="T87" fmla="*/ 276 h 1270"/>
                <a:gd name="T88" fmla="*/ 103 w 1521"/>
                <a:gd name="T89" fmla="*/ 379 h 1270"/>
                <a:gd name="T90" fmla="*/ 125 w 1521"/>
                <a:gd name="T91" fmla="*/ 401 h 1270"/>
                <a:gd name="T92" fmla="*/ 228 w 1521"/>
                <a:gd name="T93" fmla="*/ 486 h 1270"/>
                <a:gd name="T94" fmla="*/ 357 w 1521"/>
                <a:gd name="T95" fmla="*/ 622 h 1270"/>
                <a:gd name="T96" fmla="*/ 368 w 1521"/>
                <a:gd name="T97" fmla="*/ 666 h 1270"/>
                <a:gd name="T98" fmla="*/ 372 w 1521"/>
                <a:gd name="T99" fmla="*/ 714 h 1270"/>
                <a:gd name="T100" fmla="*/ 364 w 1521"/>
                <a:gd name="T101" fmla="*/ 758 h 1270"/>
                <a:gd name="T102" fmla="*/ 409 w 1521"/>
                <a:gd name="T103" fmla="*/ 824 h 1270"/>
                <a:gd name="T104" fmla="*/ 582 w 1521"/>
                <a:gd name="T105" fmla="*/ 917 h 1270"/>
                <a:gd name="T106" fmla="*/ 711 w 1521"/>
                <a:gd name="T107" fmla="*/ 987 h 1270"/>
                <a:gd name="T108" fmla="*/ 758 w 1521"/>
                <a:gd name="T109" fmla="*/ 979 h 12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21" h="1270">
                  <a:moveTo>
                    <a:pt x="751" y="1020"/>
                  </a:moveTo>
                  <a:lnTo>
                    <a:pt x="751" y="1020"/>
                  </a:lnTo>
                  <a:lnTo>
                    <a:pt x="744" y="1049"/>
                  </a:lnTo>
                  <a:lnTo>
                    <a:pt x="744" y="1068"/>
                  </a:lnTo>
                  <a:lnTo>
                    <a:pt x="751" y="1082"/>
                  </a:lnTo>
                  <a:lnTo>
                    <a:pt x="762" y="1090"/>
                  </a:lnTo>
                  <a:lnTo>
                    <a:pt x="773" y="1093"/>
                  </a:lnTo>
                  <a:lnTo>
                    <a:pt x="784" y="1097"/>
                  </a:lnTo>
                  <a:lnTo>
                    <a:pt x="795" y="1097"/>
                  </a:lnTo>
                  <a:lnTo>
                    <a:pt x="799" y="1101"/>
                  </a:lnTo>
                  <a:lnTo>
                    <a:pt x="799" y="1108"/>
                  </a:lnTo>
                  <a:lnTo>
                    <a:pt x="795" y="1126"/>
                  </a:lnTo>
                  <a:lnTo>
                    <a:pt x="781" y="1152"/>
                  </a:lnTo>
                  <a:lnTo>
                    <a:pt x="773" y="1167"/>
                  </a:lnTo>
                  <a:lnTo>
                    <a:pt x="766" y="1182"/>
                  </a:lnTo>
                  <a:lnTo>
                    <a:pt x="762" y="1196"/>
                  </a:lnTo>
                  <a:lnTo>
                    <a:pt x="762" y="1211"/>
                  </a:lnTo>
                  <a:lnTo>
                    <a:pt x="769" y="1222"/>
                  </a:lnTo>
                  <a:lnTo>
                    <a:pt x="784" y="1233"/>
                  </a:lnTo>
                  <a:lnTo>
                    <a:pt x="806" y="1241"/>
                  </a:lnTo>
                  <a:lnTo>
                    <a:pt x="839" y="1248"/>
                  </a:lnTo>
                  <a:lnTo>
                    <a:pt x="873" y="1248"/>
                  </a:lnTo>
                  <a:lnTo>
                    <a:pt x="895" y="1248"/>
                  </a:lnTo>
                  <a:lnTo>
                    <a:pt x="913" y="1244"/>
                  </a:lnTo>
                  <a:lnTo>
                    <a:pt x="924" y="1241"/>
                  </a:lnTo>
                  <a:lnTo>
                    <a:pt x="932" y="1237"/>
                  </a:lnTo>
                  <a:lnTo>
                    <a:pt x="935" y="1233"/>
                  </a:lnTo>
                  <a:lnTo>
                    <a:pt x="939" y="1230"/>
                  </a:lnTo>
                  <a:lnTo>
                    <a:pt x="1005" y="1266"/>
                  </a:lnTo>
                  <a:lnTo>
                    <a:pt x="1027" y="1270"/>
                  </a:lnTo>
                  <a:lnTo>
                    <a:pt x="1049" y="1230"/>
                  </a:lnTo>
                  <a:lnTo>
                    <a:pt x="1064" y="1204"/>
                  </a:lnTo>
                  <a:lnTo>
                    <a:pt x="1075" y="1174"/>
                  </a:lnTo>
                  <a:lnTo>
                    <a:pt x="1086" y="1145"/>
                  </a:lnTo>
                  <a:lnTo>
                    <a:pt x="1086" y="1119"/>
                  </a:lnTo>
                  <a:lnTo>
                    <a:pt x="1086" y="1108"/>
                  </a:lnTo>
                  <a:lnTo>
                    <a:pt x="1079" y="1097"/>
                  </a:lnTo>
                  <a:lnTo>
                    <a:pt x="1071" y="1086"/>
                  </a:lnTo>
                  <a:lnTo>
                    <a:pt x="1060" y="1079"/>
                  </a:lnTo>
                  <a:lnTo>
                    <a:pt x="1038" y="1068"/>
                  </a:lnTo>
                  <a:lnTo>
                    <a:pt x="1024" y="1056"/>
                  </a:lnTo>
                  <a:lnTo>
                    <a:pt x="1013" y="1049"/>
                  </a:lnTo>
                  <a:lnTo>
                    <a:pt x="1009" y="1042"/>
                  </a:lnTo>
                  <a:lnTo>
                    <a:pt x="1009" y="1034"/>
                  </a:lnTo>
                  <a:lnTo>
                    <a:pt x="1009" y="1031"/>
                  </a:lnTo>
                  <a:lnTo>
                    <a:pt x="1009" y="1027"/>
                  </a:lnTo>
                  <a:lnTo>
                    <a:pt x="1020" y="1016"/>
                  </a:lnTo>
                  <a:lnTo>
                    <a:pt x="1027" y="1005"/>
                  </a:lnTo>
                  <a:lnTo>
                    <a:pt x="1031" y="998"/>
                  </a:lnTo>
                  <a:lnTo>
                    <a:pt x="1031" y="990"/>
                  </a:lnTo>
                  <a:lnTo>
                    <a:pt x="1027" y="979"/>
                  </a:lnTo>
                  <a:lnTo>
                    <a:pt x="1027" y="975"/>
                  </a:lnTo>
                  <a:lnTo>
                    <a:pt x="1020" y="942"/>
                  </a:lnTo>
                  <a:lnTo>
                    <a:pt x="1020" y="920"/>
                  </a:lnTo>
                  <a:lnTo>
                    <a:pt x="1020" y="909"/>
                  </a:lnTo>
                  <a:lnTo>
                    <a:pt x="1024" y="905"/>
                  </a:lnTo>
                  <a:lnTo>
                    <a:pt x="1042" y="891"/>
                  </a:lnTo>
                  <a:lnTo>
                    <a:pt x="1057" y="887"/>
                  </a:lnTo>
                  <a:lnTo>
                    <a:pt x="1071" y="887"/>
                  </a:lnTo>
                  <a:lnTo>
                    <a:pt x="1082" y="894"/>
                  </a:lnTo>
                  <a:lnTo>
                    <a:pt x="1094" y="905"/>
                  </a:lnTo>
                  <a:lnTo>
                    <a:pt x="1097" y="917"/>
                  </a:lnTo>
                  <a:lnTo>
                    <a:pt x="1105" y="924"/>
                  </a:lnTo>
                  <a:lnTo>
                    <a:pt x="1119" y="920"/>
                  </a:lnTo>
                  <a:lnTo>
                    <a:pt x="1134" y="917"/>
                  </a:lnTo>
                  <a:lnTo>
                    <a:pt x="1164" y="917"/>
                  </a:lnTo>
                  <a:lnTo>
                    <a:pt x="1186" y="924"/>
                  </a:lnTo>
                  <a:lnTo>
                    <a:pt x="1197" y="924"/>
                  </a:lnTo>
                  <a:lnTo>
                    <a:pt x="1219" y="939"/>
                  </a:lnTo>
                  <a:lnTo>
                    <a:pt x="1270" y="964"/>
                  </a:lnTo>
                  <a:lnTo>
                    <a:pt x="1300" y="975"/>
                  </a:lnTo>
                  <a:lnTo>
                    <a:pt x="1326" y="983"/>
                  </a:lnTo>
                  <a:lnTo>
                    <a:pt x="1337" y="983"/>
                  </a:lnTo>
                  <a:lnTo>
                    <a:pt x="1348" y="979"/>
                  </a:lnTo>
                  <a:lnTo>
                    <a:pt x="1355" y="975"/>
                  </a:lnTo>
                  <a:lnTo>
                    <a:pt x="1359" y="964"/>
                  </a:lnTo>
                  <a:lnTo>
                    <a:pt x="1370" y="946"/>
                  </a:lnTo>
                  <a:lnTo>
                    <a:pt x="1384" y="920"/>
                  </a:lnTo>
                  <a:lnTo>
                    <a:pt x="1418" y="872"/>
                  </a:lnTo>
                  <a:lnTo>
                    <a:pt x="1465" y="817"/>
                  </a:lnTo>
                  <a:lnTo>
                    <a:pt x="1469" y="813"/>
                  </a:lnTo>
                  <a:lnTo>
                    <a:pt x="1484" y="802"/>
                  </a:lnTo>
                  <a:lnTo>
                    <a:pt x="1502" y="780"/>
                  </a:lnTo>
                  <a:lnTo>
                    <a:pt x="1517" y="747"/>
                  </a:lnTo>
                  <a:lnTo>
                    <a:pt x="1521" y="732"/>
                  </a:lnTo>
                  <a:lnTo>
                    <a:pt x="1521" y="721"/>
                  </a:lnTo>
                  <a:lnTo>
                    <a:pt x="1513" y="718"/>
                  </a:lnTo>
                  <a:lnTo>
                    <a:pt x="1506" y="718"/>
                  </a:lnTo>
                  <a:lnTo>
                    <a:pt x="1488" y="718"/>
                  </a:lnTo>
                  <a:lnTo>
                    <a:pt x="1480" y="718"/>
                  </a:lnTo>
                  <a:lnTo>
                    <a:pt x="1477" y="714"/>
                  </a:lnTo>
                  <a:lnTo>
                    <a:pt x="1473" y="707"/>
                  </a:lnTo>
                  <a:lnTo>
                    <a:pt x="1462" y="703"/>
                  </a:lnTo>
                  <a:lnTo>
                    <a:pt x="1454" y="703"/>
                  </a:lnTo>
                  <a:lnTo>
                    <a:pt x="1443" y="703"/>
                  </a:lnTo>
                  <a:lnTo>
                    <a:pt x="1432" y="710"/>
                  </a:lnTo>
                  <a:lnTo>
                    <a:pt x="1418" y="718"/>
                  </a:lnTo>
                  <a:lnTo>
                    <a:pt x="1407" y="725"/>
                  </a:lnTo>
                  <a:lnTo>
                    <a:pt x="1396" y="729"/>
                  </a:lnTo>
                  <a:lnTo>
                    <a:pt x="1384" y="729"/>
                  </a:lnTo>
                  <a:lnTo>
                    <a:pt x="1377" y="725"/>
                  </a:lnTo>
                  <a:lnTo>
                    <a:pt x="1362" y="710"/>
                  </a:lnTo>
                  <a:lnTo>
                    <a:pt x="1351" y="699"/>
                  </a:lnTo>
                  <a:lnTo>
                    <a:pt x="1337" y="710"/>
                  </a:lnTo>
                  <a:lnTo>
                    <a:pt x="1322" y="714"/>
                  </a:lnTo>
                  <a:lnTo>
                    <a:pt x="1303" y="710"/>
                  </a:lnTo>
                  <a:lnTo>
                    <a:pt x="1281" y="692"/>
                  </a:lnTo>
                  <a:lnTo>
                    <a:pt x="1259" y="707"/>
                  </a:lnTo>
                  <a:lnTo>
                    <a:pt x="1241" y="714"/>
                  </a:lnTo>
                  <a:lnTo>
                    <a:pt x="1219" y="721"/>
                  </a:lnTo>
                  <a:lnTo>
                    <a:pt x="1211" y="721"/>
                  </a:lnTo>
                  <a:lnTo>
                    <a:pt x="1200" y="721"/>
                  </a:lnTo>
                  <a:lnTo>
                    <a:pt x="1193" y="718"/>
                  </a:lnTo>
                  <a:lnTo>
                    <a:pt x="1186" y="710"/>
                  </a:lnTo>
                  <a:lnTo>
                    <a:pt x="1182" y="699"/>
                  </a:lnTo>
                  <a:lnTo>
                    <a:pt x="1178" y="685"/>
                  </a:lnTo>
                  <a:lnTo>
                    <a:pt x="1182" y="662"/>
                  </a:lnTo>
                  <a:lnTo>
                    <a:pt x="1186" y="640"/>
                  </a:lnTo>
                  <a:lnTo>
                    <a:pt x="1189" y="629"/>
                  </a:lnTo>
                  <a:lnTo>
                    <a:pt x="1193" y="607"/>
                  </a:lnTo>
                  <a:lnTo>
                    <a:pt x="1193" y="596"/>
                  </a:lnTo>
                  <a:lnTo>
                    <a:pt x="1186" y="581"/>
                  </a:lnTo>
                  <a:lnTo>
                    <a:pt x="1178" y="567"/>
                  </a:lnTo>
                  <a:lnTo>
                    <a:pt x="1167" y="556"/>
                  </a:lnTo>
                  <a:lnTo>
                    <a:pt x="1164" y="556"/>
                  </a:lnTo>
                  <a:lnTo>
                    <a:pt x="1160" y="548"/>
                  </a:lnTo>
                  <a:lnTo>
                    <a:pt x="1160" y="534"/>
                  </a:lnTo>
                  <a:lnTo>
                    <a:pt x="1171" y="500"/>
                  </a:lnTo>
                  <a:lnTo>
                    <a:pt x="1156" y="489"/>
                  </a:lnTo>
                  <a:lnTo>
                    <a:pt x="1123" y="464"/>
                  </a:lnTo>
                  <a:lnTo>
                    <a:pt x="1105" y="453"/>
                  </a:lnTo>
                  <a:lnTo>
                    <a:pt x="1082" y="445"/>
                  </a:lnTo>
                  <a:lnTo>
                    <a:pt x="1064" y="441"/>
                  </a:lnTo>
                  <a:lnTo>
                    <a:pt x="1053" y="445"/>
                  </a:lnTo>
                  <a:lnTo>
                    <a:pt x="1046" y="449"/>
                  </a:lnTo>
                  <a:lnTo>
                    <a:pt x="1038" y="453"/>
                  </a:lnTo>
                  <a:lnTo>
                    <a:pt x="1024" y="453"/>
                  </a:lnTo>
                  <a:lnTo>
                    <a:pt x="1005" y="449"/>
                  </a:lnTo>
                  <a:lnTo>
                    <a:pt x="998" y="445"/>
                  </a:lnTo>
                  <a:lnTo>
                    <a:pt x="990" y="438"/>
                  </a:lnTo>
                  <a:lnTo>
                    <a:pt x="983" y="434"/>
                  </a:lnTo>
                  <a:lnTo>
                    <a:pt x="979" y="434"/>
                  </a:lnTo>
                  <a:lnTo>
                    <a:pt x="972" y="441"/>
                  </a:lnTo>
                  <a:lnTo>
                    <a:pt x="968" y="449"/>
                  </a:lnTo>
                  <a:lnTo>
                    <a:pt x="961" y="471"/>
                  </a:lnTo>
                  <a:lnTo>
                    <a:pt x="957" y="478"/>
                  </a:lnTo>
                  <a:lnTo>
                    <a:pt x="957" y="500"/>
                  </a:lnTo>
                  <a:lnTo>
                    <a:pt x="954" y="519"/>
                  </a:lnTo>
                  <a:lnTo>
                    <a:pt x="946" y="534"/>
                  </a:lnTo>
                  <a:lnTo>
                    <a:pt x="939" y="548"/>
                  </a:lnTo>
                  <a:lnTo>
                    <a:pt x="932" y="552"/>
                  </a:lnTo>
                  <a:lnTo>
                    <a:pt x="924" y="552"/>
                  </a:lnTo>
                  <a:lnTo>
                    <a:pt x="917" y="548"/>
                  </a:lnTo>
                  <a:lnTo>
                    <a:pt x="909" y="541"/>
                  </a:lnTo>
                  <a:lnTo>
                    <a:pt x="887" y="515"/>
                  </a:lnTo>
                  <a:lnTo>
                    <a:pt x="884" y="511"/>
                  </a:lnTo>
                  <a:lnTo>
                    <a:pt x="873" y="511"/>
                  </a:lnTo>
                  <a:lnTo>
                    <a:pt x="858" y="519"/>
                  </a:lnTo>
                  <a:lnTo>
                    <a:pt x="850" y="522"/>
                  </a:lnTo>
                  <a:lnTo>
                    <a:pt x="843" y="534"/>
                  </a:lnTo>
                  <a:lnTo>
                    <a:pt x="817" y="534"/>
                  </a:lnTo>
                  <a:lnTo>
                    <a:pt x="814" y="534"/>
                  </a:lnTo>
                  <a:lnTo>
                    <a:pt x="799" y="534"/>
                  </a:lnTo>
                  <a:lnTo>
                    <a:pt x="781" y="537"/>
                  </a:lnTo>
                  <a:lnTo>
                    <a:pt x="777" y="545"/>
                  </a:lnTo>
                  <a:lnTo>
                    <a:pt x="773" y="552"/>
                  </a:lnTo>
                  <a:lnTo>
                    <a:pt x="758" y="552"/>
                  </a:lnTo>
                  <a:lnTo>
                    <a:pt x="744" y="548"/>
                  </a:lnTo>
                  <a:lnTo>
                    <a:pt x="729" y="545"/>
                  </a:lnTo>
                  <a:lnTo>
                    <a:pt x="714" y="534"/>
                  </a:lnTo>
                  <a:lnTo>
                    <a:pt x="700" y="519"/>
                  </a:lnTo>
                  <a:lnTo>
                    <a:pt x="681" y="500"/>
                  </a:lnTo>
                  <a:lnTo>
                    <a:pt x="655" y="449"/>
                  </a:lnTo>
                  <a:lnTo>
                    <a:pt x="648" y="445"/>
                  </a:lnTo>
                  <a:lnTo>
                    <a:pt x="626" y="438"/>
                  </a:lnTo>
                  <a:lnTo>
                    <a:pt x="611" y="434"/>
                  </a:lnTo>
                  <a:lnTo>
                    <a:pt x="600" y="438"/>
                  </a:lnTo>
                  <a:lnTo>
                    <a:pt x="585" y="445"/>
                  </a:lnTo>
                  <a:lnTo>
                    <a:pt x="571" y="460"/>
                  </a:lnTo>
                  <a:lnTo>
                    <a:pt x="537" y="508"/>
                  </a:lnTo>
                  <a:lnTo>
                    <a:pt x="526" y="526"/>
                  </a:lnTo>
                  <a:lnTo>
                    <a:pt x="526" y="530"/>
                  </a:lnTo>
                  <a:lnTo>
                    <a:pt x="519" y="530"/>
                  </a:lnTo>
                  <a:lnTo>
                    <a:pt x="512" y="526"/>
                  </a:lnTo>
                  <a:lnTo>
                    <a:pt x="508" y="519"/>
                  </a:lnTo>
                  <a:lnTo>
                    <a:pt x="493" y="489"/>
                  </a:lnTo>
                  <a:lnTo>
                    <a:pt x="490" y="453"/>
                  </a:lnTo>
                  <a:lnTo>
                    <a:pt x="482" y="430"/>
                  </a:lnTo>
                  <a:lnTo>
                    <a:pt x="475" y="419"/>
                  </a:lnTo>
                  <a:lnTo>
                    <a:pt x="464" y="394"/>
                  </a:lnTo>
                  <a:lnTo>
                    <a:pt x="471" y="331"/>
                  </a:lnTo>
                  <a:lnTo>
                    <a:pt x="471" y="298"/>
                  </a:lnTo>
                  <a:lnTo>
                    <a:pt x="449" y="224"/>
                  </a:lnTo>
                  <a:lnTo>
                    <a:pt x="431" y="176"/>
                  </a:lnTo>
                  <a:lnTo>
                    <a:pt x="416" y="128"/>
                  </a:lnTo>
                  <a:lnTo>
                    <a:pt x="416" y="121"/>
                  </a:lnTo>
                  <a:lnTo>
                    <a:pt x="412" y="114"/>
                  </a:lnTo>
                  <a:lnTo>
                    <a:pt x="409" y="103"/>
                  </a:lnTo>
                  <a:lnTo>
                    <a:pt x="394" y="88"/>
                  </a:lnTo>
                  <a:lnTo>
                    <a:pt x="375" y="73"/>
                  </a:lnTo>
                  <a:lnTo>
                    <a:pt x="346" y="62"/>
                  </a:lnTo>
                  <a:lnTo>
                    <a:pt x="302" y="47"/>
                  </a:lnTo>
                  <a:lnTo>
                    <a:pt x="173" y="0"/>
                  </a:lnTo>
                  <a:lnTo>
                    <a:pt x="132" y="18"/>
                  </a:lnTo>
                  <a:lnTo>
                    <a:pt x="129" y="22"/>
                  </a:lnTo>
                  <a:lnTo>
                    <a:pt x="118" y="22"/>
                  </a:lnTo>
                  <a:lnTo>
                    <a:pt x="92" y="11"/>
                  </a:lnTo>
                  <a:lnTo>
                    <a:pt x="73" y="11"/>
                  </a:lnTo>
                  <a:lnTo>
                    <a:pt x="70" y="14"/>
                  </a:lnTo>
                  <a:lnTo>
                    <a:pt x="66" y="18"/>
                  </a:lnTo>
                  <a:lnTo>
                    <a:pt x="62" y="29"/>
                  </a:lnTo>
                  <a:lnTo>
                    <a:pt x="59" y="55"/>
                  </a:lnTo>
                  <a:lnTo>
                    <a:pt x="55" y="69"/>
                  </a:lnTo>
                  <a:lnTo>
                    <a:pt x="59" y="77"/>
                  </a:lnTo>
                  <a:lnTo>
                    <a:pt x="59" y="84"/>
                  </a:lnTo>
                  <a:lnTo>
                    <a:pt x="59" y="92"/>
                  </a:lnTo>
                  <a:lnTo>
                    <a:pt x="51" y="103"/>
                  </a:lnTo>
                  <a:lnTo>
                    <a:pt x="40" y="114"/>
                  </a:lnTo>
                  <a:lnTo>
                    <a:pt x="26" y="125"/>
                  </a:lnTo>
                  <a:lnTo>
                    <a:pt x="0" y="132"/>
                  </a:lnTo>
                  <a:lnTo>
                    <a:pt x="0" y="206"/>
                  </a:lnTo>
                  <a:lnTo>
                    <a:pt x="7" y="209"/>
                  </a:lnTo>
                  <a:lnTo>
                    <a:pt x="29" y="224"/>
                  </a:lnTo>
                  <a:lnTo>
                    <a:pt x="40" y="235"/>
                  </a:lnTo>
                  <a:lnTo>
                    <a:pt x="48" y="254"/>
                  </a:lnTo>
                  <a:lnTo>
                    <a:pt x="59" y="276"/>
                  </a:lnTo>
                  <a:lnTo>
                    <a:pt x="62" y="302"/>
                  </a:lnTo>
                  <a:lnTo>
                    <a:pt x="103" y="364"/>
                  </a:lnTo>
                  <a:lnTo>
                    <a:pt x="103" y="368"/>
                  </a:lnTo>
                  <a:lnTo>
                    <a:pt x="103" y="375"/>
                  </a:lnTo>
                  <a:lnTo>
                    <a:pt x="103" y="379"/>
                  </a:lnTo>
                  <a:lnTo>
                    <a:pt x="99" y="383"/>
                  </a:lnTo>
                  <a:lnTo>
                    <a:pt x="92" y="386"/>
                  </a:lnTo>
                  <a:lnTo>
                    <a:pt x="81" y="390"/>
                  </a:lnTo>
                  <a:lnTo>
                    <a:pt x="103" y="394"/>
                  </a:lnTo>
                  <a:lnTo>
                    <a:pt x="125" y="401"/>
                  </a:lnTo>
                  <a:lnTo>
                    <a:pt x="154" y="412"/>
                  </a:lnTo>
                  <a:lnTo>
                    <a:pt x="180" y="427"/>
                  </a:lnTo>
                  <a:lnTo>
                    <a:pt x="202" y="449"/>
                  </a:lnTo>
                  <a:lnTo>
                    <a:pt x="213" y="460"/>
                  </a:lnTo>
                  <a:lnTo>
                    <a:pt x="221" y="471"/>
                  </a:lnTo>
                  <a:lnTo>
                    <a:pt x="228" y="486"/>
                  </a:lnTo>
                  <a:lnTo>
                    <a:pt x="232" y="497"/>
                  </a:lnTo>
                  <a:lnTo>
                    <a:pt x="250" y="504"/>
                  </a:lnTo>
                  <a:lnTo>
                    <a:pt x="331" y="508"/>
                  </a:lnTo>
                  <a:lnTo>
                    <a:pt x="364" y="537"/>
                  </a:lnTo>
                  <a:lnTo>
                    <a:pt x="357" y="622"/>
                  </a:lnTo>
                  <a:lnTo>
                    <a:pt x="357" y="626"/>
                  </a:lnTo>
                  <a:lnTo>
                    <a:pt x="353" y="640"/>
                  </a:lnTo>
                  <a:lnTo>
                    <a:pt x="357" y="655"/>
                  </a:lnTo>
                  <a:lnTo>
                    <a:pt x="361" y="662"/>
                  </a:lnTo>
                  <a:lnTo>
                    <a:pt x="368" y="666"/>
                  </a:lnTo>
                  <a:lnTo>
                    <a:pt x="383" y="677"/>
                  </a:lnTo>
                  <a:lnTo>
                    <a:pt x="386" y="681"/>
                  </a:lnTo>
                  <a:lnTo>
                    <a:pt x="386" y="688"/>
                  </a:lnTo>
                  <a:lnTo>
                    <a:pt x="386" y="699"/>
                  </a:lnTo>
                  <a:lnTo>
                    <a:pt x="383" y="707"/>
                  </a:lnTo>
                  <a:lnTo>
                    <a:pt x="372" y="714"/>
                  </a:lnTo>
                  <a:lnTo>
                    <a:pt x="361" y="721"/>
                  </a:lnTo>
                  <a:lnTo>
                    <a:pt x="350" y="732"/>
                  </a:lnTo>
                  <a:lnTo>
                    <a:pt x="350" y="740"/>
                  </a:lnTo>
                  <a:lnTo>
                    <a:pt x="353" y="751"/>
                  </a:lnTo>
                  <a:lnTo>
                    <a:pt x="364" y="758"/>
                  </a:lnTo>
                  <a:lnTo>
                    <a:pt x="386" y="769"/>
                  </a:lnTo>
                  <a:lnTo>
                    <a:pt x="398" y="777"/>
                  </a:lnTo>
                  <a:lnTo>
                    <a:pt x="398" y="799"/>
                  </a:lnTo>
                  <a:lnTo>
                    <a:pt x="405" y="817"/>
                  </a:lnTo>
                  <a:lnTo>
                    <a:pt x="409" y="824"/>
                  </a:lnTo>
                  <a:lnTo>
                    <a:pt x="416" y="832"/>
                  </a:lnTo>
                  <a:lnTo>
                    <a:pt x="460" y="847"/>
                  </a:lnTo>
                  <a:lnTo>
                    <a:pt x="497" y="854"/>
                  </a:lnTo>
                  <a:lnTo>
                    <a:pt x="541" y="858"/>
                  </a:lnTo>
                  <a:lnTo>
                    <a:pt x="582" y="917"/>
                  </a:lnTo>
                  <a:lnTo>
                    <a:pt x="648" y="909"/>
                  </a:lnTo>
                  <a:lnTo>
                    <a:pt x="663" y="917"/>
                  </a:lnTo>
                  <a:lnTo>
                    <a:pt x="670" y="979"/>
                  </a:lnTo>
                  <a:lnTo>
                    <a:pt x="688" y="994"/>
                  </a:lnTo>
                  <a:lnTo>
                    <a:pt x="711" y="987"/>
                  </a:lnTo>
                  <a:lnTo>
                    <a:pt x="722" y="979"/>
                  </a:lnTo>
                  <a:lnTo>
                    <a:pt x="733" y="975"/>
                  </a:lnTo>
                  <a:lnTo>
                    <a:pt x="744" y="972"/>
                  </a:lnTo>
                  <a:lnTo>
                    <a:pt x="755" y="972"/>
                  </a:lnTo>
                  <a:lnTo>
                    <a:pt x="758" y="975"/>
                  </a:lnTo>
                  <a:lnTo>
                    <a:pt x="758" y="979"/>
                  </a:lnTo>
                  <a:lnTo>
                    <a:pt x="758" y="994"/>
                  </a:lnTo>
                  <a:lnTo>
                    <a:pt x="751" y="102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7834" y="5274"/>
              <a:ext cx="2443" cy="2316"/>
            </a:xfrm>
            <a:custGeom>
              <a:avLst/>
              <a:gdLst>
                <a:gd name="T0" fmla="*/ 1123 w 1193"/>
                <a:gd name="T1" fmla="*/ 67 h 1131"/>
                <a:gd name="T2" fmla="*/ 1064 w 1193"/>
                <a:gd name="T3" fmla="*/ 104 h 1131"/>
                <a:gd name="T4" fmla="*/ 1024 w 1193"/>
                <a:gd name="T5" fmla="*/ 122 h 1131"/>
                <a:gd name="T6" fmla="*/ 1013 w 1193"/>
                <a:gd name="T7" fmla="*/ 85 h 1131"/>
                <a:gd name="T8" fmla="*/ 954 w 1193"/>
                <a:gd name="T9" fmla="*/ 41 h 1131"/>
                <a:gd name="T10" fmla="*/ 880 w 1193"/>
                <a:gd name="T11" fmla="*/ 11 h 1131"/>
                <a:gd name="T12" fmla="*/ 715 w 1193"/>
                <a:gd name="T13" fmla="*/ 115 h 1131"/>
                <a:gd name="T14" fmla="*/ 689 w 1193"/>
                <a:gd name="T15" fmla="*/ 133 h 1131"/>
                <a:gd name="T16" fmla="*/ 637 w 1193"/>
                <a:gd name="T17" fmla="*/ 126 h 1131"/>
                <a:gd name="T18" fmla="*/ 582 w 1193"/>
                <a:gd name="T19" fmla="*/ 133 h 1131"/>
                <a:gd name="T20" fmla="*/ 545 w 1193"/>
                <a:gd name="T21" fmla="*/ 288 h 1131"/>
                <a:gd name="T22" fmla="*/ 508 w 1193"/>
                <a:gd name="T23" fmla="*/ 402 h 1131"/>
                <a:gd name="T24" fmla="*/ 483 w 1193"/>
                <a:gd name="T25" fmla="*/ 501 h 1131"/>
                <a:gd name="T26" fmla="*/ 472 w 1193"/>
                <a:gd name="T27" fmla="*/ 586 h 1131"/>
                <a:gd name="T28" fmla="*/ 461 w 1193"/>
                <a:gd name="T29" fmla="*/ 608 h 1131"/>
                <a:gd name="T30" fmla="*/ 391 w 1193"/>
                <a:gd name="T31" fmla="*/ 623 h 1131"/>
                <a:gd name="T32" fmla="*/ 287 w 1193"/>
                <a:gd name="T33" fmla="*/ 667 h 1131"/>
                <a:gd name="T34" fmla="*/ 203 w 1193"/>
                <a:gd name="T35" fmla="*/ 685 h 1131"/>
                <a:gd name="T36" fmla="*/ 107 w 1193"/>
                <a:gd name="T37" fmla="*/ 656 h 1131"/>
                <a:gd name="T38" fmla="*/ 44 w 1193"/>
                <a:gd name="T39" fmla="*/ 641 h 1131"/>
                <a:gd name="T40" fmla="*/ 55 w 1193"/>
                <a:gd name="T41" fmla="*/ 682 h 1131"/>
                <a:gd name="T42" fmla="*/ 22 w 1193"/>
                <a:gd name="T43" fmla="*/ 884 h 1131"/>
                <a:gd name="T44" fmla="*/ 0 w 1193"/>
                <a:gd name="T45" fmla="*/ 917 h 1131"/>
                <a:gd name="T46" fmla="*/ 30 w 1193"/>
                <a:gd name="T47" fmla="*/ 958 h 1131"/>
                <a:gd name="T48" fmla="*/ 48 w 1193"/>
                <a:gd name="T49" fmla="*/ 984 h 1131"/>
                <a:gd name="T50" fmla="*/ 70 w 1193"/>
                <a:gd name="T51" fmla="*/ 1050 h 1131"/>
                <a:gd name="T52" fmla="*/ 136 w 1193"/>
                <a:gd name="T53" fmla="*/ 1076 h 1131"/>
                <a:gd name="T54" fmla="*/ 240 w 1193"/>
                <a:gd name="T55" fmla="*/ 1116 h 1131"/>
                <a:gd name="T56" fmla="*/ 361 w 1193"/>
                <a:gd name="T57" fmla="*/ 1098 h 1131"/>
                <a:gd name="T58" fmla="*/ 494 w 1193"/>
                <a:gd name="T59" fmla="*/ 954 h 1131"/>
                <a:gd name="T60" fmla="*/ 645 w 1193"/>
                <a:gd name="T61" fmla="*/ 1120 h 1131"/>
                <a:gd name="T62" fmla="*/ 733 w 1193"/>
                <a:gd name="T63" fmla="*/ 1083 h 1131"/>
                <a:gd name="T64" fmla="*/ 770 w 1193"/>
                <a:gd name="T65" fmla="*/ 1035 h 1131"/>
                <a:gd name="T66" fmla="*/ 799 w 1193"/>
                <a:gd name="T67" fmla="*/ 965 h 1131"/>
                <a:gd name="T68" fmla="*/ 821 w 1193"/>
                <a:gd name="T69" fmla="*/ 932 h 1131"/>
                <a:gd name="T70" fmla="*/ 799 w 1193"/>
                <a:gd name="T71" fmla="*/ 829 h 1131"/>
                <a:gd name="T72" fmla="*/ 737 w 1193"/>
                <a:gd name="T73" fmla="*/ 755 h 1131"/>
                <a:gd name="T74" fmla="*/ 722 w 1193"/>
                <a:gd name="T75" fmla="*/ 711 h 1131"/>
                <a:gd name="T76" fmla="*/ 770 w 1193"/>
                <a:gd name="T77" fmla="*/ 689 h 1131"/>
                <a:gd name="T78" fmla="*/ 818 w 1193"/>
                <a:gd name="T79" fmla="*/ 660 h 1131"/>
                <a:gd name="T80" fmla="*/ 847 w 1193"/>
                <a:gd name="T81" fmla="*/ 638 h 1131"/>
                <a:gd name="T82" fmla="*/ 1053 w 1193"/>
                <a:gd name="T83" fmla="*/ 656 h 1131"/>
                <a:gd name="T84" fmla="*/ 1079 w 1193"/>
                <a:gd name="T85" fmla="*/ 615 h 1131"/>
                <a:gd name="T86" fmla="*/ 1050 w 1193"/>
                <a:gd name="T87" fmla="*/ 568 h 1131"/>
                <a:gd name="T88" fmla="*/ 1020 w 1193"/>
                <a:gd name="T89" fmla="*/ 457 h 1131"/>
                <a:gd name="T90" fmla="*/ 1028 w 1193"/>
                <a:gd name="T91" fmla="*/ 383 h 1131"/>
                <a:gd name="T92" fmla="*/ 1157 w 1193"/>
                <a:gd name="T93" fmla="*/ 225 h 1131"/>
                <a:gd name="T94" fmla="*/ 1193 w 1193"/>
                <a:gd name="T95" fmla="*/ 177 h 1131"/>
                <a:gd name="T96" fmla="*/ 1179 w 1193"/>
                <a:gd name="T97" fmla="*/ 122 h 1131"/>
                <a:gd name="T98" fmla="*/ 1149 w 1193"/>
                <a:gd name="T99" fmla="*/ 63 h 113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93" h="1131">
                  <a:moveTo>
                    <a:pt x="1149" y="63"/>
                  </a:moveTo>
                  <a:lnTo>
                    <a:pt x="1149" y="63"/>
                  </a:lnTo>
                  <a:lnTo>
                    <a:pt x="1134" y="63"/>
                  </a:lnTo>
                  <a:lnTo>
                    <a:pt x="1123" y="67"/>
                  </a:lnTo>
                  <a:lnTo>
                    <a:pt x="1098" y="78"/>
                  </a:lnTo>
                  <a:lnTo>
                    <a:pt x="1079" y="92"/>
                  </a:lnTo>
                  <a:lnTo>
                    <a:pt x="1064" y="104"/>
                  </a:lnTo>
                  <a:lnTo>
                    <a:pt x="1053" y="118"/>
                  </a:lnTo>
                  <a:lnTo>
                    <a:pt x="1035" y="126"/>
                  </a:lnTo>
                  <a:lnTo>
                    <a:pt x="1028" y="126"/>
                  </a:lnTo>
                  <a:lnTo>
                    <a:pt x="1024" y="122"/>
                  </a:lnTo>
                  <a:lnTo>
                    <a:pt x="1020" y="115"/>
                  </a:lnTo>
                  <a:lnTo>
                    <a:pt x="1017" y="100"/>
                  </a:lnTo>
                  <a:lnTo>
                    <a:pt x="1013" y="85"/>
                  </a:lnTo>
                  <a:lnTo>
                    <a:pt x="1006" y="74"/>
                  </a:lnTo>
                  <a:lnTo>
                    <a:pt x="998" y="63"/>
                  </a:lnTo>
                  <a:lnTo>
                    <a:pt x="983" y="52"/>
                  </a:lnTo>
                  <a:lnTo>
                    <a:pt x="954" y="41"/>
                  </a:lnTo>
                  <a:lnTo>
                    <a:pt x="925" y="30"/>
                  </a:lnTo>
                  <a:lnTo>
                    <a:pt x="899" y="23"/>
                  </a:lnTo>
                  <a:lnTo>
                    <a:pt x="880" y="11"/>
                  </a:lnTo>
                  <a:lnTo>
                    <a:pt x="873" y="4"/>
                  </a:lnTo>
                  <a:lnTo>
                    <a:pt x="869" y="0"/>
                  </a:lnTo>
                  <a:lnTo>
                    <a:pt x="796" y="41"/>
                  </a:lnTo>
                  <a:lnTo>
                    <a:pt x="715" y="115"/>
                  </a:lnTo>
                  <a:lnTo>
                    <a:pt x="711" y="118"/>
                  </a:lnTo>
                  <a:lnTo>
                    <a:pt x="696" y="129"/>
                  </a:lnTo>
                  <a:lnTo>
                    <a:pt x="689" y="133"/>
                  </a:lnTo>
                  <a:lnTo>
                    <a:pt x="674" y="133"/>
                  </a:lnTo>
                  <a:lnTo>
                    <a:pt x="656" y="133"/>
                  </a:lnTo>
                  <a:lnTo>
                    <a:pt x="637" y="126"/>
                  </a:lnTo>
                  <a:lnTo>
                    <a:pt x="615" y="122"/>
                  </a:lnTo>
                  <a:lnTo>
                    <a:pt x="600" y="122"/>
                  </a:lnTo>
                  <a:lnTo>
                    <a:pt x="589" y="126"/>
                  </a:lnTo>
                  <a:lnTo>
                    <a:pt x="582" y="133"/>
                  </a:lnTo>
                  <a:lnTo>
                    <a:pt x="571" y="148"/>
                  </a:lnTo>
                  <a:lnTo>
                    <a:pt x="571" y="155"/>
                  </a:lnTo>
                  <a:lnTo>
                    <a:pt x="564" y="214"/>
                  </a:lnTo>
                  <a:lnTo>
                    <a:pt x="545" y="288"/>
                  </a:lnTo>
                  <a:lnTo>
                    <a:pt x="519" y="321"/>
                  </a:lnTo>
                  <a:lnTo>
                    <a:pt x="505" y="383"/>
                  </a:lnTo>
                  <a:lnTo>
                    <a:pt x="508" y="402"/>
                  </a:lnTo>
                  <a:lnTo>
                    <a:pt x="508" y="424"/>
                  </a:lnTo>
                  <a:lnTo>
                    <a:pt x="501" y="461"/>
                  </a:lnTo>
                  <a:lnTo>
                    <a:pt x="490" y="490"/>
                  </a:lnTo>
                  <a:lnTo>
                    <a:pt x="483" y="501"/>
                  </a:lnTo>
                  <a:lnTo>
                    <a:pt x="461" y="560"/>
                  </a:lnTo>
                  <a:lnTo>
                    <a:pt x="464" y="571"/>
                  </a:lnTo>
                  <a:lnTo>
                    <a:pt x="472" y="586"/>
                  </a:lnTo>
                  <a:lnTo>
                    <a:pt x="472" y="593"/>
                  </a:lnTo>
                  <a:lnTo>
                    <a:pt x="472" y="601"/>
                  </a:lnTo>
                  <a:lnTo>
                    <a:pt x="468" y="608"/>
                  </a:lnTo>
                  <a:lnTo>
                    <a:pt x="461" y="608"/>
                  </a:lnTo>
                  <a:lnTo>
                    <a:pt x="446" y="608"/>
                  </a:lnTo>
                  <a:lnTo>
                    <a:pt x="427" y="612"/>
                  </a:lnTo>
                  <a:lnTo>
                    <a:pt x="391" y="623"/>
                  </a:lnTo>
                  <a:lnTo>
                    <a:pt x="339" y="638"/>
                  </a:lnTo>
                  <a:lnTo>
                    <a:pt x="313" y="656"/>
                  </a:lnTo>
                  <a:lnTo>
                    <a:pt x="287" y="667"/>
                  </a:lnTo>
                  <a:lnTo>
                    <a:pt x="265" y="678"/>
                  </a:lnTo>
                  <a:lnTo>
                    <a:pt x="243" y="682"/>
                  </a:lnTo>
                  <a:lnTo>
                    <a:pt x="221" y="685"/>
                  </a:lnTo>
                  <a:lnTo>
                    <a:pt x="203" y="685"/>
                  </a:lnTo>
                  <a:lnTo>
                    <a:pt x="170" y="685"/>
                  </a:lnTo>
                  <a:lnTo>
                    <a:pt x="144" y="674"/>
                  </a:lnTo>
                  <a:lnTo>
                    <a:pt x="122" y="667"/>
                  </a:lnTo>
                  <a:lnTo>
                    <a:pt x="107" y="656"/>
                  </a:lnTo>
                  <a:lnTo>
                    <a:pt x="78" y="627"/>
                  </a:lnTo>
                  <a:lnTo>
                    <a:pt x="44" y="638"/>
                  </a:lnTo>
                  <a:lnTo>
                    <a:pt x="44" y="641"/>
                  </a:lnTo>
                  <a:lnTo>
                    <a:pt x="52" y="645"/>
                  </a:lnTo>
                  <a:lnTo>
                    <a:pt x="55" y="652"/>
                  </a:lnTo>
                  <a:lnTo>
                    <a:pt x="59" y="663"/>
                  </a:lnTo>
                  <a:lnTo>
                    <a:pt x="55" y="682"/>
                  </a:lnTo>
                  <a:lnTo>
                    <a:pt x="30" y="829"/>
                  </a:lnTo>
                  <a:lnTo>
                    <a:pt x="48" y="877"/>
                  </a:lnTo>
                  <a:lnTo>
                    <a:pt x="22" y="884"/>
                  </a:lnTo>
                  <a:lnTo>
                    <a:pt x="15" y="892"/>
                  </a:lnTo>
                  <a:lnTo>
                    <a:pt x="11" y="895"/>
                  </a:lnTo>
                  <a:lnTo>
                    <a:pt x="4" y="906"/>
                  </a:lnTo>
                  <a:lnTo>
                    <a:pt x="0" y="917"/>
                  </a:lnTo>
                  <a:lnTo>
                    <a:pt x="4" y="929"/>
                  </a:lnTo>
                  <a:lnTo>
                    <a:pt x="11" y="943"/>
                  </a:lnTo>
                  <a:lnTo>
                    <a:pt x="30" y="958"/>
                  </a:lnTo>
                  <a:lnTo>
                    <a:pt x="33" y="958"/>
                  </a:lnTo>
                  <a:lnTo>
                    <a:pt x="41" y="965"/>
                  </a:lnTo>
                  <a:lnTo>
                    <a:pt x="44" y="973"/>
                  </a:lnTo>
                  <a:lnTo>
                    <a:pt x="48" y="984"/>
                  </a:lnTo>
                  <a:lnTo>
                    <a:pt x="48" y="998"/>
                  </a:lnTo>
                  <a:lnTo>
                    <a:pt x="44" y="1013"/>
                  </a:lnTo>
                  <a:lnTo>
                    <a:pt x="67" y="1028"/>
                  </a:lnTo>
                  <a:lnTo>
                    <a:pt x="70" y="1050"/>
                  </a:lnTo>
                  <a:lnTo>
                    <a:pt x="100" y="1061"/>
                  </a:lnTo>
                  <a:lnTo>
                    <a:pt x="92" y="1091"/>
                  </a:lnTo>
                  <a:lnTo>
                    <a:pt x="114" y="1094"/>
                  </a:lnTo>
                  <a:lnTo>
                    <a:pt x="136" y="1076"/>
                  </a:lnTo>
                  <a:lnTo>
                    <a:pt x="148" y="1083"/>
                  </a:lnTo>
                  <a:lnTo>
                    <a:pt x="177" y="1113"/>
                  </a:lnTo>
                  <a:lnTo>
                    <a:pt x="240" y="1116"/>
                  </a:lnTo>
                  <a:lnTo>
                    <a:pt x="284" y="1124"/>
                  </a:lnTo>
                  <a:lnTo>
                    <a:pt x="317" y="1131"/>
                  </a:lnTo>
                  <a:lnTo>
                    <a:pt x="339" y="1127"/>
                  </a:lnTo>
                  <a:lnTo>
                    <a:pt x="361" y="1098"/>
                  </a:lnTo>
                  <a:lnTo>
                    <a:pt x="376" y="1043"/>
                  </a:lnTo>
                  <a:lnTo>
                    <a:pt x="420" y="1039"/>
                  </a:lnTo>
                  <a:lnTo>
                    <a:pt x="457" y="965"/>
                  </a:lnTo>
                  <a:lnTo>
                    <a:pt x="494" y="954"/>
                  </a:lnTo>
                  <a:lnTo>
                    <a:pt x="593" y="998"/>
                  </a:lnTo>
                  <a:lnTo>
                    <a:pt x="593" y="1046"/>
                  </a:lnTo>
                  <a:lnTo>
                    <a:pt x="645" y="1120"/>
                  </a:lnTo>
                  <a:lnTo>
                    <a:pt x="667" y="1116"/>
                  </a:lnTo>
                  <a:lnTo>
                    <a:pt x="693" y="1109"/>
                  </a:lnTo>
                  <a:lnTo>
                    <a:pt x="715" y="1098"/>
                  </a:lnTo>
                  <a:lnTo>
                    <a:pt x="733" y="1083"/>
                  </a:lnTo>
                  <a:lnTo>
                    <a:pt x="748" y="1068"/>
                  </a:lnTo>
                  <a:lnTo>
                    <a:pt x="759" y="1057"/>
                  </a:lnTo>
                  <a:lnTo>
                    <a:pt x="770" y="1043"/>
                  </a:lnTo>
                  <a:lnTo>
                    <a:pt x="770" y="1035"/>
                  </a:lnTo>
                  <a:lnTo>
                    <a:pt x="777" y="1017"/>
                  </a:lnTo>
                  <a:lnTo>
                    <a:pt x="785" y="995"/>
                  </a:lnTo>
                  <a:lnTo>
                    <a:pt x="799" y="965"/>
                  </a:lnTo>
                  <a:lnTo>
                    <a:pt x="810" y="958"/>
                  </a:lnTo>
                  <a:lnTo>
                    <a:pt x="818" y="943"/>
                  </a:lnTo>
                  <a:lnTo>
                    <a:pt x="821" y="932"/>
                  </a:lnTo>
                  <a:lnTo>
                    <a:pt x="821" y="917"/>
                  </a:lnTo>
                  <a:lnTo>
                    <a:pt x="821" y="888"/>
                  </a:lnTo>
                  <a:lnTo>
                    <a:pt x="814" y="859"/>
                  </a:lnTo>
                  <a:lnTo>
                    <a:pt x="799" y="829"/>
                  </a:lnTo>
                  <a:lnTo>
                    <a:pt x="781" y="800"/>
                  </a:lnTo>
                  <a:lnTo>
                    <a:pt x="759" y="774"/>
                  </a:lnTo>
                  <a:lnTo>
                    <a:pt x="737" y="755"/>
                  </a:lnTo>
                  <a:lnTo>
                    <a:pt x="722" y="737"/>
                  </a:lnTo>
                  <a:lnTo>
                    <a:pt x="718" y="730"/>
                  </a:lnTo>
                  <a:lnTo>
                    <a:pt x="715" y="722"/>
                  </a:lnTo>
                  <a:lnTo>
                    <a:pt x="722" y="711"/>
                  </a:lnTo>
                  <a:lnTo>
                    <a:pt x="729" y="704"/>
                  </a:lnTo>
                  <a:lnTo>
                    <a:pt x="744" y="696"/>
                  </a:lnTo>
                  <a:lnTo>
                    <a:pt x="755" y="693"/>
                  </a:lnTo>
                  <a:lnTo>
                    <a:pt x="770" y="689"/>
                  </a:lnTo>
                  <a:lnTo>
                    <a:pt x="788" y="682"/>
                  </a:lnTo>
                  <a:lnTo>
                    <a:pt x="803" y="674"/>
                  </a:lnTo>
                  <a:lnTo>
                    <a:pt x="818" y="660"/>
                  </a:lnTo>
                  <a:lnTo>
                    <a:pt x="825" y="649"/>
                  </a:lnTo>
                  <a:lnTo>
                    <a:pt x="832" y="645"/>
                  </a:lnTo>
                  <a:lnTo>
                    <a:pt x="847" y="638"/>
                  </a:lnTo>
                  <a:lnTo>
                    <a:pt x="866" y="638"/>
                  </a:lnTo>
                  <a:lnTo>
                    <a:pt x="917" y="652"/>
                  </a:lnTo>
                  <a:lnTo>
                    <a:pt x="1053" y="656"/>
                  </a:lnTo>
                  <a:lnTo>
                    <a:pt x="1064" y="645"/>
                  </a:lnTo>
                  <a:lnTo>
                    <a:pt x="1072" y="634"/>
                  </a:lnTo>
                  <a:lnTo>
                    <a:pt x="1076" y="623"/>
                  </a:lnTo>
                  <a:lnTo>
                    <a:pt x="1079" y="615"/>
                  </a:lnTo>
                  <a:lnTo>
                    <a:pt x="1076" y="604"/>
                  </a:lnTo>
                  <a:lnTo>
                    <a:pt x="1072" y="597"/>
                  </a:lnTo>
                  <a:lnTo>
                    <a:pt x="1061" y="582"/>
                  </a:lnTo>
                  <a:lnTo>
                    <a:pt x="1050" y="568"/>
                  </a:lnTo>
                  <a:lnTo>
                    <a:pt x="1035" y="560"/>
                  </a:lnTo>
                  <a:lnTo>
                    <a:pt x="1020" y="549"/>
                  </a:lnTo>
                  <a:lnTo>
                    <a:pt x="1020" y="457"/>
                  </a:lnTo>
                  <a:lnTo>
                    <a:pt x="1024" y="406"/>
                  </a:lnTo>
                  <a:lnTo>
                    <a:pt x="1028" y="383"/>
                  </a:lnTo>
                  <a:lnTo>
                    <a:pt x="1072" y="321"/>
                  </a:lnTo>
                  <a:lnTo>
                    <a:pt x="1112" y="269"/>
                  </a:lnTo>
                  <a:lnTo>
                    <a:pt x="1134" y="247"/>
                  </a:lnTo>
                  <a:lnTo>
                    <a:pt x="1157" y="225"/>
                  </a:lnTo>
                  <a:lnTo>
                    <a:pt x="1175" y="207"/>
                  </a:lnTo>
                  <a:lnTo>
                    <a:pt x="1186" y="192"/>
                  </a:lnTo>
                  <a:lnTo>
                    <a:pt x="1193" y="177"/>
                  </a:lnTo>
                  <a:lnTo>
                    <a:pt x="1193" y="162"/>
                  </a:lnTo>
                  <a:lnTo>
                    <a:pt x="1193" y="148"/>
                  </a:lnTo>
                  <a:lnTo>
                    <a:pt x="1186" y="137"/>
                  </a:lnTo>
                  <a:lnTo>
                    <a:pt x="1179" y="122"/>
                  </a:lnTo>
                  <a:lnTo>
                    <a:pt x="1168" y="107"/>
                  </a:lnTo>
                  <a:lnTo>
                    <a:pt x="1157" y="89"/>
                  </a:lnTo>
                  <a:lnTo>
                    <a:pt x="1149" y="63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>
              <a:off x="8950" y="4588"/>
              <a:ext cx="686" cy="686"/>
            </a:xfrm>
            <a:custGeom>
              <a:avLst/>
              <a:gdLst>
                <a:gd name="T0" fmla="*/ 0 w 335"/>
                <a:gd name="T1" fmla="*/ 11 h 335"/>
                <a:gd name="T2" fmla="*/ 0 w 335"/>
                <a:gd name="T3" fmla="*/ 11 h 335"/>
                <a:gd name="T4" fmla="*/ 22 w 335"/>
                <a:gd name="T5" fmla="*/ 19 h 335"/>
                <a:gd name="T6" fmla="*/ 48 w 335"/>
                <a:gd name="T7" fmla="*/ 30 h 335"/>
                <a:gd name="T8" fmla="*/ 85 w 335"/>
                <a:gd name="T9" fmla="*/ 37 h 335"/>
                <a:gd name="T10" fmla="*/ 125 w 335"/>
                <a:gd name="T11" fmla="*/ 41 h 335"/>
                <a:gd name="T12" fmla="*/ 173 w 335"/>
                <a:gd name="T13" fmla="*/ 41 h 335"/>
                <a:gd name="T14" fmla="*/ 199 w 335"/>
                <a:gd name="T15" fmla="*/ 37 h 335"/>
                <a:gd name="T16" fmla="*/ 225 w 335"/>
                <a:gd name="T17" fmla="*/ 30 h 335"/>
                <a:gd name="T18" fmla="*/ 254 w 335"/>
                <a:gd name="T19" fmla="*/ 19 h 335"/>
                <a:gd name="T20" fmla="*/ 280 w 335"/>
                <a:gd name="T21" fmla="*/ 8 h 335"/>
                <a:gd name="T22" fmla="*/ 280 w 335"/>
                <a:gd name="T23" fmla="*/ 8 h 335"/>
                <a:gd name="T24" fmla="*/ 284 w 335"/>
                <a:gd name="T25" fmla="*/ 4 h 335"/>
                <a:gd name="T26" fmla="*/ 287 w 335"/>
                <a:gd name="T27" fmla="*/ 0 h 335"/>
                <a:gd name="T28" fmla="*/ 291 w 335"/>
                <a:gd name="T29" fmla="*/ 0 h 335"/>
                <a:gd name="T30" fmla="*/ 299 w 335"/>
                <a:gd name="T31" fmla="*/ 0 h 335"/>
                <a:gd name="T32" fmla="*/ 302 w 335"/>
                <a:gd name="T33" fmla="*/ 8 h 335"/>
                <a:gd name="T34" fmla="*/ 306 w 335"/>
                <a:gd name="T35" fmla="*/ 19 h 335"/>
                <a:gd name="T36" fmla="*/ 306 w 335"/>
                <a:gd name="T37" fmla="*/ 19 h 335"/>
                <a:gd name="T38" fmla="*/ 313 w 335"/>
                <a:gd name="T39" fmla="*/ 44 h 335"/>
                <a:gd name="T40" fmla="*/ 317 w 335"/>
                <a:gd name="T41" fmla="*/ 74 h 335"/>
                <a:gd name="T42" fmla="*/ 317 w 335"/>
                <a:gd name="T43" fmla="*/ 89 h 335"/>
                <a:gd name="T44" fmla="*/ 313 w 335"/>
                <a:gd name="T45" fmla="*/ 103 h 335"/>
                <a:gd name="T46" fmla="*/ 306 w 335"/>
                <a:gd name="T47" fmla="*/ 122 h 335"/>
                <a:gd name="T48" fmla="*/ 291 w 335"/>
                <a:gd name="T49" fmla="*/ 148 h 335"/>
                <a:gd name="T50" fmla="*/ 291 w 335"/>
                <a:gd name="T51" fmla="*/ 148 h 335"/>
                <a:gd name="T52" fmla="*/ 280 w 335"/>
                <a:gd name="T53" fmla="*/ 166 h 335"/>
                <a:gd name="T54" fmla="*/ 280 w 335"/>
                <a:gd name="T55" fmla="*/ 184 h 335"/>
                <a:gd name="T56" fmla="*/ 284 w 335"/>
                <a:gd name="T57" fmla="*/ 199 h 335"/>
                <a:gd name="T58" fmla="*/ 291 w 335"/>
                <a:gd name="T59" fmla="*/ 207 h 335"/>
                <a:gd name="T60" fmla="*/ 302 w 335"/>
                <a:gd name="T61" fmla="*/ 214 h 335"/>
                <a:gd name="T62" fmla="*/ 313 w 335"/>
                <a:gd name="T63" fmla="*/ 218 h 335"/>
                <a:gd name="T64" fmla="*/ 324 w 335"/>
                <a:gd name="T65" fmla="*/ 221 h 335"/>
                <a:gd name="T66" fmla="*/ 324 w 335"/>
                <a:gd name="T67" fmla="*/ 221 h 335"/>
                <a:gd name="T68" fmla="*/ 328 w 335"/>
                <a:gd name="T69" fmla="*/ 229 h 335"/>
                <a:gd name="T70" fmla="*/ 332 w 335"/>
                <a:gd name="T71" fmla="*/ 254 h 335"/>
                <a:gd name="T72" fmla="*/ 335 w 335"/>
                <a:gd name="T73" fmla="*/ 273 h 335"/>
                <a:gd name="T74" fmla="*/ 335 w 335"/>
                <a:gd name="T75" fmla="*/ 291 h 335"/>
                <a:gd name="T76" fmla="*/ 332 w 335"/>
                <a:gd name="T77" fmla="*/ 313 h 335"/>
                <a:gd name="T78" fmla="*/ 324 w 335"/>
                <a:gd name="T79" fmla="*/ 335 h 33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35" h="335">
                  <a:moveTo>
                    <a:pt x="0" y="11"/>
                  </a:moveTo>
                  <a:lnTo>
                    <a:pt x="0" y="11"/>
                  </a:lnTo>
                  <a:lnTo>
                    <a:pt x="22" y="19"/>
                  </a:lnTo>
                  <a:lnTo>
                    <a:pt x="48" y="30"/>
                  </a:lnTo>
                  <a:lnTo>
                    <a:pt x="85" y="37"/>
                  </a:lnTo>
                  <a:lnTo>
                    <a:pt x="125" y="41"/>
                  </a:lnTo>
                  <a:lnTo>
                    <a:pt x="173" y="41"/>
                  </a:lnTo>
                  <a:lnTo>
                    <a:pt x="199" y="37"/>
                  </a:lnTo>
                  <a:lnTo>
                    <a:pt x="225" y="30"/>
                  </a:lnTo>
                  <a:lnTo>
                    <a:pt x="254" y="19"/>
                  </a:lnTo>
                  <a:lnTo>
                    <a:pt x="280" y="8"/>
                  </a:lnTo>
                  <a:lnTo>
                    <a:pt x="284" y="4"/>
                  </a:lnTo>
                  <a:lnTo>
                    <a:pt x="287" y="0"/>
                  </a:lnTo>
                  <a:lnTo>
                    <a:pt x="291" y="0"/>
                  </a:lnTo>
                  <a:lnTo>
                    <a:pt x="299" y="0"/>
                  </a:lnTo>
                  <a:lnTo>
                    <a:pt x="302" y="8"/>
                  </a:lnTo>
                  <a:lnTo>
                    <a:pt x="306" y="19"/>
                  </a:lnTo>
                  <a:lnTo>
                    <a:pt x="313" y="44"/>
                  </a:lnTo>
                  <a:lnTo>
                    <a:pt x="317" y="74"/>
                  </a:lnTo>
                  <a:lnTo>
                    <a:pt x="317" y="89"/>
                  </a:lnTo>
                  <a:lnTo>
                    <a:pt x="313" y="103"/>
                  </a:lnTo>
                  <a:lnTo>
                    <a:pt x="306" y="122"/>
                  </a:lnTo>
                  <a:lnTo>
                    <a:pt x="291" y="148"/>
                  </a:lnTo>
                  <a:lnTo>
                    <a:pt x="280" y="166"/>
                  </a:lnTo>
                  <a:lnTo>
                    <a:pt x="280" y="184"/>
                  </a:lnTo>
                  <a:lnTo>
                    <a:pt x="284" y="199"/>
                  </a:lnTo>
                  <a:lnTo>
                    <a:pt x="291" y="207"/>
                  </a:lnTo>
                  <a:lnTo>
                    <a:pt x="302" y="214"/>
                  </a:lnTo>
                  <a:lnTo>
                    <a:pt x="313" y="218"/>
                  </a:lnTo>
                  <a:lnTo>
                    <a:pt x="324" y="221"/>
                  </a:lnTo>
                  <a:lnTo>
                    <a:pt x="328" y="229"/>
                  </a:lnTo>
                  <a:lnTo>
                    <a:pt x="332" y="254"/>
                  </a:lnTo>
                  <a:lnTo>
                    <a:pt x="335" y="273"/>
                  </a:lnTo>
                  <a:lnTo>
                    <a:pt x="335" y="291"/>
                  </a:lnTo>
                  <a:lnTo>
                    <a:pt x="332" y="313"/>
                  </a:lnTo>
                  <a:lnTo>
                    <a:pt x="324" y="335"/>
                  </a:lnTo>
                </a:path>
              </a:pathLst>
            </a:custGeom>
            <a:noFill/>
            <a:ln w="238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2"/>
            <p:cNvSpPr/>
            <p:nvPr/>
          </p:nvSpPr>
          <p:spPr bwMode="auto">
            <a:xfrm>
              <a:off x="10172" y="4754"/>
              <a:ext cx="483" cy="649"/>
            </a:xfrm>
            <a:custGeom>
              <a:avLst/>
              <a:gdLst>
                <a:gd name="T0" fmla="*/ 236 w 236"/>
                <a:gd name="T1" fmla="*/ 0 h 317"/>
                <a:gd name="T2" fmla="*/ 236 w 236"/>
                <a:gd name="T3" fmla="*/ 0 h 317"/>
                <a:gd name="T4" fmla="*/ 232 w 236"/>
                <a:gd name="T5" fmla="*/ 15 h 317"/>
                <a:gd name="T6" fmla="*/ 228 w 236"/>
                <a:gd name="T7" fmla="*/ 56 h 317"/>
                <a:gd name="T8" fmla="*/ 228 w 236"/>
                <a:gd name="T9" fmla="*/ 56 h 317"/>
                <a:gd name="T10" fmla="*/ 213 w 236"/>
                <a:gd name="T11" fmla="*/ 74 h 317"/>
                <a:gd name="T12" fmla="*/ 177 w 236"/>
                <a:gd name="T13" fmla="*/ 107 h 317"/>
                <a:gd name="T14" fmla="*/ 151 w 236"/>
                <a:gd name="T15" fmla="*/ 126 h 317"/>
                <a:gd name="T16" fmla="*/ 125 w 236"/>
                <a:gd name="T17" fmla="*/ 144 h 317"/>
                <a:gd name="T18" fmla="*/ 103 w 236"/>
                <a:gd name="T19" fmla="*/ 155 h 317"/>
                <a:gd name="T20" fmla="*/ 77 w 236"/>
                <a:gd name="T21" fmla="*/ 162 h 317"/>
                <a:gd name="T22" fmla="*/ 77 w 236"/>
                <a:gd name="T23" fmla="*/ 162 h 317"/>
                <a:gd name="T24" fmla="*/ 59 w 236"/>
                <a:gd name="T25" fmla="*/ 162 h 317"/>
                <a:gd name="T26" fmla="*/ 40 w 236"/>
                <a:gd name="T27" fmla="*/ 166 h 317"/>
                <a:gd name="T28" fmla="*/ 26 w 236"/>
                <a:gd name="T29" fmla="*/ 177 h 317"/>
                <a:gd name="T30" fmla="*/ 15 w 236"/>
                <a:gd name="T31" fmla="*/ 188 h 317"/>
                <a:gd name="T32" fmla="*/ 7 w 236"/>
                <a:gd name="T33" fmla="*/ 203 h 317"/>
                <a:gd name="T34" fmla="*/ 4 w 236"/>
                <a:gd name="T35" fmla="*/ 221 h 317"/>
                <a:gd name="T36" fmla="*/ 0 w 236"/>
                <a:gd name="T37" fmla="*/ 251 h 317"/>
                <a:gd name="T38" fmla="*/ 0 w 236"/>
                <a:gd name="T39" fmla="*/ 280 h 317"/>
                <a:gd name="T40" fmla="*/ 7 w 236"/>
                <a:gd name="T41" fmla="*/ 317 h 3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6" h="317">
                  <a:moveTo>
                    <a:pt x="236" y="0"/>
                  </a:moveTo>
                  <a:lnTo>
                    <a:pt x="236" y="0"/>
                  </a:lnTo>
                  <a:lnTo>
                    <a:pt x="232" y="15"/>
                  </a:lnTo>
                  <a:lnTo>
                    <a:pt x="228" y="56"/>
                  </a:lnTo>
                  <a:lnTo>
                    <a:pt x="213" y="74"/>
                  </a:lnTo>
                  <a:lnTo>
                    <a:pt x="177" y="107"/>
                  </a:lnTo>
                  <a:lnTo>
                    <a:pt x="151" y="126"/>
                  </a:lnTo>
                  <a:lnTo>
                    <a:pt x="125" y="144"/>
                  </a:lnTo>
                  <a:lnTo>
                    <a:pt x="103" y="155"/>
                  </a:lnTo>
                  <a:lnTo>
                    <a:pt x="77" y="162"/>
                  </a:lnTo>
                  <a:lnTo>
                    <a:pt x="59" y="162"/>
                  </a:lnTo>
                  <a:lnTo>
                    <a:pt x="40" y="166"/>
                  </a:lnTo>
                  <a:lnTo>
                    <a:pt x="26" y="177"/>
                  </a:lnTo>
                  <a:lnTo>
                    <a:pt x="15" y="188"/>
                  </a:lnTo>
                  <a:lnTo>
                    <a:pt x="7" y="203"/>
                  </a:lnTo>
                  <a:lnTo>
                    <a:pt x="4" y="221"/>
                  </a:lnTo>
                  <a:lnTo>
                    <a:pt x="0" y="251"/>
                  </a:lnTo>
                  <a:lnTo>
                    <a:pt x="0" y="280"/>
                  </a:lnTo>
                  <a:lnTo>
                    <a:pt x="7" y="317"/>
                  </a:lnTo>
                </a:path>
              </a:pathLst>
            </a:custGeom>
            <a:noFill/>
            <a:ln w="238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/>
            <p:nvPr/>
          </p:nvSpPr>
          <p:spPr bwMode="auto">
            <a:xfrm>
              <a:off x="9917" y="4754"/>
              <a:ext cx="1830" cy="3606"/>
            </a:xfrm>
            <a:custGeom>
              <a:avLst/>
              <a:gdLst>
                <a:gd name="T0" fmla="*/ 847 w 894"/>
                <a:gd name="T1" fmla="*/ 1753 h 1761"/>
                <a:gd name="T2" fmla="*/ 839 w 894"/>
                <a:gd name="T3" fmla="*/ 1665 h 1761"/>
                <a:gd name="T4" fmla="*/ 839 w 894"/>
                <a:gd name="T5" fmla="*/ 1624 h 1761"/>
                <a:gd name="T6" fmla="*/ 880 w 894"/>
                <a:gd name="T7" fmla="*/ 1599 h 1761"/>
                <a:gd name="T8" fmla="*/ 883 w 894"/>
                <a:gd name="T9" fmla="*/ 1525 h 1761"/>
                <a:gd name="T10" fmla="*/ 894 w 894"/>
                <a:gd name="T11" fmla="*/ 1448 h 1761"/>
                <a:gd name="T12" fmla="*/ 850 w 894"/>
                <a:gd name="T13" fmla="*/ 1411 h 1761"/>
                <a:gd name="T14" fmla="*/ 832 w 894"/>
                <a:gd name="T15" fmla="*/ 1363 h 1761"/>
                <a:gd name="T16" fmla="*/ 799 w 894"/>
                <a:gd name="T17" fmla="*/ 1275 h 1761"/>
                <a:gd name="T18" fmla="*/ 821 w 894"/>
                <a:gd name="T19" fmla="*/ 1205 h 1761"/>
                <a:gd name="T20" fmla="*/ 773 w 894"/>
                <a:gd name="T21" fmla="*/ 1171 h 1761"/>
                <a:gd name="T22" fmla="*/ 755 w 894"/>
                <a:gd name="T23" fmla="*/ 984 h 1761"/>
                <a:gd name="T24" fmla="*/ 732 w 894"/>
                <a:gd name="T25" fmla="*/ 869 h 1761"/>
                <a:gd name="T26" fmla="*/ 729 w 894"/>
                <a:gd name="T27" fmla="*/ 774 h 1761"/>
                <a:gd name="T28" fmla="*/ 718 w 894"/>
                <a:gd name="T29" fmla="*/ 641 h 1761"/>
                <a:gd name="T30" fmla="*/ 677 w 894"/>
                <a:gd name="T31" fmla="*/ 439 h 1761"/>
                <a:gd name="T32" fmla="*/ 666 w 894"/>
                <a:gd name="T33" fmla="*/ 343 h 1761"/>
                <a:gd name="T34" fmla="*/ 640 w 894"/>
                <a:gd name="T35" fmla="*/ 229 h 1761"/>
                <a:gd name="T36" fmla="*/ 530 w 894"/>
                <a:gd name="T37" fmla="*/ 118 h 1761"/>
                <a:gd name="T38" fmla="*/ 489 w 894"/>
                <a:gd name="T39" fmla="*/ 74 h 1761"/>
                <a:gd name="T40" fmla="*/ 361 w 894"/>
                <a:gd name="T41" fmla="*/ 0 h 1761"/>
                <a:gd name="T42" fmla="*/ 353 w 894"/>
                <a:gd name="T43" fmla="*/ 52 h 1761"/>
                <a:gd name="T44" fmla="*/ 224 w 894"/>
                <a:gd name="T45" fmla="*/ 151 h 1761"/>
                <a:gd name="T46" fmla="*/ 151 w 894"/>
                <a:gd name="T47" fmla="*/ 173 h 1761"/>
                <a:gd name="T48" fmla="*/ 125 w 894"/>
                <a:gd name="T49" fmla="*/ 277 h 1761"/>
                <a:gd name="T50" fmla="*/ 158 w 894"/>
                <a:gd name="T51" fmla="*/ 372 h 1761"/>
                <a:gd name="T52" fmla="*/ 176 w 894"/>
                <a:gd name="T53" fmla="*/ 428 h 1761"/>
                <a:gd name="T54" fmla="*/ 117 w 894"/>
                <a:gd name="T55" fmla="*/ 497 h 1761"/>
                <a:gd name="T56" fmla="*/ 7 w 894"/>
                <a:gd name="T57" fmla="*/ 656 h 1761"/>
                <a:gd name="T58" fmla="*/ 14 w 894"/>
                <a:gd name="T59" fmla="*/ 807 h 1761"/>
                <a:gd name="T60" fmla="*/ 59 w 894"/>
                <a:gd name="T61" fmla="*/ 869 h 1761"/>
                <a:gd name="T62" fmla="*/ 40 w 894"/>
                <a:gd name="T63" fmla="*/ 925 h 1761"/>
                <a:gd name="T64" fmla="*/ 70 w 894"/>
                <a:gd name="T65" fmla="*/ 962 h 1761"/>
                <a:gd name="T66" fmla="*/ 106 w 894"/>
                <a:gd name="T67" fmla="*/ 1043 h 1761"/>
                <a:gd name="T68" fmla="*/ 88 w 894"/>
                <a:gd name="T69" fmla="*/ 1113 h 1761"/>
                <a:gd name="T70" fmla="*/ 191 w 894"/>
                <a:gd name="T71" fmla="*/ 1138 h 1761"/>
                <a:gd name="T72" fmla="*/ 386 w 894"/>
                <a:gd name="T73" fmla="*/ 1179 h 1761"/>
                <a:gd name="T74" fmla="*/ 478 w 894"/>
                <a:gd name="T75" fmla="*/ 1234 h 1761"/>
                <a:gd name="T76" fmla="*/ 482 w 894"/>
                <a:gd name="T77" fmla="*/ 1348 h 1761"/>
                <a:gd name="T78" fmla="*/ 394 w 894"/>
                <a:gd name="T79" fmla="*/ 1403 h 1761"/>
                <a:gd name="T80" fmla="*/ 375 w 894"/>
                <a:gd name="T81" fmla="*/ 1462 h 1761"/>
                <a:gd name="T82" fmla="*/ 383 w 894"/>
                <a:gd name="T83" fmla="*/ 1514 h 1761"/>
                <a:gd name="T84" fmla="*/ 368 w 894"/>
                <a:gd name="T85" fmla="*/ 1551 h 1761"/>
                <a:gd name="T86" fmla="*/ 298 w 894"/>
                <a:gd name="T87" fmla="*/ 1602 h 1761"/>
                <a:gd name="T88" fmla="*/ 302 w 894"/>
                <a:gd name="T89" fmla="*/ 1643 h 1761"/>
                <a:gd name="T90" fmla="*/ 346 w 894"/>
                <a:gd name="T91" fmla="*/ 1658 h 1761"/>
                <a:gd name="T92" fmla="*/ 401 w 894"/>
                <a:gd name="T93" fmla="*/ 1628 h 1761"/>
                <a:gd name="T94" fmla="*/ 471 w 894"/>
                <a:gd name="T95" fmla="*/ 1602 h 1761"/>
                <a:gd name="T96" fmla="*/ 534 w 894"/>
                <a:gd name="T97" fmla="*/ 1624 h 1761"/>
                <a:gd name="T98" fmla="*/ 670 w 894"/>
                <a:gd name="T99" fmla="*/ 1720 h 1761"/>
                <a:gd name="T100" fmla="*/ 707 w 894"/>
                <a:gd name="T101" fmla="*/ 1757 h 17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94" h="1761">
                  <a:moveTo>
                    <a:pt x="791" y="1761"/>
                  </a:moveTo>
                  <a:lnTo>
                    <a:pt x="847" y="1753"/>
                  </a:lnTo>
                  <a:lnTo>
                    <a:pt x="854" y="1728"/>
                  </a:lnTo>
                  <a:lnTo>
                    <a:pt x="854" y="1702"/>
                  </a:lnTo>
                  <a:lnTo>
                    <a:pt x="854" y="1691"/>
                  </a:lnTo>
                  <a:lnTo>
                    <a:pt x="847" y="1676"/>
                  </a:lnTo>
                  <a:lnTo>
                    <a:pt x="839" y="1665"/>
                  </a:lnTo>
                  <a:lnTo>
                    <a:pt x="828" y="1654"/>
                  </a:lnTo>
                  <a:lnTo>
                    <a:pt x="828" y="1647"/>
                  </a:lnTo>
                  <a:lnTo>
                    <a:pt x="832" y="1632"/>
                  </a:lnTo>
                  <a:lnTo>
                    <a:pt x="839" y="1624"/>
                  </a:lnTo>
                  <a:lnTo>
                    <a:pt x="843" y="1617"/>
                  </a:lnTo>
                  <a:lnTo>
                    <a:pt x="854" y="1610"/>
                  </a:lnTo>
                  <a:lnTo>
                    <a:pt x="869" y="1606"/>
                  </a:lnTo>
                  <a:lnTo>
                    <a:pt x="880" y="1599"/>
                  </a:lnTo>
                  <a:lnTo>
                    <a:pt x="887" y="1591"/>
                  </a:lnTo>
                  <a:lnTo>
                    <a:pt x="891" y="1577"/>
                  </a:lnTo>
                  <a:lnTo>
                    <a:pt x="891" y="1562"/>
                  </a:lnTo>
                  <a:lnTo>
                    <a:pt x="887" y="1536"/>
                  </a:lnTo>
                  <a:lnTo>
                    <a:pt x="883" y="1525"/>
                  </a:lnTo>
                  <a:lnTo>
                    <a:pt x="883" y="1481"/>
                  </a:lnTo>
                  <a:lnTo>
                    <a:pt x="887" y="1470"/>
                  </a:lnTo>
                  <a:lnTo>
                    <a:pt x="891" y="1459"/>
                  </a:lnTo>
                  <a:lnTo>
                    <a:pt x="894" y="1448"/>
                  </a:lnTo>
                  <a:lnTo>
                    <a:pt x="891" y="1433"/>
                  </a:lnTo>
                  <a:lnTo>
                    <a:pt x="887" y="1422"/>
                  </a:lnTo>
                  <a:lnTo>
                    <a:pt x="872" y="1415"/>
                  </a:lnTo>
                  <a:lnTo>
                    <a:pt x="850" y="1411"/>
                  </a:lnTo>
                  <a:lnTo>
                    <a:pt x="847" y="1407"/>
                  </a:lnTo>
                  <a:lnTo>
                    <a:pt x="839" y="1400"/>
                  </a:lnTo>
                  <a:lnTo>
                    <a:pt x="836" y="1385"/>
                  </a:lnTo>
                  <a:lnTo>
                    <a:pt x="832" y="1363"/>
                  </a:lnTo>
                  <a:lnTo>
                    <a:pt x="832" y="1348"/>
                  </a:lnTo>
                  <a:lnTo>
                    <a:pt x="828" y="1333"/>
                  </a:lnTo>
                  <a:lnTo>
                    <a:pt x="817" y="1304"/>
                  </a:lnTo>
                  <a:lnTo>
                    <a:pt x="799" y="1275"/>
                  </a:lnTo>
                  <a:lnTo>
                    <a:pt x="806" y="1264"/>
                  </a:lnTo>
                  <a:lnTo>
                    <a:pt x="813" y="1249"/>
                  </a:lnTo>
                  <a:lnTo>
                    <a:pt x="821" y="1234"/>
                  </a:lnTo>
                  <a:lnTo>
                    <a:pt x="821" y="1219"/>
                  </a:lnTo>
                  <a:lnTo>
                    <a:pt x="821" y="1205"/>
                  </a:lnTo>
                  <a:lnTo>
                    <a:pt x="817" y="1197"/>
                  </a:lnTo>
                  <a:lnTo>
                    <a:pt x="810" y="1190"/>
                  </a:lnTo>
                  <a:lnTo>
                    <a:pt x="799" y="1186"/>
                  </a:lnTo>
                  <a:lnTo>
                    <a:pt x="788" y="1179"/>
                  </a:lnTo>
                  <a:lnTo>
                    <a:pt x="773" y="1171"/>
                  </a:lnTo>
                  <a:lnTo>
                    <a:pt x="766" y="1131"/>
                  </a:lnTo>
                  <a:lnTo>
                    <a:pt x="766" y="1050"/>
                  </a:lnTo>
                  <a:lnTo>
                    <a:pt x="762" y="1035"/>
                  </a:lnTo>
                  <a:lnTo>
                    <a:pt x="755" y="998"/>
                  </a:lnTo>
                  <a:lnTo>
                    <a:pt x="755" y="984"/>
                  </a:lnTo>
                  <a:lnTo>
                    <a:pt x="751" y="928"/>
                  </a:lnTo>
                  <a:lnTo>
                    <a:pt x="747" y="917"/>
                  </a:lnTo>
                  <a:lnTo>
                    <a:pt x="732" y="869"/>
                  </a:lnTo>
                  <a:lnTo>
                    <a:pt x="732" y="840"/>
                  </a:lnTo>
                  <a:lnTo>
                    <a:pt x="736" y="807"/>
                  </a:lnTo>
                  <a:lnTo>
                    <a:pt x="747" y="792"/>
                  </a:lnTo>
                  <a:lnTo>
                    <a:pt x="743" y="785"/>
                  </a:lnTo>
                  <a:lnTo>
                    <a:pt x="729" y="774"/>
                  </a:lnTo>
                  <a:lnTo>
                    <a:pt x="729" y="752"/>
                  </a:lnTo>
                  <a:lnTo>
                    <a:pt x="721" y="722"/>
                  </a:lnTo>
                  <a:lnTo>
                    <a:pt x="707" y="696"/>
                  </a:lnTo>
                  <a:lnTo>
                    <a:pt x="714" y="660"/>
                  </a:lnTo>
                  <a:lnTo>
                    <a:pt x="718" y="641"/>
                  </a:lnTo>
                  <a:lnTo>
                    <a:pt x="696" y="597"/>
                  </a:lnTo>
                  <a:lnTo>
                    <a:pt x="699" y="520"/>
                  </a:lnTo>
                  <a:lnTo>
                    <a:pt x="688" y="475"/>
                  </a:lnTo>
                  <a:lnTo>
                    <a:pt x="677" y="439"/>
                  </a:lnTo>
                  <a:lnTo>
                    <a:pt x="670" y="420"/>
                  </a:lnTo>
                  <a:lnTo>
                    <a:pt x="662" y="409"/>
                  </a:lnTo>
                  <a:lnTo>
                    <a:pt x="662" y="380"/>
                  </a:lnTo>
                  <a:lnTo>
                    <a:pt x="666" y="343"/>
                  </a:lnTo>
                  <a:lnTo>
                    <a:pt x="666" y="321"/>
                  </a:lnTo>
                  <a:lnTo>
                    <a:pt x="659" y="284"/>
                  </a:lnTo>
                  <a:lnTo>
                    <a:pt x="644" y="243"/>
                  </a:lnTo>
                  <a:lnTo>
                    <a:pt x="640" y="229"/>
                  </a:lnTo>
                  <a:lnTo>
                    <a:pt x="633" y="218"/>
                  </a:lnTo>
                  <a:lnTo>
                    <a:pt x="570" y="144"/>
                  </a:lnTo>
                  <a:lnTo>
                    <a:pt x="537" y="129"/>
                  </a:lnTo>
                  <a:lnTo>
                    <a:pt x="530" y="118"/>
                  </a:lnTo>
                  <a:lnTo>
                    <a:pt x="526" y="111"/>
                  </a:lnTo>
                  <a:lnTo>
                    <a:pt x="511" y="92"/>
                  </a:lnTo>
                  <a:lnTo>
                    <a:pt x="500" y="85"/>
                  </a:lnTo>
                  <a:lnTo>
                    <a:pt x="489" y="74"/>
                  </a:lnTo>
                  <a:lnTo>
                    <a:pt x="475" y="70"/>
                  </a:lnTo>
                  <a:lnTo>
                    <a:pt x="460" y="67"/>
                  </a:lnTo>
                  <a:lnTo>
                    <a:pt x="438" y="48"/>
                  </a:lnTo>
                  <a:lnTo>
                    <a:pt x="394" y="19"/>
                  </a:lnTo>
                  <a:lnTo>
                    <a:pt x="361" y="0"/>
                  </a:lnTo>
                  <a:lnTo>
                    <a:pt x="357" y="19"/>
                  </a:lnTo>
                  <a:lnTo>
                    <a:pt x="353" y="52"/>
                  </a:lnTo>
                  <a:lnTo>
                    <a:pt x="338" y="70"/>
                  </a:lnTo>
                  <a:lnTo>
                    <a:pt x="298" y="103"/>
                  </a:lnTo>
                  <a:lnTo>
                    <a:pt x="276" y="122"/>
                  </a:lnTo>
                  <a:lnTo>
                    <a:pt x="250" y="140"/>
                  </a:lnTo>
                  <a:lnTo>
                    <a:pt x="224" y="151"/>
                  </a:lnTo>
                  <a:lnTo>
                    <a:pt x="202" y="159"/>
                  </a:lnTo>
                  <a:lnTo>
                    <a:pt x="180" y="159"/>
                  </a:lnTo>
                  <a:lnTo>
                    <a:pt x="165" y="162"/>
                  </a:lnTo>
                  <a:lnTo>
                    <a:pt x="151" y="173"/>
                  </a:lnTo>
                  <a:lnTo>
                    <a:pt x="140" y="184"/>
                  </a:lnTo>
                  <a:lnTo>
                    <a:pt x="132" y="199"/>
                  </a:lnTo>
                  <a:lnTo>
                    <a:pt x="125" y="218"/>
                  </a:lnTo>
                  <a:lnTo>
                    <a:pt x="125" y="247"/>
                  </a:lnTo>
                  <a:lnTo>
                    <a:pt x="125" y="277"/>
                  </a:lnTo>
                  <a:lnTo>
                    <a:pt x="132" y="313"/>
                  </a:lnTo>
                  <a:lnTo>
                    <a:pt x="140" y="339"/>
                  </a:lnTo>
                  <a:lnTo>
                    <a:pt x="147" y="361"/>
                  </a:lnTo>
                  <a:lnTo>
                    <a:pt x="158" y="372"/>
                  </a:lnTo>
                  <a:lnTo>
                    <a:pt x="169" y="387"/>
                  </a:lnTo>
                  <a:lnTo>
                    <a:pt x="173" y="398"/>
                  </a:lnTo>
                  <a:lnTo>
                    <a:pt x="176" y="413"/>
                  </a:lnTo>
                  <a:lnTo>
                    <a:pt x="176" y="428"/>
                  </a:lnTo>
                  <a:lnTo>
                    <a:pt x="169" y="442"/>
                  </a:lnTo>
                  <a:lnTo>
                    <a:pt x="158" y="457"/>
                  </a:lnTo>
                  <a:lnTo>
                    <a:pt x="140" y="475"/>
                  </a:lnTo>
                  <a:lnTo>
                    <a:pt x="117" y="497"/>
                  </a:lnTo>
                  <a:lnTo>
                    <a:pt x="95" y="520"/>
                  </a:lnTo>
                  <a:lnTo>
                    <a:pt x="51" y="571"/>
                  </a:lnTo>
                  <a:lnTo>
                    <a:pt x="11" y="634"/>
                  </a:lnTo>
                  <a:lnTo>
                    <a:pt x="7" y="656"/>
                  </a:lnTo>
                  <a:lnTo>
                    <a:pt x="3" y="707"/>
                  </a:lnTo>
                  <a:lnTo>
                    <a:pt x="0" y="799"/>
                  </a:lnTo>
                  <a:lnTo>
                    <a:pt x="14" y="807"/>
                  </a:lnTo>
                  <a:lnTo>
                    <a:pt x="29" y="818"/>
                  </a:lnTo>
                  <a:lnTo>
                    <a:pt x="44" y="829"/>
                  </a:lnTo>
                  <a:lnTo>
                    <a:pt x="55" y="844"/>
                  </a:lnTo>
                  <a:lnTo>
                    <a:pt x="59" y="862"/>
                  </a:lnTo>
                  <a:lnTo>
                    <a:pt x="59" y="869"/>
                  </a:lnTo>
                  <a:lnTo>
                    <a:pt x="55" y="881"/>
                  </a:lnTo>
                  <a:lnTo>
                    <a:pt x="47" y="888"/>
                  </a:lnTo>
                  <a:lnTo>
                    <a:pt x="40" y="899"/>
                  </a:lnTo>
                  <a:lnTo>
                    <a:pt x="40" y="925"/>
                  </a:lnTo>
                  <a:lnTo>
                    <a:pt x="47" y="943"/>
                  </a:lnTo>
                  <a:lnTo>
                    <a:pt x="51" y="954"/>
                  </a:lnTo>
                  <a:lnTo>
                    <a:pt x="59" y="958"/>
                  </a:lnTo>
                  <a:lnTo>
                    <a:pt x="70" y="962"/>
                  </a:lnTo>
                  <a:lnTo>
                    <a:pt x="81" y="973"/>
                  </a:lnTo>
                  <a:lnTo>
                    <a:pt x="92" y="984"/>
                  </a:lnTo>
                  <a:lnTo>
                    <a:pt x="99" y="1002"/>
                  </a:lnTo>
                  <a:lnTo>
                    <a:pt x="103" y="1020"/>
                  </a:lnTo>
                  <a:lnTo>
                    <a:pt x="106" y="1043"/>
                  </a:lnTo>
                  <a:lnTo>
                    <a:pt x="99" y="1065"/>
                  </a:lnTo>
                  <a:lnTo>
                    <a:pt x="84" y="1094"/>
                  </a:lnTo>
                  <a:lnTo>
                    <a:pt x="84" y="1105"/>
                  </a:lnTo>
                  <a:lnTo>
                    <a:pt x="88" y="1113"/>
                  </a:lnTo>
                  <a:lnTo>
                    <a:pt x="95" y="1124"/>
                  </a:lnTo>
                  <a:lnTo>
                    <a:pt x="110" y="1135"/>
                  </a:lnTo>
                  <a:lnTo>
                    <a:pt x="129" y="1138"/>
                  </a:lnTo>
                  <a:lnTo>
                    <a:pt x="154" y="1142"/>
                  </a:lnTo>
                  <a:lnTo>
                    <a:pt x="191" y="1138"/>
                  </a:lnTo>
                  <a:lnTo>
                    <a:pt x="287" y="1171"/>
                  </a:lnTo>
                  <a:lnTo>
                    <a:pt x="316" y="1171"/>
                  </a:lnTo>
                  <a:lnTo>
                    <a:pt x="349" y="1175"/>
                  </a:lnTo>
                  <a:lnTo>
                    <a:pt x="386" y="1179"/>
                  </a:lnTo>
                  <a:lnTo>
                    <a:pt x="419" y="1186"/>
                  </a:lnTo>
                  <a:lnTo>
                    <a:pt x="453" y="1201"/>
                  </a:lnTo>
                  <a:lnTo>
                    <a:pt x="464" y="1212"/>
                  </a:lnTo>
                  <a:lnTo>
                    <a:pt x="475" y="1223"/>
                  </a:lnTo>
                  <a:lnTo>
                    <a:pt x="478" y="1234"/>
                  </a:lnTo>
                  <a:lnTo>
                    <a:pt x="482" y="1249"/>
                  </a:lnTo>
                  <a:lnTo>
                    <a:pt x="482" y="1304"/>
                  </a:lnTo>
                  <a:lnTo>
                    <a:pt x="482" y="1330"/>
                  </a:lnTo>
                  <a:lnTo>
                    <a:pt x="482" y="1348"/>
                  </a:lnTo>
                  <a:lnTo>
                    <a:pt x="475" y="1363"/>
                  </a:lnTo>
                  <a:lnTo>
                    <a:pt x="467" y="1378"/>
                  </a:lnTo>
                  <a:lnTo>
                    <a:pt x="453" y="1385"/>
                  </a:lnTo>
                  <a:lnTo>
                    <a:pt x="434" y="1389"/>
                  </a:lnTo>
                  <a:lnTo>
                    <a:pt x="394" y="1403"/>
                  </a:lnTo>
                  <a:lnTo>
                    <a:pt x="394" y="1411"/>
                  </a:lnTo>
                  <a:lnTo>
                    <a:pt x="386" y="1433"/>
                  </a:lnTo>
                  <a:lnTo>
                    <a:pt x="383" y="1448"/>
                  </a:lnTo>
                  <a:lnTo>
                    <a:pt x="375" y="1462"/>
                  </a:lnTo>
                  <a:lnTo>
                    <a:pt x="361" y="1477"/>
                  </a:lnTo>
                  <a:lnTo>
                    <a:pt x="346" y="1488"/>
                  </a:lnTo>
                  <a:lnTo>
                    <a:pt x="349" y="1507"/>
                  </a:lnTo>
                  <a:lnTo>
                    <a:pt x="383" y="1514"/>
                  </a:lnTo>
                  <a:lnTo>
                    <a:pt x="386" y="1518"/>
                  </a:lnTo>
                  <a:lnTo>
                    <a:pt x="386" y="1525"/>
                  </a:lnTo>
                  <a:lnTo>
                    <a:pt x="386" y="1532"/>
                  </a:lnTo>
                  <a:lnTo>
                    <a:pt x="379" y="1540"/>
                  </a:lnTo>
                  <a:lnTo>
                    <a:pt x="368" y="1551"/>
                  </a:lnTo>
                  <a:lnTo>
                    <a:pt x="349" y="1562"/>
                  </a:lnTo>
                  <a:lnTo>
                    <a:pt x="335" y="1569"/>
                  </a:lnTo>
                  <a:lnTo>
                    <a:pt x="309" y="1588"/>
                  </a:lnTo>
                  <a:lnTo>
                    <a:pt x="298" y="1602"/>
                  </a:lnTo>
                  <a:lnTo>
                    <a:pt x="294" y="1613"/>
                  </a:lnTo>
                  <a:lnTo>
                    <a:pt x="294" y="1628"/>
                  </a:lnTo>
                  <a:lnTo>
                    <a:pt x="298" y="1635"/>
                  </a:lnTo>
                  <a:lnTo>
                    <a:pt x="302" y="1643"/>
                  </a:lnTo>
                  <a:lnTo>
                    <a:pt x="327" y="1658"/>
                  </a:lnTo>
                  <a:lnTo>
                    <a:pt x="338" y="1661"/>
                  </a:lnTo>
                  <a:lnTo>
                    <a:pt x="346" y="1658"/>
                  </a:lnTo>
                  <a:lnTo>
                    <a:pt x="353" y="1650"/>
                  </a:lnTo>
                  <a:lnTo>
                    <a:pt x="368" y="1639"/>
                  </a:lnTo>
                  <a:lnTo>
                    <a:pt x="379" y="1632"/>
                  </a:lnTo>
                  <a:lnTo>
                    <a:pt x="390" y="1628"/>
                  </a:lnTo>
                  <a:lnTo>
                    <a:pt x="401" y="1628"/>
                  </a:lnTo>
                  <a:lnTo>
                    <a:pt x="412" y="1635"/>
                  </a:lnTo>
                  <a:lnTo>
                    <a:pt x="442" y="1610"/>
                  </a:lnTo>
                  <a:lnTo>
                    <a:pt x="449" y="1606"/>
                  </a:lnTo>
                  <a:lnTo>
                    <a:pt x="471" y="1602"/>
                  </a:lnTo>
                  <a:lnTo>
                    <a:pt x="486" y="1602"/>
                  </a:lnTo>
                  <a:lnTo>
                    <a:pt x="500" y="1602"/>
                  </a:lnTo>
                  <a:lnTo>
                    <a:pt x="515" y="1610"/>
                  </a:lnTo>
                  <a:lnTo>
                    <a:pt x="534" y="1624"/>
                  </a:lnTo>
                  <a:lnTo>
                    <a:pt x="604" y="1680"/>
                  </a:lnTo>
                  <a:lnTo>
                    <a:pt x="644" y="1680"/>
                  </a:lnTo>
                  <a:lnTo>
                    <a:pt x="659" y="1702"/>
                  </a:lnTo>
                  <a:lnTo>
                    <a:pt x="670" y="1720"/>
                  </a:lnTo>
                  <a:lnTo>
                    <a:pt x="677" y="1739"/>
                  </a:lnTo>
                  <a:lnTo>
                    <a:pt x="681" y="1746"/>
                  </a:lnTo>
                  <a:lnTo>
                    <a:pt x="688" y="1750"/>
                  </a:lnTo>
                  <a:lnTo>
                    <a:pt x="707" y="1757"/>
                  </a:lnTo>
                  <a:lnTo>
                    <a:pt x="736" y="1761"/>
                  </a:lnTo>
                  <a:lnTo>
                    <a:pt x="791" y="176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8663" y="3435"/>
              <a:ext cx="1992" cy="2097"/>
            </a:xfrm>
            <a:custGeom>
              <a:avLst/>
              <a:gdLst>
                <a:gd name="T0" fmla="*/ 973 w 973"/>
                <a:gd name="T1" fmla="*/ 644 h 1024"/>
                <a:gd name="T2" fmla="*/ 903 w 973"/>
                <a:gd name="T3" fmla="*/ 585 h 1024"/>
                <a:gd name="T4" fmla="*/ 869 w 973"/>
                <a:gd name="T5" fmla="*/ 593 h 1024"/>
                <a:gd name="T6" fmla="*/ 825 w 973"/>
                <a:gd name="T7" fmla="*/ 619 h 1024"/>
                <a:gd name="T8" fmla="*/ 796 w 973"/>
                <a:gd name="T9" fmla="*/ 604 h 1024"/>
                <a:gd name="T10" fmla="*/ 855 w 973"/>
                <a:gd name="T11" fmla="*/ 578 h 1024"/>
                <a:gd name="T12" fmla="*/ 869 w 973"/>
                <a:gd name="T13" fmla="*/ 545 h 1024"/>
                <a:gd name="T14" fmla="*/ 825 w 973"/>
                <a:gd name="T15" fmla="*/ 501 h 1024"/>
                <a:gd name="T16" fmla="*/ 755 w 973"/>
                <a:gd name="T17" fmla="*/ 427 h 1024"/>
                <a:gd name="T18" fmla="*/ 788 w 973"/>
                <a:gd name="T19" fmla="*/ 398 h 1024"/>
                <a:gd name="T20" fmla="*/ 755 w 973"/>
                <a:gd name="T21" fmla="*/ 379 h 1024"/>
                <a:gd name="T22" fmla="*/ 722 w 973"/>
                <a:gd name="T23" fmla="*/ 339 h 1024"/>
                <a:gd name="T24" fmla="*/ 634 w 973"/>
                <a:gd name="T25" fmla="*/ 328 h 1024"/>
                <a:gd name="T26" fmla="*/ 601 w 973"/>
                <a:gd name="T27" fmla="*/ 243 h 1024"/>
                <a:gd name="T28" fmla="*/ 615 w 973"/>
                <a:gd name="T29" fmla="*/ 177 h 1024"/>
                <a:gd name="T30" fmla="*/ 626 w 973"/>
                <a:gd name="T31" fmla="*/ 92 h 1024"/>
                <a:gd name="T32" fmla="*/ 733 w 973"/>
                <a:gd name="T33" fmla="*/ 40 h 1024"/>
                <a:gd name="T34" fmla="*/ 726 w 973"/>
                <a:gd name="T35" fmla="*/ 3 h 1024"/>
                <a:gd name="T36" fmla="*/ 656 w 973"/>
                <a:gd name="T37" fmla="*/ 7 h 1024"/>
                <a:gd name="T38" fmla="*/ 553 w 973"/>
                <a:gd name="T39" fmla="*/ 37 h 1024"/>
                <a:gd name="T40" fmla="*/ 453 w 973"/>
                <a:gd name="T41" fmla="*/ 22 h 1024"/>
                <a:gd name="T42" fmla="*/ 398 w 973"/>
                <a:gd name="T43" fmla="*/ 44 h 1024"/>
                <a:gd name="T44" fmla="*/ 380 w 973"/>
                <a:gd name="T45" fmla="*/ 121 h 1024"/>
                <a:gd name="T46" fmla="*/ 369 w 973"/>
                <a:gd name="T47" fmla="*/ 143 h 1024"/>
                <a:gd name="T48" fmla="*/ 313 w 973"/>
                <a:gd name="T49" fmla="*/ 202 h 1024"/>
                <a:gd name="T50" fmla="*/ 277 w 973"/>
                <a:gd name="T51" fmla="*/ 232 h 1024"/>
                <a:gd name="T52" fmla="*/ 295 w 973"/>
                <a:gd name="T53" fmla="*/ 276 h 1024"/>
                <a:gd name="T54" fmla="*/ 295 w 973"/>
                <a:gd name="T55" fmla="*/ 294 h 1024"/>
                <a:gd name="T56" fmla="*/ 262 w 973"/>
                <a:gd name="T57" fmla="*/ 302 h 1024"/>
                <a:gd name="T58" fmla="*/ 166 w 973"/>
                <a:gd name="T59" fmla="*/ 269 h 1024"/>
                <a:gd name="T60" fmla="*/ 122 w 973"/>
                <a:gd name="T61" fmla="*/ 272 h 1024"/>
                <a:gd name="T62" fmla="*/ 92 w 973"/>
                <a:gd name="T63" fmla="*/ 328 h 1024"/>
                <a:gd name="T64" fmla="*/ 52 w 973"/>
                <a:gd name="T65" fmla="*/ 361 h 1024"/>
                <a:gd name="T66" fmla="*/ 15 w 973"/>
                <a:gd name="T67" fmla="*/ 468 h 1024"/>
                <a:gd name="T68" fmla="*/ 0 w 973"/>
                <a:gd name="T69" fmla="*/ 486 h 1024"/>
                <a:gd name="T70" fmla="*/ 45 w 973"/>
                <a:gd name="T71" fmla="*/ 512 h 1024"/>
                <a:gd name="T72" fmla="*/ 81 w 973"/>
                <a:gd name="T73" fmla="*/ 493 h 1024"/>
                <a:gd name="T74" fmla="*/ 118 w 973"/>
                <a:gd name="T75" fmla="*/ 493 h 1024"/>
                <a:gd name="T76" fmla="*/ 137 w 973"/>
                <a:gd name="T77" fmla="*/ 501 h 1024"/>
                <a:gd name="T78" fmla="*/ 170 w 973"/>
                <a:gd name="T79" fmla="*/ 515 h 1024"/>
                <a:gd name="T80" fmla="*/ 144 w 973"/>
                <a:gd name="T81" fmla="*/ 574 h 1024"/>
                <a:gd name="T82" fmla="*/ 225 w 973"/>
                <a:gd name="T83" fmla="*/ 600 h 1024"/>
                <a:gd name="T84" fmla="*/ 365 w 973"/>
                <a:gd name="T85" fmla="*/ 593 h 1024"/>
                <a:gd name="T86" fmla="*/ 420 w 973"/>
                <a:gd name="T87" fmla="*/ 567 h 1024"/>
                <a:gd name="T88" fmla="*/ 439 w 973"/>
                <a:gd name="T89" fmla="*/ 571 h 1024"/>
                <a:gd name="T90" fmla="*/ 457 w 973"/>
                <a:gd name="T91" fmla="*/ 637 h 1024"/>
                <a:gd name="T92" fmla="*/ 431 w 973"/>
                <a:gd name="T93" fmla="*/ 711 h 1024"/>
                <a:gd name="T94" fmla="*/ 424 w 973"/>
                <a:gd name="T95" fmla="*/ 762 h 1024"/>
                <a:gd name="T96" fmla="*/ 461 w 973"/>
                <a:gd name="T97" fmla="*/ 784 h 1024"/>
                <a:gd name="T98" fmla="*/ 475 w 973"/>
                <a:gd name="T99" fmla="*/ 836 h 1024"/>
                <a:gd name="T100" fmla="*/ 464 w 973"/>
                <a:gd name="T101" fmla="*/ 898 h 1024"/>
                <a:gd name="T102" fmla="*/ 516 w 973"/>
                <a:gd name="T103" fmla="*/ 932 h 1024"/>
                <a:gd name="T104" fmla="*/ 590 w 973"/>
                <a:gd name="T105" fmla="*/ 961 h 1024"/>
                <a:gd name="T106" fmla="*/ 612 w 973"/>
                <a:gd name="T107" fmla="*/ 1002 h 1024"/>
                <a:gd name="T108" fmla="*/ 630 w 973"/>
                <a:gd name="T109" fmla="*/ 1024 h 1024"/>
                <a:gd name="T110" fmla="*/ 674 w 973"/>
                <a:gd name="T111" fmla="*/ 990 h 1024"/>
                <a:gd name="T112" fmla="*/ 744 w 973"/>
                <a:gd name="T113" fmla="*/ 965 h 1024"/>
                <a:gd name="T114" fmla="*/ 737 w 973"/>
                <a:gd name="T115" fmla="*/ 865 h 1024"/>
                <a:gd name="T116" fmla="*/ 777 w 973"/>
                <a:gd name="T117" fmla="*/ 810 h 1024"/>
                <a:gd name="T118" fmla="*/ 836 w 973"/>
                <a:gd name="T119" fmla="*/ 799 h 1024"/>
                <a:gd name="T120" fmla="*/ 950 w 973"/>
                <a:gd name="T121" fmla="*/ 714 h 1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3" h="1024">
                  <a:moveTo>
                    <a:pt x="965" y="700"/>
                  </a:moveTo>
                  <a:lnTo>
                    <a:pt x="965" y="700"/>
                  </a:lnTo>
                  <a:lnTo>
                    <a:pt x="969" y="663"/>
                  </a:lnTo>
                  <a:lnTo>
                    <a:pt x="973" y="644"/>
                  </a:lnTo>
                  <a:lnTo>
                    <a:pt x="939" y="615"/>
                  </a:lnTo>
                  <a:lnTo>
                    <a:pt x="903" y="585"/>
                  </a:lnTo>
                  <a:lnTo>
                    <a:pt x="899" y="585"/>
                  </a:lnTo>
                  <a:lnTo>
                    <a:pt x="884" y="589"/>
                  </a:lnTo>
                  <a:lnTo>
                    <a:pt x="869" y="593"/>
                  </a:lnTo>
                  <a:lnTo>
                    <a:pt x="847" y="607"/>
                  </a:lnTo>
                  <a:lnTo>
                    <a:pt x="836" y="615"/>
                  </a:lnTo>
                  <a:lnTo>
                    <a:pt x="825" y="619"/>
                  </a:lnTo>
                  <a:lnTo>
                    <a:pt x="814" y="615"/>
                  </a:lnTo>
                  <a:lnTo>
                    <a:pt x="803" y="615"/>
                  </a:lnTo>
                  <a:lnTo>
                    <a:pt x="799" y="607"/>
                  </a:lnTo>
                  <a:lnTo>
                    <a:pt x="796" y="604"/>
                  </a:lnTo>
                  <a:lnTo>
                    <a:pt x="803" y="596"/>
                  </a:lnTo>
                  <a:lnTo>
                    <a:pt x="818" y="593"/>
                  </a:lnTo>
                  <a:lnTo>
                    <a:pt x="840" y="585"/>
                  </a:lnTo>
                  <a:lnTo>
                    <a:pt x="855" y="578"/>
                  </a:lnTo>
                  <a:lnTo>
                    <a:pt x="858" y="571"/>
                  </a:lnTo>
                  <a:lnTo>
                    <a:pt x="869" y="556"/>
                  </a:lnTo>
                  <a:lnTo>
                    <a:pt x="869" y="545"/>
                  </a:lnTo>
                  <a:lnTo>
                    <a:pt x="869" y="534"/>
                  </a:lnTo>
                  <a:lnTo>
                    <a:pt x="862" y="523"/>
                  </a:lnTo>
                  <a:lnTo>
                    <a:pt x="847" y="515"/>
                  </a:lnTo>
                  <a:lnTo>
                    <a:pt x="825" y="501"/>
                  </a:lnTo>
                  <a:lnTo>
                    <a:pt x="799" y="475"/>
                  </a:lnTo>
                  <a:lnTo>
                    <a:pt x="777" y="449"/>
                  </a:lnTo>
                  <a:lnTo>
                    <a:pt x="755" y="427"/>
                  </a:lnTo>
                  <a:lnTo>
                    <a:pt x="766" y="423"/>
                  </a:lnTo>
                  <a:lnTo>
                    <a:pt x="781" y="412"/>
                  </a:lnTo>
                  <a:lnTo>
                    <a:pt x="785" y="405"/>
                  </a:lnTo>
                  <a:lnTo>
                    <a:pt x="788" y="398"/>
                  </a:lnTo>
                  <a:lnTo>
                    <a:pt x="781" y="390"/>
                  </a:lnTo>
                  <a:lnTo>
                    <a:pt x="770" y="387"/>
                  </a:lnTo>
                  <a:lnTo>
                    <a:pt x="755" y="379"/>
                  </a:lnTo>
                  <a:lnTo>
                    <a:pt x="741" y="372"/>
                  </a:lnTo>
                  <a:lnTo>
                    <a:pt x="729" y="353"/>
                  </a:lnTo>
                  <a:lnTo>
                    <a:pt x="722" y="342"/>
                  </a:lnTo>
                  <a:lnTo>
                    <a:pt x="722" y="339"/>
                  </a:lnTo>
                  <a:lnTo>
                    <a:pt x="656" y="342"/>
                  </a:lnTo>
                  <a:lnTo>
                    <a:pt x="645" y="335"/>
                  </a:lnTo>
                  <a:lnTo>
                    <a:pt x="634" y="328"/>
                  </a:lnTo>
                  <a:lnTo>
                    <a:pt x="623" y="317"/>
                  </a:lnTo>
                  <a:lnTo>
                    <a:pt x="612" y="298"/>
                  </a:lnTo>
                  <a:lnTo>
                    <a:pt x="604" y="272"/>
                  </a:lnTo>
                  <a:lnTo>
                    <a:pt x="601" y="243"/>
                  </a:lnTo>
                  <a:lnTo>
                    <a:pt x="601" y="202"/>
                  </a:lnTo>
                  <a:lnTo>
                    <a:pt x="608" y="195"/>
                  </a:lnTo>
                  <a:lnTo>
                    <a:pt x="615" y="177"/>
                  </a:lnTo>
                  <a:lnTo>
                    <a:pt x="623" y="140"/>
                  </a:lnTo>
                  <a:lnTo>
                    <a:pt x="626" y="118"/>
                  </a:lnTo>
                  <a:lnTo>
                    <a:pt x="626" y="92"/>
                  </a:lnTo>
                  <a:lnTo>
                    <a:pt x="659" y="70"/>
                  </a:lnTo>
                  <a:lnTo>
                    <a:pt x="693" y="51"/>
                  </a:lnTo>
                  <a:lnTo>
                    <a:pt x="711" y="48"/>
                  </a:lnTo>
                  <a:lnTo>
                    <a:pt x="733" y="40"/>
                  </a:lnTo>
                  <a:lnTo>
                    <a:pt x="737" y="11"/>
                  </a:lnTo>
                  <a:lnTo>
                    <a:pt x="733" y="7"/>
                  </a:lnTo>
                  <a:lnTo>
                    <a:pt x="726" y="3"/>
                  </a:lnTo>
                  <a:lnTo>
                    <a:pt x="715" y="0"/>
                  </a:lnTo>
                  <a:lnTo>
                    <a:pt x="700" y="0"/>
                  </a:lnTo>
                  <a:lnTo>
                    <a:pt x="682" y="0"/>
                  </a:lnTo>
                  <a:lnTo>
                    <a:pt x="656" y="7"/>
                  </a:lnTo>
                  <a:lnTo>
                    <a:pt x="623" y="18"/>
                  </a:lnTo>
                  <a:lnTo>
                    <a:pt x="590" y="44"/>
                  </a:lnTo>
                  <a:lnTo>
                    <a:pt x="553" y="37"/>
                  </a:lnTo>
                  <a:lnTo>
                    <a:pt x="531" y="33"/>
                  </a:lnTo>
                  <a:lnTo>
                    <a:pt x="509" y="26"/>
                  </a:lnTo>
                  <a:lnTo>
                    <a:pt x="479" y="22"/>
                  </a:lnTo>
                  <a:lnTo>
                    <a:pt x="453" y="22"/>
                  </a:lnTo>
                  <a:lnTo>
                    <a:pt x="427" y="26"/>
                  </a:lnTo>
                  <a:lnTo>
                    <a:pt x="416" y="29"/>
                  </a:lnTo>
                  <a:lnTo>
                    <a:pt x="405" y="37"/>
                  </a:lnTo>
                  <a:lnTo>
                    <a:pt x="398" y="44"/>
                  </a:lnTo>
                  <a:lnTo>
                    <a:pt x="394" y="55"/>
                  </a:lnTo>
                  <a:lnTo>
                    <a:pt x="383" y="96"/>
                  </a:lnTo>
                  <a:lnTo>
                    <a:pt x="380" y="121"/>
                  </a:lnTo>
                  <a:lnTo>
                    <a:pt x="380" y="132"/>
                  </a:lnTo>
                  <a:lnTo>
                    <a:pt x="380" y="140"/>
                  </a:lnTo>
                  <a:lnTo>
                    <a:pt x="369" y="143"/>
                  </a:lnTo>
                  <a:lnTo>
                    <a:pt x="346" y="162"/>
                  </a:lnTo>
                  <a:lnTo>
                    <a:pt x="332" y="173"/>
                  </a:lnTo>
                  <a:lnTo>
                    <a:pt x="321" y="188"/>
                  </a:lnTo>
                  <a:lnTo>
                    <a:pt x="313" y="202"/>
                  </a:lnTo>
                  <a:lnTo>
                    <a:pt x="310" y="217"/>
                  </a:lnTo>
                  <a:lnTo>
                    <a:pt x="299" y="221"/>
                  </a:lnTo>
                  <a:lnTo>
                    <a:pt x="277" y="232"/>
                  </a:lnTo>
                  <a:lnTo>
                    <a:pt x="269" y="243"/>
                  </a:lnTo>
                  <a:lnTo>
                    <a:pt x="269" y="250"/>
                  </a:lnTo>
                  <a:lnTo>
                    <a:pt x="277" y="261"/>
                  </a:lnTo>
                  <a:lnTo>
                    <a:pt x="295" y="276"/>
                  </a:lnTo>
                  <a:lnTo>
                    <a:pt x="299" y="280"/>
                  </a:lnTo>
                  <a:lnTo>
                    <a:pt x="299" y="287"/>
                  </a:lnTo>
                  <a:lnTo>
                    <a:pt x="295" y="294"/>
                  </a:lnTo>
                  <a:lnTo>
                    <a:pt x="288" y="298"/>
                  </a:lnTo>
                  <a:lnTo>
                    <a:pt x="277" y="302"/>
                  </a:lnTo>
                  <a:lnTo>
                    <a:pt x="262" y="302"/>
                  </a:lnTo>
                  <a:lnTo>
                    <a:pt x="240" y="302"/>
                  </a:lnTo>
                  <a:lnTo>
                    <a:pt x="221" y="298"/>
                  </a:lnTo>
                  <a:lnTo>
                    <a:pt x="188" y="283"/>
                  </a:lnTo>
                  <a:lnTo>
                    <a:pt x="166" y="269"/>
                  </a:lnTo>
                  <a:lnTo>
                    <a:pt x="159" y="261"/>
                  </a:lnTo>
                  <a:lnTo>
                    <a:pt x="148" y="265"/>
                  </a:lnTo>
                  <a:lnTo>
                    <a:pt x="122" y="272"/>
                  </a:lnTo>
                  <a:lnTo>
                    <a:pt x="111" y="280"/>
                  </a:lnTo>
                  <a:lnTo>
                    <a:pt x="100" y="291"/>
                  </a:lnTo>
                  <a:lnTo>
                    <a:pt x="92" y="305"/>
                  </a:lnTo>
                  <a:lnTo>
                    <a:pt x="92" y="328"/>
                  </a:lnTo>
                  <a:lnTo>
                    <a:pt x="56" y="342"/>
                  </a:lnTo>
                  <a:lnTo>
                    <a:pt x="52" y="361"/>
                  </a:lnTo>
                  <a:lnTo>
                    <a:pt x="45" y="401"/>
                  </a:lnTo>
                  <a:lnTo>
                    <a:pt x="37" y="423"/>
                  </a:lnTo>
                  <a:lnTo>
                    <a:pt x="26" y="445"/>
                  </a:lnTo>
                  <a:lnTo>
                    <a:pt x="15" y="468"/>
                  </a:lnTo>
                  <a:lnTo>
                    <a:pt x="0" y="486"/>
                  </a:lnTo>
                  <a:lnTo>
                    <a:pt x="8" y="497"/>
                  </a:lnTo>
                  <a:lnTo>
                    <a:pt x="22" y="508"/>
                  </a:lnTo>
                  <a:lnTo>
                    <a:pt x="33" y="512"/>
                  </a:lnTo>
                  <a:lnTo>
                    <a:pt x="45" y="512"/>
                  </a:lnTo>
                  <a:lnTo>
                    <a:pt x="56" y="512"/>
                  </a:lnTo>
                  <a:lnTo>
                    <a:pt x="67" y="504"/>
                  </a:lnTo>
                  <a:lnTo>
                    <a:pt x="81" y="493"/>
                  </a:lnTo>
                  <a:lnTo>
                    <a:pt x="92" y="490"/>
                  </a:lnTo>
                  <a:lnTo>
                    <a:pt x="100" y="486"/>
                  </a:lnTo>
                  <a:lnTo>
                    <a:pt x="107" y="486"/>
                  </a:lnTo>
                  <a:lnTo>
                    <a:pt x="118" y="493"/>
                  </a:lnTo>
                  <a:lnTo>
                    <a:pt x="126" y="501"/>
                  </a:lnTo>
                  <a:lnTo>
                    <a:pt x="129" y="501"/>
                  </a:lnTo>
                  <a:lnTo>
                    <a:pt x="137" y="501"/>
                  </a:lnTo>
                  <a:lnTo>
                    <a:pt x="155" y="501"/>
                  </a:lnTo>
                  <a:lnTo>
                    <a:pt x="162" y="501"/>
                  </a:lnTo>
                  <a:lnTo>
                    <a:pt x="166" y="508"/>
                  </a:lnTo>
                  <a:lnTo>
                    <a:pt x="170" y="515"/>
                  </a:lnTo>
                  <a:lnTo>
                    <a:pt x="166" y="530"/>
                  </a:lnTo>
                  <a:lnTo>
                    <a:pt x="155" y="556"/>
                  </a:lnTo>
                  <a:lnTo>
                    <a:pt x="144" y="574"/>
                  </a:lnTo>
                  <a:lnTo>
                    <a:pt x="166" y="582"/>
                  </a:lnTo>
                  <a:lnTo>
                    <a:pt x="192" y="593"/>
                  </a:lnTo>
                  <a:lnTo>
                    <a:pt x="225" y="600"/>
                  </a:lnTo>
                  <a:lnTo>
                    <a:pt x="269" y="604"/>
                  </a:lnTo>
                  <a:lnTo>
                    <a:pt x="313" y="604"/>
                  </a:lnTo>
                  <a:lnTo>
                    <a:pt x="339" y="600"/>
                  </a:lnTo>
                  <a:lnTo>
                    <a:pt x="365" y="593"/>
                  </a:lnTo>
                  <a:lnTo>
                    <a:pt x="391" y="585"/>
                  </a:lnTo>
                  <a:lnTo>
                    <a:pt x="420" y="571"/>
                  </a:lnTo>
                  <a:lnTo>
                    <a:pt x="420" y="567"/>
                  </a:lnTo>
                  <a:lnTo>
                    <a:pt x="427" y="563"/>
                  </a:lnTo>
                  <a:lnTo>
                    <a:pt x="431" y="563"/>
                  </a:lnTo>
                  <a:lnTo>
                    <a:pt x="435" y="567"/>
                  </a:lnTo>
                  <a:lnTo>
                    <a:pt x="439" y="571"/>
                  </a:lnTo>
                  <a:lnTo>
                    <a:pt x="442" y="585"/>
                  </a:lnTo>
                  <a:lnTo>
                    <a:pt x="450" y="611"/>
                  </a:lnTo>
                  <a:lnTo>
                    <a:pt x="457" y="637"/>
                  </a:lnTo>
                  <a:lnTo>
                    <a:pt x="457" y="652"/>
                  </a:lnTo>
                  <a:lnTo>
                    <a:pt x="450" y="670"/>
                  </a:lnTo>
                  <a:lnTo>
                    <a:pt x="442" y="688"/>
                  </a:lnTo>
                  <a:lnTo>
                    <a:pt x="431" y="711"/>
                  </a:lnTo>
                  <a:lnTo>
                    <a:pt x="420" y="733"/>
                  </a:lnTo>
                  <a:lnTo>
                    <a:pt x="420" y="751"/>
                  </a:lnTo>
                  <a:lnTo>
                    <a:pt x="424" y="762"/>
                  </a:lnTo>
                  <a:lnTo>
                    <a:pt x="431" y="773"/>
                  </a:lnTo>
                  <a:lnTo>
                    <a:pt x="442" y="777"/>
                  </a:lnTo>
                  <a:lnTo>
                    <a:pt x="453" y="781"/>
                  </a:lnTo>
                  <a:lnTo>
                    <a:pt x="461" y="784"/>
                  </a:lnTo>
                  <a:lnTo>
                    <a:pt x="464" y="795"/>
                  </a:lnTo>
                  <a:lnTo>
                    <a:pt x="472" y="817"/>
                  </a:lnTo>
                  <a:lnTo>
                    <a:pt x="475" y="836"/>
                  </a:lnTo>
                  <a:lnTo>
                    <a:pt x="475" y="854"/>
                  </a:lnTo>
                  <a:lnTo>
                    <a:pt x="472" y="876"/>
                  </a:lnTo>
                  <a:lnTo>
                    <a:pt x="464" y="898"/>
                  </a:lnTo>
                  <a:lnTo>
                    <a:pt x="468" y="902"/>
                  </a:lnTo>
                  <a:lnTo>
                    <a:pt x="475" y="909"/>
                  </a:lnTo>
                  <a:lnTo>
                    <a:pt x="490" y="921"/>
                  </a:lnTo>
                  <a:lnTo>
                    <a:pt x="516" y="932"/>
                  </a:lnTo>
                  <a:lnTo>
                    <a:pt x="549" y="939"/>
                  </a:lnTo>
                  <a:lnTo>
                    <a:pt x="578" y="954"/>
                  </a:lnTo>
                  <a:lnTo>
                    <a:pt x="590" y="961"/>
                  </a:lnTo>
                  <a:lnTo>
                    <a:pt x="601" y="972"/>
                  </a:lnTo>
                  <a:lnTo>
                    <a:pt x="608" y="987"/>
                  </a:lnTo>
                  <a:lnTo>
                    <a:pt x="612" y="1002"/>
                  </a:lnTo>
                  <a:lnTo>
                    <a:pt x="612" y="1013"/>
                  </a:lnTo>
                  <a:lnTo>
                    <a:pt x="615" y="1024"/>
                  </a:lnTo>
                  <a:lnTo>
                    <a:pt x="623" y="1024"/>
                  </a:lnTo>
                  <a:lnTo>
                    <a:pt x="630" y="1024"/>
                  </a:lnTo>
                  <a:lnTo>
                    <a:pt x="645" y="1016"/>
                  </a:lnTo>
                  <a:lnTo>
                    <a:pt x="659" y="1005"/>
                  </a:lnTo>
                  <a:lnTo>
                    <a:pt x="674" y="990"/>
                  </a:lnTo>
                  <a:lnTo>
                    <a:pt x="693" y="976"/>
                  </a:lnTo>
                  <a:lnTo>
                    <a:pt x="715" y="965"/>
                  </a:lnTo>
                  <a:lnTo>
                    <a:pt x="729" y="965"/>
                  </a:lnTo>
                  <a:lnTo>
                    <a:pt x="744" y="965"/>
                  </a:lnTo>
                  <a:lnTo>
                    <a:pt x="737" y="924"/>
                  </a:lnTo>
                  <a:lnTo>
                    <a:pt x="737" y="891"/>
                  </a:lnTo>
                  <a:lnTo>
                    <a:pt x="737" y="865"/>
                  </a:lnTo>
                  <a:lnTo>
                    <a:pt x="744" y="843"/>
                  </a:lnTo>
                  <a:lnTo>
                    <a:pt x="752" y="828"/>
                  </a:lnTo>
                  <a:lnTo>
                    <a:pt x="763" y="817"/>
                  </a:lnTo>
                  <a:lnTo>
                    <a:pt x="777" y="810"/>
                  </a:lnTo>
                  <a:lnTo>
                    <a:pt x="792" y="806"/>
                  </a:lnTo>
                  <a:lnTo>
                    <a:pt x="814" y="803"/>
                  </a:lnTo>
                  <a:lnTo>
                    <a:pt x="836" y="799"/>
                  </a:lnTo>
                  <a:lnTo>
                    <a:pt x="862" y="784"/>
                  </a:lnTo>
                  <a:lnTo>
                    <a:pt x="888" y="770"/>
                  </a:lnTo>
                  <a:lnTo>
                    <a:pt x="914" y="751"/>
                  </a:lnTo>
                  <a:lnTo>
                    <a:pt x="950" y="714"/>
                  </a:lnTo>
                  <a:lnTo>
                    <a:pt x="965" y="70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5"/>
            <p:cNvSpPr/>
            <p:nvPr/>
          </p:nvSpPr>
          <p:spPr bwMode="auto">
            <a:xfrm>
              <a:off x="7609" y="4588"/>
              <a:ext cx="2021" cy="2097"/>
            </a:xfrm>
            <a:custGeom>
              <a:avLst/>
              <a:gdLst>
                <a:gd name="T0" fmla="*/ 965 w 987"/>
                <a:gd name="T1" fmla="*/ 103 h 1024"/>
                <a:gd name="T2" fmla="*/ 957 w 987"/>
                <a:gd name="T3" fmla="*/ 19 h 1024"/>
                <a:gd name="T4" fmla="*/ 946 w 987"/>
                <a:gd name="T5" fmla="*/ 0 h 1024"/>
                <a:gd name="T6" fmla="*/ 931 w 987"/>
                <a:gd name="T7" fmla="*/ 8 h 1024"/>
                <a:gd name="T8" fmla="*/ 828 w 987"/>
                <a:gd name="T9" fmla="*/ 41 h 1024"/>
                <a:gd name="T10" fmla="*/ 677 w 987"/>
                <a:gd name="T11" fmla="*/ 22 h 1024"/>
                <a:gd name="T12" fmla="*/ 633 w 987"/>
                <a:gd name="T13" fmla="*/ 33 h 1024"/>
                <a:gd name="T14" fmla="*/ 545 w 987"/>
                <a:gd name="T15" fmla="*/ 140 h 1024"/>
                <a:gd name="T16" fmla="*/ 515 w 987"/>
                <a:gd name="T17" fmla="*/ 195 h 1024"/>
                <a:gd name="T18" fmla="*/ 460 w 987"/>
                <a:gd name="T19" fmla="*/ 195 h 1024"/>
                <a:gd name="T20" fmla="*/ 357 w 987"/>
                <a:gd name="T21" fmla="*/ 148 h 1024"/>
                <a:gd name="T22" fmla="*/ 280 w 987"/>
                <a:gd name="T23" fmla="*/ 140 h 1024"/>
                <a:gd name="T24" fmla="*/ 254 w 987"/>
                <a:gd name="T25" fmla="*/ 125 h 1024"/>
                <a:gd name="T26" fmla="*/ 202 w 987"/>
                <a:gd name="T27" fmla="*/ 111 h 1024"/>
                <a:gd name="T28" fmla="*/ 180 w 987"/>
                <a:gd name="T29" fmla="*/ 140 h 1024"/>
                <a:gd name="T30" fmla="*/ 191 w 987"/>
                <a:gd name="T31" fmla="*/ 199 h 1024"/>
                <a:gd name="T32" fmla="*/ 184 w 987"/>
                <a:gd name="T33" fmla="*/ 236 h 1024"/>
                <a:gd name="T34" fmla="*/ 169 w 987"/>
                <a:gd name="T35" fmla="*/ 254 h 1024"/>
                <a:gd name="T36" fmla="*/ 199 w 987"/>
                <a:gd name="T37" fmla="*/ 288 h 1024"/>
                <a:gd name="T38" fmla="*/ 239 w 987"/>
                <a:gd name="T39" fmla="*/ 317 h 1024"/>
                <a:gd name="T40" fmla="*/ 239 w 987"/>
                <a:gd name="T41" fmla="*/ 394 h 1024"/>
                <a:gd name="T42" fmla="*/ 188 w 987"/>
                <a:gd name="T43" fmla="*/ 486 h 1024"/>
                <a:gd name="T44" fmla="*/ 239 w 987"/>
                <a:gd name="T45" fmla="*/ 516 h 1024"/>
                <a:gd name="T46" fmla="*/ 184 w 987"/>
                <a:gd name="T47" fmla="*/ 615 h 1024"/>
                <a:gd name="T48" fmla="*/ 143 w 987"/>
                <a:gd name="T49" fmla="*/ 707 h 1024"/>
                <a:gd name="T50" fmla="*/ 118 w 987"/>
                <a:gd name="T51" fmla="*/ 715 h 1024"/>
                <a:gd name="T52" fmla="*/ 81 w 987"/>
                <a:gd name="T53" fmla="*/ 752 h 1024"/>
                <a:gd name="T54" fmla="*/ 59 w 987"/>
                <a:gd name="T55" fmla="*/ 814 h 1024"/>
                <a:gd name="T56" fmla="*/ 18 w 987"/>
                <a:gd name="T57" fmla="*/ 855 h 1024"/>
                <a:gd name="T58" fmla="*/ 0 w 987"/>
                <a:gd name="T59" fmla="*/ 928 h 1024"/>
                <a:gd name="T60" fmla="*/ 26 w 987"/>
                <a:gd name="T61" fmla="*/ 987 h 1024"/>
                <a:gd name="T62" fmla="*/ 81 w 987"/>
                <a:gd name="T63" fmla="*/ 998 h 1024"/>
                <a:gd name="T64" fmla="*/ 154 w 987"/>
                <a:gd name="T65" fmla="*/ 976 h 1024"/>
                <a:gd name="T66" fmla="*/ 232 w 987"/>
                <a:gd name="T67" fmla="*/ 1002 h 1024"/>
                <a:gd name="T68" fmla="*/ 331 w 987"/>
                <a:gd name="T69" fmla="*/ 1020 h 1024"/>
                <a:gd name="T70" fmla="*/ 420 w 987"/>
                <a:gd name="T71" fmla="*/ 991 h 1024"/>
                <a:gd name="T72" fmla="*/ 537 w 987"/>
                <a:gd name="T73" fmla="*/ 947 h 1024"/>
                <a:gd name="T74" fmla="*/ 574 w 987"/>
                <a:gd name="T75" fmla="*/ 943 h 1024"/>
                <a:gd name="T76" fmla="*/ 571 w 987"/>
                <a:gd name="T77" fmla="*/ 906 h 1024"/>
                <a:gd name="T78" fmla="*/ 596 w 987"/>
                <a:gd name="T79" fmla="*/ 825 h 1024"/>
                <a:gd name="T80" fmla="*/ 615 w 987"/>
                <a:gd name="T81" fmla="*/ 718 h 1024"/>
                <a:gd name="T82" fmla="*/ 677 w 987"/>
                <a:gd name="T83" fmla="*/ 490 h 1024"/>
                <a:gd name="T84" fmla="*/ 696 w 987"/>
                <a:gd name="T85" fmla="*/ 461 h 1024"/>
                <a:gd name="T86" fmla="*/ 744 w 987"/>
                <a:gd name="T87" fmla="*/ 461 h 1024"/>
                <a:gd name="T88" fmla="*/ 806 w 987"/>
                <a:gd name="T89" fmla="*/ 464 h 1024"/>
                <a:gd name="T90" fmla="*/ 979 w 987"/>
                <a:gd name="T91" fmla="*/ 335 h 1024"/>
                <a:gd name="T92" fmla="*/ 987 w 987"/>
                <a:gd name="T93" fmla="*/ 291 h 1024"/>
                <a:gd name="T94" fmla="*/ 976 w 987"/>
                <a:gd name="T95" fmla="*/ 221 h 1024"/>
                <a:gd name="T96" fmla="*/ 946 w 987"/>
                <a:gd name="T97" fmla="*/ 207 h 1024"/>
                <a:gd name="T98" fmla="*/ 946 w 987"/>
                <a:gd name="T99" fmla="*/ 148 h 10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87" h="1024">
                  <a:moveTo>
                    <a:pt x="946" y="148"/>
                  </a:moveTo>
                  <a:lnTo>
                    <a:pt x="946" y="148"/>
                  </a:lnTo>
                  <a:lnTo>
                    <a:pt x="957" y="125"/>
                  </a:lnTo>
                  <a:lnTo>
                    <a:pt x="965" y="103"/>
                  </a:lnTo>
                  <a:lnTo>
                    <a:pt x="968" y="89"/>
                  </a:lnTo>
                  <a:lnTo>
                    <a:pt x="968" y="74"/>
                  </a:lnTo>
                  <a:lnTo>
                    <a:pt x="965" y="48"/>
                  </a:lnTo>
                  <a:lnTo>
                    <a:pt x="957" y="19"/>
                  </a:lnTo>
                  <a:lnTo>
                    <a:pt x="954" y="8"/>
                  </a:lnTo>
                  <a:lnTo>
                    <a:pt x="950" y="4"/>
                  </a:lnTo>
                  <a:lnTo>
                    <a:pt x="946" y="0"/>
                  </a:lnTo>
                  <a:lnTo>
                    <a:pt x="942" y="0"/>
                  </a:lnTo>
                  <a:lnTo>
                    <a:pt x="935" y="4"/>
                  </a:lnTo>
                  <a:lnTo>
                    <a:pt x="931" y="8"/>
                  </a:lnTo>
                  <a:lnTo>
                    <a:pt x="906" y="22"/>
                  </a:lnTo>
                  <a:lnTo>
                    <a:pt x="880" y="30"/>
                  </a:lnTo>
                  <a:lnTo>
                    <a:pt x="854" y="37"/>
                  </a:lnTo>
                  <a:lnTo>
                    <a:pt x="828" y="41"/>
                  </a:lnTo>
                  <a:lnTo>
                    <a:pt x="780" y="44"/>
                  </a:lnTo>
                  <a:lnTo>
                    <a:pt x="740" y="41"/>
                  </a:lnTo>
                  <a:lnTo>
                    <a:pt x="707" y="33"/>
                  </a:lnTo>
                  <a:lnTo>
                    <a:pt x="677" y="22"/>
                  </a:lnTo>
                  <a:lnTo>
                    <a:pt x="655" y="11"/>
                  </a:lnTo>
                  <a:lnTo>
                    <a:pt x="633" y="33"/>
                  </a:lnTo>
                  <a:lnTo>
                    <a:pt x="626" y="37"/>
                  </a:lnTo>
                  <a:lnTo>
                    <a:pt x="582" y="92"/>
                  </a:lnTo>
                  <a:lnTo>
                    <a:pt x="545" y="140"/>
                  </a:lnTo>
                  <a:lnTo>
                    <a:pt x="530" y="166"/>
                  </a:lnTo>
                  <a:lnTo>
                    <a:pt x="523" y="188"/>
                  </a:lnTo>
                  <a:lnTo>
                    <a:pt x="515" y="195"/>
                  </a:lnTo>
                  <a:lnTo>
                    <a:pt x="508" y="199"/>
                  </a:lnTo>
                  <a:lnTo>
                    <a:pt x="501" y="203"/>
                  </a:lnTo>
                  <a:lnTo>
                    <a:pt x="486" y="203"/>
                  </a:lnTo>
                  <a:lnTo>
                    <a:pt x="460" y="195"/>
                  </a:lnTo>
                  <a:lnTo>
                    <a:pt x="431" y="188"/>
                  </a:lnTo>
                  <a:lnTo>
                    <a:pt x="379" y="159"/>
                  </a:lnTo>
                  <a:lnTo>
                    <a:pt x="357" y="148"/>
                  </a:lnTo>
                  <a:lnTo>
                    <a:pt x="350" y="144"/>
                  </a:lnTo>
                  <a:lnTo>
                    <a:pt x="328" y="137"/>
                  </a:lnTo>
                  <a:lnTo>
                    <a:pt x="294" y="137"/>
                  </a:lnTo>
                  <a:lnTo>
                    <a:pt x="280" y="140"/>
                  </a:lnTo>
                  <a:lnTo>
                    <a:pt x="265" y="148"/>
                  </a:lnTo>
                  <a:lnTo>
                    <a:pt x="258" y="137"/>
                  </a:lnTo>
                  <a:lnTo>
                    <a:pt x="254" y="125"/>
                  </a:lnTo>
                  <a:lnTo>
                    <a:pt x="243" y="114"/>
                  </a:lnTo>
                  <a:lnTo>
                    <a:pt x="232" y="111"/>
                  </a:lnTo>
                  <a:lnTo>
                    <a:pt x="221" y="107"/>
                  </a:lnTo>
                  <a:lnTo>
                    <a:pt x="202" y="111"/>
                  </a:lnTo>
                  <a:lnTo>
                    <a:pt x="184" y="129"/>
                  </a:lnTo>
                  <a:lnTo>
                    <a:pt x="180" y="140"/>
                  </a:lnTo>
                  <a:lnTo>
                    <a:pt x="180" y="162"/>
                  </a:lnTo>
                  <a:lnTo>
                    <a:pt x="188" y="195"/>
                  </a:lnTo>
                  <a:lnTo>
                    <a:pt x="191" y="199"/>
                  </a:lnTo>
                  <a:lnTo>
                    <a:pt x="191" y="210"/>
                  </a:lnTo>
                  <a:lnTo>
                    <a:pt x="191" y="218"/>
                  </a:lnTo>
                  <a:lnTo>
                    <a:pt x="188" y="225"/>
                  </a:lnTo>
                  <a:lnTo>
                    <a:pt x="184" y="236"/>
                  </a:lnTo>
                  <a:lnTo>
                    <a:pt x="173" y="247"/>
                  </a:lnTo>
                  <a:lnTo>
                    <a:pt x="169" y="251"/>
                  </a:lnTo>
                  <a:lnTo>
                    <a:pt x="169" y="254"/>
                  </a:lnTo>
                  <a:lnTo>
                    <a:pt x="169" y="262"/>
                  </a:lnTo>
                  <a:lnTo>
                    <a:pt x="173" y="269"/>
                  </a:lnTo>
                  <a:lnTo>
                    <a:pt x="184" y="276"/>
                  </a:lnTo>
                  <a:lnTo>
                    <a:pt x="199" y="288"/>
                  </a:lnTo>
                  <a:lnTo>
                    <a:pt x="221" y="302"/>
                  </a:lnTo>
                  <a:lnTo>
                    <a:pt x="232" y="310"/>
                  </a:lnTo>
                  <a:lnTo>
                    <a:pt x="239" y="317"/>
                  </a:lnTo>
                  <a:lnTo>
                    <a:pt x="246" y="328"/>
                  </a:lnTo>
                  <a:lnTo>
                    <a:pt x="246" y="339"/>
                  </a:lnTo>
                  <a:lnTo>
                    <a:pt x="246" y="365"/>
                  </a:lnTo>
                  <a:lnTo>
                    <a:pt x="239" y="394"/>
                  </a:lnTo>
                  <a:lnTo>
                    <a:pt x="224" y="424"/>
                  </a:lnTo>
                  <a:lnTo>
                    <a:pt x="210" y="450"/>
                  </a:lnTo>
                  <a:lnTo>
                    <a:pt x="188" y="486"/>
                  </a:lnTo>
                  <a:lnTo>
                    <a:pt x="202" y="490"/>
                  </a:lnTo>
                  <a:lnTo>
                    <a:pt x="217" y="497"/>
                  </a:lnTo>
                  <a:lnTo>
                    <a:pt x="228" y="505"/>
                  </a:lnTo>
                  <a:lnTo>
                    <a:pt x="239" y="516"/>
                  </a:lnTo>
                  <a:lnTo>
                    <a:pt x="239" y="531"/>
                  </a:lnTo>
                  <a:lnTo>
                    <a:pt x="232" y="553"/>
                  </a:lnTo>
                  <a:lnTo>
                    <a:pt x="217" y="578"/>
                  </a:lnTo>
                  <a:lnTo>
                    <a:pt x="184" y="615"/>
                  </a:lnTo>
                  <a:lnTo>
                    <a:pt x="169" y="660"/>
                  </a:lnTo>
                  <a:lnTo>
                    <a:pt x="154" y="693"/>
                  </a:lnTo>
                  <a:lnTo>
                    <a:pt x="143" y="707"/>
                  </a:lnTo>
                  <a:lnTo>
                    <a:pt x="136" y="715"/>
                  </a:lnTo>
                  <a:lnTo>
                    <a:pt x="125" y="715"/>
                  </a:lnTo>
                  <a:lnTo>
                    <a:pt x="118" y="715"/>
                  </a:lnTo>
                  <a:lnTo>
                    <a:pt x="110" y="718"/>
                  </a:lnTo>
                  <a:lnTo>
                    <a:pt x="99" y="722"/>
                  </a:lnTo>
                  <a:lnTo>
                    <a:pt x="88" y="733"/>
                  </a:lnTo>
                  <a:lnTo>
                    <a:pt x="81" y="752"/>
                  </a:lnTo>
                  <a:lnTo>
                    <a:pt x="73" y="774"/>
                  </a:lnTo>
                  <a:lnTo>
                    <a:pt x="70" y="796"/>
                  </a:lnTo>
                  <a:lnTo>
                    <a:pt x="59" y="814"/>
                  </a:lnTo>
                  <a:lnTo>
                    <a:pt x="51" y="829"/>
                  </a:lnTo>
                  <a:lnTo>
                    <a:pt x="40" y="840"/>
                  </a:lnTo>
                  <a:lnTo>
                    <a:pt x="26" y="851"/>
                  </a:lnTo>
                  <a:lnTo>
                    <a:pt x="18" y="855"/>
                  </a:lnTo>
                  <a:lnTo>
                    <a:pt x="11" y="877"/>
                  </a:lnTo>
                  <a:lnTo>
                    <a:pt x="3" y="903"/>
                  </a:lnTo>
                  <a:lnTo>
                    <a:pt x="0" y="928"/>
                  </a:lnTo>
                  <a:lnTo>
                    <a:pt x="3" y="954"/>
                  </a:lnTo>
                  <a:lnTo>
                    <a:pt x="11" y="965"/>
                  </a:lnTo>
                  <a:lnTo>
                    <a:pt x="18" y="976"/>
                  </a:lnTo>
                  <a:lnTo>
                    <a:pt x="26" y="987"/>
                  </a:lnTo>
                  <a:lnTo>
                    <a:pt x="40" y="991"/>
                  </a:lnTo>
                  <a:lnTo>
                    <a:pt x="59" y="998"/>
                  </a:lnTo>
                  <a:lnTo>
                    <a:pt x="81" y="998"/>
                  </a:lnTo>
                  <a:lnTo>
                    <a:pt x="107" y="984"/>
                  </a:lnTo>
                  <a:lnTo>
                    <a:pt x="129" y="976"/>
                  </a:lnTo>
                  <a:lnTo>
                    <a:pt x="151" y="976"/>
                  </a:lnTo>
                  <a:lnTo>
                    <a:pt x="154" y="976"/>
                  </a:lnTo>
                  <a:lnTo>
                    <a:pt x="184" y="962"/>
                  </a:lnTo>
                  <a:lnTo>
                    <a:pt x="213" y="991"/>
                  </a:lnTo>
                  <a:lnTo>
                    <a:pt x="232" y="1002"/>
                  </a:lnTo>
                  <a:lnTo>
                    <a:pt x="250" y="1013"/>
                  </a:lnTo>
                  <a:lnTo>
                    <a:pt x="276" y="1020"/>
                  </a:lnTo>
                  <a:lnTo>
                    <a:pt x="309" y="1024"/>
                  </a:lnTo>
                  <a:lnTo>
                    <a:pt x="331" y="1020"/>
                  </a:lnTo>
                  <a:lnTo>
                    <a:pt x="350" y="1020"/>
                  </a:lnTo>
                  <a:lnTo>
                    <a:pt x="372" y="1013"/>
                  </a:lnTo>
                  <a:lnTo>
                    <a:pt x="394" y="1002"/>
                  </a:lnTo>
                  <a:lnTo>
                    <a:pt x="420" y="991"/>
                  </a:lnTo>
                  <a:lnTo>
                    <a:pt x="445" y="976"/>
                  </a:lnTo>
                  <a:lnTo>
                    <a:pt x="497" y="958"/>
                  </a:lnTo>
                  <a:lnTo>
                    <a:pt x="537" y="947"/>
                  </a:lnTo>
                  <a:lnTo>
                    <a:pt x="552" y="943"/>
                  </a:lnTo>
                  <a:lnTo>
                    <a:pt x="567" y="943"/>
                  </a:lnTo>
                  <a:lnTo>
                    <a:pt x="574" y="943"/>
                  </a:lnTo>
                  <a:lnTo>
                    <a:pt x="578" y="939"/>
                  </a:lnTo>
                  <a:lnTo>
                    <a:pt x="578" y="932"/>
                  </a:lnTo>
                  <a:lnTo>
                    <a:pt x="578" y="921"/>
                  </a:lnTo>
                  <a:lnTo>
                    <a:pt x="571" y="906"/>
                  </a:lnTo>
                  <a:lnTo>
                    <a:pt x="567" y="899"/>
                  </a:lnTo>
                  <a:lnTo>
                    <a:pt x="593" y="840"/>
                  </a:lnTo>
                  <a:lnTo>
                    <a:pt x="596" y="825"/>
                  </a:lnTo>
                  <a:lnTo>
                    <a:pt x="607" y="796"/>
                  </a:lnTo>
                  <a:lnTo>
                    <a:pt x="615" y="759"/>
                  </a:lnTo>
                  <a:lnTo>
                    <a:pt x="615" y="737"/>
                  </a:lnTo>
                  <a:lnTo>
                    <a:pt x="615" y="718"/>
                  </a:lnTo>
                  <a:lnTo>
                    <a:pt x="626" y="656"/>
                  </a:lnTo>
                  <a:lnTo>
                    <a:pt x="655" y="623"/>
                  </a:lnTo>
                  <a:lnTo>
                    <a:pt x="674" y="553"/>
                  </a:lnTo>
                  <a:lnTo>
                    <a:pt x="677" y="490"/>
                  </a:lnTo>
                  <a:lnTo>
                    <a:pt x="681" y="483"/>
                  </a:lnTo>
                  <a:lnTo>
                    <a:pt x="688" y="468"/>
                  </a:lnTo>
                  <a:lnTo>
                    <a:pt x="696" y="461"/>
                  </a:lnTo>
                  <a:lnTo>
                    <a:pt x="707" y="457"/>
                  </a:lnTo>
                  <a:lnTo>
                    <a:pt x="722" y="457"/>
                  </a:lnTo>
                  <a:lnTo>
                    <a:pt x="744" y="461"/>
                  </a:lnTo>
                  <a:lnTo>
                    <a:pt x="766" y="468"/>
                  </a:lnTo>
                  <a:lnTo>
                    <a:pt x="780" y="468"/>
                  </a:lnTo>
                  <a:lnTo>
                    <a:pt x="795" y="468"/>
                  </a:lnTo>
                  <a:lnTo>
                    <a:pt x="806" y="464"/>
                  </a:lnTo>
                  <a:lnTo>
                    <a:pt x="817" y="453"/>
                  </a:lnTo>
                  <a:lnTo>
                    <a:pt x="821" y="450"/>
                  </a:lnTo>
                  <a:lnTo>
                    <a:pt x="906" y="380"/>
                  </a:lnTo>
                  <a:lnTo>
                    <a:pt x="979" y="335"/>
                  </a:lnTo>
                  <a:lnTo>
                    <a:pt x="983" y="313"/>
                  </a:lnTo>
                  <a:lnTo>
                    <a:pt x="987" y="291"/>
                  </a:lnTo>
                  <a:lnTo>
                    <a:pt x="987" y="273"/>
                  </a:lnTo>
                  <a:lnTo>
                    <a:pt x="987" y="254"/>
                  </a:lnTo>
                  <a:lnTo>
                    <a:pt x="979" y="232"/>
                  </a:lnTo>
                  <a:lnTo>
                    <a:pt x="976" y="221"/>
                  </a:lnTo>
                  <a:lnTo>
                    <a:pt x="965" y="218"/>
                  </a:lnTo>
                  <a:lnTo>
                    <a:pt x="954" y="214"/>
                  </a:lnTo>
                  <a:lnTo>
                    <a:pt x="946" y="207"/>
                  </a:lnTo>
                  <a:lnTo>
                    <a:pt x="935" y="199"/>
                  </a:lnTo>
                  <a:lnTo>
                    <a:pt x="931" y="184"/>
                  </a:lnTo>
                  <a:lnTo>
                    <a:pt x="935" y="170"/>
                  </a:lnTo>
                  <a:lnTo>
                    <a:pt x="946" y="14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/>
            <p:nvPr/>
          </p:nvSpPr>
          <p:spPr bwMode="auto">
            <a:xfrm>
              <a:off x="8618" y="9099"/>
              <a:ext cx="1689" cy="1529"/>
            </a:xfrm>
            <a:custGeom>
              <a:avLst/>
              <a:gdLst>
                <a:gd name="T0" fmla="*/ 766 w 825"/>
                <a:gd name="T1" fmla="*/ 213 h 747"/>
                <a:gd name="T2" fmla="*/ 729 w 825"/>
                <a:gd name="T3" fmla="*/ 217 h 747"/>
                <a:gd name="T4" fmla="*/ 715 w 825"/>
                <a:gd name="T5" fmla="*/ 202 h 747"/>
                <a:gd name="T6" fmla="*/ 711 w 825"/>
                <a:gd name="T7" fmla="*/ 151 h 747"/>
                <a:gd name="T8" fmla="*/ 729 w 825"/>
                <a:gd name="T9" fmla="*/ 114 h 747"/>
                <a:gd name="T10" fmla="*/ 733 w 825"/>
                <a:gd name="T11" fmla="*/ 66 h 747"/>
                <a:gd name="T12" fmla="*/ 715 w 825"/>
                <a:gd name="T13" fmla="*/ 48 h 747"/>
                <a:gd name="T14" fmla="*/ 656 w 825"/>
                <a:gd name="T15" fmla="*/ 7 h 747"/>
                <a:gd name="T16" fmla="*/ 612 w 825"/>
                <a:gd name="T17" fmla="*/ 3 h 747"/>
                <a:gd name="T18" fmla="*/ 571 w 825"/>
                <a:gd name="T19" fmla="*/ 29 h 747"/>
                <a:gd name="T20" fmla="*/ 560 w 825"/>
                <a:gd name="T21" fmla="*/ 51 h 747"/>
                <a:gd name="T22" fmla="*/ 516 w 825"/>
                <a:gd name="T23" fmla="*/ 158 h 747"/>
                <a:gd name="T24" fmla="*/ 531 w 825"/>
                <a:gd name="T25" fmla="*/ 180 h 747"/>
                <a:gd name="T26" fmla="*/ 534 w 825"/>
                <a:gd name="T27" fmla="*/ 224 h 747"/>
                <a:gd name="T28" fmla="*/ 508 w 825"/>
                <a:gd name="T29" fmla="*/ 254 h 747"/>
                <a:gd name="T30" fmla="*/ 464 w 825"/>
                <a:gd name="T31" fmla="*/ 261 h 747"/>
                <a:gd name="T32" fmla="*/ 449 w 825"/>
                <a:gd name="T33" fmla="*/ 221 h 747"/>
                <a:gd name="T34" fmla="*/ 446 w 825"/>
                <a:gd name="T35" fmla="*/ 165 h 747"/>
                <a:gd name="T36" fmla="*/ 420 w 825"/>
                <a:gd name="T37" fmla="*/ 117 h 747"/>
                <a:gd name="T38" fmla="*/ 299 w 825"/>
                <a:gd name="T39" fmla="*/ 114 h 747"/>
                <a:gd name="T40" fmla="*/ 284 w 825"/>
                <a:gd name="T41" fmla="*/ 140 h 747"/>
                <a:gd name="T42" fmla="*/ 251 w 825"/>
                <a:gd name="T43" fmla="*/ 143 h 747"/>
                <a:gd name="T44" fmla="*/ 214 w 825"/>
                <a:gd name="T45" fmla="*/ 132 h 747"/>
                <a:gd name="T46" fmla="*/ 166 w 825"/>
                <a:gd name="T47" fmla="*/ 136 h 747"/>
                <a:gd name="T48" fmla="*/ 162 w 825"/>
                <a:gd name="T49" fmla="*/ 154 h 747"/>
                <a:gd name="T50" fmla="*/ 155 w 825"/>
                <a:gd name="T51" fmla="*/ 235 h 747"/>
                <a:gd name="T52" fmla="*/ 136 w 825"/>
                <a:gd name="T53" fmla="*/ 283 h 747"/>
                <a:gd name="T54" fmla="*/ 103 w 825"/>
                <a:gd name="T55" fmla="*/ 298 h 747"/>
                <a:gd name="T56" fmla="*/ 30 w 825"/>
                <a:gd name="T57" fmla="*/ 372 h 747"/>
                <a:gd name="T58" fmla="*/ 8 w 825"/>
                <a:gd name="T59" fmla="*/ 416 h 747"/>
                <a:gd name="T60" fmla="*/ 4 w 825"/>
                <a:gd name="T61" fmla="*/ 467 h 747"/>
                <a:gd name="T62" fmla="*/ 19 w 825"/>
                <a:gd name="T63" fmla="*/ 489 h 747"/>
                <a:gd name="T64" fmla="*/ 26 w 825"/>
                <a:gd name="T65" fmla="*/ 541 h 747"/>
                <a:gd name="T66" fmla="*/ 0 w 825"/>
                <a:gd name="T67" fmla="*/ 615 h 747"/>
                <a:gd name="T68" fmla="*/ 4 w 825"/>
                <a:gd name="T69" fmla="*/ 615 h 747"/>
                <a:gd name="T70" fmla="*/ 48 w 825"/>
                <a:gd name="T71" fmla="*/ 615 h 747"/>
                <a:gd name="T72" fmla="*/ 78 w 825"/>
                <a:gd name="T73" fmla="*/ 644 h 747"/>
                <a:gd name="T74" fmla="*/ 192 w 825"/>
                <a:gd name="T75" fmla="*/ 744 h 747"/>
                <a:gd name="T76" fmla="*/ 210 w 825"/>
                <a:gd name="T77" fmla="*/ 747 h 747"/>
                <a:gd name="T78" fmla="*/ 302 w 825"/>
                <a:gd name="T79" fmla="*/ 545 h 747"/>
                <a:gd name="T80" fmla="*/ 335 w 825"/>
                <a:gd name="T81" fmla="*/ 493 h 747"/>
                <a:gd name="T82" fmla="*/ 346 w 825"/>
                <a:gd name="T83" fmla="*/ 445 h 747"/>
                <a:gd name="T84" fmla="*/ 380 w 825"/>
                <a:gd name="T85" fmla="*/ 386 h 747"/>
                <a:gd name="T86" fmla="*/ 413 w 825"/>
                <a:gd name="T87" fmla="*/ 361 h 747"/>
                <a:gd name="T88" fmla="*/ 427 w 825"/>
                <a:gd name="T89" fmla="*/ 364 h 747"/>
                <a:gd name="T90" fmla="*/ 612 w 825"/>
                <a:gd name="T91" fmla="*/ 467 h 747"/>
                <a:gd name="T92" fmla="*/ 641 w 825"/>
                <a:gd name="T93" fmla="*/ 519 h 747"/>
                <a:gd name="T94" fmla="*/ 667 w 825"/>
                <a:gd name="T95" fmla="*/ 548 h 747"/>
                <a:gd name="T96" fmla="*/ 696 w 825"/>
                <a:gd name="T97" fmla="*/ 578 h 747"/>
                <a:gd name="T98" fmla="*/ 711 w 825"/>
                <a:gd name="T99" fmla="*/ 534 h 747"/>
                <a:gd name="T100" fmla="*/ 711 w 825"/>
                <a:gd name="T101" fmla="*/ 475 h 747"/>
                <a:gd name="T102" fmla="*/ 707 w 825"/>
                <a:gd name="T103" fmla="*/ 434 h 747"/>
                <a:gd name="T104" fmla="*/ 748 w 825"/>
                <a:gd name="T105" fmla="*/ 386 h 747"/>
                <a:gd name="T106" fmla="*/ 788 w 825"/>
                <a:gd name="T107" fmla="*/ 335 h 747"/>
                <a:gd name="T108" fmla="*/ 803 w 825"/>
                <a:gd name="T109" fmla="*/ 298 h 747"/>
                <a:gd name="T110" fmla="*/ 814 w 825"/>
                <a:gd name="T111" fmla="*/ 298 h 747"/>
                <a:gd name="T112" fmla="*/ 821 w 825"/>
                <a:gd name="T113" fmla="*/ 294 h 747"/>
                <a:gd name="T114" fmla="*/ 821 w 825"/>
                <a:gd name="T115" fmla="*/ 254 h 747"/>
                <a:gd name="T116" fmla="*/ 807 w 825"/>
                <a:gd name="T117" fmla="*/ 210 h 7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25" h="747">
                  <a:moveTo>
                    <a:pt x="807" y="210"/>
                  </a:moveTo>
                  <a:lnTo>
                    <a:pt x="766" y="213"/>
                  </a:lnTo>
                  <a:lnTo>
                    <a:pt x="751" y="217"/>
                  </a:lnTo>
                  <a:lnTo>
                    <a:pt x="740" y="221"/>
                  </a:lnTo>
                  <a:lnTo>
                    <a:pt x="729" y="217"/>
                  </a:lnTo>
                  <a:lnTo>
                    <a:pt x="722" y="213"/>
                  </a:lnTo>
                  <a:lnTo>
                    <a:pt x="718" y="210"/>
                  </a:lnTo>
                  <a:lnTo>
                    <a:pt x="715" y="202"/>
                  </a:lnTo>
                  <a:lnTo>
                    <a:pt x="711" y="187"/>
                  </a:lnTo>
                  <a:lnTo>
                    <a:pt x="711" y="169"/>
                  </a:lnTo>
                  <a:lnTo>
                    <a:pt x="711" y="151"/>
                  </a:lnTo>
                  <a:lnTo>
                    <a:pt x="715" y="136"/>
                  </a:lnTo>
                  <a:lnTo>
                    <a:pt x="729" y="114"/>
                  </a:lnTo>
                  <a:lnTo>
                    <a:pt x="733" y="92"/>
                  </a:lnTo>
                  <a:lnTo>
                    <a:pt x="733" y="77"/>
                  </a:lnTo>
                  <a:lnTo>
                    <a:pt x="733" y="66"/>
                  </a:lnTo>
                  <a:lnTo>
                    <a:pt x="726" y="59"/>
                  </a:lnTo>
                  <a:lnTo>
                    <a:pt x="722" y="51"/>
                  </a:lnTo>
                  <a:lnTo>
                    <a:pt x="715" y="48"/>
                  </a:lnTo>
                  <a:lnTo>
                    <a:pt x="678" y="36"/>
                  </a:lnTo>
                  <a:lnTo>
                    <a:pt x="656" y="7"/>
                  </a:lnTo>
                  <a:lnTo>
                    <a:pt x="641" y="0"/>
                  </a:lnTo>
                  <a:lnTo>
                    <a:pt x="626" y="0"/>
                  </a:lnTo>
                  <a:lnTo>
                    <a:pt x="612" y="3"/>
                  </a:lnTo>
                  <a:lnTo>
                    <a:pt x="597" y="11"/>
                  </a:lnTo>
                  <a:lnTo>
                    <a:pt x="582" y="18"/>
                  </a:lnTo>
                  <a:lnTo>
                    <a:pt x="571" y="29"/>
                  </a:lnTo>
                  <a:lnTo>
                    <a:pt x="564" y="40"/>
                  </a:lnTo>
                  <a:lnTo>
                    <a:pt x="560" y="51"/>
                  </a:lnTo>
                  <a:lnTo>
                    <a:pt x="553" y="81"/>
                  </a:lnTo>
                  <a:lnTo>
                    <a:pt x="538" y="114"/>
                  </a:lnTo>
                  <a:lnTo>
                    <a:pt x="516" y="158"/>
                  </a:lnTo>
                  <a:lnTo>
                    <a:pt x="523" y="169"/>
                  </a:lnTo>
                  <a:lnTo>
                    <a:pt x="531" y="180"/>
                  </a:lnTo>
                  <a:lnTo>
                    <a:pt x="534" y="195"/>
                  </a:lnTo>
                  <a:lnTo>
                    <a:pt x="538" y="210"/>
                  </a:lnTo>
                  <a:lnTo>
                    <a:pt x="534" y="224"/>
                  </a:lnTo>
                  <a:lnTo>
                    <a:pt x="527" y="239"/>
                  </a:lnTo>
                  <a:lnTo>
                    <a:pt x="508" y="254"/>
                  </a:lnTo>
                  <a:lnTo>
                    <a:pt x="490" y="261"/>
                  </a:lnTo>
                  <a:lnTo>
                    <a:pt x="475" y="265"/>
                  </a:lnTo>
                  <a:lnTo>
                    <a:pt x="464" y="261"/>
                  </a:lnTo>
                  <a:lnTo>
                    <a:pt x="457" y="250"/>
                  </a:lnTo>
                  <a:lnTo>
                    <a:pt x="453" y="235"/>
                  </a:lnTo>
                  <a:lnTo>
                    <a:pt x="449" y="221"/>
                  </a:lnTo>
                  <a:lnTo>
                    <a:pt x="446" y="184"/>
                  </a:lnTo>
                  <a:lnTo>
                    <a:pt x="446" y="165"/>
                  </a:lnTo>
                  <a:lnTo>
                    <a:pt x="442" y="151"/>
                  </a:lnTo>
                  <a:lnTo>
                    <a:pt x="431" y="132"/>
                  </a:lnTo>
                  <a:lnTo>
                    <a:pt x="420" y="117"/>
                  </a:lnTo>
                  <a:lnTo>
                    <a:pt x="416" y="114"/>
                  </a:lnTo>
                  <a:lnTo>
                    <a:pt x="324" y="106"/>
                  </a:lnTo>
                  <a:lnTo>
                    <a:pt x="299" y="114"/>
                  </a:lnTo>
                  <a:lnTo>
                    <a:pt x="291" y="129"/>
                  </a:lnTo>
                  <a:lnTo>
                    <a:pt x="284" y="140"/>
                  </a:lnTo>
                  <a:lnTo>
                    <a:pt x="276" y="143"/>
                  </a:lnTo>
                  <a:lnTo>
                    <a:pt x="269" y="147"/>
                  </a:lnTo>
                  <a:lnTo>
                    <a:pt x="251" y="143"/>
                  </a:lnTo>
                  <a:lnTo>
                    <a:pt x="243" y="140"/>
                  </a:lnTo>
                  <a:lnTo>
                    <a:pt x="214" y="132"/>
                  </a:lnTo>
                  <a:lnTo>
                    <a:pt x="188" y="132"/>
                  </a:lnTo>
                  <a:lnTo>
                    <a:pt x="173" y="132"/>
                  </a:lnTo>
                  <a:lnTo>
                    <a:pt x="166" y="136"/>
                  </a:lnTo>
                  <a:lnTo>
                    <a:pt x="162" y="143"/>
                  </a:lnTo>
                  <a:lnTo>
                    <a:pt x="162" y="147"/>
                  </a:lnTo>
                  <a:lnTo>
                    <a:pt x="162" y="154"/>
                  </a:lnTo>
                  <a:lnTo>
                    <a:pt x="155" y="235"/>
                  </a:lnTo>
                  <a:lnTo>
                    <a:pt x="151" y="254"/>
                  </a:lnTo>
                  <a:lnTo>
                    <a:pt x="144" y="272"/>
                  </a:lnTo>
                  <a:lnTo>
                    <a:pt x="136" y="283"/>
                  </a:lnTo>
                  <a:lnTo>
                    <a:pt x="118" y="287"/>
                  </a:lnTo>
                  <a:lnTo>
                    <a:pt x="103" y="298"/>
                  </a:lnTo>
                  <a:lnTo>
                    <a:pt x="67" y="327"/>
                  </a:lnTo>
                  <a:lnTo>
                    <a:pt x="41" y="357"/>
                  </a:lnTo>
                  <a:lnTo>
                    <a:pt x="30" y="372"/>
                  </a:lnTo>
                  <a:lnTo>
                    <a:pt x="22" y="383"/>
                  </a:lnTo>
                  <a:lnTo>
                    <a:pt x="8" y="416"/>
                  </a:lnTo>
                  <a:lnTo>
                    <a:pt x="4" y="434"/>
                  </a:lnTo>
                  <a:lnTo>
                    <a:pt x="0" y="453"/>
                  </a:lnTo>
                  <a:lnTo>
                    <a:pt x="4" y="467"/>
                  </a:lnTo>
                  <a:lnTo>
                    <a:pt x="11" y="482"/>
                  </a:lnTo>
                  <a:lnTo>
                    <a:pt x="19" y="489"/>
                  </a:lnTo>
                  <a:lnTo>
                    <a:pt x="22" y="501"/>
                  </a:lnTo>
                  <a:lnTo>
                    <a:pt x="30" y="519"/>
                  </a:lnTo>
                  <a:lnTo>
                    <a:pt x="26" y="541"/>
                  </a:lnTo>
                  <a:lnTo>
                    <a:pt x="22" y="563"/>
                  </a:lnTo>
                  <a:lnTo>
                    <a:pt x="8" y="600"/>
                  </a:lnTo>
                  <a:lnTo>
                    <a:pt x="0" y="615"/>
                  </a:lnTo>
                  <a:lnTo>
                    <a:pt x="4" y="615"/>
                  </a:lnTo>
                  <a:lnTo>
                    <a:pt x="19" y="611"/>
                  </a:lnTo>
                  <a:lnTo>
                    <a:pt x="41" y="611"/>
                  </a:lnTo>
                  <a:lnTo>
                    <a:pt x="48" y="615"/>
                  </a:lnTo>
                  <a:lnTo>
                    <a:pt x="59" y="622"/>
                  </a:lnTo>
                  <a:lnTo>
                    <a:pt x="70" y="633"/>
                  </a:lnTo>
                  <a:lnTo>
                    <a:pt x="78" y="644"/>
                  </a:lnTo>
                  <a:lnTo>
                    <a:pt x="170" y="637"/>
                  </a:lnTo>
                  <a:lnTo>
                    <a:pt x="170" y="721"/>
                  </a:lnTo>
                  <a:lnTo>
                    <a:pt x="192" y="744"/>
                  </a:lnTo>
                  <a:lnTo>
                    <a:pt x="210" y="747"/>
                  </a:lnTo>
                  <a:lnTo>
                    <a:pt x="284" y="552"/>
                  </a:lnTo>
                  <a:lnTo>
                    <a:pt x="302" y="545"/>
                  </a:lnTo>
                  <a:lnTo>
                    <a:pt x="313" y="530"/>
                  </a:lnTo>
                  <a:lnTo>
                    <a:pt x="324" y="512"/>
                  </a:lnTo>
                  <a:lnTo>
                    <a:pt x="335" y="493"/>
                  </a:lnTo>
                  <a:lnTo>
                    <a:pt x="343" y="460"/>
                  </a:lnTo>
                  <a:lnTo>
                    <a:pt x="346" y="445"/>
                  </a:lnTo>
                  <a:lnTo>
                    <a:pt x="354" y="431"/>
                  </a:lnTo>
                  <a:lnTo>
                    <a:pt x="380" y="386"/>
                  </a:lnTo>
                  <a:lnTo>
                    <a:pt x="391" y="375"/>
                  </a:lnTo>
                  <a:lnTo>
                    <a:pt x="398" y="368"/>
                  </a:lnTo>
                  <a:lnTo>
                    <a:pt x="413" y="361"/>
                  </a:lnTo>
                  <a:lnTo>
                    <a:pt x="424" y="361"/>
                  </a:lnTo>
                  <a:lnTo>
                    <a:pt x="427" y="364"/>
                  </a:lnTo>
                  <a:lnTo>
                    <a:pt x="475" y="405"/>
                  </a:lnTo>
                  <a:lnTo>
                    <a:pt x="505" y="427"/>
                  </a:lnTo>
                  <a:lnTo>
                    <a:pt x="612" y="467"/>
                  </a:lnTo>
                  <a:lnTo>
                    <a:pt x="626" y="478"/>
                  </a:lnTo>
                  <a:lnTo>
                    <a:pt x="641" y="519"/>
                  </a:lnTo>
                  <a:lnTo>
                    <a:pt x="648" y="523"/>
                  </a:lnTo>
                  <a:lnTo>
                    <a:pt x="656" y="530"/>
                  </a:lnTo>
                  <a:lnTo>
                    <a:pt x="667" y="548"/>
                  </a:lnTo>
                  <a:lnTo>
                    <a:pt x="674" y="574"/>
                  </a:lnTo>
                  <a:lnTo>
                    <a:pt x="696" y="578"/>
                  </a:lnTo>
                  <a:lnTo>
                    <a:pt x="700" y="574"/>
                  </a:lnTo>
                  <a:lnTo>
                    <a:pt x="704" y="563"/>
                  </a:lnTo>
                  <a:lnTo>
                    <a:pt x="711" y="534"/>
                  </a:lnTo>
                  <a:lnTo>
                    <a:pt x="715" y="497"/>
                  </a:lnTo>
                  <a:lnTo>
                    <a:pt x="711" y="475"/>
                  </a:lnTo>
                  <a:lnTo>
                    <a:pt x="707" y="453"/>
                  </a:lnTo>
                  <a:lnTo>
                    <a:pt x="707" y="434"/>
                  </a:lnTo>
                  <a:lnTo>
                    <a:pt x="715" y="423"/>
                  </a:lnTo>
                  <a:lnTo>
                    <a:pt x="722" y="412"/>
                  </a:lnTo>
                  <a:lnTo>
                    <a:pt x="748" y="386"/>
                  </a:lnTo>
                  <a:lnTo>
                    <a:pt x="788" y="357"/>
                  </a:lnTo>
                  <a:lnTo>
                    <a:pt x="788" y="335"/>
                  </a:lnTo>
                  <a:lnTo>
                    <a:pt x="792" y="316"/>
                  </a:lnTo>
                  <a:lnTo>
                    <a:pt x="796" y="305"/>
                  </a:lnTo>
                  <a:lnTo>
                    <a:pt x="803" y="298"/>
                  </a:lnTo>
                  <a:lnTo>
                    <a:pt x="807" y="298"/>
                  </a:lnTo>
                  <a:lnTo>
                    <a:pt x="810" y="298"/>
                  </a:lnTo>
                  <a:lnTo>
                    <a:pt x="814" y="298"/>
                  </a:lnTo>
                  <a:lnTo>
                    <a:pt x="818" y="298"/>
                  </a:lnTo>
                  <a:lnTo>
                    <a:pt x="821" y="294"/>
                  </a:lnTo>
                  <a:lnTo>
                    <a:pt x="825" y="283"/>
                  </a:lnTo>
                  <a:lnTo>
                    <a:pt x="825" y="268"/>
                  </a:lnTo>
                  <a:lnTo>
                    <a:pt x="821" y="254"/>
                  </a:lnTo>
                  <a:lnTo>
                    <a:pt x="814" y="224"/>
                  </a:lnTo>
                  <a:lnTo>
                    <a:pt x="807" y="21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任意多边形 10"/>
            <p:cNvSpPr/>
            <p:nvPr/>
          </p:nvSpPr>
          <p:spPr bwMode="auto">
            <a:xfrm>
              <a:off x="9049" y="9256"/>
              <a:ext cx="1846" cy="1585"/>
            </a:xfrm>
            <a:custGeom>
              <a:avLst/>
              <a:gdLst>
                <a:gd name="connsiteX0" fmla="*/ 638730 w 1172355"/>
                <a:gd name="connsiteY0" fmla="*/ 649789 h 1006700"/>
                <a:gd name="connsiteX1" fmla="*/ 641897 w 1172355"/>
                <a:gd name="connsiteY1" fmla="*/ 656124 h 1006700"/>
                <a:gd name="connsiteX2" fmla="*/ 641897 w 1172355"/>
                <a:gd name="connsiteY2" fmla="*/ 651373 h 1006700"/>
                <a:gd name="connsiteX3" fmla="*/ 679601 w 1172355"/>
                <a:gd name="connsiteY3" fmla="*/ 0 h 1006700"/>
                <a:gd name="connsiteX4" fmla="*/ 779712 w 1172355"/>
                <a:gd name="connsiteY4" fmla="*/ 57207 h 1006700"/>
                <a:gd name="connsiteX5" fmla="*/ 856420 w 1172355"/>
                <a:gd name="connsiteY5" fmla="*/ 91010 h 1006700"/>
                <a:gd name="connsiteX6" fmla="*/ 913627 w 1172355"/>
                <a:gd name="connsiteY6" fmla="*/ 105312 h 1006700"/>
                <a:gd name="connsiteX7" fmla="*/ 952631 w 1172355"/>
                <a:gd name="connsiteY7" fmla="*/ 110513 h 1006700"/>
                <a:gd name="connsiteX8" fmla="*/ 976034 w 1172355"/>
                <a:gd name="connsiteY8" fmla="*/ 105312 h 1006700"/>
                <a:gd name="connsiteX9" fmla="*/ 990335 w 1172355"/>
                <a:gd name="connsiteY9" fmla="*/ 91010 h 1006700"/>
                <a:gd name="connsiteX10" fmla="*/ 995536 w 1172355"/>
                <a:gd name="connsiteY10" fmla="*/ 81909 h 1006700"/>
                <a:gd name="connsiteX11" fmla="*/ 1000736 w 1172355"/>
                <a:gd name="connsiteY11" fmla="*/ 91010 h 1006700"/>
                <a:gd name="connsiteX12" fmla="*/ 1009837 w 1172355"/>
                <a:gd name="connsiteY12" fmla="*/ 105312 h 1006700"/>
                <a:gd name="connsiteX13" fmla="*/ 1038440 w 1172355"/>
                <a:gd name="connsiteY13" fmla="*/ 133915 h 1006700"/>
                <a:gd name="connsiteX14" fmla="*/ 1086546 w 1172355"/>
                <a:gd name="connsiteY14" fmla="*/ 162518 h 1006700"/>
                <a:gd name="connsiteX15" fmla="*/ 1095647 w 1172355"/>
                <a:gd name="connsiteY15" fmla="*/ 187221 h 1006700"/>
                <a:gd name="connsiteX16" fmla="*/ 1095647 w 1172355"/>
                <a:gd name="connsiteY16" fmla="*/ 234026 h 1006700"/>
                <a:gd name="connsiteX17" fmla="*/ 1172355 w 1172355"/>
                <a:gd name="connsiteY17" fmla="*/ 358840 h 1006700"/>
                <a:gd name="connsiteX18" fmla="*/ 1158054 w 1172355"/>
                <a:gd name="connsiteY18" fmla="*/ 378342 h 1006700"/>
                <a:gd name="connsiteX19" fmla="*/ 1134651 w 1172355"/>
                <a:gd name="connsiteY19" fmla="*/ 426448 h 1006700"/>
                <a:gd name="connsiteX20" fmla="*/ 1120350 w 1172355"/>
                <a:gd name="connsiteY20" fmla="*/ 455051 h 1006700"/>
                <a:gd name="connsiteX21" fmla="*/ 1115149 w 1172355"/>
                <a:gd name="connsiteY21" fmla="*/ 488855 h 1006700"/>
                <a:gd name="connsiteX22" fmla="*/ 1115149 w 1172355"/>
                <a:gd name="connsiteY22" fmla="*/ 526559 h 1006700"/>
                <a:gd name="connsiteX23" fmla="*/ 1125550 w 1172355"/>
                <a:gd name="connsiteY23" fmla="*/ 560363 h 1006700"/>
                <a:gd name="connsiteX24" fmla="*/ 1129451 w 1172355"/>
                <a:gd name="connsiteY24" fmla="*/ 579865 h 1006700"/>
                <a:gd name="connsiteX25" fmla="*/ 1129451 w 1172355"/>
                <a:gd name="connsiteY25" fmla="*/ 594166 h 1006700"/>
                <a:gd name="connsiteX26" fmla="*/ 1120350 w 1172355"/>
                <a:gd name="connsiteY26" fmla="*/ 612368 h 1006700"/>
                <a:gd name="connsiteX27" fmla="*/ 1109948 w 1172355"/>
                <a:gd name="connsiteY27" fmla="*/ 626670 h 1006700"/>
                <a:gd name="connsiteX28" fmla="*/ 1086546 w 1172355"/>
                <a:gd name="connsiteY28" fmla="*/ 651373 h 1006700"/>
                <a:gd name="connsiteX29" fmla="*/ 1048842 w 1172355"/>
                <a:gd name="connsiteY29" fmla="*/ 670875 h 1006700"/>
                <a:gd name="connsiteX30" fmla="*/ 1015038 w 1172355"/>
                <a:gd name="connsiteY30" fmla="*/ 689077 h 1006700"/>
                <a:gd name="connsiteX31" fmla="*/ 981234 w 1172355"/>
                <a:gd name="connsiteY31" fmla="*/ 699478 h 1006700"/>
                <a:gd name="connsiteX32" fmla="*/ 947430 w 1172355"/>
                <a:gd name="connsiteY32" fmla="*/ 708579 h 1006700"/>
                <a:gd name="connsiteX33" fmla="*/ 938329 w 1172355"/>
                <a:gd name="connsiteY33" fmla="*/ 708579 h 1006700"/>
                <a:gd name="connsiteX34" fmla="*/ 918827 w 1172355"/>
                <a:gd name="connsiteY34" fmla="*/ 703378 h 1006700"/>
                <a:gd name="connsiteX35" fmla="*/ 875923 w 1172355"/>
                <a:gd name="connsiteY35" fmla="*/ 708579 h 1006700"/>
                <a:gd name="connsiteX36" fmla="*/ 823917 w 1172355"/>
                <a:gd name="connsiteY36" fmla="*/ 728081 h 1006700"/>
                <a:gd name="connsiteX37" fmla="*/ 794014 w 1172355"/>
                <a:gd name="connsiteY37" fmla="*/ 731982 h 1006700"/>
                <a:gd name="connsiteX38" fmla="*/ 779712 w 1172355"/>
                <a:gd name="connsiteY38" fmla="*/ 731982 h 1006700"/>
                <a:gd name="connsiteX39" fmla="*/ 775812 w 1172355"/>
                <a:gd name="connsiteY39" fmla="*/ 728081 h 1006700"/>
                <a:gd name="connsiteX40" fmla="*/ 779712 w 1172355"/>
                <a:gd name="connsiteY40" fmla="*/ 713780 h 1006700"/>
                <a:gd name="connsiteX41" fmla="*/ 794014 w 1172355"/>
                <a:gd name="connsiteY41" fmla="*/ 679976 h 1006700"/>
                <a:gd name="connsiteX42" fmla="*/ 808315 w 1172355"/>
                <a:gd name="connsiteY42" fmla="*/ 640972 h 1006700"/>
                <a:gd name="connsiteX43" fmla="*/ 813516 w 1172355"/>
                <a:gd name="connsiteY43" fmla="*/ 622769 h 1006700"/>
                <a:gd name="connsiteX44" fmla="*/ 813516 w 1172355"/>
                <a:gd name="connsiteY44" fmla="*/ 608468 h 1006700"/>
                <a:gd name="connsiteX45" fmla="*/ 808315 w 1172355"/>
                <a:gd name="connsiteY45" fmla="*/ 598067 h 1006700"/>
                <a:gd name="connsiteX46" fmla="*/ 804415 w 1172355"/>
                <a:gd name="connsiteY46" fmla="*/ 594166 h 1006700"/>
                <a:gd name="connsiteX47" fmla="*/ 794014 w 1172355"/>
                <a:gd name="connsiteY47" fmla="*/ 588966 h 1006700"/>
                <a:gd name="connsiteX48" fmla="*/ 790113 w 1172355"/>
                <a:gd name="connsiteY48" fmla="*/ 588966 h 1006700"/>
                <a:gd name="connsiteX49" fmla="*/ 765410 w 1172355"/>
                <a:gd name="connsiteY49" fmla="*/ 598067 h 1006700"/>
                <a:gd name="connsiteX50" fmla="*/ 747208 w 1172355"/>
                <a:gd name="connsiteY50" fmla="*/ 608468 h 1006700"/>
                <a:gd name="connsiteX51" fmla="*/ 732907 w 1172355"/>
                <a:gd name="connsiteY51" fmla="*/ 617569 h 1006700"/>
                <a:gd name="connsiteX52" fmla="*/ 722506 w 1172355"/>
                <a:gd name="connsiteY52" fmla="*/ 631870 h 1006700"/>
                <a:gd name="connsiteX53" fmla="*/ 713405 w 1172355"/>
                <a:gd name="connsiteY53" fmla="*/ 651373 h 1006700"/>
                <a:gd name="connsiteX54" fmla="*/ 708204 w 1172355"/>
                <a:gd name="connsiteY54" fmla="*/ 656573 h 1006700"/>
                <a:gd name="connsiteX55" fmla="*/ 703004 w 1172355"/>
                <a:gd name="connsiteY55" fmla="*/ 713780 h 1006700"/>
                <a:gd name="connsiteX56" fmla="*/ 674400 w 1172355"/>
                <a:gd name="connsiteY56" fmla="*/ 728081 h 1006700"/>
                <a:gd name="connsiteX57" fmla="*/ 650998 w 1172355"/>
                <a:gd name="connsiteY57" fmla="*/ 746283 h 1006700"/>
                <a:gd name="connsiteX58" fmla="*/ 637621 w 1172355"/>
                <a:gd name="connsiteY58" fmla="*/ 746283 h 1006700"/>
                <a:gd name="connsiteX59" fmla="*/ 637071 w 1172355"/>
                <a:gd name="connsiteY59" fmla="*/ 751783 h 1006700"/>
                <a:gd name="connsiteX60" fmla="*/ 649705 w 1172355"/>
                <a:gd name="connsiteY60" fmla="*/ 751783 h 1006700"/>
                <a:gd name="connsiteX61" fmla="*/ 589937 w 1172355"/>
                <a:gd name="connsiteY61" fmla="*/ 790632 h 1006700"/>
                <a:gd name="connsiteX62" fmla="*/ 574062 w 1172355"/>
                <a:gd name="connsiteY62" fmla="*/ 838257 h 1006700"/>
                <a:gd name="connsiteX63" fmla="*/ 510562 w 1172355"/>
                <a:gd name="connsiteY63" fmla="*/ 904932 h 1006700"/>
                <a:gd name="connsiteX64" fmla="*/ 485162 w 1172355"/>
                <a:gd name="connsiteY64" fmla="*/ 993832 h 1006700"/>
                <a:gd name="connsiteX65" fmla="*/ 479864 w 1172355"/>
                <a:gd name="connsiteY65" fmla="*/ 1006700 h 1006700"/>
                <a:gd name="connsiteX66" fmla="*/ 478453 w 1172355"/>
                <a:gd name="connsiteY66" fmla="*/ 1001411 h 1006700"/>
                <a:gd name="connsiteX67" fmla="*/ 469352 w 1172355"/>
                <a:gd name="connsiteY67" fmla="*/ 978008 h 1006700"/>
                <a:gd name="connsiteX68" fmla="*/ 455050 w 1172355"/>
                <a:gd name="connsiteY68" fmla="*/ 948105 h 1006700"/>
                <a:gd name="connsiteX69" fmla="*/ 421247 w 1172355"/>
                <a:gd name="connsiteY69" fmla="*/ 944205 h 1006700"/>
                <a:gd name="connsiteX70" fmla="*/ 417346 w 1172355"/>
                <a:gd name="connsiteY70" fmla="*/ 963707 h 1006700"/>
                <a:gd name="connsiteX71" fmla="*/ 406945 w 1172355"/>
                <a:gd name="connsiteY71" fmla="*/ 972808 h 1006700"/>
                <a:gd name="connsiteX72" fmla="*/ 401745 w 1172355"/>
                <a:gd name="connsiteY72" fmla="*/ 972808 h 1006700"/>
                <a:gd name="connsiteX73" fmla="*/ 387443 w 1172355"/>
                <a:gd name="connsiteY73" fmla="*/ 972808 h 1006700"/>
                <a:gd name="connsiteX74" fmla="*/ 373141 w 1172355"/>
                <a:gd name="connsiteY74" fmla="*/ 963707 h 1006700"/>
                <a:gd name="connsiteX75" fmla="*/ 358840 w 1172355"/>
                <a:gd name="connsiteY75" fmla="*/ 944205 h 1006700"/>
                <a:gd name="connsiteX76" fmla="*/ 340638 w 1172355"/>
                <a:gd name="connsiteY76" fmla="*/ 933803 h 1006700"/>
                <a:gd name="connsiteX77" fmla="*/ 321136 w 1172355"/>
                <a:gd name="connsiteY77" fmla="*/ 924702 h 1006700"/>
                <a:gd name="connsiteX78" fmla="*/ 296433 w 1172355"/>
                <a:gd name="connsiteY78" fmla="*/ 919502 h 1006700"/>
                <a:gd name="connsiteX79" fmla="*/ 273030 w 1172355"/>
                <a:gd name="connsiteY79" fmla="*/ 919502 h 1006700"/>
                <a:gd name="connsiteX80" fmla="*/ 253528 w 1172355"/>
                <a:gd name="connsiteY80" fmla="*/ 924702 h 1006700"/>
                <a:gd name="connsiteX81" fmla="*/ 215824 w 1172355"/>
                <a:gd name="connsiteY81" fmla="*/ 933803 h 1006700"/>
                <a:gd name="connsiteX82" fmla="*/ 187221 w 1172355"/>
                <a:gd name="connsiteY82" fmla="*/ 944205 h 1006700"/>
                <a:gd name="connsiteX83" fmla="*/ 162518 w 1172355"/>
                <a:gd name="connsiteY83" fmla="*/ 944205 h 1006700"/>
                <a:gd name="connsiteX84" fmla="*/ 144316 w 1172355"/>
                <a:gd name="connsiteY84" fmla="*/ 939004 h 1006700"/>
                <a:gd name="connsiteX85" fmla="*/ 133915 w 1172355"/>
                <a:gd name="connsiteY85" fmla="*/ 924702 h 1006700"/>
                <a:gd name="connsiteX86" fmla="*/ 119614 w 1172355"/>
                <a:gd name="connsiteY86" fmla="*/ 910401 h 1006700"/>
                <a:gd name="connsiteX87" fmla="*/ 81909 w 1172355"/>
                <a:gd name="connsiteY87" fmla="*/ 890899 h 1006700"/>
                <a:gd name="connsiteX88" fmla="*/ 39005 w 1172355"/>
                <a:gd name="connsiteY88" fmla="*/ 876597 h 1006700"/>
                <a:gd name="connsiteX89" fmla="*/ 0 w 1172355"/>
                <a:gd name="connsiteY89" fmla="*/ 867496 h 1006700"/>
                <a:gd name="connsiteX90" fmla="*/ 96211 w 1172355"/>
                <a:gd name="connsiteY90" fmla="*/ 613968 h 1006700"/>
                <a:gd name="connsiteX91" fmla="*/ 119614 w 1172355"/>
                <a:gd name="connsiteY91" fmla="*/ 599666 h 1006700"/>
                <a:gd name="connsiteX92" fmla="*/ 139116 w 1172355"/>
                <a:gd name="connsiteY92" fmla="*/ 585365 h 1006700"/>
                <a:gd name="connsiteX93" fmla="*/ 148217 w 1172355"/>
                <a:gd name="connsiteY93" fmla="*/ 560662 h 1006700"/>
                <a:gd name="connsiteX94" fmla="*/ 162518 w 1172355"/>
                <a:gd name="connsiteY94" fmla="*/ 537259 h 1006700"/>
                <a:gd name="connsiteX95" fmla="*/ 172919 w 1172355"/>
                <a:gd name="connsiteY95" fmla="*/ 494354 h 1006700"/>
                <a:gd name="connsiteX96" fmla="*/ 176820 w 1172355"/>
                <a:gd name="connsiteY96" fmla="*/ 474852 h 1006700"/>
                <a:gd name="connsiteX97" fmla="*/ 187221 w 1172355"/>
                <a:gd name="connsiteY97" fmla="*/ 450150 h 1006700"/>
                <a:gd name="connsiteX98" fmla="*/ 221025 w 1172355"/>
                <a:gd name="connsiteY98" fmla="*/ 398144 h 1006700"/>
                <a:gd name="connsiteX99" fmla="*/ 235326 w 1172355"/>
                <a:gd name="connsiteY99" fmla="*/ 383842 h 1006700"/>
                <a:gd name="connsiteX100" fmla="*/ 244427 w 1172355"/>
                <a:gd name="connsiteY100" fmla="*/ 369541 h 1006700"/>
                <a:gd name="connsiteX101" fmla="*/ 263929 w 1172355"/>
                <a:gd name="connsiteY101" fmla="*/ 364340 h 1006700"/>
                <a:gd name="connsiteX102" fmla="*/ 278231 w 1172355"/>
                <a:gd name="connsiteY102" fmla="*/ 364340 h 1006700"/>
                <a:gd name="connsiteX103" fmla="*/ 282131 w 1172355"/>
                <a:gd name="connsiteY103" fmla="*/ 364340 h 1006700"/>
                <a:gd name="connsiteX104" fmla="*/ 344538 w 1172355"/>
                <a:gd name="connsiteY104" fmla="*/ 421546 h 1006700"/>
                <a:gd name="connsiteX105" fmla="*/ 383543 w 1172355"/>
                <a:gd name="connsiteY105" fmla="*/ 446249 h 1006700"/>
                <a:gd name="connsiteX106" fmla="*/ 522658 w 1172355"/>
                <a:gd name="connsiteY106" fmla="*/ 498255 h 1006700"/>
                <a:gd name="connsiteX107" fmla="*/ 540860 w 1172355"/>
                <a:gd name="connsiteY107" fmla="*/ 517757 h 1006700"/>
                <a:gd name="connsiteX108" fmla="*/ 560362 w 1172355"/>
                <a:gd name="connsiteY108" fmla="*/ 571063 h 1006700"/>
                <a:gd name="connsiteX109" fmla="*/ 574664 w 1172355"/>
                <a:gd name="connsiteY109" fmla="*/ 574963 h 1006700"/>
                <a:gd name="connsiteX110" fmla="*/ 579864 w 1172355"/>
                <a:gd name="connsiteY110" fmla="*/ 580164 h 1006700"/>
                <a:gd name="connsiteX111" fmla="*/ 594166 w 1172355"/>
                <a:gd name="connsiteY111" fmla="*/ 608767 h 1006700"/>
                <a:gd name="connsiteX112" fmla="*/ 603267 w 1172355"/>
                <a:gd name="connsiteY112" fmla="*/ 642571 h 1006700"/>
                <a:gd name="connsiteX113" fmla="*/ 631870 w 1172355"/>
                <a:gd name="connsiteY113" fmla="*/ 646471 h 1006700"/>
                <a:gd name="connsiteX114" fmla="*/ 632094 w 1172355"/>
                <a:gd name="connsiteY114" fmla="*/ 646471 h 1006700"/>
                <a:gd name="connsiteX115" fmla="*/ 631496 w 1172355"/>
                <a:gd name="connsiteY115" fmla="*/ 646172 h 1006700"/>
                <a:gd name="connsiteX116" fmla="*/ 627595 w 1172355"/>
                <a:gd name="connsiteY116" fmla="*/ 640972 h 1006700"/>
                <a:gd name="connsiteX117" fmla="*/ 636696 w 1172355"/>
                <a:gd name="connsiteY117" fmla="*/ 637071 h 1006700"/>
                <a:gd name="connsiteX118" fmla="*/ 641897 w 1172355"/>
                <a:gd name="connsiteY118" fmla="*/ 622769 h 1006700"/>
                <a:gd name="connsiteX119" fmla="*/ 650998 w 1172355"/>
                <a:gd name="connsiteY119" fmla="*/ 583765 h 1006700"/>
                <a:gd name="connsiteX120" fmla="*/ 656198 w 1172355"/>
                <a:gd name="connsiteY120" fmla="*/ 535660 h 1006700"/>
                <a:gd name="connsiteX121" fmla="*/ 645797 w 1172355"/>
                <a:gd name="connsiteY121" fmla="*/ 507057 h 1006700"/>
                <a:gd name="connsiteX122" fmla="*/ 645797 w 1172355"/>
                <a:gd name="connsiteY122" fmla="*/ 478453 h 1006700"/>
                <a:gd name="connsiteX123" fmla="*/ 645797 w 1172355"/>
                <a:gd name="connsiteY123" fmla="*/ 455051 h 1006700"/>
                <a:gd name="connsiteX124" fmla="*/ 650998 w 1172355"/>
                <a:gd name="connsiteY124" fmla="*/ 440749 h 1006700"/>
                <a:gd name="connsiteX125" fmla="*/ 665299 w 1172355"/>
                <a:gd name="connsiteY125" fmla="*/ 426448 h 1006700"/>
                <a:gd name="connsiteX126" fmla="*/ 699103 w 1172355"/>
                <a:gd name="connsiteY126" fmla="*/ 392644 h 1006700"/>
                <a:gd name="connsiteX127" fmla="*/ 751109 w 1172355"/>
                <a:gd name="connsiteY127" fmla="*/ 354940 h 1006700"/>
                <a:gd name="connsiteX128" fmla="*/ 751109 w 1172355"/>
                <a:gd name="connsiteY128" fmla="*/ 325036 h 1006700"/>
                <a:gd name="connsiteX129" fmla="*/ 756309 w 1172355"/>
                <a:gd name="connsiteY129" fmla="*/ 301634 h 1006700"/>
                <a:gd name="connsiteX130" fmla="*/ 761510 w 1172355"/>
                <a:gd name="connsiteY130" fmla="*/ 287332 h 1006700"/>
                <a:gd name="connsiteX131" fmla="*/ 765410 w 1172355"/>
                <a:gd name="connsiteY131" fmla="*/ 282132 h 1006700"/>
                <a:gd name="connsiteX132" fmla="*/ 770611 w 1172355"/>
                <a:gd name="connsiteY132" fmla="*/ 278231 h 1006700"/>
                <a:gd name="connsiteX133" fmla="*/ 779712 w 1172355"/>
                <a:gd name="connsiteY133" fmla="*/ 278231 h 1006700"/>
                <a:gd name="connsiteX134" fmla="*/ 784913 w 1172355"/>
                <a:gd name="connsiteY134" fmla="*/ 278231 h 1006700"/>
                <a:gd name="connsiteX135" fmla="*/ 790113 w 1172355"/>
                <a:gd name="connsiteY135" fmla="*/ 278231 h 1006700"/>
                <a:gd name="connsiteX136" fmla="*/ 794014 w 1172355"/>
                <a:gd name="connsiteY136" fmla="*/ 273031 h 1006700"/>
                <a:gd name="connsiteX137" fmla="*/ 799214 w 1172355"/>
                <a:gd name="connsiteY137" fmla="*/ 258729 h 1006700"/>
                <a:gd name="connsiteX138" fmla="*/ 799214 w 1172355"/>
                <a:gd name="connsiteY138" fmla="*/ 244427 h 1006700"/>
                <a:gd name="connsiteX139" fmla="*/ 794014 w 1172355"/>
                <a:gd name="connsiteY139" fmla="*/ 219725 h 1006700"/>
                <a:gd name="connsiteX140" fmla="*/ 779712 w 1172355"/>
                <a:gd name="connsiteY140" fmla="*/ 182020 h 1006700"/>
                <a:gd name="connsiteX141" fmla="*/ 775812 w 1172355"/>
                <a:gd name="connsiteY141" fmla="*/ 167719 h 1006700"/>
                <a:gd name="connsiteX142" fmla="*/ 718605 w 1172355"/>
                <a:gd name="connsiteY142" fmla="*/ 167719 h 1006700"/>
                <a:gd name="connsiteX143" fmla="*/ 703004 w 1172355"/>
                <a:gd name="connsiteY143" fmla="*/ 172919 h 1006700"/>
                <a:gd name="connsiteX144" fmla="*/ 684802 w 1172355"/>
                <a:gd name="connsiteY144" fmla="*/ 176820 h 1006700"/>
                <a:gd name="connsiteX145" fmla="*/ 674400 w 1172355"/>
                <a:gd name="connsiteY145" fmla="*/ 172919 h 1006700"/>
                <a:gd name="connsiteX146" fmla="*/ 665299 w 1172355"/>
                <a:gd name="connsiteY146" fmla="*/ 167719 h 1006700"/>
                <a:gd name="connsiteX147" fmla="*/ 660099 w 1172355"/>
                <a:gd name="connsiteY147" fmla="*/ 162518 h 1006700"/>
                <a:gd name="connsiteX148" fmla="*/ 650998 w 1172355"/>
                <a:gd name="connsiteY148" fmla="*/ 153417 h 1006700"/>
                <a:gd name="connsiteX149" fmla="*/ 645797 w 1172355"/>
                <a:gd name="connsiteY149" fmla="*/ 133915 h 1006700"/>
                <a:gd name="connsiteX150" fmla="*/ 645797 w 1172355"/>
                <a:gd name="connsiteY150" fmla="*/ 110513 h 1006700"/>
                <a:gd name="connsiteX151" fmla="*/ 650998 w 1172355"/>
                <a:gd name="connsiteY151" fmla="*/ 85810 h 1006700"/>
                <a:gd name="connsiteX152" fmla="*/ 656198 w 1172355"/>
                <a:gd name="connsiteY152" fmla="*/ 67608 h 1006700"/>
                <a:gd name="connsiteX153" fmla="*/ 674400 w 1172355"/>
                <a:gd name="connsiteY153" fmla="*/ 28603 h 100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172355" h="1006700">
                  <a:moveTo>
                    <a:pt x="638730" y="649789"/>
                  </a:moveTo>
                  <a:lnTo>
                    <a:pt x="641897" y="656124"/>
                  </a:lnTo>
                  <a:lnTo>
                    <a:pt x="641897" y="651373"/>
                  </a:lnTo>
                  <a:close/>
                  <a:moveTo>
                    <a:pt x="679601" y="0"/>
                  </a:moveTo>
                  <a:lnTo>
                    <a:pt x="779712" y="57207"/>
                  </a:lnTo>
                  <a:lnTo>
                    <a:pt x="856420" y="91010"/>
                  </a:lnTo>
                  <a:lnTo>
                    <a:pt x="913627" y="105312"/>
                  </a:lnTo>
                  <a:lnTo>
                    <a:pt x="952631" y="110513"/>
                  </a:lnTo>
                  <a:lnTo>
                    <a:pt x="976034" y="105312"/>
                  </a:lnTo>
                  <a:lnTo>
                    <a:pt x="990335" y="91010"/>
                  </a:lnTo>
                  <a:lnTo>
                    <a:pt x="995536" y="81909"/>
                  </a:lnTo>
                  <a:lnTo>
                    <a:pt x="1000736" y="91010"/>
                  </a:lnTo>
                  <a:lnTo>
                    <a:pt x="1009837" y="105312"/>
                  </a:lnTo>
                  <a:lnTo>
                    <a:pt x="1038440" y="133915"/>
                  </a:lnTo>
                  <a:lnTo>
                    <a:pt x="1086546" y="162518"/>
                  </a:lnTo>
                  <a:lnTo>
                    <a:pt x="1095647" y="187221"/>
                  </a:lnTo>
                  <a:lnTo>
                    <a:pt x="1095647" y="234026"/>
                  </a:lnTo>
                  <a:lnTo>
                    <a:pt x="1172355" y="358840"/>
                  </a:lnTo>
                  <a:lnTo>
                    <a:pt x="1158054" y="378342"/>
                  </a:lnTo>
                  <a:lnTo>
                    <a:pt x="1134651" y="426448"/>
                  </a:lnTo>
                  <a:lnTo>
                    <a:pt x="1120350" y="455051"/>
                  </a:lnTo>
                  <a:lnTo>
                    <a:pt x="1115149" y="488855"/>
                  </a:lnTo>
                  <a:lnTo>
                    <a:pt x="1115149" y="526559"/>
                  </a:lnTo>
                  <a:lnTo>
                    <a:pt x="1125550" y="560363"/>
                  </a:lnTo>
                  <a:lnTo>
                    <a:pt x="1129451" y="579865"/>
                  </a:lnTo>
                  <a:lnTo>
                    <a:pt x="1129451" y="594166"/>
                  </a:lnTo>
                  <a:lnTo>
                    <a:pt x="1120350" y="612368"/>
                  </a:lnTo>
                  <a:lnTo>
                    <a:pt x="1109948" y="626670"/>
                  </a:lnTo>
                  <a:lnTo>
                    <a:pt x="1086546" y="651373"/>
                  </a:lnTo>
                  <a:lnTo>
                    <a:pt x="1048842" y="670875"/>
                  </a:lnTo>
                  <a:lnTo>
                    <a:pt x="1015038" y="689077"/>
                  </a:lnTo>
                  <a:lnTo>
                    <a:pt x="981234" y="699478"/>
                  </a:lnTo>
                  <a:lnTo>
                    <a:pt x="947430" y="708579"/>
                  </a:lnTo>
                  <a:lnTo>
                    <a:pt x="938329" y="708579"/>
                  </a:lnTo>
                  <a:lnTo>
                    <a:pt x="918827" y="703378"/>
                  </a:lnTo>
                  <a:lnTo>
                    <a:pt x="875923" y="708579"/>
                  </a:lnTo>
                  <a:lnTo>
                    <a:pt x="823917" y="728081"/>
                  </a:lnTo>
                  <a:lnTo>
                    <a:pt x="794014" y="731982"/>
                  </a:lnTo>
                  <a:lnTo>
                    <a:pt x="779712" y="731982"/>
                  </a:lnTo>
                  <a:lnTo>
                    <a:pt x="775812" y="728081"/>
                  </a:lnTo>
                  <a:lnTo>
                    <a:pt x="779712" y="713780"/>
                  </a:lnTo>
                  <a:lnTo>
                    <a:pt x="794014" y="679976"/>
                  </a:lnTo>
                  <a:lnTo>
                    <a:pt x="808315" y="640972"/>
                  </a:lnTo>
                  <a:lnTo>
                    <a:pt x="813516" y="622769"/>
                  </a:lnTo>
                  <a:lnTo>
                    <a:pt x="813516" y="608468"/>
                  </a:lnTo>
                  <a:lnTo>
                    <a:pt x="808315" y="598067"/>
                  </a:lnTo>
                  <a:lnTo>
                    <a:pt x="804415" y="594166"/>
                  </a:lnTo>
                  <a:lnTo>
                    <a:pt x="794014" y="588966"/>
                  </a:lnTo>
                  <a:lnTo>
                    <a:pt x="790113" y="588966"/>
                  </a:lnTo>
                  <a:lnTo>
                    <a:pt x="765410" y="598067"/>
                  </a:lnTo>
                  <a:lnTo>
                    <a:pt x="747208" y="608468"/>
                  </a:lnTo>
                  <a:lnTo>
                    <a:pt x="732907" y="617569"/>
                  </a:lnTo>
                  <a:lnTo>
                    <a:pt x="722506" y="631870"/>
                  </a:lnTo>
                  <a:lnTo>
                    <a:pt x="713405" y="651373"/>
                  </a:lnTo>
                  <a:lnTo>
                    <a:pt x="708204" y="656573"/>
                  </a:lnTo>
                  <a:lnTo>
                    <a:pt x="703004" y="713780"/>
                  </a:lnTo>
                  <a:lnTo>
                    <a:pt x="674400" y="728081"/>
                  </a:lnTo>
                  <a:lnTo>
                    <a:pt x="650998" y="746283"/>
                  </a:lnTo>
                  <a:lnTo>
                    <a:pt x="637621" y="746283"/>
                  </a:lnTo>
                  <a:lnTo>
                    <a:pt x="637071" y="751783"/>
                  </a:lnTo>
                  <a:lnTo>
                    <a:pt x="649705" y="751783"/>
                  </a:lnTo>
                  <a:lnTo>
                    <a:pt x="589937" y="790632"/>
                  </a:lnTo>
                  <a:lnTo>
                    <a:pt x="574062" y="838257"/>
                  </a:lnTo>
                  <a:lnTo>
                    <a:pt x="510562" y="904932"/>
                  </a:lnTo>
                  <a:lnTo>
                    <a:pt x="485162" y="993832"/>
                  </a:lnTo>
                  <a:lnTo>
                    <a:pt x="479864" y="1006700"/>
                  </a:lnTo>
                  <a:lnTo>
                    <a:pt x="478453" y="1001411"/>
                  </a:lnTo>
                  <a:lnTo>
                    <a:pt x="469352" y="978008"/>
                  </a:lnTo>
                  <a:lnTo>
                    <a:pt x="455050" y="948105"/>
                  </a:lnTo>
                  <a:lnTo>
                    <a:pt x="421247" y="944205"/>
                  </a:lnTo>
                  <a:lnTo>
                    <a:pt x="417346" y="963707"/>
                  </a:lnTo>
                  <a:lnTo>
                    <a:pt x="406945" y="972808"/>
                  </a:lnTo>
                  <a:lnTo>
                    <a:pt x="401745" y="972808"/>
                  </a:lnTo>
                  <a:lnTo>
                    <a:pt x="387443" y="972808"/>
                  </a:lnTo>
                  <a:lnTo>
                    <a:pt x="373141" y="963707"/>
                  </a:lnTo>
                  <a:lnTo>
                    <a:pt x="358840" y="944205"/>
                  </a:lnTo>
                  <a:lnTo>
                    <a:pt x="340638" y="933803"/>
                  </a:lnTo>
                  <a:lnTo>
                    <a:pt x="321136" y="924702"/>
                  </a:lnTo>
                  <a:lnTo>
                    <a:pt x="296433" y="919502"/>
                  </a:lnTo>
                  <a:lnTo>
                    <a:pt x="273030" y="919502"/>
                  </a:lnTo>
                  <a:lnTo>
                    <a:pt x="253528" y="924702"/>
                  </a:lnTo>
                  <a:lnTo>
                    <a:pt x="215824" y="933803"/>
                  </a:lnTo>
                  <a:lnTo>
                    <a:pt x="187221" y="944205"/>
                  </a:lnTo>
                  <a:lnTo>
                    <a:pt x="162518" y="944205"/>
                  </a:lnTo>
                  <a:lnTo>
                    <a:pt x="144316" y="939004"/>
                  </a:lnTo>
                  <a:lnTo>
                    <a:pt x="133915" y="924702"/>
                  </a:lnTo>
                  <a:lnTo>
                    <a:pt x="119614" y="910401"/>
                  </a:lnTo>
                  <a:lnTo>
                    <a:pt x="81909" y="890899"/>
                  </a:lnTo>
                  <a:lnTo>
                    <a:pt x="39005" y="876597"/>
                  </a:lnTo>
                  <a:lnTo>
                    <a:pt x="0" y="867496"/>
                  </a:lnTo>
                  <a:lnTo>
                    <a:pt x="96211" y="613968"/>
                  </a:lnTo>
                  <a:lnTo>
                    <a:pt x="119614" y="599666"/>
                  </a:lnTo>
                  <a:lnTo>
                    <a:pt x="139116" y="585365"/>
                  </a:lnTo>
                  <a:lnTo>
                    <a:pt x="148217" y="560662"/>
                  </a:lnTo>
                  <a:lnTo>
                    <a:pt x="162518" y="537259"/>
                  </a:lnTo>
                  <a:lnTo>
                    <a:pt x="172919" y="494354"/>
                  </a:lnTo>
                  <a:lnTo>
                    <a:pt x="176820" y="474852"/>
                  </a:lnTo>
                  <a:lnTo>
                    <a:pt x="187221" y="450150"/>
                  </a:lnTo>
                  <a:lnTo>
                    <a:pt x="221025" y="398144"/>
                  </a:lnTo>
                  <a:lnTo>
                    <a:pt x="235326" y="383842"/>
                  </a:lnTo>
                  <a:lnTo>
                    <a:pt x="244427" y="369541"/>
                  </a:lnTo>
                  <a:lnTo>
                    <a:pt x="263929" y="364340"/>
                  </a:lnTo>
                  <a:lnTo>
                    <a:pt x="278231" y="364340"/>
                  </a:lnTo>
                  <a:lnTo>
                    <a:pt x="282131" y="364340"/>
                  </a:lnTo>
                  <a:lnTo>
                    <a:pt x="344538" y="421546"/>
                  </a:lnTo>
                  <a:lnTo>
                    <a:pt x="383543" y="446249"/>
                  </a:lnTo>
                  <a:lnTo>
                    <a:pt x="522658" y="498255"/>
                  </a:lnTo>
                  <a:lnTo>
                    <a:pt x="540860" y="517757"/>
                  </a:lnTo>
                  <a:lnTo>
                    <a:pt x="560362" y="571063"/>
                  </a:lnTo>
                  <a:lnTo>
                    <a:pt x="574664" y="574963"/>
                  </a:lnTo>
                  <a:lnTo>
                    <a:pt x="579864" y="580164"/>
                  </a:lnTo>
                  <a:lnTo>
                    <a:pt x="594166" y="608767"/>
                  </a:lnTo>
                  <a:lnTo>
                    <a:pt x="603267" y="642571"/>
                  </a:lnTo>
                  <a:lnTo>
                    <a:pt x="631870" y="646471"/>
                  </a:lnTo>
                  <a:lnTo>
                    <a:pt x="632094" y="646471"/>
                  </a:lnTo>
                  <a:lnTo>
                    <a:pt x="631496" y="646172"/>
                  </a:lnTo>
                  <a:lnTo>
                    <a:pt x="627595" y="640972"/>
                  </a:lnTo>
                  <a:lnTo>
                    <a:pt x="636696" y="637071"/>
                  </a:lnTo>
                  <a:lnTo>
                    <a:pt x="641897" y="622769"/>
                  </a:lnTo>
                  <a:lnTo>
                    <a:pt x="650998" y="583765"/>
                  </a:lnTo>
                  <a:lnTo>
                    <a:pt x="656198" y="535660"/>
                  </a:lnTo>
                  <a:lnTo>
                    <a:pt x="645797" y="507057"/>
                  </a:lnTo>
                  <a:lnTo>
                    <a:pt x="645797" y="478453"/>
                  </a:lnTo>
                  <a:lnTo>
                    <a:pt x="645797" y="455051"/>
                  </a:lnTo>
                  <a:lnTo>
                    <a:pt x="650998" y="440749"/>
                  </a:lnTo>
                  <a:lnTo>
                    <a:pt x="665299" y="426448"/>
                  </a:lnTo>
                  <a:lnTo>
                    <a:pt x="699103" y="392644"/>
                  </a:lnTo>
                  <a:lnTo>
                    <a:pt x="751109" y="354940"/>
                  </a:lnTo>
                  <a:lnTo>
                    <a:pt x="751109" y="325036"/>
                  </a:lnTo>
                  <a:lnTo>
                    <a:pt x="756309" y="301634"/>
                  </a:lnTo>
                  <a:lnTo>
                    <a:pt x="761510" y="287332"/>
                  </a:lnTo>
                  <a:lnTo>
                    <a:pt x="765410" y="282132"/>
                  </a:lnTo>
                  <a:lnTo>
                    <a:pt x="770611" y="278231"/>
                  </a:lnTo>
                  <a:lnTo>
                    <a:pt x="779712" y="278231"/>
                  </a:lnTo>
                  <a:lnTo>
                    <a:pt x="784913" y="278231"/>
                  </a:lnTo>
                  <a:lnTo>
                    <a:pt x="790113" y="278231"/>
                  </a:lnTo>
                  <a:lnTo>
                    <a:pt x="794014" y="273031"/>
                  </a:lnTo>
                  <a:lnTo>
                    <a:pt x="799214" y="258729"/>
                  </a:lnTo>
                  <a:lnTo>
                    <a:pt x="799214" y="244427"/>
                  </a:lnTo>
                  <a:lnTo>
                    <a:pt x="794014" y="219725"/>
                  </a:lnTo>
                  <a:lnTo>
                    <a:pt x="779712" y="182020"/>
                  </a:lnTo>
                  <a:lnTo>
                    <a:pt x="775812" y="167719"/>
                  </a:lnTo>
                  <a:lnTo>
                    <a:pt x="718605" y="167719"/>
                  </a:lnTo>
                  <a:lnTo>
                    <a:pt x="703004" y="172919"/>
                  </a:lnTo>
                  <a:lnTo>
                    <a:pt x="684802" y="176820"/>
                  </a:lnTo>
                  <a:lnTo>
                    <a:pt x="674400" y="172919"/>
                  </a:lnTo>
                  <a:lnTo>
                    <a:pt x="665299" y="167719"/>
                  </a:lnTo>
                  <a:lnTo>
                    <a:pt x="660099" y="162518"/>
                  </a:lnTo>
                  <a:lnTo>
                    <a:pt x="650998" y="153417"/>
                  </a:lnTo>
                  <a:lnTo>
                    <a:pt x="645797" y="133915"/>
                  </a:lnTo>
                  <a:lnTo>
                    <a:pt x="645797" y="110513"/>
                  </a:lnTo>
                  <a:lnTo>
                    <a:pt x="650998" y="85810"/>
                  </a:lnTo>
                  <a:lnTo>
                    <a:pt x="656198" y="67608"/>
                  </a:lnTo>
                  <a:lnTo>
                    <a:pt x="674400" y="2860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9"/>
            <p:cNvSpPr/>
            <p:nvPr/>
          </p:nvSpPr>
          <p:spPr bwMode="auto">
            <a:xfrm>
              <a:off x="10631" y="8020"/>
              <a:ext cx="2248" cy="2330"/>
            </a:xfrm>
            <a:custGeom>
              <a:avLst/>
              <a:gdLst>
                <a:gd name="T0" fmla="*/ 1079 w 1098"/>
                <a:gd name="T1" fmla="*/ 924 h 1138"/>
                <a:gd name="T2" fmla="*/ 1046 w 1098"/>
                <a:gd name="T3" fmla="*/ 877 h 1138"/>
                <a:gd name="T4" fmla="*/ 969 w 1098"/>
                <a:gd name="T5" fmla="*/ 792 h 1138"/>
                <a:gd name="T6" fmla="*/ 932 w 1098"/>
                <a:gd name="T7" fmla="*/ 759 h 1138"/>
                <a:gd name="T8" fmla="*/ 877 w 1098"/>
                <a:gd name="T9" fmla="*/ 733 h 1138"/>
                <a:gd name="T10" fmla="*/ 840 w 1098"/>
                <a:gd name="T11" fmla="*/ 726 h 1138"/>
                <a:gd name="T12" fmla="*/ 818 w 1098"/>
                <a:gd name="T13" fmla="*/ 700 h 1138"/>
                <a:gd name="T14" fmla="*/ 822 w 1098"/>
                <a:gd name="T15" fmla="*/ 670 h 1138"/>
                <a:gd name="T16" fmla="*/ 770 w 1098"/>
                <a:gd name="T17" fmla="*/ 630 h 1138"/>
                <a:gd name="T18" fmla="*/ 759 w 1098"/>
                <a:gd name="T19" fmla="*/ 619 h 1138"/>
                <a:gd name="T20" fmla="*/ 781 w 1098"/>
                <a:gd name="T21" fmla="*/ 597 h 1138"/>
                <a:gd name="T22" fmla="*/ 792 w 1098"/>
                <a:gd name="T23" fmla="*/ 534 h 1138"/>
                <a:gd name="T24" fmla="*/ 807 w 1098"/>
                <a:gd name="T25" fmla="*/ 505 h 1138"/>
                <a:gd name="T26" fmla="*/ 800 w 1098"/>
                <a:gd name="T27" fmla="*/ 457 h 1138"/>
                <a:gd name="T28" fmla="*/ 708 w 1098"/>
                <a:gd name="T29" fmla="*/ 365 h 1138"/>
                <a:gd name="T30" fmla="*/ 542 w 1098"/>
                <a:gd name="T31" fmla="*/ 236 h 1138"/>
                <a:gd name="T32" fmla="*/ 494 w 1098"/>
                <a:gd name="T33" fmla="*/ 203 h 1138"/>
                <a:gd name="T34" fmla="*/ 487 w 1098"/>
                <a:gd name="T35" fmla="*/ 184 h 1138"/>
                <a:gd name="T36" fmla="*/ 391 w 1098"/>
                <a:gd name="T37" fmla="*/ 158 h 1138"/>
                <a:gd name="T38" fmla="*/ 343 w 1098"/>
                <a:gd name="T39" fmla="*/ 147 h 1138"/>
                <a:gd name="T40" fmla="*/ 332 w 1098"/>
                <a:gd name="T41" fmla="*/ 136 h 1138"/>
                <a:gd name="T42" fmla="*/ 299 w 1098"/>
                <a:gd name="T43" fmla="*/ 81 h 1138"/>
                <a:gd name="T44" fmla="*/ 188 w 1098"/>
                <a:gd name="T45" fmla="*/ 22 h 1138"/>
                <a:gd name="T46" fmla="*/ 155 w 1098"/>
                <a:gd name="T47" fmla="*/ 4 h 1138"/>
                <a:gd name="T48" fmla="*/ 104 w 1098"/>
                <a:gd name="T49" fmla="*/ 4 h 1138"/>
                <a:gd name="T50" fmla="*/ 67 w 1098"/>
                <a:gd name="T51" fmla="*/ 33 h 1138"/>
                <a:gd name="T52" fmla="*/ 34 w 1098"/>
                <a:gd name="T53" fmla="*/ 29 h 1138"/>
                <a:gd name="T54" fmla="*/ 0 w 1098"/>
                <a:gd name="T55" fmla="*/ 55 h 1138"/>
                <a:gd name="T56" fmla="*/ 8 w 1098"/>
                <a:gd name="T57" fmla="*/ 70 h 1138"/>
                <a:gd name="T58" fmla="*/ 30 w 1098"/>
                <a:gd name="T59" fmla="*/ 151 h 1138"/>
                <a:gd name="T60" fmla="*/ 19 w 1098"/>
                <a:gd name="T61" fmla="*/ 206 h 1138"/>
                <a:gd name="T62" fmla="*/ 52 w 1098"/>
                <a:gd name="T63" fmla="*/ 302 h 1138"/>
                <a:gd name="T64" fmla="*/ 52 w 1098"/>
                <a:gd name="T65" fmla="*/ 387 h 1138"/>
                <a:gd name="T66" fmla="*/ 34 w 1098"/>
                <a:gd name="T67" fmla="*/ 435 h 1138"/>
                <a:gd name="T68" fmla="*/ 34 w 1098"/>
                <a:gd name="T69" fmla="*/ 482 h 1138"/>
                <a:gd name="T70" fmla="*/ 56 w 1098"/>
                <a:gd name="T71" fmla="*/ 519 h 1138"/>
                <a:gd name="T72" fmla="*/ 93 w 1098"/>
                <a:gd name="T73" fmla="*/ 545 h 1138"/>
                <a:gd name="T74" fmla="*/ 140 w 1098"/>
                <a:gd name="T75" fmla="*/ 586 h 1138"/>
                <a:gd name="T76" fmla="*/ 148 w 1098"/>
                <a:gd name="T77" fmla="*/ 619 h 1138"/>
                <a:gd name="T78" fmla="*/ 251 w 1098"/>
                <a:gd name="T79" fmla="*/ 674 h 1138"/>
                <a:gd name="T80" fmla="*/ 317 w 1098"/>
                <a:gd name="T81" fmla="*/ 722 h 1138"/>
                <a:gd name="T82" fmla="*/ 336 w 1098"/>
                <a:gd name="T83" fmla="*/ 792 h 1138"/>
                <a:gd name="T84" fmla="*/ 350 w 1098"/>
                <a:gd name="T85" fmla="*/ 843 h 1138"/>
                <a:gd name="T86" fmla="*/ 402 w 1098"/>
                <a:gd name="T87" fmla="*/ 895 h 1138"/>
                <a:gd name="T88" fmla="*/ 542 w 1098"/>
                <a:gd name="T89" fmla="*/ 980 h 1138"/>
                <a:gd name="T90" fmla="*/ 553 w 1098"/>
                <a:gd name="T91" fmla="*/ 965 h 1138"/>
                <a:gd name="T92" fmla="*/ 586 w 1098"/>
                <a:gd name="T93" fmla="*/ 928 h 1138"/>
                <a:gd name="T94" fmla="*/ 663 w 1098"/>
                <a:gd name="T95" fmla="*/ 910 h 1138"/>
                <a:gd name="T96" fmla="*/ 741 w 1098"/>
                <a:gd name="T97" fmla="*/ 928 h 1138"/>
                <a:gd name="T98" fmla="*/ 803 w 1098"/>
                <a:gd name="T99" fmla="*/ 972 h 1138"/>
                <a:gd name="T100" fmla="*/ 844 w 1098"/>
                <a:gd name="T101" fmla="*/ 1005 h 1138"/>
                <a:gd name="T102" fmla="*/ 862 w 1098"/>
                <a:gd name="T103" fmla="*/ 1009 h 1138"/>
                <a:gd name="T104" fmla="*/ 932 w 1098"/>
                <a:gd name="T105" fmla="*/ 1075 h 1138"/>
                <a:gd name="T106" fmla="*/ 940 w 1098"/>
                <a:gd name="T107" fmla="*/ 1086 h 1138"/>
                <a:gd name="T108" fmla="*/ 1057 w 1098"/>
                <a:gd name="T109" fmla="*/ 1138 h 1138"/>
                <a:gd name="T110" fmla="*/ 1076 w 1098"/>
                <a:gd name="T111" fmla="*/ 1138 h 1138"/>
                <a:gd name="T112" fmla="*/ 1098 w 1098"/>
                <a:gd name="T113" fmla="*/ 1109 h 1138"/>
                <a:gd name="T114" fmla="*/ 1087 w 1098"/>
                <a:gd name="T115" fmla="*/ 1039 h 1138"/>
                <a:gd name="T116" fmla="*/ 1079 w 1098"/>
                <a:gd name="T117" fmla="*/ 939 h 11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98" h="1138">
                  <a:moveTo>
                    <a:pt x="1079" y="939"/>
                  </a:moveTo>
                  <a:lnTo>
                    <a:pt x="1079" y="939"/>
                  </a:lnTo>
                  <a:lnTo>
                    <a:pt x="1079" y="924"/>
                  </a:lnTo>
                  <a:lnTo>
                    <a:pt x="1072" y="910"/>
                  </a:lnTo>
                  <a:lnTo>
                    <a:pt x="1057" y="895"/>
                  </a:lnTo>
                  <a:lnTo>
                    <a:pt x="1046" y="877"/>
                  </a:lnTo>
                  <a:lnTo>
                    <a:pt x="1021" y="854"/>
                  </a:lnTo>
                  <a:lnTo>
                    <a:pt x="1009" y="843"/>
                  </a:lnTo>
                  <a:lnTo>
                    <a:pt x="969" y="792"/>
                  </a:lnTo>
                  <a:lnTo>
                    <a:pt x="958" y="781"/>
                  </a:lnTo>
                  <a:lnTo>
                    <a:pt x="932" y="759"/>
                  </a:lnTo>
                  <a:lnTo>
                    <a:pt x="917" y="748"/>
                  </a:lnTo>
                  <a:lnTo>
                    <a:pt x="895" y="737"/>
                  </a:lnTo>
                  <a:lnTo>
                    <a:pt x="877" y="733"/>
                  </a:lnTo>
                  <a:lnTo>
                    <a:pt x="855" y="729"/>
                  </a:lnTo>
                  <a:lnTo>
                    <a:pt x="840" y="726"/>
                  </a:lnTo>
                  <a:lnTo>
                    <a:pt x="829" y="718"/>
                  </a:lnTo>
                  <a:lnTo>
                    <a:pt x="822" y="711"/>
                  </a:lnTo>
                  <a:lnTo>
                    <a:pt x="818" y="700"/>
                  </a:lnTo>
                  <a:lnTo>
                    <a:pt x="818" y="678"/>
                  </a:lnTo>
                  <a:lnTo>
                    <a:pt x="822" y="670"/>
                  </a:lnTo>
                  <a:lnTo>
                    <a:pt x="811" y="652"/>
                  </a:lnTo>
                  <a:lnTo>
                    <a:pt x="792" y="641"/>
                  </a:lnTo>
                  <a:lnTo>
                    <a:pt x="770" y="630"/>
                  </a:lnTo>
                  <a:lnTo>
                    <a:pt x="763" y="622"/>
                  </a:lnTo>
                  <a:lnTo>
                    <a:pt x="759" y="619"/>
                  </a:lnTo>
                  <a:lnTo>
                    <a:pt x="763" y="611"/>
                  </a:lnTo>
                  <a:lnTo>
                    <a:pt x="770" y="604"/>
                  </a:lnTo>
                  <a:lnTo>
                    <a:pt x="781" y="597"/>
                  </a:lnTo>
                  <a:lnTo>
                    <a:pt x="789" y="593"/>
                  </a:lnTo>
                  <a:lnTo>
                    <a:pt x="792" y="534"/>
                  </a:lnTo>
                  <a:lnTo>
                    <a:pt x="796" y="527"/>
                  </a:lnTo>
                  <a:lnTo>
                    <a:pt x="803" y="516"/>
                  </a:lnTo>
                  <a:lnTo>
                    <a:pt x="807" y="505"/>
                  </a:lnTo>
                  <a:lnTo>
                    <a:pt x="807" y="490"/>
                  </a:lnTo>
                  <a:lnTo>
                    <a:pt x="807" y="471"/>
                  </a:lnTo>
                  <a:lnTo>
                    <a:pt x="800" y="457"/>
                  </a:lnTo>
                  <a:lnTo>
                    <a:pt x="785" y="438"/>
                  </a:lnTo>
                  <a:lnTo>
                    <a:pt x="708" y="365"/>
                  </a:lnTo>
                  <a:lnTo>
                    <a:pt x="663" y="328"/>
                  </a:lnTo>
                  <a:lnTo>
                    <a:pt x="549" y="258"/>
                  </a:lnTo>
                  <a:lnTo>
                    <a:pt x="542" y="236"/>
                  </a:lnTo>
                  <a:lnTo>
                    <a:pt x="516" y="217"/>
                  </a:lnTo>
                  <a:lnTo>
                    <a:pt x="494" y="203"/>
                  </a:lnTo>
                  <a:lnTo>
                    <a:pt x="479" y="199"/>
                  </a:lnTo>
                  <a:lnTo>
                    <a:pt x="487" y="184"/>
                  </a:lnTo>
                  <a:lnTo>
                    <a:pt x="501" y="151"/>
                  </a:lnTo>
                  <a:lnTo>
                    <a:pt x="446" y="158"/>
                  </a:lnTo>
                  <a:lnTo>
                    <a:pt x="391" y="158"/>
                  </a:lnTo>
                  <a:lnTo>
                    <a:pt x="361" y="155"/>
                  </a:lnTo>
                  <a:lnTo>
                    <a:pt x="343" y="147"/>
                  </a:lnTo>
                  <a:lnTo>
                    <a:pt x="336" y="144"/>
                  </a:lnTo>
                  <a:lnTo>
                    <a:pt x="332" y="136"/>
                  </a:lnTo>
                  <a:lnTo>
                    <a:pt x="325" y="118"/>
                  </a:lnTo>
                  <a:lnTo>
                    <a:pt x="313" y="99"/>
                  </a:lnTo>
                  <a:lnTo>
                    <a:pt x="299" y="81"/>
                  </a:lnTo>
                  <a:lnTo>
                    <a:pt x="258" y="81"/>
                  </a:lnTo>
                  <a:lnTo>
                    <a:pt x="188" y="22"/>
                  </a:lnTo>
                  <a:lnTo>
                    <a:pt x="174" y="7"/>
                  </a:lnTo>
                  <a:lnTo>
                    <a:pt x="155" y="4"/>
                  </a:lnTo>
                  <a:lnTo>
                    <a:pt x="140" y="0"/>
                  </a:lnTo>
                  <a:lnTo>
                    <a:pt x="126" y="0"/>
                  </a:lnTo>
                  <a:lnTo>
                    <a:pt x="104" y="4"/>
                  </a:lnTo>
                  <a:lnTo>
                    <a:pt x="96" y="7"/>
                  </a:lnTo>
                  <a:lnTo>
                    <a:pt x="67" y="33"/>
                  </a:lnTo>
                  <a:lnTo>
                    <a:pt x="56" y="29"/>
                  </a:lnTo>
                  <a:lnTo>
                    <a:pt x="45" y="26"/>
                  </a:lnTo>
                  <a:lnTo>
                    <a:pt x="34" y="29"/>
                  </a:lnTo>
                  <a:lnTo>
                    <a:pt x="23" y="37"/>
                  </a:lnTo>
                  <a:lnTo>
                    <a:pt x="8" y="48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8" y="70"/>
                  </a:lnTo>
                  <a:lnTo>
                    <a:pt x="23" y="103"/>
                  </a:lnTo>
                  <a:lnTo>
                    <a:pt x="30" y="125"/>
                  </a:lnTo>
                  <a:lnTo>
                    <a:pt x="30" y="151"/>
                  </a:lnTo>
                  <a:lnTo>
                    <a:pt x="26" y="177"/>
                  </a:lnTo>
                  <a:lnTo>
                    <a:pt x="19" y="206"/>
                  </a:lnTo>
                  <a:lnTo>
                    <a:pt x="30" y="247"/>
                  </a:lnTo>
                  <a:lnTo>
                    <a:pt x="52" y="302"/>
                  </a:lnTo>
                  <a:lnTo>
                    <a:pt x="59" y="328"/>
                  </a:lnTo>
                  <a:lnTo>
                    <a:pt x="59" y="354"/>
                  </a:lnTo>
                  <a:lnTo>
                    <a:pt x="52" y="387"/>
                  </a:lnTo>
                  <a:lnTo>
                    <a:pt x="41" y="420"/>
                  </a:lnTo>
                  <a:lnTo>
                    <a:pt x="34" y="435"/>
                  </a:lnTo>
                  <a:lnTo>
                    <a:pt x="30" y="453"/>
                  </a:lnTo>
                  <a:lnTo>
                    <a:pt x="30" y="468"/>
                  </a:lnTo>
                  <a:lnTo>
                    <a:pt x="34" y="482"/>
                  </a:lnTo>
                  <a:lnTo>
                    <a:pt x="37" y="497"/>
                  </a:lnTo>
                  <a:lnTo>
                    <a:pt x="45" y="508"/>
                  </a:lnTo>
                  <a:lnTo>
                    <a:pt x="56" y="519"/>
                  </a:lnTo>
                  <a:lnTo>
                    <a:pt x="67" y="530"/>
                  </a:lnTo>
                  <a:lnTo>
                    <a:pt x="93" y="545"/>
                  </a:lnTo>
                  <a:lnTo>
                    <a:pt x="122" y="563"/>
                  </a:lnTo>
                  <a:lnTo>
                    <a:pt x="129" y="575"/>
                  </a:lnTo>
                  <a:lnTo>
                    <a:pt x="140" y="586"/>
                  </a:lnTo>
                  <a:lnTo>
                    <a:pt x="144" y="600"/>
                  </a:lnTo>
                  <a:lnTo>
                    <a:pt x="148" y="619"/>
                  </a:lnTo>
                  <a:lnTo>
                    <a:pt x="181" y="637"/>
                  </a:lnTo>
                  <a:lnTo>
                    <a:pt x="251" y="674"/>
                  </a:lnTo>
                  <a:lnTo>
                    <a:pt x="280" y="692"/>
                  </a:lnTo>
                  <a:lnTo>
                    <a:pt x="299" y="707"/>
                  </a:lnTo>
                  <a:lnTo>
                    <a:pt x="317" y="722"/>
                  </a:lnTo>
                  <a:lnTo>
                    <a:pt x="325" y="740"/>
                  </a:lnTo>
                  <a:lnTo>
                    <a:pt x="332" y="762"/>
                  </a:lnTo>
                  <a:lnTo>
                    <a:pt x="336" y="792"/>
                  </a:lnTo>
                  <a:lnTo>
                    <a:pt x="339" y="821"/>
                  </a:lnTo>
                  <a:lnTo>
                    <a:pt x="350" y="843"/>
                  </a:lnTo>
                  <a:lnTo>
                    <a:pt x="369" y="865"/>
                  </a:lnTo>
                  <a:lnTo>
                    <a:pt x="383" y="880"/>
                  </a:lnTo>
                  <a:lnTo>
                    <a:pt x="402" y="895"/>
                  </a:lnTo>
                  <a:lnTo>
                    <a:pt x="417" y="902"/>
                  </a:lnTo>
                  <a:lnTo>
                    <a:pt x="431" y="910"/>
                  </a:lnTo>
                  <a:lnTo>
                    <a:pt x="542" y="980"/>
                  </a:lnTo>
                  <a:lnTo>
                    <a:pt x="545" y="980"/>
                  </a:lnTo>
                  <a:lnTo>
                    <a:pt x="553" y="965"/>
                  </a:lnTo>
                  <a:lnTo>
                    <a:pt x="560" y="954"/>
                  </a:lnTo>
                  <a:lnTo>
                    <a:pt x="571" y="939"/>
                  </a:lnTo>
                  <a:lnTo>
                    <a:pt x="586" y="928"/>
                  </a:lnTo>
                  <a:lnTo>
                    <a:pt x="608" y="917"/>
                  </a:lnTo>
                  <a:lnTo>
                    <a:pt x="634" y="910"/>
                  </a:lnTo>
                  <a:lnTo>
                    <a:pt x="663" y="910"/>
                  </a:lnTo>
                  <a:lnTo>
                    <a:pt x="700" y="910"/>
                  </a:lnTo>
                  <a:lnTo>
                    <a:pt x="741" y="928"/>
                  </a:lnTo>
                  <a:lnTo>
                    <a:pt x="774" y="946"/>
                  </a:lnTo>
                  <a:lnTo>
                    <a:pt x="792" y="961"/>
                  </a:lnTo>
                  <a:lnTo>
                    <a:pt x="803" y="972"/>
                  </a:lnTo>
                  <a:lnTo>
                    <a:pt x="825" y="994"/>
                  </a:lnTo>
                  <a:lnTo>
                    <a:pt x="844" y="1005"/>
                  </a:lnTo>
                  <a:lnTo>
                    <a:pt x="855" y="1009"/>
                  </a:lnTo>
                  <a:lnTo>
                    <a:pt x="862" y="1009"/>
                  </a:lnTo>
                  <a:lnTo>
                    <a:pt x="899" y="1042"/>
                  </a:lnTo>
                  <a:lnTo>
                    <a:pt x="921" y="1064"/>
                  </a:lnTo>
                  <a:lnTo>
                    <a:pt x="932" y="1075"/>
                  </a:lnTo>
                  <a:lnTo>
                    <a:pt x="932" y="1079"/>
                  </a:lnTo>
                  <a:lnTo>
                    <a:pt x="940" y="1086"/>
                  </a:lnTo>
                  <a:lnTo>
                    <a:pt x="954" y="1094"/>
                  </a:lnTo>
                  <a:lnTo>
                    <a:pt x="995" y="1112"/>
                  </a:lnTo>
                  <a:lnTo>
                    <a:pt x="1057" y="1138"/>
                  </a:lnTo>
                  <a:lnTo>
                    <a:pt x="1068" y="1138"/>
                  </a:lnTo>
                  <a:lnTo>
                    <a:pt x="1076" y="1138"/>
                  </a:lnTo>
                  <a:lnTo>
                    <a:pt x="1087" y="1134"/>
                  </a:lnTo>
                  <a:lnTo>
                    <a:pt x="1094" y="1127"/>
                  </a:lnTo>
                  <a:lnTo>
                    <a:pt x="1098" y="1109"/>
                  </a:lnTo>
                  <a:lnTo>
                    <a:pt x="1098" y="1079"/>
                  </a:lnTo>
                  <a:lnTo>
                    <a:pt x="1087" y="1039"/>
                  </a:lnTo>
                  <a:lnTo>
                    <a:pt x="1083" y="1002"/>
                  </a:lnTo>
                  <a:lnTo>
                    <a:pt x="1079" y="972"/>
                  </a:lnTo>
                  <a:lnTo>
                    <a:pt x="1079" y="93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0"/>
            <p:cNvSpPr/>
            <p:nvPr/>
          </p:nvSpPr>
          <p:spPr bwMode="auto">
            <a:xfrm>
              <a:off x="9976" y="6994"/>
              <a:ext cx="950" cy="2451"/>
            </a:xfrm>
            <a:custGeom>
              <a:avLst/>
              <a:gdLst>
                <a:gd name="T0" fmla="*/ 317 w 464"/>
                <a:gd name="T1" fmla="*/ 564 h 1197"/>
                <a:gd name="T2" fmla="*/ 276 w 464"/>
                <a:gd name="T3" fmla="*/ 545 h 1197"/>
                <a:gd name="T4" fmla="*/ 265 w 464"/>
                <a:gd name="T5" fmla="*/ 534 h 1197"/>
                <a:gd name="T6" fmla="*/ 284 w 464"/>
                <a:gd name="T7" fmla="*/ 494 h 1197"/>
                <a:gd name="T8" fmla="*/ 320 w 464"/>
                <a:gd name="T9" fmla="*/ 464 h 1197"/>
                <a:gd name="T10" fmla="*/ 357 w 464"/>
                <a:gd name="T11" fmla="*/ 438 h 1197"/>
                <a:gd name="T12" fmla="*/ 357 w 464"/>
                <a:gd name="T13" fmla="*/ 420 h 1197"/>
                <a:gd name="T14" fmla="*/ 317 w 464"/>
                <a:gd name="T15" fmla="*/ 394 h 1197"/>
                <a:gd name="T16" fmla="*/ 354 w 464"/>
                <a:gd name="T17" fmla="*/ 354 h 1197"/>
                <a:gd name="T18" fmla="*/ 365 w 464"/>
                <a:gd name="T19" fmla="*/ 309 h 1197"/>
                <a:gd name="T20" fmla="*/ 424 w 464"/>
                <a:gd name="T21" fmla="*/ 291 h 1197"/>
                <a:gd name="T22" fmla="*/ 453 w 464"/>
                <a:gd name="T23" fmla="*/ 254 h 1197"/>
                <a:gd name="T24" fmla="*/ 453 w 464"/>
                <a:gd name="T25" fmla="*/ 155 h 1197"/>
                <a:gd name="T26" fmla="*/ 446 w 464"/>
                <a:gd name="T27" fmla="*/ 125 h 1197"/>
                <a:gd name="T28" fmla="*/ 394 w 464"/>
                <a:gd name="T29" fmla="*/ 92 h 1197"/>
                <a:gd name="T30" fmla="*/ 291 w 464"/>
                <a:gd name="T31" fmla="*/ 77 h 1197"/>
                <a:gd name="T32" fmla="*/ 166 w 464"/>
                <a:gd name="T33" fmla="*/ 41 h 1197"/>
                <a:gd name="T34" fmla="*/ 85 w 464"/>
                <a:gd name="T35" fmla="*/ 41 h 1197"/>
                <a:gd name="T36" fmla="*/ 59 w 464"/>
                <a:gd name="T37" fmla="*/ 15 h 1197"/>
                <a:gd name="T38" fmla="*/ 55 w 464"/>
                <a:gd name="T39" fmla="*/ 0 h 1197"/>
                <a:gd name="T40" fmla="*/ 33 w 464"/>
                <a:gd name="T41" fmla="*/ 15 h 1197"/>
                <a:gd name="T42" fmla="*/ 15 w 464"/>
                <a:gd name="T43" fmla="*/ 66 h 1197"/>
                <a:gd name="T44" fmla="*/ 11 w 464"/>
                <a:gd name="T45" fmla="*/ 147 h 1197"/>
                <a:gd name="T46" fmla="*/ 4 w 464"/>
                <a:gd name="T47" fmla="*/ 203 h 1197"/>
                <a:gd name="T48" fmla="*/ 41 w 464"/>
                <a:gd name="T49" fmla="*/ 232 h 1197"/>
                <a:gd name="T50" fmla="*/ 70 w 464"/>
                <a:gd name="T51" fmla="*/ 295 h 1197"/>
                <a:gd name="T52" fmla="*/ 96 w 464"/>
                <a:gd name="T53" fmla="*/ 416 h 1197"/>
                <a:gd name="T54" fmla="*/ 111 w 464"/>
                <a:gd name="T55" fmla="*/ 464 h 1197"/>
                <a:gd name="T56" fmla="*/ 111 w 464"/>
                <a:gd name="T57" fmla="*/ 512 h 1197"/>
                <a:gd name="T58" fmla="*/ 88 w 464"/>
                <a:gd name="T59" fmla="*/ 530 h 1197"/>
                <a:gd name="T60" fmla="*/ 33 w 464"/>
                <a:gd name="T61" fmla="*/ 516 h 1197"/>
                <a:gd name="T62" fmla="*/ 26 w 464"/>
                <a:gd name="T63" fmla="*/ 530 h 1197"/>
                <a:gd name="T64" fmla="*/ 26 w 464"/>
                <a:gd name="T65" fmla="*/ 567 h 1197"/>
                <a:gd name="T66" fmla="*/ 26 w 464"/>
                <a:gd name="T67" fmla="*/ 615 h 1197"/>
                <a:gd name="T68" fmla="*/ 15 w 464"/>
                <a:gd name="T69" fmla="*/ 634 h 1197"/>
                <a:gd name="T70" fmla="*/ 4 w 464"/>
                <a:gd name="T71" fmla="*/ 652 h 1197"/>
                <a:gd name="T72" fmla="*/ 26 w 464"/>
                <a:gd name="T73" fmla="*/ 663 h 1197"/>
                <a:gd name="T74" fmla="*/ 44 w 464"/>
                <a:gd name="T75" fmla="*/ 700 h 1197"/>
                <a:gd name="T76" fmla="*/ 41 w 464"/>
                <a:gd name="T77" fmla="*/ 759 h 1197"/>
                <a:gd name="T78" fmla="*/ 11 w 464"/>
                <a:gd name="T79" fmla="*/ 803 h 1197"/>
                <a:gd name="T80" fmla="*/ 4 w 464"/>
                <a:gd name="T81" fmla="*/ 810 h 1197"/>
                <a:gd name="T82" fmla="*/ 18 w 464"/>
                <a:gd name="T83" fmla="*/ 869 h 1197"/>
                <a:gd name="T84" fmla="*/ 26 w 464"/>
                <a:gd name="T85" fmla="*/ 961 h 1197"/>
                <a:gd name="T86" fmla="*/ 48 w 464"/>
                <a:gd name="T87" fmla="*/ 1076 h 1197"/>
                <a:gd name="T88" fmla="*/ 66 w 464"/>
                <a:gd name="T89" fmla="*/ 1090 h 1197"/>
                <a:gd name="T90" fmla="*/ 74 w 464"/>
                <a:gd name="T91" fmla="*/ 1109 h 1197"/>
                <a:gd name="T92" fmla="*/ 236 w 464"/>
                <a:gd name="T93" fmla="*/ 1190 h 1197"/>
                <a:gd name="T94" fmla="*/ 302 w 464"/>
                <a:gd name="T95" fmla="*/ 1193 h 1197"/>
                <a:gd name="T96" fmla="*/ 309 w 464"/>
                <a:gd name="T97" fmla="*/ 1182 h 1197"/>
                <a:gd name="T98" fmla="*/ 354 w 464"/>
                <a:gd name="T99" fmla="*/ 1145 h 1197"/>
                <a:gd name="T100" fmla="*/ 431 w 464"/>
                <a:gd name="T101" fmla="*/ 1120 h 1197"/>
                <a:gd name="T102" fmla="*/ 464 w 464"/>
                <a:gd name="T103" fmla="*/ 1127 h 1197"/>
                <a:gd name="T104" fmla="*/ 449 w 464"/>
                <a:gd name="T105" fmla="*/ 1083 h 1197"/>
                <a:gd name="T106" fmla="*/ 387 w 464"/>
                <a:gd name="T107" fmla="*/ 1035 h 1197"/>
                <a:gd name="T108" fmla="*/ 365 w 464"/>
                <a:gd name="T109" fmla="*/ 1017 h 1197"/>
                <a:gd name="T110" fmla="*/ 350 w 464"/>
                <a:gd name="T111" fmla="*/ 972 h 1197"/>
                <a:gd name="T112" fmla="*/ 361 w 464"/>
                <a:gd name="T113" fmla="*/ 925 h 1197"/>
                <a:gd name="T114" fmla="*/ 379 w 464"/>
                <a:gd name="T115" fmla="*/ 862 h 1197"/>
                <a:gd name="T116" fmla="*/ 372 w 464"/>
                <a:gd name="T117" fmla="*/ 810 h 1197"/>
                <a:gd name="T118" fmla="*/ 335 w 464"/>
                <a:gd name="T119" fmla="*/ 715 h 1197"/>
                <a:gd name="T120" fmla="*/ 346 w 464"/>
                <a:gd name="T121" fmla="*/ 634 h 1197"/>
                <a:gd name="T122" fmla="*/ 320 w 464"/>
                <a:gd name="T123" fmla="*/ 564 h 11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4" h="1197">
                  <a:moveTo>
                    <a:pt x="317" y="560"/>
                  </a:moveTo>
                  <a:lnTo>
                    <a:pt x="317" y="560"/>
                  </a:lnTo>
                  <a:lnTo>
                    <a:pt x="317" y="564"/>
                  </a:lnTo>
                  <a:lnTo>
                    <a:pt x="313" y="567"/>
                  </a:lnTo>
                  <a:lnTo>
                    <a:pt x="298" y="564"/>
                  </a:lnTo>
                  <a:lnTo>
                    <a:pt x="276" y="545"/>
                  </a:lnTo>
                  <a:lnTo>
                    <a:pt x="269" y="538"/>
                  </a:lnTo>
                  <a:lnTo>
                    <a:pt x="265" y="534"/>
                  </a:lnTo>
                  <a:lnTo>
                    <a:pt x="265" y="519"/>
                  </a:lnTo>
                  <a:lnTo>
                    <a:pt x="273" y="505"/>
                  </a:lnTo>
                  <a:lnTo>
                    <a:pt x="284" y="494"/>
                  </a:lnTo>
                  <a:lnTo>
                    <a:pt x="309" y="475"/>
                  </a:lnTo>
                  <a:lnTo>
                    <a:pt x="320" y="464"/>
                  </a:lnTo>
                  <a:lnTo>
                    <a:pt x="339" y="457"/>
                  </a:lnTo>
                  <a:lnTo>
                    <a:pt x="350" y="446"/>
                  </a:lnTo>
                  <a:lnTo>
                    <a:pt x="357" y="438"/>
                  </a:lnTo>
                  <a:lnTo>
                    <a:pt x="361" y="431"/>
                  </a:lnTo>
                  <a:lnTo>
                    <a:pt x="357" y="424"/>
                  </a:lnTo>
                  <a:lnTo>
                    <a:pt x="357" y="420"/>
                  </a:lnTo>
                  <a:lnTo>
                    <a:pt x="320" y="409"/>
                  </a:lnTo>
                  <a:lnTo>
                    <a:pt x="317" y="394"/>
                  </a:lnTo>
                  <a:lnTo>
                    <a:pt x="335" y="379"/>
                  </a:lnTo>
                  <a:lnTo>
                    <a:pt x="346" y="368"/>
                  </a:lnTo>
                  <a:lnTo>
                    <a:pt x="354" y="354"/>
                  </a:lnTo>
                  <a:lnTo>
                    <a:pt x="361" y="339"/>
                  </a:lnTo>
                  <a:lnTo>
                    <a:pt x="365" y="317"/>
                  </a:lnTo>
                  <a:lnTo>
                    <a:pt x="365" y="309"/>
                  </a:lnTo>
                  <a:lnTo>
                    <a:pt x="405" y="291"/>
                  </a:lnTo>
                  <a:lnTo>
                    <a:pt x="424" y="291"/>
                  </a:lnTo>
                  <a:lnTo>
                    <a:pt x="438" y="280"/>
                  </a:lnTo>
                  <a:lnTo>
                    <a:pt x="449" y="269"/>
                  </a:lnTo>
                  <a:lnTo>
                    <a:pt x="453" y="254"/>
                  </a:lnTo>
                  <a:lnTo>
                    <a:pt x="457" y="232"/>
                  </a:lnTo>
                  <a:lnTo>
                    <a:pt x="457" y="210"/>
                  </a:lnTo>
                  <a:lnTo>
                    <a:pt x="453" y="155"/>
                  </a:lnTo>
                  <a:lnTo>
                    <a:pt x="453" y="140"/>
                  </a:lnTo>
                  <a:lnTo>
                    <a:pt x="446" y="125"/>
                  </a:lnTo>
                  <a:lnTo>
                    <a:pt x="438" y="114"/>
                  </a:lnTo>
                  <a:lnTo>
                    <a:pt x="424" y="107"/>
                  </a:lnTo>
                  <a:lnTo>
                    <a:pt x="394" y="92"/>
                  </a:lnTo>
                  <a:lnTo>
                    <a:pt x="357" y="85"/>
                  </a:lnTo>
                  <a:lnTo>
                    <a:pt x="320" y="77"/>
                  </a:lnTo>
                  <a:lnTo>
                    <a:pt x="291" y="77"/>
                  </a:lnTo>
                  <a:lnTo>
                    <a:pt x="262" y="77"/>
                  </a:lnTo>
                  <a:lnTo>
                    <a:pt x="166" y="41"/>
                  </a:lnTo>
                  <a:lnTo>
                    <a:pt x="129" y="48"/>
                  </a:lnTo>
                  <a:lnTo>
                    <a:pt x="103" y="44"/>
                  </a:lnTo>
                  <a:lnTo>
                    <a:pt x="85" y="41"/>
                  </a:lnTo>
                  <a:lnTo>
                    <a:pt x="74" y="33"/>
                  </a:lnTo>
                  <a:lnTo>
                    <a:pt x="63" y="22"/>
                  </a:lnTo>
                  <a:lnTo>
                    <a:pt x="59" y="15"/>
                  </a:lnTo>
                  <a:lnTo>
                    <a:pt x="55" y="0"/>
                  </a:lnTo>
                  <a:lnTo>
                    <a:pt x="48" y="4"/>
                  </a:lnTo>
                  <a:lnTo>
                    <a:pt x="44" y="7"/>
                  </a:lnTo>
                  <a:lnTo>
                    <a:pt x="33" y="15"/>
                  </a:lnTo>
                  <a:lnTo>
                    <a:pt x="26" y="26"/>
                  </a:lnTo>
                  <a:lnTo>
                    <a:pt x="18" y="44"/>
                  </a:lnTo>
                  <a:lnTo>
                    <a:pt x="15" y="66"/>
                  </a:lnTo>
                  <a:lnTo>
                    <a:pt x="15" y="96"/>
                  </a:lnTo>
                  <a:lnTo>
                    <a:pt x="11" y="147"/>
                  </a:lnTo>
                  <a:lnTo>
                    <a:pt x="7" y="181"/>
                  </a:lnTo>
                  <a:lnTo>
                    <a:pt x="4" y="203"/>
                  </a:lnTo>
                  <a:lnTo>
                    <a:pt x="15" y="210"/>
                  </a:lnTo>
                  <a:lnTo>
                    <a:pt x="26" y="221"/>
                  </a:lnTo>
                  <a:lnTo>
                    <a:pt x="41" y="232"/>
                  </a:lnTo>
                  <a:lnTo>
                    <a:pt x="52" y="251"/>
                  </a:lnTo>
                  <a:lnTo>
                    <a:pt x="63" y="269"/>
                  </a:lnTo>
                  <a:lnTo>
                    <a:pt x="70" y="295"/>
                  </a:lnTo>
                  <a:lnTo>
                    <a:pt x="66" y="321"/>
                  </a:lnTo>
                  <a:lnTo>
                    <a:pt x="74" y="354"/>
                  </a:lnTo>
                  <a:lnTo>
                    <a:pt x="96" y="416"/>
                  </a:lnTo>
                  <a:lnTo>
                    <a:pt x="107" y="442"/>
                  </a:lnTo>
                  <a:lnTo>
                    <a:pt x="111" y="464"/>
                  </a:lnTo>
                  <a:lnTo>
                    <a:pt x="114" y="490"/>
                  </a:lnTo>
                  <a:lnTo>
                    <a:pt x="114" y="501"/>
                  </a:lnTo>
                  <a:lnTo>
                    <a:pt x="111" y="512"/>
                  </a:lnTo>
                  <a:lnTo>
                    <a:pt x="107" y="519"/>
                  </a:lnTo>
                  <a:lnTo>
                    <a:pt x="100" y="527"/>
                  </a:lnTo>
                  <a:lnTo>
                    <a:pt x="88" y="530"/>
                  </a:lnTo>
                  <a:lnTo>
                    <a:pt x="74" y="527"/>
                  </a:lnTo>
                  <a:lnTo>
                    <a:pt x="55" y="523"/>
                  </a:lnTo>
                  <a:lnTo>
                    <a:pt x="33" y="516"/>
                  </a:lnTo>
                  <a:lnTo>
                    <a:pt x="26" y="519"/>
                  </a:lnTo>
                  <a:lnTo>
                    <a:pt x="26" y="530"/>
                  </a:lnTo>
                  <a:lnTo>
                    <a:pt x="22" y="545"/>
                  </a:lnTo>
                  <a:lnTo>
                    <a:pt x="26" y="567"/>
                  </a:lnTo>
                  <a:lnTo>
                    <a:pt x="30" y="593"/>
                  </a:lnTo>
                  <a:lnTo>
                    <a:pt x="30" y="604"/>
                  </a:lnTo>
                  <a:lnTo>
                    <a:pt x="26" y="615"/>
                  </a:lnTo>
                  <a:lnTo>
                    <a:pt x="22" y="626"/>
                  </a:lnTo>
                  <a:lnTo>
                    <a:pt x="15" y="634"/>
                  </a:lnTo>
                  <a:lnTo>
                    <a:pt x="0" y="645"/>
                  </a:lnTo>
                  <a:lnTo>
                    <a:pt x="0" y="648"/>
                  </a:lnTo>
                  <a:lnTo>
                    <a:pt x="4" y="652"/>
                  </a:lnTo>
                  <a:lnTo>
                    <a:pt x="15" y="656"/>
                  </a:lnTo>
                  <a:lnTo>
                    <a:pt x="26" y="663"/>
                  </a:lnTo>
                  <a:lnTo>
                    <a:pt x="33" y="670"/>
                  </a:lnTo>
                  <a:lnTo>
                    <a:pt x="37" y="681"/>
                  </a:lnTo>
                  <a:lnTo>
                    <a:pt x="44" y="700"/>
                  </a:lnTo>
                  <a:lnTo>
                    <a:pt x="44" y="718"/>
                  </a:lnTo>
                  <a:lnTo>
                    <a:pt x="44" y="737"/>
                  </a:lnTo>
                  <a:lnTo>
                    <a:pt x="41" y="759"/>
                  </a:lnTo>
                  <a:lnTo>
                    <a:pt x="30" y="781"/>
                  </a:lnTo>
                  <a:lnTo>
                    <a:pt x="11" y="803"/>
                  </a:lnTo>
                  <a:lnTo>
                    <a:pt x="4" y="810"/>
                  </a:lnTo>
                  <a:lnTo>
                    <a:pt x="11" y="825"/>
                  </a:lnTo>
                  <a:lnTo>
                    <a:pt x="18" y="869"/>
                  </a:lnTo>
                  <a:lnTo>
                    <a:pt x="22" y="932"/>
                  </a:lnTo>
                  <a:lnTo>
                    <a:pt x="26" y="961"/>
                  </a:lnTo>
                  <a:lnTo>
                    <a:pt x="37" y="1009"/>
                  </a:lnTo>
                  <a:lnTo>
                    <a:pt x="48" y="1072"/>
                  </a:lnTo>
                  <a:lnTo>
                    <a:pt x="48" y="1076"/>
                  </a:lnTo>
                  <a:lnTo>
                    <a:pt x="59" y="1079"/>
                  </a:lnTo>
                  <a:lnTo>
                    <a:pt x="66" y="1090"/>
                  </a:lnTo>
                  <a:lnTo>
                    <a:pt x="70" y="1105"/>
                  </a:lnTo>
                  <a:lnTo>
                    <a:pt x="74" y="1109"/>
                  </a:lnTo>
                  <a:lnTo>
                    <a:pt x="144" y="1145"/>
                  </a:lnTo>
                  <a:lnTo>
                    <a:pt x="195" y="1175"/>
                  </a:lnTo>
                  <a:lnTo>
                    <a:pt x="236" y="1190"/>
                  </a:lnTo>
                  <a:lnTo>
                    <a:pt x="269" y="1197"/>
                  </a:lnTo>
                  <a:lnTo>
                    <a:pt x="287" y="1197"/>
                  </a:lnTo>
                  <a:lnTo>
                    <a:pt x="302" y="1193"/>
                  </a:lnTo>
                  <a:lnTo>
                    <a:pt x="306" y="1186"/>
                  </a:lnTo>
                  <a:lnTo>
                    <a:pt x="309" y="1182"/>
                  </a:lnTo>
                  <a:lnTo>
                    <a:pt x="320" y="1171"/>
                  </a:lnTo>
                  <a:lnTo>
                    <a:pt x="335" y="1157"/>
                  </a:lnTo>
                  <a:lnTo>
                    <a:pt x="354" y="1145"/>
                  </a:lnTo>
                  <a:lnTo>
                    <a:pt x="376" y="1134"/>
                  </a:lnTo>
                  <a:lnTo>
                    <a:pt x="401" y="1123"/>
                  </a:lnTo>
                  <a:lnTo>
                    <a:pt x="431" y="1120"/>
                  </a:lnTo>
                  <a:lnTo>
                    <a:pt x="464" y="1127"/>
                  </a:lnTo>
                  <a:lnTo>
                    <a:pt x="464" y="1109"/>
                  </a:lnTo>
                  <a:lnTo>
                    <a:pt x="457" y="1094"/>
                  </a:lnTo>
                  <a:lnTo>
                    <a:pt x="449" y="1083"/>
                  </a:lnTo>
                  <a:lnTo>
                    <a:pt x="438" y="1072"/>
                  </a:lnTo>
                  <a:lnTo>
                    <a:pt x="413" y="1053"/>
                  </a:lnTo>
                  <a:lnTo>
                    <a:pt x="387" y="1035"/>
                  </a:lnTo>
                  <a:lnTo>
                    <a:pt x="372" y="1028"/>
                  </a:lnTo>
                  <a:lnTo>
                    <a:pt x="365" y="1017"/>
                  </a:lnTo>
                  <a:lnTo>
                    <a:pt x="357" y="1002"/>
                  </a:lnTo>
                  <a:lnTo>
                    <a:pt x="350" y="987"/>
                  </a:lnTo>
                  <a:lnTo>
                    <a:pt x="350" y="972"/>
                  </a:lnTo>
                  <a:lnTo>
                    <a:pt x="350" y="958"/>
                  </a:lnTo>
                  <a:lnTo>
                    <a:pt x="354" y="943"/>
                  </a:lnTo>
                  <a:lnTo>
                    <a:pt x="361" y="925"/>
                  </a:lnTo>
                  <a:lnTo>
                    <a:pt x="372" y="895"/>
                  </a:lnTo>
                  <a:lnTo>
                    <a:pt x="379" y="862"/>
                  </a:lnTo>
                  <a:lnTo>
                    <a:pt x="379" y="832"/>
                  </a:lnTo>
                  <a:lnTo>
                    <a:pt x="372" y="810"/>
                  </a:lnTo>
                  <a:lnTo>
                    <a:pt x="350" y="751"/>
                  </a:lnTo>
                  <a:lnTo>
                    <a:pt x="335" y="715"/>
                  </a:lnTo>
                  <a:lnTo>
                    <a:pt x="346" y="685"/>
                  </a:lnTo>
                  <a:lnTo>
                    <a:pt x="350" y="656"/>
                  </a:lnTo>
                  <a:lnTo>
                    <a:pt x="346" y="634"/>
                  </a:lnTo>
                  <a:lnTo>
                    <a:pt x="343" y="611"/>
                  </a:lnTo>
                  <a:lnTo>
                    <a:pt x="328" y="578"/>
                  </a:lnTo>
                  <a:lnTo>
                    <a:pt x="320" y="564"/>
                  </a:lnTo>
                  <a:lnTo>
                    <a:pt x="317" y="56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1"/>
            <p:cNvSpPr/>
            <p:nvPr/>
          </p:nvSpPr>
          <p:spPr bwMode="auto">
            <a:xfrm>
              <a:off x="8537" y="8585"/>
              <a:ext cx="1546" cy="1124"/>
            </a:xfrm>
            <a:custGeom>
              <a:avLst/>
              <a:gdLst>
                <a:gd name="T0" fmla="*/ 217 w 755"/>
                <a:gd name="T1" fmla="*/ 37 h 549"/>
                <a:gd name="T2" fmla="*/ 132 w 755"/>
                <a:gd name="T3" fmla="*/ 55 h 549"/>
                <a:gd name="T4" fmla="*/ 103 w 755"/>
                <a:gd name="T5" fmla="*/ 81 h 549"/>
                <a:gd name="T6" fmla="*/ 99 w 755"/>
                <a:gd name="T7" fmla="*/ 96 h 549"/>
                <a:gd name="T8" fmla="*/ 114 w 755"/>
                <a:gd name="T9" fmla="*/ 159 h 549"/>
                <a:gd name="T10" fmla="*/ 95 w 755"/>
                <a:gd name="T11" fmla="*/ 206 h 549"/>
                <a:gd name="T12" fmla="*/ 81 w 755"/>
                <a:gd name="T13" fmla="*/ 251 h 549"/>
                <a:gd name="T14" fmla="*/ 92 w 755"/>
                <a:gd name="T15" fmla="*/ 291 h 549"/>
                <a:gd name="T16" fmla="*/ 95 w 755"/>
                <a:gd name="T17" fmla="*/ 299 h 549"/>
                <a:gd name="T18" fmla="*/ 62 w 755"/>
                <a:gd name="T19" fmla="*/ 306 h 549"/>
                <a:gd name="T20" fmla="*/ 18 w 755"/>
                <a:gd name="T21" fmla="*/ 317 h 549"/>
                <a:gd name="T22" fmla="*/ 3 w 755"/>
                <a:gd name="T23" fmla="*/ 346 h 549"/>
                <a:gd name="T24" fmla="*/ 3 w 755"/>
                <a:gd name="T25" fmla="*/ 387 h 549"/>
                <a:gd name="T26" fmla="*/ 0 w 755"/>
                <a:gd name="T27" fmla="*/ 402 h 549"/>
                <a:gd name="T28" fmla="*/ 59 w 755"/>
                <a:gd name="T29" fmla="*/ 405 h 549"/>
                <a:gd name="T30" fmla="*/ 107 w 755"/>
                <a:gd name="T31" fmla="*/ 438 h 549"/>
                <a:gd name="T32" fmla="*/ 121 w 755"/>
                <a:gd name="T33" fmla="*/ 483 h 549"/>
                <a:gd name="T34" fmla="*/ 136 w 755"/>
                <a:gd name="T35" fmla="*/ 549 h 549"/>
                <a:gd name="T36" fmla="*/ 173 w 755"/>
                <a:gd name="T37" fmla="*/ 534 h 549"/>
                <a:gd name="T38" fmla="*/ 195 w 755"/>
                <a:gd name="T39" fmla="*/ 483 h 549"/>
                <a:gd name="T40" fmla="*/ 202 w 755"/>
                <a:gd name="T41" fmla="*/ 402 h 549"/>
                <a:gd name="T42" fmla="*/ 206 w 755"/>
                <a:gd name="T43" fmla="*/ 387 h 549"/>
                <a:gd name="T44" fmla="*/ 250 w 755"/>
                <a:gd name="T45" fmla="*/ 383 h 549"/>
                <a:gd name="T46" fmla="*/ 291 w 755"/>
                <a:gd name="T47" fmla="*/ 394 h 549"/>
                <a:gd name="T48" fmla="*/ 324 w 755"/>
                <a:gd name="T49" fmla="*/ 387 h 549"/>
                <a:gd name="T50" fmla="*/ 364 w 755"/>
                <a:gd name="T51" fmla="*/ 357 h 549"/>
                <a:gd name="T52" fmla="*/ 460 w 755"/>
                <a:gd name="T53" fmla="*/ 368 h 549"/>
                <a:gd name="T54" fmla="*/ 482 w 755"/>
                <a:gd name="T55" fmla="*/ 416 h 549"/>
                <a:gd name="T56" fmla="*/ 489 w 755"/>
                <a:gd name="T57" fmla="*/ 468 h 549"/>
                <a:gd name="T58" fmla="*/ 504 w 755"/>
                <a:gd name="T59" fmla="*/ 508 h 549"/>
                <a:gd name="T60" fmla="*/ 548 w 755"/>
                <a:gd name="T61" fmla="*/ 501 h 549"/>
                <a:gd name="T62" fmla="*/ 574 w 755"/>
                <a:gd name="T63" fmla="*/ 475 h 549"/>
                <a:gd name="T64" fmla="*/ 571 w 755"/>
                <a:gd name="T65" fmla="*/ 427 h 549"/>
                <a:gd name="T66" fmla="*/ 556 w 755"/>
                <a:gd name="T67" fmla="*/ 405 h 549"/>
                <a:gd name="T68" fmla="*/ 600 w 755"/>
                <a:gd name="T69" fmla="*/ 302 h 549"/>
                <a:gd name="T70" fmla="*/ 611 w 755"/>
                <a:gd name="T71" fmla="*/ 280 h 549"/>
                <a:gd name="T72" fmla="*/ 652 w 755"/>
                <a:gd name="T73" fmla="*/ 251 h 549"/>
                <a:gd name="T74" fmla="*/ 696 w 755"/>
                <a:gd name="T75" fmla="*/ 254 h 549"/>
                <a:gd name="T76" fmla="*/ 755 w 755"/>
                <a:gd name="T77" fmla="*/ 295 h 549"/>
                <a:gd name="T78" fmla="*/ 729 w 755"/>
                <a:gd name="T79" fmla="*/ 188 h 549"/>
                <a:gd name="T80" fmla="*/ 721 w 755"/>
                <a:gd name="T81" fmla="*/ 92 h 549"/>
                <a:gd name="T82" fmla="*/ 707 w 755"/>
                <a:gd name="T83" fmla="*/ 41 h 549"/>
                <a:gd name="T84" fmla="*/ 648 w 755"/>
                <a:gd name="T85" fmla="*/ 19 h 549"/>
                <a:gd name="T86" fmla="*/ 556 w 755"/>
                <a:gd name="T87" fmla="*/ 33 h 549"/>
                <a:gd name="T88" fmla="*/ 541 w 755"/>
                <a:gd name="T89" fmla="*/ 48 h 549"/>
                <a:gd name="T90" fmla="*/ 508 w 755"/>
                <a:gd name="T91" fmla="*/ 48 h 549"/>
                <a:gd name="T92" fmla="*/ 471 w 755"/>
                <a:gd name="T93" fmla="*/ 19 h 549"/>
                <a:gd name="T94" fmla="*/ 445 w 755"/>
                <a:gd name="T95" fmla="*/ 0 h 549"/>
                <a:gd name="T96" fmla="*/ 353 w 755"/>
                <a:gd name="T97" fmla="*/ 26 h 549"/>
                <a:gd name="T98" fmla="*/ 261 w 755"/>
                <a:gd name="T99" fmla="*/ 15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55" h="549">
                  <a:moveTo>
                    <a:pt x="261" y="15"/>
                  </a:moveTo>
                  <a:lnTo>
                    <a:pt x="217" y="37"/>
                  </a:lnTo>
                  <a:lnTo>
                    <a:pt x="199" y="41"/>
                  </a:lnTo>
                  <a:lnTo>
                    <a:pt x="154" y="48"/>
                  </a:lnTo>
                  <a:lnTo>
                    <a:pt x="132" y="55"/>
                  </a:lnTo>
                  <a:lnTo>
                    <a:pt x="114" y="66"/>
                  </a:lnTo>
                  <a:lnTo>
                    <a:pt x="107" y="74"/>
                  </a:lnTo>
                  <a:lnTo>
                    <a:pt x="103" y="81"/>
                  </a:lnTo>
                  <a:lnTo>
                    <a:pt x="99" y="89"/>
                  </a:lnTo>
                  <a:lnTo>
                    <a:pt x="99" y="96"/>
                  </a:lnTo>
                  <a:lnTo>
                    <a:pt x="110" y="129"/>
                  </a:lnTo>
                  <a:lnTo>
                    <a:pt x="114" y="144"/>
                  </a:lnTo>
                  <a:lnTo>
                    <a:pt x="114" y="159"/>
                  </a:lnTo>
                  <a:lnTo>
                    <a:pt x="114" y="173"/>
                  </a:lnTo>
                  <a:lnTo>
                    <a:pt x="107" y="188"/>
                  </a:lnTo>
                  <a:lnTo>
                    <a:pt x="95" y="206"/>
                  </a:lnTo>
                  <a:lnTo>
                    <a:pt x="81" y="221"/>
                  </a:lnTo>
                  <a:lnTo>
                    <a:pt x="81" y="251"/>
                  </a:lnTo>
                  <a:lnTo>
                    <a:pt x="84" y="273"/>
                  </a:lnTo>
                  <a:lnTo>
                    <a:pt x="88" y="284"/>
                  </a:lnTo>
                  <a:lnTo>
                    <a:pt x="92" y="291"/>
                  </a:lnTo>
                  <a:lnTo>
                    <a:pt x="95" y="295"/>
                  </a:lnTo>
                  <a:lnTo>
                    <a:pt x="95" y="299"/>
                  </a:lnTo>
                  <a:lnTo>
                    <a:pt x="84" y="302"/>
                  </a:lnTo>
                  <a:lnTo>
                    <a:pt x="62" y="306"/>
                  </a:lnTo>
                  <a:lnTo>
                    <a:pt x="51" y="310"/>
                  </a:lnTo>
                  <a:lnTo>
                    <a:pt x="29" y="313"/>
                  </a:lnTo>
                  <a:lnTo>
                    <a:pt x="18" y="317"/>
                  </a:lnTo>
                  <a:lnTo>
                    <a:pt x="7" y="324"/>
                  </a:lnTo>
                  <a:lnTo>
                    <a:pt x="3" y="335"/>
                  </a:lnTo>
                  <a:lnTo>
                    <a:pt x="3" y="346"/>
                  </a:lnTo>
                  <a:lnTo>
                    <a:pt x="7" y="372"/>
                  </a:lnTo>
                  <a:lnTo>
                    <a:pt x="3" y="387"/>
                  </a:lnTo>
                  <a:lnTo>
                    <a:pt x="0" y="398"/>
                  </a:lnTo>
                  <a:lnTo>
                    <a:pt x="0" y="402"/>
                  </a:lnTo>
                  <a:lnTo>
                    <a:pt x="18" y="402"/>
                  </a:lnTo>
                  <a:lnTo>
                    <a:pt x="37" y="402"/>
                  </a:lnTo>
                  <a:lnTo>
                    <a:pt x="59" y="405"/>
                  </a:lnTo>
                  <a:lnTo>
                    <a:pt x="81" y="416"/>
                  </a:lnTo>
                  <a:lnTo>
                    <a:pt x="99" y="431"/>
                  </a:lnTo>
                  <a:lnTo>
                    <a:pt x="107" y="438"/>
                  </a:lnTo>
                  <a:lnTo>
                    <a:pt x="114" y="453"/>
                  </a:lnTo>
                  <a:lnTo>
                    <a:pt x="118" y="464"/>
                  </a:lnTo>
                  <a:lnTo>
                    <a:pt x="121" y="483"/>
                  </a:lnTo>
                  <a:lnTo>
                    <a:pt x="132" y="545"/>
                  </a:lnTo>
                  <a:lnTo>
                    <a:pt x="136" y="549"/>
                  </a:lnTo>
                  <a:lnTo>
                    <a:pt x="158" y="538"/>
                  </a:lnTo>
                  <a:lnTo>
                    <a:pt x="173" y="534"/>
                  </a:lnTo>
                  <a:lnTo>
                    <a:pt x="184" y="519"/>
                  </a:lnTo>
                  <a:lnTo>
                    <a:pt x="191" y="505"/>
                  </a:lnTo>
                  <a:lnTo>
                    <a:pt x="195" y="483"/>
                  </a:lnTo>
                  <a:lnTo>
                    <a:pt x="202" y="402"/>
                  </a:lnTo>
                  <a:lnTo>
                    <a:pt x="199" y="398"/>
                  </a:lnTo>
                  <a:lnTo>
                    <a:pt x="202" y="391"/>
                  </a:lnTo>
                  <a:lnTo>
                    <a:pt x="206" y="387"/>
                  </a:lnTo>
                  <a:lnTo>
                    <a:pt x="213" y="383"/>
                  </a:lnTo>
                  <a:lnTo>
                    <a:pt x="228" y="380"/>
                  </a:lnTo>
                  <a:lnTo>
                    <a:pt x="250" y="383"/>
                  </a:lnTo>
                  <a:lnTo>
                    <a:pt x="283" y="391"/>
                  </a:lnTo>
                  <a:lnTo>
                    <a:pt x="291" y="394"/>
                  </a:lnTo>
                  <a:lnTo>
                    <a:pt x="305" y="394"/>
                  </a:lnTo>
                  <a:lnTo>
                    <a:pt x="316" y="394"/>
                  </a:lnTo>
                  <a:lnTo>
                    <a:pt x="324" y="387"/>
                  </a:lnTo>
                  <a:lnTo>
                    <a:pt x="331" y="380"/>
                  </a:lnTo>
                  <a:lnTo>
                    <a:pt x="339" y="365"/>
                  </a:lnTo>
                  <a:lnTo>
                    <a:pt x="364" y="357"/>
                  </a:lnTo>
                  <a:lnTo>
                    <a:pt x="456" y="365"/>
                  </a:lnTo>
                  <a:lnTo>
                    <a:pt x="460" y="368"/>
                  </a:lnTo>
                  <a:lnTo>
                    <a:pt x="471" y="380"/>
                  </a:lnTo>
                  <a:lnTo>
                    <a:pt x="478" y="402"/>
                  </a:lnTo>
                  <a:lnTo>
                    <a:pt x="482" y="416"/>
                  </a:lnTo>
                  <a:lnTo>
                    <a:pt x="486" y="435"/>
                  </a:lnTo>
                  <a:lnTo>
                    <a:pt x="489" y="468"/>
                  </a:lnTo>
                  <a:lnTo>
                    <a:pt x="493" y="486"/>
                  </a:lnTo>
                  <a:lnTo>
                    <a:pt x="497" y="497"/>
                  </a:lnTo>
                  <a:lnTo>
                    <a:pt x="504" y="508"/>
                  </a:lnTo>
                  <a:lnTo>
                    <a:pt x="515" y="512"/>
                  </a:lnTo>
                  <a:lnTo>
                    <a:pt x="530" y="512"/>
                  </a:lnTo>
                  <a:lnTo>
                    <a:pt x="548" y="501"/>
                  </a:lnTo>
                  <a:lnTo>
                    <a:pt x="567" y="490"/>
                  </a:lnTo>
                  <a:lnTo>
                    <a:pt x="574" y="475"/>
                  </a:lnTo>
                  <a:lnTo>
                    <a:pt x="578" y="457"/>
                  </a:lnTo>
                  <a:lnTo>
                    <a:pt x="574" y="442"/>
                  </a:lnTo>
                  <a:lnTo>
                    <a:pt x="571" y="427"/>
                  </a:lnTo>
                  <a:lnTo>
                    <a:pt x="563" y="416"/>
                  </a:lnTo>
                  <a:lnTo>
                    <a:pt x="556" y="405"/>
                  </a:lnTo>
                  <a:lnTo>
                    <a:pt x="574" y="365"/>
                  </a:lnTo>
                  <a:lnTo>
                    <a:pt x="589" y="328"/>
                  </a:lnTo>
                  <a:lnTo>
                    <a:pt x="600" y="302"/>
                  </a:lnTo>
                  <a:lnTo>
                    <a:pt x="604" y="291"/>
                  </a:lnTo>
                  <a:lnTo>
                    <a:pt x="611" y="280"/>
                  </a:lnTo>
                  <a:lnTo>
                    <a:pt x="622" y="269"/>
                  </a:lnTo>
                  <a:lnTo>
                    <a:pt x="637" y="258"/>
                  </a:lnTo>
                  <a:lnTo>
                    <a:pt x="652" y="251"/>
                  </a:lnTo>
                  <a:lnTo>
                    <a:pt x="666" y="247"/>
                  </a:lnTo>
                  <a:lnTo>
                    <a:pt x="681" y="247"/>
                  </a:lnTo>
                  <a:lnTo>
                    <a:pt x="696" y="254"/>
                  </a:lnTo>
                  <a:lnTo>
                    <a:pt x="718" y="284"/>
                  </a:lnTo>
                  <a:lnTo>
                    <a:pt x="755" y="295"/>
                  </a:lnTo>
                  <a:lnTo>
                    <a:pt x="740" y="232"/>
                  </a:lnTo>
                  <a:lnTo>
                    <a:pt x="729" y="188"/>
                  </a:lnTo>
                  <a:lnTo>
                    <a:pt x="725" y="155"/>
                  </a:lnTo>
                  <a:lnTo>
                    <a:pt x="721" y="92"/>
                  </a:lnTo>
                  <a:lnTo>
                    <a:pt x="714" y="48"/>
                  </a:lnTo>
                  <a:lnTo>
                    <a:pt x="707" y="41"/>
                  </a:lnTo>
                  <a:lnTo>
                    <a:pt x="699" y="33"/>
                  </a:lnTo>
                  <a:lnTo>
                    <a:pt x="677" y="22"/>
                  </a:lnTo>
                  <a:lnTo>
                    <a:pt x="648" y="19"/>
                  </a:lnTo>
                  <a:lnTo>
                    <a:pt x="622" y="19"/>
                  </a:lnTo>
                  <a:lnTo>
                    <a:pt x="578" y="26"/>
                  </a:lnTo>
                  <a:lnTo>
                    <a:pt x="556" y="33"/>
                  </a:lnTo>
                  <a:lnTo>
                    <a:pt x="548" y="41"/>
                  </a:lnTo>
                  <a:lnTo>
                    <a:pt x="541" y="48"/>
                  </a:lnTo>
                  <a:lnTo>
                    <a:pt x="534" y="52"/>
                  </a:lnTo>
                  <a:lnTo>
                    <a:pt x="523" y="52"/>
                  </a:lnTo>
                  <a:lnTo>
                    <a:pt x="508" y="48"/>
                  </a:lnTo>
                  <a:lnTo>
                    <a:pt x="493" y="41"/>
                  </a:lnTo>
                  <a:lnTo>
                    <a:pt x="478" y="30"/>
                  </a:lnTo>
                  <a:lnTo>
                    <a:pt x="471" y="19"/>
                  </a:lnTo>
                  <a:lnTo>
                    <a:pt x="460" y="8"/>
                  </a:lnTo>
                  <a:lnTo>
                    <a:pt x="445" y="0"/>
                  </a:lnTo>
                  <a:lnTo>
                    <a:pt x="416" y="15"/>
                  </a:lnTo>
                  <a:lnTo>
                    <a:pt x="383" y="22"/>
                  </a:lnTo>
                  <a:lnTo>
                    <a:pt x="353" y="26"/>
                  </a:lnTo>
                  <a:lnTo>
                    <a:pt x="324" y="26"/>
                  </a:lnTo>
                  <a:lnTo>
                    <a:pt x="280" y="19"/>
                  </a:lnTo>
                  <a:lnTo>
                    <a:pt x="261" y="15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2"/>
            <p:cNvSpPr/>
            <p:nvPr/>
          </p:nvSpPr>
          <p:spPr bwMode="auto">
            <a:xfrm>
              <a:off x="8762" y="6572"/>
              <a:ext cx="1448" cy="2119"/>
            </a:xfrm>
            <a:custGeom>
              <a:avLst/>
              <a:gdLst>
                <a:gd name="T0" fmla="*/ 648 w 707"/>
                <a:gd name="T1" fmla="*/ 733 h 1035"/>
                <a:gd name="T2" fmla="*/ 689 w 707"/>
                <a:gd name="T3" fmla="*/ 733 h 1035"/>
                <a:gd name="T4" fmla="*/ 707 w 707"/>
                <a:gd name="T5" fmla="*/ 711 h 1035"/>
                <a:gd name="T6" fmla="*/ 696 w 707"/>
                <a:gd name="T7" fmla="*/ 648 h 1035"/>
                <a:gd name="T8" fmla="*/ 659 w 707"/>
                <a:gd name="T9" fmla="*/ 530 h 1035"/>
                <a:gd name="T10" fmla="*/ 656 w 707"/>
                <a:gd name="T11" fmla="*/ 479 h 1035"/>
                <a:gd name="T12" fmla="*/ 619 w 707"/>
                <a:gd name="T13" fmla="*/ 427 h 1035"/>
                <a:gd name="T14" fmla="*/ 597 w 707"/>
                <a:gd name="T15" fmla="*/ 412 h 1035"/>
                <a:gd name="T16" fmla="*/ 604 w 707"/>
                <a:gd name="T17" fmla="*/ 302 h 1035"/>
                <a:gd name="T18" fmla="*/ 611 w 707"/>
                <a:gd name="T19" fmla="*/ 250 h 1035"/>
                <a:gd name="T20" fmla="*/ 641 w 707"/>
                <a:gd name="T21" fmla="*/ 210 h 1035"/>
                <a:gd name="T22" fmla="*/ 648 w 707"/>
                <a:gd name="T23" fmla="*/ 206 h 1035"/>
                <a:gd name="T24" fmla="*/ 670 w 707"/>
                <a:gd name="T25" fmla="*/ 129 h 1035"/>
                <a:gd name="T26" fmla="*/ 645 w 707"/>
                <a:gd name="T27" fmla="*/ 85 h 1035"/>
                <a:gd name="T28" fmla="*/ 623 w 707"/>
                <a:gd name="T29" fmla="*/ 70 h 1035"/>
                <a:gd name="T30" fmla="*/ 604 w 707"/>
                <a:gd name="T31" fmla="*/ 44 h 1035"/>
                <a:gd name="T32" fmla="*/ 464 w 707"/>
                <a:gd name="T33" fmla="*/ 18 h 1035"/>
                <a:gd name="T34" fmla="*/ 394 w 707"/>
                <a:gd name="T35" fmla="*/ 4 h 1035"/>
                <a:gd name="T36" fmla="*/ 365 w 707"/>
                <a:gd name="T37" fmla="*/ 22 h 1035"/>
                <a:gd name="T38" fmla="*/ 335 w 707"/>
                <a:gd name="T39" fmla="*/ 48 h 1035"/>
                <a:gd name="T40" fmla="*/ 302 w 707"/>
                <a:gd name="T41" fmla="*/ 59 h 1035"/>
                <a:gd name="T42" fmla="*/ 265 w 707"/>
                <a:gd name="T43" fmla="*/ 77 h 1035"/>
                <a:gd name="T44" fmla="*/ 269 w 707"/>
                <a:gd name="T45" fmla="*/ 103 h 1035"/>
                <a:gd name="T46" fmla="*/ 306 w 707"/>
                <a:gd name="T47" fmla="*/ 140 h 1035"/>
                <a:gd name="T48" fmla="*/ 361 w 707"/>
                <a:gd name="T49" fmla="*/ 225 h 1035"/>
                <a:gd name="T50" fmla="*/ 368 w 707"/>
                <a:gd name="T51" fmla="*/ 298 h 1035"/>
                <a:gd name="T52" fmla="*/ 346 w 707"/>
                <a:gd name="T53" fmla="*/ 331 h 1035"/>
                <a:gd name="T54" fmla="*/ 321 w 707"/>
                <a:gd name="T55" fmla="*/ 383 h 1035"/>
                <a:gd name="T56" fmla="*/ 313 w 707"/>
                <a:gd name="T57" fmla="*/ 409 h 1035"/>
                <a:gd name="T58" fmla="*/ 280 w 707"/>
                <a:gd name="T59" fmla="*/ 449 h 1035"/>
                <a:gd name="T60" fmla="*/ 214 w 707"/>
                <a:gd name="T61" fmla="*/ 482 h 1035"/>
                <a:gd name="T62" fmla="*/ 247 w 707"/>
                <a:gd name="T63" fmla="*/ 515 h 1035"/>
                <a:gd name="T64" fmla="*/ 221 w 707"/>
                <a:gd name="T65" fmla="*/ 711 h 1035"/>
                <a:gd name="T66" fmla="*/ 210 w 707"/>
                <a:gd name="T67" fmla="*/ 718 h 1035"/>
                <a:gd name="T68" fmla="*/ 195 w 707"/>
                <a:gd name="T69" fmla="*/ 711 h 1035"/>
                <a:gd name="T70" fmla="*/ 162 w 707"/>
                <a:gd name="T71" fmla="*/ 759 h 1035"/>
                <a:gd name="T72" fmla="*/ 96 w 707"/>
                <a:gd name="T73" fmla="*/ 803 h 1035"/>
                <a:gd name="T74" fmla="*/ 78 w 707"/>
                <a:gd name="T75" fmla="*/ 762 h 1035"/>
                <a:gd name="T76" fmla="*/ 33 w 707"/>
                <a:gd name="T77" fmla="*/ 729 h 1035"/>
                <a:gd name="T78" fmla="*/ 19 w 707"/>
                <a:gd name="T79" fmla="*/ 766 h 1035"/>
                <a:gd name="T80" fmla="*/ 0 w 707"/>
                <a:gd name="T81" fmla="*/ 876 h 1035"/>
                <a:gd name="T82" fmla="*/ 15 w 707"/>
                <a:gd name="T83" fmla="*/ 939 h 1035"/>
                <a:gd name="T84" fmla="*/ 70 w 707"/>
                <a:gd name="T85" fmla="*/ 980 h 1035"/>
                <a:gd name="T86" fmla="*/ 147 w 707"/>
                <a:gd name="T87" fmla="*/ 1002 h 1035"/>
                <a:gd name="T88" fmla="*/ 243 w 707"/>
                <a:gd name="T89" fmla="*/ 1009 h 1035"/>
                <a:gd name="T90" fmla="*/ 332 w 707"/>
                <a:gd name="T91" fmla="*/ 983 h 1035"/>
                <a:gd name="T92" fmla="*/ 357 w 707"/>
                <a:gd name="T93" fmla="*/ 998 h 1035"/>
                <a:gd name="T94" fmla="*/ 398 w 707"/>
                <a:gd name="T95" fmla="*/ 1031 h 1035"/>
                <a:gd name="T96" fmla="*/ 431 w 707"/>
                <a:gd name="T97" fmla="*/ 1027 h 1035"/>
                <a:gd name="T98" fmla="*/ 446 w 707"/>
                <a:gd name="T99" fmla="*/ 1013 h 1035"/>
                <a:gd name="T100" fmla="*/ 530 w 707"/>
                <a:gd name="T101" fmla="*/ 1002 h 1035"/>
                <a:gd name="T102" fmla="*/ 597 w 707"/>
                <a:gd name="T103" fmla="*/ 1020 h 1035"/>
                <a:gd name="T104" fmla="*/ 600 w 707"/>
                <a:gd name="T105" fmla="*/ 1013 h 1035"/>
                <a:gd name="T106" fmla="*/ 630 w 707"/>
                <a:gd name="T107" fmla="*/ 968 h 1035"/>
                <a:gd name="T108" fmla="*/ 637 w 707"/>
                <a:gd name="T109" fmla="*/ 906 h 1035"/>
                <a:gd name="T110" fmla="*/ 619 w 707"/>
                <a:gd name="T111" fmla="*/ 869 h 1035"/>
                <a:gd name="T112" fmla="*/ 593 w 707"/>
                <a:gd name="T113" fmla="*/ 858 h 1035"/>
                <a:gd name="T114" fmla="*/ 604 w 707"/>
                <a:gd name="T115" fmla="*/ 843 h 1035"/>
                <a:gd name="T116" fmla="*/ 619 w 707"/>
                <a:gd name="T117" fmla="*/ 821 h 1035"/>
                <a:gd name="T118" fmla="*/ 619 w 707"/>
                <a:gd name="T119" fmla="*/ 777 h 1035"/>
                <a:gd name="T120" fmla="*/ 615 w 707"/>
                <a:gd name="T121" fmla="*/ 736 h 1035"/>
                <a:gd name="T122" fmla="*/ 626 w 707"/>
                <a:gd name="T123" fmla="*/ 722 h 10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7" h="1035">
                  <a:moveTo>
                    <a:pt x="626" y="722"/>
                  </a:moveTo>
                  <a:lnTo>
                    <a:pt x="626" y="722"/>
                  </a:lnTo>
                  <a:lnTo>
                    <a:pt x="648" y="733"/>
                  </a:lnTo>
                  <a:lnTo>
                    <a:pt x="667" y="736"/>
                  </a:lnTo>
                  <a:lnTo>
                    <a:pt x="681" y="736"/>
                  </a:lnTo>
                  <a:lnTo>
                    <a:pt x="689" y="733"/>
                  </a:lnTo>
                  <a:lnTo>
                    <a:pt x="700" y="729"/>
                  </a:lnTo>
                  <a:lnTo>
                    <a:pt x="704" y="722"/>
                  </a:lnTo>
                  <a:lnTo>
                    <a:pt x="707" y="711"/>
                  </a:lnTo>
                  <a:lnTo>
                    <a:pt x="707" y="700"/>
                  </a:lnTo>
                  <a:lnTo>
                    <a:pt x="704" y="674"/>
                  </a:lnTo>
                  <a:lnTo>
                    <a:pt x="696" y="648"/>
                  </a:lnTo>
                  <a:lnTo>
                    <a:pt x="689" y="626"/>
                  </a:lnTo>
                  <a:lnTo>
                    <a:pt x="667" y="560"/>
                  </a:lnTo>
                  <a:lnTo>
                    <a:pt x="659" y="530"/>
                  </a:lnTo>
                  <a:lnTo>
                    <a:pt x="663" y="501"/>
                  </a:lnTo>
                  <a:lnTo>
                    <a:pt x="656" y="479"/>
                  </a:lnTo>
                  <a:lnTo>
                    <a:pt x="645" y="457"/>
                  </a:lnTo>
                  <a:lnTo>
                    <a:pt x="634" y="442"/>
                  </a:lnTo>
                  <a:lnTo>
                    <a:pt x="619" y="427"/>
                  </a:lnTo>
                  <a:lnTo>
                    <a:pt x="608" y="420"/>
                  </a:lnTo>
                  <a:lnTo>
                    <a:pt x="597" y="412"/>
                  </a:lnTo>
                  <a:lnTo>
                    <a:pt x="600" y="390"/>
                  </a:lnTo>
                  <a:lnTo>
                    <a:pt x="604" y="357"/>
                  </a:lnTo>
                  <a:lnTo>
                    <a:pt x="604" y="302"/>
                  </a:lnTo>
                  <a:lnTo>
                    <a:pt x="608" y="272"/>
                  </a:lnTo>
                  <a:lnTo>
                    <a:pt x="611" y="250"/>
                  </a:lnTo>
                  <a:lnTo>
                    <a:pt x="619" y="232"/>
                  </a:lnTo>
                  <a:lnTo>
                    <a:pt x="626" y="221"/>
                  </a:lnTo>
                  <a:lnTo>
                    <a:pt x="641" y="210"/>
                  </a:lnTo>
                  <a:lnTo>
                    <a:pt x="648" y="206"/>
                  </a:lnTo>
                  <a:lnTo>
                    <a:pt x="663" y="177"/>
                  </a:lnTo>
                  <a:lnTo>
                    <a:pt x="670" y="151"/>
                  </a:lnTo>
                  <a:lnTo>
                    <a:pt x="670" y="129"/>
                  </a:lnTo>
                  <a:lnTo>
                    <a:pt x="663" y="110"/>
                  </a:lnTo>
                  <a:lnTo>
                    <a:pt x="656" y="96"/>
                  </a:lnTo>
                  <a:lnTo>
                    <a:pt x="645" y="85"/>
                  </a:lnTo>
                  <a:lnTo>
                    <a:pt x="634" y="74"/>
                  </a:lnTo>
                  <a:lnTo>
                    <a:pt x="623" y="70"/>
                  </a:lnTo>
                  <a:lnTo>
                    <a:pt x="619" y="66"/>
                  </a:lnTo>
                  <a:lnTo>
                    <a:pt x="611" y="59"/>
                  </a:lnTo>
                  <a:lnTo>
                    <a:pt x="604" y="44"/>
                  </a:lnTo>
                  <a:lnTo>
                    <a:pt x="600" y="18"/>
                  </a:lnTo>
                  <a:lnTo>
                    <a:pt x="464" y="18"/>
                  </a:lnTo>
                  <a:lnTo>
                    <a:pt x="413" y="0"/>
                  </a:lnTo>
                  <a:lnTo>
                    <a:pt x="394" y="4"/>
                  </a:lnTo>
                  <a:lnTo>
                    <a:pt x="379" y="7"/>
                  </a:lnTo>
                  <a:lnTo>
                    <a:pt x="372" y="15"/>
                  </a:lnTo>
                  <a:lnTo>
                    <a:pt x="365" y="22"/>
                  </a:lnTo>
                  <a:lnTo>
                    <a:pt x="350" y="37"/>
                  </a:lnTo>
                  <a:lnTo>
                    <a:pt x="335" y="48"/>
                  </a:lnTo>
                  <a:lnTo>
                    <a:pt x="313" y="55"/>
                  </a:lnTo>
                  <a:lnTo>
                    <a:pt x="302" y="59"/>
                  </a:lnTo>
                  <a:lnTo>
                    <a:pt x="287" y="62"/>
                  </a:lnTo>
                  <a:lnTo>
                    <a:pt x="276" y="70"/>
                  </a:lnTo>
                  <a:lnTo>
                    <a:pt x="265" y="77"/>
                  </a:lnTo>
                  <a:lnTo>
                    <a:pt x="262" y="88"/>
                  </a:lnTo>
                  <a:lnTo>
                    <a:pt x="265" y="96"/>
                  </a:lnTo>
                  <a:lnTo>
                    <a:pt x="269" y="103"/>
                  </a:lnTo>
                  <a:lnTo>
                    <a:pt x="284" y="118"/>
                  </a:lnTo>
                  <a:lnTo>
                    <a:pt x="306" y="140"/>
                  </a:lnTo>
                  <a:lnTo>
                    <a:pt x="328" y="166"/>
                  </a:lnTo>
                  <a:lnTo>
                    <a:pt x="346" y="191"/>
                  </a:lnTo>
                  <a:lnTo>
                    <a:pt x="361" y="225"/>
                  </a:lnTo>
                  <a:lnTo>
                    <a:pt x="368" y="254"/>
                  </a:lnTo>
                  <a:lnTo>
                    <a:pt x="368" y="283"/>
                  </a:lnTo>
                  <a:lnTo>
                    <a:pt x="368" y="298"/>
                  </a:lnTo>
                  <a:lnTo>
                    <a:pt x="361" y="309"/>
                  </a:lnTo>
                  <a:lnTo>
                    <a:pt x="354" y="320"/>
                  </a:lnTo>
                  <a:lnTo>
                    <a:pt x="346" y="331"/>
                  </a:lnTo>
                  <a:lnTo>
                    <a:pt x="332" y="357"/>
                  </a:lnTo>
                  <a:lnTo>
                    <a:pt x="321" y="383"/>
                  </a:lnTo>
                  <a:lnTo>
                    <a:pt x="317" y="401"/>
                  </a:lnTo>
                  <a:lnTo>
                    <a:pt x="313" y="409"/>
                  </a:lnTo>
                  <a:lnTo>
                    <a:pt x="306" y="420"/>
                  </a:lnTo>
                  <a:lnTo>
                    <a:pt x="295" y="434"/>
                  </a:lnTo>
                  <a:lnTo>
                    <a:pt x="280" y="449"/>
                  </a:lnTo>
                  <a:lnTo>
                    <a:pt x="258" y="460"/>
                  </a:lnTo>
                  <a:lnTo>
                    <a:pt x="240" y="471"/>
                  </a:lnTo>
                  <a:lnTo>
                    <a:pt x="214" y="482"/>
                  </a:lnTo>
                  <a:lnTo>
                    <a:pt x="192" y="486"/>
                  </a:lnTo>
                  <a:lnTo>
                    <a:pt x="247" y="515"/>
                  </a:lnTo>
                  <a:lnTo>
                    <a:pt x="247" y="552"/>
                  </a:lnTo>
                  <a:lnTo>
                    <a:pt x="217" y="641"/>
                  </a:lnTo>
                  <a:lnTo>
                    <a:pt x="221" y="711"/>
                  </a:lnTo>
                  <a:lnTo>
                    <a:pt x="217" y="714"/>
                  </a:lnTo>
                  <a:lnTo>
                    <a:pt x="210" y="718"/>
                  </a:lnTo>
                  <a:lnTo>
                    <a:pt x="203" y="714"/>
                  </a:lnTo>
                  <a:lnTo>
                    <a:pt x="195" y="711"/>
                  </a:lnTo>
                  <a:lnTo>
                    <a:pt x="188" y="703"/>
                  </a:lnTo>
                  <a:lnTo>
                    <a:pt x="173" y="714"/>
                  </a:lnTo>
                  <a:lnTo>
                    <a:pt x="162" y="759"/>
                  </a:lnTo>
                  <a:lnTo>
                    <a:pt x="125" y="806"/>
                  </a:lnTo>
                  <a:lnTo>
                    <a:pt x="96" y="803"/>
                  </a:lnTo>
                  <a:lnTo>
                    <a:pt x="96" y="795"/>
                  </a:lnTo>
                  <a:lnTo>
                    <a:pt x="85" y="773"/>
                  </a:lnTo>
                  <a:lnTo>
                    <a:pt x="78" y="762"/>
                  </a:lnTo>
                  <a:lnTo>
                    <a:pt x="66" y="747"/>
                  </a:lnTo>
                  <a:lnTo>
                    <a:pt x="52" y="736"/>
                  </a:lnTo>
                  <a:lnTo>
                    <a:pt x="33" y="729"/>
                  </a:lnTo>
                  <a:lnTo>
                    <a:pt x="19" y="766"/>
                  </a:lnTo>
                  <a:lnTo>
                    <a:pt x="8" y="806"/>
                  </a:lnTo>
                  <a:lnTo>
                    <a:pt x="0" y="854"/>
                  </a:lnTo>
                  <a:lnTo>
                    <a:pt x="0" y="876"/>
                  </a:lnTo>
                  <a:lnTo>
                    <a:pt x="0" y="898"/>
                  </a:lnTo>
                  <a:lnTo>
                    <a:pt x="8" y="921"/>
                  </a:lnTo>
                  <a:lnTo>
                    <a:pt x="15" y="939"/>
                  </a:lnTo>
                  <a:lnTo>
                    <a:pt x="30" y="957"/>
                  </a:lnTo>
                  <a:lnTo>
                    <a:pt x="48" y="972"/>
                  </a:lnTo>
                  <a:lnTo>
                    <a:pt x="70" y="980"/>
                  </a:lnTo>
                  <a:lnTo>
                    <a:pt x="103" y="987"/>
                  </a:lnTo>
                  <a:lnTo>
                    <a:pt x="147" y="1002"/>
                  </a:lnTo>
                  <a:lnTo>
                    <a:pt x="166" y="1002"/>
                  </a:lnTo>
                  <a:lnTo>
                    <a:pt x="214" y="1009"/>
                  </a:lnTo>
                  <a:lnTo>
                    <a:pt x="243" y="1009"/>
                  </a:lnTo>
                  <a:lnTo>
                    <a:pt x="273" y="1002"/>
                  </a:lnTo>
                  <a:lnTo>
                    <a:pt x="302" y="994"/>
                  </a:lnTo>
                  <a:lnTo>
                    <a:pt x="332" y="983"/>
                  </a:lnTo>
                  <a:lnTo>
                    <a:pt x="350" y="987"/>
                  </a:lnTo>
                  <a:lnTo>
                    <a:pt x="357" y="998"/>
                  </a:lnTo>
                  <a:lnTo>
                    <a:pt x="368" y="1009"/>
                  </a:lnTo>
                  <a:lnTo>
                    <a:pt x="383" y="1020"/>
                  </a:lnTo>
                  <a:lnTo>
                    <a:pt x="398" y="1031"/>
                  </a:lnTo>
                  <a:lnTo>
                    <a:pt x="413" y="1035"/>
                  </a:lnTo>
                  <a:lnTo>
                    <a:pt x="420" y="1031"/>
                  </a:lnTo>
                  <a:lnTo>
                    <a:pt x="431" y="1027"/>
                  </a:lnTo>
                  <a:lnTo>
                    <a:pt x="438" y="1024"/>
                  </a:lnTo>
                  <a:lnTo>
                    <a:pt x="446" y="1013"/>
                  </a:lnTo>
                  <a:lnTo>
                    <a:pt x="464" y="1009"/>
                  </a:lnTo>
                  <a:lnTo>
                    <a:pt x="505" y="1002"/>
                  </a:lnTo>
                  <a:lnTo>
                    <a:pt x="530" y="1002"/>
                  </a:lnTo>
                  <a:lnTo>
                    <a:pt x="553" y="1002"/>
                  </a:lnTo>
                  <a:lnTo>
                    <a:pt x="575" y="1009"/>
                  </a:lnTo>
                  <a:lnTo>
                    <a:pt x="597" y="1020"/>
                  </a:lnTo>
                  <a:lnTo>
                    <a:pt x="600" y="1013"/>
                  </a:lnTo>
                  <a:lnTo>
                    <a:pt x="619" y="991"/>
                  </a:lnTo>
                  <a:lnTo>
                    <a:pt x="630" y="968"/>
                  </a:lnTo>
                  <a:lnTo>
                    <a:pt x="637" y="946"/>
                  </a:lnTo>
                  <a:lnTo>
                    <a:pt x="637" y="924"/>
                  </a:lnTo>
                  <a:lnTo>
                    <a:pt x="637" y="906"/>
                  </a:lnTo>
                  <a:lnTo>
                    <a:pt x="630" y="891"/>
                  </a:lnTo>
                  <a:lnTo>
                    <a:pt x="623" y="880"/>
                  </a:lnTo>
                  <a:lnTo>
                    <a:pt x="619" y="869"/>
                  </a:lnTo>
                  <a:lnTo>
                    <a:pt x="604" y="862"/>
                  </a:lnTo>
                  <a:lnTo>
                    <a:pt x="593" y="858"/>
                  </a:lnTo>
                  <a:lnTo>
                    <a:pt x="593" y="854"/>
                  </a:lnTo>
                  <a:lnTo>
                    <a:pt x="604" y="843"/>
                  </a:lnTo>
                  <a:lnTo>
                    <a:pt x="615" y="832"/>
                  </a:lnTo>
                  <a:lnTo>
                    <a:pt x="619" y="821"/>
                  </a:lnTo>
                  <a:lnTo>
                    <a:pt x="623" y="810"/>
                  </a:lnTo>
                  <a:lnTo>
                    <a:pt x="623" y="799"/>
                  </a:lnTo>
                  <a:lnTo>
                    <a:pt x="619" y="777"/>
                  </a:lnTo>
                  <a:lnTo>
                    <a:pt x="615" y="755"/>
                  </a:lnTo>
                  <a:lnTo>
                    <a:pt x="615" y="736"/>
                  </a:lnTo>
                  <a:lnTo>
                    <a:pt x="619" y="729"/>
                  </a:lnTo>
                  <a:lnTo>
                    <a:pt x="626" y="722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3"/>
            <p:cNvSpPr/>
            <p:nvPr/>
          </p:nvSpPr>
          <p:spPr bwMode="auto">
            <a:xfrm>
              <a:off x="10715" y="6746"/>
              <a:ext cx="53" cy="51"/>
            </a:xfrm>
            <a:custGeom>
              <a:avLst/>
              <a:gdLst>
                <a:gd name="T0" fmla="*/ 26 w 26"/>
                <a:gd name="T1" fmla="*/ 14 h 25"/>
                <a:gd name="T2" fmla="*/ 26 w 26"/>
                <a:gd name="T3" fmla="*/ 14 h 25"/>
                <a:gd name="T4" fmla="*/ 22 w 26"/>
                <a:gd name="T5" fmla="*/ 22 h 25"/>
                <a:gd name="T6" fmla="*/ 15 w 26"/>
                <a:gd name="T7" fmla="*/ 25 h 25"/>
                <a:gd name="T8" fmla="*/ 15 w 26"/>
                <a:gd name="T9" fmla="*/ 25 h 25"/>
                <a:gd name="T10" fmla="*/ 4 w 26"/>
                <a:gd name="T11" fmla="*/ 22 h 25"/>
                <a:gd name="T12" fmla="*/ 0 w 26"/>
                <a:gd name="T13" fmla="*/ 14 h 25"/>
                <a:gd name="T14" fmla="*/ 0 w 26"/>
                <a:gd name="T15" fmla="*/ 14 h 25"/>
                <a:gd name="T16" fmla="*/ 4 w 26"/>
                <a:gd name="T17" fmla="*/ 3 h 25"/>
                <a:gd name="T18" fmla="*/ 15 w 26"/>
                <a:gd name="T19" fmla="*/ 0 h 25"/>
                <a:gd name="T20" fmla="*/ 15 w 26"/>
                <a:gd name="T21" fmla="*/ 0 h 25"/>
                <a:gd name="T22" fmla="*/ 22 w 26"/>
                <a:gd name="T23" fmla="*/ 3 h 25"/>
                <a:gd name="T24" fmla="*/ 26 w 26"/>
                <a:gd name="T25" fmla="*/ 14 h 25"/>
                <a:gd name="T26" fmla="*/ 26 w 26"/>
                <a:gd name="T27" fmla="*/ 14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5">
                  <a:moveTo>
                    <a:pt x="26" y="14"/>
                  </a:moveTo>
                  <a:lnTo>
                    <a:pt x="26" y="14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4" y="3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4"/>
            <p:cNvSpPr/>
            <p:nvPr/>
          </p:nvSpPr>
          <p:spPr bwMode="auto">
            <a:xfrm>
              <a:off x="10684" y="6716"/>
              <a:ext cx="113" cy="113"/>
            </a:xfrm>
            <a:custGeom>
              <a:avLst/>
              <a:gdLst>
                <a:gd name="T0" fmla="*/ 55 w 55"/>
                <a:gd name="T1" fmla="*/ 29 h 55"/>
                <a:gd name="T2" fmla="*/ 55 w 55"/>
                <a:gd name="T3" fmla="*/ 29 h 55"/>
                <a:gd name="T4" fmla="*/ 52 w 55"/>
                <a:gd name="T5" fmla="*/ 40 h 55"/>
                <a:gd name="T6" fmla="*/ 48 w 55"/>
                <a:gd name="T7" fmla="*/ 48 h 55"/>
                <a:gd name="T8" fmla="*/ 37 w 55"/>
                <a:gd name="T9" fmla="*/ 55 h 55"/>
                <a:gd name="T10" fmla="*/ 30 w 55"/>
                <a:gd name="T11" fmla="*/ 55 h 55"/>
                <a:gd name="T12" fmla="*/ 30 w 55"/>
                <a:gd name="T13" fmla="*/ 55 h 55"/>
                <a:gd name="T14" fmla="*/ 19 w 55"/>
                <a:gd name="T15" fmla="*/ 55 h 55"/>
                <a:gd name="T16" fmla="*/ 8 w 55"/>
                <a:gd name="T17" fmla="*/ 48 h 55"/>
                <a:gd name="T18" fmla="*/ 4 w 55"/>
                <a:gd name="T19" fmla="*/ 40 h 55"/>
                <a:gd name="T20" fmla="*/ 0 w 55"/>
                <a:gd name="T21" fmla="*/ 29 h 55"/>
                <a:gd name="T22" fmla="*/ 0 w 55"/>
                <a:gd name="T23" fmla="*/ 29 h 55"/>
                <a:gd name="T24" fmla="*/ 4 w 55"/>
                <a:gd name="T25" fmla="*/ 18 h 55"/>
                <a:gd name="T26" fmla="*/ 8 w 55"/>
                <a:gd name="T27" fmla="*/ 7 h 55"/>
                <a:gd name="T28" fmla="*/ 19 w 55"/>
                <a:gd name="T29" fmla="*/ 4 h 55"/>
                <a:gd name="T30" fmla="*/ 30 w 55"/>
                <a:gd name="T31" fmla="*/ 0 h 55"/>
                <a:gd name="T32" fmla="*/ 30 w 55"/>
                <a:gd name="T33" fmla="*/ 0 h 55"/>
                <a:gd name="T34" fmla="*/ 37 w 55"/>
                <a:gd name="T35" fmla="*/ 4 h 55"/>
                <a:gd name="T36" fmla="*/ 48 w 55"/>
                <a:gd name="T37" fmla="*/ 7 h 55"/>
                <a:gd name="T38" fmla="*/ 52 w 55"/>
                <a:gd name="T39" fmla="*/ 18 h 55"/>
                <a:gd name="T40" fmla="*/ 55 w 55"/>
                <a:gd name="T41" fmla="*/ 29 h 55"/>
                <a:gd name="T42" fmla="*/ 55 w 55"/>
                <a:gd name="T43" fmla="*/ 29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2" y="40"/>
                  </a:lnTo>
                  <a:lnTo>
                    <a:pt x="48" y="48"/>
                  </a:lnTo>
                  <a:lnTo>
                    <a:pt x="37" y="55"/>
                  </a:lnTo>
                  <a:lnTo>
                    <a:pt x="30" y="55"/>
                  </a:lnTo>
                  <a:lnTo>
                    <a:pt x="19" y="55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37" y="4"/>
                  </a:lnTo>
                  <a:lnTo>
                    <a:pt x="48" y="7"/>
                  </a:lnTo>
                  <a:lnTo>
                    <a:pt x="52" y="18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5"/>
            <p:cNvSpPr/>
            <p:nvPr/>
          </p:nvSpPr>
          <p:spPr bwMode="auto">
            <a:xfrm>
              <a:off x="9214" y="6232"/>
              <a:ext cx="45" cy="53"/>
            </a:xfrm>
            <a:custGeom>
              <a:avLst/>
              <a:gdLst>
                <a:gd name="T0" fmla="*/ 22 w 22"/>
                <a:gd name="T1" fmla="*/ 11 h 26"/>
                <a:gd name="T2" fmla="*/ 22 w 22"/>
                <a:gd name="T3" fmla="*/ 11 h 26"/>
                <a:gd name="T4" fmla="*/ 19 w 22"/>
                <a:gd name="T5" fmla="*/ 22 h 26"/>
                <a:gd name="T6" fmla="*/ 11 w 22"/>
                <a:gd name="T7" fmla="*/ 26 h 26"/>
                <a:gd name="T8" fmla="*/ 11 w 22"/>
                <a:gd name="T9" fmla="*/ 26 h 26"/>
                <a:gd name="T10" fmla="*/ 4 w 22"/>
                <a:gd name="T11" fmla="*/ 22 h 26"/>
                <a:gd name="T12" fmla="*/ 0 w 22"/>
                <a:gd name="T13" fmla="*/ 11 h 26"/>
                <a:gd name="T14" fmla="*/ 0 w 22"/>
                <a:gd name="T15" fmla="*/ 11 h 26"/>
                <a:gd name="T16" fmla="*/ 4 w 22"/>
                <a:gd name="T17" fmla="*/ 4 h 26"/>
                <a:gd name="T18" fmla="*/ 11 w 22"/>
                <a:gd name="T19" fmla="*/ 0 h 26"/>
                <a:gd name="T20" fmla="*/ 11 w 22"/>
                <a:gd name="T21" fmla="*/ 0 h 26"/>
                <a:gd name="T22" fmla="*/ 19 w 22"/>
                <a:gd name="T23" fmla="*/ 4 h 26"/>
                <a:gd name="T24" fmla="*/ 22 w 22"/>
                <a:gd name="T25" fmla="*/ 11 h 26"/>
                <a:gd name="T26" fmla="*/ 22 w 22"/>
                <a:gd name="T27" fmla="*/ 1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6">
                  <a:moveTo>
                    <a:pt x="22" y="11"/>
                  </a:moveTo>
                  <a:lnTo>
                    <a:pt x="22" y="11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6"/>
            <p:cNvSpPr/>
            <p:nvPr/>
          </p:nvSpPr>
          <p:spPr bwMode="auto">
            <a:xfrm>
              <a:off x="9177" y="6202"/>
              <a:ext cx="113" cy="115"/>
            </a:xfrm>
            <a:custGeom>
              <a:avLst/>
              <a:gdLst>
                <a:gd name="T0" fmla="*/ 55 w 55"/>
                <a:gd name="T1" fmla="*/ 26 h 56"/>
                <a:gd name="T2" fmla="*/ 55 w 55"/>
                <a:gd name="T3" fmla="*/ 26 h 56"/>
                <a:gd name="T4" fmla="*/ 55 w 55"/>
                <a:gd name="T5" fmla="*/ 37 h 56"/>
                <a:gd name="T6" fmla="*/ 48 w 55"/>
                <a:gd name="T7" fmla="*/ 48 h 56"/>
                <a:gd name="T8" fmla="*/ 40 w 55"/>
                <a:gd name="T9" fmla="*/ 52 h 56"/>
                <a:gd name="T10" fmla="*/ 29 w 55"/>
                <a:gd name="T11" fmla="*/ 56 h 56"/>
                <a:gd name="T12" fmla="*/ 29 w 55"/>
                <a:gd name="T13" fmla="*/ 56 h 56"/>
                <a:gd name="T14" fmla="*/ 18 w 55"/>
                <a:gd name="T15" fmla="*/ 52 h 56"/>
                <a:gd name="T16" fmla="*/ 11 w 55"/>
                <a:gd name="T17" fmla="*/ 48 h 56"/>
                <a:gd name="T18" fmla="*/ 3 w 55"/>
                <a:gd name="T19" fmla="*/ 37 h 56"/>
                <a:gd name="T20" fmla="*/ 0 w 55"/>
                <a:gd name="T21" fmla="*/ 26 h 56"/>
                <a:gd name="T22" fmla="*/ 0 w 55"/>
                <a:gd name="T23" fmla="*/ 26 h 56"/>
                <a:gd name="T24" fmla="*/ 3 w 55"/>
                <a:gd name="T25" fmla="*/ 19 h 56"/>
                <a:gd name="T26" fmla="*/ 11 w 55"/>
                <a:gd name="T27" fmla="*/ 8 h 56"/>
                <a:gd name="T28" fmla="*/ 18 w 55"/>
                <a:gd name="T29" fmla="*/ 4 h 56"/>
                <a:gd name="T30" fmla="*/ 29 w 55"/>
                <a:gd name="T31" fmla="*/ 0 h 56"/>
                <a:gd name="T32" fmla="*/ 29 w 55"/>
                <a:gd name="T33" fmla="*/ 0 h 56"/>
                <a:gd name="T34" fmla="*/ 40 w 55"/>
                <a:gd name="T35" fmla="*/ 4 h 56"/>
                <a:gd name="T36" fmla="*/ 48 w 55"/>
                <a:gd name="T37" fmla="*/ 8 h 56"/>
                <a:gd name="T38" fmla="*/ 55 w 55"/>
                <a:gd name="T39" fmla="*/ 19 h 56"/>
                <a:gd name="T40" fmla="*/ 55 w 55"/>
                <a:gd name="T41" fmla="*/ 26 h 56"/>
                <a:gd name="T42" fmla="*/ 55 w 55"/>
                <a:gd name="T43" fmla="*/ 26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5" y="37"/>
                  </a:lnTo>
                  <a:lnTo>
                    <a:pt x="48" y="48"/>
                  </a:lnTo>
                  <a:lnTo>
                    <a:pt x="40" y="52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11" y="48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9"/>
                  </a:lnTo>
                  <a:lnTo>
                    <a:pt x="11" y="8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8" y="8"/>
                  </a:lnTo>
                  <a:lnTo>
                    <a:pt x="55" y="19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7"/>
            <p:cNvSpPr/>
            <p:nvPr/>
          </p:nvSpPr>
          <p:spPr bwMode="auto">
            <a:xfrm>
              <a:off x="8317" y="5305"/>
              <a:ext cx="45" cy="45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18 w 22"/>
                <a:gd name="T5" fmla="*/ 19 h 22"/>
                <a:gd name="T6" fmla="*/ 11 w 22"/>
                <a:gd name="T7" fmla="*/ 22 h 22"/>
                <a:gd name="T8" fmla="*/ 11 w 22"/>
                <a:gd name="T9" fmla="*/ 22 h 22"/>
                <a:gd name="T10" fmla="*/ 4 w 22"/>
                <a:gd name="T11" fmla="*/ 19 h 22"/>
                <a:gd name="T12" fmla="*/ 0 w 22"/>
                <a:gd name="T13" fmla="*/ 11 h 22"/>
                <a:gd name="T14" fmla="*/ 0 w 22"/>
                <a:gd name="T15" fmla="*/ 11 h 22"/>
                <a:gd name="T16" fmla="*/ 4 w 22"/>
                <a:gd name="T17" fmla="*/ 4 h 22"/>
                <a:gd name="T18" fmla="*/ 11 w 22"/>
                <a:gd name="T19" fmla="*/ 0 h 22"/>
                <a:gd name="T20" fmla="*/ 11 w 22"/>
                <a:gd name="T21" fmla="*/ 0 h 22"/>
                <a:gd name="T22" fmla="*/ 18 w 22"/>
                <a:gd name="T23" fmla="*/ 4 h 22"/>
                <a:gd name="T24" fmla="*/ 22 w 22"/>
                <a:gd name="T25" fmla="*/ 11 h 22"/>
                <a:gd name="T26" fmla="*/ 22 w 22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18" y="19"/>
                  </a:lnTo>
                  <a:lnTo>
                    <a:pt x="11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8"/>
            <p:cNvSpPr/>
            <p:nvPr/>
          </p:nvSpPr>
          <p:spPr bwMode="auto">
            <a:xfrm>
              <a:off x="8281" y="5268"/>
              <a:ext cx="113" cy="113"/>
            </a:xfrm>
            <a:custGeom>
              <a:avLst/>
              <a:gdLst>
                <a:gd name="T0" fmla="*/ 55 w 55"/>
                <a:gd name="T1" fmla="*/ 29 h 55"/>
                <a:gd name="T2" fmla="*/ 55 w 55"/>
                <a:gd name="T3" fmla="*/ 29 h 55"/>
                <a:gd name="T4" fmla="*/ 55 w 55"/>
                <a:gd name="T5" fmla="*/ 40 h 55"/>
                <a:gd name="T6" fmla="*/ 47 w 55"/>
                <a:gd name="T7" fmla="*/ 48 h 55"/>
                <a:gd name="T8" fmla="*/ 40 w 55"/>
                <a:gd name="T9" fmla="*/ 55 h 55"/>
                <a:gd name="T10" fmla="*/ 29 w 55"/>
                <a:gd name="T11" fmla="*/ 55 h 55"/>
                <a:gd name="T12" fmla="*/ 29 w 55"/>
                <a:gd name="T13" fmla="*/ 55 h 55"/>
                <a:gd name="T14" fmla="*/ 18 w 55"/>
                <a:gd name="T15" fmla="*/ 55 h 55"/>
                <a:gd name="T16" fmla="*/ 11 w 55"/>
                <a:gd name="T17" fmla="*/ 48 h 55"/>
                <a:gd name="T18" fmla="*/ 3 w 55"/>
                <a:gd name="T19" fmla="*/ 40 h 55"/>
                <a:gd name="T20" fmla="*/ 0 w 55"/>
                <a:gd name="T21" fmla="*/ 29 h 55"/>
                <a:gd name="T22" fmla="*/ 0 w 55"/>
                <a:gd name="T23" fmla="*/ 29 h 55"/>
                <a:gd name="T24" fmla="*/ 3 w 55"/>
                <a:gd name="T25" fmla="*/ 18 h 55"/>
                <a:gd name="T26" fmla="*/ 11 w 55"/>
                <a:gd name="T27" fmla="*/ 11 h 55"/>
                <a:gd name="T28" fmla="*/ 18 w 55"/>
                <a:gd name="T29" fmla="*/ 3 h 55"/>
                <a:gd name="T30" fmla="*/ 29 w 55"/>
                <a:gd name="T31" fmla="*/ 0 h 55"/>
                <a:gd name="T32" fmla="*/ 29 w 55"/>
                <a:gd name="T33" fmla="*/ 0 h 55"/>
                <a:gd name="T34" fmla="*/ 40 w 55"/>
                <a:gd name="T35" fmla="*/ 3 h 55"/>
                <a:gd name="T36" fmla="*/ 47 w 55"/>
                <a:gd name="T37" fmla="*/ 11 h 55"/>
                <a:gd name="T38" fmla="*/ 55 w 55"/>
                <a:gd name="T39" fmla="*/ 18 h 55"/>
                <a:gd name="T40" fmla="*/ 55 w 55"/>
                <a:gd name="T41" fmla="*/ 29 h 55"/>
                <a:gd name="T42" fmla="*/ 55 w 55"/>
                <a:gd name="T43" fmla="*/ 29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5" y="40"/>
                  </a:lnTo>
                  <a:lnTo>
                    <a:pt x="47" y="48"/>
                  </a:lnTo>
                  <a:lnTo>
                    <a:pt x="40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8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0" y="3"/>
                  </a:lnTo>
                  <a:lnTo>
                    <a:pt x="47" y="11"/>
                  </a:lnTo>
                  <a:lnTo>
                    <a:pt x="55" y="18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9"/>
            <p:cNvSpPr/>
            <p:nvPr/>
          </p:nvSpPr>
          <p:spPr bwMode="auto">
            <a:xfrm>
              <a:off x="6825" y="4385"/>
              <a:ext cx="53" cy="53"/>
            </a:xfrm>
            <a:custGeom>
              <a:avLst/>
              <a:gdLst>
                <a:gd name="T0" fmla="*/ 26 w 26"/>
                <a:gd name="T1" fmla="*/ 15 h 26"/>
                <a:gd name="T2" fmla="*/ 26 w 26"/>
                <a:gd name="T3" fmla="*/ 15 h 26"/>
                <a:gd name="T4" fmla="*/ 22 w 26"/>
                <a:gd name="T5" fmla="*/ 22 h 26"/>
                <a:gd name="T6" fmla="*/ 15 w 26"/>
                <a:gd name="T7" fmla="*/ 26 h 26"/>
                <a:gd name="T8" fmla="*/ 15 w 26"/>
                <a:gd name="T9" fmla="*/ 26 h 26"/>
                <a:gd name="T10" fmla="*/ 3 w 26"/>
                <a:gd name="T11" fmla="*/ 22 h 26"/>
                <a:gd name="T12" fmla="*/ 0 w 26"/>
                <a:gd name="T13" fmla="*/ 15 h 26"/>
                <a:gd name="T14" fmla="*/ 0 w 26"/>
                <a:gd name="T15" fmla="*/ 15 h 26"/>
                <a:gd name="T16" fmla="*/ 3 w 26"/>
                <a:gd name="T17" fmla="*/ 4 h 26"/>
                <a:gd name="T18" fmla="*/ 15 w 26"/>
                <a:gd name="T19" fmla="*/ 0 h 26"/>
                <a:gd name="T20" fmla="*/ 15 w 26"/>
                <a:gd name="T21" fmla="*/ 0 h 26"/>
                <a:gd name="T22" fmla="*/ 22 w 26"/>
                <a:gd name="T23" fmla="*/ 4 h 26"/>
                <a:gd name="T24" fmla="*/ 26 w 26"/>
                <a:gd name="T25" fmla="*/ 15 h 26"/>
                <a:gd name="T26" fmla="*/ 26 w 26"/>
                <a:gd name="T27" fmla="*/ 15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lnTo>
                    <a:pt x="26" y="15"/>
                  </a:lnTo>
                  <a:lnTo>
                    <a:pt x="22" y="22"/>
                  </a:lnTo>
                  <a:lnTo>
                    <a:pt x="15" y="26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0"/>
            <p:cNvSpPr/>
            <p:nvPr/>
          </p:nvSpPr>
          <p:spPr bwMode="auto">
            <a:xfrm>
              <a:off x="6794" y="4355"/>
              <a:ext cx="113" cy="113"/>
            </a:xfrm>
            <a:custGeom>
              <a:avLst/>
              <a:gdLst>
                <a:gd name="T0" fmla="*/ 55 w 55"/>
                <a:gd name="T1" fmla="*/ 30 h 55"/>
                <a:gd name="T2" fmla="*/ 55 w 55"/>
                <a:gd name="T3" fmla="*/ 30 h 55"/>
                <a:gd name="T4" fmla="*/ 55 w 55"/>
                <a:gd name="T5" fmla="*/ 41 h 55"/>
                <a:gd name="T6" fmla="*/ 48 w 55"/>
                <a:gd name="T7" fmla="*/ 48 h 55"/>
                <a:gd name="T8" fmla="*/ 41 w 55"/>
                <a:gd name="T9" fmla="*/ 55 h 55"/>
                <a:gd name="T10" fmla="*/ 30 w 55"/>
                <a:gd name="T11" fmla="*/ 55 h 55"/>
                <a:gd name="T12" fmla="*/ 30 w 55"/>
                <a:gd name="T13" fmla="*/ 55 h 55"/>
                <a:gd name="T14" fmla="*/ 18 w 55"/>
                <a:gd name="T15" fmla="*/ 55 h 55"/>
                <a:gd name="T16" fmla="*/ 7 w 55"/>
                <a:gd name="T17" fmla="*/ 48 h 55"/>
                <a:gd name="T18" fmla="*/ 4 w 55"/>
                <a:gd name="T19" fmla="*/ 41 h 55"/>
                <a:gd name="T20" fmla="*/ 0 w 55"/>
                <a:gd name="T21" fmla="*/ 30 h 55"/>
                <a:gd name="T22" fmla="*/ 0 w 55"/>
                <a:gd name="T23" fmla="*/ 30 h 55"/>
                <a:gd name="T24" fmla="*/ 4 w 55"/>
                <a:gd name="T25" fmla="*/ 19 h 55"/>
                <a:gd name="T26" fmla="*/ 7 w 55"/>
                <a:gd name="T27" fmla="*/ 7 h 55"/>
                <a:gd name="T28" fmla="*/ 18 w 55"/>
                <a:gd name="T29" fmla="*/ 4 h 55"/>
                <a:gd name="T30" fmla="*/ 30 w 55"/>
                <a:gd name="T31" fmla="*/ 0 h 55"/>
                <a:gd name="T32" fmla="*/ 30 w 55"/>
                <a:gd name="T33" fmla="*/ 0 h 55"/>
                <a:gd name="T34" fmla="*/ 41 w 55"/>
                <a:gd name="T35" fmla="*/ 4 h 55"/>
                <a:gd name="T36" fmla="*/ 48 w 55"/>
                <a:gd name="T37" fmla="*/ 7 h 55"/>
                <a:gd name="T38" fmla="*/ 55 w 55"/>
                <a:gd name="T39" fmla="*/ 19 h 55"/>
                <a:gd name="T40" fmla="*/ 55 w 55"/>
                <a:gd name="T41" fmla="*/ 30 h 55"/>
                <a:gd name="T42" fmla="*/ 55 w 55"/>
                <a:gd name="T43" fmla="*/ 30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30"/>
                  </a:moveTo>
                  <a:lnTo>
                    <a:pt x="55" y="30"/>
                  </a:lnTo>
                  <a:lnTo>
                    <a:pt x="55" y="41"/>
                  </a:lnTo>
                  <a:lnTo>
                    <a:pt x="48" y="48"/>
                  </a:lnTo>
                  <a:lnTo>
                    <a:pt x="41" y="55"/>
                  </a:lnTo>
                  <a:lnTo>
                    <a:pt x="30" y="55"/>
                  </a:lnTo>
                  <a:lnTo>
                    <a:pt x="18" y="55"/>
                  </a:lnTo>
                  <a:lnTo>
                    <a:pt x="7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7" y="7"/>
                  </a:lnTo>
                  <a:lnTo>
                    <a:pt x="18" y="4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8" y="7"/>
                  </a:lnTo>
                  <a:lnTo>
                    <a:pt x="55" y="19"/>
                  </a:lnTo>
                  <a:lnTo>
                    <a:pt x="55" y="30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1"/>
            <p:cNvSpPr/>
            <p:nvPr/>
          </p:nvSpPr>
          <p:spPr bwMode="auto">
            <a:xfrm>
              <a:off x="9788" y="4347"/>
              <a:ext cx="45" cy="47"/>
            </a:xfrm>
            <a:custGeom>
              <a:avLst/>
              <a:gdLst>
                <a:gd name="T0" fmla="*/ 22 w 22"/>
                <a:gd name="T1" fmla="*/ 11 h 23"/>
                <a:gd name="T2" fmla="*/ 22 w 22"/>
                <a:gd name="T3" fmla="*/ 11 h 23"/>
                <a:gd name="T4" fmla="*/ 18 w 22"/>
                <a:gd name="T5" fmla="*/ 19 h 23"/>
                <a:gd name="T6" fmla="*/ 11 w 22"/>
                <a:gd name="T7" fmla="*/ 23 h 23"/>
                <a:gd name="T8" fmla="*/ 11 w 22"/>
                <a:gd name="T9" fmla="*/ 23 h 23"/>
                <a:gd name="T10" fmla="*/ 4 w 22"/>
                <a:gd name="T11" fmla="*/ 19 h 23"/>
                <a:gd name="T12" fmla="*/ 0 w 22"/>
                <a:gd name="T13" fmla="*/ 11 h 23"/>
                <a:gd name="T14" fmla="*/ 0 w 22"/>
                <a:gd name="T15" fmla="*/ 11 h 23"/>
                <a:gd name="T16" fmla="*/ 4 w 22"/>
                <a:gd name="T17" fmla="*/ 4 h 23"/>
                <a:gd name="T18" fmla="*/ 11 w 22"/>
                <a:gd name="T19" fmla="*/ 0 h 23"/>
                <a:gd name="T20" fmla="*/ 11 w 22"/>
                <a:gd name="T21" fmla="*/ 0 h 23"/>
                <a:gd name="T22" fmla="*/ 18 w 22"/>
                <a:gd name="T23" fmla="*/ 4 h 23"/>
                <a:gd name="T24" fmla="*/ 22 w 22"/>
                <a:gd name="T25" fmla="*/ 11 h 23"/>
                <a:gd name="T26" fmla="*/ 22 w 22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18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2"/>
            <p:cNvSpPr/>
            <p:nvPr/>
          </p:nvSpPr>
          <p:spPr bwMode="auto">
            <a:xfrm>
              <a:off x="9751" y="4318"/>
              <a:ext cx="113" cy="113"/>
            </a:xfrm>
            <a:custGeom>
              <a:avLst/>
              <a:gdLst>
                <a:gd name="T0" fmla="*/ 55 w 55"/>
                <a:gd name="T1" fmla="*/ 25 h 55"/>
                <a:gd name="T2" fmla="*/ 55 w 55"/>
                <a:gd name="T3" fmla="*/ 25 h 55"/>
                <a:gd name="T4" fmla="*/ 55 w 55"/>
                <a:gd name="T5" fmla="*/ 37 h 55"/>
                <a:gd name="T6" fmla="*/ 47 w 55"/>
                <a:gd name="T7" fmla="*/ 44 h 55"/>
                <a:gd name="T8" fmla="*/ 40 w 55"/>
                <a:gd name="T9" fmla="*/ 51 h 55"/>
                <a:gd name="T10" fmla="*/ 29 w 55"/>
                <a:gd name="T11" fmla="*/ 55 h 55"/>
                <a:gd name="T12" fmla="*/ 29 w 55"/>
                <a:gd name="T13" fmla="*/ 55 h 55"/>
                <a:gd name="T14" fmla="*/ 18 w 55"/>
                <a:gd name="T15" fmla="*/ 51 h 55"/>
                <a:gd name="T16" fmla="*/ 11 w 55"/>
                <a:gd name="T17" fmla="*/ 44 h 55"/>
                <a:gd name="T18" fmla="*/ 3 w 55"/>
                <a:gd name="T19" fmla="*/ 37 h 55"/>
                <a:gd name="T20" fmla="*/ 0 w 55"/>
                <a:gd name="T21" fmla="*/ 25 h 55"/>
                <a:gd name="T22" fmla="*/ 0 w 55"/>
                <a:gd name="T23" fmla="*/ 25 h 55"/>
                <a:gd name="T24" fmla="*/ 3 w 55"/>
                <a:gd name="T25" fmla="*/ 14 h 55"/>
                <a:gd name="T26" fmla="*/ 11 w 55"/>
                <a:gd name="T27" fmla="*/ 7 h 55"/>
                <a:gd name="T28" fmla="*/ 18 w 55"/>
                <a:gd name="T29" fmla="*/ 0 h 55"/>
                <a:gd name="T30" fmla="*/ 29 w 55"/>
                <a:gd name="T31" fmla="*/ 0 h 55"/>
                <a:gd name="T32" fmla="*/ 29 w 55"/>
                <a:gd name="T33" fmla="*/ 0 h 55"/>
                <a:gd name="T34" fmla="*/ 40 w 55"/>
                <a:gd name="T35" fmla="*/ 0 h 55"/>
                <a:gd name="T36" fmla="*/ 47 w 55"/>
                <a:gd name="T37" fmla="*/ 7 h 55"/>
                <a:gd name="T38" fmla="*/ 55 w 55"/>
                <a:gd name="T39" fmla="*/ 14 h 55"/>
                <a:gd name="T40" fmla="*/ 55 w 55"/>
                <a:gd name="T41" fmla="*/ 25 h 55"/>
                <a:gd name="T42" fmla="*/ 55 w 55"/>
                <a:gd name="T43" fmla="*/ 25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5"/>
                  </a:moveTo>
                  <a:lnTo>
                    <a:pt x="55" y="25"/>
                  </a:lnTo>
                  <a:lnTo>
                    <a:pt x="55" y="37"/>
                  </a:lnTo>
                  <a:lnTo>
                    <a:pt x="47" y="44"/>
                  </a:lnTo>
                  <a:lnTo>
                    <a:pt x="40" y="51"/>
                  </a:lnTo>
                  <a:lnTo>
                    <a:pt x="29" y="55"/>
                  </a:lnTo>
                  <a:lnTo>
                    <a:pt x="18" y="51"/>
                  </a:lnTo>
                  <a:lnTo>
                    <a:pt x="11" y="44"/>
                  </a:lnTo>
                  <a:lnTo>
                    <a:pt x="3" y="37"/>
                  </a:lnTo>
                  <a:lnTo>
                    <a:pt x="0" y="25"/>
                  </a:lnTo>
                  <a:lnTo>
                    <a:pt x="3" y="14"/>
                  </a:lnTo>
                  <a:lnTo>
                    <a:pt x="11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7" y="7"/>
                  </a:lnTo>
                  <a:lnTo>
                    <a:pt x="55" y="14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10172" y="8382"/>
              <a:ext cx="53" cy="45"/>
            </a:xfrm>
            <a:custGeom>
              <a:avLst/>
              <a:gdLst>
                <a:gd name="T0" fmla="*/ 26 w 26"/>
                <a:gd name="T1" fmla="*/ 11 h 22"/>
                <a:gd name="T2" fmla="*/ 26 w 26"/>
                <a:gd name="T3" fmla="*/ 11 h 22"/>
                <a:gd name="T4" fmla="*/ 22 w 26"/>
                <a:gd name="T5" fmla="*/ 18 h 22"/>
                <a:gd name="T6" fmla="*/ 15 w 26"/>
                <a:gd name="T7" fmla="*/ 22 h 22"/>
                <a:gd name="T8" fmla="*/ 15 w 26"/>
                <a:gd name="T9" fmla="*/ 22 h 22"/>
                <a:gd name="T10" fmla="*/ 4 w 26"/>
                <a:gd name="T11" fmla="*/ 18 h 22"/>
                <a:gd name="T12" fmla="*/ 0 w 26"/>
                <a:gd name="T13" fmla="*/ 11 h 22"/>
                <a:gd name="T14" fmla="*/ 0 w 26"/>
                <a:gd name="T15" fmla="*/ 11 h 22"/>
                <a:gd name="T16" fmla="*/ 4 w 26"/>
                <a:gd name="T17" fmla="*/ 3 h 22"/>
                <a:gd name="T18" fmla="*/ 15 w 26"/>
                <a:gd name="T19" fmla="*/ 0 h 22"/>
                <a:gd name="T20" fmla="*/ 15 w 26"/>
                <a:gd name="T21" fmla="*/ 0 h 22"/>
                <a:gd name="T22" fmla="*/ 22 w 26"/>
                <a:gd name="T23" fmla="*/ 3 h 22"/>
                <a:gd name="T24" fmla="*/ 26 w 26"/>
                <a:gd name="T25" fmla="*/ 11 h 22"/>
                <a:gd name="T26" fmla="*/ 26 w 26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4"/>
            <p:cNvSpPr/>
            <p:nvPr/>
          </p:nvSpPr>
          <p:spPr bwMode="auto">
            <a:xfrm>
              <a:off x="10142" y="8351"/>
              <a:ext cx="113" cy="113"/>
            </a:xfrm>
            <a:custGeom>
              <a:avLst/>
              <a:gdLst>
                <a:gd name="T0" fmla="*/ 55 w 55"/>
                <a:gd name="T1" fmla="*/ 26 h 55"/>
                <a:gd name="T2" fmla="*/ 55 w 55"/>
                <a:gd name="T3" fmla="*/ 26 h 55"/>
                <a:gd name="T4" fmla="*/ 52 w 55"/>
                <a:gd name="T5" fmla="*/ 37 h 55"/>
                <a:gd name="T6" fmla="*/ 48 w 55"/>
                <a:gd name="T7" fmla="*/ 44 h 55"/>
                <a:gd name="T8" fmla="*/ 37 w 55"/>
                <a:gd name="T9" fmla="*/ 52 h 55"/>
                <a:gd name="T10" fmla="*/ 30 w 55"/>
                <a:gd name="T11" fmla="*/ 55 h 55"/>
                <a:gd name="T12" fmla="*/ 30 w 55"/>
                <a:gd name="T13" fmla="*/ 55 h 55"/>
                <a:gd name="T14" fmla="*/ 19 w 55"/>
                <a:gd name="T15" fmla="*/ 52 h 55"/>
                <a:gd name="T16" fmla="*/ 7 w 55"/>
                <a:gd name="T17" fmla="*/ 44 h 55"/>
                <a:gd name="T18" fmla="*/ 4 w 55"/>
                <a:gd name="T19" fmla="*/ 37 h 55"/>
                <a:gd name="T20" fmla="*/ 0 w 55"/>
                <a:gd name="T21" fmla="*/ 26 h 55"/>
                <a:gd name="T22" fmla="*/ 0 w 55"/>
                <a:gd name="T23" fmla="*/ 26 h 55"/>
                <a:gd name="T24" fmla="*/ 4 w 55"/>
                <a:gd name="T25" fmla="*/ 15 h 55"/>
                <a:gd name="T26" fmla="*/ 7 w 55"/>
                <a:gd name="T27" fmla="*/ 7 h 55"/>
                <a:gd name="T28" fmla="*/ 19 w 55"/>
                <a:gd name="T29" fmla="*/ 0 h 55"/>
                <a:gd name="T30" fmla="*/ 30 w 55"/>
                <a:gd name="T31" fmla="*/ 0 h 55"/>
                <a:gd name="T32" fmla="*/ 30 w 55"/>
                <a:gd name="T33" fmla="*/ 0 h 55"/>
                <a:gd name="T34" fmla="*/ 37 w 55"/>
                <a:gd name="T35" fmla="*/ 0 h 55"/>
                <a:gd name="T36" fmla="*/ 48 w 55"/>
                <a:gd name="T37" fmla="*/ 7 h 55"/>
                <a:gd name="T38" fmla="*/ 52 w 55"/>
                <a:gd name="T39" fmla="*/ 15 h 55"/>
                <a:gd name="T40" fmla="*/ 55 w 55"/>
                <a:gd name="T41" fmla="*/ 26 h 55"/>
                <a:gd name="T42" fmla="*/ 55 w 55"/>
                <a:gd name="T43" fmla="*/ 2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4"/>
                  </a:lnTo>
                  <a:lnTo>
                    <a:pt x="37" y="52"/>
                  </a:lnTo>
                  <a:lnTo>
                    <a:pt x="30" y="55"/>
                  </a:lnTo>
                  <a:lnTo>
                    <a:pt x="19" y="52"/>
                  </a:lnTo>
                  <a:lnTo>
                    <a:pt x="7" y="44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8" y="7"/>
                  </a:lnTo>
                  <a:lnTo>
                    <a:pt x="52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9388" y="8343"/>
              <a:ext cx="53" cy="53"/>
            </a:xfrm>
            <a:custGeom>
              <a:avLst/>
              <a:gdLst>
                <a:gd name="T0" fmla="*/ 26 w 26"/>
                <a:gd name="T1" fmla="*/ 11 h 26"/>
                <a:gd name="T2" fmla="*/ 26 w 26"/>
                <a:gd name="T3" fmla="*/ 11 h 26"/>
                <a:gd name="T4" fmla="*/ 22 w 26"/>
                <a:gd name="T5" fmla="*/ 22 h 26"/>
                <a:gd name="T6" fmla="*/ 15 w 26"/>
                <a:gd name="T7" fmla="*/ 26 h 26"/>
                <a:gd name="T8" fmla="*/ 15 w 26"/>
                <a:gd name="T9" fmla="*/ 26 h 26"/>
                <a:gd name="T10" fmla="*/ 4 w 26"/>
                <a:gd name="T11" fmla="*/ 22 h 26"/>
                <a:gd name="T12" fmla="*/ 0 w 26"/>
                <a:gd name="T13" fmla="*/ 11 h 26"/>
                <a:gd name="T14" fmla="*/ 0 w 26"/>
                <a:gd name="T15" fmla="*/ 11 h 26"/>
                <a:gd name="T16" fmla="*/ 4 w 26"/>
                <a:gd name="T17" fmla="*/ 4 h 26"/>
                <a:gd name="T18" fmla="*/ 15 w 26"/>
                <a:gd name="T19" fmla="*/ 0 h 26"/>
                <a:gd name="T20" fmla="*/ 15 w 26"/>
                <a:gd name="T21" fmla="*/ 0 h 26"/>
                <a:gd name="T22" fmla="*/ 22 w 26"/>
                <a:gd name="T23" fmla="*/ 4 h 26"/>
                <a:gd name="T24" fmla="*/ 26 w 26"/>
                <a:gd name="T25" fmla="*/ 11 h 26"/>
                <a:gd name="T26" fmla="*/ 26 w 26"/>
                <a:gd name="T27" fmla="*/ 1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lnTo>
                    <a:pt x="26" y="11"/>
                  </a:lnTo>
                  <a:lnTo>
                    <a:pt x="22" y="22"/>
                  </a:lnTo>
                  <a:lnTo>
                    <a:pt x="15" y="26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6"/>
            <p:cNvSpPr/>
            <p:nvPr/>
          </p:nvSpPr>
          <p:spPr bwMode="auto">
            <a:xfrm>
              <a:off x="9358" y="8315"/>
              <a:ext cx="113" cy="113"/>
            </a:xfrm>
            <a:custGeom>
              <a:avLst/>
              <a:gdLst>
                <a:gd name="T0" fmla="*/ 55 w 55"/>
                <a:gd name="T1" fmla="*/ 25 h 55"/>
                <a:gd name="T2" fmla="*/ 55 w 55"/>
                <a:gd name="T3" fmla="*/ 25 h 55"/>
                <a:gd name="T4" fmla="*/ 55 w 55"/>
                <a:gd name="T5" fmla="*/ 36 h 55"/>
                <a:gd name="T6" fmla="*/ 48 w 55"/>
                <a:gd name="T7" fmla="*/ 47 h 55"/>
                <a:gd name="T8" fmla="*/ 41 w 55"/>
                <a:gd name="T9" fmla="*/ 51 h 55"/>
                <a:gd name="T10" fmla="*/ 30 w 55"/>
                <a:gd name="T11" fmla="*/ 55 h 55"/>
                <a:gd name="T12" fmla="*/ 30 w 55"/>
                <a:gd name="T13" fmla="*/ 55 h 55"/>
                <a:gd name="T14" fmla="*/ 19 w 55"/>
                <a:gd name="T15" fmla="*/ 51 h 55"/>
                <a:gd name="T16" fmla="*/ 7 w 55"/>
                <a:gd name="T17" fmla="*/ 47 h 55"/>
                <a:gd name="T18" fmla="*/ 4 w 55"/>
                <a:gd name="T19" fmla="*/ 36 h 55"/>
                <a:gd name="T20" fmla="*/ 0 w 55"/>
                <a:gd name="T21" fmla="*/ 25 h 55"/>
                <a:gd name="T22" fmla="*/ 0 w 55"/>
                <a:gd name="T23" fmla="*/ 25 h 55"/>
                <a:gd name="T24" fmla="*/ 4 w 55"/>
                <a:gd name="T25" fmla="*/ 14 h 55"/>
                <a:gd name="T26" fmla="*/ 7 w 55"/>
                <a:gd name="T27" fmla="*/ 7 h 55"/>
                <a:gd name="T28" fmla="*/ 19 w 55"/>
                <a:gd name="T29" fmla="*/ 0 h 55"/>
                <a:gd name="T30" fmla="*/ 30 w 55"/>
                <a:gd name="T31" fmla="*/ 0 h 55"/>
                <a:gd name="T32" fmla="*/ 30 w 55"/>
                <a:gd name="T33" fmla="*/ 0 h 55"/>
                <a:gd name="T34" fmla="*/ 41 w 55"/>
                <a:gd name="T35" fmla="*/ 0 h 55"/>
                <a:gd name="T36" fmla="*/ 48 w 55"/>
                <a:gd name="T37" fmla="*/ 7 h 55"/>
                <a:gd name="T38" fmla="*/ 55 w 55"/>
                <a:gd name="T39" fmla="*/ 14 h 55"/>
                <a:gd name="T40" fmla="*/ 55 w 55"/>
                <a:gd name="T41" fmla="*/ 25 h 55"/>
                <a:gd name="T42" fmla="*/ 55 w 55"/>
                <a:gd name="T43" fmla="*/ 25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5"/>
                  </a:moveTo>
                  <a:lnTo>
                    <a:pt x="55" y="25"/>
                  </a:lnTo>
                  <a:lnTo>
                    <a:pt x="55" y="36"/>
                  </a:lnTo>
                  <a:lnTo>
                    <a:pt x="48" y="47"/>
                  </a:lnTo>
                  <a:lnTo>
                    <a:pt x="41" y="51"/>
                  </a:lnTo>
                  <a:lnTo>
                    <a:pt x="30" y="55"/>
                  </a:lnTo>
                  <a:lnTo>
                    <a:pt x="19" y="51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1" y="0"/>
                  </a:lnTo>
                  <a:lnTo>
                    <a:pt x="48" y="7"/>
                  </a:lnTo>
                  <a:lnTo>
                    <a:pt x="55" y="14"/>
                  </a:lnTo>
                  <a:lnTo>
                    <a:pt x="55" y="25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7"/>
            <p:cNvSpPr/>
            <p:nvPr/>
          </p:nvSpPr>
          <p:spPr bwMode="auto">
            <a:xfrm>
              <a:off x="9366" y="8804"/>
              <a:ext cx="53" cy="53"/>
            </a:xfrm>
            <a:custGeom>
              <a:avLst/>
              <a:gdLst>
                <a:gd name="T0" fmla="*/ 26 w 26"/>
                <a:gd name="T1" fmla="*/ 11 h 26"/>
                <a:gd name="T2" fmla="*/ 26 w 26"/>
                <a:gd name="T3" fmla="*/ 11 h 26"/>
                <a:gd name="T4" fmla="*/ 22 w 26"/>
                <a:gd name="T5" fmla="*/ 22 h 26"/>
                <a:gd name="T6" fmla="*/ 11 w 26"/>
                <a:gd name="T7" fmla="*/ 26 h 26"/>
                <a:gd name="T8" fmla="*/ 11 w 26"/>
                <a:gd name="T9" fmla="*/ 26 h 26"/>
                <a:gd name="T10" fmla="*/ 3 w 26"/>
                <a:gd name="T11" fmla="*/ 22 h 26"/>
                <a:gd name="T12" fmla="*/ 0 w 26"/>
                <a:gd name="T13" fmla="*/ 11 h 26"/>
                <a:gd name="T14" fmla="*/ 0 w 26"/>
                <a:gd name="T15" fmla="*/ 11 h 26"/>
                <a:gd name="T16" fmla="*/ 3 w 26"/>
                <a:gd name="T17" fmla="*/ 4 h 26"/>
                <a:gd name="T18" fmla="*/ 11 w 26"/>
                <a:gd name="T19" fmla="*/ 0 h 26"/>
                <a:gd name="T20" fmla="*/ 11 w 26"/>
                <a:gd name="T21" fmla="*/ 0 h 26"/>
                <a:gd name="T22" fmla="*/ 22 w 26"/>
                <a:gd name="T23" fmla="*/ 4 h 26"/>
                <a:gd name="T24" fmla="*/ 26 w 26"/>
                <a:gd name="T25" fmla="*/ 11 h 26"/>
                <a:gd name="T26" fmla="*/ 26 w 26"/>
                <a:gd name="T27" fmla="*/ 1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lnTo>
                    <a:pt x="26" y="11"/>
                  </a:lnTo>
                  <a:lnTo>
                    <a:pt x="22" y="22"/>
                  </a:lnTo>
                  <a:lnTo>
                    <a:pt x="11" y="26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8"/>
            <p:cNvSpPr/>
            <p:nvPr/>
          </p:nvSpPr>
          <p:spPr bwMode="auto">
            <a:xfrm>
              <a:off x="9335" y="8773"/>
              <a:ext cx="113" cy="115"/>
            </a:xfrm>
            <a:custGeom>
              <a:avLst/>
              <a:gdLst>
                <a:gd name="T0" fmla="*/ 55 w 55"/>
                <a:gd name="T1" fmla="*/ 26 h 56"/>
                <a:gd name="T2" fmla="*/ 55 w 55"/>
                <a:gd name="T3" fmla="*/ 26 h 56"/>
                <a:gd name="T4" fmla="*/ 52 w 55"/>
                <a:gd name="T5" fmla="*/ 37 h 56"/>
                <a:gd name="T6" fmla="*/ 48 w 55"/>
                <a:gd name="T7" fmla="*/ 48 h 56"/>
                <a:gd name="T8" fmla="*/ 37 w 55"/>
                <a:gd name="T9" fmla="*/ 52 h 56"/>
                <a:gd name="T10" fmla="*/ 26 w 55"/>
                <a:gd name="T11" fmla="*/ 56 h 56"/>
                <a:gd name="T12" fmla="*/ 26 w 55"/>
                <a:gd name="T13" fmla="*/ 56 h 56"/>
                <a:gd name="T14" fmla="*/ 18 w 55"/>
                <a:gd name="T15" fmla="*/ 52 h 56"/>
                <a:gd name="T16" fmla="*/ 7 w 55"/>
                <a:gd name="T17" fmla="*/ 48 h 56"/>
                <a:gd name="T18" fmla="*/ 4 w 55"/>
                <a:gd name="T19" fmla="*/ 37 h 56"/>
                <a:gd name="T20" fmla="*/ 0 w 55"/>
                <a:gd name="T21" fmla="*/ 26 h 56"/>
                <a:gd name="T22" fmla="*/ 0 w 55"/>
                <a:gd name="T23" fmla="*/ 26 h 56"/>
                <a:gd name="T24" fmla="*/ 4 w 55"/>
                <a:gd name="T25" fmla="*/ 15 h 56"/>
                <a:gd name="T26" fmla="*/ 7 w 55"/>
                <a:gd name="T27" fmla="*/ 8 h 56"/>
                <a:gd name="T28" fmla="*/ 18 w 55"/>
                <a:gd name="T29" fmla="*/ 0 h 56"/>
                <a:gd name="T30" fmla="*/ 26 w 55"/>
                <a:gd name="T31" fmla="*/ 0 h 56"/>
                <a:gd name="T32" fmla="*/ 26 w 55"/>
                <a:gd name="T33" fmla="*/ 0 h 56"/>
                <a:gd name="T34" fmla="*/ 37 w 55"/>
                <a:gd name="T35" fmla="*/ 0 h 56"/>
                <a:gd name="T36" fmla="*/ 48 w 55"/>
                <a:gd name="T37" fmla="*/ 8 h 56"/>
                <a:gd name="T38" fmla="*/ 52 w 55"/>
                <a:gd name="T39" fmla="*/ 15 h 56"/>
                <a:gd name="T40" fmla="*/ 55 w 55"/>
                <a:gd name="T41" fmla="*/ 26 h 56"/>
                <a:gd name="T42" fmla="*/ 55 w 55"/>
                <a:gd name="T43" fmla="*/ 26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8"/>
                  </a:lnTo>
                  <a:lnTo>
                    <a:pt x="37" y="52"/>
                  </a:lnTo>
                  <a:lnTo>
                    <a:pt x="26" y="56"/>
                  </a:lnTo>
                  <a:lnTo>
                    <a:pt x="18" y="52"/>
                  </a:lnTo>
                  <a:lnTo>
                    <a:pt x="7" y="48"/>
                  </a:lnTo>
                  <a:lnTo>
                    <a:pt x="4" y="37"/>
                  </a:lnTo>
                  <a:lnTo>
                    <a:pt x="0" y="26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9"/>
            <p:cNvSpPr/>
            <p:nvPr/>
          </p:nvSpPr>
          <p:spPr bwMode="auto">
            <a:xfrm>
              <a:off x="9990" y="9633"/>
              <a:ext cx="47" cy="45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19 w 23"/>
                <a:gd name="T5" fmla="*/ 19 h 22"/>
                <a:gd name="T6" fmla="*/ 11 w 23"/>
                <a:gd name="T7" fmla="*/ 22 h 22"/>
                <a:gd name="T8" fmla="*/ 11 w 23"/>
                <a:gd name="T9" fmla="*/ 22 h 22"/>
                <a:gd name="T10" fmla="*/ 4 w 23"/>
                <a:gd name="T11" fmla="*/ 19 h 22"/>
                <a:gd name="T12" fmla="*/ 0 w 23"/>
                <a:gd name="T13" fmla="*/ 11 h 22"/>
                <a:gd name="T14" fmla="*/ 0 w 23"/>
                <a:gd name="T15" fmla="*/ 11 h 22"/>
                <a:gd name="T16" fmla="*/ 4 w 23"/>
                <a:gd name="T17" fmla="*/ 4 h 22"/>
                <a:gd name="T18" fmla="*/ 11 w 23"/>
                <a:gd name="T19" fmla="*/ 0 h 22"/>
                <a:gd name="T20" fmla="*/ 11 w 23"/>
                <a:gd name="T21" fmla="*/ 0 h 22"/>
                <a:gd name="T22" fmla="*/ 19 w 23"/>
                <a:gd name="T23" fmla="*/ 4 h 22"/>
                <a:gd name="T24" fmla="*/ 23 w 23"/>
                <a:gd name="T25" fmla="*/ 11 h 22"/>
                <a:gd name="T26" fmla="*/ 23 w 23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2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0"/>
            <p:cNvSpPr/>
            <p:nvPr/>
          </p:nvSpPr>
          <p:spPr bwMode="auto">
            <a:xfrm>
              <a:off x="9953" y="9596"/>
              <a:ext cx="113" cy="113"/>
            </a:xfrm>
            <a:custGeom>
              <a:avLst/>
              <a:gdLst>
                <a:gd name="T0" fmla="*/ 55 w 55"/>
                <a:gd name="T1" fmla="*/ 29 h 55"/>
                <a:gd name="T2" fmla="*/ 55 w 55"/>
                <a:gd name="T3" fmla="*/ 29 h 55"/>
                <a:gd name="T4" fmla="*/ 55 w 55"/>
                <a:gd name="T5" fmla="*/ 40 h 55"/>
                <a:gd name="T6" fmla="*/ 48 w 55"/>
                <a:gd name="T7" fmla="*/ 48 h 55"/>
                <a:gd name="T8" fmla="*/ 41 w 55"/>
                <a:gd name="T9" fmla="*/ 55 h 55"/>
                <a:gd name="T10" fmla="*/ 29 w 55"/>
                <a:gd name="T11" fmla="*/ 55 h 55"/>
                <a:gd name="T12" fmla="*/ 29 w 55"/>
                <a:gd name="T13" fmla="*/ 55 h 55"/>
                <a:gd name="T14" fmla="*/ 18 w 55"/>
                <a:gd name="T15" fmla="*/ 55 h 55"/>
                <a:gd name="T16" fmla="*/ 11 w 55"/>
                <a:gd name="T17" fmla="*/ 48 h 55"/>
                <a:gd name="T18" fmla="*/ 4 w 55"/>
                <a:gd name="T19" fmla="*/ 40 h 55"/>
                <a:gd name="T20" fmla="*/ 0 w 55"/>
                <a:gd name="T21" fmla="*/ 29 h 55"/>
                <a:gd name="T22" fmla="*/ 0 w 55"/>
                <a:gd name="T23" fmla="*/ 29 h 55"/>
                <a:gd name="T24" fmla="*/ 4 w 55"/>
                <a:gd name="T25" fmla="*/ 18 h 55"/>
                <a:gd name="T26" fmla="*/ 11 w 55"/>
                <a:gd name="T27" fmla="*/ 11 h 55"/>
                <a:gd name="T28" fmla="*/ 18 w 55"/>
                <a:gd name="T29" fmla="*/ 3 h 55"/>
                <a:gd name="T30" fmla="*/ 29 w 55"/>
                <a:gd name="T31" fmla="*/ 0 h 55"/>
                <a:gd name="T32" fmla="*/ 29 w 55"/>
                <a:gd name="T33" fmla="*/ 0 h 55"/>
                <a:gd name="T34" fmla="*/ 41 w 55"/>
                <a:gd name="T35" fmla="*/ 3 h 55"/>
                <a:gd name="T36" fmla="*/ 48 w 55"/>
                <a:gd name="T37" fmla="*/ 11 h 55"/>
                <a:gd name="T38" fmla="*/ 55 w 55"/>
                <a:gd name="T39" fmla="*/ 18 h 55"/>
                <a:gd name="T40" fmla="*/ 55 w 55"/>
                <a:gd name="T41" fmla="*/ 29 h 55"/>
                <a:gd name="T42" fmla="*/ 55 w 55"/>
                <a:gd name="T43" fmla="*/ 29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5" y="40"/>
                  </a:lnTo>
                  <a:lnTo>
                    <a:pt x="48" y="48"/>
                  </a:lnTo>
                  <a:lnTo>
                    <a:pt x="41" y="55"/>
                  </a:lnTo>
                  <a:lnTo>
                    <a:pt x="29" y="55"/>
                  </a:lnTo>
                  <a:lnTo>
                    <a:pt x="18" y="55"/>
                  </a:lnTo>
                  <a:lnTo>
                    <a:pt x="11" y="48"/>
                  </a:lnTo>
                  <a:lnTo>
                    <a:pt x="4" y="40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41" y="3"/>
                  </a:lnTo>
                  <a:lnTo>
                    <a:pt x="48" y="11"/>
                  </a:lnTo>
                  <a:lnTo>
                    <a:pt x="55" y="18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1"/>
            <p:cNvSpPr/>
            <p:nvPr/>
          </p:nvSpPr>
          <p:spPr bwMode="auto">
            <a:xfrm>
              <a:off x="10437" y="10100"/>
              <a:ext cx="45" cy="53"/>
            </a:xfrm>
            <a:custGeom>
              <a:avLst/>
              <a:gdLst>
                <a:gd name="T0" fmla="*/ 22 w 22"/>
                <a:gd name="T1" fmla="*/ 12 h 26"/>
                <a:gd name="T2" fmla="*/ 22 w 22"/>
                <a:gd name="T3" fmla="*/ 12 h 26"/>
                <a:gd name="T4" fmla="*/ 22 w 22"/>
                <a:gd name="T5" fmla="*/ 23 h 26"/>
                <a:gd name="T6" fmla="*/ 11 w 22"/>
                <a:gd name="T7" fmla="*/ 26 h 26"/>
                <a:gd name="T8" fmla="*/ 11 w 22"/>
                <a:gd name="T9" fmla="*/ 26 h 26"/>
                <a:gd name="T10" fmla="*/ 3 w 22"/>
                <a:gd name="T11" fmla="*/ 23 h 26"/>
                <a:gd name="T12" fmla="*/ 0 w 22"/>
                <a:gd name="T13" fmla="*/ 12 h 26"/>
                <a:gd name="T14" fmla="*/ 0 w 22"/>
                <a:gd name="T15" fmla="*/ 12 h 26"/>
                <a:gd name="T16" fmla="*/ 3 w 22"/>
                <a:gd name="T17" fmla="*/ 4 h 26"/>
                <a:gd name="T18" fmla="*/ 11 w 22"/>
                <a:gd name="T19" fmla="*/ 0 h 26"/>
                <a:gd name="T20" fmla="*/ 11 w 22"/>
                <a:gd name="T21" fmla="*/ 0 h 26"/>
                <a:gd name="T22" fmla="*/ 22 w 22"/>
                <a:gd name="T23" fmla="*/ 4 h 26"/>
                <a:gd name="T24" fmla="*/ 22 w 22"/>
                <a:gd name="T25" fmla="*/ 12 h 26"/>
                <a:gd name="T26" fmla="*/ 22 w 22"/>
                <a:gd name="T27" fmla="*/ 12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6">
                  <a:moveTo>
                    <a:pt x="22" y="12"/>
                  </a:moveTo>
                  <a:lnTo>
                    <a:pt x="22" y="12"/>
                  </a:lnTo>
                  <a:lnTo>
                    <a:pt x="22" y="23"/>
                  </a:lnTo>
                  <a:lnTo>
                    <a:pt x="11" y="26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2"/>
            <p:cNvSpPr/>
            <p:nvPr/>
          </p:nvSpPr>
          <p:spPr bwMode="auto">
            <a:xfrm>
              <a:off x="10406" y="10071"/>
              <a:ext cx="113" cy="113"/>
            </a:xfrm>
            <a:custGeom>
              <a:avLst/>
              <a:gdLst>
                <a:gd name="T0" fmla="*/ 55 w 55"/>
                <a:gd name="T1" fmla="*/ 26 h 55"/>
                <a:gd name="T2" fmla="*/ 55 w 55"/>
                <a:gd name="T3" fmla="*/ 26 h 55"/>
                <a:gd name="T4" fmla="*/ 52 w 55"/>
                <a:gd name="T5" fmla="*/ 37 h 55"/>
                <a:gd name="T6" fmla="*/ 44 w 55"/>
                <a:gd name="T7" fmla="*/ 48 h 55"/>
                <a:gd name="T8" fmla="*/ 37 w 55"/>
                <a:gd name="T9" fmla="*/ 51 h 55"/>
                <a:gd name="T10" fmla="*/ 26 w 55"/>
                <a:gd name="T11" fmla="*/ 55 h 55"/>
                <a:gd name="T12" fmla="*/ 26 w 55"/>
                <a:gd name="T13" fmla="*/ 55 h 55"/>
                <a:gd name="T14" fmla="*/ 15 w 55"/>
                <a:gd name="T15" fmla="*/ 51 h 55"/>
                <a:gd name="T16" fmla="*/ 7 w 55"/>
                <a:gd name="T17" fmla="*/ 48 h 55"/>
                <a:gd name="T18" fmla="*/ 0 w 55"/>
                <a:gd name="T19" fmla="*/ 37 h 55"/>
                <a:gd name="T20" fmla="*/ 0 w 55"/>
                <a:gd name="T21" fmla="*/ 26 h 55"/>
                <a:gd name="T22" fmla="*/ 0 w 55"/>
                <a:gd name="T23" fmla="*/ 26 h 55"/>
                <a:gd name="T24" fmla="*/ 0 w 55"/>
                <a:gd name="T25" fmla="*/ 14 h 55"/>
                <a:gd name="T26" fmla="*/ 7 w 55"/>
                <a:gd name="T27" fmla="*/ 7 h 55"/>
                <a:gd name="T28" fmla="*/ 15 w 55"/>
                <a:gd name="T29" fmla="*/ 0 h 55"/>
                <a:gd name="T30" fmla="*/ 26 w 55"/>
                <a:gd name="T31" fmla="*/ 0 h 55"/>
                <a:gd name="T32" fmla="*/ 26 w 55"/>
                <a:gd name="T33" fmla="*/ 0 h 55"/>
                <a:gd name="T34" fmla="*/ 37 w 55"/>
                <a:gd name="T35" fmla="*/ 0 h 55"/>
                <a:gd name="T36" fmla="*/ 44 w 55"/>
                <a:gd name="T37" fmla="*/ 7 h 55"/>
                <a:gd name="T38" fmla="*/ 52 w 55"/>
                <a:gd name="T39" fmla="*/ 14 h 55"/>
                <a:gd name="T40" fmla="*/ 55 w 55"/>
                <a:gd name="T41" fmla="*/ 26 h 55"/>
                <a:gd name="T42" fmla="*/ 55 w 55"/>
                <a:gd name="T43" fmla="*/ 2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4" y="48"/>
                  </a:lnTo>
                  <a:lnTo>
                    <a:pt x="37" y="51"/>
                  </a:lnTo>
                  <a:lnTo>
                    <a:pt x="26" y="55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7"/>
                  </a:lnTo>
                  <a:lnTo>
                    <a:pt x="52" y="14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3"/>
            <p:cNvSpPr/>
            <p:nvPr/>
          </p:nvSpPr>
          <p:spPr bwMode="auto">
            <a:xfrm>
              <a:off x="10774" y="10718"/>
              <a:ext cx="53" cy="47"/>
            </a:xfrm>
            <a:custGeom>
              <a:avLst/>
              <a:gdLst>
                <a:gd name="T0" fmla="*/ 26 w 26"/>
                <a:gd name="T1" fmla="*/ 11 h 23"/>
                <a:gd name="T2" fmla="*/ 26 w 26"/>
                <a:gd name="T3" fmla="*/ 11 h 23"/>
                <a:gd name="T4" fmla="*/ 23 w 26"/>
                <a:gd name="T5" fmla="*/ 19 h 23"/>
                <a:gd name="T6" fmla="*/ 11 w 26"/>
                <a:gd name="T7" fmla="*/ 23 h 23"/>
                <a:gd name="T8" fmla="*/ 11 w 26"/>
                <a:gd name="T9" fmla="*/ 23 h 23"/>
                <a:gd name="T10" fmla="*/ 4 w 26"/>
                <a:gd name="T11" fmla="*/ 19 h 23"/>
                <a:gd name="T12" fmla="*/ 0 w 26"/>
                <a:gd name="T13" fmla="*/ 11 h 23"/>
                <a:gd name="T14" fmla="*/ 0 w 26"/>
                <a:gd name="T15" fmla="*/ 11 h 23"/>
                <a:gd name="T16" fmla="*/ 4 w 26"/>
                <a:gd name="T17" fmla="*/ 4 h 23"/>
                <a:gd name="T18" fmla="*/ 11 w 26"/>
                <a:gd name="T19" fmla="*/ 0 h 23"/>
                <a:gd name="T20" fmla="*/ 11 w 26"/>
                <a:gd name="T21" fmla="*/ 0 h 23"/>
                <a:gd name="T22" fmla="*/ 23 w 26"/>
                <a:gd name="T23" fmla="*/ 4 h 23"/>
                <a:gd name="T24" fmla="*/ 26 w 26"/>
                <a:gd name="T25" fmla="*/ 11 h 23"/>
                <a:gd name="T26" fmla="*/ 26 w 26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3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4"/>
            <p:cNvSpPr/>
            <p:nvPr/>
          </p:nvSpPr>
          <p:spPr bwMode="auto">
            <a:xfrm>
              <a:off x="10746" y="10681"/>
              <a:ext cx="113" cy="113"/>
            </a:xfrm>
            <a:custGeom>
              <a:avLst/>
              <a:gdLst>
                <a:gd name="T0" fmla="*/ 55 w 55"/>
                <a:gd name="T1" fmla="*/ 29 h 55"/>
                <a:gd name="T2" fmla="*/ 55 w 55"/>
                <a:gd name="T3" fmla="*/ 29 h 55"/>
                <a:gd name="T4" fmla="*/ 51 w 55"/>
                <a:gd name="T5" fmla="*/ 41 h 55"/>
                <a:gd name="T6" fmla="*/ 48 w 55"/>
                <a:gd name="T7" fmla="*/ 48 h 55"/>
                <a:gd name="T8" fmla="*/ 37 w 55"/>
                <a:gd name="T9" fmla="*/ 55 h 55"/>
                <a:gd name="T10" fmla="*/ 25 w 55"/>
                <a:gd name="T11" fmla="*/ 55 h 55"/>
                <a:gd name="T12" fmla="*/ 25 w 55"/>
                <a:gd name="T13" fmla="*/ 55 h 55"/>
                <a:gd name="T14" fmla="*/ 18 w 55"/>
                <a:gd name="T15" fmla="*/ 55 h 55"/>
                <a:gd name="T16" fmla="*/ 7 w 55"/>
                <a:gd name="T17" fmla="*/ 48 h 55"/>
                <a:gd name="T18" fmla="*/ 3 w 55"/>
                <a:gd name="T19" fmla="*/ 41 h 55"/>
                <a:gd name="T20" fmla="*/ 0 w 55"/>
                <a:gd name="T21" fmla="*/ 29 h 55"/>
                <a:gd name="T22" fmla="*/ 0 w 55"/>
                <a:gd name="T23" fmla="*/ 29 h 55"/>
                <a:gd name="T24" fmla="*/ 3 w 55"/>
                <a:gd name="T25" fmla="*/ 18 h 55"/>
                <a:gd name="T26" fmla="*/ 7 w 55"/>
                <a:gd name="T27" fmla="*/ 11 h 55"/>
                <a:gd name="T28" fmla="*/ 18 w 55"/>
                <a:gd name="T29" fmla="*/ 4 h 55"/>
                <a:gd name="T30" fmla="*/ 25 w 55"/>
                <a:gd name="T31" fmla="*/ 0 h 55"/>
                <a:gd name="T32" fmla="*/ 25 w 55"/>
                <a:gd name="T33" fmla="*/ 0 h 55"/>
                <a:gd name="T34" fmla="*/ 37 w 55"/>
                <a:gd name="T35" fmla="*/ 4 h 55"/>
                <a:gd name="T36" fmla="*/ 48 w 55"/>
                <a:gd name="T37" fmla="*/ 11 h 55"/>
                <a:gd name="T38" fmla="*/ 51 w 55"/>
                <a:gd name="T39" fmla="*/ 18 h 55"/>
                <a:gd name="T40" fmla="*/ 55 w 55"/>
                <a:gd name="T41" fmla="*/ 29 h 55"/>
                <a:gd name="T42" fmla="*/ 55 w 55"/>
                <a:gd name="T43" fmla="*/ 29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55" y="29"/>
                  </a:moveTo>
                  <a:lnTo>
                    <a:pt x="55" y="29"/>
                  </a:lnTo>
                  <a:lnTo>
                    <a:pt x="51" y="41"/>
                  </a:lnTo>
                  <a:lnTo>
                    <a:pt x="48" y="48"/>
                  </a:lnTo>
                  <a:lnTo>
                    <a:pt x="37" y="55"/>
                  </a:lnTo>
                  <a:lnTo>
                    <a:pt x="25" y="55"/>
                  </a:lnTo>
                  <a:lnTo>
                    <a:pt x="18" y="55"/>
                  </a:lnTo>
                  <a:lnTo>
                    <a:pt x="7" y="48"/>
                  </a:lnTo>
                  <a:lnTo>
                    <a:pt x="3" y="41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48" y="11"/>
                  </a:lnTo>
                  <a:lnTo>
                    <a:pt x="51" y="18"/>
                  </a:lnTo>
                  <a:lnTo>
                    <a:pt x="55" y="29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5"/>
            <p:cNvSpPr/>
            <p:nvPr/>
          </p:nvSpPr>
          <p:spPr bwMode="auto">
            <a:xfrm>
              <a:off x="11423" y="9566"/>
              <a:ext cx="45" cy="45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19 w 22"/>
                <a:gd name="T5" fmla="*/ 22 h 22"/>
                <a:gd name="T6" fmla="*/ 11 w 22"/>
                <a:gd name="T7" fmla="*/ 22 h 22"/>
                <a:gd name="T8" fmla="*/ 11 w 22"/>
                <a:gd name="T9" fmla="*/ 22 h 22"/>
                <a:gd name="T10" fmla="*/ 4 w 22"/>
                <a:gd name="T11" fmla="*/ 22 h 22"/>
                <a:gd name="T12" fmla="*/ 0 w 22"/>
                <a:gd name="T13" fmla="*/ 11 h 22"/>
                <a:gd name="T14" fmla="*/ 0 w 22"/>
                <a:gd name="T15" fmla="*/ 11 h 22"/>
                <a:gd name="T16" fmla="*/ 4 w 22"/>
                <a:gd name="T17" fmla="*/ 4 h 22"/>
                <a:gd name="T18" fmla="*/ 11 w 22"/>
                <a:gd name="T19" fmla="*/ 0 h 22"/>
                <a:gd name="T20" fmla="*/ 11 w 22"/>
                <a:gd name="T21" fmla="*/ 0 h 22"/>
                <a:gd name="T22" fmla="*/ 19 w 22"/>
                <a:gd name="T23" fmla="*/ 4 h 22"/>
                <a:gd name="T24" fmla="*/ 22 w 22"/>
                <a:gd name="T25" fmla="*/ 11 h 22"/>
                <a:gd name="T26" fmla="*/ 22 w 22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19" y="22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6"/>
            <p:cNvSpPr/>
            <p:nvPr/>
          </p:nvSpPr>
          <p:spPr bwMode="auto">
            <a:xfrm>
              <a:off x="11393" y="9535"/>
              <a:ext cx="115" cy="113"/>
            </a:xfrm>
            <a:custGeom>
              <a:avLst/>
              <a:gdLst>
                <a:gd name="T0" fmla="*/ 56 w 56"/>
                <a:gd name="T1" fmla="*/ 26 h 55"/>
                <a:gd name="T2" fmla="*/ 56 w 56"/>
                <a:gd name="T3" fmla="*/ 26 h 55"/>
                <a:gd name="T4" fmla="*/ 52 w 56"/>
                <a:gd name="T5" fmla="*/ 37 h 55"/>
                <a:gd name="T6" fmla="*/ 45 w 56"/>
                <a:gd name="T7" fmla="*/ 44 h 55"/>
                <a:gd name="T8" fmla="*/ 37 w 56"/>
                <a:gd name="T9" fmla="*/ 52 h 55"/>
                <a:gd name="T10" fmla="*/ 26 w 56"/>
                <a:gd name="T11" fmla="*/ 55 h 55"/>
                <a:gd name="T12" fmla="*/ 26 w 56"/>
                <a:gd name="T13" fmla="*/ 55 h 55"/>
                <a:gd name="T14" fmla="*/ 15 w 56"/>
                <a:gd name="T15" fmla="*/ 52 h 55"/>
                <a:gd name="T16" fmla="*/ 8 w 56"/>
                <a:gd name="T17" fmla="*/ 44 h 55"/>
                <a:gd name="T18" fmla="*/ 0 w 56"/>
                <a:gd name="T19" fmla="*/ 37 h 55"/>
                <a:gd name="T20" fmla="*/ 0 w 56"/>
                <a:gd name="T21" fmla="*/ 26 h 55"/>
                <a:gd name="T22" fmla="*/ 0 w 56"/>
                <a:gd name="T23" fmla="*/ 26 h 55"/>
                <a:gd name="T24" fmla="*/ 0 w 56"/>
                <a:gd name="T25" fmla="*/ 15 h 55"/>
                <a:gd name="T26" fmla="*/ 8 w 56"/>
                <a:gd name="T27" fmla="*/ 8 h 55"/>
                <a:gd name="T28" fmla="*/ 15 w 56"/>
                <a:gd name="T29" fmla="*/ 0 h 55"/>
                <a:gd name="T30" fmla="*/ 26 w 56"/>
                <a:gd name="T31" fmla="*/ 0 h 55"/>
                <a:gd name="T32" fmla="*/ 26 w 56"/>
                <a:gd name="T33" fmla="*/ 0 h 55"/>
                <a:gd name="T34" fmla="*/ 37 w 56"/>
                <a:gd name="T35" fmla="*/ 0 h 55"/>
                <a:gd name="T36" fmla="*/ 45 w 56"/>
                <a:gd name="T37" fmla="*/ 8 h 55"/>
                <a:gd name="T38" fmla="*/ 52 w 56"/>
                <a:gd name="T39" fmla="*/ 15 h 55"/>
                <a:gd name="T40" fmla="*/ 56 w 56"/>
                <a:gd name="T41" fmla="*/ 26 h 55"/>
                <a:gd name="T42" fmla="*/ 56 w 56"/>
                <a:gd name="T43" fmla="*/ 2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5">
                  <a:moveTo>
                    <a:pt x="56" y="26"/>
                  </a:moveTo>
                  <a:lnTo>
                    <a:pt x="56" y="26"/>
                  </a:lnTo>
                  <a:lnTo>
                    <a:pt x="52" y="37"/>
                  </a:lnTo>
                  <a:lnTo>
                    <a:pt x="45" y="44"/>
                  </a:lnTo>
                  <a:lnTo>
                    <a:pt x="37" y="52"/>
                  </a:lnTo>
                  <a:lnTo>
                    <a:pt x="26" y="55"/>
                  </a:lnTo>
                  <a:lnTo>
                    <a:pt x="15" y="52"/>
                  </a:lnTo>
                  <a:lnTo>
                    <a:pt x="8" y="44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5" y="8"/>
                  </a:lnTo>
                  <a:lnTo>
                    <a:pt x="52" y="15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11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7"/>
            <p:cNvSpPr/>
            <p:nvPr/>
          </p:nvSpPr>
          <p:spPr bwMode="auto">
            <a:xfrm>
              <a:off x="8326" y="8759"/>
              <a:ext cx="149" cy="152"/>
            </a:xfrm>
            <a:custGeom>
              <a:avLst/>
              <a:gdLst>
                <a:gd name="T0" fmla="*/ 73 w 73"/>
                <a:gd name="T1" fmla="*/ 37 h 74"/>
                <a:gd name="T2" fmla="*/ 73 w 73"/>
                <a:gd name="T3" fmla="*/ 37 h 74"/>
                <a:gd name="T4" fmla="*/ 70 w 73"/>
                <a:gd name="T5" fmla="*/ 51 h 74"/>
                <a:gd name="T6" fmla="*/ 62 w 73"/>
                <a:gd name="T7" fmla="*/ 63 h 74"/>
                <a:gd name="T8" fmla="*/ 51 w 73"/>
                <a:gd name="T9" fmla="*/ 70 h 74"/>
                <a:gd name="T10" fmla="*/ 36 w 73"/>
                <a:gd name="T11" fmla="*/ 74 h 74"/>
                <a:gd name="T12" fmla="*/ 36 w 73"/>
                <a:gd name="T13" fmla="*/ 74 h 74"/>
                <a:gd name="T14" fmla="*/ 22 w 73"/>
                <a:gd name="T15" fmla="*/ 70 h 74"/>
                <a:gd name="T16" fmla="*/ 11 w 73"/>
                <a:gd name="T17" fmla="*/ 63 h 74"/>
                <a:gd name="T18" fmla="*/ 3 w 73"/>
                <a:gd name="T19" fmla="*/ 51 h 74"/>
                <a:gd name="T20" fmla="*/ 0 w 73"/>
                <a:gd name="T21" fmla="*/ 37 h 74"/>
                <a:gd name="T22" fmla="*/ 0 w 73"/>
                <a:gd name="T23" fmla="*/ 37 h 74"/>
                <a:gd name="T24" fmla="*/ 0 w 73"/>
                <a:gd name="T25" fmla="*/ 22 h 74"/>
                <a:gd name="T26" fmla="*/ 7 w 73"/>
                <a:gd name="T27" fmla="*/ 11 h 74"/>
                <a:gd name="T28" fmla="*/ 18 w 73"/>
                <a:gd name="T29" fmla="*/ 4 h 74"/>
                <a:gd name="T30" fmla="*/ 33 w 73"/>
                <a:gd name="T31" fmla="*/ 0 h 74"/>
                <a:gd name="T32" fmla="*/ 33 w 73"/>
                <a:gd name="T33" fmla="*/ 0 h 74"/>
                <a:gd name="T34" fmla="*/ 47 w 73"/>
                <a:gd name="T35" fmla="*/ 4 h 74"/>
                <a:gd name="T36" fmla="*/ 59 w 73"/>
                <a:gd name="T37" fmla="*/ 11 h 74"/>
                <a:gd name="T38" fmla="*/ 70 w 73"/>
                <a:gd name="T39" fmla="*/ 22 h 74"/>
                <a:gd name="T40" fmla="*/ 73 w 73"/>
                <a:gd name="T41" fmla="*/ 37 h 74"/>
                <a:gd name="T42" fmla="*/ 73 w 73"/>
                <a:gd name="T43" fmla="*/ 37 h 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3" h="74">
                  <a:moveTo>
                    <a:pt x="73" y="37"/>
                  </a:moveTo>
                  <a:lnTo>
                    <a:pt x="73" y="37"/>
                  </a:lnTo>
                  <a:lnTo>
                    <a:pt x="70" y="51"/>
                  </a:lnTo>
                  <a:lnTo>
                    <a:pt x="62" y="63"/>
                  </a:lnTo>
                  <a:lnTo>
                    <a:pt x="51" y="70"/>
                  </a:lnTo>
                  <a:lnTo>
                    <a:pt x="36" y="74"/>
                  </a:lnTo>
                  <a:lnTo>
                    <a:pt x="22" y="70"/>
                  </a:lnTo>
                  <a:lnTo>
                    <a:pt x="11" y="63"/>
                  </a:lnTo>
                  <a:lnTo>
                    <a:pt x="3" y="51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59" y="11"/>
                  </a:lnTo>
                  <a:lnTo>
                    <a:pt x="70" y="22"/>
                  </a:lnTo>
                  <a:lnTo>
                    <a:pt x="73" y="37"/>
                  </a:lnTo>
                  <a:close/>
                </a:path>
              </a:pathLst>
            </a:custGeom>
            <a:noFill/>
            <a:ln w="238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8"/>
            <p:cNvSpPr/>
            <p:nvPr/>
          </p:nvSpPr>
          <p:spPr bwMode="auto">
            <a:xfrm>
              <a:off x="8362" y="8804"/>
              <a:ext cx="68" cy="59"/>
            </a:xfrm>
            <a:custGeom>
              <a:avLst/>
              <a:gdLst>
                <a:gd name="T0" fmla="*/ 33 w 33"/>
                <a:gd name="T1" fmla="*/ 15 h 29"/>
                <a:gd name="T2" fmla="*/ 33 w 33"/>
                <a:gd name="T3" fmla="*/ 15 h 29"/>
                <a:gd name="T4" fmla="*/ 33 w 33"/>
                <a:gd name="T5" fmla="*/ 22 h 29"/>
                <a:gd name="T6" fmla="*/ 29 w 33"/>
                <a:gd name="T7" fmla="*/ 26 h 29"/>
                <a:gd name="T8" fmla="*/ 22 w 33"/>
                <a:gd name="T9" fmla="*/ 29 h 29"/>
                <a:gd name="T10" fmla="*/ 18 w 33"/>
                <a:gd name="T11" fmla="*/ 29 h 29"/>
                <a:gd name="T12" fmla="*/ 18 w 33"/>
                <a:gd name="T13" fmla="*/ 29 h 29"/>
                <a:gd name="T14" fmla="*/ 11 w 33"/>
                <a:gd name="T15" fmla="*/ 29 h 29"/>
                <a:gd name="T16" fmla="*/ 7 w 33"/>
                <a:gd name="T17" fmla="*/ 26 h 29"/>
                <a:gd name="T18" fmla="*/ 4 w 33"/>
                <a:gd name="T19" fmla="*/ 22 h 29"/>
                <a:gd name="T20" fmla="*/ 0 w 33"/>
                <a:gd name="T21" fmla="*/ 15 h 29"/>
                <a:gd name="T22" fmla="*/ 0 w 33"/>
                <a:gd name="T23" fmla="*/ 15 h 29"/>
                <a:gd name="T24" fmla="*/ 4 w 33"/>
                <a:gd name="T25" fmla="*/ 7 h 29"/>
                <a:gd name="T26" fmla="*/ 4 w 33"/>
                <a:gd name="T27" fmla="*/ 4 h 29"/>
                <a:gd name="T28" fmla="*/ 11 w 33"/>
                <a:gd name="T29" fmla="*/ 0 h 29"/>
                <a:gd name="T30" fmla="*/ 15 w 33"/>
                <a:gd name="T31" fmla="*/ 0 h 29"/>
                <a:gd name="T32" fmla="*/ 15 w 33"/>
                <a:gd name="T33" fmla="*/ 0 h 29"/>
                <a:gd name="T34" fmla="*/ 22 w 33"/>
                <a:gd name="T35" fmla="*/ 0 h 29"/>
                <a:gd name="T36" fmla="*/ 29 w 33"/>
                <a:gd name="T37" fmla="*/ 4 h 29"/>
                <a:gd name="T38" fmla="*/ 33 w 33"/>
                <a:gd name="T39" fmla="*/ 7 h 29"/>
                <a:gd name="T40" fmla="*/ 33 w 33"/>
                <a:gd name="T41" fmla="*/ 15 h 29"/>
                <a:gd name="T42" fmla="*/ 33 w 33"/>
                <a:gd name="T43" fmla="*/ 15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22" y="29"/>
                  </a:lnTo>
                  <a:lnTo>
                    <a:pt x="18" y="29"/>
                  </a:lnTo>
                  <a:lnTo>
                    <a:pt x="11" y="29"/>
                  </a:lnTo>
                  <a:lnTo>
                    <a:pt x="7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7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3" y="15"/>
                  </a:lnTo>
                  <a:close/>
                </a:path>
              </a:pathLst>
            </a:custGeom>
            <a:noFill/>
            <a:ln w="23813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1"/>
            <p:cNvSpPr txBox="1"/>
            <p:nvPr/>
          </p:nvSpPr>
          <p:spPr>
            <a:xfrm>
              <a:off x="9577" y="4400"/>
              <a:ext cx="1991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连云港市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文本框 2"/>
            <p:cNvSpPr txBox="1"/>
            <p:nvPr/>
          </p:nvSpPr>
          <p:spPr>
            <a:xfrm>
              <a:off x="10405" y="6262"/>
              <a:ext cx="2608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盐城市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3"/>
            <p:cNvSpPr txBox="1"/>
            <p:nvPr/>
          </p:nvSpPr>
          <p:spPr>
            <a:xfrm>
              <a:off x="8160" y="524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宿迁市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101"/>
            <p:cNvSpPr txBox="1"/>
            <p:nvPr/>
          </p:nvSpPr>
          <p:spPr>
            <a:xfrm>
              <a:off x="9167" y="612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淮安市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文本框 102"/>
            <p:cNvSpPr txBox="1"/>
            <p:nvPr/>
          </p:nvSpPr>
          <p:spPr>
            <a:xfrm>
              <a:off x="9023" y="794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扬州市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文本框 103"/>
            <p:cNvSpPr txBox="1"/>
            <p:nvPr/>
          </p:nvSpPr>
          <p:spPr>
            <a:xfrm>
              <a:off x="9990" y="836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泰州市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文本框 104"/>
            <p:cNvSpPr txBox="1"/>
            <p:nvPr/>
          </p:nvSpPr>
          <p:spPr>
            <a:xfrm>
              <a:off x="11423" y="932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南通市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文本框 105"/>
            <p:cNvSpPr txBox="1"/>
            <p:nvPr/>
          </p:nvSpPr>
          <p:spPr>
            <a:xfrm>
              <a:off x="10082" y="971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无锡市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文本框 106"/>
            <p:cNvSpPr txBox="1"/>
            <p:nvPr/>
          </p:nvSpPr>
          <p:spPr>
            <a:xfrm>
              <a:off x="9326" y="954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常州市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文本框 108"/>
            <p:cNvSpPr txBox="1"/>
            <p:nvPr/>
          </p:nvSpPr>
          <p:spPr>
            <a:xfrm>
              <a:off x="8927" y="883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镇江市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文本框 110"/>
            <p:cNvSpPr txBox="1"/>
            <p:nvPr/>
          </p:nvSpPr>
          <p:spPr>
            <a:xfrm>
              <a:off x="7822" y="883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南京市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文本框 112"/>
            <p:cNvSpPr txBox="1"/>
            <p:nvPr/>
          </p:nvSpPr>
          <p:spPr>
            <a:xfrm>
              <a:off x="6850" y="427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徐州市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37"/>
            <p:cNvSpPr/>
            <p:nvPr/>
          </p:nvSpPr>
          <p:spPr bwMode="auto">
            <a:xfrm>
              <a:off x="8281" y="8856"/>
              <a:ext cx="53" cy="53"/>
            </a:xfrm>
            <a:custGeom>
              <a:avLst/>
              <a:gdLst>
                <a:gd name="T0" fmla="*/ 26 w 26"/>
                <a:gd name="T1" fmla="*/ 11 h 26"/>
                <a:gd name="T2" fmla="*/ 26 w 26"/>
                <a:gd name="T3" fmla="*/ 11 h 26"/>
                <a:gd name="T4" fmla="*/ 22 w 26"/>
                <a:gd name="T5" fmla="*/ 22 h 26"/>
                <a:gd name="T6" fmla="*/ 11 w 26"/>
                <a:gd name="T7" fmla="*/ 26 h 26"/>
                <a:gd name="T8" fmla="*/ 11 w 26"/>
                <a:gd name="T9" fmla="*/ 26 h 26"/>
                <a:gd name="T10" fmla="*/ 3 w 26"/>
                <a:gd name="T11" fmla="*/ 22 h 26"/>
                <a:gd name="T12" fmla="*/ 0 w 26"/>
                <a:gd name="T13" fmla="*/ 11 h 26"/>
                <a:gd name="T14" fmla="*/ 0 w 26"/>
                <a:gd name="T15" fmla="*/ 11 h 26"/>
                <a:gd name="T16" fmla="*/ 3 w 26"/>
                <a:gd name="T17" fmla="*/ 4 h 26"/>
                <a:gd name="T18" fmla="*/ 11 w 26"/>
                <a:gd name="T19" fmla="*/ 0 h 26"/>
                <a:gd name="T20" fmla="*/ 11 w 26"/>
                <a:gd name="T21" fmla="*/ 0 h 26"/>
                <a:gd name="T22" fmla="*/ 22 w 26"/>
                <a:gd name="T23" fmla="*/ 4 h 26"/>
                <a:gd name="T24" fmla="*/ 26 w 26"/>
                <a:gd name="T25" fmla="*/ 11 h 26"/>
                <a:gd name="T26" fmla="*/ 26 w 26"/>
                <a:gd name="T27" fmla="*/ 1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lnTo>
                    <a:pt x="26" y="11"/>
                  </a:lnTo>
                  <a:lnTo>
                    <a:pt x="22" y="22"/>
                  </a:lnTo>
                  <a:lnTo>
                    <a:pt x="11" y="26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任意多边形 54"/>
            <p:cNvSpPr/>
            <p:nvPr/>
          </p:nvSpPr>
          <p:spPr bwMode="auto">
            <a:xfrm>
              <a:off x="9794" y="9310"/>
              <a:ext cx="2322" cy="2370"/>
            </a:xfrm>
            <a:custGeom>
              <a:avLst/>
              <a:gdLst>
                <a:gd name="connsiteX0" fmla="*/ 1083087 w 1474363"/>
                <a:gd name="connsiteY0" fmla="*/ 412838 h 1505083"/>
                <a:gd name="connsiteX1" fmla="*/ 1083237 w 1474363"/>
                <a:gd name="connsiteY1" fmla="*/ 412916 h 1505083"/>
                <a:gd name="connsiteX2" fmla="*/ 1085287 w 1474363"/>
                <a:gd name="connsiteY2" fmla="*/ 414922 h 1505083"/>
                <a:gd name="connsiteX3" fmla="*/ 614456 w 1474363"/>
                <a:gd name="connsiteY3" fmla="*/ 0 h 1505083"/>
                <a:gd name="connsiteX4" fmla="*/ 618022 w 1474363"/>
                <a:gd name="connsiteY4" fmla="*/ 4724 h 1505083"/>
                <a:gd name="connsiteX5" fmla="*/ 633571 w 1474363"/>
                <a:gd name="connsiteY5" fmla="*/ 16043 h 1505083"/>
                <a:gd name="connsiteX6" fmla="*/ 695484 w 1474363"/>
                <a:gd name="connsiteY6" fmla="*/ 20806 h 1505083"/>
                <a:gd name="connsiteX7" fmla="*/ 743109 w 1474363"/>
                <a:gd name="connsiteY7" fmla="*/ 44618 h 1505083"/>
                <a:gd name="connsiteX8" fmla="*/ 762159 w 1474363"/>
                <a:gd name="connsiteY8" fmla="*/ 54143 h 1505083"/>
                <a:gd name="connsiteX9" fmla="*/ 790734 w 1474363"/>
                <a:gd name="connsiteY9" fmla="*/ 82718 h 1505083"/>
                <a:gd name="connsiteX10" fmla="*/ 843121 w 1474363"/>
                <a:gd name="connsiteY10" fmla="*/ 111293 h 1505083"/>
                <a:gd name="connsiteX11" fmla="*/ 857409 w 1474363"/>
                <a:gd name="connsiteY11" fmla="*/ 125581 h 1505083"/>
                <a:gd name="connsiteX12" fmla="*/ 876459 w 1474363"/>
                <a:gd name="connsiteY12" fmla="*/ 154156 h 1505083"/>
                <a:gd name="connsiteX13" fmla="*/ 885984 w 1474363"/>
                <a:gd name="connsiteY13" fmla="*/ 168443 h 1505083"/>
                <a:gd name="connsiteX14" fmla="*/ 914559 w 1474363"/>
                <a:gd name="connsiteY14" fmla="*/ 197018 h 1505083"/>
                <a:gd name="connsiteX15" fmla="*/ 919321 w 1474363"/>
                <a:gd name="connsiteY15" fmla="*/ 211306 h 1505083"/>
                <a:gd name="connsiteX16" fmla="*/ 924084 w 1474363"/>
                <a:gd name="connsiteY16" fmla="*/ 254168 h 1505083"/>
                <a:gd name="connsiteX17" fmla="*/ 933609 w 1474363"/>
                <a:gd name="connsiteY17" fmla="*/ 273218 h 1505083"/>
                <a:gd name="connsiteX18" fmla="*/ 938229 w 1474363"/>
                <a:gd name="connsiteY18" fmla="*/ 284723 h 1505083"/>
                <a:gd name="connsiteX19" fmla="*/ 938377 w 1474363"/>
                <a:gd name="connsiteY19" fmla="*/ 285439 h 1505083"/>
                <a:gd name="connsiteX20" fmla="*/ 936815 w 1474363"/>
                <a:gd name="connsiteY20" fmla="*/ 283038 h 1505083"/>
                <a:gd name="connsiteX21" fmla="*/ 938886 w 1474363"/>
                <a:gd name="connsiteY21" fmla="*/ 287898 h 1505083"/>
                <a:gd name="connsiteX22" fmla="*/ 938377 w 1474363"/>
                <a:gd name="connsiteY22" fmla="*/ 285439 h 1505083"/>
                <a:gd name="connsiteX23" fmla="*/ 943859 w 1474363"/>
                <a:gd name="connsiteY23" fmla="*/ 293865 h 1505083"/>
                <a:gd name="connsiteX24" fmla="*/ 957421 w 1474363"/>
                <a:gd name="connsiteY24" fmla="*/ 316081 h 1505083"/>
                <a:gd name="connsiteX25" fmla="*/ 965640 w 1474363"/>
                <a:gd name="connsiteY25" fmla="*/ 330197 h 1505083"/>
                <a:gd name="connsiteX26" fmla="*/ 967642 w 1474363"/>
                <a:gd name="connsiteY26" fmla="*/ 334138 h 1505083"/>
                <a:gd name="connsiteX27" fmla="*/ 966541 w 1474363"/>
                <a:gd name="connsiteY27" fmla="*/ 333026 h 1505083"/>
                <a:gd name="connsiteX28" fmla="*/ 968815 w 1474363"/>
                <a:gd name="connsiteY28" fmla="*/ 336447 h 1505083"/>
                <a:gd name="connsiteX29" fmla="*/ 967642 w 1474363"/>
                <a:gd name="connsiteY29" fmla="*/ 334138 h 1505083"/>
                <a:gd name="connsiteX30" fmla="*/ 971091 w 1474363"/>
                <a:gd name="connsiteY30" fmla="*/ 337621 h 1505083"/>
                <a:gd name="connsiteX31" fmla="*/ 981234 w 1474363"/>
                <a:gd name="connsiteY31" fmla="*/ 349418 h 1505083"/>
                <a:gd name="connsiteX32" fmla="*/ 990759 w 1474363"/>
                <a:gd name="connsiteY32" fmla="*/ 363706 h 1505083"/>
                <a:gd name="connsiteX33" fmla="*/ 1005046 w 1474363"/>
                <a:gd name="connsiteY33" fmla="*/ 368468 h 1505083"/>
                <a:gd name="connsiteX34" fmla="*/ 1019334 w 1474363"/>
                <a:gd name="connsiteY34" fmla="*/ 382756 h 1505083"/>
                <a:gd name="connsiteX35" fmla="*/ 1066959 w 1474363"/>
                <a:gd name="connsiteY35" fmla="*/ 397043 h 1505083"/>
                <a:gd name="connsiteX36" fmla="*/ 1079733 w 1474363"/>
                <a:gd name="connsiteY36" fmla="*/ 409662 h 1505083"/>
                <a:gd name="connsiteX37" fmla="*/ 1083087 w 1474363"/>
                <a:gd name="connsiteY37" fmla="*/ 412838 h 1505083"/>
                <a:gd name="connsiteX38" fmla="*/ 1077811 w 1474363"/>
                <a:gd name="connsiteY38" fmla="*/ 410117 h 1505083"/>
                <a:gd name="connsiteX39" fmla="*/ 1086009 w 1474363"/>
                <a:gd name="connsiteY39" fmla="*/ 425618 h 1505083"/>
                <a:gd name="connsiteX40" fmla="*/ 1100296 w 1474363"/>
                <a:gd name="connsiteY40" fmla="*/ 439906 h 1505083"/>
                <a:gd name="connsiteX41" fmla="*/ 1109821 w 1474363"/>
                <a:gd name="connsiteY41" fmla="*/ 454193 h 1505083"/>
                <a:gd name="connsiteX42" fmla="*/ 1124109 w 1474363"/>
                <a:gd name="connsiteY42" fmla="*/ 468481 h 1505083"/>
                <a:gd name="connsiteX43" fmla="*/ 1147921 w 1474363"/>
                <a:gd name="connsiteY43" fmla="*/ 492293 h 1505083"/>
                <a:gd name="connsiteX44" fmla="*/ 1171734 w 1474363"/>
                <a:gd name="connsiteY44" fmla="*/ 497056 h 1505083"/>
                <a:gd name="connsiteX45" fmla="*/ 1200309 w 1474363"/>
                <a:gd name="connsiteY45" fmla="*/ 506581 h 1505083"/>
                <a:gd name="connsiteX46" fmla="*/ 1214596 w 1474363"/>
                <a:gd name="connsiteY46" fmla="*/ 511343 h 1505083"/>
                <a:gd name="connsiteX47" fmla="*/ 1239156 w 1474363"/>
                <a:gd name="connsiteY47" fmla="*/ 509454 h 1505083"/>
                <a:gd name="connsiteX48" fmla="*/ 1278041 w 1474363"/>
                <a:gd name="connsiteY48" fmla="*/ 532575 h 1505083"/>
                <a:gd name="connsiteX49" fmla="*/ 1363851 w 1474363"/>
                <a:gd name="connsiteY49" fmla="*/ 662589 h 1505083"/>
                <a:gd name="connsiteX50" fmla="*/ 1465262 w 1474363"/>
                <a:gd name="connsiteY50" fmla="*/ 767901 h 1505083"/>
                <a:gd name="connsiteX51" fmla="*/ 1474363 w 1474363"/>
                <a:gd name="connsiteY51" fmla="*/ 782203 h 1505083"/>
                <a:gd name="connsiteX52" fmla="*/ 1454861 w 1474363"/>
                <a:gd name="connsiteY52" fmla="*/ 796504 h 1505083"/>
                <a:gd name="connsiteX53" fmla="*/ 1431458 w 1474363"/>
                <a:gd name="connsiteY53" fmla="*/ 805605 h 1505083"/>
                <a:gd name="connsiteX54" fmla="*/ 1378152 w 1474363"/>
                <a:gd name="connsiteY54" fmla="*/ 819907 h 1505083"/>
                <a:gd name="connsiteX55" fmla="*/ 1335248 w 1474363"/>
                <a:gd name="connsiteY55" fmla="*/ 825107 h 1505083"/>
                <a:gd name="connsiteX56" fmla="*/ 1315745 w 1474363"/>
                <a:gd name="connsiteY56" fmla="*/ 825107 h 1505083"/>
                <a:gd name="connsiteX57" fmla="*/ 1263740 w 1474363"/>
                <a:gd name="connsiteY57" fmla="*/ 796504 h 1505083"/>
                <a:gd name="connsiteX58" fmla="*/ 1249438 w 1474363"/>
                <a:gd name="connsiteY58" fmla="*/ 830308 h 1505083"/>
                <a:gd name="connsiteX59" fmla="*/ 1224735 w 1474363"/>
                <a:gd name="connsiteY59" fmla="*/ 834208 h 1505083"/>
                <a:gd name="connsiteX60" fmla="*/ 1210434 w 1474363"/>
                <a:gd name="connsiteY60" fmla="*/ 839409 h 1505083"/>
                <a:gd name="connsiteX61" fmla="*/ 1196132 w 1474363"/>
                <a:gd name="connsiteY61" fmla="*/ 848510 h 1505083"/>
                <a:gd name="connsiteX62" fmla="*/ 1187031 w 1474363"/>
                <a:gd name="connsiteY62" fmla="*/ 858911 h 1505083"/>
                <a:gd name="connsiteX63" fmla="*/ 1181831 w 1474363"/>
                <a:gd name="connsiteY63" fmla="*/ 873213 h 1505083"/>
                <a:gd name="connsiteX64" fmla="*/ 1172730 w 1474363"/>
                <a:gd name="connsiteY64" fmla="*/ 901816 h 1505083"/>
                <a:gd name="connsiteX65" fmla="*/ 1167529 w 1474363"/>
                <a:gd name="connsiteY65" fmla="*/ 930419 h 1505083"/>
                <a:gd name="connsiteX66" fmla="*/ 1172730 w 1474363"/>
                <a:gd name="connsiteY66" fmla="*/ 987626 h 1505083"/>
                <a:gd name="connsiteX67" fmla="*/ 1172730 w 1474363"/>
                <a:gd name="connsiteY67" fmla="*/ 1011028 h 1505083"/>
                <a:gd name="connsiteX68" fmla="*/ 1115523 w 1474363"/>
                <a:gd name="connsiteY68" fmla="*/ 1011028 h 1505083"/>
                <a:gd name="connsiteX69" fmla="*/ 1115523 w 1474363"/>
                <a:gd name="connsiteY69" fmla="*/ 1030530 h 1505083"/>
                <a:gd name="connsiteX70" fmla="*/ 1115523 w 1474363"/>
                <a:gd name="connsiteY70" fmla="*/ 1044832 h 1505083"/>
                <a:gd name="connsiteX71" fmla="*/ 1110323 w 1474363"/>
                <a:gd name="connsiteY71" fmla="*/ 1059134 h 1505083"/>
                <a:gd name="connsiteX72" fmla="*/ 1101222 w 1474363"/>
                <a:gd name="connsiteY72" fmla="*/ 1069535 h 1505083"/>
                <a:gd name="connsiteX73" fmla="*/ 1086920 w 1474363"/>
                <a:gd name="connsiteY73" fmla="*/ 1083836 h 1505083"/>
                <a:gd name="connsiteX74" fmla="*/ 1076519 w 1474363"/>
                <a:gd name="connsiteY74" fmla="*/ 1087737 h 1505083"/>
                <a:gd name="connsiteX75" fmla="*/ 1081720 w 1474363"/>
                <a:gd name="connsiteY75" fmla="*/ 1146243 h 1505083"/>
                <a:gd name="connsiteX76" fmla="*/ 1076519 w 1474363"/>
                <a:gd name="connsiteY76" fmla="*/ 1155344 h 1505083"/>
                <a:gd name="connsiteX77" fmla="*/ 1062217 w 1474363"/>
                <a:gd name="connsiteY77" fmla="*/ 1164445 h 1505083"/>
                <a:gd name="connsiteX78" fmla="*/ 1047916 w 1474363"/>
                <a:gd name="connsiteY78" fmla="*/ 1174846 h 1505083"/>
                <a:gd name="connsiteX79" fmla="*/ 1033614 w 1474363"/>
                <a:gd name="connsiteY79" fmla="*/ 1174846 h 1505083"/>
                <a:gd name="connsiteX80" fmla="*/ 1014112 w 1474363"/>
                <a:gd name="connsiteY80" fmla="*/ 1174846 h 1505083"/>
                <a:gd name="connsiteX81" fmla="*/ 985509 w 1474363"/>
                <a:gd name="connsiteY81" fmla="*/ 1164445 h 1505083"/>
                <a:gd name="connsiteX82" fmla="*/ 937404 w 1474363"/>
                <a:gd name="connsiteY82" fmla="*/ 1146243 h 1505083"/>
                <a:gd name="connsiteX83" fmla="*/ 919202 w 1474363"/>
                <a:gd name="connsiteY83" fmla="*/ 1141043 h 1505083"/>
                <a:gd name="connsiteX84" fmla="*/ 904900 w 1474363"/>
                <a:gd name="connsiteY84" fmla="*/ 1135842 h 1505083"/>
                <a:gd name="connsiteX85" fmla="*/ 894499 w 1474363"/>
                <a:gd name="connsiteY85" fmla="*/ 1141043 h 1505083"/>
                <a:gd name="connsiteX86" fmla="*/ 890598 w 1474363"/>
                <a:gd name="connsiteY86" fmla="*/ 1155344 h 1505083"/>
                <a:gd name="connsiteX87" fmla="*/ 885398 w 1474363"/>
                <a:gd name="connsiteY87" fmla="*/ 1178747 h 1505083"/>
                <a:gd name="connsiteX88" fmla="*/ 890598 w 1474363"/>
                <a:gd name="connsiteY88" fmla="*/ 1217751 h 1505083"/>
                <a:gd name="connsiteX89" fmla="*/ 890598 w 1474363"/>
                <a:gd name="connsiteY89" fmla="*/ 1251555 h 1505083"/>
                <a:gd name="connsiteX90" fmla="*/ 885398 w 1474363"/>
                <a:gd name="connsiteY90" fmla="*/ 1280158 h 1505083"/>
                <a:gd name="connsiteX91" fmla="*/ 876297 w 1474363"/>
                <a:gd name="connsiteY91" fmla="*/ 1294460 h 1505083"/>
                <a:gd name="connsiteX92" fmla="*/ 861995 w 1474363"/>
                <a:gd name="connsiteY92" fmla="*/ 1303561 h 1505083"/>
                <a:gd name="connsiteX93" fmla="*/ 851594 w 1474363"/>
                <a:gd name="connsiteY93" fmla="*/ 1308761 h 1505083"/>
                <a:gd name="connsiteX94" fmla="*/ 842493 w 1474363"/>
                <a:gd name="connsiteY94" fmla="*/ 1308761 h 1505083"/>
                <a:gd name="connsiteX95" fmla="*/ 832092 w 1474363"/>
                <a:gd name="connsiteY95" fmla="*/ 1303561 h 1505083"/>
                <a:gd name="connsiteX96" fmla="*/ 808689 w 1474363"/>
                <a:gd name="connsiteY96" fmla="*/ 1298360 h 1505083"/>
                <a:gd name="connsiteX97" fmla="*/ 785287 w 1474363"/>
                <a:gd name="connsiteY97" fmla="*/ 1294460 h 1505083"/>
                <a:gd name="connsiteX98" fmla="*/ 756684 w 1474363"/>
                <a:gd name="connsiteY98" fmla="*/ 1294460 h 1505083"/>
                <a:gd name="connsiteX99" fmla="*/ 731981 w 1474363"/>
                <a:gd name="connsiteY99" fmla="*/ 1298360 h 1505083"/>
                <a:gd name="connsiteX100" fmla="*/ 717679 w 1474363"/>
                <a:gd name="connsiteY100" fmla="*/ 1303561 h 1505083"/>
                <a:gd name="connsiteX101" fmla="*/ 708578 w 1474363"/>
                <a:gd name="connsiteY101" fmla="*/ 1312662 h 1505083"/>
                <a:gd name="connsiteX102" fmla="*/ 703378 w 1474363"/>
                <a:gd name="connsiteY102" fmla="*/ 1323063 h 1505083"/>
                <a:gd name="connsiteX103" fmla="*/ 694276 w 1474363"/>
                <a:gd name="connsiteY103" fmla="*/ 1337365 h 1505083"/>
                <a:gd name="connsiteX104" fmla="*/ 694276 w 1474363"/>
                <a:gd name="connsiteY104" fmla="*/ 1356867 h 1505083"/>
                <a:gd name="connsiteX105" fmla="*/ 694276 w 1474363"/>
                <a:gd name="connsiteY105" fmla="*/ 1375069 h 1505083"/>
                <a:gd name="connsiteX106" fmla="*/ 698177 w 1474363"/>
                <a:gd name="connsiteY106" fmla="*/ 1419274 h 1505083"/>
                <a:gd name="connsiteX107" fmla="*/ 694276 w 1474363"/>
                <a:gd name="connsiteY107" fmla="*/ 1442676 h 1505083"/>
                <a:gd name="connsiteX108" fmla="*/ 689076 w 1474363"/>
                <a:gd name="connsiteY108" fmla="*/ 1456978 h 1505083"/>
                <a:gd name="connsiteX109" fmla="*/ 679975 w 1474363"/>
                <a:gd name="connsiteY109" fmla="*/ 1462178 h 1505083"/>
                <a:gd name="connsiteX110" fmla="*/ 669574 w 1474363"/>
                <a:gd name="connsiteY110" fmla="*/ 1462178 h 1505083"/>
                <a:gd name="connsiteX111" fmla="*/ 660473 w 1474363"/>
                <a:gd name="connsiteY111" fmla="*/ 1456978 h 1505083"/>
                <a:gd name="connsiteX112" fmla="*/ 651372 w 1474363"/>
                <a:gd name="connsiteY112" fmla="*/ 1451777 h 1505083"/>
                <a:gd name="connsiteX113" fmla="*/ 640971 w 1474363"/>
                <a:gd name="connsiteY113" fmla="*/ 1437476 h 1505083"/>
                <a:gd name="connsiteX114" fmla="*/ 626669 w 1474363"/>
                <a:gd name="connsiteY114" fmla="*/ 1428375 h 1505083"/>
                <a:gd name="connsiteX115" fmla="*/ 612368 w 1474363"/>
                <a:gd name="connsiteY115" fmla="*/ 1419274 h 1505083"/>
                <a:gd name="connsiteX116" fmla="*/ 588965 w 1474363"/>
                <a:gd name="connsiteY116" fmla="*/ 1419274 h 1505083"/>
                <a:gd name="connsiteX117" fmla="*/ 564262 w 1474363"/>
                <a:gd name="connsiteY117" fmla="*/ 1423174 h 1505083"/>
                <a:gd name="connsiteX118" fmla="*/ 540860 w 1474363"/>
                <a:gd name="connsiteY118" fmla="*/ 1437476 h 1505083"/>
                <a:gd name="connsiteX119" fmla="*/ 512256 w 1474363"/>
                <a:gd name="connsiteY119" fmla="*/ 1466079 h 1505083"/>
                <a:gd name="connsiteX120" fmla="*/ 497955 w 1474363"/>
                <a:gd name="connsiteY120" fmla="*/ 1485581 h 1505083"/>
                <a:gd name="connsiteX121" fmla="*/ 483653 w 1474363"/>
                <a:gd name="connsiteY121" fmla="*/ 1494682 h 1505083"/>
                <a:gd name="connsiteX122" fmla="*/ 469352 w 1474363"/>
                <a:gd name="connsiteY122" fmla="*/ 1499883 h 1505083"/>
                <a:gd name="connsiteX123" fmla="*/ 458950 w 1474363"/>
                <a:gd name="connsiteY123" fmla="*/ 1505083 h 1505083"/>
                <a:gd name="connsiteX124" fmla="*/ 449849 w 1474363"/>
                <a:gd name="connsiteY124" fmla="*/ 1499883 h 1505083"/>
                <a:gd name="connsiteX125" fmla="*/ 444649 w 1474363"/>
                <a:gd name="connsiteY125" fmla="*/ 1494682 h 1505083"/>
                <a:gd name="connsiteX126" fmla="*/ 430347 w 1474363"/>
                <a:gd name="connsiteY126" fmla="*/ 1480380 h 1505083"/>
                <a:gd name="connsiteX127" fmla="*/ 421246 w 1474363"/>
                <a:gd name="connsiteY127" fmla="*/ 1462178 h 1505083"/>
                <a:gd name="connsiteX128" fmla="*/ 416046 w 1474363"/>
                <a:gd name="connsiteY128" fmla="*/ 1437476 h 1505083"/>
                <a:gd name="connsiteX129" fmla="*/ 410845 w 1474363"/>
                <a:gd name="connsiteY129" fmla="*/ 1414073 h 1505083"/>
                <a:gd name="connsiteX130" fmla="*/ 410845 w 1474363"/>
                <a:gd name="connsiteY130" fmla="*/ 1332164 h 1505083"/>
                <a:gd name="connsiteX131" fmla="*/ 382242 w 1474363"/>
                <a:gd name="connsiteY131" fmla="*/ 1328264 h 1505083"/>
                <a:gd name="connsiteX132" fmla="*/ 364040 w 1474363"/>
                <a:gd name="connsiteY132" fmla="*/ 1323063 h 1505083"/>
                <a:gd name="connsiteX133" fmla="*/ 353639 w 1474363"/>
                <a:gd name="connsiteY133" fmla="*/ 1312662 h 1505083"/>
                <a:gd name="connsiteX134" fmla="*/ 344538 w 1474363"/>
                <a:gd name="connsiteY134" fmla="*/ 1303561 h 1505083"/>
                <a:gd name="connsiteX135" fmla="*/ 344538 w 1474363"/>
                <a:gd name="connsiteY135" fmla="*/ 1289259 h 1505083"/>
                <a:gd name="connsiteX136" fmla="*/ 344538 w 1474363"/>
                <a:gd name="connsiteY136" fmla="*/ 1280158 h 1505083"/>
                <a:gd name="connsiteX137" fmla="*/ 282131 w 1474363"/>
                <a:gd name="connsiteY137" fmla="*/ 1280158 h 1505083"/>
                <a:gd name="connsiteX138" fmla="*/ 234026 w 1474363"/>
                <a:gd name="connsiteY138" fmla="*/ 1274958 h 1505083"/>
                <a:gd name="connsiteX139" fmla="*/ 210623 w 1474363"/>
                <a:gd name="connsiteY139" fmla="*/ 1269757 h 1505083"/>
                <a:gd name="connsiteX140" fmla="*/ 191121 w 1474363"/>
                <a:gd name="connsiteY140" fmla="*/ 1260656 h 1505083"/>
                <a:gd name="connsiteX141" fmla="*/ 153417 w 1474363"/>
                <a:gd name="connsiteY141" fmla="*/ 1226852 h 1505083"/>
                <a:gd name="connsiteX142" fmla="*/ 105311 w 1474363"/>
                <a:gd name="connsiteY142" fmla="*/ 1174846 h 1505083"/>
                <a:gd name="connsiteX143" fmla="*/ 48105 w 1474363"/>
                <a:gd name="connsiteY143" fmla="*/ 1112439 h 1505083"/>
                <a:gd name="connsiteX144" fmla="*/ 0 w 1474363"/>
                <a:gd name="connsiteY144" fmla="*/ 1044832 h 1505083"/>
                <a:gd name="connsiteX145" fmla="*/ 3900 w 1474363"/>
                <a:gd name="connsiteY145" fmla="*/ 1030530 h 1505083"/>
                <a:gd name="connsiteX146" fmla="*/ 9101 w 1474363"/>
                <a:gd name="connsiteY146" fmla="*/ 992826 h 1505083"/>
                <a:gd name="connsiteX147" fmla="*/ 5311 w 1474363"/>
                <a:gd name="connsiteY147" fmla="*/ 978613 h 1505083"/>
                <a:gd name="connsiteX148" fmla="*/ 10609 w 1474363"/>
                <a:gd name="connsiteY148" fmla="*/ 965745 h 1505083"/>
                <a:gd name="connsiteX149" fmla="*/ 36009 w 1474363"/>
                <a:gd name="connsiteY149" fmla="*/ 876845 h 1505083"/>
                <a:gd name="connsiteX150" fmla="*/ 99509 w 1474363"/>
                <a:gd name="connsiteY150" fmla="*/ 810170 h 1505083"/>
                <a:gd name="connsiteX151" fmla="*/ 115384 w 1474363"/>
                <a:gd name="connsiteY151" fmla="*/ 762545 h 1505083"/>
                <a:gd name="connsiteX152" fmla="*/ 175152 w 1474363"/>
                <a:gd name="connsiteY152" fmla="*/ 723696 h 1505083"/>
                <a:gd name="connsiteX153" fmla="*/ 176819 w 1474363"/>
                <a:gd name="connsiteY153" fmla="*/ 723696 h 1505083"/>
                <a:gd name="connsiteX154" fmla="*/ 205422 w 1474363"/>
                <a:gd name="connsiteY154" fmla="*/ 700294 h 1505083"/>
                <a:gd name="connsiteX155" fmla="*/ 234026 w 1474363"/>
                <a:gd name="connsiteY155" fmla="*/ 685992 h 1505083"/>
                <a:gd name="connsiteX156" fmla="*/ 239226 w 1474363"/>
                <a:gd name="connsiteY156" fmla="*/ 633986 h 1505083"/>
                <a:gd name="connsiteX157" fmla="*/ 239226 w 1474363"/>
                <a:gd name="connsiteY157" fmla="*/ 623585 h 1505083"/>
                <a:gd name="connsiteX158" fmla="*/ 253528 w 1474363"/>
                <a:gd name="connsiteY158" fmla="*/ 604083 h 1505083"/>
                <a:gd name="connsiteX159" fmla="*/ 262629 w 1474363"/>
                <a:gd name="connsiteY159" fmla="*/ 594982 h 1505083"/>
                <a:gd name="connsiteX160" fmla="*/ 273030 w 1474363"/>
                <a:gd name="connsiteY160" fmla="*/ 580680 h 1505083"/>
                <a:gd name="connsiteX161" fmla="*/ 291232 w 1474363"/>
                <a:gd name="connsiteY161" fmla="*/ 571579 h 1505083"/>
                <a:gd name="connsiteX162" fmla="*/ 315935 w 1474363"/>
                <a:gd name="connsiteY162" fmla="*/ 561178 h 1505083"/>
                <a:gd name="connsiteX163" fmla="*/ 319835 w 1474363"/>
                <a:gd name="connsiteY163" fmla="*/ 561178 h 1505083"/>
                <a:gd name="connsiteX164" fmla="*/ 330236 w 1474363"/>
                <a:gd name="connsiteY164" fmla="*/ 571579 h 1505083"/>
                <a:gd name="connsiteX165" fmla="*/ 334137 w 1474363"/>
                <a:gd name="connsiteY165" fmla="*/ 575480 h 1505083"/>
                <a:gd name="connsiteX166" fmla="*/ 339337 w 1474363"/>
                <a:gd name="connsiteY166" fmla="*/ 585881 h 1505083"/>
                <a:gd name="connsiteX167" fmla="*/ 339337 w 1474363"/>
                <a:gd name="connsiteY167" fmla="*/ 594982 h 1505083"/>
                <a:gd name="connsiteX168" fmla="*/ 339337 w 1474363"/>
                <a:gd name="connsiteY168" fmla="*/ 614484 h 1505083"/>
                <a:gd name="connsiteX169" fmla="*/ 319835 w 1474363"/>
                <a:gd name="connsiteY169" fmla="*/ 652188 h 1505083"/>
                <a:gd name="connsiteX170" fmla="*/ 305533 w 1474363"/>
                <a:gd name="connsiteY170" fmla="*/ 691193 h 1505083"/>
                <a:gd name="connsiteX171" fmla="*/ 305533 w 1474363"/>
                <a:gd name="connsiteY171" fmla="*/ 700294 h 1505083"/>
                <a:gd name="connsiteX172" fmla="*/ 310734 w 1474363"/>
                <a:gd name="connsiteY172" fmla="*/ 709395 h 1505083"/>
                <a:gd name="connsiteX173" fmla="*/ 325036 w 1474363"/>
                <a:gd name="connsiteY173" fmla="*/ 709395 h 1505083"/>
                <a:gd name="connsiteX174" fmla="*/ 349738 w 1474363"/>
                <a:gd name="connsiteY174" fmla="*/ 700294 h 1505083"/>
                <a:gd name="connsiteX175" fmla="*/ 406945 w 1474363"/>
                <a:gd name="connsiteY175" fmla="*/ 680791 h 1505083"/>
                <a:gd name="connsiteX176" fmla="*/ 444649 w 1474363"/>
                <a:gd name="connsiteY176" fmla="*/ 680791 h 1505083"/>
                <a:gd name="connsiteX177" fmla="*/ 469352 w 1474363"/>
                <a:gd name="connsiteY177" fmla="*/ 680791 h 1505083"/>
                <a:gd name="connsiteX178" fmla="*/ 473252 w 1474363"/>
                <a:gd name="connsiteY178" fmla="*/ 680791 h 1505083"/>
                <a:gd name="connsiteX179" fmla="*/ 507056 w 1474363"/>
                <a:gd name="connsiteY179" fmla="*/ 671690 h 1505083"/>
                <a:gd name="connsiteX180" fmla="*/ 540860 w 1474363"/>
                <a:gd name="connsiteY180" fmla="*/ 662589 h 1505083"/>
                <a:gd name="connsiteX181" fmla="*/ 578564 w 1474363"/>
                <a:gd name="connsiteY181" fmla="*/ 648288 h 1505083"/>
                <a:gd name="connsiteX182" fmla="*/ 612368 w 1474363"/>
                <a:gd name="connsiteY182" fmla="*/ 623585 h 1505083"/>
                <a:gd name="connsiteX183" fmla="*/ 640971 w 1474363"/>
                <a:gd name="connsiteY183" fmla="*/ 600182 h 1505083"/>
                <a:gd name="connsiteX184" fmla="*/ 651372 w 1474363"/>
                <a:gd name="connsiteY184" fmla="*/ 585881 h 1505083"/>
                <a:gd name="connsiteX185" fmla="*/ 655272 w 1474363"/>
                <a:gd name="connsiteY185" fmla="*/ 571579 h 1505083"/>
                <a:gd name="connsiteX186" fmla="*/ 655272 w 1474363"/>
                <a:gd name="connsiteY186" fmla="*/ 557278 h 1505083"/>
                <a:gd name="connsiteX187" fmla="*/ 651372 w 1474363"/>
                <a:gd name="connsiteY187" fmla="*/ 537776 h 1505083"/>
                <a:gd name="connsiteX188" fmla="*/ 640971 w 1474363"/>
                <a:gd name="connsiteY188" fmla="*/ 498771 h 1505083"/>
                <a:gd name="connsiteX189" fmla="*/ 640971 w 1474363"/>
                <a:gd name="connsiteY189" fmla="*/ 466268 h 1505083"/>
                <a:gd name="connsiteX190" fmla="*/ 651372 w 1474363"/>
                <a:gd name="connsiteY190" fmla="*/ 432464 h 1505083"/>
                <a:gd name="connsiteX191" fmla="*/ 660473 w 1474363"/>
                <a:gd name="connsiteY191" fmla="*/ 398660 h 1505083"/>
                <a:gd name="connsiteX192" fmla="*/ 689076 w 1474363"/>
                <a:gd name="connsiteY192" fmla="*/ 350555 h 1505083"/>
                <a:gd name="connsiteX193" fmla="*/ 698177 w 1474363"/>
                <a:gd name="connsiteY193" fmla="*/ 336253 h 1505083"/>
                <a:gd name="connsiteX194" fmla="*/ 626669 w 1474363"/>
                <a:gd name="connsiteY194" fmla="*/ 207539 h 1505083"/>
                <a:gd name="connsiteX195" fmla="*/ 626669 w 1474363"/>
                <a:gd name="connsiteY195" fmla="*/ 164634 h 1505083"/>
                <a:gd name="connsiteX196" fmla="*/ 612368 w 1474363"/>
                <a:gd name="connsiteY196" fmla="*/ 136031 h 1505083"/>
                <a:gd name="connsiteX197" fmla="*/ 569463 w 1474363"/>
                <a:gd name="connsiteY197" fmla="*/ 106127 h 1505083"/>
                <a:gd name="connsiteX198" fmla="*/ 535659 w 1474363"/>
                <a:gd name="connsiteY198" fmla="*/ 82725 h 1505083"/>
                <a:gd name="connsiteX199" fmla="*/ 526558 w 1474363"/>
                <a:gd name="connsiteY199" fmla="*/ 73624 h 1505083"/>
                <a:gd name="connsiteX200" fmla="*/ 521357 w 1474363"/>
                <a:gd name="connsiteY200" fmla="*/ 63223 h 1505083"/>
                <a:gd name="connsiteX201" fmla="*/ 540860 w 1474363"/>
                <a:gd name="connsiteY201" fmla="*/ 45021 h 1505083"/>
                <a:gd name="connsiteX202" fmla="*/ 560362 w 1474363"/>
                <a:gd name="connsiteY202" fmla="*/ 25518 h 1505083"/>
                <a:gd name="connsiteX203" fmla="*/ 588965 w 1474363"/>
                <a:gd name="connsiteY203" fmla="*/ 11217 h 150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474363" h="1505083">
                  <a:moveTo>
                    <a:pt x="1083087" y="412838"/>
                  </a:moveTo>
                  <a:lnTo>
                    <a:pt x="1083237" y="412916"/>
                  </a:lnTo>
                  <a:cubicBezTo>
                    <a:pt x="1085427" y="414777"/>
                    <a:pt x="1087055" y="416507"/>
                    <a:pt x="1085287" y="414922"/>
                  </a:cubicBezTo>
                  <a:close/>
                  <a:moveTo>
                    <a:pt x="614456" y="0"/>
                  </a:moveTo>
                  <a:lnTo>
                    <a:pt x="618022" y="4724"/>
                  </a:lnTo>
                  <a:cubicBezTo>
                    <a:pt x="622229" y="10620"/>
                    <a:pt x="626856" y="15527"/>
                    <a:pt x="633571" y="16043"/>
                  </a:cubicBezTo>
                  <a:lnTo>
                    <a:pt x="695484" y="20806"/>
                  </a:lnTo>
                  <a:cubicBezTo>
                    <a:pt x="729505" y="43487"/>
                    <a:pt x="712953" y="37080"/>
                    <a:pt x="743109" y="44618"/>
                  </a:cubicBezTo>
                  <a:cubicBezTo>
                    <a:pt x="749459" y="47793"/>
                    <a:pt x="756705" y="49598"/>
                    <a:pt x="762159" y="54143"/>
                  </a:cubicBezTo>
                  <a:cubicBezTo>
                    <a:pt x="801868" y="87235"/>
                    <a:pt x="731354" y="48080"/>
                    <a:pt x="790734" y="82718"/>
                  </a:cubicBezTo>
                  <a:cubicBezTo>
                    <a:pt x="805196" y="91154"/>
                    <a:pt x="828612" y="99202"/>
                    <a:pt x="843121" y="111293"/>
                  </a:cubicBezTo>
                  <a:cubicBezTo>
                    <a:pt x="848295" y="115605"/>
                    <a:pt x="853274" y="120264"/>
                    <a:pt x="857409" y="125581"/>
                  </a:cubicBezTo>
                  <a:cubicBezTo>
                    <a:pt x="864437" y="134617"/>
                    <a:pt x="870109" y="144631"/>
                    <a:pt x="876459" y="154156"/>
                  </a:cubicBezTo>
                  <a:cubicBezTo>
                    <a:pt x="879634" y="158918"/>
                    <a:pt x="881937" y="164396"/>
                    <a:pt x="885984" y="168443"/>
                  </a:cubicBezTo>
                  <a:lnTo>
                    <a:pt x="914559" y="197018"/>
                  </a:lnTo>
                  <a:cubicBezTo>
                    <a:pt x="916146" y="201781"/>
                    <a:pt x="918496" y="206354"/>
                    <a:pt x="919321" y="211306"/>
                  </a:cubicBezTo>
                  <a:cubicBezTo>
                    <a:pt x="921684" y="225486"/>
                    <a:pt x="920851" y="240161"/>
                    <a:pt x="924084" y="254168"/>
                  </a:cubicBezTo>
                  <a:cubicBezTo>
                    <a:pt x="925680" y="261086"/>
                    <a:pt x="930812" y="266692"/>
                    <a:pt x="933609" y="273218"/>
                  </a:cubicBezTo>
                  <a:cubicBezTo>
                    <a:pt x="936004" y="278806"/>
                    <a:pt x="937447" y="282459"/>
                    <a:pt x="938229" y="284723"/>
                  </a:cubicBezTo>
                  <a:lnTo>
                    <a:pt x="938377" y="285439"/>
                  </a:lnTo>
                  <a:lnTo>
                    <a:pt x="936815" y="283038"/>
                  </a:lnTo>
                  <a:cubicBezTo>
                    <a:pt x="930993" y="274735"/>
                    <a:pt x="937895" y="288040"/>
                    <a:pt x="938886" y="287898"/>
                  </a:cubicBezTo>
                  <a:lnTo>
                    <a:pt x="938377" y="285439"/>
                  </a:lnTo>
                  <a:lnTo>
                    <a:pt x="943859" y="293865"/>
                  </a:lnTo>
                  <a:cubicBezTo>
                    <a:pt x="947196" y="299189"/>
                    <a:pt x="951620" y="306412"/>
                    <a:pt x="957421" y="316081"/>
                  </a:cubicBezTo>
                  <a:cubicBezTo>
                    <a:pt x="961198" y="322376"/>
                    <a:pt x="963839" y="326942"/>
                    <a:pt x="965640" y="330197"/>
                  </a:cubicBezTo>
                  <a:lnTo>
                    <a:pt x="967642" y="334138"/>
                  </a:lnTo>
                  <a:lnTo>
                    <a:pt x="966541" y="333026"/>
                  </a:lnTo>
                  <a:cubicBezTo>
                    <a:pt x="963415" y="330585"/>
                    <a:pt x="970476" y="340654"/>
                    <a:pt x="968815" y="336447"/>
                  </a:cubicBezTo>
                  <a:lnTo>
                    <a:pt x="967642" y="334138"/>
                  </a:lnTo>
                  <a:lnTo>
                    <a:pt x="971091" y="337621"/>
                  </a:lnTo>
                  <a:cubicBezTo>
                    <a:pt x="973442" y="340213"/>
                    <a:pt x="976724" y="344006"/>
                    <a:pt x="981234" y="349418"/>
                  </a:cubicBezTo>
                  <a:cubicBezTo>
                    <a:pt x="984898" y="353815"/>
                    <a:pt x="986289" y="360130"/>
                    <a:pt x="990759" y="363706"/>
                  </a:cubicBezTo>
                  <a:cubicBezTo>
                    <a:pt x="994679" y="366842"/>
                    <a:pt x="1000284" y="366881"/>
                    <a:pt x="1005046" y="368468"/>
                  </a:cubicBezTo>
                  <a:cubicBezTo>
                    <a:pt x="1009809" y="373231"/>
                    <a:pt x="1013446" y="379485"/>
                    <a:pt x="1019334" y="382756"/>
                  </a:cubicBezTo>
                  <a:cubicBezTo>
                    <a:pt x="1028823" y="388028"/>
                    <a:pt x="1054659" y="393968"/>
                    <a:pt x="1066959" y="397043"/>
                  </a:cubicBezTo>
                  <a:cubicBezTo>
                    <a:pt x="1072656" y="402741"/>
                    <a:pt x="1076796" y="406814"/>
                    <a:pt x="1079733" y="409662"/>
                  </a:cubicBezTo>
                  <a:lnTo>
                    <a:pt x="1083087" y="412838"/>
                  </a:lnTo>
                  <a:lnTo>
                    <a:pt x="1077811" y="410117"/>
                  </a:lnTo>
                  <a:cubicBezTo>
                    <a:pt x="1077328" y="411173"/>
                    <a:pt x="1079116" y="415280"/>
                    <a:pt x="1086009" y="425618"/>
                  </a:cubicBezTo>
                  <a:cubicBezTo>
                    <a:pt x="1089745" y="431222"/>
                    <a:pt x="1095984" y="434732"/>
                    <a:pt x="1100296" y="439906"/>
                  </a:cubicBezTo>
                  <a:cubicBezTo>
                    <a:pt x="1103960" y="444303"/>
                    <a:pt x="1106157" y="449796"/>
                    <a:pt x="1109821" y="454193"/>
                  </a:cubicBezTo>
                  <a:cubicBezTo>
                    <a:pt x="1114133" y="459367"/>
                    <a:pt x="1119797" y="463307"/>
                    <a:pt x="1124109" y="468481"/>
                  </a:cubicBezTo>
                  <a:cubicBezTo>
                    <a:pt x="1134692" y="481180"/>
                    <a:pt x="1130989" y="485943"/>
                    <a:pt x="1147921" y="492293"/>
                  </a:cubicBezTo>
                  <a:cubicBezTo>
                    <a:pt x="1155500" y="495135"/>
                    <a:pt x="1163924" y="494926"/>
                    <a:pt x="1171734" y="497056"/>
                  </a:cubicBezTo>
                  <a:cubicBezTo>
                    <a:pt x="1181420" y="499698"/>
                    <a:pt x="1190784" y="503406"/>
                    <a:pt x="1200309" y="506581"/>
                  </a:cubicBezTo>
                  <a:lnTo>
                    <a:pt x="1214596" y="511343"/>
                  </a:lnTo>
                  <a:lnTo>
                    <a:pt x="1239156" y="509454"/>
                  </a:lnTo>
                  <a:lnTo>
                    <a:pt x="1278041" y="532575"/>
                  </a:lnTo>
                  <a:lnTo>
                    <a:pt x="1363851" y="662589"/>
                  </a:lnTo>
                  <a:lnTo>
                    <a:pt x="1465262" y="767901"/>
                  </a:lnTo>
                  <a:lnTo>
                    <a:pt x="1474363" y="782203"/>
                  </a:lnTo>
                  <a:lnTo>
                    <a:pt x="1454861" y="796504"/>
                  </a:lnTo>
                  <a:lnTo>
                    <a:pt x="1431458" y="805605"/>
                  </a:lnTo>
                  <a:lnTo>
                    <a:pt x="1378152" y="819907"/>
                  </a:lnTo>
                  <a:lnTo>
                    <a:pt x="1335248" y="825107"/>
                  </a:lnTo>
                  <a:lnTo>
                    <a:pt x="1315745" y="825107"/>
                  </a:lnTo>
                  <a:lnTo>
                    <a:pt x="1263740" y="796504"/>
                  </a:lnTo>
                  <a:lnTo>
                    <a:pt x="1249438" y="830308"/>
                  </a:lnTo>
                  <a:lnTo>
                    <a:pt x="1224735" y="834208"/>
                  </a:lnTo>
                  <a:lnTo>
                    <a:pt x="1210434" y="839409"/>
                  </a:lnTo>
                  <a:lnTo>
                    <a:pt x="1196132" y="848510"/>
                  </a:lnTo>
                  <a:lnTo>
                    <a:pt x="1187031" y="858911"/>
                  </a:lnTo>
                  <a:lnTo>
                    <a:pt x="1181831" y="873213"/>
                  </a:lnTo>
                  <a:lnTo>
                    <a:pt x="1172730" y="901816"/>
                  </a:lnTo>
                  <a:lnTo>
                    <a:pt x="1167529" y="930419"/>
                  </a:lnTo>
                  <a:lnTo>
                    <a:pt x="1172730" y="987626"/>
                  </a:lnTo>
                  <a:lnTo>
                    <a:pt x="1172730" y="1011028"/>
                  </a:lnTo>
                  <a:lnTo>
                    <a:pt x="1115523" y="1011028"/>
                  </a:lnTo>
                  <a:lnTo>
                    <a:pt x="1115523" y="1030530"/>
                  </a:lnTo>
                  <a:lnTo>
                    <a:pt x="1115523" y="1044832"/>
                  </a:lnTo>
                  <a:lnTo>
                    <a:pt x="1110323" y="1059134"/>
                  </a:lnTo>
                  <a:lnTo>
                    <a:pt x="1101222" y="1069535"/>
                  </a:lnTo>
                  <a:lnTo>
                    <a:pt x="1086920" y="1083836"/>
                  </a:lnTo>
                  <a:lnTo>
                    <a:pt x="1076519" y="1087737"/>
                  </a:lnTo>
                  <a:lnTo>
                    <a:pt x="1081720" y="1146243"/>
                  </a:lnTo>
                  <a:lnTo>
                    <a:pt x="1076519" y="1155344"/>
                  </a:lnTo>
                  <a:lnTo>
                    <a:pt x="1062217" y="1164445"/>
                  </a:lnTo>
                  <a:lnTo>
                    <a:pt x="1047916" y="1174846"/>
                  </a:lnTo>
                  <a:lnTo>
                    <a:pt x="1033614" y="1174846"/>
                  </a:lnTo>
                  <a:lnTo>
                    <a:pt x="1014112" y="1174846"/>
                  </a:lnTo>
                  <a:lnTo>
                    <a:pt x="985509" y="1164445"/>
                  </a:lnTo>
                  <a:lnTo>
                    <a:pt x="937404" y="1146243"/>
                  </a:lnTo>
                  <a:lnTo>
                    <a:pt x="919202" y="1141043"/>
                  </a:lnTo>
                  <a:lnTo>
                    <a:pt x="904900" y="1135842"/>
                  </a:lnTo>
                  <a:lnTo>
                    <a:pt x="894499" y="1141043"/>
                  </a:lnTo>
                  <a:lnTo>
                    <a:pt x="890598" y="1155344"/>
                  </a:lnTo>
                  <a:lnTo>
                    <a:pt x="885398" y="1178747"/>
                  </a:lnTo>
                  <a:lnTo>
                    <a:pt x="890598" y="1217751"/>
                  </a:lnTo>
                  <a:lnTo>
                    <a:pt x="890598" y="1251555"/>
                  </a:lnTo>
                  <a:lnTo>
                    <a:pt x="885398" y="1280158"/>
                  </a:lnTo>
                  <a:lnTo>
                    <a:pt x="876297" y="1294460"/>
                  </a:lnTo>
                  <a:lnTo>
                    <a:pt x="861995" y="1303561"/>
                  </a:lnTo>
                  <a:lnTo>
                    <a:pt x="851594" y="1308761"/>
                  </a:lnTo>
                  <a:lnTo>
                    <a:pt x="842493" y="1308761"/>
                  </a:lnTo>
                  <a:lnTo>
                    <a:pt x="832092" y="1303561"/>
                  </a:lnTo>
                  <a:lnTo>
                    <a:pt x="808689" y="1298360"/>
                  </a:lnTo>
                  <a:lnTo>
                    <a:pt x="785287" y="1294460"/>
                  </a:lnTo>
                  <a:lnTo>
                    <a:pt x="756684" y="1294460"/>
                  </a:lnTo>
                  <a:lnTo>
                    <a:pt x="731981" y="1298360"/>
                  </a:lnTo>
                  <a:lnTo>
                    <a:pt x="717679" y="1303561"/>
                  </a:lnTo>
                  <a:lnTo>
                    <a:pt x="708578" y="1312662"/>
                  </a:lnTo>
                  <a:lnTo>
                    <a:pt x="703378" y="1323063"/>
                  </a:lnTo>
                  <a:lnTo>
                    <a:pt x="694276" y="1337365"/>
                  </a:lnTo>
                  <a:lnTo>
                    <a:pt x="694276" y="1356867"/>
                  </a:lnTo>
                  <a:lnTo>
                    <a:pt x="694276" y="1375069"/>
                  </a:lnTo>
                  <a:lnTo>
                    <a:pt x="698177" y="1419274"/>
                  </a:lnTo>
                  <a:lnTo>
                    <a:pt x="694276" y="1442676"/>
                  </a:lnTo>
                  <a:lnTo>
                    <a:pt x="689076" y="1456978"/>
                  </a:lnTo>
                  <a:lnTo>
                    <a:pt x="679975" y="1462178"/>
                  </a:lnTo>
                  <a:lnTo>
                    <a:pt x="669574" y="1462178"/>
                  </a:lnTo>
                  <a:lnTo>
                    <a:pt x="660473" y="1456978"/>
                  </a:lnTo>
                  <a:lnTo>
                    <a:pt x="651372" y="1451777"/>
                  </a:lnTo>
                  <a:lnTo>
                    <a:pt x="640971" y="1437476"/>
                  </a:lnTo>
                  <a:lnTo>
                    <a:pt x="626669" y="1428375"/>
                  </a:lnTo>
                  <a:lnTo>
                    <a:pt x="612368" y="1419274"/>
                  </a:lnTo>
                  <a:lnTo>
                    <a:pt x="588965" y="1419274"/>
                  </a:lnTo>
                  <a:lnTo>
                    <a:pt x="564262" y="1423174"/>
                  </a:lnTo>
                  <a:lnTo>
                    <a:pt x="540860" y="1437476"/>
                  </a:lnTo>
                  <a:lnTo>
                    <a:pt x="512256" y="1466079"/>
                  </a:lnTo>
                  <a:lnTo>
                    <a:pt x="497955" y="1485581"/>
                  </a:lnTo>
                  <a:lnTo>
                    <a:pt x="483653" y="1494682"/>
                  </a:lnTo>
                  <a:lnTo>
                    <a:pt x="469352" y="1499883"/>
                  </a:lnTo>
                  <a:lnTo>
                    <a:pt x="458950" y="1505083"/>
                  </a:lnTo>
                  <a:lnTo>
                    <a:pt x="449849" y="1499883"/>
                  </a:lnTo>
                  <a:lnTo>
                    <a:pt x="444649" y="1494682"/>
                  </a:lnTo>
                  <a:lnTo>
                    <a:pt x="430347" y="1480380"/>
                  </a:lnTo>
                  <a:lnTo>
                    <a:pt x="421246" y="1462178"/>
                  </a:lnTo>
                  <a:lnTo>
                    <a:pt x="416046" y="1437476"/>
                  </a:lnTo>
                  <a:lnTo>
                    <a:pt x="410845" y="1414073"/>
                  </a:lnTo>
                  <a:lnTo>
                    <a:pt x="410845" y="1332164"/>
                  </a:lnTo>
                  <a:lnTo>
                    <a:pt x="382242" y="1328264"/>
                  </a:lnTo>
                  <a:lnTo>
                    <a:pt x="364040" y="1323063"/>
                  </a:lnTo>
                  <a:lnTo>
                    <a:pt x="353639" y="1312662"/>
                  </a:lnTo>
                  <a:lnTo>
                    <a:pt x="344538" y="1303561"/>
                  </a:lnTo>
                  <a:lnTo>
                    <a:pt x="344538" y="1289259"/>
                  </a:lnTo>
                  <a:lnTo>
                    <a:pt x="344538" y="1280158"/>
                  </a:lnTo>
                  <a:lnTo>
                    <a:pt x="282131" y="1280158"/>
                  </a:lnTo>
                  <a:lnTo>
                    <a:pt x="234026" y="1274958"/>
                  </a:lnTo>
                  <a:lnTo>
                    <a:pt x="210623" y="1269757"/>
                  </a:lnTo>
                  <a:lnTo>
                    <a:pt x="191121" y="1260656"/>
                  </a:lnTo>
                  <a:lnTo>
                    <a:pt x="153417" y="1226852"/>
                  </a:lnTo>
                  <a:lnTo>
                    <a:pt x="105311" y="1174846"/>
                  </a:lnTo>
                  <a:lnTo>
                    <a:pt x="48105" y="1112439"/>
                  </a:lnTo>
                  <a:lnTo>
                    <a:pt x="0" y="1044832"/>
                  </a:lnTo>
                  <a:lnTo>
                    <a:pt x="3900" y="1030530"/>
                  </a:lnTo>
                  <a:lnTo>
                    <a:pt x="9101" y="992826"/>
                  </a:lnTo>
                  <a:lnTo>
                    <a:pt x="5311" y="978613"/>
                  </a:lnTo>
                  <a:lnTo>
                    <a:pt x="10609" y="965745"/>
                  </a:lnTo>
                  <a:lnTo>
                    <a:pt x="36009" y="876845"/>
                  </a:lnTo>
                  <a:lnTo>
                    <a:pt x="99509" y="810170"/>
                  </a:lnTo>
                  <a:lnTo>
                    <a:pt x="115384" y="762545"/>
                  </a:lnTo>
                  <a:lnTo>
                    <a:pt x="175152" y="723696"/>
                  </a:lnTo>
                  <a:lnTo>
                    <a:pt x="176819" y="723696"/>
                  </a:lnTo>
                  <a:lnTo>
                    <a:pt x="205422" y="700294"/>
                  </a:lnTo>
                  <a:lnTo>
                    <a:pt x="234026" y="685992"/>
                  </a:lnTo>
                  <a:lnTo>
                    <a:pt x="239226" y="633986"/>
                  </a:lnTo>
                  <a:lnTo>
                    <a:pt x="239226" y="623585"/>
                  </a:lnTo>
                  <a:lnTo>
                    <a:pt x="253528" y="604083"/>
                  </a:lnTo>
                  <a:lnTo>
                    <a:pt x="262629" y="594982"/>
                  </a:lnTo>
                  <a:lnTo>
                    <a:pt x="273030" y="580680"/>
                  </a:lnTo>
                  <a:lnTo>
                    <a:pt x="291232" y="571579"/>
                  </a:lnTo>
                  <a:lnTo>
                    <a:pt x="315935" y="561178"/>
                  </a:lnTo>
                  <a:lnTo>
                    <a:pt x="319835" y="561178"/>
                  </a:lnTo>
                  <a:lnTo>
                    <a:pt x="330236" y="571579"/>
                  </a:lnTo>
                  <a:lnTo>
                    <a:pt x="334137" y="575480"/>
                  </a:lnTo>
                  <a:lnTo>
                    <a:pt x="339337" y="585881"/>
                  </a:lnTo>
                  <a:lnTo>
                    <a:pt x="339337" y="594982"/>
                  </a:lnTo>
                  <a:lnTo>
                    <a:pt x="339337" y="614484"/>
                  </a:lnTo>
                  <a:lnTo>
                    <a:pt x="319835" y="652188"/>
                  </a:lnTo>
                  <a:lnTo>
                    <a:pt x="305533" y="691193"/>
                  </a:lnTo>
                  <a:lnTo>
                    <a:pt x="305533" y="700294"/>
                  </a:lnTo>
                  <a:lnTo>
                    <a:pt x="310734" y="709395"/>
                  </a:lnTo>
                  <a:lnTo>
                    <a:pt x="325036" y="709395"/>
                  </a:lnTo>
                  <a:lnTo>
                    <a:pt x="349738" y="700294"/>
                  </a:lnTo>
                  <a:lnTo>
                    <a:pt x="406945" y="680791"/>
                  </a:lnTo>
                  <a:lnTo>
                    <a:pt x="444649" y="680791"/>
                  </a:lnTo>
                  <a:lnTo>
                    <a:pt x="469352" y="680791"/>
                  </a:lnTo>
                  <a:lnTo>
                    <a:pt x="473252" y="680791"/>
                  </a:lnTo>
                  <a:lnTo>
                    <a:pt x="507056" y="671690"/>
                  </a:lnTo>
                  <a:lnTo>
                    <a:pt x="540860" y="662589"/>
                  </a:lnTo>
                  <a:lnTo>
                    <a:pt x="578564" y="648288"/>
                  </a:lnTo>
                  <a:lnTo>
                    <a:pt x="612368" y="623585"/>
                  </a:lnTo>
                  <a:lnTo>
                    <a:pt x="640971" y="600182"/>
                  </a:lnTo>
                  <a:lnTo>
                    <a:pt x="651372" y="585881"/>
                  </a:lnTo>
                  <a:lnTo>
                    <a:pt x="655272" y="571579"/>
                  </a:lnTo>
                  <a:lnTo>
                    <a:pt x="655272" y="557278"/>
                  </a:lnTo>
                  <a:lnTo>
                    <a:pt x="651372" y="537776"/>
                  </a:lnTo>
                  <a:lnTo>
                    <a:pt x="640971" y="498771"/>
                  </a:lnTo>
                  <a:lnTo>
                    <a:pt x="640971" y="466268"/>
                  </a:lnTo>
                  <a:lnTo>
                    <a:pt x="651372" y="432464"/>
                  </a:lnTo>
                  <a:lnTo>
                    <a:pt x="660473" y="398660"/>
                  </a:lnTo>
                  <a:lnTo>
                    <a:pt x="689076" y="350555"/>
                  </a:lnTo>
                  <a:lnTo>
                    <a:pt x="698177" y="336253"/>
                  </a:lnTo>
                  <a:lnTo>
                    <a:pt x="626669" y="207539"/>
                  </a:lnTo>
                  <a:lnTo>
                    <a:pt x="626669" y="164634"/>
                  </a:lnTo>
                  <a:lnTo>
                    <a:pt x="612368" y="136031"/>
                  </a:lnTo>
                  <a:lnTo>
                    <a:pt x="569463" y="106127"/>
                  </a:lnTo>
                  <a:lnTo>
                    <a:pt x="535659" y="82725"/>
                  </a:lnTo>
                  <a:lnTo>
                    <a:pt x="526558" y="73624"/>
                  </a:lnTo>
                  <a:lnTo>
                    <a:pt x="521357" y="63223"/>
                  </a:lnTo>
                  <a:lnTo>
                    <a:pt x="540860" y="45021"/>
                  </a:lnTo>
                  <a:lnTo>
                    <a:pt x="560362" y="25518"/>
                  </a:lnTo>
                  <a:lnTo>
                    <a:pt x="588965" y="11217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文本框 107"/>
            <p:cNvSpPr txBox="1"/>
            <p:nvPr/>
          </p:nvSpPr>
          <p:spPr>
            <a:xfrm>
              <a:off x="10684" y="1040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苏州市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7" name="矩形 56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江苏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3961130" y="1616075"/>
            <a:ext cx="4029075" cy="5656580"/>
            <a:chOff x="6238" y="2545"/>
            <a:chExt cx="6345" cy="8908"/>
          </a:xfrm>
        </p:grpSpPr>
        <p:sp>
          <p:nvSpPr>
            <p:cNvPr id="2" name="任意多边形 1"/>
            <p:cNvSpPr/>
            <p:nvPr/>
          </p:nvSpPr>
          <p:spPr bwMode="auto">
            <a:xfrm>
              <a:off x="8566" y="6023"/>
              <a:ext cx="1798" cy="2675"/>
            </a:xfrm>
            <a:custGeom>
              <a:avLst/>
              <a:gdLst>
                <a:gd name="connsiteX0" fmla="*/ 1130040 w 1141704"/>
                <a:gd name="connsiteY0" fmla="*/ 1204793 h 1698635"/>
                <a:gd name="connsiteX1" fmla="*/ 1137444 w 1141704"/>
                <a:gd name="connsiteY1" fmla="*/ 1212118 h 1698635"/>
                <a:gd name="connsiteX2" fmla="*/ 1137444 w 1141704"/>
                <a:gd name="connsiteY2" fmla="*/ 1213717 h 1698635"/>
                <a:gd name="connsiteX3" fmla="*/ 434715 w 1141704"/>
                <a:gd name="connsiteY3" fmla="*/ 0 h 1698635"/>
                <a:gd name="connsiteX4" fmla="*/ 445383 w 1141704"/>
                <a:gd name="connsiteY4" fmla="*/ 0 h 1698635"/>
                <a:gd name="connsiteX5" fmla="*/ 456051 w 1141704"/>
                <a:gd name="connsiteY5" fmla="*/ 0 h 1698635"/>
                <a:gd name="connsiteX6" fmla="*/ 461385 w 1141704"/>
                <a:gd name="connsiteY6" fmla="*/ 5334 h 1698635"/>
                <a:gd name="connsiteX7" fmla="*/ 470719 w 1141704"/>
                <a:gd name="connsiteY7" fmla="*/ 14668 h 1698635"/>
                <a:gd name="connsiteX8" fmla="*/ 476053 w 1141704"/>
                <a:gd name="connsiteY8" fmla="*/ 36004 h 1698635"/>
                <a:gd name="connsiteX9" fmla="*/ 476053 w 1141704"/>
                <a:gd name="connsiteY9" fmla="*/ 61340 h 1698635"/>
                <a:gd name="connsiteX10" fmla="*/ 466719 w 1141704"/>
                <a:gd name="connsiteY10" fmla="*/ 98678 h 1698635"/>
                <a:gd name="connsiteX11" fmla="*/ 476053 w 1141704"/>
                <a:gd name="connsiteY11" fmla="*/ 113346 h 1698635"/>
                <a:gd name="connsiteX12" fmla="*/ 481387 w 1141704"/>
                <a:gd name="connsiteY12" fmla="*/ 124014 h 1698635"/>
                <a:gd name="connsiteX13" fmla="*/ 497389 w 1141704"/>
                <a:gd name="connsiteY13" fmla="*/ 140016 h 1698635"/>
                <a:gd name="connsiteX14" fmla="*/ 513391 w 1141704"/>
                <a:gd name="connsiteY14" fmla="*/ 154684 h 1698635"/>
                <a:gd name="connsiteX15" fmla="*/ 533393 w 1141704"/>
                <a:gd name="connsiteY15" fmla="*/ 160018 h 1698635"/>
                <a:gd name="connsiteX16" fmla="*/ 560062 w 1141704"/>
                <a:gd name="connsiteY16" fmla="*/ 160018 h 1698635"/>
                <a:gd name="connsiteX17" fmla="*/ 590733 w 1141704"/>
                <a:gd name="connsiteY17" fmla="*/ 149350 h 1698635"/>
                <a:gd name="connsiteX18" fmla="*/ 596066 w 1141704"/>
                <a:gd name="connsiteY18" fmla="*/ 149350 h 1698635"/>
                <a:gd name="connsiteX19" fmla="*/ 610735 w 1141704"/>
                <a:gd name="connsiteY19" fmla="*/ 149350 h 1698635"/>
                <a:gd name="connsiteX20" fmla="*/ 616069 w 1141704"/>
                <a:gd name="connsiteY20" fmla="*/ 154684 h 1698635"/>
                <a:gd name="connsiteX21" fmla="*/ 621403 w 1141704"/>
                <a:gd name="connsiteY21" fmla="*/ 165352 h 1698635"/>
                <a:gd name="connsiteX22" fmla="*/ 626737 w 1141704"/>
                <a:gd name="connsiteY22" fmla="*/ 176020 h 1698635"/>
                <a:gd name="connsiteX23" fmla="*/ 626737 w 1141704"/>
                <a:gd name="connsiteY23" fmla="*/ 196022 h 1698635"/>
                <a:gd name="connsiteX24" fmla="*/ 621403 w 1141704"/>
                <a:gd name="connsiteY24" fmla="*/ 206690 h 1698635"/>
                <a:gd name="connsiteX25" fmla="*/ 626737 w 1141704"/>
                <a:gd name="connsiteY25" fmla="*/ 228025 h 1698635"/>
                <a:gd name="connsiteX26" fmla="*/ 637404 w 1141704"/>
                <a:gd name="connsiteY26" fmla="*/ 253362 h 1698635"/>
                <a:gd name="connsiteX27" fmla="*/ 648072 w 1141704"/>
                <a:gd name="connsiteY27" fmla="*/ 264029 h 1698635"/>
                <a:gd name="connsiteX28" fmla="*/ 657407 w 1141704"/>
                <a:gd name="connsiteY28" fmla="*/ 274697 h 1698635"/>
                <a:gd name="connsiteX29" fmla="*/ 652073 w 1141704"/>
                <a:gd name="connsiteY29" fmla="*/ 300033 h 1698635"/>
                <a:gd name="connsiteX30" fmla="*/ 642738 w 1141704"/>
                <a:gd name="connsiteY30" fmla="*/ 310701 h 1698635"/>
                <a:gd name="connsiteX31" fmla="*/ 626737 w 1141704"/>
                <a:gd name="connsiteY31" fmla="*/ 330703 h 1698635"/>
                <a:gd name="connsiteX32" fmla="*/ 626737 w 1141704"/>
                <a:gd name="connsiteY32" fmla="*/ 341371 h 1698635"/>
                <a:gd name="connsiteX33" fmla="*/ 626737 w 1141704"/>
                <a:gd name="connsiteY33" fmla="*/ 352039 h 1698635"/>
                <a:gd name="connsiteX34" fmla="*/ 642738 w 1141704"/>
                <a:gd name="connsiteY34" fmla="*/ 362707 h 1698635"/>
                <a:gd name="connsiteX35" fmla="*/ 662741 w 1141704"/>
                <a:gd name="connsiteY35" fmla="*/ 372041 h 1698635"/>
                <a:gd name="connsiteX36" fmla="*/ 720080 w 1141704"/>
                <a:gd name="connsiteY36" fmla="*/ 429381 h 1698635"/>
                <a:gd name="connsiteX37" fmla="*/ 766752 w 1141704"/>
                <a:gd name="connsiteY37" fmla="*/ 424047 h 1698635"/>
                <a:gd name="connsiteX38" fmla="*/ 813424 w 1141704"/>
                <a:gd name="connsiteY38" fmla="*/ 409379 h 1698635"/>
                <a:gd name="connsiteX39" fmla="*/ 833426 w 1141704"/>
                <a:gd name="connsiteY39" fmla="*/ 398711 h 1698635"/>
                <a:gd name="connsiteX40" fmla="*/ 854762 w 1141704"/>
                <a:gd name="connsiteY40" fmla="*/ 382709 h 1698635"/>
                <a:gd name="connsiteX41" fmla="*/ 901434 w 1141704"/>
                <a:gd name="connsiteY41" fmla="*/ 382709 h 1698635"/>
                <a:gd name="connsiteX42" fmla="*/ 958773 w 1141704"/>
                <a:gd name="connsiteY42" fmla="*/ 404045 h 1698635"/>
                <a:gd name="connsiteX43" fmla="*/ 1014780 w 1141704"/>
                <a:gd name="connsiteY43" fmla="*/ 404045 h 1698635"/>
                <a:gd name="connsiteX44" fmla="*/ 1020114 w 1141704"/>
                <a:gd name="connsiteY44" fmla="*/ 409379 h 1698635"/>
                <a:gd name="connsiteX45" fmla="*/ 1036115 w 1141704"/>
                <a:gd name="connsiteY45" fmla="*/ 440049 h 1698635"/>
                <a:gd name="connsiteX46" fmla="*/ 1041449 w 1141704"/>
                <a:gd name="connsiteY46" fmla="*/ 460051 h 1698635"/>
                <a:gd name="connsiteX47" fmla="*/ 1046783 w 1141704"/>
                <a:gd name="connsiteY47" fmla="*/ 486721 h 1698635"/>
                <a:gd name="connsiteX48" fmla="*/ 1046783 w 1141704"/>
                <a:gd name="connsiteY48" fmla="*/ 522725 h 1698635"/>
                <a:gd name="connsiteX49" fmla="*/ 1041449 w 1141704"/>
                <a:gd name="connsiteY49" fmla="*/ 564063 h 1698635"/>
                <a:gd name="connsiteX50" fmla="*/ 1020114 w 1141704"/>
                <a:gd name="connsiteY50" fmla="*/ 594733 h 1698635"/>
                <a:gd name="connsiteX51" fmla="*/ 1005445 w 1141704"/>
                <a:gd name="connsiteY51" fmla="*/ 616068 h 1698635"/>
                <a:gd name="connsiteX52" fmla="*/ 994777 w 1141704"/>
                <a:gd name="connsiteY52" fmla="*/ 626736 h 1698635"/>
                <a:gd name="connsiteX53" fmla="*/ 994777 w 1141704"/>
                <a:gd name="connsiteY53" fmla="*/ 648285 h 1698635"/>
                <a:gd name="connsiteX54" fmla="*/ 997768 w 1141704"/>
                <a:gd name="connsiteY54" fmla="*/ 649780 h 1698635"/>
                <a:gd name="connsiteX55" fmla="*/ 1000149 w 1141704"/>
                <a:gd name="connsiteY55" fmla="*/ 656924 h 1698635"/>
                <a:gd name="connsiteX56" fmla="*/ 1001429 w 1141704"/>
                <a:gd name="connsiteY56" fmla="*/ 674835 h 1698635"/>
                <a:gd name="connsiteX57" fmla="*/ 1073328 w 1141704"/>
                <a:gd name="connsiteY57" fmla="*/ 757387 h 1698635"/>
                <a:gd name="connsiteX58" fmla="*/ 1130667 w 1141704"/>
                <a:gd name="connsiteY58" fmla="*/ 788057 h 1698635"/>
                <a:gd name="connsiteX59" fmla="*/ 1141704 w 1141704"/>
                <a:gd name="connsiteY59" fmla="*/ 802773 h 1698635"/>
                <a:gd name="connsiteX60" fmla="*/ 1138823 w 1141704"/>
                <a:gd name="connsiteY60" fmla="*/ 814905 h 1698635"/>
                <a:gd name="connsiteX61" fmla="*/ 1114974 w 1141704"/>
                <a:gd name="connsiteY61" fmla="*/ 859041 h 1698635"/>
                <a:gd name="connsiteX62" fmla="*/ 1064174 w 1141704"/>
                <a:gd name="connsiteY62" fmla="*/ 897141 h 1698635"/>
                <a:gd name="connsiteX63" fmla="*/ 1026074 w 1141704"/>
                <a:gd name="connsiteY63" fmla="*/ 909841 h 1698635"/>
                <a:gd name="connsiteX64" fmla="*/ 1026074 w 1141704"/>
                <a:gd name="connsiteY64" fmla="*/ 998741 h 1698635"/>
                <a:gd name="connsiteX65" fmla="*/ 1013374 w 1141704"/>
                <a:gd name="connsiteY65" fmla="*/ 1036841 h 1698635"/>
                <a:gd name="connsiteX66" fmla="*/ 1102274 w 1141704"/>
                <a:gd name="connsiteY66" fmla="*/ 1151141 h 1698635"/>
                <a:gd name="connsiteX67" fmla="*/ 1114974 w 1141704"/>
                <a:gd name="connsiteY67" fmla="*/ 1189241 h 1698635"/>
                <a:gd name="connsiteX68" fmla="*/ 1126867 w 1141704"/>
                <a:gd name="connsiteY68" fmla="*/ 1201574 h 1698635"/>
                <a:gd name="connsiteX69" fmla="*/ 1097579 w 1141704"/>
                <a:gd name="connsiteY69" fmla="*/ 1188275 h 1698635"/>
                <a:gd name="connsiteX70" fmla="*/ 1064174 w 1141704"/>
                <a:gd name="connsiteY70" fmla="*/ 1176541 h 1698635"/>
                <a:gd name="connsiteX71" fmla="*/ 1026074 w 1141704"/>
                <a:gd name="connsiteY71" fmla="*/ 1163841 h 1698635"/>
                <a:gd name="connsiteX72" fmla="*/ 924474 w 1141704"/>
                <a:gd name="connsiteY72" fmla="*/ 1176541 h 1698635"/>
                <a:gd name="connsiteX73" fmla="*/ 822874 w 1141704"/>
                <a:gd name="connsiteY73" fmla="*/ 1201941 h 1698635"/>
                <a:gd name="connsiteX74" fmla="*/ 695874 w 1141704"/>
                <a:gd name="connsiteY74" fmla="*/ 1316241 h 1698635"/>
                <a:gd name="connsiteX75" fmla="*/ 657774 w 1141704"/>
                <a:gd name="connsiteY75" fmla="*/ 1354341 h 1698635"/>
                <a:gd name="connsiteX76" fmla="*/ 645074 w 1141704"/>
                <a:gd name="connsiteY76" fmla="*/ 1633741 h 1698635"/>
                <a:gd name="connsiteX77" fmla="*/ 632374 w 1141704"/>
                <a:gd name="connsiteY77" fmla="*/ 1697241 h 1698635"/>
                <a:gd name="connsiteX78" fmla="*/ 630995 w 1141704"/>
                <a:gd name="connsiteY78" fmla="*/ 1698635 h 1698635"/>
                <a:gd name="connsiteX79" fmla="*/ 611943 w 1141704"/>
                <a:gd name="connsiteY79" fmla="*/ 1694824 h 1698635"/>
                <a:gd name="connsiteX80" fmla="*/ 555937 w 1141704"/>
                <a:gd name="connsiteY80" fmla="*/ 1694824 h 1698635"/>
                <a:gd name="connsiteX81" fmla="*/ 518599 w 1141704"/>
                <a:gd name="connsiteY81" fmla="*/ 1694824 h 1698635"/>
                <a:gd name="connsiteX82" fmla="*/ 477262 w 1141704"/>
                <a:gd name="connsiteY82" fmla="*/ 1678823 h 1698635"/>
                <a:gd name="connsiteX83" fmla="*/ 451925 w 1141704"/>
                <a:gd name="connsiteY83" fmla="*/ 1678823 h 1698635"/>
                <a:gd name="connsiteX84" fmla="*/ 421255 w 1141704"/>
                <a:gd name="connsiteY84" fmla="*/ 1674822 h 1698635"/>
                <a:gd name="connsiteX85" fmla="*/ 342580 w 1141704"/>
                <a:gd name="connsiteY85" fmla="*/ 1612149 h 1698635"/>
                <a:gd name="connsiteX86" fmla="*/ 317244 w 1141704"/>
                <a:gd name="connsiteY86" fmla="*/ 1581478 h 1698635"/>
                <a:gd name="connsiteX87" fmla="*/ 291908 w 1141704"/>
                <a:gd name="connsiteY87" fmla="*/ 1544141 h 1698635"/>
                <a:gd name="connsiteX88" fmla="*/ 275906 w 1141704"/>
                <a:gd name="connsiteY88" fmla="*/ 1502803 h 1698635"/>
                <a:gd name="connsiteX89" fmla="*/ 265238 w 1141704"/>
                <a:gd name="connsiteY89" fmla="*/ 1461465 h 1698635"/>
                <a:gd name="connsiteX90" fmla="*/ 249236 w 1141704"/>
                <a:gd name="connsiteY90" fmla="*/ 1389457 h 1698635"/>
                <a:gd name="connsiteX91" fmla="*/ 249236 w 1141704"/>
                <a:gd name="connsiteY91" fmla="*/ 1353453 h 1698635"/>
                <a:gd name="connsiteX92" fmla="*/ 286574 w 1141704"/>
                <a:gd name="connsiteY92" fmla="*/ 1274778 h 1698635"/>
                <a:gd name="connsiteX93" fmla="*/ 306576 w 1141704"/>
                <a:gd name="connsiteY93" fmla="*/ 1228106 h 1698635"/>
                <a:gd name="connsiteX94" fmla="*/ 311910 w 1141704"/>
                <a:gd name="connsiteY94" fmla="*/ 1197436 h 1698635"/>
                <a:gd name="connsiteX95" fmla="*/ 317244 w 1141704"/>
                <a:gd name="connsiteY95" fmla="*/ 1181434 h 1698635"/>
                <a:gd name="connsiteX96" fmla="*/ 327912 w 1141704"/>
                <a:gd name="connsiteY96" fmla="*/ 1172100 h 1698635"/>
                <a:gd name="connsiteX97" fmla="*/ 342580 w 1141704"/>
                <a:gd name="connsiteY97" fmla="*/ 1161432 h 1698635"/>
                <a:gd name="connsiteX98" fmla="*/ 363916 w 1141704"/>
                <a:gd name="connsiteY98" fmla="*/ 1156098 h 1698635"/>
                <a:gd name="connsiteX99" fmla="*/ 405254 w 1141704"/>
                <a:gd name="connsiteY99" fmla="*/ 1145430 h 1698635"/>
                <a:gd name="connsiteX100" fmla="*/ 441258 w 1141704"/>
                <a:gd name="connsiteY100" fmla="*/ 1134762 h 1698635"/>
                <a:gd name="connsiteX101" fmla="*/ 443068 w 1141704"/>
                <a:gd name="connsiteY101" fmla="*/ 1134762 h 1698635"/>
                <a:gd name="connsiteX102" fmla="*/ 443553 w 1141704"/>
                <a:gd name="connsiteY102" fmla="*/ 1131857 h 1698635"/>
                <a:gd name="connsiteX103" fmla="*/ 434715 w 1141704"/>
                <a:gd name="connsiteY103" fmla="*/ 1124125 h 1698635"/>
                <a:gd name="connsiteX104" fmla="*/ 420047 w 1141704"/>
                <a:gd name="connsiteY104" fmla="*/ 1113457 h 1698635"/>
                <a:gd name="connsiteX105" fmla="*/ 404045 w 1141704"/>
                <a:gd name="connsiteY105" fmla="*/ 1102789 h 1698635"/>
                <a:gd name="connsiteX106" fmla="*/ 378709 w 1141704"/>
                <a:gd name="connsiteY106" fmla="*/ 1097455 h 1698635"/>
                <a:gd name="connsiteX107" fmla="*/ 341372 w 1141704"/>
                <a:gd name="connsiteY107" fmla="*/ 1092121 h 1698635"/>
                <a:gd name="connsiteX108" fmla="*/ 300034 w 1141704"/>
                <a:gd name="connsiteY108" fmla="*/ 1097455 h 1698635"/>
                <a:gd name="connsiteX109" fmla="*/ 248028 w 1141704"/>
                <a:gd name="connsiteY109" fmla="*/ 1108123 h 1698635"/>
                <a:gd name="connsiteX110" fmla="*/ 104012 w 1141704"/>
                <a:gd name="connsiteY110" fmla="*/ 1108123 h 1698635"/>
                <a:gd name="connsiteX111" fmla="*/ 88010 w 1141704"/>
                <a:gd name="connsiteY111" fmla="*/ 1097455 h 1698635"/>
                <a:gd name="connsiteX112" fmla="*/ 62674 w 1141704"/>
                <a:gd name="connsiteY112" fmla="*/ 1056117 h 1698635"/>
                <a:gd name="connsiteX113" fmla="*/ 46672 w 1141704"/>
                <a:gd name="connsiteY113" fmla="*/ 1025447 h 1698635"/>
                <a:gd name="connsiteX114" fmla="*/ 36004 w 1141704"/>
                <a:gd name="connsiteY114" fmla="*/ 994777 h 1698635"/>
                <a:gd name="connsiteX115" fmla="*/ 25336 w 1141704"/>
                <a:gd name="connsiteY115" fmla="*/ 953439 h 1698635"/>
                <a:gd name="connsiteX116" fmla="*/ 21336 w 1141704"/>
                <a:gd name="connsiteY116" fmla="*/ 901433 h 1698635"/>
                <a:gd name="connsiteX117" fmla="*/ 16002 w 1141704"/>
                <a:gd name="connsiteY117" fmla="*/ 869430 h 1698635"/>
                <a:gd name="connsiteX118" fmla="*/ 10668 w 1141704"/>
                <a:gd name="connsiteY118" fmla="*/ 838760 h 1698635"/>
                <a:gd name="connsiteX119" fmla="*/ 5334 w 1141704"/>
                <a:gd name="connsiteY119" fmla="*/ 818758 h 1698635"/>
                <a:gd name="connsiteX120" fmla="*/ 0 w 1141704"/>
                <a:gd name="connsiteY120" fmla="*/ 808090 h 1698635"/>
                <a:gd name="connsiteX121" fmla="*/ 0 w 1141704"/>
                <a:gd name="connsiteY121" fmla="*/ 786754 h 1698635"/>
                <a:gd name="connsiteX122" fmla="*/ 5334 w 1141704"/>
                <a:gd name="connsiteY122" fmla="*/ 766752 h 1698635"/>
                <a:gd name="connsiteX123" fmla="*/ 16002 w 1141704"/>
                <a:gd name="connsiteY123" fmla="*/ 740082 h 1698635"/>
                <a:gd name="connsiteX124" fmla="*/ 36004 w 1141704"/>
                <a:gd name="connsiteY124" fmla="*/ 714746 h 1698635"/>
                <a:gd name="connsiteX125" fmla="*/ 66674 w 1141704"/>
                <a:gd name="connsiteY125" fmla="*/ 693410 h 1698635"/>
                <a:gd name="connsiteX126" fmla="*/ 109346 w 1141704"/>
                <a:gd name="connsiteY126" fmla="*/ 668074 h 1698635"/>
                <a:gd name="connsiteX127" fmla="*/ 160018 w 1141704"/>
                <a:gd name="connsiteY127" fmla="*/ 652072 h 1698635"/>
                <a:gd name="connsiteX128" fmla="*/ 222692 w 1141704"/>
                <a:gd name="connsiteY128" fmla="*/ 646739 h 1698635"/>
                <a:gd name="connsiteX129" fmla="*/ 244027 w 1141704"/>
                <a:gd name="connsiteY129" fmla="*/ 646739 h 1698635"/>
                <a:gd name="connsiteX130" fmla="*/ 258696 w 1141704"/>
                <a:gd name="connsiteY130" fmla="*/ 641405 h 1698635"/>
                <a:gd name="connsiteX131" fmla="*/ 274697 w 1141704"/>
                <a:gd name="connsiteY131" fmla="*/ 632070 h 1698635"/>
                <a:gd name="connsiteX132" fmla="*/ 290699 w 1141704"/>
                <a:gd name="connsiteY132" fmla="*/ 610735 h 1698635"/>
                <a:gd name="connsiteX133" fmla="*/ 294700 w 1141704"/>
                <a:gd name="connsiteY133" fmla="*/ 585398 h 1698635"/>
                <a:gd name="connsiteX134" fmla="*/ 290699 w 1141704"/>
                <a:gd name="connsiteY134" fmla="*/ 544060 h 1698635"/>
                <a:gd name="connsiteX135" fmla="*/ 269364 w 1141704"/>
                <a:gd name="connsiteY135" fmla="*/ 492055 h 1698635"/>
                <a:gd name="connsiteX136" fmla="*/ 269364 w 1141704"/>
                <a:gd name="connsiteY136" fmla="*/ 465385 h 1698635"/>
                <a:gd name="connsiteX137" fmla="*/ 280031 w 1141704"/>
                <a:gd name="connsiteY137" fmla="*/ 450717 h 1698635"/>
                <a:gd name="connsiteX138" fmla="*/ 285365 w 1141704"/>
                <a:gd name="connsiteY138" fmla="*/ 440049 h 1698635"/>
                <a:gd name="connsiteX139" fmla="*/ 294700 w 1141704"/>
                <a:gd name="connsiteY139" fmla="*/ 434715 h 1698635"/>
                <a:gd name="connsiteX140" fmla="*/ 310701 w 1141704"/>
                <a:gd name="connsiteY140" fmla="*/ 404045 h 1698635"/>
                <a:gd name="connsiteX141" fmla="*/ 321369 w 1141704"/>
                <a:gd name="connsiteY141" fmla="*/ 372041 h 1698635"/>
                <a:gd name="connsiteX142" fmla="*/ 332037 w 1141704"/>
                <a:gd name="connsiteY142" fmla="*/ 330703 h 1698635"/>
                <a:gd name="connsiteX143" fmla="*/ 336038 w 1141704"/>
                <a:gd name="connsiteY143" fmla="*/ 289366 h 1698635"/>
                <a:gd name="connsiteX144" fmla="*/ 332037 w 1141704"/>
                <a:gd name="connsiteY144" fmla="*/ 274697 h 1698635"/>
                <a:gd name="connsiteX145" fmla="*/ 332037 w 1141704"/>
                <a:gd name="connsiteY145" fmla="*/ 253362 h 1698635"/>
                <a:gd name="connsiteX146" fmla="*/ 321369 w 1141704"/>
                <a:gd name="connsiteY146" fmla="*/ 237360 h 1698635"/>
                <a:gd name="connsiteX147" fmla="*/ 310701 w 1141704"/>
                <a:gd name="connsiteY147" fmla="*/ 222691 h 1698635"/>
                <a:gd name="connsiteX148" fmla="*/ 294700 w 1141704"/>
                <a:gd name="connsiteY148" fmla="*/ 212024 h 1698635"/>
                <a:gd name="connsiteX149" fmla="*/ 274697 w 1141704"/>
                <a:gd name="connsiteY149" fmla="*/ 206690 h 1698635"/>
                <a:gd name="connsiteX150" fmla="*/ 228026 w 1141704"/>
                <a:gd name="connsiteY150" fmla="*/ 186687 h 1698635"/>
                <a:gd name="connsiteX151" fmla="*/ 222692 w 1141704"/>
                <a:gd name="connsiteY151" fmla="*/ 181354 h 1698635"/>
                <a:gd name="connsiteX152" fmla="*/ 217358 w 1141704"/>
                <a:gd name="connsiteY152" fmla="*/ 170686 h 1698635"/>
                <a:gd name="connsiteX153" fmla="*/ 217358 w 1141704"/>
                <a:gd name="connsiteY153" fmla="*/ 144016 h 1698635"/>
                <a:gd name="connsiteX154" fmla="*/ 217358 w 1141704"/>
                <a:gd name="connsiteY154" fmla="*/ 108012 h 1698635"/>
                <a:gd name="connsiteX155" fmla="*/ 217358 w 1141704"/>
                <a:gd name="connsiteY155" fmla="*/ 72008 h 1698635"/>
                <a:gd name="connsiteX156" fmla="*/ 212024 w 1141704"/>
                <a:gd name="connsiteY156" fmla="*/ 46672 h 1698635"/>
                <a:gd name="connsiteX157" fmla="*/ 201356 w 1141704"/>
                <a:gd name="connsiteY157" fmla="*/ 36004 h 1698635"/>
                <a:gd name="connsiteX158" fmla="*/ 264030 w 1141704"/>
                <a:gd name="connsiteY158" fmla="*/ 5334 h 1698635"/>
                <a:gd name="connsiteX159" fmla="*/ 336038 w 1141704"/>
                <a:gd name="connsiteY159" fmla="*/ 9334 h 1698635"/>
                <a:gd name="connsiteX160" fmla="*/ 393377 w 1141704"/>
                <a:gd name="connsiteY160" fmla="*/ 9334 h 1698635"/>
                <a:gd name="connsiteX161" fmla="*/ 420047 w 1141704"/>
                <a:gd name="connsiteY161" fmla="*/ 5334 h 169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141704" h="1698635">
                  <a:moveTo>
                    <a:pt x="1130040" y="1204793"/>
                  </a:moveTo>
                  <a:lnTo>
                    <a:pt x="1137444" y="1212118"/>
                  </a:lnTo>
                  <a:lnTo>
                    <a:pt x="1137444" y="1213717"/>
                  </a:lnTo>
                  <a:close/>
                  <a:moveTo>
                    <a:pt x="434715" y="0"/>
                  </a:moveTo>
                  <a:lnTo>
                    <a:pt x="445383" y="0"/>
                  </a:lnTo>
                  <a:lnTo>
                    <a:pt x="456051" y="0"/>
                  </a:lnTo>
                  <a:lnTo>
                    <a:pt x="461385" y="5334"/>
                  </a:lnTo>
                  <a:lnTo>
                    <a:pt x="470719" y="14668"/>
                  </a:lnTo>
                  <a:lnTo>
                    <a:pt x="476053" y="36004"/>
                  </a:lnTo>
                  <a:lnTo>
                    <a:pt x="476053" y="61340"/>
                  </a:lnTo>
                  <a:lnTo>
                    <a:pt x="466719" y="98678"/>
                  </a:lnTo>
                  <a:lnTo>
                    <a:pt x="476053" y="113346"/>
                  </a:lnTo>
                  <a:lnTo>
                    <a:pt x="481387" y="124014"/>
                  </a:lnTo>
                  <a:lnTo>
                    <a:pt x="497389" y="140016"/>
                  </a:lnTo>
                  <a:lnTo>
                    <a:pt x="513391" y="154684"/>
                  </a:lnTo>
                  <a:lnTo>
                    <a:pt x="533393" y="160018"/>
                  </a:lnTo>
                  <a:lnTo>
                    <a:pt x="560062" y="160018"/>
                  </a:lnTo>
                  <a:lnTo>
                    <a:pt x="590733" y="149350"/>
                  </a:lnTo>
                  <a:lnTo>
                    <a:pt x="596066" y="149350"/>
                  </a:lnTo>
                  <a:lnTo>
                    <a:pt x="610735" y="149350"/>
                  </a:lnTo>
                  <a:lnTo>
                    <a:pt x="616069" y="154684"/>
                  </a:lnTo>
                  <a:lnTo>
                    <a:pt x="621403" y="165352"/>
                  </a:lnTo>
                  <a:lnTo>
                    <a:pt x="626737" y="176020"/>
                  </a:lnTo>
                  <a:lnTo>
                    <a:pt x="626737" y="196022"/>
                  </a:lnTo>
                  <a:lnTo>
                    <a:pt x="621403" y="206690"/>
                  </a:lnTo>
                  <a:lnTo>
                    <a:pt x="626737" y="228025"/>
                  </a:lnTo>
                  <a:lnTo>
                    <a:pt x="637404" y="253362"/>
                  </a:lnTo>
                  <a:lnTo>
                    <a:pt x="648072" y="264029"/>
                  </a:lnTo>
                  <a:lnTo>
                    <a:pt x="657407" y="274697"/>
                  </a:lnTo>
                  <a:lnTo>
                    <a:pt x="652073" y="300033"/>
                  </a:lnTo>
                  <a:lnTo>
                    <a:pt x="642738" y="310701"/>
                  </a:lnTo>
                  <a:lnTo>
                    <a:pt x="626737" y="330703"/>
                  </a:lnTo>
                  <a:lnTo>
                    <a:pt x="626737" y="341371"/>
                  </a:lnTo>
                  <a:lnTo>
                    <a:pt x="626737" y="352039"/>
                  </a:lnTo>
                  <a:lnTo>
                    <a:pt x="642738" y="362707"/>
                  </a:lnTo>
                  <a:lnTo>
                    <a:pt x="662741" y="372041"/>
                  </a:lnTo>
                  <a:lnTo>
                    <a:pt x="720080" y="429381"/>
                  </a:lnTo>
                  <a:lnTo>
                    <a:pt x="766752" y="424047"/>
                  </a:lnTo>
                  <a:lnTo>
                    <a:pt x="813424" y="409379"/>
                  </a:lnTo>
                  <a:lnTo>
                    <a:pt x="833426" y="398711"/>
                  </a:lnTo>
                  <a:lnTo>
                    <a:pt x="854762" y="382709"/>
                  </a:lnTo>
                  <a:lnTo>
                    <a:pt x="901434" y="382709"/>
                  </a:lnTo>
                  <a:lnTo>
                    <a:pt x="958773" y="404045"/>
                  </a:lnTo>
                  <a:lnTo>
                    <a:pt x="1014780" y="404045"/>
                  </a:lnTo>
                  <a:lnTo>
                    <a:pt x="1020114" y="409379"/>
                  </a:lnTo>
                  <a:lnTo>
                    <a:pt x="1036115" y="440049"/>
                  </a:lnTo>
                  <a:lnTo>
                    <a:pt x="1041449" y="460051"/>
                  </a:lnTo>
                  <a:lnTo>
                    <a:pt x="1046783" y="486721"/>
                  </a:lnTo>
                  <a:lnTo>
                    <a:pt x="1046783" y="522725"/>
                  </a:lnTo>
                  <a:lnTo>
                    <a:pt x="1041449" y="564063"/>
                  </a:lnTo>
                  <a:lnTo>
                    <a:pt x="1020114" y="594733"/>
                  </a:lnTo>
                  <a:lnTo>
                    <a:pt x="1005445" y="616068"/>
                  </a:lnTo>
                  <a:lnTo>
                    <a:pt x="994777" y="626736"/>
                  </a:lnTo>
                  <a:lnTo>
                    <a:pt x="994777" y="648285"/>
                  </a:lnTo>
                  <a:lnTo>
                    <a:pt x="997768" y="649780"/>
                  </a:lnTo>
                  <a:cubicBezTo>
                    <a:pt x="999543" y="651555"/>
                    <a:pt x="999856" y="654431"/>
                    <a:pt x="1000149" y="656924"/>
                  </a:cubicBezTo>
                  <a:lnTo>
                    <a:pt x="1001429" y="674835"/>
                  </a:lnTo>
                  <a:lnTo>
                    <a:pt x="1073328" y="757387"/>
                  </a:lnTo>
                  <a:lnTo>
                    <a:pt x="1130667" y="788057"/>
                  </a:lnTo>
                  <a:lnTo>
                    <a:pt x="1141704" y="802773"/>
                  </a:lnTo>
                  <a:lnTo>
                    <a:pt x="1138823" y="814905"/>
                  </a:lnTo>
                  <a:cubicBezTo>
                    <a:pt x="1135626" y="827776"/>
                    <a:pt x="1130831" y="840542"/>
                    <a:pt x="1114974" y="859041"/>
                  </a:cubicBezTo>
                  <a:cubicBezTo>
                    <a:pt x="1101199" y="875112"/>
                    <a:pt x="1081107" y="884441"/>
                    <a:pt x="1064174" y="897141"/>
                  </a:cubicBezTo>
                  <a:cubicBezTo>
                    <a:pt x="1051474" y="901374"/>
                    <a:pt x="1034437" y="899388"/>
                    <a:pt x="1026074" y="909841"/>
                  </a:cubicBezTo>
                  <a:cubicBezTo>
                    <a:pt x="986372" y="959469"/>
                    <a:pt x="1026074" y="954942"/>
                    <a:pt x="1026074" y="998741"/>
                  </a:cubicBezTo>
                  <a:cubicBezTo>
                    <a:pt x="1026074" y="1012128"/>
                    <a:pt x="1017607" y="1024141"/>
                    <a:pt x="1013374" y="1036841"/>
                  </a:cubicBezTo>
                  <a:cubicBezTo>
                    <a:pt x="1059654" y="1083121"/>
                    <a:pt x="1064297" y="1082783"/>
                    <a:pt x="1102274" y="1151141"/>
                  </a:cubicBezTo>
                  <a:cubicBezTo>
                    <a:pt x="1108775" y="1162843"/>
                    <a:pt x="1110741" y="1176541"/>
                    <a:pt x="1114974" y="1189241"/>
                  </a:cubicBezTo>
                  <a:lnTo>
                    <a:pt x="1126867" y="1201574"/>
                  </a:lnTo>
                  <a:lnTo>
                    <a:pt x="1097579" y="1188275"/>
                  </a:lnTo>
                  <a:cubicBezTo>
                    <a:pt x="1086489" y="1184248"/>
                    <a:pt x="1074847" y="1180544"/>
                    <a:pt x="1064174" y="1176541"/>
                  </a:cubicBezTo>
                  <a:cubicBezTo>
                    <a:pt x="1051639" y="1171841"/>
                    <a:pt x="1039461" y="1163841"/>
                    <a:pt x="1026074" y="1163841"/>
                  </a:cubicBezTo>
                  <a:cubicBezTo>
                    <a:pt x="991944" y="1163841"/>
                    <a:pt x="958020" y="1170251"/>
                    <a:pt x="924474" y="1176541"/>
                  </a:cubicBezTo>
                  <a:cubicBezTo>
                    <a:pt x="890163" y="1182974"/>
                    <a:pt x="822874" y="1201941"/>
                    <a:pt x="822874" y="1201941"/>
                  </a:cubicBezTo>
                  <a:cubicBezTo>
                    <a:pt x="743337" y="1261594"/>
                    <a:pt x="787041" y="1225074"/>
                    <a:pt x="695874" y="1316241"/>
                  </a:cubicBezTo>
                  <a:lnTo>
                    <a:pt x="657774" y="1354341"/>
                  </a:lnTo>
                  <a:cubicBezTo>
                    <a:pt x="653541" y="1447474"/>
                    <a:pt x="651961" y="1540766"/>
                    <a:pt x="645074" y="1633741"/>
                  </a:cubicBezTo>
                  <a:cubicBezTo>
                    <a:pt x="643479" y="1655268"/>
                    <a:pt x="643963" y="1679030"/>
                    <a:pt x="632374" y="1697241"/>
                  </a:cubicBezTo>
                  <a:lnTo>
                    <a:pt x="630995" y="1698635"/>
                  </a:lnTo>
                  <a:lnTo>
                    <a:pt x="611943" y="1694824"/>
                  </a:lnTo>
                  <a:lnTo>
                    <a:pt x="555937" y="1694824"/>
                  </a:lnTo>
                  <a:lnTo>
                    <a:pt x="518599" y="1694824"/>
                  </a:lnTo>
                  <a:lnTo>
                    <a:pt x="477262" y="1678823"/>
                  </a:lnTo>
                  <a:lnTo>
                    <a:pt x="451925" y="1678823"/>
                  </a:lnTo>
                  <a:lnTo>
                    <a:pt x="421255" y="1674822"/>
                  </a:lnTo>
                  <a:lnTo>
                    <a:pt x="342580" y="1612149"/>
                  </a:lnTo>
                  <a:lnTo>
                    <a:pt x="317244" y="1581478"/>
                  </a:lnTo>
                  <a:lnTo>
                    <a:pt x="291908" y="1544141"/>
                  </a:lnTo>
                  <a:lnTo>
                    <a:pt x="275906" y="1502803"/>
                  </a:lnTo>
                  <a:lnTo>
                    <a:pt x="265238" y="1461465"/>
                  </a:lnTo>
                  <a:lnTo>
                    <a:pt x="249236" y="1389457"/>
                  </a:lnTo>
                  <a:lnTo>
                    <a:pt x="249236" y="1353453"/>
                  </a:lnTo>
                  <a:lnTo>
                    <a:pt x="286574" y="1274778"/>
                  </a:lnTo>
                  <a:lnTo>
                    <a:pt x="306576" y="1228106"/>
                  </a:lnTo>
                  <a:lnTo>
                    <a:pt x="311910" y="1197436"/>
                  </a:lnTo>
                  <a:lnTo>
                    <a:pt x="317244" y="1181434"/>
                  </a:lnTo>
                  <a:lnTo>
                    <a:pt x="327912" y="1172100"/>
                  </a:lnTo>
                  <a:lnTo>
                    <a:pt x="342580" y="1161432"/>
                  </a:lnTo>
                  <a:lnTo>
                    <a:pt x="363916" y="1156098"/>
                  </a:lnTo>
                  <a:lnTo>
                    <a:pt x="405254" y="1145430"/>
                  </a:lnTo>
                  <a:lnTo>
                    <a:pt x="441258" y="1134762"/>
                  </a:lnTo>
                  <a:lnTo>
                    <a:pt x="443068" y="1134762"/>
                  </a:lnTo>
                  <a:lnTo>
                    <a:pt x="443553" y="1131857"/>
                  </a:lnTo>
                  <a:lnTo>
                    <a:pt x="434715" y="1124125"/>
                  </a:lnTo>
                  <a:lnTo>
                    <a:pt x="420047" y="1113457"/>
                  </a:lnTo>
                  <a:lnTo>
                    <a:pt x="404045" y="1102789"/>
                  </a:lnTo>
                  <a:lnTo>
                    <a:pt x="378709" y="1097455"/>
                  </a:lnTo>
                  <a:lnTo>
                    <a:pt x="341372" y="1092121"/>
                  </a:lnTo>
                  <a:lnTo>
                    <a:pt x="300034" y="1097455"/>
                  </a:lnTo>
                  <a:lnTo>
                    <a:pt x="248028" y="1108123"/>
                  </a:lnTo>
                  <a:lnTo>
                    <a:pt x="104012" y="1108123"/>
                  </a:lnTo>
                  <a:lnTo>
                    <a:pt x="88010" y="1097455"/>
                  </a:lnTo>
                  <a:lnTo>
                    <a:pt x="62674" y="1056117"/>
                  </a:lnTo>
                  <a:lnTo>
                    <a:pt x="46672" y="1025447"/>
                  </a:lnTo>
                  <a:lnTo>
                    <a:pt x="36004" y="994777"/>
                  </a:lnTo>
                  <a:lnTo>
                    <a:pt x="25336" y="953439"/>
                  </a:lnTo>
                  <a:lnTo>
                    <a:pt x="21336" y="901433"/>
                  </a:lnTo>
                  <a:lnTo>
                    <a:pt x="16002" y="869430"/>
                  </a:lnTo>
                  <a:lnTo>
                    <a:pt x="10668" y="838760"/>
                  </a:lnTo>
                  <a:lnTo>
                    <a:pt x="5334" y="818758"/>
                  </a:lnTo>
                  <a:lnTo>
                    <a:pt x="0" y="808090"/>
                  </a:lnTo>
                  <a:lnTo>
                    <a:pt x="0" y="786754"/>
                  </a:lnTo>
                  <a:lnTo>
                    <a:pt x="5334" y="766752"/>
                  </a:lnTo>
                  <a:lnTo>
                    <a:pt x="16002" y="740082"/>
                  </a:lnTo>
                  <a:lnTo>
                    <a:pt x="36004" y="714746"/>
                  </a:lnTo>
                  <a:lnTo>
                    <a:pt x="66674" y="693410"/>
                  </a:lnTo>
                  <a:lnTo>
                    <a:pt x="109346" y="668074"/>
                  </a:lnTo>
                  <a:lnTo>
                    <a:pt x="160018" y="652072"/>
                  </a:lnTo>
                  <a:lnTo>
                    <a:pt x="222692" y="646739"/>
                  </a:lnTo>
                  <a:lnTo>
                    <a:pt x="244027" y="646739"/>
                  </a:lnTo>
                  <a:lnTo>
                    <a:pt x="258696" y="641405"/>
                  </a:lnTo>
                  <a:lnTo>
                    <a:pt x="274697" y="632070"/>
                  </a:lnTo>
                  <a:lnTo>
                    <a:pt x="290699" y="610735"/>
                  </a:lnTo>
                  <a:lnTo>
                    <a:pt x="294700" y="585398"/>
                  </a:lnTo>
                  <a:lnTo>
                    <a:pt x="290699" y="544060"/>
                  </a:lnTo>
                  <a:lnTo>
                    <a:pt x="269364" y="492055"/>
                  </a:lnTo>
                  <a:lnTo>
                    <a:pt x="269364" y="465385"/>
                  </a:lnTo>
                  <a:lnTo>
                    <a:pt x="280031" y="450717"/>
                  </a:lnTo>
                  <a:lnTo>
                    <a:pt x="285365" y="440049"/>
                  </a:lnTo>
                  <a:lnTo>
                    <a:pt x="294700" y="434715"/>
                  </a:lnTo>
                  <a:lnTo>
                    <a:pt x="310701" y="404045"/>
                  </a:lnTo>
                  <a:lnTo>
                    <a:pt x="321369" y="372041"/>
                  </a:lnTo>
                  <a:lnTo>
                    <a:pt x="332037" y="330703"/>
                  </a:lnTo>
                  <a:lnTo>
                    <a:pt x="336038" y="289366"/>
                  </a:lnTo>
                  <a:lnTo>
                    <a:pt x="332037" y="274697"/>
                  </a:lnTo>
                  <a:lnTo>
                    <a:pt x="332037" y="253362"/>
                  </a:lnTo>
                  <a:lnTo>
                    <a:pt x="321369" y="237360"/>
                  </a:lnTo>
                  <a:lnTo>
                    <a:pt x="310701" y="222691"/>
                  </a:lnTo>
                  <a:lnTo>
                    <a:pt x="294700" y="212024"/>
                  </a:lnTo>
                  <a:lnTo>
                    <a:pt x="274697" y="206690"/>
                  </a:lnTo>
                  <a:lnTo>
                    <a:pt x="228026" y="186687"/>
                  </a:lnTo>
                  <a:lnTo>
                    <a:pt x="222692" y="181354"/>
                  </a:lnTo>
                  <a:lnTo>
                    <a:pt x="217358" y="170686"/>
                  </a:lnTo>
                  <a:lnTo>
                    <a:pt x="217358" y="144016"/>
                  </a:lnTo>
                  <a:lnTo>
                    <a:pt x="217358" y="108012"/>
                  </a:lnTo>
                  <a:lnTo>
                    <a:pt x="217358" y="72008"/>
                  </a:lnTo>
                  <a:lnTo>
                    <a:pt x="212024" y="46672"/>
                  </a:lnTo>
                  <a:lnTo>
                    <a:pt x="201356" y="36004"/>
                  </a:lnTo>
                  <a:lnTo>
                    <a:pt x="264030" y="5334"/>
                  </a:lnTo>
                  <a:lnTo>
                    <a:pt x="336038" y="9334"/>
                  </a:lnTo>
                  <a:lnTo>
                    <a:pt x="393377" y="9334"/>
                  </a:lnTo>
                  <a:lnTo>
                    <a:pt x="420047" y="5334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 bwMode="auto">
            <a:xfrm>
              <a:off x="10156" y="7036"/>
              <a:ext cx="1405" cy="1259"/>
            </a:xfrm>
            <a:custGeom>
              <a:avLst/>
              <a:gdLst>
                <a:gd name="connsiteX0" fmla="*/ 526283 w 891917"/>
                <a:gd name="connsiteY0" fmla="*/ 0 h 799542"/>
                <a:gd name="connsiteX1" fmla="*/ 536951 w 891917"/>
                <a:gd name="connsiteY1" fmla="*/ 5334 h 799542"/>
                <a:gd name="connsiteX2" fmla="*/ 546285 w 891917"/>
                <a:gd name="connsiteY2" fmla="*/ 5334 h 799542"/>
                <a:gd name="connsiteX3" fmla="*/ 546285 w 891917"/>
                <a:gd name="connsiteY3" fmla="*/ 10668 h 799542"/>
                <a:gd name="connsiteX4" fmla="*/ 490279 w 891917"/>
                <a:gd name="connsiteY4" fmla="*/ 42671 h 799542"/>
                <a:gd name="connsiteX5" fmla="*/ 479611 w 891917"/>
                <a:gd name="connsiteY5" fmla="*/ 62674 h 799542"/>
                <a:gd name="connsiteX6" fmla="*/ 463610 w 891917"/>
                <a:gd name="connsiteY6" fmla="*/ 109346 h 799542"/>
                <a:gd name="connsiteX7" fmla="*/ 463610 w 891917"/>
                <a:gd name="connsiteY7" fmla="*/ 134682 h 799542"/>
                <a:gd name="connsiteX8" fmla="*/ 463610 w 891917"/>
                <a:gd name="connsiteY8" fmla="*/ 156017 h 799542"/>
                <a:gd name="connsiteX9" fmla="*/ 474277 w 891917"/>
                <a:gd name="connsiteY9" fmla="*/ 172019 h 799542"/>
                <a:gd name="connsiteX10" fmla="*/ 490279 w 891917"/>
                <a:gd name="connsiteY10" fmla="*/ 181354 h 799542"/>
                <a:gd name="connsiteX11" fmla="*/ 520949 w 891917"/>
                <a:gd name="connsiteY11" fmla="*/ 192021 h 799542"/>
                <a:gd name="connsiteX12" fmla="*/ 542285 w 891917"/>
                <a:gd name="connsiteY12" fmla="*/ 213357 h 799542"/>
                <a:gd name="connsiteX13" fmla="*/ 556953 w 891917"/>
                <a:gd name="connsiteY13" fmla="*/ 233359 h 799542"/>
                <a:gd name="connsiteX14" fmla="*/ 562287 w 891917"/>
                <a:gd name="connsiteY14" fmla="*/ 265363 h 799542"/>
                <a:gd name="connsiteX15" fmla="*/ 562287 w 891917"/>
                <a:gd name="connsiteY15" fmla="*/ 274697 h 799542"/>
                <a:gd name="connsiteX16" fmla="*/ 559880 w 891917"/>
                <a:gd name="connsiteY16" fmla="*/ 274697 h 799542"/>
                <a:gd name="connsiteX17" fmla="*/ 559880 w 891917"/>
                <a:gd name="connsiteY17" fmla="*/ 296820 h 799542"/>
                <a:gd name="connsiteX18" fmla="*/ 559880 w 891917"/>
                <a:gd name="connsiteY18" fmla="*/ 307488 h 799542"/>
                <a:gd name="connsiteX19" fmla="*/ 565214 w 891917"/>
                <a:gd name="connsiteY19" fmla="*/ 316822 h 799542"/>
                <a:gd name="connsiteX20" fmla="*/ 575882 w 891917"/>
                <a:gd name="connsiteY20" fmla="*/ 327490 h 799542"/>
                <a:gd name="connsiteX21" fmla="*/ 595884 w 891917"/>
                <a:gd name="connsiteY21" fmla="*/ 332824 h 799542"/>
                <a:gd name="connsiteX22" fmla="*/ 647890 w 891917"/>
                <a:gd name="connsiteY22" fmla="*/ 348826 h 799542"/>
                <a:gd name="connsiteX23" fmla="*/ 683894 w 891917"/>
                <a:gd name="connsiteY23" fmla="*/ 352826 h 799542"/>
                <a:gd name="connsiteX24" fmla="*/ 705230 w 891917"/>
                <a:gd name="connsiteY24" fmla="*/ 363494 h 799542"/>
                <a:gd name="connsiteX25" fmla="*/ 715898 w 891917"/>
                <a:gd name="connsiteY25" fmla="*/ 379496 h 799542"/>
                <a:gd name="connsiteX26" fmla="*/ 715898 w 891917"/>
                <a:gd name="connsiteY26" fmla="*/ 395497 h 799542"/>
                <a:gd name="connsiteX27" fmla="*/ 710564 w 891917"/>
                <a:gd name="connsiteY27" fmla="*/ 404832 h 799542"/>
                <a:gd name="connsiteX28" fmla="*/ 705230 w 891917"/>
                <a:gd name="connsiteY28" fmla="*/ 420833 h 799542"/>
                <a:gd name="connsiteX29" fmla="*/ 699896 w 891917"/>
                <a:gd name="connsiteY29" fmla="*/ 431501 h 799542"/>
                <a:gd name="connsiteX30" fmla="*/ 689228 w 891917"/>
                <a:gd name="connsiteY30" fmla="*/ 446170 h 799542"/>
                <a:gd name="connsiteX31" fmla="*/ 689228 w 891917"/>
                <a:gd name="connsiteY31" fmla="*/ 472839 h 799542"/>
                <a:gd name="connsiteX32" fmla="*/ 694562 w 891917"/>
                <a:gd name="connsiteY32" fmla="*/ 472839 h 799542"/>
                <a:gd name="connsiteX33" fmla="*/ 710564 w 891917"/>
                <a:gd name="connsiteY33" fmla="*/ 478173 h 799542"/>
                <a:gd name="connsiteX34" fmla="*/ 741234 w 891917"/>
                <a:gd name="connsiteY34" fmla="*/ 472839 h 799542"/>
                <a:gd name="connsiteX35" fmla="*/ 757236 w 891917"/>
                <a:gd name="connsiteY35" fmla="*/ 462171 h 799542"/>
                <a:gd name="connsiteX36" fmla="*/ 771904 w 891917"/>
                <a:gd name="connsiteY36" fmla="*/ 456837 h 799542"/>
                <a:gd name="connsiteX37" fmla="*/ 787906 w 891917"/>
                <a:gd name="connsiteY37" fmla="*/ 451504 h 799542"/>
                <a:gd name="connsiteX38" fmla="*/ 803907 w 891917"/>
                <a:gd name="connsiteY38" fmla="*/ 456837 h 799542"/>
                <a:gd name="connsiteX39" fmla="*/ 823910 w 891917"/>
                <a:gd name="connsiteY39" fmla="*/ 472839 h 799542"/>
                <a:gd name="connsiteX40" fmla="*/ 839911 w 891917"/>
                <a:gd name="connsiteY40" fmla="*/ 487508 h 799542"/>
                <a:gd name="connsiteX41" fmla="*/ 859914 w 891917"/>
                <a:gd name="connsiteY41" fmla="*/ 487508 h 799542"/>
                <a:gd name="connsiteX42" fmla="*/ 875915 w 891917"/>
                <a:gd name="connsiteY42" fmla="*/ 487508 h 799542"/>
                <a:gd name="connsiteX43" fmla="*/ 881249 w 891917"/>
                <a:gd name="connsiteY43" fmla="*/ 503509 h 799542"/>
                <a:gd name="connsiteX44" fmla="*/ 891917 w 891917"/>
                <a:gd name="connsiteY44" fmla="*/ 550181 h 799542"/>
                <a:gd name="connsiteX45" fmla="*/ 891917 w 891917"/>
                <a:gd name="connsiteY45" fmla="*/ 591519 h 799542"/>
                <a:gd name="connsiteX46" fmla="*/ 886583 w 891917"/>
                <a:gd name="connsiteY46" fmla="*/ 627523 h 799542"/>
                <a:gd name="connsiteX47" fmla="*/ 881249 w 891917"/>
                <a:gd name="connsiteY47" fmla="*/ 659527 h 799542"/>
                <a:gd name="connsiteX48" fmla="*/ 870582 w 891917"/>
                <a:gd name="connsiteY48" fmla="*/ 684863 h 799542"/>
                <a:gd name="connsiteX49" fmla="*/ 854580 w 891917"/>
                <a:gd name="connsiteY49" fmla="*/ 711532 h 799542"/>
                <a:gd name="connsiteX50" fmla="*/ 839911 w 891917"/>
                <a:gd name="connsiteY50" fmla="*/ 726201 h 799542"/>
                <a:gd name="connsiteX51" fmla="*/ 823910 w 891917"/>
                <a:gd name="connsiteY51" fmla="*/ 742202 h 799542"/>
                <a:gd name="connsiteX52" fmla="*/ 787906 w 891917"/>
                <a:gd name="connsiteY52" fmla="*/ 762205 h 799542"/>
                <a:gd name="connsiteX53" fmla="*/ 757236 w 891917"/>
                <a:gd name="connsiteY53" fmla="*/ 772873 h 799542"/>
                <a:gd name="connsiteX54" fmla="*/ 719898 w 891917"/>
                <a:gd name="connsiteY54" fmla="*/ 772873 h 799542"/>
                <a:gd name="connsiteX55" fmla="*/ 719898 w 891917"/>
                <a:gd name="connsiteY55" fmla="*/ 794208 h 799542"/>
                <a:gd name="connsiteX56" fmla="*/ 683894 w 891917"/>
                <a:gd name="connsiteY56" fmla="*/ 799542 h 799542"/>
                <a:gd name="connsiteX57" fmla="*/ 653224 w 891917"/>
                <a:gd name="connsiteY57" fmla="*/ 794208 h 799542"/>
                <a:gd name="connsiteX58" fmla="*/ 617220 w 891917"/>
                <a:gd name="connsiteY58" fmla="*/ 788874 h 799542"/>
                <a:gd name="connsiteX59" fmla="*/ 575882 w 891917"/>
                <a:gd name="connsiteY59" fmla="*/ 736869 h 799542"/>
                <a:gd name="connsiteX60" fmla="*/ 529210 w 891917"/>
                <a:gd name="connsiteY60" fmla="*/ 679529 h 799542"/>
                <a:gd name="connsiteX61" fmla="*/ 523876 w 891917"/>
                <a:gd name="connsiteY61" fmla="*/ 679529 h 799542"/>
                <a:gd name="connsiteX62" fmla="*/ 518542 w 891917"/>
                <a:gd name="connsiteY62" fmla="*/ 668861 h 799542"/>
                <a:gd name="connsiteX63" fmla="*/ 507874 w 891917"/>
                <a:gd name="connsiteY63" fmla="*/ 659527 h 799542"/>
                <a:gd name="connsiteX64" fmla="*/ 507874 w 891917"/>
                <a:gd name="connsiteY64" fmla="*/ 632857 h 799542"/>
                <a:gd name="connsiteX65" fmla="*/ 502540 w 891917"/>
                <a:gd name="connsiteY65" fmla="*/ 618189 h 799542"/>
                <a:gd name="connsiteX66" fmla="*/ 497207 w 891917"/>
                <a:gd name="connsiteY66" fmla="*/ 607521 h 799542"/>
                <a:gd name="connsiteX67" fmla="*/ 477204 w 891917"/>
                <a:gd name="connsiteY67" fmla="*/ 580851 h 799542"/>
                <a:gd name="connsiteX68" fmla="*/ 446534 w 891917"/>
                <a:gd name="connsiteY68" fmla="*/ 560849 h 799542"/>
                <a:gd name="connsiteX69" fmla="*/ 441200 w 891917"/>
                <a:gd name="connsiteY69" fmla="*/ 560849 h 799542"/>
                <a:gd name="connsiteX70" fmla="*/ 448765 w 891917"/>
                <a:gd name="connsiteY70" fmla="*/ 547880 h 799542"/>
                <a:gd name="connsiteX71" fmla="*/ 431077 w 891917"/>
                <a:gd name="connsiteY71" fmla="*/ 532871 h 799542"/>
                <a:gd name="connsiteX72" fmla="*/ 398645 w 891917"/>
                <a:gd name="connsiteY72" fmla="*/ 508434 h 799542"/>
                <a:gd name="connsiteX73" fmla="*/ 360545 w 891917"/>
                <a:gd name="connsiteY73" fmla="*/ 495734 h 799542"/>
                <a:gd name="connsiteX74" fmla="*/ 322445 w 891917"/>
                <a:gd name="connsiteY74" fmla="*/ 470334 h 799542"/>
                <a:gd name="connsiteX75" fmla="*/ 195445 w 891917"/>
                <a:gd name="connsiteY75" fmla="*/ 483034 h 799542"/>
                <a:gd name="connsiteX76" fmla="*/ 208145 w 891917"/>
                <a:gd name="connsiteY76" fmla="*/ 521134 h 799542"/>
                <a:gd name="connsiteX77" fmla="*/ 246245 w 891917"/>
                <a:gd name="connsiteY77" fmla="*/ 546534 h 799542"/>
                <a:gd name="connsiteX78" fmla="*/ 233545 w 891917"/>
                <a:gd name="connsiteY78" fmla="*/ 597334 h 799542"/>
                <a:gd name="connsiteX79" fmla="*/ 182745 w 891917"/>
                <a:gd name="connsiteY79" fmla="*/ 610034 h 799542"/>
                <a:gd name="connsiteX80" fmla="*/ 106545 w 891917"/>
                <a:gd name="connsiteY80" fmla="*/ 546534 h 799542"/>
                <a:gd name="connsiteX81" fmla="*/ 93845 w 891917"/>
                <a:gd name="connsiteY81" fmla="*/ 508434 h 799542"/>
                <a:gd name="connsiteX82" fmla="*/ 4945 w 891917"/>
                <a:gd name="connsiteY82" fmla="*/ 394134 h 799542"/>
                <a:gd name="connsiteX83" fmla="*/ 17645 w 891917"/>
                <a:gd name="connsiteY83" fmla="*/ 356034 h 799542"/>
                <a:gd name="connsiteX84" fmla="*/ 17645 w 891917"/>
                <a:gd name="connsiteY84" fmla="*/ 267134 h 799542"/>
                <a:gd name="connsiteX85" fmla="*/ 55745 w 891917"/>
                <a:gd name="connsiteY85" fmla="*/ 254434 h 799542"/>
                <a:gd name="connsiteX86" fmla="*/ 106545 w 891917"/>
                <a:gd name="connsiteY86" fmla="*/ 216334 h 799542"/>
                <a:gd name="connsiteX87" fmla="*/ 130394 w 891917"/>
                <a:gd name="connsiteY87" fmla="*/ 172198 h 799542"/>
                <a:gd name="connsiteX88" fmla="*/ 133275 w 891917"/>
                <a:gd name="connsiteY88" fmla="*/ 160065 h 799542"/>
                <a:gd name="connsiteX89" fmla="*/ 138240 w 891917"/>
                <a:gd name="connsiteY89" fmla="*/ 166685 h 799542"/>
                <a:gd name="connsiteX90" fmla="*/ 152908 w 891917"/>
                <a:gd name="connsiteY90" fmla="*/ 181354 h 799542"/>
                <a:gd name="connsiteX91" fmla="*/ 163576 w 891917"/>
                <a:gd name="connsiteY91" fmla="*/ 186688 h 799542"/>
                <a:gd name="connsiteX92" fmla="*/ 174244 w 891917"/>
                <a:gd name="connsiteY92" fmla="*/ 192021 h 799542"/>
                <a:gd name="connsiteX93" fmla="*/ 183579 w 891917"/>
                <a:gd name="connsiteY93" fmla="*/ 186688 h 799542"/>
                <a:gd name="connsiteX94" fmla="*/ 188912 w 891917"/>
                <a:gd name="connsiteY94" fmla="*/ 186688 h 799542"/>
                <a:gd name="connsiteX95" fmla="*/ 204914 w 891917"/>
                <a:gd name="connsiteY95" fmla="*/ 166685 h 799542"/>
                <a:gd name="connsiteX96" fmla="*/ 220916 w 891917"/>
                <a:gd name="connsiteY96" fmla="*/ 156017 h 799542"/>
                <a:gd name="connsiteX97" fmla="*/ 240918 w 891917"/>
                <a:gd name="connsiteY97" fmla="*/ 145350 h 799542"/>
                <a:gd name="connsiteX98" fmla="*/ 256920 w 891917"/>
                <a:gd name="connsiteY98" fmla="*/ 140016 h 799542"/>
                <a:gd name="connsiteX99" fmla="*/ 287590 w 891917"/>
                <a:gd name="connsiteY99" fmla="*/ 134682 h 799542"/>
                <a:gd name="connsiteX100" fmla="*/ 303592 w 891917"/>
                <a:gd name="connsiteY100" fmla="*/ 134682 h 799542"/>
                <a:gd name="connsiteX101" fmla="*/ 380934 w 891917"/>
                <a:gd name="connsiteY101" fmla="*/ 73342 h 799542"/>
                <a:gd name="connsiteX102" fmla="*/ 427606 w 891917"/>
                <a:gd name="connsiteY102" fmla="*/ 42671 h 799542"/>
                <a:gd name="connsiteX103" fmla="*/ 463610 w 891917"/>
                <a:gd name="connsiteY103" fmla="*/ 21336 h 799542"/>
                <a:gd name="connsiteX104" fmla="*/ 490279 w 891917"/>
                <a:gd name="connsiteY104" fmla="*/ 10668 h 799542"/>
                <a:gd name="connsiteX105" fmla="*/ 510281 w 891917"/>
                <a:gd name="connsiteY105" fmla="*/ 5334 h 79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891917" h="799542">
                  <a:moveTo>
                    <a:pt x="526283" y="0"/>
                  </a:moveTo>
                  <a:lnTo>
                    <a:pt x="536951" y="5334"/>
                  </a:lnTo>
                  <a:lnTo>
                    <a:pt x="546285" y="5334"/>
                  </a:lnTo>
                  <a:lnTo>
                    <a:pt x="546285" y="10668"/>
                  </a:lnTo>
                  <a:lnTo>
                    <a:pt x="490279" y="42671"/>
                  </a:lnTo>
                  <a:lnTo>
                    <a:pt x="479611" y="62674"/>
                  </a:lnTo>
                  <a:lnTo>
                    <a:pt x="463610" y="109346"/>
                  </a:lnTo>
                  <a:lnTo>
                    <a:pt x="463610" y="134682"/>
                  </a:lnTo>
                  <a:lnTo>
                    <a:pt x="463610" y="156017"/>
                  </a:lnTo>
                  <a:lnTo>
                    <a:pt x="474277" y="172019"/>
                  </a:lnTo>
                  <a:lnTo>
                    <a:pt x="490279" y="181354"/>
                  </a:lnTo>
                  <a:lnTo>
                    <a:pt x="520949" y="192021"/>
                  </a:lnTo>
                  <a:lnTo>
                    <a:pt x="542285" y="213357"/>
                  </a:lnTo>
                  <a:lnTo>
                    <a:pt x="556953" y="233359"/>
                  </a:lnTo>
                  <a:lnTo>
                    <a:pt x="562287" y="265363"/>
                  </a:lnTo>
                  <a:lnTo>
                    <a:pt x="562287" y="274697"/>
                  </a:lnTo>
                  <a:lnTo>
                    <a:pt x="559880" y="274697"/>
                  </a:lnTo>
                  <a:lnTo>
                    <a:pt x="559880" y="296820"/>
                  </a:lnTo>
                  <a:lnTo>
                    <a:pt x="559880" y="307488"/>
                  </a:lnTo>
                  <a:lnTo>
                    <a:pt x="565214" y="316822"/>
                  </a:lnTo>
                  <a:lnTo>
                    <a:pt x="575882" y="327490"/>
                  </a:lnTo>
                  <a:lnTo>
                    <a:pt x="595884" y="332824"/>
                  </a:lnTo>
                  <a:lnTo>
                    <a:pt x="647890" y="348826"/>
                  </a:lnTo>
                  <a:lnTo>
                    <a:pt x="683894" y="352826"/>
                  </a:lnTo>
                  <a:lnTo>
                    <a:pt x="705230" y="363494"/>
                  </a:lnTo>
                  <a:lnTo>
                    <a:pt x="715898" y="379496"/>
                  </a:lnTo>
                  <a:lnTo>
                    <a:pt x="715898" y="395497"/>
                  </a:lnTo>
                  <a:lnTo>
                    <a:pt x="710564" y="404832"/>
                  </a:lnTo>
                  <a:lnTo>
                    <a:pt x="705230" y="420833"/>
                  </a:lnTo>
                  <a:lnTo>
                    <a:pt x="699896" y="431501"/>
                  </a:lnTo>
                  <a:lnTo>
                    <a:pt x="689228" y="446170"/>
                  </a:lnTo>
                  <a:lnTo>
                    <a:pt x="689228" y="472839"/>
                  </a:lnTo>
                  <a:lnTo>
                    <a:pt x="694562" y="472839"/>
                  </a:lnTo>
                  <a:lnTo>
                    <a:pt x="710564" y="478173"/>
                  </a:lnTo>
                  <a:lnTo>
                    <a:pt x="741234" y="472839"/>
                  </a:lnTo>
                  <a:lnTo>
                    <a:pt x="757236" y="462171"/>
                  </a:lnTo>
                  <a:lnTo>
                    <a:pt x="771904" y="456837"/>
                  </a:lnTo>
                  <a:lnTo>
                    <a:pt x="787906" y="451504"/>
                  </a:lnTo>
                  <a:lnTo>
                    <a:pt x="803907" y="456837"/>
                  </a:lnTo>
                  <a:lnTo>
                    <a:pt x="823910" y="472839"/>
                  </a:lnTo>
                  <a:lnTo>
                    <a:pt x="839911" y="487508"/>
                  </a:lnTo>
                  <a:lnTo>
                    <a:pt x="859914" y="487508"/>
                  </a:lnTo>
                  <a:lnTo>
                    <a:pt x="875915" y="487508"/>
                  </a:lnTo>
                  <a:lnTo>
                    <a:pt x="881249" y="503509"/>
                  </a:lnTo>
                  <a:lnTo>
                    <a:pt x="891917" y="550181"/>
                  </a:lnTo>
                  <a:lnTo>
                    <a:pt x="891917" y="591519"/>
                  </a:lnTo>
                  <a:lnTo>
                    <a:pt x="886583" y="627523"/>
                  </a:lnTo>
                  <a:lnTo>
                    <a:pt x="881249" y="659527"/>
                  </a:lnTo>
                  <a:lnTo>
                    <a:pt x="870582" y="684863"/>
                  </a:lnTo>
                  <a:lnTo>
                    <a:pt x="854580" y="711532"/>
                  </a:lnTo>
                  <a:lnTo>
                    <a:pt x="839911" y="726201"/>
                  </a:lnTo>
                  <a:lnTo>
                    <a:pt x="823910" y="742202"/>
                  </a:lnTo>
                  <a:lnTo>
                    <a:pt x="787906" y="762205"/>
                  </a:lnTo>
                  <a:lnTo>
                    <a:pt x="757236" y="772873"/>
                  </a:lnTo>
                  <a:lnTo>
                    <a:pt x="719898" y="772873"/>
                  </a:lnTo>
                  <a:lnTo>
                    <a:pt x="719898" y="794208"/>
                  </a:lnTo>
                  <a:lnTo>
                    <a:pt x="683894" y="799542"/>
                  </a:lnTo>
                  <a:lnTo>
                    <a:pt x="653224" y="794208"/>
                  </a:lnTo>
                  <a:lnTo>
                    <a:pt x="617220" y="788874"/>
                  </a:lnTo>
                  <a:lnTo>
                    <a:pt x="575882" y="736869"/>
                  </a:lnTo>
                  <a:lnTo>
                    <a:pt x="529210" y="679529"/>
                  </a:lnTo>
                  <a:lnTo>
                    <a:pt x="523876" y="679529"/>
                  </a:lnTo>
                  <a:lnTo>
                    <a:pt x="518542" y="668861"/>
                  </a:lnTo>
                  <a:lnTo>
                    <a:pt x="507874" y="659527"/>
                  </a:lnTo>
                  <a:lnTo>
                    <a:pt x="507874" y="632857"/>
                  </a:lnTo>
                  <a:lnTo>
                    <a:pt x="502540" y="618189"/>
                  </a:lnTo>
                  <a:lnTo>
                    <a:pt x="497207" y="607521"/>
                  </a:lnTo>
                  <a:lnTo>
                    <a:pt x="477204" y="580851"/>
                  </a:lnTo>
                  <a:lnTo>
                    <a:pt x="446534" y="560849"/>
                  </a:lnTo>
                  <a:lnTo>
                    <a:pt x="441200" y="560849"/>
                  </a:lnTo>
                  <a:lnTo>
                    <a:pt x="448765" y="547880"/>
                  </a:lnTo>
                  <a:lnTo>
                    <a:pt x="431077" y="532871"/>
                  </a:lnTo>
                  <a:cubicBezTo>
                    <a:pt x="420722" y="524084"/>
                    <a:pt x="410138" y="515617"/>
                    <a:pt x="398645" y="508434"/>
                  </a:cubicBezTo>
                  <a:cubicBezTo>
                    <a:pt x="387293" y="501339"/>
                    <a:pt x="372519" y="501721"/>
                    <a:pt x="360545" y="495734"/>
                  </a:cubicBezTo>
                  <a:cubicBezTo>
                    <a:pt x="346893" y="488908"/>
                    <a:pt x="335145" y="478801"/>
                    <a:pt x="322445" y="470334"/>
                  </a:cubicBezTo>
                  <a:cubicBezTo>
                    <a:pt x="280112" y="474567"/>
                    <a:pt x="234323" y="465755"/>
                    <a:pt x="195445" y="483034"/>
                  </a:cubicBezTo>
                  <a:cubicBezTo>
                    <a:pt x="183212" y="488471"/>
                    <a:pt x="199782" y="510681"/>
                    <a:pt x="208145" y="521134"/>
                  </a:cubicBezTo>
                  <a:cubicBezTo>
                    <a:pt x="217680" y="533053"/>
                    <a:pt x="233545" y="538067"/>
                    <a:pt x="246245" y="546534"/>
                  </a:cubicBezTo>
                  <a:cubicBezTo>
                    <a:pt x="242012" y="563467"/>
                    <a:pt x="245887" y="584992"/>
                    <a:pt x="233545" y="597334"/>
                  </a:cubicBezTo>
                  <a:cubicBezTo>
                    <a:pt x="221203" y="609676"/>
                    <a:pt x="200024" y="612502"/>
                    <a:pt x="182745" y="610034"/>
                  </a:cubicBezTo>
                  <a:cubicBezTo>
                    <a:pt x="162117" y="607087"/>
                    <a:pt x="117294" y="557283"/>
                    <a:pt x="106545" y="546534"/>
                  </a:cubicBezTo>
                  <a:cubicBezTo>
                    <a:pt x="102312" y="533834"/>
                    <a:pt x="100346" y="520136"/>
                    <a:pt x="93845" y="508434"/>
                  </a:cubicBezTo>
                  <a:cubicBezTo>
                    <a:pt x="55868" y="440076"/>
                    <a:pt x="51225" y="440414"/>
                    <a:pt x="4945" y="394134"/>
                  </a:cubicBezTo>
                  <a:cubicBezTo>
                    <a:pt x="9178" y="381434"/>
                    <a:pt x="17645" y="369421"/>
                    <a:pt x="17645" y="356034"/>
                  </a:cubicBezTo>
                  <a:cubicBezTo>
                    <a:pt x="17645" y="312235"/>
                    <a:pt x="-22057" y="316762"/>
                    <a:pt x="17645" y="267134"/>
                  </a:cubicBezTo>
                  <a:cubicBezTo>
                    <a:pt x="26008" y="256681"/>
                    <a:pt x="43045" y="258667"/>
                    <a:pt x="55745" y="254434"/>
                  </a:cubicBezTo>
                  <a:cubicBezTo>
                    <a:pt x="72678" y="241734"/>
                    <a:pt x="92770" y="232405"/>
                    <a:pt x="106545" y="216334"/>
                  </a:cubicBezTo>
                  <a:cubicBezTo>
                    <a:pt x="122402" y="197835"/>
                    <a:pt x="127198" y="185069"/>
                    <a:pt x="130394" y="172198"/>
                  </a:cubicBezTo>
                  <a:lnTo>
                    <a:pt x="133275" y="160065"/>
                  </a:lnTo>
                  <a:lnTo>
                    <a:pt x="138240" y="166685"/>
                  </a:lnTo>
                  <a:lnTo>
                    <a:pt x="152908" y="181354"/>
                  </a:lnTo>
                  <a:lnTo>
                    <a:pt x="163576" y="186688"/>
                  </a:lnTo>
                  <a:lnTo>
                    <a:pt x="174244" y="192021"/>
                  </a:lnTo>
                  <a:lnTo>
                    <a:pt x="183579" y="186688"/>
                  </a:lnTo>
                  <a:lnTo>
                    <a:pt x="188912" y="186688"/>
                  </a:lnTo>
                  <a:lnTo>
                    <a:pt x="204914" y="166685"/>
                  </a:lnTo>
                  <a:lnTo>
                    <a:pt x="220916" y="156017"/>
                  </a:lnTo>
                  <a:lnTo>
                    <a:pt x="240918" y="145350"/>
                  </a:lnTo>
                  <a:lnTo>
                    <a:pt x="256920" y="140016"/>
                  </a:lnTo>
                  <a:lnTo>
                    <a:pt x="287590" y="134682"/>
                  </a:lnTo>
                  <a:lnTo>
                    <a:pt x="303592" y="134682"/>
                  </a:lnTo>
                  <a:lnTo>
                    <a:pt x="380934" y="73342"/>
                  </a:lnTo>
                  <a:lnTo>
                    <a:pt x="427606" y="42671"/>
                  </a:lnTo>
                  <a:lnTo>
                    <a:pt x="463610" y="21336"/>
                  </a:lnTo>
                  <a:lnTo>
                    <a:pt x="490279" y="10668"/>
                  </a:lnTo>
                  <a:lnTo>
                    <a:pt x="510281" y="533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任意多边形 3"/>
            <p:cNvSpPr/>
            <p:nvPr/>
          </p:nvSpPr>
          <p:spPr bwMode="auto">
            <a:xfrm>
              <a:off x="9563" y="7773"/>
              <a:ext cx="1817" cy="1522"/>
            </a:xfrm>
            <a:custGeom>
              <a:avLst/>
              <a:gdLst>
                <a:gd name="connsiteX0" fmla="*/ 674540 w 1153608"/>
                <a:gd name="connsiteY0" fmla="*/ 0 h 966380"/>
                <a:gd name="connsiteX1" fmla="*/ 708610 w 1153608"/>
                <a:gd name="connsiteY1" fmla="*/ 8944 h 966380"/>
                <a:gd name="connsiteX2" fmla="*/ 790367 w 1153608"/>
                <a:gd name="connsiteY2" fmla="*/ 51013 h 966380"/>
                <a:gd name="connsiteX3" fmla="*/ 827673 w 1153608"/>
                <a:gd name="connsiteY3" fmla="*/ 86732 h 966380"/>
                <a:gd name="connsiteX4" fmla="*/ 815277 w 1153608"/>
                <a:gd name="connsiteY4" fmla="*/ 104572 h 966380"/>
                <a:gd name="connsiteX5" fmla="*/ 814248 w 1153608"/>
                <a:gd name="connsiteY5" fmla="*/ 105280 h 966380"/>
                <a:gd name="connsiteX6" fmla="*/ 822905 w 1153608"/>
                <a:gd name="connsiteY6" fmla="*/ 100951 h 966380"/>
                <a:gd name="connsiteX7" fmla="*/ 848241 w 1153608"/>
                <a:gd name="connsiteY7" fmla="*/ 120953 h 966380"/>
                <a:gd name="connsiteX8" fmla="*/ 869577 w 1153608"/>
                <a:gd name="connsiteY8" fmla="*/ 142289 h 966380"/>
                <a:gd name="connsiteX9" fmla="*/ 878911 w 1153608"/>
                <a:gd name="connsiteY9" fmla="*/ 156957 h 966380"/>
                <a:gd name="connsiteX10" fmla="*/ 878911 w 1153608"/>
                <a:gd name="connsiteY10" fmla="*/ 172959 h 966380"/>
                <a:gd name="connsiteX11" fmla="*/ 884245 w 1153608"/>
                <a:gd name="connsiteY11" fmla="*/ 194295 h 966380"/>
                <a:gd name="connsiteX12" fmla="*/ 889579 w 1153608"/>
                <a:gd name="connsiteY12" fmla="*/ 208963 h 966380"/>
                <a:gd name="connsiteX13" fmla="*/ 894913 w 1153608"/>
                <a:gd name="connsiteY13" fmla="*/ 214297 h 966380"/>
                <a:gd name="connsiteX14" fmla="*/ 900247 w 1153608"/>
                <a:gd name="connsiteY14" fmla="*/ 219631 h 966380"/>
                <a:gd name="connsiteX15" fmla="*/ 946919 w 1153608"/>
                <a:gd name="connsiteY15" fmla="*/ 271637 h 966380"/>
                <a:gd name="connsiteX16" fmla="*/ 988257 w 1153608"/>
                <a:gd name="connsiteY16" fmla="*/ 323643 h 966380"/>
                <a:gd name="connsiteX17" fmla="*/ 1024261 w 1153608"/>
                <a:gd name="connsiteY17" fmla="*/ 334310 h 966380"/>
                <a:gd name="connsiteX18" fmla="*/ 1060265 w 1153608"/>
                <a:gd name="connsiteY18" fmla="*/ 338311 h 966380"/>
                <a:gd name="connsiteX19" fmla="*/ 1092268 w 1153608"/>
                <a:gd name="connsiteY19" fmla="*/ 334310 h 966380"/>
                <a:gd name="connsiteX20" fmla="*/ 1096269 w 1153608"/>
                <a:gd name="connsiteY20" fmla="*/ 334310 h 966380"/>
                <a:gd name="connsiteX21" fmla="*/ 1101602 w 1153608"/>
                <a:gd name="connsiteY21" fmla="*/ 359647 h 966380"/>
                <a:gd name="connsiteX22" fmla="*/ 1112270 w 1153608"/>
                <a:gd name="connsiteY22" fmla="*/ 380982 h 966380"/>
                <a:gd name="connsiteX23" fmla="*/ 1133606 w 1153608"/>
                <a:gd name="connsiteY23" fmla="*/ 400984 h 966380"/>
                <a:gd name="connsiteX24" fmla="*/ 1153608 w 1153608"/>
                <a:gd name="connsiteY24" fmla="*/ 416986 h 966380"/>
                <a:gd name="connsiteX25" fmla="*/ 1148274 w 1153608"/>
                <a:gd name="connsiteY25" fmla="*/ 416986 h 966380"/>
                <a:gd name="connsiteX26" fmla="*/ 1148274 w 1153608"/>
                <a:gd name="connsiteY26" fmla="*/ 422320 h 966380"/>
                <a:gd name="connsiteX27" fmla="*/ 1086934 w 1153608"/>
                <a:gd name="connsiteY27" fmla="*/ 510330 h 966380"/>
                <a:gd name="connsiteX28" fmla="*/ 1086934 w 1153608"/>
                <a:gd name="connsiteY28" fmla="*/ 524998 h 966380"/>
                <a:gd name="connsiteX29" fmla="*/ 1070932 w 1153608"/>
                <a:gd name="connsiteY29" fmla="*/ 557002 h 966380"/>
                <a:gd name="connsiteX30" fmla="*/ 1060265 w 1153608"/>
                <a:gd name="connsiteY30" fmla="*/ 571670 h 966380"/>
                <a:gd name="connsiteX31" fmla="*/ 1040262 w 1153608"/>
                <a:gd name="connsiteY31" fmla="*/ 587672 h 966380"/>
                <a:gd name="connsiteX32" fmla="*/ 1018927 w 1153608"/>
                <a:gd name="connsiteY32" fmla="*/ 593006 h 966380"/>
                <a:gd name="connsiteX33" fmla="*/ 993590 w 1153608"/>
                <a:gd name="connsiteY33" fmla="*/ 593006 h 966380"/>
                <a:gd name="connsiteX34" fmla="*/ 988257 w 1153608"/>
                <a:gd name="connsiteY34" fmla="*/ 598340 h 966380"/>
                <a:gd name="connsiteX35" fmla="*/ 977589 w 1153608"/>
                <a:gd name="connsiteY35" fmla="*/ 607674 h 966380"/>
                <a:gd name="connsiteX36" fmla="*/ 966921 w 1153608"/>
                <a:gd name="connsiteY36" fmla="*/ 634344 h 966380"/>
                <a:gd name="connsiteX37" fmla="*/ 966921 w 1153608"/>
                <a:gd name="connsiteY37" fmla="*/ 645011 h 966380"/>
                <a:gd name="connsiteX38" fmla="*/ 972255 w 1153608"/>
                <a:gd name="connsiteY38" fmla="*/ 665014 h 966380"/>
                <a:gd name="connsiteX39" fmla="*/ 966921 w 1153608"/>
                <a:gd name="connsiteY39" fmla="*/ 670347 h 966380"/>
                <a:gd name="connsiteX40" fmla="*/ 952253 w 1153608"/>
                <a:gd name="connsiteY40" fmla="*/ 675681 h 966380"/>
                <a:gd name="connsiteX41" fmla="*/ 925583 w 1153608"/>
                <a:gd name="connsiteY41" fmla="*/ 670347 h 966380"/>
                <a:gd name="connsiteX42" fmla="*/ 910915 w 1153608"/>
                <a:gd name="connsiteY42" fmla="*/ 675681 h 966380"/>
                <a:gd name="connsiteX43" fmla="*/ 900247 w 1153608"/>
                <a:gd name="connsiteY43" fmla="*/ 681015 h 966380"/>
                <a:gd name="connsiteX44" fmla="*/ 889579 w 1153608"/>
                <a:gd name="connsiteY44" fmla="*/ 691683 h 966380"/>
                <a:gd name="connsiteX45" fmla="*/ 884245 w 1153608"/>
                <a:gd name="connsiteY45" fmla="*/ 711685 h 966380"/>
                <a:gd name="connsiteX46" fmla="*/ 873577 w 1153608"/>
                <a:gd name="connsiteY46" fmla="*/ 747689 h 966380"/>
                <a:gd name="connsiteX47" fmla="*/ 873577 w 1153608"/>
                <a:gd name="connsiteY47" fmla="*/ 789027 h 966380"/>
                <a:gd name="connsiteX48" fmla="*/ 873577 w 1153608"/>
                <a:gd name="connsiteY48" fmla="*/ 851701 h 966380"/>
                <a:gd name="connsiteX49" fmla="*/ 878911 w 1153608"/>
                <a:gd name="connsiteY49" fmla="*/ 882371 h 966380"/>
                <a:gd name="connsiteX50" fmla="*/ 878911 w 1153608"/>
                <a:gd name="connsiteY50" fmla="*/ 893039 h 966380"/>
                <a:gd name="connsiteX51" fmla="*/ 878911 w 1153608"/>
                <a:gd name="connsiteY51" fmla="*/ 898373 h 966380"/>
                <a:gd name="connsiteX52" fmla="*/ 873577 w 1153608"/>
                <a:gd name="connsiteY52" fmla="*/ 909041 h 966380"/>
                <a:gd name="connsiteX53" fmla="*/ 869577 w 1153608"/>
                <a:gd name="connsiteY53" fmla="*/ 909041 h 966380"/>
                <a:gd name="connsiteX54" fmla="*/ 858909 w 1153608"/>
                <a:gd name="connsiteY54" fmla="*/ 898373 h 966380"/>
                <a:gd name="connsiteX55" fmla="*/ 837573 w 1153608"/>
                <a:gd name="connsiteY55" fmla="*/ 877037 h 966380"/>
                <a:gd name="connsiteX56" fmla="*/ 812237 w 1153608"/>
                <a:gd name="connsiteY56" fmla="*/ 846367 h 966380"/>
                <a:gd name="connsiteX57" fmla="*/ 801569 w 1153608"/>
                <a:gd name="connsiteY57" fmla="*/ 826365 h 966380"/>
                <a:gd name="connsiteX58" fmla="*/ 785567 w 1153608"/>
                <a:gd name="connsiteY58" fmla="*/ 815697 h 966380"/>
                <a:gd name="connsiteX59" fmla="*/ 776233 w 1153608"/>
                <a:gd name="connsiteY59" fmla="*/ 805029 h 966380"/>
                <a:gd name="connsiteX60" fmla="*/ 765565 w 1153608"/>
                <a:gd name="connsiteY60" fmla="*/ 805029 h 966380"/>
                <a:gd name="connsiteX61" fmla="*/ 754897 w 1153608"/>
                <a:gd name="connsiteY61" fmla="*/ 805029 h 966380"/>
                <a:gd name="connsiteX62" fmla="*/ 744229 w 1153608"/>
                <a:gd name="connsiteY62" fmla="*/ 810363 h 966380"/>
                <a:gd name="connsiteX63" fmla="*/ 729561 w 1153608"/>
                <a:gd name="connsiteY63" fmla="*/ 826365 h 966380"/>
                <a:gd name="connsiteX64" fmla="*/ 713559 w 1153608"/>
                <a:gd name="connsiteY64" fmla="*/ 846367 h 966380"/>
                <a:gd name="connsiteX65" fmla="*/ 708225 w 1153608"/>
                <a:gd name="connsiteY65" fmla="*/ 873037 h 966380"/>
                <a:gd name="connsiteX66" fmla="*/ 692224 w 1153608"/>
                <a:gd name="connsiteY66" fmla="*/ 909041 h 966380"/>
                <a:gd name="connsiteX67" fmla="*/ 677555 w 1153608"/>
                <a:gd name="connsiteY67" fmla="*/ 919708 h 966380"/>
                <a:gd name="connsiteX68" fmla="*/ 661554 w 1153608"/>
                <a:gd name="connsiteY68" fmla="*/ 923709 h 966380"/>
                <a:gd name="connsiteX69" fmla="*/ 641551 w 1153608"/>
                <a:gd name="connsiteY69" fmla="*/ 929043 h 966380"/>
                <a:gd name="connsiteX70" fmla="*/ 620216 w 1153608"/>
                <a:gd name="connsiteY70" fmla="*/ 929043 h 966380"/>
                <a:gd name="connsiteX71" fmla="*/ 584212 w 1153608"/>
                <a:gd name="connsiteY71" fmla="*/ 950378 h 966380"/>
                <a:gd name="connsiteX72" fmla="*/ 553542 w 1153608"/>
                <a:gd name="connsiteY72" fmla="*/ 961046 h 966380"/>
                <a:gd name="connsiteX73" fmla="*/ 537540 w 1153608"/>
                <a:gd name="connsiteY73" fmla="*/ 966380 h 966380"/>
                <a:gd name="connsiteX74" fmla="*/ 521538 w 1153608"/>
                <a:gd name="connsiteY74" fmla="*/ 966380 h 966380"/>
                <a:gd name="connsiteX75" fmla="*/ 526872 w 1153608"/>
                <a:gd name="connsiteY75" fmla="*/ 929043 h 966380"/>
                <a:gd name="connsiteX76" fmla="*/ 526872 w 1153608"/>
                <a:gd name="connsiteY76" fmla="*/ 903707 h 966380"/>
                <a:gd name="connsiteX77" fmla="*/ 516204 w 1153608"/>
                <a:gd name="connsiteY77" fmla="*/ 882371 h 966380"/>
                <a:gd name="connsiteX78" fmla="*/ 496202 w 1153608"/>
                <a:gd name="connsiteY78" fmla="*/ 867703 h 966380"/>
                <a:gd name="connsiteX79" fmla="*/ 474866 w 1153608"/>
                <a:gd name="connsiteY79" fmla="*/ 851701 h 966380"/>
                <a:gd name="connsiteX80" fmla="*/ 454864 w 1153608"/>
                <a:gd name="connsiteY80" fmla="*/ 841033 h 966380"/>
                <a:gd name="connsiteX81" fmla="*/ 418860 w 1153608"/>
                <a:gd name="connsiteY81" fmla="*/ 826365 h 966380"/>
                <a:gd name="connsiteX82" fmla="*/ 402858 w 1153608"/>
                <a:gd name="connsiteY82" fmla="*/ 810363 h 966380"/>
                <a:gd name="connsiteX83" fmla="*/ 397524 w 1153608"/>
                <a:gd name="connsiteY83" fmla="*/ 799695 h 966380"/>
                <a:gd name="connsiteX84" fmla="*/ 397524 w 1153608"/>
                <a:gd name="connsiteY84" fmla="*/ 789027 h 966380"/>
                <a:gd name="connsiteX85" fmla="*/ 402858 w 1153608"/>
                <a:gd name="connsiteY85" fmla="*/ 785027 h 966380"/>
                <a:gd name="connsiteX86" fmla="*/ 485534 w 1153608"/>
                <a:gd name="connsiteY86" fmla="*/ 779693 h 966380"/>
                <a:gd name="connsiteX87" fmla="*/ 512204 w 1153608"/>
                <a:gd name="connsiteY87" fmla="*/ 774359 h 966380"/>
                <a:gd name="connsiteX88" fmla="*/ 532206 w 1153608"/>
                <a:gd name="connsiteY88" fmla="*/ 758357 h 966380"/>
                <a:gd name="connsiteX89" fmla="*/ 548208 w 1153608"/>
                <a:gd name="connsiteY89" fmla="*/ 742355 h 966380"/>
                <a:gd name="connsiteX90" fmla="*/ 557542 w 1153608"/>
                <a:gd name="connsiteY90" fmla="*/ 722353 h 966380"/>
                <a:gd name="connsiteX91" fmla="*/ 562876 w 1153608"/>
                <a:gd name="connsiteY91" fmla="*/ 681015 h 966380"/>
                <a:gd name="connsiteX92" fmla="*/ 568210 w 1153608"/>
                <a:gd name="connsiteY92" fmla="*/ 665014 h 966380"/>
                <a:gd name="connsiteX93" fmla="*/ 553542 w 1153608"/>
                <a:gd name="connsiteY93" fmla="*/ 645011 h 966380"/>
                <a:gd name="connsiteX94" fmla="*/ 501536 w 1153608"/>
                <a:gd name="connsiteY94" fmla="*/ 587672 h 966380"/>
                <a:gd name="connsiteX95" fmla="*/ 465532 w 1153608"/>
                <a:gd name="connsiteY95" fmla="*/ 546334 h 966380"/>
                <a:gd name="connsiteX96" fmla="*/ 454864 w 1153608"/>
                <a:gd name="connsiteY96" fmla="*/ 530332 h 966380"/>
                <a:gd name="connsiteX97" fmla="*/ 449530 w 1153608"/>
                <a:gd name="connsiteY97" fmla="*/ 515664 h 966380"/>
                <a:gd name="connsiteX98" fmla="*/ 449616 w 1153608"/>
                <a:gd name="connsiteY98" fmla="*/ 515322 h 966380"/>
                <a:gd name="connsiteX99" fmla="*/ 442332 w 1153608"/>
                <a:gd name="connsiteY99" fmla="*/ 515322 h 966380"/>
                <a:gd name="connsiteX100" fmla="*/ 416996 w 1153608"/>
                <a:gd name="connsiteY100" fmla="*/ 519323 h 966380"/>
                <a:gd name="connsiteX101" fmla="*/ 400995 w 1153608"/>
                <a:gd name="connsiteY101" fmla="*/ 519323 h 966380"/>
                <a:gd name="connsiteX102" fmla="*/ 380992 w 1153608"/>
                <a:gd name="connsiteY102" fmla="*/ 515322 h 966380"/>
                <a:gd name="connsiteX103" fmla="*/ 359657 w 1153608"/>
                <a:gd name="connsiteY103" fmla="*/ 504654 h 966380"/>
                <a:gd name="connsiteX104" fmla="*/ 343655 w 1153608"/>
                <a:gd name="connsiteY104" fmla="*/ 488653 h 966380"/>
                <a:gd name="connsiteX105" fmla="*/ 323653 w 1153608"/>
                <a:gd name="connsiteY105" fmla="*/ 472651 h 966380"/>
                <a:gd name="connsiteX106" fmla="*/ 307651 w 1153608"/>
                <a:gd name="connsiteY106" fmla="*/ 468650 h 966380"/>
                <a:gd name="connsiteX107" fmla="*/ 291649 w 1153608"/>
                <a:gd name="connsiteY107" fmla="*/ 463316 h 966380"/>
                <a:gd name="connsiteX108" fmla="*/ 276981 w 1153608"/>
                <a:gd name="connsiteY108" fmla="*/ 468650 h 966380"/>
                <a:gd name="connsiteX109" fmla="*/ 260979 w 1153608"/>
                <a:gd name="connsiteY109" fmla="*/ 477985 h 966380"/>
                <a:gd name="connsiteX110" fmla="*/ 250311 w 1153608"/>
                <a:gd name="connsiteY110" fmla="*/ 499320 h 966380"/>
                <a:gd name="connsiteX111" fmla="*/ 250311 w 1153608"/>
                <a:gd name="connsiteY111" fmla="*/ 524657 h 966380"/>
                <a:gd name="connsiteX112" fmla="*/ 250311 w 1153608"/>
                <a:gd name="connsiteY112" fmla="*/ 561994 h 966380"/>
                <a:gd name="connsiteX113" fmla="*/ 250311 w 1153608"/>
                <a:gd name="connsiteY113" fmla="*/ 592664 h 966380"/>
                <a:gd name="connsiteX114" fmla="*/ 246311 w 1153608"/>
                <a:gd name="connsiteY114" fmla="*/ 612666 h 966380"/>
                <a:gd name="connsiteX115" fmla="*/ 235643 w 1153608"/>
                <a:gd name="connsiteY115" fmla="*/ 634002 h 966380"/>
                <a:gd name="connsiteX116" fmla="*/ 224975 w 1153608"/>
                <a:gd name="connsiteY116" fmla="*/ 650004 h 966380"/>
                <a:gd name="connsiteX117" fmla="*/ 208973 w 1153608"/>
                <a:gd name="connsiteY117" fmla="*/ 664672 h 966380"/>
                <a:gd name="connsiteX118" fmla="*/ 194305 w 1153608"/>
                <a:gd name="connsiteY118" fmla="*/ 670006 h 966380"/>
                <a:gd name="connsiteX119" fmla="*/ 95627 w 1153608"/>
                <a:gd name="connsiteY119" fmla="*/ 597998 h 966380"/>
                <a:gd name="connsiteX120" fmla="*/ 32954 w 1153608"/>
                <a:gd name="connsiteY120" fmla="*/ 597998 h 966380"/>
                <a:gd name="connsiteX121" fmla="*/ 7618 w 1153608"/>
                <a:gd name="connsiteY121" fmla="*/ 587330 h 966380"/>
                <a:gd name="connsiteX122" fmla="*/ 0 w 1153608"/>
                <a:gd name="connsiteY122" fmla="*/ 585807 h 966380"/>
                <a:gd name="connsiteX123" fmla="*/ 1379 w 1153608"/>
                <a:gd name="connsiteY123" fmla="*/ 584413 h 966380"/>
                <a:gd name="connsiteX124" fmla="*/ 14079 w 1153608"/>
                <a:gd name="connsiteY124" fmla="*/ 520913 h 966380"/>
                <a:gd name="connsiteX125" fmla="*/ 26779 w 1153608"/>
                <a:gd name="connsiteY125" fmla="*/ 241513 h 966380"/>
                <a:gd name="connsiteX126" fmla="*/ 64879 w 1153608"/>
                <a:gd name="connsiteY126" fmla="*/ 203413 h 966380"/>
                <a:gd name="connsiteX127" fmla="*/ 191879 w 1153608"/>
                <a:gd name="connsiteY127" fmla="*/ 89113 h 966380"/>
                <a:gd name="connsiteX128" fmla="*/ 293479 w 1153608"/>
                <a:gd name="connsiteY128" fmla="*/ 63713 h 966380"/>
                <a:gd name="connsiteX129" fmla="*/ 395079 w 1153608"/>
                <a:gd name="connsiteY129" fmla="*/ 51013 h 966380"/>
                <a:gd name="connsiteX130" fmla="*/ 433179 w 1153608"/>
                <a:gd name="connsiteY130" fmla="*/ 63713 h 966380"/>
                <a:gd name="connsiteX131" fmla="*/ 496679 w 1153608"/>
                <a:gd name="connsiteY131" fmla="*/ 89113 h 966380"/>
                <a:gd name="connsiteX132" fmla="*/ 534779 w 1153608"/>
                <a:gd name="connsiteY132" fmla="*/ 127213 h 966380"/>
                <a:gd name="connsiteX133" fmla="*/ 572879 w 1153608"/>
                <a:gd name="connsiteY133" fmla="*/ 139913 h 966380"/>
                <a:gd name="connsiteX134" fmla="*/ 622885 w 1153608"/>
                <a:gd name="connsiteY134" fmla="*/ 111338 h 966380"/>
                <a:gd name="connsiteX135" fmla="*/ 621064 w 1153608"/>
                <a:gd name="connsiteY135" fmla="*/ 80228 h 966380"/>
                <a:gd name="connsiteX136" fmla="*/ 573672 w 1153608"/>
                <a:gd name="connsiteY136" fmla="*/ 29581 h 966380"/>
                <a:gd name="connsiteX137" fmla="*/ 634244 w 1153608"/>
                <a:gd name="connsiteY137" fmla="*/ 5687 h 966380"/>
                <a:gd name="connsiteX138" fmla="*/ 674540 w 1153608"/>
                <a:gd name="connsiteY138" fmla="*/ 0 h 96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153608" h="966380">
                  <a:moveTo>
                    <a:pt x="674540" y="0"/>
                  </a:moveTo>
                  <a:cubicBezTo>
                    <a:pt x="687282" y="45"/>
                    <a:pt x="698986" y="2528"/>
                    <a:pt x="708610" y="8944"/>
                  </a:cubicBezTo>
                  <a:cubicBezTo>
                    <a:pt x="711929" y="9774"/>
                    <a:pt x="770523" y="38048"/>
                    <a:pt x="790367" y="51013"/>
                  </a:cubicBezTo>
                  <a:cubicBezTo>
                    <a:pt x="810211" y="63978"/>
                    <a:pt x="817902" y="75006"/>
                    <a:pt x="827673" y="86732"/>
                  </a:cubicBezTo>
                  <a:lnTo>
                    <a:pt x="815277" y="104572"/>
                  </a:lnTo>
                  <a:lnTo>
                    <a:pt x="814248" y="105280"/>
                  </a:lnTo>
                  <a:lnTo>
                    <a:pt x="822905" y="100951"/>
                  </a:lnTo>
                  <a:lnTo>
                    <a:pt x="848241" y="120953"/>
                  </a:lnTo>
                  <a:lnTo>
                    <a:pt x="869577" y="142289"/>
                  </a:lnTo>
                  <a:lnTo>
                    <a:pt x="878911" y="156957"/>
                  </a:lnTo>
                  <a:lnTo>
                    <a:pt x="878911" y="172959"/>
                  </a:lnTo>
                  <a:lnTo>
                    <a:pt x="884245" y="194295"/>
                  </a:lnTo>
                  <a:lnTo>
                    <a:pt x="889579" y="208963"/>
                  </a:lnTo>
                  <a:lnTo>
                    <a:pt x="894913" y="214297"/>
                  </a:lnTo>
                  <a:lnTo>
                    <a:pt x="900247" y="219631"/>
                  </a:lnTo>
                  <a:lnTo>
                    <a:pt x="946919" y="271637"/>
                  </a:lnTo>
                  <a:lnTo>
                    <a:pt x="988257" y="323643"/>
                  </a:lnTo>
                  <a:lnTo>
                    <a:pt x="1024261" y="334310"/>
                  </a:lnTo>
                  <a:lnTo>
                    <a:pt x="1060265" y="338311"/>
                  </a:lnTo>
                  <a:lnTo>
                    <a:pt x="1092268" y="334310"/>
                  </a:lnTo>
                  <a:lnTo>
                    <a:pt x="1096269" y="334310"/>
                  </a:lnTo>
                  <a:lnTo>
                    <a:pt x="1101602" y="359647"/>
                  </a:lnTo>
                  <a:lnTo>
                    <a:pt x="1112270" y="380982"/>
                  </a:lnTo>
                  <a:lnTo>
                    <a:pt x="1133606" y="400984"/>
                  </a:lnTo>
                  <a:lnTo>
                    <a:pt x="1153608" y="416986"/>
                  </a:lnTo>
                  <a:lnTo>
                    <a:pt x="1148274" y="416986"/>
                  </a:lnTo>
                  <a:lnTo>
                    <a:pt x="1148274" y="422320"/>
                  </a:lnTo>
                  <a:lnTo>
                    <a:pt x="1086934" y="510330"/>
                  </a:lnTo>
                  <a:lnTo>
                    <a:pt x="1086934" y="524998"/>
                  </a:lnTo>
                  <a:lnTo>
                    <a:pt x="1070932" y="557002"/>
                  </a:lnTo>
                  <a:lnTo>
                    <a:pt x="1060265" y="571670"/>
                  </a:lnTo>
                  <a:lnTo>
                    <a:pt x="1040262" y="587672"/>
                  </a:lnTo>
                  <a:lnTo>
                    <a:pt x="1018927" y="593006"/>
                  </a:lnTo>
                  <a:lnTo>
                    <a:pt x="993590" y="593006"/>
                  </a:lnTo>
                  <a:lnTo>
                    <a:pt x="988257" y="598340"/>
                  </a:lnTo>
                  <a:lnTo>
                    <a:pt x="977589" y="607674"/>
                  </a:lnTo>
                  <a:lnTo>
                    <a:pt x="966921" y="634344"/>
                  </a:lnTo>
                  <a:lnTo>
                    <a:pt x="966921" y="645011"/>
                  </a:lnTo>
                  <a:lnTo>
                    <a:pt x="972255" y="665014"/>
                  </a:lnTo>
                  <a:lnTo>
                    <a:pt x="966921" y="670347"/>
                  </a:lnTo>
                  <a:lnTo>
                    <a:pt x="952253" y="675681"/>
                  </a:lnTo>
                  <a:lnTo>
                    <a:pt x="925583" y="670347"/>
                  </a:lnTo>
                  <a:lnTo>
                    <a:pt x="910915" y="675681"/>
                  </a:lnTo>
                  <a:lnTo>
                    <a:pt x="900247" y="681015"/>
                  </a:lnTo>
                  <a:lnTo>
                    <a:pt x="889579" y="691683"/>
                  </a:lnTo>
                  <a:lnTo>
                    <a:pt x="884245" y="711685"/>
                  </a:lnTo>
                  <a:lnTo>
                    <a:pt x="873577" y="747689"/>
                  </a:lnTo>
                  <a:lnTo>
                    <a:pt x="873577" y="789027"/>
                  </a:lnTo>
                  <a:lnTo>
                    <a:pt x="873577" y="851701"/>
                  </a:lnTo>
                  <a:lnTo>
                    <a:pt x="878911" y="882371"/>
                  </a:lnTo>
                  <a:lnTo>
                    <a:pt x="878911" y="893039"/>
                  </a:lnTo>
                  <a:lnTo>
                    <a:pt x="878911" y="898373"/>
                  </a:lnTo>
                  <a:lnTo>
                    <a:pt x="873577" y="909041"/>
                  </a:lnTo>
                  <a:lnTo>
                    <a:pt x="869577" y="909041"/>
                  </a:lnTo>
                  <a:lnTo>
                    <a:pt x="858909" y="898373"/>
                  </a:lnTo>
                  <a:lnTo>
                    <a:pt x="837573" y="877037"/>
                  </a:lnTo>
                  <a:lnTo>
                    <a:pt x="812237" y="846367"/>
                  </a:lnTo>
                  <a:lnTo>
                    <a:pt x="801569" y="826365"/>
                  </a:lnTo>
                  <a:lnTo>
                    <a:pt x="785567" y="815697"/>
                  </a:lnTo>
                  <a:lnTo>
                    <a:pt x="776233" y="805029"/>
                  </a:lnTo>
                  <a:lnTo>
                    <a:pt x="765565" y="805029"/>
                  </a:lnTo>
                  <a:lnTo>
                    <a:pt x="754897" y="805029"/>
                  </a:lnTo>
                  <a:lnTo>
                    <a:pt x="744229" y="810363"/>
                  </a:lnTo>
                  <a:lnTo>
                    <a:pt x="729561" y="826365"/>
                  </a:lnTo>
                  <a:lnTo>
                    <a:pt x="713559" y="846367"/>
                  </a:lnTo>
                  <a:lnTo>
                    <a:pt x="708225" y="873037"/>
                  </a:lnTo>
                  <a:lnTo>
                    <a:pt x="692224" y="909041"/>
                  </a:lnTo>
                  <a:lnTo>
                    <a:pt x="677555" y="919708"/>
                  </a:lnTo>
                  <a:lnTo>
                    <a:pt x="661554" y="923709"/>
                  </a:lnTo>
                  <a:lnTo>
                    <a:pt x="641551" y="929043"/>
                  </a:lnTo>
                  <a:lnTo>
                    <a:pt x="620216" y="929043"/>
                  </a:lnTo>
                  <a:lnTo>
                    <a:pt x="584212" y="950378"/>
                  </a:lnTo>
                  <a:lnTo>
                    <a:pt x="553542" y="961046"/>
                  </a:lnTo>
                  <a:lnTo>
                    <a:pt x="537540" y="966380"/>
                  </a:lnTo>
                  <a:lnTo>
                    <a:pt x="521538" y="966380"/>
                  </a:lnTo>
                  <a:lnTo>
                    <a:pt x="526872" y="929043"/>
                  </a:lnTo>
                  <a:lnTo>
                    <a:pt x="526872" y="903707"/>
                  </a:lnTo>
                  <a:lnTo>
                    <a:pt x="516204" y="882371"/>
                  </a:lnTo>
                  <a:lnTo>
                    <a:pt x="496202" y="867703"/>
                  </a:lnTo>
                  <a:lnTo>
                    <a:pt x="474866" y="851701"/>
                  </a:lnTo>
                  <a:lnTo>
                    <a:pt x="454864" y="841033"/>
                  </a:lnTo>
                  <a:lnTo>
                    <a:pt x="418860" y="826365"/>
                  </a:lnTo>
                  <a:lnTo>
                    <a:pt x="402858" y="810363"/>
                  </a:lnTo>
                  <a:lnTo>
                    <a:pt x="397524" y="799695"/>
                  </a:lnTo>
                  <a:lnTo>
                    <a:pt x="397524" y="789027"/>
                  </a:lnTo>
                  <a:lnTo>
                    <a:pt x="402858" y="785027"/>
                  </a:lnTo>
                  <a:lnTo>
                    <a:pt x="485534" y="779693"/>
                  </a:lnTo>
                  <a:lnTo>
                    <a:pt x="512204" y="774359"/>
                  </a:lnTo>
                  <a:lnTo>
                    <a:pt x="532206" y="758357"/>
                  </a:lnTo>
                  <a:lnTo>
                    <a:pt x="548208" y="742355"/>
                  </a:lnTo>
                  <a:lnTo>
                    <a:pt x="557542" y="722353"/>
                  </a:lnTo>
                  <a:lnTo>
                    <a:pt x="562876" y="681015"/>
                  </a:lnTo>
                  <a:lnTo>
                    <a:pt x="568210" y="665014"/>
                  </a:lnTo>
                  <a:lnTo>
                    <a:pt x="553542" y="645011"/>
                  </a:lnTo>
                  <a:lnTo>
                    <a:pt x="501536" y="587672"/>
                  </a:lnTo>
                  <a:lnTo>
                    <a:pt x="465532" y="546334"/>
                  </a:lnTo>
                  <a:lnTo>
                    <a:pt x="454864" y="530332"/>
                  </a:lnTo>
                  <a:lnTo>
                    <a:pt x="449530" y="515664"/>
                  </a:lnTo>
                  <a:lnTo>
                    <a:pt x="449616" y="515322"/>
                  </a:lnTo>
                  <a:lnTo>
                    <a:pt x="442332" y="515322"/>
                  </a:lnTo>
                  <a:lnTo>
                    <a:pt x="416996" y="519323"/>
                  </a:lnTo>
                  <a:lnTo>
                    <a:pt x="400995" y="519323"/>
                  </a:lnTo>
                  <a:lnTo>
                    <a:pt x="380992" y="515322"/>
                  </a:lnTo>
                  <a:lnTo>
                    <a:pt x="359657" y="504654"/>
                  </a:lnTo>
                  <a:lnTo>
                    <a:pt x="343655" y="488653"/>
                  </a:lnTo>
                  <a:lnTo>
                    <a:pt x="323653" y="472651"/>
                  </a:lnTo>
                  <a:lnTo>
                    <a:pt x="307651" y="468650"/>
                  </a:lnTo>
                  <a:lnTo>
                    <a:pt x="291649" y="463316"/>
                  </a:lnTo>
                  <a:lnTo>
                    <a:pt x="276981" y="468650"/>
                  </a:lnTo>
                  <a:lnTo>
                    <a:pt x="260979" y="477985"/>
                  </a:lnTo>
                  <a:lnTo>
                    <a:pt x="250311" y="499320"/>
                  </a:lnTo>
                  <a:lnTo>
                    <a:pt x="250311" y="524657"/>
                  </a:lnTo>
                  <a:lnTo>
                    <a:pt x="250311" y="561994"/>
                  </a:lnTo>
                  <a:lnTo>
                    <a:pt x="250311" y="592664"/>
                  </a:lnTo>
                  <a:lnTo>
                    <a:pt x="246311" y="612666"/>
                  </a:lnTo>
                  <a:lnTo>
                    <a:pt x="235643" y="634002"/>
                  </a:lnTo>
                  <a:lnTo>
                    <a:pt x="224975" y="650004"/>
                  </a:lnTo>
                  <a:lnTo>
                    <a:pt x="208973" y="664672"/>
                  </a:lnTo>
                  <a:lnTo>
                    <a:pt x="194305" y="670006"/>
                  </a:lnTo>
                  <a:lnTo>
                    <a:pt x="95627" y="597998"/>
                  </a:lnTo>
                  <a:lnTo>
                    <a:pt x="32954" y="597998"/>
                  </a:lnTo>
                  <a:lnTo>
                    <a:pt x="7618" y="587330"/>
                  </a:lnTo>
                  <a:lnTo>
                    <a:pt x="0" y="585807"/>
                  </a:lnTo>
                  <a:lnTo>
                    <a:pt x="1379" y="584413"/>
                  </a:lnTo>
                  <a:cubicBezTo>
                    <a:pt x="12968" y="566202"/>
                    <a:pt x="12484" y="542440"/>
                    <a:pt x="14079" y="520913"/>
                  </a:cubicBezTo>
                  <a:cubicBezTo>
                    <a:pt x="20966" y="427938"/>
                    <a:pt x="22546" y="334646"/>
                    <a:pt x="26779" y="241513"/>
                  </a:cubicBezTo>
                  <a:lnTo>
                    <a:pt x="64879" y="203413"/>
                  </a:lnTo>
                  <a:cubicBezTo>
                    <a:pt x="156046" y="112246"/>
                    <a:pt x="112342" y="148766"/>
                    <a:pt x="191879" y="89113"/>
                  </a:cubicBezTo>
                  <a:cubicBezTo>
                    <a:pt x="191879" y="89113"/>
                    <a:pt x="259168" y="70146"/>
                    <a:pt x="293479" y="63713"/>
                  </a:cubicBezTo>
                  <a:cubicBezTo>
                    <a:pt x="327025" y="57423"/>
                    <a:pt x="360949" y="51013"/>
                    <a:pt x="395079" y="51013"/>
                  </a:cubicBezTo>
                  <a:cubicBezTo>
                    <a:pt x="408466" y="51013"/>
                    <a:pt x="420644" y="59013"/>
                    <a:pt x="433179" y="63713"/>
                  </a:cubicBezTo>
                  <a:cubicBezTo>
                    <a:pt x="454525" y="71718"/>
                    <a:pt x="479746" y="78530"/>
                    <a:pt x="496679" y="89113"/>
                  </a:cubicBezTo>
                  <a:cubicBezTo>
                    <a:pt x="513612" y="99696"/>
                    <a:pt x="506058" y="112853"/>
                    <a:pt x="534779" y="127213"/>
                  </a:cubicBezTo>
                  <a:cubicBezTo>
                    <a:pt x="546753" y="133200"/>
                    <a:pt x="558195" y="142559"/>
                    <a:pt x="572879" y="139913"/>
                  </a:cubicBezTo>
                  <a:cubicBezTo>
                    <a:pt x="587563" y="137267"/>
                    <a:pt x="618823" y="122476"/>
                    <a:pt x="622885" y="111338"/>
                  </a:cubicBezTo>
                  <a:cubicBezTo>
                    <a:pt x="626947" y="100200"/>
                    <a:pt x="629663" y="95442"/>
                    <a:pt x="621064" y="80228"/>
                  </a:cubicBezTo>
                  <a:cubicBezTo>
                    <a:pt x="598177" y="67395"/>
                    <a:pt x="571078" y="42798"/>
                    <a:pt x="573672" y="29581"/>
                  </a:cubicBezTo>
                  <a:cubicBezTo>
                    <a:pt x="582542" y="4206"/>
                    <a:pt x="625061" y="7912"/>
                    <a:pt x="634244" y="5687"/>
                  </a:cubicBezTo>
                  <a:cubicBezTo>
                    <a:pt x="648019" y="2349"/>
                    <a:pt x="661798" y="-44"/>
                    <a:pt x="674540" y="0"/>
                  </a:cubicBez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7168" y="8141"/>
              <a:ext cx="2707" cy="2463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9026" y="9519"/>
              <a:ext cx="2480" cy="1934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/>
            <p:nvPr/>
          </p:nvSpPr>
          <p:spPr bwMode="auto">
            <a:xfrm>
              <a:off x="10389" y="8435"/>
              <a:ext cx="987" cy="857"/>
            </a:xfrm>
            <a:custGeom>
              <a:avLst/>
              <a:gdLst>
                <a:gd name="T0" fmla="*/ 470 w 470"/>
                <a:gd name="T1" fmla="*/ 0 h 408"/>
                <a:gd name="T2" fmla="*/ 424 w 470"/>
                <a:gd name="T3" fmla="*/ 66 h 408"/>
                <a:gd name="T4" fmla="*/ 424 w 470"/>
                <a:gd name="T5" fmla="*/ 66 h 408"/>
                <a:gd name="T6" fmla="*/ 420 w 470"/>
                <a:gd name="T7" fmla="*/ 81 h 408"/>
                <a:gd name="T8" fmla="*/ 412 w 470"/>
                <a:gd name="T9" fmla="*/ 105 h 408"/>
                <a:gd name="T10" fmla="*/ 400 w 470"/>
                <a:gd name="T11" fmla="*/ 116 h 408"/>
                <a:gd name="T12" fmla="*/ 389 w 470"/>
                <a:gd name="T13" fmla="*/ 128 h 408"/>
                <a:gd name="T14" fmla="*/ 373 w 470"/>
                <a:gd name="T15" fmla="*/ 132 h 408"/>
                <a:gd name="T16" fmla="*/ 354 w 470"/>
                <a:gd name="T17" fmla="*/ 132 h 408"/>
                <a:gd name="T18" fmla="*/ 354 w 470"/>
                <a:gd name="T19" fmla="*/ 132 h 408"/>
                <a:gd name="T20" fmla="*/ 350 w 470"/>
                <a:gd name="T21" fmla="*/ 132 h 408"/>
                <a:gd name="T22" fmla="*/ 342 w 470"/>
                <a:gd name="T23" fmla="*/ 143 h 408"/>
                <a:gd name="T24" fmla="*/ 334 w 470"/>
                <a:gd name="T25" fmla="*/ 159 h 408"/>
                <a:gd name="T26" fmla="*/ 334 w 470"/>
                <a:gd name="T27" fmla="*/ 171 h 408"/>
                <a:gd name="T28" fmla="*/ 334 w 470"/>
                <a:gd name="T29" fmla="*/ 182 h 408"/>
                <a:gd name="T30" fmla="*/ 334 w 470"/>
                <a:gd name="T31" fmla="*/ 182 h 408"/>
                <a:gd name="T32" fmla="*/ 334 w 470"/>
                <a:gd name="T33" fmla="*/ 186 h 408"/>
                <a:gd name="T34" fmla="*/ 330 w 470"/>
                <a:gd name="T35" fmla="*/ 190 h 408"/>
                <a:gd name="T36" fmla="*/ 323 w 470"/>
                <a:gd name="T37" fmla="*/ 190 h 408"/>
                <a:gd name="T38" fmla="*/ 303 w 470"/>
                <a:gd name="T39" fmla="*/ 190 h 408"/>
                <a:gd name="T40" fmla="*/ 303 w 470"/>
                <a:gd name="T41" fmla="*/ 190 h 408"/>
                <a:gd name="T42" fmla="*/ 288 w 470"/>
                <a:gd name="T43" fmla="*/ 190 h 408"/>
                <a:gd name="T44" fmla="*/ 280 w 470"/>
                <a:gd name="T45" fmla="*/ 198 h 408"/>
                <a:gd name="T46" fmla="*/ 272 w 470"/>
                <a:gd name="T47" fmla="*/ 206 h 408"/>
                <a:gd name="T48" fmla="*/ 268 w 470"/>
                <a:gd name="T49" fmla="*/ 217 h 408"/>
                <a:gd name="T50" fmla="*/ 264 w 470"/>
                <a:gd name="T51" fmla="*/ 248 h 408"/>
                <a:gd name="T52" fmla="*/ 264 w 470"/>
                <a:gd name="T53" fmla="*/ 279 h 408"/>
                <a:gd name="T54" fmla="*/ 264 w 470"/>
                <a:gd name="T55" fmla="*/ 279 h 408"/>
                <a:gd name="T56" fmla="*/ 264 w 470"/>
                <a:gd name="T57" fmla="*/ 326 h 408"/>
                <a:gd name="T58" fmla="*/ 264 w 470"/>
                <a:gd name="T59" fmla="*/ 345 h 408"/>
                <a:gd name="T60" fmla="*/ 264 w 470"/>
                <a:gd name="T61" fmla="*/ 345 h 408"/>
                <a:gd name="T62" fmla="*/ 268 w 470"/>
                <a:gd name="T63" fmla="*/ 353 h 408"/>
                <a:gd name="T64" fmla="*/ 264 w 470"/>
                <a:gd name="T65" fmla="*/ 361 h 408"/>
                <a:gd name="T66" fmla="*/ 264 w 470"/>
                <a:gd name="T67" fmla="*/ 365 h 408"/>
                <a:gd name="T68" fmla="*/ 260 w 470"/>
                <a:gd name="T69" fmla="*/ 365 h 408"/>
                <a:gd name="T70" fmla="*/ 249 w 470"/>
                <a:gd name="T71" fmla="*/ 361 h 408"/>
                <a:gd name="T72" fmla="*/ 237 w 470"/>
                <a:gd name="T73" fmla="*/ 345 h 408"/>
                <a:gd name="T74" fmla="*/ 218 w 470"/>
                <a:gd name="T75" fmla="*/ 318 h 408"/>
                <a:gd name="T76" fmla="*/ 218 w 470"/>
                <a:gd name="T77" fmla="*/ 318 h 408"/>
                <a:gd name="T78" fmla="*/ 206 w 470"/>
                <a:gd name="T79" fmla="*/ 307 h 408"/>
                <a:gd name="T80" fmla="*/ 198 w 470"/>
                <a:gd name="T81" fmla="*/ 295 h 408"/>
                <a:gd name="T82" fmla="*/ 187 w 470"/>
                <a:gd name="T83" fmla="*/ 291 h 408"/>
                <a:gd name="T84" fmla="*/ 179 w 470"/>
                <a:gd name="T85" fmla="*/ 287 h 408"/>
                <a:gd name="T86" fmla="*/ 171 w 470"/>
                <a:gd name="T87" fmla="*/ 287 h 408"/>
                <a:gd name="T88" fmla="*/ 163 w 470"/>
                <a:gd name="T89" fmla="*/ 291 h 408"/>
                <a:gd name="T90" fmla="*/ 152 w 470"/>
                <a:gd name="T91" fmla="*/ 307 h 408"/>
                <a:gd name="T92" fmla="*/ 144 w 470"/>
                <a:gd name="T93" fmla="*/ 322 h 408"/>
                <a:gd name="T94" fmla="*/ 136 w 470"/>
                <a:gd name="T95" fmla="*/ 342 h 408"/>
                <a:gd name="T96" fmla="*/ 124 w 470"/>
                <a:gd name="T97" fmla="*/ 365 h 408"/>
                <a:gd name="T98" fmla="*/ 124 w 470"/>
                <a:gd name="T99" fmla="*/ 365 h 408"/>
                <a:gd name="T100" fmla="*/ 117 w 470"/>
                <a:gd name="T101" fmla="*/ 377 h 408"/>
                <a:gd name="T102" fmla="*/ 105 w 470"/>
                <a:gd name="T103" fmla="*/ 380 h 408"/>
                <a:gd name="T104" fmla="*/ 90 w 470"/>
                <a:gd name="T105" fmla="*/ 380 h 408"/>
                <a:gd name="T106" fmla="*/ 74 w 470"/>
                <a:gd name="T107" fmla="*/ 380 h 408"/>
                <a:gd name="T108" fmla="*/ 74 w 470"/>
                <a:gd name="T109" fmla="*/ 380 h 408"/>
                <a:gd name="T110" fmla="*/ 47 w 470"/>
                <a:gd name="T111" fmla="*/ 396 h 408"/>
                <a:gd name="T112" fmla="*/ 23 w 470"/>
                <a:gd name="T113" fmla="*/ 408 h 408"/>
                <a:gd name="T114" fmla="*/ 12 w 470"/>
                <a:gd name="T115" fmla="*/ 408 h 408"/>
                <a:gd name="T116" fmla="*/ 0 w 470"/>
                <a:gd name="T117" fmla="*/ 408 h 4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70" h="408">
                  <a:moveTo>
                    <a:pt x="470" y="0"/>
                  </a:moveTo>
                  <a:lnTo>
                    <a:pt x="424" y="66"/>
                  </a:lnTo>
                  <a:lnTo>
                    <a:pt x="420" y="81"/>
                  </a:lnTo>
                  <a:lnTo>
                    <a:pt x="412" y="105"/>
                  </a:lnTo>
                  <a:lnTo>
                    <a:pt x="400" y="116"/>
                  </a:lnTo>
                  <a:lnTo>
                    <a:pt x="389" y="128"/>
                  </a:lnTo>
                  <a:lnTo>
                    <a:pt x="373" y="132"/>
                  </a:lnTo>
                  <a:lnTo>
                    <a:pt x="354" y="132"/>
                  </a:lnTo>
                  <a:lnTo>
                    <a:pt x="350" y="132"/>
                  </a:lnTo>
                  <a:lnTo>
                    <a:pt x="342" y="143"/>
                  </a:lnTo>
                  <a:lnTo>
                    <a:pt x="334" y="159"/>
                  </a:lnTo>
                  <a:lnTo>
                    <a:pt x="334" y="171"/>
                  </a:lnTo>
                  <a:lnTo>
                    <a:pt x="334" y="182"/>
                  </a:lnTo>
                  <a:lnTo>
                    <a:pt x="334" y="186"/>
                  </a:lnTo>
                  <a:lnTo>
                    <a:pt x="330" y="190"/>
                  </a:lnTo>
                  <a:lnTo>
                    <a:pt x="323" y="190"/>
                  </a:lnTo>
                  <a:lnTo>
                    <a:pt x="303" y="190"/>
                  </a:lnTo>
                  <a:lnTo>
                    <a:pt x="288" y="190"/>
                  </a:lnTo>
                  <a:lnTo>
                    <a:pt x="280" y="198"/>
                  </a:lnTo>
                  <a:lnTo>
                    <a:pt x="272" y="206"/>
                  </a:lnTo>
                  <a:lnTo>
                    <a:pt x="268" y="217"/>
                  </a:lnTo>
                  <a:lnTo>
                    <a:pt x="264" y="248"/>
                  </a:lnTo>
                  <a:lnTo>
                    <a:pt x="264" y="279"/>
                  </a:lnTo>
                  <a:lnTo>
                    <a:pt x="264" y="326"/>
                  </a:lnTo>
                  <a:lnTo>
                    <a:pt x="264" y="345"/>
                  </a:lnTo>
                  <a:lnTo>
                    <a:pt x="268" y="353"/>
                  </a:lnTo>
                  <a:lnTo>
                    <a:pt x="264" y="361"/>
                  </a:lnTo>
                  <a:lnTo>
                    <a:pt x="264" y="365"/>
                  </a:lnTo>
                  <a:lnTo>
                    <a:pt x="260" y="365"/>
                  </a:lnTo>
                  <a:lnTo>
                    <a:pt x="249" y="361"/>
                  </a:lnTo>
                  <a:lnTo>
                    <a:pt x="237" y="345"/>
                  </a:lnTo>
                  <a:lnTo>
                    <a:pt x="218" y="318"/>
                  </a:lnTo>
                  <a:lnTo>
                    <a:pt x="206" y="307"/>
                  </a:lnTo>
                  <a:lnTo>
                    <a:pt x="198" y="295"/>
                  </a:lnTo>
                  <a:lnTo>
                    <a:pt x="187" y="291"/>
                  </a:lnTo>
                  <a:lnTo>
                    <a:pt x="179" y="287"/>
                  </a:lnTo>
                  <a:lnTo>
                    <a:pt x="171" y="287"/>
                  </a:lnTo>
                  <a:lnTo>
                    <a:pt x="163" y="291"/>
                  </a:lnTo>
                  <a:lnTo>
                    <a:pt x="152" y="307"/>
                  </a:lnTo>
                  <a:lnTo>
                    <a:pt x="144" y="322"/>
                  </a:lnTo>
                  <a:lnTo>
                    <a:pt x="136" y="342"/>
                  </a:lnTo>
                  <a:lnTo>
                    <a:pt x="124" y="365"/>
                  </a:lnTo>
                  <a:lnTo>
                    <a:pt x="117" y="377"/>
                  </a:lnTo>
                  <a:lnTo>
                    <a:pt x="105" y="380"/>
                  </a:lnTo>
                  <a:lnTo>
                    <a:pt x="90" y="380"/>
                  </a:lnTo>
                  <a:lnTo>
                    <a:pt x="74" y="380"/>
                  </a:lnTo>
                  <a:lnTo>
                    <a:pt x="47" y="396"/>
                  </a:lnTo>
                  <a:lnTo>
                    <a:pt x="23" y="408"/>
                  </a:lnTo>
                  <a:lnTo>
                    <a:pt x="12" y="408"/>
                  </a:lnTo>
                  <a:lnTo>
                    <a:pt x="0" y="408"/>
                  </a:lnTo>
                </a:path>
              </a:pathLst>
            </a:custGeom>
            <a:noFill/>
            <a:ln w="254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9860" y="8509"/>
              <a:ext cx="407" cy="325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5"/>
            <p:cNvSpPr/>
            <p:nvPr/>
          </p:nvSpPr>
          <p:spPr bwMode="auto">
            <a:xfrm>
              <a:off x="9868" y="8998"/>
              <a:ext cx="325" cy="130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/>
            <p:nvPr/>
          </p:nvSpPr>
          <p:spPr bwMode="auto">
            <a:xfrm>
              <a:off x="8268" y="9007"/>
              <a:ext cx="2129" cy="2079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10177" y="8402"/>
              <a:ext cx="2407" cy="2106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8"/>
            <p:cNvSpPr/>
            <p:nvPr/>
          </p:nvSpPr>
          <p:spPr bwMode="auto">
            <a:xfrm>
              <a:off x="9860" y="8509"/>
              <a:ext cx="594" cy="619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3"/>
            <p:cNvSpPr/>
            <p:nvPr/>
          </p:nvSpPr>
          <p:spPr bwMode="auto">
            <a:xfrm>
              <a:off x="6693" y="5913"/>
              <a:ext cx="2562" cy="2652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4"/>
            <p:cNvSpPr/>
            <p:nvPr/>
          </p:nvSpPr>
          <p:spPr bwMode="auto">
            <a:xfrm>
              <a:off x="8228" y="5285"/>
              <a:ext cx="1069" cy="783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5"/>
            <p:cNvSpPr/>
            <p:nvPr/>
          </p:nvSpPr>
          <p:spPr bwMode="auto">
            <a:xfrm>
              <a:off x="9297" y="5189"/>
              <a:ext cx="1287" cy="619"/>
            </a:xfrm>
            <a:custGeom>
              <a:avLst/>
              <a:gdLst>
                <a:gd name="T0" fmla="*/ 613 w 613"/>
                <a:gd name="T1" fmla="*/ 0 h 295"/>
                <a:gd name="T2" fmla="*/ 586 w 613"/>
                <a:gd name="T3" fmla="*/ 46 h 295"/>
                <a:gd name="T4" fmla="*/ 586 w 613"/>
                <a:gd name="T5" fmla="*/ 46 h 295"/>
                <a:gd name="T6" fmla="*/ 578 w 613"/>
                <a:gd name="T7" fmla="*/ 66 h 295"/>
                <a:gd name="T8" fmla="*/ 567 w 613"/>
                <a:gd name="T9" fmla="*/ 81 h 295"/>
                <a:gd name="T10" fmla="*/ 555 w 613"/>
                <a:gd name="T11" fmla="*/ 101 h 295"/>
                <a:gd name="T12" fmla="*/ 540 w 613"/>
                <a:gd name="T13" fmla="*/ 112 h 295"/>
                <a:gd name="T14" fmla="*/ 520 w 613"/>
                <a:gd name="T15" fmla="*/ 124 h 295"/>
                <a:gd name="T16" fmla="*/ 512 w 613"/>
                <a:gd name="T17" fmla="*/ 124 h 295"/>
                <a:gd name="T18" fmla="*/ 501 w 613"/>
                <a:gd name="T19" fmla="*/ 120 h 295"/>
                <a:gd name="T20" fmla="*/ 489 w 613"/>
                <a:gd name="T21" fmla="*/ 116 h 295"/>
                <a:gd name="T22" fmla="*/ 477 w 613"/>
                <a:gd name="T23" fmla="*/ 104 h 295"/>
                <a:gd name="T24" fmla="*/ 477 w 613"/>
                <a:gd name="T25" fmla="*/ 104 h 295"/>
                <a:gd name="T26" fmla="*/ 458 w 613"/>
                <a:gd name="T27" fmla="*/ 89 h 295"/>
                <a:gd name="T28" fmla="*/ 439 w 613"/>
                <a:gd name="T29" fmla="*/ 81 h 295"/>
                <a:gd name="T30" fmla="*/ 423 w 613"/>
                <a:gd name="T31" fmla="*/ 81 h 295"/>
                <a:gd name="T32" fmla="*/ 408 w 613"/>
                <a:gd name="T33" fmla="*/ 89 h 295"/>
                <a:gd name="T34" fmla="*/ 396 w 613"/>
                <a:gd name="T35" fmla="*/ 104 h 295"/>
                <a:gd name="T36" fmla="*/ 384 w 613"/>
                <a:gd name="T37" fmla="*/ 120 h 295"/>
                <a:gd name="T38" fmla="*/ 369 w 613"/>
                <a:gd name="T39" fmla="*/ 147 h 295"/>
                <a:gd name="T40" fmla="*/ 369 w 613"/>
                <a:gd name="T41" fmla="*/ 147 h 295"/>
                <a:gd name="T42" fmla="*/ 361 w 613"/>
                <a:gd name="T43" fmla="*/ 159 h 295"/>
                <a:gd name="T44" fmla="*/ 349 w 613"/>
                <a:gd name="T45" fmla="*/ 163 h 295"/>
                <a:gd name="T46" fmla="*/ 334 w 613"/>
                <a:gd name="T47" fmla="*/ 167 h 295"/>
                <a:gd name="T48" fmla="*/ 318 w 613"/>
                <a:gd name="T49" fmla="*/ 167 h 295"/>
                <a:gd name="T50" fmla="*/ 303 w 613"/>
                <a:gd name="T51" fmla="*/ 163 h 295"/>
                <a:gd name="T52" fmla="*/ 291 w 613"/>
                <a:gd name="T53" fmla="*/ 159 h 295"/>
                <a:gd name="T54" fmla="*/ 279 w 613"/>
                <a:gd name="T55" fmla="*/ 151 h 295"/>
                <a:gd name="T56" fmla="*/ 268 w 613"/>
                <a:gd name="T57" fmla="*/ 139 h 295"/>
                <a:gd name="T58" fmla="*/ 268 w 613"/>
                <a:gd name="T59" fmla="*/ 139 h 295"/>
                <a:gd name="T60" fmla="*/ 260 w 613"/>
                <a:gd name="T61" fmla="*/ 132 h 295"/>
                <a:gd name="T62" fmla="*/ 256 w 613"/>
                <a:gd name="T63" fmla="*/ 128 h 295"/>
                <a:gd name="T64" fmla="*/ 248 w 613"/>
                <a:gd name="T65" fmla="*/ 128 h 295"/>
                <a:gd name="T66" fmla="*/ 240 w 613"/>
                <a:gd name="T67" fmla="*/ 132 h 295"/>
                <a:gd name="T68" fmla="*/ 237 w 613"/>
                <a:gd name="T69" fmla="*/ 139 h 295"/>
                <a:gd name="T70" fmla="*/ 233 w 613"/>
                <a:gd name="T71" fmla="*/ 151 h 295"/>
                <a:gd name="T72" fmla="*/ 229 w 613"/>
                <a:gd name="T73" fmla="*/ 182 h 295"/>
                <a:gd name="T74" fmla="*/ 229 w 613"/>
                <a:gd name="T75" fmla="*/ 182 h 295"/>
                <a:gd name="T76" fmla="*/ 213 w 613"/>
                <a:gd name="T77" fmla="*/ 198 h 295"/>
                <a:gd name="T78" fmla="*/ 174 w 613"/>
                <a:gd name="T79" fmla="*/ 229 h 295"/>
                <a:gd name="T80" fmla="*/ 155 w 613"/>
                <a:gd name="T81" fmla="*/ 240 h 295"/>
                <a:gd name="T82" fmla="*/ 132 w 613"/>
                <a:gd name="T83" fmla="*/ 248 h 295"/>
                <a:gd name="T84" fmla="*/ 120 w 613"/>
                <a:gd name="T85" fmla="*/ 252 h 295"/>
                <a:gd name="T86" fmla="*/ 108 w 613"/>
                <a:gd name="T87" fmla="*/ 248 h 295"/>
                <a:gd name="T88" fmla="*/ 101 w 613"/>
                <a:gd name="T89" fmla="*/ 244 h 295"/>
                <a:gd name="T90" fmla="*/ 93 w 613"/>
                <a:gd name="T91" fmla="*/ 237 h 295"/>
                <a:gd name="T92" fmla="*/ 93 w 613"/>
                <a:gd name="T93" fmla="*/ 237 h 295"/>
                <a:gd name="T94" fmla="*/ 77 w 613"/>
                <a:gd name="T95" fmla="*/ 221 h 295"/>
                <a:gd name="T96" fmla="*/ 66 w 613"/>
                <a:gd name="T97" fmla="*/ 217 h 295"/>
                <a:gd name="T98" fmla="*/ 58 w 613"/>
                <a:gd name="T99" fmla="*/ 221 h 295"/>
                <a:gd name="T100" fmla="*/ 46 w 613"/>
                <a:gd name="T101" fmla="*/ 225 h 295"/>
                <a:gd name="T102" fmla="*/ 38 w 613"/>
                <a:gd name="T103" fmla="*/ 244 h 295"/>
                <a:gd name="T104" fmla="*/ 35 w 613"/>
                <a:gd name="T105" fmla="*/ 252 h 295"/>
                <a:gd name="T106" fmla="*/ 35 w 613"/>
                <a:gd name="T107" fmla="*/ 252 h 295"/>
                <a:gd name="T108" fmla="*/ 23 w 613"/>
                <a:gd name="T109" fmla="*/ 275 h 295"/>
                <a:gd name="T110" fmla="*/ 11 w 613"/>
                <a:gd name="T111" fmla="*/ 287 h 295"/>
                <a:gd name="T112" fmla="*/ 3 w 613"/>
                <a:gd name="T113" fmla="*/ 295 h 295"/>
                <a:gd name="T114" fmla="*/ 0 w 613"/>
                <a:gd name="T115" fmla="*/ 295 h 2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13" h="295">
                  <a:moveTo>
                    <a:pt x="613" y="0"/>
                  </a:moveTo>
                  <a:lnTo>
                    <a:pt x="586" y="46"/>
                  </a:lnTo>
                  <a:lnTo>
                    <a:pt x="578" y="66"/>
                  </a:lnTo>
                  <a:lnTo>
                    <a:pt x="567" y="81"/>
                  </a:lnTo>
                  <a:lnTo>
                    <a:pt x="555" y="101"/>
                  </a:lnTo>
                  <a:lnTo>
                    <a:pt x="540" y="112"/>
                  </a:lnTo>
                  <a:lnTo>
                    <a:pt x="520" y="124"/>
                  </a:lnTo>
                  <a:lnTo>
                    <a:pt x="512" y="124"/>
                  </a:lnTo>
                  <a:lnTo>
                    <a:pt x="501" y="120"/>
                  </a:lnTo>
                  <a:lnTo>
                    <a:pt x="489" y="116"/>
                  </a:lnTo>
                  <a:lnTo>
                    <a:pt x="477" y="104"/>
                  </a:lnTo>
                  <a:lnTo>
                    <a:pt x="458" y="89"/>
                  </a:lnTo>
                  <a:lnTo>
                    <a:pt x="439" y="81"/>
                  </a:lnTo>
                  <a:lnTo>
                    <a:pt x="423" y="81"/>
                  </a:lnTo>
                  <a:lnTo>
                    <a:pt x="408" y="89"/>
                  </a:lnTo>
                  <a:lnTo>
                    <a:pt x="396" y="104"/>
                  </a:lnTo>
                  <a:lnTo>
                    <a:pt x="384" y="120"/>
                  </a:lnTo>
                  <a:lnTo>
                    <a:pt x="369" y="147"/>
                  </a:lnTo>
                  <a:lnTo>
                    <a:pt x="361" y="159"/>
                  </a:lnTo>
                  <a:lnTo>
                    <a:pt x="349" y="163"/>
                  </a:lnTo>
                  <a:lnTo>
                    <a:pt x="334" y="167"/>
                  </a:lnTo>
                  <a:lnTo>
                    <a:pt x="318" y="167"/>
                  </a:lnTo>
                  <a:lnTo>
                    <a:pt x="303" y="163"/>
                  </a:lnTo>
                  <a:lnTo>
                    <a:pt x="291" y="159"/>
                  </a:lnTo>
                  <a:lnTo>
                    <a:pt x="279" y="151"/>
                  </a:lnTo>
                  <a:lnTo>
                    <a:pt x="268" y="139"/>
                  </a:lnTo>
                  <a:lnTo>
                    <a:pt x="260" y="132"/>
                  </a:lnTo>
                  <a:lnTo>
                    <a:pt x="256" y="128"/>
                  </a:lnTo>
                  <a:lnTo>
                    <a:pt x="248" y="128"/>
                  </a:lnTo>
                  <a:lnTo>
                    <a:pt x="240" y="132"/>
                  </a:lnTo>
                  <a:lnTo>
                    <a:pt x="237" y="139"/>
                  </a:lnTo>
                  <a:lnTo>
                    <a:pt x="233" y="151"/>
                  </a:lnTo>
                  <a:lnTo>
                    <a:pt x="229" y="182"/>
                  </a:lnTo>
                  <a:lnTo>
                    <a:pt x="213" y="198"/>
                  </a:lnTo>
                  <a:lnTo>
                    <a:pt x="174" y="229"/>
                  </a:lnTo>
                  <a:lnTo>
                    <a:pt x="155" y="240"/>
                  </a:lnTo>
                  <a:lnTo>
                    <a:pt x="132" y="248"/>
                  </a:lnTo>
                  <a:lnTo>
                    <a:pt x="120" y="252"/>
                  </a:lnTo>
                  <a:lnTo>
                    <a:pt x="108" y="248"/>
                  </a:lnTo>
                  <a:lnTo>
                    <a:pt x="101" y="244"/>
                  </a:lnTo>
                  <a:lnTo>
                    <a:pt x="93" y="237"/>
                  </a:lnTo>
                  <a:lnTo>
                    <a:pt x="77" y="221"/>
                  </a:lnTo>
                  <a:lnTo>
                    <a:pt x="66" y="217"/>
                  </a:lnTo>
                  <a:lnTo>
                    <a:pt x="58" y="221"/>
                  </a:lnTo>
                  <a:lnTo>
                    <a:pt x="46" y="225"/>
                  </a:lnTo>
                  <a:lnTo>
                    <a:pt x="38" y="244"/>
                  </a:lnTo>
                  <a:lnTo>
                    <a:pt x="35" y="252"/>
                  </a:lnTo>
                  <a:lnTo>
                    <a:pt x="23" y="275"/>
                  </a:lnTo>
                  <a:lnTo>
                    <a:pt x="11" y="287"/>
                  </a:lnTo>
                  <a:lnTo>
                    <a:pt x="3" y="295"/>
                  </a:lnTo>
                  <a:lnTo>
                    <a:pt x="0" y="295"/>
                  </a:lnTo>
                </a:path>
              </a:pathLst>
            </a:custGeom>
            <a:noFill/>
            <a:ln w="254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6"/>
            <p:cNvSpPr/>
            <p:nvPr/>
          </p:nvSpPr>
          <p:spPr bwMode="auto">
            <a:xfrm>
              <a:off x="9289" y="5107"/>
              <a:ext cx="2862" cy="2234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7"/>
            <p:cNvSpPr/>
            <p:nvPr/>
          </p:nvSpPr>
          <p:spPr bwMode="auto">
            <a:xfrm>
              <a:off x="7281" y="3458"/>
              <a:ext cx="1615" cy="2096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8"/>
            <p:cNvSpPr/>
            <p:nvPr/>
          </p:nvSpPr>
          <p:spPr bwMode="auto">
            <a:xfrm>
              <a:off x="6238" y="4298"/>
              <a:ext cx="2308" cy="1934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9"/>
            <p:cNvSpPr/>
            <p:nvPr/>
          </p:nvSpPr>
          <p:spPr bwMode="auto">
            <a:xfrm>
              <a:off x="8228" y="5294"/>
              <a:ext cx="1075" cy="792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1"/>
            <p:cNvSpPr/>
            <p:nvPr/>
          </p:nvSpPr>
          <p:spPr bwMode="auto">
            <a:xfrm>
              <a:off x="8741" y="3532"/>
              <a:ext cx="409" cy="1363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2"/>
            <p:cNvSpPr/>
            <p:nvPr/>
          </p:nvSpPr>
          <p:spPr bwMode="auto">
            <a:xfrm>
              <a:off x="8407" y="3532"/>
              <a:ext cx="743" cy="1371"/>
            </a:xfrm>
            <a:custGeom>
              <a:avLst/>
              <a:gdLst>
                <a:gd name="T0" fmla="*/ 272 w 354"/>
                <a:gd name="T1" fmla="*/ 31 h 653"/>
                <a:gd name="T2" fmla="*/ 241 w 354"/>
                <a:gd name="T3" fmla="*/ 50 h 653"/>
                <a:gd name="T4" fmla="*/ 206 w 354"/>
                <a:gd name="T5" fmla="*/ 58 h 653"/>
                <a:gd name="T6" fmla="*/ 159 w 354"/>
                <a:gd name="T7" fmla="*/ 58 h 653"/>
                <a:gd name="T8" fmla="*/ 159 w 354"/>
                <a:gd name="T9" fmla="*/ 58 h 653"/>
                <a:gd name="T10" fmla="*/ 167 w 354"/>
                <a:gd name="T11" fmla="*/ 101 h 653"/>
                <a:gd name="T12" fmla="*/ 159 w 354"/>
                <a:gd name="T13" fmla="*/ 124 h 653"/>
                <a:gd name="T14" fmla="*/ 136 w 354"/>
                <a:gd name="T15" fmla="*/ 140 h 653"/>
                <a:gd name="T16" fmla="*/ 117 w 354"/>
                <a:gd name="T17" fmla="*/ 148 h 653"/>
                <a:gd name="T18" fmla="*/ 82 w 354"/>
                <a:gd name="T19" fmla="*/ 151 h 653"/>
                <a:gd name="T20" fmla="*/ 51 w 354"/>
                <a:gd name="T21" fmla="*/ 167 h 653"/>
                <a:gd name="T22" fmla="*/ 27 w 354"/>
                <a:gd name="T23" fmla="*/ 190 h 653"/>
                <a:gd name="T24" fmla="*/ 12 w 354"/>
                <a:gd name="T25" fmla="*/ 206 h 653"/>
                <a:gd name="T26" fmla="*/ 0 w 354"/>
                <a:gd name="T27" fmla="*/ 217 h 653"/>
                <a:gd name="T28" fmla="*/ 20 w 354"/>
                <a:gd name="T29" fmla="*/ 245 h 653"/>
                <a:gd name="T30" fmla="*/ 35 w 354"/>
                <a:gd name="T31" fmla="*/ 299 h 653"/>
                <a:gd name="T32" fmla="*/ 47 w 354"/>
                <a:gd name="T33" fmla="*/ 381 h 653"/>
                <a:gd name="T34" fmla="*/ 47 w 354"/>
                <a:gd name="T35" fmla="*/ 458 h 653"/>
                <a:gd name="T36" fmla="*/ 47 w 354"/>
                <a:gd name="T37" fmla="*/ 466 h 653"/>
                <a:gd name="T38" fmla="*/ 55 w 354"/>
                <a:gd name="T39" fmla="*/ 478 h 653"/>
                <a:gd name="T40" fmla="*/ 74 w 354"/>
                <a:gd name="T41" fmla="*/ 489 h 653"/>
                <a:gd name="T42" fmla="*/ 117 w 354"/>
                <a:gd name="T43" fmla="*/ 486 h 653"/>
                <a:gd name="T44" fmla="*/ 148 w 354"/>
                <a:gd name="T45" fmla="*/ 482 h 653"/>
                <a:gd name="T46" fmla="*/ 191 w 354"/>
                <a:gd name="T47" fmla="*/ 501 h 653"/>
                <a:gd name="T48" fmla="*/ 218 w 354"/>
                <a:gd name="T49" fmla="*/ 544 h 653"/>
                <a:gd name="T50" fmla="*/ 225 w 354"/>
                <a:gd name="T51" fmla="*/ 594 h 653"/>
                <a:gd name="T52" fmla="*/ 233 w 354"/>
                <a:gd name="T53" fmla="*/ 649 h 653"/>
                <a:gd name="T54" fmla="*/ 241 w 354"/>
                <a:gd name="T55" fmla="*/ 653 h 653"/>
                <a:gd name="T56" fmla="*/ 264 w 354"/>
                <a:gd name="T57" fmla="*/ 645 h 653"/>
                <a:gd name="T58" fmla="*/ 299 w 354"/>
                <a:gd name="T59" fmla="*/ 610 h 653"/>
                <a:gd name="T60" fmla="*/ 334 w 354"/>
                <a:gd name="T61" fmla="*/ 552 h 653"/>
                <a:gd name="T62" fmla="*/ 342 w 354"/>
                <a:gd name="T63" fmla="*/ 544 h 653"/>
                <a:gd name="T64" fmla="*/ 354 w 354"/>
                <a:gd name="T65" fmla="*/ 517 h 653"/>
                <a:gd name="T66" fmla="*/ 350 w 354"/>
                <a:gd name="T67" fmla="*/ 501 h 653"/>
                <a:gd name="T68" fmla="*/ 338 w 354"/>
                <a:gd name="T69" fmla="*/ 497 h 653"/>
                <a:gd name="T70" fmla="*/ 319 w 354"/>
                <a:gd name="T71" fmla="*/ 493 h 653"/>
                <a:gd name="T72" fmla="*/ 303 w 354"/>
                <a:gd name="T73" fmla="*/ 474 h 653"/>
                <a:gd name="T74" fmla="*/ 292 w 354"/>
                <a:gd name="T75" fmla="*/ 419 h 653"/>
                <a:gd name="T76" fmla="*/ 288 w 354"/>
                <a:gd name="T77" fmla="*/ 342 h 653"/>
                <a:gd name="T78" fmla="*/ 299 w 354"/>
                <a:gd name="T79" fmla="*/ 334 h 653"/>
                <a:gd name="T80" fmla="*/ 323 w 354"/>
                <a:gd name="T81" fmla="*/ 311 h 653"/>
                <a:gd name="T82" fmla="*/ 334 w 354"/>
                <a:gd name="T83" fmla="*/ 272 h 653"/>
                <a:gd name="T84" fmla="*/ 330 w 354"/>
                <a:gd name="T85" fmla="*/ 217 h 653"/>
                <a:gd name="T86" fmla="*/ 346 w 354"/>
                <a:gd name="T87" fmla="*/ 194 h 653"/>
                <a:gd name="T88" fmla="*/ 350 w 354"/>
                <a:gd name="T89" fmla="*/ 155 h 653"/>
                <a:gd name="T90" fmla="*/ 338 w 354"/>
                <a:gd name="T91" fmla="*/ 128 h 653"/>
                <a:gd name="T92" fmla="*/ 323 w 354"/>
                <a:gd name="T93" fmla="*/ 113 h 653"/>
                <a:gd name="T94" fmla="*/ 334 w 354"/>
                <a:gd name="T95" fmla="*/ 97 h 653"/>
                <a:gd name="T96" fmla="*/ 354 w 354"/>
                <a:gd name="T97" fmla="*/ 43 h 653"/>
                <a:gd name="T98" fmla="*/ 354 w 354"/>
                <a:gd name="T99" fmla="*/ 23 h 653"/>
                <a:gd name="T100" fmla="*/ 342 w 354"/>
                <a:gd name="T101" fmla="*/ 4 h 653"/>
                <a:gd name="T102" fmla="*/ 315 w 354"/>
                <a:gd name="T103" fmla="*/ 4 h 653"/>
                <a:gd name="T104" fmla="*/ 284 w 354"/>
                <a:gd name="T105" fmla="*/ 19 h 653"/>
                <a:gd name="T106" fmla="*/ 272 w 354"/>
                <a:gd name="T107" fmla="*/ 31 h 65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54" h="653">
                  <a:moveTo>
                    <a:pt x="272" y="31"/>
                  </a:moveTo>
                  <a:lnTo>
                    <a:pt x="272" y="31"/>
                  </a:lnTo>
                  <a:lnTo>
                    <a:pt x="260" y="43"/>
                  </a:lnTo>
                  <a:lnTo>
                    <a:pt x="241" y="50"/>
                  </a:lnTo>
                  <a:lnTo>
                    <a:pt x="225" y="58"/>
                  </a:lnTo>
                  <a:lnTo>
                    <a:pt x="206" y="58"/>
                  </a:lnTo>
                  <a:lnTo>
                    <a:pt x="175" y="62"/>
                  </a:lnTo>
                  <a:lnTo>
                    <a:pt x="159" y="58"/>
                  </a:lnTo>
                  <a:lnTo>
                    <a:pt x="167" y="89"/>
                  </a:lnTo>
                  <a:lnTo>
                    <a:pt x="167" y="101"/>
                  </a:lnTo>
                  <a:lnTo>
                    <a:pt x="167" y="113"/>
                  </a:lnTo>
                  <a:lnTo>
                    <a:pt x="159" y="124"/>
                  </a:lnTo>
                  <a:lnTo>
                    <a:pt x="152" y="136"/>
                  </a:lnTo>
                  <a:lnTo>
                    <a:pt x="136" y="140"/>
                  </a:lnTo>
                  <a:lnTo>
                    <a:pt x="117" y="148"/>
                  </a:lnTo>
                  <a:lnTo>
                    <a:pt x="105" y="148"/>
                  </a:lnTo>
                  <a:lnTo>
                    <a:pt x="82" y="151"/>
                  </a:lnTo>
                  <a:lnTo>
                    <a:pt x="66" y="159"/>
                  </a:lnTo>
                  <a:lnTo>
                    <a:pt x="51" y="167"/>
                  </a:lnTo>
                  <a:lnTo>
                    <a:pt x="35" y="175"/>
                  </a:lnTo>
                  <a:lnTo>
                    <a:pt x="27" y="190"/>
                  </a:lnTo>
                  <a:lnTo>
                    <a:pt x="12" y="206"/>
                  </a:lnTo>
                  <a:lnTo>
                    <a:pt x="0" y="217"/>
                  </a:lnTo>
                  <a:lnTo>
                    <a:pt x="8" y="229"/>
                  </a:lnTo>
                  <a:lnTo>
                    <a:pt x="20" y="245"/>
                  </a:lnTo>
                  <a:lnTo>
                    <a:pt x="27" y="268"/>
                  </a:lnTo>
                  <a:lnTo>
                    <a:pt x="35" y="299"/>
                  </a:lnTo>
                  <a:lnTo>
                    <a:pt x="43" y="338"/>
                  </a:lnTo>
                  <a:lnTo>
                    <a:pt x="47" y="381"/>
                  </a:lnTo>
                  <a:lnTo>
                    <a:pt x="43" y="435"/>
                  </a:lnTo>
                  <a:lnTo>
                    <a:pt x="47" y="458"/>
                  </a:lnTo>
                  <a:lnTo>
                    <a:pt x="47" y="466"/>
                  </a:lnTo>
                  <a:lnTo>
                    <a:pt x="51" y="474"/>
                  </a:lnTo>
                  <a:lnTo>
                    <a:pt x="55" y="478"/>
                  </a:lnTo>
                  <a:lnTo>
                    <a:pt x="62" y="486"/>
                  </a:lnTo>
                  <a:lnTo>
                    <a:pt x="74" y="489"/>
                  </a:lnTo>
                  <a:lnTo>
                    <a:pt x="93" y="489"/>
                  </a:lnTo>
                  <a:lnTo>
                    <a:pt x="117" y="486"/>
                  </a:lnTo>
                  <a:lnTo>
                    <a:pt x="148" y="482"/>
                  </a:lnTo>
                  <a:lnTo>
                    <a:pt x="171" y="489"/>
                  </a:lnTo>
                  <a:lnTo>
                    <a:pt x="191" y="501"/>
                  </a:lnTo>
                  <a:lnTo>
                    <a:pt x="206" y="520"/>
                  </a:lnTo>
                  <a:lnTo>
                    <a:pt x="218" y="544"/>
                  </a:lnTo>
                  <a:lnTo>
                    <a:pt x="222" y="567"/>
                  </a:lnTo>
                  <a:lnTo>
                    <a:pt x="225" y="594"/>
                  </a:lnTo>
                  <a:lnTo>
                    <a:pt x="225" y="622"/>
                  </a:lnTo>
                  <a:lnTo>
                    <a:pt x="233" y="649"/>
                  </a:lnTo>
                  <a:lnTo>
                    <a:pt x="241" y="653"/>
                  </a:lnTo>
                  <a:lnTo>
                    <a:pt x="249" y="653"/>
                  </a:lnTo>
                  <a:lnTo>
                    <a:pt x="264" y="645"/>
                  </a:lnTo>
                  <a:lnTo>
                    <a:pt x="284" y="629"/>
                  </a:lnTo>
                  <a:lnTo>
                    <a:pt x="299" y="610"/>
                  </a:lnTo>
                  <a:lnTo>
                    <a:pt x="326" y="571"/>
                  </a:lnTo>
                  <a:lnTo>
                    <a:pt x="334" y="552"/>
                  </a:lnTo>
                  <a:lnTo>
                    <a:pt x="342" y="544"/>
                  </a:lnTo>
                  <a:lnTo>
                    <a:pt x="350" y="524"/>
                  </a:lnTo>
                  <a:lnTo>
                    <a:pt x="354" y="517"/>
                  </a:lnTo>
                  <a:lnTo>
                    <a:pt x="354" y="505"/>
                  </a:lnTo>
                  <a:lnTo>
                    <a:pt x="350" y="501"/>
                  </a:lnTo>
                  <a:lnTo>
                    <a:pt x="338" y="497"/>
                  </a:lnTo>
                  <a:lnTo>
                    <a:pt x="326" y="497"/>
                  </a:lnTo>
                  <a:lnTo>
                    <a:pt x="319" y="493"/>
                  </a:lnTo>
                  <a:lnTo>
                    <a:pt x="311" y="486"/>
                  </a:lnTo>
                  <a:lnTo>
                    <a:pt x="303" y="474"/>
                  </a:lnTo>
                  <a:lnTo>
                    <a:pt x="295" y="451"/>
                  </a:lnTo>
                  <a:lnTo>
                    <a:pt x="292" y="419"/>
                  </a:lnTo>
                  <a:lnTo>
                    <a:pt x="288" y="365"/>
                  </a:lnTo>
                  <a:lnTo>
                    <a:pt x="288" y="342"/>
                  </a:lnTo>
                  <a:lnTo>
                    <a:pt x="299" y="334"/>
                  </a:lnTo>
                  <a:lnTo>
                    <a:pt x="311" y="330"/>
                  </a:lnTo>
                  <a:lnTo>
                    <a:pt x="323" y="311"/>
                  </a:lnTo>
                  <a:lnTo>
                    <a:pt x="330" y="291"/>
                  </a:lnTo>
                  <a:lnTo>
                    <a:pt x="334" y="272"/>
                  </a:lnTo>
                  <a:lnTo>
                    <a:pt x="334" y="233"/>
                  </a:lnTo>
                  <a:lnTo>
                    <a:pt x="330" y="217"/>
                  </a:lnTo>
                  <a:lnTo>
                    <a:pt x="346" y="194"/>
                  </a:lnTo>
                  <a:lnTo>
                    <a:pt x="354" y="175"/>
                  </a:lnTo>
                  <a:lnTo>
                    <a:pt x="350" y="155"/>
                  </a:lnTo>
                  <a:lnTo>
                    <a:pt x="346" y="140"/>
                  </a:lnTo>
                  <a:lnTo>
                    <a:pt x="338" y="128"/>
                  </a:lnTo>
                  <a:lnTo>
                    <a:pt x="330" y="120"/>
                  </a:lnTo>
                  <a:lnTo>
                    <a:pt x="323" y="113"/>
                  </a:lnTo>
                  <a:lnTo>
                    <a:pt x="334" y="97"/>
                  </a:lnTo>
                  <a:lnTo>
                    <a:pt x="342" y="78"/>
                  </a:lnTo>
                  <a:lnTo>
                    <a:pt x="354" y="43"/>
                  </a:lnTo>
                  <a:lnTo>
                    <a:pt x="354" y="23"/>
                  </a:lnTo>
                  <a:lnTo>
                    <a:pt x="350" y="12"/>
                  </a:lnTo>
                  <a:lnTo>
                    <a:pt x="342" y="4"/>
                  </a:lnTo>
                  <a:lnTo>
                    <a:pt x="330" y="0"/>
                  </a:lnTo>
                  <a:lnTo>
                    <a:pt x="315" y="4"/>
                  </a:lnTo>
                  <a:lnTo>
                    <a:pt x="299" y="8"/>
                  </a:lnTo>
                  <a:lnTo>
                    <a:pt x="284" y="19"/>
                  </a:lnTo>
                  <a:lnTo>
                    <a:pt x="272" y="3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3"/>
            <p:cNvSpPr/>
            <p:nvPr/>
          </p:nvSpPr>
          <p:spPr bwMode="auto">
            <a:xfrm>
              <a:off x="8228" y="2545"/>
              <a:ext cx="2585" cy="2423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4"/>
            <p:cNvSpPr/>
            <p:nvPr/>
          </p:nvSpPr>
          <p:spPr bwMode="auto">
            <a:xfrm>
              <a:off x="8676" y="4584"/>
              <a:ext cx="1917" cy="1247"/>
            </a:xfrm>
            <a:custGeom>
              <a:avLst/>
              <a:gdLst>
                <a:gd name="T0" fmla="*/ 913 w 913"/>
                <a:gd name="T1" fmla="*/ 288 h 594"/>
                <a:gd name="T2" fmla="*/ 871 w 913"/>
                <a:gd name="T3" fmla="*/ 276 h 594"/>
                <a:gd name="T4" fmla="*/ 851 w 913"/>
                <a:gd name="T5" fmla="*/ 237 h 594"/>
                <a:gd name="T6" fmla="*/ 847 w 913"/>
                <a:gd name="T7" fmla="*/ 194 h 594"/>
                <a:gd name="T8" fmla="*/ 863 w 913"/>
                <a:gd name="T9" fmla="*/ 152 h 594"/>
                <a:gd name="T10" fmla="*/ 824 w 913"/>
                <a:gd name="T11" fmla="*/ 136 h 594"/>
                <a:gd name="T12" fmla="*/ 766 w 913"/>
                <a:gd name="T13" fmla="*/ 148 h 594"/>
                <a:gd name="T14" fmla="*/ 727 w 913"/>
                <a:gd name="T15" fmla="*/ 183 h 594"/>
                <a:gd name="T16" fmla="*/ 688 w 913"/>
                <a:gd name="T17" fmla="*/ 183 h 594"/>
                <a:gd name="T18" fmla="*/ 672 w 913"/>
                <a:gd name="T19" fmla="*/ 155 h 594"/>
                <a:gd name="T20" fmla="*/ 657 w 913"/>
                <a:gd name="T21" fmla="*/ 136 h 594"/>
                <a:gd name="T22" fmla="*/ 606 w 913"/>
                <a:gd name="T23" fmla="*/ 121 h 594"/>
                <a:gd name="T24" fmla="*/ 552 w 913"/>
                <a:gd name="T25" fmla="*/ 121 h 594"/>
                <a:gd name="T26" fmla="*/ 505 w 913"/>
                <a:gd name="T27" fmla="*/ 86 h 594"/>
                <a:gd name="T28" fmla="*/ 490 w 913"/>
                <a:gd name="T29" fmla="*/ 47 h 594"/>
                <a:gd name="T30" fmla="*/ 482 w 913"/>
                <a:gd name="T31" fmla="*/ 23 h 594"/>
                <a:gd name="T32" fmla="*/ 443 w 913"/>
                <a:gd name="T33" fmla="*/ 0 h 594"/>
                <a:gd name="T34" fmla="*/ 385 w 913"/>
                <a:gd name="T35" fmla="*/ 4 h 594"/>
                <a:gd name="T36" fmla="*/ 338 w 913"/>
                <a:gd name="T37" fmla="*/ 23 h 594"/>
                <a:gd name="T38" fmla="*/ 265 w 913"/>
                <a:gd name="T39" fmla="*/ 54 h 594"/>
                <a:gd name="T40" fmla="*/ 268 w 913"/>
                <a:gd name="T41" fmla="*/ 121 h 594"/>
                <a:gd name="T42" fmla="*/ 257 w 913"/>
                <a:gd name="T43" fmla="*/ 148 h 594"/>
                <a:gd name="T44" fmla="*/ 191 w 913"/>
                <a:gd name="T45" fmla="*/ 148 h 594"/>
                <a:gd name="T46" fmla="*/ 156 w 913"/>
                <a:gd name="T47" fmla="*/ 132 h 594"/>
                <a:gd name="T48" fmla="*/ 140 w 913"/>
                <a:gd name="T49" fmla="*/ 144 h 594"/>
                <a:gd name="T50" fmla="*/ 105 w 913"/>
                <a:gd name="T51" fmla="*/ 148 h 594"/>
                <a:gd name="T52" fmla="*/ 101 w 913"/>
                <a:gd name="T53" fmla="*/ 155 h 594"/>
                <a:gd name="T54" fmla="*/ 101 w 913"/>
                <a:gd name="T55" fmla="*/ 202 h 594"/>
                <a:gd name="T56" fmla="*/ 78 w 913"/>
                <a:gd name="T57" fmla="*/ 241 h 594"/>
                <a:gd name="T58" fmla="*/ 55 w 913"/>
                <a:gd name="T59" fmla="*/ 264 h 594"/>
                <a:gd name="T60" fmla="*/ 51 w 913"/>
                <a:gd name="T61" fmla="*/ 315 h 594"/>
                <a:gd name="T62" fmla="*/ 55 w 913"/>
                <a:gd name="T63" fmla="*/ 338 h 594"/>
                <a:gd name="T64" fmla="*/ 39 w 913"/>
                <a:gd name="T65" fmla="*/ 361 h 594"/>
                <a:gd name="T66" fmla="*/ 0 w 913"/>
                <a:gd name="T67" fmla="*/ 412 h 594"/>
                <a:gd name="T68" fmla="*/ 0 w 913"/>
                <a:gd name="T69" fmla="*/ 424 h 594"/>
                <a:gd name="T70" fmla="*/ 59 w 913"/>
                <a:gd name="T71" fmla="*/ 424 h 594"/>
                <a:gd name="T72" fmla="*/ 160 w 913"/>
                <a:gd name="T73" fmla="*/ 525 h 594"/>
                <a:gd name="T74" fmla="*/ 191 w 913"/>
                <a:gd name="T75" fmla="*/ 567 h 594"/>
                <a:gd name="T76" fmla="*/ 241 w 913"/>
                <a:gd name="T77" fmla="*/ 591 h 594"/>
                <a:gd name="T78" fmla="*/ 296 w 913"/>
                <a:gd name="T79" fmla="*/ 587 h 594"/>
                <a:gd name="T80" fmla="*/ 331 w 913"/>
                <a:gd name="T81" fmla="*/ 544 h 594"/>
                <a:gd name="T82" fmla="*/ 346 w 913"/>
                <a:gd name="T83" fmla="*/ 513 h 594"/>
                <a:gd name="T84" fmla="*/ 377 w 913"/>
                <a:gd name="T85" fmla="*/ 513 h 594"/>
                <a:gd name="T86" fmla="*/ 397 w 913"/>
                <a:gd name="T87" fmla="*/ 532 h 594"/>
                <a:gd name="T88" fmla="*/ 428 w 913"/>
                <a:gd name="T89" fmla="*/ 540 h 594"/>
                <a:gd name="T90" fmla="*/ 509 w 913"/>
                <a:gd name="T91" fmla="*/ 486 h 594"/>
                <a:gd name="T92" fmla="*/ 529 w 913"/>
                <a:gd name="T93" fmla="*/ 439 h 594"/>
                <a:gd name="T94" fmla="*/ 544 w 913"/>
                <a:gd name="T95" fmla="*/ 416 h 594"/>
                <a:gd name="T96" fmla="*/ 568 w 913"/>
                <a:gd name="T97" fmla="*/ 431 h 594"/>
                <a:gd name="T98" fmla="*/ 587 w 913"/>
                <a:gd name="T99" fmla="*/ 447 h 594"/>
                <a:gd name="T100" fmla="*/ 634 w 913"/>
                <a:gd name="T101" fmla="*/ 455 h 594"/>
                <a:gd name="T102" fmla="*/ 665 w 913"/>
                <a:gd name="T103" fmla="*/ 435 h 594"/>
                <a:gd name="T104" fmla="*/ 692 w 913"/>
                <a:gd name="T105" fmla="*/ 392 h 594"/>
                <a:gd name="T106" fmla="*/ 735 w 913"/>
                <a:gd name="T107" fmla="*/ 369 h 594"/>
                <a:gd name="T108" fmla="*/ 777 w 913"/>
                <a:gd name="T109" fmla="*/ 392 h 594"/>
                <a:gd name="T110" fmla="*/ 808 w 913"/>
                <a:gd name="T111" fmla="*/ 412 h 594"/>
                <a:gd name="T112" fmla="*/ 851 w 913"/>
                <a:gd name="T113" fmla="*/ 389 h 594"/>
                <a:gd name="T114" fmla="*/ 882 w 913"/>
                <a:gd name="T115" fmla="*/ 334 h 5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13" h="594">
                  <a:moveTo>
                    <a:pt x="909" y="291"/>
                  </a:moveTo>
                  <a:lnTo>
                    <a:pt x="913" y="288"/>
                  </a:lnTo>
                  <a:lnTo>
                    <a:pt x="890" y="288"/>
                  </a:lnTo>
                  <a:lnTo>
                    <a:pt x="878" y="284"/>
                  </a:lnTo>
                  <a:lnTo>
                    <a:pt x="871" y="276"/>
                  </a:lnTo>
                  <a:lnTo>
                    <a:pt x="863" y="268"/>
                  </a:lnTo>
                  <a:lnTo>
                    <a:pt x="855" y="253"/>
                  </a:lnTo>
                  <a:lnTo>
                    <a:pt x="851" y="237"/>
                  </a:lnTo>
                  <a:lnTo>
                    <a:pt x="847" y="218"/>
                  </a:lnTo>
                  <a:lnTo>
                    <a:pt x="847" y="194"/>
                  </a:lnTo>
                  <a:lnTo>
                    <a:pt x="851" y="175"/>
                  </a:lnTo>
                  <a:lnTo>
                    <a:pt x="863" y="152"/>
                  </a:lnTo>
                  <a:lnTo>
                    <a:pt x="851" y="144"/>
                  </a:lnTo>
                  <a:lnTo>
                    <a:pt x="839" y="136"/>
                  </a:lnTo>
                  <a:lnTo>
                    <a:pt x="824" y="136"/>
                  </a:lnTo>
                  <a:lnTo>
                    <a:pt x="805" y="132"/>
                  </a:lnTo>
                  <a:lnTo>
                    <a:pt x="785" y="136"/>
                  </a:lnTo>
                  <a:lnTo>
                    <a:pt x="766" y="148"/>
                  </a:lnTo>
                  <a:lnTo>
                    <a:pt x="742" y="167"/>
                  </a:lnTo>
                  <a:lnTo>
                    <a:pt x="727" y="183"/>
                  </a:lnTo>
                  <a:lnTo>
                    <a:pt x="711" y="187"/>
                  </a:lnTo>
                  <a:lnTo>
                    <a:pt x="700" y="187"/>
                  </a:lnTo>
                  <a:lnTo>
                    <a:pt x="688" y="183"/>
                  </a:lnTo>
                  <a:lnTo>
                    <a:pt x="680" y="175"/>
                  </a:lnTo>
                  <a:lnTo>
                    <a:pt x="676" y="163"/>
                  </a:lnTo>
                  <a:lnTo>
                    <a:pt x="672" y="155"/>
                  </a:lnTo>
                  <a:lnTo>
                    <a:pt x="669" y="148"/>
                  </a:lnTo>
                  <a:lnTo>
                    <a:pt x="657" y="136"/>
                  </a:lnTo>
                  <a:lnTo>
                    <a:pt x="641" y="128"/>
                  </a:lnTo>
                  <a:lnTo>
                    <a:pt x="626" y="124"/>
                  </a:lnTo>
                  <a:lnTo>
                    <a:pt x="606" y="121"/>
                  </a:lnTo>
                  <a:lnTo>
                    <a:pt x="579" y="121"/>
                  </a:lnTo>
                  <a:lnTo>
                    <a:pt x="552" y="121"/>
                  </a:lnTo>
                  <a:lnTo>
                    <a:pt x="533" y="113"/>
                  </a:lnTo>
                  <a:lnTo>
                    <a:pt x="517" y="101"/>
                  </a:lnTo>
                  <a:lnTo>
                    <a:pt x="505" y="86"/>
                  </a:lnTo>
                  <a:lnTo>
                    <a:pt x="498" y="70"/>
                  </a:lnTo>
                  <a:lnTo>
                    <a:pt x="494" y="58"/>
                  </a:lnTo>
                  <a:lnTo>
                    <a:pt x="490" y="47"/>
                  </a:lnTo>
                  <a:lnTo>
                    <a:pt x="490" y="39"/>
                  </a:lnTo>
                  <a:lnTo>
                    <a:pt x="482" y="23"/>
                  </a:lnTo>
                  <a:lnTo>
                    <a:pt x="470" y="16"/>
                  </a:lnTo>
                  <a:lnTo>
                    <a:pt x="459" y="8"/>
                  </a:lnTo>
                  <a:lnTo>
                    <a:pt x="443" y="0"/>
                  </a:lnTo>
                  <a:lnTo>
                    <a:pt x="424" y="0"/>
                  </a:lnTo>
                  <a:lnTo>
                    <a:pt x="385" y="4"/>
                  </a:lnTo>
                  <a:lnTo>
                    <a:pt x="358" y="8"/>
                  </a:lnTo>
                  <a:lnTo>
                    <a:pt x="346" y="16"/>
                  </a:lnTo>
                  <a:lnTo>
                    <a:pt x="338" y="23"/>
                  </a:lnTo>
                  <a:lnTo>
                    <a:pt x="323" y="51"/>
                  </a:lnTo>
                  <a:lnTo>
                    <a:pt x="272" y="43"/>
                  </a:lnTo>
                  <a:lnTo>
                    <a:pt x="265" y="54"/>
                  </a:lnTo>
                  <a:lnTo>
                    <a:pt x="268" y="109"/>
                  </a:lnTo>
                  <a:lnTo>
                    <a:pt x="268" y="121"/>
                  </a:lnTo>
                  <a:lnTo>
                    <a:pt x="268" y="128"/>
                  </a:lnTo>
                  <a:lnTo>
                    <a:pt x="265" y="140"/>
                  </a:lnTo>
                  <a:lnTo>
                    <a:pt x="257" y="148"/>
                  </a:lnTo>
                  <a:lnTo>
                    <a:pt x="245" y="155"/>
                  </a:lnTo>
                  <a:lnTo>
                    <a:pt x="222" y="155"/>
                  </a:lnTo>
                  <a:lnTo>
                    <a:pt x="191" y="148"/>
                  </a:lnTo>
                  <a:lnTo>
                    <a:pt x="179" y="144"/>
                  </a:lnTo>
                  <a:lnTo>
                    <a:pt x="156" y="132"/>
                  </a:lnTo>
                  <a:lnTo>
                    <a:pt x="152" y="132"/>
                  </a:lnTo>
                  <a:lnTo>
                    <a:pt x="140" y="144"/>
                  </a:lnTo>
                  <a:lnTo>
                    <a:pt x="129" y="152"/>
                  </a:lnTo>
                  <a:lnTo>
                    <a:pt x="117" y="152"/>
                  </a:lnTo>
                  <a:lnTo>
                    <a:pt x="105" y="148"/>
                  </a:lnTo>
                  <a:lnTo>
                    <a:pt x="97" y="152"/>
                  </a:lnTo>
                  <a:lnTo>
                    <a:pt x="101" y="155"/>
                  </a:lnTo>
                  <a:lnTo>
                    <a:pt x="105" y="163"/>
                  </a:lnTo>
                  <a:lnTo>
                    <a:pt x="105" y="187"/>
                  </a:lnTo>
                  <a:lnTo>
                    <a:pt x="101" y="202"/>
                  </a:lnTo>
                  <a:lnTo>
                    <a:pt x="97" y="214"/>
                  </a:lnTo>
                  <a:lnTo>
                    <a:pt x="90" y="229"/>
                  </a:lnTo>
                  <a:lnTo>
                    <a:pt x="78" y="241"/>
                  </a:lnTo>
                  <a:lnTo>
                    <a:pt x="66" y="249"/>
                  </a:lnTo>
                  <a:lnTo>
                    <a:pt x="55" y="264"/>
                  </a:lnTo>
                  <a:lnTo>
                    <a:pt x="51" y="276"/>
                  </a:lnTo>
                  <a:lnTo>
                    <a:pt x="51" y="291"/>
                  </a:lnTo>
                  <a:lnTo>
                    <a:pt x="51" y="315"/>
                  </a:lnTo>
                  <a:lnTo>
                    <a:pt x="55" y="330"/>
                  </a:lnTo>
                  <a:lnTo>
                    <a:pt x="55" y="338"/>
                  </a:lnTo>
                  <a:lnTo>
                    <a:pt x="51" y="346"/>
                  </a:lnTo>
                  <a:lnTo>
                    <a:pt x="39" y="361"/>
                  </a:lnTo>
                  <a:lnTo>
                    <a:pt x="20" y="385"/>
                  </a:lnTo>
                  <a:lnTo>
                    <a:pt x="4" y="400"/>
                  </a:lnTo>
                  <a:lnTo>
                    <a:pt x="0" y="412"/>
                  </a:lnTo>
                  <a:lnTo>
                    <a:pt x="0" y="424"/>
                  </a:lnTo>
                  <a:lnTo>
                    <a:pt x="43" y="420"/>
                  </a:lnTo>
                  <a:lnTo>
                    <a:pt x="59" y="424"/>
                  </a:lnTo>
                  <a:lnTo>
                    <a:pt x="70" y="431"/>
                  </a:lnTo>
                  <a:lnTo>
                    <a:pt x="101" y="458"/>
                  </a:lnTo>
                  <a:lnTo>
                    <a:pt x="160" y="525"/>
                  </a:lnTo>
                  <a:lnTo>
                    <a:pt x="183" y="552"/>
                  </a:lnTo>
                  <a:lnTo>
                    <a:pt x="191" y="567"/>
                  </a:lnTo>
                  <a:lnTo>
                    <a:pt x="206" y="579"/>
                  </a:lnTo>
                  <a:lnTo>
                    <a:pt x="222" y="587"/>
                  </a:lnTo>
                  <a:lnTo>
                    <a:pt x="241" y="591"/>
                  </a:lnTo>
                  <a:lnTo>
                    <a:pt x="265" y="594"/>
                  </a:lnTo>
                  <a:lnTo>
                    <a:pt x="296" y="587"/>
                  </a:lnTo>
                  <a:lnTo>
                    <a:pt x="307" y="579"/>
                  </a:lnTo>
                  <a:lnTo>
                    <a:pt x="319" y="563"/>
                  </a:lnTo>
                  <a:lnTo>
                    <a:pt x="331" y="544"/>
                  </a:lnTo>
                  <a:lnTo>
                    <a:pt x="334" y="532"/>
                  </a:lnTo>
                  <a:lnTo>
                    <a:pt x="346" y="513"/>
                  </a:lnTo>
                  <a:lnTo>
                    <a:pt x="354" y="509"/>
                  </a:lnTo>
                  <a:lnTo>
                    <a:pt x="366" y="505"/>
                  </a:lnTo>
                  <a:lnTo>
                    <a:pt x="377" y="513"/>
                  </a:lnTo>
                  <a:lnTo>
                    <a:pt x="389" y="525"/>
                  </a:lnTo>
                  <a:lnTo>
                    <a:pt x="397" y="532"/>
                  </a:lnTo>
                  <a:lnTo>
                    <a:pt x="408" y="536"/>
                  </a:lnTo>
                  <a:lnTo>
                    <a:pt x="416" y="540"/>
                  </a:lnTo>
                  <a:lnTo>
                    <a:pt x="428" y="540"/>
                  </a:lnTo>
                  <a:lnTo>
                    <a:pt x="451" y="532"/>
                  </a:lnTo>
                  <a:lnTo>
                    <a:pt x="474" y="517"/>
                  </a:lnTo>
                  <a:lnTo>
                    <a:pt x="509" y="486"/>
                  </a:lnTo>
                  <a:lnTo>
                    <a:pt x="529" y="470"/>
                  </a:lnTo>
                  <a:lnTo>
                    <a:pt x="529" y="439"/>
                  </a:lnTo>
                  <a:lnTo>
                    <a:pt x="533" y="427"/>
                  </a:lnTo>
                  <a:lnTo>
                    <a:pt x="540" y="420"/>
                  </a:lnTo>
                  <a:lnTo>
                    <a:pt x="544" y="416"/>
                  </a:lnTo>
                  <a:lnTo>
                    <a:pt x="552" y="416"/>
                  </a:lnTo>
                  <a:lnTo>
                    <a:pt x="560" y="420"/>
                  </a:lnTo>
                  <a:lnTo>
                    <a:pt x="568" y="431"/>
                  </a:lnTo>
                  <a:lnTo>
                    <a:pt x="575" y="439"/>
                  </a:lnTo>
                  <a:lnTo>
                    <a:pt x="587" y="447"/>
                  </a:lnTo>
                  <a:lnTo>
                    <a:pt x="603" y="455"/>
                  </a:lnTo>
                  <a:lnTo>
                    <a:pt x="618" y="455"/>
                  </a:lnTo>
                  <a:lnTo>
                    <a:pt x="634" y="455"/>
                  </a:lnTo>
                  <a:lnTo>
                    <a:pt x="645" y="455"/>
                  </a:lnTo>
                  <a:lnTo>
                    <a:pt x="657" y="447"/>
                  </a:lnTo>
                  <a:lnTo>
                    <a:pt x="665" y="435"/>
                  </a:lnTo>
                  <a:lnTo>
                    <a:pt x="680" y="408"/>
                  </a:lnTo>
                  <a:lnTo>
                    <a:pt x="692" y="392"/>
                  </a:lnTo>
                  <a:lnTo>
                    <a:pt x="704" y="381"/>
                  </a:lnTo>
                  <a:lnTo>
                    <a:pt x="719" y="373"/>
                  </a:lnTo>
                  <a:lnTo>
                    <a:pt x="735" y="369"/>
                  </a:lnTo>
                  <a:lnTo>
                    <a:pt x="754" y="377"/>
                  </a:lnTo>
                  <a:lnTo>
                    <a:pt x="777" y="392"/>
                  </a:lnTo>
                  <a:lnTo>
                    <a:pt x="789" y="404"/>
                  </a:lnTo>
                  <a:lnTo>
                    <a:pt x="797" y="408"/>
                  </a:lnTo>
                  <a:lnTo>
                    <a:pt x="808" y="412"/>
                  </a:lnTo>
                  <a:lnTo>
                    <a:pt x="820" y="412"/>
                  </a:lnTo>
                  <a:lnTo>
                    <a:pt x="836" y="404"/>
                  </a:lnTo>
                  <a:lnTo>
                    <a:pt x="851" y="389"/>
                  </a:lnTo>
                  <a:lnTo>
                    <a:pt x="863" y="369"/>
                  </a:lnTo>
                  <a:lnTo>
                    <a:pt x="874" y="354"/>
                  </a:lnTo>
                  <a:lnTo>
                    <a:pt x="882" y="334"/>
                  </a:lnTo>
                  <a:lnTo>
                    <a:pt x="909" y="29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5"/>
            <p:cNvSpPr/>
            <p:nvPr/>
          </p:nvSpPr>
          <p:spPr bwMode="auto">
            <a:xfrm>
              <a:off x="9150" y="3213"/>
              <a:ext cx="187" cy="271"/>
            </a:xfrm>
            <a:custGeom>
              <a:avLst/>
              <a:gdLst>
                <a:gd name="T0" fmla="*/ 58 w 89"/>
                <a:gd name="T1" fmla="*/ 0 h 129"/>
                <a:gd name="T2" fmla="*/ 58 w 89"/>
                <a:gd name="T3" fmla="*/ 0 h 129"/>
                <a:gd name="T4" fmla="*/ 39 w 89"/>
                <a:gd name="T5" fmla="*/ 31 h 129"/>
                <a:gd name="T6" fmla="*/ 23 w 89"/>
                <a:gd name="T7" fmla="*/ 59 h 129"/>
                <a:gd name="T8" fmla="*/ 7 w 89"/>
                <a:gd name="T9" fmla="*/ 86 h 129"/>
                <a:gd name="T10" fmla="*/ 0 w 89"/>
                <a:gd name="T11" fmla="*/ 113 h 129"/>
                <a:gd name="T12" fmla="*/ 0 w 89"/>
                <a:gd name="T13" fmla="*/ 121 h 129"/>
                <a:gd name="T14" fmla="*/ 4 w 89"/>
                <a:gd name="T15" fmla="*/ 125 h 129"/>
                <a:gd name="T16" fmla="*/ 11 w 89"/>
                <a:gd name="T17" fmla="*/ 129 h 129"/>
                <a:gd name="T18" fmla="*/ 27 w 89"/>
                <a:gd name="T19" fmla="*/ 125 h 129"/>
                <a:gd name="T20" fmla="*/ 46 w 89"/>
                <a:gd name="T21" fmla="*/ 113 h 129"/>
                <a:gd name="T22" fmla="*/ 73 w 89"/>
                <a:gd name="T23" fmla="*/ 98 h 129"/>
                <a:gd name="T24" fmla="*/ 73 w 89"/>
                <a:gd name="T25" fmla="*/ 98 h 129"/>
                <a:gd name="T26" fmla="*/ 77 w 89"/>
                <a:gd name="T27" fmla="*/ 90 h 129"/>
                <a:gd name="T28" fmla="*/ 85 w 89"/>
                <a:gd name="T29" fmla="*/ 82 h 129"/>
                <a:gd name="T30" fmla="*/ 89 w 89"/>
                <a:gd name="T31" fmla="*/ 70 h 129"/>
                <a:gd name="T32" fmla="*/ 89 w 89"/>
                <a:gd name="T33" fmla="*/ 55 h 129"/>
                <a:gd name="T34" fmla="*/ 89 w 89"/>
                <a:gd name="T35" fmla="*/ 35 h 129"/>
                <a:gd name="T36" fmla="*/ 77 w 89"/>
                <a:gd name="T37" fmla="*/ 20 h 129"/>
                <a:gd name="T38" fmla="*/ 58 w 89"/>
                <a:gd name="T39" fmla="*/ 0 h 129"/>
                <a:gd name="T40" fmla="*/ 58 w 89"/>
                <a:gd name="T41" fmla="*/ 0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9" h="129">
                  <a:moveTo>
                    <a:pt x="58" y="0"/>
                  </a:moveTo>
                  <a:lnTo>
                    <a:pt x="58" y="0"/>
                  </a:lnTo>
                  <a:lnTo>
                    <a:pt x="39" y="31"/>
                  </a:lnTo>
                  <a:lnTo>
                    <a:pt x="23" y="59"/>
                  </a:lnTo>
                  <a:lnTo>
                    <a:pt x="7" y="86"/>
                  </a:lnTo>
                  <a:lnTo>
                    <a:pt x="0" y="113"/>
                  </a:lnTo>
                  <a:lnTo>
                    <a:pt x="0" y="121"/>
                  </a:lnTo>
                  <a:lnTo>
                    <a:pt x="4" y="125"/>
                  </a:lnTo>
                  <a:lnTo>
                    <a:pt x="11" y="129"/>
                  </a:lnTo>
                  <a:lnTo>
                    <a:pt x="27" y="125"/>
                  </a:lnTo>
                  <a:lnTo>
                    <a:pt x="46" y="113"/>
                  </a:lnTo>
                  <a:lnTo>
                    <a:pt x="73" y="98"/>
                  </a:lnTo>
                  <a:lnTo>
                    <a:pt x="77" y="90"/>
                  </a:lnTo>
                  <a:lnTo>
                    <a:pt x="85" y="82"/>
                  </a:lnTo>
                  <a:lnTo>
                    <a:pt x="89" y="70"/>
                  </a:lnTo>
                  <a:lnTo>
                    <a:pt x="89" y="55"/>
                  </a:lnTo>
                  <a:lnTo>
                    <a:pt x="89" y="35"/>
                  </a:lnTo>
                  <a:lnTo>
                    <a:pt x="77" y="2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6"/>
            <p:cNvSpPr/>
            <p:nvPr/>
          </p:nvSpPr>
          <p:spPr bwMode="auto">
            <a:xfrm>
              <a:off x="8342" y="7398"/>
              <a:ext cx="48" cy="59"/>
            </a:xfrm>
            <a:custGeom>
              <a:avLst/>
              <a:gdLst>
                <a:gd name="T0" fmla="*/ 23 w 23"/>
                <a:gd name="T1" fmla="*/ 16 h 28"/>
                <a:gd name="T2" fmla="*/ 23 w 23"/>
                <a:gd name="T3" fmla="*/ 16 h 28"/>
                <a:gd name="T4" fmla="*/ 20 w 23"/>
                <a:gd name="T5" fmla="*/ 24 h 28"/>
                <a:gd name="T6" fmla="*/ 12 w 23"/>
                <a:gd name="T7" fmla="*/ 28 h 28"/>
                <a:gd name="T8" fmla="*/ 12 w 23"/>
                <a:gd name="T9" fmla="*/ 28 h 28"/>
                <a:gd name="T10" fmla="*/ 4 w 23"/>
                <a:gd name="T11" fmla="*/ 24 h 28"/>
                <a:gd name="T12" fmla="*/ 0 w 23"/>
                <a:gd name="T13" fmla="*/ 16 h 28"/>
                <a:gd name="T14" fmla="*/ 0 w 23"/>
                <a:gd name="T15" fmla="*/ 16 h 28"/>
                <a:gd name="T16" fmla="*/ 4 w 23"/>
                <a:gd name="T17" fmla="*/ 4 h 28"/>
                <a:gd name="T18" fmla="*/ 12 w 23"/>
                <a:gd name="T19" fmla="*/ 0 h 28"/>
                <a:gd name="T20" fmla="*/ 12 w 23"/>
                <a:gd name="T21" fmla="*/ 0 h 28"/>
                <a:gd name="T22" fmla="*/ 20 w 23"/>
                <a:gd name="T23" fmla="*/ 4 h 28"/>
                <a:gd name="T24" fmla="*/ 23 w 23"/>
                <a:gd name="T25" fmla="*/ 16 h 28"/>
                <a:gd name="T26" fmla="*/ 23 w 23"/>
                <a:gd name="T27" fmla="*/ 16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7"/>
            <p:cNvSpPr/>
            <p:nvPr/>
          </p:nvSpPr>
          <p:spPr bwMode="auto">
            <a:xfrm>
              <a:off x="8302" y="7367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8"/>
            <p:cNvSpPr/>
            <p:nvPr/>
          </p:nvSpPr>
          <p:spPr bwMode="auto">
            <a:xfrm>
              <a:off x="9589" y="5531"/>
              <a:ext cx="50" cy="57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9"/>
            <p:cNvSpPr/>
            <p:nvPr/>
          </p:nvSpPr>
          <p:spPr bwMode="auto">
            <a:xfrm>
              <a:off x="9549" y="5498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0"/>
            <p:cNvSpPr/>
            <p:nvPr/>
          </p:nvSpPr>
          <p:spPr bwMode="auto">
            <a:xfrm>
              <a:off x="8978" y="5913"/>
              <a:ext cx="48" cy="50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1"/>
            <p:cNvSpPr/>
            <p:nvPr/>
          </p:nvSpPr>
          <p:spPr bwMode="auto">
            <a:xfrm>
              <a:off x="8938" y="5873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2"/>
            <p:cNvSpPr/>
            <p:nvPr/>
          </p:nvSpPr>
          <p:spPr bwMode="auto">
            <a:xfrm>
              <a:off x="9125" y="4290"/>
              <a:ext cx="57" cy="5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6 w 27"/>
                <a:gd name="T7" fmla="*/ 24 h 24"/>
                <a:gd name="T8" fmla="*/ 16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0 h 24"/>
                <a:gd name="T18" fmla="*/ 16 w 27"/>
                <a:gd name="T19" fmla="*/ 0 h 24"/>
                <a:gd name="T20" fmla="*/ 16 w 27"/>
                <a:gd name="T21" fmla="*/ 0 h 24"/>
                <a:gd name="T22" fmla="*/ 23 w 27"/>
                <a:gd name="T23" fmla="*/ 0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3"/>
            <p:cNvSpPr/>
            <p:nvPr/>
          </p:nvSpPr>
          <p:spPr bwMode="auto">
            <a:xfrm>
              <a:off x="9091" y="4250"/>
              <a:ext cx="124" cy="122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4"/>
            <p:cNvSpPr/>
            <p:nvPr/>
          </p:nvSpPr>
          <p:spPr bwMode="auto">
            <a:xfrm>
              <a:off x="8921" y="3719"/>
              <a:ext cx="48" cy="50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19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4 h 24"/>
                <a:gd name="T18" fmla="*/ 12 w 23"/>
                <a:gd name="T19" fmla="*/ 0 h 24"/>
                <a:gd name="T20" fmla="*/ 12 w 23"/>
                <a:gd name="T21" fmla="*/ 0 h 24"/>
                <a:gd name="T22" fmla="*/ 19 w 23"/>
                <a:gd name="T23" fmla="*/ 4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19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5"/>
            <p:cNvSpPr/>
            <p:nvPr/>
          </p:nvSpPr>
          <p:spPr bwMode="auto">
            <a:xfrm>
              <a:off x="8888" y="3687"/>
              <a:ext cx="124" cy="122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5 w 59"/>
                <a:gd name="T5" fmla="*/ 39 h 58"/>
                <a:gd name="T6" fmla="*/ 47 w 59"/>
                <a:gd name="T7" fmla="*/ 46 h 58"/>
                <a:gd name="T8" fmla="*/ 39 w 59"/>
                <a:gd name="T9" fmla="*/ 54 h 58"/>
                <a:gd name="T10" fmla="*/ 28 w 59"/>
                <a:gd name="T11" fmla="*/ 58 h 58"/>
                <a:gd name="T12" fmla="*/ 28 w 59"/>
                <a:gd name="T13" fmla="*/ 58 h 58"/>
                <a:gd name="T14" fmla="*/ 16 w 59"/>
                <a:gd name="T15" fmla="*/ 54 h 58"/>
                <a:gd name="T16" fmla="*/ 8 w 59"/>
                <a:gd name="T17" fmla="*/ 46 h 58"/>
                <a:gd name="T18" fmla="*/ 0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0 w 59"/>
                <a:gd name="T25" fmla="*/ 15 h 58"/>
                <a:gd name="T26" fmla="*/ 8 w 59"/>
                <a:gd name="T27" fmla="*/ 8 h 58"/>
                <a:gd name="T28" fmla="*/ 16 w 59"/>
                <a:gd name="T29" fmla="*/ 0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0 h 58"/>
                <a:gd name="T36" fmla="*/ 47 w 59"/>
                <a:gd name="T37" fmla="*/ 8 h 58"/>
                <a:gd name="T38" fmla="*/ 55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5" y="39"/>
                  </a:lnTo>
                  <a:lnTo>
                    <a:pt x="47" y="46"/>
                  </a:lnTo>
                  <a:lnTo>
                    <a:pt x="39" y="54"/>
                  </a:lnTo>
                  <a:lnTo>
                    <a:pt x="28" y="58"/>
                  </a:lnTo>
                  <a:lnTo>
                    <a:pt x="16" y="54"/>
                  </a:lnTo>
                  <a:lnTo>
                    <a:pt x="8" y="46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6"/>
            <p:cNvSpPr/>
            <p:nvPr/>
          </p:nvSpPr>
          <p:spPr bwMode="auto">
            <a:xfrm>
              <a:off x="7485" y="3744"/>
              <a:ext cx="57" cy="48"/>
            </a:xfrm>
            <a:custGeom>
              <a:avLst/>
              <a:gdLst>
                <a:gd name="T0" fmla="*/ 27 w 27"/>
                <a:gd name="T1" fmla="*/ 12 h 23"/>
                <a:gd name="T2" fmla="*/ 27 w 27"/>
                <a:gd name="T3" fmla="*/ 12 h 23"/>
                <a:gd name="T4" fmla="*/ 24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2 h 23"/>
                <a:gd name="T14" fmla="*/ 0 w 27"/>
                <a:gd name="T15" fmla="*/ 12 h 23"/>
                <a:gd name="T16" fmla="*/ 4 w 27"/>
                <a:gd name="T17" fmla="*/ 4 h 23"/>
                <a:gd name="T18" fmla="*/ 12 w 27"/>
                <a:gd name="T19" fmla="*/ 0 h 23"/>
                <a:gd name="T20" fmla="*/ 12 w 27"/>
                <a:gd name="T21" fmla="*/ 0 h 23"/>
                <a:gd name="T22" fmla="*/ 24 w 27"/>
                <a:gd name="T23" fmla="*/ 4 h 23"/>
                <a:gd name="T24" fmla="*/ 27 w 27"/>
                <a:gd name="T25" fmla="*/ 12 h 23"/>
                <a:gd name="T26" fmla="*/ 27 w 27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7"/>
            <p:cNvSpPr/>
            <p:nvPr/>
          </p:nvSpPr>
          <p:spPr bwMode="auto">
            <a:xfrm>
              <a:off x="7453" y="3704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8"/>
            <p:cNvSpPr/>
            <p:nvPr/>
          </p:nvSpPr>
          <p:spPr bwMode="auto">
            <a:xfrm>
              <a:off x="7453" y="5432"/>
              <a:ext cx="57" cy="57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9"/>
            <p:cNvSpPr/>
            <p:nvPr/>
          </p:nvSpPr>
          <p:spPr bwMode="auto">
            <a:xfrm>
              <a:off x="7420" y="5401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50"/>
            <p:cNvSpPr/>
            <p:nvPr/>
          </p:nvSpPr>
          <p:spPr bwMode="auto">
            <a:xfrm>
              <a:off x="10570" y="10873"/>
              <a:ext cx="57" cy="5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1"/>
            <p:cNvSpPr/>
            <p:nvPr/>
          </p:nvSpPr>
          <p:spPr bwMode="auto">
            <a:xfrm>
              <a:off x="10536" y="10834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2"/>
            <p:cNvSpPr/>
            <p:nvPr/>
          </p:nvSpPr>
          <p:spPr bwMode="auto">
            <a:xfrm>
              <a:off x="11336" y="8891"/>
              <a:ext cx="48" cy="57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3"/>
            <p:cNvSpPr/>
            <p:nvPr/>
          </p:nvSpPr>
          <p:spPr bwMode="auto">
            <a:xfrm>
              <a:off x="11294" y="8860"/>
              <a:ext cx="124" cy="122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4"/>
            <p:cNvSpPr/>
            <p:nvPr/>
          </p:nvSpPr>
          <p:spPr bwMode="auto">
            <a:xfrm>
              <a:off x="9509" y="9374"/>
              <a:ext cx="48" cy="57"/>
            </a:xfrm>
            <a:custGeom>
              <a:avLst/>
              <a:gdLst>
                <a:gd name="T0" fmla="*/ 23 w 23"/>
                <a:gd name="T1" fmla="*/ 11 h 27"/>
                <a:gd name="T2" fmla="*/ 23 w 23"/>
                <a:gd name="T3" fmla="*/ 11 h 27"/>
                <a:gd name="T4" fmla="*/ 19 w 23"/>
                <a:gd name="T5" fmla="*/ 23 h 27"/>
                <a:gd name="T6" fmla="*/ 11 w 23"/>
                <a:gd name="T7" fmla="*/ 27 h 27"/>
                <a:gd name="T8" fmla="*/ 11 w 23"/>
                <a:gd name="T9" fmla="*/ 27 h 27"/>
                <a:gd name="T10" fmla="*/ 4 w 23"/>
                <a:gd name="T11" fmla="*/ 23 h 27"/>
                <a:gd name="T12" fmla="*/ 0 w 23"/>
                <a:gd name="T13" fmla="*/ 11 h 27"/>
                <a:gd name="T14" fmla="*/ 0 w 23"/>
                <a:gd name="T15" fmla="*/ 11 h 27"/>
                <a:gd name="T16" fmla="*/ 4 w 23"/>
                <a:gd name="T17" fmla="*/ 3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3 h 27"/>
                <a:gd name="T24" fmla="*/ 23 w 23"/>
                <a:gd name="T25" fmla="*/ 11 h 27"/>
                <a:gd name="T26" fmla="*/ 23 w 23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5"/>
            <p:cNvSpPr/>
            <p:nvPr/>
          </p:nvSpPr>
          <p:spPr bwMode="auto">
            <a:xfrm>
              <a:off x="9467" y="9341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6"/>
            <p:cNvSpPr/>
            <p:nvPr/>
          </p:nvSpPr>
          <p:spPr bwMode="auto">
            <a:xfrm>
              <a:off x="8848" y="9374"/>
              <a:ext cx="57" cy="48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2 w 27"/>
                <a:gd name="T19" fmla="*/ 0 h 23"/>
                <a:gd name="T20" fmla="*/ 12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7"/>
            <p:cNvSpPr/>
            <p:nvPr/>
          </p:nvSpPr>
          <p:spPr bwMode="auto">
            <a:xfrm>
              <a:off x="8814" y="9332"/>
              <a:ext cx="124" cy="122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8"/>
            <p:cNvSpPr/>
            <p:nvPr/>
          </p:nvSpPr>
          <p:spPr bwMode="auto">
            <a:xfrm>
              <a:off x="10137" y="7799"/>
              <a:ext cx="48" cy="48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9"/>
            <p:cNvSpPr/>
            <p:nvPr/>
          </p:nvSpPr>
          <p:spPr bwMode="auto">
            <a:xfrm>
              <a:off x="10104" y="7766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60"/>
            <p:cNvSpPr/>
            <p:nvPr/>
          </p:nvSpPr>
          <p:spPr bwMode="auto">
            <a:xfrm>
              <a:off x="11009" y="7652"/>
              <a:ext cx="50" cy="57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61"/>
            <p:cNvSpPr/>
            <p:nvPr/>
          </p:nvSpPr>
          <p:spPr bwMode="auto">
            <a:xfrm>
              <a:off x="10977" y="7619"/>
              <a:ext cx="113" cy="124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62"/>
            <p:cNvSpPr/>
            <p:nvPr/>
          </p:nvSpPr>
          <p:spPr bwMode="auto">
            <a:xfrm>
              <a:off x="10855" y="8167"/>
              <a:ext cx="57" cy="57"/>
            </a:xfrm>
            <a:custGeom>
              <a:avLst/>
              <a:gdLst>
                <a:gd name="T0" fmla="*/ 27 w 27"/>
                <a:gd name="T1" fmla="*/ 11 h 27"/>
                <a:gd name="T2" fmla="*/ 27 w 27"/>
                <a:gd name="T3" fmla="*/ 11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1 h 27"/>
                <a:gd name="T14" fmla="*/ 0 w 27"/>
                <a:gd name="T15" fmla="*/ 11 h 27"/>
                <a:gd name="T16" fmla="*/ 3 w 27"/>
                <a:gd name="T17" fmla="*/ 3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3 h 27"/>
                <a:gd name="T24" fmla="*/ 27 w 27"/>
                <a:gd name="T25" fmla="*/ 11 h 27"/>
                <a:gd name="T26" fmla="*/ 27 w 27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3"/>
            <p:cNvSpPr/>
            <p:nvPr/>
          </p:nvSpPr>
          <p:spPr bwMode="auto">
            <a:xfrm>
              <a:off x="10822" y="8133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4"/>
            <p:cNvSpPr/>
            <p:nvPr/>
          </p:nvSpPr>
          <p:spPr bwMode="auto">
            <a:xfrm>
              <a:off x="10847" y="6592"/>
              <a:ext cx="48" cy="48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5"/>
            <p:cNvSpPr/>
            <p:nvPr/>
          </p:nvSpPr>
          <p:spPr bwMode="auto">
            <a:xfrm>
              <a:off x="10813" y="6558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6"/>
            <p:cNvSpPr/>
            <p:nvPr/>
          </p:nvSpPr>
          <p:spPr bwMode="auto">
            <a:xfrm>
              <a:off x="9320" y="7245"/>
              <a:ext cx="164" cy="162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7"/>
            <p:cNvSpPr/>
            <p:nvPr/>
          </p:nvSpPr>
          <p:spPr bwMode="auto">
            <a:xfrm>
              <a:off x="9362" y="7285"/>
              <a:ext cx="73" cy="7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文本框 118"/>
            <p:cNvSpPr txBox="1"/>
            <p:nvPr/>
          </p:nvSpPr>
          <p:spPr>
            <a:xfrm>
              <a:off x="9166" y="410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宿州市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文本框 119"/>
            <p:cNvSpPr txBox="1"/>
            <p:nvPr/>
          </p:nvSpPr>
          <p:spPr>
            <a:xfrm>
              <a:off x="9090" y="515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蚌埠市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文本框 120"/>
            <p:cNvSpPr txBox="1"/>
            <p:nvPr/>
          </p:nvSpPr>
          <p:spPr>
            <a:xfrm>
              <a:off x="7080" y="552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阜阳市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文本框 121"/>
            <p:cNvSpPr txBox="1"/>
            <p:nvPr/>
          </p:nvSpPr>
          <p:spPr>
            <a:xfrm>
              <a:off x="8207" y="550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淮南市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文本框 122"/>
            <p:cNvSpPr txBox="1"/>
            <p:nvPr/>
          </p:nvSpPr>
          <p:spPr>
            <a:xfrm>
              <a:off x="8648" y="707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合肥市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文本框 123"/>
            <p:cNvSpPr txBox="1"/>
            <p:nvPr/>
          </p:nvSpPr>
          <p:spPr>
            <a:xfrm>
              <a:off x="7360" y="739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六安市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文本框 130"/>
            <p:cNvSpPr txBox="1"/>
            <p:nvPr/>
          </p:nvSpPr>
          <p:spPr>
            <a:xfrm>
              <a:off x="8342" y="380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淮北市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文本框 131"/>
            <p:cNvSpPr txBox="1"/>
            <p:nvPr/>
          </p:nvSpPr>
          <p:spPr>
            <a:xfrm>
              <a:off x="9338" y="795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巢湖市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文本框 132"/>
            <p:cNvSpPr txBox="1"/>
            <p:nvPr/>
          </p:nvSpPr>
          <p:spPr>
            <a:xfrm>
              <a:off x="7225" y="379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毫州市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文本框 133"/>
            <p:cNvSpPr txBox="1"/>
            <p:nvPr/>
          </p:nvSpPr>
          <p:spPr>
            <a:xfrm>
              <a:off x="10278" y="6190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滁州市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文本框 134"/>
            <p:cNvSpPr txBox="1"/>
            <p:nvPr/>
          </p:nvSpPr>
          <p:spPr>
            <a:xfrm>
              <a:off x="10445" y="7729"/>
              <a:ext cx="1591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马鞍山市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文本框 135"/>
            <p:cNvSpPr txBox="1"/>
            <p:nvPr/>
          </p:nvSpPr>
          <p:spPr>
            <a:xfrm>
              <a:off x="10381" y="828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芜湖市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文本框 136"/>
            <p:cNvSpPr txBox="1"/>
            <p:nvPr/>
          </p:nvSpPr>
          <p:spPr>
            <a:xfrm>
              <a:off x="9780" y="868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铜陵市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文本框 137"/>
            <p:cNvSpPr txBox="1"/>
            <p:nvPr/>
          </p:nvSpPr>
          <p:spPr>
            <a:xfrm>
              <a:off x="9022" y="943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池州市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文本框 138"/>
            <p:cNvSpPr txBox="1"/>
            <p:nvPr/>
          </p:nvSpPr>
          <p:spPr>
            <a:xfrm>
              <a:off x="7985" y="912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安庆市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文本框 139"/>
            <p:cNvSpPr txBox="1"/>
            <p:nvPr/>
          </p:nvSpPr>
          <p:spPr>
            <a:xfrm>
              <a:off x="10855" y="8952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宣城市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文本框 140"/>
            <p:cNvSpPr txBox="1"/>
            <p:nvPr/>
          </p:nvSpPr>
          <p:spPr>
            <a:xfrm>
              <a:off x="9900" y="1038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黄山市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4" name="矩形 73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安徽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3312795" y="1727835"/>
            <a:ext cx="5287010" cy="5615940"/>
            <a:chOff x="5217" y="2721"/>
            <a:chExt cx="8326" cy="8844"/>
          </a:xfrm>
        </p:grpSpPr>
        <p:sp>
          <p:nvSpPr>
            <p:cNvPr id="2" name="Freeform 8"/>
            <p:cNvSpPr/>
            <p:nvPr/>
          </p:nvSpPr>
          <p:spPr bwMode="auto">
            <a:xfrm>
              <a:off x="5799" y="4133"/>
              <a:ext cx="4265" cy="3168"/>
            </a:xfrm>
            <a:custGeom>
              <a:avLst/>
              <a:gdLst>
                <a:gd name="T0" fmla="*/ 1603 w 1979"/>
                <a:gd name="T1" fmla="*/ 23 h 1470"/>
                <a:gd name="T2" fmla="*/ 1505 w 1979"/>
                <a:gd name="T3" fmla="*/ 14 h 1470"/>
                <a:gd name="T4" fmla="*/ 1452 w 1979"/>
                <a:gd name="T5" fmla="*/ 45 h 1470"/>
                <a:gd name="T6" fmla="*/ 1337 w 1979"/>
                <a:gd name="T7" fmla="*/ 111 h 1470"/>
                <a:gd name="T8" fmla="*/ 1178 w 1979"/>
                <a:gd name="T9" fmla="*/ 23 h 1470"/>
                <a:gd name="T10" fmla="*/ 1107 w 1979"/>
                <a:gd name="T11" fmla="*/ 45 h 1470"/>
                <a:gd name="T12" fmla="*/ 1107 w 1979"/>
                <a:gd name="T13" fmla="*/ 173 h 1470"/>
                <a:gd name="T14" fmla="*/ 996 w 1979"/>
                <a:gd name="T15" fmla="*/ 133 h 1470"/>
                <a:gd name="T16" fmla="*/ 908 w 1979"/>
                <a:gd name="T17" fmla="*/ 177 h 1470"/>
                <a:gd name="T18" fmla="*/ 872 w 1979"/>
                <a:gd name="T19" fmla="*/ 191 h 1470"/>
                <a:gd name="T20" fmla="*/ 819 w 1979"/>
                <a:gd name="T21" fmla="*/ 226 h 1470"/>
                <a:gd name="T22" fmla="*/ 731 w 1979"/>
                <a:gd name="T23" fmla="*/ 270 h 1470"/>
                <a:gd name="T24" fmla="*/ 669 w 1979"/>
                <a:gd name="T25" fmla="*/ 310 h 1470"/>
                <a:gd name="T26" fmla="*/ 611 w 1979"/>
                <a:gd name="T27" fmla="*/ 275 h 1470"/>
                <a:gd name="T28" fmla="*/ 567 w 1979"/>
                <a:gd name="T29" fmla="*/ 293 h 1470"/>
                <a:gd name="T30" fmla="*/ 531 w 1979"/>
                <a:gd name="T31" fmla="*/ 279 h 1470"/>
                <a:gd name="T32" fmla="*/ 478 w 1979"/>
                <a:gd name="T33" fmla="*/ 253 h 1470"/>
                <a:gd name="T34" fmla="*/ 412 w 1979"/>
                <a:gd name="T35" fmla="*/ 297 h 1470"/>
                <a:gd name="T36" fmla="*/ 434 w 1979"/>
                <a:gd name="T37" fmla="*/ 408 h 1470"/>
                <a:gd name="T38" fmla="*/ 407 w 1979"/>
                <a:gd name="T39" fmla="*/ 452 h 1470"/>
                <a:gd name="T40" fmla="*/ 416 w 1979"/>
                <a:gd name="T41" fmla="*/ 496 h 1470"/>
                <a:gd name="T42" fmla="*/ 407 w 1979"/>
                <a:gd name="T43" fmla="*/ 536 h 1470"/>
                <a:gd name="T44" fmla="*/ 461 w 1979"/>
                <a:gd name="T45" fmla="*/ 660 h 1470"/>
                <a:gd name="T46" fmla="*/ 421 w 1979"/>
                <a:gd name="T47" fmla="*/ 713 h 1470"/>
                <a:gd name="T48" fmla="*/ 372 w 1979"/>
                <a:gd name="T49" fmla="*/ 775 h 1470"/>
                <a:gd name="T50" fmla="*/ 328 w 1979"/>
                <a:gd name="T51" fmla="*/ 859 h 1470"/>
                <a:gd name="T52" fmla="*/ 310 w 1979"/>
                <a:gd name="T53" fmla="*/ 970 h 1470"/>
                <a:gd name="T54" fmla="*/ 239 w 1979"/>
                <a:gd name="T55" fmla="*/ 1005 h 1470"/>
                <a:gd name="T56" fmla="*/ 168 w 1979"/>
                <a:gd name="T57" fmla="*/ 1027 h 1470"/>
                <a:gd name="T58" fmla="*/ 76 w 1979"/>
                <a:gd name="T59" fmla="*/ 1129 h 1470"/>
                <a:gd name="T60" fmla="*/ 18 w 1979"/>
                <a:gd name="T61" fmla="*/ 1191 h 1470"/>
                <a:gd name="T62" fmla="*/ 40 w 1979"/>
                <a:gd name="T63" fmla="*/ 1253 h 1470"/>
                <a:gd name="T64" fmla="*/ 177 w 1979"/>
                <a:gd name="T65" fmla="*/ 1311 h 1470"/>
                <a:gd name="T66" fmla="*/ 226 w 1979"/>
                <a:gd name="T67" fmla="*/ 1408 h 1470"/>
                <a:gd name="T68" fmla="*/ 284 w 1979"/>
                <a:gd name="T69" fmla="*/ 1470 h 1470"/>
                <a:gd name="T70" fmla="*/ 376 w 1979"/>
                <a:gd name="T71" fmla="*/ 1413 h 1470"/>
                <a:gd name="T72" fmla="*/ 496 w 1979"/>
                <a:gd name="T73" fmla="*/ 1320 h 1470"/>
                <a:gd name="T74" fmla="*/ 571 w 1979"/>
                <a:gd name="T75" fmla="*/ 1408 h 1470"/>
                <a:gd name="T76" fmla="*/ 731 w 1979"/>
                <a:gd name="T77" fmla="*/ 1382 h 1470"/>
                <a:gd name="T78" fmla="*/ 801 w 1979"/>
                <a:gd name="T79" fmla="*/ 1351 h 1470"/>
                <a:gd name="T80" fmla="*/ 832 w 1979"/>
                <a:gd name="T81" fmla="*/ 1320 h 1470"/>
                <a:gd name="T82" fmla="*/ 886 w 1979"/>
                <a:gd name="T83" fmla="*/ 1209 h 1470"/>
                <a:gd name="T84" fmla="*/ 978 w 1979"/>
                <a:gd name="T85" fmla="*/ 1213 h 1470"/>
                <a:gd name="T86" fmla="*/ 1049 w 1979"/>
                <a:gd name="T87" fmla="*/ 1222 h 1470"/>
                <a:gd name="T88" fmla="*/ 1178 w 1979"/>
                <a:gd name="T89" fmla="*/ 1129 h 1470"/>
                <a:gd name="T90" fmla="*/ 1302 w 1979"/>
                <a:gd name="T91" fmla="*/ 886 h 1470"/>
                <a:gd name="T92" fmla="*/ 1395 w 1979"/>
                <a:gd name="T93" fmla="*/ 868 h 1470"/>
                <a:gd name="T94" fmla="*/ 1350 w 1979"/>
                <a:gd name="T95" fmla="*/ 802 h 1470"/>
                <a:gd name="T96" fmla="*/ 1426 w 1979"/>
                <a:gd name="T97" fmla="*/ 793 h 1470"/>
                <a:gd name="T98" fmla="*/ 1448 w 1979"/>
                <a:gd name="T99" fmla="*/ 709 h 1470"/>
                <a:gd name="T100" fmla="*/ 1585 w 1979"/>
                <a:gd name="T101" fmla="*/ 633 h 1470"/>
                <a:gd name="T102" fmla="*/ 1709 w 1979"/>
                <a:gd name="T103" fmla="*/ 563 h 1470"/>
                <a:gd name="T104" fmla="*/ 1704 w 1979"/>
                <a:gd name="T105" fmla="*/ 421 h 1470"/>
                <a:gd name="T106" fmla="*/ 1819 w 1979"/>
                <a:gd name="T107" fmla="*/ 337 h 1470"/>
                <a:gd name="T108" fmla="*/ 1970 w 1979"/>
                <a:gd name="T109" fmla="*/ 337 h 1470"/>
                <a:gd name="T110" fmla="*/ 1948 w 1979"/>
                <a:gd name="T111" fmla="*/ 173 h 1470"/>
                <a:gd name="T112" fmla="*/ 1819 w 1979"/>
                <a:gd name="T113" fmla="*/ 177 h 1470"/>
                <a:gd name="T114" fmla="*/ 1727 w 1979"/>
                <a:gd name="T115" fmla="*/ 257 h 1470"/>
                <a:gd name="T116" fmla="*/ 1603 w 1979"/>
                <a:gd name="T117" fmla="*/ 288 h 1470"/>
                <a:gd name="T118" fmla="*/ 1696 w 1979"/>
                <a:gd name="T119" fmla="*/ 248 h 1470"/>
                <a:gd name="T120" fmla="*/ 1731 w 1979"/>
                <a:gd name="T121" fmla="*/ 155 h 1470"/>
                <a:gd name="T122" fmla="*/ 1691 w 1979"/>
                <a:gd name="T123" fmla="*/ 54 h 147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79" h="1470">
                  <a:moveTo>
                    <a:pt x="1660" y="23"/>
                  </a:moveTo>
                  <a:lnTo>
                    <a:pt x="1660" y="23"/>
                  </a:lnTo>
                  <a:lnTo>
                    <a:pt x="1647" y="18"/>
                  </a:lnTo>
                  <a:lnTo>
                    <a:pt x="1634" y="18"/>
                  </a:lnTo>
                  <a:lnTo>
                    <a:pt x="1620" y="18"/>
                  </a:lnTo>
                  <a:lnTo>
                    <a:pt x="1603" y="23"/>
                  </a:lnTo>
                  <a:lnTo>
                    <a:pt x="1585" y="31"/>
                  </a:lnTo>
                  <a:lnTo>
                    <a:pt x="1567" y="36"/>
                  </a:lnTo>
                  <a:lnTo>
                    <a:pt x="1549" y="31"/>
                  </a:lnTo>
                  <a:lnTo>
                    <a:pt x="1532" y="27"/>
                  </a:lnTo>
                  <a:lnTo>
                    <a:pt x="1505" y="14"/>
                  </a:lnTo>
                  <a:lnTo>
                    <a:pt x="1487" y="0"/>
                  </a:lnTo>
                  <a:lnTo>
                    <a:pt x="1474" y="14"/>
                  </a:lnTo>
                  <a:lnTo>
                    <a:pt x="1465" y="27"/>
                  </a:lnTo>
                  <a:lnTo>
                    <a:pt x="1452" y="45"/>
                  </a:lnTo>
                  <a:lnTo>
                    <a:pt x="1443" y="58"/>
                  </a:lnTo>
                  <a:lnTo>
                    <a:pt x="1426" y="71"/>
                  </a:lnTo>
                  <a:lnTo>
                    <a:pt x="1408" y="85"/>
                  </a:lnTo>
                  <a:lnTo>
                    <a:pt x="1386" y="98"/>
                  </a:lnTo>
                  <a:lnTo>
                    <a:pt x="1359" y="107"/>
                  </a:lnTo>
                  <a:lnTo>
                    <a:pt x="1337" y="111"/>
                  </a:lnTo>
                  <a:lnTo>
                    <a:pt x="1315" y="111"/>
                  </a:lnTo>
                  <a:lnTo>
                    <a:pt x="1293" y="102"/>
                  </a:lnTo>
                  <a:lnTo>
                    <a:pt x="1244" y="62"/>
                  </a:lnTo>
                  <a:lnTo>
                    <a:pt x="1209" y="40"/>
                  </a:lnTo>
                  <a:lnTo>
                    <a:pt x="1178" y="23"/>
                  </a:lnTo>
                  <a:lnTo>
                    <a:pt x="1147" y="14"/>
                  </a:lnTo>
                  <a:lnTo>
                    <a:pt x="1133" y="9"/>
                  </a:lnTo>
                  <a:lnTo>
                    <a:pt x="1125" y="14"/>
                  </a:lnTo>
                  <a:lnTo>
                    <a:pt x="1116" y="18"/>
                  </a:lnTo>
                  <a:lnTo>
                    <a:pt x="1111" y="31"/>
                  </a:lnTo>
                  <a:lnTo>
                    <a:pt x="1107" y="45"/>
                  </a:lnTo>
                  <a:lnTo>
                    <a:pt x="1111" y="67"/>
                  </a:lnTo>
                  <a:lnTo>
                    <a:pt x="1125" y="138"/>
                  </a:lnTo>
                  <a:lnTo>
                    <a:pt x="1125" y="160"/>
                  </a:lnTo>
                  <a:lnTo>
                    <a:pt x="1120" y="173"/>
                  </a:lnTo>
                  <a:lnTo>
                    <a:pt x="1107" y="173"/>
                  </a:lnTo>
                  <a:lnTo>
                    <a:pt x="1094" y="169"/>
                  </a:lnTo>
                  <a:lnTo>
                    <a:pt x="1045" y="129"/>
                  </a:lnTo>
                  <a:lnTo>
                    <a:pt x="1036" y="129"/>
                  </a:lnTo>
                  <a:lnTo>
                    <a:pt x="1018" y="129"/>
                  </a:lnTo>
                  <a:lnTo>
                    <a:pt x="996" y="133"/>
                  </a:lnTo>
                  <a:lnTo>
                    <a:pt x="987" y="142"/>
                  </a:lnTo>
                  <a:lnTo>
                    <a:pt x="974" y="151"/>
                  </a:lnTo>
                  <a:lnTo>
                    <a:pt x="961" y="164"/>
                  </a:lnTo>
                  <a:lnTo>
                    <a:pt x="943" y="173"/>
                  </a:lnTo>
                  <a:lnTo>
                    <a:pt x="908" y="177"/>
                  </a:lnTo>
                  <a:lnTo>
                    <a:pt x="872" y="177"/>
                  </a:lnTo>
                  <a:lnTo>
                    <a:pt x="850" y="177"/>
                  </a:lnTo>
                  <a:lnTo>
                    <a:pt x="868" y="186"/>
                  </a:lnTo>
                  <a:lnTo>
                    <a:pt x="872" y="191"/>
                  </a:lnTo>
                  <a:lnTo>
                    <a:pt x="877" y="195"/>
                  </a:lnTo>
                  <a:lnTo>
                    <a:pt x="872" y="204"/>
                  </a:lnTo>
                  <a:lnTo>
                    <a:pt x="868" y="213"/>
                  </a:lnTo>
                  <a:lnTo>
                    <a:pt x="859" y="217"/>
                  </a:lnTo>
                  <a:lnTo>
                    <a:pt x="846" y="222"/>
                  </a:lnTo>
                  <a:lnTo>
                    <a:pt x="819" y="226"/>
                  </a:lnTo>
                  <a:lnTo>
                    <a:pt x="797" y="231"/>
                  </a:lnTo>
                  <a:lnTo>
                    <a:pt x="775" y="235"/>
                  </a:lnTo>
                  <a:lnTo>
                    <a:pt x="762" y="244"/>
                  </a:lnTo>
                  <a:lnTo>
                    <a:pt x="748" y="248"/>
                  </a:lnTo>
                  <a:lnTo>
                    <a:pt x="731" y="270"/>
                  </a:lnTo>
                  <a:lnTo>
                    <a:pt x="708" y="301"/>
                  </a:lnTo>
                  <a:lnTo>
                    <a:pt x="700" y="306"/>
                  </a:lnTo>
                  <a:lnTo>
                    <a:pt x="686" y="310"/>
                  </a:lnTo>
                  <a:lnTo>
                    <a:pt x="677" y="310"/>
                  </a:lnTo>
                  <a:lnTo>
                    <a:pt x="669" y="310"/>
                  </a:lnTo>
                  <a:lnTo>
                    <a:pt x="660" y="306"/>
                  </a:lnTo>
                  <a:lnTo>
                    <a:pt x="647" y="293"/>
                  </a:lnTo>
                  <a:lnTo>
                    <a:pt x="629" y="275"/>
                  </a:lnTo>
                  <a:lnTo>
                    <a:pt x="620" y="275"/>
                  </a:lnTo>
                  <a:lnTo>
                    <a:pt x="611" y="275"/>
                  </a:lnTo>
                  <a:lnTo>
                    <a:pt x="602" y="284"/>
                  </a:lnTo>
                  <a:lnTo>
                    <a:pt x="589" y="297"/>
                  </a:lnTo>
                  <a:lnTo>
                    <a:pt x="580" y="301"/>
                  </a:lnTo>
                  <a:lnTo>
                    <a:pt x="576" y="301"/>
                  </a:lnTo>
                  <a:lnTo>
                    <a:pt x="567" y="293"/>
                  </a:lnTo>
                  <a:lnTo>
                    <a:pt x="562" y="275"/>
                  </a:lnTo>
                  <a:lnTo>
                    <a:pt x="562" y="270"/>
                  </a:lnTo>
                  <a:lnTo>
                    <a:pt x="558" y="266"/>
                  </a:lnTo>
                  <a:lnTo>
                    <a:pt x="545" y="266"/>
                  </a:lnTo>
                  <a:lnTo>
                    <a:pt x="531" y="279"/>
                  </a:lnTo>
                  <a:lnTo>
                    <a:pt x="523" y="284"/>
                  </a:lnTo>
                  <a:lnTo>
                    <a:pt x="518" y="284"/>
                  </a:lnTo>
                  <a:lnTo>
                    <a:pt x="500" y="275"/>
                  </a:lnTo>
                  <a:lnTo>
                    <a:pt x="478" y="253"/>
                  </a:lnTo>
                  <a:lnTo>
                    <a:pt x="469" y="253"/>
                  </a:lnTo>
                  <a:lnTo>
                    <a:pt x="456" y="253"/>
                  </a:lnTo>
                  <a:lnTo>
                    <a:pt x="447" y="257"/>
                  </a:lnTo>
                  <a:lnTo>
                    <a:pt x="434" y="266"/>
                  </a:lnTo>
                  <a:lnTo>
                    <a:pt x="421" y="279"/>
                  </a:lnTo>
                  <a:lnTo>
                    <a:pt x="412" y="297"/>
                  </a:lnTo>
                  <a:lnTo>
                    <a:pt x="412" y="324"/>
                  </a:lnTo>
                  <a:lnTo>
                    <a:pt x="412" y="368"/>
                  </a:lnTo>
                  <a:lnTo>
                    <a:pt x="416" y="390"/>
                  </a:lnTo>
                  <a:lnTo>
                    <a:pt x="421" y="399"/>
                  </a:lnTo>
                  <a:lnTo>
                    <a:pt x="434" y="408"/>
                  </a:lnTo>
                  <a:lnTo>
                    <a:pt x="434" y="412"/>
                  </a:lnTo>
                  <a:lnTo>
                    <a:pt x="434" y="425"/>
                  </a:lnTo>
                  <a:lnTo>
                    <a:pt x="430" y="439"/>
                  </a:lnTo>
                  <a:lnTo>
                    <a:pt x="407" y="452"/>
                  </a:lnTo>
                  <a:lnTo>
                    <a:pt x="399" y="461"/>
                  </a:lnTo>
                  <a:lnTo>
                    <a:pt x="394" y="470"/>
                  </a:lnTo>
                  <a:lnTo>
                    <a:pt x="390" y="474"/>
                  </a:lnTo>
                  <a:lnTo>
                    <a:pt x="390" y="479"/>
                  </a:lnTo>
                  <a:lnTo>
                    <a:pt x="403" y="487"/>
                  </a:lnTo>
                  <a:lnTo>
                    <a:pt x="416" y="496"/>
                  </a:lnTo>
                  <a:lnTo>
                    <a:pt x="425" y="496"/>
                  </a:lnTo>
                  <a:lnTo>
                    <a:pt x="425" y="505"/>
                  </a:lnTo>
                  <a:lnTo>
                    <a:pt x="421" y="518"/>
                  </a:lnTo>
                  <a:lnTo>
                    <a:pt x="407" y="536"/>
                  </a:lnTo>
                  <a:lnTo>
                    <a:pt x="421" y="558"/>
                  </a:lnTo>
                  <a:lnTo>
                    <a:pt x="438" y="580"/>
                  </a:lnTo>
                  <a:lnTo>
                    <a:pt x="452" y="602"/>
                  </a:lnTo>
                  <a:lnTo>
                    <a:pt x="461" y="633"/>
                  </a:lnTo>
                  <a:lnTo>
                    <a:pt x="461" y="647"/>
                  </a:lnTo>
                  <a:lnTo>
                    <a:pt x="461" y="660"/>
                  </a:lnTo>
                  <a:lnTo>
                    <a:pt x="456" y="673"/>
                  </a:lnTo>
                  <a:lnTo>
                    <a:pt x="447" y="682"/>
                  </a:lnTo>
                  <a:lnTo>
                    <a:pt x="434" y="691"/>
                  </a:lnTo>
                  <a:lnTo>
                    <a:pt x="421" y="700"/>
                  </a:lnTo>
                  <a:lnTo>
                    <a:pt x="421" y="713"/>
                  </a:lnTo>
                  <a:lnTo>
                    <a:pt x="421" y="744"/>
                  </a:lnTo>
                  <a:lnTo>
                    <a:pt x="412" y="757"/>
                  </a:lnTo>
                  <a:lnTo>
                    <a:pt x="403" y="771"/>
                  </a:lnTo>
                  <a:lnTo>
                    <a:pt x="390" y="775"/>
                  </a:lnTo>
                  <a:lnTo>
                    <a:pt x="372" y="775"/>
                  </a:lnTo>
                  <a:lnTo>
                    <a:pt x="363" y="775"/>
                  </a:lnTo>
                  <a:lnTo>
                    <a:pt x="359" y="780"/>
                  </a:lnTo>
                  <a:lnTo>
                    <a:pt x="346" y="793"/>
                  </a:lnTo>
                  <a:lnTo>
                    <a:pt x="337" y="811"/>
                  </a:lnTo>
                  <a:lnTo>
                    <a:pt x="332" y="837"/>
                  </a:lnTo>
                  <a:lnTo>
                    <a:pt x="328" y="859"/>
                  </a:lnTo>
                  <a:lnTo>
                    <a:pt x="328" y="881"/>
                  </a:lnTo>
                  <a:lnTo>
                    <a:pt x="328" y="899"/>
                  </a:lnTo>
                  <a:lnTo>
                    <a:pt x="337" y="908"/>
                  </a:lnTo>
                  <a:lnTo>
                    <a:pt x="328" y="930"/>
                  </a:lnTo>
                  <a:lnTo>
                    <a:pt x="310" y="970"/>
                  </a:lnTo>
                  <a:lnTo>
                    <a:pt x="297" y="992"/>
                  </a:lnTo>
                  <a:lnTo>
                    <a:pt x="279" y="1005"/>
                  </a:lnTo>
                  <a:lnTo>
                    <a:pt x="270" y="1010"/>
                  </a:lnTo>
                  <a:lnTo>
                    <a:pt x="257" y="1010"/>
                  </a:lnTo>
                  <a:lnTo>
                    <a:pt x="248" y="1010"/>
                  </a:lnTo>
                  <a:lnTo>
                    <a:pt x="239" y="1005"/>
                  </a:lnTo>
                  <a:lnTo>
                    <a:pt x="226" y="1001"/>
                  </a:lnTo>
                  <a:lnTo>
                    <a:pt x="213" y="1001"/>
                  </a:lnTo>
                  <a:lnTo>
                    <a:pt x="204" y="1001"/>
                  </a:lnTo>
                  <a:lnTo>
                    <a:pt x="191" y="1010"/>
                  </a:lnTo>
                  <a:lnTo>
                    <a:pt x="168" y="1027"/>
                  </a:lnTo>
                  <a:lnTo>
                    <a:pt x="146" y="1054"/>
                  </a:lnTo>
                  <a:lnTo>
                    <a:pt x="115" y="1107"/>
                  </a:lnTo>
                  <a:lnTo>
                    <a:pt x="102" y="1129"/>
                  </a:lnTo>
                  <a:lnTo>
                    <a:pt x="89" y="1129"/>
                  </a:lnTo>
                  <a:lnTo>
                    <a:pt x="76" y="1129"/>
                  </a:lnTo>
                  <a:lnTo>
                    <a:pt x="58" y="1129"/>
                  </a:lnTo>
                  <a:lnTo>
                    <a:pt x="45" y="1138"/>
                  </a:lnTo>
                  <a:lnTo>
                    <a:pt x="31" y="1147"/>
                  </a:lnTo>
                  <a:lnTo>
                    <a:pt x="22" y="1165"/>
                  </a:lnTo>
                  <a:lnTo>
                    <a:pt x="18" y="1191"/>
                  </a:lnTo>
                  <a:lnTo>
                    <a:pt x="18" y="1200"/>
                  </a:lnTo>
                  <a:lnTo>
                    <a:pt x="14" y="1209"/>
                  </a:lnTo>
                  <a:lnTo>
                    <a:pt x="0" y="1205"/>
                  </a:lnTo>
                  <a:lnTo>
                    <a:pt x="14" y="1227"/>
                  </a:lnTo>
                  <a:lnTo>
                    <a:pt x="40" y="1253"/>
                  </a:lnTo>
                  <a:lnTo>
                    <a:pt x="58" y="1266"/>
                  </a:lnTo>
                  <a:lnTo>
                    <a:pt x="84" y="1280"/>
                  </a:lnTo>
                  <a:lnTo>
                    <a:pt x="115" y="1293"/>
                  </a:lnTo>
                  <a:lnTo>
                    <a:pt x="151" y="1302"/>
                  </a:lnTo>
                  <a:lnTo>
                    <a:pt x="177" y="1311"/>
                  </a:lnTo>
                  <a:lnTo>
                    <a:pt x="199" y="1324"/>
                  </a:lnTo>
                  <a:lnTo>
                    <a:pt x="213" y="1342"/>
                  </a:lnTo>
                  <a:lnTo>
                    <a:pt x="222" y="1359"/>
                  </a:lnTo>
                  <a:lnTo>
                    <a:pt x="226" y="1377"/>
                  </a:lnTo>
                  <a:lnTo>
                    <a:pt x="226" y="1390"/>
                  </a:lnTo>
                  <a:lnTo>
                    <a:pt x="226" y="1408"/>
                  </a:lnTo>
                  <a:lnTo>
                    <a:pt x="235" y="1426"/>
                  </a:lnTo>
                  <a:lnTo>
                    <a:pt x="248" y="1444"/>
                  </a:lnTo>
                  <a:lnTo>
                    <a:pt x="261" y="1461"/>
                  </a:lnTo>
                  <a:lnTo>
                    <a:pt x="270" y="1466"/>
                  </a:lnTo>
                  <a:lnTo>
                    <a:pt x="284" y="1470"/>
                  </a:lnTo>
                  <a:lnTo>
                    <a:pt x="292" y="1470"/>
                  </a:lnTo>
                  <a:lnTo>
                    <a:pt x="306" y="1470"/>
                  </a:lnTo>
                  <a:lnTo>
                    <a:pt x="323" y="1461"/>
                  </a:lnTo>
                  <a:lnTo>
                    <a:pt x="337" y="1452"/>
                  </a:lnTo>
                  <a:lnTo>
                    <a:pt x="354" y="1435"/>
                  </a:lnTo>
                  <a:lnTo>
                    <a:pt x="376" y="1413"/>
                  </a:lnTo>
                  <a:lnTo>
                    <a:pt x="412" y="1368"/>
                  </a:lnTo>
                  <a:lnTo>
                    <a:pt x="443" y="1337"/>
                  </a:lnTo>
                  <a:lnTo>
                    <a:pt x="474" y="1324"/>
                  </a:lnTo>
                  <a:lnTo>
                    <a:pt x="483" y="1320"/>
                  </a:lnTo>
                  <a:lnTo>
                    <a:pt x="496" y="1320"/>
                  </a:lnTo>
                  <a:lnTo>
                    <a:pt x="518" y="1324"/>
                  </a:lnTo>
                  <a:lnTo>
                    <a:pt x="536" y="1342"/>
                  </a:lnTo>
                  <a:lnTo>
                    <a:pt x="549" y="1368"/>
                  </a:lnTo>
                  <a:lnTo>
                    <a:pt x="567" y="1395"/>
                  </a:lnTo>
                  <a:lnTo>
                    <a:pt x="571" y="1408"/>
                  </a:lnTo>
                  <a:lnTo>
                    <a:pt x="593" y="1413"/>
                  </a:lnTo>
                  <a:lnTo>
                    <a:pt x="611" y="1417"/>
                  </a:lnTo>
                  <a:lnTo>
                    <a:pt x="638" y="1417"/>
                  </a:lnTo>
                  <a:lnTo>
                    <a:pt x="669" y="1413"/>
                  </a:lnTo>
                  <a:lnTo>
                    <a:pt x="700" y="1404"/>
                  </a:lnTo>
                  <a:lnTo>
                    <a:pt x="731" y="1382"/>
                  </a:lnTo>
                  <a:lnTo>
                    <a:pt x="744" y="1368"/>
                  </a:lnTo>
                  <a:lnTo>
                    <a:pt x="762" y="1351"/>
                  </a:lnTo>
                  <a:lnTo>
                    <a:pt x="779" y="1351"/>
                  </a:lnTo>
                  <a:lnTo>
                    <a:pt x="793" y="1351"/>
                  </a:lnTo>
                  <a:lnTo>
                    <a:pt x="801" y="1351"/>
                  </a:lnTo>
                  <a:lnTo>
                    <a:pt x="806" y="1355"/>
                  </a:lnTo>
                  <a:lnTo>
                    <a:pt x="810" y="1355"/>
                  </a:lnTo>
                  <a:lnTo>
                    <a:pt x="819" y="1342"/>
                  </a:lnTo>
                  <a:lnTo>
                    <a:pt x="828" y="1333"/>
                  </a:lnTo>
                  <a:lnTo>
                    <a:pt x="832" y="1320"/>
                  </a:lnTo>
                  <a:lnTo>
                    <a:pt x="837" y="1302"/>
                  </a:lnTo>
                  <a:lnTo>
                    <a:pt x="837" y="1275"/>
                  </a:lnTo>
                  <a:lnTo>
                    <a:pt x="841" y="1249"/>
                  </a:lnTo>
                  <a:lnTo>
                    <a:pt x="855" y="1235"/>
                  </a:lnTo>
                  <a:lnTo>
                    <a:pt x="886" y="1209"/>
                  </a:lnTo>
                  <a:lnTo>
                    <a:pt x="903" y="1200"/>
                  </a:lnTo>
                  <a:lnTo>
                    <a:pt x="921" y="1191"/>
                  </a:lnTo>
                  <a:lnTo>
                    <a:pt x="939" y="1191"/>
                  </a:lnTo>
                  <a:lnTo>
                    <a:pt x="952" y="1196"/>
                  </a:lnTo>
                  <a:lnTo>
                    <a:pt x="978" y="1213"/>
                  </a:lnTo>
                  <a:lnTo>
                    <a:pt x="996" y="1222"/>
                  </a:lnTo>
                  <a:lnTo>
                    <a:pt x="1009" y="1227"/>
                  </a:lnTo>
                  <a:lnTo>
                    <a:pt x="1014" y="1231"/>
                  </a:lnTo>
                  <a:lnTo>
                    <a:pt x="1036" y="1227"/>
                  </a:lnTo>
                  <a:lnTo>
                    <a:pt x="1049" y="1222"/>
                  </a:lnTo>
                  <a:lnTo>
                    <a:pt x="1071" y="1213"/>
                  </a:lnTo>
                  <a:lnTo>
                    <a:pt x="1094" y="1196"/>
                  </a:lnTo>
                  <a:lnTo>
                    <a:pt x="1120" y="1174"/>
                  </a:lnTo>
                  <a:lnTo>
                    <a:pt x="1156" y="1143"/>
                  </a:lnTo>
                  <a:lnTo>
                    <a:pt x="1178" y="1129"/>
                  </a:lnTo>
                  <a:lnTo>
                    <a:pt x="1191" y="1129"/>
                  </a:lnTo>
                  <a:lnTo>
                    <a:pt x="1195" y="1129"/>
                  </a:lnTo>
                  <a:lnTo>
                    <a:pt x="1200" y="1116"/>
                  </a:lnTo>
                  <a:lnTo>
                    <a:pt x="1195" y="1023"/>
                  </a:lnTo>
                  <a:lnTo>
                    <a:pt x="1302" y="886"/>
                  </a:lnTo>
                  <a:lnTo>
                    <a:pt x="1328" y="890"/>
                  </a:lnTo>
                  <a:lnTo>
                    <a:pt x="1350" y="890"/>
                  </a:lnTo>
                  <a:lnTo>
                    <a:pt x="1372" y="886"/>
                  </a:lnTo>
                  <a:lnTo>
                    <a:pt x="1390" y="881"/>
                  </a:lnTo>
                  <a:lnTo>
                    <a:pt x="1395" y="877"/>
                  </a:lnTo>
                  <a:lnTo>
                    <a:pt x="1395" y="868"/>
                  </a:lnTo>
                  <a:lnTo>
                    <a:pt x="1390" y="859"/>
                  </a:lnTo>
                  <a:lnTo>
                    <a:pt x="1381" y="846"/>
                  </a:lnTo>
                  <a:lnTo>
                    <a:pt x="1350" y="815"/>
                  </a:lnTo>
                  <a:lnTo>
                    <a:pt x="1350" y="811"/>
                  </a:lnTo>
                  <a:lnTo>
                    <a:pt x="1350" y="802"/>
                  </a:lnTo>
                  <a:lnTo>
                    <a:pt x="1355" y="797"/>
                  </a:lnTo>
                  <a:lnTo>
                    <a:pt x="1364" y="793"/>
                  </a:lnTo>
                  <a:lnTo>
                    <a:pt x="1377" y="793"/>
                  </a:lnTo>
                  <a:lnTo>
                    <a:pt x="1395" y="793"/>
                  </a:lnTo>
                  <a:lnTo>
                    <a:pt x="1426" y="793"/>
                  </a:lnTo>
                  <a:lnTo>
                    <a:pt x="1443" y="788"/>
                  </a:lnTo>
                  <a:lnTo>
                    <a:pt x="1452" y="784"/>
                  </a:lnTo>
                  <a:lnTo>
                    <a:pt x="1448" y="709"/>
                  </a:lnTo>
                  <a:lnTo>
                    <a:pt x="1461" y="704"/>
                  </a:lnTo>
                  <a:lnTo>
                    <a:pt x="1479" y="704"/>
                  </a:lnTo>
                  <a:lnTo>
                    <a:pt x="1501" y="695"/>
                  </a:lnTo>
                  <a:lnTo>
                    <a:pt x="1523" y="682"/>
                  </a:lnTo>
                  <a:lnTo>
                    <a:pt x="1554" y="660"/>
                  </a:lnTo>
                  <a:lnTo>
                    <a:pt x="1585" y="633"/>
                  </a:lnTo>
                  <a:lnTo>
                    <a:pt x="1616" y="598"/>
                  </a:lnTo>
                  <a:lnTo>
                    <a:pt x="1687" y="594"/>
                  </a:lnTo>
                  <a:lnTo>
                    <a:pt x="1696" y="589"/>
                  </a:lnTo>
                  <a:lnTo>
                    <a:pt x="1704" y="576"/>
                  </a:lnTo>
                  <a:lnTo>
                    <a:pt x="1709" y="563"/>
                  </a:lnTo>
                  <a:lnTo>
                    <a:pt x="1713" y="540"/>
                  </a:lnTo>
                  <a:lnTo>
                    <a:pt x="1713" y="518"/>
                  </a:lnTo>
                  <a:lnTo>
                    <a:pt x="1709" y="483"/>
                  </a:lnTo>
                  <a:lnTo>
                    <a:pt x="1704" y="452"/>
                  </a:lnTo>
                  <a:lnTo>
                    <a:pt x="1704" y="421"/>
                  </a:lnTo>
                  <a:lnTo>
                    <a:pt x="1709" y="399"/>
                  </a:lnTo>
                  <a:lnTo>
                    <a:pt x="1718" y="381"/>
                  </a:lnTo>
                  <a:lnTo>
                    <a:pt x="1735" y="363"/>
                  </a:lnTo>
                  <a:lnTo>
                    <a:pt x="1753" y="350"/>
                  </a:lnTo>
                  <a:lnTo>
                    <a:pt x="1784" y="341"/>
                  </a:lnTo>
                  <a:lnTo>
                    <a:pt x="1819" y="337"/>
                  </a:lnTo>
                  <a:lnTo>
                    <a:pt x="1877" y="341"/>
                  </a:lnTo>
                  <a:lnTo>
                    <a:pt x="1979" y="346"/>
                  </a:lnTo>
                  <a:lnTo>
                    <a:pt x="1970" y="337"/>
                  </a:lnTo>
                  <a:lnTo>
                    <a:pt x="1952" y="315"/>
                  </a:lnTo>
                  <a:lnTo>
                    <a:pt x="1943" y="301"/>
                  </a:lnTo>
                  <a:lnTo>
                    <a:pt x="1939" y="284"/>
                  </a:lnTo>
                  <a:lnTo>
                    <a:pt x="1939" y="262"/>
                  </a:lnTo>
                  <a:lnTo>
                    <a:pt x="1948" y="235"/>
                  </a:lnTo>
                  <a:lnTo>
                    <a:pt x="1948" y="173"/>
                  </a:lnTo>
                  <a:lnTo>
                    <a:pt x="1912" y="169"/>
                  </a:lnTo>
                  <a:lnTo>
                    <a:pt x="1881" y="169"/>
                  </a:lnTo>
                  <a:lnTo>
                    <a:pt x="1850" y="173"/>
                  </a:lnTo>
                  <a:lnTo>
                    <a:pt x="1819" y="177"/>
                  </a:lnTo>
                  <a:lnTo>
                    <a:pt x="1788" y="191"/>
                  </a:lnTo>
                  <a:lnTo>
                    <a:pt x="1771" y="200"/>
                  </a:lnTo>
                  <a:lnTo>
                    <a:pt x="1757" y="213"/>
                  </a:lnTo>
                  <a:lnTo>
                    <a:pt x="1744" y="235"/>
                  </a:lnTo>
                  <a:lnTo>
                    <a:pt x="1727" y="257"/>
                  </a:lnTo>
                  <a:lnTo>
                    <a:pt x="1718" y="266"/>
                  </a:lnTo>
                  <a:lnTo>
                    <a:pt x="1691" y="275"/>
                  </a:lnTo>
                  <a:lnTo>
                    <a:pt x="1651" y="288"/>
                  </a:lnTo>
                  <a:lnTo>
                    <a:pt x="1629" y="288"/>
                  </a:lnTo>
                  <a:lnTo>
                    <a:pt x="1603" y="288"/>
                  </a:lnTo>
                  <a:lnTo>
                    <a:pt x="1611" y="284"/>
                  </a:lnTo>
                  <a:lnTo>
                    <a:pt x="1629" y="266"/>
                  </a:lnTo>
                  <a:lnTo>
                    <a:pt x="1642" y="257"/>
                  </a:lnTo>
                  <a:lnTo>
                    <a:pt x="1660" y="253"/>
                  </a:lnTo>
                  <a:lnTo>
                    <a:pt x="1678" y="248"/>
                  </a:lnTo>
                  <a:lnTo>
                    <a:pt x="1696" y="248"/>
                  </a:lnTo>
                  <a:lnTo>
                    <a:pt x="1722" y="217"/>
                  </a:lnTo>
                  <a:lnTo>
                    <a:pt x="1731" y="186"/>
                  </a:lnTo>
                  <a:lnTo>
                    <a:pt x="1744" y="160"/>
                  </a:lnTo>
                  <a:lnTo>
                    <a:pt x="1740" y="160"/>
                  </a:lnTo>
                  <a:lnTo>
                    <a:pt x="1731" y="155"/>
                  </a:lnTo>
                  <a:lnTo>
                    <a:pt x="1713" y="142"/>
                  </a:lnTo>
                  <a:lnTo>
                    <a:pt x="1704" y="129"/>
                  </a:lnTo>
                  <a:lnTo>
                    <a:pt x="1696" y="111"/>
                  </a:lnTo>
                  <a:lnTo>
                    <a:pt x="1691" y="85"/>
                  </a:lnTo>
                  <a:lnTo>
                    <a:pt x="1691" y="54"/>
                  </a:lnTo>
                  <a:lnTo>
                    <a:pt x="1682" y="45"/>
                  </a:lnTo>
                  <a:lnTo>
                    <a:pt x="1673" y="36"/>
                  </a:lnTo>
                  <a:lnTo>
                    <a:pt x="1665" y="27"/>
                  </a:lnTo>
                  <a:lnTo>
                    <a:pt x="1660" y="2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10"/>
            <p:cNvSpPr/>
            <p:nvPr/>
          </p:nvSpPr>
          <p:spPr bwMode="auto">
            <a:xfrm>
              <a:off x="10579" y="4467"/>
              <a:ext cx="2366" cy="2578"/>
            </a:xfrm>
            <a:custGeom>
              <a:avLst/>
              <a:gdLst>
                <a:gd name="T0" fmla="*/ 615 w 1098"/>
                <a:gd name="T1" fmla="*/ 788 h 1196"/>
                <a:gd name="T2" fmla="*/ 757 w 1098"/>
                <a:gd name="T3" fmla="*/ 731 h 1196"/>
                <a:gd name="T4" fmla="*/ 823 w 1098"/>
                <a:gd name="T5" fmla="*/ 625 h 1196"/>
                <a:gd name="T6" fmla="*/ 881 w 1098"/>
                <a:gd name="T7" fmla="*/ 558 h 1196"/>
                <a:gd name="T8" fmla="*/ 1089 w 1098"/>
                <a:gd name="T9" fmla="*/ 363 h 1196"/>
                <a:gd name="T10" fmla="*/ 978 w 1098"/>
                <a:gd name="T11" fmla="*/ 372 h 1196"/>
                <a:gd name="T12" fmla="*/ 872 w 1098"/>
                <a:gd name="T13" fmla="*/ 346 h 1196"/>
                <a:gd name="T14" fmla="*/ 810 w 1098"/>
                <a:gd name="T15" fmla="*/ 332 h 1196"/>
                <a:gd name="T16" fmla="*/ 695 w 1098"/>
                <a:gd name="T17" fmla="*/ 306 h 1196"/>
                <a:gd name="T18" fmla="*/ 566 w 1098"/>
                <a:gd name="T19" fmla="*/ 195 h 1196"/>
                <a:gd name="T20" fmla="*/ 434 w 1098"/>
                <a:gd name="T21" fmla="*/ 36 h 1196"/>
                <a:gd name="T22" fmla="*/ 283 w 1098"/>
                <a:gd name="T23" fmla="*/ 0 h 1196"/>
                <a:gd name="T24" fmla="*/ 4 w 1098"/>
                <a:gd name="T25" fmla="*/ 186 h 1196"/>
                <a:gd name="T26" fmla="*/ 97 w 1098"/>
                <a:gd name="T27" fmla="*/ 310 h 1196"/>
                <a:gd name="T28" fmla="*/ 106 w 1098"/>
                <a:gd name="T29" fmla="*/ 403 h 1196"/>
                <a:gd name="T30" fmla="*/ 186 w 1098"/>
                <a:gd name="T31" fmla="*/ 474 h 1196"/>
                <a:gd name="T32" fmla="*/ 141 w 1098"/>
                <a:gd name="T33" fmla="*/ 563 h 1196"/>
                <a:gd name="T34" fmla="*/ 159 w 1098"/>
                <a:gd name="T35" fmla="*/ 660 h 1196"/>
                <a:gd name="T36" fmla="*/ 217 w 1098"/>
                <a:gd name="T37" fmla="*/ 695 h 1196"/>
                <a:gd name="T38" fmla="*/ 270 w 1098"/>
                <a:gd name="T39" fmla="*/ 748 h 1196"/>
                <a:gd name="T40" fmla="*/ 341 w 1098"/>
                <a:gd name="T41" fmla="*/ 833 h 1196"/>
                <a:gd name="T42" fmla="*/ 314 w 1098"/>
                <a:gd name="T43" fmla="*/ 957 h 1196"/>
                <a:gd name="T44" fmla="*/ 372 w 1098"/>
                <a:gd name="T45" fmla="*/ 1160 h 1196"/>
                <a:gd name="T46" fmla="*/ 434 w 1098"/>
                <a:gd name="T47" fmla="*/ 1182 h 1196"/>
                <a:gd name="T48" fmla="*/ 553 w 1098"/>
                <a:gd name="T49" fmla="*/ 1196 h 1196"/>
                <a:gd name="T50" fmla="*/ 580 w 1098"/>
                <a:gd name="T51" fmla="*/ 1187 h 1196"/>
                <a:gd name="T52" fmla="*/ 624 w 1098"/>
                <a:gd name="T53" fmla="*/ 1165 h 1196"/>
                <a:gd name="T54" fmla="*/ 633 w 1098"/>
                <a:gd name="T55" fmla="*/ 1080 h 1196"/>
                <a:gd name="T56" fmla="*/ 681 w 1098"/>
                <a:gd name="T57" fmla="*/ 1045 h 1196"/>
                <a:gd name="T58" fmla="*/ 717 w 1098"/>
                <a:gd name="T59" fmla="*/ 1129 h 1196"/>
                <a:gd name="T60" fmla="*/ 717 w 1098"/>
                <a:gd name="T61" fmla="*/ 1019 h 1196"/>
                <a:gd name="T62" fmla="*/ 743 w 1098"/>
                <a:gd name="T63" fmla="*/ 1019 h 1196"/>
                <a:gd name="T64" fmla="*/ 739 w 1098"/>
                <a:gd name="T65" fmla="*/ 1111 h 1196"/>
                <a:gd name="T66" fmla="*/ 770 w 1098"/>
                <a:gd name="T67" fmla="*/ 1138 h 1196"/>
                <a:gd name="T68" fmla="*/ 836 w 1098"/>
                <a:gd name="T69" fmla="*/ 934 h 1196"/>
                <a:gd name="T70" fmla="*/ 854 w 1098"/>
                <a:gd name="T71" fmla="*/ 952 h 1196"/>
                <a:gd name="T72" fmla="*/ 894 w 1098"/>
                <a:gd name="T73" fmla="*/ 1005 h 1196"/>
                <a:gd name="T74" fmla="*/ 890 w 1098"/>
                <a:gd name="T75" fmla="*/ 1116 h 1196"/>
                <a:gd name="T76" fmla="*/ 929 w 1098"/>
                <a:gd name="T77" fmla="*/ 1134 h 1196"/>
                <a:gd name="T78" fmla="*/ 1018 w 1098"/>
                <a:gd name="T79" fmla="*/ 1036 h 1196"/>
                <a:gd name="T80" fmla="*/ 974 w 1098"/>
                <a:gd name="T81" fmla="*/ 1014 h 1196"/>
                <a:gd name="T82" fmla="*/ 965 w 1098"/>
                <a:gd name="T83" fmla="*/ 988 h 1196"/>
                <a:gd name="T84" fmla="*/ 978 w 1098"/>
                <a:gd name="T85" fmla="*/ 943 h 1196"/>
                <a:gd name="T86" fmla="*/ 951 w 1098"/>
                <a:gd name="T87" fmla="*/ 903 h 1196"/>
                <a:gd name="T88" fmla="*/ 987 w 1098"/>
                <a:gd name="T89" fmla="*/ 855 h 1196"/>
                <a:gd name="T90" fmla="*/ 978 w 1098"/>
                <a:gd name="T91" fmla="*/ 788 h 1196"/>
                <a:gd name="T92" fmla="*/ 947 w 1098"/>
                <a:gd name="T93" fmla="*/ 748 h 1196"/>
                <a:gd name="T94" fmla="*/ 991 w 1098"/>
                <a:gd name="T95" fmla="*/ 713 h 1196"/>
                <a:gd name="T96" fmla="*/ 982 w 1098"/>
                <a:gd name="T97" fmla="*/ 660 h 1196"/>
                <a:gd name="T98" fmla="*/ 903 w 1098"/>
                <a:gd name="T99" fmla="*/ 651 h 1196"/>
                <a:gd name="T100" fmla="*/ 823 w 1098"/>
                <a:gd name="T101" fmla="*/ 713 h 1196"/>
                <a:gd name="T102" fmla="*/ 690 w 1098"/>
                <a:gd name="T103" fmla="*/ 819 h 1196"/>
                <a:gd name="T104" fmla="*/ 642 w 1098"/>
                <a:gd name="T105" fmla="*/ 837 h 1196"/>
                <a:gd name="T106" fmla="*/ 628 w 1098"/>
                <a:gd name="T107" fmla="*/ 890 h 1196"/>
                <a:gd name="T108" fmla="*/ 597 w 1098"/>
                <a:gd name="T109" fmla="*/ 930 h 1196"/>
                <a:gd name="T110" fmla="*/ 584 w 1098"/>
                <a:gd name="T111" fmla="*/ 903 h 1196"/>
                <a:gd name="T112" fmla="*/ 606 w 1098"/>
                <a:gd name="T113" fmla="*/ 859 h 1196"/>
                <a:gd name="T114" fmla="*/ 527 w 1098"/>
                <a:gd name="T115" fmla="*/ 908 h 1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98" h="1196">
                  <a:moveTo>
                    <a:pt x="571" y="771"/>
                  </a:moveTo>
                  <a:lnTo>
                    <a:pt x="606" y="784"/>
                  </a:lnTo>
                  <a:lnTo>
                    <a:pt x="615" y="788"/>
                  </a:lnTo>
                  <a:lnTo>
                    <a:pt x="642" y="784"/>
                  </a:lnTo>
                  <a:lnTo>
                    <a:pt x="681" y="771"/>
                  </a:lnTo>
                  <a:lnTo>
                    <a:pt x="726" y="753"/>
                  </a:lnTo>
                  <a:lnTo>
                    <a:pt x="757" y="731"/>
                  </a:lnTo>
                  <a:lnTo>
                    <a:pt x="774" y="704"/>
                  </a:lnTo>
                  <a:lnTo>
                    <a:pt x="788" y="678"/>
                  </a:lnTo>
                  <a:lnTo>
                    <a:pt x="801" y="651"/>
                  </a:lnTo>
                  <a:lnTo>
                    <a:pt x="823" y="625"/>
                  </a:lnTo>
                  <a:lnTo>
                    <a:pt x="845" y="602"/>
                  </a:lnTo>
                  <a:lnTo>
                    <a:pt x="859" y="589"/>
                  </a:lnTo>
                  <a:lnTo>
                    <a:pt x="872" y="576"/>
                  </a:lnTo>
                  <a:lnTo>
                    <a:pt x="881" y="558"/>
                  </a:lnTo>
                  <a:lnTo>
                    <a:pt x="885" y="540"/>
                  </a:lnTo>
                  <a:lnTo>
                    <a:pt x="934" y="496"/>
                  </a:lnTo>
                  <a:lnTo>
                    <a:pt x="1036" y="443"/>
                  </a:lnTo>
                  <a:lnTo>
                    <a:pt x="1098" y="390"/>
                  </a:lnTo>
                  <a:lnTo>
                    <a:pt x="1089" y="363"/>
                  </a:lnTo>
                  <a:lnTo>
                    <a:pt x="1075" y="368"/>
                  </a:lnTo>
                  <a:lnTo>
                    <a:pt x="1036" y="377"/>
                  </a:lnTo>
                  <a:lnTo>
                    <a:pt x="1009" y="377"/>
                  </a:lnTo>
                  <a:lnTo>
                    <a:pt x="978" y="372"/>
                  </a:lnTo>
                  <a:lnTo>
                    <a:pt x="951" y="368"/>
                  </a:lnTo>
                  <a:lnTo>
                    <a:pt x="920" y="355"/>
                  </a:lnTo>
                  <a:lnTo>
                    <a:pt x="898" y="350"/>
                  </a:lnTo>
                  <a:lnTo>
                    <a:pt x="872" y="346"/>
                  </a:lnTo>
                  <a:lnTo>
                    <a:pt x="850" y="346"/>
                  </a:lnTo>
                  <a:lnTo>
                    <a:pt x="836" y="346"/>
                  </a:lnTo>
                  <a:lnTo>
                    <a:pt x="828" y="341"/>
                  </a:lnTo>
                  <a:lnTo>
                    <a:pt x="810" y="332"/>
                  </a:lnTo>
                  <a:lnTo>
                    <a:pt x="792" y="315"/>
                  </a:lnTo>
                  <a:lnTo>
                    <a:pt x="704" y="315"/>
                  </a:lnTo>
                  <a:lnTo>
                    <a:pt x="695" y="306"/>
                  </a:lnTo>
                  <a:lnTo>
                    <a:pt x="673" y="288"/>
                  </a:lnTo>
                  <a:lnTo>
                    <a:pt x="646" y="270"/>
                  </a:lnTo>
                  <a:lnTo>
                    <a:pt x="611" y="253"/>
                  </a:lnTo>
                  <a:lnTo>
                    <a:pt x="566" y="195"/>
                  </a:lnTo>
                  <a:lnTo>
                    <a:pt x="527" y="138"/>
                  </a:lnTo>
                  <a:lnTo>
                    <a:pt x="491" y="76"/>
                  </a:lnTo>
                  <a:lnTo>
                    <a:pt x="465" y="58"/>
                  </a:lnTo>
                  <a:lnTo>
                    <a:pt x="434" y="36"/>
                  </a:lnTo>
                  <a:lnTo>
                    <a:pt x="394" y="18"/>
                  </a:lnTo>
                  <a:lnTo>
                    <a:pt x="350" y="5"/>
                  </a:lnTo>
                  <a:lnTo>
                    <a:pt x="327" y="0"/>
                  </a:lnTo>
                  <a:lnTo>
                    <a:pt x="305" y="0"/>
                  </a:lnTo>
                  <a:lnTo>
                    <a:pt x="283" y="0"/>
                  </a:lnTo>
                  <a:lnTo>
                    <a:pt x="261" y="5"/>
                  </a:lnTo>
                  <a:lnTo>
                    <a:pt x="239" y="18"/>
                  </a:lnTo>
                  <a:lnTo>
                    <a:pt x="217" y="31"/>
                  </a:lnTo>
                  <a:lnTo>
                    <a:pt x="0" y="186"/>
                  </a:lnTo>
                  <a:lnTo>
                    <a:pt x="4" y="186"/>
                  </a:lnTo>
                  <a:lnTo>
                    <a:pt x="66" y="266"/>
                  </a:lnTo>
                  <a:lnTo>
                    <a:pt x="75" y="270"/>
                  </a:lnTo>
                  <a:lnTo>
                    <a:pt x="88" y="293"/>
                  </a:lnTo>
                  <a:lnTo>
                    <a:pt x="97" y="310"/>
                  </a:lnTo>
                  <a:lnTo>
                    <a:pt x="102" y="332"/>
                  </a:lnTo>
                  <a:lnTo>
                    <a:pt x="106" y="359"/>
                  </a:lnTo>
                  <a:lnTo>
                    <a:pt x="102" y="394"/>
                  </a:lnTo>
                  <a:lnTo>
                    <a:pt x="106" y="403"/>
                  </a:lnTo>
                  <a:lnTo>
                    <a:pt x="115" y="416"/>
                  </a:lnTo>
                  <a:lnTo>
                    <a:pt x="141" y="443"/>
                  </a:lnTo>
                  <a:lnTo>
                    <a:pt x="181" y="470"/>
                  </a:lnTo>
                  <a:lnTo>
                    <a:pt x="186" y="474"/>
                  </a:lnTo>
                  <a:lnTo>
                    <a:pt x="186" y="487"/>
                  </a:lnTo>
                  <a:lnTo>
                    <a:pt x="177" y="509"/>
                  </a:lnTo>
                  <a:lnTo>
                    <a:pt x="155" y="545"/>
                  </a:lnTo>
                  <a:lnTo>
                    <a:pt x="141" y="563"/>
                  </a:lnTo>
                  <a:lnTo>
                    <a:pt x="137" y="585"/>
                  </a:lnTo>
                  <a:lnTo>
                    <a:pt x="133" y="607"/>
                  </a:lnTo>
                  <a:lnTo>
                    <a:pt x="137" y="629"/>
                  </a:lnTo>
                  <a:lnTo>
                    <a:pt x="141" y="647"/>
                  </a:lnTo>
                  <a:lnTo>
                    <a:pt x="159" y="660"/>
                  </a:lnTo>
                  <a:lnTo>
                    <a:pt x="177" y="673"/>
                  </a:lnTo>
                  <a:lnTo>
                    <a:pt x="199" y="682"/>
                  </a:lnTo>
                  <a:lnTo>
                    <a:pt x="203" y="687"/>
                  </a:lnTo>
                  <a:lnTo>
                    <a:pt x="217" y="695"/>
                  </a:lnTo>
                  <a:lnTo>
                    <a:pt x="226" y="713"/>
                  </a:lnTo>
                  <a:lnTo>
                    <a:pt x="230" y="740"/>
                  </a:lnTo>
                  <a:lnTo>
                    <a:pt x="248" y="744"/>
                  </a:lnTo>
                  <a:lnTo>
                    <a:pt x="270" y="748"/>
                  </a:lnTo>
                  <a:lnTo>
                    <a:pt x="292" y="762"/>
                  </a:lnTo>
                  <a:lnTo>
                    <a:pt x="310" y="775"/>
                  </a:lnTo>
                  <a:lnTo>
                    <a:pt x="327" y="793"/>
                  </a:lnTo>
                  <a:lnTo>
                    <a:pt x="341" y="819"/>
                  </a:lnTo>
                  <a:lnTo>
                    <a:pt x="341" y="833"/>
                  </a:lnTo>
                  <a:lnTo>
                    <a:pt x="341" y="850"/>
                  </a:lnTo>
                  <a:lnTo>
                    <a:pt x="332" y="903"/>
                  </a:lnTo>
                  <a:lnTo>
                    <a:pt x="323" y="934"/>
                  </a:lnTo>
                  <a:lnTo>
                    <a:pt x="314" y="957"/>
                  </a:lnTo>
                  <a:lnTo>
                    <a:pt x="292" y="970"/>
                  </a:lnTo>
                  <a:lnTo>
                    <a:pt x="296" y="1072"/>
                  </a:lnTo>
                  <a:lnTo>
                    <a:pt x="310" y="1111"/>
                  </a:lnTo>
                  <a:lnTo>
                    <a:pt x="372" y="1160"/>
                  </a:lnTo>
                  <a:lnTo>
                    <a:pt x="385" y="1178"/>
                  </a:lnTo>
                  <a:lnTo>
                    <a:pt x="403" y="1187"/>
                  </a:lnTo>
                  <a:lnTo>
                    <a:pt x="416" y="1187"/>
                  </a:lnTo>
                  <a:lnTo>
                    <a:pt x="434" y="1182"/>
                  </a:lnTo>
                  <a:lnTo>
                    <a:pt x="460" y="1165"/>
                  </a:lnTo>
                  <a:lnTo>
                    <a:pt x="469" y="1156"/>
                  </a:lnTo>
                  <a:lnTo>
                    <a:pt x="522" y="1187"/>
                  </a:lnTo>
                  <a:lnTo>
                    <a:pt x="553" y="1196"/>
                  </a:lnTo>
                  <a:lnTo>
                    <a:pt x="575" y="1196"/>
                  </a:lnTo>
                  <a:lnTo>
                    <a:pt x="580" y="1196"/>
                  </a:lnTo>
                  <a:lnTo>
                    <a:pt x="580" y="1187"/>
                  </a:lnTo>
                  <a:lnTo>
                    <a:pt x="571" y="1187"/>
                  </a:lnTo>
                  <a:lnTo>
                    <a:pt x="566" y="1169"/>
                  </a:lnTo>
                  <a:lnTo>
                    <a:pt x="597" y="1165"/>
                  </a:lnTo>
                  <a:lnTo>
                    <a:pt x="611" y="1178"/>
                  </a:lnTo>
                  <a:lnTo>
                    <a:pt x="624" y="1165"/>
                  </a:lnTo>
                  <a:lnTo>
                    <a:pt x="624" y="1147"/>
                  </a:lnTo>
                  <a:lnTo>
                    <a:pt x="637" y="1129"/>
                  </a:lnTo>
                  <a:lnTo>
                    <a:pt x="637" y="1107"/>
                  </a:lnTo>
                  <a:lnTo>
                    <a:pt x="633" y="1094"/>
                  </a:lnTo>
                  <a:lnTo>
                    <a:pt x="633" y="1080"/>
                  </a:lnTo>
                  <a:lnTo>
                    <a:pt x="659" y="1050"/>
                  </a:lnTo>
                  <a:lnTo>
                    <a:pt x="668" y="1045"/>
                  </a:lnTo>
                  <a:lnTo>
                    <a:pt x="677" y="1041"/>
                  </a:lnTo>
                  <a:lnTo>
                    <a:pt x="681" y="1045"/>
                  </a:lnTo>
                  <a:lnTo>
                    <a:pt x="690" y="1050"/>
                  </a:lnTo>
                  <a:lnTo>
                    <a:pt x="695" y="1054"/>
                  </a:lnTo>
                  <a:lnTo>
                    <a:pt x="704" y="1080"/>
                  </a:lnTo>
                  <a:lnTo>
                    <a:pt x="717" y="1129"/>
                  </a:lnTo>
                  <a:lnTo>
                    <a:pt x="726" y="1116"/>
                  </a:lnTo>
                  <a:lnTo>
                    <a:pt x="726" y="1089"/>
                  </a:lnTo>
                  <a:lnTo>
                    <a:pt x="721" y="1072"/>
                  </a:lnTo>
                  <a:lnTo>
                    <a:pt x="717" y="1041"/>
                  </a:lnTo>
                  <a:lnTo>
                    <a:pt x="717" y="1019"/>
                  </a:lnTo>
                  <a:lnTo>
                    <a:pt x="721" y="1014"/>
                  </a:lnTo>
                  <a:lnTo>
                    <a:pt x="730" y="1014"/>
                  </a:lnTo>
                  <a:lnTo>
                    <a:pt x="739" y="1014"/>
                  </a:lnTo>
                  <a:lnTo>
                    <a:pt x="743" y="1019"/>
                  </a:lnTo>
                  <a:lnTo>
                    <a:pt x="743" y="1027"/>
                  </a:lnTo>
                  <a:lnTo>
                    <a:pt x="743" y="1045"/>
                  </a:lnTo>
                  <a:lnTo>
                    <a:pt x="739" y="1111"/>
                  </a:lnTo>
                  <a:lnTo>
                    <a:pt x="739" y="1120"/>
                  </a:lnTo>
                  <a:lnTo>
                    <a:pt x="743" y="1125"/>
                  </a:lnTo>
                  <a:lnTo>
                    <a:pt x="748" y="1134"/>
                  </a:lnTo>
                  <a:lnTo>
                    <a:pt x="752" y="1138"/>
                  </a:lnTo>
                  <a:lnTo>
                    <a:pt x="770" y="1138"/>
                  </a:lnTo>
                  <a:lnTo>
                    <a:pt x="788" y="1134"/>
                  </a:lnTo>
                  <a:lnTo>
                    <a:pt x="819" y="1120"/>
                  </a:lnTo>
                  <a:lnTo>
                    <a:pt x="836" y="1094"/>
                  </a:lnTo>
                  <a:lnTo>
                    <a:pt x="836" y="934"/>
                  </a:lnTo>
                  <a:lnTo>
                    <a:pt x="836" y="930"/>
                  </a:lnTo>
                  <a:lnTo>
                    <a:pt x="845" y="930"/>
                  </a:lnTo>
                  <a:lnTo>
                    <a:pt x="850" y="930"/>
                  </a:lnTo>
                  <a:lnTo>
                    <a:pt x="854" y="952"/>
                  </a:lnTo>
                  <a:lnTo>
                    <a:pt x="881" y="970"/>
                  </a:lnTo>
                  <a:lnTo>
                    <a:pt x="885" y="974"/>
                  </a:lnTo>
                  <a:lnTo>
                    <a:pt x="890" y="983"/>
                  </a:lnTo>
                  <a:lnTo>
                    <a:pt x="894" y="1005"/>
                  </a:lnTo>
                  <a:lnTo>
                    <a:pt x="890" y="1036"/>
                  </a:lnTo>
                  <a:lnTo>
                    <a:pt x="885" y="1076"/>
                  </a:lnTo>
                  <a:lnTo>
                    <a:pt x="885" y="1107"/>
                  </a:lnTo>
                  <a:lnTo>
                    <a:pt x="890" y="1116"/>
                  </a:lnTo>
                  <a:lnTo>
                    <a:pt x="898" y="1125"/>
                  </a:lnTo>
                  <a:lnTo>
                    <a:pt x="907" y="1134"/>
                  </a:lnTo>
                  <a:lnTo>
                    <a:pt x="920" y="1134"/>
                  </a:lnTo>
                  <a:lnTo>
                    <a:pt x="929" y="1134"/>
                  </a:lnTo>
                  <a:lnTo>
                    <a:pt x="947" y="1125"/>
                  </a:lnTo>
                  <a:lnTo>
                    <a:pt x="965" y="1111"/>
                  </a:lnTo>
                  <a:lnTo>
                    <a:pt x="982" y="1094"/>
                  </a:lnTo>
                  <a:lnTo>
                    <a:pt x="1000" y="1072"/>
                  </a:lnTo>
                  <a:lnTo>
                    <a:pt x="1018" y="1036"/>
                  </a:lnTo>
                  <a:lnTo>
                    <a:pt x="1018" y="1032"/>
                  </a:lnTo>
                  <a:lnTo>
                    <a:pt x="1013" y="1027"/>
                  </a:lnTo>
                  <a:lnTo>
                    <a:pt x="1000" y="1019"/>
                  </a:lnTo>
                  <a:lnTo>
                    <a:pt x="974" y="1014"/>
                  </a:lnTo>
                  <a:lnTo>
                    <a:pt x="969" y="1014"/>
                  </a:lnTo>
                  <a:lnTo>
                    <a:pt x="965" y="1005"/>
                  </a:lnTo>
                  <a:lnTo>
                    <a:pt x="960" y="996"/>
                  </a:lnTo>
                  <a:lnTo>
                    <a:pt x="965" y="988"/>
                  </a:lnTo>
                  <a:lnTo>
                    <a:pt x="969" y="979"/>
                  </a:lnTo>
                  <a:lnTo>
                    <a:pt x="978" y="965"/>
                  </a:lnTo>
                  <a:lnTo>
                    <a:pt x="978" y="952"/>
                  </a:lnTo>
                  <a:lnTo>
                    <a:pt x="978" y="943"/>
                  </a:lnTo>
                  <a:lnTo>
                    <a:pt x="969" y="939"/>
                  </a:lnTo>
                  <a:lnTo>
                    <a:pt x="960" y="930"/>
                  </a:lnTo>
                  <a:lnTo>
                    <a:pt x="956" y="917"/>
                  </a:lnTo>
                  <a:lnTo>
                    <a:pt x="951" y="903"/>
                  </a:lnTo>
                  <a:lnTo>
                    <a:pt x="956" y="895"/>
                  </a:lnTo>
                  <a:lnTo>
                    <a:pt x="960" y="881"/>
                  </a:lnTo>
                  <a:lnTo>
                    <a:pt x="974" y="868"/>
                  </a:lnTo>
                  <a:lnTo>
                    <a:pt x="987" y="855"/>
                  </a:lnTo>
                  <a:lnTo>
                    <a:pt x="996" y="841"/>
                  </a:lnTo>
                  <a:lnTo>
                    <a:pt x="1000" y="833"/>
                  </a:lnTo>
                  <a:lnTo>
                    <a:pt x="1000" y="824"/>
                  </a:lnTo>
                  <a:lnTo>
                    <a:pt x="991" y="806"/>
                  </a:lnTo>
                  <a:lnTo>
                    <a:pt x="978" y="788"/>
                  </a:lnTo>
                  <a:lnTo>
                    <a:pt x="956" y="762"/>
                  </a:lnTo>
                  <a:lnTo>
                    <a:pt x="947" y="748"/>
                  </a:lnTo>
                  <a:lnTo>
                    <a:pt x="951" y="740"/>
                  </a:lnTo>
                  <a:lnTo>
                    <a:pt x="960" y="731"/>
                  </a:lnTo>
                  <a:lnTo>
                    <a:pt x="978" y="718"/>
                  </a:lnTo>
                  <a:lnTo>
                    <a:pt x="991" y="713"/>
                  </a:lnTo>
                  <a:lnTo>
                    <a:pt x="996" y="704"/>
                  </a:lnTo>
                  <a:lnTo>
                    <a:pt x="1000" y="695"/>
                  </a:lnTo>
                  <a:lnTo>
                    <a:pt x="996" y="682"/>
                  </a:lnTo>
                  <a:lnTo>
                    <a:pt x="991" y="669"/>
                  </a:lnTo>
                  <a:lnTo>
                    <a:pt x="982" y="660"/>
                  </a:lnTo>
                  <a:lnTo>
                    <a:pt x="974" y="651"/>
                  </a:lnTo>
                  <a:lnTo>
                    <a:pt x="960" y="651"/>
                  </a:lnTo>
                  <a:lnTo>
                    <a:pt x="934" y="647"/>
                  </a:lnTo>
                  <a:lnTo>
                    <a:pt x="903" y="651"/>
                  </a:lnTo>
                  <a:lnTo>
                    <a:pt x="885" y="660"/>
                  </a:lnTo>
                  <a:lnTo>
                    <a:pt x="863" y="669"/>
                  </a:lnTo>
                  <a:lnTo>
                    <a:pt x="845" y="687"/>
                  </a:lnTo>
                  <a:lnTo>
                    <a:pt x="823" y="713"/>
                  </a:lnTo>
                  <a:lnTo>
                    <a:pt x="783" y="757"/>
                  </a:lnTo>
                  <a:lnTo>
                    <a:pt x="748" y="793"/>
                  </a:lnTo>
                  <a:lnTo>
                    <a:pt x="730" y="802"/>
                  </a:lnTo>
                  <a:lnTo>
                    <a:pt x="712" y="810"/>
                  </a:lnTo>
                  <a:lnTo>
                    <a:pt x="690" y="819"/>
                  </a:lnTo>
                  <a:lnTo>
                    <a:pt x="668" y="819"/>
                  </a:lnTo>
                  <a:lnTo>
                    <a:pt x="664" y="824"/>
                  </a:lnTo>
                  <a:lnTo>
                    <a:pt x="650" y="828"/>
                  </a:lnTo>
                  <a:lnTo>
                    <a:pt x="642" y="837"/>
                  </a:lnTo>
                  <a:lnTo>
                    <a:pt x="637" y="846"/>
                  </a:lnTo>
                  <a:lnTo>
                    <a:pt x="633" y="859"/>
                  </a:lnTo>
                  <a:lnTo>
                    <a:pt x="628" y="877"/>
                  </a:lnTo>
                  <a:lnTo>
                    <a:pt x="628" y="890"/>
                  </a:lnTo>
                  <a:lnTo>
                    <a:pt x="624" y="908"/>
                  </a:lnTo>
                  <a:lnTo>
                    <a:pt x="620" y="917"/>
                  </a:lnTo>
                  <a:lnTo>
                    <a:pt x="611" y="926"/>
                  </a:lnTo>
                  <a:lnTo>
                    <a:pt x="602" y="930"/>
                  </a:lnTo>
                  <a:lnTo>
                    <a:pt x="597" y="930"/>
                  </a:lnTo>
                  <a:lnTo>
                    <a:pt x="580" y="926"/>
                  </a:lnTo>
                  <a:lnTo>
                    <a:pt x="580" y="921"/>
                  </a:lnTo>
                  <a:lnTo>
                    <a:pt x="575" y="917"/>
                  </a:lnTo>
                  <a:lnTo>
                    <a:pt x="584" y="903"/>
                  </a:lnTo>
                  <a:lnTo>
                    <a:pt x="602" y="886"/>
                  </a:lnTo>
                  <a:lnTo>
                    <a:pt x="602" y="881"/>
                  </a:lnTo>
                  <a:lnTo>
                    <a:pt x="606" y="864"/>
                  </a:lnTo>
                  <a:lnTo>
                    <a:pt x="606" y="859"/>
                  </a:lnTo>
                  <a:lnTo>
                    <a:pt x="602" y="855"/>
                  </a:lnTo>
                  <a:lnTo>
                    <a:pt x="593" y="850"/>
                  </a:lnTo>
                  <a:lnTo>
                    <a:pt x="580" y="850"/>
                  </a:lnTo>
                  <a:lnTo>
                    <a:pt x="535" y="908"/>
                  </a:lnTo>
                  <a:lnTo>
                    <a:pt x="527" y="908"/>
                  </a:lnTo>
                  <a:lnTo>
                    <a:pt x="527" y="864"/>
                  </a:lnTo>
                  <a:lnTo>
                    <a:pt x="571" y="77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1"/>
            <p:cNvSpPr/>
            <p:nvPr/>
          </p:nvSpPr>
          <p:spPr bwMode="auto">
            <a:xfrm>
              <a:off x="8488" y="8275"/>
              <a:ext cx="2976" cy="3291"/>
            </a:xfrm>
            <a:custGeom>
              <a:avLst/>
              <a:gdLst>
                <a:gd name="T0" fmla="*/ 1244 w 1381"/>
                <a:gd name="T1" fmla="*/ 606 h 1527"/>
                <a:gd name="T2" fmla="*/ 1346 w 1381"/>
                <a:gd name="T3" fmla="*/ 420 h 1527"/>
                <a:gd name="T4" fmla="*/ 1346 w 1381"/>
                <a:gd name="T5" fmla="*/ 380 h 1527"/>
                <a:gd name="T6" fmla="*/ 1302 w 1381"/>
                <a:gd name="T7" fmla="*/ 345 h 1527"/>
                <a:gd name="T8" fmla="*/ 1289 w 1381"/>
                <a:gd name="T9" fmla="*/ 323 h 1527"/>
                <a:gd name="T10" fmla="*/ 1364 w 1381"/>
                <a:gd name="T11" fmla="*/ 283 h 1527"/>
                <a:gd name="T12" fmla="*/ 1373 w 1381"/>
                <a:gd name="T13" fmla="*/ 97 h 1527"/>
                <a:gd name="T14" fmla="*/ 1337 w 1381"/>
                <a:gd name="T15" fmla="*/ 26 h 1527"/>
                <a:gd name="T16" fmla="*/ 1271 w 1381"/>
                <a:gd name="T17" fmla="*/ 44 h 1527"/>
                <a:gd name="T18" fmla="*/ 1173 w 1381"/>
                <a:gd name="T19" fmla="*/ 84 h 1527"/>
                <a:gd name="T20" fmla="*/ 1072 w 1381"/>
                <a:gd name="T21" fmla="*/ 97 h 1527"/>
                <a:gd name="T22" fmla="*/ 1019 w 1381"/>
                <a:gd name="T23" fmla="*/ 17 h 1527"/>
                <a:gd name="T24" fmla="*/ 930 w 1381"/>
                <a:gd name="T25" fmla="*/ 4 h 1527"/>
                <a:gd name="T26" fmla="*/ 771 w 1381"/>
                <a:gd name="T27" fmla="*/ 88 h 1527"/>
                <a:gd name="T28" fmla="*/ 678 w 1381"/>
                <a:gd name="T29" fmla="*/ 57 h 1527"/>
                <a:gd name="T30" fmla="*/ 633 w 1381"/>
                <a:gd name="T31" fmla="*/ 172 h 1527"/>
                <a:gd name="T32" fmla="*/ 611 w 1381"/>
                <a:gd name="T33" fmla="*/ 283 h 1527"/>
                <a:gd name="T34" fmla="*/ 673 w 1381"/>
                <a:gd name="T35" fmla="*/ 349 h 1527"/>
                <a:gd name="T36" fmla="*/ 669 w 1381"/>
                <a:gd name="T37" fmla="*/ 513 h 1527"/>
                <a:gd name="T38" fmla="*/ 589 w 1381"/>
                <a:gd name="T39" fmla="*/ 677 h 1527"/>
                <a:gd name="T40" fmla="*/ 487 w 1381"/>
                <a:gd name="T41" fmla="*/ 704 h 1527"/>
                <a:gd name="T42" fmla="*/ 390 w 1381"/>
                <a:gd name="T43" fmla="*/ 704 h 1527"/>
                <a:gd name="T44" fmla="*/ 319 w 1381"/>
                <a:gd name="T45" fmla="*/ 717 h 1527"/>
                <a:gd name="T46" fmla="*/ 248 w 1381"/>
                <a:gd name="T47" fmla="*/ 704 h 1527"/>
                <a:gd name="T48" fmla="*/ 173 w 1381"/>
                <a:gd name="T49" fmla="*/ 774 h 1527"/>
                <a:gd name="T50" fmla="*/ 107 w 1381"/>
                <a:gd name="T51" fmla="*/ 903 h 1527"/>
                <a:gd name="T52" fmla="*/ 40 w 1381"/>
                <a:gd name="T53" fmla="*/ 982 h 1527"/>
                <a:gd name="T54" fmla="*/ 0 w 1381"/>
                <a:gd name="T55" fmla="*/ 1062 h 1527"/>
                <a:gd name="T56" fmla="*/ 9 w 1381"/>
                <a:gd name="T57" fmla="*/ 1075 h 1527"/>
                <a:gd name="T58" fmla="*/ 209 w 1381"/>
                <a:gd name="T59" fmla="*/ 1429 h 1527"/>
                <a:gd name="T60" fmla="*/ 297 w 1381"/>
                <a:gd name="T61" fmla="*/ 1434 h 1527"/>
                <a:gd name="T62" fmla="*/ 390 w 1381"/>
                <a:gd name="T63" fmla="*/ 1381 h 1527"/>
                <a:gd name="T64" fmla="*/ 487 w 1381"/>
                <a:gd name="T65" fmla="*/ 1359 h 1527"/>
                <a:gd name="T66" fmla="*/ 527 w 1381"/>
                <a:gd name="T67" fmla="*/ 1310 h 1527"/>
                <a:gd name="T68" fmla="*/ 669 w 1381"/>
                <a:gd name="T69" fmla="*/ 1297 h 1527"/>
                <a:gd name="T70" fmla="*/ 700 w 1381"/>
                <a:gd name="T71" fmla="*/ 1323 h 1527"/>
                <a:gd name="T72" fmla="*/ 757 w 1381"/>
                <a:gd name="T73" fmla="*/ 1376 h 1527"/>
                <a:gd name="T74" fmla="*/ 793 w 1381"/>
                <a:gd name="T75" fmla="*/ 1527 h 1527"/>
                <a:gd name="T76" fmla="*/ 806 w 1381"/>
                <a:gd name="T77" fmla="*/ 1491 h 1527"/>
                <a:gd name="T78" fmla="*/ 837 w 1381"/>
                <a:gd name="T79" fmla="*/ 1505 h 1527"/>
                <a:gd name="T80" fmla="*/ 877 w 1381"/>
                <a:gd name="T81" fmla="*/ 1505 h 1527"/>
                <a:gd name="T82" fmla="*/ 903 w 1381"/>
                <a:gd name="T83" fmla="*/ 1412 h 1527"/>
                <a:gd name="T84" fmla="*/ 881 w 1381"/>
                <a:gd name="T85" fmla="*/ 1350 h 1527"/>
                <a:gd name="T86" fmla="*/ 912 w 1381"/>
                <a:gd name="T87" fmla="*/ 1292 h 1527"/>
                <a:gd name="T88" fmla="*/ 961 w 1381"/>
                <a:gd name="T89" fmla="*/ 1319 h 1527"/>
                <a:gd name="T90" fmla="*/ 988 w 1381"/>
                <a:gd name="T91" fmla="*/ 1226 h 1527"/>
                <a:gd name="T92" fmla="*/ 926 w 1381"/>
                <a:gd name="T93" fmla="*/ 1124 h 1527"/>
                <a:gd name="T94" fmla="*/ 886 w 1381"/>
                <a:gd name="T95" fmla="*/ 1093 h 1527"/>
                <a:gd name="T96" fmla="*/ 974 w 1381"/>
                <a:gd name="T97" fmla="*/ 960 h 1527"/>
                <a:gd name="T98" fmla="*/ 1023 w 1381"/>
                <a:gd name="T99" fmla="*/ 943 h 1527"/>
                <a:gd name="T100" fmla="*/ 1067 w 1381"/>
                <a:gd name="T101" fmla="*/ 872 h 1527"/>
                <a:gd name="T102" fmla="*/ 1103 w 1381"/>
                <a:gd name="T103" fmla="*/ 823 h 1527"/>
                <a:gd name="T104" fmla="*/ 1103 w 1381"/>
                <a:gd name="T105" fmla="*/ 717 h 1527"/>
                <a:gd name="T106" fmla="*/ 965 w 1381"/>
                <a:gd name="T107" fmla="*/ 619 h 1527"/>
                <a:gd name="T108" fmla="*/ 1244 w 1381"/>
                <a:gd name="T109" fmla="*/ 695 h 1527"/>
                <a:gd name="T110" fmla="*/ 1373 w 1381"/>
                <a:gd name="T111" fmla="*/ 650 h 152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81" h="1527">
                  <a:moveTo>
                    <a:pt x="1333" y="637"/>
                  </a:moveTo>
                  <a:lnTo>
                    <a:pt x="1289" y="664"/>
                  </a:lnTo>
                  <a:lnTo>
                    <a:pt x="1244" y="655"/>
                  </a:lnTo>
                  <a:lnTo>
                    <a:pt x="1231" y="628"/>
                  </a:lnTo>
                  <a:lnTo>
                    <a:pt x="1244" y="606"/>
                  </a:lnTo>
                  <a:lnTo>
                    <a:pt x="1249" y="500"/>
                  </a:lnTo>
                  <a:lnTo>
                    <a:pt x="1315" y="473"/>
                  </a:lnTo>
                  <a:lnTo>
                    <a:pt x="1333" y="447"/>
                  </a:lnTo>
                  <a:lnTo>
                    <a:pt x="1346" y="420"/>
                  </a:lnTo>
                  <a:lnTo>
                    <a:pt x="1346" y="407"/>
                  </a:lnTo>
                  <a:lnTo>
                    <a:pt x="1346" y="394"/>
                  </a:lnTo>
                  <a:lnTo>
                    <a:pt x="1346" y="380"/>
                  </a:lnTo>
                  <a:lnTo>
                    <a:pt x="1342" y="371"/>
                  </a:lnTo>
                  <a:lnTo>
                    <a:pt x="1333" y="363"/>
                  </a:lnTo>
                  <a:lnTo>
                    <a:pt x="1324" y="354"/>
                  </a:lnTo>
                  <a:lnTo>
                    <a:pt x="1311" y="345"/>
                  </a:lnTo>
                  <a:lnTo>
                    <a:pt x="1302" y="345"/>
                  </a:lnTo>
                  <a:lnTo>
                    <a:pt x="1275" y="336"/>
                  </a:lnTo>
                  <a:lnTo>
                    <a:pt x="1271" y="332"/>
                  </a:lnTo>
                  <a:lnTo>
                    <a:pt x="1275" y="332"/>
                  </a:lnTo>
                  <a:lnTo>
                    <a:pt x="1289" y="323"/>
                  </a:lnTo>
                  <a:lnTo>
                    <a:pt x="1293" y="323"/>
                  </a:lnTo>
                  <a:lnTo>
                    <a:pt x="1328" y="327"/>
                  </a:lnTo>
                  <a:lnTo>
                    <a:pt x="1350" y="305"/>
                  </a:lnTo>
                  <a:lnTo>
                    <a:pt x="1364" y="283"/>
                  </a:lnTo>
                  <a:lnTo>
                    <a:pt x="1373" y="261"/>
                  </a:lnTo>
                  <a:lnTo>
                    <a:pt x="1381" y="239"/>
                  </a:lnTo>
                  <a:lnTo>
                    <a:pt x="1381" y="208"/>
                  </a:lnTo>
                  <a:lnTo>
                    <a:pt x="1381" y="194"/>
                  </a:lnTo>
                  <a:lnTo>
                    <a:pt x="1373" y="97"/>
                  </a:lnTo>
                  <a:lnTo>
                    <a:pt x="1364" y="70"/>
                  </a:lnTo>
                  <a:lnTo>
                    <a:pt x="1355" y="48"/>
                  </a:lnTo>
                  <a:lnTo>
                    <a:pt x="1346" y="35"/>
                  </a:lnTo>
                  <a:lnTo>
                    <a:pt x="1337" y="26"/>
                  </a:lnTo>
                  <a:lnTo>
                    <a:pt x="1328" y="22"/>
                  </a:lnTo>
                  <a:lnTo>
                    <a:pt x="1315" y="22"/>
                  </a:lnTo>
                  <a:lnTo>
                    <a:pt x="1306" y="22"/>
                  </a:lnTo>
                  <a:lnTo>
                    <a:pt x="1293" y="26"/>
                  </a:lnTo>
                  <a:lnTo>
                    <a:pt x="1271" y="44"/>
                  </a:lnTo>
                  <a:lnTo>
                    <a:pt x="1253" y="62"/>
                  </a:lnTo>
                  <a:lnTo>
                    <a:pt x="1235" y="84"/>
                  </a:lnTo>
                  <a:lnTo>
                    <a:pt x="1204" y="84"/>
                  </a:lnTo>
                  <a:lnTo>
                    <a:pt x="1173" y="84"/>
                  </a:lnTo>
                  <a:lnTo>
                    <a:pt x="1134" y="93"/>
                  </a:lnTo>
                  <a:lnTo>
                    <a:pt x="1103" y="101"/>
                  </a:lnTo>
                  <a:lnTo>
                    <a:pt x="1085" y="101"/>
                  </a:lnTo>
                  <a:lnTo>
                    <a:pt x="1072" y="97"/>
                  </a:lnTo>
                  <a:lnTo>
                    <a:pt x="1072" y="93"/>
                  </a:lnTo>
                  <a:lnTo>
                    <a:pt x="1054" y="62"/>
                  </a:lnTo>
                  <a:lnTo>
                    <a:pt x="1036" y="35"/>
                  </a:lnTo>
                  <a:lnTo>
                    <a:pt x="1019" y="17"/>
                  </a:lnTo>
                  <a:lnTo>
                    <a:pt x="1001" y="8"/>
                  </a:lnTo>
                  <a:lnTo>
                    <a:pt x="983" y="0"/>
                  </a:lnTo>
                  <a:lnTo>
                    <a:pt x="965" y="0"/>
                  </a:lnTo>
                  <a:lnTo>
                    <a:pt x="948" y="0"/>
                  </a:lnTo>
                  <a:lnTo>
                    <a:pt x="930" y="4"/>
                  </a:lnTo>
                  <a:lnTo>
                    <a:pt x="899" y="22"/>
                  </a:lnTo>
                  <a:lnTo>
                    <a:pt x="872" y="44"/>
                  </a:lnTo>
                  <a:lnTo>
                    <a:pt x="850" y="66"/>
                  </a:lnTo>
                  <a:lnTo>
                    <a:pt x="819" y="84"/>
                  </a:lnTo>
                  <a:lnTo>
                    <a:pt x="771" y="88"/>
                  </a:lnTo>
                  <a:lnTo>
                    <a:pt x="726" y="57"/>
                  </a:lnTo>
                  <a:lnTo>
                    <a:pt x="704" y="48"/>
                  </a:lnTo>
                  <a:lnTo>
                    <a:pt x="687" y="48"/>
                  </a:lnTo>
                  <a:lnTo>
                    <a:pt x="678" y="57"/>
                  </a:lnTo>
                  <a:lnTo>
                    <a:pt x="673" y="70"/>
                  </a:lnTo>
                  <a:lnTo>
                    <a:pt x="673" y="101"/>
                  </a:lnTo>
                  <a:lnTo>
                    <a:pt x="673" y="115"/>
                  </a:lnTo>
                  <a:lnTo>
                    <a:pt x="664" y="137"/>
                  </a:lnTo>
                  <a:lnTo>
                    <a:pt x="633" y="172"/>
                  </a:lnTo>
                  <a:lnTo>
                    <a:pt x="616" y="203"/>
                  </a:lnTo>
                  <a:lnTo>
                    <a:pt x="602" y="234"/>
                  </a:lnTo>
                  <a:lnTo>
                    <a:pt x="602" y="261"/>
                  </a:lnTo>
                  <a:lnTo>
                    <a:pt x="611" y="283"/>
                  </a:lnTo>
                  <a:lnTo>
                    <a:pt x="620" y="301"/>
                  </a:lnTo>
                  <a:lnTo>
                    <a:pt x="633" y="318"/>
                  </a:lnTo>
                  <a:lnTo>
                    <a:pt x="664" y="341"/>
                  </a:lnTo>
                  <a:lnTo>
                    <a:pt x="673" y="349"/>
                  </a:lnTo>
                  <a:lnTo>
                    <a:pt x="678" y="358"/>
                  </a:lnTo>
                  <a:lnTo>
                    <a:pt x="682" y="385"/>
                  </a:lnTo>
                  <a:lnTo>
                    <a:pt x="682" y="425"/>
                  </a:lnTo>
                  <a:lnTo>
                    <a:pt x="678" y="469"/>
                  </a:lnTo>
                  <a:lnTo>
                    <a:pt x="669" y="513"/>
                  </a:lnTo>
                  <a:lnTo>
                    <a:pt x="656" y="562"/>
                  </a:lnTo>
                  <a:lnTo>
                    <a:pt x="633" y="606"/>
                  </a:lnTo>
                  <a:lnTo>
                    <a:pt x="611" y="646"/>
                  </a:lnTo>
                  <a:lnTo>
                    <a:pt x="589" y="677"/>
                  </a:lnTo>
                  <a:lnTo>
                    <a:pt x="563" y="695"/>
                  </a:lnTo>
                  <a:lnTo>
                    <a:pt x="540" y="704"/>
                  </a:lnTo>
                  <a:lnTo>
                    <a:pt x="518" y="708"/>
                  </a:lnTo>
                  <a:lnTo>
                    <a:pt x="505" y="708"/>
                  </a:lnTo>
                  <a:lnTo>
                    <a:pt x="487" y="704"/>
                  </a:lnTo>
                  <a:lnTo>
                    <a:pt x="479" y="699"/>
                  </a:lnTo>
                  <a:lnTo>
                    <a:pt x="448" y="695"/>
                  </a:lnTo>
                  <a:lnTo>
                    <a:pt x="417" y="699"/>
                  </a:lnTo>
                  <a:lnTo>
                    <a:pt x="390" y="704"/>
                  </a:lnTo>
                  <a:lnTo>
                    <a:pt x="381" y="712"/>
                  </a:lnTo>
                  <a:lnTo>
                    <a:pt x="368" y="717"/>
                  </a:lnTo>
                  <a:lnTo>
                    <a:pt x="341" y="721"/>
                  </a:lnTo>
                  <a:lnTo>
                    <a:pt x="319" y="717"/>
                  </a:lnTo>
                  <a:lnTo>
                    <a:pt x="310" y="712"/>
                  </a:lnTo>
                  <a:lnTo>
                    <a:pt x="293" y="704"/>
                  </a:lnTo>
                  <a:lnTo>
                    <a:pt x="275" y="704"/>
                  </a:lnTo>
                  <a:lnTo>
                    <a:pt x="248" y="704"/>
                  </a:lnTo>
                  <a:lnTo>
                    <a:pt x="222" y="712"/>
                  </a:lnTo>
                  <a:lnTo>
                    <a:pt x="204" y="726"/>
                  </a:lnTo>
                  <a:lnTo>
                    <a:pt x="191" y="743"/>
                  </a:lnTo>
                  <a:lnTo>
                    <a:pt x="182" y="757"/>
                  </a:lnTo>
                  <a:lnTo>
                    <a:pt x="173" y="774"/>
                  </a:lnTo>
                  <a:lnTo>
                    <a:pt x="147" y="832"/>
                  </a:lnTo>
                  <a:lnTo>
                    <a:pt x="138" y="854"/>
                  </a:lnTo>
                  <a:lnTo>
                    <a:pt x="124" y="876"/>
                  </a:lnTo>
                  <a:lnTo>
                    <a:pt x="107" y="903"/>
                  </a:lnTo>
                  <a:lnTo>
                    <a:pt x="93" y="925"/>
                  </a:lnTo>
                  <a:lnTo>
                    <a:pt x="71" y="951"/>
                  </a:lnTo>
                  <a:lnTo>
                    <a:pt x="40" y="982"/>
                  </a:lnTo>
                  <a:lnTo>
                    <a:pt x="23" y="996"/>
                  </a:lnTo>
                  <a:lnTo>
                    <a:pt x="9" y="1013"/>
                  </a:lnTo>
                  <a:lnTo>
                    <a:pt x="5" y="1027"/>
                  </a:lnTo>
                  <a:lnTo>
                    <a:pt x="0" y="1040"/>
                  </a:lnTo>
                  <a:lnTo>
                    <a:pt x="0" y="1062"/>
                  </a:lnTo>
                  <a:lnTo>
                    <a:pt x="0" y="1066"/>
                  </a:lnTo>
                  <a:lnTo>
                    <a:pt x="0" y="1071"/>
                  </a:lnTo>
                  <a:lnTo>
                    <a:pt x="9" y="1075"/>
                  </a:lnTo>
                  <a:lnTo>
                    <a:pt x="93" y="1248"/>
                  </a:lnTo>
                  <a:lnTo>
                    <a:pt x="160" y="1368"/>
                  </a:lnTo>
                  <a:lnTo>
                    <a:pt x="186" y="1412"/>
                  </a:lnTo>
                  <a:lnTo>
                    <a:pt x="200" y="1425"/>
                  </a:lnTo>
                  <a:lnTo>
                    <a:pt x="209" y="1429"/>
                  </a:lnTo>
                  <a:lnTo>
                    <a:pt x="239" y="1438"/>
                  </a:lnTo>
                  <a:lnTo>
                    <a:pt x="257" y="1443"/>
                  </a:lnTo>
                  <a:lnTo>
                    <a:pt x="275" y="1438"/>
                  </a:lnTo>
                  <a:lnTo>
                    <a:pt x="297" y="1434"/>
                  </a:lnTo>
                  <a:lnTo>
                    <a:pt x="319" y="1421"/>
                  </a:lnTo>
                  <a:lnTo>
                    <a:pt x="346" y="1403"/>
                  </a:lnTo>
                  <a:lnTo>
                    <a:pt x="372" y="1376"/>
                  </a:lnTo>
                  <a:lnTo>
                    <a:pt x="390" y="1381"/>
                  </a:lnTo>
                  <a:lnTo>
                    <a:pt x="408" y="1385"/>
                  </a:lnTo>
                  <a:lnTo>
                    <a:pt x="425" y="1385"/>
                  </a:lnTo>
                  <a:lnTo>
                    <a:pt x="448" y="1385"/>
                  </a:lnTo>
                  <a:lnTo>
                    <a:pt x="470" y="1376"/>
                  </a:lnTo>
                  <a:lnTo>
                    <a:pt x="487" y="1359"/>
                  </a:lnTo>
                  <a:lnTo>
                    <a:pt x="501" y="1337"/>
                  </a:lnTo>
                  <a:lnTo>
                    <a:pt x="505" y="1328"/>
                  </a:lnTo>
                  <a:lnTo>
                    <a:pt x="518" y="1314"/>
                  </a:lnTo>
                  <a:lnTo>
                    <a:pt x="527" y="1310"/>
                  </a:lnTo>
                  <a:lnTo>
                    <a:pt x="545" y="1301"/>
                  </a:lnTo>
                  <a:lnTo>
                    <a:pt x="563" y="1297"/>
                  </a:lnTo>
                  <a:lnTo>
                    <a:pt x="589" y="1297"/>
                  </a:lnTo>
                  <a:lnTo>
                    <a:pt x="669" y="1297"/>
                  </a:lnTo>
                  <a:lnTo>
                    <a:pt x="691" y="1301"/>
                  </a:lnTo>
                  <a:lnTo>
                    <a:pt x="700" y="1306"/>
                  </a:lnTo>
                  <a:lnTo>
                    <a:pt x="700" y="1323"/>
                  </a:lnTo>
                  <a:lnTo>
                    <a:pt x="700" y="1350"/>
                  </a:lnTo>
                  <a:lnTo>
                    <a:pt x="713" y="1350"/>
                  </a:lnTo>
                  <a:lnTo>
                    <a:pt x="744" y="1363"/>
                  </a:lnTo>
                  <a:lnTo>
                    <a:pt x="757" y="1376"/>
                  </a:lnTo>
                  <a:lnTo>
                    <a:pt x="771" y="1390"/>
                  </a:lnTo>
                  <a:lnTo>
                    <a:pt x="784" y="1412"/>
                  </a:lnTo>
                  <a:lnTo>
                    <a:pt x="788" y="1438"/>
                  </a:lnTo>
                  <a:lnTo>
                    <a:pt x="793" y="1527"/>
                  </a:lnTo>
                  <a:lnTo>
                    <a:pt x="802" y="1527"/>
                  </a:lnTo>
                  <a:lnTo>
                    <a:pt x="802" y="1518"/>
                  </a:lnTo>
                  <a:lnTo>
                    <a:pt x="806" y="1500"/>
                  </a:lnTo>
                  <a:lnTo>
                    <a:pt x="806" y="1491"/>
                  </a:lnTo>
                  <a:lnTo>
                    <a:pt x="815" y="1487"/>
                  </a:lnTo>
                  <a:lnTo>
                    <a:pt x="819" y="1487"/>
                  </a:lnTo>
                  <a:lnTo>
                    <a:pt x="833" y="1496"/>
                  </a:lnTo>
                  <a:lnTo>
                    <a:pt x="837" y="1505"/>
                  </a:lnTo>
                  <a:lnTo>
                    <a:pt x="841" y="1514"/>
                  </a:lnTo>
                  <a:lnTo>
                    <a:pt x="846" y="1522"/>
                  </a:lnTo>
                  <a:lnTo>
                    <a:pt x="855" y="1522"/>
                  </a:lnTo>
                  <a:lnTo>
                    <a:pt x="864" y="1518"/>
                  </a:lnTo>
                  <a:lnTo>
                    <a:pt x="877" y="1505"/>
                  </a:lnTo>
                  <a:lnTo>
                    <a:pt x="886" y="1474"/>
                  </a:lnTo>
                  <a:lnTo>
                    <a:pt x="886" y="1429"/>
                  </a:lnTo>
                  <a:lnTo>
                    <a:pt x="895" y="1421"/>
                  </a:lnTo>
                  <a:lnTo>
                    <a:pt x="903" y="1412"/>
                  </a:lnTo>
                  <a:lnTo>
                    <a:pt x="912" y="1403"/>
                  </a:lnTo>
                  <a:lnTo>
                    <a:pt x="917" y="1390"/>
                  </a:lnTo>
                  <a:lnTo>
                    <a:pt x="917" y="1376"/>
                  </a:lnTo>
                  <a:lnTo>
                    <a:pt x="908" y="1363"/>
                  </a:lnTo>
                  <a:lnTo>
                    <a:pt x="881" y="1350"/>
                  </a:lnTo>
                  <a:lnTo>
                    <a:pt x="886" y="1337"/>
                  </a:lnTo>
                  <a:lnTo>
                    <a:pt x="895" y="1310"/>
                  </a:lnTo>
                  <a:lnTo>
                    <a:pt x="903" y="1301"/>
                  </a:lnTo>
                  <a:lnTo>
                    <a:pt x="912" y="1292"/>
                  </a:lnTo>
                  <a:lnTo>
                    <a:pt x="921" y="1292"/>
                  </a:lnTo>
                  <a:lnTo>
                    <a:pt x="934" y="1306"/>
                  </a:lnTo>
                  <a:lnTo>
                    <a:pt x="943" y="1310"/>
                  </a:lnTo>
                  <a:lnTo>
                    <a:pt x="961" y="1319"/>
                  </a:lnTo>
                  <a:lnTo>
                    <a:pt x="970" y="1319"/>
                  </a:lnTo>
                  <a:lnTo>
                    <a:pt x="979" y="1314"/>
                  </a:lnTo>
                  <a:lnTo>
                    <a:pt x="983" y="1306"/>
                  </a:lnTo>
                  <a:lnTo>
                    <a:pt x="988" y="1288"/>
                  </a:lnTo>
                  <a:lnTo>
                    <a:pt x="988" y="1226"/>
                  </a:lnTo>
                  <a:lnTo>
                    <a:pt x="965" y="1195"/>
                  </a:lnTo>
                  <a:lnTo>
                    <a:pt x="948" y="1173"/>
                  </a:lnTo>
                  <a:lnTo>
                    <a:pt x="934" y="1164"/>
                  </a:lnTo>
                  <a:lnTo>
                    <a:pt x="926" y="1151"/>
                  </a:lnTo>
                  <a:lnTo>
                    <a:pt x="926" y="1124"/>
                  </a:lnTo>
                  <a:lnTo>
                    <a:pt x="912" y="1120"/>
                  </a:lnTo>
                  <a:lnTo>
                    <a:pt x="899" y="1111"/>
                  </a:lnTo>
                  <a:lnTo>
                    <a:pt x="890" y="1102"/>
                  </a:lnTo>
                  <a:lnTo>
                    <a:pt x="886" y="1093"/>
                  </a:lnTo>
                  <a:lnTo>
                    <a:pt x="895" y="1089"/>
                  </a:lnTo>
                  <a:lnTo>
                    <a:pt x="912" y="1080"/>
                  </a:lnTo>
                  <a:lnTo>
                    <a:pt x="952" y="1075"/>
                  </a:lnTo>
                  <a:lnTo>
                    <a:pt x="979" y="1040"/>
                  </a:lnTo>
                  <a:lnTo>
                    <a:pt x="974" y="960"/>
                  </a:lnTo>
                  <a:lnTo>
                    <a:pt x="974" y="956"/>
                  </a:lnTo>
                  <a:lnTo>
                    <a:pt x="983" y="951"/>
                  </a:lnTo>
                  <a:lnTo>
                    <a:pt x="996" y="943"/>
                  </a:lnTo>
                  <a:lnTo>
                    <a:pt x="1023" y="943"/>
                  </a:lnTo>
                  <a:lnTo>
                    <a:pt x="1027" y="943"/>
                  </a:lnTo>
                  <a:lnTo>
                    <a:pt x="1036" y="934"/>
                  </a:lnTo>
                  <a:lnTo>
                    <a:pt x="1049" y="912"/>
                  </a:lnTo>
                  <a:lnTo>
                    <a:pt x="1067" y="872"/>
                  </a:lnTo>
                  <a:lnTo>
                    <a:pt x="1072" y="854"/>
                  </a:lnTo>
                  <a:lnTo>
                    <a:pt x="1076" y="845"/>
                  </a:lnTo>
                  <a:lnTo>
                    <a:pt x="1094" y="832"/>
                  </a:lnTo>
                  <a:lnTo>
                    <a:pt x="1103" y="823"/>
                  </a:lnTo>
                  <a:lnTo>
                    <a:pt x="1111" y="823"/>
                  </a:lnTo>
                  <a:lnTo>
                    <a:pt x="1138" y="783"/>
                  </a:lnTo>
                  <a:lnTo>
                    <a:pt x="1138" y="743"/>
                  </a:lnTo>
                  <a:lnTo>
                    <a:pt x="1103" y="717"/>
                  </a:lnTo>
                  <a:lnTo>
                    <a:pt x="1072" y="699"/>
                  </a:lnTo>
                  <a:lnTo>
                    <a:pt x="1054" y="695"/>
                  </a:lnTo>
                  <a:lnTo>
                    <a:pt x="1041" y="695"/>
                  </a:lnTo>
                  <a:lnTo>
                    <a:pt x="1010" y="681"/>
                  </a:lnTo>
                  <a:lnTo>
                    <a:pt x="965" y="619"/>
                  </a:lnTo>
                  <a:lnTo>
                    <a:pt x="979" y="615"/>
                  </a:lnTo>
                  <a:lnTo>
                    <a:pt x="1041" y="615"/>
                  </a:lnTo>
                  <a:lnTo>
                    <a:pt x="1080" y="655"/>
                  </a:lnTo>
                  <a:lnTo>
                    <a:pt x="1178" y="659"/>
                  </a:lnTo>
                  <a:lnTo>
                    <a:pt x="1244" y="695"/>
                  </a:lnTo>
                  <a:lnTo>
                    <a:pt x="1355" y="681"/>
                  </a:lnTo>
                  <a:lnTo>
                    <a:pt x="1364" y="677"/>
                  </a:lnTo>
                  <a:lnTo>
                    <a:pt x="1373" y="659"/>
                  </a:lnTo>
                  <a:lnTo>
                    <a:pt x="1373" y="650"/>
                  </a:lnTo>
                  <a:lnTo>
                    <a:pt x="1368" y="642"/>
                  </a:lnTo>
                  <a:lnTo>
                    <a:pt x="1355" y="637"/>
                  </a:lnTo>
                  <a:lnTo>
                    <a:pt x="1333" y="63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3"/>
            <p:cNvSpPr/>
            <p:nvPr/>
          </p:nvSpPr>
          <p:spPr bwMode="auto">
            <a:xfrm>
              <a:off x="9624" y="6558"/>
              <a:ext cx="2748" cy="2948"/>
            </a:xfrm>
            <a:custGeom>
              <a:avLst/>
              <a:gdLst>
                <a:gd name="T0" fmla="*/ 1271 w 1275"/>
                <a:gd name="T1" fmla="*/ 1071 h 1368"/>
                <a:gd name="T2" fmla="*/ 1217 w 1275"/>
                <a:gd name="T3" fmla="*/ 1018 h 1368"/>
                <a:gd name="T4" fmla="*/ 1138 w 1275"/>
                <a:gd name="T5" fmla="*/ 797 h 1368"/>
                <a:gd name="T6" fmla="*/ 1085 w 1275"/>
                <a:gd name="T7" fmla="*/ 713 h 1368"/>
                <a:gd name="T8" fmla="*/ 1080 w 1275"/>
                <a:gd name="T9" fmla="*/ 673 h 1368"/>
                <a:gd name="T10" fmla="*/ 1147 w 1275"/>
                <a:gd name="T11" fmla="*/ 659 h 1368"/>
                <a:gd name="T12" fmla="*/ 1200 w 1275"/>
                <a:gd name="T13" fmla="*/ 642 h 1368"/>
                <a:gd name="T14" fmla="*/ 1217 w 1275"/>
                <a:gd name="T15" fmla="*/ 589 h 1368"/>
                <a:gd name="T16" fmla="*/ 1253 w 1275"/>
                <a:gd name="T17" fmla="*/ 544 h 1368"/>
                <a:gd name="T18" fmla="*/ 1129 w 1275"/>
                <a:gd name="T19" fmla="*/ 460 h 1368"/>
                <a:gd name="T20" fmla="*/ 1093 w 1275"/>
                <a:gd name="T21" fmla="*/ 416 h 1368"/>
                <a:gd name="T22" fmla="*/ 1209 w 1275"/>
                <a:gd name="T23" fmla="*/ 438 h 1368"/>
                <a:gd name="T24" fmla="*/ 1262 w 1275"/>
                <a:gd name="T25" fmla="*/ 425 h 1368"/>
                <a:gd name="T26" fmla="*/ 1226 w 1275"/>
                <a:gd name="T27" fmla="*/ 350 h 1368"/>
                <a:gd name="T28" fmla="*/ 1222 w 1275"/>
                <a:gd name="T29" fmla="*/ 310 h 1368"/>
                <a:gd name="T30" fmla="*/ 1107 w 1275"/>
                <a:gd name="T31" fmla="*/ 345 h 1368"/>
                <a:gd name="T32" fmla="*/ 1173 w 1275"/>
                <a:gd name="T33" fmla="*/ 292 h 1368"/>
                <a:gd name="T34" fmla="*/ 1155 w 1275"/>
                <a:gd name="T35" fmla="*/ 252 h 1368"/>
                <a:gd name="T36" fmla="*/ 1023 w 1275"/>
                <a:gd name="T37" fmla="*/ 252 h 1368"/>
                <a:gd name="T38" fmla="*/ 1018 w 1275"/>
                <a:gd name="T39" fmla="*/ 226 h 1368"/>
                <a:gd name="T40" fmla="*/ 903 w 1275"/>
                <a:gd name="T41" fmla="*/ 195 h 1368"/>
                <a:gd name="T42" fmla="*/ 815 w 1275"/>
                <a:gd name="T43" fmla="*/ 190 h 1368"/>
                <a:gd name="T44" fmla="*/ 717 w 1275"/>
                <a:gd name="T45" fmla="*/ 9 h 1368"/>
                <a:gd name="T46" fmla="*/ 522 w 1275"/>
                <a:gd name="T47" fmla="*/ 62 h 1368"/>
                <a:gd name="T48" fmla="*/ 421 w 1275"/>
                <a:gd name="T49" fmla="*/ 128 h 1368"/>
                <a:gd name="T50" fmla="*/ 354 w 1275"/>
                <a:gd name="T51" fmla="*/ 181 h 1368"/>
                <a:gd name="T52" fmla="*/ 359 w 1275"/>
                <a:gd name="T53" fmla="*/ 234 h 1368"/>
                <a:gd name="T54" fmla="*/ 350 w 1275"/>
                <a:gd name="T55" fmla="*/ 363 h 1368"/>
                <a:gd name="T56" fmla="*/ 217 w 1275"/>
                <a:gd name="T57" fmla="*/ 535 h 1368"/>
                <a:gd name="T58" fmla="*/ 137 w 1275"/>
                <a:gd name="T59" fmla="*/ 562 h 1368"/>
                <a:gd name="T60" fmla="*/ 62 w 1275"/>
                <a:gd name="T61" fmla="*/ 633 h 1368"/>
                <a:gd name="T62" fmla="*/ 40 w 1275"/>
                <a:gd name="T63" fmla="*/ 766 h 1368"/>
                <a:gd name="T64" fmla="*/ 0 w 1275"/>
                <a:gd name="T65" fmla="*/ 863 h 1368"/>
                <a:gd name="T66" fmla="*/ 75 w 1275"/>
                <a:gd name="T67" fmla="*/ 947 h 1368"/>
                <a:gd name="T68" fmla="*/ 146 w 1275"/>
                <a:gd name="T69" fmla="*/ 912 h 1368"/>
                <a:gd name="T70" fmla="*/ 177 w 1275"/>
                <a:gd name="T71" fmla="*/ 845 h 1368"/>
                <a:gd name="T72" fmla="*/ 323 w 1275"/>
                <a:gd name="T73" fmla="*/ 863 h 1368"/>
                <a:gd name="T74" fmla="*/ 438 w 1275"/>
                <a:gd name="T75" fmla="*/ 797 h 1368"/>
                <a:gd name="T76" fmla="*/ 527 w 1275"/>
                <a:gd name="T77" fmla="*/ 859 h 1368"/>
                <a:gd name="T78" fmla="*/ 576 w 1275"/>
                <a:gd name="T79" fmla="*/ 898 h 1368"/>
                <a:gd name="T80" fmla="*/ 708 w 1275"/>
                <a:gd name="T81" fmla="*/ 881 h 1368"/>
                <a:gd name="T82" fmla="*/ 779 w 1275"/>
                <a:gd name="T83" fmla="*/ 819 h 1368"/>
                <a:gd name="T84" fmla="*/ 832 w 1275"/>
                <a:gd name="T85" fmla="*/ 845 h 1368"/>
                <a:gd name="T86" fmla="*/ 854 w 1275"/>
                <a:gd name="T87" fmla="*/ 1005 h 1368"/>
                <a:gd name="T88" fmla="*/ 801 w 1275"/>
                <a:gd name="T89" fmla="*/ 1124 h 1368"/>
                <a:gd name="T90" fmla="*/ 748 w 1275"/>
                <a:gd name="T91" fmla="*/ 1129 h 1368"/>
                <a:gd name="T92" fmla="*/ 797 w 1275"/>
                <a:gd name="T93" fmla="*/ 1151 h 1368"/>
                <a:gd name="T94" fmla="*/ 823 w 1275"/>
                <a:gd name="T95" fmla="*/ 1191 h 1368"/>
                <a:gd name="T96" fmla="*/ 885 w 1275"/>
                <a:gd name="T97" fmla="*/ 1244 h 1368"/>
                <a:gd name="T98" fmla="*/ 850 w 1275"/>
                <a:gd name="T99" fmla="*/ 1270 h 1368"/>
                <a:gd name="T100" fmla="*/ 841 w 1275"/>
                <a:gd name="T101" fmla="*/ 1319 h 1368"/>
                <a:gd name="T102" fmla="*/ 947 w 1275"/>
                <a:gd name="T103" fmla="*/ 1350 h 1368"/>
                <a:gd name="T104" fmla="*/ 961 w 1275"/>
                <a:gd name="T105" fmla="*/ 1297 h 1368"/>
                <a:gd name="T106" fmla="*/ 970 w 1275"/>
                <a:gd name="T107" fmla="*/ 1222 h 1368"/>
                <a:gd name="T108" fmla="*/ 1049 w 1275"/>
                <a:gd name="T109" fmla="*/ 1208 h 1368"/>
                <a:gd name="T110" fmla="*/ 1040 w 1275"/>
                <a:gd name="T111" fmla="*/ 1168 h 1368"/>
                <a:gd name="T112" fmla="*/ 1071 w 1275"/>
                <a:gd name="T113" fmla="*/ 1107 h 1368"/>
                <a:gd name="T114" fmla="*/ 1089 w 1275"/>
                <a:gd name="T115" fmla="*/ 1071 h 1368"/>
                <a:gd name="T116" fmla="*/ 1217 w 1275"/>
                <a:gd name="T117" fmla="*/ 1120 h 136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75" h="1368">
                  <a:moveTo>
                    <a:pt x="1217" y="1120"/>
                  </a:moveTo>
                  <a:lnTo>
                    <a:pt x="1248" y="1120"/>
                  </a:lnTo>
                  <a:lnTo>
                    <a:pt x="1257" y="1107"/>
                  </a:lnTo>
                  <a:lnTo>
                    <a:pt x="1271" y="1071"/>
                  </a:lnTo>
                  <a:lnTo>
                    <a:pt x="1275" y="1053"/>
                  </a:lnTo>
                  <a:lnTo>
                    <a:pt x="1271" y="1040"/>
                  </a:lnTo>
                  <a:lnTo>
                    <a:pt x="1262" y="1027"/>
                  </a:lnTo>
                  <a:lnTo>
                    <a:pt x="1244" y="1018"/>
                  </a:lnTo>
                  <a:lnTo>
                    <a:pt x="1217" y="1018"/>
                  </a:lnTo>
                  <a:lnTo>
                    <a:pt x="1173" y="885"/>
                  </a:lnTo>
                  <a:lnTo>
                    <a:pt x="1191" y="867"/>
                  </a:lnTo>
                  <a:lnTo>
                    <a:pt x="1164" y="845"/>
                  </a:lnTo>
                  <a:lnTo>
                    <a:pt x="1138" y="797"/>
                  </a:lnTo>
                  <a:lnTo>
                    <a:pt x="1138" y="788"/>
                  </a:lnTo>
                  <a:lnTo>
                    <a:pt x="1124" y="761"/>
                  </a:lnTo>
                  <a:lnTo>
                    <a:pt x="1116" y="744"/>
                  </a:lnTo>
                  <a:lnTo>
                    <a:pt x="1102" y="726"/>
                  </a:lnTo>
                  <a:lnTo>
                    <a:pt x="1085" y="713"/>
                  </a:lnTo>
                  <a:lnTo>
                    <a:pt x="1063" y="695"/>
                  </a:lnTo>
                  <a:lnTo>
                    <a:pt x="1067" y="690"/>
                  </a:lnTo>
                  <a:lnTo>
                    <a:pt x="1071" y="677"/>
                  </a:lnTo>
                  <a:lnTo>
                    <a:pt x="1080" y="673"/>
                  </a:lnTo>
                  <a:lnTo>
                    <a:pt x="1093" y="673"/>
                  </a:lnTo>
                  <a:lnTo>
                    <a:pt x="1111" y="673"/>
                  </a:lnTo>
                  <a:lnTo>
                    <a:pt x="1138" y="677"/>
                  </a:lnTo>
                  <a:lnTo>
                    <a:pt x="1147" y="659"/>
                  </a:lnTo>
                  <a:lnTo>
                    <a:pt x="1151" y="646"/>
                  </a:lnTo>
                  <a:lnTo>
                    <a:pt x="1147" y="633"/>
                  </a:lnTo>
                  <a:lnTo>
                    <a:pt x="1178" y="637"/>
                  </a:lnTo>
                  <a:lnTo>
                    <a:pt x="1200" y="642"/>
                  </a:lnTo>
                  <a:lnTo>
                    <a:pt x="1213" y="646"/>
                  </a:lnTo>
                  <a:lnTo>
                    <a:pt x="1217" y="628"/>
                  </a:lnTo>
                  <a:lnTo>
                    <a:pt x="1222" y="611"/>
                  </a:lnTo>
                  <a:lnTo>
                    <a:pt x="1217" y="589"/>
                  </a:lnTo>
                  <a:lnTo>
                    <a:pt x="1231" y="580"/>
                  </a:lnTo>
                  <a:lnTo>
                    <a:pt x="1240" y="566"/>
                  </a:lnTo>
                  <a:lnTo>
                    <a:pt x="1248" y="558"/>
                  </a:lnTo>
                  <a:lnTo>
                    <a:pt x="1253" y="544"/>
                  </a:lnTo>
                  <a:lnTo>
                    <a:pt x="1248" y="531"/>
                  </a:lnTo>
                  <a:lnTo>
                    <a:pt x="1231" y="522"/>
                  </a:lnTo>
                  <a:lnTo>
                    <a:pt x="1200" y="513"/>
                  </a:lnTo>
                  <a:lnTo>
                    <a:pt x="1200" y="473"/>
                  </a:lnTo>
                  <a:lnTo>
                    <a:pt x="1129" y="460"/>
                  </a:lnTo>
                  <a:lnTo>
                    <a:pt x="1120" y="451"/>
                  </a:lnTo>
                  <a:lnTo>
                    <a:pt x="1102" y="434"/>
                  </a:lnTo>
                  <a:lnTo>
                    <a:pt x="1093" y="425"/>
                  </a:lnTo>
                  <a:lnTo>
                    <a:pt x="1093" y="416"/>
                  </a:lnTo>
                  <a:lnTo>
                    <a:pt x="1102" y="412"/>
                  </a:lnTo>
                  <a:lnTo>
                    <a:pt x="1120" y="407"/>
                  </a:lnTo>
                  <a:lnTo>
                    <a:pt x="1151" y="429"/>
                  </a:lnTo>
                  <a:lnTo>
                    <a:pt x="1209" y="438"/>
                  </a:lnTo>
                  <a:lnTo>
                    <a:pt x="1226" y="438"/>
                  </a:lnTo>
                  <a:lnTo>
                    <a:pt x="1240" y="438"/>
                  </a:lnTo>
                  <a:lnTo>
                    <a:pt x="1253" y="438"/>
                  </a:lnTo>
                  <a:lnTo>
                    <a:pt x="1262" y="429"/>
                  </a:lnTo>
                  <a:lnTo>
                    <a:pt x="1262" y="425"/>
                  </a:lnTo>
                  <a:lnTo>
                    <a:pt x="1262" y="416"/>
                  </a:lnTo>
                  <a:lnTo>
                    <a:pt x="1248" y="394"/>
                  </a:lnTo>
                  <a:lnTo>
                    <a:pt x="1222" y="367"/>
                  </a:lnTo>
                  <a:lnTo>
                    <a:pt x="1226" y="350"/>
                  </a:lnTo>
                  <a:lnTo>
                    <a:pt x="1231" y="345"/>
                  </a:lnTo>
                  <a:lnTo>
                    <a:pt x="1240" y="332"/>
                  </a:lnTo>
                  <a:lnTo>
                    <a:pt x="1240" y="323"/>
                  </a:lnTo>
                  <a:lnTo>
                    <a:pt x="1235" y="314"/>
                  </a:lnTo>
                  <a:lnTo>
                    <a:pt x="1222" y="310"/>
                  </a:lnTo>
                  <a:lnTo>
                    <a:pt x="1204" y="310"/>
                  </a:lnTo>
                  <a:lnTo>
                    <a:pt x="1169" y="332"/>
                  </a:lnTo>
                  <a:lnTo>
                    <a:pt x="1142" y="345"/>
                  </a:lnTo>
                  <a:lnTo>
                    <a:pt x="1116" y="358"/>
                  </a:lnTo>
                  <a:lnTo>
                    <a:pt x="1107" y="345"/>
                  </a:lnTo>
                  <a:lnTo>
                    <a:pt x="1107" y="319"/>
                  </a:lnTo>
                  <a:lnTo>
                    <a:pt x="1155" y="319"/>
                  </a:lnTo>
                  <a:lnTo>
                    <a:pt x="1164" y="310"/>
                  </a:lnTo>
                  <a:lnTo>
                    <a:pt x="1173" y="292"/>
                  </a:lnTo>
                  <a:lnTo>
                    <a:pt x="1178" y="283"/>
                  </a:lnTo>
                  <a:lnTo>
                    <a:pt x="1178" y="274"/>
                  </a:lnTo>
                  <a:lnTo>
                    <a:pt x="1169" y="261"/>
                  </a:lnTo>
                  <a:lnTo>
                    <a:pt x="1155" y="252"/>
                  </a:lnTo>
                  <a:lnTo>
                    <a:pt x="1124" y="243"/>
                  </a:lnTo>
                  <a:lnTo>
                    <a:pt x="1089" y="243"/>
                  </a:lnTo>
                  <a:lnTo>
                    <a:pt x="1058" y="248"/>
                  </a:lnTo>
                  <a:lnTo>
                    <a:pt x="1027" y="261"/>
                  </a:lnTo>
                  <a:lnTo>
                    <a:pt x="1023" y="252"/>
                  </a:lnTo>
                  <a:lnTo>
                    <a:pt x="1023" y="226"/>
                  </a:lnTo>
                  <a:lnTo>
                    <a:pt x="1018" y="226"/>
                  </a:lnTo>
                  <a:lnTo>
                    <a:pt x="996" y="226"/>
                  </a:lnTo>
                  <a:lnTo>
                    <a:pt x="965" y="217"/>
                  </a:lnTo>
                  <a:lnTo>
                    <a:pt x="912" y="186"/>
                  </a:lnTo>
                  <a:lnTo>
                    <a:pt x="903" y="195"/>
                  </a:lnTo>
                  <a:lnTo>
                    <a:pt x="877" y="212"/>
                  </a:lnTo>
                  <a:lnTo>
                    <a:pt x="859" y="217"/>
                  </a:lnTo>
                  <a:lnTo>
                    <a:pt x="846" y="217"/>
                  </a:lnTo>
                  <a:lnTo>
                    <a:pt x="828" y="208"/>
                  </a:lnTo>
                  <a:lnTo>
                    <a:pt x="815" y="190"/>
                  </a:lnTo>
                  <a:lnTo>
                    <a:pt x="753" y="141"/>
                  </a:lnTo>
                  <a:lnTo>
                    <a:pt x="739" y="102"/>
                  </a:lnTo>
                  <a:lnTo>
                    <a:pt x="735" y="0"/>
                  </a:lnTo>
                  <a:lnTo>
                    <a:pt x="717" y="9"/>
                  </a:lnTo>
                  <a:lnTo>
                    <a:pt x="669" y="31"/>
                  </a:lnTo>
                  <a:lnTo>
                    <a:pt x="633" y="44"/>
                  </a:lnTo>
                  <a:lnTo>
                    <a:pt x="598" y="53"/>
                  </a:lnTo>
                  <a:lnTo>
                    <a:pt x="562" y="62"/>
                  </a:lnTo>
                  <a:lnTo>
                    <a:pt x="522" y="62"/>
                  </a:lnTo>
                  <a:lnTo>
                    <a:pt x="505" y="80"/>
                  </a:lnTo>
                  <a:lnTo>
                    <a:pt x="496" y="93"/>
                  </a:lnTo>
                  <a:lnTo>
                    <a:pt x="487" y="110"/>
                  </a:lnTo>
                  <a:lnTo>
                    <a:pt x="421" y="128"/>
                  </a:lnTo>
                  <a:lnTo>
                    <a:pt x="416" y="141"/>
                  </a:lnTo>
                  <a:lnTo>
                    <a:pt x="399" y="146"/>
                  </a:lnTo>
                  <a:lnTo>
                    <a:pt x="368" y="168"/>
                  </a:lnTo>
                  <a:lnTo>
                    <a:pt x="354" y="181"/>
                  </a:lnTo>
                  <a:lnTo>
                    <a:pt x="345" y="195"/>
                  </a:lnTo>
                  <a:lnTo>
                    <a:pt x="345" y="212"/>
                  </a:lnTo>
                  <a:lnTo>
                    <a:pt x="350" y="226"/>
                  </a:lnTo>
                  <a:lnTo>
                    <a:pt x="359" y="234"/>
                  </a:lnTo>
                  <a:lnTo>
                    <a:pt x="368" y="248"/>
                  </a:lnTo>
                  <a:lnTo>
                    <a:pt x="372" y="265"/>
                  </a:lnTo>
                  <a:lnTo>
                    <a:pt x="372" y="288"/>
                  </a:lnTo>
                  <a:lnTo>
                    <a:pt x="368" y="310"/>
                  </a:lnTo>
                  <a:lnTo>
                    <a:pt x="350" y="363"/>
                  </a:lnTo>
                  <a:lnTo>
                    <a:pt x="323" y="420"/>
                  </a:lnTo>
                  <a:lnTo>
                    <a:pt x="288" y="473"/>
                  </a:lnTo>
                  <a:lnTo>
                    <a:pt x="266" y="500"/>
                  </a:lnTo>
                  <a:lnTo>
                    <a:pt x="244" y="518"/>
                  </a:lnTo>
                  <a:lnTo>
                    <a:pt x="217" y="535"/>
                  </a:lnTo>
                  <a:lnTo>
                    <a:pt x="191" y="553"/>
                  </a:lnTo>
                  <a:lnTo>
                    <a:pt x="164" y="562"/>
                  </a:lnTo>
                  <a:lnTo>
                    <a:pt x="137" y="562"/>
                  </a:lnTo>
                  <a:lnTo>
                    <a:pt x="120" y="571"/>
                  </a:lnTo>
                  <a:lnTo>
                    <a:pt x="106" y="580"/>
                  </a:lnTo>
                  <a:lnTo>
                    <a:pt x="93" y="593"/>
                  </a:lnTo>
                  <a:lnTo>
                    <a:pt x="75" y="611"/>
                  </a:lnTo>
                  <a:lnTo>
                    <a:pt x="62" y="633"/>
                  </a:lnTo>
                  <a:lnTo>
                    <a:pt x="53" y="659"/>
                  </a:lnTo>
                  <a:lnTo>
                    <a:pt x="49" y="695"/>
                  </a:lnTo>
                  <a:lnTo>
                    <a:pt x="49" y="735"/>
                  </a:lnTo>
                  <a:lnTo>
                    <a:pt x="40" y="766"/>
                  </a:lnTo>
                  <a:lnTo>
                    <a:pt x="36" y="797"/>
                  </a:lnTo>
                  <a:lnTo>
                    <a:pt x="22" y="819"/>
                  </a:lnTo>
                  <a:lnTo>
                    <a:pt x="9" y="854"/>
                  </a:lnTo>
                  <a:lnTo>
                    <a:pt x="0" y="863"/>
                  </a:lnTo>
                  <a:lnTo>
                    <a:pt x="0" y="876"/>
                  </a:lnTo>
                  <a:lnTo>
                    <a:pt x="18" y="898"/>
                  </a:lnTo>
                  <a:lnTo>
                    <a:pt x="31" y="916"/>
                  </a:lnTo>
                  <a:lnTo>
                    <a:pt x="49" y="934"/>
                  </a:lnTo>
                  <a:lnTo>
                    <a:pt x="75" y="947"/>
                  </a:lnTo>
                  <a:lnTo>
                    <a:pt x="111" y="960"/>
                  </a:lnTo>
                  <a:lnTo>
                    <a:pt x="115" y="960"/>
                  </a:lnTo>
                  <a:lnTo>
                    <a:pt x="142" y="934"/>
                  </a:lnTo>
                  <a:lnTo>
                    <a:pt x="146" y="912"/>
                  </a:lnTo>
                  <a:lnTo>
                    <a:pt x="146" y="898"/>
                  </a:lnTo>
                  <a:lnTo>
                    <a:pt x="146" y="867"/>
                  </a:lnTo>
                  <a:lnTo>
                    <a:pt x="151" y="854"/>
                  </a:lnTo>
                  <a:lnTo>
                    <a:pt x="160" y="845"/>
                  </a:lnTo>
                  <a:lnTo>
                    <a:pt x="177" y="845"/>
                  </a:lnTo>
                  <a:lnTo>
                    <a:pt x="204" y="854"/>
                  </a:lnTo>
                  <a:lnTo>
                    <a:pt x="244" y="885"/>
                  </a:lnTo>
                  <a:lnTo>
                    <a:pt x="292" y="881"/>
                  </a:lnTo>
                  <a:lnTo>
                    <a:pt x="323" y="863"/>
                  </a:lnTo>
                  <a:lnTo>
                    <a:pt x="350" y="841"/>
                  </a:lnTo>
                  <a:lnTo>
                    <a:pt x="372" y="819"/>
                  </a:lnTo>
                  <a:lnTo>
                    <a:pt x="403" y="801"/>
                  </a:lnTo>
                  <a:lnTo>
                    <a:pt x="421" y="797"/>
                  </a:lnTo>
                  <a:lnTo>
                    <a:pt x="438" y="797"/>
                  </a:lnTo>
                  <a:lnTo>
                    <a:pt x="456" y="797"/>
                  </a:lnTo>
                  <a:lnTo>
                    <a:pt x="474" y="805"/>
                  </a:lnTo>
                  <a:lnTo>
                    <a:pt x="492" y="814"/>
                  </a:lnTo>
                  <a:lnTo>
                    <a:pt x="509" y="832"/>
                  </a:lnTo>
                  <a:lnTo>
                    <a:pt x="527" y="859"/>
                  </a:lnTo>
                  <a:lnTo>
                    <a:pt x="545" y="890"/>
                  </a:lnTo>
                  <a:lnTo>
                    <a:pt x="545" y="894"/>
                  </a:lnTo>
                  <a:lnTo>
                    <a:pt x="558" y="898"/>
                  </a:lnTo>
                  <a:lnTo>
                    <a:pt x="576" y="898"/>
                  </a:lnTo>
                  <a:lnTo>
                    <a:pt x="607" y="890"/>
                  </a:lnTo>
                  <a:lnTo>
                    <a:pt x="646" y="881"/>
                  </a:lnTo>
                  <a:lnTo>
                    <a:pt x="677" y="881"/>
                  </a:lnTo>
                  <a:lnTo>
                    <a:pt x="708" y="881"/>
                  </a:lnTo>
                  <a:lnTo>
                    <a:pt x="726" y="859"/>
                  </a:lnTo>
                  <a:lnTo>
                    <a:pt x="744" y="841"/>
                  </a:lnTo>
                  <a:lnTo>
                    <a:pt x="766" y="823"/>
                  </a:lnTo>
                  <a:lnTo>
                    <a:pt x="779" y="819"/>
                  </a:lnTo>
                  <a:lnTo>
                    <a:pt x="788" y="819"/>
                  </a:lnTo>
                  <a:lnTo>
                    <a:pt x="801" y="819"/>
                  </a:lnTo>
                  <a:lnTo>
                    <a:pt x="810" y="823"/>
                  </a:lnTo>
                  <a:lnTo>
                    <a:pt x="823" y="832"/>
                  </a:lnTo>
                  <a:lnTo>
                    <a:pt x="832" y="845"/>
                  </a:lnTo>
                  <a:lnTo>
                    <a:pt x="837" y="867"/>
                  </a:lnTo>
                  <a:lnTo>
                    <a:pt x="846" y="894"/>
                  </a:lnTo>
                  <a:lnTo>
                    <a:pt x="854" y="991"/>
                  </a:lnTo>
                  <a:lnTo>
                    <a:pt x="854" y="1005"/>
                  </a:lnTo>
                  <a:lnTo>
                    <a:pt x="854" y="1036"/>
                  </a:lnTo>
                  <a:lnTo>
                    <a:pt x="846" y="1058"/>
                  </a:lnTo>
                  <a:lnTo>
                    <a:pt x="837" y="1080"/>
                  </a:lnTo>
                  <a:lnTo>
                    <a:pt x="823" y="1102"/>
                  </a:lnTo>
                  <a:lnTo>
                    <a:pt x="801" y="1124"/>
                  </a:lnTo>
                  <a:lnTo>
                    <a:pt x="770" y="1120"/>
                  </a:lnTo>
                  <a:lnTo>
                    <a:pt x="762" y="1120"/>
                  </a:lnTo>
                  <a:lnTo>
                    <a:pt x="748" y="1129"/>
                  </a:lnTo>
                  <a:lnTo>
                    <a:pt x="748" y="1133"/>
                  </a:lnTo>
                  <a:lnTo>
                    <a:pt x="775" y="1142"/>
                  </a:lnTo>
                  <a:lnTo>
                    <a:pt x="784" y="1142"/>
                  </a:lnTo>
                  <a:lnTo>
                    <a:pt x="797" y="1151"/>
                  </a:lnTo>
                  <a:lnTo>
                    <a:pt x="806" y="1160"/>
                  </a:lnTo>
                  <a:lnTo>
                    <a:pt x="815" y="1164"/>
                  </a:lnTo>
                  <a:lnTo>
                    <a:pt x="819" y="1177"/>
                  </a:lnTo>
                  <a:lnTo>
                    <a:pt x="823" y="1191"/>
                  </a:lnTo>
                  <a:lnTo>
                    <a:pt x="854" y="1208"/>
                  </a:lnTo>
                  <a:lnTo>
                    <a:pt x="877" y="1226"/>
                  </a:lnTo>
                  <a:lnTo>
                    <a:pt x="885" y="1235"/>
                  </a:lnTo>
                  <a:lnTo>
                    <a:pt x="885" y="1244"/>
                  </a:lnTo>
                  <a:lnTo>
                    <a:pt x="881" y="1253"/>
                  </a:lnTo>
                  <a:lnTo>
                    <a:pt x="872" y="1261"/>
                  </a:lnTo>
                  <a:lnTo>
                    <a:pt x="859" y="1270"/>
                  </a:lnTo>
                  <a:lnTo>
                    <a:pt x="850" y="1270"/>
                  </a:lnTo>
                  <a:lnTo>
                    <a:pt x="841" y="1279"/>
                  </a:lnTo>
                  <a:lnTo>
                    <a:pt x="837" y="1288"/>
                  </a:lnTo>
                  <a:lnTo>
                    <a:pt x="832" y="1297"/>
                  </a:lnTo>
                  <a:lnTo>
                    <a:pt x="837" y="1306"/>
                  </a:lnTo>
                  <a:lnTo>
                    <a:pt x="841" y="1319"/>
                  </a:lnTo>
                  <a:lnTo>
                    <a:pt x="859" y="1368"/>
                  </a:lnTo>
                  <a:lnTo>
                    <a:pt x="881" y="1363"/>
                  </a:lnTo>
                  <a:lnTo>
                    <a:pt x="925" y="1359"/>
                  </a:lnTo>
                  <a:lnTo>
                    <a:pt x="947" y="1350"/>
                  </a:lnTo>
                  <a:lnTo>
                    <a:pt x="961" y="1337"/>
                  </a:lnTo>
                  <a:lnTo>
                    <a:pt x="965" y="1332"/>
                  </a:lnTo>
                  <a:lnTo>
                    <a:pt x="970" y="1319"/>
                  </a:lnTo>
                  <a:lnTo>
                    <a:pt x="965" y="1310"/>
                  </a:lnTo>
                  <a:lnTo>
                    <a:pt x="961" y="1297"/>
                  </a:lnTo>
                  <a:lnTo>
                    <a:pt x="934" y="1275"/>
                  </a:lnTo>
                  <a:lnTo>
                    <a:pt x="939" y="1239"/>
                  </a:lnTo>
                  <a:lnTo>
                    <a:pt x="934" y="1222"/>
                  </a:lnTo>
                  <a:lnTo>
                    <a:pt x="952" y="1213"/>
                  </a:lnTo>
                  <a:lnTo>
                    <a:pt x="970" y="1222"/>
                  </a:lnTo>
                  <a:lnTo>
                    <a:pt x="996" y="1248"/>
                  </a:lnTo>
                  <a:lnTo>
                    <a:pt x="1040" y="1257"/>
                  </a:lnTo>
                  <a:lnTo>
                    <a:pt x="1054" y="1239"/>
                  </a:lnTo>
                  <a:lnTo>
                    <a:pt x="1058" y="1222"/>
                  </a:lnTo>
                  <a:lnTo>
                    <a:pt x="1049" y="1208"/>
                  </a:lnTo>
                  <a:lnTo>
                    <a:pt x="1036" y="1204"/>
                  </a:lnTo>
                  <a:lnTo>
                    <a:pt x="1032" y="1191"/>
                  </a:lnTo>
                  <a:lnTo>
                    <a:pt x="1036" y="1173"/>
                  </a:lnTo>
                  <a:lnTo>
                    <a:pt x="1040" y="1168"/>
                  </a:lnTo>
                  <a:lnTo>
                    <a:pt x="1054" y="1160"/>
                  </a:lnTo>
                  <a:lnTo>
                    <a:pt x="1063" y="1151"/>
                  </a:lnTo>
                  <a:lnTo>
                    <a:pt x="1067" y="1138"/>
                  </a:lnTo>
                  <a:lnTo>
                    <a:pt x="1071" y="1124"/>
                  </a:lnTo>
                  <a:lnTo>
                    <a:pt x="1071" y="1107"/>
                  </a:lnTo>
                  <a:lnTo>
                    <a:pt x="1071" y="1098"/>
                  </a:lnTo>
                  <a:lnTo>
                    <a:pt x="1076" y="1084"/>
                  </a:lnTo>
                  <a:lnTo>
                    <a:pt x="1080" y="1076"/>
                  </a:lnTo>
                  <a:lnTo>
                    <a:pt x="1089" y="1071"/>
                  </a:lnTo>
                  <a:lnTo>
                    <a:pt x="1098" y="1062"/>
                  </a:lnTo>
                  <a:lnTo>
                    <a:pt x="1111" y="1062"/>
                  </a:lnTo>
                  <a:lnTo>
                    <a:pt x="1191" y="1067"/>
                  </a:lnTo>
                  <a:lnTo>
                    <a:pt x="1217" y="1120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4"/>
            <p:cNvSpPr/>
            <p:nvPr/>
          </p:nvSpPr>
          <p:spPr bwMode="auto">
            <a:xfrm>
              <a:off x="6525" y="7663"/>
              <a:ext cx="3433" cy="3578"/>
            </a:xfrm>
            <a:custGeom>
              <a:avLst/>
              <a:gdLst>
                <a:gd name="T0" fmla="*/ 1518 w 1593"/>
                <a:gd name="T1" fmla="*/ 567 h 1660"/>
                <a:gd name="T2" fmla="*/ 1549 w 1593"/>
                <a:gd name="T3" fmla="*/ 447 h 1660"/>
                <a:gd name="T4" fmla="*/ 1451 w 1593"/>
                <a:gd name="T5" fmla="*/ 390 h 1660"/>
                <a:gd name="T6" fmla="*/ 1460 w 1593"/>
                <a:gd name="T7" fmla="*/ 306 h 1660"/>
                <a:gd name="T8" fmla="*/ 1487 w 1593"/>
                <a:gd name="T9" fmla="*/ 186 h 1660"/>
                <a:gd name="T10" fmla="*/ 1544 w 1593"/>
                <a:gd name="T11" fmla="*/ 67 h 1660"/>
                <a:gd name="T12" fmla="*/ 1500 w 1593"/>
                <a:gd name="T13" fmla="*/ 45 h 1660"/>
                <a:gd name="T14" fmla="*/ 1451 w 1593"/>
                <a:gd name="T15" fmla="*/ 5 h 1660"/>
                <a:gd name="T16" fmla="*/ 1381 w 1593"/>
                <a:gd name="T17" fmla="*/ 53 h 1660"/>
                <a:gd name="T18" fmla="*/ 1345 w 1593"/>
                <a:gd name="T19" fmla="*/ 129 h 1660"/>
                <a:gd name="T20" fmla="*/ 1150 w 1593"/>
                <a:gd name="T21" fmla="*/ 146 h 1660"/>
                <a:gd name="T22" fmla="*/ 1066 w 1593"/>
                <a:gd name="T23" fmla="*/ 173 h 1660"/>
                <a:gd name="T24" fmla="*/ 1031 w 1593"/>
                <a:gd name="T25" fmla="*/ 306 h 1660"/>
                <a:gd name="T26" fmla="*/ 929 w 1593"/>
                <a:gd name="T27" fmla="*/ 416 h 1660"/>
                <a:gd name="T28" fmla="*/ 814 w 1593"/>
                <a:gd name="T29" fmla="*/ 434 h 1660"/>
                <a:gd name="T30" fmla="*/ 712 w 1593"/>
                <a:gd name="T31" fmla="*/ 368 h 1660"/>
                <a:gd name="T32" fmla="*/ 695 w 1593"/>
                <a:gd name="T33" fmla="*/ 288 h 1660"/>
                <a:gd name="T34" fmla="*/ 690 w 1593"/>
                <a:gd name="T35" fmla="*/ 204 h 1660"/>
                <a:gd name="T36" fmla="*/ 646 w 1593"/>
                <a:gd name="T37" fmla="*/ 195 h 1660"/>
                <a:gd name="T38" fmla="*/ 531 w 1593"/>
                <a:gd name="T39" fmla="*/ 164 h 1660"/>
                <a:gd name="T40" fmla="*/ 394 w 1593"/>
                <a:gd name="T41" fmla="*/ 248 h 1660"/>
                <a:gd name="T42" fmla="*/ 292 w 1593"/>
                <a:gd name="T43" fmla="*/ 275 h 1660"/>
                <a:gd name="T44" fmla="*/ 190 w 1593"/>
                <a:gd name="T45" fmla="*/ 439 h 1660"/>
                <a:gd name="T46" fmla="*/ 110 w 1593"/>
                <a:gd name="T47" fmla="*/ 487 h 1660"/>
                <a:gd name="T48" fmla="*/ 26 w 1593"/>
                <a:gd name="T49" fmla="*/ 532 h 1660"/>
                <a:gd name="T50" fmla="*/ 48 w 1593"/>
                <a:gd name="T51" fmla="*/ 660 h 1660"/>
                <a:gd name="T52" fmla="*/ 0 w 1593"/>
                <a:gd name="T53" fmla="*/ 815 h 1660"/>
                <a:gd name="T54" fmla="*/ 31 w 1593"/>
                <a:gd name="T55" fmla="*/ 779 h 1660"/>
                <a:gd name="T56" fmla="*/ 119 w 1593"/>
                <a:gd name="T57" fmla="*/ 833 h 1660"/>
                <a:gd name="T58" fmla="*/ 150 w 1593"/>
                <a:gd name="T59" fmla="*/ 930 h 1660"/>
                <a:gd name="T60" fmla="*/ 106 w 1593"/>
                <a:gd name="T61" fmla="*/ 1014 h 1660"/>
                <a:gd name="T62" fmla="*/ 110 w 1593"/>
                <a:gd name="T63" fmla="*/ 1111 h 1660"/>
                <a:gd name="T64" fmla="*/ 199 w 1593"/>
                <a:gd name="T65" fmla="*/ 1196 h 1660"/>
                <a:gd name="T66" fmla="*/ 256 w 1593"/>
                <a:gd name="T67" fmla="*/ 1439 h 1660"/>
                <a:gd name="T68" fmla="*/ 283 w 1593"/>
                <a:gd name="T69" fmla="*/ 1519 h 1660"/>
                <a:gd name="T70" fmla="*/ 256 w 1593"/>
                <a:gd name="T71" fmla="*/ 1554 h 1660"/>
                <a:gd name="T72" fmla="*/ 327 w 1593"/>
                <a:gd name="T73" fmla="*/ 1612 h 1660"/>
                <a:gd name="T74" fmla="*/ 491 w 1593"/>
                <a:gd name="T75" fmla="*/ 1603 h 1660"/>
                <a:gd name="T76" fmla="*/ 544 w 1593"/>
                <a:gd name="T77" fmla="*/ 1652 h 1660"/>
                <a:gd name="T78" fmla="*/ 637 w 1593"/>
                <a:gd name="T79" fmla="*/ 1634 h 1660"/>
                <a:gd name="T80" fmla="*/ 721 w 1593"/>
                <a:gd name="T81" fmla="*/ 1505 h 1660"/>
                <a:gd name="T82" fmla="*/ 810 w 1593"/>
                <a:gd name="T83" fmla="*/ 1510 h 1660"/>
                <a:gd name="T84" fmla="*/ 823 w 1593"/>
                <a:gd name="T85" fmla="*/ 1448 h 1660"/>
                <a:gd name="T86" fmla="*/ 876 w 1593"/>
                <a:gd name="T87" fmla="*/ 1350 h 1660"/>
                <a:gd name="T88" fmla="*/ 911 w 1593"/>
                <a:gd name="T89" fmla="*/ 1355 h 1660"/>
                <a:gd name="T90" fmla="*/ 934 w 1593"/>
                <a:gd name="T91" fmla="*/ 1280 h 1660"/>
                <a:gd name="T92" fmla="*/ 1018 w 1593"/>
                <a:gd name="T93" fmla="*/ 1187 h 1660"/>
                <a:gd name="T94" fmla="*/ 1084 w 1593"/>
                <a:gd name="T95" fmla="*/ 1058 h 1660"/>
                <a:gd name="T96" fmla="*/ 1133 w 1593"/>
                <a:gd name="T97" fmla="*/ 996 h 1660"/>
                <a:gd name="T98" fmla="*/ 1221 w 1593"/>
                <a:gd name="T99" fmla="*/ 996 h 1660"/>
                <a:gd name="T100" fmla="*/ 1301 w 1593"/>
                <a:gd name="T101" fmla="*/ 988 h 1660"/>
                <a:gd name="T102" fmla="*/ 1390 w 1593"/>
                <a:gd name="T103" fmla="*/ 988 h 1660"/>
                <a:gd name="T104" fmla="*/ 1474 w 1593"/>
                <a:gd name="T105" fmla="*/ 979 h 1660"/>
                <a:gd name="T106" fmla="*/ 1562 w 1593"/>
                <a:gd name="T107" fmla="*/ 846 h 1660"/>
                <a:gd name="T108" fmla="*/ 1589 w 1593"/>
                <a:gd name="T109" fmla="*/ 642 h 16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93" h="1660">
                  <a:moveTo>
                    <a:pt x="1575" y="625"/>
                  </a:moveTo>
                  <a:lnTo>
                    <a:pt x="1575" y="625"/>
                  </a:lnTo>
                  <a:lnTo>
                    <a:pt x="1544" y="602"/>
                  </a:lnTo>
                  <a:lnTo>
                    <a:pt x="1531" y="589"/>
                  </a:lnTo>
                  <a:lnTo>
                    <a:pt x="1518" y="567"/>
                  </a:lnTo>
                  <a:lnTo>
                    <a:pt x="1513" y="545"/>
                  </a:lnTo>
                  <a:lnTo>
                    <a:pt x="1513" y="518"/>
                  </a:lnTo>
                  <a:lnTo>
                    <a:pt x="1522" y="492"/>
                  </a:lnTo>
                  <a:lnTo>
                    <a:pt x="1544" y="456"/>
                  </a:lnTo>
                  <a:lnTo>
                    <a:pt x="1549" y="447"/>
                  </a:lnTo>
                  <a:lnTo>
                    <a:pt x="1513" y="434"/>
                  </a:lnTo>
                  <a:lnTo>
                    <a:pt x="1487" y="421"/>
                  </a:lnTo>
                  <a:lnTo>
                    <a:pt x="1469" y="403"/>
                  </a:lnTo>
                  <a:lnTo>
                    <a:pt x="1451" y="390"/>
                  </a:lnTo>
                  <a:lnTo>
                    <a:pt x="1438" y="363"/>
                  </a:lnTo>
                  <a:lnTo>
                    <a:pt x="1434" y="354"/>
                  </a:lnTo>
                  <a:lnTo>
                    <a:pt x="1443" y="341"/>
                  </a:lnTo>
                  <a:lnTo>
                    <a:pt x="1460" y="306"/>
                  </a:lnTo>
                  <a:lnTo>
                    <a:pt x="1469" y="284"/>
                  </a:lnTo>
                  <a:lnTo>
                    <a:pt x="1478" y="253"/>
                  </a:lnTo>
                  <a:lnTo>
                    <a:pt x="1482" y="222"/>
                  </a:lnTo>
                  <a:lnTo>
                    <a:pt x="1487" y="186"/>
                  </a:lnTo>
                  <a:lnTo>
                    <a:pt x="1487" y="151"/>
                  </a:lnTo>
                  <a:lnTo>
                    <a:pt x="1496" y="120"/>
                  </a:lnTo>
                  <a:lnTo>
                    <a:pt x="1513" y="98"/>
                  </a:lnTo>
                  <a:lnTo>
                    <a:pt x="1527" y="80"/>
                  </a:lnTo>
                  <a:lnTo>
                    <a:pt x="1544" y="67"/>
                  </a:lnTo>
                  <a:lnTo>
                    <a:pt x="1558" y="58"/>
                  </a:lnTo>
                  <a:lnTo>
                    <a:pt x="1571" y="53"/>
                  </a:lnTo>
                  <a:lnTo>
                    <a:pt x="1527" y="53"/>
                  </a:lnTo>
                  <a:lnTo>
                    <a:pt x="1500" y="45"/>
                  </a:lnTo>
                  <a:lnTo>
                    <a:pt x="1491" y="40"/>
                  </a:lnTo>
                  <a:lnTo>
                    <a:pt x="1487" y="36"/>
                  </a:lnTo>
                  <a:lnTo>
                    <a:pt x="1469" y="14"/>
                  </a:lnTo>
                  <a:lnTo>
                    <a:pt x="1451" y="5"/>
                  </a:lnTo>
                  <a:lnTo>
                    <a:pt x="1434" y="0"/>
                  </a:lnTo>
                  <a:lnTo>
                    <a:pt x="1416" y="5"/>
                  </a:lnTo>
                  <a:lnTo>
                    <a:pt x="1403" y="14"/>
                  </a:lnTo>
                  <a:lnTo>
                    <a:pt x="1390" y="31"/>
                  </a:lnTo>
                  <a:lnTo>
                    <a:pt x="1381" y="53"/>
                  </a:lnTo>
                  <a:lnTo>
                    <a:pt x="1372" y="84"/>
                  </a:lnTo>
                  <a:lnTo>
                    <a:pt x="1367" y="98"/>
                  </a:lnTo>
                  <a:lnTo>
                    <a:pt x="1363" y="111"/>
                  </a:lnTo>
                  <a:lnTo>
                    <a:pt x="1345" y="129"/>
                  </a:lnTo>
                  <a:lnTo>
                    <a:pt x="1323" y="142"/>
                  </a:lnTo>
                  <a:lnTo>
                    <a:pt x="1292" y="151"/>
                  </a:lnTo>
                  <a:lnTo>
                    <a:pt x="1261" y="151"/>
                  </a:lnTo>
                  <a:lnTo>
                    <a:pt x="1226" y="151"/>
                  </a:lnTo>
                  <a:lnTo>
                    <a:pt x="1150" y="146"/>
                  </a:lnTo>
                  <a:lnTo>
                    <a:pt x="1120" y="151"/>
                  </a:lnTo>
                  <a:lnTo>
                    <a:pt x="1097" y="155"/>
                  </a:lnTo>
                  <a:lnTo>
                    <a:pt x="1080" y="160"/>
                  </a:lnTo>
                  <a:lnTo>
                    <a:pt x="1066" y="173"/>
                  </a:lnTo>
                  <a:lnTo>
                    <a:pt x="1062" y="182"/>
                  </a:lnTo>
                  <a:lnTo>
                    <a:pt x="1058" y="191"/>
                  </a:lnTo>
                  <a:lnTo>
                    <a:pt x="1053" y="200"/>
                  </a:lnTo>
                  <a:lnTo>
                    <a:pt x="1044" y="275"/>
                  </a:lnTo>
                  <a:lnTo>
                    <a:pt x="1031" y="306"/>
                  </a:lnTo>
                  <a:lnTo>
                    <a:pt x="969" y="354"/>
                  </a:lnTo>
                  <a:lnTo>
                    <a:pt x="956" y="381"/>
                  </a:lnTo>
                  <a:lnTo>
                    <a:pt x="942" y="399"/>
                  </a:lnTo>
                  <a:lnTo>
                    <a:pt x="929" y="416"/>
                  </a:lnTo>
                  <a:lnTo>
                    <a:pt x="911" y="425"/>
                  </a:lnTo>
                  <a:lnTo>
                    <a:pt x="894" y="430"/>
                  </a:lnTo>
                  <a:lnTo>
                    <a:pt x="872" y="434"/>
                  </a:lnTo>
                  <a:lnTo>
                    <a:pt x="814" y="434"/>
                  </a:lnTo>
                  <a:lnTo>
                    <a:pt x="783" y="430"/>
                  </a:lnTo>
                  <a:lnTo>
                    <a:pt x="761" y="416"/>
                  </a:lnTo>
                  <a:lnTo>
                    <a:pt x="739" y="403"/>
                  </a:lnTo>
                  <a:lnTo>
                    <a:pt x="726" y="385"/>
                  </a:lnTo>
                  <a:lnTo>
                    <a:pt x="712" y="368"/>
                  </a:lnTo>
                  <a:lnTo>
                    <a:pt x="708" y="350"/>
                  </a:lnTo>
                  <a:lnTo>
                    <a:pt x="699" y="337"/>
                  </a:lnTo>
                  <a:lnTo>
                    <a:pt x="699" y="315"/>
                  </a:lnTo>
                  <a:lnTo>
                    <a:pt x="695" y="288"/>
                  </a:lnTo>
                  <a:lnTo>
                    <a:pt x="699" y="248"/>
                  </a:lnTo>
                  <a:lnTo>
                    <a:pt x="703" y="226"/>
                  </a:lnTo>
                  <a:lnTo>
                    <a:pt x="699" y="213"/>
                  </a:lnTo>
                  <a:lnTo>
                    <a:pt x="690" y="204"/>
                  </a:lnTo>
                  <a:lnTo>
                    <a:pt x="681" y="200"/>
                  </a:lnTo>
                  <a:lnTo>
                    <a:pt x="664" y="195"/>
                  </a:lnTo>
                  <a:lnTo>
                    <a:pt x="655" y="200"/>
                  </a:lnTo>
                  <a:lnTo>
                    <a:pt x="646" y="195"/>
                  </a:lnTo>
                  <a:lnTo>
                    <a:pt x="606" y="173"/>
                  </a:lnTo>
                  <a:lnTo>
                    <a:pt x="580" y="164"/>
                  </a:lnTo>
                  <a:lnTo>
                    <a:pt x="557" y="164"/>
                  </a:lnTo>
                  <a:lnTo>
                    <a:pt x="531" y="164"/>
                  </a:lnTo>
                  <a:lnTo>
                    <a:pt x="518" y="182"/>
                  </a:lnTo>
                  <a:lnTo>
                    <a:pt x="495" y="200"/>
                  </a:lnTo>
                  <a:lnTo>
                    <a:pt x="442" y="231"/>
                  </a:lnTo>
                  <a:lnTo>
                    <a:pt x="394" y="248"/>
                  </a:lnTo>
                  <a:lnTo>
                    <a:pt x="371" y="257"/>
                  </a:lnTo>
                  <a:lnTo>
                    <a:pt x="340" y="257"/>
                  </a:lnTo>
                  <a:lnTo>
                    <a:pt x="314" y="266"/>
                  </a:lnTo>
                  <a:lnTo>
                    <a:pt x="292" y="275"/>
                  </a:lnTo>
                  <a:lnTo>
                    <a:pt x="261" y="323"/>
                  </a:lnTo>
                  <a:lnTo>
                    <a:pt x="203" y="416"/>
                  </a:lnTo>
                  <a:lnTo>
                    <a:pt x="190" y="439"/>
                  </a:lnTo>
                  <a:lnTo>
                    <a:pt x="177" y="456"/>
                  </a:lnTo>
                  <a:lnTo>
                    <a:pt x="150" y="474"/>
                  </a:lnTo>
                  <a:lnTo>
                    <a:pt x="128" y="483"/>
                  </a:lnTo>
                  <a:lnTo>
                    <a:pt x="110" y="487"/>
                  </a:lnTo>
                  <a:lnTo>
                    <a:pt x="88" y="487"/>
                  </a:lnTo>
                  <a:lnTo>
                    <a:pt x="70" y="492"/>
                  </a:lnTo>
                  <a:lnTo>
                    <a:pt x="53" y="501"/>
                  </a:lnTo>
                  <a:lnTo>
                    <a:pt x="35" y="514"/>
                  </a:lnTo>
                  <a:lnTo>
                    <a:pt x="26" y="532"/>
                  </a:lnTo>
                  <a:lnTo>
                    <a:pt x="26" y="558"/>
                  </a:lnTo>
                  <a:lnTo>
                    <a:pt x="35" y="589"/>
                  </a:lnTo>
                  <a:lnTo>
                    <a:pt x="48" y="625"/>
                  </a:lnTo>
                  <a:lnTo>
                    <a:pt x="48" y="660"/>
                  </a:lnTo>
                  <a:lnTo>
                    <a:pt x="44" y="695"/>
                  </a:lnTo>
                  <a:lnTo>
                    <a:pt x="35" y="731"/>
                  </a:lnTo>
                  <a:lnTo>
                    <a:pt x="17" y="784"/>
                  </a:lnTo>
                  <a:lnTo>
                    <a:pt x="4" y="806"/>
                  </a:lnTo>
                  <a:lnTo>
                    <a:pt x="0" y="815"/>
                  </a:lnTo>
                  <a:lnTo>
                    <a:pt x="13" y="802"/>
                  </a:lnTo>
                  <a:lnTo>
                    <a:pt x="26" y="784"/>
                  </a:lnTo>
                  <a:lnTo>
                    <a:pt x="31" y="779"/>
                  </a:lnTo>
                  <a:lnTo>
                    <a:pt x="39" y="775"/>
                  </a:lnTo>
                  <a:lnTo>
                    <a:pt x="57" y="775"/>
                  </a:lnTo>
                  <a:lnTo>
                    <a:pt x="79" y="788"/>
                  </a:lnTo>
                  <a:lnTo>
                    <a:pt x="101" y="806"/>
                  </a:lnTo>
                  <a:lnTo>
                    <a:pt x="119" y="833"/>
                  </a:lnTo>
                  <a:lnTo>
                    <a:pt x="137" y="859"/>
                  </a:lnTo>
                  <a:lnTo>
                    <a:pt x="150" y="886"/>
                  </a:lnTo>
                  <a:lnTo>
                    <a:pt x="155" y="908"/>
                  </a:lnTo>
                  <a:lnTo>
                    <a:pt x="150" y="930"/>
                  </a:lnTo>
                  <a:lnTo>
                    <a:pt x="146" y="952"/>
                  </a:lnTo>
                  <a:lnTo>
                    <a:pt x="132" y="983"/>
                  </a:lnTo>
                  <a:lnTo>
                    <a:pt x="115" y="1001"/>
                  </a:lnTo>
                  <a:lnTo>
                    <a:pt x="106" y="1014"/>
                  </a:lnTo>
                  <a:lnTo>
                    <a:pt x="97" y="1032"/>
                  </a:lnTo>
                  <a:lnTo>
                    <a:pt x="93" y="1045"/>
                  </a:lnTo>
                  <a:lnTo>
                    <a:pt x="93" y="1063"/>
                  </a:lnTo>
                  <a:lnTo>
                    <a:pt x="97" y="1085"/>
                  </a:lnTo>
                  <a:lnTo>
                    <a:pt x="110" y="1111"/>
                  </a:lnTo>
                  <a:lnTo>
                    <a:pt x="132" y="1134"/>
                  </a:lnTo>
                  <a:lnTo>
                    <a:pt x="168" y="1160"/>
                  </a:lnTo>
                  <a:lnTo>
                    <a:pt x="186" y="1173"/>
                  </a:lnTo>
                  <a:lnTo>
                    <a:pt x="199" y="1196"/>
                  </a:lnTo>
                  <a:lnTo>
                    <a:pt x="212" y="1227"/>
                  </a:lnTo>
                  <a:lnTo>
                    <a:pt x="225" y="1258"/>
                  </a:lnTo>
                  <a:lnTo>
                    <a:pt x="243" y="1315"/>
                  </a:lnTo>
                  <a:lnTo>
                    <a:pt x="248" y="1337"/>
                  </a:lnTo>
                  <a:lnTo>
                    <a:pt x="256" y="1439"/>
                  </a:lnTo>
                  <a:lnTo>
                    <a:pt x="292" y="1479"/>
                  </a:lnTo>
                  <a:lnTo>
                    <a:pt x="292" y="1488"/>
                  </a:lnTo>
                  <a:lnTo>
                    <a:pt x="292" y="1501"/>
                  </a:lnTo>
                  <a:lnTo>
                    <a:pt x="283" y="1519"/>
                  </a:lnTo>
                  <a:lnTo>
                    <a:pt x="279" y="1523"/>
                  </a:lnTo>
                  <a:lnTo>
                    <a:pt x="265" y="1532"/>
                  </a:lnTo>
                  <a:lnTo>
                    <a:pt x="261" y="1545"/>
                  </a:lnTo>
                  <a:lnTo>
                    <a:pt x="256" y="1554"/>
                  </a:lnTo>
                  <a:lnTo>
                    <a:pt x="261" y="1572"/>
                  </a:lnTo>
                  <a:lnTo>
                    <a:pt x="265" y="1585"/>
                  </a:lnTo>
                  <a:lnTo>
                    <a:pt x="274" y="1598"/>
                  </a:lnTo>
                  <a:lnTo>
                    <a:pt x="296" y="1607"/>
                  </a:lnTo>
                  <a:lnTo>
                    <a:pt x="327" y="1612"/>
                  </a:lnTo>
                  <a:lnTo>
                    <a:pt x="447" y="1594"/>
                  </a:lnTo>
                  <a:lnTo>
                    <a:pt x="456" y="1594"/>
                  </a:lnTo>
                  <a:lnTo>
                    <a:pt x="478" y="1598"/>
                  </a:lnTo>
                  <a:lnTo>
                    <a:pt x="491" y="1603"/>
                  </a:lnTo>
                  <a:lnTo>
                    <a:pt x="504" y="1612"/>
                  </a:lnTo>
                  <a:lnTo>
                    <a:pt x="522" y="1625"/>
                  </a:lnTo>
                  <a:lnTo>
                    <a:pt x="535" y="1643"/>
                  </a:lnTo>
                  <a:lnTo>
                    <a:pt x="544" y="1652"/>
                  </a:lnTo>
                  <a:lnTo>
                    <a:pt x="553" y="1656"/>
                  </a:lnTo>
                  <a:lnTo>
                    <a:pt x="575" y="1660"/>
                  </a:lnTo>
                  <a:lnTo>
                    <a:pt x="597" y="1656"/>
                  </a:lnTo>
                  <a:lnTo>
                    <a:pt x="619" y="1647"/>
                  </a:lnTo>
                  <a:lnTo>
                    <a:pt x="637" y="1634"/>
                  </a:lnTo>
                  <a:lnTo>
                    <a:pt x="655" y="1616"/>
                  </a:lnTo>
                  <a:lnTo>
                    <a:pt x="672" y="1603"/>
                  </a:lnTo>
                  <a:lnTo>
                    <a:pt x="681" y="1590"/>
                  </a:lnTo>
                  <a:lnTo>
                    <a:pt x="721" y="1505"/>
                  </a:lnTo>
                  <a:lnTo>
                    <a:pt x="779" y="1528"/>
                  </a:lnTo>
                  <a:lnTo>
                    <a:pt x="783" y="1523"/>
                  </a:lnTo>
                  <a:lnTo>
                    <a:pt x="801" y="1514"/>
                  </a:lnTo>
                  <a:lnTo>
                    <a:pt x="810" y="1510"/>
                  </a:lnTo>
                  <a:lnTo>
                    <a:pt x="819" y="1501"/>
                  </a:lnTo>
                  <a:lnTo>
                    <a:pt x="823" y="1488"/>
                  </a:lnTo>
                  <a:lnTo>
                    <a:pt x="823" y="1474"/>
                  </a:lnTo>
                  <a:lnTo>
                    <a:pt x="823" y="1448"/>
                  </a:lnTo>
                  <a:lnTo>
                    <a:pt x="832" y="1426"/>
                  </a:lnTo>
                  <a:lnTo>
                    <a:pt x="841" y="1399"/>
                  </a:lnTo>
                  <a:lnTo>
                    <a:pt x="850" y="1377"/>
                  </a:lnTo>
                  <a:lnTo>
                    <a:pt x="867" y="1355"/>
                  </a:lnTo>
                  <a:lnTo>
                    <a:pt x="876" y="1350"/>
                  </a:lnTo>
                  <a:lnTo>
                    <a:pt x="889" y="1350"/>
                  </a:lnTo>
                  <a:lnTo>
                    <a:pt x="898" y="1350"/>
                  </a:lnTo>
                  <a:lnTo>
                    <a:pt x="911" y="1355"/>
                  </a:lnTo>
                  <a:lnTo>
                    <a:pt x="911" y="1346"/>
                  </a:lnTo>
                  <a:lnTo>
                    <a:pt x="911" y="1324"/>
                  </a:lnTo>
                  <a:lnTo>
                    <a:pt x="916" y="1311"/>
                  </a:lnTo>
                  <a:lnTo>
                    <a:pt x="920" y="1297"/>
                  </a:lnTo>
                  <a:lnTo>
                    <a:pt x="934" y="1280"/>
                  </a:lnTo>
                  <a:lnTo>
                    <a:pt x="947" y="1266"/>
                  </a:lnTo>
                  <a:lnTo>
                    <a:pt x="982" y="1235"/>
                  </a:lnTo>
                  <a:lnTo>
                    <a:pt x="1000" y="1209"/>
                  </a:lnTo>
                  <a:lnTo>
                    <a:pt x="1018" y="1187"/>
                  </a:lnTo>
                  <a:lnTo>
                    <a:pt x="1035" y="1160"/>
                  </a:lnTo>
                  <a:lnTo>
                    <a:pt x="1049" y="1138"/>
                  </a:lnTo>
                  <a:lnTo>
                    <a:pt x="1058" y="1116"/>
                  </a:lnTo>
                  <a:lnTo>
                    <a:pt x="1084" y="1058"/>
                  </a:lnTo>
                  <a:lnTo>
                    <a:pt x="1089" y="1041"/>
                  </a:lnTo>
                  <a:lnTo>
                    <a:pt x="1102" y="1027"/>
                  </a:lnTo>
                  <a:lnTo>
                    <a:pt x="1115" y="1010"/>
                  </a:lnTo>
                  <a:lnTo>
                    <a:pt x="1133" y="996"/>
                  </a:lnTo>
                  <a:lnTo>
                    <a:pt x="1155" y="988"/>
                  </a:lnTo>
                  <a:lnTo>
                    <a:pt x="1186" y="988"/>
                  </a:lnTo>
                  <a:lnTo>
                    <a:pt x="1204" y="992"/>
                  </a:lnTo>
                  <a:lnTo>
                    <a:pt x="1221" y="996"/>
                  </a:lnTo>
                  <a:lnTo>
                    <a:pt x="1230" y="1001"/>
                  </a:lnTo>
                  <a:lnTo>
                    <a:pt x="1252" y="1005"/>
                  </a:lnTo>
                  <a:lnTo>
                    <a:pt x="1279" y="1001"/>
                  </a:lnTo>
                  <a:lnTo>
                    <a:pt x="1292" y="996"/>
                  </a:lnTo>
                  <a:lnTo>
                    <a:pt x="1301" y="988"/>
                  </a:lnTo>
                  <a:lnTo>
                    <a:pt x="1328" y="983"/>
                  </a:lnTo>
                  <a:lnTo>
                    <a:pt x="1354" y="979"/>
                  </a:lnTo>
                  <a:lnTo>
                    <a:pt x="1390" y="988"/>
                  </a:lnTo>
                  <a:lnTo>
                    <a:pt x="1398" y="992"/>
                  </a:lnTo>
                  <a:lnTo>
                    <a:pt x="1412" y="992"/>
                  </a:lnTo>
                  <a:lnTo>
                    <a:pt x="1429" y="992"/>
                  </a:lnTo>
                  <a:lnTo>
                    <a:pt x="1451" y="992"/>
                  </a:lnTo>
                  <a:lnTo>
                    <a:pt x="1474" y="979"/>
                  </a:lnTo>
                  <a:lnTo>
                    <a:pt x="1496" y="961"/>
                  </a:lnTo>
                  <a:lnTo>
                    <a:pt x="1522" y="930"/>
                  </a:lnTo>
                  <a:lnTo>
                    <a:pt x="1544" y="890"/>
                  </a:lnTo>
                  <a:lnTo>
                    <a:pt x="1562" y="846"/>
                  </a:lnTo>
                  <a:lnTo>
                    <a:pt x="1580" y="802"/>
                  </a:lnTo>
                  <a:lnTo>
                    <a:pt x="1589" y="753"/>
                  </a:lnTo>
                  <a:lnTo>
                    <a:pt x="1593" y="709"/>
                  </a:lnTo>
                  <a:lnTo>
                    <a:pt x="1593" y="673"/>
                  </a:lnTo>
                  <a:lnTo>
                    <a:pt x="1589" y="642"/>
                  </a:lnTo>
                  <a:lnTo>
                    <a:pt x="1584" y="633"/>
                  </a:lnTo>
                  <a:lnTo>
                    <a:pt x="1575" y="625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5"/>
            <p:cNvSpPr/>
            <p:nvPr/>
          </p:nvSpPr>
          <p:spPr bwMode="auto">
            <a:xfrm>
              <a:off x="7527" y="5824"/>
              <a:ext cx="2996" cy="2776"/>
            </a:xfrm>
            <a:custGeom>
              <a:avLst/>
              <a:gdLst>
                <a:gd name="T0" fmla="*/ 26 w 1390"/>
                <a:gd name="T1" fmla="*/ 903 h 1288"/>
                <a:gd name="T2" fmla="*/ 13 w 1390"/>
                <a:gd name="T3" fmla="*/ 748 h 1288"/>
                <a:gd name="T4" fmla="*/ 31 w 1390"/>
                <a:gd name="T5" fmla="*/ 699 h 1288"/>
                <a:gd name="T6" fmla="*/ 0 w 1390"/>
                <a:gd name="T7" fmla="*/ 651 h 1288"/>
                <a:gd name="T8" fmla="*/ 13 w 1390"/>
                <a:gd name="T9" fmla="*/ 562 h 1288"/>
                <a:gd name="T10" fmla="*/ 31 w 1390"/>
                <a:gd name="T11" fmla="*/ 491 h 1288"/>
                <a:gd name="T12" fmla="*/ 80 w 1390"/>
                <a:gd name="T13" fmla="*/ 425 h 1288"/>
                <a:gd name="T14" fmla="*/ 150 w 1390"/>
                <a:gd name="T15" fmla="*/ 412 h 1288"/>
                <a:gd name="T16" fmla="*/ 203 w 1390"/>
                <a:gd name="T17" fmla="*/ 443 h 1288"/>
                <a:gd name="T18" fmla="*/ 248 w 1390"/>
                <a:gd name="T19" fmla="*/ 438 h 1288"/>
                <a:gd name="T20" fmla="*/ 314 w 1390"/>
                <a:gd name="T21" fmla="*/ 390 h 1288"/>
                <a:gd name="T22" fmla="*/ 389 w 1390"/>
                <a:gd name="T23" fmla="*/ 345 h 1288"/>
                <a:gd name="T24" fmla="*/ 496 w 1390"/>
                <a:gd name="T25" fmla="*/ 102 h 1288"/>
                <a:gd name="T26" fmla="*/ 584 w 1390"/>
                <a:gd name="T27" fmla="*/ 97 h 1288"/>
                <a:gd name="T28" fmla="*/ 580 w 1390"/>
                <a:gd name="T29" fmla="*/ 62 h 1288"/>
                <a:gd name="T30" fmla="*/ 549 w 1390"/>
                <a:gd name="T31" fmla="*/ 18 h 1288"/>
                <a:gd name="T32" fmla="*/ 593 w 1390"/>
                <a:gd name="T33" fmla="*/ 9 h 1288"/>
                <a:gd name="T34" fmla="*/ 646 w 1390"/>
                <a:gd name="T35" fmla="*/ 0 h 1288"/>
                <a:gd name="T36" fmla="*/ 664 w 1390"/>
                <a:gd name="T37" fmla="*/ 18 h 1288"/>
                <a:gd name="T38" fmla="*/ 655 w 1390"/>
                <a:gd name="T39" fmla="*/ 89 h 1288"/>
                <a:gd name="T40" fmla="*/ 651 w 1390"/>
                <a:gd name="T41" fmla="*/ 168 h 1288"/>
                <a:gd name="T42" fmla="*/ 712 w 1390"/>
                <a:gd name="T43" fmla="*/ 239 h 1288"/>
                <a:gd name="T44" fmla="*/ 792 w 1390"/>
                <a:gd name="T45" fmla="*/ 239 h 1288"/>
                <a:gd name="T46" fmla="*/ 854 w 1390"/>
                <a:gd name="T47" fmla="*/ 230 h 1288"/>
                <a:gd name="T48" fmla="*/ 881 w 1390"/>
                <a:gd name="T49" fmla="*/ 297 h 1288"/>
                <a:gd name="T50" fmla="*/ 903 w 1390"/>
                <a:gd name="T51" fmla="*/ 319 h 1288"/>
                <a:gd name="T52" fmla="*/ 974 w 1390"/>
                <a:gd name="T53" fmla="*/ 292 h 1288"/>
                <a:gd name="T54" fmla="*/ 1058 w 1390"/>
                <a:gd name="T55" fmla="*/ 270 h 1288"/>
                <a:gd name="T56" fmla="*/ 1111 w 1390"/>
                <a:gd name="T57" fmla="*/ 301 h 1288"/>
                <a:gd name="T58" fmla="*/ 1182 w 1390"/>
                <a:gd name="T59" fmla="*/ 381 h 1288"/>
                <a:gd name="T60" fmla="*/ 1275 w 1390"/>
                <a:gd name="T61" fmla="*/ 390 h 1288"/>
                <a:gd name="T62" fmla="*/ 1376 w 1390"/>
                <a:gd name="T63" fmla="*/ 412 h 1288"/>
                <a:gd name="T64" fmla="*/ 1390 w 1390"/>
                <a:gd name="T65" fmla="*/ 469 h 1288"/>
                <a:gd name="T66" fmla="*/ 1337 w 1390"/>
                <a:gd name="T67" fmla="*/ 509 h 1288"/>
                <a:gd name="T68" fmla="*/ 1319 w 1390"/>
                <a:gd name="T69" fmla="*/ 567 h 1288"/>
                <a:gd name="T70" fmla="*/ 1341 w 1390"/>
                <a:gd name="T71" fmla="*/ 606 h 1288"/>
                <a:gd name="T72" fmla="*/ 1292 w 1390"/>
                <a:gd name="T73" fmla="*/ 761 h 1288"/>
                <a:gd name="T74" fmla="*/ 1186 w 1390"/>
                <a:gd name="T75" fmla="*/ 876 h 1288"/>
                <a:gd name="T76" fmla="*/ 1102 w 1390"/>
                <a:gd name="T77" fmla="*/ 903 h 1288"/>
                <a:gd name="T78" fmla="*/ 1022 w 1390"/>
                <a:gd name="T79" fmla="*/ 894 h 1288"/>
                <a:gd name="T80" fmla="*/ 982 w 1390"/>
                <a:gd name="T81" fmla="*/ 859 h 1288"/>
                <a:gd name="T82" fmla="*/ 921 w 1390"/>
                <a:gd name="T83" fmla="*/ 885 h 1288"/>
                <a:gd name="T84" fmla="*/ 898 w 1390"/>
                <a:gd name="T85" fmla="*/ 952 h 1288"/>
                <a:gd name="T86" fmla="*/ 823 w 1390"/>
                <a:gd name="T87" fmla="*/ 1000 h 1288"/>
                <a:gd name="T88" fmla="*/ 681 w 1390"/>
                <a:gd name="T89" fmla="*/ 1000 h 1288"/>
                <a:gd name="T90" fmla="*/ 597 w 1390"/>
                <a:gd name="T91" fmla="*/ 1023 h 1288"/>
                <a:gd name="T92" fmla="*/ 575 w 1390"/>
                <a:gd name="T93" fmla="*/ 1124 h 1288"/>
                <a:gd name="T94" fmla="*/ 487 w 1390"/>
                <a:gd name="T95" fmla="*/ 1235 h 1288"/>
                <a:gd name="T96" fmla="*/ 425 w 1390"/>
                <a:gd name="T97" fmla="*/ 1284 h 1288"/>
                <a:gd name="T98" fmla="*/ 314 w 1390"/>
                <a:gd name="T99" fmla="*/ 1284 h 1288"/>
                <a:gd name="T100" fmla="*/ 243 w 1390"/>
                <a:gd name="T101" fmla="*/ 1217 h 1288"/>
                <a:gd name="T102" fmla="*/ 226 w 1390"/>
                <a:gd name="T103" fmla="*/ 1169 h 1288"/>
                <a:gd name="T104" fmla="*/ 234 w 1390"/>
                <a:gd name="T105" fmla="*/ 1080 h 1288"/>
                <a:gd name="T106" fmla="*/ 195 w 1390"/>
                <a:gd name="T107" fmla="*/ 1049 h 1288"/>
                <a:gd name="T108" fmla="*/ 137 w 1390"/>
                <a:gd name="T109" fmla="*/ 1027 h 1288"/>
                <a:gd name="T110" fmla="*/ 66 w 1390"/>
                <a:gd name="T111" fmla="*/ 1018 h 12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90" h="1288">
                  <a:moveTo>
                    <a:pt x="62" y="1018"/>
                  </a:moveTo>
                  <a:lnTo>
                    <a:pt x="62" y="1018"/>
                  </a:lnTo>
                  <a:lnTo>
                    <a:pt x="49" y="983"/>
                  </a:lnTo>
                  <a:lnTo>
                    <a:pt x="26" y="903"/>
                  </a:lnTo>
                  <a:lnTo>
                    <a:pt x="13" y="854"/>
                  </a:lnTo>
                  <a:lnTo>
                    <a:pt x="9" y="810"/>
                  </a:lnTo>
                  <a:lnTo>
                    <a:pt x="9" y="766"/>
                  </a:lnTo>
                  <a:lnTo>
                    <a:pt x="13" y="748"/>
                  </a:lnTo>
                  <a:lnTo>
                    <a:pt x="22" y="730"/>
                  </a:lnTo>
                  <a:lnTo>
                    <a:pt x="26" y="722"/>
                  </a:lnTo>
                  <a:lnTo>
                    <a:pt x="31" y="699"/>
                  </a:lnTo>
                  <a:lnTo>
                    <a:pt x="31" y="686"/>
                  </a:lnTo>
                  <a:lnTo>
                    <a:pt x="26" y="673"/>
                  </a:lnTo>
                  <a:lnTo>
                    <a:pt x="18" y="660"/>
                  </a:lnTo>
                  <a:lnTo>
                    <a:pt x="0" y="651"/>
                  </a:lnTo>
                  <a:lnTo>
                    <a:pt x="0" y="571"/>
                  </a:lnTo>
                  <a:lnTo>
                    <a:pt x="4" y="571"/>
                  </a:lnTo>
                  <a:lnTo>
                    <a:pt x="13" y="562"/>
                  </a:lnTo>
                  <a:lnTo>
                    <a:pt x="22" y="553"/>
                  </a:lnTo>
                  <a:lnTo>
                    <a:pt x="26" y="540"/>
                  </a:lnTo>
                  <a:lnTo>
                    <a:pt x="31" y="518"/>
                  </a:lnTo>
                  <a:lnTo>
                    <a:pt x="31" y="491"/>
                  </a:lnTo>
                  <a:lnTo>
                    <a:pt x="40" y="465"/>
                  </a:lnTo>
                  <a:lnTo>
                    <a:pt x="49" y="451"/>
                  </a:lnTo>
                  <a:lnTo>
                    <a:pt x="80" y="425"/>
                  </a:lnTo>
                  <a:lnTo>
                    <a:pt x="97" y="416"/>
                  </a:lnTo>
                  <a:lnTo>
                    <a:pt x="115" y="407"/>
                  </a:lnTo>
                  <a:lnTo>
                    <a:pt x="133" y="407"/>
                  </a:lnTo>
                  <a:lnTo>
                    <a:pt x="150" y="412"/>
                  </a:lnTo>
                  <a:lnTo>
                    <a:pt x="172" y="429"/>
                  </a:lnTo>
                  <a:lnTo>
                    <a:pt x="190" y="438"/>
                  </a:lnTo>
                  <a:lnTo>
                    <a:pt x="203" y="443"/>
                  </a:lnTo>
                  <a:lnTo>
                    <a:pt x="212" y="447"/>
                  </a:lnTo>
                  <a:lnTo>
                    <a:pt x="230" y="443"/>
                  </a:lnTo>
                  <a:lnTo>
                    <a:pt x="248" y="438"/>
                  </a:lnTo>
                  <a:lnTo>
                    <a:pt x="265" y="429"/>
                  </a:lnTo>
                  <a:lnTo>
                    <a:pt x="288" y="412"/>
                  </a:lnTo>
                  <a:lnTo>
                    <a:pt x="314" y="390"/>
                  </a:lnTo>
                  <a:lnTo>
                    <a:pt x="350" y="359"/>
                  </a:lnTo>
                  <a:lnTo>
                    <a:pt x="372" y="345"/>
                  </a:lnTo>
                  <a:lnTo>
                    <a:pt x="385" y="345"/>
                  </a:lnTo>
                  <a:lnTo>
                    <a:pt x="389" y="345"/>
                  </a:lnTo>
                  <a:lnTo>
                    <a:pt x="394" y="332"/>
                  </a:lnTo>
                  <a:lnTo>
                    <a:pt x="389" y="239"/>
                  </a:lnTo>
                  <a:lnTo>
                    <a:pt x="496" y="102"/>
                  </a:lnTo>
                  <a:lnTo>
                    <a:pt x="522" y="106"/>
                  </a:lnTo>
                  <a:lnTo>
                    <a:pt x="544" y="106"/>
                  </a:lnTo>
                  <a:lnTo>
                    <a:pt x="566" y="102"/>
                  </a:lnTo>
                  <a:lnTo>
                    <a:pt x="584" y="97"/>
                  </a:lnTo>
                  <a:lnTo>
                    <a:pt x="589" y="93"/>
                  </a:lnTo>
                  <a:lnTo>
                    <a:pt x="589" y="84"/>
                  </a:lnTo>
                  <a:lnTo>
                    <a:pt x="584" y="75"/>
                  </a:lnTo>
                  <a:lnTo>
                    <a:pt x="580" y="62"/>
                  </a:lnTo>
                  <a:lnTo>
                    <a:pt x="544" y="31"/>
                  </a:lnTo>
                  <a:lnTo>
                    <a:pt x="544" y="27"/>
                  </a:lnTo>
                  <a:lnTo>
                    <a:pt x="549" y="18"/>
                  </a:lnTo>
                  <a:lnTo>
                    <a:pt x="553" y="13"/>
                  </a:lnTo>
                  <a:lnTo>
                    <a:pt x="562" y="9"/>
                  </a:lnTo>
                  <a:lnTo>
                    <a:pt x="575" y="9"/>
                  </a:lnTo>
                  <a:lnTo>
                    <a:pt x="593" y="9"/>
                  </a:lnTo>
                  <a:lnTo>
                    <a:pt x="624" y="9"/>
                  </a:lnTo>
                  <a:lnTo>
                    <a:pt x="642" y="4"/>
                  </a:lnTo>
                  <a:lnTo>
                    <a:pt x="646" y="0"/>
                  </a:lnTo>
                  <a:lnTo>
                    <a:pt x="655" y="4"/>
                  </a:lnTo>
                  <a:lnTo>
                    <a:pt x="664" y="18"/>
                  </a:lnTo>
                  <a:lnTo>
                    <a:pt x="668" y="31"/>
                  </a:lnTo>
                  <a:lnTo>
                    <a:pt x="668" y="44"/>
                  </a:lnTo>
                  <a:lnTo>
                    <a:pt x="664" y="66"/>
                  </a:lnTo>
                  <a:lnTo>
                    <a:pt x="655" y="89"/>
                  </a:lnTo>
                  <a:lnTo>
                    <a:pt x="646" y="115"/>
                  </a:lnTo>
                  <a:lnTo>
                    <a:pt x="642" y="142"/>
                  </a:lnTo>
                  <a:lnTo>
                    <a:pt x="651" y="168"/>
                  </a:lnTo>
                  <a:lnTo>
                    <a:pt x="659" y="190"/>
                  </a:lnTo>
                  <a:lnTo>
                    <a:pt x="677" y="208"/>
                  </a:lnTo>
                  <a:lnTo>
                    <a:pt x="690" y="226"/>
                  </a:lnTo>
                  <a:lnTo>
                    <a:pt x="712" y="239"/>
                  </a:lnTo>
                  <a:lnTo>
                    <a:pt x="730" y="243"/>
                  </a:lnTo>
                  <a:lnTo>
                    <a:pt x="757" y="243"/>
                  </a:lnTo>
                  <a:lnTo>
                    <a:pt x="792" y="239"/>
                  </a:lnTo>
                  <a:lnTo>
                    <a:pt x="828" y="235"/>
                  </a:lnTo>
                  <a:lnTo>
                    <a:pt x="841" y="230"/>
                  </a:lnTo>
                  <a:lnTo>
                    <a:pt x="854" y="230"/>
                  </a:lnTo>
                  <a:lnTo>
                    <a:pt x="863" y="235"/>
                  </a:lnTo>
                  <a:lnTo>
                    <a:pt x="872" y="239"/>
                  </a:lnTo>
                  <a:lnTo>
                    <a:pt x="876" y="261"/>
                  </a:lnTo>
                  <a:lnTo>
                    <a:pt x="881" y="297"/>
                  </a:lnTo>
                  <a:lnTo>
                    <a:pt x="881" y="310"/>
                  </a:lnTo>
                  <a:lnTo>
                    <a:pt x="890" y="319"/>
                  </a:lnTo>
                  <a:lnTo>
                    <a:pt x="903" y="319"/>
                  </a:lnTo>
                  <a:lnTo>
                    <a:pt x="916" y="319"/>
                  </a:lnTo>
                  <a:lnTo>
                    <a:pt x="947" y="305"/>
                  </a:lnTo>
                  <a:lnTo>
                    <a:pt x="974" y="292"/>
                  </a:lnTo>
                  <a:lnTo>
                    <a:pt x="1005" y="279"/>
                  </a:lnTo>
                  <a:lnTo>
                    <a:pt x="1022" y="274"/>
                  </a:lnTo>
                  <a:lnTo>
                    <a:pt x="1040" y="270"/>
                  </a:lnTo>
                  <a:lnTo>
                    <a:pt x="1058" y="270"/>
                  </a:lnTo>
                  <a:lnTo>
                    <a:pt x="1080" y="274"/>
                  </a:lnTo>
                  <a:lnTo>
                    <a:pt x="1098" y="283"/>
                  </a:lnTo>
                  <a:lnTo>
                    <a:pt x="1111" y="301"/>
                  </a:lnTo>
                  <a:lnTo>
                    <a:pt x="1137" y="341"/>
                  </a:lnTo>
                  <a:lnTo>
                    <a:pt x="1151" y="359"/>
                  </a:lnTo>
                  <a:lnTo>
                    <a:pt x="1164" y="372"/>
                  </a:lnTo>
                  <a:lnTo>
                    <a:pt x="1182" y="381"/>
                  </a:lnTo>
                  <a:lnTo>
                    <a:pt x="1204" y="385"/>
                  </a:lnTo>
                  <a:lnTo>
                    <a:pt x="1235" y="390"/>
                  </a:lnTo>
                  <a:lnTo>
                    <a:pt x="1275" y="390"/>
                  </a:lnTo>
                  <a:lnTo>
                    <a:pt x="1310" y="390"/>
                  </a:lnTo>
                  <a:lnTo>
                    <a:pt x="1341" y="394"/>
                  </a:lnTo>
                  <a:lnTo>
                    <a:pt x="1363" y="403"/>
                  </a:lnTo>
                  <a:lnTo>
                    <a:pt x="1376" y="412"/>
                  </a:lnTo>
                  <a:lnTo>
                    <a:pt x="1385" y="425"/>
                  </a:lnTo>
                  <a:lnTo>
                    <a:pt x="1390" y="438"/>
                  </a:lnTo>
                  <a:lnTo>
                    <a:pt x="1390" y="469"/>
                  </a:lnTo>
                  <a:lnTo>
                    <a:pt x="1381" y="482"/>
                  </a:lnTo>
                  <a:lnTo>
                    <a:pt x="1368" y="487"/>
                  </a:lnTo>
                  <a:lnTo>
                    <a:pt x="1337" y="509"/>
                  </a:lnTo>
                  <a:lnTo>
                    <a:pt x="1323" y="522"/>
                  </a:lnTo>
                  <a:lnTo>
                    <a:pt x="1314" y="536"/>
                  </a:lnTo>
                  <a:lnTo>
                    <a:pt x="1314" y="553"/>
                  </a:lnTo>
                  <a:lnTo>
                    <a:pt x="1319" y="567"/>
                  </a:lnTo>
                  <a:lnTo>
                    <a:pt x="1328" y="575"/>
                  </a:lnTo>
                  <a:lnTo>
                    <a:pt x="1337" y="589"/>
                  </a:lnTo>
                  <a:lnTo>
                    <a:pt x="1341" y="606"/>
                  </a:lnTo>
                  <a:lnTo>
                    <a:pt x="1341" y="629"/>
                  </a:lnTo>
                  <a:lnTo>
                    <a:pt x="1337" y="651"/>
                  </a:lnTo>
                  <a:lnTo>
                    <a:pt x="1319" y="704"/>
                  </a:lnTo>
                  <a:lnTo>
                    <a:pt x="1292" y="761"/>
                  </a:lnTo>
                  <a:lnTo>
                    <a:pt x="1257" y="814"/>
                  </a:lnTo>
                  <a:lnTo>
                    <a:pt x="1235" y="841"/>
                  </a:lnTo>
                  <a:lnTo>
                    <a:pt x="1213" y="859"/>
                  </a:lnTo>
                  <a:lnTo>
                    <a:pt x="1186" y="876"/>
                  </a:lnTo>
                  <a:lnTo>
                    <a:pt x="1160" y="894"/>
                  </a:lnTo>
                  <a:lnTo>
                    <a:pt x="1133" y="903"/>
                  </a:lnTo>
                  <a:lnTo>
                    <a:pt x="1106" y="903"/>
                  </a:lnTo>
                  <a:lnTo>
                    <a:pt x="1102" y="903"/>
                  </a:lnTo>
                  <a:lnTo>
                    <a:pt x="1058" y="903"/>
                  </a:lnTo>
                  <a:lnTo>
                    <a:pt x="1031" y="899"/>
                  </a:lnTo>
                  <a:lnTo>
                    <a:pt x="1022" y="894"/>
                  </a:lnTo>
                  <a:lnTo>
                    <a:pt x="1018" y="890"/>
                  </a:lnTo>
                  <a:lnTo>
                    <a:pt x="1000" y="868"/>
                  </a:lnTo>
                  <a:lnTo>
                    <a:pt x="982" y="859"/>
                  </a:lnTo>
                  <a:lnTo>
                    <a:pt x="965" y="854"/>
                  </a:lnTo>
                  <a:lnTo>
                    <a:pt x="947" y="854"/>
                  </a:lnTo>
                  <a:lnTo>
                    <a:pt x="934" y="868"/>
                  </a:lnTo>
                  <a:lnTo>
                    <a:pt x="921" y="885"/>
                  </a:lnTo>
                  <a:lnTo>
                    <a:pt x="912" y="907"/>
                  </a:lnTo>
                  <a:lnTo>
                    <a:pt x="903" y="938"/>
                  </a:lnTo>
                  <a:lnTo>
                    <a:pt x="898" y="952"/>
                  </a:lnTo>
                  <a:lnTo>
                    <a:pt x="894" y="965"/>
                  </a:lnTo>
                  <a:lnTo>
                    <a:pt x="876" y="983"/>
                  </a:lnTo>
                  <a:lnTo>
                    <a:pt x="850" y="996"/>
                  </a:lnTo>
                  <a:lnTo>
                    <a:pt x="823" y="1000"/>
                  </a:lnTo>
                  <a:lnTo>
                    <a:pt x="788" y="1005"/>
                  </a:lnTo>
                  <a:lnTo>
                    <a:pt x="757" y="1005"/>
                  </a:lnTo>
                  <a:lnTo>
                    <a:pt x="681" y="1000"/>
                  </a:lnTo>
                  <a:lnTo>
                    <a:pt x="651" y="1000"/>
                  </a:lnTo>
                  <a:lnTo>
                    <a:pt x="628" y="1005"/>
                  </a:lnTo>
                  <a:lnTo>
                    <a:pt x="611" y="1014"/>
                  </a:lnTo>
                  <a:lnTo>
                    <a:pt x="597" y="1023"/>
                  </a:lnTo>
                  <a:lnTo>
                    <a:pt x="593" y="1031"/>
                  </a:lnTo>
                  <a:lnTo>
                    <a:pt x="589" y="1040"/>
                  </a:lnTo>
                  <a:lnTo>
                    <a:pt x="584" y="1049"/>
                  </a:lnTo>
                  <a:lnTo>
                    <a:pt x="575" y="1124"/>
                  </a:lnTo>
                  <a:lnTo>
                    <a:pt x="562" y="1155"/>
                  </a:lnTo>
                  <a:lnTo>
                    <a:pt x="500" y="1208"/>
                  </a:lnTo>
                  <a:lnTo>
                    <a:pt x="487" y="1235"/>
                  </a:lnTo>
                  <a:lnTo>
                    <a:pt x="473" y="1253"/>
                  </a:lnTo>
                  <a:lnTo>
                    <a:pt x="460" y="1270"/>
                  </a:lnTo>
                  <a:lnTo>
                    <a:pt x="442" y="1279"/>
                  </a:lnTo>
                  <a:lnTo>
                    <a:pt x="425" y="1284"/>
                  </a:lnTo>
                  <a:lnTo>
                    <a:pt x="403" y="1288"/>
                  </a:lnTo>
                  <a:lnTo>
                    <a:pt x="345" y="1288"/>
                  </a:lnTo>
                  <a:lnTo>
                    <a:pt x="314" y="1284"/>
                  </a:lnTo>
                  <a:lnTo>
                    <a:pt x="288" y="1270"/>
                  </a:lnTo>
                  <a:lnTo>
                    <a:pt x="270" y="1257"/>
                  </a:lnTo>
                  <a:lnTo>
                    <a:pt x="257" y="1239"/>
                  </a:lnTo>
                  <a:lnTo>
                    <a:pt x="243" y="1217"/>
                  </a:lnTo>
                  <a:lnTo>
                    <a:pt x="234" y="1204"/>
                  </a:lnTo>
                  <a:lnTo>
                    <a:pt x="230" y="1186"/>
                  </a:lnTo>
                  <a:lnTo>
                    <a:pt x="226" y="1169"/>
                  </a:lnTo>
                  <a:lnTo>
                    <a:pt x="226" y="1142"/>
                  </a:lnTo>
                  <a:lnTo>
                    <a:pt x="230" y="1098"/>
                  </a:lnTo>
                  <a:lnTo>
                    <a:pt x="234" y="1080"/>
                  </a:lnTo>
                  <a:lnTo>
                    <a:pt x="230" y="1067"/>
                  </a:lnTo>
                  <a:lnTo>
                    <a:pt x="221" y="1058"/>
                  </a:lnTo>
                  <a:lnTo>
                    <a:pt x="212" y="1049"/>
                  </a:lnTo>
                  <a:lnTo>
                    <a:pt x="195" y="1049"/>
                  </a:lnTo>
                  <a:lnTo>
                    <a:pt x="186" y="1049"/>
                  </a:lnTo>
                  <a:lnTo>
                    <a:pt x="177" y="1045"/>
                  </a:lnTo>
                  <a:lnTo>
                    <a:pt x="137" y="1027"/>
                  </a:lnTo>
                  <a:lnTo>
                    <a:pt x="115" y="1018"/>
                  </a:lnTo>
                  <a:lnTo>
                    <a:pt x="93" y="1014"/>
                  </a:lnTo>
                  <a:lnTo>
                    <a:pt x="66" y="1018"/>
                  </a:lnTo>
                  <a:lnTo>
                    <a:pt x="62" y="101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6"/>
            <p:cNvSpPr/>
            <p:nvPr/>
          </p:nvSpPr>
          <p:spPr bwMode="auto">
            <a:xfrm>
              <a:off x="5217" y="6711"/>
              <a:ext cx="2453" cy="2815"/>
            </a:xfrm>
            <a:custGeom>
              <a:avLst/>
              <a:gdLst>
                <a:gd name="T0" fmla="*/ 1125 w 1138"/>
                <a:gd name="T1" fmla="*/ 571 h 1306"/>
                <a:gd name="T2" fmla="*/ 1085 w 1138"/>
                <a:gd name="T3" fmla="*/ 354 h 1306"/>
                <a:gd name="T4" fmla="*/ 1102 w 1138"/>
                <a:gd name="T5" fmla="*/ 310 h 1306"/>
                <a:gd name="T6" fmla="*/ 1089 w 1138"/>
                <a:gd name="T7" fmla="*/ 248 h 1306"/>
                <a:gd name="T8" fmla="*/ 1071 w 1138"/>
                <a:gd name="T9" fmla="*/ 159 h 1306"/>
                <a:gd name="T10" fmla="*/ 1027 w 1138"/>
                <a:gd name="T11" fmla="*/ 155 h 1306"/>
                <a:gd name="T12" fmla="*/ 970 w 1138"/>
                <a:gd name="T13" fmla="*/ 208 h 1306"/>
                <a:gd name="T14" fmla="*/ 863 w 1138"/>
                <a:gd name="T15" fmla="*/ 217 h 1306"/>
                <a:gd name="T16" fmla="*/ 819 w 1138"/>
                <a:gd name="T17" fmla="*/ 168 h 1306"/>
                <a:gd name="T18" fmla="*/ 753 w 1138"/>
                <a:gd name="T19" fmla="*/ 124 h 1306"/>
                <a:gd name="T20" fmla="*/ 646 w 1138"/>
                <a:gd name="T21" fmla="*/ 217 h 1306"/>
                <a:gd name="T22" fmla="*/ 593 w 1138"/>
                <a:gd name="T23" fmla="*/ 265 h 1306"/>
                <a:gd name="T24" fmla="*/ 540 w 1138"/>
                <a:gd name="T25" fmla="*/ 270 h 1306"/>
                <a:gd name="T26" fmla="*/ 496 w 1138"/>
                <a:gd name="T27" fmla="*/ 212 h 1306"/>
                <a:gd name="T28" fmla="*/ 492 w 1138"/>
                <a:gd name="T29" fmla="*/ 163 h 1306"/>
                <a:gd name="T30" fmla="*/ 421 w 1138"/>
                <a:gd name="T31" fmla="*/ 106 h 1306"/>
                <a:gd name="T32" fmla="*/ 328 w 1138"/>
                <a:gd name="T33" fmla="*/ 70 h 1306"/>
                <a:gd name="T34" fmla="*/ 270 w 1138"/>
                <a:gd name="T35" fmla="*/ 9 h 1306"/>
                <a:gd name="T36" fmla="*/ 230 w 1138"/>
                <a:gd name="T37" fmla="*/ 4 h 1306"/>
                <a:gd name="T38" fmla="*/ 208 w 1138"/>
                <a:gd name="T39" fmla="*/ 66 h 1306"/>
                <a:gd name="T40" fmla="*/ 160 w 1138"/>
                <a:gd name="T41" fmla="*/ 84 h 1306"/>
                <a:gd name="T42" fmla="*/ 146 w 1138"/>
                <a:gd name="T43" fmla="*/ 159 h 1306"/>
                <a:gd name="T44" fmla="*/ 93 w 1138"/>
                <a:gd name="T45" fmla="*/ 221 h 1306"/>
                <a:gd name="T46" fmla="*/ 58 w 1138"/>
                <a:gd name="T47" fmla="*/ 225 h 1306"/>
                <a:gd name="T48" fmla="*/ 45 w 1138"/>
                <a:gd name="T49" fmla="*/ 270 h 1306"/>
                <a:gd name="T50" fmla="*/ 18 w 1138"/>
                <a:gd name="T51" fmla="*/ 314 h 1306"/>
                <a:gd name="T52" fmla="*/ 0 w 1138"/>
                <a:gd name="T53" fmla="*/ 389 h 1306"/>
                <a:gd name="T54" fmla="*/ 58 w 1138"/>
                <a:gd name="T55" fmla="*/ 495 h 1306"/>
                <a:gd name="T56" fmla="*/ 226 w 1138"/>
                <a:gd name="T57" fmla="*/ 606 h 1306"/>
                <a:gd name="T58" fmla="*/ 261 w 1138"/>
                <a:gd name="T59" fmla="*/ 673 h 1306"/>
                <a:gd name="T60" fmla="*/ 381 w 1138"/>
                <a:gd name="T61" fmla="*/ 832 h 1306"/>
                <a:gd name="T62" fmla="*/ 421 w 1138"/>
                <a:gd name="T63" fmla="*/ 1106 h 1306"/>
                <a:gd name="T64" fmla="*/ 443 w 1138"/>
                <a:gd name="T65" fmla="*/ 1186 h 1306"/>
                <a:gd name="T66" fmla="*/ 412 w 1138"/>
                <a:gd name="T67" fmla="*/ 1244 h 1306"/>
                <a:gd name="T68" fmla="*/ 434 w 1138"/>
                <a:gd name="T69" fmla="*/ 1301 h 1306"/>
                <a:gd name="T70" fmla="*/ 487 w 1138"/>
                <a:gd name="T71" fmla="*/ 1270 h 1306"/>
                <a:gd name="T72" fmla="*/ 540 w 1138"/>
                <a:gd name="T73" fmla="*/ 1235 h 1306"/>
                <a:gd name="T74" fmla="*/ 576 w 1138"/>
                <a:gd name="T75" fmla="*/ 1261 h 1306"/>
                <a:gd name="T76" fmla="*/ 602 w 1138"/>
                <a:gd name="T77" fmla="*/ 1257 h 1306"/>
                <a:gd name="T78" fmla="*/ 638 w 1138"/>
                <a:gd name="T79" fmla="*/ 1177 h 1306"/>
                <a:gd name="T80" fmla="*/ 646 w 1138"/>
                <a:gd name="T81" fmla="*/ 1044 h 1306"/>
                <a:gd name="T82" fmla="*/ 633 w 1138"/>
                <a:gd name="T83" fmla="*/ 974 h 1306"/>
                <a:gd name="T84" fmla="*/ 691 w 1138"/>
                <a:gd name="T85" fmla="*/ 929 h 1306"/>
                <a:gd name="T86" fmla="*/ 757 w 1138"/>
                <a:gd name="T87" fmla="*/ 916 h 1306"/>
                <a:gd name="T88" fmla="*/ 810 w 1138"/>
                <a:gd name="T89" fmla="*/ 858 h 1306"/>
                <a:gd name="T90" fmla="*/ 921 w 1138"/>
                <a:gd name="T91" fmla="*/ 708 h 1306"/>
                <a:gd name="T92" fmla="*/ 996 w 1138"/>
                <a:gd name="T93" fmla="*/ 690 h 1306"/>
                <a:gd name="T94" fmla="*/ 1138 w 1138"/>
                <a:gd name="T95" fmla="*/ 606 h 13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38" h="1306">
                  <a:moveTo>
                    <a:pt x="1138" y="606"/>
                  </a:moveTo>
                  <a:lnTo>
                    <a:pt x="1138" y="606"/>
                  </a:lnTo>
                  <a:lnTo>
                    <a:pt x="1125" y="571"/>
                  </a:lnTo>
                  <a:lnTo>
                    <a:pt x="1098" y="491"/>
                  </a:lnTo>
                  <a:lnTo>
                    <a:pt x="1089" y="442"/>
                  </a:lnTo>
                  <a:lnTo>
                    <a:pt x="1085" y="398"/>
                  </a:lnTo>
                  <a:lnTo>
                    <a:pt x="1085" y="354"/>
                  </a:lnTo>
                  <a:lnTo>
                    <a:pt x="1089" y="336"/>
                  </a:lnTo>
                  <a:lnTo>
                    <a:pt x="1098" y="318"/>
                  </a:lnTo>
                  <a:lnTo>
                    <a:pt x="1102" y="310"/>
                  </a:lnTo>
                  <a:lnTo>
                    <a:pt x="1107" y="287"/>
                  </a:lnTo>
                  <a:lnTo>
                    <a:pt x="1107" y="274"/>
                  </a:lnTo>
                  <a:lnTo>
                    <a:pt x="1102" y="261"/>
                  </a:lnTo>
                  <a:lnTo>
                    <a:pt x="1089" y="248"/>
                  </a:lnTo>
                  <a:lnTo>
                    <a:pt x="1071" y="239"/>
                  </a:lnTo>
                  <a:lnTo>
                    <a:pt x="1071" y="159"/>
                  </a:lnTo>
                  <a:lnTo>
                    <a:pt x="1071" y="155"/>
                  </a:lnTo>
                  <a:lnTo>
                    <a:pt x="1067" y="155"/>
                  </a:lnTo>
                  <a:lnTo>
                    <a:pt x="1049" y="155"/>
                  </a:lnTo>
                  <a:lnTo>
                    <a:pt x="1027" y="155"/>
                  </a:lnTo>
                  <a:lnTo>
                    <a:pt x="1014" y="172"/>
                  </a:lnTo>
                  <a:lnTo>
                    <a:pt x="1001" y="186"/>
                  </a:lnTo>
                  <a:lnTo>
                    <a:pt x="970" y="208"/>
                  </a:lnTo>
                  <a:lnTo>
                    <a:pt x="939" y="217"/>
                  </a:lnTo>
                  <a:lnTo>
                    <a:pt x="908" y="221"/>
                  </a:lnTo>
                  <a:lnTo>
                    <a:pt x="881" y="221"/>
                  </a:lnTo>
                  <a:lnTo>
                    <a:pt x="863" y="217"/>
                  </a:lnTo>
                  <a:lnTo>
                    <a:pt x="841" y="212"/>
                  </a:lnTo>
                  <a:lnTo>
                    <a:pt x="832" y="199"/>
                  </a:lnTo>
                  <a:lnTo>
                    <a:pt x="819" y="168"/>
                  </a:lnTo>
                  <a:lnTo>
                    <a:pt x="806" y="146"/>
                  </a:lnTo>
                  <a:lnTo>
                    <a:pt x="788" y="128"/>
                  </a:lnTo>
                  <a:lnTo>
                    <a:pt x="766" y="124"/>
                  </a:lnTo>
                  <a:lnTo>
                    <a:pt x="753" y="124"/>
                  </a:lnTo>
                  <a:lnTo>
                    <a:pt x="744" y="128"/>
                  </a:lnTo>
                  <a:lnTo>
                    <a:pt x="713" y="141"/>
                  </a:lnTo>
                  <a:lnTo>
                    <a:pt x="682" y="172"/>
                  </a:lnTo>
                  <a:lnTo>
                    <a:pt x="646" y="217"/>
                  </a:lnTo>
                  <a:lnTo>
                    <a:pt x="624" y="239"/>
                  </a:lnTo>
                  <a:lnTo>
                    <a:pt x="607" y="256"/>
                  </a:lnTo>
                  <a:lnTo>
                    <a:pt x="593" y="265"/>
                  </a:lnTo>
                  <a:lnTo>
                    <a:pt x="576" y="274"/>
                  </a:lnTo>
                  <a:lnTo>
                    <a:pt x="562" y="274"/>
                  </a:lnTo>
                  <a:lnTo>
                    <a:pt x="554" y="274"/>
                  </a:lnTo>
                  <a:lnTo>
                    <a:pt x="540" y="270"/>
                  </a:lnTo>
                  <a:lnTo>
                    <a:pt x="531" y="265"/>
                  </a:lnTo>
                  <a:lnTo>
                    <a:pt x="514" y="248"/>
                  </a:lnTo>
                  <a:lnTo>
                    <a:pt x="505" y="230"/>
                  </a:lnTo>
                  <a:lnTo>
                    <a:pt x="496" y="212"/>
                  </a:lnTo>
                  <a:lnTo>
                    <a:pt x="496" y="194"/>
                  </a:lnTo>
                  <a:lnTo>
                    <a:pt x="496" y="181"/>
                  </a:lnTo>
                  <a:lnTo>
                    <a:pt x="492" y="163"/>
                  </a:lnTo>
                  <a:lnTo>
                    <a:pt x="483" y="146"/>
                  </a:lnTo>
                  <a:lnTo>
                    <a:pt x="469" y="128"/>
                  </a:lnTo>
                  <a:lnTo>
                    <a:pt x="447" y="115"/>
                  </a:lnTo>
                  <a:lnTo>
                    <a:pt x="421" y="106"/>
                  </a:lnTo>
                  <a:lnTo>
                    <a:pt x="381" y="97"/>
                  </a:lnTo>
                  <a:lnTo>
                    <a:pt x="354" y="84"/>
                  </a:lnTo>
                  <a:lnTo>
                    <a:pt x="328" y="70"/>
                  </a:lnTo>
                  <a:lnTo>
                    <a:pt x="306" y="57"/>
                  </a:lnTo>
                  <a:lnTo>
                    <a:pt x="279" y="26"/>
                  </a:lnTo>
                  <a:lnTo>
                    <a:pt x="270" y="9"/>
                  </a:lnTo>
                  <a:lnTo>
                    <a:pt x="248" y="0"/>
                  </a:lnTo>
                  <a:lnTo>
                    <a:pt x="235" y="0"/>
                  </a:lnTo>
                  <a:lnTo>
                    <a:pt x="230" y="4"/>
                  </a:lnTo>
                  <a:lnTo>
                    <a:pt x="222" y="13"/>
                  </a:lnTo>
                  <a:lnTo>
                    <a:pt x="217" y="26"/>
                  </a:lnTo>
                  <a:lnTo>
                    <a:pt x="213" y="53"/>
                  </a:lnTo>
                  <a:lnTo>
                    <a:pt x="208" y="66"/>
                  </a:lnTo>
                  <a:lnTo>
                    <a:pt x="191" y="75"/>
                  </a:lnTo>
                  <a:lnTo>
                    <a:pt x="177" y="79"/>
                  </a:lnTo>
                  <a:lnTo>
                    <a:pt x="160" y="84"/>
                  </a:lnTo>
                  <a:lnTo>
                    <a:pt x="155" y="106"/>
                  </a:lnTo>
                  <a:lnTo>
                    <a:pt x="155" y="132"/>
                  </a:lnTo>
                  <a:lnTo>
                    <a:pt x="146" y="159"/>
                  </a:lnTo>
                  <a:lnTo>
                    <a:pt x="133" y="186"/>
                  </a:lnTo>
                  <a:lnTo>
                    <a:pt x="120" y="208"/>
                  </a:lnTo>
                  <a:lnTo>
                    <a:pt x="106" y="217"/>
                  </a:lnTo>
                  <a:lnTo>
                    <a:pt x="93" y="221"/>
                  </a:lnTo>
                  <a:lnTo>
                    <a:pt x="80" y="221"/>
                  </a:lnTo>
                  <a:lnTo>
                    <a:pt x="62" y="221"/>
                  </a:lnTo>
                  <a:lnTo>
                    <a:pt x="58" y="225"/>
                  </a:lnTo>
                  <a:lnTo>
                    <a:pt x="45" y="234"/>
                  </a:lnTo>
                  <a:lnTo>
                    <a:pt x="40" y="243"/>
                  </a:lnTo>
                  <a:lnTo>
                    <a:pt x="40" y="256"/>
                  </a:lnTo>
                  <a:lnTo>
                    <a:pt x="45" y="270"/>
                  </a:lnTo>
                  <a:lnTo>
                    <a:pt x="53" y="287"/>
                  </a:lnTo>
                  <a:lnTo>
                    <a:pt x="31" y="301"/>
                  </a:lnTo>
                  <a:lnTo>
                    <a:pt x="18" y="314"/>
                  </a:lnTo>
                  <a:lnTo>
                    <a:pt x="5" y="336"/>
                  </a:lnTo>
                  <a:lnTo>
                    <a:pt x="0" y="354"/>
                  </a:lnTo>
                  <a:lnTo>
                    <a:pt x="0" y="367"/>
                  </a:lnTo>
                  <a:lnTo>
                    <a:pt x="0" y="389"/>
                  </a:lnTo>
                  <a:lnTo>
                    <a:pt x="9" y="411"/>
                  </a:lnTo>
                  <a:lnTo>
                    <a:pt x="18" y="438"/>
                  </a:lnTo>
                  <a:lnTo>
                    <a:pt x="36" y="464"/>
                  </a:lnTo>
                  <a:lnTo>
                    <a:pt x="58" y="495"/>
                  </a:lnTo>
                  <a:lnTo>
                    <a:pt x="84" y="531"/>
                  </a:lnTo>
                  <a:lnTo>
                    <a:pt x="173" y="531"/>
                  </a:lnTo>
                  <a:lnTo>
                    <a:pt x="173" y="606"/>
                  </a:lnTo>
                  <a:lnTo>
                    <a:pt x="226" y="606"/>
                  </a:lnTo>
                  <a:lnTo>
                    <a:pt x="230" y="619"/>
                  </a:lnTo>
                  <a:lnTo>
                    <a:pt x="248" y="655"/>
                  </a:lnTo>
                  <a:lnTo>
                    <a:pt x="261" y="673"/>
                  </a:lnTo>
                  <a:lnTo>
                    <a:pt x="275" y="690"/>
                  </a:lnTo>
                  <a:lnTo>
                    <a:pt x="292" y="704"/>
                  </a:lnTo>
                  <a:lnTo>
                    <a:pt x="315" y="708"/>
                  </a:lnTo>
                  <a:lnTo>
                    <a:pt x="381" y="832"/>
                  </a:lnTo>
                  <a:lnTo>
                    <a:pt x="381" y="912"/>
                  </a:lnTo>
                  <a:lnTo>
                    <a:pt x="425" y="1013"/>
                  </a:lnTo>
                  <a:lnTo>
                    <a:pt x="421" y="1106"/>
                  </a:lnTo>
                  <a:lnTo>
                    <a:pt x="430" y="1115"/>
                  </a:lnTo>
                  <a:lnTo>
                    <a:pt x="443" y="1151"/>
                  </a:lnTo>
                  <a:lnTo>
                    <a:pt x="443" y="1168"/>
                  </a:lnTo>
                  <a:lnTo>
                    <a:pt x="443" y="1186"/>
                  </a:lnTo>
                  <a:lnTo>
                    <a:pt x="434" y="1208"/>
                  </a:lnTo>
                  <a:lnTo>
                    <a:pt x="412" y="1221"/>
                  </a:lnTo>
                  <a:lnTo>
                    <a:pt x="412" y="1244"/>
                  </a:lnTo>
                  <a:lnTo>
                    <a:pt x="416" y="1261"/>
                  </a:lnTo>
                  <a:lnTo>
                    <a:pt x="421" y="1283"/>
                  </a:lnTo>
                  <a:lnTo>
                    <a:pt x="425" y="1297"/>
                  </a:lnTo>
                  <a:lnTo>
                    <a:pt x="434" y="1301"/>
                  </a:lnTo>
                  <a:lnTo>
                    <a:pt x="438" y="1306"/>
                  </a:lnTo>
                  <a:lnTo>
                    <a:pt x="447" y="1301"/>
                  </a:lnTo>
                  <a:lnTo>
                    <a:pt x="461" y="1297"/>
                  </a:lnTo>
                  <a:lnTo>
                    <a:pt x="487" y="1270"/>
                  </a:lnTo>
                  <a:lnTo>
                    <a:pt x="509" y="1248"/>
                  </a:lnTo>
                  <a:lnTo>
                    <a:pt x="527" y="1239"/>
                  </a:lnTo>
                  <a:lnTo>
                    <a:pt x="540" y="1235"/>
                  </a:lnTo>
                  <a:lnTo>
                    <a:pt x="554" y="1239"/>
                  </a:lnTo>
                  <a:lnTo>
                    <a:pt x="562" y="1248"/>
                  </a:lnTo>
                  <a:lnTo>
                    <a:pt x="571" y="1252"/>
                  </a:lnTo>
                  <a:lnTo>
                    <a:pt x="576" y="1261"/>
                  </a:lnTo>
                  <a:lnTo>
                    <a:pt x="585" y="1261"/>
                  </a:lnTo>
                  <a:lnTo>
                    <a:pt x="593" y="1261"/>
                  </a:lnTo>
                  <a:lnTo>
                    <a:pt x="602" y="1257"/>
                  </a:lnTo>
                  <a:lnTo>
                    <a:pt x="616" y="1235"/>
                  </a:lnTo>
                  <a:lnTo>
                    <a:pt x="638" y="1177"/>
                  </a:lnTo>
                  <a:lnTo>
                    <a:pt x="646" y="1142"/>
                  </a:lnTo>
                  <a:lnTo>
                    <a:pt x="655" y="1102"/>
                  </a:lnTo>
                  <a:lnTo>
                    <a:pt x="651" y="1067"/>
                  </a:lnTo>
                  <a:lnTo>
                    <a:pt x="646" y="1044"/>
                  </a:lnTo>
                  <a:lnTo>
                    <a:pt x="642" y="1031"/>
                  </a:lnTo>
                  <a:lnTo>
                    <a:pt x="633" y="1000"/>
                  </a:lnTo>
                  <a:lnTo>
                    <a:pt x="633" y="974"/>
                  </a:lnTo>
                  <a:lnTo>
                    <a:pt x="642" y="956"/>
                  </a:lnTo>
                  <a:lnTo>
                    <a:pt x="655" y="943"/>
                  </a:lnTo>
                  <a:lnTo>
                    <a:pt x="673" y="934"/>
                  </a:lnTo>
                  <a:lnTo>
                    <a:pt x="691" y="929"/>
                  </a:lnTo>
                  <a:lnTo>
                    <a:pt x="717" y="929"/>
                  </a:lnTo>
                  <a:lnTo>
                    <a:pt x="735" y="925"/>
                  </a:lnTo>
                  <a:lnTo>
                    <a:pt x="757" y="916"/>
                  </a:lnTo>
                  <a:lnTo>
                    <a:pt x="784" y="898"/>
                  </a:lnTo>
                  <a:lnTo>
                    <a:pt x="797" y="881"/>
                  </a:lnTo>
                  <a:lnTo>
                    <a:pt x="810" y="858"/>
                  </a:lnTo>
                  <a:lnTo>
                    <a:pt x="868" y="765"/>
                  </a:lnTo>
                  <a:lnTo>
                    <a:pt x="899" y="717"/>
                  </a:lnTo>
                  <a:lnTo>
                    <a:pt x="921" y="708"/>
                  </a:lnTo>
                  <a:lnTo>
                    <a:pt x="943" y="699"/>
                  </a:lnTo>
                  <a:lnTo>
                    <a:pt x="978" y="699"/>
                  </a:lnTo>
                  <a:lnTo>
                    <a:pt x="996" y="690"/>
                  </a:lnTo>
                  <a:lnTo>
                    <a:pt x="1049" y="673"/>
                  </a:lnTo>
                  <a:lnTo>
                    <a:pt x="1102" y="642"/>
                  </a:lnTo>
                  <a:lnTo>
                    <a:pt x="1125" y="624"/>
                  </a:lnTo>
                  <a:lnTo>
                    <a:pt x="1138" y="606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8"/>
            <p:cNvSpPr/>
            <p:nvPr/>
          </p:nvSpPr>
          <p:spPr bwMode="auto">
            <a:xfrm>
              <a:off x="8920" y="4849"/>
              <a:ext cx="2394" cy="1985"/>
            </a:xfrm>
            <a:custGeom>
              <a:avLst/>
              <a:gdLst>
                <a:gd name="T0" fmla="*/ 0 w 1111"/>
                <a:gd name="T1" fmla="*/ 567 h 921"/>
                <a:gd name="T2" fmla="*/ 17 w 1111"/>
                <a:gd name="T3" fmla="*/ 642 h 921"/>
                <a:gd name="T4" fmla="*/ 66 w 1111"/>
                <a:gd name="T5" fmla="*/ 691 h 921"/>
                <a:gd name="T6" fmla="*/ 115 w 1111"/>
                <a:gd name="T7" fmla="*/ 695 h 921"/>
                <a:gd name="T8" fmla="*/ 186 w 1111"/>
                <a:gd name="T9" fmla="*/ 687 h 921"/>
                <a:gd name="T10" fmla="*/ 221 w 1111"/>
                <a:gd name="T11" fmla="*/ 687 h 921"/>
                <a:gd name="T12" fmla="*/ 234 w 1111"/>
                <a:gd name="T13" fmla="*/ 749 h 921"/>
                <a:gd name="T14" fmla="*/ 248 w 1111"/>
                <a:gd name="T15" fmla="*/ 771 h 921"/>
                <a:gd name="T16" fmla="*/ 305 w 1111"/>
                <a:gd name="T17" fmla="*/ 757 h 921"/>
                <a:gd name="T18" fmla="*/ 358 w 1111"/>
                <a:gd name="T19" fmla="*/ 731 h 921"/>
                <a:gd name="T20" fmla="*/ 416 w 1111"/>
                <a:gd name="T21" fmla="*/ 722 h 921"/>
                <a:gd name="T22" fmla="*/ 469 w 1111"/>
                <a:gd name="T23" fmla="*/ 753 h 921"/>
                <a:gd name="T24" fmla="*/ 509 w 1111"/>
                <a:gd name="T25" fmla="*/ 811 h 921"/>
                <a:gd name="T26" fmla="*/ 562 w 1111"/>
                <a:gd name="T27" fmla="*/ 837 h 921"/>
                <a:gd name="T28" fmla="*/ 633 w 1111"/>
                <a:gd name="T29" fmla="*/ 842 h 921"/>
                <a:gd name="T30" fmla="*/ 717 w 1111"/>
                <a:gd name="T31" fmla="*/ 855 h 921"/>
                <a:gd name="T32" fmla="*/ 743 w 1111"/>
                <a:gd name="T33" fmla="*/ 890 h 921"/>
                <a:gd name="T34" fmla="*/ 814 w 1111"/>
                <a:gd name="T35" fmla="*/ 903 h 921"/>
                <a:gd name="T36" fmla="*/ 832 w 1111"/>
                <a:gd name="T37" fmla="*/ 873 h 921"/>
                <a:gd name="T38" fmla="*/ 885 w 1111"/>
                <a:gd name="T39" fmla="*/ 855 h 921"/>
                <a:gd name="T40" fmla="*/ 991 w 1111"/>
                <a:gd name="T41" fmla="*/ 824 h 921"/>
                <a:gd name="T42" fmla="*/ 1062 w 1111"/>
                <a:gd name="T43" fmla="*/ 793 h 921"/>
                <a:gd name="T44" fmla="*/ 1093 w 1111"/>
                <a:gd name="T45" fmla="*/ 757 h 921"/>
                <a:gd name="T46" fmla="*/ 1111 w 1111"/>
                <a:gd name="T47" fmla="*/ 673 h 921"/>
                <a:gd name="T48" fmla="*/ 1097 w 1111"/>
                <a:gd name="T49" fmla="*/ 616 h 921"/>
                <a:gd name="T50" fmla="*/ 1035 w 1111"/>
                <a:gd name="T51" fmla="*/ 571 h 921"/>
                <a:gd name="T52" fmla="*/ 1000 w 1111"/>
                <a:gd name="T53" fmla="*/ 563 h 921"/>
                <a:gd name="T54" fmla="*/ 973 w 1111"/>
                <a:gd name="T55" fmla="*/ 510 h 921"/>
                <a:gd name="T56" fmla="*/ 947 w 1111"/>
                <a:gd name="T57" fmla="*/ 496 h 921"/>
                <a:gd name="T58" fmla="*/ 903 w 1111"/>
                <a:gd name="T59" fmla="*/ 452 h 921"/>
                <a:gd name="T60" fmla="*/ 911 w 1111"/>
                <a:gd name="T61" fmla="*/ 386 h 921"/>
                <a:gd name="T62" fmla="*/ 947 w 1111"/>
                <a:gd name="T63" fmla="*/ 332 h 921"/>
                <a:gd name="T64" fmla="*/ 951 w 1111"/>
                <a:gd name="T65" fmla="*/ 293 h 921"/>
                <a:gd name="T66" fmla="*/ 885 w 1111"/>
                <a:gd name="T67" fmla="*/ 239 h 921"/>
                <a:gd name="T68" fmla="*/ 872 w 1111"/>
                <a:gd name="T69" fmla="*/ 217 h 921"/>
                <a:gd name="T70" fmla="*/ 867 w 1111"/>
                <a:gd name="T71" fmla="*/ 133 h 921"/>
                <a:gd name="T72" fmla="*/ 836 w 1111"/>
                <a:gd name="T73" fmla="*/ 89 h 921"/>
                <a:gd name="T74" fmla="*/ 752 w 1111"/>
                <a:gd name="T75" fmla="*/ 27 h 921"/>
                <a:gd name="T76" fmla="*/ 681 w 1111"/>
                <a:gd name="T77" fmla="*/ 40 h 921"/>
                <a:gd name="T78" fmla="*/ 624 w 1111"/>
                <a:gd name="T79" fmla="*/ 36 h 921"/>
                <a:gd name="T80" fmla="*/ 606 w 1111"/>
                <a:gd name="T81" fmla="*/ 5 h 921"/>
                <a:gd name="T82" fmla="*/ 588 w 1111"/>
                <a:gd name="T83" fmla="*/ 5 h 921"/>
                <a:gd name="T84" fmla="*/ 566 w 1111"/>
                <a:gd name="T85" fmla="*/ 14 h 921"/>
                <a:gd name="T86" fmla="*/ 531 w 1111"/>
                <a:gd name="T87" fmla="*/ 14 h 921"/>
                <a:gd name="T88" fmla="*/ 371 w 1111"/>
                <a:gd name="T89" fmla="*/ 5 h 921"/>
                <a:gd name="T90" fmla="*/ 287 w 1111"/>
                <a:gd name="T91" fmla="*/ 31 h 921"/>
                <a:gd name="T92" fmla="*/ 256 w 1111"/>
                <a:gd name="T93" fmla="*/ 89 h 921"/>
                <a:gd name="T94" fmla="*/ 261 w 1111"/>
                <a:gd name="T95" fmla="*/ 151 h 921"/>
                <a:gd name="T96" fmla="*/ 261 w 1111"/>
                <a:gd name="T97" fmla="*/ 226 h 921"/>
                <a:gd name="T98" fmla="*/ 239 w 1111"/>
                <a:gd name="T99" fmla="*/ 262 h 921"/>
                <a:gd name="T100" fmla="*/ 137 w 1111"/>
                <a:gd name="T101" fmla="*/ 301 h 921"/>
                <a:gd name="T102" fmla="*/ 53 w 1111"/>
                <a:gd name="T103" fmla="*/ 363 h 921"/>
                <a:gd name="T104" fmla="*/ 0 w 1111"/>
                <a:gd name="T105" fmla="*/ 377 h 921"/>
                <a:gd name="T106" fmla="*/ 13 w 1111"/>
                <a:gd name="T107" fmla="*/ 456 h 921"/>
                <a:gd name="T108" fmla="*/ 26 w 1111"/>
                <a:gd name="T109" fmla="*/ 496 h 921"/>
                <a:gd name="T110" fmla="*/ 9 w 1111"/>
                <a:gd name="T111" fmla="*/ 541 h 9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11" h="921">
                  <a:moveTo>
                    <a:pt x="9" y="541"/>
                  </a:moveTo>
                  <a:lnTo>
                    <a:pt x="9" y="541"/>
                  </a:lnTo>
                  <a:lnTo>
                    <a:pt x="0" y="567"/>
                  </a:lnTo>
                  <a:lnTo>
                    <a:pt x="0" y="594"/>
                  </a:lnTo>
                  <a:lnTo>
                    <a:pt x="9" y="620"/>
                  </a:lnTo>
                  <a:lnTo>
                    <a:pt x="17" y="642"/>
                  </a:lnTo>
                  <a:lnTo>
                    <a:pt x="31" y="660"/>
                  </a:lnTo>
                  <a:lnTo>
                    <a:pt x="48" y="678"/>
                  </a:lnTo>
                  <a:lnTo>
                    <a:pt x="66" y="691"/>
                  </a:lnTo>
                  <a:lnTo>
                    <a:pt x="84" y="695"/>
                  </a:lnTo>
                  <a:lnTo>
                    <a:pt x="115" y="695"/>
                  </a:lnTo>
                  <a:lnTo>
                    <a:pt x="150" y="691"/>
                  </a:lnTo>
                  <a:lnTo>
                    <a:pt x="186" y="687"/>
                  </a:lnTo>
                  <a:lnTo>
                    <a:pt x="199" y="682"/>
                  </a:lnTo>
                  <a:lnTo>
                    <a:pt x="212" y="682"/>
                  </a:lnTo>
                  <a:lnTo>
                    <a:pt x="221" y="687"/>
                  </a:lnTo>
                  <a:lnTo>
                    <a:pt x="225" y="691"/>
                  </a:lnTo>
                  <a:lnTo>
                    <a:pt x="234" y="713"/>
                  </a:lnTo>
                  <a:lnTo>
                    <a:pt x="234" y="749"/>
                  </a:lnTo>
                  <a:lnTo>
                    <a:pt x="239" y="762"/>
                  </a:lnTo>
                  <a:lnTo>
                    <a:pt x="248" y="771"/>
                  </a:lnTo>
                  <a:lnTo>
                    <a:pt x="261" y="771"/>
                  </a:lnTo>
                  <a:lnTo>
                    <a:pt x="274" y="771"/>
                  </a:lnTo>
                  <a:lnTo>
                    <a:pt x="305" y="757"/>
                  </a:lnTo>
                  <a:lnTo>
                    <a:pt x="332" y="744"/>
                  </a:lnTo>
                  <a:lnTo>
                    <a:pt x="358" y="731"/>
                  </a:lnTo>
                  <a:lnTo>
                    <a:pt x="376" y="726"/>
                  </a:lnTo>
                  <a:lnTo>
                    <a:pt x="398" y="722"/>
                  </a:lnTo>
                  <a:lnTo>
                    <a:pt x="416" y="722"/>
                  </a:lnTo>
                  <a:lnTo>
                    <a:pt x="433" y="726"/>
                  </a:lnTo>
                  <a:lnTo>
                    <a:pt x="456" y="735"/>
                  </a:lnTo>
                  <a:lnTo>
                    <a:pt x="469" y="753"/>
                  </a:lnTo>
                  <a:lnTo>
                    <a:pt x="495" y="793"/>
                  </a:lnTo>
                  <a:lnTo>
                    <a:pt x="509" y="811"/>
                  </a:lnTo>
                  <a:lnTo>
                    <a:pt x="522" y="824"/>
                  </a:lnTo>
                  <a:lnTo>
                    <a:pt x="540" y="833"/>
                  </a:lnTo>
                  <a:lnTo>
                    <a:pt x="562" y="837"/>
                  </a:lnTo>
                  <a:lnTo>
                    <a:pt x="593" y="842"/>
                  </a:lnTo>
                  <a:lnTo>
                    <a:pt x="633" y="842"/>
                  </a:lnTo>
                  <a:lnTo>
                    <a:pt x="668" y="842"/>
                  </a:lnTo>
                  <a:lnTo>
                    <a:pt x="695" y="846"/>
                  </a:lnTo>
                  <a:lnTo>
                    <a:pt x="717" y="855"/>
                  </a:lnTo>
                  <a:lnTo>
                    <a:pt x="730" y="864"/>
                  </a:lnTo>
                  <a:lnTo>
                    <a:pt x="739" y="877"/>
                  </a:lnTo>
                  <a:lnTo>
                    <a:pt x="743" y="890"/>
                  </a:lnTo>
                  <a:lnTo>
                    <a:pt x="743" y="921"/>
                  </a:lnTo>
                  <a:lnTo>
                    <a:pt x="814" y="903"/>
                  </a:lnTo>
                  <a:lnTo>
                    <a:pt x="819" y="886"/>
                  </a:lnTo>
                  <a:lnTo>
                    <a:pt x="832" y="873"/>
                  </a:lnTo>
                  <a:lnTo>
                    <a:pt x="849" y="855"/>
                  </a:lnTo>
                  <a:lnTo>
                    <a:pt x="885" y="855"/>
                  </a:lnTo>
                  <a:lnTo>
                    <a:pt x="925" y="846"/>
                  </a:lnTo>
                  <a:lnTo>
                    <a:pt x="960" y="837"/>
                  </a:lnTo>
                  <a:lnTo>
                    <a:pt x="991" y="824"/>
                  </a:lnTo>
                  <a:lnTo>
                    <a:pt x="1044" y="802"/>
                  </a:lnTo>
                  <a:lnTo>
                    <a:pt x="1062" y="793"/>
                  </a:lnTo>
                  <a:lnTo>
                    <a:pt x="1080" y="780"/>
                  </a:lnTo>
                  <a:lnTo>
                    <a:pt x="1093" y="757"/>
                  </a:lnTo>
                  <a:lnTo>
                    <a:pt x="1102" y="722"/>
                  </a:lnTo>
                  <a:lnTo>
                    <a:pt x="1111" y="673"/>
                  </a:lnTo>
                  <a:lnTo>
                    <a:pt x="1111" y="656"/>
                  </a:lnTo>
                  <a:lnTo>
                    <a:pt x="1111" y="642"/>
                  </a:lnTo>
                  <a:lnTo>
                    <a:pt x="1097" y="616"/>
                  </a:lnTo>
                  <a:lnTo>
                    <a:pt x="1080" y="598"/>
                  </a:lnTo>
                  <a:lnTo>
                    <a:pt x="1058" y="585"/>
                  </a:lnTo>
                  <a:lnTo>
                    <a:pt x="1035" y="571"/>
                  </a:lnTo>
                  <a:lnTo>
                    <a:pt x="1018" y="567"/>
                  </a:lnTo>
                  <a:lnTo>
                    <a:pt x="1000" y="563"/>
                  </a:lnTo>
                  <a:lnTo>
                    <a:pt x="996" y="536"/>
                  </a:lnTo>
                  <a:lnTo>
                    <a:pt x="982" y="518"/>
                  </a:lnTo>
                  <a:lnTo>
                    <a:pt x="973" y="510"/>
                  </a:lnTo>
                  <a:lnTo>
                    <a:pt x="969" y="505"/>
                  </a:lnTo>
                  <a:lnTo>
                    <a:pt x="947" y="496"/>
                  </a:lnTo>
                  <a:lnTo>
                    <a:pt x="925" y="483"/>
                  </a:lnTo>
                  <a:lnTo>
                    <a:pt x="911" y="470"/>
                  </a:lnTo>
                  <a:lnTo>
                    <a:pt x="903" y="452"/>
                  </a:lnTo>
                  <a:lnTo>
                    <a:pt x="903" y="430"/>
                  </a:lnTo>
                  <a:lnTo>
                    <a:pt x="903" y="408"/>
                  </a:lnTo>
                  <a:lnTo>
                    <a:pt x="911" y="386"/>
                  </a:lnTo>
                  <a:lnTo>
                    <a:pt x="925" y="368"/>
                  </a:lnTo>
                  <a:lnTo>
                    <a:pt x="947" y="332"/>
                  </a:lnTo>
                  <a:lnTo>
                    <a:pt x="956" y="310"/>
                  </a:lnTo>
                  <a:lnTo>
                    <a:pt x="956" y="297"/>
                  </a:lnTo>
                  <a:lnTo>
                    <a:pt x="951" y="293"/>
                  </a:lnTo>
                  <a:lnTo>
                    <a:pt x="911" y="266"/>
                  </a:lnTo>
                  <a:lnTo>
                    <a:pt x="885" y="239"/>
                  </a:lnTo>
                  <a:lnTo>
                    <a:pt x="876" y="226"/>
                  </a:lnTo>
                  <a:lnTo>
                    <a:pt x="872" y="217"/>
                  </a:lnTo>
                  <a:lnTo>
                    <a:pt x="876" y="182"/>
                  </a:lnTo>
                  <a:lnTo>
                    <a:pt x="872" y="155"/>
                  </a:lnTo>
                  <a:lnTo>
                    <a:pt x="867" y="133"/>
                  </a:lnTo>
                  <a:lnTo>
                    <a:pt x="858" y="116"/>
                  </a:lnTo>
                  <a:lnTo>
                    <a:pt x="845" y="93"/>
                  </a:lnTo>
                  <a:lnTo>
                    <a:pt x="836" y="89"/>
                  </a:lnTo>
                  <a:lnTo>
                    <a:pt x="770" y="9"/>
                  </a:lnTo>
                  <a:lnTo>
                    <a:pt x="752" y="27"/>
                  </a:lnTo>
                  <a:lnTo>
                    <a:pt x="730" y="36"/>
                  </a:lnTo>
                  <a:lnTo>
                    <a:pt x="708" y="40"/>
                  </a:lnTo>
                  <a:lnTo>
                    <a:pt x="681" y="40"/>
                  </a:lnTo>
                  <a:lnTo>
                    <a:pt x="641" y="40"/>
                  </a:lnTo>
                  <a:lnTo>
                    <a:pt x="624" y="36"/>
                  </a:lnTo>
                  <a:lnTo>
                    <a:pt x="619" y="27"/>
                  </a:lnTo>
                  <a:lnTo>
                    <a:pt x="615" y="9"/>
                  </a:lnTo>
                  <a:lnTo>
                    <a:pt x="606" y="5"/>
                  </a:lnTo>
                  <a:lnTo>
                    <a:pt x="602" y="0"/>
                  </a:lnTo>
                  <a:lnTo>
                    <a:pt x="593" y="0"/>
                  </a:lnTo>
                  <a:lnTo>
                    <a:pt x="588" y="5"/>
                  </a:lnTo>
                  <a:lnTo>
                    <a:pt x="575" y="14"/>
                  </a:lnTo>
                  <a:lnTo>
                    <a:pt x="566" y="14"/>
                  </a:lnTo>
                  <a:lnTo>
                    <a:pt x="549" y="18"/>
                  </a:lnTo>
                  <a:lnTo>
                    <a:pt x="535" y="14"/>
                  </a:lnTo>
                  <a:lnTo>
                    <a:pt x="531" y="14"/>
                  </a:lnTo>
                  <a:lnTo>
                    <a:pt x="429" y="9"/>
                  </a:lnTo>
                  <a:lnTo>
                    <a:pt x="371" y="5"/>
                  </a:lnTo>
                  <a:lnTo>
                    <a:pt x="336" y="9"/>
                  </a:lnTo>
                  <a:lnTo>
                    <a:pt x="309" y="18"/>
                  </a:lnTo>
                  <a:lnTo>
                    <a:pt x="287" y="31"/>
                  </a:lnTo>
                  <a:lnTo>
                    <a:pt x="270" y="49"/>
                  </a:lnTo>
                  <a:lnTo>
                    <a:pt x="261" y="67"/>
                  </a:lnTo>
                  <a:lnTo>
                    <a:pt x="256" y="89"/>
                  </a:lnTo>
                  <a:lnTo>
                    <a:pt x="256" y="120"/>
                  </a:lnTo>
                  <a:lnTo>
                    <a:pt x="261" y="151"/>
                  </a:lnTo>
                  <a:lnTo>
                    <a:pt x="265" y="186"/>
                  </a:lnTo>
                  <a:lnTo>
                    <a:pt x="265" y="208"/>
                  </a:lnTo>
                  <a:lnTo>
                    <a:pt x="261" y="226"/>
                  </a:lnTo>
                  <a:lnTo>
                    <a:pt x="256" y="244"/>
                  </a:lnTo>
                  <a:lnTo>
                    <a:pt x="248" y="257"/>
                  </a:lnTo>
                  <a:lnTo>
                    <a:pt x="239" y="262"/>
                  </a:lnTo>
                  <a:lnTo>
                    <a:pt x="168" y="266"/>
                  </a:lnTo>
                  <a:lnTo>
                    <a:pt x="137" y="301"/>
                  </a:lnTo>
                  <a:lnTo>
                    <a:pt x="106" y="328"/>
                  </a:lnTo>
                  <a:lnTo>
                    <a:pt x="75" y="350"/>
                  </a:lnTo>
                  <a:lnTo>
                    <a:pt x="53" y="363"/>
                  </a:lnTo>
                  <a:lnTo>
                    <a:pt x="31" y="368"/>
                  </a:lnTo>
                  <a:lnTo>
                    <a:pt x="17" y="372"/>
                  </a:lnTo>
                  <a:lnTo>
                    <a:pt x="0" y="377"/>
                  </a:lnTo>
                  <a:lnTo>
                    <a:pt x="4" y="452"/>
                  </a:lnTo>
                  <a:lnTo>
                    <a:pt x="13" y="456"/>
                  </a:lnTo>
                  <a:lnTo>
                    <a:pt x="22" y="470"/>
                  </a:lnTo>
                  <a:lnTo>
                    <a:pt x="26" y="483"/>
                  </a:lnTo>
                  <a:lnTo>
                    <a:pt x="26" y="496"/>
                  </a:lnTo>
                  <a:lnTo>
                    <a:pt x="22" y="518"/>
                  </a:lnTo>
                  <a:lnTo>
                    <a:pt x="9" y="54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任意多边形 9"/>
            <p:cNvSpPr/>
            <p:nvPr/>
          </p:nvSpPr>
          <p:spPr bwMode="auto">
            <a:xfrm>
              <a:off x="12315" y="4631"/>
              <a:ext cx="993" cy="649"/>
            </a:xfrm>
            <a:custGeom>
              <a:avLst/>
              <a:gdLst>
                <a:gd name="connsiteX0" fmla="*/ 156867 w 630379"/>
                <a:gd name="connsiteY0" fmla="*/ 0 h 411928"/>
                <a:gd name="connsiteX1" fmla="*/ 181501 w 630379"/>
                <a:gd name="connsiteY1" fmla="*/ 17791 h 411928"/>
                <a:gd name="connsiteX2" fmla="*/ 241716 w 630379"/>
                <a:gd name="connsiteY2" fmla="*/ 42425 h 411928"/>
                <a:gd name="connsiteX3" fmla="*/ 266350 w 630379"/>
                <a:gd name="connsiteY3" fmla="*/ 42425 h 411928"/>
                <a:gd name="connsiteX4" fmla="*/ 308774 w 630379"/>
                <a:gd name="connsiteY4" fmla="*/ 30108 h 411928"/>
                <a:gd name="connsiteX5" fmla="*/ 411414 w 630379"/>
                <a:gd name="connsiteY5" fmla="*/ 72533 h 411928"/>
                <a:gd name="connsiteX6" fmla="*/ 472998 w 630379"/>
                <a:gd name="connsiteY6" fmla="*/ 108114 h 411928"/>
                <a:gd name="connsiteX7" fmla="*/ 593429 w 630379"/>
                <a:gd name="connsiteY7" fmla="*/ 175172 h 411928"/>
                <a:gd name="connsiteX8" fmla="*/ 618062 w 630379"/>
                <a:gd name="connsiteY8" fmla="*/ 192963 h 411928"/>
                <a:gd name="connsiteX9" fmla="*/ 630379 w 630379"/>
                <a:gd name="connsiteY9" fmla="*/ 212123 h 411928"/>
                <a:gd name="connsiteX10" fmla="*/ 630379 w 630379"/>
                <a:gd name="connsiteY10" fmla="*/ 229914 h 411928"/>
                <a:gd name="connsiteX11" fmla="*/ 618062 w 630379"/>
                <a:gd name="connsiteY11" fmla="*/ 247705 h 411928"/>
                <a:gd name="connsiteX12" fmla="*/ 593429 w 630379"/>
                <a:gd name="connsiteY12" fmla="*/ 277812 h 411928"/>
                <a:gd name="connsiteX13" fmla="*/ 581112 w 630379"/>
                <a:gd name="connsiteY13" fmla="*/ 290129 h 411928"/>
                <a:gd name="connsiteX14" fmla="*/ 503106 w 630379"/>
                <a:gd name="connsiteY14" fmla="*/ 272338 h 411928"/>
                <a:gd name="connsiteX15" fmla="*/ 381307 w 630379"/>
                <a:gd name="connsiteY15" fmla="*/ 235388 h 411928"/>
                <a:gd name="connsiteX16" fmla="*/ 290984 w 630379"/>
                <a:gd name="connsiteY16" fmla="*/ 254547 h 411928"/>
                <a:gd name="connsiteX17" fmla="*/ 266350 w 630379"/>
                <a:gd name="connsiteY17" fmla="*/ 247705 h 411928"/>
                <a:gd name="connsiteX18" fmla="*/ 218451 w 630379"/>
                <a:gd name="connsiteY18" fmla="*/ 235388 h 411928"/>
                <a:gd name="connsiteX19" fmla="*/ 188344 w 630379"/>
                <a:gd name="connsiteY19" fmla="*/ 229914 h 411928"/>
                <a:gd name="connsiteX20" fmla="*/ 156867 w 630379"/>
                <a:gd name="connsiteY20" fmla="*/ 235388 h 411928"/>
                <a:gd name="connsiteX21" fmla="*/ 139077 w 630379"/>
                <a:gd name="connsiteY21" fmla="*/ 235388 h 411928"/>
                <a:gd name="connsiteX22" fmla="*/ 126760 w 630379"/>
                <a:gd name="connsiteY22" fmla="*/ 254547 h 411928"/>
                <a:gd name="connsiteX23" fmla="*/ 121286 w 630379"/>
                <a:gd name="connsiteY23" fmla="*/ 265495 h 411928"/>
                <a:gd name="connsiteX24" fmla="*/ 108969 w 630379"/>
                <a:gd name="connsiteY24" fmla="*/ 277812 h 411928"/>
                <a:gd name="connsiteX25" fmla="*/ 84335 w 630379"/>
                <a:gd name="connsiteY25" fmla="*/ 290129 h 411928"/>
                <a:gd name="connsiteX26" fmla="*/ 66544 w 630379"/>
                <a:gd name="connsiteY26" fmla="*/ 290129 h 411928"/>
                <a:gd name="connsiteX27" fmla="*/ 61070 w 630379"/>
                <a:gd name="connsiteY27" fmla="*/ 296972 h 411928"/>
                <a:gd name="connsiteX28" fmla="*/ 61070 w 630379"/>
                <a:gd name="connsiteY28" fmla="*/ 327079 h 411928"/>
                <a:gd name="connsiteX29" fmla="*/ 103495 w 630379"/>
                <a:gd name="connsiteY29" fmla="*/ 314762 h 411928"/>
                <a:gd name="connsiteX30" fmla="*/ 145919 w 630379"/>
                <a:gd name="connsiteY30" fmla="*/ 302446 h 411928"/>
                <a:gd name="connsiteX31" fmla="*/ 176027 w 630379"/>
                <a:gd name="connsiteY31" fmla="*/ 296972 h 411928"/>
                <a:gd name="connsiteX32" fmla="*/ 199292 w 630379"/>
                <a:gd name="connsiteY32" fmla="*/ 302446 h 411928"/>
                <a:gd name="connsiteX33" fmla="*/ 218451 w 630379"/>
                <a:gd name="connsiteY33" fmla="*/ 314762 h 411928"/>
                <a:gd name="connsiteX34" fmla="*/ 230768 w 630379"/>
                <a:gd name="connsiteY34" fmla="*/ 332553 h 411928"/>
                <a:gd name="connsiteX35" fmla="*/ 241716 w 630379"/>
                <a:gd name="connsiteY35" fmla="*/ 339396 h 411928"/>
                <a:gd name="connsiteX36" fmla="*/ 368990 w 630379"/>
                <a:gd name="connsiteY36" fmla="*/ 344870 h 411928"/>
                <a:gd name="connsiteX37" fmla="*/ 388149 w 630379"/>
                <a:gd name="connsiteY37" fmla="*/ 392769 h 411928"/>
                <a:gd name="connsiteX38" fmla="*/ 363516 w 630379"/>
                <a:gd name="connsiteY38" fmla="*/ 399611 h 411928"/>
                <a:gd name="connsiteX39" fmla="*/ 308774 w 630379"/>
                <a:gd name="connsiteY39" fmla="*/ 411928 h 411928"/>
                <a:gd name="connsiteX40" fmla="*/ 273193 w 630379"/>
                <a:gd name="connsiteY40" fmla="*/ 411928 h 411928"/>
                <a:gd name="connsiteX41" fmla="*/ 236242 w 630379"/>
                <a:gd name="connsiteY41" fmla="*/ 405086 h 411928"/>
                <a:gd name="connsiteX42" fmla="*/ 199292 w 630379"/>
                <a:gd name="connsiteY42" fmla="*/ 399611 h 411928"/>
                <a:gd name="connsiteX43" fmla="*/ 163710 w 630379"/>
                <a:gd name="connsiteY43" fmla="*/ 381820 h 411928"/>
                <a:gd name="connsiteX44" fmla="*/ 126760 w 630379"/>
                <a:gd name="connsiteY44" fmla="*/ 374978 h 411928"/>
                <a:gd name="connsiteX45" fmla="*/ 96652 w 630379"/>
                <a:gd name="connsiteY45" fmla="*/ 369504 h 411928"/>
                <a:gd name="connsiteX46" fmla="*/ 61070 w 630379"/>
                <a:gd name="connsiteY46" fmla="*/ 369504 h 411928"/>
                <a:gd name="connsiteX47" fmla="*/ 48754 w 630379"/>
                <a:gd name="connsiteY47" fmla="*/ 369504 h 411928"/>
                <a:gd name="connsiteX48" fmla="*/ 30963 w 630379"/>
                <a:gd name="connsiteY48" fmla="*/ 362661 h 411928"/>
                <a:gd name="connsiteX49" fmla="*/ 11803 w 630379"/>
                <a:gd name="connsiteY49" fmla="*/ 350344 h 411928"/>
                <a:gd name="connsiteX50" fmla="*/ 0 w 630379"/>
                <a:gd name="connsiteY50" fmla="*/ 338541 h 411928"/>
                <a:gd name="connsiteX51" fmla="*/ 8417 w 630379"/>
                <a:gd name="connsiteY51" fmla="*/ 273970 h 411928"/>
                <a:gd name="connsiteX52" fmla="*/ 2325 w 630379"/>
                <a:gd name="connsiteY52" fmla="*/ 249602 h 411928"/>
                <a:gd name="connsiteX53" fmla="*/ 18646 w 630379"/>
                <a:gd name="connsiteY53" fmla="*/ 235388 h 411928"/>
                <a:gd name="connsiteX54" fmla="*/ 30963 w 630379"/>
                <a:gd name="connsiteY54" fmla="*/ 205280 h 411928"/>
                <a:gd name="connsiteX55" fmla="*/ 36437 w 630379"/>
                <a:gd name="connsiteY55" fmla="*/ 180647 h 411928"/>
                <a:gd name="connsiteX56" fmla="*/ 48754 w 630379"/>
                <a:gd name="connsiteY56" fmla="*/ 162856 h 411928"/>
                <a:gd name="connsiteX57" fmla="*/ 66544 w 630379"/>
                <a:gd name="connsiteY57" fmla="*/ 162856 h 411928"/>
                <a:gd name="connsiteX58" fmla="*/ 84335 w 630379"/>
                <a:gd name="connsiteY58" fmla="*/ 162856 h 411928"/>
                <a:gd name="connsiteX59" fmla="*/ 126760 w 630379"/>
                <a:gd name="connsiteY59" fmla="*/ 162856 h 411928"/>
                <a:gd name="connsiteX60" fmla="*/ 133602 w 630379"/>
                <a:gd name="connsiteY60" fmla="*/ 162856 h 411928"/>
                <a:gd name="connsiteX61" fmla="*/ 139077 w 630379"/>
                <a:gd name="connsiteY61" fmla="*/ 150539 h 411928"/>
                <a:gd name="connsiteX62" fmla="*/ 145919 w 630379"/>
                <a:gd name="connsiteY62" fmla="*/ 127274 h 411928"/>
                <a:gd name="connsiteX63" fmla="*/ 145919 w 630379"/>
                <a:gd name="connsiteY63" fmla="*/ 90323 h 411928"/>
                <a:gd name="connsiteX64" fmla="*/ 139077 w 630379"/>
                <a:gd name="connsiteY64" fmla="*/ 60216 h 411928"/>
                <a:gd name="connsiteX65" fmla="*/ 139077 w 630379"/>
                <a:gd name="connsiteY65" fmla="*/ 35582 h 411928"/>
                <a:gd name="connsiteX66" fmla="*/ 145919 w 630379"/>
                <a:gd name="connsiteY66" fmla="*/ 17791 h 41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30379" h="411928">
                  <a:moveTo>
                    <a:pt x="156867" y="0"/>
                  </a:moveTo>
                  <a:lnTo>
                    <a:pt x="181501" y="17791"/>
                  </a:lnTo>
                  <a:lnTo>
                    <a:pt x="241716" y="42425"/>
                  </a:lnTo>
                  <a:lnTo>
                    <a:pt x="266350" y="42425"/>
                  </a:lnTo>
                  <a:lnTo>
                    <a:pt x="308774" y="30108"/>
                  </a:lnTo>
                  <a:lnTo>
                    <a:pt x="411414" y="72533"/>
                  </a:lnTo>
                  <a:lnTo>
                    <a:pt x="472998" y="108114"/>
                  </a:lnTo>
                  <a:lnTo>
                    <a:pt x="593429" y="175172"/>
                  </a:lnTo>
                  <a:lnTo>
                    <a:pt x="618062" y="192963"/>
                  </a:lnTo>
                  <a:lnTo>
                    <a:pt x="630379" y="212123"/>
                  </a:lnTo>
                  <a:lnTo>
                    <a:pt x="630379" y="229914"/>
                  </a:lnTo>
                  <a:lnTo>
                    <a:pt x="618062" y="247705"/>
                  </a:lnTo>
                  <a:lnTo>
                    <a:pt x="593429" y="277812"/>
                  </a:lnTo>
                  <a:lnTo>
                    <a:pt x="581112" y="290129"/>
                  </a:lnTo>
                  <a:lnTo>
                    <a:pt x="503106" y="272338"/>
                  </a:lnTo>
                  <a:lnTo>
                    <a:pt x="381307" y="235388"/>
                  </a:lnTo>
                  <a:lnTo>
                    <a:pt x="290984" y="254547"/>
                  </a:lnTo>
                  <a:lnTo>
                    <a:pt x="266350" y="247705"/>
                  </a:lnTo>
                  <a:lnTo>
                    <a:pt x="218451" y="235388"/>
                  </a:lnTo>
                  <a:lnTo>
                    <a:pt x="188344" y="229914"/>
                  </a:lnTo>
                  <a:lnTo>
                    <a:pt x="156867" y="235388"/>
                  </a:lnTo>
                  <a:lnTo>
                    <a:pt x="139077" y="235388"/>
                  </a:lnTo>
                  <a:lnTo>
                    <a:pt x="126760" y="254547"/>
                  </a:lnTo>
                  <a:lnTo>
                    <a:pt x="121286" y="265495"/>
                  </a:lnTo>
                  <a:lnTo>
                    <a:pt x="108969" y="277812"/>
                  </a:lnTo>
                  <a:lnTo>
                    <a:pt x="84335" y="290129"/>
                  </a:lnTo>
                  <a:lnTo>
                    <a:pt x="66544" y="290129"/>
                  </a:lnTo>
                  <a:lnTo>
                    <a:pt x="61070" y="296972"/>
                  </a:lnTo>
                  <a:lnTo>
                    <a:pt x="61070" y="327079"/>
                  </a:lnTo>
                  <a:lnTo>
                    <a:pt x="103495" y="314762"/>
                  </a:lnTo>
                  <a:lnTo>
                    <a:pt x="145919" y="302446"/>
                  </a:lnTo>
                  <a:lnTo>
                    <a:pt x="176027" y="296972"/>
                  </a:lnTo>
                  <a:lnTo>
                    <a:pt x="199292" y="302446"/>
                  </a:lnTo>
                  <a:lnTo>
                    <a:pt x="218451" y="314762"/>
                  </a:lnTo>
                  <a:lnTo>
                    <a:pt x="230768" y="332553"/>
                  </a:lnTo>
                  <a:lnTo>
                    <a:pt x="241716" y="339396"/>
                  </a:lnTo>
                  <a:lnTo>
                    <a:pt x="368990" y="344870"/>
                  </a:lnTo>
                  <a:lnTo>
                    <a:pt x="388149" y="392769"/>
                  </a:lnTo>
                  <a:lnTo>
                    <a:pt x="363516" y="399611"/>
                  </a:lnTo>
                  <a:lnTo>
                    <a:pt x="308774" y="411928"/>
                  </a:lnTo>
                  <a:lnTo>
                    <a:pt x="273193" y="411928"/>
                  </a:lnTo>
                  <a:lnTo>
                    <a:pt x="236242" y="405086"/>
                  </a:lnTo>
                  <a:lnTo>
                    <a:pt x="199292" y="399611"/>
                  </a:lnTo>
                  <a:lnTo>
                    <a:pt x="163710" y="381820"/>
                  </a:lnTo>
                  <a:lnTo>
                    <a:pt x="126760" y="374978"/>
                  </a:lnTo>
                  <a:lnTo>
                    <a:pt x="96652" y="369504"/>
                  </a:lnTo>
                  <a:lnTo>
                    <a:pt x="61070" y="369504"/>
                  </a:lnTo>
                  <a:lnTo>
                    <a:pt x="48754" y="369504"/>
                  </a:lnTo>
                  <a:lnTo>
                    <a:pt x="30963" y="362661"/>
                  </a:lnTo>
                  <a:lnTo>
                    <a:pt x="11803" y="350344"/>
                  </a:lnTo>
                  <a:lnTo>
                    <a:pt x="0" y="338541"/>
                  </a:lnTo>
                  <a:lnTo>
                    <a:pt x="8417" y="273970"/>
                  </a:lnTo>
                  <a:lnTo>
                    <a:pt x="2325" y="249602"/>
                  </a:lnTo>
                  <a:lnTo>
                    <a:pt x="18646" y="235388"/>
                  </a:lnTo>
                  <a:lnTo>
                    <a:pt x="30963" y="205280"/>
                  </a:lnTo>
                  <a:lnTo>
                    <a:pt x="36437" y="180647"/>
                  </a:lnTo>
                  <a:lnTo>
                    <a:pt x="48754" y="162856"/>
                  </a:lnTo>
                  <a:lnTo>
                    <a:pt x="66544" y="162856"/>
                  </a:lnTo>
                  <a:lnTo>
                    <a:pt x="84335" y="162856"/>
                  </a:lnTo>
                  <a:lnTo>
                    <a:pt x="126760" y="162856"/>
                  </a:lnTo>
                  <a:lnTo>
                    <a:pt x="133602" y="162856"/>
                  </a:lnTo>
                  <a:lnTo>
                    <a:pt x="139077" y="150539"/>
                  </a:lnTo>
                  <a:lnTo>
                    <a:pt x="145919" y="127274"/>
                  </a:lnTo>
                  <a:lnTo>
                    <a:pt x="145919" y="90323"/>
                  </a:lnTo>
                  <a:lnTo>
                    <a:pt x="139077" y="60216"/>
                  </a:lnTo>
                  <a:lnTo>
                    <a:pt x="139077" y="35582"/>
                  </a:lnTo>
                  <a:lnTo>
                    <a:pt x="145919" y="17791"/>
                  </a:lnTo>
                  <a:close/>
                </a:path>
              </a:pathLst>
            </a:custGeom>
            <a:solidFill>
              <a:srgbClr val="992F1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20"/>
            <p:cNvSpPr/>
            <p:nvPr/>
          </p:nvSpPr>
          <p:spPr bwMode="auto">
            <a:xfrm>
              <a:off x="9368" y="2969"/>
              <a:ext cx="1841" cy="1509"/>
            </a:xfrm>
            <a:custGeom>
              <a:avLst/>
              <a:gdLst>
                <a:gd name="T0" fmla="*/ 22 w 854"/>
                <a:gd name="T1" fmla="*/ 576 h 700"/>
                <a:gd name="T2" fmla="*/ 35 w 854"/>
                <a:gd name="T3" fmla="*/ 594 h 700"/>
                <a:gd name="T4" fmla="*/ 53 w 854"/>
                <a:gd name="T5" fmla="*/ 669 h 700"/>
                <a:gd name="T6" fmla="*/ 88 w 854"/>
                <a:gd name="T7" fmla="*/ 700 h 700"/>
                <a:gd name="T8" fmla="*/ 93 w 854"/>
                <a:gd name="T9" fmla="*/ 691 h 700"/>
                <a:gd name="T10" fmla="*/ 186 w 854"/>
                <a:gd name="T11" fmla="*/ 656 h 700"/>
                <a:gd name="T12" fmla="*/ 261 w 854"/>
                <a:gd name="T13" fmla="*/ 642 h 700"/>
                <a:gd name="T14" fmla="*/ 367 w 854"/>
                <a:gd name="T15" fmla="*/ 660 h 700"/>
                <a:gd name="T16" fmla="*/ 407 w 854"/>
                <a:gd name="T17" fmla="*/ 687 h 700"/>
                <a:gd name="T18" fmla="*/ 460 w 854"/>
                <a:gd name="T19" fmla="*/ 695 h 700"/>
                <a:gd name="T20" fmla="*/ 540 w 854"/>
                <a:gd name="T21" fmla="*/ 642 h 700"/>
                <a:gd name="T22" fmla="*/ 540 w 854"/>
                <a:gd name="T23" fmla="*/ 620 h 700"/>
                <a:gd name="T24" fmla="*/ 557 w 854"/>
                <a:gd name="T25" fmla="*/ 602 h 700"/>
                <a:gd name="T26" fmla="*/ 575 w 854"/>
                <a:gd name="T27" fmla="*/ 580 h 700"/>
                <a:gd name="T28" fmla="*/ 566 w 854"/>
                <a:gd name="T29" fmla="*/ 527 h 700"/>
                <a:gd name="T30" fmla="*/ 597 w 854"/>
                <a:gd name="T31" fmla="*/ 474 h 700"/>
                <a:gd name="T32" fmla="*/ 650 w 854"/>
                <a:gd name="T33" fmla="*/ 425 h 700"/>
                <a:gd name="T34" fmla="*/ 690 w 854"/>
                <a:gd name="T35" fmla="*/ 421 h 700"/>
                <a:gd name="T36" fmla="*/ 730 w 854"/>
                <a:gd name="T37" fmla="*/ 394 h 700"/>
                <a:gd name="T38" fmla="*/ 739 w 854"/>
                <a:gd name="T39" fmla="*/ 368 h 700"/>
                <a:gd name="T40" fmla="*/ 757 w 854"/>
                <a:gd name="T41" fmla="*/ 341 h 700"/>
                <a:gd name="T42" fmla="*/ 819 w 854"/>
                <a:gd name="T43" fmla="*/ 315 h 700"/>
                <a:gd name="T44" fmla="*/ 850 w 854"/>
                <a:gd name="T45" fmla="*/ 310 h 700"/>
                <a:gd name="T46" fmla="*/ 819 w 854"/>
                <a:gd name="T47" fmla="*/ 257 h 700"/>
                <a:gd name="T48" fmla="*/ 801 w 854"/>
                <a:gd name="T49" fmla="*/ 226 h 700"/>
                <a:gd name="T50" fmla="*/ 743 w 854"/>
                <a:gd name="T51" fmla="*/ 213 h 700"/>
                <a:gd name="T52" fmla="*/ 699 w 854"/>
                <a:gd name="T53" fmla="*/ 204 h 700"/>
                <a:gd name="T54" fmla="*/ 695 w 854"/>
                <a:gd name="T55" fmla="*/ 160 h 700"/>
                <a:gd name="T56" fmla="*/ 672 w 854"/>
                <a:gd name="T57" fmla="*/ 146 h 700"/>
                <a:gd name="T58" fmla="*/ 619 w 854"/>
                <a:gd name="T59" fmla="*/ 182 h 700"/>
                <a:gd name="T60" fmla="*/ 593 w 854"/>
                <a:gd name="T61" fmla="*/ 186 h 700"/>
                <a:gd name="T62" fmla="*/ 580 w 854"/>
                <a:gd name="T63" fmla="*/ 138 h 700"/>
                <a:gd name="T64" fmla="*/ 575 w 854"/>
                <a:gd name="T65" fmla="*/ 58 h 700"/>
                <a:gd name="T66" fmla="*/ 575 w 854"/>
                <a:gd name="T67" fmla="*/ 22 h 700"/>
                <a:gd name="T68" fmla="*/ 526 w 854"/>
                <a:gd name="T69" fmla="*/ 0 h 700"/>
                <a:gd name="T70" fmla="*/ 451 w 854"/>
                <a:gd name="T71" fmla="*/ 18 h 700"/>
                <a:gd name="T72" fmla="*/ 358 w 854"/>
                <a:gd name="T73" fmla="*/ 40 h 700"/>
                <a:gd name="T74" fmla="*/ 327 w 854"/>
                <a:gd name="T75" fmla="*/ 67 h 700"/>
                <a:gd name="T76" fmla="*/ 341 w 854"/>
                <a:gd name="T77" fmla="*/ 120 h 700"/>
                <a:gd name="T78" fmla="*/ 358 w 854"/>
                <a:gd name="T79" fmla="*/ 173 h 700"/>
                <a:gd name="T80" fmla="*/ 327 w 854"/>
                <a:gd name="T81" fmla="*/ 191 h 700"/>
                <a:gd name="T82" fmla="*/ 301 w 854"/>
                <a:gd name="T83" fmla="*/ 186 h 700"/>
                <a:gd name="T84" fmla="*/ 248 w 854"/>
                <a:gd name="T85" fmla="*/ 195 h 700"/>
                <a:gd name="T86" fmla="*/ 199 w 854"/>
                <a:gd name="T87" fmla="*/ 244 h 700"/>
                <a:gd name="T88" fmla="*/ 168 w 854"/>
                <a:gd name="T89" fmla="*/ 270 h 700"/>
                <a:gd name="T90" fmla="*/ 141 w 854"/>
                <a:gd name="T91" fmla="*/ 270 h 700"/>
                <a:gd name="T92" fmla="*/ 124 w 854"/>
                <a:gd name="T93" fmla="*/ 262 h 700"/>
                <a:gd name="T94" fmla="*/ 132 w 854"/>
                <a:gd name="T95" fmla="*/ 306 h 700"/>
                <a:gd name="T96" fmla="*/ 93 w 854"/>
                <a:gd name="T97" fmla="*/ 350 h 700"/>
                <a:gd name="T98" fmla="*/ 31 w 854"/>
                <a:gd name="T99" fmla="*/ 390 h 700"/>
                <a:gd name="T100" fmla="*/ 0 w 854"/>
                <a:gd name="T101" fmla="*/ 461 h 700"/>
                <a:gd name="T102" fmla="*/ 9 w 854"/>
                <a:gd name="T103" fmla="*/ 567 h 7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4" h="700">
                  <a:moveTo>
                    <a:pt x="9" y="567"/>
                  </a:moveTo>
                  <a:lnTo>
                    <a:pt x="9" y="567"/>
                  </a:lnTo>
                  <a:lnTo>
                    <a:pt x="22" y="576"/>
                  </a:lnTo>
                  <a:lnTo>
                    <a:pt x="31" y="585"/>
                  </a:lnTo>
                  <a:lnTo>
                    <a:pt x="35" y="594"/>
                  </a:lnTo>
                  <a:lnTo>
                    <a:pt x="40" y="625"/>
                  </a:lnTo>
                  <a:lnTo>
                    <a:pt x="44" y="651"/>
                  </a:lnTo>
                  <a:lnTo>
                    <a:pt x="53" y="669"/>
                  </a:lnTo>
                  <a:lnTo>
                    <a:pt x="62" y="682"/>
                  </a:lnTo>
                  <a:lnTo>
                    <a:pt x="79" y="695"/>
                  </a:lnTo>
                  <a:lnTo>
                    <a:pt x="88" y="700"/>
                  </a:lnTo>
                  <a:lnTo>
                    <a:pt x="93" y="691"/>
                  </a:lnTo>
                  <a:lnTo>
                    <a:pt x="132" y="673"/>
                  </a:lnTo>
                  <a:lnTo>
                    <a:pt x="168" y="660"/>
                  </a:lnTo>
                  <a:lnTo>
                    <a:pt x="186" y="656"/>
                  </a:lnTo>
                  <a:lnTo>
                    <a:pt x="203" y="660"/>
                  </a:lnTo>
                  <a:lnTo>
                    <a:pt x="261" y="642"/>
                  </a:lnTo>
                  <a:lnTo>
                    <a:pt x="301" y="642"/>
                  </a:lnTo>
                  <a:lnTo>
                    <a:pt x="336" y="651"/>
                  </a:lnTo>
                  <a:lnTo>
                    <a:pt x="367" y="660"/>
                  </a:lnTo>
                  <a:lnTo>
                    <a:pt x="394" y="678"/>
                  </a:lnTo>
                  <a:lnTo>
                    <a:pt x="407" y="687"/>
                  </a:lnTo>
                  <a:lnTo>
                    <a:pt x="420" y="695"/>
                  </a:lnTo>
                  <a:lnTo>
                    <a:pt x="438" y="695"/>
                  </a:lnTo>
                  <a:lnTo>
                    <a:pt x="460" y="695"/>
                  </a:lnTo>
                  <a:lnTo>
                    <a:pt x="482" y="682"/>
                  </a:lnTo>
                  <a:lnTo>
                    <a:pt x="513" y="664"/>
                  </a:lnTo>
                  <a:lnTo>
                    <a:pt x="540" y="642"/>
                  </a:lnTo>
                  <a:lnTo>
                    <a:pt x="535" y="633"/>
                  </a:lnTo>
                  <a:lnTo>
                    <a:pt x="540" y="620"/>
                  </a:lnTo>
                  <a:lnTo>
                    <a:pt x="544" y="611"/>
                  </a:lnTo>
                  <a:lnTo>
                    <a:pt x="549" y="607"/>
                  </a:lnTo>
                  <a:lnTo>
                    <a:pt x="557" y="602"/>
                  </a:lnTo>
                  <a:lnTo>
                    <a:pt x="575" y="607"/>
                  </a:lnTo>
                  <a:lnTo>
                    <a:pt x="580" y="589"/>
                  </a:lnTo>
                  <a:lnTo>
                    <a:pt x="575" y="580"/>
                  </a:lnTo>
                  <a:lnTo>
                    <a:pt x="575" y="567"/>
                  </a:lnTo>
                  <a:lnTo>
                    <a:pt x="566" y="563"/>
                  </a:lnTo>
                  <a:lnTo>
                    <a:pt x="566" y="527"/>
                  </a:lnTo>
                  <a:lnTo>
                    <a:pt x="575" y="509"/>
                  </a:lnTo>
                  <a:lnTo>
                    <a:pt x="597" y="474"/>
                  </a:lnTo>
                  <a:lnTo>
                    <a:pt x="611" y="452"/>
                  </a:lnTo>
                  <a:lnTo>
                    <a:pt x="628" y="434"/>
                  </a:lnTo>
                  <a:lnTo>
                    <a:pt x="650" y="425"/>
                  </a:lnTo>
                  <a:lnTo>
                    <a:pt x="672" y="421"/>
                  </a:lnTo>
                  <a:lnTo>
                    <a:pt x="690" y="421"/>
                  </a:lnTo>
                  <a:lnTo>
                    <a:pt x="708" y="412"/>
                  </a:lnTo>
                  <a:lnTo>
                    <a:pt x="721" y="403"/>
                  </a:lnTo>
                  <a:lnTo>
                    <a:pt x="730" y="394"/>
                  </a:lnTo>
                  <a:lnTo>
                    <a:pt x="739" y="377"/>
                  </a:lnTo>
                  <a:lnTo>
                    <a:pt x="739" y="368"/>
                  </a:lnTo>
                  <a:lnTo>
                    <a:pt x="743" y="359"/>
                  </a:lnTo>
                  <a:lnTo>
                    <a:pt x="748" y="350"/>
                  </a:lnTo>
                  <a:lnTo>
                    <a:pt x="757" y="341"/>
                  </a:lnTo>
                  <a:lnTo>
                    <a:pt x="770" y="332"/>
                  </a:lnTo>
                  <a:lnTo>
                    <a:pt x="788" y="324"/>
                  </a:lnTo>
                  <a:lnTo>
                    <a:pt x="819" y="315"/>
                  </a:lnTo>
                  <a:lnTo>
                    <a:pt x="854" y="315"/>
                  </a:lnTo>
                  <a:lnTo>
                    <a:pt x="850" y="310"/>
                  </a:lnTo>
                  <a:lnTo>
                    <a:pt x="841" y="306"/>
                  </a:lnTo>
                  <a:lnTo>
                    <a:pt x="827" y="288"/>
                  </a:lnTo>
                  <a:lnTo>
                    <a:pt x="819" y="257"/>
                  </a:lnTo>
                  <a:lnTo>
                    <a:pt x="814" y="239"/>
                  </a:lnTo>
                  <a:lnTo>
                    <a:pt x="801" y="226"/>
                  </a:lnTo>
                  <a:lnTo>
                    <a:pt x="792" y="217"/>
                  </a:lnTo>
                  <a:lnTo>
                    <a:pt x="779" y="213"/>
                  </a:lnTo>
                  <a:lnTo>
                    <a:pt x="743" y="213"/>
                  </a:lnTo>
                  <a:lnTo>
                    <a:pt x="712" y="213"/>
                  </a:lnTo>
                  <a:lnTo>
                    <a:pt x="699" y="204"/>
                  </a:lnTo>
                  <a:lnTo>
                    <a:pt x="699" y="191"/>
                  </a:lnTo>
                  <a:lnTo>
                    <a:pt x="699" y="173"/>
                  </a:lnTo>
                  <a:lnTo>
                    <a:pt x="695" y="160"/>
                  </a:lnTo>
                  <a:lnTo>
                    <a:pt x="686" y="151"/>
                  </a:lnTo>
                  <a:lnTo>
                    <a:pt x="681" y="146"/>
                  </a:lnTo>
                  <a:lnTo>
                    <a:pt x="672" y="146"/>
                  </a:lnTo>
                  <a:lnTo>
                    <a:pt x="650" y="155"/>
                  </a:lnTo>
                  <a:lnTo>
                    <a:pt x="619" y="182"/>
                  </a:lnTo>
                  <a:lnTo>
                    <a:pt x="611" y="186"/>
                  </a:lnTo>
                  <a:lnTo>
                    <a:pt x="602" y="186"/>
                  </a:lnTo>
                  <a:lnTo>
                    <a:pt x="593" y="186"/>
                  </a:lnTo>
                  <a:lnTo>
                    <a:pt x="588" y="182"/>
                  </a:lnTo>
                  <a:lnTo>
                    <a:pt x="580" y="160"/>
                  </a:lnTo>
                  <a:lnTo>
                    <a:pt x="580" y="138"/>
                  </a:lnTo>
                  <a:lnTo>
                    <a:pt x="575" y="84"/>
                  </a:lnTo>
                  <a:lnTo>
                    <a:pt x="575" y="58"/>
                  </a:lnTo>
                  <a:lnTo>
                    <a:pt x="580" y="49"/>
                  </a:lnTo>
                  <a:lnTo>
                    <a:pt x="580" y="36"/>
                  </a:lnTo>
                  <a:lnTo>
                    <a:pt x="575" y="22"/>
                  </a:lnTo>
                  <a:lnTo>
                    <a:pt x="566" y="9"/>
                  </a:lnTo>
                  <a:lnTo>
                    <a:pt x="549" y="5"/>
                  </a:lnTo>
                  <a:lnTo>
                    <a:pt x="526" y="0"/>
                  </a:lnTo>
                  <a:lnTo>
                    <a:pt x="491" y="9"/>
                  </a:lnTo>
                  <a:lnTo>
                    <a:pt x="451" y="18"/>
                  </a:lnTo>
                  <a:lnTo>
                    <a:pt x="411" y="27"/>
                  </a:lnTo>
                  <a:lnTo>
                    <a:pt x="380" y="36"/>
                  </a:lnTo>
                  <a:lnTo>
                    <a:pt x="358" y="40"/>
                  </a:lnTo>
                  <a:lnTo>
                    <a:pt x="336" y="53"/>
                  </a:lnTo>
                  <a:lnTo>
                    <a:pt x="332" y="58"/>
                  </a:lnTo>
                  <a:lnTo>
                    <a:pt x="327" y="67"/>
                  </a:lnTo>
                  <a:lnTo>
                    <a:pt x="327" y="80"/>
                  </a:lnTo>
                  <a:lnTo>
                    <a:pt x="332" y="89"/>
                  </a:lnTo>
                  <a:lnTo>
                    <a:pt x="341" y="120"/>
                  </a:lnTo>
                  <a:lnTo>
                    <a:pt x="354" y="151"/>
                  </a:lnTo>
                  <a:lnTo>
                    <a:pt x="358" y="173"/>
                  </a:lnTo>
                  <a:lnTo>
                    <a:pt x="349" y="186"/>
                  </a:lnTo>
                  <a:lnTo>
                    <a:pt x="341" y="191"/>
                  </a:lnTo>
                  <a:lnTo>
                    <a:pt x="327" y="191"/>
                  </a:lnTo>
                  <a:lnTo>
                    <a:pt x="314" y="191"/>
                  </a:lnTo>
                  <a:lnTo>
                    <a:pt x="301" y="186"/>
                  </a:lnTo>
                  <a:lnTo>
                    <a:pt x="287" y="186"/>
                  </a:lnTo>
                  <a:lnTo>
                    <a:pt x="265" y="191"/>
                  </a:lnTo>
                  <a:lnTo>
                    <a:pt x="248" y="195"/>
                  </a:lnTo>
                  <a:lnTo>
                    <a:pt x="230" y="208"/>
                  </a:lnTo>
                  <a:lnTo>
                    <a:pt x="212" y="222"/>
                  </a:lnTo>
                  <a:lnTo>
                    <a:pt x="199" y="244"/>
                  </a:lnTo>
                  <a:lnTo>
                    <a:pt x="177" y="266"/>
                  </a:lnTo>
                  <a:lnTo>
                    <a:pt x="168" y="270"/>
                  </a:lnTo>
                  <a:lnTo>
                    <a:pt x="159" y="275"/>
                  </a:lnTo>
                  <a:lnTo>
                    <a:pt x="150" y="275"/>
                  </a:lnTo>
                  <a:lnTo>
                    <a:pt x="141" y="270"/>
                  </a:lnTo>
                  <a:lnTo>
                    <a:pt x="124" y="257"/>
                  </a:lnTo>
                  <a:lnTo>
                    <a:pt x="124" y="262"/>
                  </a:lnTo>
                  <a:lnTo>
                    <a:pt x="128" y="270"/>
                  </a:lnTo>
                  <a:lnTo>
                    <a:pt x="132" y="293"/>
                  </a:lnTo>
                  <a:lnTo>
                    <a:pt x="132" y="306"/>
                  </a:lnTo>
                  <a:lnTo>
                    <a:pt x="124" y="324"/>
                  </a:lnTo>
                  <a:lnTo>
                    <a:pt x="110" y="337"/>
                  </a:lnTo>
                  <a:lnTo>
                    <a:pt x="93" y="350"/>
                  </a:lnTo>
                  <a:lnTo>
                    <a:pt x="48" y="377"/>
                  </a:lnTo>
                  <a:lnTo>
                    <a:pt x="31" y="390"/>
                  </a:lnTo>
                  <a:lnTo>
                    <a:pt x="13" y="403"/>
                  </a:lnTo>
                  <a:lnTo>
                    <a:pt x="4" y="430"/>
                  </a:lnTo>
                  <a:lnTo>
                    <a:pt x="0" y="461"/>
                  </a:lnTo>
                  <a:lnTo>
                    <a:pt x="0" y="505"/>
                  </a:lnTo>
                  <a:lnTo>
                    <a:pt x="9" y="563"/>
                  </a:lnTo>
                  <a:lnTo>
                    <a:pt x="9" y="56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1"/>
            <p:cNvSpPr/>
            <p:nvPr/>
          </p:nvSpPr>
          <p:spPr bwMode="auto">
            <a:xfrm>
              <a:off x="7344" y="2721"/>
              <a:ext cx="2308" cy="1793"/>
            </a:xfrm>
            <a:custGeom>
              <a:avLst/>
              <a:gdLst>
                <a:gd name="T0" fmla="*/ 903 w 1071"/>
                <a:gd name="T1" fmla="*/ 673 h 832"/>
                <a:gd name="T2" fmla="*/ 943 w 1071"/>
                <a:gd name="T3" fmla="*/ 678 h 832"/>
                <a:gd name="T4" fmla="*/ 939 w 1071"/>
                <a:gd name="T5" fmla="*/ 620 h 832"/>
                <a:gd name="T6" fmla="*/ 952 w 1071"/>
                <a:gd name="T7" fmla="*/ 523 h 832"/>
                <a:gd name="T8" fmla="*/ 1032 w 1071"/>
                <a:gd name="T9" fmla="*/ 470 h 832"/>
                <a:gd name="T10" fmla="*/ 1063 w 1071"/>
                <a:gd name="T11" fmla="*/ 439 h 832"/>
                <a:gd name="T12" fmla="*/ 1067 w 1071"/>
                <a:gd name="T13" fmla="*/ 385 h 832"/>
                <a:gd name="T14" fmla="*/ 1063 w 1071"/>
                <a:gd name="T15" fmla="*/ 372 h 832"/>
                <a:gd name="T16" fmla="*/ 1040 w 1071"/>
                <a:gd name="T17" fmla="*/ 323 h 832"/>
                <a:gd name="T18" fmla="*/ 1027 w 1071"/>
                <a:gd name="T19" fmla="*/ 266 h 832"/>
                <a:gd name="T20" fmla="*/ 974 w 1071"/>
                <a:gd name="T21" fmla="*/ 275 h 832"/>
                <a:gd name="T22" fmla="*/ 952 w 1071"/>
                <a:gd name="T23" fmla="*/ 257 h 832"/>
                <a:gd name="T24" fmla="*/ 903 w 1071"/>
                <a:gd name="T25" fmla="*/ 239 h 832"/>
                <a:gd name="T26" fmla="*/ 859 w 1071"/>
                <a:gd name="T27" fmla="*/ 257 h 832"/>
                <a:gd name="T28" fmla="*/ 740 w 1071"/>
                <a:gd name="T29" fmla="*/ 230 h 832"/>
                <a:gd name="T30" fmla="*/ 647 w 1071"/>
                <a:gd name="T31" fmla="*/ 173 h 832"/>
                <a:gd name="T32" fmla="*/ 585 w 1071"/>
                <a:gd name="T33" fmla="*/ 93 h 832"/>
                <a:gd name="T34" fmla="*/ 567 w 1071"/>
                <a:gd name="T35" fmla="*/ 45 h 832"/>
                <a:gd name="T36" fmla="*/ 536 w 1071"/>
                <a:gd name="T37" fmla="*/ 5 h 832"/>
                <a:gd name="T38" fmla="*/ 514 w 1071"/>
                <a:gd name="T39" fmla="*/ 9 h 832"/>
                <a:gd name="T40" fmla="*/ 487 w 1071"/>
                <a:gd name="T41" fmla="*/ 53 h 832"/>
                <a:gd name="T42" fmla="*/ 416 w 1071"/>
                <a:gd name="T43" fmla="*/ 9 h 832"/>
                <a:gd name="T44" fmla="*/ 381 w 1071"/>
                <a:gd name="T45" fmla="*/ 31 h 832"/>
                <a:gd name="T46" fmla="*/ 363 w 1071"/>
                <a:gd name="T47" fmla="*/ 45 h 832"/>
                <a:gd name="T48" fmla="*/ 328 w 1071"/>
                <a:gd name="T49" fmla="*/ 40 h 832"/>
                <a:gd name="T50" fmla="*/ 310 w 1071"/>
                <a:gd name="T51" fmla="*/ 98 h 832"/>
                <a:gd name="T52" fmla="*/ 292 w 1071"/>
                <a:gd name="T53" fmla="*/ 182 h 832"/>
                <a:gd name="T54" fmla="*/ 275 w 1071"/>
                <a:gd name="T55" fmla="*/ 354 h 832"/>
                <a:gd name="T56" fmla="*/ 266 w 1071"/>
                <a:gd name="T57" fmla="*/ 394 h 832"/>
                <a:gd name="T58" fmla="*/ 217 w 1071"/>
                <a:gd name="T59" fmla="*/ 439 h 832"/>
                <a:gd name="T60" fmla="*/ 195 w 1071"/>
                <a:gd name="T61" fmla="*/ 478 h 832"/>
                <a:gd name="T62" fmla="*/ 191 w 1071"/>
                <a:gd name="T63" fmla="*/ 554 h 832"/>
                <a:gd name="T64" fmla="*/ 164 w 1071"/>
                <a:gd name="T65" fmla="*/ 571 h 832"/>
                <a:gd name="T66" fmla="*/ 111 w 1071"/>
                <a:gd name="T67" fmla="*/ 554 h 832"/>
                <a:gd name="T68" fmla="*/ 84 w 1071"/>
                <a:gd name="T69" fmla="*/ 576 h 832"/>
                <a:gd name="T70" fmla="*/ 14 w 1071"/>
                <a:gd name="T71" fmla="*/ 607 h 832"/>
                <a:gd name="T72" fmla="*/ 0 w 1071"/>
                <a:gd name="T73" fmla="*/ 647 h 832"/>
                <a:gd name="T74" fmla="*/ 22 w 1071"/>
                <a:gd name="T75" fmla="*/ 695 h 832"/>
                <a:gd name="T76" fmla="*/ 62 w 1071"/>
                <a:gd name="T77" fmla="*/ 700 h 832"/>
                <a:gd name="T78" fmla="*/ 98 w 1071"/>
                <a:gd name="T79" fmla="*/ 691 h 832"/>
                <a:gd name="T80" fmla="*/ 115 w 1071"/>
                <a:gd name="T81" fmla="*/ 740 h 832"/>
                <a:gd name="T82" fmla="*/ 120 w 1071"/>
                <a:gd name="T83" fmla="*/ 802 h 832"/>
                <a:gd name="T84" fmla="*/ 138 w 1071"/>
                <a:gd name="T85" fmla="*/ 832 h 832"/>
                <a:gd name="T86" fmla="*/ 230 w 1071"/>
                <a:gd name="T87" fmla="*/ 828 h 832"/>
                <a:gd name="T88" fmla="*/ 257 w 1071"/>
                <a:gd name="T89" fmla="*/ 806 h 832"/>
                <a:gd name="T90" fmla="*/ 306 w 1071"/>
                <a:gd name="T91" fmla="*/ 784 h 832"/>
                <a:gd name="T92" fmla="*/ 328 w 1071"/>
                <a:gd name="T93" fmla="*/ 784 h 832"/>
                <a:gd name="T94" fmla="*/ 403 w 1071"/>
                <a:gd name="T95" fmla="*/ 828 h 832"/>
                <a:gd name="T96" fmla="*/ 394 w 1071"/>
                <a:gd name="T97" fmla="*/ 722 h 832"/>
                <a:gd name="T98" fmla="*/ 394 w 1071"/>
                <a:gd name="T99" fmla="*/ 686 h 832"/>
                <a:gd name="T100" fmla="*/ 416 w 1071"/>
                <a:gd name="T101" fmla="*/ 664 h 832"/>
                <a:gd name="T102" fmla="*/ 492 w 1071"/>
                <a:gd name="T103" fmla="*/ 695 h 832"/>
                <a:gd name="T104" fmla="*/ 580 w 1071"/>
                <a:gd name="T105" fmla="*/ 757 h 832"/>
                <a:gd name="T106" fmla="*/ 647 w 1071"/>
                <a:gd name="T107" fmla="*/ 762 h 832"/>
                <a:gd name="T108" fmla="*/ 713 w 1071"/>
                <a:gd name="T109" fmla="*/ 726 h 832"/>
                <a:gd name="T110" fmla="*/ 735 w 1071"/>
                <a:gd name="T111" fmla="*/ 700 h 832"/>
                <a:gd name="T112" fmla="*/ 775 w 1071"/>
                <a:gd name="T113" fmla="*/ 655 h 832"/>
                <a:gd name="T114" fmla="*/ 819 w 1071"/>
                <a:gd name="T115" fmla="*/ 682 h 832"/>
                <a:gd name="T116" fmla="*/ 868 w 1071"/>
                <a:gd name="T117" fmla="*/ 686 h 8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71" h="832">
                  <a:moveTo>
                    <a:pt x="890" y="678"/>
                  </a:moveTo>
                  <a:lnTo>
                    <a:pt x="890" y="678"/>
                  </a:lnTo>
                  <a:lnTo>
                    <a:pt x="903" y="673"/>
                  </a:lnTo>
                  <a:lnTo>
                    <a:pt x="921" y="673"/>
                  </a:lnTo>
                  <a:lnTo>
                    <a:pt x="934" y="673"/>
                  </a:lnTo>
                  <a:lnTo>
                    <a:pt x="943" y="678"/>
                  </a:lnTo>
                  <a:lnTo>
                    <a:pt x="948" y="678"/>
                  </a:lnTo>
                  <a:lnTo>
                    <a:pt x="939" y="620"/>
                  </a:lnTo>
                  <a:lnTo>
                    <a:pt x="939" y="576"/>
                  </a:lnTo>
                  <a:lnTo>
                    <a:pt x="943" y="545"/>
                  </a:lnTo>
                  <a:lnTo>
                    <a:pt x="952" y="523"/>
                  </a:lnTo>
                  <a:lnTo>
                    <a:pt x="965" y="505"/>
                  </a:lnTo>
                  <a:lnTo>
                    <a:pt x="987" y="492"/>
                  </a:lnTo>
                  <a:lnTo>
                    <a:pt x="1032" y="470"/>
                  </a:lnTo>
                  <a:lnTo>
                    <a:pt x="1049" y="452"/>
                  </a:lnTo>
                  <a:lnTo>
                    <a:pt x="1063" y="439"/>
                  </a:lnTo>
                  <a:lnTo>
                    <a:pt x="1067" y="421"/>
                  </a:lnTo>
                  <a:lnTo>
                    <a:pt x="1071" y="408"/>
                  </a:lnTo>
                  <a:lnTo>
                    <a:pt x="1067" y="385"/>
                  </a:lnTo>
                  <a:lnTo>
                    <a:pt x="1063" y="377"/>
                  </a:lnTo>
                  <a:lnTo>
                    <a:pt x="1063" y="372"/>
                  </a:lnTo>
                  <a:lnTo>
                    <a:pt x="1049" y="350"/>
                  </a:lnTo>
                  <a:lnTo>
                    <a:pt x="1040" y="323"/>
                  </a:lnTo>
                  <a:lnTo>
                    <a:pt x="1032" y="288"/>
                  </a:lnTo>
                  <a:lnTo>
                    <a:pt x="1027" y="266"/>
                  </a:lnTo>
                  <a:lnTo>
                    <a:pt x="1018" y="261"/>
                  </a:lnTo>
                  <a:lnTo>
                    <a:pt x="1010" y="261"/>
                  </a:lnTo>
                  <a:lnTo>
                    <a:pt x="974" y="275"/>
                  </a:lnTo>
                  <a:lnTo>
                    <a:pt x="965" y="266"/>
                  </a:lnTo>
                  <a:lnTo>
                    <a:pt x="952" y="257"/>
                  </a:lnTo>
                  <a:lnTo>
                    <a:pt x="939" y="248"/>
                  </a:lnTo>
                  <a:lnTo>
                    <a:pt x="921" y="239"/>
                  </a:lnTo>
                  <a:lnTo>
                    <a:pt x="903" y="239"/>
                  </a:lnTo>
                  <a:lnTo>
                    <a:pt x="881" y="244"/>
                  </a:lnTo>
                  <a:lnTo>
                    <a:pt x="859" y="257"/>
                  </a:lnTo>
                  <a:lnTo>
                    <a:pt x="824" y="253"/>
                  </a:lnTo>
                  <a:lnTo>
                    <a:pt x="784" y="244"/>
                  </a:lnTo>
                  <a:lnTo>
                    <a:pt x="740" y="230"/>
                  </a:lnTo>
                  <a:lnTo>
                    <a:pt x="691" y="204"/>
                  </a:lnTo>
                  <a:lnTo>
                    <a:pt x="669" y="191"/>
                  </a:lnTo>
                  <a:lnTo>
                    <a:pt x="647" y="173"/>
                  </a:lnTo>
                  <a:lnTo>
                    <a:pt x="624" y="151"/>
                  </a:lnTo>
                  <a:lnTo>
                    <a:pt x="602" y="124"/>
                  </a:lnTo>
                  <a:lnTo>
                    <a:pt x="585" y="93"/>
                  </a:lnTo>
                  <a:lnTo>
                    <a:pt x="571" y="62"/>
                  </a:lnTo>
                  <a:lnTo>
                    <a:pt x="567" y="45"/>
                  </a:lnTo>
                  <a:lnTo>
                    <a:pt x="558" y="27"/>
                  </a:lnTo>
                  <a:lnTo>
                    <a:pt x="549" y="14"/>
                  </a:lnTo>
                  <a:lnTo>
                    <a:pt x="536" y="5"/>
                  </a:lnTo>
                  <a:lnTo>
                    <a:pt x="527" y="0"/>
                  </a:lnTo>
                  <a:lnTo>
                    <a:pt x="523" y="5"/>
                  </a:lnTo>
                  <a:lnTo>
                    <a:pt x="514" y="9"/>
                  </a:lnTo>
                  <a:lnTo>
                    <a:pt x="505" y="18"/>
                  </a:lnTo>
                  <a:lnTo>
                    <a:pt x="487" y="53"/>
                  </a:lnTo>
                  <a:lnTo>
                    <a:pt x="425" y="14"/>
                  </a:lnTo>
                  <a:lnTo>
                    <a:pt x="416" y="9"/>
                  </a:lnTo>
                  <a:lnTo>
                    <a:pt x="412" y="9"/>
                  </a:lnTo>
                  <a:lnTo>
                    <a:pt x="394" y="18"/>
                  </a:lnTo>
                  <a:lnTo>
                    <a:pt x="381" y="31"/>
                  </a:lnTo>
                  <a:lnTo>
                    <a:pt x="372" y="49"/>
                  </a:lnTo>
                  <a:lnTo>
                    <a:pt x="363" y="45"/>
                  </a:lnTo>
                  <a:lnTo>
                    <a:pt x="350" y="40"/>
                  </a:lnTo>
                  <a:lnTo>
                    <a:pt x="341" y="36"/>
                  </a:lnTo>
                  <a:lnTo>
                    <a:pt x="328" y="40"/>
                  </a:lnTo>
                  <a:lnTo>
                    <a:pt x="319" y="49"/>
                  </a:lnTo>
                  <a:lnTo>
                    <a:pt x="310" y="67"/>
                  </a:lnTo>
                  <a:lnTo>
                    <a:pt x="310" y="98"/>
                  </a:lnTo>
                  <a:lnTo>
                    <a:pt x="301" y="142"/>
                  </a:lnTo>
                  <a:lnTo>
                    <a:pt x="292" y="182"/>
                  </a:lnTo>
                  <a:lnTo>
                    <a:pt x="284" y="213"/>
                  </a:lnTo>
                  <a:lnTo>
                    <a:pt x="275" y="354"/>
                  </a:lnTo>
                  <a:lnTo>
                    <a:pt x="275" y="368"/>
                  </a:lnTo>
                  <a:lnTo>
                    <a:pt x="270" y="377"/>
                  </a:lnTo>
                  <a:lnTo>
                    <a:pt x="266" y="394"/>
                  </a:lnTo>
                  <a:lnTo>
                    <a:pt x="257" y="412"/>
                  </a:lnTo>
                  <a:lnTo>
                    <a:pt x="239" y="425"/>
                  </a:lnTo>
                  <a:lnTo>
                    <a:pt x="217" y="439"/>
                  </a:lnTo>
                  <a:lnTo>
                    <a:pt x="186" y="452"/>
                  </a:lnTo>
                  <a:lnTo>
                    <a:pt x="195" y="478"/>
                  </a:lnTo>
                  <a:lnTo>
                    <a:pt x="195" y="505"/>
                  </a:lnTo>
                  <a:lnTo>
                    <a:pt x="195" y="531"/>
                  </a:lnTo>
                  <a:lnTo>
                    <a:pt x="191" y="554"/>
                  </a:lnTo>
                  <a:lnTo>
                    <a:pt x="186" y="562"/>
                  </a:lnTo>
                  <a:lnTo>
                    <a:pt x="177" y="571"/>
                  </a:lnTo>
                  <a:lnTo>
                    <a:pt x="164" y="571"/>
                  </a:lnTo>
                  <a:lnTo>
                    <a:pt x="151" y="571"/>
                  </a:lnTo>
                  <a:lnTo>
                    <a:pt x="133" y="567"/>
                  </a:lnTo>
                  <a:lnTo>
                    <a:pt x="111" y="554"/>
                  </a:lnTo>
                  <a:lnTo>
                    <a:pt x="98" y="562"/>
                  </a:lnTo>
                  <a:lnTo>
                    <a:pt x="84" y="576"/>
                  </a:lnTo>
                  <a:lnTo>
                    <a:pt x="76" y="598"/>
                  </a:lnTo>
                  <a:lnTo>
                    <a:pt x="14" y="607"/>
                  </a:lnTo>
                  <a:lnTo>
                    <a:pt x="9" y="620"/>
                  </a:lnTo>
                  <a:lnTo>
                    <a:pt x="0" y="633"/>
                  </a:lnTo>
                  <a:lnTo>
                    <a:pt x="0" y="647"/>
                  </a:lnTo>
                  <a:lnTo>
                    <a:pt x="0" y="664"/>
                  </a:lnTo>
                  <a:lnTo>
                    <a:pt x="9" y="682"/>
                  </a:lnTo>
                  <a:lnTo>
                    <a:pt x="22" y="695"/>
                  </a:lnTo>
                  <a:lnTo>
                    <a:pt x="49" y="704"/>
                  </a:lnTo>
                  <a:lnTo>
                    <a:pt x="62" y="700"/>
                  </a:lnTo>
                  <a:lnTo>
                    <a:pt x="71" y="691"/>
                  </a:lnTo>
                  <a:lnTo>
                    <a:pt x="84" y="686"/>
                  </a:lnTo>
                  <a:lnTo>
                    <a:pt x="98" y="691"/>
                  </a:lnTo>
                  <a:lnTo>
                    <a:pt x="107" y="695"/>
                  </a:lnTo>
                  <a:lnTo>
                    <a:pt x="111" y="713"/>
                  </a:lnTo>
                  <a:lnTo>
                    <a:pt x="115" y="740"/>
                  </a:lnTo>
                  <a:lnTo>
                    <a:pt x="111" y="775"/>
                  </a:lnTo>
                  <a:lnTo>
                    <a:pt x="120" y="802"/>
                  </a:lnTo>
                  <a:lnTo>
                    <a:pt x="124" y="819"/>
                  </a:lnTo>
                  <a:lnTo>
                    <a:pt x="138" y="832"/>
                  </a:lnTo>
                  <a:lnTo>
                    <a:pt x="160" y="832"/>
                  </a:lnTo>
                  <a:lnTo>
                    <a:pt x="191" y="832"/>
                  </a:lnTo>
                  <a:lnTo>
                    <a:pt x="230" y="828"/>
                  </a:lnTo>
                  <a:lnTo>
                    <a:pt x="244" y="819"/>
                  </a:lnTo>
                  <a:lnTo>
                    <a:pt x="257" y="806"/>
                  </a:lnTo>
                  <a:lnTo>
                    <a:pt x="270" y="797"/>
                  </a:lnTo>
                  <a:lnTo>
                    <a:pt x="284" y="788"/>
                  </a:lnTo>
                  <a:lnTo>
                    <a:pt x="306" y="784"/>
                  </a:lnTo>
                  <a:lnTo>
                    <a:pt x="323" y="784"/>
                  </a:lnTo>
                  <a:lnTo>
                    <a:pt x="328" y="784"/>
                  </a:lnTo>
                  <a:lnTo>
                    <a:pt x="377" y="824"/>
                  </a:lnTo>
                  <a:lnTo>
                    <a:pt x="394" y="828"/>
                  </a:lnTo>
                  <a:lnTo>
                    <a:pt x="403" y="828"/>
                  </a:lnTo>
                  <a:lnTo>
                    <a:pt x="408" y="815"/>
                  </a:lnTo>
                  <a:lnTo>
                    <a:pt x="408" y="793"/>
                  </a:lnTo>
                  <a:lnTo>
                    <a:pt x="394" y="722"/>
                  </a:lnTo>
                  <a:lnTo>
                    <a:pt x="394" y="700"/>
                  </a:lnTo>
                  <a:lnTo>
                    <a:pt x="394" y="686"/>
                  </a:lnTo>
                  <a:lnTo>
                    <a:pt x="399" y="673"/>
                  </a:lnTo>
                  <a:lnTo>
                    <a:pt x="408" y="669"/>
                  </a:lnTo>
                  <a:lnTo>
                    <a:pt x="416" y="664"/>
                  </a:lnTo>
                  <a:lnTo>
                    <a:pt x="430" y="669"/>
                  </a:lnTo>
                  <a:lnTo>
                    <a:pt x="461" y="678"/>
                  </a:lnTo>
                  <a:lnTo>
                    <a:pt x="492" y="695"/>
                  </a:lnTo>
                  <a:lnTo>
                    <a:pt x="527" y="717"/>
                  </a:lnTo>
                  <a:lnTo>
                    <a:pt x="580" y="757"/>
                  </a:lnTo>
                  <a:lnTo>
                    <a:pt x="598" y="766"/>
                  </a:lnTo>
                  <a:lnTo>
                    <a:pt x="620" y="766"/>
                  </a:lnTo>
                  <a:lnTo>
                    <a:pt x="647" y="762"/>
                  </a:lnTo>
                  <a:lnTo>
                    <a:pt x="669" y="753"/>
                  </a:lnTo>
                  <a:lnTo>
                    <a:pt x="691" y="740"/>
                  </a:lnTo>
                  <a:lnTo>
                    <a:pt x="713" y="726"/>
                  </a:lnTo>
                  <a:lnTo>
                    <a:pt x="726" y="713"/>
                  </a:lnTo>
                  <a:lnTo>
                    <a:pt x="735" y="700"/>
                  </a:lnTo>
                  <a:lnTo>
                    <a:pt x="748" y="682"/>
                  </a:lnTo>
                  <a:lnTo>
                    <a:pt x="762" y="669"/>
                  </a:lnTo>
                  <a:lnTo>
                    <a:pt x="775" y="655"/>
                  </a:lnTo>
                  <a:lnTo>
                    <a:pt x="793" y="669"/>
                  </a:lnTo>
                  <a:lnTo>
                    <a:pt x="819" y="682"/>
                  </a:lnTo>
                  <a:lnTo>
                    <a:pt x="832" y="686"/>
                  </a:lnTo>
                  <a:lnTo>
                    <a:pt x="850" y="691"/>
                  </a:lnTo>
                  <a:lnTo>
                    <a:pt x="868" y="686"/>
                  </a:lnTo>
                  <a:lnTo>
                    <a:pt x="890" y="67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55"/>
            <p:cNvSpPr/>
            <p:nvPr/>
          </p:nvSpPr>
          <p:spPr bwMode="auto">
            <a:xfrm>
              <a:off x="9986" y="5269"/>
              <a:ext cx="67" cy="67"/>
            </a:xfrm>
            <a:custGeom>
              <a:avLst/>
              <a:gdLst>
                <a:gd name="T0" fmla="*/ 31 w 31"/>
                <a:gd name="T1" fmla="*/ 13 h 31"/>
                <a:gd name="T2" fmla="*/ 31 w 31"/>
                <a:gd name="T3" fmla="*/ 13 h 31"/>
                <a:gd name="T4" fmla="*/ 27 w 31"/>
                <a:gd name="T5" fmla="*/ 27 h 31"/>
                <a:gd name="T6" fmla="*/ 18 w 31"/>
                <a:gd name="T7" fmla="*/ 31 h 31"/>
                <a:gd name="T8" fmla="*/ 18 w 31"/>
                <a:gd name="T9" fmla="*/ 31 h 31"/>
                <a:gd name="T10" fmla="*/ 5 w 31"/>
                <a:gd name="T11" fmla="*/ 27 h 31"/>
                <a:gd name="T12" fmla="*/ 0 w 31"/>
                <a:gd name="T13" fmla="*/ 13 h 31"/>
                <a:gd name="T14" fmla="*/ 0 w 31"/>
                <a:gd name="T15" fmla="*/ 13 h 31"/>
                <a:gd name="T16" fmla="*/ 5 w 31"/>
                <a:gd name="T17" fmla="*/ 5 h 31"/>
                <a:gd name="T18" fmla="*/ 18 w 31"/>
                <a:gd name="T19" fmla="*/ 0 h 31"/>
                <a:gd name="T20" fmla="*/ 18 w 31"/>
                <a:gd name="T21" fmla="*/ 0 h 31"/>
                <a:gd name="T22" fmla="*/ 27 w 31"/>
                <a:gd name="T23" fmla="*/ 5 h 31"/>
                <a:gd name="T24" fmla="*/ 31 w 31"/>
                <a:gd name="T25" fmla="*/ 13 h 31"/>
                <a:gd name="T26" fmla="*/ 31 w 31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7"/>
                  </a:lnTo>
                  <a:lnTo>
                    <a:pt x="18" y="31"/>
                  </a:lnTo>
                  <a:lnTo>
                    <a:pt x="5" y="27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27" y="5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56"/>
            <p:cNvSpPr/>
            <p:nvPr/>
          </p:nvSpPr>
          <p:spPr bwMode="auto">
            <a:xfrm>
              <a:off x="9950" y="5232"/>
              <a:ext cx="142" cy="142"/>
            </a:xfrm>
            <a:custGeom>
              <a:avLst/>
              <a:gdLst>
                <a:gd name="T0" fmla="*/ 66 w 66"/>
                <a:gd name="T1" fmla="*/ 30 h 66"/>
                <a:gd name="T2" fmla="*/ 66 w 66"/>
                <a:gd name="T3" fmla="*/ 30 h 66"/>
                <a:gd name="T4" fmla="*/ 66 w 66"/>
                <a:gd name="T5" fmla="*/ 44 h 66"/>
                <a:gd name="T6" fmla="*/ 57 w 66"/>
                <a:gd name="T7" fmla="*/ 57 h 66"/>
                <a:gd name="T8" fmla="*/ 48 w 66"/>
                <a:gd name="T9" fmla="*/ 61 h 66"/>
                <a:gd name="T10" fmla="*/ 35 w 66"/>
                <a:gd name="T11" fmla="*/ 66 h 66"/>
                <a:gd name="T12" fmla="*/ 35 w 66"/>
                <a:gd name="T13" fmla="*/ 66 h 66"/>
                <a:gd name="T14" fmla="*/ 22 w 66"/>
                <a:gd name="T15" fmla="*/ 61 h 66"/>
                <a:gd name="T16" fmla="*/ 9 w 66"/>
                <a:gd name="T17" fmla="*/ 57 h 66"/>
                <a:gd name="T18" fmla="*/ 4 w 66"/>
                <a:gd name="T19" fmla="*/ 44 h 66"/>
                <a:gd name="T20" fmla="*/ 0 w 66"/>
                <a:gd name="T21" fmla="*/ 30 h 66"/>
                <a:gd name="T22" fmla="*/ 0 w 66"/>
                <a:gd name="T23" fmla="*/ 30 h 66"/>
                <a:gd name="T24" fmla="*/ 4 w 66"/>
                <a:gd name="T25" fmla="*/ 17 h 66"/>
                <a:gd name="T26" fmla="*/ 9 w 66"/>
                <a:gd name="T27" fmla="*/ 8 h 66"/>
                <a:gd name="T28" fmla="*/ 22 w 66"/>
                <a:gd name="T29" fmla="*/ 0 h 66"/>
                <a:gd name="T30" fmla="*/ 35 w 66"/>
                <a:gd name="T31" fmla="*/ 0 h 66"/>
                <a:gd name="T32" fmla="*/ 35 w 66"/>
                <a:gd name="T33" fmla="*/ 0 h 66"/>
                <a:gd name="T34" fmla="*/ 48 w 66"/>
                <a:gd name="T35" fmla="*/ 0 h 66"/>
                <a:gd name="T36" fmla="*/ 57 w 66"/>
                <a:gd name="T37" fmla="*/ 8 h 66"/>
                <a:gd name="T38" fmla="*/ 66 w 66"/>
                <a:gd name="T39" fmla="*/ 17 h 66"/>
                <a:gd name="T40" fmla="*/ 66 w 66"/>
                <a:gd name="T41" fmla="*/ 30 h 66"/>
                <a:gd name="T42" fmla="*/ 66 w 66"/>
                <a:gd name="T43" fmla="*/ 30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6">
                  <a:moveTo>
                    <a:pt x="66" y="30"/>
                  </a:moveTo>
                  <a:lnTo>
                    <a:pt x="66" y="30"/>
                  </a:lnTo>
                  <a:lnTo>
                    <a:pt x="66" y="44"/>
                  </a:lnTo>
                  <a:lnTo>
                    <a:pt x="57" y="57"/>
                  </a:lnTo>
                  <a:lnTo>
                    <a:pt x="48" y="61"/>
                  </a:lnTo>
                  <a:lnTo>
                    <a:pt x="35" y="66"/>
                  </a:lnTo>
                  <a:lnTo>
                    <a:pt x="22" y="61"/>
                  </a:lnTo>
                  <a:lnTo>
                    <a:pt x="9" y="57"/>
                  </a:lnTo>
                  <a:lnTo>
                    <a:pt x="4" y="44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9" y="8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7" y="8"/>
                  </a:lnTo>
                  <a:lnTo>
                    <a:pt x="66" y="17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57"/>
            <p:cNvSpPr/>
            <p:nvPr/>
          </p:nvSpPr>
          <p:spPr bwMode="auto">
            <a:xfrm>
              <a:off x="10159" y="3495"/>
              <a:ext cx="67" cy="56"/>
            </a:xfrm>
            <a:custGeom>
              <a:avLst/>
              <a:gdLst>
                <a:gd name="T0" fmla="*/ 31 w 31"/>
                <a:gd name="T1" fmla="*/ 13 h 26"/>
                <a:gd name="T2" fmla="*/ 31 w 31"/>
                <a:gd name="T3" fmla="*/ 13 h 26"/>
                <a:gd name="T4" fmla="*/ 27 w 31"/>
                <a:gd name="T5" fmla="*/ 22 h 26"/>
                <a:gd name="T6" fmla="*/ 18 w 31"/>
                <a:gd name="T7" fmla="*/ 26 h 26"/>
                <a:gd name="T8" fmla="*/ 18 w 31"/>
                <a:gd name="T9" fmla="*/ 26 h 26"/>
                <a:gd name="T10" fmla="*/ 4 w 31"/>
                <a:gd name="T11" fmla="*/ 22 h 26"/>
                <a:gd name="T12" fmla="*/ 0 w 31"/>
                <a:gd name="T13" fmla="*/ 13 h 26"/>
                <a:gd name="T14" fmla="*/ 0 w 31"/>
                <a:gd name="T15" fmla="*/ 13 h 26"/>
                <a:gd name="T16" fmla="*/ 4 w 31"/>
                <a:gd name="T17" fmla="*/ 4 h 26"/>
                <a:gd name="T18" fmla="*/ 18 w 31"/>
                <a:gd name="T19" fmla="*/ 0 h 26"/>
                <a:gd name="T20" fmla="*/ 18 w 31"/>
                <a:gd name="T21" fmla="*/ 0 h 26"/>
                <a:gd name="T22" fmla="*/ 27 w 31"/>
                <a:gd name="T23" fmla="*/ 4 h 26"/>
                <a:gd name="T24" fmla="*/ 31 w 31"/>
                <a:gd name="T25" fmla="*/ 13 h 26"/>
                <a:gd name="T26" fmla="*/ 31 w 31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7" y="22"/>
                  </a:lnTo>
                  <a:lnTo>
                    <a:pt x="18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58"/>
            <p:cNvSpPr/>
            <p:nvPr/>
          </p:nvSpPr>
          <p:spPr bwMode="auto">
            <a:xfrm>
              <a:off x="10120" y="3448"/>
              <a:ext cx="144" cy="142"/>
            </a:xfrm>
            <a:custGeom>
              <a:avLst/>
              <a:gdLst>
                <a:gd name="T0" fmla="*/ 67 w 67"/>
                <a:gd name="T1" fmla="*/ 35 h 66"/>
                <a:gd name="T2" fmla="*/ 67 w 67"/>
                <a:gd name="T3" fmla="*/ 35 h 66"/>
                <a:gd name="T4" fmla="*/ 67 w 67"/>
                <a:gd name="T5" fmla="*/ 48 h 66"/>
                <a:gd name="T6" fmla="*/ 58 w 67"/>
                <a:gd name="T7" fmla="*/ 57 h 66"/>
                <a:gd name="T8" fmla="*/ 49 w 67"/>
                <a:gd name="T9" fmla="*/ 66 h 66"/>
                <a:gd name="T10" fmla="*/ 36 w 67"/>
                <a:gd name="T11" fmla="*/ 66 h 66"/>
                <a:gd name="T12" fmla="*/ 36 w 67"/>
                <a:gd name="T13" fmla="*/ 66 h 66"/>
                <a:gd name="T14" fmla="*/ 22 w 67"/>
                <a:gd name="T15" fmla="*/ 66 h 66"/>
                <a:gd name="T16" fmla="*/ 9 w 67"/>
                <a:gd name="T17" fmla="*/ 57 h 66"/>
                <a:gd name="T18" fmla="*/ 5 w 67"/>
                <a:gd name="T19" fmla="*/ 48 h 66"/>
                <a:gd name="T20" fmla="*/ 0 w 67"/>
                <a:gd name="T21" fmla="*/ 35 h 66"/>
                <a:gd name="T22" fmla="*/ 0 w 67"/>
                <a:gd name="T23" fmla="*/ 35 h 66"/>
                <a:gd name="T24" fmla="*/ 5 w 67"/>
                <a:gd name="T25" fmla="*/ 22 h 66"/>
                <a:gd name="T26" fmla="*/ 9 w 67"/>
                <a:gd name="T27" fmla="*/ 13 h 66"/>
                <a:gd name="T28" fmla="*/ 22 w 67"/>
                <a:gd name="T29" fmla="*/ 4 h 66"/>
                <a:gd name="T30" fmla="*/ 36 w 67"/>
                <a:gd name="T31" fmla="*/ 0 h 66"/>
                <a:gd name="T32" fmla="*/ 36 w 67"/>
                <a:gd name="T33" fmla="*/ 0 h 66"/>
                <a:gd name="T34" fmla="*/ 49 w 67"/>
                <a:gd name="T35" fmla="*/ 4 h 66"/>
                <a:gd name="T36" fmla="*/ 58 w 67"/>
                <a:gd name="T37" fmla="*/ 13 h 66"/>
                <a:gd name="T38" fmla="*/ 67 w 67"/>
                <a:gd name="T39" fmla="*/ 22 h 66"/>
                <a:gd name="T40" fmla="*/ 67 w 67"/>
                <a:gd name="T41" fmla="*/ 35 h 66"/>
                <a:gd name="T42" fmla="*/ 67 w 67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66">
                  <a:moveTo>
                    <a:pt x="67" y="35"/>
                  </a:moveTo>
                  <a:lnTo>
                    <a:pt x="67" y="35"/>
                  </a:lnTo>
                  <a:lnTo>
                    <a:pt x="67" y="48"/>
                  </a:lnTo>
                  <a:lnTo>
                    <a:pt x="58" y="57"/>
                  </a:lnTo>
                  <a:lnTo>
                    <a:pt x="49" y="66"/>
                  </a:lnTo>
                  <a:lnTo>
                    <a:pt x="36" y="66"/>
                  </a:lnTo>
                  <a:lnTo>
                    <a:pt x="22" y="66"/>
                  </a:lnTo>
                  <a:lnTo>
                    <a:pt x="9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9" y="13"/>
                  </a:lnTo>
                  <a:lnTo>
                    <a:pt x="22" y="4"/>
                  </a:lnTo>
                  <a:lnTo>
                    <a:pt x="36" y="0"/>
                  </a:lnTo>
                  <a:lnTo>
                    <a:pt x="49" y="4"/>
                  </a:lnTo>
                  <a:lnTo>
                    <a:pt x="58" y="13"/>
                  </a:lnTo>
                  <a:lnTo>
                    <a:pt x="67" y="22"/>
                  </a:lnTo>
                  <a:lnTo>
                    <a:pt x="67" y="35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59"/>
            <p:cNvSpPr/>
            <p:nvPr/>
          </p:nvSpPr>
          <p:spPr bwMode="auto">
            <a:xfrm>
              <a:off x="8775" y="3275"/>
              <a:ext cx="58" cy="58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3 h 27"/>
                <a:gd name="T4" fmla="*/ 22 w 27"/>
                <a:gd name="T5" fmla="*/ 22 h 27"/>
                <a:gd name="T6" fmla="*/ 14 w 27"/>
                <a:gd name="T7" fmla="*/ 27 h 27"/>
                <a:gd name="T8" fmla="*/ 14 w 27"/>
                <a:gd name="T9" fmla="*/ 27 h 27"/>
                <a:gd name="T10" fmla="*/ 5 w 27"/>
                <a:gd name="T11" fmla="*/ 22 h 27"/>
                <a:gd name="T12" fmla="*/ 0 w 27"/>
                <a:gd name="T13" fmla="*/ 13 h 27"/>
                <a:gd name="T14" fmla="*/ 0 w 27"/>
                <a:gd name="T15" fmla="*/ 13 h 27"/>
                <a:gd name="T16" fmla="*/ 5 w 27"/>
                <a:gd name="T17" fmla="*/ 4 h 27"/>
                <a:gd name="T18" fmla="*/ 14 w 27"/>
                <a:gd name="T19" fmla="*/ 0 h 27"/>
                <a:gd name="T20" fmla="*/ 14 w 27"/>
                <a:gd name="T21" fmla="*/ 0 h 27"/>
                <a:gd name="T22" fmla="*/ 22 w 27"/>
                <a:gd name="T23" fmla="*/ 4 h 27"/>
                <a:gd name="T24" fmla="*/ 27 w 27"/>
                <a:gd name="T25" fmla="*/ 13 h 27"/>
                <a:gd name="T26" fmla="*/ 27 w 27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4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60"/>
            <p:cNvSpPr/>
            <p:nvPr/>
          </p:nvSpPr>
          <p:spPr bwMode="auto">
            <a:xfrm>
              <a:off x="8738" y="3228"/>
              <a:ext cx="134" cy="142"/>
            </a:xfrm>
            <a:custGeom>
              <a:avLst/>
              <a:gdLst>
                <a:gd name="T0" fmla="*/ 62 w 62"/>
                <a:gd name="T1" fmla="*/ 35 h 66"/>
                <a:gd name="T2" fmla="*/ 62 w 62"/>
                <a:gd name="T3" fmla="*/ 35 h 66"/>
                <a:gd name="T4" fmla="*/ 62 w 62"/>
                <a:gd name="T5" fmla="*/ 49 h 66"/>
                <a:gd name="T6" fmla="*/ 53 w 62"/>
                <a:gd name="T7" fmla="*/ 57 h 66"/>
                <a:gd name="T8" fmla="*/ 44 w 62"/>
                <a:gd name="T9" fmla="*/ 66 h 66"/>
                <a:gd name="T10" fmla="*/ 31 w 62"/>
                <a:gd name="T11" fmla="*/ 66 h 66"/>
                <a:gd name="T12" fmla="*/ 31 w 62"/>
                <a:gd name="T13" fmla="*/ 66 h 66"/>
                <a:gd name="T14" fmla="*/ 17 w 62"/>
                <a:gd name="T15" fmla="*/ 66 h 66"/>
                <a:gd name="T16" fmla="*/ 8 w 62"/>
                <a:gd name="T17" fmla="*/ 57 h 66"/>
                <a:gd name="T18" fmla="*/ 0 w 62"/>
                <a:gd name="T19" fmla="*/ 49 h 66"/>
                <a:gd name="T20" fmla="*/ 0 w 62"/>
                <a:gd name="T21" fmla="*/ 35 h 66"/>
                <a:gd name="T22" fmla="*/ 0 w 62"/>
                <a:gd name="T23" fmla="*/ 35 h 66"/>
                <a:gd name="T24" fmla="*/ 0 w 62"/>
                <a:gd name="T25" fmla="*/ 22 h 66"/>
                <a:gd name="T26" fmla="*/ 8 w 62"/>
                <a:gd name="T27" fmla="*/ 13 h 66"/>
                <a:gd name="T28" fmla="*/ 17 w 62"/>
                <a:gd name="T29" fmla="*/ 4 h 66"/>
                <a:gd name="T30" fmla="*/ 31 w 62"/>
                <a:gd name="T31" fmla="*/ 0 h 66"/>
                <a:gd name="T32" fmla="*/ 31 w 62"/>
                <a:gd name="T33" fmla="*/ 0 h 66"/>
                <a:gd name="T34" fmla="*/ 44 w 62"/>
                <a:gd name="T35" fmla="*/ 4 h 66"/>
                <a:gd name="T36" fmla="*/ 53 w 62"/>
                <a:gd name="T37" fmla="*/ 13 h 66"/>
                <a:gd name="T38" fmla="*/ 62 w 62"/>
                <a:gd name="T39" fmla="*/ 22 h 66"/>
                <a:gd name="T40" fmla="*/ 62 w 62"/>
                <a:gd name="T41" fmla="*/ 35 h 66"/>
                <a:gd name="T42" fmla="*/ 62 w 62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6">
                  <a:moveTo>
                    <a:pt x="62" y="35"/>
                  </a:moveTo>
                  <a:lnTo>
                    <a:pt x="62" y="35"/>
                  </a:lnTo>
                  <a:lnTo>
                    <a:pt x="62" y="49"/>
                  </a:lnTo>
                  <a:lnTo>
                    <a:pt x="53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17" y="66"/>
                  </a:lnTo>
                  <a:lnTo>
                    <a:pt x="8" y="57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8" y="13"/>
                  </a:lnTo>
                  <a:lnTo>
                    <a:pt x="17" y="4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3" y="13"/>
                  </a:lnTo>
                  <a:lnTo>
                    <a:pt x="62" y="22"/>
                  </a:lnTo>
                  <a:lnTo>
                    <a:pt x="62" y="35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61"/>
            <p:cNvSpPr/>
            <p:nvPr/>
          </p:nvSpPr>
          <p:spPr bwMode="auto">
            <a:xfrm>
              <a:off x="12792" y="4879"/>
              <a:ext cx="56" cy="67"/>
            </a:xfrm>
            <a:custGeom>
              <a:avLst/>
              <a:gdLst>
                <a:gd name="T0" fmla="*/ 26 w 26"/>
                <a:gd name="T1" fmla="*/ 17 h 31"/>
                <a:gd name="T2" fmla="*/ 26 w 26"/>
                <a:gd name="T3" fmla="*/ 17 h 31"/>
                <a:gd name="T4" fmla="*/ 22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6 h 31"/>
                <a:gd name="T12" fmla="*/ 0 w 26"/>
                <a:gd name="T13" fmla="*/ 17 h 31"/>
                <a:gd name="T14" fmla="*/ 0 w 26"/>
                <a:gd name="T15" fmla="*/ 17 h 31"/>
                <a:gd name="T16" fmla="*/ 4 w 26"/>
                <a:gd name="T17" fmla="*/ 4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4 h 31"/>
                <a:gd name="T24" fmla="*/ 26 w 26"/>
                <a:gd name="T25" fmla="*/ 17 h 31"/>
                <a:gd name="T26" fmla="*/ 26 w 26"/>
                <a:gd name="T27" fmla="*/ 1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992F1F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62"/>
            <p:cNvSpPr/>
            <p:nvPr/>
          </p:nvSpPr>
          <p:spPr bwMode="auto">
            <a:xfrm>
              <a:off x="12754" y="4840"/>
              <a:ext cx="134" cy="142"/>
            </a:xfrm>
            <a:custGeom>
              <a:avLst/>
              <a:gdLst>
                <a:gd name="T0" fmla="*/ 62 w 62"/>
                <a:gd name="T1" fmla="*/ 35 h 66"/>
                <a:gd name="T2" fmla="*/ 62 w 62"/>
                <a:gd name="T3" fmla="*/ 35 h 66"/>
                <a:gd name="T4" fmla="*/ 62 w 62"/>
                <a:gd name="T5" fmla="*/ 44 h 66"/>
                <a:gd name="T6" fmla="*/ 53 w 62"/>
                <a:gd name="T7" fmla="*/ 58 h 66"/>
                <a:gd name="T8" fmla="*/ 44 w 62"/>
                <a:gd name="T9" fmla="*/ 62 h 66"/>
                <a:gd name="T10" fmla="*/ 31 w 62"/>
                <a:gd name="T11" fmla="*/ 66 h 66"/>
                <a:gd name="T12" fmla="*/ 31 w 62"/>
                <a:gd name="T13" fmla="*/ 66 h 66"/>
                <a:gd name="T14" fmla="*/ 18 w 62"/>
                <a:gd name="T15" fmla="*/ 62 h 66"/>
                <a:gd name="T16" fmla="*/ 9 w 62"/>
                <a:gd name="T17" fmla="*/ 58 h 66"/>
                <a:gd name="T18" fmla="*/ 0 w 62"/>
                <a:gd name="T19" fmla="*/ 49 h 66"/>
                <a:gd name="T20" fmla="*/ 0 w 62"/>
                <a:gd name="T21" fmla="*/ 35 h 66"/>
                <a:gd name="T22" fmla="*/ 0 w 62"/>
                <a:gd name="T23" fmla="*/ 35 h 66"/>
                <a:gd name="T24" fmla="*/ 0 w 62"/>
                <a:gd name="T25" fmla="*/ 22 h 66"/>
                <a:gd name="T26" fmla="*/ 9 w 62"/>
                <a:gd name="T27" fmla="*/ 9 h 66"/>
                <a:gd name="T28" fmla="*/ 18 w 62"/>
                <a:gd name="T29" fmla="*/ 4 h 66"/>
                <a:gd name="T30" fmla="*/ 31 w 62"/>
                <a:gd name="T31" fmla="*/ 0 h 66"/>
                <a:gd name="T32" fmla="*/ 31 w 62"/>
                <a:gd name="T33" fmla="*/ 0 h 66"/>
                <a:gd name="T34" fmla="*/ 44 w 62"/>
                <a:gd name="T35" fmla="*/ 4 h 66"/>
                <a:gd name="T36" fmla="*/ 53 w 62"/>
                <a:gd name="T37" fmla="*/ 9 h 66"/>
                <a:gd name="T38" fmla="*/ 62 w 62"/>
                <a:gd name="T39" fmla="*/ 22 h 66"/>
                <a:gd name="T40" fmla="*/ 62 w 62"/>
                <a:gd name="T41" fmla="*/ 35 h 66"/>
                <a:gd name="T42" fmla="*/ 62 w 62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6">
                  <a:moveTo>
                    <a:pt x="62" y="35"/>
                  </a:moveTo>
                  <a:lnTo>
                    <a:pt x="62" y="35"/>
                  </a:lnTo>
                  <a:lnTo>
                    <a:pt x="62" y="44"/>
                  </a:lnTo>
                  <a:lnTo>
                    <a:pt x="53" y="58"/>
                  </a:lnTo>
                  <a:lnTo>
                    <a:pt x="44" y="62"/>
                  </a:lnTo>
                  <a:lnTo>
                    <a:pt x="31" y="66"/>
                  </a:lnTo>
                  <a:lnTo>
                    <a:pt x="18" y="62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9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3" y="9"/>
                  </a:lnTo>
                  <a:lnTo>
                    <a:pt x="62" y="22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992F1F"/>
            </a:solidFill>
            <a:ln w="14288">
              <a:noFill/>
              <a:prstDash val="solid"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63"/>
            <p:cNvSpPr/>
            <p:nvPr/>
          </p:nvSpPr>
          <p:spPr bwMode="auto">
            <a:xfrm>
              <a:off x="11771" y="5327"/>
              <a:ext cx="67" cy="67"/>
            </a:xfrm>
            <a:custGeom>
              <a:avLst/>
              <a:gdLst>
                <a:gd name="T0" fmla="*/ 31 w 31"/>
                <a:gd name="T1" fmla="*/ 13 h 31"/>
                <a:gd name="T2" fmla="*/ 31 w 31"/>
                <a:gd name="T3" fmla="*/ 13 h 31"/>
                <a:gd name="T4" fmla="*/ 27 w 31"/>
                <a:gd name="T5" fmla="*/ 26 h 31"/>
                <a:gd name="T6" fmla="*/ 13 w 31"/>
                <a:gd name="T7" fmla="*/ 31 h 31"/>
                <a:gd name="T8" fmla="*/ 13 w 31"/>
                <a:gd name="T9" fmla="*/ 31 h 31"/>
                <a:gd name="T10" fmla="*/ 5 w 31"/>
                <a:gd name="T11" fmla="*/ 26 h 31"/>
                <a:gd name="T12" fmla="*/ 0 w 31"/>
                <a:gd name="T13" fmla="*/ 13 h 31"/>
                <a:gd name="T14" fmla="*/ 0 w 31"/>
                <a:gd name="T15" fmla="*/ 13 h 31"/>
                <a:gd name="T16" fmla="*/ 5 w 31"/>
                <a:gd name="T17" fmla="*/ 4 h 31"/>
                <a:gd name="T18" fmla="*/ 13 w 31"/>
                <a:gd name="T19" fmla="*/ 0 h 31"/>
                <a:gd name="T20" fmla="*/ 13 w 31"/>
                <a:gd name="T21" fmla="*/ 0 h 31"/>
                <a:gd name="T22" fmla="*/ 27 w 31"/>
                <a:gd name="T23" fmla="*/ 4 h 31"/>
                <a:gd name="T24" fmla="*/ 31 w 31"/>
                <a:gd name="T25" fmla="*/ 13 h 31"/>
                <a:gd name="T26" fmla="*/ 31 w 31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6"/>
                  </a:lnTo>
                  <a:lnTo>
                    <a:pt x="13" y="31"/>
                  </a:lnTo>
                  <a:lnTo>
                    <a:pt x="5" y="26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3" y="0"/>
                  </a:lnTo>
                  <a:lnTo>
                    <a:pt x="27" y="4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64"/>
            <p:cNvSpPr/>
            <p:nvPr/>
          </p:nvSpPr>
          <p:spPr bwMode="auto">
            <a:xfrm>
              <a:off x="11732" y="5288"/>
              <a:ext cx="144" cy="142"/>
            </a:xfrm>
            <a:custGeom>
              <a:avLst/>
              <a:gdLst>
                <a:gd name="T0" fmla="*/ 67 w 67"/>
                <a:gd name="T1" fmla="*/ 31 h 66"/>
                <a:gd name="T2" fmla="*/ 67 w 67"/>
                <a:gd name="T3" fmla="*/ 31 h 66"/>
                <a:gd name="T4" fmla="*/ 62 w 67"/>
                <a:gd name="T5" fmla="*/ 44 h 66"/>
                <a:gd name="T6" fmla="*/ 58 w 67"/>
                <a:gd name="T7" fmla="*/ 58 h 66"/>
                <a:gd name="T8" fmla="*/ 45 w 67"/>
                <a:gd name="T9" fmla="*/ 62 h 66"/>
                <a:gd name="T10" fmla="*/ 31 w 67"/>
                <a:gd name="T11" fmla="*/ 66 h 66"/>
                <a:gd name="T12" fmla="*/ 31 w 67"/>
                <a:gd name="T13" fmla="*/ 66 h 66"/>
                <a:gd name="T14" fmla="*/ 18 w 67"/>
                <a:gd name="T15" fmla="*/ 62 h 66"/>
                <a:gd name="T16" fmla="*/ 9 w 67"/>
                <a:gd name="T17" fmla="*/ 58 h 66"/>
                <a:gd name="T18" fmla="*/ 0 w 67"/>
                <a:gd name="T19" fmla="*/ 44 h 66"/>
                <a:gd name="T20" fmla="*/ 0 w 67"/>
                <a:gd name="T21" fmla="*/ 31 h 66"/>
                <a:gd name="T22" fmla="*/ 0 w 67"/>
                <a:gd name="T23" fmla="*/ 31 h 66"/>
                <a:gd name="T24" fmla="*/ 0 w 67"/>
                <a:gd name="T25" fmla="*/ 18 h 66"/>
                <a:gd name="T26" fmla="*/ 9 w 67"/>
                <a:gd name="T27" fmla="*/ 9 h 66"/>
                <a:gd name="T28" fmla="*/ 18 w 67"/>
                <a:gd name="T29" fmla="*/ 0 h 66"/>
                <a:gd name="T30" fmla="*/ 31 w 67"/>
                <a:gd name="T31" fmla="*/ 0 h 66"/>
                <a:gd name="T32" fmla="*/ 31 w 67"/>
                <a:gd name="T33" fmla="*/ 0 h 66"/>
                <a:gd name="T34" fmla="*/ 45 w 67"/>
                <a:gd name="T35" fmla="*/ 0 h 66"/>
                <a:gd name="T36" fmla="*/ 58 w 67"/>
                <a:gd name="T37" fmla="*/ 9 h 66"/>
                <a:gd name="T38" fmla="*/ 62 w 67"/>
                <a:gd name="T39" fmla="*/ 18 h 66"/>
                <a:gd name="T40" fmla="*/ 67 w 67"/>
                <a:gd name="T41" fmla="*/ 31 h 66"/>
                <a:gd name="T42" fmla="*/ 67 w 67"/>
                <a:gd name="T43" fmla="*/ 31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66">
                  <a:moveTo>
                    <a:pt x="67" y="31"/>
                  </a:moveTo>
                  <a:lnTo>
                    <a:pt x="67" y="31"/>
                  </a:lnTo>
                  <a:lnTo>
                    <a:pt x="62" y="44"/>
                  </a:lnTo>
                  <a:lnTo>
                    <a:pt x="58" y="58"/>
                  </a:lnTo>
                  <a:lnTo>
                    <a:pt x="45" y="62"/>
                  </a:lnTo>
                  <a:lnTo>
                    <a:pt x="31" y="66"/>
                  </a:lnTo>
                  <a:lnTo>
                    <a:pt x="18" y="62"/>
                  </a:lnTo>
                  <a:lnTo>
                    <a:pt x="9" y="58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8" y="9"/>
                  </a:lnTo>
                  <a:lnTo>
                    <a:pt x="62" y="18"/>
                  </a:lnTo>
                  <a:lnTo>
                    <a:pt x="67" y="31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65"/>
            <p:cNvSpPr/>
            <p:nvPr/>
          </p:nvSpPr>
          <p:spPr bwMode="auto">
            <a:xfrm>
              <a:off x="6829" y="7836"/>
              <a:ext cx="67" cy="67"/>
            </a:xfrm>
            <a:custGeom>
              <a:avLst/>
              <a:gdLst>
                <a:gd name="T0" fmla="*/ 31 w 31"/>
                <a:gd name="T1" fmla="*/ 13 h 31"/>
                <a:gd name="T2" fmla="*/ 31 w 31"/>
                <a:gd name="T3" fmla="*/ 13 h 31"/>
                <a:gd name="T4" fmla="*/ 27 w 31"/>
                <a:gd name="T5" fmla="*/ 27 h 31"/>
                <a:gd name="T6" fmla="*/ 18 w 31"/>
                <a:gd name="T7" fmla="*/ 31 h 31"/>
                <a:gd name="T8" fmla="*/ 18 w 31"/>
                <a:gd name="T9" fmla="*/ 31 h 31"/>
                <a:gd name="T10" fmla="*/ 5 w 31"/>
                <a:gd name="T11" fmla="*/ 27 h 31"/>
                <a:gd name="T12" fmla="*/ 0 w 31"/>
                <a:gd name="T13" fmla="*/ 13 h 31"/>
                <a:gd name="T14" fmla="*/ 0 w 31"/>
                <a:gd name="T15" fmla="*/ 13 h 31"/>
                <a:gd name="T16" fmla="*/ 5 w 31"/>
                <a:gd name="T17" fmla="*/ 4 h 31"/>
                <a:gd name="T18" fmla="*/ 18 w 31"/>
                <a:gd name="T19" fmla="*/ 0 h 31"/>
                <a:gd name="T20" fmla="*/ 18 w 31"/>
                <a:gd name="T21" fmla="*/ 0 h 31"/>
                <a:gd name="T22" fmla="*/ 27 w 31"/>
                <a:gd name="T23" fmla="*/ 4 h 31"/>
                <a:gd name="T24" fmla="*/ 31 w 31"/>
                <a:gd name="T25" fmla="*/ 13 h 31"/>
                <a:gd name="T26" fmla="*/ 31 w 31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7" y="27"/>
                  </a:lnTo>
                  <a:lnTo>
                    <a:pt x="18" y="31"/>
                  </a:lnTo>
                  <a:lnTo>
                    <a:pt x="5" y="27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66"/>
            <p:cNvSpPr/>
            <p:nvPr/>
          </p:nvSpPr>
          <p:spPr bwMode="auto">
            <a:xfrm>
              <a:off x="6792" y="7797"/>
              <a:ext cx="142" cy="144"/>
            </a:xfrm>
            <a:custGeom>
              <a:avLst/>
              <a:gdLst>
                <a:gd name="T0" fmla="*/ 66 w 66"/>
                <a:gd name="T1" fmla="*/ 31 h 67"/>
                <a:gd name="T2" fmla="*/ 66 w 66"/>
                <a:gd name="T3" fmla="*/ 31 h 67"/>
                <a:gd name="T4" fmla="*/ 62 w 66"/>
                <a:gd name="T5" fmla="*/ 45 h 67"/>
                <a:gd name="T6" fmla="*/ 57 w 66"/>
                <a:gd name="T7" fmla="*/ 58 h 67"/>
                <a:gd name="T8" fmla="*/ 44 w 66"/>
                <a:gd name="T9" fmla="*/ 62 h 67"/>
                <a:gd name="T10" fmla="*/ 35 w 66"/>
                <a:gd name="T11" fmla="*/ 67 h 67"/>
                <a:gd name="T12" fmla="*/ 35 w 66"/>
                <a:gd name="T13" fmla="*/ 67 h 67"/>
                <a:gd name="T14" fmla="*/ 22 w 66"/>
                <a:gd name="T15" fmla="*/ 62 h 67"/>
                <a:gd name="T16" fmla="*/ 8 w 66"/>
                <a:gd name="T17" fmla="*/ 58 h 67"/>
                <a:gd name="T18" fmla="*/ 4 w 66"/>
                <a:gd name="T19" fmla="*/ 45 h 67"/>
                <a:gd name="T20" fmla="*/ 0 w 66"/>
                <a:gd name="T21" fmla="*/ 31 h 67"/>
                <a:gd name="T22" fmla="*/ 0 w 66"/>
                <a:gd name="T23" fmla="*/ 31 h 67"/>
                <a:gd name="T24" fmla="*/ 4 w 66"/>
                <a:gd name="T25" fmla="*/ 18 h 67"/>
                <a:gd name="T26" fmla="*/ 8 w 66"/>
                <a:gd name="T27" fmla="*/ 9 h 67"/>
                <a:gd name="T28" fmla="*/ 22 w 66"/>
                <a:gd name="T29" fmla="*/ 0 h 67"/>
                <a:gd name="T30" fmla="*/ 35 w 66"/>
                <a:gd name="T31" fmla="*/ 0 h 67"/>
                <a:gd name="T32" fmla="*/ 35 w 66"/>
                <a:gd name="T33" fmla="*/ 0 h 67"/>
                <a:gd name="T34" fmla="*/ 44 w 66"/>
                <a:gd name="T35" fmla="*/ 0 h 67"/>
                <a:gd name="T36" fmla="*/ 57 w 66"/>
                <a:gd name="T37" fmla="*/ 9 h 67"/>
                <a:gd name="T38" fmla="*/ 62 w 66"/>
                <a:gd name="T39" fmla="*/ 18 h 67"/>
                <a:gd name="T40" fmla="*/ 66 w 66"/>
                <a:gd name="T41" fmla="*/ 31 h 67"/>
                <a:gd name="T42" fmla="*/ 66 w 66"/>
                <a:gd name="T43" fmla="*/ 31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7">
                  <a:moveTo>
                    <a:pt x="66" y="31"/>
                  </a:moveTo>
                  <a:lnTo>
                    <a:pt x="66" y="31"/>
                  </a:lnTo>
                  <a:lnTo>
                    <a:pt x="62" y="45"/>
                  </a:lnTo>
                  <a:lnTo>
                    <a:pt x="57" y="58"/>
                  </a:lnTo>
                  <a:lnTo>
                    <a:pt x="44" y="62"/>
                  </a:lnTo>
                  <a:lnTo>
                    <a:pt x="35" y="67"/>
                  </a:lnTo>
                  <a:lnTo>
                    <a:pt x="22" y="62"/>
                  </a:lnTo>
                  <a:lnTo>
                    <a:pt x="8" y="58"/>
                  </a:lnTo>
                  <a:lnTo>
                    <a:pt x="4" y="45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7" y="9"/>
                  </a:lnTo>
                  <a:lnTo>
                    <a:pt x="62" y="18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67"/>
            <p:cNvSpPr/>
            <p:nvPr/>
          </p:nvSpPr>
          <p:spPr bwMode="auto">
            <a:xfrm>
              <a:off x="8939" y="8780"/>
              <a:ext cx="56" cy="67"/>
            </a:xfrm>
            <a:custGeom>
              <a:avLst/>
              <a:gdLst>
                <a:gd name="T0" fmla="*/ 26 w 26"/>
                <a:gd name="T1" fmla="*/ 18 h 31"/>
                <a:gd name="T2" fmla="*/ 26 w 26"/>
                <a:gd name="T3" fmla="*/ 18 h 31"/>
                <a:gd name="T4" fmla="*/ 22 w 26"/>
                <a:gd name="T5" fmla="*/ 27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7 h 31"/>
                <a:gd name="T12" fmla="*/ 0 w 26"/>
                <a:gd name="T13" fmla="*/ 18 h 31"/>
                <a:gd name="T14" fmla="*/ 0 w 26"/>
                <a:gd name="T15" fmla="*/ 18 h 31"/>
                <a:gd name="T16" fmla="*/ 4 w 26"/>
                <a:gd name="T17" fmla="*/ 5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5 h 31"/>
                <a:gd name="T24" fmla="*/ 26 w 26"/>
                <a:gd name="T25" fmla="*/ 18 h 31"/>
                <a:gd name="T26" fmla="*/ 26 w 26"/>
                <a:gd name="T27" fmla="*/ 18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0" y="18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68"/>
            <p:cNvSpPr/>
            <p:nvPr/>
          </p:nvSpPr>
          <p:spPr bwMode="auto">
            <a:xfrm>
              <a:off x="8889" y="8743"/>
              <a:ext cx="144" cy="142"/>
            </a:xfrm>
            <a:custGeom>
              <a:avLst/>
              <a:gdLst>
                <a:gd name="T0" fmla="*/ 67 w 67"/>
                <a:gd name="T1" fmla="*/ 35 h 66"/>
                <a:gd name="T2" fmla="*/ 67 w 67"/>
                <a:gd name="T3" fmla="*/ 35 h 66"/>
                <a:gd name="T4" fmla="*/ 67 w 67"/>
                <a:gd name="T5" fmla="*/ 48 h 66"/>
                <a:gd name="T6" fmla="*/ 58 w 67"/>
                <a:gd name="T7" fmla="*/ 57 h 66"/>
                <a:gd name="T8" fmla="*/ 49 w 67"/>
                <a:gd name="T9" fmla="*/ 66 h 66"/>
                <a:gd name="T10" fmla="*/ 36 w 67"/>
                <a:gd name="T11" fmla="*/ 66 h 66"/>
                <a:gd name="T12" fmla="*/ 36 w 67"/>
                <a:gd name="T13" fmla="*/ 66 h 66"/>
                <a:gd name="T14" fmla="*/ 23 w 67"/>
                <a:gd name="T15" fmla="*/ 66 h 66"/>
                <a:gd name="T16" fmla="*/ 14 w 67"/>
                <a:gd name="T17" fmla="*/ 57 h 66"/>
                <a:gd name="T18" fmla="*/ 5 w 67"/>
                <a:gd name="T19" fmla="*/ 48 h 66"/>
                <a:gd name="T20" fmla="*/ 0 w 67"/>
                <a:gd name="T21" fmla="*/ 35 h 66"/>
                <a:gd name="T22" fmla="*/ 0 w 67"/>
                <a:gd name="T23" fmla="*/ 35 h 66"/>
                <a:gd name="T24" fmla="*/ 5 w 67"/>
                <a:gd name="T25" fmla="*/ 22 h 66"/>
                <a:gd name="T26" fmla="*/ 14 w 67"/>
                <a:gd name="T27" fmla="*/ 8 h 66"/>
                <a:gd name="T28" fmla="*/ 23 w 67"/>
                <a:gd name="T29" fmla="*/ 4 h 66"/>
                <a:gd name="T30" fmla="*/ 36 w 67"/>
                <a:gd name="T31" fmla="*/ 0 h 66"/>
                <a:gd name="T32" fmla="*/ 36 w 67"/>
                <a:gd name="T33" fmla="*/ 0 h 66"/>
                <a:gd name="T34" fmla="*/ 49 w 67"/>
                <a:gd name="T35" fmla="*/ 4 h 66"/>
                <a:gd name="T36" fmla="*/ 58 w 67"/>
                <a:gd name="T37" fmla="*/ 8 h 66"/>
                <a:gd name="T38" fmla="*/ 67 w 67"/>
                <a:gd name="T39" fmla="*/ 22 h 66"/>
                <a:gd name="T40" fmla="*/ 67 w 67"/>
                <a:gd name="T41" fmla="*/ 35 h 66"/>
                <a:gd name="T42" fmla="*/ 67 w 67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66">
                  <a:moveTo>
                    <a:pt x="67" y="35"/>
                  </a:moveTo>
                  <a:lnTo>
                    <a:pt x="67" y="35"/>
                  </a:lnTo>
                  <a:lnTo>
                    <a:pt x="67" y="48"/>
                  </a:lnTo>
                  <a:lnTo>
                    <a:pt x="58" y="57"/>
                  </a:lnTo>
                  <a:lnTo>
                    <a:pt x="49" y="66"/>
                  </a:lnTo>
                  <a:lnTo>
                    <a:pt x="36" y="66"/>
                  </a:lnTo>
                  <a:lnTo>
                    <a:pt x="23" y="66"/>
                  </a:lnTo>
                  <a:lnTo>
                    <a:pt x="14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14" y="8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9" y="4"/>
                  </a:lnTo>
                  <a:lnTo>
                    <a:pt x="58" y="8"/>
                  </a:lnTo>
                  <a:lnTo>
                    <a:pt x="67" y="22"/>
                  </a:lnTo>
                  <a:lnTo>
                    <a:pt x="67" y="35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69"/>
            <p:cNvSpPr/>
            <p:nvPr/>
          </p:nvSpPr>
          <p:spPr bwMode="auto">
            <a:xfrm>
              <a:off x="10484" y="9706"/>
              <a:ext cx="67" cy="56"/>
            </a:xfrm>
            <a:custGeom>
              <a:avLst/>
              <a:gdLst>
                <a:gd name="T0" fmla="*/ 31 w 31"/>
                <a:gd name="T1" fmla="*/ 13 h 26"/>
                <a:gd name="T2" fmla="*/ 31 w 31"/>
                <a:gd name="T3" fmla="*/ 13 h 26"/>
                <a:gd name="T4" fmla="*/ 26 w 31"/>
                <a:gd name="T5" fmla="*/ 22 h 26"/>
                <a:gd name="T6" fmla="*/ 13 w 31"/>
                <a:gd name="T7" fmla="*/ 26 h 26"/>
                <a:gd name="T8" fmla="*/ 13 w 31"/>
                <a:gd name="T9" fmla="*/ 26 h 26"/>
                <a:gd name="T10" fmla="*/ 4 w 31"/>
                <a:gd name="T11" fmla="*/ 22 h 26"/>
                <a:gd name="T12" fmla="*/ 0 w 31"/>
                <a:gd name="T13" fmla="*/ 13 h 26"/>
                <a:gd name="T14" fmla="*/ 0 w 31"/>
                <a:gd name="T15" fmla="*/ 13 h 26"/>
                <a:gd name="T16" fmla="*/ 4 w 31"/>
                <a:gd name="T17" fmla="*/ 4 h 26"/>
                <a:gd name="T18" fmla="*/ 13 w 31"/>
                <a:gd name="T19" fmla="*/ 0 h 26"/>
                <a:gd name="T20" fmla="*/ 13 w 31"/>
                <a:gd name="T21" fmla="*/ 0 h 26"/>
                <a:gd name="T22" fmla="*/ 26 w 31"/>
                <a:gd name="T23" fmla="*/ 4 h 26"/>
                <a:gd name="T24" fmla="*/ 31 w 31"/>
                <a:gd name="T25" fmla="*/ 13 h 26"/>
                <a:gd name="T26" fmla="*/ 31 w 31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6" y="22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70"/>
            <p:cNvSpPr/>
            <p:nvPr/>
          </p:nvSpPr>
          <p:spPr bwMode="auto">
            <a:xfrm>
              <a:off x="10445" y="9668"/>
              <a:ext cx="142" cy="142"/>
            </a:xfrm>
            <a:custGeom>
              <a:avLst/>
              <a:gdLst>
                <a:gd name="T0" fmla="*/ 66 w 66"/>
                <a:gd name="T1" fmla="*/ 31 h 66"/>
                <a:gd name="T2" fmla="*/ 66 w 66"/>
                <a:gd name="T3" fmla="*/ 31 h 66"/>
                <a:gd name="T4" fmla="*/ 62 w 66"/>
                <a:gd name="T5" fmla="*/ 44 h 66"/>
                <a:gd name="T6" fmla="*/ 57 w 66"/>
                <a:gd name="T7" fmla="*/ 53 h 66"/>
                <a:gd name="T8" fmla="*/ 44 w 66"/>
                <a:gd name="T9" fmla="*/ 62 h 66"/>
                <a:gd name="T10" fmla="*/ 31 w 66"/>
                <a:gd name="T11" fmla="*/ 66 h 66"/>
                <a:gd name="T12" fmla="*/ 31 w 66"/>
                <a:gd name="T13" fmla="*/ 66 h 66"/>
                <a:gd name="T14" fmla="*/ 22 w 66"/>
                <a:gd name="T15" fmla="*/ 62 h 66"/>
                <a:gd name="T16" fmla="*/ 9 w 66"/>
                <a:gd name="T17" fmla="*/ 53 h 66"/>
                <a:gd name="T18" fmla="*/ 4 w 66"/>
                <a:gd name="T19" fmla="*/ 44 h 66"/>
                <a:gd name="T20" fmla="*/ 0 w 66"/>
                <a:gd name="T21" fmla="*/ 31 h 66"/>
                <a:gd name="T22" fmla="*/ 0 w 66"/>
                <a:gd name="T23" fmla="*/ 31 h 66"/>
                <a:gd name="T24" fmla="*/ 4 w 66"/>
                <a:gd name="T25" fmla="*/ 18 h 66"/>
                <a:gd name="T26" fmla="*/ 9 w 66"/>
                <a:gd name="T27" fmla="*/ 9 h 66"/>
                <a:gd name="T28" fmla="*/ 22 w 66"/>
                <a:gd name="T29" fmla="*/ 0 h 66"/>
                <a:gd name="T30" fmla="*/ 31 w 66"/>
                <a:gd name="T31" fmla="*/ 0 h 66"/>
                <a:gd name="T32" fmla="*/ 31 w 66"/>
                <a:gd name="T33" fmla="*/ 0 h 66"/>
                <a:gd name="T34" fmla="*/ 44 w 66"/>
                <a:gd name="T35" fmla="*/ 0 h 66"/>
                <a:gd name="T36" fmla="*/ 57 w 66"/>
                <a:gd name="T37" fmla="*/ 9 h 66"/>
                <a:gd name="T38" fmla="*/ 62 w 66"/>
                <a:gd name="T39" fmla="*/ 18 h 66"/>
                <a:gd name="T40" fmla="*/ 66 w 66"/>
                <a:gd name="T41" fmla="*/ 31 h 66"/>
                <a:gd name="T42" fmla="*/ 66 w 66"/>
                <a:gd name="T43" fmla="*/ 31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6">
                  <a:moveTo>
                    <a:pt x="66" y="31"/>
                  </a:moveTo>
                  <a:lnTo>
                    <a:pt x="66" y="31"/>
                  </a:lnTo>
                  <a:lnTo>
                    <a:pt x="62" y="44"/>
                  </a:lnTo>
                  <a:lnTo>
                    <a:pt x="57" y="53"/>
                  </a:lnTo>
                  <a:lnTo>
                    <a:pt x="44" y="62"/>
                  </a:lnTo>
                  <a:lnTo>
                    <a:pt x="31" y="66"/>
                  </a:lnTo>
                  <a:lnTo>
                    <a:pt x="22" y="62"/>
                  </a:lnTo>
                  <a:lnTo>
                    <a:pt x="9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9" y="9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7" y="9"/>
                  </a:lnTo>
                  <a:lnTo>
                    <a:pt x="62" y="18"/>
                  </a:lnTo>
                  <a:lnTo>
                    <a:pt x="66" y="31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71"/>
            <p:cNvSpPr/>
            <p:nvPr/>
          </p:nvSpPr>
          <p:spPr bwMode="auto">
            <a:xfrm>
              <a:off x="11818" y="8111"/>
              <a:ext cx="58" cy="58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14 h 27"/>
                <a:gd name="T4" fmla="*/ 22 w 27"/>
                <a:gd name="T5" fmla="*/ 23 h 27"/>
                <a:gd name="T6" fmla="*/ 14 w 27"/>
                <a:gd name="T7" fmla="*/ 27 h 27"/>
                <a:gd name="T8" fmla="*/ 14 w 27"/>
                <a:gd name="T9" fmla="*/ 27 h 27"/>
                <a:gd name="T10" fmla="*/ 5 w 27"/>
                <a:gd name="T11" fmla="*/ 23 h 27"/>
                <a:gd name="T12" fmla="*/ 0 w 27"/>
                <a:gd name="T13" fmla="*/ 14 h 27"/>
                <a:gd name="T14" fmla="*/ 0 w 27"/>
                <a:gd name="T15" fmla="*/ 14 h 27"/>
                <a:gd name="T16" fmla="*/ 5 w 27"/>
                <a:gd name="T17" fmla="*/ 5 h 27"/>
                <a:gd name="T18" fmla="*/ 14 w 27"/>
                <a:gd name="T19" fmla="*/ 0 h 27"/>
                <a:gd name="T20" fmla="*/ 14 w 27"/>
                <a:gd name="T21" fmla="*/ 0 h 27"/>
                <a:gd name="T22" fmla="*/ 22 w 27"/>
                <a:gd name="T23" fmla="*/ 5 h 27"/>
                <a:gd name="T24" fmla="*/ 27 w 27"/>
                <a:gd name="T25" fmla="*/ 14 h 27"/>
                <a:gd name="T26" fmla="*/ 27 w 27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2" y="23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2" y="5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72"/>
            <p:cNvSpPr/>
            <p:nvPr/>
          </p:nvSpPr>
          <p:spPr bwMode="auto">
            <a:xfrm>
              <a:off x="11782" y="8064"/>
              <a:ext cx="142" cy="144"/>
            </a:xfrm>
            <a:custGeom>
              <a:avLst/>
              <a:gdLst>
                <a:gd name="T0" fmla="*/ 66 w 66"/>
                <a:gd name="T1" fmla="*/ 36 h 67"/>
                <a:gd name="T2" fmla="*/ 66 w 66"/>
                <a:gd name="T3" fmla="*/ 36 h 67"/>
                <a:gd name="T4" fmla="*/ 62 w 66"/>
                <a:gd name="T5" fmla="*/ 49 h 67"/>
                <a:gd name="T6" fmla="*/ 53 w 66"/>
                <a:gd name="T7" fmla="*/ 58 h 67"/>
                <a:gd name="T8" fmla="*/ 44 w 66"/>
                <a:gd name="T9" fmla="*/ 67 h 67"/>
                <a:gd name="T10" fmla="*/ 31 w 66"/>
                <a:gd name="T11" fmla="*/ 67 h 67"/>
                <a:gd name="T12" fmla="*/ 31 w 66"/>
                <a:gd name="T13" fmla="*/ 67 h 67"/>
                <a:gd name="T14" fmla="*/ 17 w 66"/>
                <a:gd name="T15" fmla="*/ 67 h 67"/>
                <a:gd name="T16" fmla="*/ 8 w 66"/>
                <a:gd name="T17" fmla="*/ 58 h 67"/>
                <a:gd name="T18" fmla="*/ 0 w 66"/>
                <a:gd name="T19" fmla="*/ 49 h 67"/>
                <a:gd name="T20" fmla="*/ 0 w 66"/>
                <a:gd name="T21" fmla="*/ 36 h 67"/>
                <a:gd name="T22" fmla="*/ 0 w 66"/>
                <a:gd name="T23" fmla="*/ 36 h 67"/>
                <a:gd name="T24" fmla="*/ 0 w 66"/>
                <a:gd name="T25" fmla="*/ 22 h 67"/>
                <a:gd name="T26" fmla="*/ 8 w 66"/>
                <a:gd name="T27" fmla="*/ 14 h 67"/>
                <a:gd name="T28" fmla="*/ 17 w 66"/>
                <a:gd name="T29" fmla="*/ 5 h 67"/>
                <a:gd name="T30" fmla="*/ 31 w 66"/>
                <a:gd name="T31" fmla="*/ 0 h 67"/>
                <a:gd name="T32" fmla="*/ 31 w 66"/>
                <a:gd name="T33" fmla="*/ 0 h 67"/>
                <a:gd name="T34" fmla="*/ 44 w 66"/>
                <a:gd name="T35" fmla="*/ 5 h 67"/>
                <a:gd name="T36" fmla="*/ 53 w 66"/>
                <a:gd name="T37" fmla="*/ 14 h 67"/>
                <a:gd name="T38" fmla="*/ 62 w 66"/>
                <a:gd name="T39" fmla="*/ 22 h 67"/>
                <a:gd name="T40" fmla="*/ 66 w 66"/>
                <a:gd name="T41" fmla="*/ 36 h 67"/>
                <a:gd name="T42" fmla="*/ 66 w 66"/>
                <a:gd name="T43" fmla="*/ 36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7">
                  <a:moveTo>
                    <a:pt x="66" y="36"/>
                  </a:moveTo>
                  <a:lnTo>
                    <a:pt x="66" y="36"/>
                  </a:lnTo>
                  <a:lnTo>
                    <a:pt x="62" y="49"/>
                  </a:lnTo>
                  <a:lnTo>
                    <a:pt x="53" y="58"/>
                  </a:lnTo>
                  <a:lnTo>
                    <a:pt x="44" y="67"/>
                  </a:lnTo>
                  <a:lnTo>
                    <a:pt x="31" y="67"/>
                  </a:lnTo>
                  <a:lnTo>
                    <a:pt x="17" y="67"/>
                  </a:lnTo>
                  <a:lnTo>
                    <a:pt x="8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8" y="14"/>
                  </a:lnTo>
                  <a:lnTo>
                    <a:pt x="17" y="5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3" y="14"/>
                  </a:lnTo>
                  <a:lnTo>
                    <a:pt x="62" y="22"/>
                  </a:lnTo>
                  <a:lnTo>
                    <a:pt x="66" y="36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73"/>
            <p:cNvSpPr/>
            <p:nvPr/>
          </p:nvSpPr>
          <p:spPr bwMode="auto">
            <a:xfrm>
              <a:off x="8251" y="7262"/>
              <a:ext cx="56" cy="58"/>
            </a:xfrm>
            <a:custGeom>
              <a:avLst/>
              <a:gdLst>
                <a:gd name="T0" fmla="*/ 26 w 26"/>
                <a:gd name="T1" fmla="*/ 14 h 27"/>
                <a:gd name="T2" fmla="*/ 26 w 26"/>
                <a:gd name="T3" fmla="*/ 14 h 27"/>
                <a:gd name="T4" fmla="*/ 22 w 26"/>
                <a:gd name="T5" fmla="*/ 23 h 27"/>
                <a:gd name="T6" fmla="*/ 13 w 26"/>
                <a:gd name="T7" fmla="*/ 27 h 27"/>
                <a:gd name="T8" fmla="*/ 13 w 26"/>
                <a:gd name="T9" fmla="*/ 27 h 27"/>
                <a:gd name="T10" fmla="*/ 4 w 26"/>
                <a:gd name="T11" fmla="*/ 23 h 27"/>
                <a:gd name="T12" fmla="*/ 0 w 26"/>
                <a:gd name="T13" fmla="*/ 14 h 27"/>
                <a:gd name="T14" fmla="*/ 0 w 26"/>
                <a:gd name="T15" fmla="*/ 14 h 27"/>
                <a:gd name="T16" fmla="*/ 4 w 26"/>
                <a:gd name="T17" fmla="*/ 5 h 27"/>
                <a:gd name="T18" fmla="*/ 13 w 26"/>
                <a:gd name="T19" fmla="*/ 0 h 27"/>
                <a:gd name="T20" fmla="*/ 13 w 26"/>
                <a:gd name="T21" fmla="*/ 0 h 27"/>
                <a:gd name="T22" fmla="*/ 22 w 26"/>
                <a:gd name="T23" fmla="*/ 5 h 27"/>
                <a:gd name="T24" fmla="*/ 26 w 26"/>
                <a:gd name="T25" fmla="*/ 14 h 27"/>
                <a:gd name="T26" fmla="*/ 26 w 26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2" y="23"/>
                  </a:lnTo>
                  <a:lnTo>
                    <a:pt x="13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74"/>
            <p:cNvSpPr/>
            <p:nvPr/>
          </p:nvSpPr>
          <p:spPr bwMode="auto">
            <a:xfrm>
              <a:off x="8213" y="7215"/>
              <a:ext cx="134" cy="144"/>
            </a:xfrm>
            <a:custGeom>
              <a:avLst/>
              <a:gdLst>
                <a:gd name="T0" fmla="*/ 62 w 62"/>
                <a:gd name="T1" fmla="*/ 36 h 67"/>
                <a:gd name="T2" fmla="*/ 62 w 62"/>
                <a:gd name="T3" fmla="*/ 36 h 67"/>
                <a:gd name="T4" fmla="*/ 62 w 62"/>
                <a:gd name="T5" fmla="*/ 49 h 67"/>
                <a:gd name="T6" fmla="*/ 53 w 62"/>
                <a:gd name="T7" fmla="*/ 58 h 67"/>
                <a:gd name="T8" fmla="*/ 44 w 62"/>
                <a:gd name="T9" fmla="*/ 67 h 67"/>
                <a:gd name="T10" fmla="*/ 31 w 62"/>
                <a:gd name="T11" fmla="*/ 67 h 67"/>
                <a:gd name="T12" fmla="*/ 31 w 62"/>
                <a:gd name="T13" fmla="*/ 67 h 67"/>
                <a:gd name="T14" fmla="*/ 18 w 62"/>
                <a:gd name="T15" fmla="*/ 67 h 67"/>
                <a:gd name="T16" fmla="*/ 9 w 62"/>
                <a:gd name="T17" fmla="*/ 58 h 67"/>
                <a:gd name="T18" fmla="*/ 0 w 62"/>
                <a:gd name="T19" fmla="*/ 49 h 67"/>
                <a:gd name="T20" fmla="*/ 0 w 62"/>
                <a:gd name="T21" fmla="*/ 36 h 67"/>
                <a:gd name="T22" fmla="*/ 0 w 62"/>
                <a:gd name="T23" fmla="*/ 36 h 67"/>
                <a:gd name="T24" fmla="*/ 0 w 62"/>
                <a:gd name="T25" fmla="*/ 22 h 67"/>
                <a:gd name="T26" fmla="*/ 9 w 62"/>
                <a:gd name="T27" fmla="*/ 14 h 67"/>
                <a:gd name="T28" fmla="*/ 18 w 62"/>
                <a:gd name="T29" fmla="*/ 5 h 67"/>
                <a:gd name="T30" fmla="*/ 31 w 62"/>
                <a:gd name="T31" fmla="*/ 0 h 67"/>
                <a:gd name="T32" fmla="*/ 31 w 62"/>
                <a:gd name="T33" fmla="*/ 0 h 67"/>
                <a:gd name="T34" fmla="*/ 44 w 62"/>
                <a:gd name="T35" fmla="*/ 5 h 67"/>
                <a:gd name="T36" fmla="*/ 53 w 62"/>
                <a:gd name="T37" fmla="*/ 14 h 67"/>
                <a:gd name="T38" fmla="*/ 62 w 62"/>
                <a:gd name="T39" fmla="*/ 22 h 67"/>
                <a:gd name="T40" fmla="*/ 62 w 62"/>
                <a:gd name="T41" fmla="*/ 36 h 67"/>
                <a:gd name="T42" fmla="*/ 62 w 62"/>
                <a:gd name="T43" fmla="*/ 36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7">
                  <a:moveTo>
                    <a:pt x="62" y="36"/>
                  </a:moveTo>
                  <a:lnTo>
                    <a:pt x="62" y="36"/>
                  </a:lnTo>
                  <a:lnTo>
                    <a:pt x="62" y="49"/>
                  </a:lnTo>
                  <a:lnTo>
                    <a:pt x="53" y="58"/>
                  </a:lnTo>
                  <a:lnTo>
                    <a:pt x="44" y="67"/>
                  </a:lnTo>
                  <a:lnTo>
                    <a:pt x="31" y="67"/>
                  </a:lnTo>
                  <a:lnTo>
                    <a:pt x="18" y="67"/>
                  </a:lnTo>
                  <a:lnTo>
                    <a:pt x="9" y="58"/>
                  </a:lnTo>
                  <a:lnTo>
                    <a:pt x="0" y="49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9" y="14"/>
                  </a:lnTo>
                  <a:lnTo>
                    <a:pt x="18" y="5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3" y="14"/>
                  </a:lnTo>
                  <a:lnTo>
                    <a:pt x="62" y="22"/>
                  </a:lnTo>
                  <a:lnTo>
                    <a:pt x="62" y="36"/>
                  </a:lnTo>
                  <a:close/>
                </a:path>
              </a:pathLst>
            </a:custGeom>
            <a:noFill/>
            <a:ln w="142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75"/>
            <p:cNvSpPr/>
            <p:nvPr/>
          </p:nvSpPr>
          <p:spPr bwMode="auto">
            <a:xfrm>
              <a:off x="8939" y="4715"/>
              <a:ext cx="190" cy="192"/>
            </a:xfrm>
            <a:custGeom>
              <a:avLst/>
              <a:gdLst>
                <a:gd name="T0" fmla="*/ 88 w 88"/>
                <a:gd name="T1" fmla="*/ 45 h 89"/>
                <a:gd name="T2" fmla="*/ 88 w 88"/>
                <a:gd name="T3" fmla="*/ 45 h 89"/>
                <a:gd name="T4" fmla="*/ 84 w 88"/>
                <a:gd name="T5" fmla="*/ 62 h 89"/>
                <a:gd name="T6" fmla="*/ 75 w 88"/>
                <a:gd name="T7" fmla="*/ 76 h 89"/>
                <a:gd name="T8" fmla="*/ 61 w 88"/>
                <a:gd name="T9" fmla="*/ 85 h 89"/>
                <a:gd name="T10" fmla="*/ 44 w 88"/>
                <a:gd name="T11" fmla="*/ 89 h 89"/>
                <a:gd name="T12" fmla="*/ 44 w 88"/>
                <a:gd name="T13" fmla="*/ 89 h 89"/>
                <a:gd name="T14" fmla="*/ 26 w 88"/>
                <a:gd name="T15" fmla="*/ 85 h 89"/>
                <a:gd name="T16" fmla="*/ 13 w 88"/>
                <a:gd name="T17" fmla="*/ 76 h 89"/>
                <a:gd name="T18" fmla="*/ 4 w 88"/>
                <a:gd name="T19" fmla="*/ 62 h 89"/>
                <a:gd name="T20" fmla="*/ 0 w 88"/>
                <a:gd name="T21" fmla="*/ 49 h 89"/>
                <a:gd name="T22" fmla="*/ 0 w 88"/>
                <a:gd name="T23" fmla="*/ 49 h 89"/>
                <a:gd name="T24" fmla="*/ 4 w 88"/>
                <a:gd name="T25" fmla="*/ 31 h 89"/>
                <a:gd name="T26" fmla="*/ 13 w 88"/>
                <a:gd name="T27" fmla="*/ 14 h 89"/>
                <a:gd name="T28" fmla="*/ 26 w 88"/>
                <a:gd name="T29" fmla="*/ 5 h 89"/>
                <a:gd name="T30" fmla="*/ 44 w 88"/>
                <a:gd name="T31" fmla="*/ 0 h 89"/>
                <a:gd name="T32" fmla="*/ 44 w 88"/>
                <a:gd name="T33" fmla="*/ 0 h 89"/>
                <a:gd name="T34" fmla="*/ 57 w 88"/>
                <a:gd name="T35" fmla="*/ 5 h 89"/>
                <a:gd name="T36" fmla="*/ 75 w 88"/>
                <a:gd name="T37" fmla="*/ 14 h 89"/>
                <a:gd name="T38" fmla="*/ 84 w 88"/>
                <a:gd name="T39" fmla="*/ 27 h 89"/>
                <a:gd name="T40" fmla="*/ 88 w 88"/>
                <a:gd name="T41" fmla="*/ 45 h 89"/>
                <a:gd name="T42" fmla="*/ 88 w 88"/>
                <a:gd name="T43" fmla="*/ 45 h 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8" y="45"/>
                  </a:lnTo>
                  <a:lnTo>
                    <a:pt x="84" y="62"/>
                  </a:lnTo>
                  <a:lnTo>
                    <a:pt x="75" y="76"/>
                  </a:lnTo>
                  <a:lnTo>
                    <a:pt x="61" y="85"/>
                  </a:lnTo>
                  <a:lnTo>
                    <a:pt x="44" y="89"/>
                  </a:lnTo>
                  <a:lnTo>
                    <a:pt x="26" y="85"/>
                  </a:lnTo>
                  <a:lnTo>
                    <a:pt x="13" y="76"/>
                  </a:lnTo>
                  <a:lnTo>
                    <a:pt x="4" y="62"/>
                  </a:lnTo>
                  <a:lnTo>
                    <a:pt x="0" y="49"/>
                  </a:lnTo>
                  <a:lnTo>
                    <a:pt x="4" y="31"/>
                  </a:lnTo>
                  <a:lnTo>
                    <a:pt x="13" y="14"/>
                  </a:lnTo>
                  <a:lnTo>
                    <a:pt x="26" y="5"/>
                  </a:lnTo>
                  <a:lnTo>
                    <a:pt x="44" y="0"/>
                  </a:lnTo>
                  <a:lnTo>
                    <a:pt x="57" y="5"/>
                  </a:lnTo>
                  <a:lnTo>
                    <a:pt x="75" y="14"/>
                  </a:lnTo>
                  <a:lnTo>
                    <a:pt x="84" y="27"/>
                  </a:lnTo>
                  <a:lnTo>
                    <a:pt x="88" y="45"/>
                  </a:lnTo>
                  <a:close/>
                </a:path>
              </a:pathLst>
            </a:custGeom>
            <a:noFill/>
            <a:ln w="28575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76"/>
            <p:cNvSpPr/>
            <p:nvPr/>
          </p:nvSpPr>
          <p:spPr bwMode="auto">
            <a:xfrm>
              <a:off x="8995" y="4773"/>
              <a:ext cx="75" cy="86"/>
            </a:xfrm>
            <a:custGeom>
              <a:avLst/>
              <a:gdLst>
                <a:gd name="T0" fmla="*/ 35 w 35"/>
                <a:gd name="T1" fmla="*/ 18 h 40"/>
                <a:gd name="T2" fmla="*/ 35 w 35"/>
                <a:gd name="T3" fmla="*/ 18 h 40"/>
                <a:gd name="T4" fmla="*/ 35 w 35"/>
                <a:gd name="T5" fmla="*/ 27 h 40"/>
                <a:gd name="T6" fmla="*/ 31 w 35"/>
                <a:gd name="T7" fmla="*/ 31 h 40"/>
                <a:gd name="T8" fmla="*/ 27 w 35"/>
                <a:gd name="T9" fmla="*/ 35 h 40"/>
                <a:gd name="T10" fmla="*/ 18 w 35"/>
                <a:gd name="T11" fmla="*/ 40 h 40"/>
                <a:gd name="T12" fmla="*/ 18 w 35"/>
                <a:gd name="T13" fmla="*/ 40 h 40"/>
                <a:gd name="T14" fmla="*/ 9 w 35"/>
                <a:gd name="T15" fmla="*/ 35 h 40"/>
                <a:gd name="T16" fmla="*/ 4 w 35"/>
                <a:gd name="T17" fmla="*/ 31 h 40"/>
                <a:gd name="T18" fmla="*/ 0 w 35"/>
                <a:gd name="T19" fmla="*/ 27 h 40"/>
                <a:gd name="T20" fmla="*/ 0 w 35"/>
                <a:gd name="T21" fmla="*/ 18 h 40"/>
                <a:gd name="T22" fmla="*/ 0 w 35"/>
                <a:gd name="T23" fmla="*/ 18 h 40"/>
                <a:gd name="T24" fmla="*/ 0 w 35"/>
                <a:gd name="T25" fmla="*/ 13 h 40"/>
                <a:gd name="T26" fmla="*/ 4 w 35"/>
                <a:gd name="T27" fmla="*/ 4 h 40"/>
                <a:gd name="T28" fmla="*/ 9 w 35"/>
                <a:gd name="T29" fmla="*/ 0 h 40"/>
                <a:gd name="T30" fmla="*/ 18 w 35"/>
                <a:gd name="T31" fmla="*/ 0 h 40"/>
                <a:gd name="T32" fmla="*/ 18 w 35"/>
                <a:gd name="T33" fmla="*/ 0 h 40"/>
                <a:gd name="T34" fmla="*/ 22 w 35"/>
                <a:gd name="T35" fmla="*/ 0 h 40"/>
                <a:gd name="T36" fmla="*/ 31 w 35"/>
                <a:gd name="T37" fmla="*/ 4 h 40"/>
                <a:gd name="T38" fmla="*/ 35 w 35"/>
                <a:gd name="T39" fmla="*/ 9 h 40"/>
                <a:gd name="T40" fmla="*/ 35 w 35"/>
                <a:gd name="T41" fmla="*/ 18 h 40"/>
                <a:gd name="T42" fmla="*/ 35 w 35"/>
                <a:gd name="T43" fmla="*/ 18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40">
                  <a:moveTo>
                    <a:pt x="35" y="18"/>
                  </a:moveTo>
                  <a:lnTo>
                    <a:pt x="35" y="18"/>
                  </a:lnTo>
                  <a:lnTo>
                    <a:pt x="35" y="27"/>
                  </a:lnTo>
                  <a:lnTo>
                    <a:pt x="31" y="31"/>
                  </a:lnTo>
                  <a:lnTo>
                    <a:pt x="27" y="35"/>
                  </a:lnTo>
                  <a:lnTo>
                    <a:pt x="18" y="40"/>
                  </a:lnTo>
                  <a:lnTo>
                    <a:pt x="9" y="35"/>
                  </a:lnTo>
                  <a:lnTo>
                    <a:pt x="4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4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31" y="4"/>
                  </a:lnTo>
                  <a:lnTo>
                    <a:pt x="35" y="9"/>
                  </a:lnTo>
                  <a:lnTo>
                    <a:pt x="35" y="18"/>
                  </a:lnTo>
                  <a:close/>
                </a:path>
              </a:pathLst>
            </a:custGeom>
            <a:noFill/>
            <a:ln w="28575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文本框 75"/>
            <p:cNvSpPr txBox="1"/>
            <p:nvPr/>
          </p:nvSpPr>
          <p:spPr>
            <a:xfrm>
              <a:off x="9657" y="3590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嘉兴市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文本框 76"/>
            <p:cNvSpPr txBox="1"/>
            <p:nvPr/>
          </p:nvSpPr>
          <p:spPr>
            <a:xfrm>
              <a:off x="12397" y="4482"/>
              <a:ext cx="1134" cy="41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舟山市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77"/>
            <p:cNvSpPr txBox="1"/>
            <p:nvPr/>
          </p:nvSpPr>
          <p:spPr>
            <a:xfrm>
              <a:off x="11425" y="5440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78"/>
            <p:cNvSpPr txBox="1"/>
            <p:nvPr/>
          </p:nvSpPr>
          <p:spPr>
            <a:xfrm>
              <a:off x="10898" y="7930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台州市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79"/>
            <p:cNvSpPr txBox="1"/>
            <p:nvPr/>
          </p:nvSpPr>
          <p:spPr>
            <a:xfrm>
              <a:off x="10238" y="920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温州市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88"/>
            <p:cNvSpPr txBox="1"/>
            <p:nvPr/>
          </p:nvSpPr>
          <p:spPr>
            <a:xfrm>
              <a:off x="8562" y="8342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丽水市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89"/>
            <p:cNvSpPr txBox="1"/>
            <p:nvPr/>
          </p:nvSpPr>
          <p:spPr>
            <a:xfrm>
              <a:off x="8264" y="700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金华市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90"/>
            <p:cNvSpPr txBox="1"/>
            <p:nvPr/>
          </p:nvSpPr>
          <p:spPr>
            <a:xfrm>
              <a:off x="6463" y="741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衢州市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文本框 91"/>
            <p:cNvSpPr txBox="1"/>
            <p:nvPr/>
          </p:nvSpPr>
          <p:spPr>
            <a:xfrm>
              <a:off x="9546" y="484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绍兴市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92"/>
            <p:cNvSpPr txBox="1"/>
            <p:nvPr/>
          </p:nvSpPr>
          <p:spPr>
            <a:xfrm>
              <a:off x="7945" y="450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93"/>
            <p:cNvSpPr txBox="1"/>
            <p:nvPr/>
          </p:nvSpPr>
          <p:spPr>
            <a:xfrm>
              <a:off x="8091" y="343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湖州市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12604" y="4257"/>
              <a:ext cx="214" cy="259"/>
            </a:xfrm>
            <a:custGeom>
              <a:avLst/>
              <a:gdLst>
                <a:gd name="connsiteX0" fmla="*/ 65746 w 135908"/>
                <a:gd name="connsiteY0" fmla="*/ 2274 h 164281"/>
                <a:gd name="connsiteX1" fmla="*/ 27646 w 135908"/>
                <a:gd name="connsiteY1" fmla="*/ 8624 h 164281"/>
                <a:gd name="connsiteX2" fmla="*/ 2246 w 135908"/>
                <a:gd name="connsiteY2" fmla="*/ 91174 h 164281"/>
                <a:gd name="connsiteX3" fmla="*/ 8596 w 135908"/>
                <a:gd name="connsiteY3" fmla="*/ 141974 h 164281"/>
                <a:gd name="connsiteX4" fmla="*/ 135596 w 135908"/>
                <a:gd name="connsiteY4" fmla="*/ 116574 h 164281"/>
                <a:gd name="connsiteX5" fmla="*/ 129246 w 135908"/>
                <a:gd name="connsiteY5" fmla="*/ 8624 h 164281"/>
                <a:gd name="connsiteX6" fmla="*/ 65746 w 135908"/>
                <a:gd name="connsiteY6" fmla="*/ 2274 h 1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908" h="164281">
                  <a:moveTo>
                    <a:pt x="65746" y="2274"/>
                  </a:moveTo>
                  <a:cubicBezTo>
                    <a:pt x="48813" y="2274"/>
                    <a:pt x="39860" y="4553"/>
                    <a:pt x="27646" y="8624"/>
                  </a:cubicBezTo>
                  <a:cubicBezTo>
                    <a:pt x="-9654" y="21057"/>
                    <a:pt x="5601" y="54269"/>
                    <a:pt x="2246" y="91174"/>
                  </a:cubicBezTo>
                  <a:cubicBezTo>
                    <a:pt x="4363" y="108107"/>
                    <a:pt x="-7511" y="136337"/>
                    <a:pt x="8596" y="141974"/>
                  </a:cubicBezTo>
                  <a:cubicBezTo>
                    <a:pt x="120626" y="181185"/>
                    <a:pt x="119054" y="166199"/>
                    <a:pt x="135596" y="116574"/>
                  </a:cubicBezTo>
                  <a:cubicBezTo>
                    <a:pt x="133479" y="80591"/>
                    <a:pt x="140645" y="42820"/>
                    <a:pt x="129246" y="8624"/>
                  </a:cubicBezTo>
                  <a:cubicBezTo>
                    <a:pt x="124419" y="-5856"/>
                    <a:pt x="82679" y="2274"/>
                    <a:pt x="65746" y="2274"/>
                  </a:cubicBezTo>
                  <a:close/>
                </a:path>
              </a:pathLst>
            </a:custGeom>
            <a:solidFill>
              <a:srgbClr val="992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12967" y="3921"/>
              <a:ext cx="351" cy="161"/>
            </a:xfrm>
            <a:custGeom>
              <a:avLst/>
              <a:gdLst>
                <a:gd name="connsiteX0" fmla="*/ 13481 w 223105"/>
                <a:gd name="connsiteY0" fmla="*/ 50800 h 102341"/>
                <a:gd name="connsiteX1" fmla="*/ 781 w 223105"/>
                <a:gd name="connsiteY1" fmla="*/ 82550 h 102341"/>
                <a:gd name="connsiteX2" fmla="*/ 32531 w 223105"/>
                <a:gd name="connsiteY2" fmla="*/ 101600 h 102341"/>
                <a:gd name="connsiteX3" fmla="*/ 108731 w 223105"/>
                <a:gd name="connsiteY3" fmla="*/ 95250 h 102341"/>
                <a:gd name="connsiteX4" fmla="*/ 159531 w 223105"/>
                <a:gd name="connsiteY4" fmla="*/ 88900 h 102341"/>
                <a:gd name="connsiteX5" fmla="*/ 216681 w 223105"/>
                <a:gd name="connsiteY5" fmla="*/ 76200 h 102341"/>
                <a:gd name="connsiteX6" fmla="*/ 223031 w 223105"/>
                <a:gd name="connsiteY6" fmla="*/ 57150 h 102341"/>
                <a:gd name="connsiteX7" fmla="*/ 191281 w 223105"/>
                <a:gd name="connsiteY7" fmla="*/ 0 h 102341"/>
                <a:gd name="connsiteX8" fmla="*/ 32531 w 223105"/>
                <a:gd name="connsiteY8" fmla="*/ 6350 h 102341"/>
                <a:gd name="connsiteX9" fmla="*/ 13481 w 223105"/>
                <a:gd name="connsiteY9" fmla="*/ 19050 h 102341"/>
                <a:gd name="connsiteX10" fmla="*/ 13481 w 223105"/>
                <a:gd name="connsiteY10" fmla="*/ 50800 h 10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5" h="102341">
                  <a:moveTo>
                    <a:pt x="13481" y="50800"/>
                  </a:moveTo>
                  <a:cubicBezTo>
                    <a:pt x="9248" y="61383"/>
                    <a:pt x="-3221" y="71877"/>
                    <a:pt x="781" y="82550"/>
                  </a:cubicBezTo>
                  <a:cubicBezTo>
                    <a:pt x="5115" y="94106"/>
                    <a:pt x="20273" y="100158"/>
                    <a:pt x="32531" y="101600"/>
                  </a:cubicBezTo>
                  <a:cubicBezTo>
                    <a:pt x="57844" y="104578"/>
                    <a:pt x="83369" y="97786"/>
                    <a:pt x="108731" y="95250"/>
                  </a:cubicBezTo>
                  <a:cubicBezTo>
                    <a:pt x="125711" y="93552"/>
                    <a:pt x="142664" y="91495"/>
                    <a:pt x="159531" y="88900"/>
                  </a:cubicBezTo>
                  <a:cubicBezTo>
                    <a:pt x="180491" y="85675"/>
                    <a:pt x="196455" y="81256"/>
                    <a:pt x="216681" y="76200"/>
                  </a:cubicBezTo>
                  <a:cubicBezTo>
                    <a:pt x="218798" y="69850"/>
                    <a:pt x="223770" y="63803"/>
                    <a:pt x="223031" y="57150"/>
                  </a:cubicBezTo>
                  <a:cubicBezTo>
                    <a:pt x="219146" y="22185"/>
                    <a:pt x="211979" y="20698"/>
                    <a:pt x="191281" y="0"/>
                  </a:cubicBezTo>
                  <a:cubicBezTo>
                    <a:pt x="138364" y="2117"/>
                    <a:pt x="85189" y="708"/>
                    <a:pt x="32531" y="6350"/>
                  </a:cubicBezTo>
                  <a:cubicBezTo>
                    <a:pt x="24943" y="7163"/>
                    <a:pt x="19344" y="14164"/>
                    <a:pt x="13481" y="19050"/>
                  </a:cubicBezTo>
                  <a:lnTo>
                    <a:pt x="13481" y="50800"/>
                  </a:lnTo>
                  <a:close/>
                </a:path>
              </a:pathLst>
            </a:custGeom>
            <a:solidFill>
              <a:srgbClr val="992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任意多边形 47"/>
            <p:cNvSpPr/>
            <p:nvPr/>
          </p:nvSpPr>
          <p:spPr>
            <a:xfrm>
              <a:off x="12971" y="4251"/>
              <a:ext cx="297" cy="132"/>
            </a:xfrm>
            <a:custGeom>
              <a:avLst/>
              <a:gdLst>
                <a:gd name="connsiteX0" fmla="*/ 4520 w 188670"/>
                <a:gd name="connsiteY0" fmla="*/ 82550 h 83812"/>
                <a:gd name="connsiteX1" fmla="*/ 106120 w 188670"/>
                <a:gd name="connsiteY1" fmla="*/ 76200 h 83812"/>
                <a:gd name="connsiteX2" fmla="*/ 144220 w 188670"/>
                <a:gd name="connsiteY2" fmla="*/ 69850 h 83812"/>
                <a:gd name="connsiteX3" fmla="*/ 163270 w 188670"/>
                <a:gd name="connsiteY3" fmla="*/ 57150 h 83812"/>
                <a:gd name="connsiteX4" fmla="*/ 188670 w 188670"/>
                <a:gd name="connsiteY4" fmla="*/ 44450 h 83812"/>
                <a:gd name="connsiteX5" fmla="*/ 169620 w 188670"/>
                <a:gd name="connsiteY5" fmla="*/ 6350 h 83812"/>
                <a:gd name="connsiteX6" fmla="*/ 150570 w 188670"/>
                <a:gd name="connsiteY6" fmla="*/ 0 h 83812"/>
                <a:gd name="connsiteX7" fmla="*/ 112470 w 188670"/>
                <a:gd name="connsiteY7" fmla="*/ 6350 h 83812"/>
                <a:gd name="connsiteX8" fmla="*/ 87070 w 188670"/>
                <a:gd name="connsiteY8" fmla="*/ 12700 h 83812"/>
                <a:gd name="connsiteX9" fmla="*/ 55320 w 188670"/>
                <a:gd name="connsiteY9" fmla="*/ 19050 h 83812"/>
                <a:gd name="connsiteX10" fmla="*/ 17220 w 188670"/>
                <a:gd name="connsiteY10" fmla="*/ 50800 h 83812"/>
                <a:gd name="connsiteX11" fmla="*/ 4520 w 188670"/>
                <a:gd name="connsiteY11" fmla="*/ 82550 h 8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70" h="83812">
                  <a:moveTo>
                    <a:pt x="4520" y="82550"/>
                  </a:moveTo>
                  <a:cubicBezTo>
                    <a:pt x="19337" y="86783"/>
                    <a:pt x="72327" y="79272"/>
                    <a:pt x="106120" y="76200"/>
                  </a:cubicBezTo>
                  <a:cubicBezTo>
                    <a:pt x="118942" y="75034"/>
                    <a:pt x="132006" y="73921"/>
                    <a:pt x="144220" y="69850"/>
                  </a:cubicBezTo>
                  <a:cubicBezTo>
                    <a:pt x="151460" y="67437"/>
                    <a:pt x="156644" y="60936"/>
                    <a:pt x="163270" y="57150"/>
                  </a:cubicBezTo>
                  <a:cubicBezTo>
                    <a:pt x="171489" y="52454"/>
                    <a:pt x="180203" y="48683"/>
                    <a:pt x="188670" y="44450"/>
                  </a:cubicBezTo>
                  <a:cubicBezTo>
                    <a:pt x="184487" y="31901"/>
                    <a:pt x="180811" y="15302"/>
                    <a:pt x="169620" y="6350"/>
                  </a:cubicBezTo>
                  <a:cubicBezTo>
                    <a:pt x="164393" y="2169"/>
                    <a:pt x="156920" y="2117"/>
                    <a:pt x="150570" y="0"/>
                  </a:cubicBezTo>
                  <a:cubicBezTo>
                    <a:pt x="137870" y="2117"/>
                    <a:pt x="125095" y="3825"/>
                    <a:pt x="112470" y="6350"/>
                  </a:cubicBezTo>
                  <a:cubicBezTo>
                    <a:pt x="103912" y="8062"/>
                    <a:pt x="95589" y="10807"/>
                    <a:pt x="87070" y="12700"/>
                  </a:cubicBezTo>
                  <a:cubicBezTo>
                    <a:pt x="76534" y="15041"/>
                    <a:pt x="65903" y="16933"/>
                    <a:pt x="55320" y="19050"/>
                  </a:cubicBezTo>
                  <a:cubicBezTo>
                    <a:pt x="39186" y="29806"/>
                    <a:pt x="29443" y="34502"/>
                    <a:pt x="17220" y="50800"/>
                  </a:cubicBezTo>
                  <a:cubicBezTo>
                    <a:pt x="15950" y="52493"/>
                    <a:pt x="-10297" y="78317"/>
                    <a:pt x="4520" y="82550"/>
                  </a:cubicBezTo>
                  <a:close/>
                </a:path>
              </a:pathLst>
            </a:custGeom>
            <a:solidFill>
              <a:srgbClr val="992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任意多边形 48"/>
            <p:cNvSpPr/>
            <p:nvPr/>
          </p:nvSpPr>
          <p:spPr>
            <a:xfrm>
              <a:off x="13057" y="5340"/>
              <a:ext cx="211" cy="81"/>
            </a:xfrm>
            <a:custGeom>
              <a:avLst/>
              <a:gdLst>
                <a:gd name="connsiteX0" fmla="*/ 616 w 134072"/>
                <a:gd name="connsiteY0" fmla="*/ 26079 h 51695"/>
                <a:gd name="connsiteX1" fmla="*/ 70466 w 134072"/>
                <a:gd name="connsiteY1" fmla="*/ 51479 h 51695"/>
                <a:gd name="connsiteX2" fmla="*/ 114916 w 134072"/>
                <a:gd name="connsiteY2" fmla="*/ 38779 h 51695"/>
                <a:gd name="connsiteX3" fmla="*/ 133966 w 134072"/>
                <a:gd name="connsiteY3" fmla="*/ 19729 h 51695"/>
                <a:gd name="connsiteX4" fmla="*/ 108566 w 134072"/>
                <a:gd name="connsiteY4" fmla="*/ 679 h 51695"/>
                <a:gd name="connsiteX5" fmla="*/ 616 w 134072"/>
                <a:gd name="connsiteY5" fmla="*/ 26079 h 5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72" h="51695">
                  <a:moveTo>
                    <a:pt x="616" y="26079"/>
                  </a:moveTo>
                  <a:cubicBezTo>
                    <a:pt x="-5734" y="34546"/>
                    <a:pt x="38283" y="53955"/>
                    <a:pt x="70466" y="51479"/>
                  </a:cubicBezTo>
                  <a:cubicBezTo>
                    <a:pt x="85830" y="50297"/>
                    <a:pt x="100099" y="43012"/>
                    <a:pt x="114916" y="38779"/>
                  </a:cubicBezTo>
                  <a:cubicBezTo>
                    <a:pt x="121266" y="32429"/>
                    <a:pt x="135442" y="28587"/>
                    <a:pt x="133966" y="19729"/>
                  </a:cubicBezTo>
                  <a:cubicBezTo>
                    <a:pt x="132226" y="9290"/>
                    <a:pt x="118988" y="2518"/>
                    <a:pt x="108566" y="679"/>
                  </a:cubicBezTo>
                  <a:cubicBezTo>
                    <a:pt x="81468" y="-4103"/>
                    <a:pt x="6966" y="17612"/>
                    <a:pt x="616" y="26079"/>
                  </a:cubicBezTo>
                  <a:close/>
                </a:path>
              </a:pathLst>
            </a:custGeom>
            <a:solidFill>
              <a:srgbClr val="992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任意多边形 49"/>
            <p:cNvSpPr/>
            <p:nvPr/>
          </p:nvSpPr>
          <p:spPr>
            <a:xfrm rot="17061851">
              <a:off x="13353" y="5018"/>
              <a:ext cx="250" cy="130"/>
            </a:xfrm>
            <a:custGeom>
              <a:avLst/>
              <a:gdLst>
                <a:gd name="connsiteX0" fmla="*/ 85 w 158835"/>
                <a:gd name="connsiteY0" fmla="*/ 38100 h 82550"/>
                <a:gd name="connsiteX1" fmla="*/ 19135 w 158835"/>
                <a:gd name="connsiteY1" fmla="*/ 69850 h 82550"/>
                <a:gd name="connsiteX2" fmla="*/ 82635 w 158835"/>
                <a:gd name="connsiteY2" fmla="*/ 76200 h 82550"/>
                <a:gd name="connsiteX3" fmla="*/ 108035 w 158835"/>
                <a:gd name="connsiteY3" fmla="*/ 82550 h 82550"/>
                <a:gd name="connsiteX4" fmla="*/ 152485 w 158835"/>
                <a:gd name="connsiteY4" fmla="*/ 76200 h 82550"/>
                <a:gd name="connsiteX5" fmla="*/ 158835 w 158835"/>
                <a:gd name="connsiteY5" fmla="*/ 57150 h 82550"/>
                <a:gd name="connsiteX6" fmla="*/ 152485 w 158835"/>
                <a:gd name="connsiteY6" fmla="*/ 19050 h 82550"/>
                <a:gd name="connsiteX7" fmla="*/ 95335 w 158835"/>
                <a:gd name="connsiteY7" fmla="*/ 0 h 82550"/>
                <a:gd name="connsiteX8" fmla="*/ 25485 w 158835"/>
                <a:gd name="connsiteY8" fmla="*/ 6350 h 82550"/>
                <a:gd name="connsiteX9" fmla="*/ 85 w 158835"/>
                <a:gd name="connsiteY9" fmla="*/ 3810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835" h="82550">
                  <a:moveTo>
                    <a:pt x="85" y="38100"/>
                  </a:moveTo>
                  <a:cubicBezTo>
                    <a:pt x="-973" y="48683"/>
                    <a:pt x="7929" y="64678"/>
                    <a:pt x="19135" y="69850"/>
                  </a:cubicBezTo>
                  <a:cubicBezTo>
                    <a:pt x="38449" y="78764"/>
                    <a:pt x="61577" y="73192"/>
                    <a:pt x="82635" y="76200"/>
                  </a:cubicBezTo>
                  <a:cubicBezTo>
                    <a:pt x="91275" y="77434"/>
                    <a:pt x="99568" y="80433"/>
                    <a:pt x="108035" y="82550"/>
                  </a:cubicBezTo>
                  <a:cubicBezTo>
                    <a:pt x="122852" y="80433"/>
                    <a:pt x="139098" y="82893"/>
                    <a:pt x="152485" y="76200"/>
                  </a:cubicBezTo>
                  <a:cubicBezTo>
                    <a:pt x="158472" y="73207"/>
                    <a:pt x="158835" y="63843"/>
                    <a:pt x="158835" y="57150"/>
                  </a:cubicBezTo>
                  <a:cubicBezTo>
                    <a:pt x="158835" y="44275"/>
                    <a:pt x="158243" y="30566"/>
                    <a:pt x="152485" y="19050"/>
                  </a:cubicBezTo>
                  <a:cubicBezTo>
                    <a:pt x="144368" y="2816"/>
                    <a:pt x="104445" y="1518"/>
                    <a:pt x="95335" y="0"/>
                  </a:cubicBezTo>
                  <a:cubicBezTo>
                    <a:pt x="72052" y="2117"/>
                    <a:pt x="47830" y="-526"/>
                    <a:pt x="25485" y="6350"/>
                  </a:cubicBezTo>
                  <a:cubicBezTo>
                    <a:pt x="18191" y="8594"/>
                    <a:pt x="1143" y="27517"/>
                    <a:pt x="85" y="38100"/>
                  </a:cubicBezTo>
                  <a:close/>
                </a:path>
              </a:pathLst>
            </a:custGeom>
            <a:solidFill>
              <a:srgbClr val="992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51" name="矩形 50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浙江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组合 88"/>
          <p:cNvGrpSpPr/>
          <p:nvPr/>
        </p:nvGrpSpPr>
        <p:grpSpPr>
          <a:xfrm>
            <a:off x="2304415" y="2159000"/>
            <a:ext cx="7016750" cy="5041900"/>
            <a:chOff x="3629" y="3400"/>
            <a:chExt cx="11050" cy="7940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3629" y="3400"/>
              <a:ext cx="11051" cy="79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3724" y="8792"/>
              <a:ext cx="1906" cy="2452"/>
            </a:xfrm>
            <a:custGeom>
              <a:avLst/>
              <a:gdLst>
                <a:gd name="T0" fmla="*/ 539 w 883"/>
                <a:gd name="T1" fmla="*/ 1028 h 1136"/>
                <a:gd name="T2" fmla="*/ 518 w 883"/>
                <a:gd name="T3" fmla="*/ 923 h 1136"/>
                <a:gd name="T4" fmla="*/ 430 w 883"/>
                <a:gd name="T5" fmla="*/ 875 h 1136"/>
                <a:gd name="T6" fmla="*/ 457 w 883"/>
                <a:gd name="T7" fmla="*/ 827 h 1136"/>
                <a:gd name="T8" fmla="*/ 470 w 883"/>
                <a:gd name="T9" fmla="*/ 775 h 1136"/>
                <a:gd name="T10" fmla="*/ 374 w 883"/>
                <a:gd name="T11" fmla="*/ 732 h 1136"/>
                <a:gd name="T12" fmla="*/ 339 w 883"/>
                <a:gd name="T13" fmla="*/ 666 h 1136"/>
                <a:gd name="T14" fmla="*/ 356 w 883"/>
                <a:gd name="T15" fmla="*/ 558 h 1136"/>
                <a:gd name="T16" fmla="*/ 404 w 883"/>
                <a:gd name="T17" fmla="*/ 562 h 1136"/>
                <a:gd name="T18" fmla="*/ 439 w 883"/>
                <a:gd name="T19" fmla="*/ 592 h 1136"/>
                <a:gd name="T20" fmla="*/ 422 w 883"/>
                <a:gd name="T21" fmla="*/ 640 h 1136"/>
                <a:gd name="T22" fmla="*/ 548 w 883"/>
                <a:gd name="T23" fmla="*/ 645 h 1136"/>
                <a:gd name="T24" fmla="*/ 565 w 883"/>
                <a:gd name="T25" fmla="*/ 684 h 1136"/>
                <a:gd name="T26" fmla="*/ 578 w 883"/>
                <a:gd name="T27" fmla="*/ 614 h 1136"/>
                <a:gd name="T28" fmla="*/ 531 w 883"/>
                <a:gd name="T29" fmla="*/ 592 h 1136"/>
                <a:gd name="T30" fmla="*/ 448 w 883"/>
                <a:gd name="T31" fmla="*/ 558 h 1136"/>
                <a:gd name="T32" fmla="*/ 491 w 883"/>
                <a:gd name="T33" fmla="*/ 518 h 1136"/>
                <a:gd name="T34" fmla="*/ 496 w 883"/>
                <a:gd name="T35" fmla="*/ 405 h 1136"/>
                <a:gd name="T36" fmla="*/ 491 w 883"/>
                <a:gd name="T37" fmla="*/ 336 h 1136"/>
                <a:gd name="T38" fmla="*/ 513 w 883"/>
                <a:gd name="T39" fmla="*/ 383 h 1136"/>
                <a:gd name="T40" fmla="*/ 535 w 883"/>
                <a:gd name="T41" fmla="*/ 401 h 1136"/>
                <a:gd name="T42" fmla="*/ 548 w 883"/>
                <a:gd name="T43" fmla="*/ 440 h 1136"/>
                <a:gd name="T44" fmla="*/ 557 w 883"/>
                <a:gd name="T45" fmla="*/ 488 h 1136"/>
                <a:gd name="T46" fmla="*/ 592 w 883"/>
                <a:gd name="T47" fmla="*/ 566 h 1136"/>
                <a:gd name="T48" fmla="*/ 635 w 883"/>
                <a:gd name="T49" fmla="*/ 462 h 1136"/>
                <a:gd name="T50" fmla="*/ 652 w 883"/>
                <a:gd name="T51" fmla="*/ 423 h 1136"/>
                <a:gd name="T52" fmla="*/ 705 w 883"/>
                <a:gd name="T53" fmla="*/ 397 h 1136"/>
                <a:gd name="T54" fmla="*/ 857 w 883"/>
                <a:gd name="T55" fmla="*/ 357 h 1136"/>
                <a:gd name="T56" fmla="*/ 787 w 883"/>
                <a:gd name="T57" fmla="*/ 275 h 1136"/>
                <a:gd name="T58" fmla="*/ 753 w 883"/>
                <a:gd name="T59" fmla="*/ 214 h 1136"/>
                <a:gd name="T60" fmla="*/ 687 w 883"/>
                <a:gd name="T61" fmla="*/ 257 h 1136"/>
                <a:gd name="T62" fmla="*/ 570 w 883"/>
                <a:gd name="T63" fmla="*/ 266 h 1136"/>
                <a:gd name="T64" fmla="*/ 465 w 883"/>
                <a:gd name="T65" fmla="*/ 148 h 1136"/>
                <a:gd name="T66" fmla="*/ 491 w 883"/>
                <a:gd name="T67" fmla="*/ 31 h 1136"/>
                <a:gd name="T68" fmla="*/ 191 w 883"/>
                <a:gd name="T69" fmla="*/ 131 h 1136"/>
                <a:gd name="T70" fmla="*/ 100 w 883"/>
                <a:gd name="T71" fmla="*/ 161 h 1136"/>
                <a:gd name="T72" fmla="*/ 87 w 883"/>
                <a:gd name="T73" fmla="*/ 244 h 1136"/>
                <a:gd name="T74" fmla="*/ 117 w 883"/>
                <a:gd name="T75" fmla="*/ 296 h 1136"/>
                <a:gd name="T76" fmla="*/ 174 w 883"/>
                <a:gd name="T77" fmla="*/ 353 h 1136"/>
                <a:gd name="T78" fmla="*/ 78 w 883"/>
                <a:gd name="T79" fmla="*/ 392 h 1136"/>
                <a:gd name="T80" fmla="*/ 47 w 883"/>
                <a:gd name="T81" fmla="*/ 488 h 1136"/>
                <a:gd name="T82" fmla="*/ 17 w 883"/>
                <a:gd name="T83" fmla="*/ 540 h 1136"/>
                <a:gd name="T84" fmla="*/ 13 w 883"/>
                <a:gd name="T85" fmla="*/ 623 h 1136"/>
                <a:gd name="T86" fmla="*/ 8 w 883"/>
                <a:gd name="T87" fmla="*/ 710 h 1136"/>
                <a:gd name="T88" fmla="*/ 52 w 883"/>
                <a:gd name="T89" fmla="*/ 753 h 1136"/>
                <a:gd name="T90" fmla="*/ 52 w 883"/>
                <a:gd name="T91" fmla="*/ 806 h 1136"/>
                <a:gd name="T92" fmla="*/ 100 w 883"/>
                <a:gd name="T93" fmla="*/ 823 h 1136"/>
                <a:gd name="T94" fmla="*/ 47 w 883"/>
                <a:gd name="T95" fmla="*/ 840 h 1136"/>
                <a:gd name="T96" fmla="*/ 113 w 883"/>
                <a:gd name="T97" fmla="*/ 897 h 1136"/>
                <a:gd name="T98" fmla="*/ 148 w 883"/>
                <a:gd name="T99" fmla="*/ 980 h 1136"/>
                <a:gd name="T100" fmla="*/ 208 w 883"/>
                <a:gd name="T101" fmla="*/ 997 h 1136"/>
                <a:gd name="T102" fmla="*/ 226 w 883"/>
                <a:gd name="T103" fmla="*/ 1049 h 1136"/>
                <a:gd name="T104" fmla="*/ 191 w 883"/>
                <a:gd name="T105" fmla="*/ 1049 h 1136"/>
                <a:gd name="T106" fmla="*/ 126 w 883"/>
                <a:gd name="T107" fmla="*/ 1023 h 1136"/>
                <a:gd name="T108" fmla="*/ 134 w 883"/>
                <a:gd name="T109" fmla="*/ 1054 h 1136"/>
                <a:gd name="T110" fmla="*/ 152 w 883"/>
                <a:gd name="T111" fmla="*/ 1106 h 1136"/>
                <a:gd name="T112" fmla="*/ 182 w 883"/>
                <a:gd name="T113" fmla="*/ 1115 h 1136"/>
                <a:gd name="T114" fmla="*/ 282 w 883"/>
                <a:gd name="T115" fmla="*/ 1115 h 1136"/>
                <a:gd name="T116" fmla="*/ 365 w 883"/>
                <a:gd name="T117" fmla="*/ 1115 h 1136"/>
                <a:gd name="T118" fmla="*/ 461 w 883"/>
                <a:gd name="T119" fmla="*/ 1102 h 11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83" h="1136">
                  <a:moveTo>
                    <a:pt x="461" y="1102"/>
                  </a:moveTo>
                  <a:lnTo>
                    <a:pt x="461" y="1102"/>
                  </a:lnTo>
                  <a:lnTo>
                    <a:pt x="483" y="1089"/>
                  </a:lnTo>
                  <a:lnTo>
                    <a:pt x="500" y="1071"/>
                  </a:lnTo>
                  <a:lnTo>
                    <a:pt x="522" y="1049"/>
                  </a:lnTo>
                  <a:lnTo>
                    <a:pt x="539" y="1028"/>
                  </a:lnTo>
                  <a:lnTo>
                    <a:pt x="552" y="1002"/>
                  </a:lnTo>
                  <a:lnTo>
                    <a:pt x="552" y="988"/>
                  </a:lnTo>
                  <a:lnTo>
                    <a:pt x="552" y="975"/>
                  </a:lnTo>
                  <a:lnTo>
                    <a:pt x="548" y="962"/>
                  </a:lnTo>
                  <a:lnTo>
                    <a:pt x="535" y="949"/>
                  </a:lnTo>
                  <a:lnTo>
                    <a:pt x="518" y="923"/>
                  </a:lnTo>
                  <a:lnTo>
                    <a:pt x="496" y="906"/>
                  </a:lnTo>
                  <a:lnTo>
                    <a:pt x="478" y="884"/>
                  </a:lnTo>
                  <a:lnTo>
                    <a:pt x="470" y="875"/>
                  </a:lnTo>
                  <a:lnTo>
                    <a:pt x="470" y="867"/>
                  </a:lnTo>
                  <a:lnTo>
                    <a:pt x="430" y="875"/>
                  </a:lnTo>
                  <a:lnTo>
                    <a:pt x="430" y="849"/>
                  </a:lnTo>
                  <a:lnTo>
                    <a:pt x="417" y="849"/>
                  </a:lnTo>
                  <a:lnTo>
                    <a:pt x="417" y="832"/>
                  </a:lnTo>
                  <a:lnTo>
                    <a:pt x="430" y="819"/>
                  </a:lnTo>
                  <a:lnTo>
                    <a:pt x="444" y="819"/>
                  </a:lnTo>
                  <a:lnTo>
                    <a:pt x="457" y="827"/>
                  </a:lnTo>
                  <a:lnTo>
                    <a:pt x="461" y="823"/>
                  </a:lnTo>
                  <a:lnTo>
                    <a:pt x="474" y="806"/>
                  </a:lnTo>
                  <a:lnTo>
                    <a:pt x="474" y="797"/>
                  </a:lnTo>
                  <a:lnTo>
                    <a:pt x="474" y="784"/>
                  </a:lnTo>
                  <a:lnTo>
                    <a:pt x="470" y="775"/>
                  </a:lnTo>
                  <a:lnTo>
                    <a:pt x="461" y="766"/>
                  </a:lnTo>
                  <a:lnTo>
                    <a:pt x="452" y="758"/>
                  </a:lnTo>
                  <a:lnTo>
                    <a:pt x="426" y="745"/>
                  </a:lnTo>
                  <a:lnTo>
                    <a:pt x="391" y="732"/>
                  </a:lnTo>
                  <a:lnTo>
                    <a:pt x="374" y="732"/>
                  </a:lnTo>
                  <a:lnTo>
                    <a:pt x="352" y="732"/>
                  </a:lnTo>
                  <a:lnTo>
                    <a:pt x="339" y="727"/>
                  </a:lnTo>
                  <a:lnTo>
                    <a:pt x="343" y="714"/>
                  </a:lnTo>
                  <a:lnTo>
                    <a:pt x="343" y="688"/>
                  </a:lnTo>
                  <a:lnTo>
                    <a:pt x="339" y="666"/>
                  </a:lnTo>
                  <a:lnTo>
                    <a:pt x="330" y="649"/>
                  </a:lnTo>
                  <a:lnTo>
                    <a:pt x="322" y="627"/>
                  </a:lnTo>
                  <a:lnTo>
                    <a:pt x="304" y="605"/>
                  </a:lnTo>
                  <a:lnTo>
                    <a:pt x="335" y="623"/>
                  </a:lnTo>
                  <a:lnTo>
                    <a:pt x="352" y="614"/>
                  </a:lnTo>
                  <a:lnTo>
                    <a:pt x="356" y="558"/>
                  </a:lnTo>
                  <a:lnTo>
                    <a:pt x="365" y="558"/>
                  </a:lnTo>
                  <a:lnTo>
                    <a:pt x="370" y="588"/>
                  </a:lnTo>
                  <a:lnTo>
                    <a:pt x="383" y="584"/>
                  </a:lnTo>
                  <a:lnTo>
                    <a:pt x="387" y="575"/>
                  </a:lnTo>
                  <a:lnTo>
                    <a:pt x="404" y="562"/>
                  </a:lnTo>
                  <a:lnTo>
                    <a:pt x="413" y="558"/>
                  </a:lnTo>
                  <a:lnTo>
                    <a:pt x="422" y="558"/>
                  </a:lnTo>
                  <a:lnTo>
                    <a:pt x="435" y="566"/>
                  </a:lnTo>
                  <a:lnTo>
                    <a:pt x="444" y="575"/>
                  </a:lnTo>
                  <a:lnTo>
                    <a:pt x="439" y="592"/>
                  </a:lnTo>
                  <a:lnTo>
                    <a:pt x="426" y="610"/>
                  </a:lnTo>
                  <a:lnTo>
                    <a:pt x="404" y="627"/>
                  </a:lnTo>
                  <a:lnTo>
                    <a:pt x="404" y="636"/>
                  </a:lnTo>
                  <a:lnTo>
                    <a:pt x="409" y="640"/>
                  </a:lnTo>
                  <a:lnTo>
                    <a:pt x="422" y="640"/>
                  </a:lnTo>
                  <a:lnTo>
                    <a:pt x="444" y="636"/>
                  </a:lnTo>
                  <a:lnTo>
                    <a:pt x="487" y="632"/>
                  </a:lnTo>
                  <a:lnTo>
                    <a:pt x="509" y="632"/>
                  </a:lnTo>
                  <a:lnTo>
                    <a:pt x="531" y="636"/>
                  </a:lnTo>
                  <a:lnTo>
                    <a:pt x="548" y="645"/>
                  </a:lnTo>
                  <a:lnTo>
                    <a:pt x="552" y="653"/>
                  </a:lnTo>
                  <a:lnTo>
                    <a:pt x="557" y="658"/>
                  </a:lnTo>
                  <a:lnTo>
                    <a:pt x="557" y="675"/>
                  </a:lnTo>
                  <a:lnTo>
                    <a:pt x="561" y="679"/>
                  </a:lnTo>
                  <a:lnTo>
                    <a:pt x="565" y="684"/>
                  </a:lnTo>
                  <a:lnTo>
                    <a:pt x="570" y="679"/>
                  </a:lnTo>
                  <a:lnTo>
                    <a:pt x="574" y="666"/>
                  </a:lnTo>
                  <a:lnTo>
                    <a:pt x="574" y="649"/>
                  </a:lnTo>
                  <a:lnTo>
                    <a:pt x="574" y="627"/>
                  </a:lnTo>
                  <a:lnTo>
                    <a:pt x="578" y="614"/>
                  </a:lnTo>
                  <a:lnTo>
                    <a:pt x="578" y="605"/>
                  </a:lnTo>
                  <a:lnTo>
                    <a:pt x="578" y="597"/>
                  </a:lnTo>
                  <a:lnTo>
                    <a:pt x="574" y="592"/>
                  </a:lnTo>
                  <a:lnTo>
                    <a:pt x="565" y="588"/>
                  </a:lnTo>
                  <a:lnTo>
                    <a:pt x="552" y="588"/>
                  </a:lnTo>
                  <a:lnTo>
                    <a:pt x="531" y="592"/>
                  </a:lnTo>
                  <a:lnTo>
                    <a:pt x="509" y="584"/>
                  </a:lnTo>
                  <a:lnTo>
                    <a:pt x="483" y="571"/>
                  </a:lnTo>
                  <a:lnTo>
                    <a:pt x="461" y="566"/>
                  </a:lnTo>
                  <a:lnTo>
                    <a:pt x="452" y="562"/>
                  </a:lnTo>
                  <a:lnTo>
                    <a:pt x="448" y="558"/>
                  </a:lnTo>
                  <a:lnTo>
                    <a:pt x="448" y="553"/>
                  </a:lnTo>
                  <a:lnTo>
                    <a:pt x="448" y="545"/>
                  </a:lnTo>
                  <a:lnTo>
                    <a:pt x="452" y="540"/>
                  </a:lnTo>
                  <a:lnTo>
                    <a:pt x="465" y="527"/>
                  </a:lnTo>
                  <a:lnTo>
                    <a:pt x="491" y="518"/>
                  </a:lnTo>
                  <a:lnTo>
                    <a:pt x="496" y="488"/>
                  </a:lnTo>
                  <a:lnTo>
                    <a:pt x="496" y="466"/>
                  </a:lnTo>
                  <a:lnTo>
                    <a:pt x="496" y="453"/>
                  </a:lnTo>
                  <a:lnTo>
                    <a:pt x="491" y="440"/>
                  </a:lnTo>
                  <a:lnTo>
                    <a:pt x="465" y="405"/>
                  </a:lnTo>
                  <a:lnTo>
                    <a:pt x="496" y="405"/>
                  </a:lnTo>
                  <a:lnTo>
                    <a:pt x="500" y="383"/>
                  </a:lnTo>
                  <a:lnTo>
                    <a:pt x="483" y="366"/>
                  </a:lnTo>
                  <a:lnTo>
                    <a:pt x="474" y="349"/>
                  </a:lnTo>
                  <a:lnTo>
                    <a:pt x="474" y="331"/>
                  </a:lnTo>
                  <a:lnTo>
                    <a:pt x="491" y="327"/>
                  </a:lnTo>
                  <a:lnTo>
                    <a:pt x="491" y="336"/>
                  </a:lnTo>
                  <a:lnTo>
                    <a:pt x="504" y="353"/>
                  </a:lnTo>
                  <a:lnTo>
                    <a:pt x="522" y="353"/>
                  </a:lnTo>
                  <a:lnTo>
                    <a:pt x="531" y="353"/>
                  </a:lnTo>
                  <a:lnTo>
                    <a:pt x="526" y="362"/>
                  </a:lnTo>
                  <a:lnTo>
                    <a:pt x="513" y="383"/>
                  </a:lnTo>
                  <a:lnTo>
                    <a:pt x="509" y="397"/>
                  </a:lnTo>
                  <a:lnTo>
                    <a:pt x="513" y="401"/>
                  </a:lnTo>
                  <a:lnTo>
                    <a:pt x="518" y="405"/>
                  </a:lnTo>
                  <a:lnTo>
                    <a:pt x="526" y="405"/>
                  </a:lnTo>
                  <a:lnTo>
                    <a:pt x="535" y="401"/>
                  </a:lnTo>
                  <a:lnTo>
                    <a:pt x="552" y="397"/>
                  </a:lnTo>
                  <a:lnTo>
                    <a:pt x="557" y="401"/>
                  </a:lnTo>
                  <a:lnTo>
                    <a:pt x="557" y="405"/>
                  </a:lnTo>
                  <a:lnTo>
                    <a:pt x="557" y="418"/>
                  </a:lnTo>
                  <a:lnTo>
                    <a:pt x="548" y="440"/>
                  </a:lnTo>
                  <a:lnTo>
                    <a:pt x="539" y="444"/>
                  </a:lnTo>
                  <a:lnTo>
                    <a:pt x="522" y="457"/>
                  </a:lnTo>
                  <a:lnTo>
                    <a:pt x="522" y="466"/>
                  </a:lnTo>
                  <a:lnTo>
                    <a:pt x="522" y="475"/>
                  </a:lnTo>
                  <a:lnTo>
                    <a:pt x="535" y="479"/>
                  </a:lnTo>
                  <a:lnTo>
                    <a:pt x="557" y="488"/>
                  </a:lnTo>
                  <a:lnTo>
                    <a:pt x="539" y="514"/>
                  </a:lnTo>
                  <a:lnTo>
                    <a:pt x="565" y="531"/>
                  </a:lnTo>
                  <a:lnTo>
                    <a:pt x="578" y="549"/>
                  </a:lnTo>
                  <a:lnTo>
                    <a:pt x="583" y="553"/>
                  </a:lnTo>
                  <a:lnTo>
                    <a:pt x="592" y="566"/>
                  </a:lnTo>
                  <a:lnTo>
                    <a:pt x="596" y="566"/>
                  </a:lnTo>
                  <a:lnTo>
                    <a:pt x="605" y="562"/>
                  </a:lnTo>
                  <a:lnTo>
                    <a:pt x="618" y="553"/>
                  </a:lnTo>
                  <a:lnTo>
                    <a:pt x="626" y="531"/>
                  </a:lnTo>
                  <a:lnTo>
                    <a:pt x="635" y="492"/>
                  </a:lnTo>
                  <a:lnTo>
                    <a:pt x="635" y="462"/>
                  </a:lnTo>
                  <a:lnTo>
                    <a:pt x="635" y="427"/>
                  </a:lnTo>
                  <a:lnTo>
                    <a:pt x="644" y="414"/>
                  </a:lnTo>
                  <a:lnTo>
                    <a:pt x="648" y="414"/>
                  </a:lnTo>
                  <a:lnTo>
                    <a:pt x="652" y="423"/>
                  </a:lnTo>
                  <a:lnTo>
                    <a:pt x="657" y="440"/>
                  </a:lnTo>
                  <a:lnTo>
                    <a:pt x="666" y="453"/>
                  </a:lnTo>
                  <a:lnTo>
                    <a:pt x="692" y="423"/>
                  </a:lnTo>
                  <a:lnTo>
                    <a:pt x="696" y="410"/>
                  </a:lnTo>
                  <a:lnTo>
                    <a:pt x="705" y="397"/>
                  </a:lnTo>
                  <a:lnTo>
                    <a:pt x="713" y="383"/>
                  </a:lnTo>
                  <a:lnTo>
                    <a:pt x="731" y="370"/>
                  </a:lnTo>
                  <a:lnTo>
                    <a:pt x="753" y="366"/>
                  </a:lnTo>
                  <a:lnTo>
                    <a:pt x="779" y="366"/>
                  </a:lnTo>
                  <a:lnTo>
                    <a:pt x="809" y="375"/>
                  </a:lnTo>
                  <a:lnTo>
                    <a:pt x="857" y="357"/>
                  </a:lnTo>
                  <a:lnTo>
                    <a:pt x="883" y="353"/>
                  </a:lnTo>
                  <a:lnTo>
                    <a:pt x="853" y="331"/>
                  </a:lnTo>
                  <a:lnTo>
                    <a:pt x="809" y="296"/>
                  </a:lnTo>
                  <a:lnTo>
                    <a:pt x="787" y="275"/>
                  </a:lnTo>
                  <a:lnTo>
                    <a:pt x="774" y="257"/>
                  </a:lnTo>
                  <a:lnTo>
                    <a:pt x="766" y="235"/>
                  </a:lnTo>
                  <a:lnTo>
                    <a:pt x="766" y="227"/>
                  </a:lnTo>
                  <a:lnTo>
                    <a:pt x="761" y="218"/>
                  </a:lnTo>
                  <a:lnTo>
                    <a:pt x="753" y="214"/>
                  </a:lnTo>
                  <a:lnTo>
                    <a:pt x="744" y="209"/>
                  </a:lnTo>
                  <a:lnTo>
                    <a:pt x="735" y="209"/>
                  </a:lnTo>
                  <a:lnTo>
                    <a:pt x="722" y="218"/>
                  </a:lnTo>
                  <a:lnTo>
                    <a:pt x="705" y="240"/>
                  </a:lnTo>
                  <a:lnTo>
                    <a:pt x="687" y="257"/>
                  </a:lnTo>
                  <a:lnTo>
                    <a:pt x="666" y="270"/>
                  </a:lnTo>
                  <a:lnTo>
                    <a:pt x="639" y="275"/>
                  </a:lnTo>
                  <a:lnTo>
                    <a:pt x="618" y="279"/>
                  </a:lnTo>
                  <a:lnTo>
                    <a:pt x="583" y="270"/>
                  </a:lnTo>
                  <a:lnTo>
                    <a:pt x="570" y="266"/>
                  </a:lnTo>
                  <a:lnTo>
                    <a:pt x="548" y="240"/>
                  </a:lnTo>
                  <a:lnTo>
                    <a:pt x="522" y="214"/>
                  </a:lnTo>
                  <a:lnTo>
                    <a:pt x="487" y="188"/>
                  </a:lnTo>
                  <a:lnTo>
                    <a:pt x="474" y="170"/>
                  </a:lnTo>
                  <a:lnTo>
                    <a:pt x="465" y="148"/>
                  </a:lnTo>
                  <a:lnTo>
                    <a:pt x="461" y="127"/>
                  </a:lnTo>
                  <a:lnTo>
                    <a:pt x="461" y="105"/>
                  </a:lnTo>
                  <a:lnTo>
                    <a:pt x="470" y="74"/>
                  </a:lnTo>
                  <a:lnTo>
                    <a:pt x="474" y="57"/>
                  </a:lnTo>
                  <a:lnTo>
                    <a:pt x="491" y="31"/>
                  </a:lnTo>
                  <a:lnTo>
                    <a:pt x="500" y="13"/>
                  </a:lnTo>
                  <a:lnTo>
                    <a:pt x="500" y="5"/>
                  </a:lnTo>
                  <a:lnTo>
                    <a:pt x="500" y="0"/>
                  </a:lnTo>
                  <a:lnTo>
                    <a:pt x="326" y="5"/>
                  </a:lnTo>
                  <a:lnTo>
                    <a:pt x="230" y="5"/>
                  </a:lnTo>
                  <a:lnTo>
                    <a:pt x="191" y="131"/>
                  </a:lnTo>
                  <a:lnTo>
                    <a:pt x="182" y="140"/>
                  </a:lnTo>
                  <a:lnTo>
                    <a:pt x="156" y="157"/>
                  </a:lnTo>
                  <a:lnTo>
                    <a:pt x="139" y="166"/>
                  </a:lnTo>
                  <a:lnTo>
                    <a:pt x="121" y="166"/>
                  </a:lnTo>
                  <a:lnTo>
                    <a:pt x="100" y="161"/>
                  </a:lnTo>
                  <a:lnTo>
                    <a:pt x="82" y="148"/>
                  </a:lnTo>
                  <a:lnTo>
                    <a:pt x="69" y="166"/>
                  </a:lnTo>
                  <a:lnTo>
                    <a:pt x="82" y="249"/>
                  </a:lnTo>
                  <a:lnTo>
                    <a:pt x="82" y="244"/>
                  </a:lnTo>
                  <a:lnTo>
                    <a:pt x="87" y="244"/>
                  </a:lnTo>
                  <a:lnTo>
                    <a:pt x="95" y="257"/>
                  </a:lnTo>
                  <a:lnTo>
                    <a:pt x="104" y="283"/>
                  </a:lnTo>
                  <a:lnTo>
                    <a:pt x="104" y="288"/>
                  </a:lnTo>
                  <a:lnTo>
                    <a:pt x="113" y="296"/>
                  </a:lnTo>
                  <a:lnTo>
                    <a:pt x="117" y="296"/>
                  </a:lnTo>
                  <a:lnTo>
                    <a:pt x="126" y="296"/>
                  </a:lnTo>
                  <a:lnTo>
                    <a:pt x="134" y="292"/>
                  </a:lnTo>
                  <a:lnTo>
                    <a:pt x="143" y="283"/>
                  </a:lnTo>
                  <a:lnTo>
                    <a:pt x="182" y="283"/>
                  </a:lnTo>
                  <a:lnTo>
                    <a:pt x="178" y="327"/>
                  </a:lnTo>
                  <a:lnTo>
                    <a:pt x="174" y="353"/>
                  </a:lnTo>
                  <a:lnTo>
                    <a:pt x="165" y="366"/>
                  </a:lnTo>
                  <a:lnTo>
                    <a:pt x="134" y="366"/>
                  </a:lnTo>
                  <a:lnTo>
                    <a:pt x="100" y="366"/>
                  </a:lnTo>
                  <a:lnTo>
                    <a:pt x="78" y="370"/>
                  </a:lnTo>
                  <a:lnTo>
                    <a:pt x="78" y="392"/>
                  </a:lnTo>
                  <a:lnTo>
                    <a:pt x="82" y="431"/>
                  </a:lnTo>
                  <a:lnTo>
                    <a:pt x="78" y="453"/>
                  </a:lnTo>
                  <a:lnTo>
                    <a:pt x="74" y="475"/>
                  </a:lnTo>
                  <a:lnTo>
                    <a:pt x="65" y="484"/>
                  </a:lnTo>
                  <a:lnTo>
                    <a:pt x="56" y="488"/>
                  </a:lnTo>
                  <a:lnTo>
                    <a:pt x="47" y="488"/>
                  </a:lnTo>
                  <a:lnTo>
                    <a:pt x="21" y="492"/>
                  </a:lnTo>
                  <a:lnTo>
                    <a:pt x="17" y="510"/>
                  </a:lnTo>
                  <a:lnTo>
                    <a:pt x="17" y="527"/>
                  </a:lnTo>
                  <a:lnTo>
                    <a:pt x="17" y="540"/>
                  </a:lnTo>
                  <a:lnTo>
                    <a:pt x="21" y="558"/>
                  </a:lnTo>
                  <a:lnTo>
                    <a:pt x="26" y="575"/>
                  </a:lnTo>
                  <a:lnTo>
                    <a:pt x="26" y="584"/>
                  </a:lnTo>
                  <a:lnTo>
                    <a:pt x="26" y="597"/>
                  </a:lnTo>
                  <a:lnTo>
                    <a:pt x="21" y="610"/>
                  </a:lnTo>
                  <a:lnTo>
                    <a:pt x="13" y="623"/>
                  </a:lnTo>
                  <a:lnTo>
                    <a:pt x="4" y="640"/>
                  </a:lnTo>
                  <a:lnTo>
                    <a:pt x="0" y="658"/>
                  </a:lnTo>
                  <a:lnTo>
                    <a:pt x="0" y="675"/>
                  </a:lnTo>
                  <a:lnTo>
                    <a:pt x="4" y="693"/>
                  </a:lnTo>
                  <a:lnTo>
                    <a:pt x="8" y="710"/>
                  </a:lnTo>
                  <a:lnTo>
                    <a:pt x="21" y="727"/>
                  </a:lnTo>
                  <a:lnTo>
                    <a:pt x="30" y="740"/>
                  </a:lnTo>
                  <a:lnTo>
                    <a:pt x="43" y="749"/>
                  </a:lnTo>
                  <a:lnTo>
                    <a:pt x="47" y="753"/>
                  </a:lnTo>
                  <a:lnTo>
                    <a:pt x="52" y="753"/>
                  </a:lnTo>
                  <a:lnTo>
                    <a:pt x="56" y="766"/>
                  </a:lnTo>
                  <a:lnTo>
                    <a:pt x="52" y="784"/>
                  </a:lnTo>
                  <a:lnTo>
                    <a:pt x="47" y="788"/>
                  </a:lnTo>
                  <a:lnTo>
                    <a:pt x="47" y="797"/>
                  </a:lnTo>
                  <a:lnTo>
                    <a:pt x="52" y="806"/>
                  </a:lnTo>
                  <a:lnTo>
                    <a:pt x="56" y="810"/>
                  </a:lnTo>
                  <a:lnTo>
                    <a:pt x="65" y="814"/>
                  </a:lnTo>
                  <a:lnTo>
                    <a:pt x="82" y="819"/>
                  </a:lnTo>
                  <a:lnTo>
                    <a:pt x="108" y="814"/>
                  </a:lnTo>
                  <a:lnTo>
                    <a:pt x="100" y="823"/>
                  </a:lnTo>
                  <a:lnTo>
                    <a:pt x="95" y="832"/>
                  </a:lnTo>
                  <a:lnTo>
                    <a:pt x="82" y="832"/>
                  </a:lnTo>
                  <a:lnTo>
                    <a:pt x="69" y="836"/>
                  </a:lnTo>
                  <a:lnTo>
                    <a:pt x="56" y="840"/>
                  </a:lnTo>
                  <a:lnTo>
                    <a:pt x="47" y="840"/>
                  </a:lnTo>
                  <a:lnTo>
                    <a:pt x="47" y="849"/>
                  </a:lnTo>
                  <a:lnTo>
                    <a:pt x="47" y="858"/>
                  </a:lnTo>
                  <a:lnTo>
                    <a:pt x="60" y="867"/>
                  </a:lnTo>
                  <a:lnTo>
                    <a:pt x="87" y="888"/>
                  </a:lnTo>
                  <a:lnTo>
                    <a:pt x="95" y="901"/>
                  </a:lnTo>
                  <a:lnTo>
                    <a:pt x="113" y="897"/>
                  </a:lnTo>
                  <a:lnTo>
                    <a:pt x="108" y="914"/>
                  </a:lnTo>
                  <a:lnTo>
                    <a:pt x="91" y="949"/>
                  </a:lnTo>
                  <a:lnTo>
                    <a:pt x="113" y="958"/>
                  </a:lnTo>
                  <a:lnTo>
                    <a:pt x="130" y="967"/>
                  </a:lnTo>
                  <a:lnTo>
                    <a:pt x="148" y="980"/>
                  </a:lnTo>
                  <a:lnTo>
                    <a:pt x="165" y="958"/>
                  </a:lnTo>
                  <a:lnTo>
                    <a:pt x="174" y="980"/>
                  </a:lnTo>
                  <a:lnTo>
                    <a:pt x="191" y="993"/>
                  </a:lnTo>
                  <a:lnTo>
                    <a:pt x="200" y="993"/>
                  </a:lnTo>
                  <a:lnTo>
                    <a:pt x="208" y="997"/>
                  </a:lnTo>
                  <a:lnTo>
                    <a:pt x="213" y="997"/>
                  </a:lnTo>
                  <a:lnTo>
                    <a:pt x="217" y="1002"/>
                  </a:lnTo>
                  <a:lnTo>
                    <a:pt x="217" y="1015"/>
                  </a:lnTo>
                  <a:lnTo>
                    <a:pt x="204" y="1041"/>
                  </a:lnTo>
                  <a:lnTo>
                    <a:pt x="226" y="1049"/>
                  </a:lnTo>
                  <a:lnTo>
                    <a:pt x="222" y="1054"/>
                  </a:lnTo>
                  <a:lnTo>
                    <a:pt x="213" y="1062"/>
                  </a:lnTo>
                  <a:lnTo>
                    <a:pt x="204" y="1062"/>
                  </a:lnTo>
                  <a:lnTo>
                    <a:pt x="200" y="1062"/>
                  </a:lnTo>
                  <a:lnTo>
                    <a:pt x="191" y="1049"/>
                  </a:lnTo>
                  <a:lnTo>
                    <a:pt x="187" y="1032"/>
                  </a:lnTo>
                  <a:lnTo>
                    <a:pt x="169" y="1023"/>
                  </a:lnTo>
                  <a:lnTo>
                    <a:pt x="152" y="1019"/>
                  </a:lnTo>
                  <a:lnTo>
                    <a:pt x="139" y="1019"/>
                  </a:lnTo>
                  <a:lnTo>
                    <a:pt x="126" y="1023"/>
                  </a:lnTo>
                  <a:lnTo>
                    <a:pt x="121" y="1028"/>
                  </a:lnTo>
                  <a:lnTo>
                    <a:pt x="126" y="1041"/>
                  </a:lnTo>
                  <a:lnTo>
                    <a:pt x="134" y="1054"/>
                  </a:lnTo>
                  <a:lnTo>
                    <a:pt x="139" y="1054"/>
                  </a:lnTo>
                  <a:lnTo>
                    <a:pt x="148" y="1062"/>
                  </a:lnTo>
                  <a:lnTo>
                    <a:pt x="156" y="1080"/>
                  </a:lnTo>
                  <a:lnTo>
                    <a:pt x="156" y="1089"/>
                  </a:lnTo>
                  <a:lnTo>
                    <a:pt x="152" y="1106"/>
                  </a:lnTo>
                  <a:lnTo>
                    <a:pt x="152" y="1115"/>
                  </a:lnTo>
                  <a:lnTo>
                    <a:pt x="152" y="1132"/>
                  </a:lnTo>
                  <a:lnTo>
                    <a:pt x="156" y="1136"/>
                  </a:lnTo>
                  <a:lnTo>
                    <a:pt x="161" y="1136"/>
                  </a:lnTo>
                  <a:lnTo>
                    <a:pt x="169" y="1132"/>
                  </a:lnTo>
                  <a:lnTo>
                    <a:pt x="182" y="1115"/>
                  </a:lnTo>
                  <a:lnTo>
                    <a:pt x="195" y="1110"/>
                  </a:lnTo>
                  <a:lnTo>
                    <a:pt x="230" y="1102"/>
                  </a:lnTo>
                  <a:lnTo>
                    <a:pt x="248" y="1102"/>
                  </a:lnTo>
                  <a:lnTo>
                    <a:pt x="265" y="1106"/>
                  </a:lnTo>
                  <a:lnTo>
                    <a:pt x="282" y="1115"/>
                  </a:lnTo>
                  <a:lnTo>
                    <a:pt x="291" y="1132"/>
                  </a:lnTo>
                  <a:lnTo>
                    <a:pt x="317" y="1132"/>
                  </a:lnTo>
                  <a:lnTo>
                    <a:pt x="339" y="1128"/>
                  </a:lnTo>
                  <a:lnTo>
                    <a:pt x="352" y="1123"/>
                  </a:lnTo>
                  <a:lnTo>
                    <a:pt x="365" y="1115"/>
                  </a:lnTo>
                  <a:lnTo>
                    <a:pt x="400" y="1123"/>
                  </a:lnTo>
                  <a:lnTo>
                    <a:pt x="426" y="1110"/>
                  </a:lnTo>
                  <a:lnTo>
                    <a:pt x="444" y="1106"/>
                  </a:lnTo>
                  <a:lnTo>
                    <a:pt x="461" y="1102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1"/>
            <p:cNvSpPr/>
            <p:nvPr/>
          </p:nvSpPr>
          <p:spPr bwMode="auto">
            <a:xfrm>
              <a:off x="4728" y="7704"/>
              <a:ext cx="1872" cy="1850"/>
            </a:xfrm>
            <a:custGeom>
              <a:avLst/>
              <a:gdLst>
                <a:gd name="T0" fmla="*/ 322 w 867"/>
                <a:gd name="T1" fmla="*/ 39 h 857"/>
                <a:gd name="T2" fmla="*/ 288 w 867"/>
                <a:gd name="T3" fmla="*/ 100 h 857"/>
                <a:gd name="T4" fmla="*/ 283 w 867"/>
                <a:gd name="T5" fmla="*/ 178 h 857"/>
                <a:gd name="T6" fmla="*/ 309 w 867"/>
                <a:gd name="T7" fmla="*/ 230 h 857"/>
                <a:gd name="T8" fmla="*/ 314 w 867"/>
                <a:gd name="T9" fmla="*/ 248 h 857"/>
                <a:gd name="T10" fmla="*/ 283 w 867"/>
                <a:gd name="T11" fmla="*/ 261 h 857"/>
                <a:gd name="T12" fmla="*/ 153 w 867"/>
                <a:gd name="T13" fmla="*/ 309 h 857"/>
                <a:gd name="T14" fmla="*/ 135 w 867"/>
                <a:gd name="T15" fmla="*/ 326 h 857"/>
                <a:gd name="T16" fmla="*/ 87 w 867"/>
                <a:gd name="T17" fmla="*/ 322 h 857"/>
                <a:gd name="T18" fmla="*/ 57 w 867"/>
                <a:gd name="T19" fmla="*/ 309 h 857"/>
                <a:gd name="T20" fmla="*/ 18 w 867"/>
                <a:gd name="T21" fmla="*/ 330 h 857"/>
                <a:gd name="T22" fmla="*/ 13 w 867"/>
                <a:gd name="T23" fmla="*/ 369 h 857"/>
                <a:gd name="T24" fmla="*/ 39 w 867"/>
                <a:gd name="T25" fmla="*/ 509 h 857"/>
                <a:gd name="T26" fmla="*/ 13 w 867"/>
                <a:gd name="T27" fmla="*/ 565 h 857"/>
                <a:gd name="T28" fmla="*/ 0 w 867"/>
                <a:gd name="T29" fmla="*/ 613 h 857"/>
                <a:gd name="T30" fmla="*/ 13 w 867"/>
                <a:gd name="T31" fmla="*/ 674 h 857"/>
                <a:gd name="T32" fmla="*/ 61 w 867"/>
                <a:gd name="T33" fmla="*/ 722 h 857"/>
                <a:gd name="T34" fmla="*/ 109 w 867"/>
                <a:gd name="T35" fmla="*/ 770 h 857"/>
                <a:gd name="T36" fmla="*/ 183 w 867"/>
                <a:gd name="T37" fmla="*/ 783 h 857"/>
                <a:gd name="T38" fmla="*/ 244 w 867"/>
                <a:gd name="T39" fmla="*/ 744 h 857"/>
                <a:gd name="T40" fmla="*/ 275 w 867"/>
                <a:gd name="T41" fmla="*/ 713 h 857"/>
                <a:gd name="T42" fmla="*/ 301 w 867"/>
                <a:gd name="T43" fmla="*/ 722 h 857"/>
                <a:gd name="T44" fmla="*/ 309 w 867"/>
                <a:gd name="T45" fmla="*/ 739 h 857"/>
                <a:gd name="T46" fmla="*/ 349 w 867"/>
                <a:gd name="T47" fmla="*/ 800 h 857"/>
                <a:gd name="T48" fmla="*/ 427 w 867"/>
                <a:gd name="T49" fmla="*/ 857 h 857"/>
                <a:gd name="T50" fmla="*/ 436 w 867"/>
                <a:gd name="T51" fmla="*/ 857 h 857"/>
                <a:gd name="T52" fmla="*/ 475 w 867"/>
                <a:gd name="T53" fmla="*/ 835 h 857"/>
                <a:gd name="T54" fmla="*/ 449 w 867"/>
                <a:gd name="T55" fmla="*/ 822 h 857"/>
                <a:gd name="T56" fmla="*/ 431 w 867"/>
                <a:gd name="T57" fmla="*/ 783 h 857"/>
                <a:gd name="T58" fmla="*/ 475 w 867"/>
                <a:gd name="T59" fmla="*/ 796 h 857"/>
                <a:gd name="T60" fmla="*/ 518 w 867"/>
                <a:gd name="T61" fmla="*/ 822 h 857"/>
                <a:gd name="T62" fmla="*/ 571 w 867"/>
                <a:gd name="T63" fmla="*/ 822 h 857"/>
                <a:gd name="T64" fmla="*/ 592 w 867"/>
                <a:gd name="T65" fmla="*/ 796 h 857"/>
                <a:gd name="T66" fmla="*/ 631 w 867"/>
                <a:gd name="T67" fmla="*/ 848 h 857"/>
                <a:gd name="T68" fmla="*/ 671 w 867"/>
                <a:gd name="T69" fmla="*/ 792 h 857"/>
                <a:gd name="T70" fmla="*/ 675 w 867"/>
                <a:gd name="T71" fmla="*/ 774 h 857"/>
                <a:gd name="T72" fmla="*/ 692 w 867"/>
                <a:gd name="T73" fmla="*/ 679 h 857"/>
                <a:gd name="T74" fmla="*/ 666 w 867"/>
                <a:gd name="T75" fmla="*/ 626 h 857"/>
                <a:gd name="T76" fmla="*/ 671 w 867"/>
                <a:gd name="T77" fmla="*/ 557 h 857"/>
                <a:gd name="T78" fmla="*/ 631 w 867"/>
                <a:gd name="T79" fmla="*/ 531 h 857"/>
                <a:gd name="T80" fmla="*/ 614 w 867"/>
                <a:gd name="T81" fmla="*/ 509 h 857"/>
                <a:gd name="T82" fmla="*/ 597 w 867"/>
                <a:gd name="T83" fmla="*/ 443 h 857"/>
                <a:gd name="T84" fmla="*/ 614 w 867"/>
                <a:gd name="T85" fmla="*/ 409 h 857"/>
                <a:gd name="T86" fmla="*/ 645 w 867"/>
                <a:gd name="T87" fmla="*/ 387 h 857"/>
                <a:gd name="T88" fmla="*/ 671 w 867"/>
                <a:gd name="T89" fmla="*/ 300 h 857"/>
                <a:gd name="T90" fmla="*/ 762 w 867"/>
                <a:gd name="T91" fmla="*/ 235 h 857"/>
                <a:gd name="T92" fmla="*/ 823 w 867"/>
                <a:gd name="T93" fmla="*/ 191 h 857"/>
                <a:gd name="T94" fmla="*/ 867 w 867"/>
                <a:gd name="T95" fmla="*/ 126 h 857"/>
                <a:gd name="T96" fmla="*/ 867 w 867"/>
                <a:gd name="T97" fmla="*/ 108 h 857"/>
                <a:gd name="T98" fmla="*/ 775 w 867"/>
                <a:gd name="T99" fmla="*/ 117 h 857"/>
                <a:gd name="T100" fmla="*/ 745 w 867"/>
                <a:gd name="T101" fmla="*/ 134 h 857"/>
                <a:gd name="T102" fmla="*/ 710 w 867"/>
                <a:gd name="T103" fmla="*/ 161 h 857"/>
                <a:gd name="T104" fmla="*/ 701 w 867"/>
                <a:gd name="T105" fmla="*/ 139 h 857"/>
                <a:gd name="T106" fmla="*/ 671 w 867"/>
                <a:gd name="T107" fmla="*/ 108 h 857"/>
                <a:gd name="T108" fmla="*/ 623 w 867"/>
                <a:gd name="T109" fmla="*/ 113 h 857"/>
                <a:gd name="T110" fmla="*/ 610 w 867"/>
                <a:gd name="T111" fmla="*/ 100 h 857"/>
                <a:gd name="T112" fmla="*/ 627 w 867"/>
                <a:gd name="T113" fmla="*/ 78 h 857"/>
                <a:gd name="T114" fmla="*/ 640 w 867"/>
                <a:gd name="T115" fmla="*/ 56 h 857"/>
                <a:gd name="T116" fmla="*/ 618 w 867"/>
                <a:gd name="T117" fmla="*/ 47 h 857"/>
                <a:gd name="T118" fmla="*/ 584 w 867"/>
                <a:gd name="T119" fmla="*/ 43 h 857"/>
                <a:gd name="T120" fmla="*/ 531 w 867"/>
                <a:gd name="T121" fmla="*/ 8 h 8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7" h="857">
                  <a:moveTo>
                    <a:pt x="518" y="0"/>
                  </a:moveTo>
                  <a:lnTo>
                    <a:pt x="322" y="39"/>
                  </a:lnTo>
                  <a:lnTo>
                    <a:pt x="309" y="56"/>
                  </a:lnTo>
                  <a:lnTo>
                    <a:pt x="296" y="74"/>
                  </a:lnTo>
                  <a:lnTo>
                    <a:pt x="288" y="100"/>
                  </a:lnTo>
                  <a:lnTo>
                    <a:pt x="279" y="126"/>
                  </a:lnTo>
                  <a:lnTo>
                    <a:pt x="279" y="161"/>
                  </a:lnTo>
                  <a:lnTo>
                    <a:pt x="283" y="178"/>
                  </a:lnTo>
                  <a:lnTo>
                    <a:pt x="288" y="195"/>
                  </a:lnTo>
                  <a:lnTo>
                    <a:pt x="296" y="213"/>
                  </a:lnTo>
                  <a:lnTo>
                    <a:pt x="309" y="230"/>
                  </a:lnTo>
                  <a:lnTo>
                    <a:pt x="314" y="235"/>
                  </a:lnTo>
                  <a:lnTo>
                    <a:pt x="314" y="248"/>
                  </a:lnTo>
                  <a:lnTo>
                    <a:pt x="309" y="256"/>
                  </a:lnTo>
                  <a:lnTo>
                    <a:pt x="301" y="261"/>
                  </a:lnTo>
                  <a:lnTo>
                    <a:pt x="283" y="261"/>
                  </a:lnTo>
                  <a:lnTo>
                    <a:pt x="261" y="261"/>
                  </a:lnTo>
                  <a:lnTo>
                    <a:pt x="187" y="304"/>
                  </a:lnTo>
                  <a:lnTo>
                    <a:pt x="153" y="309"/>
                  </a:lnTo>
                  <a:lnTo>
                    <a:pt x="148" y="317"/>
                  </a:lnTo>
                  <a:lnTo>
                    <a:pt x="135" y="326"/>
                  </a:lnTo>
                  <a:lnTo>
                    <a:pt x="122" y="330"/>
                  </a:lnTo>
                  <a:lnTo>
                    <a:pt x="105" y="330"/>
                  </a:lnTo>
                  <a:lnTo>
                    <a:pt x="87" y="322"/>
                  </a:lnTo>
                  <a:lnTo>
                    <a:pt x="70" y="309"/>
                  </a:lnTo>
                  <a:lnTo>
                    <a:pt x="57" y="309"/>
                  </a:lnTo>
                  <a:lnTo>
                    <a:pt x="35" y="313"/>
                  </a:lnTo>
                  <a:lnTo>
                    <a:pt x="26" y="317"/>
                  </a:lnTo>
                  <a:lnTo>
                    <a:pt x="18" y="330"/>
                  </a:lnTo>
                  <a:lnTo>
                    <a:pt x="13" y="348"/>
                  </a:lnTo>
                  <a:lnTo>
                    <a:pt x="13" y="369"/>
                  </a:lnTo>
                  <a:lnTo>
                    <a:pt x="39" y="504"/>
                  </a:lnTo>
                  <a:lnTo>
                    <a:pt x="39" y="509"/>
                  </a:lnTo>
                  <a:lnTo>
                    <a:pt x="39" y="517"/>
                  </a:lnTo>
                  <a:lnTo>
                    <a:pt x="35" y="539"/>
                  </a:lnTo>
                  <a:lnTo>
                    <a:pt x="13" y="565"/>
                  </a:lnTo>
                  <a:lnTo>
                    <a:pt x="9" y="578"/>
                  </a:lnTo>
                  <a:lnTo>
                    <a:pt x="0" y="613"/>
                  </a:lnTo>
                  <a:lnTo>
                    <a:pt x="0" y="631"/>
                  </a:lnTo>
                  <a:lnTo>
                    <a:pt x="5" y="652"/>
                  </a:lnTo>
                  <a:lnTo>
                    <a:pt x="13" y="674"/>
                  </a:lnTo>
                  <a:lnTo>
                    <a:pt x="26" y="692"/>
                  </a:lnTo>
                  <a:lnTo>
                    <a:pt x="61" y="722"/>
                  </a:lnTo>
                  <a:lnTo>
                    <a:pt x="87" y="744"/>
                  </a:lnTo>
                  <a:lnTo>
                    <a:pt x="109" y="770"/>
                  </a:lnTo>
                  <a:lnTo>
                    <a:pt x="127" y="774"/>
                  </a:lnTo>
                  <a:lnTo>
                    <a:pt x="161" y="783"/>
                  </a:lnTo>
                  <a:lnTo>
                    <a:pt x="183" y="783"/>
                  </a:lnTo>
                  <a:lnTo>
                    <a:pt x="205" y="774"/>
                  </a:lnTo>
                  <a:lnTo>
                    <a:pt x="227" y="766"/>
                  </a:lnTo>
                  <a:lnTo>
                    <a:pt x="244" y="744"/>
                  </a:lnTo>
                  <a:lnTo>
                    <a:pt x="261" y="722"/>
                  </a:lnTo>
                  <a:lnTo>
                    <a:pt x="275" y="713"/>
                  </a:lnTo>
                  <a:lnTo>
                    <a:pt x="288" y="713"/>
                  </a:lnTo>
                  <a:lnTo>
                    <a:pt x="296" y="718"/>
                  </a:lnTo>
                  <a:lnTo>
                    <a:pt x="301" y="722"/>
                  </a:lnTo>
                  <a:lnTo>
                    <a:pt x="305" y="731"/>
                  </a:lnTo>
                  <a:lnTo>
                    <a:pt x="309" y="739"/>
                  </a:lnTo>
                  <a:lnTo>
                    <a:pt x="318" y="761"/>
                  </a:lnTo>
                  <a:lnTo>
                    <a:pt x="331" y="779"/>
                  </a:lnTo>
                  <a:lnTo>
                    <a:pt x="349" y="800"/>
                  </a:lnTo>
                  <a:lnTo>
                    <a:pt x="396" y="835"/>
                  </a:lnTo>
                  <a:lnTo>
                    <a:pt x="427" y="857"/>
                  </a:lnTo>
                  <a:lnTo>
                    <a:pt x="436" y="857"/>
                  </a:lnTo>
                  <a:lnTo>
                    <a:pt x="444" y="853"/>
                  </a:lnTo>
                  <a:lnTo>
                    <a:pt x="466" y="840"/>
                  </a:lnTo>
                  <a:lnTo>
                    <a:pt x="475" y="835"/>
                  </a:lnTo>
                  <a:lnTo>
                    <a:pt x="475" y="827"/>
                  </a:lnTo>
                  <a:lnTo>
                    <a:pt x="466" y="822"/>
                  </a:lnTo>
                  <a:lnTo>
                    <a:pt x="449" y="822"/>
                  </a:lnTo>
                  <a:lnTo>
                    <a:pt x="431" y="822"/>
                  </a:lnTo>
                  <a:lnTo>
                    <a:pt x="431" y="783"/>
                  </a:lnTo>
                  <a:lnTo>
                    <a:pt x="449" y="783"/>
                  </a:lnTo>
                  <a:lnTo>
                    <a:pt x="462" y="783"/>
                  </a:lnTo>
                  <a:lnTo>
                    <a:pt x="475" y="796"/>
                  </a:lnTo>
                  <a:lnTo>
                    <a:pt x="492" y="809"/>
                  </a:lnTo>
                  <a:lnTo>
                    <a:pt x="518" y="822"/>
                  </a:lnTo>
                  <a:lnTo>
                    <a:pt x="544" y="827"/>
                  </a:lnTo>
                  <a:lnTo>
                    <a:pt x="557" y="827"/>
                  </a:lnTo>
                  <a:lnTo>
                    <a:pt x="571" y="822"/>
                  </a:lnTo>
                  <a:lnTo>
                    <a:pt x="553" y="796"/>
                  </a:lnTo>
                  <a:lnTo>
                    <a:pt x="566" y="796"/>
                  </a:lnTo>
                  <a:lnTo>
                    <a:pt x="592" y="796"/>
                  </a:lnTo>
                  <a:lnTo>
                    <a:pt x="618" y="822"/>
                  </a:lnTo>
                  <a:lnTo>
                    <a:pt x="605" y="853"/>
                  </a:lnTo>
                  <a:lnTo>
                    <a:pt x="631" y="848"/>
                  </a:lnTo>
                  <a:lnTo>
                    <a:pt x="684" y="809"/>
                  </a:lnTo>
                  <a:lnTo>
                    <a:pt x="688" y="796"/>
                  </a:lnTo>
                  <a:lnTo>
                    <a:pt x="671" y="792"/>
                  </a:lnTo>
                  <a:lnTo>
                    <a:pt x="658" y="796"/>
                  </a:lnTo>
                  <a:lnTo>
                    <a:pt x="653" y="783"/>
                  </a:lnTo>
                  <a:lnTo>
                    <a:pt x="675" y="774"/>
                  </a:lnTo>
                  <a:lnTo>
                    <a:pt x="697" y="770"/>
                  </a:lnTo>
                  <a:lnTo>
                    <a:pt x="701" y="770"/>
                  </a:lnTo>
                  <a:lnTo>
                    <a:pt x="692" y="679"/>
                  </a:lnTo>
                  <a:lnTo>
                    <a:pt x="671" y="644"/>
                  </a:lnTo>
                  <a:lnTo>
                    <a:pt x="666" y="626"/>
                  </a:lnTo>
                  <a:lnTo>
                    <a:pt x="675" y="596"/>
                  </a:lnTo>
                  <a:lnTo>
                    <a:pt x="675" y="570"/>
                  </a:lnTo>
                  <a:lnTo>
                    <a:pt x="671" y="557"/>
                  </a:lnTo>
                  <a:lnTo>
                    <a:pt x="658" y="544"/>
                  </a:lnTo>
                  <a:lnTo>
                    <a:pt x="645" y="535"/>
                  </a:lnTo>
                  <a:lnTo>
                    <a:pt x="631" y="531"/>
                  </a:lnTo>
                  <a:lnTo>
                    <a:pt x="618" y="526"/>
                  </a:lnTo>
                  <a:lnTo>
                    <a:pt x="614" y="509"/>
                  </a:lnTo>
                  <a:lnTo>
                    <a:pt x="597" y="461"/>
                  </a:lnTo>
                  <a:lnTo>
                    <a:pt x="597" y="443"/>
                  </a:lnTo>
                  <a:lnTo>
                    <a:pt x="601" y="430"/>
                  </a:lnTo>
                  <a:lnTo>
                    <a:pt x="605" y="417"/>
                  </a:lnTo>
                  <a:lnTo>
                    <a:pt x="614" y="409"/>
                  </a:lnTo>
                  <a:lnTo>
                    <a:pt x="636" y="391"/>
                  </a:lnTo>
                  <a:lnTo>
                    <a:pt x="645" y="387"/>
                  </a:lnTo>
                  <a:lnTo>
                    <a:pt x="653" y="335"/>
                  </a:lnTo>
                  <a:lnTo>
                    <a:pt x="662" y="317"/>
                  </a:lnTo>
                  <a:lnTo>
                    <a:pt x="671" y="300"/>
                  </a:lnTo>
                  <a:lnTo>
                    <a:pt x="684" y="282"/>
                  </a:lnTo>
                  <a:lnTo>
                    <a:pt x="701" y="269"/>
                  </a:lnTo>
                  <a:lnTo>
                    <a:pt x="762" y="235"/>
                  </a:lnTo>
                  <a:lnTo>
                    <a:pt x="797" y="213"/>
                  </a:lnTo>
                  <a:lnTo>
                    <a:pt x="823" y="191"/>
                  </a:lnTo>
                  <a:lnTo>
                    <a:pt x="840" y="169"/>
                  </a:lnTo>
                  <a:lnTo>
                    <a:pt x="853" y="152"/>
                  </a:lnTo>
                  <a:lnTo>
                    <a:pt x="867" y="126"/>
                  </a:lnTo>
                  <a:lnTo>
                    <a:pt x="867" y="113"/>
                  </a:lnTo>
                  <a:lnTo>
                    <a:pt x="867" y="108"/>
                  </a:lnTo>
                  <a:lnTo>
                    <a:pt x="840" y="104"/>
                  </a:lnTo>
                  <a:lnTo>
                    <a:pt x="810" y="108"/>
                  </a:lnTo>
                  <a:lnTo>
                    <a:pt x="775" y="117"/>
                  </a:lnTo>
                  <a:lnTo>
                    <a:pt x="758" y="121"/>
                  </a:lnTo>
                  <a:lnTo>
                    <a:pt x="745" y="134"/>
                  </a:lnTo>
                  <a:lnTo>
                    <a:pt x="727" y="152"/>
                  </a:lnTo>
                  <a:lnTo>
                    <a:pt x="714" y="161"/>
                  </a:lnTo>
                  <a:lnTo>
                    <a:pt x="710" y="161"/>
                  </a:lnTo>
                  <a:lnTo>
                    <a:pt x="710" y="156"/>
                  </a:lnTo>
                  <a:lnTo>
                    <a:pt x="701" y="139"/>
                  </a:lnTo>
                  <a:lnTo>
                    <a:pt x="688" y="121"/>
                  </a:lnTo>
                  <a:lnTo>
                    <a:pt x="679" y="113"/>
                  </a:lnTo>
                  <a:lnTo>
                    <a:pt x="671" y="108"/>
                  </a:lnTo>
                  <a:lnTo>
                    <a:pt x="636" y="113"/>
                  </a:lnTo>
                  <a:lnTo>
                    <a:pt x="623" y="113"/>
                  </a:lnTo>
                  <a:lnTo>
                    <a:pt x="618" y="113"/>
                  </a:lnTo>
                  <a:lnTo>
                    <a:pt x="610" y="108"/>
                  </a:lnTo>
                  <a:lnTo>
                    <a:pt x="610" y="100"/>
                  </a:lnTo>
                  <a:lnTo>
                    <a:pt x="614" y="91"/>
                  </a:lnTo>
                  <a:lnTo>
                    <a:pt x="627" y="78"/>
                  </a:lnTo>
                  <a:lnTo>
                    <a:pt x="636" y="69"/>
                  </a:lnTo>
                  <a:lnTo>
                    <a:pt x="640" y="60"/>
                  </a:lnTo>
                  <a:lnTo>
                    <a:pt x="640" y="56"/>
                  </a:lnTo>
                  <a:lnTo>
                    <a:pt x="636" y="52"/>
                  </a:lnTo>
                  <a:lnTo>
                    <a:pt x="627" y="47"/>
                  </a:lnTo>
                  <a:lnTo>
                    <a:pt x="618" y="47"/>
                  </a:lnTo>
                  <a:lnTo>
                    <a:pt x="601" y="47"/>
                  </a:lnTo>
                  <a:lnTo>
                    <a:pt x="584" y="43"/>
                  </a:lnTo>
                  <a:lnTo>
                    <a:pt x="566" y="39"/>
                  </a:lnTo>
                  <a:lnTo>
                    <a:pt x="553" y="30"/>
                  </a:lnTo>
                  <a:lnTo>
                    <a:pt x="531" y="8"/>
                  </a:lnTo>
                  <a:lnTo>
                    <a:pt x="523" y="0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3"/>
            <p:cNvSpPr/>
            <p:nvPr/>
          </p:nvSpPr>
          <p:spPr bwMode="auto">
            <a:xfrm>
              <a:off x="8657" y="8060"/>
              <a:ext cx="695" cy="592"/>
            </a:xfrm>
            <a:custGeom>
              <a:avLst/>
              <a:gdLst>
                <a:gd name="T0" fmla="*/ 309 w 322"/>
                <a:gd name="T1" fmla="*/ 117 h 274"/>
                <a:gd name="T2" fmla="*/ 322 w 322"/>
                <a:gd name="T3" fmla="*/ 65 h 274"/>
                <a:gd name="T4" fmla="*/ 283 w 322"/>
                <a:gd name="T5" fmla="*/ 52 h 274"/>
                <a:gd name="T6" fmla="*/ 278 w 322"/>
                <a:gd name="T7" fmla="*/ 35 h 274"/>
                <a:gd name="T8" fmla="*/ 296 w 322"/>
                <a:gd name="T9" fmla="*/ 0 h 274"/>
                <a:gd name="T10" fmla="*/ 283 w 322"/>
                <a:gd name="T11" fmla="*/ 0 h 274"/>
                <a:gd name="T12" fmla="*/ 252 w 322"/>
                <a:gd name="T13" fmla="*/ 26 h 274"/>
                <a:gd name="T14" fmla="*/ 226 w 322"/>
                <a:gd name="T15" fmla="*/ 74 h 274"/>
                <a:gd name="T16" fmla="*/ 217 w 322"/>
                <a:gd name="T17" fmla="*/ 104 h 274"/>
                <a:gd name="T18" fmla="*/ 200 w 322"/>
                <a:gd name="T19" fmla="*/ 144 h 274"/>
                <a:gd name="T20" fmla="*/ 187 w 322"/>
                <a:gd name="T21" fmla="*/ 152 h 274"/>
                <a:gd name="T22" fmla="*/ 165 w 322"/>
                <a:gd name="T23" fmla="*/ 139 h 274"/>
                <a:gd name="T24" fmla="*/ 139 w 322"/>
                <a:gd name="T25" fmla="*/ 100 h 274"/>
                <a:gd name="T26" fmla="*/ 117 w 322"/>
                <a:gd name="T27" fmla="*/ 61 h 274"/>
                <a:gd name="T28" fmla="*/ 96 w 322"/>
                <a:gd name="T29" fmla="*/ 35 h 274"/>
                <a:gd name="T30" fmla="*/ 74 w 322"/>
                <a:gd name="T31" fmla="*/ 35 h 274"/>
                <a:gd name="T32" fmla="*/ 48 w 322"/>
                <a:gd name="T33" fmla="*/ 48 h 274"/>
                <a:gd name="T34" fmla="*/ 30 w 322"/>
                <a:gd name="T35" fmla="*/ 96 h 274"/>
                <a:gd name="T36" fmla="*/ 4 w 322"/>
                <a:gd name="T37" fmla="*/ 139 h 274"/>
                <a:gd name="T38" fmla="*/ 0 w 322"/>
                <a:gd name="T39" fmla="*/ 144 h 274"/>
                <a:gd name="T40" fmla="*/ 9 w 322"/>
                <a:gd name="T41" fmla="*/ 148 h 274"/>
                <a:gd name="T42" fmla="*/ 35 w 322"/>
                <a:gd name="T43" fmla="*/ 122 h 274"/>
                <a:gd name="T44" fmla="*/ 52 w 322"/>
                <a:gd name="T45" fmla="*/ 87 h 274"/>
                <a:gd name="T46" fmla="*/ 56 w 322"/>
                <a:gd name="T47" fmla="*/ 117 h 274"/>
                <a:gd name="T48" fmla="*/ 48 w 322"/>
                <a:gd name="T49" fmla="*/ 139 h 274"/>
                <a:gd name="T50" fmla="*/ 30 w 322"/>
                <a:gd name="T51" fmla="*/ 161 h 274"/>
                <a:gd name="T52" fmla="*/ 9 w 322"/>
                <a:gd name="T53" fmla="*/ 257 h 274"/>
                <a:gd name="T54" fmla="*/ 22 w 322"/>
                <a:gd name="T55" fmla="*/ 261 h 274"/>
                <a:gd name="T56" fmla="*/ 61 w 322"/>
                <a:gd name="T57" fmla="*/ 274 h 274"/>
                <a:gd name="T58" fmla="*/ 91 w 322"/>
                <a:gd name="T59" fmla="*/ 270 h 274"/>
                <a:gd name="T60" fmla="*/ 104 w 322"/>
                <a:gd name="T61" fmla="*/ 261 h 274"/>
                <a:gd name="T62" fmla="*/ 122 w 322"/>
                <a:gd name="T63" fmla="*/ 270 h 274"/>
                <a:gd name="T64" fmla="*/ 130 w 322"/>
                <a:gd name="T65" fmla="*/ 265 h 274"/>
                <a:gd name="T66" fmla="*/ 135 w 322"/>
                <a:gd name="T67" fmla="*/ 244 h 274"/>
                <a:gd name="T68" fmla="*/ 143 w 322"/>
                <a:gd name="T69" fmla="*/ 239 h 274"/>
                <a:gd name="T70" fmla="*/ 170 w 322"/>
                <a:gd name="T71" fmla="*/ 213 h 274"/>
                <a:gd name="T72" fmla="*/ 183 w 322"/>
                <a:gd name="T73" fmla="*/ 183 h 274"/>
                <a:gd name="T74" fmla="*/ 187 w 322"/>
                <a:gd name="T75" fmla="*/ 165 h 274"/>
                <a:gd name="T76" fmla="*/ 196 w 322"/>
                <a:gd name="T77" fmla="*/ 178 h 274"/>
                <a:gd name="T78" fmla="*/ 217 w 322"/>
                <a:gd name="T79" fmla="*/ 204 h 274"/>
                <a:gd name="T80" fmla="*/ 248 w 322"/>
                <a:gd name="T81" fmla="*/ 209 h 274"/>
                <a:gd name="T82" fmla="*/ 270 w 322"/>
                <a:gd name="T83" fmla="*/ 200 h 274"/>
                <a:gd name="T84" fmla="*/ 309 w 322"/>
                <a:gd name="T85" fmla="*/ 152 h 2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2" h="274">
                  <a:moveTo>
                    <a:pt x="309" y="152"/>
                  </a:moveTo>
                  <a:lnTo>
                    <a:pt x="309" y="117"/>
                  </a:lnTo>
                  <a:lnTo>
                    <a:pt x="318" y="87"/>
                  </a:lnTo>
                  <a:lnTo>
                    <a:pt x="322" y="65"/>
                  </a:lnTo>
                  <a:lnTo>
                    <a:pt x="300" y="57"/>
                  </a:lnTo>
                  <a:lnTo>
                    <a:pt x="283" y="52"/>
                  </a:lnTo>
                  <a:lnTo>
                    <a:pt x="278" y="35"/>
                  </a:lnTo>
                  <a:lnTo>
                    <a:pt x="283" y="26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65" y="13"/>
                  </a:lnTo>
                  <a:lnTo>
                    <a:pt x="252" y="26"/>
                  </a:lnTo>
                  <a:lnTo>
                    <a:pt x="239" y="48"/>
                  </a:lnTo>
                  <a:lnTo>
                    <a:pt x="226" y="74"/>
                  </a:lnTo>
                  <a:lnTo>
                    <a:pt x="217" y="104"/>
                  </a:lnTo>
                  <a:lnTo>
                    <a:pt x="204" y="135"/>
                  </a:lnTo>
                  <a:lnTo>
                    <a:pt x="200" y="144"/>
                  </a:lnTo>
                  <a:lnTo>
                    <a:pt x="191" y="148"/>
                  </a:lnTo>
                  <a:lnTo>
                    <a:pt x="187" y="152"/>
                  </a:lnTo>
                  <a:lnTo>
                    <a:pt x="178" y="152"/>
                  </a:lnTo>
                  <a:lnTo>
                    <a:pt x="165" y="139"/>
                  </a:lnTo>
                  <a:lnTo>
                    <a:pt x="152" y="122"/>
                  </a:lnTo>
                  <a:lnTo>
                    <a:pt x="139" y="100"/>
                  </a:lnTo>
                  <a:lnTo>
                    <a:pt x="117" y="61"/>
                  </a:lnTo>
                  <a:lnTo>
                    <a:pt x="109" y="43"/>
                  </a:lnTo>
                  <a:lnTo>
                    <a:pt x="96" y="35"/>
                  </a:lnTo>
                  <a:lnTo>
                    <a:pt x="83" y="35"/>
                  </a:lnTo>
                  <a:lnTo>
                    <a:pt x="74" y="35"/>
                  </a:lnTo>
                  <a:lnTo>
                    <a:pt x="52" y="39"/>
                  </a:lnTo>
                  <a:lnTo>
                    <a:pt x="48" y="48"/>
                  </a:lnTo>
                  <a:lnTo>
                    <a:pt x="30" y="96"/>
                  </a:lnTo>
                  <a:lnTo>
                    <a:pt x="17" y="126"/>
                  </a:lnTo>
                  <a:lnTo>
                    <a:pt x="4" y="139"/>
                  </a:lnTo>
                  <a:lnTo>
                    <a:pt x="0" y="139"/>
                  </a:lnTo>
                  <a:lnTo>
                    <a:pt x="0" y="144"/>
                  </a:lnTo>
                  <a:lnTo>
                    <a:pt x="9" y="148"/>
                  </a:lnTo>
                  <a:lnTo>
                    <a:pt x="17" y="139"/>
                  </a:lnTo>
                  <a:lnTo>
                    <a:pt x="35" y="122"/>
                  </a:lnTo>
                  <a:lnTo>
                    <a:pt x="52" y="87"/>
                  </a:lnTo>
                  <a:lnTo>
                    <a:pt x="52" y="96"/>
                  </a:lnTo>
                  <a:lnTo>
                    <a:pt x="56" y="117"/>
                  </a:lnTo>
                  <a:lnTo>
                    <a:pt x="52" y="126"/>
                  </a:lnTo>
                  <a:lnTo>
                    <a:pt x="48" y="139"/>
                  </a:lnTo>
                  <a:lnTo>
                    <a:pt x="39" y="152"/>
                  </a:lnTo>
                  <a:lnTo>
                    <a:pt x="30" y="161"/>
                  </a:lnTo>
                  <a:lnTo>
                    <a:pt x="13" y="178"/>
                  </a:lnTo>
                  <a:lnTo>
                    <a:pt x="9" y="257"/>
                  </a:lnTo>
                  <a:lnTo>
                    <a:pt x="22" y="261"/>
                  </a:lnTo>
                  <a:lnTo>
                    <a:pt x="43" y="270"/>
                  </a:lnTo>
                  <a:lnTo>
                    <a:pt x="61" y="274"/>
                  </a:lnTo>
                  <a:lnTo>
                    <a:pt x="74" y="274"/>
                  </a:lnTo>
                  <a:lnTo>
                    <a:pt x="91" y="270"/>
                  </a:lnTo>
                  <a:lnTo>
                    <a:pt x="104" y="261"/>
                  </a:lnTo>
                  <a:lnTo>
                    <a:pt x="109" y="265"/>
                  </a:lnTo>
                  <a:lnTo>
                    <a:pt x="122" y="270"/>
                  </a:lnTo>
                  <a:lnTo>
                    <a:pt x="126" y="265"/>
                  </a:lnTo>
                  <a:lnTo>
                    <a:pt x="130" y="265"/>
                  </a:lnTo>
                  <a:lnTo>
                    <a:pt x="135" y="257"/>
                  </a:lnTo>
                  <a:lnTo>
                    <a:pt x="135" y="244"/>
                  </a:lnTo>
                  <a:lnTo>
                    <a:pt x="143" y="239"/>
                  </a:lnTo>
                  <a:lnTo>
                    <a:pt x="161" y="222"/>
                  </a:lnTo>
                  <a:lnTo>
                    <a:pt x="170" y="213"/>
                  </a:lnTo>
                  <a:lnTo>
                    <a:pt x="178" y="200"/>
                  </a:lnTo>
                  <a:lnTo>
                    <a:pt x="183" y="183"/>
                  </a:lnTo>
                  <a:lnTo>
                    <a:pt x="178" y="161"/>
                  </a:lnTo>
                  <a:lnTo>
                    <a:pt x="187" y="165"/>
                  </a:lnTo>
                  <a:lnTo>
                    <a:pt x="196" y="178"/>
                  </a:lnTo>
                  <a:lnTo>
                    <a:pt x="204" y="191"/>
                  </a:lnTo>
                  <a:lnTo>
                    <a:pt x="217" y="204"/>
                  </a:lnTo>
                  <a:lnTo>
                    <a:pt x="235" y="209"/>
                  </a:lnTo>
                  <a:lnTo>
                    <a:pt x="248" y="209"/>
                  </a:lnTo>
                  <a:lnTo>
                    <a:pt x="257" y="204"/>
                  </a:lnTo>
                  <a:lnTo>
                    <a:pt x="270" y="200"/>
                  </a:lnTo>
                  <a:lnTo>
                    <a:pt x="283" y="187"/>
                  </a:lnTo>
                  <a:lnTo>
                    <a:pt x="309" y="15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5"/>
            <p:cNvSpPr>
              <a:spLocks noEditPoints="1"/>
            </p:cNvSpPr>
            <p:nvPr/>
          </p:nvSpPr>
          <p:spPr bwMode="auto">
            <a:xfrm>
              <a:off x="9201" y="7007"/>
              <a:ext cx="987" cy="630"/>
            </a:xfrm>
            <a:custGeom>
              <a:avLst/>
              <a:gdLst>
                <a:gd name="T0" fmla="*/ 453 w 457"/>
                <a:gd name="T1" fmla="*/ 140 h 292"/>
                <a:gd name="T2" fmla="*/ 444 w 457"/>
                <a:gd name="T3" fmla="*/ 101 h 292"/>
                <a:gd name="T4" fmla="*/ 396 w 457"/>
                <a:gd name="T5" fmla="*/ 96 h 292"/>
                <a:gd name="T6" fmla="*/ 383 w 457"/>
                <a:gd name="T7" fmla="*/ 92 h 292"/>
                <a:gd name="T8" fmla="*/ 379 w 457"/>
                <a:gd name="T9" fmla="*/ 61 h 292"/>
                <a:gd name="T10" fmla="*/ 362 w 457"/>
                <a:gd name="T11" fmla="*/ 40 h 292"/>
                <a:gd name="T12" fmla="*/ 340 w 457"/>
                <a:gd name="T13" fmla="*/ 22 h 292"/>
                <a:gd name="T14" fmla="*/ 305 w 457"/>
                <a:gd name="T15" fmla="*/ 18 h 292"/>
                <a:gd name="T16" fmla="*/ 266 w 457"/>
                <a:gd name="T17" fmla="*/ 18 h 292"/>
                <a:gd name="T18" fmla="*/ 200 w 457"/>
                <a:gd name="T19" fmla="*/ 9 h 292"/>
                <a:gd name="T20" fmla="*/ 144 w 457"/>
                <a:gd name="T21" fmla="*/ 0 h 292"/>
                <a:gd name="T22" fmla="*/ 66 w 457"/>
                <a:gd name="T23" fmla="*/ 13 h 292"/>
                <a:gd name="T24" fmla="*/ 22 w 457"/>
                <a:gd name="T25" fmla="*/ 44 h 292"/>
                <a:gd name="T26" fmla="*/ 5 w 457"/>
                <a:gd name="T27" fmla="*/ 70 h 292"/>
                <a:gd name="T28" fmla="*/ 5 w 457"/>
                <a:gd name="T29" fmla="*/ 70 h 292"/>
                <a:gd name="T30" fmla="*/ 13 w 457"/>
                <a:gd name="T31" fmla="*/ 127 h 292"/>
                <a:gd name="T32" fmla="*/ 35 w 457"/>
                <a:gd name="T33" fmla="*/ 157 h 292"/>
                <a:gd name="T34" fmla="*/ 48 w 457"/>
                <a:gd name="T35" fmla="*/ 157 h 292"/>
                <a:gd name="T36" fmla="*/ 70 w 457"/>
                <a:gd name="T37" fmla="*/ 148 h 292"/>
                <a:gd name="T38" fmla="*/ 74 w 457"/>
                <a:gd name="T39" fmla="*/ 157 h 292"/>
                <a:gd name="T40" fmla="*/ 66 w 457"/>
                <a:gd name="T41" fmla="*/ 201 h 292"/>
                <a:gd name="T42" fmla="*/ 70 w 457"/>
                <a:gd name="T43" fmla="*/ 244 h 292"/>
                <a:gd name="T44" fmla="*/ 83 w 457"/>
                <a:gd name="T45" fmla="*/ 262 h 292"/>
                <a:gd name="T46" fmla="*/ 105 w 457"/>
                <a:gd name="T47" fmla="*/ 275 h 292"/>
                <a:gd name="T48" fmla="*/ 140 w 457"/>
                <a:gd name="T49" fmla="*/ 279 h 292"/>
                <a:gd name="T50" fmla="*/ 140 w 457"/>
                <a:gd name="T51" fmla="*/ 279 h 292"/>
                <a:gd name="T52" fmla="*/ 183 w 457"/>
                <a:gd name="T53" fmla="*/ 227 h 292"/>
                <a:gd name="T54" fmla="*/ 227 w 457"/>
                <a:gd name="T55" fmla="*/ 205 h 292"/>
                <a:gd name="T56" fmla="*/ 261 w 457"/>
                <a:gd name="T57" fmla="*/ 205 h 292"/>
                <a:gd name="T58" fmla="*/ 274 w 457"/>
                <a:gd name="T59" fmla="*/ 205 h 292"/>
                <a:gd name="T60" fmla="*/ 383 w 457"/>
                <a:gd name="T61" fmla="*/ 244 h 292"/>
                <a:gd name="T62" fmla="*/ 418 w 457"/>
                <a:gd name="T63" fmla="*/ 275 h 292"/>
                <a:gd name="T64" fmla="*/ 440 w 457"/>
                <a:gd name="T65" fmla="*/ 292 h 292"/>
                <a:gd name="T66" fmla="*/ 453 w 457"/>
                <a:gd name="T67" fmla="*/ 240 h 292"/>
                <a:gd name="T68" fmla="*/ 457 w 457"/>
                <a:gd name="T69" fmla="*/ 175 h 292"/>
                <a:gd name="T70" fmla="*/ 453 w 457"/>
                <a:gd name="T71" fmla="*/ 140 h 292"/>
                <a:gd name="T72" fmla="*/ 5 w 457"/>
                <a:gd name="T73" fmla="*/ 70 h 292"/>
                <a:gd name="T74" fmla="*/ 5 w 457"/>
                <a:gd name="T75" fmla="*/ 70 h 2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7" h="292">
                  <a:moveTo>
                    <a:pt x="453" y="140"/>
                  </a:moveTo>
                  <a:lnTo>
                    <a:pt x="453" y="140"/>
                  </a:lnTo>
                  <a:lnTo>
                    <a:pt x="449" y="114"/>
                  </a:lnTo>
                  <a:lnTo>
                    <a:pt x="444" y="101"/>
                  </a:lnTo>
                  <a:lnTo>
                    <a:pt x="440" y="92"/>
                  </a:lnTo>
                  <a:lnTo>
                    <a:pt x="396" y="96"/>
                  </a:lnTo>
                  <a:lnTo>
                    <a:pt x="383" y="92"/>
                  </a:lnTo>
                  <a:lnTo>
                    <a:pt x="383" y="74"/>
                  </a:lnTo>
                  <a:lnTo>
                    <a:pt x="379" y="61"/>
                  </a:lnTo>
                  <a:lnTo>
                    <a:pt x="370" y="48"/>
                  </a:lnTo>
                  <a:lnTo>
                    <a:pt x="362" y="40"/>
                  </a:lnTo>
                  <a:lnTo>
                    <a:pt x="353" y="31"/>
                  </a:lnTo>
                  <a:lnTo>
                    <a:pt x="340" y="22"/>
                  </a:lnTo>
                  <a:lnTo>
                    <a:pt x="322" y="18"/>
                  </a:lnTo>
                  <a:lnTo>
                    <a:pt x="305" y="18"/>
                  </a:lnTo>
                  <a:lnTo>
                    <a:pt x="266" y="18"/>
                  </a:lnTo>
                  <a:lnTo>
                    <a:pt x="231" y="13"/>
                  </a:lnTo>
                  <a:lnTo>
                    <a:pt x="200" y="9"/>
                  </a:lnTo>
                  <a:lnTo>
                    <a:pt x="144" y="0"/>
                  </a:lnTo>
                  <a:lnTo>
                    <a:pt x="100" y="5"/>
                  </a:lnTo>
                  <a:lnTo>
                    <a:pt x="66" y="13"/>
                  </a:lnTo>
                  <a:lnTo>
                    <a:pt x="39" y="27"/>
                  </a:lnTo>
                  <a:lnTo>
                    <a:pt x="22" y="44"/>
                  </a:lnTo>
                  <a:lnTo>
                    <a:pt x="9" y="57"/>
                  </a:lnTo>
                  <a:lnTo>
                    <a:pt x="5" y="70"/>
                  </a:lnTo>
                  <a:lnTo>
                    <a:pt x="5" y="87"/>
                  </a:lnTo>
                  <a:lnTo>
                    <a:pt x="13" y="127"/>
                  </a:lnTo>
                  <a:lnTo>
                    <a:pt x="22" y="144"/>
                  </a:lnTo>
                  <a:lnTo>
                    <a:pt x="35" y="157"/>
                  </a:lnTo>
                  <a:lnTo>
                    <a:pt x="39" y="157"/>
                  </a:lnTo>
                  <a:lnTo>
                    <a:pt x="48" y="157"/>
                  </a:lnTo>
                  <a:lnTo>
                    <a:pt x="57" y="157"/>
                  </a:lnTo>
                  <a:lnTo>
                    <a:pt x="70" y="148"/>
                  </a:lnTo>
                  <a:lnTo>
                    <a:pt x="74" y="157"/>
                  </a:lnTo>
                  <a:lnTo>
                    <a:pt x="70" y="179"/>
                  </a:lnTo>
                  <a:lnTo>
                    <a:pt x="66" y="201"/>
                  </a:lnTo>
                  <a:lnTo>
                    <a:pt x="66" y="222"/>
                  </a:lnTo>
                  <a:lnTo>
                    <a:pt x="70" y="244"/>
                  </a:lnTo>
                  <a:lnTo>
                    <a:pt x="74" y="253"/>
                  </a:lnTo>
                  <a:lnTo>
                    <a:pt x="83" y="262"/>
                  </a:lnTo>
                  <a:lnTo>
                    <a:pt x="92" y="270"/>
                  </a:lnTo>
                  <a:lnTo>
                    <a:pt x="105" y="275"/>
                  </a:lnTo>
                  <a:lnTo>
                    <a:pt x="122" y="279"/>
                  </a:lnTo>
                  <a:lnTo>
                    <a:pt x="140" y="279"/>
                  </a:lnTo>
                  <a:lnTo>
                    <a:pt x="161" y="249"/>
                  </a:lnTo>
                  <a:lnTo>
                    <a:pt x="183" y="227"/>
                  </a:lnTo>
                  <a:lnTo>
                    <a:pt x="205" y="214"/>
                  </a:lnTo>
                  <a:lnTo>
                    <a:pt x="227" y="205"/>
                  </a:lnTo>
                  <a:lnTo>
                    <a:pt x="244" y="205"/>
                  </a:lnTo>
                  <a:lnTo>
                    <a:pt x="261" y="205"/>
                  </a:lnTo>
                  <a:lnTo>
                    <a:pt x="274" y="205"/>
                  </a:lnTo>
                  <a:lnTo>
                    <a:pt x="383" y="244"/>
                  </a:lnTo>
                  <a:lnTo>
                    <a:pt x="405" y="257"/>
                  </a:lnTo>
                  <a:lnTo>
                    <a:pt x="418" y="275"/>
                  </a:lnTo>
                  <a:lnTo>
                    <a:pt x="427" y="288"/>
                  </a:lnTo>
                  <a:lnTo>
                    <a:pt x="440" y="292"/>
                  </a:lnTo>
                  <a:lnTo>
                    <a:pt x="453" y="240"/>
                  </a:lnTo>
                  <a:lnTo>
                    <a:pt x="457" y="205"/>
                  </a:lnTo>
                  <a:lnTo>
                    <a:pt x="457" y="175"/>
                  </a:lnTo>
                  <a:lnTo>
                    <a:pt x="453" y="140"/>
                  </a:lnTo>
                  <a:close/>
                  <a:moveTo>
                    <a:pt x="5" y="70"/>
                  </a:moveTo>
                  <a:lnTo>
                    <a:pt x="5" y="70"/>
                  </a:lnTo>
                  <a:lnTo>
                    <a:pt x="0" y="96"/>
                  </a:lnTo>
                  <a:lnTo>
                    <a:pt x="5" y="7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7"/>
            <p:cNvSpPr/>
            <p:nvPr/>
          </p:nvSpPr>
          <p:spPr bwMode="auto">
            <a:xfrm>
              <a:off x="7045" y="3949"/>
              <a:ext cx="2632" cy="2632"/>
            </a:xfrm>
            <a:custGeom>
              <a:avLst/>
              <a:gdLst>
                <a:gd name="T0" fmla="*/ 1180 w 1219"/>
                <a:gd name="T1" fmla="*/ 801 h 1219"/>
                <a:gd name="T2" fmla="*/ 1062 w 1219"/>
                <a:gd name="T3" fmla="*/ 492 h 1219"/>
                <a:gd name="T4" fmla="*/ 906 w 1219"/>
                <a:gd name="T5" fmla="*/ 514 h 1219"/>
                <a:gd name="T6" fmla="*/ 823 w 1219"/>
                <a:gd name="T7" fmla="*/ 501 h 1219"/>
                <a:gd name="T8" fmla="*/ 788 w 1219"/>
                <a:gd name="T9" fmla="*/ 475 h 1219"/>
                <a:gd name="T10" fmla="*/ 727 w 1219"/>
                <a:gd name="T11" fmla="*/ 492 h 1219"/>
                <a:gd name="T12" fmla="*/ 692 w 1219"/>
                <a:gd name="T13" fmla="*/ 492 h 1219"/>
                <a:gd name="T14" fmla="*/ 627 w 1219"/>
                <a:gd name="T15" fmla="*/ 418 h 1219"/>
                <a:gd name="T16" fmla="*/ 623 w 1219"/>
                <a:gd name="T17" fmla="*/ 331 h 1219"/>
                <a:gd name="T18" fmla="*/ 675 w 1219"/>
                <a:gd name="T19" fmla="*/ 239 h 1219"/>
                <a:gd name="T20" fmla="*/ 688 w 1219"/>
                <a:gd name="T21" fmla="*/ 209 h 1219"/>
                <a:gd name="T22" fmla="*/ 675 w 1219"/>
                <a:gd name="T23" fmla="*/ 192 h 1219"/>
                <a:gd name="T24" fmla="*/ 557 w 1219"/>
                <a:gd name="T25" fmla="*/ 205 h 1219"/>
                <a:gd name="T26" fmla="*/ 518 w 1219"/>
                <a:gd name="T27" fmla="*/ 161 h 1219"/>
                <a:gd name="T28" fmla="*/ 479 w 1219"/>
                <a:gd name="T29" fmla="*/ 74 h 1219"/>
                <a:gd name="T30" fmla="*/ 279 w 1219"/>
                <a:gd name="T31" fmla="*/ 4 h 1219"/>
                <a:gd name="T32" fmla="*/ 213 w 1219"/>
                <a:gd name="T33" fmla="*/ 4 h 1219"/>
                <a:gd name="T34" fmla="*/ 174 w 1219"/>
                <a:gd name="T35" fmla="*/ 18 h 1219"/>
                <a:gd name="T36" fmla="*/ 144 w 1219"/>
                <a:gd name="T37" fmla="*/ 100 h 1219"/>
                <a:gd name="T38" fmla="*/ 161 w 1219"/>
                <a:gd name="T39" fmla="*/ 192 h 1219"/>
                <a:gd name="T40" fmla="*/ 161 w 1219"/>
                <a:gd name="T41" fmla="*/ 231 h 1219"/>
                <a:gd name="T42" fmla="*/ 74 w 1219"/>
                <a:gd name="T43" fmla="*/ 296 h 1219"/>
                <a:gd name="T44" fmla="*/ 18 w 1219"/>
                <a:gd name="T45" fmla="*/ 353 h 1219"/>
                <a:gd name="T46" fmla="*/ 4 w 1219"/>
                <a:gd name="T47" fmla="*/ 422 h 1219"/>
                <a:gd name="T48" fmla="*/ 52 w 1219"/>
                <a:gd name="T49" fmla="*/ 488 h 1219"/>
                <a:gd name="T50" fmla="*/ 78 w 1219"/>
                <a:gd name="T51" fmla="*/ 544 h 1219"/>
                <a:gd name="T52" fmla="*/ 92 w 1219"/>
                <a:gd name="T53" fmla="*/ 605 h 1219"/>
                <a:gd name="T54" fmla="*/ 48 w 1219"/>
                <a:gd name="T55" fmla="*/ 692 h 1219"/>
                <a:gd name="T56" fmla="*/ 135 w 1219"/>
                <a:gd name="T57" fmla="*/ 679 h 1219"/>
                <a:gd name="T58" fmla="*/ 235 w 1219"/>
                <a:gd name="T59" fmla="*/ 579 h 1219"/>
                <a:gd name="T60" fmla="*/ 305 w 1219"/>
                <a:gd name="T61" fmla="*/ 627 h 1219"/>
                <a:gd name="T62" fmla="*/ 318 w 1219"/>
                <a:gd name="T63" fmla="*/ 683 h 1219"/>
                <a:gd name="T64" fmla="*/ 335 w 1219"/>
                <a:gd name="T65" fmla="*/ 753 h 1219"/>
                <a:gd name="T66" fmla="*/ 366 w 1219"/>
                <a:gd name="T67" fmla="*/ 784 h 1219"/>
                <a:gd name="T68" fmla="*/ 353 w 1219"/>
                <a:gd name="T69" fmla="*/ 840 h 1219"/>
                <a:gd name="T70" fmla="*/ 462 w 1219"/>
                <a:gd name="T71" fmla="*/ 888 h 1219"/>
                <a:gd name="T72" fmla="*/ 462 w 1219"/>
                <a:gd name="T73" fmla="*/ 958 h 1219"/>
                <a:gd name="T74" fmla="*/ 514 w 1219"/>
                <a:gd name="T75" fmla="*/ 1053 h 1219"/>
                <a:gd name="T76" fmla="*/ 540 w 1219"/>
                <a:gd name="T77" fmla="*/ 1097 h 1219"/>
                <a:gd name="T78" fmla="*/ 553 w 1219"/>
                <a:gd name="T79" fmla="*/ 1140 h 1219"/>
                <a:gd name="T80" fmla="*/ 679 w 1219"/>
                <a:gd name="T81" fmla="*/ 1201 h 1219"/>
                <a:gd name="T82" fmla="*/ 731 w 1219"/>
                <a:gd name="T83" fmla="*/ 1180 h 1219"/>
                <a:gd name="T84" fmla="*/ 784 w 1219"/>
                <a:gd name="T85" fmla="*/ 1171 h 1219"/>
                <a:gd name="T86" fmla="*/ 858 w 1219"/>
                <a:gd name="T87" fmla="*/ 1071 h 1219"/>
                <a:gd name="T88" fmla="*/ 936 w 1219"/>
                <a:gd name="T89" fmla="*/ 1027 h 1219"/>
                <a:gd name="T90" fmla="*/ 1023 w 1219"/>
                <a:gd name="T91" fmla="*/ 1049 h 1219"/>
                <a:gd name="T92" fmla="*/ 1075 w 1219"/>
                <a:gd name="T93" fmla="*/ 1014 h 1219"/>
                <a:gd name="T94" fmla="*/ 1167 w 1219"/>
                <a:gd name="T95" fmla="*/ 914 h 12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219" h="1219">
                  <a:moveTo>
                    <a:pt x="1180" y="905"/>
                  </a:moveTo>
                  <a:lnTo>
                    <a:pt x="1180" y="901"/>
                  </a:lnTo>
                  <a:lnTo>
                    <a:pt x="1158" y="836"/>
                  </a:lnTo>
                  <a:lnTo>
                    <a:pt x="1180" y="801"/>
                  </a:lnTo>
                  <a:lnTo>
                    <a:pt x="1197" y="744"/>
                  </a:lnTo>
                  <a:lnTo>
                    <a:pt x="1219" y="697"/>
                  </a:lnTo>
                  <a:lnTo>
                    <a:pt x="1184" y="588"/>
                  </a:lnTo>
                  <a:lnTo>
                    <a:pt x="1062" y="492"/>
                  </a:lnTo>
                  <a:lnTo>
                    <a:pt x="932" y="514"/>
                  </a:lnTo>
                  <a:lnTo>
                    <a:pt x="906" y="514"/>
                  </a:lnTo>
                  <a:lnTo>
                    <a:pt x="871" y="514"/>
                  </a:lnTo>
                  <a:lnTo>
                    <a:pt x="853" y="509"/>
                  </a:lnTo>
                  <a:lnTo>
                    <a:pt x="836" y="505"/>
                  </a:lnTo>
                  <a:lnTo>
                    <a:pt x="823" y="501"/>
                  </a:lnTo>
                  <a:lnTo>
                    <a:pt x="810" y="488"/>
                  </a:lnTo>
                  <a:lnTo>
                    <a:pt x="801" y="479"/>
                  </a:lnTo>
                  <a:lnTo>
                    <a:pt x="788" y="475"/>
                  </a:lnTo>
                  <a:lnTo>
                    <a:pt x="775" y="475"/>
                  </a:lnTo>
                  <a:lnTo>
                    <a:pt x="762" y="475"/>
                  </a:lnTo>
                  <a:lnTo>
                    <a:pt x="736" y="483"/>
                  </a:lnTo>
                  <a:lnTo>
                    <a:pt x="727" y="492"/>
                  </a:lnTo>
                  <a:lnTo>
                    <a:pt x="714" y="496"/>
                  </a:lnTo>
                  <a:lnTo>
                    <a:pt x="701" y="496"/>
                  </a:lnTo>
                  <a:lnTo>
                    <a:pt x="692" y="492"/>
                  </a:lnTo>
                  <a:lnTo>
                    <a:pt x="679" y="479"/>
                  </a:lnTo>
                  <a:lnTo>
                    <a:pt x="653" y="448"/>
                  </a:lnTo>
                  <a:lnTo>
                    <a:pt x="627" y="418"/>
                  </a:lnTo>
                  <a:lnTo>
                    <a:pt x="614" y="401"/>
                  </a:lnTo>
                  <a:lnTo>
                    <a:pt x="614" y="379"/>
                  </a:lnTo>
                  <a:lnTo>
                    <a:pt x="614" y="357"/>
                  </a:lnTo>
                  <a:lnTo>
                    <a:pt x="623" y="331"/>
                  </a:lnTo>
                  <a:lnTo>
                    <a:pt x="631" y="305"/>
                  </a:lnTo>
                  <a:lnTo>
                    <a:pt x="644" y="279"/>
                  </a:lnTo>
                  <a:lnTo>
                    <a:pt x="657" y="257"/>
                  </a:lnTo>
                  <a:lnTo>
                    <a:pt x="675" y="239"/>
                  </a:lnTo>
                  <a:lnTo>
                    <a:pt x="684" y="226"/>
                  </a:lnTo>
                  <a:lnTo>
                    <a:pt x="688" y="218"/>
                  </a:lnTo>
                  <a:lnTo>
                    <a:pt x="688" y="209"/>
                  </a:lnTo>
                  <a:lnTo>
                    <a:pt x="688" y="205"/>
                  </a:lnTo>
                  <a:lnTo>
                    <a:pt x="679" y="196"/>
                  </a:lnTo>
                  <a:lnTo>
                    <a:pt x="675" y="192"/>
                  </a:lnTo>
                  <a:lnTo>
                    <a:pt x="657" y="205"/>
                  </a:lnTo>
                  <a:lnTo>
                    <a:pt x="636" y="209"/>
                  </a:lnTo>
                  <a:lnTo>
                    <a:pt x="601" y="213"/>
                  </a:lnTo>
                  <a:lnTo>
                    <a:pt x="557" y="205"/>
                  </a:lnTo>
                  <a:lnTo>
                    <a:pt x="549" y="200"/>
                  </a:lnTo>
                  <a:lnTo>
                    <a:pt x="531" y="179"/>
                  </a:lnTo>
                  <a:lnTo>
                    <a:pt x="518" y="161"/>
                  </a:lnTo>
                  <a:lnTo>
                    <a:pt x="509" y="144"/>
                  </a:lnTo>
                  <a:lnTo>
                    <a:pt x="501" y="118"/>
                  </a:lnTo>
                  <a:lnTo>
                    <a:pt x="496" y="87"/>
                  </a:lnTo>
                  <a:lnTo>
                    <a:pt x="479" y="74"/>
                  </a:lnTo>
                  <a:lnTo>
                    <a:pt x="457" y="65"/>
                  </a:lnTo>
                  <a:lnTo>
                    <a:pt x="331" y="0"/>
                  </a:lnTo>
                  <a:lnTo>
                    <a:pt x="296" y="35"/>
                  </a:lnTo>
                  <a:lnTo>
                    <a:pt x="279" y="4"/>
                  </a:lnTo>
                  <a:lnTo>
                    <a:pt x="257" y="0"/>
                  </a:lnTo>
                  <a:lnTo>
                    <a:pt x="235" y="0"/>
                  </a:lnTo>
                  <a:lnTo>
                    <a:pt x="213" y="4"/>
                  </a:lnTo>
                  <a:lnTo>
                    <a:pt x="200" y="9"/>
                  </a:lnTo>
                  <a:lnTo>
                    <a:pt x="187" y="9"/>
                  </a:lnTo>
                  <a:lnTo>
                    <a:pt x="174" y="18"/>
                  </a:lnTo>
                  <a:lnTo>
                    <a:pt x="161" y="31"/>
                  </a:lnTo>
                  <a:lnTo>
                    <a:pt x="152" y="61"/>
                  </a:lnTo>
                  <a:lnTo>
                    <a:pt x="144" y="100"/>
                  </a:lnTo>
                  <a:lnTo>
                    <a:pt x="139" y="126"/>
                  </a:lnTo>
                  <a:lnTo>
                    <a:pt x="144" y="148"/>
                  </a:lnTo>
                  <a:lnTo>
                    <a:pt x="148" y="170"/>
                  </a:lnTo>
                  <a:lnTo>
                    <a:pt x="161" y="192"/>
                  </a:lnTo>
                  <a:lnTo>
                    <a:pt x="166" y="200"/>
                  </a:lnTo>
                  <a:lnTo>
                    <a:pt x="166" y="213"/>
                  </a:lnTo>
                  <a:lnTo>
                    <a:pt x="161" y="231"/>
                  </a:lnTo>
                  <a:lnTo>
                    <a:pt x="148" y="248"/>
                  </a:lnTo>
                  <a:lnTo>
                    <a:pt x="131" y="266"/>
                  </a:lnTo>
                  <a:lnTo>
                    <a:pt x="92" y="287"/>
                  </a:lnTo>
                  <a:lnTo>
                    <a:pt x="74" y="296"/>
                  </a:lnTo>
                  <a:lnTo>
                    <a:pt x="52" y="313"/>
                  </a:lnTo>
                  <a:lnTo>
                    <a:pt x="35" y="327"/>
                  </a:lnTo>
                  <a:lnTo>
                    <a:pt x="18" y="353"/>
                  </a:lnTo>
                  <a:lnTo>
                    <a:pt x="4" y="379"/>
                  </a:lnTo>
                  <a:lnTo>
                    <a:pt x="0" y="392"/>
                  </a:lnTo>
                  <a:lnTo>
                    <a:pt x="0" y="405"/>
                  </a:lnTo>
                  <a:lnTo>
                    <a:pt x="4" y="422"/>
                  </a:lnTo>
                  <a:lnTo>
                    <a:pt x="13" y="440"/>
                  </a:lnTo>
                  <a:lnTo>
                    <a:pt x="22" y="457"/>
                  </a:lnTo>
                  <a:lnTo>
                    <a:pt x="39" y="475"/>
                  </a:lnTo>
                  <a:lnTo>
                    <a:pt x="52" y="488"/>
                  </a:lnTo>
                  <a:lnTo>
                    <a:pt x="61" y="522"/>
                  </a:lnTo>
                  <a:lnTo>
                    <a:pt x="70" y="531"/>
                  </a:lnTo>
                  <a:lnTo>
                    <a:pt x="78" y="544"/>
                  </a:lnTo>
                  <a:lnTo>
                    <a:pt x="92" y="557"/>
                  </a:lnTo>
                  <a:lnTo>
                    <a:pt x="96" y="570"/>
                  </a:lnTo>
                  <a:lnTo>
                    <a:pt x="96" y="588"/>
                  </a:lnTo>
                  <a:lnTo>
                    <a:pt x="92" y="605"/>
                  </a:lnTo>
                  <a:lnTo>
                    <a:pt x="70" y="618"/>
                  </a:lnTo>
                  <a:lnTo>
                    <a:pt x="13" y="653"/>
                  </a:lnTo>
                  <a:lnTo>
                    <a:pt x="48" y="692"/>
                  </a:lnTo>
                  <a:lnTo>
                    <a:pt x="83" y="679"/>
                  </a:lnTo>
                  <a:lnTo>
                    <a:pt x="109" y="679"/>
                  </a:lnTo>
                  <a:lnTo>
                    <a:pt x="135" y="679"/>
                  </a:lnTo>
                  <a:lnTo>
                    <a:pt x="183" y="683"/>
                  </a:lnTo>
                  <a:lnTo>
                    <a:pt x="222" y="575"/>
                  </a:lnTo>
                  <a:lnTo>
                    <a:pt x="235" y="579"/>
                  </a:lnTo>
                  <a:lnTo>
                    <a:pt x="257" y="588"/>
                  </a:lnTo>
                  <a:lnTo>
                    <a:pt x="283" y="609"/>
                  </a:lnTo>
                  <a:lnTo>
                    <a:pt x="305" y="627"/>
                  </a:lnTo>
                  <a:lnTo>
                    <a:pt x="318" y="644"/>
                  </a:lnTo>
                  <a:lnTo>
                    <a:pt x="322" y="657"/>
                  </a:lnTo>
                  <a:lnTo>
                    <a:pt x="318" y="683"/>
                  </a:lnTo>
                  <a:lnTo>
                    <a:pt x="318" y="697"/>
                  </a:lnTo>
                  <a:lnTo>
                    <a:pt x="318" y="710"/>
                  </a:lnTo>
                  <a:lnTo>
                    <a:pt x="327" y="736"/>
                  </a:lnTo>
                  <a:lnTo>
                    <a:pt x="335" y="753"/>
                  </a:lnTo>
                  <a:lnTo>
                    <a:pt x="340" y="757"/>
                  </a:lnTo>
                  <a:lnTo>
                    <a:pt x="357" y="771"/>
                  </a:lnTo>
                  <a:lnTo>
                    <a:pt x="366" y="784"/>
                  </a:lnTo>
                  <a:lnTo>
                    <a:pt x="370" y="797"/>
                  </a:lnTo>
                  <a:lnTo>
                    <a:pt x="370" y="810"/>
                  </a:lnTo>
                  <a:lnTo>
                    <a:pt x="361" y="831"/>
                  </a:lnTo>
                  <a:lnTo>
                    <a:pt x="353" y="840"/>
                  </a:lnTo>
                  <a:lnTo>
                    <a:pt x="405" y="853"/>
                  </a:lnTo>
                  <a:lnTo>
                    <a:pt x="440" y="871"/>
                  </a:lnTo>
                  <a:lnTo>
                    <a:pt x="462" y="888"/>
                  </a:lnTo>
                  <a:lnTo>
                    <a:pt x="470" y="910"/>
                  </a:lnTo>
                  <a:lnTo>
                    <a:pt x="470" y="927"/>
                  </a:lnTo>
                  <a:lnTo>
                    <a:pt x="466" y="940"/>
                  </a:lnTo>
                  <a:lnTo>
                    <a:pt x="462" y="958"/>
                  </a:lnTo>
                  <a:lnTo>
                    <a:pt x="483" y="1019"/>
                  </a:lnTo>
                  <a:lnTo>
                    <a:pt x="492" y="1049"/>
                  </a:lnTo>
                  <a:lnTo>
                    <a:pt x="514" y="1053"/>
                  </a:lnTo>
                  <a:lnTo>
                    <a:pt x="522" y="1058"/>
                  </a:lnTo>
                  <a:lnTo>
                    <a:pt x="531" y="1067"/>
                  </a:lnTo>
                  <a:lnTo>
                    <a:pt x="536" y="1080"/>
                  </a:lnTo>
                  <a:lnTo>
                    <a:pt x="540" y="1097"/>
                  </a:lnTo>
                  <a:lnTo>
                    <a:pt x="536" y="1106"/>
                  </a:lnTo>
                  <a:lnTo>
                    <a:pt x="544" y="1127"/>
                  </a:lnTo>
                  <a:lnTo>
                    <a:pt x="553" y="1140"/>
                  </a:lnTo>
                  <a:lnTo>
                    <a:pt x="649" y="1219"/>
                  </a:lnTo>
                  <a:lnTo>
                    <a:pt x="653" y="1219"/>
                  </a:lnTo>
                  <a:lnTo>
                    <a:pt x="679" y="1201"/>
                  </a:lnTo>
                  <a:lnTo>
                    <a:pt x="705" y="1188"/>
                  </a:lnTo>
                  <a:lnTo>
                    <a:pt x="718" y="1184"/>
                  </a:lnTo>
                  <a:lnTo>
                    <a:pt x="731" y="1180"/>
                  </a:lnTo>
                  <a:lnTo>
                    <a:pt x="753" y="1180"/>
                  </a:lnTo>
                  <a:lnTo>
                    <a:pt x="771" y="1175"/>
                  </a:lnTo>
                  <a:lnTo>
                    <a:pt x="784" y="1171"/>
                  </a:lnTo>
                  <a:lnTo>
                    <a:pt x="805" y="1140"/>
                  </a:lnTo>
                  <a:lnTo>
                    <a:pt x="845" y="1084"/>
                  </a:lnTo>
                  <a:lnTo>
                    <a:pt x="858" y="1071"/>
                  </a:lnTo>
                  <a:lnTo>
                    <a:pt x="875" y="1058"/>
                  </a:lnTo>
                  <a:lnTo>
                    <a:pt x="906" y="1040"/>
                  </a:lnTo>
                  <a:lnTo>
                    <a:pt x="936" y="1027"/>
                  </a:lnTo>
                  <a:lnTo>
                    <a:pt x="962" y="1040"/>
                  </a:lnTo>
                  <a:lnTo>
                    <a:pt x="984" y="1045"/>
                  </a:lnTo>
                  <a:lnTo>
                    <a:pt x="1006" y="1049"/>
                  </a:lnTo>
                  <a:lnTo>
                    <a:pt x="1023" y="1049"/>
                  </a:lnTo>
                  <a:lnTo>
                    <a:pt x="1053" y="1045"/>
                  </a:lnTo>
                  <a:lnTo>
                    <a:pt x="1067" y="1040"/>
                  </a:lnTo>
                  <a:lnTo>
                    <a:pt x="1075" y="1014"/>
                  </a:lnTo>
                  <a:lnTo>
                    <a:pt x="1093" y="988"/>
                  </a:lnTo>
                  <a:lnTo>
                    <a:pt x="1114" y="966"/>
                  </a:lnTo>
                  <a:lnTo>
                    <a:pt x="1132" y="945"/>
                  </a:lnTo>
                  <a:lnTo>
                    <a:pt x="1167" y="914"/>
                  </a:lnTo>
                  <a:lnTo>
                    <a:pt x="1180" y="905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8"/>
            <p:cNvSpPr/>
            <p:nvPr/>
          </p:nvSpPr>
          <p:spPr bwMode="auto">
            <a:xfrm>
              <a:off x="6006" y="7732"/>
              <a:ext cx="1541" cy="1690"/>
            </a:xfrm>
            <a:custGeom>
              <a:avLst/>
              <a:gdLst>
                <a:gd name="T0" fmla="*/ 623 w 714"/>
                <a:gd name="T1" fmla="*/ 435 h 783"/>
                <a:gd name="T2" fmla="*/ 549 w 714"/>
                <a:gd name="T3" fmla="*/ 378 h 783"/>
                <a:gd name="T4" fmla="*/ 510 w 714"/>
                <a:gd name="T5" fmla="*/ 365 h 783"/>
                <a:gd name="T6" fmla="*/ 501 w 714"/>
                <a:gd name="T7" fmla="*/ 356 h 783"/>
                <a:gd name="T8" fmla="*/ 483 w 714"/>
                <a:gd name="T9" fmla="*/ 300 h 783"/>
                <a:gd name="T10" fmla="*/ 505 w 714"/>
                <a:gd name="T11" fmla="*/ 265 h 783"/>
                <a:gd name="T12" fmla="*/ 557 w 714"/>
                <a:gd name="T13" fmla="*/ 204 h 783"/>
                <a:gd name="T14" fmla="*/ 610 w 714"/>
                <a:gd name="T15" fmla="*/ 174 h 783"/>
                <a:gd name="T16" fmla="*/ 592 w 714"/>
                <a:gd name="T17" fmla="*/ 174 h 783"/>
                <a:gd name="T18" fmla="*/ 531 w 714"/>
                <a:gd name="T19" fmla="*/ 152 h 783"/>
                <a:gd name="T20" fmla="*/ 488 w 714"/>
                <a:gd name="T21" fmla="*/ 82 h 783"/>
                <a:gd name="T22" fmla="*/ 488 w 714"/>
                <a:gd name="T23" fmla="*/ 52 h 783"/>
                <a:gd name="T24" fmla="*/ 466 w 714"/>
                <a:gd name="T25" fmla="*/ 30 h 783"/>
                <a:gd name="T26" fmla="*/ 440 w 714"/>
                <a:gd name="T27" fmla="*/ 39 h 783"/>
                <a:gd name="T28" fmla="*/ 388 w 714"/>
                <a:gd name="T29" fmla="*/ 52 h 783"/>
                <a:gd name="T30" fmla="*/ 379 w 714"/>
                <a:gd name="T31" fmla="*/ 17 h 783"/>
                <a:gd name="T32" fmla="*/ 375 w 714"/>
                <a:gd name="T33" fmla="*/ 0 h 783"/>
                <a:gd name="T34" fmla="*/ 353 w 714"/>
                <a:gd name="T35" fmla="*/ 13 h 783"/>
                <a:gd name="T36" fmla="*/ 270 w 714"/>
                <a:gd name="T37" fmla="*/ 104 h 783"/>
                <a:gd name="T38" fmla="*/ 244 w 714"/>
                <a:gd name="T39" fmla="*/ 161 h 783"/>
                <a:gd name="T40" fmla="*/ 170 w 714"/>
                <a:gd name="T41" fmla="*/ 226 h 783"/>
                <a:gd name="T42" fmla="*/ 87 w 714"/>
                <a:gd name="T43" fmla="*/ 274 h 783"/>
                <a:gd name="T44" fmla="*/ 57 w 714"/>
                <a:gd name="T45" fmla="*/ 326 h 783"/>
                <a:gd name="T46" fmla="*/ 39 w 714"/>
                <a:gd name="T47" fmla="*/ 383 h 783"/>
                <a:gd name="T48" fmla="*/ 5 w 714"/>
                <a:gd name="T49" fmla="*/ 422 h 783"/>
                <a:gd name="T50" fmla="*/ 0 w 714"/>
                <a:gd name="T51" fmla="*/ 452 h 783"/>
                <a:gd name="T52" fmla="*/ 26 w 714"/>
                <a:gd name="T53" fmla="*/ 518 h 783"/>
                <a:gd name="T54" fmla="*/ 66 w 714"/>
                <a:gd name="T55" fmla="*/ 535 h 783"/>
                <a:gd name="T56" fmla="*/ 83 w 714"/>
                <a:gd name="T57" fmla="*/ 587 h 783"/>
                <a:gd name="T58" fmla="*/ 96 w 714"/>
                <a:gd name="T59" fmla="*/ 670 h 783"/>
                <a:gd name="T60" fmla="*/ 118 w 714"/>
                <a:gd name="T61" fmla="*/ 770 h 783"/>
                <a:gd name="T62" fmla="*/ 144 w 714"/>
                <a:gd name="T63" fmla="*/ 779 h 783"/>
                <a:gd name="T64" fmla="*/ 244 w 714"/>
                <a:gd name="T65" fmla="*/ 757 h 783"/>
                <a:gd name="T66" fmla="*/ 288 w 714"/>
                <a:gd name="T67" fmla="*/ 740 h 783"/>
                <a:gd name="T68" fmla="*/ 296 w 714"/>
                <a:gd name="T69" fmla="*/ 731 h 783"/>
                <a:gd name="T70" fmla="*/ 344 w 714"/>
                <a:gd name="T71" fmla="*/ 726 h 783"/>
                <a:gd name="T72" fmla="*/ 357 w 714"/>
                <a:gd name="T73" fmla="*/ 679 h 783"/>
                <a:gd name="T74" fmla="*/ 331 w 714"/>
                <a:gd name="T75" fmla="*/ 644 h 783"/>
                <a:gd name="T76" fmla="*/ 309 w 714"/>
                <a:gd name="T77" fmla="*/ 613 h 783"/>
                <a:gd name="T78" fmla="*/ 335 w 714"/>
                <a:gd name="T79" fmla="*/ 626 h 783"/>
                <a:gd name="T80" fmla="*/ 357 w 714"/>
                <a:gd name="T81" fmla="*/ 609 h 783"/>
                <a:gd name="T82" fmla="*/ 401 w 714"/>
                <a:gd name="T83" fmla="*/ 657 h 783"/>
                <a:gd name="T84" fmla="*/ 436 w 714"/>
                <a:gd name="T85" fmla="*/ 679 h 783"/>
                <a:gd name="T86" fmla="*/ 414 w 714"/>
                <a:gd name="T87" fmla="*/ 700 h 783"/>
                <a:gd name="T88" fmla="*/ 392 w 714"/>
                <a:gd name="T89" fmla="*/ 740 h 783"/>
                <a:gd name="T90" fmla="*/ 453 w 714"/>
                <a:gd name="T91" fmla="*/ 735 h 783"/>
                <a:gd name="T92" fmla="*/ 497 w 714"/>
                <a:gd name="T93" fmla="*/ 726 h 783"/>
                <a:gd name="T94" fmla="*/ 510 w 714"/>
                <a:gd name="T95" fmla="*/ 713 h 783"/>
                <a:gd name="T96" fmla="*/ 475 w 714"/>
                <a:gd name="T97" fmla="*/ 687 h 783"/>
                <a:gd name="T98" fmla="*/ 453 w 714"/>
                <a:gd name="T99" fmla="*/ 657 h 783"/>
                <a:gd name="T100" fmla="*/ 492 w 714"/>
                <a:gd name="T101" fmla="*/ 622 h 783"/>
                <a:gd name="T102" fmla="*/ 640 w 714"/>
                <a:gd name="T103" fmla="*/ 565 h 783"/>
                <a:gd name="T104" fmla="*/ 636 w 714"/>
                <a:gd name="T105" fmla="*/ 618 h 783"/>
                <a:gd name="T106" fmla="*/ 653 w 714"/>
                <a:gd name="T107" fmla="*/ 657 h 783"/>
                <a:gd name="T108" fmla="*/ 684 w 714"/>
                <a:gd name="T109" fmla="*/ 661 h 783"/>
                <a:gd name="T110" fmla="*/ 710 w 714"/>
                <a:gd name="T111" fmla="*/ 565 h 783"/>
                <a:gd name="T112" fmla="*/ 714 w 714"/>
                <a:gd name="T113" fmla="*/ 526 h 783"/>
                <a:gd name="T114" fmla="*/ 692 w 714"/>
                <a:gd name="T115" fmla="*/ 491 h 7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14" h="783">
                  <a:moveTo>
                    <a:pt x="692" y="491"/>
                  </a:moveTo>
                  <a:lnTo>
                    <a:pt x="692" y="491"/>
                  </a:lnTo>
                  <a:lnTo>
                    <a:pt x="623" y="435"/>
                  </a:lnTo>
                  <a:lnTo>
                    <a:pt x="575" y="391"/>
                  </a:lnTo>
                  <a:lnTo>
                    <a:pt x="549" y="378"/>
                  </a:lnTo>
                  <a:lnTo>
                    <a:pt x="514" y="370"/>
                  </a:lnTo>
                  <a:lnTo>
                    <a:pt x="510" y="365"/>
                  </a:lnTo>
                  <a:lnTo>
                    <a:pt x="505" y="361"/>
                  </a:lnTo>
                  <a:lnTo>
                    <a:pt x="501" y="356"/>
                  </a:lnTo>
                  <a:lnTo>
                    <a:pt x="497" y="343"/>
                  </a:lnTo>
                  <a:lnTo>
                    <a:pt x="488" y="317"/>
                  </a:lnTo>
                  <a:lnTo>
                    <a:pt x="483" y="300"/>
                  </a:lnTo>
                  <a:lnTo>
                    <a:pt x="488" y="283"/>
                  </a:lnTo>
                  <a:lnTo>
                    <a:pt x="492" y="274"/>
                  </a:lnTo>
                  <a:lnTo>
                    <a:pt x="505" y="265"/>
                  </a:lnTo>
                  <a:lnTo>
                    <a:pt x="531" y="239"/>
                  </a:lnTo>
                  <a:lnTo>
                    <a:pt x="536" y="217"/>
                  </a:lnTo>
                  <a:lnTo>
                    <a:pt x="557" y="204"/>
                  </a:lnTo>
                  <a:lnTo>
                    <a:pt x="575" y="195"/>
                  </a:lnTo>
                  <a:lnTo>
                    <a:pt x="610" y="174"/>
                  </a:lnTo>
                  <a:lnTo>
                    <a:pt x="592" y="174"/>
                  </a:lnTo>
                  <a:lnTo>
                    <a:pt x="571" y="169"/>
                  </a:lnTo>
                  <a:lnTo>
                    <a:pt x="553" y="165"/>
                  </a:lnTo>
                  <a:lnTo>
                    <a:pt x="531" y="152"/>
                  </a:lnTo>
                  <a:lnTo>
                    <a:pt x="510" y="130"/>
                  </a:lnTo>
                  <a:lnTo>
                    <a:pt x="497" y="100"/>
                  </a:lnTo>
                  <a:lnTo>
                    <a:pt x="488" y="82"/>
                  </a:lnTo>
                  <a:lnTo>
                    <a:pt x="488" y="61"/>
                  </a:lnTo>
                  <a:lnTo>
                    <a:pt x="488" y="52"/>
                  </a:lnTo>
                  <a:lnTo>
                    <a:pt x="479" y="39"/>
                  </a:lnTo>
                  <a:lnTo>
                    <a:pt x="475" y="34"/>
                  </a:lnTo>
                  <a:lnTo>
                    <a:pt x="466" y="30"/>
                  </a:lnTo>
                  <a:lnTo>
                    <a:pt x="457" y="30"/>
                  </a:lnTo>
                  <a:lnTo>
                    <a:pt x="440" y="39"/>
                  </a:lnTo>
                  <a:lnTo>
                    <a:pt x="409" y="52"/>
                  </a:lnTo>
                  <a:lnTo>
                    <a:pt x="396" y="52"/>
                  </a:lnTo>
                  <a:lnTo>
                    <a:pt x="388" y="52"/>
                  </a:lnTo>
                  <a:lnTo>
                    <a:pt x="383" y="43"/>
                  </a:lnTo>
                  <a:lnTo>
                    <a:pt x="379" y="34"/>
                  </a:lnTo>
                  <a:lnTo>
                    <a:pt x="379" y="17"/>
                  </a:lnTo>
                  <a:lnTo>
                    <a:pt x="383" y="0"/>
                  </a:lnTo>
                  <a:lnTo>
                    <a:pt x="375" y="0"/>
                  </a:lnTo>
                  <a:lnTo>
                    <a:pt x="362" y="4"/>
                  </a:lnTo>
                  <a:lnTo>
                    <a:pt x="353" y="13"/>
                  </a:lnTo>
                  <a:lnTo>
                    <a:pt x="275" y="100"/>
                  </a:lnTo>
                  <a:lnTo>
                    <a:pt x="270" y="104"/>
                  </a:lnTo>
                  <a:lnTo>
                    <a:pt x="270" y="117"/>
                  </a:lnTo>
                  <a:lnTo>
                    <a:pt x="257" y="143"/>
                  </a:lnTo>
                  <a:lnTo>
                    <a:pt x="244" y="161"/>
                  </a:lnTo>
                  <a:lnTo>
                    <a:pt x="227" y="182"/>
                  </a:lnTo>
                  <a:lnTo>
                    <a:pt x="201" y="204"/>
                  </a:lnTo>
                  <a:lnTo>
                    <a:pt x="170" y="226"/>
                  </a:lnTo>
                  <a:lnTo>
                    <a:pt x="109" y="261"/>
                  </a:lnTo>
                  <a:lnTo>
                    <a:pt x="87" y="274"/>
                  </a:lnTo>
                  <a:lnTo>
                    <a:pt x="74" y="291"/>
                  </a:lnTo>
                  <a:lnTo>
                    <a:pt x="66" y="309"/>
                  </a:lnTo>
                  <a:lnTo>
                    <a:pt x="57" y="326"/>
                  </a:lnTo>
                  <a:lnTo>
                    <a:pt x="48" y="378"/>
                  </a:lnTo>
                  <a:lnTo>
                    <a:pt x="39" y="383"/>
                  </a:lnTo>
                  <a:lnTo>
                    <a:pt x="22" y="400"/>
                  </a:lnTo>
                  <a:lnTo>
                    <a:pt x="13" y="409"/>
                  </a:lnTo>
                  <a:lnTo>
                    <a:pt x="5" y="422"/>
                  </a:lnTo>
                  <a:lnTo>
                    <a:pt x="0" y="435"/>
                  </a:lnTo>
                  <a:lnTo>
                    <a:pt x="0" y="452"/>
                  </a:lnTo>
                  <a:lnTo>
                    <a:pt x="18" y="500"/>
                  </a:lnTo>
                  <a:lnTo>
                    <a:pt x="26" y="518"/>
                  </a:lnTo>
                  <a:lnTo>
                    <a:pt x="39" y="522"/>
                  </a:lnTo>
                  <a:lnTo>
                    <a:pt x="53" y="526"/>
                  </a:lnTo>
                  <a:lnTo>
                    <a:pt x="66" y="535"/>
                  </a:lnTo>
                  <a:lnTo>
                    <a:pt x="74" y="548"/>
                  </a:lnTo>
                  <a:lnTo>
                    <a:pt x="83" y="561"/>
                  </a:lnTo>
                  <a:lnTo>
                    <a:pt x="83" y="587"/>
                  </a:lnTo>
                  <a:lnTo>
                    <a:pt x="70" y="618"/>
                  </a:lnTo>
                  <a:lnTo>
                    <a:pt x="79" y="635"/>
                  </a:lnTo>
                  <a:lnTo>
                    <a:pt x="96" y="670"/>
                  </a:lnTo>
                  <a:lnTo>
                    <a:pt x="105" y="761"/>
                  </a:lnTo>
                  <a:lnTo>
                    <a:pt x="105" y="770"/>
                  </a:lnTo>
                  <a:lnTo>
                    <a:pt x="118" y="770"/>
                  </a:lnTo>
                  <a:lnTo>
                    <a:pt x="127" y="740"/>
                  </a:lnTo>
                  <a:lnTo>
                    <a:pt x="140" y="753"/>
                  </a:lnTo>
                  <a:lnTo>
                    <a:pt x="144" y="779"/>
                  </a:lnTo>
                  <a:lnTo>
                    <a:pt x="227" y="783"/>
                  </a:lnTo>
                  <a:lnTo>
                    <a:pt x="235" y="757"/>
                  </a:lnTo>
                  <a:lnTo>
                    <a:pt x="244" y="757"/>
                  </a:lnTo>
                  <a:lnTo>
                    <a:pt x="279" y="779"/>
                  </a:lnTo>
                  <a:lnTo>
                    <a:pt x="288" y="757"/>
                  </a:lnTo>
                  <a:lnTo>
                    <a:pt x="288" y="740"/>
                  </a:lnTo>
                  <a:lnTo>
                    <a:pt x="296" y="731"/>
                  </a:lnTo>
                  <a:lnTo>
                    <a:pt x="314" y="726"/>
                  </a:lnTo>
                  <a:lnTo>
                    <a:pt x="344" y="726"/>
                  </a:lnTo>
                  <a:lnTo>
                    <a:pt x="349" y="718"/>
                  </a:lnTo>
                  <a:lnTo>
                    <a:pt x="357" y="692"/>
                  </a:lnTo>
                  <a:lnTo>
                    <a:pt x="357" y="679"/>
                  </a:lnTo>
                  <a:lnTo>
                    <a:pt x="353" y="666"/>
                  </a:lnTo>
                  <a:lnTo>
                    <a:pt x="344" y="652"/>
                  </a:lnTo>
                  <a:lnTo>
                    <a:pt x="331" y="644"/>
                  </a:lnTo>
                  <a:lnTo>
                    <a:pt x="301" y="622"/>
                  </a:lnTo>
                  <a:lnTo>
                    <a:pt x="309" y="613"/>
                  </a:lnTo>
                  <a:lnTo>
                    <a:pt x="314" y="618"/>
                  </a:lnTo>
                  <a:lnTo>
                    <a:pt x="327" y="622"/>
                  </a:lnTo>
                  <a:lnTo>
                    <a:pt x="335" y="626"/>
                  </a:lnTo>
                  <a:lnTo>
                    <a:pt x="340" y="626"/>
                  </a:lnTo>
                  <a:lnTo>
                    <a:pt x="349" y="618"/>
                  </a:lnTo>
                  <a:lnTo>
                    <a:pt x="357" y="609"/>
                  </a:lnTo>
                  <a:lnTo>
                    <a:pt x="401" y="613"/>
                  </a:lnTo>
                  <a:lnTo>
                    <a:pt x="414" y="639"/>
                  </a:lnTo>
                  <a:lnTo>
                    <a:pt x="401" y="657"/>
                  </a:lnTo>
                  <a:lnTo>
                    <a:pt x="401" y="670"/>
                  </a:lnTo>
                  <a:lnTo>
                    <a:pt x="427" y="674"/>
                  </a:lnTo>
                  <a:lnTo>
                    <a:pt x="436" y="679"/>
                  </a:lnTo>
                  <a:lnTo>
                    <a:pt x="444" y="687"/>
                  </a:lnTo>
                  <a:lnTo>
                    <a:pt x="427" y="696"/>
                  </a:lnTo>
                  <a:lnTo>
                    <a:pt x="414" y="700"/>
                  </a:lnTo>
                  <a:lnTo>
                    <a:pt x="401" y="718"/>
                  </a:lnTo>
                  <a:lnTo>
                    <a:pt x="392" y="740"/>
                  </a:lnTo>
                  <a:lnTo>
                    <a:pt x="388" y="761"/>
                  </a:lnTo>
                  <a:lnTo>
                    <a:pt x="405" y="770"/>
                  </a:lnTo>
                  <a:lnTo>
                    <a:pt x="453" y="735"/>
                  </a:lnTo>
                  <a:lnTo>
                    <a:pt x="470" y="735"/>
                  </a:lnTo>
                  <a:lnTo>
                    <a:pt x="497" y="726"/>
                  </a:lnTo>
                  <a:lnTo>
                    <a:pt x="510" y="722"/>
                  </a:lnTo>
                  <a:lnTo>
                    <a:pt x="510" y="718"/>
                  </a:lnTo>
                  <a:lnTo>
                    <a:pt x="510" y="713"/>
                  </a:lnTo>
                  <a:lnTo>
                    <a:pt x="501" y="700"/>
                  </a:lnTo>
                  <a:lnTo>
                    <a:pt x="475" y="687"/>
                  </a:lnTo>
                  <a:lnTo>
                    <a:pt x="466" y="679"/>
                  </a:lnTo>
                  <a:lnTo>
                    <a:pt x="453" y="666"/>
                  </a:lnTo>
                  <a:lnTo>
                    <a:pt x="453" y="657"/>
                  </a:lnTo>
                  <a:lnTo>
                    <a:pt x="457" y="648"/>
                  </a:lnTo>
                  <a:lnTo>
                    <a:pt x="470" y="635"/>
                  </a:lnTo>
                  <a:lnTo>
                    <a:pt x="492" y="622"/>
                  </a:lnTo>
                  <a:lnTo>
                    <a:pt x="566" y="613"/>
                  </a:lnTo>
                  <a:lnTo>
                    <a:pt x="605" y="596"/>
                  </a:lnTo>
                  <a:lnTo>
                    <a:pt x="640" y="565"/>
                  </a:lnTo>
                  <a:lnTo>
                    <a:pt x="636" y="583"/>
                  </a:lnTo>
                  <a:lnTo>
                    <a:pt x="636" y="618"/>
                  </a:lnTo>
                  <a:lnTo>
                    <a:pt x="640" y="639"/>
                  </a:lnTo>
                  <a:lnTo>
                    <a:pt x="649" y="652"/>
                  </a:lnTo>
                  <a:lnTo>
                    <a:pt x="653" y="657"/>
                  </a:lnTo>
                  <a:lnTo>
                    <a:pt x="662" y="661"/>
                  </a:lnTo>
                  <a:lnTo>
                    <a:pt x="671" y="661"/>
                  </a:lnTo>
                  <a:lnTo>
                    <a:pt x="684" y="661"/>
                  </a:lnTo>
                  <a:lnTo>
                    <a:pt x="688" y="661"/>
                  </a:lnTo>
                  <a:lnTo>
                    <a:pt x="710" y="565"/>
                  </a:lnTo>
                  <a:lnTo>
                    <a:pt x="714" y="544"/>
                  </a:lnTo>
                  <a:lnTo>
                    <a:pt x="714" y="526"/>
                  </a:lnTo>
                  <a:lnTo>
                    <a:pt x="705" y="509"/>
                  </a:lnTo>
                  <a:lnTo>
                    <a:pt x="692" y="49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9"/>
            <p:cNvSpPr/>
            <p:nvPr/>
          </p:nvSpPr>
          <p:spPr bwMode="auto">
            <a:xfrm>
              <a:off x="9952" y="5805"/>
              <a:ext cx="406" cy="95"/>
            </a:xfrm>
            <a:custGeom>
              <a:avLst/>
              <a:gdLst>
                <a:gd name="T0" fmla="*/ 0 w 188"/>
                <a:gd name="T1" fmla="*/ 0 h 44"/>
                <a:gd name="T2" fmla="*/ 0 w 188"/>
                <a:gd name="T3" fmla="*/ 0 h 44"/>
                <a:gd name="T4" fmla="*/ 48 w 188"/>
                <a:gd name="T5" fmla="*/ 5 h 44"/>
                <a:gd name="T6" fmla="*/ 88 w 188"/>
                <a:gd name="T7" fmla="*/ 9 h 44"/>
                <a:gd name="T8" fmla="*/ 118 w 188"/>
                <a:gd name="T9" fmla="*/ 5 h 44"/>
                <a:gd name="T10" fmla="*/ 118 w 188"/>
                <a:gd name="T11" fmla="*/ 5 h 44"/>
                <a:gd name="T12" fmla="*/ 131 w 188"/>
                <a:gd name="T13" fmla="*/ 5 h 44"/>
                <a:gd name="T14" fmla="*/ 140 w 188"/>
                <a:gd name="T15" fmla="*/ 5 h 44"/>
                <a:gd name="T16" fmla="*/ 166 w 188"/>
                <a:gd name="T17" fmla="*/ 22 h 44"/>
                <a:gd name="T18" fmla="*/ 183 w 188"/>
                <a:gd name="T19" fmla="*/ 35 h 44"/>
                <a:gd name="T20" fmla="*/ 188 w 188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44">
                  <a:moveTo>
                    <a:pt x="0" y="0"/>
                  </a:moveTo>
                  <a:lnTo>
                    <a:pt x="0" y="0"/>
                  </a:lnTo>
                  <a:lnTo>
                    <a:pt x="48" y="5"/>
                  </a:lnTo>
                  <a:lnTo>
                    <a:pt x="88" y="9"/>
                  </a:lnTo>
                  <a:lnTo>
                    <a:pt x="118" y="5"/>
                  </a:lnTo>
                  <a:lnTo>
                    <a:pt x="131" y="5"/>
                  </a:lnTo>
                  <a:lnTo>
                    <a:pt x="140" y="5"/>
                  </a:lnTo>
                  <a:lnTo>
                    <a:pt x="166" y="22"/>
                  </a:lnTo>
                  <a:lnTo>
                    <a:pt x="183" y="35"/>
                  </a:lnTo>
                  <a:lnTo>
                    <a:pt x="188" y="4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20"/>
            <p:cNvSpPr/>
            <p:nvPr/>
          </p:nvSpPr>
          <p:spPr bwMode="auto">
            <a:xfrm>
              <a:off x="8318" y="3495"/>
              <a:ext cx="2565" cy="2414"/>
            </a:xfrm>
            <a:custGeom>
              <a:avLst/>
              <a:gdLst>
                <a:gd name="T0" fmla="*/ 993 w 1188"/>
                <a:gd name="T1" fmla="*/ 931 h 1118"/>
                <a:gd name="T2" fmla="*/ 932 w 1188"/>
                <a:gd name="T3" fmla="*/ 927 h 1118"/>
                <a:gd name="T4" fmla="*/ 884 w 1188"/>
                <a:gd name="T5" fmla="*/ 844 h 1118"/>
                <a:gd name="T6" fmla="*/ 953 w 1188"/>
                <a:gd name="T7" fmla="*/ 783 h 1118"/>
                <a:gd name="T8" fmla="*/ 988 w 1188"/>
                <a:gd name="T9" fmla="*/ 705 h 1118"/>
                <a:gd name="T10" fmla="*/ 962 w 1188"/>
                <a:gd name="T11" fmla="*/ 674 h 1118"/>
                <a:gd name="T12" fmla="*/ 866 w 1188"/>
                <a:gd name="T13" fmla="*/ 605 h 1118"/>
                <a:gd name="T14" fmla="*/ 858 w 1188"/>
                <a:gd name="T15" fmla="*/ 574 h 1118"/>
                <a:gd name="T16" fmla="*/ 914 w 1188"/>
                <a:gd name="T17" fmla="*/ 544 h 1118"/>
                <a:gd name="T18" fmla="*/ 988 w 1188"/>
                <a:gd name="T19" fmla="*/ 448 h 1118"/>
                <a:gd name="T20" fmla="*/ 971 w 1188"/>
                <a:gd name="T21" fmla="*/ 400 h 1118"/>
                <a:gd name="T22" fmla="*/ 1071 w 1188"/>
                <a:gd name="T23" fmla="*/ 317 h 1118"/>
                <a:gd name="T24" fmla="*/ 1167 w 1188"/>
                <a:gd name="T25" fmla="*/ 252 h 1118"/>
                <a:gd name="T26" fmla="*/ 1162 w 1188"/>
                <a:gd name="T27" fmla="*/ 195 h 1118"/>
                <a:gd name="T28" fmla="*/ 1188 w 1188"/>
                <a:gd name="T29" fmla="*/ 148 h 1118"/>
                <a:gd name="T30" fmla="*/ 1132 w 1188"/>
                <a:gd name="T31" fmla="*/ 104 h 1118"/>
                <a:gd name="T32" fmla="*/ 1080 w 1188"/>
                <a:gd name="T33" fmla="*/ 65 h 1118"/>
                <a:gd name="T34" fmla="*/ 975 w 1188"/>
                <a:gd name="T35" fmla="*/ 100 h 1118"/>
                <a:gd name="T36" fmla="*/ 884 w 1188"/>
                <a:gd name="T37" fmla="*/ 134 h 1118"/>
                <a:gd name="T38" fmla="*/ 762 w 1188"/>
                <a:gd name="T39" fmla="*/ 165 h 1118"/>
                <a:gd name="T40" fmla="*/ 736 w 1188"/>
                <a:gd name="T41" fmla="*/ 148 h 1118"/>
                <a:gd name="T42" fmla="*/ 740 w 1188"/>
                <a:gd name="T43" fmla="*/ 69 h 1118"/>
                <a:gd name="T44" fmla="*/ 653 w 1188"/>
                <a:gd name="T45" fmla="*/ 39 h 1118"/>
                <a:gd name="T46" fmla="*/ 605 w 1188"/>
                <a:gd name="T47" fmla="*/ 108 h 1118"/>
                <a:gd name="T48" fmla="*/ 566 w 1188"/>
                <a:gd name="T49" fmla="*/ 108 h 1118"/>
                <a:gd name="T50" fmla="*/ 453 w 1188"/>
                <a:gd name="T51" fmla="*/ 117 h 1118"/>
                <a:gd name="T52" fmla="*/ 431 w 1188"/>
                <a:gd name="T53" fmla="*/ 100 h 1118"/>
                <a:gd name="T54" fmla="*/ 309 w 1188"/>
                <a:gd name="T55" fmla="*/ 26 h 1118"/>
                <a:gd name="T56" fmla="*/ 235 w 1188"/>
                <a:gd name="T57" fmla="*/ 0 h 1118"/>
                <a:gd name="T58" fmla="*/ 174 w 1188"/>
                <a:gd name="T59" fmla="*/ 34 h 1118"/>
                <a:gd name="T60" fmla="*/ 148 w 1188"/>
                <a:gd name="T61" fmla="*/ 69 h 1118"/>
                <a:gd name="T62" fmla="*/ 13 w 1188"/>
                <a:gd name="T63" fmla="*/ 126 h 1118"/>
                <a:gd name="T64" fmla="*/ 48 w 1188"/>
                <a:gd name="T65" fmla="*/ 174 h 1118"/>
                <a:gd name="T66" fmla="*/ 105 w 1188"/>
                <a:gd name="T67" fmla="*/ 222 h 1118"/>
                <a:gd name="T68" fmla="*/ 92 w 1188"/>
                <a:gd name="T69" fmla="*/ 335 h 1118"/>
                <a:gd name="T70" fmla="*/ 78 w 1188"/>
                <a:gd name="T71" fmla="*/ 396 h 1118"/>
                <a:gd name="T72" fmla="*/ 96 w 1188"/>
                <a:gd name="T73" fmla="*/ 413 h 1118"/>
                <a:gd name="T74" fmla="*/ 65 w 1188"/>
                <a:gd name="T75" fmla="*/ 465 h 1118"/>
                <a:gd name="T76" fmla="*/ 22 w 1188"/>
                <a:gd name="T77" fmla="*/ 587 h 1118"/>
                <a:gd name="T78" fmla="*/ 87 w 1188"/>
                <a:gd name="T79" fmla="*/ 687 h 1118"/>
                <a:gd name="T80" fmla="*/ 135 w 1188"/>
                <a:gd name="T81" fmla="*/ 696 h 1118"/>
                <a:gd name="T82" fmla="*/ 209 w 1188"/>
                <a:gd name="T83" fmla="*/ 683 h 1118"/>
                <a:gd name="T84" fmla="*/ 261 w 1188"/>
                <a:gd name="T85" fmla="*/ 718 h 1118"/>
                <a:gd name="T86" fmla="*/ 470 w 1188"/>
                <a:gd name="T87" fmla="*/ 700 h 1118"/>
                <a:gd name="T88" fmla="*/ 566 w 1188"/>
                <a:gd name="T89" fmla="*/ 1040 h 1118"/>
                <a:gd name="T90" fmla="*/ 757 w 1188"/>
                <a:gd name="T91" fmla="*/ 1075 h 1118"/>
                <a:gd name="T92" fmla="*/ 875 w 1188"/>
                <a:gd name="T93" fmla="*/ 1079 h 1118"/>
                <a:gd name="T94" fmla="*/ 945 w 1188"/>
                <a:gd name="T95" fmla="*/ 1118 h 1118"/>
                <a:gd name="T96" fmla="*/ 949 w 1188"/>
                <a:gd name="T97" fmla="*/ 1031 h 1118"/>
                <a:gd name="T98" fmla="*/ 997 w 1188"/>
                <a:gd name="T99" fmla="*/ 979 h 1118"/>
                <a:gd name="T100" fmla="*/ 1062 w 1188"/>
                <a:gd name="T101" fmla="*/ 940 h 1118"/>
                <a:gd name="T102" fmla="*/ 1093 w 1188"/>
                <a:gd name="T103" fmla="*/ 883 h 1118"/>
                <a:gd name="T104" fmla="*/ 1019 w 1188"/>
                <a:gd name="T105" fmla="*/ 901 h 11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8" h="1118">
                  <a:moveTo>
                    <a:pt x="1019" y="901"/>
                  </a:moveTo>
                  <a:lnTo>
                    <a:pt x="1019" y="901"/>
                  </a:lnTo>
                  <a:lnTo>
                    <a:pt x="1010" y="914"/>
                  </a:lnTo>
                  <a:lnTo>
                    <a:pt x="1006" y="922"/>
                  </a:lnTo>
                  <a:lnTo>
                    <a:pt x="993" y="931"/>
                  </a:lnTo>
                  <a:lnTo>
                    <a:pt x="984" y="935"/>
                  </a:lnTo>
                  <a:lnTo>
                    <a:pt x="971" y="935"/>
                  </a:lnTo>
                  <a:lnTo>
                    <a:pt x="962" y="935"/>
                  </a:lnTo>
                  <a:lnTo>
                    <a:pt x="932" y="927"/>
                  </a:lnTo>
                  <a:lnTo>
                    <a:pt x="919" y="914"/>
                  </a:lnTo>
                  <a:lnTo>
                    <a:pt x="905" y="901"/>
                  </a:lnTo>
                  <a:lnTo>
                    <a:pt x="892" y="883"/>
                  </a:lnTo>
                  <a:lnTo>
                    <a:pt x="888" y="866"/>
                  </a:lnTo>
                  <a:lnTo>
                    <a:pt x="884" y="844"/>
                  </a:lnTo>
                  <a:lnTo>
                    <a:pt x="892" y="827"/>
                  </a:lnTo>
                  <a:lnTo>
                    <a:pt x="905" y="809"/>
                  </a:lnTo>
                  <a:lnTo>
                    <a:pt x="927" y="796"/>
                  </a:lnTo>
                  <a:lnTo>
                    <a:pt x="953" y="783"/>
                  </a:lnTo>
                  <a:lnTo>
                    <a:pt x="971" y="770"/>
                  </a:lnTo>
                  <a:lnTo>
                    <a:pt x="979" y="753"/>
                  </a:lnTo>
                  <a:lnTo>
                    <a:pt x="988" y="735"/>
                  </a:lnTo>
                  <a:lnTo>
                    <a:pt x="988" y="718"/>
                  </a:lnTo>
                  <a:lnTo>
                    <a:pt x="988" y="705"/>
                  </a:lnTo>
                  <a:lnTo>
                    <a:pt x="984" y="692"/>
                  </a:lnTo>
                  <a:lnTo>
                    <a:pt x="984" y="687"/>
                  </a:lnTo>
                  <a:lnTo>
                    <a:pt x="971" y="683"/>
                  </a:lnTo>
                  <a:lnTo>
                    <a:pt x="962" y="674"/>
                  </a:lnTo>
                  <a:lnTo>
                    <a:pt x="936" y="648"/>
                  </a:lnTo>
                  <a:lnTo>
                    <a:pt x="910" y="626"/>
                  </a:lnTo>
                  <a:lnTo>
                    <a:pt x="884" y="613"/>
                  </a:lnTo>
                  <a:lnTo>
                    <a:pt x="866" y="605"/>
                  </a:lnTo>
                  <a:lnTo>
                    <a:pt x="858" y="600"/>
                  </a:lnTo>
                  <a:lnTo>
                    <a:pt x="849" y="587"/>
                  </a:lnTo>
                  <a:lnTo>
                    <a:pt x="853" y="578"/>
                  </a:lnTo>
                  <a:lnTo>
                    <a:pt x="858" y="574"/>
                  </a:lnTo>
                  <a:lnTo>
                    <a:pt x="866" y="565"/>
                  </a:lnTo>
                  <a:lnTo>
                    <a:pt x="884" y="561"/>
                  </a:lnTo>
                  <a:lnTo>
                    <a:pt x="901" y="552"/>
                  </a:lnTo>
                  <a:lnTo>
                    <a:pt x="914" y="544"/>
                  </a:lnTo>
                  <a:lnTo>
                    <a:pt x="927" y="531"/>
                  </a:lnTo>
                  <a:lnTo>
                    <a:pt x="936" y="517"/>
                  </a:lnTo>
                  <a:lnTo>
                    <a:pt x="945" y="491"/>
                  </a:lnTo>
                  <a:lnTo>
                    <a:pt x="949" y="483"/>
                  </a:lnTo>
                  <a:lnTo>
                    <a:pt x="988" y="448"/>
                  </a:lnTo>
                  <a:lnTo>
                    <a:pt x="979" y="439"/>
                  </a:lnTo>
                  <a:lnTo>
                    <a:pt x="975" y="430"/>
                  </a:lnTo>
                  <a:lnTo>
                    <a:pt x="971" y="417"/>
                  </a:lnTo>
                  <a:lnTo>
                    <a:pt x="971" y="400"/>
                  </a:lnTo>
                  <a:lnTo>
                    <a:pt x="984" y="378"/>
                  </a:lnTo>
                  <a:lnTo>
                    <a:pt x="1006" y="356"/>
                  </a:lnTo>
                  <a:lnTo>
                    <a:pt x="1045" y="326"/>
                  </a:lnTo>
                  <a:lnTo>
                    <a:pt x="1071" y="317"/>
                  </a:lnTo>
                  <a:lnTo>
                    <a:pt x="1093" y="309"/>
                  </a:lnTo>
                  <a:lnTo>
                    <a:pt x="1119" y="296"/>
                  </a:lnTo>
                  <a:lnTo>
                    <a:pt x="1145" y="282"/>
                  </a:lnTo>
                  <a:lnTo>
                    <a:pt x="1162" y="265"/>
                  </a:lnTo>
                  <a:lnTo>
                    <a:pt x="1167" y="252"/>
                  </a:lnTo>
                  <a:lnTo>
                    <a:pt x="1171" y="243"/>
                  </a:lnTo>
                  <a:lnTo>
                    <a:pt x="1167" y="230"/>
                  </a:lnTo>
                  <a:lnTo>
                    <a:pt x="1162" y="217"/>
                  </a:lnTo>
                  <a:lnTo>
                    <a:pt x="1162" y="195"/>
                  </a:lnTo>
                  <a:lnTo>
                    <a:pt x="1167" y="174"/>
                  </a:lnTo>
                  <a:lnTo>
                    <a:pt x="1171" y="165"/>
                  </a:lnTo>
                  <a:lnTo>
                    <a:pt x="1180" y="156"/>
                  </a:lnTo>
                  <a:lnTo>
                    <a:pt x="1188" y="148"/>
                  </a:lnTo>
                  <a:lnTo>
                    <a:pt x="1184" y="139"/>
                  </a:lnTo>
                  <a:lnTo>
                    <a:pt x="1175" y="130"/>
                  </a:lnTo>
                  <a:lnTo>
                    <a:pt x="1167" y="121"/>
                  </a:lnTo>
                  <a:lnTo>
                    <a:pt x="1141" y="108"/>
                  </a:lnTo>
                  <a:lnTo>
                    <a:pt x="1132" y="104"/>
                  </a:lnTo>
                  <a:lnTo>
                    <a:pt x="1123" y="95"/>
                  </a:lnTo>
                  <a:lnTo>
                    <a:pt x="1114" y="82"/>
                  </a:lnTo>
                  <a:lnTo>
                    <a:pt x="1101" y="74"/>
                  </a:lnTo>
                  <a:lnTo>
                    <a:pt x="1080" y="65"/>
                  </a:lnTo>
                  <a:lnTo>
                    <a:pt x="1058" y="65"/>
                  </a:lnTo>
                  <a:lnTo>
                    <a:pt x="1032" y="69"/>
                  </a:lnTo>
                  <a:lnTo>
                    <a:pt x="1001" y="82"/>
                  </a:lnTo>
                  <a:lnTo>
                    <a:pt x="975" y="100"/>
                  </a:lnTo>
                  <a:lnTo>
                    <a:pt x="953" y="113"/>
                  </a:lnTo>
                  <a:lnTo>
                    <a:pt x="936" y="126"/>
                  </a:lnTo>
                  <a:lnTo>
                    <a:pt x="923" y="134"/>
                  </a:lnTo>
                  <a:lnTo>
                    <a:pt x="905" y="139"/>
                  </a:lnTo>
                  <a:lnTo>
                    <a:pt x="884" y="134"/>
                  </a:lnTo>
                  <a:lnTo>
                    <a:pt x="853" y="130"/>
                  </a:lnTo>
                  <a:lnTo>
                    <a:pt x="814" y="117"/>
                  </a:lnTo>
                  <a:lnTo>
                    <a:pt x="797" y="134"/>
                  </a:lnTo>
                  <a:lnTo>
                    <a:pt x="762" y="165"/>
                  </a:lnTo>
                  <a:lnTo>
                    <a:pt x="744" y="174"/>
                  </a:lnTo>
                  <a:lnTo>
                    <a:pt x="740" y="174"/>
                  </a:lnTo>
                  <a:lnTo>
                    <a:pt x="736" y="169"/>
                  </a:lnTo>
                  <a:lnTo>
                    <a:pt x="736" y="161"/>
                  </a:lnTo>
                  <a:lnTo>
                    <a:pt x="736" y="148"/>
                  </a:lnTo>
                  <a:lnTo>
                    <a:pt x="753" y="108"/>
                  </a:lnTo>
                  <a:lnTo>
                    <a:pt x="749" y="100"/>
                  </a:lnTo>
                  <a:lnTo>
                    <a:pt x="744" y="87"/>
                  </a:lnTo>
                  <a:lnTo>
                    <a:pt x="740" y="69"/>
                  </a:lnTo>
                  <a:lnTo>
                    <a:pt x="727" y="56"/>
                  </a:lnTo>
                  <a:lnTo>
                    <a:pt x="710" y="47"/>
                  </a:lnTo>
                  <a:lnTo>
                    <a:pt x="688" y="39"/>
                  </a:lnTo>
                  <a:lnTo>
                    <a:pt x="653" y="39"/>
                  </a:lnTo>
                  <a:lnTo>
                    <a:pt x="644" y="43"/>
                  </a:lnTo>
                  <a:lnTo>
                    <a:pt x="631" y="60"/>
                  </a:lnTo>
                  <a:lnTo>
                    <a:pt x="614" y="82"/>
                  </a:lnTo>
                  <a:lnTo>
                    <a:pt x="609" y="95"/>
                  </a:lnTo>
                  <a:lnTo>
                    <a:pt x="605" y="108"/>
                  </a:lnTo>
                  <a:lnTo>
                    <a:pt x="601" y="113"/>
                  </a:lnTo>
                  <a:lnTo>
                    <a:pt x="588" y="113"/>
                  </a:lnTo>
                  <a:lnTo>
                    <a:pt x="566" y="108"/>
                  </a:lnTo>
                  <a:lnTo>
                    <a:pt x="553" y="108"/>
                  </a:lnTo>
                  <a:lnTo>
                    <a:pt x="535" y="108"/>
                  </a:lnTo>
                  <a:lnTo>
                    <a:pt x="505" y="113"/>
                  </a:lnTo>
                  <a:lnTo>
                    <a:pt x="470" y="126"/>
                  </a:lnTo>
                  <a:lnTo>
                    <a:pt x="453" y="117"/>
                  </a:lnTo>
                  <a:lnTo>
                    <a:pt x="444" y="108"/>
                  </a:lnTo>
                  <a:lnTo>
                    <a:pt x="440" y="104"/>
                  </a:lnTo>
                  <a:lnTo>
                    <a:pt x="431" y="100"/>
                  </a:lnTo>
                  <a:lnTo>
                    <a:pt x="401" y="95"/>
                  </a:lnTo>
                  <a:lnTo>
                    <a:pt x="353" y="82"/>
                  </a:lnTo>
                  <a:lnTo>
                    <a:pt x="309" y="26"/>
                  </a:lnTo>
                  <a:lnTo>
                    <a:pt x="300" y="17"/>
                  </a:lnTo>
                  <a:lnTo>
                    <a:pt x="283" y="8"/>
                  </a:lnTo>
                  <a:lnTo>
                    <a:pt x="261" y="4"/>
                  </a:lnTo>
                  <a:lnTo>
                    <a:pt x="235" y="0"/>
                  </a:lnTo>
                  <a:lnTo>
                    <a:pt x="213" y="0"/>
                  </a:lnTo>
                  <a:lnTo>
                    <a:pt x="192" y="8"/>
                  </a:lnTo>
                  <a:lnTo>
                    <a:pt x="183" y="13"/>
                  </a:lnTo>
                  <a:lnTo>
                    <a:pt x="179" y="21"/>
                  </a:lnTo>
                  <a:lnTo>
                    <a:pt x="174" y="34"/>
                  </a:lnTo>
                  <a:lnTo>
                    <a:pt x="170" y="47"/>
                  </a:lnTo>
                  <a:lnTo>
                    <a:pt x="166" y="56"/>
                  </a:lnTo>
                  <a:lnTo>
                    <a:pt x="148" y="69"/>
                  </a:lnTo>
                  <a:lnTo>
                    <a:pt x="105" y="87"/>
                  </a:lnTo>
                  <a:lnTo>
                    <a:pt x="52" y="104"/>
                  </a:lnTo>
                  <a:lnTo>
                    <a:pt x="31" y="117"/>
                  </a:lnTo>
                  <a:lnTo>
                    <a:pt x="13" y="12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4" y="152"/>
                  </a:lnTo>
                  <a:lnTo>
                    <a:pt x="18" y="161"/>
                  </a:lnTo>
                  <a:lnTo>
                    <a:pt x="48" y="174"/>
                  </a:lnTo>
                  <a:lnTo>
                    <a:pt x="78" y="187"/>
                  </a:lnTo>
                  <a:lnTo>
                    <a:pt x="96" y="200"/>
                  </a:lnTo>
                  <a:lnTo>
                    <a:pt x="105" y="213"/>
                  </a:lnTo>
                  <a:lnTo>
                    <a:pt x="105" y="222"/>
                  </a:lnTo>
                  <a:lnTo>
                    <a:pt x="100" y="230"/>
                  </a:lnTo>
                  <a:lnTo>
                    <a:pt x="96" y="239"/>
                  </a:lnTo>
                  <a:lnTo>
                    <a:pt x="87" y="248"/>
                  </a:lnTo>
                  <a:lnTo>
                    <a:pt x="92" y="335"/>
                  </a:lnTo>
                  <a:lnTo>
                    <a:pt x="92" y="339"/>
                  </a:lnTo>
                  <a:lnTo>
                    <a:pt x="96" y="356"/>
                  </a:lnTo>
                  <a:lnTo>
                    <a:pt x="92" y="378"/>
                  </a:lnTo>
                  <a:lnTo>
                    <a:pt x="87" y="387"/>
                  </a:lnTo>
                  <a:lnTo>
                    <a:pt x="78" y="396"/>
                  </a:lnTo>
                  <a:lnTo>
                    <a:pt x="83" y="400"/>
                  </a:lnTo>
                  <a:lnTo>
                    <a:pt x="96" y="409"/>
                  </a:lnTo>
                  <a:lnTo>
                    <a:pt x="96" y="413"/>
                  </a:lnTo>
                  <a:lnTo>
                    <a:pt x="96" y="422"/>
                  </a:lnTo>
                  <a:lnTo>
                    <a:pt x="92" y="435"/>
                  </a:lnTo>
                  <a:lnTo>
                    <a:pt x="83" y="448"/>
                  </a:lnTo>
                  <a:lnTo>
                    <a:pt x="65" y="465"/>
                  </a:lnTo>
                  <a:lnTo>
                    <a:pt x="52" y="487"/>
                  </a:lnTo>
                  <a:lnTo>
                    <a:pt x="39" y="509"/>
                  </a:lnTo>
                  <a:lnTo>
                    <a:pt x="31" y="535"/>
                  </a:lnTo>
                  <a:lnTo>
                    <a:pt x="22" y="561"/>
                  </a:lnTo>
                  <a:lnTo>
                    <a:pt x="22" y="587"/>
                  </a:lnTo>
                  <a:lnTo>
                    <a:pt x="22" y="605"/>
                  </a:lnTo>
                  <a:lnTo>
                    <a:pt x="31" y="622"/>
                  </a:lnTo>
                  <a:lnTo>
                    <a:pt x="61" y="657"/>
                  </a:lnTo>
                  <a:lnTo>
                    <a:pt x="87" y="687"/>
                  </a:lnTo>
                  <a:lnTo>
                    <a:pt x="96" y="696"/>
                  </a:lnTo>
                  <a:lnTo>
                    <a:pt x="109" y="705"/>
                  </a:lnTo>
                  <a:lnTo>
                    <a:pt x="122" y="705"/>
                  </a:lnTo>
                  <a:lnTo>
                    <a:pt x="135" y="696"/>
                  </a:lnTo>
                  <a:lnTo>
                    <a:pt x="144" y="692"/>
                  </a:lnTo>
                  <a:lnTo>
                    <a:pt x="170" y="683"/>
                  </a:lnTo>
                  <a:lnTo>
                    <a:pt x="183" y="679"/>
                  </a:lnTo>
                  <a:lnTo>
                    <a:pt x="196" y="679"/>
                  </a:lnTo>
                  <a:lnTo>
                    <a:pt x="209" y="683"/>
                  </a:lnTo>
                  <a:lnTo>
                    <a:pt x="218" y="692"/>
                  </a:lnTo>
                  <a:lnTo>
                    <a:pt x="231" y="705"/>
                  </a:lnTo>
                  <a:lnTo>
                    <a:pt x="244" y="713"/>
                  </a:lnTo>
                  <a:lnTo>
                    <a:pt x="261" y="718"/>
                  </a:lnTo>
                  <a:lnTo>
                    <a:pt x="279" y="722"/>
                  </a:lnTo>
                  <a:lnTo>
                    <a:pt x="314" y="722"/>
                  </a:lnTo>
                  <a:lnTo>
                    <a:pt x="340" y="718"/>
                  </a:lnTo>
                  <a:lnTo>
                    <a:pt x="470" y="700"/>
                  </a:lnTo>
                  <a:lnTo>
                    <a:pt x="592" y="792"/>
                  </a:lnTo>
                  <a:lnTo>
                    <a:pt x="627" y="905"/>
                  </a:lnTo>
                  <a:lnTo>
                    <a:pt x="601" y="953"/>
                  </a:lnTo>
                  <a:lnTo>
                    <a:pt x="588" y="1005"/>
                  </a:lnTo>
                  <a:lnTo>
                    <a:pt x="566" y="1040"/>
                  </a:lnTo>
                  <a:lnTo>
                    <a:pt x="588" y="1109"/>
                  </a:lnTo>
                  <a:lnTo>
                    <a:pt x="636" y="1083"/>
                  </a:lnTo>
                  <a:lnTo>
                    <a:pt x="757" y="1075"/>
                  </a:lnTo>
                  <a:lnTo>
                    <a:pt x="805" y="1079"/>
                  </a:lnTo>
                  <a:lnTo>
                    <a:pt x="845" y="1079"/>
                  </a:lnTo>
                  <a:lnTo>
                    <a:pt x="875" y="1079"/>
                  </a:lnTo>
                  <a:lnTo>
                    <a:pt x="888" y="1075"/>
                  </a:lnTo>
                  <a:lnTo>
                    <a:pt x="901" y="1079"/>
                  </a:lnTo>
                  <a:lnTo>
                    <a:pt x="923" y="1092"/>
                  </a:lnTo>
                  <a:lnTo>
                    <a:pt x="936" y="1109"/>
                  </a:lnTo>
                  <a:lnTo>
                    <a:pt x="945" y="1118"/>
                  </a:lnTo>
                  <a:lnTo>
                    <a:pt x="949" y="1070"/>
                  </a:lnTo>
                  <a:lnTo>
                    <a:pt x="949" y="1031"/>
                  </a:lnTo>
                  <a:lnTo>
                    <a:pt x="953" y="1009"/>
                  </a:lnTo>
                  <a:lnTo>
                    <a:pt x="962" y="996"/>
                  </a:lnTo>
                  <a:lnTo>
                    <a:pt x="971" y="988"/>
                  </a:lnTo>
                  <a:lnTo>
                    <a:pt x="979" y="983"/>
                  </a:lnTo>
                  <a:lnTo>
                    <a:pt x="997" y="979"/>
                  </a:lnTo>
                  <a:lnTo>
                    <a:pt x="1006" y="979"/>
                  </a:lnTo>
                  <a:lnTo>
                    <a:pt x="1014" y="975"/>
                  </a:lnTo>
                  <a:lnTo>
                    <a:pt x="1036" y="966"/>
                  </a:lnTo>
                  <a:lnTo>
                    <a:pt x="1062" y="940"/>
                  </a:lnTo>
                  <a:lnTo>
                    <a:pt x="1075" y="927"/>
                  </a:lnTo>
                  <a:lnTo>
                    <a:pt x="1088" y="905"/>
                  </a:lnTo>
                  <a:lnTo>
                    <a:pt x="1093" y="887"/>
                  </a:lnTo>
                  <a:lnTo>
                    <a:pt x="1093" y="883"/>
                  </a:lnTo>
                  <a:lnTo>
                    <a:pt x="1088" y="879"/>
                  </a:lnTo>
                  <a:lnTo>
                    <a:pt x="1080" y="879"/>
                  </a:lnTo>
                  <a:lnTo>
                    <a:pt x="1062" y="879"/>
                  </a:lnTo>
                  <a:lnTo>
                    <a:pt x="1032" y="892"/>
                  </a:lnTo>
                  <a:lnTo>
                    <a:pt x="1019" y="90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22"/>
            <p:cNvSpPr/>
            <p:nvPr/>
          </p:nvSpPr>
          <p:spPr bwMode="auto">
            <a:xfrm>
              <a:off x="10179" y="7469"/>
              <a:ext cx="479" cy="188"/>
            </a:xfrm>
            <a:custGeom>
              <a:avLst/>
              <a:gdLst>
                <a:gd name="T0" fmla="*/ 0 w 222"/>
                <a:gd name="T1" fmla="*/ 8 h 87"/>
                <a:gd name="T2" fmla="*/ 0 w 222"/>
                <a:gd name="T3" fmla="*/ 8 h 87"/>
                <a:gd name="T4" fmla="*/ 13 w 222"/>
                <a:gd name="T5" fmla="*/ 13 h 87"/>
                <a:gd name="T6" fmla="*/ 26 w 222"/>
                <a:gd name="T7" fmla="*/ 8 h 87"/>
                <a:gd name="T8" fmla="*/ 52 w 222"/>
                <a:gd name="T9" fmla="*/ 4 h 87"/>
                <a:gd name="T10" fmla="*/ 52 w 222"/>
                <a:gd name="T11" fmla="*/ 4 h 87"/>
                <a:gd name="T12" fmla="*/ 61 w 222"/>
                <a:gd name="T13" fmla="*/ 0 h 87"/>
                <a:gd name="T14" fmla="*/ 78 w 222"/>
                <a:gd name="T15" fmla="*/ 0 h 87"/>
                <a:gd name="T16" fmla="*/ 91 w 222"/>
                <a:gd name="T17" fmla="*/ 4 h 87"/>
                <a:gd name="T18" fmla="*/ 104 w 222"/>
                <a:gd name="T19" fmla="*/ 13 h 87"/>
                <a:gd name="T20" fmla="*/ 117 w 222"/>
                <a:gd name="T21" fmla="*/ 21 h 87"/>
                <a:gd name="T22" fmla="*/ 126 w 222"/>
                <a:gd name="T23" fmla="*/ 35 h 87"/>
                <a:gd name="T24" fmla="*/ 139 w 222"/>
                <a:gd name="T25" fmla="*/ 52 h 87"/>
                <a:gd name="T26" fmla="*/ 144 w 222"/>
                <a:gd name="T27" fmla="*/ 69 h 87"/>
                <a:gd name="T28" fmla="*/ 144 w 222"/>
                <a:gd name="T29" fmla="*/ 69 h 87"/>
                <a:gd name="T30" fmla="*/ 148 w 222"/>
                <a:gd name="T31" fmla="*/ 74 h 87"/>
                <a:gd name="T32" fmla="*/ 161 w 222"/>
                <a:gd name="T33" fmla="*/ 78 h 87"/>
                <a:gd name="T34" fmla="*/ 187 w 222"/>
                <a:gd name="T35" fmla="*/ 87 h 87"/>
                <a:gd name="T36" fmla="*/ 222 w 222"/>
                <a:gd name="T37" fmla="*/ 82 h 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2" h="87">
                  <a:moveTo>
                    <a:pt x="0" y="8"/>
                  </a:moveTo>
                  <a:lnTo>
                    <a:pt x="0" y="8"/>
                  </a:lnTo>
                  <a:lnTo>
                    <a:pt x="13" y="13"/>
                  </a:lnTo>
                  <a:lnTo>
                    <a:pt x="26" y="8"/>
                  </a:lnTo>
                  <a:lnTo>
                    <a:pt x="52" y="4"/>
                  </a:lnTo>
                  <a:lnTo>
                    <a:pt x="61" y="0"/>
                  </a:lnTo>
                  <a:lnTo>
                    <a:pt x="78" y="0"/>
                  </a:lnTo>
                  <a:lnTo>
                    <a:pt x="91" y="4"/>
                  </a:lnTo>
                  <a:lnTo>
                    <a:pt x="104" y="13"/>
                  </a:lnTo>
                  <a:lnTo>
                    <a:pt x="117" y="21"/>
                  </a:lnTo>
                  <a:lnTo>
                    <a:pt x="126" y="35"/>
                  </a:lnTo>
                  <a:lnTo>
                    <a:pt x="139" y="52"/>
                  </a:lnTo>
                  <a:lnTo>
                    <a:pt x="144" y="69"/>
                  </a:lnTo>
                  <a:lnTo>
                    <a:pt x="148" y="74"/>
                  </a:lnTo>
                  <a:lnTo>
                    <a:pt x="161" y="78"/>
                  </a:lnTo>
                  <a:lnTo>
                    <a:pt x="187" y="87"/>
                  </a:lnTo>
                  <a:lnTo>
                    <a:pt x="222" y="82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3"/>
            <p:cNvSpPr/>
            <p:nvPr/>
          </p:nvSpPr>
          <p:spPr bwMode="auto">
            <a:xfrm>
              <a:off x="9503" y="7441"/>
              <a:ext cx="1231" cy="611"/>
            </a:xfrm>
            <a:custGeom>
              <a:avLst/>
              <a:gdLst>
                <a:gd name="T0" fmla="*/ 535 w 570"/>
                <a:gd name="T1" fmla="*/ 95 h 283"/>
                <a:gd name="T2" fmla="*/ 500 w 570"/>
                <a:gd name="T3" fmla="*/ 95 h 283"/>
                <a:gd name="T4" fmla="*/ 461 w 570"/>
                <a:gd name="T5" fmla="*/ 87 h 283"/>
                <a:gd name="T6" fmla="*/ 457 w 570"/>
                <a:gd name="T7" fmla="*/ 82 h 283"/>
                <a:gd name="T8" fmla="*/ 439 w 570"/>
                <a:gd name="T9" fmla="*/ 48 h 283"/>
                <a:gd name="T10" fmla="*/ 417 w 570"/>
                <a:gd name="T11" fmla="*/ 21 h 283"/>
                <a:gd name="T12" fmla="*/ 391 w 570"/>
                <a:gd name="T13" fmla="*/ 13 h 283"/>
                <a:gd name="T14" fmla="*/ 361 w 570"/>
                <a:gd name="T15" fmla="*/ 17 h 283"/>
                <a:gd name="T16" fmla="*/ 343 w 570"/>
                <a:gd name="T17" fmla="*/ 21 h 283"/>
                <a:gd name="T18" fmla="*/ 317 w 570"/>
                <a:gd name="T19" fmla="*/ 21 h 283"/>
                <a:gd name="T20" fmla="*/ 313 w 570"/>
                <a:gd name="T21" fmla="*/ 21 h 283"/>
                <a:gd name="T22" fmla="*/ 300 w 570"/>
                <a:gd name="T23" fmla="*/ 91 h 283"/>
                <a:gd name="T24" fmla="*/ 287 w 570"/>
                <a:gd name="T25" fmla="*/ 87 h 283"/>
                <a:gd name="T26" fmla="*/ 265 w 570"/>
                <a:gd name="T27" fmla="*/ 56 h 283"/>
                <a:gd name="T28" fmla="*/ 239 w 570"/>
                <a:gd name="T29" fmla="*/ 43 h 283"/>
                <a:gd name="T30" fmla="*/ 134 w 570"/>
                <a:gd name="T31" fmla="*/ 4 h 283"/>
                <a:gd name="T32" fmla="*/ 104 w 570"/>
                <a:gd name="T33" fmla="*/ 0 h 283"/>
                <a:gd name="T34" fmla="*/ 65 w 570"/>
                <a:gd name="T35" fmla="*/ 13 h 283"/>
                <a:gd name="T36" fmla="*/ 21 w 570"/>
                <a:gd name="T37" fmla="*/ 48 h 283"/>
                <a:gd name="T38" fmla="*/ 0 w 570"/>
                <a:gd name="T39" fmla="*/ 78 h 283"/>
                <a:gd name="T40" fmla="*/ 0 w 570"/>
                <a:gd name="T41" fmla="*/ 78 h 283"/>
                <a:gd name="T42" fmla="*/ 26 w 570"/>
                <a:gd name="T43" fmla="*/ 78 h 283"/>
                <a:gd name="T44" fmla="*/ 30 w 570"/>
                <a:gd name="T45" fmla="*/ 95 h 283"/>
                <a:gd name="T46" fmla="*/ 52 w 570"/>
                <a:gd name="T47" fmla="*/ 152 h 283"/>
                <a:gd name="T48" fmla="*/ 82 w 570"/>
                <a:gd name="T49" fmla="*/ 200 h 283"/>
                <a:gd name="T50" fmla="*/ 104 w 570"/>
                <a:gd name="T51" fmla="*/ 222 h 283"/>
                <a:gd name="T52" fmla="*/ 113 w 570"/>
                <a:gd name="T53" fmla="*/ 248 h 283"/>
                <a:gd name="T54" fmla="*/ 126 w 570"/>
                <a:gd name="T55" fmla="*/ 265 h 283"/>
                <a:gd name="T56" fmla="*/ 130 w 570"/>
                <a:gd name="T57" fmla="*/ 256 h 283"/>
                <a:gd name="T58" fmla="*/ 148 w 570"/>
                <a:gd name="T59" fmla="*/ 243 h 283"/>
                <a:gd name="T60" fmla="*/ 174 w 570"/>
                <a:gd name="T61" fmla="*/ 243 h 283"/>
                <a:gd name="T62" fmla="*/ 187 w 570"/>
                <a:gd name="T63" fmla="*/ 248 h 283"/>
                <a:gd name="T64" fmla="*/ 226 w 570"/>
                <a:gd name="T65" fmla="*/ 252 h 283"/>
                <a:gd name="T66" fmla="*/ 304 w 570"/>
                <a:gd name="T67" fmla="*/ 235 h 283"/>
                <a:gd name="T68" fmla="*/ 435 w 570"/>
                <a:gd name="T69" fmla="*/ 196 h 283"/>
                <a:gd name="T70" fmla="*/ 444 w 570"/>
                <a:gd name="T71" fmla="*/ 196 h 283"/>
                <a:gd name="T72" fmla="*/ 474 w 570"/>
                <a:gd name="T73" fmla="*/ 213 h 283"/>
                <a:gd name="T74" fmla="*/ 491 w 570"/>
                <a:gd name="T75" fmla="*/ 248 h 283"/>
                <a:gd name="T76" fmla="*/ 491 w 570"/>
                <a:gd name="T77" fmla="*/ 274 h 283"/>
                <a:gd name="T78" fmla="*/ 518 w 570"/>
                <a:gd name="T79" fmla="*/ 283 h 283"/>
                <a:gd name="T80" fmla="*/ 539 w 570"/>
                <a:gd name="T81" fmla="*/ 278 h 283"/>
                <a:gd name="T82" fmla="*/ 561 w 570"/>
                <a:gd name="T83" fmla="*/ 256 h 283"/>
                <a:gd name="T84" fmla="*/ 570 w 570"/>
                <a:gd name="T85" fmla="*/ 239 h 283"/>
                <a:gd name="T86" fmla="*/ 561 w 570"/>
                <a:gd name="T87" fmla="*/ 222 h 283"/>
                <a:gd name="T88" fmla="*/ 531 w 570"/>
                <a:gd name="T89" fmla="*/ 209 h 283"/>
                <a:gd name="T90" fmla="*/ 522 w 570"/>
                <a:gd name="T91" fmla="*/ 204 h 283"/>
                <a:gd name="T92" fmla="*/ 513 w 570"/>
                <a:gd name="T93" fmla="*/ 200 h 283"/>
                <a:gd name="T94" fmla="*/ 518 w 570"/>
                <a:gd name="T95" fmla="*/ 191 h 283"/>
                <a:gd name="T96" fmla="*/ 544 w 570"/>
                <a:gd name="T97" fmla="*/ 178 h 283"/>
                <a:gd name="T98" fmla="*/ 561 w 570"/>
                <a:gd name="T99" fmla="*/ 161 h 283"/>
                <a:gd name="T100" fmla="*/ 561 w 570"/>
                <a:gd name="T101" fmla="*/ 152 h 283"/>
                <a:gd name="T102" fmla="*/ 535 w 570"/>
                <a:gd name="T103" fmla="*/ 143 h 283"/>
                <a:gd name="T104" fmla="*/ 526 w 570"/>
                <a:gd name="T105" fmla="*/ 143 h 283"/>
                <a:gd name="T106" fmla="*/ 513 w 570"/>
                <a:gd name="T107" fmla="*/ 135 h 283"/>
                <a:gd name="T108" fmla="*/ 522 w 570"/>
                <a:gd name="T109" fmla="*/ 113 h 283"/>
                <a:gd name="T110" fmla="*/ 535 w 570"/>
                <a:gd name="T111" fmla="*/ 95 h 2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70" h="283">
                  <a:moveTo>
                    <a:pt x="535" y="95"/>
                  </a:moveTo>
                  <a:lnTo>
                    <a:pt x="535" y="95"/>
                  </a:lnTo>
                  <a:lnTo>
                    <a:pt x="500" y="95"/>
                  </a:lnTo>
                  <a:lnTo>
                    <a:pt x="474" y="91"/>
                  </a:lnTo>
                  <a:lnTo>
                    <a:pt x="461" y="87"/>
                  </a:lnTo>
                  <a:lnTo>
                    <a:pt x="457" y="82"/>
                  </a:lnTo>
                  <a:lnTo>
                    <a:pt x="452" y="61"/>
                  </a:lnTo>
                  <a:lnTo>
                    <a:pt x="439" y="48"/>
                  </a:lnTo>
                  <a:lnTo>
                    <a:pt x="430" y="34"/>
                  </a:lnTo>
                  <a:lnTo>
                    <a:pt x="417" y="21"/>
                  </a:lnTo>
                  <a:lnTo>
                    <a:pt x="404" y="17"/>
                  </a:lnTo>
                  <a:lnTo>
                    <a:pt x="391" y="13"/>
                  </a:lnTo>
                  <a:lnTo>
                    <a:pt x="374" y="13"/>
                  </a:lnTo>
                  <a:lnTo>
                    <a:pt x="361" y="17"/>
                  </a:lnTo>
                  <a:lnTo>
                    <a:pt x="343" y="21"/>
                  </a:lnTo>
                  <a:lnTo>
                    <a:pt x="326" y="21"/>
                  </a:lnTo>
                  <a:lnTo>
                    <a:pt x="317" y="21"/>
                  </a:lnTo>
                  <a:lnTo>
                    <a:pt x="313" y="21"/>
                  </a:lnTo>
                  <a:lnTo>
                    <a:pt x="313" y="39"/>
                  </a:lnTo>
                  <a:lnTo>
                    <a:pt x="300" y="91"/>
                  </a:lnTo>
                  <a:lnTo>
                    <a:pt x="287" y="87"/>
                  </a:lnTo>
                  <a:lnTo>
                    <a:pt x="278" y="69"/>
                  </a:lnTo>
                  <a:lnTo>
                    <a:pt x="265" y="56"/>
                  </a:lnTo>
                  <a:lnTo>
                    <a:pt x="239" y="43"/>
                  </a:lnTo>
                  <a:lnTo>
                    <a:pt x="134" y="4"/>
                  </a:lnTo>
                  <a:lnTo>
                    <a:pt x="121" y="0"/>
                  </a:lnTo>
                  <a:lnTo>
                    <a:pt x="104" y="0"/>
                  </a:lnTo>
                  <a:lnTo>
                    <a:pt x="87" y="4"/>
                  </a:lnTo>
                  <a:lnTo>
                    <a:pt x="65" y="13"/>
                  </a:lnTo>
                  <a:lnTo>
                    <a:pt x="43" y="26"/>
                  </a:lnTo>
                  <a:lnTo>
                    <a:pt x="21" y="48"/>
                  </a:lnTo>
                  <a:lnTo>
                    <a:pt x="0" y="78"/>
                  </a:lnTo>
                  <a:lnTo>
                    <a:pt x="26" y="78"/>
                  </a:lnTo>
                  <a:lnTo>
                    <a:pt x="30" y="95"/>
                  </a:lnTo>
                  <a:lnTo>
                    <a:pt x="39" y="130"/>
                  </a:lnTo>
                  <a:lnTo>
                    <a:pt x="52" y="152"/>
                  </a:lnTo>
                  <a:lnTo>
                    <a:pt x="65" y="174"/>
                  </a:lnTo>
                  <a:lnTo>
                    <a:pt x="82" y="200"/>
                  </a:lnTo>
                  <a:lnTo>
                    <a:pt x="104" y="222"/>
                  </a:lnTo>
                  <a:lnTo>
                    <a:pt x="113" y="235"/>
                  </a:lnTo>
                  <a:lnTo>
                    <a:pt x="113" y="248"/>
                  </a:lnTo>
                  <a:lnTo>
                    <a:pt x="108" y="265"/>
                  </a:lnTo>
                  <a:lnTo>
                    <a:pt x="126" y="265"/>
                  </a:lnTo>
                  <a:lnTo>
                    <a:pt x="130" y="256"/>
                  </a:lnTo>
                  <a:lnTo>
                    <a:pt x="139" y="248"/>
                  </a:lnTo>
                  <a:lnTo>
                    <a:pt x="148" y="243"/>
                  </a:lnTo>
                  <a:lnTo>
                    <a:pt x="161" y="239"/>
                  </a:lnTo>
                  <a:lnTo>
                    <a:pt x="174" y="243"/>
                  </a:lnTo>
                  <a:lnTo>
                    <a:pt x="187" y="248"/>
                  </a:lnTo>
                  <a:lnTo>
                    <a:pt x="204" y="252"/>
                  </a:lnTo>
                  <a:lnTo>
                    <a:pt x="226" y="252"/>
                  </a:lnTo>
                  <a:lnTo>
                    <a:pt x="265" y="243"/>
                  </a:lnTo>
                  <a:lnTo>
                    <a:pt x="304" y="235"/>
                  </a:lnTo>
                  <a:lnTo>
                    <a:pt x="317" y="230"/>
                  </a:lnTo>
                  <a:lnTo>
                    <a:pt x="435" y="196"/>
                  </a:lnTo>
                  <a:lnTo>
                    <a:pt x="444" y="196"/>
                  </a:lnTo>
                  <a:lnTo>
                    <a:pt x="465" y="204"/>
                  </a:lnTo>
                  <a:lnTo>
                    <a:pt x="474" y="213"/>
                  </a:lnTo>
                  <a:lnTo>
                    <a:pt x="483" y="226"/>
                  </a:lnTo>
                  <a:lnTo>
                    <a:pt x="491" y="248"/>
                  </a:lnTo>
                  <a:lnTo>
                    <a:pt x="491" y="274"/>
                  </a:lnTo>
                  <a:lnTo>
                    <a:pt x="500" y="278"/>
                  </a:lnTo>
                  <a:lnTo>
                    <a:pt x="518" y="283"/>
                  </a:lnTo>
                  <a:lnTo>
                    <a:pt x="526" y="283"/>
                  </a:lnTo>
                  <a:lnTo>
                    <a:pt x="539" y="278"/>
                  </a:lnTo>
                  <a:lnTo>
                    <a:pt x="548" y="270"/>
                  </a:lnTo>
                  <a:lnTo>
                    <a:pt x="561" y="256"/>
                  </a:lnTo>
                  <a:lnTo>
                    <a:pt x="570" y="239"/>
                  </a:lnTo>
                  <a:lnTo>
                    <a:pt x="565" y="230"/>
                  </a:lnTo>
                  <a:lnTo>
                    <a:pt x="561" y="222"/>
                  </a:lnTo>
                  <a:lnTo>
                    <a:pt x="552" y="213"/>
                  </a:lnTo>
                  <a:lnTo>
                    <a:pt x="531" y="209"/>
                  </a:lnTo>
                  <a:lnTo>
                    <a:pt x="522" y="204"/>
                  </a:lnTo>
                  <a:lnTo>
                    <a:pt x="518" y="204"/>
                  </a:lnTo>
                  <a:lnTo>
                    <a:pt x="513" y="200"/>
                  </a:lnTo>
                  <a:lnTo>
                    <a:pt x="513" y="196"/>
                  </a:lnTo>
                  <a:lnTo>
                    <a:pt x="518" y="191"/>
                  </a:lnTo>
                  <a:lnTo>
                    <a:pt x="544" y="178"/>
                  </a:lnTo>
                  <a:lnTo>
                    <a:pt x="552" y="169"/>
                  </a:lnTo>
                  <a:lnTo>
                    <a:pt x="561" y="161"/>
                  </a:lnTo>
                  <a:lnTo>
                    <a:pt x="565" y="156"/>
                  </a:lnTo>
                  <a:lnTo>
                    <a:pt x="561" y="152"/>
                  </a:lnTo>
                  <a:lnTo>
                    <a:pt x="552" y="148"/>
                  </a:lnTo>
                  <a:lnTo>
                    <a:pt x="535" y="143"/>
                  </a:lnTo>
                  <a:lnTo>
                    <a:pt x="526" y="143"/>
                  </a:lnTo>
                  <a:lnTo>
                    <a:pt x="518" y="139"/>
                  </a:lnTo>
                  <a:lnTo>
                    <a:pt x="513" y="135"/>
                  </a:lnTo>
                  <a:lnTo>
                    <a:pt x="513" y="126"/>
                  </a:lnTo>
                  <a:lnTo>
                    <a:pt x="522" y="113"/>
                  </a:lnTo>
                  <a:lnTo>
                    <a:pt x="535" y="9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8"/>
            <p:cNvSpPr/>
            <p:nvPr/>
          </p:nvSpPr>
          <p:spPr bwMode="auto">
            <a:xfrm>
              <a:off x="11701" y="4339"/>
              <a:ext cx="2200" cy="2265"/>
            </a:xfrm>
            <a:custGeom>
              <a:avLst/>
              <a:gdLst>
                <a:gd name="T0" fmla="*/ 1006 w 1019"/>
                <a:gd name="T1" fmla="*/ 383 h 1049"/>
                <a:gd name="T2" fmla="*/ 932 w 1019"/>
                <a:gd name="T3" fmla="*/ 231 h 1049"/>
                <a:gd name="T4" fmla="*/ 923 w 1019"/>
                <a:gd name="T5" fmla="*/ 174 h 1049"/>
                <a:gd name="T6" fmla="*/ 849 w 1019"/>
                <a:gd name="T7" fmla="*/ 174 h 1049"/>
                <a:gd name="T8" fmla="*/ 797 w 1019"/>
                <a:gd name="T9" fmla="*/ 209 h 1049"/>
                <a:gd name="T10" fmla="*/ 749 w 1019"/>
                <a:gd name="T11" fmla="*/ 205 h 1049"/>
                <a:gd name="T12" fmla="*/ 736 w 1019"/>
                <a:gd name="T13" fmla="*/ 161 h 1049"/>
                <a:gd name="T14" fmla="*/ 701 w 1019"/>
                <a:gd name="T15" fmla="*/ 122 h 1049"/>
                <a:gd name="T16" fmla="*/ 670 w 1019"/>
                <a:gd name="T17" fmla="*/ 83 h 1049"/>
                <a:gd name="T18" fmla="*/ 666 w 1019"/>
                <a:gd name="T19" fmla="*/ 52 h 1049"/>
                <a:gd name="T20" fmla="*/ 636 w 1019"/>
                <a:gd name="T21" fmla="*/ 44 h 1049"/>
                <a:gd name="T22" fmla="*/ 579 w 1019"/>
                <a:gd name="T23" fmla="*/ 57 h 1049"/>
                <a:gd name="T24" fmla="*/ 440 w 1019"/>
                <a:gd name="T25" fmla="*/ 52 h 1049"/>
                <a:gd name="T26" fmla="*/ 409 w 1019"/>
                <a:gd name="T27" fmla="*/ 9 h 1049"/>
                <a:gd name="T28" fmla="*/ 370 w 1019"/>
                <a:gd name="T29" fmla="*/ 9 h 1049"/>
                <a:gd name="T30" fmla="*/ 327 w 1019"/>
                <a:gd name="T31" fmla="*/ 35 h 1049"/>
                <a:gd name="T32" fmla="*/ 300 w 1019"/>
                <a:gd name="T33" fmla="*/ 35 h 1049"/>
                <a:gd name="T34" fmla="*/ 274 w 1019"/>
                <a:gd name="T35" fmla="*/ 135 h 1049"/>
                <a:gd name="T36" fmla="*/ 292 w 1019"/>
                <a:gd name="T37" fmla="*/ 235 h 1049"/>
                <a:gd name="T38" fmla="*/ 279 w 1019"/>
                <a:gd name="T39" fmla="*/ 266 h 1049"/>
                <a:gd name="T40" fmla="*/ 205 w 1019"/>
                <a:gd name="T41" fmla="*/ 240 h 1049"/>
                <a:gd name="T42" fmla="*/ 139 w 1019"/>
                <a:gd name="T43" fmla="*/ 205 h 1049"/>
                <a:gd name="T44" fmla="*/ 126 w 1019"/>
                <a:gd name="T45" fmla="*/ 192 h 1049"/>
                <a:gd name="T46" fmla="*/ 100 w 1019"/>
                <a:gd name="T47" fmla="*/ 253 h 1049"/>
                <a:gd name="T48" fmla="*/ 131 w 1019"/>
                <a:gd name="T49" fmla="*/ 309 h 1049"/>
                <a:gd name="T50" fmla="*/ 148 w 1019"/>
                <a:gd name="T51" fmla="*/ 383 h 1049"/>
                <a:gd name="T52" fmla="*/ 161 w 1019"/>
                <a:gd name="T53" fmla="*/ 470 h 1049"/>
                <a:gd name="T54" fmla="*/ 131 w 1019"/>
                <a:gd name="T55" fmla="*/ 479 h 1049"/>
                <a:gd name="T56" fmla="*/ 100 w 1019"/>
                <a:gd name="T57" fmla="*/ 523 h 1049"/>
                <a:gd name="T58" fmla="*/ 61 w 1019"/>
                <a:gd name="T59" fmla="*/ 544 h 1049"/>
                <a:gd name="T60" fmla="*/ 48 w 1019"/>
                <a:gd name="T61" fmla="*/ 671 h 1049"/>
                <a:gd name="T62" fmla="*/ 0 w 1019"/>
                <a:gd name="T63" fmla="*/ 762 h 1049"/>
                <a:gd name="T64" fmla="*/ 35 w 1019"/>
                <a:gd name="T65" fmla="*/ 801 h 1049"/>
                <a:gd name="T66" fmla="*/ 74 w 1019"/>
                <a:gd name="T67" fmla="*/ 832 h 1049"/>
                <a:gd name="T68" fmla="*/ 70 w 1019"/>
                <a:gd name="T69" fmla="*/ 875 h 1049"/>
                <a:gd name="T70" fmla="*/ 87 w 1019"/>
                <a:gd name="T71" fmla="*/ 1014 h 1049"/>
                <a:gd name="T72" fmla="*/ 113 w 1019"/>
                <a:gd name="T73" fmla="*/ 1049 h 1049"/>
                <a:gd name="T74" fmla="*/ 187 w 1019"/>
                <a:gd name="T75" fmla="*/ 971 h 1049"/>
                <a:gd name="T76" fmla="*/ 244 w 1019"/>
                <a:gd name="T77" fmla="*/ 949 h 1049"/>
                <a:gd name="T78" fmla="*/ 292 w 1019"/>
                <a:gd name="T79" fmla="*/ 927 h 1049"/>
                <a:gd name="T80" fmla="*/ 300 w 1019"/>
                <a:gd name="T81" fmla="*/ 893 h 1049"/>
                <a:gd name="T82" fmla="*/ 340 w 1019"/>
                <a:gd name="T83" fmla="*/ 862 h 1049"/>
                <a:gd name="T84" fmla="*/ 457 w 1019"/>
                <a:gd name="T85" fmla="*/ 853 h 1049"/>
                <a:gd name="T86" fmla="*/ 575 w 1019"/>
                <a:gd name="T87" fmla="*/ 819 h 1049"/>
                <a:gd name="T88" fmla="*/ 684 w 1019"/>
                <a:gd name="T89" fmla="*/ 753 h 1049"/>
                <a:gd name="T90" fmla="*/ 753 w 1019"/>
                <a:gd name="T91" fmla="*/ 758 h 1049"/>
                <a:gd name="T92" fmla="*/ 775 w 1019"/>
                <a:gd name="T93" fmla="*/ 679 h 1049"/>
                <a:gd name="T94" fmla="*/ 866 w 1019"/>
                <a:gd name="T95" fmla="*/ 605 h 1049"/>
                <a:gd name="T96" fmla="*/ 945 w 1019"/>
                <a:gd name="T97" fmla="*/ 492 h 1049"/>
                <a:gd name="T98" fmla="*/ 1014 w 1019"/>
                <a:gd name="T99" fmla="*/ 436 h 10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19" h="1049">
                  <a:moveTo>
                    <a:pt x="1019" y="427"/>
                  </a:moveTo>
                  <a:lnTo>
                    <a:pt x="1019" y="418"/>
                  </a:lnTo>
                  <a:lnTo>
                    <a:pt x="1006" y="383"/>
                  </a:lnTo>
                  <a:lnTo>
                    <a:pt x="953" y="292"/>
                  </a:lnTo>
                  <a:lnTo>
                    <a:pt x="923" y="248"/>
                  </a:lnTo>
                  <a:lnTo>
                    <a:pt x="932" y="231"/>
                  </a:lnTo>
                  <a:lnTo>
                    <a:pt x="936" y="214"/>
                  </a:lnTo>
                  <a:lnTo>
                    <a:pt x="936" y="196"/>
                  </a:lnTo>
                  <a:lnTo>
                    <a:pt x="927" y="179"/>
                  </a:lnTo>
                  <a:lnTo>
                    <a:pt x="923" y="174"/>
                  </a:lnTo>
                  <a:lnTo>
                    <a:pt x="914" y="170"/>
                  </a:lnTo>
                  <a:lnTo>
                    <a:pt x="906" y="166"/>
                  </a:lnTo>
                  <a:lnTo>
                    <a:pt x="888" y="166"/>
                  </a:lnTo>
                  <a:lnTo>
                    <a:pt x="849" y="174"/>
                  </a:lnTo>
                  <a:lnTo>
                    <a:pt x="832" y="187"/>
                  </a:lnTo>
                  <a:lnTo>
                    <a:pt x="814" y="200"/>
                  </a:lnTo>
                  <a:lnTo>
                    <a:pt x="797" y="209"/>
                  </a:lnTo>
                  <a:lnTo>
                    <a:pt x="775" y="214"/>
                  </a:lnTo>
                  <a:lnTo>
                    <a:pt x="766" y="214"/>
                  </a:lnTo>
                  <a:lnTo>
                    <a:pt x="758" y="209"/>
                  </a:lnTo>
                  <a:lnTo>
                    <a:pt x="749" y="205"/>
                  </a:lnTo>
                  <a:lnTo>
                    <a:pt x="744" y="192"/>
                  </a:lnTo>
                  <a:lnTo>
                    <a:pt x="740" y="179"/>
                  </a:lnTo>
                  <a:lnTo>
                    <a:pt x="736" y="161"/>
                  </a:lnTo>
                  <a:lnTo>
                    <a:pt x="736" y="157"/>
                  </a:lnTo>
                  <a:lnTo>
                    <a:pt x="731" y="148"/>
                  </a:lnTo>
                  <a:lnTo>
                    <a:pt x="723" y="135"/>
                  </a:lnTo>
                  <a:lnTo>
                    <a:pt x="701" y="122"/>
                  </a:lnTo>
                  <a:lnTo>
                    <a:pt x="688" y="113"/>
                  </a:lnTo>
                  <a:lnTo>
                    <a:pt x="679" y="100"/>
                  </a:lnTo>
                  <a:lnTo>
                    <a:pt x="670" y="83"/>
                  </a:lnTo>
                  <a:lnTo>
                    <a:pt x="666" y="66"/>
                  </a:lnTo>
                  <a:lnTo>
                    <a:pt x="666" y="57"/>
                  </a:lnTo>
                  <a:lnTo>
                    <a:pt x="666" y="52"/>
                  </a:lnTo>
                  <a:lnTo>
                    <a:pt x="662" y="48"/>
                  </a:lnTo>
                  <a:lnTo>
                    <a:pt x="657" y="44"/>
                  </a:lnTo>
                  <a:lnTo>
                    <a:pt x="649" y="44"/>
                  </a:lnTo>
                  <a:lnTo>
                    <a:pt x="636" y="44"/>
                  </a:lnTo>
                  <a:lnTo>
                    <a:pt x="618" y="48"/>
                  </a:lnTo>
                  <a:lnTo>
                    <a:pt x="601" y="57"/>
                  </a:lnTo>
                  <a:lnTo>
                    <a:pt x="579" y="57"/>
                  </a:lnTo>
                  <a:lnTo>
                    <a:pt x="549" y="52"/>
                  </a:lnTo>
                  <a:lnTo>
                    <a:pt x="522" y="48"/>
                  </a:lnTo>
                  <a:lnTo>
                    <a:pt x="514" y="44"/>
                  </a:lnTo>
                  <a:lnTo>
                    <a:pt x="440" y="52"/>
                  </a:lnTo>
                  <a:lnTo>
                    <a:pt x="435" y="39"/>
                  </a:lnTo>
                  <a:lnTo>
                    <a:pt x="418" y="18"/>
                  </a:lnTo>
                  <a:lnTo>
                    <a:pt x="409" y="9"/>
                  </a:lnTo>
                  <a:lnTo>
                    <a:pt x="396" y="0"/>
                  </a:lnTo>
                  <a:lnTo>
                    <a:pt x="383" y="0"/>
                  </a:lnTo>
                  <a:lnTo>
                    <a:pt x="370" y="9"/>
                  </a:lnTo>
                  <a:lnTo>
                    <a:pt x="361" y="18"/>
                  </a:lnTo>
                  <a:lnTo>
                    <a:pt x="348" y="31"/>
                  </a:lnTo>
                  <a:lnTo>
                    <a:pt x="335" y="35"/>
                  </a:lnTo>
                  <a:lnTo>
                    <a:pt x="327" y="35"/>
                  </a:lnTo>
                  <a:lnTo>
                    <a:pt x="318" y="31"/>
                  </a:lnTo>
                  <a:lnTo>
                    <a:pt x="309" y="22"/>
                  </a:lnTo>
                  <a:lnTo>
                    <a:pt x="300" y="35"/>
                  </a:lnTo>
                  <a:lnTo>
                    <a:pt x="292" y="52"/>
                  </a:lnTo>
                  <a:lnTo>
                    <a:pt x="283" y="74"/>
                  </a:lnTo>
                  <a:lnTo>
                    <a:pt x="274" y="100"/>
                  </a:lnTo>
                  <a:lnTo>
                    <a:pt x="274" y="135"/>
                  </a:lnTo>
                  <a:lnTo>
                    <a:pt x="274" y="170"/>
                  </a:lnTo>
                  <a:lnTo>
                    <a:pt x="287" y="205"/>
                  </a:lnTo>
                  <a:lnTo>
                    <a:pt x="292" y="235"/>
                  </a:lnTo>
                  <a:lnTo>
                    <a:pt x="292" y="248"/>
                  </a:lnTo>
                  <a:lnTo>
                    <a:pt x="292" y="257"/>
                  </a:lnTo>
                  <a:lnTo>
                    <a:pt x="283" y="261"/>
                  </a:lnTo>
                  <a:lnTo>
                    <a:pt x="279" y="266"/>
                  </a:lnTo>
                  <a:lnTo>
                    <a:pt x="261" y="266"/>
                  </a:lnTo>
                  <a:lnTo>
                    <a:pt x="240" y="261"/>
                  </a:lnTo>
                  <a:lnTo>
                    <a:pt x="222" y="253"/>
                  </a:lnTo>
                  <a:lnTo>
                    <a:pt x="205" y="240"/>
                  </a:lnTo>
                  <a:lnTo>
                    <a:pt x="196" y="231"/>
                  </a:lnTo>
                  <a:lnTo>
                    <a:pt x="152" y="222"/>
                  </a:lnTo>
                  <a:lnTo>
                    <a:pt x="139" y="205"/>
                  </a:lnTo>
                  <a:lnTo>
                    <a:pt x="135" y="183"/>
                  </a:lnTo>
                  <a:lnTo>
                    <a:pt x="126" y="192"/>
                  </a:lnTo>
                  <a:lnTo>
                    <a:pt x="105" y="209"/>
                  </a:lnTo>
                  <a:lnTo>
                    <a:pt x="100" y="222"/>
                  </a:lnTo>
                  <a:lnTo>
                    <a:pt x="96" y="235"/>
                  </a:lnTo>
                  <a:lnTo>
                    <a:pt x="100" y="253"/>
                  </a:lnTo>
                  <a:lnTo>
                    <a:pt x="109" y="270"/>
                  </a:lnTo>
                  <a:lnTo>
                    <a:pt x="122" y="288"/>
                  </a:lnTo>
                  <a:lnTo>
                    <a:pt x="131" y="309"/>
                  </a:lnTo>
                  <a:lnTo>
                    <a:pt x="144" y="344"/>
                  </a:lnTo>
                  <a:lnTo>
                    <a:pt x="148" y="375"/>
                  </a:lnTo>
                  <a:lnTo>
                    <a:pt x="148" y="383"/>
                  </a:lnTo>
                  <a:lnTo>
                    <a:pt x="157" y="401"/>
                  </a:lnTo>
                  <a:lnTo>
                    <a:pt x="166" y="436"/>
                  </a:lnTo>
                  <a:lnTo>
                    <a:pt x="166" y="453"/>
                  </a:lnTo>
                  <a:lnTo>
                    <a:pt x="161" y="470"/>
                  </a:lnTo>
                  <a:lnTo>
                    <a:pt x="157" y="475"/>
                  </a:lnTo>
                  <a:lnTo>
                    <a:pt x="152" y="479"/>
                  </a:lnTo>
                  <a:lnTo>
                    <a:pt x="144" y="479"/>
                  </a:lnTo>
                  <a:lnTo>
                    <a:pt x="131" y="479"/>
                  </a:lnTo>
                  <a:lnTo>
                    <a:pt x="113" y="501"/>
                  </a:lnTo>
                  <a:lnTo>
                    <a:pt x="109" y="505"/>
                  </a:lnTo>
                  <a:lnTo>
                    <a:pt x="100" y="523"/>
                  </a:lnTo>
                  <a:lnTo>
                    <a:pt x="83" y="540"/>
                  </a:lnTo>
                  <a:lnTo>
                    <a:pt x="74" y="544"/>
                  </a:lnTo>
                  <a:lnTo>
                    <a:pt x="61" y="544"/>
                  </a:lnTo>
                  <a:lnTo>
                    <a:pt x="61" y="562"/>
                  </a:lnTo>
                  <a:lnTo>
                    <a:pt x="61" y="597"/>
                  </a:lnTo>
                  <a:lnTo>
                    <a:pt x="57" y="644"/>
                  </a:lnTo>
                  <a:lnTo>
                    <a:pt x="48" y="671"/>
                  </a:lnTo>
                  <a:lnTo>
                    <a:pt x="39" y="692"/>
                  </a:lnTo>
                  <a:lnTo>
                    <a:pt x="13" y="732"/>
                  </a:lnTo>
                  <a:lnTo>
                    <a:pt x="0" y="762"/>
                  </a:lnTo>
                  <a:lnTo>
                    <a:pt x="0" y="771"/>
                  </a:lnTo>
                  <a:lnTo>
                    <a:pt x="4" y="784"/>
                  </a:lnTo>
                  <a:lnTo>
                    <a:pt x="18" y="792"/>
                  </a:lnTo>
                  <a:lnTo>
                    <a:pt x="35" y="801"/>
                  </a:lnTo>
                  <a:lnTo>
                    <a:pt x="57" y="810"/>
                  </a:lnTo>
                  <a:lnTo>
                    <a:pt x="70" y="819"/>
                  </a:lnTo>
                  <a:lnTo>
                    <a:pt x="74" y="832"/>
                  </a:lnTo>
                  <a:lnTo>
                    <a:pt x="78" y="845"/>
                  </a:lnTo>
                  <a:lnTo>
                    <a:pt x="74" y="866"/>
                  </a:lnTo>
                  <a:lnTo>
                    <a:pt x="70" y="875"/>
                  </a:lnTo>
                  <a:lnTo>
                    <a:pt x="70" y="901"/>
                  </a:lnTo>
                  <a:lnTo>
                    <a:pt x="74" y="953"/>
                  </a:lnTo>
                  <a:lnTo>
                    <a:pt x="78" y="984"/>
                  </a:lnTo>
                  <a:lnTo>
                    <a:pt x="87" y="1014"/>
                  </a:lnTo>
                  <a:lnTo>
                    <a:pt x="100" y="1036"/>
                  </a:lnTo>
                  <a:lnTo>
                    <a:pt x="105" y="1041"/>
                  </a:lnTo>
                  <a:lnTo>
                    <a:pt x="113" y="1049"/>
                  </a:lnTo>
                  <a:lnTo>
                    <a:pt x="135" y="1023"/>
                  </a:lnTo>
                  <a:lnTo>
                    <a:pt x="152" y="1001"/>
                  </a:lnTo>
                  <a:lnTo>
                    <a:pt x="187" y="971"/>
                  </a:lnTo>
                  <a:lnTo>
                    <a:pt x="209" y="953"/>
                  </a:lnTo>
                  <a:lnTo>
                    <a:pt x="218" y="949"/>
                  </a:lnTo>
                  <a:lnTo>
                    <a:pt x="244" y="949"/>
                  </a:lnTo>
                  <a:lnTo>
                    <a:pt x="266" y="945"/>
                  </a:lnTo>
                  <a:lnTo>
                    <a:pt x="279" y="945"/>
                  </a:lnTo>
                  <a:lnTo>
                    <a:pt x="283" y="936"/>
                  </a:lnTo>
                  <a:lnTo>
                    <a:pt x="292" y="927"/>
                  </a:lnTo>
                  <a:lnTo>
                    <a:pt x="292" y="919"/>
                  </a:lnTo>
                  <a:lnTo>
                    <a:pt x="296" y="906"/>
                  </a:lnTo>
                  <a:lnTo>
                    <a:pt x="300" y="893"/>
                  </a:lnTo>
                  <a:lnTo>
                    <a:pt x="314" y="875"/>
                  </a:lnTo>
                  <a:lnTo>
                    <a:pt x="327" y="866"/>
                  </a:lnTo>
                  <a:lnTo>
                    <a:pt x="340" y="862"/>
                  </a:lnTo>
                  <a:lnTo>
                    <a:pt x="388" y="858"/>
                  </a:lnTo>
                  <a:lnTo>
                    <a:pt x="422" y="853"/>
                  </a:lnTo>
                  <a:lnTo>
                    <a:pt x="457" y="853"/>
                  </a:lnTo>
                  <a:lnTo>
                    <a:pt x="531" y="862"/>
                  </a:lnTo>
                  <a:lnTo>
                    <a:pt x="562" y="836"/>
                  </a:lnTo>
                  <a:lnTo>
                    <a:pt x="575" y="819"/>
                  </a:lnTo>
                  <a:lnTo>
                    <a:pt x="588" y="801"/>
                  </a:lnTo>
                  <a:lnTo>
                    <a:pt x="623" y="775"/>
                  </a:lnTo>
                  <a:lnTo>
                    <a:pt x="653" y="762"/>
                  </a:lnTo>
                  <a:lnTo>
                    <a:pt x="684" y="753"/>
                  </a:lnTo>
                  <a:lnTo>
                    <a:pt x="710" y="753"/>
                  </a:lnTo>
                  <a:lnTo>
                    <a:pt x="736" y="753"/>
                  </a:lnTo>
                  <a:lnTo>
                    <a:pt x="753" y="758"/>
                  </a:lnTo>
                  <a:lnTo>
                    <a:pt x="758" y="723"/>
                  </a:lnTo>
                  <a:lnTo>
                    <a:pt x="766" y="697"/>
                  </a:lnTo>
                  <a:lnTo>
                    <a:pt x="771" y="684"/>
                  </a:lnTo>
                  <a:lnTo>
                    <a:pt x="775" y="679"/>
                  </a:lnTo>
                  <a:lnTo>
                    <a:pt x="805" y="662"/>
                  </a:lnTo>
                  <a:lnTo>
                    <a:pt x="836" y="636"/>
                  </a:lnTo>
                  <a:lnTo>
                    <a:pt x="866" y="605"/>
                  </a:lnTo>
                  <a:lnTo>
                    <a:pt x="892" y="575"/>
                  </a:lnTo>
                  <a:lnTo>
                    <a:pt x="932" y="518"/>
                  </a:lnTo>
                  <a:lnTo>
                    <a:pt x="945" y="492"/>
                  </a:lnTo>
                  <a:lnTo>
                    <a:pt x="962" y="488"/>
                  </a:lnTo>
                  <a:lnTo>
                    <a:pt x="980" y="479"/>
                  </a:lnTo>
                  <a:lnTo>
                    <a:pt x="1001" y="453"/>
                  </a:lnTo>
                  <a:lnTo>
                    <a:pt x="1014" y="436"/>
                  </a:lnTo>
                  <a:lnTo>
                    <a:pt x="1019" y="42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9"/>
            <p:cNvSpPr/>
            <p:nvPr/>
          </p:nvSpPr>
          <p:spPr bwMode="auto">
            <a:xfrm>
              <a:off x="10238" y="4609"/>
              <a:ext cx="1833" cy="2321"/>
            </a:xfrm>
            <a:custGeom>
              <a:avLst/>
              <a:gdLst>
                <a:gd name="T0" fmla="*/ 788 w 849"/>
                <a:gd name="T1" fmla="*/ 940 h 1075"/>
                <a:gd name="T2" fmla="*/ 788 w 849"/>
                <a:gd name="T3" fmla="*/ 919 h 1075"/>
                <a:gd name="T4" fmla="*/ 757 w 849"/>
                <a:gd name="T5" fmla="*/ 831 h 1075"/>
                <a:gd name="T6" fmla="*/ 757 w 849"/>
                <a:gd name="T7" fmla="*/ 744 h 1075"/>
                <a:gd name="T8" fmla="*/ 740 w 849"/>
                <a:gd name="T9" fmla="*/ 688 h 1075"/>
                <a:gd name="T10" fmla="*/ 687 w 849"/>
                <a:gd name="T11" fmla="*/ 662 h 1075"/>
                <a:gd name="T12" fmla="*/ 722 w 849"/>
                <a:gd name="T13" fmla="*/ 570 h 1075"/>
                <a:gd name="T14" fmla="*/ 744 w 849"/>
                <a:gd name="T15" fmla="*/ 475 h 1075"/>
                <a:gd name="T16" fmla="*/ 757 w 849"/>
                <a:gd name="T17" fmla="*/ 422 h 1075"/>
                <a:gd name="T18" fmla="*/ 796 w 849"/>
                <a:gd name="T19" fmla="*/ 379 h 1075"/>
                <a:gd name="T20" fmla="*/ 835 w 849"/>
                <a:gd name="T21" fmla="*/ 357 h 1075"/>
                <a:gd name="T22" fmla="*/ 849 w 849"/>
                <a:gd name="T23" fmla="*/ 314 h 1075"/>
                <a:gd name="T24" fmla="*/ 831 w 849"/>
                <a:gd name="T25" fmla="*/ 253 h 1075"/>
                <a:gd name="T26" fmla="*/ 792 w 849"/>
                <a:gd name="T27" fmla="*/ 148 h 1075"/>
                <a:gd name="T28" fmla="*/ 783 w 849"/>
                <a:gd name="T29" fmla="*/ 100 h 1075"/>
                <a:gd name="T30" fmla="*/ 818 w 849"/>
                <a:gd name="T31" fmla="*/ 52 h 1075"/>
                <a:gd name="T32" fmla="*/ 788 w 849"/>
                <a:gd name="T33" fmla="*/ 13 h 1075"/>
                <a:gd name="T34" fmla="*/ 657 w 849"/>
                <a:gd name="T35" fmla="*/ 18 h 1075"/>
                <a:gd name="T36" fmla="*/ 500 w 849"/>
                <a:gd name="T37" fmla="*/ 52 h 1075"/>
                <a:gd name="T38" fmla="*/ 413 w 849"/>
                <a:gd name="T39" fmla="*/ 109 h 1075"/>
                <a:gd name="T40" fmla="*/ 357 w 849"/>
                <a:gd name="T41" fmla="*/ 122 h 1075"/>
                <a:gd name="T42" fmla="*/ 304 w 849"/>
                <a:gd name="T43" fmla="*/ 131 h 1075"/>
                <a:gd name="T44" fmla="*/ 261 w 849"/>
                <a:gd name="T45" fmla="*/ 139 h 1075"/>
                <a:gd name="T46" fmla="*/ 178 w 849"/>
                <a:gd name="T47" fmla="*/ 170 h 1075"/>
                <a:gd name="T48" fmla="*/ 100 w 849"/>
                <a:gd name="T49" fmla="*/ 179 h 1075"/>
                <a:gd name="T50" fmla="*/ 100 w 849"/>
                <a:gd name="T51" fmla="*/ 218 h 1075"/>
                <a:gd name="T52" fmla="*/ 43 w 849"/>
                <a:gd name="T53" fmla="*/ 279 h 1075"/>
                <a:gd name="T54" fmla="*/ 0 w 849"/>
                <a:gd name="T55" fmla="*/ 327 h 1075"/>
                <a:gd name="T56" fmla="*/ 35 w 849"/>
                <a:gd name="T57" fmla="*/ 401 h 1075"/>
                <a:gd name="T58" fmla="*/ 87 w 849"/>
                <a:gd name="T59" fmla="*/ 422 h 1075"/>
                <a:gd name="T60" fmla="*/ 126 w 849"/>
                <a:gd name="T61" fmla="*/ 396 h 1075"/>
                <a:gd name="T62" fmla="*/ 178 w 849"/>
                <a:gd name="T63" fmla="*/ 361 h 1075"/>
                <a:gd name="T64" fmla="*/ 209 w 849"/>
                <a:gd name="T65" fmla="*/ 370 h 1075"/>
                <a:gd name="T66" fmla="*/ 178 w 849"/>
                <a:gd name="T67" fmla="*/ 427 h 1075"/>
                <a:gd name="T68" fmla="*/ 122 w 849"/>
                <a:gd name="T69" fmla="*/ 462 h 1075"/>
                <a:gd name="T70" fmla="*/ 78 w 849"/>
                <a:gd name="T71" fmla="*/ 479 h 1075"/>
                <a:gd name="T72" fmla="*/ 61 w 849"/>
                <a:gd name="T73" fmla="*/ 570 h 1075"/>
                <a:gd name="T74" fmla="*/ 82 w 849"/>
                <a:gd name="T75" fmla="*/ 692 h 1075"/>
                <a:gd name="T76" fmla="*/ 126 w 849"/>
                <a:gd name="T77" fmla="*/ 727 h 1075"/>
                <a:gd name="T78" fmla="*/ 196 w 849"/>
                <a:gd name="T79" fmla="*/ 771 h 1075"/>
                <a:gd name="T80" fmla="*/ 235 w 849"/>
                <a:gd name="T81" fmla="*/ 810 h 1075"/>
                <a:gd name="T82" fmla="*/ 274 w 849"/>
                <a:gd name="T83" fmla="*/ 836 h 1075"/>
                <a:gd name="T84" fmla="*/ 248 w 849"/>
                <a:gd name="T85" fmla="*/ 892 h 1075"/>
                <a:gd name="T86" fmla="*/ 252 w 849"/>
                <a:gd name="T87" fmla="*/ 919 h 1075"/>
                <a:gd name="T88" fmla="*/ 322 w 849"/>
                <a:gd name="T89" fmla="*/ 966 h 1075"/>
                <a:gd name="T90" fmla="*/ 352 w 849"/>
                <a:gd name="T91" fmla="*/ 1040 h 1075"/>
                <a:gd name="T92" fmla="*/ 374 w 849"/>
                <a:gd name="T93" fmla="*/ 1071 h 1075"/>
                <a:gd name="T94" fmla="*/ 400 w 849"/>
                <a:gd name="T95" fmla="*/ 1036 h 1075"/>
                <a:gd name="T96" fmla="*/ 509 w 849"/>
                <a:gd name="T97" fmla="*/ 949 h 1075"/>
                <a:gd name="T98" fmla="*/ 548 w 849"/>
                <a:gd name="T99" fmla="*/ 927 h 1075"/>
                <a:gd name="T100" fmla="*/ 631 w 849"/>
                <a:gd name="T101" fmla="*/ 932 h 1075"/>
                <a:gd name="T102" fmla="*/ 744 w 849"/>
                <a:gd name="T103" fmla="*/ 988 h 10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49" h="1075">
                  <a:moveTo>
                    <a:pt x="748" y="993"/>
                  </a:moveTo>
                  <a:lnTo>
                    <a:pt x="748" y="993"/>
                  </a:lnTo>
                  <a:lnTo>
                    <a:pt x="788" y="940"/>
                  </a:lnTo>
                  <a:lnTo>
                    <a:pt x="796" y="927"/>
                  </a:lnTo>
                  <a:lnTo>
                    <a:pt x="792" y="923"/>
                  </a:lnTo>
                  <a:lnTo>
                    <a:pt x="788" y="919"/>
                  </a:lnTo>
                  <a:lnTo>
                    <a:pt x="779" y="910"/>
                  </a:lnTo>
                  <a:lnTo>
                    <a:pt x="770" y="888"/>
                  </a:lnTo>
                  <a:lnTo>
                    <a:pt x="761" y="862"/>
                  </a:lnTo>
                  <a:lnTo>
                    <a:pt x="757" y="831"/>
                  </a:lnTo>
                  <a:lnTo>
                    <a:pt x="753" y="779"/>
                  </a:lnTo>
                  <a:lnTo>
                    <a:pt x="753" y="753"/>
                  </a:lnTo>
                  <a:lnTo>
                    <a:pt x="757" y="744"/>
                  </a:lnTo>
                  <a:lnTo>
                    <a:pt x="761" y="723"/>
                  </a:lnTo>
                  <a:lnTo>
                    <a:pt x="757" y="710"/>
                  </a:lnTo>
                  <a:lnTo>
                    <a:pt x="753" y="697"/>
                  </a:lnTo>
                  <a:lnTo>
                    <a:pt x="740" y="688"/>
                  </a:lnTo>
                  <a:lnTo>
                    <a:pt x="718" y="679"/>
                  </a:lnTo>
                  <a:lnTo>
                    <a:pt x="701" y="670"/>
                  </a:lnTo>
                  <a:lnTo>
                    <a:pt x="687" y="662"/>
                  </a:lnTo>
                  <a:lnTo>
                    <a:pt x="683" y="649"/>
                  </a:lnTo>
                  <a:lnTo>
                    <a:pt x="683" y="640"/>
                  </a:lnTo>
                  <a:lnTo>
                    <a:pt x="696" y="610"/>
                  </a:lnTo>
                  <a:lnTo>
                    <a:pt x="722" y="570"/>
                  </a:lnTo>
                  <a:lnTo>
                    <a:pt x="731" y="549"/>
                  </a:lnTo>
                  <a:lnTo>
                    <a:pt x="740" y="522"/>
                  </a:lnTo>
                  <a:lnTo>
                    <a:pt x="744" y="475"/>
                  </a:lnTo>
                  <a:lnTo>
                    <a:pt x="744" y="440"/>
                  </a:lnTo>
                  <a:lnTo>
                    <a:pt x="744" y="422"/>
                  </a:lnTo>
                  <a:lnTo>
                    <a:pt x="757" y="422"/>
                  </a:lnTo>
                  <a:lnTo>
                    <a:pt x="766" y="418"/>
                  </a:lnTo>
                  <a:lnTo>
                    <a:pt x="783" y="401"/>
                  </a:lnTo>
                  <a:lnTo>
                    <a:pt x="792" y="383"/>
                  </a:lnTo>
                  <a:lnTo>
                    <a:pt x="796" y="379"/>
                  </a:lnTo>
                  <a:lnTo>
                    <a:pt x="814" y="357"/>
                  </a:lnTo>
                  <a:lnTo>
                    <a:pt x="827" y="357"/>
                  </a:lnTo>
                  <a:lnTo>
                    <a:pt x="835" y="357"/>
                  </a:lnTo>
                  <a:lnTo>
                    <a:pt x="840" y="353"/>
                  </a:lnTo>
                  <a:lnTo>
                    <a:pt x="844" y="348"/>
                  </a:lnTo>
                  <a:lnTo>
                    <a:pt x="849" y="331"/>
                  </a:lnTo>
                  <a:lnTo>
                    <a:pt x="849" y="314"/>
                  </a:lnTo>
                  <a:lnTo>
                    <a:pt x="840" y="279"/>
                  </a:lnTo>
                  <a:lnTo>
                    <a:pt x="831" y="261"/>
                  </a:lnTo>
                  <a:lnTo>
                    <a:pt x="831" y="253"/>
                  </a:lnTo>
                  <a:lnTo>
                    <a:pt x="827" y="222"/>
                  </a:lnTo>
                  <a:lnTo>
                    <a:pt x="814" y="187"/>
                  </a:lnTo>
                  <a:lnTo>
                    <a:pt x="805" y="166"/>
                  </a:lnTo>
                  <a:lnTo>
                    <a:pt x="792" y="148"/>
                  </a:lnTo>
                  <a:lnTo>
                    <a:pt x="783" y="131"/>
                  </a:lnTo>
                  <a:lnTo>
                    <a:pt x="779" y="113"/>
                  </a:lnTo>
                  <a:lnTo>
                    <a:pt x="783" y="100"/>
                  </a:lnTo>
                  <a:lnTo>
                    <a:pt x="788" y="87"/>
                  </a:lnTo>
                  <a:lnTo>
                    <a:pt x="809" y="70"/>
                  </a:lnTo>
                  <a:lnTo>
                    <a:pt x="818" y="61"/>
                  </a:lnTo>
                  <a:lnTo>
                    <a:pt x="818" y="52"/>
                  </a:lnTo>
                  <a:lnTo>
                    <a:pt x="814" y="39"/>
                  </a:lnTo>
                  <a:lnTo>
                    <a:pt x="801" y="22"/>
                  </a:lnTo>
                  <a:lnTo>
                    <a:pt x="788" y="13"/>
                  </a:lnTo>
                  <a:lnTo>
                    <a:pt x="766" y="4"/>
                  </a:lnTo>
                  <a:lnTo>
                    <a:pt x="740" y="0"/>
                  </a:lnTo>
                  <a:lnTo>
                    <a:pt x="701" y="4"/>
                  </a:lnTo>
                  <a:lnTo>
                    <a:pt x="657" y="18"/>
                  </a:lnTo>
                  <a:lnTo>
                    <a:pt x="600" y="44"/>
                  </a:lnTo>
                  <a:lnTo>
                    <a:pt x="513" y="48"/>
                  </a:lnTo>
                  <a:lnTo>
                    <a:pt x="500" y="52"/>
                  </a:lnTo>
                  <a:lnTo>
                    <a:pt x="470" y="65"/>
                  </a:lnTo>
                  <a:lnTo>
                    <a:pt x="452" y="74"/>
                  </a:lnTo>
                  <a:lnTo>
                    <a:pt x="431" y="92"/>
                  </a:lnTo>
                  <a:lnTo>
                    <a:pt x="413" y="109"/>
                  </a:lnTo>
                  <a:lnTo>
                    <a:pt x="396" y="131"/>
                  </a:lnTo>
                  <a:lnTo>
                    <a:pt x="365" y="126"/>
                  </a:lnTo>
                  <a:lnTo>
                    <a:pt x="357" y="122"/>
                  </a:lnTo>
                  <a:lnTo>
                    <a:pt x="339" y="118"/>
                  </a:lnTo>
                  <a:lnTo>
                    <a:pt x="326" y="118"/>
                  </a:lnTo>
                  <a:lnTo>
                    <a:pt x="313" y="122"/>
                  </a:lnTo>
                  <a:lnTo>
                    <a:pt x="304" y="131"/>
                  </a:lnTo>
                  <a:lnTo>
                    <a:pt x="296" y="144"/>
                  </a:lnTo>
                  <a:lnTo>
                    <a:pt x="287" y="139"/>
                  </a:lnTo>
                  <a:lnTo>
                    <a:pt x="261" y="139"/>
                  </a:lnTo>
                  <a:lnTo>
                    <a:pt x="226" y="148"/>
                  </a:lnTo>
                  <a:lnTo>
                    <a:pt x="200" y="157"/>
                  </a:lnTo>
                  <a:lnTo>
                    <a:pt x="178" y="170"/>
                  </a:lnTo>
                  <a:lnTo>
                    <a:pt x="152" y="179"/>
                  </a:lnTo>
                  <a:lnTo>
                    <a:pt x="126" y="179"/>
                  </a:lnTo>
                  <a:lnTo>
                    <a:pt x="100" y="174"/>
                  </a:lnTo>
                  <a:lnTo>
                    <a:pt x="100" y="179"/>
                  </a:lnTo>
                  <a:lnTo>
                    <a:pt x="100" y="187"/>
                  </a:lnTo>
                  <a:lnTo>
                    <a:pt x="104" y="200"/>
                  </a:lnTo>
                  <a:lnTo>
                    <a:pt x="100" y="218"/>
                  </a:lnTo>
                  <a:lnTo>
                    <a:pt x="95" y="235"/>
                  </a:lnTo>
                  <a:lnTo>
                    <a:pt x="87" y="253"/>
                  </a:lnTo>
                  <a:lnTo>
                    <a:pt x="69" y="266"/>
                  </a:lnTo>
                  <a:lnTo>
                    <a:pt x="43" y="279"/>
                  </a:lnTo>
                  <a:lnTo>
                    <a:pt x="21" y="292"/>
                  </a:lnTo>
                  <a:lnTo>
                    <a:pt x="4" y="309"/>
                  </a:lnTo>
                  <a:lnTo>
                    <a:pt x="0" y="327"/>
                  </a:lnTo>
                  <a:lnTo>
                    <a:pt x="4" y="348"/>
                  </a:lnTo>
                  <a:lnTo>
                    <a:pt x="8" y="366"/>
                  </a:lnTo>
                  <a:lnTo>
                    <a:pt x="21" y="383"/>
                  </a:lnTo>
                  <a:lnTo>
                    <a:pt x="35" y="401"/>
                  </a:lnTo>
                  <a:lnTo>
                    <a:pt x="48" y="409"/>
                  </a:lnTo>
                  <a:lnTo>
                    <a:pt x="74" y="418"/>
                  </a:lnTo>
                  <a:lnTo>
                    <a:pt x="87" y="422"/>
                  </a:lnTo>
                  <a:lnTo>
                    <a:pt x="100" y="418"/>
                  </a:lnTo>
                  <a:lnTo>
                    <a:pt x="109" y="414"/>
                  </a:lnTo>
                  <a:lnTo>
                    <a:pt x="117" y="409"/>
                  </a:lnTo>
                  <a:lnTo>
                    <a:pt x="126" y="396"/>
                  </a:lnTo>
                  <a:lnTo>
                    <a:pt x="130" y="383"/>
                  </a:lnTo>
                  <a:lnTo>
                    <a:pt x="148" y="374"/>
                  </a:lnTo>
                  <a:lnTo>
                    <a:pt x="178" y="361"/>
                  </a:lnTo>
                  <a:lnTo>
                    <a:pt x="196" y="361"/>
                  </a:lnTo>
                  <a:lnTo>
                    <a:pt x="204" y="361"/>
                  </a:lnTo>
                  <a:lnTo>
                    <a:pt x="209" y="366"/>
                  </a:lnTo>
                  <a:lnTo>
                    <a:pt x="209" y="370"/>
                  </a:lnTo>
                  <a:lnTo>
                    <a:pt x="204" y="388"/>
                  </a:lnTo>
                  <a:lnTo>
                    <a:pt x="191" y="409"/>
                  </a:lnTo>
                  <a:lnTo>
                    <a:pt x="178" y="427"/>
                  </a:lnTo>
                  <a:lnTo>
                    <a:pt x="152" y="448"/>
                  </a:lnTo>
                  <a:lnTo>
                    <a:pt x="130" y="457"/>
                  </a:lnTo>
                  <a:lnTo>
                    <a:pt x="122" y="462"/>
                  </a:lnTo>
                  <a:lnTo>
                    <a:pt x="113" y="462"/>
                  </a:lnTo>
                  <a:lnTo>
                    <a:pt x="95" y="466"/>
                  </a:lnTo>
                  <a:lnTo>
                    <a:pt x="87" y="470"/>
                  </a:lnTo>
                  <a:lnTo>
                    <a:pt x="78" y="479"/>
                  </a:lnTo>
                  <a:lnTo>
                    <a:pt x="69" y="496"/>
                  </a:lnTo>
                  <a:lnTo>
                    <a:pt x="65" y="514"/>
                  </a:lnTo>
                  <a:lnTo>
                    <a:pt x="61" y="570"/>
                  </a:lnTo>
                  <a:lnTo>
                    <a:pt x="61" y="601"/>
                  </a:lnTo>
                  <a:lnTo>
                    <a:pt x="65" y="636"/>
                  </a:lnTo>
                  <a:lnTo>
                    <a:pt x="69" y="666"/>
                  </a:lnTo>
                  <a:lnTo>
                    <a:pt x="82" y="692"/>
                  </a:lnTo>
                  <a:lnTo>
                    <a:pt x="100" y="714"/>
                  </a:lnTo>
                  <a:lnTo>
                    <a:pt x="113" y="723"/>
                  </a:lnTo>
                  <a:lnTo>
                    <a:pt x="126" y="727"/>
                  </a:lnTo>
                  <a:lnTo>
                    <a:pt x="169" y="744"/>
                  </a:lnTo>
                  <a:lnTo>
                    <a:pt x="183" y="749"/>
                  </a:lnTo>
                  <a:lnTo>
                    <a:pt x="187" y="753"/>
                  </a:lnTo>
                  <a:lnTo>
                    <a:pt x="196" y="771"/>
                  </a:lnTo>
                  <a:lnTo>
                    <a:pt x="204" y="797"/>
                  </a:lnTo>
                  <a:lnTo>
                    <a:pt x="222" y="810"/>
                  </a:lnTo>
                  <a:lnTo>
                    <a:pt x="235" y="810"/>
                  </a:lnTo>
                  <a:lnTo>
                    <a:pt x="243" y="810"/>
                  </a:lnTo>
                  <a:lnTo>
                    <a:pt x="257" y="814"/>
                  </a:lnTo>
                  <a:lnTo>
                    <a:pt x="270" y="823"/>
                  </a:lnTo>
                  <a:lnTo>
                    <a:pt x="274" y="836"/>
                  </a:lnTo>
                  <a:lnTo>
                    <a:pt x="270" y="858"/>
                  </a:lnTo>
                  <a:lnTo>
                    <a:pt x="257" y="884"/>
                  </a:lnTo>
                  <a:lnTo>
                    <a:pt x="248" y="892"/>
                  </a:lnTo>
                  <a:lnTo>
                    <a:pt x="235" y="905"/>
                  </a:lnTo>
                  <a:lnTo>
                    <a:pt x="235" y="910"/>
                  </a:lnTo>
                  <a:lnTo>
                    <a:pt x="239" y="914"/>
                  </a:lnTo>
                  <a:lnTo>
                    <a:pt x="252" y="919"/>
                  </a:lnTo>
                  <a:lnTo>
                    <a:pt x="270" y="923"/>
                  </a:lnTo>
                  <a:lnTo>
                    <a:pt x="300" y="945"/>
                  </a:lnTo>
                  <a:lnTo>
                    <a:pt x="322" y="966"/>
                  </a:lnTo>
                  <a:lnTo>
                    <a:pt x="331" y="984"/>
                  </a:lnTo>
                  <a:lnTo>
                    <a:pt x="339" y="997"/>
                  </a:lnTo>
                  <a:lnTo>
                    <a:pt x="352" y="1040"/>
                  </a:lnTo>
                  <a:lnTo>
                    <a:pt x="357" y="1049"/>
                  </a:lnTo>
                  <a:lnTo>
                    <a:pt x="361" y="1058"/>
                  </a:lnTo>
                  <a:lnTo>
                    <a:pt x="374" y="1071"/>
                  </a:lnTo>
                  <a:lnTo>
                    <a:pt x="383" y="1075"/>
                  </a:lnTo>
                  <a:lnTo>
                    <a:pt x="391" y="1071"/>
                  </a:lnTo>
                  <a:lnTo>
                    <a:pt x="396" y="1058"/>
                  </a:lnTo>
                  <a:lnTo>
                    <a:pt x="400" y="1036"/>
                  </a:lnTo>
                  <a:lnTo>
                    <a:pt x="413" y="1014"/>
                  </a:lnTo>
                  <a:lnTo>
                    <a:pt x="422" y="997"/>
                  </a:lnTo>
                  <a:lnTo>
                    <a:pt x="426" y="958"/>
                  </a:lnTo>
                  <a:lnTo>
                    <a:pt x="509" y="949"/>
                  </a:lnTo>
                  <a:lnTo>
                    <a:pt x="518" y="945"/>
                  </a:lnTo>
                  <a:lnTo>
                    <a:pt x="535" y="932"/>
                  </a:lnTo>
                  <a:lnTo>
                    <a:pt x="548" y="927"/>
                  </a:lnTo>
                  <a:lnTo>
                    <a:pt x="566" y="927"/>
                  </a:lnTo>
                  <a:lnTo>
                    <a:pt x="583" y="932"/>
                  </a:lnTo>
                  <a:lnTo>
                    <a:pt x="605" y="936"/>
                  </a:lnTo>
                  <a:lnTo>
                    <a:pt x="631" y="932"/>
                  </a:lnTo>
                  <a:lnTo>
                    <a:pt x="648" y="927"/>
                  </a:lnTo>
                  <a:lnTo>
                    <a:pt x="661" y="932"/>
                  </a:lnTo>
                  <a:lnTo>
                    <a:pt x="679" y="953"/>
                  </a:lnTo>
                  <a:lnTo>
                    <a:pt x="744" y="988"/>
                  </a:lnTo>
                  <a:lnTo>
                    <a:pt x="748" y="99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30"/>
            <p:cNvSpPr/>
            <p:nvPr/>
          </p:nvSpPr>
          <p:spPr bwMode="auto">
            <a:xfrm>
              <a:off x="13158" y="5261"/>
              <a:ext cx="1306" cy="1287"/>
            </a:xfrm>
            <a:custGeom>
              <a:avLst/>
              <a:gdLst>
                <a:gd name="T0" fmla="*/ 426 w 605"/>
                <a:gd name="T1" fmla="*/ 344 h 596"/>
                <a:gd name="T2" fmla="*/ 383 w 605"/>
                <a:gd name="T3" fmla="*/ 231 h 596"/>
                <a:gd name="T4" fmla="*/ 361 w 605"/>
                <a:gd name="T5" fmla="*/ 187 h 596"/>
                <a:gd name="T6" fmla="*/ 357 w 605"/>
                <a:gd name="T7" fmla="*/ 178 h 596"/>
                <a:gd name="T8" fmla="*/ 379 w 605"/>
                <a:gd name="T9" fmla="*/ 96 h 596"/>
                <a:gd name="T10" fmla="*/ 383 w 605"/>
                <a:gd name="T11" fmla="*/ 65 h 596"/>
                <a:gd name="T12" fmla="*/ 383 w 605"/>
                <a:gd name="T13" fmla="*/ 52 h 596"/>
                <a:gd name="T14" fmla="*/ 379 w 605"/>
                <a:gd name="T15" fmla="*/ 43 h 596"/>
                <a:gd name="T16" fmla="*/ 357 w 605"/>
                <a:gd name="T17" fmla="*/ 22 h 596"/>
                <a:gd name="T18" fmla="*/ 352 w 605"/>
                <a:gd name="T19" fmla="*/ 13 h 596"/>
                <a:gd name="T20" fmla="*/ 344 w 605"/>
                <a:gd name="T21" fmla="*/ 0 h 596"/>
                <a:gd name="T22" fmla="*/ 339 w 605"/>
                <a:gd name="T23" fmla="*/ 9 h 596"/>
                <a:gd name="T24" fmla="*/ 305 w 605"/>
                <a:gd name="T25" fmla="*/ 52 h 596"/>
                <a:gd name="T26" fmla="*/ 274 w 605"/>
                <a:gd name="T27" fmla="*/ 65 h 596"/>
                <a:gd name="T28" fmla="*/ 257 w 605"/>
                <a:gd name="T29" fmla="*/ 91 h 596"/>
                <a:gd name="T30" fmla="*/ 191 w 605"/>
                <a:gd name="T31" fmla="*/ 178 h 596"/>
                <a:gd name="T32" fmla="*/ 135 w 605"/>
                <a:gd name="T33" fmla="*/ 235 h 596"/>
                <a:gd name="T34" fmla="*/ 104 w 605"/>
                <a:gd name="T35" fmla="*/ 257 h 596"/>
                <a:gd name="T36" fmla="*/ 91 w 605"/>
                <a:gd name="T37" fmla="*/ 274 h 596"/>
                <a:gd name="T38" fmla="*/ 83 w 605"/>
                <a:gd name="T39" fmla="*/ 331 h 596"/>
                <a:gd name="T40" fmla="*/ 56 w 605"/>
                <a:gd name="T41" fmla="*/ 326 h 596"/>
                <a:gd name="T42" fmla="*/ 0 w 605"/>
                <a:gd name="T43" fmla="*/ 331 h 596"/>
                <a:gd name="T44" fmla="*/ 48 w 605"/>
                <a:gd name="T45" fmla="*/ 379 h 596"/>
                <a:gd name="T46" fmla="*/ 56 w 605"/>
                <a:gd name="T47" fmla="*/ 387 h 596"/>
                <a:gd name="T48" fmla="*/ 100 w 605"/>
                <a:gd name="T49" fmla="*/ 418 h 596"/>
                <a:gd name="T50" fmla="*/ 122 w 605"/>
                <a:gd name="T51" fmla="*/ 457 h 596"/>
                <a:gd name="T52" fmla="*/ 126 w 605"/>
                <a:gd name="T53" fmla="*/ 483 h 596"/>
                <a:gd name="T54" fmla="*/ 135 w 605"/>
                <a:gd name="T55" fmla="*/ 513 h 596"/>
                <a:gd name="T56" fmla="*/ 157 w 605"/>
                <a:gd name="T57" fmla="*/ 540 h 596"/>
                <a:gd name="T58" fmla="*/ 200 w 605"/>
                <a:gd name="T59" fmla="*/ 561 h 596"/>
                <a:gd name="T60" fmla="*/ 204 w 605"/>
                <a:gd name="T61" fmla="*/ 557 h 596"/>
                <a:gd name="T62" fmla="*/ 213 w 605"/>
                <a:gd name="T63" fmla="*/ 531 h 596"/>
                <a:gd name="T64" fmla="*/ 217 w 605"/>
                <a:gd name="T65" fmla="*/ 492 h 596"/>
                <a:gd name="T66" fmla="*/ 313 w 605"/>
                <a:gd name="T67" fmla="*/ 409 h 596"/>
                <a:gd name="T68" fmla="*/ 352 w 605"/>
                <a:gd name="T69" fmla="*/ 522 h 596"/>
                <a:gd name="T70" fmla="*/ 352 w 605"/>
                <a:gd name="T71" fmla="*/ 531 h 596"/>
                <a:gd name="T72" fmla="*/ 352 w 605"/>
                <a:gd name="T73" fmla="*/ 526 h 596"/>
                <a:gd name="T74" fmla="*/ 361 w 605"/>
                <a:gd name="T75" fmla="*/ 522 h 596"/>
                <a:gd name="T76" fmla="*/ 383 w 605"/>
                <a:gd name="T77" fmla="*/ 526 h 596"/>
                <a:gd name="T78" fmla="*/ 413 w 605"/>
                <a:gd name="T79" fmla="*/ 531 h 596"/>
                <a:gd name="T80" fmla="*/ 409 w 605"/>
                <a:gd name="T81" fmla="*/ 540 h 596"/>
                <a:gd name="T82" fmla="*/ 400 w 605"/>
                <a:gd name="T83" fmla="*/ 557 h 596"/>
                <a:gd name="T84" fmla="*/ 365 w 605"/>
                <a:gd name="T85" fmla="*/ 583 h 596"/>
                <a:gd name="T86" fmla="*/ 387 w 605"/>
                <a:gd name="T87" fmla="*/ 596 h 596"/>
                <a:gd name="T88" fmla="*/ 431 w 605"/>
                <a:gd name="T89" fmla="*/ 596 h 596"/>
                <a:gd name="T90" fmla="*/ 466 w 605"/>
                <a:gd name="T91" fmla="*/ 596 h 596"/>
                <a:gd name="T92" fmla="*/ 500 w 605"/>
                <a:gd name="T93" fmla="*/ 557 h 596"/>
                <a:gd name="T94" fmla="*/ 531 w 605"/>
                <a:gd name="T95" fmla="*/ 479 h 5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5" h="596">
                  <a:moveTo>
                    <a:pt x="531" y="479"/>
                  </a:moveTo>
                  <a:lnTo>
                    <a:pt x="426" y="344"/>
                  </a:lnTo>
                  <a:lnTo>
                    <a:pt x="383" y="231"/>
                  </a:lnTo>
                  <a:lnTo>
                    <a:pt x="370" y="204"/>
                  </a:lnTo>
                  <a:lnTo>
                    <a:pt x="361" y="187"/>
                  </a:lnTo>
                  <a:lnTo>
                    <a:pt x="357" y="178"/>
                  </a:lnTo>
                  <a:lnTo>
                    <a:pt x="361" y="135"/>
                  </a:lnTo>
                  <a:lnTo>
                    <a:pt x="379" y="96"/>
                  </a:lnTo>
                  <a:lnTo>
                    <a:pt x="383" y="65"/>
                  </a:lnTo>
                  <a:lnTo>
                    <a:pt x="383" y="61"/>
                  </a:lnTo>
                  <a:lnTo>
                    <a:pt x="383" y="52"/>
                  </a:lnTo>
                  <a:lnTo>
                    <a:pt x="379" y="43"/>
                  </a:lnTo>
                  <a:lnTo>
                    <a:pt x="365" y="30"/>
                  </a:lnTo>
                  <a:lnTo>
                    <a:pt x="357" y="22"/>
                  </a:lnTo>
                  <a:lnTo>
                    <a:pt x="352" y="13"/>
                  </a:lnTo>
                  <a:lnTo>
                    <a:pt x="348" y="0"/>
                  </a:lnTo>
                  <a:lnTo>
                    <a:pt x="344" y="0"/>
                  </a:lnTo>
                  <a:lnTo>
                    <a:pt x="339" y="9"/>
                  </a:lnTo>
                  <a:lnTo>
                    <a:pt x="326" y="30"/>
                  </a:lnTo>
                  <a:lnTo>
                    <a:pt x="305" y="52"/>
                  </a:lnTo>
                  <a:lnTo>
                    <a:pt x="287" y="61"/>
                  </a:lnTo>
                  <a:lnTo>
                    <a:pt x="274" y="65"/>
                  </a:lnTo>
                  <a:lnTo>
                    <a:pt x="257" y="91"/>
                  </a:lnTo>
                  <a:lnTo>
                    <a:pt x="217" y="148"/>
                  </a:lnTo>
                  <a:lnTo>
                    <a:pt x="191" y="178"/>
                  </a:lnTo>
                  <a:lnTo>
                    <a:pt x="165" y="209"/>
                  </a:lnTo>
                  <a:lnTo>
                    <a:pt x="135" y="235"/>
                  </a:lnTo>
                  <a:lnTo>
                    <a:pt x="104" y="257"/>
                  </a:lnTo>
                  <a:lnTo>
                    <a:pt x="100" y="257"/>
                  </a:lnTo>
                  <a:lnTo>
                    <a:pt x="91" y="274"/>
                  </a:lnTo>
                  <a:lnTo>
                    <a:pt x="83" y="296"/>
                  </a:lnTo>
                  <a:lnTo>
                    <a:pt x="83" y="331"/>
                  </a:lnTo>
                  <a:lnTo>
                    <a:pt x="56" y="326"/>
                  </a:lnTo>
                  <a:lnTo>
                    <a:pt x="30" y="326"/>
                  </a:lnTo>
                  <a:lnTo>
                    <a:pt x="0" y="331"/>
                  </a:lnTo>
                  <a:lnTo>
                    <a:pt x="48" y="379"/>
                  </a:lnTo>
                  <a:lnTo>
                    <a:pt x="56" y="387"/>
                  </a:lnTo>
                  <a:lnTo>
                    <a:pt x="83" y="400"/>
                  </a:lnTo>
                  <a:lnTo>
                    <a:pt x="100" y="418"/>
                  </a:lnTo>
                  <a:lnTo>
                    <a:pt x="109" y="435"/>
                  </a:lnTo>
                  <a:lnTo>
                    <a:pt x="122" y="457"/>
                  </a:lnTo>
                  <a:lnTo>
                    <a:pt x="126" y="483"/>
                  </a:lnTo>
                  <a:lnTo>
                    <a:pt x="126" y="492"/>
                  </a:lnTo>
                  <a:lnTo>
                    <a:pt x="135" y="513"/>
                  </a:lnTo>
                  <a:lnTo>
                    <a:pt x="143" y="526"/>
                  </a:lnTo>
                  <a:lnTo>
                    <a:pt x="157" y="540"/>
                  </a:lnTo>
                  <a:lnTo>
                    <a:pt x="174" y="553"/>
                  </a:lnTo>
                  <a:lnTo>
                    <a:pt x="200" y="561"/>
                  </a:lnTo>
                  <a:lnTo>
                    <a:pt x="204" y="557"/>
                  </a:lnTo>
                  <a:lnTo>
                    <a:pt x="209" y="544"/>
                  </a:lnTo>
                  <a:lnTo>
                    <a:pt x="213" y="531"/>
                  </a:lnTo>
                  <a:lnTo>
                    <a:pt x="217" y="513"/>
                  </a:lnTo>
                  <a:lnTo>
                    <a:pt x="217" y="492"/>
                  </a:lnTo>
                  <a:lnTo>
                    <a:pt x="222" y="474"/>
                  </a:lnTo>
                  <a:lnTo>
                    <a:pt x="313" y="409"/>
                  </a:lnTo>
                  <a:lnTo>
                    <a:pt x="357" y="439"/>
                  </a:lnTo>
                  <a:lnTo>
                    <a:pt x="352" y="522"/>
                  </a:lnTo>
                  <a:lnTo>
                    <a:pt x="348" y="540"/>
                  </a:lnTo>
                  <a:lnTo>
                    <a:pt x="352" y="531"/>
                  </a:lnTo>
                  <a:lnTo>
                    <a:pt x="352" y="526"/>
                  </a:lnTo>
                  <a:lnTo>
                    <a:pt x="357" y="522"/>
                  </a:lnTo>
                  <a:lnTo>
                    <a:pt x="361" y="522"/>
                  </a:lnTo>
                  <a:lnTo>
                    <a:pt x="383" y="526"/>
                  </a:lnTo>
                  <a:lnTo>
                    <a:pt x="396" y="526"/>
                  </a:lnTo>
                  <a:lnTo>
                    <a:pt x="413" y="531"/>
                  </a:lnTo>
                  <a:lnTo>
                    <a:pt x="409" y="540"/>
                  </a:lnTo>
                  <a:lnTo>
                    <a:pt x="405" y="548"/>
                  </a:lnTo>
                  <a:lnTo>
                    <a:pt x="400" y="557"/>
                  </a:lnTo>
                  <a:lnTo>
                    <a:pt x="365" y="583"/>
                  </a:lnTo>
                  <a:lnTo>
                    <a:pt x="387" y="596"/>
                  </a:lnTo>
                  <a:lnTo>
                    <a:pt x="400" y="592"/>
                  </a:lnTo>
                  <a:lnTo>
                    <a:pt x="431" y="596"/>
                  </a:lnTo>
                  <a:lnTo>
                    <a:pt x="466" y="596"/>
                  </a:lnTo>
                  <a:lnTo>
                    <a:pt x="496" y="587"/>
                  </a:lnTo>
                  <a:lnTo>
                    <a:pt x="500" y="557"/>
                  </a:lnTo>
                  <a:lnTo>
                    <a:pt x="605" y="570"/>
                  </a:lnTo>
                  <a:lnTo>
                    <a:pt x="531" y="479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31"/>
            <p:cNvSpPr>
              <a:spLocks noEditPoints="1"/>
            </p:cNvSpPr>
            <p:nvPr/>
          </p:nvSpPr>
          <p:spPr bwMode="auto">
            <a:xfrm>
              <a:off x="12139" y="5978"/>
              <a:ext cx="1803" cy="1306"/>
            </a:xfrm>
            <a:custGeom>
              <a:avLst/>
              <a:gdLst>
                <a:gd name="T0" fmla="*/ 692 w 835"/>
                <a:gd name="T1" fmla="*/ 165 h 605"/>
                <a:gd name="T2" fmla="*/ 687 w 835"/>
                <a:gd name="T3" fmla="*/ 209 h 605"/>
                <a:gd name="T4" fmla="*/ 670 w 835"/>
                <a:gd name="T5" fmla="*/ 230 h 605"/>
                <a:gd name="T6" fmla="*/ 627 w 835"/>
                <a:gd name="T7" fmla="*/ 213 h 605"/>
                <a:gd name="T8" fmla="*/ 600 w 835"/>
                <a:gd name="T9" fmla="*/ 161 h 605"/>
                <a:gd name="T10" fmla="*/ 592 w 835"/>
                <a:gd name="T11" fmla="*/ 126 h 605"/>
                <a:gd name="T12" fmla="*/ 557 w 835"/>
                <a:gd name="T13" fmla="*/ 74 h 605"/>
                <a:gd name="T14" fmla="*/ 474 w 835"/>
                <a:gd name="T15" fmla="*/ 0 h 605"/>
                <a:gd name="T16" fmla="*/ 444 w 835"/>
                <a:gd name="T17" fmla="*/ 8 h 605"/>
                <a:gd name="T18" fmla="*/ 361 w 835"/>
                <a:gd name="T19" fmla="*/ 82 h 605"/>
                <a:gd name="T20" fmla="*/ 257 w 835"/>
                <a:gd name="T21" fmla="*/ 100 h 605"/>
                <a:gd name="T22" fmla="*/ 183 w 835"/>
                <a:gd name="T23" fmla="*/ 100 h 605"/>
                <a:gd name="T24" fmla="*/ 126 w 835"/>
                <a:gd name="T25" fmla="*/ 113 h 605"/>
                <a:gd name="T26" fmla="*/ 91 w 835"/>
                <a:gd name="T27" fmla="*/ 148 h 605"/>
                <a:gd name="T28" fmla="*/ 87 w 835"/>
                <a:gd name="T29" fmla="*/ 174 h 605"/>
                <a:gd name="T30" fmla="*/ 65 w 835"/>
                <a:gd name="T31" fmla="*/ 191 h 605"/>
                <a:gd name="T32" fmla="*/ 17 w 835"/>
                <a:gd name="T33" fmla="*/ 195 h 605"/>
                <a:gd name="T34" fmla="*/ 0 w 835"/>
                <a:gd name="T35" fmla="*/ 204 h 605"/>
                <a:gd name="T36" fmla="*/ 35 w 835"/>
                <a:gd name="T37" fmla="*/ 269 h 605"/>
                <a:gd name="T38" fmla="*/ 87 w 835"/>
                <a:gd name="T39" fmla="*/ 296 h 605"/>
                <a:gd name="T40" fmla="*/ 104 w 835"/>
                <a:gd name="T41" fmla="*/ 296 h 605"/>
                <a:gd name="T42" fmla="*/ 113 w 835"/>
                <a:gd name="T43" fmla="*/ 313 h 605"/>
                <a:gd name="T44" fmla="*/ 109 w 835"/>
                <a:gd name="T45" fmla="*/ 348 h 605"/>
                <a:gd name="T46" fmla="*/ 113 w 835"/>
                <a:gd name="T47" fmla="*/ 365 h 605"/>
                <a:gd name="T48" fmla="*/ 95 w 835"/>
                <a:gd name="T49" fmla="*/ 374 h 605"/>
                <a:gd name="T50" fmla="*/ 78 w 835"/>
                <a:gd name="T51" fmla="*/ 391 h 605"/>
                <a:gd name="T52" fmla="*/ 87 w 835"/>
                <a:gd name="T53" fmla="*/ 417 h 605"/>
                <a:gd name="T54" fmla="*/ 143 w 835"/>
                <a:gd name="T55" fmla="*/ 444 h 605"/>
                <a:gd name="T56" fmla="*/ 169 w 835"/>
                <a:gd name="T57" fmla="*/ 457 h 605"/>
                <a:gd name="T58" fmla="*/ 187 w 835"/>
                <a:gd name="T59" fmla="*/ 518 h 605"/>
                <a:gd name="T60" fmla="*/ 204 w 835"/>
                <a:gd name="T61" fmla="*/ 570 h 605"/>
                <a:gd name="T62" fmla="*/ 257 w 835"/>
                <a:gd name="T63" fmla="*/ 587 h 605"/>
                <a:gd name="T64" fmla="*/ 387 w 835"/>
                <a:gd name="T65" fmla="*/ 579 h 605"/>
                <a:gd name="T66" fmla="*/ 418 w 835"/>
                <a:gd name="T67" fmla="*/ 583 h 605"/>
                <a:gd name="T68" fmla="*/ 544 w 835"/>
                <a:gd name="T69" fmla="*/ 600 h 605"/>
                <a:gd name="T70" fmla="*/ 596 w 835"/>
                <a:gd name="T71" fmla="*/ 548 h 605"/>
                <a:gd name="T72" fmla="*/ 605 w 835"/>
                <a:gd name="T73" fmla="*/ 531 h 605"/>
                <a:gd name="T74" fmla="*/ 600 w 835"/>
                <a:gd name="T75" fmla="*/ 483 h 605"/>
                <a:gd name="T76" fmla="*/ 605 w 835"/>
                <a:gd name="T77" fmla="*/ 448 h 605"/>
                <a:gd name="T78" fmla="*/ 618 w 835"/>
                <a:gd name="T79" fmla="*/ 422 h 605"/>
                <a:gd name="T80" fmla="*/ 600 w 835"/>
                <a:gd name="T81" fmla="*/ 396 h 605"/>
                <a:gd name="T82" fmla="*/ 674 w 835"/>
                <a:gd name="T83" fmla="*/ 404 h 605"/>
                <a:gd name="T84" fmla="*/ 709 w 835"/>
                <a:gd name="T85" fmla="*/ 322 h 605"/>
                <a:gd name="T86" fmla="*/ 683 w 835"/>
                <a:gd name="T87" fmla="*/ 296 h 605"/>
                <a:gd name="T88" fmla="*/ 709 w 835"/>
                <a:gd name="T89" fmla="*/ 304 h 605"/>
                <a:gd name="T90" fmla="*/ 761 w 835"/>
                <a:gd name="T91" fmla="*/ 274 h 605"/>
                <a:gd name="T92" fmla="*/ 822 w 835"/>
                <a:gd name="T93" fmla="*/ 200 h 605"/>
                <a:gd name="T94" fmla="*/ 827 w 835"/>
                <a:gd name="T95" fmla="*/ 191 h 605"/>
                <a:gd name="T96" fmla="*/ 670 w 835"/>
                <a:gd name="T97" fmla="*/ 291 h 605"/>
                <a:gd name="T98" fmla="*/ 609 w 835"/>
                <a:gd name="T99" fmla="*/ 269 h 605"/>
                <a:gd name="T100" fmla="*/ 657 w 835"/>
                <a:gd name="T101" fmla="*/ 278 h 605"/>
                <a:gd name="T102" fmla="*/ 670 w 835"/>
                <a:gd name="T103" fmla="*/ 291 h 6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5" h="605">
                  <a:moveTo>
                    <a:pt x="788" y="82"/>
                  </a:moveTo>
                  <a:lnTo>
                    <a:pt x="696" y="143"/>
                  </a:lnTo>
                  <a:lnTo>
                    <a:pt x="692" y="165"/>
                  </a:lnTo>
                  <a:lnTo>
                    <a:pt x="692" y="191"/>
                  </a:lnTo>
                  <a:lnTo>
                    <a:pt x="687" y="209"/>
                  </a:lnTo>
                  <a:lnTo>
                    <a:pt x="683" y="222"/>
                  </a:lnTo>
                  <a:lnTo>
                    <a:pt x="674" y="230"/>
                  </a:lnTo>
                  <a:lnTo>
                    <a:pt x="670" y="230"/>
                  </a:lnTo>
                  <a:lnTo>
                    <a:pt x="648" y="222"/>
                  </a:lnTo>
                  <a:lnTo>
                    <a:pt x="627" y="213"/>
                  </a:lnTo>
                  <a:lnTo>
                    <a:pt x="613" y="200"/>
                  </a:lnTo>
                  <a:lnTo>
                    <a:pt x="605" y="187"/>
                  </a:lnTo>
                  <a:lnTo>
                    <a:pt x="600" y="161"/>
                  </a:lnTo>
                  <a:lnTo>
                    <a:pt x="596" y="152"/>
                  </a:lnTo>
                  <a:lnTo>
                    <a:pt x="592" y="126"/>
                  </a:lnTo>
                  <a:lnTo>
                    <a:pt x="583" y="104"/>
                  </a:lnTo>
                  <a:lnTo>
                    <a:pt x="570" y="87"/>
                  </a:lnTo>
                  <a:lnTo>
                    <a:pt x="557" y="74"/>
                  </a:lnTo>
                  <a:lnTo>
                    <a:pt x="531" y="56"/>
                  </a:lnTo>
                  <a:lnTo>
                    <a:pt x="518" y="52"/>
                  </a:lnTo>
                  <a:lnTo>
                    <a:pt x="474" y="0"/>
                  </a:lnTo>
                  <a:lnTo>
                    <a:pt x="470" y="0"/>
                  </a:lnTo>
                  <a:lnTo>
                    <a:pt x="444" y="8"/>
                  </a:lnTo>
                  <a:lnTo>
                    <a:pt x="413" y="26"/>
                  </a:lnTo>
                  <a:lnTo>
                    <a:pt x="383" y="48"/>
                  </a:lnTo>
                  <a:lnTo>
                    <a:pt x="361" y="82"/>
                  </a:lnTo>
                  <a:lnTo>
                    <a:pt x="331" y="108"/>
                  </a:lnTo>
                  <a:lnTo>
                    <a:pt x="257" y="100"/>
                  </a:lnTo>
                  <a:lnTo>
                    <a:pt x="222" y="100"/>
                  </a:lnTo>
                  <a:lnTo>
                    <a:pt x="183" y="100"/>
                  </a:lnTo>
                  <a:lnTo>
                    <a:pt x="135" y="108"/>
                  </a:lnTo>
                  <a:lnTo>
                    <a:pt x="126" y="113"/>
                  </a:lnTo>
                  <a:lnTo>
                    <a:pt x="109" y="122"/>
                  </a:lnTo>
                  <a:lnTo>
                    <a:pt x="95" y="139"/>
                  </a:lnTo>
                  <a:lnTo>
                    <a:pt x="91" y="148"/>
                  </a:lnTo>
                  <a:lnTo>
                    <a:pt x="91" y="161"/>
                  </a:lnTo>
                  <a:lnTo>
                    <a:pt x="87" y="174"/>
                  </a:lnTo>
                  <a:lnTo>
                    <a:pt x="82" y="182"/>
                  </a:lnTo>
                  <a:lnTo>
                    <a:pt x="74" y="187"/>
                  </a:lnTo>
                  <a:lnTo>
                    <a:pt x="65" y="191"/>
                  </a:lnTo>
                  <a:lnTo>
                    <a:pt x="39" y="195"/>
                  </a:lnTo>
                  <a:lnTo>
                    <a:pt x="17" y="195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8" y="222"/>
                  </a:lnTo>
                  <a:lnTo>
                    <a:pt x="26" y="252"/>
                  </a:lnTo>
                  <a:lnTo>
                    <a:pt x="35" y="269"/>
                  </a:lnTo>
                  <a:lnTo>
                    <a:pt x="52" y="283"/>
                  </a:lnTo>
                  <a:lnTo>
                    <a:pt x="69" y="291"/>
                  </a:lnTo>
                  <a:lnTo>
                    <a:pt x="87" y="296"/>
                  </a:lnTo>
                  <a:lnTo>
                    <a:pt x="95" y="291"/>
                  </a:lnTo>
                  <a:lnTo>
                    <a:pt x="104" y="296"/>
                  </a:lnTo>
                  <a:lnTo>
                    <a:pt x="109" y="296"/>
                  </a:lnTo>
                  <a:lnTo>
                    <a:pt x="113" y="304"/>
                  </a:lnTo>
                  <a:lnTo>
                    <a:pt x="113" y="313"/>
                  </a:lnTo>
                  <a:lnTo>
                    <a:pt x="104" y="326"/>
                  </a:lnTo>
                  <a:lnTo>
                    <a:pt x="109" y="348"/>
                  </a:lnTo>
                  <a:lnTo>
                    <a:pt x="113" y="352"/>
                  </a:lnTo>
                  <a:lnTo>
                    <a:pt x="113" y="361"/>
                  </a:lnTo>
                  <a:lnTo>
                    <a:pt x="113" y="365"/>
                  </a:lnTo>
                  <a:lnTo>
                    <a:pt x="109" y="370"/>
                  </a:lnTo>
                  <a:lnTo>
                    <a:pt x="104" y="374"/>
                  </a:lnTo>
                  <a:lnTo>
                    <a:pt x="95" y="374"/>
                  </a:lnTo>
                  <a:lnTo>
                    <a:pt x="87" y="378"/>
                  </a:lnTo>
                  <a:lnTo>
                    <a:pt x="78" y="391"/>
                  </a:lnTo>
                  <a:lnTo>
                    <a:pt x="78" y="400"/>
                  </a:lnTo>
                  <a:lnTo>
                    <a:pt x="78" y="409"/>
                  </a:lnTo>
                  <a:lnTo>
                    <a:pt x="87" y="417"/>
                  </a:lnTo>
                  <a:lnTo>
                    <a:pt x="100" y="431"/>
                  </a:lnTo>
                  <a:lnTo>
                    <a:pt x="143" y="444"/>
                  </a:lnTo>
                  <a:lnTo>
                    <a:pt x="152" y="444"/>
                  </a:lnTo>
                  <a:lnTo>
                    <a:pt x="161" y="448"/>
                  </a:lnTo>
                  <a:lnTo>
                    <a:pt x="169" y="457"/>
                  </a:lnTo>
                  <a:lnTo>
                    <a:pt x="178" y="470"/>
                  </a:lnTo>
                  <a:lnTo>
                    <a:pt x="183" y="491"/>
                  </a:lnTo>
                  <a:lnTo>
                    <a:pt x="187" y="518"/>
                  </a:lnTo>
                  <a:lnTo>
                    <a:pt x="187" y="552"/>
                  </a:lnTo>
                  <a:lnTo>
                    <a:pt x="204" y="570"/>
                  </a:lnTo>
                  <a:lnTo>
                    <a:pt x="230" y="583"/>
                  </a:lnTo>
                  <a:lnTo>
                    <a:pt x="243" y="587"/>
                  </a:lnTo>
                  <a:lnTo>
                    <a:pt x="257" y="587"/>
                  </a:lnTo>
                  <a:lnTo>
                    <a:pt x="322" y="605"/>
                  </a:lnTo>
                  <a:lnTo>
                    <a:pt x="357" y="600"/>
                  </a:lnTo>
                  <a:lnTo>
                    <a:pt x="387" y="579"/>
                  </a:lnTo>
                  <a:lnTo>
                    <a:pt x="409" y="570"/>
                  </a:lnTo>
                  <a:lnTo>
                    <a:pt x="418" y="583"/>
                  </a:lnTo>
                  <a:lnTo>
                    <a:pt x="435" y="583"/>
                  </a:lnTo>
                  <a:lnTo>
                    <a:pt x="500" y="600"/>
                  </a:lnTo>
                  <a:lnTo>
                    <a:pt x="544" y="600"/>
                  </a:lnTo>
                  <a:lnTo>
                    <a:pt x="570" y="574"/>
                  </a:lnTo>
                  <a:lnTo>
                    <a:pt x="570" y="552"/>
                  </a:lnTo>
                  <a:lnTo>
                    <a:pt x="596" y="548"/>
                  </a:lnTo>
                  <a:lnTo>
                    <a:pt x="600" y="544"/>
                  </a:lnTo>
                  <a:lnTo>
                    <a:pt x="605" y="531"/>
                  </a:lnTo>
                  <a:lnTo>
                    <a:pt x="609" y="513"/>
                  </a:lnTo>
                  <a:lnTo>
                    <a:pt x="605" y="496"/>
                  </a:lnTo>
                  <a:lnTo>
                    <a:pt x="600" y="483"/>
                  </a:lnTo>
                  <a:lnTo>
                    <a:pt x="600" y="457"/>
                  </a:lnTo>
                  <a:lnTo>
                    <a:pt x="605" y="448"/>
                  </a:lnTo>
                  <a:lnTo>
                    <a:pt x="613" y="435"/>
                  </a:lnTo>
                  <a:lnTo>
                    <a:pt x="618" y="426"/>
                  </a:lnTo>
                  <a:lnTo>
                    <a:pt x="618" y="422"/>
                  </a:lnTo>
                  <a:lnTo>
                    <a:pt x="618" y="413"/>
                  </a:lnTo>
                  <a:lnTo>
                    <a:pt x="609" y="409"/>
                  </a:lnTo>
                  <a:lnTo>
                    <a:pt x="600" y="396"/>
                  </a:lnTo>
                  <a:lnTo>
                    <a:pt x="640" y="374"/>
                  </a:lnTo>
                  <a:lnTo>
                    <a:pt x="644" y="417"/>
                  </a:lnTo>
                  <a:lnTo>
                    <a:pt x="674" y="404"/>
                  </a:lnTo>
                  <a:lnTo>
                    <a:pt x="722" y="352"/>
                  </a:lnTo>
                  <a:lnTo>
                    <a:pt x="718" y="335"/>
                  </a:lnTo>
                  <a:lnTo>
                    <a:pt x="709" y="322"/>
                  </a:lnTo>
                  <a:lnTo>
                    <a:pt x="692" y="309"/>
                  </a:lnTo>
                  <a:lnTo>
                    <a:pt x="683" y="296"/>
                  </a:lnTo>
                  <a:lnTo>
                    <a:pt x="692" y="300"/>
                  </a:lnTo>
                  <a:lnTo>
                    <a:pt x="709" y="304"/>
                  </a:lnTo>
                  <a:lnTo>
                    <a:pt x="727" y="300"/>
                  </a:lnTo>
                  <a:lnTo>
                    <a:pt x="748" y="296"/>
                  </a:lnTo>
                  <a:lnTo>
                    <a:pt x="761" y="274"/>
                  </a:lnTo>
                  <a:lnTo>
                    <a:pt x="801" y="226"/>
                  </a:lnTo>
                  <a:lnTo>
                    <a:pt x="818" y="213"/>
                  </a:lnTo>
                  <a:lnTo>
                    <a:pt x="822" y="200"/>
                  </a:lnTo>
                  <a:lnTo>
                    <a:pt x="822" y="195"/>
                  </a:lnTo>
                  <a:lnTo>
                    <a:pt x="827" y="191"/>
                  </a:lnTo>
                  <a:lnTo>
                    <a:pt x="835" y="108"/>
                  </a:lnTo>
                  <a:lnTo>
                    <a:pt x="788" y="82"/>
                  </a:lnTo>
                  <a:close/>
                  <a:moveTo>
                    <a:pt x="670" y="291"/>
                  </a:moveTo>
                  <a:lnTo>
                    <a:pt x="670" y="291"/>
                  </a:lnTo>
                  <a:lnTo>
                    <a:pt x="622" y="283"/>
                  </a:lnTo>
                  <a:lnTo>
                    <a:pt x="609" y="269"/>
                  </a:lnTo>
                  <a:lnTo>
                    <a:pt x="653" y="269"/>
                  </a:lnTo>
                  <a:lnTo>
                    <a:pt x="657" y="278"/>
                  </a:lnTo>
                  <a:lnTo>
                    <a:pt x="670" y="29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32"/>
            <p:cNvSpPr/>
            <p:nvPr/>
          </p:nvSpPr>
          <p:spPr bwMode="auto">
            <a:xfrm>
              <a:off x="11157" y="6416"/>
              <a:ext cx="1889" cy="1289"/>
            </a:xfrm>
            <a:custGeom>
              <a:avLst/>
              <a:gdLst>
                <a:gd name="T0" fmla="*/ 844 w 875"/>
                <a:gd name="T1" fmla="*/ 375 h 597"/>
                <a:gd name="T2" fmla="*/ 714 w 875"/>
                <a:gd name="T3" fmla="*/ 383 h 597"/>
                <a:gd name="T4" fmla="*/ 683 w 875"/>
                <a:gd name="T5" fmla="*/ 379 h 597"/>
                <a:gd name="T6" fmla="*/ 640 w 875"/>
                <a:gd name="T7" fmla="*/ 348 h 597"/>
                <a:gd name="T8" fmla="*/ 631 w 875"/>
                <a:gd name="T9" fmla="*/ 266 h 597"/>
                <a:gd name="T10" fmla="*/ 609 w 875"/>
                <a:gd name="T11" fmla="*/ 240 h 597"/>
                <a:gd name="T12" fmla="*/ 557 w 875"/>
                <a:gd name="T13" fmla="*/ 227 h 597"/>
                <a:gd name="T14" fmla="*/ 535 w 875"/>
                <a:gd name="T15" fmla="*/ 196 h 597"/>
                <a:gd name="T16" fmla="*/ 552 w 875"/>
                <a:gd name="T17" fmla="*/ 170 h 597"/>
                <a:gd name="T18" fmla="*/ 566 w 875"/>
                <a:gd name="T19" fmla="*/ 166 h 597"/>
                <a:gd name="T20" fmla="*/ 566 w 875"/>
                <a:gd name="T21" fmla="*/ 148 h 597"/>
                <a:gd name="T22" fmla="*/ 561 w 875"/>
                <a:gd name="T23" fmla="*/ 122 h 597"/>
                <a:gd name="T24" fmla="*/ 566 w 875"/>
                <a:gd name="T25" fmla="*/ 92 h 597"/>
                <a:gd name="T26" fmla="*/ 544 w 875"/>
                <a:gd name="T27" fmla="*/ 92 h 597"/>
                <a:gd name="T28" fmla="*/ 509 w 875"/>
                <a:gd name="T29" fmla="*/ 79 h 597"/>
                <a:gd name="T30" fmla="*/ 461 w 875"/>
                <a:gd name="T31" fmla="*/ 13 h 597"/>
                <a:gd name="T32" fmla="*/ 452 w 875"/>
                <a:gd name="T33" fmla="*/ 0 h 597"/>
                <a:gd name="T34" fmla="*/ 383 w 875"/>
                <a:gd name="T35" fmla="*/ 65 h 597"/>
                <a:gd name="T36" fmla="*/ 309 w 875"/>
                <a:gd name="T37" fmla="*/ 170 h 597"/>
                <a:gd name="T38" fmla="*/ 200 w 875"/>
                <a:gd name="T39" fmla="*/ 301 h 597"/>
                <a:gd name="T40" fmla="*/ 39 w 875"/>
                <a:gd name="T41" fmla="*/ 383 h 597"/>
                <a:gd name="T42" fmla="*/ 17 w 875"/>
                <a:gd name="T43" fmla="*/ 392 h 597"/>
                <a:gd name="T44" fmla="*/ 0 w 875"/>
                <a:gd name="T45" fmla="*/ 435 h 597"/>
                <a:gd name="T46" fmla="*/ 74 w 875"/>
                <a:gd name="T47" fmla="*/ 549 h 597"/>
                <a:gd name="T48" fmla="*/ 82 w 875"/>
                <a:gd name="T49" fmla="*/ 523 h 597"/>
                <a:gd name="T50" fmla="*/ 152 w 875"/>
                <a:gd name="T51" fmla="*/ 514 h 597"/>
                <a:gd name="T52" fmla="*/ 169 w 875"/>
                <a:gd name="T53" fmla="*/ 518 h 597"/>
                <a:gd name="T54" fmla="*/ 178 w 875"/>
                <a:gd name="T55" fmla="*/ 488 h 597"/>
                <a:gd name="T56" fmla="*/ 235 w 875"/>
                <a:gd name="T57" fmla="*/ 479 h 597"/>
                <a:gd name="T58" fmla="*/ 261 w 875"/>
                <a:gd name="T59" fmla="*/ 479 h 597"/>
                <a:gd name="T60" fmla="*/ 235 w 875"/>
                <a:gd name="T61" fmla="*/ 501 h 597"/>
                <a:gd name="T62" fmla="*/ 222 w 875"/>
                <a:gd name="T63" fmla="*/ 518 h 597"/>
                <a:gd name="T64" fmla="*/ 256 w 875"/>
                <a:gd name="T65" fmla="*/ 518 h 597"/>
                <a:gd name="T66" fmla="*/ 287 w 875"/>
                <a:gd name="T67" fmla="*/ 553 h 597"/>
                <a:gd name="T68" fmla="*/ 339 w 875"/>
                <a:gd name="T69" fmla="*/ 583 h 597"/>
                <a:gd name="T70" fmla="*/ 418 w 875"/>
                <a:gd name="T71" fmla="*/ 597 h 597"/>
                <a:gd name="T72" fmla="*/ 439 w 875"/>
                <a:gd name="T73" fmla="*/ 583 h 597"/>
                <a:gd name="T74" fmla="*/ 409 w 875"/>
                <a:gd name="T75" fmla="*/ 544 h 597"/>
                <a:gd name="T76" fmla="*/ 426 w 875"/>
                <a:gd name="T77" fmla="*/ 505 h 597"/>
                <a:gd name="T78" fmla="*/ 509 w 875"/>
                <a:gd name="T79" fmla="*/ 418 h 597"/>
                <a:gd name="T80" fmla="*/ 522 w 875"/>
                <a:gd name="T81" fmla="*/ 422 h 597"/>
                <a:gd name="T82" fmla="*/ 518 w 875"/>
                <a:gd name="T83" fmla="*/ 435 h 597"/>
                <a:gd name="T84" fmla="*/ 505 w 875"/>
                <a:gd name="T85" fmla="*/ 457 h 597"/>
                <a:gd name="T86" fmla="*/ 522 w 875"/>
                <a:gd name="T87" fmla="*/ 470 h 597"/>
                <a:gd name="T88" fmla="*/ 579 w 875"/>
                <a:gd name="T89" fmla="*/ 505 h 597"/>
                <a:gd name="T90" fmla="*/ 583 w 875"/>
                <a:gd name="T91" fmla="*/ 540 h 597"/>
                <a:gd name="T92" fmla="*/ 709 w 875"/>
                <a:gd name="T93" fmla="*/ 479 h 597"/>
                <a:gd name="T94" fmla="*/ 748 w 875"/>
                <a:gd name="T95" fmla="*/ 457 h 597"/>
                <a:gd name="T96" fmla="*/ 740 w 875"/>
                <a:gd name="T97" fmla="*/ 427 h 597"/>
                <a:gd name="T98" fmla="*/ 774 w 875"/>
                <a:gd name="T99" fmla="*/ 422 h 597"/>
                <a:gd name="T100" fmla="*/ 783 w 875"/>
                <a:gd name="T101" fmla="*/ 435 h 597"/>
                <a:gd name="T102" fmla="*/ 770 w 875"/>
                <a:gd name="T103" fmla="*/ 466 h 597"/>
                <a:gd name="T104" fmla="*/ 796 w 875"/>
                <a:gd name="T105" fmla="*/ 470 h 5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75" h="597">
                  <a:moveTo>
                    <a:pt x="875" y="379"/>
                  </a:moveTo>
                  <a:lnTo>
                    <a:pt x="866" y="366"/>
                  </a:lnTo>
                  <a:lnTo>
                    <a:pt x="844" y="375"/>
                  </a:lnTo>
                  <a:lnTo>
                    <a:pt x="814" y="396"/>
                  </a:lnTo>
                  <a:lnTo>
                    <a:pt x="779" y="401"/>
                  </a:lnTo>
                  <a:lnTo>
                    <a:pt x="714" y="383"/>
                  </a:lnTo>
                  <a:lnTo>
                    <a:pt x="700" y="383"/>
                  </a:lnTo>
                  <a:lnTo>
                    <a:pt x="683" y="379"/>
                  </a:lnTo>
                  <a:lnTo>
                    <a:pt x="661" y="366"/>
                  </a:lnTo>
                  <a:lnTo>
                    <a:pt x="640" y="348"/>
                  </a:lnTo>
                  <a:lnTo>
                    <a:pt x="644" y="314"/>
                  </a:lnTo>
                  <a:lnTo>
                    <a:pt x="640" y="287"/>
                  </a:lnTo>
                  <a:lnTo>
                    <a:pt x="631" y="266"/>
                  </a:lnTo>
                  <a:lnTo>
                    <a:pt x="626" y="253"/>
                  </a:lnTo>
                  <a:lnTo>
                    <a:pt x="613" y="244"/>
                  </a:lnTo>
                  <a:lnTo>
                    <a:pt x="609" y="240"/>
                  </a:lnTo>
                  <a:lnTo>
                    <a:pt x="600" y="240"/>
                  </a:lnTo>
                  <a:lnTo>
                    <a:pt x="557" y="227"/>
                  </a:lnTo>
                  <a:lnTo>
                    <a:pt x="544" y="213"/>
                  </a:lnTo>
                  <a:lnTo>
                    <a:pt x="535" y="205"/>
                  </a:lnTo>
                  <a:lnTo>
                    <a:pt x="535" y="196"/>
                  </a:lnTo>
                  <a:lnTo>
                    <a:pt x="535" y="187"/>
                  </a:lnTo>
                  <a:lnTo>
                    <a:pt x="544" y="174"/>
                  </a:lnTo>
                  <a:lnTo>
                    <a:pt x="552" y="170"/>
                  </a:lnTo>
                  <a:lnTo>
                    <a:pt x="561" y="170"/>
                  </a:lnTo>
                  <a:lnTo>
                    <a:pt x="566" y="166"/>
                  </a:lnTo>
                  <a:lnTo>
                    <a:pt x="570" y="161"/>
                  </a:lnTo>
                  <a:lnTo>
                    <a:pt x="570" y="157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61" y="122"/>
                  </a:lnTo>
                  <a:lnTo>
                    <a:pt x="570" y="109"/>
                  </a:lnTo>
                  <a:lnTo>
                    <a:pt x="570" y="100"/>
                  </a:lnTo>
                  <a:lnTo>
                    <a:pt x="566" y="92"/>
                  </a:lnTo>
                  <a:lnTo>
                    <a:pt x="561" y="92"/>
                  </a:lnTo>
                  <a:lnTo>
                    <a:pt x="552" y="87"/>
                  </a:lnTo>
                  <a:lnTo>
                    <a:pt x="544" y="92"/>
                  </a:lnTo>
                  <a:lnTo>
                    <a:pt x="526" y="87"/>
                  </a:lnTo>
                  <a:lnTo>
                    <a:pt x="509" y="79"/>
                  </a:lnTo>
                  <a:lnTo>
                    <a:pt x="492" y="65"/>
                  </a:lnTo>
                  <a:lnTo>
                    <a:pt x="478" y="48"/>
                  </a:lnTo>
                  <a:lnTo>
                    <a:pt x="461" y="13"/>
                  </a:lnTo>
                  <a:lnTo>
                    <a:pt x="457" y="0"/>
                  </a:lnTo>
                  <a:lnTo>
                    <a:pt x="452" y="0"/>
                  </a:lnTo>
                  <a:lnTo>
                    <a:pt x="435" y="13"/>
                  </a:lnTo>
                  <a:lnTo>
                    <a:pt x="409" y="35"/>
                  </a:lnTo>
                  <a:lnTo>
                    <a:pt x="383" y="65"/>
                  </a:lnTo>
                  <a:lnTo>
                    <a:pt x="357" y="105"/>
                  </a:lnTo>
                  <a:lnTo>
                    <a:pt x="309" y="170"/>
                  </a:lnTo>
                  <a:lnTo>
                    <a:pt x="261" y="235"/>
                  </a:lnTo>
                  <a:lnTo>
                    <a:pt x="200" y="301"/>
                  </a:lnTo>
                  <a:lnTo>
                    <a:pt x="156" y="331"/>
                  </a:lnTo>
                  <a:lnTo>
                    <a:pt x="104" y="357"/>
                  </a:lnTo>
                  <a:lnTo>
                    <a:pt x="39" y="383"/>
                  </a:lnTo>
                  <a:lnTo>
                    <a:pt x="30" y="383"/>
                  </a:lnTo>
                  <a:lnTo>
                    <a:pt x="17" y="392"/>
                  </a:lnTo>
                  <a:lnTo>
                    <a:pt x="8" y="401"/>
                  </a:lnTo>
                  <a:lnTo>
                    <a:pt x="4" y="414"/>
                  </a:lnTo>
                  <a:lnTo>
                    <a:pt x="0" y="435"/>
                  </a:lnTo>
                  <a:lnTo>
                    <a:pt x="8" y="462"/>
                  </a:lnTo>
                  <a:lnTo>
                    <a:pt x="30" y="492"/>
                  </a:lnTo>
                  <a:lnTo>
                    <a:pt x="74" y="549"/>
                  </a:lnTo>
                  <a:lnTo>
                    <a:pt x="78" y="553"/>
                  </a:lnTo>
                  <a:lnTo>
                    <a:pt x="82" y="523"/>
                  </a:lnTo>
                  <a:lnTo>
                    <a:pt x="91" y="505"/>
                  </a:lnTo>
                  <a:lnTo>
                    <a:pt x="152" y="514"/>
                  </a:lnTo>
                  <a:lnTo>
                    <a:pt x="156" y="518"/>
                  </a:lnTo>
                  <a:lnTo>
                    <a:pt x="165" y="523"/>
                  </a:lnTo>
                  <a:lnTo>
                    <a:pt x="169" y="518"/>
                  </a:lnTo>
                  <a:lnTo>
                    <a:pt x="174" y="514"/>
                  </a:lnTo>
                  <a:lnTo>
                    <a:pt x="178" y="505"/>
                  </a:lnTo>
                  <a:lnTo>
                    <a:pt x="178" y="488"/>
                  </a:lnTo>
                  <a:lnTo>
                    <a:pt x="209" y="488"/>
                  </a:lnTo>
                  <a:lnTo>
                    <a:pt x="235" y="479"/>
                  </a:lnTo>
                  <a:lnTo>
                    <a:pt x="248" y="470"/>
                  </a:lnTo>
                  <a:lnTo>
                    <a:pt x="261" y="462"/>
                  </a:lnTo>
                  <a:lnTo>
                    <a:pt x="261" y="479"/>
                  </a:lnTo>
                  <a:lnTo>
                    <a:pt x="248" y="492"/>
                  </a:lnTo>
                  <a:lnTo>
                    <a:pt x="235" y="501"/>
                  </a:lnTo>
                  <a:lnTo>
                    <a:pt x="222" y="505"/>
                  </a:lnTo>
                  <a:lnTo>
                    <a:pt x="222" y="518"/>
                  </a:lnTo>
                  <a:lnTo>
                    <a:pt x="235" y="514"/>
                  </a:lnTo>
                  <a:lnTo>
                    <a:pt x="243" y="514"/>
                  </a:lnTo>
                  <a:lnTo>
                    <a:pt x="256" y="518"/>
                  </a:lnTo>
                  <a:lnTo>
                    <a:pt x="270" y="523"/>
                  </a:lnTo>
                  <a:lnTo>
                    <a:pt x="278" y="536"/>
                  </a:lnTo>
                  <a:lnTo>
                    <a:pt x="287" y="553"/>
                  </a:lnTo>
                  <a:lnTo>
                    <a:pt x="287" y="579"/>
                  </a:lnTo>
                  <a:lnTo>
                    <a:pt x="339" y="583"/>
                  </a:lnTo>
                  <a:lnTo>
                    <a:pt x="378" y="592"/>
                  </a:lnTo>
                  <a:lnTo>
                    <a:pt x="418" y="597"/>
                  </a:lnTo>
                  <a:lnTo>
                    <a:pt x="426" y="597"/>
                  </a:lnTo>
                  <a:lnTo>
                    <a:pt x="435" y="588"/>
                  </a:lnTo>
                  <a:lnTo>
                    <a:pt x="439" y="583"/>
                  </a:lnTo>
                  <a:lnTo>
                    <a:pt x="439" y="570"/>
                  </a:lnTo>
                  <a:lnTo>
                    <a:pt x="431" y="557"/>
                  </a:lnTo>
                  <a:lnTo>
                    <a:pt x="409" y="544"/>
                  </a:lnTo>
                  <a:lnTo>
                    <a:pt x="404" y="527"/>
                  </a:lnTo>
                  <a:lnTo>
                    <a:pt x="426" y="505"/>
                  </a:lnTo>
                  <a:lnTo>
                    <a:pt x="470" y="453"/>
                  </a:lnTo>
                  <a:lnTo>
                    <a:pt x="492" y="431"/>
                  </a:lnTo>
                  <a:lnTo>
                    <a:pt x="509" y="418"/>
                  </a:lnTo>
                  <a:lnTo>
                    <a:pt x="518" y="414"/>
                  </a:lnTo>
                  <a:lnTo>
                    <a:pt x="522" y="418"/>
                  </a:lnTo>
                  <a:lnTo>
                    <a:pt x="522" y="422"/>
                  </a:lnTo>
                  <a:lnTo>
                    <a:pt x="522" y="431"/>
                  </a:lnTo>
                  <a:lnTo>
                    <a:pt x="518" y="435"/>
                  </a:lnTo>
                  <a:lnTo>
                    <a:pt x="505" y="444"/>
                  </a:lnTo>
                  <a:lnTo>
                    <a:pt x="505" y="453"/>
                  </a:lnTo>
                  <a:lnTo>
                    <a:pt x="505" y="457"/>
                  </a:lnTo>
                  <a:lnTo>
                    <a:pt x="509" y="466"/>
                  </a:lnTo>
                  <a:lnTo>
                    <a:pt x="522" y="470"/>
                  </a:lnTo>
                  <a:lnTo>
                    <a:pt x="552" y="479"/>
                  </a:lnTo>
                  <a:lnTo>
                    <a:pt x="574" y="492"/>
                  </a:lnTo>
                  <a:lnTo>
                    <a:pt x="579" y="505"/>
                  </a:lnTo>
                  <a:lnTo>
                    <a:pt x="583" y="514"/>
                  </a:lnTo>
                  <a:lnTo>
                    <a:pt x="587" y="527"/>
                  </a:lnTo>
                  <a:lnTo>
                    <a:pt x="583" y="540"/>
                  </a:lnTo>
                  <a:lnTo>
                    <a:pt x="648" y="509"/>
                  </a:lnTo>
                  <a:lnTo>
                    <a:pt x="709" y="479"/>
                  </a:lnTo>
                  <a:lnTo>
                    <a:pt x="722" y="475"/>
                  </a:lnTo>
                  <a:lnTo>
                    <a:pt x="744" y="466"/>
                  </a:lnTo>
                  <a:lnTo>
                    <a:pt x="748" y="457"/>
                  </a:lnTo>
                  <a:lnTo>
                    <a:pt x="753" y="449"/>
                  </a:lnTo>
                  <a:lnTo>
                    <a:pt x="748" y="440"/>
                  </a:lnTo>
                  <a:lnTo>
                    <a:pt x="740" y="427"/>
                  </a:lnTo>
                  <a:lnTo>
                    <a:pt x="735" y="414"/>
                  </a:lnTo>
                  <a:lnTo>
                    <a:pt x="744" y="414"/>
                  </a:lnTo>
                  <a:lnTo>
                    <a:pt x="774" y="422"/>
                  </a:lnTo>
                  <a:lnTo>
                    <a:pt x="792" y="422"/>
                  </a:lnTo>
                  <a:lnTo>
                    <a:pt x="783" y="435"/>
                  </a:lnTo>
                  <a:lnTo>
                    <a:pt x="779" y="444"/>
                  </a:lnTo>
                  <a:lnTo>
                    <a:pt x="770" y="457"/>
                  </a:lnTo>
                  <a:lnTo>
                    <a:pt x="770" y="466"/>
                  </a:lnTo>
                  <a:lnTo>
                    <a:pt x="774" y="470"/>
                  </a:lnTo>
                  <a:lnTo>
                    <a:pt x="783" y="475"/>
                  </a:lnTo>
                  <a:lnTo>
                    <a:pt x="796" y="470"/>
                  </a:lnTo>
                  <a:lnTo>
                    <a:pt x="875" y="379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33"/>
            <p:cNvSpPr/>
            <p:nvPr/>
          </p:nvSpPr>
          <p:spPr bwMode="auto">
            <a:xfrm>
              <a:off x="9201" y="8276"/>
              <a:ext cx="56" cy="67"/>
            </a:xfrm>
            <a:custGeom>
              <a:avLst/>
              <a:gdLst>
                <a:gd name="T0" fmla="*/ 26 w 26"/>
                <a:gd name="T1" fmla="*/ 17 h 31"/>
                <a:gd name="T2" fmla="*/ 26 w 26"/>
                <a:gd name="T3" fmla="*/ 17 h 31"/>
                <a:gd name="T4" fmla="*/ 22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5 w 26"/>
                <a:gd name="T11" fmla="*/ 26 h 31"/>
                <a:gd name="T12" fmla="*/ 0 w 26"/>
                <a:gd name="T13" fmla="*/ 17 h 31"/>
                <a:gd name="T14" fmla="*/ 0 w 26"/>
                <a:gd name="T15" fmla="*/ 17 h 31"/>
                <a:gd name="T16" fmla="*/ 5 w 26"/>
                <a:gd name="T17" fmla="*/ 4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4 h 31"/>
                <a:gd name="T24" fmla="*/ 26 w 26"/>
                <a:gd name="T25" fmla="*/ 17 h 31"/>
                <a:gd name="T26" fmla="*/ 26 w 26"/>
                <a:gd name="T27" fmla="*/ 1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5" y="26"/>
                  </a:lnTo>
                  <a:lnTo>
                    <a:pt x="0" y="17"/>
                  </a:lnTo>
                  <a:lnTo>
                    <a:pt x="5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4"/>
            <p:cNvSpPr/>
            <p:nvPr/>
          </p:nvSpPr>
          <p:spPr bwMode="auto">
            <a:xfrm>
              <a:off x="9164" y="8240"/>
              <a:ext cx="140" cy="140"/>
            </a:xfrm>
            <a:custGeom>
              <a:avLst/>
              <a:gdLst>
                <a:gd name="T0" fmla="*/ 65 w 65"/>
                <a:gd name="T1" fmla="*/ 34 h 65"/>
                <a:gd name="T2" fmla="*/ 65 w 65"/>
                <a:gd name="T3" fmla="*/ 34 h 65"/>
                <a:gd name="T4" fmla="*/ 61 w 65"/>
                <a:gd name="T5" fmla="*/ 48 h 65"/>
                <a:gd name="T6" fmla="*/ 52 w 65"/>
                <a:gd name="T7" fmla="*/ 56 h 65"/>
                <a:gd name="T8" fmla="*/ 43 w 65"/>
                <a:gd name="T9" fmla="*/ 65 h 65"/>
                <a:gd name="T10" fmla="*/ 30 w 65"/>
                <a:gd name="T11" fmla="*/ 65 h 65"/>
                <a:gd name="T12" fmla="*/ 30 w 65"/>
                <a:gd name="T13" fmla="*/ 65 h 65"/>
                <a:gd name="T14" fmla="*/ 17 w 65"/>
                <a:gd name="T15" fmla="*/ 65 h 65"/>
                <a:gd name="T16" fmla="*/ 9 w 65"/>
                <a:gd name="T17" fmla="*/ 56 h 65"/>
                <a:gd name="T18" fmla="*/ 0 w 65"/>
                <a:gd name="T19" fmla="*/ 48 h 65"/>
                <a:gd name="T20" fmla="*/ 0 w 65"/>
                <a:gd name="T21" fmla="*/ 34 h 65"/>
                <a:gd name="T22" fmla="*/ 0 w 65"/>
                <a:gd name="T23" fmla="*/ 34 h 65"/>
                <a:gd name="T24" fmla="*/ 0 w 65"/>
                <a:gd name="T25" fmla="*/ 21 h 65"/>
                <a:gd name="T26" fmla="*/ 9 w 65"/>
                <a:gd name="T27" fmla="*/ 8 h 65"/>
                <a:gd name="T28" fmla="*/ 17 w 65"/>
                <a:gd name="T29" fmla="*/ 4 h 65"/>
                <a:gd name="T30" fmla="*/ 30 w 65"/>
                <a:gd name="T31" fmla="*/ 0 h 65"/>
                <a:gd name="T32" fmla="*/ 30 w 65"/>
                <a:gd name="T33" fmla="*/ 0 h 65"/>
                <a:gd name="T34" fmla="*/ 43 w 65"/>
                <a:gd name="T35" fmla="*/ 4 h 65"/>
                <a:gd name="T36" fmla="*/ 52 w 65"/>
                <a:gd name="T37" fmla="*/ 8 h 65"/>
                <a:gd name="T38" fmla="*/ 61 w 65"/>
                <a:gd name="T39" fmla="*/ 21 h 65"/>
                <a:gd name="T40" fmla="*/ 65 w 65"/>
                <a:gd name="T41" fmla="*/ 34 h 65"/>
                <a:gd name="T42" fmla="*/ 65 w 65"/>
                <a:gd name="T43" fmla="*/ 34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1" y="48"/>
                  </a:lnTo>
                  <a:lnTo>
                    <a:pt x="52" y="56"/>
                  </a:lnTo>
                  <a:lnTo>
                    <a:pt x="43" y="65"/>
                  </a:lnTo>
                  <a:lnTo>
                    <a:pt x="30" y="65"/>
                  </a:lnTo>
                  <a:lnTo>
                    <a:pt x="17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43" y="4"/>
                  </a:lnTo>
                  <a:lnTo>
                    <a:pt x="52" y="8"/>
                  </a:lnTo>
                  <a:lnTo>
                    <a:pt x="61" y="21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5"/>
            <p:cNvSpPr/>
            <p:nvPr/>
          </p:nvSpPr>
          <p:spPr bwMode="auto">
            <a:xfrm>
              <a:off x="5395" y="9103"/>
              <a:ext cx="56" cy="67"/>
            </a:xfrm>
            <a:custGeom>
              <a:avLst/>
              <a:gdLst>
                <a:gd name="T0" fmla="*/ 26 w 26"/>
                <a:gd name="T1" fmla="*/ 17 h 31"/>
                <a:gd name="T2" fmla="*/ 26 w 26"/>
                <a:gd name="T3" fmla="*/ 17 h 31"/>
                <a:gd name="T4" fmla="*/ 22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0 w 26"/>
                <a:gd name="T11" fmla="*/ 26 h 31"/>
                <a:gd name="T12" fmla="*/ 0 w 26"/>
                <a:gd name="T13" fmla="*/ 17 h 31"/>
                <a:gd name="T14" fmla="*/ 0 w 26"/>
                <a:gd name="T15" fmla="*/ 17 h 31"/>
                <a:gd name="T16" fmla="*/ 0 w 26"/>
                <a:gd name="T17" fmla="*/ 4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4 h 31"/>
                <a:gd name="T24" fmla="*/ 26 w 26"/>
                <a:gd name="T25" fmla="*/ 17 h 31"/>
                <a:gd name="T26" fmla="*/ 26 w 26"/>
                <a:gd name="T27" fmla="*/ 1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7"/>
                  </a:moveTo>
                  <a:lnTo>
                    <a:pt x="26" y="17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6"/>
            <p:cNvSpPr/>
            <p:nvPr/>
          </p:nvSpPr>
          <p:spPr bwMode="auto">
            <a:xfrm>
              <a:off x="5350" y="9066"/>
              <a:ext cx="140" cy="140"/>
            </a:xfrm>
            <a:custGeom>
              <a:avLst/>
              <a:gdLst>
                <a:gd name="T0" fmla="*/ 65 w 65"/>
                <a:gd name="T1" fmla="*/ 34 h 65"/>
                <a:gd name="T2" fmla="*/ 65 w 65"/>
                <a:gd name="T3" fmla="*/ 34 h 65"/>
                <a:gd name="T4" fmla="*/ 65 w 65"/>
                <a:gd name="T5" fmla="*/ 48 h 65"/>
                <a:gd name="T6" fmla="*/ 56 w 65"/>
                <a:gd name="T7" fmla="*/ 56 h 65"/>
                <a:gd name="T8" fmla="*/ 47 w 65"/>
                <a:gd name="T9" fmla="*/ 65 h 65"/>
                <a:gd name="T10" fmla="*/ 34 w 65"/>
                <a:gd name="T11" fmla="*/ 65 h 65"/>
                <a:gd name="T12" fmla="*/ 34 w 65"/>
                <a:gd name="T13" fmla="*/ 65 h 65"/>
                <a:gd name="T14" fmla="*/ 21 w 65"/>
                <a:gd name="T15" fmla="*/ 65 h 65"/>
                <a:gd name="T16" fmla="*/ 8 w 65"/>
                <a:gd name="T17" fmla="*/ 56 h 65"/>
                <a:gd name="T18" fmla="*/ 4 w 65"/>
                <a:gd name="T19" fmla="*/ 48 h 65"/>
                <a:gd name="T20" fmla="*/ 0 w 65"/>
                <a:gd name="T21" fmla="*/ 34 h 65"/>
                <a:gd name="T22" fmla="*/ 0 w 65"/>
                <a:gd name="T23" fmla="*/ 34 h 65"/>
                <a:gd name="T24" fmla="*/ 4 w 65"/>
                <a:gd name="T25" fmla="*/ 21 h 65"/>
                <a:gd name="T26" fmla="*/ 8 w 65"/>
                <a:gd name="T27" fmla="*/ 8 h 65"/>
                <a:gd name="T28" fmla="*/ 21 w 65"/>
                <a:gd name="T29" fmla="*/ 4 h 65"/>
                <a:gd name="T30" fmla="*/ 34 w 65"/>
                <a:gd name="T31" fmla="*/ 0 h 65"/>
                <a:gd name="T32" fmla="*/ 34 w 65"/>
                <a:gd name="T33" fmla="*/ 0 h 65"/>
                <a:gd name="T34" fmla="*/ 47 w 65"/>
                <a:gd name="T35" fmla="*/ 4 h 65"/>
                <a:gd name="T36" fmla="*/ 56 w 65"/>
                <a:gd name="T37" fmla="*/ 8 h 65"/>
                <a:gd name="T38" fmla="*/ 65 w 65"/>
                <a:gd name="T39" fmla="*/ 21 h 65"/>
                <a:gd name="T40" fmla="*/ 65 w 65"/>
                <a:gd name="T41" fmla="*/ 34 h 65"/>
                <a:gd name="T42" fmla="*/ 65 w 65"/>
                <a:gd name="T43" fmla="*/ 34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5" y="48"/>
                  </a:lnTo>
                  <a:lnTo>
                    <a:pt x="56" y="56"/>
                  </a:lnTo>
                  <a:lnTo>
                    <a:pt x="47" y="65"/>
                  </a:lnTo>
                  <a:lnTo>
                    <a:pt x="34" y="65"/>
                  </a:lnTo>
                  <a:lnTo>
                    <a:pt x="21" y="65"/>
                  </a:lnTo>
                  <a:lnTo>
                    <a:pt x="8" y="56"/>
                  </a:lnTo>
                  <a:lnTo>
                    <a:pt x="4" y="48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8" y="8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47" y="4"/>
                  </a:lnTo>
                  <a:lnTo>
                    <a:pt x="56" y="8"/>
                  </a:lnTo>
                  <a:lnTo>
                    <a:pt x="65" y="21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7"/>
            <p:cNvSpPr/>
            <p:nvPr/>
          </p:nvSpPr>
          <p:spPr bwMode="auto">
            <a:xfrm>
              <a:off x="4653" y="9826"/>
              <a:ext cx="58" cy="56"/>
            </a:xfrm>
            <a:custGeom>
              <a:avLst/>
              <a:gdLst>
                <a:gd name="T0" fmla="*/ 27 w 27"/>
                <a:gd name="T1" fmla="*/ 13 h 26"/>
                <a:gd name="T2" fmla="*/ 27 w 27"/>
                <a:gd name="T3" fmla="*/ 13 h 26"/>
                <a:gd name="T4" fmla="*/ 22 w 27"/>
                <a:gd name="T5" fmla="*/ 22 h 26"/>
                <a:gd name="T6" fmla="*/ 14 w 27"/>
                <a:gd name="T7" fmla="*/ 26 h 26"/>
                <a:gd name="T8" fmla="*/ 14 w 27"/>
                <a:gd name="T9" fmla="*/ 26 h 26"/>
                <a:gd name="T10" fmla="*/ 5 w 27"/>
                <a:gd name="T11" fmla="*/ 22 h 26"/>
                <a:gd name="T12" fmla="*/ 0 w 27"/>
                <a:gd name="T13" fmla="*/ 13 h 26"/>
                <a:gd name="T14" fmla="*/ 0 w 27"/>
                <a:gd name="T15" fmla="*/ 13 h 26"/>
                <a:gd name="T16" fmla="*/ 5 w 27"/>
                <a:gd name="T17" fmla="*/ 5 h 26"/>
                <a:gd name="T18" fmla="*/ 14 w 27"/>
                <a:gd name="T19" fmla="*/ 0 h 26"/>
                <a:gd name="T20" fmla="*/ 14 w 27"/>
                <a:gd name="T21" fmla="*/ 0 h 26"/>
                <a:gd name="T22" fmla="*/ 22 w 27"/>
                <a:gd name="T23" fmla="*/ 5 h 26"/>
                <a:gd name="T24" fmla="*/ 27 w 27"/>
                <a:gd name="T25" fmla="*/ 13 h 26"/>
                <a:gd name="T26" fmla="*/ 27 w 27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6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4" y="26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2" y="5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8"/>
            <p:cNvSpPr/>
            <p:nvPr/>
          </p:nvSpPr>
          <p:spPr bwMode="auto">
            <a:xfrm>
              <a:off x="4616" y="9779"/>
              <a:ext cx="132" cy="142"/>
            </a:xfrm>
            <a:custGeom>
              <a:avLst/>
              <a:gdLst>
                <a:gd name="T0" fmla="*/ 61 w 61"/>
                <a:gd name="T1" fmla="*/ 35 h 66"/>
                <a:gd name="T2" fmla="*/ 61 w 61"/>
                <a:gd name="T3" fmla="*/ 35 h 66"/>
                <a:gd name="T4" fmla="*/ 61 w 61"/>
                <a:gd name="T5" fmla="*/ 48 h 66"/>
                <a:gd name="T6" fmla="*/ 52 w 61"/>
                <a:gd name="T7" fmla="*/ 57 h 66"/>
                <a:gd name="T8" fmla="*/ 44 w 61"/>
                <a:gd name="T9" fmla="*/ 66 h 66"/>
                <a:gd name="T10" fmla="*/ 31 w 61"/>
                <a:gd name="T11" fmla="*/ 66 h 66"/>
                <a:gd name="T12" fmla="*/ 31 w 61"/>
                <a:gd name="T13" fmla="*/ 66 h 66"/>
                <a:gd name="T14" fmla="*/ 17 w 61"/>
                <a:gd name="T15" fmla="*/ 66 h 66"/>
                <a:gd name="T16" fmla="*/ 9 w 61"/>
                <a:gd name="T17" fmla="*/ 57 h 66"/>
                <a:gd name="T18" fmla="*/ 0 w 61"/>
                <a:gd name="T19" fmla="*/ 48 h 66"/>
                <a:gd name="T20" fmla="*/ 0 w 61"/>
                <a:gd name="T21" fmla="*/ 35 h 66"/>
                <a:gd name="T22" fmla="*/ 0 w 61"/>
                <a:gd name="T23" fmla="*/ 35 h 66"/>
                <a:gd name="T24" fmla="*/ 0 w 61"/>
                <a:gd name="T25" fmla="*/ 22 h 66"/>
                <a:gd name="T26" fmla="*/ 9 w 61"/>
                <a:gd name="T27" fmla="*/ 14 h 66"/>
                <a:gd name="T28" fmla="*/ 17 w 61"/>
                <a:gd name="T29" fmla="*/ 5 h 66"/>
                <a:gd name="T30" fmla="*/ 31 w 61"/>
                <a:gd name="T31" fmla="*/ 0 h 66"/>
                <a:gd name="T32" fmla="*/ 31 w 61"/>
                <a:gd name="T33" fmla="*/ 0 h 66"/>
                <a:gd name="T34" fmla="*/ 44 w 61"/>
                <a:gd name="T35" fmla="*/ 5 h 66"/>
                <a:gd name="T36" fmla="*/ 52 w 61"/>
                <a:gd name="T37" fmla="*/ 14 h 66"/>
                <a:gd name="T38" fmla="*/ 61 w 61"/>
                <a:gd name="T39" fmla="*/ 22 h 66"/>
                <a:gd name="T40" fmla="*/ 61 w 61"/>
                <a:gd name="T41" fmla="*/ 35 h 66"/>
                <a:gd name="T42" fmla="*/ 61 w 61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1" h="66">
                  <a:moveTo>
                    <a:pt x="61" y="35"/>
                  </a:moveTo>
                  <a:lnTo>
                    <a:pt x="61" y="35"/>
                  </a:lnTo>
                  <a:lnTo>
                    <a:pt x="61" y="48"/>
                  </a:lnTo>
                  <a:lnTo>
                    <a:pt x="52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17" y="66"/>
                  </a:lnTo>
                  <a:lnTo>
                    <a:pt x="9" y="57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14"/>
                  </a:lnTo>
                  <a:lnTo>
                    <a:pt x="17" y="5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2" y="14"/>
                  </a:lnTo>
                  <a:lnTo>
                    <a:pt x="61" y="22"/>
                  </a:lnTo>
                  <a:lnTo>
                    <a:pt x="61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9"/>
            <p:cNvSpPr/>
            <p:nvPr/>
          </p:nvSpPr>
          <p:spPr bwMode="auto">
            <a:xfrm>
              <a:off x="9944" y="7853"/>
              <a:ext cx="56" cy="67"/>
            </a:xfrm>
            <a:custGeom>
              <a:avLst/>
              <a:gdLst>
                <a:gd name="T0" fmla="*/ 26 w 26"/>
                <a:gd name="T1" fmla="*/ 13 h 31"/>
                <a:gd name="T2" fmla="*/ 26 w 26"/>
                <a:gd name="T3" fmla="*/ 13 h 31"/>
                <a:gd name="T4" fmla="*/ 22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6 h 31"/>
                <a:gd name="T12" fmla="*/ 0 w 26"/>
                <a:gd name="T13" fmla="*/ 13 h 31"/>
                <a:gd name="T14" fmla="*/ 0 w 26"/>
                <a:gd name="T15" fmla="*/ 13 h 31"/>
                <a:gd name="T16" fmla="*/ 4 w 26"/>
                <a:gd name="T17" fmla="*/ 5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5 h 31"/>
                <a:gd name="T24" fmla="*/ 26 w 26"/>
                <a:gd name="T25" fmla="*/ 13 h 31"/>
                <a:gd name="T26" fmla="*/ 26 w 26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40"/>
            <p:cNvSpPr/>
            <p:nvPr/>
          </p:nvSpPr>
          <p:spPr bwMode="auto">
            <a:xfrm>
              <a:off x="9896" y="7817"/>
              <a:ext cx="142" cy="140"/>
            </a:xfrm>
            <a:custGeom>
              <a:avLst/>
              <a:gdLst>
                <a:gd name="T0" fmla="*/ 66 w 66"/>
                <a:gd name="T1" fmla="*/ 30 h 65"/>
                <a:gd name="T2" fmla="*/ 66 w 66"/>
                <a:gd name="T3" fmla="*/ 30 h 65"/>
                <a:gd name="T4" fmla="*/ 66 w 66"/>
                <a:gd name="T5" fmla="*/ 43 h 65"/>
                <a:gd name="T6" fmla="*/ 57 w 66"/>
                <a:gd name="T7" fmla="*/ 56 h 65"/>
                <a:gd name="T8" fmla="*/ 48 w 66"/>
                <a:gd name="T9" fmla="*/ 61 h 65"/>
                <a:gd name="T10" fmla="*/ 35 w 66"/>
                <a:gd name="T11" fmla="*/ 65 h 65"/>
                <a:gd name="T12" fmla="*/ 35 w 66"/>
                <a:gd name="T13" fmla="*/ 65 h 65"/>
                <a:gd name="T14" fmla="*/ 22 w 66"/>
                <a:gd name="T15" fmla="*/ 61 h 65"/>
                <a:gd name="T16" fmla="*/ 13 w 66"/>
                <a:gd name="T17" fmla="*/ 56 h 65"/>
                <a:gd name="T18" fmla="*/ 5 w 66"/>
                <a:gd name="T19" fmla="*/ 43 h 65"/>
                <a:gd name="T20" fmla="*/ 0 w 66"/>
                <a:gd name="T21" fmla="*/ 30 h 65"/>
                <a:gd name="T22" fmla="*/ 0 w 66"/>
                <a:gd name="T23" fmla="*/ 30 h 65"/>
                <a:gd name="T24" fmla="*/ 5 w 66"/>
                <a:gd name="T25" fmla="*/ 17 h 65"/>
                <a:gd name="T26" fmla="*/ 13 w 66"/>
                <a:gd name="T27" fmla="*/ 8 h 65"/>
                <a:gd name="T28" fmla="*/ 22 w 66"/>
                <a:gd name="T29" fmla="*/ 0 h 65"/>
                <a:gd name="T30" fmla="*/ 35 w 66"/>
                <a:gd name="T31" fmla="*/ 0 h 65"/>
                <a:gd name="T32" fmla="*/ 35 w 66"/>
                <a:gd name="T33" fmla="*/ 0 h 65"/>
                <a:gd name="T34" fmla="*/ 48 w 66"/>
                <a:gd name="T35" fmla="*/ 0 h 65"/>
                <a:gd name="T36" fmla="*/ 57 w 66"/>
                <a:gd name="T37" fmla="*/ 8 h 65"/>
                <a:gd name="T38" fmla="*/ 66 w 66"/>
                <a:gd name="T39" fmla="*/ 17 h 65"/>
                <a:gd name="T40" fmla="*/ 66 w 66"/>
                <a:gd name="T41" fmla="*/ 30 h 65"/>
                <a:gd name="T42" fmla="*/ 66 w 66"/>
                <a:gd name="T43" fmla="*/ 30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5">
                  <a:moveTo>
                    <a:pt x="66" y="30"/>
                  </a:moveTo>
                  <a:lnTo>
                    <a:pt x="66" y="30"/>
                  </a:lnTo>
                  <a:lnTo>
                    <a:pt x="66" y="43"/>
                  </a:lnTo>
                  <a:lnTo>
                    <a:pt x="57" y="56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6"/>
                  </a:lnTo>
                  <a:lnTo>
                    <a:pt x="5" y="43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13" y="8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7" y="8"/>
                  </a:lnTo>
                  <a:lnTo>
                    <a:pt x="66" y="17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41"/>
            <p:cNvSpPr/>
            <p:nvPr/>
          </p:nvSpPr>
          <p:spPr bwMode="auto">
            <a:xfrm>
              <a:off x="9503" y="7093"/>
              <a:ext cx="56" cy="56"/>
            </a:xfrm>
            <a:custGeom>
              <a:avLst/>
              <a:gdLst>
                <a:gd name="T0" fmla="*/ 26 w 26"/>
                <a:gd name="T1" fmla="*/ 13 h 26"/>
                <a:gd name="T2" fmla="*/ 26 w 26"/>
                <a:gd name="T3" fmla="*/ 13 h 26"/>
                <a:gd name="T4" fmla="*/ 21 w 26"/>
                <a:gd name="T5" fmla="*/ 21 h 26"/>
                <a:gd name="T6" fmla="*/ 13 w 26"/>
                <a:gd name="T7" fmla="*/ 26 h 26"/>
                <a:gd name="T8" fmla="*/ 13 w 26"/>
                <a:gd name="T9" fmla="*/ 26 h 26"/>
                <a:gd name="T10" fmla="*/ 4 w 26"/>
                <a:gd name="T11" fmla="*/ 21 h 26"/>
                <a:gd name="T12" fmla="*/ 0 w 26"/>
                <a:gd name="T13" fmla="*/ 13 h 26"/>
                <a:gd name="T14" fmla="*/ 0 w 26"/>
                <a:gd name="T15" fmla="*/ 13 h 26"/>
                <a:gd name="T16" fmla="*/ 4 w 26"/>
                <a:gd name="T17" fmla="*/ 4 h 26"/>
                <a:gd name="T18" fmla="*/ 13 w 26"/>
                <a:gd name="T19" fmla="*/ 0 h 26"/>
                <a:gd name="T20" fmla="*/ 13 w 26"/>
                <a:gd name="T21" fmla="*/ 0 h 26"/>
                <a:gd name="T22" fmla="*/ 21 w 26"/>
                <a:gd name="T23" fmla="*/ 4 h 26"/>
                <a:gd name="T24" fmla="*/ 26 w 26"/>
                <a:gd name="T25" fmla="*/ 13 h 26"/>
                <a:gd name="T26" fmla="*/ 26 w 26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1" y="21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42"/>
            <p:cNvSpPr/>
            <p:nvPr/>
          </p:nvSpPr>
          <p:spPr bwMode="auto">
            <a:xfrm>
              <a:off x="9456" y="7046"/>
              <a:ext cx="140" cy="140"/>
            </a:xfrm>
            <a:custGeom>
              <a:avLst/>
              <a:gdLst>
                <a:gd name="T0" fmla="*/ 65 w 65"/>
                <a:gd name="T1" fmla="*/ 35 h 65"/>
                <a:gd name="T2" fmla="*/ 65 w 65"/>
                <a:gd name="T3" fmla="*/ 35 h 65"/>
                <a:gd name="T4" fmla="*/ 65 w 65"/>
                <a:gd name="T5" fmla="*/ 48 h 65"/>
                <a:gd name="T6" fmla="*/ 56 w 65"/>
                <a:gd name="T7" fmla="*/ 56 h 65"/>
                <a:gd name="T8" fmla="*/ 48 w 65"/>
                <a:gd name="T9" fmla="*/ 65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5 h 65"/>
                <a:gd name="T16" fmla="*/ 13 w 65"/>
                <a:gd name="T17" fmla="*/ 56 h 65"/>
                <a:gd name="T18" fmla="*/ 4 w 65"/>
                <a:gd name="T19" fmla="*/ 48 h 65"/>
                <a:gd name="T20" fmla="*/ 0 w 65"/>
                <a:gd name="T21" fmla="*/ 35 h 65"/>
                <a:gd name="T22" fmla="*/ 0 w 65"/>
                <a:gd name="T23" fmla="*/ 35 h 65"/>
                <a:gd name="T24" fmla="*/ 4 w 65"/>
                <a:gd name="T25" fmla="*/ 22 h 65"/>
                <a:gd name="T26" fmla="*/ 13 w 65"/>
                <a:gd name="T27" fmla="*/ 13 h 65"/>
                <a:gd name="T28" fmla="*/ 22 w 65"/>
                <a:gd name="T29" fmla="*/ 4 h 65"/>
                <a:gd name="T30" fmla="*/ 35 w 65"/>
                <a:gd name="T31" fmla="*/ 0 h 65"/>
                <a:gd name="T32" fmla="*/ 35 w 65"/>
                <a:gd name="T33" fmla="*/ 0 h 65"/>
                <a:gd name="T34" fmla="*/ 48 w 65"/>
                <a:gd name="T35" fmla="*/ 4 h 65"/>
                <a:gd name="T36" fmla="*/ 56 w 65"/>
                <a:gd name="T37" fmla="*/ 13 h 65"/>
                <a:gd name="T38" fmla="*/ 65 w 65"/>
                <a:gd name="T39" fmla="*/ 22 h 65"/>
                <a:gd name="T40" fmla="*/ 65 w 65"/>
                <a:gd name="T41" fmla="*/ 35 h 65"/>
                <a:gd name="T42" fmla="*/ 65 w 65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3" y="56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13" y="13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13"/>
                  </a:lnTo>
                  <a:lnTo>
                    <a:pt x="65" y="22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43"/>
            <p:cNvSpPr/>
            <p:nvPr/>
          </p:nvSpPr>
          <p:spPr bwMode="auto">
            <a:xfrm>
              <a:off x="11796" y="7458"/>
              <a:ext cx="56" cy="67"/>
            </a:xfrm>
            <a:custGeom>
              <a:avLst/>
              <a:gdLst>
                <a:gd name="T0" fmla="*/ 26 w 26"/>
                <a:gd name="T1" fmla="*/ 13 h 31"/>
                <a:gd name="T2" fmla="*/ 26 w 26"/>
                <a:gd name="T3" fmla="*/ 13 h 31"/>
                <a:gd name="T4" fmla="*/ 21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6 h 31"/>
                <a:gd name="T12" fmla="*/ 0 w 26"/>
                <a:gd name="T13" fmla="*/ 13 h 31"/>
                <a:gd name="T14" fmla="*/ 0 w 26"/>
                <a:gd name="T15" fmla="*/ 13 h 31"/>
                <a:gd name="T16" fmla="*/ 4 w 26"/>
                <a:gd name="T17" fmla="*/ 5 h 31"/>
                <a:gd name="T18" fmla="*/ 13 w 26"/>
                <a:gd name="T19" fmla="*/ 0 h 31"/>
                <a:gd name="T20" fmla="*/ 13 w 26"/>
                <a:gd name="T21" fmla="*/ 0 h 31"/>
                <a:gd name="T22" fmla="*/ 21 w 26"/>
                <a:gd name="T23" fmla="*/ 5 h 31"/>
                <a:gd name="T24" fmla="*/ 26 w 26"/>
                <a:gd name="T25" fmla="*/ 13 h 31"/>
                <a:gd name="T26" fmla="*/ 26 w 26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1" y="26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1" y="5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4"/>
            <p:cNvSpPr/>
            <p:nvPr/>
          </p:nvSpPr>
          <p:spPr bwMode="auto">
            <a:xfrm>
              <a:off x="11749" y="7421"/>
              <a:ext cx="140" cy="140"/>
            </a:xfrm>
            <a:custGeom>
              <a:avLst/>
              <a:gdLst>
                <a:gd name="T0" fmla="*/ 65 w 65"/>
                <a:gd name="T1" fmla="*/ 30 h 65"/>
                <a:gd name="T2" fmla="*/ 65 w 65"/>
                <a:gd name="T3" fmla="*/ 30 h 65"/>
                <a:gd name="T4" fmla="*/ 65 w 65"/>
                <a:gd name="T5" fmla="*/ 43 h 65"/>
                <a:gd name="T6" fmla="*/ 56 w 65"/>
                <a:gd name="T7" fmla="*/ 57 h 65"/>
                <a:gd name="T8" fmla="*/ 48 w 65"/>
                <a:gd name="T9" fmla="*/ 61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1 h 65"/>
                <a:gd name="T16" fmla="*/ 13 w 65"/>
                <a:gd name="T17" fmla="*/ 57 h 65"/>
                <a:gd name="T18" fmla="*/ 4 w 65"/>
                <a:gd name="T19" fmla="*/ 43 h 65"/>
                <a:gd name="T20" fmla="*/ 0 w 65"/>
                <a:gd name="T21" fmla="*/ 30 h 65"/>
                <a:gd name="T22" fmla="*/ 0 w 65"/>
                <a:gd name="T23" fmla="*/ 30 h 65"/>
                <a:gd name="T24" fmla="*/ 4 w 65"/>
                <a:gd name="T25" fmla="*/ 17 h 65"/>
                <a:gd name="T26" fmla="*/ 13 w 65"/>
                <a:gd name="T27" fmla="*/ 9 h 65"/>
                <a:gd name="T28" fmla="*/ 22 w 65"/>
                <a:gd name="T29" fmla="*/ 0 h 65"/>
                <a:gd name="T30" fmla="*/ 35 w 65"/>
                <a:gd name="T31" fmla="*/ 0 h 65"/>
                <a:gd name="T32" fmla="*/ 35 w 65"/>
                <a:gd name="T33" fmla="*/ 0 h 65"/>
                <a:gd name="T34" fmla="*/ 48 w 65"/>
                <a:gd name="T35" fmla="*/ 0 h 65"/>
                <a:gd name="T36" fmla="*/ 56 w 65"/>
                <a:gd name="T37" fmla="*/ 9 h 65"/>
                <a:gd name="T38" fmla="*/ 65 w 65"/>
                <a:gd name="T39" fmla="*/ 17 h 65"/>
                <a:gd name="T40" fmla="*/ 65 w 65"/>
                <a:gd name="T41" fmla="*/ 30 h 65"/>
                <a:gd name="T42" fmla="*/ 65 w 65"/>
                <a:gd name="T43" fmla="*/ 30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5" y="43"/>
                  </a:lnTo>
                  <a:lnTo>
                    <a:pt x="56" y="57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7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13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48" y="0"/>
                  </a:lnTo>
                  <a:lnTo>
                    <a:pt x="56" y="9"/>
                  </a:lnTo>
                  <a:lnTo>
                    <a:pt x="65" y="17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5"/>
            <p:cNvSpPr/>
            <p:nvPr/>
          </p:nvSpPr>
          <p:spPr bwMode="auto">
            <a:xfrm>
              <a:off x="13206" y="6238"/>
              <a:ext cx="56" cy="65"/>
            </a:xfrm>
            <a:custGeom>
              <a:avLst/>
              <a:gdLst>
                <a:gd name="T0" fmla="*/ 26 w 26"/>
                <a:gd name="T1" fmla="*/ 13 h 30"/>
                <a:gd name="T2" fmla="*/ 26 w 26"/>
                <a:gd name="T3" fmla="*/ 13 h 30"/>
                <a:gd name="T4" fmla="*/ 21 w 26"/>
                <a:gd name="T5" fmla="*/ 26 h 30"/>
                <a:gd name="T6" fmla="*/ 13 w 26"/>
                <a:gd name="T7" fmla="*/ 30 h 30"/>
                <a:gd name="T8" fmla="*/ 13 w 26"/>
                <a:gd name="T9" fmla="*/ 30 h 30"/>
                <a:gd name="T10" fmla="*/ 0 w 26"/>
                <a:gd name="T11" fmla="*/ 26 h 30"/>
                <a:gd name="T12" fmla="*/ 0 w 26"/>
                <a:gd name="T13" fmla="*/ 13 h 30"/>
                <a:gd name="T14" fmla="*/ 0 w 26"/>
                <a:gd name="T15" fmla="*/ 13 h 30"/>
                <a:gd name="T16" fmla="*/ 0 w 26"/>
                <a:gd name="T17" fmla="*/ 4 h 30"/>
                <a:gd name="T18" fmla="*/ 13 w 26"/>
                <a:gd name="T19" fmla="*/ 0 h 30"/>
                <a:gd name="T20" fmla="*/ 13 w 26"/>
                <a:gd name="T21" fmla="*/ 0 h 30"/>
                <a:gd name="T22" fmla="*/ 21 w 26"/>
                <a:gd name="T23" fmla="*/ 4 h 30"/>
                <a:gd name="T24" fmla="*/ 26 w 26"/>
                <a:gd name="T25" fmla="*/ 13 h 30"/>
                <a:gd name="T26" fmla="*/ 26 w 26"/>
                <a:gd name="T27" fmla="*/ 13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1" y="26"/>
                  </a:lnTo>
                  <a:lnTo>
                    <a:pt x="13" y="30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6"/>
            <p:cNvSpPr/>
            <p:nvPr/>
          </p:nvSpPr>
          <p:spPr bwMode="auto">
            <a:xfrm>
              <a:off x="13158" y="6200"/>
              <a:ext cx="140" cy="140"/>
            </a:xfrm>
            <a:custGeom>
              <a:avLst/>
              <a:gdLst>
                <a:gd name="T0" fmla="*/ 65 w 65"/>
                <a:gd name="T1" fmla="*/ 31 h 65"/>
                <a:gd name="T2" fmla="*/ 65 w 65"/>
                <a:gd name="T3" fmla="*/ 31 h 65"/>
                <a:gd name="T4" fmla="*/ 65 w 65"/>
                <a:gd name="T5" fmla="*/ 44 h 65"/>
                <a:gd name="T6" fmla="*/ 56 w 65"/>
                <a:gd name="T7" fmla="*/ 57 h 65"/>
                <a:gd name="T8" fmla="*/ 48 w 65"/>
                <a:gd name="T9" fmla="*/ 61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1 h 65"/>
                <a:gd name="T16" fmla="*/ 13 w 65"/>
                <a:gd name="T17" fmla="*/ 57 h 65"/>
                <a:gd name="T18" fmla="*/ 4 w 65"/>
                <a:gd name="T19" fmla="*/ 44 h 65"/>
                <a:gd name="T20" fmla="*/ 0 w 65"/>
                <a:gd name="T21" fmla="*/ 31 h 65"/>
                <a:gd name="T22" fmla="*/ 0 w 65"/>
                <a:gd name="T23" fmla="*/ 31 h 65"/>
                <a:gd name="T24" fmla="*/ 4 w 65"/>
                <a:gd name="T25" fmla="*/ 22 h 65"/>
                <a:gd name="T26" fmla="*/ 13 w 65"/>
                <a:gd name="T27" fmla="*/ 9 h 65"/>
                <a:gd name="T28" fmla="*/ 22 w 65"/>
                <a:gd name="T29" fmla="*/ 4 h 65"/>
                <a:gd name="T30" fmla="*/ 35 w 65"/>
                <a:gd name="T31" fmla="*/ 0 h 65"/>
                <a:gd name="T32" fmla="*/ 35 w 65"/>
                <a:gd name="T33" fmla="*/ 0 h 65"/>
                <a:gd name="T34" fmla="*/ 48 w 65"/>
                <a:gd name="T35" fmla="*/ 4 h 65"/>
                <a:gd name="T36" fmla="*/ 56 w 65"/>
                <a:gd name="T37" fmla="*/ 9 h 65"/>
                <a:gd name="T38" fmla="*/ 65 w 65"/>
                <a:gd name="T39" fmla="*/ 18 h 65"/>
                <a:gd name="T40" fmla="*/ 65 w 65"/>
                <a:gd name="T41" fmla="*/ 31 h 65"/>
                <a:gd name="T42" fmla="*/ 65 w 65"/>
                <a:gd name="T43" fmla="*/ 31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1"/>
                  </a:moveTo>
                  <a:lnTo>
                    <a:pt x="65" y="31"/>
                  </a:lnTo>
                  <a:lnTo>
                    <a:pt x="65" y="44"/>
                  </a:lnTo>
                  <a:lnTo>
                    <a:pt x="56" y="57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7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4" y="22"/>
                  </a:lnTo>
                  <a:lnTo>
                    <a:pt x="13" y="9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5" y="18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7"/>
            <p:cNvSpPr/>
            <p:nvPr/>
          </p:nvSpPr>
          <p:spPr bwMode="auto">
            <a:xfrm>
              <a:off x="13666" y="6510"/>
              <a:ext cx="65" cy="65"/>
            </a:xfrm>
            <a:custGeom>
              <a:avLst/>
              <a:gdLst>
                <a:gd name="T0" fmla="*/ 30 w 30"/>
                <a:gd name="T1" fmla="*/ 17 h 30"/>
                <a:gd name="T2" fmla="*/ 30 w 30"/>
                <a:gd name="T3" fmla="*/ 17 h 30"/>
                <a:gd name="T4" fmla="*/ 26 w 30"/>
                <a:gd name="T5" fmla="*/ 26 h 30"/>
                <a:gd name="T6" fmla="*/ 13 w 30"/>
                <a:gd name="T7" fmla="*/ 30 h 30"/>
                <a:gd name="T8" fmla="*/ 13 w 30"/>
                <a:gd name="T9" fmla="*/ 30 h 30"/>
                <a:gd name="T10" fmla="*/ 4 w 30"/>
                <a:gd name="T11" fmla="*/ 26 h 30"/>
                <a:gd name="T12" fmla="*/ 0 w 30"/>
                <a:gd name="T13" fmla="*/ 17 h 30"/>
                <a:gd name="T14" fmla="*/ 0 w 30"/>
                <a:gd name="T15" fmla="*/ 17 h 30"/>
                <a:gd name="T16" fmla="*/ 4 w 30"/>
                <a:gd name="T17" fmla="*/ 4 h 30"/>
                <a:gd name="T18" fmla="*/ 13 w 30"/>
                <a:gd name="T19" fmla="*/ 0 h 30"/>
                <a:gd name="T20" fmla="*/ 13 w 30"/>
                <a:gd name="T21" fmla="*/ 0 h 30"/>
                <a:gd name="T22" fmla="*/ 26 w 30"/>
                <a:gd name="T23" fmla="*/ 4 h 30"/>
                <a:gd name="T24" fmla="*/ 30 w 30"/>
                <a:gd name="T25" fmla="*/ 17 h 30"/>
                <a:gd name="T26" fmla="*/ 30 w 30"/>
                <a:gd name="T27" fmla="*/ 1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7"/>
                  </a:moveTo>
                  <a:lnTo>
                    <a:pt x="30" y="17"/>
                  </a:lnTo>
                  <a:lnTo>
                    <a:pt x="26" y="26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8"/>
            <p:cNvSpPr/>
            <p:nvPr/>
          </p:nvSpPr>
          <p:spPr bwMode="auto">
            <a:xfrm>
              <a:off x="13627" y="6472"/>
              <a:ext cx="142" cy="142"/>
            </a:xfrm>
            <a:custGeom>
              <a:avLst/>
              <a:gdLst>
                <a:gd name="T0" fmla="*/ 66 w 66"/>
                <a:gd name="T1" fmla="*/ 35 h 66"/>
                <a:gd name="T2" fmla="*/ 66 w 66"/>
                <a:gd name="T3" fmla="*/ 35 h 66"/>
                <a:gd name="T4" fmla="*/ 61 w 66"/>
                <a:gd name="T5" fmla="*/ 48 h 66"/>
                <a:gd name="T6" fmla="*/ 57 w 66"/>
                <a:gd name="T7" fmla="*/ 57 h 66"/>
                <a:gd name="T8" fmla="*/ 44 w 66"/>
                <a:gd name="T9" fmla="*/ 66 h 66"/>
                <a:gd name="T10" fmla="*/ 31 w 66"/>
                <a:gd name="T11" fmla="*/ 66 h 66"/>
                <a:gd name="T12" fmla="*/ 31 w 66"/>
                <a:gd name="T13" fmla="*/ 66 h 66"/>
                <a:gd name="T14" fmla="*/ 18 w 66"/>
                <a:gd name="T15" fmla="*/ 66 h 66"/>
                <a:gd name="T16" fmla="*/ 9 w 66"/>
                <a:gd name="T17" fmla="*/ 57 h 66"/>
                <a:gd name="T18" fmla="*/ 0 w 66"/>
                <a:gd name="T19" fmla="*/ 48 h 66"/>
                <a:gd name="T20" fmla="*/ 0 w 66"/>
                <a:gd name="T21" fmla="*/ 35 h 66"/>
                <a:gd name="T22" fmla="*/ 0 w 66"/>
                <a:gd name="T23" fmla="*/ 35 h 66"/>
                <a:gd name="T24" fmla="*/ 0 w 66"/>
                <a:gd name="T25" fmla="*/ 22 h 66"/>
                <a:gd name="T26" fmla="*/ 9 w 66"/>
                <a:gd name="T27" fmla="*/ 9 h 66"/>
                <a:gd name="T28" fmla="*/ 18 w 66"/>
                <a:gd name="T29" fmla="*/ 5 h 66"/>
                <a:gd name="T30" fmla="*/ 31 w 66"/>
                <a:gd name="T31" fmla="*/ 0 h 66"/>
                <a:gd name="T32" fmla="*/ 31 w 66"/>
                <a:gd name="T33" fmla="*/ 0 h 66"/>
                <a:gd name="T34" fmla="*/ 44 w 66"/>
                <a:gd name="T35" fmla="*/ 5 h 66"/>
                <a:gd name="T36" fmla="*/ 57 w 66"/>
                <a:gd name="T37" fmla="*/ 9 h 66"/>
                <a:gd name="T38" fmla="*/ 61 w 66"/>
                <a:gd name="T39" fmla="*/ 22 h 66"/>
                <a:gd name="T40" fmla="*/ 66 w 66"/>
                <a:gd name="T41" fmla="*/ 35 h 66"/>
                <a:gd name="T42" fmla="*/ 66 w 66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6">
                  <a:moveTo>
                    <a:pt x="66" y="35"/>
                  </a:moveTo>
                  <a:lnTo>
                    <a:pt x="66" y="35"/>
                  </a:lnTo>
                  <a:lnTo>
                    <a:pt x="61" y="48"/>
                  </a:lnTo>
                  <a:lnTo>
                    <a:pt x="57" y="57"/>
                  </a:lnTo>
                  <a:lnTo>
                    <a:pt x="44" y="66"/>
                  </a:lnTo>
                  <a:lnTo>
                    <a:pt x="31" y="66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2"/>
                  </a:lnTo>
                  <a:lnTo>
                    <a:pt x="9" y="9"/>
                  </a:lnTo>
                  <a:lnTo>
                    <a:pt x="18" y="5"/>
                  </a:lnTo>
                  <a:lnTo>
                    <a:pt x="31" y="0"/>
                  </a:lnTo>
                  <a:lnTo>
                    <a:pt x="44" y="5"/>
                  </a:lnTo>
                  <a:lnTo>
                    <a:pt x="57" y="9"/>
                  </a:lnTo>
                  <a:lnTo>
                    <a:pt x="61" y="22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9"/>
            <p:cNvSpPr/>
            <p:nvPr/>
          </p:nvSpPr>
          <p:spPr bwMode="auto">
            <a:xfrm>
              <a:off x="13497" y="6135"/>
              <a:ext cx="65" cy="56"/>
            </a:xfrm>
            <a:custGeom>
              <a:avLst/>
              <a:gdLst>
                <a:gd name="T0" fmla="*/ 30 w 30"/>
                <a:gd name="T1" fmla="*/ 13 h 26"/>
                <a:gd name="T2" fmla="*/ 30 w 30"/>
                <a:gd name="T3" fmla="*/ 13 h 26"/>
                <a:gd name="T4" fmla="*/ 26 w 30"/>
                <a:gd name="T5" fmla="*/ 21 h 26"/>
                <a:gd name="T6" fmla="*/ 17 w 30"/>
                <a:gd name="T7" fmla="*/ 26 h 26"/>
                <a:gd name="T8" fmla="*/ 17 w 30"/>
                <a:gd name="T9" fmla="*/ 26 h 26"/>
                <a:gd name="T10" fmla="*/ 4 w 30"/>
                <a:gd name="T11" fmla="*/ 21 h 26"/>
                <a:gd name="T12" fmla="*/ 0 w 30"/>
                <a:gd name="T13" fmla="*/ 13 h 26"/>
                <a:gd name="T14" fmla="*/ 0 w 30"/>
                <a:gd name="T15" fmla="*/ 13 h 26"/>
                <a:gd name="T16" fmla="*/ 4 w 30"/>
                <a:gd name="T17" fmla="*/ 4 h 26"/>
                <a:gd name="T18" fmla="*/ 17 w 30"/>
                <a:gd name="T19" fmla="*/ 0 h 26"/>
                <a:gd name="T20" fmla="*/ 17 w 30"/>
                <a:gd name="T21" fmla="*/ 0 h 26"/>
                <a:gd name="T22" fmla="*/ 26 w 30"/>
                <a:gd name="T23" fmla="*/ 4 h 26"/>
                <a:gd name="T24" fmla="*/ 30 w 30"/>
                <a:gd name="T25" fmla="*/ 13 h 26"/>
                <a:gd name="T26" fmla="*/ 30 w 30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1"/>
                  </a:lnTo>
                  <a:lnTo>
                    <a:pt x="17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7" y="0"/>
                  </a:lnTo>
                  <a:lnTo>
                    <a:pt x="26" y="4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50"/>
            <p:cNvSpPr/>
            <p:nvPr/>
          </p:nvSpPr>
          <p:spPr bwMode="auto">
            <a:xfrm>
              <a:off x="13458" y="6087"/>
              <a:ext cx="140" cy="140"/>
            </a:xfrm>
            <a:custGeom>
              <a:avLst/>
              <a:gdLst>
                <a:gd name="T0" fmla="*/ 65 w 65"/>
                <a:gd name="T1" fmla="*/ 35 h 65"/>
                <a:gd name="T2" fmla="*/ 65 w 65"/>
                <a:gd name="T3" fmla="*/ 35 h 65"/>
                <a:gd name="T4" fmla="*/ 61 w 65"/>
                <a:gd name="T5" fmla="*/ 48 h 65"/>
                <a:gd name="T6" fmla="*/ 57 w 65"/>
                <a:gd name="T7" fmla="*/ 56 h 65"/>
                <a:gd name="T8" fmla="*/ 44 w 65"/>
                <a:gd name="T9" fmla="*/ 65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5 h 65"/>
                <a:gd name="T16" fmla="*/ 9 w 65"/>
                <a:gd name="T17" fmla="*/ 56 h 65"/>
                <a:gd name="T18" fmla="*/ 4 w 65"/>
                <a:gd name="T19" fmla="*/ 48 h 65"/>
                <a:gd name="T20" fmla="*/ 0 w 65"/>
                <a:gd name="T21" fmla="*/ 35 h 65"/>
                <a:gd name="T22" fmla="*/ 0 w 65"/>
                <a:gd name="T23" fmla="*/ 35 h 65"/>
                <a:gd name="T24" fmla="*/ 4 w 65"/>
                <a:gd name="T25" fmla="*/ 22 h 65"/>
                <a:gd name="T26" fmla="*/ 9 w 65"/>
                <a:gd name="T27" fmla="*/ 13 h 65"/>
                <a:gd name="T28" fmla="*/ 22 w 65"/>
                <a:gd name="T29" fmla="*/ 4 h 65"/>
                <a:gd name="T30" fmla="*/ 35 w 65"/>
                <a:gd name="T31" fmla="*/ 0 h 65"/>
                <a:gd name="T32" fmla="*/ 35 w 65"/>
                <a:gd name="T33" fmla="*/ 0 h 65"/>
                <a:gd name="T34" fmla="*/ 44 w 65"/>
                <a:gd name="T35" fmla="*/ 4 h 65"/>
                <a:gd name="T36" fmla="*/ 57 w 65"/>
                <a:gd name="T37" fmla="*/ 13 h 65"/>
                <a:gd name="T38" fmla="*/ 61 w 65"/>
                <a:gd name="T39" fmla="*/ 22 h 65"/>
                <a:gd name="T40" fmla="*/ 65 w 65"/>
                <a:gd name="T41" fmla="*/ 35 h 65"/>
                <a:gd name="T42" fmla="*/ 65 w 65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1" y="48"/>
                  </a:lnTo>
                  <a:lnTo>
                    <a:pt x="57" y="56"/>
                  </a:lnTo>
                  <a:lnTo>
                    <a:pt x="44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9" y="56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9" y="13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4" y="4"/>
                  </a:lnTo>
                  <a:lnTo>
                    <a:pt x="57" y="13"/>
                  </a:lnTo>
                  <a:lnTo>
                    <a:pt x="61" y="22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51"/>
            <p:cNvSpPr/>
            <p:nvPr/>
          </p:nvSpPr>
          <p:spPr bwMode="auto">
            <a:xfrm>
              <a:off x="12744" y="5269"/>
              <a:ext cx="67" cy="67"/>
            </a:xfrm>
            <a:custGeom>
              <a:avLst/>
              <a:gdLst>
                <a:gd name="T0" fmla="*/ 31 w 31"/>
                <a:gd name="T1" fmla="*/ 13 h 31"/>
                <a:gd name="T2" fmla="*/ 31 w 31"/>
                <a:gd name="T3" fmla="*/ 13 h 31"/>
                <a:gd name="T4" fmla="*/ 26 w 31"/>
                <a:gd name="T5" fmla="*/ 26 h 31"/>
                <a:gd name="T6" fmla="*/ 18 w 31"/>
                <a:gd name="T7" fmla="*/ 31 h 31"/>
                <a:gd name="T8" fmla="*/ 18 w 31"/>
                <a:gd name="T9" fmla="*/ 31 h 31"/>
                <a:gd name="T10" fmla="*/ 5 w 31"/>
                <a:gd name="T11" fmla="*/ 26 h 31"/>
                <a:gd name="T12" fmla="*/ 0 w 31"/>
                <a:gd name="T13" fmla="*/ 13 h 31"/>
                <a:gd name="T14" fmla="*/ 0 w 31"/>
                <a:gd name="T15" fmla="*/ 13 h 31"/>
                <a:gd name="T16" fmla="*/ 5 w 31"/>
                <a:gd name="T17" fmla="*/ 5 h 31"/>
                <a:gd name="T18" fmla="*/ 18 w 31"/>
                <a:gd name="T19" fmla="*/ 0 h 31"/>
                <a:gd name="T20" fmla="*/ 18 w 31"/>
                <a:gd name="T21" fmla="*/ 0 h 31"/>
                <a:gd name="T22" fmla="*/ 26 w 31"/>
                <a:gd name="T23" fmla="*/ 5 h 31"/>
                <a:gd name="T24" fmla="*/ 31 w 31"/>
                <a:gd name="T25" fmla="*/ 13 h 31"/>
                <a:gd name="T26" fmla="*/ 31 w 31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31">
                  <a:moveTo>
                    <a:pt x="31" y="13"/>
                  </a:moveTo>
                  <a:lnTo>
                    <a:pt x="31" y="13"/>
                  </a:lnTo>
                  <a:lnTo>
                    <a:pt x="26" y="26"/>
                  </a:lnTo>
                  <a:lnTo>
                    <a:pt x="18" y="31"/>
                  </a:lnTo>
                  <a:lnTo>
                    <a:pt x="5" y="26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26" y="5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52"/>
            <p:cNvSpPr/>
            <p:nvPr/>
          </p:nvSpPr>
          <p:spPr bwMode="auto">
            <a:xfrm>
              <a:off x="12707" y="5232"/>
              <a:ext cx="140" cy="140"/>
            </a:xfrm>
            <a:custGeom>
              <a:avLst/>
              <a:gdLst>
                <a:gd name="T0" fmla="*/ 65 w 65"/>
                <a:gd name="T1" fmla="*/ 30 h 65"/>
                <a:gd name="T2" fmla="*/ 65 w 65"/>
                <a:gd name="T3" fmla="*/ 30 h 65"/>
                <a:gd name="T4" fmla="*/ 61 w 65"/>
                <a:gd name="T5" fmla="*/ 43 h 65"/>
                <a:gd name="T6" fmla="*/ 56 w 65"/>
                <a:gd name="T7" fmla="*/ 56 h 65"/>
                <a:gd name="T8" fmla="*/ 43 w 65"/>
                <a:gd name="T9" fmla="*/ 61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1 h 65"/>
                <a:gd name="T16" fmla="*/ 9 w 65"/>
                <a:gd name="T17" fmla="*/ 56 h 65"/>
                <a:gd name="T18" fmla="*/ 4 w 65"/>
                <a:gd name="T19" fmla="*/ 43 h 65"/>
                <a:gd name="T20" fmla="*/ 0 w 65"/>
                <a:gd name="T21" fmla="*/ 30 h 65"/>
                <a:gd name="T22" fmla="*/ 0 w 65"/>
                <a:gd name="T23" fmla="*/ 30 h 65"/>
                <a:gd name="T24" fmla="*/ 4 w 65"/>
                <a:gd name="T25" fmla="*/ 22 h 65"/>
                <a:gd name="T26" fmla="*/ 9 w 65"/>
                <a:gd name="T27" fmla="*/ 8 h 65"/>
                <a:gd name="T28" fmla="*/ 22 w 65"/>
                <a:gd name="T29" fmla="*/ 4 h 65"/>
                <a:gd name="T30" fmla="*/ 35 w 65"/>
                <a:gd name="T31" fmla="*/ 0 h 65"/>
                <a:gd name="T32" fmla="*/ 35 w 65"/>
                <a:gd name="T33" fmla="*/ 0 h 65"/>
                <a:gd name="T34" fmla="*/ 43 w 65"/>
                <a:gd name="T35" fmla="*/ 4 h 65"/>
                <a:gd name="T36" fmla="*/ 56 w 65"/>
                <a:gd name="T37" fmla="*/ 8 h 65"/>
                <a:gd name="T38" fmla="*/ 61 w 65"/>
                <a:gd name="T39" fmla="*/ 22 h 65"/>
                <a:gd name="T40" fmla="*/ 65 w 65"/>
                <a:gd name="T41" fmla="*/ 30 h 65"/>
                <a:gd name="T42" fmla="*/ 65 w 65"/>
                <a:gd name="T43" fmla="*/ 30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1" y="43"/>
                  </a:lnTo>
                  <a:lnTo>
                    <a:pt x="56" y="56"/>
                  </a:lnTo>
                  <a:lnTo>
                    <a:pt x="43" y="61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9" y="56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4" y="22"/>
                  </a:lnTo>
                  <a:lnTo>
                    <a:pt x="9" y="8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3" y="4"/>
                  </a:lnTo>
                  <a:lnTo>
                    <a:pt x="56" y="8"/>
                  </a:lnTo>
                  <a:lnTo>
                    <a:pt x="61" y="22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53"/>
            <p:cNvSpPr/>
            <p:nvPr/>
          </p:nvSpPr>
          <p:spPr bwMode="auto">
            <a:xfrm>
              <a:off x="10838" y="6049"/>
              <a:ext cx="56" cy="58"/>
            </a:xfrm>
            <a:custGeom>
              <a:avLst/>
              <a:gdLst>
                <a:gd name="T0" fmla="*/ 26 w 26"/>
                <a:gd name="T1" fmla="*/ 14 h 27"/>
                <a:gd name="T2" fmla="*/ 26 w 26"/>
                <a:gd name="T3" fmla="*/ 14 h 27"/>
                <a:gd name="T4" fmla="*/ 26 w 26"/>
                <a:gd name="T5" fmla="*/ 22 h 27"/>
                <a:gd name="T6" fmla="*/ 13 w 26"/>
                <a:gd name="T7" fmla="*/ 27 h 27"/>
                <a:gd name="T8" fmla="*/ 13 w 26"/>
                <a:gd name="T9" fmla="*/ 27 h 27"/>
                <a:gd name="T10" fmla="*/ 4 w 26"/>
                <a:gd name="T11" fmla="*/ 22 h 27"/>
                <a:gd name="T12" fmla="*/ 0 w 26"/>
                <a:gd name="T13" fmla="*/ 14 h 27"/>
                <a:gd name="T14" fmla="*/ 0 w 26"/>
                <a:gd name="T15" fmla="*/ 14 h 27"/>
                <a:gd name="T16" fmla="*/ 4 w 26"/>
                <a:gd name="T17" fmla="*/ 0 h 27"/>
                <a:gd name="T18" fmla="*/ 13 w 26"/>
                <a:gd name="T19" fmla="*/ 0 h 27"/>
                <a:gd name="T20" fmla="*/ 13 w 26"/>
                <a:gd name="T21" fmla="*/ 0 h 27"/>
                <a:gd name="T22" fmla="*/ 26 w 26"/>
                <a:gd name="T23" fmla="*/ 0 h 27"/>
                <a:gd name="T24" fmla="*/ 26 w 26"/>
                <a:gd name="T25" fmla="*/ 14 h 27"/>
                <a:gd name="T26" fmla="*/ 26 w 26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7">
                  <a:moveTo>
                    <a:pt x="26" y="14"/>
                  </a:moveTo>
                  <a:lnTo>
                    <a:pt x="26" y="14"/>
                  </a:lnTo>
                  <a:lnTo>
                    <a:pt x="26" y="22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54"/>
            <p:cNvSpPr/>
            <p:nvPr/>
          </p:nvSpPr>
          <p:spPr bwMode="auto">
            <a:xfrm>
              <a:off x="10799" y="6003"/>
              <a:ext cx="142" cy="140"/>
            </a:xfrm>
            <a:custGeom>
              <a:avLst/>
              <a:gdLst>
                <a:gd name="T0" fmla="*/ 66 w 66"/>
                <a:gd name="T1" fmla="*/ 35 h 65"/>
                <a:gd name="T2" fmla="*/ 66 w 66"/>
                <a:gd name="T3" fmla="*/ 35 h 65"/>
                <a:gd name="T4" fmla="*/ 61 w 66"/>
                <a:gd name="T5" fmla="*/ 48 h 65"/>
                <a:gd name="T6" fmla="*/ 52 w 66"/>
                <a:gd name="T7" fmla="*/ 56 h 65"/>
                <a:gd name="T8" fmla="*/ 44 w 66"/>
                <a:gd name="T9" fmla="*/ 65 h 65"/>
                <a:gd name="T10" fmla="*/ 31 w 66"/>
                <a:gd name="T11" fmla="*/ 65 h 65"/>
                <a:gd name="T12" fmla="*/ 31 w 66"/>
                <a:gd name="T13" fmla="*/ 65 h 65"/>
                <a:gd name="T14" fmla="*/ 18 w 66"/>
                <a:gd name="T15" fmla="*/ 65 h 65"/>
                <a:gd name="T16" fmla="*/ 9 w 66"/>
                <a:gd name="T17" fmla="*/ 56 h 65"/>
                <a:gd name="T18" fmla="*/ 0 w 66"/>
                <a:gd name="T19" fmla="*/ 48 h 65"/>
                <a:gd name="T20" fmla="*/ 0 w 66"/>
                <a:gd name="T21" fmla="*/ 35 h 65"/>
                <a:gd name="T22" fmla="*/ 0 w 66"/>
                <a:gd name="T23" fmla="*/ 35 h 65"/>
                <a:gd name="T24" fmla="*/ 0 w 66"/>
                <a:gd name="T25" fmla="*/ 21 h 65"/>
                <a:gd name="T26" fmla="*/ 9 w 66"/>
                <a:gd name="T27" fmla="*/ 8 h 65"/>
                <a:gd name="T28" fmla="*/ 18 w 66"/>
                <a:gd name="T29" fmla="*/ 4 h 65"/>
                <a:gd name="T30" fmla="*/ 31 w 66"/>
                <a:gd name="T31" fmla="*/ 0 h 65"/>
                <a:gd name="T32" fmla="*/ 31 w 66"/>
                <a:gd name="T33" fmla="*/ 0 h 65"/>
                <a:gd name="T34" fmla="*/ 44 w 66"/>
                <a:gd name="T35" fmla="*/ 4 h 65"/>
                <a:gd name="T36" fmla="*/ 52 w 66"/>
                <a:gd name="T37" fmla="*/ 8 h 65"/>
                <a:gd name="T38" fmla="*/ 61 w 66"/>
                <a:gd name="T39" fmla="*/ 21 h 65"/>
                <a:gd name="T40" fmla="*/ 66 w 66"/>
                <a:gd name="T41" fmla="*/ 35 h 65"/>
                <a:gd name="T42" fmla="*/ 66 w 66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5">
                  <a:moveTo>
                    <a:pt x="66" y="35"/>
                  </a:moveTo>
                  <a:lnTo>
                    <a:pt x="66" y="35"/>
                  </a:lnTo>
                  <a:lnTo>
                    <a:pt x="61" y="48"/>
                  </a:lnTo>
                  <a:lnTo>
                    <a:pt x="52" y="56"/>
                  </a:lnTo>
                  <a:lnTo>
                    <a:pt x="44" y="65"/>
                  </a:lnTo>
                  <a:lnTo>
                    <a:pt x="31" y="65"/>
                  </a:lnTo>
                  <a:lnTo>
                    <a:pt x="18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2" y="8"/>
                  </a:lnTo>
                  <a:lnTo>
                    <a:pt x="61" y="21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5"/>
            <p:cNvSpPr/>
            <p:nvPr/>
          </p:nvSpPr>
          <p:spPr bwMode="auto">
            <a:xfrm>
              <a:off x="9249" y="4546"/>
              <a:ext cx="56" cy="65"/>
            </a:xfrm>
            <a:custGeom>
              <a:avLst/>
              <a:gdLst>
                <a:gd name="T0" fmla="*/ 26 w 26"/>
                <a:gd name="T1" fmla="*/ 13 h 30"/>
                <a:gd name="T2" fmla="*/ 26 w 26"/>
                <a:gd name="T3" fmla="*/ 13 h 30"/>
                <a:gd name="T4" fmla="*/ 26 w 26"/>
                <a:gd name="T5" fmla="*/ 26 h 30"/>
                <a:gd name="T6" fmla="*/ 13 w 26"/>
                <a:gd name="T7" fmla="*/ 30 h 30"/>
                <a:gd name="T8" fmla="*/ 13 w 26"/>
                <a:gd name="T9" fmla="*/ 30 h 30"/>
                <a:gd name="T10" fmla="*/ 4 w 26"/>
                <a:gd name="T11" fmla="*/ 26 h 30"/>
                <a:gd name="T12" fmla="*/ 0 w 26"/>
                <a:gd name="T13" fmla="*/ 13 h 30"/>
                <a:gd name="T14" fmla="*/ 0 w 26"/>
                <a:gd name="T15" fmla="*/ 13 h 30"/>
                <a:gd name="T16" fmla="*/ 4 w 26"/>
                <a:gd name="T17" fmla="*/ 4 h 30"/>
                <a:gd name="T18" fmla="*/ 13 w 26"/>
                <a:gd name="T19" fmla="*/ 0 h 30"/>
                <a:gd name="T20" fmla="*/ 13 w 26"/>
                <a:gd name="T21" fmla="*/ 0 h 30"/>
                <a:gd name="T22" fmla="*/ 26 w 26"/>
                <a:gd name="T23" fmla="*/ 4 h 30"/>
                <a:gd name="T24" fmla="*/ 26 w 26"/>
                <a:gd name="T25" fmla="*/ 13 h 30"/>
                <a:gd name="T26" fmla="*/ 26 w 26"/>
                <a:gd name="T27" fmla="*/ 13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6" y="26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6"/>
            <p:cNvSpPr/>
            <p:nvPr/>
          </p:nvSpPr>
          <p:spPr bwMode="auto">
            <a:xfrm>
              <a:off x="9212" y="4509"/>
              <a:ext cx="140" cy="140"/>
            </a:xfrm>
            <a:custGeom>
              <a:avLst/>
              <a:gdLst>
                <a:gd name="T0" fmla="*/ 65 w 65"/>
                <a:gd name="T1" fmla="*/ 30 h 65"/>
                <a:gd name="T2" fmla="*/ 65 w 65"/>
                <a:gd name="T3" fmla="*/ 30 h 65"/>
                <a:gd name="T4" fmla="*/ 61 w 65"/>
                <a:gd name="T5" fmla="*/ 43 h 65"/>
                <a:gd name="T6" fmla="*/ 52 w 65"/>
                <a:gd name="T7" fmla="*/ 56 h 65"/>
                <a:gd name="T8" fmla="*/ 43 w 65"/>
                <a:gd name="T9" fmla="*/ 61 h 65"/>
                <a:gd name="T10" fmla="*/ 30 w 65"/>
                <a:gd name="T11" fmla="*/ 65 h 65"/>
                <a:gd name="T12" fmla="*/ 30 w 65"/>
                <a:gd name="T13" fmla="*/ 65 h 65"/>
                <a:gd name="T14" fmla="*/ 17 w 65"/>
                <a:gd name="T15" fmla="*/ 61 h 65"/>
                <a:gd name="T16" fmla="*/ 8 w 65"/>
                <a:gd name="T17" fmla="*/ 56 h 65"/>
                <a:gd name="T18" fmla="*/ 0 w 65"/>
                <a:gd name="T19" fmla="*/ 43 h 65"/>
                <a:gd name="T20" fmla="*/ 0 w 65"/>
                <a:gd name="T21" fmla="*/ 30 h 65"/>
                <a:gd name="T22" fmla="*/ 0 w 65"/>
                <a:gd name="T23" fmla="*/ 30 h 65"/>
                <a:gd name="T24" fmla="*/ 0 w 65"/>
                <a:gd name="T25" fmla="*/ 17 h 65"/>
                <a:gd name="T26" fmla="*/ 8 w 65"/>
                <a:gd name="T27" fmla="*/ 8 h 65"/>
                <a:gd name="T28" fmla="*/ 17 w 65"/>
                <a:gd name="T29" fmla="*/ 0 h 65"/>
                <a:gd name="T30" fmla="*/ 30 w 65"/>
                <a:gd name="T31" fmla="*/ 0 h 65"/>
                <a:gd name="T32" fmla="*/ 30 w 65"/>
                <a:gd name="T33" fmla="*/ 0 h 65"/>
                <a:gd name="T34" fmla="*/ 43 w 65"/>
                <a:gd name="T35" fmla="*/ 0 h 65"/>
                <a:gd name="T36" fmla="*/ 52 w 65"/>
                <a:gd name="T37" fmla="*/ 8 h 65"/>
                <a:gd name="T38" fmla="*/ 61 w 65"/>
                <a:gd name="T39" fmla="*/ 17 h 65"/>
                <a:gd name="T40" fmla="*/ 65 w 65"/>
                <a:gd name="T41" fmla="*/ 30 h 65"/>
                <a:gd name="T42" fmla="*/ 65 w 65"/>
                <a:gd name="T43" fmla="*/ 30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0"/>
                  </a:moveTo>
                  <a:lnTo>
                    <a:pt x="65" y="30"/>
                  </a:lnTo>
                  <a:lnTo>
                    <a:pt x="61" y="43"/>
                  </a:lnTo>
                  <a:lnTo>
                    <a:pt x="52" y="56"/>
                  </a:lnTo>
                  <a:lnTo>
                    <a:pt x="43" y="61"/>
                  </a:lnTo>
                  <a:lnTo>
                    <a:pt x="30" y="65"/>
                  </a:lnTo>
                  <a:lnTo>
                    <a:pt x="17" y="61"/>
                  </a:lnTo>
                  <a:lnTo>
                    <a:pt x="8" y="56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2" y="8"/>
                  </a:lnTo>
                  <a:lnTo>
                    <a:pt x="61" y="17"/>
                  </a:lnTo>
                  <a:lnTo>
                    <a:pt x="65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90"/>
            <p:cNvSpPr/>
            <p:nvPr/>
          </p:nvSpPr>
          <p:spPr bwMode="auto">
            <a:xfrm>
              <a:off x="8450" y="5805"/>
              <a:ext cx="1513" cy="1973"/>
            </a:xfrm>
            <a:custGeom>
              <a:avLst/>
              <a:gdLst>
                <a:gd name="T0" fmla="*/ 527 w 701"/>
                <a:gd name="T1" fmla="*/ 39 h 914"/>
                <a:gd name="T2" fmla="*/ 514 w 701"/>
                <a:gd name="T3" fmla="*/ 48 h 914"/>
                <a:gd name="T4" fmla="*/ 461 w 701"/>
                <a:gd name="T5" fmla="*/ 100 h 914"/>
                <a:gd name="T6" fmla="*/ 427 w 701"/>
                <a:gd name="T7" fmla="*/ 148 h 914"/>
                <a:gd name="T8" fmla="*/ 414 w 701"/>
                <a:gd name="T9" fmla="*/ 174 h 914"/>
                <a:gd name="T10" fmla="*/ 374 w 701"/>
                <a:gd name="T11" fmla="*/ 183 h 914"/>
                <a:gd name="T12" fmla="*/ 331 w 701"/>
                <a:gd name="T13" fmla="*/ 179 h 914"/>
                <a:gd name="T14" fmla="*/ 287 w 701"/>
                <a:gd name="T15" fmla="*/ 161 h 914"/>
                <a:gd name="T16" fmla="*/ 253 w 701"/>
                <a:gd name="T17" fmla="*/ 174 h 914"/>
                <a:gd name="T18" fmla="*/ 205 w 701"/>
                <a:gd name="T19" fmla="*/ 205 h 914"/>
                <a:gd name="T20" fmla="*/ 196 w 701"/>
                <a:gd name="T21" fmla="*/ 218 h 914"/>
                <a:gd name="T22" fmla="*/ 135 w 701"/>
                <a:gd name="T23" fmla="*/ 305 h 914"/>
                <a:gd name="T24" fmla="*/ 118 w 701"/>
                <a:gd name="T25" fmla="*/ 309 h 914"/>
                <a:gd name="T26" fmla="*/ 83 w 701"/>
                <a:gd name="T27" fmla="*/ 314 h 914"/>
                <a:gd name="T28" fmla="*/ 70 w 701"/>
                <a:gd name="T29" fmla="*/ 318 h 914"/>
                <a:gd name="T30" fmla="*/ 31 w 701"/>
                <a:gd name="T31" fmla="*/ 335 h 914"/>
                <a:gd name="T32" fmla="*/ 0 w 701"/>
                <a:gd name="T33" fmla="*/ 357 h 914"/>
                <a:gd name="T34" fmla="*/ 17 w 701"/>
                <a:gd name="T35" fmla="*/ 379 h 914"/>
                <a:gd name="T36" fmla="*/ 26 w 701"/>
                <a:gd name="T37" fmla="*/ 436 h 914"/>
                <a:gd name="T38" fmla="*/ 39 w 701"/>
                <a:gd name="T39" fmla="*/ 466 h 914"/>
                <a:gd name="T40" fmla="*/ 44 w 701"/>
                <a:gd name="T41" fmla="*/ 466 h 914"/>
                <a:gd name="T42" fmla="*/ 52 w 701"/>
                <a:gd name="T43" fmla="*/ 453 h 914"/>
                <a:gd name="T44" fmla="*/ 74 w 701"/>
                <a:gd name="T45" fmla="*/ 427 h 914"/>
                <a:gd name="T46" fmla="*/ 91 w 701"/>
                <a:gd name="T47" fmla="*/ 422 h 914"/>
                <a:gd name="T48" fmla="*/ 118 w 701"/>
                <a:gd name="T49" fmla="*/ 440 h 914"/>
                <a:gd name="T50" fmla="*/ 135 w 701"/>
                <a:gd name="T51" fmla="*/ 466 h 914"/>
                <a:gd name="T52" fmla="*/ 144 w 701"/>
                <a:gd name="T53" fmla="*/ 592 h 914"/>
                <a:gd name="T54" fmla="*/ 200 w 701"/>
                <a:gd name="T55" fmla="*/ 679 h 914"/>
                <a:gd name="T56" fmla="*/ 205 w 701"/>
                <a:gd name="T57" fmla="*/ 714 h 914"/>
                <a:gd name="T58" fmla="*/ 226 w 701"/>
                <a:gd name="T59" fmla="*/ 766 h 914"/>
                <a:gd name="T60" fmla="*/ 270 w 701"/>
                <a:gd name="T61" fmla="*/ 810 h 914"/>
                <a:gd name="T62" fmla="*/ 340 w 701"/>
                <a:gd name="T63" fmla="*/ 866 h 914"/>
                <a:gd name="T64" fmla="*/ 400 w 701"/>
                <a:gd name="T65" fmla="*/ 914 h 914"/>
                <a:gd name="T66" fmla="*/ 405 w 701"/>
                <a:gd name="T67" fmla="*/ 888 h 914"/>
                <a:gd name="T68" fmla="*/ 374 w 701"/>
                <a:gd name="T69" fmla="*/ 827 h 914"/>
                <a:gd name="T70" fmla="*/ 387 w 701"/>
                <a:gd name="T71" fmla="*/ 832 h 914"/>
                <a:gd name="T72" fmla="*/ 414 w 701"/>
                <a:gd name="T73" fmla="*/ 840 h 914"/>
                <a:gd name="T74" fmla="*/ 405 w 701"/>
                <a:gd name="T75" fmla="*/ 823 h 914"/>
                <a:gd name="T76" fmla="*/ 340 w 701"/>
                <a:gd name="T77" fmla="*/ 758 h 914"/>
                <a:gd name="T78" fmla="*/ 353 w 701"/>
                <a:gd name="T79" fmla="*/ 627 h 914"/>
                <a:gd name="T80" fmla="*/ 353 w 701"/>
                <a:gd name="T81" fmla="*/ 631 h 914"/>
                <a:gd name="T82" fmla="*/ 374 w 701"/>
                <a:gd name="T83" fmla="*/ 601 h 914"/>
                <a:gd name="T84" fmla="*/ 418 w 701"/>
                <a:gd name="T85" fmla="*/ 575 h 914"/>
                <a:gd name="T86" fmla="*/ 496 w 701"/>
                <a:gd name="T87" fmla="*/ 562 h 914"/>
                <a:gd name="T88" fmla="*/ 548 w 701"/>
                <a:gd name="T89" fmla="*/ 570 h 914"/>
                <a:gd name="T90" fmla="*/ 570 w 701"/>
                <a:gd name="T91" fmla="*/ 570 h 914"/>
                <a:gd name="T92" fmla="*/ 575 w 701"/>
                <a:gd name="T93" fmla="*/ 557 h 914"/>
                <a:gd name="T94" fmla="*/ 583 w 701"/>
                <a:gd name="T95" fmla="*/ 536 h 914"/>
                <a:gd name="T96" fmla="*/ 588 w 701"/>
                <a:gd name="T97" fmla="*/ 475 h 914"/>
                <a:gd name="T98" fmla="*/ 588 w 701"/>
                <a:gd name="T99" fmla="*/ 422 h 914"/>
                <a:gd name="T100" fmla="*/ 622 w 701"/>
                <a:gd name="T101" fmla="*/ 409 h 914"/>
                <a:gd name="T102" fmla="*/ 653 w 701"/>
                <a:gd name="T103" fmla="*/ 379 h 914"/>
                <a:gd name="T104" fmla="*/ 662 w 701"/>
                <a:gd name="T105" fmla="*/ 353 h 914"/>
                <a:gd name="T106" fmla="*/ 653 w 701"/>
                <a:gd name="T107" fmla="*/ 331 h 914"/>
                <a:gd name="T108" fmla="*/ 640 w 701"/>
                <a:gd name="T109" fmla="*/ 318 h 914"/>
                <a:gd name="T110" fmla="*/ 575 w 701"/>
                <a:gd name="T111" fmla="*/ 253 h 914"/>
                <a:gd name="T112" fmla="*/ 553 w 701"/>
                <a:gd name="T113" fmla="*/ 214 h 914"/>
                <a:gd name="T114" fmla="*/ 566 w 701"/>
                <a:gd name="T115" fmla="*/ 179 h 914"/>
                <a:gd name="T116" fmla="*/ 588 w 701"/>
                <a:gd name="T117" fmla="*/ 161 h 914"/>
                <a:gd name="T118" fmla="*/ 688 w 701"/>
                <a:gd name="T119" fmla="*/ 87 h 914"/>
                <a:gd name="T120" fmla="*/ 701 w 701"/>
                <a:gd name="T121" fmla="*/ 26 h 914"/>
                <a:gd name="T122" fmla="*/ 696 w 701"/>
                <a:gd name="T123" fmla="*/ 0 h 9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1" h="914">
                  <a:moveTo>
                    <a:pt x="575" y="9"/>
                  </a:moveTo>
                  <a:lnTo>
                    <a:pt x="527" y="39"/>
                  </a:lnTo>
                  <a:lnTo>
                    <a:pt x="514" y="48"/>
                  </a:lnTo>
                  <a:lnTo>
                    <a:pt x="479" y="79"/>
                  </a:lnTo>
                  <a:lnTo>
                    <a:pt x="461" y="100"/>
                  </a:lnTo>
                  <a:lnTo>
                    <a:pt x="440" y="122"/>
                  </a:lnTo>
                  <a:lnTo>
                    <a:pt x="427" y="148"/>
                  </a:lnTo>
                  <a:lnTo>
                    <a:pt x="414" y="174"/>
                  </a:lnTo>
                  <a:lnTo>
                    <a:pt x="400" y="179"/>
                  </a:lnTo>
                  <a:lnTo>
                    <a:pt x="374" y="183"/>
                  </a:lnTo>
                  <a:lnTo>
                    <a:pt x="353" y="183"/>
                  </a:lnTo>
                  <a:lnTo>
                    <a:pt x="331" y="179"/>
                  </a:lnTo>
                  <a:lnTo>
                    <a:pt x="309" y="174"/>
                  </a:lnTo>
                  <a:lnTo>
                    <a:pt x="287" y="161"/>
                  </a:lnTo>
                  <a:lnTo>
                    <a:pt x="253" y="174"/>
                  </a:lnTo>
                  <a:lnTo>
                    <a:pt x="222" y="192"/>
                  </a:lnTo>
                  <a:lnTo>
                    <a:pt x="205" y="205"/>
                  </a:lnTo>
                  <a:lnTo>
                    <a:pt x="196" y="218"/>
                  </a:lnTo>
                  <a:lnTo>
                    <a:pt x="152" y="279"/>
                  </a:lnTo>
                  <a:lnTo>
                    <a:pt x="135" y="305"/>
                  </a:lnTo>
                  <a:lnTo>
                    <a:pt x="118" y="309"/>
                  </a:lnTo>
                  <a:lnTo>
                    <a:pt x="105" y="314"/>
                  </a:lnTo>
                  <a:lnTo>
                    <a:pt x="83" y="314"/>
                  </a:lnTo>
                  <a:lnTo>
                    <a:pt x="70" y="318"/>
                  </a:lnTo>
                  <a:lnTo>
                    <a:pt x="57" y="322"/>
                  </a:lnTo>
                  <a:lnTo>
                    <a:pt x="31" y="335"/>
                  </a:lnTo>
                  <a:lnTo>
                    <a:pt x="0" y="357"/>
                  </a:lnTo>
                  <a:lnTo>
                    <a:pt x="17" y="379"/>
                  </a:lnTo>
                  <a:lnTo>
                    <a:pt x="22" y="396"/>
                  </a:lnTo>
                  <a:lnTo>
                    <a:pt x="26" y="436"/>
                  </a:lnTo>
                  <a:lnTo>
                    <a:pt x="35" y="453"/>
                  </a:lnTo>
                  <a:lnTo>
                    <a:pt x="39" y="466"/>
                  </a:lnTo>
                  <a:lnTo>
                    <a:pt x="44" y="466"/>
                  </a:lnTo>
                  <a:lnTo>
                    <a:pt x="52" y="453"/>
                  </a:lnTo>
                  <a:lnTo>
                    <a:pt x="65" y="431"/>
                  </a:lnTo>
                  <a:lnTo>
                    <a:pt x="74" y="427"/>
                  </a:lnTo>
                  <a:lnTo>
                    <a:pt x="78" y="422"/>
                  </a:lnTo>
                  <a:lnTo>
                    <a:pt x="91" y="422"/>
                  </a:lnTo>
                  <a:lnTo>
                    <a:pt x="105" y="431"/>
                  </a:lnTo>
                  <a:lnTo>
                    <a:pt x="118" y="440"/>
                  </a:lnTo>
                  <a:lnTo>
                    <a:pt x="126" y="453"/>
                  </a:lnTo>
                  <a:lnTo>
                    <a:pt x="135" y="466"/>
                  </a:lnTo>
                  <a:lnTo>
                    <a:pt x="144" y="592"/>
                  </a:lnTo>
                  <a:lnTo>
                    <a:pt x="183" y="649"/>
                  </a:lnTo>
                  <a:lnTo>
                    <a:pt x="200" y="679"/>
                  </a:lnTo>
                  <a:lnTo>
                    <a:pt x="205" y="714"/>
                  </a:lnTo>
                  <a:lnTo>
                    <a:pt x="213" y="740"/>
                  </a:lnTo>
                  <a:lnTo>
                    <a:pt x="226" y="766"/>
                  </a:lnTo>
                  <a:lnTo>
                    <a:pt x="239" y="784"/>
                  </a:lnTo>
                  <a:lnTo>
                    <a:pt x="270" y="810"/>
                  </a:lnTo>
                  <a:lnTo>
                    <a:pt x="283" y="819"/>
                  </a:lnTo>
                  <a:lnTo>
                    <a:pt x="340" y="866"/>
                  </a:lnTo>
                  <a:lnTo>
                    <a:pt x="400" y="914"/>
                  </a:lnTo>
                  <a:lnTo>
                    <a:pt x="418" y="906"/>
                  </a:lnTo>
                  <a:lnTo>
                    <a:pt x="405" y="888"/>
                  </a:lnTo>
                  <a:lnTo>
                    <a:pt x="361" y="823"/>
                  </a:lnTo>
                  <a:lnTo>
                    <a:pt x="374" y="827"/>
                  </a:lnTo>
                  <a:lnTo>
                    <a:pt x="387" y="832"/>
                  </a:lnTo>
                  <a:lnTo>
                    <a:pt x="409" y="840"/>
                  </a:lnTo>
                  <a:lnTo>
                    <a:pt x="414" y="840"/>
                  </a:lnTo>
                  <a:lnTo>
                    <a:pt x="414" y="836"/>
                  </a:lnTo>
                  <a:lnTo>
                    <a:pt x="405" y="823"/>
                  </a:lnTo>
                  <a:lnTo>
                    <a:pt x="379" y="797"/>
                  </a:lnTo>
                  <a:lnTo>
                    <a:pt x="340" y="758"/>
                  </a:lnTo>
                  <a:lnTo>
                    <a:pt x="353" y="627"/>
                  </a:lnTo>
                  <a:lnTo>
                    <a:pt x="353" y="631"/>
                  </a:lnTo>
                  <a:lnTo>
                    <a:pt x="361" y="614"/>
                  </a:lnTo>
                  <a:lnTo>
                    <a:pt x="374" y="601"/>
                  </a:lnTo>
                  <a:lnTo>
                    <a:pt x="392" y="584"/>
                  </a:lnTo>
                  <a:lnTo>
                    <a:pt x="418" y="575"/>
                  </a:lnTo>
                  <a:lnTo>
                    <a:pt x="453" y="566"/>
                  </a:lnTo>
                  <a:lnTo>
                    <a:pt x="496" y="562"/>
                  </a:lnTo>
                  <a:lnTo>
                    <a:pt x="548" y="570"/>
                  </a:lnTo>
                  <a:lnTo>
                    <a:pt x="566" y="575"/>
                  </a:lnTo>
                  <a:lnTo>
                    <a:pt x="570" y="570"/>
                  </a:lnTo>
                  <a:lnTo>
                    <a:pt x="575" y="557"/>
                  </a:lnTo>
                  <a:lnTo>
                    <a:pt x="583" y="536"/>
                  </a:lnTo>
                  <a:lnTo>
                    <a:pt x="588" y="514"/>
                  </a:lnTo>
                  <a:lnTo>
                    <a:pt x="588" y="475"/>
                  </a:lnTo>
                  <a:lnTo>
                    <a:pt x="588" y="422"/>
                  </a:lnTo>
                  <a:lnTo>
                    <a:pt x="605" y="414"/>
                  </a:lnTo>
                  <a:lnTo>
                    <a:pt x="622" y="409"/>
                  </a:lnTo>
                  <a:lnTo>
                    <a:pt x="640" y="396"/>
                  </a:lnTo>
                  <a:lnTo>
                    <a:pt x="653" y="379"/>
                  </a:lnTo>
                  <a:lnTo>
                    <a:pt x="662" y="362"/>
                  </a:lnTo>
                  <a:lnTo>
                    <a:pt x="662" y="353"/>
                  </a:lnTo>
                  <a:lnTo>
                    <a:pt x="657" y="340"/>
                  </a:lnTo>
                  <a:lnTo>
                    <a:pt x="653" y="331"/>
                  </a:lnTo>
                  <a:lnTo>
                    <a:pt x="640" y="318"/>
                  </a:lnTo>
                  <a:lnTo>
                    <a:pt x="592" y="270"/>
                  </a:lnTo>
                  <a:lnTo>
                    <a:pt x="575" y="253"/>
                  </a:lnTo>
                  <a:lnTo>
                    <a:pt x="562" y="231"/>
                  </a:lnTo>
                  <a:lnTo>
                    <a:pt x="553" y="214"/>
                  </a:lnTo>
                  <a:lnTo>
                    <a:pt x="553" y="196"/>
                  </a:lnTo>
                  <a:lnTo>
                    <a:pt x="566" y="179"/>
                  </a:lnTo>
                  <a:lnTo>
                    <a:pt x="588" y="161"/>
                  </a:lnTo>
                  <a:lnTo>
                    <a:pt x="688" y="87"/>
                  </a:lnTo>
                  <a:lnTo>
                    <a:pt x="696" y="53"/>
                  </a:lnTo>
                  <a:lnTo>
                    <a:pt x="701" y="26"/>
                  </a:lnTo>
                  <a:lnTo>
                    <a:pt x="701" y="13"/>
                  </a:lnTo>
                  <a:lnTo>
                    <a:pt x="696" y="0"/>
                  </a:lnTo>
                  <a:lnTo>
                    <a:pt x="575" y="9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95"/>
            <p:cNvSpPr/>
            <p:nvPr/>
          </p:nvSpPr>
          <p:spPr bwMode="auto">
            <a:xfrm>
              <a:off x="6280" y="5176"/>
              <a:ext cx="1962" cy="2368"/>
            </a:xfrm>
            <a:custGeom>
              <a:avLst/>
              <a:gdLst>
                <a:gd name="T0" fmla="*/ 888 w 909"/>
                <a:gd name="T1" fmla="*/ 531 h 1097"/>
                <a:gd name="T2" fmla="*/ 883 w 909"/>
                <a:gd name="T3" fmla="*/ 492 h 1097"/>
                <a:gd name="T4" fmla="*/ 844 w 909"/>
                <a:gd name="T5" fmla="*/ 474 h 1097"/>
                <a:gd name="T6" fmla="*/ 814 w 909"/>
                <a:gd name="T7" fmla="*/ 383 h 1097"/>
                <a:gd name="T8" fmla="*/ 822 w 909"/>
                <a:gd name="T9" fmla="*/ 335 h 1097"/>
                <a:gd name="T10" fmla="*/ 757 w 909"/>
                <a:gd name="T11" fmla="*/ 278 h 1097"/>
                <a:gd name="T12" fmla="*/ 713 w 909"/>
                <a:gd name="T13" fmla="*/ 256 h 1097"/>
                <a:gd name="T14" fmla="*/ 718 w 909"/>
                <a:gd name="T15" fmla="*/ 209 h 1097"/>
                <a:gd name="T16" fmla="*/ 692 w 909"/>
                <a:gd name="T17" fmla="*/ 182 h 1097"/>
                <a:gd name="T18" fmla="*/ 670 w 909"/>
                <a:gd name="T19" fmla="*/ 135 h 1097"/>
                <a:gd name="T20" fmla="*/ 670 w 909"/>
                <a:gd name="T21" fmla="*/ 108 h 1097"/>
                <a:gd name="T22" fmla="*/ 657 w 909"/>
                <a:gd name="T23" fmla="*/ 52 h 1097"/>
                <a:gd name="T24" fmla="*/ 609 w 909"/>
                <a:gd name="T25" fmla="*/ 13 h 1097"/>
                <a:gd name="T26" fmla="*/ 535 w 909"/>
                <a:gd name="T27" fmla="*/ 108 h 1097"/>
                <a:gd name="T28" fmla="*/ 461 w 909"/>
                <a:gd name="T29" fmla="*/ 104 h 1097"/>
                <a:gd name="T30" fmla="*/ 365 w 909"/>
                <a:gd name="T31" fmla="*/ 78 h 1097"/>
                <a:gd name="T32" fmla="*/ 335 w 909"/>
                <a:gd name="T33" fmla="*/ 108 h 1097"/>
                <a:gd name="T34" fmla="*/ 326 w 909"/>
                <a:gd name="T35" fmla="*/ 148 h 1097"/>
                <a:gd name="T36" fmla="*/ 335 w 909"/>
                <a:gd name="T37" fmla="*/ 178 h 1097"/>
                <a:gd name="T38" fmla="*/ 352 w 909"/>
                <a:gd name="T39" fmla="*/ 248 h 1097"/>
                <a:gd name="T40" fmla="*/ 335 w 909"/>
                <a:gd name="T41" fmla="*/ 283 h 1097"/>
                <a:gd name="T42" fmla="*/ 309 w 909"/>
                <a:gd name="T43" fmla="*/ 291 h 1097"/>
                <a:gd name="T44" fmla="*/ 296 w 909"/>
                <a:gd name="T45" fmla="*/ 344 h 1097"/>
                <a:gd name="T46" fmla="*/ 243 w 909"/>
                <a:gd name="T47" fmla="*/ 383 h 1097"/>
                <a:gd name="T48" fmla="*/ 182 w 909"/>
                <a:gd name="T49" fmla="*/ 387 h 1097"/>
                <a:gd name="T50" fmla="*/ 100 w 909"/>
                <a:gd name="T51" fmla="*/ 505 h 1097"/>
                <a:gd name="T52" fmla="*/ 74 w 909"/>
                <a:gd name="T53" fmla="*/ 531 h 1097"/>
                <a:gd name="T54" fmla="*/ 21 w 909"/>
                <a:gd name="T55" fmla="*/ 622 h 1097"/>
                <a:gd name="T56" fmla="*/ 0 w 909"/>
                <a:gd name="T57" fmla="*/ 718 h 1097"/>
                <a:gd name="T58" fmla="*/ 34 w 909"/>
                <a:gd name="T59" fmla="*/ 731 h 1097"/>
                <a:gd name="T60" fmla="*/ 56 w 909"/>
                <a:gd name="T61" fmla="*/ 722 h 1097"/>
                <a:gd name="T62" fmla="*/ 74 w 909"/>
                <a:gd name="T63" fmla="*/ 735 h 1097"/>
                <a:gd name="T64" fmla="*/ 78 w 909"/>
                <a:gd name="T65" fmla="*/ 757 h 1097"/>
                <a:gd name="T66" fmla="*/ 95 w 909"/>
                <a:gd name="T67" fmla="*/ 792 h 1097"/>
                <a:gd name="T68" fmla="*/ 169 w 909"/>
                <a:gd name="T69" fmla="*/ 818 h 1097"/>
                <a:gd name="T70" fmla="*/ 243 w 909"/>
                <a:gd name="T71" fmla="*/ 827 h 1097"/>
                <a:gd name="T72" fmla="*/ 326 w 909"/>
                <a:gd name="T73" fmla="*/ 840 h 1097"/>
                <a:gd name="T74" fmla="*/ 404 w 909"/>
                <a:gd name="T75" fmla="*/ 879 h 1097"/>
                <a:gd name="T76" fmla="*/ 496 w 909"/>
                <a:gd name="T77" fmla="*/ 875 h 1097"/>
                <a:gd name="T78" fmla="*/ 531 w 909"/>
                <a:gd name="T79" fmla="*/ 857 h 1097"/>
                <a:gd name="T80" fmla="*/ 544 w 909"/>
                <a:gd name="T81" fmla="*/ 866 h 1097"/>
                <a:gd name="T82" fmla="*/ 544 w 909"/>
                <a:gd name="T83" fmla="*/ 905 h 1097"/>
                <a:gd name="T84" fmla="*/ 535 w 909"/>
                <a:gd name="T85" fmla="*/ 949 h 1097"/>
                <a:gd name="T86" fmla="*/ 552 w 909"/>
                <a:gd name="T87" fmla="*/ 1018 h 1097"/>
                <a:gd name="T88" fmla="*/ 587 w 909"/>
                <a:gd name="T89" fmla="*/ 1083 h 1097"/>
                <a:gd name="T90" fmla="*/ 609 w 909"/>
                <a:gd name="T91" fmla="*/ 1097 h 1097"/>
                <a:gd name="T92" fmla="*/ 696 w 909"/>
                <a:gd name="T93" fmla="*/ 1083 h 1097"/>
                <a:gd name="T94" fmla="*/ 840 w 909"/>
                <a:gd name="T95" fmla="*/ 979 h 1097"/>
                <a:gd name="T96" fmla="*/ 866 w 909"/>
                <a:gd name="T97" fmla="*/ 962 h 1097"/>
                <a:gd name="T98" fmla="*/ 896 w 909"/>
                <a:gd name="T99" fmla="*/ 896 h 1097"/>
                <a:gd name="T100" fmla="*/ 874 w 909"/>
                <a:gd name="T101" fmla="*/ 809 h 1097"/>
                <a:gd name="T102" fmla="*/ 888 w 909"/>
                <a:gd name="T103" fmla="*/ 770 h 1097"/>
                <a:gd name="T104" fmla="*/ 888 w 909"/>
                <a:gd name="T105" fmla="*/ 709 h 1097"/>
                <a:gd name="T106" fmla="*/ 874 w 909"/>
                <a:gd name="T107" fmla="*/ 653 h 1097"/>
                <a:gd name="T108" fmla="*/ 905 w 909"/>
                <a:gd name="T109" fmla="*/ 613 h 1097"/>
                <a:gd name="T110" fmla="*/ 896 w 909"/>
                <a:gd name="T111" fmla="*/ 552 h 109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09" h="1097">
                  <a:moveTo>
                    <a:pt x="896" y="552"/>
                  </a:moveTo>
                  <a:lnTo>
                    <a:pt x="888" y="531"/>
                  </a:lnTo>
                  <a:lnTo>
                    <a:pt x="892" y="522"/>
                  </a:lnTo>
                  <a:lnTo>
                    <a:pt x="888" y="505"/>
                  </a:lnTo>
                  <a:lnTo>
                    <a:pt x="883" y="492"/>
                  </a:lnTo>
                  <a:lnTo>
                    <a:pt x="874" y="483"/>
                  </a:lnTo>
                  <a:lnTo>
                    <a:pt x="866" y="478"/>
                  </a:lnTo>
                  <a:lnTo>
                    <a:pt x="844" y="474"/>
                  </a:lnTo>
                  <a:lnTo>
                    <a:pt x="835" y="444"/>
                  </a:lnTo>
                  <a:lnTo>
                    <a:pt x="814" y="383"/>
                  </a:lnTo>
                  <a:lnTo>
                    <a:pt x="818" y="365"/>
                  </a:lnTo>
                  <a:lnTo>
                    <a:pt x="822" y="352"/>
                  </a:lnTo>
                  <a:lnTo>
                    <a:pt x="822" y="335"/>
                  </a:lnTo>
                  <a:lnTo>
                    <a:pt x="814" y="313"/>
                  </a:lnTo>
                  <a:lnTo>
                    <a:pt x="792" y="296"/>
                  </a:lnTo>
                  <a:lnTo>
                    <a:pt x="757" y="278"/>
                  </a:lnTo>
                  <a:lnTo>
                    <a:pt x="705" y="265"/>
                  </a:lnTo>
                  <a:lnTo>
                    <a:pt x="713" y="256"/>
                  </a:lnTo>
                  <a:lnTo>
                    <a:pt x="722" y="235"/>
                  </a:lnTo>
                  <a:lnTo>
                    <a:pt x="722" y="222"/>
                  </a:lnTo>
                  <a:lnTo>
                    <a:pt x="718" y="209"/>
                  </a:lnTo>
                  <a:lnTo>
                    <a:pt x="709" y="196"/>
                  </a:lnTo>
                  <a:lnTo>
                    <a:pt x="692" y="182"/>
                  </a:lnTo>
                  <a:lnTo>
                    <a:pt x="687" y="178"/>
                  </a:lnTo>
                  <a:lnTo>
                    <a:pt x="679" y="161"/>
                  </a:lnTo>
                  <a:lnTo>
                    <a:pt x="670" y="135"/>
                  </a:lnTo>
                  <a:lnTo>
                    <a:pt x="670" y="122"/>
                  </a:lnTo>
                  <a:lnTo>
                    <a:pt x="670" y="108"/>
                  </a:lnTo>
                  <a:lnTo>
                    <a:pt x="674" y="82"/>
                  </a:lnTo>
                  <a:lnTo>
                    <a:pt x="670" y="69"/>
                  </a:lnTo>
                  <a:lnTo>
                    <a:pt x="657" y="52"/>
                  </a:lnTo>
                  <a:lnTo>
                    <a:pt x="635" y="34"/>
                  </a:lnTo>
                  <a:lnTo>
                    <a:pt x="609" y="13"/>
                  </a:lnTo>
                  <a:lnTo>
                    <a:pt x="587" y="4"/>
                  </a:lnTo>
                  <a:lnTo>
                    <a:pt x="574" y="0"/>
                  </a:lnTo>
                  <a:lnTo>
                    <a:pt x="535" y="108"/>
                  </a:lnTo>
                  <a:lnTo>
                    <a:pt x="487" y="104"/>
                  </a:lnTo>
                  <a:lnTo>
                    <a:pt x="461" y="104"/>
                  </a:lnTo>
                  <a:lnTo>
                    <a:pt x="435" y="104"/>
                  </a:lnTo>
                  <a:lnTo>
                    <a:pt x="400" y="117"/>
                  </a:lnTo>
                  <a:lnTo>
                    <a:pt x="365" y="78"/>
                  </a:lnTo>
                  <a:lnTo>
                    <a:pt x="343" y="95"/>
                  </a:lnTo>
                  <a:lnTo>
                    <a:pt x="335" y="108"/>
                  </a:lnTo>
                  <a:lnTo>
                    <a:pt x="326" y="117"/>
                  </a:lnTo>
                  <a:lnTo>
                    <a:pt x="326" y="130"/>
                  </a:lnTo>
                  <a:lnTo>
                    <a:pt x="326" y="148"/>
                  </a:lnTo>
                  <a:lnTo>
                    <a:pt x="326" y="161"/>
                  </a:lnTo>
                  <a:lnTo>
                    <a:pt x="335" y="178"/>
                  </a:lnTo>
                  <a:lnTo>
                    <a:pt x="343" y="204"/>
                  </a:lnTo>
                  <a:lnTo>
                    <a:pt x="348" y="226"/>
                  </a:lnTo>
                  <a:lnTo>
                    <a:pt x="352" y="248"/>
                  </a:lnTo>
                  <a:lnTo>
                    <a:pt x="348" y="261"/>
                  </a:lnTo>
                  <a:lnTo>
                    <a:pt x="343" y="274"/>
                  </a:lnTo>
                  <a:lnTo>
                    <a:pt x="335" y="283"/>
                  </a:lnTo>
                  <a:lnTo>
                    <a:pt x="322" y="287"/>
                  </a:lnTo>
                  <a:lnTo>
                    <a:pt x="309" y="291"/>
                  </a:lnTo>
                  <a:lnTo>
                    <a:pt x="309" y="309"/>
                  </a:lnTo>
                  <a:lnTo>
                    <a:pt x="304" y="326"/>
                  </a:lnTo>
                  <a:lnTo>
                    <a:pt x="296" y="344"/>
                  </a:lnTo>
                  <a:lnTo>
                    <a:pt x="282" y="361"/>
                  </a:lnTo>
                  <a:lnTo>
                    <a:pt x="261" y="378"/>
                  </a:lnTo>
                  <a:lnTo>
                    <a:pt x="243" y="383"/>
                  </a:lnTo>
                  <a:lnTo>
                    <a:pt x="226" y="387"/>
                  </a:lnTo>
                  <a:lnTo>
                    <a:pt x="204" y="387"/>
                  </a:lnTo>
                  <a:lnTo>
                    <a:pt x="182" y="387"/>
                  </a:lnTo>
                  <a:lnTo>
                    <a:pt x="169" y="470"/>
                  </a:lnTo>
                  <a:lnTo>
                    <a:pt x="161" y="478"/>
                  </a:lnTo>
                  <a:lnTo>
                    <a:pt x="100" y="505"/>
                  </a:lnTo>
                  <a:lnTo>
                    <a:pt x="87" y="513"/>
                  </a:lnTo>
                  <a:lnTo>
                    <a:pt x="74" y="531"/>
                  </a:lnTo>
                  <a:lnTo>
                    <a:pt x="56" y="552"/>
                  </a:lnTo>
                  <a:lnTo>
                    <a:pt x="34" y="583"/>
                  </a:lnTo>
                  <a:lnTo>
                    <a:pt x="21" y="622"/>
                  </a:lnTo>
                  <a:lnTo>
                    <a:pt x="8" y="666"/>
                  </a:lnTo>
                  <a:lnTo>
                    <a:pt x="0" y="718"/>
                  </a:lnTo>
                  <a:lnTo>
                    <a:pt x="4" y="722"/>
                  </a:lnTo>
                  <a:lnTo>
                    <a:pt x="17" y="731"/>
                  </a:lnTo>
                  <a:lnTo>
                    <a:pt x="34" y="731"/>
                  </a:lnTo>
                  <a:lnTo>
                    <a:pt x="43" y="731"/>
                  </a:lnTo>
                  <a:lnTo>
                    <a:pt x="56" y="722"/>
                  </a:lnTo>
                  <a:lnTo>
                    <a:pt x="65" y="722"/>
                  </a:lnTo>
                  <a:lnTo>
                    <a:pt x="74" y="735"/>
                  </a:lnTo>
                  <a:lnTo>
                    <a:pt x="78" y="744"/>
                  </a:lnTo>
                  <a:lnTo>
                    <a:pt x="78" y="757"/>
                  </a:lnTo>
                  <a:lnTo>
                    <a:pt x="82" y="770"/>
                  </a:lnTo>
                  <a:lnTo>
                    <a:pt x="87" y="783"/>
                  </a:lnTo>
                  <a:lnTo>
                    <a:pt x="95" y="792"/>
                  </a:lnTo>
                  <a:lnTo>
                    <a:pt x="108" y="801"/>
                  </a:lnTo>
                  <a:lnTo>
                    <a:pt x="134" y="809"/>
                  </a:lnTo>
                  <a:lnTo>
                    <a:pt x="169" y="818"/>
                  </a:lnTo>
                  <a:lnTo>
                    <a:pt x="204" y="827"/>
                  </a:lnTo>
                  <a:lnTo>
                    <a:pt x="243" y="827"/>
                  </a:lnTo>
                  <a:lnTo>
                    <a:pt x="300" y="831"/>
                  </a:lnTo>
                  <a:lnTo>
                    <a:pt x="326" y="840"/>
                  </a:lnTo>
                  <a:lnTo>
                    <a:pt x="361" y="853"/>
                  </a:lnTo>
                  <a:lnTo>
                    <a:pt x="404" y="879"/>
                  </a:lnTo>
                  <a:lnTo>
                    <a:pt x="417" y="879"/>
                  </a:lnTo>
                  <a:lnTo>
                    <a:pt x="457" y="879"/>
                  </a:lnTo>
                  <a:lnTo>
                    <a:pt x="496" y="875"/>
                  </a:lnTo>
                  <a:lnTo>
                    <a:pt x="518" y="866"/>
                  </a:lnTo>
                  <a:lnTo>
                    <a:pt x="531" y="857"/>
                  </a:lnTo>
                  <a:lnTo>
                    <a:pt x="535" y="857"/>
                  </a:lnTo>
                  <a:lnTo>
                    <a:pt x="544" y="861"/>
                  </a:lnTo>
                  <a:lnTo>
                    <a:pt x="544" y="866"/>
                  </a:lnTo>
                  <a:lnTo>
                    <a:pt x="548" y="875"/>
                  </a:lnTo>
                  <a:lnTo>
                    <a:pt x="548" y="888"/>
                  </a:lnTo>
                  <a:lnTo>
                    <a:pt x="544" y="905"/>
                  </a:lnTo>
                  <a:lnTo>
                    <a:pt x="535" y="931"/>
                  </a:lnTo>
                  <a:lnTo>
                    <a:pt x="535" y="949"/>
                  </a:lnTo>
                  <a:lnTo>
                    <a:pt x="539" y="988"/>
                  </a:lnTo>
                  <a:lnTo>
                    <a:pt x="548" y="1009"/>
                  </a:lnTo>
                  <a:lnTo>
                    <a:pt x="552" y="1018"/>
                  </a:lnTo>
                  <a:lnTo>
                    <a:pt x="570" y="1057"/>
                  </a:lnTo>
                  <a:lnTo>
                    <a:pt x="587" y="1083"/>
                  </a:lnTo>
                  <a:lnTo>
                    <a:pt x="600" y="1092"/>
                  </a:lnTo>
                  <a:lnTo>
                    <a:pt x="609" y="1097"/>
                  </a:lnTo>
                  <a:lnTo>
                    <a:pt x="635" y="1097"/>
                  </a:lnTo>
                  <a:lnTo>
                    <a:pt x="666" y="1092"/>
                  </a:lnTo>
                  <a:lnTo>
                    <a:pt x="696" y="1083"/>
                  </a:lnTo>
                  <a:lnTo>
                    <a:pt x="757" y="1014"/>
                  </a:lnTo>
                  <a:lnTo>
                    <a:pt x="840" y="979"/>
                  </a:lnTo>
                  <a:lnTo>
                    <a:pt x="853" y="970"/>
                  </a:lnTo>
                  <a:lnTo>
                    <a:pt x="866" y="962"/>
                  </a:lnTo>
                  <a:lnTo>
                    <a:pt x="879" y="944"/>
                  </a:lnTo>
                  <a:lnTo>
                    <a:pt x="888" y="922"/>
                  </a:lnTo>
                  <a:lnTo>
                    <a:pt x="896" y="896"/>
                  </a:lnTo>
                  <a:lnTo>
                    <a:pt x="896" y="870"/>
                  </a:lnTo>
                  <a:lnTo>
                    <a:pt x="888" y="840"/>
                  </a:lnTo>
                  <a:lnTo>
                    <a:pt x="874" y="809"/>
                  </a:lnTo>
                  <a:lnTo>
                    <a:pt x="879" y="801"/>
                  </a:lnTo>
                  <a:lnTo>
                    <a:pt x="888" y="770"/>
                  </a:lnTo>
                  <a:lnTo>
                    <a:pt x="892" y="753"/>
                  </a:lnTo>
                  <a:lnTo>
                    <a:pt x="892" y="731"/>
                  </a:lnTo>
                  <a:lnTo>
                    <a:pt x="888" y="709"/>
                  </a:lnTo>
                  <a:lnTo>
                    <a:pt x="874" y="687"/>
                  </a:lnTo>
                  <a:lnTo>
                    <a:pt x="874" y="653"/>
                  </a:lnTo>
                  <a:lnTo>
                    <a:pt x="883" y="648"/>
                  </a:lnTo>
                  <a:lnTo>
                    <a:pt x="901" y="626"/>
                  </a:lnTo>
                  <a:lnTo>
                    <a:pt x="905" y="613"/>
                  </a:lnTo>
                  <a:lnTo>
                    <a:pt x="909" y="596"/>
                  </a:lnTo>
                  <a:lnTo>
                    <a:pt x="905" y="574"/>
                  </a:lnTo>
                  <a:lnTo>
                    <a:pt x="896" y="552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96"/>
            <p:cNvSpPr/>
            <p:nvPr/>
          </p:nvSpPr>
          <p:spPr bwMode="auto">
            <a:xfrm>
              <a:off x="7735" y="7007"/>
              <a:ext cx="56" cy="67"/>
            </a:xfrm>
            <a:custGeom>
              <a:avLst/>
              <a:gdLst>
                <a:gd name="T0" fmla="*/ 26 w 26"/>
                <a:gd name="T1" fmla="*/ 18 h 31"/>
                <a:gd name="T2" fmla="*/ 26 w 26"/>
                <a:gd name="T3" fmla="*/ 18 h 31"/>
                <a:gd name="T4" fmla="*/ 22 w 26"/>
                <a:gd name="T5" fmla="*/ 27 h 31"/>
                <a:gd name="T6" fmla="*/ 13 w 26"/>
                <a:gd name="T7" fmla="*/ 31 h 31"/>
                <a:gd name="T8" fmla="*/ 13 w 26"/>
                <a:gd name="T9" fmla="*/ 31 h 31"/>
                <a:gd name="T10" fmla="*/ 5 w 26"/>
                <a:gd name="T11" fmla="*/ 27 h 31"/>
                <a:gd name="T12" fmla="*/ 0 w 26"/>
                <a:gd name="T13" fmla="*/ 18 h 31"/>
                <a:gd name="T14" fmla="*/ 0 w 26"/>
                <a:gd name="T15" fmla="*/ 18 h 31"/>
                <a:gd name="T16" fmla="*/ 5 w 26"/>
                <a:gd name="T17" fmla="*/ 5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5 h 31"/>
                <a:gd name="T24" fmla="*/ 26 w 26"/>
                <a:gd name="T25" fmla="*/ 18 h 31"/>
                <a:gd name="T26" fmla="*/ 26 w 26"/>
                <a:gd name="T27" fmla="*/ 18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5" y="27"/>
                  </a:lnTo>
                  <a:lnTo>
                    <a:pt x="0" y="18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97"/>
            <p:cNvSpPr/>
            <p:nvPr/>
          </p:nvSpPr>
          <p:spPr bwMode="auto">
            <a:xfrm>
              <a:off x="7688" y="6970"/>
              <a:ext cx="142" cy="140"/>
            </a:xfrm>
            <a:custGeom>
              <a:avLst/>
              <a:gdLst>
                <a:gd name="T0" fmla="*/ 66 w 66"/>
                <a:gd name="T1" fmla="*/ 35 h 65"/>
                <a:gd name="T2" fmla="*/ 66 w 66"/>
                <a:gd name="T3" fmla="*/ 35 h 65"/>
                <a:gd name="T4" fmla="*/ 66 w 66"/>
                <a:gd name="T5" fmla="*/ 48 h 65"/>
                <a:gd name="T6" fmla="*/ 57 w 66"/>
                <a:gd name="T7" fmla="*/ 57 h 65"/>
                <a:gd name="T8" fmla="*/ 48 w 66"/>
                <a:gd name="T9" fmla="*/ 65 h 65"/>
                <a:gd name="T10" fmla="*/ 35 w 66"/>
                <a:gd name="T11" fmla="*/ 65 h 65"/>
                <a:gd name="T12" fmla="*/ 35 w 66"/>
                <a:gd name="T13" fmla="*/ 65 h 65"/>
                <a:gd name="T14" fmla="*/ 22 w 66"/>
                <a:gd name="T15" fmla="*/ 65 h 65"/>
                <a:gd name="T16" fmla="*/ 14 w 66"/>
                <a:gd name="T17" fmla="*/ 57 h 65"/>
                <a:gd name="T18" fmla="*/ 5 w 66"/>
                <a:gd name="T19" fmla="*/ 48 h 65"/>
                <a:gd name="T20" fmla="*/ 0 w 66"/>
                <a:gd name="T21" fmla="*/ 35 h 65"/>
                <a:gd name="T22" fmla="*/ 0 w 66"/>
                <a:gd name="T23" fmla="*/ 35 h 65"/>
                <a:gd name="T24" fmla="*/ 5 w 66"/>
                <a:gd name="T25" fmla="*/ 22 h 65"/>
                <a:gd name="T26" fmla="*/ 14 w 66"/>
                <a:gd name="T27" fmla="*/ 9 h 65"/>
                <a:gd name="T28" fmla="*/ 22 w 66"/>
                <a:gd name="T29" fmla="*/ 4 h 65"/>
                <a:gd name="T30" fmla="*/ 35 w 66"/>
                <a:gd name="T31" fmla="*/ 0 h 65"/>
                <a:gd name="T32" fmla="*/ 35 w 66"/>
                <a:gd name="T33" fmla="*/ 0 h 65"/>
                <a:gd name="T34" fmla="*/ 48 w 66"/>
                <a:gd name="T35" fmla="*/ 4 h 65"/>
                <a:gd name="T36" fmla="*/ 57 w 66"/>
                <a:gd name="T37" fmla="*/ 9 h 65"/>
                <a:gd name="T38" fmla="*/ 66 w 66"/>
                <a:gd name="T39" fmla="*/ 22 h 65"/>
                <a:gd name="T40" fmla="*/ 66 w 66"/>
                <a:gd name="T41" fmla="*/ 35 h 65"/>
                <a:gd name="T42" fmla="*/ 66 w 66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5">
                  <a:moveTo>
                    <a:pt x="66" y="35"/>
                  </a:moveTo>
                  <a:lnTo>
                    <a:pt x="66" y="35"/>
                  </a:lnTo>
                  <a:lnTo>
                    <a:pt x="66" y="48"/>
                  </a:lnTo>
                  <a:lnTo>
                    <a:pt x="57" y="57"/>
                  </a:lnTo>
                  <a:lnTo>
                    <a:pt x="48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4" y="57"/>
                  </a:lnTo>
                  <a:lnTo>
                    <a:pt x="5" y="48"/>
                  </a:lnTo>
                  <a:lnTo>
                    <a:pt x="0" y="35"/>
                  </a:lnTo>
                  <a:lnTo>
                    <a:pt x="5" y="22"/>
                  </a:lnTo>
                  <a:lnTo>
                    <a:pt x="14" y="9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7" y="9"/>
                  </a:lnTo>
                  <a:lnTo>
                    <a:pt x="66" y="22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101"/>
            <p:cNvSpPr/>
            <p:nvPr/>
          </p:nvSpPr>
          <p:spPr bwMode="auto">
            <a:xfrm>
              <a:off x="7586" y="6407"/>
              <a:ext cx="1494" cy="1343"/>
            </a:xfrm>
            <a:custGeom>
              <a:avLst/>
              <a:gdLst>
                <a:gd name="T0" fmla="*/ 431 w 692"/>
                <a:gd name="T1" fmla="*/ 500 h 622"/>
                <a:gd name="T2" fmla="*/ 370 w 692"/>
                <a:gd name="T3" fmla="*/ 492 h 622"/>
                <a:gd name="T4" fmla="*/ 309 w 692"/>
                <a:gd name="T5" fmla="*/ 492 h 622"/>
                <a:gd name="T6" fmla="*/ 296 w 692"/>
                <a:gd name="T7" fmla="*/ 496 h 622"/>
                <a:gd name="T8" fmla="*/ 248 w 692"/>
                <a:gd name="T9" fmla="*/ 527 h 622"/>
                <a:gd name="T10" fmla="*/ 222 w 692"/>
                <a:gd name="T11" fmla="*/ 531 h 622"/>
                <a:gd name="T12" fmla="*/ 187 w 692"/>
                <a:gd name="T13" fmla="*/ 540 h 622"/>
                <a:gd name="T14" fmla="*/ 165 w 692"/>
                <a:gd name="T15" fmla="*/ 566 h 622"/>
                <a:gd name="T16" fmla="*/ 161 w 692"/>
                <a:gd name="T17" fmla="*/ 574 h 622"/>
                <a:gd name="T18" fmla="*/ 143 w 692"/>
                <a:gd name="T19" fmla="*/ 618 h 622"/>
                <a:gd name="T20" fmla="*/ 126 w 692"/>
                <a:gd name="T21" fmla="*/ 622 h 622"/>
                <a:gd name="T22" fmla="*/ 113 w 692"/>
                <a:gd name="T23" fmla="*/ 596 h 622"/>
                <a:gd name="T24" fmla="*/ 104 w 692"/>
                <a:gd name="T25" fmla="*/ 583 h 622"/>
                <a:gd name="T26" fmla="*/ 87 w 692"/>
                <a:gd name="T27" fmla="*/ 574 h 622"/>
                <a:gd name="T28" fmla="*/ 65 w 692"/>
                <a:gd name="T29" fmla="*/ 587 h 622"/>
                <a:gd name="T30" fmla="*/ 61 w 692"/>
                <a:gd name="T31" fmla="*/ 596 h 622"/>
                <a:gd name="T32" fmla="*/ 21 w 692"/>
                <a:gd name="T33" fmla="*/ 609 h 622"/>
                <a:gd name="T34" fmla="*/ 8 w 692"/>
                <a:gd name="T35" fmla="*/ 605 h 622"/>
                <a:gd name="T36" fmla="*/ 0 w 692"/>
                <a:gd name="T37" fmla="*/ 583 h 622"/>
                <a:gd name="T38" fmla="*/ 0 w 692"/>
                <a:gd name="T39" fmla="*/ 548 h 622"/>
                <a:gd name="T40" fmla="*/ 4 w 692"/>
                <a:gd name="T41" fmla="*/ 527 h 622"/>
                <a:gd name="T42" fmla="*/ 30 w 692"/>
                <a:gd name="T43" fmla="*/ 527 h 622"/>
                <a:gd name="T44" fmla="*/ 91 w 692"/>
                <a:gd name="T45" fmla="*/ 513 h 622"/>
                <a:gd name="T46" fmla="*/ 152 w 692"/>
                <a:gd name="T47" fmla="*/ 444 h 622"/>
                <a:gd name="T48" fmla="*/ 235 w 692"/>
                <a:gd name="T49" fmla="*/ 409 h 622"/>
                <a:gd name="T50" fmla="*/ 261 w 692"/>
                <a:gd name="T51" fmla="*/ 392 h 622"/>
                <a:gd name="T52" fmla="*/ 283 w 692"/>
                <a:gd name="T53" fmla="*/ 352 h 622"/>
                <a:gd name="T54" fmla="*/ 291 w 692"/>
                <a:gd name="T55" fmla="*/ 300 h 622"/>
                <a:gd name="T56" fmla="*/ 269 w 692"/>
                <a:gd name="T57" fmla="*/ 239 h 622"/>
                <a:gd name="T58" fmla="*/ 274 w 692"/>
                <a:gd name="T59" fmla="*/ 231 h 622"/>
                <a:gd name="T60" fmla="*/ 283 w 692"/>
                <a:gd name="T61" fmla="*/ 183 h 622"/>
                <a:gd name="T62" fmla="*/ 278 w 692"/>
                <a:gd name="T63" fmla="*/ 139 h 622"/>
                <a:gd name="T64" fmla="*/ 269 w 692"/>
                <a:gd name="T65" fmla="*/ 87 h 622"/>
                <a:gd name="T66" fmla="*/ 274 w 692"/>
                <a:gd name="T67" fmla="*/ 78 h 622"/>
                <a:gd name="T68" fmla="*/ 300 w 692"/>
                <a:gd name="T69" fmla="*/ 52 h 622"/>
                <a:gd name="T70" fmla="*/ 304 w 692"/>
                <a:gd name="T71" fmla="*/ 22 h 622"/>
                <a:gd name="T72" fmla="*/ 300 w 692"/>
                <a:gd name="T73" fmla="*/ 0 h 622"/>
                <a:gd name="T74" fmla="*/ 417 w 692"/>
                <a:gd name="T75" fmla="*/ 96 h 622"/>
                <a:gd name="T76" fmla="*/ 422 w 692"/>
                <a:gd name="T77" fmla="*/ 117 h 622"/>
                <a:gd name="T78" fmla="*/ 435 w 692"/>
                <a:gd name="T79" fmla="*/ 170 h 622"/>
                <a:gd name="T80" fmla="*/ 444 w 692"/>
                <a:gd name="T81" fmla="*/ 183 h 622"/>
                <a:gd name="T82" fmla="*/ 452 w 692"/>
                <a:gd name="T83" fmla="*/ 174 h 622"/>
                <a:gd name="T84" fmla="*/ 465 w 692"/>
                <a:gd name="T85" fmla="*/ 148 h 622"/>
                <a:gd name="T86" fmla="*/ 478 w 692"/>
                <a:gd name="T87" fmla="*/ 139 h 622"/>
                <a:gd name="T88" fmla="*/ 505 w 692"/>
                <a:gd name="T89" fmla="*/ 148 h 622"/>
                <a:gd name="T90" fmla="*/ 526 w 692"/>
                <a:gd name="T91" fmla="*/ 170 h 622"/>
                <a:gd name="T92" fmla="*/ 544 w 692"/>
                <a:gd name="T93" fmla="*/ 309 h 622"/>
                <a:gd name="T94" fmla="*/ 583 w 692"/>
                <a:gd name="T95" fmla="*/ 370 h 622"/>
                <a:gd name="T96" fmla="*/ 600 w 692"/>
                <a:gd name="T97" fmla="*/ 396 h 622"/>
                <a:gd name="T98" fmla="*/ 613 w 692"/>
                <a:gd name="T99" fmla="*/ 461 h 622"/>
                <a:gd name="T100" fmla="*/ 639 w 692"/>
                <a:gd name="T101" fmla="*/ 505 h 622"/>
                <a:gd name="T102" fmla="*/ 679 w 692"/>
                <a:gd name="T103" fmla="*/ 535 h 622"/>
                <a:gd name="T104" fmla="*/ 692 w 692"/>
                <a:gd name="T105" fmla="*/ 548 h 622"/>
                <a:gd name="T106" fmla="*/ 670 w 692"/>
                <a:gd name="T107" fmla="*/ 548 h 622"/>
                <a:gd name="T108" fmla="*/ 583 w 692"/>
                <a:gd name="T109" fmla="*/ 566 h 622"/>
                <a:gd name="T110" fmla="*/ 526 w 692"/>
                <a:gd name="T111" fmla="*/ 587 h 622"/>
                <a:gd name="T112" fmla="*/ 509 w 692"/>
                <a:gd name="T113" fmla="*/ 601 h 6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92" h="622">
                  <a:moveTo>
                    <a:pt x="509" y="601"/>
                  </a:moveTo>
                  <a:lnTo>
                    <a:pt x="431" y="500"/>
                  </a:lnTo>
                  <a:lnTo>
                    <a:pt x="370" y="492"/>
                  </a:lnTo>
                  <a:lnTo>
                    <a:pt x="326" y="487"/>
                  </a:lnTo>
                  <a:lnTo>
                    <a:pt x="309" y="492"/>
                  </a:lnTo>
                  <a:lnTo>
                    <a:pt x="296" y="496"/>
                  </a:lnTo>
                  <a:lnTo>
                    <a:pt x="265" y="518"/>
                  </a:lnTo>
                  <a:lnTo>
                    <a:pt x="248" y="527"/>
                  </a:lnTo>
                  <a:lnTo>
                    <a:pt x="222" y="531"/>
                  </a:lnTo>
                  <a:lnTo>
                    <a:pt x="204" y="535"/>
                  </a:lnTo>
                  <a:lnTo>
                    <a:pt x="187" y="540"/>
                  </a:lnTo>
                  <a:lnTo>
                    <a:pt x="178" y="548"/>
                  </a:lnTo>
                  <a:lnTo>
                    <a:pt x="165" y="566"/>
                  </a:lnTo>
                  <a:lnTo>
                    <a:pt x="161" y="574"/>
                  </a:lnTo>
                  <a:lnTo>
                    <a:pt x="152" y="605"/>
                  </a:lnTo>
                  <a:lnTo>
                    <a:pt x="143" y="618"/>
                  </a:lnTo>
                  <a:lnTo>
                    <a:pt x="135" y="622"/>
                  </a:lnTo>
                  <a:lnTo>
                    <a:pt x="126" y="622"/>
                  </a:lnTo>
                  <a:lnTo>
                    <a:pt x="117" y="609"/>
                  </a:lnTo>
                  <a:lnTo>
                    <a:pt x="113" y="596"/>
                  </a:lnTo>
                  <a:lnTo>
                    <a:pt x="104" y="583"/>
                  </a:lnTo>
                  <a:lnTo>
                    <a:pt x="95" y="574"/>
                  </a:lnTo>
                  <a:lnTo>
                    <a:pt x="87" y="574"/>
                  </a:lnTo>
                  <a:lnTo>
                    <a:pt x="78" y="579"/>
                  </a:lnTo>
                  <a:lnTo>
                    <a:pt x="65" y="587"/>
                  </a:lnTo>
                  <a:lnTo>
                    <a:pt x="61" y="596"/>
                  </a:lnTo>
                  <a:lnTo>
                    <a:pt x="30" y="609"/>
                  </a:lnTo>
                  <a:lnTo>
                    <a:pt x="21" y="609"/>
                  </a:lnTo>
                  <a:lnTo>
                    <a:pt x="13" y="609"/>
                  </a:lnTo>
                  <a:lnTo>
                    <a:pt x="8" y="605"/>
                  </a:lnTo>
                  <a:lnTo>
                    <a:pt x="4" y="601"/>
                  </a:lnTo>
                  <a:lnTo>
                    <a:pt x="0" y="583"/>
                  </a:lnTo>
                  <a:lnTo>
                    <a:pt x="0" y="566"/>
                  </a:lnTo>
                  <a:lnTo>
                    <a:pt x="0" y="548"/>
                  </a:lnTo>
                  <a:lnTo>
                    <a:pt x="4" y="531"/>
                  </a:lnTo>
                  <a:lnTo>
                    <a:pt x="4" y="527"/>
                  </a:lnTo>
                  <a:lnTo>
                    <a:pt x="30" y="527"/>
                  </a:lnTo>
                  <a:lnTo>
                    <a:pt x="61" y="522"/>
                  </a:lnTo>
                  <a:lnTo>
                    <a:pt x="91" y="513"/>
                  </a:lnTo>
                  <a:lnTo>
                    <a:pt x="152" y="444"/>
                  </a:lnTo>
                  <a:lnTo>
                    <a:pt x="235" y="409"/>
                  </a:lnTo>
                  <a:lnTo>
                    <a:pt x="248" y="405"/>
                  </a:lnTo>
                  <a:lnTo>
                    <a:pt x="261" y="392"/>
                  </a:lnTo>
                  <a:lnTo>
                    <a:pt x="269" y="374"/>
                  </a:lnTo>
                  <a:lnTo>
                    <a:pt x="283" y="352"/>
                  </a:lnTo>
                  <a:lnTo>
                    <a:pt x="291" y="331"/>
                  </a:lnTo>
                  <a:lnTo>
                    <a:pt x="291" y="300"/>
                  </a:lnTo>
                  <a:lnTo>
                    <a:pt x="283" y="274"/>
                  </a:lnTo>
                  <a:lnTo>
                    <a:pt x="269" y="239"/>
                  </a:lnTo>
                  <a:lnTo>
                    <a:pt x="274" y="231"/>
                  </a:lnTo>
                  <a:lnTo>
                    <a:pt x="283" y="200"/>
                  </a:lnTo>
                  <a:lnTo>
                    <a:pt x="283" y="183"/>
                  </a:lnTo>
                  <a:lnTo>
                    <a:pt x="283" y="161"/>
                  </a:lnTo>
                  <a:lnTo>
                    <a:pt x="278" y="139"/>
                  </a:lnTo>
                  <a:lnTo>
                    <a:pt x="269" y="117"/>
                  </a:lnTo>
                  <a:lnTo>
                    <a:pt x="269" y="87"/>
                  </a:lnTo>
                  <a:lnTo>
                    <a:pt x="274" y="78"/>
                  </a:lnTo>
                  <a:lnTo>
                    <a:pt x="291" y="65"/>
                  </a:lnTo>
                  <a:lnTo>
                    <a:pt x="300" y="52"/>
                  </a:lnTo>
                  <a:lnTo>
                    <a:pt x="304" y="39"/>
                  </a:lnTo>
                  <a:lnTo>
                    <a:pt x="304" y="22"/>
                  </a:lnTo>
                  <a:lnTo>
                    <a:pt x="300" y="4"/>
                  </a:lnTo>
                  <a:lnTo>
                    <a:pt x="300" y="0"/>
                  </a:lnTo>
                  <a:lnTo>
                    <a:pt x="396" y="74"/>
                  </a:lnTo>
                  <a:lnTo>
                    <a:pt x="417" y="96"/>
                  </a:lnTo>
                  <a:lnTo>
                    <a:pt x="422" y="117"/>
                  </a:lnTo>
                  <a:lnTo>
                    <a:pt x="426" y="152"/>
                  </a:lnTo>
                  <a:lnTo>
                    <a:pt x="435" y="170"/>
                  </a:lnTo>
                  <a:lnTo>
                    <a:pt x="439" y="183"/>
                  </a:lnTo>
                  <a:lnTo>
                    <a:pt x="444" y="183"/>
                  </a:lnTo>
                  <a:lnTo>
                    <a:pt x="452" y="174"/>
                  </a:lnTo>
                  <a:lnTo>
                    <a:pt x="465" y="148"/>
                  </a:lnTo>
                  <a:lnTo>
                    <a:pt x="474" y="143"/>
                  </a:lnTo>
                  <a:lnTo>
                    <a:pt x="478" y="139"/>
                  </a:lnTo>
                  <a:lnTo>
                    <a:pt x="491" y="139"/>
                  </a:lnTo>
                  <a:lnTo>
                    <a:pt x="505" y="148"/>
                  </a:lnTo>
                  <a:lnTo>
                    <a:pt x="518" y="161"/>
                  </a:lnTo>
                  <a:lnTo>
                    <a:pt x="526" y="170"/>
                  </a:lnTo>
                  <a:lnTo>
                    <a:pt x="535" y="187"/>
                  </a:lnTo>
                  <a:lnTo>
                    <a:pt x="544" y="309"/>
                  </a:lnTo>
                  <a:lnTo>
                    <a:pt x="583" y="370"/>
                  </a:lnTo>
                  <a:lnTo>
                    <a:pt x="600" y="396"/>
                  </a:lnTo>
                  <a:lnTo>
                    <a:pt x="605" y="431"/>
                  </a:lnTo>
                  <a:lnTo>
                    <a:pt x="613" y="461"/>
                  </a:lnTo>
                  <a:lnTo>
                    <a:pt x="626" y="483"/>
                  </a:lnTo>
                  <a:lnTo>
                    <a:pt x="639" y="505"/>
                  </a:lnTo>
                  <a:lnTo>
                    <a:pt x="670" y="527"/>
                  </a:lnTo>
                  <a:lnTo>
                    <a:pt x="679" y="535"/>
                  </a:lnTo>
                  <a:lnTo>
                    <a:pt x="692" y="544"/>
                  </a:lnTo>
                  <a:lnTo>
                    <a:pt x="692" y="548"/>
                  </a:lnTo>
                  <a:lnTo>
                    <a:pt x="670" y="548"/>
                  </a:lnTo>
                  <a:lnTo>
                    <a:pt x="613" y="557"/>
                  </a:lnTo>
                  <a:lnTo>
                    <a:pt x="583" y="566"/>
                  </a:lnTo>
                  <a:lnTo>
                    <a:pt x="552" y="574"/>
                  </a:lnTo>
                  <a:lnTo>
                    <a:pt x="526" y="587"/>
                  </a:lnTo>
                  <a:lnTo>
                    <a:pt x="509" y="60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103"/>
            <p:cNvSpPr/>
            <p:nvPr/>
          </p:nvSpPr>
          <p:spPr bwMode="auto">
            <a:xfrm>
              <a:off x="8497" y="6180"/>
              <a:ext cx="56" cy="67"/>
            </a:xfrm>
            <a:custGeom>
              <a:avLst/>
              <a:gdLst>
                <a:gd name="T0" fmla="*/ 26 w 26"/>
                <a:gd name="T1" fmla="*/ 13 h 31"/>
                <a:gd name="T2" fmla="*/ 26 w 26"/>
                <a:gd name="T3" fmla="*/ 13 h 31"/>
                <a:gd name="T4" fmla="*/ 22 w 26"/>
                <a:gd name="T5" fmla="*/ 27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7 h 31"/>
                <a:gd name="T12" fmla="*/ 0 w 26"/>
                <a:gd name="T13" fmla="*/ 13 h 31"/>
                <a:gd name="T14" fmla="*/ 0 w 26"/>
                <a:gd name="T15" fmla="*/ 13 h 31"/>
                <a:gd name="T16" fmla="*/ 4 w 26"/>
                <a:gd name="T17" fmla="*/ 5 h 31"/>
                <a:gd name="T18" fmla="*/ 13 w 26"/>
                <a:gd name="T19" fmla="*/ 0 h 31"/>
                <a:gd name="T20" fmla="*/ 13 w 26"/>
                <a:gd name="T21" fmla="*/ 0 h 31"/>
                <a:gd name="T22" fmla="*/ 22 w 26"/>
                <a:gd name="T23" fmla="*/ 5 h 31"/>
                <a:gd name="T24" fmla="*/ 26 w 26"/>
                <a:gd name="T25" fmla="*/ 13 h 31"/>
                <a:gd name="T26" fmla="*/ 26 w 26"/>
                <a:gd name="T27" fmla="*/ 13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3"/>
                  </a:moveTo>
                  <a:lnTo>
                    <a:pt x="26" y="13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4" y="27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104"/>
            <p:cNvSpPr/>
            <p:nvPr/>
          </p:nvSpPr>
          <p:spPr bwMode="auto">
            <a:xfrm>
              <a:off x="8459" y="6144"/>
              <a:ext cx="142" cy="140"/>
            </a:xfrm>
            <a:custGeom>
              <a:avLst/>
              <a:gdLst>
                <a:gd name="T0" fmla="*/ 66 w 66"/>
                <a:gd name="T1" fmla="*/ 30 h 65"/>
                <a:gd name="T2" fmla="*/ 66 w 66"/>
                <a:gd name="T3" fmla="*/ 30 h 65"/>
                <a:gd name="T4" fmla="*/ 61 w 66"/>
                <a:gd name="T5" fmla="*/ 44 h 65"/>
                <a:gd name="T6" fmla="*/ 53 w 66"/>
                <a:gd name="T7" fmla="*/ 57 h 65"/>
                <a:gd name="T8" fmla="*/ 44 w 66"/>
                <a:gd name="T9" fmla="*/ 61 h 65"/>
                <a:gd name="T10" fmla="*/ 31 w 66"/>
                <a:gd name="T11" fmla="*/ 65 h 65"/>
                <a:gd name="T12" fmla="*/ 31 w 66"/>
                <a:gd name="T13" fmla="*/ 65 h 65"/>
                <a:gd name="T14" fmla="*/ 18 w 66"/>
                <a:gd name="T15" fmla="*/ 61 h 65"/>
                <a:gd name="T16" fmla="*/ 9 w 66"/>
                <a:gd name="T17" fmla="*/ 57 h 65"/>
                <a:gd name="T18" fmla="*/ 0 w 66"/>
                <a:gd name="T19" fmla="*/ 44 h 65"/>
                <a:gd name="T20" fmla="*/ 0 w 66"/>
                <a:gd name="T21" fmla="*/ 30 h 65"/>
                <a:gd name="T22" fmla="*/ 0 w 66"/>
                <a:gd name="T23" fmla="*/ 30 h 65"/>
                <a:gd name="T24" fmla="*/ 0 w 66"/>
                <a:gd name="T25" fmla="*/ 17 h 65"/>
                <a:gd name="T26" fmla="*/ 9 w 66"/>
                <a:gd name="T27" fmla="*/ 9 h 65"/>
                <a:gd name="T28" fmla="*/ 18 w 66"/>
                <a:gd name="T29" fmla="*/ 0 h 65"/>
                <a:gd name="T30" fmla="*/ 31 w 66"/>
                <a:gd name="T31" fmla="*/ 0 h 65"/>
                <a:gd name="T32" fmla="*/ 31 w 66"/>
                <a:gd name="T33" fmla="*/ 0 h 65"/>
                <a:gd name="T34" fmla="*/ 44 w 66"/>
                <a:gd name="T35" fmla="*/ 0 h 65"/>
                <a:gd name="T36" fmla="*/ 53 w 66"/>
                <a:gd name="T37" fmla="*/ 9 h 65"/>
                <a:gd name="T38" fmla="*/ 61 w 66"/>
                <a:gd name="T39" fmla="*/ 17 h 65"/>
                <a:gd name="T40" fmla="*/ 66 w 66"/>
                <a:gd name="T41" fmla="*/ 30 h 65"/>
                <a:gd name="T42" fmla="*/ 66 w 66"/>
                <a:gd name="T43" fmla="*/ 30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5">
                  <a:moveTo>
                    <a:pt x="66" y="30"/>
                  </a:moveTo>
                  <a:lnTo>
                    <a:pt x="66" y="30"/>
                  </a:lnTo>
                  <a:lnTo>
                    <a:pt x="61" y="44"/>
                  </a:lnTo>
                  <a:lnTo>
                    <a:pt x="53" y="57"/>
                  </a:lnTo>
                  <a:lnTo>
                    <a:pt x="44" y="61"/>
                  </a:lnTo>
                  <a:lnTo>
                    <a:pt x="31" y="65"/>
                  </a:lnTo>
                  <a:lnTo>
                    <a:pt x="18" y="61"/>
                  </a:lnTo>
                  <a:lnTo>
                    <a:pt x="9" y="57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3" y="9"/>
                  </a:lnTo>
                  <a:lnTo>
                    <a:pt x="61" y="17"/>
                  </a:lnTo>
                  <a:lnTo>
                    <a:pt x="66" y="30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105"/>
            <p:cNvSpPr/>
            <p:nvPr/>
          </p:nvSpPr>
          <p:spPr bwMode="auto">
            <a:xfrm>
              <a:off x="8826" y="6914"/>
              <a:ext cx="188" cy="188"/>
            </a:xfrm>
            <a:custGeom>
              <a:avLst/>
              <a:gdLst>
                <a:gd name="T0" fmla="*/ 87 w 87"/>
                <a:gd name="T1" fmla="*/ 43 h 87"/>
                <a:gd name="T2" fmla="*/ 87 w 87"/>
                <a:gd name="T3" fmla="*/ 43 h 87"/>
                <a:gd name="T4" fmla="*/ 83 w 87"/>
                <a:gd name="T5" fmla="*/ 61 h 87"/>
                <a:gd name="T6" fmla="*/ 74 w 87"/>
                <a:gd name="T7" fmla="*/ 74 h 87"/>
                <a:gd name="T8" fmla="*/ 61 w 87"/>
                <a:gd name="T9" fmla="*/ 83 h 87"/>
                <a:gd name="T10" fmla="*/ 44 w 87"/>
                <a:gd name="T11" fmla="*/ 87 h 87"/>
                <a:gd name="T12" fmla="*/ 44 w 87"/>
                <a:gd name="T13" fmla="*/ 87 h 87"/>
                <a:gd name="T14" fmla="*/ 31 w 87"/>
                <a:gd name="T15" fmla="*/ 87 h 87"/>
                <a:gd name="T16" fmla="*/ 13 w 87"/>
                <a:gd name="T17" fmla="*/ 74 h 87"/>
                <a:gd name="T18" fmla="*/ 5 w 87"/>
                <a:gd name="T19" fmla="*/ 61 h 87"/>
                <a:gd name="T20" fmla="*/ 0 w 87"/>
                <a:gd name="T21" fmla="*/ 48 h 87"/>
                <a:gd name="T22" fmla="*/ 0 w 87"/>
                <a:gd name="T23" fmla="*/ 48 h 87"/>
                <a:gd name="T24" fmla="*/ 5 w 87"/>
                <a:gd name="T25" fmla="*/ 30 h 87"/>
                <a:gd name="T26" fmla="*/ 13 w 87"/>
                <a:gd name="T27" fmla="*/ 13 h 87"/>
                <a:gd name="T28" fmla="*/ 26 w 87"/>
                <a:gd name="T29" fmla="*/ 4 h 87"/>
                <a:gd name="T30" fmla="*/ 44 w 87"/>
                <a:gd name="T31" fmla="*/ 0 h 87"/>
                <a:gd name="T32" fmla="*/ 44 w 87"/>
                <a:gd name="T33" fmla="*/ 0 h 87"/>
                <a:gd name="T34" fmla="*/ 61 w 87"/>
                <a:gd name="T35" fmla="*/ 4 h 87"/>
                <a:gd name="T36" fmla="*/ 74 w 87"/>
                <a:gd name="T37" fmla="*/ 13 h 87"/>
                <a:gd name="T38" fmla="*/ 83 w 87"/>
                <a:gd name="T39" fmla="*/ 26 h 87"/>
                <a:gd name="T40" fmla="*/ 87 w 87"/>
                <a:gd name="T41" fmla="*/ 43 h 87"/>
                <a:gd name="T42" fmla="*/ 87 w 87"/>
                <a:gd name="T43" fmla="*/ 43 h 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7" h="87">
                  <a:moveTo>
                    <a:pt x="87" y="43"/>
                  </a:moveTo>
                  <a:lnTo>
                    <a:pt x="87" y="43"/>
                  </a:lnTo>
                  <a:lnTo>
                    <a:pt x="83" y="61"/>
                  </a:lnTo>
                  <a:lnTo>
                    <a:pt x="74" y="74"/>
                  </a:lnTo>
                  <a:lnTo>
                    <a:pt x="61" y="83"/>
                  </a:lnTo>
                  <a:lnTo>
                    <a:pt x="44" y="87"/>
                  </a:lnTo>
                  <a:lnTo>
                    <a:pt x="31" y="87"/>
                  </a:lnTo>
                  <a:lnTo>
                    <a:pt x="13" y="74"/>
                  </a:lnTo>
                  <a:lnTo>
                    <a:pt x="5" y="61"/>
                  </a:lnTo>
                  <a:lnTo>
                    <a:pt x="0" y="48"/>
                  </a:lnTo>
                  <a:lnTo>
                    <a:pt x="5" y="30"/>
                  </a:lnTo>
                  <a:lnTo>
                    <a:pt x="13" y="13"/>
                  </a:lnTo>
                  <a:lnTo>
                    <a:pt x="26" y="4"/>
                  </a:lnTo>
                  <a:lnTo>
                    <a:pt x="44" y="0"/>
                  </a:lnTo>
                  <a:lnTo>
                    <a:pt x="61" y="4"/>
                  </a:lnTo>
                  <a:lnTo>
                    <a:pt x="74" y="13"/>
                  </a:lnTo>
                  <a:lnTo>
                    <a:pt x="83" y="26"/>
                  </a:lnTo>
                  <a:lnTo>
                    <a:pt x="87" y="43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106"/>
            <p:cNvSpPr/>
            <p:nvPr/>
          </p:nvSpPr>
          <p:spPr bwMode="auto">
            <a:xfrm>
              <a:off x="8882" y="6970"/>
              <a:ext cx="76" cy="84"/>
            </a:xfrm>
            <a:custGeom>
              <a:avLst/>
              <a:gdLst>
                <a:gd name="T0" fmla="*/ 35 w 35"/>
                <a:gd name="T1" fmla="*/ 17 h 39"/>
                <a:gd name="T2" fmla="*/ 35 w 35"/>
                <a:gd name="T3" fmla="*/ 17 h 39"/>
                <a:gd name="T4" fmla="*/ 35 w 35"/>
                <a:gd name="T5" fmla="*/ 26 h 39"/>
                <a:gd name="T6" fmla="*/ 31 w 35"/>
                <a:gd name="T7" fmla="*/ 30 h 39"/>
                <a:gd name="T8" fmla="*/ 26 w 35"/>
                <a:gd name="T9" fmla="*/ 35 h 39"/>
                <a:gd name="T10" fmla="*/ 18 w 35"/>
                <a:gd name="T11" fmla="*/ 39 h 39"/>
                <a:gd name="T12" fmla="*/ 18 w 35"/>
                <a:gd name="T13" fmla="*/ 39 h 39"/>
                <a:gd name="T14" fmla="*/ 13 w 35"/>
                <a:gd name="T15" fmla="*/ 35 h 39"/>
                <a:gd name="T16" fmla="*/ 5 w 35"/>
                <a:gd name="T17" fmla="*/ 30 h 39"/>
                <a:gd name="T18" fmla="*/ 0 w 35"/>
                <a:gd name="T19" fmla="*/ 26 h 39"/>
                <a:gd name="T20" fmla="*/ 0 w 35"/>
                <a:gd name="T21" fmla="*/ 17 h 39"/>
                <a:gd name="T22" fmla="*/ 0 w 35"/>
                <a:gd name="T23" fmla="*/ 17 h 39"/>
                <a:gd name="T24" fmla="*/ 0 w 35"/>
                <a:gd name="T25" fmla="*/ 13 h 39"/>
                <a:gd name="T26" fmla="*/ 5 w 35"/>
                <a:gd name="T27" fmla="*/ 4 h 39"/>
                <a:gd name="T28" fmla="*/ 9 w 35"/>
                <a:gd name="T29" fmla="*/ 0 h 39"/>
                <a:gd name="T30" fmla="*/ 18 w 35"/>
                <a:gd name="T31" fmla="*/ 0 h 39"/>
                <a:gd name="T32" fmla="*/ 18 w 35"/>
                <a:gd name="T33" fmla="*/ 0 h 39"/>
                <a:gd name="T34" fmla="*/ 26 w 35"/>
                <a:gd name="T35" fmla="*/ 0 h 39"/>
                <a:gd name="T36" fmla="*/ 31 w 35"/>
                <a:gd name="T37" fmla="*/ 4 h 39"/>
                <a:gd name="T38" fmla="*/ 35 w 35"/>
                <a:gd name="T39" fmla="*/ 9 h 39"/>
                <a:gd name="T40" fmla="*/ 35 w 35"/>
                <a:gd name="T41" fmla="*/ 17 h 39"/>
                <a:gd name="T42" fmla="*/ 35 w 35"/>
                <a:gd name="T43" fmla="*/ 1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9">
                  <a:moveTo>
                    <a:pt x="35" y="17"/>
                  </a:moveTo>
                  <a:lnTo>
                    <a:pt x="35" y="17"/>
                  </a:lnTo>
                  <a:lnTo>
                    <a:pt x="35" y="26"/>
                  </a:lnTo>
                  <a:lnTo>
                    <a:pt x="31" y="30"/>
                  </a:lnTo>
                  <a:lnTo>
                    <a:pt x="26" y="35"/>
                  </a:lnTo>
                  <a:lnTo>
                    <a:pt x="18" y="39"/>
                  </a:lnTo>
                  <a:lnTo>
                    <a:pt x="13" y="35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5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1" y="4"/>
                  </a:lnTo>
                  <a:lnTo>
                    <a:pt x="35" y="9"/>
                  </a:lnTo>
                  <a:lnTo>
                    <a:pt x="35" y="17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113"/>
            <p:cNvSpPr/>
            <p:nvPr/>
          </p:nvSpPr>
          <p:spPr bwMode="auto">
            <a:xfrm>
              <a:off x="8618" y="7035"/>
              <a:ext cx="58" cy="67"/>
            </a:xfrm>
            <a:custGeom>
              <a:avLst/>
              <a:gdLst>
                <a:gd name="T0" fmla="*/ 27 w 27"/>
                <a:gd name="T1" fmla="*/ 18 h 31"/>
                <a:gd name="T2" fmla="*/ 27 w 27"/>
                <a:gd name="T3" fmla="*/ 18 h 31"/>
                <a:gd name="T4" fmla="*/ 22 w 27"/>
                <a:gd name="T5" fmla="*/ 27 h 31"/>
                <a:gd name="T6" fmla="*/ 13 w 27"/>
                <a:gd name="T7" fmla="*/ 31 h 31"/>
                <a:gd name="T8" fmla="*/ 13 w 27"/>
                <a:gd name="T9" fmla="*/ 31 h 31"/>
                <a:gd name="T10" fmla="*/ 0 w 27"/>
                <a:gd name="T11" fmla="*/ 27 h 31"/>
                <a:gd name="T12" fmla="*/ 0 w 27"/>
                <a:gd name="T13" fmla="*/ 18 h 31"/>
                <a:gd name="T14" fmla="*/ 0 w 27"/>
                <a:gd name="T15" fmla="*/ 18 h 31"/>
                <a:gd name="T16" fmla="*/ 0 w 27"/>
                <a:gd name="T17" fmla="*/ 5 h 31"/>
                <a:gd name="T18" fmla="*/ 13 w 27"/>
                <a:gd name="T19" fmla="*/ 0 h 31"/>
                <a:gd name="T20" fmla="*/ 13 w 27"/>
                <a:gd name="T21" fmla="*/ 0 h 31"/>
                <a:gd name="T22" fmla="*/ 22 w 27"/>
                <a:gd name="T23" fmla="*/ 5 h 31"/>
                <a:gd name="T24" fmla="*/ 27 w 27"/>
                <a:gd name="T25" fmla="*/ 18 h 31"/>
                <a:gd name="T26" fmla="*/ 27 w 27"/>
                <a:gd name="T27" fmla="*/ 18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31">
                  <a:moveTo>
                    <a:pt x="27" y="18"/>
                  </a:moveTo>
                  <a:lnTo>
                    <a:pt x="27" y="18"/>
                  </a:lnTo>
                  <a:lnTo>
                    <a:pt x="22" y="27"/>
                  </a:lnTo>
                  <a:lnTo>
                    <a:pt x="13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7" y="18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114"/>
            <p:cNvSpPr/>
            <p:nvPr/>
          </p:nvSpPr>
          <p:spPr bwMode="auto">
            <a:xfrm>
              <a:off x="8573" y="6998"/>
              <a:ext cx="140" cy="140"/>
            </a:xfrm>
            <a:custGeom>
              <a:avLst/>
              <a:gdLst>
                <a:gd name="T0" fmla="*/ 65 w 65"/>
                <a:gd name="T1" fmla="*/ 35 h 65"/>
                <a:gd name="T2" fmla="*/ 65 w 65"/>
                <a:gd name="T3" fmla="*/ 35 h 65"/>
                <a:gd name="T4" fmla="*/ 65 w 65"/>
                <a:gd name="T5" fmla="*/ 48 h 65"/>
                <a:gd name="T6" fmla="*/ 56 w 65"/>
                <a:gd name="T7" fmla="*/ 57 h 65"/>
                <a:gd name="T8" fmla="*/ 48 w 65"/>
                <a:gd name="T9" fmla="*/ 65 h 65"/>
                <a:gd name="T10" fmla="*/ 34 w 65"/>
                <a:gd name="T11" fmla="*/ 65 h 65"/>
                <a:gd name="T12" fmla="*/ 34 w 65"/>
                <a:gd name="T13" fmla="*/ 65 h 65"/>
                <a:gd name="T14" fmla="*/ 21 w 65"/>
                <a:gd name="T15" fmla="*/ 65 h 65"/>
                <a:gd name="T16" fmla="*/ 8 w 65"/>
                <a:gd name="T17" fmla="*/ 57 h 65"/>
                <a:gd name="T18" fmla="*/ 4 w 65"/>
                <a:gd name="T19" fmla="*/ 48 h 65"/>
                <a:gd name="T20" fmla="*/ 0 w 65"/>
                <a:gd name="T21" fmla="*/ 35 h 65"/>
                <a:gd name="T22" fmla="*/ 0 w 65"/>
                <a:gd name="T23" fmla="*/ 35 h 65"/>
                <a:gd name="T24" fmla="*/ 4 w 65"/>
                <a:gd name="T25" fmla="*/ 22 h 65"/>
                <a:gd name="T26" fmla="*/ 8 w 65"/>
                <a:gd name="T27" fmla="*/ 9 h 65"/>
                <a:gd name="T28" fmla="*/ 21 w 65"/>
                <a:gd name="T29" fmla="*/ 4 h 65"/>
                <a:gd name="T30" fmla="*/ 34 w 65"/>
                <a:gd name="T31" fmla="*/ 0 h 65"/>
                <a:gd name="T32" fmla="*/ 34 w 65"/>
                <a:gd name="T33" fmla="*/ 0 h 65"/>
                <a:gd name="T34" fmla="*/ 48 w 65"/>
                <a:gd name="T35" fmla="*/ 4 h 65"/>
                <a:gd name="T36" fmla="*/ 56 w 65"/>
                <a:gd name="T37" fmla="*/ 9 h 65"/>
                <a:gd name="T38" fmla="*/ 65 w 65"/>
                <a:gd name="T39" fmla="*/ 22 h 65"/>
                <a:gd name="T40" fmla="*/ 65 w 65"/>
                <a:gd name="T41" fmla="*/ 35 h 65"/>
                <a:gd name="T42" fmla="*/ 65 w 65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6" y="57"/>
                  </a:lnTo>
                  <a:lnTo>
                    <a:pt x="48" y="65"/>
                  </a:lnTo>
                  <a:lnTo>
                    <a:pt x="34" y="65"/>
                  </a:lnTo>
                  <a:lnTo>
                    <a:pt x="21" y="65"/>
                  </a:lnTo>
                  <a:lnTo>
                    <a:pt x="8" y="57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8" y="9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5" y="22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118"/>
            <p:cNvSpPr/>
            <p:nvPr/>
          </p:nvSpPr>
          <p:spPr bwMode="auto">
            <a:xfrm>
              <a:off x="8685" y="7581"/>
              <a:ext cx="611" cy="807"/>
            </a:xfrm>
            <a:custGeom>
              <a:avLst/>
              <a:gdLst>
                <a:gd name="T0" fmla="*/ 222 w 283"/>
                <a:gd name="T1" fmla="*/ 57 h 374"/>
                <a:gd name="T2" fmla="*/ 231 w 283"/>
                <a:gd name="T3" fmla="*/ 43 h 374"/>
                <a:gd name="T4" fmla="*/ 244 w 283"/>
                <a:gd name="T5" fmla="*/ 52 h 374"/>
                <a:gd name="T6" fmla="*/ 187 w 283"/>
                <a:gd name="T7" fmla="*/ 0 h 374"/>
                <a:gd name="T8" fmla="*/ 187 w 283"/>
                <a:gd name="T9" fmla="*/ 0 h 374"/>
                <a:gd name="T10" fmla="*/ 161 w 283"/>
                <a:gd name="T11" fmla="*/ 4 h 374"/>
                <a:gd name="T12" fmla="*/ 104 w 283"/>
                <a:gd name="T13" fmla="*/ 13 h 374"/>
                <a:gd name="T14" fmla="*/ 74 w 283"/>
                <a:gd name="T15" fmla="*/ 22 h 374"/>
                <a:gd name="T16" fmla="*/ 43 w 283"/>
                <a:gd name="T17" fmla="*/ 30 h 374"/>
                <a:gd name="T18" fmla="*/ 17 w 283"/>
                <a:gd name="T19" fmla="*/ 39 h 374"/>
                <a:gd name="T20" fmla="*/ 0 w 283"/>
                <a:gd name="T21" fmla="*/ 57 h 374"/>
                <a:gd name="T22" fmla="*/ 0 w 283"/>
                <a:gd name="T23" fmla="*/ 57 h 374"/>
                <a:gd name="T24" fmla="*/ 35 w 283"/>
                <a:gd name="T25" fmla="*/ 148 h 374"/>
                <a:gd name="T26" fmla="*/ 35 w 283"/>
                <a:gd name="T27" fmla="*/ 148 h 374"/>
                <a:gd name="T28" fmla="*/ 52 w 283"/>
                <a:gd name="T29" fmla="*/ 187 h 374"/>
                <a:gd name="T30" fmla="*/ 65 w 283"/>
                <a:gd name="T31" fmla="*/ 222 h 374"/>
                <a:gd name="T32" fmla="*/ 65 w 283"/>
                <a:gd name="T33" fmla="*/ 239 h 374"/>
                <a:gd name="T34" fmla="*/ 65 w 283"/>
                <a:gd name="T35" fmla="*/ 257 h 374"/>
                <a:gd name="T36" fmla="*/ 65 w 283"/>
                <a:gd name="T37" fmla="*/ 257 h 374"/>
                <a:gd name="T38" fmla="*/ 65 w 283"/>
                <a:gd name="T39" fmla="*/ 257 h 374"/>
                <a:gd name="T40" fmla="*/ 74 w 283"/>
                <a:gd name="T41" fmla="*/ 257 h 374"/>
                <a:gd name="T42" fmla="*/ 87 w 283"/>
                <a:gd name="T43" fmla="*/ 261 h 374"/>
                <a:gd name="T44" fmla="*/ 96 w 283"/>
                <a:gd name="T45" fmla="*/ 270 h 374"/>
                <a:gd name="T46" fmla="*/ 104 w 283"/>
                <a:gd name="T47" fmla="*/ 283 h 374"/>
                <a:gd name="T48" fmla="*/ 104 w 283"/>
                <a:gd name="T49" fmla="*/ 283 h 374"/>
                <a:gd name="T50" fmla="*/ 126 w 283"/>
                <a:gd name="T51" fmla="*/ 322 h 374"/>
                <a:gd name="T52" fmla="*/ 139 w 283"/>
                <a:gd name="T53" fmla="*/ 344 h 374"/>
                <a:gd name="T54" fmla="*/ 152 w 283"/>
                <a:gd name="T55" fmla="*/ 361 h 374"/>
                <a:gd name="T56" fmla="*/ 165 w 283"/>
                <a:gd name="T57" fmla="*/ 374 h 374"/>
                <a:gd name="T58" fmla="*/ 174 w 283"/>
                <a:gd name="T59" fmla="*/ 374 h 374"/>
                <a:gd name="T60" fmla="*/ 178 w 283"/>
                <a:gd name="T61" fmla="*/ 370 h 374"/>
                <a:gd name="T62" fmla="*/ 187 w 283"/>
                <a:gd name="T63" fmla="*/ 366 h 374"/>
                <a:gd name="T64" fmla="*/ 191 w 283"/>
                <a:gd name="T65" fmla="*/ 357 h 374"/>
                <a:gd name="T66" fmla="*/ 204 w 283"/>
                <a:gd name="T67" fmla="*/ 326 h 374"/>
                <a:gd name="T68" fmla="*/ 204 w 283"/>
                <a:gd name="T69" fmla="*/ 326 h 374"/>
                <a:gd name="T70" fmla="*/ 213 w 283"/>
                <a:gd name="T71" fmla="*/ 296 h 374"/>
                <a:gd name="T72" fmla="*/ 226 w 283"/>
                <a:gd name="T73" fmla="*/ 270 h 374"/>
                <a:gd name="T74" fmla="*/ 239 w 283"/>
                <a:gd name="T75" fmla="*/ 252 h 374"/>
                <a:gd name="T76" fmla="*/ 248 w 283"/>
                <a:gd name="T77" fmla="*/ 239 h 374"/>
                <a:gd name="T78" fmla="*/ 270 w 283"/>
                <a:gd name="T79" fmla="*/ 226 h 374"/>
                <a:gd name="T80" fmla="*/ 278 w 283"/>
                <a:gd name="T81" fmla="*/ 222 h 374"/>
                <a:gd name="T82" fmla="*/ 278 w 283"/>
                <a:gd name="T83" fmla="*/ 222 h 374"/>
                <a:gd name="T84" fmla="*/ 283 w 283"/>
                <a:gd name="T85" fmla="*/ 222 h 374"/>
                <a:gd name="T86" fmla="*/ 283 w 283"/>
                <a:gd name="T87" fmla="*/ 222 h 374"/>
                <a:gd name="T88" fmla="*/ 283 w 283"/>
                <a:gd name="T89" fmla="*/ 191 h 374"/>
                <a:gd name="T90" fmla="*/ 283 w 283"/>
                <a:gd name="T91" fmla="*/ 174 h 374"/>
                <a:gd name="T92" fmla="*/ 278 w 283"/>
                <a:gd name="T93" fmla="*/ 152 h 374"/>
                <a:gd name="T94" fmla="*/ 270 w 283"/>
                <a:gd name="T95" fmla="*/ 131 h 374"/>
                <a:gd name="T96" fmla="*/ 257 w 283"/>
                <a:gd name="T97" fmla="*/ 109 h 374"/>
                <a:gd name="T98" fmla="*/ 244 w 283"/>
                <a:gd name="T99" fmla="*/ 83 h 374"/>
                <a:gd name="T100" fmla="*/ 222 w 283"/>
                <a:gd name="T101" fmla="*/ 57 h 374"/>
                <a:gd name="T102" fmla="*/ 222 w 283"/>
                <a:gd name="T103" fmla="*/ 57 h 3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3" h="374">
                  <a:moveTo>
                    <a:pt x="222" y="57"/>
                  </a:moveTo>
                  <a:lnTo>
                    <a:pt x="231" y="43"/>
                  </a:lnTo>
                  <a:lnTo>
                    <a:pt x="244" y="52"/>
                  </a:lnTo>
                  <a:lnTo>
                    <a:pt x="187" y="0"/>
                  </a:lnTo>
                  <a:lnTo>
                    <a:pt x="161" y="4"/>
                  </a:lnTo>
                  <a:lnTo>
                    <a:pt x="104" y="13"/>
                  </a:lnTo>
                  <a:lnTo>
                    <a:pt x="74" y="22"/>
                  </a:lnTo>
                  <a:lnTo>
                    <a:pt x="43" y="30"/>
                  </a:lnTo>
                  <a:lnTo>
                    <a:pt x="17" y="39"/>
                  </a:lnTo>
                  <a:lnTo>
                    <a:pt x="0" y="57"/>
                  </a:lnTo>
                  <a:lnTo>
                    <a:pt x="35" y="148"/>
                  </a:lnTo>
                  <a:lnTo>
                    <a:pt x="52" y="187"/>
                  </a:lnTo>
                  <a:lnTo>
                    <a:pt x="65" y="222"/>
                  </a:lnTo>
                  <a:lnTo>
                    <a:pt x="65" y="239"/>
                  </a:lnTo>
                  <a:lnTo>
                    <a:pt x="65" y="257"/>
                  </a:lnTo>
                  <a:lnTo>
                    <a:pt x="74" y="257"/>
                  </a:lnTo>
                  <a:lnTo>
                    <a:pt x="87" y="261"/>
                  </a:lnTo>
                  <a:lnTo>
                    <a:pt x="96" y="270"/>
                  </a:lnTo>
                  <a:lnTo>
                    <a:pt x="104" y="283"/>
                  </a:lnTo>
                  <a:lnTo>
                    <a:pt x="126" y="322"/>
                  </a:lnTo>
                  <a:lnTo>
                    <a:pt x="139" y="344"/>
                  </a:lnTo>
                  <a:lnTo>
                    <a:pt x="152" y="361"/>
                  </a:lnTo>
                  <a:lnTo>
                    <a:pt x="165" y="374"/>
                  </a:lnTo>
                  <a:lnTo>
                    <a:pt x="174" y="374"/>
                  </a:lnTo>
                  <a:lnTo>
                    <a:pt x="178" y="370"/>
                  </a:lnTo>
                  <a:lnTo>
                    <a:pt x="187" y="366"/>
                  </a:lnTo>
                  <a:lnTo>
                    <a:pt x="191" y="357"/>
                  </a:lnTo>
                  <a:lnTo>
                    <a:pt x="204" y="326"/>
                  </a:lnTo>
                  <a:lnTo>
                    <a:pt x="213" y="296"/>
                  </a:lnTo>
                  <a:lnTo>
                    <a:pt x="226" y="270"/>
                  </a:lnTo>
                  <a:lnTo>
                    <a:pt x="239" y="252"/>
                  </a:lnTo>
                  <a:lnTo>
                    <a:pt x="248" y="239"/>
                  </a:lnTo>
                  <a:lnTo>
                    <a:pt x="270" y="226"/>
                  </a:lnTo>
                  <a:lnTo>
                    <a:pt x="278" y="222"/>
                  </a:lnTo>
                  <a:lnTo>
                    <a:pt x="283" y="222"/>
                  </a:lnTo>
                  <a:lnTo>
                    <a:pt x="283" y="191"/>
                  </a:lnTo>
                  <a:lnTo>
                    <a:pt x="283" y="174"/>
                  </a:lnTo>
                  <a:lnTo>
                    <a:pt x="278" y="152"/>
                  </a:lnTo>
                  <a:lnTo>
                    <a:pt x="270" y="131"/>
                  </a:lnTo>
                  <a:lnTo>
                    <a:pt x="257" y="109"/>
                  </a:lnTo>
                  <a:lnTo>
                    <a:pt x="244" y="83"/>
                  </a:lnTo>
                  <a:lnTo>
                    <a:pt x="222" y="5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122"/>
            <p:cNvSpPr/>
            <p:nvPr/>
          </p:nvSpPr>
          <p:spPr bwMode="auto">
            <a:xfrm>
              <a:off x="8977" y="7985"/>
              <a:ext cx="56" cy="56"/>
            </a:xfrm>
            <a:custGeom>
              <a:avLst/>
              <a:gdLst>
                <a:gd name="T0" fmla="*/ 26 w 26"/>
                <a:gd name="T1" fmla="*/ 13 h 26"/>
                <a:gd name="T2" fmla="*/ 26 w 26"/>
                <a:gd name="T3" fmla="*/ 13 h 26"/>
                <a:gd name="T4" fmla="*/ 22 w 26"/>
                <a:gd name="T5" fmla="*/ 22 h 26"/>
                <a:gd name="T6" fmla="*/ 13 w 26"/>
                <a:gd name="T7" fmla="*/ 26 h 26"/>
                <a:gd name="T8" fmla="*/ 13 w 26"/>
                <a:gd name="T9" fmla="*/ 26 h 26"/>
                <a:gd name="T10" fmla="*/ 4 w 26"/>
                <a:gd name="T11" fmla="*/ 22 h 26"/>
                <a:gd name="T12" fmla="*/ 0 w 26"/>
                <a:gd name="T13" fmla="*/ 13 h 26"/>
                <a:gd name="T14" fmla="*/ 0 w 26"/>
                <a:gd name="T15" fmla="*/ 13 h 26"/>
                <a:gd name="T16" fmla="*/ 4 w 26"/>
                <a:gd name="T17" fmla="*/ 4 h 26"/>
                <a:gd name="T18" fmla="*/ 13 w 26"/>
                <a:gd name="T19" fmla="*/ 0 h 26"/>
                <a:gd name="T20" fmla="*/ 13 w 26"/>
                <a:gd name="T21" fmla="*/ 0 h 26"/>
                <a:gd name="T22" fmla="*/ 22 w 26"/>
                <a:gd name="T23" fmla="*/ 4 h 26"/>
                <a:gd name="T24" fmla="*/ 26 w 26"/>
                <a:gd name="T25" fmla="*/ 13 h 26"/>
                <a:gd name="T26" fmla="*/ 26 w 26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2" y="22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123"/>
            <p:cNvSpPr/>
            <p:nvPr/>
          </p:nvSpPr>
          <p:spPr bwMode="auto">
            <a:xfrm>
              <a:off x="8929" y="7937"/>
              <a:ext cx="140" cy="142"/>
            </a:xfrm>
            <a:custGeom>
              <a:avLst/>
              <a:gdLst>
                <a:gd name="T0" fmla="*/ 65 w 65"/>
                <a:gd name="T1" fmla="*/ 35 h 66"/>
                <a:gd name="T2" fmla="*/ 65 w 65"/>
                <a:gd name="T3" fmla="*/ 35 h 66"/>
                <a:gd name="T4" fmla="*/ 65 w 65"/>
                <a:gd name="T5" fmla="*/ 48 h 66"/>
                <a:gd name="T6" fmla="*/ 57 w 65"/>
                <a:gd name="T7" fmla="*/ 57 h 66"/>
                <a:gd name="T8" fmla="*/ 48 w 65"/>
                <a:gd name="T9" fmla="*/ 66 h 66"/>
                <a:gd name="T10" fmla="*/ 35 w 65"/>
                <a:gd name="T11" fmla="*/ 66 h 66"/>
                <a:gd name="T12" fmla="*/ 35 w 65"/>
                <a:gd name="T13" fmla="*/ 66 h 66"/>
                <a:gd name="T14" fmla="*/ 22 w 65"/>
                <a:gd name="T15" fmla="*/ 66 h 66"/>
                <a:gd name="T16" fmla="*/ 13 w 65"/>
                <a:gd name="T17" fmla="*/ 57 h 66"/>
                <a:gd name="T18" fmla="*/ 4 w 65"/>
                <a:gd name="T19" fmla="*/ 48 h 66"/>
                <a:gd name="T20" fmla="*/ 0 w 65"/>
                <a:gd name="T21" fmla="*/ 35 h 66"/>
                <a:gd name="T22" fmla="*/ 0 w 65"/>
                <a:gd name="T23" fmla="*/ 35 h 66"/>
                <a:gd name="T24" fmla="*/ 4 w 65"/>
                <a:gd name="T25" fmla="*/ 22 h 66"/>
                <a:gd name="T26" fmla="*/ 13 w 65"/>
                <a:gd name="T27" fmla="*/ 13 h 66"/>
                <a:gd name="T28" fmla="*/ 22 w 65"/>
                <a:gd name="T29" fmla="*/ 5 h 66"/>
                <a:gd name="T30" fmla="*/ 35 w 65"/>
                <a:gd name="T31" fmla="*/ 0 h 66"/>
                <a:gd name="T32" fmla="*/ 35 w 65"/>
                <a:gd name="T33" fmla="*/ 0 h 66"/>
                <a:gd name="T34" fmla="*/ 48 w 65"/>
                <a:gd name="T35" fmla="*/ 5 h 66"/>
                <a:gd name="T36" fmla="*/ 57 w 65"/>
                <a:gd name="T37" fmla="*/ 13 h 66"/>
                <a:gd name="T38" fmla="*/ 65 w 65"/>
                <a:gd name="T39" fmla="*/ 22 h 66"/>
                <a:gd name="T40" fmla="*/ 65 w 65"/>
                <a:gd name="T41" fmla="*/ 35 h 66"/>
                <a:gd name="T42" fmla="*/ 65 w 65"/>
                <a:gd name="T43" fmla="*/ 35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6">
                  <a:moveTo>
                    <a:pt x="65" y="35"/>
                  </a:moveTo>
                  <a:lnTo>
                    <a:pt x="65" y="35"/>
                  </a:lnTo>
                  <a:lnTo>
                    <a:pt x="65" y="48"/>
                  </a:lnTo>
                  <a:lnTo>
                    <a:pt x="57" y="57"/>
                  </a:lnTo>
                  <a:lnTo>
                    <a:pt x="48" y="66"/>
                  </a:lnTo>
                  <a:lnTo>
                    <a:pt x="35" y="66"/>
                  </a:lnTo>
                  <a:lnTo>
                    <a:pt x="22" y="66"/>
                  </a:lnTo>
                  <a:lnTo>
                    <a:pt x="13" y="57"/>
                  </a:lnTo>
                  <a:lnTo>
                    <a:pt x="4" y="48"/>
                  </a:lnTo>
                  <a:lnTo>
                    <a:pt x="0" y="35"/>
                  </a:lnTo>
                  <a:lnTo>
                    <a:pt x="4" y="22"/>
                  </a:lnTo>
                  <a:lnTo>
                    <a:pt x="13" y="13"/>
                  </a:lnTo>
                  <a:lnTo>
                    <a:pt x="22" y="5"/>
                  </a:lnTo>
                  <a:lnTo>
                    <a:pt x="35" y="0"/>
                  </a:lnTo>
                  <a:lnTo>
                    <a:pt x="48" y="5"/>
                  </a:lnTo>
                  <a:lnTo>
                    <a:pt x="57" y="13"/>
                  </a:lnTo>
                  <a:lnTo>
                    <a:pt x="65" y="22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124"/>
            <p:cNvSpPr/>
            <p:nvPr/>
          </p:nvSpPr>
          <p:spPr bwMode="auto">
            <a:xfrm>
              <a:off x="5846" y="6720"/>
              <a:ext cx="1908" cy="1371"/>
            </a:xfrm>
            <a:custGeom>
              <a:avLst/>
              <a:gdLst>
                <a:gd name="T0" fmla="*/ 871 w 884"/>
                <a:gd name="T1" fmla="*/ 448 h 635"/>
                <a:gd name="T2" fmla="*/ 827 w 884"/>
                <a:gd name="T3" fmla="*/ 461 h 635"/>
                <a:gd name="T4" fmla="*/ 810 w 884"/>
                <a:gd name="T5" fmla="*/ 435 h 635"/>
                <a:gd name="T6" fmla="*/ 818 w 884"/>
                <a:gd name="T7" fmla="*/ 383 h 635"/>
                <a:gd name="T8" fmla="*/ 805 w 884"/>
                <a:gd name="T9" fmla="*/ 374 h 635"/>
                <a:gd name="T10" fmla="*/ 757 w 884"/>
                <a:gd name="T11" fmla="*/ 305 h 635"/>
                <a:gd name="T12" fmla="*/ 749 w 884"/>
                <a:gd name="T13" fmla="*/ 270 h 635"/>
                <a:gd name="T14" fmla="*/ 749 w 884"/>
                <a:gd name="T15" fmla="*/ 191 h 635"/>
                <a:gd name="T16" fmla="*/ 753 w 884"/>
                <a:gd name="T17" fmla="*/ 157 h 635"/>
                <a:gd name="T18" fmla="*/ 740 w 884"/>
                <a:gd name="T19" fmla="*/ 139 h 635"/>
                <a:gd name="T20" fmla="*/ 723 w 884"/>
                <a:gd name="T21" fmla="*/ 152 h 635"/>
                <a:gd name="T22" fmla="*/ 627 w 884"/>
                <a:gd name="T23" fmla="*/ 165 h 635"/>
                <a:gd name="T24" fmla="*/ 566 w 884"/>
                <a:gd name="T25" fmla="*/ 139 h 635"/>
                <a:gd name="T26" fmla="*/ 505 w 884"/>
                <a:gd name="T27" fmla="*/ 113 h 635"/>
                <a:gd name="T28" fmla="*/ 374 w 884"/>
                <a:gd name="T29" fmla="*/ 104 h 635"/>
                <a:gd name="T30" fmla="*/ 313 w 884"/>
                <a:gd name="T31" fmla="*/ 83 h 635"/>
                <a:gd name="T32" fmla="*/ 287 w 884"/>
                <a:gd name="T33" fmla="*/ 52 h 635"/>
                <a:gd name="T34" fmla="*/ 283 w 884"/>
                <a:gd name="T35" fmla="*/ 26 h 635"/>
                <a:gd name="T36" fmla="*/ 265 w 884"/>
                <a:gd name="T37" fmla="*/ 4 h 635"/>
                <a:gd name="T38" fmla="*/ 248 w 884"/>
                <a:gd name="T39" fmla="*/ 13 h 635"/>
                <a:gd name="T40" fmla="*/ 222 w 884"/>
                <a:gd name="T41" fmla="*/ 13 h 635"/>
                <a:gd name="T42" fmla="*/ 205 w 884"/>
                <a:gd name="T43" fmla="*/ 0 h 635"/>
                <a:gd name="T44" fmla="*/ 205 w 884"/>
                <a:gd name="T45" fmla="*/ 87 h 635"/>
                <a:gd name="T46" fmla="*/ 222 w 884"/>
                <a:gd name="T47" fmla="*/ 196 h 635"/>
                <a:gd name="T48" fmla="*/ 0 w 884"/>
                <a:gd name="T49" fmla="*/ 448 h 635"/>
                <a:gd name="T50" fmla="*/ 9 w 884"/>
                <a:gd name="T51" fmla="*/ 457 h 635"/>
                <a:gd name="T52" fmla="*/ 65 w 884"/>
                <a:gd name="T53" fmla="*/ 496 h 635"/>
                <a:gd name="T54" fmla="*/ 100 w 884"/>
                <a:gd name="T55" fmla="*/ 500 h 635"/>
                <a:gd name="T56" fmla="*/ 122 w 884"/>
                <a:gd name="T57" fmla="*/ 509 h 635"/>
                <a:gd name="T58" fmla="*/ 109 w 884"/>
                <a:gd name="T59" fmla="*/ 531 h 635"/>
                <a:gd name="T60" fmla="*/ 91 w 884"/>
                <a:gd name="T61" fmla="*/ 553 h 635"/>
                <a:gd name="T62" fmla="*/ 109 w 884"/>
                <a:gd name="T63" fmla="*/ 566 h 635"/>
                <a:gd name="T64" fmla="*/ 152 w 884"/>
                <a:gd name="T65" fmla="*/ 561 h 635"/>
                <a:gd name="T66" fmla="*/ 183 w 884"/>
                <a:gd name="T67" fmla="*/ 596 h 635"/>
                <a:gd name="T68" fmla="*/ 196 w 884"/>
                <a:gd name="T69" fmla="*/ 614 h 635"/>
                <a:gd name="T70" fmla="*/ 226 w 884"/>
                <a:gd name="T71" fmla="*/ 587 h 635"/>
                <a:gd name="T72" fmla="*/ 257 w 884"/>
                <a:gd name="T73" fmla="*/ 570 h 635"/>
                <a:gd name="T74" fmla="*/ 348 w 884"/>
                <a:gd name="T75" fmla="*/ 561 h 635"/>
                <a:gd name="T76" fmla="*/ 427 w 884"/>
                <a:gd name="T77" fmla="*/ 474 h 635"/>
                <a:gd name="T78" fmla="*/ 448 w 884"/>
                <a:gd name="T79" fmla="*/ 461 h 635"/>
                <a:gd name="T80" fmla="*/ 457 w 884"/>
                <a:gd name="T81" fmla="*/ 479 h 635"/>
                <a:gd name="T82" fmla="*/ 466 w 884"/>
                <a:gd name="T83" fmla="*/ 513 h 635"/>
                <a:gd name="T84" fmla="*/ 518 w 884"/>
                <a:gd name="T85" fmla="*/ 500 h 635"/>
                <a:gd name="T86" fmla="*/ 544 w 884"/>
                <a:gd name="T87" fmla="*/ 492 h 635"/>
                <a:gd name="T88" fmla="*/ 561 w 884"/>
                <a:gd name="T89" fmla="*/ 513 h 635"/>
                <a:gd name="T90" fmla="*/ 566 w 884"/>
                <a:gd name="T91" fmla="*/ 544 h 635"/>
                <a:gd name="T92" fmla="*/ 605 w 884"/>
                <a:gd name="T93" fmla="*/ 614 h 635"/>
                <a:gd name="T94" fmla="*/ 666 w 884"/>
                <a:gd name="T95" fmla="*/ 635 h 635"/>
                <a:gd name="T96" fmla="*/ 701 w 884"/>
                <a:gd name="T97" fmla="*/ 622 h 635"/>
                <a:gd name="T98" fmla="*/ 736 w 884"/>
                <a:gd name="T99" fmla="*/ 566 h 635"/>
                <a:gd name="T100" fmla="*/ 827 w 884"/>
                <a:gd name="T101" fmla="*/ 505 h 635"/>
                <a:gd name="T102" fmla="*/ 866 w 884"/>
                <a:gd name="T103" fmla="*/ 513 h 635"/>
                <a:gd name="T104" fmla="*/ 884 w 884"/>
                <a:gd name="T105" fmla="*/ 500 h 635"/>
                <a:gd name="T106" fmla="*/ 875 w 884"/>
                <a:gd name="T107" fmla="*/ 448 h 6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84" h="635">
                  <a:moveTo>
                    <a:pt x="875" y="448"/>
                  </a:moveTo>
                  <a:lnTo>
                    <a:pt x="871" y="448"/>
                  </a:lnTo>
                  <a:lnTo>
                    <a:pt x="844" y="461"/>
                  </a:lnTo>
                  <a:lnTo>
                    <a:pt x="831" y="461"/>
                  </a:lnTo>
                  <a:lnTo>
                    <a:pt x="827" y="461"/>
                  </a:lnTo>
                  <a:lnTo>
                    <a:pt x="818" y="457"/>
                  </a:lnTo>
                  <a:lnTo>
                    <a:pt x="814" y="453"/>
                  </a:lnTo>
                  <a:lnTo>
                    <a:pt x="810" y="435"/>
                  </a:lnTo>
                  <a:lnTo>
                    <a:pt x="810" y="418"/>
                  </a:lnTo>
                  <a:lnTo>
                    <a:pt x="814" y="400"/>
                  </a:lnTo>
                  <a:lnTo>
                    <a:pt x="818" y="383"/>
                  </a:lnTo>
                  <a:lnTo>
                    <a:pt x="818" y="379"/>
                  </a:lnTo>
                  <a:lnTo>
                    <a:pt x="805" y="374"/>
                  </a:lnTo>
                  <a:lnTo>
                    <a:pt x="797" y="365"/>
                  </a:lnTo>
                  <a:lnTo>
                    <a:pt x="775" y="339"/>
                  </a:lnTo>
                  <a:lnTo>
                    <a:pt x="757" y="305"/>
                  </a:lnTo>
                  <a:lnTo>
                    <a:pt x="753" y="296"/>
                  </a:lnTo>
                  <a:lnTo>
                    <a:pt x="749" y="270"/>
                  </a:lnTo>
                  <a:lnTo>
                    <a:pt x="744" y="235"/>
                  </a:lnTo>
                  <a:lnTo>
                    <a:pt x="744" y="213"/>
                  </a:lnTo>
                  <a:lnTo>
                    <a:pt x="749" y="191"/>
                  </a:lnTo>
                  <a:lnTo>
                    <a:pt x="753" y="170"/>
                  </a:lnTo>
                  <a:lnTo>
                    <a:pt x="753" y="157"/>
                  </a:lnTo>
                  <a:lnTo>
                    <a:pt x="753" y="148"/>
                  </a:lnTo>
                  <a:lnTo>
                    <a:pt x="749" y="143"/>
                  </a:lnTo>
                  <a:lnTo>
                    <a:pt x="740" y="139"/>
                  </a:lnTo>
                  <a:lnTo>
                    <a:pt x="736" y="143"/>
                  </a:lnTo>
                  <a:lnTo>
                    <a:pt x="723" y="152"/>
                  </a:lnTo>
                  <a:lnTo>
                    <a:pt x="705" y="157"/>
                  </a:lnTo>
                  <a:lnTo>
                    <a:pt x="662" y="161"/>
                  </a:lnTo>
                  <a:lnTo>
                    <a:pt x="627" y="165"/>
                  </a:lnTo>
                  <a:lnTo>
                    <a:pt x="609" y="161"/>
                  </a:lnTo>
                  <a:lnTo>
                    <a:pt x="566" y="139"/>
                  </a:lnTo>
                  <a:lnTo>
                    <a:pt x="531" y="122"/>
                  </a:lnTo>
                  <a:lnTo>
                    <a:pt x="505" y="113"/>
                  </a:lnTo>
                  <a:lnTo>
                    <a:pt x="448" y="113"/>
                  </a:lnTo>
                  <a:lnTo>
                    <a:pt x="413" y="109"/>
                  </a:lnTo>
                  <a:lnTo>
                    <a:pt x="374" y="104"/>
                  </a:lnTo>
                  <a:lnTo>
                    <a:pt x="344" y="96"/>
                  </a:lnTo>
                  <a:lnTo>
                    <a:pt x="313" y="83"/>
                  </a:lnTo>
                  <a:lnTo>
                    <a:pt x="300" y="74"/>
                  </a:lnTo>
                  <a:lnTo>
                    <a:pt x="292" y="65"/>
                  </a:lnTo>
                  <a:lnTo>
                    <a:pt x="287" y="52"/>
                  </a:lnTo>
                  <a:lnTo>
                    <a:pt x="287" y="39"/>
                  </a:lnTo>
                  <a:lnTo>
                    <a:pt x="283" y="26"/>
                  </a:lnTo>
                  <a:lnTo>
                    <a:pt x="283" y="17"/>
                  </a:lnTo>
                  <a:lnTo>
                    <a:pt x="274" y="9"/>
                  </a:lnTo>
                  <a:lnTo>
                    <a:pt x="265" y="4"/>
                  </a:lnTo>
                  <a:lnTo>
                    <a:pt x="261" y="9"/>
                  </a:lnTo>
                  <a:lnTo>
                    <a:pt x="248" y="13"/>
                  </a:lnTo>
                  <a:lnTo>
                    <a:pt x="239" y="17"/>
                  </a:lnTo>
                  <a:lnTo>
                    <a:pt x="226" y="17"/>
                  </a:lnTo>
                  <a:lnTo>
                    <a:pt x="222" y="13"/>
                  </a:lnTo>
                  <a:lnTo>
                    <a:pt x="209" y="4"/>
                  </a:lnTo>
                  <a:lnTo>
                    <a:pt x="205" y="0"/>
                  </a:lnTo>
                  <a:lnTo>
                    <a:pt x="200" y="43"/>
                  </a:lnTo>
                  <a:lnTo>
                    <a:pt x="205" y="87"/>
                  </a:lnTo>
                  <a:lnTo>
                    <a:pt x="213" y="135"/>
                  </a:lnTo>
                  <a:lnTo>
                    <a:pt x="222" y="187"/>
                  </a:lnTo>
                  <a:lnTo>
                    <a:pt x="222" y="196"/>
                  </a:lnTo>
                  <a:lnTo>
                    <a:pt x="131" y="326"/>
                  </a:lnTo>
                  <a:lnTo>
                    <a:pt x="0" y="387"/>
                  </a:lnTo>
                  <a:lnTo>
                    <a:pt x="0" y="448"/>
                  </a:lnTo>
                  <a:lnTo>
                    <a:pt x="4" y="448"/>
                  </a:lnTo>
                  <a:lnTo>
                    <a:pt x="9" y="457"/>
                  </a:lnTo>
                  <a:lnTo>
                    <a:pt x="30" y="479"/>
                  </a:lnTo>
                  <a:lnTo>
                    <a:pt x="48" y="492"/>
                  </a:lnTo>
                  <a:lnTo>
                    <a:pt x="65" y="496"/>
                  </a:lnTo>
                  <a:lnTo>
                    <a:pt x="83" y="500"/>
                  </a:lnTo>
                  <a:lnTo>
                    <a:pt x="100" y="500"/>
                  </a:lnTo>
                  <a:lnTo>
                    <a:pt x="109" y="500"/>
                  </a:lnTo>
                  <a:lnTo>
                    <a:pt x="117" y="505"/>
                  </a:lnTo>
                  <a:lnTo>
                    <a:pt x="122" y="509"/>
                  </a:lnTo>
                  <a:lnTo>
                    <a:pt x="122" y="513"/>
                  </a:lnTo>
                  <a:lnTo>
                    <a:pt x="117" y="522"/>
                  </a:lnTo>
                  <a:lnTo>
                    <a:pt x="109" y="531"/>
                  </a:lnTo>
                  <a:lnTo>
                    <a:pt x="100" y="544"/>
                  </a:lnTo>
                  <a:lnTo>
                    <a:pt x="91" y="553"/>
                  </a:lnTo>
                  <a:lnTo>
                    <a:pt x="96" y="561"/>
                  </a:lnTo>
                  <a:lnTo>
                    <a:pt x="100" y="566"/>
                  </a:lnTo>
                  <a:lnTo>
                    <a:pt x="109" y="566"/>
                  </a:lnTo>
                  <a:lnTo>
                    <a:pt x="117" y="570"/>
                  </a:lnTo>
                  <a:lnTo>
                    <a:pt x="152" y="561"/>
                  </a:lnTo>
                  <a:lnTo>
                    <a:pt x="161" y="566"/>
                  </a:lnTo>
                  <a:lnTo>
                    <a:pt x="170" y="579"/>
                  </a:lnTo>
                  <a:lnTo>
                    <a:pt x="183" y="596"/>
                  </a:lnTo>
                  <a:lnTo>
                    <a:pt x="191" y="609"/>
                  </a:lnTo>
                  <a:lnTo>
                    <a:pt x="196" y="614"/>
                  </a:lnTo>
                  <a:lnTo>
                    <a:pt x="200" y="614"/>
                  </a:lnTo>
                  <a:lnTo>
                    <a:pt x="209" y="605"/>
                  </a:lnTo>
                  <a:lnTo>
                    <a:pt x="226" y="587"/>
                  </a:lnTo>
                  <a:lnTo>
                    <a:pt x="239" y="579"/>
                  </a:lnTo>
                  <a:lnTo>
                    <a:pt x="257" y="570"/>
                  </a:lnTo>
                  <a:lnTo>
                    <a:pt x="292" y="561"/>
                  </a:lnTo>
                  <a:lnTo>
                    <a:pt x="322" y="561"/>
                  </a:lnTo>
                  <a:lnTo>
                    <a:pt x="348" y="561"/>
                  </a:lnTo>
                  <a:lnTo>
                    <a:pt x="353" y="561"/>
                  </a:lnTo>
                  <a:lnTo>
                    <a:pt x="427" y="474"/>
                  </a:lnTo>
                  <a:lnTo>
                    <a:pt x="440" y="466"/>
                  </a:lnTo>
                  <a:lnTo>
                    <a:pt x="448" y="461"/>
                  </a:lnTo>
                  <a:lnTo>
                    <a:pt x="457" y="461"/>
                  </a:lnTo>
                  <a:lnTo>
                    <a:pt x="457" y="479"/>
                  </a:lnTo>
                  <a:lnTo>
                    <a:pt x="457" y="496"/>
                  </a:lnTo>
                  <a:lnTo>
                    <a:pt x="457" y="505"/>
                  </a:lnTo>
                  <a:lnTo>
                    <a:pt x="466" y="513"/>
                  </a:lnTo>
                  <a:lnTo>
                    <a:pt x="474" y="518"/>
                  </a:lnTo>
                  <a:lnTo>
                    <a:pt x="483" y="513"/>
                  </a:lnTo>
                  <a:lnTo>
                    <a:pt x="518" y="500"/>
                  </a:lnTo>
                  <a:lnTo>
                    <a:pt x="531" y="496"/>
                  </a:lnTo>
                  <a:lnTo>
                    <a:pt x="544" y="492"/>
                  </a:lnTo>
                  <a:lnTo>
                    <a:pt x="553" y="496"/>
                  </a:lnTo>
                  <a:lnTo>
                    <a:pt x="557" y="500"/>
                  </a:lnTo>
                  <a:lnTo>
                    <a:pt x="561" y="513"/>
                  </a:lnTo>
                  <a:lnTo>
                    <a:pt x="561" y="522"/>
                  </a:lnTo>
                  <a:lnTo>
                    <a:pt x="566" y="544"/>
                  </a:lnTo>
                  <a:lnTo>
                    <a:pt x="570" y="561"/>
                  </a:lnTo>
                  <a:lnTo>
                    <a:pt x="588" y="592"/>
                  </a:lnTo>
                  <a:lnTo>
                    <a:pt x="605" y="614"/>
                  </a:lnTo>
                  <a:lnTo>
                    <a:pt x="627" y="627"/>
                  </a:lnTo>
                  <a:lnTo>
                    <a:pt x="649" y="631"/>
                  </a:lnTo>
                  <a:lnTo>
                    <a:pt x="666" y="635"/>
                  </a:lnTo>
                  <a:lnTo>
                    <a:pt x="683" y="635"/>
                  </a:lnTo>
                  <a:lnTo>
                    <a:pt x="701" y="622"/>
                  </a:lnTo>
                  <a:lnTo>
                    <a:pt x="718" y="605"/>
                  </a:lnTo>
                  <a:lnTo>
                    <a:pt x="727" y="587"/>
                  </a:lnTo>
                  <a:lnTo>
                    <a:pt x="736" y="566"/>
                  </a:lnTo>
                  <a:lnTo>
                    <a:pt x="814" y="505"/>
                  </a:lnTo>
                  <a:lnTo>
                    <a:pt x="827" y="505"/>
                  </a:lnTo>
                  <a:lnTo>
                    <a:pt x="844" y="505"/>
                  </a:lnTo>
                  <a:lnTo>
                    <a:pt x="866" y="513"/>
                  </a:lnTo>
                  <a:lnTo>
                    <a:pt x="875" y="513"/>
                  </a:lnTo>
                  <a:lnTo>
                    <a:pt x="879" y="509"/>
                  </a:lnTo>
                  <a:lnTo>
                    <a:pt x="884" y="500"/>
                  </a:lnTo>
                  <a:lnTo>
                    <a:pt x="884" y="487"/>
                  </a:lnTo>
                  <a:lnTo>
                    <a:pt x="875" y="44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125"/>
            <p:cNvSpPr/>
            <p:nvPr/>
          </p:nvSpPr>
          <p:spPr bwMode="auto">
            <a:xfrm>
              <a:off x="7079" y="7346"/>
              <a:ext cx="56" cy="67"/>
            </a:xfrm>
            <a:custGeom>
              <a:avLst/>
              <a:gdLst>
                <a:gd name="T0" fmla="*/ 26 w 26"/>
                <a:gd name="T1" fmla="*/ 18 h 31"/>
                <a:gd name="T2" fmla="*/ 26 w 26"/>
                <a:gd name="T3" fmla="*/ 18 h 31"/>
                <a:gd name="T4" fmla="*/ 21 w 26"/>
                <a:gd name="T5" fmla="*/ 26 h 31"/>
                <a:gd name="T6" fmla="*/ 13 w 26"/>
                <a:gd name="T7" fmla="*/ 31 h 31"/>
                <a:gd name="T8" fmla="*/ 13 w 26"/>
                <a:gd name="T9" fmla="*/ 31 h 31"/>
                <a:gd name="T10" fmla="*/ 4 w 26"/>
                <a:gd name="T11" fmla="*/ 26 h 31"/>
                <a:gd name="T12" fmla="*/ 0 w 26"/>
                <a:gd name="T13" fmla="*/ 18 h 31"/>
                <a:gd name="T14" fmla="*/ 0 w 26"/>
                <a:gd name="T15" fmla="*/ 18 h 31"/>
                <a:gd name="T16" fmla="*/ 4 w 26"/>
                <a:gd name="T17" fmla="*/ 4 h 31"/>
                <a:gd name="T18" fmla="*/ 13 w 26"/>
                <a:gd name="T19" fmla="*/ 0 h 31"/>
                <a:gd name="T20" fmla="*/ 13 w 26"/>
                <a:gd name="T21" fmla="*/ 0 h 31"/>
                <a:gd name="T22" fmla="*/ 21 w 26"/>
                <a:gd name="T23" fmla="*/ 4 h 31"/>
                <a:gd name="T24" fmla="*/ 26 w 26"/>
                <a:gd name="T25" fmla="*/ 18 h 31"/>
                <a:gd name="T26" fmla="*/ 26 w 26"/>
                <a:gd name="T27" fmla="*/ 18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1">
                  <a:moveTo>
                    <a:pt x="26" y="18"/>
                  </a:moveTo>
                  <a:lnTo>
                    <a:pt x="26" y="18"/>
                  </a:lnTo>
                  <a:lnTo>
                    <a:pt x="21" y="26"/>
                  </a:lnTo>
                  <a:lnTo>
                    <a:pt x="13" y="31"/>
                  </a:lnTo>
                  <a:lnTo>
                    <a:pt x="4" y="26"/>
                  </a:lnTo>
                  <a:lnTo>
                    <a:pt x="0" y="18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126"/>
            <p:cNvSpPr/>
            <p:nvPr/>
          </p:nvSpPr>
          <p:spPr bwMode="auto">
            <a:xfrm>
              <a:off x="7032" y="7309"/>
              <a:ext cx="140" cy="140"/>
            </a:xfrm>
            <a:custGeom>
              <a:avLst/>
              <a:gdLst>
                <a:gd name="T0" fmla="*/ 65 w 65"/>
                <a:gd name="T1" fmla="*/ 35 h 65"/>
                <a:gd name="T2" fmla="*/ 65 w 65"/>
                <a:gd name="T3" fmla="*/ 35 h 65"/>
                <a:gd name="T4" fmla="*/ 65 w 65"/>
                <a:gd name="T5" fmla="*/ 43 h 65"/>
                <a:gd name="T6" fmla="*/ 56 w 65"/>
                <a:gd name="T7" fmla="*/ 56 h 65"/>
                <a:gd name="T8" fmla="*/ 48 w 65"/>
                <a:gd name="T9" fmla="*/ 61 h 65"/>
                <a:gd name="T10" fmla="*/ 35 w 65"/>
                <a:gd name="T11" fmla="*/ 65 h 65"/>
                <a:gd name="T12" fmla="*/ 35 w 65"/>
                <a:gd name="T13" fmla="*/ 65 h 65"/>
                <a:gd name="T14" fmla="*/ 22 w 65"/>
                <a:gd name="T15" fmla="*/ 61 h 65"/>
                <a:gd name="T16" fmla="*/ 13 w 65"/>
                <a:gd name="T17" fmla="*/ 56 h 65"/>
                <a:gd name="T18" fmla="*/ 4 w 65"/>
                <a:gd name="T19" fmla="*/ 43 h 65"/>
                <a:gd name="T20" fmla="*/ 0 w 65"/>
                <a:gd name="T21" fmla="*/ 35 h 65"/>
                <a:gd name="T22" fmla="*/ 0 w 65"/>
                <a:gd name="T23" fmla="*/ 35 h 65"/>
                <a:gd name="T24" fmla="*/ 4 w 65"/>
                <a:gd name="T25" fmla="*/ 21 h 65"/>
                <a:gd name="T26" fmla="*/ 13 w 65"/>
                <a:gd name="T27" fmla="*/ 8 h 65"/>
                <a:gd name="T28" fmla="*/ 22 w 65"/>
                <a:gd name="T29" fmla="*/ 4 h 65"/>
                <a:gd name="T30" fmla="*/ 35 w 65"/>
                <a:gd name="T31" fmla="*/ 0 h 65"/>
                <a:gd name="T32" fmla="*/ 35 w 65"/>
                <a:gd name="T33" fmla="*/ 0 h 65"/>
                <a:gd name="T34" fmla="*/ 48 w 65"/>
                <a:gd name="T35" fmla="*/ 4 h 65"/>
                <a:gd name="T36" fmla="*/ 56 w 65"/>
                <a:gd name="T37" fmla="*/ 8 h 65"/>
                <a:gd name="T38" fmla="*/ 65 w 65"/>
                <a:gd name="T39" fmla="*/ 21 h 65"/>
                <a:gd name="T40" fmla="*/ 65 w 65"/>
                <a:gd name="T41" fmla="*/ 35 h 65"/>
                <a:gd name="T42" fmla="*/ 65 w 65"/>
                <a:gd name="T43" fmla="*/ 35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5"/>
                  </a:moveTo>
                  <a:lnTo>
                    <a:pt x="65" y="35"/>
                  </a:lnTo>
                  <a:lnTo>
                    <a:pt x="65" y="43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35" y="65"/>
                  </a:lnTo>
                  <a:lnTo>
                    <a:pt x="22" y="61"/>
                  </a:lnTo>
                  <a:lnTo>
                    <a:pt x="13" y="56"/>
                  </a:lnTo>
                  <a:lnTo>
                    <a:pt x="4" y="43"/>
                  </a:lnTo>
                  <a:lnTo>
                    <a:pt x="0" y="35"/>
                  </a:lnTo>
                  <a:lnTo>
                    <a:pt x="4" y="21"/>
                  </a:lnTo>
                  <a:lnTo>
                    <a:pt x="13" y="8"/>
                  </a:lnTo>
                  <a:lnTo>
                    <a:pt x="22" y="4"/>
                  </a:lnTo>
                  <a:lnTo>
                    <a:pt x="35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1"/>
                  </a:lnTo>
                  <a:lnTo>
                    <a:pt x="65" y="35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130"/>
            <p:cNvSpPr/>
            <p:nvPr/>
          </p:nvSpPr>
          <p:spPr bwMode="auto">
            <a:xfrm>
              <a:off x="6956" y="8963"/>
              <a:ext cx="65" cy="56"/>
            </a:xfrm>
            <a:custGeom>
              <a:avLst/>
              <a:gdLst>
                <a:gd name="T0" fmla="*/ 30 w 30"/>
                <a:gd name="T1" fmla="*/ 13 h 26"/>
                <a:gd name="T2" fmla="*/ 30 w 30"/>
                <a:gd name="T3" fmla="*/ 13 h 26"/>
                <a:gd name="T4" fmla="*/ 26 w 30"/>
                <a:gd name="T5" fmla="*/ 22 h 26"/>
                <a:gd name="T6" fmla="*/ 13 w 30"/>
                <a:gd name="T7" fmla="*/ 26 h 26"/>
                <a:gd name="T8" fmla="*/ 13 w 30"/>
                <a:gd name="T9" fmla="*/ 26 h 26"/>
                <a:gd name="T10" fmla="*/ 4 w 30"/>
                <a:gd name="T11" fmla="*/ 22 h 26"/>
                <a:gd name="T12" fmla="*/ 0 w 30"/>
                <a:gd name="T13" fmla="*/ 13 h 26"/>
                <a:gd name="T14" fmla="*/ 0 w 30"/>
                <a:gd name="T15" fmla="*/ 13 h 26"/>
                <a:gd name="T16" fmla="*/ 4 w 30"/>
                <a:gd name="T17" fmla="*/ 4 h 26"/>
                <a:gd name="T18" fmla="*/ 13 w 30"/>
                <a:gd name="T19" fmla="*/ 0 h 26"/>
                <a:gd name="T20" fmla="*/ 13 w 30"/>
                <a:gd name="T21" fmla="*/ 0 h 26"/>
                <a:gd name="T22" fmla="*/ 26 w 30"/>
                <a:gd name="T23" fmla="*/ 4 h 26"/>
                <a:gd name="T24" fmla="*/ 30 w 30"/>
                <a:gd name="T25" fmla="*/ 13 h 26"/>
                <a:gd name="T26" fmla="*/ 30 w 30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3" y="26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131"/>
            <p:cNvSpPr/>
            <p:nvPr/>
          </p:nvSpPr>
          <p:spPr bwMode="auto">
            <a:xfrm>
              <a:off x="6919" y="8924"/>
              <a:ext cx="140" cy="142"/>
            </a:xfrm>
            <a:custGeom>
              <a:avLst/>
              <a:gdLst>
                <a:gd name="T0" fmla="*/ 65 w 65"/>
                <a:gd name="T1" fmla="*/ 31 h 66"/>
                <a:gd name="T2" fmla="*/ 65 w 65"/>
                <a:gd name="T3" fmla="*/ 31 h 66"/>
                <a:gd name="T4" fmla="*/ 60 w 65"/>
                <a:gd name="T5" fmla="*/ 44 h 66"/>
                <a:gd name="T6" fmla="*/ 56 w 65"/>
                <a:gd name="T7" fmla="*/ 53 h 66"/>
                <a:gd name="T8" fmla="*/ 43 w 65"/>
                <a:gd name="T9" fmla="*/ 61 h 66"/>
                <a:gd name="T10" fmla="*/ 30 w 65"/>
                <a:gd name="T11" fmla="*/ 66 h 66"/>
                <a:gd name="T12" fmla="*/ 30 w 65"/>
                <a:gd name="T13" fmla="*/ 66 h 66"/>
                <a:gd name="T14" fmla="*/ 17 w 65"/>
                <a:gd name="T15" fmla="*/ 61 h 66"/>
                <a:gd name="T16" fmla="*/ 8 w 65"/>
                <a:gd name="T17" fmla="*/ 53 h 66"/>
                <a:gd name="T18" fmla="*/ 0 w 65"/>
                <a:gd name="T19" fmla="*/ 44 h 66"/>
                <a:gd name="T20" fmla="*/ 0 w 65"/>
                <a:gd name="T21" fmla="*/ 31 h 66"/>
                <a:gd name="T22" fmla="*/ 0 w 65"/>
                <a:gd name="T23" fmla="*/ 31 h 66"/>
                <a:gd name="T24" fmla="*/ 0 w 65"/>
                <a:gd name="T25" fmla="*/ 18 h 66"/>
                <a:gd name="T26" fmla="*/ 8 w 65"/>
                <a:gd name="T27" fmla="*/ 9 h 66"/>
                <a:gd name="T28" fmla="*/ 17 w 65"/>
                <a:gd name="T29" fmla="*/ 0 h 66"/>
                <a:gd name="T30" fmla="*/ 30 w 65"/>
                <a:gd name="T31" fmla="*/ 0 h 66"/>
                <a:gd name="T32" fmla="*/ 30 w 65"/>
                <a:gd name="T33" fmla="*/ 0 h 66"/>
                <a:gd name="T34" fmla="*/ 43 w 65"/>
                <a:gd name="T35" fmla="*/ 0 h 66"/>
                <a:gd name="T36" fmla="*/ 56 w 65"/>
                <a:gd name="T37" fmla="*/ 9 h 66"/>
                <a:gd name="T38" fmla="*/ 60 w 65"/>
                <a:gd name="T39" fmla="*/ 18 h 66"/>
                <a:gd name="T40" fmla="*/ 65 w 65"/>
                <a:gd name="T41" fmla="*/ 31 h 66"/>
                <a:gd name="T42" fmla="*/ 65 w 65"/>
                <a:gd name="T43" fmla="*/ 31 h 6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6">
                  <a:moveTo>
                    <a:pt x="65" y="31"/>
                  </a:moveTo>
                  <a:lnTo>
                    <a:pt x="65" y="31"/>
                  </a:lnTo>
                  <a:lnTo>
                    <a:pt x="60" y="44"/>
                  </a:lnTo>
                  <a:lnTo>
                    <a:pt x="56" y="53"/>
                  </a:lnTo>
                  <a:lnTo>
                    <a:pt x="43" y="61"/>
                  </a:lnTo>
                  <a:lnTo>
                    <a:pt x="30" y="66"/>
                  </a:lnTo>
                  <a:lnTo>
                    <a:pt x="17" y="61"/>
                  </a:lnTo>
                  <a:lnTo>
                    <a:pt x="8" y="53"/>
                  </a:lnTo>
                  <a:lnTo>
                    <a:pt x="0" y="44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8" y="9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9"/>
                  </a:lnTo>
                  <a:lnTo>
                    <a:pt x="60" y="18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135"/>
            <p:cNvSpPr/>
            <p:nvPr/>
          </p:nvSpPr>
          <p:spPr bwMode="auto">
            <a:xfrm>
              <a:off x="7056" y="7476"/>
              <a:ext cx="1777" cy="1690"/>
            </a:xfrm>
            <a:custGeom>
              <a:avLst/>
              <a:gdLst>
                <a:gd name="T0" fmla="*/ 679 w 823"/>
                <a:gd name="T1" fmla="*/ 8 h 783"/>
                <a:gd name="T2" fmla="*/ 557 w 823"/>
                <a:gd name="T3" fmla="*/ 0 h 783"/>
                <a:gd name="T4" fmla="*/ 513 w 823"/>
                <a:gd name="T5" fmla="*/ 26 h 783"/>
                <a:gd name="T6" fmla="*/ 470 w 823"/>
                <a:gd name="T7" fmla="*/ 39 h 783"/>
                <a:gd name="T8" fmla="*/ 426 w 823"/>
                <a:gd name="T9" fmla="*/ 61 h 783"/>
                <a:gd name="T10" fmla="*/ 409 w 823"/>
                <a:gd name="T11" fmla="*/ 82 h 783"/>
                <a:gd name="T12" fmla="*/ 383 w 823"/>
                <a:gd name="T13" fmla="*/ 135 h 783"/>
                <a:gd name="T14" fmla="*/ 365 w 823"/>
                <a:gd name="T15" fmla="*/ 109 h 783"/>
                <a:gd name="T16" fmla="*/ 348 w 823"/>
                <a:gd name="T17" fmla="*/ 87 h 783"/>
                <a:gd name="T18" fmla="*/ 318 w 823"/>
                <a:gd name="T19" fmla="*/ 95 h 783"/>
                <a:gd name="T20" fmla="*/ 318 w 823"/>
                <a:gd name="T21" fmla="*/ 139 h 783"/>
                <a:gd name="T22" fmla="*/ 305 w 823"/>
                <a:gd name="T23" fmla="*/ 169 h 783"/>
                <a:gd name="T24" fmla="*/ 265 w 823"/>
                <a:gd name="T25" fmla="*/ 161 h 783"/>
                <a:gd name="T26" fmla="*/ 174 w 823"/>
                <a:gd name="T27" fmla="*/ 222 h 783"/>
                <a:gd name="T28" fmla="*/ 135 w 823"/>
                <a:gd name="T29" fmla="*/ 283 h 783"/>
                <a:gd name="T30" fmla="*/ 74 w 823"/>
                <a:gd name="T31" fmla="*/ 322 h 783"/>
                <a:gd name="T32" fmla="*/ 22 w 823"/>
                <a:gd name="T33" fmla="*/ 383 h 783"/>
                <a:gd name="T34" fmla="*/ 0 w 823"/>
                <a:gd name="T35" fmla="*/ 405 h 783"/>
                <a:gd name="T36" fmla="*/ 9 w 823"/>
                <a:gd name="T37" fmla="*/ 461 h 783"/>
                <a:gd name="T38" fmla="*/ 17 w 823"/>
                <a:gd name="T39" fmla="*/ 483 h 783"/>
                <a:gd name="T40" fmla="*/ 30 w 823"/>
                <a:gd name="T41" fmla="*/ 487 h 783"/>
                <a:gd name="T42" fmla="*/ 87 w 823"/>
                <a:gd name="T43" fmla="*/ 509 h 783"/>
                <a:gd name="T44" fmla="*/ 204 w 823"/>
                <a:gd name="T45" fmla="*/ 613 h 783"/>
                <a:gd name="T46" fmla="*/ 226 w 823"/>
                <a:gd name="T47" fmla="*/ 666 h 783"/>
                <a:gd name="T48" fmla="*/ 200 w 823"/>
                <a:gd name="T49" fmla="*/ 783 h 783"/>
                <a:gd name="T50" fmla="*/ 261 w 823"/>
                <a:gd name="T51" fmla="*/ 609 h 783"/>
                <a:gd name="T52" fmla="*/ 278 w 823"/>
                <a:gd name="T53" fmla="*/ 570 h 783"/>
                <a:gd name="T54" fmla="*/ 339 w 823"/>
                <a:gd name="T55" fmla="*/ 609 h 783"/>
                <a:gd name="T56" fmla="*/ 305 w 823"/>
                <a:gd name="T57" fmla="*/ 696 h 783"/>
                <a:gd name="T58" fmla="*/ 379 w 823"/>
                <a:gd name="T59" fmla="*/ 744 h 783"/>
                <a:gd name="T60" fmla="*/ 392 w 823"/>
                <a:gd name="T61" fmla="*/ 748 h 783"/>
                <a:gd name="T62" fmla="*/ 453 w 823"/>
                <a:gd name="T63" fmla="*/ 687 h 783"/>
                <a:gd name="T64" fmla="*/ 570 w 823"/>
                <a:gd name="T65" fmla="*/ 618 h 783"/>
                <a:gd name="T66" fmla="*/ 592 w 823"/>
                <a:gd name="T67" fmla="*/ 657 h 783"/>
                <a:gd name="T68" fmla="*/ 596 w 823"/>
                <a:gd name="T69" fmla="*/ 683 h 783"/>
                <a:gd name="T70" fmla="*/ 635 w 823"/>
                <a:gd name="T71" fmla="*/ 679 h 783"/>
                <a:gd name="T72" fmla="*/ 657 w 823"/>
                <a:gd name="T73" fmla="*/ 653 h 783"/>
                <a:gd name="T74" fmla="*/ 679 w 823"/>
                <a:gd name="T75" fmla="*/ 635 h 783"/>
                <a:gd name="T76" fmla="*/ 688 w 823"/>
                <a:gd name="T77" fmla="*/ 496 h 783"/>
                <a:gd name="T78" fmla="*/ 701 w 823"/>
                <a:gd name="T79" fmla="*/ 474 h 783"/>
                <a:gd name="T80" fmla="*/ 718 w 823"/>
                <a:gd name="T81" fmla="*/ 444 h 783"/>
                <a:gd name="T82" fmla="*/ 709 w 823"/>
                <a:gd name="T83" fmla="*/ 374 h 783"/>
                <a:gd name="T84" fmla="*/ 718 w 823"/>
                <a:gd name="T85" fmla="*/ 283 h 783"/>
                <a:gd name="T86" fmla="*/ 727 w 823"/>
                <a:gd name="T87" fmla="*/ 378 h 783"/>
                <a:gd name="T88" fmla="*/ 735 w 823"/>
                <a:gd name="T89" fmla="*/ 413 h 783"/>
                <a:gd name="T90" fmla="*/ 762 w 823"/>
                <a:gd name="T91" fmla="*/ 391 h 783"/>
                <a:gd name="T92" fmla="*/ 783 w 823"/>
                <a:gd name="T93" fmla="*/ 322 h 783"/>
                <a:gd name="T94" fmla="*/ 805 w 823"/>
                <a:gd name="T95" fmla="*/ 309 h 783"/>
                <a:gd name="T96" fmla="*/ 823 w 823"/>
                <a:gd name="T97" fmla="*/ 287 h 783"/>
                <a:gd name="T98" fmla="*/ 792 w 823"/>
                <a:gd name="T99" fmla="*/ 204 h 7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23" h="783">
                  <a:moveTo>
                    <a:pt x="757" y="109"/>
                  </a:moveTo>
                  <a:lnTo>
                    <a:pt x="679" y="8"/>
                  </a:lnTo>
                  <a:lnTo>
                    <a:pt x="622" y="0"/>
                  </a:lnTo>
                  <a:lnTo>
                    <a:pt x="574" y="0"/>
                  </a:lnTo>
                  <a:lnTo>
                    <a:pt x="557" y="0"/>
                  </a:lnTo>
                  <a:lnTo>
                    <a:pt x="544" y="4"/>
                  </a:lnTo>
                  <a:lnTo>
                    <a:pt x="513" y="26"/>
                  </a:lnTo>
                  <a:lnTo>
                    <a:pt x="496" y="39"/>
                  </a:lnTo>
                  <a:lnTo>
                    <a:pt x="470" y="39"/>
                  </a:lnTo>
                  <a:lnTo>
                    <a:pt x="453" y="43"/>
                  </a:lnTo>
                  <a:lnTo>
                    <a:pt x="435" y="52"/>
                  </a:lnTo>
                  <a:lnTo>
                    <a:pt x="426" y="61"/>
                  </a:lnTo>
                  <a:lnTo>
                    <a:pt x="413" y="78"/>
                  </a:lnTo>
                  <a:lnTo>
                    <a:pt x="409" y="82"/>
                  </a:lnTo>
                  <a:lnTo>
                    <a:pt x="400" y="113"/>
                  </a:lnTo>
                  <a:lnTo>
                    <a:pt x="392" y="130"/>
                  </a:lnTo>
                  <a:lnTo>
                    <a:pt x="383" y="135"/>
                  </a:lnTo>
                  <a:lnTo>
                    <a:pt x="379" y="130"/>
                  </a:lnTo>
                  <a:lnTo>
                    <a:pt x="365" y="117"/>
                  </a:lnTo>
                  <a:lnTo>
                    <a:pt x="365" y="109"/>
                  </a:lnTo>
                  <a:lnTo>
                    <a:pt x="357" y="91"/>
                  </a:lnTo>
                  <a:lnTo>
                    <a:pt x="348" y="87"/>
                  </a:lnTo>
                  <a:lnTo>
                    <a:pt x="339" y="82"/>
                  </a:lnTo>
                  <a:lnTo>
                    <a:pt x="331" y="87"/>
                  </a:lnTo>
                  <a:lnTo>
                    <a:pt x="318" y="95"/>
                  </a:lnTo>
                  <a:lnTo>
                    <a:pt x="313" y="100"/>
                  </a:lnTo>
                  <a:lnTo>
                    <a:pt x="318" y="139"/>
                  </a:lnTo>
                  <a:lnTo>
                    <a:pt x="318" y="165"/>
                  </a:lnTo>
                  <a:lnTo>
                    <a:pt x="309" y="169"/>
                  </a:lnTo>
                  <a:lnTo>
                    <a:pt x="305" y="169"/>
                  </a:lnTo>
                  <a:lnTo>
                    <a:pt x="278" y="165"/>
                  </a:lnTo>
                  <a:lnTo>
                    <a:pt x="265" y="161"/>
                  </a:lnTo>
                  <a:lnTo>
                    <a:pt x="252" y="165"/>
                  </a:lnTo>
                  <a:lnTo>
                    <a:pt x="174" y="222"/>
                  </a:lnTo>
                  <a:lnTo>
                    <a:pt x="165" y="243"/>
                  </a:lnTo>
                  <a:lnTo>
                    <a:pt x="152" y="265"/>
                  </a:lnTo>
                  <a:lnTo>
                    <a:pt x="135" y="283"/>
                  </a:lnTo>
                  <a:lnTo>
                    <a:pt x="117" y="296"/>
                  </a:lnTo>
                  <a:lnTo>
                    <a:pt x="87" y="317"/>
                  </a:lnTo>
                  <a:lnTo>
                    <a:pt x="74" y="322"/>
                  </a:lnTo>
                  <a:lnTo>
                    <a:pt x="52" y="339"/>
                  </a:lnTo>
                  <a:lnTo>
                    <a:pt x="48" y="357"/>
                  </a:lnTo>
                  <a:lnTo>
                    <a:pt x="22" y="383"/>
                  </a:lnTo>
                  <a:lnTo>
                    <a:pt x="9" y="391"/>
                  </a:lnTo>
                  <a:lnTo>
                    <a:pt x="0" y="405"/>
                  </a:lnTo>
                  <a:lnTo>
                    <a:pt x="0" y="418"/>
                  </a:lnTo>
                  <a:lnTo>
                    <a:pt x="0" y="435"/>
                  </a:lnTo>
                  <a:lnTo>
                    <a:pt x="9" y="461"/>
                  </a:lnTo>
                  <a:lnTo>
                    <a:pt x="13" y="474"/>
                  </a:lnTo>
                  <a:lnTo>
                    <a:pt x="17" y="483"/>
                  </a:lnTo>
                  <a:lnTo>
                    <a:pt x="22" y="487"/>
                  </a:lnTo>
                  <a:lnTo>
                    <a:pt x="30" y="487"/>
                  </a:lnTo>
                  <a:lnTo>
                    <a:pt x="61" y="500"/>
                  </a:lnTo>
                  <a:lnTo>
                    <a:pt x="87" y="509"/>
                  </a:lnTo>
                  <a:lnTo>
                    <a:pt x="135" y="552"/>
                  </a:lnTo>
                  <a:lnTo>
                    <a:pt x="204" y="613"/>
                  </a:lnTo>
                  <a:lnTo>
                    <a:pt x="222" y="626"/>
                  </a:lnTo>
                  <a:lnTo>
                    <a:pt x="226" y="644"/>
                  </a:lnTo>
                  <a:lnTo>
                    <a:pt x="226" y="666"/>
                  </a:lnTo>
                  <a:lnTo>
                    <a:pt x="222" y="683"/>
                  </a:lnTo>
                  <a:lnTo>
                    <a:pt x="200" y="783"/>
                  </a:lnTo>
                  <a:lnTo>
                    <a:pt x="226" y="783"/>
                  </a:lnTo>
                  <a:lnTo>
                    <a:pt x="270" y="770"/>
                  </a:lnTo>
                  <a:lnTo>
                    <a:pt x="261" y="609"/>
                  </a:lnTo>
                  <a:lnTo>
                    <a:pt x="261" y="570"/>
                  </a:lnTo>
                  <a:lnTo>
                    <a:pt x="274" y="557"/>
                  </a:lnTo>
                  <a:lnTo>
                    <a:pt x="278" y="570"/>
                  </a:lnTo>
                  <a:lnTo>
                    <a:pt x="278" y="613"/>
                  </a:lnTo>
                  <a:lnTo>
                    <a:pt x="291" y="626"/>
                  </a:lnTo>
                  <a:lnTo>
                    <a:pt x="339" y="609"/>
                  </a:lnTo>
                  <a:lnTo>
                    <a:pt x="339" y="626"/>
                  </a:lnTo>
                  <a:lnTo>
                    <a:pt x="291" y="661"/>
                  </a:lnTo>
                  <a:lnTo>
                    <a:pt x="305" y="696"/>
                  </a:lnTo>
                  <a:lnTo>
                    <a:pt x="335" y="718"/>
                  </a:lnTo>
                  <a:lnTo>
                    <a:pt x="379" y="744"/>
                  </a:lnTo>
                  <a:lnTo>
                    <a:pt x="383" y="748"/>
                  </a:lnTo>
                  <a:lnTo>
                    <a:pt x="392" y="748"/>
                  </a:lnTo>
                  <a:lnTo>
                    <a:pt x="409" y="744"/>
                  </a:lnTo>
                  <a:lnTo>
                    <a:pt x="431" y="735"/>
                  </a:lnTo>
                  <a:lnTo>
                    <a:pt x="453" y="687"/>
                  </a:lnTo>
                  <a:lnTo>
                    <a:pt x="479" y="679"/>
                  </a:lnTo>
                  <a:lnTo>
                    <a:pt x="509" y="626"/>
                  </a:lnTo>
                  <a:lnTo>
                    <a:pt x="570" y="618"/>
                  </a:lnTo>
                  <a:lnTo>
                    <a:pt x="583" y="635"/>
                  </a:lnTo>
                  <a:lnTo>
                    <a:pt x="592" y="657"/>
                  </a:lnTo>
                  <a:lnTo>
                    <a:pt x="596" y="683"/>
                  </a:lnTo>
                  <a:lnTo>
                    <a:pt x="609" y="687"/>
                  </a:lnTo>
                  <a:lnTo>
                    <a:pt x="627" y="683"/>
                  </a:lnTo>
                  <a:lnTo>
                    <a:pt x="635" y="679"/>
                  </a:lnTo>
                  <a:lnTo>
                    <a:pt x="648" y="670"/>
                  </a:lnTo>
                  <a:lnTo>
                    <a:pt x="657" y="653"/>
                  </a:lnTo>
                  <a:lnTo>
                    <a:pt x="670" y="640"/>
                  </a:lnTo>
                  <a:lnTo>
                    <a:pt x="679" y="635"/>
                  </a:lnTo>
                  <a:lnTo>
                    <a:pt x="679" y="570"/>
                  </a:lnTo>
                  <a:lnTo>
                    <a:pt x="683" y="518"/>
                  </a:lnTo>
                  <a:lnTo>
                    <a:pt x="688" y="496"/>
                  </a:lnTo>
                  <a:lnTo>
                    <a:pt x="696" y="478"/>
                  </a:lnTo>
                  <a:lnTo>
                    <a:pt x="701" y="474"/>
                  </a:lnTo>
                  <a:lnTo>
                    <a:pt x="714" y="461"/>
                  </a:lnTo>
                  <a:lnTo>
                    <a:pt x="718" y="452"/>
                  </a:lnTo>
                  <a:lnTo>
                    <a:pt x="718" y="444"/>
                  </a:lnTo>
                  <a:lnTo>
                    <a:pt x="718" y="431"/>
                  </a:lnTo>
                  <a:lnTo>
                    <a:pt x="709" y="413"/>
                  </a:lnTo>
                  <a:lnTo>
                    <a:pt x="709" y="374"/>
                  </a:lnTo>
                  <a:lnTo>
                    <a:pt x="701" y="304"/>
                  </a:lnTo>
                  <a:lnTo>
                    <a:pt x="705" y="291"/>
                  </a:lnTo>
                  <a:lnTo>
                    <a:pt x="718" y="283"/>
                  </a:lnTo>
                  <a:lnTo>
                    <a:pt x="722" y="352"/>
                  </a:lnTo>
                  <a:lnTo>
                    <a:pt x="727" y="378"/>
                  </a:lnTo>
                  <a:lnTo>
                    <a:pt x="731" y="396"/>
                  </a:lnTo>
                  <a:lnTo>
                    <a:pt x="735" y="413"/>
                  </a:lnTo>
                  <a:lnTo>
                    <a:pt x="749" y="405"/>
                  </a:lnTo>
                  <a:lnTo>
                    <a:pt x="762" y="391"/>
                  </a:lnTo>
                  <a:lnTo>
                    <a:pt x="775" y="365"/>
                  </a:lnTo>
                  <a:lnTo>
                    <a:pt x="779" y="339"/>
                  </a:lnTo>
                  <a:lnTo>
                    <a:pt x="783" y="322"/>
                  </a:lnTo>
                  <a:lnTo>
                    <a:pt x="792" y="317"/>
                  </a:lnTo>
                  <a:lnTo>
                    <a:pt x="805" y="309"/>
                  </a:lnTo>
                  <a:lnTo>
                    <a:pt x="823" y="304"/>
                  </a:lnTo>
                  <a:lnTo>
                    <a:pt x="823" y="287"/>
                  </a:lnTo>
                  <a:lnTo>
                    <a:pt x="823" y="274"/>
                  </a:lnTo>
                  <a:lnTo>
                    <a:pt x="809" y="239"/>
                  </a:lnTo>
                  <a:lnTo>
                    <a:pt x="792" y="204"/>
                  </a:lnTo>
                  <a:lnTo>
                    <a:pt x="757" y="10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136"/>
            <p:cNvSpPr/>
            <p:nvPr/>
          </p:nvSpPr>
          <p:spPr bwMode="auto">
            <a:xfrm>
              <a:off x="8545" y="7806"/>
              <a:ext cx="65" cy="58"/>
            </a:xfrm>
            <a:custGeom>
              <a:avLst/>
              <a:gdLst>
                <a:gd name="T0" fmla="*/ 30 w 30"/>
                <a:gd name="T1" fmla="*/ 13 h 27"/>
                <a:gd name="T2" fmla="*/ 30 w 30"/>
                <a:gd name="T3" fmla="*/ 13 h 27"/>
                <a:gd name="T4" fmla="*/ 26 w 30"/>
                <a:gd name="T5" fmla="*/ 22 h 27"/>
                <a:gd name="T6" fmla="*/ 13 w 30"/>
                <a:gd name="T7" fmla="*/ 27 h 27"/>
                <a:gd name="T8" fmla="*/ 13 w 30"/>
                <a:gd name="T9" fmla="*/ 27 h 27"/>
                <a:gd name="T10" fmla="*/ 4 w 30"/>
                <a:gd name="T11" fmla="*/ 22 h 27"/>
                <a:gd name="T12" fmla="*/ 0 w 30"/>
                <a:gd name="T13" fmla="*/ 13 h 27"/>
                <a:gd name="T14" fmla="*/ 0 w 30"/>
                <a:gd name="T15" fmla="*/ 13 h 27"/>
                <a:gd name="T16" fmla="*/ 4 w 30"/>
                <a:gd name="T17" fmla="*/ 5 h 27"/>
                <a:gd name="T18" fmla="*/ 13 w 30"/>
                <a:gd name="T19" fmla="*/ 0 h 27"/>
                <a:gd name="T20" fmla="*/ 13 w 30"/>
                <a:gd name="T21" fmla="*/ 0 h 27"/>
                <a:gd name="T22" fmla="*/ 26 w 30"/>
                <a:gd name="T23" fmla="*/ 5 h 27"/>
                <a:gd name="T24" fmla="*/ 30 w 30"/>
                <a:gd name="T25" fmla="*/ 13 h 27"/>
                <a:gd name="T26" fmla="*/ 30 w 30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7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6" y="5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137"/>
            <p:cNvSpPr/>
            <p:nvPr/>
          </p:nvSpPr>
          <p:spPr bwMode="auto">
            <a:xfrm>
              <a:off x="8506" y="7760"/>
              <a:ext cx="140" cy="140"/>
            </a:xfrm>
            <a:custGeom>
              <a:avLst/>
              <a:gdLst>
                <a:gd name="T0" fmla="*/ 65 w 65"/>
                <a:gd name="T1" fmla="*/ 34 h 65"/>
                <a:gd name="T2" fmla="*/ 65 w 65"/>
                <a:gd name="T3" fmla="*/ 34 h 65"/>
                <a:gd name="T4" fmla="*/ 61 w 65"/>
                <a:gd name="T5" fmla="*/ 48 h 65"/>
                <a:gd name="T6" fmla="*/ 57 w 65"/>
                <a:gd name="T7" fmla="*/ 56 h 65"/>
                <a:gd name="T8" fmla="*/ 44 w 65"/>
                <a:gd name="T9" fmla="*/ 65 h 65"/>
                <a:gd name="T10" fmla="*/ 31 w 65"/>
                <a:gd name="T11" fmla="*/ 65 h 65"/>
                <a:gd name="T12" fmla="*/ 31 w 65"/>
                <a:gd name="T13" fmla="*/ 65 h 65"/>
                <a:gd name="T14" fmla="*/ 18 w 65"/>
                <a:gd name="T15" fmla="*/ 65 h 65"/>
                <a:gd name="T16" fmla="*/ 9 w 65"/>
                <a:gd name="T17" fmla="*/ 56 h 65"/>
                <a:gd name="T18" fmla="*/ 0 w 65"/>
                <a:gd name="T19" fmla="*/ 48 h 65"/>
                <a:gd name="T20" fmla="*/ 0 w 65"/>
                <a:gd name="T21" fmla="*/ 34 h 65"/>
                <a:gd name="T22" fmla="*/ 0 w 65"/>
                <a:gd name="T23" fmla="*/ 34 h 65"/>
                <a:gd name="T24" fmla="*/ 0 w 65"/>
                <a:gd name="T25" fmla="*/ 21 h 65"/>
                <a:gd name="T26" fmla="*/ 9 w 65"/>
                <a:gd name="T27" fmla="*/ 13 h 65"/>
                <a:gd name="T28" fmla="*/ 18 w 65"/>
                <a:gd name="T29" fmla="*/ 4 h 65"/>
                <a:gd name="T30" fmla="*/ 31 w 65"/>
                <a:gd name="T31" fmla="*/ 0 h 65"/>
                <a:gd name="T32" fmla="*/ 31 w 65"/>
                <a:gd name="T33" fmla="*/ 0 h 65"/>
                <a:gd name="T34" fmla="*/ 44 w 65"/>
                <a:gd name="T35" fmla="*/ 4 h 65"/>
                <a:gd name="T36" fmla="*/ 57 w 65"/>
                <a:gd name="T37" fmla="*/ 13 h 65"/>
                <a:gd name="T38" fmla="*/ 61 w 65"/>
                <a:gd name="T39" fmla="*/ 21 h 65"/>
                <a:gd name="T40" fmla="*/ 65 w 65"/>
                <a:gd name="T41" fmla="*/ 34 h 65"/>
                <a:gd name="T42" fmla="*/ 65 w 65"/>
                <a:gd name="T43" fmla="*/ 34 h 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5">
                  <a:moveTo>
                    <a:pt x="65" y="34"/>
                  </a:moveTo>
                  <a:lnTo>
                    <a:pt x="65" y="34"/>
                  </a:lnTo>
                  <a:lnTo>
                    <a:pt x="61" y="48"/>
                  </a:lnTo>
                  <a:lnTo>
                    <a:pt x="57" y="56"/>
                  </a:lnTo>
                  <a:lnTo>
                    <a:pt x="44" y="65"/>
                  </a:lnTo>
                  <a:lnTo>
                    <a:pt x="31" y="65"/>
                  </a:lnTo>
                  <a:lnTo>
                    <a:pt x="18" y="65"/>
                  </a:lnTo>
                  <a:lnTo>
                    <a:pt x="9" y="56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8" y="4"/>
                  </a:lnTo>
                  <a:lnTo>
                    <a:pt x="31" y="0"/>
                  </a:lnTo>
                  <a:lnTo>
                    <a:pt x="44" y="4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141"/>
            <p:cNvSpPr/>
            <p:nvPr/>
          </p:nvSpPr>
          <p:spPr bwMode="auto">
            <a:xfrm>
              <a:off x="9644" y="5805"/>
              <a:ext cx="2208" cy="2096"/>
            </a:xfrm>
            <a:custGeom>
              <a:avLst/>
              <a:gdLst>
                <a:gd name="T0" fmla="*/ 918 w 1023"/>
                <a:gd name="T1" fmla="*/ 366 h 971"/>
                <a:gd name="T2" fmla="*/ 853 w 1023"/>
                <a:gd name="T3" fmla="*/ 370 h 971"/>
                <a:gd name="T4" fmla="*/ 783 w 1023"/>
                <a:gd name="T5" fmla="*/ 383 h 971"/>
                <a:gd name="T6" fmla="*/ 683 w 1023"/>
                <a:gd name="T7" fmla="*/ 453 h 971"/>
                <a:gd name="T8" fmla="*/ 661 w 1023"/>
                <a:gd name="T9" fmla="*/ 510 h 971"/>
                <a:gd name="T10" fmla="*/ 622 w 1023"/>
                <a:gd name="T11" fmla="*/ 488 h 971"/>
                <a:gd name="T12" fmla="*/ 609 w 1023"/>
                <a:gd name="T13" fmla="*/ 436 h 971"/>
                <a:gd name="T14" fmla="*/ 540 w 1023"/>
                <a:gd name="T15" fmla="*/ 362 h 971"/>
                <a:gd name="T16" fmla="*/ 505 w 1023"/>
                <a:gd name="T17" fmla="*/ 348 h 971"/>
                <a:gd name="T18" fmla="*/ 527 w 1023"/>
                <a:gd name="T19" fmla="*/ 327 h 971"/>
                <a:gd name="T20" fmla="*/ 527 w 1023"/>
                <a:gd name="T21" fmla="*/ 253 h 971"/>
                <a:gd name="T22" fmla="*/ 474 w 1023"/>
                <a:gd name="T23" fmla="*/ 235 h 971"/>
                <a:gd name="T24" fmla="*/ 453 w 1023"/>
                <a:gd name="T25" fmla="*/ 187 h 971"/>
                <a:gd name="T26" fmla="*/ 379 w 1023"/>
                <a:gd name="T27" fmla="*/ 157 h 971"/>
                <a:gd name="T28" fmla="*/ 335 w 1023"/>
                <a:gd name="T29" fmla="*/ 83 h 971"/>
                <a:gd name="T30" fmla="*/ 322 w 1023"/>
                <a:gd name="T31" fmla="*/ 35 h 971"/>
                <a:gd name="T32" fmla="*/ 261 w 1023"/>
                <a:gd name="T33" fmla="*/ 5 h 971"/>
                <a:gd name="T34" fmla="*/ 135 w 1023"/>
                <a:gd name="T35" fmla="*/ 0 h 971"/>
                <a:gd name="T36" fmla="*/ 135 w 1023"/>
                <a:gd name="T37" fmla="*/ 87 h 971"/>
                <a:gd name="T38" fmla="*/ 13 w 1023"/>
                <a:gd name="T39" fmla="*/ 174 h 971"/>
                <a:gd name="T40" fmla="*/ 22 w 1023"/>
                <a:gd name="T41" fmla="*/ 248 h 971"/>
                <a:gd name="T42" fmla="*/ 100 w 1023"/>
                <a:gd name="T43" fmla="*/ 327 h 971"/>
                <a:gd name="T44" fmla="*/ 100 w 1023"/>
                <a:gd name="T45" fmla="*/ 379 h 971"/>
                <a:gd name="T46" fmla="*/ 35 w 1023"/>
                <a:gd name="T47" fmla="*/ 418 h 971"/>
                <a:gd name="T48" fmla="*/ 30 w 1023"/>
                <a:gd name="T49" fmla="*/ 531 h 971"/>
                <a:gd name="T50" fmla="*/ 17 w 1023"/>
                <a:gd name="T51" fmla="*/ 566 h 971"/>
                <a:gd name="T52" fmla="*/ 100 w 1023"/>
                <a:gd name="T53" fmla="*/ 575 h 971"/>
                <a:gd name="T54" fmla="*/ 157 w 1023"/>
                <a:gd name="T55" fmla="*/ 592 h 971"/>
                <a:gd name="T56" fmla="*/ 178 w 1023"/>
                <a:gd name="T57" fmla="*/ 644 h 971"/>
                <a:gd name="T58" fmla="*/ 239 w 1023"/>
                <a:gd name="T59" fmla="*/ 653 h 971"/>
                <a:gd name="T60" fmla="*/ 252 w 1023"/>
                <a:gd name="T61" fmla="*/ 736 h 971"/>
                <a:gd name="T62" fmla="*/ 261 w 1023"/>
                <a:gd name="T63" fmla="*/ 779 h 971"/>
                <a:gd name="T64" fmla="*/ 309 w 1023"/>
                <a:gd name="T65" fmla="*/ 766 h 971"/>
                <a:gd name="T66" fmla="*/ 365 w 1023"/>
                <a:gd name="T67" fmla="*/ 788 h 971"/>
                <a:gd name="T68" fmla="*/ 392 w 1023"/>
                <a:gd name="T69" fmla="*/ 836 h 971"/>
                <a:gd name="T70" fmla="*/ 470 w 1023"/>
                <a:gd name="T71" fmla="*/ 849 h 971"/>
                <a:gd name="T72" fmla="*/ 605 w 1023"/>
                <a:gd name="T73" fmla="*/ 792 h 971"/>
                <a:gd name="T74" fmla="*/ 631 w 1023"/>
                <a:gd name="T75" fmla="*/ 806 h 971"/>
                <a:gd name="T76" fmla="*/ 614 w 1023"/>
                <a:gd name="T77" fmla="*/ 827 h 971"/>
                <a:gd name="T78" fmla="*/ 587 w 1023"/>
                <a:gd name="T79" fmla="*/ 901 h 971"/>
                <a:gd name="T80" fmla="*/ 622 w 1023"/>
                <a:gd name="T81" fmla="*/ 949 h 971"/>
                <a:gd name="T82" fmla="*/ 679 w 1023"/>
                <a:gd name="T83" fmla="*/ 954 h 971"/>
                <a:gd name="T84" fmla="*/ 705 w 1023"/>
                <a:gd name="T85" fmla="*/ 958 h 971"/>
                <a:gd name="T86" fmla="*/ 718 w 1023"/>
                <a:gd name="T87" fmla="*/ 906 h 971"/>
                <a:gd name="T88" fmla="*/ 735 w 1023"/>
                <a:gd name="T89" fmla="*/ 875 h 971"/>
                <a:gd name="T90" fmla="*/ 692 w 1023"/>
                <a:gd name="T91" fmla="*/ 853 h 971"/>
                <a:gd name="T92" fmla="*/ 701 w 1023"/>
                <a:gd name="T93" fmla="*/ 827 h 971"/>
                <a:gd name="T94" fmla="*/ 749 w 1023"/>
                <a:gd name="T95" fmla="*/ 866 h 971"/>
                <a:gd name="T96" fmla="*/ 775 w 1023"/>
                <a:gd name="T97" fmla="*/ 849 h 971"/>
                <a:gd name="T98" fmla="*/ 731 w 1023"/>
                <a:gd name="T99" fmla="*/ 771 h 971"/>
                <a:gd name="T100" fmla="*/ 709 w 1023"/>
                <a:gd name="T101" fmla="*/ 679 h 971"/>
                <a:gd name="T102" fmla="*/ 744 w 1023"/>
                <a:gd name="T103" fmla="*/ 662 h 971"/>
                <a:gd name="T104" fmla="*/ 905 w 1023"/>
                <a:gd name="T105" fmla="*/ 579 h 971"/>
                <a:gd name="T106" fmla="*/ 1023 w 1023"/>
                <a:gd name="T107" fmla="*/ 436 h 9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23" h="971">
                  <a:moveTo>
                    <a:pt x="1023" y="436"/>
                  </a:moveTo>
                  <a:lnTo>
                    <a:pt x="949" y="392"/>
                  </a:lnTo>
                  <a:lnTo>
                    <a:pt x="931" y="370"/>
                  </a:lnTo>
                  <a:lnTo>
                    <a:pt x="918" y="366"/>
                  </a:lnTo>
                  <a:lnTo>
                    <a:pt x="897" y="370"/>
                  </a:lnTo>
                  <a:lnTo>
                    <a:pt x="875" y="375"/>
                  </a:lnTo>
                  <a:lnTo>
                    <a:pt x="853" y="370"/>
                  </a:lnTo>
                  <a:lnTo>
                    <a:pt x="831" y="366"/>
                  </a:lnTo>
                  <a:lnTo>
                    <a:pt x="818" y="370"/>
                  </a:lnTo>
                  <a:lnTo>
                    <a:pt x="805" y="370"/>
                  </a:lnTo>
                  <a:lnTo>
                    <a:pt x="783" y="383"/>
                  </a:lnTo>
                  <a:lnTo>
                    <a:pt x="779" y="388"/>
                  </a:lnTo>
                  <a:lnTo>
                    <a:pt x="696" y="396"/>
                  </a:lnTo>
                  <a:lnTo>
                    <a:pt x="692" y="436"/>
                  </a:lnTo>
                  <a:lnTo>
                    <a:pt x="683" y="453"/>
                  </a:lnTo>
                  <a:lnTo>
                    <a:pt x="670" y="475"/>
                  </a:lnTo>
                  <a:lnTo>
                    <a:pt x="666" y="496"/>
                  </a:lnTo>
                  <a:lnTo>
                    <a:pt x="661" y="510"/>
                  </a:lnTo>
                  <a:lnTo>
                    <a:pt x="653" y="514"/>
                  </a:lnTo>
                  <a:lnTo>
                    <a:pt x="644" y="510"/>
                  </a:lnTo>
                  <a:lnTo>
                    <a:pt x="631" y="496"/>
                  </a:lnTo>
                  <a:lnTo>
                    <a:pt x="622" y="488"/>
                  </a:lnTo>
                  <a:lnTo>
                    <a:pt x="622" y="479"/>
                  </a:lnTo>
                  <a:lnTo>
                    <a:pt x="609" y="436"/>
                  </a:lnTo>
                  <a:lnTo>
                    <a:pt x="601" y="422"/>
                  </a:lnTo>
                  <a:lnTo>
                    <a:pt x="592" y="405"/>
                  </a:lnTo>
                  <a:lnTo>
                    <a:pt x="570" y="383"/>
                  </a:lnTo>
                  <a:lnTo>
                    <a:pt x="540" y="362"/>
                  </a:lnTo>
                  <a:lnTo>
                    <a:pt x="518" y="357"/>
                  </a:lnTo>
                  <a:lnTo>
                    <a:pt x="509" y="353"/>
                  </a:lnTo>
                  <a:lnTo>
                    <a:pt x="505" y="348"/>
                  </a:lnTo>
                  <a:lnTo>
                    <a:pt x="505" y="344"/>
                  </a:lnTo>
                  <a:lnTo>
                    <a:pt x="518" y="331"/>
                  </a:lnTo>
                  <a:lnTo>
                    <a:pt x="527" y="327"/>
                  </a:lnTo>
                  <a:lnTo>
                    <a:pt x="540" y="296"/>
                  </a:lnTo>
                  <a:lnTo>
                    <a:pt x="544" y="274"/>
                  </a:lnTo>
                  <a:lnTo>
                    <a:pt x="535" y="261"/>
                  </a:lnTo>
                  <a:lnTo>
                    <a:pt x="527" y="253"/>
                  </a:lnTo>
                  <a:lnTo>
                    <a:pt x="513" y="248"/>
                  </a:lnTo>
                  <a:lnTo>
                    <a:pt x="505" y="248"/>
                  </a:lnTo>
                  <a:lnTo>
                    <a:pt x="492" y="248"/>
                  </a:lnTo>
                  <a:lnTo>
                    <a:pt x="474" y="235"/>
                  </a:lnTo>
                  <a:lnTo>
                    <a:pt x="466" y="209"/>
                  </a:lnTo>
                  <a:lnTo>
                    <a:pt x="457" y="192"/>
                  </a:lnTo>
                  <a:lnTo>
                    <a:pt x="453" y="187"/>
                  </a:lnTo>
                  <a:lnTo>
                    <a:pt x="439" y="183"/>
                  </a:lnTo>
                  <a:lnTo>
                    <a:pt x="396" y="166"/>
                  </a:lnTo>
                  <a:lnTo>
                    <a:pt x="379" y="157"/>
                  </a:lnTo>
                  <a:lnTo>
                    <a:pt x="365" y="148"/>
                  </a:lnTo>
                  <a:lnTo>
                    <a:pt x="352" y="135"/>
                  </a:lnTo>
                  <a:lnTo>
                    <a:pt x="344" y="118"/>
                  </a:lnTo>
                  <a:lnTo>
                    <a:pt x="335" y="83"/>
                  </a:lnTo>
                  <a:lnTo>
                    <a:pt x="331" y="44"/>
                  </a:lnTo>
                  <a:lnTo>
                    <a:pt x="331" y="39"/>
                  </a:lnTo>
                  <a:lnTo>
                    <a:pt x="322" y="35"/>
                  </a:lnTo>
                  <a:lnTo>
                    <a:pt x="309" y="18"/>
                  </a:lnTo>
                  <a:lnTo>
                    <a:pt x="287" y="5"/>
                  </a:lnTo>
                  <a:lnTo>
                    <a:pt x="274" y="5"/>
                  </a:lnTo>
                  <a:lnTo>
                    <a:pt x="261" y="5"/>
                  </a:lnTo>
                  <a:lnTo>
                    <a:pt x="231" y="9"/>
                  </a:lnTo>
                  <a:lnTo>
                    <a:pt x="187" y="5"/>
                  </a:lnTo>
                  <a:lnTo>
                    <a:pt x="135" y="0"/>
                  </a:lnTo>
                  <a:lnTo>
                    <a:pt x="139" y="22"/>
                  </a:lnTo>
                  <a:lnTo>
                    <a:pt x="139" y="53"/>
                  </a:lnTo>
                  <a:lnTo>
                    <a:pt x="135" y="87"/>
                  </a:lnTo>
                  <a:lnTo>
                    <a:pt x="35" y="157"/>
                  </a:lnTo>
                  <a:lnTo>
                    <a:pt x="13" y="174"/>
                  </a:lnTo>
                  <a:lnTo>
                    <a:pt x="4" y="196"/>
                  </a:lnTo>
                  <a:lnTo>
                    <a:pt x="0" y="214"/>
                  </a:lnTo>
                  <a:lnTo>
                    <a:pt x="9" y="231"/>
                  </a:lnTo>
                  <a:lnTo>
                    <a:pt x="22" y="248"/>
                  </a:lnTo>
                  <a:lnTo>
                    <a:pt x="39" y="270"/>
                  </a:lnTo>
                  <a:lnTo>
                    <a:pt x="87" y="314"/>
                  </a:lnTo>
                  <a:lnTo>
                    <a:pt x="100" y="327"/>
                  </a:lnTo>
                  <a:lnTo>
                    <a:pt x="104" y="340"/>
                  </a:lnTo>
                  <a:lnTo>
                    <a:pt x="109" y="348"/>
                  </a:lnTo>
                  <a:lnTo>
                    <a:pt x="109" y="362"/>
                  </a:lnTo>
                  <a:lnTo>
                    <a:pt x="100" y="379"/>
                  </a:lnTo>
                  <a:lnTo>
                    <a:pt x="87" y="392"/>
                  </a:lnTo>
                  <a:lnTo>
                    <a:pt x="69" y="405"/>
                  </a:lnTo>
                  <a:lnTo>
                    <a:pt x="52" y="414"/>
                  </a:lnTo>
                  <a:lnTo>
                    <a:pt x="35" y="418"/>
                  </a:lnTo>
                  <a:lnTo>
                    <a:pt x="35" y="475"/>
                  </a:lnTo>
                  <a:lnTo>
                    <a:pt x="35" y="510"/>
                  </a:lnTo>
                  <a:lnTo>
                    <a:pt x="30" y="531"/>
                  </a:lnTo>
                  <a:lnTo>
                    <a:pt x="22" y="553"/>
                  </a:lnTo>
                  <a:lnTo>
                    <a:pt x="17" y="566"/>
                  </a:lnTo>
                  <a:lnTo>
                    <a:pt x="48" y="570"/>
                  </a:lnTo>
                  <a:lnTo>
                    <a:pt x="74" y="575"/>
                  </a:lnTo>
                  <a:lnTo>
                    <a:pt x="100" y="575"/>
                  </a:lnTo>
                  <a:lnTo>
                    <a:pt x="117" y="575"/>
                  </a:lnTo>
                  <a:lnTo>
                    <a:pt x="135" y="575"/>
                  </a:lnTo>
                  <a:lnTo>
                    <a:pt x="148" y="584"/>
                  </a:lnTo>
                  <a:lnTo>
                    <a:pt x="157" y="592"/>
                  </a:lnTo>
                  <a:lnTo>
                    <a:pt x="165" y="605"/>
                  </a:lnTo>
                  <a:lnTo>
                    <a:pt x="174" y="614"/>
                  </a:lnTo>
                  <a:lnTo>
                    <a:pt x="178" y="631"/>
                  </a:lnTo>
                  <a:lnTo>
                    <a:pt x="178" y="644"/>
                  </a:lnTo>
                  <a:lnTo>
                    <a:pt x="191" y="653"/>
                  </a:lnTo>
                  <a:lnTo>
                    <a:pt x="235" y="644"/>
                  </a:lnTo>
                  <a:lnTo>
                    <a:pt x="239" y="653"/>
                  </a:lnTo>
                  <a:lnTo>
                    <a:pt x="244" y="671"/>
                  </a:lnTo>
                  <a:lnTo>
                    <a:pt x="248" y="692"/>
                  </a:lnTo>
                  <a:lnTo>
                    <a:pt x="252" y="736"/>
                  </a:lnTo>
                  <a:lnTo>
                    <a:pt x="248" y="775"/>
                  </a:lnTo>
                  <a:lnTo>
                    <a:pt x="252" y="779"/>
                  </a:lnTo>
                  <a:lnTo>
                    <a:pt x="261" y="779"/>
                  </a:lnTo>
                  <a:lnTo>
                    <a:pt x="278" y="775"/>
                  </a:lnTo>
                  <a:lnTo>
                    <a:pt x="296" y="771"/>
                  </a:lnTo>
                  <a:lnTo>
                    <a:pt x="309" y="766"/>
                  </a:lnTo>
                  <a:lnTo>
                    <a:pt x="326" y="771"/>
                  </a:lnTo>
                  <a:lnTo>
                    <a:pt x="339" y="771"/>
                  </a:lnTo>
                  <a:lnTo>
                    <a:pt x="352" y="779"/>
                  </a:lnTo>
                  <a:lnTo>
                    <a:pt x="365" y="788"/>
                  </a:lnTo>
                  <a:lnTo>
                    <a:pt x="374" y="801"/>
                  </a:lnTo>
                  <a:lnTo>
                    <a:pt x="387" y="819"/>
                  </a:lnTo>
                  <a:lnTo>
                    <a:pt x="392" y="836"/>
                  </a:lnTo>
                  <a:lnTo>
                    <a:pt x="396" y="840"/>
                  </a:lnTo>
                  <a:lnTo>
                    <a:pt x="409" y="849"/>
                  </a:lnTo>
                  <a:lnTo>
                    <a:pt x="435" y="853"/>
                  </a:lnTo>
                  <a:lnTo>
                    <a:pt x="470" y="849"/>
                  </a:lnTo>
                  <a:lnTo>
                    <a:pt x="470" y="853"/>
                  </a:lnTo>
                  <a:lnTo>
                    <a:pt x="535" y="827"/>
                  </a:lnTo>
                  <a:lnTo>
                    <a:pt x="583" y="823"/>
                  </a:lnTo>
                  <a:lnTo>
                    <a:pt x="605" y="792"/>
                  </a:lnTo>
                  <a:lnTo>
                    <a:pt x="614" y="792"/>
                  </a:lnTo>
                  <a:lnTo>
                    <a:pt x="627" y="801"/>
                  </a:lnTo>
                  <a:lnTo>
                    <a:pt x="631" y="806"/>
                  </a:lnTo>
                  <a:lnTo>
                    <a:pt x="631" y="810"/>
                  </a:lnTo>
                  <a:lnTo>
                    <a:pt x="627" y="819"/>
                  </a:lnTo>
                  <a:lnTo>
                    <a:pt x="614" y="827"/>
                  </a:lnTo>
                  <a:lnTo>
                    <a:pt x="609" y="836"/>
                  </a:lnTo>
                  <a:lnTo>
                    <a:pt x="596" y="866"/>
                  </a:lnTo>
                  <a:lnTo>
                    <a:pt x="592" y="884"/>
                  </a:lnTo>
                  <a:lnTo>
                    <a:pt x="587" y="901"/>
                  </a:lnTo>
                  <a:lnTo>
                    <a:pt x="592" y="923"/>
                  </a:lnTo>
                  <a:lnTo>
                    <a:pt x="601" y="945"/>
                  </a:lnTo>
                  <a:lnTo>
                    <a:pt x="622" y="949"/>
                  </a:lnTo>
                  <a:lnTo>
                    <a:pt x="644" y="949"/>
                  </a:lnTo>
                  <a:lnTo>
                    <a:pt x="670" y="940"/>
                  </a:lnTo>
                  <a:lnTo>
                    <a:pt x="679" y="954"/>
                  </a:lnTo>
                  <a:lnTo>
                    <a:pt x="688" y="967"/>
                  </a:lnTo>
                  <a:lnTo>
                    <a:pt x="696" y="971"/>
                  </a:lnTo>
                  <a:lnTo>
                    <a:pt x="705" y="958"/>
                  </a:lnTo>
                  <a:lnTo>
                    <a:pt x="709" y="927"/>
                  </a:lnTo>
                  <a:lnTo>
                    <a:pt x="718" y="906"/>
                  </a:lnTo>
                  <a:lnTo>
                    <a:pt x="727" y="901"/>
                  </a:lnTo>
                  <a:lnTo>
                    <a:pt x="740" y="893"/>
                  </a:lnTo>
                  <a:lnTo>
                    <a:pt x="740" y="884"/>
                  </a:lnTo>
                  <a:lnTo>
                    <a:pt x="735" y="875"/>
                  </a:lnTo>
                  <a:lnTo>
                    <a:pt x="722" y="866"/>
                  </a:lnTo>
                  <a:lnTo>
                    <a:pt x="696" y="858"/>
                  </a:lnTo>
                  <a:lnTo>
                    <a:pt x="692" y="853"/>
                  </a:lnTo>
                  <a:lnTo>
                    <a:pt x="683" y="840"/>
                  </a:lnTo>
                  <a:lnTo>
                    <a:pt x="683" y="836"/>
                  </a:lnTo>
                  <a:lnTo>
                    <a:pt x="688" y="832"/>
                  </a:lnTo>
                  <a:lnTo>
                    <a:pt x="701" y="827"/>
                  </a:lnTo>
                  <a:lnTo>
                    <a:pt x="718" y="827"/>
                  </a:lnTo>
                  <a:lnTo>
                    <a:pt x="744" y="862"/>
                  </a:lnTo>
                  <a:lnTo>
                    <a:pt x="749" y="866"/>
                  </a:lnTo>
                  <a:lnTo>
                    <a:pt x="757" y="866"/>
                  </a:lnTo>
                  <a:lnTo>
                    <a:pt x="762" y="866"/>
                  </a:lnTo>
                  <a:lnTo>
                    <a:pt x="766" y="858"/>
                  </a:lnTo>
                  <a:lnTo>
                    <a:pt x="775" y="849"/>
                  </a:lnTo>
                  <a:lnTo>
                    <a:pt x="779" y="832"/>
                  </a:lnTo>
                  <a:lnTo>
                    <a:pt x="775" y="832"/>
                  </a:lnTo>
                  <a:lnTo>
                    <a:pt x="731" y="771"/>
                  </a:lnTo>
                  <a:lnTo>
                    <a:pt x="709" y="740"/>
                  </a:lnTo>
                  <a:lnTo>
                    <a:pt x="705" y="714"/>
                  </a:lnTo>
                  <a:lnTo>
                    <a:pt x="705" y="697"/>
                  </a:lnTo>
                  <a:lnTo>
                    <a:pt x="709" y="679"/>
                  </a:lnTo>
                  <a:lnTo>
                    <a:pt x="718" y="671"/>
                  </a:lnTo>
                  <a:lnTo>
                    <a:pt x="731" y="666"/>
                  </a:lnTo>
                  <a:lnTo>
                    <a:pt x="744" y="662"/>
                  </a:lnTo>
                  <a:lnTo>
                    <a:pt x="805" y="636"/>
                  </a:lnTo>
                  <a:lnTo>
                    <a:pt x="857" y="610"/>
                  </a:lnTo>
                  <a:lnTo>
                    <a:pt x="905" y="579"/>
                  </a:lnTo>
                  <a:lnTo>
                    <a:pt x="944" y="536"/>
                  </a:lnTo>
                  <a:lnTo>
                    <a:pt x="979" y="488"/>
                  </a:lnTo>
                  <a:lnTo>
                    <a:pt x="1018" y="436"/>
                  </a:lnTo>
                  <a:lnTo>
                    <a:pt x="1023" y="43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142"/>
            <p:cNvSpPr/>
            <p:nvPr/>
          </p:nvSpPr>
          <p:spPr bwMode="auto">
            <a:xfrm>
              <a:off x="10395" y="7149"/>
              <a:ext cx="67" cy="56"/>
            </a:xfrm>
            <a:custGeom>
              <a:avLst/>
              <a:gdLst>
                <a:gd name="T0" fmla="*/ 31 w 31"/>
                <a:gd name="T1" fmla="*/ 13 h 26"/>
                <a:gd name="T2" fmla="*/ 31 w 31"/>
                <a:gd name="T3" fmla="*/ 13 h 26"/>
                <a:gd name="T4" fmla="*/ 26 w 31"/>
                <a:gd name="T5" fmla="*/ 21 h 26"/>
                <a:gd name="T6" fmla="*/ 13 w 31"/>
                <a:gd name="T7" fmla="*/ 26 h 26"/>
                <a:gd name="T8" fmla="*/ 13 w 31"/>
                <a:gd name="T9" fmla="*/ 26 h 26"/>
                <a:gd name="T10" fmla="*/ 4 w 31"/>
                <a:gd name="T11" fmla="*/ 21 h 26"/>
                <a:gd name="T12" fmla="*/ 0 w 31"/>
                <a:gd name="T13" fmla="*/ 13 h 26"/>
                <a:gd name="T14" fmla="*/ 0 w 31"/>
                <a:gd name="T15" fmla="*/ 13 h 26"/>
                <a:gd name="T16" fmla="*/ 4 w 31"/>
                <a:gd name="T17" fmla="*/ 4 h 26"/>
                <a:gd name="T18" fmla="*/ 13 w 31"/>
                <a:gd name="T19" fmla="*/ 0 h 26"/>
                <a:gd name="T20" fmla="*/ 13 w 31"/>
                <a:gd name="T21" fmla="*/ 0 h 26"/>
                <a:gd name="T22" fmla="*/ 26 w 31"/>
                <a:gd name="T23" fmla="*/ 4 h 26"/>
                <a:gd name="T24" fmla="*/ 31 w 31"/>
                <a:gd name="T25" fmla="*/ 13 h 26"/>
                <a:gd name="T26" fmla="*/ 31 w 31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" h="26">
                  <a:moveTo>
                    <a:pt x="31" y="13"/>
                  </a:moveTo>
                  <a:lnTo>
                    <a:pt x="31" y="13"/>
                  </a:lnTo>
                  <a:lnTo>
                    <a:pt x="26" y="21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143"/>
            <p:cNvSpPr/>
            <p:nvPr/>
          </p:nvSpPr>
          <p:spPr bwMode="auto">
            <a:xfrm>
              <a:off x="10358" y="7111"/>
              <a:ext cx="140" cy="132"/>
            </a:xfrm>
            <a:custGeom>
              <a:avLst/>
              <a:gdLst>
                <a:gd name="T0" fmla="*/ 65 w 65"/>
                <a:gd name="T1" fmla="*/ 31 h 61"/>
                <a:gd name="T2" fmla="*/ 65 w 65"/>
                <a:gd name="T3" fmla="*/ 31 h 61"/>
                <a:gd name="T4" fmla="*/ 61 w 65"/>
                <a:gd name="T5" fmla="*/ 44 h 61"/>
                <a:gd name="T6" fmla="*/ 56 w 65"/>
                <a:gd name="T7" fmla="*/ 53 h 61"/>
                <a:gd name="T8" fmla="*/ 43 w 65"/>
                <a:gd name="T9" fmla="*/ 61 h 61"/>
                <a:gd name="T10" fmla="*/ 30 w 65"/>
                <a:gd name="T11" fmla="*/ 61 h 61"/>
                <a:gd name="T12" fmla="*/ 30 w 65"/>
                <a:gd name="T13" fmla="*/ 61 h 61"/>
                <a:gd name="T14" fmla="*/ 21 w 65"/>
                <a:gd name="T15" fmla="*/ 61 h 61"/>
                <a:gd name="T16" fmla="*/ 8 w 65"/>
                <a:gd name="T17" fmla="*/ 53 h 61"/>
                <a:gd name="T18" fmla="*/ 4 w 65"/>
                <a:gd name="T19" fmla="*/ 44 h 61"/>
                <a:gd name="T20" fmla="*/ 0 w 65"/>
                <a:gd name="T21" fmla="*/ 31 h 61"/>
                <a:gd name="T22" fmla="*/ 0 w 65"/>
                <a:gd name="T23" fmla="*/ 31 h 61"/>
                <a:gd name="T24" fmla="*/ 4 w 65"/>
                <a:gd name="T25" fmla="*/ 18 h 61"/>
                <a:gd name="T26" fmla="*/ 8 w 65"/>
                <a:gd name="T27" fmla="*/ 9 h 61"/>
                <a:gd name="T28" fmla="*/ 21 w 65"/>
                <a:gd name="T29" fmla="*/ 0 h 61"/>
                <a:gd name="T30" fmla="*/ 30 w 65"/>
                <a:gd name="T31" fmla="*/ 0 h 61"/>
                <a:gd name="T32" fmla="*/ 30 w 65"/>
                <a:gd name="T33" fmla="*/ 0 h 61"/>
                <a:gd name="T34" fmla="*/ 43 w 65"/>
                <a:gd name="T35" fmla="*/ 0 h 61"/>
                <a:gd name="T36" fmla="*/ 56 w 65"/>
                <a:gd name="T37" fmla="*/ 9 h 61"/>
                <a:gd name="T38" fmla="*/ 61 w 65"/>
                <a:gd name="T39" fmla="*/ 18 h 61"/>
                <a:gd name="T40" fmla="*/ 65 w 65"/>
                <a:gd name="T41" fmla="*/ 31 h 61"/>
                <a:gd name="T42" fmla="*/ 65 w 65"/>
                <a:gd name="T43" fmla="*/ 31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1">
                  <a:moveTo>
                    <a:pt x="65" y="31"/>
                  </a:moveTo>
                  <a:lnTo>
                    <a:pt x="65" y="31"/>
                  </a:lnTo>
                  <a:lnTo>
                    <a:pt x="61" y="44"/>
                  </a:lnTo>
                  <a:lnTo>
                    <a:pt x="56" y="53"/>
                  </a:lnTo>
                  <a:lnTo>
                    <a:pt x="43" y="61"/>
                  </a:lnTo>
                  <a:lnTo>
                    <a:pt x="30" y="61"/>
                  </a:lnTo>
                  <a:lnTo>
                    <a:pt x="21" y="61"/>
                  </a:lnTo>
                  <a:lnTo>
                    <a:pt x="8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56" y="9"/>
                  </a:lnTo>
                  <a:lnTo>
                    <a:pt x="61" y="18"/>
                  </a:lnTo>
                  <a:lnTo>
                    <a:pt x="65" y="31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文本框 144"/>
            <p:cNvSpPr txBox="1"/>
            <p:nvPr/>
          </p:nvSpPr>
          <p:spPr>
            <a:xfrm>
              <a:off x="12293" y="616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揭阳市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文本框 145"/>
            <p:cNvSpPr txBox="1"/>
            <p:nvPr/>
          </p:nvSpPr>
          <p:spPr>
            <a:xfrm>
              <a:off x="8584" y="639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广州市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文本框 146"/>
            <p:cNvSpPr txBox="1"/>
            <p:nvPr/>
          </p:nvSpPr>
          <p:spPr>
            <a:xfrm>
              <a:off x="6856" y="631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肇庆市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文本框 147"/>
            <p:cNvSpPr txBox="1"/>
            <p:nvPr/>
          </p:nvSpPr>
          <p:spPr>
            <a:xfrm>
              <a:off x="12818" y="652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汕头市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文本框 148"/>
            <p:cNvSpPr txBox="1"/>
            <p:nvPr/>
          </p:nvSpPr>
          <p:spPr>
            <a:xfrm>
              <a:off x="9935" y="663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惠州市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文本框 149"/>
            <p:cNvSpPr txBox="1"/>
            <p:nvPr/>
          </p:nvSpPr>
          <p:spPr>
            <a:xfrm>
              <a:off x="8000" y="7132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佛山市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文本框 150"/>
            <p:cNvSpPr txBox="1"/>
            <p:nvPr/>
          </p:nvSpPr>
          <p:spPr>
            <a:xfrm>
              <a:off x="9207" y="712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东莞市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文本框 151"/>
            <p:cNvSpPr txBox="1"/>
            <p:nvPr/>
          </p:nvSpPr>
          <p:spPr>
            <a:xfrm>
              <a:off x="13262" y="571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潮州市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文本框 152"/>
            <p:cNvSpPr txBox="1"/>
            <p:nvPr/>
          </p:nvSpPr>
          <p:spPr>
            <a:xfrm>
              <a:off x="12377" y="536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梅州市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文本框 153"/>
            <p:cNvSpPr txBox="1"/>
            <p:nvPr/>
          </p:nvSpPr>
          <p:spPr>
            <a:xfrm>
              <a:off x="10554" y="557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河源市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文本框 154"/>
            <p:cNvSpPr txBox="1"/>
            <p:nvPr/>
          </p:nvSpPr>
          <p:spPr>
            <a:xfrm>
              <a:off x="7985" y="565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清远市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文本框 155"/>
            <p:cNvSpPr txBox="1"/>
            <p:nvPr/>
          </p:nvSpPr>
          <p:spPr>
            <a:xfrm>
              <a:off x="9191" y="456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韶关市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文本框 156"/>
            <p:cNvSpPr txBox="1"/>
            <p:nvPr/>
          </p:nvSpPr>
          <p:spPr>
            <a:xfrm>
              <a:off x="11319" y="700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汕尾市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文本框 157"/>
            <p:cNvSpPr txBox="1"/>
            <p:nvPr/>
          </p:nvSpPr>
          <p:spPr>
            <a:xfrm>
              <a:off x="9547" y="7462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深圳市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文本框 158"/>
            <p:cNvSpPr txBox="1"/>
            <p:nvPr/>
          </p:nvSpPr>
          <p:spPr>
            <a:xfrm>
              <a:off x="8569" y="757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中山市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文本框 159"/>
            <p:cNvSpPr txBox="1"/>
            <p:nvPr/>
          </p:nvSpPr>
          <p:spPr>
            <a:xfrm>
              <a:off x="8733" y="832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珠海市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文本框 160"/>
            <p:cNvSpPr txBox="1"/>
            <p:nvPr/>
          </p:nvSpPr>
          <p:spPr>
            <a:xfrm>
              <a:off x="7552" y="796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江门市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文本框 161"/>
            <p:cNvSpPr txBox="1"/>
            <p:nvPr/>
          </p:nvSpPr>
          <p:spPr>
            <a:xfrm>
              <a:off x="6357" y="849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阳江市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文本框 162"/>
            <p:cNvSpPr txBox="1"/>
            <p:nvPr/>
          </p:nvSpPr>
          <p:spPr>
            <a:xfrm>
              <a:off x="4923" y="864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茂名市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文本框 163"/>
            <p:cNvSpPr txBox="1"/>
            <p:nvPr/>
          </p:nvSpPr>
          <p:spPr>
            <a:xfrm>
              <a:off x="6492" y="739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云浮市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文本框 164"/>
            <p:cNvSpPr txBox="1"/>
            <p:nvPr/>
          </p:nvSpPr>
          <p:spPr>
            <a:xfrm>
              <a:off x="3967" y="942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湛江市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8" name="矩形 87"/>
          <p:cNvSpPr/>
          <p:nvPr/>
        </p:nvSpPr>
        <p:spPr>
          <a:xfrm>
            <a:off x="659130" y="605155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广东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>
          <a:xfrm>
            <a:off x="2376805" y="1971040"/>
            <a:ext cx="6924675" cy="4364990"/>
            <a:chOff x="3743" y="3104"/>
            <a:chExt cx="10905" cy="6874"/>
          </a:xfrm>
        </p:grpSpPr>
        <p:sp>
          <p:nvSpPr>
            <p:cNvPr id="2" name="Freeform 7"/>
            <p:cNvSpPr/>
            <p:nvPr/>
          </p:nvSpPr>
          <p:spPr bwMode="auto">
            <a:xfrm>
              <a:off x="10616" y="5238"/>
              <a:ext cx="1703" cy="2445"/>
            </a:xfrm>
            <a:custGeom>
              <a:avLst/>
              <a:gdLst>
                <a:gd name="T0" fmla="*/ 338 w 340"/>
                <a:gd name="T1" fmla="*/ 72 h 488"/>
                <a:gd name="T2" fmla="*/ 340 w 340"/>
                <a:gd name="T3" fmla="*/ 54 h 488"/>
                <a:gd name="T4" fmla="*/ 336 w 340"/>
                <a:gd name="T5" fmla="*/ 28 h 488"/>
                <a:gd name="T6" fmla="*/ 330 w 340"/>
                <a:gd name="T7" fmla="*/ 28 h 488"/>
                <a:gd name="T8" fmla="*/ 300 w 340"/>
                <a:gd name="T9" fmla="*/ 34 h 488"/>
                <a:gd name="T10" fmla="*/ 272 w 340"/>
                <a:gd name="T11" fmla="*/ 26 h 488"/>
                <a:gd name="T12" fmla="*/ 250 w 340"/>
                <a:gd name="T13" fmla="*/ 10 h 488"/>
                <a:gd name="T14" fmla="*/ 228 w 340"/>
                <a:gd name="T15" fmla="*/ 0 h 488"/>
                <a:gd name="T16" fmla="*/ 214 w 340"/>
                <a:gd name="T17" fmla="*/ 6 h 488"/>
                <a:gd name="T18" fmla="*/ 210 w 340"/>
                <a:gd name="T19" fmla="*/ 12 h 488"/>
                <a:gd name="T20" fmla="*/ 206 w 340"/>
                <a:gd name="T21" fmla="*/ 132 h 488"/>
                <a:gd name="T22" fmla="*/ 188 w 340"/>
                <a:gd name="T23" fmla="*/ 144 h 488"/>
                <a:gd name="T24" fmla="*/ 166 w 340"/>
                <a:gd name="T25" fmla="*/ 148 h 488"/>
                <a:gd name="T26" fmla="*/ 152 w 340"/>
                <a:gd name="T27" fmla="*/ 142 h 488"/>
                <a:gd name="T28" fmla="*/ 140 w 340"/>
                <a:gd name="T29" fmla="*/ 146 h 488"/>
                <a:gd name="T30" fmla="*/ 116 w 340"/>
                <a:gd name="T31" fmla="*/ 142 h 488"/>
                <a:gd name="T32" fmla="*/ 108 w 340"/>
                <a:gd name="T33" fmla="*/ 142 h 488"/>
                <a:gd name="T34" fmla="*/ 96 w 340"/>
                <a:gd name="T35" fmla="*/ 158 h 488"/>
                <a:gd name="T36" fmla="*/ 90 w 340"/>
                <a:gd name="T37" fmla="*/ 160 h 488"/>
                <a:gd name="T38" fmla="*/ 76 w 340"/>
                <a:gd name="T39" fmla="*/ 154 h 488"/>
                <a:gd name="T40" fmla="*/ 66 w 340"/>
                <a:gd name="T41" fmla="*/ 160 h 488"/>
                <a:gd name="T42" fmla="*/ 52 w 340"/>
                <a:gd name="T43" fmla="*/ 154 h 488"/>
                <a:gd name="T44" fmla="*/ 38 w 340"/>
                <a:gd name="T45" fmla="*/ 144 h 488"/>
                <a:gd name="T46" fmla="*/ 12 w 340"/>
                <a:gd name="T47" fmla="*/ 148 h 488"/>
                <a:gd name="T48" fmla="*/ 0 w 340"/>
                <a:gd name="T49" fmla="*/ 186 h 488"/>
                <a:gd name="T50" fmla="*/ 48 w 340"/>
                <a:gd name="T51" fmla="*/ 220 h 488"/>
                <a:gd name="T52" fmla="*/ 58 w 340"/>
                <a:gd name="T53" fmla="*/ 242 h 488"/>
                <a:gd name="T54" fmla="*/ 56 w 340"/>
                <a:gd name="T55" fmla="*/ 262 h 488"/>
                <a:gd name="T56" fmla="*/ 34 w 340"/>
                <a:gd name="T57" fmla="*/ 282 h 488"/>
                <a:gd name="T58" fmla="*/ 18 w 340"/>
                <a:gd name="T59" fmla="*/ 302 h 488"/>
                <a:gd name="T60" fmla="*/ 14 w 340"/>
                <a:gd name="T61" fmla="*/ 322 h 488"/>
                <a:gd name="T62" fmla="*/ 36 w 340"/>
                <a:gd name="T63" fmla="*/ 372 h 488"/>
                <a:gd name="T64" fmla="*/ 40 w 340"/>
                <a:gd name="T65" fmla="*/ 416 h 488"/>
                <a:gd name="T66" fmla="*/ 58 w 340"/>
                <a:gd name="T67" fmla="*/ 488 h 488"/>
                <a:gd name="T68" fmla="*/ 82 w 340"/>
                <a:gd name="T69" fmla="*/ 466 h 488"/>
                <a:gd name="T70" fmla="*/ 100 w 340"/>
                <a:gd name="T71" fmla="*/ 474 h 488"/>
                <a:gd name="T72" fmla="*/ 114 w 340"/>
                <a:gd name="T73" fmla="*/ 488 h 488"/>
                <a:gd name="T74" fmla="*/ 118 w 340"/>
                <a:gd name="T75" fmla="*/ 482 h 488"/>
                <a:gd name="T76" fmla="*/ 156 w 340"/>
                <a:gd name="T77" fmla="*/ 448 h 488"/>
                <a:gd name="T78" fmla="*/ 172 w 340"/>
                <a:gd name="T79" fmla="*/ 426 h 488"/>
                <a:gd name="T80" fmla="*/ 178 w 340"/>
                <a:gd name="T81" fmla="*/ 386 h 488"/>
                <a:gd name="T82" fmla="*/ 176 w 340"/>
                <a:gd name="T83" fmla="*/ 362 h 488"/>
                <a:gd name="T84" fmla="*/ 190 w 340"/>
                <a:gd name="T85" fmla="*/ 354 h 488"/>
                <a:gd name="T86" fmla="*/ 242 w 340"/>
                <a:gd name="T87" fmla="*/ 352 h 488"/>
                <a:gd name="T88" fmla="*/ 238 w 340"/>
                <a:gd name="T89" fmla="*/ 300 h 488"/>
                <a:gd name="T90" fmla="*/ 236 w 340"/>
                <a:gd name="T91" fmla="*/ 258 h 488"/>
                <a:gd name="T92" fmla="*/ 244 w 340"/>
                <a:gd name="T93" fmla="*/ 240 h 488"/>
                <a:gd name="T94" fmla="*/ 256 w 340"/>
                <a:gd name="T95" fmla="*/ 220 h 488"/>
                <a:gd name="T96" fmla="*/ 252 w 340"/>
                <a:gd name="T97" fmla="*/ 204 h 488"/>
                <a:gd name="T98" fmla="*/ 250 w 340"/>
                <a:gd name="T99" fmla="*/ 180 h 488"/>
                <a:gd name="T100" fmla="*/ 270 w 340"/>
                <a:gd name="T101" fmla="*/ 168 h 488"/>
                <a:gd name="T102" fmla="*/ 310 w 340"/>
                <a:gd name="T103" fmla="*/ 170 h 488"/>
                <a:gd name="T104" fmla="*/ 310 w 340"/>
                <a:gd name="T105" fmla="*/ 162 h 488"/>
                <a:gd name="T106" fmla="*/ 326 w 340"/>
                <a:gd name="T107" fmla="*/ 126 h 488"/>
                <a:gd name="T108" fmla="*/ 332 w 340"/>
                <a:gd name="T109" fmla="*/ 94 h 4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" h="488">
                  <a:moveTo>
                    <a:pt x="338" y="72"/>
                  </a:moveTo>
                  <a:lnTo>
                    <a:pt x="338" y="72"/>
                  </a:lnTo>
                  <a:lnTo>
                    <a:pt x="340" y="54"/>
                  </a:lnTo>
                  <a:lnTo>
                    <a:pt x="340" y="34"/>
                  </a:lnTo>
                  <a:lnTo>
                    <a:pt x="338" y="30"/>
                  </a:lnTo>
                  <a:lnTo>
                    <a:pt x="336" y="28"/>
                  </a:lnTo>
                  <a:lnTo>
                    <a:pt x="334" y="28"/>
                  </a:lnTo>
                  <a:lnTo>
                    <a:pt x="332" y="28"/>
                  </a:lnTo>
                  <a:lnTo>
                    <a:pt x="330" y="28"/>
                  </a:lnTo>
                  <a:lnTo>
                    <a:pt x="310" y="34"/>
                  </a:lnTo>
                  <a:lnTo>
                    <a:pt x="300" y="34"/>
                  </a:lnTo>
                  <a:lnTo>
                    <a:pt x="292" y="32"/>
                  </a:lnTo>
                  <a:lnTo>
                    <a:pt x="282" y="30"/>
                  </a:lnTo>
                  <a:lnTo>
                    <a:pt x="272" y="26"/>
                  </a:lnTo>
                  <a:lnTo>
                    <a:pt x="262" y="20"/>
                  </a:lnTo>
                  <a:lnTo>
                    <a:pt x="250" y="10"/>
                  </a:lnTo>
                  <a:lnTo>
                    <a:pt x="242" y="4"/>
                  </a:lnTo>
                  <a:lnTo>
                    <a:pt x="234" y="0"/>
                  </a:lnTo>
                  <a:lnTo>
                    <a:pt x="228" y="0"/>
                  </a:lnTo>
                  <a:lnTo>
                    <a:pt x="224" y="0"/>
                  </a:lnTo>
                  <a:lnTo>
                    <a:pt x="218" y="2"/>
                  </a:lnTo>
                  <a:lnTo>
                    <a:pt x="214" y="6"/>
                  </a:lnTo>
                  <a:lnTo>
                    <a:pt x="208" y="12"/>
                  </a:lnTo>
                  <a:lnTo>
                    <a:pt x="210" y="12"/>
                  </a:lnTo>
                  <a:lnTo>
                    <a:pt x="210" y="62"/>
                  </a:lnTo>
                  <a:lnTo>
                    <a:pt x="208" y="102"/>
                  </a:lnTo>
                  <a:lnTo>
                    <a:pt x="206" y="132"/>
                  </a:lnTo>
                  <a:lnTo>
                    <a:pt x="200" y="136"/>
                  </a:lnTo>
                  <a:lnTo>
                    <a:pt x="188" y="144"/>
                  </a:lnTo>
                  <a:lnTo>
                    <a:pt x="180" y="148"/>
                  </a:lnTo>
                  <a:lnTo>
                    <a:pt x="172" y="148"/>
                  </a:lnTo>
                  <a:lnTo>
                    <a:pt x="166" y="148"/>
                  </a:lnTo>
                  <a:lnTo>
                    <a:pt x="160" y="142"/>
                  </a:lnTo>
                  <a:lnTo>
                    <a:pt x="152" y="142"/>
                  </a:lnTo>
                  <a:lnTo>
                    <a:pt x="144" y="144"/>
                  </a:lnTo>
                  <a:lnTo>
                    <a:pt x="140" y="146"/>
                  </a:lnTo>
                  <a:lnTo>
                    <a:pt x="134" y="146"/>
                  </a:lnTo>
                  <a:lnTo>
                    <a:pt x="126" y="144"/>
                  </a:lnTo>
                  <a:lnTo>
                    <a:pt x="116" y="142"/>
                  </a:lnTo>
                  <a:lnTo>
                    <a:pt x="114" y="142"/>
                  </a:lnTo>
                  <a:lnTo>
                    <a:pt x="108" y="142"/>
                  </a:lnTo>
                  <a:lnTo>
                    <a:pt x="102" y="146"/>
                  </a:lnTo>
                  <a:lnTo>
                    <a:pt x="98" y="152"/>
                  </a:lnTo>
                  <a:lnTo>
                    <a:pt x="96" y="158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4" y="160"/>
                  </a:lnTo>
                  <a:lnTo>
                    <a:pt x="76" y="154"/>
                  </a:lnTo>
                  <a:lnTo>
                    <a:pt x="74" y="156"/>
                  </a:lnTo>
                  <a:lnTo>
                    <a:pt x="70" y="160"/>
                  </a:lnTo>
                  <a:lnTo>
                    <a:pt x="66" y="160"/>
                  </a:lnTo>
                  <a:lnTo>
                    <a:pt x="62" y="160"/>
                  </a:lnTo>
                  <a:lnTo>
                    <a:pt x="56" y="158"/>
                  </a:lnTo>
                  <a:lnTo>
                    <a:pt x="52" y="154"/>
                  </a:lnTo>
                  <a:lnTo>
                    <a:pt x="46" y="148"/>
                  </a:lnTo>
                  <a:lnTo>
                    <a:pt x="38" y="144"/>
                  </a:lnTo>
                  <a:lnTo>
                    <a:pt x="28" y="144"/>
                  </a:lnTo>
                  <a:lnTo>
                    <a:pt x="20" y="144"/>
                  </a:lnTo>
                  <a:lnTo>
                    <a:pt x="12" y="148"/>
                  </a:lnTo>
                  <a:lnTo>
                    <a:pt x="6" y="156"/>
                  </a:lnTo>
                  <a:lnTo>
                    <a:pt x="2" y="168"/>
                  </a:lnTo>
                  <a:lnTo>
                    <a:pt x="0" y="186"/>
                  </a:lnTo>
                  <a:lnTo>
                    <a:pt x="48" y="220"/>
                  </a:lnTo>
                  <a:lnTo>
                    <a:pt x="52" y="226"/>
                  </a:lnTo>
                  <a:lnTo>
                    <a:pt x="56" y="236"/>
                  </a:lnTo>
                  <a:lnTo>
                    <a:pt x="58" y="242"/>
                  </a:lnTo>
                  <a:lnTo>
                    <a:pt x="60" y="250"/>
                  </a:lnTo>
                  <a:lnTo>
                    <a:pt x="58" y="256"/>
                  </a:lnTo>
                  <a:lnTo>
                    <a:pt x="56" y="262"/>
                  </a:lnTo>
                  <a:lnTo>
                    <a:pt x="44" y="272"/>
                  </a:lnTo>
                  <a:lnTo>
                    <a:pt x="34" y="282"/>
                  </a:lnTo>
                  <a:lnTo>
                    <a:pt x="24" y="290"/>
                  </a:lnTo>
                  <a:lnTo>
                    <a:pt x="18" y="302"/>
                  </a:lnTo>
                  <a:lnTo>
                    <a:pt x="14" y="312"/>
                  </a:lnTo>
                  <a:lnTo>
                    <a:pt x="14" y="322"/>
                  </a:lnTo>
                  <a:lnTo>
                    <a:pt x="24" y="338"/>
                  </a:lnTo>
                  <a:lnTo>
                    <a:pt x="30" y="356"/>
                  </a:lnTo>
                  <a:lnTo>
                    <a:pt x="36" y="372"/>
                  </a:lnTo>
                  <a:lnTo>
                    <a:pt x="38" y="386"/>
                  </a:lnTo>
                  <a:lnTo>
                    <a:pt x="40" y="408"/>
                  </a:lnTo>
                  <a:lnTo>
                    <a:pt x="40" y="416"/>
                  </a:lnTo>
                  <a:lnTo>
                    <a:pt x="44" y="464"/>
                  </a:lnTo>
                  <a:lnTo>
                    <a:pt x="58" y="486"/>
                  </a:lnTo>
                  <a:lnTo>
                    <a:pt x="58" y="488"/>
                  </a:lnTo>
                  <a:lnTo>
                    <a:pt x="72" y="474"/>
                  </a:lnTo>
                  <a:lnTo>
                    <a:pt x="82" y="466"/>
                  </a:lnTo>
                  <a:lnTo>
                    <a:pt x="90" y="466"/>
                  </a:lnTo>
                  <a:lnTo>
                    <a:pt x="96" y="468"/>
                  </a:lnTo>
                  <a:lnTo>
                    <a:pt x="100" y="474"/>
                  </a:lnTo>
                  <a:lnTo>
                    <a:pt x="104" y="478"/>
                  </a:lnTo>
                  <a:lnTo>
                    <a:pt x="106" y="486"/>
                  </a:lnTo>
                  <a:lnTo>
                    <a:pt x="114" y="488"/>
                  </a:lnTo>
                  <a:lnTo>
                    <a:pt x="118" y="482"/>
                  </a:lnTo>
                  <a:lnTo>
                    <a:pt x="126" y="474"/>
                  </a:lnTo>
                  <a:lnTo>
                    <a:pt x="138" y="464"/>
                  </a:lnTo>
                  <a:lnTo>
                    <a:pt x="156" y="448"/>
                  </a:lnTo>
                  <a:lnTo>
                    <a:pt x="166" y="436"/>
                  </a:lnTo>
                  <a:lnTo>
                    <a:pt x="172" y="426"/>
                  </a:lnTo>
                  <a:lnTo>
                    <a:pt x="176" y="416"/>
                  </a:lnTo>
                  <a:lnTo>
                    <a:pt x="178" y="406"/>
                  </a:lnTo>
                  <a:lnTo>
                    <a:pt x="178" y="386"/>
                  </a:lnTo>
                  <a:lnTo>
                    <a:pt x="176" y="370"/>
                  </a:lnTo>
                  <a:lnTo>
                    <a:pt x="176" y="362"/>
                  </a:lnTo>
                  <a:lnTo>
                    <a:pt x="180" y="358"/>
                  </a:lnTo>
                  <a:lnTo>
                    <a:pt x="184" y="354"/>
                  </a:lnTo>
                  <a:lnTo>
                    <a:pt x="190" y="354"/>
                  </a:lnTo>
                  <a:lnTo>
                    <a:pt x="200" y="352"/>
                  </a:lnTo>
                  <a:lnTo>
                    <a:pt x="204" y="352"/>
                  </a:lnTo>
                  <a:lnTo>
                    <a:pt x="242" y="352"/>
                  </a:lnTo>
                  <a:lnTo>
                    <a:pt x="244" y="320"/>
                  </a:lnTo>
                  <a:lnTo>
                    <a:pt x="238" y="300"/>
                  </a:lnTo>
                  <a:lnTo>
                    <a:pt x="234" y="284"/>
                  </a:lnTo>
                  <a:lnTo>
                    <a:pt x="234" y="270"/>
                  </a:lnTo>
                  <a:lnTo>
                    <a:pt x="236" y="258"/>
                  </a:lnTo>
                  <a:lnTo>
                    <a:pt x="238" y="250"/>
                  </a:lnTo>
                  <a:lnTo>
                    <a:pt x="240" y="244"/>
                  </a:lnTo>
                  <a:lnTo>
                    <a:pt x="244" y="240"/>
                  </a:lnTo>
                  <a:lnTo>
                    <a:pt x="252" y="228"/>
                  </a:lnTo>
                  <a:lnTo>
                    <a:pt x="256" y="220"/>
                  </a:lnTo>
                  <a:lnTo>
                    <a:pt x="256" y="214"/>
                  </a:lnTo>
                  <a:lnTo>
                    <a:pt x="252" y="204"/>
                  </a:lnTo>
                  <a:lnTo>
                    <a:pt x="250" y="194"/>
                  </a:lnTo>
                  <a:lnTo>
                    <a:pt x="250" y="186"/>
                  </a:lnTo>
                  <a:lnTo>
                    <a:pt x="250" y="180"/>
                  </a:lnTo>
                  <a:lnTo>
                    <a:pt x="254" y="176"/>
                  </a:lnTo>
                  <a:lnTo>
                    <a:pt x="258" y="172"/>
                  </a:lnTo>
                  <a:lnTo>
                    <a:pt x="270" y="168"/>
                  </a:lnTo>
                  <a:lnTo>
                    <a:pt x="284" y="166"/>
                  </a:lnTo>
                  <a:lnTo>
                    <a:pt x="296" y="168"/>
                  </a:lnTo>
                  <a:lnTo>
                    <a:pt x="310" y="170"/>
                  </a:lnTo>
                  <a:lnTo>
                    <a:pt x="310" y="162"/>
                  </a:lnTo>
                  <a:lnTo>
                    <a:pt x="312" y="154"/>
                  </a:lnTo>
                  <a:lnTo>
                    <a:pt x="318" y="140"/>
                  </a:lnTo>
                  <a:lnTo>
                    <a:pt x="326" y="126"/>
                  </a:lnTo>
                  <a:lnTo>
                    <a:pt x="328" y="112"/>
                  </a:lnTo>
                  <a:lnTo>
                    <a:pt x="332" y="94"/>
                  </a:lnTo>
                  <a:lnTo>
                    <a:pt x="338" y="72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7770" y="7343"/>
              <a:ext cx="3947" cy="2025"/>
            </a:xfrm>
            <a:custGeom>
              <a:avLst/>
              <a:gdLst>
                <a:gd name="T0" fmla="*/ 728 w 788"/>
                <a:gd name="T1" fmla="*/ 138 h 404"/>
                <a:gd name="T2" fmla="*/ 688 w 788"/>
                <a:gd name="T3" fmla="*/ 162 h 404"/>
                <a:gd name="T4" fmla="*/ 640 w 788"/>
                <a:gd name="T5" fmla="*/ 166 h 404"/>
                <a:gd name="T6" fmla="*/ 590 w 788"/>
                <a:gd name="T7" fmla="*/ 150 h 404"/>
                <a:gd name="T8" fmla="*/ 554 w 788"/>
                <a:gd name="T9" fmla="*/ 160 h 404"/>
                <a:gd name="T10" fmla="*/ 516 w 788"/>
                <a:gd name="T11" fmla="*/ 162 h 404"/>
                <a:gd name="T12" fmla="*/ 496 w 788"/>
                <a:gd name="T13" fmla="*/ 148 h 404"/>
                <a:gd name="T14" fmla="*/ 490 w 788"/>
                <a:gd name="T15" fmla="*/ 160 h 404"/>
                <a:gd name="T16" fmla="*/ 460 w 788"/>
                <a:gd name="T17" fmla="*/ 162 h 404"/>
                <a:gd name="T18" fmla="*/ 440 w 788"/>
                <a:gd name="T19" fmla="*/ 166 h 404"/>
                <a:gd name="T20" fmla="*/ 416 w 788"/>
                <a:gd name="T21" fmla="*/ 188 h 404"/>
                <a:gd name="T22" fmla="*/ 390 w 788"/>
                <a:gd name="T23" fmla="*/ 176 h 404"/>
                <a:gd name="T24" fmla="*/ 366 w 788"/>
                <a:gd name="T25" fmla="*/ 164 h 404"/>
                <a:gd name="T26" fmla="*/ 360 w 788"/>
                <a:gd name="T27" fmla="*/ 130 h 404"/>
                <a:gd name="T28" fmla="*/ 346 w 788"/>
                <a:gd name="T29" fmla="*/ 98 h 404"/>
                <a:gd name="T30" fmla="*/ 348 w 788"/>
                <a:gd name="T31" fmla="*/ 76 h 404"/>
                <a:gd name="T32" fmla="*/ 312 w 788"/>
                <a:gd name="T33" fmla="*/ 74 h 404"/>
                <a:gd name="T34" fmla="*/ 288 w 788"/>
                <a:gd name="T35" fmla="*/ 58 h 404"/>
                <a:gd name="T36" fmla="*/ 262 w 788"/>
                <a:gd name="T37" fmla="*/ 58 h 404"/>
                <a:gd name="T38" fmla="*/ 232 w 788"/>
                <a:gd name="T39" fmla="*/ 12 h 404"/>
                <a:gd name="T40" fmla="*/ 220 w 788"/>
                <a:gd name="T41" fmla="*/ 0 h 404"/>
                <a:gd name="T42" fmla="*/ 186 w 788"/>
                <a:gd name="T43" fmla="*/ 48 h 404"/>
                <a:gd name="T44" fmla="*/ 184 w 788"/>
                <a:gd name="T45" fmla="*/ 62 h 404"/>
                <a:gd name="T46" fmla="*/ 196 w 788"/>
                <a:gd name="T47" fmla="*/ 88 h 404"/>
                <a:gd name="T48" fmla="*/ 186 w 788"/>
                <a:gd name="T49" fmla="*/ 120 h 404"/>
                <a:gd name="T50" fmla="*/ 170 w 788"/>
                <a:gd name="T51" fmla="*/ 128 h 404"/>
                <a:gd name="T52" fmla="*/ 154 w 788"/>
                <a:gd name="T53" fmla="*/ 106 h 404"/>
                <a:gd name="T54" fmla="*/ 132 w 788"/>
                <a:gd name="T55" fmla="*/ 100 h 404"/>
                <a:gd name="T56" fmla="*/ 98 w 788"/>
                <a:gd name="T57" fmla="*/ 130 h 404"/>
                <a:gd name="T58" fmla="*/ 94 w 788"/>
                <a:gd name="T59" fmla="*/ 184 h 404"/>
                <a:gd name="T60" fmla="*/ 68 w 788"/>
                <a:gd name="T61" fmla="*/ 190 h 404"/>
                <a:gd name="T62" fmla="*/ 28 w 788"/>
                <a:gd name="T63" fmla="*/ 202 h 404"/>
                <a:gd name="T64" fmla="*/ 22 w 788"/>
                <a:gd name="T65" fmla="*/ 244 h 404"/>
                <a:gd name="T66" fmla="*/ 92 w 788"/>
                <a:gd name="T67" fmla="*/ 270 h 404"/>
                <a:gd name="T68" fmla="*/ 118 w 788"/>
                <a:gd name="T69" fmla="*/ 270 h 404"/>
                <a:gd name="T70" fmla="*/ 132 w 788"/>
                <a:gd name="T71" fmla="*/ 262 h 404"/>
                <a:gd name="T72" fmla="*/ 232 w 788"/>
                <a:gd name="T73" fmla="*/ 304 h 404"/>
                <a:gd name="T74" fmla="*/ 244 w 788"/>
                <a:gd name="T75" fmla="*/ 336 h 404"/>
                <a:gd name="T76" fmla="*/ 268 w 788"/>
                <a:gd name="T77" fmla="*/ 346 h 404"/>
                <a:gd name="T78" fmla="*/ 284 w 788"/>
                <a:gd name="T79" fmla="*/ 352 h 404"/>
                <a:gd name="T80" fmla="*/ 292 w 788"/>
                <a:gd name="T81" fmla="*/ 382 h 404"/>
                <a:gd name="T82" fmla="*/ 300 w 788"/>
                <a:gd name="T83" fmla="*/ 390 h 404"/>
                <a:gd name="T84" fmla="*/ 338 w 788"/>
                <a:gd name="T85" fmla="*/ 358 h 404"/>
                <a:gd name="T86" fmla="*/ 366 w 788"/>
                <a:gd name="T87" fmla="*/ 352 h 404"/>
                <a:gd name="T88" fmla="*/ 400 w 788"/>
                <a:gd name="T89" fmla="*/ 358 h 404"/>
                <a:gd name="T90" fmla="*/ 438 w 788"/>
                <a:gd name="T91" fmla="*/ 314 h 404"/>
                <a:gd name="T92" fmla="*/ 458 w 788"/>
                <a:gd name="T93" fmla="*/ 294 h 404"/>
                <a:gd name="T94" fmla="*/ 470 w 788"/>
                <a:gd name="T95" fmla="*/ 318 h 404"/>
                <a:gd name="T96" fmla="*/ 478 w 788"/>
                <a:gd name="T97" fmla="*/ 374 h 404"/>
                <a:gd name="T98" fmla="*/ 494 w 788"/>
                <a:gd name="T99" fmla="*/ 386 h 404"/>
                <a:gd name="T100" fmla="*/ 520 w 788"/>
                <a:gd name="T101" fmla="*/ 404 h 404"/>
                <a:gd name="T102" fmla="*/ 552 w 788"/>
                <a:gd name="T103" fmla="*/ 368 h 404"/>
                <a:gd name="T104" fmla="*/ 638 w 788"/>
                <a:gd name="T105" fmla="*/ 276 h 404"/>
                <a:gd name="T106" fmla="*/ 650 w 788"/>
                <a:gd name="T107" fmla="*/ 258 h 404"/>
                <a:gd name="T108" fmla="*/ 700 w 788"/>
                <a:gd name="T109" fmla="*/ 228 h 404"/>
                <a:gd name="T110" fmla="*/ 726 w 788"/>
                <a:gd name="T111" fmla="*/ 216 h 404"/>
                <a:gd name="T112" fmla="*/ 774 w 788"/>
                <a:gd name="T113" fmla="*/ 178 h 404"/>
                <a:gd name="T114" fmla="*/ 788 w 788"/>
                <a:gd name="T115" fmla="*/ 154 h 404"/>
                <a:gd name="T116" fmla="*/ 760 w 788"/>
                <a:gd name="T117" fmla="*/ 138 h 4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88" h="404">
                  <a:moveTo>
                    <a:pt x="744" y="136"/>
                  </a:moveTo>
                  <a:lnTo>
                    <a:pt x="744" y="136"/>
                  </a:lnTo>
                  <a:lnTo>
                    <a:pt x="736" y="136"/>
                  </a:lnTo>
                  <a:lnTo>
                    <a:pt x="728" y="138"/>
                  </a:lnTo>
                  <a:lnTo>
                    <a:pt x="714" y="144"/>
                  </a:lnTo>
                  <a:lnTo>
                    <a:pt x="698" y="154"/>
                  </a:lnTo>
                  <a:lnTo>
                    <a:pt x="688" y="162"/>
                  </a:lnTo>
                  <a:lnTo>
                    <a:pt x="676" y="166"/>
                  </a:lnTo>
                  <a:lnTo>
                    <a:pt x="664" y="168"/>
                  </a:lnTo>
                  <a:lnTo>
                    <a:pt x="652" y="168"/>
                  </a:lnTo>
                  <a:lnTo>
                    <a:pt x="640" y="166"/>
                  </a:lnTo>
                  <a:lnTo>
                    <a:pt x="628" y="162"/>
                  </a:lnTo>
                  <a:lnTo>
                    <a:pt x="606" y="156"/>
                  </a:lnTo>
                  <a:lnTo>
                    <a:pt x="590" y="150"/>
                  </a:lnTo>
                  <a:lnTo>
                    <a:pt x="580" y="150"/>
                  </a:lnTo>
                  <a:lnTo>
                    <a:pt x="574" y="150"/>
                  </a:lnTo>
                  <a:lnTo>
                    <a:pt x="572" y="152"/>
                  </a:lnTo>
                  <a:lnTo>
                    <a:pt x="554" y="160"/>
                  </a:lnTo>
                  <a:lnTo>
                    <a:pt x="538" y="164"/>
                  </a:lnTo>
                  <a:lnTo>
                    <a:pt x="526" y="164"/>
                  </a:lnTo>
                  <a:lnTo>
                    <a:pt x="516" y="162"/>
                  </a:lnTo>
                  <a:lnTo>
                    <a:pt x="508" y="158"/>
                  </a:lnTo>
                  <a:lnTo>
                    <a:pt x="502" y="156"/>
                  </a:lnTo>
                  <a:lnTo>
                    <a:pt x="500" y="152"/>
                  </a:lnTo>
                  <a:lnTo>
                    <a:pt x="496" y="148"/>
                  </a:lnTo>
                  <a:lnTo>
                    <a:pt x="494" y="154"/>
                  </a:lnTo>
                  <a:lnTo>
                    <a:pt x="490" y="160"/>
                  </a:lnTo>
                  <a:lnTo>
                    <a:pt x="484" y="164"/>
                  </a:lnTo>
                  <a:lnTo>
                    <a:pt x="472" y="164"/>
                  </a:lnTo>
                  <a:lnTo>
                    <a:pt x="460" y="162"/>
                  </a:lnTo>
                  <a:lnTo>
                    <a:pt x="448" y="162"/>
                  </a:lnTo>
                  <a:lnTo>
                    <a:pt x="444" y="162"/>
                  </a:lnTo>
                  <a:lnTo>
                    <a:pt x="440" y="166"/>
                  </a:lnTo>
                  <a:lnTo>
                    <a:pt x="432" y="174"/>
                  </a:lnTo>
                  <a:lnTo>
                    <a:pt x="424" y="184"/>
                  </a:lnTo>
                  <a:lnTo>
                    <a:pt x="420" y="186"/>
                  </a:lnTo>
                  <a:lnTo>
                    <a:pt x="416" y="188"/>
                  </a:lnTo>
                  <a:lnTo>
                    <a:pt x="410" y="186"/>
                  </a:lnTo>
                  <a:lnTo>
                    <a:pt x="402" y="184"/>
                  </a:lnTo>
                  <a:lnTo>
                    <a:pt x="390" y="176"/>
                  </a:lnTo>
                  <a:lnTo>
                    <a:pt x="380" y="172"/>
                  </a:lnTo>
                  <a:lnTo>
                    <a:pt x="372" y="170"/>
                  </a:lnTo>
                  <a:lnTo>
                    <a:pt x="366" y="164"/>
                  </a:lnTo>
                  <a:lnTo>
                    <a:pt x="366" y="160"/>
                  </a:lnTo>
                  <a:lnTo>
                    <a:pt x="366" y="148"/>
                  </a:lnTo>
                  <a:lnTo>
                    <a:pt x="364" y="140"/>
                  </a:lnTo>
                  <a:lnTo>
                    <a:pt x="360" y="130"/>
                  </a:lnTo>
                  <a:lnTo>
                    <a:pt x="356" y="120"/>
                  </a:lnTo>
                  <a:lnTo>
                    <a:pt x="350" y="110"/>
                  </a:lnTo>
                  <a:lnTo>
                    <a:pt x="346" y="98"/>
                  </a:lnTo>
                  <a:lnTo>
                    <a:pt x="344" y="88"/>
                  </a:lnTo>
                  <a:lnTo>
                    <a:pt x="346" y="82"/>
                  </a:lnTo>
                  <a:lnTo>
                    <a:pt x="348" y="76"/>
                  </a:lnTo>
                  <a:lnTo>
                    <a:pt x="338" y="78"/>
                  </a:lnTo>
                  <a:lnTo>
                    <a:pt x="326" y="78"/>
                  </a:lnTo>
                  <a:lnTo>
                    <a:pt x="312" y="74"/>
                  </a:lnTo>
                  <a:lnTo>
                    <a:pt x="296" y="64"/>
                  </a:lnTo>
                  <a:lnTo>
                    <a:pt x="294" y="62"/>
                  </a:lnTo>
                  <a:lnTo>
                    <a:pt x="288" y="58"/>
                  </a:lnTo>
                  <a:lnTo>
                    <a:pt x="276" y="56"/>
                  </a:lnTo>
                  <a:lnTo>
                    <a:pt x="270" y="56"/>
                  </a:lnTo>
                  <a:lnTo>
                    <a:pt x="262" y="58"/>
                  </a:lnTo>
                  <a:lnTo>
                    <a:pt x="256" y="52"/>
                  </a:lnTo>
                  <a:lnTo>
                    <a:pt x="246" y="36"/>
                  </a:lnTo>
                  <a:lnTo>
                    <a:pt x="232" y="12"/>
                  </a:lnTo>
                  <a:lnTo>
                    <a:pt x="226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0" y="20"/>
                  </a:lnTo>
                  <a:lnTo>
                    <a:pt x="198" y="36"/>
                  </a:lnTo>
                  <a:lnTo>
                    <a:pt x="192" y="42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4" y="58"/>
                  </a:lnTo>
                  <a:lnTo>
                    <a:pt x="184" y="62"/>
                  </a:lnTo>
                  <a:lnTo>
                    <a:pt x="184" y="66"/>
                  </a:lnTo>
                  <a:lnTo>
                    <a:pt x="188" y="70"/>
                  </a:lnTo>
                  <a:lnTo>
                    <a:pt x="192" y="74"/>
                  </a:lnTo>
                  <a:lnTo>
                    <a:pt x="196" y="88"/>
                  </a:lnTo>
                  <a:lnTo>
                    <a:pt x="218" y="118"/>
                  </a:lnTo>
                  <a:lnTo>
                    <a:pt x="214" y="120"/>
                  </a:lnTo>
                  <a:lnTo>
                    <a:pt x="186" y="120"/>
                  </a:lnTo>
                  <a:lnTo>
                    <a:pt x="184" y="124"/>
                  </a:lnTo>
                  <a:lnTo>
                    <a:pt x="178" y="128"/>
                  </a:lnTo>
                  <a:lnTo>
                    <a:pt x="174" y="128"/>
                  </a:lnTo>
                  <a:lnTo>
                    <a:pt x="170" y="128"/>
                  </a:lnTo>
                  <a:lnTo>
                    <a:pt x="166" y="124"/>
                  </a:lnTo>
                  <a:lnTo>
                    <a:pt x="162" y="118"/>
                  </a:lnTo>
                  <a:lnTo>
                    <a:pt x="154" y="106"/>
                  </a:lnTo>
                  <a:lnTo>
                    <a:pt x="146" y="98"/>
                  </a:lnTo>
                  <a:lnTo>
                    <a:pt x="142" y="96"/>
                  </a:lnTo>
                  <a:lnTo>
                    <a:pt x="138" y="96"/>
                  </a:lnTo>
                  <a:lnTo>
                    <a:pt x="132" y="100"/>
                  </a:lnTo>
                  <a:lnTo>
                    <a:pt x="114" y="112"/>
                  </a:lnTo>
                  <a:lnTo>
                    <a:pt x="104" y="122"/>
                  </a:lnTo>
                  <a:lnTo>
                    <a:pt x="98" y="130"/>
                  </a:lnTo>
                  <a:lnTo>
                    <a:pt x="96" y="146"/>
                  </a:lnTo>
                  <a:lnTo>
                    <a:pt x="94" y="162"/>
                  </a:lnTo>
                  <a:lnTo>
                    <a:pt x="94" y="184"/>
                  </a:lnTo>
                  <a:lnTo>
                    <a:pt x="90" y="186"/>
                  </a:lnTo>
                  <a:lnTo>
                    <a:pt x="68" y="190"/>
                  </a:lnTo>
                  <a:lnTo>
                    <a:pt x="54" y="190"/>
                  </a:lnTo>
                  <a:lnTo>
                    <a:pt x="42" y="194"/>
                  </a:lnTo>
                  <a:lnTo>
                    <a:pt x="28" y="202"/>
                  </a:lnTo>
                  <a:lnTo>
                    <a:pt x="8" y="218"/>
                  </a:lnTo>
                  <a:lnTo>
                    <a:pt x="0" y="226"/>
                  </a:lnTo>
                  <a:lnTo>
                    <a:pt x="22" y="244"/>
                  </a:lnTo>
                  <a:lnTo>
                    <a:pt x="44" y="256"/>
                  </a:lnTo>
                  <a:lnTo>
                    <a:pt x="62" y="264"/>
                  </a:lnTo>
                  <a:lnTo>
                    <a:pt x="78" y="268"/>
                  </a:lnTo>
                  <a:lnTo>
                    <a:pt x="92" y="270"/>
                  </a:lnTo>
                  <a:lnTo>
                    <a:pt x="102" y="272"/>
                  </a:lnTo>
                  <a:lnTo>
                    <a:pt x="110" y="270"/>
                  </a:lnTo>
                  <a:lnTo>
                    <a:pt x="118" y="270"/>
                  </a:lnTo>
                  <a:lnTo>
                    <a:pt x="124" y="268"/>
                  </a:lnTo>
                  <a:lnTo>
                    <a:pt x="128" y="264"/>
                  </a:lnTo>
                  <a:lnTo>
                    <a:pt x="132" y="262"/>
                  </a:lnTo>
                  <a:lnTo>
                    <a:pt x="138" y="264"/>
                  </a:lnTo>
                  <a:lnTo>
                    <a:pt x="144" y="266"/>
                  </a:lnTo>
                  <a:lnTo>
                    <a:pt x="204" y="298"/>
                  </a:lnTo>
                  <a:lnTo>
                    <a:pt x="232" y="304"/>
                  </a:lnTo>
                  <a:lnTo>
                    <a:pt x="228" y="332"/>
                  </a:lnTo>
                  <a:lnTo>
                    <a:pt x="234" y="338"/>
                  </a:lnTo>
                  <a:lnTo>
                    <a:pt x="244" y="336"/>
                  </a:lnTo>
                  <a:lnTo>
                    <a:pt x="252" y="336"/>
                  </a:lnTo>
                  <a:lnTo>
                    <a:pt x="258" y="338"/>
                  </a:lnTo>
                  <a:lnTo>
                    <a:pt x="262" y="342"/>
                  </a:lnTo>
                  <a:lnTo>
                    <a:pt x="268" y="346"/>
                  </a:lnTo>
                  <a:lnTo>
                    <a:pt x="268" y="350"/>
                  </a:lnTo>
                  <a:lnTo>
                    <a:pt x="278" y="350"/>
                  </a:lnTo>
                  <a:lnTo>
                    <a:pt x="284" y="352"/>
                  </a:lnTo>
                  <a:lnTo>
                    <a:pt x="288" y="354"/>
                  </a:lnTo>
                  <a:lnTo>
                    <a:pt x="290" y="358"/>
                  </a:lnTo>
                  <a:lnTo>
                    <a:pt x="292" y="368"/>
                  </a:lnTo>
                  <a:lnTo>
                    <a:pt x="292" y="382"/>
                  </a:lnTo>
                  <a:lnTo>
                    <a:pt x="294" y="386"/>
                  </a:lnTo>
                  <a:lnTo>
                    <a:pt x="294" y="388"/>
                  </a:lnTo>
                  <a:lnTo>
                    <a:pt x="300" y="390"/>
                  </a:lnTo>
                  <a:lnTo>
                    <a:pt x="306" y="386"/>
                  </a:lnTo>
                  <a:lnTo>
                    <a:pt x="314" y="382"/>
                  </a:lnTo>
                  <a:lnTo>
                    <a:pt x="330" y="368"/>
                  </a:lnTo>
                  <a:lnTo>
                    <a:pt x="338" y="358"/>
                  </a:lnTo>
                  <a:lnTo>
                    <a:pt x="342" y="354"/>
                  </a:lnTo>
                  <a:lnTo>
                    <a:pt x="348" y="352"/>
                  </a:lnTo>
                  <a:lnTo>
                    <a:pt x="366" y="352"/>
                  </a:lnTo>
                  <a:lnTo>
                    <a:pt x="388" y="354"/>
                  </a:lnTo>
                  <a:lnTo>
                    <a:pt x="394" y="358"/>
                  </a:lnTo>
                  <a:lnTo>
                    <a:pt x="400" y="358"/>
                  </a:lnTo>
                  <a:lnTo>
                    <a:pt x="404" y="358"/>
                  </a:lnTo>
                  <a:lnTo>
                    <a:pt x="410" y="356"/>
                  </a:lnTo>
                  <a:lnTo>
                    <a:pt x="422" y="340"/>
                  </a:lnTo>
                  <a:lnTo>
                    <a:pt x="438" y="314"/>
                  </a:lnTo>
                  <a:lnTo>
                    <a:pt x="448" y="300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62" y="296"/>
                  </a:lnTo>
                  <a:lnTo>
                    <a:pt x="466" y="300"/>
                  </a:lnTo>
                  <a:lnTo>
                    <a:pt x="468" y="308"/>
                  </a:lnTo>
                  <a:lnTo>
                    <a:pt x="470" y="318"/>
                  </a:lnTo>
                  <a:lnTo>
                    <a:pt x="472" y="340"/>
                  </a:lnTo>
                  <a:lnTo>
                    <a:pt x="474" y="358"/>
                  </a:lnTo>
                  <a:lnTo>
                    <a:pt x="478" y="374"/>
                  </a:lnTo>
                  <a:lnTo>
                    <a:pt x="482" y="390"/>
                  </a:lnTo>
                  <a:lnTo>
                    <a:pt x="490" y="392"/>
                  </a:lnTo>
                  <a:lnTo>
                    <a:pt x="494" y="386"/>
                  </a:lnTo>
                  <a:lnTo>
                    <a:pt x="498" y="384"/>
                  </a:lnTo>
                  <a:lnTo>
                    <a:pt x="504" y="382"/>
                  </a:lnTo>
                  <a:lnTo>
                    <a:pt x="514" y="402"/>
                  </a:lnTo>
                  <a:lnTo>
                    <a:pt x="520" y="404"/>
                  </a:lnTo>
                  <a:lnTo>
                    <a:pt x="526" y="398"/>
                  </a:lnTo>
                  <a:lnTo>
                    <a:pt x="538" y="386"/>
                  </a:lnTo>
                  <a:lnTo>
                    <a:pt x="552" y="368"/>
                  </a:lnTo>
                  <a:lnTo>
                    <a:pt x="572" y="344"/>
                  </a:lnTo>
                  <a:lnTo>
                    <a:pt x="596" y="316"/>
                  </a:lnTo>
                  <a:lnTo>
                    <a:pt x="638" y="276"/>
                  </a:lnTo>
                  <a:lnTo>
                    <a:pt x="640" y="272"/>
                  </a:lnTo>
                  <a:lnTo>
                    <a:pt x="644" y="264"/>
                  </a:lnTo>
                  <a:lnTo>
                    <a:pt x="650" y="258"/>
                  </a:lnTo>
                  <a:lnTo>
                    <a:pt x="664" y="244"/>
                  </a:lnTo>
                  <a:lnTo>
                    <a:pt x="680" y="232"/>
                  </a:lnTo>
                  <a:lnTo>
                    <a:pt x="700" y="228"/>
                  </a:lnTo>
                  <a:lnTo>
                    <a:pt x="716" y="224"/>
                  </a:lnTo>
                  <a:lnTo>
                    <a:pt x="722" y="220"/>
                  </a:lnTo>
                  <a:lnTo>
                    <a:pt x="726" y="216"/>
                  </a:lnTo>
                  <a:lnTo>
                    <a:pt x="730" y="210"/>
                  </a:lnTo>
                  <a:lnTo>
                    <a:pt x="736" y="204"/>
                  </a:lnTo>
                  <a:lnTo>
                    <a:pt x="752" y="192"/>
                  </a:lnTo>
                  <a:lnTo>
                    <a:pt x="774" y="178"/>
                  </a:lnTo>
                  <a:lnTo>
                    <a:pt x="784" y="172"/>
                  </a:lnTo>
                  <a:lnTo>
                    <a:pt x="788" y="162"/>
                  </a:lnTo>
                  <a:lnTo>
                    <a:pt x="788" y="154"/>
                  </a:lnTo>
                  <a:lnTo>
                    <a:pt x="784" y="148"/>
                  </a:lnTo>
                  <a:lnTo>
                    <a:pt x="776" y="144"/>
                  </a:lnTo>
                  <a:lnTo>
                    <a:pt x="768" y="140"/>
                  </a:lnTo>
                  <a:lnTo>
                    <a:pt x="760" y="138"/>
                  </a:lnTo>
                  <a:lnTo>
                    <a:pt x="744" y="136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11187" y="6080"/>
              <a:ext cx="1954" cy="2275"/>
            </a:xfrm>
            <a:custGeom>
              <a:avLst/>
              <a:gdLst>
                <a:gd name="T0" fmla="*/ 314 w 390"/>
                <a:gd name="T1" fmla="*/ 236 h 454"/>
                <a:gd name="T2" fmla="*/ 316 w 390"/>
                <a:gd name="T3" fmla="*/ 218 h 454"/>
                <a:gd name="T4" fmla="*/ 310 w 390"/>
                <a:gd name="T5" fmla="*/ 198 h 454"/>
                <a:gd name="T6" fmla="*/ 328 w 390"/>
                <a:gd name="T7" fmla="*/ 172 h 454"/>
                <a:gd name="T8" fmla="*/ 368 w 390"/>
                <a:gd name="T9" fmla="*/ 156 h 454"/>
                <a:gd name="T10" fmla="*/ 388 w 390"/>
                <a:gd name="T11" fmla="*/ 150 h 454"/>
                <a:gd name="T12" fmla="*/ 380 w 390"/>
                <a:gd name="T13" fmla="*/ 132 h 454"/>
                <a:gd name="T14" fmla="*/ 348 w 390"/>
                <a:gd name="T15" fmla="*/ 100 h 454"/>
                <a:gd name="T16" fmla="*/ 332 w 390"/>
                <a:gd name="T17" fmla="*/ 94 h 454"/>
                <a:gd name="T18" fmla="*/ 318 w 390"/>
                <a:gd name="T19" fmla="*/ 106 h 454"/>
                <a:gd name="T20" fmla="*/ 310 w 390"/>
                <a:gd name="T21" fmla="*/ 124 h 454"/>
                <a:gd name="T22" fmla="*/ 300 w 390"/>
                <a:gd name="T23" fmla="*/ 124 h 454"/>
                <a:gd name="T24" fmla="*/ 282 w 390"/>
                <a:gd name="T25" fmla="*/ 120 h 454"/>
                <a:gd name="T26" fmla="*/ 264 w 390"/>
                <a:gd name="T27" fmla="*/ 132 h 454"/>
                <a:gd name="T28" fmla="*/ 246 w 390"/>
                <a:gd name="T29" fmla="*/ 126 h 454"/>
                <a:gd name="T30" fmla="*/ 228 w 390"/>
                <a:gd name="T31" fmla="*/ 108 h 454"/>
                <a:gd name="T32" fmla="*/ 218 w 390"/>
                <a:gd name="T33" fmla="*/ 80 h 454"/>
                <a:gd name="T34" fmla="*/ 196 w 390"/>
                <a:gd name="T35" fmla="*/ 42 h 454"/>
                <a:gd name="T36" fmla="*/ 182 w 390"/>
                <a:gd name="T37" fmla="*/ 0 h 454"/>
                <a:gd name="T38" fmla="*/ 144 w 390"/>
                <a:gd name="T39" fmla="*/ 4 h 454"/>
                <a:gd name="T40" fmla="*/ 134 w 390"/>
                <a:gd name="T41" fmla="*/ 18 h 454"/>
                <a:gd name="T42" fmla="*/ 142 w 390"/>
                <a:gd name="T43" fmla="*/ 48 h 454"/>
                <a:gd name="T44" fmla="*/ 136 w 390"/>
                <a:gd name="T45" fmla="*/ 62 h 454"/>
                <a:gd name="T46" fmla="*/ 126 w 390"/>
                <a:gd name="T47" fmla="*/ 78 h 454"/>
                <a:gd name="T48" fmla="*/ 120 w 390"/>
                <a:gd name="T49" fmla="*/ 102 h 454"/>
                <a:gd name="T50" fmla="*/ 130 w 390"/>
                <a:gd name="T51" fmla="*/ 152 h 454"/>
                <a:gd name="T52" fmla="*/ 90 w 390"/>
                <a:gd name="T53" fmla="*/ 184 h 454"/>
                <a:gd name="T54" fmla="*/ 70 w 390"/>
                <a:gd name="T55" fmla="*/ 188 h 454"/>
                <a:gd name="T56" fmla="*/ 62 w 390"/>
                <a:gd name="T57" fmla="*/ 202 h 454"/>
                <a:gd name="T58" fmla="*/ 62 w 390"/>
                <a:gd name="T59" fmla="*/ 238 h 454"/>
                <a:gd name="T60" fmla="*/ 52 w 390"/>
                <a:gd name="T61" fmla="*/ 270 h 454"/>
                <a:gd name="T62" fmla="*/ 24 w 390"/>
                <a:gd name="T63" fmla="*/ 296 h 454"/>
                <a:gd name="T64" fmla="*/ 0 w 390"/>
                <a:gd name="T65" fmla="*/ 322 h 454"/>
                <a:gd name="T66" fmla="*/ 14 w 390"/>
                <a:gd name="T67" fmla="*/ 338 h 454"/>
                <a:gd name="T68" fmla="*/ 24 w 390"/>
                <a:gd name="T69" fmla="*/ 364 h 454"/>
                <a:gd name="T70" fmla="*/ 50 w 390"/>
                <a:gd name="T71" fmla="*/ 388 h 454"/>
                <a:gd name="T72" fmla="*/ 54 w 390"/>
                <a:gd name="T73" fmla="*/ 374 h 454"/>
                <a:gd name="T74" fmla="*/ 70 w 390"/>
                <a:gd name="T75" fmla="*/ 364 h 454"/>
                <a:gd name="T76" fmla="*/ 96 w 390"/>
                <a:gd name="T77" fmla="*/ 376 h 454"/>
                <a:gd name="T78" fmla="*/ 126 w 390"/>
                <a:gd name="T79" fmla="*/ 404 h 454"/>
                <a:gd name="T80" fmla="*/ 146 w 390"/>
                <a:gd name="T81" fmla="*/ 426 h 454"/>
                <a:gd name="T82" fmla="*/ 148 w 390"/>
                <a:gd name="T83" fmla="*/ 440 h 454"/>
                <a:gd name="T84" fmla="*/ 156 w 390"/>
                <a:gd name="T85" fmla="*/ 452 h 454"/>
                <a:gd name="T86" fmla="*/ 178 w 390"/>
                <a:gd name="T87" fmla="*/ 448 h 454"/>
                <a:gd name="T88" fmla="*/ 186 w 390"/>
                <a:gd name="T89" fmla="*/ 444 h 454"/>
                <a:gd name="T90" fmla="*/ 212 w 390"/>
                <a:gd name="T91" fmla="*/ 442 h 454"/>
                <a:gd name="T92" fmla="*/ 244 w 390"/>
                <a:gd name="T93" fmla="*/ 452 h 454"/>
                <a:gd name="T94" fmla="*/ 244 w 390"/>
                <a:gd name="T95" fmla="*/ 420 h 454"/>
                <a:gd name="T96" fmla="*/ 230 w 390"/>
                <a:gd name="T97" fmla="*/ 396 h 454"/>
                <a:gd name="T98" fmla="*/ 236 w 390"/>
                <a:gd name="T99" fmla="*/ 368 h 454"/>
                <a:gd name="T100" fmla="*/ 248 w 390"/>
                <a:gd name="T101" fmla="*/ 278 h 454"/>
                <a:gd name="T102" fmla="*/ 268 w 390"/>
                <a:gd name="T103" fmla="*/ 254 h 454"/>
                <a:gd name="T104" fmla="*/ 300 w 390"/>
                <a:gd name="T105" fmla="*/ 236 h 454"/>
                <a:gd name="T106" fmla="*/ 312 w 390"/>
                <a:gd name="T107" fmla="*/ 238 h 4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90" h="454">
                  <a:moveTo>
                    <a:pt x="312" y="238"/>
                  </a:moveTo>
                  <a:lnTo>
                    <a:pt x="312" y="238"/>
                  </a:lnTo>
                  <a:lnTo>
                    <a:pt x="314" y="236"/>
                  </a:lnTo>
                  <a:lnTo>
                    <a:pt x="318" y="230"/>
                  </a:lnTo>
                  <a:lnTo>
                    <a:pt x="318" y="226"/>
                  </a:lnTo>
                  <a:lnTo>
                    <a:pt x="316" y="218"/>
                  </a:lnTo>
                  <a:lnTo>
                    <a:pt x="314" y="210"/>
                  </a:lnTo>
                  <a:lnTo>
                    <a:pt x="310" y="198"/>
                  </a:lnTo>
                  <a:lnTo>
                    <a:pt x="312" y="192"/>
                  </a:lnTo>
                  <a:lnTo>
                    <a:pt x="322" y="178"/>
                  </a:lnTo>
                  <a:lnTo>
                    <a:pt x="328" y="172"/>
                  </a:lnTo>
                  <a:lnTo>
                    <a:pt x="338" y="164"/>
                  </a:lnTo>
                  <a:lnTo>
                    <a:pt x="352" y="158"/>
                  </a:lnTo>
                  <a:lnTo>
                    <a:pt x="368" y="156"/>
                  </a:lnTo>
                  <a:lnTo>
                    <a:pt x="382" y="152"/>
                  </a:lnTo>
                  <a:lnTo>
                    <a:pt x="388" y="150"/>
                  </a:lnTo>
                  <a:lnTo>
                    <a:pt x="390" y="146"/>
                  </a:lnTo>
                  <a:lnTo>
                    <a:pt x="390" y="142"/>
                  </a:lnTo>
                  <a:lnTo>
                    <a:pt x="380" y="132"/>
                  </a:lnTo>
                  <a:lnTo>
                    <a:pt x="368" y="124"/>
                  </a:lnTo>
                  <a:lnTo>
                    <a:pt x="348" y="100"/>
                  </a:lnTo>
                  <a:lnTo>
                    <a:pt x="344" y="98"/>
                  </a:lnTo>
                  <a:lnTo>
                    <a:pt x="336" y="94"/>
                  </a:lnTo>
                  <a:lnTo>
                    <a:pt x="332" y="94"/>
                  </a:lnTo>
                  <a:lnTo>
                    <a:pt x="326" y="94"/>
                  </a:lnTo>
                  <a:lnTo>
                    <a:pt x="322" y="98"/>
                  </a:lnTo>
                  <a:lnTo>
                    <a:pt x="318" y="106"/>
                  </a:lnTo>
                  <a:lnTo>
                    <a:pt x="312" y="120"/>
                  </a:lnTo>
                  <a:lnTo>
                    <a:pt x="310" y="124"/>
                  </a:lnTo>
                  <a:lnTo>
                    <a:pt x="306" y="126"/>
                  </a:lnTo>
                  <a:lnTo>
                    <a:pt x="304" y="126"/>
                  </a:lnTo>
                  <a:lnTo>
                    <a:pt x="300" y="124"/>
                  </a:lnTo>
                  <a:lnTo>
                    <a:pt x="290" y="116"/>
                  </a:lnTo>
                  <a:lnTo>
                    <a:pt x="282" y="120"/>
                  </a:lnTo>
                  <a:lnTo>
                    <a:pt x="268" y="130"/>
                  </a:lnTo>
                  <a:lnTo>
                    <a:pt x="264" y="132"/>
                  </a:lnTo>
                  <a:lnTo>
                    <a:pt x="258" y="132"/>
                  </a:lnTo>
                  <a:lnTo>
                    <a:pt x="252" y="130"/>
                  </a:lnTo>
                  <a:lnTo>
                    <a:pt x="246" y="126"/>
                  </a:lnTo>
                  <a:lnTo>
                    <a:pt x="238" y="122"/>
                  </a:lnTo>
                  <a:lnTo>
                    <a:pt x="232" y="116"/>
                  </a:lnTo>
                  <a:lnTo>
                    <a:pt x="228" y="108"/>
                  </a:lnTo>
                  <a:lnTo>
                    <a:pt x="224" y="98"/>
                  </a:lnTo>
                  <a:lnTo>
                    <a:pt x="218" y="80"/>
                  </a:lnTo>
                  <a:lnTo>
                    <a:pt x="212" y="64"/>
                  </a:lnTo>
                  <a:lnTo>
                    <a:pt x="204" y="52"/>
                  </a:lnTo>
                  <a:lnTo>
                    <a:pt x="196" y="42"/>
                  </a:lnTo>
                  <a:lnTo>
                    <a:pt x="196" y="2"/>
                  </a:lnTo>
                  <a:lnTo>
                    <a:pt x="182" y="0"/>
                  </a:lnTo>
                  <a:lnTo>
                    <a:pt x="170" y="0"/>
                  </a:lnTo>
                  <a:lnTo>
                    <a:pt x="156" y="0"/>
                  </a:lnTo>
                  <a:lnTo>
                    <a:pt x="144" y="4"/>
                  </a:lnTo>
                  <a:lnTo>
                    <a:pt x="140" y="8"/>
                  </a:lnTo>
                  <a:lnTo>
                    <a:pt x="136" y="12"/>
                  </a:lnTo>
                  <a:lnTo>
                    <a:pt x="134" y="18"/>
                  </a:lnTo>
                  <a:lnTo>
                    <a:pt x="136" y="26"/>
                  </a:lnTo>
                  <a:lnTo>
                    <a:pt x="138" y="36"/>
                  </a:lnTo>
                  <a:lnTo>
                    <a:pt x="142" y="48"/>
                  </a:lnTo>
                  <a:lnTo>
                    <a:pt x="140" y="54"/>
                  </a:lnTo>
                  <a:lnTo>
                    <a:pt x="136" y="62"/>
                  </a:lnTo>
                  <a:lnTo>
                    <a:pt x="130" y="74"/>
                  </a:lnTo>
                  <a:lnTo>
                    <a:pt x="126" y="78"/>
                  </a:lnTo>
                  <a:lnTo>
                    <a:pt x="124" y="84"/>
                  </a:lnTo>
                  <a:lnTo>
                    <a:pt x="122" y="92"/>
                  </a:lnTo>
                  <a:lnTo>
                    <a:pt x="120" y="102"/>
                  </a:lnTo>
                  <a:lnTo>
                    <a:pt x="120" y="116"/>
                  </a:lnTo>
                  <a:lnTo>
                    <a:pt x="124" y="132"/>
                  </a:lnTo>
                  <a:lnTo>
                    <a:pt x="130" y="152"/>
                  </a:lnTo>
                  <a:lnTo>
                    <a:pt x="128" y="184"/>
                  </a:lnTo>
                  <a:lnTo>
                    <a:pt x="90" y="184"/>
                  </a:lnTo>
                  <a:lnTo>
                    <a:pt x="86" y="184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66" y="190"/>
                  </a:lnTo>
                  <a:lnTo>
                    <a:pt x="62" y="194"/>
                  </a:lnTo>
                  <a:lnTo>
                    <a:pt x="62" y="202"/>
                  </a:lnTo>
                  <a:lnTo>
                    <a:pt x="62" y="218"/>
                  </a:lnTo>
                  <a:lnTo>
                    <a:pt x="62" y="238"/>
                  </a:lnTo>
                  <a:lnTo>
                    <a:pt x="62" y="248"/>
                  </a:lnTo>
                  <a:lnTo>
                    <a:pt x="58" y="258"/>
                  </a:lnTo>
                  <a:lnTo>
                    <a:pt x="52" y="270"/>
                  </a:lnTo>
                  <a:lnTo>
                    <a:pt x="42" y="280"/>
                  </a:lnTo>
                  <a:lnTo>
                    <a:pt x="24" y="296"/>
                  </a:lnTo>
                  <a:lnTo>
                    <a:pt x="12" y="308"/>
                  </a:lnTo>
                  <a:lnTo>
                    <a:pt x="4" y="314"/>
                  </a:lnTo>
                  <a:lnTo>
                    <a:pt x="0" y="322"/>
                  </a:lnTo>
                  <a:lnTo>
                    <a:pt x="8" y="328"/>
                  </a:lnTo>
                  <a:lnTo>
                    <a:pt x="14" y="338"/>
                  </a:lnTo>
                  <a:lnTo>
                    <a:pt x="20" y="350"/>
                  </a:lnTo>
                  <a:lnTo>
                    <a:pt x="24" y="364"/>
                  </a:lnTo>
                  <a:lnTo>
                    <a:pt x="30" y="374"/>
                  </a:lnTo>
                  <a:lnTo>
                    <a:pt x="38" y="382"/>
                  </a:lnTo>
                  <a:lnTo>
                    <a:pt x="50" y="388"/>
                  </a:lnTo>
                  <a:lnTo>
                    <a:pt x="50" y="384"/>
                  </a:lnTo>
                  <a:lnTo>
                    <a:pt x="54" y="374"/>
                  </a:lnTo>
                  <a:lnTo>
                    <a:pt x="58" y="370"/>
                  </a:lnTo>
                  <a:lnTo>
                    <a:pt x="62" y="366"/>
                  </a:lnTo>
                  <a:lnTo>
                    <a:pt x="70" y="364"/>
                  </a:lnTo>
                  <a:lnTo>
                    <a:pt x="80" y="364"/>
                  </a:lnTo>
                  <a:lnTo>
                    <a:pt x="96" y="376"/>
                  </a:lnTo>
                  <a:lnTo>
                    <a:pt x="110" y="388"/>
                  </a:lnTo>
                  <a:lnTo>
                    <a:pt x="126" y="404"/>
                  </a:lnTo>
                  <a:lnTo>
                    <a:pt x="130" y="408"/>
                  </a:lnTo>
                  <a:lnTo>
                    <a:pt x="138" y="416"/>
                  </a:lnTo>
                  <a:lnTo>
                    <a:pt x="146" y="426"/>
                  </a:lnTo>
                  <a:lnTo>
                    <a:pt x="148" y="434"/>
                  </a:lnTo>
                  <a:lnTo>
                    <a:pt x="148" y="440"/>
                  </a:lnTo>
                  <a:lnTo>
                    <a:pt x="148" y="446"/>
                  </a:lnTo>
                  <a:lnTo>
                    <a:pt x="152" y="450"/>
                  </a:lnTo>
                  <a:lnTo>
                    <a:pt x="156" y="452"/>
                  </a:lnTo>
                  <a:lnTo>
                    <a:pt x="162" y="452"/>
                  </a:lnTo>
                  <a:lnTo>
                    <a:pt x="172" y="450"/>
                  </a:lnTo>
                  <a:lnTo>
                    <a:pt x="178" y="448"/>
                  </a:lnTo>
                  <a:lnTo>
                    <a:pt x="180" y="446"/>
                  </a:lnTo>
                  <a:lnTo>
                    <a:pt x="186" y="444"/>
                  </a:lnTo>
                  <a:lnTo>
                    <a:pt x="192" y="442"/>
                  </a:lnTo>
                  <a:lnTo>
                    <a:pt x="202" y="440"/>
                  </a:lnTo>
                  <a:lnTo>
                    <a:pt x="212" y="442"/>
                  </a:lnTo>
                  <a:lnTo>
                    <a:pt x="224" y="446"/>
                  </a:lnTo>
                  <a:lnTo>
                    <a:pt x="238" y="454"/>
                  </a:lnTo>
                  <a:lnTo>
                    <a:pt x="244" y="452"/>
                  </a:lnTo>
                  <a:lnTo>
                    <a:pt x="250" y="426"/>
                  </a:lnTo>
                  <a:lnTo>
                    <a:pt x="244" y="420"/>
                  </a:lnTo>
                  <a:lnTo>
                    <a:pt x="238" y="414"/>
                  </a:lnTo>
                  <a:lnTo>
                    <a:pt x="234" y="406"/>
                  </a:lnTo>
                  <a:lnTo>
                    <a:pt x="230" y="396"/>
                  </a:lnTo>
                  <a:lnTo>
                    <a:pt x="230" y="382"/>
                  </a:lnTo>
                  <a:lnTo>
                    <a:pt x="232" y="376"/>
                  </a:lnTo>
                  <a:lnTo>
                    <a:pt x="236" y="368"/>
                  </a:lnTo>
                  <a:lnTo>
                    <a:pt x="242" y="360"/>
                  </a:lnTo>
                  <a:lnTo>
                    <a:pt x="250" y="352"/>
                  </a:lnTo>
                  <a:lnTo>
                    <a:pt x="248" y="278"/>
                  </a:lnTo>
                  <a:lnTo>
                    <a:pt x="254" y="270"/>
                  </a:lnTo>
                  <a:lnTo>
                    <a:pt x="268" y="254"/>
                  </a:lnTo>
                  <a:lnTo>
                    <a:pt x="278" y="246"/>
                  </a:lnTo>
                  <a:lnTo>
                    <a:pt x="288" y="240"/>
                  </a:lnTo>
                  <a:lnTo>
                    <a:pt x="300" y="236"/>
                  </a:lnTo>
                  <a:lnTo>
                    <a:pt x="306" y="236"/>
                  </a:lnTo>
                  <a:lnTo>
                    <a:pt x="312" y="23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12439" y="7273"/>
              <a:ext cx="721" cy="952"/>
            </a:xfrm>
            <a:custGeom>
              <a:avLst/>
              <a:gdLst>
                <a:gd name="T0" fmla="*/ 62 w 144"/>
                <a:gd name="T1" fmla="*/ 0 h 190"/>
                <a:gd name="T2" fmla="*/ 62 w 144"/>
                <a:gd name="T3" fmla="*/ 0 h 190"/>
                <a:gd name="T4" fmla="*/ 66 w 144"/>
                <a:gd name="T5" fmla="*/ 4 h 190"/>
                <a:gd name="T6" fmla="*/ 68 w 144"/>
                <a:gd name="T7" fmla="*/ 12 h 190"/>
                <a:gd name="T8" fmla="*/ 68 w 144"/>
                <a:gd name="T9" fmla="*/ 22 h 190"/>
                <a:gd name="T10" fmla="*/ 68 w 144"/>
                <a:gd name="T11" fmla="*/ 22 h 190"/>
                <a:gd name="T12" fmla="*/ 68 w 144"/>
                <a:gd name="T13" fmla="*/ 36 h 190"/>
                <a:gd name="T14" fmla="*/ 70 w 144"/>
                <a:gd name="T15" fmla="*/ 44 h 190"/>
                <a:gd name="T16" fmla="*/ 72 w 144"/>
                <a:gd name="T17" fmla="*/ 50 h 190"/>
                <a:gd name="T18" fmla="*/ 76 w 144"/>
                <a:gd name="T19" fmla="*/ 58 h 190"/>
                <a:gd name="T20" fmla="*/ 84 w 144"/>
                <a:gd name="T21" fmla="*/ 62 h 190"/>
                <a:gd name="T22" fmla="*/ 94 w 144"/>
                <a:gd name="T23" fmla="*/ 64 h 190"/>
                <a:gd name="T24" fmla="*/ 110 w 144"/>
                <a:gd name="T25" fmla="*/ 62 h 190"/>
                <a:gd name="T26" fmla="*/ 110 w 144"/>
                <a:gd name="T27" fmla="*/ 62 h 190"/>
                <a:gd name="T28" fmla="*/ 118 w 144"/>
                <a:gd name="T29" fmla="*/ 62 h 190"/>
                <a:gd name="T30" fmla="*/ 126 w 144"/>
                <a:gd name="T31" fmla="*/ 64 h 190"/>
                <a:gd name="T32" fmla="*/ 134 w 144"/>
                <a:gd name="T33" fmla="*/ 68 h 190"/>
                <a:gd name="T34" fmla="*/ 140 w 144"/>
                <a:gd name="T35" fmla="*/ 76 h 190"/>
                <a:gd name="T36" fmla="*/ 142 w 144"/>
                <a:gd name="T37" fmla="*/ 80 h 190"/>
                <a:gd name="T38" fmla="*/ 144 w 144"/>
                <a:gd name="T39" fmla="*/ 86 h 190"/>
                <a:gd name="T40" fmla="*/ 144 w 144"/>
                <a:gd name="T41" fmla="*/ 92 h 190"/>
                <a:gd name="T42" fmla="*/ 142 w 144"/>
                <a:gd name="T43" fmla="*/ 98 h 190"/>
                <a:gd name="T44" fmla="*/ 140 w 144"/>
                <a:gd name="T45" fmla="*/ 106 h 190"/>
                <a:gd name="T46" fmla="*/ 134 w 144"/>
                <a:gd name="T47" fmla="*/ 116 h 190"/>
                <a:gd name="T48" fmla="*/ 134 w 144"/>
                <a:gd name="T49" fmla="*/ 116 h 190"/>
                <a:gd name="T50" fmla="*/ 130 w 144"/>
                <a:gd name="T51" fmla="*/ 122 h 190"/>
                <a:gd name="T52" fmla="*/ 124 w 144"/>
                <a:gd name="T53" fmla="*/ 126 h 190"/>
                <a:gd name="T54" fmla="*/ 118 w 144"/>
                <a:gd name="T55" fmla="*/ 128 h 190"/>
                <a:gd name="T56" fmla="*/ 112 w 144"/>
                <a:gd name="T57" fmla="*/ 130 h 190"/>
                <a:gd name="T58" fmla="*/ 102 w 144"/>
                <a:gd name="T59" fmla="*/ 128 h 190"/>
                <a:gd name="T60" fmla="*/ 90 w 144"/>
                <a:gd name="T61" fmla="*/ 122 h 190"/>
                <a:gd name="T62" fmla="*/ 80 w 144"/>
                <a:gd name="T63" fmla="*/ 114 h 190"/>
                <a:gd name="T64" fmla="*/ 72 w 144"/>
                <a:gd name="T65" fmla="*/ 108 h 190"/>
                <a:gd name="T66" fmla="*/ 64 w 144"/>
                <a:gd name="T67" fmla="*/ 100 h 190"/>
                <a:gd name="T68" fmla="*/ 64 w 144"/>
                <a:gd name="T69" fmla="*/ 100 h 190"/>
                <a:gd name="T70" fmla="*/ 56 w 144"/>
                <a:gd name="T71" fmla="*/ 100 h 190"/>
                <a:gd name="T72" fmla="*/ 48 w 144"/>
                <a:gd name="T73" fmla="*/ 100 h 190"/>
                <a:gd name="T74" fmla="*/ 40 w 144"/>
                <a:gd name="T75" fmla="*/ 100 h 190"/>
                <a:gd name="T76" fmla="*/ 32 w 144"/>
                <a:gd name="T77" fmla="*/ 104 h 190"/>
                <a:gd name="T78" fmla="*/ 24 w 144"/>
                <a:gd name="T79" fmla="*/ 110 h 190"/>
                <a:gd name="T80" fmla="*/ 22 w 144"/>
                <a:gd name="T81" fmla="*/ 114 h 190"/>
                <a:gd name="T82" fmla="*/ 20 w 144"/>
                <a:gd name="T83" fmla="*/ 120 h 190"/>
                <a:gd name="T84" fmla="*/ 20 w 144"/>
                <a:gd name="T85" fmla="*/ 126 h 190"/>
                <a:gd name="T86" fmla="*/ 20 w 144"/>
                <a:gd name="T87" fmla="*/ 132 h 190"/>
                <a:gd name="T88" fmla="*/ 34 w 144"/>
                <a:gd name="T89" fmla="*/ 148 h 190"/>
                <a:gd name="T90" fmla="*/ 34 w 144"/>
                <a:gd name="T91" fmla="*/ 148 h 190"/>
                <a:gd name="T92" fmla="*/ 38 w 144"/>
                <a:gd name="T93" fmla="*/ 156 h 190"/>
                <a:gd name="T94" fmla="*/ 40 w 144"/>
                <a:gd name="T95" fmla="*/ 164 h 190"/>
                <a:gd name="T96" fmla="*/ 42 w 144"/>
                <a:gd name="T97" fmla="*/ 172 h 190"/>
                <a:gd name="T98" fmla="*/ 40 w 144"/>
                <a:gd name="T99" fmla="*/ 180 h 190"/>
                <a:gd name="T100" fmla="*/ 38 w 144"/>
                <a:gd name="T101" fmla="*/ 184 h 190"/>
                <a:gd name="T102" fmla="*/ 34 w 144"/>
                <a:gd name="T103" fmla="*/ 186 h 190"/>
                <a:gd name="T104" fmla="*/ 28 w 144"/>
                <a:gd name="T105" fmla="*/ 188 h 190"/>
                <a:gd name="T106" fmla="*/ 20 w 144"/>
                <a:gd name="T107" fmla="*/ 190 h 190"/>
                <a:gd name="T108" fmla="*/ 12 w 144"/>
                <a:gd name="T109" fmla="*/ 188 h 190"/>
                <a:gd name="T110" fmla="*/ 0 w 144"/>
                <a:gd name="T111" fmla="*/ 188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4" h="190">
                  <a:moveTo>
                    <a:pt x="62" y="0"/>
                  </a:moveTo>
                  <a:lnTo>
                    <a:pt x="62" y="0"/>
                  </a:lnTo>
                  <a:lnTo>
                    <a:pt x="66" y="4"/>
                  </a:lnTo>
                  <a:lnTo>
                    <a:pt x="68" y="12"/>
                  </a:lnTo>
                  <a:lnTo>
                    <a:pt x="68" y="22"/>
                  </a:lnTo>
                  <a:lnTo>
                    <a:pt x="68" y="36"/>
                  </a:lnTo>
                  <a:lnTo>
                    <a:pt x="70" y="44"/>
                  </a:lnTo>
                  <a:lnTo>
                    <a:pt x="72" y="50"/>
                  </a:lnTo>
                  <a:lnTo>
                    <a:pt x="76" y="58"/>
                  </a:lnTo>
                  <a:lnTo>
                    <a:pt x="84" y="62"/>
                  </a:lnTo>
                  <a:lnTo>
                    <a:pt x="94" y="64"/>
                  </a:lnTo>
                  <a:lnTo>
                    <a:pt x="110" y="62"/>
                  </a:lnTo>
                  <a:lnTo>
                    <a:pt x="118" y="62"/>
                  </a:lnTo>
                  <a:lnTo>
                    <a:pt x="126" y="64"/>
                  </a:lnTo>
                  <a:lnTo>
                    <a:pt x="134" y="68"/>
                  </a:lnTo>
                  <a:lnTo>
                    <a:pt x="140" y="76"/>
                  </a:lnTo>
                  <a:lnTo>
                    <a:pt x="142" y="80"/>
                  </a:lnTo>
                  <a:lnTo>
                    <a:pt x="144" y="86"/>
                  </a:lnTo>
                  <a:lnTo>
                    <a:pt x="144" y="92"/>
                  </a:lnTo>
                  <a:lnTo>
                    <a:pt x="142" y="98"/>
                  </a:lnTo>
                  <a:lnTo>
                    <a:pt x="140" y="106"/>
                  </a:lnTo>
                  <a:lnTo>
                    <a:pt x="134" y="116"/>
                  </a:lnTo>
                  <a:lnTo>
                    <a:pt x="130" y="122"/>
                  </a:lnTo>
                  <a:lnTo>
                    <a:pt x="124" y="126"/>
                  </a:lnTo>
                  <a:lnTo>
                    <a:pt x="118" y="128"/>
                  </a:lnTo>
                  <a:lnTo>
                    <a:pt x="112" y="130"/>
                  </a:lnTo>
                  <a:lnTo>
                    <a:pt x="102" y="128"/>
                  </a:lnTo>
                  <a:lnTo>
                    <a:pt x="90" y="122"/>
                  </a:lnTo>
                  <a:lnTo>
                    <a:pt x="80" y="114"/>
                  </a:lnTo>
                  <a:lnTo>
                    <a:pt x="72" y="108"/>
                  </a:lnTo>
                  <a:lnTo>
                    <a:pt x="64" y="100"/>
                  </a:lnTo>
                  <a:lnTo>
                    <a:pt x="56" y="100"/>
                  </a:lnTo>
                  <a:lnTo>
                    <a:pt x="48" y="100"/>
                  </a:lnTo>
                  <a:lnTo>
                    <a:pt x="40" y="100"/>
                  </a:lnTo>
                  <a:lnTo>
                    <a:pt x="32" y="104"/>
                  </a:lnTo>
                  <a:lnTo>
                    <a:pt x="24" y="110"/>
                  </a:lnTo>
                  <a:lnTo>
                    <a:pt x="22" y="114"/>
                  </a:lnTo>
                  <a:lnTo>
                    <a:pt x="20" y="120"/>
                  </a:lnTo>
                  <a:lnTo>
                    <a:pt x="20" y="126"/>
                  </a:lnTo>
                  <a:lnTo>
                    <a:pt x="20" y="132"/>
                  </a:lnTo>
                  <a:lnTo>
                    <a:pt x="34" y="148"/>
                  </a:lnTo>
                  <a:lnTo>
                    <a:pt x="38" y="156"/>
                  </a:lnTo>
                  <a:lnTo>
                    <a:pt x="40" y="164"/>
                  </a:lnTo>
                  <a:lnTo>
                    <a:pt x="42" y="172"/>
                  </a:lnTo>
                  <a:lnTo>
                    <a:pt x="40" y="180"/>
                  </a:lnTo>
                  <a:lnTo>
                    <a:pt x="38" y="184"/>
                  </a:lnTo>
                  <a:lnTo>
                    <a:pt x="34" y="186"/>
                  </a:lnTo>
                  <a:lnTo>
                    <a:pt x="28" y="188"/>
                  </a:lnTo>
                  <a:lnTo>
                    <a:pt x="20" y="190"/>
                  </a:lnTo>
                  <a:lnTo>
                    <a:pt x="12" y="188"/>
                  </a:lnTo>
                  <a:lnTo>
                    <a:pt x="0" y="188"/>
                  </a:lnTo>
                </a:path>
              </a:pathLst>
            </a:custGeom>
            <a:noFill/>
            <a:ln w="127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12339" y="7273"/>
              <a:ext cx="822" cy="952"/>
            </a:xfrm>
            <a:custGeom>
              <a:avLst/>
              <a:gdLst>
                <a:gd name="T0" fmla="*/ 20 w 164"/>
                <a:gd name="T1" fmla="*/ 188 h 190"/>
                <a:gd name="T2" fmla="*/ 10 w 164"/>
                <a:gd name="T3" fmla="*/ 178 h 190"/>
                <a:gd name="T4" fmla="*/ 0 w 164"/>
                <a:gd name="T5" fmla="*/ 158 h 190"/>
                <a:gd name="T6" fmla="*/ 4 w 164"/>
                <a:gd name="T7" fmla="*/ 140 h 190"/>
                <a:gd name="T8" fmla="*/ 12 w 164"/>
                <a:gd name="T9" fmla="*/ 124 h 190"/>
                <a:gd name="T10" fmla="*/ 18 w 164"/>
                <a:gd name="T11" fmla="*/ 42 h 190"/>
                <a:gd name="T12" fmla="*/ 24 w 164"/>
                <a:gd name="T13" fmla="*/ 34 h 190"/>
                <a:gd name="T14" fmla="*/ 48 w 164"/>
                <a:gd name="T15" fmla="*/ 8 h 190"/>
                <a:gd name="T16" fmla="*/ 70 w 164"/>
                <a:gd name="T17" fmla="*/ 0 h 190"/>
                <a:gd name="T18" fmla="*/ 82 w 164"/>
                <a:gd name="T19" fmla="*/ 0 h 190"/>
                <a:gd name="T20" fmla="*/ 82 w 164"/>
                <a:gd name="T21" fmla="*/ 0 h 190"/>
                <a:gd name="T22" fmla="*/ 88 w 164"/>
                <a:gd name="T23" fmla="*/ 12 h 190"/>
                <a:gd name="T24" fmla="*/ 90 w 164"/>
                <a:gd name="T25" fmla="*/ 22 h 190"/>
                <a:gd name="T26" fmla="*/ 90 w 164"/>
                <a:gd name="T27" fmla="*/ 44 h 190"/>
                <a:gd name="T28" fmla="*/ 96 w 164"/>
                <a:gd name="T29" fmla="*/ 58 h 190"/>
                <a:gd name="T30" fmla="*/ 116 w 164"/>
                <a:gd name="T31" fmla="*/ 64 h 190"/>
                <a:gd name="T32" fmla="*/ 130 w 164"/>
                <a:gd name="T33" fmla="*/ 62 h 190"/>
                <a:gd name="T34" fmla="*/ 146 w 164"/>
                <a:gd name="T35" fmla="*/ 66 h 190"/>
                <a:gd name="T36" fmla="*/ 162 w 164"/>
                <a:gd name="T37" fmla="*/ 76 h 190"/>
                <a:gd name="T38" fmla="*/ 164 w 164"/>
                <a:gd name="T39" fmla="*/ 86 h 190"/>
                <a:gd name="T40" fmla="*/ 162 w 164"/>
                <a:gd name="T41" fmla="*/ 100 h 190"/>
                <a:gd name="T42" fmla="*/ 154 w 164"/>
                <a:gd name="T43" fmla="*/ 116 h 190"/>
                <a:gd name="T44" fmla="*/ 150 w 164"/>
                <a:gd name="T45" fmla="*/ 122 h 190"/>
                <a:gd name="T46" fmla="*/ 140 w 164"/>
                <a:gd name="T47" fmla="*/ 130 h 190"/>
                <a:gd name="T48" fmla="*/ 122 w 164"/>
                <a:gd name="T49" fmla="*/ 128 h 190"/>
                <a:gd name="T50" fmla="*/ 100 w 164"/>
                <a:gd name="T51" fmla="*/ 116 h 190"/>
                <a:gd name="T52" fmla="*/ 86 w 164"/>
                <a:gd name="T53" fmla="*/ 102 h 190"/>
                <a:gd name="T54" fmla="*/ 78 w 164"/>
                <a:gd name="T55" fmla="*/ 100 h 190"/>
                <a:gd name="T56" fmla="*/ 60 w 164"/>
                <a:gd name="T57" fmla="*/ 102 h 190"/>
                <a:gd name="T58" fmla="*/ 46 w 164"/>
                <a:gd name="T59" fmla="*/ 112 h 190"/>
                <a:gd name="T60" fmla="*/ 42 w 164"/>
                <a:gd name="T61" fmla="*/ 120 h 190"/>
                <a:gd name="T62" fmla="*/ 42 w 164"/>
                <a:gd name="T63" fmla="*/ 134 h 190"/>
                <a:gd name="T64" fmla="*/ 54 w 164"/>
                <a:gd name="T65" fmla="*/ 148 h 190"/>
                <a:gd name="T66" fmla="*/ 62 w 164"/>
                <a:gd name="T67" fmla="*/ 164 h 190"/>
                <a:gd name="T68" fmla="*/ 60 w 164"/>
                <a:gd name="T69" fmla="*/ 182 h 190"/>
                <a:gd name="T70" fmla="*/ 54 w 164"/>
                <a:gd name="T71" fmla="*/ 188 h 190"/>
                <a:gd name="T72" fmla="*/ 42 w 164"/>
                <a:gd name="T73" fmla="*/ 190 h 190"/>
                <a:gd name="T74" fmla="*/ 22 w 164"/>
                <a:gd name="T75" fmla="*/ 188 h 1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4" h="190">
                  <a:moveTo>
                    <a:pt x="20" y="188"/>
                  </a:moveTo>
                  <a:lnTo>
                    <a:pt x="20" y="188"/>
                  </a:lnTo>
                  <a:lnTo>
                    <a:pt x="14" y="184"/>
                  </a:lnTo>
                  <a:lnTo>
                    <a:pt x="10" y="178"/>
                  </a:lnTo>
                  <a:lnTo>
                    <a:pt x="4" y="170"/>
                  </a:lnTo>
                  <a:lnTo>
                    <a:pt x="0" y="158"/>
                  </a:lnTo>
                  <a:lnTo>
                    <a:pt x="2" y="146"/>
                  </a:lnTo>
                  <a:lnTo>
                    <a:pt x="4" y="140"/>
                  </a:lnTo>
                  <a:lnTo>
                    <a:pt x="8" y="132"/>
                  </a:lnTo>
                  <a:lnTo>
                    <a:pt x="12" y="124"/>
                  </a:lnTo>
                  <a:lnTo>
                    <a:pt x="20" y="116"/>
                  </a:lnTo>
                  <a:lnTo>
                    <a:pt x="18" y="42"/>
                  </a:lnTo>
                  <a:lnTo>
                    <a:pt x="24" y="34"/>
                  </a:lnTo>
                  <a:lnTo>
                    <a:pt x="38" y="16"/>
                  </a:lnTo>
                  <a:lnTo>
                    <a:pt x="48" y="8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6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88" y="12"/>
                  </a:lnTo>
                  <a:lnTo>
                    <a:pt x="90" y="22"/>
                  </a:lnTo>
                  <a:lnTo>
                    <a:pt x="90" y="36"/>
                  </a:lnTo>
                  <a:lnTo>
                    <a:pt x="90" y="44"/>
                  </a:lnTo>
                  <a:lnTo>
                    <a:pt x="92" y="52"/>
                  </a:lnTo>
                  <a:lnTo>
                    <a:pt x="96" y="58"/>
                  </a:lnTo>
                  <a:lnTo>
                    <a:pt x="104" y="62"/>
                  </a:lnTo>
                  <a:lnTo>
                    <a:pt x="116" y="64"/>
                  </a:lnTo>
                  <a:lnTo>
                    <a:pt x="130" y="62"/>
                  </a:lnTo>
                  <a:lnTo>
                    <a:pt x="138" y="64"/>
                  </a:lnTo>
                  <a:lnTo>
                    <a:pt x="146" y="66"/>
                  </a:lnTo>
                  <a:lnTo>
                    <a:pt x="154" y="70"/>
                  </a:lnTo>
                  <a:lnTo>
                    <a:pt x="162" y="76"/>
                  </a:lnTo>
                  <a:lnTo>
                    <a:pt x="164" y="82"/>
                  </a:lnTo>
                  <a:lnTo>
                    <a:pt x="164" y="86"/>
                  </a:lnTo>
                  <a:lnTo>
                    <a:pt x="164" y="92"/>
                  </a:lnTo>
                  <a:lnTo>
                    <a:pt x="162" y="100"/>
                  </a:lnTo>
                  <a:lnTo>
                    <a:pt x="160" y="108"/>
                  </a:lnTo>
                  <a:lnTo>
                    <a:pt x="154" y="116"/>
                  </a:lnTo>
                  <a:lnTo>
                    <a:pt x="150" y="122"/>
                  </a:lnTo>
                  <a:lnTo>
                    <a:pt x="144" y="126"/>
                  </a:lnTo>
                  <a:lnTo>
                    <a:pt x="140" y="130"/>
                  </a:lnTo>
                  <a:lnTo>
                    <a:pt x="134" y="130"/>
                  </a:lnTo>
                  <a:lnTo>
                    <a:pt x="122" y="128"/>
                  </a:lnTo>
                  <a:lnTo>
                    <a:pt x="110" y="124"/>
                  </a:lnTo>
                  <a:lnTo>
                    <a:pt x="100" y="116"/>
                  </a:lnTo>
                  <a:lnTo>
                    <a:pt x="92" y="108"/>
                  </a:lnTo>
                  <a:lnTo>
                    <a:pt x="86" y="102"/>
                  </a:lnTo>
                  <a:lnTo>
                    <a:pt x="78" y="100"/>
                  </a:lnTo>
                  <a:lnTo>
                    <a:pt x="70" y="100"/>
                  </a:lnTo>
                  <a:lnTo>
                    <a:pt x="60" y="102"/>
                  </a:lnTo>
                  <a:lnTo>
                    <a:pt x="52" y="106"/>
                  </a:lnTo>
                  <a:lnTo>
                    <a:pt x="46" y="112"/>
                  </a:lnTo>
                  <a:lnTo>
                    <a:pt x="42" y="116"/>
                  </a:lnTo>
                  <a:lnTo>
                    <a:pt x="42" y="120"/>
                  </a:lnTo>
                  <a:lnTo>
                    <a:pt x="40" y="126"/>
                  </a:lnTo>
                  <a:lnTo>
                    <a:pt x="42" y="134"/>
                  </a:lnTo>
                  <a:lnTo>
                    <a:pt x="54" y="148"/>
                  </a:lnTo>
                  <a:lnTo>
                    <a:pt x="58" y="156"/>
                  </a:lnTo>
                  <a:lnTo>
                    <a:pt x="62" y="164"/>
                  </a:lnTo>
                  <a:lnTo>
                    <a:pt x="62" y="174"/>
                  </a:lnTo>
                  <a:lnTo>
                    <a:pt x="60" y="182"/>
                  </a:lnTo>
                  <a:lnTo>
                    <a:pt x="58" y="184"/>
                  </a:lnTo>
                  <a:lnTo>
                    <a:pt x="54" y="188"/>
                  </a:lnTo>
                  <a:lnTo>
                    <a:pt x="48" y="190"/>
                  </a:lnTo>
                  <a:lnTo>
                    <a:pt x="42" y="190"/>
                  </a:lnTo>
                  <a:lnTo>
                    <a:pt x="32" y="190"/>
                  </a:lnTo>
                  <a:lnTo>
                    <a:pt x="22" y="188"/>
                  </a:lnTo>
                  <a:lnTo>
                    <a:pt x="20" y="18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12409" y="8345"/>
              <a:ext cx="731" cy="702"/>
            </a:xfrm>
            <a:custGeom>
              <a:avLst/>
              <a:gdLst>
                <a:gd name="T0" fmla="*/ 0 w 146"/>
                <a:gd name="T1" fmla="*/ 0 h 140"/>
                <a:gd name="T2" fmla="*/ 0 w 146"/>
                <a:gd name="T3" fmla="*/ 0 h 140"/>
                <a:gd name="T4" fmla="*/ 8 w 146"/>
                <a:gd name="T5" fmla="*/ 4 h 140"/>
                <a:gd name="T6" fmla="*/ 20 w 146"/>
                <a:gd name="T7" fmla="*/ 4 h 140"/>
                <a:gd name="T8" fmla="*/ 36 w 146"/>
                <a:gd name="T9" fmla="*/ 4 h 140"/>
                <a:gd name="T10" fmla="*/ 36 w 146"/>
                <a:gd name="T11" fmla="*/ 4 h 140"/>
                <a:gd name="T12" fmla="*/ 38 w 146"/>
                <a:gd name="T13" fmla="*/ 2 h 140"/>
                <a:gd name="T14" fmla="*/ 42 w 146"/>
                <a:gd name="T15" fmla="*/ 2 h 140"/>
                <a:gd name="T16" fmla="*/ 44 w 146"/>
                <a:gd name="T17" fmla="*/ 4 h 140"/>
                <a:gd name="T18" fmla="*/ 48 w 146"/>
                <a:gd name="T19" fmla="*/ 6 h 140"/>
                <a:gd name="T20" fmla="*/ 52 w 146"/>
                <a:gd name="T21" fmla="*/ 10 h 140"/>
                <a:gd name="T22" fmla="*/ 54 w 146"/>
                <a:gd name="T23" fmla="*/ 18 h 140"/>
                <a:gd name="T24" fmla="*/ 54 w 146"/>
                <a:gd name="T25" fmla="*/ 32 h 140"/>
                <a:gd name="T26" fmla="*/ 54 w 146"/>
                <a:gd name="T27" fmla="*/ 32 h 140"/>
                <a:gd name="T28" fmla="*/ 56 w 146"/>
                <a:gd name="T29" fmla="*/ 44 h 140"/>
                <a:gd name="T30" fmla="*/ 58 w 146"/>
                <a:gd name="T31" fmla="*/ 54 h 140"/>
                <a:gd name="T32" fmla="*/ 64 w 146"/>
                <a:gd name="T33" fmla="*/ 62 h 140"/>
                <a:gd name="T34" fmla="*/ 70 w 146"/>
                <a:gd name="T35" fmla="*/ 66 h 140"/>
                <a:gd name="T36" fmla="*/ 82 w 146"/>
                <a:gd name="T37" fmla="*/ 72 h 140"/>
                <a:gd name="T38" fmla="*/ 86 w 146"/>
                <a:gd name="T39" fmla="*/ 72 h 140"/>
                <a:gd name="T40" fmla="*/ 86 w 146"/>
                <a:gd name="T41" fmla="*/ 72 h 140"/>
                <a:gd name="T42" fmla="*/ 88 w 146"/>
                <a:gd name="T43" fmla="*/ 74 h 140"/>
                <a:gd name="T44" fmla="*/ 90 w 146"/>
                <a:gd name="T45" fmla="*/ 76 h 140"/>
                <a:gd name="T46" fmla="*/ 94 w 146"/>
                <a:gd name="T47" fmla="*/ 84 h 140"/>
                <a:gd name="T48" fmla="*/ 96 w 146"/>
                <a:gd name="T49" fmla="*/ 96 h 140"/>
                <a:gd name="T50" fmla="*/ 96 w 146"/>
                <a:gd name="T51" fmla="*/ 96 h 140"/>
                <a:gd name="T52" fmla="*/ 98 w 146"/>
                <a:gd name="T53" fmla="*/ 102 h 140"/>
                <a:gd name="T54" fmla="*/ 106 w 146"/>
                <a:gd name="T55" fmla="*/ 116 h 140"/>
                <a:gd name="T56" fmla="*/ 112 w 146"/>
                <a:gd name="T57" fmla="*/ 122 h 140"/>
                <a:gd name="T58" fmla="*/ 120 w 146"/>
                <a:gd name="T59" fmla="*/ 130 h 140"/>
                <a:gd name="T60" fmla="*/ 132 w 146"/>
                <a:gd name="T61" fmla="*/ 136 h 140"/>
                <a:gd name="T62" fmla="*/ 146 w 146"/>
                <a:gd name="T63" fmla="*/ 140 h 1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140">
                  <a:moveTo>
                    <a:pt x="0" y="0"/>
                  </a:moveTo>
                  <a:lnTo>
                    <a:pt x="0" y="0"/>
                  </a:lnTo>
                  <a:lnTo>
                    <a:pt x="8" y="4"/>
                  </a:lnTo>
                  <a:lnTo>
                    <a:pt x="20" y="4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52" y="10"/>
                  </a:lnTo>
                  <a:lnTo>
                    <a:pt x="54" y="18"/>
                  </a:lnTo>
                  <a:lnTo>
                    <a:pt x="54" y="32"/>
                  </a:lnTo>
                  <a:lnTo>
                    <a:pt x="56" y="44"/>
                  </a:lnTo>
                  <a:lnTo>
                    <a:pt x="58" y="54"/>
                  </a:lnTo>
                  <a:lnTo>
                    <a:pt x="64" y="62"/>
                  </a:lnTo>
                  <a:lnTo>
                    <a:pt x="70" y="66"/>
                  </a:lnTo>
                  <a:lnTo>
                    <a:pt x="82" y="72"/>
                  </a:lnTo>
                  <a:lnTo>
                    <a:pt x="86" y="72"/>
                  </a:lnTo>
                  <a:lnTo>
                    <a:pt x="88" y="74"/>
                  </a:lnTo>
                  <a:lnTo>
                    <a:pt x="90" y="76"/>
                  </a:lnTo>
                  <a:lnTo>
                    <a:pt x="94" y="84"/>
                  </a:lnTo>
                  <a:lnTo>
                    <a:pt x="96" y="96"/>
                  </a:lnTo>
                  <a:lnTo>
                    <a:pt x="98" y="102"/>
                  </a:lnTo>
                  <a:lnTo>
                    <a:pt x="106" y="116"/>
                  </a:lnTo>
                  <a:lnTo>
                    <a:pt x="112" y="122"/>
                  </a:lnTo>
                  <a:lnTo>
                    <a:pt x="120" y="130"/>
                  </a:lnTo>
                  <a:lnTo>
                    <a:pt x="132" y="136"/>
                  </a:lnTo>
                  <a:lnTo>
                    <a:pt x="146" y="140"/>
                  </a:lnTo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6"/>
            <p:cNvSpPr/>
            <p:nvPr/>
          </p:nvSpPr>
          <p:spPr bwMode="auto">
            <a:xfrm>
              <a:off x="9507" y="7371"/>
              <a:ext cx="751" cy="922"/>
            </a:xfrm>
            <a:custGeom>
              <a:avLst/>
              <a:gdLst>
                <a:gd name="T0" fmla="*/ 4 w 150"/>
                <a:gd name="T1" fmla="*/ 74 h 184"/>
                <a:gd name="T2" fmla="*/ 16 w 150"/>
                <a:gd name="T3" fmla="*/ 66 h 184"/>
                <a:gd name="T4" fmla="*/ 30 w 150"/>
                <a:gd name="T5" fmla="*/ 48 h 184"/>
                <a:gd name="T6" fmla="*/ 46 w 150"/>
                <a:gd name="T7" fmla="*/ 2 h 184"/>
                <a:gd name="T8" fmla="*/ 48 w 150"/>
                <a:gd name="T9" fmla="*/ 0 h 184"/>
                <a:gd name="T10" fmla="*/ 54 w 150"/>
                <a:gd name="T11" fmla="*/ 2 h 184"/>
                <a:gd name="T12" fmla="*/ 56 w 150"/>
                <a:gd name="T13" fmla="*/ 30 h 184"/>
                <a:gd name="T14" fmla="*/ 62 w 150"/>
                <a:gd name="T15" fmla="*/ 28 h 184"/>
                <a:gd name="T16" fmla="*/ 78 w 150"/>
                <a:gd name="T17" fmla="*/ 28 h 184"/>
                <a:gd name="T18" fmla="*/ 88 w 150"/>
                <a:gd name="T19" fmla="*/ 34 h 184"/>
                <a:gd name="T20" fmla="*/ 96 w 150"/>
                <a:gd name="T21" fmla="*/ 40 h 184"/>
                <a:gd name="T22" fmla="*/ 106 w 150"/>
                <a:gd name="T23" fmla="*/ 40 h 184"/>
                <a:gd name="T24" fmla="*/ 106 w 150"/>
                <a:gd name="T25" fmla="*/ 36 h 184"/>
                <a:gd name="T26" fmla="*/ 112 w 150"/>
                <a:gd name="T27" fmla="*/ 24 h 184"/>
                <a:gd name="T28" fmla="*/ 124 w 150"/>
                <a:gd name="T29" fmla="*/ 20 h 184"/>
                <a:gd name="T30" fmla="*/ 122 w 150"/>
                <a:gd name="T31" fmla="*/ 48 h 184"/>
                <a:gd name="T32" fmla="*/ 124 w 150"/>
                <a:gd name="T33" fmla="*/ 50 h 184"/>
                <a:gd name="T34" fmla="*/ 132 w 150"/>
                <a:gd name="T35" fmla="*/ 58 h 184"/>
                <a:gd name="T36" fmla="*/ 134 w 150"/>
                <a:gd name="T37" fmla="*/ 72 h 184"/>
                <a:gd name="T38" fmla="*/ 148 w 150"/>
                <a:gd name="T39" fmla="*/ 132 h 184"/>
                <a:gd name="T40" fmla="*/ 150 w 150"/>
                <a:gd name="T41" fmla="*/ 136 h 184"/>
                <a:gd name="T42" fmla="*/ 150 w 150"/>
                <a:gd name="T43" fmla="*/ 144 h 184"/>
                <a:gd name="T44" fmla="*/ 146 w 150"/>
                <a:gd name="T45" fmla="*/ 156 h 184"/>
                <a:gd name="T46" fmla="*/ 128 w 150"/>
                <a:gd name="T47" fmla="*/ 162 h 184"/>
                <a:gd name="T48" fmla="*/ 114 w 150"/>
                <a:gd name="T49" fmla="*/ 158 h 184"/>
                <a:gd name="T50" fmla="*/ 98 w 150"/>
                <a:gd name="T51" fmla="*/ 160 h 184"/>
                <a:gd name="T52" fmla="*/ 94 w 150"/>
                <a:gd name="T53" fmla="*/ 162 h 184"/>
                <a:gd name="T54" fmla="*/ 80 w 150"/>
                <a:gd name="T55" fmla="*/ 180 h 184"/>
                <a:gd name="T56" fmla="*/ 70 w 150"/>
                <a:gd name="T57" fmla="*/ 184 h 184"/>
                <a:gd name="T58" fmla="*/ 58 w 150"/>
                <a:gd name="T59" fmla="*/ 180 h 184"/>
                <a:gd name="T60" fmla="*/ 46 w 150"/>
                <a:gd name="T61" fmla="*/ 172 h 184"/>
                <a:gd name="T62" fmla="*/ 28 w 150"/>
                <a:gd name="T63" fmla="*/ 166 h 184"/>
                <a:gd name="T64" fmla="*/ 20 w 150"/>
                <a:gd name="T65" fmla="*/ 162 h 184"/>
                <a:gd name="T66" fmla="*/ 20 w 150"/>
                <a:gd name="T67" fmla="*/ 144 h 184"/>
                <a:gd name="T68" fmla="*/ 16 w 150"/>
                <a:gd name="T69" fmla="*/ 126 h 184"/>
                <a:gd name="T70" fmla="*/ 4 w 150"/>
                <a:gd name="T71" fmla="*/ 106 h 184"/>
                <a:gd name="T72" fmla="*/ 2 w 150"/>
                <a:gd name="T73" fmla="*/ 96 h 184"/>
                <a:gd name="T74" fmla="*/ 2 w 150"/>
                <a:gd name="T75" fmla="*/ 80 h 184"/>
                <a:gd name="T76" fmla="*/ 4 w 150"/>
                <a:gd name="T77" fmla="*/ 74 h 1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0" h="184">
                  <a:moveTo>
                    <a:pt x="4" y="74"/>
                  </a:moveTo>
                  <a:lnTo>
                    <a:pt x="4" y="74"/>
                  </a:lnTo>
                  <a:lnTo>
                    <a:pt x="10" y="70"/>
                  </a:lnTo>
                  <a:lnTo>
                    <a:pt x="16" y="66"/>
                  </a:lnTo>
                  <a:lnTo>
                    <a:pt x="26" y="56"/>
                  </a:lnTo>
                  <a:lnTo>
                    <a:pt x="30" y="48"/>
                  </a:lnTo>
                  <a:lnTo>
                    <a:pt x="32" y="44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4" y="2"/>
                  </a:lnTo>
                  <a:lnTo>
                    <a:pt x="58" y="10"/>
                  </a:lnTo>
                  <a:lnTo>
                    <a:pt x="56" y="30"/>
                  </a:lnTo>
                  <a:lnTo>
                    <a:pt x="62" y="28"/>
                  </a:lnTo>
                  <a:lnTo>
                    <a:pt x="68" y="26"/>
                  </a:lnTo>
                  <a:lnTo>
                    <a:pt x="78" y="28"/>
                  </a:lnTo>
                  <a:lnTo>
                    <a:pt x="84" y="32"/>
                  </a:lnTo>
                  <a:lnTo>
                    <a:pt x="88" y="34"/>
                  </a:lnTo>
                  <a:lnTo>
                    <a:pt x="96" y="40"/>
                  </a:lnTo>
                  <a:lnTo>
                    <a:pt x="102" y="42"/>
                  </a:lnTo>
                  <a:lnTo>
                    <a:pt x="106" y="40"/>
                  </a:lnTo>
                  <a:lnTo>
                    <a:pt x="106" y="36"/>
                  </a:lnTo>
                  <a:lnTo>
                    <a:pt x="108" y="30"/>
                  </a:lnTo>
                  <a:lnTo>
                    <a:pt x="112" y="24"/>
                  </a:lnTo>
                  <a:lnTo>
                    <a:pt x="118" y="20"/>
                  </a:lnTo>
                  <a:lnTo>
                    <a:pt x="124" y="20"/>
                  </a:lnTo>
                  <a:lnTo>
                    <a:pt x="124" y="22"/>
                  </a:lnTo>
                  <a:lnTo>
                    <a:pt x="122" y="48"/>
                  </a:lnTo>
                  <a:lnTo>
                    <a:pt x="124" y="50"/>
                  </a:lnTo>
                  <a:lnTo>
                    <a:pt x="130" y="54"/>
                  </a:lnTo>
                  <a:lnTo>
                    <a:pt x="132" y="58"/>
                  </a:lnTo>
                  <a:lnTo>
                    <a:pt x="134" y="64"/>
                  </a:lnTo>
                  <a:lnTo>
                    <a:pt x="134" y="72"/>
                  </a:lnTo>
                  <a:lnTo>
                    <a:pt x="134" y="84"/>
                  </a:lnTo>
                  <a:lnTo>
                    <a:pt x="148" y="132"/>
                  </a:lnTo>
                  <a:lnTo>
                    <a:pt x="150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6" y="156"/>
                  </a:lnTo>
                  <a:lnTo>
                    <a:pt x="138" y="160"/>
                  </a:lnTo>
                  <a:lnTo>
                    <a:pt x="128" y="162"/>
                  </a:lnTo>
                  <a:lnTo>
                    <a:pt x="114" y="158"/>
                  </a:lnTo>
                  <a:lnTo>
                    <a:pt x="104" y="158"/>
                  </a:lnTo>
                  <a:lnTo>
                    <a:pt x="98" y="160"/>
                  </a:lnTo>
                  <a:lnTo>
                    <a:pt x="94" y="162"/>
                  </a:lnTo>
                  <a:lnTo>
                    <a:pt x="88" y="172"/>
                  </a:lnTo>
                  <a:lnTo>
                    <a:pt x="80" y="180"/>
                  </a:lnTo>
                  <a:lnTo>
                    <a:pt x="76" y="182"/>
                  </a:lnTo>
                  <a:lnTo>
                    <a:pt x="70" y="184"/>
                  </a:lnTo>
                  <a:lnTo>
                    <a:pt x="64" y="184"/>
                  </a:lnTo>
                  <a:lnTo>
                    <a:pt x="58" y="180"/>
                  </a:lnTo>
                  <a:lnTo>
                    <a:pt x="46" y="172"/>
                  </a:lnTo>
                  <a:lnTo>
                    <a:pt x="36" y="168"/>
                  </a:lnTo>
                  <a:lnTo>
                    <a:pt x="28" y="166"/>
                  </a:lnTo>
                  <a:lnTo>
                    <a:pt x="20" y="162"/>
                  </a:lnTo>
                  <a:lnTo>
                    <a:pt x="22" y="156"/>
                  </a:lnTo>
                  <a:lnTo>
                    <a:pt x="20" y="144"/>
                  </a:lnTo>
                  <a:lnTo>
                    <a:pt x="20" y="136"/>
                  </a:lnTo>
                  <a:lnTo>
                    <a:pt x="16" y="126"/>
                  </a:lnTo>
                  <a:lnTo>
                    <a:pt x="12" y="116"/>
                  </a:lnTo>
                  <a:lnTo>
                    <a:pt x="4" y="106"/>
                  </a:lnTo>
                  <a:lnTo>
                    <a:pt x="2" y="96"/>
                  </a:lnTo>
                  <a:lnTo>
                    <a:pt x="0" y="86"/>
                  </a:lnTo>
                  <a:lnTo>
                    <a:pt x="2" y="80"/>
                  </a:lnTo>
                  <a:lnTo>
                    <a:pt x="4" y="7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7"/>
            <p:cNvSpPr/>
            <p:nvPr/>
          </p:nvSpPr>
          <p:spPr bwMode="auto">
            <a:xfrm>
              <a:off x="7099" y="4116"/>
              <a:ext cx="1152" cy="1363"/>
            </a:xfrm>
            <a:custGeom>
              <a:avLst/>
              <a:gdLst>
                <a:gd name="T0" fmla="*/ 230 w 230"/>
                <a:gd name="T1" fmla="*/ 0 h 272"/>
                <a:gd name="T2" fmla="*/ 230 w 230"/>
                <a:gd name="T3" fmla="*/ 0 h 272"/>
                <a:gd name="T4" fmla="*/ 224 w 230"/>
                <a:gd name="T5" fmla="*/ 12 h 272"/>
                <a:gd name="T6" fmla="*/ 210 w 230"/>
                <a:gd name="T7" fmla="*/ 42 h 272"/>
                <a:gd name="T8" fmla="*/ 200 w 230"/>
                <a:gd name="T9" fmla="*/ 56 h 272"/>
                <a:gd name="T10" fmla="*/ 190 w 230"/>
                <a:gd name="T11" fmla="*/ 68 h 272"/>
                <a:gd name="T12" fmla="*/ 184 w 230"/>
                <a:gd name="T13" fmla="*/ 72 h 272"/>
                <a:gd name="T14" fmla="*/ 178 w 230"/>
                <a:gd name="T15" fmla="*/ 76 h 272"/>
                <a:gd name="T16" fmla="*/ 172 w 230"/>
                <a:gd name="T17" fmla="*/ 78 h 272"/>
                <a:gd name="T18" fmla="*/ 166 w 230"/>
                <a:gd name="T19" fmla="*/ 76 h 272"/>
                <a:gd name="T20" fmla="*/ 166 w 230"/>
                <a:gd name="T21" fmla="*/ 76 h 272"/>
                <a:gd name="T22" fmla="*/ 160 w 230"/>
                <a:gd name="T23" fmla="*/ 76 h 272"/>
                <a:gd name="T24" fmla="*/ 156 w 230"/>
                <a:gd name="T25" fmla="*/ 78 h 272"/>
                <a:gd name="T26" fmla="*/ 148 w 230"/>
                <a:gd name="T27" fmla="*/ 82 h 272"/>
                <a:gd name="T28" fmla="*/ 142 w 230"/>
                <a:gd name="T29" fmla="*/ 88 h 272"/>
                <a:gd name="T30" fmla="*/ 134 w 230"/>
                <a:gd name="T31" fmla="*/ 98 h 272"/>
                <a:gd name="T32" fmla="*/ 126 w 230"/>
                <a:gd name="T33" fmla="*/ 112 h 272"/>
                <a:gd name="T34" fmla="*/ 120 w 230"/>
                <a:gd name="T35" fmla="*/ 132 h 272"/>
                <a:gd name="T36" fmla="*/ 120 w 230"/>
                <a:gd name="T37" fmla="*/ 132 h 272"/>
                <a:gd name="T38" fmla="*/ 120 w 230"/>
                <a:gd name="T39" fmla="*/ 136 h 272"/>
                <a:gd name="T40" fmla="*/ 120 w 230"/>
                <a:gd name="T41" fmla="*/ 144 h 272"/>
                <a:gd name="T42" fmla="*/ 118 w 230"/>
                <a:gd name="T43" fmla="*/ 148 h 272"/>
                <a:gd name="T44" fmla="*/ 114 w 230"/>
                <a:gd name="T45" fmla="*/ 154 h 272"/>
                <a:gd name="T46" fmla="*/ 108 w 230"/>
                <a:gd name="T47" fmla="*/ 158 h 272"/>
                <a:gd name="T48" fmla="*/ 100 w 230"/>
                <a:gd name="T49" fmla="*/ 164 h 272"/>
                <a:gd name="T50" fmla="*/ 100 w 230"/>
                <a:gd name="T51" fmla="*/ 164 h 272"/>
                <a:gd name="T52" fmla="*/ 94 w 230"/>
                <a:gd name="T53" fmla="*/ 168 h 272"/>
                <a:gd name="T54" fmla="*/ 84 w 230"/>
                <a:gd name="T55" fmla="*/ 176 h 272"/>
                <a:gd name="T56" fmla="*/ 78 w 230"/>
                <a:gd name="T57" fmla="*/ 180 h 272"/>
                <a:gd name="T58" fmla="*/ 76 w 230"/>
                <a:gd name="T59" fmla="*/ 186 h 272"/>
                <a:gd name="T60" fmla="*/ 78 w 230"/>
                <a:gd name="T61" fmla="*/ 192 h 272"/>
                <a:gd name="T62" fmla="*/ 82 w 230"/>
                <a:gd name="T63" fmla="*/ 196 h 272"/>
                <a:gd name="T64" fmla="*/ 82 w 230"/>
                <a:gd name="T65" fmla="*/ 196 h 272"/>
                <a:gd name="T66" fmla="*/ 88 w 230"/>
                <a:gd name="T67" fmla="*/ 200 h 272"/>
                <a:gd name="T68" fmla="*/ 92 w 230"/>
                <a:gd name="T69" fmla="*/ 204 h 272"/>
                <a:gd name="T70" fmla="*/ 92 w 230"/>
                <a:gd name="T71" fmla="*/ 210 h 272"/>
                <a:gd name="T72" fmla="*/ 92 w 230"/>
                <a:gd name="T73" fmla="*/ 214 h 272"/>
                <a:gd name="T74" fmla="*/ 86 w 230"/>
                <a:gd name="T75" fmla="*/ 218 h 272"/>
                <a:gd name="T76" fmla="*/ 84 w 230"/>
                <a:gd name="T77" fmla="*/ 220 h 272"/>
                <a:gd name="T78" fmla="*/ 82 w 230"/>
                <a:gd name="T79" fmla="*/ 220 h 272"/>
                <a:gd name="T80" fmla="*/ 82 w 230"/>
                <a:gd name="T81" fmla="*/ 220 h 272"/>
                <a:gd name="T82" fmla="*/ 78 w 230"/>
                <a:gd name="T83" fmla="*/ 218 h 272"/>
                <a:gd name="T84" fmla="*/ 70 w 230"/>
                <a:gd name="T85" fmla="*/ 218 h 272"/>
                <a:gd name="T86" fmla="*/ 64 w 230"/>
                <a:gd name="T87" fmla="*/ 220 h 272"/>
                <a:gd name="T88" fmla="*/ 60 w 230"/>
                <a:gd name="T89" fmla="*/ 222 h 272"/>
                <a:gd name="T90" fmla="*/ 58 w 230"/>
                <a:gd name="T91" fmla="*/ 224 h 272"/>
                <a:gd name="T92" fmla="*/ 56 w 230"/>
                <a:gd name="T93" fmla="*/ 230 h 272"/>
                <a:gd name="T94" fmla="*/ 56 w 230"/>
                <a:gd name="T95" fmla="*/ 230 h 272"/>
                <a:gd name="T96" fmla="*/ 58 w 230"/>
                <a:gd name="T97" fmla="*/ 252 h 272"/>
                <a:gd name="T98" fmla="*/ 60 w 230"/>
                <a:gd name="T99" fmla="*/ 260 h 272"/>
                <a:gd name="T100" fmla="*/ 60 w 230"/>
                <a:gd name="T101" fmla="*/ 260 h 272"/>
                <a:gd name="T102" fmla="*/ 62 w 230"/>
                <a:gd name="T103" fmla="*/ 262 h 272"/>
                <a:gd name="T104" fmla="*/ 62 w 230"/>
                <a:gd name="T105" fmla="*/ 266 h 272"/>
                <a:gd name="T106" fmla="*/ 62 w 230"/>
                <a:gd name="T107" fmla="*/ 268 h 272"/>
                <a:gd name="T108" fmla="*/ 58 w 230"/>
                <a:gd name="T109" fmla="*/ 268 h 272"/>
                <a:gd name="T110" fmla="*/ 46 w 230"/>
                <a:gd name="T111" fmla="*/ 264 h 272"/>
                <a:gd name="T112" fmla="*/ 46 w 230"/>
                <a:gd name="T113" fmla="*/ 264 h 272"/>
                <a:gd name="T114" fmla="*/ 28 w 230"/>
                <a:gd name="T115" fmla="*/ 264 h 272"/>
                <a:gd name="T116" fmla="*/ 12 w 230"/>
                <a:gd name="T117" fmla="*/ 266 h 272"/>
                <a:gd name="T118" fmla="*/ 6 w 230"/>
                <a:gd name="T119" fmla="*/ 270 h 272"/>
                <a:gd name="T120" fmla="*/ 0 w 230"/>
                <a:gd name="T121" fmla="*/ 272 h 2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0" h="272">
                  <a:moveTo>
                    <a:pt x="230" y="0"/>
                  </a:moveTo>
                  <a:lnTo>
                    <a:pt x="230" y="0"/>
                  </a:lnTo>
                  <a:lnTo>
                    <a:pt x="224" y="12"/>
                  </a:lnTo>
                  <a:lnTo>
                    <a:pt x="210" y="42"/>
                  </a:lnTo>
                  <a:lnTo>
                    <a:pt x="200" y="56"/>
                  </a:lnTo>
                  <a:lnTo>
                    <a:pt x="190" y="68"/>
                  </a:lnTo>
                  <a:lnTo>
                    <a:pt x="184" y="72"/>
                  </a:lnTo>
                  <a:lnTo>
                    <a:pt x="178" y="76"/>
                  </a:lnTo>
                  <a:lnTo>
                    <a:pt x="172" y="78"/>
                  </a:lnTo>
                  <a:lnTo>
                    <a:pt x="166" y="76"/>
                  </a:lnTo>
                  <a:lnTo>
                    <a:pt x="160" y="76"/>
                  </a:lnTo>
                  <a:lnTo>
                    <a:pt x="156" y="78"/>
                  </a:lnTo>
                  <a:lnTo>
                    <a:pt x="148" y="82"/>
                  </a:lnTo>
                  <a:lnTo>
                    <a:pt x="142" y="88"/>
                  </a:lnTo>
                  <a:lnTo>
                    <a:pt x="134" y="98"/>
                  </a:lnTo>
                  <a:lnTo>
                    <a:pt x="126" y="112"/>
                  </a:lnTo>
                  <a:lnTo>
                    <a:pt x="120" y="132"/>
                  </a:lnTo>
                  <a:lnTo>
                    <a:pt x="120" y="136"/>
                  </a:lnTo>
                  <a:lnTo>
                    <a:pt x="120" y="144"/>
                  </a:lnTo>
                  <a:lnTo>
                    <a:pt x="118" y="148"/>
                  </a:lnTo>
                  <a:lnTo>
                    <a:pt x="114" y="154"/>
                  </a:lnTo>
                  <a:lnTo>
                    <a:pt x="108" y="158"/>
                  </a:lnTo>
                  <a:lnTo>
                    <a:pt x="100" y="164"/>
                  </a:lnTo>
                  <a:lnTo>
                    <a:pt x="94" y="168"/>
                  </a:lnTo>
                  <a:lnTo>
                    <a:pt x="84" y="176"/>
                  </a:lnTo>
                  <a:lnTo>
                    <a:pt x="78" y="180"/>
                  </a:lnTo>
                  <a:lnTo>
                    <a:pt x="76" y="186"/>
                  </a:lnTo>
                  <a:lnTo>
                    <a:pt x="78" y="192"/>
                  </a:lnTo>
                  <a:lnTo>
                    <a:pt x="82" y="196"/>
                  </a:lnTo>
                  <a:lnTo>
                    <a:pt x="88" y="200"/>
                  </a:lnTo>
                  <a:lnTo>
                    <a:pt x="92" y="204"/>
                  </a:lnTo>
                  <a:lnTo>
                    <a:pt x="92" y="210"/>
                  </a:lnTo>
                  <a:lnTo>
                    <a:pt x="92" y="214"/>
                  </a:lnTo>
                  <a:lnTo>
                    <a:pt x="86" y="218"/>
                  </a:lnTo>
                  <a:lnTo>
                    <a:pt x="84" y="220"/>
                  </a:lnTo>
                  <a:lnTo>
                    <a:pt x="82" y="220"/>
                  </a:lnTo>
                  <a:lnTo>
                    <a:pt x="78" y="218"/>
                  </a:lnTo>
                  <a:lnTo>
                    <a:pt x="70" y="218"/>
                  </a:lnTo>
                  <a:lnTo>
                    <a:pt x="64" y="220"/>
                  </a:lnTo>
                  <a:lnTo>
                    <a:pt x="60" y="222"/>
                  </a:lnTo>
                  <a:lnTo>
                    <a:pt x="58" y="224"/>
                  </a:lnTo>
                  <a:lnTo>
                    <a:pt x="56" y="230"/>
                  </a:lnTo>
                  <a:lnTo>
                    <a:pt x="58" y="252"/>
                  </a:lnTo>
                  <a:lnTo>
                    <a:pt x="60" y="260"/>
                  </a:lnTo>
                  <a:lnTo>
                    <a:pt x="62" y="262"/>
                  </a:lnTo>
                  <a:lnTo>
                    <a:pt x="62" y="266"/>
                  </a:lnTo>
                  <a:lnTo>
                    <a:pt x="62" y="268"/>
                  </a:lnTo>
                  <a:lnTo>
                    <a:pt x="58" y="268"/>
                  </a:lnTo>
                  <a:lnTo>
                    <a:pt x="46" y="264"/>
                  </a:lnTo>
                  <a:lnTo>
                    <a:pt x="28" y="264"/>
                  </a:lnTo>
                  <a:lnTo>
                    <a:pt x="12" y="266"/>
                  </a:lnTo>
                  <a:lnTo>
                    <a:pt x="6" y="270"/>
                  </a:lnTo>
                  <a:lnTo>
                    <a:pt x="0" y="272"/>
                  </a:lnTo>
                </a:path>
              </a:pathLst>
            </a:custGeom>
            <a:noFill/>
            <a:ln w="127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8"/>
            <p:cNvSpPr/>
            <p:nvPr/>
          </p:nvSpPr>
          <p:spPr bwMode="auto">
            <a:xfrm>
              <a:off x="6408" y="6200"/>
              <a:ext cx="341" cy="2405"/>
            </a:xfrm>
            <a:custGeom>
              <a:avLst/>
              <a:gdLst>
                <a:gd name="T0" fmla="*/ 68 w 68"/>
                <a:gd name="T1" fmla="*/ 466 h 480"/>
                <a:gd name="T2" fmla="*/ 50 w 68"/>
                <a:gd name="T3" fmla="*/ 470 h 480"/>
                <a:gd name="T4" fmla="*/ 38 w 68"/>
                <a:gd name="T5" fmla="*/ 478 h 480"/>
                <a:gd name="T6" fmla="*/ 18 w 68"/>
                <a:gd name="T7" fmla="*/ 480 h 480"/>
                <a:gd name="T8" fmla="*/ 6 w 68"/>
                <a:gd name="T9" fmla="*/ 474 h 480"/>
                <a:gd name="T10" fmla="*/ 4 w 68"/>
                <a:gd name="T11" fmla="*/ 456 h 480"/>
                <a:gd name="T12" fmla="*/ 8 w 68"/>
                <a:gd name="T13" fmla="*/ 454 h 480"/>
                <a:gd name="T14" fmla="*/ 12 w 68"/>
                <a:gd name="T15" fmla="*/ 438 h 480"/>
                <a:gd name="T16" fmla="*/ 12 w 68"/>
                <a:gd name="T17" fmla="*/ 424 h 480"/>
                <a:gd name="T18" fmla="*/ 6 w 68"/>
                <a:gd name="T19" fmla="*/ 416 h 480"/>
                <a:gd name="T20" fmla="*/ 0 w 68"/>
                <a:gd name="T21" fmla="*/ 400 h 480"/>
                <a:gd name="T22" fmla="*/ 2 w 68"/>
                <a:gd name="T23" fmla="*/ 390 h 480"/>
                <a:gd name="T24" fmla="*/ 12 w 68"/>
                <a:gd name="T25" fmla="*/ 380 h 480"/>
                <a:gd name="T26" fmla="*/ 14 w 68"/>
                <a:gd name="T27" fmla="*/ 380 h 480"/>
                <a:gd name="T28" fmla="*/ 22 w 68"/>
                <a:gd name="T29" fmla="*/ 368 h 480"/>
                <a:gd name="T30" fmla="*/ 24 w 68"/>
                <a:gd name="T31" fmla="*/ 352 h 480"/>
                <a:gd name="T32" fmla="*/ 24 w 68"/>
                <a:gd name="T33" fmla="*/ 338 h 480"/>
                <a:gd name="T34" fmla="*/ 22 w 68"/>
                <a:gd name="T35" fmla="*/ 316 h 480"/>
                <a:gd name="T36" fmla="*/ 24 w 68"/>
                <a:gd name="T37" fmla="*/ 300 h 480"/>
                <a:gd name="T38" fmla="*/ 32 w 68"/>
                <a:gd name="T39" fmla="*/ 292 h 480"/>
                <a:gd name="T40" fmla="*/ 38 w 68"/>
                <a:gd name="T41" fmla="*/ 288 h 480"/>
                <a:gd name="T42" fmla="*/ 50 w 68"/>
                <a:gd name="T43" fmla="*/ 274 h 480"/>
                <a:gd name="T44" fmla="*/ 52 w 68"/>
                <a:gd name="T45" fmla="*/ 240 h 480"/>
                <a:gd name="T46" fmla="*/ 52 w 68"/>
                <a:gd name="T47" fmla="*/ 222 h 480"/>
                <a:gd name="T48" fmla="*/ 46 w 68"/>
                <a:gd name="T49" fmla="*/ 206 h 480"/>
                <a:gd name="T50" fmla="*/ 34 w 68"/>
                <a:gd name="T51" fmla="*/ 200 h 480"/>
                <a:gd name="T52" fmla="*/ 26 w 68"/>
                <a:gd name="T53" fmla="*/ 200 h 480"/>
                <a:gd name="T54" fmla="*/ 22 w 68"/>
                <a:gd name="T55" fmla="*/ 200 h 480"/>
                <a:gd name="T56" fmla="*/ 22 w 68"/>
                <a:gd name="T57" fmla="*/ 194 h 480"/>
                <a:gd name="T58" fmla="*/ 32 w 68"/>
                <a:gd name="T59" fmla="*/ 172 h 480"/>
                <a:gd name="T60" fmla="*/ 52 w 68"/>
                <a:gd name="T61" fmla="*/ 142 h 480"/>
                <a:gd name="T62" fmla="*/ 56 w 68"/>
                <a:gd name="T63" fmla="*/ 118 h 480"/>
                <a:gd name="T64" fmla="*/ 58 w 68"/>
                <a:gd name="T65" fmla="*/ 102 h 480"/>
                <a:gd name="T66" fmla="*/ 68 w 68"/>
                <a:gd name="T67" fmla="*/ 78 h 480"/>
                <a:gd name="T68" fmla="*/ 66 w 68"/>
                <a:gd name="T69" fmla="*/ 72 h 480"/>
                <a:gd name="T70" fmla="*/ 62 w 68"/>
                <a:gd name="T71" fmla="*/ 58 h 480"/>
                <a:gd name="T72" fmla="*/ 48 w 68"/>
                <a:gd name="T73" fmla="*/ 36 h 480"/>
                <a:gd name="T74" fmla="*/ 42 w 68"/>
                <a:gd name="T75" fmla="*/ 28 h 480"/>
                <a:gd name="T76" fmla="*/ 42 w 68"/>
                <a:gd name="T77" fmla="*/ 0 h 4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8" h="480">
                  <a:moveTo>
                    <a:pt x="68" y="466"/>
                  </a:moveTo>
                  <a:lnTo>
                    <a:pt x="68" y="466"/>
                  </a:lnTo>
                  <a:lnTo>
                    <a:pt x="60" y="466"/>
                  </a:lnTo>
                  <a:lnTo>
                    <a:pt x="50" y="470"/>
                  </a:lnTo>
                  <a:lnTo>
                    <a:pt x="38" y="478"/>
                  </a:lnTo>
                  <a:lnTo>
                    <a:pt x="32" y="480"/>
                  </a:lnTo>
                  <a:lnTo>
                    <a:pt x="18" y="480"/>
                  </a:lnTo>
                  <a:lnTo>
                    <a:pt x="12" y="478"/>
                  </a:lnTo>
                  <a:lnTo>
                    <a:pt x="6" y="474"/>
                  </a:lnTo>
                  <a:lnTo>
                    <a:pt x="4" y="468"/>
                  </a:lnTo>
                  <a:lnTo>
                    <a:pt x="4" y="456"/>
                  </a:lnTo>
                  <a:lnTo>
                    <a:pt x="8" y="454"/>
                  </a:lnTo>
                  <a:lnTo>
                    <a:pt x="12" y="444"/>
                  </a:lnTo>
                  <a:lnTo>
                    <a:pt x="12" y="438"/>
                  </a:lnTo>
                  <a:lnTo>
                    <a:pt x="14" y="432"/>
                  </a:lnTo>
                  <a:lnTo>
                    <a:pt x="12" y="424"/>
                  </a:lnTo>
                  <a:lnTo>
                    <a:pt x="6" y="416"/>
                  </a:lnTo>
                  <a:lnTo>
                    <a:pt x="2" y="408"/>
                  </a:lnTo>
                  <a:lnTo>
                    <a:pt x="0" y="400"/>
                  </a:lnTo>
                  <a:lnTo>
                    <a:pt x="2" y="394"/>
                  </a:lnTo>
                  <a:lnTo>
                    <a:pt x="2" y="390"/>
                  </a:lnTo>
                  <a:lnTo>
                    <a:pt x="8" y="384"/>
                  </a:lnTo>
                  <a:lnTo>
                    <a:pt x="12" y="380"/>
                  </a:lnTo>
                  <a:lnTo>
                    <a:pt x="14" y="380"/>
                  </a:lnTo>
                  <a:lnTo>
                    <a:pt x="20" y="374"/>
                  </a:lnTo>
                  <a:lnTo>
                    <a:pt x="22" y="368"/>
                  </a:lnTo>
                  <a:lnTo>
                    <a:pt x="24" y="360"/>
                  </a:lnTo>
                  <a:lnTo>
                    <a:pt x="24" y="352"/>
                  </a:lnTo>
                  <a:lnTo>
                    <a:pt x="24" y="338"/>
                  </a:lnTo>
                  <a:lnTo>
                    <a:pt x="22" y="326"/>
                  </a:lnTo>
                  <a:lnTo>
                    <a:pt x="22" y="316"/>
                  </a:lnTo>
                  <a:lnTo>
                    <a:pt x="22" y="308"/>
                  </a:lnTo>
                  <a:lnTo>
                    <a:pt x="24" y="300"/>
                  </a:lnTo>
                  <a:lnTo>
                    <a:pt x="28" y="296"/>
                  </a:lnTo>
                  <a:lnTo>
                    <a:pt x="32" y="292"/>
                  </a:lnTo>
                  <a:lnTo>
                    <a:pt x="38" y="288"/>
                  </a:lnTo>
                  <a:lnTo>
                    <a:pt x="44" y="284"/>
                  </a:lnTo>
                  <a:lnTo>
                    <a:pt x="50" y="274"/>
                  </a:lnTo>
                  <a:lnTo>
                    <a:pt x="52" y="260"/>
                  </a:lnTo>
                  <a:lnTo>
                    <a:pt x="52" y="240"/>
                  </a:lnTo>
                  <a:lnTo>
                    <a:pt x="52" y="222"/>
                  </a:lnTo>
                  <a:lnTo>
                    <a:pt x="48" y="210"/>
                  </a:lnTo>
                  <a:lnTo>
                    <a:pt x="46" y="206"/>
                  </a:lnTo>
                  <a:lnTo>
                    <a:pt x="40" y="202"/>
                  </a:lnTo>
                  <a:lnTo>
                    <a:pt x="34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2" y="200"/>
                  </a:lnTo>
                  <a:lnTo>
                    <a:pt x="22" y="198"/>
                  </a:lnTo>
                  <a:lnTo>
                    <a:pt x="22" y="194"/>
                  </a:lnTo>
                  <a:lnTo>
                    <a:pt x="22" y="190"/>
                  </a:lnTo>
                  <a:lnTo>
                    <a:pt x="32" y="172"/>
                  </a:lnTo>
                  <a:lnTo>
                    <a:pt x="52" y="142"/>
                  </a:lnTo>
                  <a:lnTo>
                    <a:pt x="56" y="132"/>
                  </a:lnTo>
                  <a:lnTo>
                    <a:pt x="56" y="118"/>
                  </a:lnTo>
                  <a:lnTo>
                    <a:pt x="58" y="102"/>
                  </a:lnTo>
                  <a:lnTo>
                    <a:pt x="62" y="90"/>
                  </a:lnTo>
                  <a:lnTo>
                    <a:pt x="68" y="78"/>
                  </a:lnTo>
                  <a:lnTo>
                    <a:pt x="66" y="72"/>
                  </a:lnTo>
                  <a:lnTo>
                    <a:pt x="66" y="68"/>
                  </a:lnTo>
                  <a:lnTo>
                    <a:pt x="62" y="5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2" y="28"/>
                  </a:lnTo>
                  <a:lnTo>
                    <a:pt x="40" y="18"/>
                  </a:lnTo>
                  <a:lnTo>
                    <a:pt x="42" y="0"/>
                  </a:lnTo>
                </a:path>
              </a:pathLst>
            </a:custGeom>
            <a:noFill/>
            <a:ln w="12700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3743" y="6170"/>
              <a:ext cx="3146" cy="3788"/>
            </a:xfrm>
            <a:custGeom>
              <a:avLst/>
              <a:gdLst>
                <a:gd name="T0" fmla="*/ 598 w 628"/>
                <a:gd name="T1" fmla="*/ 488 h 756"/>
                <a:gd name="T2" fmla="*/ 582 w 628"/>
                <a:gd name="T3" fmla="*/ 476 h 756"/>
                <a:gd name="T4" fmla="*/ 536 w 628"/>
                <a:gd name="T5" fmla="*/ 474 h 756"/>
                <a:gd name="T6" fmla="*/ 544 w 628"/>
                <a:gd name="T7" fmla="*/ 430 h 756"/>
                <a:gd name="T8" fmla="*/ 540 w 628"/>
                <a:gd name="T9" fmla="*/ 390 h 756"/>
                <a:gd name="T10" fmla="*/ 558 w 628"/>
                <a:gd name="T11" fmla="*/ 358 h 756"/>
                <a:gd name="T12" fmla="*/ 560 w 628"/>
                <a:gd name="T13" fmla="*/ 302 h 756"/>
                <a:gd name="T14" fmla="*/ 584 w 628"/>
                <a:gd name="T15" fmla="*/ 248 h 756"/>
                <a:gd name="T16" fmla="*/ 558 w 628"/>
                <a:gd name="T17" fmla="*/ 206 h 756"/>
                <a:gd name="T18" fmla="*/ 564 w 628"/>
                <a:gd name="T19" fmla="*/ 178 h 756"/>
                <a:gd name="T20" fmla="*/ 594 w 628"/>
                <a:gd name="T21" fmla="*/ 96 h 756"/>
                <a:gd name="T22" fmla="*/ 580 w 628"/>
                <a:gd name="T23" fmla="*/ 42 h 756"/>
                <a:gd name="T24" fmla="*/ 568 w 628"/>
                <a:gd name="T25" fmla="*/ 2 h 756"/>
                <a:gd name="T26" fmla="*/ 516 w 628"/>
                <a:gd name="T27" fmla="*/ 22 h 756"/>
                <a:gd name="T28" fmla="*/ 512 w 628"/>
                <a:gd name="T29" fmla="*/ 84 h 756"/>
                <a:gd name="T30" fmla="*/ 494 w 628"/>
                <a:gd name="T31" fmla="*/ 112 h 756"/>
                <a:gd name="T32" fmla="*/ 492 w 628"/>
                <a:gd name="T33" fmla="*/ 184 h 756"/>
                <a:gd name="T34" fmla="*/ 448 w 628"/>
                <a:gd name="T35" fmla="*/ 180 h 756"/>
                <a:gd name="T36" fmla="*/ 364 w 628"/>
                <a:gd name="T37" fmla="*/ 216 h 756"/>
                <a:gd name="T38" fmla="*/ 330 w 628"/>
                <a:gd name="T39" fmla="*/ 250 h 756"/>
                <a:gd name="T40" fmla="*/ 288 w 628"/>
                <a:gd name="T41" fmla="*/ 286 h 756"/>
                <a:gd name="T42" fmla="*/ 272 w 628"/>
                <a:gd name="T43" fmla="*/ 274 h 756"/>
                <a:gd name="T44" fmla="*/ 242 w 628"/>
                <a:gd name="T45" fmla="*/ 266 h 756"/>
                <a:gd name="T46" fmla="*/ 218 w 628"/>
                <a:gd name="T47" fmla="*/ 286 h 756"/>
                <a:gd name="T48" fmla="*/ 188 w 628"/>
                <a:gd name="T49" fmla="*/ 250 h 756"/>
                <a:gd name="T50" fmla="*/ 144 w 628"/>
                <a:gd name="T51" fmla="*/ 296 h 756"/>
                <a:gd name="T52" fmla="*/ 94 w 628"/>
                <a:gd name="T53" fmla="*/ 286 h 756"/>
                <a:gd name="T54" fmla="*/ 74 w 628"/>
                <a:gd name="T55" fmla="*/ 278 h 756"/>
                <a:gd name="T56" fmla="*/ 62 w 628"/>
                <a:gd name="T57" fmla="*/ 306 h 756"/>
                <a:gd name="T58" fmla="*/ 26 w 628"/>
                <a:gd name="T59" fmla="*/ 302 h 756"/>
                <a:gd name="T60" fmla="*/ 8 w 628"/>
                <a:gd name="T61" fmla="*/ 336 h 756"/>
                <a:gd name="T62" fmla="*/ 18 w 628"/>
                <a:gd name="T63" fmla="*/ 354 h 756"/>
                <a:gd name="T64" fmla="*/ 38 w 628"/>
                <a:gd name="T65" fmla="*/ 442 h 756"/>
                <a:gd name="T66" fmla="*/ 44 w 628"/>
                <a:gd name="T67" fmla="*/ 498 h 756"/>
                <a:gd name="T68" fmla="*/ 6 w 628"/>
                <a:gd name="T69" fmla="*/ 516 h 756"/>
                <a:gd name="T70" fmla="*/ 28 w 628"/>
                <a:gd name="T71" fmla="*/ 566 h 756"/>
                <a:gd name="T72" fmla="*/ 50 w 628"/>
                <a:gd name="T73" fmla="*/ 536 h 756"/>
                <a:gd name="T74" fmla="*/ 76 w 628"/>
                <a:gd name="T75" fmla="*/ 530 h 756"/>
                <a:gd name="T76" fmla="*/ 90 w 628"/>
                <a:gd name="T77" fmla="*/ 578 h 756"/>
                <a:gd name="T78" fmla="*/ 114 w 628"/>
                <a:gd name="T79" fmla="*/ 574 h 756"/>
                <a:gd name="T80" fmla="*/ 136 w 628"/>
                <a:gd name="T81" fmla="*/ 586 h 756"/>
                <a:gd name="T82" fmla="*/ 138 w 628"/>
                <a:gd name="T83" fmla="*/ 614 h 756"/>
                <a:gd name="T84" fmla="*/ 144 w 628"/>
                <a:gd name="T85" fmla="*/ 634 h 756"/>
                <a:gd name="T86" fmla="*/ 146 w 628"/>
                <a:gd name="T87" fmla="*/ 670 h 756"/>
                <a:gd name="T88" fmla="*/ 174 w 628"/>
                <a:gd name="T89" fmla="*/ 688 h 756"/>
                <a:gd name="T90" fmla="*/ 198 w 628"/>
                <a:gd name="T91" fmla="*/ 694 h 756"/>
                <a:gd name="T92" fmla="*/ 230 w 628"/>
                <a:gd name="T93" fmla="*/ 754 h 756"/>
                <a:gd name="T94" fmla="*/ 266 w 628"/>
                <a:gd name="T95" fmla="*/ 718 h 756"/>
                <a:gd name="T96" fmla="*/ 300 w 628"/>
                <a:gd name="T97" fmla="*/ 632 h 756"/>
                <a:gd name="T98" fmla="*/ 336 w 628"/>
                <a:gd name="T99" fmla="*/ 590 h 756"/>
                <a:gd name="T100" fmla="*/ 362 w 628"/>
                <a:gd name="T101" fmla="*/ 608 h 756"/>
                <a:gd name="T102" fmla="*/ 388 w 628"/>
                <a:gd name="T103" fmla="*/ 572 h 756"/>
                <a:gd name="T104" fmla="*/ 428 w 628"/>
                <a:gd name="T105" fmla="*/ 548 h 756"/>
                <a:gd name="T106" fmla="*/ 516 w 628"/>
                <a:gd name="T107" fmla="*/ 558 h 756"/>
                <a:gd name="T108" fmla="*/ 538 w 628"/>
                <a:gd name="T109" fmla="*/ 582 h 756"/>
                <a:gd name="T110" fmla="*/ 614 w 628"/>
                <a:gd name="T111" fmla="*/ 566 h 756"/>
                <a:gd name="T112" fmla="*/ 610 w 628"/>
                <a:gd name="T113" fmla="*/ 522 h 7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28" h="756">
                  <a:moveTo>
                    <a:pt x="610" y="522"/>
                  </a:moveTo>
                  <a:lnTo>
                    <a:pt x="610" y="522"/>
                  </a:lnTo>
                  <a:lnTo>
                    <a:pt x="602" y="512"/>
                  </a:lnTo>
                  <a:lnTo>
                    <a:pt x="596" y="502"/>
                  </a:lnTo>
                  <a:lnTo>
                    <a:pt x="596" y="494"/>
                  </a:lnTo>
                  <a:lnTo>
                    <a:pt x="596" y="490"/>
                  </a:lnTo>
                  <a:lnTo>
                    <a:pt x="598" y="488"/>
                  </a:lnTo>
                  <a:lnTo>
                    <a:pt x="600" y="484"/>
                  </a:lnTo>
                  <a:lnTo>
                    <a:pt x="602" y="482"/>
                  </a:lnTo>
                  <a:lnTo>
                    <a:pt x="600" y="472"/>
                  </a:lnTo>
                  <a:lnTo>
                    <a:pt x="592" y="474"/>
                  </a:lnTo>
                  <a:lnTo>
                    <a:pt x="582" y="476"/>
                  </a:lnTo>
                  <a:lnTo>
                    <a:pt x="570" y="484"/>
                  </a:lnTo>
                  <a:lnTo>
                    <a:pt x="564" y="486"/>
                  </a:lnTo>
                  <a:lnTo>
                    <a:pt x="550" y="486"/>
                  </a:lnTo>
                  <a:lnTo>
                    <a:pt x="544" y="484"/>
                  </a:lnTo>
                  <a:lnTo>
                    <a:pt x="538" y="480"/>
                  </a:lnTo>
                  <a:lnTo>
                    <a:pt x="536" y="474"/>
                  </a:lnTo>
                  <a:lnTo>
                    <a:pt x="538" y="464"/>
                  </a:lnTo>
                  <a:lnTo>
                    <a:pt x="540" y="460"/>
                  </a:lnTo>
                  <a:lnTo>
                    <a:pt x="544" y="452"/>
                  </a:lnTo>
                  <a:lnTo>
                    <a:pt x="546" y="444"/>
                  </a:lnTo>
                  <a:lnTo>
                    <a:pt x="546" y="438"/>
                  </a:lnTo>
                  <a:lnTo>
                    <a:pt x="544" y="430"/>
                  </a:lnTo>
                  <a:lnTo>
                    <a:pt x="538" y="422"/>
                  </a:lnTo>
                  <a:lnTo>
                    <a:pt x="534" y="414"/>
                  </a:lnTo>
                  <a:lnTo>
                    <a:pt x="532" y="408"/>
                  </a:lnTo>
                  <a:lnTo>
                    <a:pt x="534" y="402"/>
                  </a:lnTo>
                  <a:lnTo>
                    <a:pt x="536" y="396"/>
                  </a:lnTo>
                  <a:lnTo>
                    <a:pt x="540" y="390"/>
                  </a:lnTo>
                  <a:lnTo>
                    <a:pt x="544" y="388"/>
                  </a:lnTo>
                  <a:lnTo>
                    <a:pt x="546" y="386"/>
                  </a:lnTo>
                  <a:lnTo>
                    <a:pt x="552" y="380"/>
                  </a:lnTo>
                  <a:lnTo>
                    <a:pt x="554" y="374"/>
                  </a:lnTo>
                  <a:lnTo>
                    <a:pt x="556" y="368"/>
                  </a:lnTo>
                  <a:lnTo>
                    <a:pt x="558" y="358"/>
                  </a:lnTo>
                  <a:lnTo>
                    <a:pt x="556" y="344"/>
                  </a:lnTo>
                  <a:lnTo>
                    <a:pt x="554" y="332"/>
                  </a:lnTo>
                  <a:lnTo>
                    <a:pt x="554" y="322"/>
                  </a:lnTo>
                  <a:lnTo>
                    <a:pt x="556" y="314"/>
                  </a:lnTo>
                  <a:lnTo>
                    <a:pt x="558" y="308"/>
                  </a:lnTo>
                  <a:lnTo>
                    <a:pt x="560" y="302"/>
                  </a:lnTo>
                  <a:lnTo>
                    <a:pt x="564" y="300"/>
                  </a:lnTo>
                  <a:lnTo>
                    <a:pt x="570" y="296"/>
                  </a:lnTo>
                  <a:lnTo>
                    <a:pt x="578" y="290"/>
                  </a:lnTo>
                  <a:lnTo>
                    <a:pt x="582" y="280"/>
                  </a:lnTo>
                  <a:lnTo>
                    <a:pt x="584" y="266"/>
                  </a:lnTo>
                  <a:lnTo>
                    <a:pt x="584" y="248"/>
                  </a:lnTo>
                  <a:lnTo>
                    <a:pt x="584" y="228"/>
                  </a:lnTo>
                  <a:lnTo>
                    <a:pt x="580" y="216"/>
                  </a:lnTo>
                  <a:lnTo>
                    <a:pt x="578" y="212"/>
                  </a:lnTo>
                  <a:lnTo>
                    <a:pt x="574" y="208"/>
                  </a:lnTo>
                  <a:lnTo>
                    <a:pt x="566" y="206"/>
                  </a:lnTo>
                  <a:lnTo>
                    <a:pt x="558" y="206"/>
                  </a:lnTo>
                  <a:lnTo>
                    <a:pt x="556" y="206"/>
                  </a:lnTo>
                  <a:lnTo>
                    <a:pt x="554" y="206"/>
                  </a:lnTo>
                  <a:lnTo>
                    <a:pt x="554" y="204"/>
                  </a:lnTo>
                  <a:lnTo>
                    <a:pt x="554" y="202"/>
                  </a:lnTo>
                  <a:lnTo>
                    <a:pt x="554" y="196"/>
                  </a:lnTo>
                  <a:lnTo>
                    <a:pt x="564" y="178"/>
                  </a:lnTo>
                  <a:lnTo>
                    <a:pt x="584" y="148"/>
                  </a:lnTo>
                  <a:lnTo>
                    <a:pt x="588" y="138"/>
                  </a:lnTo>
                  <a:lnTo>
                    <a:pt x="588" y="126"/>
                  </a:lnTo>
                  <a:lnTo>
                    <a:pt x="590" y="108"/>
                  </a:lnTo>
                  <a:lnTo>
                    <a:pt x="594" y="96"/>
                  </a:lnTo>
                  <a:lnTo>
                    <a:pt x="600" y="84"/>
                  </a:lnTo>
                  <a:lnTo>
                    <a:pt x="600" y="80"/>
                  </a:lnTo>
                  <a:lnTo>
                    <a:pt x="598" y="74"/>
                  </a:lnTo>
                  <a:lnTo>
                    <a:pt x="594" y="64"/>
                  </a:lnTo>
                  <a:lnTo>
                    <a:pt x="586" y="50"/>
                  </a:lnTo>
                  <a:lnTo>
                    <a:pt x="580" y="42"/>
                  </a:lnTo>
                  <a:lnTo>
                    <a:pt x="574" y="36"/>
                  </a:lnTo>
                  <a:lnTo>
                    <a:pt x="572" y="24"/>
                  </a:lnTo>
                  <a:lnTo>
                    <a:pt x="574" y="6"/>
                  </a:lnTo>
                  <a:lnTo>
                    <a:pt x="568" y="2"/>
                  </a:lnTo>
                  <a:lnTo>
                    <a:pt x="562" y="0"/>
                  </a:lnTo>
                  <a:lnTo>
                    <a:pt x="558" y="0"/>
                  </a:lnTo>
                  <a:lnTo>
                    <a:pt x="550" y="2"/>
                  </a:lnTo>
                  <a:lnTo>
                    <a:pt x="540" y="6"/>
                  </a:lnTo>
                  <a:lnTo>
                    <a:pt x="530" y="12"/>
                  </a:lnTo>
                  <a:lnTo>
                    <a:pt x="516" y="22"/>
                  </a:lnTo>
                  <a:lnTo>
                    <a:pt x="502" y="38"/>
                  </a:lnTo>
                  <a:lnTo>
                    <a:pt x="506" y="66"/>
                  </a:lnTo>
                  <a:lnTo>
                    <a:pt x="510" y="74"/>
                  </a:lnTo>
                  <a:lnTo>
                    <a:pt x="512" y="80"/>
                  </a:lnTo>
                  <a:lnTo>
                    <a:pt x="512" y="84"/>
                  </a:lnTo>
                  <a:lnTo>
                    <a:pt x="510" y="88"/>
                  </a:lnTo>
                  <a:lnTo>
                    <a:pt x="506" y="90"/>
                  </a:lnTo>
                  <a:lnTo>
                    <a:pt x="504" y="92"/>
                  </a:lnTo>
                  <a:lnTo>
                    <a:pt x="498" y="98"/>
                  </a:lnTo>
                  <a:lnTo>
                    <a:pt x="494" y="106"/>
                  </a:lnTo>
                  <a:lnTo>
                    <a:pt x="494" y="112"/>
                  </a:lnTo>
                  <a:lnTo>
                    <a:pt x="496" y="120"/>
                  </a:lnTo>
                  <a:lnTo>
                    <a:pt x="500" y="132"/>
                  </a:lnTo>
                  <a:lnTo>
                    <a:pt x="504" y="136"/>
                  </a:lnTo>
                  <a:lnTo>
                    <a:pt x="508" y="148"/>
                  </a:lnTo>
                  <a:lnTo>
                    <a:pt x="500" y="178"/>
                  </a:lnTo>
                  <a:lnTo>
                    <a:pt x="492" y="184"/>
                  </a:lnTo>
                  <a:lnTo>
                    <a:pt x="482" y="190"/>
                  </a:lnTo>
                  <a:lnTo>
                    <a:pt x="470" y="196"/>
                  </a:lnTo>
                  <a:lnTo>
                    <a:pt x="470" y="190"/>
                  </a:lnTo>
                  <a:lnTo>
                    <a:pt x="466" y="184"/>
                  </a:lnTo>
                  <a:lnTo>
                    <a:pt x="460" y="176"/>
                  </a:lnTo>
                  <a:lnTo>
                    <a:pt x="448" y="180"/>
                  </a:lnTo>
                  <a:lnTo>
                    <a:pt x="432" y="170"/>
                  </a:lnTo>
                  <a:lnTo>
                    <a:pt x="418" y="172"/>
                  </a:lnTo>
                  <a:lnTo>
                    <a:pt x="406" y="178"/>
                  </a:lnTo>
                  <a:lnTo>
                    <a:pt x="392" y="188"/>
                  </a:lnTo>
                  <a:lnTo>
                    <a:pt x="382" y="198"/>
                  </a:lnTo>
                  <a:lnTo>
                    <a:pt x="364" y="216"/>
                  </a:lnTo>
                  <a:lnTo>
                    <a:pt x="358" y="224"/>
                  </a:lnTo>
                  <a:lnTo>
                    <a:pt x="350" y="240"/>
                  </a:lnTo>
                  <a:lnTo>
                    <a:pt x="344" y="248"/>
                  </a:lnTo>
                  <a:lnTo>
                    <a:pt x="338" y="252"/>
                  </a:lnTo>
                  <a:lnTo>
                    <a:pt x="334" y="252"/>
                  </a:lnTo>
                  <a:lnTo>
                    <a:pt x="330" y="250"/>
                  </a:lnTo>
                  <a:lnTo>
                    <a:pt x="328" y="246"/>
                  </a:lnTo>
                  <a:lnTo>
                    <a:pt x="326" y="242"/>
                  </a:lnTo>
                  <a:lnTo>
                    <a:pt x="316" y="252"/>
                  </a:lnTo>
                  <a:lnTo>
                    <a:pt x="302" y="268"/>
                  </a:lnTo>
                  <a:lnTo>
                    <a:pt x="288" y="286"/>
                  </a:lnTo>
                  <a:lnTo>
                    <a:pt x="280" y="302"/>
                  </a:lnTo>
                  <a:lnTo>
                    <a:pt x="278" y="304"/>
                  </a:lnTo>
                  <a:lnTo>
                    <a:pt x="276" y="304"/>
                  </a:lnTo>
                  <a:lnTo>
                    <a:pt x="274" y="294"/>
                  </a:lnTo>
                  <a:lnTo>
                    <a:pt x="274" y="280"/>
                  </a:lnTo>
                  <a:lnTo>
                    <a:pt x="272" y="274"/>
                  </a:lnTo>
                  <a:lnTo>
                    <a:pt x="268" y="268"/>
                  </a:lnTo>
                  <a:lnTo>
                    <a:pt x="264" y="262"/>
                  </a:lnTo>
                  <a:lnTo>
                    <a:pt x="258" y="260"/>
                  </a:lnTo>
                  <a:lnTo>
                    <a:pt x="252" y="258"/>
                  </a:lnTo>
                  <a:lnTo>
                    <a:pt x="248" y="258"/>
                  </a:lnTo>
                  <a:lnTo>
                    <a:pt x="244" y="262"/>
                  </a:lnTo>
                  <a:lnTo>
                    <a:pt x="242" y="266"/>
                  </a:lnTo>
                  <a:lnTo>
                    <a:pt x="240" y="276"/>
                  </a:lnTo>
                  <a:lnTo>
                    <a:pt x="238" y="280"/>
                  </a:lnTo>
                  <a:lnTo>
                    <a:pt x="236" y="282"/>
                  </a:lnTo>
                  <a:lnTo>
                    <a:pt x="228" y="286"/>
                  </a:lnTo>
                  <a:lnTo>
                    <a:pt x="218" y="286"/>
                  </a:lnTo>
                  <a:lnTo>
                    <a:pt x="214" y="286"/>
                  </a:lnTo>
                  <a:lnTo>
                    <a:pt x="210" y="284"/>
                  </a:lnTo>
                  <a:lnTo>
                    <a:pt x="206" y="280"/>
                  </a:lnTo>
                  <a:lnTo>
                    <a:pt x="206" y="276"/>
                  </a:lnTo>
                  <a:lnTo>
                    <a:pt x="206" y="274"/>
                  </a:lnTo>
                  <a:lnTo>
                    <a:pt x="214" y="256"/>
                  </a:lnTo>
                  <a:lnTo>
                    <a:pt x="188" y="250"/>
                  </a:lnTo>
                  <a:lnTo>
                    <a:pt x="180" y="252"/>
                  </a:lnTo>
                  <a:lnTo>
                    <a:pt x="172" y="256"/>
                  </a:lnTo>
                  <a:lnTo>
                    <a:pt x="164" y="264"/>
                  </a:lnTo>
                  <a:lnTo>
                    <a:pt x="158" y="272"/>
                  </a:lnTo>
                  <a:lnTo>
                    <a:pt x="148" y="288"/>
                  </a:lnTo>
                  <a:lnTo>
                    <a:pt x="144" y="296"/>
                  </a:lnTo>
                  <a:lnTo>
                    <a:pt x="116" y="294"/>
                  </a:lnTo>
                  <a:lnTo>
                    <a:pt x="110" y="298"/>
                  </a:lnTo>
                  <a:lnTo>
                    <a:pt x="106" y="298"/>
                  </a:lnTo>
                  <a:lnTo>
                    <a:pt x="102" y="296"/>
                  </a:lnTo>
                  <a:lnTo>
                    <a:pt x="98" y="292"/>
                  </a:lnTo>
                  <a:lnTo>
                    <a:pt x="94" y="286"/>
                  </a:lnTo>
                  <a:lnTo>
                    <a:pt x="92" y="282"/>
                  </a:lnTo>
                  <a:lnTo>
                    <a:pt x="90" y="278"/>
                  </a:lnTo>
                  <a:lnTo>
                    <a:pt x="82" y="274"/>
                  </a:lnTo>
                  <a:lnTo>
                    <a:pt x="78" y="272"/>
                  </a:lnTo>
                  <a:lnTo>
                    <a:pt x="76" y="274"/>
                  </a:lnTo>
                  <a:lnTo>
                    <a:pt x="74" y="278"/>
                  </a:lnTo>
                  <a:lnTo>
                    <a:pt x="76" y="284"/>
                  </a:lnTo>
                  <a:lnTo>
                    <a:pt x="76" y="294"/>
                  </a:lnTo>
                  <a:lnTo>
                    <a:pt x="74" y="298"/>
                  </a:lnTo>
                  <a:lnTo>
                    <a:pt x="72" y="302"/>
                  </a:lnTo>
                  <a:lnTo>
                    <a:pt x="70" y="304"/>
                  </a:lnTo>
                  <a:lnTo>
                    <a:pt x="62" y="306"/>
                  </a:lnTo>
                  <a:lnTo>
                    <a:pt x="60" y="306"/>
                  </a:lnTo>
                  <a:lnTo>
                    <a:pt x="42" y="300"/>
                  </a:lnTo>
                  <a:lnTo>
                    <a:pt x="30" y="300"/>
                  </a:lnTo>
                  <a:lnTo>
                    <a:pt x="26" y="300"/>
                  </a:lnTo>
                  <a:lnTo>
                    <a:pt x="26" y="302"/>
                  </a:lnTo>
                  <a:lnTo>
                    <a:pt x="26" y="304"/>
                  </a:lnTo>
                  <a:lnTo>
                    <a:pt x="24" y="312"/>
                  </a:lnTo>
                  <a:lnTo>
                    <a:pt x="20" y="322"/>
                  </a:lnTo>
                  <a:lnTo>
                    <a:pt x="16" y="328"/>
                  </a:lnTo>
                  <a:lnTo>
                    <a:pt x="12" y="332"/>
                  </a:lnTo>
                  <a:lnTo>
                    <a:pt x="8" y="336"/>
                  </a:lnTo>
                  <a:lnTo>
                    <a:pt x="6" y="340"/>
                  </a:lnTo>
                  <a:lnTo>
                    <a:pt x="4" y="342"/>
                  </a:lnTo>
                  <a:lnTo>
                    <a:pt x="6" y="344"/>
                  </a:lnTo>
                  <a:lnTo>
                    <a:pt x="8" y="348"/>
                  </a:lnTo>
                  <a:lnTo>
                    <a:pt x="10" y="348"/>
                  </a:lnTo>
                  <a:lnTo>
                    <a:pt x="18" y="354"/>
                  </a:lnTo>
                  <a:lnTo>
                    <a:pt x="26" y="358"/>
                  </a:lnTo>
                  <a:lnTo>
                    <a:pt x="38" y="372"/>
                  </a:lnTo>
                  <a:lnTo>
                    <a:pt x="50" y="388"/>
                  </a:lnTo>
                  <a:lnTo>
                    <a:pt x="48" y="430"/>
                  </a:lnTo>
                  <a:lnTo>
                    <a:pt x="42" y="436"/>
                  </a:lnTo>
                  <a:lnTo>
                    <a:pt x="38" y="442"/>
                  </a:lnTo>
                  <a:lnTo>
                    <a:pt x="38" y="446"/>
                  </a:lnTo>
                  <a:lnTo>
                    <a:pt x="36" y="450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4" y="498"/>
                  </a:lnTo>
                  <a:lnTo>
                    <a:pt x="42" y="510"/>
                  </a:lnTo>
                  <a:lnTo>
                    <a:pt x="42" y="516"/>
                  </a:lnTo>
                  <a:lnTo>
                    <a:pt x="34" y="516"/>
                  </a:lnTo>
                  <a:lnTo>
                    <a:pt x="14" y="518"/>
                  </a:lnTo>
                  <a:lnTo>
                    <a:pt x="6" y="516"/>
                  </a:lnTo>
                  <a:lnTo>
                    <a:pt x="2" y="518"/>
                  </a:lnTo>
                  <a:lnTo>
                    <a:pt x="0" y="520"/>
                  </a:lnTo>
                  <a:lnTo>
                    <a:pt x="6" y="538"/>
                  </a:lnTo>
                  <a:lnTo>
                    <a:pt x="14" y="550"/>
                  </a:lnTo>
                  <a:lnTo>
                    <a:pt x="20" y="560"/>
                  </a:lnTo>
                  <a:lnTo>
                    <a:pt x="28" y="566"/>
                  </a:lnTo>
                  <a:lnTo>
                    <a:pt x="32" y="568"/>
                  </a:lnTo>
                  <a:lnTo>
                    <a:pt x="38" y="568"/>
                  </a:lnTo>
                  <a:lnTo>
                    <a:pt x="40" y="568"/>
                  </a:lnTo>
                  <a:lnTo>
                    <a:pt x="42" y="566"/>
                  </a:lnTo>
                  <a:lnTo>
                    <a:pt x="44" y="554"/>
                  </a:lnTo>
                  <a:lnTo>
                    <a:pt x="50" y="536"/>
                  </a:lnTo>
                  <a:lnTo>
                    <a:pt x="54" y="532"/>
                  </a:lnTo>
                  <a:lnTo>
                    <a:pt x="58" y="528"/>
                  </a:lnTo>
                  <a:lnTo>
                    <a:pt x="62" y="526"/>
                  </a:lnTo>
                  <a:lnTo>
                    <a:pt x="68" y="524"/>
                  </a:lnTo>
                  <a:lnTo>
                    <a:pt x="72" y="526"/>
                  </a:lnTo>
                  <a:lnTo>
                    <a:pt x="76" y="530"/>
                  </a:lnTo>
                  <a:lnTo>
                    <a:pt x="78" y="538"/>
                  </a:lnTo>
                  <a:lnTo>
                    <a:pt x="78" y="550"/>
                  </a:lnTo>
                  <a:lnTo>
                    <a:pt x="80" y="560"/>
                  </a:lnTo>
                  <a:lnTo>
                    <a:pt x="82" y="568"/>
                  </a:lnTo>
                  <a:lnTo>
                    <a:pt x="86" y="574"/>
                  </a:lnTo>
                  <a:lnTo>
                    <a:pt x="90" y="578"/>
                  </a:lnTo>
                  <a:lnTo>
                    <a:pt x="100" y="580"/>
                  </a:lnTo>
                  <a:lnTo>
                    <a:pt x="104" y="580"/>
                  </a:lnTo>
                  <a:lnTo>
                    <a:pt x="102" y="570"/>
                  </a:lnTo>
                  <a:lnTo>
                    <a:pt x="108" y="570"/>
                  </a:lnTo>
                  <a:lnTo>
                    <a:pt x="112" y="570"/>
                  </a:lnTo>
                  <a:lnTo>
                    <a:pt x="114" y="574"/>
                  </a:lnTo>
                  <a:lnTo>
                    <a:pt x="116" y="576"/>
                  </a:lnTo>
                  <a:lnTo>
                    <a:pt x="116" y="584"/>
                  </a:lnTo>
                  <a:lnTo>
                    <a:pt x="116" y="586"/>
                  </a:lnTo>
                  <a:lnTo>
                    <a:pt x="122" y="586"/>
                  </a:lnTo>
                  <a:lnTo>
                    <a:pt x="130" y="584"/>
                  </a:lnTo>
                  <a:lnTo>
                    <a:pt x="136" y="586"/>
                  </a:lnTo>
                  <a:lnTo>
                    <a:pt x="140" y="588"/>
                  </a:lnTo>
                  <a:lnTo>
                    <a:pt x="142" y="592"/>
                  </a:lnTo>
                  <a:lnTo>
                    <a:pt x="142" y="600"/>
                  </a:lnTo>
                  <a:lnTo>
                    <a:pt x="142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40" y="618"/>
                  </a:lnTo>
                  <a:lnTo>
                    <a:pt x="144" y="620"/>
                  </a:lnTo>
                  <a:lnTo>
                    <a:pt x="146" y="624"/>
                  </a:lnTo>
                  <a:lnTo>
                    <a:pt x="146" y="626"/>
                  </a:lnTo>
                  <a:lnTo>
                    <a:pt x="146" y="630"/>
                  </a:lnTo>
                  <a:lnTo>
                    <a:pt x="144" y="634"/>
                  </a:lnTo>
                  <a:lnTo>
                    <a:pt x="142" y="636"/>
                  </a:lnTo>
                  <a:lnTo>
                    <a:pt x="138" y="644"/>
                  </a:lnTo>
                  <a:lnTo>
                    <a:pt x="136" y="650"/>
                  </a:lnTo>
                  <a:lnTo>
                    <a:pt x="138" y="656"/>
                  </a:lnTo>
                  <a:lnTo>
                    <a:pt x="140" y="660"/>
                  </a:lnTo>
                  <a:lnTo>
                    <a:pt x="146" y="670"/>
                  </a:lnTo>
                  <a:lnTo>
                    <a:pt x="150" y="672"/>
                  </a:lnTo>
                  <a:lnTo>
                    <a:pt x="150" y="684"/>
                  </a:lnTo>
                  <a:lnTo>
                    <a:pt x="154" y="692"/>
                  </a:lnTo>
                  <a:lnTo>
                    <a:pt x="158" y="694"/>
                  </a:lnTo>
                  <a:lnTo>
                    <a:pt x="164" y="694"/>
                  </a:lnTo>
                  <a:lnTo>
                    <a:pt x="174" y="688"/>
                  </a:lnTo>
                  <a:lnTo>
                    <a:pt x="180" y="684"/>
                  </a:lnTo>
                  <a:lnTo>
                    <a:pt x="184" y="676"/>
                  </a:lnTo>
                  <a:lnTo>
                    <a:pt x="188" y="674"/>
                  </a:lnTo>
                  <a:lnTo>
                    <a:pt x="192" y="676"/>
                  </a:lnTo>
                  <a:lnTo>
                    <a:pt x="194" y="682"/>
                  </a:lnTo>
                  <a:lnTo>
                    <a:pt x="198" y="694"/>
                  </a:lnTo>
                  <a:lnTo>
                    <a:pt x="198" y="702"/>
                  </a:lnTo>
                  <a:lnTo>
                    <a:pt x="200" y="706"/>
                  </a:lnTo>
                  <a:lnTo>
                    <a:pt x="206" y="710"/>
                  </a:lnTo>
                  <a:lnTo>
                    <a:pt x="208" y="740"/>
                  </a:lnTo>
                  <a:lnTo>
                    <a:pt x="220" y="750"/>
                  </a:lnTo>
                  <a:lnTo>
                    <a:pt x="230" y="754"/>
                  </a:lnTo>
                  <a:lnTo>
                    <a:pt x="238" y="756"/>
                  </a:lnTo>
                  <a:lnTo>
                    <a:pt x="244" y="754"/>
                  </a:lnTo>
                  <a:lnTo>
                    <a:pt x="250" y="752"/>
                  </a:lnTo>
                  <a:lnTo>
                    <a:pt x="252" y="750"/>
                  </a:lnTo>
                  <a:lnTo>
                    <a:pt x="256" y="746"/>
                  </a:lnTo>
                  <a:lnTo>
                    <a:pt x="256" y="722"/>
                  </a:lnTo>
                  <a:lnTo>
                    <a:pt x="266" y="718"/>
                  </a:lnTo>
                  <a:lnTo>
                    <a:pt x="266" y="692"/>
                  </a:lnTo>
                  <a:lnTo>
                    <a:pt x="274" y="676"/>
                  </a:lnTo>
                  <a:lnTo>
                    <a:pt x="280" y="656"/>
                  </a:lnTo>
                  <a:lnTo>
                    <a:pt x="284" y="652"/>
                  </a:lnTo>
                  <a:lnTo>
                    <a:pt x="286" y="634"/>
                  </a:lnTo>
                  <a:lnTo>
                    <a:pt x="300" y="632"/>
                  </a:lnTo>
                  <a:lnTo>
                    <a:pt x="304" y="612"/>
                  </a:lnTo>
                  <a:lnTo>
                    <a:pt x="306" y="604"/>
                  </a:lnTo>
                  <a:lnTo>
                    <a:pt x="310" y="598"/>
                  </a:lnTo>
                  <a:lnTo>
                    <a:pt x="314" y="594"/>
                  </a:lnTo>
                  <a:lnTo>
                    <a:pt x="318" y="592"/>
                  </a:lnTo>
                  <a:lnTo>
                    <a:pt x="328" y="588"/>
                  </a:lnTo>
                  <a:lnTo>
                    <a:pt x="336" y="590"/>
                  </a:lnTo>
                  <a:lnTo>
                    <a:pt x="344" y="590"/>
                  </a:lnTo>
                  <a:lnTo>
                    <a:pt x="350" y="594"/>
                  </a:lnTo>
                  <a:lnTo>
                    <a:pt x="352" y="604"/>
                  </a:lnTo>
                  <a:lnTo>
                    <a:pt x="354" y="608"/>
                  </a:lnTo>
                  <a:lnTo>
                    <a:pt x="358" y="610"/>
                  </a:lnTo>
                  <a:lnTo>
                    <a:pt x="362" y="608"/>
                  </a:lnTo>
                  <a:lnTo>
                    <a:pt x="368" y="600"/>
                  </a:lnTo>
                  <a:lnTo>
                    <a:pt x="370" y="596"/>
                  </a:lnTo>
                  <a:lnTo>
                    <a:pt x="372" y="578"/>
                  </a:lnTo>
                  <a:lnTo>
                    <a:pt x="380" y="578"/>
                  </a:lnTo>
                  <a:lnTo>
                    <a:pt x="386" y="574"/>
                  </a:lnTo>
                  <a:lnTo>
                    <a:pt x="388" y="572"/>
                  </a:lnTo>
                  <a:lnTo>
                    <a:pt x="388" y="568"/>
                  </a:lnTo>
                  <a:lnTo>
                    <a:pt x="388" y="564"/>
                  </a:lnTo>
                  <a:lnTo>
                    <a:pt x="392" y="560"/>
                  </a:lnTo>
                  <a:lnTo>
                    <a:pt x="400" y="554"/>
                  </a:lnTo>
                  <a:lnTo>
                    <a:pt x="414" y="550"/>
                  </a:lnTo>
                  <a:lnTo>
                    <a:pt x="428" y="548"/>
                  </a:lnTo>
                  <a:lnTo>
                    <a:pt x="470" y="544"/>
                  </a:lnTo>
                  <a:lnTo>
                    <a:pt x="500" y="544"/>
                  </a:lnTo>
                  <a:lnTo>
                    <a:pt x="506" y="550"/>
                  </a:lnTo>
                  <a:lnTo>
                    <a:pt x="514" y="558"/>
                  </a:lnTo>
                  <a:lnTo>
                    <a:pt x="516" y="558"/>
                  </a:lnTo>
                  <a:lnTo>
                    <a:pt x="524" y="558"/>
                  </a:lnTo>
                  <a:lnTo>
                    <a:pt x="530" y="564"/>
                  </a:lnTo>
                  <a:lnTo>
                    <a:pt x="532" y="572"/>
                  </a:lnTo>
                  <a:lnTo>
                    <a:pt x="534" y="578"/>
                  </a:lnTo>
                  <a:lnTo>
                    <a:pt x="538" y="582"/>
                  </a:lnTo>
                  <a:lnTo>
                    <a:pt x="542" y="584"/>
                  </a:lnTo>
                  <a:lnTo>
                    <a:pt x="554" y="588"/>
                  </a:lnTo>
                  <a:lnTo>
                    <a:pt x="566" y="586"/>
                  </a:lnTo>
                  <a:lnTo>
                    <a:pt x="578" y="584"/>
                  </a:lnTo>
                  <a:lnTo>
                    <a:pt x="592" y="578"/>
                  </a:lnTo>
                  <a:lnTo>
                    <a:pt x="614" y="566"/>
                  </a:lnTo>
                  <a:lnTo>
                    <a:pt x="620" y="562"/>
                  </a:lnTo>
                  <a:lnTo>
                    <a:pt x="626" y="556"/>
                  </a:lnTo>
                  <a:lnTo>
                    <a:pt x="628" y="550"/>
                  </a:lnTo>
                  <a:lnTo>
                    <a:pt x="626" y="544"/>
                  </a:lnTo>
                  <a:lnTo>
                    <a:pt x="624" y="538"/>
                  </a:lnTo>
                  <a:lnTo>
                    <a:pt x="620" y="532"/>
                  </a:lnTo>
                  <a:lnTo>
                    <a:pt x="610" y="522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1"/>
            <p:cNvSpPr/>
            <p:nvPr/>
          </p:nvSpPr>
          <p:spPr bwMode="auto">
            <a:xfrm>
              <a:off x="7099" y="4106"/>
              <a:ext cx="3126" cy="2315"/>
            </a:xfrm>
            <a:custGeom>
              <a:avLst/>
              <a:gdLst>
                <a:gd name="T0" fmla="*/ 570 w 624"/>
                <a:gd name="T1" fmla="*/ 72 h 462"/>
                <a:gd name="T2" fmla="*/ 536 w 624"/>
                <a:gd name="T3" fmla="*/ 84 h 462"/>
                <a:gd name="T4" fmla="*/ 524 w 624"/>
                <a:gd name="T5" fmla="*/ 78 h 462"/>
                <a:gd name="T6" fmla="*/ 508 w 624"/>
                <a:gd name="T7" fmla="*/ 72 h 462"/>
                <a:gd name="T8" fmla="*/ 484 w 624"/>
                <a:gd name="T9" fmla="*/ 76 h 462"/>
                <a:gd name="T10" fmla="*/ 478 w 624"/>
                <a:gd name="T11" fmla="*/ 74 h 462"/>
                <a:gd name="T12" fmla="*/ 458 w 624"/>
                <a:gd name="T13" fmla="*/ 86 h 462"/>
                <a:gd name="T14" fmla="*/ 404 w 624"/>
                <a:gd name="T15" fmla="*/ 84 h 462"/>
                <a:gd name="T16" fmla="*/ 346 w 624"/>
                <a:gd name="T17" fmla="*/ 56 h 462"/>
                <a:gd name="T18" fmla="*/ 290 w 624"/>
                <a:gd name="T19" fmla="*/ 36 h 462"/>
                <a:gd name="T20" fmla="*/ 266 w 624"/>
                <a:gd name="T21" fmla="*/ 28 h 462"/>
                <a:gd name="T22" fmla="*/ 256 w 624"/>
                <a:gd name="T23" fmla="*/ 8 h 462"/>
                <a:gd name="T24" fmla="*/ 230 w 624"/>
                <a:gd name="T25" fmla="*/ 2 h 462"/>
                <a:gd name="T26" fmla="*/ 200 w 624"/>
                <a:gd name="T27" fmla="*/ 58 h 462"/>
                <a:gd name="T28" fmla="*/ 172 w 624"/>
                <a:gd name="T29" fmla="*/ 80 h 462"/>
                <a:gd name="T30" fmla="*/ 156 w 624"/>
                <a:gd name="T31" fmla="*/ 80 h 462"/>
                <a:gd name="T32" fmla="*/ 126 w 624"/>
                <a:gd name="T33" fmla="*/ 114 h 462"/>
                <a:gd name="T34" fmla="*/ 120 w 624"/>
                <a:gd name="T35" fmla="*/ 146 h 462"/>
                <a:gd name="T36" fmla="*/ 100 w 624"/>
                <a:gd name="T37" fmla="*/ 166 h 462"/>
                <a:gd name="T38" fmla="*/ 78 w 624"/>
                <a:gd name="T39" fmla="*/ 182 h 462"/>
                <a:gd name="T40" fmla="*/ 82 w 624"/>
                <a:gd name="T41" fmla="*/ 198 h 462"/>
                <a:gd name="T42" fmla="*/ 92 w 624"/>
                <a:gd name="T43" fmla="*/ 216 h 462"/>
                <a:gd name="T44" fmla="*/ 82 w 624"/>
                <a:gd name="T45" fmla="*/ 222 h 462"/>
                <a:gd name="T46" fmla="*/ 60 w 624"/>
                <a:gd name="T47" fmla="*/ 224 h 462"/>
                <a:gd name="T48" fmla="*/ 58 w 624"/>
                <a:gd name="T49" fmla="*/ 254 h 462"/>
                <a:gd name="T50" fmla="*/ 62 w 624"/>
                <a:gd name="T51" fmla="*/ 268 h 462"/>
                <a:gd name="T52" fmla="*/ 46 w 624"/>
                <a:gd name="T53" fmla="*/ 266 h 462"/>
                <a:gd name="T54" fmla="*/ 0 w 624"/>
                <a:gd name="T55" fmla="*/ 274 h 462"/>
                <a:gd name="T56" fmla="*/ 36 w 624"/>
                <a:gd name="T57" fmla="*/ 318 h 462"/>
                <a:gd name="T58" fmla="*/ 50 w 624"/>
                <a:gd name="T59" fmla="*/ 348 h 462"/>
                <a:gd name="T60" fmla="*/ 58 w 624"/>
                <a:gd name="T61" fmla="*/ 354 h 462"/>
                <a:gd name="T62" fmla="*/ 68 w 624"/>
                <a:gd name="T63" fmla="*/ 378 h 462"/>
                <a:gd name="T64" fmla="*/ 74 w 624"/>
                <a:gd name="T65" fmla="*/ 402 h 462"/>
                <a:gd name="T66" fmla="*/ 102 w 624"/>
                <a:gd name="T67" fmla="*/ 402 h 462"/>
                <a:gd name="T68" fmla="*/ 122 w 624"/>
                <a:gd name="T69" fmla="*/ 392 h 462"/>
                <a:gd name="T70" fmla="*/ 142 w 624"/>
                <a:gd name="T71" fmla="*/ 410 h 462"/>
                <a:gd name="T72" fmla="*/ 152 w 624"/>
                <a:gd name="T73" fmla="*/ 420 h 462"/>
                <a:gd name="T74" fmla="*/ 176 w 624"/>
                <a:gd name="T75" fmla="*/ 424 h 462"/>
                <a:gd name="T76" fmla="*/ 196 w 624"/>
                <a:gd name="T77" fmla="*/ 440 h 462"/>
                <a:gd name="T78" fmla="*/ 244 w 624"/>
                <a:gd name="T79" fmla="*/ 424 h 462"/>
                <a:gd name="T80" fmla="*/ 268 w 624"/>
                <a:gd name="T81" fmla="*/ 428 h 462"/>
                <a:gd name="T82" fmla="*/ 278 w 624"/>
                <a:gd name="T83" fmla="*/ 450 h 462"/>
                <a:gd name="T84" fmla="*/ 306 w 624"/>
                <a:gd name="T85" fmla="*/ 462 h 462"/>
                <a:gd name="T86" fmla="*/ 320 w 624"/>
                <a:gd name="T87" fmla="*/ 442 h 462"/>
                <a:gd name="T88" fmla="*/ 318 w 624"/>
                <a:gd name="T89" fmla="*/ 416 h 462"/>
                <a:gd name="T90" fmla="*/ 322 w 624"/>
                <a:gd name="T91" fmla="*/ 392 h 462"/>
                <a:gd name="T92" fmla="*/ 354 w 624"/>
                <a:gd name="T93" fmla="*/ 388 h 462"/>
                <a:gd name="T94" fmla="*/ 378 w 624"/>
                <a:gd name="T95" fmla="*/ 380 h 462"/>
                <a:gd name="T96" fmla="*/ 394 w 624"/>
                <a:gd name="T97" fmla="*/ 362 h 462"/>
                <a:gd name="T98" fmla="*/ 420 w 624"/>
                <a:gd name="T99" fmla="*/ 358 h 462"/>
                <a:gd name="T100" fmla="*/ 476 w 624"/>
                <a:gd name="T101" fmla="*/ 354 h 462"/>
                <a:gd name="T102" fmla="*/ 506 w 624"/>
                <a:gd name="T103" fmla="*/ 360 h 462"/>
                <a:gd name="T104" fmla="*/ 524 w 624"/>
                <a:gd name="T105" fmla="*/ 364 h 462"/>
                <a:gd name="T106" fmla="*/ 536 w 624"/>
                <a:gd name="T107" fmla="*/ 326 h 462"/>
                <a:gd name="T108" fmla="*/ 540 w 624"/>
                <a:gd name="T109" fmla="*/ 302 h 462"/>
                <a:gd name="T110" fmla="*/ 562 w 624"/>
                <a:gd name="T111" fmla="*/ 268 h 462"/>
                <a:gd name="T112" fmla="*/ 590 w 624"/>
                <a:gd name="T113" fmla="*/ 248 h 462"/>
                <a:gd name="T114" fmla="*/ 602 w 624"/>
                <a:gd name="T115" fmla="*/ 210 h 462"/>
                <a:gd name="T116" fmla="*/ 618 w 624"/>
                <a:gd name="T117" fmla="*/ 162 h 462"/>
                <a:gd name="T118" fmla="*/ 610 w 624"/>
                <a:gd name="T119" fmla="*/ 134 h 462"/>
                <a:gd name="T120" fmla="*/ 610 w 624"/>
                <a:gd name="T121" fmla="*/ 110 h 462"/>
                <a:gd name="T122" fmla="*/ 622 w 624"/>
                <a:gd name="T123" fmla="*/ 80 h 462"/>
                <a:gd name="T124" fmla="*/ 596 w 624"/>
                <a:gd name="T125" fmla="*/ 66 h 4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24" h="462">
                  <a:moveTo>
                    <a:pt x="596" y="66"/>
                  </a:moveTo>
                  <a:lnTo>
                    <a:pt x="596" y="66"/>
                  </a:lnTo>
                  <a:lnTo>
                    <a:pt x="582" y="70"/>
                  </a:lnTo>
                  <a:lnTo>
                    <a:pt x="570" y="72"/>
                  </a:lnTo>
                  <a:lnTo>
                    <a:pt x="560" y="78"/>
                  </a:lnTo>
                  <a:lnTo>
                    <a:pt x="548" y="82"/>
                  </a:lnTo>
                  <a:lnTo>
                    <a:pt x="536" y="84"/>
                  </a:lnTo>
                  <a:lnTo>
                    <a:pt x="528" y="82"/>
                  </a:lnTo>
                  <a:lnTo>
                    <a:pt x="524" y="80"/>
                  </a:lnTo>
                  <a:lnTo>
                    <a:pt x="524" y="78"/>
                  </a:lnTo>
                  <a:lnTo>
                    <a:pt x="520" y="74"/>
                  </a:lnTo>
                  <a:lnTo>
                    <a:pt x="516" y="72"/>
                  </a:lnTo>
                  <a:lnTo>
                    <a:pt x="508" y="72"/>
                  </a:lnTo>
                  <a:lnTo>
                    <a:pt x="504" y="76"/>
                  </a:lnTo>
                  <a:lnTo>
                    <a:pt x="500" y="78"/>
                  </a:lnTo>
                  <a:lnTo>
                    <a:pt x="492" y="78"/>
                  </a:lnTo>
                  <a:lnTo>
                    <a:pt x="484" y="76"/>
                  </a:lnTo>
                  <a:lnTo>
                    <a:pt x="482" y="76"/>
                  </a:lnTo>
                  <a:lnTo>
                    <a:pt x="478" y="74"/>
                  </a:lnTo>
                  <a:lnTo>
                    <a:pt x="472" y="74"/>
                  </a:lnTo>
                  <a:lnTo>
                    <a:pt x="468" y="74"/>
                  </a:lnTo>
                  <a:lnTo>
                    <a:pt x="462" y="80"/>
                  </a:lnTo>
                  <a:lnTo>
                    <a:pt x="458" y="86"/>
                  </a:lnTo>
                  <a:lnTo>
                    <a:pt x="458" y="90"/>
                  </a:lnTo>
                  <a:lnTo>
                    <a:pt x="428" y="90"/>
                  </a:lnTo>
                  <a:lnTo>
                    <a:pt x="412" y="94"/>
                  </a:lnTo>
                  <a:lnTo>
                    <a:pt x="404" y="84"/>
                  </a:lnTo>
                  <a:lnTo>
                    <a:pt x="382" y="68"/>
                  </a:lnTo>
                  <a:lnTo>
                    <a:pt x="368" y="76"/>
                  </a:lnTo>
                  <a:lnTo>
                    <a:pt x="352" y="58"/>
                  </a:lnTo>
                  <a:lnTo>
                    <a:pt x="346" y="56"/>
                  </a:lnTo>
                  <a:lnTo>
                    <a:pt x="332" y="60"/>
                  </a:lnTo>
                  <a:lnTo>
                    <a:pt x="316" y="44"/>
                  </a:lnTo>
                  <a:lnTo>
                    <a:pt x="308" y="44"/>
                  </a:lnTo>
                  <a:lnTo>
                    <a:pt x="290" y="36"/>
                  </a:lnTo>
                  <a:lnTo>
                    <a:pt x="282" y="36"/>
                  </a:lnTo>
                  <a:lnTo>
                    <a:pt x="276" y="34"/>
                  </a:lnTo>
                  <a:lnTo>
                    <a:pt x="266" y="28"/>
                  </a:lnTo>
                  <a:lnTo>
                    <a:pt x="262" y="22"/>
                  </a:lnTo>
                  <a:lnTo>
                    <a:pt x="260" y="20"/>
                  </a:lnTo>
                  <a:lnTo>
                    <a:pt x="256" y="8"/>
                  </a:lnTo>
                  <a:lnTo>
                    <a:pt x="254" y="4"/>
                  </a:lnTo>
                  <a:lnTo>
                    <a:pt x="250" y="2"/>
                  </a:lnTo>
                  <a:lnTo>
                    <a:pt x="242" y="0"/>
                  </a:lnTo>
                  <a:lnTo>
                    <a:pt x="230" y="2"/>
                  </a:lnTo>
                  <a:lnTo>
                    <a:pt x="224" y="16"/>
                  </a:lnTo>
                  <a:lnTo>
                    <a:pt x="210" y="44"/>
                  </a:lnTo>
                  <a:lnTo>
                    <a:pt x="200" y="58"/>
                  </a:lnTo>
                  <a:lnTo>
                    <a:pt x="190" y="70"/>
                  </a:lnTo>
                  <a:lnTo>
                    <a:pt x="184" y="76"/>
                  </a:lnTo>
                  <a:lnTo>
                    <a:pt x="178" y="78"/>
                  </a:lnTo>
                  <a:lnTo>
                    <a:pt x="172" y="80"/>
                  </a:lnTo>
                  <a:lnTo>
                    <a:pt x="166" y="78"/>
                  </a:lnTo>
                  <a:lnTo>
                    <a:pt x="160" y="78"/>
                  </a:lnTo>
                  <a:lnTo>
                    <a:pt x="156" y="80"/>
                  </a:lnTo>
                  <a:lnTo>
                    <a:pt x="148" y="84"/>
                  </a:lnTo>
                  <a:lnTo>
                    <a:pt x="142" y="90"/>
                  </a:lnTo>
                  <a:lnTo>
                    <a:pt x="134" y="100"/>
                  </a:lnTo>
                  <a:lnTo>
                    <a:pt x="126" y="114"/>
                  </a:lnTo>
                  <a:lnTo>
                    <a:pt x="120" y="134"/>
                  </a:lnTo>
                  <a:lnTo>
                    <a:pt x="120" y="138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4" y="156"/>
                  </a:lnTo>
                  <a:lnTo>
                    <a:pt x="108" y="160"/>
                  </a:lnTo>
                  <a:lnTo>
                    <a:pt x="100" y="166"/>
                  </a:lnTo>
                  <a:lnTo>
                    <a:pt x="94" y="170"/>
                  </a:lnTo>
                  <a:lnTo>
                    <a:pt x="84" y="178"/>
                  </a:lnTo>
                  <a:lnTo>
                    <a:pt x="78" y="182"/>
                  </a:lnTo>
                  <a:lnTo>
                    <a:pt x="76" y="188"/>
                  </a:lnTo>
                  <a:lnTo>
                    <a:pt x="78" y="194"/>
                  </a:lnTo>
                  <a:lnTo>
                    <a:pt x="82" y="198"/>
                  </a:lnTo>
                  <a:lnTo>
                    <a:pt x="88" y="202"/>
                  </a:lnTo>
                  <a:lnTo>
                    <a:pt x="92" y="206"/>
                  </a:lnTo>
                  <a:lnTo>
                    <a:pt x="92" y="212"/>
                  </a:lnTo>
                  <a:lnTo>
                    <a:pt x="92" y="216"/>
                  </a:lnTo>
                  <a:lnTo>
                    <a:pt x="86" y="220"/>
                  </a:lnTo>
                  <a:lnTo>
                    <a:pt x="84" y="222"/>
                  </a:lnTo>
                  <a:lnTo>
                    <a:pt x="82" y="222"/>
                  </a:lnTo>
                  <a:lnTo>
                    <a:pt x="78" y="220"/>
                  </a:lnTo>
                  <a:lnTo>
                    <a:pt x="70" y="220"/>
                  </a:lnTo>
                  <a:lnTo>
                    <a:pt x="64" y="222"/>
                  </a:lnTo>
                  <a:lnTo>
                    <a:pt x="60" y="224"/>
                  </a:lnTo>
                  <a:lnTo>
                    <a:pt x="58" y="226"/>
                  </a:lnTo>
                  <a:lnTo>
                    <a:pt x="56" y="232"/>
                  </a:lnTo>
                  <a:lnTo>
                    <a:pt x="58" y="254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58" y="270"/>
                  </a:lnTo>
                  <a:lnTo>
                    <a:pt x="46" y="266"/>
                  </a:lnTo>
                  <a:lnTo>
                    <a:pt x="28" y="266"/>
                  </a:lnTo>
                  <a:lnTo>
                    <a:pt x="12" y="268"/>
                  </a:lnTo>
                  <a:lnTo>
                    <a:pt x="6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8" y="286"/>
                  </a:lnTo>
                  <a:lnTo>
                    <a:pt x="36" y="318"/>
                  </a:lnTo>
                  <a:lnTo>
                    <a:pt x="38" y="322"/>
                  </a:lnTo>
                  <a:lnTo>
                    <a:pt x="44" y="330"/>
                  </a:lnTo>
                  <a:lnTo>
                    <a:pt x="48" y="342"/>
                  </a:lnTo>
                  <a:lnTo>
                    <a:pt x="50" y="348"/>
                  </a:lnTo>
                  <a:lnTo>
                    <a:pt x="48" y="354"/>
                  </a:lnTo>
                  <a:lnTo>
                    <a:pt x="52" y="354"/>
                  </a:lnTo>
                  <a:lnTo>
                    <a:pt x="58" y="354"/>
                  </a:lnTo>
                  <a:lnTo>
                    <a:pt x="62" y="358"/>
                  </a:lnTo>
                  <a:lnTo>
                    <a:pt x="66" y="362"/>
                  </a:lnTo>
                  <a:lnTo>
                    <a:pt x="68" y="368"/>
                  </a:lnTo>
                  <a:lnTo>
                    <a:pt x="68" y="378"/>
                  </a:lnTo>
                  <a:lnTo>
                    <a:pt x="70" y="388"/>
                  </a:lnTo>
                  <a:lnTo>
                    <a:pt x="72" y="396"/>
                  </a:lnTo>
                  <a:lnTo>
                    <a:pt x="74" y="402"/>
                  </a:lnTo>
                  <a:lnTo>
                    <a:pt x="78" y="406"/>
                  </a:lnTo>
                  <a:lnTo>
                    <a:pt x="84" y="408"/>
                  </a:lnTo>
                  <a:lnTo>
                    <a:pt x="92" y="406"/>
                  </a:lnTo>
                  <a:lnTo>
                    <a:pt x="102" y="402"/>
                  </a:lnTo>
                  <a:lnTo>
                    <a:pt x="112" y="396"/>
                  </a:lnTo>
                  <a:lnTo>
                    <a:pt x="118" y="392"/>
                  </a:lnTo>
                  <a:lnTo>
                    <a:pt x="122" y="392"/>
                  </a:lnTo>
                  <a:lnTo>
                    <a:pt x="128" y="394"/>
                  </a:lnTo>
                  <a:lnTo>
                    <a:pt x="132" y="398"/>
                  </a:lnTo>
                  <a:lnTo>
                    <a:pt x="140" y="406"/>
                  </a:lnTo>
                  <a:lnTo>
                    <a:pt x="142" y="410"/>
                  </a:lnTo>
                  <a:lnTo>
                    <a:pt x="144" y="412"/>
                  </a:lnTo>
                  <a:lnTo>
                    <a:pt x="148" y="418"/>
                  </a:lnTo>
                  <a:lnTo>
                    <a:pt x="152" y="420"/>
                  </a:lnTo>
                  <a:lnTo>
                    <a:pt x="158" y="422"/>
                  </a:lnTo>
                  <a:lnTo>
                    <a:pt x="166" y="424"/>
                  </a:lnTo>
                  <a:lnTo>
                    <a:pt x="176" y="424"/>
                  </a:lnTo>
                  <a:lnTo>
                    <a:pt x="178" y="428"/>
                  </a:lnTo>
                  <a:lnTo>
                    <a:pt x="182" y="434"/>
                  </a:lnTo>
                  <a:lnTo>
                    <a:pt x="188" y="438"/>
                  </a:lnTo>
                  <a:lnTo>
                    <a:pt x="196" y="440"/>
                  </a:lnTo>
                  <a:lnTo>
                    <a:pt x="208" y="440"/>
                  </a:lnTo>
                  <a:lnTo>
                    <a:pt x="224" y="434"/>
                  </a:lnTo>
                  <a:lnTo>
                    <a:pt x="244" y="424"/>
                  </a:lnTo>
                  <a:lnTo>
                    <a:pt x="248" y="422"/>
                  </a:lnTo>
                  <a:lnTo>
                    <a:pt x="258" y="422"/>
                  </a:lnTo>
                  <a:lnTo>
                    <a:pt x="264" y="424"/>
                  </a:lnTo>
                  <a:lnTo>
                    <a:pt x="268" y="428"/>
                  </a:lnTo>
                  <a:lnTo>
                    <a:pt x="272" y="434"/>
                  </a:lnTo>
                  <a:lnTo>
                    <a:pt x="272" y="444"/>
                  </a:lnTo>
                  <a:lnTo>
                    <a:pt x="278" y="450"/>
                  </a:lnTo>
                  <a:lnTo>
                    <a:pt x="284" y="454"/>
                  </a:lnTo>
                  <a:lnTo>
                    <a:pt x="290" y="460"/>
                  </a:lnTo>
                  <a:lnTo>
                    <a:pt x="298" y="462"/>
                  </a:lnTo>
                  <a:lnTo>
                    <a:pt x="306" y="462"/>
                  </a:lnTo>
                  <a:lnTo>
                    <a:pt x="310" y="460"/>
                  </a:lnTo>
                  <a:lnTo>
                    <a:pt x="314" y="456"/>
                  </a:lnTo>
                  <a:lnTo>
                    <a:pt x="320" y="442"/>
                  </a:lnTo>
                  <a:lnTo>
                    <a:pt x="320" y="430"/>
                  </a:lnTo>
                  <a:lnTo>
                    <a:pt x="320" y="422"/>
                  </a:lnTo>
                  <a:lnTo>
                    <a:pt x="318" y="416"/>
                  </a:lnTo>
                  <a:lnTo>
                    <a:pt x="318" y="410"/>
                  </a:lnTo>
                  <a:lnTo>
                    <a:pt x="318" y="404"/>
                  </a:lnTo>
                  <a:lnTo>
                    <a:pt x="318" y="398"/>
                  </a:lnTo>
                  <a:lnTo>
                    <a:pt x="322" y="392"/>
                  </a:lnTo>
                  <a:lnTo>
                    <a:pt x="328" y="388"/>
                  </a:lnTo>
                  <a:lnTo>
                    <a:pt x="340" y="386"/>
                  </a:lnTo>
                  <a:lnTo>
                    <a:pt x="354" y="388"/>
                  </a:lnTo>
                  <a:lnTo>
                    <a:pt x="358" y="388"/>
                  </a:lnTo>
                  <a:lnTo>
                    <a:pt x="366" y="388"/>
                  </a:lnTo>
                  <a:lnTo>
                    <a:pt x="372" y="386"/>
                  </a:lnTo>
                  <a:lnTo>
                    <a:pt x="378" y="380"/>
                  </a:lnTo>
                  <a:lnTo>
                    <a:pt x="386" y="374"/>
                  </a:lnTo>
                  <a:lnTo>
                    <a:pt x="394" y="364"/>
                  </a:lnTo>
                  <a:lnTo>
                    <a:pt x="394" y="362"/>
                  </a:lnTo>
                  <a:lnTo>
                    <a:pt x="398" y="360"/>
                  </a:lnTo>
                  <a:lnTo>
                    <a:pt x="406" y="358"/>
                  </a:lnTo>
                  <a:lnTo>
                    <a:pt x="420" y="358"/>
                  </a:lnTo>
                  <a:lnTo>
                    <a:pt x="438" y="358"/>
                  </a:lnTo>
                  <a:lnTo>
                    <a:pt x="456" y="358"/>
                  </a:lnTo>
                  <a:lnTo>
                    <a:pt x="468" y="356"/>
                  </a:lnTo>
                  <a:lnTo>
                    <a:pt x="476" y="354"/>
                  </a:lnTo>
                  <a:lnTo>
                    <a:pt x="484" y="354"/>
                  </a:lnTo>
                  <a:lnTo>
                    <a:pt x="494" y="356"/>
                  </a:lnTo>
                  <a:lnTo>
                    <a:pt x="506" y="360"/>
                  </a:lnTo>
                  <a:lnTo>
                    <a:pt x="510" y="362"/>
                  </a:lnTo>
                  <a:lnTo>
                    <a:pt x="518" y="366"/>
                  </a:lnTo>
                  <a:lnTo>
                    <a:pt x="524" y="364"/>
                  </a:lnTo>
                  <a:lnTo>
                    <a:pt x="528" y="362"/>
                  </a:lnTo>
                  <a:lnTo>
                    <a:pt x="532" y="356"/>
                  </a:lnTo>
                  <a:lnTo>
                    <a:pt x="536" y="346"/>
                  </a:lnTo>
                  <a:lnTo>
                    <a:pt x="536" y="326"/>
                  </a:lnTo>
                  <a:lnTo>
                    <a:pt x="542" y="324"/>
                  </a:lnTo>
                  <a:lnTo>
                    <a:pt x="542" y="318"/>
                  </a:lnTo>
                  <a:lnTo>
                    <a:pt x="540" y="302"/>
                  </a:lnTo>
                  <a:lnTo>
                    <a:pt x="542" y="292"/>
                  </a:lnTo>
                  <a:lnTo>
                    <a:pt x="544" y="284"/>
                  </a:lnTo>
                  <a:lnTo>
                    <a:pt x="552" y="274"/>
                  </a:lnTo>
                  <a:lnTo>
                    <a:pt x="562" y="268"/>
                  </a:lnTo>
                  <a:lnTo>
                    <a:pt x="572" y="262"/>
                  </a:lnTo>
                  <a:lnTo>
                    <a:pt x="582" y="256"/>
                  </a:lnTo>
                  <a:lnTo>
                    <a:pt x="590" y="248"/>
                  </a:lnTo>
                  <a:lnTo>
                    <a:pt x="594" y="242"/>
                  </a:lnTo>
                  <a:lnTo>
                    <a:pt x="598" y="234"/>
                  </a:lnTo>
                  <a:lnTo>
                    <a:pt x="602" y="226"/>
                  </a:lnTo>
                  <a:lnTo>
                    <a:pt x="602" y="210"/>
                  </a:lnTo>
                  <a:lnTo>
                    <a:pt x="606" y="192"/>
                  </a:lnTo>
                  <a:lnTo>
                    <a:pt x="610" y="178"/>
                  </a:lnTo>
                  <a:lnTo>
                    <a:pt x="618" y="162"/>
                  </a:lnTo>
                  <a:lnTo>
                    <a:pt x="616" y="152"/>
                  </a:lnTo>
                  <a:lnTo>
                    <a:pt x="614" y="144"/>
                  </a:lnTo>
                  <a:lnTo>
                    <a:pt x="610" y="134"/>
                  </a:lnTo>
                  <a:lnTo>
                    <a:pt x="608" y="130"/>
                  </a:lnTo>
                  <a:lnTo>
                    <a:pt x="608" y="124"/>
                  </a:lnTo>
                  <a:lnTo>
                    <a:pt x="610" y="110"/>
                  </a:lnTo>
                  <a:lnTo>
                    <a:pt x="614" y="96"/>
                  </a:lnTo>
                  <a:lnTo>
                    <a:pt x="620" y="86"/>
                  </a:lnTo>
                  <a:lnTo>
                    <a:pt x="622" y="80"/>
                  </a:lnTo>
                  <a:lnTo>
                    <a:pt x="624" y="72"/>
                  </a:lnTo>
                  <a:lnTo>
                    <a:pt x="624" y="62"/>
                  </a:lnTo>
                  <a:lnTo>
                    <a:pt x="620" y="60"/>
                  </a:lnTo>
                  <a:lnTo>
                    <a:pt x="596" y="66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2"/>
            <p:cNvSpPr/>
            <p:nvPr/>
          </p:nvSpPr>
          <p:spPr bwMode="auto">
            <a:xfrm>
              <a:off x="5316" y="3104"/>
              <a:ext cx="2936" cy="2886"/>
            </a:xfrm>
            <a:custGeom>
              <a:avLst/>
              <a:gdLst>
                <a:gd name="T0" fmla="*/ 554 w 586"/>
                <a:gd name="T1" fmla="*/ 204 h 576"/>
                <a:gd name="T2" fmla="*/ 544 w 586"/>
                <a:gd name="T3" fmla="*/ 160 h 576"/>
                <a:gd name="T4" fmla="*/ 528 w 586"/>
                <a:gd name="T5" fmla="*/ 154 h 576"/>
                <a:gd name="T6" fmla="*/ 500 w 586"/>
                <a:gd name="T7" fmla="*/ 132 h 576"/>
                <a:gd name="T8" fmla="*/ 478 w 586"/>
                <a:gd name="T9" fmla="*/ 112 h 576"/>
                <a:gd name="T10" fmla="*/ 478 w 586"/>
                <a:gd name="T11" fmla="*/ 88 h 576"/>
                <a:gd name="T12" fmla="*/ 454 w 586"/>
                <a:gd name="T13" fmla="*/ 62 h 576"/>
                <a:gd name="T14" fmla="*/ 440 w 586"/>
                <a:gd name="T15" fmla="*/ 24 h 576"/>
                <a:gd name="T16" fmla="*/ 408 w 586"/>
                <a:gd name="T17" fmla="*/ 2 h 576"/>
                <a:gd name="T18" fmla="*/ 392 w 586"/>
                <a:gd name="T19" fmla="*/ 12 h 576"/>
                <a:gd name="T20" fmla="*/ 336 w 586"/>
                <a:gd name="T21" fmla="*/ 42 h 576"/>
                <a:gd name="T22" fmla="*/ 302 w 586"/>
                <a:gd name="T23" fmla="*/ 28 h 576"/>
                <a:gd name="T24" fmla="*/ 284 w 586"/>
                <a:gd name="T25" fmla="*/ 4 h 576"/>
                <a:gd name="T26" fmla="*/ 254 w 586"/>
                <a:gd name="T27" fmla="*/ 26 h 576"/>
                <a:gd name="T28" fmla="*/ 220 w 586"/>
                <a:gd name="T29" fmla="*/ 32 h 576"/>
                <a:gd name="T30" fmla="*/ 186 w 586"/>
                <a:gd name="T31" fmla="*/ 18 h 576"/>
                <a:gd name="T32" fmla="*/ 124 w 586"/>
                <a:gd name="T33" fmla="*/ 12 h 576"/>
                <a:gd name="T34" fmla="*/ 40 w 586"/>
                <a:gd name="T35" fmla="*/ 6 h 576"/>
                <a:gd name="T36" fmla="*/ 0 w 586"/>
                <a:gd name="T37" fmla="*/ 26 h 576"/>
                <a:gd name="T38" fmla="*/ 26 w 586"/>
                <a:gd name="T39" fmla="*/ 46 h 576"/>
                <a:gd name="T40" fmla="*/ 90 w 586"/>
                <a:gd name="T41" fmla="*/ 74 h 576"/>
                <a:gd name="T42" fmla="*/ 84 w 586"/>
                <a:gd name="T43" fmla="*/ 118 h 576"/>
                <a:gd name="T44" fmla="*/ 126 w 586"/>
                <a:gd name="T45" fmla="*/ 122 h 576"/>
                <a:gd name="T46" fmla="*/ 186 w 586"/>
                <a:gd name="T47" fmla="*/ 164 h 576"/>
                <a:gd name="T48" fmla="*/ 200 w 586"/>
                <a:gd name="T49" fmla="*/ 206 h 576"/>
                <a:gd name="T50" fmla="*/ 182 w 586"/>
                <a:gd name="T51" fmla="*/ 218 h 576"/>
                <a:gd name="T52" fmla="*/ 150 w 586"/>
                <a:gd name="T53" fmla="*/ 234 h 576"/>
                <a:gd name="T54" fmla="*/ 96 w 586"/>
                <a:gd name="T55" fmla="*/ 226 h 576"/>
                <a:gd name="T56" fmla="*/ 16 w 586"/>
                <a:gd name="T57" fmla="*/ 236 h 576"/>
                <a:gd name="T58" fmla="*/ 26 w 586"/>
                <a:gd name="T59" fmla="*/ 284 h 576"/>
                <a:gd name="T60" fmla="*/ 4 w 586"/>
                <a:gd name="T61" fmla="*/ 304 h 576"/>
                <a:gd name="T62" fmla="*/ 22 w 586"/>
                <a:gd name="T63" fmla="*/ 344 h 576"/>
                <a:gd name="T64" fmla="*/ 30 w 586"/>
                <a:gd name="T65" fmla="*/ 362 h 576"/>
                <a:gd name="T66" fmla="*/ 34 w 586"/>
                <a:gd name="T67" fmla="*/ 434 h 576"/>
                <a:gd name="T68" fmla="*/ 28 w 586"/>
                <a:gd name="T69" fmla="*/ 460 h 576"/>
                <a:gd name="T70" fmla="*/ 28 w 586"/>
                <a:gd name="T71" fmla="*/ 488 h 576"/>
                <a:gd name="T72" fmla="*/ 44 w 586"/>
                <a:gd name="T73" fmla="*/ 508 h 576"/>
                <a:gd name="T74" fmla="*/ 64 w 586"/>
                <a:gd name="T75" fmla="*/ 530 h 576"/>
                <a:gd name="T76" fmla="*/ 70 w 586"/>
                <a:gd name="T77" fmla="*/ 564 h 576"/>
                <a:gd name="T78" fmla="*/ 106 w 586"/>
                <a:gd name="T79" fmla="*/ 554 h 576"/>
                <a:gd name="T80" fmla="*/ 120 w 586"/>
                <a:gd name="T81" fmla="*/ 572 h 576"/>
                <a:gd name="T82" fmla="*/ 136 w 586"/>
                <a:gd name="T83" fmla="*/ 576 h 576"/>
                <a:gd name="T84" fmla="*/ 186 w 586"/>
                <a:gd name="T85" fmla="*/ 560 h 576"/>
                <a:gd name="T86" fmla="*/ 206 w 586"/>
                <a:gd name="T87" fmla="*/ 538 h 576"/>
                <a:gd name="T88" fmla="*/ 234 w 586"/>
                <a:gd name="T89" fmla="*/ 496 h 576"/>
                <a:gd name="T90" fmla="*/ 266 w 586"/>
                <a:gd name="T91" fmla="*/ 466 h 576"/>
                <a:gd name="T92" fmla="*/ 356 w 586"/>
                <a:gd name="T93" fmla="*/ 474 h 576"/>
                <a:gd name="T94" fmla="*/ 402 w 586"/>
                <a:gd name="T95" fmla="*/ 466 h 576"/>
                <a:gd name="T96" fmla="*/ 416 w 586"/>
                <a:gd name="T97" fmla="*/ 462 h 576"/>
                <a:gd name="T98" fmla="*/ 420 w 586"/>
                <a:gd name="T99" fmla="*/ 422 h 576"/>
                <a:gd name="T100" fmla="*/ 442 w 586"/>
                <a:gd name="T101" fmla="*/ 420 h 576"/>
                <a:gd name="T102" fmla="*/ 438 w 586"/>
                <a:gd name="T103" fmla="*/ 398 h 576"/>
                <a:gd name="T104" fmla="*/ 456 w 586"/>
                <a:gd name="T105" fmla="*/ 366 h 576"/>
                <a:gd name="T106" fmla="*/ 476 w 586"/>
                <a:gd name="T107" fmla="*/ 338 h 576"/>
                <a:gd name="T108" fmla="*/ 504 w 586"/>
                <a:gd name="T109" fmla="*/ 284 h 576"/>
                <a:gd name="T110" fmla="*/ 534 w 586"/>
                <a:gd name="T111" fmla="*/ 278 h 576"/>
                <a:gd name="T112" fmla="*/ 586 w 586"/>
                <a:gd name="T113" fmla="*/ 202 h 57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86" h="576">
                  <a:moveTo>
                    <a:pt x="578" y="204"/>
                  </a:moveTo>
                  <a:lnTo>
                    <a:pt x="578" y="204"/>
                  </a:lnTo>
                  <a:lnTo>
                    <a:pt x="566" y="208"/>
                  </a:lnTo>
                  <a:lnTo>
                    <a:pt x="560" y="208"/>
                  </a:lnTo>
                  <a:lnTo>
                    <a:pt x="556" y="206"/>
                  </a:lnTo>
                  <a:lnTo>
                    <a:pt x="554" y="204"/>
                  </a:lnTo>
                  <a:lnTo>
                    <a:pt x="542" y="178"/>
                  </a:lnTo>
                  <a:lnTo>
                    <a:pt x="540" y="172"/>
                  </a:lnTo>
                  <a:lnTo>
                    <a:pt x="540" y="166"/>
                  </a:lnTo>
                  <a:lnTo>
                    <a:pt x="544" y="160"/>
                  </a:lnTo>
                  <a:lnTo>
                    <a:pt x="548" y="154"/>
                  </a:lnTo>
                  <a:lnTo>
                    <a:pt x="548" y="150"/>
                  </a:lnTo>
                  <a:lnTo>
                    <a:pt x="544" y="148"/>
                  </a:lnTo>
                  <a:lnTo>
                    <a:pt x="542" y="148"/>
                  </a:lnTo>
                  <a:lnTo>
                    <a:pt x="532" y="152"/>
                  </a:lnTo>
                  <a:lnTo>
                    <a:pt x="528" y="154"/>
                  </a:lnTo>
                  <a:lnTo>
                    <a:pt x="522" y="146"/>
                  </a:lnTo>
                  <a:lnTo>
                    <a:pt x="520" y="142"/>
                  </a:lnTo>
                  <a:lnTo>
                    <a:pt x="518" y="138"/>
                  </a:lnTo>
                  <a:lnTo>
                    <a:pt x="510" y="134"/>
                  </a:lnTo>
                  <a:lnTo>
                    <a:pt x="500" y="132"/>
                  </a:lnTo>
                  <a:lnTo>
                    <a:pt x="498" y="132"/>
                  </a:lnTo>
                  <a:lnTo>
                    <a:pt x="494" y="120"/>
                  </a:lnTo>
                  <a:lnTo>
                    <a:pt x="484" y="110"/>
                  </a:lnTo>
                  <a:lnTo>
                    <a:pt x="480" y="112"/>
                  </a:lnTo>
                  <a:lnTo>
                    <a:pt x="478" y="112"/>
                  </a:lnTo>
                  <a:lnTo>
                    <a:pt x="476" y="110"/>
                  </a:lnTo>
                  <a:lnTo>
                    <a:pt x="474" y="108"/>
                  </a:lnTo>
                  <a:lnTo>
                    <a:pt x="474" y="102"/>
                  </a:lnTo>
                  <a:lnTo>
                    <a:pt x="474" y="98"/>
                  </a:lnTo>
                  <a:lnTo>
                    <a:pt x="478" y="88"/>
                  </a:lnTo>
                  <a:lnTo>
                    <a:pt x="478" y="80"/>
                  </a:lnTo>
                  <a:lnTo>
                    <a:pt x="476" y="76"/>
                  </a:lnTo>
                  <a:lnTo>
                    <a:pt x="472" y="72"/>
                  </a:lnTo>
                  <a:lnTo>
                    <a:pt x="464" y="68"/>
                  </a:lnTo>
                  <a:lnTo>
                    <a:pt x="460" y="68"/>
                  </a:lnTo>
                  <a:lnTo>
                    <a:pt x="454" y="62"/>
                  </a:lnTo>
                  <a:lnTo>
                    <a:pt x="458" y="56"/>
                  </a:lnTo>
                  <a:lnTo>
                    <a:pt x="458" y="48"/>
                  </a:lnTo>
                  <a:lnTo>
                    <a:pt x="456" y="42"/>
                  </a:lnTo>
                  <a:lnTo>
                    <a:pt x="450" y="34"/>
                  </a:lnTo>
                  <a:lnTo>
                    <a:pt x="440" y="24"/>
                  </a:lnTo>
                  <a:lnTo>
                    <a:pt x="436" y="20"/>
                  </a:lnTo>
                  <a:lnTo>
                    <a:pt x="420" y="20"/>
                  </a:lnTo>
                  <a:lnTo>
                    <a:pt x="416" y="6"/>
                  </a:lnTo>
                  <a:lnTo>
                    <a:pt x="412" y="2"/>
                  </a:lnTo>
                  <a:lnTo>
                    <a:pt x="408" y="2"/>
                  </a:lnTo>
                  <a:lnTo>
                    <a:pt x="406" y="2"/>
                  </a:lnTo>
                  <a:lnTo>
                    <a:pt x="402" y="4"/>
                  </a:lnTo>
                  <a:lnTo>
                    <a:pt x="400" y="8"/>
                  </a:lnTo>
                  <a:lnTo>
                    <a:pt x="400" y="10"/>
                  </a:lnTo>
                  <a:lnTo>
                    <a:pt x="392" y="12"/>
                  </a:lnTo>
                  <a:lnTo>
                    <a:pt x="380" y="14"/>
                  </a:lnTo>
                  <a:lnTo>
                    <a:pt x="368" y="18"/>
                  </a:lnTo>
                  <a:lnTo>
                    <a:pt x="358" y="24"/>
                  </a:lnTo>
                  <a:lnTo>
                    <a:pt x="350" y="30"/>
                  </a:lnTo>
                  <a:lnTo>
                    <a:pt x="336" y="42"/>
                  </a:lnTo>
                  <a:lnTo>
                    <a:pt x="328" y="46"/>
                  </a:lnTo>
                  <a:lnTo>
                    <a:pt x="316" y="32"/>
                  </a:lnTo>
                  <a:lnTo>
                    <a:pt x="310" y="30"/>
                  </a:lnTo>
                  <a:lnTo>
                    <a:pt x="306" y="30"/>
                  </a:lnTo>
                  <a:lnTo>
                    <a:pt x="302" y="28"/>
                  </a:lnTo>
                  <a:lnTo>
                    <a:pt x="298" y="10"/>
                  </a:lnTo>
                  <a:lnTo>
                    <a:pt x="292" y="2"/>
                  </a:lnTo>
                  <a:lnTo>
                    <a:pt x="290" y="0"/>
                  </a:lnTo>
                  <a:lnTo>
                    <a:pt x="288" y="0"/>
                  </a:lnTo>
                  <a:lnTo>
                    <a:pt x="284" y="4"/>
                  </a:lnTo>
                  <a:lnTo>
                    <a:pt x="278" y="10"/>
                  </a:lnTo>
                  <a:lnTo>
                    <a:pt x="276" y="16"/>
                  </a:lnTo>
                  <a:lnTo>
                    <a:pt x="272" y="24"/>
                  </a:lnTo>
                  <a:lnTo>
                    <a:pt x="264" y="30"/>
                  </a:lnTo>
                  <a:lnTo>
                    <a:pt x="254" y="26"/>
                  </a:lnTo>
                  <a:lnTo>
                    <a:pt x="246" y="24"/>
                  </a:lnTo>
                  <a:lnTo>
                    <a:pt x="236" y="24"/>
                  </a:lnTo>
                  <a:lnTo>
                    <a:pt x="234" y="28"/>
                  </a:lnTo>
                  <a:lnTo>
                    <a:pt x="230" y="30"/>
                  </a:lnTo>
                  <a:lnTo>
                    <a:pt x="220" y="32"/>
                  </a:lnTo>
                  <a:lnTo>
                    <a:pt x="212" y="32"/>
                  </a:lnTo>
                  <a:lnTo>
                    <a:pt x="206" y="30"/>
                  </a:lnTo>
                  <a:lnTo>
                    <a:pt x="200" y="28"/>
                  </a:lnTo>
                  <a:lnTo>
                    <a:pt x="192" y="22"/>
                  </a:lnTo>
                  <a:lnTo>
                    <a:pt x="186" y="18"/>
                  </a:lnTo>
                  <a:lnTo>
                    <a:pt x="180" y="16"/>
                  </a:lnTo>
                  <a:lnTo>
                    <a:pt x="164" y="14"/>
                  </a:lnTo>
                  <a:lnTo>
                    <a:pt x="154" y="14"/>
                  </a:lnTo>
                  <a:lnTo>
                    <a:pt x="150" y="16"/>
                  </a:lnTo>
                  <a:lnTo>
                    <a:pt x="130" y="12"/>
                  </a:lnTo>
                  <a:lnTo>
                    <a:pt x="124" y="12"/>
                  </a:lnTo>
                  <a:lnTo>
                    <a:pt x="82" y="2"/>
                  </a:lnTo>
                  <a:lnTo>
                    <a:pt x="72" y="0"/>
                  </a:lnTo>
                  <a:lnTo>
                    <a:pt x="62" y="0"/>
                  </a:lnTo>
                  <a:lnTo>
                    <a:pt x="48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16" y="10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18" y="44"/>
                  </a:lnTo>
                  <a:lnTo>
                    <a:pt x="26" y="46"/>
                  </a:lnTo>
                  <a:lnTo>
                    <a:pt x="62" y="48"/>
                  </a:lnTo>
                  <a:lnTo>
                    <a:pt x="68" y="56"/>
                  </a:lnTo>
                  <a:lnTo>
                    <a:pt x="80" y="60"/>
                  </a:lnTo>
                  <a:lnTo>
                    <a:pt x="86" y="68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90"/>
                  </a:lnTo>
                  <a:lnTo>
                    <a:pt x="86" y="96"/>
                  </a:lnTo>
                  <a:lnTo>
                    <a:pt x="84" y="102"/>
                  </a:lnTo>
                  <a:lnTo>
                    <a:pt x="84" y="112"/>
                  </a:lnTo>
                  <a:lnTo>
                    <a:pt x="84" y="118"/>
                  </a:lnTo>
                  <a:lnTo>
                    <a:pt x="88" y="120"/>
                  </a:lnTo>
                  <a:lnTo>
                    <a:pt x="96" y="122"/>
                  </a:lnTo>
                  <a:lnTo>
                    <a:pt x="126" y="122"/>
                  </a:lnTo>
                  <a:lnTo>
                    <a:pt x="136" y="128"/>
                  </a:lnTo>
                  <a:lnTo>
                    <a:pt x="166" y="142"/>
                  </a:lnTo>
                  <a:lnTo>
                    <a:pt x="174" y="148"/>
                  </a:lnTo>
                  <a:lnTo>
                    <a:pt x="180" y="156"/>
                  </a:lnTo>
                  <a:lnTo>
                    <a:pt x="186" y="164"/>
                  </a:lnTo>
                  <a:lnTo>
                    <a:pt x="188" y="174"/>
                  </a:lnTo>
                  <a:lnTo>
                    <a:pt x="190" y="190"/>
                  </a:lnTo>
                  <a:lnTo>
                    <a:pt x="190" y="196"/>
                  </a:lnTo>
                  <a:lnTo>
                    <a:pt x="194" y="200"/>
                  </a:lnTo>
                  <a:lnTo>
                    <a:pt x="200" y="206"/>
                  </a:lnTo>
                  <a:lnTo>
                    <a:pt x="202" y="210"/>
                  </a:lnTo>
                  <a:lnTo>
                    <a:pt x="202" y="214"/>
                  </a:lnTo>
                  <a:lnTo>
                    <a:pt x="200" y="216"/>
                  </a:lnTo>
                  <a:lnTo>
                    <a:pt x="194" y="216"/>
                  </a:lnTo>
                  <a:lnTo>
                    <a:pt x="182" y="218"/>
                  </a:lnTo>
                  <a:lnTo>
                    <a:pt x="172" y="222"/>
                  </a:lnTo>
                  <a:lnTo>
                    <a:pt x="166" y="226"/>
                  </a:lnTo>
                  <a:lnTo>
                    <a:pt x="162" y="232"/>
                  </a:lnTo>
                  <a:lnTo>
                    <a:pt x="156" y="234"/>
                  </a:lnTo>
                  <a:lnTo>
                    <a:pt x="150" y="234"/>
                  </a:lnTo>
                  <a:lnTo>
                    <a:pt x="144" y="234"/>
                  </a:lnTo>
                  <a:lnTo>
                    <a:pt x="134" y="230"/>
                  </a:lnTo>
                  <a:lnTo>
                    <a:pt x="130" y="226"/>
                  </a:lnTo>
                  <a:lnTo>
                    <a:pt x="110" y="224"/>
                  </a:lnTo>
                  <a:lnTo>
                    <a:pt x="96" y="226"/>
                  </a:lnTo>
                  <a:lnTo>
                    <a:pt x="82" y="230"/>
                  </a:lnTo>
                  <a:lnTo>
                    <a:pt x="62" y="234"/>
                  </a:lnTo>
                  <a:lnTo>
                    <a:pt x="52" y="224"/>
                  </a:lnTo>
                  <a:lnTo>
                    <a:pt x="30" y="236"/>
                  </a:lnTo>
                  <a:lnTo>
                    <a:pt x="16" y="236"/>
                  </a:lnTo>
                  <a:lnTo>
                    <a:pt x="20" y="244"/>
                  </a:lnTo>
                  <a:lnTo>
                    <a:pt x="24" y="252"/>
                  </a:lnTo>
                  <a:lnTo>
                    <a:pt x="26" y="260"/>
                  </a:lnTo>
                  <a:lnTo>
                    <a:pt x="28" y="268"/>
                  </a:lnTo>
                  <a:lnTo>
                    <a:pt x="26" y="278"/>
                  </a:lnTo>
                  <a:lnTo>
                    <a:pt x="26" y="284"/>
                  </a:lnTo>
                  <a:lnTo>
                    <a:pt x="20" y="284"/>
                  </a:lnTo>
                  <a:lnTo>
                    <a:pt x="16" y="286"/>
                  </a:lnTo>
                  <a:lnTo>
                    <a:pt x="10" y="292"/>
                  </a:lnTo>
                  <a:lnTo>
                    <a:pt x="4" y="304"/>
                  </a:lnTo>
                  <a:lnTo>
                    <a:pt x="2" y="310"/>
                  </a:lnTo>
                  <a:lnTo>
                    <a:pt x="2" y="318"/>
                  </a:lnTo>
                  <a:lnTo>
                    <a:pt x="4" y="326"/>
                  </a:lnTo>
                  <a:lnTo>
                    <a:pt x="6" y="334"/>
                  </a:lnTo>
                  <a:lnTo>
                    <a:pt x="12" y="340"/>
                  </a:lnTo>
                  <a:lnTo>
                    <a:pt x="22" y="344"/>
                  </a:lnTo>
                  <a:lnTo>
                    <a:pt x="30" y="346"/>
                  </a:lnTo>
                  <a:lnTo>
                    <a:pt x="34" y="350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0" y="362"/>
                  </a:lnTo>
                  <a:lnTo>
                    <a:pt x="28" y="364"/>
                  </a:lnTo>
                  <a:lnTo>
                    <a:pt x="28" y="414"/>
                  </a:lnTo>
                  <a:lnTo>
                    <a:pt x="32" y="422"/>
                  </a:lnTo>
                  <a:lnTo>
                    <a:pt x="34" y="428"/>
                  </a:lnTo>
                  <a:lnTo>
                    <a:pt x="34" y="434"/>
                  </a:lnTo>
                  <a:lnTo>
                    <a:pt x="32" y="438"/>
                  </a:lnTo>
                  <a:lnTo>
                    <a:pt x="28" y="444"/>
                  </a:lnTo>
                  <a:lnTo>
                    <a:pt x="24" y="452"/>
                  </a:lnTo>
                  <a:lnTo>
                    <a:pt x="26" y="456"/>
                  </a:lnTo>
                  <a:lnTo>
                    <a:pt x="28" y="460"/>
                  </a:lnTo>
                  <a:lnTo>
                    <a:pt x="38" y="472"/>
                  </a:lnTo>
                  <a:lnTo>
                    <a:pt x="40" y="476"/>
                  </a:lnTo>
                  <a:lnTo>
                    <a:pt x="36" y="482"/>
                  </a:lnTo>
                  <a:lnTo>
                    <a:pt x="28" y="488"/>
                  </a:lnTo>
                  <a:lnTo>
                    <a:pt x="26" y="494"/>
                  </a:lnTo>
                  <a:lnTo>
                    <a:pt x="26" y="498"/>
                  </a:lnTo>
                  <a:lnTo>
                    <a:pt x="26" y="502"/>
                  </a:lnTo>
                  <a:lnTo>
                    <a:pt x="30" y="506"/>
                  </a:lnTo>
                  <a:lnTo>
                    <a:pt x="34" y="508"/>
                  </a:lnTo>
                  <a:lnTo>
                    <a:pt x="44" y="508"/>
                  </a:lnTo>
                  <a:lnTo>
                    <a:pt x="54" y="510"/>
                  </a:lnTo>
                  <a:lnTo>
                    <a:pt x="60" y="512"/>
                  </a:lnTo>
                  <a:lnTo>
                    <a:pt x="62" y="516"/>
                  </a:lnTo>
                  <a:lnTo>
                    <a:pt x="64" y="522"/>
                  </a:lnTo>
                  <a:lnTo>
                    <a:pt x="64" y="530"/>
                  </a:lnTo>
                  <a:lnTo>
                    <a:pt x="62" y="534"/>
                  </a:lnTo>
                  <a:lnTo>
                    <a:pt x="66" y="550"/>
                  </a:lnTo>
                  <a:lnTo>
                    <a:pt x="66" y="558"/>
                  </a:lnTo>
                  <a:lnTo>
                    <a:pt x="68" y="562"/>
                  </a:lnTo>
                  <a:lnTo>
                    <a:pt x="70" y="564"/>
                  </a:lnTo>
                  <a:lnTo>
                    <a:pt x="74" y="566"/>
                  </a:lnTo>
                  <a:lnTo>
                    <a:pt x="84" y="562"/>
                  </a:lnTo>
                  <a:lnTo>
                    <a:pt x="96" y="556"/>
                  </a:lnTo>
                  <a:lnTo>
                    <a:pt x="102" y="554"/>
                  </a:lnTo>
                  <a:lnTo>
                    <a:pt x="106" y="554"/>
                  </a:lnTo>
                  <a:lnTo>
                    <a:pt x="108" y="556"/>
                  </a:lnTo>
                  <a:lnTo>
                    <a:pt x="110" y="560"/>
                  </a:lnTo>
                  <a:lnTo>
                    <a:pt x="112" y="564"/>
                  </a:lnTo>
                  <a:lnTo>
                    <a:pt x="112" y="568"/>
                  </a:lnTo>
                  <a:lnTo>
                    <a:pt x="120" y="572"/>
                  </a:lnTo>
                  <a:lnTo>
                    <a:pt x="126" y="572"/>
                  </a:lnTo>
                  <a:lnTo>
                    <a:pt x="134" y="574"/>
                  </a:lnTo>
                  <a:lnTo>
                    <a:pt x="136" y="574"/>
                  </a:lnTo>
                  <a:lnTo>
                    <a:pt x="136" y="576"/>
                  </a:lnTo>
                  <a:lnTo>
                    <a:pt x="142" y="574"/>
                  </a:lnTo>
                  <a:lnTo>
                    <a:pt x="150" y="570"/>
                  </a:lnTo>
                  <a:lnTo>
                    <a:pt x="160" y="564"/>
                  </a:lnTo>
                  <a:lnTo>
                    <a:pt x="174" y="560"/>
                  </a:lnTo>
                  <a:lnTo>
                    <a:pt x="186" y="560"/>
                  </a:lnTo>
                  <a:lnTo>
                    <a:pt x="192" y="560"/>
                  </a:lnTo>
                  <a:lnTo>
                    <a:pt x="198" y="564"/>
                  </a:lnTo>
                  <a:lnTo>
                    <a:pt x="200" y="560"/>
                  </a:lnTo>
                  <a:lnTo>
                    <a:pt x="202" y="552"/>
                  </a:lnTo>
                  <a:lnTo>
                    <a:pt x="206" y="538"/>
                  </a:lnTo>
                  <a:lnTo>
                    <a:pt x="206" y="516"/>
                  </a:lnTo>
                  <a:lnTo>
                    <a:pt x="210" y="514"/>
                  </a:lnTo>
                  <a:lnTo>
                    <a:pt x="220" y="508"/>
                  </a:lnTo>
                  <a:lnTo>
                    <a:pt x="228" y="502"/>
                  </a:lnTo>
                  <a:lnTo>
                    <a:pt x="234" y="496"/>
                  </a:lnTo>
                  <a:lnTo>
                    <a:pt x="238" y="488"/>
                  </a:lnTo>
                  <a:lnTo>
                    <a:pt x="244" y="476"/>
                  </a:lnTo>
                  <a:lnTo>
                    <a:pt x="246" y="474"/>
                  </a:lnTo>
                  <a:lnTo>
                    <a:pt x="252" y="470"/>
                  </a:lnTo>
                  <a:lnTo>
                    <a:pt x="266" y="466"/>
                  </a:lnTo>
                  <a:lnTo>
                    <a:pt x="286" y="464"/>
                  </a:lnTo>
                  <a:lnTo>
                    <a:pt x="328" y="464"/>
                  </a:lnTo>
                  <a:lnTo>
                    <a:pt x="346" y="466"/>
                  </a:lnTo>
                  <a:lnTo>
                    <a:pt x="356" y="476"/>
                  </a:lnTo>
                  <a:lnTo>
                    <a:pt x="356" y="474"/>
                  </a:lnTo>
                  <a:lnTo>
                    <a:pt x="362" y="472"/>
                  </a:lnTo>
                  <a:lnTo>
                    <a:pt x="368" y="468"/>
                  </a:lnTo>
                  <a:lnTo>
                    <a:pt x="384" y="466"/>
                  </a:lnTo>
                  <a:lnTo>
                    <a:pt x="402" y="466"/>
                  </a:lnTo>
                  <a:lnTo>
                    <a:pt x="414" y="470"/>
                  </a:lnTo>
                  <a:lnTo>
                    <a:pt x="418" y="470"/>
                  </a:lnTo>
                  <a:lnTo>
                    <a:pt x="418" y="468"/>
                  </a:lnTo>
                  <a:lnTo>
                    <a:pt x="418" y="464"/>
                  </a:lnTo>
                  <a:lnTo>
                    <a:pt x="416" y="462"/>
                  </a:lnTo>
                  <a:lnTo>
                    <a:pt x="414" y="454"/>
                  </a:lnTo>
                  <a:lnTo>
                    <a:pt x="412" y="432"/>
                  </a:lnTo>
                  <a:lnTo>
                    <a:pt x="414" y="426"/>
                  </a:lnTo>
                  <a:lnTo>
                    <a:pt x="416" y="424"/>
                  </a:lnTo>
                  <a:lnTo>
                    <a:pt x="420" y="422"/>
                  </a:lnTo>
                  <a:lnTo>
                    <a:pt x="426" y="420"/>
                  </a:lnTo>
                  <a:lnTo>
                    <a:pt x="434" y="420"/>
                  </a:lnTo>
                  <a:lnTo>
                    <a:pt x="438" y="422"/>
                  </a:lnTo>
                  <a:lnTo>
                    <a:pt x="440" y="422"/>
                  </a:lnTo>
                  <a:lnTo>
                    <a:pt x="442" y="420"/>
                  </a:lnTo>
                  <a:lnTo>
                    <a:pt x="448" y="416"/>
                  </a:lnTo>
                  <a:lnTo>
                    <a:pt x="448" y="412"/>
                  </a:lnTo>
                  <a:lnTo>
                    <a:pt x="448" y="406"/>
                  </a:lnTo>
                  <a:lnTo>
                    <a:pt x="444" y="402"/>
                  </a:lnTo>
                  <a:lnTo>
                    <a:pt x="438" y="398"/>
                  </a:lnTo>
                  <a:lnTo>
                    <a:pt x="434" y="394"/>
                  </a:lnTo>
                  <a:lnTo>
                    <a:pt x="432" y="388"/>
                  </a:lnTo>
                  <a:lnTo>
                    <a:pt x="434" y="382"/>
                  </a:lnTo>
                  <a:lnTo>
                    <a:pt x="440" y="378"/>
                  </a:lnTo>
                  <a:lnTo>
                    <a:pt x="450" y="370"/>
                  </a:lnTo>
                  <a:lnTo>
                    <a:pt x="456" y="366"/>
                  </a:lnTo>
                  <a:lnTo>
                    <a:pt x="464" y="362"/>
                  </a:lnTo>
                  <a:lnTo>
                    <a:pt x="470" y="356"/>
                  </a:lnTo>
                  <a:lnTo>
                    <a:pt x="474" y="350"/>
                  </a:lnTo>
                  <a:lnTo>
                    <a:pt x="476" y="346"/>
                  </a:lnTo>
                  <a:lnTo>
                    <a:pt x="476" y="338"/>
                  </a:lnTo>
                  <a:lnTo>
                    <a:pt x="476" y="334"/>
                  </a:lnTo>
                  <a:lnTo>
                    <a:pt x="482" y="314"/>
                  </a:lnTo>
                  <a:lnTo>
                    <a:pt x="490" y="300"/>
                  </a:lnTo>
                  <a:lnTo>
                    <a:pt x="498" y="290"/>
                  </a:lnTo>
                  <a:lnTo>
                    <a:pt x="504" y="284"/>
                  </a:lnTo>
                  <a:lnTo>
                    <a:pt x="512" y="280"/>
                  </a:lnTo>
                  <a:lnTo>
                    <a:pt x="516" y="278"/>
                  </a:lnTo>
                  <a:lnTo>
                    <a:pt x="522" y="278"/>
                  </a:lnTo>
                  <a:lnTo>
                    <a:pt x="528" y="280"/>
                  </a:lnTo>
                  <a:lnTo>
                    <a:pt x="534" y="278"/>
                  </a:lnTo>
                  <a:lnTo>
                    <a:pt x="540" y="276"/>
                  </a:lnTo>
                  <a:lnTo>
                    <a:pt x="546" y="270"/>
                  </a:lnTo>
                  <a:lnTo>
                    <a:pt x="556" y="258"/>
                  </a:lnTo>
                  <a:lnTo>
                    <a:pt x="566" y="244"/>
                  </a:lnTo>
                  <a:lnTo>
                    <a:pt x="580" y="216"/>
                  </a:lnTo>
                  <a:lnTo>
                    <a:pt x="586" y="202"/>
                  </a:lnTo>
                  <a:lnTo>
                    <a:pt x="578" y="20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4"/>
            <p:cNvSpPr/>
            <p:nvPr/>
          </p:nvSpPr>
          <p:spPr bwMode="auto">
            <a:xfrm>
              <a:off x="6418" y="5890"/>
              <a:ext cx="2495" cy="2726"/>
            </a:xfrm>
            <a:custGeom>
              <a:avLst/>
              <a:gdLst>
                <a:gd name="T0" fmla="*/ 460 w 498"/>
                <a:gd name="T1" fmla="*/ 364 h 544"/>
                <a:gd name="T2" fmla="*/ 460 w 498"/>
                <a:gd name="T3" fmla="*/ 342 h 544"/>
                <a:gd name="T4" fmla="*/ 494 w 498"/>
                <a:gd name="T5" fmla="*/ 292 h 544"/>
                <a:gd name="T6" fmla="*/ 496 w 498"/>
                <a:gd name="T7" fmla="*/ 270 h 544"/>
                <a:gd name="T8" fmla="*/ 494 w 498"/>
                <a:gd name="T9" fmla="*/ 208 h 544"/>
                <a:gd name="T10" fmla="*/ 458 w 498"/>
                <a:gd name="T11" fmla="*/ 144 h 544"/>
                <a:gd name="T12" fmla="*/ 446 w 498"/>
                <a:gd name="T13" fmla="*/ 108 h 544"/>
                <a:gd name="T14" fmla="*/ 422 w 498"/>
                <a:gd name="T15" fmla="*/ 100 h 544"/>
                <a:gd name="T16" fmla="*/ 406 w 498"/>
                <a:gd name="T17" fmla="*/ 72 h 544"/>
                <a:gd name="T18" fmla="*/ 382 w 498"/>
                <a:gd name="T19" fmla="*/ 68 h 544"/>
                <a:gd name="T20" fmla="*/ 320 w 498"/>
                <a:gd name="T21" fmla="*/ 80 h 544"/>
                <a:gd name="T22" fmla="*/ 296 w 498"/>
                <a:gd name="T23" fmla="*/ 68 h 544"/>
                <a:gd name="T24" fmla="*/ 282 w 498"/>
                <a:gd name="T25" fmla="*/ 54 h 544"/>
                <a:gd name="T26" fmla="*/ 256 w 498"/>
                <a:gd name="T27" fmla="*/ 38 h 544"/>
                <a:gd name="T28" fmla="*/ 222 w 498"/>
                <a:gd name="T29" fmla="*/ 52 h 544"/>
                <a:gd name="T30" fmla="*/ 206 w 498"/>
                <a:gd name="T31" fmla="*/ 22 h 544"/>
                <a:gd name="T32" fmla="*/ 198 w 498"/>
                <a:gd name="T33" fmla="*/ 2 h 544"/>
                <a:gd name="T34" fmla="*/ 184 w 498"/>
                <a:gd name="T35" fmla="*/ 8 h 544"/>
                <a:gd name="T36" fmla="*/ 170 w 498"/>
                <a:gd name="T37" fmla="*/ 24 h 544"/>
                <a:gd name="T38" fmla="*/ 148 w 498"/>
                <a:gd name="T39" fmla="*/ 18 h 544"/>
                <a:gd name="T40" fmla="*/ 128 w 498"/>
                <a:gd name="T41" fmla="*/ 22 h 544"/>
                <a:gd name="T42" fmla="*/ 96 w 498"/>
                <a:gd name="T43" fmla="*/ 32 h 544"/>
                <a:gd name="T44" fmla="*/ 72 w 498"/>
                <a:gd name="T45" fmla="*/ 34 h 544"/>
                <a:gd name="T46" fmla="*/ 56 w 498"/>
                <a:gd name="T47" fmla="*/ 62 h 544"/>
                <a:gd name="T48" fmla="*/ 42 w 498"/>
                <a:gd name="T49" fmla="*/ 92 h 544"/>
                <a:gd name="T50" fmla="*/ 66 w 498"/>
                <a:gd name="T51" fmla="*/ 132 h 544"/>
                <a:gd name="T52" fmla="*/ 58 w 498"/>
                <a:gd name="T53" fmla="*/ 166 h 544"/>
                <a:gd name="T54" fmla="*/ 32 w 498"/>
                <a:gd name="T55" fmla="*/ 236 h 544"/>
                <a:gd name="T56" fmla="*/ 22 w 498"/>
                <a:gd name="T57" fmla="*/ 262 h 544"/>
                <a:gd name="T58" fmla="*/ 42 w 498"/>
                <a:gd name="T59" fmla="*/ 266 h 544"/>
                <a:gd name="T60" fmla="*/ 52 w 498"/>
                <a:gd name="T61" fmla="*/ 304 h 544"/>
                <a:gd name="T62" fmla="*/ 38 w 498"/>
                <a:gd name="T63" fmla="*/ 352 h 544"/>
                <a:gd name="T64" fmla="*/ 22 w 498"/>
                <a:gd name="T65" fmla="*/ 378 h 544"/>
                <a:gd name="T66" fmla="*/ 24 w 498"/>
                <a:gd name="T67" fmla="*/ 424 h 544"/>
                <a:gd name="T68" fmla="*/ 12 w 498"/>
                <a:gd name="T69" fmla="*/ 444 h 544"/>
                <a:gd name="T70" fmla="*/ 2 w 498"/>
                <a:gd name="T71" fmla="*/ 472 h 544"/>
                <a:gd name="T72" fmla="*/ 14 w 498"/>
                <a:gd name="T73" fmla="*/ 502 h 544"/>
                <a:gd name="T74" fmla="*/ 4 w 498"/>
                <a:gd name="T75" fmla="*/ 530 h 544"/>
                <a:gd name="T76" fmla="*/ 38 w 498"/>
                <a:gd name="T77" fmla="*/ 542 h 544"/>
                <a:gd name="T78" fmla="*/ 68 w 498"/>
                <a:gd name="T79" fmla="*/ 530 h 544"/>
                <a:gd name="T80" fmla="*/ 74 w 498"/>
                <a:gd name="T81" fmla="*/ 510 h 544"/>
                <a:gd name="T82" fmla="*/ 112 w 498"/>
                <a:gd name="T83" fmla="*/ 512 h 544"/>
                <a:gd name="T84" fmla="*/ 138 w 498"/>
                <a:gd name="T85" fmla="*/ 494 h 544"/>
                <a:gd name="T86" fmla="*/ 172 w 498"/>
                <a:gd name="T87" fmla="*/ 490 h 544"/>
                <a:gd name="T88" fmla="*/ 204 w 498"/>
                <a:gd name="T89" fmla="*/ 516 h 544"/>
                <a:gd name="T90" fmla="*/ 226 w 498"/>
                <a:gd name="T91" fmla="*/ 514 h 544"/>
                <a:gd name="T92" fmla="*/ 272 w 498"/>
                <a:gd name="T93" fmla="*/ 520 h 544"/>
                <a:gd name="T94" fmla="*/ 314 w 498"/>
                <a:gd name="T95" fmla="*/ 488 h 544"/>
                <a:gd name="T96" fmla="*/ 366 w 498"/>
                <a:gd name="T97" fmla="*/ 478 h 544"/>
                <a:gd name="T98" fmla="*/ 372 w 498"/>
                <a:gd name="T99" fmla="*/ 424 h 544"/>
                <a:gd name="T100" fmla="*/ 412 w 498"/>
                <a:gd name="T101" fmla="*/ 390 h 544"/>
                <a:gd name="T102" fmla="*/ 434 w 498"/>
                <a:gd name="T103" fmla="*/ 412 h 544"/>
                <a:gd name="T104" fmla="*/ 458 w 498"/>
                <a:gd name="T105" fmla="*/ 416 h 5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98" h="544">
                  <a:moveTo>
                    <a:pt x="492" y="410"/>
                  </a:moveTo>
                  <a:lnTo>
                    <a:pt x="468" y="382"/>
                  </a:lnTo>
                  <a:lnTo>
                    <a:pt x="466" y="368"/>
                  </a:lnTo>
                  <a:lnTo>
                    <a:pt x="460" y="364"/>
                  </a:lnTo>
                  <a:lnTo>
                    <a:pt x="458" y="358"/>
                  </a:lnTo>
                  <a:lnTo>
                    <a:pt x="456" y="354"/>
                  </a:lnTo>
                  <a:lnTo>
                    <a:pt x="456" y="350"/>
                  </a:lnTo>
                  <a:lnTo>
                    <a:pt x="458" y="344"/>
                  </a:lnTo>
                  <a:lnTo>
                    <a:pt x="460" y="342"/>
                  </a:lnTo>
                  <a:lnTo>
                    <a:pt x="466" y="336"/>
                  </a:lnTo>
                  <a:lnTo>
                    <a:pt x="472" y="330"/>
                  </a:lnTo>
                  <a:lnTo>
                    <a:pt x="482" y="312"/>
                  </a:lnTo>
                  <a:lnTo>
                    <a:pt x="494" y="292"/>
                  </a:lnTo>
                  <a:lnTo>
                    <a:pt x="496" y="288"/>
                  </a:lnTo>
                  <a:lnTo>
                    <a:pt x="496" y="280"/>
                  </a:lnTo>
                  <a:lnTo>
                    <a:pt x="496" y="270"/>
                  </a:lnTo>
                  <a:lnTo>
                    <a:pt x="498" y="262"/>
                  </a:lnTo>
                  <a:lnTo>
                    <a:pt x="498" y="242"/>
                  </a:lnTo>
                  <a:lnTo>
                    <a:pt x="498" y="230"/>
                  </a:lnTo>
                  <a:lnTo>
                    <a:pt x="496" y="218"/>
                  </a:lnTo>
                  <a:lnTo>
                    <a:pt x="494" y="208"/>
                  </a:lnTo>
                  <a:lnTo>
                    <a:pt x="488" y="202"/>
                  </a:lnTo>
                  <a:lnTo>
                    <a:pt x="476" y="184"/>
                  </a:lnTo>
                  <a:lnTo>
                    <a:pt x="466" y="164"/>
                  </a:lnTo>
                  <a:lnTo>
                    <a:pt x="458" y="144"/>
                  </a:lnTo>
                  <a:lnTo>
                    <a:pt x="454" y="130"/>
                  </a:lnTo>
                  <a:lnTo>
                    <a:pt x="452" y="120"/>
                  </a:lnTo>
                  <a:lnTo>
                    <a:pt x="448" y="114"/>
                  </a:lnTo>
                  <a:lnTo>
                    <a:pt x="446" y="108"/>
                  </a:lnTo>
                  <a:lnTo>
                    <a:pt x="444" y="106"/>
                  </a:lnTo>
                  <a:lnTo>
                    <a:pt x="440" y="108"/>
                  </a:lnTo>
                  <a:lnTo>
                    <a:pt x="434" y="106"/>
                  </a:lnTo>
                  <a:lnTo>
                    <a:pt x="422" y="100"/>
                  </a:lnTo>
                  <a:lnTo>
                    <a:pt x="414" y="92"/>
                  </a:lnTo>
                  <a:lnTo>
                    <a:pt x="410" y="90"/>
                  </a:lnTo>
                  <a:lnTo>
                    <a:pt x="410" y="80"/>
                  </a:lnTo>
                  <a:lnTo>
                    <a:pt x="406" y="72"/>
                  </a:lnTo>
                  <a:lnTo>
                    <a:pt x="402" y="68"/>
                  </a:lnTo>
                  <a:lnTo>
                    <a:pt x="396" y="68"/>
                  </a:lnTo>
                  <a:lnTo>
                    <a:pt x="386" y="68"/>
                  </a:lnTo>
                  <a:lnTo>
                    <a:pt x="382" y="68"/>
                  </a:lnTo>
                  <a:lnTo>
                    <a:pt x="362" y="80"/>
                  </a:lnTo>
                  <a:lnTo>
                    <a:pt x="346" y="86"/>
                  </a:lnTo>
                  <a:lnTo>
                    <a:pt x="334" y="86"/>
                  </a:lnTo>
                  <a:lnTo>
                    <a:pt x="326" y="84"/>
                  </a:lnTo>
                  <a:lnTo>
                    <a:pt x="320" y="80"/>
                  </a:lnTo>
                  <a:lnTo>
                    <a:pt x="316" y="74"/>
                  </a:lnTo>
                  <a:lnTo>
                    <a:pt x="314" y="68"/>
                  </a:lnTo>
                  <a:lnTo>
                    <a:pt x="304" y="68"/>
                  </a:lnTo>
                  <a:lnTo>
                    <a:pt x="296" y="68"/>
                  </a:lnTo>
                  <a:lnTo>
                    <a:pt x="290" y="66"/>
                  </a:lnTo>
                  <a:lnTo>
                    <a:pt x="286" y="62"/>
                  </a:lnTo>
                  <a:lnTo>
                    <a:pt x="282" y="58"/>
                  </a:lnTo>
                  <a:lnTo>
                    <a:pt x="282" y="54"/>
                  </a:lnTo>
                  <a:lnTo>
                    <a:pt x="278" y="50"/>
                  </a:lnTo>
                  <a:lnTo>
                    <a:pt x="272" y="44"/>
                  </a:lnTo>
                  <a:lnTo>
                    <a:pt x="266" y="40"/>
                  </a:lnTo>
                  <a:lnTo>
                    <a:pt x="262" y="38"/>
                  </a:lnTo>
                  <a:lnTo>
                    <a:pt x="256" y="38"/>
                  </a:lnTo>
                  <a:lnTo>
                    <a:pt x="250" y="40"/>
                  </a:lnTo>
                  <a:lnTo>
                    <a:pt x="240" y="48"/>
                  </a:lnTo>
                  <a:lnTo>
                    <a:pt x="230" y="52"/>
                  </a:lnTo>
                  <a:lnTo>
                    <a:pt x="222" y="52"/>
                  </a:lnTo>
                  <a:lnTo>
                    <a:pt x="218" y="52"/>
                  </a:lnTo>
                  <a:lnTo>
                    <a:pt x="212" y="48"/>
                  </a:lnTo>
                  <a:lnTo>
                    <a:pt x="210" y="40"/>
                  </a:lnTo>
                  <a:lnTo>
                    <a:pt x="208" y="3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04" y="8"/>
                  </a:lnTo>
                  <a:lnTo>
                    <a:pt x="202" y="4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4" y="8"/>
                  </a:lnTo>
                  <a:lnTo>
                    <a:pt x="178" y="14"/>
                  </a:lnTo>
                  <a:lnTo>
                    <a:pt x="178" y="16"/>
                  </a:lnTo>
                  <a:lnTo>
                    <a:pt x="174" y="22"/>
                  </a:lnTo>
                  <a:lnTo>
                    <a:pt x="170" y="24"/>
                  </a:lnTo>
                  <a:lnTo>
                    <a:pt x="166" y="26"/>
                  </a:lnTo>
                  <a:lnTo>
                    <a:pt x="158" y="24"/>
                  </a:lnTo>
                  <a:lnTo>
                    <a:pt x="150" y="20"/>
                  </a:lnTo>
                  <a:lnTo>
                    <a:pt x="148" y="18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6" y="14"/>
                  </a:lnTo>
                  <a:lnTo>
                    <a:pt x="132" y="16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2" y="26"/>
                  </a:lnTo>
                  <a:lnTo>
                    <a:pt x="112" y="30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2" y="32"/>
                  </a:lnTo>
                  <a:lnTo>
                    <a:pt x="78" y="32"/>
                  </a:lnTo>
                  <a:lnTo>
                    <a:pt x="72" y="34"/>
                  </a:lnTo>
                  <a:lnTo>
                    <a:pt x="68" y="38"/>
                  </a:lnTo>
                  <a:lnTo>
                    <a:pt x="64" y="44"/>
                  </a:lnTo>
                  <a:lnTo>
                    <a:pt x="60" y="54"/>
                  </a:lnTo>
                  <a:lnTo>
                    <a:pt x="56" y="62"/>
                  </a:lnTo>
                  <a:lnTo>
                    <a:pt x="50" y="64"/>
                  </a:lnTo>
                  <a:lnTo>
                    <a:pt x="42" y="62"/>
                  </a:lnTo>
                  <a:lnTo>
                    <a:pt x="40" y="80"/>
                  </a:lnTo>
                  <a:lnTo>
                    <a:pt x="42" y="92"/>
                  </a:lnTo>
                  <a:lnTo>
                    <a:pt x="48" y="98"/>
                  </a:lnTo>
                  <a:lnTo>
                    <a:pt x="54" y="106"/>
                  </a:lnTo>
                  <a:lnTo>
                    <a:pt x="62" y="120"/>
                  </a:lnTo>
                  <a:lnTo>
                    <a:pt x="66" y="132"/>
                  </a:lnTo>
                  <a:lnTo>
                    <a:pt x="66" y="136"/>
                  </a:lnTo>
                  <a:lnTo>
                    <a:pt x="68" y="142"/>
                  </a:lnTo>
                  <a:lnTo>
                    <a:pt x="62" y="154"/>
                  </a:lnTo>
                  <a:lnTo>
                    <a:pt x="58" y="166"/>
                  </a:lnTo>
                  <a:lnTo>
                    <a:pt x="56" y="182"/>
                  </a:lnTo>
                  <a:lnTo>
                    <a:pt x="56" y="196"/>
                  </a:lnTo>
                  <a:lnTo>
                    <a:pt x="52" y="206"/>
                  </a:lnTo>
                  <a:lnTo>
                    <a:pt x="32" y="236"/>
                  </a:lnTo>
                  <a:lnTo>
                    <a:pt x="22" y="254"/>
                  </a:lnTo>
                  <a:lnTo>
                    <a:pt x="22" y="258"/>
                  </a:lnTo>
                  <a:lnTo>
                    <a:pt x="22" y="262"/>
                  </a:lnTo>
                  <a:lnTo>
                    <a:pt x="24" y="264"/>
                  </a:lnTo>
                  <a:lnTo>
                    <a:pt x="26" y="264"/>
                  </a:lnTo>
                  <a:lnTo>
                    <a:pt x="34" y="264"/>
                  </a:lnTo>
                  <a:lnTo>
                    <a:pt x="42" y="266"/>
                  </a:lnTo>
                  <a:lnTo>
                    <a:pt x="46" y="268"/>
                  </a:lnTo>
                  <a:lnTo>
                    <a:pt x="48" y="274"/>
                  </a:lnTo>
                  <a:lnTo>
                    <a:pt x="52" y="286"/>
                  </a:lnTo>
                  <a:lnTo>
                    <a:pt x="52" y="304"/>
                  </a:lnTo>
                  <a:lnTo>
                    <a:pt x="52" y="324"/>
                  </a:lnTo>
                  <a:lnTo>
                    <a:pt x="50" y="338"/>
                  </a:lnTo>
                  <a:lnTo>
                    <a:pt x="46" y="348"/>
                  </a:lnTo>
                  <a:lnTo>
                    <a:pt x="38" y="352"/>
                  </a:lnTo>
                  <a:lnTo>
                    <a:pt x="32" y="356"/>
                  </a:lnTo>
                  <a:lnTo>
                    <a:pt x="28" y="360"/>
                  </a:lnTo>
                  <a:lnTo>
                    <a:pt x="26" y="364"/>
                  </a:lnTo>
                  <a:lnTo>
                    <a:pt x="24" y="370"/>
                  </a:lnTo>
                  <a:lnTo>
                    <a:pt x="22" y="378"/>
                  </a:lnTo>
                  <a:lnTo>
                    <a:pt x="22" y="390"/>
                  </a:lnTo>
                  <a:lnTo>
                    <a:pt x="24" y="402"/>
                  </a:lnTo>
                  <a:lnTo>
                    <a:pt x="26" y="414"/>
                  </a:lnTo>
                  <a:lnTo>
                    <a:pt x="24" y="424"/>
                  </a:lnTo>
                  <a:lnTo>
                    <a:pt x="22" y="432"/>
                  </a:lnTo>
                  <a:lnTo>
                    <a:pt x="20" y="438"/>
                  </a:lnTo>
                  <a:lnTo>
                    <a:pt x="14" y="442"/>
                  </a:lnTo>
                  <a:lnTo>
                    <a:pt x="12" y="444"/>
                  </a:lnTo>
                  <a:lnTo>
                    <a:pt x="8" y="446"/>
                  </a:lnTo>
                  <a:lnTo>
                    <a:pt x="4" y="454"/>
                  </a:lnTo>
                  <a:lnTo>
                    <a:pt x="2" y="458"/>
                  </a:lnTo>
                  <a:lnTo>
                    <a:pt x="0" y="464"/>
                  </a:lnTo>
                  <a:lnTo>
                    <a:pt x="2" y="472"/>
                  </a:lnTo>
                  <a:lnTo>
                    <a:pt x="6" y="480"/>
                  </a:lnTo>
                  <a:lnTo>
                    <a:pt x="12" y="488"/>
                  </a:lnTo>
                  <a:lnTo>
                    <a:pt x="14" y="494"/>
                  </a:lnTo>
                  <a:lnTo>
                    <a:pt x="14" y="502"/>
                  </a:lnTo>
                  <a:lnTo>
                    <a:pt x="12" y="508"/>
                  </a:lnTo>
                  <a:lnTo>
                    <a:pt x="8" y="518"/>
                  </a:lnTo>
                  <a:lnTo>
                    <a:pt x="4" y="520"/>
                  </a:lnTo>
                  <a:lnTo>
                    <a:pt x="4" y="530"/>
                  </a:lnTo>
                  <a:lnTo>
                    <a:pt x="6" y="538"/>
                  </a:lnTo>
                  <a:lnTo>
                    <a:pt x="12" y="542"/>
                  </a:lnTo>
                  <a:lnTo>
                    <a:pt x="18" y="544"/>
                  </a:lnTo>
                  <a:lnTo>
                    <a:pt x="32" y="542"/>
                  </a:lnTo>
                  <a:lnTo>
                    <a:pt x="38" y="542"/>
                  </a:lnTo>
                  <a:lnTo>
                    <a:pt x="50" y="534"/>
                  </a:lnTo>
                  <a:lnTo>
                    <a:pt x="60" y="530"/>
                  </a:lnTo>
                  <a:lnTo>
                    <a:pt x="68" y="530"/>
                  </a:lnTo>
                  <a:lnTo>
                    <a:pt x="66" y="520"/>
                  </a:lnTo>
                  <a:lnTo>
                    <a:pt x="66" y="516"/>
                  </a:lnTo>
                  <a:lnTo>
                    <a:pt x="70" y="512"/>
                  </a:lnTo>
                  <a:lnTo>
                    <a:pt x="74" y="510"/>
                  </a:lnTo>
                  <a:lnTo>
                    <a:pt x="80" y="510"/>
                  </a:lnTo>
                  <a:lnTo>
                    <a:pt x="92" y="510"/>
                  </a:lnTo>
                  <a:lnTo>
                    <a:pt x="104" y="510"/>
                  </a:lnTo>
                  <a:lnTo>
                    <a:pt x="112" y="512"/>
                  </a:lnTo>
                  <a:lnTo>
                    <a:pt x="120" y="512"/>
                  </a:lnTo>
                  <a:lnTo>
                    <a:pt x="126" y="510"/>
                  </a:lnTo>
                  <a:lnTo>
                    <a:pt x="132" y="500"/>
                  </a:lnTo>
                  <a:lnTo>
                    <a:pt x="138" y="494"/>
                  </a:lnTo>
                  <a:lnTo>
                    <a:pt x="144" y="490"/>
                  </a:lnTo>
                  <a:lnTo>
                    <a:pt x="152" y="488"/>
                  </a:lnTo>
                  <a:lnTo>
                    <a:pt x="158" y="488"/>
                  </a:lnTo>
                  <a:lnTo>
                    <a:pt x="166" y="488"/>
                  </a:lnTo>
                  <a:lnTo>
                    <a:pt x="172" y="490"/>
                  </a:lnTo>
                  <a:lnTo>
                    <a:pt x="176" y="494"/>
                  </a:lnTo>
                  <a:lnTo>
                    <a:pt x="194" y="508"/>
                  </a:lnTo>
                  <a:lnTo>
                    <a:pt x="204" y="516"/>
                  </a:lnTo>
                  <a:lnTo>
                    <a:pt x="198" y="518"/>
                  </a:lnTo>
                  <a:lnTo>
                    <a:pt x="208" y="516"/>
                  </a:lnTo>
                  <a:lnTo>
                    <a:pt x="216" y="514"/>
                  </a:lnTo>
                  <a:lnTo>
                    <a:pt x="226" y="514"/>
                  </a:lnTo>
                  <a:lnTo>
                    <a:pt x="246" y="514"/>
                  </a:lnTo>
                  <a:lnTo>
                    <a:pt x="270" y="516"/>
                  </a:lnTo>
                  <a:lnTo>
                    <a:pt x="272" y="520"/>
                  </a:lnTo>
                  <a:lnTo>
                    <a:pt x="280" y="512"/>
                  </a:lnTo>
                  <a:lnTo>
                    <a:pt x="290" y="504"/>
                  </a:lnTo>
                  <a:lnTo>
                    <a:pt x="300" y="496"/>
                  </a:lnTo>
                  <a:lnTo>
                    <a:pt x="314" y="488"/>
                  </a:lnTo>
                  <a:lnTo>
                    <a:pt x="328" y="484"/>
                  </a:lnTo>
                  <a:lnTo>
                    <a:pt x="340" y="482"/>
                  </a:lnTo>
                  <a:lnTo>
                    <a:pt x="362" y="480"/>
                  </a:lnTo>
                  <a:lnTo>
                    <a:pt x="366" y="478"/>
                  </a:lnTo>
                  <a:lnTo>
                    <a:pt x="368" y="456"/>
                  </a:lnTo>
                  <a:lnTo>
                    <a:pt x="368" y="438"/>
                  </a:lnTo>
                  <a:lnTo>
                    <a:pt x="372" y="424"/>
                  </a:lnTo>
                  <a:lnTo>
                    <a:pt x="378" y="414"/>
                  </a:lnTo>
                  <a:lnTo>
                    <a:pt x="386" y="406"/>
                  </a:lnTo>
                  <a:lnTo>
                    <a:pt x="404" y="392"/>
                  </a:lnTo>
                  <a:lnTo>
                    <a:pt x="412" y="390"/>
                  </a:lnTo>
                  <a:lnTo>
                    <a:pt x="416" y="390"/>
                  </a:lnTo>
                  <a:lnTo>
                    <a:pt x="418" y="392"/>
                  </a:lnTo>
                  <a:lnTo>
                    <a:pt x="426" y="400"/>
                  </a:lnTo>
                  <a:lnTo>
                    <a:pt x="434" y="412"/>
                  </a:lnTo>
                  <a:lnTo>
                    <a:pt x="438" y="418"/>
                  </a:lnTo>
                  <a:lnTo>
                    <a:pt x="444" y="420"/>
                  </a:lnTo>
                  <a:lnTo>
                    <a:pt x="448" y="422"/>
                  </a:lnTo>
                  <a:lnTo>
                    <a:pt x="452" y="420"/>
                  </a:lnTo>
                  <a:lnTo>
                    <a:pt x="458" y="416"/>
                  </a:lnTo>
                  <a:lnTo>
                    <a:pt x="460" y="414"/>
                  </a:lnTo>
                  <a:lnTo>
                    <a:pt x="488" y="414"/>
                  </a:lnTo>
                  <a:lnTo>
                    <a:pt x="492" y="41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6"/>
            <p:cNvSpPr/>
            <p:nvPr/>
          </p:nvSpPr>
          <p:spPr bwMode="auto">
            <a:xfrm>
              <a:off x="8642" y="5739"/>
              <a:ext cx="2274" cy="2014"/>
            </a:xfrm>
            <a:custGeom>
              <a:avLst/>
              <a:gdLst>
                <a:gd name="T0" fmla="*/ 204 w 454"/>
                <a:gd name="T1" fmla="*/ 370 h 402"/>
                <a:gd name="T2" fmla="*/ 184 w 454"/>
                <a:gd name="T3" fmla="*/ 394 h 402"/>
                <a:gd name="T4" fmla="*/ 160 w 454"/>
                <a:gd name="T5" fmla="*/ 402 h 402"/>
                <a:gd name="T6" fmla="*/ 134 w 454"/>
                <a:gd name="T7" fmla="*/ 394 h 402"/>
                <a:gd name="T8" fmla="*/ 122 w 454"/>
                <a:gd name="T9" fmla="*/ 384 h 402"/>
                <a:gd name="T10" fmla="*/ 96 w 454"/>
                <a:gd name="T11" fmla="*/ 378 h 402"/>
                <a:gd name="T12" fmla="*/ 84 w 454"/>
                <a:gd name="T13" fmla="*/ 374 h 402"/>
                <a:gd name="T14" fmla="*/ 60 w 454"/>
                <a:gd name="T15" fmla="*/ 334 h 402"/>
                <a:gd name="T16" fmla="*/ 48 w 454"/>
                <a:gd name="T17" fmla="*/ 320 h 402"/>
                <a:gd name="T18" fmla="*/ 50 w 454"/>
                <a:gd name="T19" fmla="*/ 316 h 402"/>
                <a:gd name="T20" fmla="*/ 50 w 454"/>
                <a:gd name="T21" fmla="*/ 298 h 402"/>
                <a:gd name="T22" fmla="*/ 52 w 454"/>
                <a:gd name="T23" fmla="*/ 260 h 402"/>
                <a:gd name="T24" fmla="*/ 42 w 454"/>
                <a:gd name="T25" fmla="*/ 230 h 402"/>
                <a:gd name="T26" fmla="*/ 20 w 454"/>
                <a:gd name="T27" fmla="*/ 194 h 402"/>
                <a:gd name="T28" fmla="*/ 8 w 454"/>
                <a:gd name="T29" fmla="*/ 158 h 402"/>
                <a:gd name="T30" fmla="*/ 0 w 454"/>
                <a:gd name="T31" fmla="*/ 136 h 402"/>
                <a:gd name="T32" fmla="*/ 12 w 454"/>
                <a:gd name="T33" fmla="*/ 118 h 402"/>
                <a:gd name="T34" fmla="*/ 12 w 454"/>
                <a:gd name="T35" fmla="*/ 96 h 402"/>
                <a:gd name="T36" fmla="*/ 10 w 454"/>
                <a:gd name="T37" fmla="*/ 84 h 402"/>
                <a:gd name="T38" fmla="*/ 14 w 454"/>
                <a:gd name="T39" fmla="*/ 66 h 402"/>
                <a:gd name="T40" fmla="*/ 46 w 454"/>
                <a:gd name="T41" fmla="*/ 64 h 402"/>
                <a:gd name="T42" fmla="*/ 58 w 454"/>
                <a:gd name="T43" fmla="*/ 62 h 402"/>
                <a:gd name="T44" fmla="*/ 78 w 454"/>
                <a:gd name="T45" fmla="*/ 48 h 402"/>
                <a:gd name="T46" fmla="*/ 86 w 454"/>
                <a:gd name="T47" fmla="*/ 36 h 402"/>
                <a:gd name="T48" fmla="*/ 112 w 454"/>
                <a:gd name="T49" fmla="*/ 34 h 402"/>
                <a:gd name="T50" fmla="*/ 148 w 454"/>
                <a:gd name="T51" fmla="*/ 32 h 402"/>
                <a:gd name="T52" fmla="*/ 168 w 454"/>
                <a:gd name="T53" fmla="*/ 28 h 402"/>
                <a:gd name="T54" fmla="*/ 198 w 454"/>
                <a:gd name="T55" fmla="*/ 34 h 402"/>
                <a:gd name="T56" fmla="*/ 210 w 454"/>
                <a:gd name="T57" fmla="*/ 40 h 402"/>
                <a:gd name="T58" fmla="*/ 224 w 454"/>
                <a:gd name="T59" fmla="*/ 30 h 402"/>
                <a:gd name="T60" fmla="*/ 234 w 454"/>
                <a:gd name="T61" fmla="*/ 0 h 402"/>
                <a:gd name="T62" fmla="*/ 274 w 454"/>
                <a:gd name="T63" fmla="*/ 26 h 402"/>
                <a:gd name="T64" fmla="*/ 294 w 454"/>
                <a:gd name="T65" fmla="*/ 46 h 402"/>
                <a:gd name="T66" fmla="*/ 328 w 454"/>
                <a:gd name="T67" fmla="*/ 52 h 402"/>
                <a:gd name="T68" fmla="*/ 394 w 454"/>
                <a:gd name="T69" fmla="*/ 86 h 402"/>
                <a:gd name="T70" fmla="*/ 446 w 454"/>
                <a:gd name="T71" fmla="*/ 126 h 402"/>
                <a:gd name="T72" fmla="*/ 454 w 454"/>
                <a:gd name="T73" fmla="*/ 150 h 402"/>
                <a:gd name="T74" fmla="*/ 448 w 454"/>
                <a:gd name="T75" fmla="*/ 162 h 402"/>
                <a:gd name="T76" fmla="*/ 418 w 454"/>
                <a:gd name="T77" fmla="*/ 190 h 402"/>
                <a:gd name="T78" fmla="*/ 408 w 454"/>
                <a:gd name="T79" fmla="*/ 212 h 402"/>
                <a:gd name="T80" fmla="*/ 402 w 454"/>
                <a:gd name="T81" fmla="*/ 224 h 402"/>
                <a:gd name="T82" fmla="*/ 386 w 454"/>
                <a:gd name="T83" fmla="*/ 240 h 402"/>
                <a:gd name="T84" fmla="*/ 384 w 454"/>
                <a:gd name="T85" fmla="*/ 248 h 402"/>
                <a:gd name="T86" fmla="*/ 366 w 454"/>
                <a:gd name="T87" fmla="*/ 258 h 402"/>
                <a:gd name="T88" fmla="*/ 348 w 454"/>
                <a:gd name="T89" fmla="*/ 256 h 402"/>
                <a:gd name="T90" fmla="*/ 318 w 454"/>
                <a:gd name="T91" fmla="*/ 282 h 402"/>
                <a:gd name="T92" fmla="*/ 306 w 454"/>
                <a:gd name="T93" fmla="*/ 290 h 402"/>
                <a:gd name="T94" fmla="*/ 278 w 454"/>
                <a:gd name="T95" fmla="*/ 288 h 402"/>
                <a:gd name="T96" fmla="*/ 260 w 454"/>
                <a:gd name="T97" fmla="*/ 270 h 402"/>
                <a:gd name="T98" fmla="*/ 258 w 454"/>
                <a:gd name="T99" fmla="*/ 262 h 402"/>
                <a:gd name="T100" fmla="*/ 242 w 454"/>
                <a:gd name="T101" fmla="*/ 266 h 402"/>
                <a:gd name="T102" fmla="*/ 210 w 454"/>
                <a:gd name="T103" fmla="*/ 296 h 402"/>
                <a:gd name="T104" fmla="*/ 206 w 454"/>
                <a:gd name="T105" fmla="*/ 306 h 402"/>
                <a:gd name="T106" fmla="*/ 212 w 454"/>
                <a:gd name="T107" fmla="*/ 322 h 4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54" h="402">
                  <a:moveTo>
                    <a:pt x="218" y="328"/>
                  </a:moveTo>
                  <a:lnTo>
                    <a:pt x="204" y="370"/>
                  </a:lnTo>
                  <a:lnTo>
                    <a:pt x="200" y="378"/>
                  </a:lnTo>
                  <a:lnTo>
                    <a:pt x="194" y="386"/>
                  </a:lnTo>
                  <a:lnTo>
                    <a:pt x="184" y="394"/>
                  </a:lnTo>
                  <a:lnTo>
                    <a:pt x="174" y="400"/>
                  </a:lnTo>
                  <a:lnTo>
                    <a:pt x="166" y="400"/>
                  </a:lnTo>
                  <a:lnTo>
                    <a:pt x="160" y="402"/>
                  </a:lnTo>
                  <a:lnTo>
                    <a:pt x="152" y="400"/>
                  </a:lnTo>
                  <a:lnTo>
                    <a:pt x="142" y="398"/>
                  </a:lnTo>
                  <a:lnTo>
                    <a:pt x="134" y="394"/>
                  </a:lnTo>
                  <a:lnTo>
                    <a:pt x="124" y="386"/>
                  </a:lnTo>
                  <a:lnTo>
                    <a:pt x="122" y="384"/>
                  </a:lnTo>
                  <a:lnTo>
                    <a:pt x="114" y="380"/>
                  </a:lnTo>
                  <a:lnTo>
                    <a:pt x="104" y="378"/>
                  </a:lnTo>
                  <a:lnTo>
                    <a:pt x="96" y="378"/>
                  </a:lnTo>
                  <a:lnTo>
                    <a:pt x="88" y="380"/>
                  </a:lnTo>
                  <a:lnTo>
                    <a:pt x="84" y="374"/>
                  </a:lnTo>
                  <a:lnTo>
                    <a:pt x="74" y="358"/>
                  </a:lnTo>
                  <a:lnTo>
                    <a:pt x="60" y="334"/>
                  </a:lnTo>
                  <a:lnTo>
                    <a:pt x="54" y="324"/>
                  </a:lnTo>
                  <a:lnTo>
                    <a:pt x="50" y="322"/>
                  </a:lnTo>
                  <a:lnTo>
                    <a:pt x="48" y="320"/>
                  </a:lnTo>
                  <a:lnTo>
                    <a:pt x="50" y="316"/>
                  </a:lnTo>
                  <a:lnTo>
                    <a:pt x="50" y="310"/>
                  </a:lnTo>
                  <a:lnTo>
                    <a:pt x="50" y="298"/>
                  </a:lnTo>
                  <a:lnTo>
                    <a:pt x="50" y="290"/>
                  </a:lnTo>
                  <a:lnTo>
                    <a:pt x="52" y="270"/>
                  </a:lnTo>
                  <a:lnTo>
                    <a:pt x="52" y="260"/>
                  </a:lnTo>
                  <a:lnTo>
                    <a:pt x="50" y="248"/>
                  </a:lnTo>
                  <a:lnTo>
                    <a:pt x="48" y="238"/>
                  </a:lnTo>
                  <a:lnTo>
                    <a:pt x="42" y="230"/>
                  </a:lnTo>
                  <a:lnTo>
                    <a:pt x="30" y="214"/>
                  </a:lnTo>
                  <a:lnTo>
                    <a:pt x="20" y="194"/>
                  </a:lnTo>
                  <a:lnTo>
                    <a:pt x="12" y="174"/>
                  </a:lnTo>
                  <a:lnTo>
                    <a:pt x="8" y="158"/>
                  </a:lnTo>
                  <a:lnTo>
                    <a:pt x="2" y="142"/>
                  </a:lnTo>
                  <a:lnTo>
                    <a:pt x="0" y="136"/>
                  </a:lnTo>
                  <a:lnTo>
                    <a:pt x="6" y="130"/>
                  </a:lnTo>
                  <a:lnTo>
                    <a:pt x="12" y="118"/>
                  </a:lnTo>
                  <a:lnTo>
                    <a:pt x="12" y="106"/>
                  </a:lnTo>
                  <a:lnTo>
                    <a:pt x="12" y="96"/>
                  </a:lnTo>
                  <a:lnTo>
                    <a:pt x="10" y="90"/>
                  </a:lnTo>
                  <a:lnTo>
                    <a:pt x="10" y="84"/>
                  </a:lnTo>
                  <a:lnTo>
                    <a:pt x="10" y="78"/>
                  </a:lnTo>
                  <a:lnTo>
                    <a:pt x="10" y="72"/>
                  </a:lnTo>
                  <a:lnTo>
                    <a:pt x="14" y="66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8" y="62"/>
                  </a:lnTo>
                  <a:lnTo>
                    <a:pt x="64" y="60"/>
                  </a:lnTo>
                  <a:lnTo>
                    <a:pt x="70" y="56"/>
                  </a:lnTo>
                  <a:lnTo>
                    <a:pt x="78" y="4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90" y="34"/>
                  </a:lnTo>
                  <a:lnTo>
                    <a:pt x="98" y="34"/>
                  </a:lnTo>
                  <a:lnTo>
                    <a:pt x="112" y="34"/>
                  </a:lnTo>
                  <a:lnTo>
                    <a:pt x="130" y="34"/>
                  </a:lnTo>
                  <a:lnTo>
                    <a:pt x="148" y="32"/>
                  </a:lnTo>
                  <a:lnTo>
                    <a:pt x="160" y="30"/>
                  </a:lnTo>
                  <a:lnTo>
                    <a:pt x="168" y="28"/>
                  </a:lnTo>
                  <a:lnTo>
                    <a:pt x="176" y="28"/>
                  </a:lnTo>
                  <a:lnTo>
                    <a:pt x="186" y="30"/>
                  </a:lnTo>
                  <a:lnTo>
                    <a:pt x="198" y="34"/>
                  </a:lnTo>
                  <a:lnTo>
                    <a:pt x="202" y="36"/>
                  </a:lnTo>
                  <a:lnTo>
                    <a:pt x="210" y="40"/>
                  </a:lnTo>
                  <a:lnTo>
                    <a:pt x="216" y="40"/>
                  </a:lnTo>
                  <a:lnTo>
                    <a:pt x="220" y="36"/>
                  </a:lnTo>
                  <a:lnTo>
                    <a:pt x="224" y="30"/>
                  </a:lnTo>
                  <a:lnTo>
                    <a:pt x="228" y="20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56" y="12"/>
                  </a:lnTo>
                  <a:lnTo>
                    <a:pt x="274" y="26"/>
                  </a:lnTo>
                  <a:lnTo>
                    <a:pt x="292" y="44"/>
                  </a:lnTo>
                  <a:lnTo>
                    <a:pt x="294" y="46"/>
                  </a:lnTo>
                  <a:lnTo>
                    <a:pt x="302" y="50"/>
                  </a:lnTo>
                  <a:lnTo>
                    <a:pt x="318" y="52"/>
                  </a:lnTo>
                  <a:lnTo>
                    <a:pt x="328" y="52"/>
                  </a:lnTo>
                  <a:lnTo>
                    <a:pt x="342" y="50"/>
                  </a:lnTo>
                  <a:lnTo>
                    <a:pt x="356" y="62"/>
                  </a:lnTo>
                  <a:lnTo>
                    <a:pt x="394" y="86"/>
                  </a:lnTo>
                  <a:lnTo>
                    <a:pt x="442" y="122"/>
                  </a:lnTo>
                  <a:lnTo>
                    <a:pt x="446" y="126"/>
                  </a:lnTo>
                  <a:lnTo>
                    <a:pt x="450" y="136"/>
                  </a:lnTo>
                  <a:lnTo>
                    <a:pt x="452" y="144"/>
                  </a:lnTo>
                  <a:lnTo>
                    <a:pt x="454" y="150"/>
                  </a:lnTo>
                  <a:lnTo>
                    <a:pt x="452" y="156"/>
                  </a:lnTo>
                  <a:lnTo>
                    <a:pt x="448" y="162"/>
                  </a:lnTo>
                  <a:lnTo>
                    <a:pt x="438" y="174"/>
                  </a:lnTo>
                  <a:lnTo>
                    <a:pt x="428" y="182"/>
                  </a:lnTo>
                  <a:lnTo>
                    <a:pt x="418" y="190"/>
                  </a:lnTo>
                  <a:lnTo>
                    <a:pt x="412" y="202"/>
                  </a:lnTo>
                  <a:lnTo>
                    <a:pt x="408" y="212"/>
                  </a:lnTo>
                  <a:lnTo>
                    <a:pt x="406" y="222"/>
                  </a:lnTo>
                  <a:lnTo>
                    <a:pt x="402" y="224"/>
                  </a:lnTo>
                  <a:lnTo>
                    <a:pt x="396" y="228"/>
                  </a:lnTo>
                  <a:lnTo>
                    <a:pt x="388" y="236"/>
                  </a:lnTo>
                  <a:lnTo>
                    <a:pt x="386" y="240"/>
                  </a:lnTo>
                  <a:lnTo>
                    <a:pt x="386" y="246"/>
                  </a:lnTo>
                  <a:lnTo>
                    <a:pt x="384" y="248"/>
                  </a:lnTo>
                  <a:lnTo>
                    <a:pt x="376" y="254"/>
                  </a:lnTo>
                  <a:lnTo>
                    <a:pt x="372" y="256"/>
                  </a:lnTo>
                  <a:lnTo>
                    <a:pt x="366" y="258"/>
                  </a:lnTo>
                  <a:lnTo>
                    <a:pt x="358" y="258"/>
                  </a:lnTo>
                  <a:lnTo>
                    <a:pt x="348" y="256"/>
                  </a:lnTo>
                  <a:lnTo>
                    <a:pt x="336" y="264"/>
                  </a:lnTo>
                  <a:lnTo>
                    <a:pt x="324" y="272"/>
                  </a:lnTo>
                  <a:lnTo>
                    <a:pt x="318" y="282"/>
                  </a:lnTo>
                  <a:lnTo>
                    <a:pt x="314" y="286"/>
                  </a:lnTo>
                  <a:lnTo>
                    <a:pt x="306" y="290"/>
                  </a:lnTo>
                  <a:lnTo>
                    <a:pt x="298" y="292"/>
                  </a:lnTo>
                  <a:lnTo>
                    <a:pt x="288" y="292"/>
                  </a:lnTo>
                  <a:lnTo>
                    <a:pt x="278" y="288"/>
                  </a:lnTo>
                  <a:lnTo>
                    <a:pt x="268" y="284"/>
                  </a:lnTo>
                  <a:lnTo>
                    <a:pt x="262" y="276"/>
                  </a:lnTo>
                  <a:lnTo>
                    <a:pt x="260" y="270"/>
                  </a:lnTo>
                  <a:lnTo>
                    <a:pt x="258" y="264"/>
                  </a:lnTo>
                  <a:lnTo>
                    <a:pt x="258" y="262"/>
                  </a:lnTo>
                  <a:lnTo>
                    <a:pt x="254" y="260"/>
                  </a:lnTo>
                  <a:lnTo>
                    <a:pt x="250" y="260"/>
                  </a:lnTo>
                  <a:lnTo>
                    <a:pt x="242" y="266"/>
                  </a:lnTo>
                  <a:lnTo>
                    <a:pt x="222" y="286"/>
                  </a:lnTo>
                  <a:lnTo>
                    <a:pt x="210" y="296"/>
                  </a:lnTo>
                  <a:lnTo>
                    <a:pt x="208" y="298"/>
                  </a:lnTo>
                  <a:lnTo>
                    <a:pt x="206" y="306"/>
                  </a:lnTo>
                  <a:lnTo>
                    <a:pt x="206" y="310"/>
                  </a:lnTo>
                  <a:lnTo>
                    <a:pt x="208" y="316"/>
                  </a:lnTo>
                  <a:lnTo>
                    <a:pt x="212" y="322"/>
                  </a:lnTo>
                  <a:lnTo>
                    <a:pt x="218" y="32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8"/>
            <p:cNvSpPr/>
            <p:nvPr/>
          </p:nvSpPr>
          <p:spPr bwMode="auto">
            <a:xfrm>
              <a:off x="9671" y="6857"/>
              <a:ext cx="1232" cy="882"/>
            </a:xfrm>
            <a:custGeom>
              <a:avLst/>
              <a:gdLst>
                <a:gd name="T0" fmla="*/ 12 w 246"/>
                <a:gd name="T1" fmla="*/ 104 h 176"/>
                <a:gd name="T2" fmla="*/ 16 w 246"/>
                <a:gd name="T3" fmla="*/ 102 h 176"/>
                <a:gd name="T4" fmla="*/ 24 w 246"/>
                <a:gd name="T5" fmla="*/ 112 h 176"/>
                <a:gd name="T6" fmla="*/ 22 w 246"/>
                <a:gd name="T7" fmla="*/ 132 h 176"/>
                <a:gd name="T8" fmla="*/ 34 w 246"/>
                <a:gd name="T9" fmla="*/ 128 h 176"/>
                <a:gd name="T10" fmla="*/ 50 w 246"/>
                <a:gd name="T11" fmla="*/ 134 h 176"/>
                <a:gd name="T12" fmla="*/ 54 w 246"/>
                <a:gd name="T13" fmla="*/ 136 h 176"/>
                <a:gd name="T14" fmla="*/ 70 w 246"/>
                <a:gd name="T15" fmla="*/ 144 h 176"/>
                <a:gd name="T16" fmla="*/ 72 w 246"/>
                <a:gd name="T17" fmla="*/ 138 h 176"/>
                <a:gd name="T18" fmla="*/ 72 w 246"/>
                <a:gd name="T19" fmla="*/ 134 h 176"/>
                <a:gd name="T20" fmla="*/ 78 w 246"/>
                <a:gd name="T21" fmla="*/ 126 h 176"/>
                <a:gd name="T22" fmla="*/ 86 w 246"/>
                <a:gd name="T23" fmla="*/ 122 h 176"/>
                <a:gd name="T24" fmla="*/ 94 w 246"/>
                <a:gd name="T25" fmla="*/ 126 h 176"/>
                <a:gd name="T26" fmla="*/ 98 w 246"/>
                <a:gd name="T27" fmla="*/ 130 h 176"/>
                <a:gd name="T28" fmla="*/ 104 w 246"/>
                <a:gd name="T29" fmla="*/ 140 h 176"/>
                <a:gd name="T30" fmla="*/ 114 w 246"/>
                <a:gd name="T31" fmla="*/ 142 h 176"/>
                <a:gd name="T32" fmla="*/ 126 w 246"/>
                <a:gd name="T33" fmla="*/ 142 h 176"/>
                <a:gd name="T34" fmla="*/ 130 w 246"/>
                <a:gd name="T35" fmla="*/ 150 h 176"/>
                <a:gd name="T36" fmla="*/ 144 w 246"/>
                <a:gd name="T37" fmla="*/ 158 h 176"/>
                <a:gd name="T38" fmla="*/ 150 w 246"/>
                <a:gd name="T39" fmla="*/ 166 h 176"/>
                <a:gd name="T40" fmla="*/ 172 w 246"/>
                <a:gd name="T41" fmla="*/ 170 h 176"/>
                <a:gd name="T42" fmla="*/ 188 w 246"/>
                <a:gd name="T43" fmla="*/ 168 h 176"/>
                <a:gd name="T44" fmla="*/ 198 w 246"/>
                <a:gd name="T45" fmla="*/ 170 h 176"/>
                <a:gd name="T46" fmla="*/ 218 w 246"/>
                <a:gd name="T47" fmla="*/ 174 h 176"/>
                <a:gd name="T48" fmla="*/ 230 w 246"/>
                <a:gd name="T49" fmla="*/ 176 h 176"/>
                <a:gd name="T50" fmla="*/ 244 w 246"/>
                <a:gd name="T51" fmla="*/ 170 h 176"/>
                <a:gd name="T52" fmla="*/ 246 w 246"/>
                <a:gd name="T53" fmla="*/ 166 h 176"/>
                <a:gd name="T54" fmla="*/ 232 w 246"/>
                <a:gd name="T55" fmla="*/ 144 h 176"/>
                <a:gd name="T56" fmla="*/ 228 w 246"/>
                <a:gd name="T57" fmla="*/ 94 h 176"/>
                <a:gd name="T58" fmla="*/ 226 w 246"/>
                <a:gd name="T59" fmla="*/ 64 h 176"/>
                <a:gd name="T60" fmla="*/ 218 w 246"/>
                <a:gd name="T61" fmla="*/ 34 h 176"/>
                <a:gd name="T62" fmla="*/ 200 w 246"/>
                <a:gd name="T63" fmla="*/ 0 h 176"/>
                <a:gd name="T64" fmla="*/ 200 w 246"/>
                <a:gd name="T65" fmla="*/ 0 h 176"/>
                <a:gd name="T66" fmla="*/ 190 w 246"/>
                <a:gd name="T67" fmla="*/ 6 h 176"/>
                <a:gd name="T68" fmla="*/ 180 w 246"/>
                <a:gd name="T69" fmla="*/ 18 h 176"/>
                <a:gd name="T70" fmla="*/ 180 w 246"/>
                <a:gd name="T71" fmla="*/ 22 h 176"/>
                <a:gd name="T72" fmla="*/ 172 w 246"/>
                <a:gd name="T73" fmla="*/ 32 h 176"/>
                <a:gd name="T74" fmla="*/ 160 w 246"/>
                <a:gd name="T75" fmla="*/ 36 h 176"/>
                <a:gd name="T76" fmla="*/ 142 w 246"/>
                <a:gd name="T77" fmla="*/ 34 h 176"/>
                <a:gd name="T78" fmla="*/ 130 w 246"/>
                <a:gd name="T79" fmla="*/ 42 h 176"/>
                <a:gd name="T80" fmla="*/ 112 w 246"/>
                <a:gd name="T81" fmla="*/ 60 h 176"/>
                <a:gd name="T82" fmla="*/ 108 w 246"/>
                <a:gd name="T83" fmla="*/ 64 h 176"/>
                <a:gd name="T84" fmla="*/ 92 w 246"/>
                <a:gd name="T85" fmla="*/ 68 h 176"/>
                <a:gd name="T86" fmla="*/ 72 w 246"/>
                <a:gd name="T87" fmla="*/ 66 h 176"/>
                <a:gd name="T88" fmla="*/ 56 w 246"/>
                <a:gd name="T89" fmla="*/ 52 h 176"/>
                <a:gd name="T90" fmla="*/ 52 w 246"/>
                <a:gd name="T91" fmla="*/ 40 h 176"/>
                <a:gd name="T92" fmla="*/ 52 w 246"/>
                <a:gd name="T93" fmla="*/ 40 h 176"/>
                <a:gd name="T94" fmla="*/ 44 w 246"/>
                <a:gd name="T95" fmla="*/ 38 h 176"/>
                <a:gd name="T96" fmla="*/ 36 w 246"/>
                <a:gd name="T97" fmla="*/ 44 h 176"/>
                <a:gd name="T98" fmla="*/ 4 w 246"/>
                <a:gd name="T99" fmla="*/ 74 h 176"/>
                <a:gd name="T100" fmla="*/ 2 w 246"/>
                <a:gd name="T101" fmla="*/ 76 h 176"/>
                <a:gd name="T102" fmla="*/ 0 w 246"/>
                <a:gd name="T103" fmla="*/ 88 h 176"/>
                <a:gd name="T104" fmla="*/ 6 w 246"/>
                <a:gd name="T105" fmla="*/ 98 h 176"/>
                <a:gd name="T106" fmla="*/ 12 w 246"/>
                <a:gd name="T107" fmla="*/ 104 h 17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6" h="176">
                  <a:moveTo>
                    <a:pt x="12" y="104"/>
                  </a:moveTo>
                  <a:lnTo>
                    <a:pt x="12" y="104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20" y="104"/>
                  </a:lnTo>
                  <a:lnTo>
                    <a:pt x="24" y="112"/>
                  </a:lnTo>
                  <a:lnTo>
                    <a:pt x="22" y="132"/>
                  </a:lnTo>
                  <a:lnTo>
                    <a:pt x="28" y="130"/>
                  </a:lnTo>
                  <a:lnTo>
                    <a:pt x="34" y="128"/>
                  </a:lnTo>
                  <a:lnTo>
                    <a:pt x="44" y="130"/>
                  </a:lnTo>
                  <a:lnTo>
                    <a:pt x="50" y="134"/>
                  </a:lnTo>
                  <a:lnTo>
                    <a:pt x="54" y="136"/>
                  </a:lnTo>
                  <a:lnTo>
                    <a:pt x="62" y="142"/>
                  </a:lnTo>
                  <a:lnTo>
                    <a:pt x="70" y="144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2" y="134"/>
                  </a:lnTo>
                  <a:lnTo>
                    <a:pt x="74" y="130"/>
                  </a:lnTo>
                  <a:lnTo>
                    <a:pt x="78" y="126"/>
                  </a:lnTo>
                  <a:lnTo>
                    <a:pt x="82" y="124"/>
                  </a:lnTo>
                  <a:lnTo>
                    <a:pt x="86" y="122"/>
                  </a:lnTo>
                  <a:lnTo>
                    <a:pt x="90" y="122"/>
                  </a:lnTo>
                  <a:lnTo>
                    <a:pt x="94" y="126"/>
                  </a:lnTo>
                  <a:lnTo>
                    <a:pt x="98" y="130"/>
                  </a:lnTo>
                  <a:lnTo>
                    <a:pt x="100" y="136"/>
                  </a:lnTo>
                  <a:lnTo>
                    <a:pt x="104" y="140"/>
                  </a:lnTo>
                  <a:lnTo>
                    <a:pt x="110" y="142"/>
                  </a:lnTo>
                  <a:lnTo>
                    <a:pt x="114" y="142"/>
                  </a:lnTo>
                  <a:lnTo>
                    <a:pt x="122" y="142"/>
                  </a:lnTo>
                  <a:lnTo>
                    <a:pt x="126" y="142"/>
                  </a:lnTo>
                  <a:lnTo>
                    <a:pt x="130" y="150"/>
                  </a:lnTo>
                  <a:lnTo>
                    <a:pt x="138" y="154"/>
                  </a:lnTo>
                  <a:lnTo>
                    <a:pt x="144" y="158"/>
                  </a:lnTo>
                  <a:lnTo>
                    <a:pt x="150" y="166"/>
                  </a:lnTo>
                  <a:lnTo>
                    <a:pt x="172" y="170"/>
                  </a:lnTo>
                  <a:lnTo>
                    <a:pt x="188" y="168"/>
                  </a:lnTo>
                  <a:lnTo>
                    <a:pt x="198" y="170"/>
                  </a:lnTo>
                  <a:lnTo>
                    <a:pt x="208" y="172"/>
                  </a:lnTo>
                  <a:lnTo>
                    <a:pt x="218" y="174"/>
                  </a:lnTo>
                  <a:lnTo>
                    <a:pt x="230" y="176"/>
                  </a:lnTo>
                  <a:lnTo>
                    <a:pt x="240" y="174"/>
                  </a:lnTo>
                  <a:lnTo>
                    <a:pt x="244" y="170"/>
                  </a:lnTo>
                  <a:lnTo>
                    <a:pt x="246" y="168"/>
                  </a:lnTo>
                  <a:lnTo>
                    <a:pt x="246" y="166"/>
                  </a:lnTo>
                  <a:lnTo>
                    <a:pt x="232" y="144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26" y="64"/>
                  </a:lnTo>
                  <a:lnTo>
                    <a:pt x="224" y="50"/>
                  </a:lnTo>
                  <a:lnTo>
                    <a:pt x="218" y="34"/>
                  </a:lnTo>
                  <a:lnTo>
                    <a:pt x="212" y="18"/>
                  </a:lnTo>
                  <a:lnTo>
                    <a:pt x="200" y="0"/>
                  </a:lnTo>
                  <a:lnTo>
                    <a:pt x="198" y="2"/>
                  </a:lnTo>
                  <a:lnTo>
                    <a:pt x="190" y="6"/>
                  </a:lnTo>
                  <a:lnTo>
                    <a:pt x="184" y="12"/>
                  </a:lnTo>
                  <a:lnTo>
                    <a:pt x="180" y="18"/>
                  </a:lnTo>
                  <a:lnTo>
                    <a:pt x="180" y="22"/>
                  </a:lnTo>
                  <a:lnTo>
                    <a:pt x="178" y="26"/>
                  </a:lnTo>
                  <a:lnTo>
                    <a:pt x="172" y="32"/>
                  </a:lnTo>
                  <a:lnTo>
                    <a:pt x="166" y="34"/>
                  </a:lnTo>
                  <a:lnTo>
                    <a:pt x="160" y="36"/>
                  </a:lnTo>
                  <a:lnTo>
                    <a:pt x="152" y="36"/>
                  </a:lnTo>
                  <a:lnTo>
                    <a:pt x="142" y="34"/>
                  </a:lnTo>
                  <a:lnTo>
                    <a:pt x="130" y="42"/>
                  </a:lnTo>
                  <a:lnTo>
                    <a:pt x="120" y="50"/>
                  </a:lnTo>
                  <a:lnTo>
                    <a:pt x="112" y="60"/>
                  </a:lnTo>
                  <a:lnTo>
                    <a:pt x="108" y="64"/>
                  </a:lnTo>
                  <a:lnTo>
                    <a:pt x="100" y="66"/>
                  </a:lnTo>
                  <a:lnTo>
                    <a:pt x="92" y="68"/>
                  </a:lnTo>
                  <a:lnTo>
                    <a:pt x="82" y="68"/>
                  </a:lnTo>
                  <a:lnTo>
                    <a:pt x="72" y="66"/>
                  </a:lnTo>
                  <a:lnTo>
                    <a:pt x="62" y="62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0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36" y="44"/>
                  </a:lnTo>
                  <a:lnTo>
                    <a:pt x="16" y="6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2" y="94"/>
                  </a:lnTo>
                  <a:lnTo>
                    <a:pt x="6" y="98"/>
                  </a:lnTo>
                  <a:lnTo>
                    <a:pt x="12" y="10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9"/>
            <p:cNvSpPr/>
            <p:nvPr/>
          </p:nvSpPr>
          <p:spPr bwMode="auto">
            <a:xfrm>
              <a:off x="10115" y="7464"/>
              <a:ext cx="1333" cy="712"/>
            </a:xfrm>
            <a:custGeom>
              <a:avLst/>
              <a:gdLst>
                <a:gd name="T0" fmla="*/ 2 w 266"/>
                <a:gd name="T1" fmla="*/ 0 h 142"/>
                <a:gd name="T2" fmla="*/ 10 w 266"/>
                <a:gd name="T3" fmla="*/ 8 h 142"/>
                <a:gd name="T4" fmla="*/ 14 w 266"/>
                <a:gd name="T5" fmla="*/ 12 h 142"/>
                <a:gd name="T6" fmla="*/ 22 w 266"/>
                <a:gd name="T7" fmla="*/ 18 h 142"/>
                <a:gd name="T8" fmla="*/ 36 w 266"/>
                <a:gd name="T9" fmla="*/ 20 h 142"/>
                <a:gd name="T10" fmla="*/ 44 w 266"/>
                <a:gd name="T11" fmla="*/ 28 h 142"/>
                <a:gd name="T12" fmla="*/ 50 w 266"/>
                <a:gd name="T13" fmla="*/ 30 h 142"/>
                <a:gd name="T14" fmla="*/ 62 w 266"/>
                <a:gd name="T15" fmla="*/ 44 h 142"/>
                <a:gd name="T16" fmla="*/ 84 w 266"/>
                <a:gd name="T17" fmla="*/ 48 h 142"/>
                <a:gd name="T18" fmla="*/ 100 w 266"/>
                <a:gd name="T19" fmla="*/ 44 h 142"/>
                <a:gd name="T20" fmla="*/ 112 w 266"/>
                <a:gd name="T21" fmla="*/ 46 h 142"/>
                <a:gd name="T22" fmla="*/ 120 w 266"/>
                <a:gd name="T23" fmla="*/ 50 h 142"/>
                <a:gd name="T24" fmla="*/ 142 w 266"/>
                <a:gd name="T25" fmla="*/ 52 h 142"/>
                <a:gd name="T26" fmla="*/ 152 w 266"/>
                <a:gd name="T27" fmla="*/ 50 h 142"/>
                <a:gd name="T28" fmla="*/ 158 w 266"/>
                <a:gd name="T29" fmla="*/ 44 h 142"/>
                <a:gd name="T30" fmla="*/ 158 w 266"/>
                <a:gd name="T31" fmla="*/ 42 h 142"/>
                <a:gd name="T32" fmla="*/ 182 w 266"/>
                <a:gd name="T33" fmla="*/ 22 h 142"/>
                <a:gd name="T34" fmla="*/ 196 w 266"/>
                <a:gd name="T35" fmla="*/ 22 h 142"/>
                <a:gd name="T36" fmla="*/ 202 w 266"/>
                <a:gd name="T37" fmla="*/ 34 h 142"/>
                <a:gd name="T38" fmla="*/ 214 w 266"/>
                <a:gd name="T39" fmla="*/ 42 h 142"/>
                <a:gd name="T40" fmla="*/ 214 w 266"/>
                <a:gd name="T41" fmla="*/ 44 h 142"/>
                <a:gd name="T42" fmla="*/ 230 w 266"/>
                <a:gd name="T43" fmla="*/ 60 h 142"/>
                <a:gd name="T44" fmla="*/ 236 w 266"/>
                <a:gd name="T45" fmla="*/ 72 h 142"/>
                <a:gd name="T46" fmla="*/ 244 w 266"/>
                <a:gd name="T47" fmla="*/ 96 h 142"/>
                <a:gd name="T48" fmla="*/ 266 w 266"/>
                <a:gd name="T49" fmla="*/ 110 h 142"/>
                <a:gd name="T50" fmla="*/ 266 w 266"/>
                <a:gd name="T51" fmla="*/ 112 h 142"/>
                <a:gd name="T52" fmla="*/ 242 w 266"/>
                <a:gd name="T53" fmla="*/ 122 h 142"/>
                <a:gd name="T54" fmla="*/ 232 w 266"/>
                <a:gd name="T55" fmla="*/ 130 h 142"/>
                <a:gd name="T56" fmla="*/ 210 w 266"/>
                <a:gd name="T57" fmla="*/ 140 h 142"/>
                <a:gd name="T58" fmla="*/ 186 w 266"/>
                <a:gd name="T59" fmla="*/ 142 h 142"/>
                <a:gd name="T60" fmla="*/ 162 w 266"/>
                <a:gd name="T61" fmla="*/ 138 h 142"/>
                <a:gd name="T62" fmla="*/ 140 w 266"/>
                <a:gd name="T63" fmla="*/ 130 h 142"/>
                <a:gd name="T64" fmla="*/ 114 w 266"/>
                <a:gd name="T65" fmla="*/ 124 h 142"/>
                <a:gd name="T66" fmla="*/ 106 w 266"/>
                <a:gd name="T67" fmla="*/ 126 h 142"/>
                <a:gd name="T68" fmla="*/ 88 w 266"/>
                <a:gd name="T69" fmla="*/ 136 h 142"/>
                <a:gd name="T70" fmla="*/ 60 w 266"/>
                <a:gd name="T71" fmla="*/ 138 h 142"/>
                <a:gd name="T72" fmla="*/ 42 w 266"/>
                <a:gd name="T73" fmla="*/ 134 h 142"/>
                <a:gd name="T74" fmla="*/ 34 w 266"/>
                <a:gd name="T75" fmla="*/ 128 h 142"/>
                <a:gd name="T76" fmla="*/ 30 w 266"/>
                <a:gd name="T77" fmla="*/ 124 h 142"/>
                <a:gd name="T78" fmla="*/ 28 w 266"/>
                <a:gd name="T79" fmla="*/ 114 h 142"/>
                <a:gd name="T80" fmla="*/ 14 w 266"/>
                <a:gd name="T81" fmla="*/ 62 h 142"/>
                <a:gd name="T82" fmla="*/ 14 w 266"/>
                <a:gd name="T83" fmla="*/ 52 h 142"/>
                <a:gd name="T84" fmla="*/ 10 w 266"/>
                <a:gd name="T85" fmla="*/ 36 h 142"/>
                <a:gd name="T86" fmla="*/ 4 w 266"/>
                <a:gd name="T87" fmla="*/ 28 h 142"/>
                <a:gd name="T88" fmla="*/ 2 w 266"/>
                <a:gd name="T89" fmla="*/ 0 h 1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6" h="142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10" y="8"/>
                  </a:lnTo>
                  <a:lnTo>
                    <a:pt x="14" y="12"/>
                  </a:lnTo>
                  <a:lnTo>
                    <a:pt x="18" y="16"/>
                  </a:lnTo>
                  <a:lnTo>
                    <a:pt x="22" y="18"/>
                  </a:lnTo>
                  <a:lnTo>
                    <a:pt x="26" y="20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44" y="28"/>
                  </a:lnTo>
                  <a:lnTo>
                    <a:pt x="50" y="30"/>
                  </a:lnTo>
                  <a:lnTo>
                    <a:pt x="56" y="36"/>
                  </a:lnTo>
                  <a:lnTo>
                    <a:pt x="62" y="44"/>
                  </a:lnTo>
                  <a:lnTo>
                    <a:pt x="84" y="48"/>
                  </a:lnTo>
                  <a:lnTo>
                    <a:pt x="100" y="44"/>
                  </a:lnTo>
                  <a:lnTo>
                    <a:pt x="112" y="46"/>
                  </a:lnTo>
                  <a:lnTo>
                    <a:pt x="120" y="50"/>
                  </a:lnTo>
                  <a:lnTo>
                    <a:pt x="130" y="52"/>
                  </a:lnTo>
                  <a:lnTo>
                    <a:pt x="142" y="52"/>
                  </a:lnTo>
                  <a:lnTo>
                    <a:pt x="152" y="50"/>
                  </a:lnTo>
                  <a:lnTo>
                    <a:pt x="158" y="48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72" y="28"/>
                  </a:lnTo>
                  <a:lnTo>
                    <a:pt x="182" y="22"/>
                  </a:lnTo>
                  <a:lnTo>
                    <a:pt x="190" y="20"/>
                  </a:lnTo>
                  <a:lnTo>
                    <a:pt x="196" y="22"/>
                  </a:lnTo>
                  <a:lnTo>
                    <a:pt x="200" y="28"/>
                  </a:lnTo>
                  <a:lnTo>
                    <a:pt x="202" y="34"/>
                  </a:lnTo>
                  <a:lnTo>
                    <a:pt x="204" y="40"/>
                  </a:lnTo>
                  <a:lnTo>
                    <a:pt x="214" y="42"/>
                  </a:lnTo>
                  <a:lnTo>
                    <a:pt x="214" y="44"/>
                  </a:lnTo>
                  <a:lnTo>
                    <a:pt x="222" y="50"/>
                  </a:lnTo>
                  <a:lnTo>
                    <a:pt x="230" y="60"/>
                  </a:lnTo>
                  <a:lnTo>
                    <a:pt x="236" y="72"/>
                  </a:lnTo>
                  <a:lnTo>
                    <a:pt x="240" y="86"/>
                  </a:lnTo>
                  <a:lnTo>
                    <a:pt x="244" y="96"/>
                  </a:lnTo>
                  <a:lnTo>
                    <a:pt x="252" y="104"/>
                  </a:lnTo>
                  <a:lnTo>
                    <a:pt x="266" y="110"/>
                  </a:lnTo>
                  <a:lnTo>
                    <a:pt x="266" y="112"/>
                  </a:lnTo>
                  <a:lnTo>
                    <a:pt x="254" y="116"/>
                  </a:lnTo>
                  <a:lnTo>
                    <a:pt x="242" y="122"/>
                  </a:lnTo>
                  <a:lnTo>
                    <a:pt x="232" y="130"/>
                  </a:lnTo>
                  <a:lnTo>
                    <a:pt x="222" y="136"/>
                  </a:lnTo>
                  <a:lnTo>
                    <a:pt x="210" y="140"/>
                  </a:lnTo>
                  <a:lnTo>
                    <a:pt x="198" y="142"/>
                  </a:lnTo>
                  <a:lnTo>
                    <a:pt x="186" y="142"/>
                  </a:lnTo>
                  <a:lnTo>
                    <a:pt x="174" y="140"/>
                  </a:lnTo>
                  <a:lnTo>
                    <a:pt x="162" y="138"/>
                  </a:lnTo>
                  <a:lnTo>
                    <a:pt x="140" y="130"/>
                  </a:lnTo>
                  <a:lnTo>
                    <a:pt x="124" y="126"/>
                  </a:lnTo>
                  <a:lnTo>
                    <a:pt x="114" y="124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88" y="136"/>
                  </a:lnTo>
                  <a:lnTo>
                    <a:pt x="72" y="138"/>
                  </a:lnTo>
                  <a:lnTo>
                    <a:pt x="60" y="138"/>
                  </a:lnTo>
                  <a:lnTo>
                    <a:pt x="50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0" y="124"/>
                  </a:lnTo>
                  <a:lnTo>
                    <a:pt x="28" y="114"/>
                  </a:lnTo>
                  <a:lnTo>
                    <a:pt x="28" y="110"/>
                  </a:lnTo>
                  <a:lnTo>
                    <a:pt x="14" y="62"/>
                  </a:lnTo>
                  <a:lnTo>
                    <a:pt x="14" y="52"/>
                  </a:lnTo>
                  <a:lnTo>
                    <a:pt x="12" y="42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31"/>
            <p:cNvSpPr/>
            <p:nvPr/>
          </p:nvSpPr>
          <p:spPr bwMode="auto">
            <a:xfrm>
              <a:off x="12164" y="5583"/>
              <a:ext cx="2485" cy="3097"/>
            </a:xfrm>
            <a:custGeom>
              <a:avLst/>
              <a:gdLst>
                <a:gd name="T0" fmla="*/ 424 w 496"/>
                <a:gd name="T1" fmla="*/ 416 h 618"/>
                <a:gd name="T2" fmla="*/ 430 w 496"/>
                <a:gd name="T3" fmla="*/ 376 h 618"/>
                <a:gd name="T4" fmla="*/ 418 w 496"/>
                <a:gd name="T5" fmla="*/ 352 h 618"/>
                <a:gd name="T6" fmla="*/ 414 w 496"/>
                <a:gd name="T7" fmla="*/ 324 h 618"/>
                <a:gd name="T8" fmla="*/ 396 w 496"/>
                <a:gd name="T9" fmla="*/ 322 h 618"/>
                <a:gd name="T10" fmla="*/ 382 w 496"/>
                <a:gd name="T11" fmla="*/ 294 h 618"/>
                <a:gd name="T12" fmla="*/ 388 w 496"/>
                <a:gd name="T13" fmla="*/ 266 h 618"/>
                <a:gd name="T14" fmla="*/ 400 w 496"/>
                <a:gd name="T15" fmla="*/ 240 h 618"/>
                <a:gd name="T16" fmla="*/ 416 w 496"/>
                <a:gd name="T17" fmla="*/ 220 h 618"/>
                <a:gd name="T18" fmla="*/ 456 w 496"/>
                <a:gd name="T19" fmla="*/ 196 h 618"/>
                <a:gd name="T20" fmla="*/ 436 w 496"/>
                <a:gd name="T21" fmla="*/ 178 h 618"/>
                <a:gd name="T22" fmla="*/ 402 w 496"/>
                <a:gd name="T23" fmla="*/ 150 h 618"/>
                <a:gd name="T24" fmla="*/ 396 w 496"/>
                <a:gd name="T25" fmla="*/ 142 h 618"/>
                <a:gd name="T26" fmla="*/ 362 w 496"/>
                <a:gd name="T27" fmla="*/ 144 h 618"/>
                <a:gd name="T28" fmla="*/ 350 w 496"/>
                <a:gd name="T29" fmla="*/ 122 h 618"/>
                <a:gd name="T30" fmla="*/ 328 w 496"/>
                <a:gd name="T31" fmla="*/ 126 h 618"/>
                <a:gd name="T32" fmla="*/ 308 w 496"/>
                <a:gd name="T33" fmla="*/ 130 h 618"/>
                <a:gd name="T34" fmla="*/ 280 w 496"/>
                <a:gd name="T35" fmla="*/ 88 h 618"/>
                <a:gd name="T36" fmla="*/ 248 w 496"/>
                <a:gd name="T37" fmla="*/ 68 h 618"/>
                <a:gd name="T38" fmla="*/ 216 w 496"/>
                <a:gd name="T39" fmla="*/ 60 h 618"/>
                <a:gd name="T40" fmla="*/ 214 w 496"/>
                <a:gd name="T41" fmla="*/ 14 h 618"/>
                <a:gd name="T42" fmla="*/ 188 w 496"/>
                <a:gd name="T43" fmla="*/ 0 h 618"/>
                <a:gd name="T44" fmla="*/ 178 w 496"/>
                <a:gd name="T45" fmla="*/ 12 h 618"/>
                <a:gd name="T46" fmla="*/ 158 w 496"/>
                <a:gd name="T47" fmla="*/ 48 h 618"/>
                <a:gd name="T48" fmla="*/ 138 w 496"/>
                <a:gd name="T49" fmla="*/ 48 h 618"/>
                <a:gd name="T50" fmla="*/ 104 w 496"/>
                <a:gd name="T51" fmla="*/ 60 h 618"/>
                <a:gd name="T52" fmla="*/ 96 w 496"/>
                <a:gd name="T53" fmla="*/ 40 h 618"/>
                <a:gd name="T54" fmla="*/ 60 w 496"/>
                <a:gd name="T55" fmla="*/ 12 h 618"/>
                <a:gd name="T56" fmla="*/ 32 w 496"/>
                <a:gd name="T57" fmla="*/ 12 h 618"/>
                <a:gd name="T58" fmla="*/ 28 w 496"/>
                <a:gd name="T59" fmla="*/ 4 h 618"/>
                <a:gd name="T60" fmla="*/ 8 w 496"/>
                <a:gd name="T61" fmla="*/ 72 h 618"/>
                <a:gd name="T62" fmla="*/ 0 w 496"/>
                <a:gd name="T63" fmla="*/ 142 h 618"/>
                <a:gd name="T64" fmla="*/ 28 w 496"/>
                <a:gd name="T65" fmla="*/ 198 h 618"/>
                <a:gd name="T66" fmla="*/ 56 w 496"/>
                <a:gd name="T67" fmla="*/ 228 h 618"/>
                <a:gd name="T68" fmla="*/ 86 w 496"/>
                <a:gd name="T69" fmla="*/ 220 h 618"/>
                <a:gd name="T70" fmla="*/ 112 w 496"/>
                <a:gd name="T71" fmla="*/ 226 h 618"/>
                <a:gd name="T72" fmla="*/ 126 w 496"/>
                <a:gd name="T73" fmla="*/ 198 h 618"/>
                <a:gd name="T74" fmla="*/ 152 w 496"/>
                <a:gd name="T75" fmla="*/ 200 h 618"/>
                <a:gd name="T76" fmla="*/ 196 w 496"/>
                <a:gd name="T77" fmla="*/ 244 h 618"/>
                <a:gd name="T78" fmla="*/ 156 w 496"/>
                <a:gd name="T79" fmla="*/ 258 h 618"/>
                <a:gd name="T80" fmla="*/ 114 w 496"/>
                <a:gd name="T81" fmla="*/ 296 h 618"/>
                <a:gd name="T82" fmla="*/ 122 w 496"/>
                <a:gd name="T83" fmla="*/ 330 h 618"/>
                <a:gd name="T84" fmla="*/ 120 w 496"/>
                <a:gd name="T85" fmla="*/ 344 h 618"/>
                <a:gd name="T86" fmla="*/ 124 w 496"/>
                <a:gd name="T87" fmla="*/ 382 h 618"/>
                <a:gd name="T88" fmla="*/ 164 w 496"/>
                <a:gd name="T89" fmla="*/ 400 h 618"/>
                <a:gd name="T90" fmla="*/ 196 w 496"/>
                <a:gd name="T91" fmla="*/ 414 h 618"/>
                <a:gd name="T92" fmla="*/ 194 w 496"/>
                <a:gd name="T93" fmla="*/ 444 h 618"/>
                <a:gd name="T94" fmla="*/ 234 w 496"/>
                <a:gd name="T95" fmla="*/ 468 h 618"/>
                <a:gd name="T96" fmla="*/ 260 w 496"/>
                <a:gd name="T97" fmla="*/ 510 h 618"/>
                <a:gd name="T98" fmla="*/ 312 w 496"/>
                <a:gd name="T99" fmla="*/ 580 h 618"/>
                <a:gd name="T100" fmla="*/ 334 w 496"/>
                <a:gd name="T101" fmla="*/ 582 h 618"/>
                <a:gd name="T102" fmla="*/ 394 w 496"/>
                <a:gd name="T103" fmla="*/ 592 h 618"/>
                <a:gd name="T104" fmla="*/ 428 w 496"/>
                <a:gd name="T105" fmla="*/ 618 h 618"/>
                <a:gd name="T106" fmla="*/ 476 w 496"/>
                <a:gd name="T107" fmla="*/ 594 h 618"/>
                <a:gd name="T108" fmla="*/ 496 w 496"/>
                <a:gd name="T109" fmla="*/ 560 h 618"/>
                <a:gd name="T110" fmla="*/ 478 w 496"/>
                <a:gd name="T111" fmla="*/ 524 h 618"/>
                <a:gd name="T112" fmla="*/ 458 w 496"/>
                <a:gd name="T113" fmla="*/ 438 h 6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96" h="618">
                  <a:moveTo>
                    <a:pt x="448" y="428"/>
                  </a:moveTo>
                  <a:lnTo>
                    <a:pt x="442" y="420"/>
                  </a:lnTo>
                  <a:lnTo>
                    <a:pt x="430" y="420"/>
                  </a:lnTo>
                  <a:lnTo>
                    <a:pt x="424" y="416"/>
                  </a:lnTo>
                  <a:lnTo>
                    <a:pt x="420" y="410"/>
                  </a:lnTo>
                  <a:lnTo>
                    <a:pt x="418" y="404"/>
                  </a:lnTo>
                  <a:lnTo>
                    <a:pt x="418" y="394"/>
                  </a:lnTo>
                  <a:lnTo>
                    <a:pt x="420" y="388"/>
                  </a:lnTo>
                  <a:lnTo>
                    <a:pt x="430" y="376"/>
                  </a:lnTo>
                  <a:lnTo>
                    <a:pt x="428" y="374"/>
                  </a:lnTo>
                  <a:lnTo>
                    <a:pt x="424" y="370"/>
                  </a:lnTo>
                  <a:lnTo>
                    <a:pt x="420" y="360"/>
                  </a:lnTo>
                  <a:lnTo>
                    <a:pt x="418" y="352"/>
                  </a:lnTo>
                  <a:lnTo>
                    <a:pt x="418" y="342"/>
                  </a:lnTo>
                  <a:lnTo>
                    <a:pt x="418" y="332"/>
                  </a:lnTo>
                  <a:lnTo>
                    <a:pt x="416" y="326"/>
                  </a:lnTo>
                  <a:lnTo>
                    <a:pt x="414" y="324"/>
                  </a:lnTo>
                  <a:lnTo>
                    <a:pt x="412" y="322"/>
                  </a:lnTo>
                  <a:lnTo>
                    <a:pt x="406" y="322"/>
                  </a:lnTo>
                  <a:lnTo>
                    <a:pt x="404" y="324"/>
                  </a:lnTo>
                  <a:lnTo>
                    <a:pt x="396" y="322"/>
                  </a:lnTo>
                  <a:lnTo>
                    <a:pt x="394" y="314"/>
                  </a:lnTo>
                  <a:lnTo>
                    <a:pt x="390" y="306"/>
                  </a:lnTo>
                  <a:lnTo>
                    <a:pt x="384" y="296"/>
                  </a:lnTo>
                  <a:lnTo>
                    <a:pt x="382" y="294"/>
                  </a:lnTo>
                  <a:lnTo>
                    <a:pt x="380" y="286"/>
                  </a:lnTo>
                  <a:lnTo>
                    <a:pt x="378" y="282"/>
                  </a:lnTo>
                  <a:lnTo>
                    <a:pt x="380" y="276"/>
                  </a:lnTo>
                  <a:lnTo>
                    <a:pt x="384" y="272"/>
                  </a:lnTo>
                  <a:lnTo>
                    <a:pt x="388" y="266"/>
                  </a:lnTo>
                  <a:lnTo>
                    <a:pt x="394" y="260"/>
                  </a:lnTo>
                  <a:lnTo>
                    <a:pt x="398" y="252"/>
                  </a:lnTo>
                  <a:lnTo>
                    <a:pt x="400" y="246"/>
                  </a:lnTo>
                  <a:lnTo>
                    <a:pt x="400" y="240"/>
                  </a:lnTo>
                  <a:lnTo>
                    <a:pt x="400" y="230"/>
                  </a:lnTo>
                  <a:lnTo>
                    <a:pt x="398" y="226"/>
                  </a:lnTo>
                  <a:lnTo>
                    <a:pt x="408" y="224"/>
                  </a:lnTo>
                  <a:lnTo>
                    <a:pt x="416" y="220"/>
                  </a:lnTo>
                  <a:lnTo>
                    <a:pt x="430" y="212"/>
                  </a:lnTo>
                  <a:lnTo>
                    <a:pt x="442" y="202"/>
                  </a:lnTo>
                  <a:lnTo>
                    <a:pt x="446" y="200"/>
                  </a:lnTo>
                  <a:lnTo>
                    <a:pt x="456" y="196"/>
                  </a:lnTo>
                  <a:lnTo>
                    <a:pt x="460" y="194"/>
                  </a:lnTo>
                  <a:lnTo>
                    <a:pt x="458" y="190"/>
                  </a:lnTo>
                  <a:lnTo>
                    <a:pt x="454" y="186"/>
                  </a:lnTo>
                  <a:lnTo>
                    <a:pt x="442" y="180"/>
                  </a:lnTo>
                  <a:lnTo>
                    <a:pt x="436" y="178"/>
                  </a:lnTo>
                  <a:lnTo>
                    <a:pt x="430" y="176"/>
                  </a:lnTo>
                  <a:lnTo>
                    <a:pt x="424" y="174"/>
                  </a:lnTo>
                  <a:lnTo>
                    <a:pt x="414" y="164"/>
                  </a:lnTo>
                  <a:lnTo>
                    <a:pt x="402" y="150"/>
                  </a:lnTo>
                  <a:lnTo>
                    <a:pt x="402" y="146"/>
                  </a:lnTo>
                  <a:lnTo>
                    <a:pt x="400" y="142"/>
                  </a:lnTo>
                  <a:lnTo>
                    <a:pt x="396" y="142"/>
                  </a:lnTo>
                  <a:lnTo>
                    <a:pt x="386" y="144"/>
                  </a:lnTo>
                  <a:lnTo>
                    <a:pt x="376" y="146"/>
                  </a:lnTo>
                  <a:lnTo>
                    <a:pt x="370" y="148"/>
                  </a:lnTo>
                  <a:lnTo>
                    <a:pt x="366" y="146"/>
                  </a:lnTo>
                  <a:lnTo>
                    <a:pt x="362" y="144"/>
                  </a:lnTo>
                  <a:lnTo>
                    <a:pt x="360" y="140"/>
                  </a:lnTo>
                  <a:lnTo>
                    <a:pt x="356" y="130"/>
                  </a:lnTo>
                  <a:lnTo>
                    <a:pt x="352" y="126"/>
                  </a:lnTo>
                  <a:lnTo>
                    <a:pt x="350" y="122"/>
                  </a:lnTo>
                  <a:lnTo>
                    <a:pt x="344" y="120"/>
                  </a:lnTo>
                  <a:lnTo>
                    <a:pt x="340" y="120"/>
                  </a:lnTo>
                  <a:lnTo>
                    <a:pt x="334" y="122"/>
                  </a:lnTo>
                  <a:lnTo>
                    <a:pt x="328" y="126"/>
                  </a:lnTo>
                  <a:lnTo>
                    <a:pt x="324" y="132"/>
                  </a:lnTo>
                  <a:lnTo>
                    <a:pt x="318" y="134"/>
                  </a:lnTo>
                  <a:lnTo>
                    <a:pt x="314" y="134"/>
                  </a:lnTo>
                  <a:lnTo>
                    <a:pt x="312" y="134"/>
                  </a:lnTo>
                  <a:lnTo>
                    <a:pt x="308" y="130"/>
                  </a:lnTo>
                  <a:lnTo>
                    <a:pt x="298" y="110"/>
                  </a:lnTo>
                  <a:lnTo>
                    <a:pt x="288" y="98"/>
                  </a:lnTo>
                  <a:lnTo>
                    <a:pt x="280" y="88"/>
                  </a:lnTo>
                  <a:lnTo>
                    <a:pt x="272" y="84"/>
                  </a:lnTo>
                  <a:lnTo>
                    <a:pt x="264" y="80"/>
                  </a:lnTo>
                  <a:lnTo>
                    <a:pt x="260" y="80"/>
                  </a:lnTo>
                  <a:lnTo>
                    <a:pt x="254" y="80"/>
                  </a:lnTo>
                  <a:lnTo>
                    <a:pt x="248" y="68"/>
                  </a:lnTo>
                  <a:lnTo>
                    <a:pt x="224" y="72"/>
                  </a:lnTo>
                  <a:lnTo>
                    <a:pt x="222" y="62"/>
                  </a:lnTo>
                  <a:lnTo>
                    <a:pt x="216" y="60"/>
                  </a:lnTo>
                  <a:lnTo>
                    <a:pt x="214" y="56"/>
                  </a:lnTo>
                  <a:lnTo>
                    <a:pt x="212" y="48"/>
                  </a:lnTo>
                  <a:lnTo>
                    <a:pt x="212" y="38"/>
                  </a:lnTo>
                  <a:lnTo>
                    <a:pt x="214" y="22"/>
                  </a:lnTo>
                  <a:lnTo>
                    <a:pt x="214" y="14"/>
                  </a:lnTo>
                  <a:lnTo>
                    <a:pt x="204" y="8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88" y="0"/>
                  </a:lnTo>
                  <a:lnTo>
                    <a:pt x="184" y="2"/>
                  </a:lnTo>
                  <a:lnTo>
                    <a:pt x="178" y="6"/>
                  </a:lnTo>
                  <a:lnTo>
                    <a:pt x="176" y="8"/>
                  </a:lnTo>
                  <a:lnTo>
                    <a:pt x="178" y="12"/>
                  </a:lnTo>
                  <a:lnTo>
                    <a:pt x="176" y="16"/>
                  </a:lnTo>
                  <a:lnTo>
                    <a:pt x="174" y="28"/>
                  </a:lnTo>
                  <a:lnTo>
                    <a:pt x="168" y="42"/>
                  </a:lnTo>
                  <a:lnTo>
                    <a:pt x="158" y="48"/>
                  </a:lnTo>
                  <a:lnTo>
                    <a:pt x="152" y="50"/>
                  </a:lnTo>
                  <a:lnTo>
                    <a:pt x="148" y="48"/>
                  </a:lnTo>
                  <a:lnTo>
                    <a:pt x="138" y="48"/>
                  </a:lnTo>
                  <a:lnTo>
                    <a:pt x="128" y="50"/>
                  </a:lnTo>
                  <a:lnTo>
                    <a:pt x="118" y="56"/>
                  </a:lnTo>
                  <a:lnTo>
                    <a:pt x="110" y="60"/>
                  </a:lnTo>
                  <a:lnTo>
                    <a:pt x="104" y="60"/>
                  </a:lnTo>
                  <a:lnTo>
                    <a:pt x="102" y="58"/>
                  </a:lnTo>
                  <a:lnTo>
                    <a:pt x="100" y="56"/>
                  </a:lnTo>
                  <a:lnTo>
                    <a:pt x="98" y="48"/>
                  </a:lnTo>
                  <a:lnTo>
                    <a:pt x="96" y="40"/>
                  </a:lnTo>
                  <a:lnTo>
                    <a:pt x="90" y="32"/>
                  </a:lnTo>
                  <a:lnTo>
                    <a:pt x="84" y="28"/>
                  </a:lnTo>
                  <a:lnTo>
                    <a:pt x="82" y="28"/>
                  </a:lnTo>
                  <a:lnTo>
                    <a:pt x="64" y="26"/>
                  </a:lnTo>
                  <a:lnTo>
                    <a:pt x="60" y="12"/>
                  </a:lnTo>
                  <a:lnTo>
                    <a:pt x="52" y="12"/>
                  </a:lnTo>
                  <a:lnTo>
                    <a:pt x="42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4"/>
                  </a:lnTo>
                  <a:lnTo>
                    <a:pt x="22" y="24"/>
                  </a:lnTo>
                  <a:lnTo>
                    <a:pt x="18" y="42"/>
                  </a:lnTo>
                  <a:lnTo>
                    <a:pt x="16" y="56"/>
                  </a:lnTo>
                  <a:lnTo>
                    <a:pt x="8" y="72"/>
                  </a:lnTo>
                  <a:lnTo>
                    <a:pt x="2" y="86"/>
                  </a:lnTo>
                  <a:lnTo>
                    <a:pt x="0" y="94"/>
                  </a:lnTo>
                  <a:lnTo>
                    <a:pt x="0" y="102"/>
                  </a:lnTo>
                  <a:lnTo>
                    <a:pt x="0" y="142"/>
                  </a:lnTo>
                  <a:lnTo>
                    <a:pt x="8" y="150"/>
                  </a:lnTo>
                  <a:lnTo>
                    <a:pt x="16" y="164"/>
                  </a:lnTo>
                  <a:lnTo>
                    <a:pt x="22" y="180"/>
                  </a:lnTo>
                  <a:lnTo>
                    <a:pt x="28" y="198"/>
                  </a:lnTo>
                  <a:lnTo>
                    <a:pt x="32" y="206"/>
                  </a:lnTo>
                  <a:lnTo>
                    <a:pt x="36" y="214"/>
                  </a:lnTo>
                  <a:lnTo>
                    <a:pt x="44" y="220"/>
                  </a:lnTo>
                  <a:lnTo>
                    <a:pt x="50" y="226"/>
                  </a:lnTo>
                  <a:lnTo>
                    <a:pt x="56" y="228"/>
                  </a:lnTo>
                  <a:lnTo>
                    <a:pt x="62" y="230"/>
                  </a:lnTo>
                  <a:lnTo>
                    <a:pt x="68" y="230"/>
                  </a:lnTo>
                  <a:lnTo>
                    <a:pt x="72" y="228"/>
                  </a:lnTo>
                  <a:lnTo>
                    <a:pt x="86" y="220"/>
                  </a:lnTo>
                  <a:lnTo>
                    <a:pt x="94" y="214"/>
                  </a:lnTo>
                  <a:lnTo>
                    <a:pt x="104" y="222"/>
                  </a:lnTo>
                  <a:lnTo>
                    <a:pt x="108" y="224"/>
                  </a:lnTo>
                  <a:lnTo>
                    <a:pt x="112" y="226"/>
                  </a:lnTo>
                  <a:lnTo>
                    <a:pt x="114" y="224"/>
                  </a:lnTo>
                  <a:lnTo>
                    <a:pt x="118" y="220"/>
                  </a:lnTo>
                  <a:lnTo>
                    <a:pt x="124" y="206"/>
                  </a:lnTo>
                  <a:lnTo>
                    <a:pt x="126" y="198"/>
                  </a:lnTo>
                  <a:lnTo>
                    <a:pt x="130" y="194"/>
                  </a:lnTo>
                  <a:lnTo>
                    <a:pt x="136" y="192"/>
                  </a:lnTo>
                  <a:lnTo>
                    <a:pt x="140" y="192"/>
                  </a:lnTo>
                  <a:lnTo>
                    <a:pt x="150" y="196"/>
                  </a:lnTo>
                  <a:lnTo>
                    <a:pt x="152" y="200"/>
                  </a:lnTo>
                  <a:lnTo>
                    <a:pt x="174" y="222"/>
                  </a:lnTo>
                  <a:lnTo>
                    <a:pt x="184" y="232"/>
                  </a:lnTo>
                  <a:lnTo>
                    <a:pt x="194" y="240"/>
                  </a:lnTo>
                  <a:lnTo>
                    <a:pt x="196" y="244"/>
                  </a:lnTo>
                  <a:lnTo>
                    <a:pt x="194" y="248"/>
                  </a:lnTo>
                  <a:lnTo>
                    <a:pt x="186" y="252"/>
                  </a:lnTo>
                  <a:lnTo>
                    <a:pt x="172" y="254"/>
                  </a:lnTo>
                  <a:lnTo>
                    <a:pt x="156" y="258"/>
                  </a:lnTo>
                  <a:lnTo>
                    <a:pt x="144" y="264"/>
                  </a:lnTo>
                  <a:lnTo>
                    <a:pt x="134" y="270"/>
                  </a:lnTo>
                  <a:lnTo>
                    <a:pt x="126" y="278"/>
                  </a:lnTo>
                  <a:lnTo>
                    <a:pt x="116" y="292"/>
                  </a:lnTo>
                  <a:lnTo>
                    <a:pt x="114" y="296"/>
                  </a:lnTo>
                  <a:lnTo>
                    <a:pt x="120" y="308"/>
                  </a:lnTo>
                  <a:lnTo>
                    <a:pt x="122" y="318"/>
                  </a:lnTo>
                  <a:lnTo>
                    <a:pt x="122" y="324"/>
                  </a:lnTo>
                  <a:lnTo>
                    <a:pt x="122" y="330"/>
                  </a:lnTo>
                  <a:lnTo>
                    <a:pt x="118" y="336"/>
                  </a:lnTo>
                  <a:lnTo>
                    <a:pt x="116" y="336"/>
                  </a:lnTo>
                  <a:lnTo>
                    <a:pt x="118" y="338"/>
                  </a:lnTo>
                  <a:lnTo>
                    <a:pt x="120" y="344"/>
                  </a:lnTo>
                  <a:lnTo>
                    <a:pt x="122" y="350"/>
                  </a:lnTo>
                  <a:lnTo>
                    <a:pt x="124" y="360"/>
                  </a:lnTo>
                  <a:lnTo>
                    <a:pt x="124" y="374"/>
                  </a:lnTo>
                  <a:lnTo>
                    <a:pt x="124" y="382"/>
                  </a:lnTo>
                  <a:lnTo>
                    <a:pt x="126" y="390"/>
                  </a:lnTo>
                  <a:lnTo>
                    <a:pt x="132" y="396"/>
                  </a:lnTo>
                  <a:lnTo>
                    <a:pt x="138" y="400"/>
                  </a:lnTo>
                  <a:lnTo>
                    <a:pt x="150" y="402"/>
                  </a:lnTo>
                  <a:lnTo>
                    <a:pt x="164" y="400"/>
                  </a:lnTo>
                  <a:lnTo>
                    <a:pt x="174" y="400"/>
                  </a:lnTo>
                  <a:lnTo>
                    <a:pt x="182" y="402"/>
                  </a:lnTo>
                  <a:lnTo>
                    <a:pt x="190" y="406"/>
                  </a:lnTo>
                  <a:lnTo>
                    <a:pt x="196" y="414"/>
                  </a:lnTo>
                  <a:lnTo>
                    <a:pt x="198" y="418"/>
                  </a:lnTo>
                  <a:lnTo>
                    <a:pt x="200" y="422"/>
                  </a:lnTo>
                  <a:lnTo>
                    <a:pt x="200" y="428"/>
                  </a:lnTo>
                  <a:lnTo>
                    <a:pt x="198" y="436"/>
                  </a:lnTo>
                  <a:lnTo>
                    <a:pt x="194" y="444"/>
                  </a:lnTo>
                  <a:lnTo>
                    <a:pt x="190" y="452"/>
                  </a:lnTo>
                  <a:lnTo>
                    <a:pt x="220" y="464"/>
                  </a:lnTo>
                  <a:lnTo>
                    <a:pt x="226" y="466"/>
                  </a:lnTo>
                  <a:lnTo>
                    <a:pt x="234" y="468"/>
                  </a:lnTo>
                  <a:lnTo>
                    <a:pt x="244" y="476"/>
                  </a:lnTo>
                  <a:lnTo>
                    <a:pt x="250" y="482"/>
                  </a:lnTo>
                  <a:lnTo>
                    <a:pt x="252" y="486"/>
                  </a:lnTo>
                  <a:lnTo>
                    <a:pt x="260" y="510"/>
                  </a:lnTo>
                  <a:lnTo>
                    <a:pt x="270" y="530"/>
                  </a:lnTo>
                  <a:lnTo>
                    <a:pt x="282" y="548"/>
                  </a:lnTo>
                  <a:lnTo>
                    <a:pt x="294" y="562"/>
                  </a:lnTo>
                  <a:lnTo>
                    <a:pt x="304" y="572"/>
                  </a:lnTo>
                  <a:lnTo>
                    <a:pt x="312" y="580"/>
                  </a:lnTo>
                  <a:lnTo>
                    <a:pt x="322" y="586"/>
                  </a:lnTo>
                  <a:lnTo>
                    <a:pt x="326" y="584"/>
                  </a:lnTo>
                  <a:lnTo>
                    <a:pt x="334" y="582"/>
                  </a:lnTo>
                  <a:lnTo>
                    <a:pt x="346" y="580"/>
                  </a:lnTo>
                  <a:lnTo>
                    <a:pt x="356" y="580"/>
                  </a:lnTo>
                  <a:lnTo>
                    <a:pt x="370" y="582"/>
                  </a:lnTo>
                  <a:lnTo>
                    <a:pt x="382" y="586"/>
                  </a:lnTo>
                  <a:lnTo>
                    <a:pt x="394" y="592"/>
                  </a:lnTo>
                  <a:lnTo>
                    <a:pt x="406" y="602"/>
                  </a:lnTo>
                  <a:lnTo>
                    <a:pt x="414" y="610"/>
                  </a:lnTo>
                  <a:lnTo>
                    <a:pt x="422" y="616"/>
                  </a:lnTo>
                  <a:lnTo>
                    <a:pt x="428" y="618"/>
                  </a:lnTo>
                  <a:lnTo>
                    <a:pt x="434" y="618"/>
                  </a:lnTo>
                  <a:lnTo>
                    <a:pt x="440" y="614"/>
                  </a:lnTo>
                  <a:lnTo>
                    <a:pt x="448" y="610"/>
                  </a:lnTo>
                  <a:lnTo>
                    <a:pt x="476" y="594"/>
                  </a:lnTo>
                  <a:lnTo>
                    <a:pt x="482" y="588"/>
                  </a:lnTo>
                  <a:lnTo>
                    <a:pt x="488" y="584"/>
                  </a:lnTo>
                  <a:lnTo>
                    <a:pt x="492" y="578"/>
                  </a:lnTo>
                  <a:lnTo>
                    <a:pt x="496" y="572"/>
                  </a:lnTo>
                  <a:lnTo>
                    <a:pt x="496" y="560"/>
                  </a:lnTo>
                  <a:lnTo>
                    <a:pt x="494" y="550"/>
                  </a:lnTo>
                  <a:lnTo>
                    <a:pt x="490" y="540"/>
                  </a:lnTo>
                  <a:lnTo>
                    <a:pt x="484" y="532"/>
                  </a:lnTo>
                  <a:lnTo>
                    <a:pt x="478" y="524"/>
                  </a:lnTo>
                  <a:lnTo>
                    <a:pt x="476" y="498"/>
                  </a:lnTo>
                  <a:lnTo>
                    <a:pt x="474" y="476"/>
                  </a:lnTo>
                  <a:lnTo>
                    <a:pt x="468" y="460"/>
                  </a:lnTo>
                  <a:lnTo>
                    <a:pt x="462" y="446"/>
                  </a:lnTo>
                  <a:lnTo>
                    <a:pt x="458" y="438"/>
                  </a:lnTo>
                  <a:lnTo>
                    <a:pt x="452" y="432"/>
                  </a:lnTo>
                  <a:lnTo>
                    <a:pt x="448" y="428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3"/>
            <p:cNvSpPr/>
            <p:nvPr/>
          </p:nvSpPr>
          <p:spPr bwMode="auto">
            <a:xfrm>
              <a:off x="9814" y="4391"/>
              <a:ext cx="1854" cy="1774"/>
            </a:xfrm>
            <a:custGeom>
              <a:avLst/>
              <a:gdLst>
                <a:gd name="T0" fmla="*/ 370 w 370"/>
                <a:gd name="T1" fmla="*/ 270 h 354"/>
                <a:gd name="T2" fmla="*/ 370 w 370"/>
                <a:gd name="T3" fmla="*/ 180 h 354"/>
                <a:gd name="T4" fmla="*/ 366 w 370"/>
                <a:gd name="T5" fmla="*/ 188 h 354"/>
                <a:gd name="T6" fmla="*/ 340 w 370"/>
                <a:gd name="T7" fmla="*/ 210 h 354"/>
                <a:gd name="T8" fmla="*/ 330 w 370"/>
                <a:gd name="T9" fmla="*/ 208 h 354"/>
                <a:gd name="T10" fmla="*/ 330 w 370"/>
                <a:gd name="T11" fmla="*/ 192 h 354"/>
                <a:gd name="T12" fmla="*/ 318 w 370"/>
                <a:gd name="T13" fmla="*/ 170 h 354"/>
                <a:gd name="T14" fmla="*/ 292 w 370"/>
                <a:gd name="T15" fmla="*/ 144 h 354"/>
                <a:gd name="T16" fmla="*/ 280 w 370"/>
                <a:gd name="T17" fmla="*/ 114 h 354"/>
                <a:gd name="T18" fmla="*/ 266 w 370"/>
                <a:gd name="T19" fmla="*/ 100 h 354"/>
                <a:gd name="T20" fmla="*/ 266 w 370"/>
                <a:gd name="T21" fmla="*/ 90 h 354"/>
                <a:gd name="T22" fmla="*/ 278 w 370"/>
                <a:gd name="T23" fmla="*/ 76 h 354"/>
                <a:gd name="T24" fmla="*/ 272 w 370"/>
                <a:gd name="T25" fmla="*/ 56 h 354"/>
                <a:gd name="T26" fmla="*/ 270 w 370"/>
                <a:gd name="T27" fmla="*/ 16 h 354"/>
                <a:gd name="T28" fmla="*/ 256 w 370"/>
                <a:gd name="T29" fmla="*/ 0 h 354"/>
                <a:gd name="T30" fmla="*/ 230 w 370"/>
                <a:gd name="T31" fmla="*/ 8 h 354"/>
                <a:gd name="T32" fmla="*/ 210 w 370"/>
                <a:gd name="T33" fmla="*/ 36 h 354"/>
                <a:gd name="T34" fmla="*/ 186 w 370"/>
                <a:gd name="T35" fmla="*/ 36 h 354"/>
                <a:gd name="T36" fmla="*/ 170 w 370"/>
                <a:gd name="T37" fmla="*/ 40 h 354"/>
                <a:gd name="T38" fmla="*/ 150 w 370"/>
                <a:gd name="T39" fmla="*/ 30 h 354"/>
                <a:gd name="T40" fmla="*/ 138 w 370"/>
                <a:gd name="T41" fmla="*/ 16 h 354"/>
                <a:gd name="T42" fmla="*/ 124 w 370"/>
                <a:gd name="T43" fmla="*/ 6 h 354"/>
                <a:gd name="T44" fmla="*/ 116 w 370"/>
                <a:gd name="T45" fmla="*/ 6 h 354"/>
                <a:gd name="T46" fmla="*/ 88 w 370"/>
                <a:gd name="T47" fmla="*/ 8 h 354"/>
                <a:gd name="T48" fmla="*/ 84 w 370"/>
                <a:gd name="T49" fmla="*/ 14 h 354"/>
                <a:gd name="T50" fmla="*/ 74 w 370"/>
                <a:gd name="T51" fmla="*/ 38 h 354"/>
                <a:gd name="T52" fmla="*/ 66 w 370"/>
                <a:gd name="T53" fmla="*/ 64 h 354"/>
                <a:gd name="T54" fmla="*/ 68 w 370"/>
                <a:gd name="T55" fmla="*/ 76 h 354"/>
                <a:gd name="T56" fmla="*/ 76 w 370"/>
                <a:gd name="T57" fmla="*/ 104 h 354"/>
                <a:gd name="T58" fmla="*/ 64 w 370"/>
                <a:gd name="T59" fmla="*/ 134 h 354"/>
                <a:gd name="T60" fmla="*/ 60 w 370"/>
                <a:gd name="T61" fmla="*/ 168 h 354"/>
                <a:gd name="T62" fmla="*/ 48 w 370"/>
                <a:gd name="T63" fmla="*/ 190 h 354"/>
                <a:gd name="T64" fmla="*/ 20 w 370"/>
                <a:gd name="T65" fmla="*/ 210 h 354"/>
                <a:gd name="T66" fmla="*/ 4 w 370"/>
                <a:gd name="T67" fmla="*/ 224 h 354"/>
                <a:gd name="T68" fmla="*/ 0 w 370"/>
                <a:gd name="T69" fmla="*/ 260 h 354"/>
                <a:gd name="T70" fmla="*/ 2 w 370"/>
                <a:gd name="T71" fmla="*/ 266 h 354"/>
                <a:gd name="T72" fmla="*/ 60 w 370"/>
                <a:gd name="T73" fmla="*/ 310 h 354"/>
                <a:gd name="T74" fmla="*/ 70 w 370"/>
                <a:gd name="T75" fmla="*/ 316 h 354"/>
                <a:gd name="T76" fmla="*/ 110 w 370"/>
                <a:gd name="T77" fmla="*/ 318 h 354"/>
                <a:gd name="T78" fmla="*/ 162 w 370"/>
                <a:gd name="T79" fmla="*/ 354 h 354"/>
                <a:gd name="T80" fmla="*/ 172 w 370"/>
                <a:gd name="T81" fmla="*/ 316 h 354"/>
                <a:gd name="T82" fmla="*/ 198 w 370"/>
                <a:gd name="T83" fmla="*/ 312 h 354"/>
                <a:gd name="T84" fmla="*/ 212 w 370"/>
                <a:gd name="T85" fmla="*/ 322 h 354"/>
                <a:gd name="T86" fmla="*/ 226 w 370"/>
                <a:gd name="T87" fmla="*/ 328 h 354"/>
                <a:gd name="T88" fmla="*/ 238 w 370"/>
                <a:gd name="T89" fmla="*/ 322 h 354"/>
                <a:gd name="T90" fmla="*/ 250 w 370"/>
                <a:gd name="T91" fmla="*/ 328 h 354"/>
                <a:gd name="T92" fmla="*/ 256 w 370"/>
                <a:gd name="T93" fmla="*/ 326 h 354"/>
                <a:gd name="T94" fmla="*/ 270 w 370"/>
                <a:gd name="T95" fmla="*/ 310 h 354"/>
                <a:gd name="T96" fmla="*/ 278 w 370"/>
                <a:gd name="T97" fmla="*/ 310 h 354"/>
                <a:gd name="T98" fmla="*/ 300 w 370"/>
                <a:gd name="T99" fmla="*/ 314 h 354"/>
                <a:gd name="T100" fmla="*/ 312 w 370"/>
                <a:gd name="T101" fmla="*/ 310 h 354"/>
                <a:gd name="T102" fmla="*/ 326 w 370"/>
                <a:gd name="T103" fmla="*/ 316 h 354"/>
                <a:gd name="T104" fmla="*/ 348 w 370"/>
                <a:gd name="T105" fmla="*/ 312 h 354"/>
                <a:gd name="T106" fmla="*/ 368 w 370"/>
                <a:gd name="T107" fmla="*/ 300 h 3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70" h="354">
                  <a:moveTo>
                    <a:pt x="368" y="300"/>
                  </a:moveTo>
                  <a:lnTo>
                    <a:pt x="368" y="300"/>
                  </a:lnTo>
                  <a:lnTo>
                    <a:pt x="370" y="270"/>
                  </a:lnTo>
                  <a:lnTo>
                    <a:pt x="370" y="230"/>
                  </a:lnTo>
                  <a:lnTo>
                    <a:pt x="370" y="180"/>
                  </a:lnTo>
                  <a:lnTo>
                    <a:pt x="366" y="188"/>
                  </a:lnTo>
                  <a:lnTo>
                    <a:pt x="354" y="200"/>
                  </a:lnTo>
                  <a:lnTo>
                    <a:pt x="346" y="206"/>
                  </a:lnTo>
                  <a:lnTo>
                    <a:pt x="340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0" y="208"/>
                  </a:lnTo>
                  <a:lnTo>
                    <a:pt x="330" y="204"/>
                  </a:lnTo>
                  <a:lnTo>
                    <a:pt x="330" y="192"/>
                  </a:lnTo>
                  <a:lnTo>
                    <a:pt x="330" y="180"/>
                  </a:lnTo>
                  <a:lnTo>
                    <a:pt x="326" y="170"/>
                  </a:lnTo>
                  <a:lnTo>
                    <a:pt x="318" y="170"/>
                  </a:lnTo>
                  <a:lnTo>
                    <a:pt x="312" y="180"/>
                  </a:lnTo>
                  <a:lnTo>
                    <a:pt x="306" y="178"/>
                  </a:lnTo>
                  <a:lnTo>
                    <a:pt x="292" y="144"/>
                  </a:lnTo>
                  <a:lnTo>
                    <a:pt x="276" y="132"/>
                  </a:lnTo>
                  <a:lnTo>
                    <a:pt x="280" y="114"/>
                  </a:lnTo>
                  <a:lnTo>
                    <a:pt x="272" y="110"/>
                  </a:lnTo>
                  <a:lnTo>
                    <a:pt x="268" y="104"/>
                  </a:lnTo>
                  <a:lnTo>
                    <a:pt x="266" y="100"/>
                  </a:lnTo>
                  <a:lnTo>
                    <a:pt x="264" y="96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74" y="82"/>
                  </a:lnTo>
                  <a:lnTo>
                    <a:pt x="278" y="76"/>
                  </a:lnTo>
                  <a:lnTo>
                    <a:pt x="278" y="70"/>
                  </a:lnTo>
                  <a:lnTo>
                    <a:pt x="278" y="64"/>
                  </a:lnTo>
                  <a:lnTo>
                    <a:pt x="272" y="56"/>
                  </a:lnTo>
                  <a:lnTo>
                    <a:pt x="268" y="52"/>
                  </a:lnTo>
                  <a:lnTo>
                    <a:pt x="270" y="16"/>
                  </a:lnTo>
                  <a:lnTo>
                    <a:pt x="268" y="6"/>
                  </a:lnTo>
                  <a:lnTo>
                    <a:pt x="264" y="2"/>
                  </a:lnTo>
                  <a:lnTo>
                    <a:pt x="256" y="0"/>
                  </a:lnTo>
                  <a:lnTo>
                    <a:pt x="250" y="0"/>
                  </a:lnTo>
                  <a:lnTo>
                    <a:pt x="236" y="4"/>
                  </a:lnTo>
                  <a:lnTo>
                    <a:pt x="230" y="8"/>
                  </a:lnTo>
                  <a:lnTo>
                    <a:pt x="212" y="38"/>
                  </a:lnTo>
                  <a:lnTo>
                    <a:pt x="210" y="36"/>
                  </a:lnTo>
                  <a:lnTo>
                    <a:pt x="204" y="34"/>
                  </a:lnTo>
                  <a:lnTo>
                    <a:pt x="192" y="34"/>
                  </a:lnTo>
                  <a:lnTo>
                    <a:pt x="186" y="36"/>
                  </a:lnTo>
                  <a:lnTo>
                    <a:pt x="178" y="38"/>
                  </a:lnTo>
                  <a:lnTo>
                    <a:pt x="170" y="40"/>
                  </a:lnTo>
                  <a:lnTo>
                    <a:pt x="162" y="38"/>
                  </a:lnTo>
                  <a:lnTo>
                    <a:pt x="156" y="34"/>
                  </a:lnTo>
                  <a:lnTo>
                    <a:pt x="150" y="30"/>
                  </a:lnTo>
                  <a:lnTo>
                    <a:pt x="142" y="22"/>
                  </a:lnTo>
                  <a:lnTo>
                    <a:pt x="138" y="16"/>
                  </a:lnTo>
                  <a:lnTo>
                    <a:pt x="136" y="14"/>
                  </a:lnTo>
                  <a:lnTo>
                    <a:pt x="132" y="10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6" y="6"/>
                  </a:lnTo>
                  <a:lnTo>
                    <a:pt x="106" y="10"/>
                  </a:lnTo>
                  <a:lnTo>
                    <a:pt x="98" y="10"/>
                  </a:lnTo>
                  <a:lnTo>
                    <a:pt x="88" y="8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2" y="22"/>
                  </a:lnTo>
                  <a:lnTo>
                    <a:pt x="78" y="28"/>
                  </a:lnTo>
                  <a:lnTo>
                    <a:pt x="74" y="38"/>
                  </a:lnTo>
                  <a:lnTo>
                    <a:pt x="68" y="52"/>
                  </a:lnTo>
                  <a:lnTo>
                    <a:pt x="66" y="64"/>
                  </a:lnTo>
                  <a:lnTo>
                    <a:pt x="68" y="70"/>
                  </a:lnTo>
                  <a:lnTo>
                    <a:pt x="68" y="76"/>
                  </a:lnTo>
                  <a:lnTo>
                    <a:pt x="72" y="84"/>
                  </a:lnTo>
                  <a:lnTo>
                    <a:pt x="74" y="94"/>
                  </a:lnTo>
                  <a:lnTo>
                    <a:pt x="76" y="104"/>
                  </a:lnTo>
                  <a:lnTo>
                    <a:pt x="70" y="118"/>
                  </a:lnTo>
                  <a:lnTo>
                    <a:pt x="64" y="134"/>
                  </a:lnTo>
                  <a:lnTo>
                    <a:pt x="62" y="150"/>
                  </a:lnTo>
                  <a:lnTo>
                    <a:pt x="60" y="168"/>
                  </a:lnTo>
                  <a:lnTo>
                    <a:pt x="58" y="176"/>
                  </a:lnTo>
                  <a:lnTo>
                    <a:pt x="54" y="182"/>
                  </a:lnTo>
                  <a:lnTo>
                    <a:pt x="48" y="190"/>
                  </a:lnTo>
                  <a:lnTo>
                    <a:pt x="42" y="198"/>
                  </a:lnTo>
                  <a:lnTo>
                    <a:pt x="32" y="204"/>
                  </a:lnTo>
                  <a:lnTo>
                    <a:pt x="20" y="210"/>
                  </a:lnTo>
                  <a:lnTo>
                    <a:pt x="10" y="216"/>
                  </a:lnTo>
                  <a:lnTo>
                    <a:pt x="4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0" y="260"/>
                  </a:lnTo>
                  <a:lnTo>
                    <a:pt x="2" y="266"/>
                  </a:lnTo>
                  <a:lnTo>
                    <a:pt x="22" y="280"/>
                  </a:lnTo>
                  <a:lnTo>
                    <a:pt x="40" y="294"/>
                  </a:lnTo>
                  <a:lnTo>
                    <a:pt x="60" y="310"/>
                  </a:lnTo>
                  <a:lnTo>
                    <a:pt x="62" y="312"/>
                  </a:lnTo>
                  <a:lnTo>
                    <a:pt x="70" y="316"/>
                  </a:lnTo>
                  <a:lnTo>
                    <a:pt x="84" y="318"/>
                  </a:lnTo>
                  <a:lnTo>
                    <a:pt x="96" y="320"/>
                  </a:lnTo>
                  <a:lnTo>
                    <a:pt x="110" y="318"/>
                  </a:lnTo>
                  <a:lnTo>
                    <a:pt x="124" y="328"/>
                  </a:lnTo>
                  <a:lnTo>
                    <a:pt x="162" y="354"/>
                  </a:lnTo>
                  <a:lnTo>
                    <a:pt x="162" y="336"/>
                  </a:lnTo>
                  <a:lnTo>
                    <a:pt x="166" y="324"/>
                  </a:lnTo>
                  <a:lnTo>
                    <a:pt x="172" y="316"/>
                  </a:lnTo>
                  <a:lnTo>
                    <a:pt x="180" y="312"/>
                  </a:lnTo>
                  <a:lnTo>
                    <a:pt x="190" y="310"/>
                  </a:lnTo>
                  <a:lnTo>
                    <a:pt x="198" y="312"/>
                  </a:lnTo>
                  <a:lnTo>
                    <a:pt x="206" y="316"/>
                  </a:lnTo>
                  <a:lnTo>
                    <a:pt x="212" y="322"/>
                  </a:lnTo>
                  <a:lnTo>
                    <a:pt x="218" y="326"/>
                  </a:lnTo>
                  <a:lnTo>
                    <a:pt x="222" y="328"/>
                  </a:lnTo>
                  <a:lnTo>
                    <a:pt x="226" y="328"/>
                  </a:lnTo>
                  <a:lnTo>
                    <a:pt x="230" y="328"/>
                  </a:lnTo>
                  <a:lnTo>
                    <a:pt x="236" y="324"/>
                  </a:lnTo>
                  <a:lnTo>
                    <a:pt x="238" y="322"/>
                  </a:lnTo>
                  <a:lnTo>
                    <a:pt x="244" y="328"/>
                  </a:lnTo>
                  <a:lnTo>
                    <a:pt x="250" y="328"/>
                  </a:lnTo>
                  <a:lnTo>
                    <a:pt x="254" y="328"/>
                  </a:lnTo>
                  <a:lnTo>
                    <a:pt x="256" y="326"/>
                  </a:lnTo>
                  <a:lnTo>
                    <a:pt x="260" y="320"/>
                  </a:lnTo>
                  <a:lnTo>
                    <a:pt x="262" y="314"/>
                  </a:lnTo>
                  <a:lnTo>
                    <a:pt x="270" y="310"/>
                  </a:lnTo>
                  <a:lnTo>
                    <a:pt x="274" y="310"/>
                  </a:lnTo>
                  <a:lnTo>
                    <a:pt x="278" y="310"/>
                  </a:lnTo>
                  <a:lnTo>
                    <a:pt x="288" y="312"/>
                  </a:lnTo>
                  <a:lnTo>
                    <a:pt x="294" y="314"/>
                  </a:lnTo>
                  <a:lnTo>
                    <a:pt x="300" y="314"/>
                  </a:lnTo>
                  <a:lnTo>
                    <a:pt x="306" y="312"/>
                  </a:lnTo>
                  <a:lnTo>
                    <a:pt x="312" y="310"/>
                  </a:lnTo>
                  <a:lnTo>
                    <a:pt x="320" y="310"/>
                  </a:lnTo>
                  <a:lnTo>
                    <a:pt x="326" y="316"/>
                  </a:lnTo>
                  <a:lnTo>
                    <a:pt x="334" y="316"/>
                  </a:lnTo>
                  <a:lnTo>
                    <a:pt x="340" y="316"/>
                  </a:lnTo>
                  <a:lnTo>
                    <a:pt x="348" y="312"/>
                  </a:lnTo>
                  <a:lnTo>
                    <a:pt x="362" y="304"/>
                  </a:lnTo>
                  <a:lnTo>
                    <a:pt x="368" y="30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4"/>
            <p:cNvSpPr/>
            <p:nvPr/>
          </p:nvSpPr>
          <p:spPr bwMode="auto">
            <a:xfrm>
              <a:off x="12900" y="7433"/>
              <a:ext cx="60" cy="60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6 h 12"/>
                <a:gd name="T4" fmla="*/ 10 w 12"/>
                <a:gd name="T5" fmla="*/ 10 h 12"/>
                <a:gd name="T6" fmla="*/ 6 w 12"/>
                <a:gd name="T7" fmla="*/ 12 h 12"/>
                <a:gd name="T8" fmla="*/ 6 w 12"/>
                <a:gd name="T9" fmla="*/ 12 h 12"/>
                <a:gd name="T10" fmla="*/ 2 w 12"/>
                <a:gd name="T11" fmla="*/ 10 h 12"/>
                <a:gd name="T12" fmla="*/ 0 w 12"/>
                <a:gd name="T13" fmla="*/ 6 h 12"/>
                <a:gd name="T14" fmla="*/ 0 w 12"/>
                <a:gd name="T15" fmla="*/ 6 h 12"/>
                <a:gd name="T16" fmla="*/ 2 w 12"/>
                <a:gd name="T17" fmla="*/ 2 h 12"/>
                <a:gd name="T18" fmla="*/ 6 w 12"/>
                <a:gd name="T19" fmla="*/ 0 h 12"/>
                <a:gd name="T20" fmla="*/ 6 w 12"/>
                <a:gd name="T21" fmla="*/ 0 h 12"/>
                <a:gd name="T22" fmla="*/ 10 w 12"/>
                <a:gd name="T23" fmla="*/ 2 h 12"/>
                <a:gd name="T24" fmla="*/ 12 w 12"/>
                <a:gd name="T25" fmla="*/ 6 h 12"/>
                <a:gd name="T26" fmla="*/ 12 w 12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5"/>
            <p:cNvSpPr/>
            <p:nvPr/>
          </p:nvSpPr>
          <p:spPr bwMode="auto">
            <a:xfrm>
              <a:off x="12850" y="7393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30 w 30"/>
                <a:gd name="T5" fmla="*/ 20 h 30"/>
                <a:gd name="T6" fmla="*/ 26 w 30"/>
                <a:gd name="T7" fmla="*/ 24 h 30"/>
                <a:gd name="T8" fmla="*/ 22 w 30"/>
                <a:gd name="T9" fmla="*/ 28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28 h 30"/>
                <a:gd name="T16" fmla="*/ 6 w 30"/>
                <a:gd name="T17" fmla="*/ 24 h 30"/>
                <a:gd name="T18" fmla="*/ 2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2 w 30"/>
                <a:gd name="T25" fmla="*/ 8 h 30"/>
                <a:gd name="T26" fmla="*/ 6 w 30"/>
                <a:gd name="T27" fmla="*/ 4 h 30"/>
                <a:gd name="T28" fmla="*/ 10 w 30"/>
                <a:gd name="T29" fmla="*/ 0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0 h 30"/>
                <a:gd name="T36" fmla="*/ 26 w 30"/>
                <a:gd name="T37" fmla="*/ 4 h 30"/>
                <a:gd name="T38" fmla="*/ 30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30" y="20"/>
                  </a:lnTo>
                  <a:lnTo>
                    <a:pt x="26" y="24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6"/>
            <p:cNvSpPr/>
            <p:nvPr/>
          </p:nvSpPr>
          <p:spPr bwMode="auto">
            <a:xfrm>
              <a:off x="11427" y="6762"/>
              <a:ext cx="60" cy="70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6 h 14"/>
                <a:gd name="T4" fmla="*/ 10 w 12"/>
                <a:gd name="T5" fmla="*/ 12 h 14"/>
                <a:gd name="T6" fmla="*/ 6 w 12"/>
                <a:gd name="T7" fmla="*/ 14 h 14"/>
                <a:gd name="T8" fmla="*/ 6 w 12"/>
                <a:gd name="T9" fmla="*/ 14 h 14"/>
                <a:gd name="T10" fmla="*/ 2 w 12"/>
                <a:gd name="T11" fmla="*/ 12 h 14"/>
                <a:gd name="T12" fmla="*/ 0 w 12"/>
                <a:gd name="T13" fmla="*/ 6 h 14"/>
                <a:gd name="T14" fmla="*/ 0 w 12"/>
                <a:gd name="T15" fmla="*/ 6 h 14"/>
                <a:gd name="T16" fmla="*/ 2 w 12"/>
                <a:gd name="T17" fmla="*/ 2 h 14"/>
                <a:gd name="T18" fmla="*/ 6 w 12"/>
                <a:gd name="T19" fmla="*/ 0 h 14"/>
                <a:gd name="T20" fmla="*/ 6 w 12"/>
                <a:gd name="T21" fmla="*/ 0 h 14"/>
                <a:gd name="T22" fmla="*/ 10 w 12"/>
                <a:gd name="T23" fmla="*/ 2 h 14"/>
                <a:gd name="T24" fmla="*/ 12 w 12"/>
                <a:gd name="T25" fmla="*/ 6 h 14"/>
                <a:gd name="T26" fmla="*/ 12 w 12"/>
                <a:gd name="T27" fmla="*/ 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7"/>
            <p:cNvSpPr/>
            <p:nvPr/>
          </p:nvSpPr>
          <p:spPr bwMode="auto">
            <a:xfrm>
              <a:off x="11387" y="6722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4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28 h 30"/>
                <a:gd name="T16" fmla="*/ 4 w 30"/>
                <a:gd name="T17" fmla="*/ 26 h 30"/>
                <a:gd name="T18" fmla="*/ 0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8"/>
            <p:cNvSpPr/>
            <p:nvPr/>
          </p:nvSpPr>
          <p:spPr bwMode="auto">
            <a:xfrm>
              <a:off x="10656" y="5479"/>
              <a:ext cx="60" cy="70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6 h 14"/>
                <a:gd name="T4" fmla="*/ 10 w 12"/>
                <a:gd name="T5" fmla="*/ 12 h 14"/>
                <a:gd name="T6" fmla="*/ 6 w 12"/>
                <a:gd name="T7" fmla="*/ 14 h 14"/>
                <a:gd name="T8" fmla="*/ 6 w 12"/>
                <a:gd name="T9" fmla="*/ 14 h 14"/>
                <a:gd name="T10" fmla="*/ 2 w 12"/>
                <a:gd name="T11" fmla="*/ 12 h 14"/>
                <a:gd name="T12" fmla="*/ 0 w 12"/>
                <a:gd name="T13" fmla="*/ 6 h 14"/>
                <a:gd name="T14" fmla="*/ 0 w 12"/>
                <a:gd name="T15" fmla="*/ 6 h 14"/>
                <a:gd name="T16" fmla="*/ 2 w 12"/>
                <a:gd name="T17" fmla="*/ 2 h 14"/>
                <a:gd name="T18" fmla="*/ 6 w 12"/>
                <a:gd name="T19" fmla="*/ 0 h 14"/>
                <a:gd name="T20" fmla="*/ 6 w 12"/>
                <a:gd name="T21" fmla="*/ 0 h 14"/>
                <a:gd name="T22" fmla="*/ 10 w 12"/>
                <a:gd name="T23" fmla="*/ 2 h 14"/>
                <a:gd name="T24" fmla="*/ 12 w 12"/>
                <a:gd name="T25" fmla="*/ 6 h 14"/>
                <a:gd name="T26" fmla="*/ 12 w 12"/>
                <a:gd name="T27" fmla="*/ 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9"/>
            <p:cNvSpPr/>
            <p:nvPr/>
          </p:nvSpPr>
          <p:spPr bwMode="auto">
            <a:xfrm>
              <a:off x="10616" y="5439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4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28 h 30"/>
                <a:gd name="T16" fmla="*/ 4 w 30"/>
                <a:gd name="T17" fmla="*/ 26 h 30"/>
                <a:gd name="T18" fmla="*/ 0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0 w 30"/>
                <a:gd name="T25" fmla="*/ 8 h 30"/>
                <a:gd name="T26" fmla="*/ 4 w 30"/>
                <a:gd name="T27" fmla="*/ 4 h 30"/>
                <a:gd name="T28" fmla="*/ 8 w 30"/>
                <a:gd name="T29" fmla="*/ 0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0 h 30"/>
                <a:gd name="T36" fmla="*/ 24 w 30"/>
                <a:gd name="T37" fmla="*/ 4 h 30"/>
                <a:gd name="T38" fmla="*/ 28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40"/>
            <p:cNvSpPr/>
            <p:nvPr/>
          </p:nvSpPr>
          <p:spPr bwMode="auto">
            <a:xfrm>
              <a:off x="8862" y="4978"/>
              <a:ext cx="60" cy="70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6 h 14"/>
                <a:gd name="T4" fmla="*/ 10 w 12"/>
                <a:gd name="T5" fmla="*/ 12 h 14"/>
                <a:gd name="T6" fmla="*/ 6 w 12"/>
                <a:gd name="T7" fmla="*/ 14 h 14"/>
                <a:gd name="T8" fmla="*/ 6 w 12"/>
                <a:gd name="T9" fmla="*/ 14 h 14"/>
                <a:gd name="T10" fmla="*/ 2 w 12"/>
                <a:gd name="T11" fmla="*/ 12 h 14"/>
                <a:gd name="T12" fmla="*/ 0 w 12"/>
                <a:gd name="T13" fmla="*/ 6 h 14"/>
                <a:gd name="T14" fmla="*/ 0 w 12"/>
                <a:gd name="T15" fmla="*/ 6 h 14"/>
                <a:gd name="T16" fmla="*/ 2 w 12"/>
                <a:gd name="T17" fmla="*/ 2 h 14"/>
                <a:gd name="T18" fmla="*/ 6 w 12"/>
                <a:gd name="T19" fmla="*/ 0 h 14"/>
                <a:gd name="T20" fmla="*/ 6 w 12"/>
                <a:gd name="T21" fmla="*/ 0 h 14"/>
                <a:gd name="T22" fmla="*/ 10 w 12"/>
                <a:gd name="T23" fmla="*/ 2 h 14"/>
                <a:gd name="T24" fmla="*/ 12 w 12"/>
                <a:gd name="T25" fmla="*/ 6 h 14"/>
                <a:gd name="T26" fmla="*/ 12 w 12"/>
                <a:gd name="T27" fmla="*/ 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41"/>
            <p:cNvSpPr/>
            <p:nvPr/>
          </p:nvSpPr>
          <p:spPr bwMode="auto">
            <a:xfrm>
              <a:off x="8822" y="4938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4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28 h 30"/>
                <a:gd name="T16" fmla="*/ 4 w 30"/>
                <a:gd name="T17" fmla="*/ 26 h 30"/>
                <a:gd name="T18" fmla="*/ 0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8" y="28"/>
                  </a:lnTo>
                  <a:lnTo>
                    <a:pt x="4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42"/>
            <p:cNvSpPr/>
            <p:nvPr/>
          </p:nvSpPr>
          <p:spPr bwMode="auto">
            <a:xfrm>
              <a:off x="7069" y="4026"/>
              <a:ext cx="70" cy="70"/>
            </a:xfrm>
            <a:custGeom>
              <a:avLst/>
              <a:gdLst>
                <a:gd name="T0" fmla="*/ 14 w 14"/>
                <a:gd name="T1" fmla="*/ 8 h 14"/>
                <a:gd name="T2" fmla="*/ 14 w 14"/>
                <a:gd name="T3" fmla="*/ 8 h 14"/>
                <a:gd name="T4" fmla="*/ 12 w 14"/>
                <a:gd name="T5" fmla="*/ 12 h 14"/>
                <a:gd name="T6" fmla="*/ 6 w 14"/>
                <a:gd name="T7" fmla="*/ 14 h 14"/>
                <a:gd name="T8" fmla="*/ 6 w 14"/>
                <a:gd name="T9" fmla="*/ 14 h 14"/>
                <a:gd name="T10" fmla="*/ 2 w 14"/>
                <a:gd name="T11" fmla="*/ 12 h 14"/>
                <a:gd name="T12" fmla="*/ 0 w 14"/>
                <a:gd name="T13" fmla="*/ 8 h 14"/>
                <a:gd name="T14" fmla="*/ 0 w 14"/>
                <a:gd name="T15" fmla="*/ 8 h 14"/>
                <a:gd name="T16" fmla="*/ 2 w 14"/>
                <a:gd name="T17" fmla="*/ 2 h 14"/>
                <a:gd name="T18" fmla="*/ 6 w 14"/>
                <a:gd name="T19" fmla="*/ 0 h 14"/>
                <a:gd name="T20" fmla="*/ 6 w 14"/>
                <a:gd name="T21" fmla="*/ 0 h 14"/>
                <a:gd name="T22" fmla="*/ 12 w 14"/>
                <a:gd name="T23" fmla="*/ 2 h 14"/>
                <a:gd name="T24" fmla="*/ 14 w 14"/>
                <a:gd name="T25" fmla="*/ 8 h 14"/>
                <a:gd name="T26" fmla="*/ 14 w 14"/>
                <a:gd name="T27" fmla="*/ 8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3"/>
            <p:cNvSpPr/>
            <p:nvPr/>
          </p:nvSpPr>
          <p:spPr bwMode="auto">
            <a:xfrm>
              <a:off x="7029" y="3986"/>
              <a:ext cx="150" cy="150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6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6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4"/>
            <p:cNvSpPr/>
            <p:nvPr/>
          </p:nvSpPr>
          <p:spPr bwMode="auto">
            <a:xfrm>
              <a:off x="7871" y="7273"/>
              <a:ext cx="70" cy="70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6 h 14"/>
                <a:gd name="T4" fmla="*/ 12 w 14"/>
                <a:gd name="T5" fmla="*/ 12 h 14"/>
                <a:gd name="T6" fmla="*/ 6 w 14"/>
                <a:gd name="T7" fmla="*/ 14 h 14"/>
                <a:gd name="T8" fmla="*/ 6 w 14"/>
                <a:gd name="T9" fmla="*/ 14 h 14"/>
                <a:gd name="T10" fmla="*/ 2 w 14"/>
                <a:gd name="T11" fmla="*/ 12 h 14"/>
                <a:gd name="T12" fmla="*/ 0 w 14"/>
                <a:gd name="T13" fmla="*/ 6 h 14"/>
                <a:gd name="T14" fmla="*/ 0 w 14"/>
                <a:gd name="T15" fmla="*/ 6 h 14"/>
                <a:gd name="T16" fmla="*/ 2 w 14"/>
                <a:gd name="T17" fmla="*/ 2 h 14"/>
                <a:gd name="T18" fmla="*/ 6 w 14"/>
                <a:gd name="T19" fmla="*/ 0 h 14"/>
                <a:gd name="T20" fmla="*/ 6 w 14"/>
                <a:gd name="T21" fmla="*/ 0 h 14"/>
                <a:gd name="T22" fmla="*/ 12 w 14"/>
                <a:gd name="T23" fmla="*/ 2 h 14"/>
                <a:gd name="T24" fmla="*/ 14 w 14"/>
                <a:gd name="T25" fmla="*/ 6 h 14"/>
                <a:gd name="T26" fmla="*/ 14 w 14"/>
                <a:gd name="T27" fmla="*/ 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5"/>
            <p:cNvSpPr/>
            <p:nvPr/>
          </p:nvSpPr>
          <p:spPr bwMode="auto">
            <a:xfrm>
              <a:off x="7831" y="7233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6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10 w 30"/>
                <a:gd name="T15" fmla="*/ 28 h 30"/>
                <a:gd name="T16" fmla="*/ 4 w 30"/>
                <a:gd name="T17" fmla="*/ 26 h 30"/>
                <a:gd name="T18" fmla="*/ 2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2 w 30"/>
                <a:gd name="T25" fmla="*/ 10 h 30"/>
                <a:gd name="T26" fmla="*/ 4 w 30"/>
                <a:gd name="T27" fmla="*/ 4 h 30"/>
                <a:gd name="T28" fmla="*/ 10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6 w 30"/>
                <a:gd name="T37" fmla="*/ 4 h 30"/>
                <a:gd name="T38" fmla="*/ 28 w 30"/>
                <a:gd name="T39" fmla="*/ 10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4"/>
                  </a:lnTo>
                  <a:lnTo>
                    <a:pt x="28" y="10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6"/>
            <p:cNvSpPr/>
            <p:nvPr/>
          </p:nvSpPr>
          <p:spPr bwMode="auto">
            <a:xfrm>
              <a:off x="9153" y="7884"/>
              <a:ext cx="60" cy="60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6 h 12"/>
                <a:gd name="T4" fmla="*/ 10 w 12"/>
                <a:gd name="T5" fmla="*/ 10 h 12"/>
                <a:gd name="T6" fmla="*/ 6 w 12"/>
                <a:gd name="T7" fmla="*/ 12 h 12"/>
                <a:gd name="T8" fmla="*/ 6 w 12"/>
                <a:gd name="T9" fmla="*/ 12 h 12"/>
                <a:gd name="T10" fmla="*/ 2 w 12"/>
                <a:gd name="T11" fmla="*/ 10 h 12"/>
                <a:gd name="T12" fmla="*/ 0 w 12"/>
                <a:gd name="T13" fmla="*/ 6 h 12"/>
                <a:gd name="T14" fmla="*/ 0 w 12"/>
                <a:gd name="T15" fmla="*/ 6 h 12"/>
                <a:gd name="T16" fmla="*/ 2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10 w 12"/>
                <a:gd name="T23" fmla="*/ 0 h 12"/>
                <a:gd name="T24" fmla="*/ 12 w 12"/>
                <a:gd name="T25" fmla="*/ 6 h 12"/>
                <a:gd name="T26" fmla="*/ 12 w 12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7"/>
            <p:cNvSpPr/>
            <p:nvPr/>
          </p:nvSpPr>
          <p:spPr bwMode="auto">
            <a:xfrm>
              <a:off x="9113" y="7834"/>
              <a:ext cx="150" cy="150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8"/>
            <p:cNvSpPr/>
            <p:nvPr/>
          </p:nvSpPr>
          <p:spPr bwMode="auto">
            <a:xfrm>
              <a:off x="8973" y="6752"/>
              <a:ext cx="70" cy="70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6 h 14"/>
                <a:gd name="T4" fmla="*/ 12 w 14"/>
                <a:gd name="T5" fmla="*/ 12 h 14"/>
                <a:gd name="T6" fmla="*/ 6 w 14"/>
                <a:gd name="T7" fmla="*/ 14 h 14"/>
                <a:gd name="T8" fmla="*/ 6 w 14"/>
                <a:gd name="T9" fmla="*/ 14 h 14"/>
                <a:gd name="T10" fmla="*/ 2 w 14"/>
                <a:gd name="T11" fmla="*/ 12 h 14"/>
                <a:gd name="T12" fmla="*/ 0 w 14"/>
                <a:gd name="T13" fmla="*/ 6 h 14"/>
                <a:gd name="T14" fmla="*/ 0 w 14"/>
                <a:gd name="T15" fmla="*/ 6 h 14"/>
                <a:gd name="T16" fmla="*/ 2 w 14"/>
                <a:gd name="T17" fmla="*/ 2 h 14"/>
                <a:gd name="T18" fmla="*/ 6 w 14"/>
                <a:gd name="T19" fmla="*/ 0 h 14"/>
                <a:gd name="T20" fmla="*/ 6 w 14"/>
                <a:gd name="T21" fmla="*/ 0 h 14"/>
                <a:gd name="T22" fmla="*/ 12 w 14"/>
                <a:gd name="T23" fmla="*/ 2 h 14"/>
                <a:gd name="T24" fmla="*/ 14 w 14"/>
                <a:gd name="T25" fmla="*/ 6 h 14"/>
                <a:gd name="T26" fmla="*/ 14 w 14"/>
                <a:gd name="T27" fmla="*/ 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9"/>
            <p:cNvSpPr/>
            <p:nvPr/>
          </p:nvSpPr>
          <p:spPr bwMode="auto">
            <a:xfrm>
              <a:off x="8933" y="6712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28 w 30"/>
                <a:gd name="T5" fmla="*/ 20 h 30"/>
                <a:gd name="T6" fmla="*/ 26 w 30"/>
                <a:gd name="T7" fmla="*/ 26 h 30"/>
                <a:gd name="T8" fmla="*/ 20 w 30"/>
                <a:gd name="T9" fmla="*/ 28 h 30"/>
                <a:gd name="T10" fmla="*/ 14 w 30"/>
                <a:gd name="T11" fmla="*/ 30 h 30"/>
                <a:gd name="T12" fmla="*/ 14 w 30"/>
                <a:gd name="T13" fmla="*/ 30 h 30"/>
                <a:gd name="T14" fmla="*/ 10 w 30"/>
                <a:gd name="T15" fmla="*/ 28 h 30"/>
                <a:gd name="T16" fmla="*/ 4 w 30"/>
                <a:gd name="T17" fmla="*/ 26 h 30"/>
                <a:gd name="T18" fmla="*/ 2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2 w 30"/>
                <a:gd name="T25" fmla="*/ 8 h 30"/>
                <a:gd name="T26" fmla="*/ 4 w 30"/>
                <a:gd name="T27" fmla="*/ 4 h 30"/>
                <a:gd name="T28" fmla="*/ 10 w 30"/>
                <a:gd name="T29" fmla="*/ 0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0 h 30"/>
                <a:gd name="T36" fmla="*/ 26 w 30"/>
                <a:gd name="T37" fmla="*/ 4 h 30"/>
                <a:gd name="T38" fmla="*/ 28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50"/>
            <p:cNvSpPr/>
            <p:nvPr/>
          </p:nvSpPr>
          <p:spPr bwMode="auto">
            <a:xfrm>
              <a:off x="10025" y="7714"/>
              <a:ext cx="90" cy="90"/>
            </a:xfrm>
            <a:custGeom>
              <a:avLst/>
              <a:gdLst>
                <a:gd name="T0" fmla="*/ 18 w 18"/>
                <a:gd name="T1" fmla="*/ 8 h 18"/>
                <a:gd name="T2" fmla="*/ 18 w 18"/>
                <a:gd name="T3" fmla="*/ 8 h 18"/>
                <a:gd name="T4" fmla="*/ 18 w 18"/>
                <a:gd name="T5" fmla="*/ 12 h 18"/>
                <a:gd name="T6" fmla="*/ 16 w 18"/>
                <a:gd name="T7" fmla="*/ 14 h 18"/>
                <a:gd name="T8" fmla="*/ 12 w 18"/>
                <a:gd name="T9" fmla="*/ 16 h 18"/>
                <a:gd name="T10" fmla="*/ 10 w 18"/>
                <a:gd name="T11" fmla="*/ 18 h 18"/>
                <a:gd name="T12" fmla="*/ 10 w 18"/>
                <a:gd name="T13" fmla="*/ 18 h 18"/>
                <a:gd name="T14" fmla="*/ 6 w 18"/>
                <a:gd name="T15" fmla="*/ 16 h 18"/>
                <a:gd name="T16" fmla="*/ 4 w 18"/>
                <a:gd name="T17" fmla="*/ 14 h 18"/>
                <a:gd name="T18" fmla="*/ 2 w 18"/>
                <a:gd name="T19" fmla="*/ 12 h 18"/>
                <a:gd name="T20" fmla="*/ 0 w 18"/>
                <a:gd name="T21" fmla="*/ 8 h 18"/>
                <a:gd name="T22" fmla="*/ 0 w 18"/>
                <a:gd name="T23" fmla="*/ 8 h 18"/>
                <a:gd name="T24" fmla="*/ 2 w 18"/>
                <a:gd name="T25" fmla="*/ 4 h 18"/>
                <a:gd name="T26" fmla="*/ 4 w 18"/>
                <a:gd name="T27" fmla="*/ 2 h 18"/>
                <a:gd name="T28" fmla="*/ 6 w 18"/>
                <a:gd name="T29" fmla="*/ 0 h 18"/>
                <a:gd name="T30" fmla="*/ 10 w 18"/>
                <a:gd name="T31" fmla="*/ 0 h 18"/>
                <a:gd name="T32" fmla="*/ 10 w 18"/>
                <a:gd name="T33" fmla="*/ 0 h 18"/>
                <a:gd name="T34" fmla="*/ 12 w 18"/>
                <a:gd name="T35" fmla="*/ 0 h 18"/>
                <a:gd name="T36" fmla="*/ 16 w 18"/>
                <a:gd name="T37" fmla="*/ 2 h 18"/>
                <a:gd name="T38" fmla="*/ 18 w 18"/>
                <a:gd name="T39" fmla="*/ 4 h 18"/>
                <a:gd name="T40" fmla="*/ 18 w 18"/>
                <a:gd name="T41" fmla="*/ 8 h 18"/>
                <a:gd name="T42" fmla="*/ 18 w 18"/>
                <a:gd name="T43" fmla="*/ 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51"/>
            <p:cNvSpPr/>
            <p:nvPr/>
          </p:nvSpPr>
          <p:spPr bwMode="auto">
            <a:xfrm>
              <a:off x="11908" y="7263"/>
              <a:ext cx="200" cy="200"/>
            </a:xfrm>
            <a:custGeom>
              <a:avLst/>
              <a:gdLst>
                <a:gd name="T0" fmla="*/ 40 w 40"/>
                <a:gd name="T1" fmla="*/ 20 h 40"/>
                <a:gd name="T2" fmla="*/ 40 w 40"/>
                <a:gd name="T3" fmla="*/ 20 h 40"/>
                <a:gd name="T4" fmla="*/ 38 w 40"/>
                <a:gd name="T5" fmla="*/ 28 h 40"/>
                <a:gd name="T6" fmla="*/ 34 w 40"/>
                <a:gd name="T7" fmla="*/ 34 h 40"/>
                <a:gd name="T8" fmla="*/ 28 w 40"/>
                <a:gd name="T9" fmla="*/ 38 h 40"/>
                <a:gd name="T10" fmla="*/ 20 w 40"/>
                <a:gd name="T11" fmla="*/ 40 h 40"/>
                <a:gd name="T12" fmla="*/ 20 w 40"/>
                <a:gd name="T13" fmla="*/ 40 h 40"/>
                <a:gd name="T14" fmla="*/ 12 w 40"/>
                <a:gd name="T15" fmla="*/ 40 h 40"/>
                <a:gd name="T16" fmla="*/ 6 w 40"/>
                <a:gd name="T17" fmla="*/ 36 h 40"/>
                <a:gd name="T18" fmla="*/ 0 w 40"/>
                <a:gd name="T19" fmla="*/ 30 h 40"/>
                <a:gd name="T20" fmla="*/ 0 w 40"/>
                <a:gd name="T21" fmla="*/ 22 h 40"/>
                <a:gd name="T22" fmla="*/ 0 w 40"/>
                <a:gd name="T23" fmla="*/ 22 h 40"/>
                <a:gd name="T24" fmla="*/ 0 w 40"/>
                <a:gd name="T25" fmla="*/ 14 h 40"/>
                <a:gd name="T26" fmla="*/ 4 w 40"/>
                <a:gd name="T27" fmla="*/ 8 h 40"/>
                <a:gd name="T28" fmla="*/ 10 w 40"/>
                <a:gd name="T29" fmla="*/ 2 h 40"/>
                <a:gd name="T30" fmla="*/ 18 w 40"/>
                <a:gd name="T31" fmla="*/ 0 h 40"/>
                <a:gd name="T32" fmla="*/ 18 w 40"/>
                <a:gd name="T33" fmla="*/ 0 h 40"/>
                <a:gd name="T34" fmla="*/ 26 w 40"/>
                <a:gd name="T35" fmla="*/ 2 h 40"/>
                <a:gd name="T36" fmla="*/ 32 w 40"/>
                <a:gd name="T37" fmla="*/ 6 h 40"/>
                <a:gd name="T38" fmla="*/ 38 w 40"/>
                <a:gd name="T39" fmla="*/ 12 h 40"/>
                <a:gd name="T40" fmla="*/ 40 w 40"/>
                <a:gd name="T41" fmla="*/ 20 h 40"/>
                <a:gd name="T42" fmla="*/ 40 w 40"/>
                <a:gd name="T43" fmla="*/ 2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4" y="8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6" y="2"/>
                  </a:lnTo>
                  <a:lnTo>
                    <a:pt x="32" y="6"/>
                  </a:lnTo>
                  <a:lnTo>
                    <a:pt x="38" y="12"/>
                  </a:lnTo>
                  <a:lnTo>
                    <a:pt x="40" y="20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52"/>
            <p:cNvSpPr/>
            <p:nvPr/>
          </p:nvSpPr>
          <p:spPr bwMode="auto">
            <a:xfrm>
              <a:off x="11958" y="7323"/>
              <a:ext cx="90" cy="90"/>
            </a:xfrm>
            <a:custGeom>
              <a:avLst/>
              <a:gdLst>
                <a:gd name="T0" fmla="*/ 18 w 18"/>
                <a:gd name="T1" fmla="*/ 8 h 18"/>
                <a:gd name="T2" fmla="*/ 18 w 18"/>
                <a:gd name="T3" fmla="*/ 8 h 18"/>
                <a:gd name="T4" fmla="*/ 18 w 18"/>
                <a:gd name="T5" fmla="*/ 12 h 18"/>
                <a:gd name="T6" fmla="*/ 16 w 18"/>
                <a:gd name="T7" fmla="*/ 14 h 18"/>
                <a:gd name="T8" fmla="*/ 12 w 18"/>
                <a:gd name="T9" fmla="*/ 16 h 18"/>
                <a:gd name="T10" fmla="*/ 10 w 18"/>
                <a:gd name="T11" fmla="*/ 18 h 18"/>
                <a:gd name="T12" fmla="*/ 10 w 18"/>
                <a:gd name="T13" fmla="*/ 18 h 18"/>
                <a:gd name="T14" fmla="*/ 6 w 18"/>
                <a:gd name="T15" fmla="*/ 16 h 18"/>
                <a:gd name="T16" fmla="*/ 4 w 18"/>
                <a:gd name="T17" fmla="*/ 16 h 18"/>
                <a:gd name="T18" fmla="*/ 2 w 18"/>
                <a:gd name="T19" fmla="*/ 12 h 18"/>
                <a:gd name="T20" fmla="*/ 0 w 18"/>
                <a:gd name="T21" fmla="*/ 10 h 18"/>
                <a:gd name="T22" fmla="*/ 0 w 18"/>
                <a:gd name="T23" fmla="*/ 10 h 18"/>
                <a:gd name="T24" fmla="*/ 0 w 18"/>
                <a:gd name="T25" fmla="*/ 6 h 18"/>
                <a:gd name="T26" fmla="*/ 2 w 18"/>
                <a:gd name="T27" fmla="*/ 2 h 18"/>
                <a:gd name="T28" fmla="*/ 6 w 18"/>
                <a:gd name="T29" fmla="*/ 0 h 18"/>
                <a:gd name="T30" fmla="*/ 8 w 18"/>
                <a:gd name="T31" fmla="*/ 0 h 18"/>
                <a:gd name="T32" fmla="*/ 8 w 18"/>
                <a:gd name="T33" fmla="*/ 0 h 18"/>
                <a:gd name="T34" fmla="*/ 12 w 18"/>
                <a:gd name="T35" fmla="*/ 0 h 18"/>
                <a:gd name="T36" fmla="*/ 16 w 18"/>
                <a:gd name="T37" fmla="*/ 2 h 18"/>
                <a:gd name="T38" fmla="*/ 16 w 18"/>
                <a:gd name="T39" fmla="*/ 6 h 18"/>
                <a:gd name="T40" fmla="*/ 18 w 18"/>
                <a:gd name="T41" fmla="*/ 8 h 18"/>
                <a:gd name="T42" fmla="*/ 18 w 18"/>
                <a:gd name="T43" fmla="*/ 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1270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93"/>
            <p:cNvSpPr/>
            <p:nvPr/>
          </p:nvSpPr>
          <p:spPr bwMode="auto">
            <a:xfrm>
              <a:off x="5967" y="5429"/>
              <a:ext cx="1383" cy="932"/>
            </a:xfrm>
            <a:custGeom>
              <a:avLst/>
              <a:gdLst>
                <a:gd name="T0" fmla="*/ 234 w 276"/>
                <a:gd name="T1" fmla="*/ 22 h 186"/>
                <a:gd name="T2" fmla="*/ 216 w 276"/>
                <a:gd name="T3" fmla="*/ 2 h 186"/>
                <a:gd name="T4" fmla="*/ 156 w 276"/>
                <a:gd name="T5" fmla="*/ 0 h 186"/>
                <a:gd name="T6" fmla="*/ 136 w 276"/>
                <a:gd name="T7" fmla="*/ 2 h 186"/>
                <a:gd name="T8" fmla="*/ 116 w 276"/>
                <a:gd name="T9" fmla="*/ 10 h 186"/>
                <a:gd name="T10" fmla="*/ 114 w 276"/>
                <a:gd name="T11" fmla="*/ 12 h 186"/>
                <a:gd name="T12" fmla="*/ 104 w 276"/>
                <a:gd name="T13" fmla="*/ 32 h 186"/>
                <a:gd name="T14" fmla="*/ 92 w 276"/>
                <a:gd name="T15" fmla="*/ 44 h 186"/>
                <a:gd name="T16" fmla="*/ 76 w 276"/>
                <a:gd name="T17" fmla="*/ 52 h 186"/>
                <a:gd name="T18" fmla="*/ 76 w 276"/>
                <a:gd name="T19" fmla="*/ 74 h 186"/>
                <a:gd name="T20" fmla="*/ 70 w 276"/>
                <a:gd name="T21" fmla="*/ 96 h 186"/>
                <a:gd name="T22" fmla="*/ 68 w 276"/>
                <a:gd name="T23" fmla="*/ 100 h 186"/>
                <a:gd name="T24" fmla="*/ 56 w 276"/>
                <a:gd name="T25" fmla="*/ 96 h 186"/>
                <a:gd name="T26" fmla="*/ 32 w 276"/>
                <a:gd name="T27" fmla="*/ 100 h 186"/>
                <a:gd name="T28" fmla="*/ 20 w 276"/>
                <a:gd name="T29" fmla="*/ 106 h 186"/>
                <a:gd name="T30" fmla="*/ 8 w 276"/>
                <a:gd name="T31" fmla="*/ 112 h 186"/>
                <a:gd name="T32" fmla="*/ 6 w 276"/>
                <a:gd name="T33" fmla="*/ 110 h 186"/>
                <a:gd name="T34" fmla="*/ 4 w 276"/>
                <a:gd name="T35" fmla="*/ 112 h 186"/>
                <a:gd name="T36" fmla="*/ 6 w 276"/>
                <a:gd name="T37" fmla="*/ 112 h 186"/>
                <a:gd name="T38" fmla="*/ 0 w 276"/>
                <a:gd name="T39" fmla="*/ 122 h 186"/>
                <a:gd name="T40" fmla="*/ 2 w 276"/>
                <a:gd name="T41" fmla="*/ 126 h 186"/>
                <a:gd name="T42" fmla="*/ 14 w 276"/>
                <a:gd name="T43" fmla="*/ 128 h 186"/>
                <a:gd name="T44" fmla="*/ 36 w 276"/>
                <a:gd name="T45" fmla="*/ 148 h 186"/>
                <a:gd name="T46" fmla="*/ 42 w 276"/>
                <a:gd name="T47" fmla="*/ 150 h 186"/>
                <a:gd name="T48" fmla="*/ 56 w 276"/>
                <a:gd name="T49" fmla="*/ 162 h 186"/>
                <a:gd name="T50" fmla="*/ 56 w 276"/>
                <a:gd name="T51" fmla="*/ 172 h 186"/>
                <a:gd name="T52" fmla="*/ 58 w 276"/>
                <a:gd name="T53" fmla="*/ 186 h 186"/>
                <a:gd name="T54" fmla="*/ 84 w 276"/>
                <a:gd name="T55" fmla="*/ 160 h 186"/>
                <a:gd name="T56" fmla="*/ 106 w 276"/>
                <a:gd name="T57" fmla="*/ 150 h 186"/>
                <a:gd name="T58" fmla="*/ 118 w 276"/>
                <a:gd name="T59" fmla="*/ 148 h 186"/>
                <a:gd name="T60" fmla="*/ 122 w 276"/>
                <a:gd name="T61" fmla="*/ 150 h 186"/>
                <a:gd name="T62" fmla="*/ 134 w 276"/>
                <a:gd name="T63" fmla="*/ 154 h 186"/>
                <a:gd name="T64" fmla="*/ 142 w 276"/>
                <a:gd name="T65" fmla="*/ 154 h 186"/>
                <a:gd name="T66" fmla="*/ 152 w 276"/>
                <a:gd name="T67" fmla="*/ 134 h 186"/>
                <a:gd name="T68" fmla="*/ 156 w 276"/>
                <a:gd name="T69" fmla="*/ 130 h 186"/>
                <a:gd name="T70" fmla="*/ 164 w 276"/>
                <a:gd name="T71" fmla="*/ 124 h 186"/>
                <a:gd name="T72" fmla="*/ 180 w 276"/>
                <a:gd name="T73" fmla="*/ 122 h 186"/>
                <a:gd name="T74" fmla="*/ 184 w 276"/>
                <a:gd name="T75" fmla="*/ 124 h 186"/>
                <a:gd name="T76" fmla="*/ 210 w 276"/>
                <a:gd name="T77" fmla="*/ 118 h 186"/>
                <a:gd name="T78" fmla="*/ 216 w 276"/>
                <a:gd name="T79" fmla="*/ 112 h 186"/>
                <a:gd name="T80" fmla="*/ 220 w 276"/>
                <a:gd name="T81" fmla="*/ 108 h 186"/>
                <a:gd name="T82" fmla="*/ 226 w 276"/>
                <a:gd name="T83" fmla="*/ 104 h 186"/>
                <a:gd name="T84" fmla="*/ 236 w 276"/>
                <a:gd name="T85" fmla="*/ 108 h 186"/>
                <a:gd name="T86" fmla="*/ 238 w 276"/>
                <a:gd name="T87" fmla="*/ 110 h 186"/>
                <a:gd name="T88" fmla="*/ 252 w 276"/>
                <a:gd name="T89" fmla="*/ 116 h 186"/>
                <a:gd name="T90" fmla="*/ 262 w 276"/>
                <a:gd name="T91" fmla="*/ 112 h 186"/>
                <a:gd name="T92" fmla="*/ 266 w 276"/>
                <a:gd name="T93" fmla="*/ 104 h 186"/>
                <a:gd name="T94" fmla="*/ 272 w 276"/>
                <a:gd name="T95" fmla="*/ 96 h 186"/>
                <a:gd name="T96" fmla="*/ 274 w 276"/>
                <a:gd name="T97" fmla="*/ 80 h 186"/>
                <a:gd name="T98" fmla="*/ 266 w 276"/>
                <a:gd name="T99" fmla="*/ 60 h 186"/>
                <a:gd name="T100" fmla="*/ 262 w 276"/>
                <a:gd name="T101" fmla="*/ 54 h 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186">
                  <a:moveTo>
                    <a:pt x="262" y="54"/>
                  </a:moveTo>
                  <a:lnTo>
                    <a:pt x="234" y="22"/>
                  </a:lnTo>
                  <a:lnTo>
                    <a:pt x="216" y="2"/>
                  </a:lnTo>
                  <a:lnTo>
                    <a:pt x="198" y="0"/>
                  </a:lnTo>
                  <a:lnTo>
                    <a:pt x="156" y="0"/>
                  </a:lnTo>
                  <a:lnTo>
                    <a:pt x="136" y="2"/>
                  </a:lnTo>
                  <a:lnTo>
                    <a:pt x="122" y="6"/>
                  </a:lnTo>
                  <a:lnTo>
                    <a:pt x="116" y="10"/>
                  </a:lnTo>
                  <a:lnTo>
                    <a:pt x="114" y="12"/>
                  </a:lnTo>
                  <a:lnTo>
                    <a:pt x="110" y="22"/>
                  </a:lnTo>
                  <a:lnTo>
                    <a:pt x="104" y="32"/>
                  </a:lnTo>
                  <a:lnTo>
                    <a:pt x="98" y="38"/>
                  </a:lnTo>
                  <a:lnTo>
                    <a:pt x="92" y="44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6" y="74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68" y="100"/>
                  </a:lnTo>
                  <a:lnTo>
                    <a:pt x="62" y="96"/>
                  </a:lnTo>
                  <a:lnTo>
                    <a:pt x="56" y="96"/>
                  </a:lnTo>
                  <a:lnTo>
                    <a:pt x="44" y="96"/>
                  </a:lnTo>
                  <a:lnTo>
                    <a:pt x="32" y="100"/>
                  </a:lnTo>
                  <a:lnTo>
                    <a:pt x="20" y="106"/>
                  </a:lnTo>
                  <a:lnTo>
                    <a:pt x="12" y="110"/>
                  </a:lnTo>
                  <a:lnTo>
                    <a:pt x="8" y="112"/>
                  </a:lnTo>
                  <a:lnTo>
                    <a:pt x="6" y="110"/>
                  </a:lnTo>
                  <a:lnTo>
                    <a:pt x="4" y="112"/>
                  </a:lnTo>
                  <a:lnTo>
                    <a:pt x="6" y="112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2" y="126"/>
                  </a:lnTo>
                  <a:lnTo>
                    <a:pt x="8" y="126"/>
                  </a:lnTo>
                  <a:lnTo>
                    <a:pt x="14" y="128"/>
                  </a:lnTo>
                  <a:lnTo>
                    <a:pt x="24" y="136"/>
                  </a:lnTo>
                  <a:lnTo>
                    <a:pt x="36" y="148"/>
                  </a:lnTo>
                  <a:lnTo>
                    <a:pt x="42" y="150"/>
                  </a:lnTo>
                  <a:lnTo>
                    <a:pt x="48" y="154"/>
                  </a:lnTo>
                  <a:lnTo>
                    <a:pt x="56" y="162"/>
                  </a:lnTo>
                  <a:lnTo>
                    <a:pt x="56" y="172"/>
                  </a:lnTo>
                  <a:lnTo>
                    <a:pt x="58" y="186"/>
                  </a:lnTo>
                  <a:lnTo>
                    <a:pt x="72" y="170"/>
                  </a:lnTo>
                  <a:lnTo>
                    <a:pt x="84" y="160"/>
                  </a:lnTo>
                  <a:lnTo>
                    <a:pt x="96" y="154"/>
                  </a:lnTo>
                  <a:lnTo>
                    <a:pt x="106" y="150"/>
                  </a:lnTo>
                  <a:lnTo>
                    <a:pt x="112" y="148"/>
                  </a:lnTo>
                  <a:lnTo>
                    <a:pt x="118" y="148"/>
                  </a:lnTo>
                  <a:lnTo>
                    <a:pt x="122" y="150"/>
                  </a:lnTo>
                  <a:lnTo>
                    <a:pt x="128" y="154"/>
                  </a:lnTo>
                  <a:lnTo>
                    <a:pt x="134" y="154"/>
                  </a:lnTo>
                  <a:lnTo>
                    <a:pt x="138" y="154"/>
                  </a:lnTo>
                  <a:lnTo>
                    <a:pt x="142" y="154"/>
                  </a:lnTo>
                  <a:lnTo>
                    <a:pt x="146" y="146"/>
                  </a:lnTo>
                  <a:lnTo>
                    <a:pt x="152" y="134"/>
                  </a:lnTo>
                  <a:lnTo>
                    <a:pt x="156" y="130"/>
                  </a:lnTo>
                  <a:lnTo>
                    <a:pt x="160" y="126"/>
                  </a:lnTo>
                  <a:lnTo>
                    <a:pt x="164" y="124"/>
                  </a:lnTo>
                  <a:lnTo>
                    <a:pt x="170" y="122"/>
                  </a:lnTo>
                  <a:lnTo>
                    <a:pt x="180" y="122"/>
                  </a:lnTo>
                  <a:lnTo>
                    <a:pt x="184" y="124"/>
                  </a:lnTo>
                  <a:lnTo>
                    <a:pt x="200" y="122"/>
                  </a:lnTo>
                  <a:lnTo>
                    <a:pt x="210" y="118"/>
                  </a:lnTo>
                  <a:lnTo>
                    <a:pt x="216" y="114"/>
                  </a:lnTo>
                  <a:lnTo>
                    <a:pt x="216" y="112"/>
                  </a:lnTo>
                  <a:lnTo>
                    <a:pt x="220" y="108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30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6" y="114"/>
                  </a:lnTo>
                  <a:lnTo>
                    <a:pt x="252" y="116"/>
                  </a:lnTo>
                  <a:lnTo>
                    <a:pt x="258" y="114"/>
                  </a:lnTo>
                  <a:lnTo>
                    <a:pt x="262" y="112"/>
                  </a:lnTo>
                  <a:lnTo>
                    <a:pt x="266" y="106"/>
                  </a:lnTo>
                  <a:lnTo>
                    <a:pt x="266" y="104"/>
                  </a:lnTo>
                  <a:lnTo>
                    <a:pt x="272" y="96"/>
                  </a:lnTo>
                  <a:lnTo>
                    <a:pt x="276" y="88"/>
                  </a:lnTo>
                  <a:lnTo>
                    <a:pt x="274" y="80"/>
                  </a:lnTo>
                  <a:lnTo>
                    <a:pt x="272" y="72"/>
                  </a:lnTo>
                  <a:lnTo>
                    <a:pt x="266" y="60"/>
                  </a:lnTo>
                  <a:lnTo>
                    <a:pt x="262" y="5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102"/>
            <p:cNvSpPr/>
            <p:nvPr/>
          </p:nvSpPr>
          <p:spPr bwMode="auto">
            <a:xfrm>
              <a:off x="10456" y="7273"/>
              <a:ext cx="90" cy="90"/>
            </a:xfrm>
            <a:custGeom>
              <a:avLst/>
              <a:gdLst>
                <a:gd name="T0" fmla="*/ 18 w 18"/>
                <a:gd name="T1" fmla="*/ 8 h 18"/>
                <a:gd name="T2" fmla="*/ 18 w 18"/>
                <a:gd name="T3" fmla="*/ 8 h 18"/>
                <a:gd name="T4" fmla="*/ 16 w 18"/>
                <a:gd name="T5" fmla="*/ 12 h 18"/>
                <a:gd name="T6" fmla="*/ 14 w 18"/>
                <a:gd name="T7" fmla="*/ 16 h 18"/>
                <a:gd name="T8" fmla="*/ 12 w 18"/>
                <a:gd name="T9" fmla="*/ 18 h 18"/>
                <a:gd name="T10" fmla="*/ 8 w 18"/>
                <a:gd name="T11" fmla="*/ 18 h 18"/>
                <a:gd name="T12" fmla="*/ 8 w 18"/>
                <a:gd name="T13" fmla="*/ 18 h 18"/>
                <a:gd name="T14" fmla="*/ 6 w 18"/>
                <a:gd name="T15" fmla="*/ 18 h 18"/>
                <a:gd name="T16" fmla="*/ 2 w 18"/>
                <a:gd name="T17" fmla="*/ 16 h 18"/>
                <a:gd name="T18" fmla="*/ 0 w 18"/>
                <a:gd name="T19" fmla="*/ 12 h 18"/>
                <a:gd name="T20" fmla="*/ 0 w 18"/>
                <a:gd name="T21" fmla="*/ 8 h 18"/>
                <a:gd name="T22" fmla="*/ 0 w 18"/>
                <a:gd name="T23" fmla="*/ 8 h 18"/>
                <a:gd name="T24" fmla="*/ 0 w 18"/>
                <a:gd name="T25" fmla="*/ 6 h 18"/>
                <a:gd name="T26" fmla="*/ 2 w 18"/>
                <a:gd name="T27" fmla="*/ 2 h 18"/>
                <a:gd name="T28" fmla="*/ 6 w 18"/>
                <a:gd name="T29" fmla="*/ 0 h 18"/>
                <a:gd name="T30" fmla="*/ 8 w 18"/>
                <a:gd name="T31" fmla="*/ 0 h 18"/>
                <a:gd name="T32" fmla="*/ 8 w 18"/>
                <a:gd name="T33" fmla="*/ 0 h 18"/>
                <a:gd name="T34" fmla="*/ 12 w 18"/>
                <a:gd name="T35" fmla="*/ 0 h 18"/>
                <a:gd name="T36" fmla="*/ 14 w 18"/>
                <a:gd name="T37" fmla="*/ 2 h 18"/>
                <a:gd name="T38" fmla="*/ 16 w 18"/>
                <a:gd name="T39" fmla="*/ 6 h 18"/>
                <a:gd name="T40" fmla="*/ 18 w 18"/>
                <a:gd name="T41" fmla="*/ 8 h 18"/>
                <a:gd name="T42" fmla="*/ 18 w 18"/>
                <a:gd name="T43" fmla="*/ 8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103"/>
            <p:cNvSpPr/>
            <p:nvPr/>
          </p:nvSpPr>
          <p:spPr bwMode="auto">
            <a:xfrm>
              <a:off x="12409" y="7774"/>
              <a:ext cx="1373" cy="1343"/>
            </a:xfrm>
            <a:custGeom>
              <a:avLst/>
              <a:gdLst>
                <a:gd name="T0" fmla="*/ 272 w 274"/>
                <a:gd name="T1" fmla="*/ 148 h 268"/>
                <a:gd name="T2" fmla="*/ 254 w 274"/>
                <a:gd name="T3" fmla="*/ 136 h 268"/>
                <a:gd name="T4" fmla="*/ 232 w 274"/>
                <a:gd name="T5" fmla="*/ 110 h 268"/>
                <a:gd name="T6" fmla="*/ 210 w 274"/>
                <a:gd name="T7" fmla="*/ 72 h 268"/>
                <a:gd name="T8" fmla="*/ 202 w 274"/>
                <a:gd name="T9" fmla="*/ 48 h 268"/>
                <a:gd name="T10" fmla="*/ 194 w 274"/>
                <a:gd name="T11" fmla="*/ 38 h 268"/>
                <a:gd name="T12" fmla="*/ 178 w 274"/>
                <a:gd name="T13" fmla="*/ 28 h 268"/>
                <a:gd name="T14" fmla="*/ 140 w 274"/>
                <a:gd name="T15" fmla="*/ 16 h 268"/>
                <a:gd name="T16" fmla="*/ 140 w 274"/>
                <a:gd name="T17" fmla="*/ 16 h 268"/>
                <a:gd name="T18" fmla="*/ 130 w 274"/>
                <a:gd name="T19" fmla="*/ 26 h 268"/>
                <a:gd name="T20" fmla="*/ 118 w 274"/>
                <a:gd name="T21" fmla="*/ 30 h 268"/>
                <a:gd name="T22" fmla="*/ 96 w 274"/>
                <a:gd name="T23" fmla="*/ 22 h 268"/>
                <a:gd name="T24" fmla="*/ 78 w 274"/>
                <a:gd name="T25" fmla="*/ 8 h 268"/>
                <a:gd name="T26" fmla="*/ 70 w 274"/>
                <a:gd name="T27" fmla="*/ 0 h 268"/>
                <a:gd name="T28" fmla="*/ 54 w 274"/>
                <a:gd name="T29" fmla="*/ 0 h 268"/>
                <a:gd name="T30" fmla="*/ 38 w 274"/>
                <a:gd name="T31" fmla="*/ 4 h 268"/>
                <a:gd name="T32" fmla="*/ 28 w 274"/>
                <a:gd name="T33" fmla="*/ 14 h 268"/>
                <a:gd name="T34" fmla="*/ 26 w 274"/>
                <a:gd name="T35" fmla="*/ 26 h 268"/>
                <a:gd name="T36" fmla="*/ 40 w 274"/>
                <a:gd name="T37" fmla="*/ 48 h 268"/>
                <a:gd name="T38" fmla="*/ 44 w 274"/>
                <a:gd name="T39" fmla="*/ 56 h 268"/>
                <a:gd name="T40" fmla="*/ 48 w 274"/>
                <a:gd name="T41" fmla="*/ 72 h 268"/>
                <a:gd name="T42" fmla="*/ 42 w 274"/>
                <a:gd name="T43" fmla="*/ 84 h 268"/>
                <a:gd name="T44" fmla="*/ 34 w 274"/>
                <a:gd name="T45" fmla="*/ 88 h 268"/>
                <a:gd name="T46" fmla="*/ 18 w 274"/>
                <a:gd name="T47" fmla="*/ 88 h 268"/>
                <a:gd name="T48" fmla="*/ 0 w 274"/>
                <a:gd name="T49" fmla="*/ 114 h 268"/>
                <a:gd name="T50" fmla="*/ 8 w 274"/>
                <a:gd name="T51" fmla="*/ 118 h 268"/>
                <a:gd name="T52" fmla="*/ 36 w 274"/>
                <a:gd name="T53" fmla="*/ 118 h 268"/>
                <a:gd name="T54" fmla="*/ 38 w 274"/>
                <a:gd name="T55" fmla="*/ 116 h 268"/>
                <a:gd name="T56" fmla="*/ 44 w 274"/>
                <a:gd name="T57" fmla="*/ 118 h 268"/>
                <a:gd name="T58" fmla="*/ 50 w 274"/>
                <a:gd name="T59" fmla="*/ 124 h 268"/>
                <a:gd name="T60" fmla="*/ 54 w 274"/>
                <a:gd name="T61" fmla="*/ 146 h 268"/>
                <a:gd name="T62" fmla="*/ 56 w 274"/>
                <a:gd name="T63" fmla="*/ 158 h 268"/>
                <a:gd name="T64" fmla="*/ 64 w 274"/>
                <a:gd name="T65" fmla="*/ 176 h 268"/>
                <a:gd name="T66" fmla="*/ 80 w 274"/>
                <a:gd name="T67" fmla="*/ 186 h 268"/>
                <a:gd name="T68" fmla="*/ 86 w 274"/>
                <a:gd name="T69" fmla="*/ 186 h 268"/>
                <a:gd name="T70" fmla="*/ 90 w 274"/>
                <a:gd name="T71" fmla="*/ 190 h 268"/>
                <a:gd name="T72" fmla="*/ 94 w 274"/>
                <a:gd name="T73" fmla="*/ 210 h 268"/>
                <a:gd name="T74" fmla="*/ 98 w 274"/>
                <a:gd name="T75" fmla="*/ 216 h 268"/>
                <a:gd name="T76" fmla="*/ 112 w 274"/>
                <a:gd name="T77" fmla="*/ 236 h 268"/>
                <a:gd name="T78" fmla="*/ 132 w 274"/>
                <a:gd name="T79" fmla="*/ 250 h 268"/>
                <a:gd name="T80" fmla="*/ 144 w 274"/>
                <a:gd name="T81" fmla="*/ 254 h 268"/>
                <a:gd name="T82" fmla="*/ 160 w 274"/>
                <a:gd name="T83" fmla="*/ 256 h 268"/>
                <a:gd name="T84" fmla="*/ 166 w 274"/>
                <a:gd name="T85" fmla="*/ 258 h 268"/>
                <a:gd name="T86" fmla="*/ 168 w 274"/>
                <a:gd name="T87" fmla="*/ 266 h 268"/>
                <a:gd name="T88" fmla="*/ 174 w 274"/>
                <a:gd name="T89" fmla="*/ 268 h 268"/>
                <a:gd name="T90" fmla="*/ 184 w 274"/>
                <a:gd name="T91" fmla="*/ 268 h 268"/>
                <a:gd name="T92" fmla="*/ 190 w 274"/>
                <a:gd name="T93" fmla="*/ 248 h 268"/>
                <a:gd name="T94" fmla="*/ 182 w 274"/>
                <a:gd name="T95" fmla="*/ 250 h 268"/>
                <a:gd name="T96" fmla="*/ 172 w 274"/>
                <a:gd name="T97" fmla="*/ 242 h 268"/>
                <a:gd name="T98" fmla="*/ 170 w 274"/>
                <a:gd name="T99" fmla="*/ 236 h 268"/>
                <a:gd name="T100" fmla="*/ 168 w 274"/>
                <a:gd name="T101" fmla="*/ 220 h 268"/>
                <a:gd name="T102" fmla="*/ 174 w 274"/>
                <a:gd name="T103" fmla="*/ 216 h 268"/>
                <a:gd name="T104" fmla="*/ 180 w 274"/>
                <a:gd name="T105" fmla="*/ 220 h 268"/>
                <a:gd name="T106" fmla="*/ 196 w 274"/>
                <a:gd name="T107" fmla="*/ 222 h 268"/>
                <a:gd name="T108" fmla="*/ 204 w 274"/>
                <a:gd name="T109" fmla="*/ 218 h 268"/>
                <a:gd name="T110" fmla="*/ 208 w 274"/>
                <a:gd name="T111" fmla="*/ 226 h 268"/>
                <a:gd name="T112" fmla="*/ 212 w 274"/>
                <a:gd name="T113" fmla="*/ 230 h 268"/>
                <a:gd name="T114" fmla="*/ 234 w 274"/>
                <a:gd name="T115" fmla="*/ 218 h 268"/>
                <a:gd name="T116" fmla="*/ 242 w 274"/>
                <a:gd name="T117" fmla="*/ 212 h 268"/>
                <a:gd name="T118" fmla="*/ 256 w 274"/>
                <a:gd name="T119" fmla="*/ 194 h 268"/>
                <a:gd name="T120" fmla="*/ 272 w 274"/>
                <a:gd name="T121" fmla="*/ 152 h 268"/>
                <a:gd name="T122" fmla="*/ 274 w 274"/>
                <a:gd name="T123" fmla="*/ 150 h 2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74" h="268">
                  <a:moveTo>
                    <a:pt x="272" y="148"/>
                  </a:moveTo>
                  <a:lnTo>
                    <a:pt x="272" y="148"/>
                  </a:lnTo>
                  <a:lnTo>
                    <a:pt x="264" y="144"/>
                  </a:lnTo>
                  <a:lnTo>
                    <a:pt x="254" y="136"/>
                  </a:lnTo>
                  <a:lnTo>
                    <a:pt x="244" y="124"/>
                  </a:lnTo>
                  <a:lnTo>
                    <a:pt x="232" y="110"/>
                  </a:lnTo>
                  <a:lnTo>
                    <a:pt x="222" y="94"/>
                  </a:lnTo>
                  <a:lnTo>
                    <a:pt x="210" y="72"/>
                  </a:lnTo>
                  <a:lnTo>
                    <a:pt x="202" y="48"/>
                  </a:lnTo>
                  <a:lnTo>
                    <a:pt x="200" y="46"/>
                  </a:lnTo>
                  <a:lnTo>
                    <a:pt x="194" y="38"/>
                  </a:lnTo>
                  <a:lnTo>
                    <a:pt x="184" y="30"/>
                  </a:lnTo>
                  <a:lnTo>
                    <a:pt x="178" y="28"/>
                  </a:lnTo>
                  <a:lnTo>
                    <a:pt x="170" y="26"/>
                  </a:lnTo>
                  <a:lnTo>
                    <a:pt x="140" y="16"/>
                  </a:lnTo>
                  <a:lnTo>
                    <a:pt x="134" y="22"/>
                  </a:lnTo>
                  <a:lnTo>
                    <a:pt x="130" y="26"/>
                  </a:lnTo>
                  <a:lnTo>
                    <a:pt x="124" y="28"/>
                  </a:lnTo>
                  <a:lnTo>
                    <a:pt x="118" y="30"/>
                  </a:lnTo>
                  <a:lnTo>
                    <a:pt x="108" y="28"/>
                  </a:lnTo>
                  <a:lnTo>
                    <a:pt x="96" y="22"/>
                  </a:lnTo>
                  <a:lnTo>
                    <a:pt x="86" y="14"/>
                  </a:lnTo>
                  <a:lnTo>
                    <a:pt x="78" y="8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20"/>
                  </a:lnTo>
                  <a:lnTo>
                    <a:pt x="26" y="26"/>
                  </a:lnTo>
                  <a:lnTo>
                    <a:pt x="26" y="32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6" y="64"/>
                  </a:lnTo>
                  <a:lnTo>
                    <a:pt x="48" y="72"/>
                  </a:lnTo>
                  <a:lnTo>
                    <a:pt x="46" y="80"/>
                  </a:lnTo>
                  <a:lnTo>
                    <a:pt x="42" y="84"/>
                  </a:lnTo>
                  <a:lnTo>
                    <a:pt x="38" y="86"/>
                  </a:lnTo>
                  <a:lnTo>
                    <a:pt x="34" y="88"/>
                  </a:lnTo>
                  <a:lnTo>
                    <a:pt x="26" y="90"/>
                  </a:lnTo>
                  <a:lnTo>
                    <a:pt x="18" y="88"/>
                  </a:lnTo>
                  <a:lnTo>
                    <a:pt x="6" y="88"/>
                  </a:lnTo>
                  <a:lnTo>
                    <a:pt x="0" y="114"/>
                  </a:lnTo>
                  <a:lnTo>
                    <a:pt x="8" y="118"/>
                  </a:lnTo>
                  <a:lnTo>
                    <a:pt x="20" y="118"/>
                  </a:lnTo>
                  <a:lnTo>
                    <a:pt x="36" y="118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8" y="120"/>
                  </a:lnTo>
                  <a:lnTo>
                    <a:pt x="50" y="124"/>
                  </a:lnTo>
                  <a:lnTo>
                    <a:pt x="52" y="132"/>
                  </a:lnTo>
                  <a:lnTo>
                    <a:pt x="54" y="146"/>
                  </a:lnTo>
                  <a:lnTo>
                    <a:pt x="56" y="158"/>
                  </a:lnTo>
                  <a:lnTo>
                    <a:pt x="58" y="168"/>
                  </a:lnTo>
                  <a:lnTo>
                    <a:pt x="64" y="176"/>
                  </a:lnTo>
                  <a:lnTo>
                    <a:pt x="70" y="180"/>
                  </a:lnTo>
                  <a:lnTo>
                    <a:pt x="80" y="186"/>
                  </a:lnTo>
                  <a:lnTo>
                    <a:pt x="86" y="186"/>
                  </a:lnTo>
                  <a:lnTo>
                    <a:pt x="88" y="188"/>
                  </a:lnTo>
                  <a:lnTo>
                    <a:pt x="90" y="190"/>
                  </a:lnTo>
                  <a:lnTo>
                    <a:pt x="94" y="198"/>
                  </a:lnTo>
                  <a:lnTo>
                    <a:pt x="94" y="210"/>
                  </a:lnTo>
                  <a:lnTo>
                    <a:pt x="98" y="216"/>
                  </a:lnTo>
                  <a:lnTo>
                    <a:pt x="104" y="230"/>
                  </a:lnTo>
                  <a:lnTo>
                    <a:pt x="112" y="236"/>
                  </a:lnTo>
                  <a:lnTo>
                    <a:pt x="120" y="244"/>
                  </a:lnTo>
                  <a:lnTo>
                    <a:pt x="132" y="250"/>
                  </a:lnTo>
                  <a:lnTo>
                    <a:pt x="144" y="254"/>
                  </a:lnTo>
                  <a:lnTo>
                    <a:pt x="160" y="256"/>
                  </a:lnTo>
                  <a:lnTo>
                    <a:pt x="166" y="258"/>
                  </a:lnTo>
                  <a:lnTo>
                    <a:pt x="166" y="262"/>
                  </a:lnTo>
                  <a:lnTo>
                    <a:pt x="168" y="266"/>
                  </a:lnTo>
                  <a:lnTo>
                    <a:pt x="172" y="268"/>
                  </a:lnTo>
                  <a:lnTo>
                    <a:pt x="174" y="268"/>
                  </a:lnTo>
                  <a:lnTo>
                    <a:pt x="182" y="268"/>
                  </a:lnTo>
                  <a:lnTo>
                    <a:pt x="184" y="268"/>
                  </a:lnTo>
                  <a:lnTo>
                    <a:pt x="190" y="248"/>
                  </a:lnTo>
                  <a:lnTo>
                    <a:pt x="188" y="250"/>
                  </a:lnTo>
                  <a:lnTo>
                    <a:pt x="182" y="250"/>
                  </a:lnTo>
                  <a:lnTo>
                    <a:pt x="176" y="246"/>
                  </a:lnTo>
                  <a:lnTo>
                    <a:pt x="172" y="242"/>
                  </a:lnTo>
                  <a:lnTo>
                    <a:pt x="170" y="236"/>
                  </a:lnTo>
                  <a:lnTo>
                    <a:pt x="168" y="226"/>
                  </a:lnTo>
                  <a:lnTo>
                    <a:pt x="168" y="220"/>
                  </a:lnTo>
                  <a:lnTo>
                    <a:pt x="172" y="218"/>
                  </a:lnTo>
                  <a:lnTo>
                    <a:pt x="174" y="216"/>
                  </a:lnTo>
                  <a:lnTo>
                    <a:pt x="180" y="220"/>
                  </a:lnTo>
                  <a:lnTo>
                    <a:pt x="186" y="222"/>
                  </a:lnTo>
                  <a:lnTo>
                    <a:pt x="196" y="222"/>
                  </a:lnTo>
                  <a:lnTo>
                    <a:pt x="202" y="220"/>
                  </a:lnTo>
                  <a:lnTo>
                    <a:pt x="204" y="218"/>
                  </a:lnTo>
                  <a:lnTo>
                    <a:pt x="208" y="226"/>
                  </a:lnTo>
                  <a:lnTo>
                    <a:pt x="210" y="228"/>
                  </a:lnTo>
                  <a:lnTo>
                    <a:pt x="212" y="230"/>
                  </a:lnTo>
                  <a:lnTo>
                    <a:pt x="220" y="228"/>
                  </a:lnTo>
                  <a:lnTo>
                    <a:pt x="234" y="218"/>
                  </a:lnTo>
                  <a:lnTo>
                    <a:pt x="242" y="212"/>
                  </a:lnTo>
                  <a:lnTo>
                    <a:pt x="250" y="204"/>
                  </a:lnTo>
                  <a:lnTo>
                    <a:pt x="256" y="194"/>
                  </a:lnTo>
                  <a:lnTo>
                    <a:pt x="260" y="184"/>
                  </a:lnTo>
                  <a:lnTo>
                    <a:pt x="272" y="152"/>
                  </a:lnTo>
                  <a:lnTo>
                    <a:pt x="274" y="150"/>
                  </a:lnTo>
                  <a:lnTo>
                    <a:pt x="272" y="14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104"/>
            <p:cNvSpPr/>
            <p:nvPr/>
          </p:nvSpPr>
          <p:spPr bwMode="auto">
            <a:xfrm>
              <a:off x="10977" y="7904"/>
              <a:ext cx="2164" cy="2075"/>
            </a:xfrm>
            <a:custGeom>
              <a:avLst/>
              <a:gdLst>
                <a:gd name="T0" fmla="*/ 376 w 432"/>
                <a:gd name="T1" fmla="*/ 164 h 414"/>
                <a:gd name="T2" fmla="*/ 368 w 432"/>
                <a:gd name="T3" fmla="*/ 160 h 414"/>
                <a:gd name="T4" fmla="*/ 342 w 432"/>
                <a:gd name="T5" fmla="*/ 132 h 414"/>
                <a:gd name="T6" fmla="*/ 338 w 432"/>
                <a:gd name="T7" fmla="*/ 98 h 414"/>
                <a:gd name="T8" fmla="*/ 324 w 432"/>
                <a:gd name="T9" fmla="*/ 90 h 414"/>
                <a:gd name="T10" fmla="*/ 294 w 432"/>
                <a:gd name="T11" fmla="*/ 92 h 414"/>
                <a:gd name="T12" fmla="*/ 280 w 432"/>
                <a:gd name="T13" fmla="*/ 90 h 414"/>
                <a:gd name="T14" fmla="*/ 234 w 432"/>
                <a:gd name="T15" fmla="*/ 78 h 414"/>
                <a:gd name="T16" fmla="*/ 220 w 432"/>
                <a:gd name="T17" fmla="*/ 84 h 414"/>
                <a:gd name="T18" fmla="*/ 194 w 432"/>
                <a:gd name="T19" fmla="*/ 86 h 414"/>
                <a:gd name="T20" fmla="*/ 190 w 432"/>
                <a:gd name="T21" fmla="*/ 70 h 414"/>
                <a:gd name="T22" fmla="*/ 168 w 432"/>
                <a:gd name="T23" fmla="*/ 40 h 414"/>
                <a:gd name="T24" fmla="*/ 122 w 432"/>
                <a:gd name="T25" fmla="*/ 0 h 414"/>
                <a:gd name="T26" fmla="*/ 100 w 432"/>
                <a:gd name="T27" fmla="*/ 6 h 414"/>
                <a:gd name="T28" fmla="*/ 94 w 432"/>
                <a:gd name="T29" fmla="*/ 26 h 414"/>
                <a:gd name="T30" fmla="*/ 122 w 432"/>
                <a:gd name="T31" fmla="*/ 28 h 414"/>
                <a:gd name="T32" fmla="*/ 148 w 432"/>
                <a:gd name="T33" fmla="*/ 44 h 414"/>
                <a:gd name="T34" fmla="*/ 136 w 432"/>
                <a:gd name="T35" fmla="*/ 68 h 414"/>
                <a:gd name="T36" fmla="*/ 86 w 432"/>
                <a:gd name="T37" fmla="*/ 104 h 414"/>
                <a:gd name="T38" fmla="*/ 62 w 432"/>
                <a:gd name="T39" fmla="*/ 118 h 414"/>
                <a:gd name="T40" fmla="*/ 12 w 432"/>
                <a:gd name="T41" fmla="*/ 146 h 414"/>
                <a:gd name="T42" fmla="*/ 0 w 432"/>
                <a:gd name="T43" fmla="*/ 168 h 414"/>
                <a:gd name="T44" fmla="*/ 16 w 432"/>
                <a:gd name="T45" fmla="*/ 204 h 414"/>
                <a:gd name="T46" fmla="*/ 36 w 432"/>
                <a:gd name="T47" fmla="*/ 214 h 414"/>
                <a:gd name="T48" fmla="*/ 46 w 432"/>
                <a:gd name="T49" fmla="*/ 228 h 414"/>
                <a:gd name="T50" fmla="*/ 42 w 432"/>
                <a:gd name="T51" fmla="*/ 242 h 414"/>
                <a:gd name="T52" fmla="*/ 54 w 432"/>
                <a:gd name="T53" fmla="*/ 264 h 414"/>
                <a:gd name="T54" fmla="*/ 66 w 432"/>
                <a:gd name="T55" fmla="*/ 278 h 414"/>
                <a:gd name="T56" fmla="*/ 44 w 432"/>
                <a:gd name="T57" fmla="*/ 310 h 414"/>
                <a:gd name="T58" fmla="*/ 34 w 432"/>
                <a:gd name="T59" fmla="*/ 330 h 414"/>
                <a:gd name="T60" fmla="*/ 38 w 432"/>
                <a:gd name="T61" fmla="*/ 344 h 414"/>
                <a:gd name="T62" fmla="*/ 52 w 432"/>
                <a:gd name="T63" fmla="*/ 360 h 414"/>
                <a:gd name="T64" fmla="*/ 48 w 432"/>
                <a:gd name="T65" fmla="*/ 380 h 414"/>
                <a:gd name="T66" fmla="*/ 66 w 432"/>
                <a:gd name="T67" fmla="*/ 402 h 414"/>
                <a:gd name="T68" fmla="*/ 90 w 432"/>
                <a:gd name="T69" fmla="*/ 398 h 414"/>
                <a:gd name="T70" fmla="*/ 104 w 432"/>
                <a:gd name="T71" fmla="*/ 412 h 414"/>
                <a:gd name="T72" fmla="*/ 130 w 432"/>
                <a:gd name="T73" fmla="*/ 400 h 414"/>
                <a:gd name="T74" fmla="*/ 160 w 432"/>
                <a:gd name="T75" fmla="*/ 362 h 414"/>
                <a:gd name="T76" fmla="*/ 182 w 432"/>
                <a:gd name="T77" fmla="*/ 352 h 414"/>
                <a:gd name="T78" fmla="*/ 206 w 432"/>
                <a:gd name="T79" fmla="*/ 340 h 414"/>
                <a:gd name="T80" fmla="*/ 218 w 432"/>
                <a:gd name="T81" fmla="*/ 316 h 414"/>
                <a:gd name="T82" fmla="*/ 262 w 432"/>
                <a:gd name="T83" fmla="*/ 310 h 414"/>
                <a:gd name="T84" fmla="*/ 302 w 432"/>
                <a:gd name="T85" fmla="*/ 304 h 414"/>
                <a:gd name="T86" fmla="*/ 312 w 432"/>
                <a:gd name="T87" fmla="*/ 292 h 414"/>
                <a:gd name="T88" fmla="*/ 336 w 432"/>
                <a:gd name="T89" fmla="*/ 286 h 414"/>
                <a:gd name="T90" fmla="*/ 352 w 432"/>
                <a:gd name="T91" fmla="*/ 294 h 414"/>
                <a:gd name="T92" fmla="*/ 390 w 432"/>
                <a:gd name="T93" fmla="*/ 280 h 414"/>
                <a:gd name="T94" fmla="*/ 398 w 432"/>
                <a:gd name="T95" fmla="*/ 266 h 414"/>
                <a:gd name="T96" fmla="*/ 396 w 432"/>
                <a:gd name="T97" fmla="*/ 250 h 414"/>
                <a:gd name="T98" fmla="*/ 410 w 432"/>
                <a:gd name="T99" fmla="*/ 244 h 414"/>
                <a:gd name="T100" fmla="*/ 410 w 432"/>
                <a:gd name="T101" fmla="*/ 230 h 414"/>
                <a:gd name="T102" fmla="*/ 432 w 432"/>
                <a:gd name="T103" fmla="*/ 228 h 414"/>
                <a:gd name="T104" fmla="*/ 398 w 432"/>
                <a:gd name="T105" fmla="*/ 210 h 414"/>
                <a:gd name="T106" fmla="*/ 382 w 432"/>
                <a:gd name="T107" fmla="*/ 184 h 4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32" h="414">
                  <a:moveTo>
                    <a:pt x="382" y="184"/>
                  </a:moveTo>
                  <a:lnTo>
                    <a:pt x="382" y="184"/>
                  </a:lnTo>
                  <a:lnTo>
                    <a:pt x="380" y="172"/>
                  </a:lnTo>
                  <a:lnTo>
                    <a:pt x="376" y="164"/>
                  </a:lnTo>
                  <a:lnTo>
                    <a:pt x="374" y="162"/>
                  </a:lnTo>
                  <a:lnTo>
                    <a:pt x="372" y="160"/>
                  </a:lnTo>
                  <a:lnTo>
                    <a:pt x="368" y="160"/>
                  </a:lnTo>
                  <a:lnTo>
                    <a:pt x="356" y="154"/>
                  </a:lnTo>
                  <a:lnTo>
                    <a:pt x="350" y="150"/>
                  </a:lnTo>
                  <a:lnTo>
                    <a:pt x="344" y="142"/>
                  </a:lnTo>
                  <a:lnTo>
                    <a:pt x="342" y="132"/>
                  </a:lnTo>
                  <a:lnTo>
                    <a:pt x="340" y="120"/>
                  </a:lnTo>
                  <a:lnTo>
                    <a:pt x="340" y="106"/>
                  </a:lnTo>
                  <a:lnTo>
                    <a:pt x="338" y="98"/>
                  </a:lnTo>
                  <a:lnTo>
                    <a:pt x="334" y="94"/>
                  </a:lnTo>
                  <a:lnTo>
                    <a:pt x="330" y="92"/>
                  </a:lnTo>
                  <a:lnTo>
                    <a:pt x="328" y="90"/>
                  </a:lnTo>
                  <a:lnTo>
                    <a:pt x="324" y="90"/>
                  </a:lnTo>
                  <a:lnTo>
                    <a:pt x="322" y="92"/>
                  </a:lnTo>
                  <a:lnTo>
                    <a:pt x="306" y="92"/>
                  </a:lnTo>
                  <a:lnTo>
                    <a:pt x="294" y="92"/>
                  </a:lnTo>
                  <a:lnTo>
                    <a:pt x="286" y="88"/>
                  </a:lnTo>
                  <a:lnTo>
                    <a:pt x="284" y="88"/>
                  </a:lnTo>
                  <a:lnTo>
                    <a:pt x="280" y="90"/>
                  </a:lnTo>
                  <a:lnTo>
                    <a:pt x="266" y="82"/>
                  </a:lnTo>
                  <a:lnTo>
                    <a:pt x="254" y="78"/>
                  </a:lnTo>
                  <a:lnTo>
                    <a:pt x="244" y="76"/>
                  </a:lnTo>
                  <a:lnTo>
                    <a:pt x="234" y="78"/>
                  </a:lnTo>
                  <a:lnTo>
                    <a:pt x="228" y="80"/>
                  </a:lnTo>
                  <a:lnTo>
                    <a:pt x="222" y="82"/>
                  </a:lnTo>
                  <a:lnTo>
                    <a:pt x="220" y="84"/>
                  </a:lnTo>
                  <a:lnTo>
                    <a:pt x="214" y="86"/>
                  </a:lnTo>
                  <a:lnTo>
                    <a:pt x="204" y="88"/>
                  </a:lnTo>
                  <a:lnTo>
                    <a:pt x="198" y="88"/>
                  </a:lnTo>
                  <a:lnTo>
                    <a:pt x="194" y="86"/>
                  </a:lnTo>
                  <a:lnTo>
                    <a:pt x="190" y="82"/>
                  </a:lnTo>
                  <a:lnTo>
                    <a:pt x="190" y="76"/>
                  </a:lnTo>
                  <a:lnTo>
                    <a:pt x="190" y="70"/>
                  </a:lnTo>
                  <a:lnTo>
                    <a:pt x="188" y="62"/>
                  </a:lnTo>
                  <a:lnTo>
                    <a:pt x="180" y="52"/>
                  </a:lnTo>
                  <a:lnTo>
                    <a:pt x="172" y="44"/>
                  </a:lnTo>
                  <a:lnTo>
                    <a:pt x="168" y="40"/>
                  </a:lnTo>
                  <a:lnTo>
                    <a:pt x="152" y="24"/>
                  </a:lnTo>
                  <a:lnTo>
                    <a:pt x="138" y="12"/>
                  </a:lnTo>
                  <a:lnTo>
                    <a:pt x="122" y="0"/>
                  </a:lnTo>
                  <a:lnTo>
                    <a:pt x="112" y="0"/>
                  </a:lnTo>
                  <a:lnTo>
                    <a:pt x="104" y="2"/>
                  </a:lnTo>
                  <a:lnTo>
                    <a:pt x="100" y="6"/>
                  </a:lnTo>
                  <a:lnTo>
                    <a:pt x="96" y="1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4" y="26"/>
                  </a:lnTo>
                  <a:lnTo>
                    <a:pt x="104" y="26"/>
                  </a:lnTo>
                  <a:lnTo>
                    <a:pt x="122" y="28"/>
                  </a:lnTo>
                  <a:lnTo>
                    <a:pt x="130" y="30"/>
                  </a:lnTo>
                  <a:lnTo>
                    <a:pt x="138" y="34"/>
                  </a:lnTo>
                  <a:lnTo>
                    <a:pt x="144" y="38"/>
                  </a:lnTo>
                  <a:lnTo>
                    <a:pt x="148" y="44"/>
                  </a:lnTo>
                  <a:lnTo>
                    <a:pt x="148" y="52"/>
                  </a:lnTo>
                  <a:lnTo>
                    <a:pt x="144" y="62"/>
                  </a:lnTo>
                  <a:lnTo>
                    <a:pt x="136" y="68"/>
                  </a:lnTo>
                  <a:lnTo>
                    <a:pt x="114" y="82"/>
                  </a:lnTo>
                  <a:lnTo>
                    <a:pt x="96" y="94"/>
                  </a:lnTo>
                  <a:lnTo>
                    <a:pt x="90" y="100"/>
                  </a:lnTo>
                  <a:lnTo>
                    <a:pt x="86" y="104"/>
                  </a:lnTo>
                  <a:lnTo>
                    <a:pt x="84" y="110"/>
                  </a:lnTo>
                  <a:lnTo>
                    <a:pt x="78" y="112"/>
                  </a:lnTo>
                  <a:lnTo>
                    <a:pt x="62" y="118"/>
                  </a:lnTo>
                  <a:lnTo>
                    <a:pt x="40" y="120"/>
                  </a:lnTo>
                  <a:lnTo>
                    <a:pt x="24" y="134"/>
                  </a:lnTo>
                  <a:lnTo>
                    <a:pt x="12" y="146"/>
                  </a:lnTo>
                  <a:lnTo>
                    <a:pt x="6" y="154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2" y="180"/>
                  </a:lnTo>
                  <a:lnTo>
                    <a:pt x="6" y="194"/>
                  </a:lnTo>
                  <a:lnTo>
                    <a:pt x="10" y="200"/>
                  </a:lnTo>
                  <a:lnTo>
                    <a:pt x="16" y="204"/>
                  </a:lnTo>
                  <a:lnTo>
                    <a:pt x="22" y="210"/>
                  </a:lnTo>
                  <a:lnTo>
                    <a:pt x="28" y="212"/>
                  </a:lnTo>
                  <a:lnTo>
                    <a:pt x="36" y="214"/>
                  </a:lnTo>
                  <a:lnTo>
                    <a:pt x="42" y="216"/>
                  </a:lnTo>
                  <a:lnTo>
                    <a:pt x="44" y="220"/>
                  </a:lnTo>
                  <a:lnTo>
                    <a:pt x="46" y="222"/>
                  </a:lnTo>
                  <a:lnTo>
                    <a:pt x="46" y="228"/>
                  </a:lnTo>
                  <a:lnTo>
                    <a:pt x="46" y="230"/>
                  </a:lnTo>
                  <a:lnTo>
                    <a:pt x="44" y="232"/>
                  </a:lnTo>
                  <a:lnTo>
                    <a:pt x="42" y="242"/>
                  </a:lnTo>
                  <a:lnTo>
                    <a:pt x="42" y="246"/>
                  </a:lnTo>
                  <a:lnTo>
                    <a:pt x="44" y="252"/>
                  </a:lnTo>
                  <a:lnTo>
                    <a:pt x="48" y="258"/>
                  </a:lnTo>
                  <a:lnTo>
                    <a:pt x="54" y="264"/>
                  </a:lnTo>
                  <a:lnTo>
                    <a:pt x="62" y="268"/>
                  </a:lnTo>
                  <a:lnTo>
                    <a:pt x="64" y="272"/>
                  </a:lnTo>
                  <a:lnTo>
                    <a:pt x="66" y="278"/>
                  </a:lnTo>
                  <a:lnTo>
                    <a:pt x="66" y="284"/>
                  </a:lnTo>
                  <a:lnTo>
                    <a:pt x="62" y="290"/>
                  </a:lnTo>
                  <a:lnTo>
                    <a:pt x="58" y="296"/>
                  </a:lnTo>
                  <a:lnTo>
                    <a:pt x="44" y="310"/>
                  </a:lnTo>
                  <a:lnTo>
                    <a:pt x="38" y="318"/>
                  </a:lnTo>
                  <a:lnTo>
                    <a:pt x="34" y="324"/>
                  </a:lnTo>
                  <a:lnTo>
                    <a:pt x="34" y="330"/>
                  </a:lnTo>
                  <a:lnTo>
                    <a:pt x="34" y="334"/>
                  </a:lnTo>
                  <a:lnTo>
                    <a:pt x="36" y="342"/>
                  </a:lnTo>
                  <a:lnTo>
                    <a:pt x="38" y="344"/>
                  </a:lnTo>
                  <a:lnTo>
                    <a:pt x="40" y="346"/>
                  </a:lnTo>
                  <a:lnTo>
                    <a:pt x="48" y="350"/>
                  </a:lnTo>
                  <a:lnTo>
                    <a:pt x="50" y="354"/>
                  </a:lnTo>
                  <a:lnTo>
                    <a:pt x="52" y="360"/>
                  </a:lnTo>
                  <a:lnTo>
                    <a:pt x="54" y="366"/>
                  </a:lnTo>
                  <a:lnTo>
                    <a:pt x="50" y="374"/>
                  </a:lnTo>
                  <a:lnTo>
                    <a:pt x="48" y="380"/>
                  </a:lnTo>
                  <a:lnTo>
                    <a:pt x="50" y="386"/>
                  </a:lnTo>
                  <a:lnTo>
                    <a:pt x="52" y="392"/>
                  </a:lnTo>
                  <a:lnTo>
                    <a:pt x="56" y="396"/>
                  </a:lnTo>
                  <a:lnTo>
                    <a:pt x="66" y="402"/>
                  </a:lnTo>
                  <a:lnTo>
                    <a:pt x="70" y="404"/>
                  </a:lnTo>
                  <a:lnTo>
                    <a:pt x="82" y="400"/>
                  </a:lnTo>
                  <a:lnTo>
                    <a:pt x="90" y="398"/>
                  </a:lnTo>
                  <a:lnTo>
                    <a:pt x="94" y="404"/>
                  </a:lnTo>
                  <a:lnTo>
                    <a:pt x="98" y="408"/>
                  </a:lnTo>
                  <a:lnTo>
                    <a:pt x="104" y="412"/>
                  </a:lnTo>
                  <a:lnTo>
                    <a:pt x="110" y="414"/>
                  </a:lnTo>
                  <a:lnTo>
                    <a:pt x="118" y="414"/>
                  </a:lnTo>
                  <a:lnTo>
                    <a:pt x="124" y="408"/>
                  </a:lnTo>
                  <a:lnTo>
                    <a:pt x="130" y="400"/>
                  </a:lnTo>
                  <a:lnTo>
                    <a:pt x="138" y="388"/>
                  </a:lnTo>
                  <a:lnTo>
                    <a:pt x="146" y="378"/>
                  </a:lnTo>
                  <a:lnTo>
                    <a:pt x="160" y="362"/>
                  </a:lnTo>
                  <a:lnTo>
                    <a:pt x="172" y="354"/>
                  </a:lnTo>
                  <a:lnTo>
                    <a:pt x="178" y="350"/>
                  </a:lnTo>
                  <a:lnTo>
                    <a:pt x="182" y="352"/>
                  </a:lnTo>
                  <a:lnTo>
                    <a:pt x="190" y="352"/>
                  </a:lnTo>
                  <a:lnTo>
                    <a:pt x="196" y="350"/>
                  </a:lnTo>
                  <a:lnTo>
                    <a:pt x="202" y="346"/>
                  </a:lnTo>
                  <a:lnTo>
                    <a:pt x="206" y="340"/>
                  </a:lnTo>
                  <a:lnTo>
                    <a:pt x="210" y="330"/>
                  </a:lnTo>
                  <a:lnTo>
                    <a:pt x="214" y="322"/>
                  </a:lnTo>
                  <a:lnTo>
                    <a:pt x="218" y="316"/>
                  </a:lnTo>
                  <a:lnTo>
                    <a:pt x="222" y="312"/>
                  </a:lnTo>
                  <a:lnTo>
                    <a:pt x="226" y="310"/>
                  </a:lnTo>
                  <a:lnTo>
                    <a:pt x="242" y="308"/>
                  </a:lnTo>
                  <a:lnTo>
                    <a:pt x="262" y="310"/>
                  </a:lnTo>
                  <a:lnTo>
                    <a:pt x="282" y="308"/>
                  </a:lnTo>
                  <a:lnTo>
                    <a:pt x="296" y="306"/>
                  </a:lnTo>
                  <a:lnTo>
                    <a:pt x="302" y="304"/>
                  </a:lnTo>
                  <a:lnTo>
                    <a:pt x="308" y="298"/>
                  </a:lnTo>
                  <a:lnTo>
                    <a:pt x="312" y="292"/>
                  </a:lnTo>
                  <a:lnTo>
                    <a:pt x="324" y="288"/>
                  </a:lnTo>
                  <a:lnTo>
                    <a:pt x="332" y="286"/>
                  </a:lnTo>
                  <a:lnTo>
                    <a:pt x="336" y="286"/>
                  </a:lnTo>
                  <a:lnTo>
                    <a:pt x="340" y="290"/>
                  </a:lnTo>
                  <a:lnTo>
                    <a:pt x="346" y="292"/>
                  </a:lnTo>
                  <a:lnTo>
                    <a:pt x="352" y="294"/>
                  </a:lnTo>
                  <a:lnTo>
                    <a:pt x="360" y="290"/>
                  </a:lnTo>
                  <a:lnTo>
                    <a:pt x="382" y="284"/>
                  </a:lnTo>
                  <a:lnTo>
                    <a:pt x="390" y="280"/>
                  </a:lnTo>
                  <a:lnTo>
                    <a:pt x="394" y="278"/>
                  </a:lnTo>
                  <a:lnTo>
                    <a:pt x="398" y="274"/>
                  </a:lnTo>
                  <a:lnTo>
                    <a:pt x="400" y="268"/>
                  </a:lnTo>
                  <a:lnTo>
                    <a:pt x="398" y="266"/>
                  </a:lnTo>
                  <a:lnTo>
                    <a:pt x="380" y="262"/>
                  </a:lnTo>
                  <a:lnTo>
                    <a:pt x="386" y="246"/>
                  </a:lnTo>
                  <a:lnTo>
                    <a:pt x="396" y="250"/>
                  </a:lnTo>
                  <a:lnTo>
                    <a:pt x="402" y="250"/>
                  </a:lnTo>
                  <a:lnTo>
                    <a:pt x="406" y="248"/>
                  </a:lnTo>
                  <a:lnTo>
                    <a:pt x="410" y="246"/>
                  </a:lnTo>
                  <a:lnTo>
                    <a:pt x="410" y="244"/>
                  </a:lnTo>
                  <a:lnTo>
                    <a:pt x="408" y="238"/>
                  </a:lnTo>
                  <a:lnTo>
                    <a:pt x="406" y="234"/>
                  </a:lnTo>
                  <a:lnTo>
                    <a:pt x="410" y="230"/>
                  </a:lnTo>
                  <a:lnTo>
                    <a:pt x="418" y="228"/>
                  </a:lnTo>
                  <a:lnTo>
                    <a:pt x="424" y="226"/>
                  </a:lnTo>
                  <a:lnTo>
                    <a:pt x="432" y="228"/>
                  </a:lnTo>
                  <a:lnTo>
                    <a:pt x="418" y="224"/>
                  </a:lnTo>
                  <a:lnTo>
                    <a:pt x="406" y="218"/>
                  </a:lnTo>
                  <a:lnTo>
                    <a:pt x="398" y="210"/>
                  </a:lnTo>
                  <a:lnTo>
                    <a:pt x="392" y="204"/>
                  </a:lnTo>
                  <a:lnTo>
                    <a:pt x="384" y="190"/>
                  </a:lnTo>
                  <a:lnTo>
                    <a:pt x="382" y="18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105"/>
            <p:cNvSpPr/>
            <p:nvPr/>
          </p:nvSpPr>
          <p:spPr bwMode="auto">
            <a:xfrm>
              <a:off x="12710" y="7604"/>
              <a:ext cx="60" cy="70"/>
            </a:xfrm>
            <a:custGeom>
              <a:avLst/>
              <a:gdLst>
                <a:gd name="T0" fmla="*/ 12 w 12"/>
                <a:gd name="T1" fmla="*/ 8 h 14"/>
                <a:gd name="T2" fmla="*/ 12 w 12"/>
                <a:gd name="T3" fmla="*/ 8 h 14"/>
                <a:gd name="T4" fmla="*/ 10 w 12"/>
                <a:gd name="T5" fmla="*/ 12 h 14"/>
                <a:gd name="T6" fmla="*/ 6 w 12"/>
                <a:gd name="T7" fmla="*/ 14 h 14"/>
                <a:gd name="T8" fmla="*/ 6 w 12"/>
                <a:gd name="T9" fmla="*/ 14 h 14"/>
                <a:gd name="T10" fmla="*/ 2 w 12"/>
                <a:gd name="T11" fmla="*/ 12 h 14"/>
                <a:gd name="T12" fmla="*/ 0 w 12"/>
                <a:gd name="T13" fmla="*/ 8 h 14"/>
                <a:gd name="T14" fmla="*/ 0 w 12"/>
                <a:gd name="T15" fmla="*/ 8 h 14"/>
                <a:gd name="T16" fmla="*/ 2 w 12"/>
                <a:gd name="T17" fmla="*/ 2 h 14"/>
                <a:gd name="T18" fmla="*/ 6 w 12"/>
                <a:gd name="T19" fmla="*/ 0 h 14"/>
                <a:gd name="T20" fmla="*/ 6 w 12"/>
                <a:gd name="T21" fmla="*/ 0 h 14"/>
                <a:gd name="T22" fmla="*/ 10 w 12"/>
                <a:gd name="T23" fmla="*/ 2 h 14"/>
                <a:gd name="T24" fmla="*/ 12 w 12"/>
                <a:gd name="T25" fmla="*/ 8 h 14"/>
                <a:gd name="T26" fmla="*/ 12 w 12"/>
                <a:gd name="T27" fmla="*/ 8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12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106"/>
            <p:cNvSpPr/>
            <p:nvPr/>
          </p:nvSpPr>
          <p:spPr bwMode="auto">
            <a:xfrm>
              <a:off x="12670" y="7564"/>
              <a:ext cx="150" cy="150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28 w 30"/>
                <a:gd name="T5" fmla="*/ 22 h 30"/>
                <a:gd name="T6" fmla="*/ 24 w 30"/>
                <a:gd name="T7" fmla="*/ 26 h 30"/>
                <a:gd name="T8" fmla="*/ 20 w 30"/>
                <a:gd name="T9" fmla="*/ 30 h 30"/>
                <a:gd name="T10" fmla="*/ 14 w 30"/>
                <a:gd name="T11" fmla="*/ 30 h 30"/>
                <a:gd name="T12" fmla="*/ 14 w 30"/>
                <a:gd name="T13" fmla="*/ 30 h 30"/>
                <a:gd name="T14" fmla="*/ 8 w 30"/>
                <a:gd name="T15" fmla="*/ 30 h 30"/>
                <a:gd name="T16" fmla="*/ 4 w 30"/>
                <a:gd name="T17" fmla="*/ 26 h 30"/>
                <a:gd name="T18" fmla="*/ 0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0 w 30"/>
                <a:gd name="T25" fmla="*/ 10 h 30"/>
                <a:gd name="T26" fmla="*/ 4 w 30"/>
                <a:gd name="T27" fmla="*/ 4 h 30"/>
                <a:gd name="T28" fmla="*/ 8 w 30"/>
                <a:gd name="T29" fmla="*/ 2 h 30"/>
                <a:gd name="T30" fmla="*/ 14 w 30"/>
                <a:gd name="T31" fmla="*/ 0 h 30"/>
                <a:gd name="T32" fmla="*/ 14 w 30"/>
                <a:gd name="T33" fmla="*/ 0 h 30"/>
                <a:gd name="T34" fmla="*/ 20 w 30"/>
                <a:gd name="T35" fmla="*/ 2 h 30"/>
                <a:gd name="T36" fmla="*/ 24 w 30"/>
                <a:gd name="T37" fmla="*/ 4 h 30"/>
                <a:gd name="T38" fmla="*/ 28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28" y="22"/>
                  </a:lnTo>
                  <a:lnTo>
                    <a:pt x="24" y="26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10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110"/>
            <p:cNvSpPr/>
            <p:nvPr/>
          </p:nvSpPr>
          <p:spPr bwMode="auto">
            <a:xfrm>
              <a:off x="13111" y="7974"/>
              <a:ext cx="70" cy="60"/>
            </a:xfrm>
            <a:custGeom>
              <a:avLst/>
              <a:gdLst>
                <a:gd name="T0" fmla="*/ 14 w 14"/>
                <a:gd name="T1" fmla="*/ 6 h 12"/>
                <a:gd name="T2" fmla="*/ 14 w 14"/>
                <a:gd name="T3" fmla="*/ 6 h 12"/>
                <a:gd name="T4" fmla="*/ 12 w 14"/>
                <a:gd name="T5" fmla="*/ 10 h 12"/>
                <a:gd name="T6" fmla="*/ 8 w 14"/>
                <a:gd name="T7" fmla="*/ 12 h 12"/>
                <a:gd name="T8" fmla="*/ 8 w 14"/>
                <a:gd name="T9" fmla="*/ 12 h 12"/>
                <a:gd name="T10" fmla="*/ 2 w 14"/>
                <a:gd name="T11" fmla="*/ 10 h 12"/>
                <a:gd name="T12" fmla="*/ 0 w 14"/>
                <a:gd name="T13" fmla="*/ 6 h 12"/>
                <a:gd name="T14" fmla="*/ 0 w 14"/>
                <a:gd name="T15" fmla="*/ 6 h 12"/>
                <a:gd name="T16" fmla="*/ 2 w 14"/>
                <a:gd name="T17" fmla="*/ 2 h 12"/>
                <a:gd name="T18" fmla="*/ 8 w 14"/>
                <a:gd name="T19" fmla="*/ 0 h 12"/>
                <a:gd name="T20" fmla="*/ 8 w 14"/>
                <a:gd name="T21" fmla="*/ 0 h 12"/>
                <a:gd name="T22" fmla="*/ 12 w 14"/>
                <a:gd name="T23" fmla="*/ 2 h 12"/>
                <a:gd name="T24" fmla="*/ 14 w 14"/>
                <a:gd name="T25" fmla="*/ 6 h 12"/>
                <a:gd name="T26" fmla="*/ 14 w 14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lnTo>
                    <a:pt x="14" y="6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111"/>
            <p:cNvSpPr/>
            <p:nvPr/>
          </p:nvSpPr>
          <p:spPr bwMode="auto">
            <a:xfrm>
              <a:off x="13070" y="7934"/>
              <a:ext cx="150" cy="150"/>
            </a:xfrm>
            <a:custGeom>
              <a:avLst/>
              <a:gdLst>
                <a:gd name="T0" fmla="*/ 30 w 30"/>
                <a:gd name="T1" fmla="*/ 14 h 30"/>
                <a:gd name="T2" fmla="*/ 30 w 30"/>
                <a:gd name="T3" fmla="*/ 14 h 30"/>
                <a:gd name="T4" fmla="*/ 30 w 30"/>
                <a:gd name="T5" fmla="*/ 20 h 30"/>
                <a:gd name="T6" fmla="*/ 26 w 30"/>
                <a:gd name="T7" fmla="*/ 24 h 30"/>
                <a:gd name="T8" fmla="*/ 22 w 30"/>
                <a:gd name="T9" fmla="*/ 28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28 h 30"/>
                <a:gd name="T16" fmla="*/ 4 w 30"/>
                <a:gd name="T17" fmla="*/ 24 h 30"/>
                <a:gd name="T18" fmla="*/ 2 w 30"/>
                <a:gd name="T19" fmla="*/ 20 h 30"/>
                <a:gd name="T20" fmla="*/ 0 w 30"/>
                <a:gd name="T21" fmla="*/ 14 h 30"/>
                <a:gd name="T22" fmla="*/ 0 w 30"/>
                <a:gd name="T23" fmla="*/ 14 h 30"/>
                <a:gd name="T24" fmla="*/ 2 w 30"/>
                <a:gd name="T25" fmla="*/ 8 h 30"/>
                <a:gd name="T26" fmla="*/ 4 w 30"/>
                <a:gd name="T27" fmla="*/ 4 h 30"/>
                <a:gd name="T28" fmla="*/ 10 w 30"/>
                <a:gd name="T29" fmla="*/ 0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0 h 30"/>
                <a:gd name="T36" fmla="*/ 26 w 30"/>
                <a:gd name="T37" fmla="*/ 4 h 30"/>
                <a:gd name="T38" fmla="*/ 30 w 30"/>
                <a:gd name="T39" fmla="*/ 8 h 30"/>
                <a:gd name="T40" fmla="*/ 30 w 30"/>
                <a:gd name="T41" fmla="*/ 14 h 30"/>
                <a:gd name="T42" fmla="*/ 30 w 30"/>
                <a:gd name="T43" fmla="*/ 14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lnTo>
                    <a:pt x="30" y="14"/>
                  </a:lnTo>
                  <a:lnTo>
                    <a:pt x="30" y="20"/>
                  </a:lnTo>
                  <a:lnTo>
                    <a:pt x="26" y="24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0" y="14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115"/>
            <p:cNvSpPr/>
            <p:nvPr/>
          </p:nvSpPr>
          <p:spPr bwMode="auto">
            <a:xfrm>
              <a:off x="12079" y="8596"/>
              <a:ext cx="70" cy="70"/>
            </a:xfrm>
            <a:custGeom>
              <a:avLst/>
              <a:gdLst>
                <a:gd name="T0" fmla="*/ 14 w 14"/>
                <a:gd name="T1" fmla="*/ 8 h 14"/>
                <a:gd name="T2" fmla="*/ 14 w 14"/>
                <a:gd name="T3" fmla="*/ 8 h 14"/>
                <a:gd name="T4" fmla="*/ 12 w 14"/>
                <a:gd name="T5" fmla="*/ 12 h 14"/>
                <a:gd name="T6" fmla="*/ 8 w 14"/>
                <a:gd name="T7" fmla="*/ 14 h 14"/>
                <a:gd name="T8" fmla="*/ 8 w 14"/>
                <a:gd name="T9" fmla="*/ 14 h 14"/>
                <a:gd name="T10" fmla="*/ 2 w 14"/>
                <a:gd name="T11" fmla="*/ 12 h 14"/>
                <a:gd name="T12" fmla="*/ 0 w 14"/>
                <a:gd name="T13" fmla="*/ 8 h 14"/>
                <a:gd name="T14" fmla="*/ 0 w 14"/>
                <a:gd name="T15" fmla="*/ 8 h 14"/>
                <a:gd name="T16" fmla="*/ 2 w 14"/>
                <a:gd name="T17" fmla="*/ 2 h 14"/>
                <a:gd name="T18" fmla="*/ 8 w 14"/>
                <a:gd name="T19" fmla="*/ 0 h 14"/>
                <a:gd name="T20" fmla="*/ 8 w 14"/>
                <a:gd name="T21" fmla="*/ 0 h 14"/>
                <a:gd name="T22" fmla="*/ 12 w 14"/>
                <a:gd name="T23" fmla="*/ 2 h 14"/>
                <a:gd name="T24" fmla="*/ 14 w 14"/>
                <a:gd name="T25" fmla="*/ 8 h 14"/>
                <a:gd name="T26" fmla="*/ 14 w 14"/>
                <a:gd name="T27" fmla="*/ 8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116"/>
            <p:cNvSpPr/>
            <p:nvPr/>
          </p:nvSpPr>
          <p:spPr bwMode="auto">
            <a:xfrm>
              <a:off x="12039" y="8556"/>
              <a:ext cx="150" cy="150"/>
            </a:xfrm>
            <a:custGeom>
              <a:avLst/>
              <a:gdLst>
                <a:gd name="T0" fmla="*/ 30 w 30"/>
                <a:gd name="T1" fmla="*/ 16 h 30"/>
                <a:gd name="T2" fmla="*/ 30 w 30"/>
                <a:gd name="T3" fmla="*/ 16 h 30"/>
                <a:gd name="T4" fmla="*/ 30 w 30"/>
                <a:gd name="T5" fmla="*/ 22 h 30"/>
                <a:gd name="T6" fmla="*/ 26 w 30"/>
                <a:gd name="T7" fmla="*/ 26 h 30"/>
                <a:gd name="T8" fmla="*/ 22 w 30"/>
                <a:gd name="T9" fmla="*/ 28 h 30"/>
                <a:gd name="T10" fmla="*/ 16 w 30"/>
                <a:gd name="T11" fmla="*/ 30 h 30"/>
                <a:gd name="T12" fmla="*/ 16 w 30"/>
                <a:gd name="T13" fmla="*/ 30 h 30"/>
                <a:gd name="T14" fmla="*/ 10 w 30"/>
                <a:gd name="T15" fmla="*/ 28 h 30"/>
                <a:gd name="T16" fmla="*/ 4 w 30"/>
                <a:gd name="T17" fmla="*/ 26 h 30"/>
                <a:gd name="T18" fmla="*/ 2 w 30"/>
                <a:gd name="T19" fmla="*/ 22 h 30"/>
                <a:gd name="T20" fmla="*/ 0 w 30"/>
                <a:gd name="T21" fmla="*/ 16 h 30"/>
                <a:gd name="T22" fmla="*/ 0 w 30"/>
                <a:gd name="T23" fmla="*/ 16 h 30"/>
                <a:gd name="T24" fmla="*/ 2 w 30"/>
                <a:gd name="T25" fmla="*/ 10 h 30"/>
                <a:gd name="T26" fmla="*/ 4 w 30"/>
                <a:gd name="T27" fmla="*/ 4 h 30"/>
                <a:gd name="T28" fmla="*/ 10 w 30"/>
                <a:gd name="T29" fmla="*/ 2 h 30"/>
                <a:gd name="T30" fmla="*/ 16 w 30"/>
                <a:gd name="T31" fmla="*/ 0 h 30"/>
                <a:gd name="T32" fmla="*/ 16 w 30"/>
                <a:gd name="T33" fmla="*/ 0 h 30"/>
                <a:gd name="T34" fmla="*/ 22 w 30"/>
                <a:gd name="T35" fmla="*/ 2 h 30"/>
                <a:gd name="T36" fmla="*/ 26 w 30"/>
                <a:gd name="T37" fmla="*/ 4 h 30"/>
                <a:gd name="T38" fmla="*/ 30 w 30"/>
                <a:gd name="T39" fmla="*/ 10 h 30"/>
                <a:gd name="T40" fmla="*/ 30 w 30"/>
                <a:gd name="T41" fmla="*/ 16 h 30"/>
                <a:gd name="T42" fmla="*/ 30 w 30"/>
                <a:gd name="T43" fmla="*/ 1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0">
                  <a:moveTo>
                    <a:pt x="30" y="16"/>
                  </a:moveTo>
                  <a:lnTo>
                    <a:pt x="30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6" y="30"/>
                  </a:lnTo>
                  <a:lnTo>
                    <a:pt x="10" y="28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6"/>
                  </a:lnTo>
                  <a:close/>
                </a:path>
              </a:pathLst>
            </a:custGeom>
            <a:noFill/>
            <a:ln w="6350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123"/>
            <p:cNvSpPr/>
            <p:nvPr/>
          </p:nvSpPr>
          <p:spPr bwMode="auto">
            <a:xfrm>
              <a:off x="10826" y="7814"/>
              <a:ext cx="90" cy="90"/>
            </a:xfrm>
            <a:custGeom>
              <a:avLst/>
              <a:gdLst>
                <a:gd name="T0" fmla="*/ 18 w 18"/>
                <a:gd name="T1" fmla="*/ 10 h 18"/>
                <a:gd name="T2" fmla="*/ 18 w 18"/>
                <a:gd name="T3" fmla="*/ 10 h 18"/>
                <a:gd name="T4" fmla="*/ 18 w 18"/>
                <a:gd name="T5" fmla="*/ 12 h 18"/>
                <a:gd name="T6" fmla="*/ 16 w 18"/>
                <a:gd name="T7" fmla="*/ 16 h 18"/>
                <a:gd name="T8" fmla="*/ 14 w 18"/>
                <a:gd name="T9" fmla="*/ 18 h 18"/>
                <a:gd name="T10" fmla="*/ 10 w 18"/>
                <a:gd name="T11" fmla="*/ 18 h 18"/>
                <a:gd name="T12" fmla="*/ 10 w 18"/>
                <a:gd name="T13" fmla="*/ 18 h 18"/>
                <a:gd name="T14" fmla="*/ 6 w 18"/>
                <a:gd name="T15" fmla="*/ 18 h 18"/>
                <a:gd name="T16" fmla="*/ 4 w 18"/>
                <a:gd name="T17" fmla="*/ 16 h 18"/>
                <a:gd name="T18" fmla="*/ 2 w 18"/>
                <a:gd name="T19" fmla="*/ 12 h 18"/>
                <a:gd name="T20" fmla="*/ 0 w 18"/>
                <a:gd name="T21" fmla="*/ 10 h 18"/>
                <a:gd name="T22" fmla="*/ 0 w 18"/>
                <a:gd name="T23" fmla="*/ 10 h 18"/>
                <a:gd name="T24" fmla="*/ 2 w 18"/>
                <a:gd name="T25" fmla="*/ 6 h 18"/>
                <a:gd name="T26" fmla="*/ 4 w 18"/>
                <a:gd name="T27" fmla="*/ 2 h 18"/>
                <a:gd name="T28" fmla="*/ 6 w 18"/>
                <a:gd name="T29" fmla="*/ 0 h 18"/>
                <a:gd name="T30" fmla="*/ 10 w 18"/>
                <a:gd name="T31" fmla="*/ 0 h 18"/>
                <a:gd name="T32" fmla="*/ 10 w 18"/>
                <a:gd name="T33" fmla="*/ 0 h 18"/>
                <a:gd name="T34" fmla="*/ 14 w 18"/>
                <a:gd name="T35" fmla="*/ 0 h 18"/>
                <a:gd name="T36" fmla="*/ 16 w 18"/>
                <a:gd name="T37" fmla="*/ 2 h 18"/>
                <a:gd name="T38" fmla="*/ 18 w 18"/>
                <a:gd name="T39" fmla="*/ 6 h 18"/>
                <a:gd name="T40" fmla="*/ 18 w 18"/>
                <a:gd name="T41" fmla="*/ 10 h 18"/>
                <a:gd name="T42" fmla="*/ 18 w 18"/>
                <a:gd name="T43" fmla="*/ 10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18">
                  <a:moveTo>
                    <a:pt x="18" y="10"/>
                  </a:moveTo>
                  <a:lnTo>
                    <a:pt x="18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E60012"/>
            </a:solidFill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文本框 123"/>
            <p:cNvSpPr txBox="1"/>
            <p:nvPr/>
          </p:nvSpPr>
          <p:spPr>
            <a:xfrm>
              <a:off x="8707" y="626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荆门市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文本框 124"/>
            <p:cNvSpPr txBox="1"/>
            <p:nvPr/>
          </p:nvSpPr>
          <p:spPr>
            <a:xfrm>
              <a:off x="6628" y="415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十堰市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文本框 125"/>
            <p:cNvSpPr txBox="1"/>
            <p:nvPr/>
          </p:nvSpPr>
          <p:spPr>
            <a:xfrm>
              <a:off x="5967" y="5564"/>
              <a:ext cx="1411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神农架林区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文本框 126"/>
            <p:cNvSpPr txBox="1"/>
            <p:nvPr/>
          </p:nvSpPr>
          <p:spPr>
            <a:xfrm>
              <a:off x="8470" y="4989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襄阳市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文本框 127"/>
            <p:cNvSpPr txBox="1"/>
            <p:nvPr/>
          </p:nvSpPr>
          <p:spPr>
            <a:xfrm>
              <a:off x="10156" y="507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随州市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文本框 128"/>
            <p:cNvSpPr txBox="1"/>
            <p:nvPr/>
          </p:nvSpPr>
          <p:spPr>
            <a:xfrm>
              <a:off x="12684" y="814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黄石市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文本框 130"/>
            <p:cNvSpPr txBox="1"/>
            <p:nvPr/>
          </p:nvSpPr>
          <p:spPr>
            <a:xfrm>
              <a:off x="12873" y="708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黄冈市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文本框 132"/>
            <p:cNvSpPr txBox="1"/>
            <p:nvPr/>
          </p:nvSpPr>
          <p:spPr>
            <a:xfrm>
              <a:off x="12248" y="7574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鄂州市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文本框 133"/>
            <p:cNvSpPr txBox="1"/>
            <p:nvPr/>
          </p:nvSpPr>
          <p:spPr>
            <a:xfrm>
              <a:off x="11785" y="6846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武汉市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文本框 134"/>
            <p:cNvSpPr txBox="1"/>
            <p:nvPr/>
          </p:nvSpPr>
          <p:spPr>
            <a:xfrm>
              <a:off x="10880" y="6383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孝感市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文本框 135"/>
            <p:cNvSpPr txBox="1"/>
            <p:nvPr/>
          </p:nvSpPr>
          <p:spPr>
            <a:xfrm>
              <a:off x="9982" y="728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天门市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文本框 136"/>
            <p:cNvSpPr txBox="1"/>
            <p:nvPr/>
          </p:nvSpPr>
          <p:spPr>
            <a:xfrm>
              <a:off x="10412" y="7820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仙桃市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文本框 137"/>
            <p:cNvSpPr txBox="1"/>
            <p:nvPr/>
          </p:nvSpPr>
          <p:spPr>
            <a:xfrm>
              <a:off x="9434" y="7717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潜江市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文本框 138"/>
            <p:cNvSpPr txBox="1"/>
            <p:nvPr/>
          </p:nvSpPr>
          <p:spPr>
            <a:xfrm>
              <a:off x="8607" y="7998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荆州市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文本框 139"/>
            <p:cNvSpPr txBox="1"/>
            <p:nvPr/>
          </p:nvSpPr>
          <p:spPr>
            <a:xfrm>
              <a:off x="11638" y="8635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咸宁市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文本框 140"/>
            <p:cNvSpPr txBox="1"/>
            <p:nvPr/>
          </p:nvSpPr>
          <p:spPr>
            <a:xfrm>
              <a:off x="7417" y="6861"/>
              <a:ext cx="113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宜昌市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文本框 141"/>
            <p:cNvSpPr txBox="1"/>
            <p:nvPr/>
          </p:nvSpPr>
          <p:spPr>
            <a:xfrm>
              <a:off x="3951" y="8234"/>
              <a:ext cx="2584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恩施土家族苗族自治州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7" name="矩形 66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湖北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组合 47"/>
          <p:cNvGrpSpPr/>
          <p:nvPr/>
        </p:nvGrpSpPr>
        <p:grpSpPr>
          <a:xfrm>
            <a:off x="4032885" y="1584325"/>
            <a:ext cx="3924300" cy="5760720"/>
            <a:chOff x="6351" y="2495"/>
            <a:chExt cx="6180" cy="9072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6351" y="2495"/>
              <a:ext cx="6180" cy="9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6424" y="2568"/>
              <a:ext cx="3398" cy="2738"/>
            </a:xfrm>
            <a:custGeom>
              <a:avLst/>
              <a:gdLst>
                <a:gd name="T0" fmla="*/ 1524 w 1618"/>
                <a:gd name="T1" fmla="*/ 310 h 1304"/>
                <a:gd name="T2" fmla="*/ 1524 w 1618"/>
                <a:gd name="T3" fmla="*/ 279 h 1304"/>
                <a:gd name="T4" fmla="*/ 1514 w 1618"/>
                <a:gd name="T5" fmla="*/ 244 h 1304"/>
                <a:gd name="T6" fmla="*/ 1573 w 1618"/>
                <a:gd name="T7" fmla="*/ 162 h 1304"/>
                <a:gd name="T8" fmla="*/ 1604 w 1618"/>
                <a:gd name="T9" fmla="*/ 96 h 1304"/>
                <a:gd name="T10" fmla="*/ 1604 w 1618"/>
                <a:gd name="T11" fmla="*/ 37 h 1304"/>
                <a:gd name="T12" fmla="*/ 1528 w 1618"/>
                <a:gd name="T13" fmla="*/ 6 h 1304"/>
                <a:gd name="T14" fmla="*/ 1487 w 1618"/>
                <a:gd name="T15" fmla="*/ 10 h 1304"/>
                <a:gd name="T16" fmla="*/ 1331 w 1618"/>
                <a:gd name="T17" fmla="*/ 155 h 1304"/>
                <a:gd name="T18" fmla="*/ 1293 w 1618"/>
                <a:gd name="T19" fmla="*/ 224 h 1304"/>
                <a:gd name="T20" fmla="*/ 1231 w 1618"/>
                <a:gd name="T21" fmla="*/ 248 h 1304"/>
                <a:gd name="T22" fmla="*/ 1138 w 1618"/>
                <a:gd name="T23" fmla="*/ 282 h 1304"/>
                <a:gd name="T24" fmla="*/ 1045 w 1618"/>
                <a:gd name="T25" fmla="*/ 345 h 1304"/>
                <a:gd name="T26" fmla="*/ 893 w 1618"/>
                <a:gd name="T27" fmla="*/ 313 h 1304"/>
                <a:gd name="T28" fmla="*/ 824 w 1618"/>
                <a:gd name="T29" fmla="*/ 338 h 1304"/>
                <a:gd name="T30" fmla="*/ 734 w 1618"/>
                <a:gd name="T31" fmla="*/ 493 h 1304"/>
                <a:gd name="T32" fmla="*/ 686 w 1618"/>
                <a:gd name="T33" fmla="*/ 510 h 1304"/>
                <a:gd name="T34" fmla="*/ 600 w 1618"/>
                <a:gd name="T35" fmla="*/ 493 h 1304"/>
                <a:gd name="T36" fmla="*/ 624 w 1618"/>
                <a:gd name="T37" fmla="*/ 558 h 1304"/>
                <a:gd name="T38" fmla="*/ 565 w 1618"/>
                <a:gd name="T39" fmla="*/ 603 h 1304"/>
                <a:gd name="T40" fmla="*/ 514 w 1618"/>
                <a:gd name="T41" fmla="*/ 648 h 1304"/>
                <a:gd name="T42" fmla="*/ 465 w 1618"/>
                <a:gd name="T43" fmla="*/ 679 h 1304"/>
                <a:gd name="T44" fmla="*/ 510 w 1618"/>
                <a:gd name="T45" fmla="*/ 697 h 1304"/>
                <a:gd name="T46" fmla="*/ 476 w 1618"/>
                <a:gd name="T47" fmla="*/ 755 h 1304"/>
                <a:gd name="T48" fmla="*/ 403 w 1618"/>
                <a:gd name="T49" fmla="*/ 766 h 1304"/>
                <a:gd name="T50" fmla="*/ 307 w 1618"/>
                <a:gd name="T51" fmla="*/ 807 h 1304"/>
                <a:gd name="T52" fmla="*/ 182 w 1618"/>
                <a:gd name="T53" fmla="*/ 855 h 1304"/>
                <a:gd name="T54" fmla="*/ 138 w 1618"/>
                <a:gd name="T55" fmla="*/ 876 h 1304"/>
                <a:gd name="T56" fmla="*/ 127 w 1618"/>
                <a:gd name="T57" fmla="*/ 952 h 1304"/>
                <a:gd name="T58" fmla="*/ 48 w 1618"/>
                <a:gd name="T59" fmla="*/ 979 h 1304"/>
                <a:gd name="T60" fmla="*/ 0 w 1618"/>
                <a:gd name="T61" fmla="*/ 1204 h 1304"/>
                <a:gd name="T62" fmla="*/ 34 w 1618"/>
                <a:gd name="T63" fmla="*/ 1200 h 1304"/>
                <a:gd name="T64" fmla="*/ 62 w 1618"/>
                <a:gd name="T65" fmla="*/ 1204 h 1304"/>
                <a:gd name="T66" fmla="*/ 117 w 1618"/>
                <a:gd name="T67" fmla="*/ 1252 h 1304"/>
                <a:gd name="T68" fmla="*/ 165 w 1618"/>
                <a:gd name="T69" fmla="*/ 1255 h 1304"/>
                <a:gd name="T70" fmla="*/ 241 w 1618"/>
                <a:gd name="T71" fmla="*/ 1259 h 1304"/>
                <a:gd name="T72" fmla="*/ 338 w 1618"/>
                <a:gd name="T73" fmla="*/ 1290 h 1304"/>
                <a:gd name="T74" fmla="*/ 414 w 1618"/>
                <a:gd name="T75" fmla="*/ 1238 h 1304"/>
                <a:gd name="T76" fmla="*/ 451 w 1618"/>
                <a:gd name="T77" fmla="*/ 1262 h 1304"/>
                <a:gd name="T78" fmla="*/ 534 w 1618"/>
                <a:gd name="T79" fmla="*/ 1228 h 1304"/>
                <a:gd name="T80" fmla="*/ 607 w 1618"/>
                <a:gd name="T81" fmla="*/ 1193 h 1304"/>
                <a:gd name="T82" fmla="*/ 621 w 1618"/>
                <a:gd name="T83" fmla="*/ 1038 h 1304"/>
                <a:gd name="T84" fmla="*/ 693 w 1618"/>
                <a:gd name="T85" fmla="*/ 955 h 1304"/>
                <a:gd name="T86" fmla="*/ 862 w 1618"/>
                <a:gd name="T87" fmla="*/ 914 h 1304"/>
                <a:gd name="T88" fmla="*/ 1000 w 1618"/>
                <a:gd name="T89" fmla="*/ 931 h 1304"/>
                <a:gd name="T90" fmla="*/ 1131 w 1618"/>
                <a:gd name="T91" fmla="*/ 955 h 1304"/>
                <a:gd name="T92" fmla="*/ 1166 w 1618"/>
                <a:gd name="T93" fmla="*/ 852 h 1304"/>
                <a:gd name="T94" fmla="*/ 1280 w 1618"/>
                <a:gd name="T95" fmla="*/ 714 h 1304"/>
                <a:gd name="T96" fmla="*/ 1359 w 1618"/>
                <a:gd name="T97" fmla="*/ 693 h 1304"/>
                <a:gd name="T98" fmla="*/ 1428 w 1618"/>
                <a:gd name="T99" fmla="*/ 721 h 1304"/>
                <a:gd name="T100" fmla="*/ 1476 w 1618"/>
                <a:gd name="T101" fmla="*/ 724 h 1304"/>
                <a:gd name="T102" fmla="*/ 1500 w 1618"/>
                <a:gd name="T103" fmla="*/ 645 h 1304"/>
                <a:gd name="T104" fmla="*/ 1542 w 1618"/>
                <a:gd name="T105" fmla="*/ 593 h 1304"/>
                <a:gd name="T106" fmla="*/ 1497 w 1618"/>
                <a:gd name="T107" fmla="*/ 507 h 1304"/>
                <a:gd name="T108" fmla="*/ 1435 w 1618"/>
                <a:gd name="T109" fmla="*/ 355 h 1304"/>
                <a:gd name="T110" fmla="*/ 1466 w 1618"/>
                <a:gd name="T111" fmla="*/ 341 h 13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18" h="1304">
                  <a:moveTo>
                    <a:pt x="1466" y="341"/>
                  </a:moveTo>
                  <a:lnTo>
                    <a:pt x="1466" y="341"/>
                  </a:lnTo>
                  <a:lnTo>
                    <a:pt x="1487" y="338"/>
                  </a:lnTo>
                  <a:lnTo>
                    <a:pt x="1507" y="324"/>
                  </a:lnTo>
                  <a:lnTo>
                    <a:pt x="1524" y="310"/>
                  </a:lnTo>
                  <a:lnTo>
                    <a:pt x="1518" y="307"/>
                  </a:lnTo>
                  <a:lnTo>
                    <a:pt x="1514" y="303"/>
                  </a:lnTo>
                  <a:lnTo>
                    <a:pt x="1514" y="296"/>
                  </a:lnTo>
                  <a:lnTo>
                    <a:pt x="1518" y="282"/>
                  </a:lnTo>
                  <a:lnTo>
                    <a:pt x="1524" y="279"/>
                  </a:lnTo>
                  <a:lnTo>
                    <a:pt x="1531" y="276"/>
                  </a:lnTo>
                  <a:lnTo>
                    <a:pt x="1524" y="272"/>
                  </a:lnTo>
                  <a:lnTo>
                    <a:pt x="1521" y="265"/>
                  </a:lnTo>
                  <a:lnTo>
                    <a:pt x="1514" y="255"/>
                  </a:lnTo>
                  <a:lnTo>
                    <a:pt x="1514" y="244"/>
                  </a:lnTo>
                  <a:lnTo>
                    <a:pt x="1518" y="224"/>
                  </a:lnTo>
                  <a:lnTo>
                    <a:pt x="1524" y="200"/>
                  </a:lnTo>
                  <a:lnTo>
                    <a:pt x="1545" y="165"/>
                  </a:lnTo>
                  <a:lnTo>
                    <a:pt x="1556" y="165"/>
                  </a:lnTo>
                  <a:lnTo>
                    <a:pt x="1573" y="162"/>
                  </a:lnTo>
                  <a:lnTo>
                    <a:pt x="1583" y="155"/>
                  </a:lnTo>
                  <a:lnTo>
                    <a:pt x="1593" y="148"/>
                  </a:lnTo>
                  <a:lnTo>
                    <a:pt x="1597" y="134"/>
                  </a:lnTo>
                  <a:lnTo>
                    <a:pt x="1597" y="117"/>
                  </a:lnTo>
                  <a:lnTo>
                    <a:pt x="1604" y="96"/>
                  </a:lnTo>
                  <a:lnTo>
                    <a:pt x="1618" y="62"/>
                  </a:lnTo>
                  <a:lnTo>
                    <a:pt x="1618" y="44"/>
                  </a:lnTo>
                  <a:lnTo>
                    <a:pt x="1618" y="41"/>
                  </a:lnTo>
                  <a:lnTo>
                    <a:pt x="1614" y="37"/>
                  </a:lnTo>
                  <a:lnTo>
                    <a:pt x="1611" y="34"/>
                  </a:lnTo>
                  <a:lnTo>
                    <a:pt x="1604" y="37"/>
                  </a:lnTo>
                  <a:lnTo>
                    <a:pt x="1583" y="55"/>
                  </a:lnTo>
                  <a:lnTo>
                    <a:pt x="1566" y="62"/>
                  </a:lnTo>
                  <a:lnTo>
                    <a:pt x="1559" y="48"/>
                  </a:lnTo>
                  <a:lnTo>
                    <a:pt x="1542" y="20"/>
                  </a:lnTo>
                  <a:lnTo>
                    <a:pt x="1528" y="6"/>
                  </a:lnTo>
                  <a:lnTo>
                    <a:pt x="1514" y="0"/>
                  </a:lnTo>
                  <a:lnTo>
                    <a:pt x="1507" y="0"/>
                  </a:lnTo>
                  <a:lnTo>
                    <a:pt x="1500" y="0"/>
                  </a:lnTo>
                  <a:lnTo>
                    <a:pt x="1493" y="6"/>
                  </a:lnTo>
                  <a:lnTo>
                    <a:pt x="1487" y="10"/>
                  </a:lnTo>
                  <a:lnTo>
                    <a:pt x="1400" y="106"/>
                  </a:lnTo>
                  <a:lnTo>
                    <a:pt x="1373" y="138"/>
                  </a:lnTo>
                  <a:lnTo>
                    <a:pt x="1362" y="141"/>
                  </a:lnTo>
                  <a:lnTo>
                    <a:pt x="1345" y="148"/>
                  </a:lnTo>
                  <a:lnTo>
                    <a:pt x="1331" y="155"/>
                  </a:lnTo>
                  <a:lnTo>
                    <a:pt x="1321" y="162"/>
                  </a:lnTo>
                  <a:lnTo>
                    <a:pt x="1314" y="172"/>
                  </a:lnTo>
                  <a:lnTo>
                    <a:pt x="1307" y="182"/>
                  </a:lnTo>
                  <a:lnTo>
                    <a:pt x="1297" y="210"/>
                  </a:lnTo>
                  <a:lnTo>
                    <a:pt x="1293" y="224"/>
                  </a:lnTo>
                  <a:lnTo>
                    <a:pt x="1286" y="234"/>
                  </a:lnTo>
                  <a:lnTo>
                    <a:pt x="1280" y="244"/>
                  </a:lnTo>
                  <a:lnTo>
                    <a:pt x="1269" y="248"/>
                  </a:lnTo>
                  <a:lnTo>
                    <a:pt x="1252" y="251"/>
                  </a:lnTo>
                  <a:lnTo>
                    <a:pt x="1231" y="248"/>
                  </a:lnTo>
                  <a:lnTo>
                    <a:pt x="1207" y="244"/>
                  </a:lnTo>
                  <a:lnTo>
                    <a:pt x="1190" y="244"/>
                  </a:lnTo>
                  <a:lnTo>
                    <a:pt x="1176" y="248"/>
                  </a:lnTo>
                  <a:lnTo>
                    <a:pt x="1162" y="255"/>
                  </a:lnTo>
                  <a:lnTo>
                    <a:pt x="1152" y="269"/>
                  </a:lnTo>
                  <a:lnTo>
                    <a:pt x="1138" y="282"/>
                  </a:lnTo>
                  <a:lnTo>
                    <a:pt x="1117" y="327"/>
                  </a:lnTo>
                  <a:lnTo>
                    <a:pt x="1107" y="331"/>
                  </a:lnTo>
                  <a:lnTo>
                    <a:pt x="1083" y="341"/>
                  </a:lnTo>
                  <a:lnTo>
                    <a:pt x="1066" y="345"/>
                  </a:lnTo>
                  <a:lnTo>
                    <a:pt x="1045" y="345"/>
                  </a:lnTo>
                  <a:lnTo>
                    <a:pt x="1021" y="341"/>
                  </a:lnTo>
                  <a:lnTo>
                    <a:pt x="993" y="331"/>
                  </a:lnTo>
                  <a:lnTo>
                    <a:pt x="972" y="327"/>
                  </a:lnTo>
                  <a:lnTo>
                    <a:pt x="921" y="317"/>
                  </a:lnTo>
                  <a:lnTo>
                    <a:pt x="893" y="313"/>
                  </a:lnTo>
                  <a:lnTo>
                    <a:pt x="865" y="313"/>
                  </a:lnTo>
                  <a:lnTo>
                    <a:pt x="845" y="313"/>
                  </a:lnTo>
                  <a:lnTo>
                    <a:pt x="841" y="317"/>
                  </a:lnTo>
                  <a:lnTo>
                    <a:pt x="834" y="320"/>
                  </a:lnTo>
                  <a:lnTo>
                    <a:pt x="824" y="338"/>
                  </a:lnTo>
                  <a:lnTo>
                    <a:pt x="810" y="348"/>
                  </a:lnTo>
                  <a:lnTo>
                    <a:pt x="793" y="358"/>
                  </a:lnTo>
                  <a:lnTo>
                    <a:pt x="793" y="393"/>
                  </a:lnTo>
                  <a:lnTo>
                    <a:pt x="772" y="403"/>
                  </a:lnTo>
                  <a:lnTo>
                    <a:pt x="779" y="434"/>
                  </a:lnTo>
                  <a:lnTo>
                    <a:pt x="734" y="493"/>
                  </a:lnTo>
                  <a:lnTo>
                    <a:pt x="717" y="503"/>
                  </a:lnTo>
                  <a:lnTo>
                    <a:pt x="710" y="507"/>
                  </a:lnTo>
                  <a:lnTo>
                    <a:pt x="700" y="514"/>
                  </a:lnTo>
                  <a:lnTo>
                    <a:pt x="693" y="514"/>
                  </a:lnTo>
                  <a:lnTo>
                    <a:pt x="686" y="510"/>
                  </a:lnTo>
                  <a:lnTo>
                    <a:pt x="683" y="507"/>
                  </a:lnTo>
                  <a:lnTo>
                    <a:pt x="676" y="496"/>
                  </a:lnTo>
                  <a:lnTo>
                    <a:pt x="645" y="507"/>
                  </a:lnTo>
                  <a:lnTo>
                    <a:pt x="607" y="486"/>
                  </a:lnTo>
                  <a:lnTo>
                    <a:pt x="600" y="493"/>
                  </a:lnTo>
                  <a:lnTo>
                    <a:pt x="589" y="500"/>
                  </a:lnTo>
                  <a:lnTo>
                    <a:pt x="583" y="507"/>
                  </a:lnTo>
                  <a:lnTo>
                    <a:pt x="583" y="514"/>
                  </a:lnTo>
                  <a:lnTo>
                    <a:pt x="589" y="521"/>
                  </a:lnTo>
                  <a:lnTo>
                    <a:pt x="603" y="524"/>
                  </a:lnTo>
                  <a:lnTo>
                    <a:pt x="624" y="558"/>
                  </a:lnTo>
                  <a:lnTo>
                    <a:pt x="655" y="558"/>
                  </a:lnTo>
                  <a:lnTo>
                    <a:pt x="648" y="617"/>
                  </a:lnTo>
                  <a:lnTo>
                    <a:pt x="600" y="624"/>
                  </a:lnTo>
                  <a:lnTo>
                    <a:pt x="600" y="596"/>
                  </a:lnTo>
                  <a:lnTo>
                    <a:pt x="565" y="603"/>
                  </a:lnTo>
                  <a:lnTo>
                    <a:pt x="555" y="603"/>
                  </a:lnTo>
                  <a:lnTo>
                    <a:pt x="538" y="603"/>
                  </a:lnTo>
                  <a:lnTo>
                    <a:pt x="527" y="610"/>
                  </a:lnTo>
                  <a:lnTo>
                    <a:pt x="517" y="617"/>
                  </a:lnTo>
                  <a:lnTo>
                    <a:pt x="514" y="631"/>
                  </a:lnTo>
                  <a:lnTo>
                    <a:pt x="514" y="648"/>
                  </a:lnTo>
                  <a:lnTo>
                    <a:pt x="486" y="648"/>
                  </a:lnTo>
                  <a:lnTo>
                    <a:pt x="479" y="652"/>
                  </a:lnTo>
                  <a:lnTo>
                    <a:pt x="469" y="665"/>
                  </a:lnTo>
                  <a:lnTo>
                    <a:pt x="465" y="672"/>
                  </a:lnTo>
                  <a:lnTo>
                    <a:pt x="465" y="679"/>
                  </a:lnTo>
                  <a:lnTo>
                    <a:pt x="472" y="686"/>
                  </a:lnTo>
                  <a:lnTo>
                    <a:pt x="486" y="690"/>
                  </a:lnTo>
                  <a:lnTo>
                    <a:pt x="493" y="690"/>
                  </a:lnTo>
                  <a:lnTo>
                    <a:pt x="507" y="693"/>
                  </a:lnTo>
                  <a:lnTo>
                    <a:pt x="510" y="697"/>
                  </a:lnTo>
                  <a:lnTo>
                    <a:pt x="514" y="703"/>
                  </a:lnTo>
                  <a:lnTo>
                    <a:pt x="510" y="714"/>
                  </a:lnTo>
                  <a:lnTo>
                    <a:pt x="503" y="728"/>
                  </a:lnTo>
                  <a:lnTo>
                    <a:pt x="489" y="745"/>
                  </a:lnTo>
                  <a:lnTo>
                    <a:pt x="476" y="755"/>
                  </a:lnTo>
                  <a:lnTo>
                    <a:pt x="462" y="762"/>
                  </a:lnTo>
                  <a:lnTo>
                    <a:pt x="448" y="766"/>
                  </a:lnTo>
                  <a:lnTo>
                    <a:pt x="424" y="769"/>
                  </a:lnTo>
                  <a:lnTo>
                    <a:pt x="414" y="769"/>
                  </a:lnTo>
                  <a:lnTo>
                    <a:pt x="403" y="766"/>
                  </a:lnTo>
                  <a:lnTo>
                    <a:pt x="389" y="766"/>
                  </a:lnTo>
                  <a:lnTo>
                    <a:pt x="376" y="766"/>
                  </a:lnTo>
                  <a:lnTo>
                    <a:pt x="362" y="769"/>
                  </a:lnTo>
                  <a:lnTo>
                    <a:pt x="345" y="776"/>
                  </a:lnTo>
                  <a:lnTo>
                    <a:pt x="324" y="790"/>
                  </a:lnTo>
                  <a:lnTo>
                    <a:pt x="307" y="807"/>
                  </a:lnTo>
                  <a:lnTo>
                    <a:pt x="289" y="828"/>
                  </a:lnTo>
                  <a:lnTo>
                    <a:pt x="269" y="838"/>
                  </a:lnTo>
                  <a:lnTo>
                    <a:pt x="244" y="848"/>
                  </a:lnTo>
                  <a:lnTo>
                    <a:pt x="220" y="852"/>
                  </a:lnTo>
                  <a:lnTo>
                    <a:pt x="182" y="855"/>
                  </a:lnTo>
                  <a:lnTo>
                    <a:pt x="165" y="855"/>
                  </a:lnTo>
                  <a:lnTo>
                    <a:pt x="162" y="855"/>
                  </a:lnTo>
                  <a:lnTo>
                    <a:pt x="148" y="859"/>
                  </a:lnTo>
                  <a:lnTo>
                    <a:pt x="144" y="866"/>
                  </a:lnTo>
                  <a:lnTo>
                    <a:pt x="138" y="876"/>
                  </a:lnTo>
                  <a:lnTo>
                    <a:pt x="134" y="886"/>
                  </a:lnTo>
                  <a:lnTo>
                    <a:pt x="134" y="904"/>
                  </a:lnTo>
                  <a:lnTo>
                    <a:pt x="131" y="935"/>
                  </a:lnTo>
                  <a:lnTo>
                    <a:pt x="131" y="945"/>
                  </a:lnTo>
                  <a:lnTo>
                    <a:pt x="127" y="952"/>
                  </a:lnTo>
                  <a:lnTo>
                    <a:pt x="120" y="959"/>
                  </a:lnTo>
                  <a:lnTo>
                    <a:pt x="113" y="962"/>
                  </a:lnTo>
                  <a:lnTo>
                    <a:pt x="89" y="969"/>
                  </a:lnTo>
                  <a:lnTo>
                    <a:pt x="65" y="973"/>
                  </a:lnTo>
                  <a:lnTo>
                    <a:pt x="48" y="979"/>
                  </a:lnTo>
                  <a:lnTo>
                    <a:pt x="44" y="986"/>
                  </a:lnTo>
                  <a:lnTo>
                    <a:pt x="37" y="993"/>
                  </a:lnTo>
                  <a:lnTo>
                    <a:pt x="34" y="1010"/>
                  </a:lnTo>
                  <a:lnTo>
                    <a:pt x="3" y="1055"/>
                  </a:lnTo>
                  <a:lnTo>
                    <a:pt x="0" y="1204"/>
                  </a:lnTo>
                  <a:lnTo>
                    <a:pt x="3" y="1207"/>
                  </a:lnTo>
                  <a:lnTo>
                    <a:pt x="10" y="1214"/>
                  </a:lnTo>
                  <a:lnTo>
                    <a:pt x="13" y="1214"/>
                  </a:lnTo>
                  <a:lnTo>
                    <a:pt x="20" y="1214"/>
                  </a:lnTo>
                  <a:lnTo>
                    <a:pt x="27" y="1207"/>
                  </a:lnTo>
                  <a:lnTo>
                    <a:pt x="34" y="1200"/>
                  </a:lnTo>
                  <a:lnTo>
                    <a:pt x="37" y="1193"/>
                  </a:lnTo>
                  <a:lnTo>
                    <a:pt x="44" y="1190"/>
                  </a:lnTo>
                  <a:lnTo>
                    <a:pt x="51" y="1190"/>
                  </a:lnTo>
                  <a:lnTo>
                    <a:pt x="55" y="1193"/>
                  </a:lnTo>
                  <a:lnTo>
                    <a:pt x="62" y="1204"/>
                  </a:lnTo>
                  <a:lnTo>
                    <a:pt x="65" y="1211"/>
                  </a:lnTo>
                  <a:lnTo>
                    <a:pt x="89" y="1221"/>
                  </a:lnTo>
                  <a:lnTo>
                    <a:pt x="106" y="1235"/>
                  </a:lnTo>
                  <a:lnTo>
                    <a:pt x="113" y="1242"/>
                  </a:lnTo>
                  <a:lnTo>
                    <a:pt x="117" y="1252"/>
                  </a:lnTo>
                  <a:lnTo>
                    <a:pt x="141" y="1218"/>
                  </a:lnTo>
                  <a:lnTo>
                    <a:pt x="158" y="1262"/>
                  </a:lnTo>
                  <a:lnTo>
                    <a:pt x="165" y="1255"/>
                  </a:lnTo>
                  <a:lnTo>
                    <a:pt x="186" y="1249"/>
                  </a:lnTo>
                  <a:lnTo>
                    <a:pt x="200" y="1245"/>
                  </a:lnTo>
                  <a:lnTo>
                    <a:pt x="213" y="1245"/>
                  </a:lnTo>
                  <a:lnTo>
                    <a:pt x="227" y="1252"/>
                  </a:lnTo>
                  <a:lnTo>
                    <a:pt x="241" y="1259"/>
                  </a:lnTo>
                  <a:lnTo>
                    <a:pt x="269" y="1287"/>
                  </a:lnTo>
                  <a:lnTo>
                    <a:pt x="279" y="1297"/>
                  </a:lnTo>
                  <a:lnTo>
                    <a:pt x="293" y="1304"/>
                  </a:lnTo>
                  <a:lnTo>
                    <a:pt x="307" y="1304"/>
                  </a:lnTo>
                  <a:lnTo>
                    <a:pt x="320" y="1300"/>
                  </a:lnTo>
                  <a:lnTo>
                    <a:pt x="338" y="1290"/>
                  </a:lnTo>
                  <a:lnTo>
                    <a:pt x="355" y="1269"/>
                  </a:lnTo>
                  <a:lnTo>
                    <a:pt x="372" y="1252"/>
                  </a:lnTo>
                  <a:lnTo>
                    <a:pt x="389" y="1242"/>
                  </a:lnTo>
                  <a:lnTo>
                    <a:pt x="403" y="1238"/>
                  </a:lnTo>
                  <a:lnTo>
                    <a:pt x="414" y="1238"/>
                  </a:lnTo>
                  <a:lnTo>
                    <a:pt x="420" y="1242"/>
                  </a:lnTo>
                  <a:lnTo>
                    <a:pt x="427" y="1245"/>
                  </a:lnTo>
                  <a:lnTo>
                    <a:pt x="431" y="1252"/>
                  </a:lnTo>
                  <a:lnTo>
                    <a:pt x="441" y="1259"/>
                  </a:lnTo>
                  <a:lnTo>
                    <a:pt x="451" y="1262"/>
                  </a:lnTo>
                  <a:lnTo>
                    <a:pt x="465" y="1262"/>
                  </a:lnTo>
                  <a:lnTo>
                    <a:pt x="479" y="1262"/>
                  </a:lnTo>
                  <a:lnTo>
                    <a:pt x="496" y="1259"/>
                  </a:lnTo>
                  <a:lnTo>
                    <a:pt x="517" y="1249"/>
                  </a:lnTo>
                  <a:lnTo>
                    <a:pt x="534" y="1228"/>
                  </a:lnTo>
                  <a:lnTo>
                    <a:pt x="558" y="1214"/>
                  </a:lnTo>
                  <a:lnTo>
                    <a:pt x="579" y="1207"/>
                  </a:lnTo>
                  <a:lnTo>
                    <a:pt x="600" y="1204"/>
                  </a:lnTo>
                  <a:lnTo>
                    <a:pt x="603" y="1200"/>
                  </a:lnTo>
                  <a:lnTo>
                    <a:pt x="607" y="1193"/>
                  </a:lnTo>
                  <a:lnTo>
                    <a:pt x="614" y="1169"/>
                  </a:lnTo>
                  <a:lnTo>
                    <a:pt x="614" y="1121"/>
                  </a:lnTo>
                  <a:lnTo>
                    <a:pt x="631" y="1062"/>
                  </a:lnTo>
                  <a:lnTo>
                    <a:pt x="627" y="1055"/>
                  </a:lnTo>
                  <a:lnTo>
                    <a:pt x="621" y="1038"/>
                  </a:lnTo>
                  <a:lnTo>
                    <a:pt x="621" y="1024"/>
                  </a:lnTo>
                  <a:lnTo>
                    <a:pt x="624" y="1010"/>
                  </a:lnTo>
                  <a:lnTo>
                    <a:pt x="631" y="997"/>
                  </a:lnTo>
                  <a:lnTo>
                    <a:pt x="645" y="986"/>
                  </a:lnTo>
                  <a:lnTo>
                    <a:pt x="693" y="955"/>
                  </a:lnTo>
                  <a:lnTo>
                    <a:pt x="724" y="941"/>
                  </a:lnTo>
                  <a:lnTo>
                    <a:pt x="755" y="924"/>
                  </a:lnTo>
                  <a:lnTo>
                    <a:pt x="793" y="914"/>
                  </a:lnTo>
                  <a:lnTo>
                    <a:pt x="828" y="910"/>
                  </a:lnTo>
                  <a:lnTo>
                    <a:pt x="845" y="910"/>
                  </a:lnTo>
                  <a:lnTo>
                    <a:pt x="862" y="914"/>
                  </a:lnTo>
                  <a:lnTo>
                    <a:pt x="879" y="921"/>
                  </a:lnTo>
                  <a:lnTo>
                    <a:pt x="893" y="928"/>
                  </a:lnTo>
                  <a:lnTo>
                    <a:pt x="934" y="928"/>
                  </a:lnTo>
                  <a:lnTo>
                    <a:pt x="1000" y="931"/>
                  </a:lnTo>
                  <a:lnTo>
                    <a:pt x="1086" y="938"/>
                  </a:lnTo>
                  <a:lnTo>
                    <a:pt x="1104" y="952"/>
                  </a:lnTo>
                  <a:lnTo>
                    <a:pt x="1114" y="959"/>
                  </a:lnTo>
                  <a:lnTo>
                    <a:pt x="1124" y="959"/>
                  </a:lnTo>
                  <a:lnTo>
                    <a:pt x="1131" y="955"/>
                  </a:lnTo>
                  <a:lnTo>
                    <a:pt x="1135" y="952"/>
                  </a:lnTo>
                  <a:lnTo>
                    <a:pt x="1138" y="945"/>
                  </a:lnTo>
                  <a:lnTo>
                    <a:pt x="1138" y="938"/>
                  </a:lnTo>
                  <a:lnTo>
                    <a:pt x="1152" y="893"/>
                  </a:lnTo>
                  <a:lnTo>
                    <a:pt x="1166" y="852"/>
                  </a:lnTo>
                  <a:lnTo>
                    <a:pt x="1190" y="807"/>
                  </a:lnTo>
                  <a:lnTo>
                    <a:pt x="1204" y="790"/>
                  </a:lnTo>
                  <a:lnTo>
                    <a:pt x="1217" y="769"/>
                  </a:lnTo>
                  <a:lnTo>
                    <a:pt x="1252" y="734"/>
                  </a:lnTo>
                  <a:lnTo>
                    <a:pt x="1280" y="714"/>
                  </a:lnTo>
                  <a:lnTo>
                    <a:pt x="1290" y="703"/>
                  </a:lnTo>
                  <a:lnTo>
                    <a:pt x="1314" y="707"/>
                  </a:lnTo>
                  <a:lnTo>
                    <a:pt x="1331" y="703"/>
                  </a:lnTo>
                  <a:lnTo>
                    <a:pt x="1349" y="700"/>
                  </a:lnTo>
                  <a:lnTo>
                    <a:pt x="1359" y="693"/>
                  </a:lnTo>
                  <a:lnTo>
                    <a:pt x="1376" y="683"/>
                  </a:lnTo>
                  <a:lnTo>
                    <a:pt x="1380" y="676"/>
                  </a:lnTo>
                  <a:lnTo>
                    <a:pt x="1397" y="693"/>
                  </a:lnTo>
                  <a:lnTo>
                    <a:pt x="1414" y="710"/>
                  </a:lnTo>
                  <a:lnTo>
                    <a:pt x="1428" y="721"/>
                  </a:lnTo>
                  <a:lnTo>
                    <a:pt x="1442" y="728"/>
                  </a:lnTo>
                  <a:lnTo>
                    <a:pt x="1462" y="734"/>
                  </a:lnTo>
                  <a:lnTo>
                    <a:pt x="1476" y="738"/>
                  </a:lnTo>
                  <a:lnTo>
                    <a:pt x="1476" y="734"/>
                  </a:lnTo>
                  <a:lnTo>
                    <a:pt x="1476" y="724"/>
                  </a:lnTo>
                  <a:lnTo>
                    <a:pt x="1476" y="697"/>
                  </a:lnTo>
                  <a:lnTo>
                    <a:pt x="1480" y="676"/>
                  </a:lnTo>
                  <a:lnTo>
                    <a:pt x="1483" y="662"/>
                  </a:lnTo>
                  <a:lnTo>
                    <a:pt x="1490" y="652"/>
                  </a:lnTo>
                  <a:lnTo>
                    <a:pt x="1500" y="645"/>
                  </a:lnTo>
                  <a:lnTo>
                    <a:pt x="1507" y="638"/>
                  </a:lnTo>
                  <a:lnTo>
                    <a:pt x="1524" y="627"/>
                  </a:lnTo>
                  <a:lnTo>
                    <a:pt x="1531" y="621"/>
                  </a:lnTo>
                  <a:lnTo>
                    <a:pt x="1538" y="610"/>
                  </a:lnTo>
                  <a:lnTo>
                    <a:pt x="1542" y="593"/>
                  </a:lnTo>
                  <a:lnTo>
                    <a:pt x="1545" y="572"/>
                  </a:lnTo>
                  <a:lnTo>
                    <a:pt x="1521" y="545"/>
                  </a:lnTo>
                  <a:lnTo>
                    <a:pt x="1504" y="521"/>
                  </a:lnTo>
                  <a:lnTo>
                    <a:pt x="1497" y="507"/>
                  </a:lnTo>
                  <a:lnTo>
                    <a:pt x="1493" y="489"/>
                  </a:lnTo>
                  <a:lnTo>
                    <a:pt x="1483" y="462"/>
                  </a:lnTo>
                  <a:lnTo>
                    <a:pt x="1466" y="424"/>
                  </a:lnTo>
                  <a:lnTo>
                    <a:pt x="1449" y="386"/>
                  </a:lnTo>
                  <a:lnTo>
                    <a:pt x="1435" y="355"/>
                  </a:lnTo>
                  <a:lnTo>
                    <a:pt x="1435" y="348"/>
                  </a:lnTo>
                  <a:lnTo>
                    <a:pt x="1438" y="345"/>
                  </a:lnTo>
                  <a:lnTo>
                    <a:pt x="1442" y="341"/>
                  </a:lnTo>
                  <a:lnTo>
                    <a:pt x="1449" y="341"/>
                  </a:lnTo>
                  <a:lnTo>
                    <a:pt x="1466" y="34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9060" y="4828"/>
              <a:ext cx="2167" cy="3037"/>
            </a:xfrm>
            <a:custGeom>
              <a:avLst/>
              <a:gdLst>
                <a:gd name="T0" fmla="*/ 970 w 1032"/>
                <a:gd name="T1" fmla="*/ 694 h 1446"/>
                <a:gd name="T2" fmla="*/ 911 w 1032"/>
                <a:gd name="T3" fmla="*/ 611 h 1446"/>
                <a:gd name="T4" fmla="*/ 877 w 1032"/>
                <a:gd name="T5" fmla="*/ 587 h 1446"/>
                <a:gd name="T6" fmla="*/ 884 w 1032"/>
                <a:gd name="T7" fmla="*/ 549 h 1446"/>
                <a:gd name="T8" fmla="*/ 925 w 1032"/>
                <a:gd name="T9" fmla="*/ 545 h 1446"/>
                <a:gd name="T10" fmla="*/ 939 w 1032"/>
                <a:gd name="T11" fmla="*/ 497 h 1446"/>
                <a:gd name="T12" fmla="*/ 984 w 1032"/>
                <a:gd name="T13" fmla="*/ 469 h 1446"/>
                <a:gd name="T14" fmla="*/ 1008 w 1032"/>
                <a:gd name="T15" fmla="*/ 411 h 1446"/>
                <a:gd name="T16" fmla="*/ 984 w 1032"/>
                <a:gd name="T17" fmla="*/ 355 h 1446"/>
                <a:gd name="T18" fmla="*/ 987 w 1032"/>
                <a:gd name="T19" fmla="*/ 331 h 1446"/>
                <a:gd name="T20" fmla="*/ 908 w 1032"/>
                <a:gd name="T21" fmla="*/ 328 h 1446"/>
                <a:gd name="T22" fmla="*/ 853 w 1032"/>
                <a:gd name="T23" fmla="*/ 335 h 1446"/>
                <a:gd name="T24" fmla="*/ 804 w 1032"/>
                <a:gd name="T25" fmla="*/ 359 h 1446"/>
                <a:gd name="T26" fmla="*/ 780 w 1032"/>
                <a:gd name="T27" fmla="*/ 293 h 1446"/>
                <a:gd name="T28" fmla="*/ 721 w 1032"/>
                <a:gd name="T29" fmla="*/ 242 h 1446"/>
                <a:gd name="T30" fmla="*/ 639 w 1032"/>
                <a:gd name="T31" fmla="*/ 235 h 1446"/>
                <a:gd name="T32" fmla="*/ 570 w 1032"/>
                <a:gd name="T33" fmla="*/ 179 h 1446"/>
                <a:gd name="T34" fmla="*/ 549 w 1032"/>
                <a:gd name="T35" fmla="*/ 162 h 1446"/>
                <a:gd name="T36" fmla="*/ 577 w 1032"/>
                <a:gd name="T37" fmla="*/ 121 h 1446"/>
                <a:gd name="T38" fmla="*/ 549 w 1032"/>
                <a:gd name="T39" fmla="*/ 62 h 1446"/>
                <a:gd name="T40" fmla="*/ 490 w 1032"/>
                <a:gd name="T41" fmla="*/ 69 h 1446"/>
                <a:gd name="T42" fmla="*/ 449 w 1032"/>
                <a:gd name="T43" fmla="*/ 76 h 1446"/>
                <a:gd name="T44" fmla="*/ 428 w 1032"/>
                <a:gd name="T45" fmla="*/ 17 h 1446"/>
                <a:gd name="T46" fmla="*/ 411 w 1032"/>
                <a:gd name="T47" fmla="*/ 110 h 1446"/>
                <a:gd name="T48" fmla="*/ 387 w 1032"/>
                <a:gd name="T49" fmla="*/ 193 h 1446"/>
                <a:gd name="T50" fmla="*/ 345 w 1032"/>
                <a:gd name="T51" fmla="*/ 231 h 1446"/>
                <a:gd name="T52" fmla="*/ 297 w 1032"/>
                <a:gd name="T53" fmla="*/ 280 h 1446"/>
                <a:gd name="T54" fmla="*/ 269 w 1032"/>
                <a:gd name="T55" fmla="*/ 290 h 1446"/>
                <a:gd name="T56" fmla="*/ 183 w 1032"/>
                <a:gd name="T57" fmla="*/ 304 h 1446"/>
                <a:gd name="T58" fmla="*/ 221 w 1032"/>
                <a:gd name="T59" fmla="*/ 431 h 1446"/>
                <a:gd name="T60" fmla="*/ 152 w 1032"/>
                <a:gd name="T61" fmla="*/ 531 h 1446"/>
                <a:gd name="T62" fmla="*/ 97 w 1032"/>
                <a:gd name="T63" fmla="*/ 683 h 1446"/>
                <a:gd name="T64" fmla="*/ 49 w 1032"/>
                <a:gd name="T65" fmla="*/ 697 h 1446"/>
                <a:gd name="T66" fmla="*/ 11 w 1032"/>
                <a:gd name="T67" fmla="*/ 776 h 1446"/>
                <a:gd name="T68" fmla="*/ 11 w 1032"/>
                <a:gd name="T69" fmla="*/ 863 h 1446"/>
                <a:gd name="T70" fmla="*/ 62 w 1032"/>
                <a:gd name="T71" fmla="*/ 901 h 1446"/>
                <a:gd name="T72" fmla="*/ 94 w 1032"/>
                <a:gd name="T73" fmla="*/ 928 h 1446"/>
                <a:gd name="T74" fmla="*/ 83 w 1032"/>
                <a:gd name="T75" fmla="*/ 1063 h 1446"/>
                <a:gd name="T76" fmla="*/ 111 w 1032"/>
                <a:gd name="T77" fmla="*/ 1121 h 1446"/>
                <a:gd name="T78" fmla="*/ 173 w 1032"/>
                <a:gd name="T79" fmla="*/ 1128 h 1446"/>
                <a:gd name="T80" fmla="*/ 225 w 1032"/>
                <a:gd name="T81" fmla="*/ 1135 h 1446"/>
                <a:gd name="T82" fmla="*/ 273 w 1032"/>
                <a:gd name="T83" fmla="*/ 1187 h 1446"/>
                <a:gd name="T84" fmla="*/ 314 w 1032"/>
                <a:gd name="T85" fmla="*/ 1201 h 1446"/>
                <a:gd name="T86" fmla="*/ 359 w 1032"/>
                <a:gd name="T87" fmla="*/ 1084 h 1446"/>
                <a:gd name="T88" fmla="*/ 397 w 1032"/>
                <a:gd name="T89" fmla="*/ 1066 h 1446"/>
                <a:gd name="T90" fmla="*/ 456 w 1032"/>
                <a:gd name="T91" fmla="*/ 1111 h 1446"/>
                <a:gd name="T92" fmla="*/ 483 w 1032"/>
                <a:gd name="T93" fmla="*/ 1225 h 1446"/>
                <a:gd name="T94" fmla="*/ 483 w 1032"/>
                <a:gd name="T95" fmla="*/ 1291 h 1446"/>
                <a:gd name="T96" fmla="*/ 490 w 1032"/>
                <a:gd name="T97" fmla="*/ 1335 h 1446"/>
                <a:gd name="T98" fmla="*/ 590 w 1032"/>
                <a:gd name="T99" fmla="*/ 1425 h 1446"/>
                <a:gd name="T100" fmla="*/ 649 w 1032"/>
                <a:gd name="T101" fmla="*/ 1442 h 1446"/>
                <a:gd name="T102" fmla="*/ 687 w 1032"/>
                <a:gd name="T103" fmla="*/ 1384 h 1446"/>
                <a:gd name="T104" fmla="*/ 777 w 1032"/>
                <a:gd name="T105" fmla="*/ 1366 h 1446"/>
                <a:gd name="T106" fmla="*/ 773 w 1032"/>
                <a:gd name="T107" fmla="*/ 1342 h 1446"/>
                <a:gd name="T108" fmla="*/ 728 w 1032"/>
                <a:gd name="T109" fmla="*/ 1287 h 1446"/>
                <a:gd name="T110" fmla="*/ 739 w 1032"/>
                <a:gd name="T111" fmla="*/ 1232 h 1446"/>
                <a:gd name="T112" fmla="*/ 825 w 1032"/>
                <a:gd name="T113" fmla="*/ 1049 h 1446"/>
                <a:gd name="T114" fmla="*/ 918 w 1032"/>
                <a:gd name="T115" fmla="*/ 997 h 1446"/>
                <a:gd name="T116" fmla="*/ 980 w 1032"/>
                <a:gd name="T117" fmla="*/ 904 h 1446"/>
                <a:gd name="T118" fmla="*/ 1032 w 1032"/>
                <a:gd name="T119" fmla="*/ 776 h 14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2" h="1446">
                  <a:moveTo>
                    <a:pt x="1001" y="770"/>
                  </a:moveTo>
                  <a:lnTo>
                    <a:pt x="1001" y="770"/>
                  </a:lnTo>
                  <a:lnTo>
                    <a:pt x="987" y="742"/>
                  </a:lnTo>
                  <a:lnTo>
                    <a:pt x="977" y="714"/>
                  </a:lnTo>
                  <a:lnTo>
                    <a:pt x="970" y="694"/>
                  </a:lnTo>
                  <a:lnTo>
                    <a:pt x="939" y="642"/>
                  </a:lnTo>
                  <a:lnTo>
                    <a:pt x="922" y="604"/>
                  </a:lnTo>
                  <a:lnTo>
                    <a:pt x="918" y="607"/>
                  </a:lnTo>
                  <a:lnTo>
                    <a:pt x="911" y="611"/>
                  </a:lnTo>
                  <a:lnTo>
                    <a:pt x="897" y="611"/>
                  </a:lnTo>
                  <a:lnTo>
                    <a:pt x="894" y="611"/>
                  </a:lnTo>
                  <a:lnTo>
                    <a:pt x="887" y="604"/>
                  </a:lnTo>
                  <a:lnTo>
                    <a:pt x="877" y="587"/>
                  </a:lnTo>
                  <a:lnTo>
                    <a:pt x="870" y="580"/>
                  </a:lnTo>
                  <a:lnTo>
                    <a:pt x="863" y="569"/>
                  </a:lnTo>
                  <a:lnTo>
                    <a:pt x="866" y="562"/>
                  </a:lnTo>
                  <a:lnTo>
                    <a:pt x="870" y="556"/>
                  </a:lnTo>
                  <a:lnTo>
                    <a:pt x="884" y="549"/>
                  </a:lnTo>
                  <a:lnTo>
                    <a:pt x="908" y="549"/>
                  </a:lnTo>
                  <a:lnTo>
                    <a:pt x="915" y="549"/>
                  </a:lnTo>
                  <a:lnTo>
                    <a:pt x="922" y="549"/>
                  </a:lnTo>
                  <a:lnTo>
                    <a:pt x="925" y="545"/>
                  </a:lnTo>
                  <a:lnTo>
                    <a:pt x="925" y="542"/>
                  </a:lnTo>
                  <a:lnTo>
                    <a:pt x="925" y="531"/>
                  </a:lnTo>
                  <a:lnTo>
                    <a:pt x="918" y="521"/>
                  </a:lnTo>
                  <a:lnTo>
                    <a:pt x="939" y="497"/>
                  </a:lnTo>
                  <a:lnTo>
                    <a:pt x="960" y="483"/>
                  </a:lnTo>
                  <a:lnTo>
                    <a:pt x="966" y="476"/>
                  </a:lnTo>
                  <a:lnTo>
                    <a:pt x="977" y="473"/>
                  </a:lnTo>
                  <a:lnTo>
                    <a:pt x="984" y="469"/>
                  </a:lnTo>
                  <a:lnTo>
                    <a:pt x="994" y="459"/>
                  </a:lnTo>
                  <a:lnTo>
                    <a:pt x="1001" y="449"/>
                  </a:lnTo>
                  <a:lnTo>
                    <a:pt x="1004" y="438"/>
                  </a:lnTo>
                  <a:lnTo>
                    <a:pt x="1008" y="424"/>
                  </a:lnTo>
                  <a:lnTo>
                    <a:pt x="1008" y="411"/>
                  </a:lnTo>
                  <a:lnTo>
                    <a:pt x="1008" y="397"/>
                  </a:lnTo>
                  <a:lnTo>
                    <a:pt x="1001" y="383"/>
                  </a:lnTo>
                  <a:lnTo>
                    <a:pt x="991" y="369"/>
                  </a:lnTo>
                  <a:lnTo>
                    <a:pt x="984" y="355"/>
                  </a:lnTo>
                  <a:lnTo>
                    <a:pt x="984" y="345"/>
                  </a:lnTo>
                  <a:lnTo>
                    <a:pt x="991" y="338"/>
                  </a:lnTo>
                  <a:lnTo>
                    <a:pt x="991" y="335"/>
                  </a:lnTo>
                  <a:lnTo>
                    <a:pt x="987" y="331"/>
                  </a:lnTo>
                  <a:lnTo>
                    <a:pt x="984" y="328"/>
                  </a:lnTo>
                  <a:lnTo>
                    <a:pt x="970" y="317"/>
                  </a:lnTo>
                  <a:lnTo>
                    <a:pt x="949" y="307"/>
                  </a:lnTo>
                  <a:lnTo>
                    <a:pt x="908" y="328"/>
                  </a:lnTo>
                  <a:lnTo>
                    <a:pt x="904" y="328"/>
                  </a:lnTo>
                  <a:lnTo>
                    <a:pt x="887" y="324"/>
                  </a:lnTo>
                  <a:lnTo>
                    <a:pt x="877" y="328"/>
                  </a:lnTo>
                  <a:lnTo>
                    <a:pt x="863" y="331"/>
                  </a:lnTo>
                  <a:lnTo>
                    <a:pt x="853" y="335"/>
                  </a:lnTo>
                  <a:lnTo>
                    <a:pt x="835" y="345"/>
                  </a:lnTo>
                  <a:lnTo>
                    <a:pt x="825" y="355"/>
                  </a:lnTo>
                  <a:lnTo>
                    <a:pt x="815" y="359"/>
                  </a:lnTo>
                  <a:lnTo>
                    <a:pt x="804" y="359"/>
                  </a:lnTo>
                  <a:lnTo>
                    <a:pt x="801" y="352"/>
                  </a:lnTo>
                  <a:lnTo>
                    <a:pt x="794" y="342"/>
                  </a:lnTo>
                  <a:lnTo>
                    <a:pt x="790" y="335"/>
                  </a:lnTo>
                  <a:lnTo>
                    <a:pt x="780" y="293"/>
                  </a:lnTo>
                  <a:lnTo>
                    <a:pt x="777" y="283"/>
                  </a:lnTo>
                  <a:lnTo>
                    <a:pt x="770" y="273"/>
                  </a:lnTo>
                  <a:lnTo>
                    <a:pt x="749" y="255"/>
                  </a:lnTo>
                  <a:lnTo>
                    <a:pt x="721" y="242"/>
                  </a:lnTo>
                  <a:lnTo>
                    <a:pt x="711" y="238"/>
                  </a:lnTo>
                  <a:lnTo>
                    <a:pt x="701" y="238"/>
                  </a:lnTo>
                  <a:lnTo>
                    <a:pt x="659" y="235"/>
                  </a:lnTo>
                  <a:lnTo>
                    <a:pt x="639" y="235"/>
                  </a:lnTo>
                  <a:lnTo>
                    <a:pt x="618" y="211"/>
                  </a:lnTo>
                  <a:lnTo>
                    <a:pt x="594" y="190"/>
                  </a:lnTo>
                  <a:lnTo>
                    <a:pt x="583" y="183"/>
                  </a:lnTo>
                  <a:lnTo>
                    <a:pt x="570" y="179"/>
                  </a:lnTo>
                  <a:lnTo>
                    <a:pt x="559" y="176"/>
                  </a:lnTo>
                  <a:lnTo>
                    <a:pt x="552" y="173"/>
                  </a:lnTo>
                  <a:lnTo>
                    <a:pt x="549" y="166"/>
                  </a:lnTo>
                  <a:lnTo>
                    <a:pt x="549" y="162"/>
                  </a:lnTo>
                  <a:lnTo>
                    <a:pt x="549" y="152"/>
                  </a:lnTo>
                  <a:lnTo>
                    <a:pt x="552" y="148"/>
                  </a:lnTo>
                  <a:lnTo>
                    <a:pt x="570" y="135"/>
                  </a:lnTo>
                  <a:lnTo>
                    <a:pt x="577" y="121"/>
                  </a:lnTo>
                  <a:lnTo>
                    <a:pt x="577" y="107"/>
                  </a:lnTo>
                  <a:lnTo>
                    <a:pt x="573" y="93"/>
                  </a:lnTo>
                  <a:lnTo>
                    <a:pt x="566" y="79"/>
                  </a:lnTo>
                  <a:lnTo>
                    <a:pt x="559" y="69"/>
                  </a:lnTo>
                  <a:lnTo>
                    <a:pt x="549" y="62"/>
                  </a:lnTo>
                  <a:lnTo>
                    <a:pt x="549" y="59"/>
                  </a:lnTo>
                  <a:lnTo>
                    <a:pt x="539" y="59"/>
                  </a:lnTo>
                  <a:lnTo>
                    <a:pt x="521" y="59"/>
                  </a:lnTo>
                  <a:lnTo>
                    <a:pt x="490" y="69"/>
                  </a:lnTo>
                  <a:lnTo>
                    <a:pt x="476" y="76"/>
                  </a:lnTo>
                  <a:lnTo>
                    <a:pt x="466" y="79"/>
                  </a:lnTo>
                  <a:lnTo>
                    <a:pt x="456" y="76"/>
                  </a:lnTo>
                  <a:lnTo>
                    <a:pt x="449" y="76"/>
                  </a:lnTo>
                  <a:lnTo>
                    <a:pt x="442" y="69"/>
                  </a:lnTo>
                  <a:lnTo>
                    <a:pt x="442" y="62"/>
                  </a:lnTo>
                  <a:lnTo>
                    <a:pt x="435" y="38"/>
                  </a:lnTo>
                  <a:lnTo>
                    <a:pt x="428" y="17"/>
                  </a:lnTo>
                  <a:lnTo>
                    <a:pt x="421" y="7"/>
                  </a:lnTo>
                  <a:lnTo>
                    <a:pt x="414" y="0"/>
                  </a:lnTo>
                  <a:lnTo>
                    <a:pt x="411" y="31"/>
                  </a:lnTo>
                  <a:lnTo>
                    <a:pt x="411" y="110"/>
                  </a:lnTo>
                  <a:lnTo>
                    <a:pt x="407" y="131"/>
                  </a:lnTo>
                  <a:lnTo>
                    <a:pt x="404" y="155"/>
                  </a:lnTo>
                  <a:lnTo>
                    <a:pt x="397" y="176"/>
                  </a:lnTo>
                  <a:lnTo>
                    <a:pt x="387" y="193"/>
                  </a:lnTo>
                  <a:lnTo>
                    <a:pt x="376" y="211"/>
                  </a:lnTo>
                  <a:lnTo>
                    <a:pt x="366" y="221"/>
                  </a:lnTo>
                  <a:lnTo>
                    <a:pt x="356" y="231"/>
                  </a:lnTo>
                  <a:lnTo>
                    <a:pt x="345" y="231"/>
                  </a:lnTo>
                  <a:lnTo>
                    <a:pt x="335" y="231"/>
                  </a:lnTo>
                  <a:lnTo>
                    <a:pt x="328" y="235"/>
                  </a:lnTo>
                  <a:lnTo>
                    <a:pt x="314" y="245"/>
                  </a:lnTo>
                  <a:lnTo>
                    <a:pt x="304" y="262"/>
                  </a:lnTo>
                  <a:lnTo>
                    <a:pt x="297" y="280"/>
                  </a:lnTo>
                  <a:lnTo>
                    <a:pt x="294" y="286"/>
                  </a:lnTo>
                  <a:lnTo>
                    <a:pt x="287" y="290"/>
                  </a:lnTo>
                  <a:lnTo>
                    <a:pt x="276" y="290"/>
                  </a:lnTo>
                  <a:lnTo>
                    <a:pt x="269" y="290"/>
                  </a:lnTo>
                  <a:lnTo>
                    <a:pt x="266" y="290"/>
                  </a:lnTo>
                  <a:lnTo>
                    <a:pt x="173" y="248"/>
                  </a:lnTo>
                  <a:lnTo>
                    <a:pt x="176" y="262"/>
                  </a:lnTo>
                  <a:lnTo>
                    <a:pt x="183" y="304"/>
                  </a:lnTo>
                  <a:lnTo>
                    <a:pt x="197" y="359"/>
                  </a:lnTo>
                  <a:lnTo>
                    <a:pt x="207" y="390"/>
                  </a:lnTo>
                  <a:lnTo>
                    <a:pt x="221" y="418"/>
                  </a:lnTo>
                  <a:lnTo>
                    <a:pt x="221" y="431"/>
                  </a:lnTo>
                  <a:lnTo>
                    <a:pt x="218" y="445"/>
                  </a:lnTo>
                  <a:lnTo>
                    <a:pt x="207" y="462"/>
                  </a:lnTo>
                  <a:lnTo>
                    <a:pt x="197" y="483"/>
                  </a:lnTo>
                  <a:lnTo>
                    <a:pt x="180" y="507"/>
                  </a:lnTo>
                  <a:lnTo>
                    <a:pt x="152" y="531"/>
                  </a:lnTo>
                  <a:lnTo>
                    <a:pt x="121" y="556"/>
                  </a:lnTo>
                  <a:lnTo>
                    <a:pt x="121" y="669"/>
                  </a:lnTo>
                  <a:lnTo>
                    <a:pt x="114" y="673"/>
                  </a:lnTo>
                  <a:lnTo>
                    <a:pt x="97" y="683"/>
                  </a:lnTo>
                  <a:lnTo>
                    <a:pt x="76" y="690"/>
                  </a:lnTo>
                  <a:lnTo>
                    <a:pt x="62" y="694"/>
                  </a:lnTo>
                  <a:lnTo>
                    <a:pt x="49" y="690"/>
                  </a:lnTo>
                  <a:lnTo>
                    <a:pt x="49" y="697"/>
                  </a:lnTo>
                  <a:lnTo>
                    <a:pt x="45" y="711"/>
                  </a:lnTo>
                  <a:lnTo>
                    <a:pt x="42" y="728"/>
                  </a:lnTo>
                  <a:lnTo>
                    <a:pt x="28" y="752"/>
                  </a:lnTo>
                  <a:lnTo>
                    <a:pt x="14" y="770"/>
                  </a:lnTo>
                  <a:lnTo>
                    <a:pt x="11" y="776"/>
                  </a:lnTo>
                  <a:lnTo>
                    <a:pt x="0" y="801"/>
                  </a:lnTo>
                  <a:lnTo>
                    <a:pt x="0" y="825"/>
                  </a:lnTo>
                  <a:lnTo>
                    <a:pt x="4" y="845"/>
                  </a:lnTo>
                  <a:lnTo>
                    <a:pt x="11" y="863"/>
                  </a:lnTo>
                  <a:lnTo>
                    <a:pt x="25" y="880"/>
                  </a:lnTo>
                  <a:lnTo>
                    <a:pt x="35" y="890"/>
                  </a:lnTo>
                  <a:lnTo>
                    <a:pt x="49" y="897"/>
                  </a:lnTo>
                  <a:lnTo>
                    <a:pt x="62" y="901"/>
                  </a:lnTo>
                  <a:lnTo>
                    <a:pt x="80" y="901"/>
                  </a:lnTo>
                  <a:lnTo>
                    <a:pt x="87" y="908"/>
                  </a:lnTo>
                  <a:lnTo>
                    <a:pt x="90" y="911"/>
                  </a:lnTo>
                  <a:lnTo>
                    <a:pt x="94" y="918"/>
                  </a:lnTo>
                  <a:lnTo>
                    <a:pt x="94" y="928"/>
                  </a:lnTo>
                  <a:lnTo>
                    <a:pt x="90" y="956"/>
                  </a:lnTo>
                  <a:lnTo>
                    <a:pt x="83" y="990"/>
                  </a:lnTo>
                  <a:lnTo>
                    <a:pt x="80" y="1028"/>
                  </a:lnTo>
                  <a:lnTo>
                    <a:pt x="83" y="1063"/>
                  </a:lnTo>
                  <a:lnTo>
                    <a:pt x="90" y="1090"/>
                  </a:lnTo>
                  <a:lnTo>
                    <a:pt x="97" y="1104"/>
                  </a:lnTo>
                  <a:lnTo>
                    <a:pt x="100" y="1115"/>
                  </a:lnTo>
                  <a:lnTo>
                    <a:pt x="111" y="1121"/>
                  </a:lnTo>
                  <a:lnTo>
                    <a:pt x="118" y="1128"/>
                  </a:lnTo>
                  <a:lnTo>
                    <a:pt x="138" y="1132"/>
                  </a:lnTo>
                  <a:lnTo>
                    <a:pt x="156" y="1132"/>
                  </a:lnTo>
                  <a:lnTo>
                    <a:pt x="173" y="1128"/>
                  </a:lnTo>
                  <a:lnTo>
                    <a:pt x="197" y="1125"/>
                  </a:lnTo>
                  <a:lnTo>
                    <a:pt x="214" y="1125"/>
                  </a:lnTo>
                  <a:lnTo>
                    <a:pt x="221" y="1128"/>
                  </a:lnTo>
                  <a:lnTo>
                    <a:pt x="225" y="1135"/>
                  </a:lnTo>
                  <a:lnTo>
                    <a:pt x="228" y="1146"/>
                  </a:lnTo>
                  <a:lnTo>
                    <a:pt x="235" y="1153"/>
                  </a:lnTo>
                  <a:lnTo>
                    <a:pt x="252" y="1170"/>
                  </a:lnTo>
                  <a:lnTo>
                    <a:pt x="273" y="1187"/>
                  </a:lnTo>
                  <a:lnTo>
                    <a:pt x="280" y="1197"/>
                  </a:lnTo>
                  <a:lnTo>
                    <a:pt x="290" y="1204"/>
                  </a:lnTo>
                  <a:lnTo>
                    <a:pt x="297" y="1208"/>
                  </a:lnTo>
                  <a:lnTo>
                    <a:pt x="304" y="1208"/>
                  </a:lnTo>
                  <a:lnTo>
                    <a:pt x="314" y="1201"/>
                  </a:lnTo>
                  <a:lnTo>
                    <a:pt x="321" y="1190"/>
                  </a:lnTo>
                  <a:lnTo>
                    <a:pt x="328" y="1173"/>
                  </a:lnTo>
                  <a:lnTo>
                    <a:pt x="335" y="1159"/>
                  </a:lnTo>
                  <a:lnTo>
                    <a:pt x="338" y="1146"/>
                  </a:lnTo>
                  <a:lnTo>
                    <a:pt x="359" y="1084"/>
                  </a:lnTo>
                  <a:lnTo>
                    <a:pt x="370" y="1073"/>
                  </a:lnTo>
                  <a:lnTo>
                    <a:pt x="380" y="1070"/>
                  </a:lnTo>
                  <a:lnTo>
                    <a:pt x="390" y="1066"/>
                  </a:lnTo>
                  <a:lnTo>
                    <a:pt x="397" y="1066"/>
                  </a:lnTo>
                  <a:lnTo>
                    <a:pt x="414" y="1070"/>
                  </a:lnTo>
                  <a:lnTo>
                    <a:pt x="428" y="1077"/>
                  </a:lnTo>
                  <a:lnTo>
                    <a:pt x="442" y="1087"/>
                  </a:lnTo>
                  <a:lnTo>
                    <a:pt x="449" y="1097"/>
                  </a:lnTo>
                  <a:lnTo>
                    <a:pt x="456" y="1111"/>
                  </a:lnTo>
                  <a:lnTo>
                    <a:pt x="459" y="1180"/>
                  </a:lnTo>
                  <a:lnTo>
                    <a:pt x="470" y="1194"/>
                  </a:lnTo>
                  <a:lnTo>
                    <a:pt x="476" y="1208"/>
                  </a:lnTo>
                  <a:lnTo>
                    <a:pt x="483" y="1225"/>
                  </a:lnTo>
                  <a:lnTo>
                    <a:pt x="487" y="1242"/>
                  </a:lnTo>
                  <a:lnTo>
                    <a:pt x="487" y="1273"/>
                  </a:lnTo>
                  <a:lnTo>
                    <a:pt x="487" y="1284"/>
                  </a:lnTo>
                  <a:lnTo>
                    <a:pt x="483" y="1291"/>
                  </a:lnTo>
                  <a:lnTo>
                    <a:pt x="480" y="1304"/>
                  </a:lnTo>
                  <a:lnTo>
                    <a:pt x="476" y="1315"/>
                  </a:lnTo>
                  <a:lnTo>
                    <a:pt x="480" y="1322"/>
                  </a:lnTo>
                  <a:lnTo>
                    <a:pt x="483" y="1328"/>
                  </a:lnTo>
                  <a:lnTo>
                    <a:pt x="490" y="1335"/>
                  </a:lnTo>
                  <a:lnTo>
                    <a:pt x="508" y="1349"/>
                  </a:lnTo>
                  <a:lnTo>
                    <a:pt x="532" y="1366"/>
                  </a:lnTo>
                  <a:lnTo>
                    <a:pt x="556" y="1391"/>
                  </a:lnTo>
                  <a:lnTo>
                    <a:pt x="590" y="1425"/>
                  </a:lnTo>
                  <a:lnTo>
                    <a:pt x="608" y="1439"/>
                  </a:lnTo>
                  <a:lnTo>
                    <a:pt x="625" y="1446"/>
                  </a:lnTo>
                  <a:lnTo>
                    <a:pt x="639" y="1446"/>
                  </a:lnTo>
                  <a:lnTo>
                    <a:pt x="649" y="1442"/>
                  </a:lnTo>
                  <a:lnTo>
                    <a:pt x="659" y="1432"/>
                  </a:lnTo>
                  <a:lnTo>
                    <a:pt x="666" y="1422"/>
                  </a:lnTo>
                  <a:lnTo>
                    <a:pt x="680" y="1394"/>
                  </a:lnTo>
                  <a:lnTo>
                    <a:pt x="687" y="1384"/>
                  </a:lnTo>
                  <a:lnTo>
                    <a:pt x="701" y="1373"/>
                  </a:lnTo>
                  <a:lnTo>
                    <a:pt x="718" y="1370"/>
                  </a:lnTo>
                  <a:lnTo>
                    <a:pt x="732" y="1366"/>
                  </a:lnTo>
                  <a:lnTo>
                    <a:pt x="763" y="1366"/>
                  </a:lnTo>
                  <a:lnTo>
                    <a:pt x="777" y="1366"/>
                  </a:lnTo>
                  <a:lnTo>
                    <a:pt x="780" y="1370"/>
                  </a:lnTo>
                  <a:lnTo>
                    <a:pt x="773" y="1342"/>
                  </a:lnTo>
                  <a:lnTo>
                    <a:pt x="759" y="1315"/>
                  </a:lnTo>
                  <a:lnTo>
                    <a:pt x="746" y="1297"/>
                  </a:lnTo>
                  <a:lnTo>
                    <a:pt x="739" y="1291"/>
                  </a:lnTo>
                  <a:lnTo>
                    <a:pt x="728" y="1287"/>
                  </a:lnTo>
                  <a:lnTo>
                    <a:pt x="735" y="1280"/>
                  </a:lnTo>
                  <a:lnTo>
                    <a:pt x="739" y="1273"/>
                  </a:lnTo>
                  <a:lnTo>
                    <a:pt x="739" y="1263"/>
                  </a:lnTo>
                  <a:lnTo>
                    <a:pt x="742" y="1249"/>
                  </a:lnTo>
                  <a:lnTo>
                    <a:pt x="739" y="1232"/>
                  </a:lnTo>
                  <a:lnTo>
                    <a:pt x="732" y="1211"/>
                  </a:lnTo>
                  <a:lnTo>
                    <a:pt x="721" y="1184"/>
                  </a:lnTo>
                  <a:lnTo>
                    <a:pt x="749" y="1149"/>
                  </a:lnTo>
                  <a:lnTo>
                    <a:pt x="780" y="1077"/>
                  </a:lnTo>
                  <a:lnTo>
                    <a:pt x="825" y="1049"/>
                  </a:lnTo>
                  <a:lnTo>
                    <a:pt x="866" y="1011"/>
                  </a:lnTo>
                  <a:lnTo>
                    <a:pt x="877" y="1011"/>
                  </a:lnTo>
                  <a:lnTo>
                    <a:pt x="901" y="1004"/>
                  </a:lnTo>
                  <a:lnTo>
                    <a:pt x="918" y="997"/>
                  </a:lnTo>
                  <a:lnTo>
                    <a:pt x="932" y="987"/>
                  </a:lnTo>
                  <a:lnTo>
                    <a:pt x="946" y="973"/>
                  </a:lnTo>
                  <a:lnTo>
                    <a:pt x="960" y="956"/>
                  </a:lnTo>
                  <a:lnTo>
                    <a:pt x="980" y="904"/>
                  </a:lnTo>
                  <a:lnTo>
                    <a:pt x="1004" y="845"/>
                  </a:lnTo>
                  <a:lnTo>
                    <a:pt x="1032" y="780"/>
                  </a:lnTo>
                  <a:lnTo>
                    <a:pt x="1032" y="776"/>
                  </a:lnTo>
                  <a:lnTo>
                    <a:pt x="1022" y="770"/>
                  </a:lnTo>
                  <a:lnTo>
                    <a:pt x="1001" y="77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6481" y="6436"/>
              <a:ext cx="834" cy="1602"/>
            </a:xfrm>
            <a:custGeom>
              <a:avLst/>
              <a:gdLst>
                <a:gd name="T0" fmla="*/ 324 w 397"/>
                <a:gd name="T1" fmla="*/ 649 h 763"/>
                <a:gd name="T2" fmla="*/ 373 w 397"/>
                <a:gd name="T3" fmla="*/ 549 h 763"/>
                <a:gd name="T4" fmla="*/ 383 w 397"/>
                <a:gd name="T5" fmla="*/ 504 h 763"/>
                <a:gd name="T6" fmla="*/ 331 w 397"/>
                <a:gd name="T7" fmla="*/ 456 h 763"/>
                <a:gd name="T8" fmla="*/ 300 w 397"/>
                <a:gd name="T9" fmla="*/ 424 h 763"/>
                <a:gd name="T10" fmla="*/ 311 w 397"/>
                <a:gd name="T11" fmla="*/ 400 h 763"/>
                <a:gd name="T12" fmla="*/ 345 w 397"/>
                <a:gd name="T13" fmla="*/ 390 h 763"/>
                <a:gd name="T14" fmla="*/ 373 w 397"/>
                <a:gd name="T15" fmla="*/ 362 h 763"/>
                <a:gd name="T16" fmla="*/ 390 w 397"/>
                <a:gd name="T17" fmla="*/ 311 h 763"/>
                <a:gd name="T18" fmla="*/ 397 w 397"/>
                <a:gd name="T19" fmla="*/ 280 h 763"/>
                <a:gd name="T20" fmla="*/ 390 w 397"/>
                <a:gd name="T21" fmla="*/ 255 h 763"/>
                <a:gd name="T22" fmla="*/ 362 w 397"/>
                <a:gd name="T23" fmla="*/ 224 h 763"/>
                <a:gd name="T24" fmla="*/ 318 w 397"/>
                <a:gd name="T25" fmla="*/ 176 h 763"/>
                <a:gd name="T26" fmla="*/ 283 w 397"/>
                <a:gd name="T27" fmla="*/ 166 h 763"/>
                <a:gd name="T28" fmla="*/ 252 w 397"/>
                <a:gd name="T29" fmla="*/ 173 h 763"/>
                <a:gd name="T30" fmla="*/ 200 w 397"/>
                <a:gd name="T31" fmla="*/ 173 h 763"/>
                <a:gd name="T32" fmla="*/ 155 w 397"/>
                <a:gd name="T33" fmla="*/ 155 h 763"/>
                <a:gd name="T34" fmla="*/ 128 w 397"/>
                <a:gd name="T35" fmla="*/ 142 h 763"/>
                <a:gd name="T36" fmla="*/ 124 w 397"/>
                <a:gd name="T37" fmla="*/ 107 h 763"/>
                <a:gd name="T38" fmla="*/ 169 w 397"/>
                <a:gd name="T39" fmla="*/ 73 h 763"/>
                <a:gd name="T40" fmla="*/ 183 w 397"/>
                <a:gd name="T41" fmla="*/ 62 h 763"/>
                <a:gd name="T42" fmla="*/ 183 w 397"/>
                <a:gd name="T43" fmla="*/ 41 h 763"/>
                <a:gd name="T44" fmla="*/ 142 w 397"/>
                <a:gd name="T45" fmla="*/ 0 h 763"/>
                <a:gd name="T46" fmla="*/ 97 w 397"/>
                <a:gd name="T47" fmla="*/ 17 h 763"/>
                <a:gd name="T48" fmla="*/ 52 w 397"/>
                <a:gd name="T49" fmla="*/ 55 h 763"/>
                <a:gd name="T50" fmla="*/ 35 w 397"/>
                <a:gd name="T51" fmla="*/ 104 h 763"/>
                <a:gd name="T52" fmla="*/ 48 w 397"/>
                <a:gd name="T53" fmla="*/ 173 h 763"/>
                <a:gd name="T54" fmla="*/ 17 w 397"/>
                <a:gd name="T55" fmla="*/ 290 h 763"/>
                <a:gd name="T56" fmla="*/ 0 w 397"/>
                <a:gd name="T57" fmla="*/ 352 h 763"/>
                <a:gd name="T58" fmla="*/ 10 w 397"/>
                <a:gd name="T59" fmla="*/ 393 h 763"/>
                <a:gd name="T60" fmla="*/ 17 w 397"/>
                <a:gd name="T61" fmla="*/ 445 h 763"/>
                <a:gd name="T62" fmla="*/ 28 w 397"/>
                <a:gd name="T63" fmla="*/ 459 h 763"/>
                <a:gd name="T64" fmla="*/ 35 w 397"/>
                <a:gd name="T65" fmla="*/ 500 h 763"/>
                <a:gd name="T66" fmla="*/ 45 w 397"/>
                <a:gd name="T67" fmla="*/ 511 h 763"/>
                <a:gd name="T68" fmla="*/ 83 w 397"/>
                <a:gd name="T69" fmla="*/ 518 h 763"/>
                <a:gd name="T70" fmla="*/ 124 w 397"/>
                <a:gd name="T71" fmla="*/ 500 h 763"/>
                <a:gd name="T72" fmla="*/ 176 w 397"/>
                <a:gd name="T73" fmla="*/ 473 h 763"/>
                <a:gd name="T74" fmla="*/ 197 w 397"/>
                <a:gd name="T75" fmla="*/ 480 h 763"/>
                <a:gd name="T76" fmla="*/ 197 w 397"/>
                <a:gd name="T77" fmla="*/ 497 h 763"/>
                <a:gd name="T78" fmla="*/ 207 w 397"/>
                <a:gd name="T79" fmla="*/ 518 h 763"/>
                <a:gd name="T80" fmla="*/ 214 w 397"/>
                <a:gd name="T81" fmla="*/ 538 h 763"/>
                <a:gd name="T82" fmla="*/ 204 w 397"/>
                <a:gd name="T83" fmla="*/ 590 h 763"/>
                <a:gd name="T84" fmla="*/ 197 w 397"/>
                <a:gd name="T85" fmla="*/ 645 h 763"/>
                <a:gd name="T86" fmla="*/ 235 w 397"/>
                <a:gd name="T87" fmla="*/ 711 h 763"/>
                <a:gd name="T88" fmla="*/ 300 w 397"/>
                <a:gd name="T89" fmla="*/ 763 h 763"/>
                <a:gd name="T90" fmla="*/ 318 w 397"/>
                <a:gd name="T91" fmla="*/ 669 h 7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7" h="763">
                  <a:moveTo>
                    <a:pt x="318" y="669"/>
                  </a:moveTo>
                  <a:lnTo>
                    <a:pt x="318" y="669"/>
                  </a:lnTo>
                  <a:lnTo>
                    <a:pt x="324" y="649"/>
                  </a:lnTo>
                  <a:lnTo>
                    <a:pt x="338" y="618"/>
                  </a:lnTo>
                  <a:lnTo>
                    <a:pt x="373" y="549"/>
                  </a:lnTo>
                  <a:lnTo>
                    <a:pt x="387" y="521"/>
                  </a:lnTo>
                  <a:lnTo>
                    <a:pt x="387" y="511"/>
                  </a:lnTo>
                  <a:lnTo>
                    <a:pt x="383" y="504"/>
                  </a:lnTo>
                  <a:lnTo>
                    <a:pt x="380" y="493"/>
                  </a:lnTo>
                  <a:lnTo>
                    <a:pt x="366" y="483"/>
                  </a:lnTo>
                  <a:lnTo>
                    <a:pt x="331" y="456"/>
                  </a:lnTo>
                  <a:lnTo>
                    <a:pt x="311" y="438"/>
                  </a:lnTo>
                  <a:lnTo>
                    <a:pt x="300" y="424"/>
                  </a:lnTo>
                  <a:lnTo>
                    <a:pt x="300" y="414"/>
                  </a:lnTo>
                  <a:lnTo>
                    <a:pt x="304" y="407"/>
                  </a:lnTo>
                  <a:lnTo>
                    <a:pt x="311" y="400"/>
                  </a:lnTo>
                  <a:lnTo>
                    <a:pt x="321" y="397"/>
                  </a:lnTo>
                  <a:lnTo>
                    <a:pt x="345" y="390"/>
                  </a:lnTo>
                  <a:lnTo>
                    <a:pt x="355" y="387"/>
                  </a:lnTo>
                  <a:lnTo>
                    <a:pt x="366" y="376"/>
                  </a:lnTo>
                  <a:lnTo>
                    <a:pt x="373" y="362"/>
                  </a:lnTo>
                  <a:lnTo>
                    <a:pt x="380" y="349"/>
                  </a:lnTo>
                  <a:lnTo>
                    <a:pt x="387" y="321"/>
                  </a:lnTo>
                  <a:lnTo>
                    <a:pt x="390" y="311"/>
                  </a:lnTo>
                  <a:lnTo>
                    <a:pt x="393" y="293"/>
                  </a:lnTo>
                  <a:lnTo>
                    <a:pt x="397" y="280"/>
                  </a:lnTo>
                  <a:lnTo>
                    <a:pt x="393" y="266"/>
                  </a:lnTo>
                  <a:lnTo>
                    <a:pt x="390" y="255"/>
                  </a:lnTo>
                  <a:lnTo>
                    <a:pt x="383" y="242"/>
                  </a:lnTo>
                  <a:lnTo>
                    <a:pt x="373" y="231"/>
                  </a:lnTo>
                  <a:lnTo>
                    <a:pt x="362" y="224"/>
                  </a:lnTo>
                  <a:lnTo>
                    <a:pt x="321" y="179"/>
                  </a:lnTo>
                  <a:lnTo>
                    <a:pt x="318" y="176"/>
                  </a:lnTo>
                  <a:lnTo>
                    <a:pt x="304" y="169"/>
                  </a:lnTo>
                  <a:lnTo>
                    <a:pt x="293" y="166"/>
                  </a:lnTo>
                  <a:lnTo>
                    <a:pt x="283" y="166"/>
                  </a:lnTo>
                  <a:lnTo>
                    <a:pt x="266" y="166"/>
                  </a:lnTo>
                  <a:lnTo>
                    <a:pt x="252" y="173"/>
                  </a:lnTo>
                  <a:lnTo>
                    <a:pt x="235" y="176"/>
                  </a:lnTo>
                  <a:lnTo>
                    <a:pt x="217" y="176"/>
                  </a:lnTo>
                  <a:lnTo>
                    <a:pt x="200" y="173"/>
                  </a:lnTo>
                  <a:lnTo>
                    <a:pt x="186" y="169"/>
                  </a:lnTo>
                  <a:lnTo>
                    <a:pt x="166" y="162"/>
                  </a:lnTo>
                  <a:lnTo>
                    <a:pt x="155" y="155"/>
                  </a:lnTo>
                  <a:lnTo>
                    <a:pt x="138" y="148"/>
                  </a:lnTo>
                  <a:lnTo>
                    <a:pt x="128" y="142"/>
                  </a:lnTo>
                  <a:lnTo>
                    <a:pt x="121" y="131"/>
                  </a:lnTo>
                  <a:lnTo>
                    <a:pt x="121" y="117"/>
                  </a:lnTo>
                  <a:lnTo>
                    <a:pt x="124" y="107"/>
                  </a:lnTo>
                  <a:lnTo>
                    <a:pt x="135" y="93"/>
                  </a:lnTo>
                  <a:lnTo>
                    <a:pt x="148" y="83"/>
                  </a:lnTo>
                  <a:lnTo>
                    <a:pt x="169" y="73"/>
                  </a:lnTo>
                  <a:lnTo>
                    <a:pt x="176" y="69"/>
                  </a:lnTo>
                  <a:lnTo>
                    <a:pt x="183" y="62"/>
                  </a:lnTo>
                  <a:lnTo>
                    <a:pt x="186" y="59"/>
                  </a:lnTo>
                  <a:lnTo>
                    <a:pt x="186" y="52"/>
                  </a:lnTo>
                  <a:lnTo>
                    <a:pt x="183" y="41"/>
                  </a:lnTo>
                  <a:lnTo>
                    <a:pt x="176" y="28"/>
                  </a:lnTo>
                  <a:lnTo>
                    <a:pt x="152" y="7"/>
                  </a:lnTo>
                  <a:lnTo>
                    <a:pt x="142" y="0"/>
                  </a:lnTo>
                  <a:lnTo>
                    <a:pt x="117" y="7"/>
                  </a:lnTo>
                  <a:lnTo>
                    <a:pt x="97" y="17"/>
                  </a:lnTo>
                  <a:lnTo>
                    <a:pt x="73" y="31"/>
                  </a:lnTo>
                  <a:lnTo>
                    <a:pt x="62" y="41"/>
                  </a:lnTo>
                  <a:lnTo>
                    <a:pt x="52" y="55"/>
                  </a:lnTo>
                  <a:lnTo>
                    <a:pt x="45" y="69"/>
                  </a:lnTo>
                  <a:lnTo>
                    <a:pt x="38" y="86"/>
                  </a:lnTo>
                  <a:lnTo>
                    <a:pt x="35" y="104"/>
                  </a:lnTo>
                  <a:lnTo>
                    <a:pt x="35" y="124"/>
                  </a:lnTo>
                  <a:lnTo>
                    <a:pt x="38" y="145"/>
                  </a:lnTo>
                  <a:lnTo>
                    <a:pt x="48" y="173"/>
                  </a:lnTo>
                  <a:lnTo>
                    <a:pt x="28" y="273"/>
                  </a:lnTo>
                  <a:lnTo>
                    <a:pt x="17" y="290"/>
                  </a:lnTo>
                  <a:lnTo>
                    <a:pt x="10" y="307"/>
                  </a:lnTo>
                  <a:lnTo>
                    <a:pt x="4" y="328"/>
                  </a:lnTo>
                  <a:lnTo>
                    <a:pt x="0" y="352"/>
                  </a:lnTo>
                  <a:lnTo>
                    <a:pt x="4" y="373"/>
                  </a:lnTo>
                  <a:lnTo>
                    <a:pt x="4" y="383"/>
                  </a:lnTo>
                  <a:lnTo>
                    <a:pt x="10" y="393"/>
                  </a:lnTo>
                  <a:lnTo>
                    <a:pt x="17" y="404"/>
                  </a:lnTo>
                  <a:lnTo>
                    <a:pt x="28" y="414"/>
                  </a:lnTo>
                  <a:lnTo>
                    <a:pt x="17" y="445"/>
                  </a:lnTo>
                  <a:lnTo>
                    <a:pt x="21" y="449"/>
                  </a:lnTo>
                  <a:lnTo>
                    <a:pt x="28" y="459"/>
                  </a:lnTo>
                  <a:lnTo>
                    <a:pt x="35" y="476"/>
                  </a:lnTo>
                  <a:lnTo>
                    <a:pt x="35" y="487"/>
                  </a:lnTo>
                  <a:lnTo>
                    <a:pt x="35" y="500"/>
                  </a:lnTo>
                  <a:lnTo>
                    <a:pt x="38" y="504"/>
                  </a:lnTo>
                  <a:lnTo>
                    <a:pt x="45" y="511"/>
                  </a:lnTo>
                  <a:lnTo>
                    <a:pt x="55" y="514"/>
                  </a:lnTo>
                  <a:lnTo>
                    <a:pt x="69" y="518"/>
                  </a:lnTo>
                  <a:lnTo>
                    <a:pt x="83" y="518"/>
                  </a:lnTo>
                  <a:lnTo>
                    <a:pt x="104" y="511"/>
                  </a:lnTo>
                  <a:lnTo>
                    <a:pt x="124" y="500"/>
                  </a:lnTo>
                  <a:lnTo>
                    <a:pt x="145" y="487"/>
                  </a:lnTo>
                  <a:lnTo>
                    <a:pt x="162" y="476"/>
                  </a:lnTo>
                  <a:lnTo>
                    <a:pt x="176" y="473"/>
                  </a:lnTo>
                  <a:lnTo>
                    <a:pt x="186" y="473"/>
                  </a:lnTo>
                  <a:lnTo>
                    <a:pt x="197" y="476"/>
                  </a:lnTo>
                  <a:lnTo>
                    <a:pt x="197" y="480"/>
                  </a:lnTo>
                  <a:lnTo>
                    <a:pt x="197" y="483"/>
                  </a:lnTo>
                  <a:lnTo>
                    <a:pt x="197" y="497"/>
                  </a:lnTo>
                  <a:lnTo>
                    <a:pt x="197" y="504"/>
                  </a:lnTo>
                  <a:lnTo>
                    <a:pt x="200" y="511"/>
                  </a:lnTo>
                  <a:lnTo>
                    <a:pt x="207" y="518"/>
                  </a:lnTo>
                  <a:lnTo>
                    <a:pt x="217" y="521"/>
                  </a:lnTo>
                  <a:lnTo>
                    <a:pt x="214" y="538"/>
                  </a:lnTo>
                  <a:lnTo>
                    <a:pt x="211" y="559"/>
                  </a:lnTo>
                  <a:lnTo>
                    <a:pt x="204" y="590"/>
                  </a:lnTo>
                  <a:lnTo>
                    <a:pt x="197" y="607"/>
                  </a:lnTo>
                  <a:lnTo>
                    <a:pt x="197" y="625"/>
                  </a:lnTo>
                  <a:lnTo>
                    <a:pt x="197" y="645"/>
                  </a:lnTo>
                  <a:lnTo>
                    <a:pt x="200" y="666"/>
                  </a:lnTo>
                  <a:lnTo>
                    <a:pt x="214" y="687"/>
                  </a:lnTo>
                  <a:lnTo>
                    <a:pt x="235" y="711"/>
                  </a:lnTo>
                  <a:lnTo>
                    <a:pt x="262" y="735"/>
                  </a:lnTo>
                  <a:lnTo>
                    <a:pt x="300" y="763"/>
                  </a:lnTo>
                  <a:lnTo>
                    <a:pt x="307" y="745"/>
                  </a:lnTo>
                  <a:lnTo>
                    <a:pt x="314" y="721"/>
                  </a:lnTo>
                  <a:lnTo>
                    <a:pt x="318" y="66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7575" y="7066"/>
              <a:ext cx="3276" cy="4427"/>
            </a:xfrm>
            <a:custGeom>
              <a:avLst/>
              <a:gdLst>
                <a:gd name="T0" fmla="*/ 1456 w 1560"/>
                <a:gd name="T1" fmla="*/ 570 h 2108"/>
                <a:gd name="T2" fmla="*/ 1511 w 1560"/>
                <a:gd name="T3" fmla="*/ 428 h 2108"/>
                <a:gd name="T4" fmla="*/ 1542 w 1560"/>
                <a:gd name="T5" fmla="*/ 359 h 2108"/>
                <a:gd name="T6" fmla="*/ 1487 w 1560"/>
                <a:gd name="T7" fmla="*/ 304 h 2108"/>
                <a:gd name="T8" fmla="*/ 1387 w 1560"/>
                <a:gd name="T9" fmla="*/ 328 h 2108"/>
                <a:gd name="T10" fmla="*/ 1301 w 1560"/>
                <a:gd name="T11" fmla="*/ 359 h 2108"/>
                <a:gd name="T12" fmla="*/ 1187 w 1560"/>
                <a:gd name="T13" fmla="*/ 249 h 2108"/>
                <a:gd name="T14" fmla="*/ 1187 w 1560"/>
                <a:gd name="T15" fmla="*/ 142 h 2108"/>
                <a:gd name="T16" fmla="*/ 1125 w 1560"/>
                <a:gd name="T17" fmla="*/ 4 h 2108"/>
                <a:gd name="T18" fmla="*/ 1045 w 1560"/>
                <a:gd name="T19" fmla="*/ 90 h 2108"/>
                <a:gd name="T20" fmla="*/ 987 w 1560"/>
                <a:gd name="T21" fmla="*/ 200 h 2108"/>
                <a:gd name="T22" fmla="*/ 942 w 1560"/>
                <a:gd name="T23" fmla="*/ 249 h 2108"/>
                <a:gd name="T24" fmla="*/ 904 w 1560"/>
                <a:gd name="T25" fmla="*/ 307 h 2108"/>
                <a:gd name="T26" fmla="*/ 907 w 1560"/>
                <a:gd name="T27" fmla="*/ 407 h 2108"/>
                <a:gd name="T28" fmla="*/ 797 w 1560"/>
                <a:gd name="T29" fmla="*/ 394 h 2108"/>
                <a:gd name="T30" fmla="*/ 735 w 1560"/>
                <a:gd name="T31" fmla="*/ 432 h 2108"/>
                <a:gd name="T32" fmla="*/ 683 w 1560"/>
                <a:gd name="T33" fmla="*/ 504 h 2108"/>
                <a:gd name="T34" fmla="*/ 590 w 1560"/>
                <a:gd name="T35" fmla="*/ 594 h 2108"/>
                <a:gd name="T36" fmla="*/ 594 w 1560"/>
                <a:gd name="T37" fmla="*/ 718 h 2108"/>
                <a:gd name="T38" fmla="*/ 642 w 1560"/>
                <a:gd name="T39" fmla="*/ 849 h 2108"/>
                <a:gd name="T40" fmla="*/ 497 w 1560"/>
                <a:gd name="T41" fmla="*/ 839 h 2108"/>
                <a:gd name="T42" fmla="*/ 393 w 1560"/>
                <a:gd name="T43" fmla="*/ 884 h 2108"/>
                <a:gd name="T44" fmla="*/ 280 w 1560"/>
                <a:gd name="T45" fmla="*/ 890 h 2108"/>
                <a:gd name="T46" fmla="*/ 224 w 1560"/>
                <a:gd name="T47" fmla="*/ 991 h 2108"/>
                <a:gd name="T48" fmla="*/ 117 w 1560"/>
                <a:gd name="T49" fmla="*/ 1066 h 2108"/>
                <a:gd name="T50" fmla="*/ 17 w 1560"/>
                <a:gd name="T51" fmla="*/ 1129 h 2108"/>
                <a:gd name="T52" fmla="*/ 0 w 1560"/>
                <a:gd name="T53" fmla="*/ 1318 h 2108"/>
                <a:gd name="T54" fmla="*/ 69 w 1560"/>
                <a:gd name="T55" fmla="*/ 1453 h 2108"/>
                <a:gd name="T56" fmla="*/ 107 w 1560"/>
                <a:gd name="T57" fmla="*/ 1522 h 2108"/>
                <a:gd name="T58" fmla="*/ 148 w 1560"/>
                <a:gd name="T59" fmla="*/ 1570 h 2108"/>
                <a:gd name="T60" fmla="*/ 183 w 1560"/>
                <a:gd name="T61" fmla="*/ 1591 h 2108"/>
                <a:gd name="T62" fmla="*/ 328 w 1560"/>
                <a:gd name="T63" fmla="*/ 1560 h 2108"/>
                <a:gd name="T64" fmla="*/ 469 w 1560"/>
                <a:gd name="T65" fmla="*/ 1449 h 2108"/>
                <a:gd name="T66" fmla="*/ 569 w 1560"/>
                <a:gd name="T67" fmla="*/ 1487 h 2108"/>
                <a:gd name="T68" fmla="*/ 604 w 1560"/>
                <a:gd name="T69" fmla="*/ 1608 h 2108"/>
                <a:gd name="T70" fmla="*/ 562 w 1560"/>
                <a:gd name="T71" fmla="*/ 1667 h 2108"/>
                <a:gd name="T72" fmla="*/ 445 w 1560"/>
                <a:gd name="T73" fmla="*/ 1819 h 2108"/>
                <a:gd name="T74" fmla="*/ 428 w 1560"/>
                <a:gd name="T75" fmla="*/ 1950 h 2108"/>
                <a:gd name="T76" fmla="*/ 352 w 1560"/>
                <a:gd name="T77" fmla="*/ 2012 h 2108"/>
                <a:gd name="T78" fmla="*/ 514 w 1560"/>
                <a:gd name="T79" fmla="*/ 2095 h 2108"/>
                <a:gd name="T80" fmla="*/ 594 w 1560"/>
                <a:gd name="T81" fmla="*/ 2074 h 2108"/>
                <a:gd name="T82" fmla="*/ 725 w 1560"/>
                <a:gd name="T83" fmla="*/ 2015 h 2108"/>
                <a:gd name="T84" fmla="*/ 821 w 1560"/>
                <a:gd name="T85" fmla="*/ 1984 h 2108"/>
                <a:gd name="T86" fmla="*/ 901 w 1560"/>
                <a:gd name="T87" fmla="*/ 1891 h 2108"/>
                <a:gd name="T88" fmla="*/ 1045 w 1560"/>
                <a:gd name="T89" fmla="*/ 1808 h 2108"/>
                <a:gd name="T90" fmla="*/ 1142 w 1560"/>
                <a:gd name="T91" fmla="*/ 1760 h 2108"/>
                <a:gd name="T92" fmla="*/ 1266 w 1560"/>
                <a:gd name="T93" fmla="*/ 1832 h 2108"/>
                <a:gd name="T94" fmla="*/ 1356 w 1560"/>
                <a:gd name="T95" fmla="*/ 1870 h 2108"/>
                <a:gd name="T96" fmla="*/ 1408 w 1560"/>
                <a:gd name="T97" fmla="*/ 1815 h 2108"/>
                <a:gd name="T98" fmla="*/ 1359 w 1560"/>
                <a:gd name="T99" fmla="*/ 1746 h 2108"/>
                <a:gd name="T100" fmla="*/ 1397 w 1560"/>
                <a:gd name="T101" fmla="*/ 1601 h 2108"/>
                <a:gd name="T102" fmla="*/ 1373 w 1560"/>
                <a:gd name="T103" fmla="*/ 1505 h 2108"/>
                <a:gd name="T104" fmla="*/ 1325 w 1560"/>
                <a:gd name="T105" fmla="*/ 1411 h 2108"/>
                <a:gd name="T106" fmla="*/ 1366 w 1560"/>
                <a:gd name="T107" fmla="*/ 1325 h 2108"/>
                <a:gd name="T108" fmla="*/ 1366 w 1560"/>
                <a:gd name="T109" fmla="*/ 984 h 2108"/>
                <a:gd name="T110" fmla="*/ 1387 w 1560"/>
                <a:gd name="T111" fmla="*/ 856 h 2108"/>
                <a:gd name="T112" fmla="*/ 1466 w 1560"/>
                <a:gd name="T113" fmla="*/ 784 h 2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0" h="2108">
                  <a:moveTo>
                    <a:pt x="1532" y="611"/>
                  </a:moveTo>
                  <a:lnTo>
                    <a:pt x="1484" y="611"/>
                  </a:lnTo>
                  <a:lnTo>
                    <a:pt x="1477" y="608"/>
                  </a:lnTo>
                  <a:lnTo>
                    <a:pt x="1470" y="604"/>
                  </a:lnTo>
                  <a:lnTo>
                    <a:pt x="1463" y="594"/>
                  </a:lnTo>
                  <a:lnTo>
                    <a:pt x="1460" y="583"/>
                  </a:lnTo>
                  <a:lnTo>
                    <a:pt x="1456" y="570"/>
                  </a:lnTo>
                  <a:lnTo>
                    <a:pt x="1460" y="552"/>
                  </a:lnTo>
                  <a:lnTo>
                    <a:pt x="1466" y="525"/>
                  </a:lnTo>
                  <a:lnTo>
                    <a:pt x="1473" y="487"/>
                  </a:lnTo>
                  <a:lnTo>
                    <a:pt x="1480" y="442"/>
                  </a:lnTo>
                  <a:lnTo>
                    <a:pt x="1494" y="432"/>
                  </a:lnTo>
                  <a:lnTo>
                    <a:pt x="1511" y="428"/>
                  </a:lnTo>
                  <a:lnTo>
                    <a:pt x="1529" y="425"/>
                  </a:lnTo>
                  <a:lnTo>
                    <a:pt x="1546" y="418"/>
                  </a:lnTo>
                  <a:lnTo>
                    <a:pt x="1556" y="407"/>
                  </a:lnTo>
                  <a:lnTo>
                    <a:pt x="1560" y="401"/>
                  </a:lnTo>
                  <a:lnTo>
                    <a:pt x="1560" y="390"/>
                  </a:lnTo>
                  <a:lnTo>
                    <a:pt x="1560" y="383"/>
                  </a:lnTo>
                  <a:lnTo>
                    <a:pt x="1553" y="373"/>
                  </a:lnTo>
                  <a:lnTo>
                    <a:pt x="1542" y="359"/>
                  </a:lnTo>
                  <a:lnTo>
                    <a:pt x="1532" y="345"/>
                  </a:lnTo>
                  <a:lnTo>
                    <a:pt x="1525" y="345"/>
                  </a:lnTo>
                  <a:lnTo>
                    <a:pt x="1515" y="338"/>
                  </a:lnTo>
                  <a:lnTo>
                    <a:pt x="1497" y="328"/>
                  </a:lnTo>
                  <a:lnTo>
                    <a:pt x="1494" y="318"/>
                  </a:lnTo>
                  <a:lnTo>
                    <a:pt x="1487" y="304"/>
                  </a:lnTo>
                  <a:lnTo>
                    <a:pt x="1473" y="300"/>
                  </a:lnTo>
                  <a:lnTo>
                    <a:pt x="1442" y="300"/>
                  </a:lnTo>
                  <a:lnTo>
                    <a:pt x="1425" y="304"/>
                  </a:lnTo>
                  <a:lnTo>
                    <a:pt x="1411" y="311"/>
                  </a:lnTo>
                  <a:lnTo>
                    <a:pt x="1397" y="318"/>
                  </a:lnTo>
                  <a:lnTo>
                    <a:pt x="1387" y="328"/>
                  </a:lnTo>
                  <a:lnTo>
                    <a:pt x="1373" y="356"/>
                  </a:lnTo>
                  <a:lnTo>
                    <a:pt x="1366" y="366"/>
                  </a:lnTo>
                  <a:lnTo>
                    <a:pt x="1356" y="376"/>
                  </a:lnTo>
                  <a:lnTo>
                    <a:pt x="1346" y="383"/>
                  </a:lnTo>
                  <a:lnTo>
                    <a:pt x="1332" y="380"/>
                  </a:lnTo>
                  <a:lnTo>
                    <a:pt x="1318" y="373"/>
                  </a:lnTo>
                  <a:lnTo>
                    <a:pt x="1301" y="359"/>
                  </a:lnTo>
                  <a:lnTo>
                    <a:pt x="1266" y="325"/>
                  </a:lnTo>
                  <a:lnTo>
                    <a:pt x="1239" y="300"/>
                  </a:lnTo>
                  <a:lnTo>
                    <a:pt x="1218" y="283"/>
                  </a:lnTo>
                  <a:lnTo>
                    <a:pt x="1201" y="273"/>
                  </a:lnTo>
                  <a:lnTo>
                    <a:pt x="1190" y="266"/>
                  </a:lnTo>
                  <a:lnTo>
                    <a:pt x="1187" y="256"/>
                  </a:lnTo>
                  <a:lnTo>
                    <a:pt x="1187" y="249"/>
                  </a:lnTo>
                  <a:lnTo>
                    <a:pt x="1187" y="238"/>
                  </a:lnTo>
                  <a:lnTo>
                    <a:pt x="1194" y="225"/>
                  </a:lnTo>
                  <a:lnTo>
                    <a:pt x="1194" y="218"/>
                  </a:lnTo>
                  <a:lnTo>
                    <a:pt x="1197" y="207"/>
                  </a:lnTo>
                  <a:lnTo>
                    <a:pt x="1194" y="176"/>
                  </a:lnTo>
                  <a:lnTo>
                    <a:pt x="1190" y="159"/>
                  </a:lnTo>
                  <a:lnTo>
                    <a:pt x="1187" y="142"/>
                  </a:lnTo>
                  <a:lnTo>
                    <a:pt x="1180" y="128"/>
                  </a:lnTo>
                  <a:lnTo>
                    <a:pt x="1166" y="114"/>
                  </a:lnTo>
                  <a:lnTo>
                    <a:pt x="1166" y="45"/>
                  </a:lnTo>
                  <a:lnTo>
                    <a:pt x="1159" y="35"/>
                  </a:lnTo>
                  <a:lnTo>
                    <a:pt x="1149" y="21"/>
                  </a:lnTo>
                  <a:lnTo>
                    <a:pt x="1139" y="11"/>
                  </a:lnTo>
                  <a:lnTo>
                    <a:pt x="1125" y="4"/>
                  </a:lnTo>
                  <a:lnTo>
                    <a:pt x="1108" y="0"/>
                  </a:lnTo>
                  <a:lnTo>
                    <a:pt x="1097" y="0"/>
                  </a:lnTo>
                  <a:lnTo>
                    <a:pt x="1090" y="4"/>
                  </a:lnTo>
                  <a:lnTo>
                    <a:pt x="1080" y="11"/>
                  </a:lnTo>
                  <a:lnTo>
                    <a:pt x="1070" y="18"/>
                  </a:lnTo>
                  <a:lnTo>
                    <a:pt x="1045" y="80"/>
                  </a:lnTo>
                  <a:lnTo>
                    <a:pt x="1045" y="90"/>
                  </a:lnTo>
                  <a:lnTo>
                    <a:pt x="1039" y="111"/>
                  </a:lnTo>
                  <a:lnTo>
                    <a:pt x="1032" y="121"/>
                  </a:lnTo>
                  <a:lnTo>
                    <a:pt x="1025" y="131"/>
                  </a:lnTo>
                  <a:lnTo>
                    <a:pt x="1018" y="138"/>
                  </a:lnTo>
                  <a:lnTo>
                    <a:pt x="1008" y="142"/>
                  </a:lnTo>
                  <a:lnTo>
                    <a:pt x="987" y="200"/>
                  </a:lnTo>
                  <a:lnTo>
                    <a:pt x="987" y="218"/>
                  </a:lnTo>
                  <a:lnTo>
                    <a:pt x="983" y="231"/>
                  </a:lnTo>
                  <a:lnTo>
                    <a:pt x="976" y="242"/>
                  </a:lnTo>
                  <a:lnTo>
                    <a:pt x="966" y="249"/>
                  </a:lnTo>
                  <a:lnTo>
                    <a:pt x="959" y="249"/>
                  </a:lnTo>
                  <a:lnTo>
                    <a:pt x="949" y="252"/>
                  </a:lnTo>
                  <a:lnTo>
                    <a:pt x="942" y="249"/>
                  </a:lnTo>
                  <a:lnTo>
                    <a:pt x="928" y="249"/>
                  </a:lnTo>
                  <a:lnTo>
                    <a:pt x="918" y="252"/>
                  </a:lnTo>
                  <a:lnTo>
                    <a:pt x="907" y="256"/>
                  </a:lnTo>
                  <a:lnTo>
                    <a:pt x="901" y="262"/>
                  </a:lnTo>
                  <a:lnTo>
                    <a:pt x="897" y="269"/>
                  </a:lnTo>
                  <a:lnTo>
                    <a:pt x="897" y="276"/>
                  </a:lnTo>
                  <a:lnTo>
                    <a:pt x="897" y="290"/>
                  </a:lnTo>
                  <a:lnTo>
                    <a:pt x="904" y="307"/>
                  </a:lnTo>
                  <a:lnTo>
                    <a:pt x="911" y="325"/>
                  </a:lnTo>
                  <a:lnTo>
                    <a:pt x="921" y="338"/>
                  </a:lnTo>
                  <a:lnTo>
                    <a:pt x="925" y="359"/>
                  </a:lnTo>
                  <a:lnTo>
                    <a:pt x="925" y="376"/>
                  </a:lnTo>
                  <a:lnTo>
                    <a:pt x="921" y="390"/>
                  </a:lnTo>
                  <a:lnTo>
                    <a:pt x="914" y="397"/>
                  </a:lnTo>
                  <a:lnTo>
                    <a:pt x="907" y="407"/>
                  </a:lnTo>
                  <a:lnTo>
                    <a:pt x="897" y="411"/>
                  </a:lnTo>
                  <a:lnTo>
                    <a:pt x="876" y="414"/>
                  </a:lnTo>
                  <a:lnTo>
                    <a:pt x="856" y="414"/>
                  </a:lnTo>
                  <a:lnTo>
                    <a:pt x="835" y="407"/>
                  </a:lnTo>
                  <a:lnTo>
                    <a:pt x="818" y="401"/>
                  </a:lnTo>
                  <a:lnTo>
                    <a:pt x="811" y="401"/>
                  </a:lnTo>
                  <a:lnTo>
                    <a:pt x="797" y="394"/>
                  </a:lnTo>
                  <a:lnTo>
                    <a:pt x="780" y="394"/>
                  </a:lnTo>
                  <a:lnTo>
                    <a:pt x="773" y="397"/>
                  </a:lnTo>
                  <a:lnTo>
                    <a:pt x="769" y="404"/>
                  </a:lnTo>
                  <a:lnTo>
                    <a:pt x="759" y="418"/>
                  </a:lnTo>
                  <a:lnTo>
                    <a:pt x="749" y="428"/>
                  </a:lnTo>
                  <a:lnTo>
                    <a:pt x="735" y="432"/>
                  </a:lnTo>
                  <a:lnTo>
                    <a:pt x="718" y="435"/>
                  </a:lnTo>
                  <a:lnTo>
                    <a:pt x="707" y="438"/>
                  </a:lnTo>
                  <a:lnTo>
                    <a:pt x="697" y="442"/>
                  </a:lnTo>
                  <a:lnTo>
                    <a:pt x="690" y="449"/>
                  </a:lnTo>
                  <a:lnTo>
                    <a:pt x="687" y="463"/>
                  </a:lnTo>
                  <a:lnTo>
                    <a:pt x="683" y="470"/>
                  </a:lnTo>
                  <a:lnTo>
                    <a:pt x="683" y="504"/>
                  </a:lnTo>
                  <a:lnTo>
                    <a:pt x="680" y="532"/>
                  </a:lnTo>
                  <a:lnTo>
                    <a:pt x="673" y="549"/>
                  </a:lnTo>
                  <a:lnTo>
                    <a:pt x="663" y="563"/>
                  </a:lnTo>
                  <a:lnTo>
                    <a:pt x="649" y="573"/>
                  </a:lnTo>
                  <a:lnTo>
                    <a:pt x="631" y="580"/>
                  </a:lnTo>
                  <a:lnTo>
                    <a:pt x="597" y="590"/>
                  </a:lnTo>
                  <a:lnTo>
                    <a:pt x="590" y="594"/>
                  </a:lnTo>
                  <a:lnTo>
                    <a:pt x="583" y="601"/>
                  </a:lnTo>
                  <a:lnTo>
                    <a:pt x="573" y="618"/>
                  </a:lnTo>
                  <a:lnTo>
                    <a:pt x="569" y="635"/>
                  </a:lnTo>
                  <a:lnTo>
                    <a:pt x="569" y="656"/>
                  </a:lnTo>
                  <a:lnTo>
                    <a:pt x="576" y="690"/>
                  </a:lnTo>
                  <a:lnTo>
                    <a:pt x="580" y="704"/>
                  </a:lnTo>
                  <a:lnTo>
                    <a:pt x="594" y="718"/>
                  </a:lnTo>
                  <a:lnTo>
                    <a:pt x="600" y="732"/>
                  </a:lnTo>
                  <a:lnTo>
                    <a:pt x="618" y="766"/>
                  </a:lnTo>
                  <a:lnTo>
                    <a:pt x="628" y="801"/>
                  </a:lnTo>
                  <a:lnTo>
                    <a:pt x="642" y="828"/>
                  </a:lnTo>
                  <a:lnTo>
                    <a:pt x="645" y="842"/>
                  </a:lnTo>
                  <a:lnTo>
                    <a:pt x="645" y="849"/>
                  </a:lnTo>
                  <a:lnTo>
                    <a:pt x="642" y="849"/>
                  </a:lnTo>
                  <a:lnTo>
                    <a:pt x="631" y="853"/>
                  </a:lnTo>
                  <a:lnTo>
                    <a:pt x="604" y="842"/>
                  </a:lnTo>
                  <a:lnTo>
                    <a:pt x="583" y="832"/>
                  </a:lnTo>
                  <a:lnTo>
                    <a:pt x="566" y="832"/>
                  </a:lnTo>
                  <a:lnTo>
                    <a:pt x="535" y="832"/>
                  </a:lnTo>
                  <a:lnTo>
                    <a:pt x="518" y="835"/>
                  </a:lnTo>
                  <a:lnTo>
                    <a:pt x="497" y="839"/>
                  </a:lnTo>
                  <a:lnTo>
                    <a:pt x="480" y="849"/>
                  </a:lnTo>
                  <a:lnTo>
                    <a:pt x="459" y="859"/>
                  </a:lnTo>
                  <a:lnTo>
                    <a:pt x="445" y="873"/>
                  </a:lnTo>
                  <a:lnTo>
                    <a:pt x="428" y="880"/>
                  </a:lnTo>
                  <a:lnTo>
                    <a:pt x="418" y="884"/>
                  </a:lnTo>
                  <a:lnTo>
                    <a:pt x="404" y="884"/>
                  </a:lnTo>
                  <a:lnTo>
                    <a:pt x="393" y="884"/>
                  </a:lnTo>
                  <a:lnTo>
                    <a:pt x="383" y="877"/>
                  </a:lnTo>
                  <a:lnTo>
                    <a:pt x="359" y="863"/>
                  </a:lnTo>
                  <a:lnTo>
                    <a:pt x="345" y="859"/>
                  </a:lnTo>
                  <a:lnTo>
                    <a:pt x="328" y="859"/>
                  </a:lnTo>
                  <a:lnTo>
                    <a:pt x="311" y="866"/>
                  </a:lnTo>
                  <a:lnTo>
                    <a:pt x="297" y="877"/>
                  </a:lnTo>
                  <a:lnTo>
                    <a:pt x="280" y="890"/>
                  </a:lnTo>
                  <a:lnTo>
                    <a:pt x="269" y="908"/>
                  </a:lnTo>
                  <a:lnTo>
                    <a:pt x="262" y="925"/>
                  </a:lnTo>
                  <a:lnTo>
                    <a:pt x="259" y="946"/>
                  </a:lnTo>
                  <a:lnTo>
                    <a:pt x="255" y="959"/>
                  </a:lnTo>
                  <a:lnTo>
                    <a:pt x="245" y="973"/>
                  </a:lnTo>
                  <a:lnTo>
                    <a:pt x="235" y="984"/>
                  </a:lnTo>
                  <a:lnTo>
                    <a:pt x="224" y="991"/>
                  </a:lnTo>
                  <a:lnTo>
                    <a:pt x="200" y="997"/>
                  </a:lnTo>
                  <a:lnTo>
                    <a:pt x="190" y="1001"/>
                  </a:lnTo>
                  <a:lnTo>
                    <a:pt x="179" y="1018"/>
                  </a:lnTo>
                  <a:lnTo>
                    <a:pt x="162" y="1039"/>
                  </a:lnTo>
                  <a:lnTo>
                    <a:pt x="138" y="1063"/>
                  </a:lnTo>
                  <a:lnTo>
                    <a:pt x="117" y="1066"/>
                  </a:lnTo>
                  <a:lnTo>
                    <a:pt x="97" y="1073"/>
                  </a:lnTo>
                  <a:lnTo>
                    <a:pt x="76" y="1080"/>
                  </a:lnTo>
                  <a:lnTo>
                    <a:pt x="59" y="1094"/>
                  </a:lnTo>
                  <a:lnTo>
                    <a:pt x="28" y="1115"/>
                  </a:lnTo>
                  <a:lnTo>
                    <a:pt x="17" y="1125"/>
                  </a:lnTo>
                  <a:lnTo>
                    <a:pt x="17" y="1129"/>
                  </a:lnTo>
                  <a:lnTo>
                    <a:pt x="17" y="1156"/>
                  </a:lnTo>
                  <a:lnTo>
                    <a:pt x="17" y="1184"/>
                  </a:lnTo>
                  <a:lnTo>
                    <a:pt x="10" y="1239"/>
                  </a:lnTo>
                  <a:lnTo>
                    <a:pt x="4" y="1277"/>
                  </a:lnTo>
                  <a:lnTo>
                    <a:pt x="0" y="1291"/>
                  </a:lnTo>
                  <a:lnTo>
                    <a:pt x="0" y="1298"/>
                  </a:lnTo>
                  <a:lnTo>
                    <a:pt x="0" y="1318"/>
                  </a:lnTo>
                  <a:lnTo>
                    <a:pt x="10" y="1342"/>
                  </a:lnTo>
                  <a:lnTo>
                    <a:pt x="17" y="1353"/>
                  </a:lnTo>
                  <a:lnTo>
                    <a:pt x="24" y="1363"/>
                  </a:lnTo>
                  <a:lnTo>
                    <a:pt x="45" y="1384"/>
                  </a:lnTo>
                  <a:lnTo>
                    <a:pt x="59" y="1408"/>
                  </a:lnTo>
                  <a:lnTo>
                    <a:pt x="69" y="1439"/>
                  </a:lnTo>
                  <a:lnTo>
                    <a:pt x="69" y="1453"/>
                  </a:lnTo>
                  <a:lnTo>
                    <a:pt x="66" y="1467"/>
                  </a:lnTo>
                  <a:lnTo>
                    <a:pt x="66" y="1481"/>
                  </a:lnTo>
                  <a:lnTo>
                    <a:pt x="69" y="1491"/>
                  </a:lnTo>
                  <a:lnTo>
                    <a:pt x="76" y="1501"/>
                  </a:lnTo>
                  <a:lnTo>
                    <a:pt x="83" y="1508"/>
                  </a:lnTo>
                  <a:lnTo>
                    <a:pt x="100" y="1518"/>
                  </a:lnTo>
                  <a:lnTo>
                    <a:pt x="107" y="1522"/>
                  </a:lnTo>
                  <a:lnTo>
                    <a:pt x="114" y="1522"/>
                  </a:lnTo>
                  <a:lnTo>
                    <a:pt x="128" y="1525"/>
                  </a:lnTo>
                  <a:lnTo>
                    <a:pt x="135" y="1529"/>
                  </a:lnTo>
                  <a:lnTo>
                    <a:pt x="142" y="1536"/>
                  </a:lnTo>
                  <a:lnTo>
                    <a:pt x="145" y="1550"/>
                  </a:lnTo>
                  <a:lnTo>
                    <a:pt x="148" y="1570"/>
                  </a:lnTo>
                  <a:lnTo>
                    <a:pt x="152" y="1594"/>
                  </a:lnTo>
                  <a:lnTo>
                    <a:pt x="159" y="1612"/>
                  </a:lnTo>
                  <a:lnTo>
                    <a:pt x="162" y="1619"/>
                  </a:lnTo>
                  <a:lnTo>
                    <a:pt x="166" y="1622"/>
                  </a:lnTo>
                  <a:lnTo>
                    <a:pt x="169" y="1612"/>
                  </a:lnTo>
                  <a:lnTo>
                    <a:pt x="176" y="1601"/>
                  </a:lnTo>
                  <a:lnTo>
                    <a:pt x="183" y="1591"/>
                  </a:lnTo>
                  <a:lnTo>
                    <a:pt x="197" y="1581"/>
                  </a:lnTo>
                  <a:lnTo>
                    <a:pt x="211" y="1574"/>
                  </a:lnTo>
                  <a:lnTo>
                    <a:pt x="231" y="1567"/>
                  </a:lnTo>
                  <a:lnTo>
                    <a:pt x="259" y="1570"/>
                  </a:lnTo>
                  <a:lnTo>
                    <a:pt x="283" y="1570"/>
                  </a:lnTo>
                  <a:lnTo>
                    <a:pt x="307" y="1567"/>
                  </a:lnTo>
                  <a:lnTo>
                    <a:pt x="328" y="1560"/>
                  </a:lnTo>
                  <a:lnTo>
                    <a:pt x="345" y="1553"/>
                  </a:lnTo>
                  <a:lnTo>
                    <a:pt x="369" y="1536"/>
                  </a:lnTo>
                  <a:lnTo>
                    <a:pt x="376" y="1525"/>
                  </a:lnTo>
                  <a:lnTo>
                    <a:pt x="421" y="1456"/>
                  </a:lnTo>
                  <a:lnTo>
                    <a:pt x="431" y="1453"/>
                  </a:lnTo>
                  <a:lnTo>
                    <a:pt x="456" y="1449"/>
                  </a:lnTo>
                  <a:lnTo>
                    <a:pt x="469" y="1449"/>
                  </a:lnTo>
                  <a:lnTo>
                    <a:pt x="483" y="1449"/>
                  </a:lnTo>
                  <a:lnTo>
                    <a:pt x="497" y="1456"/>
                  </a:lnTo>
                  <a:lnTo>
                    <a:pt x="507" y="1463"/>
                  </a:lnTo>
                  <a:lnTo>
                    <a:pt x="525" y="1484"/>
                  </a:lnTo>
                  <a:lnTo>
                    <a:pt x="535" y="1477"/>
                  </a:lnTo>
                  <a:lnTo>
                    <a:pt x="545" y="1477"/>
                  </a:lnTo>
                  <a:lnTo>
                    <a:pt x="569" y="1487"/>
                  </a:lnTo>
                  <a:lnTo>
                    <a:pt x="580" y="1498"/>
                  </a:lnTo>
                  <a:lnTo>
                    <a:pt x="590" y="1508"/>
                  </a:lnTo>
                  <a:lnTo>
                    <a:pt x="597" y="1522"/>
                  </a:lnTo>
                  <a:lnTo>
                    <a:pt x="600" y="1543"/>
                  </a:lnTo>
                  <a:lnTo>
                    <a:pt x="597" y="1563"/>
                  </a:lnTo>
                  <a:lnTo>
                    <a:pt x="597" y="1584"/>
                  </a:lnTo>
                  <a:lnTo>
                    <a:pt x="604" y="1608"/>
                  </a:lnTo>
                  <a:lnTo>
                    <a:pt x="607" y="1612"/>
                  </a:lnTo>
                  <a:lnTo>
                    <a:pt x="604" y="1625"/>
                  </a:lnTo>
                  <a:lnTo>
                    <a:pt x="600" y="1632"/>
                  </a:lnTo>
                  <a:lnTo>
                    <a:pt x="594" y="1643"/>
                  </a:lnTo>
                  <a:lnTo>
                    <a:pt x="580" y="1656"/>
                  </a:lnTo>
                  <a:lnTo>
                    <a:pt x="562" y="1667"/>
                  </a:lnTo>
                  <a:lnTo>
                    <a:pt x="525" y="1698"/>
                  </a:lnTo>
                  <a:lnTo>
                    <a:pt x="504" y="1719"/>
                  </a:lnTo>
                  <a:lnTo>
                    <a:pt x="483" y="1736"/>
                  </a:lnTo>
                  <a:lnTo>
                    <a:pt x="469" y="1757"/>
                  </a:lnTo>
                  <a:lnTo>
                    <a:pt x="456" y="1777"/>
                  </a:lnTo>
                  <a:lnTo>
                    <a:pt x="449" y="1798"/>
                  </a:lnTo>
                  <a:lnTo>
                    <a:pt x="445" y="1819"/>
                  </a:lnTo>
                  <a:lnTo>
                    <a:pt x="445" y="1839"/>
                  </a:lnTo>
                  <a:lnTo>
                    <a:pt x="449" y="1857"/>
                  </a:lnTo>
                  <a:lnTo>
                    <a:pt x="456" y="1884"/>
                  </a:lnTo>
                  <a:lnTo>
                    <a:pt x="456" y="1898"/>
                  </a:lnTo>
                  <a:lnTo>
                    <a:pt x="452" y="1912"/>
                  </a:lnTo>
                  <a:lnTo>
                    <a:pt x="445" y="1929"/>
                  </a:lnTo>
                  <a:lnTo>
                    <a:pt x="428" y="1950"/>
                  </a:lnTo>
                  <a:lnTo>
                    <a:pt x="414" y="1970"/>
                  </a:lnTo>
                  <a:lnTo>
                    <a:pt x="400" y="1984"/>
                  </a:lnTo>
                  <a:lnTo>
                    <a:pt x="383" y="1998"/>
                  </a:lnTo>
                  <a:lnTo>
                    <a:pt x="369" y="2002"/>
                  </a:lnTo>
                  <a:lnTo>
                    <a:pt x="359" y="2005"/>
                  </a:lnTo>
                  <a:lnTo>
                    <a:pt x="355" y="2005"/>
                  </a:lnTo>
                  <a:lnTo>
                    <a:pt x="352" y="2012"/>
                  </a:lnTo>
                  <a:lnTo>
                    <a:pt x="352" y="2036"/>
                  </a:lnTo>
                  <a:lnTo>
                    <a:pt x="376" y="2033"/>
                  </a:lnTo>
                  <a:lnTo>
                    <a:pt x="438" y="2064"/>
                  </a:lnTo>
                  <a:lnTo>
                    <a:pt x="480" y="2057"/>
                  </a:lnTo>
                  <a:lnTo>
                    <a:pt x="490" y="2071"/>
                  </a:lnTo>
                  <a:lnTo>
                    <a:pt x="500" y="2084"/>
                  </a:lnTo>
                  <a:lnTo>
                    <a:pt x="514" y="2095"/>
                  </a:lnTo>
                  <a:lnTo>
                    <a:pt x="528" y="2105"/>
                  </a:lnTo>
                  <a:lnTo>
                    <a:pt x="545" y="2108"/>
                  </a:lnTo>
                  <a:lnTo>
                    <a:pt x="552" y="2108"/>
                  </a:lnTo>
                  <a:lnTo>
                    <a:pt x="562" y="2102"/>
                  </a:lnTo>
                  <a:lnTo>
                    <a:pt x="569" y="2095"/>
                  </a:lnTo>
                  <a:lnTo>
                    <a:pt x="580" y="2084"/>
                  </a:lnTo>
                  <a:lnTo>
                    <a:pt x="594" y="2074"/>
                  </a:lnTo>
                  <a:lnTo>
                    <a:pt x="625" y="2053"/>
                  </a:lnTo>
                  <a:lnTo>
                    <a:pt x="645" y="2043"/>
                  </a:lnTo>
                  <a:lnTo>
                    <a:pt x="666" y="2036"/>
                  </a:lnTo>
                  <a:lnTo>
                    <a:pt x="687" y="2033"/>
                  </a:lnTo>
                  <a:lnTo>
                    <a:pt x="707" y="2036"/>
                  </a:lnTo>
                  <a:lnTo>
                    <a:pt x="725" y="2026"/>
                  </a:lnTo>
                  <a:lnTo>
                    <a:pt x="725" y="2015"/>
                  </a:lnTo>
                  <a:lnTo>
                    <a:pt x="728" y="2005"/>
                  </a:lnTo>
                  <a:lnTo>
                    <a:pt x="735" y="1995"/>
                  </a:lnTo>
                  <a:lnTo>
                    <a:pt x="742" y="1988"/>
                  </a:lnTo>
                  <a:lnTo>
                    <a:pt x="756" y="1981"/>
                  </a:lnTo>
                  <a:lnTo>
                    <a:pt x="773" y="1977"/>
                  </a:lnTo>
                  <a:lnTo>
                    <a:pt x="797" y="1981"/>
                  </a:lnTo>
                  <a:lnTo>
                    <a:pt x="821" y="1984"/>
                  </a:lnTo>
                  <a:lnTo>
                    <a:pt x="835" y="1977"/>
                  </a:lnTo>
                  <a:lnTo>
                    <a:pt x="842" y="1970"/>
                  </a:lnTo>
                  <a:lnTo>
                    <a:pt x="842" y="1957"/>
                  </a:lnTo>
                  <a:lnTo>
                    <a:pt x="842" y="1946"/>
                  </a:lnTo>
                  <a:lnTo>
                    <a:pt x="838" y="1933"/>
                  </a:lnTo>
                  <a:lnTo>
                    <a:pt x="835" y="1922"/>
                  </a:lnTo>
                  <a:lnTo>
                    <a:pt x="866" y="1901"/>
                  </a:lnTo>
                  <a:lnTo>
                    <a:pt x="901" y="1891"/>
                  </a:lnTo>
                  <a:lnTo>
                    <a:pt x="942" y="1867"/>
                  </a:lnTo>
                  <a:lnTo>
                    <a:pt x="980" y="1850"/>
                  </a:lnTo>
                  <a:lnTo>
                    <a:pt x="1011" y="1836"/>
                  </a:lnTo>
                  <a:lnTo>
                    <a:pt x="1021" y="1829"/>
                  </a:lnTo>
                  <a:lnTo>
                    <a:pt x="1032" y="1822"/>
                  </a:lnTo>
                  <a:lnTo>
                    <a:pt x="1045" y="1808"/>
                  </a:lnTo>
                  <a:lnTo>
                    <a:pt x="1059" y="1795"/>
                  </a:lnTo>
                  <a:lnTo>
                    <a:pt x="1066" y="1791"/>
                  </a:lnTo>
                  <a:lnTo>
                    <a:pt x="1077" y="1788"/>
                  </a:lnTo>
                  <a:lnTo>
                    <a:pt x="1104" y="1774"/>
                  </a:lnTo>
                  <a:lnTo>
                    <a:pt x="1114" y="1767"/>
                  </a:lnTo>
                  <a:lnTo>
                    <a:pt x="1125" y="1763"/>
                  </a:lnTo>
                  <a:lnTo>
                    <a:pt x="1142" y="1760"/>
                  </a:lnTo>
                  <a:lnTo>
                    <a:pt x="1163" y="1760"/>
                  </a:lnTo>
                  <a:lnTo>
                    <a:pt x="1187" y="1770"/>
                  </a:lnTo>
                  <a:lnTo>
                    <a:pt x="1215" y="1788"/>
                  </a:lnTo>
                  <a:lnTo>
                    <a:pt x="1246" y="1819"/>
                  </a:lnTo>
                  <a:lnTo>
                    <a:pt x="1249" y="1822"/>
                  </a:lnTo>
                  <a:lnTo>
                    <a:pt x="1256" y="1829"/>
                  </a:lnTo>
                  <a:lnTo>
                    <a:pt x="1266" y="1832"/>
                  </a:lnTo>
                  <a:lnTo>
                    <a:pt x="1273" y="1836"/>
                  </a:lnTo>
                  <a:lnTo>
                    <a:pt x="1287" y="1836"/>
                  </a:lnTo>
                  <a:lnTo>
                    <a:pt x="1304" y="1836"/>
                  </a:lnTo>
                  <a:lnTo>
                    <a:pt x="1332" y="1864"/>
                  </a:lnTo>
                  <a:lnTo>
                    <a:pt x="1335" y="1867"/>
                  </a:lnTo>
                  <a:lnTo>
                    <a:pt x="1349" y="1870"/>
                  </a:lnTo>
                  <a:lnTo>
                    <a:pt x="1356" y="1870"/>
                  </a:lnTo>
                  <a:lnTo>
                    <a:pt x="1366" y="1867"/>
                  </a:lnTo>
                  <a:lnTo>
                    <a:pt x="1380" y="1860"/>
                  </a:lnTo>
                  <a:lnTo>
                    <a:pt x="1394" y="1850"/>
                  </a:lnTo>
                  <a:lnTo>
                    <a:pt x="1404" y="1836"/>
                  </a:lnTo>
                  <a:lnTo>
                    <a:pt x="1408" y="1829"/>
                  </a:lnTo>
                  <a:lnTo>
                    <a:pt x="1408" y="1819"/>
                  </a:lnTo>
                  <a:lnTo>
                    <a:pt x="1408" y="1815"/>
                  </a:lnTo>
                  <a:lnTo>
                    <a:pt x="1394" y="1805"/>
                  </a:lnTo>
                  <a:lnTo>
                    <a:pt x="1377" y="1795"/>
                  </a:lnTo>
                  <a:lnTo>
                    <a:pt x="1370" y="1788"/>
                  </a:lnTo>
                  <a:lnTo>
                    <a:pt x="1366" y="1781"/>
                  </a:lnTo>
                  <a:lnTo>
                    <a:pt x="1359" y="1763"/>
                  </a:lnTo>
                  <a:lnTo>
                    <a:pt x="1359" y="1750"/>
                  </a:lnTo>
                  <a:lnTo>
                    <a:pt x="1359" y="1746"/>
                  </a:lnTo>
                  <a:lnTo>
                    <a:pt x="1342" y="1736"/>
                  </a:lnTo>
                  <a:lnTo>
                    <a:pt x="1342" y="1719"/>
                  </a:lnTo>
                  <a:lnTo>
                    <a:pt x="1342" y="1684"/>
                  </a:lnTo>
                  <a:lnTo>
                    <a:pt x="1349" y="1639"/>
                  </a:lnTo>
                  <a:lnTo>
                    <a:pt x="1353" y="1622"/>
                  </a:lnTo>
                  <a:lnTo>
                    <a:pt x="1363" y="1612"/>
                  </a:lnTo>
                  <a:lnTo>
                    <a:pt x="1397" y="1601"/>
                  </a:lnTo>
                  <a:lnTo>
                    <a:pt x="1394" y="1584"/>
                  </a:lnTo>
                  <a:lnTo>
                    <a:pt x="1397" y="1563"/>
                  </a:lnTo>
                  <a:lnTo>
                    <a:pt x="1404" y="1539"/>
                  </a:lnTo>
                  <a:lnTo>
                    <a:pt x="1377" y="1529"/>
                  </a:lnTo>
                  <a:lnTo>
                    <a:pt x="1373" y="1518"/>
                  </a:lnTo>
                  <a:lnTo>
                    <a:pt x="1373" y="1505"/>
                  </a:lnTo>
                  <a:lnTo>
                    <a:pt x="1377" y="1484"/>
                  </a:lnTo>
                  <a:lnTo>
                    <a:pt x="1377" y="1474"/>
                  </a:lnTo>
                  <a:lnTo>
                    <a:pt x="1373" y="1463"/>
                  </a:lnTo>
                  <a:lnTo>
                    <a:pt x="1363" y="1446"/>
                  </a:lnTo>
                  <a:lnTo>
                    <a:pt x="1353" y="1436"/>
                  </a:lnTo>
                  <a:lnTo>
                    <a:pt x="1349" y="1432"/>
                  </a:lnTo>
                  <a:lnTo>
                    <a:pt x="1325" y="1411"/>
                  </a:lnTo>
                  <a:lnTo>
                    <a:pt x="1325" y="1401"/>
                  </a:lnTo>
                  <a:lnTo>
                    <a:pt x="1328" y="1384"/>
                  </a:lnTo>
                  <a:lnTo>
                    <a:pt x="1339" y="1356"/>
                  </a:lnTo>
                  <a:lnTo>
                    <a:pt x="1349" y="1342"/>
                  </a:lnTo>
                  <a:lnTo>
                    <a:pt x="1363" y="1329"/>
                  </a:lnTo>
                  <a:lnTo>
                    <a:pt x="1366" y="1325"/>
                  </a:lnTo>
                  <a:lnTo>
                    <a:pt x="1370" y="1308"/>
                  </a:lnTo>
                  <a:lnTo>
                    <a:pt x="1373" y="1287"/>
                  </a:lnTo>
                  <a:lnTo>
                    <a:pt x="1370" y="1277"/>
                  </a:lnTo>
                  <a:lnTo>
                    <a:pt x="1366" y="1267"/>
                  </a:lnTo>
                  <a:lnTo>
                    <a:pt x="1366" y="1011"/>
                  </a:lnTo>
                  <a:lnTo>
                    <a:pt x="1366" y="1001"/>
                  </a:lnTo>
                  <a:lnTo>
                    <a:pt x="1366" y="984"/>
                  </a:lnTo>
                  <a:lnTo>
                    <a:pt x="1370" y="973"/>
                  </a:lnTo>
                  <a:lnTo>
                    <a:pt x="1380" y="959"/>
                  </a:lnTo>
                  <a:lnTo>
                    <a:pt x="1391" y="949"/>
                  </a:lnTo>
                  <a:lnTo>
                    <a:pt x="1411" y="939"/>
                  </a:lnTo>
                  <a:lnTo>
                    <a:pt x="1380" y="887"/>
                  </a:lnTo>
                  <a:lnTo>
                    <a:pt x="1380" y="880"/>
                  </a:lnTo>
                  <a:lnTo>
                    <a:pt x="1387" y="856"/>
                  </a:lnTo>
                  <a:lnTo>
                    <a:pt x="1391" y="846"/>
                  </a:lnTo>
                  <a:lnTo>
                    <a:pt x="1401" y="832"/>
                  </a:lnTo>
                  <a:lnTo>
                    <a:pt x="1415" y="821"/>
                  </a:lnTo>
                  <a:lnTo>
                    <a:pt x="1432" y="811"/>
                  </a:lnTo>
                  <a:lnTo>
                    <a:pt x="1442" y="808"/>
                  </a:lnTo>
                  <a:lnTo>
                    <a:pt x="1449" y="801"/>
                  </a:lnTo>
                  <a:lnTo>
                    <a:pt x="1466" y="784"/>
                  </a:lnTo>
                  <a:lnTo>
                    <a:pt x="1477" y="759"/>
                  </a:lnTo>
                  <a:lnTo>
                    <a:pt x="1487" y="735"/>
                  </a:lnTo>
                  <a:lnTo>
                    <a:pt x="1501" y="694"/>
                  </a:lnTo>
                  <a:lnTo>
                    <a:pt x="1504" y="673"/>
                  </a:lnTo>
                  <a:lnTo>
                    <a:pt x="1532" y="611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7481" y="5943"/>
              <a:ext cx="1159" cy="987"/>
            </a:xfrm>
            <a:custGeom>
              <a:avLst/>
              <a:gdLst>
                <a:gd name="T0" fmla="*/ 69 w 552"/>
                <a:gd name="T1" fmla="*/ 446 h 470"/>
                <a:gd name="T2" fmla="*/ 97 w 552"/>
                <a:gd name="T3" fmla="*/ 459 h 470"/>
                <a:gd name="T4" fmla="*/ 166 w 552"/>
                <a:gd name="T5" fmla="*/ 470 h 470"/>
                <a:gd name="T6" fmla="*/ 190 w 552"/>
                <a:gd name="T7" fmla="*/ 432 h 470"/>
                <a:gd name="T8" fmla="*/ 221 w 552"/>
                <a:gd name="T9" fmla="*/ 401 h 470"/>
                <a:gd name="T10" fmla="*/ 231 w 552"/>
                <a:gd name="T11" fmla="*/ 397 h 470"/>
                <a:gd name="T12" fmla="*/ 307 w 552"/>
                <a:gd name="T13" fmla="*/ 380 h 470"/>
                <a:gd name="T14" fmla="*/ 352 w 552"/>
                <a:gd name="T15" fmla="*/ 332 h 470"/>
                <a:gd name="T16" fmla="*/ 387 w 552"/>
                <a:gd name="T17" fmla="*/ 318 h 470"/>
                <a:gd name="T18" fmla="*/ 394 w 552"/>
                <a:gd name="T19" fmla="*/ 304 h 470"/>
                <a:gd name="T20" fmla="*/ 397 w 552"/>
                <a:gd name="T21" fmla="*/ 287 h 470"/>
                <a:gd name="T22" fmla="*/ 400 w 552"/>
                <a:gd name="T23" fmla="*/ 283 h 470"/>
                <a:gd name="T24" fmla="*/ 487 w 552"/>
                <a:gd name="T25" fmla="*/ 221 h 470"/>
                <a:gd name="T26" fmla="*/ 525 w 552"/>
                <a:gd name="T27" fmla="*/ 187 h 470"/>
                <a:gd name="T28" fmla="*/ 545 w 552"/>
                <a:gd name="T29" fmla="*/ 159 h 470"/>
                <a:gd name="T30" fmla="*/ 552 w 552"/>
                <a:gd name="T31" fmla="*/ 132 h 470"/>
                <a:gd name="T32" fmla="*/ 535 w 552"/>
                <a:gd name="T33" fmla="*/ 125 h 470"/>
                <a:gd name="T34" fmla="*/ 511 w 552"/>
                <a:gd name="T35" fmla="*/ 118 h 470"/>
                <a:gd name="T36" fmla="*/ 504 w 552"/>
                <a:gd name="T37" fmla="*/ 121 h 470"/>
                <a:gd name="T38" fmla="*/ 480 w 552"/>
                <a:gd name="T39" fmla="*/ 125 h 470"/>
                <a:gd name="T40" fmla="*/ 400 w 552"/>
                <a:gd name="T41" fmla="*/ 118 h 470"/>
                <a:gd name="T42" fmla="*/ 397 w 552"/>
                <a:gd name="T43" fmla="*/ 114 h 470"/>
                <a:gd name="T44" fmla="*/ 380 w 552"/>
                <a:gd name="T45" fmla="*/ 90 h 470"/>
                <a:gd name="T46" fmla="*/ 376 w 552"/>
                <a:gd name="T47" fmla="*/ 66 h 470"/>
                <a:gd name="T48" fmla="*/ 376 w 552"/>
                <a:gd name="T49" fmla="*/ 35 h 470"/>
                <a:gd name="T50" fmla="*/ 369 w 552"/>
                <a:gd name="T51" fmla="*/ 4 h 470"/>
                <a:gd name="T52" fmla="*/ 352 w 552"/>
                <a:gd name="T53" fmla="*/ 4 h 470"/>
                <a:gd name="T54" fmla="*/ 331 w 552"/>
                <a:gd name="T55" fmla="*/ 21 h 470"/>
                <a:gd name="T56" fmla="*/ 276 w 552"/>
                <a:gd name="T57" fmla="*/ 21 h 470"/>
                <a:gd name="T58" fmla="*/ 266 w 552"/>
                <a:gd name="T59" fmla="*/ 25 h 470"/>
                <a:gd name="T60" fmla="*/ 256 w 552"/>
                <a:gd name="T61" fmla="*/ 56 h 470"/>
                <a:gd name="T62" fmla="*/ 252 w 552"/>
                <a:gd name="T63" fmla="*/ 66 h 470"/>
                <a:gd name="T64" fmla="*/ 138 w 552"/>
                <a:gd name="T65" fmla="*/ 59 h 470"/>
                <a:gd name="T66" fmla="*/ 100 w 552"/>
                <a:gd name="T67" fmla="*/ 52 h 470"/>
                <a:gd name="T68" fmla="*/ 90 w 552"/>
                <a:gd name="T69" fmla="*/ 49 h 470"/>
                <a:gd name="T70" fmla="*/ 66 w 552"/>
                <a:gd name="T71" fmla="*/ 49 h 470"/>
                <a:gd name="T72" fmla="*/ 49 w 552"/>
                <a:gd name="T73" fmla="*/ 59 h 470"/>
                <a:gd name="T74" fmla="*/ 42 w 552"/>
                <a:gd name="T75" fmla="*/ 83 h 470"/>
                <a:gd name="T76" fmla="*/ 42 w 552"/>
                <a:gd name="T77" fmla="*/ 97 h 470"/>
                <a:gd name="T78" fmla="*/ 38 w 552"/>
                <a:gd name="T79" fmla="*/ 128 h 470"/>
                <a:gd name="T80" fmla="*/ 21 w 552"/>
                <a:gd name="T81" fmla="*/ 166 h 470"/>
                <a:gd name="T82" fmla="*/ 17 w 552"/>
                <a:gd name="T83" fmla="*/ 173 h 470"/>
                <a:gd name="T84" fmla="*/ 4 w 552"/>
                <a:gd name="T85" fmla="*/ 194 h 470"/>
                <a:gd name="T86" fmla="*/ 0 w 552"/>
                <a:gd name="T87" fmla="*/ 221 h 470"/>
                <a:gd name="T88" fmla="*/ 17 w 552"/>
                <a:gd name="T89" fmla="*/ 259 h 470"/>
                <a:gd name="T90" fmla="*/ 42 w 552"/>
                <a:gd name="T91" fmla="*/ 280 h 470"/>
                <a:gd name="T92" fmla="*/ 62 w 552"/>
                <a:gd name="T93" fmla="*/ 294 h 470"/>
                <a:gd name="T94" fmla="*/ 80 w 552"/>
                <a:gd name="T95" fmla="*/ 318 h 470"/>
                <a:gd name="T96" fmla="*/ 90 w 552"/>
                <a:gd name="T97" fmla="*/ 359 h 470"/>
                <a:gd name="T98" fmla="*/ 76 w 552"/>
                <a:gd name="T99" fmla="*/ 397 h 470"/>
                <a:gd name="T100" fmla="*/ 76 w 552"/>
                <a:gd name="T101" fmla="*/ 428 h 470"/>
                <a:gd name="T102" fmla="*/ 69 w 552"/>
                <a:gd name="T103" fmla="*/ 446 h 4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52" h="470">
                  <a:moveTo>
                    <a:pt x="69" y="446"/>
                  </a:moveTo>
                  <a:lnTo>
                    <a:pt x="69" y="446"/>
                  </a:lnTo>
                  <a:lnTo>
                    <a:pt x="83" y="452"/>
                  </a:lnTo>
                  <a:lnTo>
                    <a:pt x="97" y="459"/>
                  </a:lnTo>
                  <a:lnTo>
                    <a:pt x="128" y="466"/>
                  </a:lnTo>
                  <a:lnTo>
                    <a:pt x="166" y="470"/>
                  </a:lnTo>
                  <a:lnTo>
                    <a:pt x="190" y="432"/>
                  </a:lnTo>
                  <a:lnTo>
                    <a:pt x="211" y="408"/>
                  </a:lnTo>
                  <a:lnTo>
                    <a:pt x="221" y="401"/>
                  </a:lnTo>
                  <a:lnTo>
                    <a:pt x="231" y="397"/>
                  </a:lnTo>
                  <a:lnTo>
                    <a:pt x="276" y="387"/>
                  </a:lnTo>
                  <a:lnTo>
                    <a:pt x="307" y="380"/>
                  </a:lnTo>
                  <a:lnTo>
                    <a:pt x="352" y="332"/>
                  </a:lnTo>
                  <a:lnTo>
                    <a:pt x="373" y="325"/>
                  </a:lnTo>
                  <a:lnTo>
                    <a:pt x="387" y="318"/>
                  </a:lnTo>
                  <a:lnTo>
                    <a:pt x="390" y="311"/>
                  </a:lnTo>
                  <a:lnTo>
                    <a:pt x="394" y="304"/>
                  </a:lnTo>
                  <a:lnTo>
                    <a:pt x="397" y="287"/>
                  </a:lnTo>
                  <a:lnTo>
                    <a:pt x="400" y="283"/>
                  </a:lnTo>
                  <a:lnTo>
                    <a:pt x="445" y="252"/>
                  </a:lnTo>
                  <a:lnTo>
                    <a:pt x="487" y="221"/>
                  </a:lnTo>
                  <a:lnTo>
                    <a:pt x="525" y="187"/>
                  </a:lnTo>
                  <a:lnTo>
                    <a:pt x="535" y="173"/>
                  </a:lnTo>
                  <a:lnTo>
                    <a:pt x="545" y="159"/>
                  </a:lnTo>
                  <a:lnTo>
                    <a:pt x="552" y="132"/>
                  </a:lnTo>
                  <a:lnTo>
                    <a:pt x="535" y="125"/>
                  </a:lnTo>
                  <a:lnTo>
                    <a:pt x="521" y="118"/>
                  </a:lnTo>
                  <a:lnTo>
                    <a:pt x="511" y="118"/>
                  </a:lnTo>
                  <a:lnTo>
                    <a:pt x="504" y="121"/>
                  </a:lnTo>
                  <a:lnTo>
                    <a:pt x="494" y="125"/>
                  </a:lnTo>
                  <a:lnTo>
                    <a:pt x="480" y="125"/>
                  </a:lnTo>
                  <a:lnTo>
                    <a:pt x="445" y="125"/>
                  </a:lnTo>
                  <a:lnTo>
                    <a:pt x="400" y="118"/>
                  </a:lnTo>
                  <a:lnTo>
                    <a:pt x="397" y="114"/>
                  </a:lnTo>
                  <a:lnTo>
                    <a:pt x="390" y="107"/>
                  </a:lnTo>
                  <a:lnTo>
                    <a:pt x="380" y="90"/>
                  </a:lnTo>
                  <a:lnTo>
                    <a:pt x="376" y="80"/>
                  </a:lnTo>
                  <a:lnTo>
                    <a:pt x="376" y="66"/>
                  </a:lnTo>
                  <a:lnTo>
                    <a:pt x="376" y="35"/>
                  </a:lnTo>
                  <a:lnTo>
                    <a:pt x="376" y="11"/>
                  </a:lnTo>
                  <a:lnTo>
                    <a:pt x="369" y="4"/>
                  </a:lnTo>
                  <a:lnTo>
                    <a:pt x="366" y="0"/>
                  </a:lnTo>
                  <a:lnTo>
                    <a:pt x="352" y="4"/>
                  </a:lnTo>
                  <a:lnTo>
                    <a:pt x="338" y="14"/>
                  </a:lnTo>
                  <a:lnTo>
                    <a:pt x="331" y="21"/>
                  </a:lnTo>
                  <a:lnTo>
                    <a:pt x="276" y="21"/>
                  </a:lnTo>
                  <a:lnTo>
                    <a:pt x="273" y="21"/>
                  </a:lnTo>
                  <a:lnTo>
                    <a:pt x="266" y="25"/>
                  </a:lnTo>
                  <a:lnTo>
                    <a:pt x="259" y="35"/>
                  </a:lnTo>
                  <a:lnTo>
                    <a:pt x="256" y="56"/>
                  </a:lnTo>
                  <a:lnTo>
                    <a:pt x="252" y="66"/>
                  </a:lnTo>
                  <a:lnTo>
                    <a:pt x="190" y="63"/>
                  </a:lnTo>
                  <a:lnTo>
                    <a:pt x="138" y="59"/>
                  </a:lnTo>
                  <a:lnTo>
                    <a:pt x="118" y="56"/>
                  </a:lnTo>
                  <a:lnTo>
                    <a:pt x="100" y="52"/>
                  </a:lnTo>
                  <a:lnTo>
                    <a:pt x="90" y="49"/>
                  </a:lnTo>
                  <a:lnTo>
                    <a:pt x="76" y="45"/>
                  </a:lnTo>
                  <a:lnTo>
                    <a:pt x="66" y="49"/>
                  </a:lnTo>
                  <a:lnTo>
                    <a:pt x="55" y="52"/>
                  </a:lnTo>
                  <a:lnTo>
                    <a:pt x="49" y="59"/>
                  </a:lnTo>
                  <a:lnTo>
                    <a:pt x="42" y="69"/>
                  </a:lnTo>
                  <a:lnTo>
                    <a:pt x="42" y="83"/>
                  </a:lnTo>
                  <a:lnTo>
                    <a:pt x="42" y="97"/>
                  </a:lnTo>
                  <a:lnTo>
                    <a:pt x="42" y="114"/>
                  </a:lnTo>
                  <a:lnTo>
                    <a:pt x="38" y="128"/>
                  </a:lnTo>
                  <a:lnTo>
                    <a:pt x="31" y="152"/>
                  </a:lnTo>
                  <a:lnTo>
                    <a:pt x="21" y="166"/>
                  </a:lnTo>
                  <a:lnTo>
                    <a:pt x="17" y="173"/>
                  </a:lnTo>
                  <a:lnTo>
                    <a:pt x="11" y="183"/>
                  </a:lnTo>
                  <a:lnTo>
                    <a:pt x="4" y="194"/>
                  </a:lnTo>
                  <a:lnTo>
                    <a:pt x="0" y="207"/>
                  </a:lnTo>
                  <a:lnTo>
                    <a:pt x="0" y="221"/>
                  </a:lnTo>
                  <a:lnTo>
                    <a:pt x="4" y="242"/>
                  </a:lnTo>
                  <a:lnTo>
                    <a:pt x="17" y="259"/>
                  </a:lnTo>
                  <a:lnTo>
                    <a:pt x="42" y="280"/>
                  </a:lnTo>
                  <a:lnTo>
                    <a:pt x="49" y="283"/>
                  </a:lnTo>
                  <a:lnTo>
                    <a:pt x="62" y="294"/>
                  </a:lnTo>
                  <a:lnTo>
                    <a:pt x="69" y="304"/>
                  </a:lnTo>
                  <a:lnTo>
                    <a:pt x="80" y="318"/>
                  </a:lnTo>
                  <a:lnTo>
                    <a:pt x="86" y="335"/>
                  </a:lnTo>
                  <a:lnTo>
                    <a:pt x="90" y="359"/>
                  </a:lnTo>
                  <a:lnTo>
                    <a:pt x="76" y="397"/>
                  </a:lnTo>
                  <a:lnTo>
                    <a:pt x="80" y="411"/>
                  </a:lnTo>
                  <a:lnTo>
                    <a:pt x="76" y="428"/>
                  </a:lnTo>
                  <a:lnTo>
                    <a:pt x="69" y="44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7090" y="6023"/>
              <a:ext cx="2602" cy="3406"/>
            </a:xfrm>
            <a:custGeom>
              <a:avLst/>
              <a:gdLst>
                <a:gd name="T0" fmla="*/ 1214 w 1239"/>
                <a:gd name="T1" fmla="*/ 621 h 1622"/>
                <a:gd name="T2" fmla="*/ 1166 w 1239"/>
                <a:gd name="T3" fmla="*/ 566 h 1622"/>
                <a:gd name="T4" fmla="*/ 1094 w 1239"/>
                <a:gd name="T5" fmla="*/ 563 h 1622"/>
                <a:gd name="T6" fmla="*/ 1042 w 1239"/>
                <a:gd name="T7" fmla="*/ 546 h 1622"/>
                <a:gd name="T8" fmla="*/ 1021 w 1239"/>
                <a:gd name="T9" fmla="*/ 459 h 1622"/>
                <a:gd name="T10" fmla="*/ 1035 w 1239"/>
                <a:gd name="T11" fmla="*/ 352 h 1622"/>
                <a:gd name="T12" fmla="*/ 1000 w 1239"/>
                <a:gd name="T13" fmla="*/ 332 h 1622"/>
                <a:gd name="T14" fmla="*/ 945 w 1239"/>
                <a:gd name="T15" fmla="*/ 276 h 1622"/>
                <a:gd name="T16" fmla="*/ 956 w 1239"/>
                <a:gd name="T17" fmla="*/ 201 h 1622"/>
                <a:gd name="T18" fmla="*/ 987 w 1239"/>
                <a:gd name="T19" fmla="*/ 121 h 1622"/>
                <a:gd name="T20" fmla="*/ 945 w 1239"/>
                <a:gd name="T21" fmla="*/ 90 h 1622"/>
                <a:gd name="T22" fmla="*/ 890 w 1239"/>
                <a:gd name="T23" fmla="*/ 76 h 1622"/>
                <a:gd name="T24" fmla="*/ 828 w 1239"/>
                <a:gd name="T25" fmla="*/ 25 h 1622"/>
                <a:gd name="T26" fmla="*/ 752 w 1239"/>
                <a:gd name="T27" fmla="*/ 7 h 1622"/>
                <a:gd name="T28" fmla="*/ 745 w 1239"/>
                <a:gd name="T29" fmla="*/ 69 h 1622"/>
                <a:gd name="T30" fmla="*/ 714 w 1239"/>
                <a:gd name="T31" fmla="*/ 149 h 1622"/>
                <a:gd name="T32" fmla="*/ 586 w 1239"/>
                <a:gd name="T33" fmla="*/ 249 h 1622"/>
                <a:gd name="T34" fmla="*/ 559 w 1239"/>
                <a:gd name="T35" fmla="*/ 287 h 1622"/>
                <a:gd name="T36" fmla="*/ 421 w 1239"/>
                <a:gd name="T37" fmla="*/ 359 h 1622"/>
                <a:gd name="T38" fmla="*/ 355 w 1239"/>
                <a:gd name="T39" fmla="*/ 432 h 1622"/>
                <a:gd name="T40" fmla="*/ 259 w 1239"/>
                <a:gd name="T41" fmla="*/ 408 h 1622"/>
                <a:gd name="T42" fmla="*/ 217 w 1239"/>
                <a:gd name="T43" fmla="*/ 449 h 1622"/>
                <a:gd name="T44" fmla="*/ 103 w 1239"/>
                <a:gd name="T45" fmla="*/ 463 h 1622"/>
                <a:gd name="T46" fmla="*/ 97 w 1239"/>
                <a:gd name="T47" fmla="*/ 518 h 1622"/>
                <a:gd name="T48" fmla="*/ 52 w 1239"/>
                <a:gd name="T49" fmla="*/ 587 h 1622"/>
                <a:gd name="T50" fmla="*/ 7 w 1239"/>
                <a:gd name="T51" fmla="*/ 611 h 1622"/>
                <a:gd name="T52" fmla="*/ 76 w 1239"/>
                <a:gd name="T53" fmla="*/ 680 h 1622"/>
                <a:gd name="T54" fmla="*/ 83 w 1239"/>
                <a:gd name="T55" fmla="*/ 746 h 1622"/>
                <a:gd name="T56" fmla="*/ 28 w 1239"/>
                <a:gd name="T57" fmla="*/ 866 h 1622"/>
                <a:gd name="T58" fmla="*/ 10 w 1239"/>
                <a:gd name="T59" fmla="*/ 960 h 1622"/>
                <a:gd name="T60" fmla="*/ 10 w 1239"/>
                <a:gd name="T61" fmla="*/ 1139 h 1622"/>
                <a:gd name="T62" fmla="*/ 72 w 1239"/>
                <a:gd name="T63" fmla="*/ 1180 h 1622"/>
                <a:gd name="T64" fmla="*/ 179 w 1239"/>
                <a:gd name="T65" fmla="*/ 1208 h 1622"/>
                <a:gd name="T66" fmla="*/ 193 w 1239"/>
                <a:gd name="T67" fmla="*/ 1422 h 1622"/>
                <a:gd name="T68" fmla="*/ 172 w 1239"/>
                <a:gd name="T69" fmla="*/ 1474 h 1622"/>
                <a:gd name="T70" fmla="*/ 304 w 1239"/>
                <a:gd name="T71" fmla="*/ 1446 h 1622"/>
                <a:gd name="T72" fmla="*/ 345 w 1239"/>
                <a:gd name="T73" fmla="*/ 1463 h 1622"/>
                <a:gd name="T74" fmla="*/ 290 w 1239"/>
                <a:gd name="T75" fmla="*/ 1536 h 1622"/>
                <a:gd name="T76" fmla="*/ 255 w 1239"/>
                <a:gd name="T77" fmla="*/ 1567 h 1622"/>
                <a:gd name="T78" fmla="*/ 266 w 1239"/>
                <a:gd name="T79" fmla="*/ 1608 h 1622"/>
                <a:gd name="T80" fmla="*/ 369 w 1239"/>
                <a:gd name="T81" fmla="*/ 1560 h 1622"/>
                <a:gd name="T82" fmla="*/ 421 w 1239"/>
                <a:gd name="T83" fmla="*/ 1498 h 1622"/>
                <a:gd name="T84" fmla="*/ 486 w 1239"/>
                <a:gd name="T85" fmla="*/ 1456 h 1622"/>
                <a:gd name="T86" fmla="*/ 511 w 1239"/>
                <a:gd name="T87" fmla="*/ 1387 h 1622"/>
                <a:gd name="T88" fmla="*/ 590 w 1239"/>
                <a:gd name="T89" fmla="*/ 1360 h 1622"/>
                <a:gd name="T90" fmla="*/ 649 w 1239"/>
                <a:gd name="T91" fmla="*/ 1381 h 1622"/>
                <a:gd name="T92" fmla="*/ 711 w 1239"/>
                <a:gd name="T93" fmla="*/ 1346 h 1622"/>
                <a:gd name="T94" fmla="*/ 814 w 1239"/>
                <a:gd name="T95" fmla="*/ 1329 h 1622"/>
                <a:gd name="T96" fmla="*/ 876 w 1239"/>
                <a:gd name="T97" fmla="*/ 1346 h 1622"/>
                <a:gd name="T98" fmla="*/ 849 w 1239"/>
                <a:gd name="T99" fmla="*/ 1263 h 1622"/>
                <a:gd name="T100" fmla="*/ 807 w 1239"/>
                <a:gd name="T101" fmla="*/ 1187 h 1622"/>
                <a:gd name="T102" fmla="*/ 818 w 1239"/>
                <a:gd name="T103" fmla="*/ 1091 h 1622"/>
                <a:gd name="T104" fmla="*/ 890 w 1239"/>
                <a:gd name="T105" fmla="*/ 1060 h 1622"/>
                <a:gd name="T106" fmla="*/ 914 w 1239"/>
                <a:gd name="T107" fmla="*/ 967 h 1622"/>
                <a:gd name="T108" fmla="*/ 949 w 1239"/>
                <a:gd name="T109" fmla="*/ 932 h 1622"/>
                <a:gd name="T110" fmla="*/ 1000 w 1239"/>
                <a:gd name="T111" fmla="*/ 901 h 1622"/>
                <a:gd name="T112" fmla="*/ 1042 w 1239"/>
                <a:gd name="T113" fmla="*/ 898 h 1622"/>
                <a:gd name="T114" fmla="*/ 1107 w 1239"/>
                <a:gd name="T115" fmla="*/ 911 h 1622"/>
                <a:gd name="T116" fmla="*/ 1152 w 1239"/>
                <a:gd name="T117" fmla="*/ 873 h 1622"/>
                <a:gd name="T118" fmla="*/ 1135 w 1239"/>
                <a:gd name="T119" fmla="*/ 804 h 1622"/>
                <a:gd name="T120" fmla="*/ 1138 w 1239"/>
                <a:gd name="T121" fmla="*/ 753 h 1622"/>
                <a:gd name="T122" fmla="*/ 1180 w 1239"/>
                <a:gd name="T123" fmla="*/ 746 h 1622"/>
                <a:gd name="T124" fmla="*/ 1218 w 1239"/>
                <a:gd name="T125" fmla="*/ 715 h 16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39" h="1622">
                  <a:moveTo>
                    <a:pt x="1239" y="639"/>
                  </a:moveTo>
                  <a:lnTo>
                    <a:pt x="1239" y="639"/>
                  </a:lnTo>
                  <a:lnTo>
                    <a:pt x="1228" y="635"/>
                  </a:lnTo>
                  <a:lnTo>
                    <a:pt x="1214" y="621"/>
                  </a:lnTo>
                  <a:lnTo>
                    <a:pt x="1190" y="601"/>
                  </a:lnTo>
                  <a:lnTo>
                    <a:pt x="1176" y="584"/>
                  </a:lnTo>
                  <a:lnTo>
                    <a:pt x="1170" y="577"/>
                  </a:lnTo>
                  <a:lnTo>
                    <a:pt x="1166" y="566"/>
                  </a:lnTo>
                  <a:lnTo>
                    <a:pt x="1163" y="559"/>
                  </a:lnTo>
                  <a:lnTo>
                    <a:pt x="1156" y="556"/>
                  </a:lnTo>
                  <a:lnTo>
                    <a:pt x="1135" y="556"/>
                  </a:lnTo>
                  <a:lnTo>
                    <a:pt x="1114" y="559"/>
                  </a:lnTo>
                  <a:lnTo>
                    <a:pt x="1094" y="563"/>
                  </a:lnTo>
                  <a:lnTo>
                    <a:pt x="1076" y="563"/>
                  </a:lnTo>
                  <a:lnTo>
                    <a:pt x="1059" y="559"/>
                  </a:lnTo>
                  <a:lnTo>
                    <a:pt x="1049" y="552"/>
                  </a:lnTo>
                  <a:lnTo>
                    <a:pt x="1042" y="546"/>
                  </a:lnTo>
                  <a:lnTo>
                    <a:pt x="1035" y="535"/>
                  </a:lnTo>
                  <a:lnTo>
                    <a:pt x="1032" y="521"/>
                  </a:lnTo>
                  <a:lnTo>
                    <a:pt x="1025" y="494"/>
                  </a:lnTo>
                  <a:lnTo>
                    <a:pt x="1021" y="459"/>
                  </a:lnTo>
                  <a:lnTo>
                    <a:pt x="1025" y="421"/>
                  </a:lnTo>
                  <a:lnTo>
                    <a:pt x="1032" y="387"/>
                  </a:lnTo>
                  <a:lnTo>
                    <a:pt x="1035" y="359"/>
                  </a:lnTo>
                  <a:lnTo>
                    <a:pt x="1035" y="352"/>
                  </a:lnTo>
                  <a:lnTo>
                    <a:pt x="1032" y="342"/>
                  </a:lnTo>
                  <a:lnTo>
                    <a:pt x="1025" y="339"/>
                  </a:lnTo>
                  <a:lnTo>
                    <a:pt x="1021" y="335"/>
                  </a:lnTo>
                  <a:lnTo>
                    <a:pt x="1000" y="332"/>
                  </a:lnTo>
                  <a:lnTo>
                    <a:pt x="990" y="328"/>
                  </a:lnTo>
                  <a:lnTo>
                    <a:pt x="976" y="321"/>
                  </a:lnTo>
                  <a:lnTo>
                    <a:pt x="963" y="311"/>
                  </a:lnTo>
                  <a:lnTo>
                    <a:pt x="952" y="294"/>
                  </a:lnTo>
                  <a:lnTo>
                    <a:pt x="945" y="276"/>
                  </a:lnTo>
                  <a:lnTo>
                    <a:pt x="942" y="256"/>
                  </a:lnTo>
                  <a:lnTo>
                    <a:pt x="942" y="232"/>
                  </a:lnTo>
                  <a:lnTo>
                    <a:pt x="949" y="207"/>
                  </a:lnTo>
                  <a:lnTo>
                    <a:pt x="956" y="201"/>
                  </a:lnTo>
                  <a:lnTo>
                    <a:pt x="969" y="183"/>
                  </a:lnTo>
                  <a:lnTo>
                    <a:pt x="980" y="159"/>
                  </a:lnTo>
                  <a:lnTo>
                    <a:pt x="987" y="142"/>
                  </a:lnTo>
                  <a:lnTo>
                    <a:pt x="987" y="128"/>
                  </a:lnTo>
                  <a:lnTo>
                    <a:pt x="987" y="121"/>
                  </a:lnTo>
                  <a:lnTo>
                    <a:pt x="976" y="118"/>
                  </a:lnTo>
                  <a:lnTo>
                    <a:pt x="966" y="114"/>
                  </a:lnTo>
                  <a:lnTo>
                    <a:pt x="956" y="104"/>
                  </a:lnTo>
                  <a:lnTo>
                    <a:pt x="945" y="90"/>
                  </a:lnTo>
                  <a:lnTo>
                    <a:pt x="938" y="94"/>
                  </a:lnTo>
                  <a:lnTo>
                    <a:pt x="918" y="90"/>
                  </a:lnTo>
                  <a:lnTo>
                    <a:pt x="904" y="87"/>
                  </a:lnTo>
                  <a:lnTo>
                    <a:pt x="890" y="76"/>
                  </a:lnTo>
                  <a:lnTo>
                    <a:pt x="873" y="66"/>
                  </a:lnTo>
                  <a:lnTo>
                    <a:pt x="859" y="49"/>
                  </a:lnTo>
                  <a:lnTo>
                    <a:pt x="842" y="35"/>
                  </a:lnTo>
                  <a:lnTo>
                    <a:pt x="828" y="25"/>
                  </a:lnTo>
                  <a:lnTo>
                    <a:pt x="807" y="11"/>
                  </a:lnTo>
                  <a:lnTo>
                    <a:pt x="787" y="4"/>
                  </a:lnTo>
                  <a:lnTo>
                    <a:pt x="769" y="0"/>
                  </a:lnTo>
                  <a:lnTo>
                    <a:pt x="759" y="4"/>
                  </a:lnTo>
                  <a:lnTo>
                    <a:pt x="752" y="7"/>
                  </a:lnTo>
                  <a:lnTo>
                    <a:pt x="745" y="14"/>
                  </a:lnTo>
                  <a:lnTo>
                    <a:pt x="742" y="28"/>
                  </a:lnTo>
                  <a:lnTo>
                    <a:pt x="745" y="38"/>
                  </a:lnTo>
                  <a:lnTo>
                    <a:pt x="745" y="69"/>
                  </a:lnTo>
                  <a:lnTo>
                    <a:pt x="745" y="90"/>
                  </a:lnTo>
                  <a:lnTo>
                    <a:pt x="738" y="107"/>
                  </a:lnTo>
                  <a:lnTo>
                    <a:pt x="728" y="128"/>
                  </a:lnTo>
                  <a:lnTo>
                    <a:pt x="714" y="149"/>
                  </a:lnTo>
                  <a:lnTo>
                    <a:pt x="673" y="183"/>
                  </a:lnTo>
                  <a:lnTo>
                    <a:pt x="635" y="214"/>
                  </a:lnTo>
                  <a:lnTo>
                    <a:pt x="590" y="245"/>
                  </a:lnTo>
                  <a:lnTo>
                    <a:pt x="586" y="249"/>
                  </a:lnTo>
                  <a:lnTo>
                    <a:pt x="583" y="266"/>
                  </a:lnTo>
                  <a:lnTo>
                    <a:pt x="580" y="273"/>
                  </a:lnTo>
                  <a:lnTo>
                    <a:pt x="573" y="280"/>
                  </a:lnTo>
                  <a:lnTo>
                    <a:pt x="559" y="287"/>
                  </a:lnTo>
                  <a:lnTo>
                    <a:pt x="538" y="294"/>
                  </a:lnTo>
                  <a:lnTo>
                    <a:pt x="493" y="342"/>
                  </a:lnTo>
                  <a:lnTo>
                    <a:pt x="466" y="349"/>
                  </a:lnTo>
                  <a:lnTo>
                    <a:pt x="421" y="359"/>
                  </a:lnTo>
                  <a:lnTo>
                    <a:pt x="410" y="363"/>
                  </a:lnTo>
                  <a:lnTo>
                    <a:pt x="400" y="370"/>
                  </a:lnTo>
                  <a:lnTo>
                    <a:pt x="379" y="397"/>
                  </a:lnTo>
                  <a:lnTo>
                    <a:pt x="355" y="432"/>
                  </a:lnTo>
                  <a:lnTo>
                    <a:pt x="317" y="428"/>
                  </a:lnTo>
                  <a:lnTo>
                    <a:pt x="286" y="421"/>
                  </a:lnTo>
                  <a:lnTo>
                    <a:pt x="269" y="414"/>
                  </a:lnTo>
                  <a:lnTo>
                    <a:pt x="259" y="408"/>
                  </a:lnTo>
                  <a:lnTo>
                    <a:pt x="255" y="418"/>
                  </a:lnTo>
                  <a:lnTo>
                    <a:pt x="248" y="428"/>
                  </a:lnTo>
                  <a:lnTo>
                    <a:pt x="238" y="439"/>
                  </a:lnTo>
                  <a:lnTo>
                    <a:pt x="217" y="449"/>
                  </a:lnTo>
                  <a:lnTo>
                    <a:pt x="190" y="456"/>
                  </a:lnTo>
                  <a:lnTo>
                    <a:pt x="152" y="459"/>
                  </a:lnTo>
                  <a:lnTo>
                    <a:pt x="103" y="459"/>
                  </a:lnTo>
                  <a:lnTo>
                    <a:pt x="103" y="463"/>
                  </a:lnTo>
                  <a:lnTo>
                    <a:pt x="103" y="480"/>
                  </a:lnTo>
                  <a:lnTo>
                    <a:pt x="103" y="494"/>
                  </a:lnTo>
                  <a:lnTo>
                    <a:pt x="97" y="508"/>
                  </a:lnTo>
                  <a:lnTo>
                    <a:pt x="97" y="518"/>
                  </a:lnTo>
                  <a:lnTo>
                    <a:pt x="86" y="546"/>
                  </a:lnTo>
                  <a:lnTo>
                    <a:pt x="79" y="559"/>
                  </a:lnTo>
                  <a:lnTo>
                    <a:pt x="72" y="573"/>
                  </a:lnTo>
                  <a:lnTo>
                    <a:pt x="65" y="584"/>
                  </a:lnTo>
                  <a:lnTo>
                    <a:pt x="52" y="587"/>
                  </a:lnTo>
                  <a:lnTo>
                    <a:pt x="28" y="594"/>
                  </a:lnTo>
                  <a:lnTo>
                    <a:pt x="17" y="597"/>
                  </a:lnTo>
                  <a:lnTo>
                    <a:pt x="10" y="604"/>
                  </a:lnTo>
                  <a:lnTo>
                    <a:pt x="7" y="611"/>
                  </a:lnTo>
                  <a:lnTo>
                    <a:pt x="10" y="621"/>
                  </a:lnTo>
                  <a:lnTo>
                    <a:pt x="21" y="635"/>
                  </a:lnTo>
                  <a:lnTo>
                    <a:pt x="38" y="653"/>
                  </a:lnTo>
                  <a:lnTo>
                    <a:pt x="76" y="680"/>
                  </a:lnTo>
                  <a:lnTo>
                    <a:pt x="86" y="690"/>
                  </a:lnTo>
                  <a:lnTo>
                    <a:pt x="93" y="701"/>
                  </a:lnTo>
                  <a:lnTo>
                    <a:pt x="97" y="708"/>
                  </a:lnTo>
                  <a:lnTo>
                    <a:pt x="97" y="718"/>
                  </a:lnTo>
                  <a:lnTo>
                    <a:pt x="83" y="746"/>
                  </a:lnTo>
                  <a:lnTo>
                    <a:pt x="45" y="815"/>
                  </a:lnTo>
                  <a:lnTo>
                    <a:pt x="31" y="846"/>
                  </a:lnTo>
                  <a:lnTo>
                    <a:pt x="28" y="866"/>
                  </a:lnTo>
                  <a:lnTo>
                    <a:pt x="21" y="915"/>
                  </a:lnTo>
                  <a:lnTo>
                    <a:pt x="17" y="942"/>
                  </a:lnTo>
                  <a:lnTo>
                    <a:pt x="10" y="956"/>
                  </a:lnTo>
                  <a:lnTo>
                    <a:pt x="10" y="960"/>
                  </a:lnTo>
                  <a:lnTo>
                    <a:pt x="0" y="991"/>
                  </a:lnTo>
                  <a:lnTo>
                    <a:pt x="10" y="1122"/>
                  </a:lnTo>
                  <a:lnTo>
                    <a:pt x="10" y="1129"/>
                  </a:lnTo>
                  <a:lnTo>
                    <a:pt x="10" y="1139"/>
                  </a:lnTo>
                  <a:lnTo>
                    <a:pt x="14" y="1149"/>
                  </a:lnTo>
                  <a:lnTo>
                    <a:pt x="17" y="1160"/>
                  </a:lnTo>
                  <a:lnTo>
                    <a:pt x="31" y="1167"/>
                  </a:lnTo>
                  <a:lnTo>
                    <a:pt x="48" y="1177"/>
                  </a:lnTo>
                  <a:lnTo>
                    <a:pt x="72" y="1180"/>
                  </a:lnTo>
                  <a:lnTo>
                    <a:pt x="124" y="1187"/>
                  </a:lnTo>
                  <a:lnTo>
                    <a:pt x="148" y="1191"/>
                  </a:lnTo>
                  <a:lnTo>
                    <a:pt x="166" y="1198"/>
                  </a:lnTo>
                  <a:lnTo>
                    <a:pt x="179" y="1208"/>
                  </a:lnTo>
                  <a:lnTo>
                    <a:pt x="190" y="1222"/>
                  </a:lnTo>
                  <a:lnTo>
                    <a:pt x="197" y="1246"/>
                  </a:lnTo>
                  <a:lnTo>
                    <a:pt x="200" y="1277"/>
                  </a:lnTo>
                  <a:lnTo>
                    <a:pt x="193" y="1422"/>
                  </a:lnTo>
                  <a:lnTo>
                    <a:pt x="183" y="1446"/>
                  </a:lnTo>
                  <a:lnTo>
                    <a:pt x="176" y="1453"/>
                  </a:lnTo>
                  <a:lnTo>
                    <a:pt x="172" y="1463"/>
                  </a:lnTo>
                  <a:lnTo>
                    <a:pt x="172" y="1474"/>
                  </a:lnTo>
                  <a:lnTo>
                    <a:pt x="172" y="1481"/>
                  </a:lnTo>
                  <a:lnTo>
                    <a:pt x="183" y="1491"/>
                  </a:lnTo>
                  <a:lnTo>
                    <a:pt x="200" y="1494"/>
                  </a:lnTo>
                  <a:lnTo>
                    <a:pt x="228" y="1491"/>
                  </a:lnTo>
                  <a:lnTo>
                    <a:pt x="304" y="1446"/>
                  </a:lnTo>
                  <a:lnTo>
                    <a:pt x="314" y="1446"/>
                  </a:lnTo>
                  <a:lnTo>
                    <a:pt x="335" y="1453"/>
                  </a:lnTo>
                  <a:lnTo>
                    <a:pt x="341" y="1456"/>
                  </a:lnTo>
                  <a:lnTo>
                    <a:pt x="345" y="1463"/>
                  </a:lnTo>
                  <a:lnTo>
                    <a:pt x="345" y="1477"/>
                  </a:lnTo>
                  <a:lnTo>
                    <a:pt x="335" y="1491"/>
                  </a:lnTo>
                  <a:lnTo>
                    <a:pt x="307" y="1519"/>
                  </a:lnTo>
                  <a:lnTo>
                    <a:pt x="290" y="1536"/>
                  </a:lnTo>
                  <a:lnTo>
                    <a:pt x="276" y="1546"/>
                  </a:lnTo>
                  <a:lnTo>
                    <a:pt x="269" y="1550"/>
                  </a:lnTo>
                  <a:lnTo>
                    <a:pt x="259" y="1557"/>
                  </a:lnTo>
                  <a:lnTo>
                    <a:pt x="255" y="1567"/>
                  </a:lnTo>
                  <a:lnTo>
                    <a:pt x="248" y="1581"/>
                  </a:lnTo>
                  <a:lnTo>
                    <a:pt x="248" y="1598"/>
                  </a:lnTo>
                  <a:lnTo>
                    <a:pt x="248" y="1622"/>
                  </a:lnTo>
                  <a:lnTo>
                    <a:pt x="266" y="1608"/>
                  </a:lnTo>
                  <a:lnTo>
                    <a:pt x="293" y="1588"/>
                  </a:lnTo>
                  <a:lnTo>
                    <a:pt x="310" y="1577"/>
                  </a:lnTo>
                  <a:lnTo>
                    <a:pt x="331" y="1567"/>
                  </a:lnTo>
                  <a:lnTo>
                    <a:pt x="352" y="1560"/>
                  </a:lnTo>
                  <a:lnTo>
                    <a:pt x="369" y="1560"/>
                  </a:lnTo>
                  <a:lnTo>
                    <a:pt x="393" y="1536"/>
                  </a:lnTo>
                  <a:lnTo>
                    <a:pt x="410" y="1515"/>
                  </a:lnTo>
                  <a:lnTo>
                    <a:pt x="421" y="1498"/>
                  </a:lnTo>
                  <a:lnTo>
                    <a:pt x="431" y="1494"/>
                  </a:lnTo>
                  <a:lnTo>
                    <a:pt x="455" y="1488"/>
                  </a:lnTo>
                  <a:lnTo>
                    <a:pt x="466" y="1481"/>
                  </a:lnTo>
                  <a:lnTo>
                    <a:pt x="476" y="1470"/>
                  </a:lnTo>
                  <a:lnTo>
                    <a:pt x="486" y="1456"/>
                  </a:lnTo>
                  <a:lnTo>
                    <a:pt x="490" y="1439"/>
                  </a:lnTo>
                  <a:lnTo>
                    <a:pt x="493" y="1422"/>
                  </a:lnTo>
                  <a:lnTo>
                    <a:pt x="500" y="1405"/>
                  </a:lnTo>
                  <a:lnTo>
                    <a:pt x="511" y="1387"/>
                  </a:lnTo>
                  <a:lnTo>
                    <a:pt x="528" y="1374"/>
                  </a:lnTo>
                  <a:lnTo>
                    <a:pt x="542" y="1363"/>
                  </a:lnTo>
                  <a:lnTo>
                    <a:pt x="559" y="1356"/>
                  </a:lnTo>
                  <a:lnTo>
                    <a:pt x="576" y="1356"/>
                  </a:lnTo>
                  <a:lnTo>
                    <a:pt x="590" y="1360"/>
                  </a:lnTo>
                  <a:lnTo>
                    <a:pt x="614" y="1374"/>
                  </a:lnTo>
                  <a:lnTo>
                    <a:pt x="624" y="1381"/>
                  </a:lnTo>
                  <a:lnTo>
                    <a:pt x="635" y="1381"/>
                  </a:lnTo>
                  <a:lnTo>
                    <a:pt x="649" y="1381"/>
                  </a:lnTo>
                  <a:lnTo>
                    <a:pt x="659" y="1377"/>
                  </a:lnTo>
                  <a:lnTo>
                    <a:pt x="676" y="1370"/>
                  </a:lnTo>
                  <a:lnTo>
                    <a:pt x="690" y="1356"/>
                  </a:lnTo>
                  <a:lnTo>
                    <a:pt x="711" y="1346"/>
                  </a:lnTo>
                  <a:lnTo>
                    <a:pt x="728" y="1336"/>
                  </a:lnTo>
                  <a:lnTo>
                    <a:pt x="745" y="1332"/>
                  </a:lnTo>
                  <a:lnTo>
                    <a:pt x="766" y="1329"/>
                  </a:lnTo>
                  <a:lnTo>
                    <a:pt x="797" y="1329"/>
                  </a:lnTo>
                  <a:lnTo>
                    <a:pt x="814" y="1329"/>
                  </a:lnTo>
                  <a:lnTo>
                    <a:pt x="835" y="1339"/>
                  </a:lnTo>
                  <a:lnTo>
                    <a:pt x="862" y="1346"/>
                  </a:lnTo>
                  <a:lnTo>
                    <a:pt x="873" y="1346"/>
                  </a:lnTo>
                  <a:lnTo>
                    <a:pt x="876" y="1346"/>
                  </a:lnTo>
                  <a:lnTo>
                    <a:pt x="876" y="1339"/>
                  </a:lnTo>
                  <a:lnTo>
                    <a:pt x="873" y="1325"/>
                  </a:lnTo>
                  <a:lnTo>
                    <a:pt x="859" y="1298"/>
                  </a:lnTo>
                  <a:lnTo>
                    <a:pt x="849" y="1263"/>
                  </a:lnTo>
                  <a:lnTo>
                    <a:pt x="831" y="1229"/>
                  </a:lnTo>
                  <a:lnTo>
                    <a:pt x="825" y="1215"/>
                  </a:lnTo>
                  <a:lnTo>
                    <a:pt x="811" y="1201"/>
                  </a:lnTo>
                  <a:lnTo>
                    <a:pt x="807" y="1187"/>
                  </a:lnTo>
                  <a:lnTo>
                    <a:pt x="800" y="1149"/>
                  </a:lnTo>
                  <a:lnTo>
                    <a:pt x="800" y="1132"/>
                  </a:lnTo>
                  <a:lnTo>
                    <a:pt x="804" y="1111"/>
                  </a:lnTo>
                  <a:lnTo>
                    <a:pt x="814" y="1098"/>
                  </a:lnTo>
                  <a:lnTo>
                    <a:pt x="818" y="1091"/>
                  </a:lnTo>
                  <a:lnTo>
                    <a:pt x="828" y="1087"/>
                  </a:lnTo>
                  <a:lnTo>
                    <a:pt x="862" y="1077"/>
                  </a:lnTo>
                  <a:lnTo>
                    <a:pt x="880" y="1070"/>
                  </a:lnTo>
                  <a:lnTo>
                    <a:pt x="890" y="1060"/>
                  </a:lnTo>
                  <a:lnTo>
                    <a:pt x="904" y="1046"/>
                  </a:lnTo>
                  <a:lnTo>
                    <a:pt x="911" y="1029"/>
                  </a:lnTo>
                  <a:lnTo>
                    <a:pt x="914" y="1001"/>
                  </a:lnTo>
                  <a:lnTo>
                    <a:pt x="914" y="967"/>
                  </a:lnTo>
                  <a:lnTo>
                    <a:pt x="918" y="960"/>
                  </a:lnTo>
                  <a:lnTo>
                    <a:pt x="921" y="946"/>
                  </a:lnTo>
                  <a:lnTo>
                    <a:pt x="928" y="939"/>
                  </a:lnTo>
                  <a:lnTo>
                    <a:pt x="935" y="935"/>
                  </a:lnTo>
                  <a:lnTo>
                    <a:pt x="949" y="932"/>
                  </a:lnTo>
                  <a:lnTo>
                    <a:pt x="966" y="929"/>
                  </a:lnTo>
                  <a:lnTo>
                    <a:pt x="980" y="925"/>
                  </a:lnTo>
                  <a:lnTo>
                    <a:pt x="990" y="915"/>
                  </a:lnTo>
                  <a:lnTo>
                    <a:pt x="1000" y="901"/>
                  </a:lnTo>
                  <a:lnTo>
                    <a:pt x="1004" y="894"/>
                  </a:lnTo>
                  <a:lnTo>
                    <a:pt x="1011" y="891"/>
                  </a:lnTo>
                  <a:lnTo>
                    <a:pt x="1028" y="891"/>
                  </a:lnTo>
                  <a:lnTo>
                    <a:pt x="1042" y="898"/>
                  </a:lnTo>
                  <a:lnTo>
                    <a:pt x="1049" y="898"/>
                  </a:lnTo>
                  <a:lnTo>
                    <a:pt x="1066" y="904"/>
                  </a:lnTo>
                  <a:lnTo>
                    <a:pt x="1087" y="911"/>
                  </a:lnTo>
                  <a:lnTo>
                    <a:pt x="1107" y="911"/>
                  </a:lnTo>
                  <a:lnTo>
                    <a:pt x="1128" y="908"/>
                  </a:lnTo>
                  <a:lnTo>
                    <a:pt x="1138" y="904"/>
                  </a:lnTo>
                  <a:lnTo>
                    <a:pt x="1145" y="894"/>
                  </a:lnTo>
                  <a:lnTo>
                    <a:pt x="1152" y="884"/>
                  </a:lnTo>
                  <a:lnTo>
                    <a:pt x="1152" y="873"/>
                  </a:lnTo>
                  <a:lnTo>
                    <a:pt x="1156" y="856"/>
                  </a:lnTo>
                  <a:lnTo>
                    <a:pt x="1152" y="835"/>
                  </a:lnTo>
                  <a:lnTo>
                    <a:pt x="1142" y="822"/>
                  </a:lnTo>
                  <a:lnTo>
                    <a:pt x="1135" y="804"/>
                  </a:lnTo>
                  <a:lnTo>
                    <a:pt x="1128" y="787"/>
                  </a:lnTo>
                  <a:lnTo>
                    <a:pt x="1128" y="773"/>
                  </a:lnTo>
                  <a:lnTo>
                    <a:pt x="1128" y="763"/>
                  </a:lnTo>
                  <a:lnTo>
                    <a:pt x="1132" y="759"/>
                  </a:lnTo>
                  <a:lnTo>
                    <a:pt x="1138" y="753"/>
                  </a:lnTo>
                  <a:lnTo>
                    <a:pt x="1145" y="749"/>
                  </a:lnTo>
                  <a:lnTo>
                    <a:pt x="1159" y="746"/>
                  </a:lnTo>
                  <a:lnTo>
                    <a:pt x="1173" y="746"/>
                  </a:lnTo>
                  <a:lnTo>
                    <a:pt x="1180" y="746"/>
                  </a:lnTo>
                  <a:lnTo>
                    <a:pt x="1190" y="746"/>
                  </a:lnTo>
                  <a:lnTo>
                    <a:pt x="1197" y="746"/>
                  </a:lnTo>
                  <a:lnTo>
                    <a:pt x="1207" y="739"/>
                  </a:lnTo>
                  <a:lnTo>
                    <a:pt x="1214" y="728"/>
                  </a:lnTo>
                  <a:lnTo>
                    <a:pt x="1218" y="715"/>
                  </a:lnTo>
                  <a:lnTo>
                    <a:pt x="1218" y="697"/>
                  </a:lnTo>
                  <a:lnTo>
                    <a:pt x="1239" y="639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6727" y="4487"/>
              <a:ext cx="2806" cy="2507"/>
            </a:xfrm>
            <a:custGeom>
              <a:avLst/>
              <a:gdLst>
                <a:gd name="T0" fmla="*/ 1291 w 1336"/>
                <a:gd name="T1" fmla="*/ 438 h 1194"/>
                <a:gd name="T2" fmla="*/ 1222 w 1336"/>
                <a:gd name="T3" fmla="*/ 421 h 1194"/>
                <a:gd name="T4" fmla="*/ 1132 w 1336"/>
                <a:gd name="T5" fmla="*/ 400 h 1194"/>
                <a:gd name="T6" fmla="*/ 1087 w 1336"/>
                <a:gd name="T7" fmla="*/ 390 h 1194"/>
                <a:gd name="T8" fmla="*/ 1015 w 1336"/>
                <a:gd name="T9" fmla="*/ 438 h 1194"/>
                <a:gd name="T10" fmla="*/ 942 w 1336"/>
                <a:gd name="T11" fmla="*/ 414 h 1194"/>
                <a:gd name="T12" fmla="*/ 901 w 1336"/>
                <a:gd name="T13" fmla="*/ 397 h 1194"/>
                <a:gd name="T14" fmla="*/ 894 w 1336"/>
                <a:gd name="T15" fmla="*/ 279 h 1194"/>
                <a:gd name="T16" fmla="*/ 863 w 1336"/>
                <a:gd name="T17" fmla="*/ 217 h 1194"/>
                <a:gd name="T18" fmla="*/ 818 w 1336"/>
                <a:gd name="T19" fmla="*/ 134 h 1194"/>
                <a:gd name="T20" fmla="*/ 680 w 1336"/>
                <a:gd name="T21" fmla="*/ 0 h 1194"/>
                <a:gd name="T22" fmla="*/ 501 w 1336"/>
                <a:gd name="T23" fmla="*/ 72 h 1194"/>
                <a:gd name="T24" fmla="*/ 487 w 1336"/>
                <a:gd name="T25" fmla="*/ 152 h 1194"/>
                <a:gd name="T26" fmla="*/ 456 w 1336"/>
                <a:gd name="T27" fmla="*/ 290 h 1194"/>
                <a:gd name="T28" fmla="*/ 370 w 1336"/>
                <a:gd name="T29" fmla="*/ 335 h 1194"/>
                <a:gd name="T30" fmla="*/ 287 w 1336"/>
                <a:gd name="T31" fmla="*/ 341 h 1194"/>
                <a:gd name="T32" fmla="*/ 245 w 1336"/>
                <a:gd name="T33" fmla="*/ 328 h 1194"/>
                <a:gd name="T34" fmla="*/ 163 w 1336"/>
                <a:gd name="T35" fmla="*/ 393 h 1194"/>
                <a:gd name="T36" fmla="*/ 83 w 1336"/>
                <a:gd name="T37" fmla="*/ 338 h 1194"/>
                <a:gd name="T38" fmla="*/ 18 w 1336"/>
                <a:gd name="T39" fmla="*/ 376 h 1194"/>
                <a:gd name="T40" fmla="*/ 18 w 1336"/>
                <a:gd name="T41" fmla="*/ 511 h 1194"/>
                <a:gd name="T42" fmla="*/ 90 w 1336"/>
                <a:gd name="T43" fmla="*/ 555 h 1194"/>
                <a:gd name="T44" fmla="*/ 97 w 1336"/>
                <a:gd name="T45" fmla="*/ 590 h 1194"/>
                <a:gd name="T46" fmla="*/ 145 w 1336"/>
                <a:gd name="T47" fmla="*/ 624 h 1194"/>
                <a:gd name="T48" fmla="*/ 156 w 1336"/>
                <a:gd name="T49" fmla="*/ 683 h 1194"/>
                <a:gd name="T50" fmla="*/ 73 w 1336"/>
                <a:gd name="T51" fmla="*/ 797 h 1194"/>
                <a:gd name="T52" fmla="*/ 0 w 1336"/>
                <a:gd name="T53" fmla="*/ 818 h 1194"/>
                <a:gd name="T54" fmla="*/ 63 w 1336"/>
                <a:gd name="T55" fmla="*/ 873 h 1194"/>
                <a:gd name="T56" fmla="*/ 25 w 1336"/>
                <a:gd name="T57" fmla="*/ 928 h 1194"/>
                <a:gd name="T58" fmla="*/ 66 w 1336"/>
                <a:gd name="T59" fmla="*/ 969 h 1194"/>
                <a:gd name="T60" fmla="*/ 52 w 1336"/>
                <a:gd name="T61" fmla="*/ 1004 h 1194"/>
                <a:gd name="T62" fmla="*/ 11 w 1336"/>
                <a:gd name="T63" fmla="*/ 1070 h 1194"/>
                <a:gd name="T64" fmla="*/ 83 w 1336"/>
                <a:gd name="T65" fmla="*/ 1104 h 1194"/>
                <a:gd name="T66" fmla="*/ 163 w 1336"/>
                <a:gd name="T67" fmla="*/ 1094 h 1194"/>
                <a:gd name="T68" fmla="*/ 245 w 1336"/>
                <a:gd name="T69" fmla="*/ 1156 h 1194"/>
                <a:gd name="T70" fmla="*/ 328 w 1336"/>
                <a:gd name="T71" fmla="*/ 1194 h 1194"/>
                <a:gd name="T72" fmla="*/ 432 w 1336"/>
                <a:gd name="T73" fmla="*/ 1139 h 1194"/>
                <a:gd name="T74" fmla="*/ 452 w 1336"/>
                <a:gd name="T75" fmla="*/ 1056 h 1194"/>
                <a:gd name="T76" fmla="*/ 404 w 1336"/>
                <a:gd name="T77" fmla="*/ 973 h 1194"/>
                <a:gd name="T78" fmla="*/ 366 w 1336"/>
                <a:gd name="T79" fmla="*/ 887 h 1194"/>
                <a:gd name="T80" fmla="*/ 401 w 1336"/>
                <a:gd name="T81" fmla="*/ 825 h 1194"/>
                <a:gd name="T82" fmla="*/ 411 w 1336"/>
                <a:gd name="T83" fmla="*/ 756 h 1194"/>
                <a:gd name="T84" fmla="*/ 463 w 1336"/>
                <a:gd name="T85" fmla="*/ 745 h 1194"/>
                <a:gd name="T86" fmla="*/ 618 w 1336"/>
                <a:gd name="T87" fmla="*/ 749 h 1194"/>
                <a:gd name="T88" fmla="*/ 701 w 1336"/>
                <a:gd name="T89" fmla="*/ 711 h 1194"/>
                <a:gd name="T90" fmla="*/ 739 w 1336"/>
                <a:gd name="T91" fmla="*/ 728 h 1194"/>
                <a:gd name="T92" fmla="*/ 759 w 1336"/>
                <a:gd name="T93" fmla="*/ 811 h 1194"/>
                <a:gd name="T94" fmla="*/ 866 w 1336"/>
                <a:gd name="T95" fmla="*/ 818 h 1194"/>
                <a:gd name="T96" fmla="*/ 915 w 1336"/>
                <a:gd name="T97" fmla="*/ 828 h 1194"/>
                <a:gd name="T98" fmla="*/ 918 w 1336"/>
                <a:gd name="T99" fmla="*/ 749 h 1194"/>
                <a:gd name="T100" fmla="*/ 1001 w 1336"/>
                <a:gd name="T101" fmla="*/ 756 h 1194"/>
                <a:gd name="T102" fmla="*/ 1077 w 1336"/>
                <a:gd name="T103" fmla="*/ 818 h 1194"/>
                <a:gd name="T104" fmla="*/ 1136 w 1336"/>
                <a:gd name="T105" fmla="*/ 842 h 1194"/>
                <a:gd name="T106" fmla="*/ 1236 w 1336"/>
                <a:gd name="T107" fmla="*/ 831 h 1194"/>
                <a:gd name="T108" fmla="*/ 1322 w 1336"/>
                <a:gd name="T109" fmla="*/ 624 h 11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36" h="1194">
                  <a:moveTo>
                    <a:pt x="1336" y="583"/>
                  </a:moveTo>
                  <a:lnTo>
                    <a:pt x="1336" y="583"/>
                  </a:lnTo>
                  <a:lnTo>
                    <a:pt x="1322" y="555"/>
                  </a:lnTo>
                  <a:lnTo>
                    <a:pt x="1311" y="531"/>
                  </a:lnTo>
                  <a:lnTo>
                    <a:pt x="1298" y="479"/>
                  </a:lnTo>
                  <a:lnTo>
                    <a:pt x="1291" y="438"/>
                  </a:lnTo>
                  <a:lnTo>
                    <a:pt x="1287" y="410"/>
                  </a:lnTo>
                  <a:lnTo>
                    <a:pt x="1267" y="400"/>
                  </a:lnTo>
                  <a:lnTo>
                    <a:pt x="1256" y="410"/>
                  </a:lnTo>
                  <a:lnTo>
                    <a:pt x="1246" y="414"/>
                  </a:lnTo>
                  <a:lnTo>
                    <a:pt x="1222" y="421"/>
                  </a:lnTo>
                  <a:lnTo>
                    <a:pt x="1201" y="424"/>
                  </a:lnTo>
                  <a:lnTo>
                    <a:pt x="1180" y="421"/>
                  </a:lnTo>
                  <a:lnTo>
                    <a:pt x="1160" y="414"/>
                  </a:lnTo>
                  <a:lnTo>
                    <a:pt x="1146" y="407"/>
                  </a:lnTo>
                  <a:lnTo>
                    <a:pt x="1132" y="400"/>
                  </a:lnTo>
                  <a:lnTo>
                    <a:pt x="1125" y="390"/>
                  </a:lnTo>
                  <a:lnTo>
                    <a:pt x="1118" y="383"/>
                  </a:lnTo>
                  <a:lnTo>
                    <a:pt x="1108" y="383"/>
                  </a:lnTo>
                  <a:lnTo>
                    <a:pt x="1101" y="383"/>
                  </a:lnTo>
                  <a:lnTo>
                    <a:pt x="1091" y="386"/>
                  </a:lnTo>
                  <a:lnTo>
                    <a:pt x="1087" y="390"/>
                  </a:lnTo>
                  <a:lnTo>
                    <a:pt x="1077" y="400"/>
                  </a:lnTo>
                  <a:lnTo>
                    <a:pt x="1056" y="421"/>
                  </a:lnTo>
                  <a:lnTo>
                    <a:pt x="1042" y="431"/>
                  </a:lnTo>
                  <a:lnTo>
                    <a:pt x="1029" y="438"/>
                  </a:lnTo>
                  <a:lnTo>
                    <a:pt x="1015" y="438"/>
                  </a:lnTo>
                  <a:lnTo>
                    <a:pt x="1001" y="431"/>
                  </a:lnTo>
                  <a:lnTo>
                    <a:pt x="977" y="417"/>
                  </a:lnTo>
                  <a:lnTo>
                    <a:pt x="956" y="414"/>
                  </a:lnTo>
                  <a:lnTo>
                    <a:pt x="946" y="414"/>
                  </a:lnTo>
                  <a:lnTo>
                    <a:pt x="942" y="414"/>
                  </a:lnTo>
                  <a:lnTo>
                    <a:pt x="925" y="421"/>
                  </a:lnTo>
                  <a:lnTo>
                    <a:pt x="915" y="421"/>
                  </a:lnTo>
                  <a:lnTo>
                    <a:pt x="908" y="417"/>
                  </a:lnTo>
                  <a:lnTo>
                    <a:pt x="901" y="410"/>
                  </a:lnTo>
                  <a:lnTo>
                    <a:pt x="901" y="397"/>
                  </a:lnTo>
                  <a:lnTo>
                    <a:pt x="901" y="379"/>
                  </a:lnTo>
                  <a:lnTo>
                    <a:pt x="904" y="335"/>
                  </a:lnTo>
                  <a:lnTo>
                    <a:pt x="904" y="310"/>
                  </a:lnTo>
                  <a:lnTo>
                    <a:pt x="901" y="293"/>
                  </a:lnTo>
                  <a:lnTo>
                    <a:pt x="894" y="279"/>
                  </a:lnTo>
                  <a:lnTo>
                    <a:pt x="891" y="269"/>
                  </a:lnTo>
                  <a:lnTo>
                    <a:pt x="877" y="259"/>
                  </a:lnTo>
                  <a:lnTo>
                    <a:pt x="873" y="255"/>
                  </a:lnTo>
                  <a:lnTo>
                    <a:pt x="870" y="235"/>
                  </a:lnTo>
                  <a:lnTo>
                    <a:pt x="863" y="217"/>
                  </a:lnTo>
                  <a:lnTo>
                    <a:pt x="856" y="203"/>
                  </a:lnTo>
                  <a:lnTo>
                    <a:pt x="846" y="193"/>
                  </a:lnTo>
                  <a:lnTo>
                    <a:pt x="835" y="186"/>
                  </a:lnTo>
                  <a:lnTo>
                    <a:pt x="825" y="183"/>
                  </a:lnTo>
                  <a:lnTo>
                    <a:pt x="818" y="183"/>
                  </a:lnTo>
                  <a:lnTo>
                    <a:pt x="818" y="134"/>
                  </a:lnTo>
                  <a:lnTo>
                    <a:pt x="749" y="14"/>
                  </a:lnTo>
                  <a:lnTo>
                    <a:pt x="732" y="7"/>
                  </a:lnTo>
                  <a:lnTo>
                    <a:pt x="715" y="3"/>
                  </a:lnTo>
                  <a:lnTo>
                    <a:pt x="701" y="0"/>
                  </a:lnTo>
                  <a:lnTo>
                    <a:pt x="680" y="0"/>
                  </a:lnTo>
                  <a:lnTo>
                    <a:pt x="646" y="3"/>
                  </a:lnTo>
                  <a:lnTo>
                    <a:pt x="611" y="14"/>
                  </a:lnTo>
                  <a:lnTo>
                    <a:pt x="580" y="27"/>
                  </a:lnTo>
                  <a:lnTo>
                    <a:pt x="549" y="45"/>
                  </a:lnTo>
                  <a:lnTo>
                    <a:pt x="501" y="72"/>
                  </a:lnTo>
                  <a:lnTo>
                    <a:pt x="487" y="86"/>
                  </a:lnTo>
                  <a:lnTo>
                    <a:pt x="480" y="100"/>
                  </a:lnTo>
                  <a:lnTo>
                    <a:pt x="477" y="110"/>
                  </a:lnTo>
                  <a:lnTo>
                    <a:pt x="477" y="124"/>
                  </a:lnTo>
                  <a:lnTo>
                    <a:pt x="480" y="145"/>
                  </a:lnTo>
                  <a:lnTo>
                    <a:pt x="487" y="152"/>
                  </a:lnTo>
                  <a:lnTo>
                    <a:pt x="470" y="207"/>
                  </a:lnTo>
                  <a:lnTo>
                    <a:pt x="466" y="255"/>
                  </a:lnTo>
                  <a:lnTo>
                    <a:pt x="463" y="279"/>
                  </a:lnTo>
                  <a:lnTo>
                    <a:pt x="456" y="290"/>
                  </a:lnTo>
                  <a:lnTo>
                    <a:pt x="435" y="293"/>
                  </a:lnTo>
                  <a:lnTo>
                    <a:pt x="414" y="304"/>
                  </a:lnTo>
                  <a:lnTo>
                    <a:pt x="390" y="317"/>
                  </a:lnTo>
                  <a:lnTo>
                    <a:pt x="370" y="335"/>
                  </a:lnTo>
                  <a:lnTo>
                    <a:pt x="352" y="345"/>
                  </a:lnTo>
                  <a:lnTo>
                    <a:pt x="335" y="352"/>
                  </a:lnTo>
                  <a:lnTo>
                    <a:pt x="318" y="352"/>
                  </a:lnTo>
                  <a:lnTo>
                    <a:pt x="304" y="348"/>
                  </a:lnTo>
                  <a:lnTo>
                    <a:pt x="297" y="345"/>
                  </a:lnTo>
                  <a:lnTo>
                    <a:pt x="287" y="341"/>
                  </a:lnTo>
                  <a:lnTo>
                    <a:pt x="283" y="335"/>
                  </a:lnTo>
                  <a:lnTo>
                    <a:pt x="276" y="328"/>
                  </a:lnTo>
                  <a:lnTo>
                    <a:pt x="270" y="324"/>
                  </a:lnTo>
                  <a:lnTo>
                    <a:pt x="256" y="324"/>
                  </a:lnTo>
                  <a:lnTo>
                    <a:pt x="245" y="328"/>
                  </a:lnTo>
                  <a:lnTo>
                    <a:pt x="228" y="338"/>
                  </a:lnTo>
                  <a:lnTo>
                    <a:pt x="211" y="359"/>
                  </a:lnTo>
                  <a:lnTo>
                    <a:pt x="194" y="376"/>
                  </a:lnTo>
                  <a:lnTo>
                    <a:pt x="176" y="390"/>
                  </a:lnTo>
                  <a:lnTo>
                    <a:pt x="163" y="393"/>
                  </a:lnTo>
                  <a:lnTo>
                    <a:pt x="149" y="390"/>
                  </a:lnTo>
                  <a:lnTo>
                    <a:pt x="135" y="383"/>
                  </a:lnTo>
                  <a:lnTo>
                    <a:pt x="121" y="373"/>
                  </a:lnTo>
                  <a:lnTo>
                    <a:pt x="97" y="348"/>
                  </a:lnTo>
                  <a:lnTo>
                    <a:pt x="83" y="338"/>
                  </a:lnTo>
                  <a:lnTo>
                    <a:pt x="69" y="335"/>
                  </a:lnTo>
                  <a:lnTo>
                    <a:pt x="56" y="335"/>
                  </a:lnTo>
                  <a:lnTo>
                    <a:pt x="45" y="335"/>
                  </a:lnTo>
                  <a:lnTo>
                    <a:pt x="25" y="341"/>
                  </a:lnTo>
                  <a:lnTo>
                    <a:pt x="14" y="348"/>
                  </a:lnTo>
                  <a:lnTo>
                    <a:pt x="18" y="376"/>
                  </a:lnTo>
                  <a:lnTo>
                    <a:pt x="14" y="448"/>
                  </a:lnTo>
                  <a:lnTo>
                    <a:pt x="14" y="479"/>
                  </a:lnTo>
                  <a:lnTo>
                    <a:pt x="14" y="493"/>
                  </a:lnTo>
                  <a:lnTo>
                    <a:pt x="18" y="511"/>
                  </a:lnTo>
                  <a:lnTo>
                    <a:pt x="21" y="524"/>
                  </a:lnTo>
                  <a:lnTo>
                    <a:pt x="31" y="535"/>
                  </a:lnTo>
                  <a:lnTo>
                    <a:pt x="42" y="542"/>
                  </a:lnTo>
                  <a:lnTo>
                    <a:pt x="59" y="549"/>
                  </a:lnTo>
                  <a:lnTo>
                    <a:pt x="90" y="555"/>
                  </a:lnTo>
                  <a:lnTo>
                    <a:pt x="107" y="562"/>
                  </a:lnTo>
                  <a:lnTo>
                    <a:pt x="111" y="569"/>
                  </a:lnTo>
                  <a:lnTo>
                    <a:pt x="111" y="573"/>
                  </a:lnTo>
                  <a:lnTo>
                    <a:pt x="104" y="583"/>
                  </a:lnTo>
                  <a:lnTo>
                    <a:pt x="97" y="590"/>
                  </a:lnTo>
                  <a:lnTo>
                    <a:pt x="97" y="597"/>
                  </a:lnTo>
                  <a:lnTo>
                    <a:pt x="100" y="604"/>
                  </a:lnTo>
                  <a:lnTo>
                    <a:pt x="111" y="611"/>
                  </a:lnTo>
                  <a:lnTo>
                    <a:pt x="128" y="618"/>
                  </a:lnTo>
                  <a:lnTo>
                    <a:pt x="145" y="624"/>
                  </a:lnTo>
                  <a:lnTo>
                    <a:pt x="152" y="631"/>
                  </a:lnTo>
                  <a:lnTo>
                    <a:pt x="156" y="638"/>
                  </a:lnTo>
                  <a:lnTo>
                    <a:pt x="159" y="649"/>
                  </a:lnTo>
                  <a:lnTo>
                    <a:pt x="159" y="666"/>
                  </a:lnTo>
                  <a:lnTo>
                    <a:pt x="156" y="683"/>
                  </a:lnTo>
                  <a:lnTo>
                    <a:pt x="149" y="704"/>
                  </a:lnTo>
                  <a:lnTo>
                    <a:pt x="138" y="728"/>
                  </a:lnTo>
                  <a:lnTo>
                    <a:pt x="125" y="749"/>
                  </a:lnTo>
                  <a:lnTo>
                    <a:pt x="111" y="769"/>
                  </a:lnTo>
                  <a:lnTo>
                    <a:pt x="90" y="787"/>
                  </a:lnTo>
                  <a:lnTo>
                    <a:pt x="73" y="797"/>
                  </a:lnTo>
                  <a:lnTo>
                    <a:pt x="49" y="804"/>
                  </a:lnTo>
                  <a:lnTo>
                    <a:pt x="35" y="804"/>
                  </a:lnTo>
                  <a:lnTo>
                    <a:pt x="11" y="807"/>
                  </a:lnTo>
                  <a:lnTo>
                    <a:pt x="4" y="811"/>
                  </a:lnTo>
                  <a:lnTo>
                    <a:pt x="0" y="818"/>
                  </a:lnTo>
                  <a:lnTo>
                    <a:pt x="7" y="825"/>
                  </a:lnTo>
                  <a:lnTo>
                    <a:pt x="25" y="835"/>
                  </a:lnTo>
                  <a:lnTo>
                    <a:pt x="45" y="845"/>
                  </a:lnTo>
                  <a:lnTo>
                    <a:pt x="56" y="859"/>
                  </a:lnTo>
                  <a:lnTo>
                    <a:pt x="63" y="873"/>
                  </a:lnTo>
                  <a:lnTo>
                    <a:pt x="63" y="883"/>
                  </a:lnTo>
                  <a:lnTo>
                    <a:pt x="59" y="897"/>
                  </a:lnTo>
                  <a:lnTo>
                    <a:pt x="49" y="907"/>
                  </a:lnTo>
                  <a:lnTo>
                    <a:pt x="38" y="918"/>
                  </a:lnTo>
                  <a:lnTo>
                    <a:pt x="25" y="928"/>
                  </a:lnTo>
                  <a:lnTo>
                    <a:pt x="21" y="928"/>
                  </a:lnTo>
                  <a:lnTo>
                    <a:pt x="25" y="928"/>
                  </a:lnTo>
                  <a:lnTo>
                    <a:pt x="35" y="938"/>
                  </a:lnTo>
                  <a:lnTo>
                    <a:pt x="59" y="959"/>
                  </a:lnTo>
                  <a:lnTo>
                    <a:pt x="66" y="969"/>
                  </a:lnTo>
                  <a:lnTo>
                    <a:pt x="69" y="983"/>
                  </a:lnTo>
                  <a:lnTo>
                    <a:pt x="69" y="987"/>
                  </a:lnTo>
                  <a:lnTo>
                    <a:pt x="66" y="994"/>
                  </a:lnTo>
                  <a:lnTo>
                    <a:pt x="59" y="1001"/>
                  </a:lnTo>
                  <a:lnTo>
                    <a:pt x="52" y="1004"/>
                  </a:lnTo>
                  <a:lnTo>
                    <a:pt x="31" y="1014"/>
                  </a:lnTo>
                  <a:lnTo>
                    <a:pt x="18" y="1025"/>
                  </a:lnTo>
                  <a:lnTo>
                    <a:pt x="7" y="1035"/>
                  </a:lnTo>
                  <a:lnTo>
                    <a:pt x="4" y="1049"/>
                  </a:lnTo>
                  <a:lnTo>
                    <a:pt x="4" y="1059"/>
                  </a:lnTo>
                  <a:lnTo>
                    <a:pt x="11" y="1070"/>
                  </a:lnTo>
                  <a:lnTo>
                    <a:pt x="21" y="1080"/>
                  </a:lnTo>
                  <a:lnTo>
                    <a:pt x="38" y="1087"/>
                  </a:lnTo>
                  <a:lnTo>
                    <a:pt x="49" y="1090"/>
                  </a:lnTo>
                  <a:lnTo>
                    <a:pt x="69" y="1101"/>
                  </a:lnTo>
                  <a:lnTo>
                    <a:pt x="83" y="1104"/>
                  </a:lnTo>
                  <a:lnTo>
                    <a:pt x="97" y="1107"/>
                  </a:lnTo>
                  <a:lnTo>
                    <a:pt x="114" y="1104"/>
                  </a:lnTo>
                  <a:lnTo>
                    <a:pt x="132" y="1101"/>
                  </a:lnTo>
                  <a:lnTo>
                    <a:pt x="149" y="1097"/>
                  </a:lnTo>
                  <a:lnTo>
                    <a:pt x="163" y="1094"/>
                  </a:lnTo>
                  <a:lnTo>
                    <a:pt x="176" y="1097"/>
                  </a:lnTo>
                  <a:lnTo>
                    <a:pt x="187" y="1097"/>
                  </a:lnTo>
                  <a:lnTo>
                    <a:pt x="201" y="1104"/>
                  </a:lnTo>
                  <a:lnTo>
                    <a:pt x="204" y="1107"/>
                  </a:lnTo>
                  <a:lnTo>
                    <a:pt x="245" y="1156"/>
                  </a:lnTo>
                  <a:lnTo>
                    <a:pt x="256" y="1163"/>
                  </a:lnTo>
                  <a:lnTo>
                    <a:pt x="266" y="1173"/>
                  </a:lnTo>
                  <a:lnTo>
                    <a:pt x="273" y="1183"/>
                  </a:lnTo>
                  <a:lnTo>
                    <a:pt x="276" y="1194"/>
                  </a:lnTo>
                  <a:lnTo>
                    <a:pt x="328" y="1194"/>
                  </a:lnTo>
                  <a:lnTo>
                    <a:pt x="366" y="1190"/>
                  </a:lnTo>
                  <a:lnTo>
                    <a:pt x="390" y="1180"/>
                  </a:lnTo>
                  <a:lnTo>
                    <a:pt x="411" y="1170"/>
                  </a:lnTo>
                  <a:lnTo>
                    <a:pt x="421" y="1159"/>
                  </a:lnTo>
                  <a:lnTo>
                    <a:pt x="428" y="1149"/>
                  </a:lnTo>
                  <a:lnTo>
                    <a:pt x="432" y="1139"/>
                  </a:lnTo>
                  <a:lnTo>
                    <a:pt x="439" y="1121"/>
                  </a:lnTo>
                  <a:lnTo>
                    <a:pt x="442" y="1107"/>
                  </a:lnTo>
                  <a:lnTo>
                    <a:pt x="439" y="1094"/>
                  </a:lnTo>
                  <a:lnTo>
                    <a:pt x="452" y="1056"/>
                  </a:lnTo>
                  <a:lnTo>
                    <a:pt x="445" y="1032"/>
                  </a:lnTo>
                  <a:lnTo>
                    <a:pt x="439" y="1014"/>
                  </a:lnTo>
                  <a:lnTo>
                    <a:pt x="432" y="1001"/>
                  </a:lnTo>
                  <a:lnTo>
                    <a:pt x="425" y="990"/>
                  </a:lnTo>
                  <a:lnTo>
                    <a:pt x="411" y="976"/>
                  </a:lnTo>
                  <a:lnTo>
                    <a:pt x="404" y="973"/>
                  </a:lnTo>
                  <a:lnTo>
                    <a:pt x="380" y="956"/>
                  </a:lnTo>
                  <a:lnTo>
                    <a:pt x="366" y="935"/>
                  </a:lnTo>
                  <a:lnTo>
                    <a:pt x="359" y="918"/>
                  </a:lnTo>
                  <a:lnTo>
                    <a:pt x="363" y="900"/>
                  </a:lnTo>
                  <a:lnTo>
                    <a:pt x="366" y="887"/>
                  </a:lnTo>
                  <a:lnTo>
                    <a:pt x="370" y="876"/>
                  </a:lnTo>
                  <a:lnTo>
                    <a:pt x="380" y="866"/>
                  </a:lnTo>
                  <a:lnTo>
                    <a:pt x="383" y="863"/>
                  </a:lnTo>
                  <a:lnTo>
                    <a:pt x="394" y="845"/>
                  </a:lnTo>
                  <a:lnTo>
                    <a:pt x="401" y="825"/>
                  </a:lnTo>
                  <a:lnTo>
                    <a:pt x="404" y="807"/>
                  </a:lnTo>
                  <a:lnTo>
                    <a:pt x="401" y="793"/>
                  </a:lnTo>
                  <a:lnTo>
                    <a:pt x="401" y="776"/>
                  </a:lnTo>
                  <a:lnTo>
                    <a:pt x="404" y="766"/>
                  </a:lnTo>
                  <a:lnTo>
                    <a:pt x="411" y="756"/>
                  </a:lnTo>
                  <a:lnTo>
                    <a:pt x="418" y="749"/>
                  </a:lnTo>
                  <a:lnTo>
                    <a:pt x="428" y="742"/>
                  </a:lnTo>
                  <a:lnTo>
                    <a:pt x="439" y="742"/>
                  </a:lnTo>
                  <a:lnTo>
                    <a:pt x="449" y="742"/>
                  </a:lnTo>
                  <a:lnTo>
                    <a:pt x="463" y="745"/>
                  </a:lnTo>
                  <a:lnTo>
                    <a:pt x="480" y="752"/>
                  </a:lnTo>
                  <a:lnTo>
                    <a:pt x="501" y="756"/>
                  </a:lnTo>
                  <a:lnTo>
                    <a:pt x="552" y="759"/>
                  </a:lnTo>
                  <a:lnTo>
                    <a:pt x="615" y="759"/>
                  </a:lnTo>
                  <a:lnTo>
                    <a:pt x="618" y="749"/>
                  </a:lnTo>
                  <a:lnTo>
                    <a:pt x="621" y="731"/>
                  </a:lnTo>
                  <a:lnTo>
                    <a:pt x="628" y="721"/>
                  </a:lnTo>
                  <a:lnTo>
                    <a:pt x="635" y="718"/>
                  </a:lnTo>
                  <a:lnTo>
                    <a:pt x="639" y="718"/>
                  </a:lnTo>
                  <a:lnTo>
                    <a:pt x="694" y="718"/>
                  </a:lnTo>
                  <a:lnTo>
                    <a:pt x="701" y="711"/>
                  </a:lnTo>
                  <a:lnTo>
                    <a:pt x="715" y="700"/>
                  </a:lnTo>
                  <a:lnTo>
                    <a:pt x="725" y="697"/>
                  </a:lnTo>
                  <a:lnTo>
                    <a:pt x="732" y="697"/>
                  </a:lnTo>
                  <a:lnTo>
                    <a:pt x="735" y="704"/>
                  </a:lnTo>
                  <a:lnTo>
                    <a:pt x="739" y="728"/>
                  </a:lnTo>
                  <a:lnTo>
                    <a:pt x="739" y="759"/>
                  </a:lnTo>
                  <a:lnTo>
                    <a:pt x="739" y="773"/>
                  </a:lnTo>
                  <a:lnTo>
                    <a:pt x="742" y="787"/>
                  </a:lnTo>
                  <a:lnTo>
                    <a:pt x="749" y="804"/>
                  </a:lnTo>
                  <a:lnTo>
                    <a:pt x="759" y="811"/>
                  </a:lnTo>
                  <a:lnTo>
                    <a:pt x="763" y="811"/>
                  </a:lnTo>
                  <a:lnTo>
                    <a:pt x="808" y="818"/>
                  </a:lnTo>
                  <a:lnTo>
                    <a:pt x="842" y="821"/>
                  </a:lnTo>
                  <a:lnTo>
                    <a:pt x="856" y="821"/>
                  </a:lnTo>
                  <a:lnTo>
                    <a:pt x="866" y="818"/>
                  </a:lnTo>
                  <a:lnTo>
                    <a:pt x="873" y="814"/>
                  </a:lnTo>
                  <a:lnTo>
                    <a:pt x="880" y="814"/>
                  </a:lnTo>
                  <a:lnTo>
                    <a:pt x="897" y="818"/>
                  </a:lnTo>
                  <a:lnTo>
                    <a:pt x="915" y="828"/>
                  </a:lnTo>
                  <a:lnTo>
                    <a:pt x="918" y="804"/>
                  </a:lnTo>
                  <a:lnTo>
                    <a:pt x="918" y="780"/>
                  </a:lnTo>
                  <a:lnTo>
                    <a:pt x="915" y="759"/>
                  </a:lnTo>
                  <a:lnTo>
                    <a:pt x="918" y="749"/>
                  </a:lnTo>
                  <a:lnTo>
                    <a:pt x="925" y="738"/>
                  </a:lnTo>
                  <a:lnTo>
                    <a:pt x="932" y="735"/>
                  </a:lnTo>
                  <a:lnTo>
                    <a:pt x="942" y="731"/>
                  </a:lnTo>
                  <a:lnTo>
                    <a:pt x="960" y="735"/>
                  </a:lnTo>
                  <a:lnTo>
                    <a:pt x="980" y="742"/>
                  </a:lnTo>
                  <a:lnTo>
                    <a:pt x="1001" y="756"/>
                  </a:lnTo>
                  <a:lnTo>
                    <a:pt x="1015" y="769"/>
                  </a:lnTo>
                  <a:lnTo>
                    <a:pt x="1032" y="780"/>
                  </a:lnTo>
                  <a:lnTo>
                    <a:pt x="1046" y="797"/>
                  </a:lnTo>
                  <a:lnTo>
                    <a:pt x="1063" y="811"/>
                  </a:lnTo>
                  <a:lnTo>
                    <a:pt x="1077" y="818"/>
                  </a:lnTo>
                  <a:lnTo>
                    <a:pt x="1091" y="821"/>
                  </a:lnTo>
                  <a:lnTo>
                    <a:pt x="1111" y="825"/>
                  </a:lnTo>
                  <a:lnTo>
                    <a:pt x="1118" y="825"/>
                  </a:lnTo>
                  <a:lnTo>
                    <a:pt x="1125" y="835"/>
                  </a:lnTo>
                  <a:lnTo>
                    <a:pt x="1136" y="842"/>
                  </a:lnTo>
                  <a:lnTo>
                    <a:pt x="1156" y="852"/>
                  </a:lnTo>
                  <a:lnTo>
                    <a:pt x="1173" y="856"/>
                  </a:lnTo>
                  <a:lnTo>
                    <a:pt x="1194" y="852"/>
                  </a:lnTo>
                  <a:lnTo>
                    <a:pt x="1211" y="845"/>
                  </a:lnTo>
                  <a:lnTo>
                    <a:pt x="1222" y="838"/>
                  </a:lnTo>
                  <a:lnTo>
                    <a:pt x="1236" y="831"/>
                  </a:lnTo>
                  <a:lnTo>
                    <a:pt x="1236" y="721"/>
                  </a:lnTo>
                  <a:lnTo>
                    <a:pt x="1267" y="693"/>
                  </a:lnTo>
                  <a:lnTo>
                    <a:pt x="1291" y="669"/>
                  </a:lnTo>
                  <a:lnTo>
                    <a:pt x="1308" y="645"/>
                  </a:lnTo>
                  <a:lnTo>
                    <a:pt x="1322" y="624"/>
                  </a:lnTo>
                  <a:lnTo>
                    <a:pt x="1329" y="607"/>
                  </a:lnTo>
                  <a:lnTo>
                    <a:pt x="1332" y="593"/>
                  </a:lnTo>
                  <a:lnTo>
                    <a:pt x="1336" y="58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/>
            <p:nvPr/>
          </p:nvSpPr>
          <p:spPr bwMode="auto">
            <a:xfrm>
              <a:off x="8305" y="3994"/>
              <a:ext cx="1630" cy="1449"/>
            </a:xfrm>
            <a:custGeom>
              <a:avLst/>
              <a:gdLst>
                <a:gd name="T0" fmla="*/ 742 w 776"/>
                <a:gd name="T1" fmla="*/ 379 h 690"/>
                <a:gd name="T2" fmla="*/ 680 w 776"/>
                <a:gd name="T3" fmla="*/ 328 h 690"/>
                <a:gd name="T4" fmla="*/ 663 w 776"/>
                <a:gd name="T5" fmla="*/ 293 h 690"/>
                <a:gd name="T6" fmla="*/ 631 w 776"/>
                <a:gd name="T7" fmla="*/ 252 h 690"/>
                <a:gd name="T8" fmla="*/ 569 w 776"/>
                <a:gd name="T9" fmla="*/ 231 h 690"/>
                <a:gd name="T10" fmla="*/ 538 w 776"/>
                <a:gd name="T11" fmla="*/ 217 h 690"/>
                <a:gd name="T12" fmla="*/ 566 w 776"/>
                <a:gd name="T13" fmla="*/ 193 h 690"/>
                <a:gd name="T14" fmla="*/ 587 w 776"/>
                <a:gd name="T15" fmla="*/ 183 h 690"/>
                <a:gd name="T16" fmla="*/ 583 w 776"/>
                <a:gd name="T17" fmla="*/ 62 h 690"/>
                <a:gd name="T18" fmla="*/ 538 w 776"/>
                <a:gd name="T19" fmla="*/ 48 h 690"/>
                <a:gd name="T20" fmla="*/ 487 w 776"/>
                <a:gd name="T21" fmla="*/ 0 h 690"/>
                <a:gd name="T22" fmla="*/ 466 w 776"/>
                <a:gd name="T23" fmla="*/ 17 h 690"/>
                <a:gd name="T24" fmla="*/ 421 w 776"/>
                <a:gd name="T25" fmla="*/ 31 h 690"/>
                <a:gd name="T26" fmla="*/ 387 w 776"/>
                <a:gd name="T27" fmla="*/ 38 h 690"/>
                <a:gd name="T28" fmla="*/ 311 w 776"/>
                <a:gd name="T29" fmla="*/ 114 h 690"/>
                <a:gd name="T30" fmla="*/ 273 w 776"/>
                <a:gd name="T31" fmla="*/ 176 h 690"/>
                <a:gd name="T32" fmla="*/ 245 w 776"/>
                <a:gd name="T33" fmla="*/ 262 h 690"/>
                <a:gd name="T34" fmla="*/ 238 w 776"/>
                <a:gd name="T35" fmla="*/ 279 h 690"/>
                <a:gd name="T36" fmla="*/ 211 w 776"/>
                <a:gd name="T37" fmla="*/ 276 h 690"/>
                <a:gd name="T38" fmla="*/ 107 w 776"/>
                <a:gd name="T39" fmla="*/ 255 h 690"/>
                <a:gd name="T40" fmla="*/ 0 w 776"/>
                <a:gd name="T41" fmla="*/ 252 h 690"/>
                <a:gd name="T42" fmla="*/ 69 w 776"/>
                <a:gd name="T43" fmla="*/ 417 h 690"/>
                <a:gd name="T44" fmla="*/ 97 w 776"/>
                <a:gd name="T45" fmla="*/ 431 h 690"/>
                <a:gd name="T46" fmla="*/ 121 w 776"/>
                <a:gd name="T47" fmla="*/ 469 h 690"/>
                <a:gd name="T48" fmla="*/ 128 w 776"/>
                <a:gd name="T49" fmla="*/ 497 h 690"/>
                <a:gd name="T50" fmla="*/ 152 w 776"/>
                <a:gd name="T51" fmla="*/ 528 h 690"/>
                <a:gd name="T52" fmla="*/ 155 w 776"/>
                <a:gd name="T53" fmla="*/ 573 h 690"/>
                <a:gd name="T54" fmla="*/ 155 w 776"/>
                <a:gd name="T55" fmla="*/ 648 h 690"/>
                <a:gd name="T56" fmla="*/ 176 w 776"/>
                <a:gd name="T57" fmla="*/ 659 h 690"/>
                <a:gd name="T58" fmla="*/ 197 w 776"/>
                <a:gd name="T59" fmla="*/ 648 h 690"/>
                <a:gd name="T60" fmla="*/ 252 w 776"/>
                <a:gd name="T61" fmla="*/ 669 h 690"/>
                <a:gd name="T62" fmla="*/ 280 w 776"/>
                <a:gd name="T63" fmla="*/ 673 h 690"/>
                <a:gd name="T64" fmla="*/ 331 w 776"/>
                <a:gd name="T65" fmla="*/ 635 h 690"/>
                <a:gd name="T66" fmla="*/ 342 w 776"/>
                <a:gd name="T67" fmla="*/ 621 h 690"/>
                <a:gd name="T68" fmla="*/ 369 w 776"/>
                <a:gd name="T69" fmla="*/ 621 h 690"/>
                <a:gd name="T70" fmla="*/ 383 w 776"/>
                <a:gd name="T71" fmla="*/ 638 h 690"/>
                <a:gd name="T72" fmla="*/ 431 w 776"/>
                <a:gd name="T73" fmla="*/ 655 h 690"/>
                <a:gd name="T74" fmla="*/ 497 w 776"/>
                <a:gd name="T75" fmla="*/ 652 h 690"/>
                <a:gd name="T76" fmla="*/ 628 w 776"/>
                <a:gd name="T77" fmla="*/ 686 h 690"/>
                <a:gd name="T78" fmla="*/ 642 w 776"/>
                <a:gd name="T79" fmla="*/ 690 h 690"/>
                <a:gd name="T80" fmla="*/ 659 w 776"/>
                <a:gd name="T81" fmla="*/ 680 h 690"/>
                <a:gd name="T82" fmla="*/ 676 w 776"/>
                <a:gd name="T83" fmla="*/ 645 h 690"/>
                <a:gd name="T84" fmla="*/ 707 w 776"/>
                <a:gd name="T85" fmla="*/ 631 h 690"/>
                <a:gd name="T86" fmla="*/ 732 w 776"/>
                <a:gd name="T87" fmla="*/ 621 h 690"/>
                <a:gd name="T88" fmla="*/ 763 w 776"/>
                <a:gd name="T89" fmla="*/ 576 h 690"/>
                <a:gd name="T90" fmla="*/ 776 w 776"/>
                <a:gd name="T91" fmla="*/ 507 h 690"/>
                <a:gd name="T92" fmla="*/ 769 w 776"/>
                <a:gd name="T93" fmla="*/ 393 h 6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76" h="690">
                  <a:moveTo>
                    <a:pt x="769" y="393"/>
                  </a:moveTo>
                  <a:lnTo>
                    <a:pt x="769" y="393"/>
                  </a:lnTo>
                  <a:lnTo>
                    <a:pt x="742" y="379"/>
                  </a:lnTo>
                  <a:lnTo>
                    <a:pt x="711" y="355"/>
                  </a:lnTo>
                  <a:lnTo>
                    <a:pt x="694" y="341"/>
                  </a:lnTo>
                  <a:lnTo>
                    <a:pt x="680" y="328"/>
                  </a:lnTo>
                  <a:lnTo>
                    <a:pt x="669" y="310"/>
                  </a:lnTo>
                  <a:lnTo>
                    <a:pt x="663" y="293"/>
                  </a:lnTo>
                  <a:lnTo>
                    <a:pt x="649" y="265"/>
                  </a:lnTo>
                  <a:lnTo>
                    <a:pt x="638" y="259"/>
                  </a:lnTo>
                  <a:lnTo>
                    <a:pt x="631" y="252"/>
                  </a:lnTo>
                  <a:lnTo>
                    <a:pt x="604" y="241"/>
                  </a:lnTo>
                  <a:lnTo>
                    <a:pt x="569" y="231"/>
                  </a:lnTo>
                  <a:lnTo>
                    <a:pt x="552" y="228"/>
                  </a:lnTo>
                  <a:lnTo>
                    <a:pt x="542" y="221"/>
                  </a:lnTo>
                  <a:lnTo>
                    <a:pt x="538" y="217"/>
                  </a:lnTo>
                  <a:lnTo>
                    <a:pt x="538" y="210"/>
                  </a:lnTo>
                  <a:lnTo>
                    <a:pt x="552" y="200"/>
                  </a:lnTo>
                  <a:lnTo>
                    <a:pt x="566" y="193"/>
                  </a:lnTo>
                  <a:lnTo>
                    <a:pt x="587" y="183"/>
                  </a:lnTo>
                  <a:lnTo>
                    <a:pt x="583" y="62"/>
                  </a:lnTo>
                  <a:lnTo>
                    <a:pt x="573" y="62"/>
                  </a:lnTo>
                  <a:lnTo>
                    <a:pt x="552" y="55"/>
                  </a:lnTo>
                  <a:lnTo>
                    <a:pt x="538" y="48"/>
                  </a:lnTo>
                  <a:lnTo>
                    <a:pt x="525" y="34"/>
                  </a:lnTo>
                  <a:lnTo>
                    <a:pt x="507" y="21"/>
                  </a:lnTo>
                  <a:lnTo>
                    <a:pt x="487" y="0"/>
                  </a:lnTo>
                  <a:lnTo>
                    <a:pt x="483" y="7"/>
                  </a:lnTo>
                  <a:lnTo>
                    <a:pt x="466" y="17"/>
                  </a:lnTo>
                  <a:lnTo>
                    <a:pt x="456" y="24"/>
                  </a:lnTo>
                  <a:lnTo>
                    <a:pt x="438" y="27"/>
                  </a:lnTo>
                  <a:lnTo>
                    <a:pt x="421" y="31"/>
                  </a:lnTo>
                  <a:lnTo>
                    <a:pt x="397" y="27"/>
                  </a:lnTo>
                  <a:lnTo>
                    <a:pt x="387" y="38"/>
                  </a:lnTo>
                  <a:lnTo>
                    <a:pt x="359" y="58"/>
                  </a:lnTo>
                  <a:lnTo>
                    <a:pt x="324" y="93"/>
                  </a:lnTo>
                  <a:lnTo>
                    <a:pt x="311" y="114"/>
                  </a:lnTo>
                  <a:lnTo>
                    <a:pt x="297" y="131"/>
                  </a:lnTo>
                  <a:lnTo>
                    <a:pt x="273" y="176"/>
                  </a:lnTo>
                  <a:lnTo>
                    <a:pt x="259" y="217"/>
                  </a:lnTo>
                  <a:lnTo>
                    <a:pt x="245" y="262"/>
                  </a:lnTo>
                  <a:lnTo>
                    <a:pt x="245" y="269"/>
                  </a:lnTo>
                  <a:lnTo>
                    <a:pt x="242" y="276"/>
                  </a:lnTo>
                  <a:lnTo>
                    <a:pt x="238" y="279"/>
                  </a:lnTo>
                  <a:lnTo>
                    <a:pt x="231" y="283"/>
                  </a:lnTo>
                  <a:lnTo>
                    <a:pt x="221" y="283"/>
                  </a:lnTo>
                  <a:lnTo>
                    <a:pt x="211" y="276"/>
                  </a:lnTo>
                  <a:lnTo>
                    <a:pt x="193" y="262"/>
                  </a:lnTo>
                  <a:lnTo>
                    <a:pt x="107" y="255"/>
                  </a:lnTo>
                  <a:lnTo>
                    <a:pt x="41" y="252"/>
                  </a:lnTo>
                  <a:lnTo>
                    <a:pt x="0" y="252"/>
                  </a:lnTo>
                  <a:lnTo>
                    <a:pt x="73" y="369"/>
                  </a:lnTo>
                  <a:lnTo>
                    <a:pt x="69" y="417"/>
                  </a:lnTo>
                  <a:lnTo>
                    <a:pt x="79" y="421"/>
                  </a:lnTo>
                  <a:lnTo>
                    <a:pt x="86" y="424"/>
                  </a:lnTo>
                  <a:lnTo>
                    <a:pt x="97" y="431"/>
                  </a:lnTo>
                  <a:lnTo>
                    <a:pt x="107" y="438"/>
                  </a:lnTo>
                  <a:lnTo>
                    <a:pt x="117" y="452"/>
                  </a:lnTo>
                  <a:lnTo>
                    <a:pt x="121" y="469"/>
                  </a:lnTo>
                  <a:lnTo>
                    <a:pt x="124" y="493"/>
                  </a:lnTo>
                  <a:lnTo>
                    <a:pt x="128" y="497"/>
                  </a:lnTo>
                  <a:lnTo>
                    <a:pt x="142" y="504"/>
                  </a:lnTo>
                  <a:lnTo>
                    <a:pt x="145" y="514"/>
                  </a:lnTo>
                  <a:lnTo>
                    <a:pt x="152" y="528"/>
                  </a:lnTo>
                  <a:lnTo>
                    <a:pt x="155" y="548"/>
                  </a:lnTo>
                  <a:lnTo>
                    <a:pt x="155" y="573"/>
                  </a:lnTo>
                  <a:lnTo>
                    <a:pt x="152" y="617"/>
                  </a:lnTo>
                  <a:lnTo>
                    <a:pt x="152" y="635"/>
                  </a:lnTo>
                  <a:lnTo>
                    <a:pt x="155" y="648"/>
                  </a:lnTo>
                  <a:lnTo>
                    <a:pt x="159" y="655"/>
                  </a:lnTo>
                  <a:lnTo>
                    <a:pt x="166" y="659"/>
                  </a:lnTo>
                  <a:lnTo>
                    <a:pt x="176" y="659"/>
                  </a:lnTo>
                  <a:lnTo>
                    <a:pt x="193" y="652"/>
                  </a:lnTo>
                  <a:lnTo>
                    <a:pt x="197" y="648"/>
                  </a:lnTo>
                  <a:lnTo>
                    <a:pt x="211" y="648"/>
                  </a:lnTo>
                  <a:lnTo>
                    <a:pt x="228" y="655"/>
                  </a:lnTo>
                  <a:lnTo>
                    <a:pt x="252" y="669"/>
                  </a:lnTo>
                  <a:lnTo>
                    <a:pt x="266" y="676"/>
                  </a:lnTo>
                  <a:lnTo>
                    <a:pt x="280" y="673"/>
                  </a:lnTo>
                  <a:lnTo>
                    <a:pt x="297" y="666"/>
                  </a:lnTo>
                  <a:lnTo>
                    <a:pt x="311" y="659"/>
                  </a:lnTo>
                  <a:lnTo>
                    <a:pt x="331" y="635"/>
                  </a:lnTo>
                  <a:lnTo>
                    <a:pt x="338" y="624"/>
                  </a:lnTo>
                  <a:lnTo>
                    <a:pt x="342" y="621"/>
                  </a:lnTo>
                  <a:lnTo>
                    <a:pt x="355" y="617"/>
                  </a:lnTo>
                  <a:lnTo>
                    <a:pt x="362" y="617"/>
                  </a:lnTo>
                  <a:lnTo>
                    <a:pt x="369" y="621"/>
                  </a:lnTo>
                  <a:lnTo>
                    <a:pt x="376" y="628"/>
                  </a:lnTo>
                  <a:lnTo>
                    <a:pt x="383" y="638"/>
                  </a:lnTo>
                  <a:lnTo>
                    <a:pt x="397" y="645"/>
                  </a:lnTo>
                  <a:lnTo>
                    <a:pt x="411" y="652"/>
                  </a:lnTo>
                  <a:lnTo>
                    <a:pt x="431" y="655"/>
                  </a:lnTo>
                  <a:lnTo>
                    <a:pt x="452" y="659"/>
                  </a:lnTo>
                  <a:lnTo>
                    <a:pt x="476" y="659"/>
                  </a:lnTo>
                  <a:lnTo>
                    <a:pt x="497" y="652"/>
                  </a:lnTo>
                  <a:lnTo>
                    <a:pt x="507" y="645"/>
                  </a:lnTo>
                  <a:lnTo>
                    <a:pt x="518" y="638"/>
                  </a:lnTo>
                  <a:lnTo>
                    <a:pt x="628" y="686"/>
                  </a:lnTo>
                  <a:lnTo>
                    <a:pt x="631" y="690"/>
                  </a:lnTo>
                  <a:lnTo>
                    <a:pt x="642" y="690"/>
                  </a:lnTo>
                  <a:lnTo>
                    <a:pt x="652" y="690"/>
                  </a:lnTo>
                  <a:lnTo>
                    <a:pt x="656" y="686"/>
                  </a:lnTo>
                  <a:lnTo>
                    <a:pt x="659" y="680"/>
                  </a:lnTo>
                  <a:lnTo>
                    <a:pt x="666" y="662"/>
                  </a:lnTo>
                  <a:lnTo>
                    <a:pt x="676" y="645"/>
                  </a:lnTo>
                  <a:lnTo>
                    <a:pt x="690" y="635"/>
                  </a:lnTo>
                  <a:lnTo>
                    <a:pt x="700" y="631"/>
                  </a:lnTo>
                  <a:lnTo>
                    <a:pt x="707" y="631"/>
                  </a:lnTo>
                  <a:lnTo>
                    <a:pt x="718" y="628"/>
                  </a:lnTo>
                  <a:lnTo>
                    <a:pt x="732" y="621"/>
                  </a:lnTo>
                  <a:lnTo>
                    <a:pt x="742" y="611"/>
                  </a:lnTo>
                  <a:lnTo>
                    <a:pt x="752" y="593"/>
                  </a:lnTo>
                  <a:lnTo>
                    <a:pt x="763" y="576"/>
                  </a:lnTo>
                  <a:lnTo>
                    <a:pt x="769" y="555"/>
                  </a:lnTo>
                  <a:lnTo>
                    <a:pt x="773" y="531"/>
                  </a:lnTo>
                  <a:lnTo>
                    <a:pt x="776" y="507"/>
                  </a:lnTo>
                  <a:lnTo>
                    <a:pt x="776" y="397"/>
                  </a:lnTo>
                  <a:lnTo>
                    <a:pt x="769" y="39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9429" y="2574"/>
              <a:ext cx="3028" cy="2919"/>
            </a:xfrm>
            <a:custGeom>
              <a:avLst/>
              <a:gdLst>
                <a:gd name="T0" fmla="*/ 1336 w 1442"/>
                <a:gd name="T1" fmla="*/ 1128 h 1390"/>
                <a:gd name="T2" fmla="*/ 1415 w 1442"/>
                <a:gd name="T3" fmla="*/ 1077 h 1390"/>
                <a:gd name="T4" fmla="*/ 1408 w 1442"/>
                <a:gd name="T5" fmla="*/ 1018 h 1390"/>
                <a:gd name="T6" fmla="*/ 1387 w 1442"/>
                <a:gd name="T7" fmla="*/ 970 h 1390"/>
                <a:gd name="T8" fmla="*/ 1439 w 1442"/>
                <a:gd name="T9" fmla="*/ 918 h 1390"/>
                <a:gd name="T10" fmla="*/ 1405 w 1442"/>
                <a:gd name="T11" fmla="*/ 852 h 1390"/>
                <a:gd name="T12" fmla="*/ 1394 w 1442"/>
                <a:gd name="T13" fmla="*/ 804 h 1390"/>
                <a:gd name="T14" fmla="*/ 1384 w 1442"/>
                <a:gd name="T15" fmla="*/ 763 h 1390"/>
                <a:gd name="T16" fmla="*/ 1311 w 1442"/>
                <a:gd name="T17" fmla="*/ 621 h 1390"/>
                <a:gd name="T18" fmla="*/ 1208 w 1442"/>
                <a:gd name="T19" fmla="*/ 521 h 1390"/>
                <a:gd name="T20" fmla="*/ 1139 w 1442"/>
                <a:gd name="T21" fmla="*/ 493 h 1390"/>
                <a:gd name="T22" fmla="*/ 1084 w 1442"/>
                <a:gd name="T23" fmla="*/ 493 h 1390"/>
                <a:gd name="T24" fmla="*/ 1004 w 1442"/>
                <a:gd name="T25" fmla="*/ 390 h 1390"/>
                <a:gd name="T26" fmla="*/ 1028 w 1442"/>
                <a:gd name="T27" fmla="*/ 290 h 1390"/>
                <a:gd name="T28" fmla="*/ 1080 w 1442"/>
                <a:gd name="T29" fmla="*/ 241 h 1390"/>
                <a:gd name="T30" fmla="*/ 1039 w 1442"/>
                <a:gd name="T31" fmla="*/ 200 h 1390"/>
                <a:gd name="T32" fmla="*/ 994 w 1442"/>
                <a:gd name="T33" fmla="*/ 145 h 1390"/>
                <a:gd name="T34" fmla="*/ 890 w 1442"/>
                <a:gd name="T35" fmla="*/ 117 h 1390"/>
                <a:gd name="T36" fmla="*/ 849 w 1442"/>
                <a:gd name="T37" fmla="*/ 155 h 1390"/>
                <a:gd name="T38" fmla="*/ 732 w 1442"/>
                <a:gd name="T39" fmla="*/ 183 h 1390"/>
                <a:gd name="T40" fmla="*/ 670 w 1442"/>
                <a:gd name="T41" fmla="*/ 172 h 1390"/>
                <a:gd name="T42" fmla="*/ 614 w 1442"/>
                <a:gd name="T43" fmla="*/ 172 h 1390"/>
                <a:gd name="T44" fmla="*/ 525 w 1442"/>
                <a:gd name="T45" fmla="*/ 62 h 1390"/>
                <a:gd name="T46" fmla="*/ 459 w 1442"/>
                <a:gd name="T47" fmla="*/ 48 h 1390"/>
                <a:gd name="T48" fmla="*/ 387 w 1442"/>
                <a:gd name="T49" fmla="*/ 21 h 1390"/>
                <a:gd name="T50" fmla="*/ 349 w 1442"/>
                <a:gd name="T51" fmla="*/ 7 h 1390"/>
                <a:gd name="T52" fmla="*/ 304 w 1442"/>
                <a:gd name="T53" fmla="*/ 90 h 1390"/>
                <a:gd name="T54" fmla="*/ 342 w 1442"/>
                <a:gd name="T55" fmla="*/ 152 h 1390"/>
                <a:gd name="T56" fmla="*/ 311 w 1442"/>
                <a:gd name="T57" fmla="*/ 214 h 1390"/>
                <a:gd name="T58" fmla="*/ 225 w 1442"/>
                <a:gd name="T59" fmla="*/ 304 h 1390"/>
                <a:gd name="T60" fmla="*/ 176 w 1442"/>
                <a:gd name="T61" fmla="*/ 297 h 1390"/>
                <a:gd name="T62" fmla="*/ 156 w 1442"/>
                <a:gd name="T63" fmla="*/ 307 h 1390"/>
                <a:gd name="T64" fmla="*/ 56 w 1442"/>
                <a:gd name="T65" fmla="*/ 335 h 1390"/>
                <a:gd name="T66" fmla="*/ 4 w 1442"/>
                <a:gd name="T67" fmla="*/ 345 h 1390"/>
                <a:gd name="T68" fmla="*/ 62 w 1442"/>
                <a:gd name="T69" fmla="*/ 486 h 1390"/>
                <a:gd name="T70" fmla="*/ 118 w 1442"/>
                <a:gd name="T71" fmla="*/ 569 h 1390"/>
                <a:gd name="T72" fmla="*/ 80 w 1442"/>
                <a:gd name="T73" fmla="*/ 635 h 1390"/>
                <a:gd name="T74" fmla="*/ 45 w 1442"/>
                <a:gd name="T75" fmla="*/ 721 h 1390"/>
                <a:gd name="T76" fmla="*/ 28 w 1442"/>
                <a:gd name="T77" fmla="*/ 866 h 1390"/>
                <a:gd name="T78" fmla="*/ 31 w 1442"/>
                <a:gd name="T79" fmla="*/ 904 h 1390"/>
                <a:gd name="T80" fmla="*/ 125 w 1442"/>
                <a:gd name="T81" fmla="*/ 966 h 1390"/>
                <a:gd name="T82" fmla="*/ 204 w 1442"/>
                <a:gd name="T83" fmla="*/ 1052 h 1390"/>
                <a:gd name="T84" fmla="*/ 263 w 1442"/>
                <a:gd name="T85" fmla="*/ 1108 h 1390"/>
                <a:gd name="T86" fmla="*/ 283 w 1442"/>
                <a:gd name="T87" fmla="*/ 1149 h 1390"/>
                <a:gd name="T88" fmla="*/ 352 w 1442"/>
                <a:gd name="T89" fmla="*/ 1132 h 1390"/>
                <a:gd name="T90" fmla="*/ 428 w 1442"/>
                <a:gd name="T91" fmla="*/ 1111 h 1390"/>
                <a:gd name="T92" fmla="*/ 442 w 1442"/>
                <a:gd name="T93" fmla="*/ 1004 h 1390"/>
                <a:gd name="T94" fmla="*/ 518 w 1442"/>
                <a:gd name="T95" fmla="*/ 938 h 1390"/>
                <a:gd name="T96" fmla="*/ 611 w 1442"/>
                <a:gd name="T97" fmla="*/ 901 h 1390"/>
                <a:gd name="T98" fmla="*/ 673 w 1442"/>
                <a:gd name="T99" fmla="*/ 935 h 1390"/>
                <a:gd name="T100" fmla="*/ 704 w 1442"/>
                <a:gd name="T101" fmla="*/ 1097 h 1390"/>
                <a:gd name="T102" fmla="*/ 749 w 1442"/>
                <a:gd name="T103" fmla="*/ 1183 h 1390"/>
                <a:gd name="T104" fmla="*/ 856 w 1442"/>
                <a:gd name="T105" fmla="*/ 1211 h 1390"/>
                <a:gd name="T106" fmla="*/ 866 w 1442"/>
                <a:gd name="T107" fmla="*/ 1308 h 1390"/>
                <a:gd name="T108" fmla="*/ 908 w 1442"/>
                <a:gd name="T109" fmla="*/ 1342 h 1390"/>
                <a:gd name="T110" fmla="*/ 970 w 1442"/>
                <a:gd name="T111" fmla="*/ 1335 h 1390"/>
                <a:gd name="T112" fmla="*/ 1077 w 1442"/>
                <a:gd name="T113" fmla="*/ 1390 h 1390"/>
                <a:gd name="T114" fmla="*/ 1111 w 1442"/>
                <a:gd name="T115" fmla="*/ 1359 h 1390"/>
                <a:gd name="T116" fmla="*/ 1201 w 1442"/>
                <a:gd name="T117" fmla="*/ 1228 h 1390"/>
                <a:gd name="T118" fmla="*/ 1284 w 1442"/>
                <a:gd name="T119" fmla="*/ 1218 h 13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42" h="1390">
                  <a:moveTo>
                    <a:pt x="1291" y="1190"/>
                  </a:moveTo>
                  <a:lnTo>
                    <a:pt x="1291" y="1190"/>
                  </a:lnTo>
                  <a:lnTo>
                    <a:pt x="1294" y="1170"/>
                  </a:lnTo>
                  <a:lnTo>
                    <a:pt x="1304" y="1156"/>
                  </a:lnTo>
                  <a:lnTo>
                    <a:pt x="1318" y="1142"/>
                  </a:lnTo>
                  <a:lnTo>
                    <a:pt x="1336" y="1128"/>
                  </a:lnTo>
                  <a:lnTo>
                    <a:pt x="1363" y="1114"/>
                  </a:lnTo>
                  <a:lnTo>
                    <a:pt x="1377" y="1108"/>
                  </a:lnTo>
                  <a:lnTo>
                    <a:pt x="1391" y="1101"/>
                  </a:lnTo>
                  <a:lnTo>
                    <a:pt x="1405" y="1090"/>
                  </a:lnTo>
                  <a:lnTo>
                    <a:pt x="1415" y="1077"/>
                  </a:lnTo>
                  <a:lnTo>
                    <a:pt x="1425" y="1063"/>
                  </a:lnTo>
                  <a:lnTo>
                    <a:pt x="1425" y="1052"/>
                  </a:lnTo>
                  <a:lnTo>
                    <a:pt x="1425" y="1045"/>
                  </a:lnTo>
                  <a:lnTo>
                    <a:pt x="1422" y="1035"/>
                  </a:lnTo>
                  <a:lnTo>
                    <a:pt x="1415" y="1028"/>
                  </a:lnTo>
                  <a:lnTo>
                    <a:pt x="1408" y="1018"/>
                  </a:lnTo>
                  <a:lnTo>
                    <a:pt x="1394" y="1011"/>
                  </a:lnTo>
                  <a:lnTo>
                    <a:pt x="1391" y="1004"/>
                  </a:lnTo>
                  <a:lnTo>
                    <a:pt x="1384" y="990"/>
                  </a:lnTo>
                  <a:lnTo>
                    <a:pt x="1384" y="980"/>
                  </a:lnTo>
                  <a:lnTo>
                    <a:pt x="1387" y="970"/>
                  </a:lnTo>
                  <a:lnTo>
                    <a:pt x="1394" y="963"/>
                  </a:lnTo>
                  <a:lnTo>
                    <a:pt x="1408" y="952"/>
                  </a:lnTo>
                  <a:lnTo>
                    <a:pt x="1422" y="942"/>
                  </a:lnTo>
                  <a:lnTo>
                    <a:pt x="1432" y="932"/>
                  </a:lnTo>
                  <a:lnTo>
                    <a:pt x="1439" y="918"/>
                  </a:lnTo>
                  <a:lnTo>
                    <a:pt x="1442" y="904"/>
                  </a:lnTo>
                  <a:lnTo>
                    <a:pt x="1439" y="887"/>
                  </a:lnTo>
                  <a:lnTo>
                    <a:pt x="1432" y="873"/>
                  </a:lnTo>
                  <a:lnTo>
                    <a:pt x="1418" y="863"/>
                  </a:lnTo>
                  <a:lnTo>
                    <a:pt x="1405" y="852"/>
                  </a:lnTo>
                  <a:lnTo>
                    <a:pt x="1408" y="842"/>
                  </a:lnTo>
                  <a:lnTo>
                    <a:pt x="1415" y="825"/>
                  </a:lnTo>
                  <a:lnTo>
                    <a:pt x="1415" y="818"/>
                  </a:lnTo>
                  <a:lnTo>
                    <a:pt x="1415" y="811"/>
                  </a:lnTo>
                  <a:lnTo>
                    <a:pt x="1408" y="804"/>
                  </a:lnTo>
                  <a:lnTo>
                    <a:pt x="1394" y="804"/>
                  </a:lnTo>
                  <a:lnTo>
                    <a:pt x="1394" y="800"/>
                  </a:lnTo>
                  <a:lnTo>
                    <a:pt x="1387" y="794"/>
                  </a:lnTo>
                  <a:lnTo>
                    <a:pt x="1384" y="780"/>
                  </a:lnTo>
                  <a:lnTo>
                    <a:pt x="1384" y="773"/>
                  </a:lnTo>
                  <a:lnTo>
                    <a:pt x="1384" y="763"/>
                  </a:lnTo>
                  <a:lnTo>
                    <a:pt x="1356" y="742"/>
                  </a:lnTo>
                  <a:lnTo>
                    <a:pt x="1353" y="669"/>
                  </a:lnTo>
                  <a:lnTo>
                    <a:pt x="1311" y="638"/>
                  </a:lnTo>
                  <a:lnTo>
                    <a:pt x="1311" y="631"/>
                  </a:lnTo>
                  <a:lnTo>
                    <a:pt x="1311" y="621"/>
                  </a:lnTo>
                  <a:lnTo>
                    <a:pt x="1308" y="614"/>
                  </a:lnTo>
                  <a:lnTo>
                    <a:pt x="1301" y="604"/>
                  </a:lnTo>
                  <a:lnTo>
                    <a:pt x="1287" y="593"/>
                  </a:lnTo>
                  <a:lnTo>
                    <a:pt x="1270" y="583"/>
                  </a:lnTo>
                  <a:lnTo>
                    <a:pt x="1246" y="576"/>
                  </a:lnTo>
                  <a:lnTo>
                    <a:pt x="1208" y="521"/>
                  </a:lnTo>
                  <a:lnTo>
                    <a:pt x="1163" y="535"/>
                  </a:lnTo>
                  <a:lnTo>
                    <a:pt x="1163" y="524"/>
                  </a:lnTo>
                  <a:lnTo>
                    <a:pt x="1156" y="507"/>
                  </a:lnTo>
                  <a:lnTo>
                    <a:pt x="1149" y="500"/>
                  </a:lnTo>
                  <a:lnTo>
                    <a:pt x="1139" y="493"/>
                  </a:lnTo>
                  <a:lnTo>
                    <a:pt x="1129" y="493"/>
                  </a:lnTo>
                  <a:lnTo>
                    <a:pt x="1115" y="493"/>
                  </a:lnTo>
                  <a:lnTo>
                    <a:pt x="1108" y="497"/>
                  </a:lnTo>
                  <a:lnTo>
                    <a:pt x="1097" y="497"/>
                  </a:lnTo>
                  <a:lnTo>
                    <a:pt x="1084" y="493"/>
                  </a:lnTo>
                  <a:lnTo>
                    <a:pt x="1066" y="483"/>
                  </a:lnTo>
                  <a:lnTo>
                    <a:pt x="1049" y="469"/>
                  </a:lnTo>
                  <a:lnTo>
                    <a:pt x="1028" y="445"/>
                  </a:lnTo>
                  <a:lnTo>
                    <a:pt x="1004" y="407"/>
                  </a:lnTo>
                  <a:lnTo>
                    <a:pt x="1004" y="390"/>
                  </a:lnTo>
                  <a:lnTo>
                    <a:pt x="1001" y="348"/>
                  </a:lnTo>
                  <a:lnTo>
                    <a:pt x="1004" y="328"/>
                  </a:lnTo>
                  <a:lnTo>
                    <a:pt x="1011" y="307"/>
                  </a:lnTo>
                  <a:lnTo>
                    <a:pt x="1015" y="300"/>
                  </a:lnTo>
                  <a:lnTo>
                    <a:pt x="1022" y="293"/>
                  </a:lnTo>
                  <a:lnTo>
                    <a:pt x="1028" y="290"/>
                  </a:lnTo>
                  <a:lnTo>
                    <a:pt x="1039" y="286"/>
                  </a:lnTo>
                  <a:lnTo>
                    <a:pt x="1060" y="283"/>
                  </a:lnTo>
                  <a:lnTo>
                    <a:pt x="1070" y="273"/>
                  </a:lnTo>
                  <a:lnTo>
                    <a:pt x="1077" y="259"/>
                  </a:lnTo>
                  <a:lnTo>
                    <a:pt x="1080" y="241"/>
                  </a:lnTo>
                  <a:lnTo>
                    <a:pt x="1077" y="228"/>
                  </a:lnTo>
                  <a:lnTo>
                    <a:pt x="1070" y="217"/>
                  </a:lnTo>
                  <a:lnTo>
                    <a:pt x="1063" y="207"/>
                  </a:lnTo>
                  <a:lnTo>
                    <a:pt x="1049" y="204"/>
                  </a:lnTo>
                  <a:lnTo>
                    <a:pt x="1039" y="200"/>
                  </a:lnTo>
                  <a:lnTo>
                    <a:pt x="1028" y="193"/>
                  </a:lnTo>
                  <a:lnTo>
                    <a:pt x="1018" y="186"/>
                  </a:lnTo>
                  <a:lnTo>
                    <a:pt x="1011" y="172"/>
                  </a:lnTo>
                  <a:lnTo>
                    <a:pt x="1001" y="152"/>
                  </a:lnTo>
                  <a:lnTo>
                    <a:pt x="994" y="145"/>
                  </a:lnTo>
                  <a:lnTo>
                    <a:pt x="987" y="135"/>
                  </a:lnTo>
                  <a:lnTo>
                    <a:pt x="973" y="124"/>
                  </a:lnTo>
                  <a:lnTo>
                    <a:pt x="959" y="117"/>
                  </a:lnTo>
                  <a:lnTo>
                    <a:pt x="939" y="110"/>
                  </a:lnTo>
                  <a:lnTo>
                    <a:pt x="915" y="110"/>
                  </a:lnTo>
                  <a:lnTo>
                    <a:pt x="890" y="117"/>
                  </a:lnTo>
                  <a:lnTo>
                    <a:pt x="877" y="124"/>
                  </a:lnTo>
                  <a:lnTo>
                    <a:pt x="859" y="135"/>
                  </a:lnTo>
                  <a:lnTo>
                    <a:pt x="859" y="141"/>
                  </a:lnTo>
                  <a:lnTo>
                    <a:pt x="856" y="148"/>
                  </a:lnTo>
                  <a:lnTo>
                    <a:pt x="849" y="155"/>
                  </a:lnTo>
                  <a:lnTo>
                    <a:pt x="839" y="162"/>
                  </a:lnTo>
                  <a:lnTo>
                    <a:pt x="825" y="166"/>
                  </a:lnTo>
                  <a:lnTo>
                    <a:pt x="808" y="162"/>
                  </a:lnTo>
                  <a:lnTo>
                    <a:pt x="784" y="155"/>
                  </a:lnTo>
                  <a:lnTo>
                    <a:pt x="732" y="183"/>
                  </a:lnTo>
                  <a:lnTo>
                    <a:pt x="728" y="176"/>
                  </a:lnTo>
                  <a:lnTo>
                    <a:pt x="715" y="166"/>
                  </a:lnTo>
                  <a:lnTo>
                    <a:pt x="704" y="162"/>
                  </a:lnTo>
                  <a:lnTo>
                    <a:pt x="694" y="159"/>
                  </a:lnTo>
                  <a:lnTo>
                    <a:pt x="683" y="162"/>
                  </a:lnTo>
                  <a:lnTo>
                    <a:pt x="670" y="172"/>
                  </a:lnTo>
                  <a:lnTo>
                    <a:pt x="659" y="183"/>
                  </a:lnTo>
                  <a:lnTo>
                    <a:pt x="646" y="186"/>
                  </a:lnTo>
                  <a:lnTo>
                    <a:pt x="635" y="186"/>
                  </a:lnTo>
                  <a:lnTo>
                    <a:pt x="625" y="183"/>
                  </a:lnTo>
                  <a:lnTo>
                    <a:pt x="614" y="172"/>
                  </a:lnTo>
                  <a:lnTo>
                    <a:pt x="604" y="162"/>
                  </a:lnTo>
                  <a:lnTo>
                    <a:pt x="594" y="135"/>
                  </a:lnTo>
                  <a:lnTo>
                    <a:pt x="552" y="138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14" y="55"/>
                  </a:lnTo>
                  <a:lnTo>
                    <a:pt x="508" y="48"/>
                  </a:lnTo>
                  <a:lnTo>
                    <a:pt x="497" y="48"/>
                  </a:lnTo>
                  <a:lnTo>
                    <a:pt x="480" y="45"/>
                  </a:lnTo>
                  <a:lnTo>
                    <a:pt x="459" y="48"/>
                  </a:lnTo>
                  <a:lnTo>
                    <a:pt x="438" y="48"/>
                  </a:lnTo>
                  <a:lnTo>
                    <a:pt x="425" y="48"/>
                  </a:lnTo>
                  <a:lnTo>
                    <a:pt x="411" y="41"/>
                  </a:lnTo>
                  <a:lnTo>
                    <a:pt x="401" y="38"/>
                  </a:lnTo>
                  <a:lnTo>
                    <a:pt x="390" y="28"/>
                  </a:lnTo>
                  <a:lnTo>
                    <a:pt x="387" y="21"/>
                  </a:lnTo>
                  <a:lnTo>
                    <a:pt x="383" y="14"/>
                  </a:lnTo>
                  <a:lnTo>
                    <a:pt x="376" y="3"/>
                  </a:lnTo>
                  <a:lnTo>
                    <a:pt x="369" y="0"/>
                  </a:lnTo>
                  <a:lnTo>
                    <a:pt x="363" y="0"/>
                  </a:lnTo>
                  <a:lnTo>
                    <a:pt x="349" y="7"/>
                  </a:lnTo>
                  <a:lnTo>
                    <a:pt x="338" y="21"/>
                  </a:lnTo>
                  <a:lnTo>
                    <a:pt x="314" y="55"/>
                  </a:lnTo>
                  <a:lnTo>
                    <a:pt x="307" y="69"/>
                  </a:lnTo>
                  <a:lnTo>
                    <a:pt x="304" y="83"/>
                  </a:lnTo>
                  <a:lnTo>
                    <a:pt x="304" y="90"/>
                  </a:lnTo>
                  <a:lnTo>
                    <a:pt x="311" y="97"/>
                  </a:lnTo>
                  <a:lnTo>
                    <a:pt x="321" y="103"/>
                  </a:lnTo>
                  <a:lnTo>
                    <a:pt x="342" y="103"/>
                  </a:lnTo>
                  <a:lnTo>
                    <a:pt x="342" y="141"/>
                  </a:lnTo>
                  <a:lnTo>
                    <a:pt x="342" y="152"/>
                  </a:lnTo>
                  <a:lnTo>
                    <a:pt x="342" y="172"/>
                  </a:lnTo>
                  <a:lnTo>
                    <a:pt x="338" y="183"/>
                  </a:lnTo>
                  <a:lnTo>
                    <a:pt x="332" y="197"/>
                  </a:lnTo>
                  <a:lnTo>
                    <a:pt x="321" y="207"/>
                  </a:lnTo>
                  <a:lnTo>
                    <a:pt x="311" y="214"/>
                  </a:lnTo>
                  <a:lnTo>
                    <a:pt x="283" y="224"/>
                  </a:lnTo>
                  <a:lnTo>
                    <a:pt x="259" y="241"/>
                  </a:lnTo>
                  <a:lnTo>
                    <a:pt x="245" y="259"/>
                  </a:lnTo>
                  <a:lnTo>
                    <a:pt x="231" y="290"/>
                  </a:lnTo>
                  <a:lnTo>
                    <a:pt x="225" y="304"/>
                  </a:lnTo>
                  <a:lnTo>
                    <a:pt x="218" y="314"/>
                  </a:lnTo>
                  <a:lnTo>
                    <a:pt x="214" y="321"/>
                  </a:lnTo>
                  <a:lnTo>
                    <a:pt x="207" y="321"/>
                  </a:lnTo>
                  <a:lnTo>
                    <a:pt x="200" y="317"/>
                  </a:lnTo>
                  <a:lnTo>
                    <a:pt x="194" y="314"/>
                  </a:lnTo>
                  <a:lnTo>
                    <a:pt x="176" y="297"/>
                  </a:lnTo>
                  <a:lnTo>
                    <a:pt x="169" y="290"/>
                  </a:lnTo>
                  <a:lnTo>
                    <a:pt x="166" y="290"/>
                  </a:lnTo>
                  <a:lnTo>
                    <a:pt x="159" y="290"/>
                  </a:lnTo>
                  <a:lnTo>
                    <a:pt x="156" y="297"/>
                  </a:lnTo>
                  <a:lnTo>
                    <a:pt x="156" y="307"/>
                  </a:lnTo>
                  <a:lnTo>
                    <a:pt x="152" y="314"/>
                  </a:lnTo>
                  <a:lnTo>
                    <a:pt x="97" y="307"/>
                  </a:lnTo>
                  <a:lnTo>
                    <a:pt x="76" y="321"/>
                  </a:lnTo>
                  <a:lnTo>
                    <a:pt x="56" y="335"/>
                  </a:lnTo>
                  <a:lnTo>
                    <a:pt x="38" y="338"/>
                  </a:lnTo>
                  <a:lnTo>
                    <a:pt x="21" y="338"/>
                  </a:lnTo>
                  <a:lnTo>
                    <a:pt x="11" y="338"/>
                  </a:lnTo>
                  <a:lnTo>
                    <a:pt x="7" y="342"/>
                  </a:lnTo>
                  <a:lnTo>
                    <a:pt x="4" y="345"/>
                  </a:lnTo>
                  <a:lnTo>
                    <a:pt x="4" y="352"/>
                  </a:lnTo>
                  <a:lnTo>
                    <a:pt x="18" y="383"/>
                  </a:lnTo>
                  <a:lnTo>
                    <a:pt x="38" y="421"/>
                  </a:lnTo>
                  <a:lnTo>
                    <a:pt x="52" y="459"/>
                  </a:lnTo>
                  <a:lnTo>
                    <a:pt x="62" y="486"/>
                  </a:lnTo>
                  <a:lnTo>
                    <a:pt x="66" y="504"/>
                  </a:lnTo>
                  <a:lnTo>
                    <a:pt x="73" y="518"/>
                  </a:lnTo>
                  <a:lnTo>
                    <a:pt x="93" y="542"/>
                  </a:lnTo>
                  <a:lnTo>
                    <a:pt x="118" y="569"/>
                  </a:lnTo>
                  <a:lnTo>
                    <a:pt x="114" y="590"/>
                  </a:lnTo>
                  <a:lnTo>
                    <a:pt x="107" y="607"/>
                  </a:lnTo>
                  <a:lnTo>
                    <a:pt x="104" y="618"/>
                  </a:lnTo>
                  <a:lnTo>
                    <a:pt x="97" y="624"/>
                  </a:lnTo>
                  <a:lnTo>
                    <a:pt x="80" y="635"/>
                  </a:lnTo>
                  <a:lnTo>
                    <a:pt x="69" y="642"/>
                  </a:lnTo>
                  <a:lnTo>
                    <a:pt x="62" y="649"/>
                  </a:lnTo>
                  <a:lnTo>
                    <a:pt x="56" y="659"/>
                  </a:lnTo>
                  <a:lnTo>
                    <a:pt x="49" y="673"/>
                  </a:lnTo>
                  <a:lnTo>
                    <a:pt x="45" y="694"/>
                  </a:lnTo>
                  <a:lnTo>
                    <a:pt x="45" y="721"/>
                  </a:lnTo>
                  <a:lnTo>
                    <a:pt x="49" y="818"/>
                  </a:lnTo>
                  <a:lnTo>
                    <a:pt x="49" y="856"/>
                  </a:lnTo>
                  <a:lnTo>
                    <a:pt x="28" y="866"/>
                  </a:lnTo>
                  <a:lnTo>
                    <a:pt x="14" y="873"/>
                  </a:lnTo>
                  <a:lnTo>
                    <a:pt x="4" y="883"/>
                  </a:lnTo>
                  <a:lnTo>
                    <a:pt x="0" y="890"/>
                  </a:lnTo>
                  <a:lnTo>
                    <a:pt x="4" y="894"/>
                  </a:lnTo>
                  <a:lnTo>
                    <a:pt x="14" y="901"/>
                  </a:lnTo>
                  <a:lnTo>
                    <a:pt x="31" y="904"/>
                  </a:lnTo>
                  <a:lnTo>
                    <a:pt x="69" y="914"/>
                  </a:lnTo>
                  <a:lnTo>
                    <a:pt x="93" y="925"/>
                  </a:lnTo>
                  <a:lnTo>
                    <a:pt x="104" y="932"/>
                  </a:lnTo>
                  <a:lnTo>
                    <a:pt x="111" y="938"/>
                  </a:lnTo>
                  <a:lnTo>
                    <a:pt x="125" y="966"/>
                  </a:lnTo>
                  <a:lnTo>
                    <a:pt x="135" y="983"/>
                  </a:lnTo>
                  <a:lnTo>
                    <a:pt x="145" y="1001"/>
                  </a:lnTo>
                  <a:lnTo>
                    <a:pt x="159" y="1014"/>
                  </a:lnTo>
                  <a:lnTo>
                    <a:pt x="173" y="1028"/>
                  </a:lnTo>
                  <a:lnTo>
                    <a:pt x="204" y="1052"/>
                  </a:lnTo>
                  <a:lnTo>
                    <a:pt x="231" y="1066"/>
                  </a:lnTo>
                  <a:lnTo>
                    <a:pt x="242" y="1073"/>
                  </a:lnTo>
                  <a:lnTo>
                    <a:pt x="252" y="1083"/>
                  </a:lnTo>
                  <a:lnTo>
                    <a:pt x="259" y="1094"/>
                  </a:lnTo>
                  <a:lnTo>
                    <a:pt x="263" y="1108"/>
                  </a:lnTo>
                  <a:lnTo>
                    <a:pt x="269" y="1128"/>
                  </a:lnTo>
                  <a:lnTo>
                    <a:pt x="269" y="1135"/>
                  </a:lnTo>
                  <a:lnTo>
                    <a:pt x="269" y="1142"/>
                  </a:lnTo>
                  <a:lnTo>
                    <a:pt x="276" y="1149"/>
                  </a:lnTo>
                  <a:lnTo>
                    <a:pt x="283" y="1149"/>
                  </a:lnTo>
                  <a:lnTo>
                    <a:pt x="294" y="1152"/>
                  </a:lnTo>
                  <a:lnTo>
                    <a:pt x="304" y="1149"/>
                  </a:lnTo>
                  <a:lnTo>
                    <a:pt x="321" y="1142"/>
                  </a:lnTo>
                  <a:lnTo>
                    <a:pt x="338" y="1135"/>
                  </a:lnTo>
                  <a:lnTo>
                    <a:pt x="352" y="1132"/>
                  </a:lnTo>
                  <a:lnTo>
                    <a:pt x="369" y="1132"/>
                  </a:lnTo>
                  <a:lnTo>
                    <a:pt x="373" y="1132"/>
                  </a:lnTo>
                  <a:lnTo>
                    <a:pt x="401" y="1128"/>
                  </a:lnTo>
                  <a:lnTo>
                    <a:pt x="418" y="1121"/>
                  </a:lnTo>
                  <a:lnTo>
                    <a:pt x="428" y="1111"/>
                  </a:lnTo>
                  <a:lnTo>
                    <a:pt x="435" y="1097"/>
                  </a:lnTo>
                  <a:lnTo>
                    <a:pt x="438" y="1083"/>
                  </a:lnTo>
                  <a:lnTo>
                    <a:pt x="438" y="1066"/>
                  </a:lnTo>
                  <a:lnTo>
                    <a:pt x="438" y="1025"/>
                  </a:lnTo>
                  <a:lnTo>
                    <a:pt x="442" y="1004"/>
                  </a:lnTo>
                  <a:lnTo>
                    <a:pt x="445" y="994"/>
                  </a:lnTo>
                  <a:lnTo>
                    <a:pt x="456" y="987"/>
                  </a:lnTo>
                  <a:lnTo>
                    <a:pt x="463" y="983"/>
                  </a:lnTo>
                  <a:lnTo>
                    <a:pt x="483" y="987"/>
                  </a:lnTo>
                  <a:lnTo>
                    <a:pt x="490" y="990"/>
                  </a:lnTo>
                  <a:lnTo>
                    <a:pt x="518" y="938"/>
                  </a:lnTo>
                  <a:lnTo>
                    <a:pt x="583" y="932"/>
                  </a:lnTo>
                  <a:lnTo>
                    <a:pt x="583" y="925"/>
                  </a:lnTo>
                  <a:lnTo>
                    <a:pt x="590" y="914"/>
                  </a:lnTo>
                  <a:lnTo>
                    <a:pt x="604" y="904"/>
                  </a:lnTo>
                  <a:lnTo>
                    <a:pt x="611" y="901"/>
                  </a:lnTo>
                  <a:lnTo>
                    <a:pt x="625" y="897"/>
                  </a:lnTo>
                  <a:lnTo>
                    <a:pt x="639" y="901"/>
                  </a:lnTo>
                  <a:lnTo>
                    <a:pt x="649" y="907"/>
                  </a:lnTo>
                  <a:lnTo>
                    <a:pt x="663" y="918"/>
                  </a:lnTo>
                  <a:lnTo>
                    <a:pt x="673" y="935"/>
                  </a:lnTo>
                  <a:lnTo>
                    <a:pt x="687" y="963"/>
                  </a:lnTo>
                  <a:lnTo>
                    <a:pt x="697" y="983"/>
                  </a:lnTo>
                  <a:lnTo>
                    <a:pt x="697" y="1007"/>
                  </a:lnTo>
                  <a:lnTo>
                    <a:pt x="701" y="1049"/>
                  </a:lnTo>
                  <a:lnTo>
                    <a:pt x="704" y="1097"/>
                  </a:lnTo>
                  <a:lnTo>
                    <a:pt x="708" y="1139"/>
                  </a:lnTo>
                  <a:lnTo>
                    <a:pt x="711" y="1152"/>
                  </a:lnTo>
                  <a:lnTo>
                    <a:pt x="721" y="1166"/>
                  </a:lnTo>
                  <a:lnTo>
                    <a:pt x="735" y="1177"/>
                  </a:lnTo>
                  <a:lnTo>
                    <a:pt x="749" y="1183"/>
                  </a:lnTo>
                  <a:lnTo>
                    <a:pt x="787" y="1197"/>
                  </a:lnTo>
                  <a:lnTo>
                    <a:pt x="818" y="1201"/>
                  </a:lnTo>
                  <a:lnTo>
                    <a:pt x="842" y="1204"/>
                  </a:lnTo>
                  <a:lnTo>
                    <a:pt x="853" y="1208"/>
                  </a:lnTo>
                  <a:lnTo>
                    <a:pt x="856" y="1211"/>
                  </a:lnTo>
                  <a:lnTo>
                    <a:pt x="863" y="1215"/>
                  </a:lnTo>
                  <a:lnTo>
                    <a:pt x="863" y="1225"/>
                  </a:lnTo>
                  <a:lnTo>
                    <a:pt x="863" y="1252"/>
                  </a:lnTo>
                  <a:lnTo>
                    <a:pt x="863" y="1284"/>
                  </a:lnTo>
                  <a:lnTo>
                    <a:pt x="866" y="1308"/>
                  </a:lnTo>
                  <a:lnTo>
                    <a:pt x="873" y="1321"/>
                  </a:lnTo>
                  <a:lnTo>
                    <a:pt x="877" y="1328"/>
                  </a:lnTo>
                  <a:lnTo>
                    <a:pt x="901" y="1356"/>
                  </a:lnTo>
                  <a:lnTo>
                    <a:pt x="908" y="1342"/>
                  </a:lnTo>
                  <a:lnTo>
                    <a:pt x="915" y="1335"/>
                  </a:lnTo>
                  <a:lnTo>
                    <a:pt x="928" y="1328"/>
                  </a:lnTo>
                  <a:lnTo>
                    <a:pt x="939" y="1325"/>
                  </a:lnTo>
                  <a:lnTo>
                    <a:pt x="949" y="1325"/>
                  </a:lnTo>
                  <a:lnTo>
                    <a:pt x="959" y="1328"/>
                  </a:lnTo>
                  <a:lnTo>
                    <a:pt x="970" y="1335"/>
                  </a:lnTo>
                  <a:lnTo>
                    <a:pt x="984" y="1349"/>
                  </a:lnTo>
                  <a:lnTo>
                    <a:pt x="1004" y="1363"/>
                  </a:lnTo>
                  <a:lnTo>
                    <a:pt x="1028" y="1377"/>
                  </a:lnTo>
                  <a:lnTo>
                    <a:pt x="1053" y="1384"/>
                  </a:lnTo>
                  <a:lnTo>
                    <a:pt x="1077" y="1390"/>
                  </a:lnTo>
                  <a:lnTo>
                    <a:pt x="1097" y="1387"/>
                  </a:lnTo>
                  <a:lnTo>
                    <a:pt x="1104" y="1384"/>
                  </a:lnTo>
                  <a:lnTo>
                    <a:pt x="1108" y="1377"/>
                  </a:lnTo>
                  <a:lnTo>
                    <a:pt x="1111" y="1370"/>
                  </a:lnTo>
                  <a:lnTo>
                    <a:pt x="1111" y="1359"/>
                  </a:lnTo>
                  <a:lnTo>
                    <a:pt x="1122" y="1339"/>
                  </a:lnTo>
                  <a:lnTo>
                    <a:pt x="1142" y="1294"/>
                  </a:lnTo>
                  <a:lnTo>
                    <a:pt x="1160" y="1270"/>
                  </a:lnTo>
                  <a:lnTo>
                    <a:pt x="1173" y="1249"/>
                  </a:lnTo>
                  <a:lnTo>
                    <a:pt x="1191" y="1235"/>
                  </a:lnTo>
                  <a:lnTo>
                    <a:pt x="1201" y="1228"/>
                  </a:lnTo>
                  <a:lnTo>
                    <a:pt x="1208" y="1228"/>
                  </a:lnTo>
                  <a:lnTo>
                    <a:pt x="1239" y="1228"/>
                  </a:lnTo>
                  <a:lnTo>
                    <a:pt x="1267" y="1228"/>
                  </a:lnTo>
                  <a:lnTo>
                    <a:pt x="1277" y="1225"/>
                  </a:lnTo>
                  <a:lnTo>
                    <a:pt x="1284" y="1218"/>
                  </a:lnTo>
                  <a:lnTo>
                    <a:pt x="1291" y="1204"/>
                  </a:lnTo>
                  <a:lnTo>
                    <a:pt x="1291" y="1190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8"/>
            <p:cNvSpPr/>
            <p:nvPr/>
          </p:nvSpPr>
          <p:spPr bwMode="auto">
            <a:xfrm>
              <a:off x="10213" y="4458"/>
              <a:ext cx="1109" cy="1123"/>
            </a:xfrm>
            <a:custGeom>
              <a:avLst/>
              <a:gdLst>
                <a:gd name="T0" fmla="*/ 500 w 528"/>
                <a:gd name="T1" fmla="*/ 431 h 535"/>
                <a:gd name="T2" fmla="*/ 497 w 528"/>
                <a:gd name="T3" fmla="*/ 424 h 535"/>
                <a:gd name="T4" fmla="*/ 486 w 528"/>
                <a:gd name="T5" fmla="*/ 387 h 535"/>
                <a:gd name="T6" fmla="*/ 486 w 528"/>
                <a:gd name="T7" fmla="*/ 355 h 535"/>
                <a:gd name="T8" fmla="*/ 486 w 528"/>
                <a:gd name="T9" fmla="*/ 321 h 535"/>
                <a:gd name="T10" fmla="*/ 476 w 528"/>
                <a:gd name="T11" fmla="*/ 311 h 535"/>
                <a:gd name="T12" fmla="*/ 445 w 528"/>
                <a:gd name="T13" fmla="*/ 304 h 535"/>
                <a:gd name="T14" fmla="*/ 411 w 528"/>
                <a:gd name="T15" fmla="*/ 300 h 535"/>
                <a:gd name="T16" fmla="*/ 359 w 528"/>
                <a:gd name="T17" fmla="*/ 280 h 535"/>
                <a:gd name="T18" fmla="*/ 338 w 528"/>
                <a:gd name="T19" fmla="*/ 259 h 535"/>
                <a:gd name="T20" fmla="*/ 331 w 528"/>
                <a:gd name="T21" fmla="*/ 242 h 535"/>
                <a:gd name="T22" fmla="*/ 328 w 528"/>
                <a:gd name="T23" fmla="*/ 152 h 535"/>
                <a:gd name="T24" fmla="*/ 321 w 528"/>
                <a:gd name="T25" fmla="*/ 86 h 535"/>
                <a:gd name="T26" fmla="*/ 314 w 528"/>
                <a:gd name="T27" fmla="*/ 69 h 535"/>
                <a:gd name="T28" fmla="*/ 286 w 528"/>
                <a:gd name="T29" fmla="*/ 24 h 535"/>
                <a:gd name="T30" fmla="*/ 262 w 528"/>
                <a:gd name="T31" fmla="*/ 4 h 535"/>
                <a:gd name="T32" fmla="*/ 248 w 528"/>
                <a:gd name="T33" fmla="*/ 0 h 535"/>
                <a:gd name="T34" fmla="*/ 228 w 528"/>
                <a:gd name="T35" fmla="*/ 7 h 535"/>
                <a:gd name="T36" fmla="*/ 210 w 528"/>
                <a:gd name="T37" fmla="*/ 28 h 535"/>
                <a:gd name="T38" fmla="*/ 145 w 528"/>
                <a:gd name="T39" fmla="*/ 41 h 535"/>
                <a:gd name="T40" fmla="*/ 114 w 528"/>
                <a:gd name="T41" fmla="*/ 93 h 535"/>
                <a:gd name="T42" fmla="*/ 90 w 528"/>
                <a:gd name="T43" fmla="*/ 86 h 535"/>
                <a:gd name="T44" fmla="*/ 72 w 528"/>
                <a:gd name="T45" fmla="*/ 97 h 535"/>
                <a:gd name="T46" fmla="*/ 65 w 528"/>
                <a:gd name="T47" fmla="*/ 128 h 535"/>
                <a:gd name="T48" fmla="*/ 65 w 528"/>
                <a:gd name="T49" fmla="*/ 169 h 535"/>
                <a:gd name="T50" fmla="*/ 62 w 528"/>
                <a:gd name="T51" fmla="*/ 200 h 535"/>
                <a:gd name="T52" fmla="*/ 45 w 528"/>
                <a:gd name="T53" fmla="*/ 224 h 535"/>
                <a:gd name="T54" fmla="*/ 0 w 528"/>
                <a:gd name="T55" fmla="*/ 235 h 535"/>
                <a:gd name="T56" fmla="*/ 3 w 528"/>
                <a:gd name="T57" fmla="*/ 238 h 535"/>
                <a:gd name="T58" fmla="*/ 21 w 528"/>
                <a:gd name="T59" fmla="*/ 255 h 535"/>
                <a:gd name="T60" fmla="*/ 31 w 528"/>
                <a:gd name="T61" fmla="*/ 283 h 535"/>
                <a:gd name="T62" fmla="*/ 21 w 528"/>
                <a:gd name="T63" fmla="*/ 311 h 535"/>
                <a:gd name="T64" fmla="*/ 7 w 528"/>
                <a:gd name="T65" fmla="*/ 328 h 535"/>
                <a:gd name="T66" fmla="*/ 3 w 528"/>
                <a:gd name="T67" fmla="*/ 338 h 535"/>
                <a:gd name="T68" fmla="*/ 7 w 528"/>
                <a:gd name="T69" fmla="*/ 349 h 535"/>
                <a:gd name="T70" fmla="*/ 24 w 528"/>
                <a:gd name="T71" fmla="*/ 355 h 535"/>
                <a:gd name="T72" fmla="*/ 34 w 528"/>
                <a:gd name="T73" fmla="*/ 359 h 535"/>
                <a:gd name="T74" fmla="*/ 69 w 528"/>
                <a:gd name="T75" fmla="*/ 387 h 535"/>
                <a:gd name="T76" fmla="*/ 93 w 528"/>
                <a:gd name="T77" fmla="*/ 411 h 535"/>
                <a:gd name="T78" fmla="*/ 155 w 528"/>
                <a:gd name="T79" fmla="*/ 414 h 535"/>
                <a:gd name="T80" fmla="*/ 166 w 528"/>
                <a:gd name="T81" fmla="*/ 414 h 535"/>
                <a:gd name="T82" fmla="*/ 200 w 528"/>
                <a:gd name="T83" fmla="*/ 431 h 535"/>
                <a:gd name="T84" fmla="*/ 231 w 528"/>
                <a:gd name="T85" fmla="*/ 459 h 535"/>
                <a:gd name="T86" fmla="*/ 235 w 528"/>
                <a:gd name="T87" fmla="*/ 469 h 535"/>
                <a:gd name="T88" fmla="*/ 245 w 528"/>
                <a:gd name="T89" fmla="*/ 511 h 535"/>
                <a:gd name="T90" fmla="*/ 255 w 528"/>
                <a:gd name="T91" fmla="*/ 528 h 535"/>
                <a:gd name="T92" fmla="*/ 266 w 528"/>
                <a:gd name="T93" fmla="*/ 535 h 535"/>
                <a:gd name="T94" fmla="*/ 290 w 528"/>
                <a:gd name="T95" fmla="*/ 525 h 535"/>
                <a:gd name="T96" fmla="*/ 304 w 528"/>
                <a:gd name="T97" fmla="*/ 514 h 535"/>
                <a:gd name="T98" fmla="*/ 331 w 528"/>
                <a:gd name="T99" fmla="*/ 504 h 535"/>
                <a:gd name="T100" fmla="*/ 359 w 528"/>
                <a:gd name="T101" fmla="*/ 504 h 535"/>
                <a:gd name="T102" fmla="*/ 404 w 528"/>
                <a:gd name="T103" fmla="*/ 483 h 535"/>
                <a:gd name="T104" fmla="*/ 424 w 528"/>
                <a:gd name="T105" fmla="*/ 493 h 535"/>
                <a:gd name="T106" fmla="*/ 442 w 528"/>
                <a:gd name="T107" fmla="*/ 507 h 535"/>
                <a:gd name="T108" fmla="*/ 445 w 528"/>
                <a:gd name="T109" fmla="*/ 511 h 535"/>
                <a:gd name="T110" fmla="*/ 455 w 528"/>
                <a:gd name="T111" fmla="*/ 511 h 535"/>
                <a:gd name="T112" fmla="*/ 473 w 528"/>
                <a:gd name="T113" fmla="*/ 511 h 535"/>
                <a:gd name="T114" fmla="*/ 511 w 528"/>
                <a:gd name="T115" fmla="*/ 483 h 535"/>
                <a:gd name="T116" fmla="*/ 528 w 528"/>
                <a:gd name="T117" fmla="*/ 459 h 5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8" h="535">
                  <a:moveTo>
                    <a:pt x="528" y="459"/>
                  </a:moveTo>
                  <a:lnTo>
                    <a:pt x="500" y="431"/>
                  </a:lnTo>
                  <a:lnTo>
                    <a:pt x="497" y="424"/>
                  </a:lnTo>
                  <a:lnTo>
                    <a:pt x="493" y="411"/>
                  </a:lnTo>
                  <a:lnTo>
                    <a:pt x="486" y="387"/>
                  </a:lnTo>
                  <a:lnTo>
                    <a:pt x="486" y="355"/>
                  </a:lnTo>
                  <a:lnTo>
                    <a:pt x="490" y="328"/>
                  </a:lnTo>
                  <a:lnTo>
                    <a:pt x="486" y="321"/>
                  </a:lnTo>
                  <a:lnTo>
                    <a:pt x="483" y="314"/>
                  </a:lnTo>
                  <a:lnTo>
                    <a:pt x="476" y="311"/>
                  </a:lnTo>
                  <a:lnTo>
                    <a:pt x="469" y="307"/>
                  </a:lnTo>
                  <a:lnTo>
                    <a:pt x="445" y="304"/>
                  </a:lnTo>
                  <a:lnTo>
                    <a:pt x="411" y="300"/>
                  </a:lnTo>
                  <a:lnTo>
                    <a:pt x="376" y="286"/>
                  </a:lnTo>
                  <a:lnTo>
                    <a:pt x="359" y="280"/>
                  </a:lnTo>
                  <a:lnTo>
                    <a:pt x="345" y="269"/>
                  </a:lnTo>
                  <a:lnTo>
                    <a:pt x="338" y="259"/>
                  </a:lnTo>
                  <a:lnTo>
                    <a:pt x="331" y="242"/>
                  </a:lnTo>
                  <a:lnTo>
                    <a:pt x="328" y="200"/>
                  </a:lnTo>
                  <a:lnTo>
                    <a:pt x="328" y="152"/>
                  </a:lnTo>
                  <a:lnTo>
                    <a:pt x="324" y="110"/>
                  </a:lnTo>
                  <a:lnTo>
                    <a:pt x="321" y="86"/>
                  </a:lnTo>
                  <a:lnTo>
                    <a:pt x="314" y="69"/>
                  </a:lnTo>
                  <a:lnTo>
                    <a:pt x="297" y="38"/>
                  </a:lnTo>
                  <a:lnTo>
                    <a:pt x="286" y="24"/>
                  </a:lnTo>
                  <a:lnTo>
                    <a:pt x="276" y="10"/>
                  </a:lnTo>
                  <a:lnTo>
                    <a:pt x="262" y="4"/>
                  </a:lnTo>
                  <a:lnTo>
                    <a:pt x="248" y="0"/>
                  </a:lnTo>
                  <a:lnTo>
                    <a:pt x="238" y="4"/>
                  </a:lnTo>
                  <a:lnTo>
                    <a:pt x="228" y="7"/>
                  </a:lnTo>
                  <a:lnTo>
                    <a:pt x="217" y="17"/>
                  </a:lnTo>
                  <a:lnTo>
                    <a:pt x="210" y="28"/>
                  </a:lnTo>
                  <a:lnTo>
                    <a:pt x="210" y="35"/>
                  </a:lnTo>
                  <a:lnTo>
                    <a:pt x="145" y="41"/>
                  </a:lnTo>
                  <a:lnTo>
                    <a:pt x="114" y="93"/>
                  </a:lnTo>
                  <a:lnTo>
                    <a:pt x="107" y="90"/>
                  </a:lnTo>
                  <a:lnTo>
                    <a:pt x="90" y="86"/>
                  </a:lnTo>
                  <a:lnTo>
                    <a:pt x="79" y="90"/>
                  </a:lnTo>
                  <a:lnTo>
                    <a:pt x="72" y="97"/>
                  </a:lnTo>
                  <a:lnTo>
                    <a:pt x="65" y="110"/>
                  </a:lnTo>
                  <a:lnTo>
                    <a:pt x="65" y="128"/>
                  </a:lnTo>
                  <a:lnTo>
                    <a:pt x="65" y="169"/>
                  </a:lnTo>
                  <a:lnTo>
                    <a:pt x="65" y="186"/>
                  </a:lnTo>
                  <a:lnTo>
                    <a:pt x="62" y="200"/>
                  </a:lnTo>
                  <a:lnTo>
                    <a:pt x="55" y="214"/>
                  </a:lnTo>
                  <a:lnTo>
                    <a:pt x="45" y="224"/>
                  </a:lnTo>
                  <a:lnTo>
                    <a:pt x="24" y="231"/>
                  </a:lnTo>
                  <a:lnTo>
                    <a:pt x="0" y="235"/>
                  </a:lnTo>
                  <a:lnTo>
                    <a:pt x="3" y="238"/>
                  </a:lnTo>
                  <a:lnTo>
                    <a:pt x="14" y="249"/>
                  </a:lnTo>
                  <a:lnTo>
                    <a:pt x="21" y="255"/>
                  </a:lnTo>
                  <a:lnTo>
                    <a:pt x="28" y="269"/>
                  </a:lnTo>
                  <a:lnTo>
                    <a:pt x="31" y="283"/>
                  </a:lnTo>
                  <a:lnTo>
                    <a:pt x="31" y="297"/>
                  </a:lnTo>
                  <a:lnTo>
                    <a:pt x="21" y="311"/>
                  </a:lnTo>
                  <a:lnTo>
                    <a:pt x="7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42"/>
                  </a:lnTo>
                  <a:lnTo>
                    <a:pt x="7" y="349"/>
                  </a:lnTo>
                  <a:lnTo>
                    <a:pt x="14" y="352"/>
                  </a:lnTo>
                  <a:lnTo>
                    <a:pt x="24" y="355"/>
                  </a:lnTo>
                  <a:lnTo>
                    <a:pt x="34" y="359"/>
                  </a:lnTo>
                  <a:lnTo>
                    <a:pt x="48" y="366"/>
                  </a:lnTo>
                  <a:lnTo>
                    <a:pt x="69" y="387"/>
                  </a:lnTo>
                  <a:lnTo>
                    <a:pt x="93" y="411"/>
                  </a:lnTo>
                  <a:lnTo>
                    <a:pt x="114" y="411"/>
                  </a:lnTo>
                  <a:lnTo>
                    <a:pt x="155" y="414"/>
                  </a:lnTo>
                  <a:lnTo>
                    <a:pt x="166" y="414"/>
                  </a:lnTo>
                  <a:lnTo>
                    <a:pt x="176" y="418"/>
                  </a:lnTo>
                  <a:lnTo>
                    <a:pt x="200" y="431"/>
                  </a:lnTo>
                  <a:lnTo>
                    <a:pt x="224" y="449"/>
                  </a:lnTo>
                  <a:lnTo>
                    <a:pt x="231" y="459"/>
                  </a:lnTo>
                  <a:lnTo>
                    <a:pt x="235" y="469"/>
                  </a:lnTo>
                  <a:lnTo>
                    <a:pt x="245" y="511"/>
                  </a:lnTo>
                  <a:lnTo>
                    <a:pt x="248" y="518"/>
                  </a:lnTo>
                  <a:lnTo>
                    <a:pt x="255" y="528"/>
                  </a:lnTo>
                  <a:lnTo>
                    <a:pt x="259" y="535"/>
                  </a:lnTo>
                  <a:lnTo>
                    <a:pt x="266" y="535"/>
                  </a:lnTo>
                  <a:lnTo>
                    <a:pt x="276" y="531"/>
                  </a:lnTo>
                  <a:lnTo>
                    <a:pt x="290" y="525"/>
                  </a:lnTo>
                  <a:lnTo>
                    <a:pt x="304" y="514"/>
                  </a:lnTo>
                  <a:lnTo>
                    <a:pt x="317" y="507"/>
                  </a:lnTo>
                  <a:lnTo>
                    <a:pt x="331" y="504"/>
                  </a:lnTo>
                  <a:lnTo>
                    <a:pt x="342" y="500"/>
                  </a:lnTo>
                  <a:lnTo>
                    <a:pt x="359" y="504"/>
                  </a:lnTo>
                  <a:lnTo>
                    <a:pt x="362" y="504"/>
                  </a:lnTo>
                  <a:lnTo>
                    <a:pt x="404" y="483"/>
                  </a:lnTo>
                  <a:lnTo>
                    <a:pt x="424" y="493"/>
                  </a:lnTo>
                  <a:lnTo>
                    <a:pt x="438" y="504"/>
                  </a:lnTo>
                  <a:lnTo>
                    <a:pt x="442" y="507"/>
                  </a:lnTo>
                  <a:lnTo>
                    <a:pt x="442" y="511"/>
                  </a:lnTo>
                  <a:lnTo>
                    <a:pt x="445" y="511"/>
                  </a:lnTo>
                  <a:lnTo>
                    <a:pt x="455" y="511"/>
                  </a:lnTo>
                  <a:lnTo>
                    <a:pt x="473" y="511"/>
                  </a:lnTo>
                  <a:lnTo>
                    <a:pt x="490" y="497"/>
                  </a:lnTo>
                  <a:lnTo>
                    <a:pt x="511" y="483"/>
                  </a:lnTo>
                  <a:lnTo>
                    <a:pt x="528" y="45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9"/>
            <p:cNvSpPr/>
            <p:nvPr/>
          </p:nvSpPr>
          <p:spPr bwMode="auto">
            <a:xfrm>
              <a:off x="10068" y="2574"/>
              <a:ext cx="979" cy="1667"/>
            </a:xfrm>
            <a:custGeom>
              <a:avLst/>
              <a:gdLst>
                <a:gd name="T0" fmla="*/ 207 w 466"/>
                <a:gd name="T1" fmla="*/ 769 h 794"/>
                <a:gd name="T2" fmla="*/ 262 w 466"/>
                <a:gd name="T3" fmla="*/ 783 h 794"/>
                <a:gd name="T4" fmla="*/ 276 w 466"/>
                <a:gd name="T5" fmla="*/ 790 h 794"/>
                <a:gd name="T6" fmla="*/ 324 w 466"/>
                <a:gd name="T7" fmla="*/ 787 h 794"/>
                <a:gd name="T8" fmla="*/ 359 w 466"/>
                <a:gd name="T9" fmla="*/ 759 h 794"/>
                <a:gd name="T10" fmla="*/ 435 w 466"/>
                <a:gd name="T11" fmla="*/ 683 h 794"/>
                <a:gd name="T12" fmla="*/ 466 w 466"/>
                <a:gd name="T13" fmla="*/ 652 h 794"/>
                <a:gd name="T14" fmla="*/ 435 w 466"/>
                <a:gd name="T15" fmla="*/ 628 h 794"/>
                <a:gd name="T16" fmla="*/ 397 w 466"/>
                <a:gd name="T17" fmla="*/ 618 h 794"/>
                <a:gd name="T18" fmla="*/ 383 w 466"/>
                <a:gd name="T19" fmla="*/ 590 h 794"/>
                <a:gd name="T20" fmla="*/ 390 w 466"/>
                <a:gd name="T21" fmla="*/ 552 h 794"/>
                <a:gd name="T22" fmla="*/ 383 w 466"/>
                <a:gd name="T23" fmla="*/ 507 h 794"/>
                <a:gd name="T24" fmla="*/ 348 w 466"/>
                <a:gd name="T25" fmla="*/ 473 h 794"/>
                <a:gd name="T26" fmla="*/ 317 w 466"/>
                <a:gd name="T27" fmla="*/ 466 h 794"/>
                <a:gd name="T28" fmla="*/ 286 w 466"/>
                <a:gd name="T29" fmla="*/ 459 h 794"/>
                <a:gd name="T30" fmla="*/ 290 w 466"/>
                <a:gd name="T31" fmla="*/ 442 h 794"/>
                <a:gd name="T32" fmla="*/ 314 w 466"/>
                <a:gd name="T33" fmla="*/ 414 h 794"/>
                <a:gd name="T34" fmla="*/ 331 w 466"/>
                <a:gd name="T35" fmla="*/ 380 h 794"/>
                <a:gd name="T36" fmla="*/ 331 w 466"/>
                <a:gd name="T37" fmla="*/ 307 h 794"/>
                <a:gd name="T38" fmla="*/ 362 w 466"/>
                <a:gd name="T39" fmla="*/ 252 h 794"/>
                <a:gd name="T40" fmla="*/ 393 w 466"/>
                <a:gd name="T41" fmla="*/ 217 h 794"/>
                <a:gd name="T42" fmla="*/ 407 w 466"/>
                <a:gd name="T43" fmla="*/ 169 h 794"/>
                <a:gd name="T44" fmla="*/ 404 w 466"/>
                <a:gd name="T45" fmla="*/ 162 h 794"/>
                <a:gd name="T46" fmla="*/ 376 w 466"/>
                <a:gd name="T47" fmla="*/ 166 h 794"/>
                <a:gd name="T48" fmla="*/ 355 w 466"/>
                <a:gd name="T49" fmla="*/ 183 h 794"/>
                <a:gd name="T50" fmla="*/ 321 w 466"/>
                <a:gd name="T51" fmla="*/ 183 h 794"/>
                <a:gd name="T52" fmla="*/ 290 w 466"/>
                <a:gd name="T53" fmla="*/ 135 h 794"/>
                <a:gd name="T54" fmla="*/ 221 w 466"/>
                <a:gd name="T55" fmla="*/ 66 h 794"/>
                <a:gd name="T56" fmla="*/ 204 w 466"/>
                <a:gd name="T57" fmla="*/ 48 h 794"/>
                <a:gd name="T58" fmla="*/ 155 w 466"/>
                <a:gd name="T59" fmla="*/ 48 h 794"/>
                <a:gd name="T60" fmla="*/ 121 w 466"/>
                <a:gd name="T61" fmla="*/ 48 h 794"/>
                <a:gd name="T62" fmla="*/ 86 w 466"/>
                <a:gd name="T63" fmla="*/ 28 h 794"/>
                <a:gd name="T64" fmla="*/ 79 w 466"/>
                <a:gd name="T65" fmla="*/ 14 h 794"/>
                <a:gd name="T66" fmla="*/ 59 w 466"/>
                <a:gd name="T67" fmla="*/ 0 h 794"/>
                <a:gd name="T68" fmla="*/ 34 w 466"/>
                <a:gd name="T69" fmla="*/ 21 h 794"/>
                <a:gd name="T70" fmla="*/ 0 w 466"/>
                <a:gd name="T71" fmla="*/ 83 h 794"/>
                <a:gd name="T72" fmla="*/ 17 w 466"/>
                <a:gd name="T73" fmla="*/ 103 h 794"/>
                <a:gd name="T74" fmla="*/ 38 w 466"/>
                <a:gd name="T75" fmla="*/ 141 h 794"/>
                <a:gd name="T76" fmla="*/ 34 w 466"/>
                <a:gd name="T77" fmla="*/ 186 h 794"/>
                <a:gd name="T78" fmla="*/ 21 w 466"/>
                <a:gd name="T79" fmla="*/ 204 h 794"/>
                <a:gd name="T80" fmla="*/ 24 w 466"/>
                <a:gd name="T81" fmla="*/ 307 h 794"/>
                <a:gd name="T82" fmla="*/ 34 w 466"/>
                <a:gd name="T83" fmla="*/ 342 h 794"/>
                <a:gd name="T84" fmla="*/ 90 w 466"/>
                <a:gd name="T85" fmla="*/ 452 h 794"/>
                <a:gd name="T86" fmla="*/ 107 w 466"/>
                <a:gd name="T87" fmla="*/ 521 h 794"/>
                <a:gd name="T88" fmla="*/ 110 w 466"/>
                <a:gd name="T89" fmla="*/ 707 h 794"/>
                <a:gd name="T90" fmla="*/ 121 w 466"/>
                <a:gd name="T91" fmla="*/ 756 h 794"/>
                <a:gd name="T92" fmla="*/ 155 w 466"/>
                <a:gd name="T93" fmla="*/ 769 h 7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66" h="794">
                  <a:moveTo>
                    <a:pt x="190" y="769"/>
                  </a:moveTo>
                  <a:lnTo>
                    <a:pt x="190" y="769"/>
                  </a:lnTo>
                  <a:lnTo>
                    <a:pt x="207" y="769"/>
                  </a:lnTo>
                  <a:lnTo>
                    <a:pt x="224" y="769"/>
                  </a:lnTo>
                  <a:lnTo>
                    <a:pt x="248" y="776"/>
                  </a:lnTo>
                  <a:lnTo>
                    <a:pt x="262" y="783"/>
                  </a:lnTo>
                  <a:lnTo>
                    <a:pt x="269" y="787"/>
                  </a:lnTo>
                  <a:lnTo>
                    <a:pt x="276" y="790"/>
                  </a:lnTo>
                  <a:lnTo>
                    <a:pt x="297" y="794"/>
                  </a:lnTo>
                  <a:lnTo>
                    <a:pt x="310" y="790"/>
                  </a:lnTo>
                  <a:lnTo>
                    <a:pt x="324" y="787"/>
                  </a:lnTo>
                  <a:lnTo>
                    <a:pt x="342" y="776"/>
                  </a:lnTo>
                  <a:lnTo>
                    <a:pt x="359" y="759"/>
                  </a:lnTo>
                  <a:lnTo>
                    <a:pt x="414" y="700"/>
                  </a:lnTo>
                  <a:lnTo>
                    <a:pt x="435" y="683"/>
                  </a:lnTo>
                  <a:lnTo>
                    <a:pt x="445" y="676"/>
                  </a:lnTo>
                  <a:lnTo>
                    <a:pt x="459" y="662"/>
                  </a:lnTo>
                  <a:lnTo>
                    <a:pt x="466" y="652"/>
                  </a:lnTo>
                  <a:lnTo>
                    <a:pt x="462" y="642"/>
                  </a:lnTo>
                  <a:lnTo>
                    <a:pt x="455" y="635"/>
                  </a:lnTo>
                  <a:lnTo>
                    <a:pt x="435" y="628"/>
                  </a:lnTo>
                  <a:lnTo>
                    <a:pt x="411" y="621"/>
                  </a:lnTo>
                  <a:lnTo>
                    <a:pt x="397" y="618"/>
                  </a:lnTo>
                  <a:lnTo>
                    <a:pt x="386" y="607"/>
                  </a:lnTo>
                  <a:lnTo>
                    <a:pt x="383" y="600"/>
                  </a:lnTo>
                  <a:lnTo>
                    <a:pt x="383" y="590"/>
                  </a:lnTo>
                  <a:lnTo>
                    <a:pt x="383" y="580"/>
                  </a:lnTo>
                  <a:lnTo>
                    <a:pt x="390" y="552"/>
                  </a:lnTo>
                  <a:lnTo>
                    <a:pt x="390" y="535"/>
                  </a:lnTo>
                  <a:lnTo>
                    <a:pt x="386" y="521"/>
                  </a:lnTo>
                  <a:lnTo>
                    <a:pt x="383" y="507"/>
                  </a:lnTo>
                  <a:lnTo>
                    <a:pt x="373" y="493"/>
                  </a:lnTo>
                  <a:lnTo>
                    <a:pt x="362" y="483"/>
                  </a:lnTo>
                  <a:lnTo>
                    <a:pt x="348" y="473"/>
                  </a:lnTo>
                  <a:lnTo>
                    <a:pt x="335" y="469"/>
                  </a:lnTo>
                  <a:lnTo>
                    <a:pt x="317" y="466"/>
                  </a:lnTo>
                  <a:lnTo>
                    <a:pt x="300" y="466"/>
                  </a:lnTo>
                  <a:lnTo>
                    <a:pt x="290" y="462"/>
                  </a:lnTo>
                  <a:lnTo>
                    <a:pt x="286" y="459"/>
                  </a:lnTo>
                  <a:lnTo>
                    <a:pt x="283" y="452"/>
                  </a:lnTo>
                  <a:lnTo>
                    <a:pt x="286" y="449"/>
                  </a:lnTo>
                  <a:lnTo>
                    <a:pt x="290" y="442"/>
                  </a:lnTo>
                  <a:lnTo>
                    <a:pt x="300" y="428"/>
                  </a:lnTo>
                  <a:lnTo>
                    <a:pt x="314" y="414"/>
                  </a:lnTo>
                  <a:lnTo>
                    <a:pt x="321" y="404"/>
                  </a:lnTo>
                  <a:lnTo>
                    <a:pt x="324" y="393"/>
                  </a:lnTo>
                  <a:lnTo>
                    <a:pt x="331" y="380"/>
                  </a:lnTo>
                  <a:lnTo>
                    <a:pt x="331" y="362"/>
                  </a:lnTo>
                  <a:lnTo>
                    <a:pt x="335" y="338"/>
                  </a:lnTo>
                  <a:lnTo>
                    <a:pt x="331" y="307"/>
                  </a:lnTo>
                  <a:lnTo>
                    <a:pt x="345" y="276"/>
                  </a:lnTo>
                  <a:lnTo>
                    <a:pt x="362" y="252"/>
                  </a:lnTo>
                  <a:lnTo>
                    <a:pt x="376" y="231"/>
                  </a:lnTo>
                  <a:lnTo>
                    <a:pt x="393" y="217"/>
                  </a:lnTo>
                  <a:lnTo>
                    <a:pt x="404" y="197"/>
                  </a:lnTo>
                  <a:lnTo>
                    <a:pt x="407" y="176"/>
                  </a:lnTo>
                  <a:lnTo>
                    <a:pt x="407" y="169"/>
                  </a:lnTo>
                  <a:lnTo>
                    <a:pt x="404" y="162"/>
                  </a:lnTo>
                  <a:lnTo>
                    <a:pt x="393" y="159"/>
                  </a:lnTo>
                  <a:lnTo>
                    <a:pt x="386" y="162"/>
                  </a:lnTo>
                  <a:lnTo>
                    <a:pt x="376" y="166"/>
                  </a:lnTo>
                  <a:lnTo>
                    <a:pt x="366" y="172"/>
                  </a:lnTo>
                  <a:lnTo>
                    <a:pt x="355" y="183"/>
                  </a:lnTo>
                  <a:lnTo>
                    <a:pt x="342" y="186"/>
                  </a:lnTo>
                  <a:lnTo>
                    <a:pt x="331" y="186"/>
                  </a:lnTo>
                  <a:lnTo>
                    <a:pt x="321" y="183"/>
                  </a:lnTo>
                  <a:lnTo>
                    <a:pt x="310" y="172"/>
                  </a:lnTo>
                  <a:lnTo>
                    <a:pt x="300" y="162"/>
                  </a:lnTo>
                  <a:lnTo>
                    <a:pt x="290" y="135"/>
                  </a:lnTo>
                  <a:lnTo>
                    <a:pt x="248" y="138"/>
                  </a:lnTo>
                  <a:lnTo>
                    <a:pt x="221" y="66"/>
                  </a:lnTo>
                  <a:lnTo>
                    <a:pt x="221" y="62"/>
                  </a:lnTo>
                  <a:lnTo>
                    <a:pt x="210" y="55"/>
                  </a:lnTo>
                  <a:lnTo>
                    <a:pt x="204" y="48"/>
                  </a:lnTo>
                  <a:lnTo>
                    <a:pt x="193" y="48"/>
                  </a:lnTo>
                  <a:lnTo>
                    <a:pt x="176" y="45"/>
                  </a:lnTo>
                  <a:lnTo>
                    <a:pt x="155" y="48"/>
                  </a:lnTo>
                  <a:lnTo>
                    <a:pt x="134" y="48"/>
                  </a:lnTo>
                  <a:lnTo>
                    <a:pt x="121" y="48"/>
                  </a:lnTo>
                  <a:lnTo>
                    <a:pt x="107" y="41"/>
                  </a:lnTo>
                  <a:lnTo>
                    <a:pt x="97" y="38"/>
                  </a:lnTo>
                  <a:lnTo>
                    <a:pt x="86" y="28"/>
                  </a:lnTo>
                  <a:lnTo>
                    <a:pt x="83" y="21"/>
                  </a:lnTo>
                  <a:lnTo>
                    <a:pt x="79" y="14"/>
                  </a:lnTo>
                  <a:lnTo>
                    <a:pt x="72" y="3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45" y="7"/>
                  </a:lnTo>
                  <a:lnTo>
                    <a:pt x="34" y="21"/>
                  </a:lnTo>
                  <a:lnTo>
                    <a:pt x="10" y="55"/>
                  </a:lnTo>
                  <a:lnTo>
                    <a:pt x="3" y="69"/>
                  </a:lnTo>
                  <a:lnTo>
                    <a:pt x="0" y="83"/>
                  </a:lnTo>
                  <a:lnTo>
                    <a:pt x="0" y="90"/>
                  </a:lnTo>
                  <a:lnTo>
                    <a:pt x="7" y="97"/>
                  </a:lnTo>
                  <a:lnTo>
                    <a:pt x="17" y="103"/>
                  </a:lnTo>
                  <a:lnTo>
                    <a:pt x="38" y="103"/>
                  </a:lnTo>
                  <a:lnTo>
                    <a:pt x="38" y="141"/>
                  </a:lnTo>
                  <a:lnTo>
                    <a:pt x="38" y="148"/>
                  </a:lnTo>
                  <a:lnTo>
                    <a:pt x="38" y="166"/>
                  </a:lnTo>
                  <a:lnTo>
                    <a:pt x="34" y="186"/>
                  </a:lnTo>
                  <a:lnTo>
                    <a:pt x="28" y="197"/>
                  </a:lnTo>
                  <a:lnTo>
                    <a:pt x="21" y="204"/>
                  </a:lnTo>
                  <a:lnTo>
                    <a:pt x="21" y="228"/>
                  </a:lnTo>
                  <a:lnTo>
                    <a:pt x="21" y="266"/>
                  </a:lnTo>
                  <a:lnTo>
                    <a:pt x="24" y="307"/>
                  </a:lnTo>
                  <a:lnTo>
                    <a:pt x="28" y="328"/>
                  </a:lnTo>
                  <a:lnTo>
                    <a:pt x="34" y="342"/>
                  </a:lnTo>
                  <a:lnTo>
                    <a:pt x="55" y="380"/>
                  </a:lnTo>
                  <a:lnTo>
                    <a:pt x="79" y="428"/>
                  </a:lnTo>
                  <a:lnTo>
                    <a:pt x="90" y="452"/>
                  </a:lnTo>
                  <a:lnTo>
                    <a:pt x="97" y="476"/>
                  </a:lnTo>
                  <a:lnTo>
                    <a:pt x="103" y="500"/>
                  </a:lnTo>
                  <a:lnTo>
                    <a:pt x="107" y="521"/>
                  </a:lnTo>
                  <a:lnTo>
                    <a:pt x="110" y="707"/>
                  </a:lnTo>
                  <a:lnTo>
                    <a:pt x="110" y="728"/>
                  </a:lnTo>
                  <a:lnTo>
                    <a:pt x="114" y="742"/>
                  </a:lnTo>
                  <a:lnTo>
                    <a:pt x="121" y="756"/>
                  </a:lnTo>
                  <a:lnTo>
                    <a:pt x="131" y="763"/>
                  </a:lnTo>
                  <a:lnTo>
                    <a:pt x="141" y="766"/>
                  </a:lnTo>
                  <a:lnTo>
                    <a:pt x="155" y="769"/>
                  </a:lnTo>
                  <a:lnTo>
                    <a:pt x="190" y="76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54"/>
            <p:cNvSpPr/>
            <p:nvPr/>
          </p:nvSpPr>
          <p:spPr bwMode="auto">
            <a:xfrm>
              <a:off x="9858" y="5792"/>
              <a:ext cx="44" cy="50"/>
            </a:xfrm>
            <a:custGeom>
              <a:avLst/>
              <a:gdLst>
                <a:gd name="T0" fmla="*/ 21 w 21"/>
                <a:gd name="T1" fmla="*/ 14 h 24"/>
                <a:gd name="T2" fmla="*/ 21 w 21"/>
                <a:gd name="T3" fmla="*/ 14 h 24"/>
                <a:gd name="T4" fmla="*/ 21 w 21"/>
                <a:gd name="T5" fmla="*/ 21 h 24"/>
                <a:gd name="T6" fmla="*/ 10 w 21"/>
                <a:gd name="T7" fmla="*/ 24 h 24"/>
                <a:gd name="T8" fmla="*/ 10 w 21"/>
                <a:gd name="T9" fmla="*/ 24 h 24"/>
                <a:gd name="T10" fmla="*/ 3 w 21"/>
                <a:gd name="T11" fmla="*/ 21 h 24"/>
                <a:gd name="T12" fmla="*/ 0 w 21"/>
                <a:gd name="T13" fmla="*/ 14 h 24"/>
                <a:gd name="T14" fmla="*/ 0 w 21"/>
                <a:gd name="T15" fmla="*/ 14 h 24"/>
                <a:gd name="T16" fmla="*/ 3 w 21"/>
                <a:gd name="T17" fmla="*/ 3 h 24"/>
                <a:gd name="T18" fmla="*/ 10 w 21"/>
                <a:gd name="T19" fmla="*/ 0 h 24"/>
                <a:gd name="T20" fmla="*/ 10 w 21"/>
                <a:gd name="T21" fmla="*/ 0 h 24"/>
                <a:gd name="T22" fmla="*/ 21 w 21"/>
                <a:gd name="T23" fmla="*/ 3 h 24"/>
                <a:gd name="T24" fmla="*/ 21 w 21"/>
                <a:gd name="T25" fmla="*/ 14 h 24"/>
                <a:gd name="T26" fmla="*/ 21 w 21"/>
                <a:gd name="T27" fmla="*/ 1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4">
                  <a:moveTo>
                    <a:pt x="21" y="14"/>
                  </a:moveTo>
                  <a:lnTo>
                    <a:pt x="21" y="14"/>
                  </a:lnTo>
                  <a:lnTo>
                    <a:pt x="21" y="21"/>
                  </a:lnTo>
                  <a:lnTo>
                    <a:pt x="10" y="24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1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55"/>
            <p:cNvSpPr/>
            <p:nvPr/>
          </p:nvSpPr>
          <p:spPr bwMode="auto">
            <a:xfrm>
              <a:off x="9828" y="5762"/>
              <a:ext cx="109" cy="109"/>
            </a:xfrm>
            <a:custGeom>
              <a:avLst/>
              <a:gdLst>
                <a:gd name="T0" fmla="*/ 52 w 52"/>
                <a:gd name="T1" fmla="*/ 28 h 52"/>
                <a:gd name="T2" fmla="*/ 52 w 52"/>
                <a:gd name="T3" fmla="*/ 28 h 52"/>
                <a:gd name="T4" fmla="*/ 48 w 52"/>
                <a:gd name="T5" fmla="*/ 38 h 52"/>
                <a:gd name="T6" fmla="*/ 41 w 52"/>
                <a:gd name="T7" fmla="*/ 45 h 52"/>
                <a:gd name="T8" fmla="*/ 35 w 52"/>
                <a:gd name="T9" fmla="*/ 52 h 52"/>
                <a:gd name="T10" fmla="*/ 24 w 52"/>
                <a:gd name="T11" fmla="*/ 52 h 52"/>
                <a:gd name="T12" fmla="*/ 24 w 52"/>
                <a:gd name="T13" fmla="*/ 52 h 52"/>
                <a:gd name="T14" fmla="*/ 14 w 52"/>
                <a:gd name="T15" fmla="*/ 52 h 52"/>
                <a:gd name="T16" fmla="*/ 7 w 52"/>
                <a:gd name="T17" fmla="*/ 45 h 52"/>
                <a:gd name="T18" fmla="*/ 0 w 52"/>
                <a:gd name="T19" fmla="*/ 38 h 52"/>
                <a:gd name="T20" fmla="*/ 0 w 52"/>
                <a:gd name="T21" fmla="*/ 28 h 52"/>
                <a:gd name="T22" fmla="*/ 0 w 52"/>
                <a:gd name="T23" fmla="*/ 28 h 52"/>
                <a:gd name="T24" fmla="*/ 0 w 52"/>
                <a:gd name="T25" fmla="*/ 17 h 52"/>
                <a:gd name="T26" fmla="*/ 7 w 52"/>
                <a:gd name="T27" fmla="*/ 7 h 52"/>
                <a:gd name="T28" fmla="*/ 14 w 52"/>
                <a:gd name="T29" fmla="*/ 4 h 52"/>
                <a:gd name="T30" fmla="*/ 24 w 52"/>
                <a:gd name="T31" fmla="*/ 0 h 52"/>
                <a:gd name="T32" fmla="*/ 24 w 52"/>
                <a:gd name="T33" fmla="*/ 0 h 52"/>
                <a:gd name="T34" fmla="*/ 35 w 52"/>
                <a:gd name="T35" fmla="*/ 4 h 52"/>
                <a:gd name="T36" fmla="*/ 41 w 52"/>
                <a:gd name="T37" fmla="*/ 7 h 52"/>
                <a:gd name="T38" fmla="*/ 48 w 52"/>
                <a:gd name="T39" fmla="*/ 17 h 52"/>
                <a:gd name="T40" fmla="*/ 52 w 52"/>
                <a:gd name="T41" fmla="*/ 28 h 52"/>
                <a:gd name="T42" fmla="*/ 52 w 52"/>
                <a:gd name="T43" fmla="*/ 28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48" y="38"/>
                  </a:lnTo>
                  <a:lnTo>
                    <a:pt x="41" y="45"/>
                  </a:lnTo>
                  <a:lnTo>
                    <a:pt x="35" y="52"/>
                  </a:lnTo>
                  <a:lnTo>
                    <a:pt x="24" y="52"/>
                  </a:lnTo>
                  <a:lnTo>
                    <a:pt x="14" y="52"/>
                  </a:lnTo>
                  <a:lnTo>
                    <a:pt x="7" y="45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7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41" y="7"/>
                  </a:lnTo>
                  <a:lnTo>
                    <a:pt x="48" y="17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56"/>
            <p:cNvSpPr/>
            <p:nvPr/>
          </p:nvSpPr>
          <p:spPr bwMode="auto">
            <a:xfrm>
              <a:off x="10662" y="5103"/>
              <a:ext cx="44" cy="44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17 w 21"/>
                <a:gd name="T5" fmla="*/ 17 h 21"/>
                <a:gd name="T6" fmla="*/ 10 w 21"/>
                <a:gd name="T7" fmla="*/ 21 h 21"/>
                <a:gd name="T8" fmla="*/ 10 w 21"/>
                <a:gd name="T9" fmla="*/ 21 h 21"/>
                <a:gd name="T10" fmla="*/ 3 w 21"/>
                <a:gd name="T11" fmla="*/ 17 h 21"/>
                <a:gd name="T12" fmla="*/ 0 w 21"/>
                <a:gd name="T13" fmla="*/ 11 h 21"/>
                <a:gd name="T14" fmla="*/ 0 w 21"/>
                <a:gd name="T15" fmla="*/ 11 h 21"/>
                <a:gd name="T16" fmla="*/ 3 w 21"/>
                <a:gd name="T17" fmla="*/ 4 h 21"/>
                <a:gd name="T18" fmla="*/ 10 w 21"/>
                <a:gd name="T19" fmla="*/ 0 h 21"/>
                <a:gd name="T20" fmla="*/ 10 w 21"/>
                <a:gd name="T21" fmla="*/ 0 h 21"/>
                <a:gd name="T22" fmla="*/ 17 w 21"/>
                <a:gd name="T23" fmla="*/ 4 h 21"/>
                <a:gd name="T24" fmla="*/ 21 w 21"/>
                <a:gd name="T25" fmla="*/ 11 h 21"/>
                <a:gd name="T26" fmla="*/ 21 w 21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7" y="17"/>
                  </a:lnTo>
                  <a:lnTo>
                    <a:pt x="10" y="21"/>
                  </a:lnTo>
                  <a:lnTo>
                    <a:pt x="3" y="17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17" y="4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57"/>
            <p:cNvSpPr/>
            <p:nvPr/>
          </p:nvSpPr>
          <p:spPr bwMode="auto">
            <a:xfrm>
              <a:off x="10633" y="5073"/>
              <a:ext cx="109" cy="109"/>
            </a:xfrm>
            <a:custGeom>
              <a:avLst/>
              <a:gdLst>
                <a:gd name="T0" fmla="*/ 52 w 52"/>
                <a:gd name="T1" fmla="*/ 25 h 52"/>
                <a:gd name="T2" fmla="*/ 52 w 52"/>
                <a:gd name="T3" fmla="*/ 25 h 52"/>
                <a:gd name="T4" fmla="*/ 48 w 52"/>
                <a:gd name="T5" fmla="*/ 35 h 52"/>
                <a:gd name="T6" fmla="*/ 41 w 52"/>
                <a:gd name="T7" fmla="*/ 42 h 52"/>
                <a:gd name="T8" fmla="*/ 35 w 52"/>
                <a:gd name="T9" fmla="*/ 49 h 52"/>
                <a:gd name="T10" fmla="*/ 24 w 52"/>
                <a:gd name="T11" fmla="*/ 52 h 52"/>
                <a:gd name="T12" fmla="*/ 24 w 52"/>
                <a:gd name="T13" fmla="*/ 52 h 52"/>
                <a:gd name="T14" fmla="*/ 14 w 52"/>
                <a:gd name="T15" fmla="*/ 49 h 52"/>
                <a:gd name="T16" fmla="*/ 7 w 52"/>
                <a:gd name="T17" fmla="*/ 42 h 52"/>
                <a:gd name="T18" fmla="*/ 0 w 52"/>
                <a:gd name="T19" fmla="*/ 35 h 52"/>
                <a:gd name="T20" fmla="*/ 0 w 52"/>
                <a:gd name="T21" fmla="*/ 25 h 52"/>
                <a:gd name="T22" fmla="*/ 0 w 52"/>
                <a:gd name="T23" fmla="*/ 25 h 52"/>
                <a:gd name="T24" fmla="*/ 0 w 52"/>
                <a:gd name="T25" fmla="*/ 14 h 52"/>
                <a:gd name="T26" fmla="*/ 7 w 52"/>
                <a:gd name="T27" fmla="*/ 7 h 52"/>
                <a:gd name="T28" fmla="*/ 14 w 52"/>
                <a:gd name="T29" fmla="*/ 0 h 52"/>
                <a:gd name="T30" fmla="*/ 24 w 52"/>
                <a:gd name="T31" fmla="*/ 0 h 52"/>
                <a:gd name="T32" fmla="*/ 24 w 52"/>
                <a:gd name="T33" fmla="*/ 0 h 52"/>
                <a:gd name="T34" fmla="*/ 35 w 52"/>
                <a:gd name="T35" fmla="*/ 0 h 52"/>
                <a:gd name="T36" fmla="*/ 41 w 52"/>
                <a:gd name="T37" fmla="*/ 7 h 52"/>
                <a:gd name="T38" fmla="*/ 48 w 52"/>
                <a:gd name="T39" fmla="*/ 14 h 52"/>
                <a:gd name="T40" fmla="*/ 52 w 52"/>
                <a:gd name="T41" fmla="*/ 25 h 52"/>
                <a:gd name="T42" fmla="*/ 52 w 52"/>
                <a:gd name="T43" fmla="*/ 25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5"/>
                  </a:moveTo>
                  <a:lnTo>
                    <a:pt x="52" y="25"/>
                  </a:lnTo>
                  <a:lnTo>
                    <a:pt x="48" y="35"/>
                  </a:lnTo>
                  <a:lnTo>
                    <a:pt x="41" y="42"/>
                  </a:lnTo>
                  <a:lnTo>
                    <a:pt x="35" y="49"/>
                  </a:lnTo>
                  <a:lnTo>
                    <a:pt x="24" y="52"/>
                  </a:lnTo>
                  <a:lnTo>
                    <a:pt x="14" y="49"/>
                  </a:lnTo>
                  <a:lnTo>
                    <a:pt x="7" y="42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1" y="7"/>
                  </a:lnTo>
                  <a:lnTo>
                    <a:pt x="48" y="14"/>
                  </a:lnTo>
                  <a:lnTo>
                    <a:pt x="52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58"/>
            <p:cNvSpPr/>
            <p:nvPr/>
          </p:nvSpPr>
          <p:spPr bwMode="auto">
            <a:xfrm>
              <a:off x="11712" y="4437"/>
              <a:ext cx="44" cy="50"/>
            </a:xfrm>
            <a:custGeom>
              <a:avLst/>
              <a:gdLst>
                <a:gd name="T0" fmla="*/ 21 w 21"/>
                <a:gd name="T1" fmla="*/ 10 h 24"/>
                <a:gd name="T2" fmla="*/ 21 w 21"/>
                <a:gd name="T3" fmla="*/ 10 h 24"/>
                <a:gd name="T4" fmla="*/ 17 w 21"/>
                <a:gd name="T5" fmla="*/ 20 h 24"/>
                <a:gd name="T6" fmla="*/ 10 w 21"/>
                <a:gd name="T7" fmla="*/ 24 h 24"/>
                <a:gd name="T8" fmla="*/ 10 w 21"/>
                <a:gd name="T9" fmla="*/ 24 h 24"/>
                <a:gd name="T10" fmla="*/ 4 w 21"/>
                <a:gd name="T11" fmla="*/ 20 h 24"/>
                <a:gd name="T12" fmla="*/ 0 w 21"/>
                <a:gd name="T13" fmla="*/ 10 h 24"/>
                <a:gd name="T14" fmla="*/ 0 w 21"/>
                <a:gd name="T15" fmla="*/ 10 h 24"/>
                <a:gd name="T16" fmla="*/ 4 w 21"/>
                <a:gd name="T17" fmla="*/ 3 h 24"/>
                <a:gd name="T18" fmla="*/ 10 w 21"/>
                <a:gd name="T19" fmla="*/ 0 h 24"/>
                <a:gd name="T20" fmla="*/ 10 w 21"/>
                <a:gd name="T21" fmla="*/ 0 h 24"/>
                <a:gd name="T22" fmla="*/ 17 w 21"/>
                <a:gd name="T23" fmla="*/ 3 h 24"/>
                <a:gd name="T24" fmla="*/ 21 w 21"/>
                <a:gd name="T25" fmla="*/ 10 h 24"/>
                <a:gd name="T26" fmla="*/ 21 w 21"/>
                <a:gd name="T27" fmla="*/ 1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4">
                  <a:moveTo>
                    <a:pt x="21" y="10"/>
                  </a:moveTo>
                  <a:lnTo>
                    <a:pt x="21" y="10"/>
                  </a:lnTo>
                  <a:lnTo>
                    <a:pt x="17" y="20"/>
                  </a:lnTo>
                  <a:lnTo>
                    <a:pt x="10" y="24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59"/>
            <p:cNvSpPr/>
            <p:nvPr/>
          </p:nvSpPr>
          <p:spPr bwMode="auto">
            <a:xfrm>
              <a:off x="11683" y="4408"/>
              <a:ext cx="109" cy="109"/>
            </a:xfrm>
            <a:custGeom>
              <a:avLst/>
              <a:gdLst>
                <a:gd name="T0" fmla="*/ 52 w 52"/>
                <a:gd name="T1" fmla="*/ 24 h 52"/>
                <a:gd name="T2" fmla="*/ 52 w 52"/>
                <a:gd name="T3" fmla="*/ 24 h 52"/>
                <a:gd name="T4" fmla="*/ 49 w 52"/>
                <a:gd name="T5" fmla="*/ 34 h 52"/>
                <a:gd name="T6" fmla="*/ 42 w 52"/>
                <a:gd name="T7" fmla="*/ 45 h 52"/>
                <a:gd name="T8" fmla="*/ 35 w 52"/>
                <a:gd name="T9" fmla="*/ 48 h 52"/>
                <a:gd name="T10" fmla="*/ 24 w 52"/>
                <a:gd name="T11" fmla="*/ 52 h 52"/>
                <a:gd name="T12" fmla="*/ 24 w 52"/>
                <a:gd name="T13" fmla="*/ 52 h 52"/>
                <a:gd name="T14" fmla="*/ 14 w 52"/>
                <a:gd name="T15" fmla="*/ 48 h 52"/>
                <a:gd name="T16" fmla="*/ 7 w 52"/>
                <a:gd name="T17" fmla="*/ 45 h 52"/>
                <a:gd name="T18" fmla="*/ 0 w 52"/>
                <a:gd name="T19" fmla="*/ 34 h 52"/>
                <a:gd name="T20" fmla="*/ 0 w 52"/>
                <a:gd name="T21" fmla="*/ 24 h 52"/>
                <a:gd name="T22" fmla="*/ 0 w 52"/>
                <a:gd name="T23" fmla="*/ 24 h 52"/>
                <a:gd name="T24" fmla="*/ 0 w 52"/>
                <a:gd name="T25" fmla="*/ 14 h 52"/>
                <a:gd name="T26" fmla="*/ 7 w 52"/>
                <a:gd name="T27" fmla="*/ 7 h 52"/>
                <a:gd name="T28" fmla="*/ 14 w 52"/>
                <a:gd name="T29" fmla="*/ 0 h 52"/>
                <a:gd name="T30" fmla="*/ 24 w 52"/>
                <a:gd name="T31" fmla="*/ 0 h 52"/>
                <a:gd name="T32" fmla="*/ 24 w 52"/>
                <a:gd name="T33" fmla="*/ 0 h 52"/>
                <a:gd name="T34" fmla="*/ 35 w 52"/>
                <a:gd name="T35" fmla="*/ 0 h 52"/>
                <a:gd name="T36" fmla="*/ 42 w 52"/>
                <a:gd name="T37" fmla="*/ 7 h 52"/>
                <a:gd name="T38" fmla="*/ 49 w 52"/>
                <a:gd name="T39" fmla="*/ 14 h 52"/>
                <a:gd name="T40" fmla="*/ 52 w 52"/>
                <a:gd name="T41" fmla="*/ 24 h 52"/>
                <a:gd name="T42" fmla="*/ 52 w 52"/>
                <a:gd name="T43" fmla="*/ 24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49" y="34"/>
                  </a:lnTo>
                  <a:lnTo>
                    <a:pt x="42" y="45"/>
                  </a:lnTo>
                  <a:lnTo>
                    <a:pt x="35" y="48"/>
                  </a:lnTo>
                  <a:lnTo>
                    <a:pt x="24" y="52"/>
                  </a:lnTo>
                  <a:lnTo>
                    <a:pt x="14" y="48"/>
                  </a:lnTo>
                  <a:lnTo>
                    <a:pt x="7" y="45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9" y="14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60"/>
            <p:cNvSpPr/>
            <p:nvPr/>
          </p:nvSpPr>
          <p:spPr bwMode="auto">
            <a:xfrm>
              <a:off x="10458" y="3509"/>
              <a:ext cx="50" cy="50"/>
            </a:xfrm>
            <a:custGeom>
              <a:avLst/>
              <a:gdLst>
                <a:gd name="T0" fmla="*/ 24 w 24"/>
                <a:gd name="T1" fmla="*/ 14 h 24"/>
                <a:gd name="T2" fmla="*/ 24 w 24"/>
                <a:gd name="T3" fmla="*/ 14 h 24"/>
                <a:gd name="T4" fmla="*/ 21 w 24"/>
                <a:gd name="T5" fmla="*/ 21 h 24"/>
                <a:gd name="T6" fmla="*/ 14 w 24"/>
                <a:gd name="T7" fmla="*/ 24 h 24"/>
                <a:gd name="T8" fmla="*/ 14 w 24"/>
                <a:gd name="T9" fmla="*/ 24 h 24"/>
                <a:gd name="T10" fmla="*/ 4 w 24"/>
                <a:gd name="T11" fmla="*/ 21 h 24"/>
                <a:gd name="T12" fmla="*/ 0 w 24"/>
                <a:gd name="T13" fmla="*/ 14 h 24"/>
                <a:gd name="T14" fmla="*/ 0 w 24"/>
                <a:gd name="T15" fmla="*/ 14 h 24"/>
                <a:gd name="T16" fmla="*/ 4 w 24"/>
                <a:gd name="T17" fmla="*/ 4 h 24"/>
                <a:gd name="T18" fmla="*/ 14 w 24"/>
                <a:gd name="T19" fmla="*/ 0 h 24"/>
                <a:gd name="T20" fmla="*/ 14 w 24"/>
                <a:gd name="T21" fmla="*/ 0 h 24"/>
                <a:gd name="T22" fmla="*/ 21 w 24"/>
                <a:gd name="T23" fmla="*/ 4 h 24"/>
                <a:gd name="T24" fmla="*/ 24 w 24"/>
                <a:gd name="T25" fmla="*/ 14 h 24"/>
                <a:gd name="T26" fmla="*/ 24 w 24"/>
                <a:gd name="T27" fmla="*/ 1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4">
                  <a:moveTo>
                    <a:pt x="24" y="14"/>
                  </a:moveTo>
                  <a:lnTo>
                    <a:pt x="24" y="14"/>
                  </a:lnTo>
                  <a:lnTo>
                    <a:pt x="21" y="21"/>
                  </a:lnTo>
                  <a:lnTo>
                    <a:pt x="14" y="24"/>
                  </a:lnTo>
                  <a:lnTo>
                    <a:pt x="4" y="21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61"/>
            <p:cNvSpPr/>
            <p:nvPr/>
          </p:nvSpPr>
          <p:spPr bwMode="auto">
            <a:xfrm>
              <a:off x="10429" y="3479"/>
              <a:ext cx="109" cy="109"/>
            </a:xfrm>
            <a:custGeom>
              <a:avLst/>
              <a:gdLst>
                <a:gd name="T0" fmla="*/ 52 w 52"/>
                <a:gd name="T1" fmla="*/ 28 h 52"/>
                <a:gd name="T2" fmla="*/ 52 w 52"/>
                <a:gd name="T3" fmla="*/ 28 h 52"/>
                <a:gd name="T4" fmla="*/ 52 w 52"/>
                <a:gd name="T5" fmla="*/ 38 h 52"/>
                <a:gd name="T6" fmla="*/ 45 w 52"/>
                <a:gd name="T7" fmla="*/ 45 h 52"/>
                <a:gd name="T8" fmla="*/ 38 w 52"/>
                <a:gd name="T9" fmla="*/ 52 h 52"/>
                <a:gd name="T10" fmla="*/ 28 w 52"/>
                <a:gd name="T11" fmla="*/ 52 h 52"/>
                <a:gd name="T12" fmla="*/ 28 w 52"/>
                <a:gd name="T13" fmla="*/ 52 h 52"/>
                <a:gd name="T14" fmla="*/ 18 w 52"/>
                <a:gd name="T15" fmla="*/ 52 h 52"/>
                <a:gd name="T16" fmla="*/ 7 w 52"/>
                <a:gd name="T17" fmla="*/ 45 h 52"/>
                <a:gd name="T18" fmla="*/ 4 w 52"/>
                <a:gd name="T19" fmla="*/ 38 h 52"/>
                <a:gd name="T20" fmla="*/ 0 w 52"/>
                <a:gd name="T21" fmla="*/ 28 h 52"/>
                <a:gd name="T22" fmla="*/ 0 w 52"/>
                <a:gd name="T23" fmla="*/ 28 h 52"/>
                <a:gd name="T24" fmla="*/ 4 w 52"/>
                <a:gd name="T25" fmla="*/ 18 h 52"/>
                <a:gd name="T26" fmla="*/ 7 w 52"/>
                <a:gd name="T27" fmla="*/ 7 h 52"/>
                <a:gd name="T28" fmla="*/ 18 w 52"/>
                <a:gd name="T29" fmla="*/ 4 h 52"/>
                <a:gd name="T30" fmla="*/ 28 w 52"/>
                <a:gd name="T31" fmla="*/ 0 h 52"/>
                <a:gd name="T32" fmla="*/ 28 w 52"/>
                <a:gd name="T33" fmla="*/ 0 h 52"/>
                <a:gd name="T34" fmla="*/ 38 w 52"/>
                <a:gd name="T35" fmla="*/ 4 h 52"/>
                <a:gd name="T36" fmla="*/ 45 w 52"/>
                <a:gd name="T37" fmla="*/ 7 h 52"/>
                <a:gd name="T38" fmla="*/ 52 w 52"/>
                <a:gd name="T39" fmla="*/ 18 h 52"/>
                <a:gd name="T40" fmla="*/ 52 w 52"/>
                <a:gd name="T41" fmla="*/ 28 h 52"/>
                <a:gd name="T42" fmla="*/ 52 w 52"/>
                <a:gd name="T43" fmla="*/ 28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52" y="38"/>
                  </a:lnTo>
                  <a:lnTo>
                    <a:pt x="45" y="45"/>
                  </a:lnTo>
                  <a:lnTo>
                    <a:pt x="38" y="52"/>
                  </a:lnTo>
                  <a:lnTo>
                    <a:pt x="28" y="52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7" y="7"/>
                  </a:lnTo>
                  <a:lnTo>
                    <a:pt x="18" y="4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2" y="18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62"/>
            <p:cNvSpPr/>
            <p:nvPr/>
          </p:nvSpPr>
          <p:spPr bwMode="auto">
            <a:xfrm>
              <a:off x="8770" y="3349"/>
              <a:ext cx="52" cy="44"/>
            </a:xfrm>
            <a:custGeom>
              <a:avLst/>
              <a:gdLst>
                <a:gd name="T0" fmla="*/ 25 w 25"/>
                <a:gd name="T1" fmla="*/ 11 h 21"/>
                <a:gd name="T2" fmla="*/ 25 w 25"/>
                <a:gd name="T3" fmla="*/ 11 h 21"/>
                <a:gd name="T4" fmla="*/ 21 w 25"/>
                <a:gd name="T5" fmla="*/ 17 h 21"/>
                <a:gd name="T6" fmla="*/ 14 w 25"/>
                <a:gd name="T7" fmla="*/ 21 h 21"/>
                <a:gd name="T8" fmla="*/ 14 w 25"/>
                <a:gd name="T9" fmla="*/ 21 h 21"/>
                <a:gd name="T10" fmla="*/ 4 w 25"/>
                <a:gd name="T11" fmla="*/ 17 h 21"/>
                <a:gd name="T12" fmla="*/ 0 w 25"/>
                <a:gd name="T13" fmla="*/ 11 h 21"/>
                <a:gd name="T14" fmla="*/ 0 w 25"/>
                <a:gd name="T15" fmla="*/ 11 h 21"/>
                <a:gd name="T16" fmla="*/ 4 w 25"/>
                <a:gd name="T17" fmla="*/ 0 h 21"/>
                <a:gd name="T18" fmla="*/ 14 w 25"/>
                <a:gd name="T19" fmla="*/ 0 h 21"/>
                <a:gd name="T20" fmla="*/ 14 w 25"/>
                <a:gd name="T21" fmla="*/ 0 h 21"/>
                <a:gd name="T22" fmla="*/ 21 w 25"/>
                <a:gd name="T23" fmla="*/ 0 h 21"/>
                <a:gd name="T24" fmla="*/ 25 w 25"/>
                <a:gd name="T25" fmla="*/ 11 h 21"/>
                <a:gd name="T26" fmla="*/ 25 w 25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1" y="17"/>
                  </a:lnTo>
                  <a:lnTo>
                    <a:pt x="14" y="21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63"/>
            <p:cNvSpPr/>
            <p:nvPr/>
          </p:nvSpPr>
          <p:spPr bwMode="auto">
            <a:xfrm>
              <a:off x="8743" y="3314"/>
              <a:ext cx="107" cy="109"/>
            </a:xfrm>
            <a:custGeom>
              <a:avLst/>
              <a:gdLst>
                <a:gd name="T0" fmla="*/ 51 w 51"/>
                <a:gd name="T1" fmla="*/ 28 h 52"/>
                <a:gd name="T2" fmla="*/ 51 w 51"/>
                <a:gd name="T3" fmla="*/ 28 h 52"/>
                <a:gd name="T4" fmla="*/ 51 w 51"/>
                <a:gd name="T5" fmla="*/ 38 h 52"/>
                <a:gd name="T6" fmla="*/ 44 w 51"/>
                <a:gd name="T7" fmla="*/ 45 h 52"/>
                <a:gd name="T8" fmla="*/ 38 w 51"/>
                <a:gd name="T9" fmla="*/ 52 h 52"/>
                <a:gd name="T10" fmla="*/ 27 w 51"/>
                <a:gd name="T11" fmla="*/ 52 h 52"/>
                <a:gd name="T12" fmla="*/ 27 w 51"/>
                <a:gd name="T13" fmla="*/ 52 h 52"/>
                <a:gd name="T14" fmla="*/ 17 w 51"/>
                <a:gd name="T15" fmla="*/ 52 h 52"/>
                <a:gd name="T16" fmla="*/ 6 w 51"/>
                <a:gd name="T17" fmla="*/ 45 h 52"/>
                <a:gd name="T18" fmla="*/ 3 w 51"/>
                <a:gd name="T19" fmla="*/ 38 h 52"/>
                <a:gd name="T20" fmla="*/ 0 w 51"/>
                <a:gd name="T21" fmla="*/ 28 h 52"/>
                <a:gd name="T22" fmla="*/ 0 w 51"/>
                <a:gd name="T23" fmla="*/ 28 h 52"/>
                <a:gd name="T24" fmla="*/ 3 w 51"/>
                <a:gd name="T25" fmla="*/ 17 h 52"/>
                <a:gd name="T26" fmla="*/ 6 w 51"/>
                <a:gd name="T27" fmla="*/ 10 h 52"/>
                <a:gd name="T28" fmla="*/ 17 w 51"/>
                <a:gd name="T29" fmla="*/ 3 h 52"/>
                <a:gd name="T30" fmla="*/ 27 w 51"/>
                <a:gd name="T31" fmla="*/ 0 h 52"/>
                <a:gd name="T32" fmla="*/ 27 w 51"/>
                <a:gd name="T33" fmla="*/ 0 h 52"/>
                <a:gd name="T34" fmla="*/ 38 w 51"/>
                <a:gd name="T35" fmla="*/ 3 h 52"/>
                <a:gd name="T36" fmla="*/ 44 w 51"/>
                <a:gd name="T37" fmla="*/ 10 h 52"/>
                <a:gd name="T38" fmla="*/ 51 w 51"/>
                <a:gd name="T39" fmla="*/ 17 h 52"/>
                <a:gd name="T40" fmla="*/ 51 w 51"/>
                <a:gd name="T41" fmla="*/ 28 h 52"/>
                <a:gd name="T42" fmla="*/ 51 w 51"/>
                <a:gd name="T43" fmla="*/ 28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1" h="52">
                  <a:moveTo>
                    <a:pt x="51" y="28"/>
                  </a:moveTo>
                  <a:lnTo>
                    <a:pt x="51" y="28"/>
                  </a:lnTo>
                  <a:lnTo>
                    <a:pt x="51" y="38"/>
                  </a:lnTo>
                  <a:lnTo>
                    <a:pt x="44" y="45"/>
                  </a:lnTo>
                  <a:lnTo>
                    <a:pt x="38" y="52"/>
                  </a:lnTo>
                  <a:lnTo>
                    <a:pt x="27" y="52"/>
                  </a:lnTo>
                  <a:lnTo>
                    <a:pt x="17" y="52"/>
                  </a:lnTo>
                  <a:lnTo>
                    <a:pt x="6" y="45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6" y="10"/>
                  </a:lnTo>
                  <a:lnTo>
                    <a:pt x="17" y="3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4" y="10"/>
                  </a:lnTo>
                  <a:lnTo>
                    <a:pt x="51" y="17"/>
                  </a:lnTo>
                  <a:lnTo>
                    <a:pt x="51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64"/>
            <p:cNvSpPr/>
            <p:nvPr/>
          </p:nvSpPr>
          <p:spPr bwMode="auto">
            <a:xfrm>
              <a:off x="7351" y="6690"/>
              <a:ext cx="50" cy="44"/>
            </a:xfrm>
            <a:custGeom>
              <a:avLst/>
              <a:gdLst>
                <a:gd name="T0" fmla="*/ 24 w 24"/>
                <a:gd name="T1" fmla="*/ 10 h 21"/>
                <a:gd name="T2" fmla="*/ 24 w 24"/>
                <a:gd name="T3" fmla="*/ 10 h 21"/>
                <a:gd name="T4" fmla="*/ 21 w 24"/>
                <a:gd name="T5" fmla="*/ 17 h 21"/>
                <a:gd name="T6" fmla="*/ 10 w 24"/>
                <a:gd name="T7" fmla="*/ 21 h 21"/>
                <a:gd name="T8" fmla="*/ 10 w 24"/>
                <a:gd name="T9" fmla="*/ 21 h 21"/>
                <a:gd name="T10" fmla="*/ 4 w 24"/>
                <a:gd name="T11" fmla="*/ 17 h 21"/>
                <a:gd name="T12" fmla="*/ 0 w 24"/>
                <a:gd name="T13" fmla="*/ 10 h 21"/>
                <a:gd name="T14" fmla="*/ 0 w 24"/>
                <a:gd name="T15" fmla="*/ 10 h 21"/>
                <a:gd name="T16" fmla="*/ 4 w 24"/>
                <a:gd name="T17" fmla="*/ 0 h 21"/>
                <a:gd name="T18" fmla="*/ 10 w 24"/>
                <a:gd name="T19" fmla="*/ 0 h 21"/>
                <a:gd name="T20" fmla="*/ 10 w 24"/>
                <a:gd name="T21" fmla="*/ 0 h 21"/>
                <a:gd name="T22" fmla="*/ 21 w 24"/>
                <a:gd name="T23" fmla="*/ 0 h 21"/>
                <a:gd name="T24" fmla="*/ 24 w 24"/>
                <a:gd name="T25" fmla="*/ 10 h 21"/>
                <a:gd name="T26" fmla="*/ 24 w 24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1">
                  <a:moveTo>
                    <a:pt x="24" y="10"/>
                  </a:moveTo>
                  <a:lnTo>
                    <a:pt x="24" y="10"/>
                  </a:lnTo>
                  <a:lnTo>
                    <a:pt x="21" y="17"/>
                  </a:lnTo>
                  <a:lnTo>
                    <a:pt x="10" y="21"/>
                  </a:lnTo>
                  <a:lnTo>
                    <a:pt x="4" y="17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21" y="0"/>
                  </a:lnTo>
                  <a:lnTo>
                    <a:pt x="24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65"/>
            <p:cNvSpPr/>
            <p:nvPr/>
          </p:nvSpPr>
          <p:spPr bwMode="auto">
            <a:xfrm>
              <a:off x="7321" y="6655"/>
              <a:ext cx="109" cy="107"/>
            </a:xfrm>
            <a:custGeom>
              <a:avLst/>
              <a:gdLst>
                <a:gd name="T0" fmla="*/ 52 w 52"/>
                <a:gd name="T1" fmla="*/ 27 h 51"/>
                <a:gd name="T2" fmla="*/ 52 w 52"/>
                <a:gd name="T3" fmla="*/ 27 h 51"/>
                <a:gd name="T4" fmla="*/ 49 w 52"/>
                <a:gd name="T5" fmla="*/ 38 h 51"/>
                <a:gd name="T6" fmla="*/ 45 w 52"/>
                <a:gd name="T7" fmla="*/ 44 h 51"/>
                <a:gd name="T8" fmla="*/ 35 w 52"/>
                <a:gd name="T9" fmla="*/ 51 h 51"/>
                <a:gd name="T10" fmla="*/ 24 w 52"/>
                <a:gd name="T11" fmla="*/ 51 h 51"/>
                <a:gd name="T12" fmla="*/ 24 w 52"/>
                <a:gd name="T13" fmla="*/ 51 h 51"/>
                <a:gd name="T14" fmla="*/ 18 w 52"/>
                <a:gd name="T15" fmla="*/ 51 h 51"/>
                <a:gd name="T16" fmla="*/ 7 w 52"/>
                <a:gd name="T17" fmla="*/ 44 h 51"/>
                <a:gd name="T18" fmla="*/ 4 w 52"/>
                <a:gd name="T19" fmla="*/ 38 h 51"/>
                <a:gd name="T20" fmla="*/ 0 w 52"/>
                <a:gd name="T21" fmla="*/ 27 h 51"/>
                <a:gd name="T22" fmla="*/ 0 w 52"/>
                <a:gd name="T23" fmla="*/ 27 h 51"/>
                <a:gd name="T24" fmla="*/ 4 w 52"/>
                <a:gd name="T25" fmla="*/ 17 h 51"/>
                <a:gd name="T26" fmla="*/ 7 w 52"/>
                <a:gd name="T27" fmla="*/ 6 h 51"/>
                <a:gd name="T28" fmla="*/ 18 w 52"/>
                <a:gd name="T29" fmla="*/ 3 h 51"/>
                <a:gd name="T30" fmla="*/ 24 w 52"/>
                <a:gd name="T31" fmla="*/ 0 h 51"/>
                <a:gd name="T32" fmla="*/ 24 w 52"/>
                <a:gd name="T33" fmla="*/ 0 h 51"/>
                <a:gd name="T34" fmla="*/ 35 w 52"/>
                <a:gd name="T35" fmla="*/ 3 h 51"/>
                <a:gd name="T36" fmla="*/ 45 w 52"/>
                <a:gd name="T37" fmla="*/ 6 h 51"/>
                <a:gd name="T38" fmla="*/ 49 w 52"/>
                <a:gd name="T39" fmla="*/ 17 h 51"/>
                <a:gd name="T40" fmla="*/ 52 w 52"/>
                <a:gd name="T41" fmla="*/ 27 h 51"/>
                <a:gd name="T42" fmla="*/ 52 w 52"/>
                <a:gd name="T43" fmla="*/ 27 h 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1">
                  <a:moveTo>
                    <a:pt x="52" y="27"/>
                  </a:moveTo>
                  <a:lnTo>
                    <a:pt x="52" y="27"/>
                  </a:lnTo>
                  <a:lnTo>
                    <a:pt x="49" y="38"/>
                  </a:lnTo>
                  <a:lnTo>
                    <a:pt x="45" y="44"/>
                  </a:lnTo>
                  <a:lnTo>
                    <a:pt x="35" y="51"/>
                  </a:lnTo>
                  <a:lnTo>
                    <a:pt x="24" y="51"/>
                  </a:lnTo>
                  <a:lnTo>
                    <a:pt x="18" y="51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7" y="6"/>
                  </a:lnTo>
                  <a:lnTo>
                    <a:pt x="18" y="3"/>
                  </a:lnTo>
                  <a:lnTo>
                    <a:pt x="24" y="0"/>
                  </a:lnTo>
                  <a:lnTo>
                    <a:pt x="35" y="3"/>
                  </a:lnTo>
                  <a:lnTo>
                    <a:pt x="45" y="6"/>
                  </a:lnTo>
                  <a:lnTo>
                    <a:pt x="49" y="17"/>
                  </a:lnTo>
                  <a:lnTo>
                    <a:pt x="52" y="27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66"/>
            <p:cNvSpPr/>
            <p:nvPr/>
          </p:nvSpPr>
          <p:spPr bwMode="auto">
            <a:xfrm>
              <a:off x="6691" y="7024"/>
              <a:ext cx="50" cy="50"/>
            </a:xfrm>
            <a:custGeom>
              <a:avLst/>
              <a:gdLst>
                <a:gd name="T0" fmla="*/ 24 w 24"/>
                <a:gd name="T1" fmla="*/ 10 h 24"/>
                <a:gd name="T2" fmla="*/ 24 w 24"/>
                <a:gd name="T3" fmla="*/ 10 h 24"/>
                <a:gd name="T4" fmla="*/ 21 w 24"/>
                <a:gd name="T5" fmla="*/ 20 h 24"/>
                <a:gd name="T6" fmla="*/ 14 w 24"/>
                <a:gd name="T7" fmla="*/ 24 h 24"/>
                <a:gd name="T8" fmla="*/ 14 w 24"/>
                <a:gd name="T9" fmla="*/ 24 h 24"/>
                <a:gd name="T10" fmla="*/ 4 w 24"/>
                <a:gd name="T11" fmla="*/ 20 h 24"/>
                <a:gd name="T12" fmla="*/ 0 w 24"/>
                <a:gd name="T13" fmla="*/ 10 h 24"/>
                <a:gd name="T14" fmla="*/ 0 w 24"/>
                <a:gd name="T15" fmla="*/ 10 h 24"/>
                <a:gd name="T16" fmla="*/ 4 w 24"/>
                <a:gd name="T17" fmla="*/ 3 h 24"/>
                <a:gd name="T18" fmla="*/ 14 w 24"/>
                <a:gd name="T19" fmla="*/ 0 h 24"/>
                <a:gd name="T20" fmla="*/ 14 w 24"/>
                <a:gd name="T21" fmla="*/ 0 h 24"/>
                <a:gd name="T22" fmla="*/ 21 w 24"/>
                <a:gd name="T23" fmla="*/ 3 h 24"/>
                <a:gd name="T24" fmla="*/ 24 w 24"/>
                <a:gd name="T25" fmla="*/ 10 h 24"/>
                <a:gd name="T26" fmla="*/ 24 w 24"/>
                <a:gd name="T27" fmla="*/ 1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lnTo>
                    <a:pt x="24" y="10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4" y="20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4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67"/>
            <p:cNvSpPr/>
            <p:nvPr/>
          </p:nvSpPr>
          <p:spPr bwMode="auto">
            <a:xfrm>
              <a:off x="6662" y="6995"/>
              <a:ext cx="109" cy="109"/>
            </a:xfrm>
            <a:custGeom>
              <a:avLst/>
              <a:gdLst>
                <a:gd name="T0" fmla="*/ 52 w 52"/>
                <a:gd name="T1" fmla="*/ 24 h 52"/>
                <a:gd name="T2" fmla="*/ 52 w 52"/>
                <a:gd name="T3" fmla="*/ 24 h 52"/>
                <a:gd name="T4" fmla="*/ 49 w 52"/>
                <a:gd name="T5" fmla="*/ 34 h 52"/>
                <a:gd name="T6" fmla="*/ 45 w 52"/>
                <a:gd name="T7" fmla="*/ 45 h 52"/>
                <a:gd name="T8" fmla="*/ 35 w 52"/>
                <a:gd name="T9" fmla="*/ 48 h 52"/>
                <a:gd name="T10" fmla="*/ 28 w 52"/>
                <a:gd name="T11" fmla="*/ 52 h 52"/>
                <a:gd name="T12" fmla="*/ 28 w 52"/>
                <a:gd name="T13" fmla="*/ 52 h 52"/>
                <a:gd name="T14" fmla="*/ 18 w 52"/>
                <a:gd name="T15" fmla="*/ 48 h 52"/>
                <a:gd name="T16" fmla="*/ 7 w 52"/>
                <a:gd name="T17" fmla="*/ 45 h 52"/>
                <a:gd name="T18" fmla="*/ 4 w 52"/>
                <a:gd name="T19" fmla="*/ 34 h 52"/>
                <a:gd name="T20" fmla="*/ 0 w 52"/>
                <a:gd name="T21" fmla="*/ 24 h 52"/>
                <a:gd name="T22" fmla="*/ 0 w 52"/>
                <a:gd name="T23" fmla="*/ 24 h 52"/>
                <a:gd name="T24" fmla="*/ 4 w 52"/>
                <a:gd name="T25" fmla="*/ 14 h 52"/>
                <a:gd name="T26" fmla="*/ 7 w 52"/>
                <a:gd name="T27" fmla="*/ 7 h 52"/>
                <a:gd name="T28" fmla="*/ 18 w 52"/>
                <a:gd name="T29" fmla="*/ 3 h 52"/>
                <a:gd name="T30" fmla="*/ 28 w 52"/>
                <a:gd name="T31" fmla="*/ 0 h 52"/>
                <a:gd name="T32" fmla="*/ 28 w 52"/>
                <a:gd name="T33" fmla="*/ 0 h 52"/>
                <a:gd name="T34" fmla="*/ 35 w 52"/>
                <a:gd name="T35" fmla="*/ 3 h 52"/>
                <a:gd name="T36" fmla="*/ 45 w 52"/>
                <a:gd name="T37" fmla="*/ 7 h 52"/>
                <a:gd name="T38" fmla="*/ 49 w 52"/>
                <a:gd name="T39" fmla="*/ 14 h 52"/>
                <a:gd name="T40" fmla="*/ 52 w 52"/>
                <a:gd name="T41" fmla="*/ 24 h 52"/>
                <a:gd name="T42" fmla="*/ 52 w 52"/>
                <a:gd name="T43" fmla="*/ 24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49" y="34"/>
                  </a:lnTo>
                  <a:lnTo>
                    <a:pt x="45" y="45"/>
                  </a:lnTo>
                  <a:lnTo>
                    <a:pt x="35" y="48"/>
                  </a:lnTo>
                  <a:lnTo>
                    <a:pt x="28" y="52"/>
                  </a:lnTo>
                  <a:lnTo>
                    <a:pt x="18" y="48"/>
                  </a:lnTo>
                  <a:lnTo>
                    <a:pt x="7" y="45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3"/>
                  </a:lnTo>
                  <a:lnTo>
                    <a:pt x="28" y="0"/>
                  </a:lnTo>
                  <a:lnTo>
                    <a:pt x="35" y="3"/>
                  </a:lnTo>
                  <a:lnTo>
                    <a:pt x="45" y="7"/>
                  </a:lnTo>
                  <a:lnTo>
                    <a:pt x="49" y="14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68"/>
            <p:cNvSpPr/>
            <p:nvPr/>
          </p:nvSpPr>
          <p:spPr bwMode="auto">
            <a:xfrm>
              <a:off x="8453" y="7444"/>
              <a:ext cx="42" cy="50"/>
            </a:xfrm>
            <a:custGeom>
              <a:avLst/>
              <a:gdLst>
                <a:gd name="T0" fmla="*/ 20 w 20"/>
                <a:gd name="T1" fmla="*/ 10 h 24"/>
                <a:gd name="T2" fmla="*/ 20 w 20"/>
                <a:gd name="T3" fmla="*/ 10 h 24"/>
                <a:gd name="T4" fmla="*/ 17 w 20"/>
                <a:gd name="T5" fmla="*/ 20 h 24"/>
                <a:gd name="T6" fmla="*/ 10 w 20"/>
                <a:gd name="T7" fmla="*/ 24 h 24"/>
                <a:gd name="T8" fmla="*/ 10 w 20"/>
                <a:gd name="T9" fmla="*/ 24 h 24"/>
                <a:gd name="T10" fmla="*/ 0 w 20"/>
                <a:gd name="T11" fmla="*/ 20 h 24"/>
                <a:gd name="T12" fmla="*/ 0 w 20"/>
                <a:gd name="T13" fmla="*/ 10 h 24"/>
                <a:gd name="T14" fmla="*/ 0 w 20"/>
                <a:gd name="T15" fmla="*/ 10 h 24"/>
                <a:gd name="T16" fmla="*/ 0 w 20"/>
                <a:gd name="T17" fmla="*/ 3 h 24"/>
                <a:gd name="T18" fmla="*/ 10 w 20"/>
                <a:gd name="T19" fmla="*/ 0 h 24"/>
                <a:gd name="T20" fmla="*/ 10 w 20"/>
                <a:gd name="T21" fmla="*/ 0 h 24"/>
                <a:gd name="T22" fmla="*/ 17 w 20"/>
                <a:gd name="T23" fmla="*/ 3 h 24"/>
                <a:gd name="T24" fmla="*/ 20 w 20"/>
                <a:gd name="T25" fmla="*/ 10 h 24"/>
                <a:gd name="T26" fmla="*/ 20 w 20"/>
                <a:gd name="T27" fmla="*/ 1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24">
                  <a:moveTo>
                    <a:pt x="20" y="10"/>
                  </a:moveTo>
                  <a:lnTo>
                    <a:pt x="20" y="10"/>
                  </a:lnTo>
                  <a:lnTo>
                    <a:pt x="17" y="20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69"/>
            <p:cNvSpPr/>
            <p:nvPr/>
          </p:nvSpPr>
          <p:spPr bwMode="auto">
            <a:xfrm>
              <a:off x="8415" y="7415"/>
              <a:ext cx="109" cy="109"/>
            </a:xfrm>
            <a:custGeom>
              <a:avLst/>
              <a:gdLst>
                <a:gd name="T0" fmla="*/ 52 w 52"/>
                <a:gd name="T1" fmla="*/ 24 h 52"/>
                <a:gd name="T2" fmla="*/ 52 w 52"/>
                <a:gd name="T3" fmla="*/ 24 h 52"/>
                <a:gd name="T4" fmla="*/ 52 w 52"/>
                <a:gd name="T5" fmla="*/ 34 h 52"/>
                <a:gd name="T6" fmla="*/ 45 w 52"/>
                <a:gd name="T7" fmla="*/ 45 h 52"/>
                <a:gd name="T8" fmla="*/ 38 w 52"/>
                <a:gd name="T9" fmla="*/ 48 h 52"/>
                <a:gd name="T10" fmla="*/ 28 w 52"/>
                <a:gd name="T11" fmla="*/ 52 h 52"/>
                <a:gd name="T12" fmla="*/ 28 w 52"/>
                <a:gd name="T13" fmla="*/ 52 h 52"/>
                <a:gd name="T14" fmla="*/ 18 w 52"/>
                <a:gd name="T15" fmla="*/ 48 h 52"/>
                <a:gd name="T16" fmla="*/ 7 w 52"/>
                <a:gd name="T17" fmla="*/ 45 h 52"/>
                <a:gd name="T18" fmla="*/ 4 w 52"/>
                <a:gd name="T19" fmla="*/ 34 h 52"/>
                <a:gd name="T20" fmla="*/ 0 w 52"/>
                <a:gd name="T21" fmla="*/ 24 h 52"/>
                <a:gd name="T22" fmla="*/ 0 w 52"/>
                <a:gd name="T23" fmla="*/ 24 h 52"/>
                <a:gd name="T24" fmla="*/ 4 w 52"/>
                <a:gd name="T25" fmla="*/ 17 h 52"/>
                <a:gd name="T26" fmla="*/ 7 w 52"/>
                <a:gd name="T27" fmla="*/ 7 h 52"/>
                <a:gd name="T28" fmla="*/ 18 w 52"/>
                <a:gd name="T29" fmla="*/ 3 h 52"/>
                <a:gd name="T30" fmla="*/ 28 w 52"/>
                <a:gd name="T31" fmla="*/ 0 h 52"/>
                <a:gd name="T32" fmla="*/ 28 w 52"/>
                <a:gd name="T33" fmla="*/ 0 h 52"/>
                <a:gd name="T34" fmla="*/ 38 w 52"/>
                <a:gd name="T35" fmla="*/ 3 h 52"/>
                <a:gd name="T36" fmla="*/ 45 w 52"/>
                <a:gd name="T37" fmla="*/ 7 h 52"/>
                <a:gd name="T38" fmla="*/ 52 w 52"/>
                <a:gd name="T39" fmla="*/ 17 h 52"/>
                <a:gd name="T40" fmla="*/ 52 w 52"/>
                <a:gd name="T41" fmla="*/ 24 h 52"/>
                <a:gd name="T42" fmla="*/ 52 w 52"/>
                <a:gd name="T43" fmla="*/ 24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4"/>
                  </a:moveTo>
                  <a:lnTo>
                    <a:pt x="52" y="24"/>
                  </a:lnTo>
                  <a:lnTo>
                    <a:pt x="52" y="34"/>
                  </a:lnTo>
                  <a:lnTo>
                    <a:pt x="45" y="45"/>
                  </a:lnTo>
                  <a:lnTo>
                    <a:pt x="38" y="48"/>
                  </a:lnTo>
                  <a:lnTo>
                    <a:pt x="28" y="52"/>
                  </a:lnTo>
                  <a:lnTo>
                    <a:pt x="18" y="48"/>
                  </a:lnTo>
                  <a:lnTo>
                    <a:pt x="7" y="45"/>
                  </a:lnTo>
                  <a:lnTo>
                    <a:pt x="4" y="34"/>
                  </a:lnTo>
                  <a:lnTo>
                    <a:pt x="0" y="24"/>
                  </a:lnTo>
                  <a:lnTo>
                    <a:pt x="4" y="17"/>
                  </a:lnTo>
                  <a:lnTo>
                    <a:pt x="7" y="7"/>
                  </a:lnTo>
                  <a:lnTo>
                    <a:pt x="18" y="3"/>
                  </a:lnTo>
                  <a:lnTo>
                    <a:pt x="28" y="0"/>
                  </a:lnTo>
                  <a:lnTo>
                    <a:pt x="38" y="3"/>
                  </a:lnTo>
                  <a:lnTo>
                    <a:pt x="45" y="7"/>
                  </a:lnTo>
                  <a:lnTo>
                    <a:pt x="52" y="17"/>
                  </a:lnTo>
                  <a:lnTo>
                    <a:pt x="52" y="24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70"/>
            <p:cNvSpPr/>
            <p:nvPr/>
          </p:nvSpPr>
          <p:spPr bwMode="auto">
            <a:xfrm>
              <a:off x="8844" y="9385"/>
              <a:ext cx="50" cy="44"/>
            </a:xfrm>
            <a:custGeom>
              <a:avLst/>
              <a:gdLst>
                <a:gd name="T0" fmla="*/ 24 w 24"/>
                <a:gd name="T1" fmla="*/ 11 h 21"/>
                <a:gd name="T2" fmla="*/ 24 w 24"/>
                <a:gd name="T3" fmla="*/ 11 h 21"/>
                <a:gd name="T4" fmla="*/ 21 w 24"/>
                <a:gd name="T5" fmla="*/ 18 h 21"/>
                <a:gd name="T6" fmla="*/ 14 w 24"/>
                <a:gd name="T7" fmla="*/ 21 h 21"/>
                <a:gd name="T8" fmla="*/ 14 w 24"/>
                <a:gd name="T9" fmla="*/ 21 h 21"/>
                <a:gd name="T10" fmla="*/ 3 w 24"/>
                <a:gd name="T11" fmla="*/ 18 h 21"/>
                <a:gd name="T12" fmla="*/ 0 w 24"/>
                <a:gd name="T13" fmla="*/ 11 h 21"/>
                <a:gd name="T14" fmla="*/ 0 w 24"/>
                <a:gd name="T15" fmla="*/ 11 h 21"/>
                <a:gd name="T16" fmla="*/ 3 w 24"/>
                <a:gd name="T17" fmla="*/ 4 h 21"/>
                <a:gd name="T18" fmla="*/ 14 w 24"/>
                <a:gd name="T19" fmla="*/ 0 h 21"/>
                <a:gd name="T20" fmla="*/ 14 w 24"/>
                <a:gd name="T21" fmla="*/ 0 h 21"/>
                <a:gd name="T22" fmla="*/ 21 w 24"/>
                <a:gd name="T23" fmla="*/ 4 h 21"/>
                <a:gd name="T24" fmla="*/ 24 w 24"/>
                <a:gd name="T25" fmla="*/ 11 h 21"/>
                <a:gd name="T26" fmla="*/ 24 w 24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lnTo>
                    <a:pt x="24" y="11"/>
                  </a:lnTo>
                  <a:lnTo>
                    <a:pt x="21" y="18"/>
                  </a:lnTo>
                  <a:lnTo>
                    <a:pt x="14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71"/>
            <p:cNvSpPr/>
            <p:nvPr/>
          </p:nvSpPr>
          <p:spPr bwMode="auto">
            <a:xfrm>
              <a:off x="8814" y="9349"/>
              <a:ext cx="109" cy="109"/>
            </a:xfrm>
            <a:custGeom>
              <a:avLst/>
              <a:gdLst>
                <a:gd name="T0" fmla="*/ 52 w 52"/>
                <a:gd name="T1" fmla="*/ 28 h 52"/>
                <a:gd name="T2" fmla="*/ 52 w 52"/>
                <a:gd name="T3" fmla="*/ 28 h 52"/>
                <a:gd name="T4" fmla="*/ 52 w 52"/>
                <a:gd name="T5" fmla="*/ 38 h 52"/>
                <a:gd name="T6" fmla="*/ 45 w 52"/>
                <a:gd name="T7" fmla="*/ 45 h 52"/>
                <a:gd name="T8" fmla="*/ 38 w 52"/>
                <a:gd name="T9" fmla="*/ 52 h 52"/>
                <a:gd name="T10" fmla="*/ 28 w 52"/>
                <a:gd name="T11" fmla="*/ 52 h 52"/>
                <a:gd name="T12" fmla="*/ 28 w 52"/>
                <a:gd name="T13" fmla="*/ 52 h 52"/>
                <a:gd name="T14" fmla="*/ 17 w 52"/>
                <a:gd name="T15" fmla="*/ 52 h 52"/>
                <a:gd name="T16" fmla="*/ 7 w 52"/>
                <a:gd name="T17" fmla="*/ 45 h 52"/>
                <a:gd name="T18" fmla="*/ 4 w 52"/>
                <a:gd name="T19" fmla="*/ 38 h 52"/>
                <a:gd name="T20" fmla="*/ 0 w 52"/>
                <a:gd name="T21" fmla="*/ 28 h 52"/>
                <a:gd name="T22" fmla="*/ 0 w 52"/>
                <a:gd name="T23" fmla="*/ 28 h 52"/>
                <a:gd name="T24" fmla="*/ 4 w 52"/>
                <a:gd name="T25" fmla="*/ 17 h 52"/>
                <a:gd name="T26" fmla="*/ 7 w 52"/>
                <a:gd name="T27" fmla="*/ 11 h 52"/>
                <a:gd name="T28" fmla="*/ 17 w 52"/>
                <a:gd name="T29" fmla="*/ 4 h 52"/>
                <a:gd name="T30" fmla="*/ 28 w 52"/>
                <a:gd name="T31" fmla="*/ 0 h 52"/>
                <a:gd name="T32" fmla="*/ 28 w 52"/>
                <a:gd name="T33" fmla="*/ 0 h 52"/>
                <a:gd name="T34" fmla="*/ 38 w 52"/>
                <a:gd name="T35" fmla="*/ 4 h 52"/>
                <a:gd name="T36" fmla="*/ 45 w 52"/>
                <a:gd name="T37" fmla="*/ 11 h 52"/>
                <a:gd name="T38" fmla="*/ 52 w 52"/>
                <a:gd name="T39" fmla="*/ 17 h 52"/>
                <a:gd name="T40" fmla="*/ 52 w 52"/>
                <a:gd name="T41" fmla="*/ 28 h 52"/>
                <a:gd name="T42" fmla="*/ 52 w 52"/>
                <a:gd name="T43" fmla="*/ 28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52" y="38"/>
                  </a:lnTo>
                  <a:lnTo>
                    <a:pt x="45" y="45"/>
                  </a:lnTo>
                  <a:lnTo>
                    <a:pt x="38" y="52"/>
                  </a:lnTo>
                  <a:lnTo>
                    <a:pt x="28" y="52"/>
                  </a:lnTo>
                  <a:lnTo>
                    <a:pt x="17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7" y="11"/>
                  </a:lnTo>
                  <a:lnTo>
                    <a:pt x="17" y="4"/>
                  </a:lnTo>
                  <a:lnTo>
                    <a:pt x="28" y="0"/>
                  </a:lnTo>
                  <a:lnTo>
                    <a:pt x="38" y="4"/>
                  </a:lnTo>
                  <a:lnTo>
                    <a:pt x="45" y="11"/>
                  </a:lnTo>
                  <a:lnTo>
                    <a:pt x="52" y="17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72"/>
            <p:cNvSpPr/>
            <p:nvPr/>
          </p:nvSpPr>
          <p:spPr bwMode="auto">
            <a:xfrm>
              <a:off x="8060" y="6422"/>
              <a:ext cx="50" cy="44"/>
            </a:xfrm>
            <a:custGeom>
              <a:avLst/>
              <a:gdLst>
                <a:gd name="T0" fmla="*/ 24 w 24"/>
                <a:gd name="T1" fmla="*/ 11 h 21"/>
                <a:gd name="T2" fmla="*/ 24 w 24"/>
                <a:gd name="T3" fmla="*/ 11 h 21"/>
                <a:gd name="T4" fmla="*/ 21 w 24"/>
                <a:gd name="T5" fmla="*/ 17 h 21"/>
                <a:gd name="T6" fmla="*/ 11 w 24"/>
                <a:gd name="T7" fmla="*/ 21 h 21"/>
                <a:gd name="T8" fmla="*/ 11 w 24"/>
                <a:gd name="T9" fmla="*/ 21 h 21"/>
                <a:gd name="T10" fmla="*/ 4 w 24"/>
                <a:gd name="T11" fmla="*/ 17 h 21"/>
                <a:gd name="T12" fmla="*/ 0 w 24"/>
                <a:gd name="T13" fmla="*/ 11 h 21"/>
                <a:gd name="T14" fmla="*/ 0 w 24"/>
                <a:gd name="T15" fmla="*/ 11 h 21"/>
                <a:gd name="T16" fmla="*/ 4 w 24"/>
                <a:gd name="T17" fmla="*/ 4 h 21"/>
                <a:gd name="T18" fmla="*/ 11 w 24"/>
                <a:gd name="T19" fmla="*/ 0 h 21"/>
                <a:gd name="T20" fmla="*/ 11 w 24"/>
                <a:gd name="T21" fmla="*/ 0 h 21"/>
                <a:gd name="T22" fmla="*/ 21 w 24"/>
                <a:gd name="T23" fmla="*/ 4 h 21"/>
                <a:gd name="T24" fmla="*/ 24 w 24"/>
                <a:gd name="T25" fmla="*/ 11 h 21"/>
                <a:gd name="T26" fmla="*/ 24 w 24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1">
                  <a:moveTo>
                    <a:pt x="24" y="11"/>
                  </a:moveTo>
                  <a:lnTo>
                    <a:pt x="24" y="11"/>
                  </a:lnTo>
                  <a:lnTo>
                    <a:pt x="21" y="17"/>
                  </a:lnTo>
                  <a:lnTo>
                    <a:pt x="11" y="21"/>
                  </a:lnTo>
                  <a:lnTo>
                    <a:pt x="4" y="17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21" y="4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73"/>
            <p:cNvSpPr/>
            <p:nvPr/>
          </p:nvSpPr>
          <p:spPr bwMode="auto">
            <a:xfrm>
              <a:off x="8031" y="6386"/>
              <a:ext cx="109" cy="109"/>
            </a:xfrm>
            <a:custGeom>
              <a:avLst/>
              <a:gdLst>
                <a:gd name="T0" fmla="*/ 52 w 52"/>
                <a:gd name="T1" fmla="*/ 28 h 52"/>
                <a:gd name="T2" fmla="*/ 52 w 52"/>
                <a:gd name="T3" fmla="*/ 28 h 52"/>
                <a:gd name="T4" fmla="*/ 49 w 52"/>
                <a:gd name="T5" fmla="*/ 38 h 52"/>
                <a:gd name="T6" fmla="*/ 45 w 52"/>
                <a:gd name="T7" fmla="*/ 45 h 52"/>
                <a:gd name="T8" fmla="*/ 35 w 52"/>
                <a:gd name="T9" fmla="*/ 52 h 52"/>
                <a:gd name="T10" fmla="*/ 25 w 52"/>
                <a:gd name="T11" fmla="*/ 52 h 52"/>
                <a:gd name="T12" fmla="*/ 25 w 52"/>
                <a:gd name="T13" fmla="*/ 52 h 52"/>
                <a:gd name="T14" fmla="*/ 18 w 52"/>
                <a:gd name="T15" fmla="*/ 52 h 52"/>
                <a:gd name="T16" fmla="*/ 7 w 52"/>
                <a:gd name="T17" fmla="*/ 45 h 52"/>
                <a:gd name="T18" fmla="*/ 4 w 52"/>
                <a:gd name="T19" fmla="*/ 38 h 52"/>
                <a:gd name="T20" fmla="*/ 0 w 52"/>
                <a:gd name="T21" fmla="*/ 28 h 52"/>
                <a:gd name="T22" fmla="*/ 0 w 52"/>
                <a:gd name="T23" fmla="*/ 28 h 52"/>
                <a:gd name="T24" fmla="*/ 4 w 52"/>
                <a:gd name="T25" fmla="*/ 17 h 52"/>
                <a:gd name="T26" fmla="*/ 7 w 52"/>
                <a:gd name="T27" fmla="*/ 10 h 52"/>
                <a:gd name="T28" fmla="*/ 18 w 52"/>
                <a:gd name="T29" fmla="*/ 3 h 52"/>
                <a:gd name="T30" fmla="*/ 25 w 52"/>
                <a:gd name="T31" fmla="*/ 0 h 52"/>
                <a:gd name="T32" fmla="*/ 25 w 52"/>
                <a:gd name="T33" fmla="*/ 0 h 52"/>
                <a:gd name="T34" fmla="*/ 35 w 52"/>
                <a:gd name="T35" fmla="*/ 3 h 52"/>
                <a:gd name="T36" fmla="*/ 45 w 52"/>
                <a:gd name="T37" fmla="*/ 10 h 52"/>
                <a:gd name="T38" fmla="*/ 49 w 52"/>
                <a:gd name="T39" fmla="*/ 17 h 52"/>
                <a:gd name="T40" fmla="*/ 52 w 52"/>
                <a:gd name="T41" fmla="*/ 28 h 52"/>
                <a:gd name="T42" fmla="*/ 52 w 52"/>
                <a:gd name="T43" fmla="*/ 28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52" y="28"/>
                  </a:moveTo>
                  <a:lnTo>
                    <a:pt x="52" y="28"/>
                  </a:lnTo>
                  <a:lnTo>
                    <a:pt x="49" y="38"/>
                  </a:lnTo>
                  <a:lnTo>
                    <a:pt x="45" y="45"/>
                  </a:lnTo>
                  <a:lnTo>
                    <a:pt x="35" y="52"/>
                  </a:lnTo>
                  <a:lnTo>
                    <a:pt x="25" y="52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4" y="38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7" y="10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5" y="3"/>
                  </a:lnTo>
                  <a:lnTo>
                    <a:pt x="45" y="10"/>
                  </a:lnTo>
                  <a:lnTo>
                    <a:pt x="49" y="17"/>
                  </a:lnTo>
                  <a:lnTo>
                    <a:pt x="52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74"/>
            <p:cNvSpPr/>
            <p:nvPr/>
          </p:nvSpPr>
          <p:spPr bwMode="auto">
            <a:xfrm>
              <a:off x="9018" y="4792"/>
              <a:ext cx="136" cy="145"/>
            </a:xfrm>
            <a:custGeom>
              <a:avLst/>
              <a:gdLst>
                <a:gd name="T0" fmla="*/ 65 w 65"/>
                <a:gd name="T1" fmla="*/ 34 h 69"/>
                <a:gd name="T2" fmla="*/ 65 w 65"/>
                <a:gd name="T3" fmla="*/ 34 h 69"/>
                <a:gd name="T4" fmla="*/ 65 w 65"/>
                <a:gd name="T5" fmla="*/ 45 h 69"/>
                <a:gd name="T6" fmla="*/ 58 w 65"/>
                <a:gd name="T7" fmla="*/ 58 h 69"/>
                <a:gd name="T8" fmla="*/ 45 w 65"/>
                <a:gd name="T9" fmla="*/ 65 h 69"/>
                <a:gd name="T10" fmla="*/ 31 w 65"/>
                <a:gd name="T11" fmla="*/ 69 h 69"/>
                <a:gd name="T12" fmla="*/ 31 w 65"/>
                <a:gd name="T13" fmla="*/ 69 h 69"/>
                <a:gd name="T14" fmla="*/ 20 w 65"/>
                <a:gd name="T15" fmla="*/ 65 h 69"/>
                <a:gd name="T16" fmla="*/ 7 w 65"/>
                <a:gd name="T17" fmla="*/ 58 h 69"/>
                <a:gd name="T18" fmla="*/ 0 w 65"/>
                <a:gd name="T19" fmla="*/ 45 h 69"/>
                <a:gd name="T20" fmla="*/ 0 w 65"/>
                <a:gd name="T21" fmla="*/ 34 h 69"/>
                <a:gd name="T22" fmla="*/ 0 w 65"/>
                <a:gd name="T23" fmla="*/ 34 h 69"/>
                <a:gd name="T24" fmla="*/ 0 w 65"/>
                <a:gd name="T25" fmla="*/ 21 h 69"/>
                <a:gd name="T26" fmla="*/ 7 w 65"/>
                <a:gd name="T27" fmla="*/ 10 h 69"/>
                <a:gd name="T28" fmla="*/ 20 w 65"/>
                <a:gd name="T29" fmla="*/ 0 h 69"/>
                <a:gd name="T30" fmla="*/ 31 w 65"/>
                <a:gd name="T31" fmla="*/ 0 h 69"/>
                <a:gd name="T32" fmla="*/ 31 w 65"/>
                <a:gd name="T33" fmla="*/ 0 h 69"/>
                <a:gd name="T34" fmla="*/ 45 w 65"/>
                <a:gd name="T35" fmla="*/ 0 h 69"/>
                <a:gd name="T36" fmla="*/ 58 w 65"/>
                <a:gd name="T37" fmla="*/ 10 h 69"/>
                <a:gd name="T38" fmla="*/ 65 w 65"/>
                <a:gd name="T39" fmla="*/ 21 h 69"/>
                <a:gd name="T40" fmla="*/ 65 w 65"/>
                <a:gd name="T41" fmla="*/ 34 h 69"/>
                <a:gd name="T42" fmla="*/ 65 w 65"/>
                <a:gd name="T43" fmla="*/ 34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69">
                  <a:moveTo>
                    <a:pt x="65" y="34"/>
                  </a:moveTo>
                  <a:lnTo>
                    <a:pt x="65" y="34"/>
                  </a:lnTo>
                  <a:lnTo>
                    <a:pt x="65" y="45"/>
                  </a:lnTo>
                  <a:lnTo>
                    <a:pt x="58" y="58"/>
                  </a:lnTo>
                  <a:lnTo>
                    <a:pt x="45" y="65"/>
                  </a:lnTo>
                  <a:lnTo>
                    <a:pt x="31" y="69"/>
                  </a:lnTo>
                  <a:lnTo>
                    <a:pt x="20" y="65"/>
                  </a:lnTo>
                  <a:lnTo>
                    <a:pt x="7" y="58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7" y="10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8" y="10"/>
                  </a:lnTo>
                  <a:lnTo>
                    <a:pt x="65" y="21"/>
                  </a:lnTo>
                  <a:lnTo>
                    <a:pt x="65" y="34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75"/>
            <p:cNvSpPr/>
            <p:nvPr/>
          </p:nvSpPr>
          <p:spPr bwMode="auto">
            <a:xfrm>
              <a:off x="9054" y="4828"/>
              <a:ext cx="65" cy="65"/>
            </a:xfrm>
            <a:custGeom>
              <a:avLst/>
              <a:gdLst>
                <a:gd name="T0" fmla="*/ 31 w 31"/>
                <a:gd name="T1" fmla="*/ 17 h 31"/>
                <a:gd name="T2" fmla="*/ 31 w 31"/>
                <a:gd name="T3" fmla="*/ 17 h 31"/>
                <a:gd name="T4" fmla="*/ 31 w 31"/>
                <a:gd name="T5" fmla="*/ 21 h 31"/>
                <a:gd name="T6" fmla="*/ 28 w 31"/>
                <a:gd name="T7" fmla="*/ 28 h 31"/>
                <a:gd name="T8" fmla="*/ 21 w 31"/>
                <a:gd name="T9" fmla="*/ 31 h 31"/>
                <a:gd name="T10" fmla="*/ 14 w 31"/>
                <a:gd name="T11" fmla="*/ 31 h 31"/>
                <a:gd name="T12" fmla="*/ 14 w 31"/>
                <a:gd name="T13" fmla="*/ 31 h 31"/>
                <a:gd name="T14" fmla="*/ 10 w 31"/>
                <a:gd name="T15" fmla="*/ 31 h 31"/>
                <a:gd name="T16" fmla="*/ 3 w 31"/>
                <a:gd name="T17" fmla="*/ 28 h 31"/>
                <a:gd name="T18" fmla="*/ 0 w 31"/>
                <a:gd name="T19" fmla="*/ 21 h 31"/>
                <a:gd name="T20" fmla="*/ 0 w 31"/>
                <a:gd name="T21" fmla="*/ 17 h 31"/>
                <a:gd name="T22" fmla="*/ 0 w 31"/>
                <a:gd name="T23" fmla="*/ 17 h 31"/>
                <a:gd name="T24" fmla="*/ 0 w 31"/>
                <a:gd name="T25" fmla="*/ 10 h 31"/>
                <a:gd name="T26" fmla="*/ 3 w 31"/>
                <a:gd name="T27" fmla="*/ 4 h 31"/>
                <a:gd name="T28" fmla="*/ 10 w 31"/>
                <a:gd name="T29" fmla="*/ 4 h 31"/>
                <a:gd name="T30" fmla="*/ 14 w 31"/>
                <a:gd name="T31" fmla="*/ 0 h 31"/>
                <a:gd name="T32" fmla="*/ 14 w 31"/>
                <a:gd name="T33" fmla="*/ 0 h 31"/>
                <a:gd name="T34" fmla="*/ 21 w 31"/>
                <a:gd name="T35" fmla="*/ 4 h 31"/>
                <a:gd name="T36" fmla="*/ 28 w 31"/>
                <a:gd name="T37" fmla="*/ 4 h 31"/>
                <a:gd name="T38" fmla="*/ 31 w 31"/>
                <a:gd name="T39" fmla="*/ 10 h 31"/>
                <a:gd name="T40" fmla="*/ 31 w 31"/>
                <a:gd name="T41" fmla="*/ 17 h 31"/>
                <a:gd name="T42" fmla="*/ 31 w 31"/>
                <a:gd name="T43" fmla="*/ 17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" h="31">
                  <a:moveTo>
                    <a:pt x="31" y="17"/>
                  </a:moveTo>
                  <a:lnTo>
                    <a:pt x="31" y="17"/>
                  </a:lnTo>
                  <a:lnTo>
                    <a:pt x="31" y="21"/>
                  </a:lnTo>
                  <a:lnTo>
                    <a:pt x="28" y="28"/>
                  </a:lnTo>
                  <a:lnTo>
                    <a:pt x="21" y="31"/>
                  </a:lnTo>
                  <a:lnTo>
                    <a:pt x="14" y="31"/>
                  </a:lnTo>
                  <a:lnTo>
                    <a:pt x="10" y="31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0"/>
                  </a:lnTo>
                  <a:lnTo>
                    <a:pt x="3" y="4"/>
                  </a:lnTo>
                  <a:lnTo>
                    <a:pt x="10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4"/>
                  </a:lnTo>
                  <a:lnTo>
                    <a:pt x="31" y="10"/>
                  </a:lnTo>
                  <a:lnTo>
                    <a:pt x="31" y="17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文本框 77"/>
            <p:cNvSpPr txBox="1"/>
            <p:nvPr/>
          </p:nvSpPr>
          <p:spPr>
            <a:xfrm>
              <a:off x="10007" y="2898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景德镇市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78"/>
            <p:cNvSpPr txBox="1"/>
            <p:nvPr/>
          </p:nvSpPr>
          <p:spPr>
            <a:xfrm>
              <a:off x="8337" y="3381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九江市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79"/>
            <p:cNvSpPr txBox="1"/>
            <p:nvPr/>
          </p:nvSpPr>
          <p:spPr>
            <a:xfrm>
              <a:off x="11224" y="4469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上饶市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88"/>
            <p:cNvSpPr txBox="1"/>
            <p:nvPr/>
          </p:nvSpPr>
          <p:spPr>
            <a:xfrm>
              <a:off x="10121" y="4690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鹰潭市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89"/>
            <p:cNvSpPr txBox="1"/>
            <p:nvPr/>
          </p:nvSpPr>
          <p:spPr>
            <a:xfrm>
              <a:off x="9429" y="5371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抚州市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90"/>
            <p:cNvSpPr txBox="1"/>
            <p:nvPr/>
          </p:nvSpPr>
          <p:spPr>
            <a:xfrm>
              <a:off x="8563" y="4382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南昌市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91"/>
            <p:cNvSpPr txBox="1"/>
            <p:nvPr/>
          </p:nvSpPr>
          <p:spPr>
            <a:xfrm>
              <a:off x="7540" y="6034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新余市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文本框 92"/>
            <p:cNvSpPr txBox="1"/>
            <p:nvPr/>
          </p:nvSpPr>
          <p:spPr>
            <a:xfrm>
              <a:off x="6727" y="6140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宜春市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93"/>
            <p:cNvSpPr txBox="1"/>
            <p:nvPr/>
          </p:nvSpPr>
          <p:spPr>
            <a:xfrm>
              <a:off x="8094" y="7461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吉安市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94"/>
            <p:cNvSpPr txBox="1"/>
            <p:nvPr/>
          </p:nvSpPr>
          <p:spPr>
            <a:xfrm>
              <a:off x="8818" y="9364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赣州市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文本框 95"/>
            <p:cNvSpPr txBox="1"/>
            <p:nvPr/>
          </p:nvSpPr>
          <p:spPr>
            <a:xfrm>
              <a:off x="6454" y="7047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萍乡市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7" name="矩形 46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江西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组合 40"/>
          <p:cNvGrpSpPr/>
          <p:nvPr/>
        </p:nvGrpSpPr>
        <p:grpSpPr>
          <a:xfrm>
            <a:off x="3791585" y="1539875"/>
            <a:ext cx="4720590" cy="5732780"/>
            <a:chOff x="5971" y="2425"/>
            <a:chExt cx="7434" cy="9028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5971" y="2425"/>
              <a:ext cx="7435" cy="90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9528" y="8828"/>
              <a:ext cx="945" cy="984"/>
            </a:xfrm>
            <a:custGeom>
              <a:avLst/>
              <a:gdLst>
                <a:gd name="T0" fmla="*/ 392 w 452"/>
                <a:gd name="T1" fmla="*/ 230 h 471"/>
                <a:gd name="T2" fmla="*/ 381 w 452"/>
                <a:gd name="T3" fmla="*/ 218 h 471"/>
                <a:gd name="T4" fmla="*/ 343 w 452"/>
                <a:gd name="T5" fmla="*/ 173 h 471"/>
                <a:gd name="T6" fmla="*/ 324 w 452"/>
                <a:gd name="T7" fmla="*/ 132 h 471"/>
                <a:gd name="T8" fmla="*/ 294 w 452"/>
                <a:gd name="T9" fmla="*/ 71 h 471"/>
                <a:gd name="T10" fmla="*/ 234 w 452"/>
                <a:gd name="T11" fmla="*/ 11 h 471"/>
                <a:gd name="T12" fmla="*/ 222 w 452"/>
                <a:gd name="T13" fmla="*/ 0 h 471"/>
                <a:gd name="T14" fmla="*/ 218 w 452"/>
                <a:gd name="T15" fmla="*/ 0 h 471"/>
                <a:gd name="T16" fmla="*/ 143 w 452"/>
                <a:gd name="T17" fmla="*/ 34 h 471"/>
                <a:gd name="T18" fmla="*/ 86 w 452"/>
                <a:gd name="T19" fmla="*/ 41 h 471"/>
                <a:gd name="T20" fmla="*/ 11 w 452"/>
                <a:gd name="T21" fmla="*/ 41 h 471"/>
                <a:gd name="T22" fmla="*/ 26 w 452"/>
                <a:gd name="T23" fmla="*/ 52 h 471"/>
                <a:gd name="T24" fmla="*/ 37 w 452"/>
                <a:gd name="T25" fmla="*/ 68 h 471"/>
                <a:gd name="T26" fmla="*/ 45 w 452"/>
                <a:gd name="T27" fmla="*/ 98 h 471"/>
                <a:gd name="T28" fmla="*/ 34 w 452"/>
                <a:gd name="T29" fmla="*/ 124 h 471"/>
                <a:gd name="T30" fmla="*/ 19 w 452"/>
                <a:gd name="T31" fmla="*/ 151 h 471"/>
                <a:gd name="T32" fmla="*/ 26 w 452"/>
                <a:gd name="T33" fmla="*/ 181 h 471"/>
                <a:gd name="T34" fmla="*/ 30 w 452"/>
                <a:gd name="T35" fmla="*/ 215 h 471"/>
                <a:gd name="T36" fmla="*/ 30 w 452"/>
                <a:gd name="T37" fmla="*/ 226 h 471"/>
                <a:gd name="T38" fmla="*/ 0 w 452"/>
                <a:gd name="T39" fmla="*/ 275 h 471"/>
                <a:gd name="T40" fmla="*/ 0 w 452"/>
                <a:gd name="T41" fmla="*/ 286 h 471"/>
                <a:gd name="T42" fmla="*/ 26 w 452"/>
                <a:gd name="T43" fmla="*/ 313 h 471"/>
                <a:gd name="T44" fmla="*/ 37 w 452"/>
                <a:gd name="T45" fmla="*/ 320 h 471"/>
                <a:gd name="T46" fmla="*/ 52 w 452"/>
                <a:gd name="T47" fmla="*/ 347 h 471"/>
                <a:gd name="T48" fmla="*/ 60 w 452"/>
                <a:gd name="T49" fmla="*/ 388 h 471"/>
                <a:gd name="T50" fmla="*/ 60 w 452"/>
                <a:gd name="T51" fmla="*/ 400 h 471"/>
                <a:gd name="T52" fmla="*/ 75 w 452"/>
                <a:gd name="T53" fmla="*/ 415 h 471"/>
                <a:gd name="T54" fmla="*/ 86 w 452"/>
                <a:gd name="T55" fmla="*/ 426 h 471"/>
                <a:gd name="T56" fmla="*/ 113 w 452"/>
                <a:gd name="T57" fmla="*/ 437 h 471"/>
                <a:gd name="T58" fmla="*/ 147 w 452"/>
                <a:gd name="T59" fmla="*/ 437 h 471"/>
                <a:gd name="T60" fmla="*/ 154 w 452"/>
                <a:gd name="T61" fmla="*/ 434 h 471"/>
                <a:gd name="T62" fmla="*/ 185 w 452"/>
                <a:gd name="T63" fmla="*/ 437 h 471"/>
                <a:gd name="T64" fmla="*/ 218 w 452"/>
                <a:gd name="T65" fmla="*/ 452 h 471"/>
                <a:gd name="T66" fmla="*/ 226 w 452"/>
                <a:gd name="T67" fmla="*/ 460 h 471"/>
                <a:gd name="T68" fmla="*/ 234 w 452"/>
                <a:gd name="T69" fmla="*/ 471 h 471"/>
                <a:gd name="T70" fmla="*/ 241 w 452"/>
                <a:gd name="T71" fmla="*/ 467 h 471"/>
                <a:gd name="T72" fmla="*/ 249 w 452"/>
                <a:gd name="T73" fmla="*/ 460 h 471"/>
                <a:gd name="T74" fmla="*/ 283 w 452"/>
                <a:gd name="T75" fmla="*/ 407 h 471"/>
                <a:gd name="T76" fmla="*/ 328 w 452"/>
                <a:gd name="T77" fmla="*/ 350 h 471"/>
                <a:gd name="T78" fmla="*/ 339 w 452"/>
                <a:gd name="T79" fmla="*/ 343 h 471"/>
                <a:gd name="T80" fmla="*/ 445 w 452"/>
                <a:gd name="T81" fmla="*/ 286 h 471"/>
                <a:gd name="T82" fmla="*/ 452 w 452"/>
                <a:gd name="T83" fmla="*/ 264 h 471"/>
                <a:gd name="T84" fmla="*/ 452 w 452"/>
                <a:gd name="T85" fmla="*/ 264 h 4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52" h="471">
                  <a:moveTo>
                    <a:pt x="452" y="264"/>
                  </a:moveTo>
                  <a:lnTo>
                    <a:pt x="392" y="230"/>
                  </a:lnTo>
                  <a:lnTo>
                    <a:pt x="381" y="218"/>
                  </a:lnTo>
                  <a:lnTo>
                    <a:pt x="358" y="192"/>
                  </a:lnTo>
                  <a:lnTo>
                    <a:pt x="343" y="173"/>
                  </a:lnTo>
                  <a:lnTo>
                    <a:pt x="332" y="154"/>
                  </a:lnTo>
                  <a:lnTo>
                    <a:pt x="324" y="132"/>
                  </a:lnTo>
                  <a:lnTo>
                    <a:pt x="320" y="105"/>
                  </a:lnTo>
                  <a:lnTo>
                    <a:pt x="294" y="71"/>
                  </a:lnTo>
                  <a:lnTo>
                    <a:pt x="234" y="11"/>
                  </a:lnTo>
                  <a:lnTo>
                    <a:pt x="230" y="3"/>
                  </a:lnTo>
                  <a:lnTo>
                    <a:pt x="222" y="0"/>
                  </a:lnTo>
                  <a:lnTo>
                    <a:pt x="218" y="0"/>
                  </a:lnTo>
                  <a:lnTo>
                    <a:pt x="173" y="7"/>
                  </a:lnTo>
                  <a:lnTo>
                    <a:pt x="143" y="34"/>
                  </a:lnTo>
                  <a:lnTo>
                    <a:pt x="120" y="37"/>
                  </a:lnTo>
                  <a:lnTo>
                    <a:pt x="86" y="41"/>
                  </a:lnTo>
                  <a:lnTo>
                    <a:pt x="37" y="45"/>
                  </a:lnTo>
                  <a:lnTo>
                    <a:pt x="11" y="41"/>
                  </a:lnTo>
                  <a:lnTo>
                    <a:pt x="26" y="52"/>
                  </a:lnTo>
                  <a:lnTo>
                    <a:pt x="37" y="68"/>
                  </a:lnTo>
                  <a:lnTo>
                    <a:pt x="45" y="83"/>
                  </a:lnTo>
                  <a:lnTo>
                    <a:pt x="45" y="98"/>
                  </a:lnTo>
                  <a:lnTo>
                    <a:pt x="41" y="109"/>
                  </a:lnTo>
                  <a:lnTo>
                    <a:pt x="34" y="124"/>
                  </a:lnTo>
                  <a:lnTo>
                    <a:pt x="22" y="143"/>
                  </a:lnTo>
                  <a:lnTo>
                    <a:pt x="19" y="151"/>
                  </a:lnTo>
                  <a:lnTo>
                    <a:pt x="26" y="181"/>
                  </a:lnTo>
                  <a:lnTo>
                    <a:pt x="30" y="207"/>
                  </a:lnTo>
                  <a:lnTo>
                    <a:pt x="30" y="215"/>
                  </a:lnTo>
                  <a:lnTo>
                    <a:pt x="30" y="226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7" y="298"/>
                  </a:lnTo>
                  <a:lnTo>
                    <a:pt x="26" y="313"/>
                  </a:lnTo>
                  <a:lnTo>
                    <a:pt x="37" y="320"/>
                  </a:lnTo>
                  <a:lnTo>
                    <a:pt x="49" y="335"/>
                  </a:lnTo>
                  <a:lnTo>
                    <a:pt x="52" y="347"/>
                  </a:lnTo>
                  <a:lnTo>
                    <a:pt x="56" y="362"/>
                  </a:lnTo>
                  <a:lnTo>
                    <a:pt x="60" y="388"/>
                  </a:lnTo>
                  <a:lnTo>
                    <a:pt x="60" y="400"/>
                  </a:lnTo>
                  <a:lnTo>
                    <a:pt x="68" y="403"/>
                  </a:lnTo>
                  <a:lnTo>
                    <a:pt x="75" y="415"/>
                  </a:lnTo>
                  <a:lnTo>
                    <a:pt x="86" y="426"/>
                  </a:lnTo>
                  <a:lnTo>
                    <a:pt x="102" y="434"/>
                  </a:lnTo>
                  <a:lnTo>
                    <a:pt x="113" y="437"/>
                  </a:lnTo>
                  <a:lnTo>
                    <a:pt x="124" y="437"/>
                  </a:lnTo>
                  <a:lnTo>
                    <a:pt x="147" y="437"/>
                  </a:lnTo>
                  <a:lnTo>
                    <a:pt x="154" y="434"/>
                  </a:lnTo>
                  <a:lnTo>
                    <a:pt x="166" y="434"/>
                  </a:lnTo>
                  <a:lnTo>
                    <a:pt x="185" y="437"/>
                  </a:lnTo>
                  <a:lnTo>
                    <a:pt x="207" y="445"/>
                  </a:lnTo>
                  <a:lnTo>
                    <a:pt x="218" y="452"/>
                  </a:lnTo>
                  <a:lnTo>
                    <a:pt x="226" y="460"/>
                  </a:lnTo>
                  <a:lnTo>
                    <a:pt x="230" y="467"/>
                  </a:lnTo>
                  <a:lnTo>
                    <a:pt x="234" y="471"/>
                  </a:lnTo>
                  <a:lnTo>
                    <a:pt x="237" y="471"/>
                  </a:lnTo>
                  <a:lnTo>
                    <a:pt x="241" y="467"/>
                  </a:lnTo>
                  <a:lnTo>
                    <a:pt x="249" y="464"/>
                  </a:lnTo>
                  <a:lnTo>
                    <a:pt x="249" y="460"/>
                  </a:lnTo>
                  <a:lnTo>
                    <a:pt x="283" y="407"/>
                  </a:lnTo>
                  <a:lnTo>
                    <a:pt x="313" y="366"/>
                  </a:lnTo>
                  <a:lnTo>
                    <a:pt x="328" y="350"/>
                  </a:lnTo>
                  <a:lnTo>
                    <a:pt x="339" y="343"/>
                  </a:lnTo>
                  <a:lnTo>
                    <a:pt x="403" y="313"/>
                  </a:lnTo>
                  <a:lnTo>
                    <a:pt x="445" y="286"/>
                  </a:lnTo>
                  <a:lnTo>
                    <a:pt x="452" y="275"/>
                  </a:lnTo>
                  <a:lnTo>
                    <a:pt x="452" y="26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6870" y="7046"/>
              <a:ext cx="2215" cy="1333"/>
            </a:xfrm>
            <a:custGeom>
              <a:avLst/>
              <a:gdLst>
                <a:gd name="T0" fmla="*/ 970 w 1060"/>
                <a:gd name="T1" fmla="*/ 638 h 638"/>
                <a:gd name="T2" fmla="*/ 1011 w 1060"/>
                <a:gd name="T3" fmla="*/ 547 h 638"/>
                <a:gd name="T4" fmla="*/ 1053 w 1060"/>
                <a:gd name="T5" fmla="*/ 434 h 638"/>
                <a:gd name="T6" fmla="*/ 1060 w 1060"/>
                <a:gd name="T7" fmla="*/ 373 h 638"/>
                <a:gd name="T8" fmla="*/ 1057 w 1060"/>
                <a:gd name="T9" fmla="*/ 321 h 638"/>
                <a:gd name="T10" fmla="*/ 1034 w 1060"/>
                <a:gd name="T11" fmla="*/ 275 h 638"/>
                <a:gd name="T12" fmla="*/ 1000 w 1060"/>
                <a:gd name="T13" fmla="*/ 241 h 638"/>
                <a:gd name="T14" fmla="*/ 936 w 1060"/>
                <a:gd name="T15" fmla="*/ 200 h 638"/>
                <a:gd name="T16" fmla="*/ 883 w 1060"/>
                <a:gd name="T17" fmla="*/ 189 h 638"/>
                <a:gd name="T18" fmla="*/ 842 w 1060"/>
                <a:gd name="T19" fmla="*/ 204 h 638"/>
                <a:gd name="T20" fmla="*/ 826 w 1060"/>
                <a:gd name="T21" fmla="*/ 219 h 638"/>
                <a:gd name="T22" fmla="*/ 804 w 1060"/>
                <a:gd name="T23" fmla="*/ 234 h 638"/>
                <a:gd name="T24" fmla="*/ 785 w 1060"/>
                <a:gd name="T25" fmla="*/ 219 h 638"/>
                <a:gd name="T26" fmla="*/ 770 w 1060"/>
                <a:gd name="T27" fmla="*/ 185 h 638"/>
                <a:gd name="T28" fmla="*/ 759 w 1060"/>
                <a:gd name="T29" fmla="*/ 181 h 638"/>
                <a:gd name="T30" fmla="*/ 717 w 1060"/>
                <a:gd name="T31" fmla="*/ 181 h 638"/>
                <a:gd name="T32" fmla="*/ 691 w 1060"/>
                <a:gd name="T33" fmla="*/ 200 h 638"/>
                <a:gd name="T34" fmla="*/ 679 w 1060"/>
                <a:gd name="T35" fmla="*/ 219 h 638"/>
                <a:gd name="T36" fmla="*/ 664 w 1060"/>
                <a:gd name="T37" fmla="*/ 298 h 638"/>
                <a:gd name="T38" fmla="*/ 657 w 1060"/>
                <a:gd name="T39" fmla="*/ 332 h 638"/>
                <a:gd name="T40" fmla="*/ 645 w 1060"/>
                <a:gd name="T41" fmla="*/ 343 h 638"/>
                <a:gd name="T42" fmla="*/ 630 w 1060"/>
                <a:gd name="T43" fmla="*/ 347 h 638"/>
                <a:gd name="T44" fmla="*/ 608 w 1060"/>
                <a:gd name="T45" fmla="*/ 339 h 638"/>
                <a:gd name="T46" fmla="*/ 581 w 1060"/>
                <a:gd name="T47" fmla="*/ 321 h 638"/>
                <a:gd name="T48" fmla="*/ 540 w 1060"/>
                <a:gd name="T49" fmla="*/ 275 h 638"/>
                <a:gd name="T50" fmla="*/ 540 w 1060"/>
                <a:gd name="T51" fmla="*/ 241 h 638"/>
                <a:gd name="T52" fmla="*/ 521 w 1060"/>
                <a:gd name="T53" fmla="*/ 170 h 638"/>
                <a:gd name="T54" fmla="*/ 506 w 1060"/>
                <a:gd name="T55" fmla="*/ 140 h 638"/>
                <a:gd name="T56" fmla="*/ 479 w 1060"/>
                <a:gd name="T57" fmla="*/ 117 h 638"/>
                <a:gd name="T58" fmla="*/ 445 w 1060"/>
                <a:gd name="T59" fmla="*/ 113 h 638"/>
                <a:gd name="T60" fmla="*/ 400 w 1060"/>
                <a:gd name="T61" fmla="*/ 136 h 638"/>
                <a:gd name="T62" fmla="*/ 393 w 1060"/>
                <a:gd name="T63" fmla="*/ 147 h 638"/>
                <a:gd name="T64" fmla="*/ 374 w 1060"/>
                <a:gd name="T65" fmla="*/ 170 h 638"/>
                <a:gd name="T66" fmla="*/ 343 w 1060"/>
                <a:gd name="T67" fmla="*/ 177 h 638"/>
                <a:gd name="T68" fmla="*/ 310 w 1060"/>
                <a:gd name="T69" fmla="*/ 155 h 638"/>
                <a:gd name="T70" fmla="*/ 283 w 1060"/>
                <a:gd name="T71" fmla="*/ 117 h 638"/>
                <a:gd name="T72" fmla="*/ 257 w 1060"/>
                <a:gd name="T73" fmla="*/ 94 h 638"/>
                <a:gd name="T74" fmla="*/ 245 w 1060"/>
                <a:gd name="T75" fmla="*/ 87 h 638"/>
                <a:gd name="T76" fmla="*/ 189 w 1060"/>
                <a:gd name="T77" fmla="*/ 41 h 638"/>
                <a:gd name="T78" fmla="*/ 174 w 1060"/>
                <a:gd name="T79" fmla="*/ 15 h 638"/>
                <a:gd name="T80" fmla="*/ 170 w 1060"/>
                <a:gd name="T81" fmla="*/ 11 h 638"/>
                <a:gd name="T82" fmla="*/ 151 w 1060"/>
                <a:gd name="T83" fmla="*/ 0 h 638"/>
                <a:gd name="T84" fmla="*/ 128 w 1060"/>
                <a:gd name="T85" fmla="*/ 4 h 638"/>
                <a:gd name="T86" fmla="*/ 113 w 1060"/>
                <a:gd name="T87" fmla="*/ 11 h 638"/>
                <a:gd name="T88" fmla="*/ 83 w 1060"/>
                <a:gd name="T89" fmla="*/ 26 h 638"/>
                <a:gd name="T90" fmla="*/ 45 w 1060"/>
                <a:gd name="T91" fmla="*/ 30 h 638"/>
                <a:gd name="T92" fmla="*/ 15 w 1060"/>
                <a:gd name="T93" fmla="*/ 23 h 638"/>
                <a:gd name="T94" fmla="*/ 0 w 1060"/>
                <a:gd name="T95" fmla="*/ 7 h 6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60" h="638">
                  <a:moveTo>
                    <a:pt x="970" y="638"/>
                  </a:moveTo>
                  <a:lnTo>
                    <a:pt x="970" y="638"/>
                  </a:lnTo>
                  <a:lnTo>
                    <a:pt x="992" y="592"/>
                  </a:lnTo>
                  <a:lnTo>
                    <a:pt x="1011" y="547"/>
                  </a:lnTo>
                  <a:lnTo>
                    <a:pt x="1034" y="494"/>
                  </a:lnTo>
                  <a:lnTo>
                    <a:pt x="1053" y="434"/>
                  </a:lnTo>
                  <a:lnTo>
                    <a:pt x="1060" y="404"/>
                  </a:lnTo>
                  <a:lnTo>
                    <a:pt x="1060" y="373"/>
                  </a:lnTo>
                  <a:lnTo>
                    <a:pt x="1060" y="347"/>
                  </a:lnTo>
                  <a:lnTo>
                    <a:pt x="1057" y="321"/>
                  </a:lnTo>
                  <a:lnTo>
                    <a:pt x="1049" y="298"/>
                  </a:lnTo>
                  <a:lnTo>
                    <a:pt x="1034" y="275"/>
                  </a:lnTo>
                  <a:lnTo>
                    <a:pt x="1000" y="241"/>
                  </a:lnTo>
                  <a:lnTo>
                    <a:pt x="966" y="219"/>
                  </a:lnTo>
                  <a:lnTo>
                    <a:pt x="936" y="200"/>
                  </a:lnTo>
                  <a:lnTo>
                    <a:pt x="909" y="192"/>
                  </a:lnTo>
                  <a:lnTo>
                    <a:pt x="883" y="189"/>
                  </a:lnTo>
                  <a:lnTo>
                    <a:pt x="860" y="192"/>
                  </a:lnTo>
                  <a:lnTo>
                    <a:pt x="842" y="204"/>
                  </a:lnTo>
                  <a:lnTo>
                    <a:pt x="826" y="219"/>
                  </a:lnTo>
                  <a:lnTo>
                    <a:pt x="815" y="230"/>
                  </a:lnTo>
                  <a:lnTo>
                    <a:pt x="804" y="234"/>
                  </a:lnTo>
                  <a:lnTo>
                    <a:pt x="792" y="226"/>
                  </a:lnTo>
                  <a:lnTo>
                    <a:pt x="785" y="219"/>
                  </a:lnTo>
                  <a:lnTo>
                    <a:pt x="774" y="196"/>
                  </a:lnTo>
                  <a:lnTo>
                    <a:pt x="770" y="185"/>
                  </a:lnTo>
                  <a:lnTo>
                    <a:pt x="759" y="181"/>
                  </a:lnTo>
                  <a:lnTo>
                    <a:pt x="732" y="177"/>
                  </a:lnTo>
                  <a:lnTo>
                    <a:pt x="717" y="181"/>
                  </a:lnTo>
                  <a:lnTo>
                    <a:pt x="702" y="189"/>
                  </a:lnTo>
                  <a:lnTo>
                    <a:pt x="691" y="200"/>
                  </a:lnTo>
                  <a:lnTo>
                    <a:pt x="679" y="219"/>
                  </a:lnTo>
                  <a:lnTo>
                    <a:pt x="668" y="260"/>
                  </a:lnTo>
                  <a:lnTo>
                    <a:pt x="664" y="298"/>
                  </a:lnTo>
                  <a:lnTo>
                    <a:pt x="657" y="332"/>
                  </a:lnTo>
                  <a:lnTo>
                    <a:pt x="657" y="336"/>
                  </a:lnTo>
                  <a:lnTo>
                    <a:pt x="645" y="343"/>
                  </a:lnTo>
                  <a:lnTo>
                    <a:pt x="642" y="347"/>
                  </a:lnTo>
                  <a:lnTo>
                    <a:pt x="630" y="347"/>
                  </a:lnTo>
                  <a:lnTo>
                    <a:pt x="623" y="343"/>
                  </a:lnTo>
                  <a:lnTo>
                    <a:pt x="608" y="339"/>
                  </a:lnTo>
                  <a:lnTo>
                    <a:pt x="581" y="321"/>
                  </a:lnTo>
                  <a:lnTo>
                    <a:pt x="562" y="298"/>
                  </a:lnTo>
                  <a:lnTo>
                    <a:pt x="540" y="275"/>
                  </a:lnTo>
                  <a:lnTo>
                    <a:pt x="540" y="241"/>
                  </a:lnTo>
                  <a:lnTo>
                    <a:pt x="532" y="207"/>
                  </a:lnTo>
                  <a:lnTo>
                    <a:pt x="521" y="170"/>
                  </a:lnTo>
                  <a:lnTo>
                    <a:pt x="513" y="155"/>
                  </a:lnTo>
                  <a:lnTo>
                    <a:pt x="506" y="140"/>
                  </a:lnTo>
                  <a:lnTo>
                    <a:pt x="494" y="124"/>
                  </a:lnTo>
                  <a:lnTo>
                    <a:pt x="479" y="117"/>
                  </a:lnTo>
                  <a:lnTo>
                    <a:pt x="464" y="113"/>
                  </a:lnTo>
                  <a:lnTo>
                    <a:pt x="445" y="113"/>
                  </a:lnTo>
                  <a:lnTo>
                    <a:pt x="423" y="121"/>
                  </a:lnTo>
                  <a:lnTo>
                    <a:pt x="400" y="136"/>
                  </a:lnTo>
                  <a:lnTo>
                    <a:pt x="393" y="147"/>
                  </a:lnTo>
                  <a:lnTo>
                    <a:pt x="385" y="158"/>
                  </a:lnTo>
                  <a:lnTo>
                    <a:pt x="374" y="170"/>
                  </a:lnTo>
                  <a:lnTo>
                    <a:pt x="359" y="177"/>
                  </a:lnTo>
                  <a:lnTo>
                    <a:pt x="343" y="177"/>
                  </a:lnTo>
                  <a:lnTo>
                    <a:pt x="328" y="173"/>
                  </a:lnTo>
                  <a:lnTo>
                    <a:pt x="310" y="155"/>
                  </a:lnTo>
                  <a:lnTo>
                    <a:pt x="283" y="117"/>
                  </a:lnTo>
                  <a:lnTo>
                    <a:pt x="268" y="102"/>
                  </a:lnTo>
                  <a:lnTo>
                    <a:pt x="257" y="94"/>
                  </a:lnTo>
                  <a:lnTo>
                    <a:pt x="245" y="87"/>
                  </a:lnTo>
                  <a:lnTo>
                    <a:pt x="215" y="68"/>
                  </a:lnTo>
                  <a:lnTo>
                    <a:pt x="189" y="41"/>
                  </a:lnTo>
                  <a:lnTo>
                    <a:pt x="177" y="26"/>
                  </a:lnTo>
                  <a:lnTo>
                    <a:pt x="174" y="15"/>
                  </a:lnTo>
                  <a:lnTo>
                    <a:pt x="170" y="11"/>
                  </a:lnTo>
                  <a:lnTo>
                    <a:pt x="159" y="4"/>
                  </a:lnTo>
                  <a:lnTo>
                    <a:pt x="151" y="0"/>
                  </a:lnTo>
                  <a:lnTo>
                    <a:pt x="140" y="4"/>
                  </a:lnTo>
                  <a:lnTo>
                    <a:pt x="128" y="4"/>
                  </a:lnTo>
                  <a:lnTo>
                    <a:pt x="113" y="11"/>
                  </a:lnTo>
                  <a:lnTo>
                    <a:pt x="98" y="23"/>
                  </a:lnTo>
                  <a:lnTo>
                    <a:pt x="83" y="26"/>
                  </a:lnTo>
                  <a:lnTo>
                    <a:pt x="64" y="30"/>
                  </a:lnTo>
                  <a:lnTo>
                    <a:pt x="45" y="30"/>
                  </a:lnTo>
                  <a:lnTo>
                    <a:pt x="30" y="26"/>
                  </a:lnTo>
                  <a:lnTo>
                    <a:pt x="15" y="23"/>
                  </a:lnTo>
                  <a:lnTo>
                    <a:pt x="4" y="15"/>
                  </a:lnTo>
                  <a:lnTo>
                    <a:pt x="0" y="7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6051" y="7037"/>
              <a:ext cx="3034" cy="2974"/>
            </a:xfrm>
            <a:custGeom>
              <a:avLst/>
              <a:gdLst>
                <a:gd name="T0" fmla="*/ 1328 w 1452"/>
                <a:gd name="T1" fmla="*/ 200 h 1423"/>
                <a:gd name="T2" fmla="*/ 1218 w 1452"/>
                <a:gd name="T3" fmla="*/ 215 h 1423"/>
                <a:gd name="T4" fmla="*/ 1177 w 1452"/>
                <a:gd name="T5" fmla="*/ 215 h 1423"/>
                <a:gd name="T6" fmla="*/ 1124 w 1452"/>
                <a:gd name="T7" fmla="*/ 177 h 1423"/>
                <a:gd name="T8" fmla="*/ 1071 w 1452"/>
                <a:gd name="T9" fmla="*/ 215 h 1423"/>
                <a:gd name="T10" fmla="*/ 1049 w 1452"/>
                <a:gd name="T11" fmla="*/ 336 h 1423"/>
                <a:gd name="T12" fmla="*/ 1000 w 1452"/>
                <a:gd name="T13" fmla="*/ 336 h 1423"/>
                <a:gd name="T14" fmla="*/ 935 w 1452"/>
                <a:gd name="T15" fmla="*/ 276 h 1423"/>
                <a:gd name="T16" fmla="*/ 898 w 1452"/>
                <a:gd name="T17" fmla="*/ 136 h 1423"/>
                <a:gd name="T18" fmla="*/ 815 w 1452"/>
                <a:gd name="T19" fmla="*/ 121 h 1423"/>
                <a:gd name="T20" fmla="*/ 766 w 1452"/>
                <a:gd name="T21" fmla="*/ 166 h 1423"/>
                <a:gd name="T22" fmla="*/ 702 w 1452"/>
                <a:gd name="T23" fmla="*/ 151 h 1423"/>
                <a:gd name="T24" fmla="*/ 637 w 1452"/>
                <a:gd name="T25" fmla="*/ 83 h 1423"/>
                <a:gd name="T26" fmla="*/ 569 w 1452"/>
                <a:gd name="T27" fmla="*/ 11 h 1423"/>
                <a:gd name="T28" fmla="*/ 520 w 1452"/>
                <a:gd name="T29" fmla="*/ 4 h 1423"/>
                <a:gd name="T30" fmla="*/ 456 w 1452"/>
                <a:gd name="T31" fmla="*/ 27 h 1423"/>
                <a:gd name="T32" fmla="*/ 392 w 1452"/>
                <a:gd name="T33" fmla="*/ 8 h 1423"/>
                <a:gd name="T34" fmla="*/ 336 w 1452"/>
                <a:gd name="T35" fmla="*/ 91 h 1423"/>
                <a:gd name="T36" fmla="*/ 230 w 1452"/>
                <a:gd name="T37" fmla="*/ 117 h 1423"/>
                <a:gd name="T38" fmla="*/ 177 w 1452"/>
                <a:gd name="T39" fmla="*/ 170 h 1423"/>
                <a:gd name="T40" fmla="*/ 215 w 1452"/>
                <a:gd name="T41" fmla="*/ 227 h 1423"/>
                <a:gd name="T42" fmla="*/ 203 w 1452"/>
                <a:gd name="T43" fmla="*/ 279 h 1423"/>
                <a:gd name="T44" fmla="*/ 158 w 1452"/>
                <a:gd name="T45" fmla="*/ 321 h 1423"/>
                <a:gd name="T46" fmla="*/ 102 w 1452"/>
                <a:gd name="T47" fmla="*/ 634 h 1423"/>
                <a:gd name="T48" fmla="*/ 64 w 1452"/>
                <a:gd name="T49" fmla="*/ 721 h 1423"/>
                <a:gd name="T50" fmla="*/ 4 w 1452"/>
                <a:gd name="T51" fmla="*/ 781 h 1423"/>
                <a:gd name="T52" fmla="*/ 30 w 1452"/>
                <a:gd name="T53" fmla="*/ 849 h 1423"/>
                <a:gd name="T54" fmla="*/ 49 w 1452"/>
                <a:gd name="T55" fmla="*/ 928 h 1423"/>
                <a:gd name="T56" fmla="*/ 41 w 1452"/>
                <a:gd name="T57" fmla="*/ 981 h 1423"/>
                <a:gd name="T58" fmla="*/ 124 w 1452"/>
                <a:gd name="T59" fmla="*/ 1030 h 1423"/>
                <a:gd name="T60" fmla="*/ 279 w 1452"/>
                <a:gd name="T61" fmla="*/ 1068 h 1423"/>
                <a:gd name="T62" fmla="*/ 351 w 1452"/>
                <a:gd name="T63" fmla="*/ 1072 h 1423"/>
                <a:gd name="T64" fmla="*/ 366 w 1452"/>
                <a:gd name="T65" fmla="*/ 1098 h 1423"/>
                <a:gd name="T66" fmla="*/ 419 w 1452"/>
                <a:gd name="T67" fmla="*/ 1057 h 1423"/>
                <a:gd name="T68" fmla="*/ 456 w 1452"/>
                <a:gd name="T69" fmla="*/ 1026 h 1423"/>
                <a:gd name="T70" fmla="*/ 475 w 1452"/>
                <a:gd name="T71" fmla="*/ 1064 h 1423"/>
                <a:gd name="T72" fmla="*/ 468 w 1452"/>
                <a:gd name="T73" fmla="*/ 1113 h 1423"/>
                <a:gd name="T74" fmla="*/ 543 w 1452"/>
                <a:gd name="T75" fmla="*/ 1151 h 1423"/>
                <a:gd name="T76" fmla="*/ 585 w 1452"/>
                <a:gd name="T77" fmla="*/ 1230 h 1423"/>
                <a:gd name="T78" fmla="*/ 645 w 1452"/>
                <a:gd name="T79" fmla="*/ 1234 h 1423"/>
                <a:gd name="T80" fmla="*/ 777 w 1452"/>
                <a:gd name="T81" fmla="*/ 1177 h 1423"/>
                <a:gd name="T82" fmla="*/ 826 w 1452"/>
                <a:gd name="T83" fmla="*/ 1185 h 1423"/>
                <a:gd name="T84" fmla="*/ 811 w 1452"/>
                <a:gd name="T85" fmla="*/ 1275 h 1423"/>
                <a:gd name="T86" fmla="*/ 841 w 1452"/>
                <a:gd name="T87" fmla="*/ 1306 h 1423"/>
                <a:gd name="T88" fmla="*/ 905 w 1452"/>
                <a:gd name="T89" fmla="*/ 1415 h 1423"/>
                <a:gd name="T90" fmla="*/ 928 w 1452"/>
                <a:gd name="T91" fmla="*/ 1366 h 1423"/>
                <a:gd name="T92" fmla="*/ 913 w 1452"/>
                <a:gd name="T93" fmla="*/ 1306 h 1423"/>
                <a:gd name="T94" fmla="*/ 966 w 1452"/>
                <a:gd name="T95" fmla="*/ 1253 h 1423"/>
                <a:gd name="T96" fmla="*/ 988 w 1452"/>
                <a:gd name="T97" fmla="*/ 1211 h 1423"/>
                <a:gd name="T98" fmla="*/ 962 w 1452"/>
                <a:gd name="T99" fmla="*/ 1143 h 1423"/>
                <a:gd name="T100" fmla="*/ 973 w 1452"/>
                <a:gd name="T101" fmla="*/ 1026 h 1423"/>
                <a:gd name="T102" fmla="*/ 1000 w 1452"/>
                <a:gd name="T103" fmla="*/ 1034 h 1423"/>
                <a:gd name="T104" fmla="*/ 1056 w 1452"/>
                <a:gd name="T105" fmla="*/ 1011 h 1423"/>
                <a:gd name="T106" fmla="*/ 1147 w 1452"/>
                <a:gd name="T107" fmla="*/ 845 h 1423"/>
                <a:gd name="T108" fmla="*/ 1207 w 1452"/>
                <a:gd name="T109" fmla="*/ 849 h 1423"/>
                <a:gd name="T110" fmla="*/ 1298 w 1452"/>
                <a:gd name="T111" fmla="*/ 842 h 1423"/>
                <a:gd name="T112" fmla="*/ 1313 w 1452"/>
                <a:gd name="T113" fmla="*/ 706 h 1423"/>
                <a:gd name="T114" fmla="*/ 1358 w 1452"/>
                <a:gd name="T115" fmla="*/ 634 h 1423"/>
                <a:gd name="T116" fmla="*/ 1445 w 1452"/>
                <a:gd name="T117" fmla="*/ 434 h 1423"/>
                <a:gd name="T118" fmla="*/ 1441 w 1452"/>
                <a:gd name="T119" fmla="*/ 294 h 14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52" h="1423">
                  <a:moveTo>
                    <a:pt x="1426" y="276"/>
                  </a:moveTo>
                  <a:lnTo>
                    <a:pt x="1426" y="276"/>
                  </a:lnTo>
                  <a:lnTo>
                    <a:pt x="1392" y="242"/>
                  </a:lnTo>
                  <a:lnTo>
                    <a:pt x="1358" y="215"/>
                  </a:lnTo>
                  <a:lnTo>
                    <a:pt x="1328" y="200"/>
                  </a:lnTo>
                  <a:lnTo>
                    <a:pt x="1301" y="189"/>
                  </a:lnTo>
                  <a:lnTo>
                    <a:pt x="1275" y="185"/>
                  </a:lnTo>
                  <a:lnTo>
                    <a:pt x="1252" y="189"/>
                  </a:lnTo>
                  <a:lnTo>
                    <a:pt x="1234" y="200"/>
                  </a:lnTo>
                  <a:lnTo>
                    <a:pt x="1218" y="215"/>
                  </a:lnTo>
                  <a:lnTo>
                    <a:pt x="1207" y="227"/>
                  </a:lnTo>
                  <a:lnTo>
                    <a:pt x="1196" y="230"/>
                  </a:lnTo>
                  <a:lnTo>
                    <a:pt x="1184" y="227"/>
                  </a:lnTo>
                  <a:lnTo>
                    <a:pt x="1177" y="215"/>
                  </a:lnTo>
                  <a:lnTo>
                    <a:pt x="1166" y="193"/>
                  </a:lnTo>
                  <a:lnTo>
                    <a:pt x="1162" y="181"/>
                  </a:lnTo>
                  <a:lnTo>
                    <a:pt x="1151" y="177"/>
                  </a:lnTo>
                  <a:lnTo>
                    <a:pt x="1124" y="177"/>
                  </a:lnTo>
                  <a:lnTo>
                    <a:pt x="1109" y="177"/>
                  </a:lnTo>
                  <a:lnTo>
                    <a:pt x="1094" y="185"/>
                  </a:lnTo>
                  <a:lnTo>
                    <a:pt x="1083" y="196"/>
                  </a:lnTo>
                  <a:lnTo>
                    <a:pt x="1071" y="215"/>
                  </a:lnTo>
                  <a:lnTo>
                    <a:pt x="1060" y="257"/>
                  </a:lnTo>
                  <a:lnTo>
                    <a:pt x="1056" y="294"/>
                  </a:lnTo>
                  <a:lnTo>
                    <a:pt x="1049" y="328"/>
                  </a:lnTo>
                  <a:lnTo>
                    <a:pt x="1049" y="336"/>
                  </a:lnTo>
                  <a:lnTo>
                    <a:pt x="1037" y="343"/>
                  </a:lnTo>
                  <a:lnTo>
                    <a:pt x="1034" y="343"/>
                  </a:lnTo>
                  <a:lnTo>
                    <a:pt x="1022" y="343"/>
                  </a:lnTo>
                  <a:lnTo>
                    <a:pt x="1015" y="343"/>
                  </a:lnTo>
                  <a:lnTo>
                    <a:pt x="1000" y="336"/>
                  </a:lnTo>
                  <a:lnTo>
                    <a:pt x="977" y="317"/>
                  </a:lnTo>
                  <a:lnTo>
                    <a:pt x="954" y="298"/>
                  </a:lnTo>
                  <a:lnTo>
                    <a:pt x="935" y="276"/>
                  </a:lnTo>
                  <a:lnTo>
                    <a:pt x="932" y="238"/>
                  </a:lnTo>
                  <a:lnTo>
                    <a:pt x="924" y="204"/>
                  </a:lnTo>
                  <a:lnTo>
                    <a:pt x="913" y="166"/>
                  </a:lnTo>
                  <a:lnTo>
                    <a:pt x="905" y="151"/>
                  </a:lnTo>
                  <a:lnTo>
                    <a:pt x="898" y="136"/>
                  </a:lnTo>
                  <a:lnTo>
                    <a:pt x="886" y="125"/>
                  </a:lnTo>
                  <a:lnTo>
                    <a:pt x="871" y="117"/>
                  </a:lnTo>
                  <a:lnTo>
                    <a:pt x="856" y="113"/>
                  </a:lnTo>
                  <a:lnTo>
                    <a:pt x="837" y="113"/>
                  </a:lnTo>
                  <a:lnTo>
                    <a:pt x="815" y="121"/>
                  </a:lnTo>
                  <a:lnTo>
                    <a:pt x="792" y="136"/>
                  </a:lnTo>
                  <a:lnTo>
                    <a:pt x="785" y="147"/>
                  </a:lnTo>
                  <a:lnTo>
                    <a:pt x="777" y="155"/>
                  </a:lnTo>
                  <a:lnTo>
                    <a:pt x="766" y="166"/>
                  </a:lnTo>
                  <a:lnTo>
                    <a:pt x="751" y="174"/>
                  </a:lnTo>
                  <a:lnTo>
                    <a:pt x="735" y="177"/>
                  </a:lnTo>
                  <a:lnTo>
                    <a:pt x="720" y="170"/>
                  </a:lnTo>
                  <a:lnTo>
                    <a:pt x="702" y="151"/>
                  </a:lnTo>
                  <a:lnTo>
                    <a:pt x="675" y="117"/>
                  </a:lnTo>
                  <a:lnTo>
                    <a:pt x="660" y="98"/>
                  </a:lnTo>
                  <a:lnTo>
                    <a:pt x="652" y="91"/>
                  </a:lnTo>
                  <a:lnTo>
                    <a:pt x="637" y="83"/>
                  </a:lnTo>
                  <a:lnTo>
                    <a:pt x="607" y="64"/>
                  </a:lnTo>
                  <a:lnTo>
                    <a:pt x="581" y="38"/>
                  </a:lnTo>
                  <a:lnTo>
                    <a:pt x="569" y="27"/>
                  </a:lnTo>
                  <a:lnTo>
                    <a:pt x="569" y="11"/>
                  </a:lnTo>
                  <a:lnTo>
                    <a:pt x="566" y="8"/>
                  </a:lnTo>
                  <a:lnTo>
                    <a:pt x="554" y="0"/>
                  </a:lnTo>
                  <a:lnTo>
                    <a:pt x="543" y="0"/>
                  </a:lnTo>
                  <a:lnTo>
                    <a:pt x="536" y="0"/>
                  </a:lnTo>
                  <a:lnTo>
                    <a:pt x="520" y="4"/>
                  </a:lnTo>
                  <a:lnTo>
                    <a:pt x="509" y="11"/>
                  </a:lnTo>
                  <a:lnTo>
                    <a:pt x="490" y="19"/>
                  </a:lnTo>
                  <a:lnTo>
                    <a:pt x="475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7"/>
                  </a:lnTo>
                  <a:lnTo>
                    <a:pt x="411" y="23"/>
                  </a:lnTo>
                  <a:lnTo>
                    <a:pt x="400" y="15"/>
                  </a:lnTo>
                  <a:lnTo>
                    <a:pt x="392" y="8"/>
                  </a:lnTo>
                  <a:lnTo>
                    <a:pt x="343" y="79"/>
                  </a:lnTo>
                  <a:lnTo>
                    <a:pt x="339" y="83"/>
                  </a:lnTo>
                  <a:lnTo>
                    <a:pt x="336" y="91"/>
                  </a:lnTo>
                  <a:lnTo>
                    <a:pt x="324" y="98"/>
                  </a:lnTo>
                  <a:lnTo>
                    <a:pt x="313" y="106"/>
                  </a:lnTo>
                  <a:lnTo>
                    <a:pt x="294" y="113"/>
                  </a:lnTo>
                  <a:lnTo>
                    <a:pt x="264" y="117"/>
                  </a:lnTo>
                  <a:lnTo>
                    <a:pt x="230" y="117"/>
                  </a:lnTo>
                  <a:lnTo>
                    <a:pt x="196" y="132"/>
                  </a:lnTo>
                  <a:lnTo>
                    <a:pt x="188" y="140"/>
                  </a:lnTo>
                  <a:lnTo>
                    <a:pt x="181" y="155"/>
                  </a:lnTo>
                  <a:lnTo>
                    <a:pt x="177" y="170"/>
                  </a:lnTo>
                  <a:lnTo>
                    <a:pt x="181" y="181"/>
                  </a:lnTo>
                  <a:lnTo>
                    <a:pt x="188" y="196"/>
                  </a:lnTo>
                  <a:lnTo>
                    <a:pt x="203" y="211"/>
                  </a:lnTo>
                  <a:lnTo>
                    <a:pt x="215" y="227"/>
                  </a:lnTo>
                  <a:lnTo>
                    <a:pt x="222" y="242"/>
                  </a:lnTo>
                  <a:lnTo>
                    <a:pt x="222" y="253"/>
                  </a:lnTo>
                  <a:lnTo>
                    <a:pt x="222" y="264"/>
                  </a:lnTo>
                  <a:lnTo>
                    <a:pt x="215" y="272"/>
                  </a:lnTo>
                  <a:lnTo>
                    <a:pt x="203" y="279"/>
                  </a:lnTo>
                  <a:lnTo>
                    <a:pt x="185" y="287"/>
                  </a:lnTo>
                  <a:lnTo>
                    <a:pt x="177" y="291"/>
                  </a:lnTo>
                  <a:lnTo>
                    <a:pt x="170" y="298"/>
                  </a:lnTo>
                  <a:lnTo>
                    <a:pt x="158" y="321"/>
                  </a:lnTo>
                  <a:lnTo>
                    <a:pt x="151" y="355"/>
                  </a:lnTo>
                  <a:lnTo>
                    <a:pt x="139" y="419"/>
                  </a:lnTo>
                  <a:lnTo>
                    <a:pt x="98" y="517"/>
                  </a:lnTo>
                  <a:lnTo>
                    <a:pt x="102" y="634"/>
                  </a:lnTo>
                  <a:lnTo>
                    <a:pt x="102" y="645"/>
                  </a:lnTo>
                  <a:lnTo>
                    <a:pt x="94" y="672"/>
                  </a:lnTo>
                  <a:lnTo>
                    <a:pt x="87" y="687"/>
                  </a:lnTo>
                  <a:lnTo>
                    <a:pt x="75" y="706"/>
                  </a:lnTo>
                  <a:lnTo>
                    <a:pt x="64" y="721"/>
                  </a:lnTo>
                  <a:lnTo>
                    <a:pt x="41" y="740"/>
                  </a:lnTo>
                  <a:lnTo>
                    <a:pt x="22" y="755"/>
                  </a:lnTo>
                  <a:lnTo>
                    <a:pt x="11" y="770"/>
                  </a:lnTo>
                  <a:lnTo>
                    <a:pt x="4" y="781"/>
                  </a:lnTo>
                  <a:lnTo>
                    <a:pt x="0" y="796"/>
                  </a:lnTo>
                  <a:lnTo>
                    <a:pt x="4" y="808"/>
                  </a:lnTo>
                  <a:lnTo>
                    <a:pt x="7" y="819"/>
                  </a:lnTo>
                  <a:lnTo>
                    <a:pt x="30" y="849"/>
                  </a:lnTo>
                  <a:lnTo>
                    <a:pt x="45" y="864"/>
                  </a:lnTo>
                  <a:lnTo>
                    <a:pt x="49" y="883"/>
                  </a:lnTo>
                  <a:lnTo>
                    <a:pt x="53" y="894"/>
                  </a:lnTo>
                  <a:lnTo>
                    <a:pt x="53" y="909"/>
                  </a:lnTo>
                  <a:lnTo>
                    <a:pt x="49" y="928"/>
                  </a:lnTo>
                  <a:lnTo>
                    <a:pt x="49" y="936"/>
                  </a:lnTo>
                  <a:lnTo>
                    <a:pt x="45" y="947"/>
                  </a:lnTo>
                  <a:lnTo>
                    <a:pt x="41" y="970"/>
                  </a:lnTo>
                  <a:lnTo>
                    <a:pt x="41" y="981"/>
                  </a:lnTo>
                  <a:lnTo>
                    <a:pt x="49" y="996"/>
                  </a:lnTo>
                  <a:lnTo>
                    <a:pt x="60" y="1008"/>
                  </a:lnTo>
                  <a:lnTo>
                    <a:pt x="79" y="1015"/>
                  </a:lnTo>
                  <a:lnTo>
                    <a:pt x="124" y="1030"/>
                  </a:lnTo>
                  <a:lnTo>
                    <a:pt x="162" y="1045"/>
                  </a:lnTo>
                  <a:lnTo>
                    <a:pt x="200" y="1060"/>
                  </a:lnTo>
                  <a:lnTo>
                    <a:pt x="245" y="1072"/>
                  </a:lnTo>
                  <a:lnTo>
                    <a:pt x="279" y="1068"/>
                  </a:lnTo>
                  <a:lnTo>
                    <a:pt x="305" y="1064"/>
                  </a:lnTo>
                  <a:lnTo>
                    <a:pt x="351" y="1072"/>
                  </a:lnTo>
                  <a:lnTo>
                    <a:pt x="354" y="1079"/>
                  </a:lnTo>
                  <a:lnTo>
                    <a:pt x="354" y="1087"/>
                  </a:lnTo>
                  <a:lnTo>
                    <a:pt x="358" y="1094"/>
                  </a:lnTo>
                  <a:lnTo>
                    <a:pt x="366" y="1098"/>
                  </a:lnTo>
                  <a:lnTo>
                    <a:pt x="377" y="1098"/>
                  </a:lnTo>
                  <a:lnTo>
                    <a:pt x="396" y="1091"/>
                  </a:lnTo>
                  <a:lnTo>
                    <a:pt x="407" y="1075"/>
                  </a:lnTo>
                  <a:lnTo>
                    <a:pt x="415" y="1068"/>
                  </a:lnTo>
                  <a:lnTo>
                    <a:pt x="419" y="1057"/>
                  </a:lnTo>
                  <a:lnTo>
                    <a:pt x="422" y="1041"/>
                  </a:lnTo>
                  <a:lnTo>
                    <a:pt x="434" y="1034"/>
                  </a:lnTo>
                  <a:lnTo>
                    <a:pt x="445" y="1026"/>
                  </a:lnTo>
                  <a:lnTo>
                    <a:pt x="456" y="1026"/>
                  </a:lnTo>
                  <a:lnTo>
                    <a:pt x="468" y="1026"/>
                  </a:lnTo>
                  <a:lnTo>
                    <a:pt x="475" y="1034"/>
                  </a:lnTo>
                  <a:lnTo>
                    <a:pt x="479" y="1045"/>
                  </a:lnTo>
                  <a:lnTo>
                    <a:pt x="475" y="1064"/>
                  </a:lnTo>
                  <a:lnTo>
                    <a:pt x="468" y="1072"/>
                  </a:lnTo>
                  <a:lnTo>
                    <a:pt x="456" y="1083"/>
                  </a:lnTo>
                  <a:lnTo>
                    <a:pt x="456" y="1094"/>
                  </a:lnTo>
                  <a:lnTo>
                    <a:pt x="456" y="1102"/>
                  </a:lnTo>
                  <a:lnTo>
                    <a:pt x="468" y="1113"/>
                  </a:lnTo>
                  <a:lnTo>
                    <a:pt x="486" y="1121"/>
                  </a:lnTo>
                  <a:lnTo>
                    <a:pt x="502" y="1124"/>
                  </a:lnTo>
                  <a:lnTo>
                    <a:pt x="528" y="1140"/>
                  </a:lnTo>
                  <a:lnTo>
                    <a:pt x="543" y="1151"/>
                  </a:lnTo>
                  <a:lnTo>
                    <a:pt x="558" y="1162"/>
                  </a:lnTo>
                  <a:lnTo>
                    <a:pt x="569" y="1177"/>
                  </a:lnTo>
                  <a:lnTo>
                    <a:pt x="577" y="1196"/>
                  </a:lnTo>
                  <a:lnTo>
                    <a:pt x="585" y="1230"/>
                  </a:lnTo>
                  <a:lnTo>
                    <a:pt x="592" y="1241"/>
                  </a:lnTo>
                  <a:lnTo>
                    <a:pt x="600" y="1245"/>
                  </a:lnTo>
                  <a:lnTo>
                    <a:pt x="607" y="1249"/>
                  </a:lnTo>
                  <a:lnTo>
                    <a:pt x="615" y="1249"/>
                  </a:lnTo>
                  <a:lnTo>
                    <a:pt x="645" y="1234"/>
                  </a:lnTo>
                  <a:lnTo>
                    <a:pt x="683" y="1215"/>
                  </a:lnTo>
                  <a:lnTo>
                    <a:pt x="728" y="1196"/>
                  </a:lnTo>
                  <a:lnTo>
                    <a:pt x="777" y="1177"/>
                  </a:lnTo>
                  <a:lnTo>
                    <a:pt x="788" y="1174"/>
                  </a:lnTo>
                  <a:lnTo>
                    <a:pt x="796" y="1174"/>
                  </a:lnTo>
                  <a:lnTo>
                    <a:pt x="807" y="1170"/>
                  </a:lnTo>
                  <a:lnTo>
                    <a:pt x="818" y="1174"/>
                  </a:lnTo>
                  <a:lnTo>
                    <a:pt x="826" y="1185"/>
                  </a:lnTo>
                  <a:lnTo>
                    <a:pt x="826" y="1200"/>
                  </a:lnTo>
                  <a:lnTo>
                    <a:pt x="818" y="1226"/>
                  </a:lnTo>
                  <a:lnTo>
                    <a:pt x="811" y="1257"/>
                  </a:lnTo>
                  <a:lnTo>
                    <a:pt x="811" y="1275"/>
                  </a:lnTo>
                  <a:lnTo>
                    <a:pt x="815" y="1291"/>
                  </a:lnTo>
                  <a:lnTo>
                    <a:pt x="818" y="1298"/>
                  </a:lnTo>
                  <a:lnTo>
                    <a:pt x="826" y="1306"/>
                  </a:lnTo>
                  <a:lnTo>
                    <a:pt x="834" y="1306"/>
                  </a:lnTo>
                  <a:lnTo>
                    <a:pt x="841" y="1306"/>
                  </a:lnTo>
                  <a:lnTo>
                    <a:pt x="860" y="1336"/>
                  </a:lnTo>
                  <a:lnTo>
                    <a:pt x="883" y="1370"/>
                  </a:lnTo>
                  <a:lnTo>
                    <a:pt x="905" y="1415"/>
                  </a:lnTo>
                  <a:lnTo>
                    <a:pt x="909" y="1423"/>
                  </a:lnTo>
                  <a:lnTo>
                    <a:pt x="917" y="1411"/>
                  </a:lnTo>
                  <a:lnTo>
                    <a:pt x="924" y="1381"/>
                  </a:lnTo>
                  <a:lnTo>
                    <a:pt x="928" y="1366"/>
                  </a:lnTo>
                  <a:lnTo>
                    <a:pt x="928" y="1347"/>
                  </a:lnTo>
                  <a:lnTo>
                    <a:pt x="924" y="1328"/>
                  </a:lnTo>
                  <a:lnTo>
                    <a:pt x="913" y="1309"/>
                  </a:lnTo>
                  <a:lnTo>
                    <a:pt x="913" y="1306"/>
                  </a:lnTo>
                  <a:lnTo>
                    <a:pt x="917" y="1287"/>
                  </a:lnTo>
                  <a:lnTo>
                    <a:pt x="924" y="1279"/>
                  </a:lnTo>
                  <a:lnTo>
                    <a:pt x="932" y="1268"/>
                  </a:lnTo>
                  <a:lnTo>
                    <a:pt x="947" y="1260"/>
                  </a:lnTo>
                  <a:lnTo>
                    <a:pt x="966" y="1253"/>
                  </a:lnTo>
                  <a:lnTo>
                    <a:pt x="973" y="1249"/>
                  </a:lnTo>
                  <a:lnTo>
                    <a:pt x="985" y="1234"/>
                  </a:lnTo>
                  <a:lnTo>
                    <a:pt x="988" y="1223"/>
                  </a:lnTo>
                  <a:lnTo>
                    <a:pt x="988" y="1211"/>
                  </a:lnTo>
                  <a:lnTo>
                    <a:pt x="988" y="1200"/>
                  </a:lnTo>
                  <a:lnTo>
                    <a:pt x="981" y="1185"/>
                  </a:lnTo>
                  <a:lnTo>
                    <a:pt x="969" y="1166"/>
                  </a:lnTo>
                  <a:lnTo>
                    <a:pt x="962" y="1143"/>
                  </a:lnTo>
                  <a:lnTo>
                    <a:pt x="958" y="1117"/>
                  </a:lnTo>
                  <a:lnTo>
                    <a:pt x="954" y="1091"/>
                  </a:lnTo>
                  <a:lnTo>
                    <a:pt x="958" y="1064"/>
                  </a:lnTo>
                  <a:lnTo>
                    <a:pt x="966" y="1041"/>
                  </a:lnTo>
                  <a:lnTo>
                    <a:pt x="973" y="1026"/>
                  </a:lnTo>
                  <a:lnTo>
                    <a:pt x="981" y="1019"/>
                  </a:lnTo>
                  <a:lnTo>
                    <a:pt x="988" y="1019"/>
                  </a:lnTo>
                  <a:lnTo>
                    <a:pt x="996" y="1026"/>
                  </a:lnTo>
                  <a:lnTo>
                    <a:pt x="1000" y="1034"/>
                  </a:lnTo>
                  <a:lnTo>
                    <a:pt x="1011" y="1038"/>
                  </a:lnTo>
                  <a:lnTo>
                    <a:pt x="1022" y="1041"/>
                  </a:lnTo>
                  <a:lnTo>
                    <a:pt x="1034" y="1038"/>
                  </a:lnTo>
                  <a:lnTo>
                    <a:pt x="1045" y="1030"/>
                  </a:lnTo>
                  <a:lnTo>
                    <a:pt x="1056" y="1011"/>
                  </a:lnTo>
                  <a:lnTo>
                    <a:pt x="1132" y="860"/>
                  </a:lnTo>
                  <a:lnTo>
                    <a:pt x="1135" y="853"/>
                  </a:lnTo>
                  <a:lnTo>
                    <a:pt x="1147" y="845"/>
                  </a:lnTo>
                  <a:lnTo>
                    <a:pt x="1154" y="842"/>
                  </a:lnTo>
                  <a:lnTo>
                    <a:pt x="1169" y="842"/>
                  </a:lnTo>
                  <a:lnTo>
                    <a:pt x="1184" y="842"/>
                  </a:lnTo>
                  <a:lnTo>
                    <a:pt x="1207" y="849"/>
                  </a:lnTo>
                  <a:lnTo>
                    <a:pt x="1245" y="860"/>
                  </a:lnTo>
                  <a:lnTo>
                    <a:pt x="1264" y="860"/>
                  </a:lnTo>
                  <a:lnTo>
                    <a:pt x="1275" y="860"/>
                  </a:lnTo>
                  <a:lnTo>
                    <a:pt x="1286" y="853"/>
                  </a:lnTo>
                  <a:lnTo>
                    <a:pt x="1298" y="842"/>
                  </a:lnTo>
                  <a:lnTo>
                    <a:pt x="1301" y="819"/>
                  </a:lnTo>
                  <a:lnTo>
                    <a:pt x="1305" y="789"/>
                  </a:lnTo>
                  <a:lnTo>
                    <a:pt x="1309" y="728"/>
                  </a:lnTo>
                  <a:lnTo>
                    <a:pt x="1313" y="706"/>
                  </a:lnTo>
                  <a:lnTo>
                    <a:pt x="1317" y="687"/>
                  </a:lnTo>
                  <a:lnTo>
                    <a:pt x="1320" y="672"/>
                  </a:lnTo>
                  <a:lnTo>
                    <a:pt x="1332" y="660"/>
                  </a:lnTo>
                  <a:lnTo>
                    <a:pt x="1343" y="649"/>
                  </a:lnTo>
                  <a:lnTo>
                    <a:pt x="1358" y="634"/>
                  </a:lnTo>
                  <a:lnTo>
                    <a:pt x="1384" y="593"/>
                  </a:lnTo>
                  <a:lnTo>
                    <a:pt x="1403" y="547"/>
                  </a:lnTo>
                  <a:lnTo>
                    <a:pt x="1426" y="494"/>
                  </a:lnTo>
                  <a:lnTo>
                    <a:pt x="1445" y="434"/>
                  </a:lnTo>
                  <a:lnTo>
                    <a:pt x="1452" y="404"/>
                  </a:lnTo>
                  <a:lnTo>
                    <a:pt x="1452" y="374"/>
                  </a:lnTo>
                  <a:lnTo>
                    <a:pt x="1452" y="343"/>
                  </a:lnTo>
                  <a:lnTo>
                    <a:pt x="1449" y="317"/>
                  </a:lnTo>
                  <a:lnTo>
                    <a:pt x="1441" y="294"/>
                  </a:lnTo>
                  <a:lnTo>
                    <a:pt x="1426" y="276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7612" y="2513"/>
              <a:ext cx="3714" cy="3705"/>
            </a:xfrm>
            <a:custGeom>
              <a:avLst/>
              <a:gdLst>
                <a:gd name="T0" fmla="*/ 1735 w 1777"/>
                <a:gd name="T1" fmla="*/ 909 h 1773"/>
                <a:gd name="T2" fmla="*/ 1777 w 1777"/>
                <a:gd name="T3" fmla="*/ 864 h 1773"/>
                <a:gd name="T4" fmla="*/ 1766 w 1777"/>
                <a:gd name="T5" fmla="*/ 728 h 1773"/>
                <a:gd name="T6" fmla="*/ 1679 w 1777"/>
                <a:gd name="T7" fmla="*/ 701 h 1773"/>
                <a:gd name="T8" fmla="*/ 1505 w 1777"/>
                <a:gd name="T9" fmla="*/ 697 h 1773"/>
                <a:gd name="T10" fmla="*/ 1456 w 1777"/>
                <a:gd name="T11" fmla="*/ 675 h 1773"/>
                <a:gd name="T12" fmla="*/ 1479 w 1777"/>
                <a:gd name="T13" fmla="*/ 596 h 1773"/>
                <a:gd name="T14" fmla="*/ 1343 w 1777"/>
                <a:gd name="T15" fmla="*/ 320 h 1773"/>
                <a:gd name="T16" fmla="*/ 1309 w 1777"/>
                <a:gd name="T17" fmla="*/ 241 h 1773"/>
                <a:gd name="T18" fmla="*/ 1335 w 1777"/>
                <a:gd name="T19" fmla="*/ 86 h 1773"/>
                <a:gd name="T20" fmla="*/ 1256 w 1777"/>
                <a:gd name="T21" fmla="*/ 0 h 1773"/>
                <a:gd name="T22" fmla="*/ 1181 w 1777"/>
                <a:gd name="T23" fmla="*/ 37 h 1773"/>
                <a:gd name="T24" fmla="*/ 1132 w 1777"/>
                <a:gd name="T25" fmla="*/ 26 h 1773"/>
                <a:gd name="T26" fmla="*/ 1068 w 1777"/>
                <a:gd name="T27" fmla="*/ 71 h 1773"/>
                <a:gd name="T28" fmla="*/ 988 w 1777"/>
                <a:gd name="T29" fmla="*/ 60 h 1773"/>
                <a:gd name="T30" fmla="*/ 992 w 1777"/>
                <a:gd name="T31" fmla="*/ 124 h 1773"/>
                <a:gd name="T32" fmla="*/ 1007 w 1777"/>
                <a:gd name="T33" fmla="*/ 196 h 1773"/>
                <a:gd name="T34" fmla="*/ 886 w 1777"/>
                <a:gd name="T35" fmla="*/ 252 h 1773"/>
                <a:gd name="T36" fmla="*/ 739 w 1777"/>
                <a:gd name="T37" fmla="*/ 339 h 1773"/>
                <a:gd name="T38" fmla="*/ 626 w 1777"/>
                <a:gd name="T39" fmla="*/ 377 h 1773"/>
                <a:gd name="T40" fmla="*/ 585 w 1777"/>
                <a:gd name="T41" fmla="*/ 448 h 1773"/>
                <a:gd name="T42" fmla="*/ 509 w 1777"/>
                <a:gd name="T43" fmla="*/ 501 h 1773"/>
                <a:gd name="T44" fmla="*/ 415 w 1777"/>
                <a:gd name="T45" fmla="*/ 392 h 1773"/>
                <a:gd name="T46" fmla="*/ 309 w 1777"/>
                <a:gd name="T47" fmla="*/ 441 h 1773"/>
                <a:gd name="T48" fmla="*/ 207 w 1777"/>
                <a:gd name="T49" fmla="*/ 543 h 1773"/>
                <a:gd name="T50" fmla="*/ 124 w 1777"/>
                <a:gd name="T51" fmla="*/ 656 h 1773"/>
                <a:gd name="T52" fmla="*/ 19 w 1777"/>
                <a:gd name="T53" fmla="*/ 705 h 1773"/>
                <a:gd name="T54" fmla="*/ 0 w 1777"/>
                <a:gd name="T55" fmla="*/ 773 h 1773"/>
                <a:gd name="T56" fmla="*/ 68 w 1777"/>
                <a:gd name="T57" fmla="*/ 830 h 1773"/>
                <a:gd name="T58" fmla="*/ 90 w 1777"/>
                <a:gd name="T59" fmla="*/ 928 h 1773"/>
                <a:gd name="T60" fmla="*/ 109 w 1777"/>
                <a:gd name="T61" fmla="*/ 980 h 1773"/>
                <a:gd name="T62" fmla="*/ 139 w 1777"/>
                <a:gd name="T63" fmla="*/ 1033 h 1773"/>
                <a:gd name="T64" fmla="*/ 56 w 1777"/>
                <a:gd name="T65" fmla="*/ 1173 h 1773"/>
                <a:gd name="T66" fmla="*/ 181 w 1777"/>
                <a:gd name="T67" fmla="*/ 1207 h 1773"/>
                <a:gd name="T68" fmla="*/ 222 w 1777"/>
                <a:gd name="T69" fmla="*/ 1184 h 1773"/>
                <a:gd name="T70" fmla="*/ 234 w 1777"/>
                <a:gd name="T71" fmla="*/ 1146 h 1773"/>
                <a:gd name="T72" fmla="*/ 362 w 1777"/>
                <a:gd name="T73" fmla="*/ 1211 h 1773"/>
                <a:gd name="T74" fmla="*/ 453 w 1777"/>
                <a:gd name="T75" fmla="*/ 1290 h 1773"/>
                <a:gd name="T76" fmla="*/ 505 w 1777"/>
                <a:gd name="T77" fmla="*/ 1358 h 1773"/>
                <a:gd name="T78" fmla="*/ 566 w 1777"/>
                <a:gd name="T79" fmla="*/ 1407 h 1773"/>
                <a:gd name="T80" fmla="*/ 588 w 1777"/>
                <a:gd name="T81" fmla="*/ 1501 h 1773"/>
                <a:gd name="T82" fmla="*/ 686 w 1777"/>
                <a:gd name="T83" fmla="*/ 1494 h 1773"/>
                <a:gd name="T84" fmla="*/ 788 w 1777"/>
                <a:gd name="T85" fmla="*/ 1580 h 1773"/>
                <a:gd name="T86" fmla="*/ 864 w 1777"/>
                <a:gd name="T87" fmla="*/ 1599 h 1773"/>
                <a:gd name="T88" fmla="*/ 920 w 1777"/>
                <a:gd name="T89" fmla="*/ 1697 h 1773"/>
                <a:gd name="T90" fmla="*/ 1060 w 1777"/>
                <a:gd name="T91" fmla="*/ 1686 h 1773"/>
                <a:gd name="T92" fmla="*/ 1207 w 1777"/>
                <a:gd name="T93" fmla="*/ 1690 h 1773"/>
                <a:gd name="T94" fmla="*/ 1377 w 1777"/>
                <a:gd name="T95" fmla="*/ 1773 h 1773"/>
                <a:gd name="T96" fmla="*/ 1392 w 1777"/>
                <a:gd name="T97" fmla="*/ 1735 h 1773"/>
                <a:gd name="T98" fmla="*/ 1309 w 1777"/>
                <a:gd name="T99" fmla="*/ 1701 h 1773"/>
                <a:gd name="T100" fmla="*/ 1283 w 1777"/>
                <a:gd name="T101" fmla="*/ 1614 h 1773"/>
                <a:gd name="T102" fmla="*/ 1305 w 1777"/>
                <a:gd name="T103" fmla="*/ 1554 h 1773"/>
                <a:gd name="T104" fmla="*/ 1298 w 1777"/>
                <a:gd name="T105" fmla="*/ 1365 h 1773"/>
                <a:gd name="T106" fmla="*/ 1362 w 1777"/>
                <a:gd name="T107" fmla="*/ 1226 h 1773"/>
                <a:gd name="T108" fmla="*/ 1403 w 1777"/>
                <a:gd name="T109" fmla="*/ 1162 h 1773"/>
                <a:gd name="T110" fmla="*/ 1464 w 1777"/>
                <a:gd name="T111" fmla="*/ 1105 h 1773"/>
                <a:gd name="T112" fmla="*/ 1547 w 1777"/>
                <a:gd name="T113" fmla="*/ 965 h 1773"/>
                <a:gd name="T114" fmla="*/ 1652 w 1777"/>
                <a:gd name="T115" fmla="*/ 1014 h 1773"/>
                <a:gd name="T116" fmla="*/ 1743 w 1777"/>
                <a:gd name="T117" fmla="*/ 977 h 17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777" h="1773">
                  <a:moveTo>
                    <a:pt x="1743" y="947"/>
                  </a:moveTo>
                  <a:lnTo>
                    <a:pt x="1743" y="947"/>
                  </a:lnTo>
                  <a:lnTo>
                    <a:pt x="1739" y="939"/>
                  </a:lnTo>
                  <a:lnTo>
                    <a:pt x="1732" y="924"/>
                  </a:lnTo>
                  <a:lnTo>
                    <a:pt x="1732" y="916"/>
                  </a:lnTo>
                  <a:lnTo>
                    <a:pt x="1735" y="909"/>
                  </a:lnTo>
                  <a:lnTo>
                    <a:pt x="1743" y="901"/>
                  </a:lnTo>
                  <a:lnTo>
                    <a:pt x="1754" y="894"/>
                  </a:lnTo>
                  <a:lnTo>
                    <a:pt x="1769" y="886"/>
                  </a:lnTo>
                  <a:lnTo>
                    <a:pt x="1777" y="875"/>
                  </a:lnTo>
                  <a:lnTo>
                    <a:pt x="1777" y="864"/>
                  </a:lnTo>
                  <a:lnTo>
                    <a:pt x="1777" y="852"/>
                  </a:lnTo>
                  <a:lnTo>
                    <a:pt x="1766" y="833"/>
                  </a:lnTo>
                  <a:lnTo>
                    <a:pt x="1762" y="822"/>
                  </a:lnTo>
                  <a:lnTo>
                    <a:pt x="1766" y="728"/>
                  </a:lnTo>
                  <a:lnTo>
                    <a:pt x="1747" y="735"/>
                  </a:lnTo>
                  <a:lnTo>
                    <a:pt x="1732" y="735"/>
                  </a:lnTo>
                  <a:lnTo>
                    <a:pt x="1720" y="731"/>
                  </a:lnTo>
                  <a:lnTo>
                    <a:pt x="1709" y="728"/>
                  </a:lnTo>
                  <a:lnTo>
                    <a:pt x="1679" y="701"/>
                  </a:lnTo>
                  <a:lnTo>
                    <a:pt x="1664" y="694"/>
                  </a:lnTo>
                  <a:lnTo>
                    <a:pt x="1618" y="694"/>
                  </a:lnTo>
                  <a:lnTo>
                    <a:pt x="1505" y="697"/>
                  </a:lnTo>
                  <a:lnTo>
                    <a:pt x="1486" y="694"/>
                  </a:lnTo>
                  <a:lnTo>
                    <a:pt x="1471" y="690"/>
                  </a:lnTo>
                  <a:lnTo>
                    <a:pt x="1464" y="682"/>
                  </a:lnTo>
                  <a:lnTo>
                    <a:pt x="1460" y="679"/>
                  </a:lnTo>
                  <a:lnTo>
                    <a:pt x="1456" y="675"/>
                  </a:lnTo>
                  <a:lnTo>
                    <a:pt x="1456" y="667"/>
                  </a:lnTo>
                  <a:lnTo>
                    <a:pt x="1464" y="652"/>
                  </a:lnTo>
                  <a:lnTo>
                    <a:pt x="1479" y="611"/>
                  </a:lnTo>
                  <a:lnTo>
                    <a:pt x="1479" y="596"/>
                  </a:lnTo>
                  <a:lnTo>
                    <a:pt x="1471" y="577"/>
                  </a:lnTo>
                  <a:lnTo>
                    <a:pt x="1464" y="550"/>
                  </a:lnTo>
                  <a:lnTo>
                    <a:pt x="1430" y="441"/>
                  </a:lnTo>
                  <a:lnTo>
                    <a:pt x="1411" y="392"/>
                  </a:lnTo>
                  <a:lnTo>
                    <a:pt x="1403" y="373"/>
                  </a:lnTo>
                  <a:lnTo>
                    <a:pt x="1343" y="320"/>
                  </a:lnTo>
                  <a:lnTo>
                    <a:pt x="1335" y="313"/>
                  </a:lnTo>
                  <a:lnTo>
                    <a:pt x="1328" y="301"/>
                  </a:lnTo>
                  <a:lnTo>
                    <a:pt x="1320" y="286"/>
                  </a:lnTo>
                  <a:lnTo>
                    <a:pt x="1313" y="264"/>
                  </a:lnTo>
                  <a:lnTo>
                    <a:pt x="1309" y="241"/>
                  </a:lnTo>
                  <a:lnTo>
                    <a:pt x="1313" y="211"/>
                  </a:lnTo>
                  <a:lnTo>
                    <a:pt x="1320" y="177"/>
                  </a:lnTo>
                  <a:lnTo>
                    <a:pt x="1328" y="147"/>
                  </a:lnTo>
                  <a:lnTo>
                    <a:pt x="1332" y="113"/>
                  </a:lnTo>
                  <a:lnTo>
                    <a:pt x="1335" y="86"/>
                  </a:lnTo>
                  <a:lnTo>
                    <a:pt x="1332" y="64"/>
                  </a:lnTo>
                  <a:lnTo>
                    <a:pt x="1320" y="41"/>
                  </a:lnTo>
                  <a:lnTo>
                    <a:pt x="1305" y="22"/>
                  </a:lnTo>
                  <a:lnTo>
                    <a:pt x="1283" y="11"/>
                  </a:lnTo>
                  <a:lnTo>
                    <a:pt x="1256" y="0"/>
                  </a:lnTo>
                  <a:lnTo>
                    <a:pt x="1230" y="18"/>
                  </a:lnTo>
                  <a:lnTo>
                    <a:pt x="1215" y="33"/>
                  </a:lnTo>
                  <a:lnTo>
                    <a:pt x="1203" y="37"/>
                  </a:lnTo>
                  <a:lnTo>
                    <a:pt x="1188" y="37"/>
                  </a:lnTo>
                  <a:lnTo>
                    <a:pt x="1181" y="37"/>
                  </a:lnTo>
                  <a:lnTo>
                    <a:pt x="1173" y="33"/>
                  </a:lnTo>
                  <a:lnTo>
                    <a:pt x="1158" y="26"/>
                  </a:lnTo>
                  <a:lnTo>
                    <a:pt x="1143" y="22"/>
                  </a:lnTo>
                  <a:lnTo>
                    <a:pt x="1132" y="26"/>
                  </a:lnTo>
                  <a:lnTo>
                    <a:pt x="1113" y="41"/>
                  </a:lnTo>
                  <a:lnTo>
                    <a:pt x="1086" y="56"/>
                  </a:lnTo>
                  <a:lnTo>
                    <a:pt x="1079" y="64"/>
                  </a:lnTo>
                  <a:lnTo>
                    <a:pt x="1071" y="67"/>
                  </a:lnTo>
                  <a:lnTo>
                    <a:pt x="1068" y="71"/>
                  </a:lnTo>
                  <a:lnTo>
                    <a:pt x="1049" y="67"/>
                  </a:lnTo>
                  <a:lnTo>
                    <a:pt x="1037" y="60"/>
                  </a:lnTo>
                  <a:lnTo>
                    <a:pt x="1026" y="56"/>
                  </a:lnTo>
                  <a:lnTo>
                    <a:pt x="988" y="60"/>
                  </a:lnTo>
                  <a:lnTo>
                    <a:pt x="985" y="64"/>
                  </a:lnTo>
                  <a:lnTo>
                    <a:pt x="977" y="71"/>
                  </a:lnTo>
                  <a:lnTo>
                    <a:pt x="977" y="79"/>
                  </a:lnTo>
                  <a:lnTo>
                    <a:pt x="977" y="90"/>
                  </a:lnTo>
                  <a:lnTo>
                    <a:pt x="981" y="101"/>
                  </a:lnTo>
                  <a:lnTo>
                    <a:pt x="992" y="124"/>
                  </a:lnTo>
                  <a:lnTo>
                    <a:pt x="1003" y="143"/>
                  </a:lnTo>
                  <a:lnTo>
                    <a:pt x="1011" y="158"/>
                  </a:lnTo>
                  <a:lnTo>
                    <a:pt x="1015" y="173"/>
                  </a:lnTo>
                  <a:lnTo>
                    <a:pt x="1011" y="184"/>
                  </a:lnTo>
                  <a:lnTo>
                    <a:pt x="1007" y="196"/>
                  </a:lnTo>
                  <a:lnTo>
                    <a:pt x="1000" y="203"/>
                  </a:lnTo>
                  <a:lnTo>
                    <a:pt x="988" y="211"/>
                  </a:lnTo>
                  <a:lnTo>
                    <a:pt x="973" y="215"/>
                  </a:lnTo>
                  <a:lnTo>
                    <a:pt x="932" y="230"/>
                  </a:lnTo>
                  <a:lnTo>
                    <a:pt x="886" y="252"/>
                  </a:lnTo>
                  <a:lnTo>
                    <a:pt x="864" y="267"/>
                  </a:lnTo>
                  <a:lnTo>
                    <a:pt x="849" y="282"/>
                  </a:lnTo>
                  <a:lnTo>
                    <a:pt x="834" y="305"/>
                  </a:lnTo>
                  <a:lnTo>
                    <a:pt x="830" y="324"/>
                  </a:lnTo>
                  <a:lnTo>
                    <a:pt x="792" y="335"/>
                  </a:lnTo>
                  <a:lnTo>
                    <a:pt x="739" y="339"/>
                  </a:lnTo>
                  <a:lnTo>
                    <a:pt x="720" y="339"/>
                  </a:lnTo>
                  <a:lnTo>
                    <a:pt x="702" y="343"/>
                  </a:lnTo>
                  <a:lnTo>
                    <a:pt x="675" y="347"/>
                  </a:lnTo>
                  <a:lnTo>
                    <a:pt x="649" y="358"/>
                  </a:lnTo>
                  <a:lnTo>
                    <a:pt x="626" y="377"/>
                  </a:lnTo>
                  <a:lnTo>
                    <a:pt x="615" y="388"/>
                  </a:lnTo>
                  <a:lnTo>
                    <a:pt x="603" y="399"/>
                  </a:lnTo>
                  <a:lnTo>
                    <a:pt x="596" y="418"/>
                  </a:lnTo>
                  <a:lnTo>
                    <a:pt x="592" y="433"/>
                  </a:lnTo>
                  <a:lnTo>
                    <a:pt x="585" y="448"/>
                  </a:lnTo>
                  <a:lnTo>
                    <a:pt x="581" y="464"/>
                  </a:lnTo>
                  <a:lnTo>
                    <a:pt x="570" y="479"/>
                  </a:lnTo>
                  <a:lnTo>
                    <a:pt x="554" y="494"/>
                  </a:lnTo>
                  <a:lnTo>
                    <a:pt x="536" y="501"/>
                  </a:lnTo>
                  <a:lnTo>
                    <a:pt x="524" y="501"/>
                  </a:lnTo>
                  <a:lnTo>
                    <a:pt x="509" y="501"/>
                  </a:lnTo>
                  <a:lnTo>
                    <a:pt x="494" y="494"/>
                  </a:lnTo>
                  <a:lnTo>
                    <a:pt x="479" y="486"/>
                  </a:lnTo>
                  <a:lnTo>
                    <a:pt x="445" y="467"/>
                  </a:lnTo>
                  <a:lnTo>
                    <a:pt x="441" y="437"/>
                  </a:lnTo>
                  <a:lnTo>
                    <a:pt x="430" y="407"/>
                  </a:lnTo>
                  <a:lnTo>
                    <a:pt x="415" y="392"/>
                  </a:lnTo>
                  <a:lnTo>
                    <a:pt x="392" y="377"/>
                  </a:lnTo>
                  <a:lnTo>
                    <a:pt x="366" y="384"/>
                  </a:lnTo>
                  <a:lnTo>
                    <a:pt x="358" y="396"/>
                  </a:lnTo>
                  <a:lnTo>
                    <a:pt x="332" y="426"/>
                  </a:lnTo>
                  <a:lnTo>
                    <a:pt x="309" y="441"/>
                  </a:lnTo>
                  <a:lnTo>
                    <a:pt x="283" y="456"/>
                  </a:lnTo>
                  <a:lnTo>
                    <a:pt x="253" y="471"/>
                  </a:lnTo>
                  <a:lnTo>
                    <a:pt x="215" y="486"/>
                  </a:lnTo>
                  <a:lnTo>
                    <a:pt x="211" y="513"/>
                  </a:lnTo>
                  <a:lnTo>
                    <a:pt x="207" y="543"/>
                  </a:lnTo>
                  <a:lnTo>
                    <a:pt x="196" y="577"/>
                  </a:lnTo>
                  <a:lnTo>
                    <a:pt x="181" y="611"/>
                  </a:lnTo>
                  <a:lnTo>
                    <a:pt x="170" y="622"/>
                  </a:lnTo>
                  <a:lnTo>
                    <a:pt x="154" y="637"/>
                  </a:lnTo>
                  <a:lnTo>
                    <a:pt x="139" y="648"/>
                  </a:lnTo>
                  <a:lnTo>
                    <a:pt x="124" y="656"/>
                  </a:lnTo>
                  <a:lnTo>
                    <a:pt x="102" y="660"/>
                  </a:lnTo>
                  <a:lnTo>
                    <a:pt x="79" y="660"/>
                  </a:lnTo>
                  <a:lnTo>
                    <a:pt x="68" y="660"/>
                  </a:lnTo>
                  <a:lnTo>
                    <a:pt x="60" y="705"/>
                  </a:lnTo>
                  <a:lnTo>
                    <a:pt x="34" y="705"/>
                  </a:lnTo>
                  <a:lnTo>
                    <a:pt x="19" y="705"/>
                  </a:lnTo>
                  <a:lnTo>
                    <a:pt x="7" y="709"/>
                  </a:lnTo>
                  <a:lnTo>
                    <a:pt x="7" y="731"/>
                  </a:lnTo>
                  <a:lnTo>
                    <a:pt x="4" y="747"/>
                  </a:lnTo>
                  <a:lnTo>
                    <a:pt x="0" y="758"/>
                  </a:lnTo>
                  <a:lnTo>
                    <a:pt x="0" y="773"/>
                  </a:lnTo>
                  <a:lnTo>
                    <a:pt x="4" y="784"/>
                  </a:lnTo>
                  <a:lnTo>
                    <a:pt x="15" y="792"/>
                  </a:lnTo>
                  <a:lnTo>
                    <a:pt x="34" y="796"/>
                  </a:lnTo>
                  <a:lnTo>
                    <a:pt x="60" y="788"/>
                  </a:lnTo>
                  <a:lnTo>
                    <a:pt x="68" y="799"/>
                  </a:lnTo>
                  <a:lnTo>
                    <a:pt x="68" y="830"/>
                  </a:lnTo>
                  <a:lnTo>
                    <a:pt x="79" y="848"/>
                  </a:lnTo>
                  <a:lnTo>
                    <a:pt x="94" y="871"/>
                  </a:lnTo>
                  <a:lnTo>
                    <a:pt x="105" y="882"/>
                  </a:lnTo>
                  <a:lnTo>
                    <a:pt x="98" y="894"/>
                  </a:lnTo>
                  <a:lnTo>
                    <a:pt x="90" y="928"/>
                  </a:lnTo>
                  <a:lnTo>
                    <a:pt x="87" y="943"/>
                  </a:lnTo>
                  <a:lnTo>
                    <a:pt x="87" y="962"/>
                  </a:lnTo>
                  <a:lnTo>
                    <a:pt x="94" y="973"/>
                  </a:lnTo>
                  <a:lnTo>
                    <a:pt x="102" y="977"/>
                  </a:lnTo>
                  <a:lnTo>
                    <a:pt x="109" y="980"/>
                  </a:lnTo>
                  <a:lnTo>
                    <a:pt x="128" y="988"/>
                  </a:lnTo>
                  <a:lnTo>
                    <a:pt x="139" y="996"/>
                  </a:lnTo>
                  <a:lnTo>
                    <a:pt x="147" y="999"/>
                  </a:lnTo>
                  <a:lnTo>
                    <a:pt x="147" y="1011"/>
                  </a:lnTo>
                  <a:lnTo>
                    <a:pt x="147" y="1022"/>
                  </a:lnTo>
                  <a:lnTo>
                    <a:pt x="139" y="1033"/>
                  </a:lnTo>
                  <a:lnTo>
                    <a:pt x="121" y="1067"/>
                  </a:lnTo>
                  <a:lnTo>
                    <a:pt x="68" y="1139"/>
                  </a:lnTo>
                  <a:lnTo>
                    <a:pt x="41" y="1173"/>
                  </a:lnTo>
                  <a:lnTo>
                    <a:pt x="56" y="1173"/>
                  </a:lnTo>
                  <a:lnTo>
                    <a:pt x="90" y="1177"/>
                  </a:lnTo>
                  <a:lnTo>
                    <a:pt x="132" y="1184"/>
                  </a:lnTo>
                  <a:lnTo>
                    <a:pt x="151" y="1188"/>
                  </a:lnTo>
                  <a:lnTo>
                    <a:pt x="166" y="1199"/>
                  </a:lnTo>
                  <a:lnTo>
                    <a:pt x="181" y="1207"/>
                  </a:lnTo>
                  <a:lnTo>
                    <a:pt x="192" y="1211"/>
                  </a:lnTo>
                  <a:lnTo>
                    <a:pt x="204" y="1214"/>
                  </a:lnTo>
                  <a:lnTo>
                    <a:pt x="211" y="1211"/>
                  </a:lnTo>
                  <a:lnTo>
                    <a:pt x="215" y="1203"/>
                  </a:lnTo>
                  <a:lnTo>
                    <a:pt x="219" y="1196"/>
                  </a:lnTo>
                  <a:lnTo>
                    <a:pt x="222" y="1184"/>
                  </a:lnTo>
                  <a:lnTo>
                    <a:pt x="219" y="1169"/>
                  </a:lnTo>
                  <a:lnTo>
                    <a:pt x="219" y="1162"/>
                  </a:lnTo>
                  <a:lnTo>
                    <a:pt x="222" y="1158"/>
                  </a:lnTo>
                  <a:lnTo>
                    <a:pt x="226" y="1150"/>
                  </a:lnTo>
                  <a:lnTo>
                    <a:pt x="234" y="1146"/>
                  </a:lnTo>
                  <a:lnTo>
                    <a:pt x="245" y="1146"/>
                  </a:lnTo>
                  <a:lnTo>
                    <a:pt x="260" y="1150"/>
                  </a:lnTo>
                  <a:lnTo>
                    <a:pt x="283" y="1162"/>
                  </a:lnTo>
                  <a:lnTo>
                    <a:pt x="328" y="1192"/>
                  </a:lnTo>
                  <a:lnTo>
                    <a:pt x="362" y="1211"/>
                  </a:lnTo>
                  <a:lnTo>
                    <a:pt x="392" y="1226"/>
                  </a:lnTo>
                  <a:lnTo>
                    <a:pt x="404" y="1229"/>
                  </a:lnTo>
                  <a:lnTo>
                    <a:pt x="422" y="1248"/>
                  </a:lnTo>
                  <a:lnTo>
                    <a:pt x="441" y="1275"/>
                  </a:lnTo>
                  <a:lnTo>
                    <a:pt x="453" y="1290"/>
                  </a:lnTo>
                  <a:lnTo>
                    <a:pt x="460" y="1309"/>
                  </a:lnTo>
                  <a:lnTo>
                    <a:pt x="468" y="1324"/>
                  </a:lnTo>
                  <a:lnTo>
                    <a:pt x="479" y="1339"/>
                  </a:lnTo>
                  <a:lnTo>
                    <a:pt x="490" y="1350"/>
                  </a:lnTo>
                  <a:lnTo>
                    <a:pt x="505" y="1358"/>
                  </a:lnTo>
                  <a:lnTo>
                    <a:pt x="532" y="1369"/>
                  </a:lnTo>
                  <a:lnTo>
                    <a:pt x="543" y="1373"/>
                  </a:lnTo>
                  <a:lnTo>
                    <a:pt x="551" y="1380"/>
                  </a:lnTo>
                  <a:lnTo>
                    <a:pt x="562" y="1395"/>
                  </a:lnTo>
                  <a:lnTo>
                    <a:pt x="566" y="1407"/>
                  </a:lnTo>
                  <a:lnTo>
                    <a:pt x="566" y="1418"/>
                  </a:lnTo>
                  <a:lnTo>
                    <a:pt x="566" y="1429"/>
                  </a:lnTo>
                  <a:lnTo>
                    <a:pt x="558" y="1445"/>
                  </a:lnTo>
                  <a:lnTo>
                    <a:pt x="554" y="1501"/>
                  </a:lnTo>
                  <a:lnTo>
                    <a:pt x="588" y="1501"/>
                  </a:lnTo>
                  <a:lnTo>
                    <a:pt x="611" y="1501"/>
                  </a:lnTo>
                  <a:lnTo>
                    <a:pt x="626" y="1497"/>
                  </a:lnTo>
                  <a:lnTo>
                    <a:pt x="641" y="1494"/>
                  </a:lnTo>
                  <a:lnTo>
                    <a:pt x="660" y="1494"/>
                  </a:lnTo>
                  <a:lnTo>
                    <a:pt x="686" y="1494"/>
                  </a:lnTo>
                  <a:lnTo>
                    <a:pt x="736" y="1546"/>
                  </a:lnTo>
                  <a:lnTo>
                    <a:pt x="739" y="1554"/>
                  </a:lnTo>
                  <a:lnTo>
                    <a:pt x="751" y="1561"/>
                  </a:lnTo>
                  <a:lnTo>
                    <a:pt x="773" y="1577"/>
                  </a:lnTo>
                  <a:lnTo>
                    <a:pt x="788" y="1580"/>
                  </a:lnTo>
                  <a:lnTo>
                    <a:pt x="807" y="1580"/>
                  </a:lnTo>
                  <a:lnTo>
                    <a:pt x="826" y="1584"/>
                  </a:lnTo>
                  <a:lnTo>
                    <a:pt x="841" y="1588"/>
                  </a:lnTo>
                  <a:lnTo>
                    <a:pt x="853" y="1592"/>
                  </a:lnTo>
                  <a:lnTo>
                    <a:pt x="864" y="1599"/>
                  </a:lnTo>
                  <a:lnTo>
                    <a:pt x="879" y="1618"/>
                  </a:lnTo>
                  <a:lnTo>
                    <a:pt x="890" y="1641"/>
                  </a:lnTo>
                  <a:lnTo>
                    <a:pt x="902" y="1667"/>
                  </a:lnTo>
                  <a:lnTo>
                    <a:pt x="909" y="1682"/>
                  </a:lnTo>
                  <a:lnTo>
                    <a:pt x="920" y="1697"/>
                  </a:lnTo>
                  <a:lnTo>
                    <a:pt x="936" y="1709"/>
                  </a:lnTo>
                  <a:lnTo>
                    <a:pt x="954" y="1716"/>
                  </a:lnTo>
                  <a:lnTo>
                    <a:pt x="977" y="1716"/>
                  </a:lnTo>
                  <a:lnTo>
                    <a:pt x="1003" y="1709"/>
                  </a:lnTo>
                  <a:lnTo>
                    <a:pt x="1060" y="1686"/>
                  </a:lnTo>
                  <a:lnTo>
                    <a:pt x="1086" y="1678"/>
                  </a:lnTo>
                  <a:lnTo>
                    <a:pt x="1113" y="1675"/>
                  </a:lnTo>
                  <a:lnTo>
                    <a:pt x="1135" y="1671"/>
                  </a:lnTo>
                  <a:lnTo>
                    <a:pt x="1162" y="1675"/>
                  </a:lnTo>
                  <a:lnTo>
                    <a:pt x="1185" y="1678"/>
                  </a:lnTo>
                  <a:lnTo>
                    <a:pt x="1207" y="1690"/>
                  </a:lnTo>
                  <a:lnTo>
                    <a:pt x="1252" y="1720"/>
                  </a:lnTo>
                  <a:lnTo>
                    <a:pt x="1305" y="1754"/>
                  </a:lnTo>
                  <a:lnTo>
                    <a:pt x="1332" y="1765"/>
                  </a:lnTo>
                  <a:lnTo>
                    <a:pt x="1354" y="1773"/>
                  </a:lnTo>
                  <a:lnTo>
                    <a:pt x="1377" y="1773"/>
                  </a:lnTo>
                  <a:lnTo>
                    <a:pt x="1385" y="1769"/>
                  </a:lnTo>
                  <a:lnTo>
                    <a:pt x="1392" y="1761"/>
                  </a:lnTo>
                  <a:lnTo>
                    <a:pt x="1392" y="1754"/>
                  </a:lnTo>
                  <a:lnTo>
                    <a:pt x="1392" y="1746"/>
                  </a:lnTo>
                  <a:lnTo>
                    <a:pt x="1392" y="1735"/>
                  </a:lnTo>
                  <a:lnTo>
                    <a:pt x="1385" y="1724"/>
                  </a:lnTo>
                  <a:lnTo>
                    <a:pt x="1373" y="1716"/>
                  </a:lnTo>
                  <a:lnTo>
                    <a:pt x="1358" y="1709"/>
                  </a:lnTo>
                  <a:lnTo>
                    <a:pt x="1332" y="1705"/>
                  </a:lnTo>
                  <a:lnTo>
                    <a:pt x="1309" y="1701"/>
                  </a:lnTo>
                  <a:lnTo>
                    <a:pt x="1290" y="1694"/>
                  </a:lnTo>
                  <a:lnTo>
                    <a:pt x="1279" y="1678"/>
                  </a:lnTo>
                  <a:lnTo>
                    <a:pt x="1275" y="1663"/>
                  </a:lnTo>
                  <a:lnTo>
                    <a:pt x="1271" y="1648"/>
                  </a:lnTo>
                  <a:lnTo>
                    <a:pt x="1275" y="1633"/>
                  </a:lnTo>
                  <a:lnTo>
                    <a:pt x="1283" y="1614"/>
                  </a:lnTo>
                  <a:lnTo>
                    <a:pt x="1290" y="1603"/>
                  </a:lnTo>
                  <a:lnTo>
                    <a:pt x="1298" y="1588"/>
                  </a:lnTo>
                  <a:lnTo>
                    <a:pt x="1305" y="1577"/>
                  </a:lnTo>
                  <a:lnTo>
                    <a:pt x="1305" y="1565"/>
                  </a:lnTo>
                  <a:lnTo>
                    <a:pt x="1305" y="1554"/>
                  </a:lnTo>
                  <a:lnTo>
                    <a:pt x="1302" y="1531"/>
                  </a:lnTo>
                  <a:lnTo>
                    <a:pt x="1294" y="1505"/>
                  </a:lnTo>
                  <a:lnTo>
                    <a:pt x="1290" y="1467"/>
                  </a:lnTo>
                  <a:lnTo>
                    <a:pt x="1294" y="1414"/>
                  </a:lnTo>
                  <a:lnTo>
                    <a:pt x="1298" y="1365"/>
                  </a:lnTo>
                  <a:lnTo>
                    <a:pt x="1313" y="1320"/>
                  </a:lnTo>
                  <a:lnTo>
                    <a:pt x="1328" y="1286"/>
                  </a:lnTo>
                  <a:lnTo>
                    <a:pt x="1339" y="1260"/>
                  </a:lnTo>
                  <a:lnTo>
                    <a:pt x="1351" y="1245"/>
                  </a:lnTo>
                  <a:lnTo>
                    <a:pt x="1362" y="1226"/>
                  </a:lnTo>
                  <a:lnTo>
                    <a:pt x="1366" y="1214"/>
                  </a:lnTo>
                  <a:lnTo>
                    <a:pt x="1373" y="1192"/>
                  </a:lnTo>
                  <a:lnTo>
                    <a:pt x="1381" y="1180"/>
                  </a:lnTo>
                  <a:lnTo>
                    <a:pt x="1392" y="1169"/>
                  </a:lnTo>
                  <a:lnTo>
                    <a:pt x="1403" y="1162"/>
                  </a:lnTo>
                  <a:lnTo>
                    <a:pt x="1422" y="1154"/>
                  </a:lnTo>
                  <a:lnTo>
                    <a:pt x="1437" y="1139"/>
                  </a:lnTo>
                  <a:lnTo>
                    <a:pt x="1452" y="1124"/>
                  </a:lnTo>
                  <a:lnTo>
                    <a:pt x="1464" y="1105"/>
                  </a:lnTo>
                  <a:lnTo>
                    <a:pt x="1471" y="1094"/>
                  </a:lnTo>
                  <a:lnTo>
                    <a:pt x="1479" y="1086"/>
                  </a:lnTo>
                  <a:lnTo>
                    <a:pt x="1498" y="1075"/>
                  </a:lnTo>
                  <a:lnTo>
                    <a:pt x="1520" y="1067"/>
                  </a:lnTo>
                  <a:lnTo>
                    <a:pt x="1539" y="1003"/>
                  </a:lnTo>
                  <a:lnTo>
                    <a:pt x="1547" y="965"/>
                  </a:lnTo>
                  <a:lnTo>
                    <a:pt x="1562" y="962"/>
                  </a:lnTo>
                  <a:lnTo>
                    <a:pt x="1581" y="977"/>
                  </a:lnTo>
                  <a:lnTo>
                    <a:pt x="1600" y="1003"/>
                  </a:lnTo>
                  <a:lnTo>
                    <a:pt x="1626" y="1011"/>
                  </a:lnTo>
                  <a:lnTo>
                    <a:pt x="1652" y="1014"/>
                  </a:lnTo>
                  <a:lnTo>
                    <a:pt x="1679" y="1014"/>
                  </a:lnTo>
                  <a:lnTo>
                    <a:pt x="1709" y="1011"/>
                  </a:lnTo>
                  <a:lnTo>
                    <a:pt x="1720" y="1003"/>
                  </a:lnTo>
                  <a:lnTo>
                    <a:pt x="1732" y="999"/>
                  </a:lnTo>
                  <a:lnTo>
                    <a:pt x="1739" y="988"/>
                  </a:lnTo>
                  <a:lnTo>
                    <a:pt x="1743" y="977"/>
                  </a:lnTo>
                  <a:lnTo>
                    <a:pt x="1747" y="965"/>
                  </a:lnTo>
                  <a:lnTo>
                    <a:pt x="1743" y="947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10268" y="3529"/>
              <a:ext cx="3051" cy="2690"/>
            </a:xfrm>
            <a:custGeom>
              <a:avLst/>
              <a:gdLst>
                <a:gd name="T0" fmla="*/ 1449 w 1460"/>
                <a:gd name="T1" fmla="*/ 257 h 1287"/>
                <a:gd name="T2" fmla="*/ 1377 w 1460"/>
                <a:gd name="T3" fmla="*/ 189 h 1287"/>
                <a:gd name="T4" fmla="*/ 1306 w 1460"/>
                <a:gd name="T5" fmla="*/ 162 h 1287"/>
                <a:gd name="T6" fmla="*/ 1219 w 1460"/>
                <a:gd name="T7" fmla="*/ 162 h 1287"/>
                <a:gd name="T8" fmla="*/ 1144 w 1460"/>
                <a:gd name="T9" fmla="*/ 234 h 1287"/>
                <a:gd name="T10" fmla="*/ 1087 w 1460"/>
                <a:gd name="T11" fmla="*/ 223 h 1287"/>
                <a:gd name="T12" fmla="*/ 951 w 1460"/>
                <a:gd name="T13" fmla="*/ 313 h 1287"/>
                <a:gd name="T14" fmla="*/ 868 w 1460"/>
                <a:gd name="T15" fmla="*/ 166 h 1287"/>
                <a:gd name="T16" fmla="*/ 823 w 1460"/>
                <a:gd name="T17" fmla="*/ 79 h 1287"/>
                <a:gd name="T18" fmla="*/ 729 w 1460"/>
                <a:gd name="T19" fmla="*/ 0 h 1287"/>
                <a:gd name="T20" fmla="*/ 676 w 1460"/>
                <a:gd name="T21" fmla="*/ 83 h 1287"/>
                <a:gd name="T22" fmla="*/ 619 w 1460"/>
                <a:gd name="T23" fmla="*/ 132 h 1287"/>
                <a:gd name="T24" fmla="*/ 555 w 1460"/>
                <a:gd name="T25" fmla="*/ 215 h 1287"/>
                <a:gd name="T26" fmla="*/ 491 w 1460"/>
                <a:gd name="T27" fmla="*/ 340 h 1287"/>
                <a:gd name="T28" fmla="*/ 483 w 1460"/>
                <a:gd name="T29" fmla="*/ 411 h 1287"/>
                <a:gd name="T30" fmla="*/ 472 w 1460"/>
                <a:gd name="T31" fmla="*/ 464 h 1287"/>
                <a:gd name="T32" fmla="*/ 408 w 1460"/>
                <a:gd name="T33" fmla="*/ 532 h 1287"/>
                <a:gd name="T34" fmla="*/ 268 w 1460"/>
                <a:gd name="T35" fmla="*/ 525 h 1287"/>
                <a:gd name="T36" fmla="*/ 193 w 1460"/>
                <a:gd name="T37" fmla="*/ 623 h 1287"/>
                <a:gd name="T38" fmla="*/ 110 w 1460"/>
                <a:gd name="T39" fmla="*/ 698 h 1287"/>
                <a:gd name="T40" fmla="*/ 57 w 1460"/>
                <a:gd name="T41" fmla="*/ 804 h 1287"/>
                <a:gd name="T42" fmla="*/ 23 w 1460"/>
                <a:gd name="T43" fmla="*/ 1023 h 1287"/>
                <a:gd name="T44" fmla="*/ 19 w 1460"/>
                <a:gd name="T45" fmla="*/ 1121 h 1287"/>
                <a:gd name="T46" fmla="*/ 38 w 1460"/>
                <a:gd name="T47" fmla="*/ 1219 h 1287"/>
                <a:gd name="T48" fmla="*/ 121 w 1460"/>
                <a:gd name="T49" fmla="*/ 1264 h 1287"/>
                <a:gd name="T50" fmla="*/ 151 w 1460"/>
                <a:gd name="T51" fmla="*/ 1253 h 1287"/>
                <a:gd name="T52" fmla="*/ 212 w 1460"/>
                <a:gd name="T53" fmla="*/ 1192 h 1287"/>
                <a:gd name="T54" fmla="*/ 185 w 1460"/>
                <a:gd name="T55" fmla="*/ 1106 h 1287"/>
                <a:gd name="T56" fmla="*/ 234 w 1460"/>
                <a:gd name="T57" fmla="*/ 1109 h 1287"/>
                <a:gd name="T58" fmla="*/ 389 w 1460"/>
                <a:gd name="T59" fmla="*/ 985 h 1287"/>
                <a:gd name="T60" fmla="*/ 544 w 1460"/>
                <a:gd name="T61" fmla="*/ 989 h 1287"/>
                <a:gd name="T62" fmla="*/ 679 w 1460"/>
                <a:gd name="T63" fmla="*/ 917 h 1287"/>
                <a:gd name="T64" fmla="*/ 762 w 1460"/>
                <a:gd name="T65" fmla="*/ 909 h 1287"/>
                <a:gd name="T66" fmla="*/ 895 w 1460"/>
                <a:gd name="T67" fmla="*/ 966 h 1287"/>
                <a:gd name="T68" fmla="*/ 1015 w 1460"/>
                <a:gd name="T69" fmla="*/ 955 h 1287"/>
                <a:gd name="T70" fmla="*/ 1015 w 1460"/>
                <a:gd name="T71" fmla="*/ 853 h 1287"/>
                <a:gd name="T72" fmla="*/ 921 w 1460"/>
                <a:gd name="T73" fmla="*/ 751 h 1287"/>
                <a:gd name="T74" fmla="*/ 887 w 1460"/>
                <a:gd name="T75" fmla="*/ 672 h 1287"/>
                <a:gd name="T76" fmla="*/ 978 w 1460"/>
                <a:gd name="T77" fmla="*/ 732 h 1287"/>
                <a:gd name="T78" fmla="*/ 1012 w 1460"/>
                <a:gd name="T79" fmla="*/ 751 h 1287"/>
                <a:gd name="T80" fmla="*/ 1049 w 1460"/>
                <a:gd name="T81" fmla="*/ 830 h 1287"/>
                <a:gd name="T82" fmla="*/ 1113 w 1460"/>
                <a:gd name="T83" fmla="*/ 777 h 1287"/>
                <a:gd name="T84" fmla="*/ 1144 w 1460"/>
                <a:gd name="T85" fmla="*/ 740 h 1287"/>
                <a:gd name="T86" fmla="*/ 1211 w 1460"/>
                <a:gd name="T87" fmla="*/ 740 h 1287"/>
                <a:gd name="T88" fmla="*/ 1200 w 1460"/>
                <a:gd name="T89" fmla="*/ 774 h 1287"/>
                <a:gd name="T90" fmla="*/ 1162 w 1460"/>
                <a:gd name="T91" fmla="*/ 830 h 1287"/>
                <a:gd name="T92" fmla="*/ 1098 w 1460"/>
                <a:gd name="T93" fmla="*/ 898 h 1287"/>
                <a:gd name="T94" fmla="*/ 1053 w 1460"/>
                <a:gd name="T95" fmla="*/ 977 h 1287"/>
                <a:gd name="T96" fmla="*/ 1113 w 1460"/>
                <a:gd name="T97" fmla="*/ 985 h 1287"/>
                <a:gd name="T98" fmla="*/ 1196 w 1460"/>
                <a:gd name="T99" fmla="*/ 898 h 1287"/>
                <a:gd name="T100" fmla="*/ 1268 w 1460"/>
                <a:gd name="T101" fmla="*/ 823 h 1287"/>
                <a:gd name="T102" fmla="*/ 1253 w 1460"/>
                <a:gd name="T103" fmla="*/ 717 h 1287"/>
                <a:gd name="T104" fmla="*/ 1223 w 1460"/>
                <a:gd name="T105" fmla="*/ 645 h 1287"/>
                <a:gd name="T106" fmla="*/ 1340 w 1460"/>
                <a:gd name="T107" fmla="*/ 570 h 1287"/>
                <a:gd name="T108" fmla="*/ 1321 w 1460"/>
                <a:gd name="T109" fmla="*/ 555 h 1287"/>
                <a:gd name="T110" fmla="*/ 1351 w 1460"/>
                <a:gd name="T111" fmla="*/ 468 h 1287"/>
                <a:gd name="T112" fmla="*/ 1430 w 1460"/>
                <a:gd name="T113" fmla="*/ 427 h 1287"/>
                <a:gd name="T114" fmla="*/ 1457 w 1460"/>
                <a:gd name="T115" fmla="*/ 294 h 1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0" h="1287">
                  <a:moveTo>
                    <a:pt x="1457" y="294"/>
                  </a:moveTo>
                  <a:lnTo>
                    <a:pt x="1457" y="294"/>
                  </a:lnTo>
                  <a:lnTo>
                    <a:pt x="1460" y="283"/>
                  </a:lnTo>
                  <a:lnTo>
                    <a:pt x="1460" y="272"/>
                  </a:lnTo>
                  <a:lnTo>
                    <a:pt x="1457" y="264"/>
                  </a:lnTo>
                  <a:lnTo>
                    <a:pt x="1453" y="261"/>
                  </a:lnTo>
                  <a:lnTo>
                    <a:pt x="1449" y="257"/>
                  </a:lnTo>
                  <a:lnTo>
                    <a:pt x="1445" y="253"/>
                  </a:lnTo>
                  <a:lnTo>
                    <a:pt x="1434" y="249"/>
                  </a:lnTo>
                  <a:lnTo>
                    <a:pt x="1411" y="230"/>
                  </a:lnTo>
                  <a:lnTo>
                    <a:pt x="1396" y="219"/>
                  </a:lnTo>
                  <a:lnTo>
                    <a:pt x="1385" y="204"/>
                  </a:lnTo>
                  <a:lnTo>
                    <a:pt x="1377" y="189"/>
                  </a:lnTo>
                  <a:lnTo>
                    <a:pt x="1377" y="174"/>
                  </a:lnTo>
                  <a:lnTo>
                    <a:pt x="1351" y="174"/>
                  </a:lnTo>
                  <a:lnTo>
                    <a:pt x="1317" y="174"/>
                  </a:lnTo>
                  <a:lnTo>
                    <a:pt x="1306" y="162"/>
                  </a:lnTo>
                  <a:lnTo>
                    <a:pt x="1306" y="159"/>
                  </a:lnTo>
                  <a:lnTo>
                    <a:pt x="1294" y="155"/>
                  </a:lnTo>
                  <a:lnTo>
                    <a:pt x="1279" y="155"/>
                  </a:lnTo>
                  <a:lnTo>
                    <a:pt x="1268" y="155"/>
                  </a:lnTo>
                  <a:lnTo>
                    <a:pt x="1219" y="162"/>
                  </a:lnTo>
                  <a:lnTo>
                    <a:pt x="1193" y="185"/>
                  </a:lnTo>
                  <a:lnTo>
                    <a:pt x="1170" y="211"/>
                  </a:lnTo>
                  <a:lnTo>
                    <a:pt x="1159" y="227"/>
                  </a:lnTo>
                  <a:lnTo>
                    <a:pt x="1151" y="234"/>
                  </a:lnTo>
                  <a:lnTo>
                    <a:pt x="1144" y="234"/>
                  </a:lnTo>
                  <a:lnTo>
                    <a:pt x="1110" y="230"/>
                  </a:lnTo>
                  <a:lnTo>
                    <a:pt x="1106" y="223"/>
                  </a:lnTo>
                  <a:lnTo>
                    <a:pt x="1098" y="219"/>
                  </a:lnTo>
                  <a:lnTo>
                    <a:pt x="1087" y="223"/>
                  </a:lnTo>
                  <a:lnTo>
                    <a:pt x="1049" y="257"/>
                  </a:lnTo>
                  <a:lnTo>
                    <a:pt x="1023" y="279"/>
                  </a:lnTo>
                  <a:lnTo>
                    <a:pt x="981" y="310"/>
                  </a:lnTo>
                  <a:lnTo>
                    <a:pt x="974" y="313"/>
                  </a:lnTo>
                  <a:lnTo>
                    <a:pt x="962" y="313"/>
                  </a:lnTo>
                  <a:lnTo>
                    <a:pt x="951" y="313"/>
                  </a:lnTo>
                  <a:lnTo>
                    <a:pt x="936" y="306"/>
                  </a:lnTo>
                  <a:lnTo>
                    <a:pt x="921" y="294"/>
                  </a:lnTo>
                  <a:lnTo>
                    <a:pt x="902" y="272"/>
                  </a:lnTo>
                  <a:lnTo>
                    <a:pt x="883" y="242"/>
                  </a:lnTo>
                  <a:lnTo>
                    <a:pt x="872" y="215"/>
                  </a:lnTo>
                  <a:lnTo>
                    <a:pt x="868" y="189"/>
                  </a:lnTo>
                  <a:lnTo>
                    <a:pt x="868" y="166"/>
                  </a:lnTo>
                  <a:lnTo>
                    <a:pt x="857" y="136"/>
                  </a:lnTo>
                  <a:lnTo>
                    <a:pt x="827" y="121"/>
                  </a:lnTo>
                  <a:lnTo>
                    <a:pt x="823" y="113"/>
                  </a:lnTo>
                  <a:lnTo>
                    <a:pt x="823" y="79"/>
                  </a:lnTo>
                  <a:lnTo>
                    <a:pt x="819" y="64"/>
                  </a:lnTo>
                  <a:lnTo>
                    <a:pt x="796" y="42"/>
                  </a:lnTo>
                  <a:lnTo>
                    <a:pt x="774" y="8"/>
                  </a:lnTo>
                  <a:lnTo>
                    <a:pt x="759" y="4"/>
                  </a:lnTo>
                  <a:lnTo>
                    <a:pt x="744" y="0"/>
                  </a:lnTo>
                  <a:lnTo>
                    <a:pt x="729" y="0"/>
                  </a:lnTo>
                  <a:lnTo>
                    <a:pt x="713" y="4"/>
                  </a:lnTo>
                  <a:lnTo>
                    <a:pt x="702" y="12"/>
                  </a:lnTo>
                  <a:lnTo>
                    <a:pt x="695" y="19"/>
                  </a:lnTo>
                  <a:lnTo>
                    <a:pt x="687" y="30"/>
                  </a:lnTo>
                  <a:lnTo>
                    <a:pt x="683" y="45"/>
                  </a:lnTo>
                  <a:lnTo>
                    <a:pt x="676" y="83"/>
                  </a:lnTo>
                  <a:lnTo>
                    <a:pt x="676" y="95"/>
                  </a:lnTo>
                  <a:lnTo>
                    <a:pt x="668" y="121"/>
                  </a:lnTo>
                  <a:lnTo>
                    <a:pt x="664" y="132"/>
                  </a:lnTo>
                  <a:lnTo>
                    <a:pt x="653" y="136"/>
                  </a:lnTo>
                  <a:lnTo>
                    <a:pt x="638" y="140"/>
                  </a:lnTo>
                  <a:lnTo>
                    <a:pt x="619" y="132"/>
                  </a:lnTo>
                  <a:lnTo>
                    <a:pt x="608" y="140"/>
                  </a:lnTo>
                  <a:lnTo>
                    <a:pt x="596" y="151"/>
                  </a:lnTo>
                  <a:lnTo>
                    <a:pt x="581" y="166"/>
                  </a:lnTo>
                  <a:lnTo>
                    <a:pt x="570" y="185"/>
                  </a:lnTo>
                  <a:lnTo>
                    <a:pt x="566" y="200"/>
                  </a:lnTo>
                  <a:lnTo>
                    <a:pt x="555" y="215"/>
                  </a:lnTo>
                  <a:lnTo>
                    <a:pt x="536" y="230"/>
                  </a:lnTo>
                  <a:lnTo>
                    <a:pt x="495" y="245"/>
                  </a:lnTo>
                  <a:lnTo>
                    <a:pt x="491" y="340"/>
                  </a:lnTo>
                  <a:lnTo>
                    <a:pt x="495" y="351"/>
                  </a:lnTo>
                  <a:lnTo>
                    <a:pt x="506" y="370"/>
                  </a:lnTo>
                  <a:lnTo>
                    <a:pt x="506" y="381"/>
                  </a:lnTo>
                  <a:lnTo>
                    <a:pt x="506" y="393"/>
                  </a:lnTo>
                  <a:lnTo>
                    <a:pt x="498" y="404"/>
                  </a:lnTo>
                  <a:lnTo>
                    <a:pt x="483" y="411"/>
                  </a:lnTo>
                  <a:lnTo>
                    <a:pt x="472" y="419"/>
                  </a:lnTo>
                  <a:lnTo>
                    <a:pt x="464" y="427"/>
                  </a:lnTo>
                  <a:lnTo>
                    <a:pt x="461" y="434"/>
                  </a:lnTo>
                  <a:lnTo>
                    <a:pt x="461" y="445"/>
                  </a:lnTo>
                  <a:lnTo>
                    <a:pt x="468" y="461"/>
                  </a:lnTo>
                  <a:lnTo>
                    <a:pt x="472" y="464"/>
                  </a:lnTo>
                  <a:lnTo>
                    <a:pt x="476" y="483"/>
                  </a:lnTo>
                  <a:lnTo>
                    <a:pt x="472" y="494"/>
                  </a:lnTo>
                  <a:lnTo>
                    <a:pt x="468" y="510"/>
                  </a:lnTo>
                  <a:lnTo>
                    <a:pt x="461" y="517"/>
                  </a:lnTo>
                  <a:lnTo>
                    <a:pt x="449" y="525"/>
                  </a:lnTo>
                  <a:lnTo>
                    <a:pt x="438" y="528"/>
                  </a:lnTo>
                  <a:lnTo>
                    <a:pt x="408" y="532"/>
                  </a:lnTo>
                  <a:lnTo>
                    <a:pt x="381" y="532"/>
                  </a:lnTo>
                  <a:lnTo>
                    <a:pt x="355" y="528"/>
                  </a:lnTo>
                  <a:lnTo>
                    <a:pt x="329" y="525"/>
                  </a:lnTo>
                  <a:lnTo>
                    <a:pt x="310" y="494"/>
                  </a:lnTo>
                  <a:lnTo>
                    <a:pt x="291" y="479"/>
                  </a:lnTo>
                  <a:lnTo>
                    <a:pt x="276" y="483"/>
                  </a:lnTo>
                  <a:lnTo>
                    <a:pt x="268" y="525"/>
                  </a:lnTo>
                  <a:lnTo>
                    <a:pt x="249" y="585"/>
                  </a:lnTo>
                  <a:lnTo>
                    <a:pt x="227" y="593"/>
                  </a:lnTo>
                  <a:lnTo>
                    <a:pt x="208" y="604"/>
                  </a:lnTo>
                  <a:lnTo>
                    <a:pt x="200" y="611"/>
                  </a:lnTo>
                  <a:lnTo>
                    <a:pt x="193" y="623"/>
                  </a:lnTo>
                  <a:lnTo>
                    <a:pt x="181" y="642"/>
                  </a:lnTo>
                  <a:lnTo>
                    <a:pt x="166" y="657"/>
                  </a:lnTo>
                  <a:lnTo>
                    <a:pt x="151" y="672"/>
                  </a:lnTo>
                  <a:lnTo>
                    <a:pt x="132" y="679"/>
                  </a:lnTo>
                  <a:lnTo>
                    <a:pt x="121" y="687"/>
                  </a:lnTo>
                  <a:lnTo>
                    <a:pt x="110" y="698"/>
                  </a:lnTo>
                  <a:lnTo>
                    <a:pt x="102" y="710"/>
                  </a:lnTo>
                  <a:lnTo>
                    <a:pt x="95" y="732"/>
                  </a:lnTo>
                  <a:lnTo>
                    <a:pt x="91" y="743"/>
                  </a:lnTo>
                  <a:lnTo>
                    <a:pt x="80" y="762"/>
                  </a:lnTo>
                  <a:lnTo>
                    <a:pt x="68" y="781"/>
                  </a:lnTo>
                  <a:lnTo>
                    <a:pt x="57" y="804"/>
                  </a:lnTo>
                  <a:lnTo>
                    <a:pt x="42" y="838"/>
                  </a:lnTo>
                  <a:lnTo>
                    <a:pt x="27" y="883"/>
                  </a:lnTo>
                  <a:lnTo>
                    <a:pt x="23" y="936"/>
                  </a:lnTo>
                  <a:lnTo>
                    <a:pt x="19" y="985"/>
                  </a:lnTo>
                  <a:lnTo>
                    <a:pt x="23" y="1023"/>
                  </a:lnTo>
                  <a:lnTo>
                    <a:pt x="31" y="1053"/>
                  </a:lnTo>
                  <a:lnTo>
                    <a:pt x="34" y="1075"/>
                  </a:lnTo>
                  <a:lnTo>
                    <a:pt x="34" y="1083"/>
                  </a:lnTo>
                  <a:lnTo>
                    <a:pt x="34" y="1094"/>
                  </a:lnTo>
                  <a:lnTo>
                    <a:pt x="27" y="1106"/>
                  </a:lnTo>
                  <a:lnTo>
                    <a:pt x="19" y="1121"/>
                  </a:lnTo>
                  <a:lnTo>
                    <a:pt x="12" y="1136"/>
                  </a:lnTo>
                  <a:lnTo>
                    <a:pt x="4" y="1151"/>
                  </a:lnTo>
                  <a:lnTo>
                    <a:pt x="0" y="1166"/>
                  </a:lnTo>
                  <a:lnTo>
                    <a:pt x="4" y="1185"/>
                  </a:lnTo>
                  <a:lnTo>
                    <a:pt x="8" y="1196"/>
                  </a:lnTo>
                  <a:lnTo>
                    <a:pt x="19" y="1211"/>
                  </a:lnTo>
                  <a:lnTo>
                    <a:pt x="38" y="1219"/>
                  </a:lnTo>
                  <a:lnTo>
                    <a:pt x="61" y="1223"/>
                  </a:lnTo>
                  <a:lnTo>
                    <a:pt x="87" y="1226"/>
                  </a:lnTo>
                  <a:lnTo>
                    <a:pt x="102" y="1234"/>
                  </a:lnTo>
                  <a:lnTo>
                    <a:pt x="114" y="1245"/>
                  </a:lnTo>
                  <a:lnTo>
                    <a:pt x="121" y="1253"/>
                  </a:lnTo>
                  <a:lnTo>
                    <a:pt x="121" y="1264"/>
                  </a:lnTo>
                  <a:lnTo>
                    <a:pt x="121" y="1272"/>
                  </a:lnTo>
                  <a:lnTo>
                    <a:pt x="121" y="1283"/>
                  </a:lnTo>
                  <a:lnTo>
                    <a:pt x="121" y="1287"/>
                  </a:lnTo>
                  <a:lnTo>
                    <a:pt x="132" y="1264"/>
                  </a:lnTo>
                  <a:lnTo>
                    <a:pt x="144" y="1257"/>
                  </a:lnTo>
                  <a:lnTo>
                    <a:pt x="151" y="1253"/>
                  </a:lnTo>
                  <a:lnTo>
                    <a:pt x="155" y="1253"/>
                  </a:lnTo>
                  <a:lnTo>
                    <a:pt x="174" y="1238"/>
                  </a:lnTo>
                  <a:lnTo>
                    <a:pt x="189" y="1223"/>
                  </a:lnTo>
                  <a:lnTo>
                    <a:pt x="200" y="1208"/>
                  </a:lnTo>
                  <a:lnTo>
                    <a:pt x="212" y="1192"/>
                  </a:lnTo>
                  <a:lnTo>
                    <a:pt x="215" y="1177"/>
                  </a:lnTo>
                  <a:lnTo>
                    <a:pt x="212" y="1158"/>
                  </a:lnTo>
                  <a:lnTo>
                    <a:pt x="197" y="1136"/>
                  </a:lnTo>
                  <a:lnTo>
                    <a:pt x="189" y="1125"/>
                  </a:lnTo>
                  <a:lnTo>
                    <a:pt x="185" y="1113"/>
                  </a:lnTo>
                  <a:lnTo>
                    <a:pt x="185" y="1106"/>
                  </a:lnTo>
                  <a:lnTo>
                    <a:pt x="185" y="1098"/>
                  </a:lnTo>
                  <a:lnTo>
                    <a:pt x="193" y="1091"/>
                  </a:lnTo>
                  <a:lnTo>
                    <a:pt x="197" y="1091"/>
                  </a:lnTo>
                  <a:lnTo>
                    <a:pt x="204" y="1098"/>
                  </a:lnTo>
                  <a:lnTo>
                    <a:pt x="212" y="1106"/>
                  </a:lnTo>
                  <a:lnTo>
                    <a:pt x="234" y="1109"/>
                  </a:lnTo>
                  <a:lnTo>
                    <a:pt x="261" y="1113"/>
                  </a:lnTo>
                  <a:lnTo>
                    <a:pt x="370" y="1019"/>
                  </a:lnTo>
                  <a:lnTo>
                    <a:pt x="370" y="1011"/>
                  </a:lnTo>
                  <a:lnTo>
                    <a:pt x="374" y="1000"/>
                  </a:lnTo>
                  <a:lnTo>
                    <a:pt x="381" y="992"/>
                  </a:lnTo>
                  <a:lnTo>
                    <a:pt x="389" y="985"/>
                  </a:lnTo>
                  <a:lnTo>
                    <a:pt x="408" y="977"/>
                  </a:lnTo>
                  <a:lnTo>
                    <a:pt x="430" y="977"/>
                  </a:lnTo>
                  <a:lnTo>
                    <a:pt x="461" y="985"/>
                  </a:lnTo>
                  <a:lnTo>
                    <a:pt x="495" y="989"/>
                  </a:lnTo>
                  <a:lnTo>
                    <a:pt x="521" y="992"/>
                  </a:lnTo>
                  <a:lnTo>
                    <a:pt x="544" y="989"/>
                  </a:lnTo>
                  <a:lnTo>
                    <a:pt x="563" y="989"/>
                  </a:lnTo>
                  <a:lnTo>
                    <a:pt x="581" y="977"/>
                  </a:lnTo>
                  <a:lnTo>
                    <a:pt x="589" y="974"/>
                  </a:lnTo>
                  <a:lnTo>
                    <a:pt x="612" y="959"/>
                  </a:lnTo>
                  <a:lnTo>
                    <a:pt x="642" y="943"/>
                  </a:lnTo>
                  <a:lnTo>
                    <a:pt x="679" y="917"/>
                  </a:lnTo>
                  <a:lnTo>
                    <a:pt x="695" y="906"/>
                  </a:lnTo>
                  <a:lnTo>
                    <a:pt x="710" y="898"/>
                  </a:lnTo>
                  <a:lnTo>
                    <a:pt x="721" y="894"/>
                  </a:lnTo>
                  <a:lnTo>
                    <a:pt x="736" y="894"/>
                  </a:lnTo>
                  <a:lnTo>
                    <a:pt x="747" y="898"/>
                  </a:lnTo>
                  <a:lnTo>
                    <a:pt x="762" y="909"/>
                  </a:lnTo>
                  <a:lnTo>
                    <a:pt x="804" y="936"/>
                  </a:lnTo>
                  <a:lnTo>
                    <a:pt x="827" y="951"/>
                  </a:lnTo>
                  <a:lnTo>
                    <a:pt x="845" y="962"/>
                  </a:lnTo>
                  <a:lnTo>
                    <a:pt x="864" y="966"/>
                  </a:lnTo>
                  <a:lnTo>
                    <a:pt x="876" y="970"/>
                  </a:lnTo>
                  <a:lnTo>
                    <a:pt x="895" y="966"/>
                  </a:lnTo>
                  <a:lnTo>
                    <a:pt x="898" y="966"/>
                  </a:lnTo>
                  <a:lnTo>
                    <a:pt x="928" y="959"/>
                  </a:lnTo>
                  <a:lnTo>
                    <a:pt x="951" y="951"/>
                  </a:lnTo>
                  <a:lnTo>
                    <a:pt x="985" y="951"/>
                  </a:lnTo>
                  <a:lnTo>
                    <a:pt x="1008" y="955"/>
                  </a:lnTo>
                  <a:lnTo>
                    <a:pt x="1015" y="955"/>
                  </a:lnTo>
                  <a:lnTo>
                    <a:pt x="1042" y="906"/>
                  </a:lnTo>
                  <a:lnTo>
                    <a:pt x="1042" y="898"/>
                  </a:lnTo>
                  <a:lnTo>
                    <a:pt x="1038" y="883"/>
                  </a:lnTo>
                  <a:lnTo>
                    <a:pt x="1034" y="872"/>
                  </a:lnTo>
                  <a:lnTo>
                    <a:pt x="1027" y="860"/>
                  </a:lnTo>
                  <a:lnTo>
                    <a:pt x="1015" y="853"/>
                  </a:lnTo>
                  <a:lnTo>
                    <a:pt x="1004" y="845"/>
                  </a:lnTo>
                  <a:lnTo>
                    <a:pt x="944" y="819"/>
                  </a:lnTo>
                  <a:lnTo>
                    <a:pt x="928" y="796"/>
                  </a:lnTo>
                  <a:lnTo>
                    <a:pt x="921" y="774"/>
                  </a:lnTo>
                  <a:lnTo>
                    <a:pt x="921" y="751"/>
                  </a:lnTo>
                  <a:lnTo>
                    <a:pt x="917" y="743"/>
                  </a:lnTo>
                  <a:lnTo>
                    <a:pt x="910" y="732"/>
                  </a:lnTo>
                  <a:lnTo>
                    <a:pt x="898" y="717"/>
                  </a:lnTo>
                  <a:lnTo>
                    <a:pt x="891" y="706"/>
                  </a:lnTo>
                  <a:lnTo>
                    <a:pt x="887" y="687"/>
                  </a:lnTo>
                  <a:lnTo>
                    <a:pt x="887" y="672"/>
                  </a:lnTo>
                  <a:lnTo>
                    <a:pt x="895" y="672"/>
                  </a:lnTo>
                  <a:lnTo>
                    <a:pt x="910" y="702"/>
                  </a:lnTo>
                  <a:lnTo>
                    <a:pt x="944" y="766"/>
                  </a:lnTo>
                  <a:lnTo>
                    <a:pt x="966" y="804"/>
                  </a:lnTo>
                  <a:lnTo>
                    <a:pt x="978" y="808"/>
                  </a:lnTo>
                  <a:lnTo>
                    <a:pt x="978" y="762"/>
                  </a:lnTo>
                  <a:lnTo>
                    <a:pt x="978" y="732"/>
                  </a:lnTo>
                  <a:lnTo>
                    <a:pt x="985" y="710"/>
                  </a:lnTo>
                  <a:lnTo>
                    <a:pt x="1008" y="706"/>
                  </a:lnTo>
                  <a:lnTo>
                    <a:pt x="1019" y="706"/>
                  </a:lnTo>
                  <a:lnTo>
                    <a:pt x="1012" y="717"/>
                  </a:lnTo>
                  <a:lnTo>
                    <a:pt x="1004" y="736"/>
                  </a:lnTo>
                  <a:lnTo>
                    <a:pt x="1004" y="747"/>
                  </a:lnTo>
                  <a:lnTo>
                    <a:pt x="1012" y="751"/>
                  </a:lnTo>
                  <a:lnTo>
                    <a:pt x="1027" y="751"/>
                  </a:lnTo>
                  <a:lnTo>
                    <a:pt x="1030" y="774"/>
                  </a:lnTo>
                  <a:lnTo>
                    <a:pt x="1015" y="793"/>
                  </a:lnTo>
                  <a:lnTo>
                    <a:pt x="1015" y="815"/>
                  </a:lnTo>
                  <a:lnTo>
                    <a:pt x="1023" y="826"/>
                  </a:lnTo>
                  <a:lnTo>
                    <a:pt x="1042" y="830"/>
                  </a:lnTo>
                  <a:lnTo>
                    <a:pt x="1049" y="830"/>
                  </a:lnTo>
                  <a:lnTo>
                    <a:pt x="1068" y="853"/>
                  </a:lnTo>
                  <a:lnTo>
                    <a:pt x="1087" y="864"/>
                  </a:lnTo>
                  <a:lnTo>
                    <a:pt x="1095" y="853"/>
                  </a:lnTo>
                  <a:lnTo>
                    <a:pt x="1106" y="823"/>
                  </a:lnTo>
                  <a:lnTo>
                    <a:pt x="1113" y="808"/>
                  </a:lnTo>
                  <a:lnTo>
                    <a:pt x="1113" y="777"/>
                  </a:lnTo>
                  <a:lnTo>
                    <a:pt x="1113" y="759"/>
                  </a:lnTo>
                  <a:lnTo>
                    <a:pt x="1113" y="740"/>
                  </a:lnTo>
                  <a:lnTo>
                    <a:pt x="1128" y="740"/>
                  </a:lnTo>
                  <a:lnTo>
                    <a:pt x="1144" y="740"/>
                  </a:lnTo>
                  <a:lnTo>
                    <a:pt x="1170" y="740"/>
                  </a:lnTo>
                  <a:lnTo>
                    <a:pt x="1193" y="740"/>
                  </a:lnTo>
                  <a:lnTo>
                    <a:pt x="1211" y="740"/>
                  </a:lnTo>
                  <a:lnTo>
                    <a:pt x="1219" y="743"/>
                  </a:lnTo>
                  <a:lnTo>
                    <a:pt x="1219" y="747"/>
                  </a:lnTo>
                  <a:lnTo>
                    <a:pt x="1219" y="755"/>
                  </a:lnTo>
                  <a:lnTo>
                    <a:pt x="1208" y="762"/>
                  </a:lnTo>
                  <a:lnTo>
                    <a:pt x="1204" y="766"/>
                  </a:lnTo>
                  <a:lnTo>
                    <a:pt x="1200" y="774"/>
                  </a:lnTo>
                  <a:lnTo>
                    <a:pt x="1193" y="785"/>
                  </a:lnTo>
                  <a:lnTo>
                    <a:pt x="1181" y="800"/>
                  </a:lnTo>
                  <a:lnTo>
                    <a:pt x="1170" y="815"/>
                  </a:lnTo>
                  <a:lnTo>
                    <a:pt x="1166" y="823"/>
                  </a:lnTo>
                  <a:lnTo>
                    <a:pt x="1162" y="830"/>
                  </a:lnTo>
                  <a:lnTo>
                    <a:pt x="1162" y="849"/>
                  </a:lnTo>
                  <a:lnTo>
                    <a:pt x="1159" y="864"/>
                  </a:lnTo>
                  <a:lnTo>
                    <a:pt x="1151" y="883"/>
                  </a:lnTo>
                  <a:lnTo>
                    <a:pt x="1125" y="894"/>
                  </a:lnTo>
                  <a:lnTo>
                    <a:pt x="1117" y="894"/>
                  </a:lnTo>
                  <a:lnTo>
                    <a:pt x="1098" y="898"/>
                  </a:lnTo>
                  <a:lnTo>
                    <a:pt x="1091" y="902"/>
                  </a:lnTo>
                  <a:lnTo>
                    <a:pt x="1079" y="909"/>
                  </a:lnTo>
                  <a:lnTo>
                    <a:pt x="1072" y="917"/>
                  </a:lnTo>
                  <a:lnTo>
                    <a:pt x="1064" y="928"/>
                  </a:lnTo>
                  <a:lnTo>
                    <a:pt x="1057" y="955"/>
                  </a:lnTo>
                  <a:lnTo>
                    <a:pt x="1053" y="977"/>
                  </a:lnTo>
                  <a:lnTo>
                    <a:pt x="1053" y="989"/>
                  </a:lnTo>
                  <a:lnTo>
                    <a:pt x="1057" y="996"/>
                  </a:lnTo>
                  <a:lnTo>
                    <a:pt x="1068" y="1000"/>
                  </a:lnTo>
                  <a:lnTo>
                    <a:pt x="1083" y="1000"/>
                  </a:lnTo>
                  <a:lnTo>
                    <a:pt x="1102" y="992"/>
                  </a:lnTo>
                  <a:lnTo>
                    <a:pt x="1113" y="985"/>
                  </a:lnTo>
                  <a:lnTo>
                    <a:pt x="1125" y="970"/>
                  </a:lnTo>
                  <a:lnTo>
                    <a:pt x="1132" y="959"/>
                  </a:lnTo>
                  <a:lnTo>
                    <a:pt x="1140" y="936"/>
                  </a:lnTo>
                  <a:lnTo>
                    <a:pt x="1144" y="925"/>
                  </a:lnTo>
                  <a:lnTo>
                    <a:pt x="1174" y="913"/>
                  </a:lnTo>
                  <a:lnTo>
                    <a:pt x="1196" y="898"/>
                  </a:lnTo>
                  <a:lnTo>
                    <a:pt x="1208" y="891"/>
                  </a:lnTo>
                  <a:lnTo>
                    <a:pt x="1215" y="883"/>
                  </a:lnTo>
                  <a:lnTo>
                    <a:pt x="1238" y="872"/>
                  </a:lnTo>
                  <a:lnTo>
                    <a:pt x="1272" y="872"/>
                  </a:lnTo>
                  <a:lnTo>
                    <a:pt x="1279" y="853"/>
                  </a:lnTo>
                  <a:lnTo>
                    <a:pt x="1264" y="834"/>
                  </a:lnTo>
                  <a:lnTo>
                    <a:pt x="1268" y="823"/>
                  </a:lnTo>
                  <a:lnTo>
                    <a:pt x="1287" y="796"/>
                  </a:lnTo>
                  <a:lnTo>
                    <a:pt x="1287" y="789"/>
                  </a:lnTo>
                  <a:lnTo>
                    <a:pt x="1272" y="777"/>
                  </a:lnTo>
                  <a:lnTo>
                    <a:pt x="1257" y="774"/>
                  </a:lnTo>
                  <a:lnTo>
                    <a:pt x="1257" y="747"/>
                  </a:lnTo>
                  <a:lnTo>
                    <a:pt x="1257" y="728"/>
                  </a:lnTo>
                  <a:lnTo>
                    <a:pt x="1253" y="717"/>
                  </a:lnTo>
                  <a:lnTo>
                    <a:pt x="1230" y="706"/>
                  </a:lnTo>
                  <a:lnTo>
                    <a:pt x="1208" y="694"/>
                  </a:lnTo>
                  <a:lnTo>
                    <a:pt x="1189" y="687"/>
                  </a:lnTo>
                  <a:lnTo>
                    <a:pt x="1181" y="676"/>
                  </a:lnTo>
                  <a:lnTo>
                    <a:pt x="1181" y="657"/>
                  </a:lnTo>
                  <a:lnTo>
                    <a:pt x="1204" y="649"/>
                  </a:lnTo>
                  <a:lnTo>
                    <a:pt x="1223" y="645"/>
                  </a:lnTo>
                  <a:lnTo>
                    <a:pt x="1234" y="634"/>
                  </a:lnTo>
                  <a:lnTo>
                    <a:pt x="1249" y="619"/>
                  </a:lnTo>
                  <a:lnTo>
                    <a:pt x="1249" y="608"/>
                  </a:lnTo>
                  <a:lnTo>
                    <a:pt x="1328" y="608"/>
                  </a:lnTo>
                  <a:lnTo>
                    <a:pt x="1340" y="589"/>
                  </a:lnTo>
                  <a:lnTo>
                    <a:pt x="1340" y="570"/>
                  </a:lnTo>
                  <a:lnTo>
                    <a:pt x="1336" y="570"/>
                  </a:lnTo>
                  <a:lnTo>
                    <a:pt x="1328" y="566"/>
                  </a:lnTo>
                  <a:lnTo>
                    <a:pt x="1294" y="566"/>
                  </a:lnTo>
                  <a:lnTo>
                    <a:pt x="1291" y="559"/>
                  </a:lnTo>
                  <a:lnTo>
                    <a:pt x="1306" y="559"/>
                  </a:lnTo>
                  <a:lnTo>
                    <a:pt x="1321" y="555"/>
                  </a:lnTo>
                  <a:lnTo>
                    <a:pt x="1340" y="547"/>
                  </a:lnTo>
                  <a:lnTo>
                    <a:pt x="1359" y="528"/>
                  </a:lnTo>
                  <a:lnTo>
                    <a:pt x="1359" y="510"/>
                  </a:lnTo>
                  <a:lnTo>
                    <a:pt x="1355" y="487"/>
                  </a:lnTo>
                  <a:lnTo>
                    <a:pt x="1355" y="483"/>
                  </a:lnTo>
                  <a:lnTo>
                    <a:pt x="1351" y="468"/>
                  </a:lnTo>
                  <a:lnTo>
                    <a:pt x="1344" y="457"/>
                  </a:lnTo>
                  <a:lnTo>
                    <a:pt x="1332" y="434"/>
                  </a:lnTo>
                  <a:lnTo>
                    <a:pt x="1344" y="430"/>
                  </a:lnTo>
                  <a:lnTo>
                    <a:pt x="1408" y="453"/>
                  </a:lnTo>
                  <a:lnTo>
                    <a:pt x="1427" y="445"/>
                  </a:lnTo>
                  <a:lnTo>
                    <a:pt x="1430" y="427"/>
                  </a:lnTo>
                  <a:lnTo>
                    <a:pt x="1445" y="400"/>
                  </a:lnTo>
                  <a:lnTo>
                    <a:pt x="1460" y="374"/>
                  </a:lnTo>
                  <a:lnTo>
                    <a:pt x="1453" y="347"/>
                  </a:lnTo>
                  <a:lnTo>
                    <a:pt x="1449" y="321"/>
                  </a:lnTo>
                  <a:lnTo>
                    <a:pt x="1453" y="310"/>
                  </a:lnTo>
                  <a:lnTo>
                    <a:pt x="1457" y="29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6855" y="4908"/>
              <a:ext cx="3665" cy="2871"/>
            </a:xfrm>
            <a:custGeom>
              <a:avLst/>
              <a:gdLst>
                <a:gd name="T0" fmla="*/ 1747 w 1754"/>
                <a:gd name="T1" fmla="*/ 646 h 1374"/>
                <a:gd name="T2" fmla="*/ 1747 w 1754"/>
                <a:gd name="T3" fmla="*/ 623 h 1374"/>
                <a:gd name="T4" fmla="*/ 1614 w 1754"/>
                <a:gd name="T5" fmla="*/ 574 h 1374"/>
                <a:gd name="T6" fmla="*/ 1497 w 1754"/>
                <a:gd name="T7" fmla="*/ 525 h 1374"/>
                <a:gd name="T8" fmla="*/ 1365 w 1754"/>
                <a:gd name="T9" fmla="*/ 563 h 1374"/>
                <a:gd name="T10" fmla="*/ 1271 w 1754"/>
                <a:gd name="T11" fmla="*/ 536 h 1374"/>
                <a:gd name="T12" fmla="*/ 1226 w 1754"/>
                <a:gd name="T13" fmla="*/ 453 h 1374"/>
                <a:gd name="T14" fmla="*/ 1169 w 1754"/>
                <a:gd name="T15" fmla="*/ 434 h 1374"/>
                <a:gd name="T16" fmla="*/ 1098 w 1754"/>
                <a:gd name="T17" fmla="*/ 400 h 1374"/>
                <a:gd name="T18" fmla="*/ 988 w 1754"/>
                <a:gd name="T19" fmla="*/ 351 h 1374"/>
                <a:gd name="T20" fmla="*/ 920 w 1754"/>
                <a:gd name="T21" fmla="*/ 299 h 1374"/>
                <a:gd name="T22" fmla="*/ 924 w 1754"/>
                <a:gd name="T23" fmla="*/ 249 h 1374"/>
                <a:gd name="T24" fmla="*/ 867 w 1754"/>
                <a:gd name="T25" fmla="*/ 212 h 1374"/>
                <a:gd name="T26" fmla="*/ 822 w 1754"/>
                <a:gd name="T27" fmla="*/ 163 h 1374"/>
                <a:gd name="T28" fmla="*/ 754 w 1754"/>
                <a:gd name="T29" fmla="*/ 80 h 1374"/>
                <a:gd name="T30" fmla="*/ 645 w 1754"/>
                <a:gd name="T31" fmla="*/ 16 h 1374"/>
                <a:gd name="T32" fmla="*/ 584 w 1754"/>
                <a:gd name="T33" fmla="*/ 12 h 1374"/>
                <a:gd name="T34" fmla="*/ 581 w 1754"/>
                <a:gd name="T35" fmla="*/ 50 h 1374"/>
                <a:gd name="T36" fmla="*/ 543 w 1754"/>
                <a:gd name="T37" fmla="*/ 61 h 1374"/>
                <a:gd name="T38" fmla="*/ 452 w 1754"/>
                <a:gd name="T39" fmla="*/ 31 h 1374"/>
                <a:gd name="T40" fmla="*/ 309 w 1754"/>
                <a:gd name="T41" fmla="*/ 114 h 1374"/>
                <a:gd name="T42" fmla="*/ 200 w 1754"/>
                <a:gd name="T43" fmla="*/ 144 h 1374"/>
                <a:gd name="T44" fmla="*/ 67 w 1754"/>
                <a:gd name="T45" fmla="*/ 295 h 1374"/>
                <a:gd name="T46" fmla="*/ 64 w 1754"/>
                <a:gd name="T47" fmla="*/ 374 h 1374"/>
                <a:gd name="T48" fmla="*/ 67 w 1754"/>
                <a:gd name="T49" fmla="*/ 442 h 1374"/>
                <a:gd name="T50" fmla="*/ 105 w 1754"/>
                <a:gd name="T51" fmla="*/ 548 h 1374"/>
                <a:gd name="T52" fmla="*/ 139 w 1754"/>
                <a:gd name="T53" fmla="*/ 680 h 1374"/>
                <a:gd name="T54" fmla="*/ 90 w 1754"/>
                <a:gd name="T55" fmla="*/ 702 h 1374"/>
                <a:gd name="T56" fmla="*/ 26 w 1754"/>
                <a:gd name="T57" fmla="*/ 748 h 1374"/>
                <a:gd name="T58" fmla="*/ 3 w 1754"/>
                <a:gd name="T59" fmla="*/ 883 h 1374"/>
                <a:gd name="T60" fmla="*/ 37 w 1754"/>
                <a:gd name="T61" fmla="*/ 898 h 1374"/>
                <a:gd name="T62" fmla="*/ 64 w 1754"/>
                <a:gd name="T63" fmla="*/ 936 h 1374"/>
                <a:gd name="T64" fmla="*/ 15 w 1754"/>
                <a:gd name="T65" fmla="*/ 1042 h 1374"/>
                <a:gd name="T66" fmla="*/ 90 w 1754"/>
                <a:gd name="T67" fmla="*/ 1049 h 1374"/>
                <a:gd name="T68" fmla="*/ 147 w 1754"/>
                <a:gd name="T69" fmla="*/ 1027 h 1374"/>
                <a:gd name="T70" fmla="*/ 181 w 1754"/>
                <a:gd name="T71" fmla="*/ 1038 h 1374"/>
                <a:gd name="T72" fmla="*/ 264 w 1754"/>
                <a:gd name="T73" fmla="*/ 1117 h 1374"/>
                <a:gd name="T74" fmla="*/ 317 w 1754"/>
                <a:gd name="T75" fmla="*/ 1178 h 1374"/>
                <a:gd name="T76" fmla="*/ 392 w 1754"/>
                <a:gd name="T77" fmla="*/ 1181 h 1374"/>
                <a:gd name="T78" fmla="*/ 452 w 1754"/>
                <a:gd name="T79" fmla="*/ 1136 h 1374"/>
                <a:gd name="T80" fmla="*/ 520 w 1754"/>
                <a:gd name="T81" fmla="*/ 1178 h 1374"/>
                <a:gd name="T82" fmla="*/ 547 w 1754"/>
                <a:gd name="T83" fmla="*/ 1298 h 1374"/>
                <a:gd name="T84" fmla="*/ 630 w 1754"/>
                <a:gd name="T85" fmla="*/ 1366 h 1374"/>
                <a:gd name="T86" fmla="*/ 664 w 1754"/>
                <a:gd name="T87" fmla="*/ 1355 h 1374"/>
                <a:gd name="T88" fmla="*/ 686 w 1754"/>
                <a:gd name="T89" fmla="*/ 1242 h 1374"/>
                <a:gd name="T90" fmla="*/ 766 w 1754"/>
                <a:gd name="T91" fmla="*/ 1204 h 1374"/>
                <a:gd name="T92" fmla="*/ 799 w 1754"/>
                <a:gd name="T93" fmla="*/ 1249 h 1374"/>
                <a:gd name="T94" fmla="*/ 849 w 1754"/>
                <a:gd name="T95" fmla="*/ 1227 h 1374"/>
                <a:gd name="T96" fmla="*/ 973 w 1754"/>
                <a:gd name="T97" fmla="*/ 1242 h 1374"/>
                <a:gd name="T98" fmla="*/ 1060 w 1754"/>
                <a:gd name="T99" fmla="*/ 1329 h 1374"/>
                <a:gd name="T100" fmla="*/ 1196 w 1754"/>
                <a:gd name="T101" fmla="*/ 1374 h 1374"/>
                <a:gd name="T102" fmla="*/ 1282 w 1754"/>
                <a:gd name="T103" fmla="*/ 1313 h 1374"/>
                <a:gd name="T104" fmla="*/ 1305 w 1754"/>
                <a:gd name="T105" fmla="*/ 1264 h 1374"/>
                <a:gd name="T106" fmla="*/ 1245 w 1754"/>
                <a:gd name="T107" fmla="*/ 1249 h 1374"/>
                <a:gd name="T108" fmla="*/ 1252 w 1754"/>
                <a:gd name="T109" fmla="*/ 1204 h 1374"/>
                <a:gd name="T110" fmla="*/ 1267 w 1754"/>
                <a:gd name="T111" fmla="*/ 1076 h 1374"/>
                <a:gd name="T112" fmla="*/ 1267 w 1754"/>
                <a:gd name="T113" fmla="*/ 1012 h 1374"/>
                <a:gd name="T114" fmla="*/ 1392 w 1754"/>
                <a:gd name="T115" fmla="*/ 993 h 1374"/>
                <a:gd name="T116" fmla="*/ 1524 w 1754"/>
                <a:gd name="T117" fmla="*/ 978 h 1374"/>
                <a:gd name="T118" fmla="*/ 1611 w 1754"/>
                <a:gd name="T119" fmla="*/ 978 h 1374"/>
                <a:gd name="T120" fmla="*/ 1664 w 1754"/>
                <a:gd name="T121" fmla="*/ 891 h 1374"/>
                <a:gd name="T122" fmla="*/ 1690 w 1754"/>
                <a:gd name="T123" fmla="*/ 819 h 1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54" h="1374">
                  <a:moveTo>
                    <a:pt x="1724" y="721"/>
                  </a:moveTo>
                  <a:lnTo>
                    <a:pt x="1724" y="721"/>
                  </a:lnTo>
                  <a:lnTo>
                    <a:pt x="1731" y="706"/>
                  </a:lnTo>
                  <a:lnTo>
                    <a:pt x="1747" y="646"/>
                  </a:lnTo>
                  <a:lnTo>
                    <a:pt x="1750" y="631"/>
                  </a:lnTo>
                  <a:lnTo>
                    <a:pt x="1754" y="619"/>
                  </a:lnTo>
                  <a:lnTo>
                    <a:pt x="1747" y="623"/>
                  </a:lnTo>
                  <a:lnTo>
                    <a:pt x="1739" y="627"/>
                  </a:lnTo>
                  <a:lnTo>
                    <a:pt x="1716" y="627"/>
                  </a:lnTo>
                  <a:lnTo>
                    <a:pt x="1694" y="619"/>
                  </a:lnTo>
                  <a:lnTo>
                    <a:pt x="1667" y="608"/>
                  </a:lnTo>
                  <a:lnTo>
                    <a:pt x="1614" y="574"/>
                  </a:lnTo>
                  <a:lnTo>
                    <a:pt x="1569" y="544"/>
                  </a:lnTo>
                  <a:lnTo>
                    <a:pt x="1547" y="532"/>
                  </a:lnTo>
                  <a:lnTo>
                    <a:pt x="1524" y="529"/>
                  </a:lnTo>
                  <a:lnTo>
                    <a:pt x="1497" y="525"/>
                  </a:lnTo>
                  <a:lnTo>
                    <a:pt x="1475" y="529"/>
                  </a:lnTo>
                  <a:lnTo>
                    <a:pt x="1448" y="532"/>
                  </a:lnTo>
                  <a:lnTo>
                    <a:pt x="1422" y="540"/>
                  </a:lnTo>
                  <a:lnTo>
                    <a:pt x="1365" y="563"/>
                  </a:lnTo>
                  <a:lnTo>
                    <a:pt x="1339" y="570"/>
                  </a:lnTo>
                  <a:lnTo>
                    <a:pt x="1316" y="570"/>
                  </a:lnTo>
                  <a:lnTo>
                    <a:pt x="1298" y="563"/>
                  </a:lnTo>
                  <a:lnTo>
                    <a:pt x="1282" y="551"/>
                  </a:lnTo>
                  <a:lnTo>
                    <a:pt x="1271" y="536"/>
                  </a:lnTo>
                  <a:lnTo>
                    <a:pt x="1264" y="521"/>
                  </a:lnTo>
                  <a:lnTo>
                    <a:pt x="1252" y="495"/>
                  </a:lnTo>
                  <a:lnTo>
                    <a:pt x="1241" y="472"/>
                  </a:lnTo>
                  <a:lnTo>
                    <a:pt x="1226" y="453"/>
                  </a:lnTo>
                  <a:lnTo>
                    <a:pt x="1215" y="446"/>
                  </a:lnTo>
                  <a:lnTo>
                    <a:pt x="1203" y="442"/>
                  </a:lnTo>
                  <a:lnTo>
                    <a:pt x="1188" y="438"/>
                  </a:lnTo>
                  <a:lnTo>
                    <a:pt x="1169" y="434"/>
                  </a:lnTo>
                  <a:lnTo>
                    <a:pt x="1150" y="434"/>
                  </a:lnTo>
                  <a:lnTo>
                    <a:pt x="1135" y="431"/>
                  </a:lnTo>
                  <a:lnTo>
                    <a:pt x="1113" y="415"/>
                  </a:lnTo>
                  <a:lnTo>
                    <a:pt x="1101" y="408"/>
                  </a:lnTo>
                  <a:lnTo>
                    <a:pt x="1098" y="400"/>
                  </a:lnTo>
                  <a:lnTo>
                    <a:pt x="1048" y="348"/>
                  </a:lnTo>
                  <a:lnTo>
                    <a:pt x="1022" y="348"/>
                  </a:lnTo>
                  <a:lnTo>
                    <a:pt x="1003" y="348"/>
                  </a:lnTo>
                  <a:lnTo>
                    <a:pt x="988" y="351"/>
                  </a:lnTo>
                  <a:lnTo>
                    <a:pt x="973" y="355"/>
                  </a:lnTo>
                  <a:lnTo>
                    <a:pt x="950" y="355"/>
                  </a:lnTo>
                  <a:lnTo>
                    <a:pt x="916" y="355"/>
                  </a:lnTo>
                  <a:lnTo>
                    <a:pt x="920" y="299"/>
                  </a:lnTo>
                  <a:lnTo>
                    <a:pt x="928" y="283"/>
                  </a:lnTo>
                  <a:lnTo>
                    <a:pt x="928" y="272"/>
                  </a:lnTo>
                  <a:lnTo>
                    <a:pt x="928" y="261"/>
                  </a:lnTo>
                  <a:lnTo>
                    <a:pt x="924" y="249"/>
                  </a:lnTo>
                  <a:lnTo>
                    <a:pt x="913" y="234"/>
                  </a:lnTo>
                  <a:lnTo>
                    <a:pt x="905" y="227"/>
                  </a:lnTo>
                  <a:lnTo>
                    <a:pt x="894" y="223"/>
                  </a:lnTo>
                  <a:lnTo>
                    <a:pt x="867" y="212"/>
                  </a:lnTo>
                  <a:lnTo>
                    <a:pt x="852" y="204"/>
                  </a:lnTo>
                  <a:lnTo>
                    <a:pt x="841" y="193"/>
                  </a:lnTo>
                  <a:lnTo>
                    <a:pt x="830" y="178"/>
                  </a:lnTo>
                  <a:lnTo>
                    <a:pt x="822" y="163"/>
                  </a:lnTo>
                  <a:lnTo>
                    <a:pt x="815" y="144"/>
                  </a:lnTo>
                  <a:lnTo>
                    <a:pt x="803" y="129"/>
                  </a:lnTo>
                  <a:lnTo>
                    <a:pt x="784" y="102"/>
                  </a:lnTo>
                  <a:lnTo>
                    <a:pt x="766" y="83"/>
                  </a:lnTo>
                  <a:lnTo>
                    <a:pt x="754" y="80"/>
                  </a:lnTo>
                  <a:lnTo>
                    <a:pt x="724" y="65"/>
                  </a:lnTo>
                  <a:lnTo>
                    <a:pt x="690" y="46"/>
                  </a:lnTo>
                  <a:lnTo>
                    <a:pt x="645" y="16"/>
                  </a:lnTo>
                  <a:lnTo>
                    <a:pt x="622" y="4"/>
                  </a:lnTo>
                  <a:lnTo>
                    <a:pt x="607" y="0"/>
                  </a:lnTo>
                  <a:lnTo>
                    <a:pt x="596" y="0"/>
                  </a:lnTo>
                  <a:lnTo>
                    <a:pt x="588" y="4"/>
                  </a:lnTo>
                  <a:lnTo>
                    <a:pt x="584" y="12"/>
                  </a:lnTo>
                  <a:lnTo>
                    <a:pt x="581" y="16"/>
                  </a:lnTo>
                  <a:lnTo>
                    <a:pt x="581" y="23"/>
                  </a:lnTo>
                  <a:lnTo>
                    <a:pt x="584" y="38"/>
                  </a:lnTo>
                  <a:lnTo>
                    <a:pt x="581" y="50"/>
                  </a:lnTo>
                  <a:lnTo>
                    <a:pt x="577" y="57"/>
                  </a:lnTo>
                  <a:lnTo>
                    <a:pt x="573" y="65"/>
                  </a:lnTo>
                  <a:lnTo>
                    <a:pt x="566" y="68"/>
                  </a:lnTo>
                  <a:lnTo>
                    <a:pt x="554" y="65"/>
                  </a:lnTo>
                  <a:lnTo>
                    <a:pt x="543" y="61"/>
                  </a:lnTo>
                  <a:lnTo>
                    <a:pt x="528" y="53"/>
                  </a:lnTo>
                  <a:lnTo>
                    <a:pt x="513" y="42"/>
                  </a:lnTo>
                  <a:lnTo>
                    <a:pt x="494" y="38"/>
                  </a:lnTo>
                  <a:lnTo>
                    <a:pt x="452" y="31"/>
                  </a:lnTo>
                  <a:lnTo>
                    <a:pt x="418" y="27"/>
                  </a:lnTo>
                  <a:lnTo>
                    <a:pt x="403" y="27"/>
                  </a:lnTo>
                  <a:lnTo>
                    <a:pt x="335" y="95"/>
                  </a:lnTo>
                  <a:lnTo>
                    <a:pt x="309" y="114"/>
                  </a:lnTo>
                  <a:lnTo>
                    <a:pt x="290" y="129"/>
                  </a:lnTo>
                  <a:lnTo>
                    <a:pt x="275" y="133"/>
                  </a:lnTo>
                  <a:lnTo>
                    <a:pt x="200" y="144"/>
                  </a:lnTo>
                  <a:lnTo>
                    <a:pt x="181" y="163"/>
                  </a:lnTo>
                  <a:lnTo>
                    <a:pt x="135" y="208"/>
                  </a:lnTo>
                  <a:lnTo>
                    <a:pt x="109" y="234"/>
                  </a:lnTo>
                  <a:lnTo>
                    <a:pt x="86" y="265"/>
                  </a:lnTo>
                  <a:lnTo>
                    <a:pt x="67" y="295"/>
                  </a:lnTo>
                  <a:lnTo>
                    <a:pt x="56" y="321"/>
                  </a:lnTo>
                  <a:lnTo>
                    <a:pt x="60" y="332"/>
                  </a:lnTo>
                  <a:lnTo>
                    <a:pt x="64" y="359"/>
                  </a:lnTo>
                  <a:lnTo>
                    <a:pt x="64" y="374"/>
                  </a:lnTo>
                  <a:lnTo>
                    <a:pt x="64" y="389"/>
                  </a:lnTo>
                  <a:lnTo>
                    <a:pt x="60" y="404"/>
                  </a:lnTo>
                  <a:lnTo>
                    <a:pt x="49" y="419"/>
                  </a:lnTo>
                  <a:lnTo>
                    <a:pt x="67" y="442"/>
                  </a:lnTo>
                  <a:lnTo>
                    <a:pt x="79" y="465"/>
                  </a:lnTo>
                  <a:lnTo>
                    <a:pt x="90" y="491"/>
                  </a:lnTo>
                  <a:lnTo>
                    <a:pt x="101" y="532"/>
                  </a:lnTo>
                  <a:lnTo>
                    <a:pt x="105" y="548"/>
                  </a:lnTo>
                  <a:lnTo>
                    <a:pt x="158" y="634"/>
                  </a:lnTo>
                  <a:lnTo>
                    <a:pt x="154" y="642"/>
                  </a:lnTo>
                  <a:lnTo>
                    <a:pt x="147" y="668"/>
                  </a:lnTo>
                  <a:lnTo>
                    <a:pt x="139" y="680"/>
                  </a:lnTo>
                  <a:lnTo>
                    <a:pt x="132" y="691"/>
                  </a:lnTo>
                  <a:lnTo>
                    <a:pt x="120" y="698"/>
                  </a:lnTo>
                  <a:lnTo>
                    <a:pt x="105" y="702"/>
                  </a:lnTo>
                  <a:lnTo>
                    <a:pt x="90" y="702"/>
                  </a:lnTo>
                  <a:lnTo>
                    <a:pt x="75" y="706"/>
                  </a:lnTo>
                  <a:lnTo>
                    <a:pt x="49" y="725"/>
                  </a:lnTo>
                  <a:lnTo>
                    <a:pt x="30" y="740"/>
                  </a:lnTo>
                  <a:lnTo>
                    <a:pt x="26" y="748"/>
                  </a:lnTo>
                  <a:lnTo>
                    <a:pt x="18" y="770"/>
                  </a:lnTo>
                  <a:lnTo>
                    <a:pt x="3" y="823"/>
                  </a:lnTo>
                  <a:lnTo>
                    <a:pt x="0" y="849"/>
                  </a:lnTo>
                  <a:lnTo>
                    <a:pt x="3" y="876"/>
                  </a:lnTo>
                  <a:lnTo>
                    <a:pt x="3" y="883"/>
                  </a:lnTo>
                  <a:lnTo>
                    <a:pt x="11" y="891"/>
                  </a:lnTo>
                  <a:lnTo>
                    <a:pt x="18" y="898"/>
                  </a:lnTo>
                  <a:lnTo>
                    <a:pt x="26" y="898"/>
                  </a:lnTo>
                  <a:lnTo>
                    <a:pt x="37" y="898"/>
                  </a:lnTo>
                  <a:lnTo>
                    <a:pt x="45" y="902"/>
                  </a:lnTo>
                  <a:lnTo>
                    <a:pt x="56" y="906"/>
                  </a:lnTo>
                  <a:lnTo>
                    <a:pt x="64" y="914"/>
                  </a:lnTo>
                  <a:lnTo>
                    <a:pt x="67" y="921"/>
                  </a:lnTo>
                  <a:lnTo>
                    <a:pt x="64" y="936"/>
                  </a:lnTo>
                  <a:lnTo>
                    <a:pt x="56" y="955"/>
                  </a:lnTo>
                  <a:lnTo>
                    <a:pt x="7" y="1030"/>
                  </a:lnTo>
                  <a:lnTo>
                    <a:pt x="15" y="1042"/>
                  </a:lnTo>
                  <a:lnTo>
                    <a:pt x="26" y="1046"/>
                  </a:lnTo>
                  <a:lnTo>
                    <a:pt x="37" y="1049"/>
                  </a:lnTo>
                  <a:lnTo>
                    <a:pt x="56" y="1053"/>
                  </a:lnTo>
                  <a:lnTo>
                    <a:pt x="71" y="1053"/>
                  </a:lnTo>
                  <a:lnTo>
                    <a:pt x="90" y="1049"/>
                  </a:lnTo>
                  <a:lnTo>
                    <a:pt x="105" y="1046"/>
                  </a:lnTo>
                  <a:lnTo>
                    <a:pt x="120" y="1034"/>
                  </a:lnTo>
                  <a:lnTo>
                    <a:pt x="135" y="1027"/>
                  </a:lnTo>
                  <a:lnTo>
                    <a:pt x="147" y="1027"/>
                  </a:lnTo>
                  <a:lnTo>
                    <a:pt x="158" y="1023"/>
                  </a:lnTo>
                  <a:lnTo>
                    <a:pt x="166" y="1027"/>
                  </a:lnTo>
                  <a:lnTo>
                    <a:pt x="177" y="1034"/>
                  </a:lnTo>
                  <a:lnTo>
                    <a:pt x="181" y="1038"/>
                  </a:lnTo>
                  <a:lnTo>
                    <a:pt x="184" y="1049"/>
                  </a:lnTo>
                  <a:lnTo>
                    <a:pt x="196" y="1064"/>
                  </a:lnTo>
                  <a:lnTo>
                    <a:pt x="222" y="1091"/>
                  </a:lnTo>
                  <a:lnTo>
                    <a:pt x="252" y="1110"/>
                  </a:lnTo>
                  <a:lnTo>
                    <a:pt x="264" y="1117"/>
                  </a:lnTo>
                  <a:lnTo>
                    <a:pt x="275" y="1125"/>
                  </a:lnTo>
                  <a:lnTo>
                    <a:pt x="290" y="1140"/>
                  </a:lnTo>
                  <a:lnTo>
                    <a:pt x="317" y="1178"/>
                  </a:lnTo>
                  <a:lnTo>
                    <a:pt x="335" y="1196"/>
                  </a:lnTo>
                  <a:lnTo>
                    <a:pt x="350" y="1200"/>
                  </a:lnTo>
                  <a:lnTo>
                    <a:pt x="366" y="1200"/>
                  </a:lnTo>
                  <a:lnTo>
                    <a:pt x="381" y="1193"/>
                  </a:lnTo>
                  <a:lnTo>
                    <a:pt x="392" y="1181"/>
                  </a:lnTo>
                  <a:lnTo>
                    <a:pt x="400" y="1170"/>
                  </a:lnTo>
                  <a:lnTo>
                    <a:pt x="407" y="1159"/>
                  </a:lnTo>
                  <a:lnTo>
                    <a:pt x="430" y="1144"/>
                  </a:lnTo>
                  <a:lnTo>
                    <a:pt x="452" y="1136"/>
                  </a:lnTo>
                  <a:lnTo>
                    <a:pt x="471" y="1136"/>
                  </a:lnTo>
                  <a:lnTo>
                    <a:pt x="486" y="1140"/>
                  </a:lnTo>
                  <a:lnTo>
                    <a:pt x="501" y="1147"/>
                  </a:lnTo>
                  <a:lnTo>
                    <a:pt x="513" y="1163"/>
                  </a:lnTo>
                  <a:lnTo>
                    <a:pt x="520" y="1178"/>
                  </a:lnTo>
                  <a:lnTo>
                    <a:pt x="528" y="1193"/>
                  </a:lnTo>
                  <a:lnTo>
                    <a:pt x="539" y="1230"/>
                  </a:lnTo>
                  <a:lnTo>
                    <a:pt x="547" y="1264"/>
                  </a:lnTo>
                  <a:lnTo>
                    <a:pt x="547" y="1298"/>
                  </a:lnTo>
                  <a:lnTo>
                    <a:pt x="569" y="1321"/>
                  </a:lnTo>
                  <a:lnTo>
                    <a:pt x="588" y="1344"/>
                  </a:lnTo>
                  <a:lnTo>
                    <a:pt x="615" y="1362"/>
                  </a:lnTo>
                  <a:lnTo>
                    <a:pt x="630" y="1366"/>
                  </a:lnTo>
                  <a:lnTo>
                    <a:pt x="637" y="1370"/>
                  </a:lnTo>
                  <a:lnTo>
                    <a:pt x="649" y="1370"/>
                  </a:lnTo>
                  <a:lnTo>
                    <a:pt x="652" y="1366"/>
                  </a:lnTo>
                  <a:lnTo>
                    <a:pt x="664" y="1359"/>
                  </a:lnTo>
                  <a:lnTo>
                    <a:pt x="664" y="1355"/>
                  </a:lnTo>
                  <a:lnTo>
                    <a:pt x="671" y="1321"/>
                  </a:lnTo>
                  <a:lnTo>
                    <a:pt x="675" y="1283"/>
                  </a:lnTo>
                  <a:lnTo>
                    <a:pt x="686" y="1242"/>
                  </a:lnTo>
                  <a:lnTo>
                    <a:pt x="698" y="1223"/>
                  </a:lnTo>
                  <a:lnTo>
                    <a:pt x="709" y="1212"/>
                  </a:lnTo>
                  <a:lnTo>
                    <a:pt x="724" y="1204"/>
                  </a:lnTo>
                  <a:lnTo>
                    <a:pt x="739" y="1200"/>
                  </a:lnTo>
                  <a:lnTo>
                    <a:pt x="766" y="1204"/>
                  </a:lnTo>
                  <a:lnTo>
                    <a:pt x="777" y="1208"/>
                  </a:lnTo>
                  <a:lnTo>
                    <a:pt x="781" y="1219"/>
                  </a:lnTo>
                  <a:lnTo>
                    <a:pt x="792" y="1242"/>
                  </a:lnTo>
                  <a:lnTo>
                    <a:pt x="799" y="1249"/>
                  </a:lnTo>
                  <a:lnTo>
                    <a:pt x="811" y="1257"/>
                  </a:lnTo>
                  <a:lnTo>
                    <a:pt x="822" y="1253"/>
                  </a:lnTo>
                  <a:lnTo>
                    <a:pt x="833" y="1242"/>
                  </a:lnTo>
                  <a:lnTo>
                    <a:pt x="849" y="1227"/>
                  </a:lnTo>
                  <a:lnTo>
                    <a:pt x="867" y="1215"/>
                  </a:lnTo>
                  <a:lnTo>
                    <a:pt x="890" y="1212"/>
                  </a:lnTo>
                  <a:lnTo>
                    <a:pt x="916" y="1215"/>
                  </a:lnTo>
                  <a:lnTo>
                    <a:pt x="943" y="1223"/>
                  </a:lnTo>
                  <a:lnTo>
                    <a:pt x="973" y="1242"/>
                  </a:lnTo>
                  <a:lnTo>
                    <a:pt x="1007" y="1264"/>
                  </a:lnTo>
                  <a:lnTo>
                    <a:pt x="1041" y="1298"/>
                  </a:lnTo>
                  <a:lnTo>
                    <a:pt x="1052" y="1313"/>
                  </a:lnTo>
                  <a:lnTo>
                    <a:pt x="1060" y="1329"/>
                  </a:lnTo>
                  <a:lnTo>
                    <a:pt x="1064" y="1347"/>
                  </a:lnTo>
                  <a:lnTo>
                    <a:pt x="1067" y="1366"/>
                  </a:lnTo>
                  <a:lnTo>
                    <a:pt x="1150" y="1370"/>
                  </a:lnTo>
                  <a:lnTo>
                    <a:pt x="1196" y="1374"/>
                  </a:lnTo>
                  <a:lnTo>
                    <a:pt x="1230" y="1355"/>
                  </a:lnTo>
                  <a:lnTo>
                    <a:pt x="1256" y="1336"/>
                  </a:lnTo>
                  <a:lnTo>
                    <a:pt x="1282" y="1313"/>
                  </a:lnTo>
                  <a:lnTo>
                    <a:pt x="1301" y="1295"/>
                  </a:lnTo>
                  <a:lnTo>
                    <a:pt x="1316" y="1279"/>
                  </a:lnTo>
                  <a:lnTo>
                    <a:pt x="1316" y="1272"/>
                  </a:lnTo>
                  <a:lnTo>
                    <a:pt x="1313" y="1268"/>
                  </a:lnTo>
                  <a:lnTo>
                    <a:pt x="1305" y="1264"/>
                  </a:lnTo>
                  <a:lnTo>
                    <a:pt x="1290" y="1264"/>
                  </a:lnTo>
                  <a:lnTo>
                    <a:pt x="1260" y="1257"/>
                  </a:lnTo>
                  <a:lnTo>
                    <a:pt x="1252" y="1253"/>
                  </a:lnTo>
                  <a:lnTo>
                    <a:pt x="1245" y="1249"/>
                  </a:lnTo>
                  <a:lnTo>
                    <a:pt x="1241" y="1238"/>
                  </a:lnTo>
                  <a:lnTo>
                    <a:pt x="1241" y="1230"/>
                  </a:lnTo>
                  <a:lnTo>
                    <a:pt x="1245" y="1219"/>
                  </a:lnTo>
                  <a:lnTo>
                    <a:pt x="1252" y="1204"/>
                  </a:lnTo>
                  <a:lnTo>
                    <a:pt x="1260" y="1189"/>
                  </a:lnTo>
                  <a:lnTo>
                    <a:pt x="1267" y="1166"/>
                  </a:lnTo>
                  <a:lnTo>
                    <a:pt x="1271" y="1147"/>
                  </a:lnTo>
                  <a:lnTo>
                    <a:pt x="1271" y="1121"/>
                  </a:lnTo>
                  <a:lnTo>
                    <a:pt x="1267" y="1076"/>
                  </a:lnTo>
                  <a:lnTo>
                    <a:pt x="1260" y="1034"/>
                  </a:lnTo>
                  <a:lnTo>
                    <a:pt x="1260" y="1027"/>
                  </a:lnTo>
                  <a:lnTo>
                    <a:pt x="1264" y="1019"/>
                  </a:lnTo>
                  <a:lnTo>
                    <a:pt x="1267" y="1012"/>
                  </a:lnTo>
                  <a:lnTo>
                    <a:pt x="1275" y="1008"/>
                  </a:lnTo>
                  <a:lnTo>
                    <a:pt x="1298" y="1000"/>
                  </a:lnTo>
                  <a:lnTo>
                    <a:pt x="1320" y="993"/>
                  </a:lnTo>
                  <a:lnTo>
                    <a:pt x="1369" y="993"/>
                  </a:lnTo>
                  <a:lnTo>
                    <a:pt x="1392" y="993"/>
                  </a:lnTo>
                  <a:lnTo>
                    <a:pt x="1456" y="993"/>
                  </a:lnTo>
                  <a:lnTo>
                    <a:pt x="1464" y="989"/>
                  </a:lnTo>
                  <a:lnTo>
                    <a:pt x="1486" y="981"/>
                  </a:lnTo>
                  <a:lnTo>
                    <a:pt x="1524" y="978"/>
                  </a:lnTo>
                  <a:lnTo>
                    <a:pt x="1550" y="978"/>
                  </a:lnTo>
                  <a:lnTo>
                    <a:pt x="1584" y="981"/>
                  </a:lnTo>
                  <a:lnTo>
                    <a:pt x="1599" y="981"/>
                  </a:lnTo>
                  <a:lnTo>
                    <a:pt x="1611" y="978"/>
                  </a:lnTo>
                  <a:lnTo>
                    <a:pt x="1626" y="974"/>
                  </a:lnTo>
                  <a:lnTo>
                    <a:pt x="1633" y="966"/>
                  </a:lnTo>
                  <a:lnTo>
                    <a:pt x="1648" y="944"/>
                  </a:lnTo>
                  <a:lnTo>
                    <a:pt x="1660" y="917"/>
                  </a:lnTo>
                  <a:lnTo>
                    <a:pt x="1664" y="891"/>
                  </a:lnTo>
                  <a:lnTo>
                    <a:pt x="1667" y="868"/>
                  </a:lnTo>
                  <a:lnTo>
                    <a:pt x="1667" y="846"/>
                  </a:lnTo>
                  <a:lnTo>
                    <a:pt x="1679" y="834"/>
                  </a:lnTo>
                  <a:lnTo>
                    <a:pt x="1690" y="819"/>
                  </a:lnTo>
                  <a:lnTo>
                    <a:pt x="1709" y="778"/>
                  </a:lnTo>
                  <a:lnTo>
                    <a:pt x="1720" y="740"/>
                  </a:lnTo>
                  <a:lnTo>
                    <a:pt x="1724" y="72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11925" y="5334"/>
              <a:ext cx="46" cy="56"/>
            </a:xfrm>
            <a:custGeom>
              <a:avLst/>
              <a:gdLst>
                <a:gd name="T0" fmla="*/ 22 w 22"/>
                <a:gd name="T1" fmla="*/ 12 h 27"/>
                <a:gd name="T2" fmla="*/ 22 w 22"/>
                <a:gd name="T3" fmla="*/ 12 h 27"/>
                <a:gd name="T4" fmla="*/ 19 w 22"/>
                <a:gd name="T5" fmla="*/ 23 h 27"/>
                <a:gd name="T6" fmla="*/ 11 w 22"/>
                <a:gd name="T7" fmla="*/ 27 h 27"/>
                <a:gd name="T8" fmla="*/ 11 w 22"/>
                <a:gd name="T9" fmla="*/ 27 h 27"/>
                <a:gd name="T10" fmla="*/ 3 w 22"/>
                <a:gd name="T11" fmla="*/ 23 h 27"/>
                <a:gd name="T12" fmla="*/ 0 w 22"/>
                <a:gd name="T13" fmla="*/ 12 h 27"/>
                <a:gd name="T14" fmla="*/ 0 w 22"/>
                <a:gd name="T15" fmla="*/ 12 h 27"/>
                <a:gd name="T16" fmla="*/ 3 w 22"/>
                <a:gd name="T17" fmla="*/ 4 h 27"/>
                <a:gd name="T18" fmla="*/ 11 w 22"/>
                <a:gd name="T19" fmla="*/ 0 h 27"/>
                <a:gd name="T20" fmla="*/ 11 w 22"/>
                <a:gd name="T21" fmla="*/ 0 h 27"/>
                <a:gd name="T22" fmla="*/ 19 w 22"/>
                <a:gd name="T23" fmla="*/ 4 h 27"/>
                <a:gd name="T24" fmla="*/ 22 w 22"/>
                <a:gd name="T25" fmla="*/ 12 h 27"/>
                <a:gd name="T26" fmla="*/ 22 w 22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7">
                  <a:moveTo>
                    <a:pt x="22" y="12"/>
                  </a:moveTo>
                  <a:lnTo>
                    <a:pt x="22" y="12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11894" y="5303"/>
              <a:ext cx="109" cy="119"/>
            </a:xfrm>
            <a:custGeom>
              <a:avLst/>
              <a:gdLst>
                <a:gd name="T0" fmla="*/ 52 w 52"/>
                <a:gd name="T1" fmla="*/ 27 h 57"/>
                <a:gd name="T2" fmla="*/ 52 w 52"/>
                <a:gd name="T3" fmla="*/ 27 h 57"/>
                <a:gd name="T4" fmla="*/ 52 w 52"/>
                <a:gd name="T5" fmla="*/ 38 h 57"/>
                <a:gd name="T6" fmla="*/ 45 w 52"/>
                <a:gd name="T7" fmla="*/ 49 h 57"/>
                <a:gd name="T8" fmla="*/ 37 w 52"/>
                <a:gd name="T9" fmla="*/ 53 h 57"/>
                <a:gd name="T10" fmla="*/ 26 w 52"/>
                <a:gd name="T11" fmla="*/ 57 h 57"/>
                <a:gd name="T12" fmla="*/ 26 w 52"/>
                <a:gd name="T13" fmla="*/ 57 h 57"/>
                <a:gd name="T14" fmla="*/ 15 w 52"/>
                <a:gd name="T15" fmla="*/ 53 h 57"/>
                <a:gd name="T16" fmla="*/ 7 w 52"/>
                <a:gd name="T17" fmla="*/ 49 h 57"/>
                <a:gd name="T18" fmla="*/ 0 w 52"/>
                <a:gd name="T19" fmla="*/ 38 h 57"/>
                <a:gd name="T20" fmla="*/ 0 w 52"/>
                <a:gd name="T21" fmla="*/ 27 h 57"/>
                <a:gd name="T22" fmla="*/ 0 w 52"/>
                <a:gd name="T23" fmla="*/ 27 h 57"/>
                <a:gd name="T24" fmla="*/ 0 w 52"/>
                <a:gd name="T25" fmla="*/ 15 h 57"/>
                <a:gd name="T26" fmla="*/ 7 w 52"/>
                <a:gd name="T27" fmla="*/ 8 h 57"/>
                <a:gd name="T28" fmla="*/ 15 w 52"/>
                <a:gd name="T29" fmla="*/ 0 h 57"/>
                <a:gd name="T30" fmla="*/ 26 w 52"/>
                <a:gd name="T31" fmla="*/ 0 h 57"/>
                <a:gd name="T32" fmla="*/ 26 w 52"/>
                <a:gd name="T33" fmla="*/ 0 h 57"/>
                <a:gd name="T34" fmla="*/ 37 w 52"/>
                <a:gd name="T35" fmla="*/ 0 h 57"/>
                <a:gd name="T36" fmla="*/ 45 w 52"/>
                <a:gd name="T37" fmla="*/ 8 h 57"/>
                <a:gd name="T38" fmla="*/ 52 w 52"/>
                <a:gd name="T39" fmla="*/ 15 h 57"/>
                <a:gd name="T40" fmla="*/ 52 w 52"/>
                <a:gd name="T41" fmla="*/ 27 h 57"/>
                <a:gd name="T42" fmla="*/ 52 w 52"/>
                <a:gd name="T43" fmla="*/ 27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7">
                  <a:moveTo>
                    <a:pt x="52" y="27"/>
                  </a:moveTo>
                  <a:lnTo>
                    <a:pt x="52" y="27"/>
                  </a:lnTo>
                  <a:lnTo>
                    <a:pt x="52" y="38"/>
                  </a:lnTo>
                  <a:lnTo>
                    <a:pt x="45" y="49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15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5" y="8"/>
                  </a:lnTo>
                  <a:lnTo>
                    <a:pt x="52" y="15"/>
                  </a:lnTo>
                  <a:lnTo>
                    <a:pt x="52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9605" y="5650"/>
              <a:ext cx="48" cy="48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2 w 23"/>
                <a:gd name="T7" fmla="*/ 23 h 23"/>
                <a:gd name="T8" fmla="*/ 12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2 w 23"/>
                <a:gd name="T19" fmla="*/ 0 h 23"/>
                <a:gd name="T20" fmla="*/ 12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9574" y="5610"/>
              <a:ext cx="119" cy="119"/>
            </a:xfrm>
            <a:custGeom>
              <a:avLst/>
              <a:gdLst>
                <a:gd name="T0" fmla="*/ 57 w 57"/>
                <a:gd name="T1" fmla="*/ 30 h 57"/>
                <a:gd name="T2" fmla="*/ 57 w 57"/>
                <a:gd name="T3" fmla="*/ 30 h 57"/>
                <a:gd name="T4" fmla="*/ 53 w 57"/>
                <a:gd name="T5" fmla="*/ 42 h 57"/>
                <a:gd name="T6" fmla="*/ 46 w 57"/>
                <a:gd name="T7" fmla="*/ 49 h 57"/>
                <a:gd name="T8" fmla="*/ 38 w 57"/>
                <a:gd name="T9" fmla="*/ 57 h 57"/>
                <a:gd name="T10" fmla="*/ 27 w 57"/>
                <a:gd name="T11" fmla="*/ 57 h 57"/>
                <a:gd name="T12" fmla="*/ 27 w 57"/>
                <a:gd name="T13" fmla="*/ 57 h 57"/>
                <a:gd name="T14" fmla="*/ 15 w 57"/>
                <a:gd name="T15" fmla="*/ 57 h 57"/>
                <a:gd name="T16" fmla="*/ 8 w 57"/>
                <a:gd name="T17" fmla="*/ 49 h 57"/>
                <a:gd name="T18" fmla="*/ 0 w 57"/>
                <a:gd name="T19" fmla="*/ 42 h 57"/>
                <a:gd name="T20" fmla="*/ 0 w 57"/>
                <a:gd name="T21" fmla="*/ 30 h 57"/>
                <a:gd name="T22" fmla="*/ 0 w 57"/>
                <a:gd name="T23" fmla="*/ 30 h 57"/>
                <a:gd name="T24" fmla="*/ 0 w 57"/>
                <a:gd name="T25" fmla="*/ 19 h 57"/>
                <a:gd name="T26" fmla="*/ 8 w 57"/>
                <a:gd name="T27" fmla="*/ 12 h 57"/>
                <a:gd name="T28" fmla="*/ 15 w 57"/>
                <a:gd name="T29" fmla="*/ 4 h 57"/>
                <a:gd name="T30" fmla="*/ 27 w 57"/>
                <a:gd name="T31" fmla="*/ 0 h 57"/>
                <a:gd name="T32" fmla="*/ 27 w 57"/>
                <a:gd name="T33" fmla="*/ 0 h 57"/>
                <a:gd name="T34" fmla="*/ 38 w 57"/>
                <a:gd name="T35" fmla="*/ 4 h 57"/>
                <a:gd name="T36" fmla="*/ 46 w 57"/>
                <a:gd name="T37" fmla="*/ 12 h 57"/>
                <a:gd name="T38" fmla="*/ 53 w 57"/>
                <a:gd name="T39" fmla="*/ 19 h 57"/>
                <a:gd name="T40" fmla="*/ 57 w 57"/>
                <a:gd name="T41" fmla="*/ 30 h 57"/>
                <a:gd name="T42" fmla="*/ 57 w 57"/>
                <a:gd name="T43" fmla="*/ 30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57">
                  <a:moveTo>
                    <a:pt x="57" y="30"/>
                  </a:moveTo>
                  <a:lnTo>
                    <a:pt x="57" y="30"/>
                  </a:lnTo>
                  <a:lnTo>
                    <a:pt x="53" y="42"/>
                  </a:lnTo>
                  <a:lnTo>
                    <a:pt x="46" y="49"/>
                  </a:lnTo>
                  <a:lnTo>
                    <a:pt x="38" y="57"/>
                  </a:lnTo>
                  <a:lnTo>
                    <a:pt x="27" y="57"/>
                  </a:lnTo>
                  <a:lnTo>
                    <a:pt x="15" y="57"/>
                  </a:lnTo>
                  <a:lnTo>
                    <a:pt x="8" y="49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8" y="4"/>
                  </a:lnTo>
                  <a:lnTo>
                    <a:pt x="46" y="12"/>
                  </a:lnTo>
                  <a:lnTo>
                    <a:pt x="53" y="19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8795" y="6557"/>
              <a:ext cx="46" cy="54"/>
            </a:xfrm>
            <a:custGeom>
              <a:avLst/>
              <a:gdLst>
                <a:gd name="T0" fmla="*/ 22 w 22"/>
                <a:gd name="T1" fmla="*/ 11 h 26"/>
                <a:gd name="T2" fmla="*/ 22 w 22"/>
                <a:gd name="T3" fmla="*/ 11 h 26"/>
                <a:gd name="T4" fmla="*/ 19 w 22"/>
                <a:gd name="T5" fmla="*/ 23 h 26"/>
                <a:gd name="T6" fmla="*/ 11 w 22"/>
                <a:gd name="T7" fmla="*/ 26 h 26"/>
                <a:gd name="T8" fmla="*/ 11 w 22"/>
                <a:gd name="T9" fmla="*/ 26 h 26"/>
                <a:gd name="T10" fmla="*/ 4 w 22"/>
                <a:gd name="T11" fmla="*/ 23 h 26"/>
                <a:gd name="T12" fmla="*/ 0 w 22"/>
                <a:gd name="T13" fmla="*/ 11 h 26"/>
                <a:gd name="T14" fmla="*/ 0 w 22"/>
                <a:gd name="T15" fmla="*/ 11 h 26"/>
                <a:gd name="T16" fmla="*/ 4 w 22"/>
                <a:gd name="T17" fmla="*/ 4 h 26"/>
                <a:gd name="T18" fmla="*/ 11 w 22"/>
                <a:gd name="T19" fmla="*/ 0 h 26"/>
                <a:gd name="T20" fmla="*/ 11 w 22"/>
                <a:gd name="T21" fmla="*/ 0 h 26"/>
                <a:gd name="T22" fmla="*/ 19 w 22"/>
                <a:gd name="T23" fmla="*/ 4 h 26"/>
                <a:gd name="T24" fmla="*/ 22 w 22"/>
                <a:gd name="T25" fmla="*/ 11 h 26"/>
                <a:gd name="T26" fmla="*/ 22 w 22"/>
                <a:gd name="T27" fmla="*/ 11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6">
                  <a:moveTo>
                    <a:pt x="22" y="11"/>
                  </a:moveTo>
                  <a:lnTo>
                    <a:pt x="22" y="11"/>
                  </a:lnTo>
                  <a:lnTo>
                    <a:pt x="19" y="23"/>
                  </a:lnTo>
                  <a:lnTo>
                    <a:pt x="11" y="26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8763" y="6525"/>
              <a:ext cx="117" cy="119"/>
            </a:xfrm>
            <a:custGeom>
              <a:avLst/>
              <a:gdLst>
                <a:gd name="T0" fmla="*/ 56 w 56"/>
                <a:gd name="T1" fmla="*/ 26 h 57"/>
                <a:gd name="T2" fmla="*/ 56 w 56"/>
                <a:gd name="T3" fmla="*/ 26 h 57"/>
                <a:gd name="T4" fmla="*/ 52 w 56"/>
                <a:gd name="T5" fmla="*/ 38 h 57"/>
                <a:gd name="T6" fmla="*/ 45 w 56"/>
                <a:gd name="T7" fmla="*/ 49 h 57"/>
                <a:gd name="T8" fmla="*/ 37 w 56"/>
                <a:gd name="T9" fmla="*/ 53 h 57"/>
                <a:gd name="T10" fmla="*/ 26 w 56"/>
                <a:gd name="T11" fmla="*/ 57 h 57"/>
                <a:gd name="T12" fmla="*/ 26 w 56"/>
                <a:gd name="T13" fmla="*/ 57 h 57"/>
                <a:gd name="T14" fmla="*/ 15 w 56"/>
                <a:gd name="T15" fmla="*/ 53 h 57"/>
                <a:gd name="T16" fmla="*/ 7 w 56"/>
                <a:gd name="T17" fmla="*/ 49 h 57"/>
                <a:gd name="T18" fmla="*/ 0 w 56"/>
                <a:gd name="T19" fmla="*/ 38 h 57"/>
                <a:gd name="T20" fmla="*/ 0 w 56"/>
                <a:gd name="T21" fmla="*/ 26 h 57"/>
                <a:gd name="T22" fmla="*/ 0 w 56"/>
                <a:gd name="T23" fmla="*/ 26 h 57"/>
                <a:gd name="T24" fmla="*/ 0 w 56"/>
                <a:gd name="T25" fmla="*/ 19 h 57"/>
                <a:gd name="T26" fmla="*/ 7 w 56"/>
                <a:gd name="T27" fmla="*/ 7 h 57"/>
                <a:gd name="T28" fmla="*/ 15 w 56"/>
                <a:gd name="T29" fmla="*/ 4 h 57"/>
                <a:gd name="T30" fmla="*/ 26 w 56"/>
                <a:gd name="T31" fmla="*/ 0 h 57"/>
                <a:gd name="T32" fmla="*/ 26 w 56"/>
                <a:gd name="T33" fmla="*/ 0 h 57"/>
                <a:gd name="T34" fmla="*/ 37 w 56"/>
                <a:gd name="T35" fmla="*/ 4 h 57"/>
                <a:gd name="T36" fmla="*/ 45 w 56"/>
                <a:gd name="T37" fmla="*/ 7 h 57"/>
                <a:gd name="T38" fmla="*/ 52 w 56"/>
                <a:gd name="T39" fmla="*/ 19 h 57"/>
                <a:gd name="T40" fmla="*/ 56 w 56"/>
                <a:gd name="T41" fmla="*/ 26 h 57"/>
                <a:gd name="T42" fmla="*/ 56 w 56"/>
                <a:gd name="T43" fmla="*/ 26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7">
                  <a:moveTo>
                    <a:pt x="56" y="26"/>
                  </a:moveTo>
                  <a:lnTo>
                    <a:pt x="56" y="26"/>
                  </a:lnTo>
                  <a:lnTo>
                    <a:pt x="52" y="38"/>
                  </a:lnTo>
                  <a:lnTo>
                    <a:pt x="45" y="49"/>
                  </a:lnTo>
                  <a:lnTo>
                    <a:pt x="37" y="53"/>
                  </a:lnTo>
                  <a:lnTo>
                    <a:pt x="26" y="57"/>
                  </a:lnTo>
                  <a:lnTo>
                    <a:pt x="15" y="53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5" y="7"/>
                  </a:lnTo>
                  <a:lnTo>
                    <a:pt x="52" y="19"/>
                  </a:lnTo>
                  <a:lnTo>
                    <a:pt x="56" y="26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9992" y="9664"/>
              <a:ext cx="48" cy="46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19 w 23"/>
                <a:gd name="T5" fmla="*/ 18 h 22"/>
                <a:gd name="T6" fmla="*/ 12 w 23"/>
                <a:gd name="T7" fmla="*/ 22 h 22"/>
                <a:gd name="T8" fmla="*/ 12 w 23"/>
                <a:gd name="T9" fmla="*/ 22 h 22"/>
                <a:gd name="T10" fmla="*/ 4 w 23"/>
                <a:gd name="T11" fmla="*/ 18 h 22"/>
                <a:gd name="T12" fmla="*/ 0 w 23"/>
                <a:gd name="T13" fmla="*/ 11 h 22"/>
                <a:gd name="T14" fmla="*/ 0 w 23"/>
                <a:gd name="T15" fmla="*/ 11 h 22"/>
                <a:gd name="T16" fmla="*/ 4 w 23"/>
                <a:gd name="T17" fmla="*/ 3 h 22"/>
                <a:gd name="T18" fmla="*/ 12 w 23"/>
                <a:gd name="T19" fmla="*/ 0 h 22"/>
                <a:gd name="T20" fmla="*/ 12 w 23"/>
                <a:gd name="T21" fmla="*/ 0 h 22"/>
                <a:gd name="T22" fmla="*/ 19 w 23"/>
                <a:gd name="T23" fmla="*/ 3 h 22"/>
                <a:gd name="T24" fmla="*/ 23 w 23"/>
                <a:gd name="T25" fmla="*/ 11 h 22"/>
                <a:gd name="T26" fmla="*/ 23 w 23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19" y="18"/>
                  </a:lnTo>
                  <a:lnTo>
                    <a:pt x="12" y="22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9961" y="9625"/>
              <a:ext cx="119" cy="117"/>
            </a:xfrm>
            <a:custGeom>
              <a:avLst/>
              <a:gdLst>
                <a:gd name="T0" fmla="*/ 57 w 57"/>
                <a:gd name="T1" fmla="*/ 30 h 56"/>
                <a:gd name="T2" fmla="*/ 57 w 57"/>
                <a:gd name="T3" fmla="*/ 30 h 56"/>
                <a:gd name="T4" fmla="*/ 53 w 57"/>
                <a:gd name="T5" fmla="*/ 41 h 56"/>
                <a:gd name="T6" fmla="*/ 45 w 57"/>
                <a:gd name="T7" fmla="*/ 49 h 56"/>
                <a:gd name="T8" fmla="*/ 38 w 57"/>
                <a:gd name="T9" fmla="*/ 56 h 56"/>
                <a:gd name="T10" fmla="*/ 27 w 57"/>
                <a:gd name="T11" fmla="*/ 56 h 56"/>
                <a:gd name="T12" fmla="*/ 27 w 57"/>
                <a:gd name="T13" fmla="*/ 56 h 56"/>
                <a:gd name="T14" fmla="*/ 15 w 57"/>
                <a:gd name="T15" fmla="*/ 56 h 56"/>
                <a:gd name="T16" fmla="*/ 8 w 57"/>
                <a:gd name="T17" fmla="*/ 49 h 56"/>
                <a:gd name="T18" fmla="*/ 0 w 57"/>
                <a:gd name="T19" fmla="*/ 41 h 56"/>
                <a:gd name="T20" fmla="*/ 0 w 57"/>
                <a:gd name="T21" fmla="*/ 30 h 56"/>
                <a:gd name="T22" fmla="*/ 0 w 57"/>
                <a:gd name="T23" fmla="*/ 30 h 56"/>
                <a:gd name="T24" fmla="*/ 0 w 57"/>
                <a:gd name="T25" fmla="*/ 19 h 56"/>
                <a:gd name="T26" fmla="*/ 8 w 57"/>
                <a:gd name="T27" fmla="*/ 11 h 56"/>
                <a:gd name="T28" fmla="*/ 15 w 57"/>
                <a:gd name="T29" fmla="*/ 3 h 56"/>
                <a:gd name="T30" fmla="*/ 27 w 57"/>
                <a:gd name="T31" fmla="*/ 0 h 56"/>
                <a:gd name="T32" fmla="*/ 27 w 57"/>
                <a:gd name="T33" fmla="*/ 0 h 56"/>
                <a:gd name="T34" fmla="*/ 38 w 57"/>
                <a:gd name="T35" fmla="*/ 3 h 56"/>
                <a:gd name="T36" fmla="*/ 45 w 57"/>
                <a:gd name="T37" fmla="*/ 11 h 56"/>
                <a:gd name="T38" fmla="*/ 53 w 57"/>
                <a:gd name="T39" fmla="*/ 19 h 56"/>
                <a:gd name="T40" fmla="*/ 57 w 57"/>
                <a:gd name="T41" fmla="*/ 30 h 56"/>
                <a:gd name="T42" fmla="*/ 57 w 57"/>
                <a:gd name="T43" fmla="*/ 3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3" y="41"/>
                  </a:lnTo>
                  <a:lnTo>
                    <a:pt x="45" y="49"/>
                  </a:lnTo>
                  <a:lnTo>
                    <a:pt x="38" y="56"/>
                  </a:lnTo>
                  <a:lnTo>
                    <a:pt x="27" y="56"/>
                  </a:lnTo>
                  <a:lnTo>
                    <a:pt x="15" y="56"/>
                  </a:lnTo>
                  <a:lnTo>
                    <a:pt x="8" y="49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11"/>
                  </a:lnTo>
                  <a:lnTo>
                    <a:pt x="15" y="3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45" y="11"/>
                  </a:lnTo>
                  <a:lnTo>
                    <a:pt x="53" y="19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34"/>
            <p:cNvSpPr/>
            <p:nvPr/>
          </p:nvSpPr>
          <p:spPr bwMode="auto">
            <a:xfrm>
              <a:off x="7950" y="8379"/>
              <a:ext cx="2113" cy="2995"/>
            </a:xfrm>
            <a:custGeom>
              <a:avLst/>
              <a:gdLst>
                <a:gd name="T0" fmla="*/ 951 w 1011"/>
                <a:gd name="T1" fmla="*/ 705 h 1433"/>
                <a:gd name="T2" fmla="*/ 909 w 1011"/>
                <a:gd name="T3" fmla="*/ 679 h 1433"/>
                <a:gd name="T4" fmla="*/ 785 w 1011"/>
                <a:gd name="T5" fmla="*/ 686 h 1433"/>
                <a:gd name="T6" fmla="*/ 815 w 1011"/>
                <a:gd name="T7" fmla="*/ 667 h 1433"/>
                <a:gd name="T8" fmla="*/ 807 w 1011"/>
                <a:gd name="T9" fmla="*/ 633 h 1433"/>
                <a:gd name="T10" fmla="*/ 815 w 1011"/>
                <a:gd name="T11" fmla="*/ 611 h 1433"/>
                <a:gd name="T12" fmla="*/ 781 w 1011"/>
                <a:gd name="T13" fmla="*/ 532 h 1433"/>
                <a:gd name="T14" fmla="*/ 785 w 1011"/>
                <a:gd name="T15" fmla="*/ 445 h 1433"/>
                <a:gd name="T16" fmla="*/ 774 w 1011"/>
                <a:gd name="T17" fmla="*/ 373 h 1433"/>
                <a:gd name="T18" fmla="*/ 792 w 1011"/>
                <a:gd name="T19" fmla="*/ 286 h 1433"/>
                <a:gd name="T20" fmla="*/ 717 w 1011"/>
                <a:gd name="T21" fmla="*/ 249 h 1433"/>
                <a:gd name="T22" fmla="*/ 660 w 1011"/>
                <a:gd name="T23" fmla="*/ 260 h 1433"/>
                <a:gd name="T24" fmla="*/ 596 w 1011"/>
                <a:gd name="T25" fmla="*/ 260 h 1433"/>
                <a:gd name="T26" fmla="*/ 555 w 1011"/>
                <a:gd name="T27" fmla="*/ 271 h 1433"/>
                <a:gd name="T28" fmla="*/ 513 w 1011"/>
                <a:gd name="T29" fmla="*/ 222 h 1433"/>
                <a:gd name="T30" fmla="*/ 558 w 1011"/>
                <a:gd name="T31" fmla="*/ 162 h 1433"/>
                <a:gd name="T32" fmla="*/ 540 w 1011"/>
                <a:gd name="T33" fmla="*/ 83 h 1433"/>
                <a:gd name="T34" fmla="*/ 411 w 1011"/>
                <a:gd name="T35" fmla="*/ 37 h 1433"/>
                <a:gd name="T36" fmla="*/ 392 w 1011"/>
                <a:gd name="T37" fmla="*/ 181 h 1433"/>
                <a:gd name="T38" fmla="*/ 298 w 1011"/>
                <a:gd name="T39" fmla="*/ 211 h 1433"/>
                <a:gd name="T40" fmla="*/ 226 w 1011"/>
                <a:gd name="T41" fmla="*/ 218 h 1433"/>
                <a:gd name="T42" fmla="*/ 125 w 1011"/>
                <a:gd name="T43" fmla="*/ 403 h 1433"/>
                <a:gd name="T44" fmla="*/ 79 w 1011"/>
                <a:gd name="T45" fmla="*/ 381 h 1433"/>
                <a:gd name="T46" fmla="*/ 49 w 1011"/>
                <a:gd name="T47" fmla="*/ 479 h 1433"/>
                <a:gd name="T48" fmla="*/ 83 w 1011"/>
                <a:gd name="T49" fmla="*/ 577 h 1433"/>
                <a:gd name="T50" fmla="*/ 38 w 1011"/>
                <a:gd name="T51" fmla="*/ 622 h 1433"/>
                <a:gd name="T52" fmla="*/ 4 w 1011"/>
                <a:gd name="T53" fmla="*/ 675 h 1433"/>
                <a:gd name="T54" fmla="*/ 0 w 1011"/>
                <a:gd name="T55" fmla="*/ 784 h 1433"/>
                <a:gd name="T56" fmla="*/ 113 w 1011"/>
                <a:gd name="T57" fmla="*/ 973 h 1433"/>
                <a:gd name="T58" fmla="*/ 83 w 1011"/>
                <a:gd name="T59" fmla="*/ 1037 h 1433"/>
                <a:gd name="T60" fmla="*/ 121 w 1011"/>
                <a:gd name="T61" fmla="*/ 1230 h 1433"/>
                <a:gd name="T62" fmla="*/ 192 w 1011"/>
                <a:gd name="T63" fmla="*/ 1369 h 1433"/>
                <a:gd name="T64" fmla="*/ 321 w 1011"/>
                <a:gd name="T65" fmla="*/ 1396 h 1433"/>
                <a:gd name="T66" fmla="*/ 381 w 1011"/>
                <a:gd name="T67" fmla="*/ 1260 h 1433"/>
                <a:gd name="T68" fmla="*/ 423 w 1011"/>
                <a:gd name="T69" fmla="*/ 1256 h 1433"/>
                <a:gd name="T70" fmla="*/ 449 w 1011"/>
                <a:gd name="T71" fmla="*/ 1245 h 1433"/>
                <a:gd name="T72" fmla="*/ 460 w 1011"/>
                <a:gd name="T73" fmla="*/ 1339 h 1433"/>
                <a:gd name="T74" fmla="*/ 426 w 1011"/>
                <a:gd name="T75" fmla="*/ 1422 h 1433"/>
                <a:gd name="T76" fmla="*/ 479 w 1011"/>
                <a:gd name="T77" fmla="*/ 1388 h 1433"/>
                <a:gd name="T78" fmla="*/ 589 w 1011"/>
                <a:gd name="T79" fmla="*/ 1380 h 1433"/>
                <a:gd name="T80" fmla="*/ 592 w 1011"/>
                <a:gd name="T81" fmla="*/ 1316 h 1433"/>
                <a:gd name="T82" fmla="*/ 547 w 1011"/>
                <a:gd name="T83" fmla="*/ 1116 h 1433"/>
                <a:gd name="T84" fmla="*/ 641 w 1011"/>
                <a:gd name="T85" fmla="*/ 1158 h 1433"/>
                <a:gd name="T86" fmla="*/ 634 w 1011"/>
                <a:gd name="T87" fmla="*/ 1237 h 1433"/>
                <a:gd name="T88" fmla="*/ 645 w 1011"/>
                <a:gd name="T89" fmla="*/ 1267 h 1433"/>
                <a:gd name="T90" fmla="*/ 664 w 1011"/>
                <a:gd name="T91" fmla="*/ 1165 h 1433"/>
                <a:gd name="T92" fmla="*/ 675 w 1011"/>
                <a:gd name="T93" fmla="*/ 1097 h 1433"/>
                <a:gd name="T94" fmla="*/ 687 w 1011"/>
                <a:gd name="T95" fmla="*/ 1018 h 1433"/>
                <a:gd name="T96" fmla="*/ 755 w 1011"/>
                <a:gd name="T97" fmla="*/ 1018 h 1433"/>
                <a:gd name="T98" fmla="*/ 724 w 1011"/>
                <a:gd name="T99" fmla="*/ 1128 h 1433"/>
                <a:gd name="T100" fmla="*/ 770 w 1011"/>
                <a:gd name="T101" fmla="*/ 1045 h 1433"/>
                <a:gd name="T102" fmla="*/ 853 w 1011"/>
                <a:gd name="T103" fmla="*/ 882 h 1433"/>
                <a:gd name="T104" fmla="*/ 879 w 1011"/>
                <a:gd name="T105" fmla="*/ 852 h 1433"/>
                <a:gd name="T106" fmla="*/ 1007 w 1011"/>
                <a:gd name="T107" fmla="*/ 788 h 1433"/>
                <a:gd name="T108" fmla="*/ 992 w 1011"/>
                <a:gd name="T109" fmla="*/ 728 h 14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1" h="1433">
                  <a:moveTo>
                    <a:pt x="977" y="724"/>
                  </a:moveTo>
                  <a:lnTo>
                    <a:pt x="932" y="739"/>
                  </a:lnTo>
                  <a:lnTo>
                    <a:pt x="921" y="728"/>
                  </a:lnTo>
                  <a:lnTo>
                    <a:pt x="943" y="713"/>
                  </a:lnTo>
                  <a:lnTo>
                    <a:pt x="951" y="705"/>
                  </a:lnTo>
                  <a:lnTo>
                    <a:pt x="955" y="690"/>
                  </a:lnTo>
                  <a:lnTo>
                    <a:pt x="951" y="682"/>
                  </a:lnTo>
                  <a:lnTo>
                    <a:pt x="943" y="675"/>
                  </a:lnTo>
                  <a:lnTo>
                    <a:pt x="932" y="675"/>
                  </a:lnTo>
                  <a:lnTo>
                    <a:pt x="909" y="679"/>
                  </a:lnTo>
                  <a:lnTo>
                    <a:pt x="868" y="690"/>
                  </a:lnTo>
                  <a:lnTo>
                    <a:pt x="845" y="701"/>
                  </a:lnTo>
                  <a:lnTo>
                    <a:pt x="834" y="709"/>
                  </a:lnTo>
                  <a:lnTo>
                    <a:pt x="796" y="694"/>
                  </a:lnTo>
                  <a:lnTo>
                    <a:pt x="785" y="686"/>
                  </a:lnTo>
                  <a:lnTo>
                    <a:pt x="781" y="682"/>
                  </a:lnTo>
                  <a:lnTo>
                    <a:pt x="781" y="675"/>
                  </a:lnTo>
                  <a:lnTo>
                    <a:pt x="792" y="675"/>
                  </a:lnTo>
                  <a:lnTo>
                    <a:pt x="807" y="671"/>
                  </a:lnTo>
                  <a:lnTo>
                    <a:pt x="815" y="667"/>
                  </a:lnTo>
                  <a:lnTo>
                    <a:pt x="815" y="664"/>
                  </a:lnTo>
                  <a:lnTo>
                    <a:pt x="815" y="660"/>
                  </a:lnTo>
                  <a:lnTo>
                    <a:pt x="811" y="649"/>
                  </a:lnTo>
                  <a:lnTo>
                    <a:pt x="804" y="645"/>
                  </a:lnTo>
                  <a:lnTo>
                    <a:pt x="807" y="633"/>
                  </a:lnTo>
                  <a:lnTo>
                    <a:pt x="807" y="626"/>
                  </a:lnTo>
                  <a:lnTo>
                    <a:pt x="811" y="622"/>
                  </a:lnTo>
                  <a:lnTo>
                    <a:pt x="815" y="622"/>
                  </a:lnTo>
                  <a:lnTo>
                    <a:pt x="815" y="611"/>
                  </a:lnTo>
                  <a:lnTo>
                    <a:pt x="811" y="584"/>
                  </a:lnTo>
                  <a:lnTo>
                    <a:pt x="807" y="569"/>
                  </a:lnTo>
                  <a:lnTo>
                    <a:pt x="804" y="554"/>
                  </a:lnTo>
                  <a:lnTo>
                    <a:pt x="792" y="543"/>
                  </a:lnTo>
                  <a:lnTo>
                    <a:pt x="781" y="532"/>
                  </a:lnTo>
                  <a:lnTo>
                    <a:pt x="762" y="516"/>
                  </a:lnTo>
                  <a:lnTo>
                    <a:pt x="755" y="505"/>
                  </a:lnTo>
                  <a:lnTo>
                    <a:pt x="755" y="498"/>
                  </a:lnTo>
                  <a:lnTo>
                    <a:pt x="755" y="494"/>
                  </a:lnTo>
                  <a:lnTo>
                    <a:pt x="785" y="445"/>
                  </a:lnTo>
                  <a:lnTo>
                    <a:pt x="785" y="437"/>
                  </a:lnTo>
                  <a:lnTo>
                    <a:pt x="785" y="426"/>
                  </a:lnTo>
                  <a:lnTo>
                    <a:pt x="781" y="403"/>
                  </a:lnTo>
                  <a:lnTo>
                    <a:pt x="774" y="373"/>
                  </a:lnTo>
                  <a:lnTo>
                    <a:pt x="777" y="366"/>
                  </a:lnTo>
                  <a:lnTo>
                    <a:pt x="792" y="343"/>
                  </a:lnTo>
                  <a:lnTo>
                    <a:pt x="796" y="332"/>
                  </a:lnTo>
                  <a:lnTo>
                    <a:pt x="800" y="316"/>
                  </a:lnTo>
                  <a:lnTo>
                    <a:pt x="800" y="301"/>
                  </a:lnTo>
                  <a:lnTo>
                    <a:pt x="792" y="286"/>
                  </a:lnTo>
                  <a:lnTo>
                    <a:pt x="785" y="275"/>
                  </a:lnTo>
                  <a:lnTo>
                    <a:pt x="770" y="264"/>
                  </a:lnTo>
                  <a:lnTo>
                    <a:pt x="758" y="260"/>
                  </a:lnTo>
                  <a:lnTo>
                    <a:pt x="743" y="252"/>
                  </a:lnTo>
                  <a:lnTo>
                    <a:pt x="717" y="249"/>
                  </a:lnTo>
                  <a:lnTo>
                    <a:pt x="706" y="249"/>
                  </a:lnTo>
                  <a:lnTo>
                    <a:pt x="702" y="252"/>
                  </a:lnTo>
                  <a:lnTo>
                    <a:pt x="687" y="260"/>
                  </a:lnTo>
                  <a:lnTo>
                    <a:pt x="668" y="264"/>
                  </a:lnTo>
                  <a:lnTo>
                    <a:pt x="660" y="260"/>
                  </a:lnTo>
                  <a:lnTo>
                    <a:pt x="649" y="256"/>
                  </a:lnTo>
                  <a:lnTo>
                    <a:pt x="638" y="252"/>
                  </a:lnTo>
                  <a:lnTo>
                    <a:pt x="630" y="252"/>
                  </a:lnTo>
                  <a:lnTo>
                    <a:pt x="611" y="252"/>
                  </a:lnTo>
                  <a:lnTo>
                    <a:pt x="596" y="260"/>
                  </a:lnTo>
                  <a:lnTo>
                    <a:pt x="592" y="260"/>
                  </a:lnTo>
                  <a:lnTo>
                    <a:pt x="589" y="264"/>
                  </a:lnTo>
                  <a:lnTo>
                    <a:pt x="574" y="271"/>
                  </a:lnTo>
                  <a:lnTo>
                    <a:pt x="566" y="271"/>
                  </a:lnTo>
                  <a:lnTo>
                    <a:pt x="555" y="271"/>
                  </a:lnTo>
                  <a:lnTo>
                    <a:pt x="543" y="267"/>
                  </a:lnTo>
                  <a:lnTo>
                    <a:pt x="528" y="260"/>
                  </a:lnTo>
                  <a:lnTo>
                    <a:pt x="517" y="252"/>
                  </a:lnTo>
                  <a:lnTo>
                    <a:pt x="513" y="237"/>
                  </a:lnTo>
                  <a:lnTo>
                    <a:pt x="513" y="222"/>
                  </a:lnTo>
                  <a:lnTo>
                    <a:pt x="521" y="211"/>
                  </a:lnTo>
                  <a:lnTo>
                    <a:pt x="536" y="188"/>
                  </a:lnTo>
                  <a:lnTo>
                    <a:pt x="543" y="177"/>
                  </a:lnTo>
                  <a:lnTo>
                    <a:pt x="547" y="173"/>
                  </a:lnTo>
                  <a:lnTo>
                    <a:pt x="558" y="162"/>
                  </a:lnTo>
                  <a:lnTo>
                    <a:pt x="562" y="143"/>
                  </a:lnTo>
                  <a:lnTo>
                    <a:pt x="562" y="132"/>
                  </a:lnTo>
                  <a:lnTo>
                    <a:pt x="562" y="117"/>
                  </a:lnTo>
                  <a:lnTo>
                    <a:pt x="551" y="101"/>
                  </a:lnTo>
                  <a:lnTo>
                    <a:pt x="540" y="83"/>
                  </a:lnTo>
                  <a:lnTo>
                    <a:pt x="502" y="41"/>
                  </a:lnTo>
                  <a:lnTo>
                    <a:pt x="453" y="0"/>
                  </a:lnTo>
                  <a:lnTo>
                    <a:pt x="434" y="11"/>
                  </a:lnTo>
                  <a:lnTo>
                    <a:pt x="423" y="22"/>
                  </a:lnTo>
                  <a:lnTo>
                    <a:pt x="411" y="37"/>
                  </a:lnTo>
                  <a:lnTo>
                    <a:pt x="408" y="49"/>
                  </a:lnTo>
                  <a:lnTo>
                    <a:pt x="404" y="67"/>
                  </a:lnTo>
                  <a:lnTo>
                    <a:pt x="400" y="90"/>
                  </a:lnTo>
                  <a:lnTo>
                    <a:pt x="396" y="150"/>
                  </a:lnTo>
                  <a:lnTo>
                    <a:pt x="392" y="181"/>
                  </a:lnTo>
                  <a:lnTo>
                    <a:pt x="389" y="203"/>
                  </a:lnTo>
                  <a:lnTo>
                    <a:pt x="381" y="218"/>
                  </a:lnTo>
                  <a:lnTo>
                    <a:pt x="370" y="222"/>
                  </a:lnTo>
                  <a:lnTo>
                    <a:pt x="355" y="226"/>
                  </a:lnTo>
                  <a:lnTo>
                    <a:pt x="336" y="222"/>
                  </a:lnTo>
                  <a:lnTo>
                    <a:pt x="298" y="211"/>
                  </a:lnTo>
                  <a:lnTo>
                    <a:pt x="275" y="207"/>
                  </a:lnTo>
                  <a:lnTo>
                    <a:pt x="260" y="203"/>
                  </a:lnTo>
                  <a:lnTo>
                    <a:pt x="245" y="207"/>
                  </a:lnTo>
                  <a:lnTo>
                    <a:pt x="238" y="207"/>
                  </a:lnTo>
                  <a:lnTo>
                    <a:pt x="226" y="218"/>
                  </a:lnTo>
                  <a:lnTo>
                    <a:pt x="223" y="222"/>
                  </a:lnTo>
                  <a:lnTo>
                    <a:pt x="147" y="373"/>
                  </a:lnTo>
                  <a:lnTo>
                    <a:pt x="136" y="392"/>
                  </a:lnTo>
                  <a:lnTo>
                    <a:pt x="125" y="403"/>
                  </a:lnTo>
                  <a:lnTo>
                    <a:pt x="113" y="403"/>
                  </a:lnTo>
                  <a:lnTo>
                    <a:pt x="102" y="399"/>
                  </a:lnTo>
                  <a:lnTo>
                    <a:pt x="94" y="396"/>
                  </a:lnTo>
                  <a:lnTo>
                    <a:pt x="87" y="388"/>
                  </a:lnTo>
                  <a:lnTo>
                    <a:pt x="79" y="381"/>
                  </a:lnTo>
                  <a:lnTo>
                    <a:pt x="72" y="384"/>
                  </a:lnTo>
                  <a:lnTo>
                    <a:pt x="64" y="388"/>
                  </a:lnTo>
                  <a:lnTo>
                    <a:pt x="57" y="403"/>
                  </a:lnTo>
                  <a:lnTo>
                    <a:pt x="49" y="426"/>
                  </a:lnTo>
                  <a:lnTo>
                    <a:pt x="49" y="452"/>
                  </a:lnTo>
                  <a:lnTo>
                    <a:pt x="49" y="479"/>
                  </a:lnTo>
                  <a:lnTo>
                    <a:pt x="53" y="505"/>
                  </a:lnTo>
                  <a:lnTo>
                    <a:pt x="60" y="532"/>
                  </a:lnTo>
                  <a:lnTo>
                    <a:pt x="72" y="547"/>
                  </a:lnTo>
                  <a:lnTo>
                    <a:pt x="79" y="562"/>
                  </a:lnTo>
                  <a:lnTo>
                    <a:pt x="83" y="577"/>
                  </a:lnTo>
                  <a:lnTo>
                    <a:pt x="79" y="588"/>
                  </a:lnTo>
                  <a:lnTo>
                    <a:pt x="76" y="596"/>
                  </a:lnTo>
                  <a:lnTo>
                    <a:pt x="64" y="611"/>
                  </a:lnTo>
                  <a:lnTo>
                    <a:pt x="57" y="615"/>
                  </a:lnTo>
                  <a:lnTo>
                    <a:pt x="38" y="622"/>
                  </a:lnTo>
                  <a:lnTo>
                    <a:pt x="26" y="630"/>
                  </a:lnTo>
                  <a:lnTo>
                    <a:pt x="15" y="641"/>
                  </a:lnTo>
                  <a:lnTo>
                    <a:pt x="8" y="649"/>
                  </a:lnTo>
                  <a:lnTo>
                    <a:pt x="4" y="667"/>
                  </a:lnTo>
                  <a:lnTo>
                    <a:pt x="4" y="675"/>
                  </a:lnTo>
                  <a:lnTo>
                    <a:pt x="15" y="694"/>
                  </a:lnTo>
                  <a:lnTo>
                    <a:pt x="19" y="713"/>
                  </a:lnTo>
                  <a:lnTo>
                    <a:pt x="19" y="732"/>
                  </a:lnTo>
                  <a:lnTo>
                    <a:pt x="15" y="747"/>
                  </a:lnTo>
                  <a:lnTo>
                    <a:pt x="8" y="777"/>
                  </a:lnTo>
                  <a:lnTo>
                    <a:pt x="0" y="784"/>
                  </a:lnTo>
                  <a:lnTo>
                    <a:pt x="0" y="788"/>
                  </a:lnTo>
                  <a:lnTo>
                    <a:pt x="26" y="833"/>
                  </a:lnTo>
                  <a:lnTo>
                    <a:pt x="49" y="867"/>
                  </a:lnTo>
                  <a:lnTo>
                    <a:pt x="72" y="901"/>
                  </a:lnTo>
                  <a:lnTo>
                    <a:pt x="113" y="973"/>
                  </a:lnTo>
                  <a:lnTo>
                    <a:pt x="106" y="981"/>
                  </a:lnTo>
                  <a:lnTo>
                    <a:pt x="102" y="988"/>
                  </a:lnTo>
                  <a:lnTo>
                    <a:pt x="94" y="999"/>
                  </a:lnTo>
                  <a:lnTo>
                    <a:pt x="87" y="1018"/>
                  </a:lnTo>
                  <a:lnTo>
                    <a:pt x="83" y="1037"/>
                  </a:lnTo>
                  <a:lnTo>
                    <a:pt x="79" y="1064"/>
                  </a:lnTo>
                  <a:lnTo>
                    <a:pt x="83" y="1094"/>
                  </a:lnTo>
                  <a:lnTo>
                    <a:pt x="109" y="1196"/>
                  </a:lnTo>
                  <a:lnTo>
                    <a:pt x="121" y="1230"/>
                  </a:lnTo>
                  <a:lnTo>
                    <a:pt x="140" y="1248"/>
                  </a:lnTo>
                  <a:lnTo>
                    <a:pt x="151" y="1267"/>
                  </a:lnTo>
                  <a:lnTo>
                    <a:pt x="162" y="1286"/>
                  </a:lnTo>
                  <a:lnTo>
                    <a:pt x="181" y="1335"/>
                  </a:lnTo>
                  <a:lnTo>
                    <a:pt x="192" y="1369"/>
                  </a:lnTo>
                  <a:lnTo>
                    <a:pt x="211" y="1392"/>
                  </a:lnTo>
                  <a:lnTo>
                    <a:pt x="234" y="1411"/>
                  </a:lnTo>
                  <a:lnTo>
                    <a:pt x="253" y="1426"/>
                  </a:lnTo>
                  <a:lnTo>
                    <a:pt x="291" y="1414"/>
                  </a:lnTo>
                  <a:lnTo>
                    <a:pt x="321" y="1396"/>
                  </a:lnTo>
                  <a:lnTo>
                    <a:pt x="321" y="1339"/>
                  </a:lnTo>
                  <a:lnTo>
                    <a:pt x="374" y="1335"/>
                  </a:lnTo>
                  <a:lnTo>
                    <a:pt x="370" y="1282"/>
                  </a:lnTo>
                  <a:lnTo>
                    <a:pt x="374" y="1267"/>
                  </a:lnTo>
                  <a:lnTo>
                    <a:pt x="381" y="1260"/>
                  </a:lnTo>
                  <a:lnTo>
                    <a:pt x="389" y="1260"/>
                  </a:lnTo>
                  <a:lnTo>
                    <a:pt x="396" y="1260"/>
                  </a:lnTo>
                  <a:lnTo>
                    <a:pt x="400" y="1263"/>
                  </a:lnTo>
                  <a:lnTo>
                    <a:pt x="408" y="1263"/>
                  </a:lnTo>
                  <a:lnTo>
                    <a:pt x="423" y="1256"/>
                  </a:lnTo>
                  <a:lnTo>
                    <a:pt x="434" y="1241"/>
                  </a:lnTo>
                  <a:lnTo>
                    <a:pt x="438" y="1237"/>
                  </a:lnTo>
                  <a:lnTo>
                    <a:pt x="445" y="1237"/>
                  </a:lnTo>
                  <a:lnTo>
                    <a:pt x="449" y="1245"/>
                  </a:lnTo>
                  <a:lnTo>
                    <a:pt x="449" y="1275"/>
                  </a:lnTo>
                  <a:lnTo>
                    <a:pt x="430" y="1309"/>
                  </a:lnTo>
                  <a:lnTo>
                    <a:pt x="419" y="1328"/>
                  </a:lnTo>
                  <a:lnTo>
                    <a:pt x="438" y="1339"/>
                  </a:lnTo>
                  <a:lnTo>
                    <a:pt x="457" y="1339"/>
                  </a:lnTo>
                  <a:lnTo>
                    <a:pt x="460" y="1339"/>
                  </a:lnTo>
                  <a:lnTo>
                    <a:pt x="464" y="1354"/>
                  </a:lnTo>
                  <a:lnTo>
                    <a:pt x="464" y="1369"/>
                  </a:lnTo>
                  <a:lnTo>
                    <a:pt x="453" y="1384"/>
                  </a:lnTo>
                  <a:lnTo>
                    <a:pt x="441" y="1396"/>
                  </a:lnTo>
                  <a:lnTo>
                    <a:pt x="430" y="1411"/>
                  </a:lnTo>
                  <a:lnTo>
                    <a:pt x="426" y="1422"/>
                  </a:lnTo>
                  <a:lnTo>
                    <a:pt x="426" y="1433"/>
                  </a:lnTo>
                  <a:lnTo>
                    <a:pt x="468" y="1433"/>
                  </a:lnTo>
                  <a:lnTo>
                    <a:pt x="475" y="1426"/>
                  </a:lnTo>
                  <a:lnTo>
                    <a:pt x="479" y="1411"/>
                  </a:lnTo>
                  <a:lnTo>
                    <a:pt x="479" y="1388"/>
                  </a:lnTo>
                  <a:lnTo>
                    <a:pt x="491" y="1392"/>
                  </a:lnTo>
                  <a:lnTo>
                    <a:pt x="521" y="1392"/>
                  </a:lnTo>
                  <a:lnTo>
                    <a:pt x="555" y="1392"/>
                  </a:lnTo>
                  <a:lnTo>
                    <a:pt x="574" y="1388"/>
                  </a:lnTo>
                  <a:lnTo>
                    <a:pt x="589" y="1380"/>
                  </a:lnTo>
                  <a:lnTo>
                    <a:pt x="604" y="1373"/>
                  </a:lnTo>
                  <a:lnTo>
                    <a:pt x="608" y="1365"/>
                  </a:lnTo>
                  <a:lnTo>
                    <a:pt x="608" y="1358"/>
                  </a:lnTo>
                  <a:lnTo>
                    <a:pt x="608" y="1350"/>
                  </a:lnTo>
                  <a:lnTo>
                    <a:pt x="608" y="1343"/>
                  </a:lnTo>
                  <a:lnTo>
                    <a:pt x="592" y="1316"/>
                  </a:lnTo>
                  <a:lnTo>
                    <a:pt x="566" y="1260"/>
                  </a:lnTo>
                  <a:lnTo>
                    <a:pt x="555" y="1245"/>
                  </a:lnTo>
                  <a:lnTo>
                    <a:pt x="555" y="1150"/>
                  </a:lnTo>
                  <a:lnTo>
                    <a:pt x="487" y="1113"/>
                  </a:lnTo>
                  <a:lnTo>
                    <a:pt x="547" y="1116"/>
                  </a:lnTo>
                  <a:lnTo>
                    <a:pt x="592" y="1124"/>
                  </a:lnTo>
                  <a:lnTo>
                    <a:pt x="611" y="1128"/>
                  </a:lnTo>
                  <a:lnTo>
                    <a:pt x="619" y="1135"/>
                  </a:lnTo>
                  <a:lnTo>
                    <a:pt x="634" y="1150"/>
                  </a:lnTo>
                  <a:lnTo>
                    <a:pt x="641" y="1158"/>
                  </a:lnTo>
                  <a:lnTo>
                    <a:pt x="645" y="1165"/>
                  </a:lnTo>
                  <a:lnTo>
                    <a:pt x="649" y="1177"/>
                  </a:lnTo>
                  <a:lnTo>
                    <a:pt x="649" y="1192"/>
                  </a:lnTo>
                  <a:lnTo>
                    <a:pt x="645" y="1214"/>
                  </a:lnTo>
                  <a:lnTo>
                    <a:pt x="634" y="1237"/>
                  </a:lnTo>
                  <a:lnTo>
                    <a:pt x="630" y="1248"/>
                  </a:lnTo>
                  <a:lnTo>
                    <a:pt x="626" y="1267"/>
                  </a:lnTo>
                  <a:lnTo>
                    <a:pt x="626" y="1279"/>
                  </a:lnTo>
                  <a:lnTo>
                    <a:pt x="630" y="1282"/>
                  </a:lnTo>
                  <a:lnTo>
                    <a:pt x="634" y="1279"/>
                  </a:lnTo>
                  <a:lnTo>
                    <a:pt x="645" y="1267"/>
                  </a:lnTo>
                  <a:lnTo>
                    <a:pt x="657" y="1252"/>
                  </a:lnTo>
                  <a:lnTo>
                    <a:pt x="664" y="1233"/>
                  </a:lnTo>
                  <a:lnTo>
                    <a:pt x="668" y="1214"/>
                  </a:lnTo>
                  <a:lnTo>
                    <a:pt x="668" y="1196"/>
                  </a:lnTo>
                  <a:lnTo>
                    <a:pt x="664" y="1165"/>
                  </a:lnTo>
                  <a:lnTo>
                    <a:pt x="660" y="1150"/>
                  </a:lnTo>
                  <a:lnTo>
                    <a:pt x="660" y="1139"/>
                  </a:lnTo>
                  <a:lnTo>
                    <a:pt x="664" y="1128"/>
                  </a:lnTo>
                  <a:lnTo>
                    <a:pt x="664" y="1105"/>
                  </a:lnTo>
                  <a:lnTo>
                    <a:pt x="675" y="1097"/>
                  </a:lnTo>
                  <a:lnTo>
                    <a:pt x="675" y="1082"/>
                  </a:lnTo>
                  <a:lnTo>
                    <a:pt x="672" y="1056"/>
                  </a:lnTo>
                  <a:lnTo>
                    <a:pt x="675" y="1041"/>
                  </a:lnTo>
                  <a:lnTo>
                    <a:pt x="679" y="1026"/>
                  </a:lnTo>
                  <a:lnTo>
                    <a:pt x="687" y="1018"/>
                  </a:lnTo>
                  <a:lnTo>
                    <a:pt x="698" y="1014"/>
                  </a:lnTo>
                  <a:lnTo>
                    <a:pt x="713" y="1014"/>
                  </a:lnTo>
                  <a:lnTo>
                    <a:pt x="728" y="1011"/>
                  </a:lnTo>
                  <a:lnTo>
                    <a:pt x="743" y="1007"/>
                  </a:lnTo>
                  <a:lnTo>
                    <a:pt x="755" y="1018"/>
                  </a:lnTo>
                  <a:lnTo>
                    <a:pt x="755" y="1048"/>
                  </a:lnTo>
                  <a:lnTo>
                    <a:pt x="706" y="1109"/>
                  </a:lnTo>
                  <a:lnTo>
                    <a:pt x="709" y="1113"/>
                  </a:lnTo>
                  <a:lnTo>
                    <a:pt x="717" y="1124"/>
                  </a:lnTo>
                  <a:lnTo>
                    <a:pt x="724" y="1128"/>
                  </a:lnTo>
                  <a:lnTo>
                    <a:pt x="728" y="1124"/>
                  </a:lnTo>
                  <a:lnTo>
                    <a:pt x="736" y="1116"/>
                  </a:lnTo>
                  <a:lnTo>
                    <a:pt x="743" y="1101"/>
                  </a:lnTo>
                  <a:lnTo>
                    <a:pt x="758" y="1067"/>
                  </a:lnTo>
                  <a:lnTo>
                    <a:pt x="770" y="1045"/>
                  </a:lnTo>
                  <a:lnTo>
                    <a:pt x="781" y="1030"/>
                  </a:lnTo>
                  <a:lnTo>
                    <a:pt x="811" y="1018"/>
                  </a:lnTo>
                  <a:lnTo>
                    <a:pt x="834" y="1018"/>
                  </a:lnTo>
                  <a:lnTo>
                    <a:pt x="834" y="958"/>
                  </a:lnTo>
                  <a:lnTo>
                    <a:pt x="864" y="909"/>
                  </a:lnTo>
                  <a:lnTo>
                    <a:pt x="853" y="882"/>
                  </a:lnTo>
                  <a:lnTo>
                    <a:pt x="857" y="875"/>
                  </a:lnTo>
                  <a:lnTo>
                    <a:pt x="864" y="860"/>
                  </a:lnTo>
                  <a:lnTo>
                    <a:pt x="868" y="856"/>
                  </a:lnTo>
                  <a:lnTo>
                    <a:pt x="872" y="852"/>
                  </a:lnTo>
                  <a:lnTo>
                    <a:pt x="879" y="852"/>
                  </a:lnTo>
                  <a:lnTo>
                    <a:pt x="883" y="860"/>
                  </a:lnTo>
                  <a:lnTo>
                    <a:pt x="887" y="890"/>
                  </a:lnTo>
                  <a:lnTo>
                    <a:pt x="902" y="882"/>
                  </a:lnTo>
                  <a:lnTo>
                    <a:pt x="909" y="852"/>
                  </a:lnTo>
                  <a:lnTo>
                    <a:pt x="943" y="837"/>
                  </a:lnTo>
                  <a:lnTo>
                    <a:pt x="1007" y="788"/>
                  </a:lnTo>
                  <a:lnTo>
                    <a:pt x="1011" y="777"/>
                  </a:lnTo>
                  <a:lnTo>
                    <a:pt x="1011" y="754"/>
                  </a:lnTo>
                  <a:lnTo>
                    <a:pt x="1011" y="747"/>
                  </a:lnTo>
                  <a:lnTo>
                    <a:pt x="1004" y="735"/>
                  </a:lnTo>
                  <a:lnTo>
                    <a:pt x="992" y="728"/>
                  </a:lnTo>
                  <a:lnTo>
                    <a:pt x="977" y="72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35"/>
            <p:cNvSpPr/>
            <p:nvPr/>
          </p:nvSpPr>
          <p:spPr bwMode="auto">
            <a:xfrm>
              <a:off x="10157" y="5391"/>
              <a:ext cx="2556" cy="2451"/>
            </a:xfrm>
            <a:custGeom>
              <a:avLst/>
              <a:gdLst>
                <a:gd name="T0" fmla="*/ 1144 w 1223"/>
                <a:gd name="T1" fmla="*/ 203 h 1173"/>
                <a:gd name="T2" fmla="*/ 1110 w 1223"/>
                <a:gd name="T3" fmla="*/ 196 h 1173"/>
                <a:gd name="T4" fmla="*/ 1061 w 1223"/>
                <a:gd name="T5" fmla="*/ 252 h 1173"/>
                <a:gd name="T6" fmla="*/ 985 w 1223"/>
                <a:gd name="T7" fmla="*/ 200 h 1173"/>
                <a:gd name="T8" fmla="*/ 910 w 1223"/>
                <a:gd name="T9" fmla="*/ 184 h 1173"/>
                <a:gd name="T10" fmla="*/ 989 w 1223"/>
                <a:gd name="T11" fmla="*/ 158 h 1173"/>
                <a:gd name="T12" fmla="*/ 1076 w 1223"/>
                <a:gd name="T13" fmla="*/ 196 h 1173"/>
                <a:gd name="T14" fmla="*/ 1102 w 1223"/>
                <a:gd name="T15" fmla="*/ 158 h 1173"/>
                <a:gd name="T16" fmla="*/ 1080 w 1223"/>
                <a:gd name="T17" fmla="*/ 124 h 1173"/>
                <a:gd name="T18" fmla="*/ 1004 w 1223"/>
                <a:gd name="T19" fmla="*/ 60 h 1173"/>
                <a:gd name="T20" fmla="*/ 917 w 1223"/>
                <a:gd name="T21" fmla="*/ 71 h 1173"/>
                <a:gd name="T22" fmla="*/ 800 w 1223"/>
                <a:gd name="T23" fmla="*/ 7 h 1173"/>
                <a:gd name="T24" fmla="*/ 729 w 1223"/>
                <a:gd name="T25" fmla="*/ 26 h 1173"/>
                <a:gd name="T26" fmla="*/ 612 w 1223"/>
                <a:gd name="T27" fmla="*/ 94 h 1173"/>
                <a:gd name="T28" fmla="*/ 483 w 1223"/>
                <a:gd name="T29" fmla="*/ 83 h 1173"/>
                <a:gd name="T30" fmla="*/ 423 w 1223"/>
                <a:gd name="T31" fmla="*/ 124 h 1173"/>
                <a:gd name="T32" fmla="*/ 246 w 1223"/>
                <a:gd name="T33" fmla="*/ 196 h 1173"/>
                <a:gd name="T34" fmla="*/ 242 w 1223"/>
                <a:gd name="T35" fmla="*/ 230 h 1173"/>
                <a:gd name="T36" fmla="*/ 253 w 1223"/>
                <a:gd name="T37" fmla="*/ 313 h 1173"/>
                <a:gd name="T38" fmla="*/ 204 w 1223"/>
                <a:gd name="T39" fmla="*/ 358 h 1173"/>
                <a:gd name="T40" fmla="*/ 163 w 1223"/>
                <a:gd name="T41" fmla="*/ 418 h 1173"/>
                <a:gd name="T42" fmla="*/ 110 w 1223"/>
                <a:gd name="T43" fmla="*/ 592 h 1173"/>
                <a:gd name="T44" fmla="*/ 80 w 1223"/>
                <a:gd name="T45" fmla="*/ 690 h 1173"/>
                <a:gd name="T46" fmla="*/ 0 w 1223"/>
                <a:gd name="T47" fmla="*/ 750 h 1173"/>
                <a:gd name="T48" fmla="*/ 16 w 1223"/>
                <a:gd name="T49" fmla="*/ 875 h 1173"/>
                <a:gd name="T50" fmla="*/ 114 w 1223"/>
                <a:gd name="T51" fmla="*/ 932 h 1173"/>
                <a:gd name="T52" fmla="*/ 200 w 1223"/>
                <a:gd name="T53" fmla="*/ 898 h 1173"/>
                <a:gd name="T54" fmla="*/ 314 w 1223"/>
                <a:gd name="T55" fmla="*/ 886 h 1173"/>
                <a:gd name="T56" fmla="*/ 423 w 1223"/>
                <a:gd name="T57" fmla="*/ 845 h 1173"/>
                <a:gd name="T58" fmla="*/ 540 w 1223"/>
                <a:gd name="T59" fmla="*/ 815 h 1173"/>
                <a:gd name="T60" fmla="*/ 616 w 1223"/>
                <a:gd name="T61" fmla="*/ 818 h 1173"/>
                <a:gd name="T62" fmla="*/ 714 w 1223"/>
                <a:gd name="T63" fmla="*/ 1003 h 1173"/>
                <a:gd name="T64" fmla="*/ 736 w 1223"/>
                <a:gd name="T65" fmla="*/ 1079 h 1173"/>
                <a:gd name="T66" fmla="*/ 778 w 1223"/>
                <a:gd name="T67" fmla="*/ 1003 h 1173"/>
                <a:gd name="T68" fmla="*/ 793 w 1223"/>
                <a:gd name="T69" fmla="*/ 1098 h 1173"/>
                <a:gd name="T70" fmla="*/ 815 w 1223"/>
                <a:gd name="T71" fmla="*/ 1079 h 1173"/>
                <a:gd name="T72" fmla="*/ 838 w 1223"/>
                <a:gd name="T73" fmla="*/ 1015 h 1173"/>
                <a:gd name="T74" fmla="*/ 921 w 1223"/>
                <a:gd name="T75" fmla="*/ 1045 h 1173"/>
                <a:gd name="T76" fmla="*/ 955 w 1223"/>
                <a:gd name="T77" fmla="*/ 1173 h 1173"/>
                <a:gd name="T78" fmla="*/ 1008 w 1223"/>
                <a:gd name="T79" fmla="*/ 1086 h 1173"/>
                <a:gd name="T80" fmla="*/ 1042 w 1223"/>
                <a:gd name="T81" fmla="*/ 1154 h 1173"/>
                <a:gd name="T82" fmla="*/ 1053 w 1223"/>
                <a:gd name="T83" fmla="*/ 1064 h 1173"/>
                <a:gd name="T84" fmla="*/ 1008 w 1223"/>
                <a:gd name="T85" fmla="*/ 1030 h 1173"/>
                <a:gd name="T86" fmla="*/ 997 w 1223"/>
                <a:gd name="T87" fmla="*/ 962 h 1173"/>
                <a:gd name="T88" fmla="*/ 966 w 1223"/>
                <a:gd name="T89" fmla="*/ 981 h 1173"/>
                <a:gd name="T90" fmla="*/ 929 w 1223"/>
                <a:gd name="T91" fmla="*/ 950 h 1173"/>
                <a:gd name="T92" fmla="*/ 887 w 1223"/>
                <a:gd name="T93" fmla="*/ 924 h 1173"/>
                <a:gd name="T94" fmla="*/ 887 w 1223"/>
                <a:gd name="T95" fmla="*/ 898 h 1173"/>
                <a:gd name="T96" fmla="*/ 1019 w 1223"/>
                <a:gd name="T97" fmla="*/ 830 h 1173"/>
                <a:gd name="T98" fmla="*/ 997 w 1223"/>
                <a:gd name="T99" fmla="*/ 743 h 1173"/>
                <a:gd name="T100" fmla="*/ 1015 w 1223"/>
                <a:gd name="T101" fmla="*/ 679 h 1173"/>
                <a:gd name="T102" fmla="*/ 1061 w 1223"/>
                <a:gd name="T103" fmla="*/ 641 h 1173"/>
                <a:gd name="T104" fmla="*/ 1015 w 1223"/>
                <a:gd name="T105" fmla="*/ 566 h 1173"/>
                <a:gd name="T106" fmla="*/ 902 w 1223"/>
                <a:gd name="T107" fmla="*/ 528 h 1173"/>
                <a:gd name="T108" fmla="*/ 970 w 1223"/>
                <a:gd name="T109" fmla="*/ 452 h 1173"/>
                <a:gd name="T110" fmla="*/ 1004 w 1223"/>
                <a:gd name="T111" fmla="*/ 381 h 1173"/>
                <a:gd name="T112" fmla="*/ 1023 w 1223"/>
                <a:gd name="T113" fmla="*/ 339 h 1173"/>
                <a:gd name="T114" fmla="*/ 1219 w 1223"/>
                <a:gd name="T115" fmla="*/ 245 h 1173"/>
                <a:gd name="T116" fmla="*/ 1204 w 1223"/>
                <a:gd name="T117" fmla="*/ 234 h 11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3" h="1173">
                  <a:moveTo>
                    <a:pt x="1204" y="234"/>
                  </a:moveTo>
                  <a:lnTo>
                    <a:pt x="1204" y="234"/>
                  </a:lnTo>
                  <a:lnTo>
                    <a:pt x="1185" y="234"/>
                  </a:lnTo>
                  <a:lnTo>
                    <a:pt x="1174" y="234"/>
                  </a:lnTo>
                  <a:lnTo>
                    <a:pt x="1163" y="234"/>
                  </a:lnTo>
                  <a:lnTo>
                    <a:pt x="1144" y="203"/>
                  </a:lnTo>
                  <a:lnTo>
                    <a:pt x="1140" y="200"/>
                  </a:lnTo>
                  <a:lnTo>
                    <a:pt x="1136" y="196"/>
                  </a:lnTo>
                  <a:lnTo>
                    <a:pt x="1129" y="192"/>
                  </a:lnTo>
                  <a:lnTo>
                    <a:pt x="1110" y="196"/>
                  </a:lnTo>
                  <a:lnTo>
                    <a:pt x="1095" y="200"/>
                  </a:lnTo>
                  <a:lnTo>
                    <a:pt x="1072" y="222"/>
                  </a:lnTo>
                  <a:lnTo>
                    <a:pt x="1068" y="234"/>
                  </a:lnTo>
                  <a:lnTo>
                    <a:pt x="1061" y="252"/>
                  </a:lnTo>
                  <a:lnTo>
                    <a:pt x="1049" y="283"/>
                  </a:lnTo>
                  <a:lnTo>
                    <a:pt x="1034" y="290"/>
                  </a:lnTo>
                  <a:lnTo>
                    <a:pt x="1000" y="267"/>
                  </a:lnTo>
                  <a:lnTo>
                    <a:pt x="985" y="245"/>
                  </a:lnTo>
                  <a:lnTo>
                    <a:pt x="985" y="222"/>
                  </a:lnTo>
                  <a:lnTo>
                    <a:pt x="985" y="200"/>
                  </a:lnTo>
                  <a:lnTo>
                    <a:pt x="981" y="192"/>
                  </a:lnTo>
                  <a:lnTo>
                    <a:pt x="970" y="192"/>
                  </a:lnTo>
                  <a:lnTo>
                    <a:pt x="951" y="196"/>
                  </a:lnTo>
                  <a:lnTo>
                    <a:pt x="932" y="196"/>
                  </a:lnTo>
                  <a:lnTo>
                    <a:pt x="921" y="192"/>
                  </a:lnTo>
                  <a:lnTo>
                    <a:pt x="910" y="184"/>
                  </a:lnTo>
                  <a:lnTo>
                    <a:pt x="902" y="181"/>
                  </a:lnTo>
                  <a:lnTo>
                    <a:pt x="902" y="169"/>
                  </a:lnTo>
                  <a:lnTo>
                    <a:pt x="910" y="154"/>
                  </a:lnTo>
                  <a:lnTo>
                    <a:pt x="936" y="151"/>
                  </a:lnTo>
                  <a:lnTo>
                    <a:pt x="966" y="151"/>
                  </a:lnTo>
                  <a:lnTo>
                    <a:pt x="989" y="158"/>
                  </a:lnTo>
                  <a:lnTo>
                    <a:pt x="1004" y="166"/>
                  </a:lnTo>
                  <a:lnTo>
                    <a:pt x="1031" y="169"/>
                  </a:lnTo>
                  <a:lnTo>
                    <a:pt x="1042" y="169"/>
                  </a:lnTo>
                  <a:lnTo>
                    <a:pt x="1072" y="196"/>
                  </a:lnTo>
                  <a:lnTo>
                    <a:pt x="1076" y="196"/>
                  </a:lnTo>
                  <a:lnTo>
                    <a:pt x="1087" y="192"/>
                  </a:lnTo>
                  <a:lnTo>
                    <a:pt x="1091" y="188"/>
                  </a:lnTo>
                  <a:lnTo>
                    <a:pt x="1098" y="181"/>
                  </a:lnTo>
                  <a:lnTo>
                    <a:pt x="1102" y="169"/>
                  </a:lnTo>
                  <a:lnTo>
                    <a:pt x="1102" y="158"/>
                  </a:lnTo>
                  <a:lnTo>
                    <a:pt x="1102" y="147"/>
                  </a:lnTo>
                  <a:lnTo>
                    <a:pt x="1102" y="135"/>
                  </a:lnTo>
                  <a:lnTo>
                    <a:pt x="1095" y="132"/>
                  </a:lnTo>
                  <a:lnTo>
                    <a:pt x="1091" y="128"/>
                  </a:lnTo>
                  <a:lnTo>
                    <a:pt x="1083" y="124"/>
                  </a:lnTo>
                  <a:lnTo>
                    <a:pt x="1080" y="124"/>
                  </a:lnTo>
                  <a:lnTo>
                    <a:pt x="1065" y="64"/>
                  </a:lnTo>
                  <a:lnTo>
                    <a:pt x="1068" y="64"/>
                  </a:lnTo>
                  <a:lnTo>
                    <a:pt x="1061" y="60"/>
                  </a:lnTo>
                  <a:lnTo>
                    <a:pt x="1038" y="56"/>
                  </a:lnTo>
                  <a:lnTo>
                    <a:pt x="1004" y="60"/>
                  </a:lnTo>
                  <a:lnTo>
                    <a:pt x="978" y="64"/>
                  </a:lnTo>
                  <a:lnTo>
                    <a:pt x="951" y="71"/>
                  </a:lnTo>
                  <a:lnTo>
                    <a:pt x="948" y="75"/>
                  </a:lnTo>
                  <a:lnTo>
                    <a:pt x="929" y="75"/>
                  </a:lnTo>
                  <a:lnTo>
                    <a:pt x="917" y="71"/>
                  </a:lnTo>
                  <a:lnTo>
                    <a:pt x="898" y="68"/>
                  </a:lnTo>
                  <a:lnTo>
                    <a:pt x="880" y="56"/>
                  </a:lnTo>
                  <a:lnTo>
                    <a:pt x="857" y="41"/>
                  </a:lnTo>
                  <a:lnTo>
                    <a:pt x="815" y="15"/>
                  </a:lnTo>
                  <a:lnTo>
                    <a:pt x="800" y="7"/>
                  </a:lnTo>
                  <a:lnTo>
                    <a:pt x="785" y="0"/>
                  </a:lnTo>
                  <a:lnTo>
                    <a:pt x="774" y="0"/>
                  </a:lnTo>
                  <a:lnTo>
                    <a:pt x="763" y="3"/>
                  </a:lnTo>
                  <a:lnTo>
                    <a:pt x="748" y="11"/>
                  </a:lnTo>
                  <a:lnTo>
                    <a:pt x="729" y="26"/>
                  </a:lnTo>
                  <a:lnTo>
                    <a:pt x="695" y="49"/>
                  </a:lnTo>
                  <a:lnTo>
                    <a:pt x="665" y="64"/>
                  </a:lnTo>
                  <a:lnTo>
                    <a:pt x="642" y="79"/>
                  </a:lnTo>
                  <a:lnTo>
                    <a:pt x="634" y="83"/>
                  </a:lnTo>
                  <a:lnTo>
                    <a:pt x="612" y="94"/>
                  </a:lnTo>
                  <a:lnTo>
                    <a:pt x="597" y="98"/>
                  </a:lnTo>
                  <a:lnTo>
                    <a:pt x="574" y="98"/>
                  </a:lnTo>
                  <a:lnTo>
                    <a:pt x="548" y="94"/>
                  </a:lnTo>
                  <a:lnTo>
                    <a:pt x="514" y="90"/>
                  </a:lnTo>
                  <a:lnTo>
                    <a:pt x="483" y="83"/>
                  </a:lnTo>
                  <a:lnTo>
                    <a:pt x="461" y="83"/>
                  </a:lnTo>
                  <a:lnTo>
                    <a:pt x="442" y="90"/>
                  </a:lnTo>
                  <a:lnTo>
                    <a:pt x="431" y="98"/>
                  </a:lnTo>
                  <a:lnTo>
                    <a:pt x="427" y="105"/>
                  </a:lnTo>
                  <a:lnTo>
                    <a:pt x="423" y="117"/>
                  </a:lnTo>
                  <a:lnTo>
                    <a:pt x="423" y="124"/>
                  </a:lnTo>
                  <a:lnTo>
                    <a:pt x="314" y="218"/>
                  </a:lnTo>
                  <a:lnTo>
                    <a:pt x="287" y="215"/>
                  </a:lnTo>
                  <a:lnTo>
                    <a:pt x="265" y="211"/>
                  </a:lnTo>
                  <a:lnTo>
                    <a:pt x="257" y="203"/>
                  </a:lnTo>
                  <a:lnTo>
                    <a:pt x="246" y="196"/>
                  </a:lnTo>
                  <a:lnTo>
                    <a:pt x="246" y="200"/>
                  </a:lnTo>
                  <a:lnTo>
                    <a:pt x="238" y="203"/>
                  </a:lnTo>
                  <a:lnTo>
                    <a:pt x="238" y="211"/>
                  </a:lnTo>
                  <a:lnTo>
                    <a:pt x="238" y="218"/>
                  </a:lnTo>
                  <a:lnTo>
                    <a:pt x="242" y="230"/>
                  </a:lnTo>
                  <a:lnTo>
                    <a:pt x="250" y="241"/>
                  </a:lnTo>
                  <a:lnTo>
                    <a:pt x="265" y="267"/>
                  </a:lnTo>
                  <a:lnTo>
                    <a:pt x="268" y="283"/>
                  </a:lnTo>
                  <a:lnTo>
                    <a:pt x="265" y="298"/>
                  </a:lnTo>
                  <a:lnTo>
                    <a:pt x="253" y="313"/>
                  </a:lnTo>
                  <a:lnTo>
                    <a:pt x="242" y="332"/>
                  </a:lnTo>
                  <a:lnTo>
                    <a:pt x="227" y="343"/>
                  </a:lnTo>
                  <a:lnTo>
                    <a:pt x="208" y="358"/>
                  </a:lnTo>
                  <a:lnTo>
                    <a:pt x="204" y="358"/>
                  </a:lnTo>
                  <a:lnTo>
                    <a:pt x="193" y="366"/>
                  </a:lnTo>
                  <a:lnTo>
                    <a:pt x="185" y="373"/>
                  </a:lnTo>
                  <a:lnTo>
                    <a:pt x="178" y="381"/>
                  </a:lnTo>
                  <a:lnTo>
                    <a:pt x="170" y="396"/>
                  </a:lnTo>
                  <a:lnTo>
                    <a:pt x="163" y="418"/>
                  </a:lnTo>
                  <a:lnTo>
                    <a:pt x="148" y="479"/>
                  </a:lnTo>
                  <a:lnTo>
                    <a:pt x="144" y="494"/>
                  </a:lnTo>
                  <a:lnTo>
                    <a:pt x="140" y="509"/>
                  </a:lnTo>
                  <a:lnTo>
                    <a:pt x="129" y="550"/>
                  </a:lnTo>
                  <a:lnTo>
                    <a:pt x="110" y="592"/>
                  </a:lnTo>
                  <a:lnTo>
                    <a:pt x="99" y="607"/>
                  </a:lnTo>
                  <a:lnTo>
                    <a:pt x="87" y="615"/>
                  </a:lnTo>
                  <a:lnTo>
                    <a:pt x="87" y="641"/>
                  </a:lnTo>
                  <a:lnTo>
                    <a:pt x="84" y="664"/>
                  </a:lnTo>
                  <a:lnTo>
                    <a:pt x="80" y="690"/>
                  </a:lnTo>
                  <a:lnTo>
                    <a:pt x="68" y="713"/>
                  </a:lnTo>
                  <a:lnTo>
                    <a:pt x="53" y="735"/>
                  </a:lnTo>
                  <a:lnTo>
                    <a:pt x="42" y="743"/>
                  </a:lnTo>
                  <a:lnTo>
                    <a:pt x="31" y="750"/>
                  </a:lnTo>
                  <a:lnTo>
                    <a:pt x="19" y="750"/>
                  </a:lnTo>
                  <a:lnTo>
                    <a:pt x="0" y="750"/>
                  </a:lnTo>
                  <a:lnTo>
                    <a:pt x="0" y="754"/>
                  </a:lnTo>
                  <a:lnTo>
                    <a:pt x="4" y="788"/>
                  </a:lnTo>
                  <a:lnTo>
                    <a:pt x="8" y="856"/>
                  </a:lnTo>
                  <a:lnTo>
                    <a:pt x="16" y="875"/>
                  </a:lnTo>
                  <a:lnTo>
                    <a:pt x="27" y="886"/>
                  </a:lnTo>
                  <a:lnTo>
                    <a:pt x="46" y="901"/>
                  </a:lnTo>
                  <a:lnTo>
                    <a:pt x="65" y="913"/>
                  </a:lnTo>
                  <a:lnTo>
                    <a:pt x="99" y="924"/>
                  </a:lnTo>
                  <a:lnTo>
                    <a:pt x="114" y="932"/>
                  </a:lnTo>
                  <a:lnTo>
                    <a:pt x="129" y="939"/>
                  </a:lnTo>
                  <a:lnTo>
                    <a:pt x="136" y="932"/>
                  </a:lnTo>
                  <a:lnTo>
                    <a:pt x="155" y="916"/>
                  </a:lnTo>
                  <a:lnTo>
                    <a:pt x="185" y="901"/>
                  </a:lnTo>
                  <a:lnTo>
                    <a:pt x="200" y="898"/>
                  </a:lnTo>
                  <a:lnTo>
                    <a:pt x="216" y="894"/>
                  </a:lnTo>
                  <a:lnTo>
                    <a:pt x="250" y="894"/>
                  </a:lnTo>
                  <a:lnTo>
                    <a:pt x="280" y="890"/>
                  </a:lnTo>
                  <a:lnTo>
                    <a:pt x="314" y="886"/>
                  </a:lnTo>
                  <a:lnTo>
                    <a:pt x="329" y="875"/>
                  </a:lnTo>
                  <a:lnTo>
                    <a:pt x="348" y="864"/>
                  </a:lnTo>
                  <a:lnTo>
                    <a:pt x="378" y="852"/>
                  </a:lnTo>
                  <a:lnTo>
                    <a:pt x="412" y="845"/>
                  </a:lnTo>
                  <a:lnTo>
                    <a:pt x="423" y="845"/>
                  </a:lnTo>
                  <a:lnTo>
                    <a:pt x="453" y="845"/>
                  </a:lnTo>
                  <a:lnTo>
                    <a:pt x="476" y="841"/>
                  </a:lnTo>
                  <a:lnTo>
                    <a:pt x="495" y="837"/>
                  </a:lnTo>
                  <a:lnTo>
                    <a:pt x="517" y="826"/>
                  </a:lnTo>
                  <a:lnTo>
                    <a:pt x="540" y="815"/>
                  </a:lnTo>
                  <a:lnTo>
                    <a:pt x="563" y="803"/>
                  </a:lnTo>
                  <a:lnTo>
                    <a:pt x="578" y="799"/>
                  </a:lnTo>
                  <a:lnTo>
                    <a:pt x="593" y="799"/>
                  </a:lnTo>
                  <a:lnTo>
                    <a:pt x="604" y="803"/>
                  </a:lnTo>
                  <a:lnTo>
                    <a:pt x="612" y="811"/>
                  </a:lnTo>
                  <a:lnTo>
                    <a:pt x="616" y="818"/>
                  </a:lnTo>
                  <a:lnTo>
                    <a:pt x="623" y="826"/>
                  </a:lnTo>
                  <a:lnTo>
                    <a:pt x="638" y="939"/>
                  </a:lnTo>
                  <a:lnTo>
                    <a:pt x="695" y="962"/>
                  </a:lnTo>
                  <a:lnTo>
                    <a:pt x="710" y="973"/>
                  </a:lnTo>
                  <a:lnTo>
                    <a:pt x="714" y="1003"/>
                  </a:lnTo>
                  <a:lnTo>
                    <a:pt x="714" y="1026"/>
                  </a:lnTo>
                  <a:lnTo>
                    <a:pt x="717" y="1045"/>
                  </a:lnTo>
                  <a:lnTo>
                    <a:pt x="721" y="1056"/>
                  </a:lnTo>
                  <a:lnTo>
                    <a:pt x="732" y="1071"/>
                  </a:lnTo>
                  <a:lnTo>
                    <a:pt x="736" y="1075"/>
                  </a:lnTo>
                  <a:lnTo>
                    <a:pt x="736" y="1079"/>
                  </a:lnTo>
                  <a:lnTo>
                    <a:pt x="744" y="1071"/>
                  </a:lnTo>
                  <a:lnTo>
                    <a:pt x="759" y="1045"/>
                  </a:lnTo>
                  <a:lnTo>
                    <a:pt x="766" y="996"/>
                  </a:lnTo>
                  <a:lnTo>
                    <a:pt x="770" y="996"/>
                  </a:lnTo>
                  <a:lnTo>
                    <a:pt x="778" y="1003"/>
                  </a:lnTo>
                  <a:lnTo>
                    <a:pt x="785" y="1015"/>
                  </a:lnTo>
                  <a:lnTo>
                    <a:pt x="789" y="1026"/>
                  </a:lnTo>
                  <a:lnTo>
                    <a:pt x="789" y="1041"/>
                  </a:lnTo>
                  <a:lnTo>
                    <a:pt x="789" y="1071"/>
                  </a:lnTo>
                  <a:lnTo>
                    <a:pt x="793" y="1098"/>
                  </a:lnTo>
                  <a:lnTo>
                    <a:pt x="797" y="1105"/>
                  </a:lnTo>
                  <a:lnTo>
                    <a:pt x="800" y="1113"/>
                  </a:lnTo>
                  <a:lnTo>
                    <a:pt x="808" y="1113"/>
                  </a:lnTo>
                  <a:lnTo>
                    <a:pt x="819" y="1113"/>
                  </a:lnTo>
                  <a:lnTo>
                    <a:pt x="815" y="1098"/>
                  </a:lnTo>
                  <a:lnTo>
                    <a:pt x="815" y="1079"/>
                  </a:lnTo>
                  <a:lnTo>
                    <a:pt x="819" y="1037"/>
                  </a:lnTo>
                  <a:lnTo>
                    <a:pt x="827" y="1011"/>
                  </a:lnTo>
                  <a:lnTo>
                    <a:pt x="808" y="992"/>
                  </a:lnTo>
                  <a:lnTo>
                    <a:pt x="808" y="965"/>
                  </a:lnTo>
                  <a:lnTo>
                    <a:pt x="815" y="954"/>
                  </a:lnTo>
                  <a:lnTo>
                    <a:pt x="838" y="1015"/>
                  </a:lnTo>
                  <a:lnTo>
                    <a:pt x="865" y="1030"/>
                  </a:lnTo>
                  <a:lnTo>
                    <a:pt x="887" y="1041"/>
                  </a:lnTo>
                  <a:lnTo>
                    <a:pt x="910" y="1045"/>
                  </a:lnTo>
                  <a:lnTo>
                    <a:pt x="921" y="1045"/>
                  </a:lnTo>
                  <a:lnTo>
                    <a:pt x="921" y="1048"/>
                  </a:lnTo>
                  <a:lnTo>
                    <a:pt x="914" y="1052"/>
                  </a:lnTo>
                  <a:lnTo>
                    <a:pt x="906" y="1101"/>
                  </a:lnTo>
                  <a:lnTo>
                    <a:pt x="940" y="1082"/>
                  </a:lnTo>
                  <a:lnTo>
                    <a:pt x="951" y="1101"/>
                  </a:lnTo>
                  <a:lnTo>
                    <a:pt x="955" y="1173"/>
                  </a:lnTo>
                  <a:lnTo>
                    <a:pt x="1008" y="1143"/>
                  </a:lnTo>
                  <a:lnTo>
                    <a:pt x="1004" y="1131"/>
                  </a:lnTo>
                  <a:lnTo>
                    <a:pt x="985" y="1113"/>
                  </a:lnTo>
                  <a:lnTo>
                    <a:pt x="985" y="1101"/>
                  </a:lnTo>
                  <a:lnTo>
                    <a:pt x="993" y="1086"/>
                  </a:lnTo>
                  <a:lnTo>
                    <a:pt x="1008" y="1086"/>
                  </a:lnTo>
                  <a:lnTo>
                    <a:pt x="1015" y="1101"/>
                  </a:lnTo>
                  <a:lnTo>
                    <a:pt x="1023" y="1120"/>
                  </a:lnTo>
                  <a:lnTo>
                    <a:pt x="1031" y="1139"/>
                  </a:lnTo>
                  <a:lnTo>
                    <a:pt x="1042" y="1154"/>
                  </a:lnTo>
                  <a:lnTo>
                    <a:pt x="1061" y="1162"/>
                  </a:lnTo>
                  <a:lnTo>
                    <a:pt x="1091" y="1131"/>
                  </a:lnTo>
                  <a:lnTo>
                    <a:pt x="1076" y="1086"/>
                  </a:lnTo>
                  <a:lnTo>
                    <a:pt x="1053" y="1064"/>
                  </a:lnTo>
                  <a:lnTo>
                    <a:pt x="1049" y="1056"/>
                  </a:lnTo>
                  <a:lnTo>
                    <a:pt x="1042" y="1052"/>
                  </a:lnTo>
                  <a:lnTo>
                    <a:pt x="1031" y="1052"/>
                  </a:lnTo>
                  <a:lnTo>
                    <a:pt x="997" y="1052"/>
                  </a:lnTo>
                  <a:lnTo>
                    <a:pt x="1008" y="1030"/>
                  </a:lnTo>
                  <a:lnTo>
                    <a:pt x="1008" y="1003"/>
                  </a:lnTo>
                  <a:lnTo>
                    <a:pt x="1008" y="984"/>
                  </a:lnTo>
                  <a:lnTo>
                    <a:pt x="1000" y="969"/>
                  </a:lnTo>
                  <a:lnTo>
                    <a:pt x="997" y="962"/>
                  </a:lnTo>
                  <a:lnTo>
                    <a:pt x="989" y="962"/>
                  </a:lnTo>
                  <a:lnTo>
                    <a:pt x="974" y="965"/>
                  </a:lnTo>
                  <a:lnTo>
                    <a:pt x="970" y="969"/>
                  </a:lnTo>
                  <a:lnTo>
                    <a:pt x="966" y="981"/>
                  </a:lnTo>
                  <a:lnTo>
                    <a:pt x="966" y="992"/>
                  </a:lnTo>
                  <a:lnTo>
                    <a:pt x="944" y="996"/>
                  </a:lnTo>
                  <a:lnTo>
                    <a:pt x="929" y="977"/>
                  </a:lnTo>
                  <a:lnTo>
                    <a:pt x="929" y="954"/>
                  </a:lnTo>
                  <a:lnTo>
                    <a:pt x="929" y="950"/>
                  </a:lnTo>
                  <a:lnTo>
                    <a:pt x="925" y="947"/>
                  </a:lnTo>
                  <a:lnTo>
                    <a:pt x="921" y="943"/>
                  </a:lnTo>
                  <a:lnTo>
                    <a:pt x="895" y="928"/>
                  </a:lnTo>
                  <a:lnTo>
                    <a:pt x="887" y="924"/>
                  </a:lnTo>
                  <a:lnTo>
                    <a:pt x="883" y="924"/>
                  </a:lnTo>
                  <a:lnTo>
                    <a:pt x="883" y="916"/>
                  </a:lnTo>
                  <a:lnTo>
                    <a:pt x="883" y="909"/>
                  </a:lnTo>
                  <a:lnTo>
                    <a:pt x="887" y="898"/>
                  </a:lnTo>
                  <a:lnTo>
                    <a:pt x="895" y="882"/>
                  </a:lnTo>
                  <a:lnTo>
                    <a:pt x="906" y="871"/>
                  </a:lnTo>
                  <a:lnTo>
                    <a:pt x="1004" y="867"/>
                  </a:lnTo>
                  <a:lnTo>
                    <a:pt x="1008" y="856"/>
                  </a:lnTo>
                  <a:lnTo>
                    <a:pt x="1019" y="830"/>
                  </a:lnTo>
                  <a:lnTo>
                    <a:pt x="1023" y="811"/>
                  </a:lnTo>
                  <a:lnTo>
                    <a:pt x="1023" y="796"/>
                  </a:lnTo>
                  <a:lnTo>
                    <a:pt x="1023" y="781"/>
                  </a:lnTo>
                  <a:lnTo>
                    <a:pt x="1015" y="766"/>
                  </a:lnTo>
                  <a:lnTo>
                    <a:pt x="997" y="743"/>
                  </a:lnTo>
                  <a:lnTo>
                    <a:pt x="985" y="732"/>
                  </a:lnTo>
                  <a:lnTo>
                    <a:pt x="978" y="720"/>
                  </a:lnTo>
                  <a:lnTo>
                    <a:pt x="974" y="709"/>
                  </a:lnTo>
                  <a:lnTo>
                    <a:pt x="978" y="698"/>
                  </a:lnTo>
                  <a:lnTo>
                    <a:pt x="993" y="690"/>
                  </a:lnTo>
                  <a:lnTo>
                    <a:pt x="1015" y="679"/>
                  </a:lnTo>
                  <a:lnTo>
                    <a:pt x="1023" y="675"/>
                  </a:lnTo>
                  <a:lnTo>
                    <a:pt x="1038" y="667"/>
                  </a:lnTo>
                  <a:lnTo>
                    <a:pt x="1049" y="660"/>
                  </a:lnTo>
                  <a:lnTo>
                    <a:pt x="1057" y="652"/>
                  </a:lnTo>
                  <a:lnTo>
                    <a:pt x="1061" y="641"/>
                  </a:lnTo>
                  <a:lnTo>
                    <a:pt x="1065" y="630"/>
                  </a:lnTo>
                  <a:lnTo>
                    <a:pt x="1072" y="600"/>
                  </a:lnTo>
                  <a:lnTo>
                    <a:pt x="1072" y="584"/>
                  </a:lnTo>
                  <a:lnTo>
                    <a:pt x="1065" y="569"/>
                  </a:lnTo>
                  <a:lnTo>
                    <a:pt x="1053" y="562"/>
                  </a:lnTo>
                  <a:lnTo>
                    <a:pt x="1015" y="566"/>
                  </a:lnTo>
                  <a:lnTo>
                    <a:pt x="997" y="566"/>
                  </a:lnTo>
                  <a:lnTo>
                    <a:pt x="981" y="558"/>
                  </a:lnTo>
                  <a:lnTo>
                    <a:pt x="932" y="554"/>
                  </a:lnTo>
                  <a:lnTo>
                    <a:pt x="914" y="550"/>
                  </a:lnTo>
                  <a:lnTo>
                    <a:pt x="902" y="543"/>
                  </a:lnTo>
                  <a:lnTo>
                    <a:pt x="902" y="528"/>
                  </a:lnTo>
                  <a:lnTo>
                    <a:pt x="932" y="532"/>
                  </a:lnTo>
                  <a:lnTo>
                    <a:pt x="981" y="532"/>
                  </a:lnTo>
                  <a:lnTo>
                    <a:pt x="1015" y="520"/>
                  </a:lnTo>
                  <a:lnTo>
                    <a:pt x="1038" y="501"/>
                  </a:lnTo>
                  <a:lnTo>
                    <a:pt x="993" y="467"/>
                  </a:lnTo>
                  <a:lnTo>
                    <a:pt x="970" y="452"/>
                  </a:lnTo>
                  <a:lnTo>
                    <a:pt x="959" y="445"/>
                  </a:lnTo>
                  <a:lnTo>
                    <a:pt x="974" y="422"/>
                  </a:lnTo>
                  <a:lnTo>
                    <a:pt x="997" y="403"/>
                  </a:lnTo>
                  <a:lnTo>
                    <a:pt x="1012" y="388"/>
                  </a:lnTo>
                  <a:lnTo>
                    <a:pt x="1004" y="381"/>
                  </a:lnTo>
                  <a:lnTo>
                    <a:pt x="993" y="366"/>
                  </a:lnTo>
                  <a:lnTo>
                    <a:pt x="993" y="358"/>
                  </a:lnTo>
                  <a:lnTo>
                    <a:pt x="993" y="347"/>
                  </a:lnTo>
                  <a:lnTo>
                    <a:pt x="1004" y="343"/>
                  </a:lnTo>
                  <a:lnTo>
                    <a:pt x="1023" y="339"/>
                  </a:lnTo>
                  <a:lnTo>
                    <a:pt x="1053" y="320"/>
                  </a:lnTo>
                  <a:lnTo>
                    <a:pt x="1083" y="305"/>
                  </a:lnTo>
                  <a:lnTo>
                    <a:pt x="1110" y="283"/>
                  </a:lnTo>
                  <a:lnTo>
                    <a:pt x="1166" y="279"/>
                  </a:lnTo>
                  <a:lnTo>
                    <a:pt x="1219" y="245"/>
                  </a:lnTo>
                  <a:lnTo>
                    <a:pt x="1223" y="237"/>
                  </a:lnTo>
                  <a:lnTo>
                    <a:pt x="1219" y="234"/>
                  </a:lnTo>
                  <a:lnTo>
                    <a:pt x="1204" y="23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6"/>
            <p:cNvSpPr/>
            <p:nvPr/>
          </p:nvSpPr>
          <p:spPr bwMode="auto">
            <a:xfrm>
              <a:off x="8038" y="8709"/>
              <a:ext cx="54" cy="48"/>
            </a:xfrm>
            <a:custGeom>
              <a:avLst/>
              <a:gdLst>
                <a:gd name="T0" fmla="*/ 26 w 26"/>
                <a:gd name="T1" fmla="*/ 11 h 23"/>
                <a:gd name="T2" fmla="*/ 26 w 26"/>
                <a:gd name="T3" fmla="*/ 11 h 23"/>
                <a:gd name="T4" fmla="*/ 22 w 26"/>
                <a:gd name="T5" fmla="*/ 19 h 23"/>
                <a:gd name="T6" fmla="*/ 15 w 26"/>
                <a:gd name="T7" fmla="*/ 23 h 23"/>
                <a:gd name="T8" fmla="*/ 15 w 26"/>
                <a:gd name="T9" fmla="*/ 23 h 23"/>
                <a:gd name="T10" fmla="*/ 3 w 26"/>
                <a:gd name="T11" fmla="*/ 19 h 23"/>
                <a:gd name="T12" fmla="*/ 0 w 26"/>
                <a:gd name="T13" fmla="*/ 11 h 23"/>
                <a:gd name="T14" fmla="*/ 0 w 26"/>
                <a:gd name="T15" fmla="*/ 11 h 23"/>
                <a:gd name="T16" fmla="*/ 3 w 26"/>
                <a:gd name="T17" fmla="*/ 0 h 23"/>
                <a:gd name="T18" fmla="*/ 15 w 26"/>
                <a:gd name="T19" fmla="*/ 0 h 23"/>
                <a:gd name="T20" fmla="*/ 15 w 26"/>
                <a:gd name="T21" fmla="*/ 0 h 23"/>
                <a:gd name="T22" fmla="*/ 22 w 26"/>
                <a:gd name="T23" fmla="*/ 0 h 23"/>
                <a:gd name="T24" fmla="*/ 26 w 26"/>
                <a:gd name="T25" fmla="*/ 11 h 23"/>
                <a:gd name="T26" fmla="*/ 26 w 26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3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5" y="23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7"/>
            <p:cNvSpPr/>
            <p:nvPr/>
          </p:nvSpPr>
          <p:spPr bwMode="auto">
            <a:xfrm>
              <a:off x="8005" y="8669"/>
              <a:ext cx="119" cy="119"/>
            </a:xfrm>
            <a:custGeom>
              <a:avLst/>
              <a:gdLst>
                <a:gd name="T0" fmla="*/ 57 w 57"/>
                <a:gd name="T1" fmla="*/ 30 h 57"/>
                <a:gd name="T2" fmla="*/ 57 w 57"/>
                <a:gd name="T3" fmla="*/ 30 h 57"/>
                <a:gd name="T4" fmla="*/ 57 w 57"/>
                <a:gd name="T5" fmla="*/ 42 h 57"/>
                <a:gd name="T6" fmla="*/ 50 w 57"/>
                <a:gd name="T7" fmla="*/ 49 h 57"/>
                <a:gd name="T8" fmla="*/ 42 w 57"/>
                <a:gd name="T9" fmla="*/ 57 h 57"/>
                <a:gd name="T10" fmla="*/ 31 w 57"/>
                <a:gd name="T11" fmla="*/ 57 h 57"/>
                <a:gd name="T12" fmla="*/ 31 w 57"/>
                <a:gd name="T13" fmla="*/ 57 h 57"/>
                <a:gd name="T14" fmla="*/ 19 w 57"/>
                <a:gd name="T15" fmla="*/ 57 h 57"/>
                <a:gd name="T16" fmla="*/ 8 w 57"/>
                <a:gd name="T17" fmla="*/ 49 h 57"/>
                <a:gd name="T18" fmla="*/ 4 w 57"/>
                <a:gd name="T19" fmla="*/ 42 h 57"/>
                <a:gd name="T20" fmla="*/ 0 w 57"/>
                <a:gd name="T21" fmla="*/ 30 h 57"/>
                <a:gd name="T22" fmla="*/ 0 w 57"/>
                <a:gd name="T23" fmla="*/ 30 h 57"/>
                <a:gd name="T24" fmla="*/ 4 w 57"/>
                <a:gd name="T25" fmla="*/ 19 h 57"/>
                <a:gd name="T26" fmla="*/ 8 w 57"/>
                <a:gd name="T27" fmla="*/ 8 h 57"/>
                <a:gd name="T28" fmla="*/ 19 w 57"/>
                <a:gd name="T29" fmla="*/ 4 h 57"/>
                <a:gd name="T30" fmla="*/ 31 w 57"/>
                <a:gd name="T31" fmla="*/ 0 h 57"/>
                <a:gd name="T32" fmla="*/ 31 w 57"/>
                <a:gd name="T33" fmla="*/ 0 h 57"/>
                <a:gd name="T34" fmla="*/ 42 w 57"/>
                <a:gd name="T35" fmla="*/ 4 h 57"/>
                <a:gd name="T36" fmla="*/ 50 w 57"/>
                <a:gd name="T37" fmla="*/ 8 h 57"/>
                <a:gd name="T38" fmla="*/ 57 w 57"/>
                <a:gd name="T39" fmla="*/ 19 h 57"/>
                <a:gd name="T40" fmla="*/ 57 w 57"/>
                <a:gd name="T41" fmla="*/ 30 h 57"/>
                <a:gd name="T42" fmla="*/ 57 w 57"/>
                <a:gd name="T43" fmla="*/ 30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57">
                  <a:moveTo>
                    <a:pt x="57" y="30"/>
                  </a:moveTo>
                  <a:lnTo>
                    <a:pt x="57" y="30"/>
                  </a:lnTo>
                  <a:lnTo>
                    <a:pt x="57" y="42"/>
                  </a:lnTo>
                  <a:lnTo>
                    <a:pt x="50" y="49"/>
                  </a:lnTo>
                  <a:lnTo>
                    <a:pt x="42" y="57"/>
                  </a:lnTo>
                  <a:lnTo>
                    <a:pt x="31" y="57"/>
                  </a:lnTo>
                  <a:lnTo>
                    <a:pt x="19" y="57"/>
                  </a:lnTo>
                  <a:lnTo>
                    <a:pt x="8" y="49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7" y="19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8"/>
            <p:cNvSpPr/>
            <p:nvPr/>
          </p:nvSpPr>
          <p:spPr bwMode="auto">
            <a:xfrm>
              <a:off x="9150" y="9593"/>
              <a:ext cx="54" cy="46"/>
            </a:xfrm>
            <a:custGeom>
              <a:avLst/>
              <a:gdLst>
                <a:gd name="T0" fmla="*/ 26 w 26"/>
                <a:gd name="T1" fmla="*/ 11 h 22"/>
                <a:gd name="T2" fmla="*/ 26 w 26"/>
                <a:gd name="T3" fmla="*/ 11 h 22"/>
                <a:gd name="T4" fmla="*/ 22 w 26"/>
                <a:gd name="T5" fmla="*/ 18 h 22"/>
                <a:gd name="T6" fmla="*/ 11 w 26"/>
                <a:gd name="T7" fmla="*/ 22 h 22"/>
                <a:gd name="T8" fmla="*/ 11 w 26"/>
                <a:gd name="T9" fmla="*/ 22 h 22"/>
                <a:gd name="T10" fmla="*/ 3 w 26"/>
                <a:gd name="T11" fmla="*/ 18 h 22"/>
                <a:gd name="T12" fmla="*/ 0 w 26"/>
                <a:gd name="T13" fmla="*/ 11 h 22"/>
                <a:gd name="T14" fmla="*/ 0 w 26"/>
                <a:gd name="T15" fmla="*/ 11 h 22"/>
                <a:gd name="T16" fmla="*/ 3 w 26"/>
                <a:gd name="T17" fmla="*/ 0 h 22"/>
                <a:gd name="T18" fmla="*/ 11 w 26"/>
                <a:gd name="T19" fmla="*/ 0 h 22"/>
                <a:gd name="T20" fmla="*/ 11 w 26"/>
                <a:gd name="T21" fmla="*/ 0 h 22"/>
                <a:gd name="T22" fmla="*/ 22 w 26"/>
                <a:gd name="T23" fmla="*/ 0 h 22"/>
                <a:gd name="T24" fmla="*/ 26 w 26"/>
                <a:gd name="T25" fmla="*/ 11 h 22"/>
                <a:gd name="T26" fmla="*/ 26 w 26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1" y="22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9"/>
            <p:cNvSpPr/>
            <p:nvPr/>
          </p:nvSpPr>
          <p:spPr bwMode="auto">
            <a:xfrm>
              <a:off x="9116" y="9553"/>
              <a:ext cx="119" cy="117"/>
            </a:xfrm>
            <a:custGeom>
              <a:avLst/>
              <a:gdLst>
                <a:gd name="T0" fmla="*/ 57 w 57"/>
                <a:gd name="T1" fmla="*/ 30 h 56"/>
                <a:gd name="T2" fmla="*/ 57 w 57"/>
                <a:gd name="T3" fmla="*/ 30 h 56"/>
                <a:gd name="T4" fmla="*/ 53 w 57"/>
                <a:gd name="T5" fmla="*/ 41 h 56"/>
                <a:gd name="T6" fmla="*/ 50 w 57"/>
                <a:gd name="T7" fmla="*/ 49 h 56"/>
                <a:gd name="T8" fmla="*/ 38 w 57"/>
                <a:gd name="T9" fmla="*/ 56 h 56"/>
                <a:gd name="T10" fmla="*/ 27 w 57"/>
                <a:gd name="T11" fmla="*/ 56 h 56"/>
                <a:gd name="T12" fmla="*/ 27 w 57"/>
                <a:gd name="T13" fmla="*/ 56 h 56"/>
                <a:gd name="T14" fmla="*/ 16 w 57"/>
                <a:gd name="T15" fmla="*/ 56 h 56"/>
                <a:gd name="T16" fmla="*/ 8 w 57"/>
                <a:gd name="T17" fmla="*/ 49 h 56"/>
                <a:gd name="T18" fmla="*/ 0 w 57"/>
                <a:gd name="T19" fmla="*/ 41 h 56"/>
                <a:gd name="T20" fmla="*/ 0 w 57"/>
                <a:gd name="T21" fmla="*/ 30 h 56"/>
                <a:gd name="T22" fmla="*/ 0 w 57"/>
                <a:gd name="T23" fmla="*/ 30 h 56"/>
                <a:gd name="T24" fmla="*/ 0 w 57"/>
                <a:gd name="T25" fmla="*/ 19 h 56"/>
                <a:gd name="T26" fmla="*/ 8 w 57"/>
                <a:gd name="T27" fmla="*/ 7 h 56"/>
                <a:gd name="T28" fmla="*/ 16 w 57"/>
                <a:gd name="T29" fmla="*/ 3 h 56"/>
                <a:gd name="T30" fmla="*/ 27 w 57"/>
                <a:gd name="T31" fmla="*/ 0 h 56"/>
                <a:gd name="T32" fmla="*/ 27 w 57"/>
                <a:gd name="T33" fmla="*/ 0 h 56"/>
                <a:gd name="T34" fmla="*/ 38 w 57"/>
                <a:gd name="T35" fmla="*/ 3 h 56"/>
                <a:gd name="T36" fmla="*/ 50 w 57"/>
                <a:gd name="T37" fmla="*/ 7 h 56"/>
                <a:gd name="T38" fmla="*/ 53 w 57"/>
                <a:gd name="T39" fmla="*/ 19 h 56"/>
                <a:gd name="T40" fmla="*/ 57 w 57"/>
                <a:gd name="T41" fmla="*/ 30 h 56"/>
                <a:gd name="T42" fmla="*/ 57 w 57"/>
                <a:gd name="T43" fmla="*/ 3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56">
                  <a:moveTo>
                    <a:pt x="57" y="30"/>
                  </a:moveTo>
                  <a:lnTo>
                    <a:pt x="57" y="30"/>
                  </a:lnTo>
                  <a:lnTo>
                    <a:pt x="53" y="41"/>
                  </a:lnTo>
                  <a:lnTo>
                    <a:pt x="50" y="49"/>
                  </a:lnTo>
                  <a:lnTo>
                    <a:pt x="38" y="56"/>
                  </a:lnTo>
                  <a:lnTo>
                    <a:pt x="27" y="56"/>
                  </a:lnTo>
                  <a:lnTo>
                    <a:pt x="16" y="56"/>
                  </a:lnTo>
                  <a:lnTo>
                    <a:pt x="8" y="49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8" y="7"/>
                  </a:lnTo>
                  <a:lnTo>
                    <a:pt x="16" y="3"/>
                  </a:lnTo>
                  <a:lnTo>
                    <a:pt x="27" y="0"/>
                  </a:lnTo>
                  <a:lnTo>
                    <a:pt x="38" y="3"/>
                  </a:lnTo>
                  <a:lnTo>
                    <a:pt x="50" y="7"/>
                  </a:lnTo>
                  <a:lnTo>
                    <a:pt x="53" y="19"/>
                  </a:lnTo>
                  <a:lnTo>
                    <a:pt x="57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46"/>
            <p:cNvSpPr/>
            <p:nvPr/>
          </p:nvSpPr>
          <p:spPr bwMode="auto">
            <a:xfrm>
              <a:off x="8889" y="6943"/>
              <a:ext cx="2508" cy="2539"/>
            </a:xfrm>
            <a:custGeom>
              <a:avLst/>
              <a:gdLst>
                <a:gd name="T0" fmla="*/ 1143 w 1200"/>
                <a:gd name="T1" fmla="*/ 781 h 1215"/>
                <a:gd name="T2" fmla="*/ 1068 w 1200"/>
                <a:gd name="T3" fmla="*/ 713 h 1215"/>
                <a:gd name="T4" fmla="*/ 1106 w 1200"/>
                <a:gd name="T5" fmla="*/ 702 h 1215"/>
                <a:gd name="T6" fmla="*/ 1155 w 1200"/>
                <a:gd name="T7" fmla="*/ 660 h 1215"/>
                <a:gd name="T8" fmla="*/ 1083 w 1200"/>
                <a:gd name="T9" fmla="*/ 581 h 1215"/>
                <a:gd name="T10" fmla="*/ 1128 w 1200"/>
                <a:gd name="T11" fmla="*/ 543 h 1215"/>
                <a:gd name="T12" fmla="*/ 1045 w 1200"/>
                <a:gd name="T13" fmla="*/ 539 h 1215"/>
                <a:gd name="T14" fmla="*/ 928 w 1200"/>
                <a:gd name="T15" fmla="*/ 615 h 1215"/>
                <a:gd name="T16" fmla="*/ 894 w 1200"/>
                <a:gd name="T17" fmla="*/ 581 h 1215"/>
                <a:gd name="T18" fmla="*/ 879 w 1200"/>
                <a:gd name="T19" fmla="*/ 536 h 1215"/>
                <a:gd name="T20" fmla="*/ 766 w 1200"/>
                <a:gd name="T21" fmla="*/ 517 h 1215"/>
                <a:gd name="T22" fmla="*/ 698 w 1200"/>
                <a:gd name="T23" fmla="*/ 441 h 1215"/>
                <a:gd name="T24" fmla="*/ 687 w 1200"/>
                <a:gd name="T25" fmla="*/ 347 h 1215"/>
                <a:gd name="T26" fmla="*/ 736 w 1200"/>
                <a:gd name="T27" fmla="*/ 287 h 1215"/>
                <a:gd name="T28" fmla="*/ 740 w 1200"/>
                <a:gd name="T29" fmla="*/ 200 h 1215"/>
                <a:gd name="T30" fmla="*/ 653 w 1200"/>
                <a:gd name="T31" fmla="*/ 155 h 1215"/>
                <a:gd name="T32" fmla="*/ 611 w 1200"/>
                <a:gd name="T33" fmla="*/ 64 h 1215"/>
                <a:gd name="T34" fmla="*/ 551 w 1200"/>
                <a:gd name="T35" fmla="*/ 0 h 1215"/>
                <a:gd name="T36" fmla="*/ 419 w 1200"/>
                <a:gd name="T37" fmla="*/ 15 h 1215"/>
                <a:gd name="T38" fmla="*/ 294 w 1200"/>
                <a:gd name="T39" fmla="*/ 38 h 1215"/>
                <a:gd name="T40" fmla="*/ 294 w 1200"/>
                <a:gd name="T41" fmla="*/ 102 h 1215"/>
                <a:gd name="T42" fmla="*/ 279 w 1200"/>
                <a:gd name="T43" fmla="*/ 230 h 1215"/>
                <a:gd name="T44" fmla="*/ 272 w 1200"/>
                <a:gd name="T45" fmla="*/ 272 h 1215"/>
                <a:gd name="T46" fmla="*/ 332 w 1200"/>
                <a:gd name="T47" fmla="*/ 290 h 1215"/>
                <a:gd name="T48" fmla="*/ 309 w 1200"/>
                <a:gd name="T49" fmla="*/ 339 h 1215"/>
                <a:gd name="T50" fmla="*/ 177 w 1200"/>
                <a:gd name="T51" fmla="*/ 392 h 1215"/>
                <a:gd name="T52" fmla="*/ 94 w 1200"/>
                <a:gd name="T53" fmla="*/ 438 h 1215"/>
                <a:gd name="T54" fmla="*/ 0 w 1200"/>
                <a:gd name="T55" fmla="*/ 683 h 1215"/>
                <a:gd name="T56" fmla="*/ 102 w 1200"/>
                <a:gd name="T57" fmla="*/ 785 h 1215"/>
                <a:gd name="T58" fmla="*/ 106 w 1200"/>
                <a:gd name="T59" fmla="*/ 849 h 1215"/>
                <a:gd name="T60" fmla="*/ 72 w 1200"/>
                <a:gd name="T61" fmla="*/ 894 h 1215"/>
                <a:gd name="T62" fmla="*/ 79 w 1200"/>
                <a:gd name="T63" fmla="*/ 947 h 1215"/>
                <a:gd name="T64" fmla="*/ 136 w 1200"/>
                <a:gd name="T65" fmla="*/ 951 h 1215"/>
                <a:gd name="T66" fmla="*/ 181 w 1200"/>
                <a:gd name="T67" fmla="*/ 936 h 1215"/>
                <a:gd name="T68" fmla="*/ 219 w 1200"/>
                <a:gd name="T69" fmla="*/ 947 h 1215"/>
                <a:gd name="T70" fmla="*/ 279 w 1200"/>
                <a:gd name="T71" fmla="*/ 936 h 1215"/>
                <a:gd name="T72" fmla="*/ 392 w 1200"/>
                <a:gd name="T73" fmla="*/ 947 h 1215"/>
                <a:gd name="T74" fmla="*/ 524 w 1200"/>
                <a:gd name="T75" fmla="*/ 905 h 1215"/>
                <a:gd name="T76" fmla="*/ 600 w 1200"/>
                <a:gd name="T77" fmla="*/ 977 h 1215"/>
                <a:gd name="T78" fmla="*/ 649 w 1200"/>
                <a:gd name="T79" fmla="*/ 1083 h 1215"/>
                <a:gd name="T80" fmla="*/ 758 w 1200"/>
                <a:gd name="T81" fmla="*/ 1169 h 1215"/>
                <a:gd name="T82" fmla="*/ 811 w 1200"/>
                <a:gd name="T83" fmla="*/ 1128 h 1215"/>
                <a:gd name="T84" fmla="*/ 864 w 1200"/>
                <a:gd name="T85" fmla="*/ 1154 h 1215"/>
                <a:gd name="T86" fmla="*/ 973 w 1200"/>
                <a:gd name="T87" fmla="*/ 1132 h 1215"/>
                <a:gd name="T88" fmla="*/ 985 w 1200"/>
                <a:gd name="T89" fmla="*/ 1064 h 1215"/>
                <a:gd name="T90" fmla="*/ 1030 w 1200"/>
                <a:gd name="T91" fmla="*/ 985 h 1215"/>
                <a:gd name="T92" fmla="*/ 977 w 1200"/>
                <a:gd name="T93" fmla="*/ 962 h 1215"/>
                <a:gd name="T94" fmla="*/ 947 w 1200"/>
                <a:gd name="T95" fmla="*/ 977 h 1215"/>
                <a:gd name="T96" fmla="*/ 936 w 1200"/>
                <a:gd name="T97" fmla="*/ 902 h 1215"/>
                <a:gd name="T98" fmla="*/ 977 w 1200"/>
                <a:gd name="T99" fmla="*/ 920 h 1215"/>
                <a:gd name="T100" fmla="*/ 1113 w 1200"/>
                <a:gd name="T101" fmla="*/ 887 h 1215"/>
                <a:gd name="T102" fmla="*/ 1200 w 1200"/>
                <a:gd name="T103" fmla="*/ 845 h 1215"/>
                <a:gd name="T104" fmla="*/ 1200 w 1200"/>
                <a:gd name="T105" fmla="*/ 754 h 12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00" h="1215">
                  <a:moveTo>
                    <a:pt x="1200" y="754"/>
                  </a:moveTo>
                  <a:lnTo>
                    <a:pt x="1189" y="736"/>
                  </a:lnTo>
                  <a:lnTo>
                    <a:pt x="1173" y="754"/>
                  </a:lnTo>
                  <a:lnTo>
                    <a:pt x="1162" y="781"/>
                  </a:lnTo>
                  <a:lnTo>
                    <a:pt x="1143" y="781"/>
                  </a:lnTo>
                  <a:lnTo>
                    <a:pt x="1117" y="770"/>
                  </a:lnTo>
                  <a:lnTo>
                    <a:pt x="1087" y="739"/>
                  </a:lnTo>
                  <a:lnTo>
                    <a:pt x="1060" y="713"/>
                  </a:lnTo>
                  <a:lnTo>
                    <a:pt x="1068" y="713"/>
                  </a:lnTo>
                  <a:lnTo>
                    <a:pt x="1083" y="713"/>
                  </a:lnTo>
                  <a:lnTo>
                    <a:pt x="1090" y="705"/>
                  </a:lnTo>
                  <a:lnTo>
                    <a:pt x="1106" y="702"/>
                  </a:lnTo>
                  <a:lnTo>
                    <a:pt x="1132" y="698"/>
                  </a:lnTo>
                  <a:lnTo>
                    <a:pt x="1151" y="698"/>
                  </a:lnTo>
                  <a:lnTo>
                    <a:pt x="1155" y="683"/>
                  </a:lnTo>
                  <a:lnTo>
                    <a:pt x="1155" y="660"/>
                  </a:lnTo>
                  <a:lnTo>
                    <a:pt x="1155" y="626"/>
                  </a:lnTo>
                  <a:lnTo>
                    <a:pt x="1132" y="607"/>
                  </a:lnTo>
                  <a:lnTo>
                    <a:pt x="1109" y="607"/>
                  </a:lnTo>
                  <a:lnTo>
                    <a:pt x="1083" y="581"/>
                  </a:lnTo>
                  <a:lnTo>
                    <a:pt x="1090" y="570"/>
                  </a:lnTo>
                  <a:lnTo>
                    <a:pt x="1106" y="558"/>
                  </a:lnTo>
                  <a:lnTo>
                    <a:pt x="1128" y="547"/>
                  </a:lnTo>
                  <a:lnTo>
                    <a:pt x="1128" y="543"/>
                  </a:lnTo>
                  <a:lnTo>
                    <a:pt x="1117" y="539"/>
                  </a:lnTo>
                  <a:lnTo>
                    <a:pt x="1106" y="536"/>
                  </a:lnTo>
                  <a:lnTo>
                    <a:pt x="1090" y="532"/>
                  </a:lnTo>
                  <a:lnTo>
                    <a:pt x="1068" y="536"/>
                  </a:lnTo>
                  <a:lnTo>
                    <a:pt x="1045" y="539"/>
                  </a:lnTo>
                  <a:lnTo>
                    <a:pt x="1015" y="555"/>
                  </a:lnTo>
                  <a:lnTo>
                    <a:pt x="985" y="577"/>
                  </a:lnTo>
                  <a:lnTo>
                    <a:pt x="955" y="600"/>
                  </a:lnTo>
                  <a:lnTo>
                    <a:pt x="928" y="615"/>
                  </a:lnTo>
                  <a:lnTo>
                    <a:pt x="913" y="619"/>
                  </a:lnTo>
                  <a:lnTo>
                    <a:pt x="902" y="619"/>
                  </a:lnTo>
                  <a:lnTo>
                    <a:pt x="894" y="615"/>
                  </a:lnTo>
                  <a:lnTo>
                    <a:pt x="890" y="600"/>
                  </a:lnTo>
                  <a:lnTo>
                    <a:pt x="894" y="581"/>
                  </a:lnTo>
                  <a:lnTo>
                    <a:pt x="902" y="555"/>
                  </a:lnTo>
                  <a:lnTo>
                    <a:pt x="898" y="551"/>
                  </a:lnTo>
                  <a:lnTo>
                    <a:pt x="894" y="543"/>
                  </a:lnTo>
                  <a:lnTo>
                    <a:pt x="879" y="536"/>
                  </a:lnTo>
                  <a:lnTo>
                    <a:pt x="849" y="532"/>
                  </a:lnTo>
                  <a:lnTo>
                    <a:pt x="807" y="528"/>
                  </a:lnTo>
                  <a:lnTo>
                    <a:pt x="785" y="524"/>
                  </a:lnTo>
                  <a:lnTo>
                    <a:pt x="766" y="517"/>
                  </a:lnTo>
                  <a:lnTo>
                    <a:pt x="743" y="505"/>
                  </a:lnTo>
                  <a:lnTo>
                    <a:pt x="724" y="490"/>
                  </a:lnTo>
                  <a:lnTo>
                    <a:pt x="709" y="468"/>
                  </a:lnTo>
                  <a:lnTo>
                    <a:pt x="698" y="441"/>
                  </a:lnTo>
                  <a:lnTo>
                    <a:pt x="687" y="396"/>
                  </a:lnTo>
                  <a:lnTo>
                    <a:pt x="683" y="366"/>
                  </a:lnTo>
                  <a:lnTo>
                    <a:pt x="687" y="351"/>
                  </a:lnTo>
                  <a:lnTo>
                    <a:pt x="687" y="347"/>
                  </a:lnTo>
                  <a:lnTo>
                    <a:pt x="706" y="328"/>
                  </a:lnTo>
                  <a:lnTo>
                    <a:pt x="717" y="317"/>
                  </a:lnTo>
                  <a:lnTo>
                    <a:pt x="724" y="302"/>
                  </a:lnTo>
                  <a:lnTo>
                    <a:pt x="736" y="287"/>
                  </a:lnTo>
                  <a:lnTo>
                    <a:pt x="743" y="272"/>
                  </a:lnTo>
                  <a:lnTo>
                    <a:pt x="751" y="253"/>
                  </a:lnTo>
                  <a:lnTo>
                    <a:pt x="755" y="238"/>
                  </a:lnTo>
                  <a:lnTo>
                    <a:pt x="751" y="219"/>
                  </a:lnTo>
                  <a:lnTo>
                    <a:pt x="740" y="200"/>
                  </a:lnTo>
                  <a:lnTo>
                    <a:pt x="721" y="185"/>
                  </a:lnTo>
                  <a:lnTo>
                    <a:pt x="706" y="181"/>
                  </a:lnTo>
                  <a:lnTo>
                    <a:pt x="672" y="166"/>
                  </a:lnTo>
                  <a:lnTo>
                    <a:pt x="653" y="155"/>
                  </a:lnTo>
                  <a:lnTo>
                    <a:pt x="634" y="143"/>
                  </a:lnTo>
                  <a:lnTo>
                    <a:pt x="623" y="128"/>
                  </a:lnTo>
                  <a:lnTo>
                    <a:pt x="615" y="109"/>
                  </a:lnTo>
                  <a:lnTo>
                    <a:pt x="611" y="64"/>
                  </a:lnTo>
                  <a:lnTo>
                    <a:pt x="611" y="7"/>
                  </a:lnTo>
                  <a:lnTo>
                    <a:pt x="607" y="4"/>
                  </a:lnTo>
                  <a:lnTo>
                    <a:pt x="577" y="0"/>
                  </a:lnTo>
                  <a:lnTo>
                    <a:pt x="551" y="0"/>
                  </a:lnTo>
                  <a:lnTo>
                    <a:pt x="513" y="7"/>
                  </a:lnTo>
                  <a:lnTo>
                    <a:pt x="491" y="15"/>
                  </a:lnTo>
                  <a:lnTo>
                    <a:pt x="483" y="19"/>
                  </a:lnTo>
                  <a:lnTo>
                    <a:pt x="419" y="15"/>
                  </a:lnTo>
                  <a:lnTo>
                    <a:pt x="396" y="15"/>
                  </a:lnTo>
                  <a:lnTo>
                    <a:pt x="347" y="19"/>
                  </a:lnTo>
                  <a:lnTo>
                    <a:pt x="325" y="23"/>
                  </a:lnTo>
                  <a:lnTo>
                    <a:pt x="302" y="30"/>
                  </a:lnTo>
                  <a:lnTo>
                    <a:pt x="294" y="38"/>
                  </a:lnTo>
                  <a:lnTo>
                    <a:pt x="287" y="41"/>
                  </a:lnTo>
                  <a:lnTo>
                    <a:pt x="287" y="49"/>
                  </a:lnTo>
                  <a:lnTo>
                    <a:pt x="287" y="60"/>
                  </a:lnTo>
                  <a:lnTo>
                    <a:pt x="294" y="102"/>
                  </a:lnTo>
                  <a:lnTo>
                    <a:pt x="298" y="147"/>
                  </a:lnTo>
                  <a:lnTo>
                    <a:pt x="294" y="170"/>
                  </a:lnTo>
                  <a:lnTo>
                    <a:pt x="294" y="192"/>
                  </a:lnTo>
                  <a:lnTo>
                    <a:pt x="287" y="211"/>
                  </a:lnTo>
                  <a:lnTo>
                    <a:pt x="279" y="230"/>
                  </a:lnTo>
                  <a:lnTo>
                    <a:pt x="272" y="241"/>
                  </a:lnTo>
                  <a:lnTo>
                    <a:pt x="268" y="256"/>
                  </a:lnTo>
                  <a:lnTo>
                    <a:pt x="268" y="264"/>
                  </a:lnTo>
                  <a:lnTo>
                    <a:pt x="272" y="272"/>
                  </a:lnTo>
                  <a:lnTo>
                    <a:pt x="279" y="279"/>
                  </a:lnTo>
                  <a:lnTo>
                    <a:pt x="287" y="283"/>
                  </a:lnTo>
                  <a:lnTo>
                    <a:pt x="317" y="287"/>
                  </a:lnTo>
                  <a:lnTo>
                    <a:pt x="332" y="290"/>
                  </a:lnTo>
                  <a:lnTo>
                    <a:pt x="340" y="294"/>
                  </a:lnTo>
                  <a:lnTo>
                    <a:pt x="343" y="298"/>
                  </a:lnTo>
                  <a:lnTo>
                    <a:pt x="340" y="305"/>
                  </a:lnTo>
                  <a:lnTo>
                    <a:pt x="328" y="321"/>
                  </a:lnTo>
                  <a:lnTo>
                    <a:pt x="309" y="339"/>
                  </a:lnTo>
                  <a:lnTo>
                    <a:pt x="283" y="362"/>
                  </a:lnTo>
                  <a:lnTo>
                    <a:pt x="253" y="381"/>
                  </a:lnTo>
                  <a:lnTo>
                    <a:pt x="223" y="400"/>
                  </a:lnTo>
                  <a:lnTo>
                    <a:pt x="177" y="392"/>
                  </a:lnTo>
                  <a:lnTo>
                    <a:pt x="94" y="388"/>
                  </a:lnTo>
                  <a:lnTo>
                    <a:pt x="94" y="392"/>
                  </a:lnTo>
                  <a:lnTo>
                    <a:pt x="94" y="415"/>
                  </a:lnTo>
                  <a:lnTo>
                    <a:pt x="94" y="438"/>
                  </a:lnTo>
                  <a:lnTo>
                    <a:pt x="83" y="487"/>
                  </a:lnTo>
                  <a:lnTo>
                    <a:pt x="72" y="536"/>
                  </a:lnTo>
                  <a:lnTo>
                    <a:pt x="53" y="581"/>
                  </a:lnTo>
                  <a:lnTo>
                    <a:pt x="19" y="656"/>
                  </a:lnTo>
                  <a:lnTo>
                    <a:pt x="0" y="683"/>
                  </a:lnTo>
                  <a:lnTo>
                    <a:pt x="53" y="728"/>
                  </a:lnTo>
                  <a:lnTo>
                    <a:pt x="91" y="766"/>
                  </a:lnTo>
                  <a:lnTo>
                    <a:pt x="102" y="785"/>
                  </a:lnTo>
                  <a:lnTo>
                    <a:pt x="109" y="804"/>
                  </a:lnTo>
                  <a:lnTo>
                    <a:pt x="113" y="815"/>
                  </a:lnTo>
                  <a:lnTo>
                    <a:pt x="113" y="830"/>
                  </a:lnTo>
                  <a:lnTo>
                    <a:pt x="106" y="849"/>
                  </a:lnTo>
                  <a:lnTo>
                    <a:pt x="98" y="860"/>
                  </a:lnTo>
                  <a:lnTo>
                    <a:pt x="94" y="864"/>
                  </a:lnTo>
                  <a:lnTo>
                    <a:pt x="87" y="871"/>
                  </a:lnTo>
                  <a:lnTo>
                    <a:pt x="72" y="894"/>
                  </a:lnTo>
                  <a:lnTo>
                    <a:pt x="64" y="909"/>
                  </a:lnTo>
                  <a:lnTo>
                    <a:pt x="64" y="924"/>
                  </a:lnTo>
                  <a:lnTo>
                    <a:pt x="68" y="936"/>
                  </a:lnTo>
                  <a:lnTo>
                    <a:pt x="79" y="947"/>
                  </a:lnTo>
                  <a:lnTo>
                    <a:pt x="94" y="954"/>
                  </a:lnTo>
                  <a:lnTo>
                    <a:pt x="106" y="958"/>
                  </a:lnTo>
                  <a:lnTo>
                    <a:pt x="117" y="958"/>
                  </a:lnTo>
                  <a:lnTo>
                    <a:pt x="125" y="958"/>
                  </a:lnTo>
                  <a:lnTo>
                    <a:pt x="136" y="951"/>
                  </a:lnTo>
                  <a:lnTo>
                    <a:pt x="140" y="947"/>
                  </a:lnTo>
                  <a:lnTo>
                    <a:pt x="147" y="943"/>
                  </a:lnTo>
                  <a:lnTo>
                    <a:pt x="162" y="939"/>
                  </a:lnTo>
                  <a:lnTo>
                    <a:pt x="181" y="936"/>
                  </a:lnTo>
                  <a:lnTo>
                    <a:pt x="189" y="939"/>
                  </a:lnTo>
                  <a:lnTo>
                    <a:pt x="200" y="943"/>
                  </a:lnTo>
                  <a:lnTo>
                    <a:pt x="208" y="947"/>
                  </a:lnTo>
                  <a:lnTo>
                    <a:pt x="219" y="947"/>
                  </a:lnTo>
                  <a:lnTo>
                    <a:pt x="238" y="947"/>
                  </a:lnTo>
                  <a:lnTo>
                    <a:pt x="253" y="939"/>
                  </a:lnTo>
                  <a:lnTo>
                    <a:pt x="257" y="936"/>
                  </a:lnTo>
                  <a:lnTo>
                    <a:pt x="279" y="936"/>
                  </a:lnTo>
                  <a:lnTo>
                    <a:pt x="298" y="939"/>
                  </a:lnTo>
                  <a:lnTo>
                    <a:pt x="321" y="951"/>
                  </a:lnTo>
                  <a:lnTo>
                    <a:pt x="343" y="951"/>
                  </a:lnTo>
                  <a:lnTo>
                    <a:pt x="392" y="947"/>
                  </a:lnTo>
                  <a:lnTo>
                    <a:pt x="426" y="947"/>
                  </a:lnTo>
                  <a:lnTo>
                    <a:pt x="445" y="939"/>
                  </a:lnTo>
                  <a:lnTo>
                    <a:pt x="479" y="913"/>
                  </a:lnTo>
                  <a:lnTo>
                    <a:pt x="524" y="905"/>
                  </a:lnTo>
                  <a:lnTo>
                    <a:pt x="528" y="905"/>
                  </a:lnTo>
                  <a:lnTo>
                    <a:pt x="532" y="909"/>
                  </a:lnTo>
                  <a:lnTo>
                    <a:pt x="540" y="917"/>
                  </a:lnTo>
                  <a:lnTo>
                    <a:pt x="600" y="977"/>
                  </a:lnTo>
                  <a:lnTo>
                    <a:pt x="623" y="1011"/>
                  </a:lnTo>
                  <a:lnTo>
                    <a:pt x="630" y="1037"/>
                  </a:lnTo>
                  <a:lnTo>
                    <a:pt x="638" y="1060"/>
                  </a:lnTo>
                  <a:lnTo>
                    <a:pt x="649" y="1083"/>
                  </a:lnTo>
                  <a:lnTo>
                    <a:pt x="660" y="1102"/>
                  </a:lnTo>
                  <a:lnTo>
                    <a:pt x="687" y="1128"/>
                  </a:lnTo>
                  <a:lnTo>
                    <a:pt x="694" y="1136"/>
                  </a:lnTo>
                  <a:lnTo>
                    <a:pt x="758" y="1169"/>
                  </a:lnTo>
                  <a:lnTo>
                    <a:pt x="766" y="1162"/>
                  </a:lnTo>
                  <a:lnTo>
                    <a:pt x="774" y="1060"/>
                  </a:lnTo>
                  <a:lnTo>
                    <a:pt x="800" y="1090"/>
                  </a:lnTo>
                  <a:lnTo>
                    <a:pt x="811" y="1128"/>
                  </a:lnTo>
                  <a:lnTo>
                    <a:pt x="815" y="1132"/>
                  </a:lnTo>
                  <a:lnTo>
                    <a:pt x="823" y="1143"/>
                  </a:lnTo>
                  <a:lnTo>
                    <a:pt x="834" y="1147"/>
                  </a:lnTo>
                  <a:lnTo>
                    <a:pt x="845" y="1151"/>
                  </a:lnTo>
                  <a:lnTo>
                    <a:pt x="864" y="1154"/>
                  </a:lnTo>
                  <a:lnTo>
                    <a:pt x="890" y="1154"/>
                  </a:lnTo>
                  <a:lnTo>
                    <a:pt x="898" y="1162"/>
                  </a:lnTo>
                  <a:lnTo>
                    <a:pt x="906" y="1215"/>
                  </a:lnTo>
                  <a:lnTo>
                    <a:pt x="966" y="1169"/>
                  </a:lnTo>
                  <a:lnTo>
                    <a:pt x="973" y="1132"/>
                  </a:lnTo>
                  <a:lnTo>
                    <a:pt x="958" y="1117"/>
                  </a:lnTo>
                  <a:lnTo>
                    <a:pt x="951" y="1105"/>
                  </a:lnTo>
                  <a:lnTo>
                    <a:pt x="943" y="1090"/>
                  </a:lnTo>
                  <a:lnTo>
                    <a:pt x="943" y="1071"/>
                  </a:lnTo>
                  <a:lnTo>
                    <a:pt x="985" y="1064"/>
                  </a:lnTo>
                  <a:lnTo>
                    <a:pt x="1007" y="1060"/>
                  </a:lnTo>
                  <a:lnTo>
                    <a:pt x="1034" y="1026"/>
                  </a:lnTo>
                  <a:lnTo>
                    <a:pt x="1045" y="1019"/>
                  </a:lnTo>
                  <a:lnTo>
                    <a:pt x="1045" y="1000"/>
                  </a:lnTo>
                  <a:lnTo>
                    <a:pt x="1030" y="985"/>
                  </a:lnTo>
                  <a:lnTo>
                    <a:pt x="1004" y="985"/>
                  </a:lnTo>
                  <a:lnTo>
                    <a:pt x="989" y="962"/>
                  </a:lnTo>
                  <a:lnTo>
                    <a:pt x="981" y="962"/>
                  </a:lnTo>
                  <a:lnTo>
                    <a:pt x="977" y="962"/>
                  </a:lnTo>
                  <a:lnTo>
                    <a:pt x="973" y="966"/>
                  </a:lnTo>
                  <a:lnTo>
                    <a:pt x="966" y="970"/>
                  </a:lnTo>
                  <a:lnTo>
                    <a:pt x="958" y="973"/>
                  </a:lnTo>
                  <a:lnTo>
                    <a:pt x="947" y="977"/>
                  </a:lnTo>
                  <a:lnTo>
                    <a:pt x="928" y="966"/>
                  </a:lnTo>
                  <a:lnTo>
                    <a:pt x="906" y="936"/>
                  </a:lnTo>
                  <a:lnTo>
                    <a:pt x="906" y="924"/>
                  </a:lnTo>
                  <a:lnTo>
                    <a:pt x="917" y="917"/>
                  </a:lnTo>
                  <a:lnTo>
                    <a:pt x="936" y="902"/>
                  </a:lnTo>
                  <a:lnTo>
                    <a:pt x="947" y="887"/>
                  </a:lnTo>
                  <a:lnTo>
                    <a:pt x="951" y="879"/>
                  </a:lnTo>
                  <a:lnTo>
                    <a:pt x="973" y="887"/>
                  </a:lnTo>
                  <a:lnTo>
                    <a:pt x="973" y="905"/>
                  </a:lnTo>
                  <a:lnTo>
                    <a:pt x="977" y="920"/>
                  </a:lnTo>
                  <a:lnTo>
                    <a:pt x="1004" y="932"/>
                  </a:lnTo>
                  <a:lnTo>
                    <a:pt x="1030" y="928"/>
                  </a:lnTo>
                  <a:lnTo>
                    <a:pt x="1060" y="905"/>
                  </a:lnTo>
                  <a:lnTo>
                    <a:pt x="1083" y="890"/>
                  </a:lnTo>
                  <a:lnTo>
                    <a:pt x="1113" y="887"/>
                  </a:lnTo>
                  <a:lnTo>
                    <a:pt x="1143" y="883"/>
                  </a:lnTo>
                  <a:lnTo>
                    <a:pt x="1173" y="871"/>
                  </a:lnTo>
                  <a:lnTo>
                    <a:pt x="1185" y="871"/>
                  </a:lnTo>
                  <a:lnTo>
                    <a:pt x="1200" y="845"/>
                  </a:lnTo>
                  <a:lnTo>
                    <a:pt x="1200" y="819"/>
                  </a:lnTo>
                  <a:lnTo>
                    <a:pt x="1196" y="800"/>
                  </a:lnTo>
                  <a:lnTo>
                    <a:pt x="1196" y="781"/>
                  </a:lnTo>
                  <a:lnTo>
                    <a:pt x="1200" y="75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47"/>
            <p:cNvSpPr/>
            <p:nvPr/>
          </p:nvSpPr>
          <p:spPr bwMode="auto">
            <a:xfrm>
              <a:off x="10686" y="8732"/>
              <a:ext cx="48" cy="48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12 h 23"/>
                <a:gd name="T4" fmla="*/ 19 w 23"/>
                <a:gd name="T5" fmla="*/ 19 h 23"/>
                <a:gd name="T6" fmla="*/ 12 w 23"/>
                <a:gd name="T7" fmla="*/ 23 h 23"/>
                <a:gd name="T8" fmla="*/ 12 w 23"/>
                <a:gd name="T9" fmla="*/ 23 h 23"/>
                <a:gd name="T10" fmla="*/ 4 w 23"/>
                <a:gd name="T11" fmla="*/ 19 h 23"/>
                <a:gd name="T12" fmla="*/ 0 w 23"/>
                <a:gd name="T13" fmla="*/ 12 h 23"/>
                <a:gd name="T14" fmla="*/ 0 w 23"/>
                <a:gd name="T15" fmla="*/ 12 h 23"/>
                <a:gd name="T16" fmla="*/ 4 w 23"/>
                <a:gd name="T17" fmla="*/ 4 h 23"/>
                <a:gd name="T18" fmla="*/ 12 w 23"/>
                <a:gd name="T19" fmla="*/ 0 h 23"/>
                <a:gd name="T20" fmla="*/ 12 w 23"/>
                <a:gd name="T21" fmla="*/ 0 h 23"/>
                <a:gd name="T22" fmla="*/ 19 w 23"/>
                <a:gd name="T23" fmla="*/ 4 h 23"/>
                <a:gd name="T24" fmla="*/ 23 w 23"/>
                <a:gd name="T25" fmla="*/ 12 h 23"/>
                <a:gd name="T26" fmla="*/ 23 w 23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19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48"/>
            <p:cNvSpPr/>
            <p:nvPr/>
          </p:nvSpPr>
          <p:spPr bwMode="auto">
            <a:xfrm>
              <a:off x="10654" y="8692"/>
              <a:ext cx="111" cy="119"/>
            </a:xfrm>
            <a:custGeom>
              <a:avLst/>
              <a:gdLst>
                <a:gd name="T0" fmla="*/ 53 w 53"/>
                <a:gd name="T1" fmla="*/ 31 h 57"/>
                <a:gd name="T2" fmla="*/ 53 w 53"/>
                <a:gd name="T3" fmla="*/ 31 h 57"/>
                <a:gd name="T4" fmla="*/ 53 w 53"/>
                <a:gd name="T5" fmla="*/ 42 h 57"/>
                <a:gd name="T6" fmla="*/ 45 w 53"/>
                <a:gd name="T7" fmla="*/ 50 h 57"/>
                <a:gd name="T8" fmla="*/ 38 w 53"/>
                <a:gd name="T9" fmla="*/ 57 h 57"/>
                <a:gd name="T10" fmla="*/ 27 w 53"/>
                <a:gd name="T11" fmla="*/ 57 h 57"/>
                <a:gd name="T12" fmla="*/ 27 w 53"/>
                <a:gd name="T13" fmla="*/ 57 h 57"/>
                <a:gd name="T14" fmla="*/ 15 w 53"/>
                <a:gd name="T15" fmla="*/ 57 h 57"/>
                <a:gd name="T16" fmla="*/ 8 w 53"/>
                <a:gd name="T17" fmla="*/ 50 h 57"/>
                <a:gd name="T18" fmla="*/ 0 w 53"/>
                <a:gd name="T19" fmla="*/ 42 h 57"/>
                <a:gd name="T20" fmla="*/ 0 w 53"/>
                <a:gd name="T21" fmla="*/ 31 h 57"/>
                <a:gd name="T22" fmla="*/ 0 w 53"/>
                <a:gd name="T23" fmla="*/ 31 h 57"/>
                <a:gd name="T24" fmla="*/ 0 w 53"/>
                <a:gd name="T25" fmla="*/ 19 h 57"/>
                <a:gd name="T26" fmla="*/ 8 w 53"/>
                <a:gd name="T27" fmla="*/ 12 h 57"/>
                <a:gd name="T28" fmla="*/ 15 w 53"/>
                <a:gd name="T29" fmla="*/ 4 h 57"/>
                <a:gd name="T30" fmla="*/ 27 w 53"/>
                <a:gd name="T31" fmla="*/ 0 h 57"/>
                <a:gd name="T32" fmla="*/ 27 w 53"/>
                <a:gd name="T33" fmla="*/ 0 h 57"/>
                <a:gd name="T34" fmla="*/ 38 w 53"/>
                <a:gd name="T35" fmla="*/ 4 h 57"/>
                <a:gd name="T36" fmla="*/ 45 w 53"/>
                <a:gd name="T37" fmla="*/ 12 h 57"/>
                <a:gd name="T38" fmla="*/ 53 w 53"/>
                <a:gd name="T39" fmla="*/ 19 h 57"/>
                <a:gd name="T40" fmla="*/ 53 w 53"/>
                <a:gd name="T41" fmla="*/ 31 h 57"/>
                <a:gd name="T42" fmla="*/ 53 w 53"/>
                <a:gd name="T43" fmla="*/ 31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7">
                  <a:moveTo>
                    <a:pt x="53" y="31"/>
                  </a:moveTo>
                  <a:lnTo>
                    <a:pt x="53" y="31"/>
                  </a:lnTo>
                  <a:lnTo>
                    <a:pt x="53" y="42"/>
                  </a:lnTo>
                  <a:lnTo>
                    <a:pt x="45" y="50"/>
                  </a:lnTo>
                  <a:lnTo>
                    <a:pt x="38" y="57"/>
                  </a:lnTo>
                  <a:lnTo>
                    <a:pt x="27" y="57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0" y="19"/>
                  </a:lnTo>
                  <a:lnTo>
                    <a:pt x="8" y="12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8" y="4"/>
                  </a:lnTo>
                  <a:lnTo>
                    <a:pt x="45" y="12"/>
                  </a:lnTo>
                  <a:lnTo>
                    <a:pt x="53" y="19"/>
                  </a:lnTo>
                  <a:lnTo>
                    <a:pt x="53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52"/>
            <p:cNvSpPr/>
            <p:nvPr/>
          </p:nvSpPr>
          <p:spPr bwMode="auto">
            <a:xfrm>
              <a:off x="11601" y="6423"/>
              <a:ext cx="157" cy="150"/>
            </a:xfrm>
            <a:custGeom>
              <a:avLst/>
              <a:gdLst>
                <a:gd name="T0" fmla="*/ 75 w 75"/>
                <a:gd name="T1" fmla="*/ 34 h 72"/>
                <a:gd name="T2" fmla="*/ 75 w 75"/>
                <a:gd name="T3" fmla="*/ 34 h 72"/>
                <a:gd name="T4" fmla="*/ 72 w 75"/>
                <a:gd name="T5" fmla="*/ 49 h 72"/>
                <a:gd name="T6" fmla="*/ 64 w 75"/>
                <a:gd name="T7" fmla="*/ 60 h 72"/>
                <a:gd name="T8" fmla="*/ 53 w 75"/>
                <a:gd name="T9" fmla="*/ 72 h 72"/>
                <a:gd name="T10" fmla="*/ 38 w 75"/>
                <a:gd name="T11" fmla="*/ 72 h 72"/>
                <a:gd name="T12" fmla="*/ 38 w 75"/>
                <a:gd name="T13" fmla="*/ 72 h 72"/>
                <a:gd name="T14" fmla="*/ 26 w 75"/>
                <a:gd name="T15" fmla="*/ 72 h 72"/>
                <a:gd name="T16" fmla="*/ 11 w 75"/>
                <a:gd name="T17" fmla="*/ 64 h 72"/>
                <a:gd name="T18" fmla="*/ 4 w 75"/>
                <a:gd name="T19" fmla="*/ 53 h 72"/>
                <a:gd name="T20" fmla="*/ 0 w 75"/>
                <a:gd name="T21" fmla="*/ 38 h 72"/>
                <a:gd name="T22" fmla="*/ 0 w 75"/>
                <a:gd name="T23" fmla="*/ 38 h 72"/>
                <a:gd name="T24" fmla="*/ 4 w 75"/>
                <a:gd name="T25" fmla="*/ 23 h 72"/>
                <a:gd name="T26" fmla="*/ 11 w 75"/>
                <a:gd name="T27" fmla="*/ 11 h 72"/>
                <a:gd name="T28" fmla="*/ 23 w 75"/>
                <a:gd name="T29" fmla="*/ 0 h 72"/>
                <a:gd name="T30" fmla="*/ 38 w 75"/>
                <a:gd name="T31" fmla="*/ 0 h 72"/>
                <a:gd name="T32" fmla="*/ 38 w 75"/>
                <a:gd name="T33" fmla="*/ 0 h 72"/>
                <a:gd name="T34" fmla="*/ 53 w 75"/>
                <a:gd name="T35" fmla="*/ 0 h 72"/>
                <a:gd name="T36" fmla="*/ 64 w 75"/>
                <a:gd name="T37" fmla="*/ 7 h 72"/>
                <a:gd name="T38" fmla="*/ 72 w 75"/>
                <a:gd name="T39" fmla="*/ 19 h 72"/>
                <a:gd name="T40" fmla="*/ 75 w 75"/>
                <a:gd name="T41" fmla="*/ 34 h 72"/>
                <a:gd name="T42" fmla="*/ 75 w 75"/>
                <a:gd name="T43" fmla="*/ 34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2">
                  <a:moveTo>
                    <a:pt x="75" y="34"/>
                  </a:moveTo>
                  <a:lnTo>
                    <a:pt x="75" y="34"/>
                  </a:lnTo>
                  <a:lnTo>
                    <a:pt x="72" y="49"/>
                  </a:lnTo>
                  <a:lnTo>
                    <a:pt x="64" y="60"/>
                  </a:lnTo>
                  <a:lnTo>
                    <a:pt x="53" y="72"/>
                  </a:lnTo>
                  <a:lnTo>
                    <a:pt x="38" y="72"/>
                  </a:lnTo>
                  <a:lnTo>
                    <a:pt x="26" y="72"/>
                  </a:lnTo>
                  <a:lnTo>
                    <a:pt x="11" y="64"/>
                  </a:lnTo>
                  <a:lnTo>
                    <a:pt x="4" y="53"/>
                  </a:lnTo>
                  <a:lnTo>
                    <a:pt x="0" y="38"/>
                  </a:lnTo>
                  <a:lnTo>
                    <a:pt x="4" y="23"/>
                  </a:lnTo>
                  <a:lnTo>
                    <a:pt x="11" y="11"/>
                  </a:lnTo>
                  <a:lnTo>
                    <a:pt x="23" y="0"/>
                  </a:lnTo>
                  <a:lnTo>
                    <a:pt x="38" y="0"/>
                  </a:lnTo>
                  <a:lnTo>
                    <a:pt x="53" y="0"/>
                  </a:lnTo>
                  <a:lnTo>
                    <a:pt x="64" y="7"/>
                  </a:lnTo>
                  <a:lnTo>
                    <a:pt x="72" y="19"/>
                  </a:lnTo>
                  <a:lnTo>
                    <a:pt x="75" y="34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53"/>
            <p:cNvSpPr/>
            <p:nvPr/>
          </p:nvSpPr>
          <p:spPr bwMode="auto">
            <a:xfrm>
              <a:off x="11649" y="6463"/>
              <a:ext cx="63" cy="71"/>
            </a:xfrm>
            <a:custGeom>
              <a:avLst/>
              <a:gdLst>
                <a:gd name="T0" fmla="*/ 30 w 30"/>
                <a:gd name="T1" fmla="*/ 15 h 34"/>
                <a:gd name="T2" fmla="*/ 30 w 30"/>
                <a:gd name="T3" fmla="*/ 15 h 34"/>
                <a:gd name="T4" fmla="*/ 30 w 30"/>
                <a:gd name="T5" fmla="*/ 22 h 34"/>
                <a:gd name="T6" fmla="*/ 26 w 30"/>
                <a:gd name="T7" fmla="*/ 26 h 34"/>
                <a:gd name="T8" fmla="*/ 22 w 30"/>
                <a:gd name="T9" fmla="*/ 30 h 34"/>
                <a:gd name="T10" fmla="*/ 15 w 30"/>
                <a:gd name="T11" fmla="*/ 34 h 34"/>
                <a:gd name="T12" fmla="*/ 15 w 30"/>
                <a:gd name="T13" fmla="*/ 34 h 34"/>
                <a:gd name="T14" fmla="*/ 11 w 30"/>
                <a:gd name="T15" fmla="*/ 34 h 34"/>
                <a:gd name="T16" fmla="*/ 3 w 30"/>
                <a:gd name="T17" fmla="*/ 30 h 34"/>
                <a:gd name="T18" fmla="*/ 0 w 30"/>
                <a:gd name="T19" fmla="*/ 22 h 34"/>
                <a:gd name="T20" fmla="*/ 0 w 30"/>
                <a:gd name="T21" fmla="*/ 19 h 34"/>
                <a:gd name="T22" fmla="*/ 0 w 30"/>
                <a:gd name="T23" fmla="*/ 19 h 34"/>
                <a:gd name="T24" fmla="*/ 0 w 30"/>
                <a:gd name="T25" fmla="*/ 11 h 34"/>
                <a:gd name="T26" fmla="*/ 3 w 30"/>
                <a:gd name="T27" fmla="*/ 7 h 34"/>
                <a:gd name="T28" fmla="*/ 7 w 30"/>
                <a:gd name="T29" fmla="*/ 4 h 34"/>
                <a:gd name="T30" fmla="*/ 15 w 30"/>
                <a:gd name="T31" fmla="*/ 0 h 34"/>
                <a:gd name="T32" fmla="*/ 15 w 30"/>
                <a:gd name="T33" fmla="*/ 0 h 34"/>
                <a:gd name="T34" fmla="*/ 22 w 30"/>
                <a:gd name="T35" fmla="*/ 0 h 34"/>
                <a:gd name="T36" fmla="*/ 26 w 30"/>
                <a:gd name="T37" fmla="*/ 4 h 34"/>
                <a:gd name="T38" fmla="*/ 30 w 30"/>
                <a:gd name="T39" fmla="*/ 11 h 34"/>
                <a:gd name="T40" fmla="*/ 30 w 30"/>
                <a:gd name="T41" fmla="*/ 15 h 34"/>
                <a:gd name="T42" fmla="*/ 30 w 30"/>
                <a:gd name="T43" fmla="*/ 15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" h="34">
                  <a:moveTo>
                    <a:pt x="30" y="15"/>
                  </a:moveTo>
                  <a:lnTo>
                    <a:pt x="30" y="15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3" y="30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3" y="7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6" y="4"/>
                  </a:lnTo>
                  <a:lnTo>
                    <a:pt x="30" y="11"/>
                  </a:lnTo>
                  <a:lnTo>
                    <a:pt x="30" y="15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57"/>
            <p:cNvSpPr/>
            <p:nvPr/>
          </p:nvSpPr>
          <p:spPr bwMode="auto">
            <a:xfrm>
              <a:off x="10316" y="7037"/>
              <a:ext cx="1615" cy="1294"/>
            </a:xfrm>
            <a:custGeom>
              <a:avLst/>
              <a:gdLst>
                <a:gd name="T0" fmla="*/ 717 w 773"/>
                <a:gd name="T1" fmla="*/ 427 h 619"/>
                <a:gd name="T2" fmla="*/ 679 w 773"/>
                <a:gd name="T3" fmla="*/ 460 h 619"/>
                <a:gd name="T4" fmla="*/ 645 w 773"/>
                <a:gd name="T5" fmla="*/ 464 h 619"/>
                <a:gd name="T6" fmla="*/ 664 w 773"/>
                <a:gd name="T7" fmla="*/ 423 h 619"/>
                <a:gd name="T8" fmla="*/ 649 w 773"/>
                <a:gd name="T9" fmla="*/ 408 h 619"/>
                <a:gd name="T10" fmla="*/ 589 w 773"/>
                <a:gd name="T11" fmla="*/ 374 h 619"/>
                <a:gd name="T12" fmla="*/ 581 w 773"/>
                <a:gd name="T13" fmla="*/ 362 h 619"/>
                <a:gd name="T14" fmla="*/ 589 w 773"/>
                <a:gd name="T15" fmla="*/ 340 h 619"/>
                <a:gd name="T16" fmla="*/ 645 w 773"/>
                <a:gd name="T17" fmla="*/ 302 h 619"/>
                <a:gd name="T18" fmla="*/ 660 w 773"/>
                <a:gd name="T19" fmla="*/ 279 h 619"/>
                <a:gd name="T20" fmla="*/ 641 w 773"/>
                <a:gd name="T21" fmla="*/ 245 h 619"/>
                <a:gd name="T22" fmla="*/ 634 w 773"/>
                <a:gd name="T23" fmla="*/ 174 h 619"/>
                <a:gd name="T24" fmla="*/ 547 w 773"/>
                <a:gd name="T25" fmla="*/ 27 h 619"/>
                <a:gd name="T26" fmla="*/ 536 w 773"/>
                <a:gd name="T27" fmla="*/ 15 h 619"/>
                <a:gd name="T28" fmla="*/ 502 w 773"/>
                <a:gd name="T29" fmla="*/ 0 h 619"/>
                <a:gd name="T30" fmla="*/ 464 w 773"/>
                <a:gd name="T31" fmla="*/ 15 h 619"/>
                <a:gd name="T32" fmla="*/ 396 w 773"/>
                <a:gd name="T33" fmla="*/ 45 h 619"/>
                <a:gd name="T34" fmla="*/ 336 w 773"/>
                <a:gd name="T35" fmla="*/ 49 h 619"/>
                <a:gd name="T36" fmla="*/ 272 w 773"/>
                <a:gd name="T37" fmla="*/ 68 h 619"/>
                <a:gd name="T38" fmla="*/ 238 w 773"/>
                <a:gd name="T39" fmla="*/ 87 h 619"/>
                <a:gd name="T40" fmla="*/ 140 w 773"/>
                <a:gd name="T41" fmla="*/ 98 h 619"/>
                <a:gd name="T42" fmla="*/ 109 w 773"/>
                <a:gd name="T43" fmla="*/ 106 h 619"/>
                <a:gd name="T44" fmla="*/ 53 w 773"/>
                <a:gd name="T45" fmla="*/ 144 h 619"/>
                <a:gd name="T46" fmla="*/ 64 w 773"/>
                <a:gd name="T47" fmla="*/ 162 h 619"/>
                <a:gd name="T48" fmla="*/ 68 w 773"/>
                <a:gd name="T49" fmla="*/ 211 h 619"/>
                <a:gd name="T50" fmla="*/ 41 w 773"/>
                <a:gd name="T51" fmla="*/ 257 h 619"/>
                <a:gd name="T52" fmla="*/ 4 w 773"/>
                <a:gd name="T53" fmla="*/ 298 h 619"/>
                <a:gd name="T54" fmla="*/ 0 w 773"/>
                <a:gd name="T55" fmla="*/ 317 h 619"/>
                <a:gd name="T56" fmla="*/ 15 w 773"/>
                <a:gd name="T57" fmla="*/ 393 h 619"/>
                <a:gd name="T58" fmla="*/ 60 w 773"/>
                <a:gd name="T59" fmla="*/ 457 h 619"/>
                <a:gd name="T60" fmla="*/ 124 w 773"/>
                <a:gd name="T61" fmla="*/ 479 h 619"/>
                <a:gd name="T62" fmla="*/ 196 w 773"/>
                <a:gd name="T63" fmla="*/ 487 h 619"/>
                <a:gd name="T64" fmla="*/ 219 w 773"/>
                <a:gd name="T65" fmla="*/ 506 h 619"/>
                <a:gd name="T66" fmla="*/ 207 w 773"/>
                <a:gd name="T67" fmla="*/ 551 h 619"/>
                <a:gd name="T68" fmla="*/ 226 w 773"/>
                <a:gd name="T69" fmla="*/ 574 h 619"/>
                <a:gd name="T70" fmla="*/ 302 w 773"/>
                <a:gd name="T71" fmla="*/ 528 h 619"/>
                <a:gd name="T72" fmla="*/ 358 w 773"/>
                <a:gd name="T73" fmla="*/ 494 h 619"/>
                <a:gd name="T74" fmla="*/ 419 w 773"/>
                <a:gd name="T75" fmla="*/ 487 h 619"/>
                <a:gd name="T76" fmla="*/ 445 w 773"/>
                <a:gd name="T77" fmla="*/ 494 h 619"/>
                <a:gd name="T78" fmla="*/ 506 w 773"/>
                <a:gd name="T79" fmla="*/ 479 h 619"/>
                <a:gd name="T80" fmla="*/ 521 w 773"/>
                <a:gd name="T81" fmla="*/ 498 h 619"/>
                <a:gd name="T82" fmla="*/ 479 w 773"/>
                <a:gd name="T83" fmla="*/ 521 h 619"/>
                <a:gd name="T84" fmla="*/ 521 w 773"/>
                <a:gd name="T85" fmla="*/ 521 h 619"/>
                <a:gd name="T86" fmla="*/ 532 w 773"/>
                <a:gd name="T87" fmla="*/ 521 h 619"/>
                <a:gd name="T88" fmla="*/ 562 w 773"/>
                <a:gd name="T89" fmla="*/ 543 h 619"/>
                <a:gd name="T90" fmla="*/ 513 w 773"/>
                <a:gd name="T91" fmla="*/ 589 h 619"/>
                <a:gd name="T92" fmla="*/ 532 w 773"/>
                <a:gd name="T93" fmla="*/ 596 h 619"/>
                <a:gd name="T94" fmla="*/ 558 w 773"/>
                <a:gd name="T95" fmla="*/ 600 h 619"/>
                <a:gd name="T96" fmla="*/ 577 w 773"/>
                <a:gd name="T97" fmla="*/ 615 h 619"/>
                <a:gd name="T98" fmla="*/ 604 w 773"/>
                <a:gd name="T99" fmla="*/ 615 h 619"/>
                <a:gd name="T100" fmla="*/ 615 w 773"/>
                <a:gd name="T101" fmla="*/ 600 h 619"/>
                <a:gd name="T102" fmla="*/ 611 w 773"/>
                <a:gd name="T103" fmla="*/ 589 h 619"/>
                <a:gd name="T104" fmla="*/ 585 w 773"/>
                <a:gd name="T105" fmla="*/ 562 h 619"/>
                <a:gd name="T106" fmla="*/ 592 w 773"/>
                <a:gd name="T107" fmla="*/ 502 h 619"/>
                <a:gd name="T108" fmla="*/ 619 w 773"/>
                <a:gd name="T109" fmla="*/ 521 h 619"/>
                <a:gd name="T110" fmla="*/ 626 w 773"/>
                <a:gd name="T111" fmla="*/ 532 h 619"/>
                <a:gd name="T112" fmla="*/ 668 w 773"/>
                <a:gd name="T113" fmla="*/ 547 h 619"/>
                <a:gd name="T114" fmla="*/ 732 w 773"/>
                <a:gd name="T115" fmla="*/ 517 h 619"/>
                <a:gd name="T116" fmla="*/ 773 w 773"/>
                <a:gd name="T117" fmla="*/ 460 h 6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73" h="619">
                  <a:moveTo>
                    <a:pt x="773" y="460"/>
                  </a:moveTo>
                  <a:lnTo>
                    <a:pt x="751" y="442"/>
                  </a:lnTo>
                  <a:lnTo>
                    <a:pt x="717" y="427"/>
                  </a:lnTo>
                  <a:lnTo>
                    <a:pt x="698" y="427"/>
                  </a:lnTo>
                  <a:lnTo>
                    <a:pt x="690" y="442"/>
                  </a:lnTo>
                  <a:lnTo>
                    <a:pt x="679" y="460"/>
                  </a:lnTo>
                  <a:lnTo>
                    <a:pt x="668" y="479"/>
                  </a:lnTo>
                  <a:lnTo>
                    <a:pt x="653" y="476"/>
                  </a:lnTo>
                  <a:lnTo>
                    <a:pt x="645" y="464"/>
                  </a:lnTo>
                  <a:lnTo>
                    <a:pt x="656" y="442"/>
                  </a:lnTo>
                  <a:lnTo>
                    <a:pt x="664" y="423"/>
                  </a:lnTo>
                  <a:lnTo>
                    <a:pt x="660" y="415"/>
                  </a:lnTo>
                  <a:lnTo>
                    <a:pt x="656" y="411"/>
                  </a:lnTo>
                  <a:lnTo>
                    <a:pt x="649" y="408"/>
                  </a:lnTo>
                  <a:lnTo>
                    <a:pt x="611" y="396"/>
                  </a:lnTo>
                  <a:lnTo>
                    <a:pt x="589" y="374"/>
                  </a:lnTo>
                  <a:lnTo>
                    <a:pt x="585" y="370"/>
                  </a:lnTo>
                  <a:lnTo>
                    <a:pt x="581" y="362"/>
                  </a:lnTo>
                  <a:lnTo>
                    <a:pt x="581" y="355"/>
                  </a:lnTo>
                  <a:lnTo>
                    <a:pt x="585" y="347"/>
                  </a:lnTo>
                  <a:lnTo>
                    <a:pt x="589" y="340"/>
                  </a:lnTo>
                  <a:lnTo>
                    <a:pt x="600" y="332"/>
                  </a:lnTo>
                  <a:lnTo>
                    <a:pt x="645" y="302"/>
                  </a:lnTo>
                  <a:lnTo>
                    <a:pt x="660" y="279"/>
                  </a:lnTo>
                  <a:lnTo>
                    <a:pt x="656" y="276"/>
                  </a:lnTo>
                  <a:lnTo>
                    <a:pt x="645" y="260"/>
                  </a:lnTo>
                  <a:lnTo>
                    <a:pt x="641" y="245"/>
                  </a:lnTo>
                  <a:lnTo>
                    <a:pt x="638" y="230"/>
                  </a:lnTo>
                  <a:lnTo>
                    <a:pt x="634" y="204"/>
                  </a:lnTo>
                  <a:lnTo>
                    <a:pt x="634" y="174"/>
                  </a:lnTo>
                  <a:lnTo>
                    <a:pt x="619" y="166"/>
                  </a:lnTo>
                  <a:lnTo>
                    <a:pt x="562" y="140"/>
                  </a:lnTo>
                  <a:lnTo>
                    <a:pt x="547" y="27"/>
                  </a:lnTo>
                  <a:lnTo>
                    <a:pt x="540" y="19"/>
                  </a:lnTo>
                  <a:lnTo>
                    <a:pt x="536" y="15"/>
                  </a:lnTo>
                  <a:lnTo>
                    <a:pt x="528" y="8"/>
                  </a:lnTo>
                  <a:lnTo>
                    <a:pt x="517" y="0"/>
                  </a:lnTo>
                  <a:lnTo>
                    <a:pt x="502" y="0"/>
                  </a:lnTo>
                  <a:lnTo>
                    <a:pt x="487" y="4"/>
                  </a:lnTo>
                  <a:lnTo>
                    <a:pt x="464" y="15"/>
                  </a:lnTo>
                  <a:lnTo>
                    <a:pt x="441" y="30"/>
                  </a:lnTo>
                  <a:lnTo>
                    <a:pt x="419" y="42"/>
                  </a:lnTo>
                  <a:lnTo>
                    <a:pt x="396" y="45"/>
                  </a:lnTo>
                  <a:lnTo>
                    <a:pt x="377" y="49"/>
                  </a:lnTo>
                  <a:lnTo>
                    <a:pt x="347" y="49"/>
                  </a:lnTo>
                  <a:lnTo>
                    <a:pt x="336" y="49"/>
                  </a:lnTo>
                  <a:lnTo>
                    <a:pt x="302" y="57"/>
                  </a:lnTo>
                  <a:lnTo>
                    <a:pt x="272" y="68"/>
                  </a:lnTo>
                  <a:lnTo>
                    <a:pt x="253" y="76"/>
                  </a:lnTo>
                  <a:lnTo>
                    <a:pt x="238" y="87"/>
                  </a:lnTo>
                  <a:lnTo>
                    <a:pt x="204" y="94"/>
                  </a:lnTo>
                  <a:lnTo>
                    <a:pt x="174" y="98"/>
                  </a:lnTo>
                  <a:lnTo>
                    <a:pt x="140" y="98"/>
                  </a:lnTo>
                  <a:lnTo>
                    <a:pt x="124" y="98"/>
                  </a:lnTo>
                  <a:lnTo>
                    <a:pt x="109" y="106"/>
                  </a:lnTo>
                  <a:lnTo>
                    <a:pt x="79" y="121"/>
                  </a:lnTo>
                  <a:lnTo>
                    <a:pt x="60" y="136"/>
                  </a:lnTo>
                  <a:lnTo>
                    <a:pt x="53" y="144"/>
                  </a:lnTo>
                  <a:lnTo>
                    <a:pt x="53" y="147"/>
                  </a:lnTo>
                  <a:lnTo>
                    <a:pt x="64" y="162"/>
                  </a:lnTo>
                  <a:lnTo>
                    <a:pt x="72" y="177"/>
                  </a:lnTo>
                  <a:lnTo>
                    <a:pt x="72" y="196"/>
                  </a:lnTo>
                  <a:lnTo>
                    <a:pt x="68" y="211"/>
                  </a:lnTo>
                  <a:lnTo>
                    <a:pt x="53" y="238"/>
                  </a:lnTo>
                  <a:lnTo>
                    <a:pt x="41" y="257"/>
                  </a:lnTo>
                  <a:lnTo>
                    <a:pt x="34" y="268"/>
                  </a:lnTo>
                  <a:lnTo>
                    <a:pt x="19" y="283"/>
                  </a:lnTo>
                  <a:lnTo>
                    <a:pt x="4" y="298"/>
                  </a:lnTo>
                  <a:lnTo>
                    <a:pt x="4" y="302"/>
                  </a:lnTo>
                  <a:lnTo>
                    <a:pt x="0" y="317"/>
                  </a:lnTo>
                  <a:lnTo>
                    <a:pt x="4" y="347"/>
                  </a:lnTo>
                  <a:lnTo>
                    <a:pt x="15" y="393"/>
                  </a:lnTo>
                  <a:lnTo>
                    <a:pt x="26" y="419"/>
                  </a:lnTo>
                  <a:lnTo>
                    <a:pt x="41" y="442"/>
                  </a:lnTo>
                  <a:lnTo>
                    <a:pt x="60" y="457"/>
                  </a:lnTo>
                  <a:lnTo>
                    <a:pt x="83" y="468"/>
                  </a:lnTo>
                  <a:lnTo>
                    <a:pt x="102" y="476"/>
                  </a:lnTo>
                  <a:lnTo>
                    <a:pt x="124" y="479"/>
                  </a:lnTo>
                  <a:lnTo>
                    <a:pt x="166" y="483"/>
                  </a:lnTo>
                  <a:lnTo>
                    <a:pt x="196" y="487"/>
                  </a:lnTo>
                  <a:lnTo>
                    <a:pt x="211" y="494"/>
                  </a:lnTo>
                  <a:lnTo>
                    <a:pt x="215" y="502"/>
                  </a:lnTo>
                  <a:lnTo>
                    <a:pt x="219" y="506"/>
                  </a:lnTo>
                  <a:lnTo>
                    <a:pt x="211" y="532"/>
                  </a:lnTo>
                  <a:lnTo>
                    <a:pt x="207" y="551"/>
                  </a:lnTo>
                  <a:lnTo>
                    <a:pt x="211" y="566"/>
                  </a:lnTo>
                  <a:lnTo>
                    <a:pt x="215" y="574"/>
                  </a:lnTo>
                  <a:lnTo>
                    <a:pt x="226" y="574"/>
                  </a:lnTo>
                  <a:lnTo>
                    <a:pt x="245" y="566"/>
                  </a:lnTo>
                  <a:lnTo>
                    <a:pt x="268" y="551"/>
                  </a:lnTo>
                  <a:lnTo>
                    <a:pt x="302" y="528"/>
                  </a:lnTo>
                  <a:lnTo>
                    <a:pt x="332" y="506"/>
                  </a:lnTo>
                  <a:lnTo>
                    <a:pt x="358" y="494"/>
                  </a:lnTo>
                  <a:lnTo>
                    <a:pt x="385" y="487"/>
                  </a:lnTo>
                  <a:lnTo>
                    <a:pt x="404" y="483"/>
                  </a:lnTo>
                  <a:lnTo>
                    <a:pt x="419" y="487"/>
                  </a:lnTo>
                  <a:lnTo>
                    <a:pt x="430" y="491"/>
                  </a:lnTo>
                  <a:lnTo>
                    <a:pt x="445" y="494"/>
                  </a:lnTo>
                  <a:lnTo>
                    <a:pt x="460" y="491"/>
                  </a:lnTo>
                  <a:lnTo>
                    <a:pt x="483" y="483"/>
                  </a:lnTo>
                  <a:lnTo>
                    <a:pt x="506" y="479"/>
                  </a:lnTo>
                  <a:lnTo>
                    <a:pt x="536" y="479"/>
                  </a:lnTo>
                  <a:lnTo>
                    <a:pt x="536" y="491"/>
                  </a:lnTo>
                  <a:lnTo>
                    <a:pt x="521" y="498"/>
                  </a:lnTo>
                  <a:lnTo>
                    <a:pt x="498" y="502"/>
                  </a:lnTo>
                  <a:lnTo>
                    <a:pt x="483" y="502"/>
                  </a:lnTo>
                  <a:lnTo>
                    <a:pt x="479" y="521"/>
                  </a:lnTo>
                  <a:lnTo>
                    <a:pt x="494" y="525"/>
                  </a:lnTo>
                  <a:lnTo>
                    <a:pt x="521" y="521"/>
                  </a:lnTo>
                  <a:lnTo>
                    <a:pt x="524" y="521"/>
                  </a:lnTo>
                  <a:lnTo>
                    <a:pt x="532" y="521"/>
                  </a:lnTo>
                  <a:lnTo>
                    <a:pt x="551" y="525"/>
                  </a:lnTo>
                  <a:lnTo>
                    <a:pt x="562" y="543"/>
                  </a:lnTo>
                  <a:lnTo>
                    <a:pt x="547" y="570"/>
                  </a:lnTo>
                  <a:lnTo>
                    <a:pt x="528" y="581"/>
                  </a:lnTo>
                  <a:lnTo>
                    <a:pt x="513" y="589"/>
                  </a:lnTo>
                  <a:lnTo>
                    <a:pt x="524" y="593"/>
                  </a:lnTo>
                  <a:lnTo>
                    <a:pt x="532" y="596"/>
                  </a:lnTo>
                  <a:lnTo>
                    <a:pt x="543" y="600"/>
                  </a:lnTo>
                  <a:lnTo>
                    <a:pt x="558" y="600"/>
                  </a:lnTo>
                  <a:lnTo>
                    <a:pt x="573" y="611"/>
                  </a:lnTo>
                  <a:lnTo>
                    <a:pt x="577" y="615"/>
                  </a:lnTo>
                  <a:lnTo>
                    <a:pt x="592" y="619"/>
                  </a:lnTo>
                  <a:lnTo>
                    <a:pt x="604" y="615"/>
                  </a:lnTo>
                  <a:lnTo>
                    <a:pt x="607" y="611"/>
                  </a:lnTo>
                  <a:lnTo>
                    <a:pt x="615" y="600"/>
                  </a:lnTo>
                  <a:lnTo>
                    <a:pt x="615" y="596"/>
                  </a:lnTo>
                  <a:lnTo>
                    <a:pt x="611" y="589"/>
                  </a:lnTo>
                  <a:lnTo>
                    <a:pt x="600" y="581"/>
                  </a:lnTo>
                  <a:lnTo>
                    <a:pt x="596" y="577"/>
                  </a:lnTo>
                  <a:lnTo>
                    <a:pt x="585" y="562"/>
                  </a:lnTo>
                  <a:lnTo>
                    <a:pt x="589" y="543"/>
                  </a:lnTo>
                  <a:lnTo>
                    <a:pt x="592" y="525"/>
                  </a:lnTo>
                  <a:lnTo>
                    <a:pt x="592" y="502"/>
                  </a:lnTo>
                  <a:lnTo>
                    <a:pt x="596" y="494"/>
                  </a:lnTo>
                  <a:lnTo>
                    <a:pt x="611" y="498"/>
                  </a:lnTo>
                  <a:lnTo>
                    <a:pt x="619" y="521"/>
                  </a:lnTo>
                  <a:lnTo>
                    <a:pt x="619" y="528"/>
                  </a:lnTo>
                  <a:lnTo>
                    <a:pt x="626" y="532"/>
                  </a:lnTo>
                  <a:lnTo>
                    <a:pt x="634" y="540"/>
                  </a:lnTo>
                  <a:lnTo>
                    <a:pt x="668" y="547"/>
                  </a:lnTo>
                  <a:lnTo>
                    <a:pt x="694" y="547"/>
                  </a:lnTo>
                  <a:lnTo>
                    <a:pt x="728" y="543"/>
                  </a:lnTo>
                  <a:lnTo>
                    <a:pt x="732" y="517"/>
                  </a:lnTo>
                  <a:lnTo>
                    <a:pt x="736" y="494"/>
                  </a:lnTo>
                  <a:lnTo>
                    <a:pt x="766" y="491"/>
                  </a:lnTo>
                  <a:lnTo>
                    <a:pt x="773" y="46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58"/>
            <p:cNvSpPr/>
            <p:nvPr/>
          </p:nvSpPr>
          <p:spPr bwMode="auto">
            <a:xfrm>
              <a:off x="11263" y="7700"/>
              <a:ext cx="46" cy="48"/>
            </a:xfrm>
            <a:custGeom>
              <a:avLst/>
              <a:gdLst>
                <a:gd name="T0" fmla="*/ 22 w 22"/>
                <a:gd name="T1" fmla="*/ 11 h 23"/>
                <a:gd name="T2" fmla="*/ 22 w 22"/>
                <a:gd name="T3" fmla="*/ 11 h 23"/>
                <a:gd name="T4" fmla="*/ 19 w 22"/>
                <a:gd name="T5" fmla="*/ 19 h 23"/>
                <a:gd name="T6" fmla="*/ 11 w 22"/>
                <a:gd name="T7" fmla="*/ 23 h 23"/>
                <a:gd name="T8" fmla="*/ 11 w 22"/>
                <a:gd name="T9" fmla="*/ 23 h 23"/>
                <a:gd name="T10" fmla="*/ 3 w 22"/>
                <a:gd name="T11" fmla="*/ 19 h 23"/>
                <a:gd name="T12" fmla="*/ 0 w 22"/>
                <a:gd name="T13" fmla="*/ 11 h 23"/>
                <a:gd name="T14" fmla="*/ 0 w 22"/>
                <a:gd name="T15" fmla="*/ 11 h 23"/>
                <a:gd name="T16" fmla="*/ 3 w 22"/>
                <a:gd name="T17" fmla="*/ 4 h 23"/>
                <a:gd name="T18" fmla="*/ 11 w 22"/>
                <a:gd name="T19" fmla="*/ 0 h 23"/>
                <a:gd name="T20" fmla="*/ 11 w 22"/>
                <a:gd name="T21" fmla="*/ 0 h 23"/>
                <a:gd name="T22" fmla="*/ 19 w 22"/>
                <a:gd name="T23" fmla="*/ 4 h 23"/>
                <a:gd name="T24" fmla="*/ 22 w 22"/>
                <a:gd name="T25" fmla="*/ 11 h 23"/>
                <a:gd name="T26" fmla="*/ 22 w 22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59"/>
            <p:cNvSpPr/>
            <p:nvPr/>
          </p:nvSpPr>
          <p:spPr bwMode="auto">
            <a:xfrm>
              <a:off x="11223" y="7660"/>
              <a:ext cx="117" cy="119"/>
            </a:xfrm>
            <a:custGeom>
              <a:avLst/>
              <a:gdLst>
                <a:gd name="T0" fmla="*/ 56 w 56"/>
                <a:gd name="T1" fmla="*/ 30 h 57"/>
                <a:gd name="T2" fmla="*/ 56 w 56"/>
                <a:gd name="T3" fmla="*/ 30 h 57"/>
                <a:gd name="T4" fmla="*/ 56 w 56"/>
                <a:gd name="T5" fmla="*/ 42 h 57"/>
                <a:gd name="T6" fmla="*/ 49 w 56"/>
                <a:gd name="T7" fmla="*/ 49 h 57"/>
                <a:gd name="T8" fmla="*/ 41 w 56"/>
                <a:gd name="T9" fmla="*/ 57 h 57"/>
                <a:gd name="T10" fmla="*/ 30 w 56"/>
                <a:gd name="T11" fmla="*/ 57 h 57"/>
                <a:gd name="T12" fmla="*/ 30 w 56"/>
                <a:gd name="T13" fmla="*/ 57 h 57"/>
                <a:gd name="T14" fmla="*/ 19 w 56"/>
                <a:gd name="T15" fmla="*/ 57 h 57"/>
                <a:gd name="T16" fmla="*/ 11 w 56"/>
                <a:gd name="T17" fmla="*/ 49 h 57"/>
                <a:gd name="T18" fmla="*/ 4 w 56"/>
                <a:gd name="T19" fmla="*/ 42 h 57"/>
                <a:gd name="T20" fmla="*/ 0 w 56"/>
                <a:gd name="T21" fmla="*/ 30 h 57"/>
                <a:gd name="T22" fmla="*/ 0 w 56"/>
                <a:gd name="T23" fmla="*/ 30 h 57"/>
                <a:gd name="T24" fmla="*/ 4 w 56"/>
                <a:gd name="T25" fmla="*/ 19 h 57"/>
                <a:gd name="T26" fmla="*/ 11 w 56"/>
                <a:gd name="T27" fmla="*/ 12 h 57"/>
                <a:gd name="T28" fmla="*/ 19 w 56"/>
                <a:gd name="T29" fmla="*/ 4 h 57"/>
                <a:gd name="T30" fmla="*/ 30 w 56"/>
                <a:gd name="T31" fmla="*/ 0 h 57"/>
                <a:gd name="T32" fmla="*/ 30 w 56"/>
                <a:gd name="T33" fmla="*/ 0 h 57"/>
                <a:gd name="T34" fmla="*/ 41 w 56"/>
                <a:gd name="T35" fmla="*/ 4 h 57"/>
                <a:gd name="T36" fmla="*/ 49 w 56"/>
                <a:gd name="T37" fmla="*/ 12 h 57"/>
                <a:gd name="T38" fmla="*/ 56 w 56"/>
                <a:gd name="T39" fmla="*/ 19 h 57"/>
                <a:gd name="T40" fmla="*/ 56 w 56"/>
                <a:gd name="T41" fmla="*/ 30 h 57"/>
                <a:gd name="T42" fmla="*/ 56 w 56"/>
                <a:gd name="T43" fmla="*/ 30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7">
                  <a:moveTo>
                    <a:pt x="56" y="30"/>
                  </a:moveTo>
                  <a:lnTo>
                    <a:pt x="56" y="30"/>
                  </a:lnTo>
                  <a:lnTo>
                    <a:pt x="56" y="42"/>
                  </a:lnTo>
                  <a:lnTo>
                    <a:pt x="49" y="49"/>
                  </a:lnTo>
                  <a:lnTo>
                    <a:pt x="41" y="57"/>
                  </a:lnTo>
                  <a:lnTo>
                    <a:pt x="30" y="57"/>
                  </a:lnTo>
                  <a:lnTo>
                    <a:pt x="19" y="57"/>
                  </a:lnTo>
                  <a:lnTo>
                    <a:pt x="11" y="49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1" y="12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9" y="12"/>
                  </a:lnTo>
                  <a:lnTo>
                    <a:pt x="56" y="19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文本框 65"/>
            <p:cNvSpPr txBox="1"/>
            <p:nvPr/>
          </p:nvSpPr>
          <p:spPr>
            <a:xfrm>
              <a:off x="7169" y="8546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龙岩市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文本框 66"/>
            <p:cNvSpPr txBox="1"/>
            <p:nvPr/>
          </p:nvSpPr>
          <p:spPr>
            <a:xfrm>
              <a:off x="10243" y="8332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泉州市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文本框 75"/>
            <p:cNvSpPr txBox="1"/>
            <p:nvPr/>
          </p:nvSpPr>
          <p:spPr>
            <a:xfrm>
              <a:off x="9521" y="9155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厦门市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文本框 76"/>
            <p:cNvSpPr txBox="1"/>
            <p:nvPr/>
          </p:nvSpPr>
          <p:spPr>
            <a:xfrm>
              <a:off x="8671" y="9668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漳州市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文本框 77"/>
            <p:cNvSpPr txBox="1"/>
            <p:nvPr/>
          </p:nvSpPr>
          <p:spPr>
            <a:xfrm>
              <a:off x="8334" y="6127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三明市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文本框 78"/>
            <p:cNvSpPr txBox="1"/>
            <p:nvPr/>
          </p:nvSpPr>
          <p:spPr>
            <a:xfrm>
              <a:off x="10934" y="6584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福州市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79"/>
            <p:cNvSpPr txBox="1"/>
            <p:nvPr/>
          </p:nvSpPr>
          <p:spPr>
            <a:xfrm>
              <a:off x="10594" y="7273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莆田市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80"/>
            <p:cNvSpPr txBox="1"/>
            <p:nvPr/>
          </p:nvSpPr>
          <p:spPr>
            <a:xfrm>
              <a:off x="9190" y="5170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南平市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81"/>
            <p:cNvSpPr txBox="1"/>
            <p:nvPr/>
          </p:nvSpPr>
          <p:spPr>
            <a:xfrm>
              <a:off x="11109" y="5005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宁德市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福建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2559050" y="2237105"/>
            <a:ext cx="6991985" cy="3883660"/>
            <a:chOff x="4030" y="3523"/>
            <a:chExt cx="11011" cy="6116"/>
          </a:xfrm>
        </p:grpSpPr>
        <p:sp>
          <p:nvSpPr>
            <p:cNvPr id="2" name="任意多边形 1"/>
            <p:cNvSpPr/>
            <p:nvPr/>
          </p:nvSpPr>
          <p:spPr bwMode="auto">
            <a:xfrm>
              <a:off x="11997" y="4613"/>
              <a:ext cx="3045" cy="2801"/>
            </a:xfrm>
            <a:custGeom>
              <a:avLst/>
              <a:gdLst>
                <a:gd name="connsiteX0" fmla="*/ 1087567 w 1933636"/>
                <a:gd name="connsiteY0" fmla="*/ 0 h 1778387"/>
                <a:gd name="connsiteX1" fmla="*/ 1199829 w 1933636"/>
                <a:gd name="connsiteY1" fmla="*/ 0 h 1778387"/>
                <a:gd name="connsiteX2" fmla="*/ 1210781 w 1933636"/>
                <a:gd name="connsiteY2" fmla="*/ 17797 h 1778387"/>
                <a:gd name="connsiteX3" fmla="*/ 1210781 w 1933636"/>
                <a:gd name="connsiteY3" fmla="*/ 53393 h 1778387"/>
                <a:gd name="connsiteX4" fmla="*/ 1228579 w 1933636"/>
                <a:gd name="connsiteY4" fmla="*/ 69821 h 1778387"/>
                <a:gd name="connsiteX5" fmla="*/ 1264174 w 1933636"/>
                <a:gd name="connsiteY5" fmla="*/ 99940 h 1778387"/>
                <a:gd name="connsiteX6" fmla="*/ 1281972 w 1933636"/>
                <a:gd name="connsiteY6" fmla="*/ 117738 h 1778387"/>
                <a:gd name="connsiteX7" fmla="*/ 1299769 w 1933636"/>
                <a:gd name="connsiteY7" fmla="*/ 135535 h 1778387"/>
                <a:gd name="connsiteX8" fmla="*/ 1323043 w 1933636"/>
                <a:gd name="connsiteY8" fmla="*/ 158809 h 1778387"/>
                <a:gd name="connsiteX9" fmla="*/ 1323043 w 1933636"/>
                <a:gd name="connsiteY9" fmla="*/ 187559 h 1778387"/>
                <a:gd name="connsiteX10" fmla="*/ 1340840 w 1933636"/>
                <a:gd name="connsiteY10" fmla="*/ 223154 h 1778387"/>
                <a:gd name="connsiteX11" fmla="*/ 1369590 w 1933636"/>
                <a:gd name="connsiteY11" fmla="*/ 223154 h 1778387"/>
                <a:gd name="connsiteX12" fmla="*/ 1405185 w 1933636"/>
                <a:gd name="connsiteY12" fmla="*/ 258749 h 1778387"/>
                <a:gd name="connsiteX13" fmla="*/ 1446257 w 1933636"/>
                <a:gd name="connsiteY13" fmla="*/ 282023 h 1778387"/>
                <a:gd name="connsiteX14" fmla="*/ 1475007 w 1933636"/>
                <a:gd name="connsiteY14" fmla="*/ 292975 h 1778387"/>
                <a:gd name="connsiteX15" fmla="*/ 1528399 w 1933636"/>
                <a:gd name="connsiteY15" fmla="*/ 323094 h 1778387"/>
                <a:gd name="connsiteX16" fmla="*/ 1533876 w 1933636"/>
                <a:gd name="connsiteY16" fmla="*/ 340892 h 1778387"/>
                <a:gd name="connsiteX17" fmla="*/ 1533876 w 1933636"/>
                <a:gd name="connsiteY17" fmla="*/ 358689 h 1778387"/>
                <a:gd name="connsiteX18" fmla="*/ 1528399 w 1933636"/>
                <a:gd name="connsiteY18" fmla="*/ 381963 h 1778387"/>
                <a:gd name="connsiteX19" fmla="*/ 1510602 w 1933636"/>
                <a:gd name="connsiteY19" fmla="*/ 381963 h 1778387"/>
                <a:gd name="connsiteX20" fmla="*/ 1492804 w 1933636"/>
                <a:gd name="connsiteY20" fmla="*/ 381963 h 1778387"/>
                <a:gd name="connsiteX21" fmla="*/ 1475007 w 1933636"/>
                <a:gd name="connsiteY21" fmla="*/ 387439 h 1778387"/>
                <a:gd name="connsiteX22" fmla="*/ 1475007 w 1933636"/>
                <a:gd name="connsiteY22" fmla="*/ 399761 h 1778387"/>
                <a:gd name="connsiteX23" fmla="*/ 1475007 w 1933636"/>
                <a:gd name="connsiteY23" fmla="*/ 416189 h 1778387"/>
                <a:gd name="connsiteX24" fmla="*/ 1481852 w 1933636"/>
                <a:gd name="connsiteY24" fmla="*/ 428510 h 1778387"/>
                <a:gd name="connsiteX25" fmla="*/ 1505126 w 1933636"/>
                <a:gd name="connsiteY25" fmla="*/ 446308 h 1778387"/>
                <a:gd name="connsiteX26" fmla="*/ 1528399 w 1933636"/>
                <a:gd name="connsiteY26" fmla="*/ 469582 h 1778387"/>
                <a:gd name="connsiteX27" fmla="*/ 1557149 w 1933636"/>
                <a:gd name="connsiteY27" fmla="*/ 487379 h 1778387"/>
                <a:gd name="connsiteX28" fmla="*/ 1574947 w 1933636"/>
                <a:gd name="connsiteY28" fmla="*/ 510653 h 1778387"/>
                <a:gd name="connsiteX29" fmla="*/ 1574947 w 1933636"/>
                <a:gd name="connsiteY29" fmla="*/ 533927 h 1778387"/>
                <a:gd name="connsiteX30" fmla="*/ 1605066 w 1933636"/>
                <a:gd name="connsiteY30" fmla="*/ 551724 h 1778387"/>
                <a:gd name="connsiteX31" fmla="*/ 1628340 w 1933636"/>
                <a:gd name="connsiteY31" fmla="*/ 557200 h 1778387"/>
                <a:gd name="connsiteX32" fmla="*/ 1646137 w 1933636"/>
                <a:gd name="connsiteY32" fmla="*/ 564046 h 1778387"/>
                <a:gd name="connsiteX33" fmla="*/ 1657089 w 1933636"/>
                <a:gd name="connsiteY33" fmla="*/ 592796 h 1778387"/>
                <a:gd name="connsiteX34" fmla="*/ 1657089 w 1933636"/>
                <a:gd name="connsiteY34" fmla="*/ 616069 h 1778387"/>
                <a:gd name="connsiteX35" fmla="*/ 1657089 w 1933636"/>
                <a:gd name="connsiteY35" fmla="*/ 646188 h 1778387"/>
                <a:gd name="connsiteX36" fmla="*/ 1680363 w 1933636"/>
                <a:gd name="connsiteY36" fmla="*/ 674938 h 1778387"/>
                <a:gd name="connsiteX37" fmla="*/ 1698161 w 1933636"/>
                <a:gd name="connsiteY37" fmla="*/ 705057 h 1778387"/>
                <a:gd name="connsiteX38" fmla="*/ 1715958 w 1933636"/>
                <a:gd name="connsiteY38" fmla="*/ 733807 h 1778387"/>
                <a:gd name="connsiteX39" fmla="*/ 1746077 w 1933636"/>
                <a:gd name="connsiteY39" fmla="*/ 798152 h 1778387"/>
                <a:gd name="connsiteX40" fmla="*/ 1780303 w 1933636"/>
                <a:gd name="connsiteY40" fmla="*/ 869342 h 1778387"/>
                <a:gd name="connsiteX41" fmla="*/ 1803577 w 1933636"/>
                <a:gd name="connsiteY41" fmla="*/ 903568 h 1778387"/>
                <a:gd name="connsiteX42" fmla="*/ 1803577 w 1933636"/>
                <a:gd name="connsiteY42" fmla="*/ 939164 h 1778387"/>
                <a:gd name="connsiteX43" fmla="*/ 1803577 w 1933636"/>
                <a:gd name="connsiteY43" fmla="*/ 969282 h 1778387"/>
                <a:gd name="connsiteX44" fmla="*/ 1803577 w 1933636"/>
                <a:gd name="connsiteY44" fmla="*/ 1003509 h 1778387"/>
                <a:gd name="connsiteX45" fmla="*/ 1803577 w 1933636"/>
                <a:gd name="connsiteY45" fmla="*/ 1026782 h 1778387"/>
                <a:gd name="connsiteX46" fmla="*/ 1810422 w 1933636"/>
                <a:gd name="connsiteY46" fmla="*/ 1039104 h 1778387"/>
                <a:gd name="connsiteX47" fmla="*/ 1821375 w 1933636"/>
                <a:gd name="connsiteY47" fmla="*/ 1051425 h 1778387"/>
                <a:gd name="connsiteX48" fmla="*/ 1839172 w 1933636"/>
                <a:gd name="connsiteY48" fmla="*/ 1067854 h 1778387"/>
                <a:gd name="connsiteX49" fmla="*/ 1862446 w 1933636"/>
                <a:gd name="connsiteY49" fmla="*/ 1092496 h 1778387"/>
                <a:gd name="connsiteX50" fmla="*/ 1910363 w 1933636"/>
                <a:gd name="connsiteY50" fmla="*/ 1197913 h 1778387"/>
                <a:gd name="connsiteX51" fmla="*/ 1928160 w 1933636"/>
                <a:gd name="connsiteY51" fmla="*/ 1226663 h 1778387"/>
                <a:gd name="connsiteX52" fmla="*/ 1910363 w 1933636"/>
                <a:gd name="connsiteY52" fmla="*/ 1244460 h 1778387"/>
                <a:gd name="connsiteX53" fmla="*/ 1887089 w 1933636"/>
                <a:gd name="connsiteY53" fmla="*/ 1256782 h 1778387"/>
                <a:gd name="connsiteX54" fmla="*/ 1892565 w 1933636"/>
                <a:gd name="connsiteY54" fmla="*/ 1274579 h 1778387"/>
                <a:gd name="connsiteX55" fmla="*/ 1892565 w 1933636"/>
                <a:gd name="connsiteY55" fmla="*/ 1280055 h 1778387"/>
                <a:gd name="connsiteX56" fmla="*/ 1898041 w 1933636"/>
                <a:gd name="connsiteY56" fmla="*/ 1285531 h 1778387"/>
                <a:gd name="connsiteX57" fmla="*/ 1915839 w 1933636"/>
                <a:gd name="connsiteY57" fmla="*/ 1297853 h 1778387"/>
                <a:gd name="connsiteX58" fmla="*/ 1928160 w 1933636"/>
                <a:gd name="connsiteY58" fmla="*/ 1303329 h 1778387"/>
                <a:gd name="connsiteX59" fmla="*/ 1928160 w 1933636"/>
                <a:gd name="connsiteY59" fmla="*/ 1308805 h 1778387"/>
                <a:gd name="connsiteX60" fmla="*/ 1921315 w 1933636"/>
                <a:gd name="connsiteY60" fmla="*/ 1326603 h 1778387"/>
                <a:gd name="connsiteX61" fmla="*/ 1898041 w 1933636"/>
                <a:gd name="connsiteY61" fmla="*/ 1344400 h 1778387"/>
                <a:gd name="connsiteX62" fmla="*/ 1910363 w 1933636"/>
                <a:gd name="connsiteY62" fmla="*/ 1362198 h 1778387"/>
                <a:gd name="connsiteX63" fmla="*/ 1921315 w 1933636"/>
                <a:gd name="connsiteY63" fmla="*/ 1373150 h 1778387"/>
                <a:gd name="connsiteX64" fmla="*/ 1928160 w 1933636"/>
                <a:gd name="connsiteY64" fmla="*/ 1390948 h 1778387"/>
                <a:gd name="connsiteX65" fmla="*/ 1928160 w 1933636"/>
                <a:gd name="connsiteY65" fmla="*/ 1415591 h 1778387"/>
                <a:gd name="connsiteX66" fmla="*/ 1928160 w 1933636"/>
                <a:gd name="connsiteY66" fmla="*/ 1426543 h 1778387"/>
                <a:gd name="connsiteX67" fmla="*/ 1915839 w 1933636"/>
                <a:gd name="connsiteY67" fmla="*/ 1426543 h 1778387"/>
                <a:gd name="connsiteX68" fmla="*/ 1898041 w 1933636"/>
                <a:gd name="connsiteY68" fmla="*/ 1426543 h 1778387"/>
                <a:gd name="connsiteX69" fmla="*/ 1887089 w 1933636"/>
                <a:gd name="connsiteY69" fmla="*/ 1408745 h 1778387"/>
                <a:gd name="connsiteX70" fmla="*/ 1869291 w 1933636"/>
                <a:gd name="connsiteY70" fmla="*/ 1362198 h 1778387"/>
                <a:gd name="connsiteX71" fmla="*/ 1851494 w 1933636"/>
                <a:gd name="connsiteY71" fmla="*/ 1362198 h 1778387"/>
                <a:gd name="connsiteX72" fmla="*/ 1844648 w 1933636"/>
                <a:gd name="connsiteY72" fmla="*/ 1379995 h 1778387"/>
                <a:gd name="connsiteX73" fmla="*/ 1815899 w 1933636"/>
                <a:gd name="connsiteY73" fmla="*/ 1390948 h 1778387"/>
                <a:gd name="connsiteX74" fmla="*/ 1815899 w 1933636"/>
                <a:gd name="connsiteY74" fmla="*/ 1397793 h 1778387"/>
                <a:gd name="connsiteX75" fmla="*/ 1815899 w 1933636"/>
                <a:gd name="connsiteY75" fmla="*/ 1403269 h 1778387"/>
                <a:gd name="connsiteX76" fmla="*/ 1815899 w 1933636"/>
                <a:gd name="connsiteY76" fmla="*/ 1415591 h 1778387"/>
                <a:gd name="connsiteX77" fmla="*/ 1828220 w 1933636"/>
                <a:gd name="connsiteY77" fmla="*/ 1432019 h 1778387"/>
                <a:gd name="connsiteX78" fmla="*/ 1839172 w 1933636"/>
                <a:gd name="connsiteY78" fmla="*/ 1444340 h 1778387"/>
                <a:gd name="connsiteX79" fmla="*/ 1862446 w 1933636"/>
                <a:gd name="connsiteY79" fmla="*/ 1462138 h 1778387"/>
                <a:gd name="connsiteX80" fmla="*/ 1862446 w 1933636"/>
                <a:gd name="connsiteY80" fmla="*/ 1479936 h 1778387"/>
                <a:gd name="connsiteX81" fmla="*/ 1856970 w 1933636"/>
                <a:gd name="connsiteY81" fmla="*/ 1497733 h 1778387"/>
                <a:gd name="connsiteX82" fmla="*/ 1844648 w 1933636"/>
                <a:gd name="connsiteY82" fmla="*/ 1508686 h 1778387"/>
                <a:gd name="connsiteX83" fmla="*/ 1833696 w 1933636"/>
                <a:gd name="connsiteY83" fmla="*/ 1526483 h 1778387"/>
                <a:gd name="connsiteX84" fmla="*/ 1833696 w 1933636"/>
                <a:gd name="connsiteY84" fmla="*/ 1538804 h 1778387"/>
                <a:gd name="connsiteX85" fmla="*/ 1844648 w 1933636"/>
                <a:gd name="connsiteY85" fmla="*/ 1555233 h 1778387"/>
                <a:gd name="connsiteX86" fmla="*/ 1869291 w 1933636"/>
                <a:gd name="connsiteY86" fmla="*/ 1573031 h 1778387"/>
                <a:gd name="connsiteX87" fmla="*/ 1928160 w 1933636"/>
                <a:gd name="connsiteY87" fmla="*/ 1620947 h 1778387"/>
                <a:gd name="connsiteX88" fmla="*/ 1933636 w 1933636"/>
                <a:gd name="connsiteY88" fmla="*/ 1631899 h 1778387"/>
                <a:gd name="connsiteX89" fmla="*/ 1933636 w 1933636"/>
                <a:gd name="connsiteY89" fmla="*/ 1655173 h 1778387"/>
                <a:gd name="connsiteX90" fmla="*/ 1933636 w 1933636"/>
                <a:gd name="connsiteY90" fmla="*/ 1685292 h 1778387"/>
                <a:gd name="connsiteX91" fmla="*/ 1933636 w 1933636"/>
                <a:gd name="connsiteY91" fmla="*/ 1714042 h 1778387"/>
                <a:gd name="connsiteX92" fmla="*/ 1921315 w 1933636"/>
                <a:gd name="connsiteY92" fmla="*/ 1714042 h 1778387"/>
                <a:gd name="connsiteX93" fmla="*/ 1880244 w 1933636"/>
                <a:gd name="connsiteY93" fmla="*/ 1726363 h 1778387"/>
                <a:gd name="connsiteX94" fmla="*/ 1869291 w 1933636"/>
                <a:gd name="connsiteY94" fmla="*/ 1744161 h 1778387"/>
                <a:gd name="connsiteX95" fmla="*/ 1869291 w 1933636"/>
                <a:gd name="connsiteY95" fmla="*/ 1755113 h 1778387"/>
                <a:gd name="connsiteX96" fmla="*/ 1869291 w 1933636"/>
                <a:gd name="connsiteY96" fmla="*/ 1772911 h 1778387"/>
                <a:gd name="connsiteX97" fmla="*/ 1844648 w 1933636"/>
                <a:gd name="connsiteY97" fmla="*/ 1778387 h 1778387"/>
                <a:gd name="connsiteX98" fmla="*/ 1839172 w 1933636"/>
                <a:gd name="connsiteY98" fmla="*/ 1772911 h 1778387"/>
                <a:gd name="connsiteX99" fmla="*/ 1839172 w 1933636"/>
                <a:gd name="connsiteY99" fmla="*/ 1755113 h 1778387"/>
                <a:gd name="connsiteX100" fmla="*/ 1828220 w 1933636"/>
                <a:gd name="connsiteY100" fmla="*/ 1726363 h 1778387"/>
                <a:gd name="connsiteX101" fmla="*/ 1815899 w 1933636"/>
                <a:gd name="connsiteY101" fmla="*/ 1708566 h 1778387"/>
                <a:gd name="connsiteX102" fmla="*/ 1803577 w 1933636"/>
                <a:gd name="connsiteY102" fmla="*/ 1685292 h 1778387"/>
                <a:gd name="connsiteX103" fmla="*/ 1792625 w 1933636"/>
                <a:gd name="connsiteY103" fmla="*/ 1672971 h 1778387"/>
                <a:gd name="connsiteX104" fmla="*/ 1774827 w 1933636"/>
                <a:gd name="connsiteY104" fmla="*/ 1667495 h 1778387"/>
                <a:gd name="connsiteX105" fmla="*/ 1757030 w 1933636"/>
                <a:gd name="connsiteY105" fmla="*/ 1667495 h 1778387"/>
                <a:gd name="connsiteX106" fmla="*/ 1739232 w 1933636"/>
                <a:gd name="connsiteY106" fmla="*/ 1662018 h 1778387"/>
                <a:gd name="connsiteX107" fmla="*/ 1705006 w 1933636"/>
                <a:gd name="connsiteY107" fmla="*/ 1637376 h 1778387"/>
                <a:gd name="connsiteX108" fmla="*/ 1680363 w 1933636"/>
                <a:gd name="connsiteY108" fmla="*/ 1620947 h 1778387"/>
                <a:gd name="connsiteX109" fmla="*/ 1663935 w 1933636"/>
                <a:gd name="connsiteY109" fmla="*/ 1596304 h 1778387"/>
                <a:gd name="connsiteX110" fmla="*/ 1651613 w 1933636"/>
                <a:gd name="connsiteY110" fmla="*/ 1567554 h 1778387"/>
                <a:gd name="connsiteX111" fmla="*/ 1639292 w 1933636"/>
                <a:gd name="connsiteY111" fmla="*/ 1531959 h 1778387"/>
                <a:gd name="connsiteX112" fmla="*/ 1633816 w 1933636"/>
                <a:gd name="connsiteY112" fmla="*/ 1426543 h 1778387"/>
                <a:gd name="connsiteX113" fmla="*/ 1605066 w 1933636"/>
                <a:gd name="connsiteY113" fmla="*/ 1432019 h 1778387"/>
                <a:gd name="connsiteX114" fmla="*/ 1587268 w 1933636"/>
                <a:gd name="connsiteY114" fmla="*/ 1444340 h 1778387"/>
                <a:gd name="connsiteX115" fmla="*/ 1574947 w 1933636"/>
                <a:gd name="connsiteY115" fmla="*/ 1449817 h 1778387"/>
                <a:gd name="connsiteX116" fmla="*/ 1551673 w 1933636"/>
                <a:gd name="connsiteY116" fmla="*/ 1449817 h 1778387"/>
                <a:gd name="connsiteX117" fmla="*/ 1528399 w 1933636"/>
                <a:gd name="connsiteY117" fmla="*/ 1444340 h 1778387"/>
                <a:gd name="connsiteX118" fmla="*/ 1510602 w 1933636"/>
                <a:gd name="connsiteY118" fmla="*/ 1426543 h 1778387"/>
                <a:gd name="connsiteX119" fmla="*/ 1498280 w 1933636"/>
                <a:gd name="connsiteY119" fmla="*/ 1421067 h 1778387"/>
                <a:gd name="connsiteX120" fmla="*/ 1481852 w 1933636"/>
                <a:gd name="connsiteY120" fmla="*/ 1421067 h 1778387"/>
                <a:gd name="connsiteX121" fmla="*/ 1464054 w 1933636"/>
                <a:gd name="connsiteY121" fmla="*/ 1421067 h 1778387"/>
                <a:gd name="connsiteX122" fmla="*/ 1451733 w 1933636"/>
                <a:gd name="connsiteY122" fmla="*/ 1426543 h 1778387"/>
                <a:gd name="connsiteX123" fmla="*/ 1446257 w 1933636"/>
                <a:gd name="connsiteY123" fmla="*/ 1438864 h 1778387"/>
                <a:gd name="connsiteX124" fmla="*/ 1446257 w 1933636"/>
                <a:gd name="connsiteY124" fmla="*/ 1462138 h 1778387"/>
                <a:gd name="connsiteX125" fmla="*/ 1446257 w 1933636"/>
                <a:gd name="connsiteY125" fmla="*/ 1490888 h 1778387"/>
                <a:gd name="connsiteX126" fmla="*/ 1428459 w 1933636"/>
                <a:gd name="connsiteY126" fmla="*/ 1490888 h 1778387"/>
                <a:gd name="connsiteX127" fmla="*/ 1399709 w 1933636"/>
                <a:gd name="connsiteY127" fmla="*/ 1479936 h 1778387"/>
                <a:gd name="connsiteX128" fmla="*/ 1399709 w 1933636"/>
                <a:gd name="connsiteY128" fmla="*/ 1456662 h 1778387"/>
                <a:gd name="connsiteX129" fmla="*/ 1387388 w 1933636"/>
                <a:gd name="connsiteY129" fmla="*/ 1432019 h 1778387"/>
                <a:gd name="connsiteX130" fmla="*/ 1381912 w 1933636"/>
                <a:gd name="connsiteY130" fmla="*/ 1408745 h 1778387"/>
                <a:gd name="connsiteX131" fmla="*/ 1358638 w 1933636"/>
                <a:gd name="connsiteY131" fmla="*/ 1373150 h 1778387"/>
                <a:gd name="connsiteX132" fmla="*/ 1346317 w 1933636"/>
                <a:gd name="connsiteY132" fmla="*/ 1367674 h 1778387"/>
                <a:gd name="connsiteX133" fmla="*/ 1333995 w 1933636"/>
                <a:gd name="connsiteY133" fmla="*/ 1367674 h 1778387"/>
                <a:gd name="connsiteX134" fmla="*/ 1310721 w 1933636"/>
                <a:gd name="connsiteY134" fmla="*/ 1367674 h 1778387"/>
                <a:gd name="connsiteX135" fmla="*/ 1292924 w 1933636"/>
                <a:gd name="connsiteY135" fmla="*/ 1390948 h 1778387"/>
                <a:gd name="connsiteX136" fmla="*/ 1264174 w 1933636"/>
                <a:gd name="connsiteY136" fmla="*/ 1373150 h 1778387"/>
                <a:gd name="connsiteX137" fmla="*/ 1251853 w 1933636"/>
                <a:gd name="connsiteY137" fmla="*/ 1362198 h 1778387"/>
                <a:gd name="connsiteX138" fmla="*/ 1246376 w 1933636"/>
                <a:gd name="connsiteY138" fmla="*/ 1356722 h 1778387"/>
                <a:gd name="connsiteX139" fmla="*/ 1234055 w 1933636"/>
                <a:gd name="connsiteY139" fmla="*/ 1356722 h 1778387"/>
                <a:gd name="connsiteX140" fmla="*/ 1223103 w 1933636"/>
                <a:gd name="connsiteY140" fmla="*/ 1362198 h 1778387"/>
                <a:gd name="connsiteX141" fmla="*/ 1217626 w 1933636"/>
                <a:gd name="connsiteY141" fmla="*/ 1362198 h 1778387"/>
                <a:gd name="connsiteX142" fmla="*/ 1228579 w 1933636"/>
                <a:gd name="connsiteY142" fmla="*/ 1490888 h 1778387"/>
                <a:gd name="connsiteX143" fmla="*/ 1217626 w 1933636"/>
                <a:gd name="connsiteY143" fmla="*/ 1508686 h 1778387"/>
                <a:gd name="connsiteX144" fmla="*/ 1205305 w 1933636"/>
                <a:gd name="connsiteY144" fmla="*/ 1526483 h 1778387"/>
                <a:gd name="connsiteX145" fmla="*/ 1187508 w 1933636"/>
                <a:gd name="connsiteY145" fmla="*/ 1538804 h 1778387"/>
                <a:gd name="connsiteX146" fmla="*/ 1169710 w 1933636"/>
                <a:gd name="connsiteY146" fmla="*/ 1544281 h 1778387"/>
                <a:gd name="connsiteX147" fmla="*/ 1151912 w 1933636"/>
                <a:gd name="connsiteY147" fmla="*/ 1538804 h 1778387"/>
                <a:gd name="connsiteX148" fmla="*/ 1128639 w 1933636"/>
                <a:gd name="connsiteY148" fmla="*/ 1521007 h 1778387"/>
                <a:gd name="connsiteX149" fmla="*/ 1105365 w 1933636"/>
                <a:gd name="connsiteY149" fmla="*/ 1479936 h 1778387"/>
                <a:gd name="connsiteX150" fmla="*/ 1105365 w 1933636"/>
                <a:gd name="connsiteY150" fmla="*/ 1415591 h 1778387"/>
                <a:gd name="connsiteX151" fmla="*/ 1069770 w 1933636"/>
                <a:gd name="connsiteY151" fmla="*/ 1390948 h 1778387"/>
                <a:gd name="connsiteX152" fmla="*/ 1046496 w 1933636"/>
                <a:gd name="connsiteY152" fmla="*/ 1373150 h 1778387"/>
                <a:gd name="connsiteX153" fmla="*/ 1041020 w 1933636"/>
                <a:gd name="connsiteY153" fmla="*/ 1362198 h 1778387"/>
                <a:gd name="connsiteX154" fmla="*/ 1035544 w 1933636"/>
                <a:gd name="connsiteY154" fmla="*/ 1356722 h 1778387"/>
                <a:gd name="connsiteX155" fmla="*/ 1035544 w 1933636"/>
                <a:gd name="connsiteY155" fmla="*/ 1280055 h 1778387"/>
                <a:gd name="connsiteX156" fmla="*/ 1035544 w 1933636"/>
                <a:gd name="connsiteY156" fmla="*/ 1226663 h 1778387"/>
                <a:gd name="connsiteX157" fmla="*/ 1035544 w 1933636"/>
                <a:gd name="connsiteY157" fmla="*/ 1180115 h 1778387"/>
                <a:gd name="connsiteX158" fmla="*/ 1035544 w 1933636"/>
                <a:gd name="connsiteY158" fmla="*/ 1174639 h 1778387"/>
                <a:gd name="connsiteX159" fmla="*/ 982151 w 1933636"/>
                <a:gd name="connsiteY159" fmla="*/ 1144520 h 1778387"/>
                <a:gd name="connsiteX160" fmla="*/ 923282 w 1933636"/>
                <a:gd name="connsiteY160" fmla="*/ 1115770 h 1778387"/>
                <a:gd name="connsiteX161" fmla="*/ 905485 w 1933636"/>
                <a:gd name="connsiteY161" fmla="*/ 1115770 h 1778387"/>
                <a:gd name="connsiteX162" fmla="*/ 900008 w 1933636"/>
                <a:gd name="connsiteY162" fmla="*/ 1144520 h 1778387"/>
                <a:gd name="connsiteX163" fmla="*/ 894532 w 1933636"/>
                <a:gd name="connsiteY163" fmla="*/ 1162318 h 1778387"/>
                <a:gd name="connsiteX164" fmla="*/ 882211 w 1933636"/>
                <a:gd name="connsiteY164" fmla="*/ 1185591 h 1778387"/>
                <a:gd name="connsiteX165" fmla="*/ 864413 w 1933636"/>
                <a:gd name="connsiteY165" fmla="*/ 1208865 h 1778387"/>
                <a:gd name="connsiteX166" fmla="*/ 853461 w 1933636"/>
                <a:gd name="connsiteY166" fmla="*/ 1215710 h 1778387"/>
                <a:gd name="connsiteX167" fmla="*/ 835663 w 1933636"/>
                <a:gd name="connsiteY167" fmla="*/ 1221186 h 1778387"/>
                <a:gd name="connsiteX168" fmla="*/ 817866 w 1933636"/>
                <a:gd name="connsiteY168" fmla="*/ 1221186 h 1778387"/>
                <a:gd name="connsiteX169" fmla="*/ 800068 w 1933636"/>
                <a:gd name="connsiteY169" fmla="*/ 1215710 h 1778387"/>
                <a:gd name="connsiteX170" fmla="*/ 782271 w 1933636"/>
                <a:gd name="connsiteY170" fmla="*/ 1203389 h 1778387"/>
                <a:gd name="connsiteX171" fmla="*/ 753521 w 1933636"/>
                <a:gd name="connsiteY171" fmla="*/ 1192436 h 1778387"/>
                <a:gd name="connsiteX172" fmla="*/ 717926 w 1933636"/>
                <a:gd name="connsiteY172" fmla="*/ 1156841 h 1778387"/>
                <a:gd name="connsiteX173" fmla="*/ 664533 w 1933636"/>
                <a:gd name="connsiteY173" fmla="*/ 1115770 h 1778387"/>
                <a:gd name="connsiteX174" fmla="*/ 648104 w 1933636"/>
                <a:gd name="connsiteY174" fmla="*/ 1115770 h 1778387"/>
                <a:gd name="connsiteX175" fmla="*/ 630307 w 1933636"/>
                <a:gd name="connsiteY175" fmla="*/ 1126722 h 1778387"/>
                <a:gd name="connsiteX176" fmla="*/ 607033 w 1933636"/>
                <a:gd name="connsiteY176" fmla="*/ 1139044 h 1778387"/>
                <a:gd name="connsiteX177" fmla="*/ 576914 w 1933636"/>
                <a:gd name="connsiteY177" fmla="*/ 1144520 h 1778387"/>
                <a:gd name="connsiteX178" fmla="*/ 553640 w 1933636"/>
                <a:gd name="connsiteY178" fmla="*/ 1133568 h 1778387"/>
                <a:gd name="connsiteX179" fmla="*/ 548164 w 1933636"/>
                <a:gd name="connsiteY179" fmla="*/ 1126722 h 1778387"/>
                <a:gd name="connsiteX180" fmla="*/ 530367 w 1933636"/>
                <a:gd name="connsiteY180" fmla="*/ 1133568 h 1778387"/>
                <a:gd name="connsiteX181" fmla="*/ 507093 w 1933636"/>
                <a:gd name="connsiteY181" fmla="*/ 1144520 h 1778387"/>
                <a:gd name="connsiteX182" fmla="*/ 476974 w 1933636"/>
                <a:gd name="connsiteY182" fmla="*/ 1167794 h 1778387"/>
                <a:gd name="connsiteX183" fmla="*/ 459176 w 1933636"/>
                <a:gd name="connsiteY183" fmla="*/ 1185591 h 1778387"/>
                <a:gd name="connsiteX184" fmla="*/ 448224 w 1933636"/>
                <a:gd name="connsiteY184" fmla="*/ 1192436 h 1778387"/>
                <a:gd name="connsiteX185" fmla="*/ 359236 w 1933636"/>
                <a:gd name="connsiteY185" fmla="*/ 1192436 h 1778387"/>
                <a:gd name="connsiteX186" fmla="*/ 348284 w 1933636"/>
                <a:gd name="connsiteY186" fmla="*/ 1208865 h 1778387"/>
                <a:gd name="connsiteX187" fmla="*/ 318165 w 1933636"/>
                <a:gd name="connsiteY187" fmla="*/ 1238984 h 1778387"/>
                <a:gd name="connsiteX188" fmla="*/ 283939 w 1933636"/>
                <a:gd name="connsiteY188" fmla="*/ 1262258 h 1778387"/>
                <a:gd name="connsiteX189" fmla="*/ 266141 w 1933636"/>
                <a:gd name="connsiteY189" fmla="*/ 1267734 h 1778387"/>
                <a:gd name="connsiteX190" fmla="*/ 248344 w 1933636"/>
                <a:gd name="connsiteY190" fmla="*/ 1267734 h 1778387"/>
                <a:gd name="connsiteX191" fmla="*/ 230546 w 1933636"/>
                <a:gd name="connsiteY191" fmla="*/ 1280055 h 1778387"/>
                <a:gd name="connsiteX192" fmla="*/ 212748 w 1933636"/>
                <a:gd name="connsiteY192" fmla="*/ 1291008 h 1778387"/>
                <a:gd name="connsiteX193" fmla="*/ 201796 w 1933636"/>
                <a:gd name="connsiteY193" fmla="*/ 1315650 h 1778387"/>
                <a:gd name="connsiteX194" fmla="*/ 197602 w 1933636"/>
                <a:gd name="connsiteY194" fmla="*/ 1337551 h 1778387"/>
                <a:gd name="connsiteX195" fmla="*/ 180975 w 1933636"/>
                <a:gd name="connsiteY195" fmla="*/ 1310532 h 1778387"/>
                <a:gd name="connsiteX196" fmla="*/ 154777 w 1933636"/>
                <a:gd name="connsiteY196" fmla="*/ 1288364 h 1778387"/>
                <a:gd name="connsiteX197" fmla="*/ 150019 w 1933636"/>
                <a:gd name="connsiteY197" fmla="*/ 1284338 h 1778387"/>
                <a:gd name="connsiteX198" fmla="*/ 142580 w 1933636"/>
                <a:gd name="connsiteY198" fmla="*/ 1282943 h 1778387"/>
                <a:gd name="connsiteX199" fmla="*/ 111919 w 1933636"/>
                <a:gd name="connsiteY199" fmla="*/ 1277194 h 1778387"/>
                <a:gd name="connsiteX200" fmla="*/ 42863 w 1933636"/>
                <a:gd name="connsiteY200" fmla="*/ 1270050 h 1778387"/>
                <a:gd name="connsiteX201" fmla="*/ 35719 w 1933636"/>
                <a:gd name="connsiteY201" fmla="*/ 1255763 h 1778387"/>
                <a:gd name="connsiteX202" fmla="*/ 21432 w 1933636"/>
                <a:gd name="connsiteY202" fmla="*/ 1239094 h 1778387"/>
                <a:gd name="connsiteX203" fmla="*/ 0 w 1933636"/>
                <a:gd name="connsiteY203" fmla="*/ 1215282 h 1778387"/>
                <a:gd name="connsiteX204" fmla="*/ 0 w 1933636"/>
                <a:gd name="connsiteY204" fmla="*/ 1181944 h 1778387"/>
                <a:gd name="connsiteX205" fmla="*/ 6875 w 1933636"/>
                <a:gd name="connsiteY205" fmla="*/ 1176319 h 1778387"/>
                <a:gd name="connsiteX206" fmla="*/ 22561 w 1933636"/>
                <a:gd name="connsiteY206" fmla="*/ 1163486 h 1778387"/>
                <a:gd name="connsiteX207" fmla="*/ 26194 w 1933636"/>
                <a:gd name="connsiteY207" fmla="*/ 1160513 h 1778387"/>
                <a:gd name="connsiteX208" fmla="*/ 27819 w 1933636"/>
                <a:gd name="connsiteY208" fmla="*/ 1161149 h 1778387"/>
                <a:gd name="connsiteX209" fmla="*/ 80963 w 1933636"/>
                <a:gd name="connsiteY209" fmla="*/ 1181944 h 1778387"/>
                <a:gd name="connsiteX210" fmla="*/ 89655 w 1933636"/>
                <a:gd name="connsiteY210" fmla="*/ 1171803 h 1778387"/>
                <a:gd name="connsiteX211" fmla="*/ 95250 w 1933636"/>
                <a:gd name="connsiteY211" fmla="*/ 1165275 h 1778387"/>
                <a:gd name="connsiteX212" fmla="*/ 101948 w 1933636"/>
                <a:gd name="connsiteY212" fmla="*/ 1162261 h 1778387"/>
                <a:gd name="connsiteX213" fmla="*/ 142875 w 1933636"/>
                <a:gd name="connsiteY213" fmla="*/ 1143844 h 1778387"/>
                <a:gd name="connsiteX214" fmla="*/ 149479 w 1933636"/>
                <a:gd name="connsiteY214" fmla="*/ 1139882 h 1778387"/>
                <a:gd name="connsiteX215" fmla="*/ 166688 w 1933636"/>
                <a:gd name="connsiteY215" fmla="*/ 1129557 h 1778387"/>
                <a:gd name="connsiteX216" fmla="*/ 174902 w 1933636"/>
                <a:gd name="connsiteY216" fmla="*/ 1127914 h 1778387"/>
                <a:gd name="connsiteX217" fmla="*/ 214313 w 1933636"/>
                <a:gd name="connsiteY217" fmla="*/ 1120032 h 1778387"/>
                <a:gd name="connsiteX218" fmla="*/ 209990 w 1933636"/>
                <a:gd name="connsiteY218" fmla="*/ 1104179 h 1778387"/>
                <a:gd name="connsiteX219" fmla="*/ 207169 w 1933636"/>
                <a:gd name="connsiteY219" fmla="*/ 1093838 h 1778387"/>
                <a:gd name="connsiteX220" fmla="*/ 180975 w 1933636"/>
                <a:gd name="connsiteY220" fmla="*/ 1070025 h 1778387"/>
                <a:gd name="connsiteX221" fmla="*/ 166688 w 1933636"/>
                <a:gd name="connsiteY221" fmla="*/ 1034307 h 1778387"/>
                <a:gd name="connsiteX222" fmla="*/ 152400 w 1933636"/>
                <a:gd name="connsiteY222" fmla="*/ 998588 h 1778387"/>
                <a:gd name="connsiteX223" fmla="*/ 150019 w 1933636"/>
                <a:gd name="connsiteY223" fmla="*/ 962869 h 1778387"/>
                <a:gd name="connsiteX224" fmla="*/ 176213 w 1933636"/>
                <a:gd name="connsiteY224" fmla="*/ 915244 h 1778387"/>
                <a:gd name="connsiteX225" fmla="*/ 195263 w 1933636"/>
                <a:gd name="connsiteY225" fmla="*/ 889050 h 1778387"/>
                <a:gd name="connsiteX226" fmla="*/ 212492 w 1933636"/>
                <a:gd name="connsiteY226" fmla="*/ 887268 h 1778387"/>
                <a:gd name="connsiteX227" fmla="*/ 213731 w 1933636"/>
                <a:gd name="connsiteY227" fmla="*/ 887140 h 1778387"/>
                <a:gd name="connsiteX228" fmla="*/ 264319 w 1933636"/>
                <a:gd name="connsiteY228" fmla="*/ 881907 h 1778387"/>
                <a:gd name="connsiteX229" fmla="*/ 275657 w 1933636"/>
                <a:gd name="connsiteY229" fmla="*/ 887140 h 1778387"/>
                <a:gd name="connsiteX230" fmla="*/ 295275 w 1933636"/>
                <a:gd name="connsiteY230" fmla="*/ 896194 h 1778387"/>
                <a:gd name="connsiteX231" fmla="*/ 300038 w 1933636"/>
                <a:gd name="connsiteY231" fmla="*/ 917625 h 1778387"/>
                <a:gd name="connsiteX232" fmla="*/ 297657 w 1933636"/>
                <a:gd name="connsiteY232" fmla="*/ 958107 h 1778387"/>
                <a:gd name="connsiteX233" fmla="*/ 303288 w 1933636"/>
                <a:gd name="connsiteY233" fmla="*/ 960453 h 1778387"/>
                <a:gd name="connsiteX234" fmla="*/ 324479 w 1933636"/>
                <a:gd name="connsiteY234" fmla="*/ 969282 h 1778387"/>
                <a:gd name="connsiteX235" fmla="*/ 326232 w 1933636"/>
                <a:gd name="connsiteY235" fmla="*/ 970013 h 1778387"/>
                <a:gd name="connsiteX236" fmla="*/ 327401 w 1933636"/>
                <a:gd name="connsiteY236" fmla="*/ 969282 h 1778387"/>
                <a:gd name="connsiteX237" fmla="*/ 339204 w 1933636"/>
                <a:gd name="connsiteY237" fmla="*/ 961906 h 1778387"/>
                <a:gd name="connsiteX238" fmla="*/ 345282 w 1933636"/>
                <a:gd name="connsiteY238" fmla="*/ 958107 h 1778387"/>
                <a:gd name="connsiteX239" fmla="*/ 348611 w 1933636"/>
                <a:gd name="connsiteY239" fmla="*/ 953946 h 1778387"/>
                <a:gd name="connsiteX240" fmla="*/ 373857 w 1933636"/>
                <a:gd name="connsiteY240" fmla="*/ 922388 h 1778387"/>
                <a:gd name="connsiteX241" fmla="*/ 392907 w 1933636"/>
                <a:gd name="connsiteY241" fmla="*/ 893813 h 1778387"/>
                <a:gd name="connsiteX242" fmla="*/ 388246 w 1933636"/>
                <a:gd name="connsiteY242" fmla="*/ 856528 h 1778387"/>
                <a:gd name="connsiteX243" fmla="*/ 388144 w 1933636"/>
                <a:gd name="connsiteY243" fmla="*/ 855713 h 1778387"/>
                <a:gd name="connsiteX244" fmla="*/ 368541 w 1933636"/>
                <a:gd name="connsiteY244" fmla="*/ 841990 h 1778387"/>
                <a:gd name="connsiteX245" fmla="*/ 364332 w 1933636"/>
                <a:gd name="connsiteY245" fmla="*/ 839044 h 1778387"/>
                <a:gd name="connsiteX246" fmla="*/ 359174 w 1933636"/>
                <a:gd name="connsiteY246" fmla="*/ 833886 h 1778387"/>
                <a:gd name="connsiteX247" fmla="*/ 335757 w 1933636"/>
                <a:gd name="connsiteY247" fmla="*/ 810469 h 1778387"/>
                <a:gd name="connsiteX248" fmla="*/ 326232 w 1933636"/>
                <a:gd name="connsiteY248" fmla="*/ 793800 h 1778387"/>
                <a:gd name="connsiteX249" fmla="*/ 314679 w 1933636"/>
                <a:gd name="connsiteY249" fmla="*/ 787004 h 1778387"/>
                <a:gd name="connsiteX250" fmla="*/ 285750 w 1933636"/>
                <a:gd name="connsiteY250" fmla="*/ 769988 h 1778387"/>
                <a:gd name="connsiteX251" fmla="*/ 274995 w 1933636"/>
                <a:gd name="connsiteY251" fmla="*/ 757081 h 1778387"/>
                <a:gd name="connsiteX252" fmla="*/ 273844 w 1933636"/>
                <a:gd name="connsiteY252" fmla="*/ 755700 h 1778387"/>
                <a:gd name="connsiteX253" fmla="*/ 257175 w 1933636"/>
                <a:gd name="connsiteY253" fmla="*/ 746175 h 1778387"/>
                <a:gd name="connsiteX254" fmla="*/ 248344 w 1933636"/>
                <a:gd name="connsiteY254" fmla="*/ 733811 h 1778387"/>
                <a:gd name="connsiteX255" fmla="*/ 245269 w 1933636"/>
                <a:gd name="connsiteY255" fmla="*/ 729507 h 1778387"/>
                <a:gd name="connsiteX256" fmla="*/ 245269 w 1933636"/>
                <a:gd name="connsiteY256" fmla="*/ 691407 h 1778387"/>
                <a:gd name="connsiteX257" fmla="*/ 237297 w 1933636"/>
                <a:gd name="connsiteY257" fmla="*/ 675463 h 1778387"/>
                <a:gd name="connsiteX258" fmla="*/ 235744 w 1933636"/>
                <a:gd name="connsiteY258" fmla="*/ 672357 h 1778387"/>
                <a:gd name="connsiteX259" fmla="*/ 230720 w 1933636"/>
                <a:gd name="connsiteY259" fmla="*/ 669616 h 1778387"/>
                <a:gd name="connsiteX260" fmla="*/ 230295 w 1933636"/>
                <a:gd name="connsiteY260" fmla="*/ 669385 h 1778387"/>
                <a:gd name="connsiteX261" fmla="*/ 210301 w 1933636"/>
                <a:gd name="connsiteY261" fmla="*/ 658478 h 1778387"/>
                <a:gd name="connsiteX262" fmla="*/ 209550 w 1933636"/>
                <a:gd name="connsiteY262" fmla="*/ 658069 h 1778387"/>
                <a:gd name="connsiteX263" fmla="*/ 207846 w 1933636"/>
                <a:gd name="connsiteY263" fmla="*/ 652954 h 1778387"/>
                <a:gd name="connsiteX264" fmla="*/ 207081 w 1933636"/>
                <a:gd name="connsiteY264" fmla="*/ 650661 h 1778387"/>
                <a:gd name="connsiteX265" fmla="*/ 202407 w 1933636"/>
                <a:gd name="connsiteY265" fmla="*/ 636638 h 1778387"/>
                <a:gd name="connsiteX266" fmla="*/ 202407 w 1933636"/>
                <a:gd name="connsiteY266" fmla="*/ 626123 h 1778387"/>
                <a:gd name="connsiteX267" fmla="*/ 202407 w 1933636"/>
                <a:gd name="connsiteY267" fmla="*/ 612825 h 1778387"/>
                <a:gd name="connsiteX268" fmla="*/ 201796 w 1933636"/>
                <a:gd name="connsiteY268" fmla="*/ 608854 h 1778387"/>
                <a:gd name="connsiteX269" fmla="*/ 197644 w 1933636"/>
                <a:gd name="connsiteY269" fmla="*/ 581869 h 1778387"/>
                <a:gd name="connsiteX270" fmla="*/ 200025 w 1933636"/>
                <a:gd name="connsiteY270" fmla="*/ 543769 h 1778387"/>
                <a:gd name="connsiteX271" fmla="*/ 206599 w 1933636"/>
                <a:gd name="connsiteY271" fmla="*/ 510904 h 1778387"/>
                <a:gd name="connsiteX272" fmla="*/ 207169 w 1933636"/>
                <a:gd name="connsiteY272" fmla="*/ 508050 h 1778387"/>
                <a:gd name="connsiteX273" fmla="*/ 210418 w 1933636"/>
                <a:gd name="connsiteY273" fmla="*/ 491805 h 1778387"/>
                <a:gd name="connsiteX274" fmla="*/ 214313 w 1933636"/>
                <a:gd name="connsiteY274" fmla="*/ 472332 h 1778387"/>
                <a:gd name="connsiteX275" fmla="*/ 232820 w 1933636"/>
                <a:gd name="connsiteY275" fmla="*/ 462366 h 1778387"/>
                <a:gd name="connsiteX276" fmla="*/ 270784 w 1933636"/>
                <a:gd name="connsiteY276" fmla="*/ 441924 h 1778387"/>
                <a:gd name="connsiteX277" fmla="*/ 289415 w 1933636"/>
                <a:gd name="connsiteY277" fmla="*/ 446308 h 1778387"/>
                <a:gd name="connsiteX278" fmla="*/ 307212 w 1933636"/>
                <a:gd name="connsiteY278" fmla="*/ 440832 h 1778387"/>
                <a:gd name="connsiteX279" fmla="*/ 312689 w 1933636"/>
                <a:gd name="connsiteY279" fmla="*/ 446308 h 1778387"/>
                <a:gd name="connsiteX280" fmla="*/ 318165 w 1933636"/>
                <a:gd name="connsiteY280" fmla="*/ 446308 h 1778387"/>
                <a:gd name="connsiteX281" fmla="*/ 318165 w 1933636"/>
                <a:gd name="connsiteY281" fmla="*/ 451784 h 1778387"/>
                <a:gd name="connsiteX282" fmla="*/ 318165 w 1933636"/>
                <a:gd name="connsiteY282" fmla="*/ 457260 h 1778387"/>
                <a:gd name="connsiteX283" fmla="*/ 318165 w 1933636"/>
                <a:gd name="connsiteY283" fmla="*/ 475058 h 1778387"/>
                <a:gd name="connsiteX284" fmla="*/ 325010 w 1933636"/>
                <a:gd name="connsiteY284" fmla="*/ 487379 h 1778387"/>
                <a:gd name="connsiteX285" fmla="*/ 348284 w 1933636"/>
                <a:gd name="connsiteY285" fmla="*/ 475058 h 1778387"/>
                <a:gd name="connsiteX286" fmla="*/ 371557 w 1933636"/>
                <a:gd name="connsiteY286" fmla="*/ 469582 h 1778387"/>
                <a:gd name="connsiteX287" fmla="*/ 383879 w 1933636"/>
                <a:gd name="connsiteY287" fmla="*/ 475058 h 1778387"/>
                <a:gd name="connsiteX288" fmla="*/ 394831 w 1933636"/>
                <a:gd name="connsiteY288" fmla="*/ 505177 h 1778387"/>
                <a:gd name="connsiteX289" fmla="*/ 383879 w 1933636"/>
                <a:gd name="connsiteY289" fmla="*/ 528451 h 1778387"/>
                <a:gd name="connsiteX290" fmla="*/ 383879 w 1933636"/>
                <a:gd name="connsiteY290" fmla="*/ 564046 h 1778387"/>
                <a:gd name="connsiteX291" fmla="*/ 394831 w 1933636"/>
                <a:gd name="connsiteY291" fmla="*/ 574998 h 1778387"/>
                <a:gd name="connsiteX292" fmla="*/ 400307 w 1933636"/>
                <a:gd name="connsiteY292" fmla="*/ 581843 h 1778387"/>
                <a:gd name="connsiteX293" fmla="*/ 412629 w 1933636"/>
                <a:gd name="connsiteY293" fmla="*/ 598272 h 1778387"/>
                <a:gd name="connsiteX294" fmla="*/ 424950 w 1933636"/>
                <a:gd name="connsiteY294" fmla="*/ 610593 h 1778387"/>
                <a:gd name="connsiteX295" fmla="*/ 424950 w 1933636"/>
                <a:gd name="connsiteY295" fmla="*/ 605117 h 1778387"/>
                <a:gd name="connsiteX296" fmla="*/ 453700 w 1933636"/>
                <a:gd name="connsiteY296" fmla="*/ 628391 h 1778387"/>
                <a:gd name="connsiteX297" fmla="*/ 471498 w 1933636"/>
                <a:gd name="connsiteY297" fmla="*/ 628391 h 1778387"/>
                <a:gd name="connsiteX298" fmla="*/ 471498 w 1933636"/>
                <a:gd name="connsiteY298" fmla="*/ 616069 h 1778387"/>
                <a:gd name="connsiteX299" fmla="*/ 476974 w 1933636"/>
                <a:gd name="connsiteY299" fmla="*/ 610593 h 1778387"/>
                <a:gd name="connsiteX300" fmla="*/ 494771 w 1933636"/>
                <a:gd name="connsiteY300" fmla="*/ 598272 h 1778387"/>
                <a:gd name="connsiteX301" fmla="*/ 512569 w 1933636"/>
                <a:gd name="connsiteY301" fmla="*/ 592796 h 1778387"/>
                <a:gd name="connsiteX302" fmla="*/ 523521 w 1933636"/>
                <a:gd name="connsiteY302" fmla="*/ 592796 h 1778387"/>
                <a:gd name="connsiteX303" fmla="*/ 541319 w 1933636"/>
                <a:gd name="connsiteY303" fmla="*/ 605117 h 1778387"/>
                <a:gd name="connsiteX304" fmla="*/ 548164 w 1933636"/>
                <a:gd name="connsiteY304" fmla="*/ 610593 h 1778387"/>
                <a:gd name="connsiteX305" fmla="*/ 565962 w 1933636"/>
                <a:gd name="connsiteY305" fmla="*/ 610593 h 1778387"/>
                <a:gd name="connsiteX306" fmla="*/ 565962 w 1933636"/>
                <a:gd name="connsiteY306" fmla="*/ 587319 h 1778387"/>
                <a:gd name="connsiteX307" fmla="*/ 565962 w 1933636"/>
                <a:gd name="connsiteY307" fmla="*/ 564046 h 1778387"/>
                <a:gd name="connsiteX308" fmla="*/ 571438 w 1933636"/>
                <a:gd name="connsiteY308" fmla="*/ 557200 h 1778387"/>
                <a:gd name="connsiteX309" fmla="*/ 576914 w 1933636"/>
                <a:gd name="connsiteY309" fmla="*/ 551724 h 1778387"/>
                <a:gd name="connsiteX310" fmla="*/ 582390 w 1933636"/>
                <a:gd name="connsiteY310" fmla="*/ 551724 h 1778387"/>
                <a:gd name="connsiteX311" fmla="*/ 589235 w 1933636"/>
                <a:gd name="connsiteY311" fmla="*/ 557200 h 1778387"/>
                <a:gd name="connsiteX312" fmla="*/ 594712 w 1933636"/>
                <a:gd name="connsiteY312" fmla="*/ 564046 h 1778387"/>
                <a:gd name="connsiteX313" fmla="*/ 600188 w 1933636"/>
                <a:gd name="connsiteY313" fmla="*/ 569522 h 1778387"/>
                <a:gd name="connsiteX314" fmla="*/ 612509 w 1933636"/>
                <a:gd name="connsiteY314" fmla="*/ 574998 h 1778387"/>
                <a:gd name="connsiteX315" fmla="*/ 617985 w 1933636"/>
                <a:gd name="connsiteY315" fmla="*/ 574998 h 1778387"/>
                <a:gd name="connsiteX316" fmla="*/ 630307 w 1933636"/>
                <a:gd name="connsiteY316" fmla="*/ 574998 h 1778387"/>
                <a:gd name="connsiteX317" fmla="*/ 653580 w 1933636"/>
                <a:gd name="connsiteY317" fmla="*/ 581843 h 1778387"/>
                <a:gd name="connsiteX318" fmla="*/ 648104 w 1933636"/>
                <a:gd name="connsiteY318" fmla="*/ 605117 h 1778387"/>
                <a:gd name="connsiteX319" fmla="*/ 664533 w 1933636"/>
                <a:gd name="connsiteY319" fmla="*/ 610593 h 1778387"/>
                <a:gd name="connsiteX320" fmla="*/ 676854 w 1933636"/>
                <a:gd name="connsiteY320" fmla="*/ 605117 h 1778387"/>
                <a:gd name="connsiteX321" fmla="*/ 689176 w 1933636"/>
                <a:gd name="connsiteY321" fmla="*/ 592796 h 1778387"/>
                <a:gd name="connsiteX322" fmla="*/ 694652 w 1933636"/>
                <a:gd name="connsiteY322" fmla="*/ 574998 h 1778387"/>
                <a:gd name="connsiteX323" fmla="*/ 689176 w 1933636"/>
                <a:gd name="connsiteY323" fmla="*/ 557200 h 1778387"/>
                <a:gd name="connsiteX324" fmla="*/ 664533 w 1933636"/>
                <a:gd name="connsiteY324" fmla="*/ 540772 h 1778387"/>
                <a:gd name="connsiteX325" fmla="*/ 648104 w 1933636"/>
                <a:gd name="connsiteY325" fmla="*/ 522974 h 1778387"/>
                <a:gd name="connsiteX326" fmla="*/ 648104 w 1933636"/>
                <a:gd name="connsiteY326" fmla="*/ 487379 h 1778387"/>
                <a:gd name="connsiteX327" fmla="*/ 653580 w 1933636"/>
                <a:gd name="connsiteY327" fmla="*/ 475058 h 1778387"/>
                <a:gd name="connsiteX328" fmla="*/ 671378 w 1933636"/>
                <a:gd name="connsiteY328" fmla="*/ 469582 h 1778387"/>
                <a:gd name="connsiteX329" fmla="*/ 689176 w 1933636"/>
                <a:gd name="connsiteY329" fmla="*/ 469582 h 1778387"/>
                <a:gd name="connsiteX330" fmla="*/ 705604 w 1933636"/>
                <a:gd name="connsiteY330" fmla="*/ 481903 h 1778387"/>
                <a:gd name="connsiteX331" fmla="*/ 730247 w 1933636"/>
                <a:gd name="connsiteY331" fmla="*/ 505177 h 1778387"/>
                <a:gd name="connsiteX332" fmla="*/ 753521 w 1933636"/>
                <a:gd name="connsiteY332" fmla="*/ 522974 h 1778387"/>
                <a:gd name="connsiteX333" fmla="*/ 787747 w 1933636"/>
                <a:gd name="connsiteY333" fmla="*/ 533927 h 1778387"/>
                <a:gd name="connsiteX334" fmla="*/ 817866 w 1933636"/>
                <a:gd name="connsiteY334" fmla="*/ 528451 h 1778387"/>
                <a:gd name="connsiteX335" fmla="*/ 841140 w 1933636"/>
                <a:gd name="connsiteY335" fmla="*/ 522974 h 1778387"/>
                <a:gd name="connsiteX336" fmla="*/ 853461 w 1933636"/>
                <a:gd name="connsiteY336" fmla="*/ 510653 h 1778387"/>
                <a:gd name="connsiteX337" fmla="*/ 853461 w 1933636"/>
                <a:gd name="connsiteY337" fmla="*/ 487379 h 1778387"/>
                <a:gd name="connsiteX338" fmla="*/ 853461 w 1933636"/>
                <a:gd name="connsiteY338" fmla="*/ 475058 h 1778387"/>
                <a:gd name="connsiteX339" fmla="*/ 841140 w 1933636"/>
                <a:gd name="connsiteY339" fmla="*/ 457260 h 1778387"/>
                <a:gd name="connsiteX340" fmla="*/ 830187 w 1933636"/>
                <a:gd name="connsiteY340" fmla="*/ 440832 h 1778387"/>
                <a:gd name="connsiteX341" fmla="*/ 817866 w 1933636"/>
                <a:gd name="connsiteY341" fmla="*/ 423034 h 1778387"/>
                <a:gd name="connsiteX342" fmla="*/ 794592 w 1933636"/>
                <a:gd name="connsiteY342" fmla="*/ 392915 h 1778387"/>
                <a:gd name="connsiteX343" fmla="*/ 794592 w 1933636"/>
                <a:gd name="connsiteY343" fmla="*/ 381963 h 1778387"/>
                <a:gd name="connsiteX344" fmla="*/ 805544 w 1933636"/>
                <a:gd name="connsiteY344" fmla="*/ 381963 h 1778387"/>
                <a:gd name="connsiteX345" fmla="*/ 830187 w 1933636"/>
                <a:gd name="connsiteY345" fmla="*/ 381963 h 1778387"/>
                <a:gd name="connsiteX346" fmla="*/ 835663 w 1933636"/>
                <a:gd name="connsiteY346" fmla="*/ 381963 h 1778387"/>
                <a:gd name="connsiteX347" fmla="*/ 853461 w 1933636"/>
                <a:gd name="connsiteY347" fmla="*/ 381963 h 1778387"/>
                <a:gd name="connsiteX348" fmla="*/ 858937 w 1933636"/>
                <a:gd name="connsiteY348" fmla="*/ 375118 h 1778387"/>
                <a:gd name="connsiteX349" fmla="*/ 864413 w 1933636"/>
                <a:gd name="connsiteY349" fmla="*/ 358689 h 1778387"/>
                <a:gd name="connsiteX350" fmla="*/ 864413 w 1933636"/>
                <a:gd name="connsiteY350" fmla="*/ 340892 h 1778387"/>
                <a:gd name="connsiteX351" fmla="*/ 853461 w 1933636"/>
                <a:gd name="connsiteY351" fmla="*/ 323094 h 1778387"/>
                <a:gd name="connsiteX352" fmla="*/ 858937 w 1933636"/>
                <a:gd name="connsiteY352" fmla="*/ 310773 h 1778387"/>
                <a:gd name="connsiteX353" fmla="*/ 864413 w 1933636"/>
                <a:gd name="connsiteY353" fmla="*/ 305297 h 1778387"/>
                <a:gd name="connsiteX354" fmla="*/ 871258 w 1933636"/>
                <a:gd name="connsiteY354" fmla="*/ 305297 h 1778387"/>
                <a:gd name="connsiteX355" fmla="*/ 887687 w 1933636"/>
                <a:gd name="connsiteY355" fmla="*/ 305297 h 1778387"/>
                <a:gd name="connsiteX356" fmla="*/ 923282 w 1933636"/>
                <a:gd name="connsiteY356" fmla="*/ 305297 h 1778387"/>
                <a:gd name="connsiteX357" fmla="*/ 941080 w 1933636"/>
                <a:gd name="connsiteY357" fmla="*/ 292975 h 1778387"/>
                <a:gd name="connsiteX358" fmla="*/ 953401 w 1933636"/>
                <a:gd name="connsiteY358" fmla="*/ 287499 h 1778387"/>
                <a:gd name="connsiteX359" fmla="*/ 953401 w 1933636"/>
                <a:gd name="connsiteY359" fmla="*/ 240952 h 1778387"/>
                <a:gd name="connsiteX360" fmla="*/ 946556 w 1933636"/>
                <a:gd name="connsiteY360" fmla="*/ 228630 h 1778387"/>
                <a:gd name="connsiteX361" fmla="*/ 941080 w 1933636"/>
                <a:gd name="connsiteY361" fmla="*/ 217678 h 1778387"/>
                <a:gd name="connsiteX362" fmla="*/ 928758 w 1933636"/>
                <a:gd name="connsiteY362" fmla="*/ 210833 h 1778387"/>
                <a:gd name="connsiteX363" fmla="*/ 941080 w 1933636"/>
                <a:gd name="connsiteY363" fmla="*/ 199880 h 1778387"/>
                <a:gd name="connsiteX364" fmla="*/ 953401 w 1933636"/>
                <a:gd name="connsiteY364" fmla="*/ 169761 h 1778387"/>
                <a:gd name="connsiteX365" fmla="*/ 953401 w 1933636"/>
                <a:gd name="connsiteY365" fmla="*/ 158809 h 1778387"/>
                <a:gd name="connsiteX366" fmla="*/ 946556 w 1933636"/>
                <a:gd name="connsiteY366" fmla="*/ 151964 h 1778387"/>
                <a:gd name="connsiteX367" fmla="*/ 946556 w 1933636"/>
                <a:gd name="connsiteY367" fmla="*/ 135535 h 1778387"/>
                <a:gd name="connsiteX368" fmla="*/ 928758 w 1933636"/>
                <a:gd name="connsiteY368" fmla="*/ 87619 h 1778387"/>
                <a:gd name="connsiteX369" fmla="*/ 928758 w 1933636"/>
                <a:gd name="connsiteY369" fmla="*/ 82143 h 1778387"/>
                <a:gd name="connsiteX370" fmla="*/ 923282 w 1933636"/>
                <a:gd name="connsiteY370" fmla="*/ 69821 h 1778387"/>
                <a:gd name="connsiteX371" fmla="*/ 928758 w 1933636"/>
                <a:gd name="connsiteY371" fmla="*/ 58869 h 1778387"/>
                <a:gd name="connsiteX372" fmla="*/ 958877 w 1933636"/>
                <a:gd name="connsiteY372" fmla="*/ 53393 h 1778387"/>
                <a:gd name="connsiteX373" fmla="*/ 1005425 w 1933636"/>
                <a:gd name="connsiteY373" fmla="*/ 53393 h 1778387"/>
                <a:gd name="connsiteX374" fmla="*/ 1035544 w 1933636"/>
                <a:gd name="connsiteY374" fmla="*/ 46547 h 1778387"/>
                <a:gd name="connsiteX375" fmla="*/ 1058817 w 1933636"/>
                <a:gd name="connsiteY375" fmla="*/ 23274 h 177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</a:cxnLst>
              <a:rect l="l" t="t" r="r" b="b"/>
              <a:pathLst>
                <a:path w="1933636" h="1778387">
                  <a:moveTo>
                    <a:pt x="1087567" y="0"/>
                  </a:moveTo>
                  <a:lnTo>
                    <a:pt x="1199829" y="0"/>
                  </a:lnTo>
                  <a:lnTo>
                    <a:pt x="1210781" y="17797"/>
                  </a:lnTo>
                  <a:lnTo>
                    <a:pt x="1210781" y="53393"/>
                  </a:lnTo>
                  <a:lnTo>
                    <a:pt x="1228579" y="69821"/>
                  </a:lnTo>
                  <a:lnTo>
                    <a:pt x="1264174" y="99940"/>
                  </a:lnTo>
                  <a:lnTo>
                    <a:pt x="1281972" y="117738"/>
                  </a:lnTo>
                  <a:lnTo>
                    <a:pt x="1299769" y="135535"/>
                  </a:lnTo>
                  <a:lnTo>
                    <a:pt x="1323043" y="158809"/>
                  </a:lnTo>
                  <a:lnTo>
                    <a:pt x="1323043" y="187559"/>
                  </a:lnTo>
                  <a:lnTo>
                    <a:pt x="1340840" y="223154"/>
                  </a:lnTo>
                  <a:lnTo>
                    <a:pt x="1369590" y="223154"/>
                  </a:lnTo>
                  <a:lnTo>
                    <a:pt x="1405185" y="258749"/>
                  </a:lnTo>
                  <a:lnTo>
                    <a:pt x="1446257" y="282023"/>
                  </a:lnTo>
                  <a:lnTo>
                    <a:pt x="1475007" y="292975"/>
                  </a:lnTo>
                  <a:lnTo>
                    <a:pt x="1528399" y="323094"/>
                  </a:lnTo>
                  <a:lnTo>
                    <a:pt x="1533876" y="340892"/>
                  </a:lnTo>
                  <a:lnTo>
                    <a:pt x="1533876" y="358689"/>
                  </a:lnTo>
                  <a:lnTo>
                    <a:pt x="1528399" y="381963"/>
                  </a:lnTo>
                  <a:lnTo>
                    <a:pt x="1510602" y="381963"/>
                  </a:lnTo>
                  <a:lnTo>
                    <a:pt x="1492804" y="381963"/>
                  </a:lnTo>
                  <a:lnTo>
                    <a:pt x="1475007" y="387439"/>
                  </a:lnTo>
                  <a:lnTo>
                    <a:pt x="1475007" y="399761"/>
                  </a:lnTo>
                  <a:lnTo>
                    <a:pt x="1475007" y="416189"/>
                  </a:lnTo>
                  <a:lnTo>
                    <a:pt x="1481852" y="428510"/>
                  </a:lnTo>
                  <a:lnTo>
                    <a:pt x="1505126" y="446308"/>
                  </a:lnTo>
                  <a:lnTo>
                    <a:pt x="1528399" y="469582"/>
                  </a:lnTo>
                  <a:lnTo>
                    <a:pt x="1557149" y="487379"/>
                  </a:lnTo>
                  <a:lnTo>
                    <a:pt x="1574947" y="510653"/>
                  </a:lnTo>
                  <a:lnTo>
                    <a:pt x="1574947" y="533927"/>
                  </a:lnTo>
                  <a:lnTo>
                    <a:pt x="1605066" y="551724"/>
                  </a:lnTo>
                  <a:lnTo>
                    <a:pt x="1628340" y="557200"/>
                  </a:lnTo>
                  <a:lnTo>
                    <a:pt x="1646137" y="564046"/>
                  </a:lnTo>
                  <a:lnTo>
                    <a:pt x="1657089" y="592796"/>
                  </a:lnTo>
                  <a:lnTo>
                    <a:pt x="1657089" y="616069"/>
                  </a:lnTo>
                  <a:lnTo>
                    <a:pt x="1657089" y="646188"/>
                  </a:lnTo>
                  <a:lnTo>
                    <a:pt x="1680363" y="674938"/>
                  </a:lnTo>
                  <a:lnTo>
                    <a:pt x="1698161" y="705057"/>
                  </a:lnTo>
                  <a:lnTo>
                    <a:pt x="1715958" y="733807"/>
                  </a:lnTo>
                  <a:lnTo>
                    <a:pt x="1746077" y="798152"/>
                  </a:lnTo>
                  <a:lnTo>
                    <a:pt x="1780303" y="869342"/>
                  </a:lnTo>
                  <a:lnTo>
                    <a:pt x="1803577" y="903568"/>
                  </a:lnTo>
                  <a:lnTo>
                    <a:pt x="1803577" y="939164"/>
                  </a:lnTo>
                  <a:lnTo>
                    <a:pt x="1803577" y="969282"/>
                  </a:lnTo>
                  <a:lnTo>
                    <a:pt x="1803577" y="1003509"/>
                  </a:lnTo>
                  <a:lnTo>
                    <a:pt x="1803577" y="1026782"/>
                  </a:lnTo>
                  <a:lnTo>
                    <a:pt x="1810422" y="1039104"/>
                  </a:lnTo>
                  <a:lnTo>
                    <a:pt x="1821375" y="1051425"/>
                  </a:lnTo>
                  <a:lnTo>
                    <a:pt x="1839172" y="1067854"/>
                  </a:lnTo>
                  <a:lnTo>
                    <a:pt x="1862446" y="1092496"/>
                  </a:lnTo>
                  <a:lnTo>
                    <a:pt x="1910363" y="1197913"/>
                  </a:lnTo>
                  <a:lnTo>
                    <a:pt x="1928160" y="1226663"/>
                  </a:lnTo>
                  <a:lnTo>
                    <a:pt x="1910363" y="1244460"/>
                  </a:lnTo>
                  <a:lnTo>
                    <a:pt x="1887089" y="1256782"/>
                  </a:lnTo>
                  <a:lnTo>
                    <a:pt x="1892565" y="1274579"/>
                  </a:lnTo>
                  <a:lnTo>
                    <a:pt x="1892565" y="1280055"/>
                  </a:lnTo>
                  <a:lnTo>
                    <a:pt x="1898041" y="1285531"/>
                  </a:lnTo>
                  <a:lnTo>
                    <a:pt x="1915839" y="1297853"/>
                  </a:lnTo>
                  <a:lnTo>
                    <a:pt x="1928160" y="1303329"/>
                  </a:lnTo>
                  <a:lnTo>
                    <a:pt x="1928160" y="1308805"/>
                  </a:lnTo>
                  <a:lnTo>
                    <a:pt x="1921315" y="1326603"/>
                  </a:lnTo>
                  <a:lnTo>
                    <a:pt x="1898041" y="1344400"/>
                  </a:lnTo>
                  <a:lnTo>
                    <a:pt x="1910363" y="1362198"/>
                  </a:lnTo>
                  <a:lnTo>
                    <a:pt x="1921315" y="1373150"/>
                  </a:lnTo>
                  <a:lnTo>
                    <a:pt x="1928160" y="1390948"/>
                  </a:lnTo>
                  <a:lnTo>
                    <a:pt x="1928160" y="1415591"/>
                  </a:lnTo>
                  <a:lnTo>
                    <a:pt x="1928160" y="1426543"/>
                  </a:lnTo>
                  <a:lnTo>
                    <a:pt x="1915839" y="1426543"/>
                  </a:lnTo>
                  <a:lnTo>
                    <a:pt x="1898041" y="1426543"/>
                  </a:lnTo>
                  <a:lnTo>
                    <a:pt x="1887089" y="1408745"/>
                  </a:lnTo>
                  <a:lnTo>
                    <a:pt x="1869291" y="1362198"/>
                  </a:lnTo>
                  <a:lnTo>
                    <a:pt x="1851494" y="1362198"/>
                  </a:lnTo>
                  <a:lnTo>
                    <a:pt x="1844648" y="1379995"/>
                  </a:lnTo>
                  <a:lnTo>
                    <a:pt x="1815899" y="1390948"/>
                  </a:lnTo>
                  <a:lnTo>
                    <a:pt x="1815899" y="1397793"/>
                  </a:lnTo>
                  <a:lnTo>
                    <a:pt x="1815899" y="1403269"/>
                  </a:lnTo>
                  <a:lnTo>
                    <a:pt x="1815899" y="1415591"/>
                  </a:lnTo>
                  <a:lnTo>
                    <a:pt x="1828220" y="1432019"/>
                  </a:lnTo>
                  <a:lnTo>
                    <a:pt x="1839172" y="1444340"/>
                  </a:lnTo>
                  <a:lnTo>
                    <a:pt x="1862446" y="1462138"/>
                  </a:lnTo>
                  <a:lnTo>
                    <a:pt x="1862446" y="1479936"/>
                  </a:lnTo>
                  <a:lnTo>
                    <a:pt x="1856970" y="1497733"/>
                  </a:lnTo>
                  <a:lnTo>
                    <a:pt x="1844648" y="1508686"/>
                  </a:lnTo>
                  <a:lnTo>
                    <a:pt x="1833696" y="1526483"/>
                  </a:lnTo>
                  <a:lnTo>
                    <a:pt x="1833696" y="1538804"/>
                  </a:lnTo>
                  <a:lnTo>
                    <a:pt x="1844648" y="1555233"/>
                  </a:lnTo>
                  <a:lnTo>
                    <a:pt x="1869291" y="1573031"/>
                  </a:lnTo>
                  <a:lnTo>
                    <a:pt x="1928160" y="1620947"/>
                  </a:lnTo>
                  <a:lnTo>
                    <a:pt x="1933636" y="1631899"/>
                  </a:lnTo>
                  <a:lnTo>
                    <a:pt x="1933636" y="1655173"/>
                  </a:lnTo>
                  <a:lnTo>
                    <a:pt x="1933636" y="1685292"/>
                  </a:lnTo>
                  <a:lnTo>
                    <a:pt x="1933636" y="1714042"/>
                  </a:lnTo>
                  <a:lnTo>
                    <a:pt x="1921315" y="1714042"/>
                  </a:lnTo>
                  <a:lnTo>
                    <a:pt x="1880244" y="1726363"/>
                  </a:lnTo>
                  <a:lnTo>
                    <a:pt x="1869291" y="1744161"/>
                  </a:lnTo>
                  <a:lnTo>
                    <a:pt x="1869291" y="1755113"/>
                  </a:lnTo>
                  <a:lnTo>
                    <a:pt x="1869291" y="1772911"/>
                  </a:lnTo>
                  <a:lnTo>
                    <a:pt x="1844648" y="1778387"/>
                  </a:lnTo>
                  <a:lnTo>
                    <a:pt x="1839172" y="1772911"/>
                  </a:lnTo>
                  <a:lnTo>
                    <a:pt x="1839172" y="1755113"/>
                  </a:lnTo>
                  <a:lnTo>
                    <a:pt x="1828220" y="1726363"/>
                  </a:lnTo>
                  <a:lnTo>
                    <a:pt x="1815899" y="1708566"/>
                  </a:lnTo>
                  <a:lnTo>
                    <a:pt x="1803577" y="1685292"/>
                  </a:lnTo>
                  <a:lnTo>
                    <a:pt x="1792625" y="1672971"/>
                  </a:lnTo>
                  <a:lnTo>
                    <a:pt x="1774827" y="1667495"/>
                  </a:lnTo>
                  <a:lnTo>
                    <a:pt x="1757030" y="1667495"/>
                  </a:lnTo>
                  <a:lnTo>
                    <a:pt x="1739232" y="1662018"/>
                  </a:lnTo>
                  <a:lnTo>
                    <a:pt x="1705006" y="1637376"/>
                  </a:lnTo>
                  <a:lnTo>
                    <a:pt x="1680363" y="1620947"/>
                  </a:lnTo>
                  <a:lnTo>
                    <a:pt x="1663935" y="1596304"/>
                  </a:lnTo>
                  <a:lnTo>
                    <a:pt x="1651613" y="1567554"/>
                  </a:lnTo>
                  <a:lnTo>
                    <a:pt x="1639292" y="1531959"/>
                  </a:lnTo>
                  <a:lnTo>
                    <a:pt x="1633816" y="1426543"/>
                  </a:lnTo>
                  <a:lnTo>
                    <a:pt x="1605066" y="1432019"/>
                  </a:lnTo>
                  <a:lnTo>
                    <a:pt x="1587268" y="1444340"/>
                  </a:lnTo>
                  <a:lnTo>
                    <a:pt x="1574947" y="1449817"/>
                  </a:lnTo>
                  <a:lnTo>
                    <a:pt x="1551673" y="1449817"/>
                  </a:lnTo>
                  <a:lnTo>
                    <a:pt x="1528399" y="1444340"/>
                  </a:lnTo>
                  <a:lnTo>
                    <a:pt x="1510602" y="1426543"/>
                  </a:lnTo>
                  <a:lnTo>
                    <a:pt x="1498280" y="1421067"/>
                  </a:lnTo>
                  <a:lnTo>
                    <a:pt x="1481852" y="1421067"/>
                  </a:lnTo>
                  <a:lnTo>
                    <a:pt x="1464054" y="1421067"/>
                  </a:lnTo>
                  <a:lnTo>
                    <a:pt x="1451733" y="1426543"/>
                  </a:lnTo>
                  <a:lnTo>
                    <a:pt x="1446257" y="1438864"/>
                  </a:lnTo>
                  <a:lnTo>
                    <a:pt x="1446257" y="1462138"/>
                  </a:lnTo>
                  <a:lnTo>
                    <a:pt x="1446257" y="1490888"/>
                  </a:lnTo>
                  <a:lnTo>
                    <a:pt x="1428459" y="1490888"/>
                  </a:lnTo>
                  <a:lnTo>
                    <a:pt x="1399709" y="1479936"/>
                  </a:lnTo>
                  <a:lnTo>
                    <a:pt x="1399709" y="1456662"/>
                  </a:lnTo>
                  <a:lnTo>
                    <a:pt x="1387388" y="1432019"/>
                  </a:lnTo>
                  <a:lnTo>
                    <a:pt x="1381912" y="1408745"/>
                  </a:lnTo>
                  <a:lnTo>
                    <a:pt x="1358638" y="1373150"/>
                  </a:lnTo>
                  <a:lnTo>
                    <a:pt x="1346317" y="1367674"/>
                  </a:lnTo>
                  <a:lnTo>
                    <a:pt x="1333995" y="1367674"/>
                  </a:lnTo>
                  <a:lnTo>
                    <a:pt x="1310721" y="1367674"/>
                  </a:lnTo>
                  <a:lnTo>
                    <a:pt x="1292924" y="1390948"/>
                  </a:lnTo>
                  <a:lnTo>
                    <a:pt x="1264174" y="1373150"/>
                  </a:lnTo>
                  <a:lnTo>
                    <a:pt x="1251853" y="1362198"/>
                  </a:lnTo>
                  <a:lnTo>
                    <a:pt x="1246376" y="1356722"/>
                  </a:lnTo>
                  <a:lnTo>
                    <a:pt x="1234055" y="1356722"/>
                  </a:lnTo>
                  <a:lnTo>
                    <a:pt x="1223103" y="1362198"/>
                  </a:lnTo>
                  <a:lnTo>
                    <a:pt x="1217626" y="1362198"/>
                  </a:lnTo>
                  <a:lnTo>
                    <a:pt x="1228579" y="1490888"/>
                  </a:lnTo>
                  <a:lnTo>
                    <a:pt x="1217626" y="1508686"/>
                  </a:lnTo>
                  <a:lnTo>
                    <a:pt x="1205305" y="1526483"/>
                  </a:lnTo>
                  <a:lnTo>
                    <a:pt x="1187508" y="1538804"/>
                  </a:lnTo>
                  <a:lnTo>
                    <a:pt x="1169710" y="1544281"/>
                  </a:lnTo>
                  <a:lnTo>
                    <a:pt x="1151912" y="1538804"/>
                  </a:lnTo>
                  <a:lnTo>
                    <a:pt x="1128639" y="1521007"/>
                  </a:lnTo>
                  <a:lnTo>
                    <a:pt x="1105365" y="1479936"/>
                  </a:lnTo>
                  <a:lnTo>
                    <a:pt x="1105365" y="1415591"/>
                  </a:lnTo>
                  <a:lnTo>
                    <a:pt x="1069770" y="1390948"/>
                  </a:lnTo>
                  <a:lnTo>
                    <a:pt x="1046496" y="1373150"/>
                  </a:lnTo>
                  <a:lnTo>
                    <a:pt x="1041020" y="1362198"/>
                  </a:lnTo>
                  <a:lnTo>
                    <a:pt x="1035544" y="1356722"/>
                  </a:lnTo>
                  <a:lnTo>
                    <a:pt x="1035544" y="1280055"/>
                  </a:lnTo>
                  <a:lnTo>
                    <a:pt x="1035544" y="1226663"/>
                  </a:lnTo>
                  <a:lnTo>
                    <a:pt x="1035544" y="1180115"/>
                  </a:lnTo>
                  <a:lnTo>
                    <a:pt x="1035544" y="1174639"/>
                  </a:lnTo>
                  <a:lnTo>
                    <a:pt x="982151" y="1144520"/>
                  </a:lnTo>
                  <a:lnTo>
                    <a:pt x="923282" y="1115770"/>
                  </a:lnTo>
                  <a:lnTo>
                    <a:pt x="905485" y="1115770"/>
                  </a:lnTo>
                  <a:lnTo>
                    <a:pt x="900008" y="1144520"/>
                  </a:lnTo>
                  <a:lnTo>
                    <a:pt x="894532" y="1162318"/>
                  </a:lnTo>
                  <a:lnTo>
                    <a:pt x="882211" y="1185591"/>
                  </a:lnTo>
                  <a:lnTo>
                    <a:pt x="864413" y="1208865"/>
                  </a:lnTo>
                  <a:lnTo>
                    <a:pt x="853461" y="1215710"/>
                  </a:lnTo>
                  <a:lnTo>
                    <a:pt x="835663" y="1221186"/>
                  </a:lnTo>
                  <a:lnTo>
                    <a:pt x="817866" y="1221186"/>
                  </a:lnTo>
                  <a:lnTo>
                    <a:pt x="800068" y="1215710"/>
                  </a:lnTo>
                  <a:lnTo>
                    <a:pt x="782271" y="1203389"/>
                  </a:lnTo>
                  <a:lnTo>
                    <a:pt x="753521" y="1192436"/>
                  </a:lnTo>
                  <a:lnTo>
                    <a:pt x="717926" y="1156841"/>
                  </a:lnTo>
                  <a:lnTo>
                    <a:pt x="664533" y="1115770"/>
                  </a:lnTo>
                  <a:lnTo>
                    <a:pt x="648104" y="1115770"/>
                  </a:lnTo>
                  <a:lnTo>
                    <a:pt x="630307" y="1126722"/>
                  </a:lnTo>
                  <a:lnTo>
                    <a:pt x="607033" y="1139044"/>
                  </a:lnTo>
                  <a:lnTo>
                    <a:pt x="576914" y="1144520"/>
                  </a:lnTo>
                  <a:lnTo>
                    <a:pt x="553640" y="1133568"/>
                  </a:lnTo>
                  <a:lnTo>
                    <a:pt x="548164" y="1126722"/>
                  </a:lnTo>
                  <a:lnTo>
                    <a:pt x="530367" y="1133568"/>
                  </a:lnTo>
                  <a:lnTo>
                    <a:pt x="507093" y="1144520"/>
                  </a:lnTo>
                  <a:lnTo>
                    <a:pt x="476974" y="1167794"/>
                  </a:lnTo>
                  <a:lnTo>
                    <a:pt x="459176" y="1185591"/>
                  </a:lnTo>
                  <a:lnTo>
                    <a:pt x="448224" y="1192436"/>
                  </a:lnTo>
                  <a:lnTo>
                    <a:pt x="359236" y="1192436"/>
                  </a:lnTo>
                  <a:lnTo>
                    <a:pt x="348284" y="1208865"/>
                  </a:lnTo>
                  <a:lnTo>
                    <a:pt x="318165" y="1238984"/>
                  </a:lnTo>
                  <a:lnTo>
                    <a:pt x="283939" y="1262258"/>
                  </a:lnTo>
                  <a:lnTo>
                    <a:pt x="266141" y="1267734"/>
                  </a:lnTo>
                  <a:lnTo>
                    <a:pt x="248344" y="1267734"/>
                  </a:lnTo>
                  <a:lnTo>
                    <a:pt x="230546" y="1280055"/>
                  </a:lnTo>
                  <a:lnTo>
                    <a:pt x="212748" y="1291008"/>
                  </a:lnTo>
                  <a:lnTo>
                    <a:pt x="201796" y="1315650"/>
                  </a:lnTo>
                  <a:lnTo>
                    <a:pt x="197602" y="1337551"/>
                  </a:lnTo>
                  <a:lnTo>
                    <a:pt x="180975" y="1310532"/>
                  </a:lnTo>
                  <a:lnTo>
                    <a:pt x="154777" y="1288364"/>
                  </a:lnTo>
                  <a:lnTo>
                    <a:pt x="150019" y="1284338"/>
                  </a:lnTo>
                  <a:lnTo>
                    <a:pt x="142580" y="1282943"/>
                  </a:lnTo>
                  <a:lnTo>
                    <a:pt x="111919" y="1277194"/>
                  </a:lnTo>
                  <a:lnTo>
                    <a:pt x="42863" y="1270050"/>
                  </a:lnTo>
                  <a:lnTo>
                    <a:pt x="35719" y="1255763"/>
                  </a:lnTo>
                  <a:lnTo>
                    <a:pt x="21432" y="1239094"/>
                  </a:lnTo>
                  <a:lnTo>
                    <a:pt x="0" y="1215282"/>
                  </a:lnTo>
                  <a:lnTo>
                    <a:pt x="0" y="1181944"/>
                  </a:lnTo>
                  <a:lnTo>
                    <a:pt x="6875" y="1176319"/>
                  </a:lnTo>
                  <a:lnTo>
                    <a:pt x="22561" y="1163486"/>
                  </a:lnTo>
                  <a:lnTo>
                    <a:pt x="26194" y="1160513"/>
                  </a:lnTo>
                  <a:lnTo>
                    <a:pt x="27819" y="1161149"/>
                  </a:lnTo>
                  <a:lnTo>
                    <a:pt x="80963" y="1181944"/>
                  </a:lnTo>
                  <a:lnTo>
                    <a:pt x="89655" y="1171803"/>
                  </a:lnTo>
                  <a:lnTo>
                    <a:pt x="95250" y="1165275"/>
                  </a:lnTo>
                  <a:lnTo>
                    <a:pt x="101948" y="1162261"/>
                  </a:lnTo>
                  <a:lnTo>
                    <a:pt x="142875" y="1143844"/>
                  </a:lnTo>
                  <a:lnTo>
                    <a:pt x="149479" y="1139882"/>
                  </a:lnTo>
                  <a:lnTo>
                    <a:pt x="166688" y="1129557"/>
                  </a:lnTo>
                  <a:lnTo>
                    <a:pt x="174902" y="1127914"/>
                  </a:lnTo>
                  <a:lnTo>
                    <a:pt x="214313" y="1120032"/>
                  </a:lnTo>
                  <a:lnTo>
                    <a:pt x="209990" y="1104179"/>
                  </a:lnTo>
                  <a:lnTo>
                    <a:pt x="207169" y="1093838"/>
                  </a:lnTo>
                  <a:lnTo>
                    <a:pt x="180975" y="1070025"/>
                  </a:lnTo>
                  <a:lnTo>
                    <a:pt x="166688" y="1034307"/>
                  </a:lnTo>
                  <a:lnTo>
                    <a:pt x="152400" y="998588"/>
                  </a:lnTo>
                  <a:lnTo>
                    <a:pt x="150019" y="962869"/>
                  </a:lnTo>
                  <a:lnTo>
                    <a:pt x="176213" y="915244"/>
                  </a:lnTo>
                  <a:lnTo>
                    <a:pt x="195263" y="889050"/>
                  </a:lnTo>
                  <a:lnTo>
                    <a:pt x="212492" y="887268"/>
                  </a:lnTo>
                  <a:lnTo>
                    <a:pt x="213731" y="887140"/>
                  </a:lnTo>
                  <a:lnTo>
                    <a:pt x="264319" y="881907"/>
                  </a:lnTo>
                  <a:lnTo>
                    <a:pt x="275657" y="887140"/>
                  </a:lnTo>
                  <a:lnTo>
                    <a:pt x="295275" y="896194"/>
                  </a:lnTo>
                  <a:lnTo>
                    <a:pt x="300038" y="917625"/>
                  </a:lnTo>
                  <a:lnTo>
                    <a:pt x="297657" y="958107"/>
                  </a:lnTo>
                  <a:lnTo>
                    <a:pt x="303288" y="960453"/>
                  </a:lnTo>
                  <a:lnTo>
                    <a:pt x="324479" y="969282"/>
                  </a:lnTo>
                  <a:lnTo>
                    <a:pt x="326232" y="970013"/>
                  </a:lnTo>
                  <a:lnTo>
                    <a:pt x="327401" y="969282"/>
                  </a:lnTo>
                  <a:lnTo>
                    <a:pt x="339204" y="961906"/>
                  </a:lnTo>
                  <a:lnTo>
                    <a:pt x="345282" y="958107"/>
                  </a:lnTo>
                  <a:lnTo>
                    <a:pt x="348611" y="953946"/>
                  </a:lnTo>
                  <a:lnTo>
                    <a:pt x="373857" y="922388"/>
                  </a:lnTo>
                  <a:lnTo>
                    <a:pt x="392907" y="893813"/>
                  </a:lnTo>
                  <a:lnTo>
                    <a:pt x="388246" y="856528"/>
                  </a:lnTo>
                  <a:lnTo>
                    <a:pt x="388144" y="855713"/>
                  </a:lnTo>
                  <a:lnTo>
                    <a:pt x="368541" y="841990"/>
                  </a:lnTo>
                  <a:lnTo>
                    <a:pt x="364332" y="839044"/>
                  </a:lnTo>
                  <a:lnTo>
                    <a:pt x="359174" y="833886"/>
                  </a:lnTo>
                  <a:lnTo>
                    <a:pt x="335757" y="810469"/>
                  </a:lnTo>
                  <a:lnTo>
                    <a:pt x="326232" y="793800"/>
                  </a:lnTo>
                  <a:lnTo>
                    <a:pt x="314679" y="787004"/>
                  </a:lnTo>
                  <a:lnTo>
                    <a:pt x="285750" y="769988"/>
                  </a:lnTo>
                  <a:lnTo>
                    <a:pt x="274995" y="757081"/>
                  </a:lnTo>
                  <a:lnTo>
                    <a:pt x="273844" y="755700"/>
                  </a:lnTo>
                  <a:lnTo>
                    <a:pt x="257175" y="746175"/>
                  </a:lnTo>
                  <a:lnTo>
                    <a:pt x="248344" y="733811"/>
                  </a:lnTo>
                  <a:lnTo>
                    <a:pt x="245269" y="729507"/>
                  </a:lnTo>
                  <a:lnTo>
                    <a:pt x="245269" y="691407"/>
                  </a:lnTo>
                  <a:lnTo>
                    <a:pt x="237297" y="675463"/>
                  </a:lnTo>
                  <a:lnTo>
                    <a:pt x="235744" y="672357"/>
                  </a:lnTo>
                  <a:lnTo>
                    <a:pt x="230720" y="669616"/>
                  </a:lnTo>
                  <a:lnTo>
                    <a:pt x="230295" y="669385"/>
                  </a:lnTo>
                  <a:lnTo>
                    <a:pt x="210301" y="658478"/>
                  </a:lnTo>
                  <a:lnTo>
                    <a:pt x="209550" y="658069"/>
                  </a:lnTo>
                  <a:lnTo>
                    <a:pt x="207846" y="652954"/>
                  </a:lnTo>
                  <a:lnTo>
                    <a:pt x="207081" y="650661"/>
                  </a:lnTo>
                  <a:lnTo>
                    <a:pt x="202407" y="636638"/>
                  </a:lnTo>
                  <a:lnTo>
                    <a:pt x="202407" y="626123"/>
                  </a:lnTo>
                  <a:lnTo>
                    <a:pt x="202407" y="612825"/>
                  </a:lnTo>
                  <a:lnTo>
                    <a:pt x="201796" y="608854"/>
                  </a:lnTo>
                  <a:lnTo>
                    <a:pt x="197644" y="581869"/>
                  </a:lnTo>
                  <a:lnTo>
                    <a:pt x="200025" y="543769"/>
                  </a:lnTo>
                  <a:lnTo>
                    <a:pt x="206599" y="510904"/>
                  </a:lnTo>
                  <a:lnTo>
                    <a:pt x="207169" y="508050"/>
                  </a:lnTo>
                  <a:lnTo>
                    <a:pt x="210418" y="491805"/>
                  </a:lnTo>
                  <a:lnTo>
                    <a:pt x="214313" y="472332"/>
                  </a:lnTo>
                  <a:lnTo>
                    <a:pt x="232820" y="462366"/>
                  </a:lnTo>
                  <a:lnTo>
                    <a:pt x="270784" y="441924"/>
                  </a:lnTo>
                  <a:lnTo>
                    <a:pt x="289415" y="446308"/>
                  </a:lnTo>
                  <a:lnTo>
                    <a:pt x="307212" y="440832"/>
                  </a:lnTo>
                  <a:lnTo>
                    <a:pt x="312689" y="446308"/>
                  </a:lnTo>
                  <a:lnTo>
                    <a:pt x="318165" y="446308"/>
                  </a:lnTo>
                  <a:lnTo>
                    <a:pt x="318165" y="451784"/>
                  </a:lnTo>
                  <a:lnTo>
                    <a:pt x="318165" y="457260"/>
                  </a:lnTo>
                  <a:lnTo>
                    <a:pt x="318165" y="475058"/>
                  </a:lnTo>
                  <a:lnTo>
                    <a:pt x="325010" y="487379"/>
                  </a:lnTo>
                  <a:lnTo>
                    <a:pt x="348284" y="475058"/>
                  </a:lnTo>
                  <a:lnTo>
                    <a:pt x="371557" y="469582"/>
                  </a:lnTo>
                  <a:lnTo>
                    <a:pt x="383879" y="475058"/>
                  </a:lnTo>
                  <a:lnTo>
                    <a:pt x="394831" y="505177"/>
                  </a:lnTo>
                  <a:lnTo>
                    <a:pt x="383879" y="528451"/>
                  </a:lnTo>
                  <a:lnTo>
                    <a:pt x="383879" y="564046"/>
                  </a:lnTo>
                  <a:lnTo>
                    <a:pt x="394831" y="574998"/>
                  </a:lnTo>
                  <a:lnTo>
                    <a:pt x="400307" y="581843"/>
                  </a:lnTo>
                  <a:lnTo>
                    <a:pt x="412629" y="598272"/>
                  </a:lnTo>
                  <a:lnTo>
                    <a:pt x="424950" y="610593"/>
                  </a:lnTo>
                  <a:lnTo>
                    <a:pt x="424950" y="605117"/>
                  </a:lnTo>
                  <a:lnTo>
                    <a:pt x="453700" y="628391"/>
                  </a:lnTo>
                  <a:lnTo>
                    <a:pt x="471498" y="628391"/>
                  </a:lnTo>
                  <a:lnTo>
                    <a:pt x="471498" y="616069"/>
                  </a:lnTo>
                  <a:lnTo>
                    <a:pt x="476974" y="610593"/>
                  </a:lnTo>
                  <a:lnTo>
                    <a:pt x="494771" y="598272"/>
                  </a:lnTo>
                  <a:lnTo>
                    <a:pt x="512569" y="592796"/>
                  </a:lnTo>
                  <a:lnTo>
                    <a:pt x="523521" y="592796"/>
                  </a:lnTo>
                  <a:lnTo>
                    <a:pt x="541319" y="605117"/>
                  </a:lnTo>
                  <a:lnTo>
                    <a:pt x="548164" y="610593"/>
                  </a:lnTo>
                  <a:lnTo>
                    <a:pt x="565962" y="610593"/>
                  </a:lnTo>
                  <a:lnTo>
                    <a:pt x="565962" y="587319"/>
                  </a:lnTo>
                  <a:lnTo>
                    <a:pt x="565962" y="564046"/>
                  </a:lnTo>
                  <a:lnTo>
                    <a:pt x="571438" y="557200"/>
                  </a:lnTo>
                  <a:lnTo>
                    <a:pt x="576914" y="551724"/>
                  </a:lnTo>
                  <a:lnTo>
                    <a:pt x="582390" y="551724"/>
                  </a:lnTo>
                  <a:lnTo>
                    <a:pt x="589235" y="557200"/>
                  </a:lnTo>
                  <a:lnTo>
                    <a:pt x="594712" y="564046"/>
                  </a:lnTo>
                  <a:lnTo>
                    <a:pt x="600188" y="569522"/>
                  </a:lnTo>
                  <a:lnTo>
                    <a:pt x="612509" y="574998"/>
                  </a:lnTo>
                  <a:lnTo>
                    <a:pt x="617985" y="574998"/>
                  </a:lnTo>
                  <a:lnTo>
                    <a:pt x="630307" y="574998"/>
                  </a:lnTo>
                  <a:lnTo>
                    <a:pt x="653580" y="581843"/>
                  </a:lnTo>
                  <a:lnTo>
                    <a:pt x="648104" y="605117"/>
                  </a:lnTo>
                  <a:lnTo>
                    <a:pt x="664533" y="610593"/>
                  </a:lnTo>
                  <a:lnTo>
                    <a:pt x="676854" y="605117"/>
                  </a:lnTo>
                  <a:lnTo>
                    <a:pt x="689176" y="592796"/>
                  </a:lnTo>
                  <a:lnTo>
                    <a:pt x="694652" y="574998"/>
                  </a:lnTo>
                  <a:lnTo>
                    <a:pt x="689176" y="557200"/>
                  </a:lnTo>
                  <a:lnTo>
                    <a:pt x="664533" y="540772"/>
                  </a:lnTo>
                  <a:lnTo>
                    <a:pt x="648104" y="522974"/>
                  </a:lnTo>
                  <a:lnTo>
                    <a:pt x="648104" y="487379"/>
                  </a:lnTo>
                  <a:lnTo>
                    <a:pt x="653580" y="475058"/>
                  </a:lnTo>
                  <a:lnTo>
                    <a:pt x="671378" y="469582"/>
                  </a:lnTo>
                  <a:lnTo>
                    <a:pt x="689176" y="469582"/>
                  </a:lnTo>
                  <a:lnTo>
                    <a:pt x="705604" y="481903"/>
                  </a:lnTo>
                  <a:lnTo>
                    <a:pt x="730247" y="505177"/>
                  </a:lnTo>
                  <a:lnTo>
                    <a:pt x="753521" y="522974"/>
                  </a:lnTo>
                  <a:lnTo>
                    <a:pt x="787747" y="533927"/>
                  </a:lnTo>
                  <a:lnTo>
                    <a:pt x="817866" y="528451"/>
                  </a:lnTo>
                  <a:lnTo>
                    <a:pt x="841140" y="522974"/>
                  </a:lnTo>
                  <a:lnTo>
                    <a:pt x="853461" y="510653"/>
                  </a:lnTo>
                  <a:lnTo>
                    <a:pt x="853461" y="487379"/>
                  </a:lnTo>
                  <a:lnTo>
                    <a:pt x="853461" y="475058"/>
                  </a:lnTo>
                  <a:lnTo>
                    <a:pt x="841140" y="457260"/>
                  </a:lnTo>
                  <a:lnTo>
                    <a:pt x="830187" y="440832"/>
                  </a:lnTo>
                  <a:lnTo>
                    <a:pt x="817866" y="423034"/>
                  </a:lnTo>
                  <a:lnTo>
                    <a:pt x="794592" y="392915"/>
                  </a:lnTo>
                  <a:lnTo>
                    <a:pt x="794592" y="381963"/>
                  </a:lnTo>
                  <a:lnTo>
                    <a:pt x="805544" y="381963"/>
                  </a:lnTo>
                  <a:lnTo>
                    <a:pt x="830187" y="381963"/>
                  </a:lnTo>
                  <a:lnTo>
                    <a:pt x="835663" y="381963"/>
                  </a:lnTo>
                  <a:lnTo>
                    <a:pt x="853461" y="381963"/>
                  </a:lnTo>
                  <a:lnTo>
                    <a:pt x="858937" y="375118"/>
                  </a:lnTo>
                  <a:lnTo>
                    <a:pt x="864413" y="358689"/>
                  </a:lnTo>
                  <a:lnTo>
                    <a:pt x="864413" y="340892"/>
                  </a:lnTo>
                  <a:lnTo>
                    <a:pt x="853461" y="323094"/>
                  </a:lnTo>
                  <a:lnTo>
                    <a:pt x="858937" y="310773"/>
                  </a:lnTo>
                  <a:lnTo>
                    <a:pt x="864413" y="305297"/>
                  </a:lnTo>
                  <a:lnTo>
                    <a:pt x="871258" y="305297"/>
                  </a:lnTo>
                  <a:lnTo>
                    <a:pt x="887687" y="305297"/>
                  </a:lnTo>
                  <a:lnTo>
                    <a:pt x="923282" y="305297"/>
                  </a:lnTo>
                  <a:lnTo>
                    <a:pt x="941080" y="292975"/>
                  </a:lnTo>
                  <a:lnTo>
                    <a:pt x="953401" y="287499"/>
                  </a:lnTo>
                  <a:lnTo>
                    <a:pt x="953401" y="240952"/>
                  </a:lnTo>
                  <a:lnTo>
                    <a:pt x="946556" y="228630"/>
                  </a:lnTo>
                  <a:lnTo>
                    <a:pt x="941080" y="217678"/>
                  </a:lnTo>
                  <a:lnTo>
                    <a:pt x="928758" y="210833"/>
                  </a:lnTo>
                  <a:lnTo>
                    <a:pt x="941080" y="199880"/>
                  </a:lnTo>
                  <a:lnTo>
                    <a:pt x="953401" y="169761"/>
                  </a:lnTo>
                  <a:lnTo>
                    <a:pt x="953401" y="158809"/>
                  </a:lnTo>
                  <a:lnTo>
                    <a:pt x="946556" y="151964"/>
                  </a:lnTo>
                  <a:lnTo>
                    <a:pt x="946556" y="135535"/>
                  </a:lnTo>
                  <a:lnTo>
                    <a:pt x="928758" y="87619"/>
                  </a:lnTo>
                  <a:lnTo>
                    <a:pt x="928758" y="82143"/>
                  </a:lnTo>
                  <a:lnTo>
                    <a:pt x="923282" y="69821"/>
                  </a:lnTo>
                  <a:lnTo>
                    <a:pt x="928758" y="58869"/>
                  </a:lnTo>
                  <a:lnTo>
                    <a:pt x="958877" y="53393"/>
                  </a:lnTo>
                  <a:lnTo>
                    <a:pt x="1005425" y="53393"/>
                  </a:lnTo>
                  <a:lnTo>
                    <a:pt x="1035544" y="46547"/>
                  </a:lnTo>
                  <a:lnTo>
                    <a:pt x="1058817" y="2327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 bwMode="auto">
            <a:xfrm>
              <a:off x="6482" y="3523"/>
              <a:ext cx="6154" cy="4346"/>
            </a:xfrm>
            <a:custGeom>
              <a:avLst/>
              <a:gdLst>
                <a:gd name="connsiteX0" fmla="*/ 1256782 w 3908046"/>
                <a:gd name="connsiteY0" fmla="*/ 0 h 2759991"/>
                <a:gd name="connsiteX1" fmla="*/ 1262258 w 3908046"/>
                <a:gd name="connsiteY1" fmla="*/ 5476 h 2759991"/>
                <a:gd name="connsiteX2" fmla="*/ 1297853 w 3908046"/>
                <a:gd name="connsiteY2" fmla="*/ 5476 h 2759991"/>
                <a:gd name="connsiteX3" fmla="*/ 1308806 w 3908046"/>
                <a:gd name="connsiteY3" fmla="*/ 5476 h 2759991"/>
                <a:gd name="connsiteX4" fmla="*/ 1326603 w 3908046"/>
                <a:gd name="connsiteY4" fmla="*/ 5476 h 2759991"/>
                <a:gd name="connsiteX5" fmla="*/ 1338925 w 3908046"/>
                <a:gd name="connsiteY5" fmla="*/ 10952 h 2759991"/>
                <a:gd name="connsiteX6" fmla="*/ 1344401 w 3908046"/>
                <a:gd name="connsiteY6" fmla="*/ 17798 h 2759991"/>
                <a:gd name="connsiteX7" fmla="*/ 1349877 w 3908046"/>
                <a:gd name="connsiteY7" fmla="*/ 23274 h 2759991"/>
                <a:gd name="connsiteX8" fmla="*/ 1362198 w 3908046"/>
                <a:gd name="connsiteY8" fmla="*/ 28750 h 2759991"/>
                <a:gd name="connsiteX9" fmla="*/ 1367675 w 3908046"/>
                <a:gd name="connsiteY9" fmla="*/ 35595 h 2759991"/>
                <a:gd name="connsiteX10" fmla="*/ 1397794 w 3908046"/>
                <a:gd name="connsiteY10" fmla="*/ 46548 h 2759991"/>
                <a:gd name="connsiteX11" fmla="*/ 1408746 w 3908046"/>
                <a:gd name="connsiteY11" fmla="*/ 35595 h 2759991"/>
                <a:gd name="connsiteX12" fmla="*/ 1415591 w 3908046"/>
                <a:gd name="connsiteY12" fmla="*/ 28750 h 2759991"/>
                <a:gd name="connsiteX13" fmla="*/ 1421067 w 3908046"/>
                <a:gd name="connsiteY13" fmla="*/ 23274 h 2759991"/>
                <a:gd name="connsiteX14" fmla="*/ 1426544 w 3908046"/>
                <a:gd name="connsiteY14" fmla="*/ 17798 h 2759991"/>
                <a:gd name="connsiteX15" fmla="*/ 1438865 w 3908046"/>
                <a:gd name="connsiteY15" fmla="*/ 23274 h 2759991"/>
                <a:gd name="connsiteX16" fmla="*/ 1444341 w 3908046"/>
                <a:gd name="connsiteY16" fmla="*/ 23274 h 2759991"/>
                <a:gd name="connsiteX17" fmla="*/ 1449817 w 3908046"/>
                <a:gd name="connsiteY17" fmla="*/ 28750 h 2759991"/>
                <a:gd name="connsiteX18" fmla="*/ 1449817 w 3908046"/>
                <a:gd name="connsiteY18" fmla="*/ 35595 h 2759991"/>
                <a:gd name="connsiteX19" fmla="*/ 1479936 w 3908046"/>
                <a:gd name="connsiteY19" fmla="*/ 52024 h 2759991"/>
                <a:gd name="connsiteX20" fmla="*/ 1503210 w 3908046"/>
                <a:gd name="connsiteY20" fmla="*/ 46548 h 2759991"/>
                <a:gd name="connsiteX21" fmla="*/ 1508686 w 3908046"/>
                <a:gd name="connsiteY21" fmla="*/ 35595 h 2759991"/>
                <a:gd name="connsiteX22" fmla="*/ 1521008 w 3908046"/>
                <a:gd name="connsiteY22" fmla="*/ 5476 h 2759991"/>
                <a:gd name="connsiteX23" fmla="*/ 1538805 w 3908046"/>
                <a:gd name="connsiteY23" fmla="*/ 10952 h 2759991"/>
                <a:gd name="connsiteX24" fmla="*/ 1556603 w 3908046"/>
                <a:gd name="connsiteY24" fmla="*/ 23274 h 2759991"/>
                <a:gd name="connsiteX25" fmla="*/ 1567555 w 3908046"/>
                <a:gd name="connsiteY25" fmla="*/ 41071 h 2759991"/>
                <a:gd name="connsiteX26" fmla="*/ 1590829 w 3908046"/>
                <a:gd name="connsiteY26" fmla="*/ 52024 h 2759991"/>
                <a:gd name="connsiteX27" fmla="*/ 1597674 w 3908046"/>
                <a:gd name="connsiteY27" fmla="*/ 58869 h 2759991"/>
                <a:gd name="connsiteX28" fmla="*/ 1603150 w 3908046"/>
                <a:gd name="connsiteY28" fmla="*/ 58869 h 2759991"/>
                <a:gd name="connsiteX29" fmla="*/ 1608626 w 3908046"/>
                <a:gd name="connsiteY29" fmla="*/ 52024 h 2759991"/>
                <a:gd name="connsiteX30" fmla="*/ 1626424 w 3908046"/>
                <a:gd name="connsiteY30" fmla="*/ 52024 h 2759991"/>
                <a:gd name="connsiteX31" fmla="*/ 1644221 w 3908046"/>
                <a:gd name="connsiteY31" fmla="*/ 52024 h 2759991"/>
                <a:gd name="connsiteX32" fmla="*/ 1649698 w 3908046"/>
                <a:gd name="connsiteY32" fmla="*/ 52024 h 2759991"/>
                <a:gd name="connsiteX33" fmla="*/ 1667495 w 3908046"/>
                <a:gd name="connsiteY33" fmla="*/ 52024 h 2759991"/>
                <a:gd name="connsiteX34" fmla="*/ 1679817 w 3908046"/>
                <a:gd name="connsiteY34" fmla="*/ 64345 h 2759991"/>
                <a:gd name="connsiteX35" fmla="*/ 1679817 w 3908046"/>
                <a:gd name="connsiteY35" fmla="*/ 76666 h 2759991"/>
                <a:gd name="connsiteX36" fmla="*/ 1672971 w 3908046"/>
                <a:gd name="connsiteY36" fmla="*/ 87619 h 2759991"/>
                <a:gd name="connsiteX37" fmla="*/ 1662019 w 3908046"/>
                <a:gd name="connsiteY37" fmla="*/ 105416 h 2759991"/>
                <a:gd name="connsiteX38" fmla="*/ 1644221 w 3908046"/>
                <a:gd name="connsiteY38" fmla="*/ 105416 h 2759991"/>
                <a:gd name="connsiteX39" fmla="*/ 1626424 w 3908046"/>
                <a:gd name="connsiteY39" fmla="*/ 105416 h 2759991"/>
                <a:gd name="connsiteX40" fmla="*/ 1614102 w 3908046"/>
                <a:gd name="connsiteY40" fmla="*/ 105416 h 2759991"/>
                <a:gd name="connsiteX41" fmla="*/ 1597674 w 3908046"/>
                <a:gd name="connsiteY41" fmla="*/ 110893 h 2759991"/>
                <a:gd name="connsiteX42" fmla="*/ 1597674 w 3908046"/>
                <a:gd name="connsiteY42" fmla="*/ 117738 h 2759991"/>
                <a:gd name="connsiteX43" fmla="*/ 1597674 w 3908046"/>
                <a:gd name="connsiteY43" fmla="*/ 128690 h 2759991"/>
                <a:gd name="connsiteX44" fmla="*/ 1608626 w 3908046"/>
                <a:gd name="connsiteY44" fmla="*/ 146488 h 2759991"/>
                <a:gd name="connsiteX45" fmla="*/ 1620948 w 3908046"/>
                <a:gd name="connsiteY45" fmla="*/ 151964 h 2759991"/>
                <a:gd name="connsiteX46" fmla="*/ 1638745 w 3908046"/>
                <a:gd name="connsiteY46" fmla="*/ 169761 h 2759991"/>
                <a:gd name="connsiteX47" fmla="*/ 1656543 w 3908046"/>
                <a:gd name="connsiteY47" fmla="*/ 182083 h 2759991"/>
                <a:gd name="connsiteX48" fmla="*/ 1662019 w 3908046"/>
                <a:gd name="connsiteY48" fmla="*/ 187559 h 2759991"/>
                <a:gd name="connsiteX49" fmla="*/ 1667495 w 3908046"/>
                <a:gd name="connsiteY49" fmla="*/ 182083 h 2759991"/>
                <a:gd name="connsiteX50" fmla="*/ 1685293 w 3908046"/>
                <a:gd name="connsiteY50" fmla="*/ 176607 h 2759991"/>
                <a:gd name="connsiteX51" fmla="*/ 1690769 w 3908046"/>
                <a:gd name="connsiteY51" fmla="*/ 176607 h 2759991"/>
                <a:gd name="connsiteX52" fmla="*/ 1703090 w 3908046"/>
                <a:gd name="connsiteY52" fmla="*/ 176607 h 2759991"/>
                <a:gd name="connsiteX53" fmla="*/ 1708566 w 3908046"/>
                <a:gd name="connsiteY53" fmla="*/ 169761 h 2759991"/>
                <a:gd name="connsiteX54" fmla="*/ 1720888 w 3908046"/>
                <a:gd name="connsiteY54" fmla="*/ 169761 h 2759991"/>
                <a:gd name="connsiteX55" fmla="*/ 1731840 w 3908046"/>
                <a:gd name="connsiteY55" fmla="*/ 169761 h 2759991"/>
                <a:gd name="connsiteX56" fmla="*/ 1738685 w 3908046"/>
                <a:gd name="connsiteY56" fmla="*/ 182083 h 2759991"/>
                <a:gd name="connsiteX57" fmla="*/ 1744162 w 3908046"/>
                <a:gd name="connsiteY57" fmla="*/ 210833 h 2759991"/>
                <a:gd name="connsiteX58" fmla="*/ 1744162 w 3908046"/>
                <a:gd name="connsiteY58" fmla="*/ 223154 h 2759991"/>
                <a:gd name="connsiteX59" fmla="*/ 1744162 w 3908046"/>
                <a:gd name="connsiteY59" fmla="*/ 251904 h 2759991"/>
                <a:gd name="connsiteX60" fmla="*/ 1744162 w 3908046"/>
                <a:gd name="connsiteY60" fmla="*/ 269702 h 2759991"/>
                <a:gd name="connsiteX61" fmla="*/ 1749638 w 3908046"/>
                <a:gd name="connsiteY61" fmla="*/ 282023 h 2759991"/>
                <a:gd name="connsiteX62" fmla="*/ 1755114 w 3908046"/>
                <a:gd name="connsiteY62" fmla="*/ 287499 h 2759991"/>
                <a:gd name="connsiteX63" fmla="*/ 1767435 w 3908046"/>
                <a:gd name="connsiteY63" fmla="*/ 299821 h 2759991"/>
                <a:gd name="connsiteX64" fmla="*/ 1767435 w 3908046"/>
                <a:gd name="connsiteY64" fmla="*/ 323094 h 2759991"/>
                <a:gd name="connsiteX65" fmla="*/ 1761959 w 3908046"/>
                <a:gd name="connsiteY65" fmla="*/ 340892 h 2759991"/>
                <a:gd name="connsiteX66" fmla="*/ 1731840 w 3908046"/>
                <a:gd name="connsiteY66" fmla="*/ 369642 h 2759991"/>
                <a:gd name="connsiteX67" fmla="*/ 1714043 w 3908046"/>
                <a:gd name="connsiteY67" fmla="*/ 381963 h 2759991"/>
                <a:gd name="connsiteX68" fmla="*/ 1703090 w 3908046"/>
                <a:gd name="connsiteY68" fmla="*/ 399761 h 2759991"/>
                <a:gd name="connsiteX69" fmla="*/ 1697614 w 3908046"/>
                <a:gd name="connsiteY69" fmla="*/ 410713 h 2759991"/>
                <a:gd name="connsiteX70" fmla="*/ 1697614 w 3908046"/>
                <a:gd name="connsiteY70" fmla="*/ 428511 h 2759991"/>
                <a:gd name="connsiteX71" fmla="*/ 1697614 w 3908046"/>
                <a:gd name="connsiteY71" fmla="*/ 446308 h 2759991"/>
                <a:gd name="connsiteX72" fmla="*/ 1708566 w 3908046"/>
                <a:gd name="connsiteY72" fmla="*/ 464106 h 2759991"/>
                <a:gd name="connsiteX73" fmla="*/ 1726364 w 3908046"/>
                <a:gd name="connsiteY73" fmla="*/ 481903 h 2759991"/>
                <a:gd name="connsiteX74" fmla="*/ 1744162 w 3908046"/>
                <a:gd name="connsiteY74" fmla="*/ 492856 h 2759991"/>
                <a:gd name="connsiteX75" fmla="*/ 1761959 w 3908046"/>
                <a:gd name="connsiteY75" fmla="*/ 505177 h 2759991"/>
                <a:gd name="connsiteX76" fmla="*/ 1755114 w 3908046"/>
                <a:gd name="connsiteY76" fmla="*/ 546248 h 2759991"/>
                <a:gd name="connsiteX77" fmla="*/ 1755114 w 3908046"/>
                <a:gd name="connsiteY77" fmla="*/ 574998 h 2759991"/>
                <a:gd name="connsiteX78" fmla="*/ 1755114 w 3908046"/>
                <a:gd name="connsiteY78" fmla="*/ 598272 h 2759991"/>
                <a:gd name="connsiteX79" fmla="*/ 1767435 w 3908046"/>
                <a:gd name="connsiteY79" fmla="*/ 605117 h 2759991"/>
                <a:gd name="connsiteX80" fmla="*/ 1779757 w 3908046"/>
                <a:gd name="connsiteY80" fmla="*/ 610593 h 2759991"/>
                <a:gd name="connsiteX81" fmla="*/ 1785233 w 3908046"/>
                <a:gd name="connsiteY81" fmla="*/ 605117 h 2759991"/>
                <a:gd name="connsiteX82" fmla="*/ 1790709 w 3908046"/>
                <a:gd name="connsiteY82" fmla="*/ 598272 h 2759991"/>
                <a:gd name="connsiteX83" fmla="*/ 1803030 w 3908046"/>
                <a:gd name="connsiteY83" fmla="*/ 574998 h 2759991"/>
                <a:gd name="connsiteX84" fmla="*/ 1820828 w 3908046"/>
                <a:gd name="connsiteY84" fmla="*/ 569522 h 2759991"/>
                <a:gd name="connsiteX85" fmla="*/ 1831780 w 3908046"/>
                <a:gd name="connsiteY85" fmla="*/ 569522 h 2759991"/>
                <a:gd name="connsiteX86" fmla="*/ 1844102 w 3908046"/>
                <a:gd name="connsiteY86" fmla="*/ 569522 h 2759991"/>
                <a:gd name="connsiteX87" fmla="*/ 1855054 w 3908046"/>
                <a:gd name="connsiteY87" fmla="*/ 574998 h 2759991"/>
                <a:gd name="connsiteX88" fmla="*/ 1867376 w 3908046"/>
                <a:gd name="connsiteY88" fmla="*/ 587320 h 2759991"/>
                <a:gd name="connsiteX89" fmla="*/ 1867376 w 3908046"/>
                <a:gd name="connsiteY89" fmla="*/ 605117 h 2759991"/>
                <a:gd name="connsiteX90" fmla="*/ 1855054 w 3908046"/>
                <a:gd name="connsiteY90" fmla="*/ 621546 h 2759991"/>
                <a:gd name="connsiteX91" fmla="*/ 1844102 w 3908046"/>
                <a:gd name="connsiteY91" fmla="*/ 651665 h 2759991"/>
                <a:gd name="connsiteX92" fmla="*/ 1844102 w 3908046"/>
                <a:gd name="connsiteY92" fmla="*/ 669462 h 2759991"/>
                <a:gd name="connsiteX93" fmla="*/ 1855054 w 3908046"/>
                <a:gd name="connsiteY93" fmla="*/ 680415 h 2759991"/>
                <a:gd name="connsiteX94" fmla="*/ 1861899 w 3908046"/>
                <a:gd name="connsiteY94" fmla="*/ 687260 h 2759991"/>
                <a:gd name="connsiteX95" fmla="*/ 1872852 w 3908046"/>
                <a:gd name="connsiteY95" fmla="*/ 692736 h 2759991"/>
                <a:gd name="connsiteX96" fmla="*/ 1872852 w 3908046"/>
                <a:gd name="connsiteY96" fmla="*/ 705057 h 2759991"/>
                <a:gd name="connsiteX97" fmla="*/ 1872852 w 3908046"/>
                <a:gd name="connsiteY97" fmla="*/ 716010 h 2759991"/>
                <a:gd name="connsiteX98" fmla="*/ 1872852 w 3908046"/>
                <a:gd name="connsiteY98" fmla="*/ 733807 h 2759991"/>
                <a:gd name="connsiteX99" fmla="*/ 1885173 w 3908046"/>
                <a:gd name="connsiteY99" fmla="*/ 746129 h 2759991"/>
                <a:gd name="connsiteX100" fmla="*/ 1885173 w 3908046"/>
                <a:gd name="connsiteY100" fmla="*/ 757081 h 2759991"/>
                <a:gd name="connsiteX101" fmla="*/ 1902971 w 3908046"/>
                <a:gd name="connsiteY101" fmla="*/ 780355 h 2759991"/>
                <a:gd name="connsiteX102" fmla="*/ 1913923 w 3908046"/>
                <a:gd name="connsiteY102" fmla="*/ 798152 h 2759991"/>
                <a:gd name="connsiteX103" fmla="*/ 1913923 w 3908046"/>
                <a:gd name="connsiteY103" fmla="*/ 828271 h 2759991"/>
                <a:gd name="connsiteX104" fmla="*/ 1913923 w 3908046"/>
                <a:gd name="connsiteY104" fmla="*/ 839224 h 2759991"/>
                <a:gd name="connsiteX105" fmla="*/ 1913923 w 3908046"/>
                <a:gd name="connsiteY105" fmla="*/ 857021 h 2759991"/>
                <a:gd name="connsiteX106" fmla="*/ 1913923 w 3908046"/>
                <a:gd name="connsiteY106" fmla="*/ 874819 h 2759991"/>
                <a:gd name="connsiteX107" fmla="*/ 1902971 w 3908046"/>
                <a:gd name="connsiteY107" fmla="*/ 892616 h 2759991"/>
                <a:gd name="connsiteX108" fmla="*/ 1890649 w 3908046"/>
                <a:gd name="connsiteY108" fmla="*/ 910414 h 2759991"/>
                <a:gd name="connsiteX109" fmla="*/ 1878328 w 3908046"/>
                <a:gd name="connsiteY109" fmla="*/ 926842 h 2759991"/>
                <a:gd name="connsiteX110" fmla="*/ 1872852 w 3908046"/>
                <a:gd name="connsiteY110" fmla="*/ 944640 h 2759991"/>
                <a:gd name="connsiteX111" fmla="*/ 1885173 w 3908046"/>
                <a:gd name="connsiteY111" fmla="*/ 969283 h 2759991"/>
                <a:gd name="connsiteX112" fmla="*/ 1949518 w 3908046"/>
                <a:gd name="connsiteY112" fmla="*/ 1010354 h 2759991"/>
                <a:gd name="connsiteX113" fmla="*/ 1972792 w 3908046"/>
                <a:gd name="connsiteY113" fmla="*/ 1026782 h 2759991"/>
                <a:gd name="connsiteX114" fmla="*/ 1985113 w 3908046"/>
                <a:gd name="connsiteY114" fmla="*/ 1044580 h 2759991"/>
                <a:gd name="connsiteX115" fmla="*/ 1985113 w 3908046"/>
                <a:gd name="connsiteY115" fmla="*/ 1067854 h 2759991"/>
                <a:gd name="connsiteX116" fmla="*/ 2002911 w 3908046"/>
                <a:gd name="connsiteY116" fmla="*/ 1092497 h 2759991"/>
                <a:gd name="connsiteX117" fmla="*/ 2013863 w 3908046"/>
                <a:gd name="connsiteY117" fmla="*/ 1133568 h 2759991"/>
                <a:gd name="connsiteX118" fmla="*/ 2037137 w 3908046"/>
                <a:gd name="connsiteY118" fmla="*/ 1144520 h 2759991"/>
                <a:gd name="connsiteX119" fmla="*/ 2054934 w 3908046"/>
                <a:gd name="connsiteY119" fmla="*/ 1144520 h 2759991"/>
                <a:gd name="connsiteX120" fmla="*/ 2078208 w 3908046"/>
                <a:gd name="connsiteY120" fmla="*/ 1144520 h 2759991"/>
                <a:gd name="connsiteX121" fmla="*/ 2108327 w 3908046"/>
                <a:gd name="connsiteY121" fmla="*/ 1149996 h 2759991"/>
                <a:gd name="connsiteX122" fmla="*/ 2142553 w 3908046"/>
                <a:gd name="connsiteY122" fmla="*/ 1167794 h 2759991"/>
                <a:gd name="connsiteX123" fmla="*/ 2149398 w 3908046"/>
                <a:gd name="connsiteY123" fmla="*/ 1191068 h 2759991"/>
                <a:gd name="connsiteX124" fmla="*/ 2172672 w 3908046"/>
                <a:gd name="connsiteY124" fmla="*/ 1215710 h 2759991"/>
                <a:gd name="connsiteX125" fmla="*/ 2195946 w 3908046"/>
                <a:gd name="connsiteY125" fmla="*/ 1215710 h 2759991"/>
                <a:gd name="connsiteX126" fmla="*/ 2226065 w 3908046"/>
                <a:gd name="connsiteY126" fmla="*/ 1191068 h 2759991"/>
                <a:gd name="connsiteX127" fmla="*/ 2249339 w 3908046"/>
                <a:gd name="connsiteY127" fmla="*/ 1203389 h 2759991"/>
                <a:gd name="connsiteX128" fmla="*/ 2260291 w 3908046"/>
                <a:gd name="connsiteY128" fmla="*/ 1215710 h 2759991"/>
                <a:gd name="connsiteX129" fmla="*/ 2290410 w 3908046"/>
                <a:gd name="connsiteY129" fmla="*/ 1215710 h 2759991"/>
                <a:gd name="connsiteX130" fmla="*/ 2342434 w 3908046"/>
                <a:gd name="connsiteY130" fmla="*/ 1203389 h 2759991"/>
                <a:gd name="connsiteX131" fmla="*/ 2431421 w 3908046"/>
                <a:gd name="connsiteY131" fmla="*/ 1180115 h 2759991"/>
                <a:gd name="connsiteX132" fmla="*/ 2465647 w 3908046"/>
                <a:gd name="connsiteY132" fmla="*/ 1174639 h 2759991"/>
                <a:gd name="connsiteX133" fmla="*/ 2495766 w 3908046"/>
                <a:gd name="connsiteY133" fmla="*/ 1197913 h 2759991"/>
                <a:gd name="connsiteX134" fmla="*/ 2513564 w 3908046"/>
                <a:gd name="connsiteY134" fmla="*/ 1185591 h 2759991"/>
                <a:gd name="connsiteX135" fmla="*/ 2536838 w 3908046"/>
                <a:gd name="connsiteY135" fmla="*/ 1185591 h 2759991"/>
                <a:gd name="connsiteX136" fmla="*/ 2560111 w 3908046"/>
                <a:gd name="connsiteY136" fmla="*/ 1185591 h 2759991"/>
                <a:gd name="connsiteX137" fmla="*/ 2577909 w 3908046"/>
                <a:gd name="connsiteY137" fmla="*/ 1185591 h 2759991"/>
                <a:gd name="connsiteX138" fmla="*/ 2606659 w 3908046"/>
                <a:gd name="connsiteY138" fmla="*/ 1203389 h 2759991"/>
                <a:gd name="connsiteX139" fmla="*/ 2636778 w 3908046"/>
                <a:gd name="connsiteY139" fmla="*/ 1215710 h 2759991"/>
                <a:gd name="connsiteX140" fmla="*/ 2671004 w 3908046"/>
                <a:gd name="connsiteY140" fmla="*/ 1226663 h 2759991"/>
                <a:gd name="connsiteX141" fmla="*/ 2724397 w 3908046"/>
                <a:gd name="connsiteY141" fmla="*/ 1238984 h 2759991"/>
                <a:gd name="connsiteX142" fmla="*/ 2729873 w 3908046"/>
                <a:gd name="connsiteY142" fmla="*/ 1221187 h 2759991"/>
                <a:gd name="connsiteX143" fmla="*/ 2736718 w 3908046"/>
                <a:gd name="connsiteY143" fmla="*/ 1208865 h 2759991"/>
                <a:gd name="connsiteX144" fmla="*/ 2759992 w 3908046"/>
                <a:gd name="connsiteY144" fmla="*/ 1203389 h 2759991"/>
                <a:gd name="connsiteX145" fmla="*/ 2765468 w 3908046"/>
                <a:gd name="connsiteY145" fmla="*/ 1203389 h 2759991"/>
                <a:gd name="connsiteX146" fmla="*/ 2777789 w 3908046"/>
                <a:gd name="connsiteY146" fmla="*/ 1208865 h 2759991"/>
                <a:gd name="connsiteX147" fmla="*/ 2788742 w 3908046"/>
                <a:gd name="connsiteY147" fmla="*/ 1226663 h 2759991"/>
                <a:gd name="connsiteX148" fmla="*/ 2795587 w 3908046"/>
                <a:gd name="connsiteY148" fmla="*/ 1244460 h 2759991"/>
                <a:gd name="connsiteX149" fmla="*/ 2829813 w 3908046"/>
                <a:gd name="connsiteY149" fmla="*/ 1244460 h 2759991"/>
                <a:gd name="connsiteX150" fmla="*/ 2865408 w 3908046"/>
                <a:gd name="connsiteY150" fmla="*/ 1238984 h 2759991"/>
                <a:gd name="connsiteX151" fmla="*/ 2877730 w 3908046"/>
                <a:gd name="connsiteY151" fmla="*/ 1226663 h 2759991"/>
                <a:gd name="connsiteX152" fmla="*/ 2918801 w 3908046"/>
                <a:gd name="connsiteY152" fmla="*/ 1221187 h 2759991"/>
                <a:gd name="connsiteX153" fmla="*/ 2977670 w 3908046"/>
                <a:gd name="connsiteY153" fmla="*/ 1215710 h 2759991"/>
                <a:gd name="connsiteX154" fmla="*/ 3000944 w 3908046"/>
                <a:gd name="connsiteY154" fmla="*/ 1215710 h 2759991"/>
                <a:gd name="connsiteX155" fmla="*/ 3018741 w 3908046"/>
                <a:gd name="connsiteY155" fmla="*/ 1208865 h 2759991"/>
                <a:gd name="connsiteX156" fmla="*/ 3024217 w 3908046"/>
                <a:gd name="connsiteY156" fmla="*/ 1208865 h 2759991"/>
                <a:gd name="connsiteX157" fmla="*/ 3029693 w 3908046"/>
                <a:gd name="connsiteY157" fmla="*/ 1197913 h 2759991"/>
                <a:gd name="connsiteX158" fmla="*/ 3035170 w 3908046"/>
                <a:gd name="connsiteY158" fmla="*/ 1185591 h 2759991"/>
                <a:gd name="connsiteX159" fmla="*/ 3047491 w 3908046"/>
                <a:gd name="connsiteY159" fmla="*/ 1180115 h 2759991"/>
                <a:gd name="connsiteX160" fmla="*/ 3059812 w 3908046"/>
                <a:gd name="connsiteY160" fmla="*/ 1180115 h 2759991"/>
                <a:gd name="connsiteX161" fmla="*/ 3065289 w 3908046"/>
                <a:gd name="connsiteY161" fmla="*/ 1185591 h 2759991"/>
                <a:gd name="connsiteX162" fmla="*/ 3059812 w 3908046"/>
                <a:gd name="connsiteY162" fmla="*/ 1191068 h 2759991"/>
                <a:gd name="connsiteX163" fmla="*/ 3083086 w 3908046"/>
                <a:gd name="connsiteY163" fmla="*/ 1208865 h 2759991"/>
                <a:gd name="connsiteX164" fmla="*/ 3088562 w 3908046"/>
                <a:gd name="connsiteY164" fmla="*/ 1215710 h 2759991"/>
                <a:gd name="connsiteX165" fmla="*/ 3094038 w 3908046"/>
                <a:gd name="connsiteY165" fmla="*/ 1208865 h 2759991"/>
                <a:gd name="connsiteX166" fmla="*/ 3111836 w 3908046"/>
                <a:gd name="connsiteY166" fmla="*/ 1197913 h 2759991"/>
                <a:gd name="connsiteX167" fmla="*/ 3124157 w 3908046"/>
                <a:gd name="connsiteY167" fmla="*/ 1185591 h 2759991"/>
                <a:gd name="connsiteX168" fmla="*/ 3141955 w 3908046"/>
                <a:gd name="connsiteY168" fmla="*/ 1185591 h 2759991"/>
                <a:gd name="connsiteX169" fmla="*/ 3158383 w 3908046"/>
                <a:gd name="connsiteY169" fmla="*/ 1185591 h 2759991"/>
                <a:gd name="connsiteX170" fmla="*/ 3183026 w 3908046"/>
                <a:gd name="connsiteY170" fmla="*/ 1197913 h 2759991"/>
                <a:gd name="connsiteX171" fmla="*/ 3193979 w 3908046"/>
                <a:gd name="connsiteY171" fmla="*/ 1203389 h 2759991"/>
                <a:gd name="connsiteX172" fmla="*/ 3217252 w 3908046"/>
                <a:gd name="connsiteY172" fmla="*/ 1226663 h 2759991"/>
                <a:gd name="connsiteX173" fmla="*/ 3224097 w 3908046"/>
                <a:gd name="connsiteY173" fmla="*/ 1233508 h 2759991"/>
                <a:gd name="connsiteX174" fmla="*/ 3224097 w 3908046"/>
                <a:gd name="connsiteY174" fmla="*/ 1226663 h 2759991"/>
                <a:gd name="connsiteX175" fmla="*/ 3241895 w 3908046"/>
                <a:gd name="connsiteY175" fmla="*/ 1233508 h 2759991"/>
                <a:gd name="connsiteX176" fmla="*/ 3258323 w 3908046"/>
                <a:gd name="connsiteY176" fmla="*/ 1226663 h 2759991"/>
                <a:gd name="connsiteX177" fmla="*/ 3265169 w 3908046"/>
                <a:gd name="connsiteY177" fmla="*/ 1221187 h 2759991"/>
                <a:gd name="connsiteX178" fmla="*/ 3265169 w 3908046"/>
                <a:gd name="connsiteY178" fmla="*/ 1208865 h 2759991"/>
                <a:gd name="connsiteX179" fmla="*/ 3276121 w 3908046"/>
                <a:gd name="connsiteY179" fmla="*/ 1191068 h 2759991"/>
                <a:gd name="connsiteX180" fmla="*/ 3293919 w 3908046"/>
                <a:gd name="connsiteY180" fmla="*/ 1180115 h 2759991"/>
                <a:gd name="connsiteX181" fmla="*/ 3329514 w 3908046"/>
                <a:gd name="connsiteY181" fmla="*/ 1174639 h 2759991"/>
                <a:gd name="connsiteX182" fmla="*/ 3347311 w 3908046"/>
                <a:gd name="connsiteY182" fmla="*/ 1174639 h 2759991"/>
                <a:gd name="connsiteX183" fmla="*/ 3358264 w 3908046"/>
                <a:gd name="connsiteY183" fmla="*/ 1174639 h 2759991"/>
                <a:gd name="connsiteX184" fmla="*/ 3365109 w 3908046"/>
                <a:gd name="connsiteY184" fmla="*/ 1180115 h 2759991"/>
                <a:gd name="connsiteX185" fmla="*/ 3376061 w 3908046"/>
                <a:gd name="connsiteY185" fmla="*/ 1191068 h 2759991"/>
                <a:gd name="connsiteX186" fmla="*/ 3399335 w 3908046"/>
                <a:gd name="connsiteY186" fmla="*/ 1191068 h 2759991"/>
                <a:gd name="connsiteX187" fmla="*/ 3422609 w 3908046"/>
                <a:gd name="connsiteY187" fmla="*/ 1191068 h 2759991"/>
                <a:gd name="connsiteX188" fmla="*/ 3447251 w 3908046"/>
                <a:gd name="connsiteY188" fmla="*/ 1167794 h 2759991"/>
                <a:gd name="connsiteX189" fmla="*/ 3470525 w 3908046"/>
                <a:gd name="connsiteY189" fmla="*/ 1139044 h 2759991"/>
                <a:gd name="connsiteX190" fmla="*/ 3493799 w 3908046"/>
                <a:gd name="connsiteY190" fmla="*/ 1115770 h 2759991"/>
                <a:gd name="connsiteX191" fmla="*/ 3511597 w 3908046"/>
                <a:gd name="connsiteY191" fmla="*/ 1097973 h 2759991"/>
                <a:gd name="connsiteX192" fmla="*/ 3529394 w 3908046"/>
                <a:gd name="connsiteY192" fmla="*/ 1092497 h 2759991"/>
                <a:gd name="connsiteX193" fmla="*/ 3540347 w 3908046"/>
                <a:gd name="connsiteY193" fmla="*/ 1074699 h 2759991"/>
                <a:gd name="connsiteX194" fmla="*/ 3558144 w 3908046"/>
                <a:gd name="connsiteY194" fmla="*/ 1051425 h 2759991"/>
                <a:gd name="connsiteX195" fmla="*/ 3570465 w 3908046"/>
                <a:gd name="connsiteY195" fmla="*/ 1044580 h 2759991"/>
                <a:gd name="connsiteX196" fmla="*/ 3593739 w 3908046"/>
                <a:gd name="connsiteY196" fmla="*/ 1044580 h 2759991"/>
                <a:gd name="connsiteX197" fmla="*/ 3617013 w 3908046"/>
                <a:gd name="connsiteY197" fmla="*/ 1044580 h 2759991"/>
                <a:gd name="connsiteX198" fmla="*/ 3622489 w 3908046"/>
                <a:gd name="connsiteY198" fmla="*/ 1051425 h 2759991"/>
                <a:gd name="connsiteX199" fmla="*/ 3629334 w 3908046"/>
                <a:gd name="connsiteY199" fmla="*/ 1056901 h 2759991"/>
                <a:gd name="connsiteX200" fmla="*/ 3652608 w 3908046"/>
                <a:gd name="connsiteY200" fmla="*/ 1080175 h 2759991"/>
                <a:gd name="connsiteX201" fmla="*/ 3670406 w 3908046"/>
                <a:gd name="connsiteY201" fmla="*/ 1092497 h 2759991"/>
                <a:gd name="connsiteX202" fmla="*/ 3693679 w 3908046"/>
                <a:gd name="connsiteY202" fmla="*/ 1092497 h 2759991"/>
                <a:gd name="connsiteX203" fmla="*/ 3722429 w 3908046"/>
                <a:gd name="connsiteY203" fmla="*/ 1085651 h 2759991"/>
                <a:gd name="connsiteX204" fmla="*/ 3727905 w 3908046"/>
                <a:gd name="connsiteY204" fmla="*/ 1085651 h 2759991"/>
                <a:gd name="connsiteX205" fmla="*/ 3740227 w 3908046"/>
                <a:gd name="connsiteY205" fmla="*/ 1085651 h 2759991"/>
                <a:gd name="connsiteX206" fmla="*/ 3758025 w 3908046"/>
                <a:gd name="connsiteY206" fmla="*/ 1085651 h 2759991"/>
                <a:gd name="connsiteX207" fmla="*/ 3786774 w 3908046"/>
                <a:gd name="connsiteY207" fmla="*/ 1080175 h 2759991"/>
                <a:gd name="connsiteX208" fmla="*/ 3799096 w 3908046"/>
                <a:gd name="connsiteY208" fmla="*/ 1080175 h 2759991"/>
                <a:gd name="connsiteX209" fmla="*/ 3799096 w 3908046"/>
                <a:gd name="connsiteY209" fmla="*/ 1085651 h 2759991"/>
                <a:gd name="connsiteX210" fmla="*/ 3793619 w 3908046"/>
                <a:gd name="connsiteY210" fmla="*/ 1103449 h 2759991"/>
                <a:gd name="connsiteX211" fmla="*/ 3786774 w 3908046"/>
                <a:gd name="connsiteY211" fmla="*/ 1115770 h 2759991"/>
                <a:gd name="connsiteX212" fmla="*/ 3775822 w 3908046"/>
                <a:gd name="connsiteY212" fmla="*/ 1133568 h 2759991"/>
                <a:gd name="connsiteX213" fmla="*/ 3789005 w 3908046"/>
                <a:gd name="connsiteY213" fmla="*/ 1136670 h 2759991"/>
                <a:gd name="connsiteX214" fmla="*/ 3787552 w 3908046"/>
                <a:gd name="connsiteY214" fmla="*/ 1138186 h 2759991"/>
                <a:gd name="connsiteX215" fmla="*/ 3785923 w 3908046"/>
                <a:gd name="connsiteY215" fmla="*/ 1137803 h 2759991"/>
                <a:gd name="connsiteX216" fmla="*/ 3747959 w 3908046"/>
                <a:gd name="connsiteY216" fmla="*/ 1158245 h 2759991"/>
                <a:gd name="connsiteX217" fmla="*/ 3729452 w 3908046"/>
                <a:gd name="connsiteY217" fmla="*/ 1168211 h 2759991"/>
                <a:gd name="connsiteX218" fmla="*/ 3725557 w 3908046"/>
                <a:gd name="connsiteY218" fmla="*/ 1187684 h 2759991"/>
                <a:gd name="connsiteX219" fmla="*/ 3722308 w 3908046"/>
                <a:gd name="connsiteY219" fmla="*/ 1203929 h 2759991"/>
                <a:gd name="connsiteX220" fmla="*/ 3721738 w 3908046"/>
                <a:gd name="connsiteY220" fmla="*/ 1206783 h 2759991"/>
                <a:gd name="connsiteX221" fmla="*/ 3715164 w 3908046"/>
                <a:gd name="connsiteY221" fmla="*/ 1239648 h 2759991"/>
                <a:gd name="connsiteX222" fmla="*/ 3712783 w 3908046"/>
                <a:gd name="connsiteY222" fmla="*/ 1277748 h 2759991"/>
                <a:gd name="connsiteX223" fmla="*/ 3716935 w 3908046"/>
                <a:gd name="connsiteY223" fmla="*/ 1304733 h 2759991"/>
                <a:gd name="connsiteX224" fmla="*/ 3717546 w 3908046"/>
                <a:gd name="connsiteY224" fmla="*/ 1308704 h 2759991"/>
                <a:gd name="connsiteX225" fmla="*/ 3717546 w 3908046"/>
                <a:gd name="connsiteY225" fmla="*/ 1322002 h 2759991"/>
                <a:gd name="connsiteX226" fmla="*/ 3717546 w 3908046"/>
                <a:gd name="connsiteY226" fmla="*/ 1332517 h 2759991"/>
                <a:gd name="connsiteX227" fmla="*/ 3722220 w 3908046"/>
                <a:gd name="connsiteY227" fmla="*/ 1346540 h 2759991"/>
                <a:gd name="connsiteX228" fmla="*/ 3722985 w 3908046"/>
                <a:gd name="connsiteY228" fmla="*/ 1348833 h 2759991"/>
                <a:gd name="connsiteX229" fmla="*/ 3724689 w 3908046"/>
                <a:gd name="connsiteY229" fmla="*/ 1353948 h 2759991"/>
                <a:gd name="connsiteX230" fmla="*/ 3725440 w 3908046"/>
                <a:gd name="connsiteY230" fmla="*/ 1354357 h 2759991"/>
                <a:gd name="connsiteX231" fmla="*/ 3739279 w 3908046"/>
                <a:gd name="connsiteY231" fmla="*/ 1361906 h 2759991"/>
                <a:gd name="connsiteX232" fmla="*/ 3740884 w 3908046"/>
                <a:gd name="connsiteY232" fmla="*/ 1362782 h 2759991"/>
                <a:gd name="connsiteX233" fmla="*/ 3745434 w 3908046"/>
                <a:gd name="connsiteY233" fmla="*/ 1365264 h 2759991"/>
                <a:gd name="connsiteX234" fmla="*/ 3745859 w 3908046"/>
                <a:gd name="connsiteY234" fmla="*/ 1365495 h 2759991"/>
                <a:gd name="connsiteX235" fmla="*/ 3750883 w 3908046"/>
                <a:gd name="connsiteY235" fmla="*/ 1368236 h 2759991"/>
                <a:gd name="connsiteX236" fmla="*/ 3752436 w 3908046"/>
                <a:gd name="connsiteY236" fmla="*/ 1371342 h 2759991"/>
                <a:gd name="connsiteX237" fmla="*/ 3760408 w 3908046"/>
                <a:gd name="connsiteY237" fmla="*/ 1387286 h 2759991"/>
                <a:gd name="connsiteX238" fmla="*/ 3760408 w 3908046"/>
                <a:gd name="connsiteY238" fmla="*/ 1425386 h 2759991"/>
                <a:gd name="connsiteX239" fmla="*/ 3763483 w 3908046"/>
                <a:gd name="connsiteY239" fmla="*/ 1429690 h 2759991"/>
                <a:gd name="connsiteX240" fmla="*/ 3772314 w 3908046"/>
                <a:gd name="connsiteY240" fmla="*/ 1442054 h 2759991"/>
                <a:gd name="connsiteX241" fmla="*/ 3785899 w 3908046"/>
                <a:gd name="connsiteY241" fmla="*/ 1449817 h 2759991"/>
                <a:gd name="connsiteX242" fmla="*/ 3788983 w 3908046"/>
                <a:gd name="connsiteY242" fmla="*/ 1451579 h 2759991"/>
                <a:gd name="connsiteX243" fmla="*/ 3790134 w 3908046"/>
                <a:gd name="connsiteY243" fmla="*/ 1452960 h 2759991"/>
                <a:gd name="connsiteX244" fmla="*/ 3800889 w 3908046"/>
                <a:gd name="connsiteY244" fmla="*/ 1465867 h 2759991"/>
                <a:gd name="connsiteX245" fmla="*/ 3824272 w 3908046"/>
                <a:gd name="connsiteY245" fmla="*/ 1479621 h 2759991"/>
                <a:gd name="connsiteX246" fmla="*/ 3829818 w 3908046"/>
                <a:gd name="connsiteY246" fmla="*/ 1482883 h 2759991"/>
                <a:gd name="connsiteX247" fmla="*/ 3841371 w 3908046"/>
                <a:gd name="connsiteY247" fmla="*/ 1489679 h 2759991"/>
                <a:gd name="connsiteX248" fmla="*/ 3850896 w 3908046"/>
                <a:gd name="connsiteY248" fmla="*/ 1506348 h 2759991"/>
                <a:gd name="connsiteX249" fmla="*/ 3874313 w 3908046"/>
                <a:gd name="connsiteY249" fmla="*/ 1529765 h 2759991"/>
                <a:gd name="connsiteX250" fmla="*/ 3879471 w 3908046"/>
                <a:gd name="connsiteY250" fmla="*/ 1534923 h 2759991"/>
                <a:gd name="connsiteX251" fmla="*/ 3883680 w 3908046"/>
                <a:gd name="connsiteY251" fmla="*/ 1537869 h 2759991"/>
                <a:gd name="connsiteX252" fmla="*/ 3903283 w 3908046"/>
                <a:gd name="connsiteY252" fmla="*/ 1551592 h 2759991"/>
                <a:gd name="connsiteX253" fmla="*/ 3903385 w 3908046"/>
                <a:gd name="connsiteY253" fmla="*/ 1552407 h 2759991"/>
                <a:gd name="connsiteX254" fmla="*/ 3908046 w 3908046"/>
                <a:gd name="connsiteY254" fmla="*/ 1589692 h 2759991"/>
                <a:gd name="connsiteX255" fmla="*/ 3895092 w 3908046"/>
                <a:gd name="connsiteY255" fmla="*/ 1609123 h 2759991"/>
                <a:gd name="connsiteX256" fmla="*/ 3888996 w 3908046"/>
                <a:gd name="connsiteY256" fmla="*/ 1618267 h 2759991"/>
                <a:gd name="connsiteX257" fmla="*/ 3887401 w 3908046"/>
                <a:gd name="connsiteY257" fmla="*/ 1620261 h 2759991"/>
                <a:gd name="connsiteX258" fmla="*/ 3863750 w 3908046"/>
                <a:gd name="connsiteY258" fmla="*/ 1649825 h 2759991"/>
                <a:gd name="connsiteX259" fmla="*/ 3860421 w 3908046"/>
                <a:gd name="connsiteY259" fmla="*/ 1653986 h 2759991"/>
                <a:gd name="connsiteX260" fmla="*/ 3854343 w 3908046"/>
                <a:gd name="connsiteY260" fmla="*/ 1657785 h 2759991"/>
                <a:gd name="connsiteX261" fmla="*/ 3842540 w 3908046"/>
                <a:gd name="connsiteY261" fmla="*/ 1665161 h 2759991"/>
                <a:gd name="connsiteX262" fmla="*/ 3841371 w 3908046"/>
                <a:gd name="connsiteY262" fmla="*/ 1665892 h 2759991"/>
                <a:gd name="connsiteX263" fmla="*/ 3839618 w 3908046"/>
                <a:gd name="connsiteY263" fmla="*/ 1665161 h 2759991"/>
                <a:gd name="connsiteX264" fmla="*/ 3832075 w 3908046"/>
                <a:gd name="connsiteY264" fmla="*/ 1662018 h 2759991"/>
                <a:gd name="connsiteX265" fmla="*/ 3818427 w 3908046"/>
                <a:gd name="connsiteY265" fmla="*/ 1656332 h 2759991"/>
                <a:gd name="connsiteX266" fmla="*/ 3813443 w 3908046"/>
                <a:gd name="connsiteY266" fmla="*/ 1654256 h 2759991"/>
                <a:gd name="connsiteX267" fmla="*/ 3812796 w 3908046"/>
                <a:gd name="connsiteY267" fmla="*/ 1653986 h 2759991"/>
                <a:gd name="connsiteX268" fmla="*/ 3812858 w 3908046"/>
                <a:gd name="connsiteY268" fmla="*/ 1652939 h 2759991"/>
                <a:gd name="connsiteX269" fmla="*/ 3815177 w 3908046"/>
                <a:gd name="connsiteY269" fmla="*/ 1613504 h 2759991"/>
                <a:gd name="connsiteX270" fmla="*/ 3811417 w 3908046"/>
                <a:gd name="connsiteY270" fmla="*/ 1596586 h 2759991"/>
                <a:gd name="connsiteX271" fmla="*/ 3810414 w 3908046"/>
                <a:gd name="connsiteY271" fmla="*/ 1592073 h 2759991"/>
                <a:gd name="connsiteX272" fmla="*/ 3790796 w 3908046"/>
                <a:gd name="connsiteY272" fmla="*/ 1583019 h 2759991"/>
                <a:gd name="connsiteX273" fmla="*/ 3783986 w 3908046"/>
                <a:gd name="connsiteY273" fmla="*/ 1579876 h 2759991"/>
                <a:gd name="connsiteX274" fmla="*/ 3779458 w 3908046"/>
                <a:gd name="connsiteY274" fmla="*/ 1577786 h 2759991"/>
                <a:gd name="connsiteX275" fmla="*/ 3759256 w 3908046"/>
                <a:gd name="connsiteY275" fmla="*/ 1579876 h 2759991"/>
                <a:gd name="connsiteX276" fmla="*/ 3728870 w 3908046"/>
                <a:gd name="connsiteY276" fmla="*/ 1583019 h 2759991"/>
                <a:gd name="connsiteX277" fmla="*/ 3727631 w 3908046"/>
                <a:gd name="connsiteY277" fmla="*/ 1583147 h 2759991"/>
                <a:gd name="connsiteX278" fmla="*/ 3712824 w 3908046"/>
                <a:gd name="connsiteY278" fmla="*/ 1584679 h 2759991"/>
                <a:gd name="connsiteX279" fmla="*/ 3710402 w 3908046"/>
                <a:gd name="connsiteY279" fmla="*/ 1584929 h 2759991"/>
                <a:gd name="connsiteX280" fmla="*/ 3706408 w 3908046"/>
                <a:gd name="connsiteY280" fmla="*/ 1590421 h 2759991"/>
                <a:gd name="connsiteX281" fmla="*/ 3691352 w 3908046"/>
                <a:gd name="connsiteY281" fmla="*/ 1611123 h 2759991"/>
                <a:gd name="connsiteX282" fmla="*/ 3667255 w 3908046"/>
                <a:gd name="connsiteY282" fmla="*/ 1654936 h 2759991"/>
                <a:gd name="connsiteX283" fmla="*/ 3665158 w 3908046"/>
                <a:gd name="connsiteY283" fmla="*/ 1658748 h 2759991"/>
                <a:gd name="connsiteX284" fmla="*/ 3665338 w 3908046"/>
                <a:gd name="connsiteY284" fmla="*/ 1661452 h 2759991"/>
                <a:gd name="connsiteX285" fmla="*/ 3666898 w 3908046"/>
                <a:gd name="connsiteY285" fmla="*/ 1684846 h 2759991"/>
                <a:gd name="connsiteX286" fmla="*/ 3667539 w 3908046"/>
                <a:gd name="connsiteY286" fmla="*/ 1694467 h 2759991"/>
                <a:gd name="connsiteX287" fmla="*/ 3669867 w 3908046"/>
                <a:gd name="connsiteY287" fmla="*/ 1700287 h 2759991"/>
                <a:gd name="connsiteX288" fmla="*/ 3681827 w 3908046"/>
                <a:gd name="connsiteY288" fmla="*/ 1730186 h 2759991"/>
                <a:gd name="connsiteX289" fmla="*/ 3686893 w 3908046"/>
                <a:gd name="connsiteY289" fmla="*/ 1742851 h 2759991"/>
                <a:gd name="connsiteX290" fmla="*/ 3696114 w 3908046"/>
                <a:gd name="connsiteY290" fmla="*/ 1765904 h 2759991"/>
                <a:gd name="connsiteX291" fmla="*/ 3721772 w 3908046"/>
                <a:gd name="connsiteY291" fmla="*/ 1789230 h 2759991"/>
                <a:gd name="connsiteX292" fmla="*/ 3722308 w 3908046"/>
                <a:gd name="connsiteY292" fmla="*/ 1789717 h 2759991"/>
                <a:gd name="connsiteX293" fmla="*/ 3725129 w 3908046"/>
                <a:gd name="connsiteY293" fmla="*/ 1800058 h 2759991"/>
                <a:gd name="connsiteX294" fmla="*/ 3729452 w 3908046"/>
                <a:gd name="connsiteY294" fmla="*/ 1815911 h 2759991"/>
                <a:gd name="connsiteX295" fmla="*/ 3690041 w 3908046"/>
                <a:gd name="connsiteY295" fmla="*/ 1823793 h 2759991"/>
                <a:gd name="connsiteX296" fmla="*/ 3681827 w 3908046"/>
                <a:gd name="connsiteY296" fmla="*/ 1825436 h 2759991"/>
                <a:gd name="connsiteX297" fmla="*/ 3664618 w 3908046"/>
                <a:gd name="connsiteY297" fmla="*/ 1835761 h 2759991"/>
                <a:gd name="connsiteX298" fmla="*/ 3658014 w 3908046"/>
                <a:gd name="connsiteY298" fmla="*/ 1839723 h 2759991"/>
                <a:gd name="connsiteX299" fmla="*/ 3617087 w 3908046"/>
                <a:gd name="connsiteY299" fmla="*/ 1858140 h 2759991"/>
                <a:gd name="connsiteX300" fmla="*/ 3610389 w 3908046"/>
                <a:gd name="connsiteY300" fmla="*/ 1861154 h 2759991"/>
                <a:gd name="connsiteX301" fmla="*/ 3604794 w 3908046"/>
                <a:gd name="connsiteY301" fmla="*/ 1867682 h 2759991"/>
                <a:gd name="connsiteX302" fmla="*/ 3596102 w 3908046"/>
                <a:gd name="connsiteY302" fmla="*/ 1877823 h 2759991"/>
                <a:gd name="connsiteX303" fmla="*/ 3542958 w 3908046"/>
                <a:gd name="connsiteY303" fmla="*/ 1857028 h 2759991"/>
                <a:gd name="connsiteX304" fmla="*/ 3541333 w 3908046"/>
                <a:gd name="connsiteY304" fmla="*/ 1856392 h 2759991"/>
                <a:gd name="connsiteX305" fmla="*/ 3537700 w 3908046"/>
                <a:gd name="connsiteY305" fmla="*/ 1859365 h 2759991"/>
                <a:gd name="connsiteX306" fmla="*/ 3522014 w 3908046"/>
                <a:gd name="connsiteY306" fmla="*/ 1872198 h 2759991"/>
                <a:gd name="connsiteX307" fmla="*/ 3515139 w 3908046"/>
                <a:gd name="connsiteY307" fmla="*/ 1877823 h 2759991"/>
                <a:gd name="connsiteX308" fmla="*/ 3515139 w 3908046"/>
                <a:gd name="connsiteY308" fmla="*/ 1904310 h 2759991"/>
                <a:gd name="connsiteX309" fmla="*/ 3515139 w 3908046"/>
                <a:gd name="connsiteY309" fmla="*/ 1911161 h 2759991"/>
                <a:gd name="connsiteX310" fmla="*/ 3536571 w 3908046"/>
                <a:gd name="connsiteY310" fmla="*/ 1934973 h 2759991"/>
                <a:gd name="connsiteX311" fmla="*/ 3550858 w 3908046"/>
                <a:gd name="connsiteY311" fmla="*/ 1951642 h 2759991"/>
                <a:gd name="connsiteX312" fmla="*/ 3558002 w 3908046"/>
                <a:gd name="connsiteY312" fmla="*/ 1965929 h 2759991"/>
                <a:gd name="connsiteX313" fmla="*/ 3627058 w 3908046"/>
                <a:gd name="connsiteY313" fmla="*/ 1973073 h 2759991"/>
                <a:gd name="connsiteX314" fmla="*/ 3657719 w 3908046"/>
                <a:gd name="connsiteY314" fmla="*/ 1978822 h 2759991"/>
                <a:gd name="connsiteX315" fmla="*/ 3660510 w 3908046"/>
                <a:gd name="connsiteY315" fmla="*/ 1979345 h 2759991"/>
                <a:gd name="connsiteX316" fmla="*/ 3665158 w 3908046"/>
                <a:gd name="connsiteY316" fmla="*/ 1980217 h 2759991"/>
                <a:gd name="connsiteX317" fmla="*/ 3668131 w 3908046"/>
                <a:gd name="connsiteY317" fmla="*/ 1982732 h 2759991"/>
                <a:gd name="connsiteX318" fmla="*/ 3669916 w 3908046"/>
                <a:gd name="connsiteY318" fmla="*/ 1984243 h 2759991"/>
                <a:gd name="connsiteX319" fmla="*/ 3696114 w 3908046"/>
                <a:gd name="connsiteY319" fmla="*/ 2006411 h 2759991"/>
                <a:gd name="connsiteX320" fmla="*/ 3708119 w 3908046"/>
                <a:gd name="connsiteY320" fmla="*/ 2025920 h 2759991"/>
                <a:gd name="connsiteX321" fmla="*/ 3699155 w 3908046"/>
                <a:gd name="connsiteY321" fmla="*/ 2072731 h 2759991"/>
                <a:gd name="connsiteX322" fmla="*/ 3663561 w 3908046"/>
                <a:gd name="connsiteY322" fmla="*/ 2096005 h 2759991"/>
                <a:gd name="connsiteX323" fmla="*/ 3599215 w 3908046"/>
                <a:gd name="connsiteY323" fmla="*/ 2119279 h 2759991"/>
                <a:gd name="connsiteX324" fmla="*/ 3558144 w 3908046"/>
                <a:gd name="connsiteY324" fmla="*/ 2137076 h 2759991"/>
                <a:gd name="connsiteX325" fmla="*/ 3547192 w 3908046"/>
                <a:gd name="connsiteY325" fmla="*/ 2137076 h 2759991"/>
                <a:gd name="connsiteX326" fmla="*/ 3534870 w 3908046"/>
                <a:gd name="connsiteY326" fmla="*/ 2137076 h 2759991"/>
                <a:gd name="connsiteX327" fmla="*/ 3522549 w 3908046"/>
                <a:gd name="connsiteY327" fmla="*/ 2137076 h 2759991"/>
                <a:gd name="connsiteX328" fmla="*/ 3499275 w 3908046"/>
                <a:gd name="connsiteY328" fmla="*/ 2113803 h 2759991"/>
                <a:gd name="connsiteX329" fmla="*/ 3463680 w 3908046"/>
                <a:gd name="connsiteY329" fmla="*/ 2096005 h 2759991"/>
                <a:gd name="connsiteX330" fmla="*/ 3458204 w 3908046"/>
                <a:gd name="connsiteY330" fmla="*/ 2096005 h 2759991"/>
                <a:gd name="connsiteX331" fmla="*/ 3429454 w 3908046"/>
                <a:gd name="connsiteY331" fmla="*/ 2096005 h 2759991"/>
                <a:gd name="connsiteX332" fmla="*/ 3393859 w 3908046"/>
                <a:gd name="connsiteY332" fmla="*/ 2119279 h 2759991"/>
                <a:gd name="connsiteX333" fmla="*/ 3376061 w 3908046"/>
                <a:gd name="connsiteY333" fmla="*/ 2137076 h 2759991"/>
                <a:gd name="connsiteX334" fmla="*/ 3358264 w 3908046"/>
                <a:gd name="connsiteY334" fmla="*/ 2113803 h 2759991"/>
                <a:gd name="connsiteX335" fmla="*/ 3340466 w 3908046"/>
                <a:gd name="connsiteY335" fmla="*/ 2101481 h 2759991"/>
                <a:gd name="connsiteX336" fmla="*/ 3329514 w 3908046"/>
                <a:gd name="connsiteY336" fmla="*/ 2096005 h 2759991"/>
                <a:gd name="connsiteX337" fmla="*/ 3317193 w 3908046"/>
                <a:gd name="connsiteY337" fmla="*/ 2096005 h 2759991"/>
                <a:gd name="connsiteX338" fmla="*/ 3299395 w 3908046"/>
                <a:gd name="connsiteY338" fmla="*/ 2096005 h 2759991"/>
                <a:gd name="connsiteX339" fmla="*/ 3288443 w 3908046"/>
                <a:gd name="connsiteY339" fmla="*/ 2096005 h 2759991"/>
                <a:gd name="connsiteX340" fmla="*/ 3276121 w 3908046"/>
                <a:gd name="connsiteY340" fmla="*/ 2165826 h 2759991"/>
                <a:gd name="connsiteX341" fmla="*/ 3276121 w 3908046"/>
                <a:gd name="connsiteY341" fmla="*/ 2213743 h 2759991"/>
                <a:gd name="connsiteX342" fmla="*/ 3258323 w 3908046"/>
                <a:gd name="connsiteY342" fmla="*/ 2260290 h 2759991"/>
                <a:gd name="connsiteX343" fmla="*/ 3235050 w 3908046"/>
                <a:gd name="connsiteY343" fmla="*/ 2301362 h 2759991"/>
                <a:gd name="connsiteX344" fmla="*/ 3106360 w 3908046"/>
                <a:gd name="connsiteY344" fmla="*/ 2301362 h 2759991"/>
                <a:gd name="connsiteX345" fmla="*/ 3083086 w 3908046"/>
                <a:gd name="connsiteY345" fmla="*/ 2324635 h 2759991"/>
                <a:gd name="connsiteX346" fmla="*/ 3052967 w 3908046"/>
                <a:gd name="connsiteY346" fmla="*/ 2342433 h 2759991"/>
                <a:gd name="connsiteX347" fmla="*/ 3029693 w 3908046"/>
                <a:gd name="connsiteY347" fmla="*/ 2347909 h 2759991"/>
                <a:gd name="connsiteX348" fmla="*/ 3011896 w 3908046"/>
                <a:gd name="connsiteY348" fmla="*/ 2342433 h 2759991"/>
                <a:gd name="connsiteX349" fmla="*/ 2994098 w 3908046"/>
                <a:gd name="connsiteY349" fmla="*/ 2330112 h 2759991"/>
                <a:gd name="connsiteX350" fmla="*/ 2983146 w 3908046"/>
                <a:gd name="connsiteY350" fmla="*/ 2306838 h 2759991"/>
                <a:gd name="connsiteX351" fmla="*/ 2970825 w 3908046"/>
                <a:gd name="connsiteY351" fmla="*/ 2278088 h 2759991"/>
                <a:gd name="connsiteX352" fmla="*/ 2965348 w 3908046"/>
                <a:gd name="connsiteY352" fmla="*/ 2247969 h 2759991"/>
                <a:gd name="connsiteX353" fmla="*/ 2959872 w 3908046"/>
                <a:gd name="connsiteY353" fmla="*/ 2213743 h 2759991"/>
                <a:gd name="connsiteX354" fmla="*/ 2947551 w 3908046"/>
                <a:gd name="connsiteY354" fmla="*/ 2195945 h 2759991"/>
                <a:gd name="connsiteX355" fmla="*/ 2935229 w 3908046"/>
                <a:gd name="connsiteY355" fmla="*/ 2178148 h 2759991"/>
                <a:gd name="connsiteX356" fmla="*/ 2924277 w 3908046"/>
                <a:gd name="connsiteY356" fmla="*/ 2172672 h 2759991"/>
                <a:gd name="connsiteX357" fmla="*/ 2901003 w 3908046"/>
                <a:gd name="connsiteY357" fmla="*/ 2172672 h 2759991"/>
                <a:gd name="connsiteX358" fmla="*/ 2894158 w 3908046"/>
                <a:gd name="connsiteY358" fmla="*/ 2172672 h 2759991"/>
                <a:gd name="connsiteX359" fmla="*/ 2870884 w 3908046"/>
                <a:gd name="connsiteY359" fmla="*/ 2195945 h 2759991"/>
                <a:gd name="connsiteX360" fmla="*/ 2859932 w 3908046"/>
                <a:gd name="connsiteY360" fmla="*/ 2195945 h 2759991"/>
                <a:gd name="connsiteX361" fmla="*/ 2847611 w 3908046"/>
                <a:gd name="connsiteY361" fmla="*/ 2195945 h 2759991"/>
                <a:gd name="connsiteX362" fmla="*/ 2836658 w 3908046"/>
                <a:gd name="connsiteY362" fmla="*/ 2183624 h 2759991"/>
                <a:gd name="connsiteX363" fmla="*/ 2824337 w 3908046"/>
                <a:gd name="connsiteY363" fmla="*/ 2172672 h 2759991"/>
                <a:gd name="connsiteX364" fmla="*/ 2783266 w 3908046"/>
                <a:gd name="connsiteY364" fmla="*/ 2113803 h 2759991"/>
                <a:gd name="connsiteX365" fmla="*/ 2759992 w 3908046"/>
                <a:gd name="connsiteY365" fmla="*/ 2090529 h 2759991"/>
                <a:gd name="connsiteX366" fmla="*/ 2736718 w 3908046"/>
                <a:gd name="connsiteY366" fmla="*/ 2078208 h 2759991"/>
                <a:gd name="connsiteX367" fmla="*/ 2724397 w 3908046"/>
                <a:gd name="connsiteY367" fmla="*/ 2078208 h 2759991"/>
                <a:gd name="connsiteX368" fmla="*/ 2713444 w 3908046"/>
                <a:gd name="connsiteY368" fmla="*/ 2083684 h 2759991"/>
                <a:gd name="connsiteX369" fmla="*/ 2706599 w 3908046"/>
                <a:gd name="connsiteY369" fmla="*/ 2101481 h 2759991"/>
                <a:gd name="connsiteX370" fmla="*/ 2701123 w 3908046"/>
                <a:gd name="connsiteY370" fmla="*/ 2113803 h 2759991"/>
                <a:gd name="connsiteX371" fmla="*/ 2695647 w 3908046"/>
                <a:gd name="connsiteY371" fmla="*/ 2131600 h 2759991"/>
                <a:gd name="connsiteX372" fmla="*/ 2613504 w 3908046"/>
                <a:gd name="connsiteY372" fmla="*/ 2124755 h 2759991"/>
                <a:gd name="connsiteX373" fmla="*/ 2588861 w 3908046"/>
                <a:gd name="connsiteY373" fmla="*/ 2124755 h 2759991"/>
                <a:gd name="connsiteX374" fmla="*/ 2577909 w 3908046"/>
                <a:gd name="connsiteY374" fmla="*/ 2131600 h 2759991"/>
                <a:gd name="connsiteX375" fmla="*/ 2565588 w 3908046"/>
                <a:gd name="connsiteY375" fmla="*/ 2137076 h 2759991"/>
                <a:gd name="connsiteX376" fmla="*/ 2565588 w 3908046"/>
                <a:gd name="connsiteY376" fmla="*/ 2142553 h 2759991"/>
                <a:gd name="connsiteX377" fmla="*/ 2560111 w 3908046"/>
                <a:gd name="connsiteY377" fmla="*/ 2306838 h 2759991"/>
                <a:gd name="connsiteX378" fmla="*/ 2572433 w 3908046"/>
                <a:gd name="connsiteY378" fmla="*/ 2319159 h 2759991"/>
                <a:gd name="connsiteX379" fmla="*/ 2577909 w 3908046"/>
                <a:gd name="connsiteY379" fmla="*/ 2330112 h 2759991"/>
                <a:gd name="connsiteX380" fmla="*/ 2583385 w 3908046"/>
                <a:gd name="connsiteY380" fmla="*/ 2360231 h 2759991"/>
                <a:gd name="connsiteX381" fmla="*/ 2577909 w 3908046"/>
                <a:gd name="connsiteY381" fmla="*/ 2388980 h 2759991"/>
                <a:gd name="connsiteX382" fmla="*/ 2572433 w 3908046"/>
                <a:gd name="connsiteY382" fmla="*/ 2413623 h 2759991"/>
                <a:gd name="connsiteX383" fmla="*/ 2519040 w 3908046"/>
                <a:gd name="connsiteY383" fmla="*/ 2477968 h 2759991"/>
                <a:gd name="connsiteX384" fmla="*/ 2495766 w 3908046"/>
                <a:gd name="connsiteY384" fmla="*/ 2524516 h 2759991"/>
                <a:gd name="connsiteX385" fmla="*/ 2477969 w 3908046"/>
                <a:gd name="connsiteY385" fmla="*/ 2577908 h 2759991"/>
                <a:gd name="connsiteX386" fmla="*/ 2465647 w 3908046"/>
                <a:gd name="connsiteY386" fmla="*/ 2612134 h 2759991"/>
                <a:gd name="connsiteX387" fmla="*/ 2449219 w 3908046"/>
                <a:gd name="connsiteY387" fmla="*/ 2635408 h 2759991"/>
                <a:gd name="connsiteX388" fmla="*/ 2436898 w 3908046"/>
                <a:gd name="connsiteY388" fmla="*/ 2647730 h 2759991"/>
                <a:gd name="connsiteX389" fmla="*/ 2431421 w 3908046"/>
                <a:gd name="connsiteY389" fmla="*/ 2647730 h 2759991"/>
                <a:gd name="connsiteX390" fmla="*/ 2413624 w 3908046"/>
                <a:gd name="connsiteY390" fmla="*/ 2629932 h 2759991"/>
                <a:gd name="connsiteX391" fmla="*/ 2395826 w 3908046"/>
                <a:gd name="connsiteY391" fmla="*/ 2624456 h 2759991"/>
                <a:gd name="connsiteX392" fmla="*/ 2378029 w 3908046"/>
                <a:gd name="connsiteY392" fmla="*/ 2618980 h 2759991"/>
                <a:gd name="connsiteX393" fmla="*/ 2365707 w 3908046"/>
                <a:gd name="connsiteY393" fmla="*/ 2618980 h 2759991"/>
                <a:gd name="connsiteX394" fmla="*/ 2342434 w 3908046"/>
                <a:gd name="connsiteY394" fmla="*/ 2624456 h 2759991"/>
                <a:gd name="connsiteX395" fmla="*/ 2331481 w 3908046"/>
                <a:gd name="connsiteY395" fmla="*/ 2624456 h 2759991"/>
                <a:gd name="connsiteX396" fmla="*/ 2319160 w 3908046"/>
                <a:gd name="connsiteY396" fmla="*/ 2601182 h 2759991"/>
                <a:gd name="connsiteX397" fmla="*/ 2290410 w 3908046"/>
                <a:gd name="connsiteY397" fmla="*/ 2577908 h 2759991"/>
                <a:gd name="connsiteX398" fmla="*/ 2260291 w 3908046"/>
                <a:gd name="connsiteY398" fmla="*/ 2565587 h 2759991"/>
                <a:gd name="connsiteX399" fmla="*/ 2242493 w 3908046"/>
                <a:gd name="connsiteY399" fmla="*/ 2565587 h 2759991"/>
                <a:gd name="connsiteX400" fmla="*/ 2167196 w 3908046"/>
                <a:gd name="connsiteY400" fmla="*/ 2571063 h 2759991"/>
                <a:gd name="connsiteX401" fmla="*/ 2131601 w 3908046"/>
                <a:gd name="connsiteY401" fmla="*/ 2571063 h 2759991"/>
                <a:gd name="connsiteX402" fmla="*/ 2078208 w 3908046"/>
                <a:gd name="connsiteY402" fmla="*/ 2612134 h 2759991"/>
                <a:gd name="connsiteX403" fmla="*/ 2060411 w 3908046"/>
                <a:gd name="connsiteY403" fmla="*/ 2624456 h 2759991"/>
                <a:gd name="connsiteX404" fmla="*/ 2019339 w 3908046"/>
                <a:gd name="connsiteY404" fmla="*/ 2629932 h 2759991"/>
                <a:gd name="connsiteX405" fmla="*/ 1990589 w 3908046"/>
                <a:gd name="connsiteY405" fmla="*/ 2629932 h 2759991"/>
                <a:gd name="connsiteX406" fmla="*/ 1931721 w 3908046"/>
                <a:gd name="connsiteY406" fmla="*/ 2718920 h 2759991"/>
                <a:gd name="connsiteX407" fmla="*/ 1913923 w 3908046"/>
                <a:gd name="connsiteY407" fmla="*/ 2724396 h 2759991"/>
                <a:gd name="connsiteX408" fmla="*/ 1902971 w 3908046"/>
                <a:gd name="connsiteY408" fmla="*/ 2712075 h 2759991"/>
                <a:gd name="connsiteX409" fmla="*/ 1885173 w 3908046"/>
                <a:gd name="connsiteY409" fmla="*/ 2688801 h 2759991"/>
                <a:gd name="connsiteX410" fmla="*/ 1867376 w 3908046"/>
                <a:gd name="connsiteY410" fmla="*/ 2683325 h 2759991"/>
                <a:gd name="connsiteX411" fmla="*/ 1849578 w 3908046"/>
                <a:gd name="connsiteY411" fmla="*/ 2683325 h 2759991"/>
                <a:gd name="connsiteX412" fmla="*/ 1820828 w 3908046"/>
                <a:gd name="connsiteY412" fmla="*/ 2683325 h 2759991"/>
                <a:gd name="connsiteX413" fmla="*/ 1803030 w 3908046"/>
                <a:gd name="connsiteY413" fmla="*/ 2694277 h 2759991"/>
                <a:gd name="connsiteX414" fmla="*/ 1785233 w 3908046"/>
                <a:gd name="connsiteY414" fmla="*/ 2683325 h 2759991"/>
                <a:gd name="connsiteX415" fmla="*/ 1767435 w 3908046"/>
                <a:gd name="connsiteY415" fmla="*/ 2665527 h 2759991"/>
                <a:gd name="connsiteX416" fmla="*/ 1761959 w 3908046"/>
                <a:gd name="connsiteY416" fmla="*/ 2660051 h 2759991"/>
                <a:gd name="connsiteX417" fmla="*/ 1749638 w 3908046"/>
                <a:gd name="connsiteY417" fmla="*/ 2647730 h 2759991"/>
                <a:gd name="connsiteX418" fmla="*/ 1744162 w 3908046"/>
                <a:gd name="connsiteY418" fmla="*/ 2642253 h 2759991"/>
                <a:gd name="connsiteX419" fmla="*/ 1738685 w 3908046"/>
                <a:gd name="connsiteY419" fmla="*/ 2642253 h 2759991"/>
                <a:gd name="connsiteX420" fmla="*/ 1714043 w 3908046"/>
                <a:gd name="connsiteY420" fmla="*/ 2653206 h 2759991"/>
                <a:gd name="connsiteX421" fmla="*/ 1672971 w 3908046"/>
                <a:gd name="connsiteY421" fmla="*/ 2677849 h 2759991"/>
                <a:gd name="connsiteX422" fmla="*/ 1649698 w 3908046"/>
                <a:gd name="connsiteY422" fmla="*/ 2688801 h 2759991"/>
                <a:gd name="connsiteX423" fmla="*/ 1620948 w 3908046"/>
                <a:gd name="connsiteY423" fmla="*/ 2694277 h 2759991"/>
                <a:gd name="connsiteX424" fmla="*/ 1597674 w 3908046"/>
                <a:gd name="connsiteY424" fmla="*/ 2688801 h 2759991"/>
                <a:gd name="connsiteX425" fmla="*/ 1567555 w 3908046"/>
                <a:gd name="connsiteY425" fmla="*/ 2671003 h 2759991"/>
                <a:gd name="connsiteX426" fmla="*/ 1567555 w 3908046"/>
                <a:gd name="connsiteY426" fmla="*/ 2660051 h 2759991"/>
                <a:gd name="connsiteX427" fmla="*/ 1556603 w 3908046"/>
                <a:gd name="connsiteY427" fmla="*/ 2647730 h 2759991"/>
                <a:gd name="connsiteX428" fmla="*/ 1549757 w 3908046"/>
                <a:gd name="connsiteY428" fmla="*/ 2635408 h 2759991"/>
                <a:gd name="connsiteX429" fmla="*/ 1531960 w 3908046"/>
                <a:gd name="connsiteY429" fmla="*/ 2629932 h 2759991"/>
                <a:gd name="connsiteX430" fmla="*/ 1515531 w 3908046"/>
                <a:gd name="connsiteY430" fmla="*/ 2624456 h 2759991"/>
                <a:gd name="connsiteX431" fmla="*/ 1490889 w 3908046"/>
                <a:gd name="connsiteY431" fmla="*/ 2629932 h 2759991"/>
                <a:gd name="connsiteX432" fmla="*/ 1456662 w 3908046"/>
                <a:gd name="connsiteY432" fmla="*/ 2653206 h 2759991"/>
                <a:gd name="connsiteX433" fmla="*/ 1444341 w 3908046"/>
                <a:gd name="connsiteY433" fmla="*/ 2647730 h 2759991"/>
                <a:gd name="connsiteX434" fmla="*/ 1426544 w 3908046"/>
                <a:gd name="connsiteY434" fmla="*/ 2629932 h 2759991"/>
                <a:gd name="connsiteX435" fmla="*/ 1426544 w 3908046"/>
                <a:gd name="connsiteY435" fmla="*/ 2571063 h 2759991"/>
                <a:gd name="connsiteX436" fmla="*/ 1426544 w 3908046"/>
                <a:gd name="connsiteY436" fmla="*/ 2512194 h 2759991"/>
                <a:gd name="connsiteX437" fmla="*/ 1415591 w 3908046"/>
                <a:gd name="connsiteY437" fmla="*/ 2495766 h 2759991"/>
                <a:gd name="connsiteX438" fmla="*/ 1385472 w 3908046"/>
                <a:gd name="connsiteY438" fmla="*/ 2495766 h 2759991"/>
                <a:gd name="connsiteX439" fmla="*/ 1379996 w 3908046"/>
                <a:gd name="connsiteY439" fmla="*/ 2542313 h 2759991"/>
                <a:gd name="connsiteX440" fmla="*/ 1349877 w 3908046"/>
                <a:gd name="connsiteY440" fmla="*/ 2594337 h 2759991"/>
                <a:gd name="connsiteX441" fmla="*/ 1338925 w 3908046"/>
                <a:gd name="connsiteY441" fmla="*/ 2577908 h 2759991"/>
                <a:gd name="connsiteX442" fmla="*/ 1344401 w 3908046"/>
                <a:gd name="connsiteY442" fmla="*/ 2553266 h 2759991"/>
                <a:gd name="connsiteX443" fmla="*/ 1344401 w 3908046"/>
                <a:gd name="connsiteY443" fmla="*/ 2524516 h 2759991"/>
                <a:gd name="connsiteX444" fmla="*/ 1338925 w 3908046"/>
                <a:gd name="connsiteY444" fmla="*/ 2512194 h 2759991"/>
                <a:gd name="connsiteX445" fmla="*/ 1326603 w 3908046"/>
                <a:gd name="connsiteY445" fmla="*/ 2519040 h 2759991"/>
                <a:gd name="connsiteX446" fmla="*/ 1315651 w 3908046"/>
                <a:gd name="connsiteY446" fmla="*/ 2524516 h 2759991"/>
                <a:gd name="connsiteX447" fmla="*/ 1303330 w 3908046"/>
                <a:gd name="connsiteY447" fmla="*/ 2536837 h 2759991"/>
                <a:gd name="connsiteX448" fmla="*/ 1285532 w 3908046"/>
                <a:gd name="connsiteY448" fmla="*/ 2553266 h 2759991"/>
                <a:gd name="connsiteX449" fmla="*/ 1285532 w 3908046"/>
                <a:gd name="connsiteY449" fmla="*/ 2588861 h 2759991"/>
                <a:gd name="connsiteX450" fmla="*/ 1308806 w 3908046"/>
                <a:gd name="connsiteY450" fmla="*/ 2624456 h 2759991"/>
                <a:gd name="connsiteX451" fmla="*/ 1349877 w 3908046"/>
                <a:gd name="connsiteY451" fmla="*/ 2635408 h 2759991"/>
                <a:gd name="connsiteX452" fmla="*/ 1379996 w 3908046"/>
                <a:gd name="connsiteY452" fmla="*/ 2653206 h 2759991"/>
                <a:gd name="connsiteX453" fmla="*/ 1374520 w 3908046"/>
                <a:gd name="connsiteY453" fmla="*/ 2677849 h 2759991"/>
                <a:gd name="connsiteX454" fmla="*/ 1344401 w 3908046"/>
                <a:gd name="connsiteY454" fmla="*/ 2694277 h 2759991"/>
                <a:gd name="connsiteX455" fmla="*/ 1315651 w 3908046"/>
                <a:gd name="connsiteY455" fmla="*/ 2694277 h 2759991"/>
                <a:gd name="connsiteX456" fmla="*/ 1303330 w 3908046"/>
                <a:gd name="connsiteY456" fmla="*/ 2712075 h 2759991"/>
                <a:gd name="connsiteX457" fmla="*/ 1297853 w 3908046"/>
                <a:gd name="connsiteY457" fmla="*/ 2724396 h 2759991"/>
                <a:gd name="connsiteX458" fmla="*/ 1292377 w 3908046"/>
                <a:gd name="connsiteY458" fmla="*/ 2729872 h 2759991"/>
                <a:gd name="connsiteX459" fmla="*/ 1285532 w 3908046"/>
                <a:gd name="connsiteY459" fmla="*/ 2747670 h 2759991"/>
                <a:gd name="connsiteX460" fmla="*/ 1285532 w 3908046"/>
                <a:gd name="connsiteY460" fmla="*/ 2753146 h 2759991"/>
                <a:gd name="connsiteX461" fmla="*/ 1267734 w 3908046"/>
                <a:gd name="connsiteY461" fmla="*/ 2759991 h 2759991"/>
                <a:gd name="connsiteX462" fmla="*/ 1238985 w 3908046"/>
                <a:gd name="connsiteY462" fmla="*/ 2742194 h 2759991"/>
                <a:gd name="connsiteX463" fmla="*/ 1210235 w 3908046"/>
                <a:gd name="connsiteY463" fmla="*/ 2712075 h 2759991"/>
                <a:gd name="connsiteX464" fmla="*/ 1197913 w 3908046"/>
                <a:gd name="connsiteY464" fmla="*/ 2671003 h 2759991"/>
                <a:gd name="connsiteX465" fmla="*/ 1180116 w 3908046"/>
                <a:gd name="connsiteY465" fmla="*/ 2624456 h 2759991"/>
                <a:gd name="connsiteX466" fmla="*/ 1169163 w 3908046"/>
                <a:gd name="connsiteY466" fmla="*/ 2594337 h 2759991"/>
                <a:gd name="connsiteX467" fmla="*/ 1133568 w 3908046"/>
                <a:gd name="connsiteY467" fmla="*/ 2565587 h 2759991"/>
                <a:gd name="connsiteX468" fmla="*/ 1115771 w 3908046"/>
                <a:gd name="connsiteY468" fmla="*/ 2542313 h 2759991"/>
                <a:gd name="connsiteX469" fmla="*/ 1092497 w 3908046"/>
                <a:gd name="connsiteY469" fmla="*/ 2536837 h 2759991"/>
                <a:gd name="connsiteX470" fmla="*/ 1056902 w 3908046"/>
                <a:gd name="connsiteY470" fmla="*/ 2529992 h 2759991"/>
                <a:gd name="connsiteX471" fmla="*/ 1039104 w 3908046"/>
                <a:gd name="connsiteY471" fmla="*/ 2529992 h 2759991"/>
                <a:gd name="connsiteX472" fmla="*/ 1039104 w 3908046"/>
                <a:gd name="connsiteY472" fmla="*/ 2506718 h 2759991"/>
                <a:gd name="connsiteX473" fmla="*/ 1039104 w 3908046"/>
                <a:gd name="connsiteY473" fmla="*/ 2465647 h 2759991"/>
                <a:gd name="connsiteX474" fmla="*/ 1033628 w 3908046"/>
                <a:gd name="connsiteY474" fmla="*/ 2442373 h 2759991"/>
                <a:gd name="connsiteX475" fmla="*/ 1015831 w 3908046"/>
                <a:gd name="connsiteY475" fmla="*/ 2436897 h 2759991"/>
                <a:gd name="connsiteX476" fmla="*/ 969283 w 3908046"/>
                <a:gd name="connsiteY476" fmla="*/ 2430052 h 2759991"/>
                <a:gd name="connsiteX477" fmla="*/ 933688 w 3908046"/>
                <a:gd name="connsiteY477" fmla="*/ 2424576 h 2759991"/>
                <a:gd name="connsiteX478" fmla="*/ 904938 w 3908046"/>
                <a:gd name="connsiteY478" fmla="*/ 2401302 h 2759991"/>
                <a:gd name="connsiteX479" fmla="*/ 839224 w 3908046"/>
                <a:gd name="connsiteY479" fmla="*/ 2401302 h 2759991"/>
                <a:gd name="connsiteX480" fmla="*/ 833748 w 3908046"/>
                <a:gd name="connsiteY480" fmla="*/ 2365707 h 2759991"/>
                <a:gd name="connsiteX481" fmla="*/ 821426 w 3908046"/>
                <a:gd name="connsiteY481" fmla="*/ 2347909 h 2759991"/>
                <a:gd name="connsiteX482" fmla="*/ 810474 w 3908046"/>
                <a:gd name="connsiteY482" fmla="*/ 2336957 h 2759991"/>
                <a:gd name="connsiteX483" fmla="*/ 804998 w 3908046"/>
                <a:gd name="connsiteY483" fmla="*/ 2330112 h 2759991"/>
                <a:gd name="connsiteX484" fmla="*/ 774879 w 3908046"/>
                <a:gd name="connsiteY484" fmla="*/ 2330112 h 2759991"/>
                <a:gd name="connsiteX485" fmla="*/ 757081 w 3908046"/>
                <a:gd name="connsiteY485" fmla="*/ 2336957 h 2759991"/>
                <a:gd name="connsiteX486" fmla="*/ 739284 w 3908046"/>
                <a:gd name="connsiteY486" fmla="*/ 2324635 h 2759991"/>
                <a:gd name="connsiteX487" fmla="*/ 733808 w 3908046"/>
                <a:gd name="connsiteY487" fmla="*/ 2313683 h 2759991"/>
                <a:gd name="connsiteX488" fmla="*/ 710534 w 3908046"/>
                <a:gd name="connsiteY488" fmla="*/ 2306838 h 2759991"/>
                <a:gd name="connsiteX489" fmla="*/ 681784 w 3908046"/>
                <a:gd name="connsiteY489" fmla="*/ 2306838 h 2759991"/>
                <a:gd name="connsiteX490" fmla="*/ 663986 w 3908046"/>
                <a:gd name="connsiteY490" fmla="*/ 2289040 h 2759991"/>
                <a:gd name="connsiteX491" fmla="*/ 663986 w 3908046"/>
                <a:gd name="connsiteY491" fmla="*/ 2190469 h 2759991"/>
                <a:gd name="connsiteX492" fmla="*/ 640713 w 3908046"/>
                <a:gd name="connsiteY492" fmla="*/ 2160350 h 2759991"/>
                <a:gd name="connsiteX493" fmla="*/ 622915 w 3908046"/>
                <a:gd name="connsiteY493" fmla="*/ 2137076 h 2759991"/>
                <a:gd name="connsiteX494" fmla="*/ 622915 w 3908046"/>
                <a:gd name="connsiteY494" fmla="*/ 2119279 h 2759991"/>
                <a:gd name="connsiteX495" fmla="*/ 622915 w 3908046"/>
                <a:gd name="connsiteY495" fmla="*/ 2108327 h 2759991"/>
                <a:gd name="connsiteX496" fmla="*/ 640713 w 3908046"/>
                <a:gd name="connsiteY496" fmla="*/ 2049458 h 2759991"/>
                <a:gd name="connsiteX497" fmla="*/ 651665 w 3908046"/>
                <a:gd name="connsiteY497" fmla="*/ 1996065 h 2759991"/>
                <a:gd name="connsiteX498" fmla="*/ 657141 w 3908046"/>
                <a:gd name="connsiteY498" fmla="*/ 1949518 h 2759991"/>
                <a:gd name="connsiteX499" fmla="*/ 657141 w 3908046"/>
                <a:gd name="connsiteY499" fmla="*/ 1926244 h 2759991"/>
                <a:gd name="connsiteX500" fmla="*/ 669462 w 3908046"/>
                <a:gd name="connsiteY500" fmla="*/ 1908446 h 2759991"/>
                <a:gd name="connsiteX501" fmla="*/ 681784 w 3908046"/>
                <a:gd name="connsiteY501" fmla="*/ 1896125 h 2759991"/>
                <a:gd name="connsiteX502" fmla="*/ 698212 w 3908046"/>
                <a:gd name="connsiteY502" fmla="*/ 1885172 h 2759991"/>
                <a:gd name="connsiteX503" fmla="*/ 728331 w 3908046"/>
                <a:gd name="connsiteY503" fmla="*/ 1872851 h 2759991"/>
                <a:gd name="connsiteX504" fmla="*/ 746129 w 3908046"/>
                <a:gd name="connsiteY504" fmla="*/ 1867375 h 2759991"/>
                <a:gd name="connsiteX505" fmla="*/ 757081 w 3908046"/>
                <a:gd name="connsiteY505" fmla="*/ 1849577 h 2759991"/>
                <a:gd name="connsiteX506" fmla="*/ 774879 w 3908046"/>
                <a:gd name="connsiteY506" fmla="*/ 1831780 h 2759991"/>
                <a:gd name="connsiteX507" fmla="*/ 810474 w 3908046"/>
                <a:gd name="connsiteY507" fmla="*/ 1803030 h 2759991"/>
                <a:gd name="connsiteX508" fmla="*/ 839224 w 3908046"/>
                <a:gd name="connsiteY508" fmla="*/ 1790709 h 2759991"/>
                <a:gd name="connsiteX509" fmla="*/ 857021 w 3908046"/>
                <a:gd name="connsiteY509" fmla="*/ 1778387 h 2759991"/>
                <a:gd name="connsiteX510" fmla="*/ 869343 w 3908046"/>
                <a:gd name="connsiteY510" fmla="*/ 1767435 h 2759991"/>
                <a:gd name="connsiteX511" fmla="*/ 874819 w 3908046"/>
                <a:gd name="connsiteY511" fmla="*/ 1749637 h 2759991"/>
                <a:gd name="connsiteX512" fmla="*/ 869343 w 3908046"/>
                <a:gd name="connsiteY512" fmla="*/ 1719518 h 2759991"/>
                <a:gd name="connsiteX513" fmla="*/ 869343 w 3908046"/>
                <a:gd name="connsiteY513" fmla="*/ 1708566 h 2759991"/>
                <a:gd name="connsiteX514" fmla="*/ 833748 w 3908046"/>
                <a:gd name="connsiteY514" fmla="*/ 1562078 h 2759991"/>
                <a:gd name="connsiteX515" fmla="*/ 828272 w 3908046"/>
                <a:gd name="connsiteY515" fmla="*/ 1531959 h 2759991"/>
                <a:gd name="connsiteX516" fmla="*/ 780355 w 3908046"/>
                <a:gd name="connsiteY516" fmla="*/ 1508686 h 2759991"/>
                <a:gd name="connsiteX517" fmla="*/ 763926 w 3908046"/>
                <a:gd name="connsiteY517" fmla="*/ 1508686 h 2759991"/>
                <a:gd name="connsiteX518" fmla="*/ 739284 w 3908046"/>
                <a:gd name="connsiteY518" fmla="*/ 1490888 h 2759991"/>
                <a:gd name="connsiteX519" fmla="*/ 716010 w 3908046"/>
                <a:gd name="connsiteY519" fmla="*/ 1444341 h 2759991"/>
                <a:gd name="connsiteX520" fmla="*/ 663986 w 3908046"/>
                <a:gd name="connsiteY520" fmla="*/ 1432019 h 2759991"/>
                <a:gd name="connsiteX521" fmla="*/ 599641 w 3908046"/>
                <a:gd name="connsiteY521" fmla="*/ 1414222 h 2759991"/>
                <a:gd name="connsiteX522" fmla="*/ 540772 w 3908046"/>
                <a:gd name="connsiteY522" fmla="*/ 1379996 h 2759991"/>
                <a:gd name="connsiteX523" fmla="*/ 510653 w 3908046"/>
                <a:gd name="connsiteY523" fmla="*/ 1349877 h 2759991"/>
                <a:gd name="connsiteX524" fmla="*/ 487380 w 3908046"/>
                <a:gd name="connsiteY524" fmla="*/ 1349877 h 2759991"/>
                <a:gd name="connsiteX525" fmla="*/ 451785 w 3908046"/>
                <a:gd name="connsiteY525" fmla="*/ 1349877 h 2759991"/>
                <a:gd name="connsiteX526" fmla="*/ 358690 w 3908046"/>
                <a:gd name="connsiteY526" fmla="*/ 1332079 h 2759991"/>
                <a:gd name="connsiteX527" fmla="*/ 340892 w 3908046"/>
                <a:gd name="connsiteY527" fmla="*/ 1338924 h 2759991"/>
                <a:gd name="connsiteX528" fmla="*/ 328571 w 3908046"/>
                <a:gd name="connsiteY528" fmla="*/ 1338924 h 2759991"/>
                <a:gd name="connsiteX529" fmla="*/ 310773 w 3908046"/>
                <a:gd name="connsiteY529" fmla="*/ 1338924 h 2759991"/>
                <a:gd name="connsiteX530" fmla="*/ 299821 w 3908046"/>
                <a:gd name="connsiteY530" fmla="*/ 1332079 h 2759991"/>
                <a:gd name="connsiteX531" fmla="*/ 282023 w 3908046"/>
                <a:gd name="connsiteY531" fmla="*/ 1315651 h 2759991"/>
                <a:gd name="connsiteX532" fmla="*/ 264226 w 3908046"/>
                <a:gd name="connsiteY532" fmla="*/ 1291008 h 2759991"/>
                <a:gd name="connsiteX533" fmla="*/ 240952 w 3908046"/>
                <a:gd name="connsiteY533" fmla="*/ 1238984 h 2759991"/>
                <a:gd name="connsiteX534" fmla="*/ 235476 w 3908046"/>
                <a:gd name="connsiteY534" fmla="*/ 1215710 h 2759991"/>
                <a:gd name="connsiteX535" fmla="*/ 251904 w 3908046"/>
                <a:gd name="connsiteY535" fmla="*/ 1149996 h 2759991"/>
                <a:gd name="connsiteX536" fmla="*/ 258749 w 3908046"/>
                <a:gd name="connsiteY536" fmla="*/ 1108925 h 2759991"/>
                <a:gd name="connsiteX537" fmla="*/ 251904 w 3908046"/>
                <a:gd name="connsiteY537" fmla="*/ 1085651 h 2759991"/>
                <a:gd name="connsiteX538" fmla="*/ 251904 w 3908046"/>
                <a:gd name="connsiteY538" fmla="*/ 1080175 h 2759991"/>
                <a:gd name="connsiteX539" fmla="*/ 228631 w 3908046"/>
                <a:gd name="connsiteY539" fmla="*/ 1067854 h 2759991"/>
                <a:gd name="connsiteX540" fmla="*/ 205357 w 3908046"/>
                <a:gd name="connsiteY540" fmla="*/ 1056901 h 2759991"/>
                <a:gd name="connsiteX541" fmla="*/ 176607 w 3908046"/>
                <a:gd name="connsiteY541" fmla="*/ 1026782 h 2759991"/>
                <a:gd name="connsiteX542" fmla="*/ 158809 w 3908046"/>
                <a:gd name="connsiteY542" fmla="*/ 998032 h 2759991"/>
                <a:gd name="connsiteX543" fmla="*/ 146488 w 3908046"/>
                <a:gd name="connsiteY543" fmla="*/ 985711 h 2759991"/>
                <a:gd name="connsiteX544" fmla="*/ 105417 w 3908046"/>
                <a:gd name="connsiteY544" fmla="*/ 980235 h 2759991"/>
                <a:gd name="connsiteX545" fmla="*/ 71191 w 3908046"/>
                <a:gd name="connsiteY545" fmla="*/ 969283 h 2759991"/>
                <a:gd name="connsiteX546" fmla="*/ 46548 w 3908046"/>
                <a:gd name="connsiteY546" fmla="*/ 951485 h 2759991"/>
                <a:gd name="connsiteX547" fmla="*/ 35595 w 3908046"/>
                <a:gd name="connsiteY547" fmla="*/ 939164 h 2759991"/>
                <a:gd name="connsiteX548" fmla="*/ 23274 w 3908046"/>
                <a:gd name="connsiteY548" fmla="*/ 910414 h 2759991"/>
                <a:gd name="connsiteX549" fmla="*/ 17798 w 3908046"/>
                <a:gd name="connsiteY549" fmla="*/ 869342 h 2759991"/>
                <a:gd name="connsiteX550" fmla="*/ 5476 w 3908046"/>
                <a:gd name="connsiteY550" fmla="*/ 810474 h 2759991"/>
                <a:gd name="connsiteX551" fmla="*/ 0 w 3908046"/>
                <a:gd name="connsiteY551" fmla="*/ 769402 h 2759991"/>
                <a:gd name="connsiteX552" fmla="*/ 30119 w 3908046"/>
                <a:gd name="connsiteY552" fmla="*/ 769402 h 2759991"/>
                <a:gd name="connsiteX553" fmla="*/ 46548 w 3908046"/>
                <a:gd name="connsiteY553" fmla="*/ 780355 h 2759991"/>
                <a:gd name="connsiteX554" fmla="*/ 58869 w 3908046"/>
                <a:gd name="connsiteY554" fmla="*/ 780355 h 2759991"/>
                <a:gd name="connsiteX555" fmla="*/ 64345 w 3908046"/>
                <a:gd name="connsiteY555" fmla="*/ 780355 h 2759991"/>
                <a:gd name="connsiteX556" fmla="*/ 87619 w 3908046"/>
                <a:gd name="connsiteY556" fmla="*/ 774878 h 2759991"/>
                <a:gd name="connsiteX557" fmla="*/ 117738 w 3908046"/>
                <a:gd name="connsiteY557" fmla="*/ 757081 h 2759991"/>
                <a:gd name="connsiteX558" fmla="*/ 141012 w 3908046"/>
                <a:gd name="connsiteY558" fmla="*/ 739283 h 2759991"/>
                <a:gd name="connsiteX559" fmla="*/ 141012 w 3908046"/>
                <a:gd name="connsiteY559" fmla="*/ 692736 h 2759991"/>
                <a:gd name="connsiteX560" fmla="*/ 146488 w 3908046"/>
                <a:gd name="connsiteY560" fmla="*/ 669462 h 2759991"/>
                <a:gd name="connsiteX561" fmla="*/ 176607 w 3908046"/>
                <a:gd name="connsiteY561" fmla="*/ 663986 h 2759991"/>
                <a:gd name="connsiteX562" fmla="*/ 199881 w 3908046"/>
                <a:gd name="connsiteY562" fmla="*/ 657141 h 2759991"/>
                <a:gd name="connsiteX563" fmla="*/ 228631 w 3908046"/>
                <a:gd name="connsiteY563" fmla="*/ 646188 h 2759991"/>
                <a:gd name="connsiteX564" fmla="*/ 251904 w 3908046"/>
                <a:gd name="connsiteY564" fmla="*/ 628391 h 2759991"/>
                <a:gd name="connsiteX565" fmla="*/ 258749 w 3908046"/>
                <a:gd name="connsiteY565" fmla="*/ 621546 h 2759991"/>
                <a:gd name="connsiteX566" fmla="*/ 269702 w 3908046"/>
                <a:gd name="connsiteY566" fmla="*/ 616070 h 2759991"/>
                <a:gd name="connsiteX567" fmla="*/ 276547 w 3908046"/>
                <a:gd name="connsiteY567" fmla="*/ 605117 h 2759991"/>
                <a:gd name="connsiteX568" fmla="*/ 292976 w 3908046"/>
                <a:gd name="connsiteY568" fmla="*/ 569522 h 2759991"/>
                <a:gd name="connsiteX569" fmla="*/ 299821 w 3908046"/>
                <a:gd name="connsiteY569" fmla="*/ 569522 h 2759991"/>
                <a:gd name="connsiteX570" fmla="*/ 310773 w 3908046"/>
                <a:gd name="connsiteY570" fmla="*/ 569522 h 2759991"/>
                <a:gd name="connsiteX571" fmla="*/ 340892 w 3908046"/>
                <a:gd name="connsiteY571" fmla="*/ 569522 h 2759991"/>
                <a:gd name="connsiteX572" fmla="*/ 351844 w 3908046"/>
                <a:gd name="connsiteY572" fmla="*/ 557201 h 2759991"/>
                <a:gd name="connsiteX573" fmla="*/ 369642 w 3908046"/>
                <a:gd name="connsiteY573" fmla="*/ 539403 h 2759991"/>
                <a:gd name="connsiteX574" fmla="*/ 369642 w 3908046"/>
                <a:gd name="connsiteY574" fmla="*/ 533927 h 2759991"/>
                <a:gd name="connsiteX575" fmla="*/ 376487 w 3908046"/>
                <a:gd name="connsiteY575" fmla="*/ 528451 h 2759991"/>
                <a:gd name="connsiteX576" fmla="*/ 381963 w 3908046"/>
                <a:gd name="connsiteY576" fmla="*/ 528451 h 2759991"/>
                <a:gd name="connsiteX577" fmla="*/ 387440 w 3908046"/>
                <a:gd name="connsiteY577" fmla="*/ 528451 h 2759991"/>
                <a:gd name="connsiteX578" fmla="*/ 392916 w 3908046"/>
                <a:gd name="connsiteY578" fmla="*/ 533927 h 2759991"/>
                <a:gd name="connsiteX579" fmla="*/ 405237 w 3908046"/>
                <a:gd name="connsiteY579" fmla="*/ 539403 h 2759991"/>
                <a:gd name="connsiteX580" fmla="*/ 405237 w 3908046"/>
                <a:gd name="connsiteY580" fmla="*/ 546248 h 2759991"/>
                <a:gd name="connsiteX581" fmla="*/ 446308 w 3908046"/>
                <a:gd name="connsiteY581" fmla="*/ 587320 h 2759991"/>
                <a:gd name="connsiteX582" fmla="*/ 451785 w 3908046"/>
                <a:gd name="connsiteY582" fmla="*/ 592796 h 2759991"/>
                <a:gd name="connsiteX583" fmla="*/ 464106 w 3908046"/>
                <a:gd name="connsiteY583" fmla="*/ 592796 h 2759991"/>
                <a:gd name="connsiteX584" fmla="*/ 475058 w 3908046"/>
                <a:gd name="connsiteY584" fmla="*/ 580474 h 2759991"/>
                <a:gd name="connsiteX585" fmla="*/ 487380 w 3908046"/>
                <a:gd name="connsiteY585" fmla="*/ 569522 h 2759991"/>
                <a:gd name="connsiteX586" fmla="*/ 492856 w 3908046"/>
                <a:gd name="connsiteY586" fmla="*/ 557201 h 2759991"/>
                <a:gd name="connsiteX587" fmla="*/ 499701 w 3908046"/>
                <a:gd name="connsiteY587" fmla="*/ 546248 h 2759991"/>
                <a:gd name="connsiteX588" fmla="*/ 505177 w 3908046"/>
                <a:gd name="connsiteY588" fmla="*/ 528451 h 2759991"/>
                <a:gd name="connsiteX589" fmla="*/ 522975 w 3908046"/>
                <a:gd name="connsiteY589" fmla="*/ 516129 h 2759991"/>
                <a:gd name="connsiteX590" fmla="*/ 557201 w 3908046"/>
                <a:gd name="connsiteY590" fmla="*/ 481903 h 2759991"/>
                <a:gd name="connsiteX591" fmla="*/ 587320 w 3908046"/>
                <a:gd name="connsiteY591" fmla="*/ 451784 h 2759991"/>
                <a:gd name="connsiteX592" fmla="*/ 610594 w 3908046"/>
                <a:gd name="connsiteY592" fmla="*/ 423034 h 2759991"/>
                <a:gd name="connsiteX593" fmla="*/ 610594 w 3908046"/>
                <a:gd name="connsiteY593" fmla="*/ 405237 h 2759991"/>
                <a:gd name="connsiteX594" fmla="*/ 616070 w 3908046"/>
                <a:gd name="connsiteY594" fmla="*/ 364166 h 2759991"/>
                <a:gd name="connsiteX595" fmla="*/ 616070 w 3908046"/>
                <a:gd name="connsiteY595" fmla="*/ 328570 h 2759991"/>
                <a:gd name="connsiteX596" fmla="*/ 622915 w 3908046"/>
                <a:gd name="connsiteY596" fmla="*/ 316249 h 2759991"/>
                <a:gd name="connsiteX597" fmla="*/ 633867 w 3908046"/>
                <a:gd name="connsiteY597" fmla="*/ 310773 h 2759991"/>
                <a:gd name="connsiteX598" fmla="*/ 646189 w 3908046"/>
                <a:gd name="connsiteY598" fmla="*/ 299821 h 2759991"/>
                <a:gd name="connsiteX599" fmla="*/ 651665 w 3908046"/>
                <a:gd name="connsiteY599" fmla="*/ 287499 h 2759991"/>
                <a:gd name="connsiteX600" fmla="*/ 663986 w 3908046"/>
                <a:gd name="connsiteY600" fmla="*/ 275178 h 2759991"/>
                <a:gd name="connsiteX601" fmla="*/ 681784 w 3908046"/>
                <a:gd name="connsiteY601" fmla="*/ 269702 h 2759991"/>
                <a:gd name="connsiteX602" fmla="*/ 705058 w 3908046"/>
                <a:gd name="connsiteY602" fmla="*/ 264225 h 2759991"/>
                <a:gd name="connsiteX603" fmla="*/ 722855 w 3908046"/>
                <a:gd name="connsiteY603" fmla="*/ 264225 h 2759991"/>
                <a:gd name="connsiteX604" fmla="*/ 763926 w 3908046"/>
                <a:gd name="connsiteY604" fmla="*/ 234106 h 2759991"/>
                <a:gd name="connsiteX605" fmla="*/ 804998 w 3908046"/>
                <a:gd name="connsiteY605" fmla="*/ 210833 h 2759991"/>
                <a:gd name="connsiteX606" fmla="*/ 863867 w 3908046"/>
                <a:gd name="connsiteY606" fmla="*/ 176607 h 2759991"/>
                <a:gd name="connsiteX607" fmla="*/ 921367 w 3908046"/>
                <a:gd name="connsiteY607" fmla="*/ 146488 h 2759991"/>
                <a:gd name="connsiteX608" fmla="*/ 956962 w 3908046"/>
                <a:gd name="connsiteY608" fmla="*/ 105416 h 2759991"/>
                <a:gd name="connsiteX609" fmla="*/ 974759 w 3908046"/>
                <a:gd name="connsiteY609" fmla="*/ 110893 h 2759991"/>
                <a:gd name="connsiteX610" fmla="*/ 1003509 w 3908046"/>
                <a:gd name="connsiteY610" fmla="*/ 123214 h 2759991"/>
                <a:gd name="connsiteX611" fmla="*/ 1015831 w 3908046"/>
                <a:gd name="connsiteY611" fmla="*/ 123214 h 2759991"/>
                <a:gd name="connsiteX612" fmla="*/ 1039104 w 3908046"/>
                <a:gd name="connsiteY612" fmla="*/ 117738 h 2759991"/>
                <a:gd name="connsiteX613" fmla="*/ 1069223 w 3908046"/>
                <a:gd name="connsiteY613" fmla="*/ 105416 h 2759991"/>
                <a:gd name="connsiteX614" fmla="*/ 1092497 w 3908046"/>
                <a:gd name="connsiteY614" fmla="*/ 94464 h 2759991"/>
                <a:gd name="connsiteX615" fmla="*/ 1097973 w 3908046"/>
                <a:gd name="connsiteY615" fmla="*/ 82143 h 2759991"/>
                <a:gd name="connsiteX616" fmla="*/ 1103449 w 3908046"/>
                <a:gd name="connsiteY616" fmla="*/ 64345 h 2759991"/>
                <a:gd name="connsiteX617" fmla="*/ 1103449 w 3908046"/>
                <a:gd name="connsiteY617" fmla="*/ 52024 h 2759991"/>
                <a:gd name="connsiteX618" fmla="*/ 1121247 w 3908046"/>
                <a:gd name="connsiteY618" fmla="*/ 52024 h 2759991"/>
                <a:gd name="connsiteX619" fmla="*/ 1133568 w 3908046"/>
                <a:gd name="connsiteY619" fmla="*/ 52024 h 2759991"/>
                <a:gd name="connsiteX620" fmla="*/ 1144521 w 3908046"/>
                <a:gd name="connsiteY620" fmla="*/ 52024 h 2759991"/>
                <a:gd name="connsiteX621" fmla="*/ 1162318 w 3908046"/>
                <a:gd name="connsiteY621" fmla="*/ 41071 h 2759991"/>
                <a:gd name="connsiteX622" fmla="*/ 1185592 w 3908046"/>
                <a:gd name="connsiteY622" fmla="*/ 35595 h 2759991"/>
                <a:gd name="connsiteX623" fmla="*/ 1215711 w 3908046"/>
                <a:gd name="connsiteY623" fmla="*/ 23274 h 2759991"/>
                <a:gd name="connsiteX624" fmla="*/ 1244461 w 3908046"/>
                <a:gd name="connsiteY624" fmla="*/ 5476 h 275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</a:cxnLst>
              <a:rect l="l" t="t" r="r" b="b"/>
              <a:pathLst>
                <a:path w="3908046" h="2759991">
                  <a:moveTo>
                    <a:pt x="1256782" y="0"/>
                  </a:moveTo>
                  <a:lnTo>
                    <a:pt x="1262258" y="5476"/>
                  </a:lnTo>
                  <a:lnTo>
                    <a:pt x="1297853" y="5476"/>
                  </a:lnTo>
                  <a:lnTo>
                    <a:pt x="1308806" y="5476"/>
                  </a:lnTo>
                  <a:lnTo>
                    <a:pt x="1326603" y="5476"/>
                  </a:lnTo>
                  <a:lnTo>
                    <a:pt x="1338925" y="10952"/>
                  </a:lnTo>
                  <a:lnTo>
                    <a:pt x="1344401" y="17798"/>
                  </a:lnTo>
                  <a:lnTo>
                    <a:pt x="1349877" y="23274"/>
                  </a:lnTo>
                  <a:lnTo>
                    <a:pt x="1362198" y="28750"/>
                  </a:lnTo>
                  <a:lnTo>
                    <a:pt x="1367675" y="35595"/>
                  </a:lnTo>
                  <a:lnTo>
                    <a:pt x="1397794" y="46548"/>
                  </a:lnTo>
                  <a:lnTo>
                    <a:pt x="1408746" y="35595"/>
                  </a:lnTo>
                  <a:lnTo>
                    <a:pt x="1415591" y="28750"/>
                  </a:lnTo>
                  <a:lnTo>
                    <a:pt x="1421067" y="23274"/>
                  </a:lnTo>
                  <a:lnTo>
                    <a:pt x="1426544" y="17798"/>
                  </a:lnTo>
                  <a:lnTo>
                    <a:pt x="1438865" y="23274"/>
                  </a:lnTo>
                  <a:lnTo>
                    <a:pt x="1444341" y="23274"/>
                  </a:lnTo>
                  <a:lnTo>
                    <a:pt x="1449817" y="28750"/>
                  </a:lnTo>
                  <a:lnTo>
                    <a:pt x="1449817" y="35595"/>
                  </a:lnTo>
                  <a:lnTo>
                    <a:pt x="1479936" y="52024"/>
                  </a:lnTo>
                  <a:lnTo>
                    <a:pt x="1503210" y="46548"/>
                  </a:lnTo>
                  <a:lnTo>
                    <a:pt x="1508686" y="35595"/>
                  </a:lnTo>
                  <a:lnTo>
                    <a:pt x="1521008" y="5476"/>
                  </a:lnTo>
                  <a:lnTo>
                    <a:pt x="1538805" y="10952"/>
                  </a:lnTo>
                  <a:lnTo>
                    <a:pt x="1556603" y="23274"/>
                  </a:lnTo>
                  <a:lnTo>
                    <a:pt x="1567555" y="41071"/>
                  </a:lnTo>
                  <a:lnTo>
                    <a:pt x="1590829" y="52024"/>
                  </a:lnTo>
                  <a:lnTo>
                    <a:pt x="1597674" y="58869"/>
                  </a:lnTo>
                  <a:lnTo>
                    <a:pt x="1603150" y="58869"/>
                  </a:lnTo>
                  <a:lnTo>
                    <a:pt x="1608626" y="52024"/>
                  </a:lnTo>
                  <a:lnTo>
                    <a:pt x="1626424" y="52024"/>
                  </a:lnTo>
                  <a:lnTo>
                    <a:pt x="1644221" y="52024"/>
                  </a:lnTo>
                  <a:lnTo>
                    <a:pt x="1649698" y="52024"/>
                  </a:lnTo>
                  <a:lnTo>
                    <a:pt x="1667495" y="52024"/>
                  </a:lnTo>
                  <a:lnTo>
                    <a:pt x="1679817" y="64345"/>
                  </a:lnTo>
                  <a:lnTo>
                    <a:pt x="1679817" y="76666"/>
                  </a:lnTo>
                  <a:lnTo>
                    <a:pt x="1672971" y="87619"/>
                  </a:lnTo>
                  <a:lnTo>
                    <a:pt x="1662019" y="105416"/>
                  </a:lnTo>
                  <a:lnTo>
                    <a:pt x="1644221" y="105416"/>
                  </a:lnTo>
                  <a:lnTo>
                    <a:pt x="1626424" y="105416"/>
                  </a:lnTo>
                  <a:lnTo>
                    <a:pt x="1614102" y="105416"/>
                  </a:lnTo>
                  <a:lnTo>
                    <a:pt x="1597674" y="110893"/>
                  </a:lnTo>
                  <a:lnTo>
                    <a:pt x="1597674" y="117738"/>
                  </a:lnTo>
                  <a:lnTo>
                    <a:pt x="1597674" y="128690"/>
                  </a:lnTo>
                  <a:lnTo>
                    <a:pt x="1608626" y="146488"/>
                  </a:lnTo>
                  <a:lnTo>
                    <a:pt x="1620948" y="151964"/>
                  </a:lnTo>
                  <a:lnTo>
                    <a:pt x="1638745" y="169761"/>
                  </a:lnTo>
                  <a:lnTo>
                    <a:pt x="1656543" y="182083"/>
                  </a:lnTo>
                  <a:lnTo>
                    <a:pt x="1662019" y="187559"/>
                  </a:lnTo>
                  <a:lnTo>
                    <a:pt x="1667495" y="182083"/>
                  </a:lnTo>
                  <a:lnTo>
                    <a:pt x="1685293" y="176607"/>
                  </a:lnTo>
                  <a:lnTo>
                    <a:pt x="1690769" y="176607"/>
                  </a:lnTo>
                  <a:lnTo>
                    <a:pt x="1703090" y="176607"/>
                  </a:lnTo>
                  <a:lnTo>
                    <a:pt x="1708566" y="169761"/>
                  </a:lnTo>
                  <a:lnTo>
                    <a:pt x="1720888" y="169761"/>
                  </a:lnTo>
                  <a:lnTo>
                    <a:pt x="1731840" y="169761"/>
                  </a:lnTo>
                  <a:lnTo>
                    <a:pt x="1738685" y="182083"/>
                  </a:lnTo>
                  <a:lnTo>
                    <a:pt x="1744162" y="210833"/>
                  </a:lnTo>
                  <a:lnTo>
                    <a:pt x="1744162" y="223154"/>
                  </a:lnTo>
                  <a:lnTo>
                    <a:pt x="1744162" y="251904"/>
                  </a:lnTo>
                  <a:lnTo>
                    <a:pt x="1744162" y="269702"/>
                  </a:lnTo>
                  <a:lnTo>
                    <a:pt x="1749638" y="282023"/>
                  </a:lnTo>
                  <a:lnTo>
                    <a:pt x="1755114" y="287499"/>
                  </a:lnTo>
                  <a:lnTo>
                    <a:pt x="1767435" y="299821"/>
                  </a:lnTo>
                  <a:lnTo>
                    <a:pt x="1767435" y="323094"/>
                  </a:lnTo>
                  <a:lnTo>
                    <a:pt x="1761959" y="340892"/>
                  </a:lnTo>
                  <a:lnTo>
                    <a:pt x="1731840" y="369642"/>
                  </a:lnTo>
                  <a:lnTo>
                    <a:pt x="1714043" y="381963"/>
                  </a:lnTo>
                  <a:lnTo>
                    <a:pt x="1703090" y="399761"/>
                  </a:lnTo>
                  <a:lnTo>
                    <a:pt x="1697614" y="410713"/>
                  </a:lnTo>
                  <a:lnTo>
                    <a:pt x="1697614" y="428511"/>
                  </a:lnTo>
                  <a:lnTo>
                    <a:pt x="1697614" y="446308"/>
                  </a:lnTo>
                  <a:lnTo>
                    <a:pt x="1708566" y="464106"/>
                  </a:lnTo>
                  <a:lnTo>
                    <a:pt x="1726364" y="481903"/>
                  </a:lnTo>
                  <a:lnTo>
                    <a:pt x="1744162" y="492856"/>
                  </a:lnTo>
                  <a:lnTo>
                    <a:pt x="1761959" y="505177"/>
                  </a:lnTo>
                  <a:lnTo>
                    <a:pt x="1755114" y="546248"/>
                  </a:lnTo>
                  <a:lnTo>
                    <a:pt x="1755114" y="574998"/>
                  </a:lnTo>
                  <a:lnTo>
                    <a:pt x="1755114" y="598272"/>
                  </a:lnTo>
                  <a:lnTo>
                    <a:pt x="1767435" y="605117"/>
                  </a:lnTo>
                  <a:lnTo>
                    <a:pt x="1779757" y="610593"/>
                  </a:lnTo>
                  <a:lnTo>
                    <a:pt x="1785233" y="605117"/>
                  </a:lnTo>
                  <a:lnTo>
                    <a:pt x="1790709" y="598272"/>
                  </a:lnTo>
                  <a:lnTo>
                    <a:pt x="1803030" y="574998"/>
                  </a:lnTo>
                  <a:lnTo>
                    <a:pt x="1820828" y="569522"/>
                  </a:lnTo>
                  <a:lnTo>
                    <a:pt x="1831780" y="569522"/>
                  </a:lnTo>
                  <a:lnTo>
                    <a:pt x="1844102" y="569522"/>
                  </a:lnTo>
                  <a:lnTo>
                    <a:pt x="1855054" y="574998"/>
                  </a:lnTo>
                  <a:lnTo>
                    <a:pt x="1867376" y="587320"/>
                  </a:lnTo>
                  <a:lnTo>
                    <a:pt x="1867376" y="605117"/>
                  </a:lnTo>
                  <a:lnTo>
                    <a:pt x="1855054" y="621546"/>
                  </a:lnTo>
                  <a:lnTo>
                    <a:pt x="1844102" y="651665"/>
                  </a:lnTo>
                  <a:lnTo>
                    <a:pt x="1844102" y="669462"/>
                  </a:lnTo>
                  <a:lnTo>
                    <a:pt x="1855054" y="680415"/>
                  </a:lnTo>
                  <a:lnTo>
                    <a:pt x="1861899" y="687260"/>
                  </a:lnTo>
                  <a:lnTo>
                    <a:pt x="1872852" y="692736"/>
                  </a:lnTo>
                  <a:lnTo>
                    <a:pt x="1872852" y="705057"/>
                  </a:lnTo>
                  <a:lnTo>
                    <a:pt x="1872852" y="716010"/>
                  </a:lnTo>
                  <a:lnTo>
                    <a:pt x="1872852" y="733807"/>
                  </a:lnTo>
                  <a:lnTo>
                    <a:pt x="1885173" y="746129"/>
                  </a:lnTo>
                  <a:lnTo>
                    <a:pt x="1885173" y="757081"/>
                  </a:lnTo>
                  <a:lnTo>
                    <a:pt x="1902971" y="780355"/>
                  </a:lnTo>
                  <a:lnTo>
                    <a:pt x="1913923" y="798152"/>
                  </a:lnTo>
                  <a:lnTo>
                    <a:pt x="1913923" y="828271"/>
                  </a:lnTo>
                  <a:lnTo>
                    <a:pt x="1913923" y="839224"/>
                  </a:lnTo>
                  <a:lnTo>
                    <a:pt x="1913923" y="857021"/>
                  </a:lnTo>
                  <a:lnTo>
                    <a:pt x="1913923" y="874819"/>
                  </a:lnTo>
                  <a:lnTo>
                    <a:pt x="1902971" y="892616"/>
                  </a:lnTo>
                  <a:lnTo>
                    <a:pt x="1890649" y="910414"/>
                  </a:lnTo>
                  <a:lnTo>
                    <a:pt x="1878328" y="926842"/>
                  </a:lnTo>
                  <a:lnTo>
                    <a:pt x="1872852" y="944640"/>
                  </a:lnTo>
                  <a:lnTo>
                    <a:pt x="1885173" y="969283"/>
                  </a:lnTo>
                  <a:lnTo>
                    <a:pt x="1949518" y="1010354"/>
                  </a:lnTo>
                  <a:lnTo>
                    <a:pt x="1972792" y="1026782"/>
                  </a:lnTo>
                  <a:lnTo>
                    <a:pt x="1985113" y="1044580"/>
                  </a:lnTo>
                  <a:lnTo>
                    <a:pt x="1985113" y="1067854"/>
                  </a:lnTo>
                  <a:lnTo>
                    <a:pt x="2002911" y="1092497"/>
                  </a:lnTo>
                  <a:lnTo>
                    <a:pt x="2013863" y="1133568"/>
                  </a:lnTo>
                  <a:lnTo>
                    <a:pt x="2037137" y="1144520"/>
                  </a:lnTo>
                  <a:lnTo>
                    <a:pt x="2054934" y="1144520"/>
                  </a:lnTo>
                  <a:lnTo>
                    <a:pt x="2078208" y="1144520"/>
                  </a:lnTo>
                  <a:lnTo>
                    <a:pt x="2108327" y="1149996"/>
                  </a:lnTo>
                  <a:lnTo>
                    <a:pt x="2142553" y="1167794"/>
                  </a:lnTo>
                  <a:lnTo>
                    <a:pt x="2149398" y="1191068"/>
                  </a:lnTo>
                  <a:lnTo>
                    <a:pt x="2172672" y="1215710"/>
                  </a:lnTo>
                  <a:lnTo>
                    <a:pt x="2195946" y="1215710"/>
                  </a:lnTo>
                  <a:lnTo>
                    <a:pt x="2226065" y="1191068"/>
                  </a:lnTo>
                  <a:lnTo>
                    <a:pt x="2249339" y="1203389"/>
                  </a:lnTo>
                  <a:lnTo>
                    <a:pt x="2260291" y="1215710"/>
                  </a:lnTo>
                  <a:lnTo>
                    <a:pt x="2290410" y="1215710"/>
                  </a:lnTo>
                  <a:lnTo>
                    <a:pt x="2342434" y="1203389"/>
                  </a:lnTo>
                  <a:lnTo>
                    <a:pt x="2431421" y="1180115"/>
                  </a:lnTo>
                  <a:lnTo>
                    <a:pt x="2465647" y="1174639"/>
                  </a:lnTo>
                  <a:lnTo>
                    <a:pt x="2495766" y="1197913"/>
                  </a:lnTo>
                  <a:lnTo>
                    <a:pt x="2513564" y="1185591"/>
                  </a:lnTo>
                  <a:lnTo>
                    <a:pt x="2536838" y="1185591"/>
                  </a:lnTo>
                  <a:lnTo>
                    <a:pt x="2560111" y="1185591"/>
                  </a:lnTo>
                  <a:lnTo>
                    <a:pt x="2577909" y="1185591"/>
                  </a:lnTo>
                  <a:lnTo>
                    <a:pt x="2606659" y="1203389"/>
                  </a:lnTo>
                  <a:lnTo>
                    <a:pt x="2636778" y="1215710"/>
                  </a:lnTo>
                  <a:lnTo>
                    <a:pt x="2671004" y="1226663"/>
                  </a:lnTo>
                  <a:lnTo>
                    <a:pt x="2724397" y="1238984"/>
                  </a:lnTo>
                  <a:lnTo>
                    <a:pt x="2729873" y="1221187"/>
                  </a:lnTo>
                  <a:lnTo>
                    <a:pt x="2736718" y="1208865"/>
                  </a:lnTo>
                  <a:lnTo>
                    <a:pt x="2759992" y="1203389"/>
                  </a:lnTo>
                  <a:lnTo>
                    <a:pt x="2765468" y="1203389"/>
                  </a:lnTo>
                  <a:lnTo>
                    <a:pt x="2777789" y="1208865"/>
                  </a:lnTo>
                  <a:lnTo>
                    <a:pt x="2788742" y="1226663"/>
                  </a:lnTo>
                  <a:lnTo>
                    <a:pt x="2795587" y="1244460"/>
                  </a:lnTo>
                  <a:lnTo>
                    <a:pt x="2829813" y="1244460"/>
                  </a:lnTo>
                  <a:lnTo>
                    <a:pt x="2865408" y="1238984"/>
                  </a:lnTo>
                  <a:lnTo>
                    <a:pt x="2877730" y="1226663"/>
                  </a:lnTo>
                  <a:lnTo>
                    <a:pt x="2918801" y="1221187"/>
                  </a:lnTo>
                  <a:lnTo>
                    <a:pt x="2977670" y="1215710"/>
                  </a:lnTo>
                  <a:lnTo>
                    <a:pt x="3000944" y="1215710"/>
                  </a:lnTo>
                  <a:lnTo>
                    <a:pt x="3018741" y="1208865"/>
                  </a:lnTo>
                  <a:lnTo>
                    <a:pt x="3024217" y="1208865"/>
                  </a:lnTo>
                  <a:lnTo>
                    <a:pt x="3029693" y="1197913"/>
                  </a:lnTo>
                  <a:lnTo>
                    <a:pt x="3035170" y="1185591"/>
                  </a:lnTo>
                  <a:lnTo>
                    <a:pt x="3047491" y="1180115"/>
                  </a:lnTo>
                  <a:lnTo>
                    <a:pt x="3059812" y="1180115"/>
                  </a:lnTo>
                  <a:lnTo>
                    <a:pt x="3065289" y="1185591"/>
                  </a:lnTo>
                  <a:lnTo>
                    <a:pt x="3059812" y="1191068"/>
                  </a:lnTo>
                  <a:lnTo>
                    <a:pt x="3083086" y="1208865"/>
                  </a:lnTo>
                  <a:lnTo>
                    <a:pt x="3088562" y="1215710"/>
                  </a:lnTo>
                  <a:lnTo>
                    <a:pt x="3094038" y="1208865"/>
                  </a:lnTo>
                  <a:lnTo>
                    <a:pt x="3111836" y="1197913"/>
                  </a:lnTo>
                  <a:lnTo>
                    <a:pt x="3124157" y="1185591"/>
                  </a:lnTo>
                  <a:lnTo>
                    <a:pt x="3141955" y="1185591"/>
                  </a:lnTo>
                  <a:lnTo>
                    <a:pt x="3158383" y="1185591"/>
                  </a:lnTo>
                  <a:lnTo>
                    <a:pt x="3183026" y="1197913"/>
                  </a:lnTo>
                  <a:lnTo>
                    <a:pt x="3193979" y="1203389"/>
                  </a:lnTo>
                  <a:lnTo>
                    <a:pt x="3217252" y="1226663"/>
                  </a:lnTo>
                  <a:lnTo>
                    <a:pt x="3224097" y="1233508"/>
                  </a:lnTo>
                  <a:lnTo>
                    <a:pt x="3224097" y="1226663"/>
                  </a:lnTo>
                  <a:lnTo>
                    <a:pt x="3241895" y="1233508"/>
                  </a:lnTo>
                  <a:lnTo>
                    <a:pt x="3258323" y="1226663"/>
                  </a:lnTo>
                  <a:lnTo>
                    <a:pt x="3265169" y="1221187"/>
                  </a:lnTo>
                  <a:lnTo>
                    <a:pt x="3265169" y="1208865"/>
                  </a:lnTo>
                  <a:lnTo>
                    <a:pt x="3276121" y="1191068"/>
                  </a:lnTo>
                  <a:lnTo>
                    <a:pt x="3293919" y="1180115"/>
                  </a:lnTo>
                  <a:lnTo>
                    <a:pt x="3329514" y="1174639"/>
                  </a:lnTo>
                  <a:lnTo>
                    <a:pt x="3347311" y="1174639"/>
                  </a:lnTo>
                  <a:lnTo>
                    <a:pt x="3358264" y="1174639"/>
                  </a:lnTo>
                  <a:lnTo>
                    <a:pt x="3365109" y="1180115"/>
                  </a:lnTo>
                  <a:lnTo>
                    <a:pt x="3376061" y="1191068"/>
                  </a:lnTo>
                  <a:lnTo>
                    <a:pt x="3399335" y="1191068"/>
                  </a:lnTo>
                  <a:lnTo>
                    <a:pt x="3422609" y="1191068"/>
                  </a:lnTo>
                  <a:lnTo>
                    <a:pt x="3447251" y="1167794"/>
                  </a:lnTo>
                  <a:lnTo>
                    <a:pt x="3470525" y="1139044"/>
                  </a:lnTo>
                  <a:lnTo>
                    <a:pt x="3493799" y="1115770"/>
                  </a:lnTo>
                  <a:lnTo>
                    <a:pt x="3511597" y="1097973"/>
                  </a:lnTo>
                  <a:lnTo>
                    <a:pt x="3529394" y="1092497"/>
                  </a:lnTo>
                  <a:lnTo>
                    <a:pt x="3540347" y="1074699"/>
                  </a:lnTo>
                  <a:lnTo>
                    <a:pt x="3558144" y="1051425"/>
                  </a:lnTo>
                  <a:lnTo>
                    <a:pt x="3570465" y="1044580"/>
                  </a:lnTo>
                  <a:lnTo>
                    <a:pt x="3593739" y="1044580"/>
                  </a:lnTo>
                  <a:lnTo>
                    <a:pt x="3617013" y="1044580"/>
                  </a:lnTo>
                  <a:lnTo>
                    <a:pt x="3622489" y="1051425"/>
                  </a:lnTo>
                  <a:lnTo>
                    <a:pt x="3629334" y="1056901"/>
                  </a:lnTo>
                  <a:lnTo>
                    <a:pt x="3652608" y="1080175"/>
                  </a:lnTo>
                  <a:lnTo>
                    <a:pt x="3670406" y="1092497"/>
                  </a:lnTo>
                  <a:lnTo>
                    <a:pt x="3693679" y="1092497"/>
                  </a:lnTo>
                  <a:lnTo>
                    <a:pt x="3722429" y="1085651"/>
                  </a:lnTo>
                  <a:lnTo>
                    <a:pt x="3727905" y="1085651"/>
                  </a:lnTo>
                  <a:lnTo>
                    <a:pt x="3740227" y="1085651"/>
                  </a:lnTo>
                  <a:lnTo>
                    <a:pt x="3758025" y="1085651"/>
                  </a:lnTo>
                  <a:lnTo>
                    <a:pt x="3786774" y="1080175"/>
                  </a:lnTo>
                  <a:lnTo>
                    <a:pt x="3799096" y="1080175"/>
                  </a:lnTo>
                  <a:lnTo>
                    <a:pt x="3799096" y="1085651"/>
                  </a:lnTo>
                  <a:lnTo>
                    <a:pt x="3793619" y="1103449"/>
                  </a:lnTo>
                  <a:lnTo>
                    <a:pt x="3786774" y="1115770"/>
                  </a:lnTo>
                  <a:lnTo>
                    <a:pt x="3775822" y="1133568"/>
                  </a:lnTo>
                  <a:lnTo>
                    <a:pt x="3789005" y="1136670"/>
                  </a:lnTo>
                  <a:lnTo>
                    <a:pt x="3787552" y="1138186"/>
                  </a:lnTo>
                  <a:lnTo>
                    <a:pt x="3785923" y="1137803"/>
                  </a:lnTo>
                  <a:lnTo>
                    <a:pt x="3747959" y="1158245"/>
                  </a:lnTo>
                  <a:lnTo>
                    <a:pt x="3729452" y="1168211"/>
                  </a:lnTo>
                  <a:lnTo>
                    <a:pt x="3725557" y="1187684"/>
                  </a:lnTo>
                  <a:lnTo>
                    <a:pt x="3722308" y="1203929"/>
                  </a:lnTo>
                  <a:lnTo>
                    <a:pt x="3721738" y="1206783"/>
                  </a:lnTo>
                  <a:lnTo>
                    <a:pt x="3715164" y="1239648"/>
                  </a:lnTo>
                  <a:lnTo>
                    <a:pt x="3712783" y="1277748"/>
                  </a:lnTo>
                  <a:lnTo>
                    <a:pt x="3716935" y="1304733"/>
                  </a:lnTo>
                  <a:lnTo>
                    <a:pt x="3717546" y="1308704"/>
                  </a:lnTo>
                  <a:lnTo>
                    <a:pt x="3717546" y="1322002"/>
                  </a:lnTo>
                  <a:lnTo>
                    <a:pt x="3717546" y="1332517"/>
                  </a:lnTo>
                  <a:lnTo>
                    <a:pt x="3722220" y="1346540"/>
                  </a:lnTo>
                  <a:lnTo>
                    <a:pt x="3722985" y="1348833"/>
                  </a:lnTo>
                  <a:lnTo>
                    <a:pt x="3724689" y="1353948"/>
                  </a:lnTo>
                  <a:lnTo>
                    <a:pt x="3725440" y="1354357"/>
                  </a:lnTo>
                  <a:lnTo>
                    <a:pt x="3739279" y="1361906"/>
                  </a:lnTo>
                  <a:lnTo>
                    <a:pt x="3740884" y="1362782"/>
                  </a:lnTo>
                  <a:lnTo>
                    <a:pt x="3745434" y="1365264"/>
                  </a:lnTo>
                  <a:lnTo>
                    <a:pt x="3745859" y="1365495"/>
                  </a:lnTo>
                  <a:lnTo>
                    <a:pt x="3750883" y="1368236"/>
                  </a:lnTo>
                  <a:lnTo>
                    <a:pt x="3752436" y="1371342"/>
                  </a:lnTo>
                  <a:lnTo>
                    <a:pt x="3760408" y="1387286"/>
                  </a:lnTo>
                  <a:lnTo>
                    <a:pt x="3760408" y="1425386"/>
                  </a:lnTo>
                  <a:lnTo>
                    <a:pt x="3763483" y="1429690"/>
                  </a:lnTo>
                  <a:lnTo>
                    <a:pt x="3772314" y="1442054"/>
                  </a:lnTo>
                  <a:lnTo>
                    <a:pt x="3785899" y="1449817"/>
                  </a:lnTo>
                  <a:lnTo>
                    <a:pt x="3788983" y="1451579"/>
                  </a:lnTo>
                  <a:lnTo>
                    <a:pt x="3790134" y="1452960"/>
                  </a:lnTo>
                  <a:lnTo>
                    <a:pt x="3800889" y="1465867"/>
                  </a:lnTo>
                  <a:lnTo>
                    <a:pt x="3824272" y="1479621"/>
                  </a:lnTo>
                  <a:lnTo>
                    <a:pt x="3829818" y="1482883"/>
                  </a:lnTo>
                  <a:lnTo>
                    <a:pt x="3841371" y="1489679"/>
                  </a:lnTo>
                  <a:lnTo>
                    <a:pt x="3850896" y="1506348"/>
                  </a:lnTo>
                  <a:lnTo>
                    <a:pt x="3874313" y="1529765"/>
                  </a:lnTo>
                  <a:lnTo>
                    <a:pt x="3879471" y="1534923"/>
                  </a:lnTo>
                  <a:lnTo>
                    <a:pt x="3883680" y="1537869"/>
                  </a:lnTo>
                  <a:lnTo>
                    <a:pt x="3903283" y="1551592"/>
                  </a:lnTo>
                  <a:lnTo>
                    <a:pt x="3903385" y="1552407"/>
                  </a:lnTo>
                  <a:lnTo>
                    <a:pt x="3908046" y="1589692"/>
                  </a:lnTo>
                  <a:lnTo>
                    <a:pt x="3895092" y="1609123"/>
                  </a:lnTo>
                  <a:lnTo>
                    <a:pt x="3888996" y="1618267"/>
                  </a:lnTo>
                  <a:lnTo>
                    <a:pt x="3887401" y="1620261"/>
                  </a:lnTo>
                  <a:lnTo>
                    <a:pt x="3863750" y="1649825"/>
                  </a:lnTo>
                  <a:lnTo>
                    <a:pt x="3860421" y="1653986"/>
                  </a:lnTo>
                  <a:lnTo>
                    <a:pt x="3854343" y="1657785"/>
                  </a:lnTo>
                  <a:lnTo>
                    <a:pt x="3842540" y="1665161"/>
                  </a:lnTo>
                  <a:lnTo>
                    <a:pt x="3841371" y="1665892"/>
                  </a:lnTo>
                  <a:lnTo>
                    <a:pt x="3839618" y="1665161"/>
                  </a:lnTo>
                  <a:lnTo>
                    <a:pt x="3832075" y="1662018"/>
                  </a:lnTo>
                  <a:lnTo>
                    <a:pt x="3818427" y="1656332"/>
                  </a:lnTo>
                  <a:lnTo>
                    <a:pt x="3813443" y="1654256"/>
                  </a:lnTo>
                  <a:lnTo>
                    <a:pt x="3812796" y="1653986"/>
                  </a:lnTo>
                  <a:lnTo>
                    <a:pt x="3812858" y="1652939"/>
                  </a:lnTo>
                  <a:lnTo>
                    <a:pt x="3815177" y="1613504"/>
                  </a:lnTo>
                  <a:lnTo>
                    <a:pt x="3811417" y="1596586"/>
                  </a:lnTo>
                  <a:lnTo>
                    <a:pt x="3810414" y="1592073"/>
                  </a:lnTo>
                  <a:lnTo>
                    <a:pt x="3790796" y="1583019"/>
                  </a:lnTo>
                  <a:lnTo>
                    <a:pt x="3783986" y="1579876"/>
                  </a:lnTo>
                  <a:lnTo>
                    <a:pt x="3779458" y="1577786"/>
                  </a:lnTo>
                  <a:lnTo>
                    <a:pt x="3759256" y="1579876"/>
                  </a:lnTo>
                  <a:lnTo>
                    <a:pt x="3728870" y="1583019"/>
                  </a:lnTo>
                  <a:lnTo>
                    <a:pt x="3727631" y="1583147"/>
                  </a:lnTo>
                  <a:lnTo>
                    <a:pt x="3712824" y="1584679"/>
                  </a:lnTo>
                  <a:lnTo>
                    <a:pt x="3710402" y="1584929"/>
                  </a:lnTo>
                  <a:lnTo>
                    <a:pt x="3706408" y="1590421"/>
                  </a:lnTo>
                  <a:lnTo>
                    <a:pt x="3691352" y="1611123"/>
                  </a:lnTo>
                  <a:lnTo>
                    <a:pt x="3667255" y="1654936"/>
                  </a:lnTo>
                  <a:lnTo>
                    <a:pt x="3665158" y="1658748"/>
                  </a:lnTo>
                  <a:lnTo>
                    <a:pt x="3665338" y="1661452"/>
                  </a:lnTo>
                  <a:lnTo>
                    <a:pt x="3666898" y="1684846"/>
                  </a:lnTo>
                  <a:lnTo>
                    <a:pt x="3667539" y="1694467"/>
                  </a:lnTo>
                  <a:lnTo>
                    <a:pt x="3669867" y="1700287"/>
                  </a:lnTo>
                  <a:lnTo>
                    <a:pt x="3681827" y="1730186"/>
                  </a:lnTo>
                  <a:lnTo>
                    <a:pt x="3686893" y="1742851"/>
                  </a:lnTo>
                  <a:lnTo>
                    <a:pt x="3696114" y="1765904"/>
                  </a:lnTo>
                  <a:lnTo>
                    <a:pt x="3721772" y="1789230"/>
                  </a:lnTo>
                  <a:lnTo>
                    <a:pt x="3722308" y="1789717"/>
                  </a:lnTo>
                  <a:lnTo>
                    <a:pt x="3725129" y="1800058"/>
                  </a:lnTo>
                  <a:lnTo>
                    <a:pt x="3729452" y="1815911"/>
                  </a:lnTo>
                  <a:lnTo>
                    <a:pt x="3690041" y="1823793"/>
                  </a:lnTo>
                  <a:lnTo>
                    <a:pt x="3681827" y="1825436"/>
                  </a:lnTo>
                  <a:lnTo>
                    <a:pt x="3664618" y="1835761"/>
                  </a:lnTo>
                  <a:lnTo>
                    <a:pt x="3658014" y="1839723"/>
                  </a:lnTo>
                  <a:lnTo>
                    <a:pt x="3617087" y="1858140"/>
                  </a:lnTo>
                  <a:lnTo>
                    <a:pt x="3610389" y="1861154"/>
                  </a:lnTo>
                  <a:lnTo>
                    <a:pt x="3604794" y="1867682"/>
                  </a:lnTo>
                  <a:lnTo>
                    <a:pt x="3596102" y="1877823"/>
                  </a:lnTo>
                  <a:lnTo>
                    <a:pt x="3542958" y="1857028"/>
                  </a:lnTo>
                  <a:lnTo>
                    <a:pt x="3541333" y="1856392"/>
                  </a:lnTo>
                  <a:lnTo>
                    <a:pt x="3537700" y="1859365"/>
                  </a:lnTo>
                  <a:lnTo>
                    <a:pt x="3522014" y="1872198"/>
                  </a:lnTo>
                  <a:lnTo>
                    <a:pt x="3515139" y="1877823"/>
                  </a:lnTo>
                  <a:lnTo>
                    <a:pt x="3515139" y="1904310"/>
                  </a:lnTo>
                  <a:lnTo>
                    <a:pt x="3515139" y="1911161"/>
                  </a:lnTo>
                  <a:lnTo>
                    <a:pt x="3536571" y="1934973"/>
                  </a:lnTo>
                  <a:lnTo>
                    <a:pt x="3550858" y="1951642"/>
                  </a:lnTo>
                  <a:lnTo>
                    <a:pt x="3558002" y="1965929"/>
                  </a:lnTo>
                  <a:lnTo>
                    <a:pt x="3627058" y="1973073"/>
                  </a:lnTo>
                  <a:lnTo>
                    <a:pt x="3657719" y="1978822"/>
                  </a:lnTo>
                  <a:lnTo>
                    <a:pt x="3660510" y="1979345"/>
                  </a:lnTo>
                  <a:lnTo>
                    <a:pt x="3665158" y="1980217"/>
                  </a:lnTo>
                  <a:lnTo>
                    <a:pt x="3668131" y="1982732"/>
                  </a:lnTo>
                  <a:lnTo>
                    <a:pt x="3669916" y="1984243"/>
                  </a:lnTo>
                  <a:lnTo>
                    <a:pt x="3696114" y="2006411"/>
                  </a:lnTo>
                  <a:lnTo>
                    <a:pt x="3708119" y="2025920"/>
                  </a:lnTo>
                  <a:lnTo>
                    <a:pt x="3699155" y="2072731"/>
                  </a:lnTo>
                  <a:lnTo>
                    <a:pt x="3663561" y="2096005"/>
                  </a:lnTo>
                  <a:lnTo>
                    <a:pt x="3599215" y="2119279"/>
                  </a:lnTo>
                  <a:lnTo>
                    <a:pt x="3558144" y="2137076"/>
                  </a:lnTo>
                  <a:lnTo>
                    <a:pt x="3547192" y="2137076"/>
                  </a:lnTo>
                  <a:lnTo>
                    <a:pt x="3534870" y="2137076"/>
                  </a:lnTo>
                  <a:lnTo>
                    <a:pt x="3522549" y="2137076"/>
                  </a:lnTo>
                  <a:lnTo>
                    <a:pt x="3499275" y="2113803"/>
                  </a:lnTo>
                  <a:lnTo>
                    <a:pt x="3463680" y="2096005"/>
                  </a:lnTo>
                  <a:lnTo>
                    <a:pt x="3458204" y="2096005"/>
                  </a:lnTo>
                  <a:lnTo>
                    <a:pt x="3429454" y="2096005"/>
                  </a:lnTo>
                  <a:lnTo>
                    <a:pt x="3393859" y="2119279"/>
                  </a:lnTo>
                  <a:lnTo>
                    <a:pt x="3376061" y="2137076"/>
                  </a:lnTo>
                  <a:lnTo>
                    <a:pt x="3358264" y="2113803"/>
                  </a:lnTo>
                  <a:lnTo>
                    <a:pt x="3340466" y="2101481"/>
                  </a:lnTo>
                  <a:lnTo>
                    <a:pt x="3329514" y="2096005"/>
                  </a:lnTo>
                  <a:lnTo>
                    <a:pt x="3317193" y="2096005"/>
                  </a:lnTo>
                  <a:lnTo>
                    <a:pt x="3299395" y="2096005"/>
                  </a:lnTo>
                  <a:lnTo>
                    <a:pt x="3288443" y="2096005"/>
                  </a:lnTo>
                  <a:lnTo>
                    <a:pt x="3276121" y="2165826"/>
                  </a:lnTo>
                  <a:lnTo>
                    <a:pt x="3276121" y="2213743"/>
                  </a:lnTo>
                  <a:lnTo>
                    <a:pt x="3258323" y="2260290"/>
                  </a:lnTo>
                  <a:lnTo>
                    <a:pt x="3235050" y="2301362"/>
                  </a:lnTo>
                  <a:lnTo>
                    <a:pt x="3106360" y="2301362"/>
                  </a:lnTo>
                  <a:lnTo>
                    <a:pt x="3083086" y="2324635"/>
                  </a:lnTo>
                  <a:lnTo>
                    <a:pt x="3052967" y="2342433"/>
                  </a:lnTo>
                  <a:lnTo>
                    <a:pt x="3029693" y="2347909"/>
                  </a:lnTo>
                  <a:lnTo>
                    <a:pt x="3011896" y="2342433"/>
                  </a:lnTo>
                  <a:lnTo>
                    <a:pt x="2994098" y="2330112"/>
                  </a:lnTo>
                  <a:lnTo>
                    <a:pt x="2983146" y="2306838"/>
                  </a:lnTo>
                  <a:lnTo>
                    <a:pt x="2970825" y="2278088"/>
                  </a:lnTo>
                  <a:lnTo>
                    <a:pt x="2965348" y="2247969"/>
                  </a:lnTo>
                  <a:lnTo>
                    <a:pt x="2959872" y="2213743"/>
                  </a:lnTo>
                  <a:lnTo>
                    <a:pt x="2947551" y="2195945"/>
                  </a:lnTo>
                  <a:lnTo>
                    <a:pt x="2935229" y="2178148"/>
                  </a:lnTo>
                  <a:lnTo>
                    <a:pt x="2924277" y="2172672"/>
                  </a:lnTo>
                  <a:lnTo>
                    <a:pt x="2901003" y="2172672"/>
                  </a:lnTo>
                  <a:lnTo>
                    <a:pt x="2894158" y="2172672"/>
                  </a:lnTo>
                  <a:lnTo>
                    <a:pt x="2870884" y="2195945"/>
                  </a:lnTo>
                  <a:lnTo>
                    <a:pt x="2859932" y="2195945"/>
                  </a:lnTo>
                  <a:lnTo>
                    <a:pt x="2847611" y="2195945"/>
                  </a:lnTo>
                  <a:lnTo>
                    <a:pt x="2836658" y="2183624"/>
                  </a:lnTo>
                  <a:lnTo>
                    <a:pt x="2824337" y="2172672"/>
                  </a:lnTo>
                  <a:lnTo>
                    <a:pt x="2783266" y="2113803"/>
                  </a:lnTo>
                  <a:lnTo>
                    <a:pt x="2759992" y="2090529"/>
                  </a:lnTo>
                  <a:lnTo>
                    <a:pt x="2736718" y="2078208"/>
                  </a:lnTo>
                  <a:lnTo>
                    <a:pt x="2724397" y="2078208"/>
                  </a:lnTo>
                  <a:lnTo>
                    <a:pt x="2713444" y="2083684"/>
                  </a:lnTo>
                  <a:lnTo>
                    <a:pt x="2706599" y="2101481"/>
                  </a:lnTo>
                  <a:lnTo>
                    <a:pt x="2701123" y="2113803"/>
                  </a:lnTo>
                  <a:lnTo>
                    <a:pt x="2695647" y="2131600"/>
                  </a:lnTo>
                  <a:lnTo>
                    <a:pt x="2613504" y="2124755"/>
                  </a:lnTo>
                  <a:lnTo>
                    <a:pt x="2588861" y="2124755"/>
                  </a:lnTo>
                  <a:lnTo>
                    <a:pt x="2577909" y="2131600"/>
                  </a:lnTo>
                  <a:lnTo>
                    <a:pt x="2565588" y="2137076"/>
                  </a:lnTo>
                  <a:lnTo>
                    <a:pt x="2565588" y="2142553"/>
                  </a:lnTo>
                  <a:lnTo>
                    <a:pt x="2560111" y="2306838"/>
                  </a:lnTo>
                  <a:lnTo>
                    <a:pt x="2572433" y="2319159"/>
                  </a:lnTo>
                  <a:lnTo>
                    <a:pt x="2577909" y="2330112"/>
                  </a:lnTo>
                  <a:lnTo>
                    <a:pt x="2583385" y="2360231"/>
                  </a:lnTo>
                  <a:lnTo>
                    <a:pt x="2577909" y="2388980"/>
                  </a:lnTo>
                  <a:lnTo>
                    <a:pt x="2572433" y="2413623"/>
                  </a:lnTo>
                  <a:lnTo>
                    <a:pt x="2519040" y="2477968"/>
                  </a:lnTo>
                  <a:lnTo>
                    <a:pt x="2495766" y="2524516"/>
                  </a:lnTo>
                  <a:lnTo>
                    <a:pt x="2477969" y="2577908"/>
                  </a:lnTo>
                  <a:lnTo>
                    <a:pt x="2465647" y="2612134"/>
                  </a:lnTo>
                  <a:lnTo>
                    <a:pt x="2449219" y="2635408"/>
                  </a:lnTo>
                  <a:lnTo>
                    <a:pt x="2436898" y="2647730"/>
                  </a:lnTo>
                  <a:lnTo>
                    <a:pt x="2431421" y="2647730"/>
                  </a:lnTo>
                  <a:lnTo>
                    <a:pt x="2413624" y="2629932"/>
                  </a:lnTo>
                  <a:lnTo>
                    <a:pt x="2395826" y="2624456"/>
                  </a:lnTo>
                  <a:lnTo>
                    <a:pt x="2378029" y="2618980"/>
                  </a:lnTo>
                  <a:lnTo>
                    <a:pt x="2365707" y="2618980"/>
                  </a:lnTo>
                  <a:lnTo>
                    <a:pt x="2342434" y="2624456"/>
                  </a:lnTo>
                  <a:lnTo>
                    <a:pt x="2331481" y="2624456"/>
                  </a:lnTo>
                  <a:lnTo>
                    <a:pt x="2319160" y="2601182"/>
                  </a:lnTo>
                  <a:lnTo>
                    <a:pt x="2290410" y="2577908"/>
                  </a:lnTo>
                  <a:lnTo>
                    <a:pt x="2260291" y="2565587"/>
                  </a:lnTo>
                  <a:lnTo>
                    <a:pt x="2242493" y="2565587"/>
                  </a:lnTo>
                  <a:lnTo>
                    <a:pt x="2167196" y="2571063"/>
                  </a:lnTo>
                  <a:lnTo>
                    <a:pt x="2131601" y="2571063"/>
                  </a:lnTo>
                  <a:lnTo>
                    <a:pt x="2078208" y="2612134"/>
                  </a:lnTo>
                  <a:lnTo>
                    <a:pt x="2060411" y="2624456"/>
                  </a:lnTo>
                  <a:lnTo>
                    <a:pt x="2019339" y="2629932"/>
                  </a:lnTo>
                  <a:lnTo>
                    <a:pt x="1990589" y="2629932"/>
                  </a:lnTo>
                  <a:lnTo>
                    <a:pt x="1931721" y="2718920"/>
                  </a:lnTo>
                  <a:lnTo>
                    <a:pt x="1913923" y="2724396"/>
                  </a:lnTo>
                  <a:lnTo>
                    <a:pt x="1902971" y="2712075"/>
                  </a:lnTo>
                  <a:lnTo>
                    <a:pt x="1885173" y="2688801"/>
                  </a:lnTo>
                  <a:lnTo>
                    <a:pt x="1867376" y="2683325"/>
                  </a:lnTo>
                  <a:lnTo>
                    <a:pt x="1849578" y="2683325"/>
                  </a:lnTo>
                  <a:lnTo>
                    <a:pt x="1820828" y="2683325"/>
                  </a:lnTo>
                  <a:lnTo>
                    <a:pt x="1803030" y="2694277"/>
                  </a:lnTo>
                  <a:lnTo>
                    <a:pt x="1785233" y="2683325"/>
                  </a:lnTo>
                  <a:lnTo>
                    <a:pt x="1767435" y="2665527"/>
                  </a:lnTo>
                  <a:lnTo>
                    <a:pt x="1761959" y="2660051"/>
                  </a:lnTo>
                  <a:lnTo>
                    <a:pt x="1749638" y="2647730"/>
                  </a:lnTo>
                  <a:lnTo>
                    <a:pt x="1744162" y="2642253"/>
                  </a:lnTo>
                  <a:lnTo>
                    <a:pt x="1738685" y="2642253"/>
                  </a:lnTo>
                  <a:lnTo>
                    <a:pt x="1714043" y="2653206"/>
                  </a:lnTo>
                  <a:lnTo>
                    <a:pt x="1672971" y="2677849"/>
                  </a:lnTo>
                  <a:lnTo>
                    <a:pt x="1649698" y="2688801"/>
                  </a:lnTo>
                  <a:lnTo>
                    <a:pt x="1620948" y="2694277"/>
                  </a:lnTo>
                  <a:lnTo>
                    <a:pt x="1597674" y="2688801"/>
                  </a:lnTo>
                  <a:lnTo>
                    <a:pt x="1567555" y="2671003"/>
                  </a:lnTo>
                  <a:lnTo>
                    <a:pt x="1567555" y="2660051"/>
                  </a:lnTo>
                  <a:lnTo>
                    <a:pt x="1556603" y="2647730"/>
                  </a:lnTo>
                  <a:lnTo>
                    <a:pt x="1549757" y="2635408"/>
                  </a:lnTo>
                  <a:lnTo>
                    <a:pt x="1531960" y="2629932"/>
                  </a:lnTo>
                  <a:lnTo>
                    <a:pt x="1515531" y="2624456"/>
                  </a:lnTo>
                  <a:lnTo>
                    <a:pt x="1490889" y="2629932"/>
                  </a:lnTo>
                  <a:lnTo>
                    <a:pt x="1456662" y="2653206"/>
                  </a:lnTo>
                  <a:lnTo>
                    <a:pt x="1444341" y="2647730"/>
                  </a:lnTo>
                  <a:lnTo>
                    <a:pt x="1426544" y="2629932"/>
                  </a:lnTo>
                  <a:lnTo>
                    <a:pt x="1426544" y="2571063"/>
                  </a:lnTo>
                  <a:lnTo>
                    <a:pt x="1426544" y="2512194"/>
                  </a:lnTo>
                  <a:lnTo>
                    <a:pt x="1415591" y="2495766"/>
                  </a:lnTo>
                  <a:lnTo>
                    <a:pt x="1385472" y="2495766"/>
                  </a:lnTo>
                  <a:lnTo>
                    <a:pt x="1379996" y="2542313"/>
                  </a:lnTo>
                  <a:lnTo>
                    <a:pt x="1349877" y="2594337"/>
                  </a:lnTo>
                  <a:lnTo>
                    <a:pt x="1338925" y="2577908"/>
                  </a:lnTo>
                  <a:lnTo>
                    <a:pt x="1344401" y="2553266"/>
                  </a:lnTo>
                  <a:lnTo>
                    <a:pt x="1344401" y="2524516"/>
                  </a:lnTo>
                  <a:lnTo>
                    <a:pt x="1338925" y="2512194"/>
                  </a:lnTo>
                  <a:lnTo>
                    <a:pt x="1326603" y="2519040"/>
                  </a:lnTo>
                  <a:lnTo>
                    <a:pt x="1315651" y="2524516"/>
                  </a:lnTo>
                  <a:lnTo>
                    <a:pt x="1303330" y="2536837"/>
                  </a:lnTo>
                  <a:lnTo>
                    <a:pt x="1285532" y="2553266"/>
                  </a:lnTo>
                  <a:lnTo>
                    <a:pt x="1285532" y="2588861"/>
                  </a:lnTo>
                  <a:lnTo>
                    <a:pt x="1308806" y="2624456"/>
                  </a:lnTo>
                  <a:lnTo>
                    <a:pt x="1349877" y="2635408"/>
                  </a:lnTo>
                  <a:lnTo>
                    <a:pt x="1379996" y="2653206"/>
                  </a:lnTo>
                  <a:lnTo>
                    <a:pt x="1374520" y="2677849"/>
                  </a:lnTo>
                  <a:lnTo>
                    <a:pt x="1344401" y="2694277"/>
                  </a:lnTo>
                  <a:lnTo>
                    <a:pt x="1315651" y="2694277"/>
                  </a:lnTo>
                  <a:lnTo>
                    <a:pt x="1303330" y="2712075"/>
                  </a:lnTo>
                  <a:lnTo>
                    <a:pt x="1297853" y="2724396"/>
                  </a:lnTo>
                  <a:lnTo>
                    <a:pt x="1292377" y="2729872"/>
                  </a:lnTo>
                  <a:lnTo>
                    <a:pt x="1285532" y="2747670"/>
                  </a:lnTo>
                  <a:lnTo>
                    <a:pt x="1285532" y="2753146"/>
                  </a:lnTo>
                  <a:lnTo>
                    <a:pt x="1267734" y="2759991"/>
                  </a:lnTo>
                  <a:lnTo>
                    <a:pt x="1238985" y="2742194"/>
                  </a:lnTo>
                  <a:lnTo>
                    <a:pt x="1210235" y="2712075"/>
                  </a:lnTo>
                  <a:lnTo>
                    <a:pt x="1197913" y="2671003"/>
                  </a:lnTo>
                  <a:lnTo>
                    <a:pt x="1180116" y="2624456"/>
                  </a:lnTo>
                  <a:lnTo>
                    <a:pt x="1169163" y="2594337"/>
                  </a:lnTo>
                  <a:lnTo>
                    <a:pt x="1133568" y="2565587"/>
                  </a:lnTo>
                  <a:lnTo>
                    <a:pt x="1115771" y="2542313"/>
                  </a:lnTo>
                  <a:lnTo>
                    <a:pt x="1092497" y="2536837"/>
                  </a:lnTo>
                  <a:lnTo>
                    <a:pt x="1056902" y="2529992"/>
                  </a:lnTo>
                  <a:lnTo>
                    <a:pt x="1039104" y="2529992"/>
                  </a:lnTo>
                  <a:lnTo>
                    <a:pt x="1039104" y="2506718"/>
                  </a:lnTo>
                  <a:lnTo>
                    <a:pt x="1039104" y="2465647"/>
                  </a:lnTo>
                  <a:lnTo>
                    <a:pt x="1033628" y="2442373"/>
                  </a:lnTo>
                  <a:lnTo>
                    <a:pt x="1015831" y="2436897"/>
                  </a:lnTo>
                  <a:lnTo>
                    <a:pt x="969283" y="2430052"/>
                  </a:lnTo>
                  <a:lnTo>
                    <a:pt x="933688" y="2424576"/>
                  </a:lnTo>
                  <a:lnTo>
                    <a:pt x="904938" y="2401302"/>
                  </a:lnTo>
                  <a:lnTo>
                    <a:pt x="839224" y="2401302"/>
                  </a:lnTo>
                  <a:lnTo>
                    <a:pt x="833748" y="2365707"/>
                  </a:lnTo>
                  <a:lnTo>
                    <a:pt x="821426" y="2347909"/>
                  </a:lnTo>
                  <a:lnTo>
                    <a:pt x="810474" y="2336957"/>
                  </a:lnTo>
                  <a:lnTo>
                    <a:pt x="804998" y="2330112"/>
                  </a:lnTo>
                  <a:lnTo>
                    <a:pt x="774879" y="2330112"/>
                  </a:lnTo>
                  <a:lnTo>
                    <a:pt x="757081" y="2336957"/>
                  </a:lnTo>
                  <a:lnTo>
                    <a:pt x="739284" y="2324635"/>
                  </a:lnTo>
                  <a:lnTo>
                    <a:pt x="733808" y="2313683"/>
                  </a:lnTo>
                  <a:lnTo>
                    <a:pt x="710534" y="2306838"/>
                  </a:lnTo>
                  <a:lnTo>
                    <a:pt x="681784" y="2306838"/>
                  </a:lnTo>
                  <a:lnTo>
                    <a:pt x="663986" y="2289040"/>
                  </a:lnTo>
                  <a:lnTo>
                    <a:pt x="663986" y="2190469"/>
                  </a:lnTo>
                  <a:lnTo>
                    <a:pt x="640713" y="2160350"/>
                  </a:lnTo>
                  <a:lnTo>
                    <a:pt x="622915" y="2137076"/>
                  </a:lnTo>
                  <a:lnTo>
                    <a:pt x="622915" y="2119279"/>
                  </a:lnTo>
                  <a:lnTo>
                    <a:pt x="622915" y="2108327"/>
                  </a:lnTo>
                  <a:lnTo>
                    <a:pt x="640713" y="2049458"/>
                  </a:lnTo>
                  <a:lnTo>
                    <a:pt x="651665" y="1996065"/>
                  </a:lnTo>
                  <a:lnTo>
                    <a:pt x="657141" y="1949518"/>
                  </a:lnTo>
                  <a:lnTo>
                    <a:pt x="657141" y="1926244"/>
                  </a:lnTo>
                  <a:lnTo>
                    <a:pt x="669462" y="1908446"/>
                  </a:lnTo>
                  <a:lnTo>
                    <a:pt x="681784" y="1896125"/>
                  </a:lnTo>
                  <a:lnTo>
                    <a:pt x="698212" y="1885172"/>
                  </a:lnTo>
                  <a:lnTo>
                    <a:pt x="728331" y="1872851"/>
                  </a:lnTo>
                  <a:lnTo>
                    <a:pt x="746129" y="1867375"/>
                  </a:lnTo>
                  <a:lnTo>
                    <a:pt x="757081" y="1849577"/>
                  </a:lnTo>
                  <a:lnTo>
                    <a:pt x="774879" y="1831780"/>
                  </a:lnTo>
                  <a:lnTo>
                    <a:pt x="810474" y="1803030"/>
                  </a:lnTo>
                  <a:lnTo>
                    <a:pt x="839224" y="1790709"/>
                  </a:lnTo>
                  <a:lnTo>
                    <a:pt x="857021" y="1778387"/>
                  </a:lnTo>
                  <a:lnTo>
                    <a:pt x="869343" y="1767435"/>
                  </a:lnTo>
                  <a:lnTo>
                    <a:pt x="874819" y="1749637"/>
                  </a:lnTo>
                  <a:lnTo>
                    <a:pt x="869343" y="1719518"/>
                  </a:lnTo>
                  <a:lnTo>
                    <a:pt x="869343" y="1708566"/>
                  </a:lnTo>
                  <a:lnTo>
                    <a:pt x="833748" y="1562078"/>
                  </a:lnTo>
                  <a:lnTo>
                    <a:pt x="828272" y="1531959"/>
                  </a:lnTo>
                  <a:lnTo>
                    <a:pt x="780355" y="1508686"/>
                  </a:lnTo>
                  <a:lnTo>
                    <a:pt x="763926" y="1508686"/>
                  </a:lnTo>
                  <a:lnTo>
                    <a:pt x="739284" y="1490888"/>
                  </a:lnTo>
                  <a:lnTo>
                    <a:pt x="716010" y="1444341"/>
                  </a:lnTo>
                  <a:lnTo>
                    <a:pt x="663986" y="1432019"/>
                  </a:lnTo>
                  <a:lnTo>
                    <a:pt x="599641" y="1414222"/>
                  </a:lnTo>
                  <a:lnTo>
                    <a:pt x="540772" y="1379996"/>
                  </a:lnTo>
                  <a:lnTo>
                    <a:pt x="510653" y="1349877"/>
                  </a:lnTo>
                  <a:lnTo>
                    <a:pt x="487380" y="1349877"/>
                  </a:lnTo>
                  <a:lnTo>
                    <a:pt x="451785" y="1349877"/>
                  </a:lnTo>
                  <a:lnTo>
                    <a:pt x="358690" y="1332079"/>
                  </a:lnTo>
                  <a:lnTo>
                    <a:pt x="340892" y="1338924"/>
                  </a:lnTo>
                  <a:lnTo>
                    <a:pt x="328571" y="1338924"/>
                  </a:lnTo>
                  <a:lnTo>
                    <a:pt x="310773" y="1338924"/>
                  </a:lnTo>
                  <a:lnTo>
                    <a:pt x="299821" y="1332079"/>
                  </a:lnTo>
                  <a:lnTo>
                    <a:pt x="282023" y="1315651"/>
                  </a:lnTo>
                  <a:lnTo>
                    <a:pt x="264226" y="1291008"/>
                  </a:lnTo>
                  <a:lnTo>
                    <a:pt x="240952" y="1238984"/>
                  </a:lnTo>
                  <a:lnTo>
                    <a:pt x="235476" y="1215710"/>
                  </a:lnTo>
                  <a:lnTo>
                    <a:pt x="251904" y="1149996"/>
                  </a:lnTo>
                  <a:lnTo>
                    <a:pt x="258749" y="1108925"/>
                  </a:lnTo>
                  <a:lnTo>
                    <a:pt x="251904" y="1085651"/>
                  </a:lnTo>
                  <a:lnTo>
                    <a:pt x="251904" y="1080175"/>
                  </a:lnTo>
                  <a:lnTo>
                    <a:pt x="228631" y="1067854"/>
                  </a:lnTo>
                  <a:lnTo>
                    <a:pt x="205357" y="1056901"/>
                  </a:lnTo>
                  <a:lnTo>
                    <a:pt x="176607" y="1026782"/>
                  </a:lnTo>
                  <a:lnTo>
                    <a:pt x="158809" y="998032"/>
                  </a:lnTo>
                  <a:lnTo>
                    <a:pt x="146488" y="985711"/>
                  </a:lnTo>
                  <a:lnTo>
                    <a:pt x="105417" y="980235"/>
                  </a:lnTo>
                  <a:lnTo>
                    <a:pt x="71191" y="969283"/>
                  </a:lnTo>
                  <a:lnTo>
                    <a:pt x="46548" y="951485"/>
                  </a:lnTo>
                  <a:lnTo>
                    <a:pt x="35595" y="939164"/>
                  </a:lnTo>
                  <a:lnTo>
                    <a:pt x="23274" y="910414"/>
                  </a:lnTo>
                  <a:lnTo>
                    <a:pt x="17798" y="869342"/>
                  </a:lnTo>
                  <a:lnTo>
                    <a:pt x="5476" y="810474"/>
                  </a:lnTo>
                  <a:lnTo>
                    <a:pt x="0" y="769402"/>
                  </a:lnTo>
                  <a:lnTo>
                    <a:pt x="30119" y="769402"/>
                  </a:lnTo>
                  <a:lnTo>
                    <a:pt x="46548" y="780355"/>
                  </a:lnTo>
                  <a:lnTo>
                    <a:pt x="58869" y="780355"/>
                  </a:lnTo>
                  <a:lnTo>
                    <a:pt x="64345" y="780355"/>
                  </a:lnTo>
                  <a:lnTo>
                    <a:pt x="87619" y="774878"/>
                  </a:lnTo>
                  <a:lnTo>
                    <a:pt x="117738" y="757081"/>
                  </a:lnTo>
                  <a:lnTo>
                    <a:pt x="141012" y="739283"/>
                  </a:lnTo>
                  <a:lnTo>
                    <a:pt x="141012" y="692736"/>
                  </a:lnTo>
                  <a:lnTo>
                    <a:pt x="146488" y="669462"/>
                  </a:lnTo>
                  <a:lnTo>
                    <a:pt x="176607" y="663986"/>
                  </a:lnTo>
                  <a:lnTo>
                    <a:pt x="199881" y="657141"/>
                  </a:lnTo>
                  <a:lnTo>
                    <a:pt x="228631" y="646188"/>
                  </a:lnTo>
                  <a:lnTo>
                    <a:pt x="251904" y="628391"/>
                  </a:lnTo>
                  <a:lnTo>
                    <a:pt x="258749" y="621546"/>
                  </a:lnTo>
                  <a:lnTo>
                    <a:pt x="269702" y="616070"/>
                  </a:lnTo>
                  <a:lnTo>
                    <a:pt x="276547" y="605117"/>
                  </a:lnTo>
                  <a:lnTo>
                    <a:pt x="292976" y="569522"/>
                  </a:lnTo>
                  <a:lnTo>
                    <a:pt x="299821" y="569522"/>
                  </a:lnTo>
                  <a:lnTo>
                    <a:pt x="310773" y="569522"/>
                  </a:lnTo>
                  <a:lnTo>
                    <a:pt x="340892" y="569522"/>
                  </a:lnTo>
                  <a:lnTo>
                    <a:pt x="351844" y="557201"/>
                  </a:lnTo>
                  <a:lnTo>
                    <a:pt x="369642" y="539403"/>
                  </a:lnTo>
                  <a:lnTo>
                    <a:pt x="369642" y="533927"/>
                  </a:lnTo>
                  <a:lnTo>
                    <a:pt x="376487" y="528451"/>
                  </a:lnTo>
                  <a:lnTo>
                    <a:pt x="381963" y="528451"/>
                  </a:lnTo>
                  <a:lnTo>
                    <a:pt x="387440" y="528451"/>
                  </a:lnTo>
                  <a:lnTo>
                    <a:pt x="392916" y="533927"/>
                  </a:lnTo>
                  <a:lnTo>
                    <a:pt x="405237" y="539403"/>
                  </a:lnTo>
                  <a:lnTo>
                    <a:pt x="405237" y="546248"/>
                  </a:lnTo>
                  <a:lnTo>
                    <a:pt x="446308" y="587320"/>
                  </a:lnTo>
                  <a:lnTo>
                    <a:pt x="451785" y="592796"/>
                  </a:lnTo>
                  <a:lnTo>
                    <a:pt x="464106" y="592796"/>
                  </a:lnTo>
                  <a:lnTo>
                    <a:pt x="475058" y="580474"/>
                  </a:lnTo>
                  <a:lnTo>
                    <a:pt x="487380" y="569522"/>
                  </a:lnTo>
                  <a:lnTo>
                    <a:pt x="492856" y="557201"/>
                  </a:lnTo>
                  <a:lnTo>
                    <a:pt x="499701" y="546248"/>
                  </a:lnTo>
                  <a:lnTo>
                    <a:pt x="505177" y="528451"/>
                  </a:lnTo>
                  <a:lnTo>
                    <a:pt x="522975" y="516129"/>
                  </a:lnTo>
                  <a:lnTo>
                    <a:pt x="557201" y="481903"/>
                  </a:lnTo>
                  <a:lnTo>
                    <a:pt x="587320" y="451784"/>
                  </a:lnTo>
                  <a:lnTo>
                    <a:pt x="610594" y="423034"/>
                  </a:lnTo>
                  <a:lnTo>
                    <a:pt x="610594" y="405237"/>
                  </a:lnTo>
                  <a:lnTo>
                    <a:pt x="616070" y="364166"/>
                  </a:lnTo>
                  <a:lnTo>
                    <a:pt x="616070" y="328570"/>
                  </a:lnTo>
                  <a:lnTo>
                    <a:pt x="622915" y="316249"/>
                  </a:lnTo>
                  <a:lnTo>
                    <a:pt x="633867" y="310773"/>
                  </a:lnTo>
                  <a:lnTo>
                    <a:pt x="646189" y="299821"/>
                  </a:lnTo>
                  <a:lnTo>
                    <a:pt x="651665" y="287499"/>
                  </a:lnTo>
                  <a:lnTo>
                    <a:pt x="663986" y="275178"/>
                  </a:lnTo>
                  <a:lnTo>
                    <a:pt x="681784" y="269702"/>
                  </a:lnTo>
                  <a:lnTo>
                    <a:pt x="705058" y="264225"/>
                  </a:lnTo>
                  <a:lnTo>
                    <a:pt x="722855" y="264225"/>
                  </a:lnTo>
                  <a:lnTo>
                    <a:pt x="763926" y="234106"/>
                  </a:lnTo>
                  <a:lnTo>
                    <a:pt x="804998" y="210833"/>
                  </a:lnTo>
                  <a:lnTo>
                    <a:pt x="863867" y="176607"/>
                  </a:lnTo>
                  <a:lnTo>
                    <a:pt x="921367" y="146488"/>
                  </a:lnTo>
                  <a:lnTo>
                    <a:pt x="956962" y="105416"/>
                  </a:lnTo>
                  <a:lnTo>
                    <a:pt x="974759" y="110893"/>
                  </a:lnTo>
                  <a:lnTo>
                    <a:pt x="1003509" y="123214"/>
                  </a:lnTo>
                  <a:lnTo>
                    <a:pt x="1015831" y="123214"/>
                  </a:lnTo>
                  <a:lnTo>
                    <a:pt x="1039104" y="117738"/>
                  </a:lnTo>
                  <a:lnTo>
                    <a:pt x="1069223" y="105416"/>
                  </a:lnTo>
                  <a:lnTo>
                    <a:pt x="1092497" y="94464"/>
                  </a:lnTo>
                  <a:lnTo>
                    <a:pt x="1097973" y="82143"/>
                  </a:lnTo>
                  <a:lnTo>
                    <a:pt x="1103449" y="64345"/>
                  </a:lnTo>
                  <a:lnTo>
                    <a:pt x="1103449" y="52024"/>
                  </a:lnTo>
                  <a:lnTo>
                    <a:pt x="1121247" y="52024"/>
                  </a:lnTo>
                  <a:lnTo>
                    <a:pt x="1133568" y="52024"/>
                  </a:lnTo>
                  <a:lnTo>
                    <a:pt x="1144521" y="52024"/>
                  </a:lnTo>
                  <a:lnTo>
                    <a:pt x="1162318" y="41071"/>
                  </a:lnTo>
                  <a:lnTo>
                    <a:pt x="1185592" y="35595"/>
                  </a:lnTo>
                  <a:lnTo>
                    <a:pt x="1215711" y="23274"/>
                  </a:lnTo>
                  <a:lnTo>
                    <a:pt x="1244461" y="5476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4"/>
            <p:cNvSpPr/>
            <p:nvPr/>
          </p:nvSpPr>
          <p:spPr bwMode="auto">
            <a:xfrm>
              <a:off x="10548" y="7448"/>
              <a:ext cx="2415" cy="1968"/>
            </a:xfrm>
            <a:custGeom>
              <a:avLst/>
              <a:gdLst>
                <a:gd name="T0" fmla="*/ 1047 w 1120"/>
                <a:gd name="T1" fmla="*/ 356 h 913"/>
                <a:gd name="T2" fmla="*/ 1008 w 1120"/>
                <a:gd name="T3" fmla="*/ 300 h 913"/>
                <a:gd name="T4" fmla="*/ 961 w 1120"/>
                <a:gd name="T5" fmla="*/ 261 h 913"/>
                <a:gd name="T6" fmla="*/ 901 w 1120"/>
                <a:gd name="T7" fmla="*/ 227 h 913"/>
                <a:gd name="T8" fmla="*/ 871 w 1120"/>
                <a:gd name="T9" fmla="*/ 244 h 913"/>
                <a:gd name="T10" fmla="*/ 729 w 1120"/>
                <a:gd name="T11" fmla="*/ 283 h 913"/>
                <a:gd name="T12" fmla="*/ 635 w 1120"/>
                <a:gd name="T13" fmla="*/ 287 h 913"/>
                <a:gd name="T14" fmla="*/ 626 w 1120"/>
                <a:gd name="T15" fmla="*/ 244 h 913"/>
                <a:gd name="T16" fmla="*/ 678 w 1120"/>
                <a:gd name="T17" fmla="*/ 94 h 913"/>
                <a:gd name="T18" fmla="*/ 652 w 1120"/>
                <a:gd name="T19" fmla="*/ 17 h 913"/>
                <a:gd name="T20" fmla="*/ 584 w 1120"/>
                <a:gd name="T21" fmla="*/ 8 h 913"/>
                <a:gd name="T22" fmla="*/ 554 w 1120"/>
                <a:gd name="T23" fmla="*/ 13 h 913"/>
                <a:gd name="T24" fmla="*/ 511 w 1120"/>
                <a:gd name="T25" fmla="*/ 73 h 913"/>
                <a:gd name="T26" fmla="*/ 408 w 1120"/>
                <a:gd name="T27" fmla="*/ 111 h 913"/>
                <a:gd name="T28" fmla="*/ 305 w 1120"/>
                <a:gd name="T29" fmla="*/ 137 h 913"/>
                <a:gd name="T30" fmla="*/ 275 w 1120"/>
                <a:gd name="T31" fmla="*/ 154 h 913"/>
                <a:gd name="T32" fmla="*/ 228 w 1120"/>
                <a:gd name="T33" fmla="*/ 163 h 913"/>
                <a:gd name="T34" fmla="*/ 56 w 1120"/>
                <a:gd name="T35" fmla="*/ 291 h 913"/>
                <a:gd name="T36" fmla="*/ 17 w 1120"/>
                <a:gd name="T37" fmla="*/ 291 h 913"/>
                <a:gd name="T38" fmla="*/ 17 w 1120"/>
                <a:gd name="T39" fmla="*/ 381 h 913"/>
                <a:gd name="T40" fmla="*/ 0 w 1120"/>
                <a:gd name="T41" fmla="*/ 484 h 913"/>
                <a:gd name="T42" fmla="*/ 60 w 1120"/>
                <a:gd name="T43" fmla="*/ 604 h 913"/>
                <a:gd name="T44" fmla="*/ 103 w 1120"/>
                <a:gd name="T45" fmla="*/ 660 h 913"/>
                <a:gd name="T46" fmla="*/ 150 w 1120"/>
                <a:gd name="T47" fmla="*/ 664 h 913"/>
                <a:gd name="T48" fmla="*/ 172 w 1120"/>
                <a:gd name="T49" fmla="*/ 647 h 913"/>
                <a:gd name="T50" fmla="*/ 185 w 1120"/>
                <a:gd name="T51" fmla="*/ 647 h 913"/>
                <a:gd name="T52" fmla="*/ 236 w 1120"/>
                <a:gd name="T53" fmla="*/ 664 h 913"/>
                <a:gd name="T54" fmla="*/ 283 w 1120"/>
                <a:gd name="T55" fmla="*/ 664 h 913"/>
                <a:gd name="T56" fmla="*/ 309 w 1120"/>
                <a:gd name="T57" fmla="*/ 647 h 913"/>
                <a:gd name="T58" fmla="*/ 331 w 1120"/>
                <a:gd name="T59" fmla="*/ 643 h 913"/>
                <a:gd name="T60" fmla="*/ 356 w 1120"/>
                <a:gd name="T61" fmla="*/ 604 h 913"/>
                <a:gd name="T62" fmla="*/ 378 w 1120"/>
                <a:gd name="T63" fmla="*/ 630 h 913"/>
                <a:gd name="T64" fmla="*/ 425 w 1120"/>
                <a:gd name="T65" fmla="*/ 634 h 913"/>
                <a:gd name="T66" fmla="*/ 442 w 1120"/>
                <a:gd name="T67" fmla="*/ 712 h 913"/>
                <a:gd name="T68" fmla="*/ 459 w 1120"/>
                <a:gd name="T69" fmla="*/ 746 h 913"/>
                <a:gd name="T70" fmla="*/ 489 w 1120"/>
                <a:gd name="T71" fmla="*/ 755 h 913"/>
                <a:gd name="T72" fmla="*/ 506 w 1120"/>
                <a:gd name="T73" fmla="*/ 746 h 913"/>
                <a:gd name="T74" fmla="*/ 541 w 1120"/>
                <a:gd name="T75" fmla="*/ 742 h 913"/>
                <a:gd name="T76" fmla="*/ 558 w 1120"/>
                <a:gd name="T77" fmla="*/ 733 h 913"/>
                <a:gd name="T78" fmla="*/ 588 w 1120"/>
                <a:gd name="T79" fmla="*/ 755 h 913"/>
                <a:gd name="T80" fmla="*/ 596 w 1120"/>
                <a:gd name="T81" fmla="*/ 802 h 913"/>
                <a:gd name="T82" fmla="*/ 592 w 1120"/>
                <a:gd name="T83" fmla="*/ 836 h 913"/>
                <a:gd name="T84" fmla="*/ 622 w 1120"/>
                <a:gd name="T85" fmla="*/ 875 h 913"/>
                <a:gd name="T86" fmla="*/ 635 w 1120"/>
                <a:gd name="T87" fmla="*/ 905 h 913"/>
                <a:gd name="T88" fmla="*/ 661 w 1120"/>
                <a:gd name="T89" fmla="*/ 900 h 913"/>
                <a:gd name="T90" fmla="*/ 687 w 1120"/>
                <a:gd name="T91" fmla="*/ 883 h 913"/>
                <a:gd name="T92" fmla="*/ 734 w 1120"/>
                <a:gd name="T93" fmla="*/ 857 h 913"/>
                <a:gd name="T94" fmla="*/ 794 w 1120"/>
                <a:gd name="T95" fmla="*/ 853 h 913"/>
                <a:gd name="T96" fmla="*/ 832 w 1120"/>
                <a:gd name="T97" fmla="*/ 836 h 913"/>
                <a:gd name="T98" fmla="*/ 867 w 1120"/>
                <a:gd name="T99" fmla="*/ 840 h 913"/>
                <a:gd name="T100" fmla="*/ 897 w 1120"/>
                <a:gd name="T101" fmla="*/ 827 h 913"/>
                <a:gd name="T102" fmla="*/ 978 w 1120"/>
                <a:gd name="T103" fmla="*/ 785 h 913"/>
                <a:gd name="T104" fmla="*/ 1017 w 1120"/>
                <a:gd name="T105" fmla="*/ 755 h 913"/>
                <a:gd name="T106" fmla="*/ 1034 w 1120"/>
                <a:gd name="T107" fmla="*/ 690 h 913"/>
                <a:gd name="T108" fmla="*/ 1081 w 1120"/>
                <a:gd name="T109" fmla="*/ 540 h 913"/>
                <a:gd name="T110" fmla="*/ 1111 w 1120"/>
                <a:gd name="T111" fmla="*/ 506 h 913"/>
                <a:gd name="T112" fmla="*/ 1115 w 1120"/>
                <a:gd name="T113" fmla="*/ 459 h 913"/>
                <a:gd name="T114" fmla="*/ 1042 w 1120"/>
                <a:gd name="T115" fmla="*/ 377 h 9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20" h="913">
                  <a:moveTo>
                    <a:pt x="1042" y="377"/>
                  </a:moveTo>
                  <a:lnTo>
                    <a:pt x="1042" y="377"/>
                  </a:lnTo>
                  <a:lnTo>
                    <a:pt x="1042" y="369"/>
                  </a:lnTo>
                  <a:lnTo>
                    <a:pt x="1047" y="356"/>
                  </a:lnTo>
                  <a:lnTo>
                    <a:pt x="1042" y="343"/>
                  </a:lnTo>
                  <a:lnTo>
                    <a:pt x="1038" y="330"/>
                  </a:lnTo>
                  <a:lnTo>
                    <a:pt x="1030" y="313"/>
                  </a:lnTo>
                  <a:lnTo>
                    <a:pt x="1008" y="300"/>
                  </a:lnTo>
                  <a:lnTo>
                    <a:pt x="982" y="291"/>
                  </a:lnTo>
                  <a:lnTo>
                    <a:pt x="974" y="274"/>
                  </a:lnTo>
                  <a:lnTo>
                    <a:pt x="961" y="261"/>
                  </a:lnTo>
                  <a:lnTo>
                    <a:pt x="948" y="244"/>
                  </a:lnTo>
                  <a:lnTo>
                    <a:pt x="931" y="231"/>
                  </a:lnTo>
                  <a:lnTo>
                    <a:pt x="910" y="227"/>
                  </a:lnTo>
                  <a:lnTo>
                    <a:pt x="901" y="227"/>
                  </a:lnTo>
                  <a:lnTo>
                    <a:pt x="892" y="231"/>
                  </a:lnTo>
                  <a:lnTo>
                    <a:pt x="879" y="236"/>
                  </a:lnTo>
                  <a:lnTo>
                    <a:pt x="871" y="244"/>
                  </a:lnTo>
                  <a:lnTo>
                    <a:pt x="811" y="253"/>
                  </a:lnTo>
                  <a:lnTo>
                    <a:pt x="764" y="266"/>
                  </a:lnTo>
                  <a:lnTo>
                    <a:pt x="742" y="270"/>
                  </a:lnTo>
                  <a:lnTo>
                    <a:pt x="729" y="283"/>
                  </a:lnTo>
                  <a:lnTo>
                    <a:pt x="678" y="287"/>
                  </a:lnTo>
                  <a:lnTo>
                    <a:pt x="661" y="291"/>
                  </a:lnTo>
                  <a:lnTo>
                    <a:pt x="635" y="287"/>
                  </a:lnTo>
                  <a:lnTo>
                    <a:pt x="631" y="283"/>
                  </a:lnTo>
                  <a:lnTo>
                    <a:pt x="626" y="274"/>
                  </a:lnTo>
                  <a:lnTo>
                    <a:pt x="626" y="244"/>
                  </a:lnTo>
                  <a:lnTo>
                    <a:pt x="635" y="201"/>
                  </a:lnTo>
                  <a:lnTo>
                    <a:pt x="652" y="163"/>
                  </a:lnTo>
                  <a:lnTo>
                    <a:pt x="669" y="133"/>
                  </a:lnTo>
                  <a:lnTo>
                    <a:pt x="678" y="94"/>
                  </a:lnTo>
                  <a:lnTo>
                    <a:pt x="678" y="64"/>
                  </a:lnTo>
                  <a:lnTo>
                    <a:pt x="678" y="51"/>
                  </a:lnTo>
                  <a:lnTo>
                    <a:pt x="669" y="34"/>
                  </a:lnTo>
                  <a:lnTo>
                    <a:pt x="652" y="17"/>
                  </a:lnTo>
                  <a:lnTo>
                    <a:pt x="639" y="4"/>
                  </a:lnTo>
                  <a:lnTo>
                    <a:pt x="622" y="0"/>
                  </a:lnTo>
                  <a:lnTo>
                    <a:pt x="601" y="0"/>
                  </a:lnTo>
                  <a:lnTo>
                    <a:pt x="584" y="8"/>
                  </a:lnTo>
                  <a:lnTo>
                    <a:pt x="566" y="8"/>
                  </a:lnTo>
                  <a:lnTo>
                    <a:pt x="554" y="13"/>
                  </a:lnTo>
                  <a:lnTo>
                    <a:pt x="536" y="17"/>
                  </a:lnTo>
                  <a:lnTo>
                    <a:pt x="528" y="34"/>
                  </a:lnTo>
                  <a:lnTo>
                    <a:pt x="519" y="38"/>
                  </a:lnTo>
                  <a:lnTo>
                    <a:pt x="511" y="73"/>
                  </a:lnTo>
                  <a:lnTo>
                    <a:pt x="463" y="81"/>
                  </a:lnTo>
                  <a:lnTo>
                    <a:pt x="446" y="90"/>
                  </a:lnTo>
                  <a:lnTo>
                    <a:pt x="408" y="111"/>
                  </a:lnTo>
                  <a:lnTo>
                    <a:pt x="395" y="120"/>
                  </a:lnTo>
                  <a:lnTo>
                    <a:pt x="361" y="128"/>
                  </a:lnTo>
                  <a:lnTo>
                    <a:pt x="322" y="137"/>
                  </a:lnTo>
                  <a:lnTo>
                    <a:pt x="305" y="137"/>
                  </a:lnTo>
                  <a:lnTo>
                    <a:pt x="292" y="133"/>
                  </a:lnTo>
                  <a:lnTo>
                    <a:pt x="288" y="137"/>
                  </a:lnTo>
                  <a:lnTo>
                    <a:pt x="275" y="154"/>
                  </a:lnTo>
                  <a:lnTo>
                    <a:pt x="253" y="163"/>
                  </a:lnTo>
                  <a:lnTo>
                    <a:pt x="240" y="167"/>
                  </a:lnTo>
                  <a:lnTo>
                    <a:pt x="228" y="163"/>
                  </a:lnTo>
                  <a:lnTo>
                    <a:pt x="125" y="278"/>
                  </a:lnTo>
                  <a:lnTo>
                    <a:pt x="82" y="291"/>
                  </a:lnTo>
                  <a:lnTo>
                    <a:pt x="56" y="291"/>
                  </a:lnTo>
                  <a:lnTo>
                    <a:pt x="35" y="291"/>
                  </a:lnTo>
                  <a:lnTo>
                    <a:pt x="17" y="291"/>
                  </a:lnTo>
                  <a:lnTo>
                    <a:pt x="17" y="300"/>
                  </a:lnTo>
                  <a:lnTo>
                    <a:pt x="17" y="334"/>
                  </a:lnTo>
                  <a:lnTo>
                    <a:pt x="17" y="381"/>
                  </a:lnTo>
                  <a:lnTo>
                    <a:pt x="13" y="411"/>
                  </a:lnTo>
                  <a:lnTo>
                    <a:pt x="13" y="450"/>
                  </a:lnTo>
                  <a:lnTo>
                    <a:pt x="0" y="484"/>
                  </a:lnTo>
                  <a:lnTo>
                    <a:pt x="17" y="510"/>
                  </a:lnTo>
                  <a:lnTo>
                    <a:pt x="17" y="531"/>
                  </a:lnTo>
                  <a:lnTo>
                    <a:pt x="39" y="583"/>
                  </a:lnTo>
                  <a:lnTo>
                    <a:pt x="60" y="604"/>
                  </a:lnTo>
                  <a:lnTo>
                    <a:pt x="65" y="647"/>
                  </a:lnTo>
                  <a:lnTo>
                    <a:pt x="69" y="656"/>
                  </a:lnTo>
                  <a:lnTo>
                    <a:pt x="90" y="656"/>
                  </a:lnTo>
                  <a:lnTo>
                    <a:pt x="103" y="660"/>
                  </a:lnTo>
                  <a:lnTo>
                    <a:pt x="129" y="664"/>
                  </a:lnTo>
                  <a:lnTo>
                    <a:pt x="150" y="664"/>
                  </a:lnTo>
                  <a:lnTo>
                    <a:pt x="159" y="664"/>
                  </a:lnTo>
                  <a:lnTo>
                    <a:pt x="163" y="656"/>
                  </a:lnTo>
                  <a:lnTo>
                    <a:pt x="168" y="652"/>
                  </a:lnTo>
                  <a:lnTo>
                    <a:pt x="172" y="647"/>
                  </a:lnTo>
                  <a:lnTo>
                    <a:pt x="176" y="647"/>
                  </a:lnTo>
                  <a:lnTo>
                    <a:pt x="185" y="647"/>
                  </a:lnTo>
                  <a:lnTo>
                    <a:pt x="206" y="652"/>
                  </a:lnTo>
                  <a:lnTo>
                    <a:pt x="223" y="660"/>
                  </a:lnTo>
                  <a:lnTo>
                    <a:pt x="236" y="664"/>
                  </a:lnTo>
                  <a:lnTo>
                    <a:pt x="266" y="664"/>
                  </a:lnTo>
                  <a:lnTo>
                    <a:pt x="283" y="664"/>
                  </a:lnTo>
                  <a:lnTo>
                    <a:pt x="288" y="664"/>
                  </a:lnTo>
                  <a:lnTo>
                    <a:pt x="305" y="652"/>
                  </a:lnTo>
                  <a:lnTo>
                    <a:pt x="309" y="647"/>
                  </a:lnTo>
                  <a:lnTo>
                    <a:pt x="318" y="643"/>
                  </a:lnTo>
                  <a:lnTo>
                    <a:pt x="326" y="643"/>
                  </a:lnTo>
                  <a:lnTo>
                    <a:pt x="331" y="643"/>
                  </a:lnTo>
                  <a:lnTo>
                    <a:pt x="335" y="639"/>
                  </a:lnTo>
                  <a:lnTo>
                    <a:pt x="343" y="613"/>
                  </a:lnTo>
                  <a:lnTo>
                    <a:pt x="356" y="604"/>
                  </a:lnTo>
                  <a:lnTo>
                    <a:pt x="369" y="604"/>
                  </a:lnTo>
                  <a:lnTo>
                    <a:pt x="373" y="617"/>
                  </a:lnTo>
                  <a:lnTo>
                    <a:pt x="378" y="630"/>
                  </a:lnTo>
                  <a:lnTo>
                    <a:pt x="386" y="634"/>
                  </a:lnTo>
                  <a:lnTo>
                    <a:pt x="421" y="634"/>
                  </a:lnTo>
                  <a:lnTo>
                    <a:pt x="425" y="634"/>
                  </a:lnTo>
                  <a:lnTo>
                    <a:pt x="425" y="656"/>
                  </a:lnTo>
                  <a:lnTo>
                    <a:pt x="438" y="673"/>
                  </a:lnTo>
                  <a:lnTo>
                    <a:pt x="442" y="712"/>
                  </a:lnTo>
                  <a:lnTo>
                    <a:pt x="446" y="729"/>
                  </a:lnTo>
                  <a:lnTo>
                    <a:pt x="455" y="742"/>
                  </a:lnTo>
                  <a:lnTo>
                    <a:pt x="459" y="746"/>
                  </a:lnTo>
                  <a:lnTo>
                    <a:pt x="468" y="755"/>
                  </a:lnTo>
                  <a:lnTo>
                    <a:pt x="476" y="755"/>
                  </a:lnTo>
                  <a:lnTo>
                    <a:pt x="489" y="755"/>
                  </a:lnTo>
                  <a:lnTo>
                    <a:pt x="498" y="750"/>
                  </a:lnTo>
                  <a:lnTo>
                    <a:pt x="502" y="750"/>
                  </a:lnTo>
                  <a:lnTo>
                    <a:pt x="506" y="746"/>
                  </a:lnTo>
                  <a:lnTo>
                    <a:pt x="511" y="746"/>
                  </a:lnTo>
                  <a:lnTo>
                    <a:pt x="519" y="746"/>
                  </a:lnTo>
                  <a:lnTo>
                    <a:pt x="541" y="742"/>
                  </a:lnTo>
                  <a:lnTo>
                    <a:pt x="545" y="737"/>
                  </a:lnTo>
                  <a:lnTo>
                    <a:pt x="558" y="733"/>
                  </a:lnTo>
                  <a:lnTo>
                    <a:pt x="575" y="742"/>
                  </a:lnTo>
                  <a:lnTo>
                    <a:pt x="588" y="750"/>
                  </a:lnTo>
                  <a:lnTo>
                    <a:pt x="588" y="755"/>
                  </a:lnTo>
                  <a:lnTo>
                    <a:pt x="596" y="767"/>
                  </a:lnTo>
                  <a:lnTo>
                    <a:pt x="601" y="780"/>
                  </a:lnTo>
                  <a:lnTo>
                    <a:pt x="601" y="793"/>
                  </a:lnTo>
                  <a:lnTo>
                    <a:pt x="596" y="802"/>
                  </a:lnTo>
                  <a:lnTo>
                    <a:pt x="588" y="819"/>
                  </a:lnTo>
                  <a:lnTo>
                    <a:pt x="588" y="832"/>
                  </a:lnTo>
                  <a:lnTo>
                    <a:pt x="592" y="836"/>
                  </a:lnTo>
                  <a:lnTo>
                    <a:pt x="609" y="857"/>
                  </a:lnTo>
                  <a:lnTo>
                    <a:pt x="622" y="875"/>
                  </a:lnTo>
                  <a:lnTo>
                    <a:pt x="626" y="887"/>
                  </a:lnTo>
                  <a:lnTo>
                    <a:pt x="631" y="900"/>
                  </a:lnTo>
                  <a:lnTo>
                    <a:pt x="635" y="905"/>
                  </a:lnTo>
                  <a:lnTo>
                    <a:pt x="639" y="913"/>
                  </a:lnTo>
                  <a:lnTo>
                    <a:pt x="652" y="909"/>
                  </a:lnTo>
                  <a:lnTo>
                    <a:pt x="661" y="900"/>
                  </a:lnTo>
                  <a:lnTo>
                    <a:pt x="665" y="896"/>
                  </a:lnTo>
                  <a:lnTo>
                    <a:pt x="674" y="892"/>
                  </a:lnTo>
                  <a:lnTo>
                    <a:pt x="687" y="883"/>
                  </a:lnTo>
                  <a:lnTo>
                    <a:pt x="708" y="875"/>
                  </a:lnTo>
                  <a:lnTo>
                    <a:pt x="729" y="870"/>
                  </a:lnTo>
                  <a:lnTo>
                    <a:pt x="734" y="857"/>
                  </a:lnTo>
                  <a:lnTo>
                    <a:pt x="738" y="849"/>
                  </a:lnTo>
                  <a:lnTo>
                    <a:pt x="742" y="849"/>
                  </a:lnTo>
                  <a:lnTo>
                    <a:pt x="794" y="853"/>
                  </a:lnTo>
                  <a:lnTo>
                    <a:pt x="811" y="845"/>
                  </a:lnTo>
                  <a:lnTo>
                    <a:pt x="819" y="840"/>
                  </a:lnTo>
                  <a:lnTo>
                    <a:pt x="832" y="836"/>
                  </a:lnTo>
                  <a:lnTo>
                    <a:pt x="845" y="836"/>
                  </a:lnTo>
                  <a:lnTo>
                    <a:pt x="867" y="840"/>
                  </a:lnTo>
                  <a:lnTo>
                    <a:pt x="867" y="836"/>
                  </a:lnTo>
                  <a:lnTo>
                    <a:pt x="879" y="836"/>
                  </a:lnTo>
                  <a:lnTo>
                    <a:pt x="897" y="827"/>
                  </a:lnTo>
                  <a:lnTo>
                    <a:pt x="922" y="810"/>
                  </a:lnTo>
                  <a:lnTo>
                    <a:pt x="952" y="793"/>
                  </a:lnTo>
                  <a:lnTo>
                    <a:pt x="965" y="785"/>
                  </a:lnTo>
                  <a:lnTo>
                    <a:pt x="978" y="785"/>
                  </a:lnTo>
                  <a:lnTo>
                    <a:pt x="991" y="780"/>
                  </a:lnTo>
                  <a:lnTo>
                    <a:pt x="1000" y="776"/>
                  </a:lnTo>
                  <a:lnTo>
                    <a:pt x="1017" y="755"/>
                  </a:lnTo>
                  <a:lnTo>
                    <a:pt x="1030" y="733"/>
                  </a:lnTo>
                  <a:lnTo>
                    <a:pt x="1034" y="716"/>
                  </a:lnTo>
                  <a:lnTo>
                    <a:pt x="1034" y="690"/>
                  </a:lnTo>
                  <a:lnTo>
                    <a:pt x="1055" y="613"/>
                  </a:lnTo>
                  <a:lnTo>
                    <a:pt x="1072" y="562"/>
                  </a:lnTo>
                  <a:lnTo>
                    <a:pt x="1081" y="540"/>
                  </a:lnTo>
                  <a:lnTo>
                    <a:pt x="1085" y="527"/>
                  </a:lnTo>
                  <a:lnTo>
                    <a:pt x="1107" y="514"/>
                  </a:lnTo>
                  <a:lnTo>
                    <a:pt x="1111" y="506"/>
                  </a:lnTo>
                  <a:lnTo>
                    <a:pt x="1115" y="493"/>
                  </a:lnTo>
                  <a:lnTo>
                    <a:pt x="1120" y="476"/>
                  </a:lnTo>
                  <a:lnTo>
                    <a:pt x="1115" y="459"/>
                  </a:lnTo>
                  <a:lnTo>
                    <a:pt x="1111" y="437"/>
                  </a:lnTo>
                  <a:lnTo>
                    <a:pt x="1098" y="416"/>
                  </a:lnTo>
                  <a:lnTo>
                    <a:pt x="1077" y="399"/>
                  </a:lnTo>
                  <a:lnTo>
                    <a:pt x="1042" y="37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5"/>
            <p:cNvSpPr/>
            <p:nvPr/>
          </p:nvSpPr>
          <p:spPr bwMode="auto">
            <a:xfrm>
              <a:off x="4030" y="4721"/>
              <a:ext cx="4133" cy="4012"/>
            </a:xfrm>
            <a:custGeom>
              <a:avLst/>
              <a:gdLst>
                <a:gd name="T0" fmla="*/ 1063 w 1917"/>
                <a:gd name="T1" fmla="*/ 1518 h 1861"/>
                <a:gd name="T2" fmla="*/ 1192 w 1917"/>
                <a:gd name="T3" fmla="*/ 1599 h 1861"/>
                <a:gd name="T4" fmla="*/ 1209 w 1917"/>
                <a:gd name="T5" fmla="*/ 1389 h 1861"/>
                <a:gd name="T6" fmla="*/ 1265 w 1917"/>
                <a:gd name="T7" fmla="*/ 1239 h 1861"/>
                <a:gd name="T8" fmla="*/ 1449 w 1917"/>
                <a:gd name="T9" fmla="*/ 1157 h 1861"/>
                <a:gd name="T10" fmla="*/ 1488 w 1917"/>
                <a:gd name="T11" fmla="*/ 1222 h 1861"/>
                <a:gd name="T12" fmla="*/ 1556 w 1917"/>
                <a:gd name="T13" fmla="*/ 1359 h 1861"/>
                <a:gd name="T14" fmla="*/ 1599 w 1917"/>
                <a:gd name="T15" fmla="*/ 1599 h 1861"/>
                <a:gd name="T16" fmla="*/ 1689 w 1917"/>
                <a:gd name="T17" fmla="*/ 1702 h 1861"/>
                <a:gd name="T18" fmla="*/ 1878 w 1917"/>
                <a:gd name="T19" fmla="*/ 1629 h 1861"/>
                <a:gd name="T20" fmla="*/ 1870 w 1917"/>
                <a:gd name="T21" fmla="*/ 1453 h 1861"/>
                <a:gd name="T22" fmla="*/ 1870 w 1917"/>
                <a:gd name="T23" fmla="*/ 1389 h 1861"/>
                <a:gd name="T24" fmla="*/ 1904 w 1917"/>
                <a:gd name="T25" fmla="*/ 1239 h 1861"/>
                <a:gd name="T26" fmla="*/ 1741 w 1917"/>
                <a:gd name="T27" fmla="*/ 1162 h 1861"/>
                <a:gd name="T28" fmla="*/ 1634 w 1917"/>
                <a:gd name="T29" fmla="*/ 1055 h 1861"/>
                <a:gd name="T30" fmla="*/ 1629 w 1917"/>
                <a:gd name="T31" fmla="*/ 862 h 1861"/>
                <a:gd name="T32" fmla="*/ 1762 w 1917"/>
                <a:gd name="T33" fmla="*/ 763 h 1861"/>
                <a:gd name="T34" fmla="*/ 1672 w 1917"/>
                <a:gd name="T35" fmla="*/ 510 h 1861"/>
                <a:gd name="T36" fmla="*/ 1376 w 1917"/>
                <a:gd name="T37" fmla="*/ 433 h 1861"/>
                <a:gd name="T38" fmla="*/ 1333 w 1917"/>
                <a:gd name="T39" fmla="*/ 244 h 1861"/>
                <a:gd name="T40" fmla="*/ 1175 w 1917"/>
                <a:gd name="T41" fmla="*/ 141 h 1861"/>
                <a:gd name="T42" fmla="*/ 947 w 1917"/>
                <a:gd name="T43" fmla="*/ 64 h 1861"/>
                <a:gd name="T44" fmla="*/ 870 w 1917"/>
                <a:gd name="T45" fmla="*/ 12 h 1861"/>
                <a:gd name="T46" fmla="*/ 793 w 1917"/>
                <a:gd name="T47" fmla="*/ 21 h 1861"/>
                <a:gd name="T48" fmla="*/ 754 w 1917"/>
                <a:gd name="T49" fmla="*/ 85 h 1861"/>
                <a:gd name="T50" fmla="*/ 686 w 1917"/>
                <a:gd name="T51" fmla="*/ 175 h 1861"/>
                <a:gd name="T52" fmla="*/ 592 w 1917"/>
                <a:gd name="T53" fmla="*/ 171 h 1861"/>
                <a:gd name="T54" fmla="*/ 497 w 1917"/>
                <a:gd name="T55" fmla="*/ 167 h 1861"/>
                <a:gd name="T56" fmla="*/ 471 w 1917"/>
                <a:gd name="T57" fmla="*/ 201 h 1861"/>
                <a:gd name="T58" fmla="*/ 403 w 1917"/>
                <a:gd name="T59" fmla="*/ 201 h 1861"/>
                <a:gd name="T60" fmla="*/ 338 w 1917"/>
                <a:gd name="T61" fmla="*/ 188 h 1861"/>
                <a:gd name="T62" fmla="*/ 334 w 1917"/>
                <a:gd name="T63" fmla="*/ 253 h 1861"/>
                <a:gd name="T64" fmla="*/ 278 w 1917"/>
                <a:gd name="T65" fmla="*/ 313 h 1861"/>
                <a:gd name="T66" fmla="*/ 266 w 1917"/>
                <a:gd name="T67" fmla="*/ 377 h 1861"/>
                <a:gd name="T68" fmla="*/ 253 w 1917"/>
                <a:gd name="T69" fmla="*/ 454 h 1861"/>
                <a:gd name="T70" fmla="*/ 193 w 1917"/>
                <a:gd name="T71" fmla="*/ 536 h 1861"/>
                <a:gd name="T72" fmla="*/ 77 w 1917"/>
                <a:gd name="T73" fmla="*/ 570 h 1861"/>
                <a:gd name="T74" fmla="*/ 17 w 1917"/>
                <a:gd name="T75" fmla="*/ 664 h 1861"/>
                <a:gd name="T76" fmla="*/ 34 w 1917"/>
                <a:gd name="T77" fmla="*/ 746 h 1861"/>
                <a:gd name="T78" fmla="*/ 25 w 1917"/>
                <a:gd name="T79" fmla="*/ 810 h 1861"/>
                <a:gd name="T80" fmla="*/ 47 w 1917"/>
                <a:gd name="T81" fmla="*/ 857 h 1861"/>
                <a:gd name="T82" fmla="*/ 171 w 1917"/>
                <a:gd name="T83" fmla="*/ 1016 h 1861"/>
                <a:gd name="T84" fmla="*/ 201 w 1917"/>
                <a:gd name="T85" fmla="*/ 1119 h 1861"/>
                <a:gd name="T86" fmla="*/ 137 w 1917"/>
                <a:gd name="T87" fmla="*/ 1213 h 1861"/>
                <a:gd name="T88" fmla="*/ 81 w 1917"/>
                <a:gd name="T89" fmla="*/ 1157 h 1861"/>
                <a:gd name="T90" fmla="*/ 47 w 1917"/>
                <a:gd name="T91" fmla="*/ 1132 h 1861"/>
                <a:gd name="T92" fmla="*/ 8 w 1917"/>
                <a:gd name="T93" fmla="*/ 1213 h 1861"/>
                <a:gd name="T94" fmla="*/ 25 w 1917"/>
                <a:gd name="T95" fmla="*/ 1265 h 1861"/>
                <a:gd name="T96" fmla="*/ 55 w 1917"/>
                <a:gd name="T97" fmla="*/ 1316 h 1861"/>
                <a:gd name="T98" fmla="*/ 103 w 1917"/>
                <a:gd name="T99" fmla="*/ 1350 h 1861"/>
                <a:gd name="T100" fmla="*/ 120 w 1917"/>
                <a:gd name="T101" fmla="*/ 1432 h 1861"/>
                <a:gd name="T102" fmla="*/ 124 w 1917"/>
                <a:gd name="T103" fmla="*/ 1496 h 1861"/>
                <a:gd name="T104" fmla="*/ 171 w 1917"/>
                <a:gd name="T105" fmla="*/ 1552 h 1861"/>
                <a:gd name="T106" fmla="*/ 261 w 1917"/>
                <a:gd name="T107" fmla="*/ 1638 h 1861"/>
                <a:gd name="T108" fmla="*/ 347 w 1917"/>
                <a:gd name="T109" fmla="*/ 1634 h 1861"/>
                <a:gd name="T110" fmla="*/ 429 w 1917"/>
                <a:gd name="T111" fmla="*/ 1664 h 1861"/>
                <a:gd name="T112" fmla="*/ 540 w 1917"/>
                <a:gd name="T113" fmla="*/ 1724 h 1861"/>
                <a:gd name="T114" fmla="*/ 600 w 1917"/>
                <a:gd name="T115" fmla="*/ 1745 h 1861"/>
                <a:gd name="T116" fmla="*/ 664 w 1917"/>
                <a:gd name="T117" fmla="*/ 1779 h 1861"/>
                <a:gd name="T118" fmla="*/ 724 w 1917"/>
                <a:gd name="T119" fmla="*/ 1792 h 1861"/>
                <a:gd name="T120" fmla="*/ 793 w 1917"/>
                <a:gd name="T121" fmla="*/ 1818 h 1861"/>
                <a:gd name="T122" fmla="*/ 875 w 1917"/>
                <a:gd name="T123" fmla="*/ 1706 h 1861"/>
                <a:gd name="T124" fmla="*/ 930 w 1917"/>
                <a:gd name="T125" fmla="*/ 1728 h 18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17" h="1861">
                  <a:moveTo>
                    <a:pt x="956" y="1706"/>
                  </a:moveTo>
                  <a:lnTo>
                    <a:pt x="956" y="1706"/>
                  </a:lnTo>
                  <a:lnTo>
                    <a:pt x="965" y="1651"/>
                  </a:lnTo>
                  <a:lnTo>
                    <a:pt x="978" y="1642"/>
                  </a:lnTo>
                  <a:lnTo>
                    <a:pt x="999" y="1642"/>
                  </a:lnTo>
                  <a:lnTo>
                    <a:pt x="1029" y="1634"/>
                  </a:lnTo>
                  <a:lnTo>
                    <a:pt x="1050" y="1612"/>
                  </a:lnTo>
                  <a:lnTo>
                    <a:pt x="1055" y="1548"/>
                  </a:lnTo>
                  <a:lnTo>
                    <a:pt x="1059" y="1526"/>
                  </a:lnTo>
                  <a:lnTo>
                    <a:pt x="1063" y="1518"/>
                  </a:lnTo>
                  <a:lnTo>
                    <a:pt x="1085" y="1518"/>
                  </a:lnTo>
                  <a:lnTo>
                    <a:pt x="1093" y="1518"/>
                  </a:lnTo>
                  <a:lnTo>
                    <a:pt x="1110" y="1518"/>
                  </a:lnTo>
                  <a:lnTo>
                    <a:pt x="1132" y="1531"/>
                  </a:lnTo>
                  <a:lnTo>
                    <a:pt x="1145" y="1548"/>
                  </a:lnTo>
                  <a:lnTo>
                    <a:pt x="1166" y="1578"/>
                  </a:lnTo>
                  <a:lnTo>
                    <a:pt x="1179" y="1595"/>
                  </a:lnTo>
                  <a:lnTo>
                    <a:pt x="1192" y="1599"/>
                  </a:lnTo>
                  <a:lnTo>
                    <a:pt x="1213" y="1595"/>
                  </a:lnTo>
                  <a:lnTo>
                    <a:pt x="1226" y="1582"/>
                  </a:lnTo>
                  <a:lnTo>
                    <a:pt x="1231" y="1569"/>
                  </a:lnTo>
                  <a:lnTo>
                    <a:pt x="1226" y="1552"/>
                  </a:lnTo>
                  <a:lnTo>
                    <a:pt x="1218" y="1526"/>
                  </a:lnTo>
                  <a:lnTo>
                    <a:pt x="1209" y="1513"/>
                  </a:lnTo>
                  <a:lnTo>
                    <a:pt x="1188" y="1483"/>
                  </a:lnTo>
                  <a:lnTo>
                    <a:pt x="1196" y="1479"/>
                  </a:lnTo>
                  <a:lnTo>
                    <a:pt x="1205" y="1458"/>
                  </a:lnTo>
                  <a:lnTo>
                    <a:pt x="1205" y="1423"/>
                  </a:lnTo>
                  <a:lnTo>
                    <a:pt x="1209" y="1389"/>
                  </a:lnTo>
                  <a:lnTo>
                    <a:pt x="1218" y="1372"/>
                  </a:lnTo>
                  <a:lnTo>
                    <a:pt x="1218" y="1342"/>
                  </a:lnTo>
                  <a:lnTo>
                    <a:pt x="1205" y="1325"/>
                  </a:lnTo>
                  <a:lnTo>
                    <a:pt x="1188" y="1320"/>
                  </a:lnTo>
                  <a:lnTo>
                    <a:pt x="1171" y="1312"/>
                  </a:lnTo>
                  <a:lnTo>
                    <a:pt x="1166" y="1290"/>
                  </a:lnTo>
                  <a:lnTo>
                    <a:pt x="1175" y="1252"/>
                  </a:lnTo>
                  <a:lnTo>
                    <a:pt x="1205" y="1230"/>
                  </a:lnTo>
                  <a:lnTo>
                    <a:pt x="1226" y="1230"/>
                  </a:lnTo>
                  <a:lnTo>
                    <a:pt x="1239" y="1239"/>
                  </a:lnTo>
                  <a:lnTo>
                    <a:pt x="1265" y="1239"/>
                  </a:lnTo>
                  <a:lnTo>
                    <a:pt x="1295" y="1243"/>
                  </a:lnTo>
                  <a:lnTo>
                    <a:pt x="1321" y="1230"/>
                  </a:lnTo>
                  <a:lnTo>
                    <a:pt x="1338" y="1205"/>
                  </a:lnTo>
                  <a:lnTo>
                    <a:pt x="1359" y="1200"/>
                  </a:lnTo>
                  <a:lnTo>
                    <a:pt x="1363" y="1192"/>
                  </a:lnTo>
                  <a:lnTo>
                    <a:pt x="1381" y="1209"/>
                  </a:lnTo>
                  <a:lnTo>
                    <a:pt x="1398" y="1205"/>
                  </a:lnTo>
                  <a:lnTo>
                    <a:pt x="1415" y="1188"/>
                  </a:lnTo>
                  <a:lnTo>
                    <a:pt x="1432" y="1192"/>
                  </a:lnTo>
                  <a:lnTo>
                    <a:pt x="1454" y="1179"/>
                  </a:lnTo>
                  <a:lnTo>
                    <a:pt x="1449" y="1157"/>
                  </a:lnTo>
                  <a:lnTo>
                    <a:pt x="1454" y="1127"/>
                  </a:lnTo>
                  <a:lnTo>
                    <a:pt x="1471" y="1127"/>
                  </a:lnTo>
                  <a:lnTo>
                    <a:pt x="1488" y="1145"/>
                  </a:lnTo>
                  <a:lnTo>
                    <a:pt x="1509" y="1157"/>
                  </a:lnTo>
                  <a:lnTo>
                    <a:pt x="1522" y="1175"/>
                  </a:lnTo>
                  <a:lnTo>
                    <a:pt x="1522" y="1188"/>
                  </a:lnTo>
                  <a:lnTo>
                    <a:pt x="1522" y="1200"/>
                  </a:lnTo>
                  <a:lnTo>
                    <a:pt x="1514" y="1222"/>
                  </a:lnTo>
                  <a:lnTo>
                    <a:pt x="1496" y="1222"/>
                  </a:lnTo>
                  <a:lnTo>
                    <a:pt x="1488" y="1222"/>
                  </a:lnTo>
                  <a:lnTo>
                    <a:pt x="1488" y="1239"/>
                  </a:lnTo>
                  <a:lnTo>
                    <a:pt x="1488" y="1252"/>
                  </a:lnTo>
                  <a:lnTo>
                    <a:pt x="1492" y="1260"/>
                  </a:lnTo>
                  <a:lnTo>
                    <a:pt x="1496" y="1273"/>
                  </a:lnTo>
                  <a:lnTo>
                    <a:pt x="1496" y="1282"/>
                  </a:lnTo>
                  <a:lnTo>
                    <a:pt x="1505" y="1295"/>
                  </a:lnTo>
                  <a:lnTo>
                    <a:pt x="1514" y="1303"/>
                  </a:lnTo>
                  <a:lnTo>
                    <a:pt x="1556" y="1359"/>
                  </a:lnTo>
                  <a:lnTo>
                    <a:pt x="1578" y="1385"/>
                  </a:lnTo>
                  <a:lnTo>
                    <a:pt x="1574" y="1406"/>
                  </a:lnTo>
                  <a:lnTo>
                    <a:pt x="1561" y="1428"/>
                  </a:lnTo>
                  <a:lnTo>
                    <a:pt x="1552" y="1441"/>
                  </a:lnTo>
                  <a:lnTo>
                    <a:pt x="1552" y="1458"/>
                  </a:lnTo>
                  <a:lnTo>
                    <a:pt x="1552" y="1488"/>
                  </a:lnTo>
                  <a:lnTo>
                    <a:pt x="1556" y="1513"/>
                  </a:lnTo>
                  <a:lnTo>
                    <a:pt x="1561" y="1522"/>
                  </a:lnTo>
                  <a:lnTo>
                    <a:pt x="1569" y="1573"/>
                  </a:lnTo>
                  <a:lnTo>
                    <a:pt x="1599" y="1599"/>
                  </a:lnTo>
                  <a:lnTo>
                    <a:pt x="1617" y="1621"/>
                  </a:lnTo>
                  <a:lnTo>
                    <a:pt x="1634" y="1642"/>
                  </a:lnTo>
                  <a:lnTo>
                    <a:pt x="1634" y="1668"/>
                  </a:lnTo>
                  <a:lnTo>
                    <a:pt x="1642" y="1689"/>
                  </a:lnTo>
                  <a:lnTo>
                    <a:pt x="1651" y="1689"/>
                  </a:lnTo>
                  <a:lnTo>
                    <a:pt x="1668" y="1689"/>
                  </a:lnTo>
                  <a:lnTo>
                    <a:pt x="1689" y="1702"/>
                  </a:lnTo>
                  <a:lnTo>
                    <a:pt x="1715" y="1719"/>
                  </a:lnTo>
                  <a:lnTo>
                    <a:pt x="1737" y="1749"/>
                  </a:lnTo>
                  <a:lnTo>
                    <a:pt x="1767" y="1758"/>
                  </a:lnTo>
                  <a:lnTo>
                    <a:pt x="1784" y="1758"/>
                  </a:lnTo>
                  <a:lnTo>
                    <a:pt x="1797" y="1736"/>
                  </a:lnTo>
                  <a:lnTo>
                    <a:pt x="1810" y="1706"/>
                  </a:lnTo>
                  <a:lnTo>
                    <a:pt x="1827" y="1694"/>
                  </a:lnTo>
                  <a:lnTo>
                    <a:pt x="1848" y="1685"/>
                  </a:lnTo>
                  <a:lnTo>
                    <a:pt x="1848" y="1659"/>
                  </a:lnTo>
                  <a:lnTo>
                    <a:pt x="1857" y="1642"/>
                  </a:lnTo>
                  <a:lnTo>
                    <a:pt x="1878" y="1629"/>
                  </a:lnTo>
                  <a:lnTo>
                    <a:pt x="1900" y="1621"/>
                  </a:lnTo>
                  <a:lnTo>
                    <a:pt x="1900" y="1599"/>
                  </a:lnTo>
                  <a:lnTo>
                    <a:pt x="1891" y="1561"/>
                  </a:lnTo>
                  <a:lnTo>
                    <a:pt x="1878" y="1539"/>
                  </a:lnTo>
                  <a:lnTo>
                    <a:pt x="1887" y="1518"/>
                  </a:lnTo>
                  <a:lnTo>
                    <a:pt x="1887" y="1496"/>
                  </a:lnTo>
                  <a:lnTo>
                    <a:pt x="1887" y="1475"/>
                  </a:lnTo>
                  <a:lnTo>
                    <a:pt x="1878" y="1462"/>
                  </a:lnTo>
                  <a:lnTo>
                    <a:pt x="1870" y="1453"/>
                  </a:lnTo>
                  <a:lnTo>
                    <a:pt x="1857" y="1449"/>
                  </a:lnTo>
                  <a:lnTo>
                    <a:pt x="1848" y="1445"/>
                  </a:lnTo>
                  <a:lnTo>
                    <a:pt x="1844" y="1441"/>
                  </a:lnTo>
                  <a:lnTo>
                    <a:pt x="1840" y="1428"/>
                  </a:lnTo>
                  <a:lnTo>
                    <a:pt x="1852" y="1428"/>
                  </a:lnTo>
                  <a:lnTo>
                    <a:pt x="1861" y="1423"/>
                  </a:lnTo>
                  <a:lnTo>
                    <a:pt x="1870" y="1415"/>
                  </a:lnTo>
                  <a:lnTo>
                    <a:pt x="1870" y="1406"/>
                  </a:lnTo>
                  <a:lnTo>
                    <a:pt x="1870" y="1389"/>
                  </a:lnTo>
                  <a:lnTo>
                    <a:pt x="1870" y="1380"/>
                  </a:lnTo>
                  <a:lnTo>
                    <a:pt x="1891" y="1376"/>
                  </a:lnTo>
                  <a:lnTo>
                    <a:pt x="1908" y="1372"/>
                  </a:lnTo>
                  <a:lnTo>
                    <a:pt x="1912" y="1359"/>
                  </a:lnTo>
                  <a:lnTo>
                    <a:pt x="1917" y="1342"/>
                  </a:lnTo>
                  <a:lnTo>
                    <a:pt x="1912" y="1316"/>
                  </a:lnTo>
                  <a:lnTo>
                    <a:pt x="1908" y="1303"/>
                  </a:lnTo>
                  <a:lnTo>
                    <a:pt x="1908" y="1286"/>
                  </a:lnTo>
                  <a:lnTo>
                    <a:pt x="1908" y="1256"/>
                  </a:lnTo>
                  <a:lnTo>
                    <a:pt x="1904" y="1239"/>
                  </a:lnTo>
                  <a:lnTo>
                    <a:pt x="1891" y="1235"/>
                  </a:lnTo>
                  <a:lnTo>
                    <a:pt x="1857" y="1230"/>
                  </a:lnTo>
                  <a:lnTo>
                    <a:pt x="1831" y="1226"/>
                  </a:lnTo>
                  <a:lnTo>
                    <a:pt x="1810" y="1209"/>
                  </a:lnTo>
                  <a:lnTo>
                    <a:pt x="1762" y="1209"/>
                  </a:lnTo>
                  <a:lnTo>
                    <a:pt x="1758" y="1183"/>
                  </a:lnTo>
                  <a:lnTo>
                    <a:pt x="1749" y="1170"/>
                  </a:lnTo>
                  <a:lnTo>
                    <a:pt x="1741" y="1162"/>
                  </a:lnTo>
                  <a:lnTo>
                    <a:pt x="1737" y="1157"/>
                  </a:lnTo>
                  <a:lnTo>
                    <a:pt x="1715" y="1157"/>
                  </a:lnTo>
                  <a:lnTo>
                    <a:pt x="1702" y="1162"/>
                  </a:lnTo>
                  <a:lnTo>
                    <a:pt x="1689" y="1153"/>
                  </a:lnTo>
                  <a:lnTo>
                    <a:pt x="1685" y="1145"/>
                  </a:lnTo>
                  <a:lnTo>
                    <a:pt x="1668" y="1140"/>
                  </a:lnTo>
                  <a:lnTo>
                    <a:pt x="1647" y="1140"/>
                  </a:lnTo>
                  <a:lnTo>
                    <a:pt x="1634" y="1127"/>
                  </a:lnTo>
                  <a:lnTo>
                    <a:pt x="1634" y="1055"/>
                  </a:lnTo>
                  <a:lnTo>
                    <a:pt x="1617" y="1033"/>
                  </a:lnTo>
                  <a:lnTo>
                    <a:pt x="1604" y="1016"/>
                  </a:lnTo>
                  <a:lnTo>
                    <a:pt x="1604" y="1003"/>
                  </a:lnTo>
                  <a:lnTo>
                    <a:pt x="1604" y="995"/>
                  </a:lnTo>
                  <a:lnTo>
                    <a:pt x="1617" y="952"/>
                  </a:lnTo>
                  <a:lnTo>
                    <a:pt x="1625" y="913"/>
                  </a:lnTo>
                  <a:lnTo>
                    <a:pt x="1629" y="879"/>
                  </a:lnTo>
                  <a:lnTo>
                    <a:pt x="1629" y="862"/>
                  </a:lnTo>
                  <a:lnTo>
                    <a:pt x="1638" y="849"/>
                  </a:lnTo>
                  <a:lnTo>
                    <a:pt x="1647" y="840"/>
                  </a:lnTo>
                  <a:lnTo>
                    <a:pt x="1659" y="832"/>
                  </a:lnTo>
                  <a:lnTo>
                    <a:pt x="1681" y="823"/>
                  </a:lnTo>
                  <a:lnTo>
                    <a:pt x="1694" y="819"/>
                  </a:lnTo>
                  <a:lnTo>
                    <a:pt x="1702" y="806"/>
                  </a:lnTo>
                  <a:lnTo>
                    <a:pt x="1715" y="793"/>
                  </a:lnTo>
                  <a:lnTo>
                    <a:pt x="1741" y="772"/>
                  </a:lnTo>
                  <a:lnTo>
                    <a:pt x="1762" y="763"/>
                  </a:lnTo>
                  <a:lnTo>
                    <a:pt x="1775" y="754"/>
                  </a:lnTo>
                  <a:lnTo>
                    <a:pt x="1784" y="746"/>
                  </a:lnTo>
                  <a:lnTo>
                    <a:pt x="1788" y="733"/>
                  </a:lnTo>
                  <a:lnTo>
                    <a:pt x="1784" y="711"/>
                  </a:lnTo>
                  <a:lnTo>
                    <a:pt x="1784" y="703"/>
                  </a:lnTo>
                  <a:lnTo>
                    <a:pt x="1758" y="596"/>
                  </a:lnTo>
                  <a:lnTo>
                    <a:pt x="1754" y="574"/>
                  </a:lnTo>
                  <a:lnTo>
                    <a:pt x="1719" y="557"/>
                  </a:lnTo>
                  <a:lnTo>
                    <a:pt x="1707" y="557"/>
                  </a:lnTo>
                  <a:lnTo>
                    <a:pt x="1689" y="544"/>
                  </a:lnTo>
                  <a:lnTo>
                    <a:pt x="1672" y="510"/>
                  </a:lnTo>
                  <a:lnTo>
                    <a:pt x="1634" y="501"/>
                  </a:lnTo>
                  <a:lnTo>
                    <a:pt x="1587" y="488"/>
                  </a:lnTo>
                  <a:lnTo>
                    <a:pt x="1544" y="463"/>
                  </a:lnTo>
                  <a:lnTo>
                    <a:pt x="1522" y="441"/>
                  </a:lnTo>
                  <a:lnTo>
                    <a:pt x="1505" y="441"/>
                  </a:lnTo>
                  <a:lnTo>
                    <a:pt x="1479" y="441"/>
                  </a:lnTo>
                  <a:lnTo>
                    <a:pt x="1411" y="428"/>
                  </a:lnTo>
                  <a:lnTo>
                    <a:pt x="1398" y="433"/>
                  </a:lnTo>
                  <a:lnTo>
                    <a:pt x="1389" y="433"/>
                  </a:lnTo>
                  <a:lnTo>
                    <a:pt x="1376" y="433"/>
                  </a:lnTo>
                  <a:lnTo>
                    <a:pt x="1368" y="428"/>
                  </a:lnTo>
                  <a:lnTo>
                    <a:pt x="1355" y="416"/>
                  </a:lnTo>
                  <a:lnTo>
                    <a:pt x="1342" y="398"/>
                  </a:lnTo>
                  <a:lnTo>
                    <a:pt x="1325" y="360"/>
                  </a:lnTo>
                  <a:lnTo>
                    <a:pt x="1321" y="343"/>
                  </a:lnTo>
                  <a:lnTo>
                    <a:pt x="1333" y="295"/>
                  </a:lnTo>
                  <a:lnTo>
                    <a:pt x="1338" y="265"/>
                  </a:lnTo>
                  <a:lnTo>
                    <a:pt x="1333" y="248"/>
                  </a:lnTo>
                  <a:lnTo>
                    <a:pt x="1333" y="244"/>
                  </a:lnTo>
                  <a:lnTo>
                    <a:pt x="1316" y="235"/>
                  </a:lnTo>
                  <a:lnTo>
                    <a:pt x="1299" y="227"/>
                  </a:lnTo>
                  <a:lnTo>
                    <a:pt x="1278" y="205"/>
                  </a:lnTo>
                  <a:lnTo>
                    <a:pt x="1265" y="184"/>
                  </a:lnTo>
                  <a:lnTo>
                    <a:pt x="1256" y="175"/>
                  </a:lnTo>
                  <a:lnTo>
                    <a:pt x="1226" y="171"/>
                  </a:lnTo>
                  <a:lnTo>
                    <a:pt x="1201" y="163"/>
                  </a:lnTo>
                  <a:lnTo>
                    <a:pt x="1183" y="150"/>
                  </a:lnTo>
                  <a:lnTo>
                    <a:pt x="1175" y="141"/>
                  </a:lnTo>
                  <a:lnTo>
                    <a:pt x="1166" y="120"/>
                  </a:lnTo>
                  <a:lnTo>
                    <a:pt x="1162" y="90"/>
                  </a:lnTo>
                  <a:lnTo>
                    <a:pt x="1153" y="47"/>
                  </a:lnTo>
                  <a:lnTo>
                    <a:pt x="1149" y="17"/>
                  </a:lnTo>
                  <a:lnTo>
                    <a:pt x="1093" y="60"/>
                  </a:lnTo>
                  <a:lnTo>
                    <a:pt x="1046" y="64"/>
                  </a:lnTo>
                  <a:lnTo>
                    <a:pt x="969" y="68"/>
                  </a:lnTo>
                  <a:lnTo>
                    <a:pt x="947" y="64"/>
                  </a:lnTo>
                  <a:lnTo>
                    <a:pt x="930" y="55"/>
                  </a:lnTo>
                  <a:lnTo>
                    <a:pt x="922" y="42"/>
                  </a:lnTo>
                  <a:lnTo>
                    <a:pt x="917" y="12"/>
                  </a:lnTo>
                  <a:lnTo>
                    <a:pt x="917" y="8"/>
                  </a:lnTo>
                  <a:lnTo>
                    <a:pt x="913" y="0"/>
                  </a:lnTo>
                  <a:lnTo>
                    <a:pt x="905" y="0"/>
                  </a:lnTo>
                  <a:lnTo>
                    <a:pt x="892" y="0"/>
                  </a:lnTo>
                  <a:lnTo>
                    <a:pt x="879" y="4"/>
                  </a:lnTo>
                  <a:lnTo>
                    <a:pt x="870" y="12"/>
                  </a:lnTo>
                  <a:lnTo>
                    <a:pt x="866" y="17"/>
                  </a:lnTo>
                  <a:lnTo>
                    <a:pt x="862" y="21"/>
                  </a:lnTo>
                  <a:lnTo>
                    <a:pt x="853" y="21"/>
                  </a:lnTo>
                  <a:lnTo>
                    <a:pt x="836" y="21"/>
                  </a:lnTo>
                  <a:lnTo>
                    <a:pt x="806" y="21"/>
                  </a:lnTo>
                  <a:lnTo>
                    <a:pt x="793" y="21"/>
                  </a:lnTo>
                  <a:lnTo>
                    <a:pt x="780" y="25"/>
                  </a:lnTo>
                  <a:lnTo>
                    <a:pt x="776" y="30"/>
                  </a:lnTo>
                  <a:lnTo>
                    <a:pt x="780" y="34"/>
                  </a:lnTo>
                  <a:lnTo>
                    <a:pt x="780" y="51"/>
                  </a:lnTo>
                  <a:lnTo>
                    <a:pt x="776" y="64"/>
                  </a:lnTo>
                  <a:lnTo>
                    <a:pt x="767" y="72"/>
                  </a:lnTo>
                  <a:lnTo>
                    <a:pt x="754" y="85"/>
                  </a:lnTo>
                  <a:lnTo>
                    <a:pt x="724" y="107"/>
                  </a:lnTo>
                  <a:lnTo>
                    <a:pt x="720" y="107"/>
                  </a:lnTo>
                  <a:lnTo>
                    <a:pt x="720" y="111"/>
                  </a:lnTo>
                  <a:lnTo>
                    <a:pt x="720" y="120"/>
                  </a:lnTo>
                  <a:lnTo>
                    <a:pt x="720" y="132"/>
                  </a:lnTo>
                  <a:lnTo>
                    <a:pt x="720" y="150"/>
                  </a:lnTo>
                  <a:lnTo>
                    <a:pt x="686" y="175"/>
                  </a:lnTo>
                  <a:lnTo>
                    <a:pt x="652" y="193"/>
                  </a:lnTo>
                  <a:lnTo>
                    <a:pt x="643" y="197"/>
                  </a:lnTo>
                  <a:lnTo>
                    <a:pt x="630" y="197"/>
                  </a:lnTo>
                  <a:lnTo>
                    <a:pt x="609" y="201"/>
                  </a:lnTo>
                  <a:lnTo>
                    <a:pt x="609" y="193"/>
                  </a:lnTo>
                  <a:lnTo>
                    <a:pt x="609" y="184"/>
                  </a:lnTo>
                  <a:lnTo>
                    <a:pt x="592" y="171"/>
                  </a:lnTo>
                  <a:lnTo>
                    <a:pt x="583" y="171"/>
                  </a:lnTo>
                  <a:lnTo>
                    <a:pt x="574" y="171"/>
                  </a:lnTo>
                  <a:lnTo>
                    <a:pt x="553" y="171"/>
                  </a:lnTo>
                  <a:lnTo>
                    <a:pt x="540" y="171"/>
                  </a:lnTo>
                  <a:lnTo>
                    <a:pt x="514" y="167"/>
                  </a:lnTo>
                  <a:lnTo>
                    <a:pt x="497" y="167"/>
                  </a:lnTo>
                  <a:lnTo>
                    <a:pt x="493" y="167"/>
                  </a:lnTo>
                  <a:lnTo>
                    <a:pt x="493" y="171"/>
                  </a:lnTo>
                  <a:lnTo>
                    <a:pt x="493" y="175"/>
                  </a:lnTo>
                  <a:lnTo>
                    <a:pt x="489" y="184"/>
                  </a:lnTo>
                  <a:lnTo>
                    <a:pt x="484" y="193"/>
                  </a:lnTo>
                  <a:lnTo>
                    <a:pt x="476" y="197"/>
                  </a:lnTo>
                  <a:lnTo>
                    <a:pt x="471" y="201"/>
                  </a:lnTo>
                  <a:lnTo>
                    <a:pt x="459" y="201"/>
                  </a:lnTo>
                  <a:lnTo>
                    <a:pt x="446" y="201"/>
                  </a:lnTo>
                  <a:lnTo>
                    <a:pt x="429" y="201"/>
                  </a:lnTo>
                  <a:lnTo>
                    <a:pt x="416" y="201"/>
                  </a:lnTo>
                  <a:lnTo>
                    <a:pt x="403" y="201"/>
                  </a:lnTo>
                  <a:lnTo>
                    <a:pt x="386" y="201"/>
                  </a:lnTo>
                  <a:lnTo>
                    <a:pt x="381" y="201"/>
                  </a:lnTo>
                  <a:lnTo>
                    <a:pt x="373" y="197"/>
                  </a:lnTo>
                  <a:lnTo>
                    <a:pt x="364" y="188"/>
                  </a:lnTo>
                  <a:lnTo>
                    <a:pt x="360" y="184"/>
                  </a:lnTo>
                  <a:lnTo>
                    <a:pt x="347" y="184"/>
                  </a:lnTo>
                  <a:lnTo>
                    <a:pt x="338" y="188"/>
                  </a:lnTo>
                  <a:lnTo>
                    <a:pt x="334" y="188"/>
                  </a:lnTo>
                  <a:lnTo>
                    <a:pt x="326" y="197"/>
                  </a:lnTo>
                  <a:lnTo>
                    <a:pt x="317" y="214"/>
                  </a:lnTo>
                  <a:lnTo>
                    <a:pt x="313" y="227"/>
                  </a:lnTo>
                  <a:lnTo>
                    <a:pt x="317" y="231"/>
                  </a:lnTo>
                  <a:lnTo>
                    <a:pt x="321" y="231"/>
                  </a:lnTo>
                  <a:lnTo>
                    <a:pt x="330" y="240"/>
                  </a:lnTo>
                  <a:lnTo>
                    <a:pt x="334" y="244"/>
                  </a:lnTo>
                  <a:lnTo>
                    <a:pt x="334" y="253"/>
                  </a:lnTo>
                  <a:lnTo>
                    <a:pt x="330" y="257"/>
                  </a:lnTo>
                  <a:lnTo>
                    <a:pt x="326" y="270"/>
                  </a:lnTo>
                  <a:lnTo>
                    <a:pt x="313" y="287"/>
                  </a:lnTo>
                  <a:lnTo>
                    <a:pt x="304" y="300"/>
                  </a:lnTo>
                  <a:lnTo>
                    <a:pt x="296" y="304"/>
                  </a:lnTo>
                  <a:lnTo>
                    <a:pt x="291" y="308"/>
                  </a:lnTo>
                  <a:lnTo>
                    <a:pt x="283" y="308"/>
                  </a:lnTo>
                  <a:lnTo>
                    <a:pt x="278" y="313"/>
                  </a:lnTo>
                  <a:lnTo>
                    <a:pt x="274" y="317"/>
                  </a:lnTo>
                  <a:lnTo>
                    <a:pt x="274" y="325"/>
                  </a:lnTo>
                  <a:lnTo>
                    <a:pt x="274" y="334"/>
                  </a:lnTo>
                  <a:lnTo>
                    <a:pt x="274" y="343"/>
                  </a:lnTo>
                  <a:lnTo>
                    <a:pt x="274" y="351"/>
                  </a:lnTo>
                  <a:lnTo>
                    <a:pt x="270" y="360"/>
                  </a:lnTo>
                  <a:lnTo>
                    <a:pt x="270" y="364"/>
                  </a:lnTo>
                  <a:lnTo>
                    <a:pt x="266" y="377"/>
                  </a:lnTo>
                  <a:lnTo>
                    <a:pt x="261" y="381"/>
                  </a:lnTo>
                  <a:lnTo>
                    <a:pt x="261" y="390"/>
                  </a:lnTo>
                  <a:lnTo>
                    <a:pt x="261" y="398"/>
                  </a:lnTo>
                  <a:lnTo>
                    <a:pt x="257" y="416"/>
                  </a:lnTo>
                  <a:lnTo>
                    <a:pt x="253" y="433"/>
                  </a:lnTo>
                  <a:lnTo>
                    <a:pt x="253" y="454"/>
                  </a:lnTo>
                  <a:lnTo>
                    <a:pt x="248" y="467"/>
                  </a:lnTo>
                  <a:lnTo>
                    <a:pt x="244" y="471"/>
                  </a:lnTo>
                  <a:lnTo>
                    <a:pt x="240" y="480"/>
                  </a:lnTo>
                  <a:lnTo>
                    <a:pt x="240" y="493"/>
                  </a:lnTo>
                  <a:lnTo>
                    <a:pt x="240" y="506"/>
                  </a:lnTo>
                  <a:lnTo>
                    <a:pt x="231" y="514"/>
                  </a:lnTo>
                  <a:lnTo>
                    <a:pt x="214" y="527"/>
                  </a:lnTo>
                  <a:lnTo>
                    <a:pt x="193" y="536"/>
                  </a:lnTo>
                  <a:lnTo>
                    <a:pt x="158" y="544"/>
                  </a:lnTo>
                  <a:lnTo>
                    <a:pt x="141" y="548"/>
                  </a:lnTo>
                  <a:lnTo>
                    <a:pt x="124" y="544"/>
                  </a:lnTo>
                  <a:lnTo>
                    <a:pt x="107" y="544"/>
                  </a:lnTo>
                  <a:lnTo>
                    <a:pt x="85" y="544"/>
                  </a:lnTo>
                  <a:lnTo>
                    <a:pt x="77" y="548"/>
                  </a:lnTo>
                  <a:lnTo>
                    <a:pt x="77" y="557"/>
                  </a:lnTo>
                  <a:lnTo>
                    <a:pt x="77" y="570"/>
                  </a:lnTo>
                  <a:lnTo>
                    <a:pt x="68" y="583"/>
                  </a:lnTo>
                  <a:lnTo>
                    <a:pt x="64" y="587"/>
                  </a:lnTo>
                  <a:lnTo>
                    <a:pt x="55" y="604"/>
                  </a:lnTo>
                  <a:lnTo>
                    <a:pt x="55" y="613"/>
                  </a:lnTo>
                  <a:lnTo>
                    <a:pt x="55" y="626"/>
                  </a:lnTo>
                  <a:lnTo>
                    <a:pt x="55" y="643"/>
                  </a:lnTo>
                  <a:lnTo>
                    <a:pt x="43" y="651"/>
                  </a:lnTo>
                  <a:lnTo>
                    <a:pt x="30" y="656"/>
                  </a:lnTo>
                  <a:lnTo>
                    <a:pt x="17" y="664"/>
                  </a:lnTo>
                  <a:lnTo>
                    <a:pt x="13" y="673"/>
                  </a:lnTo>
                  <a:lnTo>
                    <a:pt x="8" y="677"/>
                  </a:lnTo>
                  <a:lnTo>
                    <a:pt x="4" y="690"/>
                  </a:lnTo>
                  <a:lnTo>
                    <a:pt x="8" y="703"/>
                  </a:lnTo>
                  <a:lnTo>
                    <a:pt x="17" y="711"/>
                  </a:lnTo>
                  <a:lnTo>
                    <a:pt x="25" y="729"/>
                  </a:lnTo>
                  <a:lnTo>
                    <a:pt x="30" y="733"/>
                  </a:lnTo>
                  <a:lnTo>
                    <a:pt x="34" y="746"/>
                  </a:lnTo>
                  <a:lnTo>
                    <a:pt x="38" y="754"/>
                  </a:lnTo>
                  <a:lnTo>
                    <a:pt x="38" y="763"/>
                  </a:lnTo>
                  <a:lnTo>
                    <a:pt x="38" y="767"/>
                  </a:lnTo>
                  <a:lnTo>
                    <a:pt x="38" y="776"/>
                  </a:lnTo>
                  <a:lnTo>
                    <a:pt x="30" y="793"/>
                  </a:lnTo>
                  <a:lnTo>
                    <a:pt x="25" y="810"/>
                  </a:lnTo>
                  <a:lnTo>
                    <a:pt x="25" y="814"/>
                  </a:lnTo>
                  <a:lnTo>
                    <a:pt x="34" y="819"/>
                  </a:lnTo>
                  <a:lnTo>
                    <a:pt x="34" y="827"/>
                  </a:lnTo>
                  <a:lnTo>
                    <a:pt x="34" y="836"/>
                  </a:lnTo>
                  <a:lnTo>
                    <a:pt x="34" y="844"/>
                  </a:lnTo>
                  <a:lnTo>
                    <a:pt x="38" y="849"/>
                  </a:lnTo>
                  <a:lnTo>
                    <a:pt x="47" y="853"/>
                  </a:lnTo>
                  <a:lnTo>
                    <a:pt x="47" y="857"/>
                  </a:lnTo>
                  <a:lnTo>
                    <a:pt x="68" y="870"/>
                  </a:lnTo>
                  <a:lnTo>
                    <a:pt x="81" y="883"/>
                  </a:lnTo>
                  <a:lnTo>
                    <a:pt x="103" y="900"/>
                  </a:lnTo>
                  <a:lnTo>
                    <a:pt x="120" y="913"/>
                  </a:lnTo>
                  <a:lnTo>
                    <a:pt x="133" y="939"/>
                  </a:lnTo>
                  <a:lnTo>
                    <a:pt x="145" y="956"/>
                  </a:lnTo>
                  <a:lnTo>
                    <a:pt x="145" y="964"/>
                  </a:lnTo>
                  <a:lnTo>
                    <a:pt x="145" y="982"/>
                  </a:lnTo>
                  <a:lnTo>
                    <a:pt x="154" y="995"/>
                  </a:lnTo>
                  <a:lnTo>
                    <a:pt x="163" y="1007"/>
                  </a:lnTo>
                  <a:lnTo>
                    <a:pt x="171" y="1016"/>
                  </a:lnTo>
                  <a:lnTo>
                    <a:pt x="180" y="1033"/>
                  </a:lnTo>
                  <a:lnTo>
                    <a:pt x="180" y="1042"/>
                  </a:lnTo>
                  <a:lnTo>
                    <a:pt x="180" y="1055"/>
                  </a:lnTo>
                  <a:lnTo>
                    <a:pt x="180" y="1067"/>
                  </a:lnTo>
                  <a:lnTo>
                    <a:pt x="188" y="1080"/>
                  </a:lnTo>
                  <a:lnTo>
                    <a:pt x="201" y="1106"/>
                  </a:lnTo>
                  <a:lnTo>
                    <a:pt x="201" y="1119"/>
                  </a:lnTo>
                  <a:lnTo>
                    <a:pt x="201" y="1140"/>
                  </a:lnTo>
                  <a:lnTo>
                    <a:pt x="197" y="1149"/>
                  </a:lnTo>
                  <a:lnTo>
                    <a:pt x="188" y="1157"/>
                  </a:lnTo>
                  <a:lnTo>
                    <a:pt x="180" y="1188"/>
                  </a:lnTo>
                  <a:lnTo>
                    <a:pt x="171" y="1200"/>
                  </a:lnTo>
                  <a:lnTo>
                    <a:pt x="163" y="1209"/>
                  </a:lnTo>
                  <a:lnTo>
                    <a:pt x="150" y="1213"/>
                  </a:lnTo>
                  <a:lnTo>
                    <a:pt x="137" y="1213"/>
                  </a:lnTo>
                  <a:lnTo>
                    <a:pt x="120" y="1209"/>
                  </a:lnTo>
                  <a:lnTo>
                    <a:pt x="111" y="1205"/>
                  </a:lnTo>
                  <a:lnTo>
                    <a:pt x="94" y="1188"/>
                  </a:lnTo>
                  <a:lnTo>
                    <a:pt x="90" y="1179"/>
                  </a:lnTo>
                  <a:lnTo>
                    <a:pt x="85" y="1170"/>
                  </a:lnTo>
                  <a:lnTo>
                    <a:pt x="81" y="1157"/>
                  </a:lnTo>
                  <a:lnTo>
                    <a:pt x="81" y="1140"/>
                  </a:lnTo>
                  <a:lnTo>
                    <a:pt x="81" y="1127"/>
                  </a:lnTo>
                  <a:lnTo>
                    <a:pt x="77" y="1127"/>
                  </a:lnTo>
                  <a:lnTo>
                    <a:pt x="77" y="1123"/>
                  </a:lnTo>
                  <a:lnTo>
                    <a:pt x="68" y="1119"/>
                  </a:lnTo>
                  <a:lnTo>
                    <a:pt x="55" y="1123"/>
                  </a:lnTo>
                  <a:lnTo>
                    <a:pt x="47" y="1132"/>
                  </a:lnTo>
                  <a:lnTo>
                    <a:pt x="34" y="1149"/>
                  </a:lnTo>
                  <a:lnTo>
                    <a:pt x="21" y="1157"/>
                  </a:lnTo>
                  <a:lnTo>
                    <a:pt x="17" y="1162"/>
                  </a:lnTo>
                  <a:lnTo>
                    <a:pt x="4" y="1175"/>
                  </a:lnTo>
                  <a:lnTo>
                    <a:pt x="0" y="1196"/>
                  </a:lnTo>
                  <a:lnTo>
                    <a:pt x="4" y="1205"/>
                  </a:lnTo>
                  <a:lnTo>
                    <a:pt x="8" y="1213"/>
                  </a:lnTo>
                  <a:lnTo>
                    <a:pt x="21" y="1226"/>
                  </a:lnTo>
                  <a:lnTo>
                    <a:pt x="25" y="1230"/>
                  </a:lnTo>
                  <a:lnTo>
                    <a:pt x="25" y="1243"/>
                  </a:lnTo>
                  <a:lnTo>
                    <a:pt x="25" y="1252"/>
                  </a:lnTo>
                  <a:lnTo>
                    <a:pt x="25" y="1265"/>
                  </a:lnTo>
                  <a:lnTo>
                    <a:pt x="25" y="1282"/>
                  </a:lnTo>
                  <a:lnTo>
                    <a:pt x="30" y="1295"/>
                  </a:lnTo>
                  <a:lnTo>
                    <a:pt x="30" y="1308"/>
                  </a:lnTo>
                  <a:lnTo>
                    <a:pt x="34" y="1308"/>
                  </a:lnTo>
                  <a:lnTo>
                    <a:pt x="43" y="1312"/>
                  </a:lnTo>
                  <a:lnTo>
                    <a:pt x="51" y="1312"/>
                  </a:lnTo>
                  <a:lnTo>
                    <a:pt x="55" y="1316"/>
                  </a:lnTo>
                  <a:lnTo>
                    <a:pt x="64" y="1320"/>
                  </a:lnTo>
                  <a:lnTo>
                    <a:pt x="68" y="1325"/>
                  </a:lnTo>
                  <a:lnTo>
                    <a:pt x="81" y="1333"/>
                  </a:lnTo>
                  <a:lnTo>
                    <a:pt x="90" y="1338"/>
                  </a:lnTo>
                  <a:lnTo>
                    <a:pt x="94" y="1342"/>
                  </a:lnTo>
                  <a:lnTo>
                    <a:pt x="98" y="1342"/>
                  </a:lnTo>
                  <a:lnTo>
                    <a:pt x="103" y="1350"/>
                  </a:lnTo>
                  <a:lnTo>
                    <a:pt x="103" y="1359"/>
                  </a:lnTo>
                  <a:lnTo>
                    <a:pt x="98" y="1372"/>
                  </a:lnTo>
                  <a:lnTo>
                    <a:pt x="94" y="1385"/>
                  </a:lnTo>
                  <a:lnTo>
                    <a:pt x="94" y="1389"/>
                  </a:lnTo>
                  <a:lnTo>
                    <a:pt x="98" y="1398"/>
                  </a:lnTo>
                  <a:lnTo>
                    <a:pt x="103" y="1406"/>
                  </a:lnTo>
                  <a:lnTo>
                    <a:pt x="111" y="1415"/>
                  </a:lnTo>
                  <a:lnTo>
                    <a:pt x="120" y="1432"/>
                  </a:lnTo>
                  <a:lnTo>
                    <a:pt x="128" y="1445"/>
                  </a:lnTo>
                  <a:lnTo>
                    <a:pt x="133" y="1449"/>
                  </a:lnTo>
                  <a:lnTo>
                    <a:pt x="133" y="1453"/>
                  </a:lnTo>
                  <a:lnTo>
                    <a:pt x="133" y="1466"/>
                  </a:lnTo>
                  <a:lnTo>
                    <a:pt x="128" y="1475"/>
                  </a:lnTo>
                  <a:lnTo>
                    <a:pt x="124" y="1488"/>
                  </a:lnTo>
                  <a:lnTo>
                    <a:pt x="120" y="1492"/>
                  </a:lnTo>
                  <a:lnTo>
                    <a:pt x="124" y="1496"/>
                  </a:lnTo>
                  <a:lnTo>
                    <a:pt x="128" y="1496"/>
                  </a:lnTo>
                  <a:lnTo>
                    <a:pt x="133" y="1505"/>
                  </a:lnTo>
                  <a:lnTo>
                    <a:pt x="133" y="1513"/>
                  </a:lnTo>
                  <a:lnTo>
                    <a:pt x="133" y="1539"/>
                  </a:lnTo>
                  <a:lnTo>
                    <a:pt x="141" y="1548"/>
                  </a:lnTo>
                  <a:lnTo>
                    <a:pt x="154" y="1548"/>
                  </a:lnTo>
                  <a:lnTo>
                    <a:pt x="163" y="1548"/>
                  </a:lnTo>
                  <a:lnTo>
                    <a:pt x="171" y="1552"/>
                  </a:lnTo>
                  <a:lnTo>
                    <a:pt x="180" y="1561"/>
                  </a:lnTo>
                  <a:lnTo>
                    <a:pt x="184" y="1578"/>
                  </a:lnTo>
                  <a:lnTo>
                    <a:pt x="193" y="1604"/>
                  </a:lnTo>
                  <a:lnTo>
                    <a:pt x="197" y="1616"/>
                  </a:lnTo>
                  <a:lnTo>
                    <a:pt x="201" y="1634"/>
                  </a:lnTo>
                  <a:lnTo>
                    <a:pt x="214" y="1634"/>
                  </a:lnTo>
                  <a:lnTo>
                    <a:pt x="231" y="1629"/>
                  </a:lnTo>
                  <a:lnTo>
                    <a:pt x="248" y="1625"/>
                  </a:lnTo>
                  <a:lnTo>
                    <a:pt x="253" y="1625"/>
                  </a:lnTo>
                  <a:lnTo>
                    <a:pt x="261" y="1638"/>
                  </a:lnTo>
                  <a:lnTo>
                    <a:pt x="278" y="1646"/>
                  </a:lnTo>
                  <a:lnTo>
                    <a:pt x="283" y="1634"/>
                  </a:lnTo>
                  <a:lnTo>
                    <a:pt x="283" y="1625"/>
                  </a:lnTo>
                  <a:lnTo>
                    <a:pt x="283" y="1612"/>
                  </a:lnTo>
                  <a:lnTo>
                    <a:pt x="300" y="1608"/>
                  </a:lnTo>
                  <a:lnTo>
                    <a:pt x="308" y="1608"/>
                  </a:lnTo>
                  <a:lnTo>
                    <a:pt x="313" y="1612"/>
                  </a:lnTo>
                  <a:lnTo>
                    <a:pt x="326" y="1625"/>
                  </a:lnTo>
                  <a:lnTo>
                    <a:pt x="347" y="1634"/>
                  </a:lnTo>
                  <a:lnTo>
                    <a:pt x="351" y="1629"/>
                  </a:lnTo>
                  <a:lnTo>
                    <a:pt x="360" y="1625"/>
                  </a:lnTo>
                  <a:lnTo>
                    <a:pt x="373" y="1625"/>
                  </a:lnTo>
                  <a:lnTo>
                    <a:pt x="386" y="1625"/>
                  </a:lnTo>
                  <a:lnTo>
                    <a:pt x="394" y="1629"/>
                  </a:lnTo>
                  <a:lnTo>
                    <a:pt x="403" y="1634"/>
                  </a:lnTo>
                  <a:lnTo>
                    <a:pt x="416" y="1642"/>
                  </a:lnTo>
                  <a:lnTo>
                    <a:pt x="429" y="1664"/>
                  </a:lnTo>
                  <a:lnTo>
                    <a:pt x="450" y="1694"/>
                  </a:lnTo>
                  <a:lnTo>
                    <a:pt x="459" y="1702"/>
                  </a:lnTo>
                  <a:lnTo>
                    <a:pt x="463" y="1706"/>
                  </a:lnTo>
                  <a:lnTo>
                    <a:pt x="480" y="1724"/>
                  </a:lnTo>
                  <a:lnTo>
                    <a:pt x="497" y="1724"/>
                  </a:lnTo>
                  <a:lnTo>
                    <a:pt x="523" y="1724"/>
                  </a:lnTo>
                  <a:lnTo>
                    <a:pt x="540" y="1724"/>
                  </a:lnTo>
                  <a:lnTo>
                    <a:pt x="549" y="1724"/>
                  </a:lnTo>
                  <a:lnTo>
                    <a:pt x="549" y="1728"/>
                  </a:lnTo>
                  <a:lnTo>
                    <a:pt x="570" y="1745"/>
                  </a:lnTo>
                  <a:lnTo>
                    <a:pt x="574" y="1749"/>
                  </a:lnTo>
                  <a:lnTo>
                    <a:pt x="579" y="1749"/>
                  </a:lnTo>
                  <a:lnTo>
                    <a:pt x="579" y="1745"/>
                  </a:lnTo>
                  <a:lnTo>
                    <a:pt x="600" y="1745"/>
                  </a:lnTo>
                  <a:lnTo>
                    <a:pt x="609" y="1745"/>
                  </a:lnTo>
                  <a:lnTo>
                    <a:pt x="622" y="1745"/>
                  </a:lnTo>
                  <a:lnTo>
                    <a:pt x="639" y="1758"/>
                  </a:lnTo>
                  <a:lnTo>
                    <a:pt x="647" y="1766"/>
                  </a:lnTo>
                  <a:lnTo>
                    <a:pt x="656" y="1771"/>
                  </a:lnTo>
                  <a:lnTo>
                    <a:pt x="664" y="1779"/>
                  </a:lnTo>
                  <a:lnTo>
                    <a:pt x="673" y="1788"/>
                  </a:lnTo>
                  <a:lnTo>
                    <a:pt x="677" y="1788"/>
                  </a:lnTo>
                  <a:lnTo>
                    <a:pt x="690" y="1792"/>
                  </a:lnTo>
                  <a:lnTo>
                    <a:pt x="699" y="1796"/>
                  </a:lnTo>
                  <a:lnTo>
                    <a:pt x="707" y="1792"/>
                  </a:lnTo>
                  <a:lnTo>
                    <a:pt x="724" y="1792"/>
                  </a:lnTo>
                  <a:lnTo>
                    <a:pt x="737" y="1792"/>
                  </a:lnTo>
                  <a:lnTo>
                    <a:pt x="746" y="1809"/>
                  </a:lnTo>
                  <a:lnTo>
                    <a:pt x="750" y="1827"/>
                  </a:lnTo>
                  <a:lnTo>
                    <a:pt x="750" y="1839"/>
                  </a:lnTo>
                  <a:lnTo>
                    <a:pt x="759" y="1861"/>
                  </a:lnTo>
                  <a:lnTo>
                    <a:pt x="776" y="1861"/>
                  </a:lnTo>
                  <a:lnTo>
                    <a:pt x="797" y="1861"/>
                  </a:lnTo>
                  <a:lnTo>
                    <a:pt x="810" y="1857"/>
                  </a:lnTo>
                  <a:lnTo>
                    <a:pt x="810" y="1844"/>
                  </a:lnTo>
                  <a:lnTo>
                    <a:pt x="793" y="1818"/>
                  </a:lnTo>
                  <a:lnTo>
                    <a:pt x="802" y="1814"/>
                  </a:lnTo>
                  <a:lnTo>
                    <a:pt x="819" y="1796"/>
                  </a:lnTo>
                  <a:lnTo>
                    <a:pt x="819" y="1736"/>
                  </a:lnTo>
                  <a:lnTo>
                    <a:pt x="827" y="1732"/>
                  </a:lnTo>
                  <a:lnTo>
                    <a:pt x="840" y="1728"/>
                  </a:lnTo>
                  <a:lnTo>
                    <a:pt x="849" y="1728"/>
                  </a:lnTo>
                  <a:lnTo>
                    <a:pt x="853" y="1728"/>
                  </a:lnTo>
                  <a:lnTo>
                    <a:pt x="862" y="1719"/>
                  </a:lnTo>
                  <a:lnTo>
                    <a:pt x="875" y="1706"/>
                  </a:lnTo>
                  <a:lnTo>
                    <a:pt x="896" y="1711"/>
                  </a:lnTo>
                  <a:lnTo>
                    <a:pt x="905" y="1711"/>
                  </a:lnTo>
                  <a:lnTo>
                    <a:pt x="909" y="1715"/>
                  </a:lnTo>
                  <a:lnTo>
                    <a:pt x="909" y="1719"/>
                  </a:lnTo>
                  <a:lnTo>
                    <a:pt x="917" y="1724"/>
                  </a:lnTo>
                  <a:lnTo>
                    <a:pt x="922" y="1728"/>
                  </a:lnTo>
                  <a:lnTo>
                    <a:pt x="930" y="1728"/>
                  </a:lnTo>
                  <a:lnTo>
                    <a:pt x="947" y="1728"/>
                  </a:lnTo>
                  <a:lnTo>
                    <a:pt x="960" y="1728"/>
                  </a:lnTo>
                  <a:lnTo>
                    <a:pt x="965" y="1719"/>
                  </a:lnTo>
                  <a:lnTo>
                    <a:pt x="960" y="1715"/>
                  </a:lnTo>
                  <a:lnTo>
                    <a:pt x="956" y="1711"/>
                  </a:lnTo>
                  <a:lnTo>
                    <a:pt x="956" y="1706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6"/>
            <p:cNvSpPr/>
            <p:nvPr/>
          </p:nvSpPr>
          <p:spPr bwMode="auto">
            <a:xfrm>
              <a:off x="10168" y="6819"/>
              <a:ext cx="1498" cy="1322"/>
            </a:xfrm>
            <a:custGeom>
              <a:avLst/>
              <a:gdLst>
                <a:gd name="T0" fmla="*/ 52 w 695"/>
                <a:gd name="T1" fmla="*/ 489 h 613"/>
                <a:gd name="T2" fmla="*/ 56 w 695"/>
                <a:gd name="T3" fmla="*/ 536 h 613"/>
                <a:gd name="T4" fmla="*/ 48 w 695"/>
                <a:gd name="T5" fmla="*/ 575 h 613"/>
                <a:gd name="T6" fmla="*/ 86 w 695"/>
                <a:gd name="T7" fmla="*/ 605 h 613"/>
                <a:gd name="T8" fmla="*/ 125 w 695"/>
                <a:gd name="T9" fmla="*/ 592 h 613"/>
                <a:gd name="T10" fmla="*/ 176 w 695"/>
                <a:gd name="T11" fmla="*/ 579 h 613"/>
                <a:gd name="T12" fmla="*/ 193 w 695"/>
                <a:gd name="T13" fmla="*/ 583 h 613"/>
                <a:gd name="T14" fmla="*/ 232 w 695"/>
                <a:gd name="T15" fmla="*/ 583 h 613"/>
                <a:gd name="T16" fmla="*/ 301 w 695"/>
                <a:gd name="T17" fmla="*/ 570 h 613"/>
                <a:gd name="T18" fmla="*/ 404 w 695"/>
                <a:gd name="T19" fmla="*/ 455 h 613"/>
                <a:gd name="T20" fmla="*/ 451 w 695"/>
                <a:gd name="T21" fmla="*/ 446 h 613"/>
                <a:gd name="T22" fmla="*/ 468 w 695"/>
                <a:gd name="T23" fmla="*/ 425 h 613"/>
                <a:gd name="T24" fmla="*/ 537 w 695"/>
                <a:gd name="T25" fmla="*/ 420 h 613"/>
                <a:gd name="T26" fmla="*/ 622 w 695"/>
                <a:gd name="T27" fmla="*/ 382 h 613"/>
                <a:gd name="T28" fmla="*/ 695 w 695"/>
                <a:gd name="T29" fmla="*/ 330 h 613"/>
                <a:gd name="T30" fmla="*/ 691 w 695"/>
                <a:gd name="T31" fmla="*/ 305 h 613"/>
                <a:gd name="T32" fmla="*/ 661 w 695"/>
                <a:gd name="T33" fmla="*/ 287 h 613"/>
                <a:gd name="T34" fmla="*/ 631 w 695"/>
                <a:gd name="T35" fmla="*/ 287 h 613"/>
                <a:gd name="T36" fmla="*/ 609 w 695"/>
                <a:gd name="T37" fmla="*/ 270 h 613"/>
                <a:gd name="T38" fmla="*/ 627 w 695"/>
                <a:gd name="T39" fmla="*/ 249 h 613"/>
                <a:gd name="T40" fmla="*/ 661 w 695"/>
                <a:gd name="T41" fmla="*/ 215 h 613"/>
                <a:gd name="T42" fmla="*/ 665 w 695"/>
                <a:gd name="T43" fmla="*/ 163 h 613"/>
                <a:gd name="T44" fmla="*/ 554 w 695"/>
                <a:gd name="T45" fmla="*/ 180 h 613"/>
                <a:gd name="T46" fmla="*/ 502 w 695"/>
                <a:gd name="T47" fmla="*/ 193 h 613"/>
                <a:gd name="T48" fmla="*/ 472 w 695"/>
                <a:gd name="T49" fmla="*/ 146 h 613"/>
                <a:gd name="T50" fmla="*/ 464 w 695"/>
                <a:gd name="T51" fmla="*/ 99 h 613"/>
                <a:gd name="T52" fmla="*/ 438 w 695"/>
                <a:gd name="T53" fmla="*/ 69 h 613"/>
                <a:gd name="T54" fmla="*/ 416 w 695"/>
                <a:gd name="T55" fmla="*/ 69 h 613"/>
                <a:gd name="T56" fmla="*/ 382 w 695"/>
                <a:gd name="T57" fmla="*/ 86 h 613"/>
                <a:gd name="T58" fmla="*/ 335 w 695"/>
                <a:gd name="T59" fmla="*/ 26 h 613"/>
                <a:gd name="T60" fmla="*/ 301 w 695"/>
                <a:gd name="T61" fmla="*/ 0 h 613"/>
                <a:gd name="T62" fmla="*/ 279 w 695"/>
                <a:gd name="T63" fmla="*/ 17 h 613"/>
                <a:gd name="T64" fmla="*/ 271 w 695"/>
                <a:gd name="T65" fmla="*/ 39 h 613"/>
                <a:gd name="T66" fmla="*/ 185 w 695"/>
                <a:gd name="T67" fmla="*/ 39 h 613"/>
                <a:gd name="T68" fmla="*/ 176 w 695"/>
                <a:gd name="T69" fmla="*/ 47 h 613"/>
                <a:gd name="T70" fmla="*/ 181 w 695"/>
                <a:gd name="T71" fmla="*/ 176 h 613"/>
                <a:gd name="T72" fmla="*/ 185 w 695"/>
                <a:gd name="T73" fmla="*/ 227 h 613"/>
                <a:gd name="T74" fmla="*/ 142 w 695"/>
                <a:gd name="T75" fmla="*/ 292 h 613"/>
                <a:gd name="T76" fmla="*/ 112 w 695"/>
                <a:gd name="T77" fmla="*/ 365 h 613"/>
                <a:gd name="T78" fmla="*/ 82 w 695"/>
                <a:gd name="T79" fmla="*/ 416 h 613"/>
                <a:gd name="T80" fmla="*/ 65 w 695"/>
                <a:gd name="T81" fmla="*/ 403 h 613"/>
                <a:gd name="T82" fmla="*/ 30 w 695"/>
                <a:gd name="T83" fmla="*/ 395 h 613"/>
                <a:gd name="T84" fmla="*/ 0 w 695"/>
                <a:gd name="T85" fmla="*/ 429 h 61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5" h="613">
                  <a:moveTo>
                    <a:pt x="18" y="450"/>
                  </a:moveTo>
                  <a:lnTo>
                    <a:pt x="35" y="472"/>
                  </a:lnTo>
                  <a:lnTo>
                    <a:pt x="52" y="489"/>
                  </a:lnTo>
                  <a:lnTo>
                    <a:pt x="60" y="510"/>
                  </a:lnTo>
                  <a:lnTo>
                    <a:pt x="56" y="536"/>
                  </a:lnTo>
                  <a:lnTo>
                    <a:pt x="52" y="553"/>
                  </a:lnTo>
                  <a:lnTo>
                    <a:pt x="48" y="575"/>
                  </a:lnTo>
                  <a:lnTo>
                    <a:pt x="48" y="588"/>
                  </a:lnTo>
                  <a:lnTo>
                    <a:pt x="69" y="613"/>
                  </a:lnTo>
                  <a:lnTo>
                    <a:pt x="86" y="605"/>
                  </a:lnTo>
                  <a:lnTo>
                    <a:pt x="95" y="596"/>
                  </a:lnTo>
                  <a:lnTo>
                    <a:pt x="125" y="592"/>
                  </a:lnTo>
                  <a:lnTo>
                    <a:pt x="151" y="579"/>
                  </a:lnTo>
                  <a:lnTo>
                    <a:pt x="176" y="579"/>
                  </a:lnTo>
                  <a:lnTo>
                    <a:pt x="189" y="579"/>
                  </a:lnTo>
                  <a:lnTo>
                    <a:pt x="193" y="583"/>
                  </a:lnTo>
                  <a:lnTo>
                    <a:pt x="211" y="583"/>
                  </a:lnTo>
                  <a:lnTo>
                    <a:pt x="232" y="583"/>
                  </a:lnTo>
                  <a:lnTo>
                    <a:pt x="258" y="583"/>
                  </a:lnTo>
                  <a:lnTo>
                    <a:pt x="301" y="570"/>
                  </a:lnTo>
                  <a:lnTo>
                    <a:pt x="404" y="455"/>
                  </a:lnTo>
                  <a:lnTo>
                    <a:pt x="416" y="459"/>
                  </a:lnTo>
                  <a:lnTo>
                    <a:pt x="429" y="455"/>
                  </a:lnTo>
                  <a:lnTo>
                    <a:pt x="451" y="446"/>
                  </a:lnTo>
                  <a:lnTo>
                    <a:pt x="464" y="429"/>
                  </a:lnTo>
                  <a:lnTo>
                    <a:pt x="468" y="425"/>
                  </a:lnTo>
                  <a:lnTo>
                    <a:pt x="481" y="429"/>
                  </a:lnTo>
                  <a:lnTo>
                    <a:pt x="498" y="429"/>
                  </a:lnTo>
                  <a:lnTo>
                    <a:pt x="537" y="420"/>
                  </a:lnTo>
                  <a:lnTo>
                    <a:pt x="571" y="412"/>
                  </a:lnTo>
                  <a:lnTo>
                    <a:pt x="584" y="403"/>
                  </a:lnTo>
                  <a:lnTo>
                    <a:pt x="622" y="382"/>
                  </a:lnTo>
                  <a:lnTo>
                    <a:pt x="639" y="373"/>
                  </a:lnTo>
                  <a:lnTo>
                    <a:pt x="687" y="365"/>
                  </a:lnTo>
                  <a:lnTo>
                    <a:pt x="695" y="330"/>
                  </a:lnTo>
                  <a:lnTo>
                    <a:pt x="695" y="313"/>
                  </a:lnTo>
                  <a:lnTo>
                    <a:pt x="691" y="305"/>
                  </a:lnTo>
                  <a:lnTo>
                    <a:pt x="687" y="296"/>
                  </a:lnTo>
                  <a:lnTo>
                    <a:pt x="678" y="292"/>
                  </a:lnTo>
                  <a:lnTo>
                    <a:pt x="661" y="287"/>
                  </a:lnTo>
                  <a:lnTo>
                    <a:pt x="657" y="287"/>
                  </a:lnTo>
                  <a:lnTo>
                    <a:pt x="631" y="287"/>
                  </a:lnTo>
                  <a:lnTo>
                    <a:pt x="618" y="283"/>
                  </a:lnTo>
                  <a:lnTo>
                    <a:pt x="609" y="275"/>
                  </a:lnTo>
                  <a:lnTo>
                    <a:pt x="609" y="270"/>
                  </a:lnTo>
                  <a:lnTo>
                    <a:pt x="618" y="253"/>
                  </a:lnTo>
                  <a:lnTo>
                    <a:pt x="627" y="249"/>
                  </a:lnTo>
                  <a:lnTo>
                    <a:pt x="644" y="240"/>
                  </a:lnTo>
                  <a:lnTo>
                    <a:pt x="657" y="227"/>
                  </a:lnTo>
                  <a:lnTo>
                    <a:pt x="661" y="215"/>
                  </a:lnTo>
                  <a:lnTo>
                    <a:pt x="665" y="197"/>
                  </a:lnTo>
                  <a:lnTo>
                    <a:pt x="665" y="172"/>
                  </a:lnTo>
                  <a:lnTo>
                    <a:pt x="665" y="163"/>
                  </a:lnTo>
                  <a:lnTo>
                    <a:pt x="571" y="163"/>
                  </a:lnTo>
                  <a:lnTo>
                    <a:pt x="554" y="180"/>
                  </a:lnTo>
                  <a:lnTo>
                    <a:pt x="532" y="193"/>
                  </a:lnTo>
                  <a:lnTo>
                    <a:pt x="515" y="197"/>
                  </a:lnTo>
                  <a:lnTo>
                    <a:pt x="502" y="193"/>
                  </a:lnTo>
                  <a:lnTo>
                    <a:pt x="489" y="184"/>
                  </a:lnTo>
                  <a:lnTo>
                    <a:pt x="481" y="167"/>
                  </a:lnTo>
                  <a:lnTo>
                    <a:pt x="472" y="146"/>
                  </a:lnTo>
                  <a:lnTo>
                    <a:pt x="468" y="124"/>
                  </a:lnTo>
                  <a:lnTo>
                    <a:pt x="464" y="99"/>
                  </a:lnTo>
                  <a:lnTo>
                    <a:pt x="455" y="86"/>
                  </a:lnTo>
                  <a:lnTo>
                    <a:pt x="446" y="73"/>
                  </a:lnTo>
                  <a:lnTo>
                    <a:pt x="438" y="69"/>
                  </a:lnTo>
                  <a:lnTo>
                    <a:pt x="421" y="69"/>
                  </a:lnTo>
                  <a:lnTo>
                    <a:pt x="416" y="69"/>
                  </a:lnTo>
                  <a:lnTo>
                    <a:pt x="399" y="86"/>
                  </a:lnTo>
                  <a:lnTo>
                    <a:pt x="391" y="86"/>
                  </a:lnTo>
                  <a:lnTo>
                    <a:pt x="382" y="86"/>
                  </a:lnTo>
                  <a:lnTo>
                    <a:pt x="374" y="77"/>
                  </a:lnTo>
                  <a:lnTo>
                    <a:pt x="365" y="69"/>
                  </a:lnTo>
                  <a:lnTo>
                    <a:pt x="335" y="26"/>
                  </a:lnTo>
                  <a:lnTo>
                    <a:pt x="318" y="9"/>
                  </a:lnTo>
                  <a:lnTo>
                    <a:pt x="301" y="0"/>
                  </a:lnTo>
                  <a:lnTo>
                    <a:pt x="292" y="0"/>
                  </a:lnTo>
                  <a:lnTo>
                    <a:pt x="284" y="4"/>
                  </a:lnTo>
                  <a:lnTo>
                    <a:pt x="279" y="17"/>
                  </a:lnTo>
                  <a:lnTo>
                    <a:pt x="275" y="26"/>
                  </a:lnTo>
                  <a:lnTo>
                    <a:pt x="271" y="39"/>
                  </a:lnTo>
                  <a:lnTo>
                    <a:pt x="211" y="34"/>
                  </a:lnTo>
                  <a:lnTo>
                    <a:pt x="193" y="34"/>
                  </a:lnTo>
                  <a:lnTo>
                    <a:pt x="185" y="39"/>
                  </a:lnTo>
                  <a:lnTo>
                    <a:pt x="176" y="43"/>
                  </a:lnTo>
                  <a:lnTo>
                    <a:pt x="176" y="47"/>
                  </a:lnTo>
                  <a:lnTo>
                    <a:pt x="172" y="167"/>
                  </a:lnTo>
                  <a:lnTo>
                    <a:pt x="181" y="176"/>
                  </a:lnTo>
                  <a:lnTo>
                    <a:pt x="185" y="184"/>
                  </a:lnTo>
                  <a:lnTo>
                    <a:pt x="189" y="206"/>
                  </a:lnTo>
                  <a:lnTo>
                    <a:pt x="185" y="227"/>
                  </a:lnTo>
                  <a:lnTo>
                    <a:pt x="181" y="245"/>
                  </a:lnTo>
                  <a:lnTo>
                    <a:pt x="142" y="292"/>
                  </a:lnTo>
                  <a:lnTo>
                    <a:pt x="125" y="326"/>
                  </a:lnTo>
                  <a:lnTo>
                    <a:pt x="112" y="365"/>
                  </a:lnTo>
                  <a:lnTo>
                    <a:pt x="103" y="390"/>
                  </a:lnTo>
                  <a:lnTo>
                    <a:pt x="91" y="407"/>
                  </a:lnTo>
                  <a:lnTo>
                    <a:pt x="82" y="416"/>
                  </a:lnTo>
                  <a:lnTo>
                    <a:pt x="78" y="416"/>
                  </a:lnTo>
                  <a:lnTo>
                    <a:pt x="65" y="403"/>
                  </a:lnTo>
                  <a:lnTo>
                    <a:pt x="52" y="399"/>
                  </a:lnTo>
                  <a:lnTo>
                    <a:pt x="39" y="395"/>
                  </a:lnTo>
                  <a:lnTo>
                    <a:pt x="30" y="395"/>
                  </a:lnTo>
                  <a:lnTo>
                    <a:pt x="13" y="399"/>
                  </a:lnTo>
                  <a:lnTo>
                    <a:pt x="5" y="399"/>
                  </a:lnTo>
                  <a:lnTo>
                    <a:pt x="0" y="429"/>
                  </a:lnTo>
                  <a:lnTo>
                    <a:pt x="18" y="45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7"/>
            <p:cNvSpPr/>
            <p:nvPr/>
          </p:nvSpPr>
          <p:spPr bwMode="auto">
            <a:xfrm>
              <a:off x="11477" y="6380"/>
              <a:ext cx="3357" cy="2145"/>
            </a:xfrm>
            <a:custGeom>
              <a:avLst/>
              <a:gdLst>
                <a:gd name="T0" fmla="*/ 1407 w 1557"/>
                <a:gd name="T1" fmla="*/ 244 h 995"/>
                <a:gd name="T2" fmla="*/ 1351 w 1557"/>
                <a:gd name="T3" fmla="*/ 223 h 995"/>
                <a:gd name="T4" fmla="*/ 1317 w 1557"/>
                <a:gd name="T5" fmla="*/ 227 h 995"/>
                <a:gd name="T6" fmla="*/ 1279 w 1557"/>
                <a:gd name="T7" fmla="*/ 266 h 995"/>
                <a:gd name="T8" fmla="*/ 1249 w 1557"/>
                <a:gd name="T9" fmla="*/ 188 h 995"/>
                <a:gd name="T10" fmla="*/ 1201 w 1557"/>
                <a:gd name="T11" fmla="*/ 201 h 995"/>
                <a:gd name="T12" fmla="*/ 1167 w 1557"/>
                <a:gd name="T13" fmla="*/ 176 h 995"/>
                <a:gd name="T14" fmla="*/ 1154 w 1557"/>
                <a:gd name="T15" fmla="*/ 274 h 995"/>
                <a:gd name="T16" fmla="*/ 1081 w 1557"/>
                <a:gd name="T17" fmla="*/ 296 h 995"/>
                <a:gd name="T18" fmla="*/ 1017 w 1557"/>
                <a:gd name="T19" fmla="*/ 180 h 995"/>
                <a:gd name="T20" fmla="*/ 1013 w 1557"/>
                <a:gd name="T21" fmla="*/ 81 h 995"/>
                <a:gd name="T22" fmla="*/ 918 w 1557"/>
                <a:gd name="T23" fmla="*/ 0 h 995"/>
                <a:gd name="T24" fmla="*/ 867 w 1557"/>
                <a:gd name="T25" fmla="*/ 77 h 995"/>
                <a:gd name="T26" fmla="*/ 781 w 1557"/>
                <a:gd name="T27" fmla="*/ 30 h 995"/>
                <a:gd name="T28" fmla="*/ 678 w 1557"/>
                <a:gd name="T29" fmla="*/ 21 h 995"/>
                <a:gd name="T30" fmla="*/ 627 w 1557"/>
                <a:gd name="T31" fmla="*/ 21 h 995"/>
                <a:gd name="T32" fmla="*/ 519 w 1557"/>
                <a:gd name="T33" fmla="*/ 56 h 995"/>
                <a:gd name="T34" fmla="*/ 438 w 1557"/>
                <a:gd name="T35" fmla="*/ 111 h 995"/>
                <a:gd name="T36" fmla="*/ 369 w 1557"/>
                <a:gd name="T37" fmla="*/ 210 h 995"/>
                <a:gd name="T38" fmla="*/ 266 w 1557"/>
                <a:gd name="T39" fmla="*/ 240 h 995"/>
                <a:gd name="T40" fmla="*/ 172 w 1557"/>
                <a:gd name="T41" fmla="*/ 227 h 995"/>
                <a:gd name="T42" fmla="*/ 116 w 1557"/>
                <a:gd name="T43" fmla="*/ 210 h 995"/>
                <a:gd name="T44" fmla="*/ 73 w 1557"/>
                <a:gd name="T45" fmla="*/ 330 h 995"/>
                <a:gd name="T46" fmla="*/ 48 w 1557"/>
                <a:gd name="T47" fmla="*/ 424 h 995"/>
                <a:gd name="T48" fmla="*/ 0 w 1557"/>
                <a:gd name="T49" fmla="*/ 472 h 995"/>
                <a:gd name="T50" fmla="*/ 69 w 1557"/>
                <a:gd name="T51" fmla="*/ 489 h 995"/>
                <a:gd name="T52" fmla="*/ 103 w 1557"/>
                <a:gd name="T53" fmla="*/ 506 h 995"/>
                <a:gd name="T54" fmla="*/ 168 w 1557"/>
                <a:gd name="T55" fmla="*/ 489 h 995"/>
                <a:gd name="T56" fmla="*/ 245 w 1557"/>
                <a:gd name="T57" fmla="*/ 553 h 995"/>
                <a:gd name="T58" fmla="*/ 193 w 1557"/>
                <a:gd name="T59" fmla="*/ 733 h 995"/>
                <a:gd name="T60" fmla="*/ 245 w 1557"/>
                <a:gd name="T61" fmla="*/ 776 h 995"/>
                <a:gd name="T62" fmla="*/ 438 w 1557"/>
                <a:gd name="T63" fmla="*/ 733 h 995"/>
                <a:gd name="T64" fmla="*/ 498 w 1557"/>
                <a:gd name="T65" fmla="*/ 720 h 995"/>
                <a:gd name="T66" fmla="*/ 575 w 1557"/>
                <a:gd name="T67" fmla="*/ 789 h 995"/>
                <a:gd name="T68" fmla="*/ 609 w 1557"/>
                <a:gd name="T69" fmla="*/ 866 h 995"/>
                <a:gd name="T70" fmla="*/ 687 w 1557"/>
                <a:gd name="T71" fmla="*/ 965 h 995"/>
                <a:gd name="T72" fmla="*/ 777 w 1557"/>
                <a:gd name="T73" fmla="*/ 922 h 995"/>
                <a:gd name="T74" fmla="*/ 867 w 1557"/>
                <a:gd name="T75" fmla="*/ 767 h 995"/>
                <a:gd name="T76" fmla="*/ 1064 w 1557"/>
                <a:gd name="T77" fmla="*/ 652 h 995"/>
                <a:gd name="T78" fmla="*/ 1120 w 1557"/>
                <a:gd name="T79" fmla="*/ 665 h 995"/>
                <a:gd name="T80" fmla="*/ 1218 w 1557"/>
                <a:gd name="T81" fmla="*/ 690 h 995"/>
                <a:gd name="T82" fmla="*/ 1270 w 1557"/>
                <a:gd name="T83" fmla="*/ 690 h 995"/>
                <a:gd name="T84" fmla="*/ 1321 w 1557"/>
                <a:gd name="T85" fmla="*/ 707 h 995"/>
                <a:gd name="T86" fmla="*/ 1347 w 1557"/>
                <a:gd name="T87" fmla="*/ 656 h 995"/>
                <a:gd name="T88" fmla="*/ 1386 w 1557"/>
                <a:gd name="T89" fmla="*/ 639 h 995"/>
                <a:gd name="T90" fmla="*/ 1334 w 1557"/>
                <a:gd name="T91" fmla="*/ 519 h 995"/>
                <a:gd name="T92" fmla="*/ 1360 w 1557"/>
                <a:gd name="T93" fmla="*/ 472 h 995"/>
                <a:gd name="T94" fmla="*/ 1386 w 1557"/>
                <a:gd name="T95" fmla="*/ 437 h 995"/>
                <a:gd name="T96" fmla="*/ 1416 w 1557"/>
                <a:gd name="T97" fmla="*/ 450 h 995"/>
                <a:gd name="T98" fmla="*/ 1446 w 1557"/>
                <a:gd name="T99" fmla="*/ 476 h 995"/>
                <a:gd name="T100" fmla="*/ 1476 w 1557"/>
                <a:gd name="T101" fmla="*/ 463 h 995"/>
                <a:gd name="T102" fmla="*/ 1506 w 1557"/>
                <a:gd name="T103" fmla="*/ 497 h 995"/>
                <a:gd name="T104" fmla="*/ 1557 w 1557"/>
                <a:gd name="T105" fmla="*/ 454 h 995"/>
                <a:gd name="T106" fmla="*/ 1540 w 1557"/>
                <a:gd name="T107" fmla="*/ 403 h 995"/>
                <a:gd name="T108" fmla="*/ 1454 w 1557"/>
                <a:gd name="T109" fmla="*/ 304 h 9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57" h="995">
                  <a:moveTo>
                    <a:pt x="1454" y="304"/>
                  </a:moveTo>
                  <a:lnTo>
                    <a:pt x="1454" y="304"/>
                  </a:lnTo>
                  <a:lnTo>
                    <a:pt x="1450" y="227"/>
                  </a:lnTo>
                  <a:lnTo>
                    <a:pt x="1429" y="231"/>
                  </a:lnTo>
                  <a:lnTo>
                    <a:pt x="1416" y="240"/>
                  </a:lnTo>
                  <a:lnTo>
                    <a:pt x="1407" y="244"/>
                  </a:lnTo>
                  <a:lnTo>
                    <a:pt x="1390" y="244"/>
                  </a:lnTo>
                  <a:lnTo>
                    <a:pt x="1373" y="240"/>
                  </a:lnTo>
                  <a:lnTo>
                    <a:pt x="1360" y="227"/>
                  </a:lnTo>
                  <a:lnTo>
                    <a:pt x="1351" y="223"/>
                  </a:lnTo>
                  <a:lnTo>
                    <a:pt x="1339" y="223"/>
                  </a:lnTo>
                  <a:lnTo>
                    <a:pt x="1326" y="223"/>
                  </a:lnTo>
                  <a:lnTo>
                    <a:pt x="1317" y="227"/>
                  </a:lnTo>
                  <a:lnTo>
                    <a:pt x="1313" y="236"/>
                  </a:lnTo>
                  <a:lnTo>
                    <a:pt x="1313" y="253"/>
                  </a:lnTo>
                  <a:lnTo>
                    <a:pt x="1313" y="274"/>
                  </a:lnTo>
                  <a:lnTo>
                    <a:pt x="1300" y="274"/>
                  </a:lnTo>
                  <a:lnTo>
                    <a:pt x="1279" y="266"/>
                  </a:lnTo>
                  <a:lnTo>
                    <a:pt x="1279" y="249"/>
                  </a:lnTo>
                  <a:lnTo>
                    <a:pt x="1270" y="231"/>
                  </a:lnTo>
                  <a:lnTo>
                    <a:pt x="1266" y="214"/>
                  </a:lnTo>
                  <a:lnTo>
                    <a:pt x="1249" y="188"/>
                  </a:lnTo>
                  <a:lnTo>
                    <a:pt x="1240" y="184"/>
                  </a:lnTo>
                  <a:lnTo>
                    <a:pt x="1231" y="184"/>
                  </a:lnTo>
                  <a:lnTo>
                    <a:pt x="1214" y="184"/>
                  </a:lnTo>
                  <a:lnTo>
                    <a:pt x="1201" y="201"/>
                  </a:lnTo>
                  <a:lnTo>
                    <a:pt x="1180" y="188"/>
                  </a:lnTo>
                  <a:lnTo>
                    <a:pt x="1171" y="180"/>
                  </a:lnTo>
                  <a:lnTo>
                    <a:pt x="1167" y="176"/>
                  </a:lnTo>
                  <a:lnTo>
                    <a:pt x="1158" y="176"/>
                  </a:lnTo>
                  <a:lnTo>
                    <a:pt x="1150" y="180"/>
                  </a:lnTo>
                  <a:lnTo>
                    <a:pt x="1146" y="180"/>
                  </a:lnTo>
                  <a:lnTo>
                    <a:pt x="1154" y="274"/>
                  </a:lnTo>
                  <a:lnTo>
                    <a:pt x="1146" y="287"/>
                  </a:lnTo>
                  <a:lnTo>
                    <a:pt x="1137" y="300"/>
                  </a:lnTo>
                  <a:lnTo>
                    <a:pt x="1124" y="309"/>
                  </a:lnTo>
                  <a:lnTo>
                    <a:pt x="1111" y="313"/>
                  </a:lnTo>
                  <a:lnTo>
                    <a:pt x="1098" y="309"/>
                  </a:lnTo>
                  <a:lnTo>
                    <a:pt x="1081" y="296"/>
                  </a:lnTo>
                  <a:lnTo>
                    <a:pt x="1064" y="266"/>
                  </a:lnTo>
                  <a:lnTo>
                    <a:pt x="1064" y="219"/>
                  </a:lnTo>
                  <a:lnTo>
                    <a:pt x="1038" y="201"/>
                  </a:lnTo>
                  <a:lnTo>
                    <a:pt x="1021" y="188"/>
                  </a:lnTo>
                  <a:lnTo>
                    <a:pt x="1017" y="180"/>
                  </a:lnTo>
                  <a:lnTo>
                    <a:pt x="1013" y="176"/>
                  </a:lnTo>
                  <a:lnTo>
                    <a:pt x="1013" y="120"/>
                  </a:lnTo>
                  <a:lnTo>
                    <a:pt x="1013" y="81"/>
                  </a:lnTo>
                  <a:lnTo>
                    <a:pt x="1013" y="47"/>
                  </a:lnTo>
                  <a:lnTo>
                    <a:pt x="1013" y="43"/>
                  </a:lnTo>
                  <a:lnTo>
                    <a:pt x="974" y="21"/>
                  </a:lnTo>
                  <a:lnTo>
                    <a:pt x="931" y="0"/>
                  </a:lnTo>
                  <a:lnTo>
                    <a:pt x="918" y="0"/>
                  </a:lnTo>
                  <a:lnTo>
                    <a:pt x="914" y="21"/>
                  </a:lnTo>
                  <a:lnTo>
                    <a:pt x="910" y="34"/>
                  </a:lnTo>
                  <a:lnTo>
                    <a:pt x="901" y="51"/>
                  </a:lnTo>
                  <a:lnTo>
                    <a:pt x="888" y="68"/>
                  </a:lnTo>
                  <a:lnTo>
                    <a:pt x="880" y="73"/>
                  </a:lnTo>
                  <a:lnTo>
                    <a:pt x="867" y="77"/>
                  </a:lnTo>
                  <a:lnTo>
                    <a:pt x="854" y="77"/>
                  </a:lnTo>
                  <a:lnTo>
                    <a:pt x="841" y="73"/>
                  </a:lnTo>
                  <a:lnTo>
                    <a:pt x="828" y="64"/>
                  </a:lnTo>
                  <a:lnTo>
                    <a:pt x="807" y="56"/>
                  </a:lnTo>
                  <a:lnTo>
                    <a:pt x="781" y="30"/>
                  </a:lnTo>
                  <a:lnTo>
                    <a:pt x="742" y="0"/>
                  </a:lnTo>
                  <a:lnTo>
                    <a:pt x="730" y="0"/>
                  </a:lnTo>
                  <a:lnTo>
                    <a:pt x="717" y="8"/>
                  </a:lnTo>
                  <a:lnTo>
                    <a:pt x="700" y="17"/>
                  </a:lnTo>
                  <a:lnTo>
                    <a:pt x="678" y="21"/>
                  </a:lnTo>
                  <a:lnTo>
                    <a:pt x="661" y="13"/>
                  </a:lnTo>
                  <a:lnTo>
                    <a:pt x="657" y="8"/>
                  </a:lnTo>
                  <a:lnTo>
                    <a:pt x="644" y="13"/>
                  </a:lnTo>
                  <a:lnTo>
                    <a:pt x="627" y="21"/>
                  </a:lnTo>
                  <a:lnTo>
                    <a:pt x="605" y="38"/>
                  </a:lnTo>
                  <a:lnTo>
                    <a:pt x="592" y="51"/>
                  </a:lnTo>
                  <a:lnTo>
                    <a:pt x="584" y="56"/>
                  </a:lnTo>
                  <a:lnTo>
                    <a:pt x="519" y="56"/>
                  </a:lnTo>
                  <a:lnTo>
                    <a:pt x="511" y="68"/>
                  </a:lnTo>
                  <a:lnTo>
                    <a:pt x="489" y="90"/>
                  </a:lnTo>
                  <a:lnTo>
                    <a:pt x="464" y="107"/>
                  </a:lnTo>
                  <a:lnTo>
                    <a:pt x="451" y="111"/>
                  </a:lnTo>
                  <a:lnTo>
                    <a:pt x="438" y="111"/>
                  </a:lnTo>
                  <a:lnTo>
                    <a:pt x="425" y="120"/>
                  </a:lnTo>
                  <a:lnTo>
                    <a:pt x="412" y="128"/>
                  </a:lnTo>
                  <a:lnTo>
                    <a:pt x="404" y="146"/>
                  </a:lnTo>
                  <a:lnTo>
                    <a:pt x="395" y="193"/>
                  </a:lnTo>
                  <a:lnTo>
                    <a:pt x="369" y="210"/>
                  </a:lnTo>
                  <a:lnTo>
                    <a:pt x="322" y="227"/>
                  </a:lnTo>
                  <a:lnTo>
                    <a:pt x="292" y="240"/>
                  </a:lnTo>
                  <a:lnTo>
                    <a:pt x="284" y="240"/>
                  </a:lnTo>
                  <a:lnTo>
                    <a:pt x="275" y="240"/>
                  </a:lnTo>
                  <a:lnTo>
                    <a:pt x="266" y="240"/>
                  </a:lnTo>
                  <a:lnTo>
                    <a:pt x="249" y="223"/>
                  </a:lnTo>
                  <a:lnTo>
                    <a:pt x="223" y="210"/>
                  </a:lnTo>
                  <a:lnTo>
                    <a:pt x="219" y="210"/>
                  </a:lnTo>
                  <a:lnTo>
                    <a:pt x="198" y="210"/>
                  </a:lnTo>
                  <a:lnTo>
                    <a:pt x="172" y="227"/>
                  </a:lnTo>
                  <a:lnTo>
                    <a:pt x="159" y="240"/>
                  </a:lnTo>
                  <a:lnTo>
                    <a:pt x="146" y="223"/>
                  </a:lnTo>
                  <a:lnTo>
                    <a:pt x="133" y="214"/>
                  </a:lnTo>
                  <a:lnTo>
                    <a:pt x="125" y="210"/>
                  </a:lnTo>
                  <a:lnTo>
                    <a:pt x="116" y="210"/>
                  </a:lnTo>
                  <a:lnTo>
                    <a:pt x="103" y="210"/>
                  </a:lnTo>
                  <a:lnTo>
                    <a:pt x="95" y="210"/>
                  </a:lnTo>
                  <a:lnTo>
                    <a:pt x="86" y="261"/>
                  </a:lnTo>
                  <a:lnTo>
                    <a:pt x="86" y="296"/>
                  </a:lnTo>
                  <a:lnTo>
                    <a:pt x="73" y="330"/>
                  </a:lnTo>
                  <a:lnTo>
                    <a:pt x="56" y="360"/>
                  </a:lnTo>
                  <a:lnTo>
                    <a:pt x="56" y="369"/>
                  </a:lnTo>
                  <a:lnTo>
                    <a:pt x="56" y="394"/>
                  </a:lnTo>
                  <a:lnTo>
                    <a:pt x="52" y="412"/>
                  </a:lnTo>
                  <a:lnTo>
                    <a:pt x="48" y="424"/>
                  </a:lnTo>
                  <a:lnTo>
                    <a:pt x="35" y="437"/>
                  </a:lnTo>
                  <a:lnTo>
                    <a:pt x="18" y="446"/>
                  </a:lnTo>
                  <a:lnTo>
                    <a:pt x="9" y="450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9" y="480"/>
                  </a:lnTo>
                  <a:lnTo>
                    <a:pt x="22" y="484"/>
                  </a:lnTo>
                  <a:lnTo>
                    <a:pt x="48" y="484"/>
                  </a:lnTo>
                  <a:lnTo>
                    <a:pt x="52" y="484"/>
                  </a:lnTo>
                  <a:lnTo>
                    <a:pt x="69" y="489"/>
                  </a:lnTo>
                  <a:lnTo>
                    <a:pt x="78" y="493"/>
                  </a:lnTo>
                  <a:lnTo>
                    <a:pt x="82" y="502"/>
                  </a:lnTo>
                  <a:lnTo>
                    <a:pt x="86" y="510"/>
                  </a:lnTo>
                  <a:lnTo>
                    <a:pt x="86" y="527"/>
                  </a:lnTo>
                  <a:lnTo>
                    <a:pt x="95" y="523"/>
                  </a:lnTo>
                  <a:lnTo>
                    <a:pt x="103" y="506"/>
                  </a:lnTo>
                  <a:lnTo>
                    <a:pt x="121" y="502"/>
                  </a:lnTo>
                  <a:lnTo>
                    <a:pt x="133" y="497"/>
                  </a:lnTo>
                  <a:lnTo>
                    <a:pt x="151" y="497"/>
                  </a:lnTo>
                  <a:lnTo>
                    <a:pt x="168" y="489"/>
                  </a:lnTo>
                  <a:lnTo>
                    <a:pt x="189" y="489"/>
                  </a:lnTo>
                  <a:lnTo>
                    <a:pt x="206" y="493"/>
                  </a:lnTo>
                  <a:lnTo>
                    <a:pt x="219" y="506"/>
                  </a:lnTo>
                  <a:lnTo>
                    <a:pt x="236" y="523"/>
                  </a:lnTo>
                  <a:lnTo>
                    <a:pt x="245" y="540"/>
                  </a:lnTo>
                  <a:lnTo>
                    <a:pt x="245" y="553"/>
                  </a:lnTo>
                  <a:lnTo>
                    <a:pt x="245" y="583"/>
                  </a:lnTo>
                  <a:lnTo>
                    <a:pt x="236" y="622"/>
                  </a:lnTo>
                  <a:lnTo>
                    <a:pt x="219" y="652"/>
                  </a:lnTo>
                  <a:lnTo>
                    <a:pt x="202" y="690"/>
                  </a:lnTo>
                  <a:lnTo>
                    <a:pt x="193" y="733"/>
                  </a:lnTo>
                  <a:lnTo>
                    <a:pt x="193" y="763"/>
                  </a:lnTo>
                  <a:lnTo>
                    <a:pt x="198" y="772"/>
                  </a:lnTo>
                  <a:lnTo>
                    <a:pt x="202" y="776"/>
                  </a:lnTo>
                  <a:lnTo>
                    <a:pt x="228" y="780"/>
                  </a:lnTo>
                  <a:lnTo>
                    <a:pt x="245" y="776"/>
                  </a:lnTo>
                  <a:lnTo>
                    <a:pt x="296" y="772"/>
                  </a:lnTo>
                  <a:lnTo>
                    <a:pt x="309" y="759"/>
                  </a:lnTo>
                  <a:lnTo>
                    <a:pt x="331" y="755"/>
                  </a:lnTo>
                  <a:lnTo>
                    <a:pt x="378" y="742"/>
                  </a:lnTo>
                  <a:lnTo>
                    <a:pt x="438" y="733"/>
                  </a:lnTo>
                  <a:lnTo>
                    <a:pt x="446" y="725"/>
                  </a:lnTo>
                  <a:lnTo>
                    <a:pt x="459" y="720"/>
                  </a:lnTo>
                  <a:lnTo>
                    <a:pt x="468" y="716"/>
                  </a:lnTo>
                  <a:lnTo>
                    <a:pt x="477" y="716"/>
                  </a:lnTo>
                  <a:lnTo>
                    <a:pt x="498" y="720"/>
                  </a:lnTo>
                  <a:lnTo>
                    <a:pt x="515" y="733"/>
                  </a:lnTo>
                  <a:lnTo>
                    <a:pt x="528" y="750"/>
                  </a:lnTo>
                  <a:lnTo>
                    <a:pt x="541" y="763"/>
                  </a:lnTo>
                  <a:lnTo>
                    <a:pt x="549" y="780"/>
                  </a:lnTo>
                  <a:lnTo>
                    <a:pt x="575" y="789"/>
                  </a:lnTo>
                  <a:lnTo>
                    <a:pt x="597" y="802"/>
                  </a:lnTo>
                  <a:lnTo>
                    <a:pt x="605" y="819"/>
                  </a:lnTo>
                  <a:lnTo>
                    <a:pt x="609" y="832"/>
                  </a:lnTo>
                  <a:lnTo>
                    <a:pt x="614" y="845"/>
                  </a:lnTo>
                  <a:lnTo>
                    <a:pt x="609" y="858"/>
                  </a:lnTo>
                  <a:lnTo>
                    <a:pt x="609" y="866"/>
                  </a:lnTo>
                  <a:lnTo>
                    <a:pt x="644" y="888"/>
                  </a:lnTo>
                  <a:lnTo>
                    <a:pt x="665" y="905"/>
                  </a:lnTo>
                  <a:lnTo>
                    <a:pt x="678" y="926"/>
                  </a:lnTo>
                  <a:lnTo>
                    <a:pt x="682" y="948"/>
                  </a:lnTo>
                  <a:lnTo>
                    <a:pt x="687" y="965"/>
                  </a:lnTo>
                  <a:lnTo>
                    <a:pt x="682" y="982"/>
                  </a:lnTo>
                  <a:lnTo>
                    <a:pt x="678" y="995"/>
                  </a:lnTo>
                  <a:lnTo>
                    <a:pt x="708" y="973"/>
                  </a:lnTo>
                  <a:lnTo>
                    <a:pt x="742" y="952"/>
                  </a:lnTo>
                  <a:lnTo>
                    <a:pt x="777" y="922"/>
                  </a:lnTo>
                  <a:lnTo>
                    <a:pt x="815" y="888"/>
                  </a:lnTo>
                  <a:lnTo>
                    <a:pt x="841" y="849"/>
                  </a:lnTo>
                  <a:lnTo>
                    <a:pt x="854" y="832"/>
                  </a:lnTo>
                  <a:lnTo>
                    <a:pt x="863" y="810"/>
                  </a:lnTo>
                  <a:lnTo>
                    <a:pt x="867" y="789"/>
                  </a:lnTo>
                  <a:lnTo>
                    <a:pt x="867" y="767"/>
                  </a:lnTo>
                  <a:lnTo>
                    <a:pt x="957" y="677"/>
                  </a:lnTo>
                  <a:lnTo>
                    <a:pt x="1030" y="677"/>
                  </a:lnTo>
                  <a:lnTo>
                    <a:pt x="1043" y="669"/>
                  </a:lnTo>
                  <a:lnTo>
                    <a:pt x="1051" y="665"/>
                  </a:lnTo>
                  <a:lnTo>
                    <a:pt x="1064" y="652"/>
                  </a:lnTo>
                  <a:lnTo>
                    <a:pt x="1073" y="652"/>
                  </a:lnTo>
                  <a:lnTo>
                    <a:pt x="1086" y="652"/>
                  </a:lnTo>
                  <a:lnTo>
                    <a:pt x="1094" y="660"/>
                  </a:lnTo>
                  <a:lnTo>
                    <a:pt x="1103" y="673"/>
                  </a:lnTo>
                  <a:lnTo>
                    <a:pt x="1111" y="673"/>
                  </a:lnTo>
                  <a:lnTo>
                    <a:pt x="1120" y="665"/>
                  </a:lnTo>
                  <a:lnTo>
                    <a:pt x="1133" y="652"/>
                  </a:lnTo>
                  <a:lnTo>
                    <a:pt x="1150" y="656"/>
                  </a:lnTo>
                  <a:lnTo>
                    <a:pt x="1197" y="682"/>
                  </a:lnTo>
                  <a:lnTo>
                    <a:pt x="1206" y="686"/>
                  </a:lnTo>
                  <a:lnTo>
                    <a:pt x="1218" y="690"/>
                  </a:lnTo>
                  <a:lnTo>
                    <a:pt x="1236" y="690"/>
                  </a:lnTo>
                  <a:lnTo>
                    <a:pt x="1253" y="690"/>
                  </a:lnTo>
                  <a:lnTo>
                    <a:pt x="1270" y="690"/>
                  </a:lnTo>
                  <a:lnTo>
                    <a:pt x="1274" y="686"/>
                  </a:lnTo>
                  <a:lnTo>
                    <a:pt x="1296" y="690"/>
                  </a:lnTo>
                  <a:lnTo>
                    <a:pt x="1309" y="695"/>
                  </a:lnTo>
                  <a:lnTo>
                    <a:pt x="1321" y="707"/>
                  </a:lnTo>
                  <a:lnTo>
                    <a:pt x="1334" y="703"/>
                  </a:lnTo>
                  <a:lnTo>
                    <a:pt x="1339" y="699"/>
                  </a:lnTo>
                  <a:lnTo>
                    <a:pt x="1347" y="682"/>
                  </a:lnTo>
                  <a:lnTo>
                    <a:pt x="1347" y="656"/>
                  </a:lnTo>
                  <a:lnTo>
                    <a:pt x="1360" y="652"/>
                  </a:lnTo>
                  <a:lnTo>
                    <a:pt x="1373" y="652"/>
                  </a:lnTo>
                  <a:lnTo>
                    <a:pt x="1381" y="652"/>
                  </a:lnTo>
                  <a:lnTo>
                    <a:pt x="1386" y="643"/>
                  </a:lnTo>
                  <a:lnTo>
                    <a:pt x="1386" y="639"/>
                  </a:lnTo>
                  <a:lnTo>
                    <a:pt x="1386" y="626"/>
                  </a:lnTo>
                  <a:lnTo>
                    <a:pt x="1377" y="613"/>
                  </a:lnTo>
                  <a:lnTo>
                    <a:pt x="1356" y="592"/>
                  </a:lnTo>
                  <a:lnTo>
                    <a:pt x="1334" y="574"/>
                  </a:lnTo>
                  <a:lnTo>
                    <a:pt x="1334" y="532"/>
                  </a:lnTo>
                  <a:lnTo>
                    <a:pt x="1334" y="519"/>
                  </a:lnTo>
                  <a:lnTo>
                    <a:pt x="1351" y="514"/>
                  </a:lnTo>
                  <a:lnTo>
                    <a:pt x="1356" y="514"/>
                  </a:lnTo>
                  <a:lnTo>
                    <a:pt x="1369" y="506"/>
                  </a:lnTo>
                  <a:lnTo>
                    <a:pt x="1369" y="484"/>
                  </a:lnTo>
                  <a:lnTo>
                    <a:pt x="1360" y="472"/>
                  </a:lnTo>
                  <a:lnTo>
                    <a:pt x="1356" y="463"/>
                  </a:lnTo>
                  <a:lnTo>
                    <a:pt x="1356" y="454"/>
                  </a:lnTo>
                  <a:lnTo>
                    <a:pt x="1373" y="442"/>
                  </a:lnTo>
                  <a:lnTo>
                    <a:pt x="1377" y="442"/>
                  </a:lnTo>
                  <a:lnTo>
                    <a:pt x="1386" y="437"/>
                  </a:lnTo>
                  <a:lnTo>
                    <a:pt x="1386" y="433"/>
                  </a:lnTo>
                  <a:lnTo>
                    <a:pt x="1394" y="437"/>
                  </a:lnTo>
                  <a:lnTo>
                    <a:pt x="1416" y="450"/>
                  </a:lnTo>
                  <a:lnTo>
                    <a:pt x="1424" y="459"/>
                  </a:lnTo>
                  <a:lnTo>
                    <a:pt x="1433" y="467"/>
                  </a:lnTo>
                  <a:lnTo>
                    <a:pt x="1433" y="476"/>
                  </a:lnTo>
                  <a:lnTo>
                    <a:pt x="1446" y="476"/>
                  </a:lnTo>
                  <a:lnTo>
                    <a:pt x="1446" y="467"/>
                  </a:lnTo>
                  <a:lnTo>
                    <a:pt x="1446" y="459"/>
                  </a:lnTo>
                  <a:lnTo>
                    <a:pt x="1450" y="459"/>
                  </a:lnTo>
                  <a:lnTo>
                    <a:pt x="1467" y="459"/>
                  </a:lnTo>
                  <a:lnTo>
                    <a:pt x="1476" y="463"/>
                  </a:lnTo>
                  <a:lnTo>
                    <a:pt x="1480" y="472"/>
                  </a:lnTo>
                  <a:lnTo>
                    <a:pt x="1489" y="484"/>
                  </a:lnTo>
                  <a:lnTo>
                    <a:pt x="1493" y="489"/>
                  </a:lnTo>
                  <a:lnTo>
                    <a:pt x="1506" y="497"/>
                  </a:lnTo>
                  <a:lnTo>
                    <a:pt x="1514" y="506"/>
                  </a:lnTo>
                  <a:lnTo>
                    <a:pt x="1523" y="506"/>
                  </a:lnTo>
                  <a:lnTo>
                    <a:pt x="1540" y="497"/>
                  </a:lnTo>
                  <a:lnTo>
                    <a:pt x="1557" y="480"/>
                  </a:lnTo>
                  <a:lnTo>
                    <a:pt x="1557" y="454"/>
                  </a:lnTo>
                  <a:lnTo>
                    <a:pt x="1557" y="446"/>
                  </a:lnTo>
                  <a:lnTo>
                    <a:pt x="1544" y="433"/>
                  </a:lnTo>
                  <a:lnTo>
                    <a:pt x="1536" y="424"/>
                  </a:lnTo>
                  <a:lnTo>
                    <a:pt x="1536" y="412"/>
                  </a:lnTo>
                  <a:lnTo>
                    <a:pt x="1540" y="403"/>
                  </a:lnTo>
                  <a:lnTo>
                    <a:pt x="1527" y="399"/>
                  </a:lnTo>
                  <a:lnTo>
                    <a:pt x="1502" y="381"/>
                  </a:lnTo>
                  <a:lnTo>
                    <a:pt x="1484" y="369"/>
                  </a:lnTo>
                  <a:lnTo>
                    <a:pt x="1472" y="351"/>
                  </a:lnTo>
                  <a:lnTo>
                    <a:pt x="1463" y="330"/>
                  </a:lnTo>
                  <a:lnTo>
                    <a:pt x="1454" y="30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Rectangle 19"/>
            <p:cNvSpPr>
              <a:spLocks noChangeArrowheads="1"/>
            </p:cNvSpPr>
            <p:nvPr/>
          </p:nvSpPr>
          <p:spPr bwMode="auto">
            <a:xfrm>
              <a:off x="8616" y="7502"/>
              <a:ext cx="2" cy="2"/>
            </a:xfrm>
            <a:prstGeom prst="rect">
              <a:avLst/>
            </a:prstGeom>
            <a:solidFill>
              <a:srgbClr val="FFFCD1"/>
            </a:solidFill>
            <a:ln w="26988">
              <a:noFill/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ea typeface="微软雅黑" panose="020B0503020204020204" pitchFamily="34" charset="-122"/>
              </a:endParaRPr>
            </a:p>
          </p:txBody>
        </p:sp>
        <p:sp>
          <p:nvSpPr>
            <p:cNvPr id="9" name="Freeform 20"/>
            <p:cNvSpPr/>
            <p:nvPr/>
          </p:nvSpPr>
          <p:spPr bwMode="auto">
            <a:xfrm>
              <a:off x="6091" y="7151"/>
              <a:ext cx="4597" cy="2488"/>
            </a:xfrm>
            <a:custGeom>
              <a:avLst/>
              <a:gdLst>
                <a:gd name="T0" fmla="*/ 2084 w 2132"/>
                <a:gd name="T1" fmla="*/ 519 h 1154"/>
                <a:gd name="T2" fmla="*/ 2042 w 2132"/>
                <a:gd name="T3" fmla="*/ 425 h 1154"/>
                <a:gd name="T4" fmla="*/ 1939 w 2132"/>
                <a:gd name="T5" fmla="*/ 421 h 1154"/>
                <a:gd name="T6" fmla="*/ 1891 w 2132"/>
                <a:gd name="T7" fmla="*/ 275 h 1154"/>
                <a:gd name="T8" fmla="*/ 1776 w 2132"/>
                <a:gd name="T9" fmla="*/ 206 h 1154"/>
                <a:gd name="T10" fmla="*/ 1583 w 2132"/>
                <a:gd name="T11" fmla="*/ 309 h 1154"/>
                <a:gd name="T12" fmla="*/ 1497 w 2132"/>
                <a:gd name="T13" fmla="*/ 288 h 1154"/>
                <a:gd name="T14" fmla="*/ 1445 w 2132"/>
                <a:gd name="T15" fmla="*/ 266 h 1154"/>
                <a:gd name="T16" fmla="*/ 1330 w 2132"/>
                <a:gd name="T17" fmla="*/ 262 h 1154"/>
                <a:gd name="T18" fmla="*/ 1235 w 2132"/>
                <a:gd name="T19" fmla="*/ 206 h 1154"/>
                <a:gd name="T20" fmla="*/ 1175 w 2132"/>
                <a:gd name="T21" fmla="*/ 172 h 1154"/>
                <a:gd name="T22" fmla="*/ 1132 w 2132"/>
                <a:gd name="T23" fmla="*/ 219 h 1154"/>
                <a:gd name="T24" fmla="*/ 1145 w 2132"/>
                <a:gd name="T25" fmla="*/ 309 h 1154"/>
                <a:gd name="T26" fmla="*/ 1077 w 2132"/>
                <a:gd name="T27" fmla="*/ 309 h 1154"/>
                <a:gd name="T28" fmla="*/ 952 w 2132"/>
                <a:gd name="T29" fmla="*/ 176 h 1154"/>
                <a:gd name="T30" fmla="*/ 914 w 2132"/>
                <a:gd name="T31" fmla="*/ 253 h 1154"/>
                <a:gd name="T32" fmla="*/ 888 w 2132"/>
                <a:gd name="T33" fmla="*/ 314 h 1154"/>
                <a:gd name="T34" fmla="*/ 931 w 2132"/>
                <a:gd name="T35" fmla="*/ 369 h 1154"/>
                <a:gd name="T36" fmla="*/ 892 w 2132"/>
                <a:gd name="T37" fmla="*/ 532 h 1154"/>
                <a:gd name="T38" fmla="*/ 759 w 2132"/>
                <a:gd name="T39" fmla="*/ 592 h 1154"/>
                <a:gd name="T40" fmla="*/ 686 w 2132"/>
                <a:gd name="T41" fmla="*/ 562 h 1154"/>
                <a:gd name="T42" fmla="*/ 600 w 2132"/>
                <a:gd name="T43" fmla="*/ 386 h 1154"/>
                <a:gd name="T44" fmla="*/ 558 w 2132"/>
                <a:gd name="T45" fmla="*/ 176 h 1154"/>
                <a:gd name="T46" fmla="*/ 532 w 2132"/>
                <a:gd name="T47" fmla="*/ 125 h 1154"/>
                <a:gd name="T48" fmla="*/ 566 w 2132"/>
                <a:gd name="T49" fmla="*/ 48 h 1154"/>
                <a:gd name="T50" fmla="*/ 459 w 2132"/>
                <a:gd name="T51" fmla="*/ 61 h 1154"/>
                <a:gd name="T52" fmla="*/ 309 w 2132"/>
                <a:gd name="T53" fmla="*/ 112 h 1154"/>
                <a:gd name="T54" fmla="*/ 249 w 2132"/>
                <a:gd name="T55" fmla="*/ 198 h 1154"/>
                <a:gd name="T56" fmla="*/ 253 w 2132"/>
                <a:gd name="T57" fmla="*/ 386 h 1154"/>
                <a:gd name="T58" fmla="*/ 223 w 2132"/>
                <a:gd name="T59" fmla="*/ 468 h 1154"/>
                <a:gd name="T60" fmla="*/ 129 w 2132"/>
                <a:gd name="T61" fmla="*/ 391 h 1154"/>
                <a:gd name="T62" fmla="*/ 22 w 2132"/>
                <a:gd name="T63" fmla="*/ 515 h 1154"/>
                <a:gd name="T64" fmla="*/ 22 w 2132"/>
                <a:gd name="T65" fmla="*/ 592 h 1154"/>
                <a:gd name="T66" fmla="*/ 86 w 2132"/>
                <a:gd name="T67" fmla="*/ 674 h 1154"/>
                <a:gd name="T68" fmla="*/ 193 w 2132"/>
                <a:gd name="T69" fmla="*/ 717 h 1154"/>
                <a:gd name="T70" fmla="*/ 279 w 2132"/>
                <a:gd name="T71" fmla="*/ 751 h 1154"/>
                <a:gd name="T72" fmla="*/ 395 w 2132"/>
                <a:gd name="T73" fmla="*/ 824 h 1154"/>
                <a:gd name="T74" fmla="*/ 455 w 2132"/>
                <a:gd name="T75" fmla="*/ 880 h 1154"/>
                <a:gd name="T76" fmla="*/ 515 w 2132"/>
                <a:gd name="T77" fmla="*/ 824 h 1154"/>
                <a:gd name="T78" fmla="*/ 588 w 2132"/>
                <a:gd name="T79" fmla="*/ 862 h 1154"/>
                <a:gd name="T80" fmla="*/ 618 w 2132"/>
                <a:gd name="T81" fmla="*/ 931 h 1154"/>
                <a:gd name="T82" fmla="*/ 738 w 2132"/>
                <a:gd name="T83" fmla="*/ 965 h 1154"/>
                <a:gd name="T84" fmla="*/ 828 w 2132"/>
                <a:gd name="T85" fmla="*/ 961 h 1154"/>
                <a:gd name="T86" fmla="*/ 862 w 2132"/>
                <a:gd name="T87" fmla="*/ 1013 h 1154"/>
                <a:gd name="T88" fmla="*/ 926 w 2132"/>
                <a:gd name="T89" fmla="*/ 1055 h 1154"/>
                <a:gd name="T90" fmla="*/ 1017 w 2132"/>
                <a:gd name="T91" fmla="*/ 1021 h 1154"/>
                <a:gd name="T92" fmla="*/ 1102 w 2132"/>
                <a:gd name="T93" fmla="*/ 1120 h 1154"/>
                <a:gd name="T94" fmla="*/ 1141 w 2132"/>
                <a:gd name="T95" fmla="*/ 1055 h 1154"/>
                <a:gd name="T96" fmla="*/ 1235 w 2132"/>
                <a:gd name="T97" fmla="*/ 1116 h 1154"/>
                <a:gd name="T98" fmla="*/ 1278 w 2132"/>
                <a:gd name="T99" fmla="*/ 1051 h 1154"/>
                <a:gd name="T100" fmla="*/ 1398 w 2132"/>
                <a:gd name="T101" fmla="*/ 1094 h 1154"/>
                <a:gd name="T102" fmla="*/ 1544 w 2132"/>
                <a:gd name="T103" fmla="*/ 1077 h 1154"/>
                <a:gd name="T104" fmla="*/ 1656 w 2132"/>
                <a:gd name="T105" fmla="*/ 1013 h 1154"/>
                <a:gd name="T106" fmla="*/ 1801 w 2132"/>
                <a:gd name="T107" fmla="*/ 944 h 1154"/>
                <a:gd name="T108" fmla="*/ 1887 w 2132"/>
                <a:gd name="T109" fmla="*/ 1150 h 1154"/>
                <a:gd name="T110" fmla="*/ 1913 w 2132"/>
                <a:gd name="T111" fmla="*/ 1085 h 1154"/>
                <a:gd name="T112" fmla="*/ 1943 w 2132"/>
                <a:gd name="T113" fmla="*/ 905 h 1154"/>
                <a:gd name="T114" fmla="*/ 2046 w 2132"/>
                <a:gd name="T115" fmla="*/ 794 h 1154"/>
                <a:gd name="T116" fmla="*/ 2106 w 2132"/>
                <a:gd name="T117" fmla="*/ 721 h 11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32" h="1154">
                  <a:moveTo>
                    <a:pt x="2106" y="721"/>
                  </a:moveTo>
                  <a:lnTo>
                    <a:pt x="2084" y="669"/>
                  </a:lnTo>
                  <a:lnTo>
                    <a:pt x="2084" y="648"/>
                  </a:lnTo>
                  <a:lnTo>
                    <a:pt x="2067" y="622"/>
                  </a:lnTo>
                  <a:lnTo>
                    <a:pt x="2080" y="588"/>
                  </a:lnTo>
                  <a:lnTo>
                    <a:pt x="2080" y="549"/>
                  </a:lnTo>
                  <a:lnTo>
                    <a:pt x="2084" y="519"/>
                  </a:lnTo>
                  <a:lnTo>
                    <a:pt x="2084" y="472"/>
                  </a:lnTo>
                  <a:lnTo>
                    <a:pt x="2084" y="438"/>
                  </a:lnTo>
                  <a:lnTo>
                    <a:pt x="2084" y="429"/>
                  </a:lnTo>
                  <a:lnTo>
                    <a:pt x="2080" y="425"/>
                  </a:lnTo>
                  <a:lnTo>
                    <a:pt x="2067" y="425"/>
                  </a:lnTo>
                  <a:lnTo>
                    <a:pt x="2042" y="425"/>
                  </a:lnTo>
                  <a:lnTo>
                    <a:pt x="2016" y="438"/>
                  </a:lnTo>
                  <a:lnTo>
                    <a:pt x="1986" y="442"/>
                  </a:lnTo>
                  <a:lnTo>
                    <a:pt x="1977" y="451"/>
                  </a:lnTo>
                  <a:lnTo>
                    <a:pt x="1960" y="459"/>
                  </a:lnTo>
                  <a:lnTo>
                    <a:pt x="1939" y="434"/>
                  </a:lnTo>
                  <a:lnTo>
                    <a:pt x="1939" y="421"/>
                  </a:lnTo>
                  <a:lnTo>
                    <a:pt x="1943" y="399"/>
                  </a:lnTo>
                  <a:lnTo>
                    <a:pt x="1947" y="382"/>
                  </a:lnTo>
                  <a:lnTo>
                    <a:pt x="1951" y="356"/>
                  </a:lnTo>
                  <a:lnTo>
                    <a:pt x="1943" y="335"/>
                  </a:lnTo>
                  <a:lnTo>
                    <a:pt x="1926" y="318"/>
                  </a:lnTo>
                  <a:lnTo>
                    <a:pt x="1909" y="296"/>
                  </a:lnTo>
                  <a:lnTo>
                    <a:pt x="1891" y="275"/>
                  </a:lnTo>
                  <a:lnTo>
                    <a:pt x="1896" y="245"/>
                  </a:lnTo>
                  <a:lnTo>
                    <a:pt x="1887" y="228"/>
                  </a:lnTo>
                  <a:lnTo>
                    <a:pt x="1866" y="211"/>
                  </a:lnTo>
                  <a:lnTo>
                    <a:pt x="1844" y="202"/>
                  </a:lnTo>
                  <a:lnTo>
                    <a:pt x="1831" y="202"/>
                  </a:lnTo>
                  <a:lnTo>
                    <a:pt x="1776" y="206"/>
                  </a:lnTo>
                  <a:lnTo>
                    <a:pt x="1750" y="206"/>
                  </a:lnTo>
                  <a:lnTo>
                    <a:pt x="1711" y="236"/>
                  </a:lnTo>
                  <a:lnTo>
                    <a:pt x="1698" y="245"/>
                  </a:lnTo>
                  <a:lnTo>
                    <a:pt x="1668" y="249"/>
                  </a:lnTo>
                  <a:lnTo>
                    <a:pt x="1647" y="249"/>
                  </a:lnTo>
                  <a:lnTo>
                    <a:pt x="1604" y="314"/>
                  </a:lnTo>
                  <a:lnTo>
                    <a:pt x="1591" y="318"/>
                  </a:lnTo>
                  <a:lnTo>
                    <a:pt x="1583" y="309"/>
                  </a:lnTo>
                  <a:lnTo>
                    <a:pt x="1570" y="292"/>
                  </a:lnTo>
                  <a:lnTo>
                    <a:pt x="1557" y="288"/>
                  </a:lnTo>
                  <a:lnTo>
                    <a:pt x="1544" y="288"/>
                  </a:lnTo>
                  <a:lnTo>
                    <a:pt x="1523" y="288"/>
                  </a:lnTo>
                  <a:lnTo>
                    <a:pt x="1510" y="296"/>
                  </a:lnTo>
                  <a:lnTo>
                    <a:pt x="1497" y="288"/>
                  </a:lnTo>
                  <a:lnTo>
                    <a:pt x="1484" y="275"/>
                  </a:lnTo>
                  <a:lnTo>
                    <a:pt x="1480" y="271"/>
                  </a:lnTo>
                  <a:lnTo>
                    <a:pt x="1471" y="262"/>
                  </a:lnTo>
                  <a:lnTo>
                    <a:pt x="1467" y="258"/>
                  </a:lnTo>
                  <a:lnTo>
                    <a:pt x="1463" y="258"/>
                  </a:lnTo>
                  <a:lnTo>
                    <a:pt x="1445" y="266"/>
                  </a:lnTo>
                  <a:lnTo>
                    <a:pt x="1415" y="284"/>
                  </a:lnTo>
                  <a:lnTo>
                    <a:pt x="1398" y="292"/>
                  </a:lnTo>
                  <a:lnTo>
                    <a:pt x="1377" y="296"/>
                  </a:lnTo>
                  <a:lnTo>
                    <a:pt x="1360" y="292"/>
                  </a:lnTo>
                  <a:lnTo>
                    <a:pt x="1338" y="279"/>
                  </a:lnTo>
                  <a:lnTo>
                    <a:pt x="1338" y="271"/>
                  </a:lnTo>
                  <a:lnTo>
                    <a:pt x="1330" y="262"/>
                  </a:lnTo>
                  <a:lnTo>
                    <a:pt x="1325" y="253"/>
                  </a:lnTo>
                  <a:lnTo>
                    <a:pt x="1312" y="249"/>
                  </a:lnTo>
                  <a:lnTo>
                    <a:pt x="1300" y="245"/>
                  </a:lnTo>
                  <a:lnTo>
                    <a:pt x="1282" y="249"/>
                  </a:lnTo>
                  <a:lnTo>
                    <a:pt x="1257" y="266"/>
                  </a:lnTo>
                  <a:lnTo>
                    <a:pt x="1248" y="262"/>
                  </a:lnTo>
                  <a:lnTo>
                    <a:pt x="1235" y="249"/>
                  </a:lnTo>
                  <a:lnTo>
                    <a:pt x="1235" y="206"/>
                  </a:lnTo>
                  <a:lnTo>
                    <a:pt x="1235" y="163"/>
                  </a:lnTo>
                  <a:lnTo>
                    <a:pt x="1227" y="151"/>
                  </a:lnTo>
                  <a:lnTo>
                    <a:pt x="1205" y="151"/>
                  </a:lnTo>
                  <a:lnTo>
                    <a:pt x="1201" y="185"/>
                  </a:lnTo>
                  <a:lnTo>
                    <a:pt x="1179" y="223"/>
                  </a:lnTo>
                  <a:lnTo>
                    <a:pt x="1171" y="211"/>
                  </a:lnTo>
                  <a:lnTo>
                    <a:pt x="1175" y="193"/>
                  </a:lnTo>
                  <a:lnTo>
                    <a:pt x="1175" y="172"/>
                  </a:lnTo>
                  <a:lnTo>
                    <a:pt x="1171" y="163"/>
                  </a:lnTo>
                  <a:lnTo>
                    <a:pt x="1162" y="168"/>
                  </a:lnTo>
                  <a:lnTo>
                    <a:pt x="1154" y="172"/>
                  </a:lnTo>
                  <a:lnTo>
                    <a:pt x="1145" y="181"/>
                  </a:lnTo>
                  <a:lnTo>
                    <a:pt x="1132" y="193"/>
                  </a:lnTo>
                  <a:lnTo>
                    <a:pt x="1132" y="219"/>
                  </a:lnTo>
                  <a:lnTo>
                    <a:pt x="1149" y="245"/>
                  </a:lnTo>
                  <a:lnTo>
                    <a:pt x="1179" y="253"/>
                  </a:lnTo>
                  <a:lnTo>
                    <a:pt x="1201" y="266"/>
                  </a:lnTo>
                  <a:lnTo>
                    <a:pt x="1197" y="284"/>
                  </a:lnTo>
                  <a:lnTo>
                    <a:pt x="1175" y="296"/>
                  </a:lnTo>
                  <a:lnTo>
                    <a:pt x="1154" y="296"/>
                  </a:lnTo>
                  <a:lnTo>
                    <a:pt x="1145" y="309"/>
                  </a:lnTo>
                  <a:lnTo>
                    <a:pt x="1141" y="318"/>
                  </a:lnTo>
                  <a:lnTo>
                    <a:pt x="1137" y="322"/>
                  </a:lnTo>
                  <a:lnTo>
                    <a:pt x="1132" y="335"/>
                  </a:lnTo>
                  <a:lnTo>
                    <a:pt x="1132" y="339"/>
                  </a:lnTo>
                  <a:lnTo>
                    <a:pt x="1119" y="344"/>
                  </a:lnTo>
                  <a:lnTo>
                    <a:pt x="1098" y="331"/>
                  </a:lnTo>
                  <a:lnTo>
                    <a:pt x="1077" y="309"/>
                  </a:lnTo>
                  <a:lnTo>
                    <a:pt x="1068" y="279"/>
                  </a:lnTo>
                  <a:lnTo>
                    <a:pt x="1055" y="245"/>
                  </a:lnTo>
                  <a:lnTo>
                    <a:pt x="1047" y="223"/>
                  </a:lnTo>
                  <a:lnTo>
                    <a:pt x="1021" y="202"/>
                  </a:lnTo>
                  <a:lnTo>
                    <a:pt x="1008" y="185"/>
                  </a:lnTo>
                  <a:lnTo>
                    <a:pt x="991" y="181"/>
                  </a:lnTo>
                  <a:lnTo>
                    <a:pt x="965" y="176"/>
                  </a:lnTo>
                  <a:lnTo>
                    <a:pt x="952" y="176"/>
                  </a:lnTo>
                  <a:lnTo>
                    <a:pt x="956" y="189"/>
                  </a:lnTo>
                  <a:lnTo>
                    <a:pt x="961" y="215"/>
                  </a:lnTo>
                  <a:lnTo>
                    <a:pt x="956" y="232"/>
                  </a:lnTo>
                  <a:lnTo>
                    <a:pt x="952" y="245"/>
                  </a:lnTo>
                  <a:lnTo>
                    <a:pt x="935" y="249"/>
                  </a:lnTo>
                  <a:lnTo>
                    <a:pt x="914" y="253"/>
                  </a:lnTo>
                  <a:lnTo>
                    <a:pt x="914" y="262"/>
                  </a:lnTo>
                  <a:lnTo>
                    <a:pt x="914" y="279"/>
                  </a:lnTo>
                  <a:lnTo>
                    <a:pt x="914" y="288"/>
                  </a:lnTo>
                  <a:lnTo>
                    <a:pt x="905" y="296"/>
                  </a:lnTo>
                  <a:lnTo>
                    <a:pt x="896" y="301"/>
                  </a:lnTo>
                  <a:lnTo>
                    <a:pt x="884" y="301"/>
                  </a:lnTo>
                  <a:lnTo>
                    <a:pt x="888" y="314"/>
                  </a:lnTo>
                  <a:lnTo>
                    <a:pt x="892" y="318"/>
                  </a:lnTo>
                  <a:lnTo>
                    <a:pt x="901" y="322"/>
                  </a:lnTo>
                  <a:lnTo>
                    <a:pt x="914" y="326"/>
                  </a:lnTo>
                  <a:lnTo>
                    <a:pt x="922" y="335"/>
                  </a:lnTo>
                  <a:lnTo>
                    <a:pt x="931" y="348"/>
                  </a:lnTo>
                  <a:lnTo>
                    <a:pt x="931" y="369"/>
                  </a:lnTo>
                  <a:lnTo>
                    <a:pt x="931" y="391"/>
                  </a:lnTo>
                  <a:lnTo>
                    <a:pt x="922" y="412"/>
                  </a:lnTo>
                  <a:lnTo>
                    <a:pt x="935" y="434"/>
                  </a:lnTo>
                  <a:lnTo>
                    <a:pt x="944" y="472"/>
                  </a:lnTo>
                  <a:lnTo>
                    <a:pt x="944" y="494"/>
                  </a:lnTo>
                  <a:lnTo>
                    <a:pt x="922" y="502"/>
                  </a:lnTo>
                  <a:lnTo>
                    <a:pt x="901" y="515"/>
                  </a:lnTo>
                  <a:lnTo>
                    <a:pt x="892" y="532"/>
                  </a:lnTo>
                  <a:lnTo>
                    <a:pt x="892" y="558"/>
                  </a:lnTo>
                  <a:lnTo>
                    <a:pt x="871" y="567"/>
                  </a:lnTo>
                  <a:lnTo>
                    <a:pt x="854" y="579"/>
                  </a:lnTo>
                  <a:lnTo>
                    <a:pt x="841" y="609"/>
                  </a:lnTo>
                  <a:lnTo>
                    <a:pt x="828" y="631"/>
                  </a:lnTo>
                  <a:lnTo>
                    <a:pt x="811" y="631"/>
                  </a:lnTo>
                  <a:lnTo>
                    <a:pt x="781" y="622"/>
                  </a:lnTo>
                  <a:lnTo>
                    <a:pt x="759" y="592"/>
                  </a:lnTo>
                  <a:lnTo>
                    <a:pt x="733" y="575"/>
                  </a:lnTo>
                  <a:lnTo>
                    <a:pt x="712" y="562"/>
                  </a:lnTo>
                  <a:lnTo>
                    <a:pt x="695" y="562"/>
                  </a:lnTo>
                  <a:lnTo>
                    <a:pt x="686" y="562"/>
                  </a:lnTo>
                  <a:lnTo>
                    <a:pt x="678" y="541"/>
                  </a:lnTo>
                  <a:lnTo>
                    <a:pt x="678" y="515"/>
                  </a:lnTo>
                  <a:lnTo>
                    <a:pt x="661" y="494"/>
                  </a:lnTo>
                  <a:lnTo>
                    <a:pt x="643" y="472"/>
                  </a:lnTo>
                  <a:lnTo>
                    <a:pt x="613" y="446"/>
                  </a:lnTo>
                  <a:lnTo>
                    <a:pt x="605" y="395"/>
                  </a:lnTo>
                  <a:lnTo>
                    <a:pt x="600" y="386"/>
                  </a:lnTo>
                  <a:lnTo>
                    <a:pt x="596" y="361"/>
                  </a:lnTo>
                  <a:lnTo>
                    <a:pt x="596" y="331"/>
                  </a:lnTo>
                  <a:lnTo>
                    <a:pt x="596" y="314"/>
                  </a:lnTo>
                  <a:lnTo>
                    <a:pt x="605" y="301"/>
                  </a:lnTo>
                  <a:lnTo>
                    <a:pt x="618" y="279"/>
                  </a:lnTo>
                  <a:lnTo>
                    <a:pt x="622" y="258"/>
                  </a:lnTo>
                  <a:lnTo>
                    <a:pt x="600" y="232"/>
                  </a:lnTo>
                  <a:lnTo>
                    <a:pt x="558" y="176"/>
                  </a:lnTo>
                  <a:lnTo>
                    <a:pt x="549" y="168"/>
                  </a:lnTo>
                  <a:lnTo>
                    <a:pt x="540" y="155"/>
                  </a:lnTo>
                  <a:lnTo>
                    <a:pt x="540" y="146"/>
                  </a:lnTo>
                  <a:lnTo>
                    <a:pt x="536" y="133"/>
                  </a:lnTo>
                  <a:lnTo>
                    <a:pt x="532" y="125"/>
                  </a:lnTo>
                  <a:lnTo>
                    <a:pt x="532" y="112"/>
                  </a:lnTo>
                  <a:lnTo>
                    <a:pt x="532" y="95"/>
                  </a:lnTo>
                  <a:lnTo>
                    <a:pt x="540" y="95"/>
                  </a:lnTo>
                  <a:lnTo>
                    <a:pt x="558" y="95"/>
                  </a:lnTo>
                  <a:lnTo>
                    <a:pt x="566" y="73"/>
                  </a:lnTo>
                  <a:lnTo>
                    <a:pt x="566" y="61"/>
                  </a:lnTo>
                  <a:lnTo>
                    <a:pt x="566" y="48"/>
                  </a:lnTo>
                  <a:lnTo>
                    <a:pt x="553" y="30"/>
                  </a:lnTo>
                  <a:lnTo>
                    <a:pt x="532" y="18"/>
                  </a:lnTo>
                  <a:lnTo>
                    <a:pt x="515" y="0"/>
                  </a:lnTo>
                  <a:lnTo>
                    <a:pt x="498" y="0"/>
                  </a:lnTo>
                  <a:lnTo>
                    <a:pt x="493" y="30"/>
                  </a:lnTo>
                  <a:lnTo>
                    <a:pt x="498" y="52"/>
                  </a:lnTo>
                  <a:lnTo>
                    <a:pt x="476" y="65"/>
                  </a:lnTo>
                  <a:lnTo>
                    <a:pt x="459" y="61"/>
                  </a:lnTo>
                  <a:lnTo>
                    <a:pt x="442" y="78"/>
                  </a:lnTo>
                  <a:lnTo>
                    <a:pt x="425" y="82"/>
                  </a:lnTo>
                  <a:lnTo>
                    <a:pt x="407" y="65"/>
                  </a:lnTo>
                  <a:lnTo>
                    <a:pt x="403" y="73"/>
                  </a:lnTo>
                  <a:lnTo>
                    <a:pt x="382" y="78"/>
                  </a:lnTo>
                  <a:lnTo>
                    <a:pt x="365" y="103"/>
                  </a:lnTo>
                  <a:lnTo>
                    <a:pt x="339" y="116"/>
                  </a:lnTo>
                  <a:lnTo>
                    <a:pt x="309" y="112"/>
                  </a:lnTo>
                  <a:lnTo>
                    <a:pt x="283" y="112"/>
                  </a:lnTo>
                  <a:lnTo>
                    <a:pt x="270" y="103"/>
                  </a:lnTo>
                  <a:lnTo>
                    <a:pt x="249" y="103"/>
                  </a:lnTo>
                  <a:lnTo>
                    <a:pt x="219" y="125"/>
                  </a:lnTo>
                  <a:lnTo>
                    <a:pt x="210" y="163"/>
                  </a:lnTo>
                  <a:lnTo>
                    <a:pt x="215" y="185"/>
                  </a:lnTo>
                  <a:lnTo>
                    <a:pt x="232" y="193"/>
                  </a:lnTo>
                  <a:lnTo>
                    <a:pt x="249" y="198"/>
                  </a:lnTo>
                  <a:lnTo>
                    <a:pt x="262" y="215"/>
                  </a:lnTo>
                  <a:lnTo>
                    <a:pt x="262" y="245"/>
                  </a:lnTo>
                  <a:lnTo>
                    <a:pt x="253" y="262"/>
                  </a:lnTo>
                  <a:lnTo>
                    <a:pt x="249" y="296"/>
                  </a:lnTo>
                  <a:lnTo>
                    <a:pt x="249" y="331"/>
                  </a:lnTo>
                  <a:lnTo>
                    <a:pt x="240" y="352"/>
                  </a:lnTo>
                  <a:lnTo>
                    <a:pt x="232" y="356"/>
                  </a:lnTo>
                  <a:lnTo>
                    <a:pt x="253" y="386"/>
                  </a:lnTo>
                  <a:lnTo>
                    <a:pt x="262" y="399"/>
                  </a:lnTo>
                  <a:lnTo>
                    <a:pt x="270" y="425"/>
                  </a:lnTo>
                  <a:lnTo>
                    <a:pt x="275" y="442"/>
                  </a:lnTo>
                  <a:lnTo>
                    <a:pt x="270" y="455"/>
                  </a:lnTo>
                  <a:lnTo>
                    <a:pt x="257" y="468"/>
                  </a:lnTo>
                  <a:lnTo>
                    <a:pt x="236" y="472"/>
                  </a:lnTo>
                  <a:lnTo>
                    <a:pt x="223" y="468"/>
                  </a:lnTo>
                  <a:lnTo>
                    <a:pt x="210" y="451"/>
                  </a:lnTo>
                  <a:lnTo>
                    <a:pt x="189" y="421"/>
                  </a:lnTo>
                  <a:lnTo>
                    <a:pt x="176" y="404"/>
                  </a:lnTo>
                  <a:lnTo>
                    <a:pt x="154" y="391"/>
                  </a:lnTo>
                  <a:lnTo>
                    <a:pt x="137" y="391"/>
                  </a:lnTo>
                  <a:lnTo>
                    <a:pt x="129" y="391"/>
                  </a:lnTo>
                  <a:lnTo>
                    <a:pt x="107" y="391"/>
                  </a:lnTo>
                  <a:lnTo>
                    <a:pt x="103" y="399"/>
                  </a:lnTo>
                  <a:lnTo>
                    <a:pt x="99" y="421"/>
                  </a:lnTo>
                  <a:lnTo>
                    <a:pt x="94" y="485"/>
                  </a:lnTo>
                  <a:lnTo>
                    <a:pt x="73" y="507"/>
                  </a:lnTo>
                  <a:lnTo>
                    <a:pt x="43" y="515"/>
                  </a:lnTo>
                  <a:lnTo>
                    <a:pt x="22" y="515"/>
                  </a:lnTo>
                  <a:lnTo>
                    <a:pt x="9" y="524"/>
                  </a:lnTo>
                  <a:lnTo>
                    <a:pt x="0" y="579"/>
                  </a:lnTo>
                  <a:lnTo>
                    <a:pt x="0" y="584"/>
                  </a:lnTo>
                  <a:lnTo>
                    <a:pt x="4" y="588"/>
                  </a:lnTo>
                  <a:lnTo>
                    <a:pt x="9" y="592"/>
                  </a:lnTo>
                  <a:lnTo>
                    <a:pt x="22" y="592"/>
                  </a:lnTo>
                  <a:lnTo>
                    <a:pt x="30" y="601"/>
                  </a:lnTo>
                  <a:lnTo>
                    <a:pt x="39" y="609"/>
                  </a:lnTo>
                  <a:lnTo>
                    <a:pt x="39" y="631"/>
                  </a:lnTo>
                  <a:lnTo>
                    <a:pt x="43" y="639"/>
                  </a:lnTo>
                  <a:lnTo>
                    <a:pt x="60" y="639"/>
                  </a:lnTo>
                  <a:lnTo>
                    <a:pt x="60" y="652"/>
                  </a:lnTo>
                  <a:lnTo>
                    <a:pt x="64" y="674"/>
                  </a:lnTo>
                  <a:lnTo>
                    <a:pt x="86" y="674"/>
                  </a:lnTo>
                  <a:lnTo>
                    <a:pt x="116" y="674"/>
                  </a:lnTo>
                  <a:lnTo>
                    <a:pt x="137" y="682"/>
                  </a:lnTo>
                  <a:lnTo>
                    <a:pt x="167" y="691"/>
                  </a:lnTo>
                  <a:lnTo>
                    <a:pt x="172" y="712"/>
                  </a:lnTo>
                  <a:lnTo>
                    <a:pt x="176" y="721"/>
                  </a:lnTo>
                  <a:lnTo>
                    <a:pt x="193" y="717"/>
                  </a:lnTo>
                  <a:lnTo>
                    <a:pt x="210" y="725"/>
                  </a:lnTo>
                  <a:lnTo>
                    <a:pt x="210" y="751"/>
                  </a:lnTo>
                  <a:lnTo>
                    <a:pt x="236" y="755"/>
                  </a:lnTo>
                  <a:lnTo>
                    <a:pt x="240" y="751"/>
                  </a:lnTo>
                  <a:lnTo>
                    <a:pt x="257" y="751"/>
                  </a:lnTo>
                  <a:lnTo>
                    <a:pt x="279" y="751"/>
                  </a:lnTo>
                  <a:lnTo>
                    <a:pt x="313" y="760"/>
                  </a:lnTo>
                  <a:lnTo>
                    <a:pt x="343" y="764"/>
                  </a:lnTo>
                  <a:lnTo>
                    <a:pt x="356" y="768"/>
                  </a:lnTo>
                  <a:lnTo>
                    <a:pt x="360" y="790"/>
                  </a:lnTo>
                  <a:lnTo>
                    <a:pt x="369" y="794"/>
                  </a:lnTo>
                  <a:lnTo>
                    <a:pt x="382" y="807"/>
                  </a:lnTo>
                  <a:lnTo>
                    <a:pt x="395" y="824"/>
                  </a:lnTo>
                  <a:lnTo>
                    <a:pt x="399" y="832"/>
                  </a:lnTo>
                  <a:lnTo>
                    <a:pt x="403" y="845"/>
                  </a:lnTo>
                  <a:lnTo>
                    <a:pt x="407" y="858"/>
                  </a:lnTo>
                  <a:lnTo>
                    <a:pt x="416" y="867"/>
                  </a:lnTo>
                  <a:lnTo>
                    <a:pt x="429" y="875"/>
                  </a:lnTo>
                  <a:lnTo>
                    <a:pt x="442" y="875"/>
                  </a:lnTo>
                  <a:lnTo>
                    <a:pt x="455" y="880"/>
                  </a:lnTo>
                  <a:lnTo>
                    <a:pt x="468" y="875"/>
                  </a:lnTo>
                  <a:lnTo>
                    <a:pt x="476" y="871"/>
                  </a:lnTo>
                  <a:lnTo>
                    <a:pt x="476" y="862"/>
                  </a:lnTo>
                  <a:lnTo>
                    <a:pt x="489" y="850"/>
                  </a:lnTo>
                  <a:lnTo>
                    <a:pt x="502" y="841"/>
                  </a:lnTo>
                  <a:lnTo>
                    <a:pt x="515" y="824"/>
                  </a:lnTo>
                  <a:lnTo>
                    <a:pt x="519" y="815"/>
                  </a:lnTo>
                  <a:lnTo>
                    <a:pt x="528" y="811"/>
                  </a:lnTo>
                  <a:lnTo>
                    <a:pt x="545" y="811"/>
                  </a:lnTo>
                  <a:lnTo>
                    <a:pt x="583" y="815"/>
                  </a:lnTo>
                  <a:lnTo>
                    <a:pt x="588" y="837"/>
                  </a:lnTo>
                  <a:lnTo>
                    <a:pt x="592" y="854"/>
                  </a:lnTo>
                  <a:lnTo>
                    <a:pt x="588" y="862"/>
                  </a:lnTo>
                  <a:lnTo>
                    <a:pt x="592" y="867"/>
                  </a:lnTo>
                  <a:lnTo>
                    <a:pt x="605" y="875"/>
                  </a:lnTo>
                  <a:lnTo>
                    <a:pt x="609" y="880"/>
                  </a:lnTo>
                  <a:lnTo>
                    <a:pt x="618" y="893"/>
                  </a:lnTo>
                  <a:lnTo>
                    <a:pt x="618" y="910"/>
                  </a:lnTo>
                  <a:lnTo>
                    <a:pt x="618" y="931"/>
                  </a:lnTo>
                  <a:lnTo>
                    <a:pt x="631" y="935"/>
                  </a:lnTo>
                  <a:lnTo>
                    <a:pt x="648" y="940"/>
                  </a:lnTo>
                  <a:lnTo>
                    <a:pt x="665" y="940"/>
                  </a:lnTo>
                  <a:lnTo>
                    <a:pt x="678" y="961"/>
                  </a:lnTo>
                  <a:lnTo>
                    <a:pt x="729" y="961"/>
                  </a:lnTo>
                  <a:lnTo>
                    <a:pt x="738" y="965"/>
                  </a:lnTo>
                  <a:lnTo>
                    <a:pt x="751" y="978"/>
                  </a:lnTo>
                  <a:lnTo>
                    <a:pt x="759" y="987"/>
                  </a:lnTo>
                  <a:lnTo>
                    <a:pt x="772" y="991"/>
                  </a:lnTo>
                  <a:lnTo>
                    <a:pt x="785" y="991"/>
                  </a:lnTo>
                  <a:lnTo>
                    <a:pt x="802" y="987"/>
                  </a:lnTo>
                  <a:lnTo>
                    <a:pt x="815" y="974"/>
                  </a:lnTo>
                  <a:lnTo>
                    <a:pt x="828" y="961"/>
                  </a:lnTo>
                  <a:lnTo>
                    <a:pt x="845" y="953"/>
                  </a:lnTo>
                  <a:lnTo>
                    <a:pt x="858" y="948"/>
                  </a:lnTo>
                  <a:lnTo>
                    <a:pt x="862" y="953"/>
                  </a:lnTo>
                  <a:lnTo>
                    <a:pt x="866" y="957"/>
                  </a:lnTo>
                  <a:lnTo>
                    <a:pt x="871" y="965"/>
                  </a:lnTo>
                  <a:lnTo>
                    <a:pt x="871" y="974"/>
                  </a:lnTo>
                  <a:lnTo>
                    <a:pt x="862" y="1013"/>
                  </a:lnTo>
                  <a:lnTo>
                    <a:pt x="858" y="1021"/>
                  </a:lnTo>
                  <a:lnTo>
                    <a:pt x="858" y="1025"/>
                  </a:lnTo>
                  <a:lnTo>
                    <a:pt x="858" y="1034"/>
                  </a:lnTo>
                  <a:lnTo>
                    <a:pt x="862" y="1043"/>
                  </a:lnTo>
                  <a:lnTo>
                    <a:pt x="875" y="1051"/>
                  </a:lnTo>
                  <a:lnTo>
                    <a:pt x="896" y="1055"/>
                  </a:lnTo>
                  <a:lnTo>
                    <a:pt x="926" y="1055"/>
                  </a:lnTo>
                  <a:lnTo>
                    <a:pt x="956" y="1047"/>
                  </a:lnTo>
                  <a:lnTo>
                    <a:pt x="978" y="1043"/>
                  </a:lnTo>
                  <a:lnTo>
                    <a:pt x="986" y="1043"/>
                  </a:lnTo>
                  <a:lnTo>
                    <a:pt x="991" y="1047"/>
                  </a:lnTo>
                  <a:lnTo>
                    <a:pt x="999" y="1034"/>
                  </a:lnTo>
                  <a:lnTo>
                    <a:pt x="1008" y="1025"/>
                  </a:lnTo>
                  <a:lnTo>
                    <a:pt x="1017" y="1021"/>
                  </a:lnTo>
                  <a:lnTo>
                    <a:pt x="1021" y="1017"/>
                  </a:lnTo>
                  <a:lnTo>
                    <a:pt x="1029" y="1021"/>
                  </a:lnTo>
                  <a:lnTo>
                    <a:pt x="1034" y="1030"/>
                  </a:lnTo>
                  <a:lnTo>
                    <a:pt x="1034" y="1047"/>
                  </a:lnTo>
                  <a:lnTo>
                    <a:pt x="1089" y="1107"/>
                  </a:lnTo>
                  <a:lnTo>
                    <a:pt x="1094" y="1111"/>
                  </a:lnTo>
                  <a:lnTo>
                    <a:pt x="1102" y="1120"/>
                  </a:lnTo>
                  <a:lnTo>
                    <a:pt x="1111" y="1120"/>
                  </a:lnTo>
                  <a:lnTo>
                    <a:pt x="1119" y="1120"/>
                  </a:lnTo>
                  <a:lnTo>
                    <a:pt x="1124" y="1111"/>
                  </a:lnTo>
                  <a:lnTo>
                    <a:pt x="1128" y="1085"/>
                  </a:lnTo>
                  <a:lnTo>
                    <a:pt x="1132" y="1064"/>
                  </a:lnTo>
                  <a:lnTo>
                    <a:pt x="1137" y="1060"/>
                  </a:lnTo>
                  <a:lnTo>
                    <a:pt x="1141" y="1055"/>
                  </a:lnTo>
                  <a:lnTo>
                    <a:pt x="1149" y="1060"/>
                  </a:lnTo>
                  <a:lnTo>
                    <a:pt x="1154" y="1068"/>
                  </a:lnTo>
                  <a:lnTo>
                    <a:pt x="1154" y="1098"/>
                  </a:lnTo>
                  <a:lnTo>
                    <a:pt x="1179" y="1111"/>
                  </a:lnTo>
                  <a:lnTo>
                    <a:pt x="1205" y="1116"/>
                  </a:lnTo>
                  <a:lnTo>
                    <a:pt x="1222" y="1116"/>
                  </a:lnTo>
                  <a:lnTo>
                    <a:pt x="1235" y="1116"/>
                  </a:lnTo>
                  <a:lnTo>
                    <a:pt x="1235" y="1055"/>
                  </a:lnTo>
                  <a:lnTo>
                    <a:pt x="1244" y="1051"/>
                  </a:lnTo>
                  <a:lnTo>
                    <a:pt x="1252" y="1051"/>
                  </a:lnTo>
                  <a:lnTo>
                    <a:pt x="1265" y="1060"/>
                  </a:lnTo>
                  <a:lnTo>
                    <a:pt x="1270" y="1055"/>
                  </a:lnTo>
                  <a:lnTo>
                    <a:pt x="1278" y="1051"/>
                  </a:lnTo>
                  <a:lnTo>
                    <a:pt x="1287" y="1051"/>
                  </a:lnTo>
                  <a:lnTo>
                    <a:pt x="1300" y="1051"/>
                  </a:lnTo>
                  <a:lnTo>
                    <a:pt x="1312" y="1060"/>
                  </a:lnTo>
                  <a:lnTo>
                    <a:pt x="1330" y="1077"/>
                  </a:lnTo>
                  <a:lnTo>
                    <a:pt x="1372" y="1073"/>
                  </a:lnTo>
                  <a:lnTo>
                    <a:pt x="1381" y="1081"/>
                  </a:lnTo>
                  <a:lnTo>
                    <a:pt x="1398" y="1094"/>
                  </a:lnTo>
                  <a:lnTo>
                    <a:pt x="1411" y="1098"/>
                  </a:lnTo>
                  <a:lnTo>
                    <a:pt x="1424" y="1103"/>
                  </a:lnTo>
                  <a:lnTo>
                    <a:pt x="1437" y="1103"/>
                  </a:lnTo>
                  <a:lnTo>
                    <a:pt x="1450" y="1094"/>
                  </a:lnTo>
                  <a:lnTo>
                    <a:pt x="1484" y="1085"/>
                  </a:lnTo>
                  <a:lnTo>
                    <a:pt x="1518" y="1064"/>
                  </a:lnTo>
                  <a:lnTo>
                    <a:pt x="1531" y="1073"/>
                  </a:lnTo>
                  <a:lnTo>
                    <a:pt x="1544" y="1077"/>
                  </a:lnTo>
                  <a:lnTo>
                    <a:pt x="1553" y="1073"/>
                  </a:lnTo>
                  <a:lnTo>
                    <a:pt x="1553" y="1047"/>
                  </a:lnTo>
                  <a:lnTo>
                    <a:pt x="1565" y="1030"/>
                  </a:lnTo>
                  <a:lnTo>
                    <a:pt x="1578" y="1025"/>
                  </a:lnTo>
                  <a:lnTo>
                    <a:pt x="1600" y="1034"/>
                  </a:lnTo>
                  <a:lnTo>
                    <a:pt x="1621" y="1030"/>
                  </a:lnTo>
                  <a:lnTo>
                    <a:pt x="1643" y="1017"/>
                  </a:lnTo>
                  <a:lnTo>
                    <a:pt x="1656" y="1013"/>
                  </a:lnTo>
                  <a:lnTo>
                    <a:pt x="1668" y="1013"/>
                  </a:lnTo>
                  <a:lnTo>
                    <a:pt x="1690" y="995"/>
                  </a:lnTo>
                  <a:lnTo>
                    <a:pt x="1716" y="965"/>
                  </a:lnTo>
                  <a:lnTo>
                    <a:pt x="1733" y="940"/>
                  </a:lnTo>
                  <a:lnTo>
                    <a:pt x="1746" y="923"/>
                  </a:lnTo>
                  <a:lnTo>
                    <a:pt x="1771" y="923"/>
                  </a:lnTo>
                  <a:lnTo>
                    <a:pt x="1789" y="927"/>
                  </a:lnTo>
                  <a:lnTo>
                    <a:pt x="1801" y="944"/>
                  </a:lnTo>
                  <a:lnTo>
                    <a:pt x="1814" y="965"/>
                  </a:lnTo>
                  <a:lnTo>
                    <a:pt x="1823" y="983"/>
                  </a:lnTo>
                  <a:lnTo>
                    <a:pt x="1823" y="1064"/>
                  </a:lnTo>
                  <a:lnTo>
                    <a:pt x="1823" y="1081"/>
                  </a:lnTo>
                  <a:lnTo>
                    <a:pt x="1823" y="1094"/>
                  </a:lnTo>
                  <a:lnTo>
                    <a:pt x="1823" y="1107"/>
                  </a:lnTo>
                  <a:lnTo>
                    <a:pt x="1887" y="1150"/>
                  </a:lnTo>
                  <a:lnTo>
                    <a:pt x="1896" y="1154"/>
                  </a:lnTo>
                  <a:lnTo>
                    <a:pt x="1904" y="1154"/>
                  </a:lnTo>
                  <a:lnTo>
                    <a:pt x="1913" y="1154"/>
                  </a:lnTo>
                  <a:lnTo>
                    <a:pt x="1921" y="1146"/>
                  </a:lnTo>
                  <a:lnTo>
                    <a:pt x="1926" y="1137"/>
                  </a:lnTo>
                  <a:lnTo>
                    <a:pt x="1921" y="1116"/>
                  </a:lnTo>
                  <a:lnTo>
                    <a:pt x="1913" y="1085"/>
                  </a:lnTo>
                  <a:lnTo>
                    <a:pt x="1909" y="1025"/>
                  </a:lnTo>
                  <a:lnTo>
                    <a:pt x="1909" y="987"/>
                  </a:lnTo>
                  <a:lnTo>
                    <a:pt x="1913" y="970"/>
                  </a:lnTo>
                  <a:lnTo>
                    <a:pt x="1921" y="961"/>
                  </a:lnTo>
                  <a:lnTo>
                    <a:pt x="1930" y="953"/>
                  </a:lnTo>
                  <a:lnTo>
                    <a:pt x="1934" y="940"/>
                  </a:lnTo>
                  <a:lnTo>
                    <a:pt x="1943" y="905"/>
                  </a:lnTo>
                  <a:lnTo>
                    <a:pt x="1951" y="858"/>
                  </a:lnTo>
                  <a:lnTo>
                    <a:pt x="1982" y="832"/>
                  </a:lnTo>
                  <a:lnTo>
                    <a:pt x="1994" y="832"/>
                  </a:lnTo>
                  <a:lnTo>
                    <a:pt x="2012" y="820"/>
                  </a:lnTo>
                  <a:lnTo>
                    <a:pt x="2016" y="807"/>
                  </a:lnTo>
                  <a:lnTo>
                    <a:pt x="2020" y="794"/>
                  </a:lnTo>
                  <a:lnTo>
                    <a:pt x="2033" y="794"/>
                  </a:lnTo>
                  <a:lnTo>
                    <a:pt x="2046" y="794"/>
                  </a:lnTo>
                  <a:lnTo>
                    <a:pt x="2067" y="807"/>
                  </a:lnTo>
                  <a:lnTo>
                    <a:pt x="2084" y="811"/>
                  </a:lnTo>
                  <a:lnTo>
                    <a:pt x="2102" y="807"/>
                  </a:lnTo>
                  <a:lnTo>
                    <a:pt x="2110" y="785"/>
                  </a:lnTo>
                  <a:lnTo>
                    <a:pt x="2127" y="785"/>
                  </a:lnTo>
                  <a:lnTo>
                    <a:pt x="2132" y="785"/>
                  </a:lnTo>
                  <a:lnTo>
                    <a:pt x="2127" y="742"/>
                  </a:lnTo>
                  <a:lnTo>
                    <a:pt x="2106" y="72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21"/>
            <p:cNvSpPr/>
            <p:nvPr/>
          </p:nvSpPr>
          <p:spPr bwMode="auto">
            <a:xfrm>
              <a:off x="10798" y="7707"/>
              <a:ext cx="138" cy="138"/>
            </a:xfrm>
            <a:custGeom>
              <a:avLst/>
              <a:gdLst>
                <a:gd name="T0" fmla="*/ 64 w 64"/>
                <a:gd name="T1" fmla="*/ 34 h 64"/>
                <a:gd name="T2" fmla="*/ 64 w 64"/>
                <a:gd name="T3" fmla="*/ 34 h 64"/>
                <a:gd name="T4" fmla="*/ 64 w 64"/>
                <a:gd name="T5" fmla="*/ 43 h 64"/>
                <a:gd name="T6" fmla="*/ 56 w 64"/>
                <a:gd name="T7" fmla="*/ 56 h 64"/>
                <a:gd name="T8" fmla="*/ 47 w 64"/>
                <a:gd name="T9" fmla="*/ 64 h 64"/>
                <a:gd name="T10" fmla="*/ 34 w 64"/>
                <a:gd name="T11" fmla="*/ 64 h 64"/>
                <a:gd name="T12" fmla="*/ 34 w 64"/>
                <a:gd name="T13" fmla="*/ 64 h 64"/>
                <a:gd name="T14" fmla="*/ 22 w 64"/>
                <a:gd name="T15" fmla="*/ 64 h 64"/>
                <a:gd name="T16" fmla="*/ 9 w 64"/>
                <a:gd name="T17" fmla="*/ 56 h 64"/>
                <a:gd name="T18" fmla="*/ 4 w 64"/>
                <a:gd name="T19" fmla="*/ 47 h 64"/>
                <a:gd name="T20" fmla="*/ 0 w 64"/>
                <a:gd name="T21" fmla="*/ 34 h 64"/>
                <a:gd name="T22" fmla="*/ 0 w 64"/>
                <a:gd name="T23" fmla="*/ 34 h 64"/>
                <a:gd name="T24" fmla="*/ 4 w 64"/>
                <a:gd name="T25" fmla="*/ 21 h 64"/>
                <a:gd name="T26" fmla="*/ 9 w 64"/>
                <a:gd name="T27" fmla="*/ 13 h 64"/>
                <a:gd name="T28" fmla="*/ 17 w 64"/>
                <a:gd name="T29" fmla="*/ 4 h 64"/>
                <a:gd name="T30" fmla="*/ 30 w 64"/>
                <a:gd name="T31" fmla="*/ 0 h 64"/>
                <a:gd name="T32" fmla="*/ 30 w 64"/>
                <a:gd name="T33" fmla="*/ 0 h 64"/>
                <a:gd name="T34" fmla="*/ 43 w 64"/>
                <a:gd name="T35" fmla="*/ 4 h 64"/>
                <a:gd name="T36" fmla="*/ 56 w 64"/>
                <a:gd name="T37" fmla="*/ 8 h 64"/>
                <a:gd name="T38" fmla="*/ 60 w 64"/>
                <a:gd name="T39" fmla="*/ 21 h 64"/>
                <a:gd name="T40" fmla="*/ 64 w 64"/>
                <a:gd name="T41" fmla="*/ 34 h 64"/>
                <a:gd name="T42" fmla="*/ 64 w 64"/>
                <a:gd name="T43" fmla="*/ 34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64">
                  <a:moveTo>
                    <a:pt x="64" y="34"/>
                  </a:moveTo>
                  <a:lnTo>
                    <a:pt x="64" y="34"/>
                  </a:lnTo>
                  <a:lnTo>
                    <a:pt x="64" y="43"/>
                  </a:lnTo>
                  <a:lnTo>
                    <a:pt x="56" y="56"/>
                  </a:lnTo>
                  <a:lnTo>
                    <a:pt x="47" y="64"/>
                  </a:lnTo>
                  <a:lnTo>
                    <a:pt x="34" y="64"/>
                  </a:lnTo>
                  <a:lnTo>
                    <a:pt x="22" y="64"/>
                  </a:lnTo>
                  <a:lnTo>
                    <a:pt x="9" y="56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43" y="4"/>
                  </a:lnTo>
                  <a:lnTo>
                    <a:pt x="56" y="8"/>
                  </a:lnTo>
                  <a:lnTo>
                    <a:pt x="60" y="21"/>
                  </a:lnTo>
                  <a:lnTo>
                    <a:pt x="64" y="34"/>
                  </a:lnTo>
                  <a:close/>
                </a:path>
              </a:pathLst>
            </a:custGeom>
            <a:noFill/>
            <a:ln w="269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22"/>
            <p:cNvSpPr/>
            <p:nvPr/>
          </p:nvSpPr>
          <p:spPr bwMode="auto">
            <a:xfrm>
              <a:off x="10834" y="7752"/>
              <a:ext cx="65" cy="56"/>
            </a:xfrm>
            <a:custGeom>
              <a:avLst/>
              <a:gdLst>
                <a:gd name="T0" fmla="*/ 30 w 30"/>
                <a:gd name="T1" fmla="*/ 13 h 26"/>
                <a:gd name="T2" fmla="*/ 30 w 30"/>
                <a:gd name="T3" fmla="*/ 13 h 26"/>
                <a:gd name="T4" fmla="*/ 26 w 30"/>
                <a:gd name="T5" fmla="*/ 22 h 26"/>
                <a:gd name="T6" fmla="*/ 17 w 30"/>
                <a:gd name="T7" fmla="*/ 26 h 26"/>
                <a:gd name="T8" fmla="*/ 17 w 30"/>
                <a:gd name="T9" fmla="*/ 26 h 26"/>
                <a:gd name="T10" fmla="*/ 5 w 30"/>
                <a:gd name="T11" fmla="*/ 22 h 26"/>
                <a:gd name="T12" fmla="*/ 0 w 30"/>
                <a:gd name="T13" fmla="*/ 13 h 26"/>
                <a:gd name="T14" fmla="*/ 0 w 30"/>
                <a:gd name="T15" fmla="*/ 13 h 26"/>
                <a:gd name="T16" fmla="*/ 5 w 30"/>
                <a:gd name="T17" fmla="*/ 5 h 26"/>
                <a:gd name="T18" fmla="*/ 13 w 30"/>
                <a:gd name="T19" fmla="*/ 0 h 26"/>
                <a:gd name="T20" fmla="*/ 13 w 30"/>
                <a:gd name="T21" fmla="*/ 0 h 26"/>
                <a:gd name="T22" fmla="*/ 26 w 30"/>
                <a:gd name="T23" fmla="*/ 0 h 26"/>
                <a:gd name="T24" fmla="*/ 30 w 30"/>
                <a:gd name="T25" fmla="*/ 13 h 26"/>
                <a:gd name="T26" fmla="*/ 30 w 30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6">
                  <a:moveTo>
                    <a:pt x="30" y="13"/>
                  </a:moveTo>
                  <a:lnTo>
                    <a:pt x="30" y="13"/>
                  </a:lnTo>
                  <a:lnTo>
                    <a:pt x="26" y="22"/>
                  </a:lnTo>
                  <a:lnTo>
                    <a:pt x="17" y="26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30" y="13"/>
                  </a:lnTo>
                  <a:close/>
                </a:path>
              </a:pathLst>
            </a:custGeom>
            <a:noFill/>
            <a:ln w="26988">
              <a:noFill/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文本框 46"/>
            <p:cNvSpPr txBox="1"/>
            <p:nvPr/>
          </p:nvSpPr>
          <p:spPr>
            <a:xfrm>
              <a:off x="8604" y="5501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那曲地区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文本框 47"/>
            <p:cNvSpPr txBox="1"/>
            <p:nvPr/>
          </p:nvSpPr>
          <p:spPr>
            <a:xfrm>
              <a:off x="12711" y="5758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昌都地区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文本框 56"/>
            <p:cNvSpPr txBox="1"/>
            <p:nvPr/>
          </p:nvSpPr>
          <p:spPr>
            <a:xfrm>
              <a:off x="10334" y="7322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拉萨市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文本框 57"/>
            <p:cNvSpPr txBox="1"/>
            <p:nvPr/>
          </p:nvSpPr>
          <p:spPr>
            <a:xfrm>
              <a:off x="12340" y="7227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林芝地区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文本框 59"/>
            <p:cNvSpPr txBox="1"/>
            <p:nvPr/>
          </p:nvSpPr>
          <p:spPr>
            <a:xfrm>
              <a:off x="10844" y="8293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山南地区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文本框 60"/>
            <p:cNvSpPr txBox="1"/>
            <p:nvPr/>
          </p:nvSpPr>
          <p:spPr>
            <a:xfrm>
              <a:off x="7852" y="8673"/>
              <a:ext cx="1849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日喀则地区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文本框 61"/>
            <p:cNvSpPr txBox="1"/>
            <p:nvPr/>
          </p:nvSpPr>
          <p:spPr>
            <a:xfrm>
              <a:off x="4893" y="6521"/>
              <a:ext cx="1272" cy="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阿里地区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" name="矩形 18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西藏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232660" y="1553845"/>
            <a:ext cx="6945630" cy="5709285"/>
            <a:chOff x="3516" y="2447"/>
            <a:chExt cx="10938" cy="8991"/>
          </a:xfrm>
        </p:grpSpPr>
        <p:sp>
          <p:nvSpPr>
            <p:cNvPr id="3" name="江西"/>
            <p:cNvSpPr/>
            <p:nvPr/>
          </p:nvSpPr>
          <p:spPr bwMode="auto">
            <a:xfrm>
              <a:off x="11098" y="8435"/>
              <a:ext cx="1057" cy="1409"/>
            </a:xfrm>
            <a:custGeom>
              <a:avLst/>
              <a:gdLst>
                <a:gd name="T0" fmla="*/ 1131 w 1831"/>
                <a:gd name="T1" fmla="*/ 123 h 2473"/>
                <a:gd name="T2" fmla="*/ 1175 w 1831"/>
                <a:gd name="T3" fmla="*/ 214 h 2473"/>
                <a:gd name="T4" fmla="*/ 1267 w 1831"/>
                <a:gd name="T5" fmla="*/ 107 h 2473"/>
                <a:gd name="T6" fmla="*/ 1330 w 1831"/>
                <a:gd name="T7" fmla="*/ 82 h 2473"/>
                <a:gd name="T8" fmla="*/ 1477 w 1831"/>
                <a:gd name="T9" fmla="*/ 183 h 2473"/>
                <a:gd name="T10" fmla="*/ 1597 w 1831"/>
                <a:gd name="T11" fmla="*/ 186 h 2473"/>
                <a:gd name="T12" fmla="*/ 1697 w 1831"/>
                <a:gd name="T13" fmla="*/ 261 h 2473"/>
                <a:gd name="T14" fmla="*/ 1637 w 1831"/>
                <a:gd name="T15" fmla="*/ 341 h 2473"/>
                <a:gd name="T16" fmla="*/ 1714 w 1831"/>
                <a:gd name="T17" fmla="*/ 445 h 2473"/>
                <a:gd name="T18" fmla="*/ 1786 w 1831"/>
                <a:gd name="T19" fmla="*/ 527 h 2473"/>
                <a:gd name="T20" fmla="*/ 1828 w 1831"/>
                <a:gd name="T21" fmla="*/ 689 h 2473"/>
                <a:gd name="T22" fmla="*/ 1799 w 1831"/>
                <a:gd name="T23" fmla="*/ 789 h 2473"/>
                <a:gd name="T24" fmla="*/ 1703 w 1831"/>
                <a:gd name="T25" fmla="*/ 874 h 2473"/>
                <a:gd name="T26" fmla="*/ 1591 w 1831"/>
                <a:gd name="T27" fmla="*/ 940 h 2473"/>
                <a:gd name="T28" fmla="*/ 1483 w 1831"/>
                <a:gd name="T29" fmla="*/ 899 h 2473"/>
                <a:gd name="T30" fmla="*/ 1354 w 1831"/>
                <a:gd name="T31" fmla="*/ 1025 h 2473"/>
                <a:gd name="T32" fmla="*/ 1310 w 1831"/>
                <a:gd name="T33" fmla="*/ 1081 h 2473"/>
                <a:gd name="T34" fmla="*/ 1370 w 1831"/>
                <a:gd name="T35" fmla="*/ 1202 h 2473"/>
                <a:gd name="T36" fmla="*/ 1231 w 1831"/>
                <a:gd name="T37" fmla="*/ 1332 h 2473"/>
                <a:gd name="T38" fmla="*/ 1144 w 1831"/>
                <a:gd name="T39" fmla="*/ 1483 h 2473"/>
                <a:gd name="T40" fmla="*/ 1174 w 1831"/>
                <a:gd name="T41" fmla="*/ 1604 h 2473"/>
                <a:gd name="T42" fmla="*/ 1111 w 1831"/>
                <a:gd name="T43" fmla="*/ 1693 h 2473"/>
                <a:gd name="T44" fmla="*/ 1074 w 1831"/>
                <a:gd name="T45" fmla="*/ 1811 h 2473"/>
                <a:gd name="T46" fmla="*/ 1012 w 1831"/>
                <a:gd name="T47" fmla="*/ 1899 h 2473"/>
                <a:gd name="T48" fmla="*/ 978 w 1831"/>
                <a:gd name="T49" fmla="*/ 2081 h 2473"/>
                <a:gd name="T50" fmla="*/ 948 w 1831"/>
                <a:gd name="T51" fmla="*/ 2209 h 2473"/>
                <a:gd name="T52" fmla="*/ 924 w 1831"/>
                <a:gd name="T53" fmla="*/ 2272 h 2473"/>
                <a:gd name="T54" fmla="*/ 926 w 1831"/>
                <a:gd name="T55" fmla="*/ 2401 h 2473"/>
                <a:gd name="T56" fmla="*/ 817 w 1831"/>
                <a:gd name="T57" fmla="*/ 2366 h 2473"/>
                <a:gd name="T58" fmla="*/ 678 w 1831"/>
                <a:gd name="T59" fmla="*/ 2378 h 2473"/>
                <a:gd name="T60" fmla="*/ 557 w 1831"/>
                <a:gd name="T61" fmla="*/ 2430 h 2473"/>
                <a:gd name="T62" fmla="*/ 464 w 1831"/>
                <a:gd name="T63" fmla="*/ 2441 h 2473"/>
                <a:gd name="T64" fmla="*/ 340 w 1831"/>
                <a:gd name="T65" fmla="*/ 2433 h 2473"/>
                <a:gd name="T66" fmla="*/ 346 w 1831"/>
                <a:gd name="T67" fmla="*/ 2365 h 2473"/>
                <a:gd name="T68" fmla="*/ 485 w 1831"/>
                <a:gd name="T69" fmla="*/ 2195 h 2473"/>
                <a:gd name="T70" fmla="*/ 489 w 1831"/>
                <a:gd name="T71" fmla="*/ 2120 h 2473"/>
                <a:gd name="T72" fmla="*/ 342 w 1831"/>
                <a:gd name="T73" fmla="*/ 2122 h 2473"/>
                <a:gd name="T74" fmla="*/ 217 w 1831"/>
                <a:gd name="T75" fmla="*/ 2094 h 2473"/>
                <a:gd name="T76" fmla="*/ 170 w 1831"/>
                <a:gd name="T77" fmla="*/ 1966 h 2473"/>
                <a:gd name="T78" fmla="*/ 256 w 1831"/>
                <a:gd name="T79" fmla="*/ 1772 h 2473"/>
                <a:gd name="T80" fmla="*/ 180 w 1831"/>
                <a:gd name="T81" fmla="*/ 1733 h 2473"/>
                <a:gd name="T82" fmla="*/ 220 w 1831"/>
                <a:gd name="T83" fmla="*/ 1589 h 2473"/>
                <a:gd name="T84" fmla="*/ 123 w 1831"/>
                <a:gd name="T85" fmla="*/ 1470 h 2473"/>
                <a:gd name="T86" fmla="*/ 108 w 1831"/>
                <a:gd name="T87" fmla="*/ 1296 h 2473"/>
                <a:gd name="T88" fmla="*/ 35 w 1831"/>
                <a:gd name="T89" fmla="*/ 1249 h 2473"/>
                <a:gd name="T90" fmla="*/ 8 w 1831"/>
                <a:gd name="T91" fmla="*/ 1201 h 2473"/>
                <a:gd name="T92" fmla="*/ 23 w 1831"/>
                <a:gd name="T93" fmla="*/ 1103 h 2473"/>
                <a:gd name="T94" fmla="*/ 145 w 1831"/>
                <a:gd name="T95" fmla="*/ 949 h 2473"/>
                <a:gd name="T96" fmla="*/ 189 w 1831"/>
                <a:gd name="T97" fmla="*/ 871 h 2473"/>
                <a:gd name="T98" fmla="*/ 218 w 1831"/>
                <a:gd name="T99" fmla="*/ 758 h 2473"/>
                <a:gd name="T100" fmla="*/ 193 w 1831"/>
                <a:gd name="T101" fmla="*/ 671 h 2473"/>
                <a:gd name="T102" fmla="*/ 139 w 1831"/>
                <a:gd name="T103" fmla="*/ 551 h 2473"/>
                <a:gd name="T104" fmla="*/ 189 w 1831"/>
                <a:gd name="T105" fmla="*/ 429 h 2473"/>
                <a:gd name="T106" fmla="*/ 313 w 1831"/>
                <a:gd name="T107" fmla="*/ 376 h 2473"/>
                <a:gd name="T108" fmla="*/ 473 w 1831"/>
                <a:gd name="T109" fmla="*/ 318 h 2473"/>
                <a:gd name="T110" fmla="*/ 486 w 1831"/>
                <a:gd name="T111" fmla="*/ 284 h 2473"/>
                <a:gd name="T112" fmla="*/ 556 w 1831"/>
                <a:gd name="T113" fmla="*/ 260 h 2473"/>
                <a:gd name="T114" fmla="*/ 611 w 1831"/>
                <a:gd name="T115" fmla="*/ 219 h 2473"/>
                <a:gd name="T116" fmla="*/ 759 w 1831"/>
                <a:gd name="T117" fmla="*/ 124 h 2473"/>
                <a:gd name="T118" fmla="*/ 914 w 1831"/>
                <a:gd name="T119" fmla="*/ 123 h 2473"/>
                <a:gd name="T120" fmla="*/ 1065 w 1831"/>
                <a:gd name="T121" fmla="*/ 39 h 2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1" h="2473">
                  <a:moveTo>
                    <a:pt x="1143" y="19"/>
                  </a:moveTo>
                  <a:lnTo>
                    <a:pt x="1149" y="27"/>
                  </a:lnTo>
                  <a:lnTo>
                    <a:pt x="1157" y="34"/>
                  </a:lnTo>
                  <a:lnTo>
                    <a:pt x="1162" y="36"/>
                  </a:lnTo>
                  <a:lnTo>
                    <a:pt x="1168" y="39"/>
                  </a:lnTo>
                  <a:lnTo>
                    <a:pt x="1174" y="39"/>
                  </a:lnTo>
                  <a:lnTo>
                    <a:pt x="1179" y="39"/>
                  </a:lnTo>
                  <a:lnTo>
                    <a:pt x="1182" y="40"/>
                  </a:lnTo>
                  <a:lnTo>
                    <a:pt x="1186" y="41"/>
                  </a:lnTo>
                  <a:lnTo>
                    <a:pt x="1188" y="44"/>
                  </a:lnTo>
                  <a:lnTo>
                    <a:pt x="1190" y="47"/>
                  </a:lnTo>
                  <a:lnTo>
                    <a:pt x="1191" y="57"/>
                  </a:lnTo>
                  <a:lnTo>
                    <a:pt x="1190" y="66"/>
                  </a:lnTo>
                  <a:lnTo>
                    <a:pt x="1186" y="76"/>
                  </a:lnTo>
                  <a:lnTo>
                    <a:pt x="1181" y="84"/>
                  </a:lnTo>
                  <a:lnTo>
                    <a:pt x="1174" y="92"/>
                  </a:lnTo>
                  <a:lnTo>
                    <a:pt x="1167" y="101"/>
                  </a:lnTo>
                  <a:lnTo>
                    <a:pt x="1159" y="108"/>
                  </a:lnTo>
                  <a:lnTo>
                    <a:pt x="1150" y="114"/>
                  </a:lnTo>
                  <a:lnTo>
                    <a:pt x="1141" y="118"/>
                  </a:lnTo>
                  <a:lnTo>
                    <a:pt x="1131" y="123"/>
                  </a:lnTo>
                  <a:lnTo>
                    <a:pt x="1128" y="127"/>
                  </a:lnTo>
                  <a:lnTo>
                    <a:pt x="1123" y="130"/>
                  </a:lnTo>
                  <a:lnTo>
                    <a:pt x="1121" y="135"/>
                  </a:lnTo>
                  <a:lnTo>
                    <a:pt x="1117" y="140"/>
                  </a:lnTo>
                  <a:lnTo>
                    <a:pt x="1113" y="152"/>
                  </a:lnTo>
                  <a:lnTo>
                    <a:pt x="1109" y="165"/>
                  </a:lnTo>
                  <a:lnTo>
                    <a:pt x="1105" y="177"/>
                  </a:lnTo>
                  <a:lnTo>
                    <a:pt x="1103" y="185"/>
                  </a:lnTo>
                  <a:lnTo>
                    <a:pt x="1103" y="187"/>
                  </a:lnTo>
                  <a:lnTo>
                    <a:pt x="1103" y="190"/>
                  </a:lnTo>
                  <a:lnTo>
                    <a:pt x="1104" y="193"/>
                  </a:lnTo>
                  <a:lnTo>
                    <a:pt x="1105" y="196"/>
                  </a:lnTo>
                  <a:lnTo>
                    <a:pt x="1111" y="202"/>
                  </a:lnTo>
                  <a:lnTo>
                    <a:pt x="1119" y="208"/>
                  </a:lnTo>
                  <a:lnTo>
                    <a:pt x="1124" y="211"/>
                  </a:lnTo>
                  <a:lnTo>
                    <a:pt x="1130" y="212"/>
                  </a:lnTo>
                  <a:lnTo>
                    <a:pt x="1137" y="214"/>
                  </a:lnTo>
                  <a:lnTo>
                    <a:pt x="1144" y="215"/>
                  </a:lnTo>
                  <a:lnTo>
                    <a:pt x="1157" y="216"/>
                  </a:lnTo>
                  <a:lnTo>
                    <a:pt x="1168" y="215"/>
                  </a:lnTo>
                  <a:lnTo>
                    <a:pt x="1175" y="214"/>
                  </a:lnTo>
                  <a:lnTo>
                    <a:pt x="1185" y="210"/>
                  </a:lnTo>
                  <a:lnTo>
                    <a:pt x="1192" y="205"/>
                  </a:lnTo>
                  <a:lnTo>
                    <a:pt x="1200" y="197"/>
                  </a:lnTo>
                  <a:lnTo>
                    <a:pt x="1209" y="186"/>
                  </a:lnTo>
                  <a:lnTo>
                    <a:pt x="1220" y="175"/>
                  </a:lnTo>
                  <a:lnTo>
                    <a:pt x="1226" y="170"/>
                  </a:lnTo>
                  <a:lnTo>
                    <a:pt x="1234" y="166"/>
                  </a:lnTo>
                  <a:lnTo>
                    <a:pt x="1239" y="162"/>
                  </a:lnTo>
                  <a:lnTo>
                    <a:pt x="1245" y="160"/>
                  </a:lnTo>
                  <a:lnTo>
                    <a:pt x="1255" y="158"/>
                  </a:lnTo>
                  <a:lnTo>
                    <a:pt x="1262" y="154"/>
                  </a:lnTo>
                  <a:lnTo>
                    <a:pt x="1266" y="152"/>
                  </a:lnTo>
                  <a:lnTo>
                    <a:pt x="1268" y="148"/>
                  </a:lnTo>
                  <a:lnTo>
                    <a:pt x="1270" y="145"/>
                  </a:lnTo>
                  <a:lnTo>
                    <a:pt x="1273" y="140"/>
                  </a:lnTo>
                  <a:lnTo>
                    <a:pt x="1274" y="130"/>
                  </a:lnTo>
                  <a:lnTo>
                    <a:pt x="1274" y="120"/>
                  </a:lnTo>
                  <a:lnTo>
                    <a:pt x="1274" y="116"/>
                  </a:lnTo>
                  <a:lnTo>
                    <a:pt x="1272" y="113"/>
                  </a:lnTo>
                  <a:lnTo>
                    <a:pt x="1269" y="109"/>
                  </a:lnTo>
                  <a:lnTo>
                    <a:pt x="1267" y="107"/>
                  </a:lnTo>
                  <a:lnTo>
                    <a:pt x="1263" y="105"/>
                  </a:lnTo>
                  <a:lnTo>
                    <a:pt x="1261" y="102"/>
                  </a:lnTo>
                  <a:lnTo>
                    <a:pt x="1260" y="99"/>
                  </a:lnTo>
                  <a:lnTo>
                    <a:pt x="1259" y="96"/>
                  </a:lnTo>
                  <a:lnTo>
                    <a:pt x="1259" y="92"/>
                  </a:lnTo>
                  <a:lnTo>
                    <a:pt x="1259" y="89"/>
                  </a:lnTo>
                  <a:lnTo>
                    <a:pt x="1261" y="85"/>
                  </a:lnTo>
                  <a:lnTo>
                    <a:pt x="1262" y="83"/>
                  </a:lnTo>
                  <a:lnTo>
                    <a:pt x="1275" y="66"/>
                  </a:lnTo>
                  <a:lnTo>
                    <a:pt x="1288" y="53"/>
                  </a:lnTo>
                  <a:lnTo>
                    <a:pt x="1292" y="51"/>
                  </a:lnTo>
                  <a:lnTo>
                    <a:pt x="1295" y="50"/>
                  </a:lnTo>
                  <a:lnTo>
                    <a:pt x="1300" y="50"/>
                  </a:lnTo>
                  <a:lnTo>
                    <a:pt x="1304" y="50"/>
                  </a:lnTo>
                  <a:lnTo>
                    <a:pt x="1308" y="51"/>
                  </a:lnTo>
                  <a:lnTo>
                    <a:pt x="1312" y="52"/>
                  </a:lnTo>
                  <a:lnTo>
                    <a:pt x="1316" y="55"/>
                  </a:lnTo>
                  <a:lnTo>
                    <a:pt x="1319" y="60"/>
                  </a:lnTo>
                  <a:lnTo>
                    <a:pt x="1324" y="70"/>
                  </a:lnTo>
                  <a:lnTo>
                    <a:pt x="1327" y="78"/>
                  </a:lnTo>
                  <a:lnTo>
                    <a:pt x="1330" y="82"/>
                  </a:lnTo>
                  <a:lnTo>
                    <a:pt x="1332" y="85"/>
                  </a:lnTo>
                  <a:lnTo>
                    <a:pt x="1337" y="86"/>
                  </a:lnTo>
                  <a:lnTo>
                    <a:pt x="1342" y="88"/>
                  </a:lnTo>
                  <a:lnTo>
                    <a:pt x="1355" y="88"/>
                  </a:lnTo>
                  <a:lnTo>
                    <a:pt x="1365" y="88"/>
                  </a:lnTo>
                  <a:lnTo>
                    <a:pt x="1371" y="89"/>
                  </a:lnTo>
                  <a:lnTo>
                    <a:pt x="1376" y="91"/>
                  </a:lnTo>
                  <a:lnTo>
                    <a:pt x="1381" y="95"/>
                  </a:lnTo>
                  <a:lnTo>
                    <a:pt x="1386" y="101"/>
                  </a:lnTo>
                  <a:lnTo>
                    <a:pt x="1396" y="115"/>
                  </a:lnTo>
                  <a:lnTo>
                    <a:pt x="1408" y="134"/>
                  </a:lnTo>
                  <a:lnTo>
                    <a:pt x="1420" y="153"/>
                  </a:lnTo>
                  <a:lnTo>
                    <a:pt x="1428" y="168"/>
                  </a:lnTo>
                  <a:lnTo>
                    <a:pt x="1434" y="180"/>
                  </a:lnTo>
                  <a:lnTo>
                    <a:pt x="1442" y="187"/>
                  </a:lnTo>
                  <a:lnTo>
                    <a:pt x="1444" y="190"/>
                  </a:lnTo>
                  <a:lnTo>
                    <a:pt x="1449" y="190"/>
                  </a:lnTo>
                  <a:lnTo>
                    <a:pt x="1453" y="190"/>
                  </a:lnTo>
                  <a:lnTo>
                    <a:pt x="1458" y="189"/>
                  </a:lnTo>
                  <a:lnTo>
                    <a:pt x="1469" y="184"/>
                  </a:lnTo>
                  <a:lnTo>
                    <a:pt x="1477" y="183"/>
                  </a:lnTo>
                  <a:lnTo>
                    <a:pt x="1480" y="183"/>
                  </a:lnTo>
                  <a:lnTo>
                    <a:pt x="1483" y="184"/>
                  </a:lnTo>
                  <a:lnTo>
                    <a:pt x="1486" y="186"/>
                  </a:lnTo>
                  <a:lnTo>
                    <a:pt x="1488" y="190"/>
                  </a:lnTo>
                  <a:lnTo>
                    <a:pt x="1491" y="195"/>
                  </a:lnTo>
                  <a:lnTo>
                    <a:pt x="1494" y="197"/>
                  </a:lnTo>
                  <a:lnTo>
                    <a:pt x="1497" y="199"/>
                  </a:lnTo>
                  <a:lnTo>
                    <a:pt x="1501" y="199"/>
                  </a:lnTo>
                  <a:lnTo>
                    <a:pt x="1508" y="199"/>
                  </a:lnTo>
                  <a:lnTo>
                    <a:pt x="1515" y="197"/>
                  </a:lnTo>
                  <a:lnTo>
                    <a:pt x="1524" y="195"/>
                  </a:lnTo>
                  <a:lnTo>
                    <a:pt x="1533" y="193"/>
                  </a:lnTo>
                  <a:lnTo>
                    <a:pt x="1543" y="193"/>
                  </a:lnTo>
                  <a:lnTo>
                    <a:pt x="1552" y="196"/>
                  </a:lnTo>
                  <a:lnTo>
                    <a:pt x="1557" y="197"/>
                  </a:lnTo>
                  <a:lnTo>
                    <a:pt x="1562" y="197"/>
                  </a:lnTo>
                  <a:lnTo>
                    <a:pt x="1566" y="197"/>
                  </a:lnTo>
                  <a:lnTo>
                    <a:pt x="1571" y="197"/>
                  </a:lnTo>
                  <a:lnTo>
                    <a:pt x="1579" y="195"/>
                  </a:lnTo>
                  <a:lnTo>
                    <a:pt x="1588" y="190"/>
                  </a:lnTo>
                  <a:lnTo>
                    <a:pt x="1597" y="186"/>
                  </a:lnTo>
                  <a:lnTo>
                    <a:pt x="1608" y="183"/>
                  </a:lnTo>
                  <a:lnTo>
                    <a:pt x="1614" y="183"/>
                  </a:lnTo>
                  <a:lnTo>
                    <a:pt x="1621" y="183"/>
                  </a:lnTo>
                  <a:lnTo>
                    <a:pt x="1629" y="184"/>
                  </a:lnTo>
                  <a:lnTo>
                    <a:pt x="1637" y="186"/>
                  </a:lnTo>
                  <a:lnTo>
                    <a:pt x="1651" y="192"/>
                  </a:lnTo>
                  <a:lnTo>
                    <a:pt x="1661" y="197"/>
                  </a:lnTo>
                  <a:lnTo>
                    <a:pt x="1665" y="199"/>
                  </a:lnTo>
                  <a:lnTo>
                    <a:pt x="1667" y="203"/>
                  </a:lnTo>
                  <a:lnTo>
                    <a:pt x="1670" y="206"/>
                  </a:lnTo>
                  <a:lnTo>
                    <a:pt x="1670" y="212"/>
                  </a:lnTo>
                  <a:lnTo>
                    <a:pt x="1671" y="223"/>
                  </a:lnTo>
                  <a:lnTo>
                    <a:pt x="1672" y="231"/>
                  </a:lnTo>
                  <a:lnTo>
                    <a:pt x="1673" y="235"/>
                  </a:lnTo>
                  <a:lnTo>
                    <a:pt x="1676" y="238"/>
                  </a:lnTo>
                  <a:lnTo>
                    <a:pt x="1679" y="241"/>
                  </a:lnTo>
                  <a:lnTo>
                    <a:pt x="1684" y="243"/>
                  </a:lnTo>
                  <a:lnTo>
                    <a:pt x="1694" y="244"/>
                  </a:lnTo>
                  <a:lnTo>
                    <a:pt x="1698" y="246"/>
                  </a:lnTo>
                  <a:lnTo>
                    <a:pt x="1700" y="250"/>
                  </a:lnTo>
                  <a:lnTo>
                    <a:pt x="1697" y="261"/>
                  </a:lnTo>
                  <a:lnTo>
                    <a:pt x="1696" y="271"/>
                  </a:lnTo>
                  <a:lnTo>
                    <a:pt x="1692" y="280"/>
                  </a:lnTo>
                  <a:lnTo>
                    <a:pt x="1690" y="287"/>
                  </a:lnTo>
                  <a:lnTo>
                    <a:pt x="1686" y="292"/>
                  </a:lnTo>
                  <a:lnTo>
                    <a:pt x="1683" y="296"/>
                  </a:lnTo>
                  <a:lnTo>
                    <a:pt x="1679" y="298"/>
                  </a:lnTo>
                  <a:lnTo>
                    <a:pt x="1671" y="301"/>
                  </a:lnTo>
                  <a:lnTo>
                    <a:pt x="1661" y="303"/>
                  </a:lnTo>
                  <a:lnTo>
                    <a:pt x="1657" y="304"/>
                  </a:lnTo>
                  <a:lnTo>
                    <a:pt x="1653" y="305"/>
                  </a:lnTo>
                  <a:lnTo>
                    <a:pt x="1650" y="307"/>
                  </a:lnTo>
                  <a:lnTo>
                    <a:pt x="1647" y="310"/>
                  </a:lnTo>
                  <a:lnTo>
                    <a:pt x="1646" y="312"/>
                  </a:lnTo>
                  <a:lnTo>
                    <a:pt x="1645" y="316"/>
                  </a:lnTo>
                  <a:lnTo>
                    <a:pt x="1645" y="318"/>
                  </a:lnTo>
                  <a:lnTo>
                    <a:pt x="1645" y="322"/>
                  </a:lnTo>
                  <a:lnTo>
                    <a:pt x="1646" y="326"/>
                  </a:lnTo>
                  <a:lnTo>
                    <a:pt x="1646" y="330"/>
                  </a:lnTo>
                  <a:lnTo>
                    <a:pt x="1644" y="334"/>
                  </a:lnTo>
                  <a:lnTo>
                    <a:pt x="1639" y="337"/>
                  </a:lnTo>
                  <a:lnTo>
                    <a:pt x="1637" y="341"/>
                  </a:lnTo>
                  <a:lnTo>
                    <a:pt x="1635" y="347"/>
                  </a:lnTo>
                  <a:lnTo>
                    <a:pt x="1634" y="354"/>
                  </a:lnTo>
                  <a:lnTo>
                    <a:pt x="1634" y="362"/>
                  </a:lnTo>
                  <a:lnTo>
                    <a:pt x="1635" y="372"/>
                  </a:lnTo>
                  <a:lnTo>
                    <a:pt x="1639" y="381"/>
                  </a:lnTo>
                  <a:lnTo>
                    <a:pt x="1642" y="391"/>
                  </a:lnTo>
                  <a:lnTo>
                    <a:pt x="1647" y="400"/>
                  </a:lnTo>
                  <a:lnTo>
                    <a:pt x="1653" y="408"/>
                  </a:lnTo>
                  <a:lnTo>
                    <a:pt x="1659" y="416"/>
                  </a:lnTo>
                  <a:lnTo>
                    <a:pt x="1665" y="420"/>
                  </a:lnTo>
                  <a:lnTo>
                    <a:pt x="1671" y="425"/>
                  </a:lnTo>
                  <a:lnTo>
                    <a:pt x="1677" y="427"/>
                  </a:lnTo>
                  <a:lnTo>
                    <a:pt x="1683" y="430"/>
                  </a:lnTo>
                  <a:lnTo>
                    <a:pt x="1688" y="431"/>
                  </a:lnTo>
                  <a:lnTo>
                    <a:pt x="1694" y="431"/>
                  </a:lnTo>
                  <a:lnTo>
                    <a:pt x="1702" y="433"/>
                  </a:lnTo>
                  <a:lnTo>
                    <a:pt x="1708" y="436"/>
                  </a:lnTo>
                  <a:lnTo>
                    <a:pt x="1710" y="437"/>
                  </a:lnTo>
                  <a:lnTo>
                    <a:pt x="1713" y="439"/>
                  </a:lnTo>
                  <a:lnTo>
                    <a:pt x="1714" y="442"/>
                  </a:lnTo>
                  <a:lnTo>
                    <a:pt x="1714" y="445"/>
                  </a:lnTo>
                  <a:lnTo>
                    <a:pt x="1714" y="451"/>
                  </a:lnTo>
                  <a:lnTo>
                    <a:pt x="1714" y="456"/>
                  </a:lnTo>
                  <a:lnTo>
                    <a:pt x="1714" y="458"/>
                  </a:lnTo>
                  <a:lnTo>
                    <a:pt x="1715" y="460"/>
                  </a:lnTo>
                  <a:lnTo>
                    <a:pt x="1716" y="460"/>
                  </a:lnTo>
                  <a:lnTo>
                    <a:pt x="1719" y="460"/>
                  </a:lnTo>
                  <a:lnTo>
                    <a:pt x="1723" y="457"/>
                  </a:lnTo>
                  <a:lnTo>
                    <a:pt x="1727" y="456"/>
                  </a:lnTo>
                  <a:lnTo>
                    <a:pt x="1729" y="457"/>
                  </a:lnTo>
                  <a:lnTo>
                    <a:pt x="1732" y="457"/>
                  </a:lnTo>
                  <a:lnTo>
                    <a:pt x="1734" y="460"/>
                  </a:lnTo>
                  <a:lnTo>
                    <a:pt x="1736" y="462"/>
                  </a:lnTo>
                  <a:lnTo>
                    <a:pt x="1741" y="469"/>
                  </a:lnTo>
                  <a:lnTo>
                    <a:pt x="1746" y="477"/>
                  </a:lnTo>
                  <a:lnTo>
                    <a:pt x="1753" y="486"/>
                  </a:lnTo>
                  <a:lnTo>
                    <a:pt x="1763" y="493"/>
                  </a:lnTo>
                  <a:lnTo>
                    <a:pt x="1767" y="496"/>
                  </a:lnTo>
                  <a:lnTo>
                    <a:pt x="1772" y="501"/>
                  </a:lnTo>
                  <a:lnTo>
                    <a:pt x="1776" y="507"/>
                  </a:lnTo>
                  <a:lnTo>
                    <a:pt x="1780" y="513"/>
                  </a:lnTo>
                  <a:lnTo>
                    <a:pt x="1786" y="527"/>
                  </a:lnTo>
                  <a:lnTo>
                    <a:pt x="1791" y="542"/>
                  </a:lnTo>
                  <a:lnTo>
                    <a:pt x="1792" y="548"/>
                  </a:lnTo>
                  <a:lnTo>
                    <a:pt x="1795" y="552"/>
                  </a:lnTo>
                  <a:lnTo>
                    <a:pt x="1797" y="557"/>
                  </a:lnTo>
                  <a:lnTo>
                    <a:pt x="1799" y="559"/>
                  </a:lnTo>
                  <a:lnTo>
                    <a:pt x="1805" y="567"/>
                  </a:lnTo>
                  <a:lnTo>
                    <a:pt x="1815" y="575"/>
                  </a:lnTo>
                  <a:lnTo>
                    <a:pt x="1818" y="581"/>
                  </a:lnTo>
                  <a:lnTo>
                    <a:pt x="1821" y="587"/>
                  </a:lnTo>
                  <a:lnTo>
                    <a:pt x="1822" y="592"/>
                  </a:lnTo>
                  <a:lnTo>
                    <a:pt x="1822" y="597"/>
                  </a:lnTo>
                  <a:lnTo>
                    <a:pt x="1821" y="608"/>
                  </a:lnTo>
                  <a:lnTo>
                    <a:pt x="1817" y="619"/>
                  </a:lnTo>
                  <a:lnTo>
                    <a:pt x="1816" y="625"/>
                  </a:lnTo>
                  <a:lnTo>
                    <a:pt x="1817" y="632"/>
                  </a:lnTo>
                  <a:lnTo>
                    <a:pt x="1817" y="638"/>
                  </a:lnTo>
                  <a:lnTo>
                    <a:pt x="1818" y="645"/>
                  </a:lnTo>
                  <a:lnTo>
                    <a:pt x="1822" y="658"/>
                  </a:lnTo>
                  <a:lnTo>
                    <a:pt x="1823" y="670"/>
                  </a:lnTo>
                  <a:lnTo>
                    <a:pt x="1826" y="679"/>
                  </a:lnTo>
                  <a:lnTo>
                    <a:pt x="1828" y="689"/>
                  </a:lnTo>
                  <a:lnTo>
                    <a:pt x="1830" y="694"/>
                  </a:lnTo>
                  <a:lnTo>
                    <a:pt x="1830" y="697"/>
                  </a:lnTo>
                  <a:lnTo>
                    <a:pt x="1831" y="703"/>
                  </a:lnTo>
                  <a:lnTo>
                    <a:pt x="1830" y="708"/>
                  </a:lnTo>
                  <a:lnTo>
                    <a:pt x="1829" y="715"/>
                  </a:lnTo>
                  <a:lnTo>
                    <a:pt x="1827" y="720"/>
                  </a:lnTo>
                  <a:lnTo>
                    <a:pt x="1823" y="725"/>
                  </a:lnTo>
                  <a:lnTo>
                    <a:pt x="1820" y="728"/>
                  </a:lnTo>
                  <a:lnTo>
                    <a:pt x="1810" y="734"/>
                  </a:lnTo>
                  <a:lnTo>
                    <a:pt x="1801" y="739"/>
                  </a:lnTo>
                  <a:lnTo>
                    <a:pt x="1797" y="741"/>
                  </a:lnTo>
                  <a:lnTo>
                    <a:pt x="1793" y="745"/>
                  </a:lnTo>
                  <a:lnTo>
                    <a:pt x="1791" y="747"/>
                  </a:lnTo>
                  <a:lnTo>
                    <a:pt x="1789" y="751"/>
                  </a:lnTo>
                  <a:lnTo>
                    <a:pt x="1787" y="756"/>
                  </a:lnTo>
                  <a:lnTo>
                    <a:pt x="1787" y="759"/>
                  </a:lnTo>
                  <a:lnTo>
                    <a:pt x="1789" y="764"/>
                  </a:lnTo>
                  <a:lnTo>
                    <a:pt x="1792" y="770"/>
                  </a:lnTo>
                  <a:lnTo>
                    <a:pt x="1796" y="776"/>
                  </a:lnTo>
                  <a:lnTo>
                    <a:pt x="1798" y="782"/>
                  </a:lnTo>
                  <a:lnTo>
                    <a:pt x="1799" y="789"/>
                  </a:lnTo>
                  <a:lnTo>
                    <a:pt x="1801" y="796"/>
                  </a:lnTo>
                  <a:lnTo>
                    <a:pt x="1801" y="802"/>
                  </a:lnTo>
                  <a:lnTo>
                    <a:pt x="1801" y="808"/>
                  </a:lnTo>
                  <a:lnTo>
                    <a:pt x="1798" y="814"/>
                  </a:lnTo>
                  <a:lnTo>
                    <a:pt x="1796" y="817"/>
                  </a:lnTo>
                  <a:lnTo>
                    <a:pt x="1791" y="821"/>
                  </a:lnTo>
                  <a:lnTo>
                    <a:pt x="1786" y="823"/>
                  </a:lnTo>
                  <a:lnTo>
                    <a:pt x="1779" y="826"/>
                  </a:lnTo>
                  <a:lnTo>
                    <a:pt x="1772" y="828"/>
                  </a:lnTo>
                  <a:lnTo>
                    <a:pt x="1755" y="833"/>
                  </a:lnTo>
                  <a:lnTo>
                    <a:pt x="1740" y="836"/>
                  </a:lnTo>
                  <a:lnTo>
                    <a:pt x="1733" y="839"/>
                  </a:lnTo>
                  <a:lnTo>
                    <a:pt x="1726" y="841"/>
                  </a:lnTo>
                  <a:lnTo>
                    <a:pt x="1721" y="845"/>
                  </a:lnTo>
                  <a:lnTo>
                    <a:pt x="1716" y="848"/>
                  </a:lnTo>
                  <a:lnTo>
                    <a:pt x="1713" y="852"/>
                  </a:lnTo>
                  <a:lnTo>
                    <a:pt x="1709" y="857"/>
                  </a:lnTo>
                  <a:lnTo>
                    <a:pt x="1707" y="863"/>
                  </a:lnTo>
                  <a:lnTo>
                    <a:pt x="1705" y="867"/>
                  </a:lnTo>
                  <a:lnTo>
                    <a:pt x="1704" y="872"/>
                  </a:lnTo>
                  <a:lnTo>
                    <a:pt x="1703" y="874"/>
                  </a:lnTo>
                  <a:lnTo>
                    <a:pt x="1701" y="877"/>
                  </a:lnTo>
                  <a:lnTo>
                    <a:pt x="1697" y="877"/>
                  </a:lnTo>
                  <a:lnTo>
                    <a:pt x="1690" y="877"/>
                  </a:lnTo>
                  <a:lnTo>
                    <a:pt x="1682" y="873"/>
                  </a:lnTo>
                  <a:lnTo>
                    <a:pt x="1676" y="873"/>
                  </a:lnTo>
                  <a:lnTo>
                    <a:pt x="1670" y="873"/>
                  </a:lnTo>
                  <a:lnTo>
                    <a:pt x="1663" y="874"/>
                  </a:lnTo>
                  <a:lnTo>
                    <a:pt x="1656" y="877"/>
                  </a:lnTo>
                  <a:lnTo>
                    <a:pt x="1647" y="879"/>
                  </a:lnTo>
                  <a:lnTo>
                    <a:pt x="1639" y="883"/>
                  </a:lnTo>
                  <a:lnTo>
                    <a:pt x="1632" y="887"/>
                  </a:lnTo>
                  <a:lnTo>
                    <a:pt x="1625" y="892"/>
                  </a:lnTo>
                  <a:lnTo>
                    <a:pt x="1618" y="897"/>
                  </a:lnTo>
                  <a:lnTo>
                    <a:pt x="1612" y="903"/>
                  </a:lnTo>
                  <a:lnTo>
                    <a:pt x="1606" y="909"/>
                  </a:lnTo>
                  <a:lnTo>
                    <a:pt x="1601" y="915"/>
                  </a:lnTo>
                  <a:lnTo>
                    <a:pt x="1597" y="921"/>
                  </a:lnTo>
                  <a:lnTo>
                    <a:pt x="1595" y="927"/>
                  </a:lnTo>
                  <a:lnTo>
                    <a:pt x="1593" y="931"/>
                  </a:lnTo>
                  <a:lnTo>
                    <a:pt x="1593" y="936"/>
                  </a:lnTo>
                  <a:lnTo>
                    <a:pt x="1591" y="940"/>
                  </a:lnTo>
                  <a:lnTo>
                    <a:pt x="1589" y="945"/>
                  </a:lnTo>
                  <a:lnTo>
                    <a:pt x="1585" y="948"/>
                  </a:lnTo>
                  <a:lnTo>
                    <a:pt x="1582" y="952"/>
                  </a:lnTo>
                  <a:lnTo>
                    <a:pt x="1577" y="954"/>
                  </a:lnTo>
                  <a:lnTo>
                    <a:pt x="1571" y="955"/>
                  </a:lnTo>
                  <a:lnTo>
                    <a:pt x="1565" y="956"/>
                  </a:lnTo>
                  <a:lnTo>
                    <a:pt x="1559" y="955"/>
                  </a:lnTo>
                  <a:lnTo>
                    <a:pt x="1552" y="953"/>
                  </a:lnTo>
                  <a:lnTo>
                    <a:pt x="1546" y="948"/>
                  </a:lnTo>
                  <a:lnTo>
                    <a:pt x="1540" y="943"/>
                  </a:lnTo>
                  <a:lnTo>
                    <a:pt x="1535" y="939"/>
                  </a:lnTo>
                  <a:lnTo>
                    <a:pt x="1526" y="925"/>
                  </a:lnTo>
                  <a:lnTo>
                    <a:pt x="1519" y="914"/>
                  </a:lnTo>
                  <a:lnTo>
                    <a:pt x="1514" y="908"/>
                  </a:lnTo>
                  <a:lnTo>
                    <a:pt x="1511" y="903"/>
                  </a:lnTo>
                  <a:lnTo>
                    <a:pt x="1506" y="901"/>
                  </a:lnTo>
                  <a:lnTo>
                    <a:pt x="1501" y="898"/>
                  </a:lnTo>
                  <a:lnTo>
                    <a:pt x="1497" y="897"/>
                  </a:lnTo>
                  <a:lnTo>
                    <a:pt x="1493" y="897"/>
                  </a:lnTo>
                  <a:lnTo>
                    <a:pt x="1488" y="898"/>
                  </a:lnTo>
                  <a:lnTo>
                    <a:pt x="1483" y="899"/>
                  </a:lnTo>
                  <a:lnTo>
                    <a:pt x="1474" y="906"/>
                  </a:lnTo>
                  <a:lnTo>
                    <a:pt x="1463" y="915"/>
                  </a:lnTo>
                  <a:lnTo>
                    <a:pt x="1452" y="924"/>
                  </a:lnTo>
                  <a:lnTo>
                    <a:pt x="1444" y="933"/>
                  </a:lnTo>
                  <a:lnTo>
                    <a:pt x="1437" y="937"/>
                  </a:lnTo>
                  <a:lnTo>
                    <a:pt x="1430" y="941"/>
                  </a:lnTo>
                  <a:lnTo>
                    <a:pt x="1421" y="942"/>
                  </a:lnTo>
                  <a:lnTo>
                    <a:pt x="1414" y="943"/>
                  </a:lnTo>
                  <a:lnTo>
                    <a:pt x="1411" y="943"/>
                  </a:lnTo>
                  <a:lnTo>
                    <a:pt x="1408" y="947"/>
                  </a:lnTo>
                  <a:lnTo>
                    <a:pt x="1406" y="952"/>
                  </a:lnTo>
                  <a:lnTo>
                    <a:pt x="1405" y="958"/>
                  </a:lnTo>
                  <a:lnTo>
                    <a:pt x="1404" y="972"/>
                  </a:lnTo>
                  <a:lnTo>
                    <a:pt x="1402" y="985"/>
                  </a:lnTo>
                  <a:lnTo>
                    <a:pt x="1400" y="992"/>
                  </a:lnTo>
                  <a:lnTo>
                    <a:pt x="1396" y="998"/>
                  </a:lnTo>
                  <a:lnTo>
                    <a:pt x="1390" y="1004"/>
                  </a:lnTo>
                  <a:lnTo>
                    <a:pt x="1385" y="1009"/>
                  </a:lnTo>
                  <a:lnTo>
                    <a:pt x="1371" y="1017"/>
                  </a:lnTo>
                  <a:lnTo>
                    <a:pt x="1362" y="1022"/>
                  </a:lnTo>
                  <a:lnTo>
                    <a:pt x="1354" y="1025"/>
                  </a:lnTo>
                  <a:lnTo>
                    <a:pt x="1346" y="1028"/>
                  </a:lnTo>
                  <a:lnTo>
                    <a:pt x="1344" y="1030"/>
                  </a:lnTo>
                  <a:lnTo>
                    <a:pt x="1342" y="1034"/>
                  </a:lnTo>
                  <a:lnTo>
                    <a:pt x="1341" y="1036"/>
                  </a:lnTo>
                  <a:lnTo>
                    <a:pt x="1339" y="1041"/>
                  </a:lnTo>
                  <a:lnTo>
                    <a:pt x="1339" y="1044"/>
                  </a:lnTo>
                  <a:lnTo>
                    <a:pt x="1338" y="1047"/>
                  </a:lnTo>
                  <a:lnTo>
                    <a:pt x="1337" y="1049"/>
                  </a:lnTo>
                  <a:lnTo>
                    <a:pt x="1335" y="1050"/>
                  </a:lnTo>
                  <a:lnTo>
                    <a:pt x="1329" y="1050"/>
                  </a:lnTo>
                  <a:lnTo>
                    <a:pt x="1323" y="1049"/>
                  </a:lnTo>
                  <a:lnTo>
                    <a:pt x="1316" y="1047"/>
                  </a:lnTo>
                  <a:lnTo>
                    <a:pt x="1311" y="1046"/>
                  </a:lnTo>
                  <a:lnTo>
                    <a:pt x="1308" y="1047"/>
                  </a:lnTo>
                  <a:lnTo>
                    <a:pt x="1307" y="1049"/>
                  </a:lnTo>
                  <a:lnTo>
                    <a:pt x="1306" y="1053"/>
                  </a:lnTo>
                  <a:lnTo>
                    <a:pt x="1305" y="1059"/>
                  </a:lnTo>
                  <a:lnTo>
                    <a:pt x="1305" y="1065"/>
                  </a:lnTo>
                  <a:lnTo>
                    <a:pt x="1306" y="1071"/>
                  </a:lnTo>
                  <a:lnTo>
                    <a:pt x="1307" y="1076"/>
                  </a:lnTo>
                  <a:lnTo>
                    <a:pt x="1310" y="1081"/>
                  </a:lnTo>
                  <a:lnTo>
                    <a:pt x="1312" y="1086"/>
                  </a:lnTo>
                  <a:lnTo>
                    <a:pt x="1316" y="1088"/>
                  </a:lnTo>
                  <a:lnTo>
                    <a:pt x="1319" y="1091"/>
                  </a:lnTo>
                  <a:lnTo>
                    <a:pt x="1324" y="1091"/>
                  </a:lnTo>
                  <a:lnTo>
                    <a:pt x="1329" y="1091"/>
                  </a:lnTo>
                  <a:lnTo>
                    <a:pt x="1332" y="1092"/>
                  </a:lnTo>
                  <a:lnTo>
                    <a:pt x="1335" y="1094"/>
                  </a:lnTo>
                  <a:lnTo>
                    <a:pt x="1337" y="1098"/>
                  </a:lnTo>
                  <a:lnTo>
                    <a:pt x="1339" y="1105"/>
                  </a:lnTo>
                  <a:lnTo>
                    <a:pt x="1344" y="1113"/>
                  </a:lnTo>
                  <a:lnTo>
                    <a:pt x="1348" y="1120"/>
                  </a:lnTo>
                  <a:lnTo>
                    <a:pt x="1350" y="1128"/>
                  </a:lnTo>
                  <a:lnTo>
                    <a:pt x="1351" y="1137"/>
                  </a:lnTo>
                  <a:lnTo>
                    <a:pt x="1350" y="1149"/>
                  </a:lnTo>
                  <a:lnTo>
                    <a:pt x="1351" y="1156"/>
                  </a:lnTo>
                  <a:lnTo>
                    <a:pt x="1352" y="1163"/>
                  </a:lnTo>
                  <a:lnTo>
                    <a:pt x="1355" y="1169"/>
                  </a:lnTo>
                  <a:lnTo>
                    <a:pt x="1358" y="1175"/>
                  </a:lnTo>
                  <a:lnTo>
                    <a:pt x="1364" y="1186"/>
                  </a:lnTo>
                  <a:lnTo>
                    <a:pt x="1369" y="1196"/>
                  </a:lnTo>
                  <a:lnTo>
                    <a:pt x="1370" y="1202"/>
                  </a:lnTo>
                  <a:lnTo>
                    <a:pt x="1369" y="1207"/>
                  </a:lnTo>
                  <a:lnTo>
                    <a:pt x="1367" y="1212"/>
                  </a:lnTo>
                  <a:lnTo>
                    <a:pt x="1364" y="1217"/>
                  </a:lnTo>
                  <a:lnTo>
                    <a:pt x="1357" y="1227"/>
                  </a:lnTo>
                  <a:lnTo>
                    <a:pt x="1349" y="1238"/>
                  </a:lnTo>
                  <a:lnTo>
                    <a:pt x="1342" y="1251"/>
                  </a:lnTo>
                  <a:lnTo>
                    <a:pt x="1336" y="1267"/>
                  </a:lnTo>
                  <a:lnTo>
                    <a:pt x="1330" y="1280"/>
                  </a:lnTo>
                  <a:lnTo>
                    <a:pt x="1324" y="1290"/>
                  </a:lnTo>
                  <a:lnTo>
                    <a:pt x="1317" y="1299"/>
                  </a:lnTo>
                  <a:lnTo>
                    <a:pt x="1307" y="1307"/>
                  </a:lnTo>
                  <a:lnTo>
                    <a:pt x="1302" y="1311"/>
                  </a:lnTo>
                  <a:lnTo>
                    <a:pt x="1298" y="1314"/>
                  </a:lnTo>
                  <a:lnTo>
                    <a:pt x="1294" y="1315"/>
                  </a:lnTo>
                  <a:lnTo>
                    <a:pt x="1289" y="1317"/>
                  </a:lnTo>
                  <a:lnTo>
                    <a:pt x="1281" y="1317"/>
                  </a:lnTo>
                  <a:lnTo>
                    <a:pt x="1274" y="1318"/>
                  </a:lnTo>
                  <a:lnTo>
                    <a:pt x="1266" y="1320"/>
                  </a:lnTo>
                  <a:lnTo>
                    <a:pt x="1255" y="1324"/>
                  </a:lnTo>
                  <a:lnTo>
                    <a:pt x="1243" y="1328"/>
                  </a:lnTo>
                  <a:lnTo>
                    <a:pt x="1231" y="1332"/>
                  </a:lnTo>
                  <a:lnTo>
                    <a:pt x="1217" y="1337"/>
                  </a:lnTo>
                  <a:lnTo>
                    <a:pt x="1201" y="1342"/>
                  </a:lnTo>
                  <a:lnTo>
                    <a:pt x="1193" y="1346"/>
                  </a:lnTo>
                  <a:lnTo>
                    <a:pt x="1185" y="1352"/>
                  </a:lnTo>
                  <a:lnTo>
                    <a:pt x="1176" y="1361"/>
                  </a:lnTo>
                  <a:lnTo>
                    <a:pt x="1169" y="1369"/>
                  </a:lnTo>
                  <a:lnTo>
                    <a:pt x="1157" y="1387"/>
                  </a:lnTo>
                  <a:lnTo>
                    <a:pt x="1150" y="1399"/>
                  </a:lnTo>
                  <a:lnTo>
                    <a:pt x="1149" y="1404"/>
                  </a:lnTo>
                  <a:lnTo>
                    <a:pt x="1148" y="1410"/>
                  </a:lnTo>
                  <a:lnTo>
                    <a:pt x="1147" y="1418"/>
                  </a:lnTo>
                  <a:lnTo>
                    <a:pt x="1147" y="1425"/>
                  </a:lnTo>
                  <a:lnTo>
                    <a:pt x="1146" y="1439"/>
                  </a:lnTo>
                  <a:lnTo>
                    <a:pt x="1143" y="1450"/>
                  </a:lnTo>
                  <a:lnTo>
                    <a:pt x="1142" y="1454"/>
                  </a:lnTo>
                  <a:lnTo>
                    <a:pt x="1141" y="1459"/>
                  </a:lnTo>
                  <a:lnTo>
                    <a:pt x="1140" y="1464"/>
                  </a:lnTo>
                  <a:lnTo>
                    <a:pt x="1141" y="1469"/>
                  </a:lnTo>
                  <a:lnTo>
                    <a:pt x="1141" y="1475"/>
                  </a:lnTo>
                  <a:lnTo>
                    <a:pt x="1143" y="1478"/>
                  </a:lnTo>
                  <a:lnTo>
                    <a:pt x="1144" y="1483"/>
                  </a:lnTo>
                  <a:lnTo>
                    <a:pt x="1148" y="1485"/>
                  </a:lnTo>
                  <a:lnTo>
                    <a:pt x="1153" y="1491"/>
                  </a:lnTo>
                  <a:lnTo>
                    <a:pt x="1155" y="1498"/>
                  </a:lnTo>
                  <a:lnTo>
                    <a:pt x="1157" y="1508"/>
                  </a:lnTo>
                  <a:lnTo>
                    <a:pt x="1159" y="1520"/>
                  </a:lnTo>
                  <a:lnTo>
                    <a:pt x="1160" y="1526"/>
                  </a:lnTo>
                  <a:lnTo>
                    <a:pt x="1162" y="1532"/>
                  </a:lnTo>
                  <a:lnTo>
                    <a:pt x="1166" y="1536"/>
                  </a:lnTo>
                  <a:lnTo>
                    <a:pt x="1169" y="1541"/>
                  </a:lnTo>
                  <a:lnTo>
                    <a:pt x="1178" y="1551"/>
                  </a:lnTo>
                  <a:lnTo>
                    <a:pt x="1185" y="1558"/>
                  </a:lnTo>
                  <a:lnTo>
                    <a:pt x="1187" y="1561"/>
                  </a:lnTo>
                  <a:lnTo>
                    <a:pt x="1188" y="1566"/>
                  </a:lnTo>
                  <a:lnTo>
                    <a:pt x="1190" y="1571"/>
                  </a:lnTo>
                  <a:lnTo>
                    <a:pt x="1188" y="1576"/>
                  </a:lnTo>
                  <a:lnTo>
                    <a:pt x="1185" y="1585"/>
                  </a:lnTo>
                  <a:lnTo>
                    <a:pt x="1181" y="1595"/>
                  </a:lnTo>
                  <a:lnTo>
                    <a:pt x="1180" y="1598"/>
                  </a:lnTo>
                  <a:lnTo>
                    <a:pt x="1178" y="1602"/>
                  </a:lnTo>
                  <a:lnTo>
                    <a:pt x="1176" y="1604"/>
                  </a:lnTo>
                  <a:lnTo>
                    <a:pt x="1174" y="1604"/>
                  </a:lnTo>
                  <a:lnTo>
                    <a:pt x="1172" y="1604"/>
                  </a:lnTo>
                  <a:lnTo>
                    <a:pt x="1169" y="1603"/>
                  </a:lnTo>
                  <a:lnTo>
                    <a:pt x="1167" y="1601"/>
                  </a:lnTo>
                  <a:lnTo>
                    <a:pt x="1165" y="1597"/>
                  </a:lnTo>
                  <a:lnTo>
                    <a:pt x="1161" y="1595"/>
                  </a:lnTo>
                  <a:lnTo>
                    <a:pt x="1157" y="1592"/>
                  </a:lnTo>
                  <a:lnTo>
                    <a:pt x="1154" y="1592"/>
                  </a:lnTo>
                  <a:lnTo>
                    <a:pt x="1150" y="1592"/>
                  </a:lnTo>
                  <a:lnTo>
                    <a:pt x="1147" y="1595"/>
                  </a:lnTo>
                  <a:lnTo>
                    <a:pt x="1143" y="1598"/>
                  </a:lnTo>
                  <a:lnTo>
                    <a:pt x="1140" y="1602"/>
                  </a:lnTo>
                  <a:lnTo>
                    <a:pt x="1137" y="1608"/>
                  </a:lnTo>
                  <a:lnTo>
                    <a:pt x="1130" y="1622"/>
                  </a:lnTo>
                  <a:lnTo>
                    <a:pt x="1122" y="1640"/>
                  </a:lnTo>
                  <a:lnTo>
                    <a:pt x="1118" y="1651"/>
                  </a:lnTo>
                  <a:lnTo>
                    <a:pt x="1115" y="1660"/>
                  </a:lnTo>
                  <a:lnTo>
                    <a:pt x="1112" y="1670"/>
                  </a:lnTo>
                  <a:lnTo>
                    <a:pt x="1111" y="1678"/>
                  </a:lnTo>
                  <a:lnTo>
                    <a:pt x="1110" y="1685"/>
                  </a:lnTo>
                  <a:lnTo>
                    <a:pt x="1111" y="1690"/>
                  </a:lnTo>
                  <a:lnTo>
                    <a:pt x="1111" y="1693"/>
                  </a:lnTo>
                  <a:lnTo>
                    <a:pt x="1113" y="1696"/>
                  </a:lnTo>
                  <a:lnTo>
                    <a:pt x="1115" y="1698"/>
                  </a:lnTo>
                  <a:lnTo>
                    <a:pt x="1118" y="1699"/>
                  </a:lnTo>
                  <a:lnTo>
                    <a:pt x="1122" y="1699"/>
                  </a:lnTo>
                  <a:lnTo>
                    <a:pt x="1125" y="1699"/>
                  </a:lnTo>
                  <a:lnTo>
                    <a:pt x="1134" y="1700"/>
                  </a:lnTo>
                  <a:lnTo>
                    <a:pt x="1140" y="1703"/>
                  </a:lnTo>
                  <a:lnTo>
                    <a:pt x="1142" y="1705"/>
                  </a:lnTo>
                  <a:lnTo>
                    <a:pt x="1143" y="1708"/>
                  </a:lnTo>
                  <a:lnTo>
                    <a:pt x="1143" y="1711"/>
                  </a:lnTo>
                  <a:lnTo>
                    <a:pt x="1142" y="1716"/>
                  </a:lnTo>
                  <a:lnTo>
                    <a:pt x="1138" y="1725"/>
                  </a:lnTo>
                  <a:lnTo>
                    <a:pt x="1132" y="1733"/>
                  </a:lnTo>
                  <a:lnTo>
                    <a:pt x="1127" y="1741"/>
                  </a:lnTo>
                  <a:lnTo>
                    <a:pt x="1118" y="1749"/>
                  </a:lnTo>
                  <a:lnTo>
                    <a:pt x="1111" y="1761"/>
                  </a:lnTo>
                  <a:lnTo>
                    <a:pt x="1104" y="1774"/>
                  </a:lnTo>
                  <a:lnTo>
                    <a:pt x="1098" y="1788"/>
                  </a:lnTo>
                  <a:lnTo>
                    <a:pt x="1090" y="1799"/>
                  </a:lnTo>
                  <a:lnTo>
                    <a:pt x="1083" y="1806"/>
                  </a:lnTo>
                  <a:lnTo>
                    <a:pt x="1074" y="1811"/>
                  </a:lnTo>
                  <a:lnTo>
                    <a:pt x="1065" y="1815"/>
                  </a:lnTo>
                  <a:lnTo>
                    <a:pt x="1050" y="1818"/>
                  </a:lnTo>
                  <a:lnTo>
                    <a:pt x="1043" y="1821"/>
                  </a:lnTo>
                  <a:lnTo>
                    <a:pt x="1036" y="1824"/>
                  </a:lnTo>
                  <a:lnTo>
                    <a:pt x="1030" y="1826"/>
                  </a:lnTo>
                  <a:lnTo>
                    <a:pt x="1026" y="1830"/>
                  </a:lnTo>
                  <a:lnTo>
                    <a:pt x="1022" y="1834"/>
                  </a:lnTo>
                  <a:lnTo>
                    <a:pt x="1020" y="1837"/>
                  </a:lnTo>
                  <a:lnTo>
                    <a:pt x="1018" y="1841"/>
                  </a:lnTo>
                  <a:lnTo>
                    <a:pt x="1017" y="1844"/>
                  </a:lnTo>
                  <a:lnTo>
                    <a:pt x="1028" y="1859"/>
                  </a:lnTo>
                  <a:lnTo>
                    <a:pt x="1042" y="1878"/>
                  </a:lnTo>
                  <a:lnTo>
                    <a:pt x="1042" y="1880"/>
                  </a:lnTo>
                  <a:lnTo>
                    <a:pt x="1042" y="1882"/>
                  </a:lnTo>
                  <a:lnTo>
                    <a:pt x="1041" y="1883"/>
                  </a:lnTo>
                  <a:lnTo>
                    <a:pt x="1040" y="1886"/>
                  </a:lnTo>
                  <a:lnTo>
                    <a:pt x="1035" y="1888"/>
                  </a:lnTo>
                  <a:lnTo>
                    <a:pt x="1030" y="1891"/>
                  </a:lnTo>
                  <a:lnTo>
                    <a:pt x="1024" y="1893"/>
                  </a:lnTo>
                  <a:lnTo>
                    <a:pt x="1018" y="1895"/>
                  </a:lnTo>
                  <a:lnTo>
                    <a:pt x="1012" y="1899"/>
                  </a:lnTo>
                  <a:lnTo>
                    <a:pt x="1009" y="1905"/>
                  </a:lnTo>
                  <a:lnTo>
                    <a:pt x="1003" y="1919"/>
                  </a:lnTo>
                  <a:lnTo>
                    <a:pt x="998" y="1937"/>
                  </a:lnTo>
                  <a:lnTo>
                    <a:pt x="997" y="1945"/>
                  </a:lnTo>
                  <a:lnTo>
                    <a:pt x="996" y="1954"/>
                  </a:lnTo>
                  <a:lnTo>
                    <a:pt x="996" y="1962"/>
                  </a:lnTo>
                  <a:lnTo>
                    <a:pt x="997" y="1968"/>
                  </a:lnTo>
                  <a:lnTo>
                    <a:pt x="998" y="1974"/>
                  </a:lnTo>
                  <a:lnTo>
                    <a:pt x="998" y="1979"/>
                  </a:lnTo>
                  <a:lnTo>
                    <a:pt x="998" y="1983"/>
                  </a:lnTo>
                  <a:lnTo>
                    <a:pt x="997" y="1987"/>
                  </a:lnTo>
                  <a:lnTo>
                    <a:pt x="993" y="1994"/>
                  </a:lnTo>
                  <a:lnTo>
                    <a:pt x="989" y="2001"/>
                  </a:lnTo>
                  <a:lnTo>
                    <a:pt x="986" y="2012"/>
                  </a:lnTo>
                  <a:lnTo>
                    <a:pt x="985" y="2024"/>
                  </a:lnTo>
                  <a:lnTo>
                    <a:pt x="985" y="2036"/>
                  </a:lnTo>
                  <a:lnTo>
                    <a:pt x="982" y="2046"/>
                  </a:lnTo>
                  <a:lnTo>
                    <a:pt x="979" y="2057"/>
                  </a:lnTo>
                  <a:lnTo>
                    <a:pt x="979" y="2069"/>
                  </a:lnTo>
                  <a:lnTo>
                    <a:pt x="979" y="2075"/>
                  </a:lnTo>
                  <a:lnTo>
                    <a:pt x="978" y="2081"/>
                  </a:lnTo>
                  <a:lnTo>
                    <a:pt x="978" y="2087"/>
                  </a:lnTo>
                  <a:lnTo>
                    <a:pt x="976" y="2092"/>
                  </a:lnTo>
                  <a:lnTo>
                    <a:pt x="968" y="2101"/>
                  </a:lnTo>
                  <a:lnTo>
                    <a:pt x="959" y="2111"/>
                  </a:lnTo>
                  <a:lnTo>
                    <a:pt x="948" y="2120"/>
                  </a:lnTo>
                  <a:lnTo>
                    <a:pt x="936" y="2130"/>
                  </a:lnTo>
                  <a:lnTo>
                    <a:pt x="932" y="2135"/>
                  </a:lnTo>
                  <a:lnTo>
                    <a:pt x="929" y="2141"/>
                  </a:lnTo>
                  <a:lnTo>
                    <a:pt x="929" y="2149"/>
                  </a:lnTo>
                  <a:lnTo>
                    <a:pt x="929" y="2156"/>
                  </a:lnTo>
                  <a:lnTo>
                    <a:pt x="932" y="2163"/>
                  </a:lnTo>
                  <a:lnTo>
                    <a:pt x="935" y="2170"/>
                  </a:lnTo>
                  <a:lnTo>
                    <a:pt x="940" y="2176"/>
                  </a:lnTo>
                  <a:lnTo>
                    <a:pt x="946" y="2181"/>
                  </a:lnTo>
                  <a:lnTo>
                    <a:pt x="951" y="2185"/>
                  </a:lnTo>
                  <a:lnTo>
                    <a:pt x="954" y="2189"/>
                  </a:lnTo>
                  <a:lnTo>
                    <a:pt x="957" y="2194"/>
                  </a:lnTo>
                  <a:lnTo>
                    <a:pt x="957" y="2197"/>
                  </a:lnTo>
                  <a:lnTo>
                    <a:pt x="955" y="2201"/>
                  </a:lnTo>
                  <a:lnTo>
                    <a:pt x="952" y="2204"/>
                  </a:lnTo>
                  <a:lnTo>
                    <a:pt x="948" y="2209"/>
                  </a:lnTo>
                  <a:lnTo>
                    <a:pt x="943" y="2214"/>
                  </a:lnTo>
                  <a:lnTo>
                    <a:pt x="940" y="2217"/>
                  </a:lnTo>
                  <a:lnTo>
                    <a:pt x="939" y="2222"/>
                  </a:lnTo>
                  <a:lnTo>
                    <a:pt x="939" y="2227"/>
                  </a:lnTo>
                  <a:lnTo>
                    <a:pt x="939" y="2232"/>
                  </a:lnTo>
                  <a:lnTo>
                    <a:pt x="942" y="2242"/>
                  </a:lnTo>
                  <a:lnTo>
                    <a:pt x="945" y="2248"/>
                  </a:lnTo>
                  <a:lnTo>
                    <a:pt x="946" y="2254"/>
                  </a:lnTo>
                  <a:lnTo>
                    <a:pt x="947" y="2266"/>
                  </a:lnTo>
                  <a:lnTo>
                    <a:pt x="947" y="2271"/>
                  </a:lnTo>
                  <a:lnTo>
                    <a:pt x="946" y="2273"/>
                  </a:lnTo>
                  <a:lnTo>
                    <a:pt x="946" y="2276"/>
                  </a:lnTo>
                  <a:lnTo>
                    <a:pt x="943" y="2277"/>
                  </a:lnTo>
                  <a:lnTo>
                    <a:pt x="942" y="2277"/>
                  </a:lnTo>
                  <a:lnTo>
                    <a:pt x="940" y="2277"/>
                  </a:lnTo>
                  <a:lnTo>
                    <a:pt x="939" y="2276"/>
                  </a:lnTo>
                  <a:lnTo>
                    <a:pt x="936" y="2273"/>
                  </a:lnTo>
                  <a:lnTo>
                    <a:pt x="934" y="2271"/>
                  </a:lnTo>
                  <a:lnTo>
                    <a:pt x="932" y="2271"/>
                  </a:lnTo>
                  <a:lnTo>
                    <a:pt x="928" y="2271"/>
                  </a:lnTo>
                  <a:lnTo>
                    <a:pt x="924" y="2272"/>
                  </a:lnTo>
                  <a:lnTo>
                    <a:pt x="921" y="2275"/>
                  </a:lnTo>
                  <a:lnTo>
                    <a:pt x="917" y="2278"/>
                  </a:lnTo>
                  <a:lnTo>
                    <a:pt x="914" y="2283"/>
                  </a:lnTo>
                  <a:lnTo>
                    <a:pt x="910" y="2289"/>
                  </a:lnTo>
                  <a:lnTo>
                    <a:pt x="904" y="2304"/>
                  </a:lnTo>
                  <a:lnTo>
                    <a:pt x="899" y="2321"/>
                  </a:lnTo>
                  <a:lnTo>
                    <a:pt x="896" y="2335"/>
                  </a:lnTo>
                  <a:lnTo>
                    <a:pt x="894" y="2343"/>
                  </a:lnTo>
                  <a:lnTo>
                    <a:pt x="901" y="2354"/>
                  </a:lnTo>
                  <a:lnTo>
                    <a:pt x="904" y="2364"/>
                  </a:lnTo>
                  <a:lnTo>
                    <a:pt x="901" y="2370"/>
                  </a:lnTo>
                  <a:lnTo>
                    <a:pt x="899" y="2376"/>
                  </a:lnTo>
                  <a:lnTo>
                    <a:pt x="899" y="2378"/>
                  </a:lnTo>
                  <a:lnTo>
                    <a:pt x="901" y="2380"/>
                  </a:lnTo>
                  <a:lnTo>
                    <a:pt x="903" y="2383"/>
                  </a:lnTo>
                  <a:lnTo>
                    <a:pt x="908" y="2385"/>
                  </a:lnTo>
                  <a:lnTo>
                    <a:pt x="913" y="2387"/>
                  </a:lnTo>
                  <a:lnTo>
                    <a:pt x="917" y="2391"/>
                  </a:lnTo>
                  <a:lnTo>
                    <a:pt x="921" y="2393"/>
                  </a:lnTo>
                  <a:lnTo>
                    <a:pt x="923" y="2397"/>
                  </a:lnTo>
                  <a:lnTo>
                    <a:pt x="926" y="2401"/>
                  </a:lnTo>
                  <a:lnTo>
                    <a:pt x="927" y="2404"/>
                  </a:lnTo>
                  <a:lnTo>
                    <a:pt x="928" y="2408"/>
                  </a:lnTo>
                  <a:lnTo>
                    <a:pt x="928" y="2411"/>
                  </a:lnTo>
                  <a:lnTo>
                    <a:pt x="927" y="2414"/>
                  </a:lnTo>
                  <a:lnTo>
                    <a:pt x="926" y="2416"/>
                  </a:lnTo>
                  <a:lnTo>
                    <a:pt x="923" y="2418"/>
                  </a:lnTo>
                  <a:lnTo>
                    <a:pt x="921" y="2420"/>
                  </a:lnTo>
                  <a:lnTo>
                    <a:pt x="914" y="2422"/>
                  </a:lnTo>
                  <a:lnTo>
                    <a:pt x="905" y="2422"/>
                  </a:lnTo>
                  <a:lnTo>
                    <a:pt x="897" y="2422"/>
                  </a:lnTo>
                  <a:lnTo>
                    <a:pt x="890" y="2421"/>
                  </a:lnTo>
                  <a:lnTo>
                    <a:pt x="883" y="2417"/>
                  </a:lnTo>
                  <a:lnTo>
                    <a:pt x="877" y="2412"/>
                  </a:lnTo>
                  <a:lnTo>
                    <a:pt x="870" y="2406"/>
                  </a:lnTo>
                  <a:lnTo>
                    <a:pt x="860" y="2401"/>
                  </a:lnTo>
                  <a:lnTo>
                    <a:pt x="852" y="2396"/>
                  </a:lnTo>
                  <a:lnTo>
                    <a:pt x="845" y="2393"/>
                  </a:lnTo>
                  <a:lnTo>
                    <a:pt x="839" y="2391"/>
                  </a:lnTo>
                  <a:lnTo>
                    <a:pt x="832" y="2384"/>
                  </a:lnTo>
                  <a:lnTo>
                    <a:pt x="825" y="2376"/>
                  </a:lnTo>
                  <a:lnTo>
                    <a:pt x="817" y="2366"/>
                  </a:lnTo>
                  <a:lnTo>
                    <a:pt x="810" y="2357"/>
                  </a:lnTo>
                  <a:lnTo>
                    <a:pt x="802" y="2347"/>
                  </a:lnTo>
                  <a:lnTo>
                    <a:pt x="794" y="2339"/>
                  </a:lnTo>
                  <a:lnTo>
                    <a:pt x="785" y="2334"/>
                  </a:lnTo>
                  <a:lnTo>
                    <a:pt x="777" y="2332"/>
                  </a:lnTo>
                  <a:lnTo>
                    <a:pt x="766" y="2330"/>
                  </a:lnTo>
                  <a:lnTo>
                    <a:pt x="762" y="2332"/>
                  </a:lnTo>
                  <a:lnTo>
                    <a:pt x="757" y="2333"/>
                  </a:lnTo>
                  <a:lnTo>
                    <a:pt x="752" y="2334"/>
                  </a:lnTo>
                  <a:lnTo>
                    <a:pt x="749" y="2338"/>
                  </a:lnTo>
                  <a:lnTo>
                    <a:pt x="743" y="2343"/>
                  </a:lnTo>
                  <a:lnTo>
                    <a:pt x="738" y="2347"/>
                  </a:lnTo>
                  <a:lnTo>
                    <a:pt x="733" y="2349"/>
                  </a:lnTo>
                  <a:lnTo>
                    <a:pt x="726" y="2349"/>
                  </a:lnTo>
                  <a:lnTo>
                    <a:pt x="719" y="2349"/>
                  </a:lnTo>
                  <a:lnTo>
                    <a:pt x="712" y="2349"/>
                  </a:lnTo>
                  <a:lnTo>
                    <a:pt x="706" y="2352"/>
                  </a:lnTo>
                  <a:lnTo>
                    <a:pt x="700" y="2358"/>
                  </a:lnTo>
                  <a:lnTo>
                    <a:pt x="691" y="2366"/>
                  </a:lnTo>
                  <a:lnTo>
                    <a:pt x="683" y="2374"/>
                  </a:lnTo>
                  <a:lnTo>
                    <a:pt x="678" y="2378"/>
                  </a:lnTo>
                  <a:lnTo>
                    <a:pt x="674" y="2380"/>
                  </a:lnTo>
                  <a:lnTo>
                    <a:pt x="668" y="2382"/>
                  </a:lnTo>
                  <a:lnTo>
                    <a:pt x="661" y="2383"/>
                  </a:lnTo>
                  <a:lnTo>
                    <a:pt x="647" y="2383"/>
                  </a:lnTo>
                  <a:lnTo>
                    <a:pt x="633" y="2383"/>
                  </a:lnTo>
                  <a:lnTo>
                    <a:pt x="620" y="2383"/>
                  </a:lnTo>
                  <a:lnTo>
                    <a:pt x="608" y="2383"/>
                  </a:lnTo>
                  <a:lnTo>
                    <a:pt x="602" y="2384"/>
                  </a:lnTo>
                  <a:lnTo>
                    <a:pt x="596" y="2385"/>
                  </a:lnTo>
                  <a:lnTo>
                    <a:pt x="592" y="2387"/>
                  </a:lnTo>
                  <a:lnTo>
                    <a:pt x="587" y="2390"/>
                  </a:lnTo>
                  <a:lnTo>
                    <a:pt x="583" y="2393"/>
                  </a:lnTo>
                  <a:lnTo>
                    <a:pt x="580" y="2397"/>
                  </a:lnTo>
                  <a:lnTo>
                    <a:pt x="576" y="2402"/>
                  </a:lnTo>
                  <a:lnTo>
                    <a:pt x="574" y="2406"/>
                  </a:lnTo>
                  <a:lnTo>
                    <a:pt x="570" y="2415"/>
                  </a:lnTo>
                  <a:lnTo>
                    <a:pt x="568" y="2422"/>
                  </a:lnTo>
                  <a:lnTo>
                    <a:pt x="567" y="2427"/>
                  </a:lnTo>
                  <a:lnTo>
                    <a:pt x="563" y="2430"/>
                  </a:lnTo>
                  <a:lnTo>
                    <a:pt x="561" y="2431"/>
                  </a:lnTo>
                  <a:lnTo>
                    <a:pt x="557" y="2430"/>
                  </a:lnTo>
                  <a:lnTo>
                    <a:pt x="554" y="2429"/>
                  </a:lnTo>
                  <a:lnTo>
                    <a:pt x="550" y="2428"/>
                  </a:lnTo>
                  <a:lnTo>
                    <a:pt x="542" y="2423"/>
                  </a:lnTo>
                  <a:lnTo>
                    <a:pt x="533" y="2420"/>
                  </a:lnTo>
                  <a:lnTo>
                    <a:pt x="525" y="2417"/>
                  </a:lnTo>
                  <a:lnTo>
                    <a:pt x="518" y="2417"/>
                  </a:lnTo>
                  <a:lnTo>
                    <a:pt x="516" y="2418"/>
                  </a:lnTo>
                  <a:lnTo>
                    <a:pt x="512" y="2420"/>
                  </a:lnTo>
                  <a:lnTo>
                    <a:pt x="511" y="2422"/>
                  </a:lnTo>
                  <a:lnTo>
                    <a:pt x="508" y="2425"/>
                  </a:lnTo>
                  <a:lnTo>
                    <a:pt x="505" y="2437"/>
                  </a:lnTo>
                  <a:lnTo>
                    <a:pt x="501" y="2445"/>
                  </a:lnTo>
                  <a:lnTo>
                    <a:pt x="498" y="2447"/>
                  </a:lnTo>
                  <a:lnTo>
                    <a:pt x="493" y="2447"/>
                  </a:lnTo>
                  <a:lnTo>
                    <a:pt x="489" y="2446"/>
                  </a:lnTo>
                  <a:lnTo>
                    <a:pt x="485" y="2441"/>
                  </a:lnTo>
                  <a:lnTo>
                    <a:pt x="482" y="2439"/>
                  </a:lnTo>
                  <a:lnTo>
                    <a:pt x="480" y="2437"/>
                  </a:lnTo>
                  <a:lnTo>
                    <a:pt x="476" y="2437"/>
                  </a:lnTo>
                  <a:lnTo>
                    <a:pt x="473" y="2439"/>
                  </a:lnTo>
                  <a:lnTo>
                    <a:pt x="464" y="2441"/>
                  </a:lnTo>
                  <a:lnTo>
                    <a:pt x="456" y="2446"/>
                  </a:lnTo>
                  <a:lnTo>
                    <a:pt x="445" y="2450"/>
                  </a:lnTo>
                  <a:lnTo>
                    <a:pt x="432" y="2456"/>
                  </a:lnTo>
                  <a:lnTo>
                    <a:pt x="419" y="2462"/>
                  </a:lnTo>
                  <a:lnTo>
                    <a:pt x="407" y="2468"/>
                  </a:lnTo>
                  <a:lnTo>
                    <a:pt x="401" y="2471"/>
                  </a:lnTo>
                  <a:lnTo>
                    <a:pt x="397" y="2473"/>
                  </a:lnTo>
                  <a:lnTo>
                    <a:pt x="392" y="2473"/>
                  </a:lnTo>
                  <a:lnTo>
                    <a:pt x="387" y="2473"/>
                  </a:lnTo>
                  <a:lnTo>
                    <a:pt x="384" y="2472"/>
                  </a:lnTo>
                  <a:lnTo>
                    <a:pt x="380" y="2471"/>
                  </a:lnTo>
                  <a:lnTo>
                    <a:pt x="378" y="2468"/>
                  </a:lnTo>
                  <a:lnTo>
                    <a:pt x="376" y="2465"/>
                  </a:lnTo>
                  <a:lnTo>
                    <a:pt x="374" y="2458"/>
                  </a:lnTo>
                  <a:lnTo>
                    <a:pt x="369" y="2448"/>
                  </a:lnTo>
                  <a:lnTo>
                    <a:pt x="367" y="2443"/>
                  </a:lnTo>
                  <a:lnTo>
                    <a:pt x="363" y="2440"/>
                  </a:lnTo>
                  <a:lnTo>
                    <a:pt x="360" y="2437"/>
                  </a:lnTo>
                  <a:lnTo>
                    <a:pt x="356" y="2435"/>
                  </a:lnTo>
                  <a:lnTo>
                    <a:pt x="347" y="2434"/>
                  </a:lnTo>
                  <a:lnTo>
                    <a:pt x="340" y="2433"/>
                  </a:lnTo>
                  <a:lnTo>
                    <a:pt x="336" y="2433"/>
                  </a:lnTo>
                  <a:lnTo>
                    <a:pt x="332" y="2431"/>
                  </a:lnTo>
                  <a:lnTo>
                    <a:pt x="330" y="2429"/>
                  </a:lnTo>
                  <a:lnTo>
                    <a:pt x="328" y="2425"/>
                  </a:lnTo>
                  <a:lnTo>
                    <a:pt x="324" y="2420"/>
                  </a:lnTo>
                  <a:lnTo>
                    <a:pt x="319" y="2415"/>
                  </a:lnTo>
                  <a:lnTo>
                    <a:pt x="315" y="2412"/>
                  </a:lnTo>
                  <a:lnTo>
                    <a:pt x="308" y="2410"/>
                  </a:lnTo>
                  <a:lnTo>
                    <a:pt x="302" y="2409"/>
                  </a:lnTo>
                  <a:lnTo>
                    <a:pt x="297" y="2406"/>
                  </a:lnTo>
                  <a:lnTo>
                    <a:pt x="294" y="2404"/>
                  </a:lnTo>
                  <a:lnTo>
                    <a:pt x="294" y="2402"/>
                  </a:lnTo>
                  <a:lnTo>
                    <a:pt x="294" y="2399"/>
                  </a:lnTo>
                  <a:lnTo>
                    <a:pt x="296" y="2396"/>
                  </a:lnTo>
                  <a:lnTo>
                    <a:pt x="298" y="2392"/>
                  </a:lnTo>
                  <a:lnTo>
                    <a:pt x="303" y="2390"/>
                  </a:lnTo>
                  <a:lnTo>
                    <a:pt x="308" y="2387"/>
                  </a:lnTo>
                  <a:lnTo>
                    <a:pt x="313" y="2385"/>
                  </a:lnTo>
                  <a:lnTo>
                    <a:pt x="327" y="2380"/>
                  </a:lnTo>
                  <a:lnTo>
                    <a:pt x="337" y="2374"/>
                  </a:lnTo>
                  <a:lnTo>
                    <a:pt x="346" y="2365"/>
                  </a:lnTo>
                  <a:lnTo>
                    <a:pt x="355" y="2353"/>
                  </a:lnTo>
                  <a:lnTo>
                    <a:pt x="362" y="2341"/>
                  </a:lnTo>
                  <a:lnTo>
                    <a:pt x="367" y="2332"/>
                  </a:lnTo>
                  <a:lnTo>
                    <a:pt x="368" y="2322"/>
                  </a:lnTo>
                  <a:lnTo>
                    <a:pt x="369" y="2314"/>
                  </a:lnTo>
                  <a:lnTo>
                    <a:pt x="368" y="2304"/>
                  </a:lnTo>
                  <a:lnTo>
                    <a:pt x="368" y="2296"/>
                  </a:lnTo>
                  <a:lnTo>
                    <a:pt x="367" y="2289"/>
                  </a:lnTo>
                  <a:lnTo>
                    <a:pt x="368" y="2282"/>
                  </a:lnTo>
                  <a:lnTo>
                    <a:pt x="371" y="2277"/>
                  </a:lnTo>
                  <a:lnTo>
                    <a:pt x="373" y="2272"/>
                  </a:lnTo>
                  <a:lnTo>
                    <a:pt x="378" y="2267"/>
                  </a:lnTo>
                  <a:lnTo>
                    <a:pt x="385" y="2260"/>
                  </a:lnTo>
                  <a:lnTo>
                    <a:pt x="398" y="2247"/>
                  </a:lnTo>
                  <a:lnTo>
                    <a:pt x="411" y="2238"/>
                  </a:lnTo>
                  <a:lnTo>
                    <a:pt x="423" y="2229"/>
                  </a:lnTo>
                  <a:lnTo>
                    <a:pt x="436" y="2223"/>
                  </a:lnTo>
                  <a:lnTo>
                    <a:pt x="450" y="2217"/>
                  </a:lnTo>
                  <a:lnTo>
                    <a:pt x="462" y="2212"/>
                  </a:lnTo>
                  <a:lnTo>
                    <a:pt x="474" y="2204"/>
                  </a:lnTo>
                  <a:lnTo>
                    <a:pt x="485" y="2195"/>
                  </a:lnTo>
                  <a:lnTo>
                    <a:pt x="488" y="2190"/>
                  </a:lnTo>
                  <a:lnTo>
                    <a:pt x="491" y="2187"/>
                  </a:lnTo>
                  <a:lnTo>
                    <a:pt x="492" y="2183"/>
                  </a:lnTo>
                  <a:lnTo>
                    <a:pt x="492" y="2179"/>
                  </a:lnTo>
                  <a:lnTo>
                    <a:pt x="491" y="2177"/>
                  </a:lnTo>
                  <a:lnTo>
                    <a:pt x="488" y="2175"/>
                  </a:lnTo>
                  <a:lnTo>
                    <a:pt x="486" y="2174"/>
                  </a:lnTo>
                  <a:lnTo>
                    <a:pt x="483" y="2172"/>
                  </a:lnTo>
                  <a:lnTo>
                    <a:pt x="481" y="2171"/>
                  </a:lnTo>
                  <a:lnTo>
                    <a:pt x="480" y="2170"/>
                  </a:lnTo>
                  <a:lnTo>
                    <a:pt x="479" y="2168"/>
                  </a:lnTo>
                  <a:lnTo>
                    <a:pt x="480" y="2165"/>
                  </a:lnTo>
                  <a:lnTo>
                    <a:pt x="482" y="2159"/>
                  </a:lnTo>
                  <a:lnTo>
                    <a:pt x="487" y="2151"/>
                  </a:lnTo>
                  <a:lnTo>
                    <a:pt x="489" y="2146"/>
                  </a:lnTo>
                  <a:lnTo>
                    <a:pt x="492" y="2141"/>
                  </a:lnTo>
                  <a:lnTo>
                    <a:pt x="493" y="2137"/>
                  </a:lnTo>
                  <a:lnTo>
                    <a:pt x="493" y="2132"/>
                  </a:lnTo>
                  <a:lnTo>
                    <a:pt x="493" y="2127"/>
                  </a:lnTo>
                  <a:lnTo>
                    <a:pt x="492" y="2124"/>
                  </a:lnTo>
                  <a:lnTo>
                    <a:pt x="489" y="2120"/>
                  </a:lnTo>
                  <a:lnTo>
                    <a:pt x="486" y="2116"/>
                  </a:lnTo>
                  <a:lnTo>
                    <a:pt x="475" y="2111"/>
                  </a:lnTo>
                  <a:lnTo>
                    <a:pt x="464" y="2103"/>
                  </a:lnTo>
                  <a:lnTo>
                    <a:pt x="453" y="2096"/>
                  </a:lnTo>
                  <a:lnTo>
                    <a:pt x="443" y="2088"/>
                  </a:lnTo>
                  <a:lnTo>
                    <a:pt x="434" y="2081"/>
                  </a:lnTo>
                  <a:lnTo>
                    <a:pt x="425" y="2075"/>
                  </a:lnTo>
                  <a:lnTo>
                    <a:pt x="420" y="2072"/>
                  </a:lnTo>
                  <a:lnTo>
                    <a:pt x="416" y="2071"/>
                  </a:lnTo>
                  <a:lnTo>
                    <a:pt x="412" y="2070"/>
                  </a:lnTo>
                  <a:lnTo>
                    <a:pt x="407" y="2070"/>
                  </a:lnTo>
                  <a:lnTo>
                    <a:pt x="403" y="2070"/>
                  </a:lnTo>
                  <a:lnTo>
                    <a:pt x="398" y="2072"/>
                  </a:lnTo>
                  <a:lnTo>
                    <a:pt x="394" y="2075"/>
                  </a:lnTo>
                  <a:lnTo>
                    <a:pt x="390" y="2078"/>
                  </a:lnTo>
                  <a:lnTo>
                    <a:pt x="381" y="2087"/>
                  </a:lnTo>
                  <a:lnTo>
                    <a:pt x="375" y="2095"/>
                  </a:lnTo>
                  <a:lnTo>
                    <a:pt x="368" y="2103"/>
                  </a:lnTo>
                  <a:lnTo>
                    <a:pt x="361" y="2112"/>
                  </a:lnTo>
                  <a:lnTo>
                    <a:pt x="351" y="2118"/>
                  </a:lnTo>
                  <a:lnTo>
                    <a:pt x="342" y="2122"/>
                  </a:lnTo>
                  <a:lnTo>
                    <a:pt x="332" y="2125"/>
                  </a:lnTo>
                  <a:lnTo>
                    <a:pt x="322" y="2126"/>
                  </a:lnTo>
                  <a:lnTo>
                    <a:pt x="310" y="2126"/>
                  </a:lnTo>
                  <a:lnTo>
                    <a:pt x="299" y="2124"/>
                  </a:lnTo>
                  <a:lnTo>
                    <a:pt x="288" y="2122"/>
                  </a:lnTo>
                  <a:lnTo>
                    <a:pt x="279" y="2120"/>
                  </a:lnTo>
                  <a:lnTo>
                    <a:pt x="274" y="2120"/>
                  </a:lnTo>
                  <a:lnTo>
                    <a:pt x="268" y="2121"/>
                  </a:lnTo>
                  <a:lnTo>
                    <a:pt x="262" y="2122"/>
                  </a:lnTo>
                  <a:lnTo>
                    <a:pt x="256" y="2125"/>
                  </a:lnTo>
                  <a:lnTo>
                    <a:pt x="246" y="2132"/>
                  </a:lnTo>
                  <a:lnTo>
                    <a:pt x="237" y="2137"/>
                  </a:lnTo>
                  <a:lnTo>
                    <a:pt x="231" y="2140"/>
                  </a:lnTo>
                  <a:lnTo>
                    <a:pt x="225" y="2141"/>
                  </a:lnTo>
                  <a:lnTo>
                    <a:pt x="223" y="2140"/>
                  </a:lnTo>
                  <a:lnTo>
                    <a:pt x="222" y="2137"/>
                  </a:lnTo>
                  <a:lnTo>
                    <a:pt x="222" y="2132"/>
                  </a:lnTo>
                  <a:lnTo>
                    <a:pt x="222" y="2127"/>
                  </a:lnTo>
                  <a:lnTo>
                    <a:pt x="223" y="2114"/>
                  </a:lnTo>
                  <a:lnTo>
                    <a:pt x="222" y="2103"/>
                  </a:lnTo>
                  <a:lnTo>
                    <a:pt x="217" y="2094"/>
                  </a:lnTo>
                  <a:lnTo>
                    <a:pt x="210" y="2084"/>
                  </a:lnTo>
                  <a:lnTo>
                    <a:pt x="203" y="2076"/>
                  </a:lnTo>
                  <a:lnTo>
                    <a:pt x="197" y="2070"/>
                  </a:lnTo>
                  <a:lnTo>
                    <a:pt x="192" y="2067"/>
                  </a:lnTo>
                  <a:lnTo>
                    <a:pt x="186" y="2063"/>
                  </a:lnTo>
                  <a:lnTo>
                    <a:pt x="185" y="2061"/>
                  </a:lnTo>
                  <a:lnTo>
                    <a:pt x="184" y="2058"/>
                  </a:lnTo>
                  <a:lnTo>
                    <a:pt x="183" y="2055"/>
                  </a:lnTo>
                  <a:lnTo>
                    <a:pt x="184" y="2051"/>
                  </a:lnTo>
                  <a:lnTo>
                    <a:pt x="187" y="2042"/>
                  </a:lnTo>
                  <a:lnTo>
                    <a:pt x="190" y="2029"/>
                  </a:lnTo>
                  <a:lnTo>
                    <a:pt x="191" y="2021"/>
                  </a:lnTo>
                  <a:lnTo>
                    <a:pt x="191" y="2014"/>
                  </a:lnTo>
                  <a:lnTo>
                    <a:pt x="191" y="2007"/>
                  </a:lnTo>
                  <a:lnTo>
                    <a:pt x="190" y="1999"/>
                  </a:lnTo>
                  <a:lnTo>
                    <a:pt x="187" y="1993"/>
                  </a:lnTo>
                  <a:lnTo>
                    <a:pt x="184" y="1987"/>
                  </a:lnTo>
                  <a:lnTo>
                    <a:pt x="180" y="1982"/>
                  </a:lnTo>
                  <a:lnTo>
                    <a:pt x="177" y="1977"/>
                  </a:lnTo>
                  <a:lnTo>
                    <a:pt x="172" y="1971"/>
                  </a:lnTo>
                  <a:lnTo>
                    <a:pt x="170" y="1966"/>
                  </a:lnTo>
                  <a:lnTo>
                    <a:pt x="166" y="1957"/>
                  </a:lnTo>
                  <a:lnTo>
                    <a:pt x="165" y="1948"/>
                  </a:lnTo>
                  <a:lnTo>
                    <a:pt x="165" y="1942"/>
                  </a:lnTo>
                  <a:lnTo>
                    <a:pt x="165" y="1937"/>
                  </a:lnTo>
                  <a:lnTo>
                    <a:pt x="166" y="1932"/>
                  </a:lnTo>
                  <a:lnTo>
                    <a:pt x="168" y="1929"/>
                  </a:lnTo>
                  <a:lnTo>
                    <a:pt x="172" y="1920"/>
                  </a:lnTo>
                  <a:lnTo>
                    <a:pt x="178" y="1912"/>
                  </a:lnTo>
                  <a:lnTo>
                    <a:pt x="183" y="1904"/>
                  </a:lnTo>
                  <a:lnTo>
                    <a:pt x="189" y="1895"/>
                  </a:lnTo>
                  <a:lnTo>
                    <a:pt x="192" y="1886"/>
                  </a:lnTo>
                  <a:lnTo>
                    <a:pt x="195" y="1874"/>
                  </a:lnTo>
                  <a:lnTo>
                    <a:pt x="197" y="1851"/>
                  </a:lnTo>
                  <a:lnTo>
                    <a:pt x="201" y="1830"/>
                  </a:lnTo>
                  <a:lnTo>
                    <a:pt x="202" y="1822"/>
                  </a:lnTo>
                  <a:lnTo>
                    <a:pt x="205" y="1813"/>
                  </a:lnTo>
                  <a:lnTo>
                    <a:pt x="209" y="1806"/>
                  </a:lnTo>
                  <a:lnTo>
                    <a:pt x="212" y="1800"/>
                  </a:lnTo>
                  <a:lnTo>
                    <a:pt x="228" y="1790"/>
                  </a:lnTo>
                  <a:lnTo>
                    <a:pt x="247" y="1778"/>
                  </a:lnTo>
                  <a:lnTo>
                    <a:pt x="256" y="1772"/>
                  </a:lnTo>
                  <a:lnTo>
                    <a:pt x="265" y="1766"/>
                  </a:lnTo>
                  <a:lnTo>
                    <a:pt x="271" y="1761"/>
                  </a:lnTo>
                  <a:lnTo>
                    <a:pt x="274" y="1755"/>
                  </a:lnTo>
                  <a:lnTo>
                    <a:pt x="275" y="1749"/>
                  </a:lnTo>
                  <a:lnTo>
                    <a:pt x="275" y="1744"/>
                  </a:lnTo>
                  <a:lnTo>
                    <a:pt x="273" y="1741"/>
                  </a:lnTo>
                  <a:lnTo>
                    <a:pt x="271" y="1737"/>
                  </a:lnTo>
                  <a:lnTo>
                    <a:pt x="266" y="1736"/>
                  </a:lnTo>
                  <a:lnTo>
                    <a:pt x="261" y="1735"/>
                  </a:lnTo>
                  <a:lnTo>
                    <a:pt x="255" y="1735"/>
                  </a:lnTo>
                  <a:lnTo>
                    <a:pt x="248" y="1736"/>
                  </a:lnTo>
                  <a:lnTo>
                    <a:pt x="234" y="1741"/>
                  </a:lnTo>
                  <a:lnTo>
                    <a:pt x="222" y="1746"/>
                  </a:lnTo>
                  <a:lnTo>
                    <a:pt x="210" y="1750"/>
                  </a:lnTo>
                  <a:lnTo>
                    <a:pt x="197" y="1753"/>
                  </a:lnTo>
                  <a:lnTo>
                    <a:pt x="190" y="1753"/>
                  </a:lnTo>
                  <a:lnTo>
                    <a:pt x="185" y="1750"/>
                  </a:lnTo>
                  <a:lnTo>
                    <a:pt x="181" y="1747"/>
                  </a:lnTo>
                  <a:lnTo>
                    <a:pt x="179" y="1743"/>
                  </a:lnTo>
                  <a:lnTo>
                    <a:pt x="179" y="1738"/>
                  </a:lnTo>
                  <a:lnTo>
                    <a:pt x="180" y="1733"/>
                  </a:lnTo>
                  <a:lnTo>
                    <a:pt x="183" y="1728"/>
                  </a:lnTo>
                  <a:lnTo>
                    <a:pt x="187" y="1722"/>
                  </a:lnTo>
                  <a:lnTo>
                    <a:pt x="197" y="1712"/>
                  </a:lnTo>
                  <a:lnTo>
                    <a:pt x="203" y="1704"/>
                  </a:lnTo>
                  <a:lnTo>
                    <a:pt x="204" y="1699"/>
                  </a:lnTo>
                  <a:lnTo>
                    <a:pt x="205" y="1695"/>
                  </a:lnTo>
                  <a:lnTo>
                    <a:pt x="205" y="1690"/>
                  </a:lnTo>
                  <a:lnTo>
                    <a:pt x="204" y="1685"/>
                  </a:lnTo>
                  <a:lnTo>
                    <a:pt x="202" y="1675"/>
                  </a:lnTo>
                  <a:lnTo>
                    <a:pt x="203" y="1666"/>
                  </a:lnTo>
                  <a:lnTo>
                    <a:pt x="204" y="1661"/>
                  </a:lnTo>
                  <a:lnTo>
                    <a:pt x="205" y="1656"/>
                  </a:lnTo>
                  <a:lnTo>
                    <a:pt x="208" y="1653"/>
                  </a:lnTo>
                  <a:lnTo>
                    <a:pt x="212" y="1648"/>
                  </a:lnTo>
                  <a:lnTo>
                    <a:pt x="215" y="1642"/>
                  </a:lnTo>
                  <a:lnTo>
                    <a:pt x="218" y="1636"/>
                  </a:lnTo>
                  <a:lnTo>
                    <a:pt x="220" y="1629"/>
                  </a:lnTo>
                  <a:lnTo>
                    <a:pt x="221" y="1621"/>
                  </a:lnTo>
                  <a:lnTo>
                    <a:pt x="222" y="1605"/>
                  </a:lnTo>
                  <a:lnTo>
                    <a:pt x="221" y="1593"/>
                  </a:lnTo>
                  <a:lnTo>
                    <a:pt x="220" y="1589"/>
                  </a:lnTo>
                  <a:lnTo>
                    <a:pt x="216" y="1584"/>
                  </a:lnTo>
                  <a:lnTo>
                    <a:pt x="212" y="1580"/>
                  </a:lnTo>
                  <a:lnTo>
                    <a:pt x="208" y="1577"/>
                  </a:lnTo>
                  <a:lnTo>
                    <a:pt x="202" y="1573"/>
                  </a:lnTo>
                  <a:lnTo>
                    <a:pt x="195" y="1570"/>
                  </a:lnTo>
                  <a:lnTo>
                    <a:pt x="187" y="1567"/>
                  </a:lnTo>
                  <a:lnTo>
                    <a:pt x="178" y="1566"/>
                  </a:lnTo>
                  <a:lnTo>
                    <a:pt x="159" y="1564"/>
                  </a:lnTo>
                  <a:lnTo>
                    <a:pt x="142" y="1559"/>
                  </a:lnTo>
                  <a:lnTo>
                    <a:pt x="135" y="1555"/>
                  </a:lnTo>
                  <a:lnTo>
                    <a:pt x="129" y="1552"/>
                  </a:lnTo>
                  <a:lnTo>
                    <a:pt x="124" y="1547"/>
                  </a:lnTo>
                  <a:lnTo>
                    <a:pt x="121" y="1541"/>
                  </a:lnTo>
                  <a:lnTo>
                    <a:pt x="118" y="1534"/>
                  </a:lnTo>
                  <a:lnTo>
                    <a:pt x="117" y="1527"/>
                  </a:lnTo>
                  <a:lnTo>
                    <a:pt x="115" y="1517"/>
                  </a:lnTo>
                  <a:lnTo>
                    <a:pt x="115" y="1508"/>
                  </a:lnTo>
                  <a:lnTo>
                    <a:pt x="115" y="1498"/>
                  </a:lnTo>
                  <a:lnTo>
                    <a:pt x="116" y="1489"/>
                  </a:lnTo>
                  <a:lnTo>
                    <a:pt x="120" y="1478"/>
                  </a:lnTo>
                  <a:lnTo>
                    <a:pt x="123" y="1470"/>
                  </a:lnTo>
                  <a:lnTo>
                    <a:pt x="133" y="1453"/>
                  </a:lnTo>
                  <a:lnTo>
                    <a:pt x="140" y="1439"/>
                  </a:lnTo>
                  <a:lnTo>
                    <a:pt x="142" y="1432"/>
                  </a:lnTo>
                  <a:lnTo>
                    <a:pt x="143" y="1426"/>
                  </a:lnTo>
                  <a:lnTo>
                    <a:pt x="145" y="1421"/>
                  </a:lnTo>
                  <a:lnTo>
                    <a:pt x="143" y="1415"/>
                  </a:lnTo>
                  <a:lnTo>
                    <a:pt x="141" y="1410"/>
                  </a:lnTo>
                  <a:lnTo>
                    <a:pt x="139" y="1406"/>
                  </a:lnTo>
                  <a:lnTo>
                    <a:pt x="134" y="1401"/>
                  </a:lnTo>
                  <a:lnTo>
                    <a:pt x="130" y="1395"/>
                  </a:lnTo>
                  <a:lnTo>
                    <a:pt x="121" y="1385"/>
                  </a:lnTo>
                  <a:lnTo>
                    <a:pt x="111" y="1377"/>
                  </a:lnTo>
                  <a:lnTo>
                    <a:pt x="103" y="1368"/>
                  </a:lnTo>
                  <a:lnTo>
                    <a:pt x="94" y="1357"/>
                  </a:lnTo>
                  <a:lnTo>
                    <a:pt x="91" y="1351"/>
                  </a:lnTo>
                  <a:lnTo>
                    <a:pt x="89" y="1346"/>
                  </a:lnTo>
                  <a:lnTo>
                    <a:pt x="88" y="1340"/>
                  </a:lnTo>
                  <a:lnTo>
                    <a:pt x="89" y="1333"/>
                  </a:lnTo>
                  <a:lnTo>
                    <a:pt x="94" y="1321"/>
                  </a:lnTo>
                  <a:lnTo>
                    <a:pt x="102" y="1308"/>
                  </a:lnTo>
                  <a:lnTo>
                    <a:pt x="108" y="1296"/>
                  </a:lnTo>
                  <a:lnTo>
                    <a:pt x="111" y="1287"/>
                  </a:lnTo>
                  <a:lnTo>
                    <a:pt x="113" y="1277"/>
                  </a:lnTo>
                  <a:lnTo>
                    <a:pt x="113" y="1265"/>
                  </a:lnTo>
                  <a:lnTo>
                    <a:pt x="113" y="1254"/>
                  </a:lnTo>
                  <a:lnTo>
                    <a:pt x="114" y="1243"/>
                  </a:lnTo>
                  <a:lnTo>
                    <a:pt x="114" y="1238"/>
                  </a:lnTo>
                  <a:lnTo>
                    <a:pt x="114" y="1235"/>
                  </a:lnTo>
                  <a:lnTo>
                    <a:pt x="113" y="1232"/>
                  </a:lnTo>
                  <a:lnTo>
                    <a:pt x="111" y="1230"/>
                  </a:lnTo>
                  <a:lnTo>
                    <a:pt x="109" y="1229"/>
                  </a:lnTo>
                  <a:lnTo>
                    <a:pt x="107" y="1229"/>
                  </a:lnTo>
                  <a:lnTo>
                    <a:pt x="103" y="1230"/>
                  </a:lnTo>
                  <a:lnTo>
                    <a:pt x="99" y="1231"/>
                  </a:lnTo>
                  <a:lnTo>
                    <a:pt x="89" y="1236"/>
                  </a:lnTo>
                  <a:lnTo>
                    <a:pt x="78" y="1242"/>
                  </a:lnTo>
                  <a:lnTo>
                    <a:pt x="66" y="1246"/>
                  </a:lnTo>
                  <a:lnTo>
                    <a:pt x="57" y="1251"/>
                  </a:lnTo>
                  <a:lnTo>
                    <a:pt x="51" y="1252"/>
                  </a:lnTo>
                  <a:lnTo>
                    <a:pt x="46" y="1252"/>
                  </a:lnTo>
                  <a:lnTo>
                    <a:pt x="40" y="1251"/>
                  </a:lnTo>
                  <a:lnTo>
                    <a:pt x="35" y="1249"/>
                  </a:lnTo>
                  <a:lnTo>
                    <a:pt x="29" y="1246"/>
                  </a:lnTo>
                  <a:lnTo>
                    <a:pt x="26" y="1244"/>
                  </a:lnTo>
                  <a:lnTo>
                    <a:pt x="22" y="1242"/>
                  </a:lnTo>
                  <a:lnTo>
                    <a:pt x="20" y="1238"/>
                  </a:lnTo>
                  <a:lnTo>
                    <a:pt x="20" y="1235"/>
                  </a:lnTo>
                  <a:lnTo>
                    <a:pt x="21" y="1232"/>
                  </a:lnTo>
                  <a:lnTo>
                    <a:pt x="23" y="1230"/>
                  </a:lnTo>
                  <a:lnTo>
                    <a:pt x="27" y="1226"/>
                  </a:lnTo>
                  <a:lnTo>
                    <a:pt x="29" y="1224"/>
                  </a:lnTo>
                  <a:lnTo>
                    <a:pt x="29" y="1220"/>
                  </a:lnTo>
                  <a:lnTo>
                    <a:pt x="29" y="1217"/>
                  </a:lnTo>
                  <a:lnTo>
                    <a:pt x="28" y="1214"/>
                  </a:lnTo>
                  <a:lnTo>
                    <a:pt x="27" y="1211"/>
                  </a:lnTo>
                  <a:lnTo>
                    <a:pt x="25" y="1208"/>
                  </a:lnTo>
                  <a:lnTo>
                    <a:pt x="22" y="1207"/>
                  </a:lnTo>
                  <a:lnTo>
                    <a:pt x="19" y="1207"/>
                  </a:lnTo>
                  <a:lnTo>
                    <a:pt x="15" y="1208"/>
                  </a:lnTo>
                  <a:lnTo>
                    <a:pt x="13" y="1207"/>
                  </a:lnTo>
                  <a:lnTo>
                    <a:pt x="10" y="1207"/>
                  </a:lnTo>
                  <a:lnTo>
                    <a:pt x="9" y="1205"/>
                  </a:lnTo>
                  <a:lnTo>
                    <a:pt x="8" y="1201"/>
                  </a:lnTo>
                  <a:lnTo>
                    <a:pt x="8" y="1196"/>
                  </a:lnTo>
                  <a:lnTo>
                    <a:pt x="12" y="1187"/>
                  </a:lnTo>
                  <a:lnTo>
                    <a:pt x="16" y="1179"/>
                  </a:lnTo>
                  <a:lnTo>
                    <a:pt x="17" y="1176"/>
                  </a:lnTo>
                  <a:lnTo>
                    <a:pt x="19" y="1175"/>
                  </a:lnTo>
                  <a:lnTo>
                    <a:pt x="17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9" y="1169"/>
                  </a:lnTo>
                  <a:lnTo>
                    <a:pt x="7" y="1169"/>
                  </a:lnTo>
                  <a:lnTo>
                    <a:pt x="4" y="1167"/>
                  </a:lnTo>
                  <a:lnTo>
                    <a:pt x="2" y="1164"/>
                  </a:lnTo>
                  <a:lnTo>
                    <a:pt x="1" y="1161"/>
                  </a:lnTo>
                  <a:lnTo>
                    <a:pt x="0" y="1156"/>
                  </a:lnTo>
                  <a:lnTo>
                    <a:pt x="1" y="1150"/>
                  </a:lnTo>
                  <a:lnTo>
                    <a:pt x="1" y="1144"/>
                  </a:lnTo>
                  <a:lnTo>
                    <a:pt x="3" y="1137"/>
                  </a:lnTo>
                  <a:lnTo>
                    <a:pt x="7" y="1129"/>
                  </a:lnTo>
                  <a:lnTo>
                    <a:pt x="12" y="1119"/>
                  </a:lnTo>
                  <a:lnTo>
                    <a:pt x="17" y="1111"/>
                  </a:lnTo>
                  <a:lnTo>
                    <a:pt x="23" y="1103"/>
                  </a:lnTo>
                  <a:lnTo>
                    <a:pt x="36" y="1088"/>
                  </a:lnTo>
                  <a:lnTo>
                    <a:pt x="48" y="1078"/>
                  </a:lnTo>
                  <a:lnTo>
                    <a:pt x="52" y="1074"/>
                  </a:lnTo>
                  <a:lnTo>
                    <a:pt x="54" y="1067"/>
                  </a:lnTo>
                  <a:lnTo>
                    <a:pt x="57" y="1060"/>
                  </a:lnTo>
                  <a:lnTo>
                    <a:pt x="57" y="1051"/>
                  </a:lnTo>
                  <a:lnTo>
                    <a:pt x="57" y="1032"/>
                  </a:lnTo>
                  <a:lnTo>
                    <a:pt x="57" y="1016"/>
                  </a:lnTo>
                  <a:lnTo>
                    <a:pt x="55" y="1009"/>
                  </a:lnTo>
                  <a:lnTo>
                    <a:pt x="57" y="1002"/>
                  </a:lnTo>
                  <a:lnTo>
                    <a:pt x="58" y="994"/>
                  </a:lnTo>
                  <a:lnTo>
                    <a:pt x="59" y="988"/>
                  </a:lnTo>
                  <a:lnTo>
                    <a:pt x="61" y="984"/>
                  </a:lnTo>
                  <a:lnTo>
                    <a:pt x="65" y="979"/>
                  </a:lnTo>
                  <a:lnTo>
                    <a:pt x="70" y="975"/>
                  </a:lnTo>
                  <a:lnTo>
                    <a:pt x="76" y="971"/>
                  </a:lnTo>
                  <a:lnTo>
                    <a:pt x="89" y="965"/>
                  </a:lnTo>
                  <a:lnTo>
                    <a:pt x="102" y="961"/>
                  </a:lnTo>
                  <a:lnTo>
                    <a:pt x="116" y="956"/>
                  </a:lnTo>
                  <a:lnTo>
                    <a:pt x="130" y="953"/>
                  </a:lnTo>
                  <a:lnTo>
                    <a:pt x="145" y="949"/>
                  </a:lnTo>
                  <a:lnTo>
                    <a:pt x="158" y="945"/>
                  </a:lnTo>
                  <a:lnTo>
                    <a:pt x="162" y="942"/>
                  </a:lnTo>
                  <a:lnTo>
                    <a:pt x="166" y="939"/>
                  </a:lnTo>
                  <a:lnTo>
                    <a:pt x="170" y="936"/>
                  </a:lnTo>
                  <a:lnTo>
                    <a:pt x="172" y="934"/>
                  </a:lnTo>
                  <a:lnTo>
                    <a:pt x="172" y="930"/>
                  </a:lnTo>
                  <a:lnTo>
                    <a:pt x="171" y="927"/>
                  </a:lnTo>
                  <a:lnTo>
                    <a:pt x="170" y="922"/>
                  </a:lnTo>
                  <a:lnTo>
                    <a:pt x="167" y="917"/>
                  </a:lnTo>
                  <a:lnTo>
                    <a:pt x="162" y="908"/>
                  </a:lnTo>
                  <a:lnTo>
                    <a:pt x="158" y="901"/>
                  </a:lnTo>
                  <a:lnTo>
                    <a:pt x="154" y="893"/>
                  </a:lnTo>
                  <a:lnTo>
                    <a:pt x="153" y="887"/>
                  </a:lnTo>
                  <a:lnTo>
                    <a:pt x="153" y="884"/>
                  </a:lnTo>
                  <a:lnTo>
                    <a:pt x="155" y="882"/>
                  </a:lnTo>
                  <a:lnTo>
                    <a:pt x="158" y="880"/>
                  </a:lnTo>
                  <a:lnTo>
                    <a:pt x="162" y="880"/>
                  </a:lnTo>
                  <a:lnTo>
                    <a:pt x="172" y="879"/>
                  </a:lnTo>
                  <a:lnTo>
                    <a:pt x="180" y="877"/>
                  </a:lnTo>
                  <a:lnTo>
                    <a:pt x="185" y="874"/>
                  </a:lnTo>
                  <a:lnTo>
                    <a:pt x="189" y="871"/>
                  </a:lnTo>
                  <a:lnTo>
                    <a:pt x="192" y="867"/>
                  </a:lnTo>
                  <a:lnTo>
                    <a:pt x="197" y="864"/>
                  </a:lnTo>
                  <a:lnTo>
                    <a:pt x="205" y="852"/>
                  </a:lnTo>
                  <a:lnTo>
                    <a:pt x="217" y="840"/>
                  </a:lnTo>
                  <a:lnTo>
                    <a:pt x="229" y="829"/>
                  </a:lnTo>
                  <a:lnTo>
                    <a:pt x="239" y="819"/>
                  </a:lnTo>
                  <a:lnTo>
                    <a:pt x="246" y="809"/>
                  </a:lnTo>
                  <a:lnTo>
                    <a:pt x="249" y="802"/>
                  </a:lnTo>
                  <a:lnTo>
                    <a:pt x="250" y="795"/>
                  </a:lnTo>
                  <a:lnTo>
                    <a:pt x="249" y="788"/>
                  </a:lnTo>
                  <a:lnTo>
                    <a:pt x="248" y="784"/>
                  </a:lnTo>
                  <a:lnTo>
                    <a:pt x="246" y="782"/>
                  </a:lnTo>
                  <a:lnTo>
                    <a:pt x="242" y="778"/>
                  </a:lnTo>
                  <a:lnTo>
                    <a:pt x="239" y="776"/>
                  </a:lnTo>
                  <a:lnTo>
                    <a:pt x="231" y="772"/>
                  </a:lnTo>
                  <a:lnTo>
                    <a:pt x="224" y="770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8" y="763"/>
                  </a:lnTo>
                  <a:lnTo>
                    <a:pt x="217" y="760"/>
                  </a:lnTo>
                  <a:lnTo>
                    <a:pt x="218" y="758"/>
                  </a:lnTo>
                  <a:lnTo>
                    <a:pt x="220" y="756"/>
                  </a:lnTo>
                  <a:lnTo>
                    <a:pt x="221" y="753"/>
                  </a:lnTo>
                  <a:lnTo>
                    <a:pt x="223" y="752"/>
                  </a:lnTo>
                  <a:lnTo>
                    <a:pt x="227" y="751"/>
                  </a:lnTo>
                  <a:lnTo>
                    <a:pt x="229" y="748"/>
                  </a:lnTo>
                  <a:lnTo>
                    <a:pt x="231" y="746"/>
                  </a:lnTo>
                  <a:lnTo>
                    <a:pt x="233" y="742"/>
                  </a:lnTo>
                  <a:lnTo>
                    <a:pt x="233" y="740"/>
                  </a:lnTo>
                  <a:lnTo>
                    <a:pt x="233" y="737"/>
                  </a:lnTo>
                  <a:lnTo>
                    <a:pt x="230" y="734"/>
                  </a:lnTo>
                  <a:lnTo>
                    <a:pt x="228" y="732"/>
                  </a:lnTo>
                  <a:lnTo>
                    <a:pt x="220" y="727"/>
                  </a:lnTo>
                  <a:lnTo>
                    <a:pt x="210" y="723"/>
                  </a:lnTo>
                  <a:lnTo>
                    <a:pt x="202" y="719"/>
                  </a:lnTo>
                  <a:lnTo>
                    <a:pt x="193" y="713"/>
                  </a:lnTo>
                  <a:lnTo>
                    <a:pt x="191" y="709"/>
                  </a:lnTo>
                  <a:lnTo>
                    <a:pt x="190" y="704"/>
                  </a:lnTo>
                  <a:lnTo>
                    <a:pt x="189" y="700"/>
                  </a:lnTo>
                  <a:lnTo>
                    <a:pt x="189" y="694"/>
                  </a:lnTo>
                  <a:lnTo>
                    <a:pt x="190" y="682"/>
                  </a:lnTo>
                  <a:lnTo>
                    <a:pt x="193" y="671"/>
                  </a:lnTo>
                  <a:lnTo>
                    <a:pt x="196" y="657"/>
                  </a:lnTo>
                  <a:lnTo>
                    <a:pt x="198" y="640"/>
                  </a:lnTo>
                  <a:lnTo>
                    <a:pt x="199" y="624"/>
                  </a:lnTo>
                  <a:lnTo>
                    <a:pt x="199" y="612"/>
                  </a:lnTo>
                  <a:lnTo>
                    <a:pt x="198" y="607"/>
                  </a:lnTo>
                  <a:lnTo>
                    <a:pt x="198" y="603"/>
                  </a:lnTo>
                  <a:lnTo>
                    <a:pt x="196" y="600"/>
                  </a:lnTo>
                  <a:lnTo>
                    <a:pt x="193" y="596"/>
                  </a:lnTo>
                  <a:lnTo>
                    <a:pt x="191" y="594"/>
                  </a:lnTo>
                  <a:lnTo>
                    <a:pt x="187" y="592"/>
                  </a:lnTo>
                  <a:lnTo>
                    <a:pt x="184" y="590"/>
                  </a:lnTo>
                  <a:lnTo>
                    <a:pt x="179" y="590"/>
                  </a:lnTo>
                  <a:lnTo>
                    <a:pt x="176" y="590"/>
                  </a:lnTo>
                  <a:lnTo>
                    <a:pt x="172" y="589"/>
                  </a:lnTo>
                  <a:lnTo>
                    <a:pt x="170" y="588"/>
                  </a:lnTo>
                  <a:lnTo>
                    <a:pt x="167" y="586"/>
                  </a:lnTo>
                  <a:lnTo>
                    <a:pt x="164" y="580"/>
                  </a:lnTo>
                  <a:lnTo>
                    <a:pt x="160" y="574"/>
                  </a:lnTo>
                  <a:lnTo>
                    <a:pt x="155" y="567"/>
                  </a:lnTo>
                  <a:lnTo>
                    <a:pt x="147" y="558"/>
                  </a:lnTo>
                  <a:lnTo>
                    <a:pt x="139" y="551"/>
                  </a:lnTo>
                  <a:lnTo>
                    <a:pt x="132" y="546"/>
                  </a:lnTo>
                  <a:lnTo>
                    <a:pt x="128" y="545"/>
                  </a:lnTo>
                  <a:lnTo>
                    <a:pt x="126" y="543"/>
                  </a:lnTo>
                  <a:lnTo>
                    <a:pt x="123" y="540"/>
                  </a:lnTo>
                  <a:lnTo>
                    <a:pt x="122" y="537"/>
                  </a:lnTo>
                  <a:lnTo>
                    <a:pt x="120" y="530"/>
                  </a:lnTo>
                  <a:lnTo>
                    <a:pt x="118" y="521"/>
                  </a:lnTo>
                  <a:lnTo>
                    <a:pt x="117" y="513"/>
                  </a:lnTo>
                  <a:lnTo>
                    <a:pt x="117" y="502"/>
                  </a:lnTo>
                  <a:lnTo>
                    <a:pt x="118" y="498"/>
                  </a:lnTo>
                  <a:lnTo>
                    <a:pt x="120" y="492"/>
                  </a:lnTo>
                  <a:lnTo>
                    <a:pt x="122" y="486"/>
                  </a:lnTo>
                  <a:lnTo>
                    <a:pt x="126" y="480"/>
                  </a:lnTo>
                  <a:lnTo>
                    <a:pt x="145" y="461"/>
                  </a:lnTo>
                  <a:lnTo>
                    <a:pt x="160" y="445"/>
                  </a:lnTo>
                  <a:lnTo>
                    <a:pt x="162" y="442"/>
                  </a:lnTo>
                  <a:lnTo>
                    <a:pt x="166" y="438"/>
                  </a:lnTo>
                  <a:lnTo>
                    <a:pt x="168" y="436"/>
                  </a:lnTo>
                  <a:lnTo>
                    <a:pt x="172" y="433"/>
                  </a:lnTo>
                  <a:lnTo>
                    <a:pt x="180" y="431"/>
                  </a:lnTo>
                  <a:lnTo>
                    <a:pt x="189" y="429"/>
                  </a:lnTo>
                  <a:lnTo>
                    <a:pt x="199" y="427"/>
                  </a:lnTo>
                  <a:lnTo>
                    <a:pt x="209" y="426"/>
                  </a:lnTo>
                  <a:lnTo>
                    <a:pt x="214" y="425"/>
                  </a:lnTo>
                  <a:lnTo>
                    <a:pt x="218" y="423"/>
                  </a:lnTo>
                  <a:lnTo>
                    <a:pt x="222" y="419"/>
                  </a:lnTo>
                  <a:lnTo>
                    <a:pt x="224" y="413"/>
                  </a:lnTo>
                  <a:lnTo>
                    <a:pt x="228" y="401"/>
                  </a:lnTo>
                  <a:lnTo>
                    <a:pt x="229" y="389"/>
                  </a:lnTo>
                  <a:lnTo>
                    <a:pt x="230" y="384"/>
                  </a:lnTo>
                  <a:lnTo>
                    <a:pt x="231" y="379"/>
                  </a:lnTo>
                  <a:lnTo>
                    <a:pt x="234" y="375"/>
                  </a:lnTo>
                  <a:lnTo>
                    <a:pt x="236" y="373"/>
                  </a:lnTo>
                  <a:lnTo>
                    <a:pt x="241" y="370"/>
                  </a:lnTo>
                  <a:lnTo>
                    <a:pt x="246" y="370"/>
                  </a:lnTo>
                  <a:lnTo>
                    <a:pt x="250" y="370"/>
                  </a:lnTo>
                  <a:lnTo>
                    <a:pt x="256" y="370"/>
                  </a:lnTo>
                  <a:lnTo>
                    <a:pt x="267" y="372"/>
                  </a:lnTo>
                  <a:lnTo>
                    <a:pt x="277" y="375"/>
                  </a:lnTo>
                  <a:lnTo>
                    <a:pt x="288" y="376"/>
                  </a:lnTo>
                  <a:lnTo>
                    <a:pt x="305" y="378"/>
                  </a:lnTo>
                  <a:lnTo>
                    <a:pt x="313" y="376"/>
                  </a:lnTo>
                  <a:lnTo>
                    <a:pt x="323" y="375"/>
                  </a:lnTo>
                  <a:lnTo>
                    <a:pt x="331" y="373"/>
                  </a:lnTo>
                  <a:lnTo>
                    <a:pt x="338" y="370"/>
                  </a:lnTo>
                  <a:lnTo>
                    <a:pt x="350" y="362"/>
                  </a:lnTo>
                  <a:lnTo>
                    <a:pt x="361" y="353"/>
                  </a:lnTo>
                  <a:lnTo>
                    <a:pt x="368" y="348"/>
                  </a:lnTo>
                  <a:lnTo>
                    <a:pt x="374" y="344"/>
                  </a:lnTo>
                  <a:lnTo>
                    <a:pt x="382" y="343"/>
                  </a:lnTo>
                  <a:lnTo>
                    <a:pt x="391" y="344"/>
                  </a:lnTo>
                  <a:lnTo>
                    <a:pt x="399" y="345"/>
                  </a:lnTo>
                  <a:lnTo>
                    <a:pt x="407" y="347"/>
                  </a:lnTo>
                  <a:lnTo>
                    <a:pt x="416" y="347"/>
                  </a:lnTo>
                  <a:lnTo>
                    <a:pt x="424" y="345"/>
                  </a:lnTo>
                  <a:lnTo>
                    <a:pt x="438" y="342"/>
                  </a:lnTo>
                  <a:lnTo>
                    <a:pt x="453" y="337"/>
                  </a:lnTo>
                  <a:lnTo>
                    <a:pt x="458" y="334"/>
                  </a:lnTo>
                  <a:lnTo>
                    <a:pt x="464" y="330"/>
                  </a:lnTo>
                  <a:lnTo>
                    <a:pt x="469" y="326"/>
                  </a:lnTo>
                  <a:lnTo>
                    <a:pt x="472" y="324"/>
                  </a:lnTo>
                  <a:lnTo>
                    <a:pt x="473" y="321"/>
                  </a:lnTo>
                  <a:lnTo>
                    <a:pt x="473" y="318"/>
                  </a:lnTo>
                  <a:lnTo>
                    <a:pt x="469" y="316"/>
                  </a:lnTo>
                  <a:lnTo>
                    <a:pt x="464" y="315"/>
                  </a:lnTo>
                  <a:lnTo>
                    <a:pt x="458" y="313"/>
                  </a:lnTo>
                  <a:lnTo>
                    <a:pt x="454" y="311"/>
                  </a:lnTo>
                  <a:lnTo>
                    <a:pt x="451" y="309"/>
                  </a:lnTo>
                  <a:lnTo>
                    <a:pt x="450" y="306"/>
                  </a:lnTo>
                  <a:lnTo>
                    <a:pt x="450" y="303"/>
                  </a:lnTo>
                  <a:lnTo>
                    <a:pt x="450" y="300"/>
                  </a:lnTo>
                  <a:lnTo>
                    <a:pt x="451" y="297"/>
                  </a:lnTo>
                  <a:lnTo>
                    <a:pt x="454" y="294"/>
                  </a:lnTo>
                  <a:lnTo>
                    <a:pt x="457" y="290"/>
                  </a:lnTo>
                  <a:lnTo>
                    <a:pt x="462" y="287"/>
                  </a:lnTo>
                  <a:lnTo>
                    <a:pt x="468" y="287"/>
                  </a:lnTo>
                  <a:lnTo>
                    <a:pt x="475" y="290"/>
                  </a:lnTo>
                  <a:lnTo>
                    <a:pt x="479" y="291"/>
                  </a:lnTo>
                  <a:lnTo>
                    <a:pt x="482" y="292"/>
                  </a:lnTo>
                  <a:lnTo>
                    <a:pt x="485" y="292"/>
                  </a:lnTo>
                  <a:lnTo>
                    <a:pt x="486" y="291"/>
                  </a:lnTo>
                  <a:lnTo>
                    <a:pt x="487" y="288"/>
                  </a:lnTo>
                  <a:lnTo>
                    <a:pt x="487" y="286"/>
                  </a:lnTo>
                  <a:lnTo>
                    <a:pt x="486" y="284"/>
                  </a:lnTo>
                  <a:lnTo>
                    <a:pt x="485" y="280"/>
                  </a:lnTo>
                  <a:lnTo>
                    <a:pt x="483" y="277"/>
                  </a:lnTo>
                  <a:lnTo>
                    <a:pt x="483" y="273"/>
                  </a:lnTo>
                  <a:lnTo>
                    <a:pt x="485" y="269"/>
                  </a:lnTo>
                  <a:lnTo>
                    <a:pt x="487" y="267"/>
                  </a:lnTo>
                  <a:lnTo>
                    <a:pt x="492" y="262"/>
                  </a:lnTo>
                  <a:lnTo>
                    <a:pt x="499" y="259"/>
                  </a:lnTo>
                  <a:lnTo>
                    <a:pt x="506" y="258"/>
                  </a:lnTo>
                  <a:lnTo>
                    <a:pt x="516" y="259"/>
                  </a:lnTo>
                  <a:lnTo>
                    <a:pt x="519" y="260"/>
                  </a:lnTo>
                  <a:lnTo>
                    <a:pt x="524" y="262"/>
                  </a:lnTo>
                  <a:lnTo>
                    <a:pt x="529" y="265"/>
                  </a:lnTo>
                  <a:lnTo>
                    <a:pt x="533" y="268"/>
                  </a:lnTo>
                  <a:lnTo>
                    <a:pt x="537" y="272"/>
                  </a:lnTo>
                  <a:lnTo>
                    <a:pt x="542" y="273"/>
                  </a:lnTo>
                  <a:lnTo>
                    <a:pt x="545" y="274"/>
                  </a:lnTo>
                  <a:lnTo>
                    <a:pt x="549" y="273"/>
                  </a:lnTo>
                  <a:lnTo>
                    <a:pt x="552" y="272"/>
                  </a:lnTo>
                  <a:lnTo>
                    <a:pt x="555" y="268"/>
                  </a:lnTo>
                  <a:lnTo>
                    <a:pt x="555" y="265"/>
                  </a:lnTo>
                  <a:lnTo>
                    <a:pt x="556" y="260"/>
                  </a:lnTo>
                  <a:lnTo>
                    <a:pt x="554" y="248"/>
                  </a:lnTo>
                  <a:lnTo>
                    <a:pt x="552" y="235"/>
                  </a:lnTo>
                  <a:lnTo>
                    <a:pt x="550" y="229"/>
                  </a:lnTo>
                  <a:lnTo>
                    <a:pt x="549" y="223"/>
                  </a:lnTo>
                  <a:lnTo>
                    <a:pt x="546" y="218"/>
                  </a:lnTo>
                  <a:lnTo>
                    <a:pt x="544" y="216"/>
                  </a:lnTo>
                  <a:lnTo>
                    <a:pt x="542" y="212"/>
                  </a:lnTo>
                  <a:lnTo>
                    <a:pt x="540" y="210"/>
                  </a:lnTo>
                  <a:lnTo>
                    <a:pt x="539" y="208"/>
                  </a:lnTo>
                  <a:lnTo>
                    <a:pt x="540" y="206"/>
                  </a:lnTo>
                  <a:lnTo>
                    <a:pt x="542" y="204"/>
                  </a:lnTo>
                  <a:lnTo>
                    <a:pt x="544" y="203"/>
                  </a:lnTo>
                  <a:lnTo>
                    <a:pt x="548" y="203"/>
                  </a:lnTo>
                  <a:lnTo>
                    <a:pt x="552" y="203"/>
                  </a:lnTo>
                  <a:lnTo>
                    <a:pt x="564" y="205"/>
                  </a:lnTo>
                  <a:lnTo>
                    <a:pt x="576" y="209"/>
                  </a:lnTo>
                  <a:lnTo>
                    <a:pt x="588" y="212"/>
                  </a:lnTo>
                  <a:lnTo>
                    <a:pt x="595" y="217"/>
                  </a:lnTo>
                  <a:lnTo>
                    <a:pt x="600" y="218"/>
                  </a:lnTo>
                  <a:lnTo>
                    <a:pt x="605" y="219"/>
                  </a:lnTo>
                  <a:lnTo>
                    <a:pt x="611" y="219"/>
                  </a:lnTo>
                  <a:lnTo>
                    <a:pt x="617" y="219"/>
                  </a:lnTo>
                  <a:lnTo>
                    <a:pt x="624" y="218"/>
                  </a:lnTo>
                  <a:lnTo>
                    <a:pt x="630" y="216"/>
                  </a:lnTo>
                  <a:lnTo>
                    <a:pt x="634" y="214"/>
                  </a:lnTo>
                  <a:lnTo>
                    <a:pt x="639" y="210"/>
                  </a:lnTo>
                  <a:lnTo>
                    <a:pt x="645" y="203"/>
                  </a:lnTo>
                  <a:lnTo>
                    <a:pt x="652" y="192"/>
                  </a:lnTo>
                  <a:lnTo>
                    <a:pt x="656" y="185"/>
                  </a:lnTo>
                  <a:lnTo>
                    <a:pt x="659" y="175"/>
                  </a:lnTo>
                  <a:lnTo>
                    <a:pt x="663" y="165"/>
                  </a:lnTo>
                  <a:lnTo>
                    <a:pt x="665" y="152"/>
                  </a:lnTo>
                  <a:lnTo>
                    <a:pt x="669" y="141"/>
                  </a:lnTo>
                  <a:lnTo>
                    <a:pt x="671" y="135"/>
                  </a:lnTo>
                  <a:lnTo>
                    <a:pt x="675" y="132"/>
                  </a:lnTo>
                  <a:lnTo>
                    <a:pt x="678" y="129"/>
                  </a:lnTo>
                  <a:lnTo>
                    <a:pt x="691" y="129"/>
                  </a:lnTo>
                  <a:lnTo>
                    <a:pt x="712" y="128"/>
                  </a:lnTo>
                  <a:lnTo>
                    <a:pt x="732" y="124"/>
                  </a:lnTo>
                  <a:lnTo>
                    <a:pt x="745" y="122"/>
                  </a:lnTo>
                  <a:lnTo>
                    <a:pt x="753" y="123"/>
                  </a:lnTo>
                  <a:lnTo>
                    <a:pt x="759" y="124"/>
                  </a:lnTo>
                  <a:lnTo>
                    <a:pt x="766" y="130"/>
                  </a:lnTo>
                  <a:lnTo>
                    <a:pt x="773" y="137"/>
                  </a:lnTo>
                  <a:lnTo>
                    <a:pt x="778" y="145"/>
                  </a:lnTo>
                  <a:lnTo>
                    <a:pt x="784" y="151"/>
                  </a:lnTo>
                  <a:lnTo>
                    <a:pt x="790" y="156"/>
                  </a:lnTo>
                  <a:lnTo>
                    <a:pt x="798" y="162"/>
                  </a:lnTo>
                  <a:lnTo>
                    <a:pt x="804" y="165"/>
                  </a:lnTo>
                  <a:lnTo>
                    <a:pt x="813" y="167"/>
                  </a:lnTo>
                  <a:lnTo>
                    <a:pt x="822" y="168"/>
                  </a:lnTo>
                  <a:lnTo>
                    <a:pt x="833" y="168"/>
                  </a:lnTo>
                  <a:lnTo>
                    <a:pt x="839" y="167"/>
                  </a:lnTo>
                  <a:lnTo>
                    <a:pt x="845" y="166"/>
                  </a:lnTo>
                  <a:lnTo>
                    <a:pt x="851" y="164"/>
                  </a:lnTo>
                  <a:lnTo>
                    <a:pt x="856" y="160"/>
                  </a:lnTo>
                  <a:lnTo>
                    <a:pt x="865" y="152"/>
                  </a:lnTo>
                  <a:lnTo>
                    <a:pt x="876" y="143"/>
                  </a:lnTo>
                  <a:lnTo>
                    <a:pt x="885" y="135"/>
                  </a:lnTo>
                  <a:lnTo>
                    <a:pt x="896" y="128"/>
                  </a:lnTo>
                  <a:lnTo>
                    <a:pt x="902" y="126"/>
                  </a:lnTo>
                  <a:lnTo>
                    <a:pt x="908" y="123"/>
                  </a:lnTo>
                  <a:lnTo>
                    <a:pt x="914" y="123"/>
                  </a:lnTo>
                  <a:lnTo>
                    <a:pt x="921" y="123"/>
                  </a:lnTo>
                  <a:lnTo>
                    <a:pt x="945" y="126"/>
                  </a:lnTo>
                  <a:lnTo>
                    <a:pt x="960" y="127"/>
                  </a:lnTo>
                  <a:lnTo>
                    <a:pt x="967" y="124"/>
                  </a:lnTo>
                  <a:lnTo>
                    <a:pt x="973" y="122"/>
                  </a:lnTo>
                  <a:lnTo>
                    <a:pt x="979" y="117"/>
                  </a:lnTo>
                  <a:lnTo>
                    <a:pt x="985" y="110"/>
                  </a:lnTo>
                  <a:lnTo>
                    <a:pt x="992" y="103"/>
                  </a:lnTo>
                  <a:lnTo>
                    <a:pt x="1001" y="97"/>
                  </a:lnTo>
                  <a:lnTo>
                    <a:pt x="1008" y="93"/>
                  </a:lnTo>
                  <a:lnTo>
                    <a:pt x="1016" y="90"/>
                  </a:lnTo>
                  <a:lnTo>
                    <a:pt x="1024" y="86"/>
                  </a:lnTo>
                  <a:lnTo>
                    <a:pt x="1033" y="83"/>
                  </a:lnTo>
                  <a:lnTo>
                    <a:pt x="1041" y="79"/>
                  </a:lnTo>
                  <a:lnTo>
                    <a:pt x="1049" y="73"/>
                  </a:lnTo>
                  <a:lnTo>
                    <a:pt x="1053" y="70"/>
                  </a:lnTo>
                  <a:lnTo>
                    <a:pt x="1055" y="66"/>
                  </a:lnTo>
                  <a:lnTo>
                    <a:pt x="1058" y="63"/>
                  </a:lnTo>
                  <a:lnTo>
                    <a:pt x="1060" y="58"/>
                  </a:lnTo>
                  <a:lnTo>
                    <a:pt x="1062" y="48"/>
                  </a:lnTo>
                  <a:lnTo>
                    <a:pt x="1065" y="39"/>
                  </a:lnTo>
                  <a:lnTo>
                    <a:pt x="1067" y="29"/>
                  </a:lnTo>
                  <a:lnTo>
                    <a:pt x="1072" y="20"/>
                  </a:lnTo>
                  <a:lnTo>
                    <a:pt x="1074" y="16"/>
                  </a:lnTo>
                  <a:lnTo>
                    <a:pt x="1078" y="13"/>
                  </a:lnTo>
                  <a:lnTo>
                    <a:pt x="1081" y="9"/>
                  </a:lnTo>
                  <a:lnTo>
                    <a:pt x="1086" y="6"/>
                  </a:lnTo>
                  <a:lnTo>
                    <a:pt x="1093" y="3"/>
                  </a:lnTo>
                  <a:lnTo>
                    <a:pt x="1102" y="1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4" y="2"/>
                  </a:lnTo>
                  <a:lnTo>
                    <a:pt x="1131" y="6"/>
                  </a:lnTo>
                  <a:lnTo>
                    <a:pt x="1137" y="11"/>
                  </a:lnTo>
                  <a:lnTo>
                    <a:pt x="1143" y="1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75"/>
            <p:cNvSpPr>
              <a:spLocks noEditPoints="1"/>
            </p:cNvSpPr>
            <p:nvPr/>
          </p:nvSpPr>
          <p:spPr bwMode="auto">
            <a:xfrm>
              <a:off x="11223" y="10340"/>
              <a:ext cx="124" cy="104"/>
            </a:xfrm>
            <a:custGeom>
              <a:avLst/>
              <a:gdLst>
                <a:gd name="T0" fmla="*/ 154 w 213"/>
                <a:gd name="T1" fmla="*/ 3 h 153"/>
                <a:gd name="T2" fmla="*/ 166 w 213"/>
                <a:gd name="T3" fmla="*/ 5 h 153"/>
                <a:gd name="T4" fmla="*/ 175 w 213"/>
                <a:gd name="T5" fmla="*/ 13 h 153"/>
                <a:gd name="T6" fmla="*/ 182 w 213"/>
                <a:gd name="T7" fmla="*/ 17 h 153"/>
                <a:gd name="T8" fmla="*/ 162 w 213"/>
                <a:gd name="T9" fmla="*/ 26 h 153"/>
                <a:gd name="T10" fmla="*/ 132 w 213"/>
                <a:gd name="T11" fmla="*/ 33 h 153"/>
                <a:gd name="T12" fmla="*/ 135 w 213"/>
                <a:gd name="T13" fmla="*/ 43 h 153"/>
                <a:gd name="T14" fmla="*/ 141 w 213"/>
                <a:gd name="T15" fmla="*/ 55 h 153"/>
                <a:gd name="T16" fmla="*/ 151 w 213"/>
                <a:gd name="T17" fmla="*/ 46 h 153"/>
                <a:gd name="T18" fmla="*/ 169 w 213"/>
                <a:gd name="T19" fmla="*/ 40 h 153"/>
                <a:gd name="T20" fmla="*/ 180 w 213"/>
                <a:gd name="T21" fmla="*/ 29 h 153"/>
                <a:gd name="T22" fmla="*/ 189 w 213"/>
                <a:gd name="T23" fmla="*/ 28 h 153"/>
                <a:gd name="T24" fmla="*/ 195 w 213"/>
                <a:gd name="T25" fmla="*/ 38 h 153"/>
                <a:gd name="T26" fmla="*/ 200 w 213"/>
                <a:gd name="T27" fmla="*/ 41 h 153"/>
                <a:gd name="T28" fmla="*/ 209 w 213"/>
                <a:gd name="T29" fmla="*/ 34 h 153"/>
                <a:gd name="T30" fmla="*/ 212 w 213"/>
                <a:gd name="T31" fmla="*/ 46 h 153"/>
                <a:gd name="T32" fmla="*/ 204 w 213"/>
                <a:gd name="T33" fmla="*/ 63 h 153"/>
                <a:gd name="T34" fmla="*/ 188 w 213"/>
                <a:gd name="T35" fmla="*/ 60 h 153"/>
                <a:gd name="T36" fmla="*/ 168 w 213"/>
                <a:gd name="T37" fmla="*/ 60 h 153"/>
                <a:gd name="T38" fmla="*/ 167 w 213"/>
                <a:gd name="T39" fmla="*/ 78 h 153"/>
                <a:gd name="T40" fmla="*/ 177 w 213"/>
                <a:gd name="T41" fmla="*/ 89 h 153"/>
                <a:gd name="T42" fmla="*/ 183 w 213"/>
                <a:gd name="T43" fmla="*/ 117 h 153"/>
                <a:gd name="T44" fmla="*/ 179 w 213"/>
                <a:gd name="T45" fmla="*/ 118 h 153"/>
                <a:gd name="T46" fmla="*/ 170 w 213"/>
                <a:gd name="T47" fmla="*/ 102 h 153"/>
                <a:gd name="T48" fmla="*/ 158 w 213"/>
                <a:gd name="T49" fmla="*/ 105 h 153"/>
                <a:gd name="T50" fmla="*/ 162 w 213"/>
                <a:gd name="T51" fmla="*/ 133 h 153"/>
                <a:gd name="T52" fmla="*/ 149 w 213"/>
                <a:gd name="T53" fmla="*/ 146 h 153"/>
                <a:gd name="T54" fmla="*/ 126 w 213"/>
                <a:gd name="T55" fmla="*/ 141 h 153"/>
                <a:gd name="T56" fmla="*/ 120 w 213"/>
                <a:gd name="T57" fmla="*/ 146 h 153"/>
                <a:gd name="T58" fmla="*/ 113 w 213"/>
                <a:gd name="T59" fmla="*/ 152 h 153"/>
                <a:gd name="T60" fmla="*/ 108 w 213"/>
                <a:gd name="T61" fmla="*/ 146 h 153"/>
                <a:gd name="T62" fmla="*/ 112 w 213"/>
                <a:gd name="T63" fmla="*/ 121 h 153"/>
                <a:gd name="T64" fmla="*/ 111 w 213"/>
                <a:gd name="T65" fmla="*/ 108 h 153"/>
                <a:gd name="T66" fmla="*/ 123 w 213"/>
                <a:gd name="T67" fmla="*/ 108 h 153"/>
                <a:gd name="T68" fmla="*/ 133 w 213"/>
                <a:gd name="T69" fmla="*/ 105 h 153"/>
                <a:gd name="T70" fmla="*/ 131 w 213"/>
                <a:gd name="T71" fmla="*/ 99 h 153"/>
                <a:gd name="T72" fmla="*/ 122 w 213"/>
                <a:gd name="T73" fmla="*/ 95 h 153"/>
                <a:gd name="T74" fmla="*/ 112 w 213"/>
                <a:gd name="T75" fmla="*/ 73 h 153"/>
                <a:gd name="T76" fmla="*/ 91 w 213"/>
                <a:gd name="T77" fmla="*/ 70 h 153"/>
                <a:gd name="T78" fmla="*/ 48 w 213"/>
                <a:gd name="T79" fmla="*/ 76 h 153"/>
                <a:gd name="T80" fmla="*/ 19 w 213"/>
                <a:gd name="T81" fmla="*/ 73 h 153"/>
                <a:gd name="T82" fmla="*/ 20 w 213"/>
                <a:gd name="T83" fmla="*/ 60 h 153"/>
                <a:gd name="T84" fmla="*/ 56 w 213"/>
                <a:gd name="T85" fmla="*/ 34 h 153"/>
                <a:gd name="T86" fmla="*/ 75 w 213"/>
                <a:gd name="T87" fmla="*/ 27 h 153"/>
                <a:gd name="T88" fmla="*/ 81 w 213"/>
                <a:gd name="T89" fmla="*/ 14 h 153"/>
                <a:gd name="T90" fmla="*/ 116 w 213"/>
                <a:gd name="T91" fmla="*/ 3 h 153"/>
                <a:gd name="T92" fmla="*/ 3 w 213"/>
                <a:gd name="T93" fmla="*/ 128 h 153"/>
                <a:gd name="T94" fmla="*/ 26 w 213"/>
                <a:gd name="T95" fmla="*/ 112 h 153"/>
                <a:gd name="T96" fmla="*/ 54 w 213"/>
                <a:gd name="T97" fmla="*/ 99 h 153"/>
                <a:gd name="T98" fmla="*/ 74 w 213"/>
                <a:gd name="T99" fmla="*/ 83 h 153"/>
                <a:gd name="T100" fmla="*/ 79 w 213"/>
                <a:gd name="T101" fmla="*/ 86 h 153"/>
                <a:gd name="T102" fmla="*/ 72 w 213"/>
                <a:gd name="T103" fmla="*/ 102 h 153"/>
                <a:gd name="T104" fmla="*/ 70 w 213"/>
                <a:gd name="T105" fmla="*/ 117 h 153"/>
                <a:gd name="T106" fmla="*/ 63 w 213"/>
                <a:gd name="T107" fmla="*/ 123 h 153"/>
                <a:gd name="T108" fmla="*/ 66 w 213"/>
                <a:gd name="T109" fmla="*/ 137 h 153"/>
                <a:gd name="T110" fmla="*/ 57 w 213"/>
                <a:gd name="T111" fmla="*/ 142 h 153"/>
                <a:gd name="T112" fmla="*/ 45 w 213"/>
                <a:gd name="T113" fmla="*/ 134 h 153"/>
                <a:gd name="T114" fmla="*/ 35 w 213"/>
                <a:gd name="T115" fmla="*/ 139 h 153"/>
                <a:gd name="T116" fmla="*/ 10 w 213"/>
                <a:gd name="T117" fmla="*/ 149 h 153"/>
                <a:gd name="T118" fmla="*/ 0 w 213"/>
                <a:gd name="T1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53">
                  <a:moveTo>
                    <a:pt x="149" y="0"/>
                  </a:moveTo>
                  <a:lnTo>
                    <a:pt x="150" y="2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3" y="4"/>
                  </a:lnTo>
                  <a:lnTo>
                    <a:pt x="166" y="5"/>
                  </a:lnTo>
                  <a:lnTo>
                    <a:pt x="167" y="9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9" y="13"/>
                  </a:lnTo>
                  <a:lnTo>
                    <a:pt x="182" y="14"/>
                  </a:lnTo>
                  <a:lnTo>
                    <a:pt x="183" y="15"/>
                  </a:lnTo>
                  <a:lnTo>
                    <a:pt x="182" y="17"/>
                  </a:lnTo>
                  <a:lnTo>
                    <a:pt x="177" y="20"/>
                  </a:lnTo>
                  <a:lnTo>
                    <a:pt x="173" y="22"/>
                  </a:lnTo>
                  <a:lnTo>
                    <a:pt x="168" y="24"/>
                  </a:lnTo>
                  <a:lnTo>
                    <a:pt x="162" y="26"/>
                  </a:lnTo>
                  <a:lnTo>
                    <a:pt x="152" y="27"/>
                  </a:lnTo>
                  <a:lnTo>
                    <a:pt x="142" y="28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1" y="38"/>
                  </a:lnTo>
                  <a:lnTo>
                    <a:pt x="135" y="43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5" y="54"/>
                  </a:lnTo>
                  <a:lnTo>
                    <a:pt x="148" y="51"/>
                  </a:lnTo>
                  <a:lnTo>
                    <a:pt x="151" y="46"/>
                  </a:lnTo>
                  <a:lnTo>
                    <a:pt x="156" y="42"/>
                  </a:lnTo>
                  <a:lnTo>
                    <a:pt x="161" y="41"/>
                  </a:lnTo>
                  <a:lnTo>
                    <a:pt x="164" y="40"/>
                  </a:lnTo>
                  <a:lnTo>
                    <a:pt x="169" y="40"/>
                  </a:lnTo>
                  <a:lnTo>
                    <a:pt x="173" y="39"/>
                  </a:lnTo>
                  <a:lnTo>
                    <a:pt x="175" y="36"/>
                  </a:lnTo>
                  <a:lnTo>
                    <a:pt x="179" y="32"/>
                  </a:lnTo>
                  <a:lnTo>
                    <a:pt x="180" y="29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9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4" y="33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1" y="39"/>
                  </a:lnTo>
                  <a:lnTo>
                    <a:pt x="204" y="36"/>
                  </a:lnTo>
                  <a:lnTo>
                    <a:pt x="207" y="34"/>
                  </a:lnTo>
                  <a:lnTo>
                    <a:pt x="209" y="34"/>
                  </a:lnTo>
                  <a:lnTo>
                    <a:pt x="212" y="35"/>
                  </a:lnTo>
                  <a:lnTo>
                    <a:pt x="213" y="38"/>
                  </a:lnTo>
                  <a:lnTo>
                    <a:pt x="213" y="41"/>
                  </a:lnTo>
                  <a:lnTo>
                    <a:pt x="212" y="46"/>
                  </a:lnTo>
                  <a:lnTo>
                    <a:pt x="209" y="51"/>
                  </a:lnTo>
                  <a:lnTo>
                    <a:pt x="208" y="55"/>
                  </a:lnTo>
                  <a:lnTo>
                    <a:pt x="206" y="61"/>
                  </a:lnTo>
                  <a:lnTo>
                    <a:pt x="204" y="63"/>
                  </a:lnTo>
                  <a:lnTo>
                    <a:pt x="201" y="64"/>
                  </a:lnTo>
                  <a:lnTo>
                    <a:pt x="199" y="65"/>
                  </a:lnTo>
                  <a:lnTo>
                    <a:pt x="196" y="64"/>
                  </a:lnTo>
                  <a:lnTo>
                    <a:pt x="188" y="60"/>
                  </a:lnTo>
                  <a:lnTo>
                    <a:pt x="180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8" y="60"/>
                  </a:lnTo>
                  <a:lnTo>
                    <a:pt x="167" y="63"/>
                  </a:lnTo>
                  <a:lnTo>
                    <a:pt x="166" y="67"/>
                  </a:lnTo>
                  <a:lnTo>
                    <a:pt x="166" y="74"/>
                  </a:lnTo>
                  <a:lnTo>
                    <a:pt x="167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3" y="85"/>
                  </a:lnTo>
                  <a:lnTo>
                    <a:pt x="177" y="89"/>
                  </a:lnTo>
                  <a:lnTo>
                    <a:pt x="181" y="95"/>
                  </a:lnTo>
                  <a:lnTo>
                    <a:pt x="183" y="101"/>
                  </a:lnTo>
                  <a:lnTo>
                    <a:pt x="183" y="110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1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77" y="117"/>
                  </a:lnTo>
                  <a:lnTo>
                    <a:pt x="176" y="112"/>
                  </a:lnTo>
                  <a:lnTo>
                    <a:pt x="174" y="106"/>
                  </a:lnTo>
                  <a:lnTo>
                    <a:pt x="170" y="102"/>
                  </a:lnTo>
                  <a:lnTo>
                    <a:pt x="166" y="99"/>
                  </a:lnTo>
                  <a:lnTo>
                    <a:pt x="162" y="101"/>
                  </a:lnTo>
                  <a:lnTo>
                    <a:pt x="160" y="102"/>
                  </a:lnTo>
                  <a:lnTo>
                    <a:pt x="158" y="105"/>
                  </a:lnTo>
                  <a:lnTo>
                    <a:pt x="160" y="111"/>
                  </a:lnTo>
                  <a:lnTo>
                    <a:pt x="162" y="118"/>
                  </a:lnTo>
                  <a:lnTo>
                    <a:pt x="162" y="128"/>
                  </a:lnTo>
                  <a:lnTo>
                    <a:pt x="162" y="133"/>
                  </a:lnTo>
                  <a:lnTo>
                    <a:pt x="161" y="137"/>
                  </a:lnTo>
                  <a:lnTo>
                    <a:pt x="158" y="141"/>
                  </a:lnTo>
                  <a:lnTo>
                    <a:pt x="156" y="143"/>
                  </a:lnTo>
                  <a:lnTo>
                    <a:pt x="149" y="146"/>
                  </a:lnTo>
                  <a:lnTo>
                    <a:pt x="142" y="146"/>
                  </a:lnTo>
                  <a:lnTo>
                    <a:pt x="135" y="145"/>
                  </a:lnTo>
                  <a:lnTo>
                    <a:pt x="129" y="142"/>
                  </a:lnTo>
                  <a:lnTo>
                    <a:pt x="126" y="141"/>
                  </a:lnTo>
                  <a:lnTo>
                    <a:pt x="125" y="141"/>
                  </a:lnTo>
                  <a:lnTo>
                    <a:pt x="124" y="141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7" y="152"/>
                  </a:lnTo>
                  <a:lnTo>
                    <a:pt x="116" y="153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1" y="150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8" y="143"/>
                  </a:lnTo>
                  <a:lnTo>
                    <a:pt x="111" y="135"/>
                  </a:lnTo>
                  <a:lnTo>
                    <a:pt x="113" y="126"/>
                  </a:lnTo>
                  <a:lnTo>
                    <a:pt x="112" y="121"/>
                  </a:lnTo>
                  <a:lnTo>
                    <a:pt x="110" y="116"/>
                  </a:lnTo>
                  <a:lnTo>
                    <a:pt x="108" y="112"/>
                  </a:lnTo>
                  <a:lnTo>
                    <a:pt x="110" y="109"/>
                  </a:lnTo>
                  <a:lnTo>
                    <a:pt x="111" y="108"/>
                  </a:lnTo>
                  <a:lnTo>
                    <a:pt x="113" y="106"/>
                  </a:lnTo>
                  <a:lnTo>
                    <a:pt x="114" y="106"/>
                  </a:lnTo>
                  <a:lnTo>
                    <a:pt x="118" y="106"/>
                  </a:lnTo>
                  <a:lnTo>
                    <a:pt x="123" y="108"/>
                  </a:lnTo>
                  <a:lnTo>
                    <a:pt x="127" y="109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5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1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7"/>
                  </a:lnTo>
                  <a:lnTo>
                    <a:pt x="122" y="95"/>
                  </a:lnTo>
                  <a:lnTo>
                    <a:pt x="119" y="92"/>
                  </a:lnTo>
                  <a:lnTo>
                    <a:pt x="114" y="85"/>
                  </a:lnTo>
                  <a:lnTo>
                    <a:pt x="113" y="77"/>
                  </a:lnTo>
                  <a:lnTo>
                    <a:pt x="112" y="73"/>
                  </a:lnTo>
                  <a:lnTo>
                    <a:pt x="110" y="71"/>
                  </a:lnTo>
                  <a:lnTo>
                    <a:pt x="106" y="70"/>
                  </a:lnTo>
                  <a:lnTo>
                    <a:pt x="101" y="68"/>
                  </a:lnTo>
                  <a:lnTo>
                    <a:pt x="91" y="70"/>
                  </a:lnTo>
                  <a:lnTo>
                    <a:pt x="79" y="72"/>
                  </a:lnTo>
                  <a:lnTo>
                    <a:pt x="68" y="76"/>
                  </a:lnTo>
                  <a:lnTo>
                    <a:pt x="57" y="76"/>
                  </a:lnTo>
                  <a:lnTo>
                    <a:pt x="48" y="76"/>
                  </a:lnTo>
                  <a:lnTo>
                    <a:pt x="37" y="76"/>
                  </a:lnTo>
                  <a:lnTo>
                    <a:pt x="29" y="76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0"/>
                  </a:lnTo>
                  <a:lnTo>
                    <a:pt x="17" y="67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3" y="40"/>
                  </a:lnTo>
                  <a:lnTo>
                    <a:pt x="56" y="34"/>
                  </a:lnTo>
                  <a:lnTo>
                    <a:pt x="66" y="32"/>
                  </a:lnTo>
                  <a:lnTo>
                    <a:pt x="69" y="30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3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7" y="7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49" y="0"/>
                  </a:lnTo>
                  <a:close/>
                  <a:moveTo>
                    <a:pt x="3" y="128"/>
                  </a:moveTo>
                  <a:lnTo>
                    <a:pt x="6" y="123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6" y="112"/>
                  </a:lnTo>
                  <a:lnTo>
                    <a:pt x="35" y="110"/>
                  </a:lnTo>
                  <a:lnTo>
                    <a:pt x="42" y="108"/>
                  </a:lnTo>
                  <a:lnTo>
                    <a:pt x="49" y="103"/>
                  </a:lnTo>
                  <a:lnTo>
                    <a:pt x="54" y="99"/>
                  </a:lnTo>
                  <a:lnTo>
                    <a:pt x="59" y="93"/>
                  </a:lnTo>
                  <a:lnTo>
                    <a:pt x="64" y="89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91"/>
                  </a:lnTo>
                  <a:lnTo>
                    <a:pt x="75" y="95"/>
                  </a:lnTo>
                  <a:lnTo>
                    <a:pt x="73" y="98"/>
                  </a:lnTo>
                  <a:lnTo>
                    <a:pt x="72" y="102"/>
                  </a:lnTo>
                  <a:lnTo>
                    <a:pt x="72" y="105"/>
                  </a:lnTo>
                  <a:lnTo>
                    <a:pt x="72" y="110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69" y="120"/>
                  </a:lnTo>
                  <a:lnTo>
                    <a:pt x="66" y="120"/>
                  </a:lnTo>
                  <a:lnTo>
                    <a:pt x="64" y="121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4" y="135"/>
                  </a:lnTo>
                  <a:lnTo>
                    <a:pt x="66" y="137"/>
                  </a:lnTo>
                  <a:lnTo>
                    <a:pt x="64" y="140"/>
                  </a:lnTo>
                  <a:lnTo>
                    <a:pt x="63" y="142"/>
                  </a:lnTo>
                  <a:lnTo>
                    <a:pt x="60" y="143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5" y="139"/>
                  </a:lnTo>
                  <a:lnTo>
                    <a:pt x="29" y="145"/>
                  </a:lnTo>
                  <a:lnTo>
                    <a:pt x="25" y="148"/>
                  </a:lnTo>
                  <a:lnTo>
                    <a:pt x="19" y="149"/>
                  </a:lnTo>
                  <a:lnTo>
                    <a:pt x="10" y="149"/>
                  </a:lnTo>
                  <a:lnTo>
                    <a:pt x="5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1" y="134"/>
                  </a:lnTo>
                  <a:lnTo>
                    <a:pt x="3" y="128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上海"/>
            <p:cNvSpPr>
              <a:spLocks noEditPoints="1"/>
            </p:cNvSpPr>
            <p:nvPr/>
          </p:nvSpPr>
          <p:spPr bwMode="auto">
            <a:xfrm>
              <a:off x="12611" y="7896"/>
              <a:ext cx="207" cy="290"/>
            </a:xfrm>
            <a:custGeom>
              <a:avLst/>
              <a:gdLst>
                <a:gd name="T0" fmla="*/ 121 w 357"/>
                <a:gd name="T1" fmla="*/ 465 h 494"/>
                <a:gd name="T2" fmla="*/ 98 w 357"/>
                <a:gd name="T3" fmla="*/ 454 h 494"/>
                <a:gd name="T4" fmla="*/ 48 w 357"/>
                <a:gd name="T5" fmla="*/ 449 h 494"/>
                <a:gd name="T6" fmla="*/ 30 w 357"/>
                <a:gd name="T7" fmla="*/ 439 h 494"/>
                <a:gd name="T8" fmla="*/ 25 w 357"/>
                <a:gd name="T9" fmla="*/ 416 h 494"/>
                <a:gd name="T10" fmla="*/ 22 w 357"/>
                <a:gd name="T11" fmla="*/ 373 h 494"/>
                <a:gd name="T12" fmla="*/ 11 w 357"/>
                <a:gd name="T13" fmla="*/ 365 h 494"/>
                <a:gd name="T14" fmla="*/ 0 w 357"/>
                <a:gd name="T15" fmla="*/ 366 h 494"/>
                <a:gd name="T16" fmla="*/ 5 w 357"/>
                <a:gd name="T17" fmla="*/ 342 h 494"/>
                <a:gd name="T18" fmla="*/ 32 w 357"/>
                <a:gd name="T19" fmla="*/ 302 h 494"/>
                <a:gd name="T20" fmla="*/ 46 w 357"/>
                <a:gd name="T21" fmla="*/ 247 h 494"/>
                <a:gd name="T22" fmla="*/ 50 w 357"/>
                <a:gd name="T23" fmla="*/ 184 h 494"/>
                <a:gd name="T24" fmla="*/ 80 w 357"/>
                <a:gd name="T25" fmla="*/ 157 h 494"/>
                <a:gd name="T26" fmla="*/ 113 w 357"/>
                <a:gd name="T27" fmla="*/ 146 h 494"/>
                <a:gd name="T28" fmla="*/ 163 w 357"/>
                <a:gd name="T29" fmla="*/ 164 h 494"/>
                <a:gd name="T30" fmla="*/ 199 w 357"/>
                <a:gd name="T31" fmla="*/ 184 h 494"/>
                <a:gd name="T32" fmla="*/ 233 w 357"/>
                <a:gd name="T33" fmla="*/ 200 h 494"/>
                <a:gd name="T34" fmla="*/ 287 w 357"/>
                <a:gd name="T35" fmla="*/ 241 h 494"/>
                <a:gd name="T36" fmla="*/ 325 w 357"/>
                <a:gd name="T37" fmla="*/ 298 h 494"/>
                <a:gd name="T38" fmla="*/ 350 w 357"/>
                <a:gd name="T39" fmla="*/ 340 h 494"/>
                <a:gd name="T40" fmla="*/ 357 w 357"/>
                <a:gd name="T41" fmla="*/ 372 h 494"/>
                <a:gd name="T42" fmla="*/ 348 w 357"/>
                <a:gd name="T43" fmla="*/ 402 h 494"/>
                <a:gd name="T44" fmla="*/ 323 w 357"/>
                <a:gd name="T45" fmla="*/ 411 h 494"/>
                <a:gd name="T46" fmla="*/ 265 w 357"/>
                <a:gd name="T47" fmla="*/ 409 h 494"/>
                <a:gd name="T48" fmla="*/ 215 w 357"/>
                <a:gd name="T49" fmla="*/ 421 h 494"/>
                <a:gd name="T50" fmla="*/ 192 w 357"/>
                <a:gd name="T51" fmla="*/ 448 h 494"/>
                <a:gd name="T52" fmla="*/ 171 w 357"/>
                <a:gd name="T53" fmla="*/ 472 h 494"/>
                <a:gd name="T54" fmla="*/ 71 w 357"/>
                <a:gd name="T55" fmla="*/ 6 h 494"/>
                <a:gd name="T56" fmla="*/ 99 w 357"/>
                <a:gd name="T57" fmla="*/ 0 h 494"/>
                <a:gd name="T58" fmla="*/ 144 w 357"/>
                <a:gd name="T59" fmla="*/ 25 h 494"/>
                <a:gd name="T60" fmla="*/ 190 w 357"/>
                <a:gd name="T61" fmla="*/ 45 h 494"/>
                <a:gd name="T62" fmla="*/ 213 w 357"/>
                <a:gd name="T63" fmla="*/ 62 h 494"/>
                <a:gd name="T64" fmla="*/ 266 w 357"/>
                <a:gd name="T65" fmla="*/ 84 h 494"/>
                <a:gd name="T66" fmla="*/ 304 w 357"/>
                <a:gd name="T67" fmla="*/ 92 h 494"/>
                <a:gd name="T68" fmla="*/ 313 w 357"/>
                <a:gd name="T69" fmla="*/ 99 h 494"/>
                <a:gd name="T70" fmla="*/ 314 w 357"/>
                <a:gd name="T71" fmla="*/ 112 h 494"/>
                <a:gd name="T72" fmla="*/ 284 w 357"/>
                <a:gd name="T73" fmla="*/ 137 h 494"/>
                <a:gd name="T74" fmla="*/ 260 w 357"/>
                <a:gd name="T75" fmla="*/ 135 h 494"/>
                <a:gd name="T76" fmla="*/ 188 w 357"/>
                <a:gd name="T77" fmla="*/ 106 h 494"/>
                <a:gd name="T78" fmla="*/ 125 w 357"/>
                <a:gd name="T79" fmla="*/ 84 h 494"/>
                <a:gd name="T80" fmla="*/ 98 w 357"/>
                <a:gd name="T81" fmla="*/ 71 h 494"/>
                <a:gd name="T82" fmla="*/ 51 w 357"/>
                <a:gd name="T83" fmla="*/ 42 h 494"/>
                <a:gd name="T84" fmla="*/ 43 w 357"/>
                <a:gd name="T85" fmla="*/ 31 h 494"/>
                <a:gd name="T86" fmla="*/ 46 w 357"/>
                <a:gd name="T87" fmla="*/ 20 h 494"/>
                <a:gd name="T88" fmla="*/ 71 w 357"/>
                <a:gd name="T89" fmla="*/ 6 h 494"/>
                <a:gd name="T90" fmla="*/ 215 w 357"/>
                <a:gd name="T91" fmla="*/ 162 h 494"/>
                <a:gd name="T92" fmla="*/ 222 w 357"/>
                <a:gd name="T93" fmla="*/ 157 h 494"/>
                <a:gd name="T94" fmla="*/ 260 w 357"/>
                <a:gd name="T95" fmla="*/ 166 h 494"/>
                <a:gd name="T96" fmla="*/ 282 w 357"/>
                <a:gd name="T97" fmla="*/ 183 h 494"/>
                <a:gd name="T98" fmla="*/ 278 w 357"/>
                <a:gd name="T99" fmla="*/ 193 h 494"/>
                <a:gd name="T100" fmla="*/ 253 w 357"/>
                <a:gd name="T101" fmla="*/ 183 h 494"/>
                <a:gd name="T102" fmla="*/ 289 w 357"/>
                <a:gd name="T103" fmla="*/ 175 h 494"/>
                <a:gd name="T104" fmla="*/ 293 w 357"/>
                <a:gd name="T105" fmla="*/ 171 h 494"/>
                <a:gd name="T106" fmla="*/ 319 w 357"/>
                <a:gd name="T107" fmla="*/ 189 h 494"/>
                <a:gd name="T108" fmla="*/ 315 w 357"/>
                <a:gd name="T109" fmla="*/ 194 h 494"/>
                <a:gd name="T110" fmla="*/ 295 w 357"/>
                <a:gd name="T111" fmla="*/ 187 h 494"/>
                <a:gd name="T112" fmla="*/ 289 w 357"/>
                <a:gd name="T113" fmla="*/ 17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7" h="494">
                  <a:moveTo>
                    <a:pt x="132" y="494"/>
                  </a:moveTo>
                  <a:lnTo>
                    <a:pt x="129" y="485"/>
                  </a:lnTo>
                  <a:lnTo>
                    <a:pt x="125" y="473"/>
                  </a:lnTo>
                  <a:lnTo>
                    <a:pt x="121" y="465"/>
                  </a:lnTo>
                  <a:lnTo>
                    <a:pt x="117" y="460"/>
                  </a:lnTo>
                  <a:lnTo>
                    <a:pt x="112" y="456"/>
                  </a:lnTo>
                  <a:lnTo>
                    <a:pt x="107" y="455"/>
                  </a:lnTo>
                  <a:lnTo>
                    <a:pt x="98" y="454"/>
                  </a:lnTo>
                  <a:lnTo>
                    <a:pt x="80" y="454"/>
                  </a:lnTo>
                  <a:lnTo>
                    <a:pt x="68" y="453"/>
                  </a:lnTo>
                  <a:lnTo>
                    <a:pt x="55" y="450"/>
                  </a:lnTo>
                  <a:lnTo>
                    <a:pt x="48" y="449"/>
                  </a:lnTo>
                  <a:lnTo>
                    <a:pt x="42" y="447"/>
                  </a:lnTo>
                  <a:lnTo>
                    <a:pt x="37" y="445"/>
                  </a:lnTo>
                  <a:lnTo>
                    <a:pt x="32" y="442"/>
                  </a:lnTo>
                  <a:lnTo>
                    <a:pt x="30" y="439"/>
                  </a:lnTo>
                  <a:lnTo>
                    <a:pt x="27" y="435"/>
                  </a:lnTo>
                  <a:lnTo>
                    <a:pt x="26" y="431"/>
                  </a:lnTo>
                  <a:lnTo>
                    <a:pt x="26" y="427"/>
                  </a:lnTo>
                  <a:lnTo>
                    <a:pt x="25" y="416"/>
                  </a:lnTo>
                  <a:lnTo>
                    <a:pt x="25" y="403"/>
                  </a:lnTo>
                  <a:lnTo>
                    <a:pt x="24" y="390"/>
                  </a:lnTo>
                  <a:lnTo>
                    <a:pt x="23" y="380"/>
                  </a:lnTo>
                  <a:lnTo>
                    <a:pt x="22" y="373"/>
                  </a:lnTo>
                  <a:lnTo>
                    <a:pt x="18" y="367"/>
                  </a:lnTo>
                  <a:lnTo>
                    <a:pt x="17" y="365"/>
                  </a:lnTo>
                  <a:lnTo>
                    <a:pt x="13" y="365"/>
                  </a:lnTo>
                  <a:lnTo>
                    <a:pt x="11" y="365"/>
                  </a:lnTo>
                  <a:lnTo>
                    <a:pt x="7" y="366"/>
                  </a:lnTo>
                  <a:lnTo>
                    <a:pt x="5" y="367"/>
                  </a:lnTo>
                  <a:lnTo>
                    <a:pt x="3" y="367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5"/>
                  </a:lnTo>
                  <a:lnTo>
                    <a:pt x="3" y="349"/>
                  </a:lnTo>
                  <a:lnTo>
                    <a:pt x="5" y="342"/>
                  </a:lnTo>
                  <a:lnTo>
                    <a:pt x="8" y="335"/>
                  </a:lnTo>
                  <a:lnTo>
                    <a:pt x="18" y="321"/>
                  </a:lnTo>
                  <a:lnTo>
                    <a:pt x="29" y="309"/>
                  </a:lnTo>
                  <a:lnTo>
                    <a:pt x="32" y="302"/>
                  </a:lnTo>
                  <a:lnTo>
                    <a:pt x="37" y="292"/>
                  </a:lnTo>
                  <a:lnTo>
                    <a:pt x="39" y="283"/>
                  </a:lnTo>
                  <a:lnTo>
                    <a:pt x="42" y="271"/>
                  </a:lnTo>
                  <a:lnTo>
                    <a:pt x="46" y="247"/>
                  </a:lnTo>
                  <a:lnTo>
                    <a:pt x="50" y="223"/>
                  </a:lnTo>
                  <a:lnTo>
                    <a:pt x="50" y="204"/>
                  </a:lnTo>
                  <a:lnTo>
                    <a:pt x="50" y="190"/>
                  </a:lnTo>
                  <a:lnTo>
                    <a:pt x="50" y="184"/>
                  </a:lnTo>
                  <a:lnTo>
                    <a:pt x="52" y="178"/>
                  </a:lnTo>
                  <a:lnTo>
                    <a:pt x="56" y="172"/>
                  </a:lnTo>
                  <a:lnTo>
                    <a:pt x="62" y="168"/>
                  </a:lnTo>
                  <a:lnTo>
                    <a:pt x="80" y="157"/>
                  </a:lnTo>
                  <a:lnTo>
                    <a:pt x="96" y="146"/>
                  </a:lnTo>
                  <a:lnTo>
                    <a:pt x="100" y="144"/>
                  </a:lnTo>
                  <a:lnTo>
                    <a:pt x="104" y="141"/>
                  </a:lnTo>
                  <a:lnTo>
                    <a:pt x="113" y="146"/>
                  </a:lnTo>
                  <a:lnTo>
                    <a:pt x="125" y="150"/>
                  </a:lnTo>
                  <a:lnTo>
                    <a:pt x="136" y="155"/>
                  </a:lnTo>
                  <a:lnTo>
                    <a:pt x="150" y="159"/>
                  </a:lnTo>
                  <a:lnTo>
                    <a:pt x="163" y="164"/>
                  </a:lnTo>
                  <a:lnTo>
                    <a:pt x="174" y="171"/>
                  </a:lnTo>
                  <a:lnTo>
                    <a:pt x="182" y="177"/>
                  </a:lnTo>
                  <a:lnTo>
                    <a:pt x="190" y="181"/>
                  </a:lnTo>
                  <a:lnTo>
                    <a:pt x="199" y="184"/>
                  </a:lnTo>
                  <a:lnTo>
                    <a:pt x="209" y="188"/>
                  </a:lnTo>
                  <a:lnTo>
                    <a:pt x="216" y="190"/>
                  </a:lnTo>
                  <a:lnTo>
                    <a:pt x="225" y="194"/>
                  </a:lnTo>
                  <a:lnTo>
                    <a:pt x="233" y="200"/>
                  </a:lnTo>
                  <a:lnTo>
                    <a:pt x="243" y="206"/>
                  </a:lnTo>
                  <a:lnTo>
                    <a:pt x="262" y="220"/>
                  </a:lnTo>
                  <a:lnTo>
                    <a:pt x="278" y="234"/>
                  </a:lnTo>
                  <a:lnTo>
                    <a:pt x="287" y="241"/>
                  </a:lnTo>
                  <a:lnTo>
                    <a:pt x="294" y="251"/>
                  </a:lnTo>
                  <a:lnTo>
                    <a:pt x="302" y="261"/>
                  </a:lnTo>
                  <a:lnTo>
                    <a:pt x="310" y="275"/>
                  </a:lnTo>
                  <a:lnTo>
                    <a:pt x="325" y="298"/>
                  </a:lnTo>
                  <a:lnTo>
                    <a:pt x="338" y="317"/>
                  </a:lnTo>
                  <a:lnTo>
                    <a:pt x="342" y="326"/>
                  </a:lnTo>
                  <a:lnTo>
                    <a:pt x="346" y="333"/>
                  </a:lnTo>
                  <a:lnTo>
                    <a:pt x="350" y="340"/>
                  </a:lnTo>
                  <a:lnTo>
                    <a:pt x="352" y="348"/>
                  </a:lnTo>
                  <a:lnTo>
                    <a:pt x="354" y="355"/>
                  </a:lnTo>
                  <a:lnTo>
                    <a:pt x="356" y="364"/>
                  </a:lnTo>
                  <a:lnTo>
                    <a:pt x="357" y="372"/>
                  </a:lnTo>
                  <a:lnTo>
                    <a:pt x="357" y="382"/>
                  </a:lnTo>
                  <a:lnTo>
                    <a:pt x="356" y="390"/>
                  </a:lnTo>
                  <a:lnTo>
                    <a:pt x="352" y="397"/>
                  </a:lnTo>
                  <a:lnTo>
                    <a:pt x="348" y="402"/>
                  </a:lnTo>
                  <a:lnTo>
                    <a:pt x="342" y="405"/>
                  </a:lnTo>
                  <a:lnTo>
                    <a:pt x="337" y="408"/>
                  </a:lnTo>
                  <a:lnTo>
                    <a:pt x="331" y="410"/>
                  </a:lnTo>
                  <a:lnTo>
                    <a:pt x="323" y="411"/>
                  </a:lnTo>
                  <a:lnTo>
                    <a:pt x="316" y="411"/>
                  </a:lnTo>
                  <a:lnTo>
                    <a:pt x="302" y="411"/>
                  </a:lnTo>
                  <a:lnTo>
                    <a:pt x="284" y="410"/>
                  </a:lnTo>
                  <a:lnTo>
                    <a:pt x="265" y="409"/>
                  </a:lnTo>
                  <a:lnTo>
                    <a:pt x="244" y="410"/>
                  </a:lnTo>
                  <a:lnTo>
                    <a:pt x="233" y="411"/>
                  </a:lnTo>
                  <a:lnTo>
                    <a:pt x="224" y="415"/>
                  </a:lnTo>
                  <a:lnTo>
                    <a:pt x="215" y="421"/>
                  </a:lnTo>
                  <a:lnTo>
                    <a:pt x="208" y="427"/>
                  </a:lnTo>
                  <a:lnTo>
                    <a:pt x="201" y="434"/>
                  </a:lnTo>
                  <a:lnTo>
                    <a:pt x="196" y="441"/>
                  </a:lnTo>
                  <a:lnTo>
                    <a:pt x="192" y="448"/>
                  </a:lnTo>
                  <a:lnTo>
                    <a:pt x="188" y="454"/>
                  </a:lnTo>
                  <a:lnTo>
                    <a:pt x="184" y="460"/>
                  </a:lnTo>
                  <a:lnTo>
                    <a:pt x="178" y="466"/>
                  </a:lnTo>
                  <a:lnTo>
                    <a:pt x="171" y="472"/>
                  </a:lnTo>
                  <a:lnTo>
                    <a:pt x="163" y="478"/>
                  </a:lnTo>
                  <a:lnTo>
                    <a:pt x="146" y="487"/>
                  </a:lnTo>
                  <a:lnTo>
                    <a:pt x="132" y="494"/>
                  </a:lnTo>
                  <a:close/>
                  <a:moveTo>
                    <a:pt x="71" y="6"/>
                  </a:moveTo>
                  <a:lnTo>
                    <a:pt x="79" y="5"/>
                  </a:lnTo>
                  <a:lnTo>
                    <a:pt x="88" y="1"/>
                  </a:lnTo>
                  <a:lnTo>
                    <a:pt x="93" y="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1" y="1"/>
                  </a:lnTo>
                  <a:lnTo>
                    <a:pt x="127" y="12"/>
                  </a:lnTo>
                  <a:lnTo>
                    <a:pt x="144" y="25"/>
                  </a:lnTo>
                  <a:lnTo>
                    <a:pt x="159" y="32"/>
                  </a:lnTo>
                  <a:lnTo>
                    <a:pt x="174" y="37"/>
                  </a:lnTo>
                  <a:lnTo>
                    <a:pt x="184" y="42"/>
                  </a:lnTo>
                  <a:lnTo>
                    <a:pt x="190" y="45"/>
                  </a:lnTo>
                  <a:lnTo>
                    <a:pt x="195" y="50"/>
                  </a:lnTo>
                  <a:lnTo>
                    <a:pt x="200" y="55"/>
                  </a:lnTo>
                  <a:lnTo>
                    <a:pt x="207" y="58"/>
                  </a:lnTo>
                  <a:lnTo>
                    <a:pt x="213" y="62"/>
                  </a:lnTo>
                  <a:lnTo>
                    <a:pt x="224" y="67"/>
                  </a:lnTo>
                  <a:lnTo>
                    <a:pt x="238" y="72"/>
                  </a:lnTo>
                  <a:lnTo>
                    <a:pt x="253" y="80"/>
                  </a:lnTo>
                  <a:lnTo>
                    <a:pt x="266" y="84"/>
                  </a:lnTo>
                  <a:lnTo>
                    <a:pt x="276" y="87"/>
                  </a:lnTo>
                  <a:lnTo>
                    <a:pt x="288" y="89"/>
                  </a:lnTo>
                  <a:lnTo>
                    <a:pt x="299" y="90"/>
                  </a:lnTo>
                  <a:lnTo>
                    <a:pt x="304" y="92"/>
                  </a:lnTo>
                  <a:lnTo>
                    <a:pt x="307" y="92"/>
                  </a:lnTo>
                  <a:lnTo>
                    <a:pt x="309" y="93"/>
                  </a:lnTo>
                  <a:lnTo>
                    <a:pt x="312" y="95"/>
                  </a:lnTo>
                  <a:lnTo>
                    <a:pt x="313" y="99"/>
                  </a:lnTo>
                  <a:lnTo>
                    <a:pt x="314" y="101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4" y="112"/>
                  </a:lnTo>
                  <a:lnTo>
                    <a:pt x="309" y="120"/>
                  </a:lnTo>
                  <a:lnTo>
                    <a:pt x="302" y="127"/>
                  </a:lnTo>
                  <a:lnTo>
                    <a:pt x="294" y="133"/>
                  </a:lnTo>
                  <a:lnTo>
                    <a:pt x="284" y="137"/>
                  </a:lnTo>
                  <a:lnTo>
                    <a:pt x="278" y="137"/>
                  </a:lnTo>
                  <a:lnTo>
                    <a:pt x="274" y="137"/>
                  </a:lnTo>
                  <a:lnTo>
                    <a:pt x="268" y="137"/>
                  </a:lnTo>
                  <a:lnTo>
                    <a:pt x="260" y="135"/>
                  </a:lnTo>
                  <a:lnTo>
                    <a:pt x="246" y="130"/>
                  </a:lnTo>
                  <a:lnTo>
                    <a:pt x="228" y="122"/>
                  </a:lnTo>
                  <a:lnTo>
                    <a:pt x="208" y="114"/>
                  </a:lnTo>
                  <a:lnTo>
                    <a:pt x="188" y="106"/>
                  </a:lnTo>
                  <a:lnTo>
                    <a:pt x="170" y="99"/>
                  </a:lnTo>
                  <a:lnTo>
                    <a:pt x="155" y="94"/>
                  </a:lnTo>
                  <a:lnTo>
                    <a:pt x="140" y="89"/>
                  </a:lnTo>
                  <a:lnTo>
                    <a:pt x="125" y="84"/>
                  </a:lnTo>
                  <a:lnTo>
                    <a:pt x="118" y="82"/>
                  </a:lnTo>
                  <a:lnTo>
                    <a:pt x="109" y="80"/>
                  </a:lnTo>
                  <a:lnTo>
                    <a:pt x="104" y="76"/>
                  </a:lnTo>
                  <a:lnTo>
                    <a:pt x="98" y="71"/>
                  </a:lnTo>
                  <a:lnTo>
                    <a:pt x="79" y="56"/>
                  </a:lnTo>
                  <a:lnTo>
                    <a:pt x="68" y="49"/>
                  </a:lnTo>
                  <a:lnTo>
                    <a:pt x="60" y="45"/>
                  </a:lnTo>
                  <a:lnTo>
                    <a:pt x="51" y="42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4" y="33"/>
                  </a:lnTo>
                  <a:lnTo>
                    <a:pt x="43" y="31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6"/>
                  </a:lnTo>
                  <a:close/>
                  <a:moveTo>
                    <a:pt x="220" y="166"/>
                  </a:moveTo>
                  <a:lnTo>
                    <a:pt x="216" y="165"/>
                  </a:lnTo>
                  <a:lnTo>
                    <a:pt x="215" y="163"/>
                  </a:lnTo>
                  <a:lnTo>
                    <a:pt x="215" y="162"/>
                  </a:lnTo>
                  <a:lnTo>
                    <a:pt x="215" y="159"/>
                  </a:lnTo>
                  <a:lnTo>
                    <a:pt x="216" y="158"/>
                  </a:lnTo>
                  <a:lnTo>
                    <a:pt x="219" y="157"/>
                  </a:lnTo>
                  <a:lnTo>
                    <a:pt x="222" y="157"/>
                  </a:lnTo>
                  <a:lnTo>
                    <a:pt x="227" y="158"/>
                  </a:lnTo>
                  <a:lnTo>
                    <a:pt x="238" y="160"/>
                  </a:lnTo>
                  <a:lnTo>
                    <a:pt x="250" y="163"/>
                  </a:lnTo>
                  <a:lnTo>
                    <a:pt x="260" y="166"/>
                  </a:lnTo>
                  <a:lnTo>
                    <a:pt x="270" y="171"/>
                  </a:lnTo>
                  <a:lnTo>
                    <a:pt x="276" y="175"/>
                  </a:lnTo>
                  <a:lnTo>
                    <a:pt x="279" y="179"/>
                  </a:lnTo>
                  <a:lnTo>
                    <a:pt x="282" y="183"/>
                  </a:lnTo>
                  <a:lnTo>
                    <a:pt x="283" y="188"/>
                  </a:lnTo>
                  <a:lnTo>
                    <a:pt x="282" y="190"/>
                  </a:lnTo>
                  <a:lnTo>
                    <a:pt x="281" y="191"/>
                  </a:lnTo>
                  <a:lnTo>
                    <a:pt x="278" y="193"/>
                  </a:lnTo>
                  <a:lnTo>
                    <a:pt x="275" y="194"/>
                  </a:lnTo>
                  <a:lnTo>
                    <a:pt x="269" y="193"/>
                  </a:lnTo>
                  <a:lnTo>
                    <a:pt x="263" y="190"/>
                  </a:lnTo>
                  <a:lnTo>
                    <a:pt x="253" y="183"/>
                  </a:lnTo>
                  <a:lnTo>
                    <a:pt x="241" y="178"/>
                  </a:lnTo>
                  <a:lnTo>
                    <a:pt x="231" y="172"/>
                  </a:lnTo>
                  <a:lnTo>
                    <a:pt x="220" y="166"/>
                  </a:lnTo>
                  <a:close/>
                  <a:moveTo>
                    <a:pt x="289" y="175"/>
                  </a:moveTo>
                  <a:lnTo>
                    <a:pt x="289" y="172"/>
                  </a:lnTo>
                  <a:lnTo>
                    <a:pt x="290" y="171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7" y="172"/>
                  </a:lnTo>
                  <a:lnTo>
                    <a:pt x="302" y="175"/>
                  </a:lnTo>
                  <a:lnTo>
                    <a:pt x="312" y="182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19" y="191"/>
                  </a:lnTo>
                  <a:lnTo>
                    <a:pt x="318" y="193"/>
                  </a:lnTo>
                  <a:lnTo>
                    <a:pt x="315" y="194"/>
                  </a:lnTo>
                  <a:lnTo>
                    <a:pt x="310" y="194"/>
                  </a:lnTo>
                  <a:lnTo>
                    <a:pt x="306" y="193"/>
                  </a:lnTo>
                  <a:lnTo>
                    <a:pt x="300" y="190"/>
                  </a:lnTo>
                  <a:lnTo>
                    <a:pt x="295" y="187"/>
                  </a:lnTo>
                  <a:lnTo>
                    <a:pt x="293" y="184"/>
                  </a:lnTo>
                  <a:lnTo>
                    <a:pt x="290" y="182"/>
                  </a:lnTo>
                  <a:lnTo>
                    <a:pt x="289" y="178"/>
                  </a:lnTo>
                  <a:lnTo>
                    <a:pt x="289" y="17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黑龙江"/>
            <p:cNvSpPr/>
            <p:nvPr/>
          </p:nvSpPr>
          <p:spPr bwMode="auto">
            <a:xfrm>
              <a:off x="12072" y="2447"/>
              <a:ext cx="2382" cy="2300"/>
            </a:xfrm>
            <a:custGeom>
              <a:avLst/>
              <a:gdLst>
                <a:gd name="T0" fmla="*/ 385 w 4137"/>
                <a:gd name="T1" fmla="*/ 68 h 3992"/>
                <a:gd name="T2" fmla="*/ 616 w 4137"/>
                <a:gd name="T3" fmla="*/ 2 h 3992"/>
                <a:gd name="T4" fmla="*/ 893 w 4137"/>
                <a:gd name="T5" fmla="*/ 105 h 3992"/>
                <a:gd name="T6" fmla="*/ 1227 w 4137"/>
                <a:gd name="T7" fmla="*/ 198 h 3992"/>
                <a:gd name="T8" fmla="*/ 1337 w 4137"/>
                <a:gd name="T9" fmla="*/ 327 h 3992"/>
                <a:gd name="T10" fmla="*/ 1458 w 4137"/>
                <a:gd name="T11" fmla="*/ 485 h 3992"/>
                <a:gd name="T12" fmla="*/ 1574 w 4137"/>
                <a:gd name="T13" fmla="*/ 700 h 3992"/>
                <a:gd name="T14" fmla="*/ 1623 w 4137"/>
                <a:gd name="T15" fmla="*/ 786 h 3992"/>
                <a:gd name="T16" fmla="*/ 1780 w 4137"/>
                <a:gd name="T17" fmla="*/ 1046 h 3992"/>
                <a:gd name="T18" fmla="*/ 1874 w 4137"/>
                <a:gd name="T19" fmla="*/ 1293 h 3992"/>
                <a:gd name="T20" fmla="*/ 2045 w 4137"/>
                <a:gd name="T21" fmla="*/ 1461 h 3992"/>
                <a:gd name="T22" fmla="*/ 2302 w 4137"/>
                <a:gd name="T23" fmla="*/ 1468 h 3992"/>
                <a:gd name="T24" fmla="*/ 2485 w 4137"/>
                <a:gd name="T25" fmla="*/ 1457 h 3992"/>
                <a:gd name="T26" fmla="*/ 2681 w 4137"/>
                <a:gd name="T27" fmla="*/ 1624 h 3992"/>
                <a:gd name="T28" fmla="*/ 2844 w 4137"/>
                <a:gd name="T29" fmla="*/ 1695 h 3992"/>
                <a:gd name="T30" fmla="*/ 2942 w 4137"/>
                <a:gd name="T31" fmla="*/ 1854 h 3992"/>
                <a:gd name="T32" fmla="*/ 3074 w 4137"/>
                <a:gd name="T33" fmla="*/ 2101 h 3992"/>
                <a:gd name="T34" fmla="*/ 3345 w 4137"/>
                <a:gd name="T35" fmla="*/ 2034 h 3992"/>
                <a:gd name="T36" fmla="*/ 3520 w 4137"/>
                <a:gd name="T37" fmla="*/ 1878 h 3992"/>
                <a:gd name="T38" fmla="*/ 3652 w 4137"/>
                <a:gd name="T39" fmla="*/ 1771 h 3992"/>
                <a:gd name="T40" fmla="*/ 3909 w 4137"/>
                <a:gd name="T41" fmla="*/ 1599 h 3992"/>
                <a:gd name="T42" fmla="*/ 4124 w 4137"/>
                <a:gd name="T43" fmla="*/ 1502 h 3992"/>
                <a:gd name="T44" fmla="*/ 4074 w 4137"/>
                <a:gd name="T45" fmla="*/ 1766 h 3992"/>
                <a:gd name="T46" fmla="*/ 4009 w 4137"/>
                <a:gd name="T47" fmla="*/ 2032 h 3992"/>
                <a:gd name="T48" fmla="*/ 3993 w 4137"/>
                <a:gd name="T49" fmla="*/ 2413 h 3992"/>
                <a:gd name="T50" fmla="*/ 3947 w 4137"/>
                <a:gd name="T51" fmla="*/ 2706 h 3992"/>
                <a:gd name="T52" fmla="*/ 3915 w 4137"/>
                <a:gd name="T53" fmla="*/ 3042 h 3992"/>
                <a:gd name="T54" fmla="*/ 3518 w 4137"/>
                <a:gd name="T55" fmla="*/ 3043 h 3992"/>
                <a:gd name="T56" fmla="*/ 3363 w 4137"/>
                <a:gd name="T57" fmla="*/ 3261 h 3992"/>
                <a:gd name="T58" fmla="*/ 3446 w 4137"/>
                <a:gd name="T59" fmla="*/ 3579 h 3992"/>
                <a:gd name="T60" fmla="*/ 3484 w 4137"/>
                <a:gd name="T61" fmla="*/ 3907 h 3992"/>
                <a:gd name="T62" fmla="*/ 3256 w 4137"/>
                <a:gd name="T63" fmla="*/ 3855 h 3992"/>
                <a:gd name="T64" fmla="*/ 3121 w 4137"/>
                <a:gd name="T65" fmla="*/ 3790 h 3992"/>
                <a:gd name="T66" fmla="*/ 2932 w 4137"/>
                <a:gd name="T67" fmla="*/ 3832 h 3992"/>
                <a:gd name="T68" fmla="*/ 2812 w 4137"/>
                <a:gd name="T69" fmla="*/ 3991 h 3992"/>
                <a:gd name="T70" fmla="*/ 2588 w 4137"/>
                <a:gd name="T71" fmla="*/ 3700 h 3992"/>
                <a:gd name="T72" fmla="*/ 2480 w 4137"/>
                <a:gd name="T73" fmla="*/ 3784 h 3992"/>
                <a:gd name="T74" fmla="*/ 2322 w 4137"/>
                <a:gd name="T75" fmla="*/ 3737 h 3992"/>
                <a:gd name="T76" fmla="*/ 2178 w 4137"/>
                <a:gd name="T77" fmla="*/ 3632 h 3992"/>
                <a:gd name="T78" fmla="*/ 2098 w 4137"/>
                <a:gd name="T79" fmla="*/ 3465 h 3992"/>
                <a:gd name="T80" fmla="*/ 1802 w 4137"/>
                <a:gd name="T81" fmla="*/ 3460 h 3992"/>
                <a:gd name="T82" fmla="*/ 1598 w 4137"/>
                <a:gd name="T83" fmla="*/ 3370 h 3992"/>
                <a:gd name="T84" fmla="*/ 1383 w 4137"/>
                <a:gd name="T85" fmla="*/ 3393 h 3992"/>
                <a:gd name="T86" fmla="*/ 1134 w 4137"/>
                <a:gd name="T87" fmla="*/ 3214 h 3992"/>
                <a:gd name="T88" fmla="*/ 974 w 4137"/>
                <a:gd name="T89" fmla="*/ 3093 h 3992"/>
                <a:gd name="T90" fmla="*/ 869 w 4137"/>
                <a:gd name="T91" fmla="*/ 2964 h 3992"/>
                <a:gd name="T92" fmla="*/ 961 w 4137"/>
                <a:gd name="T93" fmla="*/ 2837 h 3992"/>
                <a:gd name="T94" fmla="*/ 855 w 4137"/>
                <a:gd name="T95" fmla="*/ 2860 h 3992"/>
                <a:gd name="T96" fmla="*/ 705 w 4137"/>
                <a:gd name="T97" fmla="*/ 2767 h 3992"/>
                <a:gd name="T98" fmla="*/ 803 w 4137"/>
                <a:gd name="T99" fmla="*/ 2410 h 3992"/>
                <a:gd name="T100" fmla="*/ 1094 w 4137"/>
                <a:gd name="T101" fmla="*/ 2176 h 3992"/>
                <a:gd name="T102" fmla="*/ 1163 w 4137"/>
                <a:gd name="T103" fmla="*/ 1909 h 3992"/>
                <a:gd name="T104" fmla="*/ 1242 w 4137"/>
                <a:gd name="T105" fmla="*/ 1570 h 3992"/>
                <a:gd name="T106" fmla="*/ 1302 w 4137"/>
                <a:gd name="T107" fmla="*/ 1221 h 3992"/>
                <a:gd name="T108" fmla="*/ 1361 w 4137"/>
                <a:gd name="T109" fmla="*/ 926 h 3992"/>
                <a:gd name="T110" fmla="*/ 1089 w 4137"/>
                <a:gd name="T111" fmla="*/ 774 h 3992"/>
                <a:gd name="T112" fmla="*/ 912 w 4137"/>
                <a:gd name="T113" fmla="*/ 916 h 3992"/>
                <a:gd name="T114" fmla="*/ 669 w 4137"/>
                <a:gd name="T115" fmla="*/ 959 h 3992"/>
                <a:gd name="T116" fmla="*/ 505 w 4137"/>
                <a:gd name="T117" fmla="*/ 840 h 3992"/>
                <a:gd name="T118" fmla="*/ 429 w 4137"/>
                <a:gd name="T119" fmla="*/ 592 h 3992"/>
                <a:gd name="T120" fmla="*/ 262 w 4137"/>
                <a:gd name="T121" fmla="*/ 518 h 3992"/>
                <a:gd name="T122" fmla="*/ 0 w 4137"/>
                <a:gd name="T123" fmla="*/ 496 h 3992"/>
                <a:gd name="T124" fmla="*/ 87 w 4137"/>
                <a:gd name="T125" fmla="*/ 216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7" h="3992">
                  <a:moveTo>
                    <a:pt x="49" y="156"/>
                  </a:moveTo>
                  <a:lnTo>
                    <a:pt x="60" y="153"/>
                  </a:lnTo>
                  <a:lnTo>
                    <a:pt x="71" y="150"/>
                  </a:lnTo>
                  <a:lnTo>
                    <a:pt x="82" y="145"/>
                  </a:lnTo>
                  <a:lnTo>
                    <a:pt x="92" y="139"/>
                  </a:lnTo>
                  <a:lnTo>
                    <a:pt x="102" y="132"/>
                  </a:lnTo>
                  <a:lnTo>
                    <a:pt x="114" y="124"/>
                  </a:lnTo>
                  <a:lnTo>
                    <a:pt x="120" y="120"/>
                  </a:lnTo>
                  <a:lnTo>
                    <a:pt x="127" y="118"/>
                  </a:lnTo>
                  <a:lnTo>
                    <a:pt x="134" y="115"/>
                  </a:lnTo>
                  <a:lnTo>
                    <a:pt x="144" y="114"/>
                  </a:lnTo>
                  <a:lnTo>
                    <a:pt x="161" y="114"/>
                  </a:lnTo>
                  <a:lnTo>
                    <a:pt x="175" y="113"/>
                  </a:lnTo>
                  <a:lnTo>
                    <a:pt x="182" y="112"/>
                  </a:lnTo>
                  <a:lnTo>
                    <a:pt x="187" y="111"/>
                  </a:lnTo>
                  <a:lnTo>
                    <a:pt x="192" y="108"/>
                  </a:lnTo>
                  <a:lnTo>
                    <a:pt x="195" y="106"/>
                  </a:lnTo>
                  <a:lnTo>
                    <a:pt x="202" y="97"/>
                  </a:lnTo>
                  <a:lnTo>
                    <a:pt x="212" y="89"/>
                  </a:lnTo>
                  <a:lnTo>
                    <a:pt x="217" y="86"/>
                  </a:lnTo>
                  <a:lnTo>
                    <a:pt x="222" y="82"/>
                  </a:lnTo>
                  <a:lnTo>
                    <a:pt x="228" y="80"/>
                  </a:lnTo>
                  <a:lnTo>
                    <a:pt x="234" y="77"/>
                  </a:lnTo>
                  <a:lnTo>
                    <a:pt x="245" y="76"/>
                  </a:lnTo>
                  <a:lnTo>
                    <a:pt x="255" y="77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5" y="84"/>
                  </a:lnTo>
                  <a:lnTo>
                    <a:pt x="283" y="86"/>
                  </a:lnTo>
                  <a:lnTo>
                    <a:pt x="293" y="84"/>
                  </a:lnTo>
                  <a:lnTo>
                    <a:pt x="302" y="81"/>
                  </a:lnTo>
                  <a:lnTo>
                    <a:pt x="313" y="76"/>
                  </a:lnTo>
                  <a:lnTo>
                    <a:pt x="326" y="71"/>
                  </a:lnTo>
                  <a:lnTo>
                    <a:pt x="334" y="69"/>
                  </a:lnTo>
                  <a:lnTo>
                    <a:pt x="341" y="68"/>
                  </a:lnTo>
                  <a:lnTo>
                    <a:pt x="348" y="68"/>
                  </a:lnTo>
                  <a:lnTo>
                    <a:pt x="357" y="68"/>
                  </a:lnTo>
                  <a:lnTo>
                    <a:pt x="371" y="69"/>
                  </a:lnTo>
                  <a:lnTo>
                    <a:pt x="385" y="68"/>
                  </a:lnTo>
                  <a:lnTo>
                    <a:pt x="396" y="65"/>
                  </a:lnTo>
                  <a:lnTo>
                    <a:pt x="407" y="61"/>
                  </a:lnTo>
                  <a:lnTo>
                    <a:pt x="415" y="53"/>
                  </a:lnTo>
                  <a:lnTo>
                    <a:pt x="425" y="46"/>
                  </a:lnTo>
                  <a:lnTo>
                    <a:pt x="430" y="43"/>
                  </a:lnTo>
                  <a:lnTo>
                    <a:pt x="436" y="40"/>
                  </a:lnTo>
                  <a:lnTo>
                    <a:pt x="444" y="38"/>
                  </a:lnTo>
                  <a:lnTo>
                    <a:pt x="449" y="37"/>
                  </a:lnTo>
                  <a:lnTo>
                    <a:pt x="463" y="37"/>
                  </a:lnTo>
                  <a:lnTo>
                    <a:pt x="473" y="34"/>
                  </a:lnTo>
                  <a:lnTo>
                    <a:pt x="477" y="33"/>
                  </a:lnTo>
                  <a:lnTo>
                    <a:pt x="480" y="31"/>
                  </a:lnTo>
                  <a:lnTo>
                    <a:pt x="483" y="29"/>
                  </a:lnTo>
                  <a:lnTo>
                    <a:pt x="485" y="25"/>
                  </a:lnTo>
                  <a:lnTo>
                    <a:pt x="489" y="18"/>
                  </a:lnTo>
                  <a:lnTo>
                    <a:pt x="495" y="12"/>
                  </a:lnTo>
                  <a:lnTo>
                    <a:pt x="498" y="10"/>
                  </a:lnTo>
                  <a:lnTo>
                    <a:pt x="502" y="7"/>
                  </a:lnTo>
                  <a:lnTo>
                    <a:pt x="505" y="6"/>
                  </a:lnTo>
                  <a:lnTo>
                    <a:pt x="510" y="6"/>
                  </a:lnTo>
                  <a:lnTo>
                    <a:pt x="520" y="7"/>
                  </a:lnTo>
                  <a:lnTo>
                    <a:pt x="527" y="10"/>
                  </a:lnTo>
                  <a:lnTo>
                    <a:pt x="533" y="13"/>
                  </a:lnTo>
                  <a:lnTo>
                    <a:pt x="536" y="15"/>
                  </a:lnTo>
                  <a:lnTo>
                    <a:pt x="540" y="18"/>
                  </a:lnTo>
                  <a:lnTo>
                    <a:pt x="545" y="19"/>
                  </a:lnTo>
                  <a:lnTo>
                    <a:pt x="548" y="19"/>
                  </a:lnTo>
                  <a:lnTo>
                    <a:pt x="551" y="18"/>
                  </a:lnTo>
                  <a:lnTo>
                    <a:pt x="553" y="17"/>
                  </a:lnTo>
                  <a:lnTo>
                    <a:pt x="556" y="14"/>
                  </a:lnTo>
                  <a:lnTo>
                    <a:pt x="561" y="8"/>
                  </a:lnTo>
                  <a:lnTo>
                    <a:pt x="566" y="5"/>
                  </a:lnTo>
                  <a:lnTo>
                    <a:pt x="571" y="4"/>
                  </a:lnTo>
                  <a:lnTo>
                    <a:pt x="577" y="4"/>
                  </a:lnTo>
                  <a:lnTo>
                    <a:pt x="584" y="8"/>
                  </a:lnTo>
                  <a:lnTo>
                    <a:pt x="589" y="12"/>
                  </a:lnTo>
                  <a:lnTo>
                    <a:pt x="596" y="6"/>
                  </a:lnTo>
                  <a:lnTo>
                    <a:pt x="608" y="0"/>
                  </a:lnTo>
                  <a:lnTo>
                    <a:pt x="616" y="2"/>
                  </a:lnTo>
                  <a:lnTo>
                    <a:pt x="625" y="7"/>
                  </a:lnTo>
                  <a:lnTo>
                    <a:pt x="636" y="12"/>
                  </a:lnTo>
                  <a:lnTo>
                    <a:pt x="647" y="17"/>
                  </a:lnTo>
                  <a:lnTo>
                    <a:pt x="658" y="19"/>
                  </a:lnTo>
                  <a:lnTo>
                    <a:pt x="668" y="21"/>
                  </a:lnTo>
                  <a:lnTo>
                    <a:pt x="673" y="23"/>
                  </a:lnTo>
                  <a:lnTo>
                    <a:pt x="678" y="25"/>
                  </a:lnTo>
                  <a:lnTo>
                    <a:pt x="682" y="27"/>
                  </a:lnTo>
                  <a:lnTo>
                    <a:pt x="687" y="31"/>
                  </a:lnTo>
                  <a:lnTo>
                    <a:pt x="694" y="39"/>
                  </a:lnTo>
                  <a:lnTo>
                    <a:pt x="702" y="46"/>
                  </a:lnTo>
                  <a:lnTo>
                    <a:pt x="706" y="49"/>
                  </a:lnTo>
                  <a:lnTo>
                    <a:pt x="711" y="51"/>
                  </a:lnTo>
                  <a:lnTo>
                    <a:pt x="717" y="52"/>
                  </a:lnTo>
                  <a:lnTo>
                    <a:pt x="724" y="52"/>
                  </a:lnTo>
                  <a:lnTo>
                    <a:pt x="737" y="51"/>
                  </a:lnTo>
                  <a:lnTo>
                    <a:pt x="748" y="49"/>
                  </a:lnTo>
                  <a:lnTo>
                    <a:pt x="759" y="46"/>
                  </a:lnTo>
                  <a:lnTo>
                    <a:pt x="769" y="45"/>
                  </a:lnTo>
                  <a:lnTo>
                    <a:pt x="774" y="46"/>
                  </a:lnTo>
                  <a:lnTo>
                    <a:pt x="780" y="48"/>
                  </a:lnTo>
                  <a:lnTo>
                    <a:pt x="785" y="50"/>
                  </a:lnTo>
                  <a:lnTo>
                    <a:pt x="789" y="53"/>
                  </a:lnTo>
                  <a:lnTo>
                    <a:pt x="798" y="61"/>
                  </a:lnTo>
                  <a:lnTo>
                    <a:pt x="804" y="69"/>
                  </a:lnTo>
                  <a:lnTo>
                    <a:pt x="809" y="78"/>
                  </a:lnTo>
                  <a:lnTo>
                    <a:pt x="813" y="88"/>
                  </a:lnTo>
                  <a:lnTo>
                    <a:pt x="819" y="96"/>
                  </a:lnTo>
                  <a:lnTo>
                    <a:pt x="825" y="103"/>
                  </a:lnTo>
                  <a:lnTo>
                    <a:pt x="831" y="107"/>
                  </a:lnTo>
                  <a:lnTo>
                    <a:pt x="841" y="111"/>
                  </a:lnTo>
                  <a:lnTo>
                    <a:pt x="845" y="111"/>
                  </a:lnTo>
                  <a:lnTo>
                    <a:pt x="850" y="111"/>
                  </a:lnTo>
                  <a:lnTo>
                    <a:pt x="855" y="111"/>
                  </a:lnTo>
                  <a:lnTo>
                    <a:pt x="860" y="109"/>
                  </a:lnTo>
                  <a:lnTo>
                    <a:pt x="870" y="106"/>
                  </a:lnTo>
                  <a:lnTo>
                    <a:pt x="882" y="103"/>
                  </a:lnTo>
                  <a:lnTo>
                    <a:pt x="887" y="103"/>
                  </a:lnTo>
                  <a:lnTo>
                    <a:pt x="893" y="105"/>
                  </a:lnTo>
                  <a:lnTo>
                    <a:pt x="899" y="107"/>
                  </a:lnTo>
                  <a:lnTo>
                    <a:pt x="904" y="109"/>
                  </a:lnTo>
                  <a:lnTo>
                    <a:pt x="921" y="125"/>
                  </a:lnTo>
                  <a:lnTo>
                    <a:pt x="936" y="133"/>
                  </a:lnTo>
                  <a:lnTo>
                    <a:pt x="938" y="134"/>
                  </a:lnTo>
                  <a:lnTo>
                    <a:pt x="942" y="134"/>
                  </a:lnTo>
                  <a:lnTo>
                    <a:pt x="945" y="133"/>
                  </a:lnTo>
                  <a:lnTo>
                    <a:pt x="949" y="132"/>
                  </a:lnTo>
                  <a:lnTo>
                    <a:pt x="951" y="130"/>
                  </a:lnTo>
                  <a:lnTo>
                    <a:pt x="955" y="127"/>
                  </a:lnTo>
                  <a:lnTo>
                    <a:pt x="956" y="125"/>
                  </a:lnTo>
                  <a:lnTo>
                    <a:pt x="958" y="121"/>
                  </a:lnTo>
                  <a:lnTo>
                    <a:pt x="962" y="112"/>
                  </a:lnTo>
                  <a:lnTo>
                    <a:pt x="968" y="102"/>
                  </a:lnTo>
                  <a:lnTo>
                    <a:pt x="971" y="96"/>
                  </a:lnTo>
                  <a:lnTo>
                    <a:pt x="975" y="93"/>
                  </a:lnTo>
                  <a:lnTo>
                    <a:pt x="980" y="90"/>
                  </a:lnTo>
                  <a:lnTo>
                    <a:pt x="983" y="88"/>
                  </a:lnTo>
                  <a:lnTo>
                    <a:pt x="994" y="88"/>
                  </a:lnTo>
                  <a:lnTo>
                    <a:pt x="1008" y="87"/>
                  </a:lnTo>
                  <a:lnTo>
                    <a:pt x="1022" y="86"/>
                  </a:lnTo>
                  <a:lnTo>
                    <a:pt x="1036" y="87"/>
                  </a:lnTo>
                  <a:lnTo>
                    <a:pt x="1049" y="90"/>
                  </a:lnTo>
                  <a:lnTo>
                    <a:pt x="1061" y="95"/>
                  </a:lnTo>
                  <a:lnTo>
                    <a:pt x="1072" y="102"/>
                  </a:lnTo>
                  <a:lnTo>
                    <a:pt x="1083" y="108"/>
                  </a:lnTo>
                  <a:lnTo>
                    <a:pt x="1094" y="114"/>
                  </a:lnTo>
                  <a:lnTo>
                    <a:pt x="1108" y="120"/>
                  </a:lnTo>
                  <a:lnTo>
                    <a:pt x="1122" y="124"/>
                  </a:lnTo>
                  <a:lnTo>
                    <a:pt x="1134" y="126"/>
                  </a:lnTo>
                  <a:lnTo>
                    <a:pt x="1140" y="127"/>
                  </a:lnTo>
                  <a:lnTo>
                    <a:pt x="1147" y="130"/>
                  </a:lnTo>
                  <a:lnTo>
                    <a:pt x="1154" y="133"/>
                  </a:lnTo>
                  <a:lnTo>
                    <a:pt x="1160" y="137"/>
                  </a:lnTo>
                  <a:lnTo>
                    <a:pt x="1173" y="147"/>
                  </a:lnTo>
                  <a:lnTo>
                    <a:pt x="1187" y="160"/>
                  </a:lnTo>
                  <a:lnTo>
                    <a:pt x="1201" y="176"/>
                  </a:lnTo>
                  <a:lnTo>
                    <a:pt x="1217" y="190"/>
                  </a:lnTo>
                  <a:lnTo>
                    <a:pt x="1227" y="198"/>
                  </a:lnTo>
                  <a:lnTo>
                    <a:pt x="1236" y="206"/>
                  </a:lnTo>
                  <a:lnTo>
                    <a:pt x="1247" y="214"/>
                  </a:lnTo>
                  <a:lnTo>
                    <a:pt x="1259" y="221"/>
                  </a:lnTo>
                  <a:lnTo>
                    <a:pt x="1266" y="222"/>
                  </a:lnTo>
                  <a:lnTo>
                    <a:pt x="1273" y="222"/>
                  </a:lnTo>
                  <a:lnTo>
                    <a:pt x="1282" y="221"/>
                  </a:lnTo>
                  <a:lnTo>
                    <a:pt x="1289" y="221"/>
                  </a:lnTo>
                  <a:lnTo>
                    <a:pt x="1291" y="221"/>
                  </a:lnTo>
                  <a:lnTo>
                    <a:pt x="1294" y="221"/>
                  </a:lnTo>
                  <a:lnTo>
                    <a:pt x="1296" y="222"/>
                  </a:lnTo>
                  <a:lnTo>
                    <a:pt x="1297" y="225"/>
                  </a:lnTo>
                  <a:lnTo>
                    <a:pt x="1299" y="231"/>
                  </a:lnTo>
                  <a:lnTo>
                    <a:pt x="1299" y="239"/>
                  </a:lnTo>
                  <a:lnTo>
                    <a:pt x="1299" y="244"/>
                  </a:lnTo>
                  <a:lnTo>
                    <a:pt x="1298" y="248"/>
                  </a:lnTo>
                  <a:lnTo>
                    <a:pt x="1297" y="253"/>
                  </a:lnTo>
                  <a:lnTo>
                    <a:pt x="1295" y="257"/>
                  </a:lnTo>
                  <a:lnTo>
                    <a:pt x="1292" y="260"/>
                  </a:lnTo>
                  <a:lnTo>
                    <a:pt x="1290" y="263"/>
                  </a:lnTo>
                  <a:lnTo>
                    <a:pt x="1286" y="265"/>
                  </a:lnTo>
                  <a:lnTo>
                    <a:pt x="1283" y="266"/>
                  </a:lnTo>
                  <a:lnTo>
                    <a:pt x="1278" y="270"/>
                  </a:lnTo>
                  <a:lnTo>
                    <a:pt x="1273" y="275"/>
                  </a:lnTo>
                  <a:lnTo>
                    <a:pt x="1272" y="279"/>
                  </a:lnTo>
                  <a:lnTo>
                    <a:pt x="1272" y="284"/>
                  </a:lnTo>
                  <a:lnTo>
                    <a:pt x="1274" y="289"/>
                  </a:lnTo>
                  <a:lnTo>
                    <a:pt x="1280" y="294"/>
                  </a:lnTo>
                  <a:lnTo>
                    <a:pt x="1283" y="295"/>
                  </a:lnTo>
                  <a:lnTo>
                    <a:pt x="1288" y="297"/>
                  </a:lnTo>
                  <a:lnTo>
                    <a:pt x="1291" y="298"/>
                  </a:lnTo>
                  <a:lnTo>
                    <a:pt x="1296" y="298"/>
                  </a:lnTo>
                  <a:lnTo>
                    <a:pt x="1305" y="300"/>
                  </a:lnTo>
                  <a:lnTo>
                    <a:pt x="1316" y="302"/>
                  </a:lnTo>
                  <a:lnTo>
                    <a:pt x="1320" y="303"/>
                  </a:lnTo>
                  <a:lnTo>
                    <a:pt x="1324" y="305"/>
                  </a:lnTo>
                  <a:lnTo>
                    <a:pt x="1327" y="308"/>
                  </a:lnTo>
                  <a:lnTo>
                    <a:pt x="1329" y="311"/>
                  </a:lnTo>
                  <a:lnTo>
                    <a:pt x="1334" y="319"/>
                  </a:lnTo>
                  <a:lnTo>
                    <a:pt x="1337" y="327"/>
                  </a:lnTo>
                  <a:lnTo>
                    <a:pt x="1343" y="335"/>
                  </a:lnTo>
                  <a:lnTo>
                    <a:pt x="1351" y="341"/>
                  </a:lnTo>
                  <a:lnTo>
                    <a:pt x="1367" y="351"/>
                  </a:lnTo>
                  <a:lnTo>
                    <a:pt x="1381" y="360"/>
                  </a:lnTo>
                  <a:lnTo>
                    <a:pt x="1386" y="366"/>
                  </a:lnTo>
                  <a:lnTo>
                    <a:pt x="1389" y="373"/>
                  </a:lnTo>
                  <a:lnTo>
                    <a:pt x="1390" y="379"/>
                  </a:lnTo>
                  <a:lnTo>
                    <a:pt x="1387" y="386"/>
                  </a:lnTo>
                  <a:lnTo>
                    <a:pt x="1386" y="392"/>
                  </a:lnTo>
                  <a:lnTo>
                    <a:pt x="1386" y="397"/>
                  </a:lnTo>
                  <a:lnTo>
                    <a:pt x="1387" y="399"/>
                  </a:lnTo>
                  <a:lnTo>
                    <a:pt x="1390" y="401"/>
                  </a:lnTo>
                  <a:lnTo>
                    <a:pt x="1392" y="402"/>
                  </a:lnTo>
                  <a:lnTo>
                    <a:pt x="1395" y="402"/>
                  </a:lnTo>
                  <a:lnTo>
                    <a:pt x="1400" y="403"/>
                  </a:lnTo>
                  <a:lnTo>
                    <a:pt x="1405" y="405"/>
                  </a:lnTo>
                  <a:lnTo>
                    <a:pt x="1409" y="408"/>
                  </a:lnTo>
                  <a:lnTo>
                    <a:pt x="1411" y="411"/>
                  </a:lnTo>
                  <a:lnTo>
                    <a:pt x="1410" y="415"/>
                  </a:lnTo>
                  <a:lnTo>
                    <a:pt x="1406" y="420"/>
                  </a:lnTo>
                  <a:lnTo>
                    <a:pt x="1402" y="423"/>
                  </a:lnTo>
                  <a:lnTo>
                    <a:pt x="1397" y="426"/>
                  </a:lnTo>
                  <a:lnTo>
                    <a:pt x="1392" y="429"/>
                  </a:lnTo>
                  <a:lnTo>
                    <a:pt x="1389" y="433"/>
                  </a:lnTo>
                  <a:lnTo>
                    <a:pt x="1387" y="436"/>
                  </a:lnTo>
                  <a:lnTo>
                    <a:pt x="1387" y="441"/>
                  </a:lnTo>
                  <a:lnTo>
                    <a:pt x="1389" y="445"/>
                  </a:lnTo>
                  <a:lnTo>
                    <a:pt x="1391" y="447"/>
                  </a:lnTo>
                  <a:lnTo>
                    <a:pt x="1395" y="448"/>
                  </a:lnTo>
                  <a:lnTo>
                    <a:pt x="1399" y="449"/>
                  </a:lnTo>
                  <a:lnTo>
                    <a:pt x="1409" y="452"/>
                  </a:lnTo>
                  <a:lnTo>
                    <a:pt x="1418" y="454"/>
                  </a:lnTo>
                  <a:lnTo>
                    <a:pt x="1427" y="456"/>
                  </a:lnTo>
                  <a:lnTo>
                    <a:pt x="1436" y="459"/>
                  </a:lnTo>
                  <a:lnTo>
                    <a:pt x="1444" y="462"/>
                  </a:lnTo>
                  <a:lnTo>
                    <a:pt x="1452" y="467"/>
                  </a:lnTo>
                  <a:lnTo>
                    <a:pt x="1455" y="474"/>
                  </a:lnTo>
                  <a:lnTo>
                    <a:pt x="1458" y="481"/>
                  </a:lnTo>
                  <a:lnTo>
                    <a:pt x="1458" y="485"/>
                  </a:lnTo>
                  <a:lnTo>
                    <a:pt x="1458" y="490"/>
                  </a:lnTo>
                  <a:lnTo>
                    <a:pt x="1456" y="493"/>
                  </a:lnTo>
                  <a:lnTo>
                    <a:pt x="1455" y="498"/>
                  </a:lnTo>
                  <a:lnTo>
                    <a:pt x="1450" y="505"/>
                  </a:lnTo>
                  <a:lnTo>
                    <a:pt x="1446" y="510"/>
                  </a:lnTo>
                  <a:lnTo>
                    <a:pt x="1443" y="513"/>
                  </a:lnTo>
                  <a:lnTo>
                    <a:pt x="1441" y="517"/>
                  </a:lnTo>
                  <a:lnTo>
                    <a:pt x="1441" y="521"/>
                  </a:lnTo>
                  <a:lnTo>
                    <a:pt x="1441" y="524"/>
                  </a:lnTo>
                  <a:lnTo>
                    <a:pt x="1443" y="535"/>
                  </a:lnTo>
                  <a:lnTo>
                    <a:pt x="1449" y="546"/>
                  </a:lnTo>
                  <a:lnTo>
                    <a:pt x="1455" y="555"/>
                  </a:lnTo>
                  <a:lnTo>
                    <a:pt x="1461" y="563"/>
                  </a:lnTo>
                  <a:lnTo>
                    <a:pt x="1468" y="571"/>
                  </a:lnTo>
                  <a:lnTo>
                    <a:pt x="1478" y="579"/>
                  </a:lnTo>
                  <a:lnTo>
                    <a:pt x="1481" y="582"/>
                  </a:lnTo>
                  <a:lnTo>
                    <a:pt x="1486" y="587"/>
                  </a:lnTo>
                  <a:lnTo>
                    <a:pt x="1488" y="591"/>
                  </a:lnTo>
                  <a:lnTo>
                    <a:pt x="1492" y="595"/>
                  </a:lnTo>
                  <a:lnTo>
                    <a:pt x="1497" y="605"/>
                  </a:lnTo>
                  <a:lnTo>
                    <a:pt x="1503" y="612"/>
                  </a:lnTo>
                  <a:lnTo>
                    <a:pt x="1509" y="618"/>
                  </a:lnTo>
                  <a:lnTo>
                    <a:pt x="1516" y="622"/>
                  </a:lnTo>
                  <a:lnTo>
                    <a:pt x="1523" y="626"/>
                  </a:lnTo>
                  <a:lnTo>
                    <a:pt x="1531" y="632"/>
                  </a:lnTo>
                  <a:lnTo>
                    <a:pt x="1534" y="636"/>
                  </a:lnTo>
                  <a:lnTo>
                    <a:pt x="1536" y="639"/>
                  </a:lnTo>
                  <a:lnTo>
                    <a:pt x="1538" y="643"/>
                  </a:lnTo>
                  <a:lnTo>
                    <a:pt x="1540" y="648"/>
                  </a:lnTo>
                  <a:lnTo>
                    <a:pt x="1538" y="664"/>
                  </a:lnTo>
                  <a:lnTo>
                    <a:pt x="1536" y="676"/>
                  </a:lnTo>
                  <a:lnTo>
                    <a:pt x="1536" y="680"/>
                  </a:lnTo>
                  <a:lnTo>
                    <a:pt x="1538" y="683"/>
                  </a:lnTo>
                  <a:lnTo>
                    <a:pt x="1541" y="686"/>
                  </a:lnTo>
                  <a:lnTo>
                    <a:pt x="1546" y="687"/>
                  </a:lnTo>
                  <a:lnTo>
                    <a:pt x="1551" y="688"/>
                  </a:lnTo>
                  <a:lnTo>
                    <a:pt x="1560" y="691"/>
                  </a:lnTo>
                  <a:lnTo>
                    <a:pt x="1568" y="694"/>
                  </a:lnTo>
                  <a:lnTo>
                    <a:pt x="1574" y="700"/>
                  </a:lnTo>
                  <a:lnTo>
                    <a:pt x="1579" y="706"/>
                  </a:lnTo>
                  <a:lnTo>
                    <a:pt x="1581" y="712"/>
                  </a:lnTo>
                  <a:lnTo>
                    <a:pt x="1580" y="718"/>
                  </a:lnTo>
                  <a:lnTo>
                    <a:pt x="1578" y="725"/>
                  </a:lnTo>
                  <a:lnTo>
                    <a:pt x="1575" y="733"/>
                  </a:lnTo>
                  <a:lnTo>
                    <a:pt x="1575" y="740"/>
                  </a:lnTo>
                  <a:lnTo>
                    <a:pt x="1576" y="743"/>
                  </a:lnTo>
                  <a:lnTo>
                    <a:pt x="1579" y="745"/>
                  </a:lnTo>
                  <a:lnTo>
                    <a:pt x="1581" y="748"/>
                  </a:lnTo>
                  <a:lnTo>
                    <a:pt x="1586" y="749"/>
                  </a:lnTo>
                  <a:lnTo>
                    <a:pt x="1594" y="750"/>
                  </a:lnTo>
                  <a:lnTo>
                    <a:pt x="1603" y="751"/>
                  </a:lnTo>
                  <a:lnTo>
                    <a:pt x="1605" y="752"/>
                  </a:lnTo>
                  <a:lnTo>
                    <a:pt x="1607" y="754"/>
                  </a:lnTo>
                  <a:lnTo>
                    <a:pt x="1610" y="756"/>
                  </a:lnTo>
                  <a:lnTo>
                    <a:pt x="1611" y="758"/>
                  </a:lnTo>
                  <a:lnTo>
                    <a:pt x="1611" y="762"/>
                  </a:lnTo>
                  <a:lnTo>
                    <a:pt x="1611" y="764"/>
                  </a:lnTo>
                  <a:lnTo>
                    <a:pt x="1609" y="768"/>
                  </a:lnTo>
                  <a:lnTo>
                    <a:pt x="1607" y="770"/>
                  </a:lnTo>
                  <a:lnTo>
                    <a:pt x="1601" y="776"/>
                  </a:lnTo>
                  <a:lnTo>
                    <a:pt x="1597" y="781"/>
                  </a:lnTo>
                  <a:lnTo>
                    <a:pt x="1592" y="787"/>
                  </a:lnTo>
                  <a:lnTo>
                    <a:pt x="1590" y="793"/>
                  </a:lnTo>
                  <a:lnTo>
                    <a:pt x="1587" y="800"/>
                  </a:lnTo>
                  <a:lnTo>
                    <a:pt x="1588" y="807"/>
                  </a:lnTo>
                  <a:lnTo>
                    <a:pt x="1590" y="811"/>
                  </a:lnTo>
                  <a:lnTo>
                    <a:pt x="1593" y="813"/>
                  </a:lnTo>
                  <a:lnTo>
                    <a:pt x="1595" y="815"/>
                  </a:lnTo>
                  <a:lnTo>
                    <a:pt x="1599" y="817"/>
                  </a:lnTo>
                  <a:lnTo>
                    <a:pt x="1603" y="818"/>
                  </a:lnTo>
                  <a:lnTo>
                    <a:pt x="1606" y="817"/>
                  </a:lnTo>
                  <a:lnTo>
                    <a:pt x="1610" y="815"/>
                  </a:lnTo>
                  <a:lnTo>
                    <a:pt x="1612" y="813"/>
                  </a:lnTo>
                  <a:lnTo>
                    <a:pt x="1616" y="806"/>
                  </a:lnTo>
                  <a:lnTo>
                    <a:pt x="1618" y="796"/>
                  </a:lnTo>
                  <a:lnTo>
                    <a:pt x="1619" y="793"/>
                  </a:lnTo>
                  <a:lnTo>
                    <a:pt x="1620" y="788"/>
                  </a:lnTo>
                  <a:lnTo>
                    <a:pt x="1623" y="786"/>
                  </a:lnTo>
                  <a:lnTo>
                    <a:pt x="1625" y="784"/>
                  </a:lnTo>
                  <a:lnTo>
                    <a:pt x="1629" y="784"/>
                  </a:lnTo>
                  <a:lnTo>
                    <a:pt x="1632" y="786"/>
                  </a:lnTo>
                  <a:lnTo>
                    <a:pt x="1635" y="787"/>
                  </a:lnTo>
                  <a:lnTo>
                    <a:pt x="1638" y="789"/>
                  </a:lnTo>
                  <a:lnTo>
                    <a:pt x="1639" y="792"/>
                  </a:lnTo>
                  <a:lnTo>
                    <a:pt x="1642" y="795"/>
                  </a:lnTo>
                  <a:lnTo>
                    <a:pt x="1643" y="799"/>
                  </a:lnTo>
                  <a:lnTo>
                    <a:pt x="1643" y="802"/>
                  </a:lnTo>
                  <a:lnTo>
                    <a:pt x="1641" y="812"/>
                  </a:lnTo>
                  <a:lnTo>
                    <a:pt x="1637" y="823"/>
                  </a:lnTo>
                  <a:lnTo>
                    <a:pt x="1633" y="834"/>
                  </a:lnTo>
                  <a:lnTo>
                    <a:pt x="1631" y="843"/>
                  </a:lnTo>
                  <a:lnTo>
                    <a:pt x="1630" y="852"/>
                  </a:lnTo>
                  <a:lnTo>
                    <a:pt x="1630" y="862"/>
                  </a:lnTo>
                  <a:lnTo>
                    <a:pt x="1632" y="871"/>
                  </a:lnTo>
                  <a:lnTo>
                    <a:pt x="1636" y="882"/>
                  </a:lnTo>
                  <a:lnTo>
                    <a:pt x="1643" y="893"/>
                  </a:lnTo>
                  <a:lnTo>
                    <a:pt x="1653" y="903"/>
                  </a:lnTo>
                  <a:lnTo>
                    <a:pt x="1662" y="913"/>
                  </a:lnTo>
                  <a:lnTo>
                    <a:pt x="1670" y="921"/>
                  </a:lnTo>
                  <a:lnTo>
                    <a:pt x="1686" y="933"/>
                  </a:lnTo>
                  <a:lnTo>
                    <a:pt x="1701" y="941"/>
                  </a:lnTo>
                  <a:lnTo>
                    <a:pt x="1706" y="945"/>
                  </a:lnTo>
                  <a:lnTo>
                    <a:pt x="1711" y="948"/>
                  </a:lnTo>
                  <a:lnTo>
                    <a:pt x="1716" y="954"/>
                  </a:lnTo>
                  <a:lnTo>
                    <a:pt x="1720" y="960"/>
                  </a:lnTo>
                  <a:lnTo>
                    <a:pt x="1725" y="968"/>
                  </a:lnTo>
                  <a:lnTo>
                    <a:pt x="1731" y="976"/>
                  </a:lnTo>
                  <a:lnTo>
                    <a:pt x="1738" y="984"/>
                  </a:lnTo>
                  <a:lnTo>
                    <a:pt x="1745" y="991"/>
                  </a:lnTo>
                  <a:lnTo>
                    <a:pt x="1752" y="996"/>
                  </a:lnTo>
                  <a:lnTo>
                    <a:pt x="1758" y="1002"/>
                  </a:lnTo>
                  <a:lnTo>
                    <a:pt x="1763" y="1009"/>
                  </a:lnTo>
                  <a:lnTo>
                    <a:pt x="1765" y="1017"/>
                  </a:lnTo>
                  <a:lnTo>
                    <a:pt x="1768" y="1027"/>
                  </a:lnTo>
                  <a:lnTo>
                    <a:pt x="1771" y="1034"/>
                  </a:lnTo>
                  <a:lnTo>
                    <a:pt x="1775" y="1041"/>
                  </a:lnTo>
                  <a:lnTo>
                    <a:pt x="1780" y="1046"/>
                  </a:lnTo>
                  <a:lnTo>
                    <a:pt x="1784" y="1052"/>
                  </a:lnTo>
                  <a:lnTo>
                    <a:pt x="1790" y="1059"/>
                  </a:lnTo>
                  <a:lnTo>
                    <a:pt x="1793" y="1063"/>
                  </a:lnTo>
                  <a:lnTo>
                    <a:pt x="1794" y="1066"/>
                  </a:lnTo>
                  <a:lnTo>
                    <a:pt x="1796" y="1071"/>
                  </a:lnTo>
                  <a:lnTo>
                    <a:pt x="1796" y="1076"/>
                  </a:lnTo>
                  <a:lnTo>
                    <a:pt x="1796" y="1086"/>
                  </a:lnTo>
                  <a:lnTo>
                    <a:pt x="1794" y="1095"/>
                  </a:lnTo>
                  <a:lnTo>
                    <a:pt x="1792" y="1103"/>
                  </a:lnTo>
                  <a:lnTo>
                    <a:pt x="1789" y="1109"/>
                  </a:lnTo>
                  <a:lnTo>
                    <a:pt x="1788" y="1116"/>
                  </a:lnTo>
                  <a:lnTo>
                    <a:pt x="1788" y="1123"/>
                  </a:lnTo>
                  <a:lnTo>
                    <a:pt x="1790" y="1129"/>
                  </a:lnTo>
                  <a:lnTo>
                    <a:pt x="1795" y="1136"/>
                  </a:lnTo>
                  <a:lnTo>
                    <a:pt x="1801" y="1141"/>
                  </a:lnTo>
                  <a:lnTo>
                    <a:pt x="1806" y="1147"/>
                  </a:lnTo>
                  <a:lnTo>
                    <a:pt x="1808" y="1149"/>
                  </a:lnTo>
                  <a:lnTo>
                    <a:pt x="1811" y="1153"/>
                  </a:lnTo>
                  <a:lnTo>
                    <a:pt x="1813" y="1156"/>
                  </a:lnTo>
                  <a:lnTo>
                    <a:pt x="1813" y="1161"/>
                  </a:lnTo>
                  <a:lnTo>
                    <a:pt x="1815" y="1173"/>
                  </a:lnTo>
                  <a:lnTo>
                    <a:pt x="1819" y="1184"/>
                  </a:lnTo>
                  <a:lnTo>
                    <a:pt x="1823" y="1192"/>
                  </a:lnTo>
                  <a:lnTo>
                    <a:pt x="1827" y="1199"/>
                  </a:lnTo>
                  <a:lnTo>
                    <a:pt x="1834" y="1204"/>
                  </a:lnTo>
                  <a:lnTo>
                    <a:pt x="1843" y="1208"/>
                  </a:lnTo>
                  <a:lnTo>
                    <a:pt x="1852" y="1211"/>
                  </a:lnTo>
                  <a:lnTo>
                    <a:pt x="1864" y="1214"/>
                  </a:lnTo>
                  <a:lnTo>
                    <a:pt x="1874" y="1216"/>
                  </a:lnTo>
                  <a:lnTo>
                    <a:pt x="1880" y="1218"/>
                  </a:lnTo>
                  <a:lnTo>
                    <a:pt x="1882" y="1219"/>
                  </a:lnTo>
                  <a:lnTo>
                    <a:pt x="1883" y="1222"/>
                  </a:lnTo>
                  <a:lnTo>
                    <a:pt x="1884" y="1227"/>
                  </a:lnTo>
                  <a:lnTo>
                    <a:pt x="1884" y="1231"/>
                  </a:lnTo>
                  <a:lnTo>
                    <a:pt x="1883" y="1244"/>
                  </a:lnTo>
                  <a:lnTo>
                    <a:pt x="1881" y="1259"/>
                  </a:lnTo>
                  <a:lnTo>
                    <a:pt x="1878" y="1273"/>
                  </a:lnTo>
                  <a:lnTo>
                    <a:pt x="1876" y="1284"/>
                  </a:lnTo>
                  <a:lnTo>
                    <a:pt x="1874" y="1293"/>
                  </a:lnTo>
                  <a:lnTo>
                    <a:pt x="1874" y="1302"/>
                  </a:lnTo>
                  <a:lnTo>
                    <a:pt x="1875" y="1310"/>
                  </a:lnTo>
                  <a:lnTo>
                    <a:pt x="1877" y="1317"/>
                  </a:lnTo>
                  <a:lnTo>
                    <a:pt x="1881" y="1323"/>
                  </a:lnTo>
                  <a:lnTo>
                    <a:pt x="1884" y="1331"/>
                  </a:lnTo>
                  <a:lnTo>
                    <a:pt x="1888" y="1340"/>
                  </a:lnTo>
                  <a:lnTo>
                    <a:pt x="1889" y="1349"/>
                  </a:lnTo>
                  <a:lnTo>
                    <a:pt x="1890" y="1361"/>
                  </a:lnTo>
                  <a:lnTo>
                    <a:pt x="1891" y="1373"/>
                  </a:lnTo>
                  <a:lnTo>
                    <a:pt x="1894" y="1384"/>
                  </a:lnTo>
                  <a:lnTo>
                    <a:pt x="1896" y="1391"/>
                  </a:lnTo>
                  <a:lnTo>
                    <a:pt x="1902" y="1395"/>
                  </a:lnTo>
                  <a:lnTo>
                    <a:pt x="1912" y="1400"/>
                  </a:lnTo>
                  <a:lnTo>
                    <a:pt x="1921" y="1404"/>
                  </a:lnTo>
                  <a:lnTo>
                    <a:pt x="1928" y="1406"/>
                  </a:lnTo>
                  <a:lnTo>
                    <a:pt x="1933" y="1408"/>
                  </a:lnTo>
                  <a:lnTo>
                    <a:pt x="1938" y="1411"/>
                  </a:lnTo>
                  <a:lnTo>
                    <a:pt x="1940" y="1416"/>
                  </a:lnTo>
                  <a:lnTo>
                    <a:pt x="1943" y="1422"/>
                  </a:lnTo>
                  <a:lnTo>
                    <a:pt x="1944" y="1430"/>
                  </a:lnTo>
                  <a:lnTo>
                    <a:pt x="1945" y="1437"/>
                  </a:lnTo>
                  <a:lnTo>
                    <a:pt x="1947" y="1443"/>
                  </a:lnTo>
                  <a:lnTo>
                    <a:pt x="1951" y="1447"/>
                  </a:lnTo>
                  <a:lnTo>
                    <a:pt x="1956" y="1447"/>
                  </a:lnTo>
                  <a:lnTo>
                    <a:pt x="1960" y="1448"/>
                  </a:lnTo>
                  <a:lnTo>
                    <a:pt x="1965" y="1450"/>
                  </a:lnTo>
                  <a:lnTo>
                    <a:pt x="1971" y="1455"/>
                  </a:lnTo>
                  <a:lnTo>
                    <a:pt x="1977" y="1462"/>
                  </a:lnTo>
                  <a:lnTo>
                    <a:pt x="1985" y="1468"/>
                  </a:lnTo>
                  <a:lnTo>
                    <a:pt x="1989" y="1469"/>
                  </a:lnTo>
                  <a:lnTo>
                    <a:pt x="1994" y="1471"/>
                  </a:lnTo>
                  <a:lnTo>
                    <a:pt x="1998" y="1471"/>
                  </a:lnTo>
                  <a:lnTo>
                    <a:pt x="2004" y="1470"/>
                  </a:lnTo>
                  <a:lnTo>
                    <a:pt x="2015" y="1467"/>
                  </a:lnTo>
                  <a:lnTo>
                    <a:pt x="2026" y="1462"/>
                  </a:lnTo>
                  <a:lnTo>
                    <a:pt x="2031" y="1460"/>
                  </a:lnTo>
                  <a:lnTo>
                    <a:pt x="2035" y="1458"/>
                  </a:lnTo>
                  <a:lnTo>
                    <a:pt x="2040" y="1460"/>
                  </a:lnTo>
                  <a:lnTo>
                    <a:pt x="2045" y="1461"/>
                  </a:lnTo>
                  <a:lnTo>
                    <a:pt x="2054" y="1468"/>
                  </a:lnTo>
                  <a:lnTo>
                    <a:pt x="2065" y="1473"/>
                  </a:lnTo>
                  <a:lnTo>
                    <a:pt x="2070" y="1474"/>
                  </a:lnTo>
                  <a:lnTo>
                    <a:pt x="2076" y="1474"/>
                  </a:lnTo>
                  <a:lnTo>
                    <a:pt x="2083" y="1474"/>
                  </a:lnTo>
                  <a:lnTo>
                    <a:pt x="2090" y="1473"/>
                  </a:lnTo>
                  <a:lnTo>
                    <a:pt x="2109" y="1467"/>
                  </a:lnTo>
                  <a:lnTo>
                    <a:pt x="2124" y="1464"/>
                  </a:lnTo>
                  <a:lnTo>
                    <a:pt x="2135" y="1462"/>
                  </a:lnTo>
                  <a:lnTo>
                    <a:pt x="2146" y="1458"/>
                  </a:lnTo>
                  <a:lnTo>
                    <a:pt x="2154" y="1454"/>
                  </a:lnTo>
                  <a:lnTo>
                    <a:pt x="2160" y="1448"/>
                  </a:lnTo>
                  <a:lnTo>
                    <a:pt x="2165" y="1442"/>
                  </a:lnTo>
                  <a:lnTo>
                    <a:pt x="2172" y="1436"/>
                  </a:lnTo>
                  <a:lnTo>
                    <a:pt x="2176" y="1433"/>
                  </a:lnTo>
                  <a:lnTo>
                    <a:pt x="2180" y="1432"/>
                  </a:lnTo>
                  <a:lnTo>
                    <a:pt x="2185" y="1430"/>
                  </a:lnTo>
                  <a:lnTo>
                    <a:pt x="2190" y="1430"/>
                  </a:lnTo>
                  <a:lnTo>
                    <a:pt x="2202" y="1430"/>
                  </a:lnTo>
                  <a:lnTo>
                    <a:pt x="2216" y="1430"/>
                  </a:lnTo>
                  <a:lnTo>
                    <a:pt x="2230" y="1430"/>
                  </a:lnTo>
                  <a:lnTo>
                    <a:pt x="2243" y="1430"/>
                  </a:lnTo>
                  <a:lnTo>
                    <a:pt x="2248" y="1431"/>
                  </a:lnTo>
                  <a:lnTo>
                    <a:pt x="2253" y="1432"/>
                  </a:lnTo>
                  <a:lnTo>
                    <a:pt x="2255" y="1433"/>
                  </a:lnTo>
                  <a:lnTo>
                    <a:pt x="2258" y="1436"/>
                  </a:lnTo>
                  <a:lnTo>
                    <a:pt x="2260" y="1441"/>
                  </a:lnTo>
                  <a:lnTo>
                    <a:pt x="2259" y="1447"/>
                  </a:lnTo>
                  <a:lnTo>
                    <a:pt x="2259" y="1452"/>
                  </a:lnTo>
                  <a:lnTo>
                    <a:pt x="2258" y="1460"/>
                  </a:lnTo>
                  <a:lnTo>
                    <a:pt x="2258" y="1462"/>
                  </a:lnTo>
                  <a:lnTo>
                    <a:pt x="2259" y="1466"/>
                  </a:lnTo>
                  <a:lnTo>
                    <a:pt x="2260" y="1468"/>
                  </a:lnTo>
                  <a:lnTo>
                    <a:pt x="2261" y="1469"/>
                  </a:lnTo>
                  <a:lnTo>
                    <a:pt x="2267" y="1470"/>
                  </a:lnTo>
                  <a:lnTo>
                    <a:pt x="2275" y="1470"/>
                  </a:lnTo>
                  <a:lnTo>
                    <a:pt x="2284" y="1468"/>
                  </a:lnTo>
                  <a:lnTo>
                    <a:pt x="2293" y="1467"/>
                  </a:lnTo>
                  <a:lnTo>
                    <a:pt x="2302" y="1468"/>
                  </a:lnTo>
                  <a:lnTo>
                    <a:pt x="2309" y="1470"/>
                  </a:lnTo>
                  <a:lnTo>
                    <a:pt x="2317" y="1474"/>
                  </a:lnTo>
                  <a:lnTo>
                    <a:pt x="2323" y="1476"/>
                  </a:lnTo>
                  <a:lnTo>
                    <a:pt x="2329" y="1479"/>
                  </a:lnTo>
                  <a:lnTo>
                    <a:pt x="2336" y="1482"/>
                  </a:lnTo>
                  <a:lnTo>
                    <a:pt x="2341" y="1486"/>
                  </a:lnTo>
                  <a:lnTo>
                    <a:pt x="2346" y="1492"/>
                  </a:lnTo>
                  <a:lnTo>
                    <a:pt x="2347" y="1495"/>
                  </a:lnTo>
                  <a:lnTo>
                    <a:pt x="2348" y="1498"/>
                  </a:lnTo>
                  <a:lnTo>
                    <a:pt x="2350" y="1499"/>
                  </a:lnTo>
                  <a:lnTo>
                    <a:pt x="2353" y="1500"/>
                  </a:lnTo>
                  <a:lnTo>
                    <a:pt x="2360" y="1501"/>
                  </a:lnTo>
                  <a:lnTo>
                    <a:pt x="2368" y="1502"/>
                  </a:lnTo>
                  <a:lnTo>
                    <a:pt x="2375" y="1501"/>
                  </a:lnTo>
                  <a:lnTo>
                    <a:pt x="2382" y="1500"/>
                  </a:lnTo>
                  <a:lnTo>
                    <a:pt x="2387" y="1498"/>
                  </a:lnTo>
                  <a:lnTo>
                    <a:pt x="2391" y="1493"/>
                  </a:lnTo>
                  <a:lnTo>
                    <a:pt x="2394" y="1489"/>
                  </a:lnTo>
                  <a:lnTo>
                    <a:pt x="2400" y="1486"/>
                  </a:lnTo>
                  <a:lnTo>
                    <a:pt x="2406" y="1485"/>
                  </a:lnTo>
                  <a:lnTo>
                    <a:pt x="2415" y="1486"/>
                  </a:lnTo>
                  <a:lnTo>
                    <a:pt x="2424" y="1488"/>
                  </a:lnTo>
                  <a:lnTo>
                    <a:pt x="2434" y="1490"/>
                  </a:lnTo>
                  <a:lnTo>
                    <a:pt x="2437" y="1490"/>
                  </a:lnTo>
                  <a:lnTo>
                    <a:pt x="2442" y="1489"/>
                  </a:lnTo>
                  <a:lnTo>
                    <a:pt x="2444" y="1487"/>
                  </a:lnTo>
                  <a:lnTo>
                    <a:pt x="2447" y="1482"/>
                  </a:lnTo>
                  <a:lnTo>
                    <a:pt x="2450" y="1471"/>
                  </a:lnTo>
                  <a:lnTo>
                    <a:pt x="2451" y="1462"/>
                  </a:lnTo>
                  <a:lnTo>
                    <a:pt x="2453" y="1458"/>
                  </a:lnTo>
                  <a:lnTo>
                    <a:pt x="2454" y="1455"/>
                  </a:lnTo>
                  <a:lnTo>
                    <a:pt x="2457" y="1454"/>
                  </a:lnTo>
                  <a:lnTo>
                    <a:pt x="2461" y="1451"/>
                  </a:lnTo>
                  <a:lnTo>
                    <a:pt x="2466" y="1451"/>
                  </a:lnTo>
                  <a:lnTo>
                    <a:pt x="2470" y="1451"/>
                  </a:lnTo>
                  <a:lnTo>
                    <a:pt x="2474" y="1451"/>
                  </a:lnTo>
                  <a:lnTo>
                    <a:pt x="2478" y="1452"/>
                  </a:lnTo>
                  <a:lnTo>
                    <a:pt x="2481" y="1455"/>
                  </a:lnTo>
                  <a:lnTo>
                    <a:pt x="2485" y="1457"/>
                  </a:lnTo>
                  <a:lnTo>
                    <a:pt x="2487" y="1461"/>
                  </a:lnTo>
                  <a:lnTo>
                    <a:pt x="2489" y="1466"/>
                  </a:lnTo>
                  <a:lnTo>
                    <a:pt x="2492" y="1476"/>
                  </a:lnTo>
                  <a:lnTo>
                    <a:pt x="2494" y="1487"/>
                  </a:lnTo>
                  <a:lnTo>
                    <a:pt x="2498" y="1496"/>
                  </a:lnTo>
                  <a:lnTo>
                    <a:pt x="2501" y="1504"/>
                  </a:lnTo>
                  <a:lnTo>
                    <a:pt x="2502" y="1507"/>
                  </a:lnTo>
                  <a:lnTo>
                    <a:pt x="2505" y="1510"/>
                  </a:lnTo>
                  <a:lnTo>
                    <a:pt x="2508" y="1511"/>
                  </a:lnTo>
                  <a:lnTo>
                    <a:pt x="2512" y="1512"/>
                  </a:lnTo>
                  <a:lnTo>
                    <a:pt x="2519" y="1513"/>
                  </a:lnTo>
                  <a:lnTo>
                    <a:pt x="2529" y="1511"/>
                  </a:lnTo>
                  <a:lnTo>
                    <a:pt x="2537" y="1510"/>
                  </a:lnTo>
                  <a:lnTo>
                    <a:pt x="2544" y="1510"/>
                  </a:lnTo>
                  <a:lnTo>
                    <a:pt x="2548" y="1511"/>
                  </a:lnTo>
                  <a:lnTo>
                    <a:pt x="2550" y="1512"/>
                  </a:lnTo>
                  <a:lnTo>
                    <a:pt x="2552" y="1514"/>
                  </a:lnTo>
                  <a:lnTo>
                    <a:pt x="2555" y="1518"/>
                  </a:lnTo>
                  <a:lnTo>
                    <a:pt x="2557" y="1525"/>
                  </a:lnTo>
                  <a:lnTo>
                    <a:pt x="2561" y="1530"/>
                  </a:lnTo>
                  <a:lnTo>
                    <a:pt x="2562" y="1533"/>
                  </a:lnTo>
                  <a:lnTo>
                    <a:pt x="2564" y="1534"/>
                  </a:lnTo>
                  <a:lnTo>
                    <a:pt x="2568" y="1536"/>
                  </a:lnTo>
                  <a:lnTo>
                    <a:pt x="2571" y="1537"/>
                  </a:lnTo>
                  <a:lnTo>
                    <a:pt x="2581" y="1540"/>
                  </a:lnTo>
                  <a:lnTo>
                    <a:pt x="2592" y="1546"/>
                  </a:lnTo>
                  <a:lnTo>
                    <a:pt x="2602" y="1553"/>
                  </a:lnTo>
                  <a:lnTo>
                    <a:pt x="2612" y="1561"/>
                  </a:lnTo>
                  <a:lnTo>
                    <a:pt x="2618" y="1568"/>
                  </a:lnTo>
                  <a:lnTo>
                    <a:pt x="2624" y="1576"/>
                  </a:lnTo>
                  <a:lnTo>
                    <a:pt x="2627" y="1583"/>
                  </a:lnTo>
                  <a:lnTo>
                    <a:pt x="2631" y="1589"/>
                  </a:lnTo>
                  <a:lnTo>
                    <a:pt x="2636" y="1596"/>
                  </a:lnTo>
                  <a:lnTo>
                    <a:pt x="2644" y="1606"/>
                  </a:lnTo>
                  <a:lnTo>
                    <a:pt x="2650" y="1609"/>
                  </a:lnTo>
                  <a:lnTo>
                    <a:pt x="2655" y="1614"/>
                  </a:lnTo>
                  <a:lnTo>
                    <a:pt x="2662" y="1618"/>
                  </a:lnTo>
                  <a:lnTo>
                    <a:pt x="2668" y="1620"/>
                  </a:lnTo>
                  <a:lnTo>
                    <a:pt x="2681" y="1624"/>
                  </a:lnTo>
                  <a:lnTo>
                    <a:pt x="2693" y="1627"/>
                  </a:lnTo>
                  <a:lnTo>
                    <a:pt x="2703" y="1631"/>
                  </a:lnTo>
                  <a:lnTo>
                    <a:pt x="2712" y="1634"/>
                  </a:lnTo>
                  <a:lnTo>
                    <a:pt x="2721" y="1638"/>
                  </a:lnTo>
                  <a:lnTo>
                    <a:pt x="2733" y="1639"/>
                  </a:lnTo>
                  <a:lnTo>
                    <a:pt x="2739" y="1640"/>
                  </a:lnTo>
                  <a:lnTo>
                    <a:pt x="2745" y="1639"/>
                  </a:lnTo>
                  <a:lnTo>
                    <a:pt x="2751" y="1638"/>
                  </a:lnTo>
                  <a:lnTo>
                    <a:pt x="2756" y="1637"/>
                  </a:lnTo>
                  <a:lnTo>
                    <a:pt x="2764" y="1631"/>
                  </a:lnTo>
                  <a:lnTo>
                    <a:pt x="2775" y="1627"/>
                  </a:lnTo>
                  <a:lnTo>
                    <a:pt x="2779" y="1626"/>
                  </a:lnTo>
                  <a:lnTo>
                    <a:pt x="2785" y="1625"/>
                  </a:lnTo>
                  <a:lnTo>
                    <a:pt x="2790" y="1625"/>
                  </a:lnTo>
                  <a:lnTo>
                    <a:pt x="2796" y="1626"/>
                  </a:lnTo>
                  <a:lnTo>
                    <a:pt x="2807" y="1628"/>
                  </a:lnTo>
                  <a:lnTo>
                    <a:pt x="2817" y="1628"/>
                  </a:lnTo>
                  <a:lnTo>
                    <a:pt x="2822" y="1628"/>
                  </a:lnTo>
                  <a:lnTo>
                    <a:pt x="2827" y="1627"/>
                  </a:lnTo>
                  <a:lnTo>
                    <a:pt x="2832" y="1625"/>
                  </a:lnTo>
                  <a:lnTo>
                    <a:pt x="2835" y="1622"/>
                  </a:lnTo>
                  <a:lnTo>
                    <a:pt x="2842" y="1619"/>
                  </a:lnTo>
                  <a:lnTo>
                    <a:pt x="2848" y="1618"/>
                  </a:lnTo>
                  <a:lnTo>
                    <a:pt x="2852" y="1618"/>
                  </a:lnTo>
                  <a:lnTo>
                    <a:pt x="2854" y="1619"/>
                  </a:lnTo>
                  <a:lnTo>
                    <a:pt x="2857" y="1620"/>
                  </a:lnTo>
                  <a:lnTo>
                    <a:pt x="2859" y="1622"/>
                  </a:lnTo>
                  <a:lnTo>
                    <a:pt x="2860" y="1625"/>
                  </a:lnTo>
                  <a:lnTo>
                    <a:pt x="2861" y="1628"/>
                  </a:lnTo>
                  <a:lnTo>
                    <a:pt x="2861" y="1633"/>
                  </a:lnTo>
                  <a:lnTo>
                    <a:pt x="2861" y="1638"/>
                  </a:lnTo>
                  <a:lnTo>
                    <a:pt x="2859" y="1647"/>
                  </a:lnTo>
                  <a:lnTo>
                    <a:pt x="2856" y="1655"/>
                  </a:lnTo>
                  <a:lnTo>
                    <a:pt x="2852" y="1660"/>
                  </a:lnTo>
                  <a:lnTo>
                    <a:pt x="2848" y="1666"/>
                  </a:lnTo>
                  <a:lnTo>
                    <a:pt x="2845" y="1672"/>
                  </a:lnTo>
                  <a:lnTo>
                    <a:pt x="2845" y="1679"/>
                  </a:lnTo>
                  <a:lnTo>
                    <a:pt x="2845" y="1688"/>
                  </a:lnTo>
                  <a:lnTo>
                    <a:pt x="2844" y="1695"/>
                  </a:lnTo>
                  <a:lnTo>
                    <a:pt x="2842" y="1702"/>
                  </a:lnTo>
                  <a:lnTo>
                    <a:pt x="2840" y="1708"/>
                  </a:lnTo>
                  <a:lnTo>
                    <a:pt x="2838" y="1713"/>
                  </a:lnTo>
                  <a:lnTo>
                    <a:pt x="2837" y="1720"/>
                  </a:lnTo>
                  <a:lnTo>
                    <a:pt x="2838" y="1723"/>
                  </a:lnTo>
                  <a:lnTo>
                    <a:pt x="2838" y="1727"/>
                  </a:lnTo>
                  <a:lnTo>
                    <a:pt x="2840" y="1731"/>
                  </a:lnTo>
                  <a:lnTo>
                    <a:pt x="2842" y="1733"/>
                  </a:lnTo>
                  <a:lnTo>
                    <a:pt x="2848" y="1738"/>
                  </a:lnTo>
                  <a:lnTo>
                    <a:pt x="2854" y="1741"/>
                  </a:lnTo>
                  <a:lnTo>
                    <a:pt x="2858" y="1744"/>
                  </a:lnTo>
                  <a:lnTo>
                    <a:pt x="2860" y="1747"/>
                  </a:lnTo>
                  <a:lnTo>
                    <a:pt x="2863" y="1751"/>
                  </a:lnTo>
                  <a:lnTo>
                    <a:pt x="2864" y="1757"/>
                  </a:lnTo>
                  <a:lnTo>
                    <a:pt x="2866" y="1767"/>
                  </a:lnTo>
                  <a:lnTo>
                    <a:pt x="2870" y="1776"/>
                  </a:lnTo>
                  <a:lnTo>
                    <a:pt x="2871" y="1778"/>
                  </a:lnTo>
                  <a:lnTo>
                    <a:pt x="2875" y="1779"/>
                  </a:lnTo>
                  <a:lnTo>
                    <a:pt x="2877" y="1781"/>
                  </a:lnTo>
                  <a:lnTo>
                    <a:pt x="2880" y="1779"/>
                  </a:lnTo>
                  <a:lnTo>
                    <a:pt x="2889" y="1776"/>
                  </a:lnTo>
                  <a:lnTo>
                    <a:pt x="2896" y="1773"/>
                  </a:lnTo>
                  <a:lnTo>
                    <a:pt x="2903" y="1771"/>
                  </a:lnTo>
                  <a:lnTo>
                    <a:pt x="2910" y="1771"/>
                  </a:lnTo>
                  <a:lnTo>
                    <a:pt x="2914" y="1772"/>
                  </a:lnTo>
                  <a:lnTo>
                    <a:pt x="2916" y="1773"/>
                  </a:lnTo>
                  <a:lnTo>
                    <a:pt x="2919" y="1776"/>
                  </a:lnTo>
                  <a:lnTo>
                    <a:pt x="2921" y="1777"/>
                  </a:lnTo>
                  <a:lnTo>
                    <a:pt x="2922" y="1783"/>
                  </a:lnTo>
                  <a:lnTo>
                    <a:pt x="2923" y="1789"/>
                  </a:lnTo>
                  <a:lnTo>
                    <a:pt x="2923" y="1796"/>
                  </a:lnTo>
                  <a:lnTo>
                    <a:pt x="2924" y="1803"/>
                  </a:lnTo>
                  <a:lnTo>
                    <a:pt x="2926" y="1811"/>
                  </a:lnTo>
                  <a:lnTo>
                    <a:pt x="2929" y="1817"/>
                  </a:lnTo>
                  <a:lnTo>
                    <a:pt x="2934" y="1823"/>
                  </a:lnTo>
                  <a:lnTo>
                    <a:pt x="2938" y="1829"/>
                  </a:lnTo>
                  <a:lnTo>
                    <a:pt x="2940" y="1836"/>
                  </a:lnTo>
                  <a:lnTo>
                    <a:pt x="2941" y="1844"/>
                  </a:lnTo>
                  <a:lnTo>
                    <a:pt x="2942" y="1854"/>
                  </a:lnTo>
                  <a:lnTo>
                    <a:pt x="2942" y="1865"/>
                  </a:lnTo>
                  <a:lnTo>
                    <a:pt x="2942" y="1876"/>
                  </a:lnTo>
                  <a:lnTo>
                    <a:pt x="2942" y="1885"/>
                  </a:lnTo>
                  <a:lnTo>
                    <a:pt x="2941" y="1893"/>
                  </a:lnTo>
                  <a:lnTo>
                    <a:pt x="2939" y="1903"/>
                  </a:lnTo>
                  <a:lnTo>
                    <a:pt x="2935" y="1912"/>
                  </a:lnTo>
                  <a:lnTo>
                    <a:pt x="2929" y="1922"/>
                  </a:lnTo>
                  <a:lnTo>
                    <a:pt x="2924" y="1930"/>
                  </a:lnTo>
                  <a:lnTo>
                    <a:pt x="2922" y="1939"/>
                  </a:lnTo>
                  <a:lnTo>
                    <a:pt x="2921" y="1946"/>
                  </a:lnTo>
                  <a:lnTo>
                    <a:pt x="2922" y="1953"/>
                  </a:lnTo>
                  <a:lnTo>
                    <a:pt x="2923" y="1956"/>
                  </a:lnTo>
                  <a:lnTo>
                    <a:pt x="2924" y="1960"/>
                  </a:lnTo>
                  <a:lnTo>
                    <a:pt x="2928" y="1964"/>
                  </a:lnTo>
                  <a:lnTo>
                    <a:pt x="2932" y="1967"/>
                  </a:lnTo>
                  <a:lnTo>
                    <a:pt x="2940" y="1974"/>
                  </a:lnTo>
                  <a:lnTo>
                    <a:pt x="2948" y="1981"/>
                  </a:lnTo>
                  <a:lnTo>
                    <a:pt x="2960" y="1990"/>
                  </a:lnTo>
                  <a:lnTo>
                    <a:pt x="2974" y="2000"/>
                  </a:lnTo>
                  <a:lnTo>
                    <a:pt x="2983" y="2005"/>
                  </a:lnTo>
                  <a:lnTo>
                    <a:pt x="2991" y="2012"/>
                  </a:lnTo>
                  <a:lnTo>
                    <a:pt x="2997" y="2018"/>
                  </a:lnTo>
                  <a:lnTo>
                    <a:pt x="3004" y="2025"/>
                  </a:lnTo>
                  <a:lnTo>
                    <a:pt x="3012" y="2037"/>
                  </a:lnTo>
                  <a:lnTo>
                    <a:pt x="3018" y="2047"/>
                  </a:lnTo>
                  <a:lnTo>
                    <a:pt x="3021" y="2056"/>
                  </a:lnTo>
                  <a:lnTo>
                    <a:pt x="3023" y="2065"/>
                  </a:lnTo>
                  <a:lnTo>
                    <a:pt x="3024" y="2068"/>
                  </a:lnTo>
                  <a:lnTo>
                    <a:pt x="3027" y="2073"/>
                  </a:lnTo>
                  <a:lnTo>
                    <a:pt x="3029" y="2078"/>
                  </a:lnTo>
                  <a:lnTo>
                    <a:pt x="3033" y="2082"/>
                  </a:lnTo>
                  <a:lnTo>
                    <a:pt x="3037" y="2087"/>
                  </a:lnTo>
                  <a:lnTo>
                    <a:pt x="3042" y="2092"/>
                  </a:lnTo>
                  <a:lnTo>
                    <a:pt x="3047" y="2094"/>
                  </a:lnTo>
                  <a:lnTo>
                    <a:pt x="3050" y="2097"/>
                  </a:lnTo>
                  <a:lnTo>
                    <a:pt x="3056" y="2099"/>
                  </a:lnTo>
                  <a:lnTo>
                    <a:pt x="3062" y="2100"/>
                  </a:lnTo>
                  <a:lnTo>
                    <a:pt x="3068" y="2101"/>
                  </a:lnTo>
                  <a:lnTo>
                    <a:pt x="3074" y="2101"/>
                  </a:lnTo>
                  <a:lnTo>
                    <a:pt x="3081" y="2100"/>
                  </a:lnTo>
                  <a:lnTo>
                    <a:pt x="3087" y="2099"/>
                  </a:lnTo>
                  <a:lnTo>
                    <a:pt x="3093" y="2095"/>
                  </a:lnTo>
                  <a:lnTo>
                    <a:pt x="3098" y="2092"/>
                  </a:lnTo>
                  <a:lnTo>
                    <a:pt x="3105" y="2082"/>
                  </a:lnTo>
                  <a:lnTo>
                    <a:pt x="3111" y="2075"/>
                  </a:lnTo>
                  <a:lnTo>
                    <a:pt x="3115" y="2073"/>
                  </a:lnTo>
                  <a:lnTo>
                    <a:pt x="3118" y="2071"/>
                  </a:lnTo>
                  <a:lnTo>
                    <a:pt x="3123" y="2068"/>
                  </a:lnTo>
                  <a:lnTo>
                    <a:pt x="3129" y="2067"/>
                  </a:lnTo>
                  <a:lnTo>
                    <a:pt x="3142" y="2063"/>
                  </a:lnTo>
                  <a:lnTo>
                    <a:pt x="3154" y="2060"/>
                  </a:lnTo>
                  <a:lnTo>
                    <a:pt x="3165" y="2056"/>
                  </a:lnTo>
                  <a:lnTo>
                    <a:pt x="3174" y="2054"/>
                  </a:lnTo>
                  <a:lnTo>
                    <a:pt x="3182" y="2053"/>
                  </a:lnTo>
                  <a:lnTo>
                    <a:pt x="3191" y="2053"/>
                  </a:lnTo>
                  <a:lnTo>
                    <a:pt x="3196" y="2053"/>
                  </a:lnTo>
                  <a:lnTo>
                    <a:pt x="3200" y="2054"/>
                  </a:lnTo>
                  <a:lnTo>
                    <a:pt x="3205" y="2056"/>
                  </a:lnTo>
                  <a:lnTo>
                    <a:pt x="3209" y="2059"/>
                  </a:lnTo>
                  <a:lnTo>
                    <a:pt x="3218" y="2063"/>
                  </a:lnTo>
                  <a:lnTo>
                    <a:pt x="3228" y="2068"/>
                  </a:lnTo>
                  <a:lnTo>
                    <a:pt x="3231" y="2068"/>
                  </a:lnTo>
                  <a:lnTo>
                    <a:pt x="3236" y="2068"/>
                  </a:lnTo>
                  <a:lnTo>
                    <a:pt x="3239" y="2067"/>
                  </a:lnTo>
                  <a:lnTo>
                    <a:pt x="3242" y="2065"/>
                  </a:lnTo>
                  <a:lnTo>
                    <a:pt x="3247" y="2060"/>
                  </a:lnTo>
                  <a:lnTo>
                    <a:pt x="3253" y="2056"/>
                  </a:lnTo>
                  <a:lnTo>
                    <a:pt x="3260" y="2054"/>
                  </a:lnTo>
                  <a:lnTo>
                    <a:pt x="3268" y="2053"/>
                  </a:lnTo>
                  <a:lnTo>
                    <a:pt x="3282" y="2053"/>
                  </a:lnTo>
                  <a:lnTo>
                    <a:pt x="3300" y="2053"/>
                  </a:lnTo>
                  <a:lnTo>
                    <a:pt x="3310" y="2052"/>
                  </a:lnTo>
                  <a:lnTo>
                    <a:pt x="3318" y="2050"/>
                  </a:lnTo>
                  <a:lnTo>
                    <a:pt x="3325" y="2049"/>
                  </a:lnTo>
                  <a:lnTo>
                    <a:pt x="3330" y="2047"/>
                  </a:lnTo>
                  <a:lnTo>
                    <a:pt x="3337" y="2042"/>
                  </a:lnTo>
                  <a:lnTo>
                    <a:pt x="3343" y="2036"/>
                  </a:lnTo>
                  <a:lnTo>
                    <a:pt x="3345" y="2034"/>
                  </a:lnTo>
                  <a:lnTo>
                    <a:pt x="3349" y="2031"/>
                  </a:lnTo>
                  <a:lnTo>
                    <a:pt x="3354" y="2030"/>
                  </a:lnTo>
                  <a:lnTo>
                    <a:pt x="3358" y="2029"/>
                  </a:lnTo>
                  <a:lnTo>
                    <a:pt x="3368" y="2029"/>
                  </a:lnTo>
                  <a:lnTo>
                    <a:pt x="3377" y="2029"/>
                  </a:lnTo>
                  <a:lnTo>
                    <a:pt x="3382" y="2028"/>
                  </a:lnTo>
                  <a:lnTo>
                    <a:pt x="3387" y="2025"/>
                  </a:lnTo>
                  <a:lnTo>
                    <a:pt x="3392" y="2022"/>
                  </a:lnTo>
                  <a:lnTo>
                    <a:pt x="3395" y="2018"/>
                  </a:lnTo>
                  <a:lnTo>
                    <a:pt x="3405" y="2008"/>
                  </a:lnTo>
                  <a:lnTo>
                    <a:pt x="3414" y="1998"/>
                  </a:lnTo>
                  <a:lnTo>
                    <a:pt x="3419" y="1993"/>
                  </a:lnTo>
                  <a:lnTo>
                    <a:pt x="3425" y="1990"/>
                  </a:lnTo>
                  <a:lnTo>
                    <a:pt x="3430" y="1987"/>
                  </a:lnTo>
                  <a:lnTo>
                    <a:pt x="3433" y="1986"/>
                  </a:lnTo>
                  <a:lnTo>
                    <a:pt x="3448" y="1989"/>
                  </a:lnTo>
                  <a:lnTo>
                    <a:pt x="3464" y="1993"/>
                  </a:lnTo>
                  <a:lnTo>
                    <a:pt x="3470" y="1993"/>
                  </a:lnTo>
                  <a:lnTo>
                    <a:pt x="3476" y="1992"/>
                  </a:lnTo>
                  <a:lnTo>
                    <a:pt x="3482" y="1991"/>
                  </a:lnTo>
                  <a:lnTo>
                    <a:pt x="3488" y="1989"/>
                  </a:lnTo>
                  <a:lnTo>
                    <a:pt x="3494" y="1986"/>
                  </a:lnTo>
                  <a:lnTo>
                    <a:pt x="3499" y="1981"/>
                  </a:lnTo>
                  <a:lnTo>
                    <a:pt x="3503" y="1977"/>
                  </a:lnTo>
                  <a:lnTo>
                    <a:pt x="3506" y="1971"/>
                  </a:lnTo>
                  <a:lnTo>
                    <a:pt x="3508" y="1965"/>
                  </a:lnTo>
                  <a:lnTo>
                    <a:pt x="3509" y="1958"/>
                  </a:lnTo>
                  <a:lnTo>
                    <a:pt x="3509" y="1952"/>
                  </a:lnTo>
                  <a:lnTo>
                    <a:pt x="3509" y="1945"/>
                  </a:lnTo>
                  <a:lnTo>
                    <a:pt x="3508" y="1933"/>
                  </a:lnTo>
                  <a:lnTo>
                    <a:pt x="3506" y="1923"/>
                  </a:lnTo>
                  <a:lnTo>
                    <a:pt x="3503" y="1914"/>
                  </a:lnTo>
                  <a:lnTo>
                    <a:pt x="3503" y="1902"/>
                  </a:lnTo>
                  <a:lnTo>
                    <a:pt x="3506" y="1891"/>
                  </a:lnTo>
                  <a:lnTo>
                    <a:pt x="3509" y="1883"/>
                  </a:lnTo>
                  <a:lnTo>
                    <a:pt x="3512" y="1880"/>
                  </a:lnTo>
                  <a:lnTo>
                    <a:pt x="3514" y="1879"/>
                  </a:lnTo>
                  <a:lnTo>
                    <a:pt x="3518" y="1878"/>
                  </a:lnTo>
                  <a:lnTo>
                    <a:pt x="3520" y="1878"/>
                  </a:lnTo>
                  <a:lnTo>
                    <a:pt x="3527" y="1880"/>
                  </a:lnTo>
                  <a:lnTo>
                    <a:pt x="3533" y="1883"/>
                  </a:lnTo>
                  <a:lnTo>
                    <a:pt x="3535" y="1884"/>
                  </a:lnTo>
                  <a:lnTo>
                    <a:pt x="3538" y="1885"/>
                  </a:lnTo>
                  <a:lnTo>
                    <a:pt x="3541" y="1885"/>
                  </a:lnTo>
                  <a:lnTo>
                    <a:pt x="3544" y="1885"/>
                  </a:lnTo>
                  <a:lnTo>
                    <a:pt x="3547" y="1884"/>
                  </a:lnTo>
                  <a:lnTo>
                    <a:pt x="3550" y="1882"/>
                  </a:lnTo>
                  <a:lnTo>
                    <a:pt x="3551" y="1878"/>
                  </a:lnTo>
                  <a:lnTo>
                    <a:pt x="3552" y="1873"/>
                  </a:lnTo>
                  <a:lnTo>
                    <a:pt x="3553" y="1868"/>
                  </a:lnTo>
                  <a:lnTo>
                    <a:pt x="3556" y="1864"/>
                  </a:lnTo>
                  <a:lnTo>
                    <a:pt x="3557" y="1859"/>
                  </a:lnTo>
                  <a:lnTo>
                    <a:pt x="3560" y="1855"/>
                  </a:lnTo>
                  <a:lnTo>
                    <a:pt x="3566" y="1848"/>
                  </a:lnTo>
                  <a:lnTo>
                    <a:pt x="3575" y="1844"/>
                  </a:lnTo>
                  <a:lnTo>
                    <a:pt x="3583" y="1841"/>
                  </a:lnTo>
                  <a:lnTo>
                    <a:pt x="3590" y="1838"/>
                  </a:lnTo>
                  <a:lnTo>
                    <a:pt x="3593" y="1835"/>
                  </a:lnTo>
                  <a:lnTo>
                    <a:pt x="3594" y="1832"/>
                  </a:lnTo>
                  <a:lnTo>
                    <a:pt x="3595" y="1828"/>
                  </a:lnTo>
                  <a:lnTo>
                    <a:pt x="3596" y="1822"/>
                  </a:lnTo>
                  <a:lnTo>
                    <a:pt x="3597" y="1810"/>
                  </a:lnTo>
                  <a:lnTo>
                    <a:pt x="3600" y="1800"/>
                  </a:lnTo>
                  <a:lnTo>
                    <a:pt x="3602" y="1796"/>
                  </a:lnTo>
                  <a:lnTo>
                    <a:pt x="3604" y="1794"/>
                  </a:lnTo>
                  <a:lnTo>
                    <a:pt x="3608" y="1791"/>
                  </a:lnTo>
                  <a:lnTo>
                    <a:pt x="3612" y="1790"/>
                  </a:lnTo>
                  <a:lnTo>
                    <a:pt x="3620" y="1790"/>
                  </a:lnTo>
                  <a:lnTo>
                    <a:pt x="3627" y="1789"/>
                  </a:lnTo>
                  <a:lnTo>
                    <a:pt x="3629" y="1788"/>
                  </a:lnTo>
                  <a:lnTo>
                    <a:pt x="3632" y="1786"/>
                  </a:lnTo>
                  <a:lnTo>
                    <a:pt x="3634" y="1784"/>
                  </a:lnTo>
                  <a:lnTo>
                    <a:pt x="3635" y="1782"/>
                  </a:lnTo>
                  <a:lnTo>
                    <a:pt x="3637" y="1778"/>
                  </a:lnTo>
                  <a:lnTo>
                    <a:pt x="3639" y="1776"/>
                  </a:lnTo>
                  <a:lnTo>
                    <a:pt x="3642" y="1773"/>
                  </a:lnTo>
                  <a:lnTo>
                    <a:pt x="3645" y="1772"/>
                  </a:lnTo>
                  <a:lnTo>
                    <a:pt x="3652" y="1771"/>
                  </a:lnTo>
                  <a:lnTo>
                    <a:pt x="3658" y="1771"/>
                  </a:lnTo>
                  <a:lnTo>
                    <a:pt x="3664" y="1771"/>
                  </a:lnTo>
                  <a:lnTo>
                    <a:pt x="3672" y="1770"/>
                  </a:lnTo>
                  <a:lnTo>
                    <a:pt x="3681" y="1767"/>
                  </a:lnTo>
                  <a:lnTo>
                    <a:pt x="3689" y="1765"/>
                  </a:lnTo>
                  <a:lnTo>
                    <a:pt x="3698" y="1763"/>
                  </a:lnTo>
                  <a:lnTo>
                    <a:pt x="3713" y="1759"/>
                  </a:lnTo>
                  <a:lnTo>
                    <a:pt x="3727" y="1756"/>
                  </a:lnTo>
                  <a:lnTo>
                    <a:pt x="3739" y="1751"/>
                  </a:lnTo>
                  <a:lnTo>
                    <a:pt x="3747" y="1746"/>
                  </a:lnTo>
                  <a:lnTo>
                    <a:pt x="3755" y="1739"/>
                  </a:lnTo>
                  <a:lnTo>
                    <a:pt x="3763" y="1732"/>
                  </a:lnTo>
                  <a:lnTo>
                    <a:pt x="3767" y="1723"/>
                  </a:lnTo>
                  <a:lnTo>
                    <a:pt x="3773" y="1713"/>
                  </a:lnTo>
                  <a:lnTo>
                    <a:pt x="3780" y="1701"/>
                  </a:lnTo>
                  <a:lnTo>
                    <a:pt x="3789" y="1689"/>
                  </a:lnTo>
                  <a:lnTo>
                    <a:pt x="3796" y="1681"/>
                  </a:lnTo>
                  <a:lnTo>
                    <a:pt x="3804" y="1675"/>
                  </a:lnTo>
                  <a:lnTo>
                    <a:pt x="3811" y="1671"/>
                  </a:lnTo>
                  <a:lnTo>
                    <a:pt x="3818" y="1669"/>
                  </a:lnTo>
                  <a:lnTo>
                    <a:pt x="3824" y="1668"/>
                  </a:lnTo>
                  <a:lnTo>
                    <a:pt x="3831" y="1668"/>
                  </a:lnTo>
                  <a:lnTo>
                    <a:pt x="3837" y="1666"/>
                  </a:lnTo>
                  <a:lnTo>
                    <a:pt x="3841" y="1664"/>
                  </a:lnTo>
                  <a:lnTo>
                    <a:pt x="3843" y="1662"/>
                  </a:lnTo>
                  <a:lnTo>
                    <a:pt x="3846" y="1659"/>
                  </a:lnTo>
                  <a:lnTo>
                    <a:pt x="3847" y="1656"/>
                  </a:lnTo>
                  <a:lnTo>
                    <a:pt x="3849" y="1649"/>
                  </a:lnTo>
                  <a:lnTo>
                    <a:pt x="3853" y="1641"/>
                  </a:lnTo>
                  <a:lnTo>
                    <a:pt x="3855" y="1638"/>
                  </a:lnTo>
                  <a:lnTo>
                    <a:pt x="3858" y="1635"/>
                  </a:lnTo>
                  <a:lnTo>
                    <a:pt x="3860" y="1633"/>
                  </a:lnTo>
                  <a:lnTo>
                    <a:pt x="3865" y="1631"/>
                  </a:lnTo>
                  <a:lnTo>
                    <a:pt x="3873" y="1627"/>
                  </a:lnTo>
                  <a:lnTo>
                    <a:pt x="3881" y="1624"/>
                  </a:lnTo>
                  <a:lnTo>
                    <a:pt x="3890" y="1618"/>
                  </a:lnTo>
                  <a:lnTo>
                    <a:pt x="3897" y="1611"/>
                  </a:lnTo>
                  <a:lnTo>
                    <a:pt x="3903" y="1603"/>
                  </a:lnTo>
                  <a:lnTo>
                    <a:pt x="3909" y="1599"/>
                  </a:lnTo>
                  <a:lnTo>
                    <a:pt x="3914" y="1596"/>
                  </a:lnTo>
                  <a:lnTo>
                    <a:pt x="3921" y="1595"/>
                  </a:lnTo>
                  <a:lnTo>
                    <a:pt x="3929" y="1595"/>
                  </a:lnTo>
                  <a:lnTo>
                    <a:pt x="3938" y="1594"/>
                  </a:lnTo>
                  <a:lnTo>
                    <a:pt x="3943" y="1593"/>
                  </a:lnTo>
                  <a:lnTo>
                    <a:pt x="3948" y="1590"/>
                  </a:lnTo>
                  <a:lnTo>
                    <a:pt x="3953" y="1588"/>
                  </a:lnTo>
                  <a:lnTo>
                    <a:pt x="3957" y="1586"/>
                  </a:lnTo>
                  <a:lnTo>
                    <a:pt x="3967" y="1578"/>
                  </a:lnTo>
                  <a:lnTo>
                    <a:pt x="3980" y="1570"/>
                  </a:lnTo>
                  <a:lnTo>
                    <a:pt x="3987" y="1568"/>
                  </a:lnTo>
                  <a:lnTo>
                    <a:pt x="3994" y="1564"/>
                  </a:lnTo>
                  <a:lnTo>
                    <a:pt x="4001" y="1562"/>
                  </a:lnTo>
                  <a:lnTo>
                    <a:pt x="4009" y="1561"/>
                  </a:lnTo>
                  <a:lnTo>
                    <a:pt x="4021" y="1559"/>
                  </a:lnTo>
                  <a:lnTo>
                    <a:pt x="4030" y="1561"/>
                  </a:lnTo>
                  <a:lnTo>
                    <a:pt x="4037" y="1562"/>
                  </a:lnTo>
                  <a:lnTo>
                    <a:pt x="4045" y="1563"/>
                  </a:lnTo>
                  <a:lnTo>
                    <a:pt x="4053" y="1564"/>
                  </a:lnTo>
                  <a:lnTo>
                    <a:pt x="4061" y="1564"/>
                  </a:lnTo>
                  <a:lnTo>
                    <a:pt x="4066" y="1563"/>
                  </a:lnTo>
                  <a:lnTo>
                    <a:pt x="4069" y="1561"/>
                  </a:lnTo>
                  <a:lnTo>
                    <a:pt x="4072" y="1559"/>
                  </a:lnTo>
                  <a:lnTo>
                    <a:pt x="4074" y="1556"/>
                  </a:lnTo>
                  <a:lnTo>
                    <a:pt x="4078" y="1550"/>
                  </a:lnTo>
                  <a:lnTo>
                    <a:pt x="4082" y="1544"/>
                  </a:lnTo>
                  <a:lnTo>
                    <a:pt x="4087" y="1539"/>
                  </a:lnTo>
                  <a:lnTo>
                    <a:pt x="4095" y="1534"/>
                  </a:lnTo>
                  <a:lnTo>
                    <a:pt x="4105" y="1532"/>
                  </a:lnTo>
                  <a:lnTo>
                    <a:pt x="4112" y="1527"/>
                  </a:lnTo>
                  <a:lnTo>
                    <a:pt x="4114" y="1524"/>
                  </a:lnTo>
                  <a:lnTo>
                    <a:pt x="4117" y="1521"/>
                  </a:lnTo>
                  <a:lnTo>
                    <a:pt x="4119" y="1518"/>
                  </a:lnTo>
                  <a:lnTo>
                    <a:pt x="4120" y="1514"/>
                  </a:lnTo>
                  <a:lnTo>
                    <a:pt x="4120" y="1508"/>
                  </a:lnTo>
                  <a:lnTo>
                    <a:pt x="4120" y="1504"/>
                  </a:lnTo>
                  <a:lnTo>
                    <a:pt x="4120" y="1502"/>
                  </a:lnTo>
                  <a:lnTo>
                    <a:pt x="4122" y="1501"/>
                  </a:lnTo>
                  <a:lnTo>
                    <a:pt x="4124" y="1502"/>
                  </a:lnTo>
                  <a:lnTo>
                    <a:pt x="4126" y="1505"/>
                  </a:lnTo>
                  <a:lnTo>
                    <a:pt x="4130" y="1507"/>
                  </a:lnTo>
                  <a:lnTo>
                    <a:pt x="4133" y="1511"/>
                  </a:lnTo>
                  <a:lnTo>
                    <a:pt x="4136" y="1515"/>
                  </a:lnTo>
                  <a:lnTo>
                    <a:pt x="4137" y="1521"/>
                  </a:lnTo>
                  <a:lnTo>
                    <a:pt x="4137" y="1526"/>
                  </a:lnTo>
                  <a:lnTo>
                    <a:pt x="4135" y="1531"/>
                  </a:lnTo>
                  <a:lnTo>
                    <a:pt x="4132" y="1536"/>
                  </a:lnTo>
                  <a:lnTo>
                    <a:pt x="4129" y="1540"/>
                  </a:lnTo>
                  <a:lnTo>
                    <a:pt x="4118" y="1549"/>
                  </a:lnTo>
                  <a:lnTo>
                    <a:pt x="4105" y="1558"/>
                  </a:lnTo>
                  <a:lnTo>
                    <a:pt x="4091" y="1568"/>
                  </a:lnTo>
                  <a:lnTo>
                    <a:pt x="4080" y="1578"/>
                  </a:lnTo>
                  <a:lnTo>
                    <a:pt x="4069" y="1588"/>
                  </a:lnTo>
                  <a:lnTo>
                    <a:pt x="4061" y="1597"/>
                  </a:lnTo>
                  <a:lnTo>
                    <a:pt x="4057" y="1602"/>
                  </a:lnTo>
                  <a:lnTo>
                    <a:pt x="4055" y="1608"/>
                  </a:lnTo>
                  <a:lnTo>
                    <a:pt x="4053" y="1614"/>
                  </a:lnTo>
                  <a:lnTo>
                    <a:pt x="4051" y="1620"/>
                  </a:lnTo>
                  <a:lnTo>
                    <a:pt x="4049" y="1634"/>
                  </a:lnTo>
                  <a:lnTo>
                    <a:pt x="4049" y="1647"/>
                  </a:lnTo>
                  <a:lnTo>
                    <a:pt x="4049" y="1660"/>
                  </a:lnTo>
                  <a:lnTo>
                    <a:pt x="4049" y="1671"/>
                  </a:lnTo>
                  <a:lnTo>
                    <a:pt x="4048" y="1682"/>
                  </a:lnTo>
                  <a:lnTo>
                    <a:pt x="4045" y="1693"/>
                  </a:lnTo>
                  <a:lnTo>
                    <a:pt x="4043" y="1704"/>
                  </a:lnTo>
                  <a:lnTo>
                    <a:pt x="4040" y="1719"/>
                  </a:lnTo>
                  <a:lnTo>
                    <a:pt x="4038" y="1732"/>
                  </a:lnTo>
                  <a:lnTo>
                    <a:pt x="4037" y="1744"/>
                  </a:lnTo>
                  <a:lnTo>
                    <a:pt x="4038" y="1748"/>
                  </a:lnTo>
                  <a:lnTo>
                    <a:pt x="4041" y="1752"/>
                  </a:lnTo>
                  <a:lnTo>
                    <a:pt x="4043" y="1756"/>
                  </a:lnTo>
                  <a:lnTo>
                    <a:pt x="4047" y="1759"/>
                  </a:lnTo>
                  <a:lnTo>
                    <a:pt x="4051" y="1763"/>
                  </a:lnTo>
                  <a:lnTo>
                    <a:pt x="4056" y="1764"/>
                  </a:lnTo>
                  <a:lnTo>
                    <a:pt x="4061" y="1765"/>
                  </a:lnTo>
                  <a:lnTo>
                    <a:pt x="4066" y="1765"/>
                  </a:lnTo>
                  <a:lnTo>
                    <a:pt x="4070" y="1765"/>
                  </a:lnTo>
                  <a:lnTo>
                    <a:pt x="4074" y="1766"/>
                  </a:lnTo>
                  <a:lnTo>
                    <a:pt x="4078" y="1766"/>
                  </a:lnTo>
                  <a:lnTo>
                    <a:pt x="4080" y="1769"/>
                  </a:lnTo>
                  <a:lnTo>
                    <a:pt x="4082" y="1770"/>
                  </a:lnTo>
                  <a:lnTo>
                    <a:pt x="4084" y="1772"/>
                  </a:lnTo>
                  <a:lnTo>
                    <a:pt x="4085" y="1775"/>
                  </a:lnTo>
                  <a:lnTo>
                    <a:pt x="4085" y="1778"/>
                  </a:lnTo>
                  <a:lnTo>
                    <a:pt x="4085" y="1782"/>
                  </a:lnTo>
                  <a:lnTo>
                    <a:pt x="4087" y="1784"/>
                  </a:lnTo>
                  <a:lnTo>
                    <a:pt x="4088" y="1788"/>
                  </a:lnTo>
                  <a:lnTo>
                    <a:pt x="4091" y="1791"/>
                  </a:lnTo>
                  <a:lnTo>
                    <a:pt x="4098" y="1797"/>
                  </a:lnTo>
                  <a:lnTo>
                    <a:pt x="4105" y="1804"/>
                  </a:lnTo>
                  <a:lnTo>
                    <a:pt x="4113" y="1814"/>
                  </a:lnTo>
                  <a:lnTo>
                    <a:pt x="4118" y="1822"/>
                  </a:lnTo>
                  <a:lnTo>
                    <a:pt x="4122" y="1832"/>
                  </a:lnTo>
                  <a:lnTo>
                    <a:pt x="4123" y="1841"/>
                  </a:lnTo>
                  <a:lnTo>
                    <a:pt x="4122" y="1853"/>
                  </a:lnTo>
                  <a:lnTo>
                    <a:pt x="4119" y="1868"/>
                  </a:lnTo>
                  <a:lnTo>
                    <a:pt x="4117" y="1886"/>
                  </a:lnTo>
                  <a:lnTo>
                    <a:pt x="4112" y="1901"/>
                  </a:lnTo>
                  <a:lnTo>
                    <a:pt x="4106" y="1914"/>
                  </a:lnTo>
                  <a:lnTo>
                    <a:pt x="4101" y="1927"/>
                  </a:lnTo>
                  <a:lnTo>
                    <a:pt x="4097" y="1941"/>
                  </a:lnTo>
                  <a:lnTo>
                    <a:pt x="4093" y="1954"/>
                  </a:lnTo>
                  <a:lnTo>
                    <a:pt x="4092" y="1959"/>
                  </a:lnTo>
                  <a:lnTo>
                    <a:pt x="4088" y="1964"/>
                  </a:lnTo>
                  <a:lnTo>
                    <a:pt x="4085" y="1967"/>
                  </a:lnTo>
                  <a:lnTo>
                    <a:pt x="4080" y="1971"/>
                  </a:lnTo>
                  <a:lnTo>
                    <a:pt x="4070" y="1974"/>
                  </a:lnTo>
                  <a:lnTo>
                    <a:pt x="4059" y="1979"/>
                  </a:lnTo>
                  <a:lnTo>
                    <a:pt x="4053" y="1981"/>
                  </a:lnTo>
                  <a:lnTo>
                    <a:pt x="4047" y="1984"/>
                  </a:lnTo>
                  <a:lnTo>
                    <a:pt x="4041" y="1989"/>
                  </a:lnTo>
                  <a:lnTo>
                    <a:pt x="4035" y="1993"/>
                  </a:lnTo>
                  <a:lnTo>
                    <a:pt x="4024" y="2004"/>
                  </a:lnTo>
                  <a:lnTo>
                    <a:pt x="4016" y="2013"/>
                  </a:lnTo>
                  <a:lnTo>
                    <a:pt x="4012" y="2019"/>
                  </a:lnTo>
                  <a:lnTo>
                    <a:pt x="4010" y="2025"/>
                  </a:lnTo>
                  <a:lnTo>
                    <a:pt x="4009" y="2032"/>
                  </a:lnTo>
                  <a:lnTo>
                    <a:pt x="4006" y="2040"/>
                  </a:lnTo>
                  <a:lnTo>
                    <a:pt x="4006" y="2047"/>
                  </a:lnTo>
                  <a:lnTo>
                    <a:pt x="4006" y="2054"/>
                  </a:lnTo>
                  <a:lnTo>
                    <a:pt x="4006" y="2060"/>
                  </a:lnTo>
                  <a:lnTo>
                    <a:pt x="4007" y="2066"/>
                  </a:lnTo>
                  <a:lnTo>
                    <a:pt x="4012" y="2076"/>
                  </a:lnTo>
                  <a:lnTo>
                    <a:pt x="4019" y="2090"/>
                  </a:lnTo>
                  <a:lnTo>
                    <a:pt x="4022" y="2098"/>
                  </a:lnTo>
                  <a:lnTo>
                    <a:pt x="4024" y="2105"/>
                  </a:lnTo>
                  <a:lnTo>
                    <a:pt x="4025" y="2113"/>
                  </a:lnTo>
                  <a:lnTo>
                    <a:pt x="4026" y="2120"/>
                  </a:lnTo>
                  <a:lnTo>
                    <a:pt x="4025" y="2129"/>
                  </a:lnTo>
                  <a:lnTo>
                    <a:pt x="4023" y="2135"/>
                  </a:lnTo>
                  <a:lnTo>
                    <a:pt x="4019" y="2141"/>
                  </a:lnTo>
                  <a:lnTo>
                    <a:pt x="4017" y="2145"/>
                  </a:lnTo>
                  <a:lnTo>
                    <a:pt x="4013" y="2151"/>
                  </a:lnTo>
                  <a:lnTo>
                    <a:pt x="4010" y="2156"/>
                  </a:lnTo>
                  <a:lnTo>
                    <a:pt x="4007" y="2162"/>
                  </a:lnTo>
                  <a:lnTo>
                    <a:pt x="4005" y="2168"/>
                  </a:lnTo>
                  <a:lnTo>
                    <a:pt x="4004" y="2185"/>
                  </a:lnTo>
                  <a:lnTo>
                    <a:pt x="4005" y="2204"/>
                  </a:lnTo>
                  <a:lnTo>
                    <a:pt x="4007" y="2224"/>
                  </a:lnTo>
                  <a:lnTo>
                    <a:pt x="4011" y="2242"/>
                  </a:lnTo>
                  <a:lnTo>
                    <a:pt x="4013" y="2264"/>
                  </a:lnTo>
                  <a:lnTo>
                    <a:pt x="4016" y="2294"/>
                  </a:lnTo>
                  <a:lnTo>
                    <a:pt x="4017" y="2321"/>
                  </a:lnTo>
                  <a:lnTo>
                    <a:pt x="4016" y="2342"/>
                  </a:lnTo>
                  <a:lnTo>
                    <a:pt x="4015" y="2347"/>
                  </a:lnTo>
                  <a:lnTo>
                    <a:pt x="4012" y="2353"/>
                  </a:lnTo>
                  <a:lnTo>
                    <a:pt x="4010" y="2358"/>
                  </a:lnTo>
                  <a:lnTo>
                    <a:pt x="4006" y="2363"/>
                  </a:lnTo>
                  <a:lnTo>
                    <a:pt x="4001" y="2369"/>
                  </a:lnTo>
                  <a:lnTo>
                    <a:pt x="3998" y="2374"/>
                  </a:lnTo>
                  <a:lnTo>
                    <a:pt x="3996" y="2380"/>
                  </a:lnTo>
                  <a:lnTo>
                    <a:pt x="3993" y="2387"/>
                  </a:lnTo>
                  <a:lnTo>
                    <a:pt x="3992" y="2394"/>
                  </a:lnTo>
                  <a:lnTo>
                    <a:pt x="3991" y="2401"/>
                  </a:lnTo>
                  <a:lnTo>
                    <a:pt x="3992" y="2407"/>
                  </a:lnTo>
                  <a:lnTo>
                    <a:pt x="3993" y="2413"/>
                  </a:lnTo>
                  <a:lnTo>
                    <a:pt x="3996" y="2419"/>
                  </a:lnTo>
                  <a:lnTo>
                    <a:pt x="3998" y="2424"/>
                  </a:lnTo>
                  <a:lnTo>
                    <a:pt x="4000" y="2429"/>
                  </a:lnTo>
                  <a:lnTo>
                    <a:pt x="4005" y="2433"/>
                  </a:lnTo>
                  <a:lnTo>
                    <a:pt x="4013" y="2446"/>
                  </a:lnTo>
                  <a:lnTo>
                    <a:pt x="4022" y="2462"/>
                  </a:lnTo>
                  <a:lnTo>
                    <a:pt x="4025" y="2471"/>
                  </a:lnTo>
                  <a:lnTo>
                    <a:pt x="4028" y="2479"/>
                  </a:lnTo>
                  <a:lnTo>
                    <a:pt x="4029" y="2488"/>
                  </a:lnTo>
                  <a:lnTo>
                    <a:pt x="4029" y="2496"/>
                  </a:lnTo>
                  <a:lnTo>
                    <a:pt x="4028" y="2503"/>
                  </a:lnTo>
                  <a:lnTo>
                    <a:pt x="4025" y="2510"/>
                  </a:lnTo>
                  <a:lnTo>
                    <a:pt x="4022" y="2517"/>
                  </a:lnTo>
                  <a:lnTo>
                    <a:pt x="4018" y="2523"/>
                  </a:lnTo>
                  <a:lnTo>
                    <a:pt x="4009" y="2535"/>
                  </a:lnTo>
                  <a:lnTo>
                    <a:pt x="4000" y="2547"/>
                  </a:lnTo>
                  <a:lnTo>
                    <a:pt x="3997" y="2553"/>
                  </a:lnTo>
                  <a:lnTo>
                    <a:pt x="3994" y="2560"/>
                  </a:lnTo>
                  <a:lnTo>
                    <a:pt x="3992" y="2567"/>
                  </a:lnTo>
                  <a:lnTo>
                    <a:pt x="3992" y="2574"/>
                  </a:lnTo>
                  <a:lnTo>
                    <a:pt x="3992" y="2580"/>
                  </a:lnTo>
                  <a:lnTo>
                    <a:pt x="3992" y="2586"/>
                  </a:lnTo>
                  <a:lnTo>
                    <a:pt x="3993" y="2591"/>
                  </a:lnTo>
                  <a:lnTo>
                    <a:pt x="3996" y="2595"/>
                  </a:lnTo>
                  <a:lnTo>
                    <a:pt x="3999" y="2601"/>
                  </a:lnTo>
                  <a:lnTo>
                    <a:pt x="4001" y="2608"/>
                  </a:lnTo>
                  <a:lnTo>
                    <a:pt x="4001" y="2616"/>
                  </a:lnTo>
                  <a:lnTo>
                    <a:pt x="4000" y="2626"/>
                  </a:lnTo>
                  <a:lnTo>
                    <a:pt x="3998" y="2639"/>
                  </a:lnTo>
                  <a:lnTo>
                    <a:pt x="3992" y="2654"/>
                  </a:lnTo>
                  <a:lnTo>
                    <a:pt x="3984" y="2668"/>
                  </a:lnTo>
                  <a:lnTo>
                    <a:pt x="3977" y="2681"/>
                  </a:lnTo>
                  <a:lnTo>
                    <a:pt x="3973" y="2687"/>
                  </a:lnTo>
                  <a:lnTo>
                    <a:pt x="3968" y="2692"/>
                  </a:lnTo>
                  <a:lnTo>
                    <a:pt x="3962" y="2696"/>
                  </a:lnTo>
                  <a:lnTo>
                    <a:pt x="3956" y="2698"/>
                  </a:lnTo>
                  <a:lnTo>
                    <a:pt x="3952" y="2700"/>
                  </a:lnTo>
                  <a:lnTo>
                    <a:pt x="3948" y="2703"/>
                  </a:lnTo>
                  <a:lnTo>
                    <a:pt x="3947" y="2706"/>
                  </a:lnTo>
                  <a:lnTo>
                    <a:pt x="3947" y="2714"/>
                  </a:lnTo>
                  <a:lnTo>
                    <a:pt x="3949" y="2734"/>
                  </a:lnTo>
                  <a:lnTo>
                    <a:pt x="3950" y="2748"/>
                  </a:lnTo>
                  <a:lnTo>
                    <a:pt x="3949" y="2754"/>
                  </a:lnTo>
                  <a:lnTo>
                    <a:pt x="3949" y="2762"/>
                  </a:lnTo>
                  <a:lnTo>
                    <a:pt x="3950" y="2769"/>
                  </a:lnTo>
                  <a:lnTo>
                    <a:pt x="3953" y="2777"/>
                  </a:lnTo>
                  <a:lnTo>
                    <a:pt x="3955" y="2784"/>
                  </a:lnTo>
                  <a:lnTo>
                    <a:pt x="3956" y="2793"/>
                  </a:lnTo>
                  <a:lnTo>
                    <a:pt x="3956" y="2803"/>
                  </a:lnTo>
                  <a:lnTo>
                    <a:pt x="3954" y="2811"/>
                  </a:lnTo>
                  <a:lnTo>
                    <a:pt x="3949" y="2817"/>
                  </a:lnTo>
                  <a:lnTo>
                    <a:pt x="3940" y="2826"/>
                  </a:lnTo>
                  <a:lnTo>
                    <a:pt x="3929" y="2837"/>
                  </a:lnTo>
                  <a:lnTo>
                    <a:pt x="3917" y="2851"/>
                  </a:lnTo>
                  <a:lnTo>
                    <a:pt x="3911" y="2859"/>
                  </a:lnTo>
                  <a:lnTo>
                    <a:pt x="3906" y="2868"/>
                  </a:lnTo>
                  <a:lnTo>
                    <a:pt x="3902" y="2876"/>
                  </a:lnTo>
                  <a:lnTo>
                    <a:pt x="3898" y="2885"/>
                  </a:lnTo>
                  <a:lnTo>
                    <a:pt x="3892" y="2901"/>
                  </a:lnTo>
                  <a:lnTo>
                    <a:pt x="3889" y="2913"/>
                  </a:lnTo>
                  <a:lnTo>
                    <a:pt x="3887" y="2925"/>
                  </a:lnTo>
                  <a:lnTo>
                    <a:pt x="3887" y="2939"/>
                  </a:lnTo>
                  <a:lnTo>
                    <a:pt x="3886" y="2955"/>
                  </a:lnTo>
                  <a:lnTo>
                    <a:pt x="3886" y="2968"/>
                  </a:lnTo>
                  <a:lnTo>
                    <a:pt x="3886" y="2974"/>
                  </a:lnTo>
                  <a:lnTo>
                    <a:pt x="3887" y="2980"/>
                  </a:lnTo>
                  <a:lnTo>
                    <a:pt x="3889" y="2985"/>
                  </a:lnTo>
                  <a:lnTo>
                    <a:pt x="3891" y="2990"/>
                  </a:lnTo>
                  <a:lnTo>
                    <a:pt x="3893" y="2995"/>
                  </a:lnTo>
                  <a:lnTo>
                    <a:pt x="3896" y="2999"/>
                  </a:lnTo>
                  <a:lnTo>
                    <a:pt x="3899" y="3002"/>
                  </a:lnTo>
                  <a:lnTo>
                    <a:pt x="3903" y="3005"/>
                  </a:lnTo>
                  <a:lnTo>
                    <a:pt x="3905" y="3007"/>
                  </a:lnTo>
                  <a:lnTo>
                    <a:pt x="3908" y="3011"/>
                  </a:lnTo>
                  <a:lnTo>
                    <a:pt x="3910" y="3015"/>
                  </a:lnTo>
                  <a:lnTo>
                    <a:pt x="3912" y="3020"/>
                  </a:lnTo>
                  <a:lnTo>
                    <a:pt x="3915" y="3030"/>
                  </a:lnTo>
                  <a:lnTo>
                    <a:pt x="3915" y="3042"/>
                  </a:lnTo>
                  <a:lnTo>
                    <a:pt x="3915" y="3046"/>
                  </a:lnTo>
                  <a:lnTo>
                    <a:pt x="3914" y="3052"/>
                  </a:lnTo>
                  <a:lnTo>
                    <a:pt x="3911" y="3058"/>
                  </a:lnTo>
                  <a:lnTo>
                    <a:pt x="3909" y="3064"/>
                  </a:lnTo>
                  <a:lnTo>
                    <a:pt x="3905" y="3070"/>
                  </a:lnTo>
                  <a:lnTo>
                    <a:pt x="3900" y="3076"/>
                  </a:lnTo>
                  <a:lnTo>
                    <a:pt x="3896" y="3082"/>
                  </a:lnTo>
                  <a:lnTo>
                    <a:pt x="3889" y="3088"/>
                  </a:lnTo>
                  <a:lnTo>
                    <a:pt x="3884" y="3090"/>
                  </a:lnTo>
                  <a:lnTo>
                    <a:pt x="3878" y="3093"/>
                  </a:lnTo>
                  <a:lnTo>
                    <a:pt x="3873" y="3095"/>
                  </a:lnTo>
                  <a:lnTo>
                    <a:pt x="3867" y="3096"/>
                  </a:lnTo>
                  <a:lnTo>
                    <a:pt x="3854" y="3097"/>
                  </a:lnTo>
                  <a:lnTo>
                    <a:pt x="3843" y="3097"/>
                  </a:lnTo>
                  <a:lnTo>
                    <a:pt x="3829" y="3096"/>
                  </a:lnTo>
                  <a:lnTo>
                    <a:pt x="3816" y="3095"/>
                  </a:lnTo>
                  <a:lnTo>
                    <a:pt x="3803" y="3093"/>
                  </a:lnTo>
                  <a:lnTo>
                    <a:pt x="3789" y="3092"/>
                  </a:lnTo>
                  <a:lnTo>
                    <a:pt x="3753" y="3088"/>
                  </a:lnTo>
                  <a:lnTo>
                    <a:pt x="3713" y="3084"/>
                  </a:lnTo>
                  <a:lnTo>
                    <a:pt x="3672" y="3082"/>
                  </a:lnTo>
                  <a:lnTo>
                    <a:pt x="3635" y="3080"/>
                  </a:lnTo>
                  <a:lnTo>
                    <a:pt x="3614" y="3078"/>
                  </a:lnTo>
                  <a:lnTo>
                    <a:pt x="3596" y="3077"/>
                  </a:lnTo>
                  <a:lnTo>
                    <a:pt x="3582" y="3076"/>
                  </a:lnTo>
                  <a:lnTo>
                    <a:pt x="3571" y="3074"/>
                  </a:lnTo>
                  <a:lnTo>
                    <a:pt x="3563" y="3071"/>
                  </a:lnTo>
                  <a:lnTo>
                    <a:pt x="3557" y="3069"/>
                  </a:lnTo>
                  <a:lnTo>
                    <a:pt x="3552" y="3065"/>
                  </a:lnTo>
                  <a:lnTo>
                    <a:pt x="3547" y="3063"/>
                  </a:lnTo>
                  <a:lnTo>
                    <a:pt x="3541" y="3055"/>
                  </a:lnTo>
                  <a:lnTo>
                    <a:pt x="3538" y="3049"/>
                  </a:lnTo>
                  <a:lnTo>
                    <a:pt x="3535" y="3046"/>
                  </a:lnTo>
                  <a:lnTo>
                    <a:pt x="3533" y="3044"/>
                  </a:lnTo>
                  <a:lnTo>
                    <a:pt x="3531" y="3042"/>
                  </a:lnTo>
                  <a:lnTo>
                    <a:pt x="3527" y="3042"/>
                  </a:lnTo>
                  <a:lnTo>
                    <a:pt x="3524" y="3040"/>
                  </a:lnTo>
                  <a:lnTo>
                    <a:pt x="3520" y="3042"/>
                  </a:lnTo>
                  <a:lnTo>
                    <a:pt x="3518" y="3043"/>
                  </a:lnTo>
                  <a:lnTo>
                    <a:pt x="3515" y="3045"/>
                  </a:lnTo>
                  <a:lnTo>
                    <a:pt x="3509" y="3053"/>
                  </a:lnTo>
                  <a:lnTo>
                    <a:pt x="3505" y="3068"/>
                  </a:lnTo>
                  <a:lnTo>
                    <a:pt x="3500" y="3083"/>
                  </a:lnTo>
                  <a:lnTo>
                    <a:pt x="3496" y="3095"/>
                  </a:lnTo>
                  <a:lnTo>
                    <a:pt x="3492" y="3103"/>
                  </a:lnTo>
                  <a:lnTo>
                    <a:pt x="3484" y="3112"/>
                  </a:lnTo>
                  <a:lnTo>
                    <a:pt x="3477" y="3118"/>
                  </a:lnTo>
                  <a:lnTo>
                    <a:pt x="3472" y="3121"/>
                  </a:lnTo>
                  <a:lnTo>
                    <a:pt x="3471" y="3124"/>
                  </a:lnTo>
                  <a:lnTo>
                    <a:pt x="3471" y="3126"/>
                  </a:lnTo>
                  <a:lnTo>
                    <a:pt x="3471" y="3128"/>
                  </a:lnTo>
                  <a:lnTo>
                    <a:pt x="3472" y="3132"/>
                  </a:lnTo>
                  <a:lnTo>
                    <a:pt x="3474" y="3138"/>
                  </a:lnTo>
                  <a:lnTo>
                    <a:pt x="3474" y="3145"/>
                  </a:lnTo>
                  <a:lnTo>
                    <a:pt x="3471" y="3153"/>
                  </a:lnTo>
                  <a:lnTo>
                    <a:pt x="3465" y="3164"/>
                  </a:lnTo>
                  <a:lnTo>
                    <a:pt x="3458" y="3175"/>
                  </a:lnTo>
                  <a:lnTo>
                    <a:pt x="3451" y="3184"/>
                  </a:lnTo>
                  <a:lnTo>
                    <a:pt x="3445" y="3193"/>
                  </a:lnTo>
                  <a:lnTo>
                    <a:pt x="3439" y="3200"/>
                  </a:lnTo>
                  <a:lnTo>
                    <a:pt x="3434" y="3206"/>
                  </a:lnTo>
                  <a:lnTo>
                    <a:pt x="3431" y="3213"/>
                  </a:lnTo>
                  <a:lnTo>
                    <a:pt x="3430" y="3220"/>
                  </a:lnTo>
                  <a:lnTo>
                    <a:pt x="3431" y="3226"/>
                  </a:lnTo>
                  <a:lnTo>
                    <a:pt x="3431" y="3228"/>
                  </a:lnTo>
                  <a:lnTo>
                    <a:pt x="3431" y="3231"/>
                  </a:lnTo>
                  <a:lnTo>
                    <a:pt x="3429" y="3232"/>
                  </a:lnTo>
                  <a:lnTo>
                    <a:pt x="3426" y="3232"/>
                  </a:lnTo>
                  <a:lnTo>
                    <a:pt x="3418" y="3233"/>
                  </a:lnTo>
                  <a:lnTo>
                    <a:pt x="3405" y="3233"/>
                  </a:lnTo>
                  <a:lnTo>
                    <a:pt x="3399" y="3233"/>
                  </a:lnTo>
                  <a:lnTo>
                    <a:pt x="3393" y="3235"/>
                  </a:lnTo>
                  <a:lnTo>
                    <a:pt x="3387" y="3237"/>
                  </a:lnTo>
                  <a:lnTo>
                    <a:pt x="3382" y="3240"/>
                  </a:lnTo>
                  <a:lnTo>
                    <a:pt x="3375" y="3247"/>
                  </a:lnTo>
                  <a:lnTo>
                    <a:pt x="3369" y="3256"/>
                  </a:lnTo>
                  <a:lnTo>
                    <a:pt x="3367" y="3259"/>
                  </a:lnTo>
                  <a:lnTo>
                    <a:pt x="3363" y="3261"/>
                  </a:lnTo>
                  <a:lnTo>
                    <a:pt x="3360" y="3264"/>
                  </a:lnTo>
                  <a:lnTo>
                    <a:pt x="3356" y="3265"/>
                  </a:lnTo>
                  <a:lnTo>
                    <a:pt x="3348" y="3265"/>
                  </a:lnTo>
                  <a:lnTo>
                    <a:pt x="3341" y="3264"/>
                  </a:lnTo>
                  <a:lnTo>
                    <a:pt x="3333" y="3264"/>
                  </a:lnTo>
                  <a:lnTo>
                    <a:pt x="3326" y="3265"/>
                  </a:lnTo>
                  <a:lnTo>
                    <a:pt x="3324" y="3267"/>
                  </a:lnTo>
                  <a:lnTo>
                    <a:pt x="3322" y="3270"/>
                  </a:lnTo>
                  <a:lnTo>
                    <a:pt x="3320" y="3273"/>
                  </a:lnTo>
                  <a:lnTo>
                    <a:pt x="3320" y="3278"/>
                  </a:lnTo>
                  <a:lnTo>
                    <a:pt x="3318" y="3285"/>
                  </a:lnTo>
                  <a:lnTo>
                    <a:pt x="3316" y="3291"/>
                  </a:lnTo>
                  <a:lnTo>
                    <a:pt x="3311" y="3295"/>
                  </a:lnTo>
                  <a:lnTo>
                    <a:pt x="3305" y="3297"/>
                  </a:lnTo>
                  <a:lnTo>
                    <a:pt x="3301" y="3298"/>
                  </a:lnTo>
                  <a:lnTo>
                    <a:pt x="3299" y="3301"/>
                  </a:lnTo>
                  <a:lnTo>
                    <a:pt x="3298" y="3304"/>
                  </a:lnTo>
                  <a:lnTo>
                    <a:pt x="3298" y="3309"/>
                  </a:lnTo>
                  <a:lnTo>
                    <a:pt x="3298" y="3314"/>
                  </a:lnTo>
                  <a:lnTo>
                    <a:pt x="3300" y="3317"/>
                  </a:lnTo>
                  <a:lnTo>
                    <a:pt x="3302" y="3322"/>
                  </a:lnTo>
                  <a:lnTo>
                    <a:pt x="3307" y="3326"/>
                  </a:lnTo>
                  <a:lnTo>
                    <a:pt x="3317" y="3330"/>
                  </a:lnTo>
                  <a:lnTo>
                    <a:pt x="3324" y="3334"/>
                  </a:lnTo>
                  <a:lnTo>
                    <a:pt x="3327" y="3336"/>
                  </a:lnTo>
                  <a:lnTo>
                    <a:pt x="3331" y="3341"/>
                  </a:lnTo>
                  <a:lnTo>
                    <a:pt x="3335" y="3346"/>
                  </a:lnTo>
                  <a:lnTo>
                    <a:pt x="3338" y="3354"/>
                  </a:lnTo>
                  <a:lnTo>
                    <a:pt x="3348" y="3373"/>
                  </a:lnTo>
                  <a:lnTo>
                    <a:pt x="3357" y="3392"/>
                  </a:lnTo>
                  <a:lnTo>
                    <a:pt x="3367" y="3411"/>
                  </a:lnTo>
                  <a:lnTo>
                    <a:pt x="3374" y="3427"/>
                  </a:lnTo>
                  <a:lnTo>
                    <a:pt x="3383" y="3446"/>
                  </a:lnTo>
                  <a:lnTo>
                    <a:pt x="3396" y="3473"/>
                  </a:lnTo>
                  <a:lnTo>
                    <a:pt x="3409" y="3502"/>
                  </a:lnTo>
                  <a:lnTo>
                    <a:pt x="3420" y="3524"/>
                  </a:lnTo>
                  <a:lnTo>
                    <a:pt x="3429" y="3543"/>
                  </a:lnTo>
                  <a:lnTo>
                    <a:pt x="3437" y="3561"/>
                  </a:lnTo>
                  <a:lnTo>
                    <a:pt x="3446" y="3579"/>
                  </a:lnTo>
                  <a:lnTo>
                    <a:pt x="3452" y="3594"/>
                  </a:lnTo>
                  <a:lnTo>
                    <a:pt x="3456" y="3601"/>
                  </a:lnTo>
                  <a:lnTo>
                    <a:pt x="3458" y="3610"/>
                  </a:lnTo>
                  <a:lnTo>
                    <a:pt x="3462" y="3619"/>
                  </a:lnTo>
                  <a:lnTo>
                    <a:pt x="3462" y="3626"/>
                  </a:lnTo>
                  <a:lnTo>
                    <a:pt x="3457" y="3638"/>
                  </a:lnTo>
                  <a:lnTo>
                    <a:pt x="3452" y="3651"/>
                  </a:lnTo>
                  <a:lnTo>
                    <a:pt x="3453" y="3667"/>
                  </a:lnTo>
                  <a:lnTo>
                    <a:pt x="3455" y="3683"/>
                  </a:lnTo>
                  <a:lnTo>
                    <a:pt x="3457" y="3701"/>
                  </a:lnTo>
                  <a:lnTo>
                    <a:pt x="3456" y="3717"/>
                  </a:lnTo>
                  <a:lnTo>
                    <a:pt x="3455" y="3731"/>
                  </a:lnTo>
                  <a:lnTo>
                    <a:pt x="3455" y="3742"/>
                  </a:lnTo>
                  <a:lnTo>
                    <a:pt x="3456" y="3746"/>
                  </a:lnTo>
                  <a:lnTo>
                    <a:pt x="3457" y="3751"/>
                  </a:lnTo>
                  <a:lnTo>
                    <a:pt x="3459" y="3755"/>
                  </a:lnTo>
                  <a:lnTo>
                    <a:pt x="3462" y="3760"/>
                  </a:lnTo>
                  <a:lnTo>
                    <a:pt x="3468" y="3768"/>
                  </a:lnTo>
                  <a:lnTo>
                    <a:pt x="3472" y="3780"/>
                  </a:lnTo>
                  <a:lnTo>
                    <a:pt x="3475" y="3786"/>
                  </a:lnTo>
                  <a:lnTo>
                    <a:pt x="3476" y="3793"/>
                  </a:lnTo>
                  <a:lnTo>
                    <a:pt x="3476" y="3800"/>
                  </a:lnTo>
                  <a:lnTo>
                    <a:pt x="3476" y="3808"/>
                  </a:lnTo>
                  <a:lnTo>
                    <a:pt x="3475" y="3824"/>
                  </a:lnTo>
                  <a:lnTo>
                    <a:pt x="3476" y="3838"/>
                  </a:lnTo>
                  <a:lnTo>
                    <a:pt x="3477" y="3845"/>
                  </a:lnTo>
                  <a:lnTo>
                    <a:pt x="3478" y="3851"/>
                  </a:lnTo>
                  <a:lnTo>
                    <a:pt x="3482" y="3856"/>
                  </a:lnTo>
                  <a:lnTo>
                    <a:pt x="3487" y="3861"/>
                  </a:lnTo>
                  <a:lnTo>
                    <a:pt x="3501" y="3866"/>
                  </a:lnTo>
                  <a:lnTo>
                    <a:pt x="3509" y="3871"/>
                  </a:lnTo>
                  <a:lnTo>
                    <a:pt x="3512" y="3875"/>
                  </a:lnTo>
                  <a:lnTo>
                    <a:pt x="3512" y="3878"/>
                  </a:lnTo>
                  <a:lnTo>
                    <a:pt x="3512" y="3881"/>
                  </a:lnTo>
                  <a:lnTo>
                    <a:pt x="3509" y="3883"/>
                  </a:lnTo>
                  <a:lnTo>
                    <a:pt x="3505" y="3889"/>
                  </a:lnTo>
                  <a:lnTo>
                    <a:pt x="3497" y="3894"/>
                  </a:lnTo>
                  <a:lnTo>
                    <a:pt x="3490" y="3901"/>
                  </a:lnTo>
                  <a:lnTo>
                    <a:pt x="3484" y="3907"/>
                  </a:lnTo>
                  <a:lnTo>
                    <a:pt x="3480" y="3912"/>
                  </a:lnTo>
                  <a:lnTo>
                    <a:pt x="3476" y="3915"/>
                  </a:lnTo>
                  <a:lnTo>
                    <a:pt x="3474" y="3915"/>
                  </a:lnTo>
                  <a:lnTo>
                    <a:pt x="3471" y="3915"/>
                  </a:lnTo>
                  <a:lnTo>
                    <a:pt x="3468" y="3914"/>
                  </a:lnTo>
                  <a:lnTo>
                    <a:pt x="3464" y="3910"/>
                  </a:lnTo>
                  <a:lnTo>
                    <a:pt x="3450" y="3899"/>
                  </a:lnTo>
                  <a:lnTo>
                    <a:pt x="3436" y="3887"/>
                  </a:lnTo>
                  <a:lnTo>
                    <a:pt x="3431" y="3883"/>
                  </a:lnTo>
                  <a:lnTo>
                    <a:pt x="3426" y="3881"/>
                  </a:lnTo>
                  <a:lnTo>
                    <a:pt x="3424" y="3881"/>
                  </a:lnTo>
                  <a:lnTo>
                    <a:pt x="3423" y="3881"/>
                  </a:lnTo>
                  <a:lnTo>
                    <a:pt x="3420" y="3882"/>
                  </a:lnTo>
                  <a:lnTo>
                    <a:pt x="3419" y="3884"/>
                  </a:lnTo>
                  <a:lnTo>
                    <a:pt x="3412" y="3896"/>
                  </a:lnTo>
                  <a:lnTo>
                    <a:pt x="3407" y="3908"/>
                  </a:lnTo>
                  <a:lnTo>
                    <a:pt x="3405" y="3912"/>
                  </a:lnTo>
                  <a:lnTo>
                    <a:pt x="3402" y="3915"/>
                  </a:lnTo>
                  <a:lnTo>
                    <a:pt x="3399" y="3918"/>
                  </a:lnTo>
                  <a:lnTo>
                    <a:pt x="3395" y="3919"/>
                  </a:lnTo>
                  <a:lnTo>
                    <a:pt x="3392" y="3919"/>
                  </a:lnTo>
                  <a:lnTo>
                    <a:pt x="3387" y="3919"/>
                  </a:lnTo>
                  <a:lnTo>
                    <a:pt x="3382" y="3916"/>
                  </a:lnTo>
                  <a:lnTo>
                    <a:pt x="3379" y="3914"/>
                  </a:lnTo>
                  <a:lnTo>
                    <a:pt x="3369" y="3906"/>
                  </a:lnTo>
                  <a:lnTo>
                    <a:pt x="3360" y="3899"/>
                  </a:lnTo>
                  <a:lnTo>
                    <a:pt x="3349" y="3891"/>
                  </a:lnTo>
                  <a:lnTo>
                    <a:pt x="3338" y="3887"/>
                  </a:lnTo>
                  <a:lnTo>
                    <a:pt x="3327" y="3883"/>
                  </a:lnTo>
                  <a:lnTo>
                    <a:pt x="3318" y="3878"/>
                  </a:lnTo>
                  <a:lnTo>
                    <a:pt x="3310" y="3874"/>
                  </a:lnTo>
                  <a:lnTo>
                    <a:pt x="3302" y="3866"/>
                  </a:lnTo>
                  <a:lnTo>
                    <a:pt x="3297" y="3862"/>
                  </a:lnTo>
                  <a:lnTo>
                    <a:pt x="3289" y="3859"/>
                  </a:lnTo>
                  <a:lnTo>
                    <a:pt x="3282" y="3858"/>
                  </a:lnTo>
                  <a:lnTo>
                    <a:pt x="3275" y="3858"/>
                  </a:lnTo>
                  <a:lnTo>
                    <a:pt x="3268" y="3858"/>
                  </a:lnTo>
                  <a:lnTo>
                    <a:pt x="3260" y="3857"/>
                  </a:lnTo>
                  <a:lnTo>
                    <a:pt x="3256" y="3855"/>
                  </a:lnTo>
                  <a:lnTo>
                    <a:pt x="3251" y="3853"/>
                  </a:lnTo>
                  <a:lnTo>
                    <a:pt x="3248" y="3850"/>
                  </a:lnTo>
                  <a:lnTo>
                    <a:pt x="3245" y="3846"/>
                  </a:lnTo>
                  <a:lnTo>
                    <a:pt x="3238" y="3833"/>
                  </a:lnTo>
                  <a:lnTo>
                    <a:pt x="3231" y="3821"/>
                  </a:lnTo>
                  <a:lnTo>
                    <a:pt x="3226" y="3819"/>
                  </a:lnTo>
                  <a:lnTo>
                    <a:pt x="3222" y="3819"/>
                  </a:lnTo>
                  <a:lnTo>
                    <a:pt x="3218" y="3819"/>
                  </a:lnTo>
                  <a:lnTo>
                    <a:pt x="3213" y="3821"/>
                  </a:lnTo>
                  <a:lnTo>
                    <a:pt x="3211" y="3823"/>
                  </a:lnTo>
                  <a:lnTo>
                    <a:pt x="3209" y="3820"/>
                  </a:lnTo>
                  <a:lnTo>
                    <a:pt x="3207" y="3817"/>
                  </a:lnTo>
                  <a:lnTo>
                    <a:pt x="3206" y="3812"/>
                  </a:lnTo>
                  <a:lnTo>
                    <a:pt x="3205" y="3800"/>
                  </a:lnTo>
                  <a:lnTo>
                    <a:pt x="3204" y="3788"/>
                  </a:lnTo>
                  <a:lnTo>
                    <a:pt x="3203" y="3779"/>
                  </a:lnTo>
                  <a:lnTo>
                    <a:pt x="3200" y="3769"/>
                  </a:lnTo>
                  <a:lnTo>
                    <a:pt x="3199" y="3761"/>
                  </a:lnTo>
                  <a:lnTo>
                    <a:pt x="3196" y="3752"/>
                  </a:lnTo>
                  <a:lnTo>
                    <a:pt x="3192" y="3743"/>
                  </a:lnTo>
                  <a:lnTo>
                    <a:pt x="3186" y="3733"/>
                  </a:lnTo>
                  <a:lnTo>
                    <a:pt x="3182" y="3723"/>
                  </a:lnTo>
                  <a:lnTo>
                    <a:pt x="3180" y="3713"/>
                  </a:lnTo>
                  <a:lnTo>
                    <a:pt x="3179" y="3704"/>
                  </a:lnTo>
                  <a:lnTo>
                    <a:pt x="3178" y="3697"/>
                  </a:lnTo>
                  <a:lnTo>
                    <a:pt x="3176" y="3694"/>
                  </a:lnTo>
                  <a:lnTo>
                    <a:pt x="3176" y="3692"/>
                  </a:lnTo>
                  <a:lnTo>
                    <a:pt x="3175" y="3692"/>
                  </a:lnTo>
                  <a:lnTo>
                    <a:pt x="3173" y="3693"/>
                  </a:lnTo>
                  <a:lnTo>
                    <a:pt x="3169" y="3698"/>
                  </a:lnTo>
                  <a:lnTo>
                    <a:pt x="3165" y="3707"/>
                  </a:lnTo>
                  <a:lnTo>
                    <a:pt x="3157" y="3718"/>
                  </a:lnTo>
                  <a:lnTo>
                    <a:pt x="3152" y="3730"/>
                  </a:lnTo>
                  <a:lnTo>
                    <a:pt x="3146" y="3743"/>
                  </a:lnTo>
                  <a:lnTo>
                    <a:pt x="3136" y="3758"/>
                  </a:lnTo>
                  <a:lnTo>
                    <a:pt x="3129" y="3774"/>
                  </a:lnTo>
                  <a:lnTo>
                    <a:pt x="3123" y="3787"/>
                  </a:lnTo>
                  <a:lnTo>
                    <a:pt x="3122" y="3788"/>
                  </a:lnTo>
                  <a:lnTo>
                    <a:pt x="3121" y="3790"/>
                  </a:lnTo>
                  <a:lnTo>
                    <a:pt x="3119" y="3792"/>
                  </a:lnTo>
                  <a:lnTo>
                    <a:pt x="3117" y="3792"/>
                  </a:lnTo>
                  <a:lnTo>
                    <a:pt x="3112" y="3792"/>
                  </a:lnTo>
                  <a:lnTo>
                    <a:pt x="3108" y="3789"/>
                  </a:lnTo>
                  <a:lnTo>
                    <a:pt x="3103" y="3787"/>
                  </a:lnTo>
                  <a:lnTo>
                    <a:pt x="3098" y="3782"/>
                  </a:lnTo>
                  <a:lnTo>
                    <a:pt x="3094" y="3777"/>
                  </a:lnTo>
                  <a:lnTo>
                    <a:pt x="3092" y="3773"/>
                  </a:lnTo>
                  <a:lnTo>
                    <a:pt x="3089" y="3762"/>
                  </a:lnTo>
                  <a:lnTo>
                    <a:pt x="3086" y="3752"/>
                  </a:lnTo>
                  <a:lnTo>
                    <a:pt x="3084" y="3743"/>
                  </a:lnTo>
                  <a:lnTo>
                    <a:pt x="3079" y="3733"/>
                  </a:lnTo>
                  <a:lnTo>
                    <a:pt x="3075" y="3731"/>
                  </a:lnTo>
                  <a:lnTo>
                    <a:pt x="3070" y="3729"/>
                  </a:lnTo>
                  <a:lnTo>
                    <a:pt x="3065" y="3727"/>
                  </a:lnTo>
                  <a:lnTo>
                    <a:pt x="3058" y="3729"/>
                  </a:lnTo>
                  <a:lnTo>
                    <a:pt x="3050" y="3730"/>
                  </a:lnTo>
                  <a:lnTo>
                    <a:pt x="3045" y="3733"/>
                  </a:lnTo>
                  <a:lnTo>
                    <a:pt x="3037" y="3738"/>
                  </a:lnTo>
                  <a:lnTo>
                    <a:pt x="3031" y="3743"/>
                  </a:lnTo>
                  <a:lnTo>
                    <a:pt x="3027" y="3749"/>
                  </a:lnTo>
                  <a:lnTo>
                    <a:pt x="3024" y="3755"/>
                  </a:lnTo>
                  <a:lnTo>
                    <a:pt x="3022" y="3761"/>
                  </a:lnTo>
                  <a:lnTo>
                    <a:pt x="3022" y="3767"/>
                  </a:lnTo>
                  <a:lnTo>
                    <a:pt x="3022" y="3777"/>
                  </a:lnTo>
                  <a:lnTo>
                    <a:pt x="3022" y="3788"/>
                  </a:lnTo>
                  <a:lnTo>
                    <a:pt x="3020" y="3793"/>
                  </a:lnTo>
                  <a:lnTo>
                    <a:pt x="3017" y="3796"/>
                  </a:lnTo>
                  <a:lnTo>
                    <a:pt x="3015" y="3800"/>
                  </a:lnTo>
                  <a:lnTo>
                    <a:pt x="3011" y="3802"/>
                  </a:lnTo>
                  <a:lnTo>
                    <a:pt x="3002" y="3805"/>
                  </a:lnTo>
                  <a:lnTo>
                    <a:pt x="2991" y="3807"/>
                  </a:lnTo>
                  <a:lnTo>
                    <a:pt x="2979" y="3808"/>
                  </a:lnTo>
                  <a:lnTo>
                    <a:pt x="2966" y="3811"/>
                  </a:lnTo>
                  <a:lnTo>
                    <a:pt x="2960" y="3812"/>
                  </a:lnTo>
                  <a:lnTo>
                    <a:pt x="2954" y="3814"/>
                  </a:lnTo>
                  <a:lnTo>
                    <a:pt x="2948" y="3818"/>
                  </a:lnTo>
                  <a:lnTo>
                    <a:pt x="2942" y="3821"/>
                  </a:lnTo>
                  <a:lnTo>
                    <a:pt x="2932" y="3832"/>
                  </a:lnTo>
                  <a:lnTo>
                    <a:pt x="2921" y="3843"/>
                  </a:lnTo>
                  <a:lnTo>
                    <a:pt x="2914" y="3849"/>
                  </a:lnTo>
                  <a:lnTo>
                    <a:pt x="2908" y="3853"/>
                  </a:lnTo>
                  <a:lnTo>
                    <a:pt x="2901" y="3857"/>
                  </a:lnTo>
                  <a:lnTo>
                    <a:pt x="2894" y="3859"/>
                  </a:lnTo>
                  <a:lnTo>
                    <a:pt x="2888" y="3861"/>
                  </a:lnTo>
                  <a:lnTo>
                    <a:pt x="2880" y="3864"/>
                  </a:lnTo>
                  <a:lnTo>
                    <a:pt x="2876" y="3868"/>
                  </a:lnTo>
                  <a:lnTo>
                    <a:pt x="2871" y="3872"/>
                  </a:lnTo>
                  <a:lnTo>
                    <a:pt x="2869" y="3877"/>
                  </a:lnTo>
                  <a:lnTo>
                    <a:pt x="2866" y="3882"/>
                  </a:lnTo>
                  <a:lnTo>
                    <a:pt x="2865" y="3888"/>
                  </a:lnTo>
                  <a:lnTo>
                    <a:pt x="2865" y="3894"/>
                  </a:lnTo>
                  <a:lnTo>
                    <a:pt x="2867" y="3905"/>
                  </a:lnTo>
                  <a:lnTo>
                    <a:pt x="2871" y="3918"/>
                  </a:lnTo>
                  <a:lnTo>
                    <a:pt x="2877" y="3929"/>
                  </a:lnTo>
                  <a:lnTo>
                    <a:pt x="2883" y="3944"/>
                  </a:lnTo>
                  <a:lnTo>
                    <a:pt x="2885" y="3951"/>
                  </a:lnTo>
                  <a:lnTo>
                    <a:pt x="2886" y="3956"/>
                  </a:lnTo>
                  <a:lnTo>
                    <a:pt x="2885" y="3959"/>
                  </a:lnTo>
                  <a:lnTo>
                    <a:pt x="2883" y="3962"/>
                  </a:lnTo>
                  <a:lnTo>
                    <a:pt x="2878" y="3964"/>
                  </a:lnTo>
                  <a:lnTo>
                    <a:pt x="2873" y="3964"/>
                  </a:lnTo>
                  <a:lnTo>
                    <a:pt x="2867" y="3963"/>
                  </a:lnTo>
                  <a:lnTo>
                    <a:pt x="2860" y="3962"/>
                  </a:lnTo>
                  <a:lnTo>
                    <a:pt x="2857" y="3960"/>
                  </a:lnTo>
                  <a:lnTo>
                    <a:pt x="2854" y="3962"/>
                  </a:lnTo>
                  <a:lnTo>
                    <a:pt x="2851" y="3962"/>
                  </a:lnTo>
                  <a:lnTo>
                    <a:pt x="2850" y="3963"/>
                  </a:lnTo>
                  <a:lnTo>
                    <a:pt x="2845" y="3968"/>
                  </a:lnTo>
                  <a:lnTo>
                    <a:pt x="2841" y="3973"/>
                  </a:lnTo>
                  <a:lnTo>
                    <a:pt x="2838" y="3979"/>
                  </a:lnTo>
                  <a:lnTo>
                    <a:pt x="2834" y="3985"/>
                  </a:lnTo>
                  <a:lnTo>
                    <a:pt x="2832" y="3988"/>
                  </a:lnTo>
                  <a:lnTo>
                    <a:pt x="2828" y="3989"/>
                  </a:lnTo>
                  <a:lnTo>
                    <a:pt x="2826" y="3991"/>
                  </a:lnTo>
                  <a:lnTo>
                    <a:pt x="2822" y="3991"/>
                  </a:lnTo>
                  <a:lnTo>
                    <a:pt x="2816" y="3992"/>
                  </a:lnTo>
                  <a:lnTo>
                    <a:pt x="2812" y="3991"/>
                  </a:lnTo>
                  <a:lnTo>
                    <a:pt x="2806" y="3987"/>
                  </a:lnTo>
                  <a:lnTo>
                    <a:pt x="2796" y="3978"/>
                  </a:lnTo>
                  <a:lnTo>
                    <a:pt x="2793" y="3976"/>
                  </a:lnTo>
                  <a:lnTo>
                    <a:pt x="2789" y="3975"/>
                  </a:lnTo>
                  <a:lnTo>
                    <a:pt x="2784" y="3976"/>
                  </a:lnTo>
                  <a:lnTo>
                    <a:pt x="2781" y="3976"/>
                  </a:lnTo>
                  <a:lnTo>
                    <a:pt x="2774" y="3978"/>
                  </a:lnTo>
                  <a:lnTo>
                    <a:pt x="2768" y="3979"/>
                  </a:lnTo>
                  <a:lnTo>
                    <a:pt x="2762" y="3976"/>
                  </a:lnTo>
                  <a:lnTo>
                    <a:pt x="2757" y="3971"/>
                  </a:lnTo>
                  <a:lnTo>
                    <a:pt x="2752" y="3964"/>
                  </a:lnTo>
                  <a:lnTo>
                    <a:pt x="2746" y="3951"/>
                  </a:lnTo>
                  <a:lnTo>
                    <a:pt x="2740" y="3934"/>
                  </a:lnTo>
                  <a:lnTo>
                    <a:pt x="2733" y="3918"/>
                  </a:lnTo>
                  <a:lnTo>
                    <a:pt x="2727" y="3902"/>
                  </a:lnTo>
                  <a:lnTo>
                    <a:pt x="2721" y="3888"/>
                  </a:lnTo>
                  <a:lnTo>
                    <a:pt x="2719" y="3883"/>
                  </a:lnTo>
                  <a:lnTo>
                    <a:pt x="2715" y="3878"/>
                  </a:lnTo>
                  <a:lnTo>
                    <a:pt x="2712" y="3874"/>
                  </a:lnTo>
                  <a:lnTo>
                    <a:pt x="2707" y="3870"/>
                  </a:lnTo>
                  <a:lnTo>
                    <a:pt x="2702" y="3868"/>
                  </a:lnTo>
                  <a:lnTo>
                    <a:pt x="2697" y="3865"/>
                  </a:lnTo>
                  <a:lnTo>
                    <a:pt x="2693" y="3864"/>
                  </a:lnTo>
                  <a:lnTo>
                    <a:pt x="2687" y="3863"/>
                  </a:lnTo>
                  <a:lnTo>
                    <a:pt x="2676" y="3859"/>
                  </a:lnTo>
                  <a:lnTo>
                    <a:pt x="2667" y="3856"/>
                  </a:lnTo>
                  <a:lnTo>
                    <a:pt x="2659" y="3850"/>
                  </a:lnTo>
                  <a:lnTo>
                    <a:pt x="2651" y="3842"/>
                  </a:lnTo>
                  <a:lnTo>
                    <a:pt x="2645" y="3830"/>
                  </a:lnTo>
                  <a:lnTo>
                    <a:pt x="2640" y="3815"/>
                  </a:lnTo>
                  <a:lnTo>
                    <a:pt x="2636" y="3801"/>
                  </a:lnTo>
                  <a:lnTo>
                    <a:pt x="2631" y="3790"/>
                  </a:lnTo>
                  <a:lnTo>
                    <a:pt x="2618" y="3774"/>
                  </a:lnTo>
                  <a:lnTo>
                    <a:pt x="2601" y="3756"/>
                  </a:lnTo>
                  <a:lnTo>
                    <a:pt x="2598" y="3750"/>
                  </a:lnTo>
                  <a:lnTo>
                    <a:pt x="2594" y="3742"/>
                  </a:lnTo>
                  <a:lnTo>
                    <a:pt x="2593" y="3732"/>
                  </a:lnTo>
                  <a:lnTo>
                    <a:pt x="2590" y="3721"/>
                  </a:lnTo>
                  <a:lnTo>
                    <a:pt x="2588" y="3700"/>
                  </a:lnTo>
                  <a:lnTo>
                    <a:pt x="2587" y="3682"/>
                  </a:lnTo>
                  <a:lnTo>
                    <a:pt x="2584" y="3669"/>
                  </a:lnTo>
                  <a:lnTo>
                    <a:pt x="2580" y="3657"/>
                  </a:lnTo>
                  <a:lnTo>
                    <a:pt x="2575" y="3648"/>
                  </a:lnTo>
                  <a:lnTo>
                    <a:pt x="2569" y="3639"/>
                  </a:lnTo>
                  <a:lnTo>
                    <a:pt x="2562" y="3632"/>
                  </a:lnTo>
                  <a:lnTo>
                    <a:pt x="2554" y="3625"/>
                  </a:lnTo>
                  <a:lnTo>
                    <a:pt x="2551" y="3623"/>
                  </a:lnTo>
                  <a:lnTo>
                    <a:pt x="2548" y="3620"/>
                  </a:lnTo>
                  <a:lnTo>
                    <a:pt x="2545" y="3619"/>
                  </a:lnTo>
                  <a:lnTo>
                    <a:pt x="2542" y="3619"/>
                  </a:lnTo>
                  <a:lnTo>
                    <a:pt x="2536" y="3623"/>
                  </a:lnTo>
                  <a:lnTo>
                    <a:pt x="2529" y="3630"/>
                  </a:lnTo>
                  <a:lnTo>
                    <a:pt x="2520" y="3638"/>
                  </a:lnTo>
                  <a:lnTo>
                    <a:pt x="2514" y="3645"/>
                  </a:lnTo>
                  <a:lnTo>
                    <a:pt x="2510" y="3654"/>
                  </a:lnTo>
                  <a:lnTo>
                    <a:pt x="2505" y="3666"/>
                  </a:lnTo>
                  <a:lnTo>
                    <a:pt x="2500" y="3677"/>
                  </a:lnTo>
                  <a:lnTo>
                    <a:pt x="2497" y="3687"/>
                  </a:lnTo>
                  <a:lnTo>
                    <a:pt x="2494" y="3691"/>
                  </a:lnTo>
                  <a:lnTo>
                    <a:pt x="2491" y="3693"/>
                  </a:lnTo>
                  <a:lnTo>
                    <a:pt x="2486" y="3694"/>
                  </a:lnTo>
                  <a:lnTo>
                    <a:pt x="2482" y="3694"/>
                  </a:lnTo>
                  <a:lnTo>
                    <a:pt x="2473" y="3693"/>
                  </a:lnTo>
                  <a:lnTo>
                    <a:pt x="2464" y="3691"/>
                  </a:lnTo>
                  <a:lnTo>
                    <a:pt x="2461" y="3691"/>
                  </a:lnTo>
                  <a:lnTo>
                    <a:pt x="2460" y="3692"/>
                  </a:lnTo>
                  <a:lnTo>
                    <a:pt x="2458" y="3693"/>
                  </a:lnTo>
                  <a:lnTo>
                    <a:pt x="2457" y="3695"/>
                  </a:lnTo>
                  <a:lnTo>
                    <a:pt x="2460" y="3700"/>
                  </a:lnTo>
                  <a:lnTo>
                    <a:pt x="2463" y="3705"/>
                  </a:lnTo>
                  <a:lnTo>
                    <a:pt x="2468" y="3710"/>
                  </a:lnTo>
                  <a:lnTo>
                    <a:pt x="2472" y="3716"/>
                  </a:lnTo>
                  <a:lnTo>
                    <a:pt x="2474" y="3723"/>
                  </a:lnTo>
                  <a:lnTo>
                    <a:pt x="2474" y="3730"/>
                  </a:lnTo>
                  <a:lnTo>
                    <a:pt x="2474" y="3740"/>
                  </a:lnTo>
                  <a:lnTo>
                    <a:pt x="2474" y="3756"/>
                  </a:lnTo>
                  <a:lnTo>
                    <a:pt x="2476" y="3773"/>
                  </a:lnTo>
                  <a:lnTo>
                    <a:pt x="2480" y="3784"/>
                  </a:lnTo>
                  <a:lnTo>
                    <a:pt x="2483" y="3792"/>
                  </a:lnTo>
                  <a:lnTo>
                    <a:pt x="2486" y="3796"/>
                  </a:lnTo>
                  <a:lnTo>
                    <a:pt x="2486" y="3800"/>
                  </a:lnTo>
                  <a:lnTo>
                    <a:pt x="2485" y="3802"/>
                  </a:lnTo>
                  <a:lnTo>
                    <a:pt x="2483" y="3805"/>
                  </a:lnTo>
                  <a:lnTo>
                    <a:pt x="2480" y="3808"/>
                  </a:lnTo>
                  <a:lnTo>
                    <a:pt x="2470" y="3814"/>
                  </a:lnTo>
                  <a:lnTo>
                    <a:pt x="2457" y="3823"/>
                  </a:lnTo>
                  <a:lnTo>
                    <a:pt x="2450" y="3826"/>
                  </a:lnTo>
                  <a:lnTo>
                    <a:pt x="2443" y="3830"/>
                  </a:lnTo>
                  <a:lnTo>
                    <a:pt x="2435" y="3832"/>
                  </a:lnTo>
                  <a:lnTo>
                    <a:pt x="2426" y="3833"/>
                  </a:lnTo>
                  <a:lnTo>
                    <a:pt x="2419" y="3833"/>
                  </a:lnTo>
                  <a:lnTo>
                    <a:pt x="2412" y="3832"/>
                  </a:lnTo>
                  <a:lnTo>
                    <a:pt x="2407" y="3830"/>
                  </a:lnTo>
                  <a:lnTo>
                    <a:pt x="2403" y="3826"/>
                  </a:lnTo>
                  <a:lnTo>
                    <a:pt x="2395" y="3818"/>
                  </a:lnTo>
                  <a:lnTo>
                    <a:pt x="2392" y="3811"/>
                  </a:lnTo>
                  <a:lnTo>
                    <a:pt x="2390" y="3805"/>
                  </a:lnTo>
                  <a:lnTo>
                    <a:pt x="2387" y="3799"/>
                  </a:lnTo>
                  <a:lnTo>
                    <a:pt x="2385" y="3796"/>
                  </a:lnTo>
                  <a:lnTo>
                    <a:pt x="2384" y="3795"/>
                  </a:lnTo>
                  <a:lnTo>
                    <a:pt x="2381" y="3794"/>
                  </a:lnTo>
                  <a:lnTo>
                    <a:pt x="2378" y="3794"/>
                  </a:lnTo>
                  <a:lnTo>
                    <a:pt x="2372" y="3796"/>
                  </a:lnTo>
                  <a:lnTo>
                    <a:pt x="2366" y="3798"/>
                  </a:lnTo>
                  <a:lnTo>
                    <a:pt x="2360" y="3799"/>
                  </a:lnTo>
                  <a:lnTo>
                    <a:pt x="2355" y="3798"/>
                  </a:lnTo>
                  <a:lnTo>
                    <a:pt x="2351" y="3795"/>
                  </a:lnTo>
                  <a:lnTo>
                    <a:pt x="2350" y="3793"/>
                  </a:lnTo>
                  <a:lnTo>
                    <a:pt x="2348" y="3790"/>
                  </a:lnTo>
                  <a:lnTo>
                    <a:pt x="2347" y="3787"/>
                  </a:lnTo>
                  <a:lnTo>
                    <a:pt x="2344" y="3780"/>
                  </a:lnTo>
                  <a:lnTo>
                    <a:pt x="2343" y="3773"/>
                  </a:lnTo>
                  <a:lnTo>
                    <a:pt x="2342" y="3767"/>
                  </a:lnTo>
                  <a:lnTo>
                    <a:pt x="2340" y="3761"/>
                  </a:lnTo>
                  <a:lnTo>
                    <a:pt x="2336" y="3754"/>
                  </a:lnTo>
                  <a:lnTo>
                    <a:pt x="2331" y="3748"/>
                  </a:lnTo>
                  <a:lnTo>
                    <a:pt x="2322" y="3737"/>
                  </a:lnTo>
                  <a:lnTo>
                    <a:pt x="2310" y="3724"/>
                  </a:lnTo>
                  <a:lnTo>
                    <a:pt x="2298" y="3710"/>
                  </a:lnTo>
                  <a:lnTo>
                    <a:pt x="2287" y="3699"/>
                  </a:lnTo>
                  <a:lnTo>
                    <a:pt x="2284" y="3694"/>
                  </a:lnTo>
                  <a:lnTo>
                    <a:pt x="2281" y="3689"/>
                  </a:lnTo>
                  <a:lnTo>
                    <a:pt x="2279" y="3685"/>
                  </a:lnTo>
                  <a:lnTo>
                    <a:pt x="2278" y="3680"/>
                  </a:lnTo>
                  <a:lnTo>
                    <a:pt x="2278" y="3675"/>
                  </a:lnTo>
                  <a:lnTo>
                    <a:pt x="2278" y="3672"/>
                  </a:lnTo>
                  <a:lnTo>
                    <a:pt x="2279" y="3667"/>
                  </a:lnTo>
                  <a:lnTo>
                    <a:pt x="2280" y="3663"/>
                  </a:lnTo>
                  <a:lnTo>
                    <a:pt x="2288" y="3655"/>
                  </a:lnTo>
                  <a:lnTo>
                    <a:pt x="2298" y="3647"/>
                  </a:lnTo>
                  <a:lnTo>
                    <a:pt x="2299" y="3645"/>
                  </a:lnTo>
                  <a:lnTo>
                    <a:pt x="2299" y="3644"/>
                  </a:lnTo>
                  <a:lnTo>
                    <a:pt x="2298" y="3643"/>
                  </a:lnTo>
                  <a:lnTo>
                    <a:pt x="2297" y="3642"/>
                  </a:lnTo>
                  <a:lnTo>
                    <a:pt x="2293" y="3639"/>
                  </a:lnTo>
                  <a:lnTo>
                    <a:pt x="2290" y="3638"/>
                  </a:lnTo>
                  <a:lnTo>
                    <a:pt x="2279" y="3632"/>
                  </a:lnTo>
                  <a:lnTo>
                    <a:pt x="2267" y="3625"/>
                  </a:lnTo>
                  <a:lnTo>
                    <a:pt x="2261" y="3623"/>
                  </a:lnTo>
                  <a:lnTo>
                    <a:pt x="2255" y="3623"/>
                  </a:lnTo>
                  <a:lnTo>
                    <a:pt x="2249" y="3623"/>
                  </a:lnTo>
                  <a:lnTo>
                    <a:pt x="2242" y="3622"/>
                  </a:lnTo>
                  <a:lnTo>
                    <a:pt x="2234" y="3620"/>
                  </a:lnTo>
                  <a:lnTo>
                    <a:pt x="2228" y="3620"/>
                  </a:lnTo>
                  <a:lnTo>
                    <a:pt x="2222" y="3623"/>
                  </a:lnTo>
                  <a:lnTo>
                    <a:pt x="2217" y="3626"/>
                  </a:lnTo>
                  <a:lnTo>
                    <a:pt x="2214" y="3628"/>
                  </a:lnTo>
                  <a:lnTo>
                    <a:pt x="2210" y="3629"/>
                  </a:lnTo>
                  <a:lnTo>
                    <a:pt x="2205" y="3628"/>
                  </a:lnTo>
                  <a:lnTo>
                    <a:pt x="2201" y="3626"/>
                  </a:lnTo>
                  <a:lnTo>
                    <a:pt x="2191" y="3623"/>
                  </a:lnTo>
                  <a:lnTo>
                    <a:pt x="2182" y="3620"/>
                  </a:lnTo>
                  <a:lnTo>
                    <a:pt x="2178" y="3622"/>
                  </a:lnTo>
                  <a:lnTo>
                    <a:pt x="2177" y="3624"/>
                  </a:lnTo>
                  <a:lnTo>
                    <a:pt x="2177" y="3628"/>
                  </a:lnTo>
                  <a:lnTo>
                    <a:pt x="2178" y="3632"/>
                  </a:lnTo>
                  <a:lnTo>
                    <a:pt x="2179" y="3636"/>
                  </a:lnTo>
                  <a:lnTo>
                    <a:pt x="2179" y="3639"/>
                  </a:lnTo>
                  <a:lnTo>
                    <a:pt x="2173" y="3650"/>
                  </a:lnTo>
                  <a:lnTo>
                    <a:pt x="2167" y="3660"/>
                  </a:lnTo>
                  <a:lnTo>
                    <a:pt x="2165" y="3661"/>
                  </a:lnTo>
                  <a:lnTo>
                    <a:pt x="2161" y="3661"/>
                  </a:lnTo>
                  <a:lnTo>
                    <a:pt x="2157" y="3658"/>
                  </a:lnTo>
                  <a:lnTo>
                    <a:pt x="2151" y="3655"/>
                  </a:lnTo>
                  <a:lnTo>
                    <a:pt x="2146" y="3650"/>
                  </a:lnTo>
                  <a:lnTo>
                    <a:pt x="2141" y="3645"/>
                  </a:lnTo>
                  <a:lnTo>
                    <a:pt x="2138" y="3639"/>
                  </a:lnTo>
                  <a:lnTo>
                    <a:pt x="2135" y="3634"/>
                  </a:lnTo>
                  <a:lnTo>
                    <a:pt x="2133" y="3622"/>
                  </a:lnTo>
                  <a:lnTo>
                    <a:pt x="2130" y="3609"/>
                  </a:lnTo>
                  <a:lnTo>
                    <a:pt x="2126" y="3597"/>
                  </a:lnTo>
                  <a:lnTo>
                    <a:pt x="2121" y="3585"/>
                  </a:lnTo>
                  <a:lnTo>
                    <a:pt x="2117" y="3579"/>
                  </a:lnTo>
                  <a:lnTo>
                    <a:pt x="2115" y="3571"/>
                  </a:lnTo>
                  <a:lnTo>
                    <a:pt x="2114" y="3561"/>
                  </a:lnTo>
                  <a:lnTo>
                    <a:pt x="2113" y="3552"/>
                  </a:lnTo>
                  <a:lnTo>
                    <a:pt x="2111" y="3542"/>
                  </a:lnTo>
                  <a:lnTo>
                    <a:pt x="2111" y="3534"/>
                  </a:lnTo>
                  <a:lnTo>
                    <a:pt x="2113" y="3527"/>
                  </a:lnTo>
                  <a:lnTo>
                    <a:pt x="2114" y="3523"/>
                  </a:lnTo>
                  <a:lnTo>
                    <a:pt x="2115" y="3519"/>
                  </a:lnTo>
                  <a:lnTo>
                    <a:pt x="2120" y="3518"/>
                  </a:lnTo>
                  <a:lnTo>
                    <a:pt x="2123" y="3516"/>
                  </a:lnTo>
                  <a:lnTo>
                    <a:pt x="2128" y="3515"/>
                  </a:lnTo>
                  <a:lnTo>
                    <a:pt x="2132" y="3515"/>
                  </a:lnTo>
                  <a:lnTo>
                    <a:pt x="2136" y="3513"/>
                  </a:lnTo>
                  <a:lnTo>
                    <a:pt x="2138" y="3513"/>
                  </a:lnTo>
                  <a:lnTo>
                    <a:pt x="2139" y="3512"/>
                  </a:lnTo>
                  <a:lnTo>
                    <a:pt x="2139" y="3511"/>
                  </a:lnTo>
                  <a:lnTo>
                    <a:pt x="2139" y="3509"/>
                  </a:lnTo>
                  <a:lnTo>
                    <a:pt x="2132" y="3499"/>
                  </a:lnTo>
                  <a:lnTo>
                    <a:pt x="2123" y="3491"/>
                  </a:lnTo>
                  <a:lnTo>
                    <a:pt x="2114" y="3481"/>
                  </a:lnTo>
                  <a:lnTo>
                    <a:pt x="2104" y="3472"/>
                  </a:lnTo>
                  <a:lnTo>
                    <a:pt x="2098" y="3465"/>
                  </a:lnTo>
                  <a:lnTo>
                    <a:pt x="2094" y="3459"/>
                  </a:lnTo>
                  <a:lnTo>
                    <a:pt x="2090" y="3453"/>
                  </a:lnTo>
                  <a:lnTo>
                    <a:pt x="2086" y="3447"/>
                  </a:lnTo>
                  <a:lnTo>
                    <a:pt x="2082" y="3436"/>
                  </a:lnTo>
                  <a:lnTo>
                    <a:pt x="2079" y="3427"/>
                  </a:lnTo>
                  <a:lnTo>
                    <a:pt x="2078" y="3424"/>
                  </a:lnTo>
                  <a:lnTo>
                    <a:pt x="2076" y="3422"/>
                  </a:lnTo>
                  <a:lnTo>
                    <a:pt x="2072" y="3421"/>
                  </a:lnTo>
                  <a:lnTo>
                    <a:pt x="2069" y="3420"/>
                  </a:lnTo>
                  <a:lnTo>
                    <a:pt x="2058" y="3420"/>
                  </a:lnTo>
                  <a:lnTo>
                    <a:pt x="2046" y="3422"/>
                  </a:lnTo>
                  <a:lnTo>
                    <a:pt x="2034" y="3424"/>
                  </a:lnTo>
                  <a:lnTo>
                    <a:pt x="2025" y="3426"/>
                  </a:lnTo>
                  <a:lnTo>
                    <a:pt x="2017" y="3424"/>
                  </a:lnTo>
                  <a:lnTo>
                    <a:pt x="2008" y="3421"/>
                  </a:lnTo>
                  <a:lnTo>
                    <a:pt x="1998" y="3414"/>
                  </a:lnTo>
                  <a:lnTo>
                    <a:pt x="1989" y="3406"/>
                  </a:lnTo>
                  <a:lnTo>
                    <a:pt x="1983" y="3403"/>
                  </a:lnTo>
                  <a:lnTo>
                    <a:pt x="1977" y="3401"/>
                  </a:lnTo>
                  <a:lnTo>
                    <a:pt x="1971" y="3398"/>
                  </a:lnTo>
                  <a:lnTo>
                    <a:pt x="1964" y="3397"/>
                  </a:lnTo>
                  <a:lnTo>
                    <a:pt x="1951" y="3396"/>
                  </a:lnTo>
                  <a:lnTo>
                    <a:pt x="1939" y="3397"/>
                  </a:lnTo>
                  <a:lnTo>
                    <a:pt x="1933" y="3399"/>
                  </a:lnTo>
                  <a:lnTo>
                    <a:pt x="1927" y="3402"/>
                  </a:lnTo>
                  <a:lnTo>
                    <a:pt x="1922" y="3405"/>
                  </a:lnTo>
                  <a:lnTo>
                    <a:pt x="1918" y="3409"/>
                  </a:lnTo>
                  <a:lnTo>
                    <a:pt x="1906" y="3420"/>
                  </a:lnTo>
                  <a:lnTo>
                    <a:pt x="1893" y="3431"/>
                  </a:lnTo>
                  <a:lnTo>
                    <a:pt x="1878" y="3443"/>
                  </a:lnTo>
                  <a:lnTo>
                    <a:pt x="1863" y="3453"/>
                  </a:lnTo>
                  <a:lnTo>
                    <a:pt x="1855" y="3458"/>
                  </a:lnTo>
                  <a:lnTo>
                    <a:pt x="1846" y="3460"/>
                  </a:lnTo>
                  <a:lnTo>
                    <a:pt x="1838" y="3462"/>
                  </a:lnTo>
                  <a:lnTo>
                    <a:pt x="1830" y="3464"/>
                  </a:lnTo>
                  <a:lnTo>
                    <a:pt x="1821" y="3464"/>
                  </a:lnTo>
                  <a:lnTo>
                    <a:pt x="1814" y="3462"/>
                  </a:lnTo>
                  <a:lnTo>
                    <a:pt x="1808" y="3461"/>
                  </a:lnTo>
                  <a:lnTo>
                    <a:pt x="1802" y="3460"/>
                  </a:lnTo>
                  <a:lnTo>
                    <a:pt x="1793" y="3456"/>
                  </a:lnTo>
                  <a:lnTo>
                    <a:pt x="1783" y="3454"/>
                  </a:lnTo>
                  <a:lnTo>
                    <a:pt x="1773" y="3453"/>
                  </a:lnTo>
                  <a:lnTo>
                    <a:pt x="1763" y="3453"/>
                  </a:lnTo>
                  <a:lnTo>
                    <a:pt x="1755" y="3452"/>
                  </a:lnTo>
                  <a:lnTo>
                    <a:pt x="1748" y="3448"/>
                  </a:lnTo>
                  <a:lnTo>
                    <a:pt x="1742" y="3443"/>
                  </a:lnTo>
                  <a:lnTo>
                    <a:pt x="1736" y="3436"/>
                  </a:lnTo>
                  <a:lnTo>
                    <a:pt x="1727" y="3428"/>
                  </a:lnTo>
                  <a:lnTo>
                    <a:pt x="1716" y="3420"/>
                  </a:lnTo>
                  <a:lnTo>
                    <a:pt x="1705" y="3411"/>
                  </a:lnTo>
                  <a:lnTo>
                    <a:pt x="1695" y="3404"/>
                  </a:lnTo>
                  <a:lnTo>
                    <a:pt x="1689" y="3398"/>
                  </a:lnTo>
                  <a:lnTo>
                    <a:pt x="1686" y="3393"/>
                  </a:lnTo>
                  <a:lnTo>
                    <a:pt x="1685" y="3387"/>
                  </a:lnTo>
                  <a:lnTo>
                    <a:pt x="1683" y="3382"/>
                  </a:lnTo>
                  <a:lnTo>
                    <a:pt x="1683" y="3374"/>
                  </a:lnTo>
                  <a:lnTo>
                    <a:pt x="1683" y="3368"/>
                  </a:lnTo>
                  <a:lnTo>
                    <a:pt x="1681" y="3361"/>
                  </a:lnTo>
                  <a:lnTo>
                    <a:pt x="1677" y="3354"/>
                  </a:lnTo>
                  <a:lnTo>
                    <a:pt x="1675" y="3348"/>
                  </a:lnTo>
                  <a:lnTo>
                    <a:pt x="1675" y="3341"/>
                  </a:lnTo>
                  <a:lnTo>
                    <a:pt x="1676" y="3334"/>
                  </a:lnTo>
                  <a:lnTo>
                    <a:pt x="1679" y="3328"/>
                  </a:lnTo>
                  <a:lnTo>
                    <a:pt x="1680" y="3322"/>
                  </a:lnTo>
                  <a:lnTo>
                    <a:pt x="1680" y="3321"/>
                  </a:lnTo>
                  <a:lnTo>
                    <a:pt x="1676" y="3321"/>
                  </a:lnTo>
                  <a:lnTo>
                    <a:pt x="1669" y="3322"/>
                  </a:lnTo>
                  <a:lnTo>
                    <a:pt x="1658" y="3324"/>
                  </a:lnTo>
                  <a:lnTo>
                    <a:pt x="1647" y="3327"/>
                  </a:lnTo>
                  <a:lnTo>
                    <a:pt x="1636" y="3329"/>
                  </a:lnTo>
                  <a:lnTo>
                    <a:pt x="1626" y="3333"/>
                  </a:lnTo>
                  <a:lnTo>
                    <a:pt x="1620" y="3336"/>
                  </a:lnTo>
                  <a:lnTo>
                    <a:pt x="1614" y="3340"/>
                  </a:lnTo>
                  <a:lnTo>
                    <a:pt x="1611" y="3344"/>
                  </a:lnTo>
                  <a:lnTo>
                    <a:pt x="1607" y="3348"/>
                  </a:lnTo>
                  <a:lnTo>
                    <a:pt x="1603" y="3358"/>
                  </a:lnTo>
                  <a:lnTo>
                    <a:pt x="1600" y="3366"/>
                  </a:lnTo>
                  <a:lnTo>
                    <a:pt x="1598" y="3370"/>
                  </a:lnTo>
                  <a:lnTo>
                    <a:pt x="1594" y="3372"/>
                  </a:lnTo>
                  <a:lnTo>
                    <a:pt x="1591" y="3374"/>
                  </a:lnTo>
                  <a:lnTo>
                    <a:pt x="1585" y="3377"/>
                  </a:lnTo>
                  <a:lnTo>
                    <a:pt x="1572" y="3379"/>
                  </a:lnTo>
                  <a:lnTo>
                    <a:pt x="1557" y="3380"/>
                  </a:lnTo>
                  <a:lnTo>
                    <a:pt x="1551" y="3380"/>
                  </a:lnTo>
                  <a:lnTo>
                    <a:pt x="1546" y="3383"/>
                  </a:lnTo>
                  <a:lnTo>
                    <a:pt x="1540" y="3385"/>
                  </a:lnTo>
                  <a:lnTo>
                    <a:pt x="1535" y="3387"/>
                  </a:lnTo>
                  <a:lnTo>
                    <a:pt x="1524" y="3392"/>
                  </a:lnTo>
                  <a:lnTo>
                    <a:pt x="1512" y="3396"/>
                  </a:lnTo>
                  <a:lnTo>
                    <a:pt x="1506" y="3397"/>
                  </a:lnTo>
                  <a:lnTo>
                    <a:pt x="1500" y="3396"/>
                  </a:lnTo>
                  <a:lnTo>
                    <a:pt x="1496" y="3395"/>
                  </a:lnTo>
                  <a:lnTo>
                    <a:pt x="1491" y="3391"/>
                  </a:lnTo>
                  <a:lnTo>
                    <a:pt x="1486" y="3387"/>
                  </a:lnTo>
                  <a:lnTo>
                    <a:pt x="1483" y="3383"/>
                  </a:lnTo>
                  <a:lnTo>
                    <a:pt x="1479" y="3378"/>
                  </a:lnTo>
                  <a:lnTo>
                    <a:pt x="1475" y="3372"/>
                  </a:lnTo>
                  <a:lnTo>
                    <a:pt x="1472" y="3366"/>
                  </a:lnTo>
                  <a:lnTo>
                    <a:pt x="1468" y="3361"/>
                  </a:lnTo>
                  <a:lnTo>
                    <a:pt x="1464" y="3358"/>
                  </a:lnTo>
                  <a:lnTo>
                    <a:pt x="1459" y="3354"/>
                  </a:lnTo>
                  <a:lnTo>
                    <a:pt x="1448" y="3349"/>
                  </a:lnTo>
                  <a:lnTo>
                    <a:pt x="1439" y="3346"/>
                  </a:lnTo>
                  <a:lnTo>
                    <a:pt x="1435" y="3346"/>
                  </a:lnTo>
                  <a:lnTo>
                    <a:pt x="1433" y="3347"/>
                  </a:lnTo>
                  <a:lnTo>
                    <a:pt x="1430" y="3349"/>
                  </a:lnTo>
                  <a:lnTo>
                    <a:pt x="1429" y="3353"/>
                  </a:lnTo>
                  <a:lnTo>
                    <a:pt x="1425" y="3364"/>
                  </a:lnTo>
                  <a:lnTo>
                    <a:pt x="1424" y="3374"/>
                  </a:lnTo>
                  <a:lnTo>
                    <a:pt x="1423" y="3379"/>
                  </a:lnTo>
                  <a:lnTo>
                    <a:pt x="1421" y="3384"/>
                  </a:lnTo>
                  <a:lnTo>
                    <a:pt x="1417" y="3386"/>
                  </a:lnTo>
                  <a:lnTo>
                    <a:pt x="1414" y="3389"/>
                  </a:lnTo>
                  <a:lnTo>
                    <a:pt x="1405" y="3390"/>
                  </a:lnTo>
                  <a:lnTo>
                    <a:pt x="1396" y="3391"/>
                  </a:lnTo>
                  <a:lnTo>
                    <a:pt x="1387" y="3391"/>
                  </a:lnTo>
                  <a:lnTo>
                    <a:pt x="1383" y="3393"/>
                  </a:lnTo>
                  <a:lnTo>
                    <a:pt x="1379" y="3396"/>
                  </a:lnTo>
                  <a:lnTo>
                    <a:pt x="1376" y="3398"/>
                  </a:lnTo>
                  <a:lnTo>
                    <a:pt x="1364" y="3403"/>
                  </a:lnTo>
                  <a:lnTo>
                    <a:pt x="1345" y="3409"/>
                  </a:lnTo>
                  <a:lnTo>
                    <a:pt x="1332" y="3412"/>
                  </a:lnTo>
                  <a:lnTo>
                    <a:pt x="1318" y="3414"/>
                  </a:lnTo>
                  <a:lnTo>
                    <a:pt x="1313" y="3414"/>
                  </a:lnTo>
                  <a:lnTo>
                    <a:pt x="1307" y="3412"/>
                  </a:lnTo>
                  <a:lnTo>
                    <a:pt x="1302" y="3411"/>
                  </a:lnTo>
                  <a:lnTo>
                    <a:pt x="1297" y="3410"/>
                  </a:lnTo>
                  <a:lnTo>
                    <a:pt x="1282" y="3396"/>
                  </a:lnTo>
                  <a:lnTo>
                    <a:pt x="1265" y="3378"/>
                  </a:lnTo>
                  <a:lnTo>
                    <a:pt x="1254" y="3368"/>
                  </a:lnTo>
                  <a:lnTo>
                    <a:pt x="1241" y="3359"/>
                  </a:lnTo>
                  <a:lnTo>
                    <a:pt x="1228" y="3349"/>
                  </a:lnTo>
                  <a:lnTo>
                    <a:pt x="1217" y="3345"/>
                  </a:lnTo>
                  <a:lnTo>
                    <a:pt x="1210" y="3341"/>
                  </a:lnTo>
                  <a:lnTo>
                    <a:pt x="1203" y="3338"/>
                  </a:lnTo>
                  <a:lnTo>
                    <a:pt x="1197" y="3333"/>
                  </a:lnTo>
                  <a:lnTo>
                    <a:pt x="1192" y="3327"/>
                  </a:lnTo>
                  <a:lnTo>
                    <a:pt x="1188" y="3320"/>
                  </a:lnTo>
                  <a:lnTo>
                    <a:pt x="1181" y="3314"/>
                  </a:lnTo>
                  <a:lnTo>
                    <a:pt x="1173" y="3310"/>
                  </a:lnTo>
                  <a:lnTo>
                    <a:pt x="1168" y="3305"/>
                  </a:lnTo>
                  <a:lnTo>
                    <a:pt x="1165" y="3302"/>
                  </a:lnTo>
                  <a:lnTo>
                    <a:pt x="1164" y="3298"/>
                  </a:lnTo>
                  <a:lnTo>
                    <a:pt x="1163" y="3295"/>
                  </a:lnTo>
                  <a:lnTo>
                    <a:pt x="1162" y="3290"/>
                  </a:lnTo>
                  <a:lnTo>
                    <a:pt x="1162" y="3278"/>
                  </a:lnTo>
                  <a:lnTo>
                    <a:pt x="1162" y="3263"/>
                  </a:lnTo>
                  <a:lnTo>
                    <a:pt x="1162" y="3256"/>
                  </a:lnTo>
                  <a:lnTo>
                    <a:pt x="1160" y="3248"/>
                  </a:lnTo>
                  <a:lnTo>
                    <a:pt x="1158" y="3242"/>
                  </a:lnTo>
                  <a:lnTo>
                    <a:pt x="1156" y="3238"/>
                  </a:lnTo>
                  <a:lnTo>
                    <a:pt x="1150" y="3229"/>
                  </a:lnTo>
                  <a:lnTo>
                    <a:pt x="1143" y="3222"/>
                  </a:lnTo>
                  <a:lnTo>
                    <a:pt x="1139" y="3220"/>
                  </a:lnTo>
                  <a:lnTo>
                    <a:pt x="1137" y="3216"/>
                  </a:lnTo>
                  <a:lnTo>
                    <a:pt x="1134" y="3214"/>
                  </a:lnTo>
                  <a:lnTo>
                    <a:pt x="1134" y="3212"/>
                  </a:lnTo>
                  <a:lnTo>
                    <a:pt x="1134" y="3206"/>
                  </a:lnTo>
                  <a:lnTo>
                    <a:pt x="1137" y="3200"/>
                  </a:lnTo>
                  <a:lnTo>
                    <a:pt x="1139" y="3193"/>
                  </a:lnTo>
                  <a:lnTo>
                    <a:pt x="1140" y="3185"/>
                  </a:lnTo>
                  <a:lnTo>
                    <a:pt x="1143" y="3179"/>
                  </a:lnTo>
                  <a:lnTo>
                    <a:pt x="1143" y="3172"/>
                  </a:lnTo>
                  <a:lnTo>
                    <a:pt x="1138" y="3158"/>
                  </a:lnTo>
                  <a:lnTo>
                    <a:pt x="1128" y="3138"/>
                  </a:lnTo>
                  <a:lnTo>
                    <a:pt x="1125" y="3126"/>
                  </a:lnTo>
                  <a:lnTo>
                    <a:pt x="1124" y="3113"/>
                  </a:lnTo>
                  <a:lnTo>
                    <a:pt x="1122" y="3100"/>
                  </a:lnTo>
                  <a:lnTo>
                    <a:pt x="1122" y="3087"/>
                  </a:lnTo>
                  <a:lnTo>
                    <a:pt x="1121" y="3082"/>
                  </a:lnTo>
                  <a:lnTo>
                    <a:pt x="1120" y="3077"/>
                  </a:lnTo>
                  <a:lnTo>
                    <a:pt x="1116" y="3074"/>
                  </a:lnTo>
                  <a:lnTo>
                    <a:pt x="1113" y="3071"/>
                  </a:lnTo>
                  <a:lnTo>
                    <a:pt x="1104" y="3069"/>
                  </a:lnTo>
                  <a:lnTo>
                    <a:pt x="1096" y="3068"/>
                  </a:lnTo>
                  <a:lnTo>
                    <a:pt x="1093" y="3068"/>
                  </a:lnTo>
                  <a:lnTo>
                    <a:pt x="1088" y="3068"/>
                  </a:lnTo>
                  <a:lnTo>
                    <a:pt x="1084" y="3065"/>
                  </a:lnTo>
                  <a:lnTo>
                    <a:pt x="1082" y="3064"/>
                  </a:lnTo>
                  <a:lnTo>
                    <a:pt x="1078" y="3062"/>
                  </a:lnTo>
                  <a:lnTo>
                    <a:pt x="1077" y="3061"/>
                  </a:lnTo>
                  <a:lnTo>
                    <a:pt x="1075" y="3061"/>
                  </a:lnTo>
                  <a:lnTo>
                    <a:pt x="1074" y="3061"/>
                  </a:lnTo>
                  <a:lnTo>
                    <a:pt x="1070" y="3064"/>
                  </a:lnTo>
                  <a:lnTo>
                    <a:pt x="1064" y="3068"/>
                  </a:lnTo>
                  <a:lnTo>
                    <a:pt x="1052" y="3074"/>
                  </a:lnTo>
                  <a:lnTo>
                    <a:pt x="1040" y="3080"/>
                  </a:lnTo>
                  <a:lnTo>
                    <a:pt x="1024" y="3088"/>
                  </a:lnTo>
                  <a:lnTo>
                    <a:pt x="1009" y="3094"/>
                  </a:lnTo>
                  <a:lnTo>
                    <a:pt x="1003" y="3096"/>
                  </a:lnTo>
                  <a:lnTo>
                    <a:pt x="998" y="3097"/>
                  </a:lnTo>
                  <a:lnTo>
                    <a:pt x="993" y="3099"/>
                  </a:lnTo>
                  <a:lnTo>
                    <a:pt x="989" y="3099"/>
                  </a:lnTo>
                  <a:lnTo>
                    <a:pt x="981" y="3095"/>
                  </a:lnTo>
                  <a:lnTo>
                    <a:pt x="974" y="3093"/>
                  </a:lnTo>
                  <a:lnTo>
                    <a:pt x="970" y="3092"/>
                  </a:lnTo>
                  <a:lnTo>
                    <a:pt x="967" y="3092"/>
                  </a:lnTo>
                  <a:lnTo>
                    <a:pt x="962" y="3094"/>
                  </a:lnTo>
                  <a:lnTo>
                    <a:pt x="958" y="3096"/>
                  </a:lnTo>
                  <a:lnTo>
                    <a:pt x="951" y="3102"/>
                  </a:lnTo>
                  <a:lnTo>
                    <a:pt x="944" y="3107"/>
                  </a:lnTo>
                  <a:lnTo>
                    <a:pt x="940" y="3108"/>
                  </a:lnTo>
                  <a:lnTo>
                    <a:pt x="936" y="3109"/>
                  </a:lnTo>
                  <a:lnTo>
                    <a:pt x="930" y="3109"/>
                  </a:lnTo>
                  <a:lnTo>
                    <a:pt x="923" y="3108"/>
                  </a:lnTo>
                  <a:lnTo>
                    <a:pt x="899" y="3107"/>
                  </a:lnTo>
                  <a:lnTo>
                    <a:pt x="880" y="3103"/>
                  </a:lnTo>
                  <a:lnTo>
                    <a:pt x="872" y="3101"/>
                  </a:lnTo>
                  <a:lnTo>
                    <a:pt x="863" y="3097"/>
                  </a:lnTo>
                  <a:lnTo>
                    <a:pt x="855" y="3092"/>
                  </a:lnTo>
                  <a:lnTo>
                    <a:pt x="847" y="3082"/>
                  </a:lnTo>
                  <a:lnTo>
                    <a:pt x="836" y="3069"/>
                  </a:lnTo>
                  <a:lnTo>
                    <a:pt x="826" y="3057"/>
                  </a:lnTo>
                  <a:lnTo>
                    <a:pt x="822" y="3051"/>
                  </a:lnTo>
                  <a:lnTo>
                    <a:pt x="817" y="3045"/>
                  </a:lnTo>
                  <a:lnTo>
                    <a:pt x="814" y="3038"/>
                  </a:lnTo>
                  <a:lnTo>
                    <a:pt x="811" y="3030"/>
                  </a:lnTo>
                  <a:lnTo>
                    <a:pt x="807" y="3013"/>
                  </a:lnTo>
                  <a:lnTo>
                    <a:pt x="805" y="2999"/>
                  </a:lnTo>
                  <a:lnTo>
                    <a:pt x="805" y="2992"/>
                  </a:lnTo>
                  <a:lnTo>
                    <a:pt x="805" y="2986"/>
                  </a:lnTo>
                  <a:lnTo>
                    <a:pt x="806" y="2981"/>
                  </a:lnTo>
                  <a:lnTo>
                    <a:pt x="807" y="2977"/>
                  </a:lnTo>
                  <a:lnTo>
                    <a:pt x="810" y="2974"/>
                  </a:lnTo>
                  <a:lnTo>
                    <a:pt x="812" y="2971"/>
                  </a:lnTo>
                  <a:lnTo>
                    <a:pt x="816" y="2969"/>
                  </a:lnTo>
                  <a:lnTo>
                    <a:pt x="819" y="2968"/>
                  </a:lnTo>
                  <a:lnTo>
                    <a:pt x="828" y="2967"/>
                  </a:lnTo>
                  <a:lnTo>
                    <a:pt x="837" y="2967"/>
                  </a:lnTo>
                  <a:lnTo>
                    <a:pt x="847" y="2968"/>
                  </a:lnTo>
                  <a:lnTo>
                    <a:pt x="857" y="2968"/>
                  </a:lnTo>
                  <a:lnTo>
                    <a:pt x="862" y="2967"/>
                  </a:lnTo>
                  <a:lnTo>
                    <a:pt x="866" y="2967"/>
                  </a:lnTo>
                  <a:lnTo>
                    <a:pt x="869" y="2964"/>
                  </a:lnTo>
                  <a:lnTo>
                    <a:pt x="872" y="2963"/>
                  </a:lnTo>
                  <a:lnTo>
                    <a:pt x="876" y="2956"/>
                  </a:lnTo>
                  <a:lnTo>
                    <a:pt x="879" y="2947"/>
                  </a:lnTo>
                  <a:lnTo>
                    <a:pt x="880" y="2941"/>
                  </a:lnTo>
                  <a:lnTo>
                    <a:pt x="883" y="2936"/>
                  </a:lnTo>
                  <a:lnTo>
                    <a:pt x="887" y="2932"/>
                  </a:lnTo>
                  <a:lnTo>
                    <a:pt x="891" y="2929"/>
                  </a:lnTo>
                  <a:lnTo>
                    <a:pt x="896" y="2925"/>
                  </a:lnTo>
                  <a:lnTo>
                    <a:pt x="902" y="2923"/>
                  </a:lnTo>
                  <a:lnTo>
                    <a:pt x="908" y="2922"/>
                  </a:lnTo>
                  <a:lnTo>
                    <a:pt x="917" y="2922"/>
                  </a:lnTo>
                  <a:lnTo>
                    <a:pt x="932" y="2920"/>
                  </a:lnTo>
                  <a:lnTo>
                    <a:pt x="949" y="2919"/>
                  </a:lnTo>
                  <a:lnTo>
                    <a:pt x="956" y="2918"/>
                  </a:lnTo>
                  <a:lnTo>
                    <a:pt x="962" y="2916"/>
                  </a:lnTo>
                  <a:lnTo>
                    <a:pt x="963" y="2914"/>
                  </a:lnTo>
                  <a:lnTo>
                    <a:pt x="965" y="2912"/>
                  </a:lnTo>
                  <a:lnTo>
                    <a:pt x="965" y="2910"/>
                  </a:lnTo>
                  <a:lnTo>
                    <a:pt x="967" y="2908"/>
                  </a:lnTo>
                  <a:lnTo>
                    <a:pt x="965" y="2893"/>
                  </a:lnTo>
                  <a:lnTo>
                    <a:pt x="964" y="2879"/>
                  </a:lnTo>
                  <a:lnTo>
                    <a:pt x="964" y="2872"/>
                  </a:lnTo>
                  <a:lnTo>
                    <a:pt x="965" y="2867"/>
                  </a:lnTo>
                  <a:lnTo>
                    <a:pt x="969" y="2864"/>
                  </a:lnTo>
                  <a:lnTo>
                    <a:pt x="976" y="2862"/>
                  </a:lnTo>
                  <a:lnTo>
                    <a:pt x="978" y="2861"/>
                  </a:lnTo>
                  <a:lnTo>
                    <a:pt x="981" y="2860"/>
                  </a:lnTo>
                  <a:lnTo>
                    <a:pt x="982" y="2859"/>
                  </a:lnTo>
                  <a:lnTo>
                    <a:pt x="981" y="2857"/>
                  </a:lnTo>
                  <a:lnTo>
                    <a:pt x="977" y="2851"/>
                  </a:lnTo>
                  <a:lnTo>
                    <a:pt x="975" y="2845"/>
                  </a:lnTo>
                  <a:lnTo>
                    <a:pt x="975" y="2842"/>
                  </a:lnTo>
                  <a:lnTo>
                    <a:pt x="974" y="2838"/>
                  </a:lnTo>
                  <a:lnTo>
                    <a:pt x="973" y="2836"/>
                  </a:lnTo>
                  <a:lnTo>
                    <a:pt x="970" y="2834"/>
                  </a:lnTo>
                  <a:lnTo>
                    <a:pt x="968" y="2834"/>
                  </a:lnTo>
                  <a:lnTo>
                    <a:pt x="965" y="2834"/>
                  </a:lnTo>
                  <a:lnTo>
                    <a:pt x="963" y="2835"/>
                  </a:lnTo>
                  <a:lnTo>
                    <a:pt x="961" y="2837"/>
                  </a:lnTo>
                  <a:lnTo>
                    <a:pt x="957" y="2840"/>
                  </a:lnTo>
                  <a:lnTo>
                    <a:pt x="955" y="2842"/>
                  </a:lnTo>
                  <a:lnTo>
                    <a:pt x="951" y="2843"/>
                  </a:lnTo>
                  <a:lnTo>
                    <a:pt x="949" y="2844"/>
                  </a:lnTo>
                  <a:lnTo>
                    <a:pt x="946" y="2843"/>
                  </a:lnTo>
                  <a:lnTo>
                    <a:pt x="944" y="2841"/>
                  </a:lnTo>
                  <a:lnTo>
                    <a:pt x="942" y="2837"/>
                  </a:lnTo>
                  <a:lnTo>
                    <a:pt x="940" y="2834"/>
                  </a:lnTo>
                  <a:lnTo>
                    <a:pt x="940" y="2823"/>
                  </a:lnTo>
                  <a:lnTo>
                    <a:pt x="942" y="2815"/>
                  </a:lnTo>
                  <a:lnTo>
                    <a:pt x="942" y="2811"/>
                  </a:lnTo>
                  <a:lnTo>
                    <a:pt x="940" y="2809"/>
                  </a:lnTo>
                  <a:lnTo>
                    <a:pt x="938" y="2806"/>
                  </a:lnTo>
                  <a:lnTo>
                    <a:pt x="936" y="2804"/>
                  </a:lnTo>
                  <a:lnTo>
                    <a:pt x="927" y="2800"/>
                  </a:lnTo>
                  <a:lnTo>
                    <a:pt x="918" y="2794"/>
                  </a:lnTo>
                  <a:lnTo>
                    <a:pt x="900" y="2788"/>
                  </a:lnTo>
                  <a:lnTo>
                    <a:pt x="885" y="2782"/>
                  </a:lnTo>
                  <a:lnTo>
                    <a:pt x="881" y="2780"/>
                  </a:lnTo>
                  <a:lnTo>
                    <a:pt x="879" y="2779"/>
                  </a:lnTo>
                  <a:lnTo>
                    <a:pt x="877" y="2779"/>
                  </a:lnTo>
                  <a:lnTo>
                    <a:pt x="876" y="2780"/>
                  </a:lnTo>
                  <a:lnTo>
                    <a:pt x="876" y="2780"/>
                  </a:lnTo>
                  <a:lnTo>
                    <a:pt x="876" y="2782"/>
                  </a:lnTo>
                  <a:lnTo>
                    <a:pt x="880" y="2792"/>
                  </a:lnTo>
                  <a:lnTo>
                    <a:pt x="885" y="2804"/>
                  </a:lnTo>
                  <a:lnTo>
                    <a:pt x="888" y="2812"/>
                  </a:lnTo>
                  <a:lnTo>
                    <a:pt x="889" y="2821"/>
                  </a:lnTo>
                  <a:lnTo>
                    <a:pt x="889" y="2830"/>
                  </a:lnTo>
                  <a:lnTo>
                    <a:pt x="888" y="2840"/>
                  </a:lnTo>
                  <a:lnTo>
                    <a:pt x="887" y="2844"/>
                  </a:lnTo>
                  <a:lnTo>
                    <a:pt x="886" y="2847"/>
                  </a:lnTo>
                  <a:lnTo>
                    <a:pt x="883" y="2849"/>
                  </a:lnTo>
                  <a:lnTo>
                    <a:pt x="882" y="2849"/>
                  </a:lnTo>
                  <a:lnTo>
                    <a:pt x="876" y="2848"/>
                  </a:lnTo>
                  <a:lnTo>
                    <a:pt x="867" y="2849"/>
                  </a:lnTo>
                  <a:lnTo>
                    <a:pt x="862" y="2851"/>
                  </a:lnTo>
                  <a:lnTo>
                    <a:pt x="858" y="2855"/>
                  </a:lnTo>
                  <a:lnTo>
                    <a:pt x="855" y="2860"/>
                  </a:lnTo>
                  <a:lnTo>
                    <a:pt x="854" y="2866"/>
                  </a:lnTo>
                  <a:lnTo>
                    <a:pt x="851" y="2872"/>
                  </a:lnTo>
                  <a:lnTo>
                    <a:pt x="849" y="2879"/>
                  </a:lnTo>
                  <a:lnTo>
                    <a:pt x="844" y="2885"/>
                  </a:lnTo>
                  <a:lnTo>
                    <a:pt x="837" y="2889"/>
                  </a:lnTo>
                  <a:lnTo>
                    <a:pt x="828" y="2894"/>
                  </a:lnTo>
                  <a:lnTo>
                    <a:pt x="816" y="2899"/>
                  </a:lnTo>
                  <a:lnTo>
                    <a:pt x="803" y="2901"/>
                  </a:lnTo>
                  <a:lnTo>
                    <a:pt x="794" y="2903"/>
                  </a:lnTo>
                  <a:lnTo>
                    <a:pt x="787" y="2903"/>
                  </a:lnTo>
                  <a:lnTo>
                    <a:pt x="776" y="2903"/>
                  </a:lnTo>
                  <a:lnTo>
                    <a:pt x="773" y="2901"/>
                  </a:lnTo>
                  <a:lnTo>
                    <a:pt x="768" y="2900"/>
                  </a:lnTo>
                  <a:lnTo>
                    <a:pt x="765" y="2899"/>
                  </a:lnTo>
                  <a:lnTo>
                    <a:pt x="763" y="2898"/>
                  </a:lnTo>
                  <a:lnTo>
                    <a:pt x="761" y="2893"/>
                  </a:lnTo>
                  <a:lnTo>
                    <a:pt x="757" y="2887"/>
                  </a:lnTo>
                  <a:lnTo>
                    <a:pt x="755" y="2879"/>
                  </a:lnTo>
                  <a:lnTo>
                    <a:pt x="753" y="2870"/>
                  </a:lnTo>
                  <a:lnTo>
                    <a:pt x="751" y="2856"/>
                  </a:lnTo>
                  <a:lnTo>
                    <a:pt x="750" y="2845"/>
                  </a:lnTo>
                  <a:lnTo>
                    <a:pt x="749" y="2841"/>
                  </a:lnTo>
                  <a:lnTo>
                    <a:pt x="747" y="2838"/>
                  </a:lnTo>
                  <a:lnTo>
                    <a:pt x="743" y="2836"/>
                  </a:lnTo>
                  <a:lnTo>
                    <a:pt x="738" y="2835"/>
                  </a:lnTo>
                  <a:lnTo>
                    <a:pt x="732" y="2835"/>
                  </a:lnTo>
                  <a:lnTo>
                    <a:pt x="728" y="2835"/>
                  </a:lnTo>
                  <a:lnTo>
                    <a:pt x="724" y="2835"/>
                  </a:lnTo>
                  <a:lnTo>
                    <a:pt x="721" y="2832"/>
                  </a:lnTo>
                  <a:lnTo>
                    <a:pt x="718" y="2830"/>
                  </a:lnTo>
                  <a:lnTo>
                    <a:pt x="717" y="2825"/>
                  </a:lnTo>
                  <a:lnTo>
                    <a:pt x="716" y="2819"/>
                  </a:lnTo>
                  <a:lnTo>
                    <a:pt x="716" y="2811"/>
                  </a:lnTo>
                  <a:lnTo>
                    <a:pt x="717" y="2796"/>
                  </a:lnTo>
                  <a:lnTo>
                    <a:pt x="716" y="2782"/>
                  </a:lnTo>
                  <a:lnTo>
                    <a:pt x="715" y="2778"/>
                  </a:lnTo>
                  <a:lnTo>
                    <a:pt x="713" y="2774"/>
                  </a:lnTo>
                  <a:lnTo>
                    <a:pt x="710" y="2771"/>
                  </a:lnTo>
                  <a:lnTo>
                    <a:pt x="705" y="2767"/>
                  </a:lnTo>
                  <a:lnTo>
                    <a:pt x="691" y="2761"/>
                  </a:lnTo>
                  <a:lnTo>
                    <a:pt x="675" y="2753"/>
                  </a:lnTo>
                  <a:lnTo>
                    <a:pt x="659" y="2746"/>
                  </a:lnTo>
                  <a:lnTo>
                    <a:pt x="646" y="2737"/>
                  </a:lnTo>
                  <a:lnTo>
                    <a:pt x="635" y="2730"/>
                  </a:lnTo>
                  <a:lnTo>
                    <a:pt x="627" y="2723"/>
                  </a:lnTo>
                  <a:lnTo>
                    <a:pt x="621" y="2714"/>
                  </a:lnTo>
                  <a:lnTo>
                    <a:pt x="616" y="2704"/>
                  </a:lnTo>
                  <a:lnTo>
                    <a:pt x="614" y="2695"/>
                  </a:lnTo>
                  <a:lnTo>
                    <a:pt x="611" y="2686"/>
                  </a:lnTo>
                  <a:lnTo>
                    <a:pt x="610" y="2683"/>
                  </a:lnTo>
                  <a:lnTo>
                    <a:pt x="608" y="2679"/>
                  </a:lnTo>
                  <a:lnTo>
                    <a:pt x="605" y="2676"/>
                  </a:lnTo>
                  <a:lnTo>
                    <a:pt x="600" y="2673"/>
                  </a:lnTo>
                  <a:lnTo>
                    <a:pt x="598" y="2670"/>
                  </a:lnTo>
                  <a:lnTo>
                    <a:pt x="597" y="2665"/>
                  </a:lnTo>
                  <a:lnTo>
                    <a:pt x="597" y="2660"/>
                  </a:lnTo>
                  <a:lnTo>
                    <a:pt x="599" y="2654"/>
                  </a:lnTo>
                  <a:lnTo>
                    <a:pt x="605" y="2642"/>
                  </a:lnTo>
                  <a:lnTo>
                    <a:pt x="610" y="2629"/>
                  </a:lnTo>
                  <a:lnTo>
                    <a:pt x="614" y="2615"/>
                  </a:lnTo>
                  <a:lnTo>
                    <a:pt x="618" y="2599"/>
                  </a:lnTo>
                  <a:lnTo>
                    <a:pt x="621" y="2590"/>
                  </a:lnTo>
                  <a:lnTo>
                    <a:pt x="624" y="2582"/>
                  </a:lnTo>
                  <a:lnTo>
                    <a:pt x="630" y="2574"/>
                  </a:lnTo>
                  <a:lnTo>
                    <a:pt x="636" y="2567"/>
                  </a:lnTo>
                  <a:lnTo>
                    <a:pt x="654" y="2551"/>
                  </a:lnTo>
                  <a:lnTo>
                    <a:pt x="677" y="2532"/>
                  </a:lnTo>
                  <a:lnTo>
                    <a:pt x="700" y="2513"/>
                  </a:lnTo>
                  <a:lnTo>
                    <a:pt x="721" y="2495"/>
                  </a:lnTo>
                  <a:lnTo>
                    <a:pt x="738" y="2482"/>
                  </a:lnTo>
                  <a:lnTo>
                    <a:pt x="757" y="2470"/>
                  </a:lnTo>
                  <a:lnTo>
                    <a:pt x="773" y="2460"/>
                  </a:lnTo>
                  <a:lnTo>
                    <a:pt x="785" y="2451"/>
                  </a:lnTo>
                  <a:lnTo>
                    <a:pt x="789" y="2446"/>
                  </a:lnTo>
                  <a:lnTo>
                    <a:pt x="793" y="2440"/>
                  </a:lnTo>
                  <a:lnTo>
                    <a:pt x="797" y="2433"/>
                  </a:lnTo>
                  <a:lnTo>
                    <a:pt x="799" y="2426"/>
                  </a:lnTo>
                  <a:lnTo>
                    <a:pt x="803" y="2410"/>
                  </a:lnTo>
                  <a:lnTo>
                    <a:pt x="806" y="2396"/>
                  </a:lnTo>
                  <a:lnTo>
                    <a:pt x="809" y="2390"/>
                  </a:lnTo>
                  <a:lnTo>
                    <a:pt x="811" y="2384"/>
                  </a:lnTo>
                  <a:lnTo>
                    <a:pt x="814" y="2380"/>
                  </a:lnTo>
                  <a:lnTo>
                    <a:pt x="818" y="2375"/>
                  </a:lnTo>
                  <a:lnTo>
                    <a:pt x="823" y="2371"/>
                  </a:lnTo>
                  <a:lnTo>
                    <a:pt x="828" y="2369"/>
                  </a:lnTo>
                  <a:lnTo>
                    <a:pt x="833" y="2366"/>
                  </a:lnTo>
                  <a:lnTo>
                    <a:pt x="839" y="2364"/>
                  </a:lnTo>
                  <a:lnTo>
                    <a:pt x="845" y="2362"/>
                  </a:lnTo>
                  <a:lnTo>
                    <a:pt x="852" y="2358"/>
                  </a:lnTo>
                  <a:lnTo>
                    <a:pt x="861" y="2353"/>
                  </a:lnTo>
                  <a:lnTo>
                    <a:pt x="869" y="2347"/>
                  </a:lnTo>
                  <a:lnTo>
                    <a:pt x="883" y="2336"/>
                  </a:lnTo>
                  <a:lnTo>
                    <a:pt x="894" y="2324"/>
                  </a:lnTo>
                  <a:lnTo>
                    <a:pt x="901" y="2312"/>
                  </a:lnTo>
                  <a:lnTo>
                    <a:pt x="907" y="2295"/>
                  </a:lnTo>
                  <a:lnTo>
                    <a:pt x="914" y="2276"/>
                  </a:lnTo>
                  <a:lnTo>
                    <a:pt x="925" y="2257"/>
                  </a:lnTo>
                  <a:lnTo>
                    <a:pt x="938" y="2236"/>
                  </a:lnTo>
                  <a:lnTo>
                    <a:pt x="955" y="2214"/>
                  </a:lnTo>
                  <a:lnTo>
                    <a:pt x="971" y="2192"/>
                  </a:lnTo>
                  <a:lnTo>
                    <a:pt x="987" y="2170"/>
                  </a:lnTo>
                  <a:lnTo>
                    <a:pt x="1000" y="2154"/>
                  </a:lnTo>
                  <a:lnTo>
                    <a:pt x="1015" y="2135"/>
                  </a:lnTo>
                  <a:lnTo>
                    <a:pt x="1031" y="2117"/>
                  </a:lnTo>
                  <a:lnTo>
                    <a:pt x="1046" y="2101"/>
                  </a:lnTo>
                  <a:lnTo>
                    <a:pt x="1052" y="2095"/>
                  </a:lnTo>
                  <a:lnTo>
                    <a:pt x="1057" y="2093"/>
                  </a:lnTo>
                  <a:lnTo>
                    <a:pt x="1059" y="2093"/>
                  </a:lnTo>
                  <a:lnTo>
                    <a:pt x="1061" y="2093"/>
                  </a:lnTo>
                  <a:lnTo>
                    <a:pt x="1063" y="2095"/>
                  </a:lnTo>
                  <a:lnTo>
                    <a:pt x="1065" y="2100"/>
                  </a:lnTo>
                  <a:lnTo>
                    <a:pt x="1070" y="2111"/>
                  </a:lnTo>
                  <a:lnTo>
                    <a:pt x="1075" y="2124"/>
                  </a:lnTo>
                  <a:lnTo>
                    <a:pt x="1080" y="2137"/>
                  </a:lnTo>
                  <a:lnTo>
                    <a:pt x="1083" y="2148"/>
                  </a:lnTo>
                  <a:lnTo>
                    <a:pt x="1088" y="2161"/>
                  </a:lnTo>
                  <a:lnTo>
                    <a:pt x="1094" y="2176"/>
                  </a:lnTo>
                  <a:lnTo>
                    <a:pt x="1100" y="2192"/>
                  </a:lnTo>
                  <a:lnTo>
                    <a:pt x="1104" y="2204"/>
                  </a:lnTo>
                  <a:lnTo>
                    <a:pt x="1109" y="2213"/>
                  </a:lnTo>
                  <a:lnTo>
                    <a:pt x="1114" y="2221"/>
                  </a:lnTo>
                  <a:lnTo>
                    <a:pt x="1120" y="2229"/>
                  </a:lnTo>
                  <a:lnTo>
                    <a:pt x="1126" y="2235"/>
                  </a:lnTo>
                  <a:lnTo>
                    <a:pt x="1129" y="2239"/>
                  </a:lnTo>
                  <a:lnTo>
                    <a:pt x="1132" y="2244"/>
                  </a:lnTo>
                  <a:lnTo>
                    <a:pt x="1134" y="2251"/>
                  </a:lnTo>
                  <a:lnTo>
                    <a:pt x="1135" y="2260"/>
                  </a:lnTo>
                  <a:lnTo>
                    <a:pt x="1135" y="2268"/>
                  </a:lnTo>
                  <a:lnTo>
                    <a:pt x="1135" y="2271"/>
                  </a:lnTo>
                  <a:lnTo>
                    <a:pt x="1138" y="2269"/>
                  </a:lnTo>
                  <a:lnTo>
                    <a:pt x="1144" y="2262"/>
                  </a:lnTo>
                  <a:lnTo>
                    <a:pt x="1148" y="2254"/>
                  </a:lnTo>
                  <a:lnTo>
                    <a:pt x="1152" y="2246"/>
                  </a:lnTo>
                  <a:lnTo>
                    <a:pt x="1153" y="2237"/>
                  </a:lnTo>
                  <a:lnTo>
                    <a:pt x="1154" y="2227"/>
                  </a:lnTo>
                  <a:lnTo>
                    <a:pt x="1157" y="2218"/>
                  </a:lnTo>
                  <a:lnTo>
                    <a:pt x="1159" y="2211"/>
                  </a:lnTo>
                  <a:lnTo>
                    <a:pt x="1162" y="2202"/>
                  </a:lnTo>
                  <a:lnTo>
                    <a:pt x="1165" y="2192"/>
                  </a:lnTo>
                  <a:lnTo>
                    <a:pt x="1165" y="2185"/>
                  </a:lnTo>
                  <a:lnTo>
                    <a:pt x="1165" y="2180"/>
                  </a:lnTo>
                  <a:lnTo>
                    <a:pt x="1164" y="2175"/>
                  </a:lnTo>
                  <a:lnTo>
                    <a:pt x="1163" y="2170"/>
                  </a:lnTo>
                  <a:lnTo>
                    <a:pt x="1158" y="2162"/>
                  </a:lnTo>
                  <a:lnTo>
                    <a:pt x="1153" y="2151"/>
                  </a:lnTo>
                  <a:lnTo>
                    <a:pt x="1150" y="2138"/>
                  </a:lnTo>
                  <a:lnTo>
                    <a:pt x="1145" y="2122"/>
                  </a:lnTo>
                  <a:lnTo>
                    <a:pt x="1141" y="2105"/>
                  </a:lnTo>
                  <a:lnTo>
                    <a:pt x="1140" y="2087"/>
                  </a:lnTo>
                  <a:lnTo>
                    <a:pt x="1140" y="2065"/>
                  </a:lnTo>
                  <a:lnTo>
                    <a:pt x="1143" y="2035"/>
                  </a:lnTo>
                  <a:lnTo>
                    <a:pt x="1145" y="2004"/>
                  </a:lnTo>
                  <a:lnTo>
                    <a:pt x="1147" y="1979"/>
                  </a:lnTo>
                  <a:lnTo>
                    <a:pt x="1151" y="1958"/>
                  </a:lnTo>
                  <a:lnTo>
                    <a:pt x="1157" y="1934"/>
                  </a:lnTo>
                  <a:lnTo>
                    <a:pt x="1163" y="1909"/>
                  </a:lnTo>
                  <a:lnTo>
                    <a:pt x="1170" y="1885"/>
                  </a:lnTo>
                  <a:lnTo>
                    <a:pt x="1175" y="1864"/>
                  </a:lnTo>
                  <a:lnTo>
                    <a:pt x="1178" y="1844"/>
                  </a:lnTo>
                  <a:lnTo>
                    <a:pt x="1181" y="1824"/>
                  </a:lnTo>
                  <a:lnTo>
                    <a:pt x="1185" y="1809"/>
                  </a:lnTo>
                  <a:lnTo>
                    <a:pt x="1189" y="1803"/>
                  </a:lnTo>
                  <a:lnTo>
                    <a:pt x="1192" y="1798"/>
                  </a:lnTo>
                  <a:lnTo>
                    <a:pt x="1198" y="1795"/>
                  </a:lnTo>
                  <a:lnTo>
                    <a:pt x="1206" y="1792"/>
                  </a:lnTo>
                  <a:lnTo>
                    <a:pt x="1219" y="1791"/>
                  </a:lnTo>
                  <a:lnTo>
                    <a:pt x="1233" y="1792"/>
                  </a:lnTo>
                  <a:lnTo>
                    <a:pt x="1245" y="1792"/>
                  </a:lnTo>
                  <a:lnTo>
                    <a:pt x="1255" y="1792"/>
                  </a:lnTo>
                  <a:lnTo>
                    <a:pt x="1259" y="1791"/>
                  </a:lnTo>
                  <a:lnTo>
                    <a:pt x="1264" y="1789"/>
                  </a:lnTo>
                  <a:lnTo>
                    <a:pt x="1267" y="1786"/>
                  </a:lnTo>
                  <a:lnTo>
                    <a:pt x="1271" y="1783"/>
                  </a:lnTo>
                  <a:lnTo>
                    <a:pt x="1274" y="1778"/>
                  </a:lnTo>
                  <a:lnTo>
                    <a:pt x="1277" y="1771"/>
                  </a:lnTo>
                  <a:lnTo>
                    <a:pt x="1280" y="1761"/>
                  </a:lnTo>
                  <a:lnTo>
                    <a:pt x="1283" y="1752"/>
                  </a:lnTo>
                  <a:lnTo>
                    <a:pt x="1288" y="1732"/>
                  </a:lnTo>
                  <a:lnTo>
                    <a:pt x="1290" y="1713"/>
                  </a:lnTo>
                  <a:lnTo>
                    <a:pt x="1290" y="1696"/>
                  </a:lnTo>
                  <a:lnTo>
                    <a:pt x="1290" y="1679"/>
                  </a:lnTo>
                  <a:lnTo>
                    <a:pt x="1289" y="1671"/>
                  </a:lnTo>
                  <a:lnTo>
                    <a:pt x="1288" y="1663"/>
                  </a:lnTo>
                  <a:lnTo>
                    <a:pt x="1285" y="1655"/>
                  </a:lnTo>
                  <a:lnTo>
                    <a:pt x="1282" y="1647"/>
                  </a:lnTo>
                  <a:lnTo>
                    <a:pt x="1273" y="1632"/>
                  </a:lnTo>
                  <a:lnTo>
                    <a:pt x="1263" y="1615"/>
                  </a:lnTo>
                  <a:lnTo>
                    <a:pt x="1252" y="1601"/>
                  </a:lnTo>
                  <a:lnTo>
                    <a:pt x="1244" y="1590"/>
                  </a:lnTo>
                  <a:lnTo>
                    <a:pt x="1238" y="1582"/>
                  </a:lnTo>
                  <a:lnTo>
                    <a:pt x="1236" y="1576"/>
                  </a:lnTo>
                  <a:lnTo>
                    <a:pt x="1238" y="1574"/>
                  </a:lnTo>
                  <a:lnTo>
                    <a:pt x="1238" y="1573"/>
                  </a:lnTo>
                  <a:lnTo>
                    <a:pt x="1240" y="1571"/>
                  </a:lnTo>
                  <a:lnTo>
                    <a:pt x="1242" y="1570"/>
                  </a:lnTo>
                  <a:lnTo>
                    <a:pt x="1247" y="1569"/>
                  </a:lnTo>
                  <a:lnTo>
                    <a:pt x="1251" y="1568"/>
                  </a:lnTo>
                  <a:lnTo>
                    <a:pt x="1252" y="1567"/>
                  </a:lnTo>
                  <a:lnTo>
                    <a:pt x="1253" y="1564"/>
                  </a:lnTo>
                  <a:lnTo>
                    <a:pt x="1254" y="1561"/>
                  </a:lnTo>
                  <a:lnTo>
                    <a:pt x="1254" y="1557"/>
                  </a:lnTo>
                  <a:lnTo>
                    <a:pt x="1254" y="1546"/>
                  </a:lnTo>
                  <a:lnTo>
                    <a:pt x="1253" y="1538"/>
                  </a:lnTo>
                  <a:lnTo>
                    <a:pt x="1252" y="1531"/>
                  </a:lnTo>
                  <a:lnTo>
                    <a:pt x="1250" y="1524"/>
                  </a:lnTo>
                  <a:lnTo>
                    <a:pt x="1247" y="1517"/>
                  </a:lnTo>
                  <a:lnTo>
                    <a:pt x="1246" y="1511"/>
                  </a:lnTo>
                  <a:lnTo>
                    <a:pt x="1245" y="1504"/>
                  </a:lnTo>
                  <a:lnTo>
                    <a:pt x="1244" y="1496"/>
                  </a:lnTo>
                  <a:lnTo>
                    <a:pt x="1244" y="1488"/>
                  </a:lnTo>
                  <a:lnTo>
                    <a:pt x="1244" y="1479"/>
                  </a:lnTo>
                  <a:lnTo>
                    <a:pt x="1242" y="1467"/>
                  </a:lnTo>
                  <a:lnTo>
                    <a:pt x="1241" y="1451"/>
                  </a:lnTo>
                  <a:lnTo>
                    <a:pt x="1241" y="1435"/>
                  </a:lnTo>
                  <a:lnTo>
                    <a:pt x="1242" y="1419"/>
                  </a:lnTo>
                  <a:lnTo>
                    <a:pt x="1246" y="1405"/>
                  </a:lnTo>
                  <a:lnTo>
                    <a:pt x="1248" y="1392"/>
                  </a:lnTo>
                  <a:lnTo>
                    <a:pt x="1253" y="1381"/>
                  </a:lnTo>
                  <a:lnTo>
                    <a:pt x="1258" y="1369"/>
                  </a:lnTo>
                  <a:lnTo>
                    <a:pt x="1264" y="1356"/>
                  </a:lnTo>
                  <a:lnTo>
                    <a:pt x="1267" y="1343"/>
                  </a:lnTo>
                  <a:lnTo>
                    <a:pt x="1272" y="1331"/>
                  </a:lnTo>
                  <a:lnTo>
                    <a:pt x="1278" y="1321"/>
                  </a:lnTo>
                  <a:lnTo>
                    <a:pt x="1284" y="1311"/>
                  </a:lnTo>
                  <a:lnTo>
                    <a:pt x="1289" y="1299"/>
                  </a:lnTo>
                  <a:lnTo>
                    <a:pt x="1292" y="1286"/>
                  </a:lnTo>
                  <a:lnTo>
                    <a:pt x="1295" y="1271"/>
                  </a:lnTo>
                  <a:lnTo>
                    <a:pt x="1296" y="1255"/>
                  </a:lnTo>
                  <a:lnTo>
                    <a:pt x="1295" y="1242"/>
                  </a:lnTo>
                  <a:lnTo>
                    <a:pt x="1295" y="1237"/>
                  </a:lnTo>
                  <a:lnTo>
                    <a:pt x="1295" y="1233"/>
                  </a:lnTo>
                  <a:lnTo>
                    <a:pt x="1296" y="1229"/>
                  </a:lnTo>
                  <a:lnTo>
                    <a:pt x="1297" y="1225"/>
                  </a:lnTo>
                  <a:lnTo>
                    <a:pt x="1302" y="1221"/>
                  </a:lnTo>
                  <a:lnTo>
                    <a:pt x="1308" y="1216"/>
                  </a:lnTo>
                  <a:lnTo>
                    <a:pt x="1314" y="1212"/>
                  </a:lnTo>
                  <a:lnTo>
                    <a:pt x="1322" y="1209"/>
                  </a:lnTo>
                  <a:lnTo>
                    <a:pt x="1330" y="1202"/>
                  </a:lnTo>
                  <a:lnTo>
                    <a:pt x="1340" y="1193"/>
                  </a:lnTo>
                  <a:lnTo>
                    <a:pt x="1348" y="1183"/>
                  </a:lnTo>
                  <a:lnTo>
                    <a:pt x="1354" y="1172"/>
                  </a:lnTo>
                  <a:lnTo>
                    <a:pt x="1358" y="1162"/>
                  </a:lnTo>
                  <a:lnTo>
                    <a:pt x="1359" y="1152"/>
                  </a:lnTo>
                  <a:lnTo>
                    <a:pt x="1358" y="1140"/>
                  </a:lnTo>
                  <a:lnTo>
                    <a:pt x="1355" y="1126"/>
                  </a:lnTo>
                  <a:lnTo>
                    <a:pt x="1352" y="1111"/>
                  </a:lnTo>
                  <a:lnTo>
                    <a:pt x="1348" y="1099"/>
                  </a:lnTo>
                  <a:lnTo>
                    <a:pt x="1347" y="1094"/>
                  </a:lnTo>
                  <a:lnTo>
                    <a:pt x="1347" y="1089"/>
                  </a:lnTo>
                  <a:lnTo>
                    <a:pt x="1347" y="1083"/>
                  </a:lnTo>
                  <a:lnTo>
                    <a:pt x="1348" y="1079"/>
                  </a:lnTo>
                  <a:lnTo>
                    <a:pt x="1351" y="1071"/>
                  </a:lnTo>
                  <a:lnTo>
                    <a:pt x="1354" y="1065"/>
                  </a:lnTo>
                  <a:lnTo>
                    <a:pt x="1360" y="1060"/>
                  </a:lnTo>
                  <a:lnTo>
                    <a:pt x="1366" y="1053"/>
                  </a:lnTo>
                  <a:lnTo>
                    <a:pt x="1372" y="1045"/>
                  </a:lnTo>
                  <a:lnTo>
                    <a:pt x="1377" y="1035"/>
                  </a:lnTo>
                  <a:lnTo>
                    <a:pt x="1381" y="1026"/>
                  </a:lnTo>
                  <a:lnTo>
                    <a:pt x="1390" y="1014"/>
                  </a:lnTo>
                  <a:lnTo>
                    <a:pt x="1397" y="1002"/>
                  </a:lnTo>
                  <a:lnTo>
                    <a:pt x="1402" y="994"/>
                  </a:lnTo>
                  <a:lnTo>
                    <a:pt x="1403" y="989"/>
                  </a:lnTo>
                  <a:lnTo>
                    <a:pt x="1403" y="983"/>
                  </a:lnTo>
                  <a:lnTo>
                    <a:pt x="1402" y="977"/>
                  </a:lnTo>
                  <a:lnTo>
                    <a:pt x="1400" y="971"/>
                  </a:lnTo>
                  <a:lnTo>
                    <a:pt x="1399" y="964"/>
                  </a:lnTo>
                  <a:lnTo>
                    <a:pt x="1397" y="957"/>
                  </a:lnTo>
                  <a:lnTo>
                    <a:pt x="1393" y="951"/>
                  </a:lnTo>
                  <a:lnTo>
                    <a:pt x="1390" y="946"/>
                  </a:lnTo>
                  <a:lnTo>
                    <a:pt x="1383" y="938"/>
                  </a:lnTo>
                  <a:lnTo>
                    <a:pt x="1377" y="932"/>
                  </a:lnTo>
                  <a:lnTo>
                    <a:pt x="1370" y="928"/>
                  </a:lnTo>
                  <a:lnTo>
                    <a:pt x="1361" y="926"/>
                  </a:lnTo>
                  <a:lnTo>
                    <a:pt x="1354" y="922"/>
                  </a:lnTo>
                  <a:lnTo>
                    <a:pt x="1348" y="916"/>
                  </a:lnTo>
                  <a:lnTo>
                    <a:pt x="1342" y="910"/>
                  </a:lnTo>
                  <a:lnTo>
                    <a:pt x="1335" y="903"/>
                  </a:lnTo>
                  <a:lnTo>
                    <a:pt x="1324" y="893"/>
                  </a:lnTo>
                  <a:lnTo>
                    <a:pt x="1315" y="881"/>
                  </a:lnTo>
                  <a:lnTo>
                    <a:pt x="1302" y="866"/>
                  </a:lnTo>
                  <a:lnTo>
                    <a:pt x="1285" y="852"/>
                  </a:lnTo>
                  <a:lnTo>
                    <a:pt x="1277" y="845"/>
                  </a:lnTo>
                  <a:lnTo>
                    <a:pt x="1269" y="836"/>
                  </a:lnTo>
                  <a:lnTo>
                    <a:pt x="1260" y="827"/>
                  </a:lnTo>
                  <a:lnTo>
                    <a:pt x="1252" y="818"/>
                  </a:lnTo>
                  <a:lnTo>
                    <a:pt x="1238" y="799"/>
                  </a:lnTo>
                  <a:lnTo>
                    <a:pt x="1227" y="784"/>
                  </a:lnTo>
                  <a:lnTo>
                    <a:pt x="1216" y="771"/>
                  </a:lnTo>
                  <a:lnTo>
                    <a:pt x="1204" y="760"/>
                  </a:lnTo>
                  <a:lnTo>
                    <a:pt x="1197" y="754"/>
                  </a:lnTo>
                  <a:lnTo>
                    <a:pt x="1190" y="748"/>
                  </a:lnTo>
                  <a:lnTo>
                    <a:pt x="1182" y="742"/>
                  </a:lnTo>
                  <a:lnTo>
                    <a:pt x="1172" y="737"/>
                  </a:lnTo>
                  <a:lnTo>
                    <a:pt x="1159" y="726"/>
                  </a:lnTo>
                  <a:lnTo>
                    <a:pt x="1148" y="717"/>
                  </a:lnTo>
                  <a:lnTo>
                    <a:pt x="1145" y="716"/>
                  </a:lnTo>
                  <a:lnTo>
                    <a:pt x="1141" y="716"/>
                  </a:lnTo>
                  <a:lnTo>
                    <a:pt x="1137" y="717"/>
                  </a:lnTo>
                  <a:lnTo>
                    <a:pt x="1132" y="719"/>
                  </a:lnTo>
                  <a:lnTo>
                    <a:pt x="1121" y="725"/>
                  </a:lnTo>
                  <a:lnTo>
                    <a:pt x="1110" y="727"/>
                  </a:lnTo>
                  <a:lnTo>
                    <a:pt x="1103" y="729"/>
                  </a:lnTo>
                  <a:lnTo>
                    <a:pt x="1097" y="729"/>
                  </a:lnTo>
                  <a:lnTo>
                    <a:pt x="1095" y="730"/>
                  </a:lnTo>
                  <a:lnTo>
                    <a:pt x="1093" y="731"/>
                  </a:lnTo>
                  <a:lnTo>
                    <a:pt x="1093" y="733"/>
                  </a:lnTo>
                  <a:lnTo>
                    <a:pt x="1093" y="736"/>
                  </a:lnTo>
                  <a:lnTo>
                    <a:pt x="1094" y="745"/>
                  </a:lnTo>
                  <a:lnTo>
                    <a:pt x="1094" y="757"/>
                  </a:lnTo>
                  <a:lnTo>
                    <a:pt x="1093" y="763"/>
                  </a:lnTo>
                  <a:lnTo>
                    <a:pt x="1091" y="769"/>
                  </a:lnTo>
                  <a:lnTo>
                    <a:pt x="1089" y="774"/>
                  </a:lnTo>
                  <a:lnTo>
                    <a:pt x="1085" y="777"/>
                  </a:lnTo>
                  <a:lnTo>
                    <a:pt x="1076" y="782"/>
                  </a:lnTo>
                  <a:lnTo>
                    <a:pt x="1068" y="788"/>
                  </a:lnTo>
                  <a:lnTo>
                    <a:pt x="1064" y="792"/>
                  </a:lnTo>
                  <a:lnTo>
                    <a:pt x="1062" y="795"/>
                  </a:lnTo>
                  <a:lnTo>
                    <a:pt x="1061" y="799"/>
                  </a:lnTo>
                  <a:lnTo>
                    <a:pt x="1062" y="803"/>
                  </a:lnTo>
                  <a:lnTo>
                    <a:pt x="1064" y="813"/>
                  </a:lnTo>
                  <a:lnTo>
                    <a:pt x="1064" y="823"/>
                  </a:lnTo>
                  <a:lnTo>
                    <a:pt x="1064" y="827"/>
                  </a:lnTo>
                  <a:lnTo>
                    <a:pt x="1062" y="831"/>
                  </a:lnTo>
                  <a:lnTo>
                    <a:pt x="1059" y="836"/>
                  </a:lnTo>
                  <a:lnTo>
                    <a:pt x="1056" y="838"/>
                  </a:lnTo>
                  <a:lnTo>
                    <a:pt x="1045" y="847"/>
                  </a:lnTo>
                  <a:lnTo>
                    <a:pt x="1028" y="858"/>
                  </a:lnTo>
                  <a:lnTo>
                    <a:pt x="1012" y="869"/>
                  </a:lnTo>
                  <a:lnTo>
                    <a:pt x="999" y="876"/>
                  </a:lnTo>
                  <a:lnTo>
                    <a:pt x="994" y="877"/>
                  </a:lnTo>
                  <a:lnTo>
                    <a:pt x="989" y="878"/>
                  </a:lnTo>
                  <a:lnTo>
                    <a:pt x="984" y="878"/>
                  </a:lnTo>
                  <a:lnTo>
                    <a:pt x="978" y="877"/>
                  </a:lnTo>
                  <a:lnTo>
                    <a:pt x="970" y="874"/>
                  </a:lnTo>
                  <a:lnTo>
                    <a:pt x="962" y="870"/>
                  </a:lnTo>
                  <a:lnTo>
                    <a:pt x="956" y="868"/>
                  </a:lnTo>
                  <a:lnTo>
                    <a:pt x="949" y="866"/>
                  </a:lnTo>
                  <a:lnTo>
                    <a:pt x="946" y="868"/>
                  </a:lnTo>
                  <a:lnTo>
                    <a:pt x="943" y="869"/>
                  </a:lnTo>
                  <a:lnTo>
                    <a:pt x="940" y="872"/>
                  </a:lnTo>
                  <a:lnTo>
                    <a:pt x="939" y="876"/>
                  </a:lnTo>
                  <a:lnTo>
                    <a:pt x="938" y="885"/>
                  </a:lnTo>
                  <a:lnTo>
                    <a:pt x="937" y="896"/>
                  </a:lnTo>
                  <a:lnTo>
                    <a:pt x="936" y="901"/>
                  </a:lnTo>
                  <a:lnTo>
                    <a:pt x="935" y="906"/>
                  </a:lnTo>
                  <a:lnTo>
                    <a:pt x="932" y="909"/>
                  </a:lnTo>
                  <a:lnTo>
                    <a:pt x="929" y="912"/>
                  </a:lnTo>
                  <a:lnTo>
                    <a:pt x="925" y="914"/>
                  </a:lnTo>
                  <a:lnTo>
                    <a:pt x="920" y="915"/>
                  </a:lnTo>
                  <a:lnTo>
                    <a:pt x="917" y="916"/>
                  </a:lnTo>
                  <a:lnTo>
                    <a:pt x="912" y="916"/>
                  </a:lnTo>
                  <a:lnTo>
                    <a:pt x="906" y="915"/>
                  </a:lnTo>
                  <a:lnTo>
                    <a:pt x="901" y="914"/>
                  </a:lnTo>
                  <a:lnTo>
                    <a:pt x="895" y="912"/>
                  </a:lnTo>
                  <a:lnTo>
                    <a:pt x="889" y="908"/>
                  </a:lnTo>
                  <a:lnTo>
                    <a:pt x="883" y="905"/>
                  </a:lnTo>
                  <a:lnTo>
                    <a:pt x="876" y="902"/>
                  </a:lnTo>
                  <a:lnTo>
                    <a:pt x="869" y="902"/>
                  </a:lnTo>
                  <a:lnTo>
                    <a:pt x="862" y="903"/>
                  </a:lnTo>
                  <a:lnTo>
                    <a:pt x="848" y="907"/>
                  </a:lnTo>
                  <a:lnTo>
                    <a:pt x="837" y="913"/>
                  </a:lnTo>
                  <a:lnTo>
                    <a:pt x="832" y="915"/>
                  </a:lnTo>
                  <a:lnTo>
                    <a:pt x="828" y="916"/>
                  </a:lnTo>
                  <a:lnTo>
                    <a:pt x="820" y="918"/>
                  </a:lnTo>
                  <a:lnTo>
                    <a:pt x="814" y="918"/>
                  </a:lnTo>
                  <a:lnTo>
                    <a:pt x="807" y="918"/>
                  </a:lnTo>
                  <a:lnTo>
                    <a:pt x="800" y="916"/>
                  </a:lnTo>
                  <a:lnTo>
                    <a:pt x="793" y="915"/>
                  </a:lnTo>
                  <a:lnTo>
                    <a:pt x="786" y="913"/>
                  </a:lnTo>
                  <a:lnTo>
                    <a:pt x="772" y="907"/>
                  </a:lnTo>
                  <a:lnTo>
                    <a:pt x="760" y="901"/>
                  </a:lnTo>
                  <a:lnTo>
                    <a:pt x="750" y="896"/>
                  </a:lnTo>
                  <a:lnTo>
                    <a:pt x="743" y="891"/>
                  </a:lnTo>
                  <a:lnTo>
                    <a:pt x="740" y="889"/>
                  </a:lnTo>
                  <a:lnTo>
                    <a:pt x="737" y="888"/>
                  </a:lnTo>
                  <a:lnTo>
                    <a:pt x="734" y="888"/>
                  </a:lnTo>
                  <a:lnTo>
                    <a:pt x="730" y="889"/>
                  </a:lnTo>
                  <a:lnTo>
                    <a:pt x="728" y="891"/>
                  </a:lnTo>
                  <a:lnTo>
                    <a:pt x="724" y="895"/>
                  </a:lnTo>
                  <a:lnTo>
                    <a:pt x="723" y="899"/>
                  </a:lnTo>
                  <a:lnTo>
                    <a:pt x="722" y="903"/>
                  </a:lnTo>
                  <a:lnTo>
                    <a:pt x="719" y="913"/>
                  </a:lnTo>
                  <a:lnTo>
                    <a:pt x="717" y="921"/>
                  </a:lnTo>
                  <a:lnTo>
                    <a:pt x="716" y="925"/>
                  </a:lnTo>
                  <a:lnTo>
                    <a:pt x="712" y="927"/>
                  </a:lnTo>
                  <a:lnTo>
                    <a:pt x="710" y="931"/>
                  </a:lnTo>
                  <a:lnTo>
                    <a:pt x="705" y="933"/>
                  </a:lnTo>
                  <a:lnTo>
                    <a:pt x="693" y="941"/>
                  </a:lnTo>
                  <a:lnTo>
                    <a:pt x="681" y="950"/>
                  </a:lnTo>
                  <a:lnTo>
                    <a:pt x="669" y="959"/>
                  </a:lnTo>
                  <a:lnTo>
                    <a:pt x="661" y="966"/>
                  </a:lnTo>
                  <a:lnTo>
                    <a:pt x="654" y="972"/>
                  </a:lnTo>
                  <a:lnTo>
                    <a:pt x="646" y="976"/>
                  </a:lnTo>
                  <a:lnTo>
                    <a:pt x="641" y="976"/>
                  </a:lnTo>
                  <a:lnTo>
                    <a:pt x="636" y="976"/>
                  </a:lnTo>
                  <a:lnTo>
                    <a:pt x="631" y="975"/>
                  </a:lnTo>
                  <a:lnTo>
                    <a:pt x="627" y="971"/>
                  </a:lnTo>
                  <a:lnTo>
                    <a:pt x="616" y="965"/>
                  </a:lnTo>
                  <a:lnTo>
                    <a:pt x="606" y="960"/>
                  </a:lnTo>
                  <a:lnTo>
                    <a:pt x="600" y="959"/>
                  </a:lnTo>
                  <a:lnTo>
                    <a:pt x="596" y="958"/>
                  </a:lnTo>
                  <a:lnTo>
                    <a:pt x="590" y="958"/>
                  </a:lnTo>
                  <a:lnTo>
                    <a:pt x="584" y="959"/>
                  </a:lnTo>
                  <a:lnTo>
                    <a:pt x="577" y="959"/>
                  </a:lnTo>
                  <a:lnTo>
                    <a:pt x="572" y="959"/>
                  </a:lnTo>
                  <a:lnTo>
                    <a:pt x="568" y="957"/>
                  </a:lnTo>
                  <a:lnTo>
                    <a:pt x="566" y="956"/>
                  </a:lnTo>
                  <a:lnTo>
                    <a:pt x="561" y="950"/>
                  </a:lnTo>
                  <a:lnTo>
                    <a:pt x="558" y="943"/>
                  </a:lnTo>
                  <a:lnTo>
                    <a:pt x="554" y="937"/>
                  </a:lnTo>
                  <a:lnTo>
                    <a:pt x="549" y="931"/>
                  </a:lnTo>
                  <a:lnTo>
                    <a:pt x="543" y="926"/>
                  </a:lnTo>
                  <a:lnTo>
                    <a:pt x="536" y="922"/>
                  </a:lnTo>
                  <a:lnTo>
                    <a:pt x="529" y="919"/>
                  </a:lnTo>
                  <a:lnTo>
                    <a:pt x="523" y="914"/>
                  </a:lnTo>
                  <a:lnTo>
                    <a:pt x="522" y="910"/>
                  </a:lnTo>
                  <a:lnTo>
                    <a:pt x="521" y="907"/>
                  </a:lnTo>
                  <a:lnTo>
                    <a:pt x="520" y="902"/>
                  </a:lnTo>
                  <a:lnTo>
                    <a:pt x="520" y="896"/>
                  </a:lnTo>
                  <a:lnTo>
                    <a:pt x="523" y="882"/>
                  </a:lnTo>
                  <a:lnTo>
                    <a:pt x="526" y="869"/>
                  </a:lnTo>
                  <a:lnTo>
                    <a:pt x="527" y="863"/>
                  </a:lnTo>
                  <a:lnTo>
                    <a:pt x="527" y="858"/>
                  </a:lnTo>
                  <a:lnTo>
                    <a:pt x="526" y="855"/>
                  </a:lnTo>
                  <a:lnTo>
                    <a:pt x="523" y="852"/>
                  </a:lnTo>
                  <a:lnTo>
                    <a:pt x="517" y="850"/>
                  </a:lnTo>
                  <a:lnTo>
                    <a:pt x="510" y="846"/>
                  </a:lnTo>
                  <a:lnTo>
                    <a:pt x="508" y="843"/>
                  </a:lnTo>
                  <a:lnTo>
                    <a:pt x="505" y="840"/>
                  </a:lnTo>
                  <a:lnTo>
                    <a:pt x="503" y="836"/>
                  </a:lnTo>
                  <a:lnTo>
                    <a:pt x="501" y="831"/>
                  </a:lnTo>
                  <a:lnTo>
                    <a:pt x="495" y="818"/>
                  </a:lnTo>
                  <a:lnTo>
                    <a:pt x="488" y="805"/>
                  </a:lnTo>
                  <a:lnTo>
                    <a:pt x="479" y="792"/>
                  </a:lnTo>
                  <a:lnTo>
                    <a:pt x="474" y="781"/>
                  </a:lnTo>
                  <a:lnTo>
                    <a:pt x="470" y="770"/>
                  </a:lnTo>
                  <a:lnTo>
                    <a:pt x="467" y="758"/>
                  </a:lnTo>
                  <a:lnTo>
                    <a:pt x="466" y="751"/>
                  </a:lnTo>
                  <a:lnTo>
                    <a:pt x="464" y="745"/>
                  </a:lnTo>
                  <a:lnTo>
                    <a:pt x="461" y="740"/>
                  </a:lnTo>
                  <a:lnTo>
                    <a:pt x="458" y="736"/>
                  </a:lnTo>
                  <a:lnTo>
                    <a:pt x="451" y="730"/>
                  </a:lnTo>
                  <a:lnTo>
                    <a:pt x="446" y="723"/>
                  </a:lnTo>
                  <a:lnTo>
                    <a:pt x="444" y="719"/>
                  </a:lnTo>
                  <a:lnTo>
                    <a:pt x="442" y="716"/>
                  </a:lnTo>
                  <a:lnTo>
                    <a:pt x="442" y="711"/>
                  </a:lnTo>
                  <a:lnTo>
                    <a:pt x="442" y="705"/>
                  </a:lnTo>
                  <a:lnTo>
                    <a:pt x="442" y="692"/>
                  </a:lnTo>
                  <a:lnTo>
                    <a:pt x="440" y="680"/>
                  </a:lnTo>
                  <a:lnTo>
                    <a:pt x="438" y="674"/>
                  </a:lnTo>
                  <a:lnTo>
                    <a:pt x="435" y="668"/>
                  </a:lnTo>
                  <a:lnTo>
                    <a:pt x="432" y="663"/>
                  </a:lnTo>
                  <a:lnTo>
                    <a:pt x="427" y="658"/>
                  </a:lnTo>
                  <a:lnTo>
                    <a:pt x="422" y="654"/>
                  </a:lnTo>
                  <a:lnTo>
                    <a:pt x="419" y="649"/>
                  </a:lnTo>
                  <a:lnTo>
                    <a:pt x="415" y="645"/>
                  </a:lnTo>
                  <a:lnTo>
                    <a:pt x="414" y="641"/>
                  </a:lnTo>
                  <a:lnTo>
                    <a:pt x="411" y="636"/>
                  </a:lnTo>
                  <a:lnTo>
                    <a:pt x="411" y="631"/>
                  </a:lnTo>
                  <a:lnTo>
                    <a:pt x="411" y="628"/>
                  </a:lnTo>
                  <a:lnTo>
                    <a:pt x="411" y="622"/>
                  </a:lnTo>
                  <a:lnTo>
                    <a:pt x="413" y="617"/>
                  </a:lnTo>
                  <a:lnTo>
                    <a:pt x="415" y="613"/>
                  </a:lnTo>
                  <a:lnTo>
                    <a:pt x="417" y="609"/>
                  </a:lnTo>
                  <a:lnTo>
                    <a:pt x="421" y="605"/>
                  </a:lnTo>
                  <a:lnTo>
                    <a:pt x="423" y="601"/>
                  </a:lnTo>
                  <a:lnTo>
                    <a:pt x="427" y="597"/>
                  </a:lnTo>
                  <a:lnTo>
                    <a:pt x="429" y="592"/>
                  </a:lnTo>
                  <a:lnTo>
                    <a:pt x="430" y="586"/>
                  </a:lnTo>
                  <a:lnTo>
                    <a:pt x="434" y="574"/>
                  </a:lnTo>
                  <a:lnTo>
                    <a:pt x="438" y="565"/>
                  </a:lnTo>
                  <a:lnTo>
                    <a:pt x="438" y="561"/>
                  </a:lnTo>
                  <a:lnTo>
                    <a:pt x="438" y="559"/>
                  </a:lnTo>
                  <a:lnTo>
                    <a:pt x="436" y="557"/>
                  </a:lnTo>
                  <a:lnTo>
                    <a:pt x="433" y="557"/>
                  </a:lnTo>
                  <a:lnTo>
                    <a:pt x="420" y="560"/>
                  </a:lnTo>
                  <a:lnTo>
                    <a:pt x="404" y="562"/>
                  </a:lnTo>
                  <a:lnTo>
                    <a:pt x="388" y="566"/>
                  </a:lnTo>
                  <a:lnTo>
                    <a:pt x="375" y="567"/>
                  </a:lnTo>
                  <a:lnTo>
                    <a:pt x="364" y="567"/>
                  </a:lnTo>
                  <a:lnTo>
                    <a:pt x="354" y="565"/>
                  </a:lnTo>
                  <a:lnTo>
                    <a:pt x="351" y="563"/>
                  </a:lnTo>
                  <a:lnTo>
                    <a:pt x="347" y="561"/>
                  </a:lnTo>
                  <a:lnTo>
                    <a:pt x="345" y="557"/>
                  </a:lnTo>
                  <a:lnTo>
                    <a:pt x="344" y="554"/>
                  </a:lnTo>
                  <a:lnTo>
                    <a:pt x="343" y="546"/>
                  </a:lnTo>
                  <a:lnTo>
                    <a:pt x="340" y="538"/>
                  </a:lnTo>
                  <a:lnTo>
                    <a:pt x="338" y="536"/>
                  </a:lnTo>
                  <a:lnTo>
                    <a:pt x="335" y="534"/>
                  </a:lnTo>
                  <a:lnTo>
                    <a:pt x="333" y="531"/>
                  </a:lnTo>
                  <a:lnTo>
                    <a:pt x="329" y="530"/>
                  </a:lnTo>
                  <a:lnTo>
                    <a:pt x="322" y="528"/>
                  </a:lnTo>
                  <a:lnTo>
                    <a:pt x="318" y="524"/>
                  </a:lnTo>
                  <a:lnTo>
                    <a:pt x="315" y="518"/>
                  </a:lnTo>
                  <a:lnTo>
                    <a:pt x="313" y="510"/>
                  </a:lnTo>
                  <a:lnTo>
                    <a:pt x="308" y="498"/>
                  </a:lnTo>
                  <a:lnTo>
                    <a:pt x="300" y="484"/>
                  </a:lnTo>
                  <a:lnTo>
                    <a:pt x="296" y="478"/>
                  </a:lnTo>
                  <a:lnTo>
                    <a:pt x="291" y="472"/>
                  </a:lnTo>
                  <a:lnTo>
                    <a:pt x="288" y="468"/>
                  </a:lnTo>
                  <a:lnTo>
                    <a:pt x="285" y="467"/>
                  </a:lnTo>
                  <a:lnTo>
                    <a:pt x="283" y="468"/>
                  </a:lnTo>
                  <a:lnTo>
                    <a:pt x="280" y="473"/>
                  </a:lnTo>
                  <a:lnTo>
                    <a:pt x="277" y="479"/>
                  </a:lnTo>
                  <a:lnTo>
                    <a:pt x="274" y="487"/>
                  </a:lnTo>
                  <a:lnTo>
                    <a:pt x="266" y="504"/>
                  </a:lnTo>
                  <a:lnTo>
                    <a:pt x="262" y="518"/>
                  </a:lnTo>
                  <a:lnTo>
                    <a:pt x="255" y="532"/>
                  </a:lnTo>
                  <a:lnTo>
                    <a:pt x="245" y="552"/>
                  </a:lnTo>
                  <a:lnTo>
                    <a:pt x="237" y="569"/>
                  </a:lnTo>
                  <a:lnTo>
                    <a:pt x="230" y="582"/>
                  </a:lnTo>
                  <a:lnTo>
                    <a:pt x="226" y="587"/>
                  </a:lnTo>
                  <a:lnTo>
                    <a:pt x="222" y="591"/>
                  </a:lnTo>
                  <a:lnTo>
                    <a:pt x="218" y="593"/>
                  </a:lnTo>
                  <a:lnTo>
                    <a:pt x="213" y="595"/>
                  </a:lnTo>
                  <a:lnTo>
                    <a:pt x="203" y="597"/>
                  </a:lnTo>
                  <a:lnTo>
                    <a:pt x="194" y="598"/>
                  </a:lnTo>
                  <a:lnTo>
                    <a:pt x="190" y="597"/>
                  </a:lnTo>
                  <a:lnTo>
                    <a:pt x="186" y="595"/>
                  </a:lnTo>
                  <a:lnTo>
                    <a:pt x="182" y="593"/>
                  </a:lnTo>
                  <a:lnTo>
                    <a:pt x="177" y="591"/>
                  </a:lnTo>
                  <a:lnTo>
                    <a:pt x="168" y="582"/>
                  </a:lnTo>
                  <a:lnTo>
                    <a:pt x="159" y="573"/>
                  </a:lnTo>
                  <a:lnTo>
                    <a:pt x="153" y="562"/>
                  </a:lnTo>
                  <a:lnTo>
                    <a:pt x="149" y="552"/>
                  </a:lnTo>
                  <a:lnTo>
                    <a:pt x="144" y="548"/>
                  </a:lnTo>
                  <a:lnTo>
                    <a:pt x="139" y="544"/>
                  </a:lnTo>
                  <a:lnTo>
                    <a:pt x="133" y="541"/>
                  </a:lnTo>
                  <a:lnTo>
                    <a:pt x="124" y="538"/>
                  </a:lnTo>
                  <a:lnTo>
                    <a:pt x="105" y="535"/>
                  </a:lnTo>
                  <a:lnTo>
                    <a:pt x="90" y="531"/>
                  </a:lnTo>
                  <a:lnTo>
                    <a:pt x="79" y="528"/>
                  </a:lnTo>
                  <a:lnTo>
                    <a:pt x="69" y="522"/>
                  </a:lnTo>
                  <a:lnTo>
                    <a:pt x="61" y="515"/>
                  </a:lnTo>
                  <a:lnTo>
                    <a:pt x="52" y="509"/>
                  </a:lnTo>
                  <a:lnTo>
                    <a:pt x="49" y="506"/>
                  </a:lnTo>
                  <a:lnTo>
                    <a:pt x="43" y="505"/>
                  </a:lnTo>
                  <a:lnTo>
                    <a:pt x="37" y="504"/>
                  </a:lnTo>
                  <a:lnTo>
                    <a:pt x="29" y="505"/>
                  </a:lnTo>
                  <a:lnTo>
                    <a:pt x="14" y="506"/>
                  </a:lnTo>
                  <a:lnTo>
                    <a:pt x="6" y="506"/>
                  </a:lnTo>
                  <a:lnTo>
                    <a:pt x="4" y="506"/>
                  </a:lnTo>
                  <a:lnTo>
                    <a:pt x="3" y="505"/>
                  </a:lnTo>
                  <a:lnTo>
                    <a:pt x="1" y="503"/>
                  </a:lnTo>
                  <a:lnTo>
                    <a:pt x="0" y="499"/>
                  </a:lnTo>
                  <a:lnTo>
                    <a:pt x="0" y="496"/>
                  </a:lnTo>
                  <a:lnTo>
                    <a:pt x="3" y="492"/>
                  </a:lnTo>
                  <a:lnTo>
                    <a:pt x="5" y="487"/>
                  </a:lnTo>
                  <a:lnTo>
                    <a:pt x="8" y="484"/>
                  </a:lnTo>
                  <a:lnTo>
                    <a:pt x="18" y="473"/>
                  </a:lnTo>
                  <a:lnTo>
                    <a:pt x="31" y="460"/>
                  </a:lnTo>
                  <a:lnTo>
                    <a:pt x="45" y="443"/>
                  </a:lnTo>
                  <a:lnTo>
                    <a:pt x="61" y="426"/>
                  </a:lnTo>
                  <a:lnTo>
                    <a:pt x="69" y="416"/>
                  </a:lnTo>
                  <a:lnTo>
                    <a:pt x="76" y="406"/>
                  </a:lnTo>
                  <a:lnTo>
                    <a:pt x="82" y="397"/>
                  </a:lnTo>
                  <a:lnTo>
                    <a:pt x="88" y="386"/>
                  </a:lnTo>
                  <a:lnTo>
                    <a:pt x="98" y="367"/>
                  </a:lnTo>
                  <a:lnTo>
                    <a:pt x="102" y="353"/>
                  </a:lnTo>
                  <a:lnTo>
                    <a:pt x="105" y="340"/>
                  </a:lnTo>
                  <a:lnTo>
                    <a:pt x="106" y="328"/>
                  </a:lnTo>
                  <a:lnTo>
                    <a:pt x="106" y="316"/>
                  </a:lnTo>
                  <a:lnTo>
                    <a:pt x="108" y="303"/>
                  </a:lnTo>
                  <a:lnTo>
                    <a:pt x="111" y="297"/>
                  </a:lnTo>
                  <a:lnTo>
                    <a:pt x="114" y="292"/>
                  </a:lnTo>
                  <a:lnTo>
                    <a:pt x="118" y="289"/>
                  </a:lnTo>
                  <a:lnTo>
                    <a:pt x="121" y="285"/>
                  </a:lnTo>
                  <a:lnTo>
                    <a:pt x="126" y="284"/>
                  </a:lnTo>
                  <a:lnTo>
                    <a:pt x="129" y="282"/>
                  </a:lnTo>
                  <a:lnTo>
                    <a:pt x="131" y="279"/>
                  </a:lnTo>
                  <a:lnTo>
                    <a:pt x="132" y="276"/>
                  </a:lnTo>
                  <a:lnTo>
                    <a:pt x="133" y="269"/>
                  </a:lnTo>
                  <a:lnTo>
                    <a:pt x="132" y="258"/>
                  </a:lnTo>
                  <a:lnTo>
                    <a:pt x="130" y="252"/>
                  </a:lnTo>
                  <a:lnTo>
                    <a:pt x="127" y="247"/>
                  </a:lnTo>
                  <a:lnTo>
                    <a:pt x="124" y="244"/>
                  </a:lnTo>
                  <a:lnTo>
                    <a:pt x="120" y="241"/>
                  </a:lnTo>
                  <a:lnTo>
                    <a:pt x="112" y="238"/>
                  </a:lnTo>
                  <a:lnTo>
                    <a:pt x="105" y="237"/>
                  </a:lnTo>
                  <a:lnTo>
                    <a:pt x="98" y="235"/>
                  </a:lnTo>
                  <a:lnTo>
                    <a:pt x="93" y="232"/>
                  </a:lnTo>
                  <a:lnTo>
                    <a:pt x="90" y="229"/>
                  </a:lnTo>
                  <a:lnTo>
                    <a:pt x="88" y="226"/>
                  </a:lnTo>
                  <a:lnTo>
                    <a:pt x="87" y="222"/>
                  </a:lnTo>
                  <a:lnTo>
                    <a:pt x="87" y="216"/>
                  </a:lnTo>
                  <a:lnTo>
                    <a:pt x="86" y="210"/>
                  </a:lnTo>
                  <a:lnTo>
                    <a:pt x="83" y="206"/>
                  </a:lnTo>
                  <a:lnTo>
                    <a:pt x="80" y="201"/>
                  </a:lnTo>
                  <a:lnTo>
                    <a:pt x="76" y="196"/>
                  </a:lnTo>
                  <a:lnTo>
                    <a:pt x="68" y="189"/>
                  </a:lnTo>
                  <a:lnTo>
                    <a:pt x="60" y="184"/>
                  </a:lnTo>
                  <a:lnTo>
                    <a:pt x="50" y="179"/>
                  </a:lnTo>
                  <a:lnTo>
                    <a:pt x="41" y="174"/>
                  </a:lnTo>
                  <a:lnTo>
                    <a:pt x="37" y="169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5" y="160"/>
                  </a:lnTo>
                  <a:lnTo>
                    <a:pt x="39" y="158"/>
                  </a:lnTo>
                  <a:lnTo>
                    <a:pt x="49" y="156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湖北"/>
            <p:cNvSpPr/>
            <p:nvPr/>
          </p:nvSpPr>
          <p:spPr bwMode="auto">
            <a:xfrm>
              <a:off x="9959" y="7689"/>
              <a:ext cx="1657" cy="1036"/>
            </a:xfrm>
            <a:custGeom>
              <a:avLst/>
              <a:gdLst>
                <a:gd name="T0" fmla="*/ 2776 w 2869"/>
                <a:gd name="T1" fmla="*/ 1214 h 1815"/>
                <a:gd name="T2" fmla="*/ 2734 w 2869"/>
                <a:gd name="T3" fmla="*/ 1076 h 1815"/>
                <a:gd name="T4" fmla="*/ 2776 w 2869"/>
                <a:gd name="T5" fmla="*/ 956 h 1815"/>
                <a:gd name="T6" fmla="*/ 2706 w 2869"/>
                <a:gd name="T7" fmla="*/ 850 h 1815"/>
                <a:gd name="T8" fmla="*/ 2570 w 2869"/>
                <a:gd name="T9" fmla="*/ 763 h 1815"/>
                <a:gd name="T10" fmla="*/ 2494 w 2869"/>
                <a:gd name="T11" fmla="*/ 724 h 1815"/>
                <a:gd name="T12" fmla="*/ 2402 w 2869"/>
                <a:gd name="T13" fmla="*/ 735 h 1815"/>
                <a:gd name="T14" fmla="*/ 2267 w 2869"/>
                <a:gd name="T15" fmla="*/ 659 h 1815"/>
                <a:gd name="T16" fmla="*/ 2102 w 2869"/>
                <a:gd name="T17" fmla="*/ 596 h 1815"/>
                <a:gd name="T18" fmla="*/ 2015 w 2869"/>
                <a:gd name="T19" fmla="*/ 592 h 1815"/>
                <a:gd name="T20" fmla="*/ 1971 w 2869"/>
                <a:gd name="T21" fmla="*/ 457 h 1815"/>
                <a:gd name="T22" fmla="*/ 1939 w 2869"/>
                <a:gd name="T23" fmla="*/ 341 h 1815"/>
                <a:gd name="T24" fmla="*/ 1794 w 2869"/>
                <a:gd name="T25" fmla="*/ 377 h 1815"/>
                <a:gd name="T26" fmla="*/ 1662 w 2869"/>
                <a:gd name="T27" fmla="*/ 364 h 1815"/>
                <a:gd name="T28" fmla="*/ 1370 w 2869"/>
                <a:gd name="T29" fmla="*/ 356 h 1815"/>
                <a:gd name="T30" fmla="*/ 1187 w 2869"/>
                <a:gd name="T31" fmla="*/ 289 h 1815"/>
                <a:gd name="T32" fmla="*/ 1052 w 2869"/>
                <a:gd name="T33" fmla="*/ 146 h 1815"/>
                <a:gd name="T34" fmla="*/ 945 w 2869"/>
                <a:gd name="T35" fmla="*/ 4 h 1815"/>
                <a:gd name="T36" fmla="*/ 824 w 2869"/>
                <a:gd name="T37" fmla="*/ 43 h 1815"/>
                <a:gd name="T38" fmla="*/ 675 w 2869"/>
                <a:gd name="T39" fmla="*/ 30 h 1815"/>
                <a:gd name="T40" fmla="*/ 435 w 2869"/>
                <a:gd name="T41" fmla="*/ 7 h 1815"/>
                <a:gd name="T42" fmla="*/ 519 w 2869"/>
                <a:gd name="T43" fmla="*/ 101 h 1815"/>
                <a:gd name="T44" fmla="*/ 656 w 2869"/>
                <a:gd name="T45" fmla="*/ 195 h 1815"/>
                <a:gd name="T46" fmla="*/ 583 w 2869"/>
                <a:gd name="T47" fmla="*/ 305 h 1815"/>
                <a:gd name="T48" fmla="*/ 444 w 2869"/>
                <a:gd name="T49" fmla="*/ 341 h 1815"/>
                <a:gd name="T50" fmla="*/ 451 w 2869"/>
                <a:gd name="T51" fmla="*/ 530 h 1815"/>
                <a:gd name="T52" fmla="*/ 498 w 2869"/>
                <a:gd name="T53" fmla="*/ 705 h 1815"/>
                <a:gd name="T54" fmla="*/ 649 w 2869"/>
                <a:gd name="T55" fmla="*/ 804 h 1815"/>
                <a:gd name="T56" fmla="*/ 631 w 2869"/>
                <a:gd name="T57" fmla="*/ 1055 h 1815"/>
                <a:gd name="T58" fmla="*/ 453 w 2869"/>
                <a:gd name="T59" fmla="*/ 1121 h 1815"/>
                <a:gd name="T60" fmla="*/ 351 w 2869"/>
                <a:gd name="T61" fmla="*/ 1154 h 1815"/>
                <a:gd name="T62" fmla="*/ 233 w 2869"/>
                <a:gd name="T63" fmla="*/ 1135 h 1815"/>
                <a:gd name="T64" fmla="*/ 104 w 2869"/>
                <a:gd name="T65" fmla="*/ 1164 h 1815"/>
                <a:gd name="T66" fmla="*/ 44 w 2869"/>
                <a:gd name="T67" fmla="*/ 1284 h 1815"/>
                <a:gd name="T68" fmla="*/ 54 w 2869"/>
                <a:gd name="T69" fmla="*/ 1462 h 1815"/>
                <a:gd name="T70" fmla="*/ 54 w 2869"/>
                <a:gd name="T71" fmla="*/ 1545 h 1815"/>
                <a:gd name="T72" fmla="*/ 169 w 2869"/>
                <a:gd name="T73" fmla="*/ 1580 h 1815"/>
                <a:gd name="T74" fmla="*/ 213 w 2869"/>
                <a:gd name="T75" fmla="*/ 1718 h 1815"/>
                <a:gd name="T76" fmla="*/ 314 w 2869"/>
                <a:gd name="T77" fmla="*/ 1807 h 1815"/>
                <a:gd name="T78" fmla="*/ 359 w 2869"/>
                <a:gd name="T79" fmla="*/ 1706 h 1815"/>
                <a:gd name="T80" fmla="*/ 485 w 2869"/>
                <a:gd name="T81" fmla="*/ 1586 h 1815"/>
                <a:gd name="T82" fmla="*/ 672 w 2869"/>
                <a:gd name="T83" fmla="*/ 1524 h 1815"/>
                <a:gd name="T84" fmla="*/ 835 w 2869"/>
                <a:gd name="T85" fmla="*/ 1528 h 1815"/>
                <a:gd name="T86" fmla="*/ 776 w 2869"/>
                <a:gd name="T87" fmla="*/ 1402 h 1815"/>
                <a:gd name="T88" fmla="*/ 891 w 2869"/>
                <a:gd name="T89" fmla="*/ 1362 h 1815"/>
                <a:gd name="T90" fmla="*/ 1093 w 2869"/>
                <a:gd name="T91" fmla="*/ 1429 h 1815"/>
                <a:gd name="T92" fmla="*/ 1278 w 2869"/>
                <a:gd name="T93" fmla="*/ 1471 h 1815"/>
                <a:gd name="T94" fmla="*/ 1405 w 2869"/>
                <a:gd name="T95" fmla="*/ 1574 h 1815"/>
                <a:gd name="T96" fmla="*/ 1504 w 2869"/>
                <a:gd name="T97" fmla="*/ 1589 h 1815"/>
                <a:gd name="T98" fmla="*/ 1654 w 2869"/>
                <a:gd name="T99" fmla="*/ 1511 h 1815"/>
                <a:gd name="T100" fmla="*/ 1732 w 2869"/>
                <a:gd name="T101" fmla="*/ 1543 h 1815"/>
                <a:gd name="T102" fmla="*/ 1751 w 2869"/>
                <a:gd name="T103" fmla="*/ 1646 h 1815"/>
                <a:gd name="T104" fmla="*/ 1919 w 2869"/>
                <a:gd name="T105" fmla="*/ 1478 h 1815"/>
                <a:gd name="T106" fmla="*/ 1970 w 2869"/>
                <a:gd name="T107" fmla="*/ 1598 h 1815"/>
                <a:gd name="T108" fmla="*/ 1982 w 2869"/>
                <a:gd name="T109" fmla="*/ 1733 h 1815"/>
                <a:gd name="T110" fmla="*/ 2044 w 2869"/>
                <a:gd name="T111" fmla="*/ 1796 h 1815"/>
                <a:gd name="T112" fmla="*/ 2182 w 2869"/>
                <a:gd name="T113" fmla="*/ 1726 h 1815"/>
                <a:gd name="T114" fmla="*/ 2350 w 2869"/>
                <a:gd name="T115" fmla="*/ 1644 h 1815"/>
                <a:gd name="T116" fmla="*/ 2436 w 2869"/>
                <a:gd name="T117" fmla="*/ 1588 h 1815"/>
                <a:gd name="T118" fmla="*/ 2520 w 2869"/>
                <a:gd name="T119" fmla="*/ 1573 h 1815"/>
                <a:gd name="T120" fmla="*/ 2592 w 2869"/>
                <a:gd name="T121" fmla="*/ 1519 h 1815"/>
                <a:gd name="T122" fmla="*/ 2772 w 2869"/>
                <a:gd name="T123" fmla="*/ 1466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9" h="1815">
                  <a:moveTo>
                    <a:pt x="2867" y="1427"/>
                  </a:moveTo>
                  <a:lnTo>
                    <a:pt x="2869" y="1424"/>
                  </a:lnTo>
                  <a:lnTo>
                    <a:pt x="2869" y="1422"/>
                  </a:lnTo>
                  <a:lnTo>
                    <a:pt x="2864" y="1405"/>
                  </a:lnTo>
                  <a:lnTo>
                    <a:pt x="2862" y="1396"/>
                  </a:lnTo>
                  <a:lnTo>
                    <a:pt x="2859" y="1386"/>
                  </a:lnTo>
                  <a:lnTo>
                    <a:pt x="2858" y="1377"/>
                  </a:lnTo>
                  <a:lnTo>
                    <a:pt x="2856" y="1367"/>
                  </a:lnTo>
                  <a:lnTo>
                    <a:pt x="2853" y="1359"/>
                  </a:lnTo>
                  <a:lnTo>
                    <a:pt x="2851" y="1351"/>
                  </a:lnTo>
                  <a:lnTo>
                    <a:pt x="2851" y="1343"/>
                  </a:lnTo>
                  <a:lnTo>
                    <a:pt x="2851" y="1335"/>
                  </a:lnTo>
                  <a:lnTo>
                    <a:pt x="2851" y="1327"/>
                  </a:lnTo>
                  <a:lnTo>
                    <a:pt x="2851" y="1318"/>
                  </a:lnTo>
                  <a:lnTo>
                    <a:pt x="2851" y="1309"/>
                  </a:lnTo>
                  <a:lnTo>
                    <a:pt x="2850" y="1299"/>
                  </a:lnTo>
                  <a:lnTo>
                    <a:pt x="2848" y="1290"/>
                  </a:lnTo>
                  <a:lnTo>
                    <a:pt x="2845" y="1280"/>
                  </a:lnTo>
                  <a:lnTo>
                    <a:pt x="2841" y="1270"/>
                  </a:lnTo>
                  <a:lnTo>
                    <a:pt x="2835" y="1260"/>
                  </a:lnTo>
                  <a:lnTo>
                    <a:pt x="2829" y="1252"/>
                  </a:lnTo>
                  <a:lnTo>
                    <a:pt x="2819" y="1238"/>
                  </a:lnTo>
                  <a:lnTo>
                    <a:pt x="2810" y="1228"/>
                  </a:lnTo>
                  <a:lnTo>
                    <a:pt x="2795" y="1221"/>
                  </a:lnTo>
                  <a:lnTo>
                    <a:pt x="2780" y="1216"/>
                  </a:lnTo>
                  <a:lnTo>
                    <a:pt x="2776" y="1214"/>
                  </a:lnTo>
                  <a:lnTo>
                    <a:pt x="2774" y="1210"/>
                  </a:lnTo>
                  <a:lnTo>
                    <a:pt x="2772" y="1205"/>
                  </a:lnTo>
                  <a:lnTo>
                    <a:pt x="2771" y="1200"/>
                  </a:lnTo>
                  <a:lnTo>
                    <a:pt x="2770" y="1195"/>
                  </a:lnTo>
                  <a:lnTo>
                    <a:pt x="2770" y="1189"/>
                  </a:lnTo>
                  <a:lnTo>
                    <a:pt x="2771" y="1183"/>
                  </a:lnTo>
                  <a:lnTo>
                    <a:pt x="2772" y="1177"/>
                  </a:lnTo>
                  <a:lnTo>
                    <a:pt x="2776" y="1167"/>
                  </a:lnTo>
                  <a:lnTo>
                    <a:pt x="2778" y="1158"/>
                  </a:lnTo>
                  <a:lnTo>
                    <a:pt x="2778" y="1154"/>
                  </a:lnTo>
                  <a:lnTo>
                    <a:pt x="2778" y="1150"/>
                  </a:lnTo>
                  <a:lnTo>
                    <a:pt x="2776" y="1145"/>
                  </a:lnTo>
                  <a:lnTo>
                    <a:pt x="2772" y="1140"/>
                  </a:lnTo>
                  <a:lnTo>
                    <a:pt x="2769" y="1135"/>
                  </a:lnTo>
                  <a:lnTo>
                    <a:pt x="2766" y="1131"/>
                  </a:lnTo>
                  <a:lnTo>
                    <a:pt x="2764" y="1126"/>
                  </a:lnTo>
                  <a:lnTo>
                    <a:pt x="2763" y="1121"/>
                  </a:lnTo>
                  <a:lnTo>
                    <a:pt x="2762" y="1112"/>
                  </a:lnTo>
                  <a:lnTo>
                    <a:pt x="2762" y="1103"/>
                  </a:lnTo>
                  <a:lnTo>
                    <a:pt x="2759" y="1095"/>
                  </a:lnTo>
                  <a:lnTo>
                    <a:pt x="2757" y="1089"/>
                  </a:lnTo>
                  <a:lnTo>
                    <a:pt x="2752" y="1085"/>
                  </a:lnTo>
                  <a:lnTo>
                    <a:pt x="2746" y="1083"/>
                  </a:lnTo>
                  <a:lnTo>
                    <a:pt x="2741" y="1082"/>
                  </a:lnTo>
                  <a:lnTo>
                    <a:pt x="2738" y="1080"/>
                  </a:lnTo>
                  <a:lnTo>
                    <a:pt x="2734" y="1076"/>
                  </a:lnTo>
                  <a:lnTo>
                    <a:pt x="2731" y="1072"/>
                  </a:lnTo>
                  <a:lnTo>
                    <a:pt x="2727" y="1068"/>
                  </a:lnTo>
                  <a:lnTo>
                    <a:pt x="2724" y="1063"/>
                  </a:lnTo>
                  <a:lnTo>
                    <a:pt x="2722" y="1058"/>
                  </a:lnTo>
                  <a:lnTo>
                    <a:pt x="2720" y="1052"/>
                  </a:lnTo>
                  <a:lnTo>
                    <a:pt x="2719" y="1046"/>
                  </a:lnTo>
                  <a:lnTo>
                    <a:pt x="2719" y="1040"/>
                  </a:lnTo>
                  <a:lnTo>
                    <a:pt x="2719" y="1036"/>
                  </a:lnTo>
                  <a:lnTo>
                    <a:pt x="2720" y="1031"/>
                  </a:lnTo>
                  <a:lnTo>
                    <a:pt x="2722" y="1027"/>
                  </a:lnTo>
                  <a:lnTo>
                    <a:pt x="2725" y="1024"/>
                  </a:lnTo>
                  <a:lnTo>
                    <a:pt x="2727" y="1020"/>
                  </a:lnTo>
                  <a:lnTo>
                    <a:pt x="2731" y="1017"/>
                  </a:lnTo>
                  <a:lnTo>
                    <a:pt x="2738" y="1011"/>
                  </a:lnTo>
                  <a:lnTo>
                    <a:pt x="2743" y="1006"/>
                  </a:lnTo>
                  <a:lnTo>
                    <a:pt x="2745" y="1001"/>
                  </a:lnTo>
                  <a:lnTo>
                    <a:pt x="2746" y="994"/>
                  </a:lnTo>
                  <a:lnTo>
                    <a:pt x="2745" y="986"/>
                  </a:lnTo>
                  <a:lnTo>
                    <a:pt x="2744" y="977"/>
                  </a:lnTo>
                  <a:lnTo>
                    <a:pt x="2745" y="974"/>
                  </a:lnTo>
                  <a:lnTo>
                    <a:pt x="2746" y="971"/>
                  </a:lnTo>
                  <a:lnTo>
                    <a:pt x="2749" y="968"/>
                  </a:lnTo>
                  <a:lnTo>
                    <a:pt x="2752" y="965"/>
                  </a:lnTo>
                  <a:lnTo>
                    <a:pt x="2762" y="962"/>
                  </a:lnTo>
                  <a:lnTo>
                    <a:pt x="2769" y="959"/>
                  </a:lnTo>
                  <a:lnTo>
                    <a:pt x="2776" y="956"/>
                  </a:lnTo>
                  <a:lnTo>
                    <a:pt x="2783" y="949"/>
                  </a:lnTo>
                  <a:lnTo>
                    <a:pt x="2793" y="938"/>
                  </a:lnTo>
                  <a:lnTo>
                    <a:pt x="2803" y="929"/>
                  </a:lnTo>
                  <a:lnTo>
                    <a:pt x="2813" y="919"/>
                  </a:lnTo>
                  <a:lnTo>
                    <a:pt x="2819" y="912"/>
                  </a:lnTo>
                  <a:lnTo>
                    <a:pt x="2820" y="908"/>
                  </a:lnTo>
                  <a:lnTo>
                    <a:pt x="2820" y="905"/>
                  </a:lnTo>
                  <a:lnTo>
                    <a:pt x="2819" y="902"/>
                  </a:lnTo>
                  <a:lnTo>
                    <a:pt x="2816" y="899"/>
                  </a:lnTo>
                  <a:lnTo>
                    <a:pt x="2808" y="895"/>
                  </a:lnTo>
                  <a:lnTo>
                    <a:pt x="2799" y="892"/>
                  </a:lnTo>
                  <a:lnTo>
                    <a:pt x="2789" y="889"/>
                  </a:lnTo>
                  <a:lnTo>
                    <a:pt x="2780" y="883"/>
                  </a:lnTo>
                  <a:lnTo>
                    <a:pt x="2775" y="880"/>
                  </a:lnTo>
                  <a:lnTo>
                    <a:pt x="2770" y="876"/>
                  </a:lnTo>
                  <a:lnTo>
                    <a:pt x="2766" y="872"/>
                  </a:lnTo>
                  <a:lnTo>
                    <a:pt x="2764" y="867"/>
                  </a:lnTo>
                  <a:lnTo>
                    <a:pt x="2758" y="857"/>
                  </a:lnTo>
                  <a:lnTo>
                    <a:pt x="2751" y="849"/>
                  </a:lnTo>
                  <a:lnTo>
                    <a:pt x="2747" y="847"/>
                  </a:lnTo>
                  <a:lnTo>
                    <a:pt x="2743" y="845"/>
                  </a:lnTo>
                  <a:lnTo>
                    <a:pt x="2737" y="844"/>
                  </a:lnTo>
                  <a:lnTo>
                    <a:pt x="2731" y="845"/>
                  </a:lnTo>
                  <a:lnTo>
                    <a:pt x="2720" y="849"/>
                  </a:lnTo>
                  <a:lnTo>
                    <a:pt x="2709" y="850"/>
                  </a:lnTo>
                  <a:lnTo>
                    <a:pt x="2706" y="850"/>
                  </a:lnTo>
                  <a:lnTo>
                    <a:pt x="2701" y="848"/>
                  </a:lnTo>
                  <a:lnTo>
                    <a:pt x="2698" y="845"/>
                  </a:lnTo>
                  <a:lnTo>
                    <a:pt x="2694" y="842"/>
                  </a:lnTo>
                  <a:lnTo>
                    <a:pt x="2687" y="832"/>
                  </a:lnTo>
                  <a:lnTo>
                    <a:pt x="2682" y="824"/>
                  </a:lnTo>
                  <a:lnTo>
                    <a:pt x="2678" y="822"/>
                  </a:lnTo>
                  <a:lnTo>
                    <a:pt x="2676" y="819"/>
                  </a:lnTo>
                  <a:lnTo>
                    <a:pt x="2674" y="819"/>
                  </a:lnTo>
                  <a:lnTo>
                    <a:pt x="2670" y="819"/>
                  </a:lnTo>
                  <a:lnTo>
                    <a:pt x="2656" y="826"/>
                  </a:lnTo>
                  <a:lnTo>
                    <a:pt x="2640" y="837"/>
                  </a:lnTo>
                  <a:lnTo>
                    <a:pt x="2637" y="838"/>
                  </a:lnTo>
                  <a:lnTo>
                    <a:pt x="2632" y="837"/>
                  </a:lnTo>
                  <a:lnTo>
                    <a:pt x="2629" y="835"/>
                  </a:lnTo>
                  <a:lnTo>
                    <a:pt x="2624" y="830"/>
                  </a:lnTo>
                  <a:lnTo>
                    <a:pt x="2617" y="819"/>
                  </a:lnTo>
                  <a:lnTo>
                    <a:pt x="2608" y="807"/>
                  </a:lnTo>
                  <a:lnTo>
                    <a:pt x="2602" y="793"/>
                  </a:lnTo>
                  <a:lnTo>
                    <a:pt x="2598" y="781"/>
                  </a:lnTo>
                  <a:lnTo>
                    <a:pt x="2595" y="775"/>
                  </a:lnTo>
                  <a:lnTo>
                    <a:pt x="2593" y="772"/>
                  </a:lnTo>
                  <a:lnTo>
                    <a:pt x="2589" y="768"/>
                  </a:lnTo>
                  <a:lnTo>
                    <a:pt x="2585" y="767"/>
                  </a:lnTo>
                  <a:lnTo>
                    <a:pt x="2579" y="766"/>
                  </a:lnTo>
                  <a:lnTo>
                    <a:pt x="2574" y="765"/>
                  </a:lnTo>
                  <a:lnTo>
                    <a:pt x="2570" y="763"/>
                  </a:lnTo>
                  <a:lnTo>
                    <a:pt x="2567" y="761"/>
                  </a:lnTo>
                  <a:lnTo>
                    <a:pt x="2563" y="757"/>
                  </a:lnTo>
                  <a:lnTo>
                    <a:pt x="2562" y="754"/>
                  </a:lnTo>
                  <a:lnTo>
                    <a:pt x="2562" y="750"/>
                  </a:lnTo>
                  <a:lnTo>
                    <a:pt x="2562" y="748"/>
                  </a:lnTo>
                  <a:lnTo>
                    <a:pt x="2562" y="747"/>
                  </a:lnTo>
                  <a:lnTo>
                    <a:pt x="2562" y="746"/>
                  </a:lnTo>
                  <a:lnTo>
                    <a:pt x="2561" y="744"/>
                  </a:lnTo>
                  <a:lnTo>
                    <a:pt x="2558" y="744"/>
                  </a:lnTo>
                  <a:lnTo>
                    <a:pt x="2552" y="746"/>
                  </a:lnTo>
                  <a:lnTo>
                    <a:pt x="2542" y="750"/>
                  </a:lnTo>
                  <a:lnTo>
                    <a:pt x="2532" y="753"/>
                  </a:lnTo>
                  <a:lnTo>
                    <a:pt x="2524" y="754"/>
                  </a:lnTo>
                  <a:lnTo>
                    <a:pt x="2520" y="754"/>
                  </a:lnTo>
                  <a:lnTo>
                    <a:pt x="2518" y="753"/>
                  </a:lnTo>
                  <a:lnTo>
                    <a:pt x="2517" y="751"/>
                  </a:lnTo>
                  <a:lnTo>
                    <a:pt x="2516" y="749"/>
                  </a:lnTo>
                  <a:lnTo>
                    <a:pt x="2516" y="744"/>
                  </a:lnTo>
                  <a:lnTo>
                    <a:pt x="2514" y="742"/>
                  </a:lnTo>
                  <a:lnTo>
                    <a:pt x="2512" y="741"/>
                  </a:lnTo>
                  <a:lnTo>
                    <a:pt x="2508" y="741"/>
                  </a:lnTo>
                  <a:lnTo>
                    <a:pt x="2504" y="741"/>
                  </a:lnTo>
                  <a:lnTo>
                    <a:pt x="2500" y="740"/>
                  </a:lnTo>
                  <a:lnTo>
                    <a:pt x="2497" y="736"/>
                  </a:lnTo>
                  <a:lnTo>
                    <a:pt x="2494" y="729"/>
                  </a:lnTo>
                  <a:lnTo>
                    <a:pt x="2494" y="724"/>
                  </a:lnTo>
                  <a:lnTo>
                    <a:pt x="2494" y="719"/>
                  </a:lnTo>
                  <a:lnTo>
                    <a:pt x="2495" y="713"/>
                  </a:lnTo>
                  <a:lnTo>
                    <a:pt x="2497" y="709"/>
                  </a:lnTo>
                  <a:lnTo>
                    <a:pt x="2499" y="698"/>
                  </a:lnTo>
                  <a:lnTo>
                    <a:pt x="2500" y="687"/>
                  </a:lnTo>
                  <a:lnTo>
                    <a:pt x="2499" y="683"/>
                  </a:lnTo>
                  <a:lnTo>
                    <a:pt x="2498" y="678"/>
                  </a:lnTo>
                  <a:lnTo>
                    <a:pt x="2494" y="674"/>
                  </a:lnTo>
                  <a:lnTo>
                    <a:pt x="2489" y="671"/>
                  </a:lnTo>
                  <a:lnTo>
                    <a:pt x="2485" y="668"/>
                  </a:lnTo>
                  <a:lnTo>
                    <a:pt x="2480" y="666"/>
                  </a:lnTo>
                  <a:lnTo>
                    <a:pt x="2474" y="666"/>
                  </a:lnTo>
                  <a:lnTo>
                    <a:pt x="2469" y="666"/>
                  </a:lnTo>
                  <a:lnTo>
                    <a:pt x="2465" y="669"/>
                  </a:lnTo>
                  <a:lnTo>
                    <a:pt x="2461" y="674"/>
                  </a:lnTo>
                  <a:lnTo>
                    <a:pt x="2459" y="680"/>
                  </a:lnTo>
                  <a:lnTo>
                    <a:pt x="2457" y="687"/>
                  </a:lnTo>
                  <a:lnTo>
                    <a:pt x="2454" y="703"/>
                  </a:lnTo>
                  <a:lnTo>
                    <a:pt x="2451" y="717"/>
                  </a:lnTo>
                  <a:lnTo>
                    <a:pt x="2449" y="722"/>
                  </a:lnTo>
                  <a:lnTo>
                    <a:pt x="2445" y="725"/>
                  </a:lnTo>
                  <a:lnTo>
                    <a:pt x="2442" y="728"/>
                  </a:lnTo>
                  <a:lnTo>
                    <a:pt x="2437" y="729"/>
                  </a:lnTo>
                  <a:lnTo>
                    <a:pt x="2426" y="731"/>
                  </a:lnTo>
                  <a:lnTo>
                    <a:pt x="2416" y="732"/>
                  </a:lnTo>
                  <a:lnTo>
                    <a:pt x="2402" y="735"/>
                  </a:lnTo>
                  <a:lnTo>
                    <a:pt x="2387" y="738"/>
                  </a:lnTo>
                  <a:lnTo>
                    <a:pt x="2380" y="740"/>
                  </a:lnTo>
                  <a:lnTo>
                    <a:pt x="2373" y="740"/>
                  </a:lnTo>
                  <a:lnTo>
                    <a:pt x="2367" y="740"/>
                  </a:lnTo>
                  <a:lnTo>
                    <a:pt x="2360" y="737"/>
                  </a:lnTo>
                  <a:lnTo>
                    <a:pt x="2354" y="735"/>
                  </a:lnTo>
                  <a:lnTo>
                    <a:pt x="2346" y="730"/>
                  </a:lnTo>
                  <a:lnTo>
                    <a:pt x="2337" y="725"/>
                  </a:lnTo>
                  <a:lnTo>
                    <a:pt x="2329" y="718"/>
                  </a:lnTo>
                  <a:lnTo>
                    <a:pt x="2314" y="706"/>
                  </a:lnTo>
                  <a:lnTo>
                    <a:pt x="2303" y="696"/>
                  </a:lnTo>
                  <a:lnTo>
                    <a:pt x="2299" y="691"/>
                  </a:lnTo>
                  <a:lnTo>
                    <a:pt x="2296" y="688"/>
                  </a:lnTo>
                  <a:lnTo>
                    <a:pt x="2293" y="686"/>
                  </a:lnTo>
                  <a:lnTo>
                    <a:pt x="2291" y="686"/>
                  </a:lnTo>
                  <a:lnTo>
                    <a:pt x="2285" y="687"/>
                  </a:lnTo>
                  <a:lnTo>
                    <a:pt x="2278" y="692"/>
                  </a:lnTo>
                  <a:lnTo>
                    <a:pt x="2273" y="694"/>
                  </a:lnTo>
                  <a:lnTo>
                    <a:pt x="2270" y="694"/>
                  </a:lnTo>
                  <a:lnTo>
                    <a:pt x="2267" y="693"/>
                  </a:lnTo>
                  <a:lnTo>
                    <a:pt x="2264" y="691"/>
                  </a:lnTo>
                  <a:lnTo>
                    <a:pt x="2262" y="687"/>
                  </a:lnTo>
                  <a:lnTo>
                    <a:pt x="2261" y="683"/>
                  </a:lnTo>
                  <a:lnTo>
                    <a:pt x="2261" y="678"/>
                  </a:lnTo>
                  <a:lnTo>
                    <a:pt x="2261" y="674"/>
                  </a:lnTo>
                  <a:lnTo>
                    <a:pt x="2267" y="659"/>
                  </a:lnTo>
                  <a:lnTo>
                    <a:pt x="2274" y="643"/>
                  </a:lnTo>
                  <a:lnTo>
                    <a:pt x="2274" y="633"/>
                  </a:lnTo>
                  <a:lnTo>
                    <a:pt x="2274" y="621"/>
                  </a:lnTo>
                  <a:lnTo>
                    <a:pt x="2273" y="616"/>
                  </a:lnTo>
                  <a:lnTo>
                    <a:pt x="2271" y="611"/>
                  </a:lnTo>
                  <a:lnTo>
                    <a:pt x="2267" y="609"/>
                  </a:lnTo>
                  <a:lnTo>
                    <a:pt x="2264" y="608"/>
                  </a:lnTo>
                  <a:lnTo>
                    <a:pt x="2248" y="616"/>
                  </a:lnTo>
                  <a:lnTo>
                    <a:pt x="2232" y="623"/>
                  </a:lnTo>
                  <a:lnTo>
                    <a:pt x="2218" y="624"/>
                  </a:lnTo>
                  <a:lnTo>
                    <a:pt x="2203" y="623"/>
                  </a:lnTo>
                  <a:lnTo>
                    <a:pt x="2189" y="622"/>
                  </a:lnTo>
                  <a:lnTo>
                    <a:pt x="2179" y="620"/>
                  </a:lnTo>
                  <a:lnTo>
                    <a:pt x="2171" y="614"/>
                  </a:lnTo>
                  <a:lnTo>
                    <a:pt x="2159" y="603"/>
                  </a:lnTo>
                  <a:lnTo>
                    <a:pt x="2148" y="592"/>
                  </a:lnTo>
                  <a:lnTo>
                    <a:pt x="2140" y="583"/>
                  </a:lnTo>
                  <a:lnTo>
                    <a:pt x="2136" y="579"/>
                  </a:lnTo>
                  <a:lnTo>
                    <a:pt x="2133" y="576"/>
                  </a:lnTo>
                  <a:lnTo>
                    <a:pt x="2129" y="573"/>
                  </a:lnTo>
                  <a:lnTo>
                    <a:pt x="2126" y="572"/>
                  </a:lnTo>
                  <a:lnTo>
                    <a:pt x="2122" y="572"/>
                  </a:lnTo>
                  <a:lnTo>
                    <a:pt x="2119" y="573"/>
                  </a:lnTo>
                  <a:lnTo>
                    <a:pt x="2115" y="577"/>
                  </a:lnTo>
                  <a:lnTo>
                    <a:pt x="2110" y="581"/>
                  </a:lnTo>
                  <a:lnTo>
                    <a:pt x="2102" y="596"/>
                  </a:lnTo>
                  <a:lnTo>
                    <a:pt x="2094" y="609"/>
                  </a:lnTo>
                  <a:lnTo>
                    <a:pt x="2089" y="615"/>
                  </a:lnTo>
                  <a:lnTo>
                    <a:pt x="2084" y="621"/>
                  </a:lnTo>
                  <a:lnTo>
                    <a:pt x="2078" y="625"/>
                  </a:lnTo>
                  <a:lnTo>
                    <a:pt x="2073" y="629"/>
                  </a:lnTo>
                  <a:lnTo>
                    <a:pt x="2063" y="635"/>
                  </a:lnTo>
                  <a:lnTo>
                    <a:pt x="2053" y="637"/>
                  </a:lnTo>
                  <a:lnTo>
                    <a:pt x="2050" y="637"/>
                  </a:lnTo>
                  <a:lnTo>
                    <a:pt x="2047" y="636"/>
                  </a:lnTo>
                  <a:lnTo>
                    <a:pt x="2045" y="635"/>
                  </a:lnTo>
                  <a:lnTo>
                    <a:pt x="2044" y="633"/>
                  </a:lnTo>
                  <a:lnTo>
                    <a:pt x="2043" y="624"/>
                  </a:lnTo>
                  <a:lnTo>
                    <a:pt x="2043" y="615"/>
                  </a:lnTo>
                  <a:lnTo>
                    <a:pt x="2044" y="604"/>
                  </a:lnTo>
                  <a:lnTo>
                    <a:pt x="2045" y="591"/>
                  </a:lnTo>
                  <a:lnTo>
                    <a:pt x="2044" y="586"/>
                  </a:lnTo>
                  <a:lnTo>
                    <a:pt x="2043" y="583"/>
                  </a:lnTo>
                  <a:lnTo>
                    <a:pt x="2040" y="579"/>
                  </a:lnTo>
                  <a:lnTo>
                    <a:pt x="2038" y="578"/>
                  </a:lnTo>
                  <a:lnTo>
                    <a:pt x="2034" y="578"/>
                  </a:lnTo>
                  <a:lnTo>
                    <a:pt x="2032" y="579"/>
                  </a:lnTo>
                  <a:lnTo>
                    <a:pt x="2028" y="580"/>
                  </a:lnTo>
                  <a:lnTo>
                    <a:pt x="2026" y="583"/>
                  </a:lnTo>
                  <a:lnTo>
                    <a:pt x="2022" y="587"/>
                  </a:lnTo>
                  <a:lnTo>
                    <a:pt x="2018" y="591"/>
                  </a:lnTo>
                  <a:lnTo>
                    <a:pt x="2015" y="592"/>
                  </a:lnTo>
                  <a:lnTo>
                    <a:pt x="2013" y="592"/>
                  </a:lnTo>
                  <a:lnTo>
                    <a:pt x="2010" y="591"/>
                  </a:lnTo>
                  <a:lnTo>
                    <a:pt x="2008" y="590"/>
                  </a:lnTo>
                  <a:lnTo>
                    <a:pt x="2004" y="584"/>
                  </a:lnTo>
                  <a:lnTo>
                    <a:pt x="2002" y="577"/>
                  </a:lnTo>
                  <a:lnTo>
                    <a:pt x="2000" y="567"/>
                  </a:lnTo>
                  <a:lnTo>
                    <a:pt x="1997" y="558"/>
                  </a:lnTo>
                  <a:lnTo>
                    <a:pt x="1994" y="547"/>
                  </a:lnTo>
                  <a:lnTo>
                    <a:pt x="1990" y="540"/>
                  </a:lnTo>
                  <a:lnTo>
                    <a:pt x="1987" y="535"/>
                  </a:lnTo>
                  <a:lnTo>
                    <a:pt x="1983" y="533"/>
                  </a:lnTo>
                  <a:lnTo>
                    <a:pt x="1978" y="530"/>
                  </a:lnTo>
                  <a:lnTo>
                    <a:pt x="1975" y="529"/>
                  </a:lnTo>
                  <a:lnTo>
                    <a:pt x="1972" y="527"/>
                  </a:lnTo>
                  <a:lnTo>
                    <a:pt x="1971" y="522"/>
                  </a:lnTo>
                  <a:lnTo>
                    <a:pt x="1971" y="516"/>
                  </a:lnTo>
                  <a:lnTo>
                    <a:pt x="1971" y="510"/>
                  </a:lnTo>
                  <a:lnTo>
                    <a:pt x="1970" y="504"/>
                  </a:lnTo>
                  <a:lnTo>
                    <a:pt x="1966" y="497"/>
                  </a:lnTo>
                  <a:lnTo>
                    <a:pt x="1964" y="494"/>
                  </a:lnTo>
                  <a:lnTo>
                    <a:pt x="1963" y="490"/>
                  </a:lnTo>
                  <a:lnTo>
                    <a:pt x="1962" y="486"/>
                  </a:lnTo>
                  <a:lnTo>
                    <a:pt x="1963" y="482"/>
                  </a:lnTo>
                  <a:lnTo>
                    <a:pt x="1964" y="472"/>
                  </a:lnTo>
                  <a:lnTo>
                    <a:pt x="1969" y="461"/>
                  </a:lnTo>
                  <a:lnTo>
                    <a:pt x="1971" y="457"/>
                  </a:lnTo>
                  <a:lnTo>
                    <a:pt x="1972" y="452"/>
                  </a:lnTo>
                  <a:lnTo>
                    <a:pt x="1972" y="447"/>
                  </a:lnTo>
                  <a:lnTo>
                    <a:pt x="1972" y="444"/>
                  </a:lnTo>
                  <a:lnTo>
                    <a:pt x="1970" y="439"/>
                  </a:lnTo>
                  <a:lnTo>
                    <a:pt x="1965" y="433"/>
                  </a:lnTo>
                  <a:lnTo>
                    <a:pt x="1960" y="427"/>
                  </a:lnTo>
                  <a:lnTo>
                    <a:pt x="1958" y="420"/>
                  </a:lnTo>
                  <a:lnTo>
                    <a:pt x="1957" y="415"/>
                  </a:lnTo>
                  <a:lnTo>
                    <a:pt x="1957" y="412"/>
                  </a:lnTo>
                  <a:lnTo>
                    <a:pt x="1958" y="409"/>
                  </a:lnTo>
                  <a:lnTo>
                    <a:pt x="1959" y="407"/>
                  </a:lnTo>
                  <a:lnTo>
                    <a:pt x="1964" y="401"/>
                  </a:lnTo>
                  <a:lnTo>
                    <a:pt x="1968" y="394"/>
                  </a:lnTo>
                  <a:lnTo>
                    <a:pt x="1970" y="390"/>
                  </a:lnTo>
                  <a:lnTo>
                    <a:pt x="1970" y="385"/>
                  </a:lnTo>
                  <a:lnTo>
                    <a:pt x="1971" y="381"/>
                  </a:lnTo>
                  <a:lnTo>
                    <a:pt x="1970" y="377"/>
                  </a:lnTo>
                  <a:lnTo>
                    <a:pt x="1966" y="365"/>
                  </a:lnTo>
                  <a:lnTo>
                    <a:pt x="1963" y="351"/>
                  </a:lnTo>
                  <a:lnTo>
                    <a:pt x="1960" y="345"/>
                  </a:lnTo>
                  <a:lnTo>
                    <a:pt x="1959" y="340"/>
                  </a:lnTo>
                  <a:lnTo>
                    <a:pt x="1957" y="339"/>
                  </a:lnTo>
                  <a:lnTo>
                    <a:pt x="1956" y="338"/>
                  </a:lnTo>
                  <a:lnTo>
                    <a:pt x="1952" y="338"/>
                  </a:lnTo>
                  <a:lnTo>
                    <a:pt x="1949" y="339"/>
                  </a:lnTo>
                  <a:lnTo>
                    <a:pt x="1939" y="341"/>
                  </a:lnTo>
                  <a:lnTo>
                    <a:pt x="1931" y="346"/>
                  </a:lnTo>
                  <a:lnTo>
                    <a:pt x="1915" y="360"/>
                  </a:lnTo>
                  <a:lnTo>
                    <a:pt x="1897" y="377"/>
                  </a:lnTo>
                  <a:lnTo>
                    <a:pt x="1894" y="379"/>
                  </a:lnTo>
                  <a:lnTo>
                    <a:pt x="1889" y="382"/>
                  </a:lnTo>
                  <a:lnTo>
                    <a:pt x="1884" y="384"/>
                  </a:lnTo>
                  <a:lnTo>
                    <a:pt x="1881" y="384"/>
                  </a:lnTo>
                  <a:lnTo>
                    <a:pt x="1873" y="385"/>
                  </a:lnTo>
                  <a:lnTo>
                    <a:pt x="1865" y="385"/>
                  </a:lnTo>
                  <a:lnTo>
                    <a:pt x="1861" y="385"/>
                  </a:lnTo>
                  <a:lnTo>
                    <a:pt x="1858" y="387"/>
                  </a:lnTo>
                  <a:lnTo>
                    <a:pt x="1855" y="390"/>
                  </a:lnTo>
                  <a:lnTo>
                    <a:pt x="1849" y="395"/>
                  </a:lnTo>
                  <a:lnTo>
                    <a:pt x="1846" y="397"/>
                  </a:lnTo>
                  <a:lnTo>
                    <a:pt x="1843" y="400"/>
                  </a:lnTo>
                  <a:lnTo>
                    <a:pt x="1838" y="401"/>
                  </a:lnTo>
                  <a:lnTo>
                    <a:pt x="1834" y="402"/>
                  </a:lnTo>
                  <a:lnTo>
                    <a:pt x="1831" y="403"/>
                  </a:lnTo>
                  <a:lnTo>
                    <a:pt x="1826" y="402"/>
                  </a:lnTo>
                  <a:lnTo>
                    <a:pt x="1823" y="401"/>
                  </a:lnTo>
                  <a:lnTo>
                    <a:pt x="1818" y="400"/>
                  </a:lnTo>
                  <a:lnTo>
                    <a:pt x="1813" y="397"/>
                  </a:lnTo>
                  <a:lnTo>
                    <a:pt x="1808" y="394"/>
                  </a:lnTo>
                  <a:lnTo>
                    <a:pt x="1804" y="390"/>
                  </a:lnTo>
                  <a:lnTo>
                    <a:pt x="1800" y="387"/>
                  </a:lnTo>
                  <a:lnTo>
                    <a:pt x="1794" y="377"/>
                  </a:lnTo>
                  <a:lnTo>
                    <a:pt x="1789" y="369"/>
                  </a:lnTo>
                  <a:lnTo>
                    <a:pt x="1785" y="360"/>
                  </a:lnTo>
                  <a:lnTo>
                    <a:pt x="1780" y="356"/>
                  </a:lnTo>
                  <a:lnTo>
                    <a:pt x="1773" y="352"/>
                  </a:lnTo>
                  <a:lnTo>
                    <a:pt x="1764" y="351"/>
                  </a:lnTo>
                  <a:lnTo>
                    <a:pt x="1758" y="351"/>
                  </a:lnTo>
                  <a:lnTo>
                    <a:pt x="1755" y="352"/>
                  </a:lnTo>
                  <a:lnTo>
                    <a:pt x="1751" y="353"/>
                  </a:lnTo>
                  <a:lnTo>
                    <a:pt x="1749" y="354"/>
                  </a:lnTo>
                  <a:lnTo>
                    <a:pt x="1744" y="359"/>
                  </a:lnTo>
                  <a:lnTo>
                    <a:pt x="1741" y="364"/>
                  </a:lnTo>
                  <a:lnTo>
                    <a:pt x="1738" y="368"/>
                  </a:lnTo>
                  <a:lnTo>
                    <a:pt x="1736" y="369"/>
                  </a:lnTo>
                  <a:lnTo>
                    <a:pt x="1733" y="370"/>
                  </a:lnTo>
                  <a:lnTo>
                    <a:pt x="1731" y="371"/>
                  </a:lnTo>
                  <a:lnTo>
                    <a:pt x="1725" y="370"/>
                  </a:lnTo>
                  <a:lnTo>
                    <a:pt x="1720" y="366"/>
                  </a:lnTo>
                  <a:lnTo>
                    <a:pt x="1717" y="363"/>
                  </a:lnTo>
                  <a:lnTo>
                    <a:pt x="1714" y="360"/>
                  </a:lnTo>
                  <a:lnTo>
                    <a:pt x="1708" y="357"/>
                  </a:lnTo>
                  <a:lnTo>
                    <a:pt x="1699" y="354"/>
                  </a:lnTo>
                  <a:lnTo>
                    <a:pt x="1693" y="353"/>
                  </a:lnTo>
                  <a:lnTo>
                    <a:pt x="1687" y="354"/>
                  </a:lnTo>
                  <a:lnTo>
                    <a:pt x="1681" y="356"/>
                  </a:lnTo>
                  <a:lnTo>
                    <a:pt x="1675" y="358"/>
                  </a:lnTo>
                  <a:lnTo>
                    <a:pt x="1662" y="364"/>
                  </a:lnTo>
                  <a:lnTo>
                    <a:pt x="1648" y="368"/>
                  </a:lnTo>
                  <a:lnTo>
                    <a:pt x="1634" y="372"/>
                  </a:lnTo>
                  <a:lnTo>
                    <a:pt x="1619" y="378"/>
                  </a:lnTo>
                  <a:lnTo>
                    <a:pt x="1613" y="381"/>
                  </a:lnTo>
                  <a:lnTo>
                    <a:pt x="1606" y="383"/>
                  </a:lnTo>
                  <a:lnTo>
                    <a:pt x="1600" y="384"/>
                  </a:lnTo>
                  <a:lnTo>
                    <a:pt x="1596" y="385"/>
                  </a:lnTo>
                  <a:lnTo>
                    <a:pt x="1584" y="384"/>
                  </a:lnTo>
                  <a:lnTo>
                    <a:pt x="1572" y="382"/>
                  </a:lnTo>
                  <a:lnTo>
                    <a:pt x="1556" y="381"/>
                  </a:lnTo>
                  <a:lnTo>
                    <a:pt x="1537" y="379"/>
                  </a:lnTo>
                  <a:lnTo>
                    <a:pt x="1516" y="381"/>
                  </a:lnTo>
                  <a:lnTo>
                    <a:pt x="1496" y="383"/>
                  </a:lnTo>
                  <a:lnTo>
                    <a:pt x="1479" y="387"/>
                  </a:lnTo>
                  <a:lnTo>
                    <a:pt x="1466" y="390"/>
                  </a:lnTo>
                  <a:lnTo>
                    <a:pt x="1456" y="391"/>
                  </a:lnTo>
                  <a:lnTo>
                    <a:pt x="1445" y="393"/>
                  </a:lnTo>
                  <a:lnTo>
                    <a:pt x="1439" y="391"/>
                  </a:lnTo>
                  <a:lnTo>
                    <a:pt x="1434" y="390"/>
                  </a:lnTo>
                  <a:lnTo>
                    <a:pt x="1428" y="389"/>
                  </a:lnTo>
                  <a:lnTo>
                    <a:pt x="1423" y="387"/>
                  </a:lnTo>
                  <a:lnTo>
                    <a:pt x="1411" y="379"/>
                  </a:lnTo>
                  <a:lnTo>
                    <a:pt x="1397" y="372"/>
                  </a:lnTo>
                  <a:lnTo>
                    <a:pt x="1384" y="366"/>
                  </a:lnTo>
                  <a:lnTo>
                    <a:pt x="1376" y="360"/>
                  </a:lnTo>
                  <a:lnTo>
                    <a:pt x="1370" y="356"/>
                  </a:lnTo>
                  <a:lnTo>
                    <a:pt x="1364" y="351"/>
                  </a:lnTo>
                  <a:lnTo>
                    <a:pt x="1354" y="349"/>
                  </a:lnTo>
                  <a:lnTo>
                    <a:pt x="1341" y="347"/>
                  </a:lnTo>
                  <a:lnTo>
                    <a:pt x="1334" y="347"/>
                  </a:lnTo>
                  <a:lnTo>
                    <a:pt x="1329" y="346"/>
                  </a:lnTo>
                  <a:lnTo>
                    <a:pt x="1325" y="345"/>
                  </a:lnTo>
                  <a:lnTo>
                    <a:pt x="1321" y="343"/>
                  </a:lnTo>
                  <a:lnTo>
                    <a:pt x="1315" y="337"/>
                  </a:lnTo>
                  <a:lnTo>
                    <a:pt x="1308" y="331"/>
                  </a:lnTo>
                  <a:lnTo>
                    <a:pt x="1298" y="325"/>
                  </a:lnTo>
                  <a:lnTo>
                    <a:pt x="1288" y="321"/>
                  </a:lnTo>
                  <a:lnTo>
                    <a:pt x="1276" y="319"/>
                  </a:lnTo>
                  <a:lnTo>
                    <a:pt x="1265" y="318"/>
                  </a:lnTo>
                  <a:lnTo>
                    <a:pt x="1260" y="316"/>
                  </a:lnTo>
                  <a:lnTo>
                    <a:pt x="1256" y="315"/>
                  </a:lnTo>
                  <a:lnTo>
                    <a:pt x="1251" y="313"/>
                  </a:lnTo>
                  <a:lnTo>
                    <a:pt x="1247" y="310"/>
                  </a:lnTo>
                  <a:lnTo>
                    <a:pt x="1241" y="302"/>
                  </a:lnTo>
                  <a:lnTo>
                    <a:pt x="1235" y="293"/>
                  </a:lnTo>
                  <a:lnTo>
                    <a:pt x="1233" y="289"/>
                  </a:lnTo>
                  <a:lnTo>
                    <a:pt x="1229" y="288"/>
                  </a:lnTo>
                  <a:lnTo>
                    <a:pt x="1225" y="287"/>
                  </a:lnTo>
                  <a:lnTo>
                    <a:pt x="1220" y="288"/>
                  </a:lnTo>
                  <a:lnTo>
                    <a:pt x="1208" y="290"/>
                  </a:lnTo>
                  <a:lnTo>
                    <a:pt x="1196" y="290"/>
                  </a:lnTo>
                  <a:lnTo>
                    <a:pt x="1187" y="289"/>
                  </a:lnTo>
                  <a:lnTo>
                    <a:pt x="1178" y="286"/>
                  </a:lnTo>
                  <a:lnTo>
                    <a:pt x="1170" y="281"/>
                  </a:lnTo>
                  <a:lnTo>
                    <a:pt x="1159" y="272"/>
                  </a:lnTo>
                  <a:lnTo>
                    <a:pt x="1149" y="262"/>
                  </a:lnTo>
                  <a:lnTo>
                    <a:pt x="1139" y="251"/>
                  </a:lnTo>
                  <a:lnTo>
                    <a:pt x="1132" y="242"/>
                  </a:lnTo>
                  <a:lnTo>
                    <a:pt x="1126" y="233"/>
                  </a:lnTo>
                  <a:lnTo>
                    <a:pt x="1121" y="225"/>
                  </a:lnTo>
                  <a:lnTo>
                    <a:pt x="1115" y="213"/>
                  </a:lnTo>
                  <a:lnTo>
                    <a:pt x="1114" y="207"/>
                  </a:lnTo>
                  <a:lnTo>
                    <a:pt x="1113" y="202"/>
                  </a:lnTo>
                  <a:lnTo>
                    <a:pt x="1113" y="198"/>
                  </a:lnTo>
                  <a:lnTo>
                    <a:pt x="1113" y="193"/>
                  </a:lnTo>
                  <a:lnTo>
                    <a:pt x="1114" y="189"/>
                  </a:lnTo>
                  <a:lnTo>
                    <a:pt x="1115" y="187"/>
                  </a:lnTo>
                  <a:lnTo>
                    <a:pt x="1115" y="183"/>
                  </a:lnTo>
                  <a:lnTo>
                    <a:pt x="1114" y="181"/>
                  </a:lnTo>
                  <a:lnTo>
                    <a:pt x="1113" y="179"/>
                  </a:lnTo>
                  <a:lnTo>
                    <a:pt x="1109" y="176"/>
                  </a:lnTo>
                  <a:lnTo>
                    <a:pt x="1106" y="175"/>
                  </a:lnTo>
                  <a:lnTo>
                    <a:pt x="1102" y="174"/>
                  </a:lnTo>
                  <a:lnTo>
                    <a:pt x="1090" y="170"/>
                  </a:lnTo>
                  <a:lnTo>
                    <a:pt x="1077" y="164"/>
                  </a:lnTo>
                  <a:lnTo>
                    <a:pt x="1064" y="157"/>
                  </a:lnTo>
                  <a:lnTo>
                    <a:pt x="1056" y="150"/>
                  </a:lnTo>
                  <a:lnTo>
                    <a:pt x="1052" y="146"/>
                  </a:lnTo>
                  <a:lnTo>
                    <a:pt x="1050" y="142"/>
                  </a:lnTo>
                  <a:lnTo>
                    <a:pt x="1049" y="136"/>
                  </a:lnTo>
                  <a:lnTo>
                    <a:pt x="1048" y="129"/>
                  </a:lnTo>
                  <a:lnTo>
                    <a:pt x="1046" y="117"/>
                  </a:lnTo>
                  <a:lnTo>
                    <a:pt x="1048" y="105"/>
                  </a:lnTo>
                  <a:lnTo>
                    <a:pt x="1048" y="100"/>
                  </a:lnTo>
                  <a:lnTo>
                    <a:pt x="1046" y="97"/>
                  </a:lnTo>
                  <a:lnTo>
                    <a:pt x="1045" y="93"/>
                  </a:lnTo>
                  <a:lnTo>
                    <a:pt x="1044" y="89"/>
                  </a:lnTo>
                  <a:lnTo>
                    <a:pt x="1042" y="87"/>
                  </a:lnTo>
                  <a:lnTo>
                    <a:pt x="1039" y="83"/>
                  </a:lnTo>
                  <a:lnTo>
                    <a:pt x="1036" y="82"/>
                  </a:lnTo>
                  <a:lnTo>
                    <a:pt x="1032" y="80"/>
                  </a:lnTo>
                  <a:lnTo>
                    <a:pt x="1024" y="76"/>
                  </a:lnTo>
                  <a:lnTo>
                    <a:pt x="1018" y="72"/>
                  </a:lnTo>
                  <a:lnTo>
                    <a:pt x="1013" y="67"/>
                  </a:lnTo>
                  <a:lnTo>
                    <a:pt x="1011" y="61"/>
                  </a:lnTo>
                  <a:lnTo>
                    <a:pt x="1008" y="54"/>
                  </a:lnTo>
                  <a:lnTo>
                    <a:pt x="1006" y="48"/>
                  </a:lnTo>
                  <a:lnTo>
                    <a:pt x="1002" y="42"/>
                  </a:lnTo>
                  <a:lnTo>
                    <a:pt x="996" y="36"/>
                  </a:lnTo>
                  <a:lnTo>
                    <a:pt x="981" y="24"/>
                  </a:lnTo>
                  <a:lnTo>
                    <a:pt x="962" y="9"/>
                  </a:lnTo>
                  <a:lnTo>
                    <a:pt x="952" y="1"/>
                  </a:lnTo>
                  <a:lnTo>
                    <a:pt x="949" y="0"/>
                  </a:lnTo>
                  <a:lnTo>
                    <a:pt x="945" y="4"/>
                  </a:lnTo>
                  <a:lnTo>
                    <a:pt x="939" y="12"/>
                  </a:lnTo>
                  <a:lnTo>
                    <a:pt x="935" y="18"/>
                  </a:lnTo>
                  <a:lnTo>
                    <a:pt x="931" y="19"/>
                  </a:lnTo>
                  <a:lnTo>
                    <a:pt x="927" y="19"/>
                  </a:lnTo>
                  <a:lnTo>
                    <a:pt x="923" y="17"/>
                  </a:lnTo>
                  <a:lnTo>
                    <a:pt x="919" y="16"/>
                  </a:lnTo>
                  <a:lnTo>
                    <a:pt x="916" y="17"/>
                  </a:lnTo>
                  <a:lnTo>
                    <a:pt x="911" y="18"/>
                  </a:lnTo>
                  <a:lnTo>
                    <a:pt x="907" y="19"/>
                  </a:lnTo>
                  <a:lnTo>
                    <a:pt x="899" y="25"/>
                  </a:lnTo>
                  <a:lnTo>
                    <a:pt x="889" y="32"/>
                  </a:lnTo>
                  <a:lnTo>
                    <a:pt x="873" y="43"/>
                  </a:lnTo>
                  <a:lnTo>
                    <a:pt x="861" y="50"/>
                  </a:lnTo>
                  <a:lnTo>
                    <a:pt x="860" y="53"/>
                  </a:lnTo>
                  <a:lnTo>
                    <a:pt x="857" y="54"/>
                  </a:lnTo>
                  <a:lnTo>
                    <a:pt x="855" y="54"/>
                  </a:lnTo>
                  <a:lnTo>
                    <a:pt x="851" y="55"/>
                  </a:lnTo>
                  <a:lnTo>
                    <a:pt x="849" y="54"/>
                  </a:lnTo>
                  <a:lnTo>
                    <a:pt x="847" y="53"/>
                  </a:lnTo>
                  <a:lnTo>
                    <a:pt x="844" y="51"/>
                  </a:lnTo>
                  <a:lnTo>
                    <a:pt x="842" y="48"/>
                  </a:lnTo>
                  <a:lnTo>
                    <a:pt x="839" y="44"/>
                  </a:lnTo>
                  <a:lnTo>
                    <a:pt x="836" y="42"/>
                  </a:lnTo>
                  <a:lnTo>
                    <a:pt x="834" y="42"/>
                  </a:lnTo>
                  <a:lnTo>
                    <a:pt x="829" y="43"/>
                  </a:lnTo>
                  <a:lnTo>
                    <a:pt x="824" y="43"/>
                  </a:lnTo>
                  <a:lnTo>
                    <a:pt x="820" y="41"/>
                  </a:lnTo>
                  <a:lnTo>
                    <a:pt x="819" y="36"/>
                  </a:lnTo>
                  <a:lnTo>
                    <a:pt x="817" y="26"/>
                  </a:lnTo>
                  <a:lnTo>
                    <a:pt x="816" y="16"/>
                  </a:lnTo>
                  <a:lnTo>
                    <a:pt x="812" y="9"/>
                  </a:lnTo>
                  <a:lnTo>
                    <a:pt x="809" y="5"/>
                  </a:lnTo>
                  <a:lnTo>
                    <a:pt x="805" y="1"/>
                  </a:lnTo>
                  <a:lnTo>
                    <a:pt x="803" y="1"/>
                  </a:lnTo>
                  <a:lnTo>
                    <a:pt x="800" y="1"/>
                  </a:lnTo>
                  <a:lnTo>
                    <a:pt x="798" y="1"/>
                  </a:lnTo>
                  <a:lnTo>
                    <a:pt x="796" y="3"/>
                  </a:lnTo>
                  <a:lnTo>
                    <a:pt x="790" y="7"/>
                  </a:lnTo>
                  <a:lnTo>
                    <a:pt x="785" y="13"/>
                  </a:lnTo>
                  <a:lnTo>
                    <a:pt x="779" y="18"/>
                  </a:lnTo>
                  <a:lnTo>
                    <a:pt x="773" y="22"/>
                  </a:lnTo>
                  <a:lnTo>
                    <a:pt x="766" y="24"/>
                  </a:lnTo>
                  <a:lnTo>
                    <a:pt x="756" y="26"/>
                  </a:lnTo>
                  <a:lnTo>
                    <a:pt x="744" y="26"/>
                  </a:lnTo>
                  <a:lnTo>
                    <a:pt x="734" y="28"/>
                  </a:lnTo>
                  <a:lnTo>
                    <a:pt x="722" y="30"/>
                  </a:lnTo>
                  <a:lnTo>
                    <a:pt x="708" y="34"/>
                  </a:lnTo>
                  <a:lnTo>
                    <a:pt x="700" y="35"/>
                  </a:lnTo>
                  <a:lnTo>
                    <a:pt x="694" y="36"/>
                  </a:lnTo>
                  <a:lnTo>
                    <a:pt x="689" y="35"/>
                  </a:lnTo>
                  <a:lnTo>
                    <a:pt x="684" y="34"/>
                  </a:lnTo>
                  <a:lnTo>
                    <a:pt x="675" y="30"/>
                  </a:lnTo>
                  <a:lnTo>
                    <a:pt x="667" y="25"/>
                  </a:lnTo>
                  <a:lnTo>
                    <a:pt x="664" y="22"/>
                  </a:lnTo>
                  <a:lnTo>
                    <a:pt x="658" y="19"/>
                  </a:lnTo>
                  <a:lnTo>
                    <a:pt x="652" y="18"/>
                  </a:lnTo>
                  <a:lnTo>
                    <a:pt x="646" y="17"/>
                  </a:lnTo>
                  <a:lnTo>
                    <a:pt x="633" y="16"/>
                  </a:lnTo>
                  <a:lnTo>
                    <a:pt x="622" y="17"/>
                  </a:lnTo>
                  <a:lnTo>
                    <a:pt x="611" y="18"/>
                  </a:lnTo>
                  <a:lnTo>
                    <a:pt x="598" y="18"/>
                  </a:lnTo>
                  <a:lnTo>
                    <a:pt x="583" y="17"/>
                  </a:lnTo>
                  <a:lnTo>
                    <a:pt x="568" y="13"/>
                  </a:lnTo>
                  <a:lnTo>
                    <a:pt x="553" y="10"/>
                  </a:lnTo>
                  <a:lnTo>
                    <a:pt x="538" y="7"/>
                  </a:lnTo>
                  <a:lnTo>
                    <a:pt x="523" y="7"/>
                  </a:lnTo>
                  <a:lnTo>
                    <a:pt x="516" y="7"/>
                  </a:lnTo>
                  <a:lnTo>
                    <a:pt x="510" y="5"/>
                  </a:lnTo>
                  <a:lnTo>
                    <a:pt x="501" y="3"/>
                  </a:lnTo>
                  <a:lnTo>
                    <a:pt x="495" y="1"/>
                  </a:lnTo>
                  <a:lnTo>
                    <a:pt x="489" y="0"/>
                  </a:lnTo>
                  <a:lnTo>
                    <a:pt x="483" y="1"/>
                  </a:lnTo>
                  <a:lnTo>
                    <a:pt x="477" y="3"/>
                  </a:lnTo>
                  <a:lnTo>
                    <a:pt x="467" y="5"/>
                  </a:lnTo>
                  <a:lnTo>
                    <a:pt x="459" y="7"/>
                  </a:lnTo>
                  <a:lnTo>
                    <a:pt x="451" y="7"/>
                  </a:lnTo>
                  <a:lnTo>
                    <a:pt x="441" y="7"/>
                  </a:lnTo>
                  <a:lnTo>
                    <a:pt x="435" y="7"/>
                  </a:lnTo>
                  <a:lnTo>
                    <a:pt x="431" y="9"/>
                  </a:lnTo>
                  <a:lnTo>
                    <a:pt x="425" y="11"/>
                  </a:lnTo>
                  <a:lnTo>
                    <a:pt x="420" y="15"/>
                  </a:lnTo>
                  <a:lnTo>
                    <a:pt x="412" y="20"/>
                  </a:lnTo>
                  <a:lnTo>
                    <a:pt x="406" y="28"/>
                  </a:lnTo>
                  <a:lnTo>
                    <a:pt x="404" y="31"/>
                  </a:lnTo>
                  <a:lnTo>
                    <a:pt x="402" y="34"/>
                  </a:lnTo>
                  <a:lnTo>
                    <a:pt x="402" y="37"/>
                  </a:lnTo>
                  <a:lnTo>
                    <a:pt x="402" y="41"/>
                  </a:lnTo>
                  <a:lnTo>
                    <a:pt x="403" y="44"/>
                  </a:lnTo>
                  <a:lnTo>
                    <a:pt x="404" y="48"/>
                  </a:lnTo>
                  <a:lnTo>
                    <a:pt x="408" y="50"/>
                  </a:lnTo>
                  <a:lnTo>
                    <a:pt x="413" y="51"/>
                  </a:lnTo>
                  <a:lnTo>
                    <a:pt x="427" y="55"/>
                  </a:lnTo>
                  <a:lnTo>
                    <a:pt x="446" y="57"/>
                  </a:lnTo>
                  <a:lnTo>
                    <a:pt x="465" y="60"/>
                  </a:lnTo>
                  <a:lnTo>
                    <a:pt x="480" y="62"/>
                  </a:lnTo>
                  <a:lnTo>
                    <a:pt x="488" y="63"/>
                  </a:lnTo>
                  <a:lnTo>
                    <a:pt x="494" y="66"/>
                  </a:lnTo>
                  <a:lnTo>
                    <a:pt x="500" y="69"/>
                  </a:lnTo>
                  <a:lnTo>
                    <a:pt x="505" y="73"/>
                  </a:lnTo>
                  <a:lnTo>
                    <a:pt x="510" y="78"/>
                  </a:lnTo>
                  <a:lnTo>
                    <a:pt x="514" y="81"/>
                  </a:lnTo>
                  <a:lnTo>
                    <a:pt x="516" y="86"/>
                  </a:lnTo>
                  <a:lnTo>
                    <a:pt x="517" y="91"/>
                  </a:lnTo>
                  <a:lnTo>
                    <a:pt x="519" y="101"/>
                  </a:lnTo>
                  <a:lnTo>
                    <a:pt x="519" y="118"/>
                  </a:lnTo>
                  <a:lnTo>
                    <a:pt x="517" y="136"/>
                  </a:lnTo>
                  <a:lnTo>
                    <a:pt x="517" y="152"/>
                  </a:lnTo>
                  <a:lnTo>
                    <a:pt x="517" y="160"/>
                  </a:lnTo>
                  <a:lnTo>
                    <a:pt x="519" y="164"/>
                  </a:lnTo>
                  <a:lnTo>
                    <a:pt x="521" y="167"/>
                  </a:lnTo>
                  <a:lnTo>
                    <a:pt x="523" y="168"/>
                  </a:lnTo>
                  <a:lnTo>
                    <a:pt x="529" y="169"/>
                  </a:lnTo>
                  <a:lnTo>
                    <a:pt x="535" y="167"/>
                  </a:lnTo>
                  <a:lnTo>
                    <a:pt x="547" y="163"/>
                  </a:lnTo>
                  <a:lnTo>
                    <a:pt x="560" y="160"/>
                  </a:lnTo>
                  <a:lnTo>
                    <a:pt x="566" y="160"/>
                  </a:lnTo>
                  <a:lnTo>
                    <a:pt x="571" y="161"/>
                  </a:lnTo>
                  <a:lnTo>
                    <a:pt x="574" y="163"/>
                  </a:lnTo>
                  <a:lnTo>
                    <a:pt x="577" y="165"/>
                  </a:lnTo>
                  <a:lnTo>
                    <a:pt x="580" y="168"/>
                  </a:lnTo>
                  <a:lnTo>
                    <a:pt x="585" y="171"/>
                  </a:lnTo>
                  <a:lnTo>
                    <a:pt x="592" y="173"/>
                  </a:lnTo>
                  <a:lnTo>
                    <a:pt x="601" y="174"/>
                  </a:lnTo>
                  <a:lnTo>
                    <a:pt x="610" y="173"/>
                  </a:lnTo>
                  <a:lnTo>
                    <a:pt x="620" y="173"/>
                  </a:lnTo>
                  <a:lnTo>
                    <a:pt x="628" y="175"/>
                  </a:lnTo>
                  <a:lnTo>
                    <a:pt x="634" y="177"/>
                  </a:lnTo>
                  <a:lnTo>
                    <a:pt x="643" y="186"/>
                  </a:lnTo>
                  <a:lnTo>
                    <a:pt x="652" y="192"/>
                  </a:lnTo>
                  <a:lnTo>
                    <a:pt x="656" y="195"/>
                  </a:lnTo>
                  <a:lnTo>
                    <a:pt x="658" y="198"/>
                  </a:lnTo>
                  <a:lnTo>
                    <a:pt x="658" y="202"/>
                  </a:lnTo>
                  <a:lnTo>
                    <a:pt x="658" y="208"/>
                  </a:lnTo>
                  <a:lnTo>
                    <a:pt x="656" y="218"/>
                  </a:lnTo>
                  <a:lnTo>
                    <a:pt x="658" y="228"/>
                  </a:lnTo>
                  <a:lnTo>
                    <a:pt x="662" y="247"/>
                  </a:lnTo>
                  <a:lnTo>
                    <a:pt x="668" y="263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6" y="282"/>
                  </a:lnTo>
                  <a:lnTo>
                    <a:pt x="664" y="284"/>
                  </a:lnTo>
                  <a:lnTo>
                    <a:pt x="661" y="284"/>
                  </a:lnTo>
                  <a:lnTo>
                    <a:pt x="656" y="284"/>
                  </a:lnTo>
                  <a:lnTo>
                    <a:pt x="649" y="284"/>
                  </a:lnTo>
                  <a:lnTo>
                    <a:pt x="645" y="286"/>
                  </a:lnTo>
                  <a:lnTo>
                    <a:pt x="641" y="289"/>
                  </a:lnTo>
                  <a:lnTo>
                    <a:pt x="637" y="294"/>
                  </a:lnTo>
                  <a:lnTo>
                    <a:pt x="631" y="300"/>
                  </a:lnTo>
                  <a:lnTo>
                    <a:pt x="624" y="306"/>
                  </a:lnTo>
                  <a:lnTo>
                    <a:pt x="616" y="313"/>
                  </a:lnTo>
                  <a:lnTo>
                    <a:pt x="609" y="318"/>
                  </a:lnTo>
                  <a:lnTo>
                    <a:pt x="605" y="319"/>
                  </a:lnTo>
                  <a:lnTo>
                    <a:pt x="602" y="318"/>
                  </a:lnTo>
                  <a:lnTo>
                    <a:pt x="597" y="315"/>
                  </a:lnTo>
                  <a:lnTo>
                    <a:pt x="592" y="313"/>
                  </a:lnTo>
                  <a:lnTo>
                    <a:pt x="583" y="305"/>
                  </a:lnTo>
                  <a:lnTo>
                    <a:pt x="574" y="296"/>
                  </a:lnTo>
                  <a:lnTo>
                    <a:pt x="570" y="294"/>
                  </a:lnTo>
                  <a:lnTo>
                    <a:pt x="566" y="291"/>
                  </a:lnTo>
                  <a:lnTo>
                    <a:pt x="563" y="291"/>
                  </a:lnTo>
                  <a:lnTo>
                    <a:pt x="559" y="291"/>
                  </a:lnTo>
                  <a:lnTo>
                    <a:pt x="552" y="294"/>
                  </a:lnTo>
                  <a:lnTo>
                    <a:pt x="546" y="299"/>
                  </a:lnTo>
                  <a:lnTo>
                    <a:pt x="540" y="303"/>
                  </a:lnTo>
                  <a:lnTo>
                    <a:pt x="535" y="306"/>
                  </a:lnTo>
                  <a:lnTo>
                    <a:pt x="530" y="305"/>
                  </a:lnTo>
                  <a:lnTo>
                    <a:pt x="523" y="302"/>
                  </a:lnTo>
                  <a:lnTo>
                    <a:pt x="515" y="300"/>
                  </a:lnTo>
                  <a:lnTo>
                    <a:pt x="505" y="300"/>
                  </a:lnTo>
                  <a:lnTo>
                    <a:pt x="496" y="300"/>
                  </a:lnTo>
                  <a:lnTo>
                    <a:pt x="488" y="299"/>
                  </a:lnTo>
                  <a:lnTo>
                    <a:pt x="482" y="297"/>
                  </a:lnTo>
                  <a:lnTo>
                    <a:pt x="475" y="297"/>
                  </a:lnTo>
                  <a:lnTo>
                    <a:pt x="471" y="297"/>
                  </a:lnTo>
                  <a:lnTo>
                    <a:pt x="469" y="299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6" y="312"/>
                  </a:lnTo>
                  <a:lnTo>
                    <a:pt x="450" y="322"/>
                  </a:lnTo>
                  <a:lnTo>
                    <a:pt x="447" y="328"/>
                  </a:lnTo>
                  <a:lnTo>
                    <a:pt x="445" y="335"/>
                  </a:lnTo>
                  <a:lnTo>
                    <a:pt x="444" y="341"/>
                  </a:lnTo>
                  <a:lnTo>
                    <a:pt x="444" y="349"/>
                  </a:lnTo>
                  <a:lnTo>
                    <a:pt x="444" y="354"/>
                  </a:lnTo>
                  <a:lnTo>
                    <a:pt x="442" y="360"/>
                  </a:lnTo>
                  <a:lnTo>
                    <a:pt x="441" y="364"/>
                  </a:lnTo>
                  <a:lnTo>
                    <a:pt x="440" y="368"/>
                  </a:lnTo>
                  <a:lnTo>
                    <a:pt x="437" y="372"/>
                  </a:lnTo>
                  <a:lnTo>
                    <a:pt x="432" y="376"/>
                  </a:lnTo>
                  <a:lnTo>
                    <a:pt x="426" y="382"/>
                  </a:lnTo>
                  <a:lnTo>
                    <a:pt x="421" y="390"/>
                  </a:lnTo>
                  <a:lnTo>
                    <a:pt x="419" y="396"/>
                  </a:lnTo>
                  <a:lnTo>
                    <a:pt x="416" y="403"/>
                  </a:lnTo>
                  <a:lnTo>
                    <a:pt x="416" y="409"/>
                  </a:lnTo>
                  <a:lnTo>
                    <a:pt x="416" y="417"/>
                  </a:lnTo>
                  <a:lnTo>
                    <a:pt x="417" y="425"/>
                  </a:lnTo>
                  <a:lnTo>
                    <a:pt x="420" y="431"/>
                  </a:lnTo>
                  <a:lnTo>
                    <a:pt x="423" y="435"/>
                  </a:lnTo>
                  <a:lnTo>
                    <a:pt x="427" y="440"/>
                  </a:lnTo>
                  <a:lnTo>
                    <a:pt x="435" y="446"/>
                  </a:lnTo>
                  <a:lnTo>
                    <a:pt x="442" y="452"/>
                  </a:lnTo>
                  <a:lnTo>
                    <a:pt x="445" y="455"/>
                  </a:lnTo>
                  <a:lnTo>
                    <a:pt x="447" y="460"/>
                  </a:lnTo>
                  <a:lnTo>
                    <a:pt x="448" y="466"/>
                  </a:lnTo>
                  <a:lnTo>
                    <a:pt x="450" y="475"/>
                  </a:lnTo>
                  <a:lnTo>
                    <a:pt x="451" y="490"/>
                  </a:lnTo>
                  <a:lnTo>
                    <a:pt x="452" y="508"/>
                  </a:lnTo>
                  <a:lnTo>
                    <a:pt x="451" y="530"/>
                  </a:lnTo>
                  <a:lnTo>
                    <a:pt x="450" y="560"/>
                  </a:lnTo>
                  <a:lnTo>
                    <a:pt x="450" y="576"/>
                  </a:lnTo>
                  <a:lnTo>
                    <a:pt x="451" y="591"/>
                  </a:lnTo>
                  <a:lnTo>
                    <a:pt x="451" y="604"/>
                  </a:lnTo>
                  <a:lnTo>
                    <a:pt x="453" y="615"/>
                  </a:lnTo>
                  <a:lnTo>
                    <a:pt x="454" y="627"/>
                  </a:lnTo>
                  <a:lnTo>
                    <a:pt x="454" y="637"/>
                  </a:lnTo>
                  <a:lnTo>
                    <a:pt x="452" y="646"/>
                  </a:lnTo>
                  <a:lnTo>
                    <a:pt x="448" y="654"/>
                  </a:lnTo>
                  <a:lnTo>
                    <a:pt x="444" y="662"/>
                  </a:lnTo>
                  <a:lnTo>
                    <a:pt x="440" y="667"/>
                  </a:lnTo>
                  <a:lnTo>
                    <a:pt x="440" y="668"/>
                  </a:lnTo>
                  <a:lnTo>
                    <a:pt x="442" y="669"/>
                  </a:lnTo>
                  <a:lnTo>
                    <a:pt x="446" y="669"/>
                  </a:lnTo>
                  <a:lnTo>
                    <a:pt x="451" y="668"/>
                  </a:lnTo>
                  <a:lnTo>
                    <a:pt x="457" y="668"/>
                  </a:lnTo>
                  <a:lnTo>
                    <a:pt x="463" y="669"/>
                  </a:lnTo>
                  <a:lnTo>
                    <a:pt x="469" y="671"/>
                  </a:lnTo>
                  <a:lnTo>
                    <a:pt x="476" y="672"/>
                  </a:lnTo>
                  <a:lnTo>
                    <a:pt x="482" y="675"/>
                  </a:lnTo>
                  <a:lnTo>
                    <a:pt x="488" y="678"/>
                  </a:lnTo>
                  <a:lnTo>
                    <a:pt x="491" y="680"/>
                  </a:lnTo>
                  <a:lnTo>
                    <a:pt x="495" y="684"/>
                  </a:lnTo>
                  <a:lnTo>
                    <a:pt x="496" y="688"/>
                  </a:lnTo>
                  <a:lnTo>
                    <a:pt x="498" y="697"/>
                  </a:lnTo>
                  <a:lnTo>
                    <a:pt x="498" y="705"/>
                  </a:lnTo>
                  <a:lnTo>
                    <a:pt x="500" y="716"/>
                  </a:lnTo>
                  <a:lnTo>
                    <a:pt x="500" y="725"/>
                  </a:lnTo>
                  <a:lnTo>
                    <a:pt x="501" y="735"/>
                  </a:lnTo>
                  <a:lnTo>
                    <a:pt x="502" y="742"/>
                  </a:lnTo>
                  <a:lnTo>
                    <a:pt x="504" y="747"/>
                  </a:lnTo>
                  <a:lnTo>
                    <a:pt x="508" y="749"/>
                  </a:lnTo>
                  <a:lnTo>
                    <a:pt x="511" y="750"/>
                  </a:lnTo>
                  <a:lnTo>
                    <a:pt x="517" y="753"/>
                  </a:lnTo>
                  <a:lnTo>
                    <a:pt x="523" y="754"/>
                  </a:lnTo>
                  <a:lnTo>
                    <a:pt x="534" y="755"/>
                  </a:lnTo>
                  <a:lnTo>
                    <a:pt x="542" y="755"/>
                  </a:lnTo>
                  <a:lnTo>
                    <a:pt x="548" y="755"/>
                  </a:lnTo>
                  <a:lnTo>
                    <a:pt x="555" y="756"/>
                  </a:lnTo>
                  <a:lnTo>
                    <a:pt x="564" y="757"/>
                  </a:lnTo>
                  <a:lnTo>
                    <a:pt x="571" y="761"/>
                  </a:lnTo>
                  <a:lnTo>
                    <a:pt x="587" y="775"/>
                  </a:lnTo>
                  <a:lnTo>
                    <a:pt x="605" y="793"/>
                  </a:lnTo>
                  <a:lnTo>
                    <a:pt x="608" y="795"/>
                  </a:lnTo>
                  <a:lnTo>
                    <a:pt x="611" y="798"/>
                  </a:lnTo>
                  <a:lnTo>
                    <a:pt x="614" y="799"/>
                  </a:lnTo>
                  <a:lnTo>
                    <a:pt x="617" y="799"/>
                  </a:lnTo>
                  <a:lnTo>
                    <a:pt x="626" y="799"/>
                  </a:lnTo>
                  <a:lnTo>
                    <a:pt x="635" y="798"/>
                  </a:lnTo>
                  <a:lnTo>
                    <a:pt x="640" y="798"/>
                  </a:lnTo>
                  <a:lnTo>
                    <a:pt x="645" y="800"/>
                  </a:lnTo>
                  <a:lnTo>
                    <a:pt x="649" y="804"/>
                  </a:lnTo>
                  <a:lnTo>
                    <a:pt x="653" y="809"/>
                  </a:lnTo>
                  <a:lnTo>
                    <a:pt x="656" y="814"/>
                  </a:lnTo>
                  <a:lnTo>
                    <a:pt x="659" y="822"/>
                  </a:lnTo>
                  <a:lnTo>
                    <a:pt x="661" y="829"/>
                  </a:lnTo>
                  <a:lnTo>
                    <a:pt x="664" y="837"/>
                  </a:lnTo>
                  <a:lnTo>
                    <a:pt x="666" y="860"/>
                  </a:lnTo>
                  <a:lnTo>
                    <a:pt x="666" y="885"/>
                  </a:lnTo>
                  <a:lnTo>
                    <a:pt x="665" y="896"/>
                  </a:lnTo>
                  <a:lnTo>
                    <a:pt x="664" y="907"/>
                  </a:lnTo>
                  <a:lnTo>
                    <a:pt x="661" y="917"/>
                  </a:lnTo>
                  <a:lnTo>
                    <a:pt x="658" y="925"/>
                  </a:lnTo>
                  <a:lnTo>
                    <a:pt x="654" y="931"/>
                  </a:lnTo>
                  <a:lnTo>
                    <a:pt x="652" y="937"/>
                  </a:lnTo>
                  <a:lnTo>
                    <a:pt x="652" y="943"/>
                  </a:lnTo>
                  <a:lnTo>
                    <a:pt x="652" y="949"/>
                  </a:lnTo>
                  <a:lnTo>
                    <a:pt x="653" y="961"/>
                  </a:lnTo>
                  <a:lnTo>
                    <a:pt x="656" y="970"/>
                  </a:lnTo>
                  <a:lnTo>
                    <a:pt x="659" y="980"/>
                  </a:lnTo>
                  <a:lnTo>
                    <a:pt x="660" y="992"/>
                  </a:lnTo>
                  <a:lnTo>
                    <a:pt x="660" y="1003"/>
                  </a:lnTo>
                  <a:lnTo>
                    <a:pt x="656" y="1015"/>
                  </a:lnTo>
                  <a:lnTo>
                    <a:pt x="652" y="1027"/>
                  </a:lnTo>
                  <a:lnTo>
                    <a:pt x="645" y="1039"/>
                  </a:lnTo>
                  <a:lnTo>
                    <a:pt x="641" y="1045"/>
                  </a:lnTo>
                  <a:lnTo>
                    <a:pt x="636" y="1050"/>
                  </a:lnTo>
                  <a:lnTo>
                    <a:pt x="631" y="1055"/>
                  </a:lnTo>
                  <a:lnTo>
                    <a:pt x="626" y="1058"/>
                  </a:lnTo>
                  <a:lnTo>
                    <a:pt x="621" y="1060"/>
                  </a:lnTo>
                  <a:lnTo>
                    <a:pt x="617" y="1063"/>
                  </a:lnTo>
                  <a:lnTo>
                    <a:pt x="612" y="1063"/>
                  </a:lnTo>
                  <a:lnTo>
                    <a:pt x="609" y="1063"/>
                  </a:lnTo>
                  <a:lnTo>
                    <a:pt x="605" y="1062"/>
                  </a:lnTo>
                  <a:lnTo>
                    <a:pt x="602" y="1059"/>
                  </a:lnTo>
                  <a:lnTo>
                    <a:pt x="598" y="1056"/>
                  </a:lnTo>
                  <a:lnTo>
                    <a:pt x="593" y="1051"/>
                  </a:lnTo>
                  <a:lnTo>
                    <a:pt x="587" y="1047"/>
                  </a:lnTo>
                  <a:lnTo>
                    <a:pt x="580" y="1044"/>
                  </a:lnTo>
                  <a:lnTo>
                    <a:pt x="572" y="1041"/>
                  </a:lnTo>
                  <a:lnTo>
                    <a:pt x="564" y="1041"/>
                  </a:lnTo>
                  <a:lnTo>
                    <a:pt x="553" y="1041"/>
                  </a:lnTo>
                  <a:lnTo>
                    <a:pt x="543" y="1043"/>
                  </a:lnTo>
                  <a:lnTo>
                    <a:pt x="533" y="1045"/>
                  </a:lnTo>
                  <a:lnTo>
                    <a:pt x="522" y="1050"/>
                  </a:lnTo>
                  <a:lnTo>
                    <a:pt x="513" y="1055"/>
                  </a:lnTo>
                  <a:lnTo>
                    <a:pt x="504" y="1060"/>
                  </a:lnTo>
                  <a:lnTo>
                    <a:pt x="496" y="1068"/>
                  </a:lnTo>
                  <a:lnTo>
                    <a:pt x="489" y="1075"/>
                  </a:lnTo>
                  <a:lnTo>
                    <a:pt x="477" y="1089"/>
                  </a:lnTo>
                  <a:lnTo>
                    <a:pt x="470" y="1101"/>
                  </a:lnTo>
                  <a:lnTo>
                    <a:pt x="464" y="1110"/>
                  </a:lnTo>
                  <a:lnTo>
                    <a:pt x="457" y="1119"/>
                  </a:lnTo>
                  <a:lnTo>
                    <a:pt x="453" y="1121"/>
                  </a:lnTo>
                  <a:lnTo>
                    <a:pt x="450" y="1125"/>
                  </a:lnTo>
                  <a:lnTo>
                    <a:pt x="446" y="1126"/>
                  </a:lnTo>
                  <a:lnTo>
                    <a:pt x="442" y="1127"/>
                  </a:lnTo>
                  <a:lnTo>
                    <a:pt x="435" y="1128"/>
                  </a:lnTo>
                  <a:lnTo>
                    <a:pt x="428" y="1132"/>
                  </a:lnTo>
                  <a:lnTo>
                    <a:pt x="420" y="1137"/>
                  </a:lnTo>
                  <a:lnTo>
                    <a:pt x="410" y="1144"/>
                  </a:lnTo>
                  <a:lnTo>
                    <a:pt x="400" y="1156"/>
                  </a:lnTo>
                  <a:lnTo>
                    <a:pt x="390" y="1167"/>
                  </a:lnTo>
                  <a:lnTo>
                    <a:pt x="382" y="1181"/>
                  </a:lnTo>
                  <a:lnTo>
                    <a:pt x="378" y="1192"/>
                  </a:lnTo>
                  <a:lnTo>
                    <a:pt x="376" y="1197"/>
                  </a:lnTo>
                  <a:lnTo>
                    <a:pt x="375" y="1201"/>
                  </a:lnTo>
                  <a:lnTo>
                    <a:pt x="372" y="1203"/>
                  </a:lnTo>
                  <a:lnTo>
                    <a:pt x="370" y="1205"/>
                  </a:lnTo>
                  <a:lnTo>
                    <a:pt x="369" y="1205"/>
                  </a:lnTo>
                  <a:lnTo>
                    <a:pt x="366" y="1205"/>
                  </a:lnTo>
                  <a:lnTo>
                    <a:pt x="364" y="1204"/>
                  </a:lnTo>
                  <a:lnTo>
                    <a:pt x="363" y="1202"/>
                  </a:lnTo>
                  <a:lnTo>
                    <a:pt x="360" y="1197"/>
                  </a:lnTo>
                  <a:lnTo>
                    <a:pt x="358" y="1189"/>
                  </a:lnTo>
                  <a:lnTo>
                    <a:pt x="356" y="1181"/>
                  </a:lnTo>
                  <a:lnTo>
                    <a:pt x="356" y="1171"/>
                  </a:lnTo>
                  <a:lnTo>
                    <a:pt x="354" y="1163"/>
                  </a:lnTo>
                  <a:lnTo>
                    <a:pt x="352" y="1157"/>
                  </a:lnTo>
                  <a:lnTo>
                    <a:pt x="351" y="1154"/>
                  </a:lnTo>
                  <a:lnTo>
                    <a:pt x="349" y="1153"/>
                  </a:lnTo>
                  <a:lnTo>
                    <a:pt x="346" y="1152"/>
                  </a:lnTo>
                  <a:lnTo>
                    <a:pt x="344" y="1152"/>
                  </a:lnTo>
                  <a:lnTo>
                    <a:pt x="338" y="1153"/>
                  </a:lnTo>
                  <a:lnTo>
                    <a:pt x="332" y="1156"/>
                  </a:lnTo>
                  <a:lnTo>
                    <a:pt x="326" y="1162"/>
                  </a:lnTo>
                  <a:lnTo>
                    <a:pt x="319" y="1169"/>
                  </a:lnTo>
                  <a:lnTo>
                    <a:pt x="310" y="1176"/>
                  </a:lnTo>
                  <a:lnTo>
                    <a:pt x="303" y="1182"/>
                  </a:lnTo>
                  <a:lnTo>
                    <a:pt x="299" y="1184"/>
                  </a:lnTo>
                  <a:lnTo>
                    <a:pt x="295" y="1185"/>
                  </a:lnTo>
                  <a:lnTo>
                    <a:pt x="291" y="1185"/>
                  </a:lnTo>
                  <a:lnTo>
                    <a:pt x="287" y="1184"/>
                  </a:lnTo>
                  <a:lnTo>
                    <a:pt x="283" y="1183"/>
                  </a:lnTo>
                  <a:lnTo>
                    <a:pt x="280" y="1181"/>
                  </a:lnTo>
                  <a:lnTo>
                    <a:pt x="277" y="1178"/>
                  </a:lnTo>
                  <a:lnTo>
                    <a:pt x="275" y="1175"/>
                  </a:lnTo>
                  <a:lnTo>
                    <a:pt x="270" y="1166"/>
                  </a:lnTo>
                  <a:lnTo>
                    <a:pt x="264" y="1153"/>
                  </a:lnTo>
                  <a:lnTo>
                    <a:pt x="262" y="1147"/>
                  </a:lnTo>
                  <a:lnTo>
                    <a:pt x="257" y="1143"/>
                  </a:lnTo>
                  <a:lnTo>
                    <a:pt x="252" y="1139"/>
                  </a:lnTo>
                  <a:lnTo>
                    <a:pt x="247" y="1137"/>
                  </a:lnTo>
                  <a:lnTo>
                    <a:pt x="243" y="1135"/>
                  </a:lnTo>
                  <a:lnTo>
                    <a:pt x="238" y="1135"/>
                  </a:lnTo>
                  <a:lnTo>
                    <a:pt x="233" y="1135"/>
                  </a:lnTo>
                  <a:lnTo>
                    <a:pt x="228" y="1137"/>
                  </a:lnTo>
                  <a:lnTo>
                    <a:pt x="224" y="1140"/>
                  </a:lnTo>
                  <a:lnTo>
                    <a:pt x="219" y="1144"/>
                  </a:lnTo>
                  <a:lnTo>
                    <a:pt x="213" y="1150"/>
                  </a:lnTo>
                  <a:lnTo>
                    <a:pt x="208" y="1156"/>
                  </a:lnTo>
                  <a:lnTo>
                    <a:pt x="196" y="1171"/>
                  </a:lnTo>
                  <a:lnTo>
                    <a:pt x="186" y="1185"/>
                  </a:lnTo>
                  <a:lnTo>
                    <a:pt x="180" y="1192"/>
                  </a:lnTo>
                  <a:lnTo>
                    <a:pt x="174" y="1197"/>
                  </a:lnTo>
                  <a:lnTo>
                    <a:pt x="169" y="1202"/>
                  </a:lnTo>
                  <a:lnTo>
                    <a:pt x="164" y="1204"/>
                  </a:lnTo>
                  <a:lnTo>
                    <a:pt x="160" y="1207"/>
                  </a:lnTo>
                  <a:lnTo>
                    <a:pt x="155" y="1207"/>
                  </a:lnTo>
                  <a:lnTo>
                    <a:pt x="150" y="1207"/>
                  </a:lnTo>
                  <a:lnTo>
                    <a:pt x="146" y="1207"/>
                  </a:lnTo>
                  <a:lnTo>
                    <a:pt x="143" y="1205"/>
                  </a:lnTo>
                  <a:lnTo>
                    <a:pt x="138" y="1203"/>
                  </a:lnTo>
                  <a:lnTo>
                    <a:pt x="135" y="1200"/>
                  </a:lnTo>
                  <a:lnTo>
                    <a:pt x="131" y="1196"/>
                  </a:lnTo>
                  <a:lnTo>
                    <a:pt x="124" y="1189"/>
                  </a:lnTo>
                  <a:lnTo>
                    <a:pt x="119" y="1181"/>
                  </a:lnTo>
                  <a:lnTo>
                    <a:pt x="114" y="1173"/>
                  </a:lnTo>
                  <a:lnTo>
                    <a:pt x="110" y="1167"/>
                  </a:lnTo>
                  <a:lnTo>
                    <a:pt x="107" y="1165"/>
                  </a:lnTo>
                  <a:lnTo>
                    <a:pt x="105" y="1164"/>
                  </a:lnTo>
                  <a:lnTo>
                    <a:pt x="104" y="1164"/>
                  </a:lnTo>
                  <a:lnTo>
                    <a:pt x="101" y="1166"/>
                  </a:lnTo>
                  <a:lnTo>
                    <a:pt x="98" y="1173"/>
                  </a:lnTo>
                  <a:lnTo>
                    <a:pt x="95" y="1183"/>
                  </a:lnTo>
                  <a:lnTo>
                    <a:pt x="93" y="1192"/>
                  </a:lnTo>
                  <a:lnTo>
                    <a:pt x="88" y="1203"/>
                  </a:lnTo>
                  <a:lnTo>
                    <a:pt x="86" y="1208"/>
                  </a:lnTo>
                  <a:lnTo>
                    <a:pt x="83" y="1210"/>
                  </a:lnTo>
                  <a:lnTo>
                    <a:pt x="80" y="1211"/>
                  </a:lnTo>
                  <a:lnTo>
                    <a:pt x="75" y="1213"/>
                  </a:lnTo>
                  <a:lnTo>
                    <a:pt x="66" y="1211"/>
                  </a:lnTo>
                  <a:lnTo>
                    <a:pt x="53" y="1208"/>
                  </a:lnTo>
                  <a:lnTo>
                    <a:pt x="45" y="1208"/>
                  </a:lnTo>
                  <a:lnTo>
                    <a:pt x="39" y="1209"/>
                  </a:lnTo>
                  <a:lnTo>
                    <a:pt x="34" y="1211"/>
                  </a:lnTo>
                  <a:lnTo>
                    <a:pt x="29" y="1216"/>
                  </a:lnTo>
                  <a:lnTo>
                    <a:pt x="19" y="1226"/>
                  </a:lnTo>
                  <a:lnTo>
                    <a:pt x="13" y="1236"/>
                  </a:lnTo>
                  <a:lnTo>
                    <a:pt x="9" y="1245"/>
                  </a:lnTo>
                  <a:lnTo>
                    <a:pt x="7" y="1251"/>
                  </a:lnTo>
                  <a:lnTo>
                    <a:pt x="7" y="1254"/>
                  </a:lnTo>
                  <a:lnTo>
                    <a:pt x="9" y="1257"/>
                  </a:lnTo>
                  <a:lnTo>
                    <a:pt x="11" y="1259"/>
                  </a:lnTo>
                  <a:lnTo>
                    <a:pt x="14" y="1263"/>
                  </a:lnTo>
                  <a:lnTo>
                    <a:pt x="23" y="1268"/>
                  </a:lnTo>
                  <a:lnTo>
                    <a:pt x="34" y="1276"/>
                  </a:lnTo>
                  <a:lnTo>
                    <a:pt x="44" y="1284"/>
                  </a:lnTo>
                  <a:lnTo>
                    <a:pt x="54" y="1293"/>
                  </a:lnTo>
                  <a:lnTo>
                    <a:pt x="58" y="1298"/>
                  </a:lnTo>
                  <a:lnTo>
                    <a:pt x="61" y="1304"/>
                  </a:lnTo>
                  <a:lnTo>
                    <a:pt x="63" y="1309"/>
                  </a:lnTo>
                  <a:lnTo>
                    <a:pt x="66" y="1314"/>
                  </a:lnTo>
                  <a:lnTo>
                    <a:pt x="67" y="1327"/>
                  </a:lnTo>
                  <a:lnTo>
                    <a:pt x="68" y="1343"/>
                  </a:lnTo>
                  <a:lnTo>
                    <a:pt x="68" y="1353"/>
                  </a:lnTo>
                  <a:lnTo>
                    <a:pt x="67" y="1359"/>
                  </a:lnTo>
                  <a:lnTo>
                    <a:pt x="66" y="1365"/>
                  </a:lnTo>
                  <a:lnTo>
                    <a:pt x="64" y="1368"/>
                  </a:lnTo>
                  <a:lnTo>
                    <a:pt x="61" y="1374"/>
                  </a:lnTo>
                  <a:lnTo>
                    <a:pt x="56" y="1383"/>
                  </a:lnTo>
                  <a:lnTo>
                    <a:pt x="54" y="1386"/>
                  </a:lnTo>
                  <a:lnTo>
                    <a:pt x="54" y="1390"/>
                  </a:lnTo>
                  <a:lnTo>
                    <a:pt x="55" y="1392"/>
                  </a:lnTo>
                  <a:lnTo>
                    <a:pt x="56" y="1394"/>
                  </a:lnTo>
                  <a:lnTo>
                    <a:pt x="60" y="1402"/>
                  </a:lnTo>
                  <a:lnTo>
                    <a:pt x="63" y="1412"/>
                  </a:lnTo>
                  <a:lnTo>
                    <a:pt x="64" y="1419"/>
                  </a:lnTo>
                  <a:lnTo>
                    <a:pt x="64" y="1427"/>
                  </a:lnTo>
                  <a:lnTo>
                    <a:pt x="63" y="1435"/>
                  </a:lnTo>
                  <a:lnTo>
                    <a:pt x="62" y="1442"/>
                  </a:lnTo>
                  <a:lnTo>
                    <a:pt x="60" y="1449"/>
                  </a:lnTo>
                  <a:lnTo>
                    <a:pt x="57" y="1456"/>
                  </a:lnTo>
                  <a:lnTo>
                    <a:pt x="54" y="1462"/>
                  </a:lnTo>
                  <a:lnTo>
                    <a:pt x="49" y="1466"/>
                  </a:lnTo>
                  <a:lnTo>
                    <a:pt x="44" y="1469"/>
                  </a:lnTo>
                  <a:lnTo>
                    <a:pt x="38" y="1473"/>
                  </a:lnTo>
                  <a:lnTo>
                    <a:pt x="32" y="1475"/>
                  </a:lnTo>
                  <a:lnTo>
                    <a:pt x="25" y="1478"/>
                  </a:lnTo>
                  <a:lnTo>
                    <a:pt x="13" y="1480"/>
                  </a:lnTo>
                  <a:lnTo>
                    <a:pt x="4" y="1484"/>
                  </a:lnTo>
                  <a:lnTo>
                    <a:pt x="3" y="1486"/>
                  </a:lnTo>
                  <a:lnTo>
                    <a:pt x="0" y="1487"/>
                  </a:lnTo>
                  <a:lnTo>
                    <a:pt x="0" y="1490"/>
                  </a:lnTo>
                  <a:lnTo>
                    <a:pt x="0" y="1492"/>
                  </a:lnTo>
                  <a:lnTo>
                    <a:pt x="1" y="1497"/>
                  </a:lnTo>
                  <a:lnTo>
                    <a:pt x="6" y="1500"/>
                  </a:lnTo>
                  <a:lnTo>
                    <a:pt x="11" y="1505"/>
                  </a:lnTo>
                  <a:lnTo>
                    <a:pt x="17" y="1510"/>
                  </a:lnTo>
                  <a:lnTo>
                    <a:pt x="20" y="1517"/>
                  </a:lnTo>
                  <a:lnTo>
                    <a:pt x="25" y="1526"/>
                  </a:lnTo>
                  <a:lnTo>
                    <a:pt x="29" y="1536"/>
                  </a:lnTo>
                  <a:lnTo>
                    <a:pt x="32" y="1544"/>
                  </a:lnTo>
                  <a:lnTo>
                    <a:pt x="35" y="1547"/>
                  </a:lnTo>
                  <a:lnTo>
                    <a:pt x="37" y="1549"/>
                  </a:lnTo>
                  <a:lnTo>
                    <a:pt x="39" y="1550"/>
                  </a:lnTo>
                  <a:lnTo>
                    <a:pt x="42" y="1551"/>
                  </a:lnTo>
                  <a:lnTo>
                    <a:pt x="45" y="1550"/>
                  </a:lnTo>
                  <a:lnTo>
                    <a:pt x="50" y="1549"/>
                  </a:lnTo>
                  <a:lnTo>
                    <a:pt x="54" y="1545"/>
                  </a:lnTo>
                  <a:lnTo>
                    <a:pt x="58" y="1538"/>
                  </a:lnTo>
                  <a:lnTo>
                    <a:pt x="63" y="1528"/>
                  </a:lnTo>
                  <a:lnTo>
                    <a:pt x="67" y="1516"/>
                  </a:lnTo>
                  <a:lnTo>
                    <a:pt x="73" y="1505"/>
                  </a:lnTo>
                  <a:lnTo>
                    <a:pt x="78" y="1497"/>
                  </a:lnTo>
                  <a:lnTo>
                    <a:pt x="85" y="1492"/>
                  </a:lnTo>
                  <a:lnTo>
                    <a:pt x="93" y="1490"/>
                  </a:lnTo>
                  <a:lnTo>
                    <a:pt x="97" y="1488"/>
                  </a:lnTo>
                  <a:lnTo>
                    <a:pt x="99" y="1488"/>
                  </a:lnTo>
                  <a:lnTo>
                    <a:pt x="102" y="1490"/>
                  </a:lnTo>
                  <a:lnTo>
                    <a:pt x="104" y="1491"/>
                  </a:lnTo>
                  <a:lnTo>
                    <a:pt x="106" y="1497"/>
                  </a:lnTo>
                  <a:lnTo>
                    <a:pt x="106" y="1506"/>
                  </a:lnTo>
                  <a:lnTo>
                    <a:pt x="106" y="1519"/>
                  </a:lnTo>
                  <a:lnTo>
                    <a:pt x="106" y="1534"/>
                  </a:lnTo>
                  <a:lnTo>
                    <a:pt x="107" y="1542"/>
                  </a:lnTo>
                  <a:lnTo>
                    <a:pt x="110" y="1548"/>
                  </a:lnTo>
                  <a:lnTo>
                    <a:pt x="113" y="1553"/>
                  </a:lnTo>
                  <a:lnTo>
                    <a:pt x="118" y="1557"/>
                  </a:lnTo>
                  <a:lnTo>
                    <a:pt x="127" y="1564"/>
                  </a:lnTo>
                  <a:lnTo>
                    <a:pt x="138" y="1568"/>
                  </a:lnTo>
                  <a:lnTo>
                    <a:pt x="148" y="1570"/>
                  </a:lnTo>
                  <a:lnTo>
                    <a:pt x="157" y="1574"/>
                  </a:lnTo>
                  <a:lnTo>
                    <a:pt x="162" y="1575"/>
                  </a:lnTo>
                  <a:lnTo>
                    <a:pt x="165" y="1578"/>
                  </a:lnTo>
                  <a:lnTo>
                    <a:pt x="169" y="1580"/>
                  </a:lnTo>
                  <a:lnTo>
                    <a:pt x="173" y="1583"/>
                  </a:lnTo>
                  <a:lnTo>
                    <a:pt x="179" y="1594"/>
                  </a:lnTo>
                  <a:lnTo>
                    <a:pt x="186" y="1610"/>
                  </a:lnTo>
                  <a:lnTo>
                    <a:pt x="188" y="1618"/>
                  </a:lnTo>
                  <a:lnTo>
                    <a:pt x="189" y="1626"/>
                  </a:lnTo>
                  <a:lnTo>
                    <a:pt x="189" y="1633"/>
                  </a:lnTo>
                  <a:lnTo>
                    <a:pt x="188" y="1639"/>
                  </a:lnTo>
                  <a:lnTo>
                    <a:pt x="186" y="1644"/>
                  </a:lnTo>
                  <a:lnTo>
                    <a:pt x="184" y="1649"/>
                  </a:lnTo>
                  <a:lnTo>
                    <a:pt x="184" y="1652"/>
                  </a:lnTo>
                  <a:lnTo>
                    <a:pt x="186" y="1657"/>
                  </a:lnTo>
                  <a:lnTo>
                    <a:pt x="189" y="1664"/>
                  </a:lnTo>
                  <a:lnTo>
                    <a:pt x="195" y="1671"/>
                  </a:lnTo>
                  <a:lnTo>
                    <a:pt x="198" y="1675"/>
                  </a:lnTo>
                  <a:lnTo>
                    <a:pt x="199" y="1679"/>
                  </a:lnTo>
                  <a:lnTo>
                    <a:pt x="200" y="1682"/>
                  </a:lnTo>
                  <a:lnTo>
                    <a:pt x="201" y="1686"/>
                  </a:lnTo>
                  <a:lnTo>
                    <a:pt x="200" y="1695"/>
                  </a:lnTo>
                  <a:lnTo>
                    <a:pt x="199" y="1706"/>
                  </a:lnTo>
                  <a:lnTo>
                    <a:pt x="198" y="1711"/>
                  </a:lnTo>
                  <a:lnTo>
                    <a:pt x="199" y="1714"/>
                  </a:lnTo>
                  <a:lnTo>
                    <a:pt x="201" y="1717"/>
                  </a:lnTo>
                  <a:lnTo>
                    <a:pt x="204" y="1719"/>
                  </a:lnTo>
                  <a:lnTo>
                    <a:pt x="206" y="1719"/>
                  </a:lnTo>
                  <a:lnTo>
                    <a:pt x="209" y="1719"/>
                  </a:lnTo>
                  <a:lnTo>
                    <a:pt x="213" y="1718"/>
                  </a:lnTo>
                  <a:lnTo>
                    <a:pt x="217" y="1717"/>
                  </a:lnTo>
                  <a:lnTo>
                    <a:pt x="224" y="1712"/>
                  </a:lnTo>
                  <a:lnTo>
                    <a:pt x="231" y="1707"/>
                  </a:lnTo>
                  <a:lnTo>
                    <a:pt x="238" y="1700"/>
                  </a:lnTo>
                  <a:lnTo>
                    <a:pt x="243" y="1694"/>
                  </a:lnTo>
                  <a:lnTo>
                    <a:pt x="247" y="1688"/>
                  </a:lnTo>
                  <a:lnTo>
                    <a:pt x="251" y="1685"/>
                  </a:lnTo>
                  <a:lnTo>
                    <a:pt x="252" y="1685"/>
                  </a:lnTo>
                  <a:lnTo>
                    <a:pt x="255" y="1686"/>
                  </a:lnTo>
                  <a:lnTo>
                    <a:pt x="257" y="1687"/>
                  </a:lnTo>
                  <a:lnTo>
                    <a:pt x="259" y="1689"/>
                  </a:lnTo>
                  <a:lnTo>
                    <a:pt x="263" y="1694"/>
                  </a:lnTo>
                  <a:lnTo>
                    <a:pt x="265" y="1699"/>
                  </a:lnTo>
                  <a:lnTo>
                    <a:pt x="267" y="1704"/>
                  </a:lnTo>
                  <a:lnTo>
                    <a:pt x="269" y="1709"/>
                  </a:lnTo>
                  <a:lnTo>
                    <a:pt x="271" y="1724"/>
                  </a:lnTo>
                  <a:lnTo>
                    <a:pt x="272" y="1739"/>
                  </a:lnTo>
                  <a:lnTo>
                    <a:pt x="274" y="1756"/>
                  </a:lnTo>
                  <a:lnTo>
                    <a:pt x="276" y="1770"/>
                  </a:lnTo>
                  <a:lnTo>
                    <a:pt x="277" y="1776"/>
                  </a:lnTo>
                  <a:lnTo>
                    <a:pt x="281" y="1782"/>
                  </a:lnTo>
                  <a:lnTo>
                    <a:pt x="284" y="1788"/>
                  </a:lnTo>
                  <a:lnTo>
                    <a:pt x="289" y="1793"/>
                  </a:lnTo>
                  <a:lnTo>
                    <a:pt x="300" y="1801"/>
                  </a:lnTo>
                  <a:lnTo>
                    <a:pt x="309" y="1805"/>
                  </a:lnTo>
                  <a:lnTo>
                    <a:pt x="314" y="1807"/>
                  </a:lnTo>
                  <a:lnTo>
                    <a:pt x="318" y="1808"/>
                  </a:lnTo>
                  <a:lnTo>
                    <a:pt x="320" y="1808"/>
                  </a:lnTo>
                  <a:lnTo>
                    <a:pt x="321" y="1807"/>
                  </a:lnTo>
                  <a:lnTo>
                    <a:pt x="322" y="1806"/>
                  </a:lnTo>
                  <a:lnTo>
                    <a:pt x="324" y="1803"/>
                  </a:lnTo>
                  <a:lnTo>
                    <a:pt x="327" y="1794"/>
                  </a:lnTo>
                  <a:lnTo>
                    <a:pt x="331" y="1789"/>
                  </a:lnTo>
                  <a:lnTo>
                    <a:pt x="333" y="1786"/>
                  </a:lnTo>
                  <a:lnTo>
                    <a:pt x="335" y="1783"/>
                  </a:lnTo>
                  <a:lnTo>
                    <a:pt x="337" y="1778"/>
                  </a:lnTo>
                  <a:lnTo>
                    <a:pt x="337" y="1772"/>
                  </a:lnTo>
                  <a:lnTo>
                    <a:pt x="338" y="1768"/>
                  </a:lnTo>
                  <a:lnTo>
                    <a:pt x="339" y="1764"/>
                  </a:lnTo>
                  <a:lnTo>
                    <a:pt x="340" y="1761"/>
                  </a:lnTo>
                  <a:lnTo>
                    <a:pt x="343" y="1758"/>
                  </a:lnTo>
                  <a:lnTo>
                    <a:pt x="346" y="1756"/>
                  </a:lnTo>
                  <a:lnTo>
                    <a:pt x="351" y="1755"/>
                  </a:lnTo>
                  <a:lnTo>
                    <a:pt x="354" y="1753"/>
                  </a:lnTo>
                  <a:lnTo>
                    <a:pt x="359" y="1751"/>
                  </a:lnTo>
                  <a:lnTo>
                    <a:pt x="362" y="1747"/>
                  </a:lnTo>
                  <a:lnTo>
                    <a:pt x="364" y="1743"/>
                  </a:lnTo>
                  <a:lnTo>
                    <a:pt x="362" y="1734"/>
                  </a:lnTo>
                  <a:lnTo>
                    <a:pt x="359" y="1724"/>
                  </a:lnTo>
                  <a:lnTo>
                    <a:pt x="358" y="1718"/>
                  </a:lnTo>
                  <a:lnTo>
                    <a:pt x="358" y="1712"/>
                  </a:lnTo>
                  <a:lnTo>
                    <a:pt x="359" y="1706"/>
                  </a:lnTo>
                  <a:lnTo>
                    <a:pt x="362" y="1701"/>
                  </a:lnTo>
                  <a:lnTo>
                    <a:pt x="370" y="1695"/>
                  </a:lnTo>
                  <a:lnTo>
                    <a:pt x="376" y="1692"/>
                  </a:lnTo>
                  <a:lnTo>
                    <a:pt x="381" y="1689"/>
                  </a:lnTo>
                  <a:lnTo>
                    <a:pt x="383" y="1687"/>
                  </a:lnTo>
                  <a:lnTo>
                    <a:pt x="385" y="1685"/>
                  </a:lnTo>
                  <a:lnTo>
                    <a:pt x="387" y="1682"/>
                  </a:lnTo>
                  <a:lnTo>
                    <a:pt x="387" y="1676"/>
                  </a:lnTo>
                  <a:lnTo>
                    <a:pt x="387" y="1668"/>
                  </a:lnTo>
                  <a:lnTo>
                    <a:pt x="387" y="1662"/>
                  </a:lnTo>
                  <a:lnTo>
                    <a:pt x="387" y="1655"/>
                  </a:lnTo>
                  <a:lnTo>
                    <a:pt x="388" y="1649"/>
                  </a:lnTo>
                  <a:lnTo>
                    <a:pt x="390" y="1644"/>
                  </a:lnTo>
                  <a:lnTo>
                    <a:pt x="396" y="1635"/>
                  </a:lnTo>
                  <a:lnTo>
                    <a:pt x="403" y="1623"/>
                  </a:lnTo>
                  <a:lnTo>
                    <a:pt x="410" y="1611"/>
                  </a:lnTo>
                  <a:lnTo>
                    <a:pt x="416" y="1602"/>
                  </a:lnTo>
                  <a:lnTo>
                    <a:pt x="421" y="1597"/>
                  </a:lnTo>
                  <a:lnTo>
                    <a:pt x="427" y="1591"/>
                  </a:lnTo>
                  <a:lnTo>
                    <a:pt x="434" y="1586"/>
                  </a:lnTo>
                  <a:lnTo>
                    <a:pt x="441" y="1583"/>
                  </a:lnTo>
                  <a:lnTo>
                    <a:pt x="456" y="1582"/>
                  </a:lnTo>
                  <a:lnTo>
                    <a:pt x="469" y="1582"/>
                  </a:lnTo>
                  <a:lnTo>
                    <a:pt x="478" y="1585"/>
                  </a:lnTo>
                  <a:lnTo>
                    <a:pt x="484" y="1586"/>
                  </a:lnTo>
                  <a:lnTo>
                    <a:pt x="485" y="1586"/>
                  </a:lnTo>
                  <a:lnTo>
                    <a:pt x="488" y="1585"/>
                  </a:lnTo>
                  <a:lnTo>
                    <a:pt x="491" y="1582"/>
                  </a:lnTo>
                  <a:lnTo>
                    <a:pt x="494" y="1580"/>
                  </a:lnTo>
                  <a:lnTo>
                    <a:pt x="497" y="1576"/>
                  </a:lnTo>
                  <a:lnTo>
                    <a:pt x="500" y="1572"/>
                  </a:lnTo>
                  <a:lnTo>
                    <a:pt x="503" y="1566"/>
                  </a:lnTo>
                  <a:lnTo>
                    <a:pt x="504" y="1560"/>
                  </a:lnTo>
                  <a:lnTo>
                    <a:pt x="507" y="1553"/>
                  </a:lnTo>
                  <a:lnTo>
                    <a:pt x="509" y="1547"/>
                  </a:lnTo>
                  <a:lnTo>
                    <a:pt x="513" y="1541"/>
                  </a:lnTo>
                  <a:lnTo>
                    <a:pt x="517" y="1536"/>
                  </a:lnTo>
                  <a:lnTo>
                    <a:pt x="523" y="1531"/>
                  </a:lnTo>
                  <a:lnTo>
                    <a:pt x="532" y="1528"/>
                  </a:lnTo>
                  <a:lnTo>
                    <a:pt x="541" y="1525"/>
                  </a:lnTo>
                  <a:lnTo>
                    <a:pt x="553" y="1523"/>
                  </a:lnTo>
                  <a:lnTo>
                    <a:pt x="576" y="1523"/>
                  </a:lnTo>
                  <a:lnTo>
                    <a:pt x="593" y="1524"/>
                  </a:lnTo>
                  <a:lnTo>
                    <a:pt x="602" y="1525"/>
                  </a:lnTo>
                  <a:lnTo>
                    <a:pt x="609" y="1525"/>
                  </a:lnTo>
                  <a:lnTo>
                    <a:pt x="616" y="1524"/>
                  </a:lnTo>
                  <a:lnTo>
                    <a:pt x="624" y="1523"/>
                  </a:lnTo>
                  <a:lnTo>
                    <a:pt x="639" y="1518"/>
                  </a:lnTo>
                  <a:lnTo>
                    <a:pt x="652" y="1517"/>
                  </a:lnTo>
                  <a:lnTo>
                    <a:pt x="659" y="1518"/>
                  </a:lnTo>
                  <a:lnTo>
                    <a:pt x="666" y="1520"/>
                  </a:lnTo>
                  <a:lnTo>
                    <a:pt x="672" y="1524"/>
                  </a:lnTo>
                  <a:lnTo>
                    <a:pt x="679" y="1530"/>
                  </a:lnTo>
                  <a:lnTo>
                    <a:pt x="698" y="1550"/>
                  </a:lnTo>
                  <a:lnTo>
                    <a:pt x="709" y="1564"/>
                  </a:lnTo>
                  <a:lnTo>
                    <a:pt x="712" y="1569"/>
                  </a:lnTo>
                  <a:lnTo>
                    <a:pt x="718" y="1572"/>
                  </a:lnTo>
                  <a:lnTo>
                    <a:pt x="724" y="1572"/>
                  </a:lnTo>
                  <a:lnTo>
                    <a:pt x="731" y="1572"/>
                  </a:lnTo>
                  <a:lnTo>
                    <a:pt x="736" y="1575"/>
                  </a:lnTo>
                  <a:lnTo>
                    <a:pt x="742" y="1578"/>
                  </a:lnTo>
                  <a:lnTo>
                    <a:pt x="747" y="1576"/>
                  </a:lnTo>
                  <a:lnTo>
                    <a:pt x="750" y="1575"/>
                  </a:lnTo>
                  <a:lnTo>
                    <a:pt x="753" y="1572"/>
                  </a:lnTo>
                  <a:lnTo>
                    <a:pt x="757" y="1567"/>
                  </a:lnTo>
                  <a:lnTo>
                    <a:pt x="761" y="1561"/>
                  </a:lnTo>
                  <a:lnTo>
                    <a:pt x="766" y="1557"/>
                  </a:lnTo>
                  <a:lnTo>
                    <a:pt x="772" y="1555"/>
                  </a:lnTo>
                  <a:lnTo>
                    <a:pt x="778" y="1554"/>
                  </a:lnTo>
                  <a:lnTo>
                    <a:pt x="786" y="1553"/>
                  </a:lnTo>
                  <a:lnTo>
                    <a:pt x="796" y="1551"/>
                  </a:lnTo>
                  <a:lnTo>
                    <a:pt x="805" y="1550"/>
                  </a:lnTo>
                  <a:lnTo>
                    <a:pt x="815" y="1547"/>
                  </a:lnTo>
                  <a:lnTo>
                    <a:pt x="820" y="1544"/>
                  </a:lnTo>
                  <a:lnTo>
                    <a:pt x="825" y="1542"/>
                  </a:lnTo>
                  <a:lnTo>
                    <a:pt x="829" y="1537"/>
                  </a:lnTo>
                  <a:lnTo>
                    <a:pt x="832" y="1532"/>
                  </a:lnTo>
                  <a:lnTo>
                    <a:pt x="835" y="1528"/>
                  </a:lnTo>
                  <a:lnTo>
                    <a:pt x="836" y="1523"/>
                  </a:lnTo>
                  <a:lnTo>
                    <a:pt x="837" y="1518"/>
                  </a:lnTo>
                  <a:lnTo>
                    <a:pt x="836" y="1513"/>
                  </a:lnTo>
                  <a:lnTo>
                    <a:pt x="835" y="1509"/>
                  </a:lnTo>
                  <a:lnTo>
                    <a:pt x="832" y="1504"/>
                  </a:lnTo>
                  <a:lnTo>
                    <a:pt x="830" y="1499"/>
                  </a:lnTo>
                  <a:lnTo>
                    <a:pt x="826" y="1496"/>
                  </a:lnTo>
                  <a:lnTo>
                    <a:pt x="818" y="1487"/>
                  </a:lnTo>
                  <a:lnTo>
                    <a:pt x="809" y="1480"/>
                  </a:lnTo>
                  <a:lnTo>
                    <a:pt x="799" y="1473"/>
                  </a:lnTo>
                  <a:lnTo>
                    <a:pt x="791" y="1466"/>
                  </a:lnTo>
                  <a:lnTo>
                    <a:pt x="785" y="1459"/>
                  </a:lnTo>
                  <a:lnTo>
                    <a:pt x="781" y="1452"/>
                  </a:lnTo>
                  <a:lnTo>
                    <a:pt x="780" y="1448"/>
                  </a:lnTo>
                  <a:lnTo>
                    <a:pt x="780" y="1444"/>
                  </a:lnTo>
                  <a:lnTo>
                    <a:pt x="781" y="1441"/>
                  </a:lnTo>
                  <a:lnTo>
                    <a:pt x="782" y="1438"/>
                  </a:lnTo>
                  <a:lnTo>
                    <a:pt x="787" y="1434"/>
                  </a:lnTo>
                  <a:lnTo>
                    <a:pt x="792" y="1431"/>
                  </a:lnTo>
                  <a:lnTo>
                    <a:pt x="794" y="1430"/>
                  </a:lnTo>
                  <a:lnTo>
                    <a:pt x="793" y="1428"/>
                  </a:lnTo>
                  <a:lnTo>
                    <a:pt x="792" y="1424"/>
                  </a:lnTo>
                  <a:lnTo>
                    <a:pt x="790" y="1421"/>
                  </a:lnTo>
                  <a:lnTo>
                    <a:pt x="784" y="1412"/>
                  </a:lnTo>
                  <a:lnTo>
                    <a:pt x="778" y="1405"/>
                  </a:lnTo>
                  <a:lnTo>
                    <a:pt x="776" y="1402"/>
                  </a:lnTo>
                  <a:lnTo>
                    <a:pt x="776" y="1398"/>
                  </a:lnTo>
                  <a:lnTo>
                    <a:pt x="776" y="1394"/>
                  </a:lnTo>
                  <a:lnTo>
                    <a:pt x="778" y="1392"/>
                  </a:lnTo>
                  <a:lnTo>
                    <a:pt x="782" y="1386"/>
                  </a:lnTo>
                  <a:lnTo>
                    <a:pt x="791" y="1380"/>
                  </a:lnTo>
                  <a:lnTo>
                    <a:pt x="797" y="1378"/>
                  </a:lnTo>
                  <a:lnTo>
                    <a:pt x="803" y="1377"/>
                  </a:lnTo>
                  <a:lnTo>
                    <a:pt x="811" y="1375"/>
                  </a:lnTo>
                  <a:lnTo>
                    <a:pt x="818" y="1377"/>
                  </a:lnTo>
                  <a:lnTo>
                    <a:pt x="826" y="1378"/>
                  </a:lnTo>
                  <a:lnTo>
                    <a:pt x="835" y="1380"/>
                  </a:lnTo>
                  <a:lnTo>
                    <a:pt x="842" y="1383"/>
                  </a:lnTo>
                  <a:lnTo>
                    <a:pt x="848" y="1386"/>
                  </a:lnTo>
                  <a:lnTo>
                    <a:pt x="853" y="1390"/>
                  </a:lnTo>
                  <a:lnTo>
                    <a:pt x="857" y="1392"/>
                  </a:lnTo>
                  <a:lnTo>
                    <a:pt x="863" y="1394"/>
                  </a:lnTo>
                  <a:lnTo>
                    <a:pt x="868" y="1394"/>
                  </a:lnTo>
                  <a:lnTo>
                    <a:pt x="872" y="1394"/>
                  </a:lnTo>
                  <a:lnTo>
                    <a:pt x="875" y="1393"/>
                  </a:lnTo>
                  <a:lnTo>
                    <a:pt x="878" y="1391"/>
                  </a:lnTo>
                  <a:lnTo>
                    <a:pt x="879" y="1386"/>
                  </a:lnTo>
                  <a:lnTo>
                    <a:pt x="881" y="1378"/>
                  </a:lnTo>
                  <a:lnTo>
                    <a:pt x="882" y="1370"/>
                  </a:lnTo>
                  <a:lnTo>
                    <a:pt x="885" y="1367"/>
                  </a:lnTo>
                  <a:lnTo>
                    <a:pt x="887" y="1365"/>
                  </a:lnTo>
                  <a:lnTo>
                    <a:pt x="891" y="1362"/>
                  </a:lnTo>
                  <a:lnTo>
                    <a:pt x="895" y="1361"/>
                  </a:lnTo>
                  <a:lnTo>
                    <a:pt x="908" y="1360"/>
                  </a:lnTo>
                  <a:lnTo>
                    <a:pt x="922" y="1360"/>
                  </a:lnTo>
                  <a:lnTo>
                    <a:pt x="929" y="1361"/>
                  </a:lnTo>
                  <a:lnTo>
                    <a:pt x="933" y="1362"/>
                  </a:lnTo>
                  <a:lnTo>
                    <a:pt x="938" y="1365"/>
                  </a:lnTo>
                  <a:lnTo>
                    <a:pt x="939" y="1367"/>
                  </a:lnTo>
                  <a:lnTo>
                    <a:pt x="943" y="1375"/>
                  </a:lnTo>
                  <a:lnTo>
                    <a:pt x="945" y="1385"/>
                  </a:lnTo>
                  <a:lnTo>
                    <a:pt x="948" y="1389"/>
                  </a:lnTo>
                  <a:lnTo>
                    <a:pt x="950" y="1392"/>
                  </a:lnTo>
                  <a:lnTo>
                    <a:pt x="952" y="1394"/>
                  </a:lnTo>
                  <a:lnTo>
                    <a:pt x="955" y="1396"/>
                  </a:lnTo>
                  <a:lnTo>
                    <a:pt x="967" y="1394"/>
                  </a:lnTo>
                  <a:lnTo>
                    <a:pt x="983" y="1394"/>
                  </a:lnTo>
                  <a:lnTo>
                    <a:pt x="1004" y="1394"/>
                  </a:lnTo>
                  <a:lnTo>
                    <a:pt x="1023" y="1394"/>
                  </a:lnTo>
                  <a:lnTo>
                    <a:pt x="1036" y="1396"/>
                  </a:lnTo>
                  <a:lnTo>
                    <a:pt x="1050" y="1398"/>
                  </a:lnTo>
                  <a:lnTo>
                    <a:pt x="1064" y="1403"/>
                  </a:lnTo>
                  <a:lnTo>
                    <a:pt x="1077" y="1410"/>
                  </a:lnTo>
                  <a:lnTo>
                    <a:pt x="1081" y="1412"/>
                  </a:lnTo>
                  <a:lnTo>
                    <a:pt x="1084" y="1415"/>
                  </a:lnTo>
                  <a:lnTo>
                    <a:pt x="1088" y="1418"/>
                  </a:lnTo>
                  <a:lnTo>
                    <a:pt x="1090" y="1424"/>
                  </a:lnTo>
                  <a:lnTo>
                    <a:pt x="1093" y="1429"/>
                  </a:lnTo>
                  <a:lnTo>
                    <a:pt x="1096" y="1434"/>
                  </a:lnTo>
                  <a:lnTo>
                    <a:pt x="1099" y="1437"/>
                  </a:lnTo>
                  <a:lnTo>
                    <a:pt x="1101" y="1438"/>
                  </a:lnTo>
                  <a:lnTo>
                    <a:pt x="1106" y="1440"/>
                  </a:lnTo>
                  <a:lnTo>
                    <a:pt x="1109" y="1442"/>
                  </a:lnTo>
                  <a:lnTo>
                    <a:pt x="1111" y="1447"/>
                  </a:lnTo>
                  <a:lnTo>
                    <a:pt x="1113" y="1450"/>
                  </a:lnTo>
                  <a:lnTo>
                    <a:pt x="1115" y="1454"/>
                  </a:lnTo>
                  <a:lnTo>
                    <a:pt x="1120" y="1455"/>
                  </a:lnTo>
                  <a:lnTo>
                    <a:pt x="1125" y="1455"/>
                  </a:lnTo>
                  <a:lnTo>
                    <a:pt x="1128" y="1453"/>
                  </a:lnTo>
                  <a:lnTo>
                    <a:pt x="1132" y="1450"/>
                  </a:lnTo>
                  <a:lnTo>
                    <a:pt x="1135" y="1448"/>
                  </a:lnTo>
                  <a:lnTo>
                    <a:pt x="1140" y="1448"/>
                  </a:lnTo>
                  <a:lnTo>
                    <a:pt x="1146" y="1450"/>
                  </a:lnTo>
                  <a:lnTo>
                    <a:pt x="1162" y="1457"/>
                  </a:lnTo>
                  <a:lnTo>
                    <a:pt x="1177" y="1462"/>
                  </a:lnTo>
                  <a:lnTo>
                    <a:pt x="1191" y="1462"/>
                  </a:lnTo>
                  <a:lnTo>
                    <a:pt x="1208" y="1461"/>
                  </a:lnTo>
                  <a:lnTo>
                    <a:pt x="1226" y="1460"/>
                  </a:lnTo>
                  <a:lnTo>
                    <a:pt x="1242" y="1459"/>
                  </a:lnTo>
                  <a:lnTo>
                    <a:pt x="1250" y="1459"/>
                  </a:lnTo>
                  <a:lnTo>
                    <a:pt x="1256" y="1460"/>
                  </a:lnTo>
                  <a:lnTo>
                    <a:pt x="1261" y="1462"/>
                  </a:lnTo>
                  <a:lnTo>
                    <a:pt x="1267" y="1465"/>
                  </a:lnTo>
                  <a:lnTo>
                    <a:pt x="1278" y="1471"/>
                  </a:lnTo>
                  <a:lnTo>
                    <a:pt x="1290" y="1476"/>
                  </a:lnTo>
                  <a:lnTo>
                    <a:pt x="1303" y="1485"/>
                  </a:lnTo>
                  <a:lnTo>
                    <a:pt x="1317" y="1493"/>
                  </a:lnTo>
                  <a:lnTo>
                    <a:pt x="1329" y="1501"/>
                  </a:lnTo>
                  <a:lnTo>
                    <a:pt x="1339" y="1510"/>
                  </a:lnTo>
                  <a:lnTo>
                    <a:pt x="1345" y="1516"/>
                  </a:lnTo>
                  <a:lnTo>
                    <a:pt x="1349" y="1519"/>
                  </a:lnTo>
                  <a:lnTo>
                    <a:pt x="1354" y="1522"/>
                  </a:lnTo>
                  <a:lnTo>
                    <a:pt x="1358" y="1522"/>
                  </a:lnTo>
                  <a:lnTo>
                    <a:pt x="1360" y="1523"/>
                  </a:lnTo>
                  <a:lnTo>
                    <a:pt x="1363" y="1523"/>
                  </a:lnTo>
                  <a:lnTo>
                    <a:pt x="1364" y="1525"/>
                  </a:lnTo>
                  <a:lnTo>
                    <a:pt x="1365" y="1528"/>
                  </a:lnTo>
                  <a:lnTo>
                    <a:pt x="1367" y="1534"/>
                  </a:lnTo>
                  <a:lnTo>
                    <a:pt x="1371" y="1542"/>
                  </a:lnTo>
                  <a:lnTo>
                    <a:pt x="1373" y="1549"/>
                  </a:lnTo>
                  <a:lnTo>
                    <a:pt x="1377" y="1555"/>
                  </a:lnTo>
                  <a:lnTo>
                    <a:pt x="1378" y="1557"/>
                  </a:lnTo>
                  <a:lnTo>
                    <a:pt x="1380" y="1559"/>
                  </a:lnTo>
                  <a:lnTo>
                    <a:pt x="1384" y="1560"/>
                  </a:lnTo>
                  <a:lnTo>
                    <a:pt x="1388" y="1560"/>
                  </a:lnTo>
                  <a:lnTo>
                    <a:pt x="1393" y="1561"/>
                  </a:lnTo>
                  <a:lnTo>
                    <a:pt x="1397" y="1563"/>
                  </a:lnTo>
                  <a:lnTo>
                    <a:pt x="1401" y="1567"/>
                  </a:lnTo>
                  <a:lnTo>
                    <a:pt x="1404" y="1572"/>
                  </a:lnTo>
                  <a:lnTo>
                    <a:pt x="1405" y="1574"/>
                  </a:lnTo>
                  <a:lnTo>
                    <a:pt x="1408" y="1575"/>
                  </a:lnTo>
                  <a:lnTo>
                    <a:pt x="1410" y="1576"/>
                  </a:lnTo>
                  <a:lnTo>
                    <a:pt x="1412" y="1576"/>
                  </a:lnTo>
                  <a:lnTo>
                    <a:pt x="1418" y="1575"/>
                  </a:lnTo>
                  <a:lnTo>
                    <a:pt x="1423" y="1572"/>
                  </a:lnTo>
                  <a:lnTo>
                    <a:pt x="1426" y="1569"/>
                  </a:lnTo>
                  <a:lnTo>
                    <a:pt x="1428" y="1567"/>
                  </a:lnTo>
                  <a:lnTo>
                    <a:pt x="1431" y="1566"/>
                  </a:lnTo>
                  <a:lnTo>
                    <a:pt x="1435" y="1564"/>
                  </a:lnTo>
                  <a:lnTo>
                    <a:pt x="1439" y="1566"/>
                  </a:lnTo>
                  <a:lnTo>
                    <a:pt x="1441" y="1567"/>
                  </a:lnTo>
                  <a:lnTo>
                    <a:pt x="1445" y="1572"/>
                  </a:lnTo>
                  <a:lnTo>
                    <a:pt x="1448" y="1578"/>
                  </a:lnTo>
                  <a:lnTo>
                    <a:pt x="1453" y="1589"/>
                  </a:lnTo>
                  <a:lnTo>
                    <a:pt x="1455" y="1600"/>
                  </a:lnTo>
                  <a:lnTo>
                    <a:pt x="1456" y="1608"/>
                  </a:lnTo>
                  <a:lnTo>
                    <a:pt x="1456" y="1617"/>
                  </a:lnTo>
                  <a:lnTo>
                    <a:pt x="1456" y="1620"/>
                  </a:lnTo>
                  <a:lnTo>
                    <a:pt x="1458" y="1622"/>
                  </a:lnTo>
                  <a:lnTo>
                    <a:pt x="1460" y="1623"/>
                  </a:lnTo>
                  <a:lnTo>
                    <a:pt x="1464" y="1623"/>
                  </a:lnTo>
                  <a:lnTo>
                    <a:pt x="1472" y="1619"/>
                  </a:lnTo>
                  <a:lnTo>
                    <a:pt x="1481" y="1613"/>
                  </a:lnTo>
                  <a:lnTo>
                    <a:pt x="1490" y="1606"/>
                  </a:lnTo>
                  <a:lnTo>
                    <a:pt x="1497" y="1598"/>
                  </a:lnTo>
                  <a:lnTo>
                    <a:pt x="1504" y="1589"/>
                  </a:lnTo>
                  <a:lnTo>
                    <a:pt x="1509" y="1582"/>
                  </a:lnTo>
                  <a:lnTo>
                    <a:pt x="1512" y="1579"/>
                  </a:lnTo>
                  <a:lnTo>
                    <a:pt x="1516" y="1576"/>
                  </a:lnTo>
                  <a:lnTo>
                    <a:pt x="1521" y="1574"/>
                  </a:lnTo>
                  <a:lnTo>
                    <a:pt x="1527" y="1573"/>
                  </a:lnTo>
                  <a:lnTo>
                    <a:pt x="1540" y="1573"/>
                  </a:lnTo>
                  <a:lnTo>
                    <a:pt x="1553" y="1575"/>
                  </a:lnTo>
                  <a:lnTo>
                    <a:pt x="1566" y="1578"/>
                  </a:lnTo>
                  <a:lnTo>
                    <a:pt x="1575" y="1581"/>
                  </a:lnTo>
                  <a:lnTo>
                    <a:pt x="1585" y="1585"/>
                  </a:lnTo>
                  <a:lnTo>
                    <a:pt x="1592" y="1588"/>
                  </a:lnTo>
                  <a:lnTo>
                    <a:pt x="1596" y="1589"/>
                  </a:lnTo>
                  <a:lnTo>
                    <a:pt x="1598" y="1589"/>
                  </a:lnTo>
                  <a:lnTo>
                    <a:pt x="1600" y="1589"/>
                  </a:lnTo>
                  <a:lnTo>
                    <a:pt x="1603" y="1588"/>
                  </a:lnTo>
                  <a:lnTo>
                    <a:pt x="1606" y="1583"/>
                  </a:lnTo>
                  <a:lnTo>
                    <a:pt x="1612" y="1575"/>
                  </a:lnTo>
                  <a:lnTo>
                    <a:pt x="1628" y="1561"/>
                  </a:lnTo>
                  <a:lnTo>
                    <a:pt x="1642" y="1547"/>
                  </a:lnTo>
                  <a:lnTo>
                    <a:pt x="1644" y="1542"/>
                  </a:lnTo>
                  <a:lnTo>
                    <a:pt x="1647" y="1537"/>
                  </a:lnTo>
                  <a:lnTo>
                    <a:pt x="1648" y="1534"/>
                  </a:lnTo>
                  <a:lnTo>
                    <a:pt x="1649" y="1529"/>
                  </a:lnTo>
                  <a:lnTo>
                    <a:pt x="1649" y="1522"/>
                  </a:lnTo>
                  <a:lnTo>
                    <a:pt x="1650" y="1516"/>
                  </a:lnTo>
                  <a:lnTo>
                    <a:pt x="1654" y="1511"/>
                  </a:lnTo>
                  <a:lnTo>
                    <a:pt x="1661" y="1506"/>
                  </a:lnTo>
                  <a:lnTo>
                    <a:pt x="1664" y="1503"/>
                  </a:lnTo>
                  <a:lnTo>
                    <a:pt x="1669" y="1500"/>
                  </a:lnTo>
                  <a:lnTo>
                    <a:pt x="1674" y="1500"/>
                  </a:lnTo>
                  <a:lnTo>
                    <a:pt x="1678" y="1501"/>
                  </a:lnTo>
                  <a:lnTo>
                    <a:pt x="1680" y="1505"/>
                  </a:lnTo>
                  <a:lnTo>
                    <a:pt x="1682" y="1509"/>
                  </a:lnTo>
                  <a:lnTo>
                    <a:pt x="1684" y="1513"/>
                  </a:lnTo>
                  <a:lnTo>
                    <a:pt x="1685" y="1518"/>
                  </a:lnTo>
                  <a:lnTo>
                    <a:pt x="1687" y="1530"/>
                  </a:lnTo>
                  <a:lnTo>
                    <a:pt x="1687" y="1543"/>
                  </a:lnTo>
                  <a:lnTo>
                    <a:pt x="1689" y="1542"/>
                  </a:lnTo>
                  <a:lnTo>
                    <a:pt x="1697" y="1536"/>
                  </a:lnTo>
                  <a:lnTo>
                    <a:pt x="1705" y="1528"/>
                  </a:lnTo>
                  <a:lnTo>
                    <a:pt x="1711" y="1518"/>
                  </a:lnTo>
                  <a:lnTo>
                    <a:pt x="1714" y="1511"/>
                  </a:lnTo>
                  <a:lnTo>
                    <a:pt x="1719" y="1504"/>
                  </a:lnTo>
                  <a:lnTo>
                    <a:pt x="1722" y="1501"/>
                  </a:lnTo>
                  <a:lnTo>
                    <a:pt x="1725" y="1500"/>
                  </a:lnTo>
                  <a:lnTo>
                    <a:pt x="1729" y="1500"/>
                  </a:lnTo>
                  <a:lnTo>
                    <a:pt x="1731" y="1504"/>
                  </a:lnTo>
                  <a:lnTo>
                    <a:pt x="1732" y="1511"/>
                  </a:lnTo>
                  <a:lnTo>
                    <a:pt x="1733" y="1524"/>
                  </a:lnTo>
                  <a:lnTo>
                    <a:pt x="1733" y="1530"/>
                  </a:lnTo>
                  <a:lnTo>
                    <a:pt x="1733" y="1537"/>
                  </a:lnTo>
                  <a:lnTo>
                    <a:pt x="1732" y="1543"/>
                  </a:lnTo>
                  <a:lnTo>
                    <a:pt x="1731" y="1548"/>
                  </a:lnTo>
                  <a:lnTo>
                    <a:pt x="1725" y="1556"/>
                  </a:lnTo>
                  <a:lnTo>
                    <a:pt x="1719" y="1563"/>
                  </a:lnTo>
                  <a:lnTo>
                    <a:pt x="1712" y="1570"/>
                  </a:lnTo>
                  <a:lnTo>
                    <a:pt x="1705" y="1575"/>
                  </a:lnTo>
                  <a:lnTo>
                    <a:pt x="1694" y="1583"/>
                  </a:lnTo>
                  <a:lnTo>
                    <a:pt x="1689" y="1589"/>
                  </a:lnTo>
                  <a:lnTo>
                    <a:pt x="1691" y="1599"/>
                  </a:lnTo>
                  <a:lnTo>
                    <a:pt x="1693" y="1608"/>
                  </a:lnTo>
                  <a:lnTo>
                    <a:pt x="1695" y="1619"/>
                  </a:lnTo>
                  <a:lnTo>
                    <a:pt x="1699" y="1630"/>
                  </a:lnTo>
                  <a:lnTo>
                    <a:pt x="1700" y="1633"/>
                  </a:lnTo>
                  <a:lnTo>
                    <a:pt x="1704" y="1635"/>
                  </a:lnTo>
                  <a:lnTo>
                    <a:pt x="1706" y="1636"/>
                  </a:lnTo>
                  <a:lnTo>
                    <a:pt x="1711" y="1633"/>
                  </a:lnTo>
                  <a:lnTo>
                    <a:pt x="1720" y="1629"/>
                  </a:lnTo>
                  <a:lnTo>
                    <a:pt x="1727" y="1627"/>
                  </a:lnTo>
                  <a:lnTo>
                    <a:pt x="1731" y="1627"/>
                  </a:lnTo>
                  <a:lnTo>
                    <a:pt x="1735" y="1629"/>
                  </a:lnTo>
                  <a:lnTo>
                    <a:pt x="1737" y="1632"/>
                  </a:lnTo>
                  <a:lnTo>
                    <a:pt x="1739" y="1636"/>
                  </a:lnTo>
                  <a:lnTo>
                    <a:pt x="1743" y="1644"/>
                  </a:lnTo>
                  <a:lnTo>
                    <a:pt x="1745" y="1649"/>
                  </a:lnTo>
                  <a:lnTo>
                    <a:pt x="1748" y="1649"/>
                  </a:lnTo>
                  <a:lnTo>
                    <a:pt x="1749" y="1649"/>
                  </a:lnTo>
                  <a:lnTo>
                    <a:pt x="1751" y="1646"/>
                  </a:lnTo>
                  <a:lnTo>
                    <a:pt x="1754" y="1644"/>
                  </a:lnTo>
                  <a:lnTo>
                    <a:pt x="1760" y="1637"/>
                  </a:lnTo>
                  <a:lnTo>
                    <a:pt x="1764" y="1635"/>
                  </a:lnTo>
                  <a:lnTo>
                    <a:pt x="1767" y="1633"/>
                  </a:lnTo>
                  <a:lnTo>
                    <a:pt x="1769" y="1635"/>
                  </a:lnTo>
                  <a:lnTo>
                    <a:pt x="1771" y="1636"/>
                  </a:lnTo>
                  <a:lnTo>
                    <a:pt x="1774" y="1637"/>
                  </a:lnTo>
                  <a:lnTo>
                    <a:pt x="1776" y="1639"/>
                  </a:lnTo>
                  <a:lnTo>
                    <a:pt x="1780" y="1639"/>
                  </a:lnTo>
                  <a:lnTo>
                    <a:pt x="1782" y="1639"/>
                  </a:lnTo>
                  <a:lnTo>
                    <a:pt x="1785" y="1637"/>
                  </a:lnTo>
                  <a:lnTo>
                    <a:pt x="1790" y="1631"/>
                  </a:lnTo>
                  <a:lnTo>
                    <a:pt x="1796" y="1622"/>
                  </a:lnTo>
                  <a:lnTo>
                    <a:pt x="1806" y="1606"/>
                  </a:lnTo>
                  <a:lnTo>
                    <a:pt x="1818" y="1587"/>
                  </a:lnTo>
                  <a:lnTo>
                    <a:pt x="1831" y="1566"/>
                  </a:lnTo>
                  <a:lnTo>
                    <a:pt x="1844" y="1548"/>
                  </a:lnTo>
                  <a:lnTo>
                    <a:pt x="1853" y="1537"/>
                  </a:lnTo>
                  <a:lnTo>
                    <a:pt x="1863" y="1525"/>
                  </a:lnTo>
                  <a:lnTo>
                    <a:pt x="1875" y="1513"/>
                  </a:lnTo>
                  <a:lnTo>
                    <a:pt x="1887" y="1500"/>
                  </a:lnTo>
                  <a:lnTo>
                    <a:pt x="1900" y="1488"/>
                  </a:lnTo>
                  <a:lnTo>
                    <a:pt x="1912" y="1478"/>
                  </a:lnTo>
                  <a:lnTo>
                    <a:pt x="1915" y="1475"/>
                  </a:lnTo>
                  <a:lnTo>
                    <a:pt x="1918" y="1475"/>
                  </a:lnTo>
                  <a:lnTo>
                    <a:pt x="1919" y="1478"/>
                  </a:lnTo>
                  <a:lnTo>
                    <a:pt x="1919" y="1484"/>
                  </a:lnTo>
                  <a:lnTo>
                    <a:pt x="1920" y="1494"/>
                  </a:lnTo>
                  <a:lnTo>
                    <a:pt x="1921" y="1506"/>
                  </a:lnTo>
                  <a:lnTo>
                    <a:pt x="1922" y="1517"/>
                  </a:lnTo>
                  <a:lnTo>
                    <a:pt x="1924" y="1526"/>
                  </a:lnTo>
                  <a:lnTo>
                    <a:pt x="1924" y="1532"/>
                  </a:lnTo>
                  <a:lnTo>
                    <a:pt x="1925" y="1536"/>
                  </a:lnTo>
                  <a:lnTo>
                    <a:pt x="1927" y="1538"/>
                  </a:lnTo>
                  <a:lnTo>
                    <a:pt x="1930" y="1539"/>
                  </a:lnTo>
                  <a:lnTo>
                    <a:pt x="1936" y="1539"/>
                  </a:lnTo>
                  <a:lnTo>
                    <a:pt x="1946" y="1538"/>
                  </a:lnTo>
                  <a:lnTo>
                    <a:pt x="1952" y="1538"/>
                  </a:lnTo>
                  <a:lnTo>
                    <a:pt x="1958" y="1538"/>
                  </a:lnTo>
                  <a:lnTo>
                    <a:pt x="1963" y="1539"/>
                  </a:lnTo>
                  <a:lnTo>
                    <a:pt x="1968" y="1541"/>
                  </a:lnTo>
                  <a:lnTo>
                    <a:pt x="1972" y="1543"/>
                  </a:lnTo>
                  <a:lnTo>
                    <a:pt x="1976" y="1545"/>
                  </a:lnTo>
                  <a:lnTo>
                    <a:pt x="1980" y="1549"/>
                  </a:lnTo>
                  <a:lnTo>
                    <a:pt x="1981" y="1554"/>
                  </a:lnTo>
                  <a:lnTo>
                    <a:pt x="1983" y="1561"/>
                  </a:lnTo>
                  <a:lnTo>
                    <a:pt x="1983" y="1567"/>
                  </a:lnTo>
                  <a:lnTo>
                    <a:pt x="1982" y="1572"/>
                  </a:lnTo>
                  <a:lnTo>
                    <a:pt x="1981" y="1578"/>
                  </a:lnTo>
                  <a:lnTo>
                    <a:pt x="1976" y="1587"/>
                  </a:lnTo>
                  <a:lnTo>
                    <a:pt x="1971" y="1594"/>
                  </a:lnTo>
                  <a:lnTo>
                    <a:pt x="1970" y="1598"/>
                  </a:lnTo>
                  <a:lnTo>
                    <a:pt x="1970" y="1601"/>
                  </a:lnTo>
                  <a:lnTo>
                    <a:pt x="1971" y="1604"/>
                  </a:lnTo>
                  <a:lnTo>
                    <a:pt x="1972" y="1607"/>
                  </a:lnTo>
                  <a:lnTo>
                    <a:pt x="1980" y="1613"/>
                  </a:lnTo>
                  <a:lnTo>
                    <a:pt x="1989" y="1618"/>
                  </a:lnTo>
                  <a:lnTo>
                    <a:pt x="1994" y="1622"/>
                  </a:lnTo>
                  <a:lnTo>
                    <a:pt x="1997" y="1626"/>
                  </a:lnTo>
                  <a:lnTo>
                    <a:pt x="2000" y="1630"/>
                  </a:lnTo>
                  <a:lnTo>
                    <a:pt x="2001" y="1635"/>
                  </a:lnTo>
                  <a:lnTo>
                    <a:pt x="2001" y="1641"/>
                  </a:lnTo>
                  <a:lnTo>
                    <a:pt x="2000" y="1645"/>
                  </a:lnTo>
                  <a:lnTo>
                    <a:pt x="1997" y="1650"/>
                  </a:lnTo>
                  <a:lnTo>
                    <a:pt x="1994" y="1654"/>
                  </a:lnTo>
                  <a:lnTo>
                    <a:pt x="1983" y="1663"/>
                  </a:lnTo>
                  <a:lnTo>
                    <a:pt x="1971" y="1676"/>
                  </a:lnTo>
                  <a:lnTo>
                    <a:pt x="1960" y="1688"/>
                  </a:lnTo>
                  <a:lnTo>
                    <a:pt x="1952" y="1698"/>
                  </a:lnTo>
                  <a:lnTo>
                    <a:pt x="1949" y="1705"/>
                  </a:lnTo>
                  <a:lnTo>
                    <a:pt x="1946" y="1712"/>
                  </a:lnTo>
                  <a:lnTo>
                    <a:pt x="1946" y="1715"/>
                  </a:lnTo>
                  <a:lnTo>
                    <a:pt x="1946" y="1719"/>
                  </a:lnTo>
                  <a:lnTo>
                    <a:pt x="1949" y="1721"/>
                  </a:lnTo>
                  <a:lnTo>
                    <a:pt x="1951" y="1723"/>
                  </a:lnTo>
                  <a:lnTo>
                    <a:pt x="1966" y="1726"/>
                  </a:lnTo>
                  <a:lnTo>
                    <a:pt x="1980" y="1731"/>
                  </a:lnTo>
                  <a:lnTo>
                    <a:pt x="1982" y="1733"/>
                  </a:lnTo>
                  <a:lnTo>
                    <a:pt x="1982" y="1736"/>
                  </a:lnTo>
                  <a:lnTo>
                    <a:pt x="1982" y="1740"/>
                  </a:lnTo>
                  <a:lnTo>
                    <a:pt x="1981" y="1744"/>
                  </a:lnTo>
                  <a:lnTo>
                    <a:pt x="1978" y="1753"/>
                  </a:lnTo>
                  <a:lnTo>
                    <a:pt x="1976" y="1764"/>
                  </a:lnTo>
                  <a:lnTo>
                    <a:pt x="1976" y="1770"/>
                  </a:lnTo>
                  <a:lnTo>
                    <a:pt x="1977" y="1776"/>
                  </a:lnTo>
                  <a:lnTo>
                    <a:pt x="1980" y="1782"/>
                  </a:lnTo>
                  <a:lnTo>
                    <a:pt x="1982" y="1787"/>
                  </a:lnTo>
                  <a:lnTo>
                    <a:pt x="1989" y="1796"/>
                  </a:lnTo>
                  <a:lnTo>
                    <a:pt x="1995" y="1802"/>
                  </a:lnTo>
                  <a:lnTo>
                    <a:pt x="2002" y="1806"/>
                  </a:lnTo>
                  <a:lnTo>
                    <a:pt x="2009" y="1806"/>
                  </a:lnTo>
                  <a:lnTo>
                    <a:pt x="2012" y="1806"/>
                  </a:lnTo>
                  <a:lnTo>
                    <a:pt x="2014" y="1805"/>
                  </a:lnTo>
                  <a:lnTo>
                    <a:pt x="2015" y="1803"/>
                  </a:lnTo>
                  <a:lnTo>
                    <a:pt x="2016" y="1801"/>
                  </a:lnTo>
                  <a:lnTo>
                    <a:pt x="2018" y="1795"/>
                  </a:lnTo>
                  <a:lnTo>
                    <a:pt x="2020" y="1790"/>
                  </a:lnTo>
                  <a:lnTo>
                    <a:pt x="2021" y="1787"/>
                  </a:lnTo>
                  <a:lnTo>
                    <a:pt x="2023" y="1786"/>
                  </a:lnTo>
                  <a:lnTo>
                    <a:pt x="2025" y="1784"/>
                  </a:lnTo>
                  <a:lnTo>
                    <a:pt x="2028" y="1783"/>
                  </a:lnTo>
                  <a:lnTo>
                    <a:pt x="2033" y="1786"/>
                  </a:lnTo>
                  <a:lnTo>
                    <a:pt x="2039" y="1790"/>
                  </a:lnTo>
                  <a:lnTo>
                    <a:pt x="2044" y="1796"/>
                  </a:lnTo>
                  <a:lnTo>
                    <a:pt x="2048" y="1803"/>
                  </a:lnTo>
                  <a:lnTo>
                    <a:pt x="2053" y="1809"/>
                  </a:lnTo>
                  <a:lnTo>
                    <a:pt x="2057" y="1814"/>
                  </a:lnTo>
                  <a:lnTo>
                    <a:pt x="2058" y="1815"/>
                  </a:lnTo>
                  <a:lnTo>
                    <a:pt x="2060" y="1815"/>
                  </a:lnTo>
                  <a:lnTo>
                    <a:pt x="2063" y="1815"/>
                  </a:lnTo>
                  <a:lnTo>
                    <a:pt x="2065" y="1814"/>
                  </a:lnTo>
                  <a:lnTo>
                    <a:pt x="2072" y="1808"/>
                  </a:lnTo>
                  <a:lnTo>
                    <a:pt x="2077" y="1806"/>
                  </a:lnTo>
                  <a:lnTo>
                    <a:pt x="2082" y="1805"/>
                  </a:lnTo>
                  <a:lnTo>
                    <a:pt x="2084" y="1806"/>
                  </a:lnTo>
                  <a:lnTo>
                    <a:pt x="2085" y="1805"/>
                  </a:lnTo>
                  <a:lnTo>
                    <a:pt x="2088" y="1797"/>
                  </a:lnTo>
                  <a:lnTo>
                    <a:pt x="2089" y="1789"/>
                  </a:lnTo>
                  <a:lnTo>
                    <a:pt x="2094" y="1781"/>
                  </a:lnTo>
                  <a:lnTo>
                    <a:pt x="2113" y="1762"/>
                  </a:lnTo>
                  <a:lnTo>
                    <a:pt x="2128" y="1746"/>
                  </a:lnTo>
                  <a:lnTo>
                    <a:pt x="2130" y="1743"/>
                  </a:lnTo>
                  <a:lnTo>
                    <a:pt x="2134" y="1739"/>
                  </a:lnTo>
                  <a:lnTo>
                    <a:pt x="2136" y="1737"/>
                  </a:lnTo>
                  <a:lnTo>
                    <a:pt x="2140" y="1734"/>
                  </a:lnTo>
                  <a:lnTo>
                    <a:pt x="2148" y="1732"/>
                  </a:lnTo>
                  <a:lnTo>
                    <a:pt x="2157" y="1730"/>
                  </a:lnTo>
                  <a:lnTo>
                    <a:pt x="2167" y="1728"/>
                  </a:lnTo>
                  <a:lnTo>
                    <a:pt x="2177" y="1727"/>
                  </a:lnTo>
                  <a:lnTo>
                    <a:pt x="2182" y="1726"/>
                  </a:lnTo>
                  <a:lnTo>
                    <a:pt x="2186" y="1724"/>
                  </a:lnTo>
                  <a:lnTo>
                    <a:pt x="2190" y="1720"/>
                  </a:lnTo>
                  <a:lnTo>
                    <a:pt x="2192" y="1714"/>
                  </a:lnTo>
                  <a:lnTo>
                    <a:pt x="2196" y="1702"/>
                  </a:lnTo>
                  <a:lnTo>
                    <a:pt x="2197" y="1690"/>
                  </a:lnTo>
                  <a:lnTo>
                    <a:pt x="2198" y="1685"/>
                  </a:lnTo>
                  <a:lnTo>
                    <a:pt x="2199" y="1680"/>
                  </a:lnTo>
                  <a:lnTo>
                    <a:pt x="2202" y="1676"/>
                  </a:lnTo>
                  <a:lnTo>
                    <a:pt x="2204" y="1674"/>
                  </a:lnTo>
                  <a:lnTo>
                    <a:pt x="2209" y="1671"/>
                  </a:lnTo>
                  <a:lnTo>
                    <a:pt x="2214" y="1671"/>
                  </a:lnTo>
                  <a:lnTo>
                    <a:pt x="2218" y="1671"/>
                  </a:lnTo>
                  <a:lnTo>
                    <a:pt x="2224" y="1671"/>
                  </a:lnTo>
                  <a:lnTo>
                    <a:pt x="2235" y="1673"/>
                  </a:lnTo>
                  <a:lnTo>
                    <a:pt x="2245" y="1676"/>
                  </a:lnTo>
                  <a:lnTo>
                    <a:pt x="2256" y="1677"/>
                  </a:lnTo>
                  <a:lnTo>
                    <a:pt x="2273" y="1679"/>
                  </a:lnTo>
                  <a:lnTo>
                    <a:pt x="2281" y="1677"/>
                  </a:lnTo>
                  <a:lnTo>
                    <a:pt x="2291" y="1676"/>
                  </a:lnTo>
                  <a:lnTo>
                    <a:pt x="2299" y="1674"/>
                  </a:lnTo>
                  <a:lnTo>
                    <a:pt x="2306" y="1671"/>
                  </a:lnTo>
                  <a:lnTo>
                    <a:pt x="2318" y="1663"/>
                  </a:lnTo>
                  <a:lnTo>
                    <a:pt x="2329" y="1654"/>
                  </a:lnTo>
                  <a:lnTo>
                    <a:pt x="2336" y="1649"/>
                  </a:lnTo>
                  <a:lnTo>
                    <a:pt x="2342" y="1645"/>
                  </a:lnTo>
                  <a:lnTo>
                    <a:pt x="2350" y="1644"/>
                  </a:lnTo>
                  <a:lnTo>
                    <a:pt x="2359" y="1645"/>
                  </a:lnTo>
                  <a:lnTo>
                    <a:pt x="2367" y="1646"/>
                  </a:lnTo>
                  <a:lnTo>
                    <a:pt x="2375" y="1648"/>
                  </a:lnTo>
                  <a:lnTo>
                    <a:pt x="2384" y="1648"/>
                  </a:lnTo>
                  <a:lnTo>
                    <a:pt x="2392" y="1646"/>
                  </a:lnTo>
                  <a:lnTo>
                    <a:pt x="2406" y="1643"/>
                  </a:lnTo>
                  <a:lnTo>
                    <a:pt x="2421" y="1638"/>
                  </a:lnTo>
                  <a:lnTo>
                    <a:pt x="2426" y="1635"/>
                  </a:lnTo>
                  <a:lnTo>
                    <a:pt x="2432" y="1631"/>
                  </a:lnTo>
                  <a:lnTo>
                    <a:pt x="2437" y="1627"/>
                  </a:lnTo>
                  <a:lnTo>
                    <a:pt x="2440" y="1625"/>
                  </a:lnTo>
                  <a:lnTo>
                    <a:pt x="2441" y="1622"/>
                  </a:lnTo>
                  <a:lnTo>
                    <a:pt x="2441" y="1619"/>
                  </a:lnTo>
                  <a:lnTo>
                    <a:pt x="2437" y="1617"/>
                  </a:lnTo>
                  <a:lnTo>
                    <a:pt x="2432" y="1616"/>
                  </a:lnTo>
                  <a:lnTo>
                    <a:pt x="2426" y="1614"/>
                  </a:lnTo>
                  <a:lnTo>
                    <a:pt x="2422" y="1612"/>
                  </a:lnTo>
                  <a:lnTo>
                    <a:pt x="2419" y="1610"/>
                  </a:lnTo>
                  <a:lnTo>
                    <a:pt x="2418" y="1607"/>
                  </a:lnTo>
                  <a:lnTo>
                    <a:pt x="2418" y="1604"/>
                  </a:lnTo>
                  <a:lnTo>
                    <a:pt x="2418" y="1601"/>
                  </a:lnTo>
                  <a:lnTo>
                    <a:pt x="2419" y="1598"/>
                  </a:lnTo>
                  <a:lnTo>
                    <a:pt x="2422" y="1595"/>
                  </a:lnTo>
                  <a:lnTo>
                    <a:pt x="2425" y="1591"/>
                  </a:lnTo>
                  <a:lnTo>
                    <a:pt x="2430" y="1588"/>
                  </a:lnTo>
                  <a:lnTo>
                    <a:pt x="2436" y="1588"/>
                  </a:lnTo>
                  <a:lnTo>
                    <a:pt x="2443" y="1591"/>
                  </a:lnTo>
                  <a:lnTo>
                    <a:pt x="2447" y="1592"/>
                  </a:lnTo>
                  <a:lnTo>
                    <a:pt x="2450" y="1593"/>
                  </a:lnTo>
                  <a:lnTo>
                    <a:pt x="2453" y="1593"/>
                  </a:lnTo>
                  <a:lnTo>
                    <a:pt x="2454" y="1592"/>
                  </a:lnTo>
                  <a:lnTo>
                    <a:pt x="2455" y="1589"/>
                  </a:lnTo>
                  <a:lnTo>
                    <a:pt x="2455" y="1587"/>
                  </a:lnTo>
                  <a:lnTo>
                    <a:pt x="2454" y="1585"/>
                  </a:lnTo>
                  <a:lnTo>
                    <a:pt x="2453" y="1581"/>
                  </a:lnTo>
                  <a:lnTo>
                    <a:pt x="2451" y="1578"/>
                  </a:lnTo>
                  <a:lnTo>
                    <a:pt x="2451" y="1574"/>
                  </a:lnTo>
                  <a:lnTo>
                    <a:pt x="2453" y="1570"/>
                  </a:lnTo>
                  <a:lnTo>
                    <a:pt x="2455" y="1568"/>
                  </a:lnTo>
                  <a:lnTo>
                    <a:pt x="2460" y="1563"/>
                  </a:lnTo>
                  <a:lnTo>
                    <a:pt x="2467" y="1560"/>
                  </a:lnTo>
                  <a:lnTo>
                    <a:pt x="2474" y="1559"/>
                  </a:lnTo>
                  <a:lnTo>
                    <a:pt x="2484" y="1560"/>
                  </a:lnTo>
                  <a:lnTo>
                    <a:pt x="2487" y="1561"/>
                  </a:lnTo>
                  <a:lnTo>
                    <a:pt x="2492" y="1563"/>
                  </a:lnTo>
                  <a:lnTo>
                    <a:pt x="2497" y="1566"/>
                  </a:lnTo>
                  <a:lnTo>
                    <a:pt x="2501" y="1569"/>
                  </a:lnTo>
                  <a:lnTo>
                    <a:pt x="2505" y="1573"/>
                  </a:lnTo>
                  <a:lnTo>
                    <a:pt x="2510" y="1574"/>
                  </a:lnTo>
                  <a:lnTo>
                    <a:pt x="2513" y="1575"/>
                  </a:lnTo>
                  <a:lnTo>
                    <a:pt x="2517" y="1574"/>
                  </a:lnTo>
                  <a:lnTo>
                    <a:pt x="2520" y="1573"/>
                  </a:lnTo>
                  <a:lnTo>
                    <a:pt x="2523" y="1569"/>
                  </a:lnTo>
                  <a:lnTo>
                    <a:pt x="2523" y="1566"/>
                  </a:lnTo>
                  <a:lnTo>
                    <a:pt x="2524" y="1561"/>
                  </a:lnTo>
                  <a:lnTo>
                    <a:pt x="2522" y="1549"/>
                  </a:lnTo>
                  <a:lnTo>
                    <a:pt x="2520" y="1536"/>
                  </a:lnTo>
                  <a:lnTo>
                    <a:pt x="2518" y="1530"/>
                  </a:lnTo>
                  <a:lnTo>
                    <a:pt x="2517" y="1524"/>
                  </a:lnTo>
                  <a:lnTo>
                    <a:pt x="2514" y="1519"/>
                  </a:lnTo>
                  <a:lnTo>
                    <a:pt x="2512" y="1517"/>
                  </a:lnTo>
                  <a:lnTo>
                    <a:pt x="2510" y="1513"/>
                  </a:lnTo>
                  <a:lnTo>
                    <a:pt x="2508" y="1511"/>
                  </a:lnTo>
                  <a:lnTo>
                    <a:pt x="2507" y="1509"/>
                  </a:lnTo>
                  <a:lnTo>
                    <a:pt x="2508" y="1507"/>
                  </a:lnTo>
                  <a:lnTo>
                    <a:pt x="2510" y="1505"/>
                  </a:lnTo>
                  <a:lnTo>
                    <a:pt x="2512" y="1504"/>
                  </a:lnTo>
                  <a:lnTo>
                    <a:pt x="2516" y="1504"/>
                  </a:lnTo>
                  <a:lnTo>
                    <a:pt x="2520" y="1504"/>
                  </a:lnTo>
                  <a:lnTo>
                    <a:pt x="2532" y="1506"/>
                  </a:lnTo>
                  <a:lnTo>
                    <a:pt x="2544" y="1510"/>
                  </a:lnTo>
                  <a:lnTo>
                    <a:pt x="2556" y="1513"/>
                  </a:lnTo>
                  <a:lnTo>
                    <a:pt x="2563" y="1518"/>
                  </a:lnTo>
                  <a:lnTo>
                    <a:pt x="2568" y="1519"/>
                  </a:lnTo>
                  <a:lnTo>
                    <a:pt x="2573" y="1520"/>
                  </a:lnTo>
                  <a:lnTo>
                    <a:pt x="2579" y="1520"/>
                  </a:lnTo>
                  <a:lnTo>
                    <a:pt x="2585" y="1520"/>
                  </a:lnTo>
                  <a:lnTo>
                    <a:pt x="2592" y="1519"/>
                  </a:lnTo>
                  <a:lnTo>
                    <a:pt x="2598" y="1517"/>
                  </a:lnTo>
                  <a:lnTo>
                    <a:pt x="2602" y="1515"/>
                  </a:lnTo>
                  <a:lnTo>
                    <a:pt x="2607" y="1511"/>
                  </a:lnTo>
                  <a:lnTo>
                    <a:pt x="2613" y="1504"/>
                  </a:lnTo>
                  <a:lnTo>
                    <a:pt x="2620" y="1493"/>
                  </a:lnTo>
                  <a:lnTo>
                    <a:pt x="2624" y="1486"/>
                  </a:lnTo>
                  <a:lnTo>
                    <a:pt x="2627" y="1476"/>
                  </a:lnTo>
                  <a:lnTo>
                    <a:pt x="2631" y="1466"/>
                  </a:lnTo>
                  <a:lnTo>
                    <a:pt x="2633" y="1453"/>
                  </a:lnTo>
                  <a:lnTo>
                    <a:pt x="2637" y="1442"/>
                  </a:lnTo>
                  <a:lnTo>
                    <a:pt x="2639" y="1436"/>
                  </a:lnTo>
                  <a:lnTo>
                    <a:pt x="2643" y="1433"/>
                  </a:lnTo>
                  <a:lnTo>
                    <a:pt x="2646" y="1430"/>
                  </a:lnTo>
                  <a:lnTo>
                    <a:pt x="2659" y="1430"/>
                  </a:lnTo>
                  <a:lnTo>
                    <a:pt x="2680" y="1429"/>
                  </a:lnTo>
                  <a:lnTo>
                    <a:pt x="2700" y="1425"/>
                  </a:lnTo>
                  <a:lnTo>
                    <a:pt x="2713" y="1423"/>
                  </a:lnTo>
                  <a:lnTo>
                    <a:pt x="2721" y="1424"/>
                  </a:lnTo>
                  <a:lnTo>
                    <a:pt x="2727" y="1425"/>
                  </a:lnTo>
                  <a:lnTo>
                    <a:pt x="2734" y="1431"/>
                  </a:lnTo>
                  <a:lnTo>
                    <a:pt x="2741" y="1438"/>
                  </a:lnTo>
                  <a:lnTo>
                    <a:pt x="2746" y="1446"/>
                  </a:lnTo>
                  <a:lnTo>
                    <a:pt x="2752" y="1452"/>
                  </a:lnTo>
                  <a:lnTo>
                    <a:pt x="2758" y="1457"/>
                  </a:lnTo>
                  <a:lnTo>
                    <a:pt x="2766" y="1463"/>
                  </a:lnTo>
                  <a:lnTo>
                    <a:pt x="2772" y="1466"/>
                  </a:lnTo>
                  <a:lnTo>
                    <a:pt x="2781" y="1468"/>
                  </a:lnTo>
                  <a:lnTo>
                    <a:pt x="2790" y="1469"/>
                  </a:lnTo>
                  <a:lnTo>
                    <a:pt x="2801" y="1469"/>
                  </a:lnTo>
                  <a:lnTo>
                    <a:pt x="2809" y="1468"/>
                  </a:lnTo>
                  <a:lnTo>
                    <a:pt x="2816" y="1467"/>
                  </a:lnTo>
                  <a:lnTo>
                    <a:pt x="2821" y="1466"/>
                  </a:lnTo>
                  <a:lnTo>
                    <a:pt x="2826" y="1465"/>
                  </a:lnTo>
                  <a:lnTo>
                    <a:pt x="2833" y="1461"/>
                  </a:lnTo>
                  <a:lnTo>
                    <a:pt x="2841" y="1457"/>
                  </a:lnTo>
                  <a:lnTo>
                    <a:pt x="2848" y="1455"/>
                  </a:lnTo>
                  <a:lnTo>
                    <a:pt x="2867" y="142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山东"/>
            <p:cNvSpPr/>
            <p:nvPr/>
          </p:nvSpPr>
          <p:spPr bwMode="auto">
            <a:xfrm>
              <a:off x="11285" y="6363"/>
              <a:ext cx="1492" cy="953"/>
            </a:xfrm>
            <a:custGeom>
              <a:avLst/>
              <a:gdLst>
                <a:gd name="T0" fmla="*/ 831 w 2606"/>
                <a:gd name="T1" fmla="*/ 153 h 1671"/>
                <a:gd name="T2" fmla="*/ 614 w 2606"/>
                <a:gd name="T3" fmla="*/ 197 h 1671"/>
                <a:gd name="T4" fmla="*/ 432 w 2606"/>
                <a:gd name="T5" fmla="*/ 342 h 1671"/>
                <a:gd name="T6" fmla="*/ 367 w 2606"/>
                <a:gd name="T7" fmla="*/ 411 h 1671"/>
                <a:gd name="T8" fmla="*/ 252 w 2606"/>
                <a:gd name="T9" fmla="*/ 665 h 1671"/>
                <a:gd name="T10" fmla="*/ 153 w 2606"/>
                <a:gd name="T11" fmla="*/ 883 h 1671"/>
                <a:gd name="T12" fmla="*/ 157 w 2606"/>
                <a:gd name="T13" fmla="*/ 1075 h 1671"/>
                <a:gd name="T14" fmla="*/ 237 w 2606"/>
                <a:gd name="T15" fmla="*/ 1070 h 1671"/>
                <a:gd name="T16" fmla="*/ 400 w 2606"/>
                <a:gd name="T17" fmla="*/ 1024 h 1671"/>
                <a:gd name="T18" fmla="*/ 286 w 2606"/>
                <a:gd name="T19" fmla="*/ 1117 h 1671"/>
                <a:gd name="T20" fmla="*/ 164 w 2606"/>
                <a:gd name="T21" fmla="*/ 1251 h 1671"/>
                <a:gd name="T22" fmla="*/ 27 w 2606"/>
                <a:gd name="T23" fmla="*/ 1393 h 1671"/>
                <a:gd name="T24" fmla="*/ 73 w 2606"/>
                <a:gd name="T25" fmla="*/ 1491 h 1671"/>
                <a:gd name="T26" fmla="*/ 213 w 2606"/>
                <a:gd name="T27" fmla="*/ 1586 h 1671"/>
                <a:gd name="T28" fmla="*/ 427 w 2606"/>
                <a:gd name="T29" fmla="*/ 1633 h 1671"/>
                <a:gd name="T30" fmla="*/ 550 w 2606"/>
                <a:gd name="T31" fmla="*/ 1564 h 1671"/>
                <a:gd name="T32" fmla="*/ 658 w 2606"/>
                <a:gd name="T33" fmla="*/ 1426 h 1671"/>
                <a:gd name="T34" fmla="*/ 701 w 2606"/>
                <a:gd name="T35" fmla="*/ 1437 h 1671"/>
                <a:gd name="T36" fmla="*/ 811 w 2606"/>
                <a:gd name="T37" fmla="*/ 1602 h 1671"/>
                <a:gd name="T38" fmla="*/ 1004 w 2606"/>
                <a:gd name="T39" fmla="*/ 1657 h 1671"/>
                <a:gd name="T40" fmla="*/ 1063 w 2606"/>
                <a:gd name="T41" fmla="*/ 1579 h 1671"/>
                <a:gd name="T42" fmla="*/ 1187 w 2606"/>
                <a:gd name="T43" fmla="*/ 1652 h 1671"/>
                <a:gd name="T44" fmla="*/ 1275 w 2606"/>
                <a:gd name="T45" fmla="*/ 1602 h 1671"/>
                <a:gd name="T46" fmla="*/ 1378 w 2606"/>
                <a:gd name="T47" fmla="*/ 1499 h 1671"/>
                <a:gd name="T48" fmla="*/ 1489 w 2606"/>
                <a:gd name="T49" fmla="*/ 1343 h 1671"/>
                <a:gd name="T50" fmla="*/ 1623 w 2606"/>
                <a:gd name="T51" fmla="*/ 1208 h 1671"/>
                <a:gd name="T52" fmla="*/ 1675 w 2606"/>
                <a:gd name="T53" fmla="*/ 1085 h 1671"/>
                <a:gd name="T54" fmla="*/ 1741 w 2606"/>
                <a:gd name="T55" fmla="*/ 1026 h 1671"/>
                <a:gd name="T56" fmla="*/ 1774 w 2606"/>
                <a:gd name="T57" fmla="*/ 964 h 1671"/>
                <a:gd name="T58" fmla="*/ 1824 w 2606"/>
                <a:gd name="T59" fmla="*/ 913 h 1671"/>
                <a:gd name="T60" fmla="*/ 1774 w 2606"/>
                <a:gd name="T61" fmla="*/ 823 h 1671"/>
                <a:gd name="T62" fmla="*/ 1847 w 2606"/>
                <a:gd name="T63" fmla="*/ 800 h 1671"/>
                <a:gd name="T64" fmla="*/ 1886 w 2606"/>
                <a:gd name="T65" fmla="*/ 879 h 1671"/>
                <a:gd name="T66" fmla="*/ 1982 w 2606"/>
                <a:gd name="T67" fmla="*/ 800 h 1671"/>
                <a:gd name="T68" fmla="*/ 2006 w 2606"/>
                <a:gd name="T69" fmla="*/ 675 h 1671"/>
                <a:gd name="T70" fmla="*/ 2040 w 2606"/>
                <a:gd name="T71" fmla="*/ 681 h 1671"/>
                <a:gd name="T72" fmla="*/ 1990 w 2606"/>
                <a:gd name="T73" fmla="*/ 641 h 1671"/>
                <a:gd name="T74" fmla="*/ 2059 w 2606"/>
                <a:gd name="T75" fmla="*/ 628 h 1671"/>
                <a:gd name="T76" fmla="*/ 2204 w 2606"/>
                <a:gd name="T77" fmla="*/ 495 h 1671"/>
                <a:gd name="T78" fmla="*/ 2241 w 2606"/>
                <a:gd name="T79" fmla="*/ 531 h 1671"/>
                <a:gd name="T80" fmla="*/ 2373 w 2606"/>
                <a:gd name="T81" fmla="*/ 397 h 1671"/>
                <a:gd name="T82" fmla="*/ 2440 w 2606"/>
                <a:gd name="T83" fmla="*/ 381 h 1671"/>
                <a:gd name="T84" fmla="*/ 2536 w 2606"/>
                <a:gd name="T85" fmla="*/ 458 h 1671"/>
                <a:gd name="T86" fmla="*/ 2541 w 2606"/>
                <a:gd name="T87" fmla="*/ 376 h 1671"/>
                <a:gd name="T88" fmla="*/ 2579 w 2606"/>
                <a:gd name="T89" fmla="*/ 294 h 1671"/>
                <a:gd name="T90" fmla="*/ 2592 w 2606"/>
                <a:gd name="T91" fmla="*/ 187 h 1671"/>
                <a:gd name="T92" fmla="*/ 2428 w 2606"/>
                <a:gd name="T93" fmla="*/ 162 h 1671"/>
                <a:gd name="T94" fmla="*/ 2347 w 2606"/>
                <a:gd name="T95" fmla="*/ 220 h 1671"/>
                <a:gd name="T96" fmla="*/ 2188 w 2606"/>
                <a:gd name="T97" fmla="*/ 212 h 1671"/>
                <a:gd name="T98" fmla="*/ 2070 w 2606"/>
                <a:gd name="T99" fmla="*/ 138 h 1671"/>
                <a:gd name="T100" fmla="*/ 1975 w 2606"/>
                <a:gd name="T101" fmla="*/ 81 h 1671"/>
                <a:gd name="T102" fmla="*/ 1761 w 2606"/>
                <a:gd name="T103" fmla="*/ 159 h 1671"/>
                <a:gd name="T104" fmla="*/ 1734 w 2606"/>
                <a:gd name="T105" fmla="*/ 264 h 1671"/>
                <a:gd name="T106" fmla="*/ 1665 w 2606"/>
                <a:gd name="T107" fmla="*/ 376 h 1671"/>
                <a:gd name="T108" fmla="*/ 1427 w 2606"/>
                <a:gd name="T109" fmla="*/ 440 h 1671"/>
                <a:gd name="T110" fmla="*/ 1344 w 2606"/>
                <a:gd name="T111" fmla="*/ 226 h 1671"/>
                <a:gd name="T112" fmla="*/ 1369 w 2606"/>
                <a:gd name="T113" fmla="*/ 142 h 1671"/>
                <a:gd name="T114" fmla="*/ 1251 w 2606"/>
                <a:gd name="T115" fmla="*/ 4 h 1671"/>
                <a:gd name="T116" fmla="*/ 1145 w 2606"/>
                <a:gd name="T117" fmla="*/ 42 h 1671"/>
                <a:gd name="T118" fmla="*/ 1023 w 2606"/>
                <a:gd name="T119" fmla="*/ 115 h 1671"/>
                <a:gd name="T120" fmla="*/ 961 w 2606"/>
                <a:gd name="T121" fmla="*/ 51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6" h="1671">
                  <a:moveTo>
                    <a:pt x="923" y="0"/>
                  </a:moveTo>
                  <a:lnTo>
                    <a:pt x="923" y="12"/>
                  </a:lnTo>
                  <a:lnTo>
                    <a:pt x="921" y="27"/>
                  </a:lnTo>
                  <a:lnTo>
                    <a:pt x="918" y="36"/>
                  </a:lnTo>
                  <a:lnTo>
                    <a:pt x="913" y="43"/>
                  </a:lnTo>
                  <a:lnTo>
                    <a:pt x="906" y="50"/>
                  </a:lnTo>
                  <a:lnTo>
                    <a:pt x="898" y="56"/>
                  </a:lnTo>
                  <a:lnTo>
                    <a:pt x="892" y="60"/>
                  </a:lnTo>
                  <a:lnTo>
                    <a:pt x="885" y="64"/>
                  </a:lnTo>
                  <a:lnTo>
                    <a:pt x="874" y="71"/>
                  </a:lnTo>
                  <a:lnTo>
                    <a:pt x="865" y="80"/>
                  </a:lnTo>
                  <a:lnTo>
                    <a:pt x="860" y="83"/>
                  </a:lnTo>
                  <a:lnTo>
                    <a:pt x="856" y="88"/>
                  </a:lnTo>
                  <a:lnTo>
                    <a:pt x="853" y="93"/>
                  </a:lnTo>
                  <a:lnTo>
                    <a:pt x="850" y="98"/>
                  </a:lnTo>
                  <a:lnTo>
                    <a:pt x="848" y="102"/>
                  </a:lnTo>
                  <a:lnTo>
                    <a:pt x="847" y="107"/>
                  </a:lnTo>
                  <a:lnTo>
                    <a:pt x="843" y="118"/>
                  </a:lnTo>
                  <a:lnTo>
                    <a:pt x="840" y="127"/>
                  </a:lnTo>
                  <a:lnTo>
                    <a:pt x="837" y="137"/>
                  </a:lnTo>
                  <a:lnTo>
                    <a:pt x="835" y="145"/>
                  </a:lnTo>
                  <a:lnTo>
                    <a:pt x="833" y="150"/>
                  </a:lnTo>
                  <a:lnTo>
                    <a:pt x="831" y="153"/>
                  </a:lnTo>
                  <a:lnTo>
                    <a:pt x="829" y="157"/>
                  </a:lnTo>
                  <a:lnTo>
                    <a:pt x="827" y="159"/>
                  </a:lnTo>
                  <a:lnTo>
                    <a:pt x="822" y="163"/>
                  </a:lnTo>
                  <a:lnTo>
                    <a:pt x="817" y="164"/>
                  </a:lnTo>
                  <a:lnTo>
                    <a:pt x="812" y="165"/>
                  </a:lnTo>
                  <a:lnTo>
                    <a:pt x="806" y="167"/>
                  </a:lnTo>
                  <a:lnTo>
                    <a:pt x="795" y="169"/>
                  </a:lnTo>
                  <a:lnTo>
                    <a:pt x="784" y="170"/>
                  </a:lnTo>
                  <a:lnTo>
                    <a:pt x="772" y="173"/>
                  </a:lnTo>
                  <a:lnTo>
                    <a:pt x="760" y="174"/>
                  </a:lnTo>
                  <a:lnTo>
                    <a:pt x="747" y="175"/>
                  </a:lnTo>
                  <a:lnTo>
                    <a:pt x="732" y="177"/>
                  </a:lnTo>
                  <a:lnTo>
                    <a:pt x="720" y="180"/>
                  </a:lnTo>
                  <a:lnTo>
                    <a:pt x="707" y="183"/>
                  </a:lnTo>
                  <a:lnTo>
                    <a:pt x="693" y="186"/>
                  </a:lnTo>
                  <a:lnTo>
                    <a:pt x="679" y="189"/>
                  </a:lnTo>
                  <a:lnTo>
                    <a:pt x="666" y="190"/>
                  </a:lnTo>
                  <a:lnTo>
                    <a:pt x="654" y="190"/>
                  </a:lnTo>
                  <a:lnTo>
                    <a:pt x="642" y="192"/>
                  </a:lnTo>
                  <a:lnTo>
                    <a:pt x="630" y="193"/>
                  </a:lnTo>
                  <a:lnTo>
                    <a:pt x="625" y="194"/>
                  </a:lnTo>
                  <a:lnTo>
                    <a:pt x="620" y="195"/>
                  </a:lnTo>
                  <a:lnTo>
                    <a:pt x="614" y="197"/>
                  </a:lnTo>
                  <a:lnTo>
                    <a:pt x="608" y="201"/>
                  </a:lnTo>
                  <a:lnTo>
                    <a:pt x="603" y="205"/>
                  </a:lnTo>
                  <a:lnTo>
                    <a:pt x="598" y="209"/>
                  </a:lnTo>
                  <a:lnTo>
                    <a:pt x="594" y="215"/>
                  </a:lnTo>
                  <a:lnTo>
                    <a:pt x="590" y="222"/>
                  </a:lnTo>
                  <a:lnTo>
                    <a:pt x="576" y="250"/>
                  </a:lnTo>
                  <a:lnTo>
                    <a:pt x="563" y="274"/>
                  </a:lnTo>
                  <a:lnTo>
                    <a:pt x="557" y="284"/>
                  </a:lnTo>
                  <a:lnTo>
                    <a:pt x="548" y="294"/>
                  </a:lnTo>
                  <a:lnTo>
                    <a:pt x="540" y="302"/>
                  </a:lnTo>
                  <a:lnTo>
                    <a:pt x="531" y="310"/>
                  </a:lnTo>
                  <a:lnTo>
                    <a:pt x="512" y="325"/>
                  </a:lnTo>
                  <a:lnTo>
                    <a:pt x="499" y="335"/>
                  </a:lnTo>
                  <a:lnTo>
                    <a:pt x="491" y="339"/>
                  </a:lnTo>
                  <a:lnTo>
                    <a:pt x="484" y="340"/>
                  </a:lnTo>
                  <a:lnTo>
                    <a:pt x="477" y="339"/>
                  </a:lnTo>
                  <a:lnTo>
                    <a:pt x="468" y="337"/>
                  </a:lnTo>
                  <a:lnTo>
                    <a:pt x="459" y="333"/>
                  </a:lnTo>
                  <a:lnTo>
                    <a:pt x="452" y="331"/>
                  </a:lnTo>
                  <a:lnTo>
                    <a:pt x="446" y="331"/>
                  </a:lnTo>
                  <a:lnTo>
                    <a:pt x="440" y="333"/>
                  </a:lnTo>
                  <a:lnTo>
                    <a:pt x="437" y="337"/>
                  </a:lnTo>
                  <a:lnTo>
                    <a:pt x="432" y="342"/>
                  </a:lnTo>
                  <a:lnTo>
                    <a:pt x="427" y="352"/>
                  </a:lnTo>
                  <a:lnTo>
                    <a:pt x="421" y="363"/>
                  </a:lnTo>
                  <a:lnTo>
                    <a:pt x="419" y="370"/>
                  </a:lnTo>
                  <a:lnTo>
                    <a:pt x="418" y="375"/>
                  </a:lnTo>
                  <a:lnTo>
                    <a:pt x="418" y="379"/>
                  </a:lnTo>
                  <a:lnTo>
                    <a:pt x="419" y="384"/>
                  </a:lnTo>
                  <a:lnTo>
                    <a:pt x="421" y="390"/>
                  </a:lnTo>
                  <a:lnTo>
                    <a:pt x="425" y="396"/>
                  </a:lnTo>
                  <a:lnTo>
                    <a:pt x="427" y="400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28" y="407"/>
                  </a:lnTo>
                  <a:lnTo>
                    <a:pt x="426" y="409"/>
                  </a:lnTo>
                  <a:lnTo>
                    <a:pt x="424" y="411"/>
                  </a:lnTo>
                  <a:lnTo>
                    <a:pt x="419" y="414"/>
                  </a:lnTo>
                  <a:lnTo>
                    <a:pt x="415" y="415"/>
                  </a:lnTo>
                  <a:lnTo>
                    <a:pt x="412" y="415"/>
                  </a:lnTo>
                  <a:lnTo>
                    <a:pt x="407" y="415"/>
                  </a:lnTo>
                  <a:lnTo>
                    <a:pt x="399" y="413"/>
                  </a:lnTo>
                  <a:lnTo>
                    <a:pt x="389" y="411"/>
                  </a:lnTo>
                  <a:lnTo>
                    <a:pt x="380" y="410"/>
                  </a:lnTo>
                  <a:lnTo>
                    <a:pt x="371" y="410"/>
                  </a:lnTo>
                  <a:lnTo>
                    <a:pt x="367" y="411"/>
                  </a:lnTo>
                  <a:lnTo>
                    <a:pt x="363" y="414"/>
                  </a:lnTo>
                  <a:lnTo>
                    <a:pt x="358" y="417"/>
                  </a:lnTo>
                  <a:lnTo>
                    <a:pt x="354" y="422"/>
                  </a:lnTo>
                  <a:lnTo>
                    <a:pt x="346" y="434"/>
                  </a:lnTo>
                  <a:lnTo>
                    <a:pt x="338" y="448"/>
                  </a:lnTo>
                  <a:lnTo>
                    <a:pt x="330" y="466"/>
                  </a:lnTo>
                  <a:lnTo>
                    <a:pt x="321" y="485"/>
                  </a:lnTo>
                  <a:lnTo>
                    <a:pt x="313" y="508"/>
                  </a:lnTo>
                  <a:lnTo>
                    <a:pt x="306" y="533"/>
                  </a:lnTo>
                  <a:lnTo>
                    <a:pt x="301" y="555"/>
                  </a:lnTo>
                  <a:lnTo>
                    <a:pt x="296" y="574"/>
                  </a:lnTo>
                  <a:lnTo>
                    <a:pt x="294" y="580"/>
                  </a:lnTo>
                  <a:lnTo>
                    <a:pt x="292" y="586"/>
                  </a:lnTo>
                  <a:lnTo>
                    <a:pt x="288" y="591"/>
                  </a:lnTo>
                  <a:lnTo>
                    <a:pt x="285" y="597"/>
                  </a:lnTo>
                  <a:lnTo>
                    <a:pt x="277" y="606"/>
                  </a:lnTo>
                  <a:lnTo>
                    <a:pt x="271" y="616"/>
                  </a:lnTo>
                  <a:lnTo>
                    <a:pt x="267" y="630"/>
                  </a:lnTo>
                  <a:lnTo>
                    <a:pt x="263" y="644"/>
                  </a:lnTo>
                  <a:lnTo>
                    <a:pt x="261" y="650"/>
                  </a:lnTo>
                  <a:lnTo>
                    <a:pt x="258" y="656"/>
                  </a:lnTo>
                  <a:lnTo>
                    <a:pt x="256" y="661"/>
                  </a:lnTo>
                  <a:lnTo>
                    <a:pt x="252" y="665"/>
                  </a:lnTo>
                  <a:lnTo>
                    <a:pt x="235" y="676"/>
                  </a:lnTo>
                  <a:lnTo>
                    <a:pt x="214" y="688"/>
                  </a:lnTo>
                  <a:lnTo>
                    <a:pt x="204" y="694"/>
                  </a:lnTo>
                  <a:lnTo>
                    <a:pt x="194" y="701"/>
                  </a:lnTo>
                  <a:lnTo>
                    <a:pt x="185" y="711"/>
                  </a:lnTo>
                  <a:lnTo>
                    <a:pt x="178" y="722"/>
                  </a:lnTo>
                  <a:lnTo>
                    <a:pt x="162" y="747"/>
                  </a:lnTo>
                  <a:lnTo>
                    <a:pt x="147" y="774"/>
                  </a:lnTo>
                  <a:lnTo>
                    <a:pt x="140" y="787"/>
                  </a:lnTo>
                  <a:lnTo>
                    <a:pt x="134" y="799"/>
                  </a:lnTo>
                  <a:lnTo>
                    <a:pt x="129" y="812"/>
                  </a:lnTo>
                  <a:lnTo>
                    <a:pt x="126" y="823"/>
                  </a:lnTo>
                  <a:lnTo>
                    <a:pt x="125" y="832"/>
                  </a:lnTo>
                  <a:lnTo>
                    <a:pt x="125" y="842"/>
                  </a:lnTo>
                  <a:lnTo>
                    <a:pt x="125" y="850"/>
                  </a:lnTo>
                  <a:lnTo>
                    <a:pt x="126" y="856"/>
                  </a:lnTo>
                  <a:lnTo>
                    <a:pt x="130" y="867"/>
                  </a:lnTo>
                  <a:lnTo>
                    <a:pt x="132" y="874"/>
                  </a:lnTo>
                  <a:lnTo>
                    <a:pt x="135" y="876"/>
                  </a:lnTo>
                  <a:lnTo>
                    <a:pt x="137" y="877"/>
                  </a:lnTo>
                  <a:lnTo>
                    <a:pt x="140" y="880"/>
                  </a:lnTo>
                  <a:lnTo>
                    <a:pt x="143" y="881"/>
                  </a:lnTo>
                  <a:lnTo>
                    <a:pt x="153" y="883"/>
                  </a:lnTo>
                  <a:lnTo>
                    <a:pt x="163" y="889"/>
                  </a:lnTo>
                  <a:lnTo>
                    <a:pt x="169" y="893"/>
                  </a:lnTo>
                  <a:lnTo>
                    <a:pt x="174" y="898"/>
                  </a:lnTo>
                  <a:lnTo>
                    <a:pt x="179" y="902"/>
                  </a:lnTo>
                  <a:lnTo>
                    <a:pt x="182" y="908"/>
                  </a:lnTo>
                  <a:lnTo>
                    <a:pt x="188" y="919"/>
                  </a:lnTo>
                  <a:lnTo>
                    <a:pt x="193" y="931"/>
                  </a:lnTo>
                  <a:lnTo>
                    <a:pt x="198" y="947"/>
                  </a:lnTo>
                  <a:lnTo>
                    <a:pt x="200" y="958"/>
                  </a:lnTo>
                  <a:lnTo>
                    <a:pt x="203" y="965"/>
                  </a:lnTo>
                  <a:lnTo>
                    <a:pt x="204" y="974"/>
                  </a:lnTo>
                  <a:lnTo>
                    <a:pt x="204" y="986"/>
                  </a:lnTo>
                  <a:lnTo>
                    <a:pt x="200" y="1001"/>
                  </a:lnTo>
                  <a:lnTo>
                    <a:pt x="197" y="1010"/>
                  </a:lnTo>
                  <a:lnTo>
                    <a:pt x="192" y="1021"/>
                  </a:lnTo>
                  <a:lnTo>
                    <a:pt x="187" y="1029"/>
                  </a:lnTo>
                  <a:lnTo>
                    <a:pt x="182" y="1035"/>
                  </a:lnTo>
                  <a:lnTo>
                    <a:pt x="173" y="1043"/>
                  </a:lnTo>
                  <a:lnTo>
                    <a:pt x="164" y="1050"/>
                  </a:lnTo>
                  <a:lnTo>
                    <a:pt x="162" y="1054"/>
                  </a:lnTo>
                  <a:lnTo>
                    <a:pt x="160" y="1060"/>
                  </a:lnTo>
                  <a:lnTo>
                    <a:pt x="159" y="1068"/>
                  </a:lnTo>
                  <a:lnTo>
                    <a:pt x="157" y="1075"/>
                  </a:lnTo>
                  <a:lnTo>
                    <a:pt x="157" y="1091"/>
                  </a:lnTo>
                  <a:lnTo>
                    <a:pt x="156" y="1106"/>
                  </a:lnTo>
                  <a:lnTo>
                    <a:pt x="157" y="1110"/>
                  </a:lnTo>
                  <a:lnTo>
                    <a:pt x="160" y="1114"/>
                  </a:lnTo>
                  <a:lnTo>
                    <a:pt x="164" y="1116"/>
                  </a:lnTo>
                  <a:lnTo>
                    <a:pt x="169" y="1116"/>
                  </a:lnTo>
                  <a:lnTo>
                    <a:pt x="174" y="1115"/>
                  </a:lnTo>
                  <a:lnTo>
                    <a:pt x="180" y="1113"/>
                  </a:lnTo>
                  <a:lnTo>
                    <a:pt x="184" y="1108"/>
                  </a:lnTo>
                  <a:lnTo>
                    <a:pt x="186" y="1101"/>
                  </a:lnTo>
                  <a:lnTo>
                    <a:pt x="187" y="1089"/>
                  </a:lnTo>
                  <a:lnTo>
                    <a:pt x="186" y="1075"/>
                  </a:lnTo>
                  <a:lnTo>
                    <a:pt x="186" y="1069"/>
                  </a:lnTo>
                  <a:lnTo>
                    <a:pt x="187" y="1063"/>
                  </a:lnTo>
                  <a:lnTo>
                    <a:pt x="189" y="1057"/>
                  </a:lnTo>
                  <a:lnTo>
                    <a:pt x="192" y="1052"/>
                  </a:lnTo>
                  <a:lnTo>
                    <a:pt x="195" y="1052"/>
                  </a:lnTo>
                  <a:lnTo>
                    <a:pt x="201" y="1053"/>
                  </a:lnTo>
                  <a:lnTo>
                    <a:pt x="207" y="1056"/>
                  </a:lnTo>
                  <a:lnTo>
                    <a:pt x="214" y="1059"/>
                  </a:lnTo>
                  <a:lnTo>
                    <a:pt x="224" y="1064"/>
                  </a:lnTo>
                  <a:lnTo>
                    <a:pt x="232" y="1069"/>
                  </a:lnTo>
                  <a:lnTo>
                    <a:pt x="237" y="1070"/>
                  </a:lnTo>
                  <a:lnTo>
                    <a:pt x="241" y="1070"/>
                  </a:lnTo>
                  <a:lnTo>
                    <a:pt x="244" y="1070"/>
                  </a:lnTo>
                  <a:lnTo>
                    <a:pt x="248" y="1068"/>
                  </a:lnTo>
                  <a:lnTo>
                    <a:pt x="256" y="1060"/>
                  </a:lnTo>
                  <a:lnTo>
                    <a:pt x="269" y="1051"/>
                  </a:lnTo>
                  <a:lnTo>
                    <a:pt x="286" y="1040"/>
                  </a:lnTo>
                  <a:lnTo>
                    <a:pt x="307" y="1029"/>
                  </a:lnTo>
                  <a:lnTo>
                    <a:pt x="327" y="1021"/>
                  </a:lnTo>
                  <a:lnTo>
                    <a:pt x="343" y="1014"/>
                  </a:lnTo>
                  <a:lnTo>
                    <a:pt x="357" y="1007"/>
                  </a:lnTo>
                  <a:lnTo>
                    <a:pt x="371" y="1000"/>
                  </a:lnTo>
                  <a:lnTo>
                    <a:pt x="386" y="991"/>
                  </a:lnTo>
                  <a:lnTo>
                    <a:pt x="396" y="987"/>
                  </a:lnTo>
                  <a:lnTo>
                    <a:pt x="405" y="984"/>
                  </a:lnTo>
                  <a:lnTo>
                    <a:pt x="409" y="984"/>
                  </a:lnTo>
                  <a:lnTo>
                    <a:pt x="412" y="986"/>
                  </a:lnTo>
                  <a:lnTo>
                    <a:pt x="413" y="986"/>
                  </a:lnTo>
                  <a:lnTo>
                    <a:pt x="413" y="988"/>
                  </a:lnTo>
                  <a:lnTo>
                    <a:pt x="413" y="989"/>
                  </a:lnTo>
                  <a:lnTo>
                    <a:pt x="412" y="999"/>
                  </a:lnTo>
                  <a:lnTo>
                    <a:pt x="407" y="1012"/>
                  </a:lnTo>
                  <a:lnTo>
                    <a:pt x="405" y="1019"/>
                  </a:lnTo>
                  <a:lnTo>
                    <a:pt x="400" y="1024"/>
                  </a:lnTo>
                  <a:lnTo>
                    <a:pt x="395" y="1027"/>
                  </a:lnTo>
                  <a:lnTo>
                    <a:pt x="389" y="1031"/>
                  </a:lnTo>
                  <a:lnTo>
                    <a:pt x="376" y="1034"/>
                  </a:lnTo>
                  <a:lnTo>
                    <a:pt x="364" y="1035"/>
                  </a:lnTo>
                  <a:lnTo>
                    <a:pt x="359" y="1038"/>
                  </a:lnTo>
                  <a:lnTo>
                    <a:pt x="356" y="1040"/>
                  </a:lnTo>
                  <a:lnTo>
                    <a:pt x="352" y="1043"/>
                  </a:lnTo>
                  <a:lnTo>
                    <a:pt x="349" y="1047"/>
                  </a:lnTo>
                  <a:lnTo>
                    <a:pt x="345" y="1052"/>
                  </a:lnTo>
                  <a:lnTo>
                    <a:pt x="344" y="1058"/>
                  </a:lnTo>
                  <a:lnTo>
                    <a:pt x="342" y="1064"/>
                  </a:lnTo>
                  <a:lnTo>
                    <a:pt x="340" y="1071"/>
                  </a:lnTo>
                  <a:lnTo>
                    <a:pt x="339" y="1077"/>
                  </a:lnTo>
                  <a:lnTo>
                    <a:pt x="336" y="1081"/>
                  </a:lnTo>
                  <a:lnTo>
                    <a:pt x="333" y="1084"/>
                  </a:lnTo>
                  <a:lnTo>
                    <a:pt x="329" y="1087"/>
                  </a:lnTo>
                  <a:lnTo>
                    <a:pt x="319" y="1089"/>
                  </a:lnTo>
                  <a:lnTo>
                    <a:pt x="310" y="1089"/>
                  </a:lnTo>
                  <a:lnTo>
                    <a:pt x="305" y="1090"/>
                  </a:lnTo>
                  <a:lnTo>
                    <a:pt x="300" y="1094"/>
                  </a:lnTo>
                  <a:lnTo>
                    <a:pt x="296" y="1098"/>
                  </a:lnTo>
                  <a:lnTo>
                    <a:pt x="293" y="1104"/>
                  </a:lnTo>
                  <a:lnTo>
                    <a:pt x="286" y="1117"/>
                  </a:lnTo>
                  <a:lnTo>
                    <a:pt x="281" y="1129"/>
                  </a:lnTo>
                  <a:lnTo>
                    <a:pt x="279" y="1134"/>
                  </a:lnTo>
                  <a:lnTo>
                    <a:pt x="276" y="1138"/>
                  </a:lnTo>
                  <a:lnTo>
                    <a:pt x="274" y="1141"/>
                  </a:lnTo>
                  <a:lnTo>
                    <a:pt x="270" y="1142"/>
                  </a:lnTo>
                  <a:lnTo>
                    <a:pt x="262" y="1145"/>
                  </a:lnTo>
                  <a:lnTo>
                    <a:pt x="252" y="1144"/>
                  </a:lnTo>
                  <a:lnTo>
                    <a:pt x="248" y="1144"/>
                  </a:lnTo>
                  <a:lnTo>
                    <a:pt x="242" y="1145"/>
                  </a:lnTo>
                  <a:lnTo>
                    <a:pt x="237" y="1146"/>
                  </a:lnTo>
                  <a:lnTo>
                    <a:pt x="232" y="1148"/>
                  </a:lnTo>
                  <a:lnTo>
                    <a:pt x="223" y="1154"/>
                  </a:lnTo>
                  <a:lnTo>
                    <a:pt x="216" y="1161"/>
                  </a:lnTo>
                  <a:lnTo>
                    <a:pt x="203" y="1172"/>
                  </a:lnTo>
                  <a:lnTo>
                    <a:pt x="189" y="1184"/>
                  </a:lnTo>
                  <a:lnTo>
                    <a:pt x="184" y="1191"/>
                  </a:lnTo>
                  <a:lnTo>
                    <a:pt x="178" y="1198"/>
                  </a:lnTo>
                  <a:lnTo>
                    <a:pt x="173" y="1204"/>
                  </a:lnTo>
                  <a:lnTo>
                    <a:pt x="168" y="1215"/>
                  </a:lnTo>
                  <a:lnTo>
                    <a:pt x="164" y="1226"/>
                  </a:lnTo>
                  <a:lnTo>
                    <a:pt x="163" y="1235"/>
                  </a:lnTo>
                  <a:lnTo>
                    <a:pt x="163" y="1243"/>
                  </a:lnTo>
                  <a:lnTo>
                    <a:pt x="164" y="1251"/>
                  </a:lnTo>
                  <a:lnTo>
                    <a:pt x="164" y="1255"/>
                  </a:lnTo>
                  <a:lnTo>
                    <a:pt x="163" y="1259"/>
                  </a:lnTo>
                  <a:lnTo>
                    <a:pt x="160" y="1264"/>
                  </a:lnTo>
                  <a:lnTo>
                    <a:pt x="155" y="1268"/>
                  </a:lnTo>
                  <a:lnTo>
                    <a:pt x="144" y="1278"/>
                  </a:lnTo>
                  <a:lnTo>
                    <a:pt x="136" y="1285"/>
                  </a:lnTo>
                  <a:lnTo>
                    <a:pt x="129" y="1290"/>
                  </a:lnTo>
                  <a:lnTo>
                    <a:pt x="124" y="1292"/>
                  </a:lnTo>
                  <a:lnTo>
                    <a:pt x="119" y="1293"/>
                  </a:lnTo>
                  <a:lnTo>
                    <a:pt x="113" y="1293"/>
                  </a:lnTo>
                  <a:lnTo>
                    <a:pt x="109" y="1295"/>
                  </a:lnTo>
                  <a:lnTo>
                    <a:pt x="100" y="1298"/>
                  </a:lnTo>
                  <a:lnTo>
                    <a:pt x="92" y="1304"/>
                  </a:lnTo>
                  <a:lnTo>
                    <a:pt x="80" y="1314"/>
                  </a:lnTo>
                  <a:lnTo>
                    <a:pt x="75" y="1319"/>
                  </a:lnTo>
                  <a:lnTo>
                    <a:pt x="72" y="1325"/>
                  </a:lnTo>
                  <a:lnTo>
                    <a:pt x="69" y="1330"/>
                  </a:lnTo>
                  <a:lnTo>
                    <a:pt x="68" y="1335"/>
                  </a:lnTo>
                  <a:lnTo>
                    <a:pt x="66" y="1344"/>
                  </a:lnTo>
                  <a:lnTo>
                    <a:pt x="62" y="1353"/>
                  </a:lnTo>
                  <a:lnTo>
                    <a:pt x="54" y="1365"/>
                  </a:lnTo>
                  <a:lnTo>
                    <a:pt x="41" y="1379"/>
                  </a:lnTo>
                  <a:lnTo>
                    <a:pt x="27" y="1393"/>
                  </a:lnTo>
                  <a:lnTo>
                    <a:pt x="17" y="1404"/>
                  </a:lnTo>
                  <a:lnTo>
                    <a:pt x="14" y="1407"/>
                  </a:lnTo>
                  <a:lnTo>
                    <a:pt x="11" y="1412"/>
                  </a:lnTo>
                  <a:lnTo>
                    <a:pt x="10" y="1418"/>
                  </a:lnTo>
                  <a:lnTo>
                    <a:pt x="10" y="1423"/>
                  </a:lnTo>
                  <a:lnTo>
                    <a:pt x="10" y="1434"/>
                  </a:lnTo>
                  <a:lnTo>
                    <a:pt x="10" y="1443"/>
                  </a:lnTo>
                  <a:lnTo>
                    <a:pt x="9" y="1449"/>
                  </a:lnTo>
                  <a:lnTo>
                    <a:pt x="8" y="1455"/>
                  </a:lnTo>
                  <a:lnTo>
                    <a:pt x="5" y="1461"/>
                  </a:lnTo>
                  <a:lnTo>
                    <a:pt x="3" y="1468"/>
                  </a:lnTo>
                  <a:lnTo>
                    <a:pt x="0" y="1474"/>
                  </a:lnTo>
                  <a:lnTo>
                    <a:pt x="0" y="1478"/>
                  </a:lnTo>
                  <a:lnTo>
                    <a:pt x="4" y="1479"/>
                  </a:lnTo>
                  <a:lnTo>
                    <a:pt x="11" y="1481"/>
                  </a:lnTo>
                  <a:lnTo>
                    <a:pt x="22" y="1485"/>
                  </a:lnTo>
                  <a:lnTo>
                    <a:pt x="34" y="1488"/>
                  </a:lnTo>
                  <a:lnTo>
                    <a:pt x="44" y="1492"/>
                  </a:lnTo>
                  <a:lnTo>
                    <a:pt x="54" y="1494"/>
                  </a:lnTo>
                  <a:lnTo>
                    <a:pt x="60" y="1494"/>
                  </a:lnTo>
                  <a:lnTo>
                    <a:pt x="65" y="1494"/>
                  </a:lnTo>
                  <a:lnTo>
                    <a:pt x="68" y="1493"/>
                  </a:lnTo>
                  <a:lnTo>
                    <a:pt x="73" y="1491"/>
                  </a:lnTo>
                  <a:lnTo>
                    <a:pt x="80" y="1487"/>
                  </a:lnTo>
                  <a:lnTo>
                    <a:pt x="87" y="1484"/>
                  </a:lnTo>
                  <a:lnTo>
                    <a:pt x="92" y="1482"/>
                  </a:lnTo>
                  <a:lnTo>
                    <a:pt x="97" y="1482"/>
                  </a:lnTo>
                  <a:lnTo>
                    <a:pt x="100" y="1484"/>
                  </a:lnTo>
                  <a:lnTo>
                    <a:pt x="105" y="1485"/>
                  </a:lnTo>
                  <a:lnTo>
                    <a:pt x="110" y="1486"/>
                  </a:lnTo>
                  <a:lnTo>
                    <a:pt x="113" y="1489"/>
                  </a:lnTo>
                  <a:lnTo>
                    <a:pt x="117" y="1493"/>
                  </a:lnTo>
                  <a:lnTo>
                    <a:pt x="122" y="1499"/>
                  </a:lnTo>
                  <a:lnTo>
                    <a:pt x="129" y="1512"/>
                  </a:lnTo>
                  <a:lnTo>
                    <a:pt x="137" y="1526"/>
                  </a:lnTo>
                  <a:lnTo>
                    <a:pt x="142" y="1533"/>
                  </a:lnTo>
                  <a:lnTo>
                    <a:pt x="147" y="1539"/>
                  </a:lnTo>
                  <a:lnTo>
                    <a:pt x="153" y="1544"/>
                  </a:lnTo>
                  <a:lnTo>
                    <a:pt x="159" y="1547"/>
                  </a:lnTo>
                  <a:lnTo>
                    <a:pt x="173" y="1549"/>
                  </a:lnTo>
                  <a:lnTo>
                    <a:pt x="188" y="1554"/>
                  </a:lnTo>
                  <a:lnTo>
                    <a:pt x="195" y="1557"/>
                  </a:lnTo>
                  <a:lnTo>
                    <a:pt x="201" y="1561"/>
                  </a:lnTo>
                  <a:lnTo>
                    <a:pt x="206" y="1567"/>
                  </a:lnTo>
                  <a:lnTo>
                    <a:pt x="210" y="1573"/>
                  </a:lnTo>
                  <a:lnTo>
                    <a:pt x="213" y="1586"/>
                  </a:lnTo>
                  <a:lnTo>
                    <a:pt x="217" y="1598"/>
                  </a:lnTo>
                  <a:lnTo>
                    <a:pt x="222" y="1611"/>
                  </a:lnTo>
                  <a:lnTo>
                    <a:pt x="226" y="1625"/>
                  </a:lnTo>
                  <a:lnTo>
                    <a:pt x="231" y="1631"/>
                  </a:lnTo>
                  <a:lnTo>
                    <a:pt x="235" y="1637"/>
                  </a:lnTo>
                  <a:lnTo>
                    <a:pt x="239" y="1642"/>
                  </a:lnTo>
                  <a:lnTo>
                    <a:pt x="245" y="1645"/>
                  </a:lnTo>
                  <a:lnTo>
                    <a:pt x="251" y="1649"/>
                  </a:lnTo>
                  <a:lnTo>
                    <a:pt x="257" y="1651"/>
                  </a:lnTo>
                  <a:lnTo>
                    <a:pt x="263" y="1652"/>
                  </a:lnTo>
                  <a:lnTo>
                    <a:pt x="269" y="1652"/>
                  </a:lnTo>
                  <a:lnTo>
                    <a:pt x="286" y="1652"/>
                  </a:lnTo>
                  <a:lnTo>
                    <a:pt x="307" y="1651"/>
                  </a:lnTo>
                  <a:lnTo>
                    <a:pt x="329" y="1650"/>
                  </a:lnTo>
                  <a:lnTo>
                    <a:pt x="345" y="1651"/>
                  </a:lnTo>
                  <a:lnTo>
                    <a:pt x="357" y="1652"/>
                  </a:lnTo>
                  <a:lnTo>
                    <a:pt x="367" y="1652"/>
                  </a:lnTo>
                  <a:lnTo>
                    <a:pt x="375" y="1650"/>
                  </a:lnTo>
                  <a:lnTo>
                    <a:pt x="384" y="1645"/>
                  </a:lnTo>
                  <a:lnTo>
                    <a:pt x="396" y="1639"/>
                  </a:lnTo>
                  <a:lnTo>
                    <a:pt x="412" y="1634"/>
                  </a:lnTo>
                  <a:lnTo>
                    <a:pt x="419" y="1633"/>
                  </a:lnTo>
                  <a:lnTo>
                    <a:pt x="427" y="1633"/>
                  </a:lnTo>
                  <a:lnTo>
                    <a:pt x="434" y="1633"/>
                  </a:lnTo>
                  <a:lnTo>
                    <a:pt x="440" y="1634"/>
                  </a:lnTo>
                  <a:lnTo>
                    <a:pt x="451" y="1638"/>
                  </a:lnTo>
                  <a:lnTo>
                    <a:pt x="462" y="1644"/>
                  </a:lnTo>
                  <a:lnTo>
                    <a:pt x="470" y="1649"/>
                  </a:lnTo>
                  <a:lnTo>
                    <a:pt x="478" y="1652"/>
                  </a:lnTo>
                  <a:lnTo>
                    <a:pt x="487" y="1656"/>
                  </a:lnTo>
                  <a:lnTo>
                    <a:pt x="491" y="1657"/>
                  </a:lnTo>
                  <a:lnTo>
                    <a:pt x="494" y="1657"/>
                  </a:lnTo>
                  <a:lnTo>
                    <a:pt x="496" y="1655"/>
                  </a:lnTo>
                  <a:lnTo>
                    <a:pt x="500" y="1650"/>
                  </a:lnTo>
                  <a:lnTo>
                    <a:pt x="504" y="1644"/>
                  </a:lnTo>
                  <a:lnTo>
                    <a:pt x="509" y="1637"/>
                  </a:lnTo>
                  <a:lnTo>
                    <a:pt x="514" y="1632"/>
                  </a:lnTo>
                  <a:lnTo>
                    <a:pt x="525" y="1624"/>
                  </a:lnTo>
                  <a:lnTo>
                    <a:pt x="538" y="1614"/>
                  </a:lnTo>
                  <a:lnTo>
                    <a:pt x="544" y="1611"/>
                  </a:lnTo>
                  <a:lnTo>
                    <a:pt x="547" y="1607"/>
                  </a:lnTo>
                  <a:lnTo>
                    <a:pt x="548" y="1601"/>
                  </a:lnTo>
                  <a:lnTo>
                    <a:pt x="547" y="1590"/>
                  </a:lnTo>
                  <a:lnTo>
                    <a:pt x="547" y="1582"/>
                  </a:lnTo>
                  <a:lnTo>
                    <a:pt x="547" y="1573"/>
                  </a:lnTo>
                  <a:lnTo>
                    <a:pt x="550" y="1564"/>
                  </a:lnTo>
                  <a:lnTo>
                    <a:pt x="553" y="1558"/>
                  </a:lnTo>
                  <a:lnTo>
                    <a:pt x="560" y="1547"/>
                  </a:lnTo>
                  <a:lnTo>
                    <a:pt x="565" y="1536"/>
                  </a:lnTo>
                  <a:lnTo>
                    <a:pt x="569" y="1524"/>
                  </a:lnTo>
                  <a:lnTo>
                    <a:pt x="571" y="1512"/>
                  </a:lnTo>
                  <a:lnTo>
                    <a:pt x="575" y="1506"/>
                  </a:lnTo>
                  <a:lnTo>
                    <a:pt x="579" y="1501"/>
                  </a:lnTo>
                  <a:lnTo>
                    <a:pt x="586" y="1497"/>
                  </a:lnTo>
                  <a:lnTo>
                    <a:pt x="596" y="1492"/>
                  </a:lnTo>
                  <a:lnTo>
                    <a:pt x="614" y="1485"/>
                  </a:lnTo>
                  <a:lnTo>
                    <a:pt x="630" y="1478"/>
                  </a:lnTo>
                  <a:lnTo>
                    <a:pt x="641" y="1473"/>
                  </a:lnTo>
                  <a:lnTo>
                    <a:pt x="654" y="1467"/>
                  </a:lnTo>
                  <a:lnTo>
                    <a:pt x="666" y="1462"/>
                  </a:lnTo>
                  <a:lnTo>
                    <a:pt x="677" y="1456"/>
                  </a:lnTo>
                  <a:lnTo>
                    <a:pt x="679" y="1455"/>
                  </a:lnTo>
                  <a:lnTo>
                    <a:pt x="680" y="1454"/>
                  </a:lnTo>
                  <a:lnTo>
                    <a:pt x="680" y="1453"/>
                  </a:lnTo>
                  <a:lnTo>
                    <a:pt x="680" y="1450"/>
                  </a:lnTo>
                  <a:lnTo>
                    <a:pt x="679" y="1447"/>
                  </a:lnTo>
                  <a:lnTo>
                    <a:pt x="676" y="1443"/>
                  </a:lnTo>
                  <a:lnTo>
                    <a:pt x="666" y="1434"/>
                  </a:lnTo>
                  <a:lnTo>
                    <a:pt x="658" y="1426"/>
                  </a:lnTo>
                  <a:lnTo>
                    <a:pt x="648" y="1415"/>
                  </a:lnTo>
                  <a:lnTo>
                    <a:pt x="636" y="1399"/>
                  </a:lnTo>
                  <a:lnTo>
                    <a:pt x="630" y="1390"/>
                  </a:lnTo>
                  <a:lnTo>
                    <a:pt x="625" y="1380"/>
                  </a:lnTo>
                  <a:lnTo>
                    <a:pt x="621" y="1372"/>
                  </a:lnTo>
                  <a:lnTo>
                    <a:pt x="617" y="1363"/>
                  </a:lnTo>
                  <a:lnTo>
                    <a:pt x="616" y="1356"/>
                  </a:lnTo>
                  <a:lnTo>
                    <a:pt x="615" y="1348"/>
                  </a:lnTo>
                  <a:lnTo>
                    <a:pt x="615" y="1341"/>
                  </a:lnTo>
                  <a:lnTo>
                    <a:pt x="616" y="1335"/>
                  </a:lnTo>
                  <a:lnTo>
                    <a:pt x="617" y="1330"/>
                  </a:lnTo>
                  <a:lnTo>
                    <a:pt x="619" y="1328"/>
                  </a:lnTo>
                  <a:lnTo>
                    <a:pt x="621" y="1329"/>
                  </a:lnTo>
                  <a:lnTo>
                    <a:pt x="625" y="1333"/>
                  </a:lnTo>
                  <a:lnTo>
                    <a:pt x="629" y="1348"/>
                  </a:lnTo>
                  <a:lnTo>
                    <a:pt x="636" y="1367"/>
                  </a:lnTo>
                  <a:lnTo>
                    <a:pt x="641" y="1378"/>
                  </a:lnTo>
                  <a:lnTo>
                    <a:pt x="648" y="1387"/>
                  </a:lnTo>
                  <a:lnTo>
                    <a:pt x="655" y="1397"/>
                  </a:lnTo>
                  <a:lnTo>
                    <a:pt x="666" y="1406"/>
                  </a:lnTo>
                  <a:lnTo>
                    <a:pt x="677" y="1416"/>
                  </a:lnTo>
                  <a:lnTo>
                    <a:pt x="689" y="1426"/>
                  </a:lnTo>
                  <a:lnTo>
                    <a:pt x="701" y="1437"/>
                  </a:lnTo>
                  <a:lnTo>
                    <a:pt x="713" y="1450"/>
                  </a:lnTo>
                  <a:lnTo>
                    <a:pt x="734" y="1474"/>
                  </a:lnTo>
                  <a:lnTo>
                    <a:pt x="751" y="1494"/>
                  </a:lnTo>
                  <a:lnTo>
                    <a:pt x="761" y="1507"/>
                  </a:lnTo>
                  <a:lnTo>
                    <a:pt x="776" y="1520"/>
                  </a:lnTo>
                  <a:lnTo>
                    <a:pt x="781" y="1527"/>
                  </a:lnTo>
                  <a:lnTo>
                    <a:pt x="787" y="1535"/>
                  </a:lnTo>
                  <a:lnTo>
                    <a:pt x="792" y="1541"/>
                  </a:lnTo>
                  <a:lnTo>
                    <a:pt x="793" y="1547"/>
                  </a:lnTo>
                  <a:lnTo>
                    <a:pt x="791" y="1556"/>
                  </a:lnTo>
                  <a:lnTo>
                    <a:pt x="785" y="1570"/>
                  </a:lnTo>
                  <a:lnTo>
                    <a:pt x="781" y="1577"/>
                  </a:lnTo>
                  <a:lnTo>
                    <a:pt x="780" y="1585"/>
                  </a:lnTo>
                  <a:lnTo>
                    <a:pt x="779" y="1587"/>
                  </a:lnTo>
                  <a:lnTo>
                    <a:pt x="779" y="1589"/>
                  </a:lnTo>
                  <a:lnTo>
                    <a:pt x="780" y="1592"/>
                  </a:lnTo>
                  <a:lnTo>
                    <a:pt x="781" y="1594"/>
                  </a:lnTo>
                  <a:lnTo>
                    <a:pt x="785" y="1598"/>
                  </a:lnTo>
                  <a:lnTo>
                    <a:pt x="789" y="1600"/>
                  </a:lnTo>
                  <a:lnTo>
                    <a:pt x="792" y="1601"/>
                  </a:lnTo>
                  <a:lnTo>
                    <a:pt x="796" y="1602"/>
                  </a:lnTo>
                  <a:lnTo>
                    <a:pt x="803" y="1602"/>
                  </a:lnTo>
                  <a:lnTo>
                    <a:pt x="811" y="1602"/>
                  </a:lnTo>
                  <a:lnTo>
                    <a:pt x="819" y="1600"/>
                  </a:lnTo>
                  <a:lnTo>
                    <a:pt x="828" y="1599"/>
                  </a:lnTo>
                  <a:lnTo>
                    <a:pt x="836" y="1599"/>
                  </a:lnTo>
                  <a:lnTo>
                    <a:pt x="843" y="1599"/>
                  </a:lnTo>
                  <a:lnTo>
                    <a:pt x="855" y="1602"/>
                  </a:lnTo>
                  <a:lnTo>
                    <a:pt x="866" y="1606"/>
                  </a:lnTo>
                  <a:lnTo>
                    <a:pt x="875" y="1611"/>
                  </a:lnTo>
                  <a:lnTo>
                    <a:pt x="885" y="1615"/>
                  </a:lnTo>
                  <a:lnTo>
                    <a:pt x="894" y="1621"/>
                  </a:lnTo>
                  <a:lnTo>
                    <a:pt x="903" y="1627"/>
                  </a:lnTo>
                  <a:lnTo>
                    <a:pt x="911" y="1634"/>
                  </a:lnTo>
                  <a:lnTo>
                    <a:pt x="919" y="1643"/>
                  </a:lnTo>
                  <a:lnTo>
                    <a:pt x="924" y="1648"/>
                  </a:lnTo>
                  <a:lnTo>
                    <a:pt x="930" y="1652"/>
                  </a:lnTo>
                  <a:lnTo>
                    <a:pt x="937" y="1655"/>
                  </a:lnTo>
                  <a:lnTo>
                    <a:pt x="943" y="1658"/>
                  </a:lnTo>
                  <a:lnTo>
                    <a:pt x="950" y="1659"/>
                  </a:lnTo>
                  <a:lnTo>
                    <a:pt x="959" y="1659"/>
                  </a:lnTo>
                  <a:lnTo>
                    <a:pt x="966" y="1659"/>
                  </a:lnTo>
                  <a:lnTo>
                    <a:pt x="974" y="1658"/>
                  </a:lnTo>
                  <a:lnTo>
                    <a:pt x="986" y="1658"/>
                  </a:lnTo>
                  <a:lnTo>
                    <a:pt x="998" y="1658"/>
                  </a:lnTo>
                  <a:lnTo>
                    <a:pt x="1004" y="1657"/>
                  </a:lnTo>
                  <a:lnTo>
                    <a:pt x="1007" y="1656"/>
                  </a:lnTo>
                  <a:lnTo>
                    <a:pt x="1010" y="1655"/>
                  </a:lnTo>
                  <a:lnTo>
                    <a:pt x="1011" y="1652"/>
                  </a:lnTo>
                  <a:lnTo>
                    <a:pt x="1011" y="1650"/>
                  </a:lnTo>
                  <a:lnTo>
                    <a:pt x="1012" y="1648"/>
                  </a:lnTo>
                  <a:lnTo>
                    <a:pt x="1012" y="1643"/>
                  </a:lnTo>
                  <a:lnTo>
                    <a:pt x="1014" y="1639"/>
                  </a:lnTo>
                  <a:lnTo>
                    <a:pt x="1018" y="1636"/>
                  </a:lnTo>
                  <a:lnTo>
                    <a:pt x="1023" y="1633"/>
                  </a:lnTo>
                  <a:lnTo>
                    <a:pt x="1026" y="1632"/>
                  </a:lnTo>
                  <a:lnTo>
                    <a:pt x="1030" y="1631"/>
                  </a:lnTo>
                  <a:lnTo>
                    <a:pt x="1033" y="1632"/>
                  </a:lnTo>
                  <a:lnTo>
                    <a:pt x="1037" y="1633"/>
                  </a:lnTo>
                  <a:lnTo>
                    <a:pt x="1038" y="1634"/>
                  </a:lnTo>
                  <a:lnTo>
                    <a:pt x="1041" y="1634"/>
                  </a:lnTo>
                  <a:lnTo>
                    <a:pt x="1042" y="1633"/>
                  </a:lnTo>
                  <a:lnTo>
                    <a:pt x="1043" y="1631"/>
                  </a:lnTo>
                  <a:lnTo>
                    <a:pt x="1047" y="1625"/>
                  </a:lnTo>
                  <a:lnTo>
                    <a:pt x="1049" y="1618"/>
                  </a:lnTo>
                  <a:lnTo>
                    <a:pt x="1054" y="1600"/>
                  </a:lnTo>
                  <a:lnTo>
                    <a:pt x="1056" y="1590"/>
                  </a:lnTo>
                  <a:lnTo>
                    <a:pt x="1058" y="1585"/>
                  </a:lnTo>
                  <a:lnTo>
                    <a:pt x="1063" y="1579"/>
                  </a:lnTo>
                  <a:lnTo>
                    <a:pt x="1068" y="1574"/>
                  </a:lnTo>
                  <a:lnTo>
                    <a:pt x="1074" y="1569"/>
                  </a:lnTo>
                  <a:lnTo>
                    <a:pt x="1081" y="1566"/>
                  </a:lnTo>
                  <a:lnTo>
                    <a:pt x="1089" y="1562"/>
                  </a:lnTo>
                  <a:lnTo>
                    <a:pt x="1096" y="1560"/>
                  </a:lnTo>
                  <a:lnTo>
                    <a:pt x="1105" y="1558"/>
                  </a:lnTo>
                  <a:lnTo>
                    <a:pt x="1114" y="1557"/>
                  </a:lnTo>
                  <a:lnTo>
                    <a:pt x="1123" y="1558"/>
                  </a:lnTo>
                  <a:lnTo>
                    <a:pt x="1131" y="1560"/>
                  </a:lnTo>
                  <a:lnTo>
                    <a:pt x="1138" y="1561"/>
                  </a:lnTo>
                  <a:lnTo>
                    <a:pt x="1145" y="1563"/>
                  </a:lnTo>
                  <a:lnTo>
                    <a:pt x="1150" y="1568"/>
                  </a:lnTo>
                  <a:lnTo>
                    <a:pt x="1154" y="1571"/>
                  </a:lnTo>
                  <a:lnTo>
                    <a:pt x="1156" y="1577"/>
                  </a:lnTo>
                  <a:lnTo>
                    <a:pt x="1157" y="1583"/>
                  </a:lnTo>
                  <a:lnTo>
                    <a:pt x="1159" y="1588"/>
                  </a:lnTo>
                  <a:lnTo>
                    <a:pt x="1163" y="1593"/>
                  </a:lnTo>
                  <a:lnTo>
                    <a:pt x="1165" y="1596"/>
                  </a:lnTo>
                  <a:lnTo>
                    <a:pt x="1171" y="1605"/>
                  </a:lnTo>
                  <a:lnTo>
                    <a:pt x="1177" y="1614"/>
                  </a:lnTo>
                  <a:lnTo>
                    <a:pt x="1181" y="1626"/>
                  </a:lnTo>
                  <a:lnTo>
                    <a:pt x="1184" y="1639"/>
                  </a:lnTo>
                  <a:lnTo>
                    <a:pt x="1187" y="1652"/>
                  </a:lnTo>
                  <a:lnTo>
                    <a:pt x="1190" y="1662"/>
                  </a:lnTo>
                  <a:lnTo>
                    <a:pt x="1193" y="1667"/>
                  </a:lnTo>
                  <a:lnTo>
                    <a:pt x="1196" y="1669"/>
                  </a:lnTo>
                  <a:lnTo>
                    <a:pt x="1200" y="1671"/>
                  </a:lnTo>
                  <a:lnTo>
                    <a:pt x="1203" y="1671"/>
                  </a:lnTo>
                  <a:lnTo>
                    <a:pt x="1208" y="1671"/>
                  </a:lnTo>
                  <a:lnTo>
                    <a:pt x="1213" y="1670"/>
                  </a:lnTo>
                  <a:lnTo>
                    <a:pt x="1217" y="1668"/>
                  </a:lnTo>
                  <a:lnTo>
                    <a:pt x="1221" y="1665"/>
                  </a:lnTo>
                  <a:lnTo>
                    <a:pt x="1228" y="1658"/>
                  </a:lnTo>
                  <a:lnTo>
                    <a:pt x="1234" y="1655"/>
                  </a:lnTo>
                  <a:lnTo>
                    <a:pt x="1243" y="1651"/>
                  </a:lnTo>
                  <a:lnTo>
                    <a:pt x="1253" y="1650"/>
                  </a:lnTo>
                  <a:lnTo>
                    <a:pt x="1258" y="1649"/>
                  </a:lnTo>
                  <a:lnTo>
                    <a:pt x="1263" y="1648"/>
                  </a:lnTo>
                  <a:lnTo>
                    <a:pt x="1266" y="1646"/>
                  </a:lnTo>
                  <a:lnTo>
                    <a:pt x="1269" y="1644"/>
                  </a:lnTo>
                  <a:lnTo>
                    <a:pt x="1271" y="1642"/>
                  </a:lnTo>
                  <a:lnTo>
                    <a:pt x="1272" y="1637"/>
                  </a:lnTo>
                  <a:lnTo>
                    <a:pt x="1274" y="1632"/>
                  </a:lnTo>
                  <a:lnTo>
                    <a:pt x="1274" y="1626"/>
                  </a:lnTo>
                  <a:lnTo>
                    <a:pt x="1274" y="1615"/>
                  </a:lnTo>
                  <a:lnTo>
                    <a:pt x="1275" y="1602"/>
                  </a:lnTo>
                  <a:lnTo>
                    <a:pt x="1275" y="1587"/>
                  </a:lnTo>
                  <a:lnTo>
                    <a:pt x="1276" y="1571"/>
                  </a:lnTo>
                  <a:lnTo>
                    <a:pt x="1277" y="1560"/>
                  </a:lnTo>
                  <a:lnTo>
                    <a:pt x="1280" y="1550"/>
                  </a:lnTo>
                  <a:lnTo>
                    <a:pt x="1283" y="1543"/>
                  </a:lnTo>
                  <a:lnTo>
                    <a:pt x="1287" y="1537"/>
                  </a:lnTo>
                  <a:lnTo>
                    <a:pt x="1294" y="1530"/>
                  </a:lnTo>
                  <a:lnTo>
                    <a:pt x="1301" y="1525"/>
                  </a:lnTo>
                  <a:lnTo>
                    <a:pt x="1308" y="1522"/>
                  </a:lnTo>
                  <a:lnTo>
                    <a:pt x="1314" y="1519"/>
                  </a:lnTo>
                  <a:lnTo>
                    <a:pt x="1321" y="1518"/>
                  </a:lnTo>
                  <a:lnTo>
                    <a:pt x="1328" y="1518"/>
                  </a:lnTo>
                  <a:lnTo>
                    <a:pt x="1335" y="1518"/>
                  </a:lnTo>
                  <a:lnTo>
                    <a:pt x="1341" y="1519"/>
                  </a:lnTo>
                  <a:lnTo>
                    <a:pt x="1350" y="1522"/>
                  </a:lnTo>
                  <a:lnTo>
                    <a:pt x="1357" y="1523"/>
                  </a:lnTo>
                  <a:lnTo>
                    <a:pt x="1363" y="1523"/>
                  </a:lnTo>
                  <a:lnTo>
                    <a:pt x="1370" y="1522"/>
                  </a:lnTo>
                  <a:lnTo>
                    <a:pt x="1375" y="1520"/>
                  </a:lnTo>
                  <a:lnTo>
                    <a:pt x="1378" y="1518"/>
                  </a:lnTo>
                  <a:lnTo>
                    <a:pt x="1381" y="1514"/>
                  </a:lnTo>
                  <a:lnTo>
                    <a:pt x="1382" y="1510"/>
                  </a:lnTo>
                  <a:lnTo>
                    <a:pt x="1378" y="1499"/>
                  </a:lnTo>
                  <a:lnTo>
                    <a:pt x="1372" y="1488"/>
                  </a:lnTo>
                  <a:lnTo>
                    <a:pt x="1371" y="1482"/>
                  </a:lnTo>
                  <a:lnTo>
                    <a:pt x="1371" y="1476"/>
                  </a:lnTo>
                  <a:lnTo>
                    <a:pt x="1372" y="1472"/>
                  </a:lnTo>
                  <a:lnTo>
                    <a:pt x="1377" y="1466"/>
                  </a:lnTo>
                  <a:lnTo>
                    <a:pt x="1388" y="1454"/>
                  </a:lnTo>
                  <a:lnTo>
                    <a:pt x="1398" y="1442"/>
                  </a:lnTo>
                  <a:lnTo>
                    <a:pt x="1402" y="1435"/>
                  </a:lnTo>
                  <a:lnTo>
                    <a:pt x="1406" y="1428"/>
                  </a:lnTo>
                  <a:lnTo>
                    <a:pt x="1408" y="1419"/>
                  </a:lnTo>
                  <a:lnTo>
                    <a:pt x="1409" y="1410"/>
                  </a:lnTo>
                  <a:lnTo>
                    <a:pt x="1409" y="1393"/>
                  </a:lnTo>
                  <a:lnTo>
                    <a:pt x="1408" y="1379"/>
                  </a:lnTo>
                  <a:lnTo>
                    <a:pt x="1410" y="1374"/>
                  </a:lnTo>
                  <a:lnTo>
                    <a:pt x="1413" y="1369"/>
                  </a:lnTo>
                  <a:lnTo>
                    <a:pt x="1417" y="1367"/>
                  </a:lnTo>
                  <a:lnTo>
                    <a:pt x="1426" y="1365"/>
                  </a:lnTo>
                  <a:lnTo>
                    <a:pt x="1444" y="1361"/>
                  </a:lnTo>
                  <a:lnTo>
                    <a:pt x="1460" y="1358"/>
                  </a:lnTo>
                  <a:lnTo>
                    <a:pt x="1467" y="1355"/>
                  </a:lnTo>
                  <a:lnTo>
                    <a:pt x="1474" y="1352"/>
                  </a:lnTo>
                  <a:lnTo>
                    <a:pt x="1482" y="1348"/>
                  </a:lnTo>
                  <a:lnTo>
                    <a:pt x="1489" y="1343"/>
                  </a:lnTo>
                  <a:lnTo>
                    <a:pt x="1498" y="1336"/>
                  </a:lnTo>
                  <a:lnTo>
                    <a:pt x="1509" y="1330"/>
                  </a:lnTo>
                  <a:lnTo>
                    <a:pt x="1516" y="1328"/>
                  </a:lnTo>
                  <a:lnTo>
                    <a:pt x="1522" y="1327"/>
                  </a:lnTo>
                  <a:lnTo>
                    <a:pt x="1529" y="1327"/>
                  </a:lnTo>
                  <a:lnTo>
                    <a:pt x="1537" y="1327"/>
                  </a:lnTo>
                  <a:lnTo>
                    <a:pt x="1554" y="1330"/>
                  </a:lnTo>
                  <a:lnTo>
                    <a:pt x="1568" y="1334"/>
                  </a:lnTo>
                  <a:lnTo>
                    <a:pt x="1573" y="1329"/>
                  </a:lnTo>
                  <a:lnTo>
                    <a:pt x="1577" y="1325"/>
                  </a:lnTo>
                  <a:lnTo>
                    <a:pt x="1579" y="1319"/>
                  </a:lnTo>
                  <a:lnTo>
                    <a:pt x="1581" y="1315"/>
                  </a:lnTo>
                  <a:lnTo>
                    <a:pt x="1583" y="1299"/>
                  </a:lnTo>
                  <a:lnTo>
                    <a:pt x="1581" y="1280"/>
                  </a:lnTo>
                  <a:lnTo>
                    <a:pt x="1581" y="1271"/>
                  </a:lnTo>
                  <a:lnTo>
                    <a:pt x="1583" y="1262"/>
                  </a:lnTo>
                  <a:lnTo>
                    <a:pt x="1585" y="1254"/>
                  </a:lnTo>
                  <a:lnTo>
                    <a:pt x="1589" y="1247"/>
                  </a:lnTo>
                  <a:lnTo>
                    <a:pt x="1599" y="1236"/>
                  </a:lnTo>
                  <a:lnTo>
                    <a:pt x="1609" y="1227"/>
                  </a:lnTo>
                  <a:lnTo>
                    <a:pt x="1617" y="1220"/>
                  </a:lnTo>
                  <a:lnTo>
                    <a:pt x="1622" y="1211"/>
                  </a:lnTo>
                  <a:lnTo>
                    <a:pt x="1623" y="1208"/>
                  </a:lnTo>
                  <a:lnTo>
                    <a:pt x="1624" y="1205"/>
                  </a:lnTo>
                  <a:lnTo>
                    <a:pt x="1627" y="1203"/>
                  </a:lnTo>
                  <a:lnTo>
                    <a:pt x="1629" y="1202"/>
                  </a:lnTo>
                  <a:lnTo>
                    <a:pt x="1634" y="1202"/>
                  </a:lnTo>
                  <a:lnTo>
                    <a:pt x="1639" y="1202"/>
                  </a:lnTo>
                  <a:lnTo>
                    <a:pt x="1641" y="1202"/>
                  </a:lnTo>
                  <a:lnTo>
                    <a:pt x="1642" y="1202"/>
                  </a:lnTo>
                  <a:lnTo>
                    <a:pt x="1644" y="1199"/>
                  </a:lnTo>
                  <a:lnTo>
                    <a:pt x="1646" y="1197"/>
                  </a:lnTo>
                  <a:lnTo>
                    <a:pt x="1647" y="1189"/>
                  </a:lnTo>
                  <a:lnTo>
                    <a:pt x="1648" y="1177"/>
                  </a:lnTo>
                  <a:lnTo>
                    <a:pt x="1648" y="1161"/>
                  </a:lnTo>
                  <a:lnTo>
                    <a:pt x="1648" y="1142"/>
                  </a:lnTo>
                  <a:lnTo>
                    <a:pt x="1648" y="1126"/>
                  </a:lnTo>
                  <a:lnTo>
                    <a:pt x="1649" y="1115"/>
                  </a:lnTo>
                  <a:lnTo>
                    <a:pt x="1650" y="1111"/>
                  </a:lnTo>
                  <a:lnTo>
                    <a:pt x="1652" y="1107"/>
                  </a:lnTo>
                  <a:lnTo>
                    <a:pt x="1655" y="1102"/>
                  </a:lnTo>
                  <a:lnTo>
                    <a:pt x="1658" y="1098"/>
                  </a:lnTo>
                  <a:lnTo>
                    <a:pt x="1661" y="1094"/>
                  </a:lnTo>
                  <a:lnTo>
                    <a:pt x="1666" y="1090"/>
                  </a:lnTo>
                  <a:lnTo>
                    <a:pt x="1671" y="1088"/>
                  </a:lnTo>
                  <a:lnTo>
                    <a:pt x="1675" y="1085"/>
                  </a:lnTo>
                  <a:lnTo>
                    <a:pt x="1680" y="1085"/>
                  </a:lnTo>
                  <a:lnTo>
                    <a:pt x="1685" y="1087"/>
                  </a:lnTo>
                  <a:lnTo>
                    <a:pt x="1690" y="1088"/>
                  </a:lnTo>
                  <a:lnTo>
                    <a:pt x="1696" y="1090"/>
                  </a:lnTo>
                  <a:lnTo>
                    <a:pt x="1702" y="1092"/>
                  </a:lnTo>
                  <a:lnTo>
                    <a:pt x="1707" y="1094"/>
                  </a:lnTo>
                  <a:lnTo>
                    <a:pt x="1712" y="1095"/>
                  </a:lnTo>
                  <a:lnTo>
                    <a:pt x="1718" y="1094"/>
                  </a:lnTo>
                  <a:lnTo>
                    <a:pt x="1724" y="1092"/>
                  </a:lnTo>
                  <a:lnTo>
                    <a:pt x="1730" y="1089"/>
                  </a:lnTo>
                  <a:lnTo>
                    <a:pt x="1736" y="1085"/>
                  </a:lnTo>
                  <a:lnTo>
                    <a:pt x="1741" y="1082"/>
                  </a:lnTo>
                  <a:lnTo>
                    <a:pt x="1744" y="1078"/>
                  </a:lnTo>
                  <a:lnTo>
                    <a:pt x="1748" y="1073"/>
                  </a:lnTo>
                  <a:lnTo>
                    <a:pt x="1749" y="1070"/>
                  </a:lnTo>
                  <a:lnTo>
                    <a:pt x="1748" y="1066"/>
                  </a:lnTo>
                  <a:lnTo>
                    <a:pt x="1743" y="1059"/>
                  </a:lnTo>
                  <a:lnTo>
                    <a:pt x="1737" y="1051"/>
                  </a:lnTo>
                  <a:lnTo>
                    <a:pt x="1735" y="1045"/>
                  </a:lnTo>
                  <a:lnTo>
                    <a:pt x="1734" y="1040"/>
                  </a:lnTo>
                  <a:lnTo>
                    <a:pt x="1734" y="1035"/>
                  </a:lnTo>
                  <a:lnTo>
                    <a:pt x="1737" y="1029"/>
                  </a:lnTo>
                  <a:lnTo>
                    <a:pt x="1741" y="1026"/>
                  </a:lnTo>
                  <a:lnTo>
                    <a:pt x="1744" y="1024"/>
                  </a:lnTo>
                  <a:lnTo>
                    <a:pt x="1748" y="1022"/>
                  </a:lnTo>
                  <a:lnTo>
                    <a:pt x="1751" y="1024"/>
                  </a:lnTo>
                  <a:lnTo>
                    <a:pt x="1759" y="1027"/>
                  </a:lnTo>
                  <a:lnTo>
                    <a:pt x="1763" y="1032"/>
                  </a:lnTo>
                  <a:lnTo>
                    <a:pt x="1766" y="1033"/>
                  </a:lnTo>
                  <a:lnTo>
                    <a:pt x="1768" y="1034"/>
                  </a:lnTo>
                  <a:lnTo>
                    <a:pt x="1770" y="1034"/>
                  </a:lnTo>
                  <a:lnTo>
                    <a:pt x="1773" y="1033"/>
                  </a:lnTo>
                  <a:lnTo>
                    <a:pt x="1775" y="1032"/>
                  </a:lnTo>
                  <a:lnTo>
                    <a:pt x="1778" y="1028"/>
                  </a:lnTo>
                  <a:lnTo>
                    <a:pt x="1779" y="1024"/>
                  </a:lnTo>
                  <a:lnTo>
                    <a:pt x="1780" y="1018"/>
                  </a:lnTo>
                  <a:lnTo>
                    <a:pt x="1782" y="1005"/>
                  </a:lnTo>
                  <a:lnTo>
                    <a:pt x="1782" y="994"/>
                  </a:lnTo>
                  <a:lnTo>
                    <a:pt x="1782" y="989"/>
                  </a:lnTo>
                  <a:lnTo>
                    <a:pt x="1781" y="984"/>
                  </a:lnTo>
                  <a:lnTo>
                    <a:pt x="1780" y="981"/>
                  </a:lnTo>
                  <a:lnTo>
                    <a:pt x="1779" y="977"/>
                  </a:lnTo>
                  <a:lnTo>
                    <a:pt x="1776" y="974"/>
                  </a:lnTo>
                  <a:lnTo>
                    <a:pt x="1775" y="970"/>
                  </a:lnTo>
                  <a:lnTo>
                    <a:pt x="1774" y="966"/>
                  </a:lnTo>
                  <a:lnTo>
                    <a:pt x="1774" y="964"/>
                  </a:lnTo>
                  <a:lnTo>
                    <a:pt x="1775" y="961"/>
                  </a:lnTo>
                  <a:lnTo>
                    <a:pt x="1776" y="959"/>
                  </a:lnTo>
                  <a:lnTo>
                    <a:pt x="1779" y="958"/>
                  </a:lnTo>
                  <a:lnTo>
                    <a:pt x="1782" y="957"/>
                  </a:lnTo>
                  <a:lnTo>
                    <a:pt x="1798" y="956"/>
                  </a:lnTo>
                  <a:lnTo>
                    <a:pt x="1812" y="955"/>
                  </a:lnTo>
                  <a:lnTo>
                    <a:pt x="1818" y="953"/>
                  </a:lnTo>
                  <a:lnTo>
                    <a:pt x="1824" y="952"/>
                  </a:lnTo>
                  <a:lnTo>
                    <a:pt x="1830" y="950"/>
                  </a:lnTo>
                  <a:lnTo>
                    <a:pt x="1835" y="947"/>
                  </a:lnTo>
                  <a:lnTo>
                    <a:pt x="1838" y="944"/>
                  </a:lnTo>
                  <a:lnTo>
                    <a:pt x="1843" y="938"/>
                  </a:lnTo>
                  <a:lnTo>
                    <a:pt x="1845" y="932"/>
                  </a:lnTo>
                  <a:lnTo>
                    <a:pt x="1848" y="926"/>
                  </a:lnTo>
                  <a:lnTo>
                    <a:pt x="1848" y="920"/>
                  </a:lnTo>
                  <a:lnTo>
                    <a:pt x="1847" y="915"/>
                  </a:lnTo>
                  <a:lnTo>
                    <a:pt x="1845" y="914"/>
                  </a:lnTo>
                  <a:lnTo>
                    <a:pt x="1844" y="913"/>
                  </a:lnTo>
                  <a:lnTo>
                    <a:pt x="1842" y="912"/>
                  </a:lnTo>
                  <a:lnTo>
                    <a:pt x="1839" y="913"/>
                  </a:lnTo>
                  <a:lnTo>
                    <a:pt x="1833" y="913"/>
                  </a:lnTo>
                  <a:lnTo>
                    <a:pt x="1829" y="914"/>
                  </a:lnTo>
                  <a:lnTo>
                    <a:pt x="1824" y="913"/>
                  </a:lnTo>
                  <a:lnTo>
                    <a:pt x="1820" y="913"/>
                  </a:lnTo>
                  <a:lnTo>
                    <a:pt x="1818" y="911"/>
                  </a:lnTo>
                  <a:lnTo>
                    <a:pt x="1817" y="909"/>
                  </a:lnTo>
                  <a:lnTo>
                    <a:pt x="1817" y="906"/>
                  </a:lnTo>
                  <a:lnTo>
                    <a:pt x="1819" y="902"/>
                  </a:lnTo>
                  <a:lnTo>
                    <a:pt x="1823" y="895"/>
                  </a:lnTo>
                  <a:lnTo>
                    <a:pt x="1824" y="888"/>
                  </a:lnTo>
                  <a:lnTo>
                    <a:pt x="1824" y="884"/>
                  </a:lnTo>
                  <a:lnTo>
                    <a:pt x="1823" y="881"/>
                  </a:lnTo>
                  <a:lnTo>
                    <a:pt x="1820" y="879"/>
                  </a:lnTo>
                  <a:lnTo>
                    <a:pt x="1818" y="876"/>
                  </a:lnTo>
                  <a:lnTo>
                    <a:pt x="1811" y="875"/>
                  </a:lnTo>
                  <a:lnTo>
                    <a:pt x="1803" y="874"/>
                  </a:lnTo>
                  <a:lnTo>
                    <a:pt x="1798" y="874"/>
                  </a:lnTo>
                  <a:lnTo>
                    <a:pt x="1793" y="874"/>
                  </a:lnTo>
                  <a:lnTo>
                    <a:pt x="1790" y="871"/>
                  </a:lnTo>
                  <a:lnTo>
                    <a:pt x="1786" y="869"/>
                  </a:lnTo>
                  <a:lnTo>
                    <a:pt x="1782" y="864"/>
                  </a:lnTo>
                  <a:lnTo>
                    <a:pt x="1780" y="858"/>
                  </a:lnTo>
                  <a:lnTo>
                    <a:pt x="1778" y="850"/>
                  </a:lnTo>
                  <a:lnTo>
                    <a:pt x="1775" y="840"/>
                  </a:lnTo>
                  <a:lnTo>
                    <a:pt x="1774" y="831"/>
                  </a:lnTo>
                  <a:lnTo>
                    <a:pt x="1774" y="823"/>
                  </a:lnTo>
                  <a:lnTo>
                    <a:pt x="1775" y="814"/>
                  </a:lnTo>
                  <a:lnTo>
                    <a:pt x="1776" y="808"/>
                  </a:lnTo>
                  <a:lnTo>
                    <a:pt x="1779" y="804"/>
                  </a:lnTo>
                  <a:lnTo>
                    <a:pt x="1784" y="800"/>
                  </a:lnTo>
                  <a:lnTo>
                    <a:pt x="1790" y="798"/>
                  </a:lnTo>
                  <a:lnTo>
                    <a:pt x="1795" y="797"/>
                  </a:lnTo>
                  <a:lnTo>
                    <a:pt x="1801" y="795"/>
                  </a:lnTo>
                  <a:lnTo>
                    <a:pt x="1806" y="798"/>
                  </a:lnTo>
                  <a:lnTo>
                    <a:pt x="1811" y="800"/>
                  </a:lnTo>
                  <a:lnTo>
                    <a:pt x="1813" y="804"/>
                  </a:lnTo>
                  <a:lnTo>
                    <a:pt x="1817" y="814"/>
                  </a:lnTo>
                  <a:lnTo>
                    <a:pt x="1820" y="823"/>
                  </a:lnTo>
                  <a:lnTo>
                    <a:pt x="1823" y="826"/>
                  </a:lnTo>
                  <a:lnTo>
                    <a:pt x="1825" y="829"/>
                  </a:lnTo>
                  <a:lnTo>
                    <a:pt x="1829" y="830"/>
                  </a:lnTo>
                  <a:lnTo>
                    <a:pt x="1832" y="830"/>
                  </a:lnTo>
                  <a:lnTo>
                    <a:pt x="1835" y="829"/>
                  </a:lnTo>
                  <a:lnTo>
                    <a:pt x="1837" y="824"/>
                  </a:lnTo>
                  <a:lnTo>
                    <a:pt x="1838" y="819"/>
                  </a:lnTo>
                  <a:lnTo>
                    <a:pt x="1839" y="813"/>
                  </a:lnTo>
                  <a:lnTo>
                    <a:pt x="1842" y="807"/>
                  </a:lnTo>
                  <a:lnTo>
                    <a:pt x="1845" y="801"/>
                  </a:lnTo>
                  <a:lnTo>
                    <a:pt x="1847" y="800"/>
                  </a:lnTo>
                  <a:lnTo>
                    <a:pt x="1849" y="798"/>
                  </a:lnTo>
                  <a:lnTo>
                    <a:pt x="1851" y="797"/>
                  </a:lnTo>
                  <a:lnTo>
                    <a:pt x="1855" y="797"/>
                  </a:lnTo>
                  <a:lnTo>
                    <a:pt x="1861" y="798"/>
                  </a:lnTo>
                  <a:lnTo>
                    <a:pt x="1866" y="799"/>
                  </a:lnTo>
                  <a:lnTo>
                    <a:pt x="1869" y="802"/>
                  </a:lnTo>
                  <a:lnTo>
                    <a:pt x="1872" y="806"/>
                  </a:lnTo>
                  <a:lnTo>
                    <a:pt x="1873" y="811"/>
                  </a:lnTo>
                  <a:lnTo>
                    <a:pt x="1874" y="814"/>
                  </a:lnTo>
                  <a:lnTo>
                    <a:pt x="1874" y="819"/>
                  </a:lnTo>
                  <a:lnTo>
                    <a:pt x="1874" y="824"/>
                  </a:lnTo>
                  <a:lnTo>
                    <a:pt x="1870" y="832"/>
                  </a:lnTo>
                  <a:lnTo>
                    <a:pt x="1866" y="842"/>
                  </a:lnTo>
                  <a:lnTo>
                    <a:pt x="1861" y="850"/>
                  </a:lnTo>
                  <a:lnTo>
                    <a:pt x="1856" y="857"/>
                  </a:lnTo>
                  <a:lnTo>
                    <a:pt x="1854" y="863"/>
                  </a:lnTo>
                  <a:lnTo>
                    <a:pt x="1854" y="871"/>
                  </a:lnTo>
                  <a:lnTo>
                    <a:pt x="1854" y="875"/>
                  </a:lnTo>
                  <a:lnTo>
                    <a:pt x="1855" y="879"/>
                  </a:lnTo>
                  <a:lnTo>
                    <a:pt x="1857" y="881"/>
                  </a:lnTo>
                  <a:lnTo>
                    <a:pt x="1860" y="882"/>
                  </a:lnTo>
                  <a:lnTo>
                    <a:pt x="1870" y="882"/>
                  </a:lnTo>
                  <a:lnTo>
                    <a:pt x="1886" y="879"/>
                  </a:lnTo>
                  <a:lnTo>
                    <a:pt x="1894" y="876"/>
                  </a:lnTo>
                  <a:lnTo>
                    <a:pt x="1902" y="874"/>
                  </a:lnTo>
                  <a:lnTo>
                    <a:pt x="1910" y="870"/>
                  </a:lnTo>
                  <a:lnTo>
                    <a:pt x="1916" y="867"/>
                  </a:lnTo>
                  <a:lnTo>
                    <a:pt x="1926" y="858"/>
                  </a:lnTo>
                  <a:lnTo>
                    <a:pt x="1936" y="850"/>
                  </a:lnTo>
                  <a:lnTo>
                    <a:pt x="1940" y="846"/>
                  </a:lnTo>
                  <a:lnTo>
                    <a:pt x="1946" y="843"/>
                  </a:lnTo>
                  <a:lnTo>
                    <a:pt x="1951" y="840"/>
                  </a:lnTo>
                  <a:lnTo>
                    <a:pt x="1957" y="840"/>
                  </a:lnTo>
                  <a:lnTo>
                    <a:pt x="1970" y="840"/>
                  </a:lnTo>
                  <a:lnTo>
                    <a:pt x="1982" y="842"/>
                  </a:lnTo>
                  <a:lnTo>
                    <a:pt x="1988" y="842"/>
                  </a:lnTo>
                  <a:lnTo>
                    <a:pt x="1993" y="842"/>
                  </a:lnTo>
                  <a:lnTo>
                    <a:pt x="1995" y="840"/>
                  </a:lnTo>
                  <a:lnTo>
                    <a:pt x="1998" y="839"/>
                  </a:lnTo>
                  <a:lnTo>
                    <a:pt x="1999" y="837"/>
                  </a:lnTo>
                  <a:lnTo>
                    <a:pt x="1998" y="835"/>
                  </a:lnTo>
                  <a:lnTo>
                    <a:pt x="1996" y="830"/>
                  </a:lnTo>
                  <a:lnTo>
                    <a:pt x="1995" y="826"/>
                  </a:lnTo>
                  <a:lnTo>
                    <a:pt x="1990" y="817"/>
                  </a:lnTo>
                  <a:lnTo>
                    <a:pt x="1987" y="808"/>
                  </a:lnTo>
                  <a:lnTo>
                    <a:pt x="1982" y="800"/>
                  </a:lnTo>
                  <a:lnTo>
                    <a:pt x="1977" y="788"/>
                  </a:lnTo>
                  <a:lnTo>
                    <a:pt x="1976" y="781"/>
                  </a:lnTo>
                  <a:lnTo>
                    <a:pt x="1975" y="776"/>
                  </a:lnTo>
                  <a:lnTo>
                    <a:pt x="1975" y="770"/>
                  </a:lnTo>
                  <a:lnTo>
                    <a:pt x="1975" y="767"/>
                  </a:lnTo>
                  <a:lnTo>
                    <a:pt x="1981" y="761"/>
                  </a:lnTo>
                  <a:lnTo>
                    <a:pt x="1987" y="757"/>
                  </a:lnTo>
                  <a:lnTo>
                    <a:pt x="1990" y="755"/>
                  </a:lnTo>
                  <a:lnTo>
                    <a:pt x="1992" y="753"/>
                  </a:lnTo>
                  <a:lnTo>
                    <a:pt x="1993" y="749"/>
                  </a:lnTo>
                  <a:lnTo>
                    <a:pt x="1992" y="744"/>
                  </a:lnTo>
                  <a:lnTo>
                    <a:pt x="1987" y="735"/>
                  </a:lnTo>
                  <a:lnTo>
                    <a:pt x="1980" y="725"/>
                  </a:lnTo>
                  <a:lnTo>
                    <a:pt x="1977" y="720"/>
                  </a:lnTo>
                  <a:lnTo>
                    <a:pt x="1976" y="715"/>
                  </a:lnTo>
                  <a:lnTo>
                    <a:pt x="1975" y="707"/>
                  </a:lnTo>
                  <a:lnTo>
                    <a:pt x="1976" y="699"/>
                  </a:lnTo>
                  <a:lnTo>
                    <a:pt x="1980" y="691"/>
                  </a:lnTo>
                  <a:lnTo>
                    <a:pt x="1983" y="686"/>
                  </a:lnTo>
                  <a:lnTo>
                    <a:pt x="1987" y="681"/>
                  </a:lnTo>
                  <a:lnTo>
                    <a:pt x="1992" y="679"/>
                  </a:lnTo>
                  <a:lnTo>
                    <a:pt x="2000" y="676"/>
                  </a:lnTo>
                  <a:lnTo>
                    <a:pt x="2006" y="675"/>
                  </a:lnTo>
                  <a:lnTo>
                    <a:pt x="2009" y="676"/>
                  </a:lnTo>
                  <a:lnTo>
                    <a:pt x="2012" y="678"/>
                  </a:lnTo>
                  <a:lnTo>
                    <a:pt x="2014" y="680"/>
                  </a:lnTo>
                  <a:lnTo>
                    <a:pt x="2017" y="682"/>
                  </a:lnTo>
                  <a:lnTo>
                    <a:pt x="2020" y="691"/>
                  </a:lnTo>
                  <a:lnTo>
                    <a:pt x="2023" y="699"/>
                  </a:lnTo>
                  <a:lnTo>
                    <a:pt x="2024" y="709"/>
                  </a:lnTo>
                  <a:lnTo>
                    <a:pt x="2026" y="715"/>
                  </a:lnTo>
                  <a:lnTo>
                    <a:pt x="2030" y="719"/>
                  </a:lnTo>
                  <a:lnTo>
                    <a:pt x="2034" y="723"/>
                  </a:lnTo>
                  <a:lnTo>
                    <a:pt x="2037" y="724"/>
                  </a:lnTo>
                  <a:lnTo>
                    <a:pt x="2039" y="724"/>
                  </a:lnTo>
                  <a:lnTo>
                    <a:pt x="2042" y="724"/>
                  </a:lnTo>
                  <a:lnTo>
                    <a:pt x="2044" y="724"/>
                  </a:lnTo>
                  <a:lnTo>
                    <a:pt x="2046" y="723"/>
                  </a:lnTo>
                  <a:lnTo>
                    <a:pt x="2047" y="720"/>
                  </a:lnTo>
                  <a:lnTo>
                    <a:pt x="2047" y="717"/>
                  </a:lnTo>
                  <a:lnTo>
                    <a:pt x="2047" y="713"/>
                  </a:lnTo>
                  <a:lnTo>
                    <a:pt x="2045" y="703"/>
                  </a:lnTo>
                  <a:lnTo>
                    <a:pt x="2040" y="693"/>
                  </a:lnTo>
                  <a:lnTo>
                    <a:pt x="2039" y="688"/>
                  </a:lnTo>
                  <a:lnTo>
                    <a:pt x="2039" y="684"/>
                  </a:lnTo>
                  <a:lnTo>
                    <a:pt x="2040" y="681"/>
                  </a:lnTo>
                  <a:lnTo>
                    <a:pt x="2044" y="679"/>
                  </a:lnTo>
                  <a:lnTo>
                    <a:pt x="2049" y="676"/>
                  </a:lnTo>
                  <a:lnTo>
                    <a:pt x="2052" y="673"/>
                  </a:lnTo>
                  <a:lnTo>
                    <a:pt x="2056" y="671"/>
                  </a:lnTo>
                  <a:lnTo>
                    <a:pt x="2059" y="667"/>
                  </a:lnTo>
                  <a:lnTo>
                    <a:pt x="2062" y="662"/>
                  </a:lnTo>
                  <a:lnTo>
                    <a:pt x="2064" y="659"/>
                  </a:lnTo>
                  <a:lnTo>
                    <a:pt x="2064" y="655"/>
                  </a:lnTo>
                  <a:lnTo>
                    <a:pt x="2064" y="653"/>
                  </a:lnTo>
                  <a:lnTo>
                    <a:pt x="2063" y="650"/>
                  </a:lnTo>
                  <a:lnTo>
                    <a:pt x="2061" y="647"/>
                  </a:lnTo>
                  <a:lnTo>
                    <a:pt x="2057" y="646"/>
                  </a:lnTo>
                  <a:lnTo>
                    <a:pt x="2052" y="643"/>
                  </a:lnTo>
                  <a:lnTo>
                    <a:pt x="2043" y="640"/>
                  </a:lnTo>
                  <a:lnTo>
                    <a:pt x="2034" y="636"/>
                  </a:lnTo>
                  <a:lnTo>
                    <a:pt x="2030" y="636"/>
                  </a:lnTo>
                  <a:lnTo>
                    <a:pt x="2024" y="636"/>
                  </a:lnTo>
                  <a:lnTo>
                    <a:pt x="2018" y="637"/>
                  </a:lnTo>
                  <a:lnTo>
                    <a:pt x="2012" y="638"/>
                  </a:lnTo>
                  <a:lnTo>
                    <a:pt x="2001" y="642"/>
                  </a:lnTo>
                  <a:lnTo>
                    <a:pt x="1994" y="643"/>
                  </a:lnTo>
                  <a:lnTo>
                    <a:pt x="1992" y="643"/>
                  </a:lnTo>
                  <a:lnTo>
                    <a:pt x="1990" y="641"/>
                  </a:lnTo>
                  <a:lnTo>
                    <a:pt x="1990" y="638"/>
                  </a:lnTo>
                  <a:lnTo>
                    <a:pt x="1990" y="634"/>
                  </a:lnTo>
                  <a:lnTo>
                    <a:pt x="1992" y="629"/>
                  </a:lnTo>
                  <a:lnTo>
                    <a:pt x="1993" y="624"/>
                  </a:lnTo>
                  <a:lnTo>
                    <a:pt x="1995" y="618"/>
                  </a:lnTo>
                  <a:lnTo>
                    <a:pt x="1999" y="612"/>
                  </a:lnTo>
                  <a:lnTo>
                    <a:pt x="2002" y="608"/>
                  </a:lnTo>
                  <a:lnTo>
                    <a:pt x="2007" y="604"/>
                  </a:lnTo>
                  <a:lnTo>
                    <a:pt x="2012" y="602"/>
                  </a:lnTo>
                  <a:lnTo>
                    <a:pt x="2018" y="600"/>
                  </a:lnTo>
                  <a:lnTo>
                    <a:pt x="2027" y="598"/>
                  </a:lnTo>
                  <a:lnTo>
                    <a:pt x="2037" y="598"/>
                  </a:lnTo>
                  <a:lnTo>
                    <a:pt x="2043" y="599"/>
                  </a:lnTo>
                  <a:lnTo>
                    <a:pt x="2047" y="603"/>
                  </a:lnTo>
                  <a:lnTo>
                    <a:pt x="2049" y="604"/>
                  </a:lnTo>
                  <a:lnTo>
                    <a:pt x="2049" y="608"/>
                  </a:lnTo>
                  <a:lnTo>
                    <a:pt x="2049" y="610"/>
                  </a:lnTo>
                  <a:lnTo>
                    <a:pt x="2049" y="613"/>
                  </a:lnTo>
                  <a:lnTo>
                    <a:pt x="2047" y="618"/>
                  </a:lnTo>
                  <a:lnTo>
                    <a:pt x="2049" y="621"/>
                  </a:lnTo>
                  <a:lnTo>
                    <a:pt x="2050" y="623"/>
                  </a:lnTo>
                  <a:lnTo>
                    <a:pt x="2052" y="625"/>
                  </a:lnTo>
                  <a:lnTo>
                    <a:pt x="2059" y="628"/>
                  </a:lnTo>
                  <a:lnTo>
                    <a:pt x="2068" y="627"/>
                  </a:lnTo>
                  <a:lnTo>
                    <a:pt x="2076" y="623"/>
                  </a:lnTo>
                  <a:lnTo>
                    <a:pt x="2088" y="616"/>
                  </a:lnTo>
                  <a:lnTo>
                    <a:pt x="2093" y="612"/>
                  </a:lnTo>
                  <a:lnTo>
                    <a:pt x="2097" y="608"/>
                  </a:lnTo>
                  <a:lnTo>
                    <a:pt x="2101" y="603"/>
                  </a:lnTo>
                  <a:lnTo>
                    <a:pt x="2103" y="599"/>
                  </a:lnTo>
                  <a:lnTo>
                    <a:pt x="2106" y="592"/>
                  </a:lnTo>
                  <a:lnTo>
                    <a:pt x="2109" y="587"/>
                  </a:lnTo>
                  <a:lnTo>
                    <a:pt x="2119" y="583"/>
                  </a:lnTo>
                  <a:lnTo>
                    <a:pt x="2141" y="572"/>
                  </a:lnTo>
                  <a:lnTo>
                    <a:pt x="2150" y="568"/>
                  </a:lnTo>
                  <a:lnTo>
                    <a:pt x="2160" y="564"/>
                  </a:lnTo>
                  <a:lnTo>
                    <a:pt x="2172" y="559"/>
                  </a:lnTo>
                  <a:lnTo>
                    <a:pt x="2184" y="554"/>
                  </a:lnTo>
                  <a:lnTo>
                    <a:pt x="2189" y="550"/>
                  </a:lnTo>
                  <a:lnTo>
                    <a:pt x="2193" y="547"/>
                  </a:lnTo>
                  <a:lnTo>
                    <a:pt x="2195" y="542"/>
                  </a:lnTo>
                  <a:lnTo>
                    <a:pt x="2197" y="537"/>
                  </a:lnTo>
                  <a:lnTo>
                    <a:pt x="2200" y="524"/>
                  </a:lnTo>
                  <a:lnTo>
                    <a:pt x="2203" y="510"/>
                  </a:lnTo>
                  <a:lnTo>
                    <a:pt x="2203" y="502"/>
                  </a:lnTo>
                  <a:lnTo>
                    <a:pt x="2204" y="495"/>
                  </a:lnTo>
                  <a:lnTo>
                    <a:pt x="2206" y="491"/>
                  </a:lnTo>
                  <a:lnTo>
                    <a:pt x="2207" y="487"/>
                  </a:lnTo>
                  <a:lnTo>
                    <a:pt x="2208" y="485"/>
                  </a:lnTo>
                  <a:lnTo>
                    <a:pt x="2210" y="485"/>
                  </a:lnTo>
                  <a:lnTo>
                    <a:pt x="2221" y="489"/>
                  </a:lnTo>
                  <a:lnTo>
                    <a:pt x="2232" y="492"/>
                  </a:lnTo>
                  <a:lnTo>
                    <a:pt x="2238" y="490"/>
                  </a:lnTo>
                  <a:lnTo>
                    <a:pt x="2244" y="487"/>
                  </a:lnTo>
                  <a:lnTo>
                    <a:pt x="2246" y="486"/>
                  </a:lnTo>
                  <a:lnTo>
                    <a:pt x="2248" y="485"/>
                  </a:lnTo>
                  <a:lnTo>
                    <a:pt x="2252" y="485"/>
                  </a:lnTo>
                  <a:lnTo>
                    <a:pt x="2253" y="487"/>
                  </a:lnTo>
                  <a:lnTo>
                    <a:pt x="2256" y="489"/>
                  </a:lnTo>
                  <a:lnTo>
                    <a:pt x="2256" y="491"/>
                  </a:lnTo>
                  <a:lnTo>
                    <a:pt x="2256" y="492"/>
                  </a:lnTo>
                  <a:lnTo>
                    <a:pt x="2254" y="493"/>
                  </a:lnTo>
                  <a:lnTo>
                    <a:pt x="2251" y="498"/>
                  </a:lnTo>
                  <a:lnTo>
                    <a:pt x="2247" y="507"/>
                  </a:lnTo>
                  <a:lnTo>
                    <a:pt x="2244" y="516"/>
                  </a:lnTo>
                  <a:lnTo>
                    <a:pt x="2241" y="522"/>
                  </a:lnTo>
                  <a:lnTo>
                    <a:pt x="2240" y="524"/>
                  </a:lnTo>
                  <a:lnTo>
                    <a:pt x="2240" y="527"/>
                  </a:lnTo>
                  <a:lnTo>
                    <a:pt x="2241" y="531"/>
                  </a:lnTo>
                  <a:lnTo>
                    <a:pt x="2244" y="536"/>
                  </a:lnTo>
                  <a:lnTo>
                    <a:pt x="2246" y="540"/>
                  </a:lnTo>
                  <a:lnTo>
                    <a:pt x="2248" y="541"/>
                  </a:lnTo>
                  <a:lnTo>
                    <a:pt x="2252" y="542"/>
                  </a:lnTo>
                  <a:lnTo>
                    <a:pt x="2254" y="541"/>
                  </a:lnTo>
                  <a:lnTo>
                    <a:pt x="2261" y="540"/>
                  </a:lnTo>
                  <a:lnTo>
                    <a:pt x="2266" y="537"/>
                  </a:lnTo>
                  <a:lnTo>
                    <a:pt x="2272" y="534"/>
                  </a:lnTo>
                  <a:lnTo>
                    <a:pt x="2277" y="529"/>
                  </a:lnTo>
                  <a:lnTo>
                    <a:pt x="2280" y="522"/>
                  </a:lnTo>
                  <a:lnTo>
                    <a:pt x="2285" y="515"/>
                  </a:lnTo>
                  <a:lnTo>
                    <a:pt x="2291" y="499"/>
                  </a:lnTo>
                  <a:lnTo>
                    <a:pt x="2296" y="490"/>
                  </a:lnTo>
                  <a:lnTo>
                    <a:pt x="2301" y="482"/>
                  </a:lnTo>
                  <a:lnTo>
                    <a:pt x="2311" y="470"/>
                  </a:lnTo>
                  <a:lnTo>
                    <a:pt x="2322" y="454"/>
                  </a:lnTo>
                  <a:lnTo>
                    <a:pt x="2333" y="440"/>
                  </a:lnTo>
                  <a:lnTo>
                    <a:pt x="2342" y="424"/>
                  </a:lnTo>
                  <a:lnTo>
                    <a:pt x="2352" y="410"/>
                  </a:lnTo>
                  <a:lnTo>
                    <a:pt x="2357" y="405"/>
                  </a:lnTo>
                  <a:lnTo>
                    <a:pt x="2361" y="401"/>
                  </a:lnTo>
                  <a:lnTo>
                    <a:pt x="2367" y="398"/>
                  </a:lnTo>
                  <a:lnTo>
                    <a:pt x="2373" y="397"/>
                  </a:lnTo>
                  <a:lnTo>
                    <a:pt x="2376" y="398"/>
                  </a:lnTo>
                  <a:lnTo>
                    <a:pt x="2379" y="400"/>
                  </a:lnTo>
                  <a:lnTo>
                    <a:pt x="2382" y="402"/>
                  </a:lnTo>
                  <a:lnTo>
                    <a:pt x="2383" y="404"/>
                  </a:lnTo>
                  <a:lnTo>
                    <a:pt x="2386" y="411"/>
                  </a:lnTo>
                  <a:lnTo>
                    <a:pt x="2390" y="420"/>
                  </a:lnTo>
                  <a:lnTo>
                    <a:pt x="2392" y="428"/>
                  </a:lnTo>
                  <a:lnTo>
                    <a:pt x="2396" y="436"/>
                  </a:lnTo>
                  <a:lnTo>
                    <a:pt x="2399" y="444"/>
                  </a:lnTo>
                  <a:lnTo>
                    <a:pt x="2404" y="448"/>
                  </a:lnTo>
                  <a:lnTo>
                    <a:pt x="2410" y="449"/>
                  </a:lnTo>
                  <a:lnTo>
                    <a:pt x="2415" y="451"/>
                  </a:lnTo>
                  <a:lnTo>
                    <a:pt x="2420" y="448"/>
                  </a:lnTo>
                  <a:lnTo>
                    <a:pt x="2423" y="446"/>
                  </a:lnTo>
                  <a:lnTo>
                    <a:pt x="2427" y="442"/>
                  </a:lnTo>
                  <a:lnTo>
                    <a:pt x="2430" y="439"/>
                  </a:lnTo>
                  <a:lnTo>
                    <a:pt x="2431" y="434"/>
                  </a:lnTo>
                  <a:lnTo>
                    <a:pt x="2433" y="430"/>
                  </a:lnTo>
                  <a:lnTo>
                    <a:pt x="2433" y="416"/>
                  </a:lnTo>
                  <a:lnTo>
                    <a:pt x="2434" y="397"/>
                  </a:lnTo>
                  <a:lnTo>
                    <a:pt x="2435" y="389"/>
                  </a:lnTo>
                  <a:lnTo>
                    <a:pt x="2439" y="382"/>
                  </a:lnTo>
                  <a:lnTo>
                    <a:pt x="2440" y="381"/>
                  </a:lnTo>
                  <a:lnTo>
                    <a:pt x="2443" y="379"/>
                  </a:lnTo>
                  <a:lnTo>
                    <a:pt x="2446" y="378"/>
                  </a:lnTo>
                  <a:lnTo>
                    <a:pt x="2449" y="379"/>
                  </a:lnTo>
                  <a:lnTo>
                    <a:pt x="2453" y="382"/>
                  </a:lnTo>
                  <a:lnTo>
                    <a:pt x="2456" y="385"/>
                  </a:lnTo>
                  <a:lnTo>
                    <a:pt x="2458" y="389"/>
                  </a:lnTo>
                  <a:lnTo>
                    <a:pt x="2459" y="394"/>
                  </a:lnTo>
                  <a:lnTo>
                    <a:pt x="2459" y="405"/>
                  </a:lnTo>
                  <a:lnTo>
                    <a:pt x="2459" y="419"/>
                  </a:lnTo>
                  <a:lnTo>
                    <a:pt x="2458" y="432"/>
                  </a:lnTo>
                  <a:lnTo>
                    <a:pt x="2458" y="444"/>
                  </a:lnTo>
                  <a:lnTo>
                    <a:pt x="2458" y="449"/>
                  </a:lnTo>
                  <a:lnTo>
                    <a:pt x="2460" y="454"/>
                  </a:lnTo>
                  <a:lnTo>
                    <a:pt x="2461" y="458"/>
                  </a:lnTo>
                  <a:lnTo>
                    <a:pt x="2465" y="461"/>
                  </a:lnTo>
                  <a:lnTo>
                    <a:pt x="2471" y="465"/>
                  </a:lnTo>
                  <a:lnTo>
                    <a:pt x="2478" y="466"/>
                  </a:lnTo>
                  <a:lnTo>
                    <a:pt x="2485" y="466"/>
                  </a:lnTo>
                  <a:lnTo>
                    <a:pt x="2492" y="466"/>
                  </a:lnTo>
                  <a:lnTo>
                    <a:pt x="2506" y="464"/>
                  </a:lnTo>
                  <a:lnTo>
                    <a:pt x="2516" y="461"/>
                  </a:lnTo>
                  <a:lnTo>
                    <a:pt x="2525" y="460"/>
                  </a:lnTo>
                  <a:lnTo>
                    <a:pt x="2536" y="458"/>
                  </a:lnTo>
                  <a:lnTo>
                    <a:pt x="2542" y="457"/>
                  </a:lnTo>
                  <a:lnTo>
                    <a:pt x="2547" y="454"/>
                  </a:lnTo>
                  <a:lnTo>
                    <a:pt x="2553" y="451"/>
                  </a:lnTo>
                  <a:lnTo>
                    <a:pt x="2560" y="446"/>
                  </a:lnTo>
                  <a:lnTo>
                    <a:pt x="2562" y="444"/>
                  </a:lnTo>
                  <a:lnTo>
                    <a:pt x="2565" y="440"/>
                  </a:lnTo>
                  <a:lnTo>
                    <a:pt x="2566" y="438"/>
                  </a:lnTo>
                  <a:lnTo>
                    <a:pt x="2566" y="434"/>
                  </a:lnTo>
                  <a:lnTo>
                    <a:pt x="2566" y="428"/>
                  </a:lnTo>
                  <a:lnTo>
                    <a:pt x="2565" y="421"/>
                  </a:lnTo>
                  <a:lnTo>
                    <a:pt x="2563" y="415"/>
                  </a:lnTo>
                  <a:lnTo>
                    <a:pt x="2562" y="408"/>
                  </a:lnTo>
                  <a:lnTo>
                    <a:pt x="2562" y="402"/>
                  </a:lnTo>
                  <a:lnTo>
                    <a:pt x="2565" y="396"/>
                  </a:lnTo>
                  <a:lnTo>
                    <a:pt x="2574" y="378"/>
                  </a:lnTo>
                  <a:lnTo>
                    <a:pt x="2579" y="366"/>
                  </a:lnTo>
                  <a:lnTo>
                    <a:pt x="2579" y="365"/>
                  </a:lnTo>
                  <a:lnTo>
                    <a:pt x="2576" y="364"/>
                  </a:lnTo>
                  <a:lnTo>
                    <a:pt x="2574" y="365"/>
                  </a:lnTo>
                  <a:lnTo>
                    <a:pt x="2569" y="366"/>
                  </a:lnTo>
                  <a:lnTo>
                    <a:pt x="2560" y="370"/>
                  </a:lnTo>
                  <a:lnTo>
                    <a:pt x="2548" y="375"/>
                  </a:lnTo>
                  <a:lnTo>
                    <a:pt x="2541" y="376"/>
                  </a:lnTo>
                  <a:lnTo>
                    <a:pt x="2536" y="376"/>
                  </a:lnTo>
                  <a:lnTo>
                    <a:pt x="2531" y="376"/>
                  </a:lnTo>
                  <a:lnTo>
                    <a:pt x="2528" y="375"/>
                  </a:lnTo>
                  <a:lnTo>
                    <a:pt x="2524" y="372"/>
                  </a:lnTo>
                  <a:lnTo>
                    <a:pt x="2522" y="369"/>
                  </a:lnTo>
                  <a:lnTo>
                    <a:pt x="2522" y="363"/>
                  </a:lnTo>
                  <a:lnTo>
                    <a:pt x="2522" y="357"/>
                  </a:lnTo>
                  <a:lnTo>
                    <a:pt x="2523" y="350"/>
                  </a:lnTo>
                  <a:lnTo>
                    <a:pt x="2525" y="342"/>
                  </a:lnTo>
                  <a:lnTo>
                    <a:pt x="2528" y="337"/>
                  </a:lnTo>
                  <a:lnTo>
                    <a:pt x="2532" y="332"/>
                  </a:lnTo>
                  <a:lnTo>
                    <a:pt x="2537" y="327"/>
                  </a:lnTo>
                  <a:lnTo>
                    <a:pt x="2543" y="325"/>
                  </a:lnTo>
                  <a:lnTo>
                    <a:pt x="2550" y="322"/>
                  </a:lnTo>
                  <a:lnTo>
                    <a:pt x="2557" y="321"/>
                  </a:lnTo>
                  <a:lnTo>
                    <a:pt x="2562" y="320"/>
                  </a:lnTo>
                  <a:lnTo>
                    <a:pt x="2566" y="319"/>
                  </a:lnTo>
                  <a:lnTo>
                    <a:pt x="2568" y="316"/>
                  </a:lnTo>
                  <a:lnTo>
                    <a:pt x="2571" y="315"/>
                  </a:lnTo>
                  <a:lnTo>
                    <a:pt x="2573" y="310"/>
                  </a:lnTo>
                  <a:lnTo>
                    <a:pt x="2575" y="304"/>
                  </a:lnTo>
                  <a:lnTo>
                    <a:pt x="2578" y="300"/>
                  </a:lnTo>
                  <a:lnTo>
                    <a:pt x="2579" y="294"/>
                  </a:lnTo>
                  <a:lnTo>
                    <a:pt x="2579" y="291"/>
                  </a:lnTo>
                  <a:lnTo>
                    <a:pt x="2578" y="288"/>
                  </a:lnTo>
                  <a:lnTo>
                    <a:pt x="2576" y="285"/>
                  </a:lnTo>
                  <a:lnTo>
                    <a:pt x="2575" y="282"/>
                  </a:lnTo>
                  <a:lnTo>
                    <a:pt x="2569" y="274"/>
                  </a:lnTo>
                  <a:lnTo>
                    <a:pt x="2563" y="265"/>
                  </a:lnTo>
                  <a:lnTo>
                    <a:pt x="2559" y="257"/>
                  </a:lnTo>
                  <a:lnTo>
                    <a:pt x="2556" y="249"/>
                  </a:lnTo>
                  <a:lnTo>
                    <a:pt x="2556" y="245"/>
                  </a:lnTo>
                  <a:lnTo>
                    <a:pt x="2559" y="240"/>
                  </a:lnTo>
                  <a:lnTo>
                    <a:pt x="2561" y="237"/>
                  </a:lnTo>
                  <a:lnTo>
                    <a:pt x="2565" y="232"/>
                  </a:lnTo>
                  <a:lnTo>
                    <a:pt x="2573" y="225"/>
                  </a:lnTo>
                  <a:lnTo>
                    <a:pt x="2579" y="220"/>
                  </a:lnTo>
                  <a:lnTo>
                    <a:pt x="2594" y="213"/>
                  </a:lnTo>
                  <a:lnTo>
                    <a:pt x="2605" y="207"/>
                  </a:lnTo>
                  <a:lnTo>
                    <a:pt x="2606" y="205"/>
                  </a:lnTo>
                  <a:lnTo>
                    <a:pt x="2606" y="202"/>
                  </a:lnTo>
                  <a:lnTo>
                    <a:pt x="2605" y="199"/>
                  </a:lnTo>
                  <a:lnTo>
                    <a:pt x="2604" y="196"/>
                  </a:lnTo>
                  <a:lnTo>
                    <a:pt x="2599" y="192"/>
                  </a:lnTo>
                  <a:lnTo>
                    <a:pt x="2594" y="188"/>
                  </a:lnTo>
                  <a:lnTo>
                    <a:pt x="2592" y="187"/>
                  </a:lnTo>
                  <a:lnTo>
                    <a:pt x="2588" y="187"/>
                  </a:lnTo>
                  <a:lnTo>
                    <a:pt x="2585" y="187"/>
                  </a:lnTo>
                  <a:lnTo>
                    <a:pt x="2580" y="188"/>
                  </a:lnTo>
                  <a:lnTo>
                    <a:pt x="2571" y="193"/>
                  </a:lnTo>
                  <a:lnTo>
                    <a:pt x="2561" y="199"/>
                  </a:lnTo>
                  <a:lnTo>
                    <a:pt x="2553" y="205"/>
                  </a:lnTo>
                  <a:lnTo>
                    <a:pt x="2544" y="209"/>
                  </a:lnTo>
                  <a:lnTo>
                    <a:pt x="2540" y="212"/>
                  </a:lnTo>
                  <a:lnTo>
                    <a:pt x="2535" y="213"/>
                  </a:lnTo>
                  <a:lnTo>
                    <a:pt x="2530" y="213"/>
                  </a:lnTo>
                  <a:lnTo>
                    <a:pt x="2525" y="213"/>
                  </a:lnTo>
                  <a:lnTo>
                    <a:pt x="2513" y="213"/>
                  </a:lnTo>
                  <a:lnTo>
                    <a:pt x="2500" y="212"/>
                  </a:lnTo>
                  <a:lnTo>
                    <a:pt x="2488" y="212"/>
                  </a:lnTo>
                  <a:lnTo>
                    <a:pt x="2479" y="213"/>
                  </a:lnTo>
                  <a:lnTo>
                    <a:pt x="2471" y="212"/>
                  </a:lnTo>
                  <a:lnTo>
                    <a:pt x="2464" y="209"/>
                  </a:lnTo>
                  <a:lnTo>
                    <a:pt x="2458" y="206"/>
                  </a:lnTo>
                  <a:lnTo>
                    <a:pt x="2454" y="200"/>
                  </a:lnTo>
                  <a:lnTo>
                    <a:pt x="2448" y="190"/>
                  </a:lnTo>
                  <a:lnTo>
                    <a:pt x="2439" y="175"/>
                  </a:lnTo>
                  <a:lnTo>
                    <a:pt x="2434" y="168"/>
                  </a:lnTo>
                  <a:lnTo>
                    <a:pt x="2428" y="162"/>
                  </a:lnTo>
                  <a:lnTo>
                    <a:pt x="2423" y="157"/>
                  </a:lnTo>
                  <a:lnTo>
                    <a:pt x="2418" y="155"/>
                  </a:lnTo>
                  <a:lnTo>
                    <a:pt x="2409" y="152"/>
                  </a:lnTo>
                  <a:lnTo>
                    <a:pt x="2397" y="151"/>
                  </a:lnTo>
                  <a:lnTo>
                    <a:pt x="2386" y="152"/>
                  </a:lnTo>
                  <a:lnTo>
                    <a:pt x="2377" y="153"/>
                  </a:lnTo>
                  <a:lnTo>
                    <a:pt x="2372" y="156"/>
                  </a:lnTo>
                  <a:lnTo>
                    <a:pt x="2368" y="161"/>
                  </a:lnTo>
                  <a:lnTo>
                    <a:pt x="2365" y="165"/>
                  </a:lnTo>
                  <a:lnTo>
                    <a:pt x="2362" y="171"/>
                  </a:lnTo>
                  <a:lnTo>
                    <a:pt x="2361" y="178"/>
                  </a:lnTo>
                  <a:lnTo>
                    <a:pt x="2360" y="184"/>
                  </a:lnTo>
                  <a:lnTo>
                    <a:pt x="2360" y="192"/>
                  </a:lnTo>
                  <a:lnTo>
                    <a:pt x="2361" y="197"/>
                  </a:lnTo>
                  <a:lnTo>
                    <a:pt x="2361" y="202"/>
                  </a:lnTo>
                  <a:lnTo>
                    <a:pt x="2361" y="207"/>
                  </a:lnTo>
                  <a:lnTo>
                    <a:pt x="2360" y="211"/>
                  </a:lnTo>
                  <a:lnTo>
                    <a:pt x="2359" y="214"/>
                  </a:lnTo>
                  <a:lnTo>
                    <a:pt x="2358" y="216"/>
                  </a:lnTo>
                  <a:lnTo>
                    <a:pt x="2355" y="218"/>
                  </a:lnTo>
                  <a:lnTo>
                    <a:pt x="2353" y="219"/>
                  </a:lnTo>
                  <a:lnTo>
                    <a:pt x="2349" y="220"/>
                  </a:lnTo>
                  <a:lnTo>
                    <a:pt x="2347" y="220"/>
                  </a:lnTo>
                  <a:lnTo>
                    <a:pt x="2345" y="219"/>
                  </a:lnTo>
                  <a:lnTo>
                    <a:pt x="2342" y="218"/>
                  </a:lnTo>
                  <a:lnTo>
                    <a:pt x="2340" y="216"/>
                  </a:lnTo>
                  <a:lnTo>
                    <a:pt x="2335" y="212"/>
                  </a:lnTo>
                  <a:lnTo>
                    <a:pt x="2330" y="206"/>
                  </a:lnTo>
                  <a:lnTo>
                    <a:pt x="2328" y="203"/>
                  </a:lnTo>
                  <a:lnTo>
                    <a:pt x="2324" y="202"/>
                  </a:lnTo>
                  <a:lnTo>
                    <a:pt x="2321" y="201"/>
                  </a:lnTo>
                  <a:lnTo>
                    <a:pt x="2316" y="201"/>
                  </a:lnTo>
                  <a:lnTo>
                    <a:pt x="2311" y="201"/>
                  </a:lnTo>
                  <a:lnTo>
                    <a:pt x="2307" y="202"/>
                  </a:lnTo>
                  <a:lnTo>
                    <a:pt x="2301" y="203"/>
                  </a:lnTo>
                  <a:lnTo>
                    <a:pt x="2296" y="206"/>
                  </a:lnTo>
                  <a:lnTo>
                    <a:pt x="2284" y="212"/>
                  </a:lnTo>
                  <a:lnTo>
                    <a:pt x="2267" y="216"/>
                  </a:lnTo>
                  <a:lnTo>
                    <a:pt x="2250" y="221"/>
                  </a:lnTo>
                  <a:lnTo>
                    <a:pt x="2235" y="225"/>
                  </a:lnTo>
                  <a:lnTo>
                    <a:pt x="2225" y="226"/>
                  </a:lnTo>
                  <a:lnTo>
                    <a:pt x="2215" y="225"/>
                  </a:lnTo>
                  <a:lnTo>
                    <a:pt x="2204" y="222"/>
                  </a:lnTo>
                  <a:lnTo>
                    <a:pt x="2195" y="220"/>
                  </a:lnTo>
                  <a:lnTo>
                    <a:pt x="2191" y="216"/>
                  </a:lnTo>
                  <a:lnTo>
                    <a:pt x="2188" y="212"/>
                  </a:lnTo>
                  <a:lnTo>
                    <a:pt x="2182" y="205"/>
                  </a:lnTo>
                  <a:lnTo>
                    <a:pt x="2177" y="197"/>
                  </a:lnTo>
                  <a:lnTo>
                    <a:pt x="2171" y="189"/>
                  </a:lnTo>
                  <a:lnTo>
                    <a:pt x="2166" y="182"/>
                  </a:lnTo>
                  <a:lnTo>
                    <a:pt x="2162" y="176"/>
                  </a:lnTo>
                  <a:lnTo>
                    <a:pt x="2157" y="171"/>
                  </a:lnTo>
                  <a:lnTo>
                    <a:pt x="2152" y="169"/>
                  </a:lnTo>
                  <a:lnTo>
                    <a:pt x="2147" y="169"/>
                  </a:lnTo>
                  <a:lnTo>
                    <a:pt x="2144" y="169"/>
                  </a:lnTo>
                  <a:lnTo>
                    <a:pt x="2140" y="169"/>
                  </a:lnTo>
                  <a:lnTo>
                    <a:pt x="2133" y="173"/>
                  </a:lnTo>
                  <a:lnTo>
                    <a:pt x="2126" y="176"/>
                  </a:lnTo>
                  <a:lnTo>
                    <a:pt x="2119" y="178"/>
                  </a:lnTo>
                  <a:lnTo>
                    <a:pt x="2110" y="178"/>
                  </a:lnTo>
                  <a:lnTo>
                    <a:pt x="2099" y="176"/>
                  </a:lnTo>
                  <a:lnTo>
                    <a:pt x="2083" y="171"/>
                  </a:lnTo>
                  <a:lnTo>
                    <a:pt x="2080" y="169"/>
                  </a:lnTo>
                  <a:lnTo>
                    <a:pt x="2076" y="167"/>
                  </a:lnTo>
                  <a:lnTo>
                    <a:pt x="2074" y="164"/>
                  </a:lnTo>
                  <a:lnTo>
                    <a:pt x="2072" y="161"/>
                  </a:lnTo>
                  <a:lnTo>
                    <a:pt x="2071" y="153"/>
                  </a:lnTo>
                  <a:lnTo>
                    <a:pt x="2070" y="145"/>
                  </a:lnTo>
                  <a:lnTo>
                    <a:pt x="2070" y="138"/>
                  </a:lnTo>
                  <a:lnTo>
                    <a:pt x="2070" y="131"/>
                  </a:lnTo>
                  <a:lnTo>
                    <a:pt x="2069" y="127"/>
                  </a:lnTo>
                  <a:lnTo>
                    <a:pt x="2068" y="125"/>
                  </a:lnTo>
                  <a:lnTo>
                    <a:pt x="2066" y="123"/>
                  </a:lnTo>
                  <a:lnTo>
                    <a:pt x="2064" y="121"/>
                  </a:lnTo>
                  <a:lnTo>
                    <a:pt x="2058" y="120"/>
                  </a:lnTo>
                  <a:lnTo>
                    <a:pt x="2052" y="119"/>
                  </a:lnTo>
                  <a:lnTo>
                    <a:pt x="2046" y="120"/>
                  </a:lnTo>
                  <a:lnTo>
                    <a:pt x="2040" y="121"/>
                  </a:lnTo>
                  <a:lnTo>
                    <a:pt x="2034" y="123"/>
                  </a:lnTo>
                  <a:lnTo>
                    <a:pt x="2028" y="123"/>
                  </a:lnTo>
                  <a:lnTo>
                    <a:pt x="2024" y="123"/>
                  </a:lnTo>
                  <a:lnTo>
                    <a:pt x="2018" y="121"/>
                  </a:lnTo>
                  <a:lnTo>
                    <a:pt x="2013" y="119"/>
                  </a:lnTo>
                  <a:lnTo>
                    <a:pt x="2009" y="117"/>
                  </a:lnTo>
                  <a:lnTo>
                    <a:pt x="2005" y="112"/>
                  </a:lnTo>
                  <a:lnTo>
                    <a:pt x="2001" y="107"/>
                  </a:lnTo>
                  <a:lnTo>
                    <a:pt x="1995" y="96"/>
                  </a:lnTo>
                  <a:lnTo>
                    <a:pt x="1989" y="86"/>
                  </a:lnTo>
                  <a:lnTo>
                    <a:pt x="1987" y="85"/>
                  </a:lnTo>
                  <a:lnTo>
                    <a:pt x="1984" y="82"/>
                  </a:lnTo>
                  <a:lnTo>
                    <a:pt x="1980" y="82"/>
                  </a:lnTo>
                  <a:lnTo>
                    <a:pt x="1975" y="81"/>
                  </a:lnTo>
                  <a:lnTo>
                    <a:pt x="1964" y="82"/>
                  </a:lnTo>
                  <a:lnTo>
                    <a:pt x="1956" y="83"/>
                  </a:lnTo>
                  <a:lnTo>
                    <a:pt x="1946" y="85"/>
                  </a:lnTo>
                  <a:lnTo>
                    <a:pt x="1933" y="87"/>
                  </a:lnTo>
                  <a:lnTo>
                    <a:pt x="1920" y="89"/>
                  </a:lnTo>
                  <a:lnTo>
                    <a:pt x="1908" y="92"/>
                  </a:lnTo>
                  <a:lnTo>
                    <a:pt x="1899" y="96"/>
                  </a:lnTo>
                  <a:lnTo>
                    <a:pt x="1889" y="104"/>
                  </a:lnTo>
                  <a:lnTo>
                    <a:pt x="1881" y="111"/>
                  </a:lnTo>
                  <a:lnTo>
                    <a:pt x="1872" y="118"/>
                  </a:lnTo>
                  <a:lnTo>
                    <a:pt x="1862" y="125"/>
                  </a:lnTo>
                  <a:lnTo>
                    <a:pt x="1854" y="129"/>
                  </a:lnTo>
                  <a:lnTo>
                    <a:pt x="1845" y="130"/>
                  </a:lnTo>
                  <a:lnTo>
                    <a:pt x="1839" y="131"/>
                  </a:lnTo>
                  <a:lnTo>
                    <a:pt x="1826" y="132"/>
                  </a:lnTo>
                  <a:lnTo>
                    <a:pt x="1813" y="137"/>
                  </a:lnTo>
                  <a:lnTo>
                    <a:pt x="1798" y="142"/>
                  </a:lnTo>
                  <a:lnTo>
                    <a:pt x="1780" y="144"/>
                  </a:lnTo>
                  <a:lnTo>
                    <a:pt x="1775" y="145"/>
                  </a:lnTo>
                  <a:lnTo>
                    <a:pt x="1770" y="148"/>
                  </a:lnTo>
                  <a:lnTo>
                    <a:pt x="1767" y="150"/>
                  </a:lnTo>
                  <a:lnTo>
                    <a:pt x="1765" y="153"/>
                  </a:lnTo>
                  <a:lnTo>
                    <a:pt x="1761" y="159"/>
                  </a:lnTo>
                  <a:lnTo>
                    <a:pt x="1759" y="164"/>
                  </a:lnTo>
                  <a:lnTo>
                    <a:pt x="1757" y="165"/>
                  </a:lnTo>
                  <a:lnTo>
                    <a:pt x="1759" y="167"/>
                  </a:lnTo>
                  <a:lnTo>
                    <a:pt x="1760" y="168"/>
                  </a:lnTo>
                  <a:lnTo>
                    <a:pt x="1761" y="169"/>
                  </a:lnTo>
                  <a:lnTo>
                    <a:pt x="1767" y="171"/>
                  </a:lnTo>
                  <a:lnTo>
                    <a:pt x="1774" y="171"/>
                  </a:lnTo>
                  <a:lnTo>
                    <a:pt x="1782" y="173"/>
                  </a:lnTo>
                  <a:lnTo>
                    <a:pt x="1791" y="176"/>
                  </a:lnTo>
                  <a:lnTo>
                    <a:pt x="1793" y="178"/>
                  </a:lnTo>
                  <a:lnTo>
                    <a:pt x="1795" y="182"/>
                  </a:lnTo>
                  <a:lnTo>
                    <a:pt x="1797" y="184"/>
                  </a:lnTo>
                  <a:lnTo>
                    <a:pt x="1798" y="188"/>
                  </a:lnTo>
                  <a:lnTo>
                    <a:pt x="1797" y="193"/>
                  </a:lnTo>
                  <a:lnTo>
                    <a:pt x="1794" y="197"/>
                  </a:lnTo>
                  <a:lnTo>
                    <a:pt x="1791" y="205"/>
                  </a:lnTo>
                  <a:lnTo>
                    <a:pt x="1786" y="212"/>
                  </a:lnTo>
                  <a:lnTo>
                    <a:pt x="1776" y="225"/>
                  </a:lnTo>
                  <a:lnTo>
                    <a:pt x="1767" y="234"/>
                  </a:lnTo>
                  <a:lnTo>
                    <a:pt x="1757" y="241"/>
                  </a:lnTo>
                  <a:lnTo>
                    <a:pt x="1749" y="249"/>
                  </a:lnTo>
                  <a:lnTo>
                    <a:pt x="1741" y="256"/>
                  </a:lnTo>
                  <a:lnTo>
                    <a:pt x="1734" y="264"/>
                  </a:lnTo>
                  <a:lnTo>
                    <a:pt x="1727" y="274"/>
                  </a:lnTo>
                  <a:lnTo>
                    <a:pt x="1718" y="281"/>
                  </a:lnTo>
                  <a:lnTo>
                    <a:pt x="1709" y="287"/>
                  </a:lnTo>
                  <a:lnTo>
                    <a:pt x="1698" y="293"/>
                  </a:lnTo>
                  <a:lnTo>
                    <a:pt x="1685" y="297"/>
                  </a:lnTo>
                  <a:lnTo>
                    <a:pt x="1671" y="302"/>
                  </a:lnTo>
                  <a:lnTo>
                    <a:pt x="1665" y="304"/>
                  </a:lnTo>
                  <a:lnTo>
                    <a:pt x="1660" y="307"/>
                  </a:lnTo>
                  <a:lnTo>
                    <a:pt x="1655" y="309"/>
                  </a:lnTo>
                  <a:lnTo>
                    <a:pt x="1653" y="313"/>
                  </a:lnTo>
                  <a:lnTo>
                    <a:pt x="1650" y="316"/>
                  </a:lnTo>
                  <a:lnTo>
                    <a:pt x="1650" y="320"/>
                  </a:lnTo>
                  <a:lnTo>
                    <a:pt x="1652" y="322"/>
                  </a:lnTo>
                  <a:lnTo>
                    <a:pt x="1653" y="326"/>
                  </a:lnTo>
                  <a:lnTo>
                    <a:pt x="1658" y="332"/>
                  </a:lnTo>
                  <a:lnTo>
                    <a:pt x="1662" y="337"/>
                  </a:lnTo>
                  <a:lnTo>
                    <a:pt x="1667" y="345"/>
                  </a:lnTo>
                  <a:lnTo>
                    <a:pt x="1671" y="354"/>
                  </a:lnTo>
                  <a:lnTo>
                    <a:pt x="1672" y="359"/>
                  </a:lnTo>
                  <a:lnTo>
                    <a:pt x="1672" y="364"/>
                  </a:lnTo>
                  <a:lnTo>
                    <a:pt x="1671" y="369"/>
                  </a:lnTo>
                  <a:lnTo>
                    <a:pt x="1668" y="371"/>
                  </a:lnTo>
                  <a:lnTo>
                    <a:pt x="1665" y="376"/>
                  </a:lnTo>
                  <a:lnTo>
                    <a:pt x="1661" y="379"/>
                  </a:lnTo>
                  <a:lnTo>
                    <a:pt x="1659" y="385"/>
                  </a:lnTo>
                  <a:lnTo>
                    <a:pt x="1655" y="394"/>
                  </a:lnTo>
                  <a:lnTo>
                    <a:pt x="1649" y="404"/>
                  </a:lnTo>
                  <a:lnTo>
                    <a:pt x="1641" y="415"/>
                  </a:lnTo>
                  <a:lnTo>
                    <a:pt x="1636" y="420"/>
                  </a:lnTo>
                  <a:lnTo>
                    <a:pt x="1630" y="424"/>
                  </a:lnTo>
                  <a:lnTo>
                    <a:pt x="1625" y="427"/>
                  </a:lnTo>
                  <a:lnTo>
                    <a:pt x="1620" y="428"/>
                  </a:lnTo>
                  <a:lnTo>
                    <a:pt x="1606" y="430"/>
                  </a:lnTo>
                  <a:lnTo>
                    <a:pt x="1589" y="434"/>
                  </a:lnTo>
                  <a:lnTo>
                    <a:pt x="1568" y="438"/>
                  </a:lnTo>
                  <a:lnTo>
                    <a:pt x="1551" y="440"/>
                  </a:lnTo>
                  <a:lnTo>
                    <a:pt x="1532" y="442"/>
                  </a:lnTo>
                  <a:lnTo>
                    <a:pt x="1510" y="445"/>
                  </a:lnTo>
                  <a:lnTo>
                    <a:pt x="1491" y="446"/>
                  </a:lnTo>
                  <a:lnTo>
                    <a:pt x="1478" y="447"/>
                  </a:lnTo>
                  <a:lnTo>
                    <a:pt x="1466" y="448"/>
                  </a:lnTo>
                  <a:lnTo>
                    <a:pt x="1452" y="448"/>
                  </a:lnTo>
                  <a:lnTo>
                    <a:pt x="1445" y="448"/>
                  </a:lnTo>
                  <a:lnTo>
                    <a:pt x="1438" y="447"/>
                  </a:lnTo>
                  <a:lnTo>
                    <a:pt x="1432" y="445"/>
                  </a:lnTo>
                  <a:lnTo>
                    <a:pt x="1427" y="440"/>
                  </a:lnTo>
                  <a:lnTo>
                    <a:pt x="1423" y="435"/>
                  </a:lnTo>
                  <a:lnTo>
                    <a:pt x="1421" y="433"/>
                  </a:lnTo>
                  <a:lnTo>
                    <a:pt x="1417" y="430"/>
                  </a:lnTo>
                  <a:lnTo>
                    <a:pt x="1414" y="429"/>
                  </a:lnTo>
                  <a:lnTo>
                    <a:pt x="1406" y="426"/>
                  </a:lnTo>
                  <a:lnTo>
                    <a:pt x="1396" y="419"/>
                  </a:lnTo>
                  <a:lnTo>
                    <a:pt x="1383" y="410"/>
                  </a:lnTo>
                  <a:lnTo>
                    <a:pt x="1370" y="402"/>
                  </a:lnTo>
                  <a:lnTo>
                    <a:pt x="1364" y="398"/>
                  </a:lnTo>
                  <a:lnTo>
                    <a:pt x="1358" y="394"/>
                  </a:lnTo>
                  <a:lnTo>
                    <a:pt x="1352" y="388"/>
                  </a:lnTo>
                  <a:lnTo>
                    <a:pt x="1347" y="382"/>
                  </a:lnTo>
                  <a:lnTo>
                    <a:pt x="1344" y="371"/>
                  </a:lnTo>
                  <a:lnTo>
                    <a:pt x="1339" y="353"/>
                  </a:lnTo>
                  <a:lnTo>
                    <a:pt x="1337" y="333"/>
                  </a:lnTo>
                  <a:lnTo>
                    <a:pt x="1334" y="309"/>
                  </a:lnTo>
                  <a:lnTo>
                    <a:pt x="1333" y="285"/>
                  </a:lnTo>
                  <a:lnTo>
                    <a:pt x="1333" y="264"/>
                  </a:lnTo>
                  <a:lnTo>
                    <a:pt x="1333" y="255"/>
                  </a:lnTo>
                  <a:lnTo>
                    <a:pt x="1334" y="246"/>
                  </a:lnTo>
                  <a:lnTo>
                    <a:pt x="1337" y="239"/>
                  </a:lnTo>
                  <a:lnTo>
                    <a:pt x="1338" y="233"/>
                  </a:lnTo>
                  <a:lnTo>
                    <a:pt x="1344" y="226"/>
                  </a:lnTo>
                  <a:lnTo>
                    <a:pt x="1348" y="219"/>
                  </a:lnTo>
                  <a:lnTo>
                    <a:pt x="1354" y="213"/>
                  </a:lnTo>
                  <a:lnTo>
                    <a:pt x="1359" y="208"/>
                  </a:lnTo>
                  <a:lnTo>
                    <a:pt x="1364" y="203"/>
                  </a:lnTo>
                  <a:lnTo>
                    <a:pt x="1368" y="200"/>
                  </a:lnTo>
                  <a:lnTo>
                    <a:pt x="1370" y="196"/>
                  </a:lnTo>
                  <a:lnTo>
                    <a:pt x="1371" y="192"/>
                  </a:lnTo>
                  <a:lnTo>
                    <a:pt x="1372" y="184"/>
                  </a:lnTo>
                  <a:lnTo>
                    <a:pt x="1373" y="180"/>
                  </a:lnTo>
                  <a:lnTo>
                    <a:pt x="1375" y="177"/>
                  </a:lnTo>
                  <a:lnTo>
                    <a:pt x="1377" y="176"/>
                  </a:lnTo>
                  <a:lnTo>
                    <a:pt x="1378" y="175"/>
                  </a:lnTo>
                  <a:lnTo>
                    <a:pt x="1381" y="174"/>
                  </a:lnTo>
                  <a:lnTo>
                    <a:pt x="1383" y="174"/>
                  </a:lnTo>
                  <a:lnTo>
                    <a:pt x="1384" y="171"/>
                  </a:lnTo>
                  <a:lnTo>
                    <a:pt x="1385" y="169"/>
                  </a:lnTo>
                  <a:lnTo>
                    <a:pt x="1385" y="165"/>
                  </a:lnTo>
                  <a:lnTo>
                    <a:pt x="1384" y="162"/>
                  </a:lnTo>
                  <a:lnTo>
                    <a:pt x="1383" y="158"/>
                  </a:lnTo>
                  <a:lnTo>
                    <a:pt x="1382" y="155"/>
                  </a:lnTo>
                  <a:lnTo>
                    <a:pt x="1379" y="151"/>
                  </a:lnTo>
                  <a:lnTo>
                    <a:pt x="1373" y="148"/>
                  </a:lnTo>
                  <a:lnTo>
                    <a:pt x="1369" y="142"/>
                  </a:lnTo>
                  <a:lnTo>
                    <a:pt x="1366" y="139"/>
                  </a:lnTo>
                  <a:lnTo>
                    <a:pt x="1365" y="136"/>
                  </a:lnTo>
                  <a:lnTo>
                    <a:pt x="1364" y="132"/>
                  </a:lnTo>
                  <a:lnTo>
                    <a:pt x="1363" y="127"/>
                  </a:lnTo>
                  <a:lnTo>
                    <a:pt x="1363" y="124"/>
                  </a:lnTo>
                  <a:lnTo>
                    <a:pt x="1360" y="118"/>
                  </a:lnTo>
                  <a:lnTo>
                    <a:pt x="1358" y="113"/>
                  </a:lnTo>
                  <a:lnTo>
                    <a:pt x="1356" y="108"/>
                  </a:lnTo>
                  <a:lnTo>
                    <a:pt x="1348" y="100"/>
                  </a:lnTo>
                  <a:lnTo>
                    <a:pt x="1341" y="93"/>
                  </a:lnTo>
                  <a:lnTo>
                    <a:pt x="1334" y="86"/>
                  </a:lnTo>
                  <a:lnTo>
                    <a:pt x="1328" y="77"/>
                  </a:lnTo>
                  <a:lnTo>
                    <a:pt x="1324" y="69"/>
                  </a:lnTo>
                  <a:lnTo>
                    <a:pt x="1320" y="61"/>
                  </a:lnTo>
                  <a:lnTo>
                    <a:pt x="1314" y="52"/>
                  </a:lnTo>
                  <a:lnTo>
                    <a:pt x="1307" y="41"/>
                  </a:lnTo>
                  <a:lnTo>
                    <a:pt x="1299" y="29"/>
                  </a:lnTo>
                  <a:lnTo>
                    <a:pt x="1291" y="19"/>
                  </a:lnTo>
                  <a:lnTo>
                    <a:pt x="1283" y="13"/>
                  </a:lnTo>
                  <a:lnTo>
                    <a:pt x="1274" y="8"/>
                  </a:lnTo>
                  <a:lnTo>
                    <a:pt x="1264" y="6"/>
                  </a:lnTo>
                  <a:lnTo>
                    <a:pt x="1255" y="4"/>
                  </a:lnTo>
                  <a:lnTo>
                    <a:pt x="1251" y="4"/>
                  </a:lnTo>
                  <a:lnTo>
                    <a:pt x="1246" y="4"/>
                  </a:lnTo>
                  <a:lnTo>
                    <a:pt x="1242" y="5"/>
                  </a:lnTo>
                  <a:lnTo>
                    <a:pt x="1238" y="6"/>
                  </a:lnTo>
                  <a:lnTo>
                    <a:pt x="1234" y="8"/>
                  </a:lnTo>
                  <a:lnTo>
                    <a:pt x="1231" y="11"/>
                  </a:lnTo>
                  <a:lnTo>
                    <a:pt x="1228" y="14"/>
                  </a:lnTo>
                  <a:lnTo>
                    <a:pt x="1226" y="19"/>
                  </a:lnTo>
                  <a:lnTo>
                    <a:pt x="1224" y="29"/>
                  </a:lnTo>
                  <a:lnTo>
                    <a:pt x="1220" y="39"/>
                  </a:lnTo>
                  <a:lnTo>
                    <a:pt x="1218" y="45"/>
                  </a:lnTo>
                  <a:lnTo>
                    <a:pt x="1215" y="50"/>
                  </a:lnTo>
                  <a:lnTo>
                    <a:pt x="1212" y="54"/>
                  </a:lnTo>
                  <a:lnTo>
                    <a:pt x="1207" y="58"/>
                  </a:lnTo>
                  <a:lnTo>
                    <a:pt x="1198" y="63"/>
                  </a:lnTo>
                  <a:lnTo>
                    <a:pt x="1192" y="68"/>
                  </a:lnTo>
                  <a:lnTo>
                    <a:pt x="1184" y="70"/>
                  </a:lnTo>
                  <a:lnTo>
                    <a:pt x="1180" y="70"/>
                  </a:lnTo>
                  <a:lnTo>
                    <a:pt x="1173" y="57"/>
                  </a:lnTo>
                  <a:lnTo>
                    <a:pt x="1162" y="41"/>
                  </a:lnTo>
                  <a:lnTo>
                    <a:pt x="1157" y="39"/>
                  </a:lnTo>
                  <a:lnTo>
                    <a:pt x="1154" y="39"/>
                  </a:lnTo>
                  <a:lnTo>
                    <a:pt x="1149" y="41"/>
                  </a:lnTo>
                  <a:lnTo>
                    <a:pt x="1145" y="42"/>
                  </a:lnTo>
                  <a:lnTo>
                    <a:pt x="1137" y="47"/>
                  </a:lnTo>
                  <a:lnTo>
                    <a:pt x="1129" y="52"/>
                  </a:lnTo>
                  <a:lnTo>
                    <a:pt x="1119" y="57"/>
                  </a:lnTo>
                  <a:lnTo>
                    <a:pt x="1110" y="61"/>
                  </a:lnTo>
                  <a:lnTo>
                    <a:pt x="1098" y="62"/>
                  </a:lnTo>
                  <a:lnTo>
                    <a:pt x="1088" y="61"/>
                  </a:lnTo>
                  <a:lnTo>
                    <a:pt x="1074" y="50"/>
                  </a:lnTo>
                  <a:lnTo>
                    <a:pt x="1063" y="41"/>
                  </a:lnTo>
                  <a:lnTo>
                    <a:pt x="1060" y="42"/>
                  </a:lnTo>
                  <a:lnTo>
                    <a:pt x="1058" y="44"/>
                  </a:lnTo>
                  <a:lnTo>
                    <a:pt x="1057" y="48"/>
                  </a:lnTo>
                  <a:lnTo>
                    <a:pt x="1056" y="52"/>
                  </a:lnTo>
                  <a:lnTo>
                    <a:pt x="1056" y="62"/>
                  </a:lnTo>
                  <a:lnTo>
                    <a:pt x="1056" y="73"/>
                  </a:lnTo>
                  <a:lnTo>
                    <a:pt x="1055" y="82"/>
                  </a:lnTo>
                  <a:lnTo>
                    <a:pt x="1052" y="92"/>
                  </a:lnTo>
                  <a:lnTo>
                    <a:pt x="1048" y="100"/>
                  </a:lnTo>
                  <a:lnTo>
                    <a:pt x="1043" y="108"/>
                  </a:lnTo>
                  <a:lnTo>
                    <a:pt x="1041" y="111"/>
                  </a:lnTo>
                  <a:lnTo>
                    <a:pt x="1038" y="112"/>
                  </a:lnTo>
                  <a:lnTo>
                    <a:pt x="1035" y="114"/>
                  </a:lnTo>
                  <a:lnTo>
                    <a:pt x="1031" y="114"/>
                  </a:lnTo>
                  <a:lnTo>
                    <a:pt x="1023" y="115"/>
                  </a:lnTo>
                  <a:lnTo>
                    <a:pt x="1016" y="114"/>
                  </a:lnTo>
                  <a:lnTo>
                    <a:pt x="1009" y="113"/>
                  </a:lnTo>
                  <a:lnTo>
                    <a:pt x="1003" y="111"/>
                  </a:lnTo>
                  <a:lnTo>
                    <a:pt x="999" y="110"/>
                  </a:lnTo>
                  <a:lnTo>
                    <a:pt x="997" y="108"/>
                  </a:lnTo>
                  <a:lnTo>
                    <a:pt x="995" y="105"/>
                  </a:lnTo>
                  <a:lnTo>
                    <a:pt x="994" y="101"/>
                  </a:lnTo>
                  <a:lnTo>
                    <a:pt x="994" y="99"/>
                  </a:lnTo>
                  <a:lnTo>
                    <a:pt x="997" y="95"/>
                  </a:lnTo>
                  <a:lnTo>
                    <a:pt x="999" y="93"/>
                  </a:lnTo>
                  <a:lnTo>
                    <a:pt x="1003" y="90"/>
                  </a:lnTo>
                  <a:lnTo>
                    <a:pt x="1006" y="88"/>
                  </a:lnTo>
                  <a:lnTo>
                    <a:pt x="1010" y="83"/>
                  </a:lnTo>
                  <a:lnTo>
                    <a:pt x="1011" y="79"/>
                  </a:lnTo>
                  <a:lnTo>
                    <a:pt x="1012" y="71"/>
                  </a:lnTo>
                  <a:lnTo>
                    <a:pt x="1012" y="66"/>
                  </a:lnTo>
                  <a:lnTo>
                    <a:pt x="1010" y="61"/>
                  </a:lnTo>
                  <a:lnTo>
                    <a:pt x="1006" y="57"/>
                  </a:lnTo>
                  <a:lnTo>
                    <a:pt x="1000" y="55"/>
                  </a:lnTo>
                  <a:lnTo>
                    <a:pt x="992" y="52"/>
                  </a:lnTo>
                  <a:lnTo>
                    <a:pt x="981" y="51"/>
                  </a:lnTo>
                  <a:lnTo>
                    <a:pt x="969" y="51"/>
                  </a:lnTo>
                  <a:lnTo>
                    <a:pt x="961" y="51"/>
                  </a:lnTo>
                  <a:lnTo>
                    <a:pt x="957" y="51"/>
                  </a:lnTo>
                  <a:lnTo>
                    <a:pt x="955" y="50"/>
                  </a:lnTo>
                  <a:lnTo>
                    <a:pt x="955" y="49"/>
                  </a:lnTo>
                  <a:lnTo>
                    <a:pt x="955" y="48"/>
                  </a:lnTo>
                  <a:lnTo>
                    <a:pt x="956" y="45"/>
                  </a:lnTo>
                  <a:lnTo>
                    <a:pt x="959" y="43"/>
                  </a:lnTo>
                  <a:lnTo>
                    <a:pt x="963" y="41"/>
                  </a:lnTo>
                  <a:lnTo>
                    <a:pt x="968" y="39"/>
                  </a:lnTo>
                  <a:lnTo>
                    <a:pt x="974" y="37"/>
                  </a:lnTo>
                  <a:lnTo>
                    <a:pt x="978" y="33"/>
                  </a:lnTo>
                  <a:lnTo>
                    <a:pt x="979" y="30"/>
                  </a:lnTo>
                  <a:lnTo>
                    <a:pt x="980" y="26"/>
                  </a:lnTo>
                  <a:lnTo>
                    <a:pt x="978" y="23"/>
                  </a:lnTo>
                  <a:lnTo>
                    <a:pt x="975" y="19"/>
                  </a:lnTo>
                  <a:lnTo>
                    <a:pt x="972" y="17"/>
                  </a:lnTo>
                  <a:lnTo>
                    <a:pt x="966" y="14"/>
                  </a:lnTo>
                  <a:lnTo>
                    <a:pt x="955" y="11"/>
                  </a:lnTo>
                  <a:lnTo>
                    <a:pt x="944" y="6"/>
                  </a:lnTo>
                  <a:lnTo>
                    <a:pt x="934" y="3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安徽"/>
            <p:cNvSpPr/>
            <p:nvPr/>
          </p:nvSpPr>
          <p:spPr bwMode="auto">
            <a:xfrm>
              <a:off x="11326" y="7274"/>
              <a:ext cx="1015" cy="1305"/>
            </a:xfrm>
            <a:custGeom>
              <a:avLst/>
              <a:gdLst>
                <a:gd name="T0" fmla="*/ 1649 w 1769"/>
                <a:gd name="T1" fmla="*/ 1386 h 2242"/>
                <a:gd name="T2" fmla="*/ 1461 w 1769"/>
                <a:gd name="T3" fmla="*/ 1420 h 2242"/>
                <a:gd name="T4" fmla="*/ 1473 w 1769"/>
                <a:gd name="T5" fmla="*/ 1325 h 2242"/>
                <a:gd name="T6" fmla="*/ 1439 w 1769"/>
                <a:gd name="T7" fmla="*/ 1249 h 2242"/>
                <a:gd name="T8" fmla="*/ 1392 w 1769"/>
                <a:gd name="T9" fmla="*/ 1223 h 2242"/>
                <a:gd name="T10" fmla="*/ 1288 w 1769"/>
                <a:gd name="T11" fmla="*/ 1146 h 2242"/>
                <a:gd name="T12" fmla="*/ 1360 w 1769"/>
                <a:gd name="T13" fmla="*/ 1005 h 2242"/>
                <a:gd name="T14" fmla="*/ 1344 w 1769"/>
                <a:gd name="T15" fmla="*/ 878 h 2242"/>
                <a:gd name="T16" fmla="*/ 1471 w 1769"/>
                <a:gd name="T17" fmla="*/ 840 h 2242"/>
                <a:gd name="T18" fmla="*/ 1553 w 1769"/>
                <a:gd name="T19" fmla="*/ 767 h 2242"/>
                <a:gd name="T20" fmla="*/ 1424 w 1769"/>
                <a:gd name="T21" fmla="*/ 673 h 2242"/>
                <a:gd name="T22" fmla="*/ 1371 w 1769"/>
                <a:gd name="T23" fmla="*/ 774 h 2242"/>
                <a:gd name="T24" fmla="*/ 1205 w 1769"/>
                <a:gd name="T25" fmla="*/ 692 h 2242"/>
                <a:gd name="T26" fmla="*/ 1137 w 1769"/>
                <a:gd name="T27" fmla="*/ 604 h 2242"/>
                <a:gd name="T28" fmla="*/ 1087 w 1769"/>
                <a:gd name="T29" fmla="*/ 525 h 2242"/>
                <a:gd name="T30" fmla="*/ 1130 w 1769"/>
                <a:gd name="T31" fmla="*/ 414 h 2242"/>
                <a:gd name="T32" fmla="*/ 997 w 1769"/>
                <a:gd name="T33" fmla="*/ 364 h 2242"/>
                <a:gd name="T34" fmla="*/ 950 w 1769"/>
                <a:gd name="T35" fmla="*/ 270 h 2242"/>
                <a:gd name="T36" fmla="*/ 873 w 1769"/>
                <a:gd name="T37" fmla="*/ 247 h 2242"/>
                <a:gd name="T38" fmla="*/ 730 w 1769"/>
                <a:gd name="T39" fmla="*/ 208 h 2242"/>
                <a:gd name="T40" fmla="*/ 648 w 1769"/>
                <a:gd name="T41" fmla="*/ 99 h 2242"/>
                <a:gd name="T42" fmla="*/ 482 w 1769"/>
                <a:gd name="T43" fmla="*/ 0 h 2242"/>
                <a:gd name="T44" fmla="*/ 456 w 1769"/>
                <a:gd name="T45" fmla="*/ 137 h 2242"/>
                <a:gd name="T46" fmla="*/ 553 w 1769"/>
                <a:gd name="T47" fmla="*/ 232 h 2242"/>
                <a:gd name="T48" fmla="*/ 519 w 1769"/>
                <a:gd name="T49" fmla="*/ 357 h 2242"/>
                <a:gd name="T50" fmla="*/ 391 w 1769"/>
                <a:gd name="T51" fmla="*/ 371 h 2242"/>
                <a:gd name="T52" fmla="*/ 284 w 1769"/>
                <a:gd name="T53" fmla="*/ 272 h 2242"/>
                <a:gd name="T54" fmla="*/ 230 w 1769"/>
                <a:gd name="T55" fmla="*/ 364 h 2242"/>
                <a:gd name="T56" fmla="*/ 235 w 1769"/>
                <a:gd name="T57" fmla="*/ 488 h 2242"/>
                <a:gd name="T58" fmla="*/ 147 w 1769"/>
                <a:gd name="T59" fmla="*/ 617 h 2242"/>
                <a:gd name="T60" fmla="*/ 12 w 1769"/>
                <a:gd name="T61" fmla="*/ 694 h 2242"/>
                <a:gd name="T62" fmla="*/ 37 w 1769"/>
                <a:gd name="T63" fmla="*/ 796 h 2242"/>
                <a:gd name="T64" fmla="*/ 106 w 1769"/>
                <a:gd name="T65" fmla="*/ 902 h 2242"/>
                <a:gd name="T66" fmla="*/ 193 w 1769"/>
                <a:gd name="T67" fmla="*/ 941 h 2242"/>
                <a:gd name="T68" fmla="*/ 311 w 1769"/>
                <a:gd name="T69" fmla="*/ 959 h 2242"/>
                <a:gd name="T70" fmla="*/ 366 w 1769"/>
                <a:gd name="T71" fmla="*/ 944 h 2242"/>
                <a:gd name="T72" fmla="*/ 383 w 1769"/>
                <a:gd name="T73" fmla="*/ 1211 h 2242"/>
                <a:gd name="T74" fmla="*/ 232 w 1769"/>
                <a:gd name="T75" fmla="*/ 1329 h 2242"/>
                <a:gd name="T76" fmla="*/ 261 w 1769"/>
                <a:gd name="T77" fmla="*/ 1514 h 2242"/>
                <a:gd name="T78" fmla="*/ 391 w 1769"/>
                <a:gd name="T79" fmla="*/ 1542 h 2242"/>
                <a:gd name="T80" fmla="*/ 406 w 1769"/>
                <a:gd name="T81" fmla="*/ 1657 h 2242"/>
                <a:gd name="T82" fmla="*/ 371 w 1769"/>
                <a:gd name="T83" fmla="*/ 1763 h 2242"/>
                <a:gd name="T84" fmla="*/ 415 w 1769"/>
                <a:gd name="T85" fmla="*/ 1878 h 2242"/>
                <a:gd name="T86" fmla="*/ 495 w 1769"/>
                <a:gd name="T87" fmla="*/ 2046 h 2242"/>
                <a:gd name="T88" fmla="*/ 580 w 1769"/>
                <a:gd name="T89" fmla="*/ 2122 h 2242"/>
                <a:gd name="T90" fmla="*/ 750 w 1769"/>
                <a:gd name="T91" fmla="*/ 2007 h 2242"/>
                <a:gd name="T92" fmla="*/ 740 w 1769"/>
                <a:gd name="T93" fmla="*/ 2123 h 2242"/>
                <a:gd name="T94" fmla="*/ 804 w 1769"/>
                <a:gd name="T95" fmla="*/ 2201 h 2242"/>
                <a:gd name="T96" fmla="*/ 872 w 1769"/>
                <a:gd name="T97" fmla="*/ 2095 h 2242"/>
                <a:gd name="T98" fmla="*/ 967 w 1769"/>
                <a:gd name="T99" fmla="*/ 2084 h 2242"/>
                <a:gd name="T100" fmla="*/ 1103 w 1769"/>
                <a:gd name="T101" fmla="*/ 2191 h 2242"/>
                <a:gd name="T102" fmla="*/ 1263 w 1769"/>
                <a:gd name="T103" fmla="*/ 2188 h 2242"/>
                <a:gd name="T104" fmla="*/ 1359 w 1769"/>
                <a:gd name="T105" fmla="*/ 2189 h 2242"/>
                <a:gd name="T106" fmla="*/ 1427 w 1769"/>
                <a:gd name="T107" fmla="*/ 2137 h 2242"/>
                <a:gd name="T108" fmla="*/ 1523 w 1769"/>
                <a:gd name="T109" fmla="*/ 1998 h 2242"/>
                <a:gd name="T110" fmla="*/ 1539 w 1769"/>
                <a:gd name="T111" fmla="*/ 1883 h 2242"/>
                <a:gd name="T112" fmla="*/ 1587 w 1769"/>
                <a:gd name="T113" fmla="*/ 1817 h 2242"/>
                <a:gd name="T114" fmla="*/ 1703 w 1769"/>
                <a:gd name="T115" fmla="*/ 1778 h 2242"/>
                <a:gd name="T116" fmla="*/ 1671 w 1769"/>
                <a:gd name="T117" fmla="*/ 1673 h 2242"/>
                <a:gd name="T118" fmla="*/ 1729 w 1769"/>
                <a:gd name="T119" fmla="*/ 1612 h 2242"/>
                <a:gd name="T120" fmla="*/ 1766 w 1769"/>
                <a:gd name="T121" fmla="*/ 1444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9" h="2242">
                  <a:moveTo>
                    <a:pt x="1750" y="1441"/>
                  </a:moveTo>
                  <a:lnTo>
                    <a:pt x="1743" y="1437"/>
                  </a:lnTo>
                  <a:lnTo>
                    <a:pt x="1736" y="1432"/>
                  </a:lnTo>
                  <a:lnTo>
                    <a:pt x="1731" y="1430"/>
                  </a:lnTo>
                  <a:lnTo>
                    <a:pt x="1725" y="1429"/>
                  </a:lnTo>
                  <a:lnTo>
                    <a:pt x="1718" y="1430"/>
                  </a:lnTo>
                  <a:lnTo>
                    <a:pt x="1711" y="1431"/>
                  </a:lnTo>
                  <a:lnTo>
                    <a:pt x="1695" y="1433"/>
                  </a:lnTo>
                  <a:lnTo>
                    <a:pt x="1682" y="1435"/>
                  </a:lnTo>
                  <a:lnTo>
                    <a:pt x="1676" y="1433"/>
                  </a:lnTo>
                  <a:lnTo>
                    <a:pt x="1673" y="1431"/>
                  </a:lnTo>
                  <a:lnTo>
                    <a:pt x="1671" y="1429"/>
                  </a:lnTo>
                  <a:lnTo>
                    <a:pt x="1668" y="1424"/>
                  </a:lnTo>
                  <a:lnTo>
                    <a:pt x="1666" y="1414"/>
                  </a:lnTo>
                  <a:lnTo>
                    <a:pt x="1666" y="1404"/>
                  </a:lnTo>
                  <a:lnTo>
                    <a:pt x="1666" y="1393"/>
                  </a:lnTo>
                  <a:lnTo>
                    <a:pt x="1665" y="1386"/>
                  </a:lnTo>
                  <a:lnTo>
                    <a:pt x="1663" y="1383"/>
                  </a:lnTo>
                  <a:lnTo>
                    <a:pt x="1662" y="1382"/>
                  </a:lnTo>
                  <a:lnTo>
                    <a:pt x="1661" y="1381"/>
                  </a:lnTo>
                  <a:lnTo>
                    <a:pt x="1660" y="1381"/>
                  </a:lnTo>
                  <a:lnTo>
                    <a:pt x="1649" y="1386"/>
                  </a:lnTo>
                  <a:lnTo>
                    <a:pt x="1635" y="1395"/>
                  </a:lnTo>
                  <a:lnTo>
                    <a:pt x="1630" y="1397"/>
                  </a:lnTo>
                  <a:lnTo>
                    <a:pt x="1625" y="1398"/>
                  </a:lnTo>
                  <a:lnTo>
                    <a:pt x="1622" y="1397"/>
                  </a:lnTo>
                  <a:lnTo>
                    <a:pt x="1617" y="1397"/>
                  </a:lnTo>
                  <a:lnTo>
                    <a:pt x="1610" y="1393"/>
                  </a:lnTo>
                  <a:lnTo>
                    <a:pt x="1600" y="1388"/>
                  </a:lnTo>
                  <a:lnTo>
                    <a:pt x="1596" y="1386"/>
                  </a:lnTo>
                  <a:lnTo>
                    <a:pt x="1592" y="1386"/>
                  </a:lnTo>
                  <a:lnTo>
                    <a:pt x="1590" y="1387"/>
                  </a:lnTo>
                  <a:lnTo>
                    <a:pt x="1587" y="1389"/>
                  </a:lnTo>
                  <a:lnTo>
                    <a:pt x="1581" y="1397"/>
                  </a:lnTo>
                  <a:lnTo>
                    <a:pt x="1573" y="1404"/>
                  </a:lnTo>
                  <a:lnTo>
                    <a:pt x="1566" y="1407"/>
                  </a:lnTo>
                  <a:lnTo>
                    <a:pt x="1558" y="1411"/>
                  </a:lnTo>
                  <a:lnTo>
                    <a:pt x="1547" y="1412"/>
                  </a:lnTo>
                  <a:lnTo>
                    <a:pt x="1535" y="1414"/>
                  </a:lnTo>
                  <a:lnTo>
                    <a:pt x="1512" y="1416"/>
                  </a:lnTo>
                  <a:lnTo>
                    <a:pt x="1496" y="1418"/>
                  </a:lnTo>
                  <a:lnTo>
                    <a:pt x="1483" y="1419"/>
                  </a:lnTo>
                  <a:lnTo>
                    <a:pt x="1468" y="1420"/>
                  </a:lnTo>
                  <a:lnTo>
                    <a:pt x="1461" y="1420"/>
                  </a:lnTo>
                  <a:lnTo>
                    <a:pt x="1455" y="1419"/>
                  </a:lnTo>
                  <a:lnTo>
                    <a:pt x="1452" y="1418"/>
                  </a:lnTo>
                  <a:lnTo>
                    <a:pt x="1449" y="1416"/>
                  </a:lnTo>
                  <a:lnTo>
                    <a:pt x="1447" y="1410"/>
                  </a:lnTo>
                  <a:lnTo>
                    <a:pt x="1442" y="1404"/>
                  </a:lnTo>
                  <a:lnTo>
                    <a:pt x="1438" y="1399"/>
                  </a:lnTo>
                  <a:lnTo>
                    <a:pt x="1430" y="1394"/>
                  </a:lnTo>
                  <a:lnTo>
                    <a:pt x="1428" y="1391"/>
                  </a:lnTo>
                  <a:lnTo>
                    <a:pt x="1427" y="1388"/>
                  </a:lnTo>
                  <a:lnTo>
                    <a:pt x="1426" y="1385"/>
                  </a:lnTo>
                  <a:lnTo>
                    <a:pt x="1427" y="1381"/>
                  </a:lnTo>
                  <a:lnTo>
                    <a:pt x="1428" y="1379"/>
                  </a:lnTo>
                  <a:lnTo>
                    <a:pt x="1430" y="1375"/>
                  </a:lnTo>
                  <a:lnTo>
                    <a:pt x="1434" y="1373"/>
                  </a:lnTo>
                  <a:lnTo>
                    <a:pt x="1438" y="1372"/>
                  </a:lnTo>
                  <a:lnTo>
                    <a:pt x="1445" y="1369"/>
                  </a:lnTo>
                  <a:lnTo>
                    <a:pt x="1452" y="1364"/>
                  </a:lnTo>
                  <a:lnTo>
                    <a:pt x="1459" y="1359"/>
                  </a:lnTo>
                  <a:lnTo>
                    <a:pt x="1465" y="1348"/>
                  </a:lnTo>
                  <a:lnTo>
                    <a:pt x="1468" y="1341"/>
                  </a:lnTo>
                  <a:lnTo>
                    <a:pt x="1472" y="1334"/>
                  </a:lnTo>
                  <a:lnTo>
                    <a:pt x="1473" y="1325"/>
                  </a:lnTo>
                  <a:lnTo>
                    <a:pt x="1476" y="1317"/>
                  </a:lnTo>
                  <a:lnTo>
                    <a:pt x="1477" y="1301"/>
                  </a:lnTo>
                  <a:lnTo>
                    <a:pt x="1477" y="1291"/>
                  </a:lnTo>
                  <a:lnTo>
                    <a:pt x="1477" y="1279"/>
                  </a:lnTo>
                  <a:lnTo>
                    <a:pt x="1476" y="1262"/>
                  </a:lnTo>
                  <a:lnTo>
                    <a:pt x="1474" y="1254"/>
                  </a:lnTo>
                  <a:lnTo>
                    <a:pt x="1472" y="1247"/>
                  </a:lnTo>
                  <a:lnTo>
                    <a:pt x="1471" y="1244"/>
                  </a:lnTo>
                  <a:lnTo>
                    <a:pt x="1468" y="1242"/>
                  </a:lnTo>
                  <a:lnTo>
                    <a:pt x="1466" y="1241"/>
                  </a:lnTo>
                  <a:lnTo>
                    <a:pt x="1465" y="1240"/>
                  </a:lnTo>
                  <a:lnTo>
                    <a:pt x="1460" y="1240"/>
                  </a:lnTo>
                  <a:lnTo>
                    <a:pt x="1457" y="1241"/>
                  </a:lnTo>
                  <a:lnTo>
                    <a:pt x="1454" y="1243"/>
                  </a:lnTo>
                  <a:lnTo>
                    <a:pt x="1452" y="1247"/>
                  </a:lnTo>
                  <a:lnTo>
                    <a:pt x="1449" y="1249"/>
                  </a:lnTo>
                  <a:lnTo>
                    <a:pt x="1448" y="1253"/>
                  </a:lnTo>
                  <a:lnTo>
                    <a:pt x="1446" y="1254"/>
                  </a:lnTo>
                  <a:lnTo>
                    <a:pt x="1443" y="1255"/>
                  </a:lnTo>
                  <a:lnTo>
                    <a:pt x="1441" y="1254"/>
                  </a:lnTo>
                  <a:lnTo>
                    <a:pt x="1440" y="1252"/>
                  </a:lnTo>
                  <a:lnTo>
                    <a:pt x="1439" y="1249"/>
                  </a:lnTo>
                  <a:lnTo>
                    <a:pt x="1438" y="1246"/>
                  </a:lnTo>
                  <a:lnTo>
                    <a:pt x="1436" y="1238"/>
                  </a:lnTo>
                  <a:lnTo>
                    <a:pt x="1435" y="1230"/>
                  </a:lnTo>
                  <a:lnTo>
                    <a:pt x="1434" y="1228"/>
                  </a:lnTo>
                  <a:lnTo>
                    <a:pt x="1432" y="1227"/>
                  </a:lnTo>
                  <a:lnTo>
                    <a:pt x="1429" y="1228"/>
                  </a:lnTo>
                  <a:lnTo>
                    <a:pt x="1427" y="1230"/>
                  </a:lnTo>
                  <a:lnTo>
                    <a:pt x="1420" y="1237"/>
                  </a:lnTo>
                  <a:lnTo>
                    <a:pt x="1413" y="1246"/>
                  </a:lnTo>
                  <a:lnTo>
                    <a:pt x="1409" y="1250"/>
                  </a:lnTo>
                  <a:lnTo>
                    <a:pt x="1405" y="1253"/>
                  </a:lnTo>
                  <a:lnTo>
                    <a:pt x="1401" y="1254"/>
                  </a:lnTo>
                  <a:lnTo>
                    <a:pt x="1397" y="1255"/>
                  </a:lnTo>
                  <a:lnTo>
                    <a:pt x="1395" y="1255"/>
                  </a:lnTo>
                  <a:lnTo>
                    <a:pt x="1391" y="1254"/>
                  </a:lnTo>
                  <a:lnTo>
                    <a:pt x="1389" y="1252"/>
                  </a:lnTo>
                  <a:lnTo>
                    <a:pt x="1388" y="1248"/>
                  </a:lnTo>
                  <a:lnTo>
                    <a:pt x="1386" y="1243"/>
                  </a:lnTo>
                  <a:lnTo>
                    <a:pt x="1386" y="1240"/>
                  </a:lnTo>
                  <a:lnTo>
                    <a:pt x="1388" y="1236"/>
                  </a:lnTo>
                  <a:lnTo>
                    <a:pt x="1389" y="1231"/>
                  </a:lnTo>
                  <a:lnTo>
                    <a:pt x="1392" y="1223"/>
                  </a:lnTo>
                  <a:lnTo>
                    <a:pt x="1394" y="1215"/>
                  </a:lnTo>
                  <a:lnTo>
                    <a:pt x="1394" y="1211"/>
                  </a:lnTo>
                  <a:lnTo>
                    <a:pt x="1392" y="1208"/>
                  </a:lnTo>
                  <a:lnTo>
                    <a:pt x="1389" y="1205"/>
                  </a:lnTo>
                  <a:lnTo>
                    <a:pt x="1385" y="1204"/>
                  </a:lnTo>
                  <a:lnTo>
                    <a:pt x="1376" y="1202"/>
                  </a:lnTo>
                  <a:lnTo>
                    <a:pt x="1363" y="1202"/>
                  </a:lnTo>
                  <a:lnTo>
                    <a:pt x="1354" y="1202"/>
                  </a:lnTo>
                  <a:lnTo>
                    <a:pt x="1347" y="1200"/>
                  </a:lnTo>
                  <a:lnTo>
                    <a:pt x="1341" y="1198"/>
                  </a:lnTo>
                  <a:lnTo>
                    <a:pt x="1336" y="1194"/>
                  </a:lnTo>
                  <a:lnTo>
                    <a:pt x="1333" y="1191"/>
                  </a:lnTo>
                  <a:lnTo>
                    <a:pt x="1329" y="1186"/>
                  </a:lnTo>
                  <a:lnTo>
                    <a:pt x="1328" y="1179"/>
                  </a:lnTo>
                  <a:lnTo>
                    <a:pt x="1327" y="1172"/>
                  </a:lnTo>
                  <a:lnTo>
                    <a:pt x="1326" y="1167"/>
                  </a:lnTo>
                  <a:lnTo>
                    <a:pt x="1323" y="1164"/>
                  </a:lnTo>
                  <a:lnTo>
                    <a:pt x="1320" y="1160"/>
                  </a:lnTo>
                  <a:lnTo>
                    <a:pt x="1314" y="1158"/>
                  </a:lnTo>
                  <a:lnTo>
                    <a:pt x="1306" y="1154"/>
                  </a:lnTo>
                  <a:lnTo>
                    <a:pt x="1296" y="1150"/>
                  </a:lnTo>
                  <a:lnTo>
                    <a:pt x="1288" y="1146"/>
                  </a:lnTo>
                  <a:lnTo>
                    <a:pt x="1282" y="1141"/>
                  </a:lnTo>
                  <a:lnTo>
                    <a:pt x="1278" y="1136"/>
                  </a:lnTo>
                  <a:lnTo>
                    <a:pt x="1276" y="1133"/>
                  </a:lnTo>
                  <a:lnTo>
                    <a:pt x="1275" y="1128"/>
                  </a:lnTo>
                  <a:lnTo>
                    <a:pt x="1275" y="1124"/>
                  </a:lnTo>
                  <a:lnTo>
                    <a:pt x="1276" y="1116"/>
                  </a:lnTo>
                  <a:lnTo>
                    <a:pt x="1278" y="1108"/>
                  </a:lnTo>
                  <a:lnTo>
                    <a:pt x="1278" y="1098"/>
                  </a:lnTo>
                  <a:lnTo>
                    <a:pt x="1278" y="1090"/>
                  </a:lnTo>
                  <a:lnTo>
                    <a:pt x="1276" y="1083"/>
                  </a:lnTo>
                  <a:lnTo>
                    <a:pt x="1273" y="1079"/>
                  </a:lnTo>
                  <a:lnTo>
                    <a:pt x="1273" y="1078"/>
                  </a:lnTo>
                  <a:lnTo>
                    <a:pt x="1275" y="1076"/>
                  </a:lnTo>
                  <a:lnTo>
                    <a:pt x="1277" y="1073"/>
                  </a:lnTo>
                  <a:lnTo>
                    <a:pt x="1282" y="1071"/>
                  </a:lnTo>
                  <a:lnTo>
                    <a:pt x="1290" y="1065"/>
                  </a:lnTo>
                  <a:lnTo>
                    <a:pt x="1302" y="1057"/>
                  </a:lnTo>
                  <a:lnTo>
                    <a:pt x="1316" y="1046"/>
                  </a:lnTo>
                  <a:lnTo>
                    <a:pt x="1332" y="1035"/>
                  </a:lnTo>
                  <a:lnTo>
                    <a:pt x="1344" y="1025"/>
                  </a:lnTo>
                  <a:lnTo>
                    <a:pt x="1353" y="1015"/>
                  </a:lnTo>
                  <a:lnTo>
                    <a:pt x="1360" y="1005"/>
                  </a:lnTo>
                  <a:lnTo>
                    <a:pt x="1365" y="998"/>
                  </a:lnTo>
                  <a:lnTo>
                    <a:pt x="1369" y="990"/>
                  </a:lnTo>
                  <a:lnTo>
                    <a:pt x="1373" y="982"/>
                  </a:lnTo>
                  <a:lnTo>
                    <a:pt x="1375" y="978"/>
                  </a:lnTo>
                  <a:lnTo>
                    <a:pt x="1375" y="973"/>
                  </a:lnTo>
                  <a:lnTo>
                    <a:pt x="1376" y="969"/>
                  </a:lnTo>
                  <a:lnTo>
                    <a:pt x="1375" y="965"/>
                  </a:lnTo>
                  <a:lnTo>
                    <a:pt x="1373" y="956"/>
                  </a:lnTo>
                  <a:lnTo>
                    <a:pt x="1372" y="944"/>
                  </a:lnTo>
                  <a:lnTo>
                    <a:pt x="1372" y="932"/>
                  </a:lnTo>
                  <a:lnTo>
                    <a:pt x="1372" y="919"/>
                  </a:lnTo>
                  <a:lnTo>
                    <a:pt x="1371" y="907"/>
                  </a:lnTo>
                  <a:lnTo>
                    <a:pt x="1370" y="899"/>
                  </a:lnTo>
                  <a:lnTo>
                    <a:pt x="1367" y="895"/>
                  </a:lnTo>
                  <a:lnTo>
                    <a:pt x="1366" y="891"/>
                  </a:lnTo>
                  <a:lnTo>
                    <a:pt x="1363" y="890"/>
                  </a:lnTo>
                  <a:lnTo>
                    <a:pt x="1359" y="889"/>
                  </a:lnTo>
                  <a:lnTo>
                    <a:pt x="1353" y="888"/>
                  </a:lnTo>
                  <a:lnTo>
                    <a:pt x="1348" y="885"/>
                  </a:lnTo>
                  <a:lnTo>
                    <a:pt x="1346" y="884"/>
                  </a:lnTo>
                  <a:lnTo>
                    <a:pt x="1345" y="882"/>
                  </a:lnTo>
                  <a:lnTo>
                    <a:pt x="1344" y="878"/>
                  </a:lnTo>
                  <a:lnTo>
                    <a:pt x="1342" y="875"/>
                  </a:lnTo>
                  <a:lnTo>
                    <a:pt x="1339" y="864"/>
                  </a:lnTo>
                  <a:lnTo>
                    <a:pt x="1333" y="851"/>
                  </a:lnTo>
                  <a:lnTo>
                    <a:pt x="1332" y="846"/>
                  </a:lnTo>
                  <a:lnTo>
                    <a:pt x="1332" y="843"/>
                  </a:lnTo>
                  <a:lnTo>
                    <a:pt x="1333" y="839"/>
                  </a:lnTo>
                  <a:lnTo>
                    <a:pt x="1334" y="837"/>
                  </a:lnTo>
                  <a:lnTo>
                    <a:pt x="1338" y="836"/>
                  </a:lnTo>
                  <a:lnTo>
                    <a:pt x="1341" y="834"/>
                  </a:lnTo>
                  <a:lnTo>
                    <a:pt x="1346" y="834"/>
                  </a:lnTo>
                  <a:lnTo>
                    <a:pt x="1352" y="834"/>
                  </a:lnTo>
                  <a:lnTo>
                    <a:pt x="1363" y="834"/>
                  </a:lnTo>
                  <a:lnTo>
                    <a:pt x="1373" y="832"/>
                  </a:lnTo>
                  <a:lnTo>
                    <a:pt x="1384" y="830"/>
                  </a:lnTo>
                  <a:lnTo>
                    <a:pt x="1394" y="828"/>
                  </a:lnTo>
                  <a:lnTo>
                    <a:pt x="1408" y="827"/>
                  </a:lnTo>
                  <a:lnTo>
                    <a:pt x="1426" y="827"/>
                  </a:lnTo>
                  <a:lnTo>
                    <a:pt x="1435" y="828"/>
                  </a:lnTo>
                  <a:lnTo>
                    <a:pt x="1445" y="830"/>
                  </a:lnTo>
                  <a:lnTo>
                    <a:pt x="1452" y="832"/>
                  </a:lnTo>
                  <a:lnTo>
                    <a:pt x="1459" y="833"/>
                  </a:lnTo>
                  <a:lnTo>
                    <a:pt x="1471" y="840"/>
                  </a:lnTo>
                  <a:lnTo>
                    <a:pt x="1484" y="849"/>
                  </a:lnTo>
                  <a:lnTo>
                    <a:pt x="1496" y="859"/>
                  </a:lnTo>
                  <a:lnTo>
                    <a:pt x="1505" y="869"/>
                  </a:lnTo>
                  <a:lnTo>
                    <a:pt x="1511" y="876"/>
                  </a:lnTo>
                  <a:lnTo>
                    <a:pt x="1517" y="881"/>
                  </a:lnTo>
                  <a:lnTo>
                    <a:pt x="1521" y="882"/>
                  </a:lnTo>
                  <a:lnTo>
                    <a:pt x="1523" y="883"/>
                  </a:lnTo>
                  <a:lnTo>
                    <a:pt x="1526" y="883"/>
                  </a:lnTo>
                  <a:lnTo>
                    <a:pt x="1527" y="883"/>
                  </a:lnTo>
                  <a:lnTo>
                    <a:pt x="1529" y="881"/>
                  </a:lnTo>
                  <a:lnTo>
                    <a:pt x="1533" y="876"/>
                  </a:lnTo>
                  <a:lnTo>
                    <a:pt x="1535" y="870"/>
                  </a:lnTo>
                  <a:lnTo>
                    <a:pt x="1539" y="862"/>
                  </a:lnTo>
                  <a:lnTo>
                    <a:pt x="1543" y="850"/>
                  </a:lnTo>
                  <a:lnTo>
                    <a:pt x="1549" y="837"/>
                  </a:lnTo>
                  <a:lnTo>
                    <a:pt x="1553" y="830"/>
                  </a:lnTo>
                  <a:lnTo>
                    <a:pt x="1555" y="824"/>
                  </a:lnTo>
                  <a:lnTo>
                    <a:pt x="1556" y="817"/>
                  </a:lnTo>
                  <a:lnTo>
                    <a:pt x="1558" y="811"/>
                  </a:lnTo>
                  <a:lnTo>
                    <a:pt x="1556" y="797"/>
                  </a:lnTo>
                  <a:lnTo>
                    <a:pt x="1555" y="783"/>
                  </a:lnTo>
                  <a:lnTo>
                    <a:pt x="1553" y="767"/>
                  </a:lnTo>
                  <a:lnTo>
                    <a:pt x="1549" y="751"/>
                  </a:lnTo>
                  <a:lnTo>
                    <a:pt x="1548" y="744"/>
                  </a:lnTo>
                  <a:lnTo>
                    <a:pt x="1545" y="738"/>
                  </a:lnTo>
                  <a:lnTo>
                    <a:pt x="1540" y="732"/>
                  </a:lnTo>
                  <a:lnTo>
                    <a:pt x="1535" y="729"/>
                  </a:lnTo>
                  <a:lnTo>
                    <a:pt x="1523" y="721"/>
                  </a:lnTo>
                  <a:lnTo>
                    <a:pt x="1512" y="717"/>
                  </a:lnTo>
                  <a:lnTo>
                    <a:pt x="1503" y="713"/>
                  </a:lnTo>
                  <a:lnTo>
                    <a:pt x="1493" y="707"/>
                  </a:lnTo>
                  <a:lnTo>
                    <a:pt x="1489" y="704"/>
                  </a:lnTo>
                  <a:lnTo>
                    <a:pt x="1485" y="700"/>
                  </a:lnTo>
                  <a:lnTo>
                    <a:pt x="1482" y="696"/>
                  </a:lnTo>
                  <a:lnTo>
                    <a:pt x="1479" y="692"/>
                  </a:lnTo>
                  <a:lnTo>
                    <a:pt x="1474" y="683"/>
                  </a:lnTo>
                  <a:lnTo>
                    <a:pt x="1470" y="676"/>
                  </a:lnTo>
                  <a:lnTo>
                    <a:pt x="1467" y="674"/>
                  </a:lnTo>
                  <a:lnTo>
                    <a:pt x="1465" y="673"/>
                  </a:lnTo>
                  <a:lnTo>
                    <a:pt x="1461" y="671"/>
                  </a:lnTo>
                  <a:lnTo>
                    <a:pt x="1458" y="671"/>
                  </a:lnTo>
                  <a:lnTo>
                    <a:pt x="1446" y="671"/>
                  </a:lnTo>
                  <a:lnTo>
                    <a:pt x="1432" y="671"/>
                  </a:lnTo>
                  <a:lnTo>
                    <a:pt x="1424" y="673"/>
                  </a:lnTo>
                  <a:lnTo>
                    <a:pt x="1417" y="675"/>
                  </a:lnTo>
                  <a:lnTo>
                    <a:pt x="1411" y="677"/>
                  </a:lnTo>
                  <a:lnTo>
                    <a:pt x="1407" y="682"/>
                  </a:lnTo>
                  <a:lnTo>
                    <a:pt x="1403" y="688"/>
                  </a:lnTo>
                  <a:lnTo>
                    <a:pt x="1402" y="694"/>
                  </a:lnTo>
                  <a:lnTo>
                    <a:pt x="1401" y="701"/>
                  </a:lnTo>
                  <a:lnTo>
                    <a:pt x="1401" y="707"/>
                  </a:lnTo>
                  <a:lnTo>
                    <a:pt x="1401" y="713"/>
                  </a:lnTo>
                  <a:lnTo>
                    <a:pt x="1398" y="718"/>
                  </a:lnTo>
                  <a:lnTo>
                    <a:pt x="1396" y="721"/>
                  </a:lnTo>
                  <a:lnTo>
                    <a:pt x="1391" y="725"/>
                  </a:lnTo>
                  <a:lnTo>
                    <a:pt x="1386" y="727"/>
                  </a:lnTo>
                  <a:lnTo>
                    <a:pt x="1384" y="731"/>
                  </a:lnTo>
                  <a:lnTo>
                    <a:pt x="1383" y="734"/>
                  </a:lnTo>
                  <a:lnTo>
                    <a:pt x="1383" y="739"/>
                  </a:lnTo>
                  <a:lnTo>
                    <a:pt x="1384" y="750"/>
                  </a:lnTo>
                  <a:lnTo>
                    <a:pt x="1385" y="761"/>
                  </a:lnTo>
                  <a:lnTo>
                    <a:pt x="1385" y="764"/>
                  </a:lnTo>
                  <a:lnTo>
                    <a:pt x="1383" y="768"/>
                  </a:lnTo>
                  <a:lnTo>
                    <a:pt x="1380" y="770"/>
                  </a:lnTo>
                  <a:lnTo>
                    <a:pt x="1378" y="773"/>
                  </a:lnTo>
                  <a:lnTo>
                    <a:pt x="1371" y="774"/>
                  </a:lnTo>
                  <a:lnTo>
                    <a:pt x="1363" y="775"/>
                  </a:lnTo>
                  <a:lnTo>
                    <a:pt x="1352" y="775"/>
                  </a:lnTo>
                  <a:lnTo>
                    <a:pt x="1338" y="776"/>
                  </a:lnTo>
                  <a:lnTo>
                    <a:pt x="1322" y="778"/>
                  </a:lnTo>
                  <a:lnTo>
                    <a:pt x="1310" y="777"/>
                  </a:lnTo>
                  <a:lnTo>
                    <a:pt x="1301" y="776"/>
                  </a:lnTo>
                  <a:lnTo>
                    <a:pt x="1288" y="776"/>
                  </a:lnTo>
                  <a:lnTo>
                    <a:pt x="1277" y="777"/>
                  </a:lnTo>
                  <a:lnTo>
                    <a:pt x="1269" y="780"/>
                  </a:lnTo>
                  <a:lnTo>
                    <a:pt x="1262" y="782"/>
                  </a:lnTo>
                  <a:lnTo>
                    <a:pt x="1256" y="782"/>
                  </a:lnTo>
                  <a:lnTo>
                    <a:pt x="1249" y="780"/>
                  </a:lnTo>
                  <a:lnTo>
                    <a:pt x="1243" y="775"/>
                  </a:lnTo>
                  <a:lnTo>
                    <a:pt x="1234" y="767"/>
                  </a:lnTo>
                  <a:lnTo>
                    <a:pt x="1222" y="756"/>
                  </a:lnTo>
                  <a:lnTo>
                    <a:pt x="1212" y="743"/>
                  </a:lnTo>
                  <a:lnTo>
                    <a:pt x="1205" y="731"/>
                  </a:lnTo>
                  <a:lnTo>
                    <a:pt x="1200" y="723"/>
                  </a:lnTo>
                  <a:lnTo>
                    <a:pt x="1197" y="714"/>
                  </a:lnTo>
                  <a:lnTo>
                    <a:pt x="1197" y="707"/>
                  </a:lnTo>
                  <a:lnTo>
                    <a:pt x="1197" y="701"/>
                  </a:lnTo>
                  <a:lnTo>
                    <a:pt x="1205" y="692"/>
                  </a:lnTo>
                  <a:lnTo>
                    <a:pt x="1209" y="680"/>
                  </a:lnTo>
                  <a:lnTo>
                    <a:pt x="1201" y="667"/>
                  </a:lnTo>
                  <a:lnTo>
                    <a:pt x="1190" y="650"/>
                  </a:lnTo>
                  <a:lnTo>
                    <a:pt x="1186" y="637"/>
                  </a:lnTo>
                  <a:lnTo>
                    <a:pt x="1183" y="625"/>
                  </a:lnTo>
                  <a:lnTo>
                    <a:pt x="1181" y="614"/>
                  </a:lnTo>
                  <a:lnTo>
                    <a:pt x="1178" y="592"/>
                  </a:lnTo>
                  <a:lnTo>
                    <a:pt x="1177" y="585"/>
                  </a:lnTo>
                  <a:lnTo>
                    <a:pt x="1176" y="579"/>
                  </a:lnTo>
                  <a:lnTo>
                    <a:pt x="1174" y="574"/>
                  </a:lnTo>
                  <a:lnTo>
                    <a:pt x="1171" y="569"/>
                  </a:lnTo>
                  <a:lnTo>
                    <a:pt x="1168" y="567"/>
                  </a:lnTo>
                  <a:lnTo>
                    <a:pt x="1164" y="565"/>
                  </a:lnTo>
                  <a:lnTo>
                    <a:pt x="1161" y="563"/>
                  </a:lnTo>
                  <a:lnTo>
                    <a:pt x="1157" y="563"/>
                  </a:lnTo>
                  <a:lnTo>
                    <a:pt x="1153" y="566"/>
                  </a:lnTo>
                  <a:lnTo>
                    <a:pt x="1150" y="569"/>
                  </a:lnTo>
                  <a:lnTo>
                    <a:pt x="1146" y="576"/>
                  </a:lnTo>
                  <a:lnTo>
                    <a:pt x="1144" y="584"/>
                  </a:lnTo>
                  <a:lnTo>
                    <a:pt x="1142" y="592"/>
                  </a:lnTo>
                  <a:lnTo>
                    <a:pt x="1139" y="598"/>
                  </a:lnTo>
                  <a:lnTo>
                    <a:pt x="1137" y="604"/>
                  </a:lnTo>
                  <a:lnTo>
                    <a:pt x="1133" y="606"/>
                  </a:lnTo>
                  <a:lnTo>
                    <a:pt x="1127" y="610"/>
                  </a:lnTo>
                  <a:lnTo>
                    <a:pt x="1120" y="611"/>
                  </a:lnTo>
                  <a:lnTo>
                    <a:pt x="1113" y="612"/>
                  </a:lnTo>
                  <a:lnTo>
                    <a:pt x="1106" y="612"/>
                  </a:lnTo>
                  <a:lnTo>
                    <a:pt x="1100" y="612"/>
                  </a:lnTo>
                  <a:lnTo>
                    <a:pt x="1098" y="611"/>
                  </a:lnTo>
                  <a:lnTo>
                    <a:pt x="1095" y="609"/>
                  </a:lnTo>
                  <a:lnTo>
                    <a:pt x="1094" y="604"/>
                  </a:lnTo>
                  <a:lnTo>
                    <a:pt x="1092" y="598"/>
                  </a:lnTo>
                  <a:lnTo>
                    <a:pt x="1089" y="592"/>
                  </a:lnTo>
                  <a:lnTo>
                    <a:pt x="1086" y="587"/>
                  </a:lnTo>
                  <a:lnTo>
                    <a:pt x="1081" y="581"/>
                  </a:lnTo>
                  <a:lnTo>
                    <a:pt x="1080" y="576"/>
                  </a:lnTo>
                  <a:lnTo>
                    <a:pt x="1079" y="573"/>
                  </a:lnTo>
                  <a:lnTo>
                    <a:pt x="1077" y="568"/>
                  </a:lnTo>
                  <a:lnTo>
                    <a:pt x="1079" y="565"/>
                  </a:lnTo>
                  <a:lnTo>
                    <a:pt x="1080" y="556"/>
                  </a:lnTo>
                  <a:lnTo>
                    <a:pt x="1081" y="547"/>
                  </a:lnTo>
                  <a:lnTo>
                    <a:pt x="1081" y="537"/>
                  </a:lnTo>
                  <a:lnTo>
                    <a:pt x="1083" y="530"/>
                  </a:lnTo>
                  <a:lnTo>
                    <a:pt x="1087" y="525"/>
                  </a:lnTo>
                  <a:lnTo>
                    <a:pt x="1092" y="519"/>
                  </a:lnTo>
                  <a:lnTo>
                    <a:pt x="1095" y="516"/>
                  </a:lnTo>
                  <a:lnTo>
                    <a:pt x="1096" y="512"/>
                  </a:lnTo>
                  <a:lnTo>
                    <a:pt x="1098" y="510"/>
                  </a:lnTo>
                  <a:lnTo>
                    <a:pt x="1099" y="506"/>
                  </a:lnTo>
                  <a:lnTo>
                    <a:pt x="1098" y="498"/>
                  </a:lnTo>
                  <a:lnTo>
                    <a:pt x="1096" y="488"/>
                  </a:lnTo>
                  <a:lnTo>
                    <a:pt x="1095" y="477"/>
                  </a:lnTo>
                  <a:lnTo>
                    <a:pt x="1096" y="466"/>
                  </a:lnTo>
                  <a:lnTo>
                    <a:pt x="1098" y="459"/>
                  </a:lnTo>
                  <a:lnTo>
                    <a:pt x="1099" y="455"/>
                  </a:lnTo>
                  <a:lnTo>
                    <a:pt x="1103" y="455"/>
                  </a:lnTo>
                  <a:lnTo>
                    <a:pt x="1111" y="458"/>
                  </a:lnTo>
                  <a:lnTo>
                    <a:pt x="1117" y="459"/>
                  </a:lnTo>
                  <a:lnTo>
                    <a:pt x="1125" y="460"/>
                  </a:lnTo>
                  <a:lnTo>
                    <a:pt x="1132" y="460"/>
                  </a:lnTo>
                  <a:lnTo>
                    <a:pt x="1136" y="459"/>
                  </a:lnTo>
                  <a:lnTo>
                    <a:pt x="1136" y="448"/>
                  </a:lnTo>
                  <a:lnTo>
                    <a:pt x="1133" y="434"/>
                  </a:lnTo>
                  <a:lnTo>
                    <a:pt x="1132" y="427"/>
                  </a:lnTo>
                  <a:lnTo>
                    <a:pt x="1131" y="421"/>
                  </a:lnTo>
                  <a:lnTo>
                    <a:pt x="1130" y="414"/>
                  </a:lnTo>
                  <a:lnTo>
                    <a:pt x="1132" y="406"/>
                  </a:lnTo>
                  <a:lnTo>
                    <a:pt x="1134" y="399"/>
                  </a:lnTo>
                  <a:lnTo>
                    <a:pt x="1137" y="391"/>
                  </a:lnTo>
                  <a:lnTo>
                    <a:pt x="1139" y="383"/>
                  </a:lnTo>
                  <a:lnTo>
                    <a:pt x="1139" y="374"/>
                  </a:lnTo>
                  <a:lnTo>
                    <a:pt x="1139" y="370"/>
                  </a:lnTo>
                  <a:lnTo>
                    <a:pt x="1138" y="364"/>
                  </a:lnTo>
                  <a:lnTo>
                    <a:pt x="1137" y="360"/>
                  </a:lnTo>
                  <a:lnTo>
                    <a:pt x="1136" y="357"/>
                  </a:lnTo>
                  <a:lnTo>
                    <a:pt x="1132" y="353"/>
                  </a:lnTo>
                  <a:lnTo>
                    <a:pt x="1128" y="351"/>
                  </a:lnTo>
                  <a:lnTo>
                    <a:pt x="1124" y="351"/>
                  </a:lnTo>
                  <a:lnTo>
                    <a:pt x="1117" y="351"/>
                  </a:lnTo>
                  <a:lnTo>
                    <a:pt x="1108" y="352"/>
                  </a:lnTo>
                  <a:lnTo>
                    <a:pt x="1099" y="354"/>
                  </a:lnTo>
                  <a:lnTo>
                    <a:pt x="1088" y="357"/>
                  </a:lnTo>
                  <a:lnTo>
                    <a:pt x="1077" y="358"/>
                  </a:lnTo>
                  <a:lnTo>
                    <a:pt x="1060" y="361"/>
                  </a:lnTo>
                  <a:lnTo>
                    <a:pt x="1045" y="364"/>
                  </a:lnTo>
                  <a:lnTo>
                    <a:pt x="1030" y="364"/>
                  </a:lnTo>
                  <a:lnTo>
                    <a:pt x="1012" y="364"/>
                  </a:lnTo>
                  <a:lnTo>
                    <a:pt x="997" y="364"/>
                  </a:lnTo>
                  <a:lnTo>
                    <a:pt x="988" y="362"/>
                  </a:lnTo>
                  <a:lnTo>
                    <a:pt x="985" y="360"/>
                  </a:lnTo>
                  <a:lnTo>
                    <a:pt x="982" y="358"/>
                  </a:lnTo>
                  <a:lnTo>
                    <a:pt x="982" y="355"/>
                  </a:lnTo>
                  <a:lnTo>
                    <a:pt x="981" y="351"/>
                  </a:lnTo>
                  <a:lnTo>
                    <a:pt x="982" y="340"/>
                  </a:lnTo>
                  <a:lnTo>
                    <a:pt x="983" y="330"/>
                  </a:lnTo>
                  <a:lnTo>
                    <a:pt x="985" y="320"/>
                  </a:lnTo>
                  <a:lnTo>
                    <a:pt x="986" y="310"/>
                  </a:lnTo>
                  <a:lnTo>
                    <a:pt x="986" y="307"/>
                  </a:lnTo>
                  <a:lnTo>
                    <a:pt x="983" y="304"/>
                  </a:lnTo>
                  <a:lnTo>
                    <a:pt x="981" y="303"/>
                  </a:lnTo>
                  <a:lnTo>
                    <a:pt x="977" y="303"/>
                  </a:lnTo>
                  <a:lnTo>
                    <a:pt x="973" y="303"/>
                  </a:lnTo>
                  <a:lnTo>
                    <a:pt x="969" y="303"/>
                  </a:lnTo>
                  <a:lnTo>
                    <a:pt x="964" y="302"/>
                  </a:lnTo>
                  <a:lnTo>
                    <a:pt x="961" y="301"/>
                  </a:lnTo>
                  <a:lnTo>
                    <a:pt x="956" y="295"/>
                  </a:lnTo>
                  <a:lnTo>
                    <a:pt x="954" y="290"/>
                  </a:lnTo>
                  <a:lnTo>
                    <a:pt x="951" y="283"/>
                  </a:lnTo>
                  <a:lnTo>
                    <a:pt x="951" y="273"/>
                  </a:lnTo>
                  <a:lnTo>
                    <a:pt x="950" y="270"/>
                  </a:lnTo>
                  <a:lnTo>
                    <a:pt x="949" y="265"/>
                  </a:lnTo>
                  <a:lnTo>
                    <a:pt x="947" y="263"/>
                  </a:lnTo>
                  <a:lnTo>
                    <a:pt x="944" y="260"/>
                  </a:lnTo>
                  <a:lnTo>
                    <a:pt x="942" y="259"/>
                  </a:lnTo>
                  <a:lnTo>
                    <a:pt x="938" y="259"/>
                  </a:lnTo>
                  <a:lnTo>
                    <a:pt x="934" y="260"/>
                  </a:lnTo>
                  <a:lnTo>
                    <a:pt x="930" y="260"/>
                  </a:lnTo>
                  <a:lnTo>
                    <a:pt x="922" y="263"/>
                  </a:lnTo>
                  <a:lnTo>
                    <a:pt x="914" y="263"/>
                  </a:lnTo>
                  <a:lnTo>
                    <a:pt x="911" y="261"/>
                  </a:lnTo>
                  <a:lnTo>
                    <a:pt x="909" y="259"/>
                  </a:lnTo>
                  <a:lnTo>
                    <a:pt x="906" y="255"/>
                  </a:lnTo>
                  <a:lnTo>
                    <a:pt x="904" y="251"/>
                  </a:lnTo>
                  <a:lnTo>
                    <a:pt x="903" y="246"/>
                  </a:lnTo>
                  <a:lnTo>
                    <a:pt x="900" y="242"/>
                  </a:lnTo>
                  <a:lnTo>
                    <a:pt x="898" y="240"/>
                  </a:lnTo>
                  <a:lnTo>
                    <a:pt x="895" y="239"/>
                  </a:lnTo>
                  <a:lnTo>
                    <a:pt x="892" y="239"/>
                  </a:lnTo>
                  <a:lnTo>
                    <a:pt x="887" y="239"/>
                  </a:lnTo>
                  <a:lnTo>
                    <a:pt x="884" y="241"/>
                  </a:lnTo>
                  <a:lnTo>
                    <a:pt x="878" y="244"/>
                  </a:lnTo>
                  <a:lnTo>
                    <a:pt x="873" y="247"/>
                  </a:lnTo>
                  <a:lnTo>
                    <a:pt x="867" y="248"/>
                  </a:lnTo>
                  <a:lnTo>
                    <a:pt x="862" y="250"/>
                  </a:lnTo>
                  <a:lnTo>
                    <a:pt x="857" y="250"/>
                  </a:lnTo>
                  <a:lnTo>
                    <a:pt x="854" y="248"/>
                  </a:lnTo>
                  <a:lnTo>
                    <a:pt x="850" y="246"/>
                  </a:lnTo>
                  <a:lnTo>
                    <a:pt x="848" y="242"/>
                  </a:lnTo>
                  <a:lnTo>
                    <a:pt x="846" y="239"/>
                  </a:lnTo>
                  <a:lnTo>
                    <a:pt x="843" y="234"/>
                  </a:lnTo>
                  <a:lnTo>
                    <a:pt x="841" y="231"/>
                  </a:lnTo>
                  <a:lnTo>
                    <a:pt x="838" y="229"/>
                  </a:lnTo>
                  <a:lnTo>
                    <a:pt x="835" y="228"/>
                  </a:lnTo>
                  <a:lnTo>
                    <a:pt x="824" y="228"/>
                  </a:lnTo>
                  <a:lnTo>
                    <a:pt x="811" y="232"/>
                  </a:lnTo>
                  <a:lnTo>
                    <a:pt x="803" y="233"/>
                  </a:lnTo>
                  <a:lnTo>
                    <a:pt x="794" y="233"/>
                  </a:lnTo>
                  <a:lnTo>
                    <a:pt x="785" y="232"/>
                  </a:lnTo>
                  <a:lnTo>
                    <a:pt x="775" y="229"/>
                  </a:lnTo>
                  <a:lnTo>
                    <a:pt x="766" y="226"/>
                  </a:lnTo>
                  <a:lnTo>
                    <a:pt x="756" y="222"/>
                  </a:lnTo>
                  <a:lnTo>
                    <a:pt x="747" y="217"/>
                  </a:lnTo>
                  <a:lnTo>
                    <a:pt x="739" y="213"/>
                  </a:lnTo>
                  <a:lnTo>
                    <a:pt x="730" y="208"/>
                  </a:lnTo>
                  <a:lnTo>
                    <a:pt x="724" y="203"/>
                  </a:lnTo>
                  <a:lnTo>
                    <a:pt x="721" y="198"/>
                  </a:lnTo>
                  <a:lnTo>
                    <a:pt x="718" y="195"/>
                  </a:lnTo>
                  <a:lnTo>
                    <a:pt x="716" y="187"/>
                  </a:lnTo>
                  <a:lnTo>
                    <a:pt x="715" y="179"/>
                  </a:lnTo>
                  <a:lnTo>
                    <a:pt x="712" y="170"/>
                  </a:lnTo>
                  <a:lnTo>
                    <a:pt x="708" y="162"/>
                  </a:lnTo>
                  <a:lnTo>
                    <a:pt x="703" y="152"/>
                  </a:lnTo>
                  <a:lnTo>
                    <a:pt x="697" y="144"/>
                  </a:lnTo>
                  <a:lnTo>
                    <a:pt x="695" y="139"/>
                  </a:lnTo>
                  <a:lnTo>
                    <a:pt x="693" y="135"/>
                  </a:lnTo>
                  <a:lnTo>
                    <a:pt x="693" y="131"/>
                  </a:lnTo>
                  <a:lnTo>
                    <a:pt x="693" y="126"/>
                  </a:lnTo>
                  <a:lnTo>
                    <a:pt x="693" y="116"/>
                  </a:lnTo>
                  <a:lnTo>
                    <a:pt x="693" y="106"/>
                  </a:lnTo>
                  <a:lnTo>
                    <a:pt x="692" y="102"/>
                  </a:lnTo>
                  <a:lnTo>
                    <a:pt x="690" y="99"/>
                  </a:lnTo>
                  <a:lnTo>
                    <a:pt x="686" y="97"/>
                  </a:lnTo>
                  <a:lnTo>
                    <a:pt x="681" y="96"/>
                  </a:lnTo>
                  <a:lnTo>
                    <a:pt x="671" y="97"/>
                  </a:lnTo>
                  <a:lnTo>
                    <a:pt x="655" y="99"/>
                  </a:lnTo>
                  <a:lnTo>
                    <a:pt x="648" y="99"/>
                  </a:lnTo>
                  <a:lnTo>
                    <a:pt x="642" y="97"/>
                  </a:lnTo>
                  <a:lnTo>
                    <a:pt x="636" y="95"/>
                  </a:lnTo>
                  <a:lnTo>
                    <a:pt x="632" y="93"/>
                  </a:lnTo>
                  <a:lnTo>
                    <a:pt x="624" y="86"/>
                  </a:lnTo>
                  <a:lnTo>
                    <a:pt x="618" y="77"/>
                  </a:lnTo>
                  <a:lnTo>
                    <a:pt x="615" y="72"/>
                  </a:lnTo>
                  <a:lnTo>
                    <a:pt x="611" y="70"/>
                  </a:lnTo>
                  <a:lnTo>
                    <a:pt x="607" y="69"/>
                  </a:lnTo>
                  <a:lnTo>
                    <a:pt x="602" y="68"/>
                  </a:lnTo>
                  <a:lnTo>
                    <a:pt x="591" y="67"/>
                  </a:lnTo>
                  <a:lnTo>
                    <a:pt x="578" y="67"/>
                  </a:lnTo>
                  <a:lnTo>
                    <a:pt x="566" y="65"/>
                  </a:lnTo>
                  <a:lnTo>
                    <a:pt x="555" y="62"/>
                  </a:lnTo>
                  <a:lnTo>
                    <a:pt x="551" y="59"/>
                  </a:lnTo>
                  <a:lnTo>
                    <a:pt x="546" y="56"/>
                  </a:lnTo>
                  <a:lnTo>
                    <a:pt x="542" y="52"/>
                  </a:lnTo>
                  <a:lnTo>
                    <a:pt x="539" y="49"/>
                  </a:lnTo>
                  <a:lnTo>
                    <a:pt x="528" y="38"/>
                  </a:lnTo>
                  <a:lnTo>
                    <a:pt x="514" y="23"/>
                  </a:lnTo>
                  <a:lnTo>
                    <a:pt x="500" y="9"/>
                  </a:lnTo>
                  <a:lnTo>
                    <a:pt x="488" y="1"/>
                  </a:lnTo>
                  <a:lnTo>
                    <a:pt x="482" y="0"/>
                  </a:lnTo>
                  <a:lnTo>
                    <a:pt x="476" y="1"/>
                  </a:lnTo>
                  <a:lnTo>
                    <a:pt x="470" y="4"/>
                  </a:lnTo>
                  <a:lnTo>
                    <a:pt x="463" y="7"/>
                  </a:lnTo>
                  <a:lnTo>
                    <a:pt x="450" y="17"/>
                  </a:lnTo>
                  <a:lnTo>
                    <a:pt x="439" y="26"/>
                  </a:lnTo>
                  <a:lnTo>
                    <a:pt x="432" y="34"/>
                  </a:lnTo>
                  <a:lnTo>
                    <a:pt x="425" y="44"/>
                  </a:lnTo>
                  <a:lnTo>
                    <a:pt x="420" y="55"/>
                  </a:lnTo>
                  <a:lnTo>
                    <a:pt x="415" y="65"/>
                  </a:lnTo>
                  <a:lnTo>
                    <a:pt x="412" y="76"/>
                  </a:lnTo>
                  <a:lnTo>
                    <a:pt x="410" y="84"/>
                  </a:lnTo>
                  <a:lnTo>
                    <a:pt x="412" y="90"/>
                  </a:lnTo>
                  <a:lnTo>
                    <a:pt x="414" y="97"/>
                  </a:lnTo>
                  <a:lnTo>
                    <a:pt x="416" y="105"/>
                  </a:lnTo>
                  <a:lnTo>
                    <a:pt x="421" y="112"/>
                  </a:lnTo>
                  <a:lnTo>
                    <a:pt x="426" y="118"/>
                  </a:lnTo>
                  <a:lnTo>
                    <a:pt x="431" y="124"/>
                  </a:lnTo>
                  <a:lnTo>
                    <a:pt x="435" y="127"/>
                  </a:lnTo>
                  <a:lnTo>
                    <a:pt x="440" y="130"/>
                  </a:lnTo>
                  <a:lnTo>
                    <a:pt x="445" y="131"/>
                  </a:lnTo>
                  <a:lnTo>
                    <a:pt x="451" y="133"/>
                  </a:lnTo>
                  <a:lnTo>
                    <a:pt x="456" y="137"/>
                  </a:lnTo>
                  <a:lnTo>
                    <a:pt x="460" y="140"/>
                  </a:lnTo>
                  <a:lnTo>
                    <a:pt x="470" y="149"/>
                  </a:lnTo>
                  <a:lnTo>
                    <a:pt x="478" y="160"/>
                  </a:lnTo>
                  <a:lnTo>
                    <a:pt x="483" y="165"/>
                  </a:lnTo>
                  <a:lnTo>
                    <a:pt x="489" y="168"/>
                  </a:lnTo>
                  <a:lnTo>
                    <a:pt x="495" y="169"/>
                  </a:lnTo>
                  <a:lnTo>
                    <a:pt x="502" y="169"/>
                  </a:lnTo>
                  <a:lnTo>
                    <a:pt x="516" y="165"/>
                  </a:lnTo>
                  <a:lnTo>
                    <a:pt x="529" y="160"/>
                  </a:lnTo>
                  <a:lnTo>
                    <a:pt x="534" y="158"/>
                  </a:lnTo>
                  <a:lnTo>
                    <a:pt x="538" y="156"/>
                  </a:lnTo>
                  <a:lnTo>
                    <a:pt x="541" y="156"/>
                  </a:lnTo>
                  <a:lnTo>
                    <a:pt x="544" y="156"/>
                  </a:lnTo>
                  <a:lnTo>
                    <a:pt x="546" y="159"/>
                  </a:lnTo>
                  <a:lnTo>
                    <a:pt x="547" y="163"/>
                  </a:lnTo>
                  <a:lnTo>
                    <a:pt x="547" y="170"/>
                  </a:lnTo>
                  <a:lnTo>
                    <a:pt x="546" y="181"/>
                  </a:lnTo>
                  <a:lnTo>
                    <a:pt x="546" y="192"/>
                  </a:lnTo>
                  <a:lnTo>
                    <a:pt x="546" y="203"/>
                  </a:lnTo>
                  <a:lnTo>
                    <a:pt x="548" y="213"/>
                  </a:lnTo>
                  <a:lnTo>
                    <a:pt x="551" y="222"/>
                  </a:lnTo>
                  <a:lnTo>
                    <a:pt x="553" y="232"/>
                  </a:lnTo>
                  <a:lnTo>
                    <a:pt x="558" y="240"/>
                  </a:lnTo>
                  <a:lnTo>
                    <a:pt x="564" y="246"/>
                  </a:lnTo>
                  <a:lnTo>
                    <a:pt x="570" y="252"/>
                  </a:lnTo>
                  <a:lnTo>
                    <a:pt x="577" y="258"/>
                  </a:lnTo>
                  <a:lnTo>
                    <a:pt x="582" y="264"/>
                  </a:lnTo>
                  <a:lnTo>
                    <a:pt x="585" y="270"/>
                  </a:lnTo>
                  <a:lnTo>
                    <a:pt x="588" y="277"/>
                  </a:lnTo>
                  <a:lnTo>
                    <a:pt x="591" y="290"/>
                  </a:lnTo>
                  <a:lnTo>
                    <a:pt x="592" y="305"/>
                  </a:lnTo>
                  <a:lnTo>
                    <a:pt x="594" y="313"/>
                  </a:lnTo>
                  <a:lnTo>
                    <a:pt x="592" y="317"/>
                  </a:lnTo>
                  <a:lnTo>
                    <a:pt x="590" y="320"/>
                  </a:lnTo>
                  <a:lnTo>
                    <a:pt x="588" y="322"/>
                  </a:lnTo>
                  <a:lnTo>
                    <a:pt x="579" y="323"/>
                  </a:lnTo>
                  <a:lnTo>
                    <a:pt x="569" y="324"/>
                  </a:lnTo>
                  <a:lnTo>
                    <a:pt x="561" y="327"/>
                  </a:lnTo>
                  <a:lnTo>
                    <a:pt x="554" y="330"/>
                  </a:lnTo>
                  <a:lnTo>
                    <a:pt x="546" y="334"/>
                  </a:lnTo>
                  <a:lnTo>
                    <a:pt x="538" y="340"/>
                  </a:lnTo>
                  <a:lnTo>
                    <a:pt x="531" y="346"/>
                  </a:lnTo>
                  <a:lnTo>
                    <a:pt x="523" y="351"/>
                  </a:lnTo>
                  <a:lnTo>
                    <a:pt x="519" y="357"/>
                  </a:lnTo>
                  <a:lnTo>
                    <a:pt x="515" y="362"/>
                  </a:lnTo>
                  <a:lnTo>
                    <a:pt x="511" y="371"/>
                  </a:lnTo>
                  <a:lnTo>
                    <a:pt x="507" y="377"/>
                  </a:lnTo>
                  <a:lnTo>
                    <a:pt x="504" y="379"/>
                  </a:lnTo>
                  <a:lnTo>
                    <a:pt x="501" y="381"/>
                  </a:lnTo>
                  <a:lnTo>
                    <a:pt x="496" y="383"/>
                  </a:lnTo>
                  <a:lnTo>
                    <a:pt x="490" y="385"/>
                  </a:lnTo>
                  <a:lnTo>
                    <a:pt x="478" y="389"/>
                  </a:lnTo>
                  <a:lnTo>
                    <a:pt x="468" y="395"/>
                  </a:lnTo>
                  <a:lnTo>
                    <a:pt x="456" y="401"/>
                  </a:lnTo>
                  <a:lnTo>
                    <a:pt x="443" y="408"/>
                  </a:lnTo>
                  <a:lnTo>
                    <a:pt x="435" y="410"/>
                  </a:lnTo>
                  <a:lnTo>
                    <a:pt x="428" y="411"/>
                  </a:lnTo>
                  <a:lnTo>
                    <a:pt x="422" y="410"/>
                  </a:lnTo>
                  <a:lnTo>
                    <a:pt x="416" y="406"/>
                  </a:lnTo>
                  <a:lnTo>
                    <a:pt x="412" y="403"/>
                  </a:lnTo>
                  <a:lnTo>
                    <a:pt x="406" y="398"/>
                  </a:lnTo>
                  <a:lnTo>
                    <a:pt x="402" y="392"/>
                  </a:lnTo>
                  <a:lnTo>
                    <a:pt x="397" y="387"/>
                  </a:lnTo>
                  <a:lnTo>
                    <a:pt x="395" y="381"/>
                  </a:lnTo>
                  <a:lnTo>
                    <a:pt x="393" y="376"/>
                  </a:lnTo>
                  <a:lnTo>
                    <a:pt x="391" y="371"/>
                  </a:lnTo>
                  <a:lnTo>
                    <a:pt x="390" y="365"/>
                  </a:lnTo>
                  <a:lnTo>
                    <a:pt x="388" y="359"/>
                  </a:lnTo>
                  <a:lnTo>
                    <a:pt x="387" y="354"/>
                  </a:lnTo>
                  <a:lnTo>
                    <a:pt x="383" y="349"/>
                  </a:lnTo>
                  <a:lnTo>
                    <a:pt x="378" y="346"/>
                  </a:lnTo>
                  <a:lnTo>
                    <a:pt x="370" y="340"/>
                  </a:lnTo>
                  <a:lnTo>
                    <a:pt x="364" y="334"/>
                  </a:lnTo>
                  <a:lnTo>
                    <a:pt x="359" y="326"/>
                  </a:lnTo>
                  <a:lnTo>
                    <a:pt x="356" y="314"/>
                  </a:lnTo>
                  <a:lnTo>
                    <a:pt x="353" y="308"/>
                  </a:lnTo>
                  <a:lnTo>
                    <a:pt x="351" y="303"/>
                  </a:lnTo>
                  <a:lnTo>
                    <a:pt x="347" y="298"/>
                  </a:lnTo>
                  <a:lnTo>
                    <a:pt x="343" y="296"/>
                  </a:lnTo>
                  <a:lnTo>
                    <a:pt x="334" y="294"/>
                  </a:lnTo>
                  <a:lnTo>
                    <a:pt x="327" y="292"/>
                  </a:lnTo>
                  <a:lnTo>
                    <a:pt x="320" y="292"/>
                  </a:lnTo>
                  <a:lnTo>
                    <a:pt x="313" y="291"/>
                  </a:lnTo>
                  <a:lnTo>
                    <a:pt x="306" y="290"/>
                  </a:lnTo>
                  <a:lnTo>
                    <a:pt x="300" y="286"/>
                  </a:lnTo>
                  <a:lnTo>
                    <a:pt x="295" y="280"/>
                  </a:lnTo>
                  <a:lnTo>
                    <a:pt x="289" y="275"/>
                  </a:lnTo>
                  <a:lnTo>
                    <a:pt x="284" y="272"/>
                  </a:lnTo>
                  <a:lnTo>
                    <a:pt x="280" y="270"/>
                  </a:lnTo>
                  <a:lnTo>
                    <a:pt x="274" y="269"/>
                  </a:lnTo>
                  <a:lnTo>
                    <a:pt x="265" y="269"/>
                  </a:lnTo>
                  <a:lnTo>
                    <a:pt x="256" y="270"/>
                  </a:lnTo>
                  <a:lnTo>
                    <a:pt x="248" y="272"/>
                  </a:lnTo>
                  <a:lnTo>
                    <a:pt x="239" y="276"/>
                  </a:lnTo>
                  <a:lnTo>
                    <a:pt x="232" y="282"/>
                  </a:lnTo>
                  <a:lnTo>
                    <a:pt x="226" y="288"/>
                  </a:lnTo>
                  <a:lnTo>
                    <a:pt x="220" y="294"/>
                  </a:lnTo>
                  <a:lnTo>
                    <a:pt x="216" y="302"/>
                  </a:lnTo>
                  <a:lnTo>
                    <a:pt x="213" y="310"/>
                  </a:lnTo>
                  <a:lnTo>
                    <a:pt x="211" y="317"/>
                  </a:lnTo>
                  <a:lnTo>
                    <a:pt x="210" y="326"/>
                  </a:lnTo>
                  <a:lnTo>
                    <a:pt x="210" y="333"/>
                  </a:lnTo>
                  <a:lnTo>
                    <a:pt x="211" y="339"/>
                  </a:lnTo>
                  <a:lnTo>
                    <a:pt x="213" y="343"/>
                  </a:lnTo>
                  <a:lnTo>
                    <a:pt x="216" y="348"/>
                  </a:lnTo>
                  <a:lnTo>
                    <a:pt x="219" y="352"/>
                  </a:lnTo>
                  <a:lnTo>
                    <a:pt x="223" y="354"/>
                  </a:lnTo>
                  <a:lnTo>
                    <a:pt x="225" y="357"/>
                  </a:lnTo>
                  <a:lnTo>
                    <a:pt x="229" y="360"/>
                  </a:lnTo>
                  <a:lnTo>
                    <a:pt x="230" y="364"/>
                  </a:lnTo>
                  <a:lnTo>
                    <a:pt x="230" y="367"/>
                  </a:lnTo>
                  <a:lnTo>
                    <a:pt x="230" y="372"/>
                  </a:lnTo>
                  <a:lnTo>
                    <a:pt x="229" y="376"/>
                  </a:lnTo>
                  <a:lnTo>
                    <a:pt x="227" y="380"/>
                  </a:lnTo>
                  <a:lnTo>
                    <a:pt x="226" y="384"/>
                  </a:lnTo>
                  <a:lnTo>
                    <a:pt x="221" y="392"/>
                  </a:lnTo>
                  <a:lnTo>
                    <a:pt x="219" y="399"/>
                  </a:lnTo>
                  <a:lnTo>
                    <a:pt x="218" y="408"/>
                  </a:lnTo>
                  <a:lnTo>
                    <a:pt x="219" y="416"/>
                  </a:lnTo>
                  <a:lnTo>
                    <a:pt x="220" y="428"/>
                  </a:lnTo>
                  <a:lnTo>
                    <a:pt x="218" y="440"/>
                  </a:lnTo>
                  <a:lnTo>
                    <a:pt x="218" y="446"/>
                  </a:lnTo>
                  <a:lnTo>
                    <a:pt x="219" y="450"/>
                  </a:lnTo>
                  <a:lnTo>
                    <a:pt x="223" y="456"/>
                  </a:lnTo>
                  <a:lnTo>
                    <a:pt x="226" y="462"/>
                  </a:lnTo>
                  <a:lnTo>
                    <a:pt x="232" y="471"/>
                  </a:lnTo>
                  <a:lnTo>
                    <a:pt x="237" y="479"/>
                  </a:lnTo>
                  <a:lnTo>
                    <a:pt x="239" y="483"/>
                  </a:lnTo>
                  <a:lnTo>
                    <a:pt x="239" y="485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5" y="488"/>
                  </a:lnTo>
                  <a:lnTo>
                    <a:pt x="229" y="488"/>
                  </a:lnTo>
                  <a:lnTo>
                    <a:pt x="218" y="488"/>
                  </a:lnTo>
                  <a:lnTo>
                    <a:pt x="207" y="490"/>
                  </a:lnTo>
                  <a:lnTo>
                    <a:pt x="196" y="492"/>
                  </a:lnTo>
                  <a:lnTo>
                    <a:pt x="186" y="494"/>
                  </a:lnTo>
                  <a:lnTo>
                    <a:pt x="181" y="497"/>
                  </a:lnTo>
                  <a:lnTo>
                    <a:pt x="176" y="499"/>
                  </a:lnTo>
                  <a:lnTo>
                    <a:pt x="172" y="503"/>
                  </a:lnTo>
                  <a:lnTo>
                    <a:pt x="167" y="507"/>
                  </a:lnTo>
                  <a:lnTo>
                    <a:pt x="151" y="518"/>
                  </a:lnTo>
                  <a:lnTo>
                    <a:pt x="142" y="524"/>
                  </a:lnTo>
                  <a:lnTo>
                    <a:pt x="139" y="528"/>
                  </a:lnTo>
                  <a:lnTo>
                    <a:pt x="138" y="534"/>
                  </a:lnTo>
                  <a:lnTo>
                    <a:pt x="138" y="542"/>
                  </a:lnTo>
                  <a:lnTo>
                    <a:pt x="138" y="550"/>
                  </a:lnTo>
                  <a:lnTo>
                    <a:pt x="141" y="568"/>
                  </a:lnTo>
                  <a:lnTo>
                    <a:pt x="144" y="582"/>
                  </a:lnTo>
                  <a:lnTo>
                    <a:pt x="148" y="594"/>
                  </a:lnTo>
                  <a:lnTo>
                    <a:pt x="149" y="605"/>
                  </a:lnTo>
                  <a:lnTo>
                    <a:pt x="148" y="610"/>
                  </a:lnTo>
                  <a:lnTo>
                    <a:pt x="148" y="613"/>
                  </a:lnTo>
                  <a:lnTo>
                    <a:pt x="147" y="617"/>
                  </a:lnTo>
                  <a:lnTo>
                    <a:pt x="144" y="620"/>
                  </a:lnTo>
                  <a:lnTo>
                    <a:pt x="141" y="625"/>
                  </a:lnTo>
                  <a:lnTo>
                    <a:pt x="138" y="631"/>
                  </a:lnTo>
                  <a:lnTo>
                    <a:pt x="137" y="639"/>
                  </a:lnTo>
                  <a:lnTo>
                    <a:pt x="137" y="648"/>
                  </a:lnTo>
                  <a:lnTo>
                    <a:pt x="137" y="656"/>
                  </a:lnTo>
                  <a:lnTo>
                    <a:pt x="137" y="666"/>
                  </a:lnTo>
                  <a:lnTo>
                    <a:pt x="136" y="670"/>
                  </a:lnTo>
                  <a:lnTo>
                    <a:pt x="133" y="675"/>
                  </a:lnTo>
                  <a:lnTo>
                    <a:pt x="130" y="680"/>
                  </a:lnTo>
                  <a:lnTo>
                    <a:pt x="125" y="683"/>
                  </a:lnTo>
                  <a:lnTo>
                    <a:pt x="113" y="692"/>
                  </a:lnTo>
                  <a:lnTo>
                    <a:pt x="100" y="699"/>
                  </a:lnTo>
                  <a:lnTo>
                    <a:pt x="86" y="705"/>
                  </a:lnTo>
                  <a:lnTo>
                    <a:pt x="70" y="708"/>
                  </a:lnTo>
                  <a:lnTo>
                    <a:pt x="62" y="710"/>
                  </a:lnTo>
                  <a:lnTo>
                    <a:pt x="55" y="710"/>
                  </a:lnTo>
                  <a:lnTo>
                    <a:pt x="48" y="708"/>
                  </a:lnTo>
                  <a:lnTo>
                    <a:pt x="41" y="706"/>
                  </a:lnTo>
                  <a:lnTo>
                    <a:pt x="28" y="701"/>
                  </a:lnTo>
                  <a:lnTo>
                    <a:pt x="17" y="695"/>
                  </a:lnTo>
                  <a:lnTo>
                    <a:pt x="12" y="694"/>
                  </a:lnTo>
                  <a:lnTo>
                    <a:pt x="9" y="694"/>
                  </a:lnTo>
                  <a:lnTo>
                    <a:pt x="5" y="696"/>
                  </a:lnTo>
                  <a:lnTo>
                    <a:pt x="4" y="700"/>
                  </a:lnTo>
                  <a:lnTo>
                    <a:pt x="3" y="705"/>
                  </a:lnTo>
                  <a:lnTo>
                    <a:pt x="3" y="710"/>
                  </a:lnTo>
                  <a:lnTo>
                    <a:pt x="3" y="715"/>
                  </a:lnTo>
                  <a:lnTo>
                    <a:pt x="4" y="721"/>
                  </a:lnTo>
                  <a:lnTo>
                    <a:pt x="5" y="733"/>
                  </a:lnTo>
                  <a:lnTo>
                    <a:pt x="5" y="744"/>
                  </a:lnTo>
                  <a:lnTo>
                    <a:pt x="4" y="756"/>
                  </a:lnTo>
                  <a:lnTo>
                    <a:pt x="2" y="765"/>
                  </a:lnTo>
                  <a:lnTo>
                    <a:pt x="0" y="770"/>
                  </a:lnTo>
                  <a:lnTo>
                    <a:pt x="0" y="775"/>
                  </a:lnTo>
                  <a:lnTo>
                    <a:pt x="2" y="781"/>
                  </a:lnTo>
                  <a:lnTo>
                    <a:pt x="3" y="786"/>
                  </a:lnTo>
                  <a:lnTo>
                    <a:pt x="5" y="790"/>
                  </a:lnTo>
                  <a:lnTo>
                    <a:pt x="10" y="794"/>
                  </a:lnTo>
                  <a:lnTo>
                    <a:pt x="15" y="796"/>
                  </a:lnTo>
                  <a:lnTo>
                    <a:pt x="21" y="799"/>
                  </a:lnTo>
                  <a:lnTo>
                    <a:pt x="28" y="799"/>
                  </a:lnTo>
                  <a:lnTo>
                    <a:pt x="32" y="797"/>
                  </a:lnTo>
                  <a:lnTo>
                    <a:pt x="37" y="796"/>
                  </a:lnTo>
                  <a:lnTo>
                    <a:pt x="42" y="794"/>
                  </a:lnTo>
                  <a:lnTo>
                    <a:pt x="49" y="790"/>
                  </a:lnTo>
                  <a:lnTo>
                    <a:pt x="57" y="787"/>
                  </a:lnTo>
                  <a:lnTo>
                    <a:pt x="62" y="787"/>
                  </a:lnTo>
                  <a:lnTo>
                    <a:pt x="67" y="788"/>
                  </a:lnTo>
                  <a:lnTo>
                    <a:pt x="72" y="790"/>
                  </a:lnTo>
                  <a:lnTo>
                    <a:pt x="76" y="793"/>
                  </a:lnTo>
                  <a:lnTo>
                    <a:pt x="86" y="799"/>
                  </a:lnTo>
                  <a:lnTo>
                    <a:pt x="93" y="806"/>
                  </a:lnTo>
                  <a:lnTo>
                    <a:pt x="97" y="812"/>
                  </a:lnTo>
                  <a:lnTo>
                    <a:pt x="100" y="820"/>
                  </a:lnTo>
                  <a:lnTo>
                    <a:pt x="101" y="831"/>
                  </a:lnTo>
                  <a:lnTo>
                    <a:pt x="100" y="843"/>
                  </a:lnTo>
                  <a:lnTo>
                    <a:pt x="98" y="859"/>
                  </a:lnTo>
                  <a:lnTo>
                    <a:pt x="94" y="877"/>
                  </a:lnTo>
                  <a:lnTo>
                    <a:pt x="91" y="888"/>
                  </a:lnTo>
                  <a:lnTo>
                    <a:pt x="91" y="893"/>
                  </a:lnTo>
                  <a:lnTo>
                    <a:pt x="94" y="894"/>
                  </a:lnTo>
                  <a:lnTo>
                    <a:pt x="100" y="895"/>
                  </a:lnTo>
                  <a:lnTo>
                    <a:pt x="103" y="897"/>
                  </a:lnTo>
                  <a:lnTo>
                    <a:pt x="105" y="900"/>
                  </a:lnTo>
                  <a:lnTo>
                    <a:pt x="106" y="902"/>
                  </a:lnTo>
                  <a:lnTo>
                    <a:pt x="106" y="907"/>
                  </a:lnTo>
                  <a:lnTo>
                    <a:pt x="106" y="914"/>
                  </a:lnTo>
                  <a:lnTo>
                    <a:pt x="109" y="920"/>
                  </a:lnTo>
                  <a:lnTo>
                    <a:pt x="110" y="922"/>
                  </a:lnTo>
                  <a:lnTo>
                    <a:pt x="112" y="925"/>
                  </a:lnTo>
                  <a:lnTo>
                    <a:pt x="116" y="925"/>
                  </a:lnTo>
                  <a:lnTo>
                    <a:pt x="119" y="926"/>
                  </a:lnTo>
                  <a:lnTo>
                    <a:pt x="128" y="926"/>
                  </a:lnTo>
                  <a:lnTo>
                    <a:pt x="132" y="927"/>
                  </a:lnTo>
                  <a:lnTo>
                    <a:pt x="135" y="928"/>
                  </a:lnTo>
                  <a:lnTo>
                    <a:pt x="137" y="932"/>
                  </a:lnTo>
                  <a:lnTo>
                    <a:pt x="139" y="935"/>
                  </a:lnTo>
                  <a:lnTo>
                    <a:pt x="143" y="939"/>
                  </a:lnTo>
                  <a:lnTo>
                    <a:pt x="145" y="940"/>
                  </a:lnTo>
                  <a:lnTo>
                    <a:pt x="149" y="941"/>
                  </a:lnTo>
                  <a:lnTo>
                    <a:pt x="152" y="941"/>
                  </a:lnTo>
                  <a:lnTo>
                    <a:pt x="157" y="940"/>
                  </a:lnTo>
                  <a:lnTo>
                    <a:pt x="167" y="938"/>
                  </a:lnTo>
                  <a:lnTo>
                    <a:pt x="177" y="937"/>
                  </a:lnTo>
                  <a:lnTo>
                    <a:pt x="182" y="938"/>
                  </a:lnTo>
                  <a:lnTo>
                    <a:pt x="188" y="939"/>
                  </a:lnTo>
                  <a:lnTo>
                    <a:pt x="193" y="941"/>
                  </a:lnTo>
                  <a:lnTo>
                    <a:pt x="199" y="945"/>
                  </a:lnTo>
                  <a:lnTo>
                    <a:pt x="208" y="957"/>
                  </a:lnTo>
                  <a:lnTo>
                    <a:pt x="218" y="969"/>
                  </a:lnTo>
                  <a:lnTo>
                    <a:pt x="227" y="979"/>
                  </a:lnTo>
                  <a:lnTo>
                    <a:pt x="233" y="988"/>
                  </a:lnTo>
                  <a:lnTo>
                    <a:pt x="238" y="991"/>
                  </a:lnTo>
                  <a:lnTo>
                    <a:pt x="243" y="992"/>
                  </a:lnTo>
                  <a:lnTo>
                    <a:pt x="250" y="995"/>
                  </a:lnTo>
                  <a:lnTo>
                    <a:pt x="256" y="996"/>
                  </a:lnTo>
                  <a:lnTo>
                    <a:pt x="263" y="995"/>
                  </a:lnTo>
                  <a:lnTo>
                    <a:pt x="270" y="994"/>
                  </a:lnTo>
                  <a:lnTo>
                    <a:pt x="275" y="991"/>
                  </a:lnTo>
                  <a:lnTo>
                    <a:pt x="280" y="988"/>
                  </a:lnTo>
                  <a:lnTo>
                    <a:pt x="284" y="979"/>
                  </a:lnTo>
                  <a:lnTo>
                    <a:pt x="288" y="971"/>
                  </a:lnTo>
                  <a:lnTo>
                    <a:pt x="289" y="967"/>
                  </a:lnTo>
                  <a:lnTo>
                    <a:pt x="292" y="965"/>
                  </a:lnTo>
                  <a:lnTo>
                    <a:pt x="295" y="963"/>
                  </a:lnTo>
                  <a:lnTo>
                    <a:pt x="299" y="960"/>
                  </a:lnTo>
                  <a:lnTo>
                    <a:pt x="303" y="959"/>
                  </a:lnTo>
                  <a:lnTo>
                    <a:pt x="307" y="958"/>
                  </a:lnTo>
                  <a:lnTo>
                    <a:pt x="311" y="959"/>
                  </a:lnTo>
                  <a:lnTo>
                    <a:pt x="313" y="960"/>
                  </a:lnTo>
                  <a:lnTo>
                    <a:pt x="319" y="963"/>
                  </a:lnTo>
                  <a:lnTo>
                    <a:pt x="326" y="964"/>
                  </a:lnTo>
                  <a:lnTo>
                    <a:pt x="330" y="963"/>
                  </a:lnTo>
                  <a:lnTo>
                    <a:pt x="333" y="962"/>
                  </a:lnTo>
                  <a:lnTo>
                    <a:pt x="336" y="960"/>
                  </a:lnTo>
                  <a:lnTo>
                    <a:pt x="337" y="958"/>
                  </a:lnTo>
                  <a:lnTo>
                    <a:pt x="340" y="952"/>
                  </a:lnTo>
                  <a:lnTo>
                    <a:pt x="345" y="945"/>
                  </a:lnTo>
                  <a:lnTo>
                    <a:pt x="349" y="937"/>
                  </a:lnTo>
                  <a:lnTo>
                    <a:pt x="355" y="928"/>
                  </a:lnTo>
                  <a:lnTo>
                    <a:pt x="361" y="920"/>
                  </a:lnTo>
                  <a:lnTo>
                    <a:pt x="368" y="913"/>
                  </a:lnTo>
                  <a:lnTo>
                    <a:pt x="372" y="908"/>
                  </a:lnTo>
                  <a:lnTo>
                    <a:pt x="378" y="907"/>
                  </a:lnTo>
                  <a:lnTo>
                    <a:pt x="380" y="907"/>
                  </a:lnTo>
                  <a:lnTo>
                    <a:pt x="380" y="908"/>
                  </a:lnTo>
                  <a:lnTo>
                    <a:pt x="378" y="909"/>
                  </a:lnTo>
                  <a:lnTo>
                    <a:pt x="378" y="913"/>
                  </a:lnTo>
                  <a:lnTo>
                    <a:pt x="375" y="919"/>
                  </a:lnTo>
                  <a:lnTo>
                    <a:pt x="372" y="926"/>
                  </a:lnTo>
                  <a:lnTo>
                    <a:pt x="366" y="944"/>
                  </a:lnTo>
                  <a:lnTo>
                    <a:pt x="362" y="958"/>
                  </a:lnTo>
                  <a:lnTo>
                    <a:pt x="361" y="963"/>
                  </a:lnTo>
                  <a:lnTo>
                    <a:pt x="361" y="966"/>
                  </a:lnTo>
                  <a:lnTo>
                    <a:pt x="362" y="971"/>
                  </a:lnTo>
                  <a:lnTo>
                    <a:pt x="363" y="976"/>
                  </a:lnTo>
                  <a:lnTo>
                    <a:pt x="365" y="986"/>
                  </a:lnTo>
                  <a:lnTo>
                    <a:pt x="368" y="998"/>
                  </a:lnTo>
                  <a:lnTo>
                    <a:pt x="370" y="1010"/>
                  </a:lnTo>
                  <a:lnTo>
                    <a:pt x="372" y="1023"/>
                  </a:lnTo>
                  <a:lnTo>
                    <a:pt x="375" y="1041"/>
                  </a:lnTo>
                  <a:lnTo>
                    <a:pt x="376" y="1057"/>
                  </a:lnTo>
                  <a:lnTo>
                    <a:pt x="378" y="1070"/>
                  </a:lnTo>
                  <a:lnTo>
                    <a:pt x="381" y="1084"/>
                  </a:lnTo>
                  <a:lnTo>
                    <a:pt x="383" y="1102"/>
                  </a:lnTo>
                  <a:lnTo>
                    <a:pt x="385" y="1126"/>
                  </a:lnTo>
                  <a:lnTo>
                    <a:pt x="389" y="1149"/>
                  </a:lnTo>
                  <a:lnTo>
                    <a:pt x="391" y="1167"/>
                  </a:lnTo>
                  <a:lnTo>
                    <a:pt x="393" y="1179"/>
                  </a:lnTo>
                  <a:lnTo>
                    <a:pt x="391" y="1190"/>
                  </a:lnTo>
                  <a:lnTo>
                    <a:pt x="388" y="1199"/>
                  </a:lnTo>
                  <a:lnTo>
                    <a:pt x="384" y="1208"/>
                  </a:lnTo>
                  <a:lnTo>
                    <a:pt x="383" y="1211"/>
                  </a:lnTo>
                  <a:lnTo>
                    <a:pt x="383" y="1216"/>
                  </a:lnTo>
                  <a:lnTo>
                    <a:pt x="383" y="1221"/>
                  </a:lnTo>
                  <a:lnTo>
                    <a:pt x="384" y="1227"/>
                  </a:lnTo>
                  <a:lnTo>
                    <a:pt x="385" y="1238"/>
                  </a:lnTo>
                  <a:lnTo>
                    <a:pt x="387" y="1248"/>
                  </a:lnTo>
                  <a:lnTo>
                    <a:pt x="385" y="1252"/>
                  </a:lnTo>
                  <a:lnTo>
                    <a:pt x="382" y="1255"/>
                  </a:lnTo>
                  <a:lnTo>
                    <a:pt x="378" y="1257"/>
                  </a:lnTo>
                  <a:lnTo>
                    <a:pt x="372" y="1259"/>
                  </a:lnTo>
                  <a:lnTo>
                    <a:pt x="358" y="1262"/>
                  </a:lnTo>
                  <a:lnTo>
                    <a:pt x="342" y="1266"/>
                  </a:lnTo>
                  <a:lnTo>
                    <a:pt x="324" y="1272"/>
                  </a:lnTo>
                  <a:lnTo>
                    <a:pt x="307" y="1278"/>
                  </a:lnTo>
                  <a:lnTo>
                    <a:pt x="292" y="1285"/>
                  </a:lnTo>
                  <a:lnTo>
                    <a:pt x="276" y="1291"/>
                  </a:lnTo>
                  <a:lnTo>
                    <a:pt x="269" y="1294"/>
                  </a:lnTo>
                  <a:lnTo>
                    <a:pt x="262" y="1298"/>
                  </a:lnTo>
                  <a:lnTo>
                    <a:pt x="256" y="1304"/>
                  </a:lnTo>
                  <a:lnTo>
                    <a:pt x="249" y="1310"/>
                  </a:lnTo>
                  <a:lnTo>
                    <a:pt x="243" y="1316"/>
                  </a:lnTo>
                  <a:lnTo>
                    <a:pt x="237" y="1323"/>
                  </a:lnTo>
                  <a:lnTo>
                    <a:pt x="232" y="1329"/>
                  </a:lnTo>
                  <a:lnTo>
                    <a:pt x="229" y="1336"/>
                  </a:lnTo>
                  <a:lnTo>
                    <a:pt x="221" y="1351"/>
                  </a:lnTo>
                  <a:lnTo>
                    <a:pt x="217" y="1372"/>
                  </a:lnTo>
                  <a:lnTo>
                    <a:pt x="212" y="1391"/>
                  </a:lnTo>
                  <a:lnTo>
                    <a:pt x="211" y="1406"/>
                  </a:lnTo>
                  <a:lnTo>
                    <a:pt x="207" y="1423"/>
                  </a:lnTo>
                  <a:lnTo>
                    <a:pt x="205" y="1439"/>
                  </a:lnTo>
                  <a:lnTo>
                    <a:pt x="205" y="1444"/>
                  </a:lnTo>
                  <a:lnTo>
                    <a:pt x="206" y="1449"/>
                  </a:lnTo>
                  <a:lnTo>
                    <a:pt x="208" y="1452"/>
                  </a:lnTo>
                  <a:lnTo>
                    <a:pt x="211" y="1456"/>
                  </a:lnTo>
                  <a:lnTo>
                    <a:pt x="214" y="1458"/>
                  </a:lnTo>
                  <a:lnTo>
                    <a:pt x="218" y="1460"/>
                  </a:lnTo>
                  <a:lnTo>
                    <a:pt x="223" y="1461"/>
                  </a:lnTo>
                  <a:lnTo>
                    <a:pt x="229" y="1462"/>
                  </a:lnTo>
                  <a:lnTo>
                    <a:pt x="233" y="1463"/>
                  </a:lnTo>
                  <a:lnTo>
                    <a:pt x="237" y="1467"/>
                  </a:lnTo>
                  <a:lnTo>
                    <a:pt x="239" y="1470"/>
                  </a:lnTo>
                  <a:lnTo>
                    <a:pt x="242" y="1476"/>
                  </a:lnTo>
                  <a:lnTo>
                    <a:pt x="246" y="1488"/>
                  </a:lnTo>
                  <a:lnTo>
                    <a:pt x="252" y="1502"/>
                  </a:lnTo>
                  <a:lnTo>
                    <a:pt x="261" y="1514"/>
                  </a:lnTo>
                  <a:lnTo>
                    <a:pt x="268" y="1525"/>
                  </a:lnTo>
                  <a:lnTo>
                    <a:pt x="273" y="1530"/>
                  </a:lnTo>
                  <a:lnTo>
                    <a:pt x="276" y="1532"/>
                  </a:lnTo>
                  <a:lnTo>
                    <a:pt x="281" y="1533"/>
                  </a:lnTo>
                  <a:lnTo>
                    <a:pt x="284" y="1532"/>
                  </a:lnTo>
                  <a:lnTo>
                    <a:pt x="300" y="1521"/>
                  </a:lnTo>
                  <a:lnTo>
                    <a:pt x="314" y="1514"/>
                  </a:lnTo>
                  <a:lnTo>
                    <a:pt x="318" y="1514"/>
                  </a:lnTo>
                  <a:lnTo>
                    <a:pt x="320" y="1514"/>
                  </a:lnTo>
                  <a:lnTo>
                    <a:pt x="322" y="1517"/>
                  </a:lnTo>
                  <a:lnTo>
                    <a:pt x="326" y="1519"/>
                  </a:lnTo>
                  <a:lnTo>
                    <a:pt x="331" y="1527"/>
                  </a:lnTo>
                  <a:lnTo>
                    <a:pt x="338" y="1537"/>
                  </a:lnTo>
                  <a:lnTo>
                    <a:pt x="342" y="1540"/>
                  </a:lnTo>
                  <a:lnTo>
                    <a:pt x="345" y="1543"/>
                  </a:lnTo>
                  <a:lnTo>
                    <a:pt x="350" y="1545"/>
                  </a:lnTo>
                  <a:lnTo>
                    <a:pt x="353" y="1545"/>
                  </a:lnTo>
                  <a:lnTo>
                    <a:pt x="364" y="1544"/>
                  </a:lnTo>
                  <a:lnTo>
                    <a:pt x="375" y="1540"/>
                  </a:lnTo>
                  <a:lnTo>
                    <a:pt x="381" y="1539"/>
                  </a:lnTo>
                  <a:lnTo>
                    <a:pt x="387" y="1540"/>
                  </a:lnTo>
                  <a:lnTo>
                    <a:pt x="391" y="1542"/>
                  </a:lnTo>
                  <a:lnTo>
                    <a:pt x="395" y="1544"/>
                  </a:lnTo>
                  <a:lnTo>
                    <a:pt x="402" y="1552"/>
                  </a:lnTo>
                  <a:lnTo>
                    <a:pt x="408" y="1562"/>
                  </a:lnTo>
                  <a:lnTo>
                    <a:pt x="410" y="1567"/>
                  </a:lnTo>
                  <a:lnTo>
                    <a:pt x="414" y="1571"/>
                  </a:lnTo>
                  <a:lnTo>
                    <a:pt x="419" y="1575"/>
                  </a:lnTo>
                  <a:lnTo>
                    <a:pt x="424" y="1578"/>
                  </a:lnTo>
                  <a:lnTo>
                    <a:pt x="433" y="1584"/>
                  </a:lnTo>
                  <a:lnTo>
                    <a:pt x="443" y="1587"/>
                  </a:lnTo>
                  <a:lnTo>
                    <a:pt x="452" y="1590"/>
                  </a:lnTo>
                  <a:lnTo>
                    <a:pt x="460" y="1594"/>
                  </a:lnTo>
                  <a:lnTo>
                    <a:pt x="463" y="1597"/>
                  </a:lnTo>
                  <a:lnTo>
                    <a:pt x="464" y="1600"/>
                  </a:lnTo>
                  <a:lnTo>
                    <a:pt x="464" y="1603"/>
                  </a:lnTo>
                  <a:lnTo>
                    <a:pt x="463" y="1607"/>
                  </a:lnTo>
                  <a:lnTo>
                    <a:pt x="457" y="1614"/>
                  </a:lnTo>
                  <a:lnTo>
                    <a:pt x="447" y="1624"/>
                  </a:lnTo>
                  <a:lnTo>
                    <a:pt x="437" y="1633"/>
                  </a:lnTo>
                  <a:lnTo>
                    <a:pt x="427" y="1644"/>
                  </a:lnTo>
                  <a:lnTo>
                    <a:pt x="420" y="1651"/>
                  </a:lnTo>
                  <a:lnTo>
                    <a:pt x="413" y="1654"/>
                  </a:lnTo>
                  <a:lnTo>
                    <a:pt x="406" y="1657"/>
                  </a:lnTo>
                  <a:lnTo>
                    <a:pt x="396" y="1660"/>
                  </a:lnTo>
                  <a:lnTo>
                    <a:pt x="393" y="1663"/>
                  </a:lnTo>
                  <a:lnTo>
                    <a:pt x="390" y="1666"/>
                  </a:lnTo>
                  <a:lnTo>
                    <a:pt x="389" y="1669"/>
                  </a:lnTo>
                  <a:lnTo>
                    <a:pt x="388" y="1672"/>
                  </a:lnTo>
                  <a:lnTo>
                    <a:pt x="389" y="1681"/>
                  </a:lnTo>
                  <a:lnTo>
                    <a:pt x="390" y="1689"/>
                  </a:lnTo>
                  <a:lnTo>
                    <a:pt x="389" y="1696"/>
                  </a:lnTo>
                  <a:lnTo>
                    <a:pt x="387" y="1701"/>
                  </a:lnTo>
                  <a:lnTo>
                    <a:pt x="382" y="1706"/>
                  </a:lnTo>
                  <a:lnTo>
                    <a:pt x="375" y="1712"/>
                  </a:lnTo>
                  <a:lnTo>
                    <a:pt x="371" y="1715"/>
                  </a:lnTo>
                  <a:lnTo>
                    <a:pt x="369" y="1719"/>
                  </a:lnTo>
                  <a:lnTo>
                    <a:pt x="366" y="1722"/>
                  </a:lnTo>
                  <a:lnTo>
                    <a:pt x="364" y="1726"/>
                  </a:lnTo>
                  <a:lnTo>
                    <a:pt x="363" y="1731"/>
                  </a:lnTo>
                  <a:lnTo>
                    <a:pt x="363" y="1735"/>
                  </a:lnTo>
                  <a:lnTo>
                    <a:pt x="363" y="1741"/>
                  </a:lnTo>
                  <a:lnTo>
                    <a:pt x="364" y="1747"/>
                  </a:lnTo>
                  <a:lnTo>
                    <a:pt x="366" y="1753"/>
                  </a:lnTo>
                  <a:lnTo>
                    <a:pt x="368" y="1758"/>
                  </a:lnTo>
                  <a:lnTo>
                    <a:pt x="371" y="1763"/>
                  </a:lnTo>
                  <a:lnTo>
                    <a:pt x="375" y="1767"/>
                  </a:lnTo>
                  <a:lnTo>
                    <a:pt x="378" y="1771"/>
                  </a:lnTo>
                  <a:lnTo>
                    <a:pt x="382" y="1775"/>
                  </a:lnTo>
                  <a:lnTo>
                    <a:pt x="385" y="1777"/>
                  </a:lnTo>
                  <a:lnTo>
                    <a:pt x="390" y="1778"/>
                  </a:lnTo>
                  <a:lnTo>
                    <a:pt x="396" y="1780"/>
                  </a:lnTo>
                  <a:lnTo>
                    <a:pt x="401" y="1784"/>
                  </a:lnTo>
                  <a:lnTo>
                    <a:pt x="403" y="1790"/>
                  </a:lnTo>
                  <a:lnTo>
                    <a:pt x="406" y="1798"/>
                  </a:lnTo>
                  <a:lnTo>
                    <a:pt x="406" y="1807"/>
                  </a:lnTo>
                  <a:lnTo>
                    <a:pt x="407" y="1816"/>
                  </a:lnTo>
                  <a:lnTo>
                    <a:pt x="408" y="1821"/>
                  </a:lnTo>
                  <a:lnTo>
                    <a:pt x="410" y="1826"/>
                  </a:lnTo>
                  <a:lnTo>
                    <a:pt x="413" y="1830"/>
                  </a:lnTo>
                  <a:lnTo>
                    <a:pt x="416" y="1835"/>
                  </a:lnTo>
                  <a:lnTo>
                    <a:pt x="420" y="1840"/>
                  </a:lnTo>
                  <a:lnTo>
                    <a:pt x="422" y="1845"/>
                  </a:lnTo>
                  <a:lnTo>
                    <a:pt x="422" y="1849"/>
                  </a:lnTo>
                  <a:lnTo>
                    <a:pt x="422" y="1853"/>
                  </a:lnTo>
                  <a:lnTo>
                    <a:pt x="420" y="1862"/>
                  </a:lnTo>
                  <a:lnTo>
                    <a:pt x="416" y="1872"/>
                  </a:lnTo>
                  <a:lnTo>
                    <a:pt x="415" y="1878"/>
                  </a:lnTo>
                  <a:lnTo>
                    <a:pt x="414" y="1884"/>
                  </a:lnTo>
                  <a:lnTo>
                    <a:pt x="414" y="1890"/>
                  </a:lnTo>
                  <a:lnTo>
                    <a:pt x="415" y="1895"/>
                  </a:lnTo>
                  <a:lnTo>
                    <a:pt x="416" y="1900"/>
                  </a:lnTo>
                  <a:lnTo>
                    <a:pt x="418" y="1905"/>
                  </a:lnTo>
                  <a:lnTo>
                    <a:pt x="420" y="1909"/>
                  </a:lnTo>
                  <a:lnTo>
                    <a:pt x="424" y="1911"/>
                  </a:lnTo>
                  <a:lnTo>
                    <a:pt x="439" y="1916"/>
                  </a:lnTo>
                  <a:lnTo>
                    <a:pt x="454" y="1923"/>
                  </a:lnTo>
                  <a:lnTo>
                    <a:pt x="463" y="1933"/>
                  </a:lnTo>
                  <a:lnTo>
                    <a:pt x="473" y="1947"/>
                  </a:lnTo>
                  <a:lnTo>
                    <a:pt x="479" y="1955"/>
                  </a:lnTo>
                  <a:lnTo>
                    <a:pt x="485" y="1965"/>
                  </a:lnTo>
                  <a:lnTo>
                    <a:pt x="489" y="1975"/>
                  </a:lnTo>
                  <a:lnTo>
                    <a:pt x="492" y="1985"/>
                  </a:lnTo>
                  <a:lnTo>
                    <a:pt x="494" y="1994"/>
                  </a:lnTo>
                  <a:lnTo>
                    <a:pt x="495" y="2004"/>
                  </a:lnTo>
                  <a:lnTo>
                    <a:pt x="495" y="2013"/>
                  </a:lnTo>
                  <a:lnTo>
                    <a:pt x="495" y="2022"/>
                  </a:lnTo>
                  <a:lnTo>
                    <a:pt x="495" y="2030"/>
                  </a:lnTo>
                  <a:lnTo>
                    <a:pt x="495" y="2038"/>
                  </a:lnTo>
                  <a:lnTo>
                    <a:pt x="495" y="2046"/>
                  </a:lnTo>
                  <a:lnTo>
                    <a:pt x="497" y="2054"/>
                  </a:lnTo>
                  <a:lnTo>
                    <a:pt x="500" y="2065"/>
                  </a:lnTo>
                  <a:lnTo>
                    <a:pt x="503" y="2076"/>
                  </a:lnTo>
                  <a:lnTo>
                    <a:pt x="506" y="2089"/>
                  </a:lnTo>
                  <a:lnTo>
                    <a:pt x="508" y="2104"/>
                  </a:lnTo>
                  <a:lnTo>
                    <a:pt x="509" y="2107"/>
                  </a:lnTo>
                  <a:lnTo>
                    <a:pt x="511" y="2112"/>
                  </a:lnTo>
                  <a:lnTo>
                    <a:pt x="513" y="2114"/>
                  </a:lnTo>
                  <a:lnTo>
                    <a:pt x="516" y="2117"/>
                  </a:lnTo>
                  <a:lnTo>
                    <a:pt x="519" y="2118"/>
                  </a:lnTo>
                  <a:lnTo>
                    <a:pt x="522" y="2118"/>
                  </a:lnTo>
                  <a:lnTo>
                    <a:pt x="527" y="2118"/>
                  </a:lnTo>
                  <a:lnTo>
                    <a:pt x="532" y="2117"/>
                  </a:lnTo>
                  <a:lnTo>
                    <a:pt x="541" y="2116"/>
                  </a:lnTo>
                  <a:lnTo>
                    <a:pt x="550" y="2117"/>
                  </a:lnTo>
                  <a:lnTo>
                    <a:pt x="557" y="2119"/>
                  </a:lnTo>
                  <a:lnTo>
                    <a:pt x="563" y="2122"/>
                  </a:lnTo>
                  <a:lnTo>
                    <a:pt x="567" y="2124"/>
                  </a:lnTo>
                  <a:lnTo>
                    <a:pt x="573" y="2124"/>
                  </a:lnTo>
                  <a:lnTo>
                    <a:pt x="576" y="2124"/>
                  </a:lnTo>
                  <a:lnTo>
                    <a:pt x="578" y="2123"/>
                  </a:lnTo>
                  <a:lnTo>
                    <a:pt x="580" y="2122"/>
                  </a:lnTo>
                  <a:lnTo>
                    <a:pt x="583" y="2118"/>
                  </a:lnTo>
                  <a:lnTo>
                    <a:pt x="591" y="2111"/>
                  </a:lnTo>
                  <a:lnTo>
                    <a:pt x="599" y="2103"/>
                  </a:lnTo>
                  <a:lnTo>
                    <a:pt x="608" y="2095"/>
                  </a:lnTo>
                  <a:lnTo>
                    <a:pt x="617" y="2089"/>
                  </a:lnTo>
                  <a:lnTo>
                    <a:pt x="628" y="2082"/>
                  </a:lnTo>
                  <a:lnTo>
                    <a:pt x="638" y="2078"/>
                  </a:lnTo>
                  <a:lnTo>
                    <a:pt x="647" y="2073"/>
                  </a:lnTo>
                  <a:lnTo>
                    <a:pt x="657" y="2068"/>
                  </a:lnTo>
                  <a:lnTo>
                    <a:pt x="664" y="2065"/>
                  </a:lnTo>
                  <a:lnTo>
                    <a:pt x="671" y="2059"/>
                  </a:lnTo>
                  <a:lnTo>
                    <a:pt x="676" y="2050"/>
                  </a:lnTo>
                  <a:lnTo>
                    <a:pt x="681" y="2042"/>
                  </a:lnTo>
                  <a:lnTo>
                    <a:pt x="686" y="2034"/>
                  </a:lnTo>
                  <a:lnTo>
                    <a:pt x="693" y="2025"/>
                  </a:lnTo>
                  <a:lnTo>
                    <a:pt x="701" y="2018"/>
                  </a:lnTo>
                  <a:lnTo>
                    <a:pt x="710" y="2012"/>
                  </a:lnTo>
                  <a:lnTo>
                    <a:pt x="723" y="2005"/>
                  </a:lnTo>
                  <a:lnTo>
                    <a:pt x="735" y="2002"/>
                  </a:lnTo>
                  <a:lnTo>
                    <a:pt x="740" y="2002"/>
                  </a:lnTo>
                  <a:lnTo>
                    <a:pt x="744" y="2003"/>
                  </a:lnTo>
                  <a:lnTo>
                    <a:pt x="750" y="2007"/>
                  </a:lnTo>
                  <a:lnTo>
                    <a:pt x="755" y="2015"/>
                  </a:lnTo>
                  <a:lnTo>
                    <a:pt x="761" y="2023"/>
                  </a:lnTo>
                  <a:lnTo>
                    <a:pt x="769" y="2030"/>
                  </a:lnTo>
                  <a:lnTo>
                    <a:pt x="774" y="2032"/>
                  </a:lnTo>
                  <a:lnTo>
                    <a:pt x="780" y="2035"/>
                  </a:lnTo>
                  <a:lnTo>
                    <a:pt x="786" y="2035"/>
                  </a:lnTo>
                  <a:lnTo>
                    <a:pt x="791" y="2035"/>
                  </a:lnTo>
                  <a:lnTo>
                    <a:pt x="794" y="2036"/>
                  </a:lnTo>
                  <a:lnTo>
                    <a:pt x="798" y="2037"/>
                  </a:lnTo>
                  <a:lnTo>
                    <a:pt x="800" y="2040"/>
                  </a:lnTo>
                  <a:lnTo>
                    <a:pt x="802" y="2043"/>
                  </a:lnTo>
                  <a:lnTo>
                    <a:pt x="803" y="2053"/>
                  </a:lnTo>
                  <a:lnTo>
                    <a:pt x="802" y="2062"/>
                  </a:lnTo>
                  <a:lnTo>
                    <a:pt x="798" y="2072"/>
                  </a:lnTo>
                  <a:lnTo>
                    <a:pt x="793" y="2080"/>
                  </a:lnTo>
                  <a:lnTo>
                    <a:pt x="786" y="2088"/>
                  </a:lnTo>
                  <a:lnTo>
                    <a:pt x="779" y="2097"/>
                  </a:lnTo>
                  <a:lnTo>
                    <a:pt x="771" y="2104"/>
                  </a:lnTo>
                  <a:lnTo>
                    <a:pt x="762" y="2110"/>
                  </a:lnTo>
                  <a:lnTo>
                    <a:pt x="753" y="2114"/>
                  </a:lnTo>
                  <a:lnTo>
                    <a:pt x="743" y="2119"/>
                  </a:lnTo>
                  <a:lnTo>
                    <a:pt x="740" y="2123"/>
                  </a:lnTo>
                  <a:lnTo>
                    <a:pt x="735" y="2126"/>
                  </a:lnTo>
                  <a:lnTo>
                    <a:pt x="733" y="2131"/>
                  </a:lnTo>
                  <a:lnTo>
                    <a:pt x="729" y="2136"/>
                  </a:lnTo>
                  <a:lnTo>
                    <a:pt x="725" y="2148"/>
                  </a:lnTo>
                  <a:lnTo>
                    <a:pt x="721" y="2161"/>
                  </a:lnTo>
                  <a:lnTo>
                    <a:pt x="717" y="2173"/>
                  </a:lnTo>
                  <a:lnTo>
                    <a:pt x="715" y="2181"/>
                  </a:lnTo>
                  <a:lnTo>
                    <a:pt x="715" y="2183"/>
                  </a:lnTo>
                  <a:lnTo>
                    <a:pt x="715" y="2186"/>
                  </a:lnTo>
                  <a:lnTo>
                    <a:pt x="716" y="2189"/>
                  </a:lnTo>
                  <a:lnTo>
                    <a:pt x="717" y="2192"/>
                  </a:lnTo>
                  <a:lnTo>
                    <a:pt x="723" y="2198"/>
                  </a:lnTo>
                  <a:lnTo>
                    <a:pt x="731" y="2204"/>
                  </a:lnTo>
                  <a:lnTo>
                    <a:pt x="736" y="2207"/>
                  </a:lnTo>
                  <a:lnTo>
                    <a:pt x="742" y="2208"/>
                  </a:lnTo>
                  <a:lnTo>
                    <a:pt x="749" y="2210"/>
                  </a:lnTo>
                  <a:lnTo>
                    <a:pt x="756" y="2211"/>
                  </a:lnTo>
                  <a:lnTo>
                    <a:pt x="769" y="2212"/>
                  </a:lnTo>
                  <a:lnTo>
                    <a:pt x="780" y="2211"/>
                  </a:lnTo>
                  <a:lnTo>
                    <a:pt x="787" y="2210"/>
                  </a:lnTo>
                  <a:lnTo>
                    <a:pt x="797" y="2206"/>
                  </a:lnTo>
                  <a:lnTo>
                    <a:pt x="804" y="2201"/>
                  </a:lnTo>
                  <a:lnTo>
                    <a:pt x="812" y="2193"/>
                  </a:lnTo>
                  <a:lnTo>
                    <a:pt x="821" y="2182"/>
                  </a:lnTo>
                  <a:lnTo>
                    <a:pt x="832" y="2171"/>
                  </a:lnTo>
                  <a:lnTo>
                    <a:pt x="838" y="2166"/>
                  </a:lnTo>
                  <a:lnTo>
                    <a:pt x="846" y="2162"/>
                  </a:lnTo>
                  <a:lnTo>
                    <a:pt x="851" y="2158"/>
                  </a:lnTo>
                  <a:lnTo>
                    <a:pt x="857" y="2156"/>
                  </a:lnTo>
                  <a:lnTo>
                    <a:pt x="867" y="2154"/>
                  </a:lnTo>
                  <a:lnTo>
                    <a:pt x="874" y="2150"/>
                  </a:lnTo>
                  <a:lnTo>
                    <a:pt x="878" y="2148"/>
                  </a:lnTo>
                  <a:lnTo>
                    <a:pt x="880" y="2144"/>
                  </a:lnTo>
                  <a:lnTo>
                    <a:pt x="882" y="2141"/>
                  </a:lnTo>
                  <a:lnTo>
                    <a:pt x="885" y="2136"/>
                  </a:lnTo>
                  <a:lnTo>
                    <a:pt x="886" y="2126"/>
                  </a:lnTo>
                  <a:lnTo>
                    <a:pt x="886" y="2116"/>
                  </a:lnTo>
                  <a:lnTo>
                    <a:pt x="886" y="2112"/>
                  </a:lnTo>
                  <a:lnTo>
                    <a:pt x="884" y="2109"/>
                  </a:lnTo>
                  <a:lnTo>
                    <a:pt x="881" y="2105"/>
                  </a:lnTo>
                  <a:lnTo>
                    <a:pt x="879" y="2103"/>
                  </a:lnTo>
                  <a:lnTo>
                    <a:pt x="875" y="2101"/>
                  </a:lnTo>
                  <a:lnTo>
                    <a:pt x="873" y="2098"/>
                  </a:lnTo>
                  <a:lnTo>
                    <a:pt x="872" y="2095"/>
                  </a:lnTo>
                  <a:lnTo>
                    <a:pt x="871" y="2092"/>
                  </a:lnTo>
                  <a:lnTo>
                    <a:pt x="871" y="2088"/>
                  </a:lnTo>
                  <a:lnTo>
                    <a:pt x="871" y="2085"/>
                  </a:lnTo>
                  <a:lnTo>
                    <a:pt x="873" y="2081"/>
                  </a:lnTo>
                  <a:lnTo>
                    <a:pt x="874" y="2079"/>
                  </a:lnTo>
                  <a:lnTo>
                    <a:pt x="887" y="2062"/>
                  </a:lnTo>
                  <a:lnTo>
                    <a:pt x="900" y="2049"/>
                  </a:lnTo>
                  <a:lnTo>
                    <a:pt x="904" y="2047"/>
                  </a:lnTo>
                  <a:lnTo>
                    <a:pt x="907" y="2046"/>
                  </a:lnTo>
                  <a:lnTo>
                    <a:pt x="912" y="2046"/>
                  </a:lnTo>
                  <a:lnTo>
                    <a:pt x="916" y="2046"/>
                  </a:lnTo>
                  <a:lnTo>
                    <a:pt x="920" y="2047"/>
                  </a:lnTo>
                  <a:lnTo>
                    <a:pt x="924" y="2048"/>
                  </a:lnTo>
                  <a:lnTo>
                    <a:pt x="928" y="2051"/>
                  </a:lnTo>
                  <a:lnTo>
                    <a:pt x="931" y="2056"/>
                  </a:lnTo>
                  <a:lnTo>
                    <a:pt x="936" y="2066"/>
                  </a:lnTo>
                  <a:lnTo>
                    <a:pt x="939" y="2074"/>
                  </a:lnTo>
                  <a:lnTo>
                    <a:pt x="942" y="2078"/>
                  </a:lnTo>
                  <a:lnTo>
                    <a:pt x="944" y="2081"/>
                  </a:lnTo>
                  <a:lnTo>
                    <a:pt x="949" y="2082"/>
                  </a:lnTo>
                  <a:lnTo>
                    <a:pt x="954" y="2084"/>
                  </a:lnTo>
                  <a:lnTo>
                    <a:pt x="967" y="2084"/>
                  </a:lnTo>
                  <a:lnTo>
                    <a:pt x="977" y="2084"/>
                  </a:lnTo>
                  <a:lnTo>
                    <a:pt x="983" y="2085"/>
                  </a:lnTo>
                  <a:lnTo>
                    <a:pt x="988" y="2087"/>
                  </a:lnTo>
                  <a:lnTo>
                    <a:pt x="993" y="2091"/>
                  </a:lnTo>
                  <a:lnTo>
                    <a:pt x="998" y="2097"/>
                  </a:lnTo>
                  <a:lnTo>
                    <a:pt x="1008" y="2111"/>
                  </a:lnTo>
                  <a:lnTo>
                    <a:pt x="1020" y="2130"/>
                  </a:lnTo>
                  <a:lnTo>
                    <a:pt x="1032" y="2149"/>
                  </a:lnTo>
                  <a:lnTo>
                    <a:pt x="1040" y="2164"/>
                  </a:lnTo>
                  <a:lnTo>
                    <a:pt x="1046" y="2176"/>
                  </a:lnTo>
                  <a:lnTo>
                    <a:pt x="1054" y="2183"/>
                  </a:lnTo>
                  <a:lnTo>
                    <a:pt x="1056" y="2186"/>
                  </a:lnTo>
                  <a:lnTo>
                    <a:pt x="1061" y="2186"/>
                  </a:lnTo>
                  <a:lnTo>
                    <a:pt x="1065" y="2186"/>
                  </a:lnTo>
                  <a:lnTo>
                    <a:pt x="1070" y="2185"/>
                  </a:lnTo>
                  <a:lnTo>
                    <a:pt x="1081" y="2180"/>
                  </a:lnTo>
                  <a:lnTo>
                    <a:pt x="1089" y="2179"/>
                  </a:lnTo>
                  <a:lnTo>
                    <a:pt x="1092" y="2179"/>
                  </a:lnTo>
                  <a:lnTo>
                    <a:pt x="1095" y="2180"/>
                  </a:lnTo>
                  <a:lnTo>
                    <a:pt x="1098" y="2182"/>
                  </a:lnTo>
                  <a:lnTo>
                    <a:pt x="1100" y="2186"/>
                  </a:lnTo>
                  <a:lnTo>
                    <a:pt x="1103" y="2191"/>
                  </a:lnTo>
                  <a:lnTo>
                    <a:pt x="1106" y="2193"/>
                  </a:lnTo>
                  <a:lnTo>
                    <a:pt x="1109" y="2195"/>
                  </a:lnTo>
                  <a:lnTo>
                    <a:pt x="1113" y="2195"/>
                  </a:lnTo>
                  <a:lnTo>
                    <a:pt x="1120" y="2195"/>
                  </a:lnTo>
                  <a:lnTo>
                    <a:pt x="1127" y="2193"/>
                  </a:lnTo>
                  <a:lnTo>
                    <a:pt x="1136" y="2191"/>
                  </a:lnTo>
                  <a:lnTo>
                    <a:pt x="1145" y="2189"/>
                  </a:lnTo>
                  <a:lnTo>
                    <a:pt x="1155" y="2189"/>
                  </a:lnTo>
                  <a:lnTo>
                    <a:pt x="1164" y="2192"/>
                  </a:lnTo>
                  <a:lnTo>
                    <a:pt x="1169" y="2193"/>
                  </a:lnTo>
                  <a:lnTo>
                    <a:pt x="1174" y="2193"/>
                  </a:lnTo>
                  <a:lnTo>
                    <a:pt x="1178" y="2193"/>
                  </a:lnTo>
                  <a:lnTo>
                    <a:pt x="1183" y="2193"/>
                  </a:lnTo>
                  <a:lnTo>
                    <a:pt x="1191" y="2191"/>
                  </a:lnTo>
                  <a:lnTo>
                    <a:pt x="1200" y="2186"/>
                  </a:lnTo>
                  <a:lnTo>
                    <a:pt x="1209" y="2182"/>
                  </a:lnTo>
                  <a:lnTo>
                    <a:pt x="1220" y="2179"/>
                  </a:lnTo>
                  <a:lnTo>
                    <a:pt x="1226" y="2179"/>
                  </a:lnTo>
                  <a:lnTo>
                    <a:pt x="1233" y="2179"/>
                  </a:lnTo>
                  <a:lnTo>
                    <a:pt x="1241" y="2180"/>
                  </a:lnTo>
                  <a:lnTo>
                    <a:pt x="1249" y="2182"/>
                  </a:lnTo>
                  <a:lnTo>
                    <a:pt x="1263" y="2188"/>
                  </a:lnTo>
                  <a:lnTo>
                    <a:pt x="1273" y="2193"/>
                  </a:lnTo>
                  <a:lnTo>
                    <a:pt x="1277" y="2195"/>
                  </a:lnTo>
                  <a:lnTo>
                    <a:pt x="1279" y="2199"/>
                  </a:lnTo>
                  <a:lnTo>
                    <a:pt x="1282" y="2202"/>
                  </a:lnTo>
                  <a:lnTo>
                    <a:pt x="1282" y="2208"/>
                  </a:lnTo>
                  <a:lnTo>
                    <a:pt x="1283" y="2219"/>
                  </a:lnTo>
                  <a:lnTo>
                    <a:pt x="1284" y="2227"/>
                  </a:lnTo>
                  <a:lnTo>
                    <a:pt x="1285" y="2231"/>
                  </a:lnTo>
                  <a:lnTo>
                    <a:pt x="1288" y="2234"/>
                  </a:lnTo>
                  <a:lnTo>
                    <a:pt x="1291" y="2237"/>
                  </a:lnTo>
                  <a:lnTo>
                    <a:pt x="1296" y="2239"/>
                  </a:lnTo>
                  <a:lnTo>
                    <a:pt x="1307" y="2242"/>
                  </a:lnTo>
                  <a:lnTo>
                    <a:pt x="1313" y="2242"/>
                  </a:lnTo>
                  <a:lnTo>
                    <a:pt x="1317" y="2239"/>
                  </a:lnTo>
                  <a:lnTo>
                    <a:pt x="1326" y="2234"/>
                  </a:lnTo>
                  <a:lnTo>
                    <a:pt x="1334" y="2227"/>
                  </a:lnTo>
                  <a:lnTo>
                    <a:pt x="1342" y="2218"/>
                  </a:lnTo>
                  <a:lnTo>
                    <a:pt x="1350" y="2206"/>
                  </a:lnTo>
                  <a:lnTo>
                    <a:pt x="1353" y="2198"/>
                  </a:lnTo>
                  <a:lnTo>
                    <a:pt x="1354" y="2194"/>
                  </a:lnTo>
                  <a:lnTo>
                    <a:pt x="1357" y="2192"/>
                  </a:lnTo>
                  <a:lnTo>
                    <a:pt x="1359" y="2189"/>
                  </a:lnTo>
                  <a:lnTo>
                    <a:pt x="1363" y="2187"/>
                  </a:lnTo>
                  <a:lnTo>
                    <a:pt x="1366" y="2186"/>
                  </a:lnTo>
                  <a:lnTo>
                    <a:pt x="1370" y="2185"/>
                  </a:lnTo>
                  <a:lnTo>
                    <a:pt x="1375" y="2183"/>
                  </a:lnTo>
                  <a:lnTo>
                    <a:pt x="1380" y="2183"/>
                  </a:lnTo>
                  <a:lnTo>
                    <a:pt x="1389" y="2183"/>
                  </a:lnTo>
                  <a:lnTo>
                    <a:pt x="1396" y="2181"/>
                  </a:lnTo>
                  <a:lnTo>
                    <a:pt x="1399" y="2177"/>
                  </a:lnTo>
                  <a:lnTo>
                    <a:pt x="1402" y="2174"/>
                  </a:lnTo>
                  <a:lnTo>
                    <a:pt x="1404" y="2170"/>
                  </a:lnTo>
                  <a:lnTo>
                    <a:pt x="1408" y="2168"/>
                  </a:lnTo>
                  <a:lnTo>
                    <a:pt x="1413" y="2167"/>
                  </a:lnTo>
                  <a:lnTo>
                    <a:pt x="1417" y="2167"/>
                  </a:lnTo>
                  <a:lnTo>
                    <a:pt x="1422" y="2166"/>
                  </a:lnTo>
                  <a:lnTo>
                    <a:pt x="1424" y="2163"/>
                  </a:lnTo>
                  <a:lnTo>
                    <a:pt x="1426" y="2161"/>
                  </a:lnTo>
                  <a:lnTo>
                    <a:pt x="1427" y="2158"/>
                  </a:lnTo>
                  <a:lnTo>
                    <a:pt x="1427" y="2155"/>
                  </a:lnTo>
                  <a:lnTo>
                    <a:pt x="1426" y="2151"/>
                  </a:lnTo>
                  <a:lnTo>
                    <a:pt x="1426" y="2147"/>
                  </a:lnTo>
                  <a:lnTo>
                    <a:pt x="1426" y="2142"/>
                  </a:lnTo>
                  <a:lnTo>
                    <a:pt x="1427" y="2137"/>
                  </a:lnTo>
                  <a:lnTo>
                    <a:pt x="1429" y="2132"/>
                  </a:lnTo>
                  <a:lnTo>
                    <a:pt x="1433" y="2129"/>
                  </a:lnTo>
                  <a:lnTo>
                    <a:pt x="1438" y="2125"/>
                  </a:lnTo>
                  <a:lnTo>
                    <a:pt x="1443" y="2122"/>
                  </a:lnTo>
                  <a:lnTo>
                    <a:pt x="1449" y="2118"/>
                  </a:lnTo>
                  <a:lnTo>
                    <a:pt x="1457" y="2114"/>
                  </a:lnTo>
                  <a:lnTo>
                    <a:pt x="1465" y="2111"/>
                  </a:lnTo>
                  <a:lnTo>
                    <a:pt x="1472" y="2106"/>
                  </a:lnTo>
                  <a:lnTo>
                    <a:pt x="1479" y="2100"/>
                  </a:lnTo>
                  <a:lnTo>
                    <a:pt x="1486" y="2094"/>
                  </a:lnTo>
                  <a:lnTo>
                    <a:pt x="1491" y="2088"/>
                  </a:lnTo>
                  <a:lnTo>
                    <a:pt x="1495" y="2082"/>
                  </a:lnTo>
                  <a:lnTo>
                    <a:pt x="1495" y="2076"/>
                  </a:lnTo>
                  <a:lnTo>
                    <a:pt x="1493" y="2066"/>
                  </a:lnTo>
                  <a:lnTo>
                    <a:pt x="1492" y="2054"/>
                  </a:lnTo>
                  <a:lnTo>
                    <a:pt x="1493" y="2049"/>
                  </a:lnTo>
                  <a:lnTo>
                    <a:pt x="1493" y="2043"/>
                  </a:lnTo>
                  <a:lnTo>
                    <a:pt x="1496" y="2038"/>
                  </a:lnTo>
                  <a:lnTo>
                    <a:pt x="1498" y="2034"/>
                  </a:lnTo>
                  <a:lnTo>
                    <a:pt x="1512" y="2018"/>
                  </a:lnTo>
                  <a:lnTo>
                    <a:pt x="1522" y="2005"/>
                  </a:lnTo>
                  <a:lnTo>
                    <a:pt x="1523" y="1998"/>
                  </a:lnTo>
                  <a:lnTo>
                    <a:pt x="1527" y="1993"/>
                  </a:lnTo>
                  <a:lnTo>
                    <a:pt x="1530" y="1988"/>
                  </a:lnTo>
                  <a:lnTo>
                    <a:pt x="1534" y="1986"/>
                  </a:lnTo>
                  <a:lnTo>
                    <a:pt x="1537" y="1983"/>
                  </a:lnTo>
                  <a:lnTo>
                    <a:pt x="1540" y="1978"/>
                  </a:lnTo>
                  <a:lnTo>
                    <a:pt x="1541" y="1969"/>
                  </a:lnTo>
                  <a:lnTo>
                    <a:pt x="1540" y="1959"/>
                  </a:lnTo>
                  <a:lnTo>
                    <a:pt x="1536" y="1948"/>
                  </a:lnTo>
                  <a:lnTo>
                    <a:pt x="1529" y="1936"/>
                  </a:lnTo>
                  <a:lnTo>
                    <a:pt x="1526" y="1931"/>
                  </a:lnTo>
                  <a:lnTo>
                    <a:pt x="1523" y="1925"/>
                  </a:lnTo>
                  <a:lnTo>
                    <a:pt x="1521" y="1921"/>
                  </a:lnTo>
                  <a:lnTo>
                    <a:pt x="1520" y="1915"/>
                  </a:lnTo>
                  <a:lnTo>
                    <a:pt x="1521" y="1904"/>
                  </a:lnTo>
                  <a:lnTo>
                    <a:pt x="1522" y="1896"/>
                  </a:lnTo>
                  <a:lnTo>
                    <a:pt x="1524" y="1892"/>
                  </a:lnTo>
                  <a:lnTo>
                    <a:pt x="1526" y="1890"/>
                  </a:lnTo>
                  <a:lnTo>
                    <a:pt x="1528" y="1887"/>
                  </a:lnTo>
                  <a:lnTo>
                    <a:pt x="1531" y="1886"/>
                  </a:lnTo>
                  <a:lnTo>
                    <a:pt x="1534" y="1886"/>
                  </a:lnTo>
                  <a:lnTo>
                    <a:pt x="1536" y="1884"/>
                  </a:lnTo>
                  <a:lnTo>
                    <a:pt x="1539" y="1883"/>
                  </a:lnTo>
                  <a:lnTo>
                    <a:pt x="1540" y="1879"/>
                  </a:lnTo>
                  <a:lnTo>
                    <a:pt x="1541" y="1877"/>
                  </a:lnTo>
                  <a:lnTo>
                    <a:pt x="1541" y="1873"/>
                  </a:lnTo>
                  <a:lnTo>
                    <a:pt x="1540" y="1870"/>
                  </a:lnTo>
                  <a:lnTo>
                    <a:pt x="1537" y="1866"/>
                  </a:lnTo>
                  <a:lnTo>
                    <a:pt x="1533" y="1860"/>
                  </a:lnTo>
                  <a:lnTo>
                    <a:pt x="1528" y="1853"/>
                  </a:lnTo>
                  <a:lnTo>
                    <a:pt x="1526" y="1849"/>
                  </a:lnTo>
                  <a:lnTo>
                    <a:pt x="1524" y="1846"/>
                  </a:lnTo>
                  <a:lnTo>
                    <a:pt x="1524" y="1840"/>
                  </a:lnTo>
                  <a:lnTo>
                    <a:pt x="1524" y="1835"/>
                  </a:lnTo>
                  <a:lnTo>
                    <a:pt x="1526" y="1828"/>
                  </a:lnTo>
                  <a:lnTo>
                    <a:pt x="1528" y="1822"/>
                  </a:lnTo>
                  <a:lnTo>
                    <a:pt x="1530" y="1817"/>
                  </a:lnTo>
                  <a:lnTo>
                    <a:pt x="1535" y="1813"/>
                  </a:lnTo>
                  <a:lnTo>
                    <a:pt x="1540" y="1809"/>
                  </a:lnTo>
                  <a:lnTo>
                    <a:pt x="1546" y="1807"/>
                  </a:lnTo>
                  <a:lnTo>
                    <a:pt x="1550" y="1805"/>
                  </a:lnTo>
                  <a:lnTo>
                    <a:pt x="1556" y="1808"/>
                  </a:lnTo>
                  <a:lnTo>
                    <a:pt x="1567" y="1813"/>
                  </a:lnTo>
                  <a:lnTo>
                    <a:pt x="1578" y="1816"/>
                  </a:lnTo>
                  <a:lnTo>
                    <a:pt x="1587" y="1817"/>
                  </a:lnTo>
                  <a:lnTo>
                    <a:pt x="1597" y="1817"/>
                  </a:lnTo>
                  <a:lnTo>
                    <a:pt x="1606" y="1816"/>
                  </a:lnTo>
                  <a:lnTo>
                    <a:pt x="1616" y="1816"/>
                  </a:lnTo>
                  <a:lnTo>
                    <a:pt x="1624" y="1818"/>
                  </a:lnTo>
                  <a:lnTo>
                    <a:pt x="1632" y="1822"/>
                  </a:lnTo>
                  <a:lnTo>
                    <a:pt x="1641" y="1826"/>
                  </a:lnTo>
                  <a:lnTo>
                    <a:pt x="1647" y="1827"/>
                  </a:lnTo>
                  <a:lnTo>
                    <a:pt x="1650" y="1827"/>
                  </a:lnTo>
                  <a:lnTo>
                    <a:pt x="1653" y="1826"/>
                  </a:lnTo>
                  <a:lnTo>
                    <a:pt x="1655" y="1822"/>
                  </a:lnTo>
                  <a:lnTo>
                    <a:pt x="1657" y="1817"/>
                  </a:lnTo>
                  <a:lnTo>
                    <a:pt x="1660" y="1809"/>
                  </a:lnTo>
                  <a:lnTo>
                    <a:pt x="1663" y="1801"/>
                  </a:lnTo>
                  <a:lnTo>
                    <a:pt x="1667" y="1798"/>
                  </a:lnTo>
                  <a:lnTo>
                    <a:pt x="1671" y="1796"/>
                  </a:lnTo>
                  <a:lnTo>
                    <a:pt x="1676" y="1794"/>
                  </a:lnTo>
                  <a:lnTo>
                    <a:pt x="1682" y="1792"/>
                  </a:lnTo>
                  <a:lnTo>
                    <a:pt x="1694" y="1789"/>
                  </a:lnTo>
                  <a:lnTo>
                    <a:pt x="1701" y="1786"/>
                  </a:lnTo>
                  <a:lnTo>
                    <a:pt x="1703" y="1784"/>
                  </a:lnTo>
                  <a:lnTo>
                    <a:pt x="1703" y="1782"/>
                  </a:lnTo>
                  <a:lnTo>
                    <a:pt x="1703" y="1778"/>
                  </a:lnTo>
                  <a:lnTo>
                    <a:pt x="1703" y="1773"/>
                  </a:lnTo>
                  <a:lnTo>
                    <a:pt x="1700" y="1760"/>
                  </a:lnTo>
                  <a:lnTo>
                    <a:pt x="1697" y="1747"/>
                  </a:lnTo>
                  <a:lnTo>
                    <a:pt x="1694" y="1740"/>
                  </a:lnTo>
                  <a:lnTo>
                    <a:pt x="1692" y="1735"/>
                  </a:lnTo>
                  <a:lnTo>
                    <a:pt x="1688" y="1731"/>
                  </a:lnTo>
                  <a:lnTo>
                    <a:pt x="1685" y="1728"/>
                  </a:lnTo>
                  <a:lnTo>
                    <a:pt x="1667" y="1722"/>
                  </a:lnTo>
                  <a:lnTo>
                    <a:pt x="1652" y="1716"/>
                  </a:lnTo>
                  <a:lnTo>
                    <a:pt x="1648" y="1713"/>
                  </a:lnTo>
                  <a:lnTo>
                    <a:pt x="1646" y="1707"/>
                  </a:lnTo>
                  <a:lnTo>
                    <a:pt x="1643" y="1701"/>
                  </a:lnTo>
                  <a:lnTo>
                    <a:pt x="1642" y="1695"/>
                  </a:lnTo>
                  <a:lnTo>
                    <a:pt x="1642" y="1688"/>
                  </a:lnTo>
                  <a:lnTo>
                    <a:pt x="1643" y="1683"/>
                  </a:lnTo>
                  <a:lnTo>
                    <a:pt x="1643" y="1681"/>
                  </a:lnTo>
                  <a:lnTo>
                    <a:pt x="1646" y="1679"/>
                  </a:lnTo>
                  <a:lnTo>
                    <a:pt x="1647" y="1678"/>
                  </a:lnTo>
                  <a:lnTo>
                    <a:pt x="1649" y="1677"/>
                  </a:lnTo>
                  <a:lnTo>
                    <a:pt x="1657" y="1676"/>
                  </a:lnTo>
                  <a:lnTo>
                    <a:pt x="1667" y="1675"/>
                  </a:lnTo>
                  <a:lnTo>
                    <a:pt x="1671" y="1673"/>
                  </a:lnTo>
                  <a:lnTo>
                    <a:pt x="1674" y="1671"/>
                  </a:lnTo>
                  <a:lnTo>
                    <a:pt x="1678" y="1668"/>
                  </a:lnTo>
                  <a:lnTo>
                    <a:pt x="1680" y="1664"/>
                  </a:lnTo>
                  <a:lnTo>
                    <a:pt x="1684" y="1656"/>
                  </a:lnTo>
                  <a:lnTo>
                    <a:pt x="1687" y="1650"/>
                  </a:lnTo>
                  <a:lnTo>
                    <a:pt x="1691" y="1649"/>
                  </a:lnTo>
                  <a:lnTo>
                    <a:pt x="1693" y="1649"/>
                  </a:lnTo>
                  <a:lnTo>
                    <a:pt x="1697" y="1650"/>
                  </a:lnTo>
                  <a:lnTo>
                    <a:pt x="1701" y="1652"/>
                  </a:lnTo>
                  <a:lnTo>
                    <a:pt x="1705" y="1656"/>
                  </a:lnTo>
                  <a:lnTo>
                    <a:pt x="1709" y="1657"/>
                  </a:lnTo>
                  <a:lnTo>
                    <a:pt x="1712" y="1658"/>
                  </a:lnTo>
                  <a:lnTo>
                    <a:pt x="1716" y="1658"/>
                  </a:lnTo>
                  <a:lnTo>
                    <a:pt x="1718" y="1657"/>
                  </a:lnTo>
                  <a:lnTo>
                    <a:pt x="1720" y="1656"/>
                  </a:lnTo>
                  <a:lnTo>
                    <a:pt x="1722" y="1653"/>
                  </a:lnTo>
                  <a:lnTo>
                    <a:pt x="1724" y="1651"/>
                  </a:lnTo>
                  <a:lnTo>
                    <a:pt x="1729" y="1644"/>
                  </a:lnTo>
                  <a:lnTo>
                    <a:pt x="1731" y="1635"/>
                  </a:lnTo>
                  <a:lnTo>
                    <a:pt x="1731" y="1627"/>
                  </a:lnTo>
                  <a:lnTo>
                    <a:pt x="1731" y="1619"/>
                  </a:lnTo>
                  <a:lnTo>
                    <a:pt x="1729" y="1612"/>
                  </a:lnTo>
                  <a:lnTo>
                    <a:pt x="1728" y="1605"/>
                  </a:lnTo>
                  <a:lnTo>
                    <a:pt x="1729" y="1602"/>
                  </a:lnTo>
                  <a:lnTo>
                    <a:pt x="1730" y="1600"/>
                  </a:lnTo>
                  <a:lnTo>
                    <a:pt x="1732" y="1599"/>
                  </a:lnTo>
                  <a:lnTo>
                    <a:pt x="1737" y="1599"/>
                  </a:lnTo>
                  <a:lnTo>
                    <a:pt x="1741" y="1597"/>
                  </a:lnTo>
                  <a:lnTo>
                    <a:pt x="1744" y="1597"/>
                  </a:lnTo>
                  <a:lnTo>
                    <a:pt x="1748" y="1595"/>
                  </a:lnTo>
                  <a:lnTo>
                    <a:pt x="1749" y="1593"/>
                  </a:lnTo>
                  <a:lnTo>
                    <a:pt x="1753" y="1586"/>
                  </a:lnTo>
                  <a:lnTo>
                    <a:pt x="1753" y="1576"/>
                  </a:lnTo>
                  <a:lnTo>
                    <a:pt x="1753" y="1563"/>
                  </a:lnTo>
                  <a:lnTo>
                    <a:pt x="1753" y="1549"/>
                  </a:lnTo>
                  <a:lnTo>
                    <a:pt x="1754" y="1534"/>
                  </a:lnTo>
                  <a:lnTo>
                    <a:pt x="1756" y="1524"/>
                  </a:lnTo>
                  <a:lnTo>
                    <a:pt x="1761" y="1513"/>
                  </a:lnTo>
                  <a:lnTo>
                    <a:pt x="1764" y="1499"/>
                  </a:lnTo>
                  <a:lnTo>
                    <a:pt x="1768" y="1484"/>
                  </a:lnTo>
                  <a:lnTo>
                    <a:pt x="1769" y="1473"/>
                  </a:lnTo>
                  <a:lnTo>
                    <a:pt x="1768" y="1458"/>
                  </a:lnTo>
                  <a:lnTo>
                    <a:pt x="1767" y="1446"/>
                  </a:lnTo>
                  <a:lnTo>
                    <a:pt x="1766" y="1444"/>
                  </a:lnTo>
                  <a:lnTo>
                    <a:pt x="1766" y="1442"/>
                  </a:lnTo>
                  <a:lnTo>
                    <a:pt x="1764" y="1442"/>
                  </a:lnTo>
                  <a:lnTo>
                    <a:pt x="1763" y="1442"/>
                  </a:lnTo>
                  <a:lnTo>
                    <a:pt x="1758" y="1443"/>
                  </a:lnTo>
                  <a:lnTo>
                    <a:pt x="1750" y="144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山西"/>
            <p:cNvSpPr/>
            <p:nvPr/>
          </p:nvSpPr>
          <p:spPr bwMode="auto">
            <a:xfrm>
              <a:off x="10373" y="5762"/>
              <a:ext cx="808" cy="1574"/>
            </a:xfrm>
            <a:custGeom>
              <a:avLst/>
              <a:gdLst>
                <a:gd name="T0" fmla="*/ 4 w 1396"/>
                <a:gd name="T1" fmla="*/ 2572 h 2738"/>
                <a:gd name="T2" fmla="*/ 107 w 1396"/>
                <a:gd name="T3" fmla="*/ 2294 h 2738"/>
                <a:gd name="T4" fmla="*/ 76 w 1396"/>
                <a:gd name="T5" fmla="*/ 2117 h 2738"/>
                <a:gd name="T6" fmla="*/ 65 w 1396"/>
                <a:gd name="T7" fmla="*/ 1925 h 2738"/>
                <a:gd name="T8" fmla="*/ 56 w 1396"/>
                <a:gd name="T9" fmla="*/ 1806 h 2738"/>
                <a:gd name="T10" fmla="*/ 45 w 1396"/>
                <a:gd name="T11" fmla="*/ 1717 h 2738"/>
                <a:gd name="T12" fmla="*/ 136 w 1396"/>
                <a:gd name="T13" fmla="*/ 1551 h 2738"/>
                <a:gd name="T14" fmla="*/ 164 w 1396"/>
                <a:gd name="T15" fmla="*/ 1462 h 2738"/>
                <a:gd name="T16" fmla="*/ 149 w 1396"/>
                <a:gd name="T17" fmla="*/ 1362 h 2738"/>
                <a:gd name="T18" fmla="*/ 77 w 1396"/>
                <a:gd name="T19" fmla="*/ 1263 h 2738"/>
                <a:gd name="T20" fmla="*/ 90 w 1396"/>
                <a:gd name="T21" fmla="*/ 1128 h 2738"/>
                <a:gd name="T22" fmla="*/ 163 w 1396"/>
                <a:gd name="T23" fmla="*/ 1049 h 2738"/>
                <a:gd name="T24" fmla="*/ 222 w 1396"/>
                <a:gd name="T25" fmla="*/ 898 h 2738"/>
                <a:gd name="T26" fmla="*/ 251 w 1396"/>
                <a:gd name="T27" fmla="*/ 792 h 2738"/>
                <a:gd name="T28" fmla="*/ 326 w 1396"/>
                <a:gd name="T29" fmla="*/ 674 h 2738"/>
                <a:gd name="T30" fmla="*/ 264 w 1396"/>
                <a:gd name="T31" fmla="*/ 632 h 2738"/>
                <a:gd name="T32" fmla="*/ 363 w 1396"/>
                <a:gd name="T33" fmla="*/ 584 h 2738"/>
                <a:gd name="T34" fmla="*/ 385 w 1396"/>
                <a:gd name="T35" fmla="*/ 513 h 2738"/>
                <a:gd name="T36" fmla="*/ 541 w 1396"/>
                <a:gd name="T37" fmla="*/ 521 h 2738"/>
                <a:gd name="T38" fmla="*/ 625 w 1396"/>
                <a:gd name="T39" fmla="*/ 322 h 2738"/>
                <a:gd name="T40" fmla="*/ 775 w 1396"/>
                <a:gd name="T41" fmla="*/ 268 h 2738"/>
                <a:gd name="T42" fmla="*/ 877 w 1396"/>
                <a:gd name="T43" fmla="*/ 189 h 2738"/>
                <a:gd name="T44" fmla="*/ 1096 w 1396"/>
                <a:gd name="T45" fmla="*/ 164 h 2738"/>
                <a:gd name="T46" fmla="*/ 1218 w 1396"/>
                <a:gd name="T47" fmla="*/ 60 h 2738"/>
                <a:gd name="T48" fmla="*/ 1290 w 1396"/>
                <a:gd name="T49" fmla="*/ 78 h 2738"/>
                <a:gd name="T50" fmla="*/ 1355 w 1396"/>
                <a:gd name="T51" fmla="*/ 164 h 2738"/>
                <a:gd name="T52" fmla="*/ 1318 w 1396"/>
                <a:gd name="T53" fmla="*/ 216 h 2738"/>
                <a:gd name="T54" fmla="*/ 1236 w 1396"/>
                <a:gd name="T55" fmla="*/ 290 h 2738"/>
                <a:gd name="T56" fmla="*/ 1197 w 1396"/>
                <a:gd name="T57" fmla="*/ 317 h 2738"/>
                <a:gd name="T58" fmla="*/ 1249 w 1396"/>
                <a:gd name="T59" fmla="*/ 368 h 2738"/>
                <a:gd name="T60" fmla="*/ 1352 w 1396"/>
                <a:gd name="T61" fmla="*/ 456 h 2738"/>
                <a:gd name="T62" fmla="*/ 1387 w 1396"/>
                <a:gd name="T63" fmla="*/ 564 h 2738"/>
                <a:gd name="T64" fmla="*/ 1372 w 1396"/>
                <a:gd name="T65" fmla="*/ 687 h 2738"/>
                <a:gd name="T66" fmla="*/ 1314 w 1396"/>
                <a:gd name="T67" fmla="*/ 735 h 2738"/>
                <a:gd name="T68" fmla="*/ 1229 w 1396"/>
                <a:gd name="T69" fmla="*/ 715 h 2738"/>
                <a:gd name="T70" fmla="*/ 1176 w 1396"/>
                <a:gd name="T71" fmla="*/ 841 h 2738"/>
                <a:gd name="T72" fmla="*/ 1136 w 1396"/>
                <a:gd name="T73" fmla="*/ 922 h 2738"/>
                <a:gd name="T74" fmla="*/ 1091 w 1396"/>
                <a:gd name="T75" fmla="*/ 1018 h 2738"/>
                <a:gd name="T76" fmla="*/ 1131 w 1396"/>
                <a:gd name="T77" fmla="*/ 1126 h 2738"/>
                <a:gd name="T78" fmla="*/ 1189 w 1396"/>
                <a:gd name="T79" fmla="*/ 1145 h 2738"/>
                <a:gd name="T80" fmla="*/ 1234 w 1396"/>
                <a:gd name="T81" fmla="*/ 1276 h 2738"/>
                <a:gd name="T82" fmla="*/ 1253 w 1396"/>
                <a:gd name="T83" fmla="*/ 1336 h 2738"/>
                <a:gd name="T84" fmla="*/ 1278 w 1396"/>
                <a:gd name="T85" fmla="*/ 1444 h 2738"/>
                <a:gd name="T86" fmla="*/ 1184 w 1396"/>
                <a:gd name="T87" fmla="*/ 1615 h 2738"/>
                <a:gd name="T88" fmla="*/ 1157 w 1396"/>
                <a:gd name="T89" fmla="*/ 1717 h 2738"/>
                <a:gd name="T90" fmla="*/ 1097 w 1396"/>
                <a:gd name="T91" fmla="*/ 1796 h 2738"/>
                <a:gd name="T92" fmla="*/ 1150 w 1396"/>
                <a:gd name="T93" fmla="*/ 1888 h 2738"/>
                <a:gd name="T94" fmla="*/ 1170 w 1396"/>
                <a:gd name="T95" fmla="*/ 2048 h 2738"/>
                <a:gd name="T96" fmla="*/ 1157 w 1396"/>
                <a:gd name="T97" fmla="*/ 2114 h 2738"/>
                <a:gd name="T98" fmla="*/ 1148 w 1396"/>
                <a:gd name="T99" fmla="*/ 2199 h 2738"/>
                <a:gd name="T100" fmla="*/ 1092 w 1396"/>
                <a:gd name="T101" fmla="*/ 2320 h 2738"/>
                <a:gd name="T102" fmla="*/ 1039 w 1396"/>
                <a:gd name="T103" fmla="*/ 2349 h 2738"/>
                <a:gd name="T104" fmla="*/ 959 w 1396"/>
                <a:gd name="T105" fmla="*/ 2390 h 2738"/>
                <a:gd name="T106" fmla="*/ 892 w 1396"/>
                <a:gd name="T107" fmla="*/ 2430 h 2738"/>
                <a:gd name="T108" fmla="*/ 816 w 1396"/>
                <a:gd name="T109" fmla="*/ 2442 h 2738"/>
                <a:gd name="T110" fmla="*/ 661 w 1396"/>
                <a:gd name="T111" fmla="*/ 2430 h 2738"/>
                <a:gd name="T112" fmla="*/ 618 w 1396"/>
                <a:gd name="T113" fmla="*/ 2508 h 2738"/>
                <a:gd name="T114" fmla="*/ 541 w 1396"/>
                <a:gd name="T115" fmla="*/ 2525 h 2738"/>
                <a:gd name="T116" fmla="*/ 446 w 1396"/>
                <a:gd name="T117" fmla="*/ 2620 h 2738"/>
                <a:gd name="T118" fmla="*/ 266 w 1396"/>
                <a:gd name="T119" fmla="*/ 2676 h 2738"/>
                <a:gd name="T120" fmla="*/ 131 w 1396"/>
                <a:gd name="T121" fmla="*/ 2735 h 2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6" h="2738">
                  <a:moveTo>
                    <a:pt x="39" y="2738"/>
                  </a:moveTo>
                  <a:lnTo>
                    <a:pt x="33" y="2738"/>
                  </a:lnTo>
                  <a:lnTo>
                    <a:pt x="27" y="2736"/>
                  </a:lnTo>
                  <a:lnTo>
                    <a:pt x="21" y="2735"/>
                  </a:lnTo>
                  <a:lnTo>
                    <a:pt x="18" y="2731"/>
                  </a:lnTo>
                  <a:lnTo>
                    <a:pt x="13" y="2725"/>
                  </a:lnTo>
                  <a:lnTo>
                    <a:pt x="10" y="2719"/>
                  </a:lnTo>
                  <a:lnTo>
                    <a:pt x="7" y="2711"/>
                  </a:lnTo>
                  <a:lnTo>
                    <a:pt x="5" y="2704"/>
                  </a:lnTo>
                  <a:lnTo>
                    <a:pt x="1" y="2687"/>
                  </a:lnTo>
                  <a:lnTo>
                    <a:pt x="0" y="2673"/>
                  </a:lnTo>
                  <a:lnTo>
                    <a:pt x="0" y="2660"/>
                  </a:lnTo>
                  <a:lnTo>
                    <a:pt x="0" y="2642"/>
                  </a:lnTo>
                  <a:lnTo>
                    <a:pt x="0" y="2623"/>
                  </a:lnTo>
                  <a:lnTo>
                    <a:pt x="0" y="2605"/>
                  </a:lnTo>
                  <a:lnTo>
                    <a:pt x="1" y="2588"/>
                  </a:lnTo>
                  <a:lnTo>
                    <a:pt x="4" y="2572"/>
                  </a:lnTo>
                  <a:lnTo>
                    <a:pt x="7" y="2557"/>
                  </a:lnTo>
                  <a:lnTo>
                    <a:pt x="12" y="2544"/>
                  </a:lnTo>
                  <a:lnTo>
                    <a:pt x="18" y="2531"/>
                  </a:lnTo>
                  <a:lnTo>
                    <a:pt x="21" y="2518"/>
                  </a:lnTo>
                  <a:lnTo>
                    <a:pt x="24" y="2505"/>
                  </a:lnTo>
                  <a:lnTo>
                    <a:pt x="24" y="2493"/>
                  </a:lnTo>
                  <a:lnTo>
                    <a:pt x="26" y="2480"/>
                  </a:lnTo>
                  <a:lnTo>
                    <a:pt x="30" y="2465"/>
                  </a:lnTo>
                  <a:lnTo>
                    <a:pt x="35" y="2448"/>
                  </a:lnTo>
                  <a:lnTo>
                    <a:pt x="40" y="2435"/>
                  </a:lnTo>
                  <a:lnTo>
                    <a:pt x="49" y="2423"/>
                  </a:lnTo>
                  <a:lnTo>
                    <a:pt x="59" y="2408"/>
                  </a:lnTo>
                  <a:lnTo>
                    <a:pt x="71" y="2390"/>
                  </a:lnTo>
                  <a:lnTo>
                    <a:pt x="81" y="2371"/>
                  </a:lnTo>
                  <a:lnTo>
                    <a:pt x="90" y="2348"/>
                  </a:lnTo>
                  <a:lnTo>
                    <a:pt x="100" y="2320"/>
                  </a:lnTo>
                  <a:lnTo>
                    <a:pt x="107" y="2294"/>
                  </a:lnTo>
                  <a:lnTo>
                    <a:pt x="109" y="2276"/>
                  </a:lnTo>
                  <a:lnTo>
                    <a:pt x="108" y="2262"/>
                  </a:lnTo>
                  <a:lnTo>
                    <a:pt x="107" y="2240"/>
                  </a:lnTo>
                  <a:lnTo>
                    <a:pt x="105" y="2218"/>
                  </a:lnTo>
                  <a:lnTo>
                    <a:pt x="103" y="2200"/>
                  </a:lnTo>
                  <a:lnTo>
                    <a:pt x="102" y="2193"/>
                  </a:lnTo>
                  <a:lnTo>
                    <a:pt x="101" y="2188"/>
                  </a:lnTo>
                  <a:lnTo>
                    <a:pt x="100" y="2184"/>
                  </a:lnTo>
                  <a:lnTo>
                    <a:pt x="99" y="2181"/>
                  </a:lnTo>
                  <a:lnTo>
                    <a:pt x="94" y="2177"/>
                  </a:lnTo>
                  <a:lnTo>
                    <a:pt x="89" y="2174"/>
                  </a:lnTo>
                  <a:lnTo>
                    <a:pt x="84" y="2168"/>
                  </a:lnTo>
                  <a:lnTo>
                    <a:pt x="82" y="2158"/>
                  </a:lnTo>
                  <a:lnTo>
                    <a:pt x="81" y="2149"/>
                  </a:lnTo>
                  <a:lnTo>
                    <a:pt x="80" y="2137"/>
                  </a:lnTo>
                  <a:lnTo>
                    <a:pt x="78" y="2126"/>
                  </a:lnTo>
                  <a:lnTo>
                    <a:pt x="76" y="2117"/>
                  </a:lnTo>
                  <a:lnTo>
                    <a:pt x="73" y="2107"/>
                  </a:lnTo>
                  <a:lnTo>
                    <a:pt x="68" y="2094"/>
                  </a:lnTo>
                  <a:lnTo>
                    <a:pt x="64" y="2082"/>
                  </a:lnTo>
                  <a:lnTo>
                    <a:pt x="62" y="2069"/>
                  </a:lnTo>
                  <a:lnTo>
                    <a:pt x="59" y="2057"/>
                  </a:lnTo>
                  <a:lnTo>
                    <a:pt x="58" y="2043"/>
                  </a:lnTo>
                  <a:lnTo>
                    <a:pt x="59" y="2029"/>
                  </a:lnTo>
                  <a:lnTo>
                    <a:pt x="62" y="2013"/>
                  </a:lnTo>
                  <a:lnTo>
                    <a:pt x="65" y="1999"/>
                  </a:lnTo>
                  <a:lnTo>
                    <a:pt x="69" y="1986"/>
                  </a:lnTo>
                  <a:lnTo>
                    <a:pt x="70" y="1980"/>
                  </a:lnTo>
                  <a:lnTo>
                    <a:pt x="71" y="1973"/>
                  </a:lnTo>
                  <a:lnTo>
                    <a:pt x="71" y="1966"/>
                  </a:lnTo>
                  <a:lnTo>
                    <a:pt x="70" y="1960"/>
                  </a:lnTo>
                  <a:lnTo>
                    <a:pt x="69" y="1947"/>
                  </a:lnTo>
                  <a:lnTo>
                    <a:pt x="67" y="1935"/>
                  </a:lnTo>
                  <a:lnTo>
                    <a:pt x="65" y="1925"/>
                  </a:lnTo>
                  <a:lnTo>
                    <a:pt x="65" y="1916"/>
                  </a:lnTo>
                  <a:lnTo>
                    <a:pt x="68" y="1907"/>
                  </a:lnTo>
                  <a:lnTo>
                    <a:pt x="70" y="1898"/>
                  </a:lnTo>
                  <a:lnTo>
                    <a:pt x="73" y="1888"/>
                  </a:lnTo>
                  <a:lnTo>
                    <a:pt x="73" y="1876"/>
                  </a:lnTo>
                  <a:lnTo>
                    <a:pt x="71" y="1872"/>
                  </a:lnTo>
                  <a:lnTo>
                    <a:pt x="70" y="1866"/>
                  </a:lnTo>
                  <a:lnTo>
                    <a:pt x="68" y="1861"/>
                  </a:lnTo>
                  <a:lnTo>
                    <a:pt x="65" y="1856"/>
                  </a:lnTo>
                  <a:lnTo>
                    <a:pt x="61" y="1847"/>
                  </a:lnTo>
                  <a:lnTo>
                    <a:pt x="58" y="1838"/>
                  </a:lnTo>
                  <a:lnTo>
                    <a:pt x="58" y="1830"/>
                  </a:lnTo>
                  <a:lnTo>
                    <a:pt x="58" y="1821"/>
                  </a:lnTo>
                  <a:lnTo>
                    <a:pt x="59" y="1816"/>
                  </a:lnTo>
                  <a:lnTo>
                    <a:pt x="58" y="1812"/>
                  </a:lnTo>
                  <a:lnTo>
                    <a:pt x="57" y="1810"/>
                  </a:lnTo>
                  <a:lnTo>
                    <a:pt x="56" y="1806"/>
                  </a:lnTo>
                  <a:lnTo>
                    <a:pt x="51" y="1803"/>
                  </a:lnTo>
                  <a:lnTo>
                    <a:pt x="45" y="1799"/>
                  </a:lnTo>
                  <a:lnTo>
                    <a:pt x="43" y="1798"/>
                  </a:lnTo>
                  <a:lnTo>
                    <a:pt x="42" y="1796"/>
                  </a:lnTo>
                  <a:lnTo>
                    <a:pt x="40" y="1793"/>
                  </a:lnTo>
                  <a:lnTo>
                    <a:pt x="40" y="1791"/>
                  </a:lnTo>
                  <a:lnTo>
                    <a:pt x="42" y="1784"/>
                  </a:lnTo>
                  <a:lnTo>
                    <a:pt x="45" y="1777"/>
                  </a:lnTo>
                  <a:lnTo>
                    <a:pt x="48" y="1769"/>
                  </a:lnTo>
                  <a:lnTo>
                    <a:pt x="48" y="1762"/>
                  </a:lnTo>
                  <a:lnTo>
                    <a:pt x="45" y="1755"/>
                  </a:lnTo>
                  <a:lnTo>
                    <a:pt x="43" y="1749"/>
                  </a:lnTo>
                  <a:lnTo>
                    <a:pt x="40" y="1745"/>
                  </a:lnTo>
                  <a:lnTo>
                    <a:pt x="40" y="1740"/>
                  </a:lnTo>
                  <a:lnTo>
                    <a:pt x="42" y="1734"/>
                  </a:lnTo>
                  <a:lnTo>
                    <a:pt x="44" y="1727"/>
                  </a:lnTo>
                  <a:lnTo>
                    <a:pt x="45" y="1717"/>
                  </a:lnTo>
                  <a:lnTo>
                    <a:pt x="44" y="1710"/>
                  </a:lnTo>
                  <a:lnTo>
                    <a:pt x="43" y="1703"/>
                  </a:lnTo>
                  <a:lnTo>
                    <a:pt x="40" y="1696"/>
                  </a:lnTo>
                  <a:lnTo>
                    <a:pt x="38" y="1690"/>
                  </a:lnTo>
                  <a:lnTo>
                    <a:pt x="38" y="1684"/>
                  </a:lnTo>
                  <a:lnTo>
                    <a:pt x="40" y="1678"/>
                  </a:lnTo>
                  <a:lnTo>
                    <a:pt x="44" y="1672"/>
                  </a:lnTo>
                  <a:lnTo>
                    <a:pt x="50" y="1666"/>
                  </a:lnTo>
                  <a:lnTo>
                    <a:pt x="59" y="1657"/>
                  </a:lnTo>
                  <a:lnTo>
                    <a:pt x="70" y="1646"/>
                  </a:lnTo>
                  <a:lnTo>
                    <a:pt x="81" y="1635"/>
                  </a:lnTo>
                  <a:lnTo>
                    <a:pt x="90" y="1622"/>
                  </a:lnTo>
                  <a:lnTo>
                    <a:pt x="100" y="1608"/>
                  </a:lnTo>
                  <a:lnTo>
                    <a:pt x="108" y="1595"/>
                  </a:lnTo>
                  <a:lnTo>
                    <a:pt x="114" y="1584"/>
                  </a:lnTo>
                  <a:lnTo>
                    <a:pt x="126" y="1567"/>
                  </a:lnTo>
                  <a:lnTo>
                    <a:pt x="136" y="1551"/>
                  </a:lnTo>
                  <a:lnTo>
                    <a:pt x="137" y="1542"/>
                  </a:lnTo>
                  <a:lnTo>
                    <a:pt x="136" y="1537"/>
                  </a:lnTo>
                  <a:lnTo>
                    <a:pt x="133" y="1532"/>
                  </a:lnTo>
                  <a:lnTo>
                    <a:pt x="128" y="1527"/>
                  </a:lnTo>
                  <a:lnTo>
                    <a:pt x="125" y="1520"/>
                  </a:lnTo>
                  <a:lnTo>
                    <a:pt x="121" y="1514"/>
                  </a:lnTo>
                  <a:lnTo>
                    <a:pt x="119" y="1507"/>
                  </a:lnTo>
                  <a:lnTo>
                    <a:pt x="119" y="1501"/>
                  </a:lnTo>
                  <a:lnTo>
                    <a:pt x="120" y="1498"/>
                  </a:lnTo>
                  <a:lnTo>
                    <a:pt x="121" y="1496"/>
                  </a:lnTo>
                  <a:lnTo>
                    <a:pt x="125" y="1495"/>
                  </a:lnTo>
                  <a:lnTo>
                    <a:pt x="127" y="1493"/>
                  </a:lnTo>
                  <a:lnTo>
                    <a:pt x="136" y="1488"/>
                  </a:lnTo>
                  <a:lnTo>
                    <a:pt x="145" y="1482"/>
                  </a:lnTo>
                  <a:lnTo>
                    <a:pt x="155" y="1475"/>
                  </a:lnTo>
                  <a:lnTo>
                    <a:pt x="162" y="1466"/>
                  </a:lnTo>
                  <a:lnTo>
                    <a:pt x="164" y="1462"/>
                  </a:lnTo>
                  <a:lnTo>
                    <a:pt x="166" y="1457"/>
                  </a:lnTo>
                  <a:lnTo>
                    <a:pt x="169" y="1452"/>
                  </a:lnTo>
                  <a:lnTo>
                    <a:pt x="170" y="1447"/>
                  </a:lnTo>
                  <a:lnTo>
                    <a:pt x="171" y="1437"/>
                  </a:lnTo>
                  <a:lnTo>
                    <a:pt x="171" y="1426"/>
                  </a:lnTo>
                  <a:lnTo>
                    <a:pt x="170" y="1415"/>
                  </a:lnTo>
                  <a:lnTo>
                    <a:pt x="169" y="1405"/>
                  </a:lnTo>
                  <a:lnTo>
                    <a:pt x="168" y="1399"/>
                  </a:lnTo>
                  <a:lnTo>
                    <a:pt x="165" y="1395"/>
                  </a:lnTo>
                  <a:lnTo>
                    <a:pt x="163" y="1391"/>
                  </a:lnTo>
                  <a:lnTo>
                    <a:pt x="161" y="1388"/>
                  </a:lnTo>
                  <a:lnTo>
                    <a:pt x="156" y="1383"/>
                  </a:lnTo>
                  <a:lnTo>
                    <a:pt x="151" y="1380"/>
                  </a:lnTo>
                  <a:lnTo>
                    <a:pt x="147" y="1376"/>
                  </a:lnTo>
                  <a:lnTo>
                    <a:pt x="145" y="1371"/>
                  </a:lnTo>
                  <a:lnTo>
                    <a:pt x="146" y="1368"/>
                  </a:lnTo>
                  <a:lnTo>
                    <a:pt x="149" y="1362"/>
                  </a:lnTo>
                  <a:lnTo>
                    <a:pt x="150" y="1358"/>
                  </a:lnTo>
                  <a:lnTo>
                    <a:pt x="151" y="1355"/>
                  </a:lnTo>
                  <a:lnTo>
                    <a:pt x="150" y="1352"/>
                  </a:lnTo>
                  <a:lnTo>
                    <a:pt x="150" y="1349"/>
                  </a:lnTo>
                  <a:lnTo>
                    <a:pt x="146" y="1344"/>
                  </a:lnTo>
                  <a:lnTo>
                    <a:pt x="143" y="1342"/>
                  </a:lnTo>
                  <a:lnTo>
                    <a:pt x="138" y="1339"/>
                  </a:lnTo>
                  <a:lnTo>
                    <a:pt x="133" y="1338"/>
                  </a:lnTo>
                  <a:lnTo>
                    <a:pt x="128" y="1334"/>
                  </a:lnTo>
                  <a:lnTo>
                    <a:pt x="125" y="1328"/>
                  </a:lnTo>
                  <a:lnTo>
                    <a:pt x="119" y="1313"/>
                  </a:lnTo>
                  <a:lnTo>
                    <a:pt x="111" y="1295"/>
                  </a:lnTo>
                  <a:lnTo>
                    <a:pt x="105" y="1287"/>
                  </a:lnTo>
                  <a:lnTo>
                    <a:pt x="96" y="1279"/>
                  </a:lnTo>
                  <a:lnTo>
                    <a:pt x="88" y="1273"/>
                  </a:lnTo>
                  <a:lnTo>
                    <a:pt x="81" y="1267"/>
                  </a:lnTo>
                  <a:lnTo>
                    <a:pt x="77" y="1263"/>
                  </a:lnTo>
                  <a:lnTo>
                    <a:pt x="75" y="1261"/>
                  </a:lnTo>
                  <a:lnTo>
                    <a:pt x="74" y="1257"/>
                  </a:lnTo>
                  <a:lnTo>
                    <a:pt x="73" y="1254"/>
                  </a:lnTo>
                  <a:lnTo>
                    <a:pt x="73" y="1245"/>
                  </a:lnTo>
                  <a:lnTo>
                    <a:pt x="73" y="1236"/>
                  </a:lnTo>
                  <a:lnTo>
                    <a:pt x="74" y="1223"/>
                  </a:lnTo>
                  <a:lnTo>
                    <a:pt x="75" y="1208"/>
                  </a:lnTo>
                  <a:lnTo>
                    <a:pt x="75" y="1193"/>
                  </a:lnTo>
                  <a:lnTo>
                    <a:pt x="74" y="1181"/>
                  </a:lnTo>
                  <a:lnTo>
                    <a:pt x="74" y="1172"/>
                  </a:lnTo>
                  <a:lnTo>
                    <a:pt x="75" y="1164"/>
                  </a:lnTo>
                  <a:lnTo>
                    <a:pt x="78" y="1157"/>
                  </a:lnTo>
                  <a:lnTo>
                    <a:pt x="82" y="1151"/>
                  </a:lnTo>
                  <a:lnTo>
                    <a:pt x="86" y="1147"/>
                  </a:lnTo>
                  <a:lnTo>
                    <a:pt x="88" y="1141"/>
                  </a:lnTo>
                  <a:lnTo>
                    <a:pt x="89" y="1135"/>
                  </a:lnTo>
                  <a:lnTo>
                    <a:pt x="90" y="1128"/>
                  </a:lnTo>
                  <a:lnTo>
                    <a:pt x="90" y="1124"/>
                  </a:lnTo>
                  <a:lnTo>
                    <a:pt x="92" y="1120"/>
                  </a:lnTo>
                  <a:lnTo>
                    <a:pt x="93" y="1118"/>
                  </a:lnTo>
                  <a:lnTo>
                    <a:pt x="95" y="1116"/>
                  </a:lnTo>
                  <a:lnTo>
                    <a:pt x="101" y="1112"/>
                  </a:lnTo>
                  <a:lnTo>
                    <a:pt x="108" y="1111"/>
                  </a:lnTo>
                  <a:lnTo>
                    <a:pt x="117" y="1109"/>
                  </a:lnTo>
                  <a:lnTo>
                    <a:pt x="122" y="1105"/>
                  </a:lnTo>
                  <a:lnTo>
                    <a:pt x="130" y="1100"/>
                  </a:lnTo>
                  <a:lnTo>
                    <a:pt x="136" y="1094"/>
                  </a:lnTo>
                  <a:lnTo>
                    <a:pt x="141" y="1087"/>
                  </a:lnTo>
                  <a:lnTo>
                    <a:pt x="149" y="1078"/>
                  </a:lnTo>
                  <a:lnTo>
                    <a:pt x="153" y="1068"/>
                  </a:lnTo>
                  <a:lnTo>
                    <a:pt x="156" y="1061"/>
                  </a:lnTo>
                  <a:lnTo>
                    <a:pt x="157" y="1056"/>
                  </a:lnTo>
                  <a:lnTo>
                    <a:pt x="159" y="1053"/>
                  </a:lnTo>
                  <a:lnTo>
                    <a:pt x="163" y="1049"/>
                  </a:lnTo>
                  <a:lnTo>
                    <a:pt x="168" y="1048"/>
                  </a:lnTo>
                  <a:lnTo>
                    <a:pt x="172" y="1047"/>
                  </a:lnTo>
                  <a:lnTo>
                    <a:pt x="177" y="1044"/>
                  </a:lnTo>
                  <a:lnTo>
                    <a:pt x="183" y="1041"/>
                  </a:lnTo>
                  <a:lnTo>
                    <a:pt x="189" y="1033"/>
                  </a:lnTo>
                  <a:lnTo>
                    <a:pt x="194" y="1024"/>
                  </a:lnTo>
                  <a:lnTo>
                    <a:pt x="197" y="1015"/>
                  </a:lnTo>
                  <a:lnTo>
                    <a:pt x="199" y="1006"/>
                  </a:lnTo>
                  <a:lnTo>
                    <a:pt x="199" y="996"/>
                  </a:lnTo>
                  <a:lnTo>
                    <a:pt x="200" y="984"/>
                  </a:lnTo>
                  <a:lnTo>
                    <a:pt x="201" y="970"/>
                  </a:lnTo>
                  <a:lnTo>
                    <a:pt x="204" y="956"/>
                  </a:lnTo>
                  <a:lnTo>
                    <a:pt x="209" y="943"/>
                  </a:lnTo>
                  <a:lnTo>
                    <a:pt x="213" y="933"/>
                  </a:lnTo>
                  <a:lnTo>
                    <a:pt x="216" y="922"/>
                  </a:lnTo>
                  <a:lnTo>
                    <a:pt x="219" y="911"/>
                  </a:lnTo>
                  <a:lnTo>
                    <a:pt x="222" y="898"/>
                  </a:lnTo>
                  <a:lnTo>
                    <a:pt x="226" y="886"/>
                  </a:lnTo>
                  <a:lnTo>
                    <a:pt x="233" y="876"/>
                  </a:lnTo>
                  <a:lnTo>
                    <a:pt x="239" y="866"/>
                  </a:lnTo>
                  <a:lnTo>
                    <a:pt x="244" y="857"/>
                  </a:lnTo>
                  <a:lnTo>
                    <a:pt x="245" y="852"/>
                  </a:lnTo>
                  <a:lnTo>
                    <a:pt x="246" y="847"/>
                  </a:lnTo>
                  <a:lnTo>
                    <a:pt x="246" y="842"/>
                  </a:lnTo>
                  <a:lnTo>
                    <a:pt x="245" y="836"/>
                  </a:lnTo>
                  <a:lnTo>
                    <a:pt x="243" y="827"/>
                  </a:lnTo>
                  <a:lnTo>
                    <a:pt x="240" y="819"/>
                  </a:lnTo>
                  <a:lnTo>
                    <a:pt x="238" y="811"/>
                  </a:lnTo>
                  <a:lnTo>
                    <a:pt x="237" y="806"/>
                  </a:lnTo>
                  <a:lnTo>
                    <a:pt x="238" y="803"/>
                  </a:lnTo>
                  <a:lnTo>
                    <a:pt x="239" y="801"/>
                  </a:lnTo>
                  <a:lnTo>
                    <a:pt x="240" y="798"/>
                  </a:lnTo>
                  <a:lnTo>
                    <a:pt x="243" y="797"/>
                  </a:lnTo>
                  <a:lnTo>
                    <a:pt x="251" y="792"/>
                  </a:lnTo>
                  <a:lnTo>
                    <a:pt x="262" y="787"/>
                  </a:lnTo>
                  <a:lnTo>
                    <a:pt x="271" y="781"/>
                  </a:lnTo>
                  <a:lnTo>
                    <a:pt x="278" y="773"/>
                  </a:lnTo>
                  <a:lnTo>
                    <a:pt x="283" y="767"/>
                  </a:lnTo>
                  <a:lnTo>
                    <a:pt x="287" y="758"/>
                  </a:lnTo>
                  <a:lnTo>
                    <a:pt x="288" y="748"/>
                  </a:lnTo>
                  <a:lnTo>
                    <a:pt x="289" y="738"/>
                  </a:lnTo>
                  <a:lnTo>
                    <a:pt x="290" y="727"/>
                  </a:lnTo>
                  <a:lnTo>
                    <a:pt x="291" y="715"/>
                  </a:lnTo>
                  <a:lnTo>
                    <a:pt x="295" y="703"/>
                  </a:lnTo>
                  <a:lnTo>
                    <a:pt x="300" y="691"/>
                  </a:lnTo>
                  <a:lnTo>
                    <a:pt x="302" y="687"/>
                  </a:lnTo>
                  <a:lnTo>
                    <a:pt x="306" y="683"/>
                  </a:lnTo>
                  <a:lnTo>
                    <a:pt x="309" y="681"/>
                  </a:lnTo>
                  <a:lnTo>
                    <a:pt x="313" y="680"/>
                  </a:lnTo>
                  <a:lnTo>
                    <a:pt x="320" y="677"/>
                  </a:lnTo>
                  <a:lnTo>
                    <a:pt x="326" y="674"/>
                  </a:lnTo>
                  <a:lnTo>
                    <a:pt x="328" y="671"/>
                  </a:lnTo>
                  <a:lnTo>
                    <a:pt x="329" y="669"/>
                  </a:lnTo>
                  <a:lnTo>
                    <a:pt x="329" y="665"/>
                  </a:lnTo>
                  <a:lnTo>
                    <a:pt x="329" y="662"/>
                  </a:lnTo>
                  <a:lnTo>
                    <a:pt x="326" y="653"/>
                  </a:lnTo>
                  <a:lnTo>
                    <a:pt x="321" y="646"/>
                  </a:lnTo>
                  <a:lnTo>
                    <a:pt x="316" y="641"/>
                  </a:lnTo>
                  <a:lnTo>
                    <a:pt x="311" y="639"/>
                  </a:lnTo>
                  <a:lnTo>
                    <a:pt x="306" y="638"/>
                  </a:lnTo>
                  <a:lnTo>
                    <a:pt x="297" y="638"/>
                  </a:lnTo>
                  <a:lnTo>
                    <a:pt x="288" y="639"/>
                  </a:lnTo>
                  <a:lnTo>
                    <a:pt x="278" y="640"/>
                  </a:lnTo>
                  <a:lnTo>
                    <a:pt x="273" y="639"/>
                  </a:lnTo>
                  <a:lnTo>
                    <a:pt x="270" y="639"/>
                  </a:lnTo>
                  <a:lnTo>
                    <a:pt x="267" y="638"/>
                  </a:lnTo>
                  <a:lnTo>
                    <a:pt x="265" y="636"/>
                  </a:lnTo>
                  <a:lnTo>
                    <a:pt x="264" y="632"/>
                  </a:lnTo>
                  <a:lnTo>
                    <a:pt x="264" y="628"/>
                  </a:lnTo>
                  <a:lnTo>
                    <a:pt x="266" y="626"/>
                  </a:lnTo>
                  <a:lnTo>
                    <a:pt x="267" y="625"/>
                  </a:lnTo>
                  <a:lnTo>
                    <a:pt x="273" y="620"/>
                  </a:lnTo>
                  <a:lnTo>
                    <a:pt x="279" y="615"/>
                  </a:lnTo>
                  <a:lnTo>
                    <a:pt x="292" y="613"/>
                  </a:lnTo>
                  <a:lnTo>
                    <a:pt x="307" y="612"/>
                  </a:lnTo>
                  <a:lnTo>
                    <a:pt x="322" y="612"/>
                  </a:lnTo>
                  <a:lnTo>
                    <a:pt x="336" y="612"/>
                  </a:lnTo>
                  <a:lnTo>
                    <a:pt x="342" y="612"/>
                  </a:lnTo>
                  <a:lnTo>
                    <a:pt x="347" y="612"/>
                  </a:lnTo>
                  <a:lnTo>
                    <a:pt x="351" y="611"/>
                  </a:lnTo>
                  <a:lnTo>
                    <a:pt x="353" y="609"/>
                  </a:lnTo>
                  <a:lnTo>
                    <a:pt x="355" y="605"/>
                  </a:lnTo>
                  <a:lnTo>
                    <a:pt x="358" y="596"/>
                  </a:lnTo>
                  <a:lnTo>
                    <a:pt x="360" y="589"/>
                  </a:lnTo>
                  <a:lnTo>
                    <a:pt x="363" y="584"/>
                  </a:lnTo>
                  <a:lnTo>
                    <a:pt x="367" y="581"/>
                  </a:lnTo>
                  <a:lnTo>
                    <a:pt x="373" y="577"/>
                  </a:lnTo>
                  <a:lnTo>
                    <a:pt x="376" y="575"/>
                  </a:lnTo>
                  <a:lnTo>
                    <a:pt x="378" y="573"/>
                  </a:lnTo>
                  <a:lnTo>
                    <a:pt x="380" y="570"/>
                  </a:lnTo>
                  <a:lnTo>
                    <a:pt x="382" y="567"/>
                  </a:lnTo>
                  <a:lnTo>
                    <a:pt x="383" y="561"/>
                  </a:lnTo>
                  <a:lnTo>
                    <a:pt x="383" y="554"/>
                  </a:lnTo>
                  <a:lnTo>
                    <a:pt x="380" y="542"/>
                  </a:lnTo>
                  <a:lnTo>
                    <a:pt x="379" y="535"/>
                  </a:lnTo>
                  <a:lnTo>
                    <a:pt x="379" y="530"/>
                  </a:lnTo>
                  <a:lnTo>
                    <a:pt x="377" y="524"/>
                  </a:lnTo>
                  <a:lnTo>
                    <a:pt x="377" y="520"/>
                  </a:lnTo>
                  <a:lnTo>
                    <a:pt x="377" y="518"/>
                  </a:lnTo>
                  <a:lnTo>
                    <a:pt x="378" y="516"/>
                  </a:lnTo>
                  <a:lnTo>
                    <a:pt x="380" y="513"/>
                  </a:lnTo>
                  <a:lnTo>
                    <a:pt x="385" y="513"/>
                  </a:lnTo>
                  <a:lnTo>
                    <a:pt x="392" y="513"/>
                  </a:lnTo>
                  <a:lnTo>
                    <a:pt x="401" y="514"/>
                  </a:lnTo>
                  <a:lnTo>
                    <a:pt x="410" y="517"/>
                  </a:lnTo>
                  <a:lnTo>
                    <a:pt x="432" y="521"/>
                  </a:lnTo>
                  <a:lnTo>
                    <a:pt x="452" y="526"/>
                  </a:lnTo>
                  <a:lnTo>
                    <a:pt x="462" y="526"/>
                  </a:lnTo>
                  <a:lnTo>
                    <a:pt x="474" y="525"/>
                  </a:lnTo>
                  <a:lnTo>
                    <a:pt x="480" y="525"/>
                  </a:lnTo>
                  <a:lnTo>
                    <a:pt x="486" y="525"/>
                  </a:lnTo>
                  <a:lnTo>
                    <a:pt x="492" y="526"/>
                  </a:lnTo>
                  <a:lnTo>
                    <a:pt x="497" y="529"/>
                  </a:lnTo>
                  <a:lnTo>
                    <a:pt x="504" y="529"/>
                  </a:lnTo>
                  <a:lnTo>
                    <a:pt x="514" y="527"/>
                  </a:lnTo>
                  <a:lnTo>
                    <a:pt x="524" y="525"/>
                  </a:lnTo>
                  <a:lnTo>
                    <a:pt x="531" y="524"/>
                  </a:lnTo>
                  <a:lnTo>
                    <a:pt x="536" y="524"/>
                  </a:lnTo>
                  <a:lnTo>
                    <a:pt x="541" y="521"/>
                  </a:lnTo>
                  <a:lnTo>
                    <a:pt x="546" y="520"/>
                  </a:lnTo>
                  <a:lnTo>
                    <a:pt x="549" y="517"/>
                  </a:lnTo>
                  <a:lnTo>
                    <a:pt x="552" y="513"/>
                  </a:lnTo>
                  <a:lnTo>
                    <a:pt x="555" y="510"/>
                  </a:lnTo>
                  <a:lnTo>
                    <a:pt x="556" y="505"/>
                  </a:lnTo>
                  <a:lnTo>
                    <a:pt x="558" y="500"/>
                  </a:lnTo>
                  <a:lnTo>
                    <a:pt x="560" y="488"/>
                  </a:lnTo>
                  <a:lnTo>
                    <a:pt x="565" y="477"/>
                  </a:lnTo>
                  <a:lnTo>
                    <a:pt x="568" y="469"/>
                  </a:lnTo>
                  <a:lnTo>
                    <a:pt x="571" y="462"/>
                  </a:lnTo>
                  <a:lnTo>
                    <a:pt x="573" y="450"/>
                  </a:lnTo>
                  <a:lnTo>
                    <a:pt x="578" y="437"/>
                  </a:lnTo>
                  <a:lnTo>
                    <a:pt x="581" y="425"/>
                  </a:lnTo>
                  <a:lnTo>
                    <a:pt x="586" y="413"/>
                  </a:lnTo>
                  <a:lnTo>
                    <a:pt x="596" y="388"/>
                  </a:lnTo>
                  <a:lnTo>
                    <a:pt x="610" y="355"/>
                  </a:lnTo>
                  <a:lnTo>
                    <a:pt x="625" y="322"/>
                  </a:lnTo>
                  <a:lnTo>
                    <a:pt x="637" y="294"/>
                  </a:lnTo>
                  <a:lnTo>
                    <a:pt x="646" y="271"/>
                  </a:lnTo>
                  <a:lnTo>
                    <a:pt x="655" y="247"/>
                  </a:lnTo>
                  <a:lnTo>
                    <a:pt x="661" y="237"/>
                  </a:lnTo>
                  <a:lnTo>
                    <a:pt x="668" y="229"/>
                  </a:lnTo>
                  <a:lnTo>
                    <a:pt x="673" y="225"/>
                  </a:lnTo>
                  <a:lnTo>
                    <a:pt x="676" y="223"/>
                  </a:lnTo>
                  <a:lnTo>
                    <a:pt x="682" y="221"/>
                  </a:lnTo>
                  <a:lnTo>
                    <a:pt x="688" y="220"/>
                  </a:lnTo>
                  <a:lnTo>
                    <a:pt x="694" y="220"/>
                  </a:lnTo>
                  <a:lnTo>
                    <a:pt x="700" y="221"/>
                  </a:lnTo>
                  <a:lnTo>
                    <a:pt x="706" y="222"/>
                  </a:lnTo>
                  <a:lnTo>
                    <a:pt x="713" y="224"/>
                  </a:lnTo>
                  <a:lnTo>
                    <a:pt x="725" y="230"/>
                  </a:lnTo>
                  <a:lnTo>
                    <a:pt x="737" y="237"/>
                  </a:lnTo>
                  <a:lnTo>
                    <a:pt x="758" y="254"/>
                  </a:lnTo>
                  <a:lnTo>
                    <a:pt x="775" y="268"/>
                  </a:lnTo>
                  <a:lnTo>
                    <a:pt x="779" y="271"/>
                  </a:lnTo>
                  <a:lnTo>
                    <a:pt x="782" y="273"/>
                  </a:lnTo>
                  <a:lnTo>
                    <a:pt x="787" y="274"/>
                  </a:lnTo>
                  <a:lnTo>
                    <a:pt x="792" y="274"/>
                  </a:lnTo>
                  <a:lnTo>
                    <a:pt x="801" y="274"/>
                  </a:lnTo>
                  <a:lnTo>
                    <a:pt x="811" y="272"/>
                  </a:lnTo>
                  <a:lnTo>
                    <a:pt x="820" y="268"/>
                  </a:lnTo>
                  <a:lnTo>
                    <a:pt x="829" y="262"/>
                  </a:lnTo>
                  <a:lnTo>
                    <a:pt x="836" y="255"/>
                  </a:lnTo>
                  <a:lnTo>
                    <a:pt x="840" y="248"/>
                  </a:lnTo>
                  <a:lnTo>
                    <a:pt x="846" y="229"/>
                  </a:lnTo>
                  <a:lnTo>
                    <a:pt x="856" y="210"/>
                  </a:lnTo>
                  <a:lnTo>
                    <a:pt x="858" y="205"/>
                  </a:lnTo>
                  <a:lnTo>
                    <a:pt x="862" y="201"/>
                  </a:lnTo>
                  <a:lnTo>
                    <a:pt x="867" y="196"/>
                  </a:lnTo>
                  <a:lnTo>
                    <a:pt x="871" y="192"/>
                  </a:lnTo>
                  <a:lnTo>
                    <a:pt x="877" y="189"/>
                  </a:lnTo>
                  <a:lnTo>
                    <a:pt x="884" y="185"/>
                  </a:lnTo>
                  <a:lnTo>
                    <a:pt x="893" y="183"/>
                  </a:lnTo>
                  <a:lnTo>
                    <a:pt x="901" y="180"/>
                  </a:lnTo>
                  <a:lnTo>
                    <a:pt x="919" y="178"/>
                  </a:lnTo>
                  <a:lnTo>
                    <a:pt x="932" y="177"/>
                  </a:lnTo>
                  <a:lnTo>
                    <a:pt x="944" y="177"/>
                  </a:lnTo>
                  <a:lnTo>
                    <a:pt x="953" y="178"/>
                  </a:lnTo>
                  <a:lnTo>
                    <a:pt x="974" y="180"/>
                  </a:lnTo>
                  <a:lnTo>
                    <a:pt x="1000" y="183"/>
                  </a:lnTo>
                  <a:lnTo>
                    <a:pt x="1019" y="184"/>
                  </a:lnTo>
                  <a:lnTo>
                    <a:pt x="1038" y="185"/>
                  </a:lnTo>
                  <a:lnTo>
                    <a:pt x="1047" y="185"/>
                  </a:lnTo>
                  <a:lnTo>
                    <a:pt x="1056" y="185"/>
                  </a:lnTo>
                  <a:lnTo>
                    <a:pt x="1064" y="184"/>
                  </a:lnTo>
                  <a:lnTo>
                    <a:pt x="1071" y="183"/>
                  </a:lnTo>
                  <a:lnTo>
                    <a:pt x="1084" y="174"/>
                  </a:lnTo>
                  <a:lnTo>
                    <a:pt x="1096" y="164"/>
                  </a:lnTo>
                  <a:lnTo>
                    <a:pt x="1100" y="160"/>
                  </a:lnTo>
                  <a:lnTo>
                    <a:pt x="1104" y="155"/>
                  </a:lnTo>
                  <a:lnTo>
                    <a:pt x="1108" y="148"/>
                  </a:lnTo>
                  <a:lnTo>
                    <a:pt x="1112" y="140"/>
                  </a:lnTo>
                  <a:lnTo>
                    <a:pt x="1116" y="133"/>
                  </a:lnTo>
                  <a:lnTo>
                    <a:pt x="1121" y="126"/>
                  </a:lnTo>
                  <a:lnTo>
                    <a:pt x="1125" y="120"/>
                  </a:lnTo>
                  <a:lnTo>
                    <a:pt x="1129" y="117"/>
                  </a:lnTo>
                  <a:lnTo>
                    <a:pt x="1145" y="116"/>
                  </a:lnTo>
                  <a:lnTo>
                    <a:pt x="1161" y="117"/>
                  </a:lnTo>
                  <a:lnTo>
                    <a:pt x="1170" y="116"/>
                  </a:lnTo>
                  <a:lnTo>
                    <a:pt x="1178" y="114"/>
                  </a:lnTo>
                  <a:lnTo>
                    <a:pt x="1185" y="108"/>
                  </a:lnTo>
                  <a:lnTo>
                    <a:pt x="1191" y="102"/>
                  </a:lnTo>
                  <a:lnTo>
                    <a:pt x="1203" y="89"/>
                  </a:lnTo>
                  <a:lnTo>
                    <a:pt x="1213" y="72"/>
                  </a:lnTo>
                  <a:lnTo>
                    <a:pt x="1218" y="60"/>
                  </a:lnTo>
                  <a:lnTo>
                    <a:pt x="1222" y="48"/>
                  </a:lnTo>
                  <a:lnTo>
                    <a:pt x="1226" y="37"/>
                  </a:lnTo>
                  <a:lnTo>
                    <a:pt x="1229" y="25"/>
                  </a:lnTo>
                  <a:lnTo>
                    <a:pt x="1232" y="15"/>
                  </a:lnTo>
                  <a:lnTo>
                    <a:pt x="1235" y="8"/>
                  </a:lnTo>
                  <a:lnTo>
                    <a:pt x="1238" y="4"/>
                  </a:lnTo>
                  <a:lnTo>
                    <a:pt x="1239" y="1"/>
                  </a:lnTo>
                  <a:lnTo>
                    <a:pt x="1240" y="0"/>
                  </a:lnTo>
                  <a:lnTo>
                    <a:pt x="1241" y="1"/>
                  </a:lnTo>
                  <a:lnTo>
                    <a:pt x="1243" y="8"/>
                  </a:lnTo>
                  <a:lnTo>
                    <a:pt x="1251" y="22"/>
                  </a:lnTo>
                  <a:lnTo>
                    <a:pt x="1259" y="35"/>
                  </a:lnTo>
                  <a:lnTo>
                    <a:pt x="1268" y="45"/>
                  </a:lnTo>
                  <a:lnTo>
                    <a:pt x="1277" y="54"/>
                  </a:lnTo>
                  <a:lnTo>
                    <a:pt x="1284" y="65"/>
                  </a:lnTo>
                  <a:lnTo>
                    <a:pt x="1287" y="71"/>
                  </a:lnTo>
                  <a:lnTo>
                    <a:pt x="1290" y="78"/>
                  </a:lnTo>
                  <a:lnTo>
                    <a:pt x="1292" y="85"/>
                  </a:lnTo>
                  <a:lnTo>
                    <a:pt x="1293" y="92"/>
                  </a:lnTo>
                  <a:lnTo>
                    <a:pt x="1296" y="110"/>
                  </a:lnTo>
                  <a:lnTo>
                    <a:pt x="1298" y="127"/>
                  </a:lnTo>
                  <a:lnTo>
                    <a:pt x="1299" y="135"/>
                  </a:lnTo>
                  <a:lnTo>
                    <a:pt x="1302" y="142"/>
                  </a:lnTo>
                  <a:lnTo>
                    <a:pt x="1303" y="148"/>
                  </a:lnTo>
                  <a:lnTo>
                    <a:pt x="1306" y="153"/>
                  </a:lnTo>
                  <a:lnTo>
                    <a:pt x="1310" y="157"/>
                  </a:lnTo>
                  <a:lnTo>
                    <a:pt x="1314" y="160"/>
                  </a:lnTo>
                  <a:lnTo>
                    <a:pt x="1320" y="162"/>
                  </a:lnTo>
                  <a:lnTo>
                    <a:pt x="1325" y="165"/>
                  </a:lnTo>
                  <a:lnTo>
                    <a:pt x="1331" y="166"/>
                  </a:lnTo>
                  <a:lnTo>
                    <a:pt x="1337" y="167"/>
                  </a:lnTo>
                  <a:lnTo>
                    <a:pt x="1342" y="167"/>
                  </a:lnTo>
                  <a:lnTo>
                    <a:pt x="1347" y="166"/>
                  </a:lnTo>
                  <a:lnTo>
                    <a:pt x="1355" y="164"/>
                  </a:lnTo>
                  <a:lnTo>
                    <a:pt x="1364" y="161"/>
                  </a:lnTo>
                  <a:lnTo>
                    <a:pt x="1368" y="161"/>
                  </a:lnTo>
                  <a:lnTo>
                    <a:pt x="1372" y="161"/>
                  </a:lnTo>
                  <a:lnTo>
                    <a:pt x="1374" y="162"/>
                  </a:lnTo>
                  <a:lnTo>
                    <a:pt x="1377" y="165"/>
                  </a:lnTo>
                  <a:lnTo>
                    <a:pt x="1379" y="167"/>
                  </a:lnTo>
                  <a:lnTo>
                    <a:pt x="1380" y="171"/>
                  </a:lnTo>
                  <a:lnTo>
                    <a:pt x="1380" y="174"/>
                  </a:lnTo>
                  <a:lnTo>
                    <a:pt x="1380" y="178"/>
                  </a:lnTo>
                  <a:lnTo>
                    <a:pt x="1378" y="185"/>
                  </a:lnTo>
                  <a:lnTo>
                    <a:pt x="1372" y="193"/>
                  </a:lnTo>
                  <a:lnTo>
                    <a:pt x="1368" y="198"/>
                  </a:lnTo>
                  <a:lnTo>
                    <a:pt x="1364" y="202"/>
                  </a:lnTo>
                  <a:lnTo>
                    <a:pt x="1358" y="205"/>
                  </a:lnTo>
                  <a:lnTo>
                    <a:pt x="1352" y="208"/>
                  </a:lnTo>
                  <a:lnTo>
                    <a:pt x="1336" y="212"/>
                  </a:lnTo>
                  <a:lnTo>
                    <a:pt x="1318" y="216"/>
                  </a:lnTo>
                  <a:lnTo>
                    <a:pt x="1303" y="220"/>
                  </a:lnTo>
                  <a:lnTo>
                    <a:pt x="1292" y="222"/>
                  </a:lnTo>
                  <a:lnTo>
                    <a:pt x="1284" y="227"/>
                  </a:lnTo>
                  <a:lnTo>
                    <a:pt x="1277" y="233"/>
                  </a:lnTo>
                  <a:lnTo>
                    <a:pt x="1268" y="239"/>
                  </a:lnTo>
                  <a:lnTo>
                    <a:pt x="1261" y="241"/>
                  </a:lnTo>
                  <a:lnTo>
                    <a:pt x="1254" y="242"/>
                  </a:lnTo>
                  <a:lnTo>
                    <a:pt x="1243" y="243"/>
                  </a:lnTo>
                  <a:lnTo>
                    <a:pt x="1239" y="245"/>
                  </a:lnTo>
                  <a:lnTo>
                    <a:pt x="1236" y="248"/>
                  </a:lnTo>
                  <a:lnTo>
                    <a:pt x="1235" y="252"/>
                  </a:lnTo>
                  <a:lnTo>
                    <a:pt x="1236" y="256"/>
                  </a:lnTo>
                  <a:lnTo>
                    <a:pt x="1238" y="268"/>
                  </a:lnTo>
                  <a:lnTo>
                    <a:pt x="1240" y="278"/>
                  </a:lnTo>
                  <a:lnTo>
                    <a:pt x="1240" y="283"/>
                  </a:lnTo>
                  <a:lnTo>
                    <a:pt x="1239" y="286"/>
                  </a:lnTo>
                  <a:lnTo>
                    <a:pt x="1236" y="290"/>
                  </a:lnTo>
                  <a:lnTo>
                    <a:pt x="1234" y="291"/>
                  </a:lnTo>
                  <a:lnTo>
                    <a:pt x="1230" y="292"/>
                  </a:lnTo>
                  <a:lnTo>
                    <a:pt x="1227" y="292"/>
                  </a:lnTo>
                  <a:lnTo>
                    <a:pt x="1223" y="291"/>
                  </a:lnTo>
                  <a:lnTo>
                    <a:pt x="1220" y="288"/>
                  </a:lnTo>
                  <a:lnTo>
                    <a:pt x="1214" y="284"/>
                  </a:lnTo>
                  <a:lnTo>
                    <a:pt x="1209" y="283"/>
                  </a:lnTo>
                  <a:lnTo>
                    <a:pt x="1208" y="283"/>
                  </a:lnTo>
                  <a:lnTo>
                    <a:pt x="1207" y="284"/>
                  </a:lnTo>
                  <a:lnTo>
                    <a:pt x="1205" y="286"/>
                  </a:lnTo>
                  <a:lnTo>
                    <a:pt x="1204" y="290"/>
                  </a:lnTo>
                  <a:lnTo>
                    <a:pt x="1204" y="296"/>
                  </a:lnTo>
                  <a:lnTo>
                    <a:pt x="1203" y="303"/>
                  </a:lnTo>
                  <a:lnTo>
                    <a:pt x="1203" y="306"/>
                  </a:lnTo>
                  <a:lnTo>
                    <a:pt x="1202" y="310"/>
                  </a:lnTo>
                  <a:lnTo>
                    <a:pt x="1199" y="313"/>
                  </a:lnTo>
                  <a:lnTo>
                    <a:pt x="1197" y="317"/>
                  </a:lnTo>
                  <a:lnTo>
                    <a:pt x="1194" y="321"/>
                  </a:lnTo>
                  <a:lnTo>
                    <a:pt x="1192" y="323"/>
                  </a:lnTo>
                  <a:lnTo>
                    <a:pt x="1192" y="327"/>
                  </a:lnTo>
                  <a:lnTo>
                    <a:pt x="1194" y="329"/>
                  </a:lnTo>
                  <a:lnTo>
                    <a:pt x="1195" y="330"/>
                  </a:lnTo>
                  <a:lnTo>
                    <a:pt x="1197" y="331"/>
                  </a:lnTo>
                  <a:lnTo>
                    <a:pt x="1201" y="332"/>
                  </a:lnTo>
                  <a:lnTo>
                    <a:pt x="1205" y="332"/>
                  </a:lnTo>
                  <a:lnTo>
                    <a:pt x="1214" y="331"/>
                  </a:lnTo>
                  <a:lnTo>
                    <a:pt x="1218" y="334"/>
                  </a:lnTo>
                  <a:lnTo>
                    <a:pt x="1221" y="337"/>
                  </a:lnTo>
                  <a:lnTo>
                    <a:pt x="1224" y="344"/>
                  </a:lnTo>
                  <a:lnTo>
                    <a:pt x="1227" y="348"/>
                  </a:lnTo>
                  <a:lnTo>
                    <a:pt x="1229" y="353"/>
                  </a:lnTo>
                  <a:lnTo>
                    <a:pt x="1233" y="357"/>
                  </a:lnTo>
                  <a:lnTo>
                    <a:pt x="1238" y="361"/>
                  </a:lnTo>
                  <a:lnTo>
                    <a:pt x="1249" y="368"/>
                  </a:lnTo>
                  <a:lnTo>
                    <a:pt x="1262" y="375"/>
                  </a:lnTo>
                  <a:lnTo>
                    <a:pt x="1278" y="380"/>
                  </a:lnTo>
                  <a:lnTo>
                    <a:pt x="1292" y="384"/>
                  </a:lnTo>
                  <a:lnTo>
                    <a:pt x="1304" y="384"/>
                  </a:lnTo>
                  <a:lnTo>
                    <a:pt x="1315" y="382"/>
                  </a:lnTo>
                  <a:lnTo>
                    <a:pt x="1324" y="381"/>
                  </a:lnTo>
                  <a:lnTo>
                    <a:pt x="1334" y="382"/>
                  </a:lnTo>
                  <a:lnTo>
                    <a:pt x="1339" y="382"/>
                  </a:lnTo>
                  <a:lnTo>
                    <a:pt x="1343" y="385"/>
                  </a:lnTo>
                  <a:lnTo>
                    <a:pt x="1346" y="387"/>
                  </a:lnTo>
                  <a:lnTo>
                    <a:pt x="1349" y="391"/>
                  </a:lnTo>
                  <a:lnTo>
                    <a:pt x="1350" y="397"/>
                  </a:lnTo>
                  <a:lnTo>
                    <a:pt x="1352" y="404"/>
                  </a:lnTo>
                  <a:lnTo>
                    <a:pt x="1353" y="412"/>
                  </a:lnTo>
                  <a:lnTo>
                    <a:pt x="1353" y="420"/>
                  </a:lnTo>
                  <a:lnTo>
                    <a:pt x="1353" y="438"/>
                  </a:lnTo>
                  <a:lnTo>
                    <a:pt x="1352" y="456"/>
                  </a:lnTo>
                  <a:lnTo>
                    <a:pt x="1352" y="463"/>
                  </a:lnTo>
                  <a:lnTo>
                    <a:pt x="1353" y="469"/>
                  </a:lnTo>
                  <a:lnTo>
                    <a:pt x="1355" y="474"/>
                  </a:lnTo>
                  <a:lnTo>
                    <a:pt x="1359" y="479"/>
                  </a:lnTo>
                  <a:lnTo>
                    <a:pt x="1367" y="486"/>
                  </a:lnTo>
                  <a:lnTo>
                    <a:pt x="1377" y="493"/>
                  </a:lnTo>
                  <a:lnTo>
                    <a:pt x="1381" y="498"/>
                  </a:lnTo>
                  <a:lnTo>
                    <a:pt x="1386" y="501"/>
                  </a:lnTo>
                  <a:lnTo>
                    <a:pt x="1388" y="506"/>
                  </a:lnTo>
                  <a:lnTo>
                    <a:pt x="1391" y="510"/>
                  </a:lnTo>
                  <a:lnTo>
                    <a:pt x="1394" y="520"/>
                  </a:lnTo>
                  <a:lnTo>
                    <a:pt x="1396" y="533"/>
                  </a:lnTo>
                  <a:lnTo>
                    <a:pt x="1396" y="540"/>
                  </a:lnTo>
                  <a:lnTo>
                    <a:pt x="1394" y="546"/>
                  </a:lnTo>
                  <a:lnTo>
                    <a:pt x="1393" y="551"/>
                  </a:lnTo>
                  <a:lnTo>
                    <a:pt x="1391" y="556"/>
                  </a:lnTo>
                  <a:lnTo>
                    <a:pt x="1387" y="564"/>
                  </a:lnTo>
                  <a:lnTo>
                    <a:pt x="1383" y="576"/>
                  </a:lnTo>
                  <a:lnTo>
                    <a:pt x="1379" y="589"/>
                  </a:lnTo>
                  <a:lnTo>
                    <a:pt x="1379" y="602"/>
                  </a:lnTo>
                  <a:lnTo>
                    <a:pt x="1378" y="613"/>
                  </a:lnTo>
                  <a:lnTo>
                    <a:pt x="1377" y="624"/>
                  </a:lnTo>
                  <a:lnTo>
                    <a:pt x="1375" y="632"/>
                  </a:lnTo>
                  <a:lnTo>
                    <a:pt x="1374" y="643"/>
                  </a:lnTo>
                  <a:lnTo>
                    <a:pt x="1377" y="653"/>
                  </a:lnTo>
                  <a:lnTo>
                    <a:pt x="1380" y="665"/>
                  </a:lnTo>
                  <a:lnTo>
                    <a:pt x="1381" y="670"/>
                  </a:lnTo>
                  <a:lnTo>
                    <a:pt x="1383" y="675"/>
                  </a:lnTo>
                  <a:lnTo>
                    <a:pt x="1383" y="678"/>
                  </a:lnTo>
                  <a:lnTo>
                    <a:pt x="1383" y="681"/>
                  </a:lnTo>
                  <a:lnTo>
                    <a:pt x="1380" y="683"/>
                  </a:lnTo>
                  <a:lnTo>
                    <a:pt x="1379" y="685"/>
                  </a:lnTo>
                  <a:lnTo>
                    <a:pt x="1375" y="687"/>
                  </a:lnTo>
                  <a:lnTo>
                    <a:pt x="1372" y="687"/>
                  </a:lnTo>
                  <a:lnTo>
                    <a:pt x="1365" y="689"/>
                  </a:lnTo>
                  <a:lnTo>
                    <a:pt x="1359" y="694"/>
                  </a:lnTo>
                  <a:lnTo>
                    <a:pt x="1356" y="696"/>
                  </a:lnTo>
                  <a:lnTo>
                    <a:pt x="1354" y="699"/>
                  </a:lnTo>
                  <a:lnTo>
                    <a:pt x="1352" y="702"/>
                  </a:lnTo>
                  <a:lnTo>
                    <a:pt x="1352" y="707"/>
                  </a:lnTo>
                  <a:lnTo>
                    <a:pt x="1349" y="713"/>
                  </a:lnTo>
                  <a:lnTo>
                    <a:pt x="1347" y="718"/>
                  </a:lnTo>
                  <a:lnTo>
                    <a:pt x="1345" y="719"/>
                  </a:lnTo>
                  <a:lnTo>
                    <a:pt x="1341" y="720"/>
                  </a:lnTo>
                  <a:lnTo>
                    <a:pt x="1337" y="720"/>
                  </a:lnTo>
                  <a:lnTo>
                    <a:pt x="1331" y="720"/>
                  </a:lnTo>
                  <a:lnTo>
                    <a:pt x="1327" y="720"/>
                  </a:lnTo>
                  <a:lnTo>
                    <a:pt x="1323" y="722"/>
                  </a:lnTo>
                  <a:lnTo>
                    <a:pt x="1320" y="726"/>
                  </a:lnTo>
                  <a:lnTo>
                    <a:pt x="1317" y="731"/>
                  </a:lnTo>
                  <a:lnTo>
                    <a:pt x="1314" y="735"/>
                  </a:lnTo>
                  <a:lnTo>
                    <a:pt x="1310" y="740"/>
                  </a:lnTo>
                  <a:lnTo>
                    <a:pt x="1305" y="744"/>
                  </a:lnTo>
                  <a:lnTo>
                    <a:pt x="1299" y="747"/>
                  </a:lnTo>
                  <a:lnTo>
                    <a:pt x="1293" y="750"/>
                  </a:lnTo>
                  <a:lnTo>
                    <a:pt x="1286" y="751"/>
                  </a:lnTo>
                  <a:lnTo>
                    <a:pt x="1280" y="750"/>
                  </a:lnTo>
                  <a:lnTo>
                    <a:pt x="1273" y="747"/>
                  </a:lnTo>
                  <a:lnTo>
                    <a:pt x="1267" y="745"/>
                  </a:lnTo>
                  <a:lnTo>
                    <a:pt x="1262" y="741"/>
                  </a:lnTo>
                  <a:lnTo>
                    <a:pt x="1258" y="737"/>
                  </a:lnTo>
                  <a:lnTo>
                    <a:pt x="1254" y="732"/>
                  </a:lnTo>
                  <a:lnTo>
                    <a:pt x="1251" y="727"/>
                  </a:lnTo>
                  <a:lnTo>
                    <a:pt x="1247" y="722"/>
                  </a:lnTo>
                  <a:lnTo>
                    <a:pt x="1243" y="720"/>
                  </a:lnTo>
                  <a:lnTo>
                    <a:pt x="1239" y="718"/>
                  </a:lnTo>
                  <a:lnTo>
                    <a:pt x="1234" y="715"/>
                  </a:lnTo>
                  <a:lnTo>
                    <a:pt x="1229" y="715"/>
                  </a:lnTo>
                  <a:lnTo>
                    <a:pt x="1224" y="716"/>
                  </a:lnTo>
                  <a:lnTo>
                    <a:pt x="1220" y="719"/>
                  </a:lnTo>
                  <a:lnTo>
                    <a:pt x="1208" y="728"/>
                  </a:lnTo>
                  <a:lnTo>
                    <a:pt x="1194" y="741"/>
                  </a:lnTo>
                  <a:lnTo>
                    <a:pt x="1178" y="757"/>
                  </a:lnTo>
                  <a:lnTo>
                    <a:pt x="1164" y="770"/>
                  </a:lnTo>
                  <a:lnTo>
                    <a:pt x="1159" y="776"/>
                  </a:lnTo>
                  <a:lnTo>
                    <a:pt x="1155" y="782"/>
                  </a:lnTo>
                  <a:lnTo>
                    <a:pt x="1153" y="789"/>
                  </a:lnTo>
                  <a:lnTo>
                    <a:pt x="1152" y="796"/>
                  </a:lnTo>
                  <a:lnTo>
                    <a:pt x="1152" y="803"/>
                  </a:lnTo>
                  <a:lnTo>
                    <a:pt x="1153" y="809"/>
                  </a:lnTo>
                  <a:lnTo>
                    <a:pt x="1155" y="815"/>
                  </a:lnTo>
                  <a:lnTo>
                    <a:pt x="1158" y="819"/>
                  </a:lnTo>
                  <a:lnTo>
                    <a:pt x="1164" y="826"/>
                  </a:lnTo>
                  <a:lnTo>
                    <a:pt x="1172" y="835"/>
                  </a:lnTo>
                  <a:lnTo>
                    <a:pt x="1176" y="841"/>
                  </a:lnTo>
                  <a:lnTo>
                    <a:pt x="1179" y="846"/>
                  </a:lnTo>
                  <a:lnTo>
                    <a:pt x="1182" y="851"/>
                  </a:lnTo>
                  <a:lnTo>
                    <a:pt x="1183" y="855"/>
                  </a:lnTo>
                  <a:lnTo>
                    <a:pt x="1184" y="860"/>
                  </a:lnTo>
                  <a:lnTo>
                    <a:pt x="1184" y="866"/>
                  </a:lnTo>
                  <a:lnTo>
                    <a:pt x="1183" y="873"/>
                  </a:lnTo>
                  <a:lnTo>
                    <a:pt x="1182" y="879"/>
                  </a:lnTo>
                  <a:lnTo>
                    <a:pt x="1179" y="885"/>
                  </a:lnTo>
                  <a:lnTo>
                    <a:pt x="1176" y="891"/>
                  </a:lnTo>
                  <a:lnTo>
                    <a:pt x="1171" y="895"/>
                  </a:lnTo>
                  <a:lnTo>
                    <a:pt x="1164" y="897"/>
                  </a:lnTo>
                  <a:lnTo>
                    <a:pt x="1158" y="898"/>
                  </a:lnTo>
                  <a:lnTo>
                    <a:pt x="1152" y="901"/>
                  </a:lnTo>
                  <a:lnTo>
                    <a:pt x="1147" y="903"/>
                  </a:lnTo>
                  <a:lnTo>
                    <a:pt x="1144" y="907"/>
                  </a:lnTo>
                  <a:lnTo>
                    <a:pt x="1139" y="914"/>
                  </a:lnTo>
                  <a:lnTo>
                    <a:pt x="1136" y="922"/>
                  </a:lnTo>
                  <a:lnTo>
                    <a:pt x="1134" y="929"/>
                  </a:lnTo>
                  <a:lnTo>
                    <a:pt x="1131" y="933"/>
                  </a:lnTo>
                  <a:lnTo>
                    <a:pt x="1125" y="934"/>
                  </a:lnTo>
                  <a:lnTo>
                    <a:pt x="1116" y="935"/>
                  </a:lnTo>
                  <a:lnTo>
                    <a:pt x="1112" y="936"/>
                  </a:lnTo>
                  <a:lnTo>
                    <a:pt x="1107" y="939"/>
                  </a:lnTo>
                  <a:lnTo>
                    <a:pt x="1103" y="942"/>
                  </a:lnTo>
                  <a:lnTo>
                    <a:pt x="1101" y="946"/>
                  </a:lnTo>
                  <a:lnTo>
                    <a:pt x="1097" y="949"/>
                  </a:lnTo>
                  <a:lnTo>
                    <a:pt x="1096" y="954"/>
                  </a:lnTo>
                  <a:lnTo>
                    <a:pt x="1095" y="959"/>
                  </a:lnTo>
                  <a:lnTo>
                    <a:pt x="1094" y="965"/>
                  </a:lnTo>
                  <a:lnTo>
                    <a:pt x="1094" y="975"/>
                  </a:lnTo>
                  <a:lnTo>
                    <a:pt x="1094" y="987"/>
                  </a:lnTo>
                  <a:lnTo>
                    <a:pt x="1095" y="998"/>
                  </a:lnTo>
                  <a:lnTo>
                    <a:pt x="1095" y="1009"/>
                  </a:lnTo>
                  <a:lnTo>
                    <a:pt x="1091" y="1018"/>
                  </a:lnTo>
                  <a:lnTo>
                    <a:pt x="1088" y="1029"/>
                  </a:lnTo>
                  <a:lnTo>
                    <a:pt x="1085" y="1035"/>
                  </a:lnTo>
                  <a:lnTo>
                    <a:pt x="1084" y="1041"/>
                  </a:lnTo>
                  <a:lnTo>
                    <a:pt x="1084" y="1046"/>
                  </a:lnTo>
                  <a:lnTo>
                    <a:pt x="1087" y="1050"/>
                  </a:lnTo>
                  <a:lnTo>
                    <a:pt x="1089" y="1061"/>
                  </a:lnTo>
                  <a:lnTo>
                    <a:pt x="1091" y="1072"/>
                  </a:lnTo>
                  <a:lnTo>
                    <a:pt x="1092" y="1084"/>
                  </a:lnTo>
                  <a:lnTo>
                    <a:pt x="1094" y="1098"/>
                  </a:lnTo>
                  <a:lnTo>
                    <a:pt x="1095" y="1105"/>
                  </a:lnTo>
                  <a:lnTo>
                    <a:pt x="1097" y="1111"/>
                  </a:lnTo>
                  <a:lnTo>
                    <a:pt x="1101" y="1116"/>
                  </a:lnTo>
                  <a:lnTo>
                    <a:pt x="1104" y="1119"/>
                  </a:lnTo>
                  <a:lnTo>
                    <a:pt x="1110" y="1123"/>
                  </a:lnTo>
                  <a:lnTo>
                    <a:pt x="1116" y="1125"/>
                  </a:lnTo>
                  <a:lnTo>
                    <a:pt x="1122" y="1126"/>
                  </a:lnTo>
                  <a:lnTo>
                    <a:pt x="1131" y="1126"/>
                  </a:lnTo>
                  <a:lnTo>
                    <a:pt x="1136" y="1126"/>
                  </a:lnTo>
                  <a:lnTo>
                    <a:pt x="1141" y="1128"/>
                  </a:lnTo>
                  <a:lnTo>
                    <a:pt x="1145" y="1129"/>
                  </a:lnTo>
                  <a:lnTo>
                    <a:pt x="1147" y="1130"/>
                  </a:lnTo>
                  <a:lnTo>
                    <a:pt x="1150" y="1136"/>
                  </a:lnTo>
                  <a:lnTo>
                    <a:pt x="1152" y="1143"/>
                  </a:lnTo>
                  <a:lnTo>
                    <a:pt x="1154" y="1145"/>
                  </a:lnTo>
                  <a:lnTo>
                    <a:pt x="1157" y="1148"/>
                  </a:lnTo>
                  <a:lnTo>
                    <a:pt x="1159" y="1149"/>
                  </a:lnTo>
                  <a:lnTo>
                    <a:pt x="1161" y="1150"/>
                  </a:lnTo>
                  <a:lnTo>
                    <a:pt x="1167" y="1149"/>
                  </a:lnTo>
                  <a:lnTo>
                    <a:pt x="1175" y="1145"/>
                  </a:lnTo>
                  <a:lnTo>
                    <a:pt x="1178" y="1143"/>
                  </a:lnTo>
                  <a:lnTo>
                    <a:pt x="1182" y="1142"/>
                  </a:lnTo>
                  <a:lnTo>
                    <a:pt x="1185" y="1143"/>
                  </a:lnTo>
                  <a:lnTo>
                    <a:pt x="1186" y="1143"/>
                  </a:lnTo>
                  <a:lnTo>
                    <a:pt x="1189" y="1145"/>
                  </a:lnTo>
                  <a:lnTo>
                    <a:pt x="1189" y="1148"/>
                  </a:lnTo>
                  <a:lnTo>
                    <a:pt x="1189" y="1151"/>
                  </a:lnTo>
                  <a:lnTo>
                    <a:pt x="1188" y="1156"/>
                  </a:lnTo>
                  <a:lnTo>
                    <a:pt x="1186" y="1160"/>
                  </a:lnTo>
                  <a:lnTo>
                    <a:pt x="1186" y="1164"/>
                  </a:lnTo>
                  <a:lnTo>
                    <a:pt x="1186" y="1168"/>
                  </a:lnTo>
                  <a:lnTo>
                    <a:pt x="1188" y="1172"/>
                  </a:lnTo>
                  <a:lnTo>
                    <a:pt x="1192" y="1179"/>
                  </a:lnTo>
                  <a:lnTo>
                    <a:pt x="1198" y="1187"/>
                  </a:lnTo>
                  <a:lnTo>
                    <a:pt x="1201" y="1192"/>
                  </a:lnTo>
                  <a:lnTo>
                    <a:pt x="1204" y="1199"/>
                  </a:lnTo>
                  <a:lnTo>
                    <a:pt x="1207" y="1206"/>
                  </a:lnTo>
                  <a:lnTo>
                    <a:pt x="1209" y="1216"/>
                  </a:lnTo>
                  <a:lnTo>
                    <a:pt x="1215" y="1236"/>
                  </a:lnTo>
                  <a:lnTo>
                    <a:pt x="1222" y="1257"/>
                  </a:lnTo>
                  <a:lnTo>
                    <a:pt x="1228" y="1268"/>
                  </a:lnTo>
                  <a:lnTo>
                    <a:pt x="1234" y="1276"/>
                  </a:lnTo>
                  <a:lnTo>
                    <a:pt x="1240" y="1283"/>
                  </a:lnTo>
                  <a:lnTo>
                    <a:pt x="1246" y="1288"/>
                  </a:lnTo>
                  <a:lnTo>
                    <a:pt x="1257" y="1296"/>
                  </a:lnTo>
                  <a:lnTo>
                    <a:pt x="1267" y="1304"/>
                  </a:lnTo>
                  <a:lnTo>
                    <a:pt x="1268" y="1306"/>
                  </a:lnTo>
                  <a:lnTo>
                    <a:pt x="1270" y="1308"/>
                  </a:lnTo>
                  <a:lnTo>
                    <a:pt x="1271" y="1309"/>
                  </a:lnTo>
                  <a:lnTo>
                    <a:pt x="1270" y="1312"/>
                  </a:lnTo>
                  <a:lnTo>
                    <a:pt x="1267" y="1314"/>
                  </a:lnTo>
                  <a:lnTo>
                    <a:pt x="1262" y="1317"/>
                  </a:lnTo>
                  <a:lnTo>
                    <a:pt x="1258" y="1319"/>
                  </a:lnTo>
                  <a:lnTo>
                    <a:pt x="1253" y="1321"/>
                  </a:lnTo>
                  <a:lnTo>
                    <a:pt x="1249" y="1325"/>
                  </a:lnTo>
                  <a:lnTo>
                    <a:pt x="1248" y="1328"/>
                  </a:lnTo>
                  <a:lnTo>
                    <a:pt x="1249" y="1331"/>
                  </a:lnTo>
                  <a:lnTo>
                    <a:pt x="1251" y="1333"/>
                  </a:lnTo>
                  <a:lnTo>
                    <a:pt x="1253" y="1336"/>
                  </a:lnTo>
                  <a:lnTo>
                    <a:pt x="1257" y="1337"/>
                  </a:lnTo>
                  <a:lnTo>
                    <a:pt x="1265" y="1338"/>
                  </a:lnTo>
                  <a:lnTo>
                    <a:pt x="1278" y="1338"/>
                  </a:lnTo>
                  <a:lnTo>
                    <a:pt x="1284" y="1338"/>
                  </a:lnTo>
                  <a:lnTo>
                    <a:pt x="1290" y="1338"/>
                  </a:lnTo>
                  <a:lnTo>
                    <a:pt x="1295" y="1339"/>
                  </a:lnTo>
                  <a:lnTo>
                    <a:pt x="1298" y="1342"/>
                  </a:lnTo>
                  <a:lnTo>
                    <a:pt x="1302" y="1344"/>
                  </a:lnTo>
                  <a:lnTo>
                    <a:pt x="1304" y="1346"/>
                  </a:lnTo>
                  <a:lnTo>
                    <a:pt x="1306" y="1350"/>
                  </a:lnTo>
                  <a:lnTo>
                    <a:pt x="1308" y="1353"/>
                  </a:lnTo>
                  <a:lnTo>
                    <a:pt x="1306" y="1364"/>
                  </a:lnTo>
                  <a:lnTo>
                    <a:pt x="1304" y="1377"/>
                  </a:lnTo>
                  <a:lnTo>
                    <a:pt x="1299" y="1393"/>
                  </a:lnTo>
                  <a:lnTo>
                    <a:pt x="1292" y="1409"/>
                  </a:lnTo>
                  <a:lnTo>
                    <a:pt x="1285" y="1426"/>
                  </a:lnTo>
                  <a:lnTo>
                    <a:pt x="1278" y="1444"/>
                  </a:lnTo>
                  <a:lnTo>
                    <a:pt x="1268" y="1460"/>
                  </a:lnTo>
                  <a:lnTo>
                    <a:pt x="1259" y="1476"/>
                  </a:lnTo>
                  <a:lnTo>
                    <a:pt x="1249" y="1490"/>
                  </a:lnTo>
                  <a:lnTo>
                    <a:pt x="1239" y="1506"/>
                  </a:lnTo>
                  <a:lnTo>
                    <a:pt x="1234" y="1515"/>
                  </a:lnTo>
                  <a:lnTo>
                    <a:pt x="1230" y="1523"/>
                  </a:lnTo>
                  <a:lnTo>
                    <a:pt x="1227" y="1532"/>
                  </a:lnTo>
                  <a:lnTo>
                    <a:pt x="1224" y="1539"/>
                  </a:lnTo>
                  <a:lnTo>
                    <a:pt x="1221" y="1553"/>
                  </a:lnTo>
                  <a:lnTo>
                    <a:pt x="1216" y="1565"/>
                  </a:lnTo>
                  <a:lnTo>
                    <a:pt x="1209" y="1576"/>
                  </a:lnTo>
                  <a:lnTo>
                    <a:pt x="1201" y="1584"/>
                  </a:lnTo>
                  <a:lnTo>
                    <a:pt x="1192" y="1592"/>
                  </a:lnTo>
                  <a:lnTo>
                    <a:pt x="1186" y="1601"/>
                  </a:lnTo>
                  <a:lnTo>
                    <a:pt x="1185" y="1605"/>
                  </a:lnTo>
                  <a:lnTo>
                    <a:pt x="1184" y="1610"/>
                  </a:lnTo>
                  <a:lnTo>
                    <a:pt x="1184" y="1615"/>
                  </a:lnTo>
                  <a:lnTo>
                    <a:pt x="1184" y="1620"/>
                  </a:lnTo>
                  <a:lnTo>
                    <a:pt x="1186" y="1633"/>
                  </a:lnTo>
                  <a:lnTo>
                    <a:pt x="1188" y="1648"/>
                  </a:lnTo>
                  <a:lnTo>
                    <a:pt x="1190" y="1665"/>
                  </a:lnTo>
                  <a:lnTo>
                    <a:pt x="1190" y="1680"/>
                  </a:lnTo>
                  <a:lnTo>
                    <a:pt x="1190" y="1687"/>
                  </a:lnTo>
                  <a:lnTo>
                    <a:pt x="1189" y="1693"/>
                  </a:lnTo>
                  <a:lnTo>
                    <a:pt x="1188" y="1699"/>
                  </a:lnTo>
                  <a:lnTo>
                    <a:pt x="1185" y="1703"/>
                  </a:lnTo>
                  <a:lnTo>
                    <a:pt x="1182" y="1706"/>
                  </a:lnTo>
                  <a:lnTo>
                    <a:pt x="1178" y="1709"/>
                  </a:lnTo>
                  <a:lnTo>
                    <a:pt x="1173" y="1709"/>
                  </a:lnTo>
                  <a:lnTo>
                    <a:pt x="1169" y="1709"/>
                  </a:lnTo>
                  <a:lnTo>
                    <a:pt x="1164" y="1709"/>
                  </a:lnTo>
                  <a:lnTo>
                    <a:pt x="1160" y="1711"/>
                  </a:lnTo>
                  <a:lnTo>
                    <a:pt x="1159" y="1714"/>
                  </a:lnTo>
                  <a:lnTo>
                    <a:pt x="1157" y="1717"/>
                  </a:lnTo>
                  <a:lnTo>
                    <a:pt x="1155" y="1727"/>
                  </a:lnTo>
                  <a:lnTo>
                    <a:pt x="1153" y="1737"/>
                  </a:lnTo>
                  <a:lnTo>
                    <a:pt x="1152" y="1741"/>
                  </a:lnTo>
                  <a:lnTo>
                    <a:pt x="1148" y="1746"/>
                  </a:lnTo>
                  <a:lnTo>
                    <a:pt x="1144" y="1750"/>
                  </a:lnTo>
                  <a:lnTo>
                    <a:pt x="1138" y="1755"/>
                  </a:lnTo>
                  <a:lnTo>
                    <a:pt x="1131" y="1759"/>
                  </a:lnTo>
                  <a:lnTo>
                    <a:pt x="1125" y="1761"/>
                  </a:lnTo>
                  <a:lnTo>
                    <a:pt x="1117" y="1764"/>
                  </a:lnTo>
                  <a:lnTo>
                    <a:pt x="1112" y="1765"/>
                  </a:lnTo>
                  <a:lnTo>
                    <a:pt x="1107" y="1765"/>
                  </a:lnTo>
                  <a:lnTo>
                    <a:pt x="1102" y="1766"/>
                  </a:lnTo>
                  <a:lnTo>
                    <a:pt x="1100" y="1768"/>
                  </a:lnTo>
                  <a:lnTo>
                    <a:pt x="1098" y="1769"/>
                  </a:lnTo>
                  <a:lnTo>
                    <a:pt x="1098" y="1777"/>
                  </a:lnTo>
                  <a:lnTo>
                    <a:pt x="1098" y="1786"/>
                  </a:lnTo>
                  <a:lnTo>
                    <a:pt x="1097" y="1796"/>
                  </a:lnTo>
                  <a:lnTo>
                    <a:pt x="1098" y="1803"/>
                  </a:lnTo>
                  <a:lnTo>
                    <a:pt x="1101" y="1807"/>
                  </a:lnTo>
                  <a:lnTo>
                    <a:pt x="1104" y="1811"/>
                  </a:lnTo>
                  <a:lnTo>
                    <a:pt x="1110" y="1816"/>
                  </a:lnTo>
                  <a:lnTo>
                    <a:pt x="1119" y="1821"/>
                  </a:lnTo>
                  <a:lnTo>
                    <a:pt x="1122" y="1823"/>
                  </a:lnTo>
                  <a:lnTo>
                    <a:pt x="1126" y="1825"/>
                  </a:lnTo>
                  <a:lnTo>
                    <a:pt x="1128" y="1829"/>
                  </a:lnTo>
                  <a:lnTo>
                    <a:pt x="1131" y="1831"/>
                  </a:lnTo>
                  <a:lnTo>
                    <a:pt x="1133" y="1838"/>
                  </a:lnTo>
                  <a:lnTo>
                    <a:pt x="1133" y="1844"/>
                  </a:lnTo>
                  <a:lnTo>
                    <a:pt x="1132" y="1859"/>
                  </a:lnTo>
                  <a:lnTo>
                    <a:pt x="1132" y="1870"/>
                  </a:lnTo>
                  <a:lnTo>
                    <a:pt x="1134" y="1875"/>
                  </a:lnTo>
                  <a:lnTo>
                    <a:pt x="1139" y="1880"/>
                  </a:lnTo>
                  <a:lnTo>
                    <a:pt x="1144" y="1885"/>
                  </a:lnTo>
                  <a:lnTo>
                    <a:pt x="1150" y="1888"/>
                  </a:lnTo>
                  <a:lnTo>
                    <a:pt x="1163" y="1895"/>
                  </a:lnTo>
                  <a:lnTo>
                    <a:pt x="1177" y="1901"/>
                  </a:lnTo>
                  <a:lnTo>
                    <a:pt x="1182" y="1904"/>
                  </a:lnTo>
                  <a:lnTo>
                    <a:pt x="1184" y="1907"/>
                  </a:lnTo>
                  <a:lnTo>
                    <a:pt x="1186" y="1911"/>
                  </a:lnTo>
                  <a:lnTo>
                    <a:pt x="1189" y="1914"/>
                  </a:lnTo>
                  <a:lnTo>
                    <a:pt x="1189" y="1919"/>
                  </a:lnTo>
                  <a:lnTo>
                    <a:pt x="1189" y="1926"/>
                  </a:lnTo>
                  <a:lnTo>
                    <a:pt x="1189" y="1932"/>
                  </a:lnTo>
                  <a:lnTo>
                    <a:pt x="1188" y="1939"/>
                  </a:lnTo>
                  <a:lnTo>
                    <a:pt x="1184" y="1954"/>
                  </a:lnTo>
                  <a:lnTo>
                    <a:pt x="1180" y="1964"/>
                  </a:lnTo>
                  <a:lnTo>
                    <a:pt x="1178" y="1980"/>
                  </a:lnTo>
                  <a:lnTo>
                    <a:pt x="1176" y="1996"/>
                  </a:lnTo>
                  <a:lnTo>
                    <a:pt x="1173" y="2016"/>
                  </a:lnTo>
                  <a:lnTo>
                    <a:pt x="1172" y="2032"/>
                  </a:lnTo>
                  <a:lnTo>
                    <a:pt x="1170" y="2048"/>
                  </a:lnTo>
                  <a:lnTo>
                    <a:pt x="1170" y="2062"/>
                  </a:lnTo>
                  <a:lnTo>
                    <a:pt x="1170" y="2068"/>
                  </a:lnTo>
                  <a:lnTo>
                    <a:pt x="1171" y="2073"/>
                  </a:lnTo>
                  <a:lnTo>
                    <a:pt x="1172" y="2077"/>
                  </a:lnTo>
                  <a:lnTo>
                    <a:pt x="1173" y="2080"/>
                  </a:lnTo>
                  <a:lnTo>
                    <a:pt x="1177" y="2087"/>
                  </a:lnTo>
                  <a:lnTo>
                    <a:pt x="1178" y="2093"/>
                  </a:lnTo>
                  <a:lnTo>
                    <a:pt x="1177" y="2095"/>
                  </a:lnTo>
                  <a:lnTo>
                    <a:pt x="1176" y="2098"/>
                  </a:lnTo>
                  <a:lnTo>
                    <a:pt x="1173" y="2099"/>
                  </a:lnTo>
                  <a:lnTo>
                    <a:pt x="1170" y="2099"/>
                  </a:lnTo>
                  <a:lnTo>
                    <a:pt x="1167" y="2100"/>
                  </a:lnTo>
                  <a:lnTo>
                    <a:pt x="1164" y="2100"/>
                  </a:lnTo>
                  <a:lnTo>
                    <a:pt x="1161" y="2101"/>
                  </a:lnTo>
                  <a:lnTo>
                    <a:pt x="1160" y="2103"/>
                  </a:lnTo>
                  <a:lnTo>
                    <a:pt x="1158" y="2108"/>
                  </a:lnTo>
                  <a:lnTo>
                    <a:pt x="1157" y="2114"/>
                  </a:lnTo>
                  <a:lnTo>
                    <a:pt x="1158" y="2122"/>
                  </a:lnTo>
                  <a:lnTo>
                    <a:pt x="1160" y="2132"/>
                  </a:lnTo>
                  <a:lnTo>
                    <a:pt x="1164" y="2143"/>
                  </a:lnTo>
                  <a:lnTo>
                    <a:pt x="1166" y="2151"/>
                  </a:lnTo>
                  <a:lnTo>
                    <a:pt x="1167" y="2156"/>
                  </a:lnTo>
                  <a:lnTo>
                    <a:pt x="1169" y="2158"/>
                  </a:lnTo>
                  <a:lnTo>
                    <a:pt x="1167" y="2162"/>
                  </a:lnTo>
                  <a:lnTo>
                    <a:pt x="1166" y="2164"/>
                  </a:lnTo>
                  <a:lnTo>
                    <a:pt x="1161" y="2168"/>
                  </a:lnTo>
                  <a:lnTo>
                    <a:pt x="1153" y="2171"/>
                  </a:lnTo>
                  <a:lnTo>
                    <a:pt x="1150" y="2172"/>
                  </a:lnTo>
                  <a:lnTo>
                    <a:pt x="1146" y="2174"/>
                  </a:lnTo>
                  <a:lnTo>
                    <a:pt x="1145" y="2176"/>
                  </a:lnTo>
                  <a:lnTo>
                    <a:pt x="1144" y="2178"/>
                  </a:lnTo>
                  <a:lnTo>
                    <a:pt x="1144" y="2183"/>
                  </a:lnTo>
                  <a:lnTo>
                    <a:pt x="1145" y="2189"/>
                  </a:lnTo>
                  <a:lnTo>
                    <a:pt x="1148" y="2199"/>
                  </a:lnTo>
                  <a:lnTo>
                    <a:pt x="1152" y="2210"/>
                  </a:lnTo>
                  <a:lnTo>
                    <a:pt x="1155" y="2224"/>
                  </a:lnTo>
                  <a:lnTo>
                    <a:pt x="1158" y="2237"/>
                  </a:lnTo>
                  <a:lnTo>
                    <a:pt x="1158" y="2245"/>
                  </a:lnTo>
                  <a:lnTo>
                    <a:pt x="1155" y="2251"/>
                  </a:lnTo>
                  <a:lnTo>
                    <a:pt x="1152" y="2253"/>
                  </a:lnTo>
                  <a:lnTo>
                    <a:pt x="1146" y="2253"/>
                  </a:lnTo>
                  <a:lnTo>
                    <a:pt x="1142" y="2254"/>
                  </a:lnTo>
                  <a:lnTo>
                    <a:pt x="1140" y="2257"/>
                  </a:lnTo>
                  <a:lnTo>
                    <a:pt x="1138" y="2259"/>
                  </a:lnTo>
                  <a:lnTo>
                    <a:pt x="1135" y="2264"/>
                  </a:lnTo>
                  <a:lnTo>
                    <a:pt x="1131" y="2276"/>
                  </a:lnTo>
                  <a:lnTo>
                    <a:pt x="1122" y="2292"/>
                  </a:lnTo>
                  <a:lnTo>
                    <a:pt x="1116" y="2301"/>
                  </a:lnTo>
                  <a:lnTo>
                    <a:pt x="1109" y="2309"/>
                  </a:lnTo>
                  <a:lnTo>
                    <a:pt x="1101" y="2315"/>
                  </a:lnTo>
                  <a:lnTo>
                    <a:pt x="1092" y="2320"/>
                  </a:lnTo>
                  <a:lnTo>
                    <a:pt x="1085" y="2323"/>
                  </a:lnTo>
                  <a:lnTo>
                    <a:pt x="1078" y="2326"/>
                  </a:lnTo>
                  <a:lnTo>
                    <a:pt x="1071" y="2327"/>
                  </a:lnTo>
                  <a:lnTo>
                    <a:pt x="1066" y="2327"/>
                  </a:lnTo>
                  <a:lnTo>
                    <a:pt x="1062" y="2327"/>
                  </a:lnTo>
                  <a:lnTo>
                    <a:pt x="1058" y="2327"/>
                  </a:lnTo>
                  <a:lnTo>
                    <a:pt x="1056" y="2328"/>
                  </a:lnTo>
                  <a:lnTo>
                    <a:pt x="1053" y="2329"/>
                  </a:lnTo>
                  <a:lnTo>
                    <a:pt x="1051" y="2332"/>
                  </a:lnTo>
                  <a:lnTo>
                    <a:pt x="1051" y="2335"/>
                  </a:lnTo>
                  <a:lnTo>
                    <a:pt x="1051" y="2339"/>
                  </a:lnTo>
                  <a:lnTo>
                    <a:pt x="1052" y="2344"/>
                  </a:lnTo>
                  <a:lnTo>
                    <a:pt x="1053" y="2347"/>
                  </a:lnTo>
                  <a:lnTo>
                    <a:pt x="1052" y="2349"/>
                  </a:lnTo>
                  <a:lnTo>
                    <a:pt x="1050" y="2351"/>
                  </a:lnTo>
                  <a:lnTo>
                    <a:pt x="1047" y="2352"/>
                  </a:lnTo>
                  <a:lnTo>
                    <a:pt x="1039" y="2349"/>
                  </a:lnTo>
                  <a:lnTo>
                    <a:pt x="1031" y="2347"/>
                  </a:lnTo>
                  <a:lnTo>
                    <a:pt x="1027" y="2347"/>
                  </a:lnTo>
                  <a:lnTo>
                    <a:pt x="1024" y="2348"/>
                  </a:lnTo>
                  <a:lnTo>
                    <a:pt x="1020" y="2351"/>
                  </a:lnTo>
                  <a:lnTo>
                    <a:pt x="1018" y="2353"/>
                  </a:lnTo>
                  <a:lnTo>
                    <a:pt x="1010" y="2361"/>
                  </a:lnTo>
                  <a:lnTo>
                    <a:pt x="1005" y="2371"/>
                  </a:lnTo>
                  <a:lnTo>
                    <a:pt x="1000" y="2380"/>
                  </a:lnTo>
                  <a:lnTo>
                    <a:pt x="994" y="2390"/>
                  </a:lnTo>
                  <a:lnTo>
                    <a:pt x="990" y="2395"/>
                  </a:lnTo>
                  <a:lnTo>
                    <a:pt x="988" y="2397"/>
                  </a:lnTo>
                  <a:lnTo>
                    <a:pt x="986" y="2399"/>
                  </a:lnTo>
                  <a:lnTo>
                    <a:pt x="983" y="2399"/>
                  </a:lnTo>
                  <a:lnTo>
                    <a:pt x="978" y="2397"/>
                  </a:lnTo>
                  <a:lnTo>
                    <a:pt x="974" y="2393"/>
                  </a:lnTo>
                  <a:lnTo>
                    <a:pt x="968" y="2391"/>
                  </a:lnTo>
                  <a:lnTo>
                    <a:pt x="959" y="2390"/>
                  </a:lnTo>
                  <a:lnTo>
                    <a:pt x="955" y="2391"/>
                  </a:lnTo>
                  <a:lnTo>
                    <a:pt x="952" y="2392"/>
                  </a:lnTo>
                  <a:lnTo>
                    <a:pt x="951" y="2395"/>
                  </a:lnTo>
                  <a:lnTo>
                    <a:pt x="950" y="2398"/>
                  </a:lnTo>
                  <a:lnTo>
                    <a:pt x="951" y="2405"/>
                  </a:lnTo>
                  <a:lnTo>
                    <a:pt x="951" y="2412"/>
                  </a:lnTo>
                  <a:lnTo>
                    <a:pt x="950" y="2417"/>
                  </a:lnTo>
                  <a:lnTo>
                    <a:pt x="947" y="2420"/>
                  </a:lnTo>
                  <a:lnTo>
                    <a:pt x="943" y="2423"/>
                  </a:lnTo>
                  <a:lnTo>
                    <a:pt x="937" y="2426"/>
                  </a:lnTo>
                  <a:lnTo>
                    <a:pt x="931" y="2428"/>
                  </a:lnTo>
                  <a:lnTo>
                    <a:pt x="924" y="2429"/>
                  </a:lnTo>
                  <a:lnTo>
                    <a:pt x="915" y="2429"/>
                  </a:lnTo>
                  <a:lnTo>
                    <a:pt x="908" y="2429"/>
                  </a:lnTo>
                  <a:lnTo>
                    <a:pt x="901" y="2429"/>
                  </a:lnTo>
                  <a:lnTo>
                    <a:pt x="895" y="2429"/>
                  </a:lnTo>
                  <a:lnTo>
                    <a:pt x="892" y="2430"/>
                  </a:lnTo>
                  <a:lnTo>
                    <a:pt x="888" y="2432"/>
                  </a:lnTo>
                  <a:lnTo>
                    <a:pt x="882" y="2436"/>
                  </a:lnTo>
                  <a:lnTo>
                    <a:pt x="876" y="2441"/>
                  </a:lnTo>
                  <a:lnTo>
                    <a:pt x="873" y="2443"/>
                  </a:lnTo>
                  <a:lnTo>
                    <a:pt x="869" y="2445"/>
                  </a:lnTo>
                  <a:lnTo>
                    <a:pt x="864" y="2445"/>
                  </a:lnTo>
                  <a:lnTo>
                    <a:pt x="859" y="2443"/>
                  </a:lnTo>
                  <a:lnTo>
                    <a:pt x="855" y="2441"/>
                  </a:lnTo>
                  <a:lnTo>
                    <a:pt x="850" y="2439"/>
                  </a:lnTo>
                  <a:lnTo>
                    <a:pt x="845" y="2436"/>
                  </a:lnTo>
                  <a:lnTo>
                    <a:pt x="840" y="2433"/>
                  </a:lnTo>
                  <a:lnTo>
                    <a:pt x="837" y="2429"/>
                  </a:lnTo>
                  <a:lnTo>
                    <a:pt x="833" y="2429"/>
                  </a:lnTo>
                  <a:lnTo>
                    <a:pt x="830" y="2429"/>
                  </a:lnTo>
                  <a:lnTo>
                    <a:pt x="826" y="2432"/>
                  </a:lnTo>
                  <a:lnTo>
                    <a:pt x="820" y="2437"/>
                  </a:lnTo>
                  <a:lnTo>
                    <a:pt x="816" y="2442"/>
                  </a:lnTo>
                  <a:lnTo>
                    <a:pt x="813" y="2445"/>
                  </a:lnTo>
                  <a:lnTo>
                    <a:pt x="807" y="2446"/>
                  </a:lnTo>
                  <a:lnTo>
                    <a:pt x="800" y="2446"/>
                  </a:lnTo>
                  <a:lnTo>
                    <a:pt x="793" y="2446"/>
                  </a:lnTo>
                  <a:lnTo>
                    <a:pt x="775" y="2446"/>
                  </a:lnTo>
                  <a:lnTo>
                    <a:pt x="760" y="2446"/>
                  </a:lnTo>
                  <a:lnTo>
                    <a:pt x="744" y="2447"/>
                  </a:lnTo>
                  <a:lnTo>
                    <a:pt x="728" y="2447"/>
                  </a:lnTo>
                  <a:lnTo>
                    <a:pt x="719" y="2447"/>
                  </a:lnTo>
                  <a:lnTo>
                    <a:pt x="712" y="2447"/>
                  </a:lnTo>
                  <a:lnTo>
                    <a:pt x="707" y="2446"/>
                  </a:lnTo>
                  <a:lnTo>
                    <a:pt x="704" y="2445"/>
                  </a:lnTo>
                  <a:lnTo>
                    <a:pt x="699" y="2441"/>
                  </a:lnTo>
                  <a:lnTo>
                    <a:pt x="692" y="2440"/>
                  </a:lnTo>
                  <a:lnTo>
                    <a:pt x="685" y="2439"/>
                  </a:lnTo>
                  <a:lnTo>
                    <a:pt x="675" y="2437"/>
                  </a:lnTo>
                  <a:lnTo>
                    <a:pt x="661" y="2430"/>
                  </a:lnTo>
                  <a:lnTo>
                    <a:pt x="643" y="2421"/>
                  </a:lnTo>
                  <a:lnTo>
                    <a:pt x="637" y="2421"/>
                  </a:lnTo>
                  <a:lnTo>
                    <a:pt x="631" y="2422"/>
                  </a:lnTo>
                  <a:lnTo>
                    <a:pt x="628" y="2424"/>
                  </a:lnTo>
                  <a:lnTo>
                    <a:pt x="624" y="2428"/>
                  </a:lnTo>
                  <a:lnTo>
                    <a:pt x="619" y="2436"/>
                  </a:lnTo>
                  <a:lnTo>
                    <a:pt x="616" y="2445"/>
                  </a:lnTo>
                  <a:lnTo>
                    <a:pt x="615" y="2448"/>
                  </a:lnTo>
                  <a:lnTo>
                    <a:pt x="615" y="2453"/>
                  </a:lnTo>
                  <a:lnTo>
                    <a:pt x="615" y="2458"/>
                  </a:lnTo>
                  <a:lnTo>
                    <a:pt x="615" y="2462"/>
                  </a:lnTo>
                  <a:lnTo>
                    <a:pt x="617" y="2471"/>
                  </a:lnTo>
                  <a:lnTo>
                    <a:pt x="619" y="2481"/>
                  </a:lnTo>
                  <a:lnTo>
                    <a:pt x="621" y="2486"/>
                  </a:lnTo>
                  <a:lnTo>
                    <a:pt x="621" y="2493"/>
                  </a:lnTo>
                  <a:lnTo>
                    <a:pt x="619" y="2500"/>
                  </a:lnTo>
                  <a:lnTo>
                    <a:pt x="618" y="2508"/>
                  </a:lnTo>
                  <a:lnTo>
                    <a:pt x="616" y="2515"/>
                  </a:lnTo>
                  <a:lnTo>
                    <a:pt x="615" y="2519"/>
                  </a:lnTo>
                  <a:lnTo>
                    <a:pt x="613" y="2523"/>
                  </a:lnTo>
                  <a:lnTo>
                    <a:pt x="612" y="2525"/>
                  </a:lnTo>
                  <a:lnTo>
                    <a:pt x="611" y="2524"/>
                  </a:lnTo>
                  <a:lnTo>
                    <a:pt x="609" y="2522"/>
                  </a:lnTo>
                  <a:lnTo>
                    <a:pt x="606" y="2519"/>
                  </a:lnTo>
                  <a:lnTo>
                    <a:pt x="603" y="2517"/>
                  </a:lnTo>
                  <a:lnTo>
                    <a:pt x="599" y="2516"/>
                  </a:lnTo>
                  <a:lnTo>
                    <a:pt x="594" y="2515"/>
                  </a:lnTo>
                  <a:lnTo>
                    <a:pt x="583" y="2514"/>
                  </a:lnTo>
                  <a:lnTo>
                    <a:pt x="569" y="2514"/>
                  </a:lnTo>
                  <a:lnTo>
                    <a:pt x="562" y="2515"/>
                  </a:lnTo>
                  <a:lnTo>
                    <a:pt x="556" y="2516"/>
                  </a:lnTo>
                  <a:lnTo>
                    <a:pt x="550" y="2518"/>
                  </a:lnTo>
                  <a:lnTo>
                    <a:pt x="547" y="2519"/>
                  </a:lnTo>
                  <a:lnTo>
                    <a:pt x="541" y="2525"/>
                  </a:lnTo>
                  <a:lnTo>
                    <a:pt x="535" y="2531"/>
                  </a:lnTo>
                  <a:lnTo>
                    <a:pt x="528" y="2538"/>
                  </a:lnTo>
                  <a:lnTo>
                    <a:pt x="520" y="2543"/>
                  </a:lnTo>
                  <a:lnTo>
                    <a:pt x="512" y="2547"/>
                  </a:lnTo>
                  <a:lnTo>
                    <a:pt x="505" y="2549"/>
                  </a:lnTo>
                  <a:lnTo>
                    <a:pt x="502" y="2552"/>
                  </a:lnTo>
                  <a:lnTo>
                    <a:pt x="498" y="2555"/>
                  </a:lnTo>
                  <a:lnTo>
                    <a:pt x="496" y="2560"/>
                  </a:lnTo>
                  <a:lnTo>
                    <a:pt x="495" y="2565"/>
                  </a:lnTo>
                  <a:lnTo>
                    <a:pt x="493" y="2569"/>
                  </a:lnTo>
                  <a:lnTo>
                    <a:pt x="491" y="2573"/>
                  </a:lnTo>
                  <a:lnTo>
                    <a:pt x="487" y="2577"/>
                  </a:lnTo>
                  <a:lnTo>
                    <a:pt x="483" y="2581"/>
                  </a:lnTo>
                  <a:lnTo>
                    <a:pt x="472" y="2597"/>
                  </a:lnTo>
                  <a:lnTo>
                    <a:pt x="458" y="2613"/>
                  </a:lnTo>
                  <a:lnTo>
                    <a:pt x="453" y="2617"/>
                  </a:lnTo>
                  <a:lnTo>
                    <a:pt x="446" y="2620"/>
                  </a:lnTo>
                  <a:lnTo>
                    <a:pt x="437" y="2623"/>
                  </a:lnTo>
                  <a:lnTo>
                    <a:pt x="428" y="2625"/>
                  </a:lnTo>
                  <a:lnTo>
                    <a:pt x="407" y="2630"/>
                  </a:lnTo>
                  <a:lnTo>
                    <a:pt x="386" y="2632"/>
                  </a:lnTo>
                  <a:lnTo>
                    <a:pt x="370" y="2635"/>
                  </a:lnTo>
                  <a:lnTo>
                    <a:pt x="354" y="2637"/>
                  </a:lnTo>
                  <a:lnTo>
                    <a:pt x="340" y="2640"/>
                  </a:lnTo>
                  <a:lnTo>
                    <a:pt x="328" y="2642"/>
                  </a:lnTo>
                  <a:lnTo>
                    <a:pt x="322" y="2643"/>
                  </a:lnTo>
                  <a:lnTo>
                    <a:pt x="317" y="2644"/>
                  </a:lnTo>
                  <a:lnTo>
                    <a:pt x="313" y="2647"/>
                  </a:lnTo>
                  <a:lnTo>
                    <a:pt x="309" y="2649"/>
                  </a:lnTo>
                  <a:lnTo>
                    <a:pt x="302" y="2654"/>
                  </a:lnTo>
                  <a:lnTo>
                    <a:pt x="296" y="2661"/>
                  </a:lnTo>
                  <a:lnTo>
                    <a:pt x="288" y="2667"/>
                  </a:lnTo>
                  <a:lnTo>
                    <a:pt x="277" y="2673"/>
                  </a:lnTo>
                  <a:lnTo>
                    <a:pt x="266" y="2676"/>
                  </a:lnTo>
                  <a:lnTo>
                    <a:pt x="257" y="2679"/>
                  </a:lnTo>
                  <a:lnTo>
                    <a:pt x="248" y="2680"/>
                  </a:lnTo>
                  <a:lnTo>
                    <a:pt x="240" y="2682"/>
                  </a:lnTo>
                  <a:lnTo>
                    <a:pt x="233" y="2686"/>
                  </a:lnTo>
                  <a:lnTo>
                    <a:pt x="227" y="2689"/>
                  </a:lnTo>
                  <a:lnTo>
                    <a:pt x="222" y="2694"/>
                  </a:lnTo>
                  <a:lnTo>
                    <a:pt x="216" y="2699"/>
                  </a:lnTo>
                  <a:lnTo>
                    <a:pt x="207" y="2704"/>
                  </a:lnTo>
                  <a:lnTo>
                    <a:pt x="196" y="2707"/>
                  </a:lnTo>
                  <a:lnTo>
                    <a:pt x="184" y="2710"/>
                  </a:lnTo>
                  <a:lnTo>
                    <a:pt x="175" y="2714"/>
                  </a:lnTo>
                  <a:lnTo>
                    <a:pt x="166" y="2719"/>
                  </a:lnTo>
                  <a:lnTo>
                    <a:pt x="158" y="2725"/>
                  </a:lnTo>
                  <a:lnTo>
                    <a:pt x="153" y="2729"/>
                  </a:lnTo>
                  <a:lnTo>
                    <a:pt x="147" y="2731"/>
                  </a:lnTo>
                  <a:lnTo>
                    <a:pt x="139" y="2733"/>
                  </a:lnTo>
                  <a:lnTo>
                    <a:pt x="131" y="2735"/>
                  </a:lnTo>
                  <a:lnTo>
                    <a:pt x="111" y="2736"/>
                  </a:lnTo>
                  <a:lnTo>
                    <a:pt x="92" y="2737"/>
                  </a:lnTo>
                  <a:lnTo>
                    <a:pt x="78" y="2737"/>
                  </a:lnTo>
                  <a:lnTo>
                    <a:pt x="65" y="2738"/>
                  </a:lnTo>
                  <a:lnTo>
                    <a:pt x="52" y="2738"/>
                  </a:lnTo>
                  <a:lnTo>
                    <a:pt x="39" y="273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吉林"/>
            <p:cNvSpPr/>
            <p:nvPr/>
          </p:nvSpPr>
          <p:spPr bwMode="auto">
            <a:xfrm>
              <a:off x="12341" y="4208"/>
              <a:ext cx="1761" cy="1305"/>
            </a:xfrm>
            <a:custGeom>
              <a:avLst/>
              <a:gdLst>
                <a:gd name="T0" fmla="*/ 3049 w 3070"/>
                <a:gd name="T1" fmla="*/ 1066 h 2270"/>
                <a:gd name="T2" fmla="*/ 2912 w 3070"/>
                <a:gd name="T3" fmla="*/ 1134 h 2270"/>
                <a:gd name="T4" fmla="*/ 2939 w 3070"/>
                <a:gd name="T5" fmla="*/ 1241 h 2270"/>
                <a:gd name="T6" fmla="*/ 2898 w 3070"/>
                <a:gd name="T7" fmla="*/ 1258 h 2270"/>
                <a:gd name="T8" fmla="*/ 2808 w 3070"/>
                <a:gd name="T9" fmla="*/ 1144 h 2270"/>
                <a:gd name="T10" fmla="*/ 2698 w 3070"/>
                <a:gd name="T11" fmla="*/ 1099 h 2270"/>
                <a:gd name="T12" fmla="*/ 2672 w 3070"/>
                <a:gd name="T13" fmla="*/ 1361 h 2270"/>
                <a:gd name="T14" fmla="*/ 2561 w 3070"/>
                <a:gd name="T15" fmla="*/ 1389 h 2270"/>
                <a:gd name="T16" fmla="*/ 2456 w 3070"/>
                <a:gd name="T17" fmla="*/ 1597 h 2270"/>
                <a:gd name="T18" fmla="*/ 2264 w 3070"/>
                <a:gd name="T19" fmla="*/ 1629 h 2270"/>
                <a:gd name="T20" fmla="*/ 2260 w 3070"/>
                <a:gd name="T21" fmla="*/ 1775 h 2270"/>
                <a:gd name="T22" fmla="*/ 2242 w 3070"/>
                <a:gd name="T23" fmla="*/ 1913 h 2270"/>
                <a:gd name="T24" fmla="*/ 2009 w 3070"/>
                <a:gd name="T25" fmla="*/ 1932 h 2270"/>
                <a:gd name="T26" fmla="*/ 1914 w 3070"/>
                <a:gd name="T27" fmla="*/ 1860 h 2270"/>
                <a:gd name="T28" fmla="*/ 1833 w 3070"/>
                <a:gd name="T29" fmla="*/ 1849 h 2270"/>
                <a:gd name="T30" fmla="*/ 1760 w 3070"/>
                <a:gd name="T31" fmla="*/ 1980 h 2270"/>
                <a:gd name="T32" fmla="*/ 1688 w 3070"/>
                <a:gd name="T33" fmla="*/ 2138 h 2270"/>
                <a:gd name="T34" fmla="*/ 1572 w 3070"/>
                <a:gd name="T35" fmla="*/ 2264 h 2270"/>
                <a:gd name="T36" fmla="*/ 1532 w 3070"/>
                <a:gd name="T37" fmla="*/ 2213 h 2270"/>
                <a:gd name="T38" fmla="*/ 1513 w 3070"/>
                <a:gd name="T39" fmla="*/ 2111 h 2270"/>
                <a:gd name="T40" fmla="*/ 1364 w 3070"/>
                <a:gd name="T41" fmla="*/ 1935 h 2270"/>
                <a:gd name="T42" fmla="*/ 1373 w 3070"/>
                <a:gd name="T43" fmla="*/ 1725 h 2270"/>
                <a:gd name="T44" fmla="*/ 1272 w 3070"/>
                <a:gd name="T45" fmla="*/ 1660 h 2270"/>
                <a:gd name="T46" fmla="*/ 1194 w 3070"/>
                <a:gd name="T47" fmla="*/ 1540 h 2270"/>
                <a:gd name="T48" fmla="*/ 1128 w 3070"/>
                <a:gd name="T49" fmla="*/ 1391 h 2270"/>
                <a:gd name="T50" fmla="*/ 1005 w 3070"/>
                <a:gd name="T51" fmla="*/ 1471 h 2270"/>
                <a:gd name="T52" fmla="*/ 986 w 3070"/>
                <a:gd name="T53" fmla="*/ 1381 h 2270"/>
                <a:gd name="T54" fmla="*/ 814 w 3070"/>
                <a:gd name="T55" fmla="*/ 1271 h 2270"/>
                <a:gd name="T56" fmla="*/ 697 w 3070"/>
                <a:gd name="T57" fmla="*/ 1273 h 2270"/>
                <a:gd name="T58" fmla="*/ 677 w 3070"/>
                <a:gd name="T59" fmla="*/ 1175 h 2270"/>
                <a:gd name="T60" fmla="*/ 599 w 3070"/>
                <a:gd name="T61" fmla="*/ 972 h 2270"/>
                <a:gd name="T62" fmla="*/ 463 w 3070"/>
                <a:gd name="T63" fmla="*/ 828 h 2270"/>
                <a:gd name="T64" fmla="*/ 253 w 3070"/>
                <a:gd name="T65" fmla="*/ 865 h 2270"/>
                <a:gd name="T66" fmla="*/ 182 w 3070"/>
                <a:gd name="T67" fmla="*/ 740 h 2270"/>
                <a:gd name="T68" fmla="*/ 191 w 3070"/>
                <a:gd name="T69" fmla="*/ 534 h 2270"/>
                <a:gd name="T70" fmla="*/ 102 w 3070"/>
                <a:gd name="T71" fmla="*/ 366 h 2270"/>
                <a:gd name="T72" fmla="*/ 31 w 3070"/>
                <a:gd name="T73" fmla="*/ 286 h 2270"/>
                <a:gd name="T74" fmla="*/ 95 w 3070"/>
                <a:gd name="T75" fmla="*/ 214 h 2270"/>
                <a:gd name="T76" fmla="*/ 236 w 3070"/>
                <a:gd name="T77" fmla="*/ 229 h 2270"/>
                <a:gd name="T78" fmla="*/ 319 w 3070"/>
                <a:gd name="T79" fmla="*/ 154 h 2270"/>
                <a:gd name="T80" fmla="*/ 441 w 3070"/>
                <a:gd name="T81" fmla="*/ 45 h 2270"/>
                <a:gd name="T82" fmla="*/ 627 w 3070"/>
                <a:gd name="T83" fmla="*/ 1 h 2270"/>
                <a:gd name="T84" fmla="*/ 692 w 3070"/>
                <a:gd name="T85" fmla="*/ 161 h 2270"/>
                <a:gd name="T86" fmla="*/ 851 w 3070"/>
                <a:gd name="T87" fmla="*/ 350 h 2270"/>
                <a:gd name="T88" fmla="*/ 1017 w 3070"/>
                <a:gd name="T89" fmla="*/ 300 h 2270"/>
                <a:gd name="T90" fmla="*/ 1169 w 3070"/>
                <a:gd name="T91" fmla="*/ 275 h 2270"/>
                <a:gd name="T92" fmla="*/ 1297 w 3070"/>
                <a:gd name="T93" fmla="*/ 387 h 2270"/>
                <a:gd name="T94" fmla="*/ 1532 w 3070"/>
                <a:gd name="T95" fmla="*/ 342 h 2270"/>
                <a:gd name="T96" fmla="*/ 1685 w 3070"/>
                <a:gd name="T97" fmla="*/ 452 h 2270"/>
                <a:gd name="T98" fmla="*/ 1715 w 3070"/>
                <a:gd name="T99" fmla="*/ 600 h 2270"/>
                <a:gd name="T100" fmla="*/ 1848 w 3070"/>
                <a:gd name="T101" fmla="*/ 583 h 2270"/>
                <a:gd name="T102" fmla="*/ 1909 w 3070"/>
                <a:gd name="T103" fmla="*/ 738 h 2270"/>
                <a:gd name="T104" fmla="*/ 2029 w 3070"/>
                <a:gd name="T105" fmla="*/ 723 h 2270"/>
                <a:gd name="T106" fmla="*/ 2085 w 3070"/>
                <a:gd name="T107" fmla="*/ 562 h 2270"/>
                <a:gd name="T108" fmla="*/ 2236 w 3070"/>
                <a:gd name="T109" fmla="*/ 802 h 2270"/>
                <a:gd name="T110" fmla="*/ 2365 w 3070"/>
                <a:gd name="T111" fmla="*/ 929 h 2270"/>
                <a:gd name="T112" fmla="*/ 2443 w 3070"/>
                <a:gd name="T113" fmla="*/ 798 h 2270"/>
                <a:gd name="T114" fmla="*/ 2599 w 3070"/>
                <a:gd name="T115" fmla="*/ 669 h 2270"/>
                <a:gd name="T116" fmla="*/ 2722 w 3070"/>
                <a:gd name="T117" fmla="*/ 632 h 2270"/>
                <a:gd name="T118" fmla="*/ 2797 w 3070"/>
                <a:gd name="T119" fmla="*/ 789 h 2270"/>
                <a:gd name="T120" fmla="*/ 2968 w 3070"/>
                <a:gd name="T121" fmla="*/ 823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0" h="2270">
                  <a:moveTo>
                    <a:pt x="3067" y="833"/>
                  </a:moveTo>
                  <a:lnTo>
                    <a:pt x="3069" y="846"/>
                  </a:lnTo>
                  <a:lnTo>
                    <a:pt x="3070" y="859"/>
                  </a:lnTo>
                  <a:lnTo>
                    <a:pt x="3070" y="874"/>
                  </a:lnTo>
                  <a:lnTo>
                    <a:pt x="3069" y="890"/>
                  </a:lnTo>
                  <a:lnTo>
                    <a:pt x="3067" y="912"/>
                  </a:lnTo>
                  <a:lnTo>
                    <a:pt x="3065" y="937"/>
                  </a:lnTo>
                  <a:lnTo>
                    <a:pt x="3064" y="949"/>
                  </a:lnTo>
                  <a:lnTo>
                    <a:pt x="3063" y="960"/>
                  </a:lnTo>
                  <a:lnTo>
                    <a:pt x="3062" y="970"/>
                  </a:lnTo>
                  <a:lnTo>
                    <a:pt x="3060" y="977"/>
                  </a:lnTo>
                  <a:lnTo>
                    <a:pt x="3055" y="989"/>
                  </a:lnTo>
                  <a:lnTo>
                    <a:pt x="3049" y="997"/>
                  </a:lnTo>
                  <a:lnTo>
                    <a:pt x="3048" y="1000"/>
                  </a:lnTo>
                  <a:lnTo>
                    <a:pt x="3045" y="1005"/>
                  </a:lnTo>
                  <a:lnTo>
                    <a:pt x="3044" y="1010"/>
                  </a:lnTo>
                  <a:lnTo>
                    <a:pt x="3044" y="1015"/>
                  </a:lnTo>
                  <a:lnTo>
                    <a:pt x="3044" y="1024"/>
                  </a:lnTo>
                  <a:lnTo>
                    <a:pt x="3048" y="1034"/>
                  </a:lnTo>
                  <a:lnTo>
                    <a:pt x="3050" y="1041"/>
                  </a:lnTo>
                  <a:lnTo>
                    <a:pt x="3054" y="1048"/>
                  </a:lnTo>
                  <a:lnTo>
                    <a:pt x="3056" y="1054"/>
                  </a:lnTo>
                  <a:lnTo>
                    <a:pt x="3056" y="1060"/>
                  </a:lnTo>
                  <a:lnTo>
                    <a:pt x="3056" y="1062"/>
                  </a:lnTo>
                  <a:lnTo>
                    <a:pt x="3055" y="1065"/>
                  </a:lnTo>
                  <a:lnTo>
                    <a:pt x="3052" y="1066"/>
                  </a:lnTo>
                  <a:lnTo>
                    <a:pt x="3049" y="1066"/>
                  </a:lnTo>
                  <a:lnTo>
                    <a:pt x="3042" y="1063"/>
                  </a:lnTo>
                  <a:lnTo>
                    <a:pt x="3036" y="1062"/>
                  </a:lnTo>
                  <a:lnTo>
                    <a:pt x="3031" y="1062"/>
                  </a:lnTo>
                  <a:lnTo>
                    <a:pt x="3027" y="1063"/>
                  </a:lnTo>
                  <a:lnTo>
                    <a:pt x="3026" y="1063"/>
                  </a:lnTo>
                  <a:lnTo>
                    <a:pt x="3026" y="1065"/>
                  </a:lnTo>
                  <a:lnTo>
                    <a:pt x="3027" y="1066"/>
                  </a:lnTo>
                  <a:lnTo>
                    <a:pt x="3027" y="1067"/>
                  </a:lnTo>
                  <a:lnTo>
                    <a:pt x="3031" y="1071"/>
                  </a:lnTo>
                  <a:lnTo>
                    <a:pt x="3033" y="1075"/>
                  </a:lnTo>
                  <a:lnTo>
                    <a:pt x="3036" y="1080"/>
                  </a:lnTo>
                  <a:lnTo>
                    <a:pt x="3036" y="1085"/>
                  </a:lnTo>
                  <a:lnTo>
                    <a:pt x="3035" y="1087"/>
                  </a:lnTo>
                  <a:lnTo>
                    <a:pt x="3032" y="1090"/>
                  </a:lnTo>
                  <a:lnTo>
                    <a:pt x="3026" y="1092"/>
                  </a:lnTo>
                  <a:lnTo>
                    <a:pt x="3019" y="1095"/>
                  </a:lnTo>
                  <a:lnTo>
                    <a:pt x="3004" y="1100"/>
                  </a:lnTo>
                  <a:lnTo>
                    <a:pt x="2991" y="1105"/>
                  </a:lnTo>
                  <a:lnTo>
                    <a:pt x="2979" y="1110"/>
                  </a:lnTo>
                  <a:lnTo>
                    <a:pt x="2966" y="1116"/>
                  </a:lnTo>
                  <a:lnTo>
                    <a:pt x="2954" y="1122"/>
                  </a:lnTo>
                  <a:lnTo>
                    <a:pt x="2948" y="1125"/>
                  </a:lnTo>
                  <a:lnTo>
                    <a:pt x="2943" y="1126"/>
                  </a:lnTo>
                  <a:lnTo>
                    <a:pt x="2935" y="1126"/>
                  </a:lnTo>
                  <a:lnTo>
                    <a:pt x="2924" y="1128"/>
                  </a:lnTo>
                  <a:lnTo>
                    <a:pt x="2917" y="1130"/>
                  </a:lnTo>
                  <a:lnTo>
                    <a:pt x="2912" y="1134"/>
                  </a:lnTo>
                  <a:lnTo>
                    <a:pt x="2907" y="1139"/>
                  </a:lnTo>
                  <a:lnTo>
                    <a:pt x="2901" y="1149"/>
                  </a:lnTo>
                  <a:lnTo>
                    <a:pt x="2893" y="1158"/>
                  </a:lnTo>
                  <a:lnTo>
                    <a:pt x="2885" y="1169"/>
                  </a:lnTo>
                  <a:lnTo>
                    <a:pt x="2876" y="1176"/>
                  </a:lnTo>
                  <a:lnTo>
                    <a:pt x="2872" y="1179"/>
                  </a:lnTo>
                  <a:lnTo>
                    <a:pt x="2869" y="1182"/>
                  </a:lnTo>
                  <a:lnTo>
                    <a:pt x="2867" y="1186"/>
                  </a:lnTo>
                  <a:lnTo>
                    <a:pt x="2866" y="1189"/>
                  </a:lnTo>
                  <a:lnTo>
                    <a:pt x="2866" y="1192"/>
                  </a:lnTo>
                  <a:lnTo>
                    <a:pt x="2868" y="1195"/>
                  </a:lnTo>
                  <a:lnTo>
                    <a:pt x="2871" y="1198"/>
                  </a:lnTo>
                  <a:lnTo>
                    <a:pt x="2875" y="1199"/>
                  </a:lnTo>
                  <a:lnTo>
                    <a:pt x="2885" y="1199"/>
                  </a:lnTo>
                  <a:lnTo>
                    <a:pt x="2892" y="1198"/>
                  </a:lnTo>
                  <a:lnTo>
                    <a:pt x="2899" y="1194"/>
                  </a:lnTo>
                  <a:lnTo>
                    <a:pt x="2905" y="1191"/>
                  </a:lnTo>
                  <a:lnTo>
                    <a:pt x="2907" y="1191"/>
                  </a:lnTo>
                  <a:lnTo>
                    <a:pt x="2910" y="1191"/>
                  </a:lnTo>
                  <a:lnTo>
                    <a:pt x="2912" y="1192"/>
                  </a:lnTo>
                  <a:lnTo>
                    <a:pt x="2916" y="1193"/>
                  </a:lnTo>
                  <a:lnTo>
                    <a:pt x="2922" y="1201"/>
                  </a:lnTo>
                  <a:lnTo>
                    <a:pt x="2926" y="1212"/>
                  </a:lnTo>
                  <a:lnTo>
                    <a:pt x="2932" y="1223"/>
                  </a:lnTo>
                  <a:lnTo>
                    <a:pt x="2937" y="1232"/>
                  </a:lnTo>
                  <a:lnTo>
                    <a:pt x="2938" y="1236"/>
                  </a:lnTo>
                  <a:lnTo>
                    <a:pt x="2939" y="1241"/>
                  </a:lnTo>
                  <a:lnTo>
                    <a:pt x="2941" y="1244"/>
                  </a:lnTo>
                  <a:lnTo>
                    <a:pt x="2941" y="1250"/>
                  </a:lnTo>
                  <a:lnTo>
                    <a:pt x="2938" y="1258"/>
                  </a:lnTo>
                  <a:lnTo>
                    <a:pt x="2937" y="1267"/>
                  </a:lnTo>
                  <a:lnTo>
                    <a:pt x="2948" y="1283"/>
                  </a:lnTo>
                  <a:lnTo>
                    <a:pt x="2961" y="1300"/>
                  </a:lnTo>
                  <a:lnTo>
                    <a:pt x="2963" y="1303"/>
                  </a:lnTo>
                  <a:lnTo>
                    <a:pt x="2964" y="1307"/>
                  </a:lnTo>
                  <a:lnTo>
                    <a:pt x="2964" y="1309"/>
                  </a:lnTo>
                  <a:lnTo>
                    <a:pt x="2964" y="1312"/>
                  </a:lnTo>
                  <a:lnTo>
                    <a:pt x="2962" y="1313"/>
                  </a:lnTo>
                  <a:lnTo>
                    <a:pt x="2961" y="1314"/>
                  </a:lnTo>
                  <a:lnTo>
                    <a:pt x="2954" y="1311"/>
                  </a:lnTo>
                  <a:lnTo>
                    <a:pt x="2942" y="1300"/>
                  </a:lnTo>
                  <a:lnTo>
                    <a:pt x="2930" y="1287"/>
                  </a:lnTo>
                  <a:lnTo>
                    <a:pt x="2924" y="1277"/>
                  </a:lnTo>
                  <a:lnTo>
                    <a:pt x="2920" y="1269"/>
                  </a:lnTo>
                  <a:lnTo>
                    <a:pt x="2917" y="1258"/>
                  </a:lnTo>
                  <a:lnTo>
                    <a:pt x="2912" y="1249"/>
                  </a:lnTo>
                  <a:lnTo>
                    <a:pt x="2907" y="1244"/>
                  </a:lnTo>
                  <a:lnTo>
                    <a:pt x="2904" y="1242"/>
                  </a:lnTo>
                  <a:lnTo>
                    <a:pt x="2900" y="1242"/>
                  </a:lnTo>
                  <a:lnTo>
                    <a:pt x="2899" y="1243"/>
                  </a:lnTo>
                  <a:lnTo>
                    <a:pt x="2898" y="1245"/>
                  </a:lnTo>
                  <a:lnTo>
                    <a:pt x="2898" y="1249"/>
                  </a:lnTo>
                  <a:lnTo>
                    <a:pt x="2898" y="1254"/>
                  </a:lnTo>
                  <a:lnTo>
                    <a:pt x="2898" y="1258"/>
                  </a:lnTo>
                  <a:lnTo>
                    <a:pt x="2895" y="1262"/>
                  </a:lnTo>
                  <a:lnTo>
                    <a:pt x="2893" y="1264"/>
                  </a:lnTo>
                  <a:lnTo>
                    <a:pt x="2890" y="1265"/>
                  </a:lnTo>
                  <a:lnTo>
                    <a:pt x="2885" y="1265"/>
                  </a:lnTo>
                  <a:lnTo>
                    <a:pt x="2881" y="1264"/>
                  </a:lnTo>
                  <a:lnTo>
                    <a:pt x="2879" y="1261"/>
                  </a:lnTo>
                  <a:lnTo>
                    <a:pt x="2878" y="1256"/>
                  </a:lnTo>
                  <a:lnTo>
                    <a:pt x="2878" y="1251"/>
                  </a:lnTo>
                  <a:lnTo>
                    <a:pt x="2876" y="1248"/>
                  </a:lnTo>
                  <a:lnTo>
                    <a:pt x="2875" y="1244"/>
                  </a:lnTo>
                  <a:lnTo>
                    <a:pt x="2873" y="1243"/>
                  </a:lnTo>
                  <a:lnTo>
                    <a:pt x="2867" y="1241"/>
                  </a:lnTo>
                  <a:lnTo>
                    <a:pt x="2857" y="1238"/>
                  </a:lnTo>
                  <a:lnTo>
                    <a:pt x="2851" y="1237"/>
                  </a:lnTo>
                  <a:lnTo>
                    <a:pt x="2846" y="1235"/>
                  </a:lnTo>
                  <a:lnTo>
                    <a:pt x="2838" y="1231"/>
                  </a:lnTo>
                  <a:lnTo>
                    <a:pt x="2832" y="1226"/>
                  </a:lnTo>
                  <a:lnTo>
                    <a:pt x="2827" y="1221"/>
                  </a:lnTo>
                  <a:lnTo>
                    <a:pt x="2821" y="1216"/>
                  </a:lnTo>
                  <a:lnTo>
                    <a:pt x="2816" y="1208"/>
                  </a:lnTo>
                  <a:lnTo>
                    <a:pt x="2813" y="1201"/>
                  </a:lnTo>
                  <a:lnTo>
                    <a:pt x="2811" y="1194"/>
                  </a:lnTo>
                  <a:lnTo>
                    <a:pt x="2810" y="1186"/>
                  </a:lnTo>
                  <a:lnTo>
                    <a:pt x="2809" y="1178"/>
                  </a:lnTo>
                  <a:lnTo>
                    <a:pt x="2809" y="1169"/>
                  </a:lnTo>
                  <a:lnTo>
                    <a:pt x="2808" y="1155"/>
                  </a:lnTo>
                  <a:lnTo>
                    <a:pt x="2808" y="1144"/>
                  </a:lnTo>
                  <a:lnTo>
                    <a:pt x="2806" y="1141"/>
                  </a:lnTo>
                  <a:lnTo>
                    <a:pt x="2805" y="1137"/>
                  </a:lnTo>
                  <a:lnTo>
                    <a:pt x="2804" y="1134"/>
                  </a:lnTo>
                  <a:lnTo>
                    <a:pt x="2802" y="1132"/>
                  </a:lnTo>
                  <a:lnTo>
                    <a:pt x="2798" y="1130"/>
                  </a:lnTo>
                  <a:lnTo>
                    <a:pt x="2794" y="1130"/>
                  </a:lnTo>
                  <a:lnTo>
                    <a:pt x="2790" y="1130"/>
                  </a:lnTo>
                  <a:lnTo>
                    <a:pt x="2785" y="1130"/>
                  </a:lnTo>
                  <a:lnTo>
                    <a:pt x="2772" y="1134"/>
                  </a:lnTo>
                  <a:lnTo>
                    <a:pt x="2760" y="1135"/>
                  </a:lnTo>
                  <a:lnTo>
                    <a:pt x="2755" y="1134"/>
                  </a:lnTo>
                  <a:lnTo>
                    <a:pt x="2752" y="1132"/>
                  </a:lnTo>
                  <a:lnTo>
                    <a:pt x="2750" y="1130"/>
                  </a:lnTo>
                  <a:lnTo>
                    <a:pt x="2750" y="1125"/>
                  </a:lnTo>
                  <a:lnTo>
                    <a:pt x="2752" y="1122"/>
                  </a:lnTo>
                  <a:lnTo>
                    <a:pt x="2750" y="1118"/>
                  </a:lnTo>
                  <a:lnTo>
                    <a:pt x="2749" y="1115"/>
                  </a:lnTo>
                  <a:lnTo>
                    <a:pt x="2746" y="1112"/>
                  </a:lnTo>
                  <a:lnTo>
                    <a:pt x="2737" y="1110"/>
                  </a:lnTo>
                  <a:lnTo>
                    <a:pt x="2728" y="1110"/>
                  </a:lnTo>
                  <a:lnTo>
                    <a:pt x="2723" y="1110"/>
                  </a:lnTo>
                  <a:lnTo>
                    <a:pt x="2718" y="1109"/>
                  </a:lnTo>
                  <a:lnTo>
                    <a:pt x="2716" y="1106"/>
                  </a:lnTo>
                  <a:lnTo>
                    <a:pt x="2714" y="1104"/>
                  </a:lnTo>
                  <a:lnTo>
                    <a:pt x="2710" y="1100"/>
                  </a:lnTo>
                  <a:lnTo>
                    <a:pt x="2704" y="1098"/>
                  </a:lnTo>
                  <a:lnTo>
                    <a:pt x="2698" y="1099"/>
                  </a:lnTo>
                  <a:lnTo>
                    <a:pt x="2692" y="1103"/>
                  </a:lnTo>
                  <a:lnTo>
                    <a:pt x="2687" y="1107"/>
                  </a:lnTo>
                  <a:lnTo>
                    <a:pt x="2682" y="1112"/>
                  </a:lnTo>
                  <a:lnTo>
                    <a:pt x="2679" y="1116"/>
                  </a:lnTo>
                  <a:lnTo>
                    <a:pt x="2677" y="1120"/>
                  </a:lnTo>
                  <a:lnTo>
                    <a:pt x="2676" y="1128"/>
                  </a:lnTo>
                  <a:lnTo>
                    <a:pt x="2673" y="1135"/>
                  </a:lnTo>
                  <a:lnTo>
                    <a:pt x="2671" y="1151"/>
                  </a:lnTo>
                  <a:lnTo>
                    <a:pt x="2671" y="1167"/>
                  </a:lnTo>
                  <a:lnTo>
                    <a:pt x="2671" y="1181"/>
                  </a:lnTo>
                  <a:lnTo>
                    <a:pt x="2671" y="1200"/>
                  </a:lnTo>
                  <a:lnTo>
                    <a:pt x="2671" y="1218"/>
                  </a:lnTo>
                  <a:lnTo>
                    <a:pt x="2674" y="1233"/>
                  </a:lnTo>
                  <a:lnTo>
                    <a:pt x="2677" y="1246"/>
                  </a:lnTo>
                  <a:lnTo>
                    <a:pt x="2679" y="1257"/>
                  </a:lnTo>
                  <a:lnTo>
                    <a:pt x="2679" y="1269"/>
                  </a:lnTo>
                  <a:lnTo>
                    <a:pt x="2678" y="1281"/>
                  </a:lnTo>
                  <a:lnTo>
                    <a:pt x="2674" y="1293"/>
                  </a:lnTo>
                  <a:lnTo>
                    <a:pt x="2672" y="1301"/>
                  </a:lnTo>
                  <a:lnTo>
                    <a:pt x="2672" y="1308"/>
                  </a:lnTo>
                  <a:lnTo>
                    <a:pt x="2673" y="1320"/>
                  </a:lnTo>
                  <a:lnTo>
                    <a:pt x="2676" y="1331"/>
                  </a:lnTo>
                  <a:lnTo>
                    <a:pt x="2677" y="1339"/>
                  </a:lnTo>
                  <a:lnTo>
                    <a:pt x="2678" y="1346"/>
                  </a:lnTo>
                  <a:lnTo>
                    <a:pt x="2677" y="1353"/>
                  </a:lnTo>
                  <a:lnTo>
                    <a:pt x="2676" y="1357"/>
                  </a:lnTo>
                  <a:lnTo>
                    <a:pt x="2672" y="1361"/>
                  </a:lnTo>
                  <a:lnTo>
                    <a:pt x="2668" y="1362"/>
                  </a:lnTo>
                  <a:lnTo>
                    <a:pt x="2665" y="1363"/>
                  </a:lnTo>
                  <a:lnTo>
                    <a:pt x="2657" y="1365"/>
                  </a:lnTo>
                  <a:lnTo>
                    <a:pt x="2649" y="1366"/>
                  </a:lnTo>
                  <a:lnTo>
                    <a:pt x="2647" y="1368"/>
                  </a:lnTo>
                  <a:lnTo>
                    <a:pt x="2645" y="1369"/>
                  </a:lnTo>
                  <a:lnTo>
                    <a:pt x="2643" y="1371"/>
                  </a:lnTo>
                  <a:lnTo>
                    <a:pt x="2642" y="1374"/>
                  </a:lnTo>
                  <a:lnTo>
                    <a:pt x="2640" y="1381"/>
                  </a:lnTo>
                  <a:lnTo>
                    <a:pt x="2640" y="1389"/>
                  </a:lnTo>
                  <a:lnTo>
                    <a:pt x="2640" y="1394"/>
                  </a:lnTo>
                  <a:lnTo>
                    <a:pt x="2639" y="1397"/>
                  </a:lnTo>
                  <a:lnTo>
                    <a:pt x="2638" y="1402"/>
                  </a:lnTo>
                  <a:lnTo>
                    <a:pt x="2636" y="1405"/>
                  </a:lnTo>
                  <a:lnTo>
                    <a:pt x="2634" y="1407"/>
                  </a:lnTo>
                  <a:lnTo>
                    <a:pt x="2630" y="1408"/>
                  </a:lnTo>
                  <a:lnTo>
                    <a:pt x="2626" y="1408"/>
                  </a:lnTo>
                  <a:lnTo>
                    <a:pt x="2620" y="1405"/>
                  </a:lnTo>
                  <a:lnTo>
                    <a:pt x="2607" y="1397"/>
                  </a:lnTo>
                  <a:lnTo>
                    <a:pt x="2595" y="1390"/>
                  </a:lnTo>
                  <a:lnTo>
                    <a:pt x="2589" y="1388"/>
                  </a:lnTo>
                  <a:lnTo>
                    <a:pt x="2584" y="1386"/>
                  </a:lnTo>
                  <a:lnTo>
                    <a:pt x="2579" y="1384"/>
                  </a:lnTo>
                  <a:lnTo>
                    <a:pt x="2576" y="1384"/>
                  </a:lnTo>
                  <a:lnTo>
                    <a:pt x="2569" y="1386"/>
                  </a:lnTo>
                  <a:lnTo>
                    <a:pt x="2563" y="1388"/>
                  </a:lnTo>
                  <a:lnTo>
                    <a:pt x="2561" y="1389"/>
                  </a:lnTo>
                  <a:lnTo>
                    <a:pt x="2559" y="1391"/>
                  </a:lnTo>
                  <a:lnTo>
                    <a:pt x="2558" y="1394"/>
                  </a:lnTo>
                  <a:lnTo>
                    <a:pt x="2557" y="1397"/>
                  </a:lnTo>
                  <a:lnTo>
                    <a:pt x="2555" y="1405"/>
                  </a:lnTo>
                  <a:lnTo>
                    <a:pt x="2552" y="1412"/>
                  </a:lnTo>
                  <a:lnTo>
                    <a:pt x="2547" y="1418"/>
                  </a:lnTo>
                  <a:lnTo>
                    <a:pt x="2542" y="1422"/>
                  </a:lnTo>
                  <a:lnTo>
                    <a:pt x="2539" y="1427"/>
                  </a:lnTo>
                  <a:lnTo>
                    <a:pt x="2534" y="1433"/>
                  </a:lnTo>
                  <a:lnTo>
                    <a:pt x="2532" y="1441"/>
                  </a:lnTo>
                  <a:lnTo>
                    <a:pt x="2532" y="1451"/>
                  </a:lnTo>
                  <a:lnTo>
                    <a:pt x="2532" y="1464"/>
                  </a:lnTo>
                  <a:lnTo>
                    <a:pt x="2532" y="1479"/>
                  </a:lnTo>
                  <a:lnTo>
                    <a:pt x="2532" y="1488"/>
                  </a:lnTo>
                  <a:lnTo>
                    <a:pt x="2531" y="1495"/>
                  </a:lnTo>
                  <a:lnTo>
                    <a:pt x="2529" y="1500"/>
                  </a:lnTo>
                  <a:lnTo>
                    <a:pt x="2528" y="1503"/>
                  </a:lnTo>
                  <a:lnTo>
                    <a:pt x="2522" y="1512"/>
                  </a:lnTo>
                  <a:lnTo>
                    <a:pt x="2514" y="1521"/>
                  </a:lnTo>
                  <a:lnTo>
                    <a:pt x="2506" y="1532"/>
                  </a:lnTo>
                  <a:lnTo>
                    <a:pt x="2496" y="1541"/>
                  </a:lnTo>
                  <a:lnTo>
                    <a:pt x="2488" y="1552"/>
                  </a:lnTo>
                  <a:lnTo>
                    <a:pt x="2481" y="1566"/>
                  </a:lnTo>
                  <a:lnTo>
                    <a:pt x="2473" y="1579"/>
                  </a:lnTo>
                  <a:lnTo>
                    <a:pt x="2468" y="1589"/>
                  </a:lnTo>
                  <a:lnTo>
                    <a:pt x="2462" y="1594"/>
                  </a:lnTo>
                  <a:lnTo>
                    <a:pt x="2456" y="1597"/>
                  </a:lnTo>
                  <a:lnTo>
                    <a:pt x="2451" y="1598"/>
                  </a:lnTo>
                  <a:lnTo>
                    <a:pt x="2446" y="1598"/>
                  </a:lnTo>
                  <a:lnTo>
                    <a:pt x="2440" y="1598"/>
                  </a:lnTo>
                  <a:lnTo>
                    <a:pt x="2433" y="1597"/>
                  </a:lnTo>
                  <a:lnTo>
                    <a:pt x="2425" y="1596"/>
                  </a:lnTo>
                  <a:lnTo>
                    <a:pt x="2418" y="1595"/>
                  </a:lnTo>
                  <a:lnTo>
                    <a:pt x="2409" y="1595"/>
                  </a:lnTo>
                  <a:lnTo>
                    <a:pt x="2402" y="1596"/>
                  </a:lnTo>
                  <a:lnTo>
                    <a:pt x="2394" y="1597"/>
                  </a:lnTo>
                  <a:lnTo>
                    <a:pt x="2387" y="1599"/>
                  </a:lnTo>
                  <a:lnTo>
                    <a:pt x="2380" y="1603"/>
                  </a:lnTo>
                  <a:lnTo>
                    <a:pt x="2372" y="1607"/>
                  </a:lnTo>
                  <a:lnTo>
                    <a:pt x="2366" y="1611"/>
                  </a:lnTo>
                  <a:lnTo>
                    <a:pt x="2361" y="1615"/>
                  </a:lnTo>
                  <a:lnTo>
                    <a:pt x="2358" y="1617"/>
                  </a:lnTo>
                  <a:lnTo>
                    <a:pt x="2356" y="1618"/>
                  </a:lnTo>
                  <a:lnTo>
                    <a:pt x="2353" y="1618"/>
                  </a:lnTo>
                  <a:lnTo>
                    <a:pt x="2351" y="1617"/>
                  </a:lnTo>
                  <a:lnTo>
                    <a:pt x="2349" y="1616"/>
                  </a:lnTo>
                  <a:lnTo>
                    <a:pt x="2343" y="1616"/>
                  </a:lnTo>
                  <a:lnTo>
                    <a:pt x="2336" y="1617"/>
                  </a:lnTo>
                  <a:lnTo>
                    <a:pt x="2325" y="1620"/>
                  </a:lnTo>
                  <a:lnTo>
                    <a:pt x="2314" y="1622"/>
                  </a:lnTo>
                  <a:lnTo>
                    <a:pt x="2303" y="1623"/>
                  </a:lnTo>
                  <a:lnTo>
                    <a:pt x="2290" y="1624"/>
                  </a:lnTo>
                  <a:lnTo>
                    <a:pt x="2275" y="1627"/>
                  </a:lnTo>
                  <a:lnTo>
                    <a:pt x="2264" y="1629"/>
                  </a:lnTo>
                  <a:lnTo>
                    <a:pt x="2250" y="1630"/>
                  </a:lnTo>
                  <a:lnTo>
                    <a:pt x="2232" y="1633"/>
                  </a:lnTo>
                  <a:lnTo>
                    <a:pt x="2211" y="1636"/>
                  </a:lnTo>
                  <a:lnTo>
                    <a:pt x="2201" y="1639"/>
                  </a:lnTo>
                  <a:lnTo>
                    <a:pt x="2194" y="1641"/>
                  </a:lnTo>
                  <a:lnTo>
                    <a:pt x="2189" y="1643"/>
                  </a:lnTo>
                  <a:lnTo>
                    <a:pt x="2188" y="1647"/>
                  </a:lnTo>
                  <a:lnTo>
                    <a:pt x="2187" y="1651"/>
                  </a:lnTo>
                  <a:lnTo>
                    <a:pt x="2188" y="1653"/>
                  </a:lnTo>
                  <a:lnTo>
                    <a:pt x="2189" y="1655"/>
                  </a:lnTo>
                  <a:lnTo>
                    <a:pt x="2191" y="1658"/>
                  </a:lnTo>
                  <a:lnTo>
                    <a:pt x="2196" y="1665"/>
                  </a:lnTo>
                  <a:lnTo>
                    <a:pt x="2206" y="1671"/>
                  </a:lnTo>
                  <a:lnTo>
                    <a:pt x="2211" y="1674"/>
                  </a:lnTo>
                  <a:lnTo>
                    <a:pt x="2214" y="1679"/>
                  </a:lnTo>
                  <a:lnTo>
                    <a:pt x="2217" y="1689"/>
                  </a:lnTo>
                  <a:lnTo>
                    <a:pt x="2219" y="1708"/>
                  </a:lnTo>
                  <a:lnTo>
                    <a:pt x="2219" y="1711"/>
                  </a:lnTo>
                  <a:lnTo>
                    <a:pt x="2221" y="1723"/>
                  </a:lnTo>
                  <a:lnTo>
                    <a:pt x="2224" y="1736"/>
                  </a:lnTo>
                  <a:lnTo>
                    <a:pt x="2227" y="1747"/>
                  </a:lnTo>
                  <a:lnTo>
                    <a:pt x="2232" y="1756"/>
                  </a:lnTo>
                  <a:lnTo>
                    <a:pt x="2239" y="1765"/>
                  </a:lnTo>
                  <a:lnTo>
                    <a:pt x="2244" y="1768"/>
                  </a:lnTo>
                  <a:lnTo>
                    <a:pt x="2249" y="1771"/>
                  </a:lnTo>
                  <a:lnTo>
                    <a:pt x="2254" y="1773"/>
                  </a:lnTo>
                  <a:lnTo>
                    <a:pt x="2260" y="1775"/>
                  </a:lnTo>
                  <a:lnTo>
                    <a:pt x="2271" y="1779"/>
                  </a:lnTo>
                  <a:lnTo>
                    <a:pt x="2283" y="1784"/>
                  </a:lnTo>
                  <a:lnTo>
                    <a:pt x="2288" y="1786"/>
                  </a:lnTo>
                  <a:lnTo>
                    <a:pt x="2292" y="1790"/>
                  </a:lnTo>
                  <a:lnTo>
                    <a:pt x="2295" y="1793"/>
                  </a:lnTo>
                  <a:lnTo>
                    <a:pt x="2298" y="1797"/>
                  </a:lnTo>
                  <a:lnTo>
                    <a:pt x="2302" y="1811"/>
                  </a:lnTo>
                  <a:lnTo>
                    <a:pt x="2307" y="1821"/>
                  </a:lnTo>
                  <a:lnTo>
                    <a:pt x="2309" y="1825"/>
                  </a:lnTo>
                  <a:lnTo>
                    <a:pt x="2312" y="1831"/>
                  </a:lnTo>
                  <a:lnTo>
                    <a:pt x="2313" y="1836"/>
                  </a:lnTo>
                  <a:lnTo>
                    <a:pt x="2313" y="1840"/>
                  </a:lnTo>
                  <a:lnTo>
                    <a:pt x="2312" y="1844"/>
                  </a:lnTo>
                  <a:lnTo>
                    <a:pt x="2311" y="1849"/>
                  </a:lnTo>
                  <a:lnTo>
                    <a:pt x="2306" y="1859"/>
                  </a:lnTo>
                  <a:lnTo>
                    <a:pt x="2302" y="1868"/>
                  </a:lnTo>
                  <a:lnTo>
                    <a:pt x="2299" y="1878"/>
                  </a:lnTo>
                  <a:lnTo>
                    <a:pt x="2296" y="1888"/>
                  </a:lnTo>
                  <a:lnTo>
                    <a:pt x="2295" y="1897"/>
                  </a:lnTo>
                  <a:lnTo>
                    <a:pt x="2292" y="1904"/>
                  </a:lnTo>
                  <a:lnTo>
                    <a:pt x="2288" y="1910"/>
                  </a:lnTo>
                  <a:lnTo>
                    <a:pt x="2281" y="1916"/>
                  </a:lnTo>
                  <a:lnTo>
                    <a:pt x="2275" y="1918"/>
                  </a:lnTo>
                  <a:lnTo>
                    <a:pt x="2269" y="1919"/>
                  </a:lnTo>
                  <a:lnTo>
                    <a:pt x="2263" y="1919"/>
                  </a:lnTo>
                  <a:lnTo>
                    <a:pt x="2257" y="1918"/>
                  </a:lnTo>
                  <a:lnTo>
                    <a:pt x="2242" y="1913"/>
                  </a:lnTo>
                  <a:lnTo>
                    <a:pt x="2223" y="1905"/>
                  </a:lnTo>
                  <a:lnTo>
                    <a:pt x="2216" y="1904"/>
                  </a:lnTo>
                  <a:lnTo>
                    <a:pt x="2210" y="1903"/>
                  </a:lnTo>
                  <a:lnTo>
                    <a:pt x="2204" y="1904"/>
                  </a:lnTo>
                  <a:lnTo>
                    <a:pt x="2200" y="1905"/>
                  </a:lnTo>
                  <a:lnTo>
                    <a:pt x="2192" y="1910"/>
                  </a:lnTo>
                  <a:lnTo>
                    <a:pt x="2185" y="1917"/>
                  </a:lnTo>
                  <a:lnTo>
                    <a:pt x="2181" y="1919"/>
                  </a:lnTo>
                  <a:lnTo>
                    <a:pt x="2175" y="1922"/>
                  </a:lnTo>
                  <a:lnTo>
                    <a:pt x="2170" y="1924"/>
                  </a:lnTo>
                  <a:lnTo>
                    <a:pt x="2163" y="1926"/>
                  </a:lnTo>
                  <a:lnTo>
                    <a:pt x="2150" y="1929"/>
                  </a:lnTo>
                  <a:lnTo>
                    <a:pt x="2135" y="1931"/>
                  </a:lnTo>
                  <a:lnTo>
                    <a:pt x="2120" y="1935"/>
                  </a:lnTo>
                  <a:lnTo>
                    <a:pt x="2107" y="1936"/>
                  </a:lnTo>
                  <a:lnTo>
                    <a:pt x="2101" y="1937"/>
                  </a:lnTo>
                  <a:lnTo>
                    <a:pt x="2097" y="1936"/>
                  </a:lnTo>
                  <a:lnTo>
                    <a:pt x="2091" y="1936"/>
                  </a:lnTo>
                  <a:lnTo>
                    <a:pt x="2087" y="1933"/>
                  </a:lnTo>
                  <a:lnTo>
                    <a:pt x="2079" y="1931"/>
                  </a:lnTo>
                  <a:lnTo>
                    <a:pt x="2069" y="1929"/>
                  </a:lnTo>
                  <a:lnTo>
                    <a:pt x="2057" y="1929"/>
                  </a:lnTo>
                  <a:lnTo>
                    <a:pt x="2042" y="1932"/>
                  </a:lnTo>
                  <a:lnTo>
                    <a:pt x="2032" y="1933"/>
                  </a:lnTo>
                  <a:lnTo>
                    <a:pt x="2024" y="1935"/>
                  </a:lnTo>
                  <a:lnTo>
                    <a:pt x="2016" y="1933"/>
                  </a:lnTo>
                  <a:lnTo>
                    <a:pt x="2009" y="1932"/>
                  </a:lnTo>
                  <a:lnTo>
                    <a:pt x="2003" y="1930"/>
                  </a:lnTo>
                  <a:lnTo>
                    <a:pt x="1998" y="1926"/>
                  </a:lnTo>
                  <a:lnTo>
                    <a:pt x="1994" y="1923"/>
                  </a:lnTo>
                  <a:lnTo>
                    <a:pt x="1991" y="1917"/>
                  </a:lnTo>
                  <a:lnTo>
                    <a:pt x="1988" y="1912"/>
                  </a:lnTo>
                  <a:lnTo>
                    <a:pt x="1985" y="1908"/>
                  </a:lnTo>
                  <a:lnTo>
                    <a:pt x="1981" y="1906"/>
                  </a:lnTo>
                  <a:lnTo>
                    <a:pt x="1978" y="1906"/>
                  </a:lnTo>
                  <a:lnTo>
                    <a:pt x="1968" y="1906"/>
                  </a:lnTo>
                  <a:lnTo>
                    <a:pt x="1956" y="1907"/>
                  </a:lnTo>
                  <a:lnTo>
                    <a:pt x="1950" y="1907"/>
                  </a:lnTo>
                  <a:lnTo>
                    <a:pt x="1947" y="1906"/>
                  </a:lnTo>
                  <a:lnTo>
                    <a:pt x="1943" y="1904"/>
                  </a:lnTo>
                  <a:lnTo>
                    <a:pt x="1941" y="1903"/>
                  </a:lnTo>
                  <a:lnTo>
                    <a:pt x="1940" y="1900"/>
                  </a:lnTo>
                  <a:lnTo>
                    <a:pt x="1940" y="1898"/>
                  </a:lnTo>
                  <a:lnTo>
                    <a:pt x="1941" y="1895"/>
                  </a:lnTo>
                  <a:lnTo>
                    <a:pt x="1942" y="1893"/>
                  </a:lnTo>
                  <a:lnTo>
                    <a:pt x="1946" y="1889"/>
                  </a:lnTo>
                  <a:lnTo>
                    <a:pt x="1948" y="1886"/>
                  </a:lnTo>
                  <a:lnTo>
                    <a:pt x="1949" y="1884"/>
                  </a:lnTo>
                  <a:lnTo>
                    <a:pt x="1948" y="1879"/>
                  </a:lnTo>
                  <a:lnTo>
                    <a:pt x="1944" y="1875"/>
                  </a:lnTo>
                  <a:lnTo>
                    <a:pt x="1937" y="1872"/>
                  </a:lnTo>
                  <a:lnTo>
                    <a:pt x="1928" y="1868"/>
                  </a:lnTo>
                  <a:lnTo>
                    <a:pt x="1918" y="1863"/>
                  </a:lnTo>
                  <a:lnTo>
                    <a:pt x="1914" y="1860"/>
                  </a:lnTo>
                  <a:lnTo>
                    <a:pt x="1910" y="1857"/>
                  </a:lnTo>
                  <a:lnTo>
                    <a:pt x="1908" y="1854"/>
                  </a:lnTo>
                  <a:lnTo>
                    <a:pt x="1906" y="1851"/>
                  </a:lnTo>
                  <a:lnTo>
                    <a:pt x="1905" y="1844"/>
                  </a:lnTo>
                  <a:lnTo>
                    <a:pt x="1905" y="1837"/>
                  </a:lnTo>
                  <a:lnTo>
                    <a:pt x="1905" y="1834"/>
                  </a:lnTo>
                  <a:lnTo>
                    <a:pt x="1904" y="1831"/>
                  </a:lnTo>
                  <a:lnTo>
                    <a:pt x="1903" y="1830"/>
                  </a:lnTo>
                  <a:lnTo>
                    <a:pt x="1900" y="1828"/>
                  </a:lnTo>
                  <a:lnTo>
                    <a:pt x="1893" y="1826"/>
                  </a:lnTo>
                  <a:lnTo>
                    <a:pt x="1886" y="1825"/>
                  </a:lnTo>
                  <a:lnTo>
                    <a:pt x="1879" y="1824"/>
                  </a:lnTo>
                  <a:lnTo>
                    <a:pt x="1872" y="1822"/>
                  </a:lnTo>
                  <a:lnTo>
                    <a:pt x="1868" y="1821"/>
                  </a:lnTo>
                  <a:lnTo>
                    <a:pt x="1865" y="1818"/>
                  </a:lnTo>
                  <a:lnTo>
                    <a:pt x="1861" y="1815"/>
                  </a:lnTo>
                  <a:lnTo>
                    <a:pt x="1858" y="1811"/>
                  </a:lnTo>
                  <a:lnTo>
                    <a:pt x="1855" y="1807"/>
                  </a:lnTo>
                  <a:lnTo>
                    <a:pt x="1853" y="1807"/>
                  </a:lnTo>
                  <a:lnTo>
                    <a:pt x="1851" y="1809"/>
                  </a:lnTo>
                  <a:lnTo>
                    <a:pt x="1851" y="1812"/>
                  </a:lnTo>
                  <a:lnTo>
                    <a:pt x="1849" y="1815"/>
                  </a:lnTo>
                  <a:lnTo>
                    <a:pt x="1849" y="1818"/>
                  </a:lnTo>
                  <a:lnTo>
                    <a:pt x="1845" y="1831"/>
                  </a:lnTo>
                  <a:lnTo>
                    <a:pt x="1839" y="1845"/>
                  </a:lnTo>
                  <a:lnTo>
                    <a:pt x="1836" y="1848"/>
                  </a:lnTo>
                  <a:lnTo>
                    <a:pt x="1833" y="1849"/>
                  </a:lnTo>
                  <a:lnTo>
                    <a:pt x="1829" y="1849"/>
                  </a:lnTo>
                  <a:lnTo>
                    <a:pt x="1826" y="1849"/>
                  </a:lnTo>
                  <a:lnTo>
                    <a:pt x="1818" y="1848"/>
                  </a:lnTo>
                  <a:lnTo>
                    <a:pt x="1811" y="1847"/>
                  </a:lnTo>
                  <a:lnTo>
                    <a:pt x="1808" y="1847"/>
                  </a:lnTo>
                  <a:lnTo>
                    <a:pt x="1804" y="1848"/>
                  </a:lnTo>
                  <a:lnTo>
                    <a:pt x="1801" y="1851"/>
                  </a:lnTo>
                  <a:lnTo>
                    <a:pt x="1799" y="1859"/>
                  </a:lnTo>
                  <a:lnTo>
                    <a:pt x="1797" y="1866"/>
                  </a:lnTo>
                  <a:lnTo>
                    <a:pt x="1795" y="1872"/>
                  </a:lnTo>
                  <a:lnTo>
                    <a:pt x="1791" y="1876"/>
                  </a:lnTo>
                  <a:lnTo>
                    <a:pt x="1786" y="1880"/>
                  </a:lnTo>
                  <a:lnTo>
                    <a:pt x="1782" y="1885"/>
                  </a:lnTo>
                  <a:lnTo>
                    <a:pt x="1774" y="1892"/>
                  </a:lnTo>
                  <a:lnTo>
                    <a:pt x="1771" y="1897"/>
                  </a:lnTo>
                  <a:lnTo>
                    <a:pt x="1769" y="1900"/>
                  </a:lnTo>
                  <a:lnTo>
                    <a:pt x="1767" y="1905"/>
                  </a:lnTo>
                  <a:lnTo>
                    <a:pt x="1767" y="1910"/>
                  </a:lnTo>
                  <a:lnTo>
                    <a:pt x="1770" y="1917"/>
                  </a:lnTo>
                  <a:lnTo>
                    <a:pt x="1773" y="1922"/>
                  </a:lnTo>
                  <a:lnTo>
                    <a:pt x="1774" y="1925"/>
                  </a:lnTo>
                  <a:lnTo>
                    <a:pt x="1774" y="1929"/>
                  </a:lnTo>
                  <a:lnTo>
                    <a:pt x="1774" y="1933"/>
                  </a:lnTo>
                  <a:lnTo>
                    <a:pt x="1773" y="1941"/>
                  </a:lnTo>
                  <a:lnTo>
                    <a:pt x="1770" y="1956"/>
                  </a:lnTo>
                  <a:lnTo>
                    <a:pt x="1765" y="1969"/>
                  </a:lnTo>
                  <a:lnTo>
                    <a:pt x="1760" y="1980"/>
                  </a:lnTo>
                  <a:lnTo>
                    <a:pt x="1758" y="1992"/>
                  </a:lnTo>
                  <a:lnTo>
                    <a:pt x="1758" y="1995"/>
                  </a:lnTo>
                  <a:lnTo>
                    <a:pt x="1759" y="1999"/>
                  </a:lnTo>
                  <a:lnTo>
                    <a:pt x="1760" y="2001"/>
                  </a:lnTo>
                  <a:lnTo>
                    <a:pt x="1761" y="2005"/>
                  </a:lnTo>
                  <a:lnTo>
                    <a:pt x="1765" y="2008"/>
                  </a:lnTo>
                  <a:lnTo>
                    <a:pt x="1767" y="2014"/>
                  </a:lnTo>
                  <a:lnTo>
                    <a:pt x="1766" y="2015"/>
                  </a:lnTo>
                  <a:lnTo>
                    <a:pt x="1765" y="2018"/>
                  </a:lnTo>
                  <a:lnTo>
                    <a:pt x="1761" y="2019"/>
                  </a:lnTo>
                  <a:lnTo>
                    <a:pt x="1757" y="2019"/>
                  </a:lnTo>
                  <a:lnTo>
                    <a:pt x="1751" y="2019"/>
                  </a:lnTo>
                  <a:lnTo>
                    <a:pt x="1747" y="2019"/>
                  </a:lnTo>
                  <a:lnTo>
                    <a:pt x="1742" y="2020"/>
                  </a:lnTo>
                  <a:lnTo>
                    <a:pt x="1740" y="2021"/>
                  </a:lnTo>
                  <a:lnTo>
                    <a:pt x="1736" y="2025"/>
                  </a:lnTo>
                  <a:lnTo>
                    <a:pt x="1734" y="2027"/>
                  </a:lnTo>
                  <a:lnTo>
                    <a:pt x="1732" y="2032"/>
                  </a:lnTo>
                  <a:lnTo>
                    <a:pt x="1729" y="2037"/>
                  </a:lnTo>
                  <a:lnTo>
                    <a:pt x="1723" y="2052"/>
                  </a:lnTo>
                  <a:lnTo>
                    <a:pt x="1716" y="2073"/>
                  </a:lnTo>
                  <a:lnTo>
                    <a:pt x="1709" y="2095"/>
                  </a:lnTo>
                  <a:lnTo>
                    <a:pt x="1703" y="2114"/>
                  </a:lnTo>
                  <a:lnTo>
                    <a:pt x="1700" y="2122"/>
                  </a:lnTo>
                  <a:lnTo>
                    <a:pt x="1696" y="2128"/>
                  </a:lnTo>
                  <a:lnTo>
                    <a:pt x="1691" y="2134"/>
                  </a:lnTo>
                  <a:lnTo>
                    <a:pt x="1688" y="2138"/>
                  </a:lnTo>
                  <a:lnTo>
                    <a:pt x="1677" y="2146"/>
                  </a:lnTo>
                  <a:lnTo>
                    <a:pt x="1668" y="2157"/>
                  </a:lnTo>
                  <a:lnTo>
                    <a:pt x="1663" y="2162"/>
                  </a:lnTo>
                  <a:lnTo>
                    <a:pt x="1659" y="2168"/>
                  </a:lnTo>
                  <a:lnTo>
                    <a:pt x="1658" y="2172"/>
                  </a:lnTo>
                  <a:lnTo>
                    <a:pt x="1657" y="2177"/>
                  </a:lnTo>
                  <a:lnTo>
                    <a:pt x="1656" y="2185"/>
                  </a:lnTo>
                  <a:lnTo>
                    <a:pt x="1651" y="2194"/>
                  </a:lnTo>
                  <a:lnTo>
                    <a:pt x="1648" y="2197"/>
                  </a:lnTo>
                  <a:lnTo>
                    <a:pt x="1647" y="2202"/>
                  </a:lnTo>
                  <a:lnTo>
                    <a:pt x="1646" y="2208"/>
                  </a:lnTo>
                  <a:lnTo>
                    <a:pt x="1646" y="2213"/>
                  </a:lnTo>
                  <a:lnTo>
                    <a:pt x="1645" y="2223"/>
                  </a:lnTo>
                  <a:lnTo>
                    <a:pt x="1644" y="2233"/>
                  </a:lnTo>
                  <a:lnTo>
                    <a:pt x="1641" y="2237"/>
                  </a:lnTo>
                  <a:lnTo>
                    <a:pt x="1638" y="2239"/>
                  </a:lnTo>
                  <a:lnTo>
                    <a:pt x="1634" y="2241"/>
                  </a:lnTo>
                  <a:lnTo>
                    <a:pt x="1631" y="2244"/>
                  </a:lnTo>
                  <a:lnTo>
                    <a:pt x="1621" y="2245"/>
                  </a:lnTo>
                  <a:lnTo>
                    <a:pt x="1613" y="2246"/>
                  </a:lnTo>
                  <a:lnTo>
                    <a:pt x="1604" y="2246"/>
                  </a:lnTo>
                  <a:lnTo>
                    <a:pt x="1597" y="2247"/>
                  </a:lnTo>
                  <a:lnTo>
                    <a:pt x="1593" y="2248"/>
                  </a:lnTo>
                  <a:lnTo>
                    <a:pt x="1588" y="2251"/>
                  </a:lnTo>
                  <a:lnTo>
                    <a:pt x="1583" y="2254"/>
                  </a:lnTo>
                  <a:lnTo>
                    <a:pt x="1578" y="2258"/>
                  </a:lnTo>
                  <a:lnTo>
                    <a:pt x="1572" y="2264"/>
                  </a:lnTo>
                  <a:lnTo>
                    <a:pt x="1566" y="2267"/>
                  </a:lnTo>
                  <a:lnTo>
                    <a:pt x="1562" y="2269"/>
                  </a:lnTo>
                  <a:lnTo>
                    <a:pt x="1557" y="2270"/>
                  </a:lnTo>
                  <a:lnTo>
                    <a:pt x="1551" y="2270"/>
                  </a:lnTo>
                  <a:lnTo>
                    <a:pt x="1546" y="2269"/>
                  </a:lnTo>
                  <a:lnTo>
                    <a:pt x="1540" y="2265"/>
                  </a:lnTo>
                  <a:lnTo>
                    <a:pt x="1533" y="2263"/>
                  </a:lnTo>
                  <a:lnTo>
                    <a:pt x="1527" y="2262"/>
                  </a:lnTo>
                  <a:lnTo>
                    <a:pt x="1522" y="2262"/>
                  </a:lnTo>
                  <a:lnTo>
                    <a:pt x="1518" y="2263"/>
                  </a:lnTo>
                  <a:lnTo>
                    <a:pt x="1514" y="2264"/>
                  </a:lnTo>
                  <a:lnTo>
                    <a:pt x="1507" y="2266"/>
                  </a:lnTo>
                  <a:lnTo>
                    <a:pt x="1501" y="2267"/>
                  </a:lnTo>
                  <a:lnTo>
                    <a:pt x="1498" y="2267"/>
                  </a:lnTo>
                  <a:lnTo>
                    <a:pt x="1495" y="2267"/>
                  </a:lnTo>
                  <a:lnTo>
                    <a:pt x="1493" y="2266"/>
                  </a:lnTo>
                  <a:lnTo>
                    <a:pt x="1490" y="2265"/>
                  </a:lnTo>
                  <a:lnTo>
                    <a:pt x="1489" y="2263"/>
                  </a:lnTo>
                  <a:lnTo>
                    <a:pt x="1489" y="2262"/>
                  </a:lnTo>
                  <a:lnTo>
                    <a:pt x="1490" y="2259"/>
                  </a:lnTo>
                  <a:lnTo>
                    <a:pt x="1492" y="2257"/>
                  </a:lnTo>
                  <a:lnTo>
                    <a:pt x="1496" y="2252"/>
                  </a:lnTo>
                  <a:lnTo>
                    <a:pt x="1503" y="2246"/>
                  </a:lnTo>
                  <a:lnTo>
                    <a:pt x="1517" y="2232"/>
                  </a:lnTo>
                  <a:lnTo>
                    <a:pt x="1527" y="2220"/>
                  </a:lnTo>
                  <a:lnTo>
                    <a:pt x="1530" y="2216"/>
                  </a:lnTo>
                  <a:lnTo>
                    <a:pt x="1532" y="2213"/>
                  </a:lnTo>
                  <a:lnTo>
                    <a:pt x="1533" y="2209"/>
                  </a:lnTo>
                  <a:lnTo>
                    <a:pt x="1533" y="2206"/>
                  </a:lnTo>
                  <a:lnTo>
                    <a:pt x="1532" y="2200"/>
                  </a:lnTo>
                  <a:lnTo>
                    <a:pt x="1531" y="2191"/>
                  </a:lnTo>
                  <a:lnTo>
                    <a:pt x="1528" y="2184"/>
                  </a:lnTo>
                  <a:lnTo>
                    <a:pt x="1527" y="2177"/>
                  </a:lnTo>
                  <a:lnTo>
                    <a:pt x="1527" y="2174"/>
                  </a:lnTo>
                  <a:lnTo>
                    <a:pt x="1527" y="2171"/>
                  </a:lnTo>
                  <a:lnTo>
                    <a:pt x="1528" y="2169"/>
                  </a:lnTo>
                  <a:lnTo>
                    <a:pt x="1531" y="2166"/>
                  </a:lnTo>
                  <a:lnTo>
                    <a:pt x="1536" y="2162"/>
                  </a:lnTo>
                  <a:lnTo>
                    <a:pt x="1539" y="2156"/>
                  </a:lnTo>
                  <a:lnTo>
                    <a:pt x="1539" y="2153"/>
                  </a:lnTo>
                  <a:lnTo>
                    <a:pt x="1538" y="2151"/>
                  </a:lnTo>
                  <a:lnTo>
                    <a:pt x="1536" y="2149"/>
                  </a:lnTo>
                  <a:lnTo>
                    <a:pt x="1531" y="2145"/>
                  </a:lnTo>
                  <a:lnTo>
                    <a:pt x="1526" y="2143"/>
                  </a:lnTo>
                  <a:lnTo>
                    <a:pt x="1525" y="2140"/>
                  </a:lnTo>
                  <a:lnTo>
                    <a:pt x="1525" y="2136"/>
                  </a:lnTo>
                  <a:lnTo>
                    <a:pt x="1526" y="2132"/>
                  </a:lnTo>
                  <a:lnTo>
                    <a:pt x="1531" y="2122"/>
                  </a:lnTo>
                  <a:lnTo>
                    <a:pt x="1533" y="2113"/>
                  </a:lnTo>
                  <a:lnTo>
                    <a:pt x="1532" y="2112"/>
                  </a:lnTo>
                  <a:lnTo>
                    <a:pt x="1530" y="2111"/>
                  </a:lnTo>
                  <a:lnTo>
                    <a:pt x="1526" y="2109"/>
                  </a:lnTo>
                  <a:lnTo>
                    <a:pt x="1522" y="2109"/>
                  </a:lnTo>
                  <a:lnTo>
                    <a:pt x="1513" y="2111"/>
                  </a:lnTo>
                  <a:lnTo>
                    <a:pt x="1507" y="2111"/>
                  </a:lnTo>
                  <a:lnTo>
                    <a:pt x="1499" y="2111"/>
                  </a:lnTo>
                  <a:lnTo>
                    <a:pt x="1492" y="2108"/>
                  </a:lnTo>
                  <a:lnTo>
                    <a:pt x="1486" y="2105"/>
                  </a:lnTo>
                  <a:lnTo>
                    <a:pt x="1480" y="2099"/>
                  </a:lnTo>
                  <a:lnTo>
                    <a:pt x="1473" y="2088"/>
                  </a:lnTo>
                  <a:lnTo>
                    <a:pt x="1464" y="2071"/>
                  </a:lnTo>
                  <a:lnTo>
                    <a:pt x="1455" y="2051"/>
                  </a:lnTo>
                  <a:lnTo>
                    <a:pt x="1448" y="2034"/>
                  </a:lnTo>
                  <a:lnTo>
                    <a:pt x="1439" y="2019"/>
                  </a:lnTo>
                  <a:lnTo>
                    <a:pt x="1432" y="2006"/>
                  </a:lnTo>
                  <a:lnTo>
                    <a:pt x="1424" y="1994"/>
                  </a:lnTo>
                  <a:lnTo>
                    <a:pt x="1418" y="1985"/>
                  </a:lnTo>
                  <a:lnTo>
                    <a:pt x="1413" y="1975"/>
                  </a:lnTo>
                  <a:lnTo>
                    <a:pt x="1410" y="1964"/>
                  </a:lnTo>
                  <a:lnTo>
                    <a:pt x="1408" y="1955"/>
                  </a:lnTo>
                  <a:lnTo>
                    <a:pt x="1408" y="1945"/>
                  </a:lnTo>
                  <a:lnTo>
                    <a:pt x="1408" y="1943"/>
                  </a:lnTo>
                  <a:lnTo>
                    <a:pt x="1408" y="1942"/>
                  </a:lnTo>
                  <a:lnTo>
                    <a:pt x="1407" y="1941"/>
                  </a:lnTo>
                  <a:lnTo>
                    <a:pt x="1406" y="1939"/>
                  </a:lnTo>
                  <a:lnTo>
                    <a:pt x="1401" y="1938"/>
                  </a:lnTo>
                  <a:lnTo>
                    <a:pt x="1396" y="1938"/>
                  </a:lnTo>
                  <a:lnTo>
                    <a:pt x="1383" y="1938"/>
                  </a:lnTo>
                  <a:lnTo>
                    <a:pt x="1372" y="1937"/>
                  </a:lnTo>
                  <a:lnTo>
                    <a:pt x="1367" y="1936"/>
                  </a:lnTo>
                  <a:lnTo>
                    <a:pt x="1364" y="1935"/>
                  </a:lnTo>
                  <a:lnTo>
                    <a:pt x="1362" y="1931"/>
                  </a:lnTo>
                  <a:lnTo>
                    <a:pt x="1362" y="1928"/>
                  </a:lnTo>
                  <a:lnTo>
                    <a:pt x="1362" y="1918"/>
                  </a:lnTo>
                  <a:lnTo>
                    <a:pt x="1362" y="1907"/>
                  </a:lnTo>
                  <a:lnTo>
                    <a:pt x="1352" y="1889"/>
                  </a:lnTo>
                  <a:lnTo>
                    <a:pt x="1344" y="1878"/>
                  </a:lnTo>
                  <a:lnTo>
                    <a:pt x="1343" y="1868"/>
                  </a:lnTo>
                  <a:lnTo>
                    <a:pt x="1342" y="1856"/>
                  </a:lnTo>
                  <a:lnTo>
                    <a:pt x="1341" y="1843"/>
                  </a:lnTo>
                  <a:lnTo>
                    <a:pt x="1338" y="1830"/>
                  </a:lnTo>
                  <a:lnTo>
                    <a:pt x="1338" y="1824"/>
                  </a:lnTo>
                  <a:lnTo>
                    <a:pt x="1338" y="1819"/>
                  </a:lnTo>
                  <a:lnTo>
                    <a:pt x="1338" y="1815"/>
                  </a:lnTo>
                  <a:lnTo>
                    <a:pt x="1339" y="1811"/>
                  </a:lnTo>
                  <a:lnTo>
                    <a:pt x="1344" y="1803"/>
                  </a:lnTo>
                  <a:lnTo>
                    <a:pt x="1348" y="1796"/>
                  </a:lnTo>
                  <a:lnTo>
                    <a:pt x="1354" y="1785"/>
                  </a:lnTo>
                  <a:lnTo>
                    <a:pt x="1363" y="1772"/>
                  </a:lnTo>
                  <a:lnTo>
                    <a:pt x="1373" y="1758"/>
                  </a:lnTo>
                  <a:lnTo>
                    <a:pt x="1380" y="1746"/>
                  </a:lnTo>
                  <a:lnTo>
                    <a:pt x="1382" y="1742"/>
                  </a:lnTo>
                  <a:lnTo>
                    <a:pt x="1383" y="1739"/>
                  </a:lnTo>
                  <a:lnTo>
                    <a:pt x="1383" y="1735"/>
                  </a:lnTo>
                  <a:lnTo>
                    <a:pt x="1382" y="1733"/>
                  </a:lnTo>
                  <a:lnTo>
                    <a:pt x="1380" y="1730"/>
                  </a:lnTo>
                  <a:lnTo>
                    <a:pt x="1376" y="1728"/>
                  </a:lnTo>
                  <a:lnTo>
                    <a:pt x="1373" y="1725"/>
                  </a:lnTo>
                  <a:lnTo>
                    <a:pt x="1368" y="1724"/>
                  </a:lnTo>
                  <a:lnTo>
                    <a:pt x="1358" y="1722"/>
                  </a:lnTo>
                  <a:lnTo>
                    <a:pt x="1351" y="1722"/>
                  </a:lnTo>
                  <a:lnTo>
                    <a:pt x="1348" y="1723"/>
                  </a:lnTo>
                  <a:lnTo>
                    <a:pt x="1345" y="1725"/>
                  </a:lnTo>
                  <a:lnTo>
                    <a:pt x="1343" y="1729"/>
                  </a:lnTo>
                  <a:lnTo>
                    <a:pt x="1341" y="1734"/>
                  </a:lnTo>
                  <a:lnTo>
                    <a:pt x="1339" y="1737"/>
                  </a:lnTo>
                  <a:lnTo>
                    <a:pt x="1337" y="1741"/>
                  </a:lnTo>
                  <a:lnTo>
                    <a:pt x="1336" y="1742"/>
                  </a:lnTo>
                  <a:lnTo>
                    <a:pt x="1335" y="1742"/>
                  </a:lnTo>
                  <a:lnTo>
                    <a:pt x="1332" y="1737"/>
                  </a:lnTo>
                  <a:lnTo>
                    <a:pt x="1331" y="1730"/>
                  </a:lnTo>
                  <a:lnTo>
                    <a:pt x="1329" y="1722"/>
                  </a:lnTo>
                  <a:lnTo>
                    <a:pt x="1325" y="1714"/>
                  </a:lnTo>
                  <a:lnTo>
                    <a:pt x="1320" y="1703"/>
                  </a:lnTo>
                  <a:lnTo>
                    <a:pt x="1314" y="1690"/>
                  </a:lnTo>
                  <a:lnTo>
                    <a:pt x="1312" y="1683"/>
                  </a:lnTo>
                  <a:lnTo>
                    <a:pt x="1309" y="1678"/>
                  </a:lnTo>
                  <a:lnTo>
                    <a:pt x="1305" y="1673"/>
                  </a:lnTo>
                  <a:lnTo>
                    <a:pt x="1301" y="1671"/>
                  </a:lnTo>
                  <a:lnTo>
                    <a:pt x="1292" y="1668"/>
                  </a:lnTo>
                  <a:lnTo>
                    <a:pt x="1282" y="1667"/>
                  </a:lnTo>
                  <a:lnTo>
                    <a:pt x="1278" y="1667"/>
                  </a:lnTo>
                  <a:lnTo>
                    <a:pt x="1275" y="1666"/>
                  </a:lnTo>
                  <a:lnTo>
                    <a:pt x="1273" y="1662"/>
                  </a:lnTo>
                  <a:lnTo>
                    <a:pt x="1272" y="1660"/>
                  </a:lnTo>
                  <a:lnTo>
                    <a:pt x="1272" y="1652"/>
                  </a:lnTo>
                  <a:lnTo>
                    <a:pt x="1272" y="1641"/>
                  </a:lnTo>
                  <a:lnTo>
                    <a:pt x="1270" y="1636"/>
                  </a:lnTo>
                  <a:lnTo>
                    <a:pt x="1269" y="1632"/>
                  </a:lnTo>
                  <a:lnTo>
                    <a:pt x="1267" y="1627"/>
                  </a:lnTo>
                  <a:lnTo>
                    <a:pt x="1265" y="1622"/>
                  </a:lnTo>
                  <a:lnTo>
                    <a:pt x="1256" y="1613"/>
                  </a:lnTo>
                  <a:lnTo>
                    <a:pt x="1248" y="1603"/>
                  </a:lnTo>
                  <a:lnTo>
                    <a:pt x="1244" y="1598"/>
                  </a:lnTo>
                  <a:lnTo>
                    <a:pt x="1241" y="1594"/>
                  </a:lnTo>
                  <a:lnTo>
                    <a:pt x="1240" y="1589"/>
                  </a:lnTo>
                  <a:lnTo>
                    <a:pt x="1238" y="1584"/>
                  </a:lnTo>
                  <a:lnTo>
                    <a:pt x="1236" y="1573"/>
                  </a:lnTo>
                  <a:lnTo>
                    <a:pt x="1236" y="1563"/>
                  </a:lnTo>
                  <a:lnTo>
                    <a:pt x="1235" y="1558"/>
                  </a:lnTo>
                  <a:lnTo>
                    <a:pt x="1234" y="1553"/>
                  </a:lnTo>
                  <a:lnTo>
                    <a:pt x="1232" y="1550"/>
                  </a:lnTo>
                  <a:lnTo>
                    <a:pt x="1230" y="1546"/>
                  </a:lnTo>
                  <a:lnTo>
                    <a:pt x="1228" y="1542"/>
                  </a:lnTo>
                  <a:lnTo>
                    <a:pt x="1225" y="1541"/>
                  </a:lnTo>
                  <a:lnTo>
                    <a:pt x="1222" y="1540"/>
                  </a:lnTo>
                  <a:lnTo>
                    <a:pt x="1218" y="1540"/>
                  </a:lnTo>
                  <a:lnTo>
                    <a:pt x="1211" y="1540"/>
                  </a:lnTo>
                  <a:lnTo>
                    <a:pt x="1204" y="1541"/>
                  </a:lnTo>
                  <a:lnTo>
                    <a:pt x="1202" y="1541"/>
                  </a:lnTo>
                  <a:lnTo>
                    <a:pt x="1198" y="1541"/>
                  </a:lnTo>
                  <a:lnTo>
                    <a:pt x="1194" y="1540"/>
                  </a:lnTo>
                  <a:lnTo>
                    <a:pt x="1191" y="1538"/>
                  </a:lnTo>
                  <a:lnTo>
                    <a:pt x="1187" y="1535"/>
                  </a:lnTo>
                  <a:lnTo>
                    <a:pt x="1186" y="1532"/>
                  </a:lnTo>
                  <a:lnTo>
                    <a:pt x="1184" y="1528"/>
                  </a:lnTo>
                  <a:lnTo>
                    <a:pt x="1182" y="1523"/>
                  </a:lnTo>
                  <a:lnTo>
                    <a:pt x="1180" y="1512"/>
                  </a:lnTo>
                  <a:lnTo>
                    <a:pt x="1177" y="1497"/>
                  </a:lnTo>
                  <a:lnTo>
                    <a:pt x="1174" y="1489"/>
                  </a:lnTo>
                  <a:lnTo>
                    <a:pt x="1169" y="1483"/>
                  </a:lnTo>
                  <a:lnTo>
                    <a:pt x="1165" y="1477"/>
                  </a:lnTo>
                  <a:lnTo>
                    <a:pt x="1160" y="1472"/>
                  </a:lnTo>
                  <a:lnTo>
                    <a:pt x="1150" y="1463"/>
                  </a:lnTo>
                  <a:lnTo>
                    <a:pt x="1143" y="1454"/>
                  </a:lnTo>
                  <a:lnTo>
                    <a:pt x="1141" y="1450"/>
                  </a:lnTo>
                  <a:lnTo>
                    <a:pt x="1140" y="1446"/>
                  </a:lnTo>
                  <a:lnTo>
                    <a:pt x="1140" y="1443"/>
                  </a:lnTo>
                  <a:lnTo>
                    <a:pt x="1141" y="1439"/>
                  </a:lnTo>
                  <a:lnTo>
                    <a:pt x="1143" y="1432"/>
                  </a:lnTo>
                  <a:lnTo>
                    <a:pt x="1146" y="1424"/>
                  </a:lnTo>
                  <a:lnTo>
                    <a:pt x="1146" y="1419"/>
                  </a:lnTo>
                  <a:lnTo>
                    <a:pt x="1144" y="1414"/>
                  </a:lnTo>
                  <a:lnTo>
                    <a:pt x="1143" y="1410"/>
                  </a:lnTo>
                  <a:lnTo>
                    <a:pt x="1142" y="1408"/>
                  </a:lnTo>
                  <a:lnTo>
                    <a:pt x="1137" y="1402"/>
                  </a:lnTo>
                  <a:lnTo>
                    <a:pt x="1133" y="1397"/>
                  </a:lnTo>
                  <a:lnTo>
                    <a:pt x="1129" y="1394"/>
                  </a:lnTo>
                  <a:lnTo>
                    <a:pt x="1128" y="1391"/>
                  </a:lnTo>
                  <a:lnTo>
                    <a:pt x="1127" y="1388"/>
                  </a:lnTo>
                  <a:lnTo>
                    <a:pt x="1125" y="1384"/>
                  </a:lnTo>
                  <a:lnTo>
                    <a:pt x="1127" y="1368"/>
                  </a:lnTo>
                  <a:lnTo>
                    <a:pt x="1129" y="1351"/>
                  </a:lnTo>
                  <a:lnTo>
                    <a:pt x="1129" y="1347"/>
                  </a:lnTo>
                  <a:lnTo>
                    <a:pt x="1127" y="1344"/>
                  </a:lnTo>
                  <a:lnTo>
                    <a:pt x="1124" y="1342"/>
                  </a:lnTo>
                  <a:lnTo>
                    <a:pt x="1122" y="1340"/>
                  </a:lnTo>
                  <a:lnTo>
                    <a:pt x="1116" y="1339"/>
                  </a:lnTo>
                  <a:lnTo>
                    <a:pt x="1110" y="1340"/>
                  </a:lnTo>
                  <a:lnTo>
                    <a:pt x="1104" y="1343"/>
                  </a:lnTo>
                  <a:lnTo>
                    <a:pt x="1099" y="1346"/>
                  </a:lnTo>
                  <a:lnTo>
                    <a:pt x="1095" y="1351"/>
                  </a:lnTo>
                  <a:lnTo>
                    <a:pt x="1090" y="1357"/>
                  </a:lnTo>
                  <a:lnTo>
                    <a:pt x="1083" y="1371"/>
                  </a:lnTo>
                  <a:lnTo>
                    <a:pt x="1073" y="1390"/>
                  </a:lnTo>
                  <a:lnTo>
                    <a:pt x="1065" y="1409"/>
                  </a:lnTo>
                  <a:lnTo>
                    <a:pt x="1058" y="1425"/>
                  </a:lnTo>
                  <a:lnTo>
                    <a:pt x="1051" y="1437"/>
                  </a:lnTo>
                  <a:lnTo>
                    <a:pt x="1043" y="1447"/>
                  </a:lnTo>
                  <a:lnTo>
                    <a:pt x="1035" y="1457"/>
                  </a:lnTo>
                  <a:lnTo>
                    <a:pt x="1027" y="1466"/>
                  </a:lnTo>
                  <a:lnTo>
                    <a:pt x="1022" y="1469"/>
                  </a:lnTo>
                  <a:lnTo>
                    <a:pt x="1018" y="1471"/>
                  </a:lnTo>
                  <a:lnTo>
                    <a:pt x="1014" y="1472"/>
                  </a:lnTo>
                  <a:lnTo>
                    <a:pt x="1010" y="1472"/>
                  </a:lnTo>
                  <a:lnTo>
                    <a:pt x="1005" y="1471"/>
                  </a:lnTo>
                  <a:lnTo>
                    <a:pt x="1002" y="1469"/>
                  </a:lnTo>
                  <a:lnTo>
                    <a:pt x="998" y="1466"/>
                  </a:lnTo>
                  <a:lnTo>
                    <a:pt x="993" y="1464"/>
                  </a:lnTo>
                  <a:lnTo>
                    <a:pt x="990" y="1460"/>
                  </a:lnTo>
                  <a:lnTo>
                    <a:pt x="989" y="1456"/>
                  </a:lnTo>
                  <a:lnTo>
                    <a:pt x="988" y="1452"/>
                  </a:lnTo>
                  <a:lnTo>
                    <a:pt x="988" y="1449"/>
                  </a:lnTo>
                  <a:lnTo>
                    <a:pt x="990" y="1440"/>
                  </a:lnTo>
                  <a:lnTo>
                    <a:pt x="993" y="1435"/>
                  </a:lnTo>
                  <a:lnTo>
                    <a:pt x="996" y="1431"/>
                  </a:lnTo>
                  <a:lnTo>
                    <a:pt x="998" y="1427"/>
                  </a:lnTo>
                  <a:lnTo>
                    <a:pt x="997" y="1425"/>
                  </a:lnTo>
                  <a:lnTo>
                    <a:pt x="996" y="1424"/>
                  </a:lnTo>
                  <a:lnTo>
                    <a:pt x="995" y="1422"/>
                  </a:lnTo>
                  <a:lnTo>
                    <a:pt x="991" y="1421"/>
                  </a:lnTo>
                  <a:lnTo>
                    <a:pt x="985" y="1421"/>
                  </a:lnTo>
                  <a:lnTo>
                    <a:pt x="979" y="1419"/>
                  </a:lnTo>
                  <a:lnTo>
                    <a:pt x="978" y="1418"/>
                  </a:lnTo>
                  <a:lnTo>
                    <a:pt x="977" y="1416"/>
                  </a:lnTo>
                  <a:lnTo>
                    <a:pt x="976" y="1414"/>
                  </a:lnTo>
                  <a:lnTo>
                    <a:pt x="976" y="1412"/>
                  </a:lnTo>
                  <a:lnTo>
                    <a:pt x="977" y="1407"/>
                  </a:lnTo>
                  <a:lnTo>
                    <a:pt x="978" y="1400"/>
                  </a:lnTo>
                  <a:lnTo>
                    <a:pt x="982" y="1394"/>
                  </a:lnTo>
                  <a:lnTo>
                    <a:pt x="985" y="1387"/>
                  </a:lnTo>
                  <a:lnTo>
                    <a:pt x="986" y="1383"/>
                  </a:lnTo>
                  <a:lnTo>
                    <a:pt x="986" y="1381"/>
                  </a:lnTo>
                  <a:lnTo>
                    <a:pt x="986" y="1378"/>
                  </a:lnTo>
                  <a:lnTo>
                    <a:pt x="986" y="1375"/>
                  </a:lnTo>
                  <a:lnTo>
                    <a:pt x="984" y="1372"/>
                  </a:lnTo>
                  <a:lnTo>
                    <a:pt x="982" y="1369"/>
                  </a:lnTo>
                  <a:lnTo>
                    <a:pt x="978" y="1366"/>
                  </a:lnTo>
                  <a:lnTo>
                    <a:pt x="973" y="1363"/>
                  </a:lnTo>
                  <a:lnTo>
                    <a:pt x="967" y="1358"/>
                  </a:lnTo>
                  <a:lnTo>
                    <a:pt x="963" y="1355"/>
                  </a:lnTo>
                  <a:lnTo>
                    <a:pt x="958" y="1350"/>
                  </a:lnTo>
                  <a:lnTo>
                    <a:pt x="954" y="1344"/>
                  </a:lnTo>
                  <a:lnTo>
                    <a:pt x="948" y="1334"/>
                  </a:lnTo>
                  <a:lnTo>
                    <a:pt x="946" y="1325"/>
                  </a:lnTo>
                  <a:lnTo>
                    <a:pt x="945" y="1321"/>
                  </a:lnTo>
                  <a:lnTo>
                    <a:pt x="944" y="1318"/>
                  </a:lnTo>
                  <a:lnTo>
                    <a:pt x="941" y="1315"/>
                  </a:lnTo>
                  <a:lnTo>
                    <a:pt x="939" y="1314"/>
                  </a:lnTo>
                  <a:lnTo>
                    <a:pt x="932" y="1312"/>
                  </a:lnTo>
                  <a:lnTo>
                    <a:pt x="922" y="1311"/>
                  </a:lnTo>
                  <a:lnTo>
                    <a:pt x="911" y="1311"/>
                  </a:lnTo>
                  <a:lnTo>
                    <a:pt x="901" y="1308"/>
                  </a:lnTo>
                  <a:lnTo>
                    <a:pt x="890" y="1307"/>
                  </a:lnTo>
                  <a:lnTo>
                    <a:pt x="879" y="1303"/>
                  </a:lnTo>
                  <a:lnTo>
                    <a:pt x="865" y="1299"/>
                  </a:lnTo>
                  <a:lnTo>
                    <a:pt x="847" y="1290"/>
                  </a:lnTo>
                  <a:lnTo>
                    <a:pt x="831" y="1283"/>
                  </a:lnTo>
                  <a:lnTo>
                    <a:pt x="819" y="1275"/>
                  </a:lnTo>
                  <a:lnTo>
                    <a:pt x="814" y="1271"/>
                  </a:lnTo>
                  <a:lnTo>
                    <a:pt x="809" y="1268"/>
                  </a:lnTo>
                  <a:lnTo>
                    <a:pt x="806" y="1263"/>
                  </a:lnTo>
                  <a:lnTo>
                    <a:pt x="802" y="1257"/>
                  </a:lnTo>
                  <a:lnTo>
                    <a:pt x="796" y="1246"/>
                  </a:lnTo>
                  <a:lnTo>
                    <a:pt x="791" y="1236"/>
                  </a:lnTo>
                  <a:lnTo>
                    <a:pt x="789" y="1231"/>
                  </a:lnTo>
                  <a:lnTo>
                    <a:pt x="783" y="1227"/>
                  </a:lnTo>
                  <a:lnTo>
                    <a:pt x="778" y="1225"/>
                  </a:lnTo>
                  <a:lnTo>
                    <a:pt x="772" y="1224"/>
                  </a:lnTo>
                  <a:lnTo>
                    <a:pt x="769" y="1223"/>
                  </a:lnTo>
                  <a:lnTo>
                    <a:pt x="765" y="1221"/>
                  </a:lnTo>
                  <a:lnTo>
                    <a:pt x="763" y="1221"/>
                  </a:lnTo>
                  <a:lnTo>
                    <a:pt x="759" y="1223"/>
                  </a:lnTo>
                  <a:lnTo>
                    <a:pt x="757" y="1226"/>
                  </a:lnTo>
                  <a:lnTo>
                    <a:pt x="756" y="1231"/>
                  </a:lnTo>
                  <a:lnTo>
                    <a:pt x="755" y="1237"/>
                  </a:lnTo>
                  <a:lnTo>
                    <a:pt x="753" y="1243"/>
                  </a:lnTo>
                  <a:lnTo>
                    <a:pt x="752" y="1250"/>
                  </a:lnTo>
                  <a:lnTo>
                    <a:pt x="750" y="1260"/>
                  </a:lnTo>
                  <a:lnTo>
                    <a:pt x="749" y="1271"/>
                  </a:lnTo>
                  <a:lnTo>
                    <a:pt x="747" y="1283"/>
                  </a:lnTo>
                  <a:lnTo>
                    <a:pt x="747" y="1286"/>
                  </a:lnTo>
                  <a:lnTo>
                    <a:pt x="731" y="1282"/>
                  </a:lnTo>
                  <a:lnTo>
                    <a:pt x="724" y="1281"/>
                  </a:lnTo>
                  <a:lnTo>
                    <a:pt x="717" y="1277"/>
                  </a:lnTo>
                  <a:lnTo>
                    <a:pt x="707" y="1275"/>
                  </a:lnTo>
                  <a:lnTo>
                    <a:pt x="697" y="1273"/>
                  </a:lnTo>
                  <a:lnTo>
                    <a:pt x="687" y="1270"/>
                  </a:lnTo>
                  <a:lnTo>
                    <a:pt x="676" y="1268"/>
                  </a:lnTo>
                  <a:lnTo>
                    <a:pt x="662" y="1264"/>
                  </a:lnTo>
                  <a:lnTo>
                    <a:pt x="648" y="1261"/>
                  </a:lnTo>
                  <a:lnTo>
                    <a:pt x="642" y="1258"/>
                  </a:lnTo>
                  <a:lnTo>
                    <a:pt x="636" y="1256"/>
                  </a:lnTo>
                  <a:lnTo>
                    <a:pt x="631" y="1251"/>
                  </a:lnTo>
                  <a:lnTo>
                    <a:pt x="626" y="1246"/>
                  </a:lnTo>
                  <a:lnTo>
                    <a:pt x="624" y="1241"/>
                  </a:lnTo>
                  <a:lnTo>
                    <a:pt x="623" y="1235"/>
                  </a:lnTo>
                  <a:lnTo>
                    <a:pt x="623" y="1229"/>
                  </a:lnTo>
                  <a:lnTo>
                    <a:pt x="624" y="1224"/>
                  </a:lnTo>
                  <a:lnTo>
                    <a:pt x="626" y="1219"/>
                  </a:lnTo>
                  <a:lnTo>
                    <a:pt x="629" y="1216"/>
                  </a:lnTo>
                  <a:lnTo>
                    <a:pt x="633" y="1212"/>
                  </a:lnTo>
                  <a:lnTo>
                    <a:pt x="637" y="1208"/>
                  </a:lnTo>
                  <a:lnTo>
                    <a:pt x="651" y="1199"/>
                  </a:lnTo>
                  <a:lnTo>
                    <a:pt x="662" y="1191"/>
                  </a:lnTo>
                  <a:lnTo>
                    <a:pt x="665" y="1189"/>
                  </a:lnTo>
                  <a:lnTo>
                    <a:pt x="669" y="1191"/>
                  </a:lnTo>
                  <a:lnTo>
                    <a:pt x="670" y="1192"/>
                  </a:lnTo>
                  <a:lnTo>
                    <a:pt x="673" y="1194"/>
                  </a:lnTo>
                  <a:lnTo>
                    <a:pt x="675" y="1194"/>
                  </a:lnTo>
                  <a:lnTo>
                    <a:pt x="677" y="1192"/>
                  </a:lnTo>
                  <a:lnTo>
                    <a:pt x="678" y="1189"/>
                  </a:lnTo>
                  <a:lnTo>
                    <a:pt x="678" y="1185"/>
                  </a:lnTo>
                  <a:lnTo>
                    <a:pt x="677" y="1175"/>
                  </a:lnTo>
                  <a:lnTo>
                    <a:pt x="676" y="1169"/>
                  </a:lnTo>
                  <a:lnTo>
                    <a:pt x="676" y="1162"/>
                  </a:lnTo>
                  <a:lnTo>
                    <a:pt x="674" y="1154"/>
                  </a:lnTo>
                  <a:lnTo>
                    <a:pt x="671" y="1147"/>
                  </a:lnTo>
                  <a:lnTo>
                    <a:pt x="667" y="1141"/>
                  </a:lnTo>
                  <a:lnTo>
                    <a:pt x="662" y="1135"/>
                  </a:lnTo>
                  <a:lnTo>
                    <a:pt x="657" y="1128"/>
                  </a:lnTo>
                  <a:lnTo>
                    <a:pt x="653" y="1120"/>
                  </a:lnTo>
                  <a:lnTo>
                    <a:pt x="650" y="1112"/>
                  </a:lnTo>
                  <a:lnTo>
                    <a:pt x="646" y="1105"/>
                  </a:lnTo>
                  <a:lnTo>
                    <a:pt x="643" y="1097"/>
                  </a:lnTo>
                  <a:lnTo>
                    <a:pt x="640" y="1088"/>
                  </a:lnTo>
                  <a:lnTo>
                    <a:pt x="639" y="1080"/>
                  </a:lnTo>
                  <a:lnTo>
                    <a:pt x="637" y="1066"/>
                  </a:lnTo>
                  <a:lnTo>
                    <a:pt x="632" y="1052"/>
                  </a:lnTo>
                  <a:lnTo>
                    <a:pt x="629" y="1046"/>
                  </a:lnTo>
                  <a:lnTo>
                    <a:pt x="625" y="1040"/>
                  </a:lnTo>
                  <a:lnTo>
                    <a:pt x="620" y="1035"/>
                  </a:lnTo>
                  <a:lnTo>
                    <a:pt x="615" y="1030"/>
                  </a:lnTo>
                  <a:lnTo>
                    <a:pt x="606" y="1022"/>
                  </a:lnTo>
                  <a:lnTo>
                    <a:pt x="599" y="1013"/>
                  </a:lnTo>
                  <a:lnTo>
                    <a:pt x="596" y="1010"/>
                  </a:lnTo>
                  <a:lnTo>
                    <a:pt x="595" y="1005"/>
                  </a:lnTo>
                  <a:lnTo>
                    <a:pt x="595" y="1000"/>
                  </a:lnTo>
                  <a:lnTo>
                    <a:pt x="595" y="996"/>
                  </a:lnTo>
                  <a:lnTo>
                    <a:pt x="596" y="984"/>
                  </a:lnTo>
                  <a:lnTo>
                    <a:pt x="599" y="972"/>
                  </a:lnTo>
                  <a:lnTo>
                    <a:pt x="600" y="966"/>
                  </a:lnTo>
                  <a:lnTo>
                    <a:pt x="599" y="960"/>
                  </a:lnTo>
                  <a:lnTo>
                    <a:pt x="596" y="954"/>
                  </a:lnTo>
                  <a:lnTo>
                    <a:pt x="593" y="949"/>
                  </a:lnTo>
                  <a:lnTo>
                    <a:pt x="583" y="940"/>
                  </a:lnTo>
                  <a:lnTo>
                    <a:pt x="574" y="928"/>
                  </a:lnTo>
                  <a:lnTo>
                    <a:pt x="563" y="916"/>
                  </a:lnTo>
                  <a:lnTo>
                    <a:pt x="554" y="903"/>
                  </a:lnTo>
                  <a:lnTo>
                    <a:pt x="545" y="891"/>
                  </a:lnTo>
                  <a:lnTo>
                    <a:pt x="536" y="880"/>
                  </a:lnTo>
                  <a:lnTo>
                    <a:pt x="527" y="871"/>
                  </a:lnTo>
                  <a:lnTo>
                    <a:pt x="520" y="863"/>
                  </a:lnTo>
                  <a:lnTo>
                    <a:pt x="517" y="859"/>
                  </a:lnTo>
                  <a:lnTo>
                    <a:pt x="514" y="855"/>
                  </a:lnTo>
                  <a:lnTo>
                    <a:pt x="512" y="851"/>
                  </a:lnTo>
                  <a:lnTo>
                    <a:pt x="511" y="845"/>
                  </a:lnTo>
                  <a:lnTo>
                    <a:pt x="510" y="833"/>
                  </a:lnTo>
                  <a:lnTo>
                    <a:pt x="510" y="822"/>
                  </a:lnTo>
                  <a:lnTo>
                    <a:pt x="511" y="813"/>
                  </a:lnTo>
                  <a:lnTo>
                    <a:pt x="510" y="808"/>
                  </a:lnTo>
                  <a:lnTo>
                    <a:pt x="506" y="807"/>
                  </a:lnTo>
                  <a:lnTo>
                    <a:pt x="499" y="805"/>
                  </a:lnTo>
                  <a:lnTo>
                    <a:pt x="494" y="807"/>
                  </a:lnTo>
                  <a:lnTo>
                    <a:pt x="488" y="809"/>
                  </a:lnTo>
                  <a:lnTo>
                    <a:pt x="482" y="813"/>
                  </a:lnTo>
                  <a:lnTo>
                    <a:pt x="476" y="817"/>
                  </a:lnTo>
                  <a:lnTo>
                    <a:pt x="463" y="828"/>
                  </a:lnTo>
                  <a:lnTo>
                    <a:pt x="451" y="838"/>
                  </a:lnTo>
                  <a:lnTo>
                    <a:pt x="436" y="852"/>
                  </a:lnTo>
                  <a:lnTo>
                    <a:pt x="417" y="873"/>
                  </a:lnTo>
                  <a:lnTo>
                    <a:pt x="396" y="896"/>
                  </a:lnTo>
                  <a:lnTo>
                    <a:pt x="375" y="914"/>
                  </a:lnTo>
                  <a:lnTo>
                    <a:pt x="355" y="929"/>
                  </a:lnTo>
                  <a:lnTo>
                    <a:pt x="335" y="945"/>
                  </a:lnTo>
                  <a:lnTo>
                    <a:pt x="317" y="956"/>
                  </a:lnTo>
                  <a:lnTo>
                    <a:pt x="306" y="965"/>
                  </a:lnTo>
                  <a:lnTo>
                    <a:pt x="303" y="966"/>
                  </a:lnTo>
                  <a:lnTo>
                    <a:pt x="298" y="967"/>
                  </a:lnTo>
                  <a:lnTo>
                    <a:pt x="292" y="967"/>
                  </a:lnTo>
                  <a:lnTo>
                    <a:pt x="286" y="967"/>
                  </a:lnTo>
                  <a:lnTo>
                    <a:pt x="281" y="966"/>
                  </a:lnTo>
                  <a:lnTo>
                    <a:pt x="275" y="962"/>
                  </a:lnTo>
                  <a:lnTo>
                    <a:pt x="270" y="959"/>
                  </a:lnTo>
                  <a:lnTo>
                    <a:pt x="265" y="954"/>
                  </a:lnTo>
                  <a:lnTo>
                    <a:pt x="261" y="948"/>
                  </a:lnTo>
                  <a:lnTo>
                    <a:pt x="259" y="941"/>
                  </a:lnTo>
                  <a:lnTo>
                    <a:pt x="258" y="934"/>
                  </a:lnTo>
                  <a:lnTo>
                    <a:pt x="256" y="926"/>
                  </a:lnTo>
                  <a:lnTo>
                    <a:pt x="255" y="910"/>
                  </a:lnTo>
                  <a:lnTo>
                    <a:pt x="256" y="897"/>
                  </a:lnTo>
                  <a:lnTo>
                    <a:pt x="256" y="885"/>
                  </a:lnTo>
                  <a:lnTo>
                    <a:pt x="256" y="873"/>
                  </a:lnTo>
                  <a:lnTo>
                    <a:pt x="255" y="868"/>
                  </a:lnTo>
                  <a:lnTo>
                    <a:pt x="253" y="865"/>
                  </a:lnTo>
                  <a:lnTo>
                    <a:pt x="249" y="860"/>
                  </a:lnTo>
                  <a:lnTo>
                    <a:pt x="245" y="857"/>
                  </a:lnTo>
                  <a:lnTo>
                    <a:pt x="233" y="851"/>
                  </a:lnTo>
                  <a:lnTo>
                    <a:pt x="221" y="841"/>
                  </a:lnTo>
                  <a:lnTo>
                    <a:pt x="209" y="830"/>
                  </a:lnTo>
                  <a:lnTo>
                    <a:pt x="198" y="817"/>
                  </a:lnTo>
                  <a:lnTo>
                    <a:pt x="193" y="810"/>
                  </a:lnTo>
                  <a:lnTo>
                    <a:pt x="190" y="804"/>
                  </a:lnTo>
                  <a:lnTo>
                    <a:pt x="188" y="798"/>
                  </a:lnTo>
                  <a:lnTo>
                    <a:pt x="185" y="792"/>
                  </a:lnTo>
                  <a:lnTo>
                    <a:pt x="184" y="788"/>
                  </a:lnTo>
                  <a:lnTo>
                    <a:pt x="184" y="782"/>
                  </a:lnTo>
                  <a:lnTo>
                    <a:pt x="184" y="777"/>
                  </a:lnTo>
                  <a:lnTo>
                    <a:pt x="185" y="773"/>
                  </a:lnTo>
                  <a:lnTo>
                    <a:pt x="186" y="765"/>
                  </a:lnTo>
                  <a:lnTo>
                    <a:pt x="188" y="760"/>
                  </a:lnTo>
                  <a:lnTo>
                    <a:pt x="186" y="758"/>
                  </a:lnTo>
                  <a:lnTo>
                    <a:pt x="186" y="757"/>
                  </a:lnTo>
                  <a:lnTo>
                    <a:pt x="184" y="756"/>
                  </a:lnTo>
                  <a:lnTo>
                    <a:pt x="182" y="756"/>
                  </a:lnTo>
                  <a:lnTo>
                    <a:pt x="179" y="754"/>
                  </a:lnTo>
                  <a:lnTo>
                    <a:pt x="178" y="754"/>
                  </a:lnTo>
                  <a:lnTo>
                    <a:pt x="177" y="753"/>
                  </a:lnTo>
                  <a:lnTo>
                    <a:pt x="177" y="751"/>
                  </a:lnTo>
                  <a:lnTo>
                    <a:pt x="178" y="747"/>
                  </a:lnTo>
                  <a:lnTo>
                    <a:pt x="182" y="742"/>
                  </a:lnTo>
                  <a:lnTo>
                    <a:pt x="182" y="740"/>
                  </a:lnTo>
                  <a:lnTo>
                    <a:pt x="182" y="737"/>
                  </a:lnTo>
                  <a:lnTo>
                    <a:pt x="180" y="734"/>
                  </a:lnTo>
                  <a:lnTo>
                    <a:pt x="178" y="731"/>
                  </a:lnTo>
                  <a:lnTo>
                    <a:pt x="173" y="726"/>
                  </a:lnTo>
                  <a:lnTo>
                    <a:pt x="167" y="721"/>
                  </a:lnTo>
                  <a:lnTo>
                    <a:pt x="165" y="718"/>
                  </a:lnTo>
                  <a:lnTo>
                    <a:pt x="163" y="713"/>
                  </a:lnTo>
                  <a:lnTo>
                    <a:pt x="161" y="707"/>
                  </a:lnTo>
                  <a:lnTo>
                    <a:pt x="161" y="700"/>
                  </a:lnTo>
                  <a:lnTo>
                    <a:pt x="161" y="685"/>
                  </a:lnTo>
                  <a:lnTo>
                    <a:pt x="164" y="672"/>
                  </a:lnTo>
                  <a:lnTo>
                    <a:pt x="165" y="659"/>
                  </a:lnTo>
                  <a:lnTo>
                    <a:pt x="164" y="643"/>
                  </a:lnTo>
                  <a:lnTo>
                    <a:pt x="163" y="626"/>
                  </a:lnTo>
                  <a:lnTo>
                    <a:pt x="160" y="612"/>
                  </a:lnTo>
                  <a:lnTo>
                    <a:pt x="160" y="601"/>
                  </a:lnTo>
                  <a:lnTo>
                    <a:pt x="161" y="588"/>
                  </a:lnTo>
                  <a:lnTo>
                    <a:pt x="163" y="582"/>
                  </a:lnTo>
                  <a:lnTo>
                    <a:pt x="164" y="577"/>
                  </a:lnTo>
                  <a:lnTo>
                    <a:pt x="165" y="573"/>
                  </a:lnTo>
                  <a:lnTo>
                    <a:pt x="167" y="568"/>
                  </a:lnTo>
                  <a:lnTo>
                    <a:pt x="174" y="561"/>
                  </a:lnTo>
                  <a:lnTo>
                    <a:pt x="182" y="553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90" y="540"/>
                  </a:lnTo>
                  <a:lnTo>
                    <a:pt x="191" y="534"/>
                  </a:lnTo>
                  <a:lnTo>
                    <a:pt x="192" y="524"/>
                  </a:lnTo>
                  <a:lnTo>
                    <a:pt x="191" y="515"/>
                  </a:lnTo>
                  <a:lnTo>
                    <a:pt x="189" y="511"/>
                  </a:lnTo>
                  <a:lnTo>
                    <a:pt x="188" y="507"/>
                  </a:lnTo>
                  <a:lnTo>
                    <a:pt x="184" y="505"/>
                  </a:lnTo>
                  <a:lnTo>
                    <a:pt x="180" y="501"/>
                  </a:lnTo>
                  <a:lnTo>
                    <a:pt x="173" y="495"/>
                  </a:lnTo>
                  <a:lnTo>
                    <a:pt x="168" y="489"/>
                  </a:lnTo>
                  <a:lnTo>
                    <a:pt x="166" y="485"/>
                  </a:lnTo>
                  <a:lnTo>
                    <a:pt x="165" y="480"/>
                  </a:lnTo>
                  <a:lnTo>
                    <a:pt x="164" y="474"/>
                  </a:lnTo>
                  <a:lnTo>
                    <a:pt x="164" y="468"/>
                  </a:lnTo>
                  <a:lnTo>
                    <a:pt x="164" y="462"/>
                  </a:lnTo>
                  <a:lnTo>
                    <a:pt x="163" y="456"/>
                  </a:lnTo>
                  <a:lnTo>
                    <a:pt x="161" y="450"/>
                  </a:lnTo>
                  <a:lnTo>
                    <a:pt x="159" y="445"/>
                  </a:lnTo>
                  <a:lnTo>
                    <a:pt x="155" y="439"/>
                  </a:lnTo>
                  <a:lnTo>
                    <a:pt x="152" y="435"/>
                  </a:lnTo>
                  <a:lnTo>
                    <a:pt x="146" y="430"/>
                  </a:lnTo>
                  <a:lnTo>
                    <a:pt x="140" y="425"/>
                  </a:lnTo>
                  <a:lnTo>
                    <a:pt x="127" y="414"/>
                  </a:lnTo>
                  <a:lnTo>
                    <a:pt x="116" y="405"/>
                  </a:lnTo>
                  <a:lnTo>
                    <a:pt x="109" y="398"/>
                  </a:lnTo>
                  <a:lnTo>
                    <a:pt x="104" y="389"/>
                  </a:lnTo>
                  <a:lnTo>
                    <a:pt x="102" y="381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59"/>
                  </a:lnTo>
                  <a:lnTo>
                    <a:pt x="101" y="351"/>
                  </a:lnTo>
                  <a:lnTo>
                    <a:pt x="98" y="343"/>
                  </a:lnTo>
                  <a:lnTo>
                    <a:pt x="95" y="336"/>
                  </a:lnTo>
                  <a:lnTo>
                    <a:pt x="91" y="330"/>
                  </a:lnTo>
                  <a:lnTo>
                    <a:pt x="88" y="326"/>
                  </a:lnTo>
                  <a:lnTo>
                    <a:pt x="84" y="324"/>
                  </a:lnTo>
                  <a:lnTo>
                    <a:pt x="81" y="323"/>
                  </a:lnTo>
                  <a:lnTo>
                    <a:pt x="77" y="323"/>
                  </a:lnTo>
                  <a:lnTo>
                    <a:pt x="73" y="324"/>
                  </a:lnTo>
                  <a:lnTo>
                    <a:pt x="70" y="325"/>
                  </a:lnTo>
                  <a:lnTo>
                    <a:pt x="63" y="330"/>
                  </a:lnTo>
                  <a:lnTo>
                    <a:pt x="53" y="335"/>
                  </a:lnTo>
                  <a:lnTo>
                    <a:pt x="44" y="340"/>
                  </a:lnTo>
                  <a:lnTo>
                    <a:pt x="37" y="342"/>
                  </a:lnTo>
                  <a:lnTo>
                    <a:pt x="31" y="341"/>
                  </a:lnTo>
                  <a:lnTo>
                    <a:pt x="22" y="338"/>
                  </a:lnTo>
                  <a:lnTo>
                    <a:pt x="14" y="335"/>
                  </a:lnTo>
                  <a:lnTo>
                    <a:pt x="4" y="329"/>
                  </a:lnTo>
                  <a:lnTo>
                    <a:pt x="2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1" y="313"/>
                  </a:lnTo>
                  <a:lnTo>
                    <a:pt x="7" y="307"/>
                  </a:lnTo>
                  <a:lnTo>
                    <a:pt x="14" y="302"/>
                  </a:lnTo>
                  <a:lnTo>
                    <a:pt x="22" y="296"/>
                  </a:lnTo>
                  <a:lnTo>
                    <a:pt x="31" y="286"/>
                  </a:lnTo>
                  <a:lnTo>
                    <a:pt x="34" y="281"/>
                  </a:lnTo>
                  <a:lnTo>
                    <a:pt x="37" y="277"/>
                  </a:lnTo>
                  <a:lnTo>
                    <a:pt x="39" y="272"/>
                  </a:lnTo>
                  <a:lnTo>
                    <a:pt x="39" y="267"/>
                  </a:lnTo>
                  <a:lnTo>
                    <a:pt x="40" y="256"/>
                  </a:lnTo>
                  <a:lnTo>
                    <a:pt x="40" y="243"/>
                  </a:lnTo>
                  <a:lnTo>
                    <a:pt x="40" y="237"/>
                  </a:lnTo>
                  <a:lnTo>
                    <a:pt x="39" y="231"/>
                  </a:lnTo>
                  <a:lnTo>
                    <a:pt x="38" y="227"/>
                  </a:lnTo>
                  <a:lnTo>
                    <a:pt x="35" y="222"/>
                  </a:lnTo>
                  <a:lnTo>
                    <a:pt x="28" y="215"/>
                  </a:lnTo>
                  <a:lnTo>
                    <a:pt x="23" y="208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7" y="197"/>
                  </a:lnTo>
                  <a:lnTo>
                    <a:pt x="35" y="196"/>
                  </a:lnTo>
                  <a:lnTo>
                    <a:pt x="44" y="197"/>
                  </a:lnTo>
                  <a:lnTo>
                    <a:pt x="53" y="198"/>
                  </a:lnTo>
                  <a:lnTo>
                    <a:pt x="63" y="197"/>
                  </a:lnTo>
                  <a:lnTo>
                    <a:pt x="72" y="195"/>
                  </a:lnTo>
                  <a:lnTo>
                    <a:pt x="78" y="193"/>
                  </a:lnTo>
                  <a:lnTo>
                    <a:pt x="81" y="195"/>
                  </a:lnTo>
                  <a:lnTo>
                    <a:pt x="82" y="196"/>
                  </a:lnTo>
                  <a:lnTo>
                    <a:pt x="84" y="198"/>
                  </a:lnTo>
                  <a:lnTo>
                    <a:pt x="88" y="203"/>
                  </a:lnTo>
                  <a:lnTo>
                    <a:pt x="95" y="214"/>
                  </a:lnTo>
                  <a:lnTo>
                    <a:pt x="104" y="225"/>
                  </a:lnTo>
                  <a:lnTo>
                    <a:pt x="109" y="231"/>
                  </a:lnTo>
                  <a:lnTo>
                    <a:pt x="115" y="237"/>
                  </a:lnTo>
                  <a:lnTo>
                    <a:pt x="121" y="242"/>
                  </a:lnTo>
                  <a:lnTo>
                    <a:pt x="128" y="246"/>
                  </a:lnTo>
                  <a:lnTo>
                    <a:pt x="140" y="252"/>
                  </a:lnTo>
                  <a:lnTo>
                    <a:pt x="151" y="256"/>
                  </a:lnTo>
                  <a:lnTo>
                    <a:pt x="160" y="261"/>
                  </a:lnTo>
                  <a:lnTo>
                    <a:pt x="168" y="267"/>
                  </a:lnTo>
                  <a:lnTo>
                    <a:pt x="177" y="272"/>
                  </a:lnTo>
                  <a:lnTo>
                    <a:pt x="184" y="274"/>
                  </a:lnTo>
                  <a:lnTo>
                    <a:pt x="186" y="273"/>
                  </a:lnTo>
                  <a:lnTo>
                    <a:pt x="189" y="272"/>
                  </a:lnTo>
                  <a:lnTo>
                    <a:pt x="191" y="268"/>
                  </a:lnTo>
                  <a:lnTo>
                    <a:pt x="192" y="263"/>
                  </a:lnTo>
                  <a:lnTo>
                    <a:pt x="193" y="253"/>
                  </a:lnTo>
                  <a:lnTo>
                    <a:pt x="196" y="241"/>
                  </a:lnTo>
                  <a:lnTo>
                    <a:pt x="197" y="236"/>
                  </a:lnTo>
                  <a:lnTo>
                    <a:pt x="199" y="231"/>
                  </a:lnTo>
                  <a:lnTo>
                    <a:pt x="202" y="227"/>
                  </a:lnTo>
                  <a:lnTo>
                    <a:pt x="207" y="223"/>
                  </a:lnTo>
                  <a:lnTo>
                    <a:pt x="211" y="221"/>
                  </a:lnTo>
                  <a:lnTo>
                    <a:pt x="216" y="220"/>
                  </a:lnTo>
                  <a:lnTo>
                    <a:pt x="222" y="220"/>
                  </a:lnTo>
                  <a:lnTo>
                    <a:pt x="227" y="222"/>
                  </a:lnTo>
                  <a:lnTo>
                    <a:pt x="231" y="224"/>
                  </a:lnTo>
                  <a:lnTo>
                    <a:pt x="236" y="229"/>
                  </a:lnTo>
                  <a:lnTo>
                    <a:pt x="239" y="234"/>
                  </a:lnTo>
                  <a:lnTo>
                    <a:pt x="241" y="240"/>
                  </a:lnTo>
                  <a:lnTo>
                    <a:pt x="246" y="253"/>
                  </a:lnTo>
                  <a:lnTo>
                    <a:pt x="251" y="265"/>
                  </a:lnTo>
                  <a:lnTo>
                    <a:pt x="254" y="271"/>
                  </a:lnTo>
                  <a:lnTo>
                    <a:pt x="258" y="275"/>
                  </a:lnTo>
                  <a:lnTo>
                    <a:pt x="262" y="280"/>
                  </a:lnTo>
                  <a:lnTo>
                    <a:pt x="266" y="283"/>
                  </a:lnTo>
                  <a:lnTo>
                    <a:pt x="277" y="286"/>
                  </a:lnTo>
                  <a:lnTo>
                    <a:pt x="287" y="288"/>
                  </a:lnTo>
                  <a:lnTo>
                    <a:pt x="298" y="290"/>
                  </a:lnTo>
                  <a:lnTo>
                    <a:pt x="308" y="292"/>
                  </a:lnTo>
                  <a:lnTo>
                    <a:pt x="314" y="293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7" y="291"/>
                  </a:lnTo>
                  <a:lnTo>
                    <a:pt x="330" y="288"/>
                  </a:lnTo>
                  <a:lnTo>
                    <a:pt x="334" y="285"/>
                  </a:lnTo>
                  <a:lnTo>
                    <a:pt x="336" y="279"/>
                  </a:lnTo>
                  <a:lnTo>
                    <a:pt x="337" y="272"/>
                  </a:lnTo>
                  <a:lnTo>
                    <a:pt x="337" y="254"/>
                  </a:lnTo>
                  <a:lnTo>
                    <a:pt x="336" y="234"/>
                  </a:lnTo>
                  <a:lnTo>
                    <a:pt x="333" y="214"/>
                  </a:lnTo>
                  <a:lnTo>
                    <a:pt x="328" y="196"/>
                  </a:lnTo>
                  <a:lnTo>
                    <a:pt x="323" y="179"/>
                  </a:lnTo>
                  <a:lnTo>
                    <a:pt x="319" y="161"/>
                  </a:lnTo>
                  <a:lnTo>
                    <a:pt x="319" y="154"/>
                  </a:lnTo>
                  <a:lnTo>
                    <a:pt x="319" y="147"/>
                  </a:lnTo>
                  <a:lnTo>
                    <a:pt x="321" y="141"/>
                  </a:lnTo>
                  <a:lnTo>
                    <a:pt x="322" y="136"/>
                  </a:lnTo>
                  <a:lnTo>
                    <a:pt x="325" y="133"/>
                  </a:lnTo>
                  <a:lnTo>
                    <a:pt x="331" y="130"/>
                  </a:lnTo>
                  <a:lnTo>
                    <a:pt x="338" y="128"/>
                  </a:lnTo>
                  <a:lnTo>
                    <a:pt x="347" y="126"/>
                  </a:lnTo>
                  <a:lnTo>
                    <a:pt x="363" y="122"/>
                  </a:lnTo>
                  <a:lnTo>
                    <a:pt x="378" y="120"/>
                  </a:lnTo>
                  <a:lnTo>
                    <a:pt x="387" y="117"/>
                  </a:lnTo>
                  <a:lnTo>
                    <a:pt x="398" y="114"/>
                  </a:lnTo>
                  <a:lnTo>
                    <a:pt x="401" y="110"/>
                  </a:lnTo>
                  <a:lnTo>
                    <a:pt x="405" y="105"/>
                  </a:lnTo>
                  <a:lnTo>
                    <a:pt x="407" y="101"/>
                  </a:lnTo>
                  <a:lnTo>
                    <a:pt x="407" y="94"/>
                  </a:lnTo>
                  <a:lnTo>
                    <a:pt x="407" y="83"/>
                  </a:lnTo>
                  <a:lnTo>
                    <a:pt x="407" y="73"/>
                  </a:lnTo>
                  <a:lnTo>
                    <a:pt x="407" y="61"/>
                  </a:lnTo>
                  <a:lnTo>
                    <a:pt x="407" y="52"/>
                  </a:lnTo>
                  <a:lnTo>
                    <a:pt x="407" y="41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3" y="36"/>
                  </a:lnTo>
                  <a:lnTo>
                    <a:pt x="417" y="39"/>
                  </a:lnTo>
                  <a:lnTo>
                    <a:pt x="429" y="42"/>
                  </a:lnTo>
                  <a:lnTo>
                    <a:pt x="441" y="45"/>
                  </a:lnTo>
                  <a:lnTo>
                    <a:pt x="455" y="46"/>
                  </a:lnTo>
                  <a:lnTo>
                    <a:pt x="472" y="47"/>
                  </a:lnTo>
                  <a:lnTo>
                    <a:pt x="479" y="48"/>
                  </a:lnTo>
                  <a:lnTo>
                    <a:pt x="485" y="48"/>
                  </a:lnTo>
                  <a:lnTo>
                    <a:pt x="489" y="47"/>
                  </a:lnTo>
                  <a:lnTo>
                    <a:pt x="493" y="46"/>
                  </a:lnTo>
                  <a:lnTo>
                    <a:pt x="500" y="41"/>
                  </a:lnTo>
                  <a:lnTo>
                    <a:pt x="507" y="35"/>
                  </a:lnTo>
                  <a:lnTo>
                    <a:pt x="511" y="33"/>
                  </a:lnTo>
                  <a:lnTo>
                    <a:pt x="516" y="31"/>
                  </a:lnTo>
                  <a:lnTo>
                    <a:pt x="519" y="31"/>
                  </a:lnTo>
                  <a:lnTo>
                    <a:pt x="523" y="32"/>
                  </a:lnTo>
                  <a:lnTo>
                    <a:pt x="530" y="34"/>
                  </a:lnTo>
                  <a:lnTo>
                    <a:pt x="538" y="38"/>
                  </a:lnTo>
                  <a:lnTo>
                    <a:pt x="542" y="38"/>
                  </a:lnTo>
                  <a:lnTo>
                    <a:pt x="547" y="36"/>
                  </a:lnTo>
                  <a:lnTo>
                    <a:pt x="552" y="35"/>
                  </a:lnTo>
                  <a:lnTo>
                    <a:pt x="558" y="33"/>
                  </a:lnTo>
                  <a:lnTo>
                    <a:pt x="573" y="27"/>
                  </a:lnTo>
                  <a:lnTo>
                    <a:pt x="589" y="19"/>
                  </a:lnTo>
                  <a:lnTo>
                    <a:pt x="601" y="13"/>
                  </a:lnTo>
                  <a:lnTo>
                    <a:pt x="613" y="7"/>
                  </a:lnTo>
                  <a:lnTo>
                    <a:pt x="619" y="3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1"/>
                  </a:lnTo>
                  <a:lnTo>
                    <a:pt x="631" y="3"/>
                  </a:lnTo>
                  <a:lnTo>
                    <a:pt x="633" y="4"/>
                  </a:lnTo>
                  <a:lnTo>
                    <a:pt x="637" y="7"/>
                  </a:lnTo>
                  <a:lnTo>
                    <a:pt x="642" y="7"/>
                  </a:lnTo>
                  <a:lnTo>
                    <a:pt x="645" y="7"/>
                  </a:lnTo>
                  <a:lnTo>
                    <a:pt x="653" y="8"/>
                  </a:lnTo>
                  <a:lnTo>
                    <a:pt x="662" y="10"/>
                  </a:lnTo>
                  <a:lnTo>
                    <a:pt x="665" y="13"/>
                  </a:lnTo>
                  <a:lnTo>
                    <a:pt x="669" y="16"/>
                  </a:lnTo>
                  <a:lnTo>
                    <a:pt x="670" y="21"/>
                  </a:lnTo>
                  <a:lnTo>
                    <a:pt x="671" y="26"/>
                  </a:lnTo>
                  <a:lnTo>
                    <a:pt x="671" y="39"/>
                  </a:lnTo>
                  <a:lnTo>
                    <a:pt x="673" y="52"/>
                  </a:lnTo>
                  <a:lnTo>
                    <a:pt x="674" y="65"/>
                  </a:lnTo>
                  <a:lnTo>
                    <a:pt x="677" y="77"/>
                  </a:lnTo>
                  <a:lnTo>
                    <a:pt x="687" y="97"/>
                  </a:lnTo>
                  <a:lnTo>
                    <a:pt x="692" y="111"/>
                  </a:lnTo>
                  <a:lnTo>
                    <a:pt x="692" y="118"/>
                  </a:lnTo>
                  <a:lnTo>
                    <a:pt x="689" y="124"/>
                  </a:lnTo>
                  <a:lnTo>
                    <a:pt x="688" y="132"/>
                  </a:lnTo>
                  <a:lnTo>
                    <a:pt x="686" y="139"/>
                  </a:lnTo>
                  <a:lnTo>
                    <a:pt x="683" y="145"/>
                  </a:lnTo>
                  <a:lnTo>
                    <a:pt x="683" y="151"/>
                  </a:lnTo>
                  <a:lnTo>
                    <a:pt x="683" y="153"/>
                  </a:lnTo>
                  <a:lnTo>
                    <a:pt x="686" y="155"/>
                  </a:lnTo>
                  <a:lnTo>
                    <a:pt x="688" y="159"/>
                  </a:lnTo>
                  <a:lnTo>
                    <a:pt x="692" y="161"/>
                  </a:lnTo>
                  <a:lnTo>
                    <a:pt x="699" y="168"/>
                  </a:lnTo>
                  <a:lnTo>
                    <a:pt x="705" y="177"/>
                  </a:lnTo>
                  <a:lnTo>
                    <a:pt x="707" y="181"/>
                  </a:lnTo>
                  <a:lnTo>
                    <a:pt x="709" y="187"/>
                  </a:lnTo>
                  <a:lnTo>
                    <a:pt x="711" y="195"/>
                  </a:lnTo>
                  <a:lnTo>
                    <a:pt x="711" y="202"/>
                  </a:lnTo>
                  <a:lnTo>
                    <a:pt x="711" y="217"/>
                  </a:lnTo>
                  <a:lnTo>
                    <a:pt x="711" y="229"/>
                  </a:lnTo>
                  <a:lnTo>
                    <a:pt x="712" y="234"/>
                  </a:lnTo>
                  <a:lnTo>
                    <a:pt x="713" y="237"/>
                  </a:lnTo>
                  <a:lnTo>
                    <a:pt x="714" y="241"/>
                  </a:lnTo>
                  <a:lnTo>
                    <a:pt x="717" y="244"/>
                  </a:lnTo>
                  <a:lnTo>
                    <a:pt x="722" y="249"/>
                  </a:lnTo>
                  <a:lnTo>
                    <a:pt x="730" y="253"/>
                  </a:lnTo>
                  <a:lnTo>
                    <a:pt x="737" y="259"/>
                  </a:lnTo>
                  <a:lnTo>
                    <a:pt x="741" y="266"/>
                  </a:lnTo>
                  <a:lnTo>
                    <a:pt x="746" y="272"/>
                  </a:lnTo>
                  <a:lnTo>
                    <a:pt x="752" y="277"/>
                  </a:lnTo>
                  <a:lnTo>
                    <a:pt x="759" y="280"/>
                  </a:lnTo>
                  <a:lnTo>
                    <a:pt x="766" y="284"/>
                  </a:lnTo>
                  <a:lnTo>
                    <a:pt x="777" y="288"/>
                  </a:lnTo>
                  <a:lnTo>
                    <a:pt x="790" y="298"/>
                  </a:lnTo>
                  <a:lnTo>
                    <a:pt x="803" y="307"/>
                  </a:lnTo>
                  <a:lnTo>
                    <a:pt x="814" y="317"/>
                  </a:lnTo>
                  <a:lnTo>
                    <a:pt x="831" y="335"/>
                  </a:lnTo>
                  <a:lnTo>
                    <a:pt x="846" y="349"/>
                  </a:lnTo>
                  <a:lnTo>
                    <a:pt x="851" y="350"/>
                  </a:lnTo>
                  <a:lnTo>
                    <a:pt x="856" y="351"/>
                  </a:lnTo>
                  <a:lnTo>
                    <a:pt x="862" y="353"/>
                  </a:lnTo>
                  <a:lnTo>
                    <a:pt x="867" y="353"/>
                  </a:lnTo>
                  <a:lnTo>
                    <a:pt x="881" y="351"/>
                  </a:lnTo>
                  <a:lnTo>
                    <a:pt x="894" y="348"/>
                  </a:lnTo>
                  <a:lnTo>
                    <a:pt x="913" y="342"/>
                  </a:lnTo>
                  <a:lnTo>
                    <a:pt x="925" y="337"/>
                  </a:lnTo>
                  <a:lnTo>
                    <a:pt x="928" y="335"/>
                  </a:lnTo>
                  <a:lnTo>
                    <a:pt x="932" y="332"/>
                  </a:lnTo>
                  <a:lnTo>
                    <a:pt x="936" y="330"/>
                  </a:lnTo>
                  <a:lnTo>
                    <a:pt x="945" y="330"/>
                  </a:lnTo>
                  <a:lnTo>
                    <a:pt x="954" y="329"/>
                  </a:lnTo>
                  <a:lnTo>
                    <a:pt x="963" y="328"/>
                  </a:lnTo>
                  <a:lnTo>
                    <a:pt x="966" y="325"/>
                  </a:lnTo>
                  <a:lnTo>
                    <a:pt x="970" y="323"/>
                  </a:lnTo>
                  <a:lnTo>
                    <a:pt x="972" y="318"/>
                  </a:lnTo>
                  <a:lnTo>
                    <a:pt x="973" y="313"/>
                  </a:lnTo>
                  <a:lnTo>
                    <a:pt x="974" y="303"/>
                  </a:lnTo>
                  <a:lnTo>
                    <a:pt x="978" y="292"/>
                  </a:lnTo>
                  <a:lnTo>
                    <a:pt x="979" y="288"/>
                  </a:lnTo>
                  <a:lnTo>
                    <a:pt x="982" y="286"/>
                  </a:lnTo>
                  <a:lnTo>
                    <a:pt x="984" y="285"/>
                  </a:lnTo>
                  <a:lnTo>
                    <a:pt x="988" y="285"/>
                  </a:lnTo>
                  <a:lnTo>
                    <a:pt x="997" y="288"/>
                  </a:lnTo>
                  <a:lnTo>
                    <a:pt x="1008" y="293"/>
                  </a:lnTo>
                  <a:lnTo>
                    <a:pt x="1013" y="297"/>
                  </a:lnTo>
                  <a:lnTo>
                    <a:pt x="1017" y="300"/>
                  </a:lnTo>
                  <a:lnTo>
                    <a:pt x="1021" y="305"/>
                  </a:lnTo>
                  <a:lnTo>
                    <a:pt x="1024" y="311"/>
                  </a:lnTo>
                  <a:lnTo>
                    <a:pt x="1028" y="317"/>
                  </a:lnTo>
                  <a:lnTo>
                    <a:pt x="1032" y="322"/>
                  </a:lnTo>
                  <a:lnTo>
                    <a:pt x="1035" y="326"/>
                  </a:lnTo>
                  <a:lnTo>
                    <a:pt x="1040" y="330"/>
                  </a:lnTo>
                  <a:lnTo>
                    <a:pt x="1045" y="334"/>
                  </a:lnTo>
                  <a:lnTo>
                    <a:pt x="1049" y="335"/>
                  </a:lnTo>
                  <a:lnTo>
                    <a:pt x="1055" y="336"/>
                  </a:lnTo>
                  <a:lnTo>
                    <a:pt x="1061" y="335"/>
                  </a:lnTo>
                  <a:lnTo>
                    <a:pt x="1073" y="331"/>
                  </a:lnTo>
                  <a:lnTo>
                    <a:pt x="1084" y="326"/>
                  </a:lnTo>
                  <a:lnTo>
                    <a:pt x="1089" y="324"/>
                  </a:lnTo>
                  <a:lnTo>
                    <a:pt x="1095" y="322"/>
                  </a:lnTo>
                  <a:lnTo>
                    <a:pt x="1100" y="319"/>
                  </a:lnTo>
                  <a:lnTo>
                    <a:pt x="1106" y="319"/>
                  </a:lnTo>
                  <a:lnTo>
                    <a:pt x="1121" y="318"/>
                  </a:lnTo>
                  <a:lnTo>
                    <a:pt x="1134" y="316"/>
                  </a:lnTo>
                  <a:lnTo>
                    <a:pt x="1140" y="313"/>
                  </a:lnTo>
                  <a:lnTo>
                    <a:pt x="1143" y="311"/>
                  </a:lnTo>
                  <a:lnTo>
                    <a:pt x="1147" y="309"/>
                  </a:lnTo>
                  <a:lnTo>
                    <a:pt x="1149" y="305"/>
                  </a:lnTo>
                  <a:lnTo>
                    <a:pt x="1152" y="297"/>
                  </a:lnTo>
                  <a:lnTo>
                    <a:pt x="1156" y="287"/>
                  </a:lnTo>
                  <a:lnTo>
                    <a:pt x="1160" y="283"/>
                  </a:lnTo>
                  <a:lnTo>
                    <a:pt x="1163" y="279"/>
                  </a:lnTo>
                  <a:lnTo>
                    <a:pt x="1169" y="275"/>
                  </a:lnTo>
                  <a:lnTo>
                    <a:pt x="1175" y="272"/>
                  </a:lnTo>
                  <a:lnTo>
                    <a:pt x="1185" y="268"/>
                  </a:lnTo>
                  <a:lnTo>
                    <a:pt x="1196" y="266"/>
                  </a:lnTo>
                  <a:lnTo>
                    <a:pt x="1207" y="263"/>
                  </a:lnTo>
                  <a:lnTo>
                    <a:pt x="1218" y="261"/>
                  </a:lnTo>
                  <a:lnTo>
                    <a:pt x="1225" y="260"/>
                  </a:lnTo>
                  <a:lnTo>
                    <a:pt x="1229" y="260"/>
                  </a:lnTo>
                  <a:lnTo>
                    <a:pt x="1229" y="261"/>
                  </a:lnTo>
                  <a:lnTo>
                    <a:pt x="1228" y="267"/>
                  </a:lnTo>
                  <a:lnTo>
                    <a:pt x="1225" y="273"/>
                  </a:lnTo>
                  <a:lnTo>
                    <a:pt x="1224" y="280"/>
                  </a:lnTo>
                  <a:lnTo>
                    <a:pt x="1224" y="287"/>
                  </a:lnTo>
                  <a:lnTo>
                    <a:pt x="1226" y="293"/>
                  </a:lnTo>
                  <a:lnTo>
                    <a:pt x="1230" y="300"/>
                  </a:lnTo>
                  <a:lnTo>
                    <a:pt x="1232" y="307"/>
                  </a:lnTo>
                  <a:lnTo>
                    <a:pt x="1232" y="313"/>
                  </a:lnTo>
                  <a:lnTo>
                    <a:pt x="1232" y="321"/>
                  </a:lnTo>
                  <a:lnTo>
                    <a:pt x="1234" y="326"/>
                  </a:lnTo>
                  <a:lnTo>
                    <a:pt x="1235" y="332"/>
                  </a:lnTo>
                  <a:lnTo>
                    <a:pt x="1238" y="337"/>
                  </a:lnTo>
                  <a:lnTo>
                    <a:pt x="1244" y="343"/>
                  </a:lnTo>
                  <a:lnTo>
                    <a:pt x="1254" y="350"/>
                  </a:lnTo>
                  <a:lnTo>
                    <a:pt x="1265" y="359"/>
                  </a:lnTo>
                  <a:lnTo>
                    <a:pt x="1276" y="367"/>
                  </a:lnTo>
                  <a:lnTo>
                    <a:pt x="1285" y="375"/>
                  </a:lnTo>
                  <a:lnTo>
                    <a:pt x="1291" y="382"/>
                  </a:lnTo>
                  <a:lnTo>
                    <a:pt x="1297" y="387"/>
                  </a:lnTo>
                  <a:lnTo>
                    <a:pt x="1304" y="391"/>
                  </a:lnTo>
                  <a:lnTo>
                    <a:pt x="1312" y="392"/>
                  </a:lnTo>
                  <a:lnTo>
                    <a:pt x="1322" y="392"/>
                  </a:lnTo>
                  <a:lnTo>
                    <a:pt x="1332" y="393"/>
                  </a:lnTo>
                  <a:lnTo>
                    <a:pt x="1342" y="395"/>
                  </a:lnTo>
                  <a:lnTo>
                    <a:pt x="1351" y="399"/>
                  </a:lnTo>
                  <a:lnTo>
                    <a:pt x="1357" y="400"/>
                  </a:lnTo>
                  <a:lnTo>
                    <a:pt x="1363" y="401"/>
                  </a:lnTo>
                  <a:lnTo>
                    <a:pt x="1370" y="403"/>
                  </a:lnTo>
                  <a:lnTo>
                    <a:pt x="1379" y="403"/>
                  </a:lnTo>
                  <a:lnTo>
                    <a:pt x="1387" y="401"/>
                  </a:lnTo>
                  <a:lnTo>
                    <a:pt x="1395" y="399"/>
                  </a:lnTo>
                  <a:lnTo>
                    <a:pt x="1404" y="397"/>
                  </a:lnTo>
                  <a:lnTo>
                    <a:pt x="1412" y="392"/>
                  </a:lnTo>
                  <a:lnTo>
                    <a:pt x="1427" y="382"/>
                  </a:lnTo>
                  <a:lnTo>
                    <a:pt x="1442" y="370"/>
                  </a:lnTo>
                  <a:lnTo>
                    <a:pt x="1455" y="359"/>
                  </a:lnTo>
                  <a:lnTo>
                    <a:pt x="1467" y="348"/>
                  </a:lnTo>
                  <a:lnTo>
                    <a:pt x="1471" y="344"/>
                  </a:lnTo>
                  <a:lnTo>
                    <a:pt x="1476" y="341"/>
                  </a:lnTo>
                  <a:lnTo>
                    <a:pt x="1482" y="338"/>
                  </a:lnTo>
                  <a:lnTo>
                    <a:pt x="1488" y="336"/>
                  </a:lnTo>
                  <a:lnTo>
                    <a:pt x="1500" y="335"/>
                  </a:lnTo>
                  <a:lnTo>
                    <a:pt x="1513" y="336"/>
                  </a:lnTo>
                  <a:lnTo>
                    <a:pt x="1520" y="337"/>
                  </a:lnTo>
                  <a:lnTo>
                    <a:pt x="1526" y="340"/>
                  </a:lnTo>
                  <a:lnTo>
                    <a:pt x="1532" y="342"/>
                  </a:lnTo>
                  <a:lnTo>
                    <a:pt x="1538" y="345"/>
                  </a:lnTo>
                  <a:lnTo>
                    <a:pt x="1547" y="353"/>
                  </a:lnTo>
                  <a:lnTo>
                    <a:pt x="1557" y="360"/>
                  </a:lnTo>
                  <a:lnTo>
                    <a:pt x="1566" y="363"/>
                  </a:lnTo>
                  <a:lnTo>
                    <a:pt x="1574" y="365"/>
                  </a:lnTo>
                  <a:lnTo>
                    <a:pt x="1583" y="363"/>
                  </a:lnTo>
                  <a:lnTo>
                    <a:pt x="1595" y="361"/>
                  </a:lnTo>
                  <a:lnTo>
                    <a:pt x="1607" y="359"/>
                  </a:lnTo>
                  <a:lnTo>
                    <a:pt x="1618" y="359"/>
                  </a:lnTo>
                  <a:lnTo>
                    <a:pt x="1621" y="360"/>
                  </a:lnTo>
                  <a:lnTo>
                    <a:pt x="1625" y="361"/>
                  </a:lnTo>
                  <a:lnTo>
                    <a:pt x="1627" y="363"/>
                  </a:lnTo>
                  <a:lnTo>
                    <a:pt x="1628" y="366"/>
                  </a:lnTo>
                  <a:lnTo>
                    <a:pt x="1631" y="375"/>
                  </a:lnTo>
                  <a:lnTo>
                    <a:pt x="1635" y="386"/>
                  </a:lnTo>
                  <a:lnTo>
                    <a:pt x="1639" y="392"/>
                  </a:lnTo>
                  <a:lnTo>
                    <a:pt x="1643" y="398"/>
                  </a:lnTo>
                  <a:lnTo>
                    <a:pt x="1647" y="404"/>
                  </a:lnTo>
                  <a:lnTo>
                    <a:pt x="1653" y="411"/>
                  </a:lnTo>
                  <a:lnTo>
                    <a:pt x="1663" y="420"/>
                  </a:lnTo>
                  <a:lnTo>
                    <a:pt x="1672" y="430"/>
                  </a:lnTo>
                  <a:lnTo>
                    <a:pt x="1681" y="438"/>
                  </a:lnTo>
                  <a:lnTo>
                    <a:pt x="1688" y="448"/>
                  </a:lnTo>
                  <a:lnTo>
                    <a:pt x="1688" y="450"/>
                  </a:lnTo>
                  <a:lnTo>
                    <a:pt x="1688" y="451"/>
                  </a:lnTo>
                  <a:lnTo>
                    <a:pt x="1687" y="452"/>
                  </a:lnTo>
                  <a:lnTo>
                    <a:pt x="1685" y="452"/>
                  </a:lnTo>
                  <a:lnTo>
                    <a:pt x="1681" y="454"/>
                  </a:lnTo>
                  <a:lnTo>
                    <a:pt x="1677" y="454"/>
                  </a:lnTo>
                  <a:lnTo>
                    <a:pt x="1672" y="455"/>
                  </a:lnTo>
                  <a:lnTo>
                    <a:pt x="1669" y="457"/>
                  </a:lnTo>
                  <a:lnTo>
                    <a:pt x="1664" y="458"/>
                  </a:lnTo>
                  <a:lnTo>
                    <a:pt x="1663" y="462"/>
                  </a:lnTo>
                  <a:lnTo>
                    <a:pt x="1662" y="466"/>
                  </a:lnTo>
                  <a:lnTo>
                    <a:pt x="1660" y="473"/>
                  </a:lnTo>
                  <a:lnTo>
                    <a:pt x="1660" y="481"/>
                  </a:lnTo>
                  <a:lnTo>
                    <a:pt x="1662" y="491"/>
                  </a:lnTo>
                  <a:lnTo>
                    <a:pt x="1663" y="500"/>
                  </a:lnTo>
                  <a:lnTo>
                    <a:pt x="1664" y="510"/>
                  </a:lnTo>
                  <a:lnTo>
                    <a:pt x="1666" y="518"/>
                  </a:lnTo>
                  <a:lnTo>
                    <a:pt x="1670" y="524"/>
                  </a:lnTo>
                  <a:lnTo>
                    <a:pt x="1675" y="534"/>
                  </a:lnTo>
                  <a:lnTo>
                    <a:pt x="1679" y="545"/>
                  </a:lnTo>
                  <a:lnTo>
                    <a:pt x="1682" y="555"/>
                  </a:lnTo>
                  <a:lnTo>
                    <a:pt x="1684" y="567"/>
                  </a:lnTo>
                  <a:lnTo>
                    <a:pt x="1685" y="573"/>
                  </a:lnTo>
                  <a:lnTo>
                    <a:pt x="1687" y="577"/>
                  </a:lnTo>
                  <a:lnTo>
                    <a:pt x="1689" y="583"/>
                  </a:lnTo>
                  <a:lnTo>
                    <a:pt x="1692" y="587"/>
                  </a:lnTo>
                  <a:lnTo>
                    <a:pt x="1697" y="592"/>
                  </a:lnTo>
                  <a:lnTo>
                    <a:pt x="1704" y="596"/>
                  </a:lnTo>
                  <a:lnTo>
                    <a:pt x="1708" y="599"/>
                  </a:lnTo>
                  <a:lnTo>
                    <a:pt x="1711" y="600"/>
                  </a:lnTo>
                  <a:lnTo>
                    <a:pt x="1715" y="600"/>
                  </a:lnTo>
                  <a:lnTo>
                    <a:pt x="1717" y="599"/>
                  </a:lnTo>
                  <a:lnTo>
                    <a:pt x="1723" y="589"/>
                  </a:lnTo>
                  <a:lnTo>
                    <a:pt x="1728" y="578"/>
                  </a:lnTo>
                  <a:lnTo>
                    <a:pt x="1726" y="570"/>
                  </a:lnTo>
                  <a:lnTo>
                    <a:pt x="1725" y="561"/>
                  </a:lnTo>
                  <a:lnTo>
                    <a:pt x="1727" y="559"/>
                  </a:lnTo>
                  <a:lnTo>
                    <a:pt x="1731" y="559"/>
                  </a:lnTo>
                  <a:lnTo>
                    <a:pt x="1739" y="562"/>
                  </a:lnTo>
                  <a:lnTo>
                    <a:pt x="1746" y="565"/>
                  </a:lnTo>
                  <a:lnTo>
                    <a:pt x="1748" y="567"/>
                  </a:lnTo>
                  <a:lnTo>
                    <a:pt x="1752" y="568"/>
                  </a:lnTo>
                  <a:lnTo>
                    <a:pt x="1754" y="568"/>
                  </a:lnTo>
                  <a:lnTo>
                    <a:pt x="1757" y="565"/>
                  </a:lnTo>
                  <a:lnTo>
                    <a:pt x="1763" y="562"/>
                  </a:lnTo>
                  <a:lnTo>
                    <a:pt x="1770" y="559"/>
                  </a:lnTo>
                  <a:lnTo>
                    <a:pt x="1777" y="559"/>
                  </a:lnTo>
                  <a:lnTo>
                    <a:pt x="1784" y="561"/>
                  </a:lnTo>
                  <a:lnTo>
                    <a:pt x="1792" y="561"/>
                  </a:lnTo>
                  <a:lnTo>
                    <a:pt x="1801" y="561"/>
                  </a:lnTo>
                  <a:lnTo>
                    <a:pt x="1809" y="562"/>
                  </a:lnTo>
                  <a:lnTo>
                    <a:pt x="1816" y="564"/>
                  </a:lnTo>
                  <a:lnTo>
                    <a:pt x="1828" y="571"/>
                  </a:lnTo>
                  <a:lnTo>
                    <a:pt x="1839" y="577"/>
                  </a:lnTo>
                  <a:lnTo>
                    <a:pt x="1842" y="578"/>
                  </a:lnTo>
                  <a:lnTo>
                    <a:pt x="1846" y="581"/>
                  </a:lnTo>
                  <a:lnTo>
                    <a:pt x="1847" y="582"/>
                  </a:lnTo>
                  <a:lnTo>
                    <a:pt x="1848" y="583"/>
                  </a:lnTo>
                  <a:lnTo>
                    <a:pt x="1848" y="584"/>
                  </a:lnTo>
                  <a:lnTo>
                    <a:pt x="1847" y="586"/>
                  </a:lnTo>
                  <a:lnTo>
                    <a:pt x="1837" y="594"/>
                  </a:lnTo>
                  <a:lnTo>
                    <a:pt x="1829" y="602"/>
                  </a:lnTo>
                  <a:lnTo>
                    <a:pt x="1828" y="606"/>
                  </a:lnTo>
                  <a:lnTo>
                    <a:pt x="1827" y="611"/>
                  </a:lnTo>
                  <a:lnTo>
                    <a:pt x="1827" y="614"/>
                  </a:lnTo>
                  <a:lnTo>
                    <a:pt x="1827" y="619"/>
                  </a:lnTo>
                  <a:lnTo>
                    <a:pt x="1828" y="624"/>
                  </a:lnTo>
                  <a:lnTo>
                    <a:pt x="1830" y="628"/>
                  </a:lnTo>
                  <a:lnTo>
                    <a:pt x="1833" y="633"/>
                  </a:lnTo>
                  <a:lnTo>
                    <a:pt x="1836" y="638"/>
                  </a:lnTo>
                  <a:lnTo>
                    <a:pt x="1847" y="649"/>
                  </a:lnTo>
                  <a:lnTo>
                    <a:pt x="1859" y="663"/>
                  </a:lnTo>
                  <a:lnTo>
                    <a:pt x="1871" y="676"/>
                  </a:lnTo>
                  <a:lnTo>
                    <a:pt x="1880" y="687"/>
                  </a:lnTo>
                  <a:lnTo>
                    <a:pt x="1885" y="693"/>
                  </a:lnTo>
                  <a:lnTo>
                    <a:pt x="1889" y="700"/>
                  </a:lnTo>
                  <a:lnTo>
                    <a:pt x="1891" y="706"/>
                  </a:lnTo>
                  <a:lnTo>
                    <a:pt x="1892" y="712"/>
                  </a:lnTo>
                  <a:lnTo>
                    <a:pt x="1893" y="719"/>
                  </a:lnTo>
                  <a:lnTo>
                    <a:pt x="1896" y="726"/>
                  </a:lnTo>
                  <a:lnTo>
                    <a:pt x="1897" y="729"/>
                  </a:lnTo>
                  <a:lnTo>
                    <a:pt x="1899" y="732"/>
                  </a:lnTo>
                  <a:lnTo>
                    <a:pt x="1900" y="734"/>
                  </a:lnTo>
                  <a:lnTo>
                    <a:pt x="1904" y="737"/>
                  </a:lnTo>
                  <a:lnTo>
                    <a:pt x="1909" y="738"/>
                  </a:lnTo>
                  <a:lnTo>
                    <a:pt x="1915" y="737"/>
                  </a:lnTo>
                  <a:lnTo>
                    <a:pt x="1921" y="735"/>
                  </a:lnTo>
                  <a:lnTo>
                    <a:pt x="1927" y="733"/>
                  </a:lnTo>
                  <a:lnTo>
                    <a:pt x="1930" y="733"/>
                  </a:lnTo>
                  <a:lnTo>
                    <a:pt x="1933" y="734"/>
                  </a:lnTo>
                  <a:lnTo>
                    <a:pt x="1934" y="735"/>
                  </a:lnTo>
                  <a:lnTo>
                    <a:pt x="1936" y="738"/>
                  </a:lnTo>
                  <a:lnTo>
                    <a:pt x="1939" y="744"/>
                  </a:lnTo>
                  <a:lnTo>
                    <a:pt x="1941" y="750"/>
                  </a:lnTo>
                  <a:lnTo>
                    <a:pt x="1944" y="757"/>
                  </a:lnTo>
                  <a:lnTo>
                    <a:pt x="1952" y="765"/>
                  </a:lnTo>
                  <a:lnTo>
                    <a:pt x="1956" y="769"/>
                  </a:lnTo>
                  <a:lnTo>
                    <a:pt x="1961" y="771"/>
                  </a:lnTo>
                  <a:lnTo>
                    <a:pt x="1968" y="772"/>
                  </a:lnTo>
                  <a:lnTo>
                    <a:pt x="1975" y="772"/>
                  </a:lnTo>
                  <a:lnTo>
                    <a:pt x="1984" y="771"/>
                  </a:lnTo>
                  <a:lnTo>
                    <a:pt x="1992" y="769"/>
                  </a:lnTo>
                  <a:lnTo>
                    <a:pt x="1999" y="765"/>
                  </a:lnTo>
                  <a:lnTo>
                    <a:pt x="2006" y="762"/>
                  </a:lnTo>
                  <a:lnTo>
                    <a:pt x="2019" y="753"/>
                  </a:lnTo>
                  <a:lnTo>
                    <a:pt x="2029" y="747"/>
                  </a:lnTo>
                  <a:lnTo>
                    <a:pt x="2032" y="744"/>
                  </a:lnTo>
                  <a:lnTo>
                    <a:pt x="2034" y="741"/>
                  </a:lnTo>
                  <a:lnTo>
                    <a:pt x="2035" y="739"/>
                  </a:lnTo>
                  <a:lnTo>
                    <a:pt x="2035" y="735"/>
                  </a:lnTo>
                  <a:lnTo>
                    <a:pt x="2032" y="731"/>
                  </a:lnTo>
                  <a:lnTo>
                    <a:pt x="2029" y="723"/>
                  </a:lnTo>
                  <a:lnTo>
                    <a:pt x="2025" y="712"/>
                  </a:lnTo>
                  <a:lnTo>
                    <a:pt x="2023" y="695"/>
                  </a:lnTo>
                  <a:lnTo>
                    <a:pt x="2023" y="679"/>
                  </a:lnTo>
                  <a:lnTo>
                    <a:pt x="2023" y="669"/>
                  </a:lnTo>
                  <a:lnTo>
                    <a:pt x="2023" y="662"/>
                  </a:lnTo>
                  <a:lnTo>
                    <a:pt x="2021" y="655"/>
                  </a:lnTo>
                  <a:lnTo>
                    <a:pt x="2017" y="649"/>
                  </a:lnTo>
                  <a:lnTo>
                    <a:pt x="2012" y="644"/>
                  </a:lnTo>
                  <a:lnTo>
                    <a:pt x="2009" y="639"/>
                  </a:lnTo>
                  <a:lnTo>
                    <a:pt x="2006" y="634"/>
                  </a:lnTo>
                  <a:lnTo>
                    <a:pt x="2007" y="632"/>
                  </a:lnTo>
                  <a:lnTo>
                    <a:pt x="2009" y="631"/>
                  </a:lnTo>
                  <a:lnTo>
                    <a:pt x="2010" y="630"/>
                  </a:lnTo>
                  <a:lnTo>
                    <a:pt x="2013" y="630"/>
                  </a:lnTo>
                  <a:lnTo>
                    <a:pt x="2022" y="632"/>
                  </a:lnTo>
                  <a:lnTo>
                    <a:pt x="2031" y="633"/>
                  </a:lnTo>
                  <a:lnTo>
                    <a:pt x="2035" y="633"/>
                  </a:lnTo>
                  <a:lnTo>
                    <a:pt x="2040" y="632"/>
                  </a:lnTo>
                  <a:lnTo>
                    <a:pt x="2043" y="630"/>
                  </a:lnTo>
                  <a:lnTo>
                    <a:pt x="2046" y="626"/>
                  </a:lnTo>
                  <a:lnTo>
                    <a:pt x="2049" y="616"/>
                  </a:lnTo>
                  <a:lnTo>
                    <a:pt x="2054" y="605"/>
                  </a:lnTo>
                  <a:lnTo>
                    <a:pt x="2059" y="593"/>
                  </a:lnTo>
                  <a:lnTo>
                    <a:pt x="2063" y="584"/>
                  </a:lnTo>
                  <a:lnTo>
                    <a:pt x="2069" y="577"/>
                  </a:lnTo>
                  <a:lnTo>
                    <a:pt x="2078" y="569"/>
                  </a:lnTo>
                  <a:lnTo>
                    <a:pt x="2085" y="562"/>
                  </a:lnTo>
                  <a:lnTo>
                    <a:pt x="2091" y="558"/>
                  </a:lnTo>
                  <a:lnTo>
                    <a:pt x="2094" y="558"/>
                  </a:lnTo>
                  <a:lnTo>
                    <a:pt x="2097" y="559"/>
                  </a:lnTo>
                  <a:lnTo>
                    <a:pt x="2100" y="562"/>
                  </a:lnTo>
                  <a:lnTo>
                    <a:pt x="2103" y="564"/>
                  </a:lnTo>
                  <a:lnTo>
                    <a:pt x="2111" y="571"/>
                  </a:lnTo>
                  <a:lnTo>
                    <a:pt x="2118" y="578"/>
                  </a:lnTo>
                  <a:lnTo>
                    <a:pt x="2124" y="587"/>
                  </a:lnTo>
                  <a:lnTo>
                    <a:pt x="2129" y="596"/>
                  </a:lnTo>
                  <a:lnTo>
                    <a:pt x="2133" y="608"/>
                  </a:lnTo>
                  <a:lnTo>
                    <a:pt x="2136" y="621"/>
                  </a:lnTo>
                  <a:lnTo>
                    <a:pt x="2137" y="639"/>
                  </a:lnTo>
                  <a:lnTo>
                    <a:pt x="2139" y="660"/>
                  </a:lnTo>
                  <a:lnTo>
                    <a:pt x="2142" y="671"/>
                  </a:lnTo>
                  <a:lnTo>
                    <a:pt x="2143" y="681"/>
                  </a:lnTo>
                  <a:lnTo>
                    <a:pt x="2147" y="689"/>
                  </a:lnTo>
                  <a:lnTo>
                    <a:pt x="2150" y="695"/>
                  </a:lnTo>
                  <a:lnTo>
                    <a:pt x="2167" y="713"/>
                  </a:lnTo>
                  <a:lnTo>
                    <a:pt x="2180" y="729"/>
                  </a:lnTo>
                  <a:lnTo>
                    <a:pt x="2185" y="740"/>
                  </a:lnTo>
                  <a:lnTo>
                    <a:pt x="2189" y="754"/>
                  </a:lnTo>
                  <a:lnTo>
                    <a:pt x="2194" y="769"/>
                  </a:lnTo>
                  <a:lnTo>
                    <a:pt x="2200" y="781"/>
                  </a:lnTo>
                  <a:lnTo>
                    <a:pt x="2208" y="789"/>
                  </a:lnTo>
                  <a:lnTo>
                    <a:pt x="2216" y="795"/>
                  </a:lnTo>
                  <a:lnTo>
                    <a:pt x="2225" y="798"/>
                  </a:lnTo>
                  <a:lnTo>
                    <a:pt x="2236" y="802"/>
                  </a:lnTo>
                  <a:lnTo>
                    <a:pt x="2242" y="803"/>
                  </a:lnTo>
                  <a:lnTo>
                    <a:pt x="2246" y="804"/>
                  </a:lnTo>
                  <a:lnTo>
                    <a:pt x="2251" y="807"/>
                  </a:lnTo>
                  <a:lnTo>
                    <a:pt x="2256" y="809"/>
                  </a:lnTo>
                  <a:lnTo>
                    <a:pt x="2261" y="813"/>
                  </a:lnTo>
                  <a:lnTo>
                    <a:pt x="2264" y="817"/>
                  </a:lnTo>
                  <a:lnTo>
                    <a:pt x="2268" y="822"/>
                  </a:lnTo>
                  <a:lnTo>
                    <a:pt x="2270" y="827"/>
                  </a:lnTo>
                  <a:lnTo>
                    <a:pt x="2276" y="841"/>
                  </a:lnTo>
                  <a:lnTo>
                    <a:pt x="2283" y="858"/>
                  </a:lnTo>
                  <a:lnTo>
                    <a:pt x="2290" y="874"/>
                  </a:lnTo>
                  <a:lnTo>
                    <a:pt x="2298" y="889"/>
                  </a:lnTo>
                  <a:lnTo>
                    <a:pt x="2302" y="901"/>
                  </a:lnTo>
                  <a:lnTo>
                    <a:pt x="2307" y="911"/>
                  </a:lnTo>
                  <a:lnTo>
                    <a:pt x="2309" y="915"/>
                  </a:lnTo>
                  <a:lnTo>
                    <a:pt x="2314" y="917"/>
                  </a:lnTo>
                  <a:lnTo>
                    <a:pt x="2319" y="917"/>
                  </a:lnTo>
                  <a:lnTo>
                    <a:pt x="2327" y="915"/>
                  </a:lnTo>
                  <a:lnTo>
                    <a:pt x="2331" y="914"/>
                  </a:lnTo>
                  <a:lnTo>
                    <a:pt x="2334" y="912"/>
                  </a:lnTo>
                  <a:lnTo>
                    <a:pt x="2338" y="912"/>
                  </a:lnTo>
                  <a:lnTo>
                    <a:pt x="2342" y="914"/>
                  </a:lnTo>
                  <a:lnTo>
                    <a:pt x="2347" y="916"/>
                  </a:lnTo>
                  <a:lnTo>
                    <a:pt x="2352" y="920"/>
                  </a:lnTo>
                  <a:lnTo>
                    <a:pt x="2357" y="924"/>
                  </a:lnTo>
                  <a:lnTo>
                    <a:pt x="2361" y="928"/>
                  </a:lnTo>
                  <a:lnTo>
                    <a:pt x="2365" y="929"/>
                  </a:lnTo>
                  <a:lnTo>
                    <a:pt x="2369" y="929"/>
                  </a:lnTo>
                  <a:lnTo>
                    <a:pt x="2387" y="914"/>
                  </a:lnTo>
                  <a:lnTo>
                    <a:pt x="2399" y="901"/>
                  </a:lnTo>
                  <a:lnTo>
                    <a:pt x="2405" y="899"/>
                  </a:lnTo>
                  <a:lnTo>
                    <a:pt x="2409" y="899"/>
                  </a:lnTo>
                  <a:lnTo>
                    <a:pt x="2413" y="901"/>
                  </a:lnTo>
                  <a:lnTo>
                    <a:pt x="2419" y="901"/>
                  </a:lnTo>
                  <a:lnTo>
                    <a:pt x="2421" y="902"/>
                  </a:lnTo>
                  <a:lnTo>
                    <a:pt x="2425" y="901"/>
                  </a:lnTo>
                  <a:lnTo>
                    <a:pt x="2428" y="899"/>
                  </a:lnTo>
                  <a:lnTo>
                    <a:pt x="2431" y="897"/>
                  </a:lnTo>
                  <a:lnTo>
                    <a:pt x="2432" y="893"/>
                  </a:lnTo>
                  <a:lnTo>
                    <a:pt x="2432" y="890"/>
                  </a:lnTo>
                  <a:lnTo>
                    <a:pt x="2432" y="885"/>
                  </a:lnTo>
                  <a:lnTo>
                    <a:pt x="2429" y="880"/>
                  </a:lnTo>
                  <a:lnTo>
                    <a:pt x="2425" y="870"/>
                  </a:lnTo>
                  <a:lnTo>
                    <a:pt x="2420" y="858"/>
                  </a:lnTo>
                  <a:lnTo>
                    <a:pt x="2416" y="845"/>
                  </a:lnTo>
                  <a:lnTo>
                    <a:pt x="2414" y="833"/>
                  </a:lnTo>
                  <a:lnTo>
                    <a:pt x="2414" y="827"/>
                  </a:lnTo>
                  <a:lnTo>
                    <a:pt x="2415" y="821"/>
                  </a:lnTo>
                  <a:lnTo>
                    <a:pt x="2418" y="816"/>
                  </a:lnTo>
                  <a:lnTo>
                    <a:pt x="2420" y="811"/>
                  </a:lnTo>
                  <a:lnTo>
                    <a:pt x="2425" y="807"/>
                  </a:lnTo>
                  <a:lnTo>
                    <a:pt x="2429" y="803"/>
                  </a:lnTo>
                  <a:lnTo>
                    <a:pt x="2437" y="800"/>
                  </a:lnTo>
                  <a:lnTo>
                    <a:pt x="2443" y="798"/>
                  </a:lnTo>
                  <a:lnTo>
                    <a:pt x="2450" y="796"/>
                  </a:lnTo>
                  <a:lnTo>
                    <a:pt x="2457" y="792"/>
                  </a:lnTo>
                  <a:lnTo>
                    <a:pt x="2463" y="788"/>
                  </a:lnTo>
                  <a:lnTo>
                    <a:pt x="2470" y="782"/>
                  </a:lnTo>
                  <a:lnTo>
                    <a:pt x="2481" y="771"/>
                  </a:lnTo>
                  <a:lnTo>
                    <a:pt x="2491" y="760"/>
                  </a:lnTo>
                  <a:lnTo>
                    <a:pt x="2497" y="757"/>
                  </a:lnTo>
                  <a:lnTo>
                    <a:pt x="2503" y="753"/>
                  </a:lnTo>
                  <a:lnTo>
                    <a:pt x="2509" y="751"/>
                  </a:lnTo>
                  <a:lnTo>
                    <a:pt x="2515" y="750"/>
                  </a:lnTo>
                  <a:lnTo>
                    <a:pt x="2528" y="747"/>
                  </a:lnTo>
                  <a:lnTo>
                    <a:pt x="2540" y="746"/>
                  </a:lnTo>
                  <a:lnTo>
                    <a:pt x="2551" y="744"/>
                  </a:lnTo>
                  <a:lnTo>
                    <a:pt x="2560" y="741"/>
                  </a:lnTo>
                  <a:lnTo>
                    <a:pt x="2564" y="739"/>
                  </a:lnTo>
                  <a:lnTo>
                    <a:pt x="2566" y="735"/>
                  </a:lnTo>
                  <a:lnTo>
                    <a:pt x="2569" y="732"/>
                  </a:lnTo>
                  <a:lnTo>
                    <a:pt x="2571" y="727"/>
                  </a:lnTo>
                  <a:lnTo>
                    <a:pt x="2571" y="716"/>
                  </a:lnTo>
                  <a:lnTo>
                    <a:pt x="2571" y="706"/>
                  </a:lnTo>
                  <a:lnTo>
                    <a:pt x="2571" y="700"/>
                  </a:lnTo>
                  <a:lnTo>
                    <a:pt x="2573" y="694"/>
                  </a:lnTo>
                  <a:lnTo>
                    <a:pt x="2576" y="688"/>
                  </a:lnTo>
                  <a:lnTo>
                    <a:pt x="2580" y="682"/>
                  </a:lnTo>
                  <a:lnTo>
                    <a:pt x="2586" y="677"/>
                  </a:lnTo>
                  <a:lnTo>
                    <a:pt x="2594" y="672"/>
                  </a:lnTo>
                  <a:lnTo>
                    <a:pt x="2599" y="669"/>
                  </a:lnTo>
                  <a:lnTo>
                    <a:pt x="2607" y="668"/>
                  </a:lnTo>
                  <a:lnTo>
                    <a:pt x="2614" y="666"/>
                  </a:lnTo>
                  <a:lnTo>
                    <a:pt x="2619" y="668"/>
                  </a:lnTo>
                  <a:lnTo>
                    <a:pt x="2624" y="670"/>
                  </a:lnTo>
                  <a:lnTo>
                    <a:pt x="2628" y="672"/>
                  </a:lnTo>
                  <a:lnTo>
                    <a:pt x="2633" y="682"/>
                  </a:lnTo>
                  <a:lnTo>
                    <a:pt x="2635" y="691"/>
                  </a:lnTo>
                  <a:lnTo>
                    <a:pt x="2638" y="701"/>
                  </a:lnTo>
                  <a:lnTo>
                    <a:pt x="2641" y="712"/>
                  </a:lnTo>
                  <a:lnTo>
                    <a:pt x="2643" y="716"/>
                  </a:lnTo>
                  <a:lnTo>
                    <a:pt x="2647" y="721"/>
                  </a:lnTo>
                  <a:lnTo>
                    <a:pt x="2652" y="726"/>
                  </a:lnTo>
                  <a:lnTo>
                    <a:pt x="2657" y="728"/>
                  </a:lnTo>
                  <a:lnTo>
                    <a:pt x="2661" y="731"/>
                  </a:lnTo>
                  <a:lnTo>
                    <a:pt x="2666" y="731"/>
                  </a:lnTo>
                  <a:lnTo>
                    <a:pt x="2668" y="731"/>
                  </a:lnTo>
                  <a:lnTo>
                    <a:pt x="2670" y="729"/>
                  </a:lnTo>
                  <a:lnTo>
                    <a:pt x="2671" y="727"/>
                  </a:lnTo>
                  <a:lnTo>
                    <a:pt x="2672" y="726"/>
                  </a:lnTo>
                  <a:lnTo>
                    <a:pt x="2678" y="713"/>
                  </a:lnTo>
                  <a:lnTo>
                    <a:pt x="2685" y="697"/>
                  </a:lnTo>
                  <a:lnTo>
                    <a:pt x="2695" y="682"/>
                  </a:lnTo>
                  <a:lnTo>
                    <a:pt x="2701" y="669"/>
                  </a:lnTo>
                  <a:lnTo>
                    <a:pt x="2706" y="657"/>
                  </a:lnTo>
                  <a:lnTo>
                    <a:pt x="2714" y="646"/>
                  </a:lnTo>
                  <a:lnTo>
                    <a:pt x="2718" y="637"/>
                  </a:lnTo>
                  <a:lnTo>
                    <a:pt x="2722" y="632"/>
                  </a:lnTo>
                  <a:lnTo>
                    <a:pt x="2724" y="631"/>
                  </a:lnTo>
                  <a:lnTo>
                    <a:pt x="2725" y="631"/>
                  </a:lnTo>
                  <a:lnTo>
                    <a:pt x="2725" y="633"/>
                  </a:lnTo>
                  <a:lnTo>
                    <a:pt x="2727" y="636"/>
                  </a:lnTo>
                  <a:lnTo>
                    <a:pt x="2728" y="643"/>
                  </a:lnTo>
                  <a:lnTo>
                    <a:pt x="2729" y="652"/>
                  </a:lnTo>
                  <a:lnTo>
                    <a:pt x="2731" y="662"/>
                  </a:lnTo>
                  <a:lnTo>
                    <a:pt x="2735" y="672"/>
                  </a:lnTo>
                  <a:lnTo>
                    <a:pt x="2741" y="682"/>
                  </a:lnTo>
                  <a:lnTo>
                    <a:pt x="2745" y="691"/>
                  </a:lnTo>
                  <a:lnTo>
                    <a:pt x="2748" y="700"/>
                  </a:lnTo>
                  <a:lnTo>
                    <a:pt x="2749" y="708"/>
                  </a:lnTo>
                  <a:lnTo>
                    <a:pt x="2752" y="718"/>
                  </a:lnTo>
                  <a:lnTo>
                    <a:pt x="2753" y="727"/>
                  </a:lnTo>
                  <a:lnTo>
                    <a:pt x="2754" y="739"/>
                  </a:lnTo>
                  <a:lnTo>
                    <a:pt x="2755" y="751"/>
                  </a:lnTo>
                  <a:lnTo>
                    <a:pt x="2756" y="756"/>
                  </a:lnTo>
                  <a:lnTo>
                    <a:pt x="2758" y="759"/>
                  </a:lnTo>
                  <a:lnTo>
                    <a:pt x="2760" y="762"/>
                  </a:lnTo>
                  <a:lnTo>
                    <a:pt x="2762" y="760"/>
                  </a:lnTo>
                  <a:lnTo>
                    <a:pt x="2767" y="758"/>
                  </a:lnTo>
                  <a:lnTo>
                    <a:pt x="2771" y="758"/>
                  </a:lnTo>
                  <a:lnTo>
                    <a:pt x="2775" y="758"/>
                  </a:lnTo>
                  <a:lnTo>
                    <a:pt x="2780" y="760"/>
                  </a:lnTo>
                  <a:lnTo>
                    <a:pt x="2787" y="772"/>
                  </a:lnTo>
                  <a:lnTo>
                    <a:pt x="2794" y="785"/>
                  </a:lnTo>
                  <a:lnTo>
                    <a:pt x="2797" y="789"/>
                  </a:lnTo>
                  <a:lnTo>
                    <a:pt x="2800" y="792"/>
                  </a:lnTo>
                  <a:lnTo>
                    <a:pt x="2805" y="794"/>
                  </a:lnTo>
                  <a:lnTo>
                    <a:pt x="2809" y="796"/>
                  </a:lnTo>
                  <a:lnTo>
                    <a:pt x="2817" y="797"/>
                  </a:lnTo>
                  <a:lnTo>
                    <a:pt x="2824" y="797"/>
                  </a:lnTo>
                  <a:lnTo>
                    <a:pt x="2831" y="797"/>
                  </a:lnTo>
                  <a:lnTo>
                    <a:pt x="2838" y="798"/>
                  </a:lnTo>
                  <a:lnTo>
                    <a:pt x="2846" y="801"/>
                  </a:lnTo>
                  <a:lnTo>
                    <a:pt x="2851" y="805"/>
                  </a:lnTo>
                  <a:lnTo>
                    <a:pt x="2859" y="813"/>
                  </a:lnTo>
                  <a:lnTo>
                    <a:pt x="2867" y="817"/>
                  </a:lnTo>
                  <a:lnTo>
                    <a:pt x="2876" y="822"/>
                  </a:lnTo>
                  <a:lnTo>
                    <a:pt x="2887" y="826"/>
                  </a:lnTo>
                  <a:lnTo>
                    <a:pt x="2898" y="830"/>
                  </a:lnTo>
                  <a:lnTo>
                    <a:pt x="2909" y="838"/>
                  </a:lnTo>
                  <a:lnTo>
                    <a:pt x="2918" y="845"/>
                  </a:lnTo>
                  <a:lnTo>
                    <a:pt x="2928" y="853"/>
                  </a:lnTo>
                  <a:lnTo>
                    <a:pt x="2931" y="855"/>
                  </a:lnTo>
                  <a:lnTo>
                    <a:pt x="2936" y="858"/>
                  </a:lnTo>
                  <a:lnTo>
                    <a:pt x="2941" y="858"/>
                  </a:lnTo>
                  <a:lnTo>
                    <a:pt x="2944" y="858"/>
                  </a:lnTo>
                  <a:lnTo>
                    <a:pt x="2948" y="857"/>
                  </a:lnTo>
                  <a:lnTo>
                    <a:pt x="2951" y="854"/>
                  </a:lnTo>
                  <a:lnTo>
                    <a:pt x="2954" y="851"/>
                  </a:lnTo>
                  <a:lnTo>
                    <a:pt x="2956" y="847"/>
                  </a:lnTo>
                  <a:lnTo>
                    <a:pt x="2961" y="835"/>
                  </a:lnTo>
                  <a:lnTo>
                    <a:pt x="2968" y="823"/>
                  </a:lnTo>
                  <a:lnTo>
                    <a:pt x="2969" y="821"/>
                  </a:lnTo>
                  <a:lnTo>
                    <a:pt x="2972" y="820"/>
                  </a:lnTo>
                  <a:lnTo>
                    <a:pt x="2973" y="820"/>
                  </a:lnTo>
                  <a:lnTo>
                    <a:pt x="2975" y="820"/>
                  </a:lnTo>
                  <a:lnTo>
                    <a:pt x="2980" y="822"/>
                  </a:lnTo>
                  <a:lnTo>
                    <a:pt x="2985" y="826"/>
                  </a:lnTo>
                  <a:lnTo>
                    <a:pt x="2999" y="838"/>
                  </a:lnTo>
                  <a:lnTo>
                    <a:pt x="3013" y="849"/>
                  </a:lnTo>
                  <a:lnTo>
                    <a:pt x="3017" y="853"/>
                  </a:lnTo>
                  <a:lnTo>
                    <a:pt x="3020" y="854"/>
                  </a:lnTo>
                  <a:lnTo>
                    <a:pt x="3023" y="854"/>
                  </a:lnTo>
                  <a:lnTo>
                    <a:pt x="3025" y="854"/>
                  </a:lnTo>
                  <a:lnTo>
                    <a:pt x="3029" y="851"/>
                  </a:lnTo>
                  <a:lnTo>
                    <a:pt x="3033" y="846"/>
                  </a:lnTo>
                  <a:lnTo>
                    <a:pt x="3039" y="840"/>
                  </a:lnTo>
                  <a:lnTo>
                    <a:pt x="3046" y="833"/>
                  </a:lnTo>
                  <a:lnTo>
                    <a:pt x="3051" y="829"/>
                  </a:lnTo>
                  <a:lnTo>
                    <a:pt x="3055" y="826"/>
                  </a:lnTo>
                  <a:lnTo>
                    <a:pt x="3060" y="823"/>
                  </a:lnTo>
                  <a:lnTo>
                    <a:pt x="3062" y="822"/>
                  </a:lnTo>
                  <a:lnTo>
                    <a:pt x="3064" y="826"/>
                  </a:lnTo>
                  <a:lnTo>
                    <a:pt x="3067" y="83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湖南"/>
            <p:cNvSpPr/>
            <p:nvPr/>
          </p:nvSpPr>
          <p:spPr bwMode="auto">
            <a:xfrm>
              <a:off x="10063" y="8476"/>
              <a:ext cx="1202" cy="1367"/>
            </a:xfrm>
            <a:custGeom>
              <a:avLst/>
              <a:gdLst>
                <a:gd name="T0" fmla="*/ 1870 w 2092"/>
                <a:gd name="T1" fmla="*/ 2073 h 2386"/>
                <a:gd name="T2" fmla="*/ 1729 w 2092"/>
                <a:gd name="T3" fmla="*/ 1997 h 2386"/>
                <a:gd name="T4" fmla="*/ 1575 w 2092"/>
                <a:gd name="T5" fmla="*/ 2103 h 2386"/>
                <a:gd name="T6" fmla="*/ 1639 w 2092"/>
                <a:gd name="T7" fmla="*/ 2220 h 2386"/>
                <a:gd name="T8" fmla="*/ 1554 w 2092"/>
                <a:gd name="T9" fmla="*/ 2265 h 2386"/>
                <a:gd name="T10" fmla="*/ 1347 w 2092"/>
                <a:gd name="T11" fmla="*/ 2157 h 2386"/>
                <a:gd name="T12" fmla="*/ 1280 w 2092"/>
                <a:gd name="T13" fmla="*/ 2308 h 2386"/>
                <a:gd name="T14" fmla="*/ 1071 w 2092"/>
                <a:gd name="T15" fmla="*/ 2386 h 2386"/>
                <a:gd name="T16" fmla="*/ 1030 w 2092"/>
                <a:gd name="T17" fmla="*/ 2244 h 2386"/>
                <a:gd name="T18" fmla="*/ 979 w 2092"/>
                <a:gd name="T19" fmla="*/ 2191 h 2386"/>
                <a:gd name="T20" fmla="*/ 857 w 2092"/>
                <a:gd name="T21" fmla="*/ 2273 h 2386"/>
                <a:gd name="T22" fmla="*/ 897 w 2092"/>
                <a:gd name="T23" fmla="*/ 2110 h 2386"/>
                <a:gd name="T24" fmla="*/ 979 w 2092"/>
                <a:gd name="T25" fmla="*/ 1903 h 2386"/>
                <a:gd name="T26" fmla="*/ 963 w 2092"/>
                <a:gd name="T27" fmla="*/ 1854 h 2386"/>
                <a:gd name="T28" fmla="*/ 948 w 2092"/>
                <a:gd name="T29" fmla="*/ 1737 h 2386"/>
                <a:gd name="T30" fmla="*/ 814 w 2092"/>
                <a:gd name="T31" fmla="*/ 1645 h 2386"/>
                <a:gd name="T32" fmla="*/ 667 w 2092"/>
                <a:gd name="T33" fmla="*/ 1677 h 2386"/>
                <a:gd name="T34" fmla="*/ 555 w 2092"/>
                <a:gd name="T35" fmla="*/ 1815 h 2386"/>
                <a:gd name="T36" fmla="*/ 491 w 2092"/>
                <a:gd name="T37" fmla="*/ 1740 h 2386"/>
                <a:gd name="T38" fmla="*/ 378 w 2092"/>
                <a:gd name="T39" fmla="*/ 1830 h 2386"/>
                <a:gd name="T40" fmla="*/ 346 w 2092"/>
                <a:gd name="T41" fmla="*/ 1810 h 2386"/>
                <a:gd name="T42" fmla="*/ 258 w 2092"/>
                <a:gd name="T43" fmla="*/ 1750 h 2386"/>
                <a:gd name="T44" fmla="*/ 213 w 2092"/>
                <a:gd name="T45" fmla="*/ 1699 h 2386"/>
                <a:gd name="T46" fmla="*/ 230 w 2092"/>
                <a:gd name="T47" fmla="*/ 1494 h 2386"/>
                <a:gd name="T48" fmla="*/ 245 w 2092"/>
                <a:gd name="T49" fmla="*/ 1426 h 2386"/>
                <a:gd name="T50" fmla="*/ 250 w 2092"/>
                <a:gd name="T51" fmla="*/ 1313 h 2386"/>
                <a:gd name="T52" fmla="*/ 121 w 2092"/>
                <a:gd name="T53" fmla="*/ 1321 h 2386"/>
                <a:gd name="T54" fmla="*/ 37 w 2092"/>
                <a:gd name="T55" fmla="*/ 1313 h 2386"/>
                <a:gd name="T56" fmla="*/ 195 w 2092"/>
                <a:gd name="T57" fmla="*/ 1180 h 2386"/>
                <a:gd name="T58" fmla="*/ 196 w 2092"/>
                <a:gd name="T59" fmla="*/ 1038 h 2386"/>
                <a:gd name="T60" fmla="*/ 193 w 2092"/>
                <a:gd name="T61" fmla="*/ 891 h 2386"/>
                <a:gd name="T62" fmla="*/ 180 w 2092"/>
                <a:gd name="T63" fmla="*/ 745 h 2386"/>
                <a:gd name="T64" fmla="*/ 180 w 2092"/>
                <a:gd name="T65" fmla="*/ 632 h 2386"/>
                <a:gd name="T66" fmla="*/ 182 w 2092"/>
                <a:gd name="T67" fmla="*/ 467 h 2386"/>
                <a:gd name="T68" fmla="*/ 208 w 2092"/>
                <a:gd name="T69" fmla="*/ 346 h 2386"/>
                <a:gd name="T70" fmla="*/ 334 w 2092"/>
                <a:gd name="T71" fmla="*/ 226 h 2386"/>
                <a:gd name="T72" fmla="*/ 521 w 2092"/>
                <a:gd name="T73" fmla="*/ 164 h 2386"/>
                <a:gd name="T74" fmla="*/ 684 w 2092"/>
                <a:gd name="T75" fmla="*/ 168 h 2386"/>
                <a:gd name="T76" fmla="*/ 624 w 2092"/>
                <a:gd name="T77" fmla="*/ 38 h 2386"/>
                <a:gd name="T78" fmla="*/ 740 w 2092"/>
                <a:gd name="T79" fmla="*/ 2 h 2386"/>
                <a:gd name="T80" fmla="*/ 942 w 2092"/>
                <a:gd name="T81" fmla="*/ 69 h 2386"/>
                <a:gd name="T82" fmla="*/ 1127 w 2092"/>
                <a:gd name="T83" fmla="*/ 111 h 2386"/>
                <a:gd name="T84" fmla="*/ 1254 w 2092"/>
                <a:gd name="T85" fmla="*/ 214 h 2386"/>
                <a:gd name="T86" fmla="*/ 1353 w 2092"/>
                <a:gd name="T87" fmla="*/ 229 h 2386"/>
                <a:gd name="T88" fmla="*/ 1503 w 2092"/>
                <a:gd name="T89" fmla="*/ 151 h 2386"/>
                <a:gd name="T90" fmla="*/ 1586 w 2092"/>
                <a:gd name="T91" fmla="*/ 162 h 2386"/>
                <a:gd name="T92" fmla="*/ 1597 w 2092"/>
                <a:gd name="T93" fmla="*/ 289 h 2386"/>
                <a:gd name="T94" fmla="*/ 1764 w 2092"/>
                <a:gd name="T95" fmla="*/ 115 h 2386"/>
                <a:gd name="T96" fmla="*/ 1825 w 2092"/>
                <a:gd name="T97" fmla="*/ 227 h 2386"/>
                <a:gd name="T98" fmla="*/ 1815 w 2092"/>
                <a:gd name="T99" fmla="*/ 366 h 2386"/>
                <a:gd name="T100" fmla="*/ 1882 w 2092"/>
                <a:gd name="T101" fmla="*/ 426 h 2386"/>
                <a:gd name="T102" fmla="*/ 1981 w 2092"/>
                <a:gd name="T103" fmla="*/ 521 h 2386"/>
                <a:gd name="T104" fmla="*/ 2037 w 2092"/>
                <a:gd name="T105" fmla="*/ 668 h 2386"/>
                <a:gd name="T106" fmla="*/ 2063 w 2092"/>
                <a:gd name="T107" fmla="*/ 750 h 2386"/>
                <a:gd name="T108" fmla="*/ 1979 w 2092"/>
                <a:gd name="T109" fmla="*/ 883 h 2386"/>
                <a:gd name="T110" fmla="*/ 1824 w 2092"/>
                <a:gd name="T111" fmla="*/ 1070 h 2386"/>
                <a:gd name="T112" fmla="*/ 1848 w 2092"/>
                <a:gd name="T113" fmla="*/ 1160 h 2386"/>
                <a:gd name="T114" fmla="*/ 1930 w 2092"/>
                <a:gd name="T115" fmla="*/ 1195 h 2386"/>
                <a:gd name="T116" fmla="*/ 1932 w 2092"/>
                <a:gd name="T117" fmla="*/ 1439 h 2386"/>
                <a:gd name="T118" fmla="*/ 2025 w 2092"/>
                <a:gd name="T119" fmla="*/ 1594 h 2386"/>
                <a:gd name="T120" fmla="*/ 2083 w 2092"/>
                <a:gd name="T121" fmla="*/ 1677 h 2386"/>
                <a:gd name="T122" fmla="*/ 1982 w 2092"/>
                <a:gd name="T123" fmla="*/ 1883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2386">
                  <a:moveTo>
                    <a:pt x="1994" y="2005"/>
                  </a:moveTo>
                  <a:lnTo>
                    <a:pt x="1989" y="2009"/>
                  </a:lnTo>
                  <a:lnTo>
                    <a:pt x="1983" y="2015"/>
                  </a:lnTo>
                  <a:lnTo>
                    <a:pt x="1979" y="2022"/>
                  </a:lnTo>
                  <a:lnTo>
                    <a:pt x="1978" y="2030"/>
                  </a:lnTo>
                  <a:lnTo>
                    <a:pt x="1976" y="2041"/>
                  </a:lnTo>
                  <a:lnTo>
                    <a:pt x="1971" y="2054"/>
                  </a:lnTo>
                  <a:lnTo>
                    <a:pt x="1968" y="2060"/>
                  </a:lnTo>
                  <a:lnTo>
                    <a:pt x="1963" y="2065"/>
                  </a:lnTo>
                  <a:lnTo>
                    <a:pt x="1957" y="2067"/>
                  </a:lnTo>
                  <a:lnTo>
                    <a:pt x="1951" y="2069"/>
                  </a:lnTo>
                  <a:lnTo>
                    <a:pt x="1944" y="2069"/>
                  </a:lnTo>
                  <a:lnTo>
                    <a:pt x="1938" y="2069"/>
                  </a:lnTo>
                  <a:lnTo>
                    <a:pt x="1933" y="2067"/>
                  </a:lnTo>
                  <a:lnTo>
                    <a:pt x="1928" y="2065"/>
                  </a:lnTo>
                  <a:lnTo>
                    <a:pt x="1924" y="2062"/>
                  </a:lnTo>
                  <a:lnTo>
                    <a:pt x="1920" y="2061"/>
                  </a:lnTo>
                  <a:lnTo>
                    <a:pt x="1914" y="2061"/>
                  </a:lnTo>
                  <a:lnTo>
                    <a:pt x="1909" y="2062"/>
                  </a:lnTo>
                  <a:lnTo>
                    <a:pt x="1900" y="2066"/>
                  </a:lnTo>
                  <a:lnTo>
                    <a:pt x="1893" y="2071"/>
                  </a:lnTo>
                  <a:lnTo>
                    <a:pt x="1888" y="2072"/>
                  </a:lnTo>
                  <a:lnTo>
                    <a:pt x="1884" y="2073"/>
                  </a:lnTo>
                  <a:lnTo>
                    <a:pt x="1880" y="2074"/>
                  </a:lnTo>
                  <a:lnTo>
                    <a:pt x="1875" y="2074"/>
                  </a:lnTo>
                  <a:lnTo>
                    <a:pt x="1870" y="2073"/>
                  </a:lnTo>
                  <a:lnTo>
                    <a:pt x="1865" y="2071"/>
                  </a:lnTo>
                  <a:lnTo>
                    <a:pt x="1862" y="2068"/>
                  </a:lnTo>
                  <a:lnTo>
                    <a:pt x="1859" y="2066"/>
                  </a:lnTo>
                  <a:lnTo>
                    <a:pt x="1856" y="2063"/>
                  </a:lnTo>
                  <a:lnTo>
                    <a:pt x="1853" y="2061"/>
                  </a:lnTo>
                  <a:lnTo>
                    <a:pt x="1851" y="2060"/>
                  </a:lnTo>
                  <a:lnTo>
                    <a:pt x="1848" y="2059"/>
                  </a:lnTo>
                  <a:lnTo>
                    <a:pt x="1838" y="2059"/>
                  </a:lnTo>
                  <a:lnTo>
                    <a:pt x="1825" y="2060"/>
                  </a:lnTo>
                  <a:lnTo>
                    <a:pt x="1818" y="2060"/>
                  </a:lnTo>
                  <a:lnTo>
                    <a:pt x="1811" y="2060"/>
                  </a:lnTo>
                  <a:lnTo>
                    <a:pt x="1806" y="2059"/>
                  </a:lnTo>
                  <a:lnTo>
                    <a:pt x="1801" y="2057"/>
                  </a:lnTo>
                  <a:lnTo>
                    <a:pt x="1792" y="2053"/>
                  </a:lnTo>
                  <a:lnTo>
                    <a:pt x="1783" y="2047"/>
                  </a:lnTo>
                  <a:lnTo>
                    <a:pt x="1774" y="2040"/>
                  </a:lnTo>
                  <a:lnTo>
                    <a:pt x="1764" y="2031"/>
                  </a:lnTo>
                  <a:lnTo>
                    <a:pt x="1761" y="2027"/>
                  </a:lnTo>
                  <a:lnTo>
                    <a:pt x="1757" y="2022"/>
                  </a:lnTo>
                  <a:lnTo>
                    <a:pt x="1755" y="2016"/>
                  </a:lnTo>
                  <a:lnTo>
                    <a:pt x="1752" y="2010"/>
                  </a:lnTo>
                  <a:lnTo>
                    <a:pt x="1750" y="2005"/>
                  </a:lnTo>
                  <a:lnTo>
                    <a:pt x="1746" y="2000"/>
                  </a:lnTo>
                  <a:lnTo>
                    <a:pt x="1743" y="1998"/>
                  </a:lnTo>
                  <a:lnTo>
                    <a:pt x="1739" y="1997"/>
                  </a:lnTo>
                  <a:lnTo>
                    <a:pt x="1729" y="1997"/>
                  </a:lnTo>
                  <a:lnTo>
                    <a:pt x="1718" y="1998"/>
                  </a:lnTo>
                  <a:lnTo>
                    <a:pt x="1707" y="1999"/>
                  </a:lnTo>
                  <a:lnTo>
                    <a:pt x="1699" y="2003"/>
                  </a:lnTo>
                  <a:lnTo>
                    <a:pt x="1691" y="2006"/>
                  </a:lnTo>
                  <a:lnTo>
                    <a:pt x="1686" y="2012"/>
                  </a:lnTo>
                  <a:lnTo>
                    <a:pt x="1680" y="2021"/>
                  </a:lnTo>
                  <a:lnTo>
                    <a:pt x="1675" y="2031"/>
                  </a:lnTo>
                  <a:lnTo>
                    <a:pt x="1669" y="2044"/>
                  </a:lnTo>
                  <a:lnTo>
                    <a:pt x="1666" y="2054"/>
                  </a:lnTo>
                  <a:lnTo>
                    <a:pt x="1663" y="2057"/>
                  </a:lnTo>
                  <a:lnTo>
                    <a:pt x="1660" y="2061"/>
                  </a:lnTo>
                  <a:lnTo>
                    <a:pt x="1656" y="2062"/>
                  </a:lnTo>
                  <a:lnTo>
                    <a:pt x="1651" y="2063"/>
                  </a:lnTo>
                  <a:lnTo>
                    <a:pt x="1642" y="2065"/>
                  </a:lnTo>
                  <a:lnTo>
                    <a:pt x="1634" y="2066"/>
                  </a:lnTo>
                  <a:lnTo>
                    <a:pt x="1616" y="2078"/>
                  </a:lnTo>
                  <a:lnTo>
                    <a:pt x="1600" y="2085"/>
                  </a:lnTo>
                  <a:lnTo>
                    <a:pt x="1593" y="2084"/>
                  </a:lnTo>
                  <a:lnTo>
                    <a:pt x="1586" y="2084"/>
                  </a:lnTo>
                  <a:lnTo>
                    <a:pt x="1582" y="2084"/>
                  </a:lnTo>
                  <a:lnTo>
                    <a:pt x="1580" y="2086"/>
                  </a:lnTo>
                  <a:lnTo>
                    <a:pt x="1578" y="2088"/>
                  </a:lnTo>
                  <a:lnTo>
                    <a:pt x="1575" y="2091"/>
                  </a:lnTo>
                  <a:lnTo>
                    <a:pt x="1575" y="2094"/>
                  </a:lnTo>
                  <a:lnTo>
                    <a:pt x="1574" y="2098"/>
                  </a:lnTo>
                  <a:lnTo>
                    <a:pt x="1575" y="2103"/>
                  </a:lnTo>
                  <a:lnTo>
                    <a:pt x="1576" y="2106"/>
                  </a:lnTo>
                  <a:lnTo>
                    <a:pt x="1579" y="2110"/>
                  </a:lnTo>
                  <a:lnTo>
                    <a:pt x="1582" y="2113"/>
                  </a:lnTo>
                  <a:lnTo>
                    <a:pt x="1587" y="2117"/>
                  </a:lnTo>
                  <a:lnTo>
                    <a:pt x="1593" y="2119"/>
                  </a:lnTo>
                  <a:lnTo>
                    <a:pt x="1600" y="2120"/>
                  </a:lnTo>
                  <a:lnTo>
                    <a:pt x="1607" y="2120"/>
                  </a:lnTo>
                  <a:lnTo>
                    <a:pt x="1615" y="2120"/>
                  </a:lnTo>
                  <a:lnTo>
                    <a:pt x="1622" y="2119"/>
                  </a:lnTo>
                  <a:lnTo>
                    <a:pt x="1629" y="2118"/>
                  </a:lnTo>
                  <a:lnTo>
                    <a:pt x="1634" y="2118"/>
                  </a:lnTo>
                  <a:lnTo>
                    <a:pt x="1638" y="2118"/>
                  </a:lnTo>
                  <a:lnTo>
                    <a:pt x="1642" y="2120"/>
                  </a:lnTo>
                  <a:lnTo>
                    <a:pt x="1644" y="2124"/>
                  </a:lnTo>
                  <a:lnTo>
                    <a:pt x="1644" y="2128"/>
                  </a:lnTo>
                  <a:lnTo>
                    <a:pt x="1644" y="2130"/>
                  </a:lnTo>
                  <a:lnTo>
                    <a:pt x="1644" y="2134"/>
                  </a:lnTo>
                  <a:lnTo>
                    <a:pt x="1641" y="2138"/>
                  </a:lnTo>
                  <a:lnTo>
                    <a:pt x="1635" y="2145"/>
                  </a:lnTo>
                  <a:lnTo>
                    <a:pt x="1632" y="2150"/>
                  </a:lnTo>
                  <a:lnTo>
                    <a:pt x="1630" y="2156"/>
                  </a:lnTo>
                  <a:lnTo>
                    <a:pt x="1630" y="2163"/>
                  </a:lnTo>
                  <a:lnTo>
                    <a:pt x="1631" y="2173"/>
                  </a:lnTo>
                  <a:lnTo>
                    <a:pt x="1634" y="2191"/>
                  </a:lnTo>
                  <a:lnTo>
                    <a:pt x="1636" y="2206"/>
                  </a:lnTo>
                  <a:lnTo>
                    <a:pt x="1639" y="2220"/>
                  </a:lnTo>
                  <a:lnTo>
                    <a:pt x="1643" y="2232"/>
                  </a:lnTo>
                  <a:lnTo>
                    <a:pt x="1648" y="2244"/>
                  </a:lnTo>
                  <a:lnTo>
                    <a:pt x="1653" y="2254"/>
                  </a:lnTo>
                  <a:lnTo>
                    <a:pt x="1653" y="2258"/>
                  </a:lnTo>
                  <a:lnTo>
                    <a:pt x="1653" y="2262"/>
                  </a:lnTo>
                  <a:lnTo>
                    <a:pt x="1650" y="2265"/>
                  </a:lnTo>
                  <a:lnTo>
                    <a:pt x="1647" y="2267"/>
                  </a:lnTo>
                  <a:lnTo>
                    <a:pt x="1643" y="2268"/>
                  </a:lnTo>
                  <a:lnTo>
                    <a:pt x="1638" y="2268"/>
                  </a:lnTo>
                  <a:lnTo>
                    <a:pt x="1635" y="2267"/>
                  </a:lnTo>
                  <a:lnTo>
                    <a:pt x="1631" y="2264"/>
                  </a:lnTo>
                  <a:lnTo>
                    <a:pt x="1628" y="2262"/>
                  </a:lnTo>
                  <a:lnTo>
                    <a:pt x="1624" y="2261"/>
                  </a:lnTo>
                  <a:lnTo>
                    <a:pt x="1619" y="2260"/>
                  </a:lnTo>
                  <a:lnTo>
                    <a:pt x="1613" y="2260"/>
                  </a:lnTo>
                  <a:lnTo>
                    <a:pt x="1606" y="2261"/>
                  </a:lnTo>
                  <a:lnTo>
                    <a:pt x="1598" y="2262"/>
                  </a:lnTo>
                  <a:lnTo>
                    <a:pt x="1590" y="2265"/>
                  </a:lnTo>
                  <a:lnTo>
                    <a:pt x="1579" y="2269"/>
                  </a:lnTo>
                  <a:lnTo>
                    <a:pt x="1573" y="2271"/>
                  </a:lnTo>
                  <a:lnTo>
                    <a:pt x="1569" y="2273"/>
                  </a:lnTo>
                  <a:lnTo>
                    <a:pt x="1565" y="2273"/>
                  </a:lnTo>
                  <a:lnTo>
                    <a:pt x="1561" y="2271"/>
                  </a:lnTo>
                  <a:lnTo>
                    <a:pt x="1559" y="2270"/>
                  </a:lnTo>
                  <a:lnTo>
                    <a:pt x="1556" y="2268"/>
                  </a:lnTo>
                  <a:lnTo>
                    <a:pt x="1554" y="2265"/>
                  </a:lnTo>
                  <a:lnTo>
                    <a:pt x="1552" y="2263"/>
                  </a:lnTo>
                  <a:lnTo>
                    <a:pt x="1547" y="2250"/>
                  </a:lnTo>
                  <a:lnTo>
                    <a:pt x="1541" y="2236"/>
                  </a:lnTo>
                  <a:lnTo>
                    <a:pt x="1535" y="2225"/>
                  </a:lnTo>
                  <a:lnTo>
                    <a:pt x="1530" y="2214"/>
                  </a:lnTo>
                  <a:lnTo>
                    <a:pt x="1527" y="2202"/>
                  </a:lnTo>
                  <a:lnTo>
                    <a:pt x="1521" y="2189"/>
                  </a:lnTo>
                  <a:lnTo>
                    <a:pt x="1517" y="2183"/>
                  </a:lnTo>
                  <a:lnTo>
                    <a:pt x="1512" y="2179"/>
                  </a:lnTo>
                  <a:lnTo>
                    <a:pt x="1506" y="2175"/>
                  </a:lnTo>
                  <a:lnTo>
                    <a:pt x="1499" y="2173"/>
                  </a:lnTo>
                  <a:lnTo>
                    <a:pt x="1483" y="2170"/>
                  </a:lnTo>
                  <a:lnTo>
                    <a:pt x="1465" y="2169"/>
                  </a:lnTo>
                  <a:lnTo>
                    <a:pt x="1456" y="2162"/>
                  </a:lnTo>
                  <a:lnTo>
                    <a:pt x="1449" y="2156"/>
                  </a:lnTo>
                  <a:lnTo>
                    <a:pt x="1433" y="2163"/>
                  </a:lnTo>
                  <a:lnTo>
                    <a:pt x="1417" y="2169"/>
                  </a:lnTo>
                  <a:lnTo>
                    <a:pt x="1408" y="2161"/>
                  </a:lnTo>
                  <a:lnTo>
                    <a:pt x="1398" y="2154"/>
                  </a:lnTo>
                  <a:lnTo>
                    <a:pt x="1391" y="2155"/>
                  </a:lnTo>
                  <a:lnTo>
                    <a:pt x="1382" y="2160"/>
                  </a:lnTo>
                  <a:lnTo>
                    <a:pt x="1376" y="2161"/>
                  </a:lnTo>
                  <a:lnTo>
                    <a:pt x="1370" y="2163"/>
                  </a:lnTo>
                  <a:lnTo>
                    <a:pt x="1365" y="2163"/>
                  </a:lnTo>
                  <a:lnTo>
                    <a:pt x="1360" y="2162"/>
                  </a:lnTo>
                  <a:lnTo>
                    <a:pt x="1347" y="2157"/>
                  </a:lnTo>
                  <a:lnTo>
                    <a:pt x="1336" y="2154"/>
                  </a:lnTo>
                  <a:lnTo>
                    <a:pt x="1327" y="2153"/>
                  </a:lnTo>
                  <a:lnTo>
                    <a:pt x="1319" y="2153"/>
                  </a:lnTo>
                  <a:lnTo>
                    <a:pt x="1316" y="2153"/>
                  </a:lnTo>
                  <a:lnTo>
                    <a:pt x="1314" y="2154"/>
                  </a:lnTo>
                  <a:lnTo>
                    <a:pt x="1313" y="2156"/>
                  </a:lnTo>
                  <a:lnTo>
                    <a:pt x="1311" y="2157"/>
                  </a:lnTo>
                  <a:lnTo>
                    <a:pt x="1309" y="2163"/>
                  </a:lnTo>
                  <a:lnTo>
                    <a:pt x="1308" y="2170"/>
                  </a:lnTo>
                  <a:lnTo>
                    <a:pt x="1307" y="2185"/>
                  </a:lnTo>
                  <a:lnTo>
                    <a:pt x="1305" y="2197"/>
                  </a:lnTo>
                  <a:lnTo>
                    <a:pt x="1302" y="2211"/>
                  </a:lnTo>
                  <a:lnTo>
                    <a:pt x="1300" y="2227"/>
                  </a:lnTo>
                  <a:lnTo>
                    <a:pt x="1298" y="2236"/>
                  </a:lnTo>
                  <a:lnTo>
                    <a:pt x="1298" y="2244"/>
                  </a:lnTo>
                  <a:lnTo>
                    <a:pt x="1300" y="2251"/>
                  </a:lnTo>
                  <a:lnTo>
                    <a:pt x="1302" y="2257"/>
                  </a:lnTo>
                  <a:lnTo>
                    <a:pt x="1303" y="2262"/>
                  </a:lnTo>
                  <a:lnTo>
                    <a:pt x="1304" y="2268"/>
                  </a:lnTo>
                  <a:lnTo>
                    <a:pt x="1305" y="2273"/>
                  </a:lnTo>
                  <a:lnTo>
                    <a:pt x="1304" y="2279"/>
                  </a:lnTo>
                  <a:lnTo>
                    <a:pt x="1303" y="2283"/>
                  </a:lnTo>
                  <a:lnTo>
                    <a:pt x="1301" y="2288"/>
                  </a:lnTo>
                  <a:lnTo>
                    <a:pt x="1297" y="2293"/>
                  </a:lnTo>
                  <a:lnTo>
                    <a:pt x="1294" y="2298"/>
                  </a:lnTo>
                  <a:lnTo>
                    <a:pt x="1280" y="2308"/>
                  </a:lnTo>
                  <a:lnTo>
                    <a:pt x="1265" y="2321"/>
                  </a:lnTo>
                  <a:lnTo>
                    <a:pt x="1258" y="2328"/>
                  </a:lnTo>
                  <a:lnTo>
                    <a:pt x="1254" y="2333"/>
                  </a:lnTo>
                  <a:lnTo>
                    <a:pt x="1251" y="2338"/>
                  </a:lnTo>
                  <a:lnTo>
                    <a:pt x="1248" y="2339"/>
                  </a:lnTo>
                  <a:lnTo>
                    <a:pt x="1246" y="2338"/>
                  </a:lnTo>
                  <a:lnTo>
                    <a:pt x="1244" y="2336"/>
                  </a:lnTo>
                  <a:lnTo>
                    <a:pt x="1238" y="2334"/>
                  </a:lnTo>
                  <a:lnTo>
                    <a:pt x="1227" y="2333"/>
                  </a:lnTo>
                  <a:lnTo>
                    <a:pt x="1210" y="2332"/>
                  </a:lnTo>
                  <a:lnTo>
                    <a:pt x="1189" y="2331"/>
                  </a:lnTo>
                  <a:lnTo>
                    <a:pt x="1166" y="2331"/>
                  </a:lnTo>
                  <a:lnTo>
                    <a:pt x="1145" y="2331"/>
                  </a:lnTo>
                  <a:lnTo>
                    <a:pt x="1137" y="2332"/>
                  </a:lnTo>
                  <a:lnTo>
                    <a:pt x="1127" y="2334"/>
                  </a:lnTo>
                  <a:lnTo>
                    <a:pt x="1119" y="2339"/>
                  </a:lnTo>
                  <a:lnTo>
                    <a:pt x="1110" y="2344"/>
                  </a:lnTo>
                  <a:lnTo>
                    <a:pt x="1103" y="2350"/>
                  </a:lnTo>
                  <a:lnTo>
                    <a:pt x="1097" y="2356"/>
                  </a:lnTo>
                  <a:lnTo>
                    <a:pt x="1093" y="2363"/>
                  </a:lnTo>
                  <a:lnTo>
                    <a:pt x="1089" y="2369"/>
                  </a:lnTo>
                  <a:lnTo>
                    <a:pt x="1086" y="2375"/>
                  </a:lnTo>
                  <a:lnTo>
                    <a:pt x="1082" y="2378"/>
                  </a:lnTo>
                  <a:lnTo>
                    <a:pt x="1078" y="2382"/>
                  </a:lnTo>
                  <a:lnTo>
                    <a:pt x="1075" y="2384"/>
                  </a:lnTo>
                  <a:lnTo>
                    <a:pt x="1071" y="2386"/>
                  </a:lnTo>
                  <a:lnTo>
                    <a:pt x="1069" y="2386"/>
                  </a:lnTo>
                  <a:lnTo>
                    <a:pt x="1065" y="2386"/>
                  </a:lnTo>
                  <a:lnTo>
                    <a:pt x="1063" y="2383"/>
                  </a:lnTo>
                  <a:lnTo>
                    <a:pt x="1058" y="2381"/>
                  </a:lnTo>
                  <a:lnTo>
                    <a:pt x="1053" y="2378"/>
                  </a:lnTo>
                  <a:lnTo>
                    <a:pt x="1046" y="2376"/>
                  </a:lnTo>
                  <a:lnTo>
                    <a:pt x="1036" y="2375"/>
                  </a:lnTo>
                  <a:lnTo>
                    <a:pt x="1031" y="2375"/>
                  </a:lnTo>
                  <a:lnTo>
                    <a:pt x="1027" y="2372"/>
                  </a:lnTo>
                  <a:lnTo>
                    <a:pt x="1025" y="2371"/>
                  </a:lnTo>
                  <a:lnTo>
                    <a:pt x="1024" y="2369"/>
                  </a:lnTo>
                  <a:lnTo>
                    <a:pt x="1024" y="2363"/>
                  </a:lnTo>
                  <a:lnTo>
                    <a:pt x="1025" y="2355"/>
                  </a:lnTo>
                  <a:lnTo>
                    <a:pt x="1028" y="2347"/>
                  </a:lnTo>
                  <a:lnTo>
                    <a:pt x="1031" y="2340"/>
                  </a:lnTo>
                  <a:lnTo>
                    <a:pt x="1033" y="2332"/>
                  </a:lnTo>
                  <a:lnTo>
                    <a:pt x="1034" y="2323"/>
                  </a:lnTo>
                  <a:lnTo>
                    <a:pt x="1027" y="2307"/>
                  </a:lnTo>
                  <a:lnTo>
                    <a:pt x="1019" y="2289"/>
                  </a:lnTo>
                  <a:lnTo>
                    <a:pt x="1019" y="2283"/>
                  </a:lnTo>
                  <a:lnTo>
                    <a:pt x="1020" y="2279"/>
                  </a:lnTo>
                  <a:lnTo>
                    <a:pt x="1021" y="2274"/>
                  </a:lnTo>
                  <a:lnTo>
                    <a:pt x="1024" y="2268"/>
                  </a:lnTo>
                  <a:lnTo>
                    <a:pt x="1027" y="2257"/>
                  </a:lnTo>
                  <a:lnTo>
                    <a:pt x="1030" y="2249"/>
                  </a:lnTo>
                  <a:lnTo>
                    <a:pt x="1030" y="2244"/>
                  </a:lnTo>
                  <a:lnTo>
                    <a:pt x="1028" y="2241"/>
                  </a:lnTo>
                  <a:lnTo>
                    <a:pt x="1027" y="2238"/>
                  </a:lnTo>
                  <a:lnTo>
                    <a:pt x="1026" y="2236"/>
                  </a:lnTo>
                  <a:lnTo>
                    <a:pt x="1020" y="2235"/>
                  </a:lnTo>
                  <a:lnTo>
                    <a:pt x="1011" y="2232"/>
                  </a:lnTo>
                  <a:lnTo>
                    <a:pt x="1008" y="2232"/>
                  </a:lnTo>
                  <a:lnTo>
                    <a:pt x="1007" y="2231"/>
                  </a:lnTo>
                  <a:lnTo>
                    <a:pt x="1007" y="2229"/>
                  </a:lnTo>
                  <a:lnTo>
                    <a:pt x="1007" y="2226"/>
                  </a:lnTo>
                  <a:lnTo>
                    <a:pt x="1008" y="2220"/>
                  </a:lnTo>
                  <a:lnTo>
                    <a:pt x="1009" y="2213"/>
                  </a:lnTo>
                  <a:lnTo>
                    <a:pt x="1013" y="2206"/>
                  </a:lnTo>
                  <a:lnTo>
                    <a:pt x="1014" y="2199"/>
                  </a:lnTo>
                  <a:lnTo>
                    <a:pt x="1017" y="2194"/>
                  </a:lnTo>
                  <a:lnTo>
                    <a:pt x="1015" y="2191"/>
                  </a:lnTo>
                  <a:lnTo>
                    <a:pt x="1013" y="2186"/>
                  </a:lnTo>
                  <a:lnTo>
                    <a:pt x="1009" y="2183"/>
                  </a:lnTo>
                  <a:lnTo>
                    <a:pt x="1006" y="2181"/>
                  </a:lnTo>
                  <a:lnTo>
                    <a:pt x="1002" y="2181"/>
                  </a:lnTo>
                  <a:lnTo>
                    <a:pt x="999" y="2181"/>
                  </a:lnTo>
                  <a:lnTo>
                    <a:pt x="995" y="2182"/>
                  </a:lnTo>
                  <a:lnTo>
                    <a:pt x="992" y="2185"/>
                  </a:lnTo>
                  <a:lnTo>
                    <a:pt x="988" y="2187"/>
                  </a:lnTo>
                  <a:lnTo>
                    <a:pt x="984" y="2189"/>
                  </a:lnTo>
                  <a:lnTo>
                    <a:pt x="982" y="2191"/>
                  </a:lnTo>
                  <a:lnTo>
                    <a:pt x="979" y="2191"/>
                  </a:lnTo>
                  <a:lnTo>
                    <a:pt x="976" y="2191"/>
                  </a:lnTo>
                  <a:lnTo>
                    <a:pt x="971" y="2187"/>
                  </a:lnTo>
                  <a:lnTo>
                    <a:pt x="965" y="2182"/>
                  </a:lnTo>
                  <a:lnTo>
                    <a:pt x="962" y="2180"/>
                  </a:lnTo>
                  <a:lnTo>
                    <a:pt x="960" y="2179"/>
                  </a:lnTo>
                  <a:lnTo>
                    <a:pt x="956" y="2179"/>
                  </a:lnTo>
                  <a:lnTo>
                    <a:pt x="954" y="2179"/>
                  </a:lnTo>
                  <a:lnTo>
                    <a:pt x="946" y="2181"/>
                  </a:lnTo>
                  <a:lnTo>
                    <a:pt x="941" y="2187"/>
                  </a:lnTo>
                  <a:lnTo>
                    <a:pt x="925" y="2201"/>
                  </a:lnTo>
                  <a:lnTo>
                    <a:pt x="908" y="2217"/>
                  </a:lnTo>
                  <a:lnTo>
                    <a:pt x="905" y="2220"/>
                  </a:lnTo>
                  <a:lnTo>
                    <a:pt x="902" y="2225"/>
                  </a:lnTo>
                  <a:lnTo>
                    <a:pt x="900" y="2230"/>
                  </a:lnTo>
                  <a:lnTo>
                    <a:pt x="899" y="2235"/>
                  </a:lnTo>
                  <a:lnTo>
                    <a:pt x="897" y="2244"/>
                  </a:lnTo>
                  <a:lnTo>
                    <a:pt x="895" y="2256"/>
                  </a:lnTo>
                  <a:lnTo>
                    <a:pt x="894" y="2261"/>
                  </a:lnTo>
                  <a:lnTo>
                    <a:pt x="892" y="2265"/>
                  </a:lnTo>
                  <a:lnTo>
                    <a:pt x="889" y="2268"/>
                  </a:lnTo>
                  <a:lnTo>
                    <a:pt x="886" y="2270"/>
                  </a:lnTo>
                  <a:lnTo>
                    <a:pt x="881" y="2273"/>
                  </a:lnTo>
                  <a:lnTo>
                    <a:pt x="876" y="2273"/>
                  </a:lnTo>
                  <a:lnTo>
                    <a:pt x="870" y="2274"/>
                  </a:lnTo>
                  <a:lnTo>
                    <a:pt x="863" y="2274"/>
                  </a:lnTo>
                  <a:lnTo>
                    <a:pt x="857" y="2273"/>
                  </a:lnTo>
                  <a:lnTo>
                    <a:pt x="853" y="2271"/>
                  </a:lnTo>
                  <a:lnTo>
                    <a:pt x="848" y="2269"/>
                  </a:lnTo>
                  <a:lnTo>
                    <a:pt x="845" y="2265"/>
                  </a:lnTo>
                  <a:lnTo>
                    <a:pt x="841" y="2256"/>
                  </a:lnTo>
                  <a:lnTo>
                    <a:pt x="838" y="2243"/>
                  </a:lnTo>
                  <a:lnTo>
                    <a:pt x="836" y="2229"/>
                  </a:lnTo>
                  <a:lnTo>
                    <a:pt x="835" y="2213"/>
                  </a:lnTo>
                  <a:lnTo>
                    <a:pt x="835" y="2206"/>
                  </a:lnTo>
                  <a:lnTo>
                    <a:pt x="836" y="2199"/>
                  </a:lnTo>
                  <a:lnTo>
                    <a:pt x="837" y="2192"/>
                  </a:lnTo>
                  <a:lnTo>
                    <a:pt x="839" y="2186"/>
                  </a:lnTo>
                  <a:lnTo>
                    <a:pt x="843" y="2180"/>
                  </a:lnTo>
                  <a:lnTo>
                    <a:pt x="847" y="2175"/>
                  </a:lnTo>
                  <a:lnTo>
                    <a:pt x="851" y="2172"/>
                  </a:lnTo>
                  <a:lnTo>
                    <a:pt x="856" y="2168"/>
                  </a:lnTo>
                  <a:lnTo>
                    <a:pt x="868" y="2162"/>
                  </a:lnTo>
                  <a:lnTo>
                    <a:pt x="879" y="2157"/>
                  </a:lnTo>
                  <a:lnTo>
                    <a:pt x="885" y="2154"/>
                  </a:lnTo>
                  <a:lnTo>
                    <a:pt x="887" y="2151"/>
                  </a:lnTo>
                  <a:lnTo>
                    <a:pt x="889" y="2149"/>
                  </a:lnTo>
                  <a:lnTo>
                    <a:pt x="891" y="2145"/>
                  </a:lnTo>
                  <a:lnTo>
                    <a:pt x="892" y="2138"/>
                  </a:lnTo>
                  <a:lnTo>
                    <a:pt x="893" y="2126"/>
                  </a:lnTo>
                  <a:lnTo>
                    <a:pt x="893" y="2119"/>
                  </a:lnTo>
                  <a:lnTo>
                    <a:pt x="895" y="2115"/>
                  </a:lnTo>
                  <a:lnTo>
                    <a:pt x="897" y="2110"/>
                  </a:lnTo>
                  <a:lnTo>
                    <a:pt x="900" y="2105"/>
                  </a:lnTo>
                  <a:lnTo>
                    <a:pt x="908" y="2095"/>
                  </a:lnTo>
                  <a:lnTo>
                    <a:pt x="920" y="2085"/>
                  </a:lnTo>
                  <a:lnTo>
                    <a:pt x="932" y="2073"/>
                  </a:lnTo>
                  <a:lnTo>
                    <a:pt x="943" y="2061"/>
                  </a:lnTo>
                  <a:lnTo>
                    <a:pt x="954" y="2050"/>
                  </a:lnTo>
                  <a:lnTo>
                    <a:pt x="963" y="2040"/>
                  </a:lnTo>
                  <a:lnTo>
                    <a:pt x="968" y="2035"/>
                  </a:lnTo>
                  <a:lnTo>
                    <a:pt x="970" y="2029"/>
                  </a:lnTo>
                  <a:lnTo>
                    <a:pt x="974" y="2022"/>
                  </a:lnTo>
                  <a:lnTo>
                    <a:pt x="975" y="2015"/>
                  </a:lnTo>
                  <a:lnTo>
                    <a:pt x="976" y="2008"/>
                  </a:lnTo>
                  <a:lnTo>
                    <a:pt x="976" y="2000"/>
                  </a:lnTo>
                  <a:lnTo>
                    <a:pt x="976" y="1994"/>
                  </a:lnTo>
                  <a:lnTo>
                    <a:pt x="975" y="1987"/>
                  </a:lnTo>
                  <a:lnTo>
                    <a:pt x="971" y="1977"/>
                  </a:lnTo>
                  <a:lnTo>
                    <a:pt x="968" y="1967"/>
                  </a:lnTo>
                  <a:lnTo>
                    <a:pt x="964" y="1956"/>
                  </a:lnTo>
                  <a:lnTo>
                    <a:pt x="963" y="1945"/>
                  </a:lnTo>
                  <a:lnTo>
                    <a:pt x="961" y="1933"/>
                  </a:lnTo>
                  <a:lnTo>
                    <a:pt x="960" y="1922"/>
                  </a:lnTo>
                  <a:lnTo>
                    <a:pt x="960" y="1917"/>
                  </a:lnTo>
                  <a:lnTo>
                    <a:pt x="961" y="1914"/>
                  </a:lnTo>
                  <a:lnTo>
                    <a:pt x="964" y="1909"/>
                  </a:lnTo>
                  <a:lnTo>
                    <a:pt x="969" y="1905"/>
                  </a:lnTo>
                  <a:lnTo>
                    <a:pt x="979" y="1903"/>
                  </a:lnTo>
                  <a:lnTo>
                    <a:pt x="992" y="1904"/>
                  </a:lnTo>
                  <a:lnTo>
                    <a:pt x="999" y="1904"/>
                  </a:lnTo>
                  <a:lnTo>
                    <a:pt x="1005" y="1904"/>
                  </a:lnTo>
                  <a:lnTo>
                    <a:pt x="1009" y="1903"/>
                  </a:lnTo>
                  <a:lnTo>
                    <a:pt x="1014" y="1902"/>
                  </a:lnTo>
                  <a:lnTo>
                    <a:pt x="1017" y="1899"/>
                  </a:lnTo>
                  <a:lnTo>
                    <a:pt x="1018" y="1896"/>
                  </a:lnTo>
                  <a:lnTo>
                    <a:pt x="1018" y="1892"/>
                  </a:lnTo>
                  <a:lnTo>
                    <a:pt x="1017" y="1887"/>
                  </a:lnTo>
                  <a:lnTo>
                    <a:pt x="1015" y="1880"/>
                  </a:lnTo>
                  <a:lnTo>
                    <a:pt x="1015" y="1874"/>
                  </a:lnTo>
                  <a:lnTo>
                    <a:pt x="1021" y="1868"/>
                  </a:lnTo>
                  <a:lnTo>
                    <a:pt x="1028" y="1863"/>
                  </a:lnTo>
                  <a:lnTo>
                    <a:pt x="1031" y="1860"/>
                  </a:lnTo>
                  <a:lnTo>
                    <a:pt x="1032" y="1858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6" y="1851"/>
                  </a:lnTo>
                  <a:lnTo>
                    <a:pt x="1018" y="1849"/>
                  </a:lnTo>
                  <a:lnTo>
                    <a:pt x="1006" y="1848"/>
                  </a:lnTo>
                  <a:lnTo>
                    <a:pt x="993" y="1845"/>
                  </a:lnTo>
                  <a:lnTo>
                    <a:pt x="986" y="1844"/>
                  </a:lnTo>
                  <a:lnTo>
                    <a:pt x="980" y="1845"/>
                  </a:lnTo>
                  <a:lnTo>
                    <a:pt x="976" y="1846"/>
                  </a:lnTo>
                  <a:lnTo>
                    <a:pt x="971" y="1847"/>
                  </a:lnTo>
                  <a:lnTo>
                    <a:pt x="963" y="1854"/>
                  </a:lnTo>
                  <a:lnTo>
                    <a:pt x="954" y="1865"/>
                  </a:lnTo>
                  <a:lnTo>
                    <a:pt x="948" y="1868"/>
                  </a:lnTo>
                  <a:lnTo>
                    <a:pt x="943" y="1870"/>
                  </a:lnTo>
                  <a:lnTo>
                    <a:pt x="939" y="1870"/>
                  </a:lnTo>
                  <a:lnTo>
                    <a:pt x="937" y="1867"/>
                  </a:lnTo>
                  <a:lnTo>
                    <a:pt x="933" y="1859"/>
                  </a:lnTo>
                  <a:lnTo>
                    <a:pt x="931" y="1849"/>
                  </a:lnTo>
                  <a:lnTo>
                    <a:pt x="931" y="1841"/>
                  </a:lnTo>
                  <a:lnTo>
                    <a:pt x="931" y="1834"/>
                  </a:lnTo>
                  <a:lnTo>
                    <a:pt x="931" y="1832"/>
                  </a:lnTo>
                  <a:lnTo>
                    <a:pt x="930" y="1829"/>
                  </a:lnTo>
                  <a:lnTo>
                    <a:pt x="929" y="1827"/>
                  </a:lnTo>
                  <a:lnTo>
                    <a:pt x="925" y="1824"/>
                  </a:lnTo>
                  <a:lnTo>
                    <a:pt x="923" y="1822"/>
                  </a:lnTo>
                  <a:lnTo>
                    <a:pt x="920" y="1820"/>
                  </a:lnTo>
                  <a:lnTo>
                    <a:pt x="919" y="1816"/>
                  </a:lnTo>
                  <a:lnTo>
                    <a:pt x="919" y="1813"/>
                  </a:lnTo>
                  <a:lnTo>
                    <a:pt x="920" y="1808"/>
                  </a:lnTo>
                  <a:lnTo>
                    <a:pt x="923" y="1803"/>
                  </a:lnTo>
                  <a:lnTo>
                    <a:pt x="925" y="1798"/>
                  </a:lnTo>
                  <a:lnTo>
                    <a:pt x="929" y="1792"/>
                  </a:lnTo>
                  <a:lnTo>
                    <a:pt x="936" y="1782"/>
                  </a:lnTo>
                  <a:lnTo>
                    <a:pt x="941" y="1770"/>
                  </a:lnTo>
                  <a:lnTo>
                    <a:pt x="944" y="1759"/>
                  </a:lnTo>
                  <a:lnTo>
                    <a:pt x="946" y="1747"/>
                  </a:lnTo>
                  <a:lnTo>
                    <a:pt x="948" y="1737"/>
                  </a:lnTo>
                  <a:lnTo>
                    <a:pt x="949" y="1727"/>
                  </a:lnTo>
                  <a:lnTo>
                    <a:pt x="951" y="1718"/>
                  </a:lnTo>
                  <a:lnTo>
                    <a:pt x="954" y="1708"/>
                  </a:lnTo>
                  <a:lnTo>
                    <a:pt x="954" y="1704"/>
                  </a:lnTo>
                  <a:lnTo>
                    <a:pt x="952" y="1701"/>
                  </a:lnTo>
                  <a:lnTo>
                    <a:pt x="950" y="1697"/>
                  </a:lnTo>
                  <a:lnTo>
                    <a:pt x="946" y="1693"/>
                  </a:lnTo>
                  <a:lnTo>
                    <a:pt x="936" y="1685"/>
                  </a:lnTo>
                  <a:lnTo>
                    <a:pt x="923" y="1677"/>
                  </a:lnTo>
                  <a:lnTo>
                    <a:pt x="916" y="1674"/>
                  </a:lnTo>
                  <a:lnTo>
                    <a:pt x="908" y="1671"/>
                  </a:lnTo>
                  <a:lnTo>
                    <a:pt x="902" y="1671"/>
                  </a:lnTo>
                  <a:lnTo>
                    <a:pt x="897" y="1671"/>
                  </a:lnTo>
                  <a:lnTo>
                    <a:pt x="883" y="1672"/>
                  </a:lnTo>
                  <a:lnTo>
                    <a:pt x="869" y="1674"/>
                  </a:lnTo>
                  <a:lnTo>
                    <a:pt x="862" y="1674"/>
                  </a:lnTo>
                  <a:lnTo>
                    <a:pt x="856" y="1671"/>
                  </a:lnTo>
                  <a:lnTo>
                    <a:pt x="851" y="1669"/>
                  </a:lnTo>
                  <a:lnTo>
                    <a:pt x="847" y="1664"/>
                  </a:lnTo>
                  <a:lnTo>
                    <a:pt x="839" y="1655"/>
                  </a:lnTo>
                  <a:lnTo>
                    <a:pt x="831" y="1643"/>
                  </a:lnTo>
                  <a:lnTo>
                    <a:pt x="826" y="1638"/>
                  </a:lnTo>
                  <a:lnTo>
                    <a:pt x="823" y="1637"/>
                  </a:lnTo>
                  <a:lnTo>
                    <a:pt x="819" y="1638"/>
                  </a:lnTo>
                  <a:lnTo>
                    <a:pt x="817" y="1640"/>
                  </a:lnTo>
                  <a:lnTo>
                    <a:pt x="814" y="1645"/>
                  </a:lnTo>
                  <a:lnTo>
                    <a:pt x="812" y="1651"/>
                  </a:lnTo>
                  <a:lnTo>
                    <a:pt x="811" y="1657"/>
                  </a:lnTo>
                  <a:lnTo>
                    <a:pt x="811" y="1663"/>
                  </a:lnTo>
                  <a:lnTo>
                    <a:pt x="810" y="1669"/>
                  </a:lnTo>
                  <a:lnTo>
                    <a:pt x="809" y="1674"/>
                  </a:lnTo>
                  <a:lnTo>
                    <a:pt x="806" y="1678"/>
                  </a:lnTo>
                  <a:lnTo>
                    <a:pt x="804" y="1683"/>
                  </a:lnTo>
                  <a:lnTo>
                    <a:pt x="799" y="1687"/>
                  </a:lnTo>
                  <a:lnTo>
                    <a:pt x="793" y="1690"/>
                  </a:lnTo>
                  <a:lnTo>
                    <a:pt x="786" y="1693"/>
                  </a:lnTo>
                  <a:lnTo>
                    <a:pt x="776" y="1694"/>
                  </a:lnTo>
                  <a:lnTo>
                    <a:pt x="768" y="1695"/>
                  </a:lnTo>
                  <a:lnTo>
                    <a:pt x="761" y="1695"/>
                  </a:lnTo>
                  <a:lnTo>
                    <a:pt x="755" y="1694"/>
                  </a:lnTo>
                  <a:lnTo>
                    <a:pt x="750" y="1691"/>
                  </a:lnTo>
                  <a:lnTo>
                    <a:pt x="743" y="1685"/>
                  </a:lnTo>
                  <a:lnTo>
                    <a:pt x="736" y="1677"/>
                  </a:lnTo>
                  <a:lnTo>
                    <a:pt x="731" y="1672"/>
                  </a:lnTo>
                  <a:lnTo>
                    <a:pt x="725" y="1670"/>
                  </a:lnTo>
                  <a:lnTo>
                    <a:pt x="718" y="1668"/>
                  </a:lnTo>
                  <a:lnTo>
                    <a:pt x="710" y="1666"/>
                  </a:lnTo>
                  <a:lnTo>
                    <a:pt x="693" y="1666"/>
                  </a:lnTo>
                  <a:lnTo>
                    <a:pt x="680" y="1666"/>
                  </a:lnTo>
                  <a:lnTo>
                    <a:pt x="674" y="1669"/>
                  </a:lnTo>
                  <a:lnTo>
                    <a:pt x="671" y="1672"/>
                  </a:lnTo>
                  <a:lnTo>
                    <a:pt x="667" y="1677"/>
                  </a:lnTo>
                  <a:lnTo>
                    <a:pt x="664" y="1683"/>
                  </a:lnTo>
                  <a:lnTo>
                    <a:pt x="660" y="1695"/>
                  </a:lnTo>
                  <a:lnTo>
                    <a:pt x="659" y="1707"/>
                  </a:lnTo>
                  <a:lnTo>
                    <a:pt x="656" y="1715"/>
                  </a:lnTo>
                  <a:lnTo>
                    <a:pt x="654" y="1722"/>
                  </a:lnTo>
                  <a:lnTo>
                    <a:pt x="650" y="1725"/>
                  </a:lnTo>
                  <a:lnTo>
                    <a:pt x="648" y="1727"/>
                  </a:lnTo>
                  <a:lnTo>
                    <a:pt x="643" y="1731"/>
                  </a:lnTo>
                  <a:lnTo>
                    <a:pt x="639" y="1733"/>
                  </a:lnTo>
                  <a:lnTo>
                    <a:pt x="633" y="1735"/>
                  </a:lnTo>
                  <a:lnTo>
                    <a:pt x="628" y="1739"/>
                  </a:lnTo>
                  <a:lnTo>
                    <a:pt x="624" y="1742"/>
                  </a:lnTo>
                  <a:lnTo>
                    <a:pt x="621" y="1746"/>
                  </a:lnTo>
                  <a:lnTo>
                    <a:pt x="615" y="1756"/>
                  </a:lnTo>
                  <a:lnTo>
                    <a:pt x="609" y="1766"/>
                  </a:lnTo>
                  <a:lnTo>
                    <a:pt x="602" y="1779"/>
                  </a:lnTo>
                  <a:lnTo>
                    <a:pt x="593" y="1795"/>
                  </a:lnTo>
                  <a:lnTo>
                    <a:pt x="589" y="1801"/>
                  </a:lnTo>
                  <a:lnTo>
                    <a:pt x="583" y="1808"/>
                  </a:lnTo>
                  <a:lnTo>
                    <a:pt x="578" y="1813"/>
                  </a:lnTo>
                  <a:lnTo>
                    <a:pt x="572" y="1817"/>
                  </a:lnTo>
                  <a:lnTo>
                    <a:pt x="566" y="1820"/>
                  </a:lnTo>
                  <a:lnTo>
                    <a:pt x="562" y="1821"/>
                  </a:lnTo>
                  <a:lnTo>
                    <a:pt x="560" y="1821"/>
                  </a:lnTo>
                  <a:lnTo>
                    <a:pt x="558" y="1820"/>
                  </a:lnTo>
                  <a:lnTo>
                    <a:pt x="555" y="1815"/>
                  </a:lnTo>
                  <a:lnTo>
                    <a:pt x="554" y="1807"/>
                  </a:lnTo>
                  <a:lnTo>
                    <a:pt x="554" y="1797"/>
                  </a:lnTo>
                  <a:lnTo>
                    <a:pt x="552" y="1788"/>
                  </a:lnTo>
                  <a:lnTo>
                    <a:pt x="551" y="1785"/>
                  </a:lnTo>
                  <a:lnTo>
                    <a:pt x="548" y="1782"/>
                  </a:lnTo>
                  <a:lnTo>
                    <a:pt x="547" y="1781"/>
                  </a:lnTo>
                  <a:lnTo>
                    <a:pt x="543" y="1781"/>
                  </a:lnTo>
                  <a:lnTo>
                    <a:pt x="539" y="1782"/>
                  </a:lnTo>
                  <a:lnTo>
                    <a:pt x="533" y="1785"/>
                  </a:lnTo>
                  <a:lnTo>
                    <a:pt x="526" y="1792"/>
                  </a:lnTo>
                  <a:lnTo>
                    <a:pt x="519" y="1801"/>
                  </a:lnTo>
                  <a:lnTo>
                    <a:pt x="515" y="1804"/>
                  </a:lnTo>
                  <a:lnTo>
                    <a:pt x="511" y="1807"/>
                  </a:lnTo>
                  <a:lnTo>
                    <a:pt x="508" y="1809"/>
                  </a:lnTo>
                  <a:lnTo>
                    <a:pt x="504" y="1809"/>
                  </a:lnTo>
                  <a:lnTo>
                    <a:pt x="501" y="1808"/>
                  </a:lnTo>
                  <a:lnTo>
                    <a:pt x="497" y="1805"/>
                  </a:lnTo>
                  <a:lnTo>
                    <a:pt x="495" y="1802"/>
                  </a:lnTo>
                  <a:lnTo>
                    <a:pt x="491" y="1797"/>
                  </a:lnTo>
                  <a:lnTo>
                    <a:pt x="489" y="1791"/>
                  </a:lnTo>
                  <a:lnTo>
                    <a:pt x="489" y="1785"/>
                  </a:lnTo>
                  <a:lnTo>
                    <a:pt x="489" y="1777"/>
                  </a:lnTo>
                  <a:lnTo>
                    <a:pt x="490" y="1770"/>
                  </a:lnTo>
                  <a:lnTo>
                    <a:pt x="491" y="1756"/>
                  </a:lnTo>
                  <a:lnTo>
                    <a:pt x="491" y="1742"/>
                  </a:lnTo>
                  <a:lnTo>
                    <a:pt x="491" y="1740"/>
                  </a:lnTo>
                  <a:lnTo>
                    <a:pt x="490" y="1738"/>
                  </a:lnTo>
                  <a:lnTo>
                    <a:pt x="488" y="1735"/>
                  </a:lnTo>
                  <a:lnTo>
                    <a:pt x="485" y="1734"/>
                  </a:lnTo>
                  <a:lnTo>
                    <a:pt x="479" y="1731"/>
                  </a:lnTo>
                  <a:lnTo>
                    <a:pt x="473" y="1729"/>
                  </a:lnTo>
                  <a:lnTo>
                    <a:pt x="458" y="1728"/>
                  </a:lnTo>
                  <a:lnTo>
                    <a:pt x="444" y="1729"/>
                  </a:lnTo>
                  <a:lnTo>
                    <a:pt x="439" y="1731"/>
                  </a:lnTo>
                  <a:lnTo>
                    <a:pt x="434" y="1732"/>
                  </a:lnTo>
                  <a:lnTo>
                    <a:pt x="431" y="1734"/>
                  </a:lnTo>
                  <a:lnTo>
                    <a:pt x="427" y="1739"/>
                  </a:lnTo>
                  <a:lnTo>
                    <a:pt x="421" y="1750"/>
                  </a:lnTo>
                  <a:lnTo>
                    <a:pt x="415" y="1766"/>
                  </a:lnTo>
                  <a:lnTo>
                    <a:pt x="412" y="1775"/>
                  </a:lnTo>
                  <a:lnTo>
                    <a:pt x="409" y="1782"/>
                  </a:lnTo>
                  <a:lnTo>
                    <a:pt x="407" y="1786"/>
                  </a:lnTo>
                  <a:lnTo>
                    <a:pt x="403" y="1790"/>
                  </a:lnTo>
                  <a:lnTo>
                    <a:pt x="397" y="1794"/>
                  </a:lnTo>
                  <a:lnTo>
                    <a:pt x="389" y="1797"/>
                  </a:lnTo>
                  <a:lnTo>
                    <a:pt x="384" y="1801"/>
                  </a:lnTo>
                  <a:lnTo>
                    <a:pt x="381" y="1804"/>
                  </a:lnTo>
                  <a:lnTo>
                    <a:pt x="378" y="1809"/>
                  </a:lnTo>
                  <a:lnTo>
                    <a:pt x="377" y="1814"/>
                  </a:lnTo>
                  <a:lnTo>
                    <a:pt x="376" y="1819"/>
                  </a:lnTo>
                  <a:lnTo>
                    <a:pt x="377" y="1824"/>
                  </a:lnTo>
                  <a:lnTo>
                    <a:pt x="378" y="1830"/>
                  </a:lnTo>
                  <a:lnTo>
                    <a:pt x="379" y="1835"/>
                  </a:lnTo>
                  <a:lnTo>
                    <a:pt x="383" y="1846"/>
                  </a:lnTo>
                  <a:lnTo>
                    <a:pt x="384" y="1854"/>
                  </a:lnTo>
                  <a:lnTo>
                    <a:pt x="383" y="1858"/>
                  </a:lnTo>
                  <a:lnTo>
                    <a:pt x="381" y="1861"/>
                  </a:lnTo>
                  <a:lnTo>
                    <a:pt x="377" y="1864"/>
                  </a:lnTo>
                  <a:lnTo>
                    <a:pt x="371" y="1865"/>
                  </a:lnTo>
                  <a:lnTo>
                    <a:pt x="365" y="1866"/>
                  </a:lnTo>
                  <a:lnTo>
                    <a:pt x="358" y="1866"/>
                  </a:lnTo>
                  <a:lnTo>
                    <a:pt x="350" y="1865"/>
                  </a:lnTo>
                  <a:lnTo>
                    <a:pt x="344" y="1864"/>
                  </a:lnTo>
                  <a:lnTo>
                    <a:pt x="338" y="1863"/>
                  </a:lnTo>
                  <a:lnTo>
                    <a:pt x="333" y="1859"/>
                  </a:lnTo>
                  <a:lnTo>
                    <a:pt x="329" y="1855"/>
                  </a:lnTo>
                  <a:lnTo>
                    <a:pt x="328" y="1852"/>
                  </a:lnTo>
                  <a:lnTo>
                    <a:pt x="328" y="1847"/>
                  </a:lnTo>
                  <a:lnTo>
                    <a:pt x="331" y="1842"/>
                  </a:lnTo>
                  <a:lnTo>
                    <a:pt x="333" y="1840"/>
                  </a:lnTo>
                  <a:lnTo>
                    <a:pt x="337" y="1836"/>
                  </a:lnTo>
                  <a:lnTo>
                    <a:pt x="340" y="1833"/>
                  </a:lnTo>
                  <a:lnTo>
                    <a:pt x="344" y="1830"/>
                  </a:lnTo>
                  <a:lnTo>
                    <a:pt x="346" y="1826"/>
                  </a:lnTo>
                  <a:lnTo>
                    <a:pt x="347" y="1822"/>
                  </a:lnTo>
                  <a:lnTo>
                    <a:pt x="349" y="1817"/>
                  </a:lnTo>
                  <a:lnTo>
                    <a:pt x="347" y="1814"/>
                  </a:lnTo>
                  <a:lnTo>
                    <a:pt x="346" y="1810"/>
                  </a:lnTo>
                  <a:lnTo>
                    <a:pt x="344" y="1807"/>
                  </a:lnTo>
                  <a:lnTo>
                    <a:pt x="337" y="1802"/>
                  </a:lnTo>
                  <a:lnTo>
                    <a:pt x="326" y="1798"/>
                  </a:lnTo>
                  <a:lnTo>
                    <a:pt x="321" y="1797"/>
                  </a:lnTo>
                  <a:lnTo>
                    <a:pt x="316" y="1797"/>
                  </a:lnTo>
                  <a:lnTo>
                    <a:pt x="312" y="1797"/>
                  </a:lnTo>
                  <a:lnTo>
                    <a:pt x="308" y="1798"/>
                  </a:lnTo>
                  <a:lnTo>
                    <a:pt x="300" y="1802"/>
                  </a:lnTo>
                  <a:lnTo>
                    <a:pt x="290" y="1807"/>
                  </a:lnTo>
                  <a:lnTo>
                    <a:pt x="284" y="1809"/>
                  </a:lnTo>
                  <a:lnTo>
                    <a:pt x="278" y="1810"/>
                  </a:lnTo>
                  <a:lnTo>
                    <a:pt x="274" y="1810"/>
                  </a:lnTo>
                  <a:lnTo>
                    <a:pt x="269" y="1809"/>
                  </a:lnTo>
                  <a:lnTo>
                    <a:pt x="261" y="1803"/>
                  </a:lnTo>
                  <a:lnTo>
                    <a:pt x="253" y="1797"/>
                  </a:lnTo>
                  <a:lnTo>
                    <a:pt x="247" y="1792"/>
                  </a:lnTo>
                  <a:lnTo>
                    <a:pt x="244" y="1789"/>
                  </a:lnTo>
                  <a:lnTo>
                    <a:pt x="242" y="1785"/>
                  </a:lnTo>
                  <a:lnTo>
                    <a:pt x="240" y="1782"/>
                  </a:lnTo>
                  <a:lnTo>
                    <a:pt x="239" y="1778"/>
                  </a:lnTo>
                  <a:lnTo>
                    <a:pt x="240" y="1775"/>
                  </a:lnTo>
                  <a:lnTo>
                    <a:pt x="240" y="1771"/>
                  </a:lnTo>
                  <a:lnTo>
                    <a:pt x="243" y="1767"/>
                  </a:lnTo>
                  <a:lnTo>
                    <a:pt x="249" y="1760"/>
                  </a:lnTo>
                  <a:lnTo>
                    <a:pt x="255" y="1753"/>
                  </a:lnTo>
                  <a:lnTo>
                    <a:pt x="258" y="1750"/>
                  </a:lnTo>
                  <a:lnTo>
                    <a:pt x="259" y="1745"/>
                  </a:lnTo>
                  <a:lnTo>
                    <a:pt x="259" y="1741"/>
                  </a:lnTo>
                  <a:lnTo>
                    <a:pt x="257" y="1737"/>
                  </a:lnTo>
                  <a:lnTo>
                    <a:pt x="251" y="1729"/>
                  </a:lnTo>
                  <a:lnTo>
                    <a:pt x="244" y="1723"/>
                  </a:lnTo>
                  <a:lnTo>
                    <a:pt x="243" y="1720"/>
                  </a:lnTo>
                  <a:lnTo>
                    <a:pt x="242" y="1716"/>
                  </a:lnTo>
                  <a:lnTo>
                    <a:pt x="242" y="1713"/>
                  </a:lnTo>
                  <a:lnTo>
                    <a:pt x="243" y="1707"/>
                  </a:lnTo>
                  <a:lnTo>
                    <a:pt x="245" y="1701"/>
                  </a:lnTo>
                  <a:lnTo>
                    <a:pt x="247" y="1695"/>
                  </a:lnTo>
                  <a:lnTo>
                    <a:pt x="249" y="1688"/>
                  </a:lnTo>
                  <a:lnTo>
                    <a:pt x="249" y="1681"/>
                  </a:lnTo>
                  <a:lnTo>
                    <a:pt x="247" y="1675"/>
                  </a:lnTo>
                  <a:lnTo>
                    <a:pt x="246" y="1670"/>
                  </a:lnTo>
                  <a:lnTo>
                    <a:pt x="243" y="1665"/>
                  </a:lnTo>
                  <a:lnTo>
                    <a:pt x="239" y="1662"/>
                  </a:lnTo>
                  <a:lnTo>
                    <a:pt x="234" y="1660"/>
                  </a:lnTo>
                  <a:lnTo>
                    <a:pt x="231" y="1660"/>
                  </a:lnTo>
                  <a:lnTo>
                    <a:pt x="230" y="1663"/>
                  </a:lnTo>
                  <a:lnTo>
                    <a:pt x="228" y="1666"/>
                  </a:lnTo>
                  <a:lnTo>
                    <a:pt x="226" y="1675"/>
                  </a:lnTo>
                  <a:lnTo>
                    <a:pt x="224" y="1685"/>
                  </a:lnTo>
                  <a:lnTo>
                    <a:pt x="221" y="1691"/>
                  </a:lnTo>
                  <a:lnTo>
                    <a:pt x="218" y="1695"/>
                  </a:lnTo>
                  <a:lnTo>
                    <a:pt x="213" y="1699"/>
                  </a:lnTo>
                  <a:lnTo>
                    <a:pt x="208" y="1700"/>
                  </a:lnTo>
                  <a:lnTo>
                    <a:pt x="203" y="1701"/>
                  </a:lnTo>
                  <a:lnTo>
                    <a:pt x="199" y="1701"/>
                  </a:lnTo>
                  <a:lnTo>
                    <a:pt x="195" y="1700"/>
                  </a:lnTo>
                  <a:lnTo>
                    <a:pt x="192" y="1696"/>
                  </a:lnTo>
                  <a:lnTo>
                    <a:pt x="187" y="1691"/>
                  </a:lnTo>
                  <a:lnTo>
                    <a:pt x="184" y="1684"/>
                  </a:lnTo>
                  <a:lnTo>
                    <a:pt x="182" y="1678"/>
                  </a:lnTo>
                  <a:lnTo>
                    <a:pt x="182" y="1671"/>
                  </a:lnTo>
                  <a:lnTo>
                    <a:pt x="182" y="1665"/>
                  </a:lnTo>
                  <a:lnTo>
                    <a:pt x="183" y="1659"/>
                  </a:lnTo>
                  <a:lnTo>
                    <a:pt x="187" y="1649"/>
                  </a:lnTo>
                  <a:lnTo>
                    <a:pt x="193" y="1637"/>
                  </a:lnTo>
                  <a:lnTo>
                    <a:pt x="200" y="1624"/>
                  </a:lnTo>
                  <a:lnTo>
                    <a:pt x="211" y="1608"/>
                  </a:lnTo>
                  <a:lnTo>
                    <a:pt x="220" y="1593"/>
                  </a:lnTo>
                  <a:lnTo>
                    <a:pt x="225" y="1581"/>
                  </a:lnTo>
                  <a:lnTo>
                    <a:pt x="228" y="1570"/>
                  </a:lnTo>
                  <a:lnTo>
                    <a:pt x="228" y="1559"/>
                  </a:lnTo>
                  <a:lnTo>
                    <a:pt x="227" y="1549"/>
                  </a:lnTo>
                  <a:lnTo>
                    <a:pt x="225" y="1540"/>
                  </a:lnTo>
                  <a:lnTo>
                    <a:pt x="224" y="1532"/>
                  </a:lnTo>
                  <a:lnTo>
                    <a:pt x="223" y="1521"/>
                  </a:lnTo>
                  <a:lnTo>
                    <a:pt x="224" y="1510"/>
                  </a:lnTo>
                  <a:lnTo>
                    <a:pt x="227" y="1499"/>
                  </a:lnTo>
                  <a:lnTo>
                    <a:pt x="230" y="1494"/>
                  </a:lnTo>
                  <a:lnTo>
                    <a:pt x="232" y="1489"/>
                  </a:lnTo>
                  <a:lnTo>
                    <a:pt x="236" y="1486"/>
                  </a:lnTo>
                  <a:lnTo>
                    <a:pt x="239" y="1482"/>
                  </a:lnTo>
                  <a:lnTo>
                    <a:pt x="256" y="1479"/>
                  </a:lnTo>
                  <a:lnTo>
                    <a:pt x="269" y="1479"/>
                  </a:lnTo>
                  <a:lnTo>
                    <a:pt x="271" y="1476"/>
                  </a:lnTo>
                  <a:lnTo>
                    <a:pt x="274" y="1473"/>
                  </a:lnTo>
                  <a:lnTo>
                    <a:pt x="275" y="1468"/>
                  </a:lnTo>
                  <a:lnTo>
                    <a:pt x="276" y="1463"/>
                  </a:lnTo>
                  <a:lnTo>
                    <a:pt x="277" y="1451"/>
                  </a:lnTo>
                  <a:lnTo>
                    <a:pt x="278" y="1442"/>
                  </a:lnTo>
                  <a:lnTo>
                    <a:pt x="277" y="1437"/>
                  </a:lnTo>
                  <a:lnTo>
                    <a:pt x="277" y="1433"/>
                  </a:lnTo>
                  <a:lnTo>
                    <a:pt x="276" y="1431"/>
                  </a:lnTo>
                  <a:lnTo>
                    <a:pt x="274" y="1429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6" y="1429"/>
                  </a:lnTo>
                  <a:lnTo>
                    <a:pt x="264" y="1430"/>
                  </a:lnTo>
                  <a:lnTo>
                    <a:pt x="257" y="1433"/>
                  </a:lnTo>
                  <a:lnTo>
                    <a:pt x="250" y="1436"/>
                  </a:lnTo>
                  <a:lnTo>
                    <a:pt x="247" y="1436"/>
                  </a:lnTo>
                  <a:lnTo>
                    <a:pt x="245" y="1435"/>
                  </a:lnTo>
                  <a:lnTo>
                    <a:pt x="244" y="1432"/>
                  </a:lnTo>
                  <a:lnTo>
                    <a:pt x="244" y="1430"/>
                  </a:lnTo>
                  <a:lnTo>
                    <a:pt x="245" y="1426"/>
                  </a:lnTo>
                  <a:lnTo>
                    <a:pt x="247" y="1424"/>
                  </a:lnTo>
                  <a:lnTo>
                    <a:pt x="251" y="1422"/>
                  </a:lnTo>
                  <a:lnTo>
                    <a:pt x="255" y="1419"/>
                  </a:lnTo>
                  <a:lnTo>
                    <a:pt x="263" y="1416"/>
                  </a:lnTo>
                  <a:lnTo>
                    <a:pt x="272" y="1411"/>
                  </a:lnTo>
                  <a:lnTo>
                    <a:pt x="276" y="1408"/>
                  </a:lnTo>
                  <a:lnTo>
                    <a:pt x="278" y="1404"/>
                  </a:lnTo>
                  <a:lnTo>
                    <a:pt x="281" y="1400"/>
                  </a:lnTo>
                  <a:lnTo>
                    <a:pt x="282" y="1395"/>
                  </a:lnTo>
                  <a:lnTo>
                    <a:pt x="282" y="1385"/>
                  </a:lnTo>
                  <a:lnTo>
                    <a:pt x="282" y="1375"/>
                  </a:lnTo>
                  <a:lnTo>
                    <a:pt x="281" y="1367"/>
                  </a:lnTo>
                  <a:lnTo>
                    <a:pt x="278" y="1360"/>
                  </a:lnTo>
                  <a:lnTo>
                    <a:pt x="276" y="1359"/>
                  </a:lnTo>
                  <a:lnTo>
                    <a:pt x="272" y="1356"/>
                  </a:lnTo>
                  <a:lnTo>
                    <a:pt x="269" y="1355"/>
                  </a:lnTo>
                  <a:lnTo>
                    <a:pt x="264" y="1355"/>
                  </a:lnTo>
                  <a:lnTo>
                    <a:pt x="259" y="1354"/>
                  </a:lnTo>
                  <a:lnTo>
                    <a:pt x="256" y="1351"/>
                  </a:lnTo>
                  <a:lnTo>
                    <a:pt x="253" y="1349"/>
                  </a:lnTo>
                  <a:lnTo>
                    <a:pt x="252" y="1345"/>
                  </a:lnTo>
                  <a:lnTo>
                    <a:pt x="252" y="1337"/>
                  </a:lnTo>
                  <a:lnTo>
                    <a:pt x="252" y="1328"/>
                  </a:lnTo>
                  <a:lnTo>
                    <a:pt x="252" y="1322"/>
                  </a:lnTo>
                  <a:lnTo>
                    <a:pt x="251" y="1318"/>
                  </a:lnTo>
                  <a:lnTo>
                    <a:pt x="250" y="1313"/>
                  </a:lnTo>
                  <a:lnTo>
                    <a:pt x="247" y="1310"/>
                  </a:lnTo>
                  <a:lnTo>
                    <a:pt x="243" y="1306"/>
                  </a:lnTo>
                  <a:lnTo>
                    <a:pt x="238" y="1304"/>
                  </a:lnTo>
                  <a:lnTo>
                    <a:pt x="231" y="1302"/>
                  </a:lnTo>
                  <a:lnTo>
                    <a:pt x="223" y="1300"/>
                  </a:lnTo>
                  <a:lnTo>
                    <a:pt x="213" y="1300"/>
                  </a:lnTo>
                  <a:lnTo>
                    <a:pt x="203" y="1302"/>
                  </a:lnTo>
                  <a:lnTo>
                    <a:pt x="195" y="1304"/>
                  </a:lnTo>
                  <a:lnTo>
                    <a:pt x="187" y="1306"/>
                  </a:lnTo>
                  <a:lnTo>
                    <a:pt x="180" y="1310"/>
                  </a:lnTo>
                  <a:lnTo>
                    <a:pt x="174" y="1315"/>
                  </a:lnTo>
                  <a:lnTo>
                    <a:pt x="168" y="1319"/>
                  </a:lnTo>
                  <a:lnTo>
                    <a:pt x="163" y="1324"/>
                  </a:lnTo>
                  <a:lnTo>
                    <a:pt x="155" y="1334"/>
                  </a:lnTo>
                  <a:lnTo>
                    <a:pt x="148" y="1340"/>
                  </a:lnTo>
                  <a:lnTo>
                    <a:pt x="144" y="1342"/>
                  </a:lnTo>
                  <a:lnTo>
                    <a:pt x="140" y="1343"/>
                  </a:lnTo>
                  <a:lnTo>
                    <a:pt x="137" y="1344"/>
                  </a:lnTo>
                  <a:lnTo>
                    <a:pt x="132" y="1344"/>
                  </a:lnTo>
                  <a:lnTo>
                    <a:pt x="129" y="1344"/>
                  </a:lnTo>
                  <a:lnTo>
                    <a:pt x="126" y="1343"/>
                  </a:lnTo>
                  <a:lnTo>
                    <a:pt x="124" y="1342"/>
                  </a:lnTo>
                  <a:lnTo>
                    <a:pt x="121" y="1340"/>
                  </a:lnTo>
                  <a:lnTo>
                    <a:pt x="120" y="1334"/>
                  </a:lnTo>
                  <a:lnTo>
                    <a:pt x="120" y="1325"/>
                  </a:lnTo>
                  <a:lnTo>
                    <a:pt x="121" y="1321"/>
                  </a:lnTo>
                  <a:lnTo>
                    <a:pt x="120" y="1318"/>
                  </a:lnTo>
                  <a:lnTo>
                    <a:pt x="118" y="1315"/>
                  </a:lnTo>
                  <a:lnTo>
                    <a:pt x="116" y="1313"/>
                  </a:lnTo>
                  <a:lnTo>
                    <a:pt x="113" y="1312"/>
                  </a:lnTo>
                  <a:lnTo>
                    <a:pt x="110" y="1313"/>
                  </a:lnTo>
                  <a:lnTo>
                    <a:pt x="106" y="1315"/>
                  </a:lnTo>
                  <a:lnTo>
                    <a:pt x="102" y="1317"/>
                  </a:lnTo>
                  <a:lnTo>
                    <a:pt x="92" y="1325"/>
                  </a:lnTo>
                  <a:lnTo>
                    <a:pt x="77" y="1340"/>
                  </a:lnTo>
                  <a:lnTo>
                    <a:pt x="61" y="1354"/>
                  </a:lnTo>
                  <a:lnTo>
                    <a:pt x="48" y="1366"/>
                  </a:lnTo>
                  <a:lnTo>
                    <a:pt x="43" y="1368"/>
                  </a:lnTo>
                  <a:lnTo>
                    <a:pt x="38" y="1369"/>
                  </a:lnTo>
                  <a:lnTo>
                    <a:pt x="35" y="1369"/>
                  </a:lnTo>
                  <a:lnTo>
                    <a:pt x="31" y="1368"/>
                  </a:lnTo>
                  <a:lnTo>
                    <a:pt x="25" y="1362"/>
                  </a:lnTo>
                  <a:lnTo>
                    <a:pt x="19" y="1356"/>
                  </a:lnTo>
                  <a:lnTo>
                    <a:pt x="11" y="1350"/>
                  </a:lnTo>
                  <a:lnTo>
                    <a:pt x="5" y="1345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0" y="1338"/>
                  </a:lnTo>
                  <a:lnTo>
                    <a:pt x="1" y="1335"/>
                  </a:lnTo>
                  <a:lnTo>
                    <a:pt x="11" y="1330"/>
                  </a:lnTo>
                  <a:lnTo>
                    <a:pt x="29" y="1322"/>
                  </a:lnTo>
                  <a:lnTo>
                    <a:pt x="37" y="1313"/>
                  </a:lnTo>
                  <a:lnTo>
                    <a:pt x="43" y="1305"/>
                  </a:lnTo>
                  <a:lnTo>
                    <a:pt x="56" y="1294"/>
                  </a:lnTo>
                  <a:lnTo>
                    <a:pt x="74" y="1280"/>
                  </a:lnTo>
                  <a:lnTo>
                    <a:pt x="82" y="1271"/>
                  </a:lnTo>
                  <a:lnTo>
                    <a:pt x="87" y="1262"/>
                  </a:lnTo>
                  <a:lnTo>
                    <a:pt x="92" y="1255"/>
                  </a:lnTo>
                  <a:lnTo>
                    <a:pt x="95" y="1247"/>
                  </a:lnTo>
                  <a:lnTo>
                    <a:pt x="99" y="1237"/>
                  </a:lnTo>
                  <a:lnTo>
                    <a:pt x="104" y="1225"/>
                  </a:lnTo>
                  <a:lnTo>
                    <a:pt x="108" y="1216"/>
                  </a:lnTo>
                  <a:lnTo>
                    <a:pt x="111" y="1209"/>
                  </a:lnTo>
                  <a:lnTo>
                    <a:pt x="117" y="1199"/>
                  </a:lnTo>
                  <a:lnTo>
                    <a:pt x="120" y="1187"/>
                  </a:lnTo>
                  <a:lnTo>
                    <a:pt x="123" y="1184"/>
                  </a:lnTo>
                  <a:lnTo>
                    <a:pt x="126" y="1181"/>
                  </a:lnTo>
                  <a:lnTo>
                    <a:pt x="132" y="1180"/>
                  </a:lnTo>
                  <a:lnTo>
                    <a:pt x="138" y="1180"/>
                  </a:lnTo>
                  <a:lnTo>
                    <a:pt x="152" y="1183"/>
                  </a:lnTo>
                  <a:lnTo>
                    <a:pt x="169" y="1186"/>
                  </a:lnTo>
                  <a:lnTo>
                    <a:pt x="176" y="1187"/>
                  </a:lnTo>
                  <a:lnTo>
                    <a:pt x="182" y="1189"/>
                  </a:lnTo>
                  <a:lnTo>
                    <a:pt x="187" y="1189"/>
                  </a:lnTo>
                  <a:lnTo>
                    <a:pt x="190" y="1187"/>
                  </a:lnTo>
                  <a:lnTo>
                    <a:pt x="193" y="1185"/>
                  </a:lnTo>
                  <a:lnTo>
                    <a:pt x="194" y="1183"/>
                  </a:lnTo>
                  <a:lnTo>
                    <a:pt x="195" y="1180"/>
                  </a:lnTo>
                  <a:lnTo>
                    <a:pt x="195" y="1176"/>
                  </a:lnTo>
                  <a:lnTo>
                    <a:pt x="195" y="1168"/>
                  </a:lnTo>
                  <a:lnTo>
                    <a:pt x="196" y="1164"/>
                  </a:lnTo>
                  <a:lnTo>
                    <a:pt x="201" y="1158"/>
                  </a:lnTo>
                  <a:lnTo>
                    <a:pt x="208" y="1149"/>
                  </a:lnTo>
                  <a:lnTo>
                    <a:pt x="219" y="1141"/>
                  </a:lnTo>
                  <a:lnTo>
                    <a:pt x="233" y="1133"/>
                  </a:lnTo>
                  <a:lnTo>
                    <a:pt x="239" y="1129"/>
                  </a:lnTo>
                  <a:lnTo>
                    <a:pt x="245" y="1126"/>
                  </a:lnTo>
                  <a:lnTo>
                    <a:pt x="250" y="1121"/>
                  </a:lnTo>
                  <a:lnTo>
                    <a:pt x="252" y="1116"/>
                  </a:lnTo>
                  <a:lnTo>
                    <a:pt x="255" y="1110"/>
                  </a:lnTo>
                  <a:lnTo>
                    <a:pt x="256" y="1104"/>
                  </a:lnTo>
                  <a:lnTo>
                    <a:pt x="257" y="1098"/>
                  </a:lnTo>
                  <a:lnTo>
                    <a:pt x="257" y="1091"/>
                  </a:lnTo>
                  <a:lnTo>
                    <a:pt x="256" y="1084"/>
                  </a:lnTo>
                  <a:lnTo>
                    <a:pt x="255" y="1078"/>
                  </a:lnTo>
                  <a:lnTo>
                    <a:pt x="251" y="1071"/>
                  </a:lnTo>
                  <a:lnTo>
                    <a:pt x="247" y="1065"/>
                  </a:lnTo>
                  <a:lnTo>
                    <a:pt x="243" y="1060"/>
                  </a:lnTo>
                  <a:lnTo>
                    <a:pt x="237" y="1057"/>
                  </a:lnTo>
                  <a:lnTo>
                    <a:pt x="231" y="1054"/>
                  </a:lnTo>
                  <a:lnTo>
                    <a:pt x="224" y="1051"/>
                  </a:lnTo>
                  <a:lnTo>
                    <a:pt x="211" y="1047"/>
                  </a:lnTo>
                  <a:lnTo>
                    <a:pt x="200" y="1041"/>
                  </a:lnTo>
                  <a:lnTo>
                    <a:pt x="196" y="1038"/>
                  </a:lnTo>
                  <a:lnTo>
                    <a:pt x="193" y="1033"/>
                  </a:lnTo>
                  <a:lnTo>
                    <a:pt x="192" y="1027"/>
                  </a:lnTo>
                  <a:lnTo>
                    <a:pt x="190" y="1020"/>
                  </a:lnTo>
                  <a:lnTo>
                    <a:pt x="190" y="1006"/>
                  </a:lnTo>
                  <a:lnTo>
                    <a:pt x="192" y="987"/>
                  </a:lnTo>
                  <a:lnTo>
                    <a:pt x="192" y="978"/>
                  </a:lnTo>
                  <a:lnTo>
                    <a:pt x="193" y="970"/>
                  </a:lnTo>
                  <a:lnTo>
                    <a:pt x="195" y="964"/>
                  </a:lnTo>
                  <a:lnTo>
                    <a:pt x="196" y="959"/>
                  </a:lnTo>
                  <a:lnTo>
                    <a:pt x="201" y="951"/>
                  </a:lnTo>
                  <a:lnTo>
                    <a:pt x="206" y="944"/>
                  </a:lnTo>
                  <a:lnTo>
                    <a:pt x="211" y="938"/>
                  </a:lnTo>
                  <a:lnTo>
                    <a:pt x="214" y="931"/>
                  </a:lnTo>
                  <a:lnTo>
                    <a:pt x="214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06" y="924"/>
                  </a:lnTo>
                  <a:lnTo>
                    <a:pt x="201" y="922"/>
                  </a:lnTo>
                  <a:lnTo>
                    <a:pt x="198" y="922"/>
                  </a:lnTo>
                  <a:lnTo>
                    <a:pt x="195" y="920"/>
                  </a:lnTo>
                  <a:lnTo>
                    <a:pt x="193" y="918"/>
                  </a:lnTo>
                  <a:lnTo>
                    <a:pt x="192" y="915"/>
                  </a:lnTo>
                  <a:lnTo>
                    <a:pt x="190" y="912"/>
                  </a:lnTo>
                  <a:lnTo>
                    <a:pt x="190" y="907"/>
                  </a:lnTo>
                  <a:lnTo>
                    <a:pt x="190" y="902"/>
                  </a:lnTo>
                  <a:lnTo>
                    <a:pt x="193" y="891"/>
                  </a:lnTo>
                  <a:lnTo>
                    <a:pt x="199" y="880"/>
                  </a:lnTo>
                  <a:lnTo>
                    <a:pt x="206" y="868"/>
                  </a:lnTo>
                  <a:lnTo>
                    <a:pt x="213" y="858"/>
                  </a:lnTo>
                  <a:lnTo>
                    <a:pt x="218" y="853"/>
                  </a:lnTo>
                  <a:lnTo>
                    <a:pt x="221" y="847"/>
                  </a:lnTo>
                  <a:lnTo>
                    <a:pt x="223" y="842"/>
                  </a:lnTo>
                  <a:lnTo>
                    <a:pt x="223" y="832"/>
                  </a:lnTo>
                  <a:lnTo>
                    <a:pt x="223" y="828"/>
                  </a:lnTo>
                  <a:lnTo>
                    <a:pt x="221" y="825"/>
                  </a:lnTo>
                  <a:lnTo>
                    <a:pt x="220" y="823"/>
                  </a:lnTo>
                  <a:lnTo>
                    <a:pt x="219" y="821"/>
                  </a:lnTo>
                  <a:lnTo>
                    <a:pt x="213" y="820"/>
                  </a:lnTo>
                  <a:lnTo>
                    <a:pt x="203" y="820"/>
                  </a:lnTo>
                  <a:lnTo>
                    <a:pt x="198" y="820"/>
                  </a:lnTo>
                  <a:lnTo>
                    <a:pt x="193" y="818"/>
                  </a:lnTo>
                  <a:lnTo>
                    <a:pt x="189" y="815"/>
                  </a:lnTo>
                  <a:lnTo>
                    <a:pt x="186" y="813"/>
                  </a:lnTo>
                  <a:lnTo>
                    <a:pt x="182" y="808"/>
                  </a:lnTo>
                  <a:lnTo>
                    <a:pt x="180" y="805"/>
                  </a:lnTo>
                  <a:lnTo>
                    <a:pt x="180" y="801"/>
                  </a:lnTo>
                  <a:lnTo>
                    <a:pt x="181" y="795"/>
                  </a:lnTo>
                  <a:lnTo>
                    <a:pt x="182" y="788"/>
                  </a:lnTo>
                  <a:lnTo>
                    <a:pt x="183" y="780"/>
                  </a:lnTo>
                  <a:lnTo>
                    <a:pt x="183" y="770"/>
                  </a:lnTo>
                  <a:lnTo>
                    <a:pt x="182" y="758"/>
                  </a:lnTo>
                  <a:lnTo>
                    <a:pt x="180" y="745"/>
                  </a:lnTo>
                  <a:lnTo>
                    <a:pt x="177" y="733"/>
                  </a:lnTo>
                  <a:lnTo>
                    <a:pt x="176" y="723"/>
                  </a:lnTo>
                  <a:lnTo>
                    <a:pt x="176" y="712"/>
                  </a:lnTo>
                  <a:lnTo>
                    <a:pt x="175" y="692"/>
                  </a:lnTo>
                  <a:lnTo>
                    <a:pt x="174" y="679"/>
                  </a:lnTo>
                  <a:lnTo>
                    <a:pt x="173" y="675"/>
                  </a:lnTo>
                  <a:lnTo>
                    <a:pt x="170" y="673"/>
                  </a:lnTo>
                  <a:lnTo>
                    <a:pt x="168" y="672"/>
                  </a:lnTo>
                  <a:lnTo>
                    <a:pt x="164" y="670"/>
                  </a:lnTo>
                  <a:lnTo>
                    <a:pt x="161" y="670"/>
                  </a:lnTo>
                  <a:lnTo>
                    <a:pt x="157" y="669"/>
                  </a:lnTo>
                  <a:lnTo>
                    <a:pt x="154" y="668"/>
                  </a:lnTo>
                  <a:lnTo>
                    <a:pt x="151" y="664"/>
                  </a:lnTo>
                  <a:lnTo>
                    <a:pt x="151" y="662"/>
                  </a:lnTo>
                  <a:lnTo>
                    <a:pt x="151" y="658"/>
                  </a:lnTo>
                  <a:lnTo>
                    <a:pt x="152" y="656"/>
                  </a:lnTo>
                  <a:lnTo>
                    <a:pt x="154" y="654"/>
                  </a:lnTo>
                  <a:lnTo>
                    <a:pt x="159" y="650"/>
                  </a:lnTo>
                  <a:lnTo>
                    <a:pt x="168" y="649"/>
                  </a:lnTo>
                  <a:lnTo>
                    <a:pt x="171" y="648"/>
                  </a:lnTo>
                  <a:lnTo>
                    <a:pt x="174" y="647"/>
                  </a:lnTo>
                  <a:lnTo>
                    <a:pt x="175" y="644"/>
                  </a:lnTo>
                  <a:lnTo>
                    <a:pt x="176" y="642"/>
                  </a:lnTo>
                  <a:lnTo>
                    <a:pt x="177" y="638"/>
                  </a:lnTo>
                  <a:lnTo>
                    <a:pt x="179" y="636"/>
                  </a:lnTo>
                  <a:lnTo>
                    <a:pt x="180" y="632"/>
                  </a:lnTo>
                  <a:lnTo>
                    <a:pt x="182" y="631"/>
                  </a:lnTo>
                  <a:lnTo>
                    <a:pt x="186" y="629"/>
                  </a:lnTo>
                  <a:lnTo>
                    <a:pt x="188" y="626"/>
                  </a:lnTo>
                  <a:lnTo>
                    <a:pt x="189" y="624"/>
                  </a:lnTo>
                  <a:lnTo>
                    <a:pt x="190" y="622"/>
                  </a:lnTo>
                  <a:lnTo>
                    <a:pt x="190" y="619"/>
                  </a:lnTo>
                  <a:lnTo>
                    <a:pt x="189" y="616"/>
                  </a:lnTo>
                  <a:lnTo>
                    <a:pt x="188" y="613"/>
                  </a:lnTo>
                  <a:lnTo>
                    <a:pt x="186" y="610"/>
                  </a:lnTo>
                  <a:lnTo>
                    <a:pt x="180" y="601"/>
                  </a:lnTo>
                  <a:lnTo>
                    <a:pt x="174" y="591"/>
                  </a:lnTo>
                  <a:lnTo>
                    <a:pt x="171" y="585"/>
                  </a:lnTo>
                  <a:lnTo>
                    <a:pt x="170" y="578"/>
                  </a:lnTo>
                  <a:lnTo>
                    <a:pt x="169" y="572"/>
                  </a:lnTo>
                  <a:lnTo>
                    <a:pt x="168" y="566"/>
                  </a:lnTo>
                  <a:lnTo>
                    <a:pt x="169" y="554"/>
                  </a:lnTo>
                  <a:lnTo>
                    <a:pt x="171" y="540"/>
                  </a:lnTo>
                  <a:lnTo>
                    <a:pt x="175" y="527"/>
                  </a:lnTo>
                  <a:lnTo>
                    <a:pt x="181" y="515"/>
                  </a:lnTo>
                  <a:lnTo>
                    <a:pt x="187" y="504"/>
                  </a:lnTo>
                  <a:lnTo>
                    <a:pt x="193" y="493"/>
                  </a:lnTo>
                  <a:lnTo>
                    <a:pt x="194" y="489"/>
                  </a:lnTo>
                  <a:lnTo>
                    <a:pt x="194" y="484"/>
                  </a:lnTo>
                  <a:lnTo>
                    <a:pt x="193" y="479"/>
                  </a:lnTo>
                  <a:lnTo>
                    <a:pt x="190" y="475"/>
                  </a:lnTo>
                  <a:lnTo>
                    <a:pt x="182" y="467"/>
                  </a:lnTo>
                  <a:lnTo>
                    <a:pt x="174" y="459"/>
                  </a:lnTo>
                  <a:lnTo>
                    <a:pt x="171" y="455"/>
                  </a:lnTo>
                  <a:lnTo>
                    <a:pt x="171" y="452"/>
                  </a:lnTo>
                  <a:lnTo>
                    <a:pt x="171" y="447"/>
                  </a:lnTo>
                  <a:lnTo>
                    <a:pt x="173" y="443"/>
                  </a:lnTo>
                  <a:lnTo>
                    <a:pt x="176" y="434"/>
                  </a:lnTo>
                  <a:lnTo>
                    <a:pt x="180" y="429"/>
                  </a:lnTo>
                  <a:lnTo>
                    <a:pt x="182" y="426"/>
                  </a:lnTo>
                  <a:lnTo>
                    <a:pt x="184" y="423"/>
                  </a:lnTo>
                  <a:lnTo>
                    <a:pt x="186" y="418"/>
                  </a:lnTo>
                  <a:lnTo>
                    <a:pt x="186" y="412"/>
                  </a:lnTo>
                  <a:lnTo>
                    <a:pt x="187" y="408"/>
                  </a:lnTo>
                  <a:lnTo>
                    <a:pt x="188" y="404"/>
                  </a:lnTo>
                  <a:lnTo>
                    <a:pt x="189" y="401"/>
                  </a:lnTo>
                  <a:lnTo>
                    <a:pt x="192" y="398"/>
                  </a:lnTo>
                  <a:lnTo>
                    <a:pt x="195" y="396"/>
                  </a:lnTo>
                  <a:lnTo>
                    <a:pt x="200" y="395"/>
                  </a:lnTo>
                  <a:lnTo>
                    <a:pt x="203" y="393"/>
                  </a:lnTo>
                  <a:lnTo>
                    <a:pt x="208" y="391"/>
                  </a:lnTo>
                  <a:lnTo>
                    <a:pt x="211" y="387"/>
                  </a:lnTo>
                  <a:lnTo>
                    <a:pt x="213" y="383"/>
                  </a:lnTo>
                  <a:lnTo>
                    <a:pt x="211" y="374"/>
                  </a:lnTo>
                  <a:lnTo>
                    <a:pt x="208" y="364"/>
                  </a:lnTo>
                  <a:lnTo>
                    <a:pt x="207" y="358"/>
                  </a:lnTo>
                  <a:lnTo>
                    <a:pt x="207" y="352"/>
                  </a:lnTo>
                  <a:lnTo>
                    <a:pt x="208" y="346"/>
                  </a:lnTo>
                  <a:lnTo>
                    <a:pt x="211" y="341"/>
                  </a:lnTo>
                  <a:lnTo>
                    <a:pt x="219" y="335"/>
                  </a:lnTo>
                  <a:lnTo>
                    <a:pt x="225" y="332"/>
                  </a:lnTo>
                  <a:lnTo>
                    <a:pt x="230" y="329"/>
                  </a:lnTo>
                  <a:lnTo>
                    <a:pt x="232" y="327"/>
                  </a:lnTo>
                  <a:lnTo>
                    <a:pt x="234" y="325"/>
                  </a:lnTo>
                  <a:lnTo>
                    <a:pt x="236" y="322"/>
                  </a:lnTo>
                  <a:lnTo>
                    <a:pt x="236" y="316"/>
                  </a:lnTo>
                  <a:lnTo>
                    <a:pt x="236" y="308"/>
                  </a:lnTo>
                  <a:lnTo>
                    <a:pt x="236" y="302"/>
                  </a:lnTo>
                  <a:lnTo>
                    <a:pt x="236" y="295"/>
                  </a:lnTo>
                  <a:lnTo>
                    <a:pt x="237" y="289"/>
                  </a:lnTo>
                  <a:lnTo>
                    <a:pt x="239" y="284"/>
                  </a:lnTo>
                  <a:lnTo>
                    <a:pt x="245" y="275"/>
                  </a:lnTo>
                  <a:lnTo>
                    <a:pt x="252" y="263"/>
                  </a:lnTo>
                  <a:lnTo>
                    <a:pt x="259" y="251"/>
                  </a:lnTo>
                  <a:lnTo>
                    <a:pt x="265" y="242"/>
                  </a:lnTo>
                  <a:lnTo>
                    <a:pt x="270" y="237"/>
                  </a:lnTo>
                  <a:lnTo>
                    <a:pt x="276" y="231"/>
                  </a:lnTo>
                  <a:lnTo>
                    <a:pt x="283" y="226"/>
                  </a:lnTo>
                  <a:lnTo>
                    <a:pt x="290" y="223"/>
                  </a:lnTo>
                  <a:lnTo>
                    <a:pt x="305" y="222"/>
                  </a:lnTo>
                  <a:lnTo>
                    <a:pt x="318" y="222"/>
                  </a:lnTo>
                  <a:lnTo>
                    <a:pt x="327" y="225"/>
                  </a:lnTo>
                  <a:lnTo>
                    <a:pt x="333" y="226"/>
                  </a:lnTo>
                  <a:lnTo>
                    <a:pt x="334" y="226"/>
                  </a:lnTo>
                  <a:lnTo>
                    <a:pt x="337" y="225"/>
                  </a:lnTo>
                  <a:lnTo>
                    <a:pt x="340" y="222"/>
                  </a:lnTo>
                  <a:lnTo>
                    <a:pt x="343" y="220"/>
                  </a:lnTo>
                  <a:lnTo>
                    <a:pt x="346" y="216"/>
                  </a:lnTo>
                  <a:lnTo>
                    <a:pt x="349" y="212"/>
                  </a:lnTo>
                  <a:lnTo>
                    <a:pt x="352" y="206"/>
                  </a:lnTo>
                  <a:lnTo>
                    <a:pt x="353" y="200"/>
                  </a:lnTo>
                  <a:lnTo>
                    <a:pt x="356" y="193"/>
                  </a:lnTo>
                  <a:lnTo>
                    <a:pt x="358" y="187"/>
                  </a:lnTo>
                  <a:lnTo>
                    <a:pt x="362" y="181"/>
                  </a:lnTo>
                  <a:lnTo>
                    <a:pt x="366" y="176"/>
                  </a:lnTo>
                  <a:lnTo>
                    <a:pt x="372" y="171"/>
                  </a:lnTo>
                  <a:lnTo>
                    <a:pt x="381" y="168"/>
                  </a:lnTo>
                  <a:lnTo>
                    <a:pt x="390" y="165"/>
                  </a:lnTo>
                  <a:lnTo>
                    <a:pt x="402" y="163"/>
                  </a:lnTo>
                  <a:lnTo>
                    <a:pt x="425" y="163"/>
                  </a:lnTo>
                  <a:lnTo>
                    <a:pt x="442" y="164"/>
                  </a:lnTo>
                  <a:lnTo>
                    <a:pt x="451" y="165"/>
                  </a:lnTo>
                  <a:lnTo>
                    <a:pt x="458" y="165"/>
                  </a:lnTo>
                  <a:lnTo>
                    <a:pt x="465" y="164"/>
                  </a:lnTo>
                  <a:lnTo>
                    <a:pt x="473" y="163"/>
                  </a:lnTo>
                  <a:lnTo>
                    <a:pt x="488" y="158"/>
                  </a:lnTo>
                  <a:lnTo>
                    <a:pt x="501" y="157"/>
                  </a:lnTo>
                  <a:lnTo>
                    <a:pt x="508" y="158"/>
                  </a:lnTo>
                  <a:lnTo>
                    <a:pt x="515" y="160"/>
                  </a:lnTo>
                  <a:lnTo>
                    <a:pt x="521" y="164"/>
                  </a:lnTo>
                  <a:lnTo>
                    <a:pt x="528" y="170"/>
                  </a:lnTo>
                  <a:lnTo>
                    <a:pt x="547" y="190"/>
                  </a:lnTo>
                  <a:lnTo>
                    <a:pt x="558" y="204"/>
                  </a:lnTo>
                  <a:lnTo>
                    <a:pt x="561" y="209"/>
                  </a:lnTo>
                  <a:lnTo>
                    <a:pt x="567" y="212"/>
                  </a:lnTo>
                  <a:lnTo>
                    <a:pt x="573" y="212"/>
                  </a:lnTo>
                  <a:lnTo>
                    <a:pt x="580" y="212"/>
                  </a:lnTo>
                  <a:lnTo>
                    <a:pt x="585" y="215"/>
                  </a:lnTo>
                  <a:lnTo>
                    <a:pt x="591" y="218"/>
                  </a:lnTo>
                  <a:lnTo>
                    <a:pt x="596" y="216"/>
                  </a:lnTo>
                  <a:lnTo>
                    <a:pt x="599" y="215"/>
                  </a:lnTo>
                  <a:lnTo>
                    <a:pt x="602" y="212"/>
                  </a:lnTo>
                  <a:lnTo>
                    <a:pt x="606" y="207"/>
                  </a:lnTo>
                  <a:lnTo>
                    <a:pt x="610" y="201"/>
                  </a:lnTo>
                  <a:lnTo>
                    <a:pt x="615" y="197"/>
                  </a:lnTo>
                  <a:lnTo>
                    <a:pt x="621" y="195"/>
                  </a:lnTo>
                  <a:lnTo>
                    <a:pt x="627" y="194"/>
                  </a:lnTo>
                  <a:lnTo>
                    <a:pt x="635" y="193"/>
                  </a:lnTo>
                  <a:lnTo>
                    <a:pt x="645" y="191"/>
                  </a:lnTo>
                  <a:lnTo>
                    <a:pt x="654" y="190"/>
                  </a:lnTo>
                  <a:lnTo>
                    <a:pt x="664" y="187"/>
                  </a:lnTo>
                  <a:lnTo>
                    <a:pt x="669" y="184"/>
                  </a:lnTo>
                  <a:lnTo>
                    <a:pt x="674" y="182"/>
                  </a:lnTo>
                  <a:lnTo>
                    <a:pt x="678" y="177"/>
                  </a:lnTo>
                  <a:lnTo>
                    <a:pt x="681" y="172"/>
                  </a:lnTo>
                  <a:lnTo>
                    <a:pt x="684" y="168"/>
                  </a:lnTo>
                  <a:lnTo>
                    <a:pt x="685" y="163"/>
                  </a:lnTo>
                  <a:lnTo>
                    <a:pt x="686" y="158"/>
                  </a:lnTo>
                  <a:lnTo>
                    <a:pt x="685" y="153"/>
                  </a:lnTo>
                  <a:lnTo>
                    <a:pt x="684" y="149"/>
                  </a:lnTo>
                  <a:lnTo>
                    <a:pt x="681" y="144"/>
                  </a:lnTo>
                  <a:lnTo>
                    <a:pt x="679" y="139"/>
                  </a:lnTo>
                  <a:lnTo>
                    <a:pt x="675" y="136"/>
                  </a:lnTo>
                  <a:lnTo>
                    <a:pt x="667" y="127"/>
                  </a:lnTo>
                  <a:lnTo>
                    <a:pt x="658" y="120"/>
                  </a:lnTo>
                  <a:lnTo>
                    <a:pt x="648" y="113"/>
                  </a:lnTo>
                  <a:lnTo>
                    <a:pt x="640" y="106"/>
                  </a:lnTo>
                  <a:lnTo>
                    <a:pt x="634" y="99"/>
                  </a:lnTo>
                  <a:lnTo>
                    <a:pt x="630" y="92"/>
                  </a:lnTo>
                  <a:lnTo>
                    <a:pt x="629" y="88"/>
                  </a:lnTo>
                  <a:lnTo>
                    <a:pt x="629" y="84"/>
                  </a:lnTo>
                  <a:lnTo>
                    <a:pt x="630" y="81"/>
                  </a:lnTo>
                  <a:lnTo>
                    <a:pt x="631" y="78"/>
                  </a:lnTo>
                  <a:lnTo>
                    <a:pt x="636" y="74"/>
                  </a:lnTo>
                  <a:lnTo>
                    <a:pt x="641" y="71"/>
                  </a:lnTo>
                  <a:lnTo>
                    <a:pt x="643" y="70"/>
                  </a:lnTo>
                  <a:lnTo>
                    <a:pt x="643" y="68"/>
                  </a:lnTo>
                  <a:lnTo>
                    <a:pt x="642" y="64"/>
                  </a:lnTo>
                  <a:lnTo>
                    <a:pt x="640" y="61"/>
                  </a:lnTo>
                  <a:lnTo>
                    <a:pt x="634" y="51"/>
                  </a:lnTo>
                  <a:lnTo>
                    <a:pt x="627" y="43"/>
                  </a:lnTo>
                  <a:lnTo>
                    <a:pt x="624" y="38"/>
                  </a:lnTo>
                  <a:lnTo>
                    <a:pt x="623" y="36"/>
                  </a:lnTo>
                  <a:lnTo>
                    <a:pt x="623" y="32"/>
                  </a:lnTo>
                  <a:lnTo>
                    <a:pt x="625" y="30"/>
                  </a:lnTo>
                  <a:lnTo>
                    <a:pt x="631" y="25"/>
                  </a:lnTo>
                  <a:lnTo>
                    <a:pt x="641" y="19"/>
                  </a:lnTo>
                  <a:lnTo>
                    <a:pt x="646" y="17"/>
                  </a:lnTo>
                  <a:lnTo>
                    <a:pt x="653" y="15"/>
                  </a:lnTo>
                  <a:lnTo>
                    <a:pt x="660" y="15"/>
                  </a:lnTo>
                  <a:lnTo>
                    <a:pt x="668" y="15"/>
                  </a:lnTo>
                  <a:lnTo>
                    <a:pt x="675" y="18"/>
                  </a:lnTo>
                  <a:lnTo>
                    <a:pt x="684" y="20"/>
                  </a:lnTo>
                  <a:lnTo>
                    <a:pt x="691" y="23"/>
                  </a:lnTo>
                  <a:lnTo>
                    <a:pt x="697" y="26"/>
                  </a:lnTo>
                  <a:lnTo>
                    <a:pt x="702" y="30"/>
                  </a:lnTo>
                  <a:lnTo>
                    <a:pt x="706" y="32"/>
                  </a:lnTo>
                  <a:lnTo>
                    <a:pt x="712" y="34"/>
                  </a:lnTo>
                  <a:lnTo>
                    <a:pt x="717" y="34"/>
                  </a:lnTo>
                  <a:lnTo>
                    <a:pt x="721" y="34"/>
                  </a:lnTo>
                  <a:lnTo>
                    <a:pt x="724" y="33"/>
                  </a:lnTo>
                  <a:lnTo>
                    <a:pt x="727" y="31"/>
                  </a:lnTo>
                  <a:lnTo>
                    <a:pt x="728" y="26"/>
                  </a:lnTo>
                  <a:lnTo>
                    <a:pt x="730" y="18"/>
                  </a:lnTo>
                  <a:lnTo>
                    <a:pt x="731" y="10"/>
                  </a:lnTo>
                  <a:lnTo>
                    <a:pt x="734" y="7"/>
                  </a:lnTo>
                  <a:lnTo>
                    <a:pt x="736" y="5"/>
                  </a:lnTo>
                  <a:lnTo>
                    <a:pt x="740" y="2"/>
                  </a:lnTo>
                  <a:lnTo>
                    <a:pt x="744" y="1"/>
                  </a:lnTo>
                  <a:lnTo>
                    <a:pt x="757" y="0"/>
                  </a:lnTo>
                  <a:lnTo>
                    <a:pt x="771" y="0"/>
                  </a:lnTo>
                  <a:lnTo>
                    <a:pt x="778" y="1"/>
                  </a:lnTo>
                  <a:lnTo>
                    <a:pt x="782" y="2"/>
                  </a:lnTo>
                  <a:lnTo>
                    <a:pt x="787" y="5"/>
                  </a:lnTo>
                  <a:lnTo>
                    <a:pt x="788" y="7"/>
                  </a:lnTo>
                  <a:lnTo>
                    <a:pt x="792" y="15"/>
                  </a:lnTo>
                  <a:lnTo>
                    <a:pt x="794" y="25"/>
                  </a:lnTo>
                  <a:lnTo>
                    <a:pt x="797" y="29"/>
                  </a:lnTo>
                  <a:lnTo>
                    <a:pt x="799" y="32"/>
                  </a:lnTo>
                  <a:lnTo>
                    <a:pt x="801" y="34"/>
                  </a:lnTo>
                  <a:lnTo>
                    <a:pt x="804" y="36"/>
                  </a:lnTo>
                  <a:lnTo>
                    <a:pt x="816" y="34"/>
                  </a:lnTo>
                  <a:lnTo>
                    <a:pt x="832" y="34"/>
                  </a:lnTo>
                  <a:lnTo>
                    <a:pt x="853" y="34"/>
                  </a:lnTo>
                  <a:lnTo>
                    <a:pt x="872" y="34"/>
                  </a:lnTo>
                  <a:lnTo>
                    <a:pt x="885" y="36"/>
                  </a:lnTo>
                  <a:lnTo>
                    <a:pt x="899" y="38"/>
                  </a:lnTo>
                  <a:lnTo>
                    <a:pt x="913" y="43"/>
                  </a:lnTo>
                  <a:lnTo>
                    <a:pt x="926" y="50"/>
                  </a:lnTo>
                  <a:lnTo>
                    <a:pt x="930" y="52"/>
                  </a:lnTo>
                  <a:lnTo>
                    <a:pt x="933" y="55"/>
                  </a:lnTo>
                  <a:lnTo>
                    <a:pt x="937" y="58"/>
                  </a:lnTo>
                  <a:lnTo>
                    <a:pt x="939" y="64"/>
                  </a:lnTo>
                  <a:lnTo>
                    <a:pt x="942" y="69"/>
                  </a:lnTo>
                  <a:lnTo>
                    <a:pt x="945" y="74"/>
                  </a:lnTo>
                  <a:lnTo>
                    <a:pt x="948" y="77"/>
                  </a:lnTo>
                  <a:lnTo>
                    <a:pt x="950" y="78"/>
                  </a:lnTo>
                  <a:lnTo>
                    <a:pt x="955" y="80"/>
                  </a:lnTo>
                  <a:lnTo>
                    <a:pt x="958" y="82"/>
                  </a:lnTo>
                  <a:lnTo>
                    <a:pt x="960" y="87"/>
                  </a:lnTo>
                  <a:lnTo>
                    <a:pt x="962" y="90"/>
                  </a:lnTo>
                  <a:lnTo>
                    <a:pt x="964" y="94"/>
                  </a:lnTo>
                  <a:lnTo>
                    <a:pt x="969" y="95"/>
                  </a:lnTo>
                  <a:lnTo>
                    <a:pt x="974" y="95"/>
                  </a:lnTo>
                  <a:lnTo>
                    <a:pt x="977" y="93"/>
                  </a:lnTo>
                  <a:lnTo>
                    <a:pt x="981" y="90"/>
                  </a:lnTo>
                  <a:lnTo>
                    <a:pt x="984" y="88"/>
                  </a:lnTo>
                  <a:lnTo>
                    <a:pt x="989" y="88"/>
                  </a:lnTo>
                  <a:lnTo>
                    <a:pt x="995" y="90"/>
                  </a:lnTo>
                  <a:lnTo>
                    <a:pt x="1011" y="97"/>
                  </a:lnTo>
                  <a:lnTo>
                    <a:pt x="1026" y="102"/>
                  </a:lnTo>
                  <a:lnTo>
                    <a:pt x="1040" y="102"/>
                  </a:lnTo>
                  <a:lnTo>
                    <a:pt x="1057" y="101"/>
                  </a:lnTo>
                  <a:lnTo>
                    <a:pt x="1075" y="100"/>
                  </a:lnTo>
                  <a:lnTo>
                    <a:pt x="1091" y="99"/>
                  </a:lnTo>
                  <a:lnTo>
                    <a:pt x="1099" y="99"/>
                  </a:lnTo>
                  <a:lnTo>
                    <a:pt x="1105" y="100"/>
                  </a:lnTo>
                  <a:lnTo>
                    <a:pt x="1110" y="102"/>
                  </a:lnTo>
                  <a:lnTo>
                    <a:pt x="1116" y="105"/>
                  </a:lnTo>
                  <a:lnTo>
                    <a:pt x="1127" y="111"/>
                  </a:lnTo>
                  <a:lnTo>
                    <a:pt x="1139" y="116"/>
                  </a:lnTo>
                  <a:lnTo>
                    <a:pt x="1152" y="125"/>
                  </a:lnTo>
                  <a:lnTo>
                    <a:pt x="1166" y="133"/>
                  </a:lnTo>
                  <a:lnTo>
                    <a:pt x="1178" y="141"/>
                  </a:lnTo>
                  <a:lnTo>
                    <a:pt x="1188" y="150"/>
                  </a:lnTo>
                  <a:lnTo>
                    <a:pt x="1194" y="156"/>
                  </a:lnTo>
                  <a:lnTo>
                    <a:pt x="1198" y="159"/>
                  </a:lnTo>
                  <a:lnTo>
                    <a:pt x="1203" y="162"/>
                  </a:lnTo>
                  <a:lnTo>
                    <a:pt x="1207" y="162"/>
                  </a:lnTo>
                  <a:lnTo>
                    <a:pt x="1209" y="163"/>
                  </a:lnTo>
                  <a:lnTo>
                    <a:pt x="1212" y="163"/>
                  </a:lnTo>
                  <a:lnTo>
                    <a:pt x="1213" y="165"/>
                  </a:lnTo>
                  <a:lnTo>
                    <a:pt x="1214" y="168"/>
                  </a:lnTo>
                  <a:lnTo>
                    <a:pt x="1216" y="174"/>
                  </a:lnTo>
                  <a:lnTo>
                    <a:pt x="1220" y="182"/>
                  </a:lnTo>
                  <a:lnTo>
                    <a:pt x="1222" y="189"/>
                  </a:lnTo>
                  <a:lnTo>
                    <a:pt x="1226" y="195"/>
                  </a:lnTo>
                  <a:lnTo>
                    <a:pt x="1227" y="197"/>
                  </a:lnTo>
                  <a:lnTo>
                    <a:pt x="1229" y="199"/>
                  </a:lnTo>
                  <a:lnTo>
                    <a:pt x="1233" y="200"/>
                  </a:lnTo>
                  <a:lnTo>
                    <a:pt x="1237" y="200"/>
                  </a:lnTo>
                  <a:lnTo>
                    <a:pt x="1242" y="201"/>
                  </a:lnTo>
                  <a:lnTo>
                    <a:pt x="1246" y="203"/>
                  </a:lnTo>
                  <a:lnTo>
                    <a:pt x="1250" y="207"/>
                  </a:lnTo>
                  <a:lnTo>
                    <a:pt x="1253" y="212"/>
                  </a:lnTo>
                  <a:lnTo>
                    <a:pt x="1254" y="214"/>
                  </a:lnTo>
                  <a:lnTo>
                    <a:pt x="1257" y="215"/>
                  </a:lnTo>
                  <a:lnTo>
                    <a:pt x="1259" y="216"/>
                  </a:lnTo>
                  <a:lnTo>
                    <a:pt x="1261" y="216"/>
                  </a:lnTo>
                  <a:lnTo>
                    <a:pt x="1267" y="215"/>
                  </a:lnTo>
                  <a:lnTo>
                    <a:pt x="1272" y="212"/>
                  </a:lnTo>
                  <a:lnTo>
                    <a:pt x="1275" y="209"/>
                  </a:lnTo>
                  <a:lnTo>
                    <a:pt x="1277" y="207"/>
                  </a:lnTo>
                  <a:lnTo>
                    <a:pt x="1280" y="206"/>
                  </a:lnTo>
                  <a:lnTo>
                    <a:pt x="1284" y="204"/>
                  </a:lnTo>
                  <a:lnTo>
                    <a:pt x="1288" y="206"/>
                  </a:lnTo>
                  <a:lnTo>
                    <a:pt x="1290" y="207"/>
                  </a:lnTo>
                  <a:lnTo>
                    <a:pt x="1294" y="212"/>
                  </a:lnTo>
                  <a:lnTo>
                    <a:pt x="1297" y="218"/>
                  </a:lnTo>
                  <a:lnTo>
                    <a:pt x="1302" y="229"/>
                  </a:lnTo>
                  <a:lnTo>
                    <a:pt x="1304" y="240"/>
                  </a:lnTo>
                  <a:lnTo>
                    <a:pt x="1305" y="248"/>
                  </a:lnTo>
                  <a:lnTo>
                    <a:pt x="1305" y="257"/>
                  </a:lnTo>
                  <a:lnTo>
                    <a:pt x="1305" y="260"/>
                  </a:lnTo>
                  <a:lnTo>
                    <a:pt x="1307" y="262"/>
                  </a:lnTo>
                  <a:lnTo>
                    <a:pt x="1309" y="263"/>
                  </a:lnTo>
                  <a:lnTo>
                    <a:pt x="1313" y="263"/>
                  </a:lnTo>
                  <a:lnTo>
                    <a:pt x="1321" y="259"/>
                  </a:lnTo>
                  <a:lnTo>
                    <a:pt x="1330" y="253"/>
                  </a:lnTo>
                  <a:lnTo>
                    <a:pt x="1339" y="246"/>
                  </a:lnTo>
                  <a:lnTo>
                    <a:pt x="1346" y="238"/>
                  </a:lnTo>
                  <a:lnTo>
                    <a:pt x="1353" y="229"/>
                  </a:lnTo>
                  <a:lnTo>
                    <a:pt x="1358" y="222"/>
                  </a:lnTo>
                  <a:lnTo>
                    <a:pt x="1361" y="219"/>
                  </a:lnTo>
                  <a:lnTo>
                    <a:pt x="1365" y="216"/>
                  </a:lnTo>
                  <a:lnTo>
                    <a:pt x="1370" y="214"/>
                  </a:lnTo>
                  <a:lnTo>
                    <a:pt x="1376" y="213"/>
                  </a:lnTo>
                  <a:lnTo>
                    <a:pt x="1389" y="213"/>
                  </a:lnTo>
                  <a:lnTo>
                    <a:pt x="1402" y="215"/>
                  </a:lnTo>
                  <a:lnTo>
                    <a:pt x="1415" y="218"/>
                  </a:lnTo>
                  <a:lnTo>
                    <a:pt x="1424" y="221"/>
                  </a:lnTo>
                  <a:lnTo>
                    <a:pt x="1434" y="225"/>
                  </a:lnTo>
                  <a:lnTo>
                    <a:pt x="1441" y="228"/>
                  </a:lnTo>
                  <a:lnTo>
                    <a:pt x="1445" y="229"/>
                  </a:lnTo>
                  <a:lnTo>
                    <a:pt x="1447" y="229"/>
                  </a:lnTo>
                  <a:lnTo>
                    <a:pt x="1449" y="229"/>
                  </a:lnTo>
                  <a:lnTo>
                    <a:pt x="1452" y="228"/>
                  </a:lnTo>
                  <a:lnTo>
                    <a:pt x="1455" y="223"/>
                  </a:lnTo>
                  <a:lnTo>
                    <a:pt x="1461" y="215"/>
                  </a:lnTo>
                  <a:lnTo>
                    <a:pt x="1477" y="201"/>
                  </a:lnTo>
                  <a:lnTo>
                    <a:pt x="1491" y="187"/>
                  </a:lnTo>
                  <a:lnTo>
                    <a:pt x="1493" y="182"/>
                  </a:lnTo>
                  <a:lnTo>
                    <a:pt x="1496" y="177"/>
                  </a:lnTo>
                  <a:lnTo>
                    <a:pt x="1497" y="174"/>
                  </a:lnTo>
                  <a:lnTo>
                    <a:pt x="1498" y="169"/>
                  </a:lnTo>
                  <a:lnTo>
                    <a:pt x="1498" y="162"/>
                  </a:lnTo>
                  <a:lnTo>
                    <a:pt x="1499" y="156"/>
                  </a:lnTo>
                  <a:lnTo>
                    <a:pt x="1503" y="151"/>
                  </a:lnTo>
                  <a:lnTo>
                    <a:pt x="1510" y="146"/>
                  </a:lnTo>
                  <a:lnTo>
                    <a:pt x="1513" y="143"/>
                  </a:lnTo>
                  <a:lnTo>
                    <a:pt x="1518" y="140"/>
                  </a:lnTo>
                  <a:lnTo>
                    <a:pt x="1523" y="140"/>
                  </a:lnTo>
                  <a:lnTo>
                    <a:pt x="1527" y="141"/>
                  </a:lnTo>
                  <a:lnTo>
                    <a:pt x="1530" y="145"/>
                  </a:lnTo>
                  <a:lnTo>
                    <a:pt x="1531" y="149"/>
                  </a:lnTo>
                  <a:lnTo>
                    <a:pt x="1534" y="153"/>
                  </a:lnTo>
                  <a:lnTo>
                    <a:pt x="1535" y="159"/>
                  </a:lnTo>
                  <a:lnTo>
                    <a:pt x="1536" y="172"/>
                  </a:lnTo>
                  <a:lnTo>
                    <a:pt x="1536" y="184"/>
                  </a:lnTo>
                  <a:lnTo>
                    <a:pt x="1538" y="183"/>
                  </a:lnTo>
                  <a:lnTo>
                    <a:pt x="1546" y="177"/>
                  </a:lnTo>
                  <a:lnTo>
                    <a:pt x="1554" y="169"/>
                  </a:lnTo>
                  <a:lnTo>
                    <a:pt x="1559" y="160"/>
                  </a:lnTo>
                  <a:lnTo>
                    <a:pt x="1561" y="157"/>
                  </a:lnTo>
                  <a:lnTo>
                    <a:pt x="1565" y="150"/>
                  </a:lnTo>
                  <a:lnTo>
                    <a:pt x="1567" y="146"/>
                  </a:lnTo>
                  <a:lnTo>
                    <a:pt x="1569" y="144"/>
                  </a:lnTo>
                  <a:lnTo>
                    <a:pt x="1573" y="141"/>
                  </a:lnTo>
                  <a:lnTo>
                    <a:pt x="1575" y="140"/>
                  </a:lnTo>
                  <a:lnTo>
                    <a:pt x="1579" y="141"/>
                  </a:lnTo>
                  <a:lnTo>
                    <a:pt x="1581" y="145"/>
                  </a:lnTo>
                  <a:lnTo>
                    <a:pt x="1584" y="150"/>
                  </a:lnTo>
                  <a:lnTo>
                    <a:pt x="1585" y="156"/>
                  </a:lnTo>
                  <a:lnTo>
                    <a:pt x="1586" y="162"/>
                  </a:lnTo>
                  <a:lnTo>
                    <a:pt x="1586" y="168"/>
                  </a:lnTo>
                  <a:lnTo>
                    <a:pt x="1585" y="172"/>
                  </a:lnTo>
                  <a:lnTo>
                    <a:pt x="1584" y="176"/>
                  </a:lnTo>
                  <a:lnTo>
                    <a:pt x="1575" y="193"/>
                  </a:lnTo>
                  <a:lnTo>
                    <a:pt x="1566" y="204"/>
                  </a:lnTo>
                  <a:lnTo>
                    <a:pt x="1559" y="214"/>
                  </a:lnTo>
                  <a:lnTo>
                    <a:pt x="1552" y="220"/>
                  </a:lnTo>
                  <a:lnTo>
                    <a:pt x="1541" y="227"/>
                  </a:lnTo>
                  <a:lnTo>
                    <a:pt x="1538" y="231"/>
                  </a:lnTo>
                  <a:lnTo>
                    <a:pt x="1540" y="240"/>
                  </a:lnTo>
                  <a:lnTo>
                    <a:pt x="1542" y="248"/>
                  </a:lnTo>
                  <a:lnTo>
                    <a:pt x="1544" y="259"/>
                  </a:lnTo>
                  <a:lnTo>
                    <a:pt x="1548" y="270"/>
                  </a:lnTo>
                  <a:lnTo>
                    <a:pt x="1549" y="273"/>
                  </a:lnTo>
                  <a:lnTo>
                    <a:pt x="1553" y="275"/>
                  </a:lnTo>
                  <a:lnTo>
                    <a:pt x="1555" y="276"/>
                  </a:lnTo>
                  <a:lnTo>
                    <a:pt x="1560" y="273"/>
                  </a:lnTo>
                  <a:lnTo>
                    <a:pt x="1569" y="269"/>
                  </a:lnTo>
                  <a:lnTo>
                    <a:pt x="1576" y="267"/>
                  </a:lnTo>
                  <a:lnTo>
                    <a:pt x="1580" y="267"/>
                  </a:lnTo>
                  <a:lnTo>
                    <a:pt x="1584" y="269"/>
                  </a:lnTo>
                  <a:lnTo>
                    <a:pt x="1586" y="272"/>
                  </a:lnTo>
                  <a:lnTo>
                    <a:pt x="1588" y="276"/>
                  </a:lnTo>
                  <a:lnTo>
                    <a:pt x="1592" y="284"/>
                  </a:lnTo>
                  <a:lnTo>
                    <a:pt x="1594" y="289"/>
                  </a:lnTo>
                  <a:lnTo>
                    <a:pt x="1597" y="289"/>
                  </a:lnTo>
                  <a:lnTo>
                    <a:pt x="1598" y="289"/>
                  </a:lnTo>
                  <a:lnTo>
                    <a:pt x="1600" y="286"/>
                  </a:lnTo>
                  <a:lnTo>
                    <a:pt x="1603" y="284"/>
                  </a:lnTo>
                  <a:lnTo>
                    <a:pt x="1609" y="277"/>
                  </a:lnTo>
                  <a:lnTo>
                    <a:pt x="1613" y="275"/>
                  </a:lnTo>
                  <a:lnTo>
                    <a:pt x="1616" y="273"/>
                  </a:lnTo>
                  <a:lnTo>
                    <a:pt x="1618" y="275"/>
                  </a:lnTo>
                  <a:lnTo>
                    <a:pt x="1620" y="276"/>
                  </a:lnTo>
                  <a:lnTo>
                    <a:pt x="1623" y="277"/>
                  </a:lnTo>
                  <a:lnTo>
                    <a:pt x="1625" y="279"/>
                  </a:lnTo>
                  <a:lnTo>
                    <a:pt x="1629" y="279"/>
                  </a:lnTo>
                  <a:lnTo>
                    <a:pt x="1631" y="279"/>
                  </a:lnTo>
                  <a:lnTo>
                    <a:pt x="1634" y="277"/>
                  </a:lnTo>
                  <a:lnTo>
                    <a:pt x="1639" y="271"/>
                  </a:lnTo>
                  <a:lnTo>
                    <a:pt x="1645" y="262"/>
                  </a:lnTo>
                  <a:lnTo>
                    <a:pt x="1655" y="246"/>
                  </a:lnTo>
                  <a:lnTo>
                    <a:pt x="1667" y="227"/>
                  </a:lnTo>
                  <a:lnTo>
                    <a:pt x="1680" y="206"/>
                  </a:lnTo>
                  <a:lnTo>
                    <a:pt x="1693" y="188"/>
                  </a:lnTo>
                  <a:lnTo>
                    <a:pt x="1702" y="177"/>
                  </a:lnTo>
                  <a:lnTo>
                    <a:pt x="1712" y="165"/>
                  </a:lnTo>
                  <a:lnTo>
                    <a:pt x="1724" y="153"/>
                  </a:lnTo>
                  <a:lnTo>
                    <a:pt x="1736" y="140"/>
                  </a:lnTo>
                  <a:lnTo>
                    <a:pt x="1749" y="128"/>
                  </a:lnTo>
                  <a:lnTo>
                    <a:pt x="1761" y="118"/>
                  </a:lnTo>
                  <a:lnTo>
                    <a:pt x="1764" y="115"/>
                  </a:lnTo>
                  <a:lnTo>
                    <a:pt x="1767" y="115"/>
                  </a:lnTo>
                  <a:lnTo>
                    <a:pt x="1768" y="118"/>
                  </a:lnTo>
                  <a:lnTo>
                    <a:pt x="1768" y="124"/>
                  </a:lnTo>
                  <a:lnTo>
                    <a:pt x="1769" y="134"/>
                  </a:lnTo>
                  <a:lnTo>
                    <a:pt x="1770" y="146"/>
                  </a:lnTo>
                  <a:lnTo>
                    <a:pt x="1771" y="157"/>
                  </a:lnTo>
                  <a:lnTo>
                    <a:pt x="1773" y="166"/>
                  </a:lnTo>
                  <a:lnTo>
                    <a:pt x="1773" y="172"/>
                  </a:lnTo>
                  <a:lnTo>
                    <a:pt x="1774" y="176"/>
                  </a:lnTo>
                  <a:lnTo>
                    <a:pt x="1776" y="178"/>
                  </a:lnTo>
                  <a:lnTo>
                    <a:pt x="1779" y="179"/>
                  </a:lnTo>
                  <a:lnTo>
                    <a:pt x="1785" y="179"/>
                  </a:lnTo>
                  <a:lnTo>
                    <a:pt x="1795" y="178"/>
                  </a:lnTo>
                  <a:lnTo>
                    <a:pt x="1801" y="178"/>
                  </a:lnTo>
                  <a:lnTo>
                    <a:pt x="1807" y="178"/>
                  </a:lnTo>
                  <a:lnTo>
                    <a:pt x="1812" y="179"/>
                  </a:lnTo>
                  <a:lnTo>
                    <a:pt x="1817" y="181"/>
                  </a:lnTo>
                  <a:lnTo>
                    <a:pt x="1821" y="183"/>
                  </a:lnTo>
                  <a:lnTo>
                    <a:pt x="1825" y="185"/>
                  </a:lnTo>
                  <a:lnTo>
                    <a:pt x="1829" y="189"/>
                  </a:lnTo>
                  <a:lnTo>
                    <a:pt x="1830" y="194"/>
                  </a:lnTo>
                  <a:lnTo>
                    <a:pt x="1832" y="201"/>
                  </a:lnTo>
                  <a:lnTo>
                    <a:pt x="1832" y="207"/>
                  </a:lnTo>
                  <a:lnTo>
                    <a:pt x="1831" y="212"/>
                  </a:lnTo>
                  <a:lnTo>
                    <a:pt x="1830" y="218"/>
                  </a:lnTo>
                  <a:lnTo>
                    <a:pt x="1825" y="227"/>
                  </a:lnTo>
                  <a:lnTo>
                    <a:pt x="1820" y="234"/>
                  </a:lnTo>
                  <a:lnTo>
                    <a:pt x="1819" y="238"/>
                  </a:lnTo>
                  <a:lnTo>
                    <a:pt x="1819" y="241"/>
                  </a:lnTo>
                  <a:lnTo>
                    <a:pt x="1820" y="244"/>
                  </a:lnTo>
                  <a:lnTo>
                    <a:pt x="1821" y="247"/>
                  </a:lnTo>
                  <a:lnTo>
                    <a:pt x="1829" y="253"/>
                  </a:lnTo>
                  <a:lnTo>
                    <a:pt x="1838" y="258"/>
                  </a:lnTo>
                  <a:lnTo>
                    <a:pt x="1843" y="262"/>
                  </a:lnTo>
                  <a:lnTo>
                    <a:pt x="1846" y="266"/>
                  </a:lnTo>
                  <a:lnTo>
                    <a:pt x="1849" y="270"/>
                  </a:lnTo>
                  <a:lnTo>
                    <a:pt x="1850" y="275"/>
                  </a:lnTo>
                  <a:lnTo>
                    <a:pt x="1850" y="281"/>
                  </a:lnTo>
                  <a:lnTo>
                    <a:pt x="1849" y="285"/>
                  </a:lnTo>
                  <a:lnTo>
                    <a:pt x="1846" y="290"/>
                  </a:lnTo>
                  <a:lnTo>
                    <a:pt x="1843" y="294"/>
                  </a:lnTo>
                  <a:lnTo>
                    <a:pt x="1832" y="303"/>
                  </a:lnTo>
                  <a:lnTo>
                    <a:pt x="1820" y="316"/>
                  </a:lnTo>
                  <a:lnTo>
                    <a:pt x="1809" y="328"/>
                  </a:lnTo>
                  <a:lnTo>
                    <a:pt x="1801" y="338"/>
                  </a:lnTo>
                  <a:lnTo>
                    <a:pt x="1798" y="345"/>
                  </a:lnTo>
                  <a:lnTo>
                    <a:pt x="1795" y="352"/>
                  </a:lnTo>
                  <a:lnTo>
                    <a:pt x="1795" y="355"/>
                  </a:lnTo>
                  <a:lnTo>
                    <a:pt x="1795" y="359"/>
                  </a:lnTo>
                  <a:lnTo>
                    <a:pt x="1798" y="361"/>
                  </a:lnTo>
                  <a:lnTo>
                    <a:pt x="1800" y="363"/>
                  </a:lnTo>
                  <a:lnTo>
                    <a:pt x="1815" y="366"/>
                  </a:lnTo>
                  <a:lnTo>
                    <a:pt x="1829" y="371"/>
                  </a:lnTo>
                  <a:lnTo>
                    <a:pt x="1831" y="373"/>
                  </a:lnTo>
                  <a:lnTo>
                    <a:pt x="1831" y="376"/>
                  </a:lnTo>
                  <a:lnTo>
                    <a:pt x="1831" y="380"/>
                  </a:lnTo>
                  <a:lnTo>
                    <a:pt x="1830" y="384"/>
                  </a:lnTo>
                  <a:lnTo>
                    <a:pt x="1827" y="393"/>
                  </a:lnTo>
                  <a:lnTo>
                    <a:pt x="1825" y="404"/>
                  </a:lnTo>
                  <a:lnTo>
                    <a:pt x="1825" y="410"/>
                  </a:lnTo>
                  <a:lnTo>
                    <a:pt x="1826" y="416"/>
                  </a:lnTo>
                  <a:lnTo>
                    <a:pt x="1829" y="422"/>
                  </a:lnTo>
                  <a:lnTo>
                    <a:pt x="1831" y="427"/>
                  </a:lnTo>
                  <a:lnTo>
                    <a:pt x="1838" y="436"/>
                  </a:lnTo>
                  <a:lnTo>
                    <a:pt x="1844" y="442"/>
                  </a:lnTo>
                  <a:lnTo>
                    <a:pt x="1851" y="446"/>
                  </a:lnTo>
                  <a:lnTo>
                    <a:pt x="1858" y="446"/>
                  </a:lnTo>
                  <a:lnTo>
                    <a:pt x="1861" y="446"/>
                  </a:lnTo>
                  <a:lnTo>
                    <a:pt x="1863" y="445"/>
                  </a:lnTo>
                  <a:lnTo>
                    <a:pt x="1864" y="443"/>
                  </a:lnTo>
                  <a:lnTo>
                    <a:pt x="1865" y="441"/>
                  </a:lnTo>
                  <a:lnTo>
                    <a:pt x="1867" y="435"/>
                  </a:lnTo>
                  <a:lnTo>
                    <a:pt x="1869" y="430"/>
                  </a:lnTo>
                  <a:lnTo>
                    <a:pt x="1870" y="427"/>
                  </a:lnTo>
                  <a:lnTo>
                    <a:pt x="1872" y="426"/>
                  </a:lnTo>
                  <a:lnTo>
                    <a:pt x="1874" y="424"/>
                  </a:lnTo>
                  <a:lnTo>
                    <a:pt x="1877" y="423"/>
                  </a:lnTo>
                  <a:lnTo>
                    <a:pt x="1882" y="426"/>
                  </a:lnTo>
                  <a:lnTo>
                    <a:pt x="1888" y="430"/>
                  </a:lnTo>
                  <a:lnTo>
                    <a:pt x="1893" y="436"/>
                  </a:lnTo>
                  <a:lnTo>
                    <a:pt x="1897" y="443"/>
                  </a:lnTo>
                  <a:lnTo>
                    <a:pt x="1902" y="449"/>
                  </a:lnTo>
                  <a:lnTo>
                    <a:pt x="1906" y="454"/>
                  </a:lnTo>
                  <a:lnTo>
                    <a:pt x="1907" y="455"/>
                  </a:lnTo>
                  <a:lnTo>
                    <a:pt x="1909" y="455"/>
                  </a:lnTo>
                  <a:lnTo>
                    <a:pt x="1912" y="455"/>
                  </a:lnTo>
                  <a:lnTo>
                    <a:pt x="1914" y="454"/>
                  </a:lnTo>
                  <a:lnTo>
                    <a:pt x="1925" y="447"/>
                  </a:lnTo>
                  <a:lnTo>
                    <a:pt x="1931" y="443"/>
                  </a:lnTo>
                  <a:lnTo>
                    <a:pt x="1933" y="445"/>
                  </a:lnTo>
                  <a:lnTo>
                    <a:pt x="1934" y="448"/>
                  </a:lnTo>
                  <a:lnTo>
                    <a:pt x="1935" y="454"/>
                  </a:lnTo>
                  <a:lnTo>
                    <a:pt x="1935" y="462"/>
                  </a:lnTo>
                  <a:lnTo>
                    <a:pt x="1935" y="471"/>
                  </a:lnTo>
                  <a:lnTo>
                    <a:pt x="1938" y="478"/>
                  </a:lnTo>
                  <a:lnTo>
                    <a:pt x="1940" y="481"/>
                  </a:lnTo>
                  <a:lnTo>
                    <a:pt x="1943" y="484"/>
                  </a:lnTo>
                  <a:lnTo>
                    <a:pt x="1945" y="486"/>
                  </a:lnTo>
                  <a:lnTo>
                    <a:pt x="1949" y="487"/>
                  </a:lnTo>
                  <a:lnTo>
                    <a:pt x="1956" y="492"/>
                  </a:lnTo>
                  <a:lnTo>
                    <a:pt x="1964" y="499"/>
                  </a:lnTo>
                  <a:lnTo>
                    <a:pt x="1972" y="508"/>
                  </a:lnTo>
                  <a:lnTo>
                    <a:pt x="1977" y="515"/>
                  </a:lnTo>
                  <a:lnTo>
                    <a:pt x="1981" y="521"/>
                  </a:lnTo>
                  <a:lnTo>
                    <a:pt x="1984" y="527"/>
                  </a:lnTo>
                  <a:lnTo>
                    <a:pt x="1987" y="529"/>
                  </a:lnTo>
                  <a:lnTo>
                    <a:pt x="1989" y="530"/>
                  </a:lnTo>
                  <a:lnTo>
                    <a:pt x="1993" y="531"/>
                  </a:lnTo>
                  <a:lnTo>
                    <a:pt x="1996" y="531"/>
                  </a:lnTo>
                  <a:lnTo>
                    <a:pt x="2001" y="531"/>
                  </a:lnTo>
                  <a:lnTo>
                    <a:pt x="2004" y="533"/>
                  </a:lnTo>
                  <a:lnTo>
                    <a:pt x="2008" y="535"/>
                  </a:lnTo>
                  <a:lnTo>
                    <a:pt x="2010" y="537"/>
                  </a:lnTo>
                  <a:lnTo>
                    <a:pt x="2013" y="541"/>
                  </a:lnTo>
                  <a:lnTo>
                    <a:pt x="2015" y="544"/>
                  </a:lnTo>
                  <a:lnTo>
                    <a:pt x="2015" y="548"/>
                  </a:lnTo>
                  <a:lnTo>
                    <a:pt x="2016" y="553"/>
                  </a:lnTo>
                  <a:lnTo>
                    <a:pt x="2016" y="565"/>
                  </a:lnTo>
                  <a:lnTo>
                    <a:pt x="2015" y="581"/>
                  </a:lnTo>
                  <a:lnTo>
                    <a:pt x="2013" y="598"/>
                  </a:lnTo>
                  <a:lnTo>
                    <a:pt x="2010" y="612"/>
                  </a:lnTo>
                  <a:lnTo>
                    <a:pt x="2007" y="623"/>
                  </a:lnTo>
                  <a:lnTo>
                    <a:pt x="2006" y="635"/>
                  </a:lnTo>
                  <a:lnTo>
                    <a:pt x="2006" y="641"/>
                  </a:lnTo>
                  <a:lnTo>
                    <a:pt x="2007" y="645"/>
                  </a:lnTo>
                  <a:lnTo>
                    <a:pt x="2008" y="650"/>
                  </a:lnTo>
                  <a:lnTo>
                    <a:pt x="2010" y="654"/>
                  </a:lnTo>
                  <a:lnTo>
                    <a:pt x="2019" y="660"/>
                  </a:lnTo>
                  <a:lnTo>
                    <a:pt x="2027" y="664"/>
                  </a:lnTo>
                  <a:lnTo>
                    <a:pt x="2037" y="668"/>
                  </a:lnTo>
                  <a:lnTo>
                    <a:pt x="2045" y="673"/>
                  </a:lnTo>
                  <a:lnTo>
                    <a:pt x="2047" y="675"/>
                  </a:lnTo>
                  <a:lnTo>
                    <a:pt x="2050" y="678"/>
                  </a:lnTo>
                  <a:lnTo>
                    <a:pt x="2050" y="681"/>
                  </a:lnTo>
                  <a:lnTo>
                    <a:pt x="2050" y="683"/>
                  </a:lnTo>
                  <a:lnTo>
                    <a:pt x="2048" y="687"/>
                  </a:lnTo>
                  <a:lnTo>
                    <a:pt x="2046" y="689"/>
                  </a:lnTo>
                  <a:lnTo>
                    <a:pt x="2044" y="692"/>
                  </a:lnTo>
                  <a:lnTo>
                    <a:pt x="2040" y="693"/>
                  </a:lnTo>
                  <a:lnTo>
                    <a:pt x="2038" y="694"/>
                  </a:lnTo>
                  <a:lnTo>
                    <a:pt x="2037" y="697"/>
                  </a:lnTo>
                  <a:lnTo>
                    <a:pt x="2035" y="699"/>
                  </a:lnTo>
                  <a:lnTo>
                    <a:pt x="2034" y="701"/>
                  </a:lnTo>
                  <a:lnTo>
                    <a:pt x="2035" y="704"/>
                  </a:lnTo>
                  <a:lnTo>
                    <a:pt x="2037" y="707"/>
                  </a:lnTo>
                  <a:lnTo>
                    <a:pt x="2038" y="708"/>
                  </a:lnTo>
                  <a:lnTo>
                    <a:pt x="2041" y="711"/>
                  </a:lnTo>
                  <a:lnTo>
                    <a:pt x="2048" y="713"/>
                  </a:lnTo>
                  <a:lnTo>
                    <a:pt x="2056" y="717"/>
                  </a:lnTo>
                  <a:lnTo>
                    <a:pt x="2059" y="719"/>
                  </a:lnTo>
                  <a:lnTo>
                    <a:pt x="2063" y="723"/>
                  </a:lnTo>
                  <a:lnTo>
                    <a:pt x="2065" y="725"/>
                  </a:lnTo>
                  <a:lnTo>
                    <a:pt x="2066" y="729"/>
                  </a:lnTo>
                  <a:lnTo>
                    <a:pt x="2067" y="736"/>
                  </a:lnTo>
                  <a:lnTo>
                    <a:pt x="2066" y="743"/>
                  </a:lnTo>
                  <a:lnTo>
                    <a:pt x="2063" y="750"/>
                  </a:lnTo>
                  <a:lnTo>
                    <a:pt x="2056" y="760"/>
                  </a:lnTo>
                  <a:lnTo>
                    <a:pt x="2046" y="770"/>
                  </a:lnTo>
                  <a:lnTo>
                    <a:pt x="2034" y="781"/>
                  </a:lnTo>
                  <a:lnTo>
                    <a:pt x="2022" y="793"/>
                  </a:lnTo>
                  <a:lnTo>
                    <a:pt x="2014" y="805"/>
                  </a:lnTo>
                  <a:lnTo>
                    <a:pt x="2009" y="808"/>
                  </a:lnTo>
                  <a:lnTo>
                    <a:pt x="2006" y="812"/>
                  </a:lnTo>
                  <a:lnTo>
                    <a:pt x="2002" y="815"/>
                  </a:lnTo>
                  <a:lnTo>
                    <a:pt x="1997" y="818"/>
                  </a:lnTo>
                  <a:lnTo>
                    <a:pt x="1989" y="820"/>
                  </a:lnTo>
                  <a:lnTo>
                    <a:pt x="1979" y="821"/>
                  </a:lnTo>
                  <a:lnTo>
                    <a:pt x="1975" y="821"/>
                  </a:lnTo>
                  <a:lnTo>
                    <a:pt x="1972" y="823"/>
                  </a:lnTo>
                  <a:lnTo>
                    <a:pt x="1970" y="825"/>
                  </a:lnTo>
                  <a:lnTo>
                    <a:pt x="1970" y="828"/>
                  </a:lnTo>
                  <a:lnTo>
                    <a:pt x="1971" y="834"/>
                  </a:lnTo>
                  <a:lnTo>
                    <a:pt x="1975" y="842"/>
                  </a:lnTo>
                  <a:lnTo>
                    <a:pt x="1979" y="849"/>
                  </a:lnTo>
                  <a:lnTo>
                    <a:pt x="1984" y="858"/>
                  </a:lnTo>
                  <a:lnTo>
                    <a:pt x="1987" y="863"/>
                  </a:lnTo>
                  <a:lnTo>
                    <a:pt x="1988" y="868"/>
                  </a:lnTo>
                  <a:lnTo>
                    <a:pt x="1989" y="871"/>
                  </a:lnTo>
                  <a:lnTo>
                    <a:pt x="1989" y="875"/>
                  </a:lnTo>
                  <a:lnTo>
                    <a:pt x="1987" y="877"/>
                  </a:lnTo>
                  <a:lnTo>
                    <a:pt x="1983" y="880"/>
                  </a:lnTo>
                  <a:lnTo>
                    <a:pt x="1979" y="883"/>
                  </a:lnTo>
                  <a:lnTo>
                    <a:pt x="1975" y="886"/>
                  </a:lnTo>
                  <a:lnTo>
                    <a:pt x="1962" y="890"/>
                  </a:lnTo>
                  <a:lnTo>
                    <a:pt x="1947" y="894"/>
                  </a:lnTo>
                  <a:lnTo>
                    <a:pt x="1933" y="897"/>
                  </a:lnTo>
                  <a:lnTo>
                    <a:pt x="1919" y="902"/>
                  </a:lnTo>
                  <a:lnTo>
                    <a:pt x="1906" y="906"/>
                  </a:lnTo>
                  <a:lnTo>
                    <a:pt x="1893" y="912"/>
                  </a:lnTo>
                  <a:lnTo>
                    <a:pt x="1887" y="916"/>
                  </a:lnTo>
                  <a:lnTo>
                    <a:pt x="1882" y="920"/>
                  </a:lnTo>
                  <a:lnTo>
                    <a:pt x="1878" y="925"/>
                  </a:lnTo>
                  <a:lnTo>
                    <a:pt x="1876" y="929"/>
                  </a:lnTo>
                  <a:lnTo>
                    <a:pt x="1875" y="935"/>
                  </a:lnTo>
                  <a:lnTo>
                    <a:pt x="1874" y="943"/>
                  </a:lnTo>
                  <a:lnTo>
                    <a:pt x="1872" y="950"/>
                  </a:lnTo>
                  <a:lnTo>
                    <a:pt x="1874" y="957"/>
                  </a:lnTo>
                  <a:lnTo>
                    <a:pt x="1874" y="973"/>
                  </a:lnTo>
                  <a:lnTo>
                    <a:pt x="1874" y="992"/>
                  </a:lnTo>
                  <a:lnTo>
                    <a:pt x="1874" y="1001"/>
                  </a:lnTo>
                  <a:lnTo>
                    <a:pt x="1871" y="1008"/>
                  </a:lnTo>
                  <a:lnTo>
                    <a:pt x="1869" y="1015"/>
                  </a:lnTo>
                  <a:lnTo>
                    <a:pt x="1865" y="1019"/>
                  </a:lnTo>
                  <a:lnTo>
                    <a:pt x="1853" y="1029"/>
                  </a:lnTo>
                  <a:lnTo>
                    <a:pt x="1840" y="1044"/>
                  </a:lnTo>
                  <a:lnTo>
                    <a:pt x="1834" y="1052"/>
                  </a:lnTo>
                  <a:lnTo>
                    <a:pt x="1829" y="1060"/>
                  </a:lnTo>
                  <a:lnTo>
                    <a:pt x="1824" y="1070"/>
                  </a:lnTo>
                  <a:lnTo>
                    <a:pt x="1820" y="1078"/>
                  </a:lnTo>
                  <a:lnTo>
                    <a:pt x="1818" y="1085"/>
                  </a:lnTo>
                  <a:lnTo>
                    <a:pt x="1818" y="1091"/>
                  </a:lnTo>
                  <a:lnTo>
                    <a:pt x="1817" y="1097"/>
                  </a:lnTo>
                  <a:lnTo>
                    <a:pt x="1818" y="1102"/>
                  </a:lnTo>
                  <a:lnTo>
                    <a:pt x="1819" y="1105"/>
                  </a:lnTo>
                  <a:lnTo>
                    <a:pt x="1821" y="1108"/>
                  </a:lnTo>
                  <a:lnTo>
                    <a:pt x="1824" y="1110"/>
                  </a:lnTo>
                  <a:lnTo>
                    <a:pt x="1826" y="1110"/>
                  </a:lnTo>
                  <a:lnTo>
                    <a:pt x="1831" y="1111"/>
                  </a:lnTo>
                  <a:lnTo>
                    <a:pt x="1833" y="1113"/>
                  </a:lnTo>
                  <a:lnTo>
                    <a:pt x="1834" y="1114"/>
                  </a:lnTo>
                  <a:lnTo>
                    <a:pt x="1836" y="1116"/>
                  </a:lnTo>
                  <a:lnTo>
                    <a:pt x="1834" y="1117"/>
                  </a:lnTo>
                  <a:lnTo>
                    <a:pt x="1833" y="1120"/>
                  </a:lnTo>
                  <a:lnTo>
                    <a:pt x="1829" y="1127"/>
                  </a:lnTo>
                  <a:lnTo>
                    <a:pt x="1826" y="1136"/>
                  </a:lnTo>
                  <a:lnTo>
                    <a:pt x="1826" y="1141"/>
                  </a:lnTo>
                  <a:lnTo>
                    <a:pt x="1827" y="1145"/>
                  </a:lnTo>
                  <a:lnTo>
                    <a:pt x="1831" y="1147"/>
                  </a:lnTo>
                  <a:lnTo>
                    <a:pt x="1837" y="1147"/>
                  </a:lnTo>
                  <a:lnTo>
                    <a:pt x="1840" y="1148"/>
                  </a:lnTo>
                  <a:lnTo>
                    <a:pt x="1844" y="1149"/>
                  </a:lnTo>
                  <a:lnTo>
                    <a:pt x="1845" y="1153"/>
                  </a:lnTo>
                  <a:lnTo>
                    <a:pt x="1846" y="1157"/>
                  </a:lnTo>
                  <a:lnTo>
                    <a:pt x="1848" y="1160"/>
                  </a:lnTo>
                  <a:lnTo>
                    <a:pt x="1846" y="1164"/>
                  </a:lnTo>
                  <a:lnTo>
                    <a:pt x="1845" y="1167"/>
                  </a:lnTo>
                  <a:lnTo>
                    <a:pt x="1843" y="1171"/>
                  </a:lnTo>
                  <a:lnTo>
                    <a:pt x="1839" y="1174"/>
                  </a:lnTo>
                  <a:lnTo>
                    <a:pt x="1838" y="1177"/>
                  </a:lnTo>
                  <a:lnTo>
                    <a:pt x="1838" y="1179"/>
                  </a:lnTo>
                  <a:lnTo>
                    <a:pt x="1840" y="1181"/>
                  </a:lnTo>
                  <a:lnTo>
                    <a:pt x="1849" y="1187"/>
                  </a:lnTo>
                  <a:lnTo>
                    <a:pt x="1858" y="1191"/>
                  </a:lnTo>
                  <a:lnTo>
                    <a:pt x="1863" y="1192"/>
                  </a:lnTo>
                  <a:lnTo>
                    <a:pt x="1868" y="1192"/>
                  </a:lnTo>
                  <a:lnTo>
                    <a:pt x="1872" y="1191"/>
                  </a:lnTo>
                  <a:lnTo>
                    <a:pt x="1877" y="1190"/>
                  </a:lnTo>
                  <a:lnTo>
                    <a:pt x="1887" y="1186"/>
                  </a:lnTo>
                  <a:lnTo>
                    <a:pt x="1896" y="1181"/>
                  </a:lnTo>
                  <a:lnTo>
                    <a:pt x="1907" y="1177"/>
                  </a:lnTo>
                  <a:lnTo>
                    <a:pt x="1916" y="1172"/>
                  </a:lnTo>
                  <a:lnTo>
                    <a:pt x="1920" y="1171"/>
                  </a:lnTo>
                  <a:lnTo>
                    <a:pt x="1924" y="1170"/>
                  </a:lnTo>
                  <a:lnTo>
                    <a:pt x="1926" y="1170"/>
                  </a:lnTo>
                  <a:lnTo>
                    <a:pt x="1928" y="1171"/>
                  </a:lnTo>
                  <a:lnTo>
                    <a:pt x="1930" y="1173"/>
                  </a:lnTo>
                  <a:lnTo>
                    <a:pt x="1931" y="1176"/>
                  </a:lnTo>
                  <a:lnTo>
                    <a:pt x="1931" y="1179"/>
                  </a:lnTo>
                  <a:lnTo>
                    <a:pt x="1931" y="1184"/>
                  </a:lnTo>
                  <a:lnTo>
                    <a:pt x="1930" y="1195"/>
                  </a:lnTo>
                  <a:lnTo>
                    <a:pt x="1930" y="1206"/>
                  </a:lnTo>
                  <a:lnTo>
                    <a:pt x="1930" y="1218"/>
                  </a:lnTo>
                  <a:lnTo>
                    <a:pt x="1928" y="1228"/>
                  </a:lnTo>
                  <a:lnTo>
                    <a:pt x="1925" y="1237"/>
                  </a:lnTo>
                  <a:lnTo>
                    <a:pt x="1919" y="1249"/>
                  </a:lnTo>
                  <a:lnTo>
                    <a:pt x="1911" y="1262"/>
                  </a:lnTo>
                  <a:lnTo>
                    <a:pt x="1906" y="1274"/>
                  </a:lnTo>
                  <a:lnTo>
                    <a:pt x="1905" y="1281"/>
                  </a:lnTo>
                  <a:lnTo>
                    <a:pt x="1906" y="1287"/>
                  </a:lnTo>
                  <a:lnTo>
                    <a:pt x="1908" y="1292"/>
                  </a:lnTo>
                  <a:lnTo>
                    <a:pt x="1911" y="1298"/>
                  </a:lnTo>
                  <a:lnTo>
                    <a:pt x="1920" y="1309"/>
                  </a:lnTo>
                  <a:lnTo>
                    <a:pt x="1928" y="1318"/>
                  </a:lnTo>
                  <a:lnTo>
                    <a:pt x="1940" y="1329"/>
                  </a:lnTo>
                  <a:lnTo>
                    <a:pt x="1955" y="1343"/>
                  </a:lnTo>
                  <a:lnTo>
                    <a:pt x="1960" y="1349"/>
                  </a:lnTo>
                  <a:lnTo>
                    <a:pt x="1966" y="1356"/>
                  </a:lnTo>
                  <a:lnTo>
                    <a:pt x="1969" y="1361"/>
                  </a:lnTo>
                  <a:lnTo>
                    <a:pt x="1970" y="1365"/>
                  </a:lnTo>
                  <a:lnTo>
                    <a:pt x="1965" y="1370"/>
                  </a:lnTo>
                  <a:lnTo>
                    <a:pt x="1959" y="1381"/>
                  </a:lnTo>
                  <a:lnTo>
                    <a:pt x="1951" y="1394"/>
                  </a:lnTo>
                  <a:lnTo>
                    <a:pt x="1940" y="1411"/>
                  </a:lnTo>
                  <a:lnTo>
                    <a:pt x="1937" y="1419"/>
                  </a:lnTo>
                  <a:lnTo>
                    <a:pt x="1933" y="1430"/>
                  </a:lnTo>
                  <a:lnTo>
                    <a:pt x="1932" y="1439"/>
                  </a:lnTo>
                  <a:lnTo>
                    <a:pt x="1932" y="1449"/>
                  </a:lnTo>
                  <a:lnTo>
                    <a:pt x="1932" y="1458"/>
                  </a:lnTo>
                  <a:lnTo>
                    <a:pt x="1934" y="1468"/>
                  </a:lnTo>
                  <a:lnTo>
                    <a:pt x="1935" y="1475"/>
                  </a:lnTo>
                  <a:lnTo>
                    <a:pt x="1938" y="1482"/>
                  </a:lnTo>
                  <a:lnTo>
                    <a:pt x="1941" y="1488"/>
                  </a:lnTo>
                  <a:lnTo>
                    <a:pt x="1946" y="1493"/>
                  </a:lnTo>
                  <a:lnTo>
                    <a:pt x="1952" y="1496"/>
                  </a:lnTo>
                  <a:lnTo>
                    <a:pt x="1959" y="1500"/>
                  </a:lnTo>
                  <a:lnTo>
                    <a:pt x="1976" y="1505"/>
                  </a:lnTo>
                  <a:lnTo>
                    <a:pt x="1995" y="1507"/>
                  </a:lnTo>
                  <a:lnTo>
                    <a:pt x="2004" y="1508"/>
                  </a:lnTo>
                  <a:lnTo>
                    <a:pt x="2012" y="1511"/>
                  </a:lnTo>
                  <a:lnTo>
                    <a:pt x="2019" y="1514"/>
                  </a:lnTo>
                  <a:lnTo>
                    <a:pt x="2025" y="1518"/>
                  </a:lnTo>
                  <a:lnTo>
                    <a:pt x="2029" y="1521"/>
                  </a:lnTo>
                  <a:lnTo>
                    <a:pt x="2033" y="1525"/>
                  </a:lnTo>
                  <a:lnTo>
                    <a:pt x="2037" y="1530"/>
                  </a:lnTo>
                  <a:lnTo>
                    <a:pt x="2038" y="1534"/>
                  </a:lnTo>
                  <a:lnTo>
                    <a:pt x="2039" y="1546"/>
                  </a:lnTo>
                  <a:lnTo>
                    <a:pt x="2038" y="1562"/>
                  </a:lnTo>
                  <a:lnTo>
                    <a:pt x="2037" y="1570"/>
                  </a:lnTo>
                  <a:lnTo>
                    <a:pt x="2035" y="1577"/>
                  </a:lnTo>
                  <a:lnTo>
                    <a:pt x="2032" y="1583"/>
                  </a:lnTo>
                  <a:lnTo>
                    <a:pt x="2029" y="1589"/>
                  </a:lnTo>
                  <a:lnTo>
                    <a:pt x="2025" y="1594"/>
                  </a:lnTo>
                  <a:lnTo>
                    <a:pt x="2022" y="1597"/>
                  </a:lnTo>
                  <a:lnTo>
                    <a:pt x="2021" y="1602"/>
                  </a:lnTo>
                  <a:lnTo>
                    <a:pt x="2020" y="1607"/>
                  </a:lnTo>
                  <a:lnTo>
                    <a:pt x="2019" y="1616"/>
                  </a:lnTo>
                  <a:lnTo>
                    <a:pt x="2021" y="1626"/>
                  </a:lnTo>
                  <a:lnTo>
                    <a:pt x="2022" y="1631"/>
                  </a:lnTo>
                  <a:lnTo>
                    <a:pt x="2022" y="1636"/>
                  </a:lnTo>
                  <a:lnTo>
                    <a:pt x="2021" y="1640"/>
                  </a:lnTo>
                  <a:lnTo>
                    <a:pt x="2020" y="1645"/>
                  </a:lnTo>
                  <a:lnTo>
                    <a:pt x="2014" y="1653"/>
                  </a:lnTo>
                  <a:lnTo>
                    <a:pt x="2004" y="1663"/>
                  </a:lnTo>
                  <a:lnTo>
                    <a:pt x="2000" y="1669"/>
                  </a:lnTo>
                  <a:lnTo>
                    <a:pt x="1997" y="1674"/>
                  </a:lnTo>
                  <a:lnTo>
                    <a:pt x="1996" y="1679"/>
                  </a:lnTo>
                  <a:lnTo>
                    <a:pt x="1996" y="1684"/>
                  </a:lnTo>
                  <a:lnTo>
                    <a:pt x="1998" y="1688"/>
                  </a:lnTo>
                  <a:lnTo>
                    <a:pt x="2002" y="1691"/>
                  </a:lnTo>
                  <a:lnTo>
                    <a:pt x="2007" y="1694"/>
                  </a:lnTo>
                  <a:lnTo>
                    <a:pt x="2014" y="1694"/>
                  </a:lnTo>
                  <a:lnTo>
                    <a:pt x="2027" y="1691"/>
                  </a:lnTo>
                  <a:lnTo>
                    <a:pt x="2039" y="1687"/>
                  </a:lnTo>
                  <a:lnTo>
                    <a:pt x="2051" y="1682"/>
                  </a:lnTo>
                  <a:lnTo>
                    <a:pt x="2065" y="1677"/>
                  </a:lnTo>
                  <a:lnTo>
                    <a:pt x="2072" y="1676"/>
                  </a:lnTo>
                  <a:lnTo>
                    <a:pt x="2078" y="1676"/>
                  </a:lnTo>
                  <a:lnTo>
                    <a:pt x="2083" y="1677"/>
                  </a:lnTo>
                  <a:lnTo>
                    <a:pt x="2088" y="1678"/>
                  </a:lnTo>
                  <a:lnTo>
                    <a:pt x="2090" y="1682"/>
                  </a:lnTo>
                  <a:lnTo>
                    <a:pt x="2092" y="1685"/>
                  </a:lnTo>
                  <a:lnTo>
                    <a:pt x="2092" y="1690"/>
                  </a:lnTo>
                  <a:lnTo>
                    <a:pt x="2091" y="1696"/>
                  </a:lnTo>
                  <a:lnTo>
                    <a:pt x="2088" y="1702"/>
                  </a:lnTo>
                  <a:lnTo>
                    <a:pt x="2082" y="1707"/>
                  </a:lnTo>
                  <a:lnTo>
                    <a:pt x="2073" y="1713"/>
                  </a:lnTo>
                  <a:lnTo>
                    <a:pt x="2064" y="1719"/>
                  </a:lnTo>
                  <a:lnTo>
                    <a:pt x="2045" y="1731"/>
                  </a:lnTo>
                  <a:lnTo>
                    <a:pt x="2029" y="1741"/>
                  </a:lnTo>
                  <a:lnTo>
                    <a:pt x="2026" y="1747"/>
                  </a:lnTo>
                  <a:lnTo>
                    <a:pt x="2022" y="1754"/>
                  </a:lnTo>
                  <a:lnTo>
                    <a:pt x="2019" y="1763"/>
                  </a:lnTo>
                  <a:lnTo>
                    <a:pt x="2018" y="1771"/>
                  </a:lnTo>
                  <a:lnTo>
                    <a:pt x="2014" y="1792"/>
                  </a:lnTo>
                  <a:lnTo>
                    <a:pt x="2012" y="1815"/>
                  </a:lnTo>
                  <a:lnTo>
                    <a:pt x="2009" y="1827"/>
                  </a:lnTo>
                  <a:lnTo>
                    <a:pt x="2006" y="1836"/>
                  </a:lnTo>
                  <a:lnTo>
                    <a:pt x="2000" y="1845"/>
                  </a:lnTo>
                  <a:lnTo>
                    <a:pt x="1995" y="1853"/>
                  </a:lnTo>
                  <a:lnTo>
                    <a:pt x="1989" y="1861"/>
                  </a:lnTo>
                  <a:lnTo>
                    <a:pt x="1985" y="1870"/>
                  </a:lnTo>
                  <a:lnTo>
                    <a:pt x="1983" y="1873"/>
                  </a:lnTo>
                  <a:lnTo>
                    <a:pt x="1982" y="1878"/>
                  </a:lnTo>
                  <a:lnTo>
                    <a:pt x="1982" y="1883"/>
                  </a:lnTo>
                  <a:lnTo>
                    <a:pt x="1982" y="1889"/>
                  </a:lnTo>
                  <a:lnTo>
                    <a:pt x="1983" y="1898"/>
                  </a:lnTo>
                  <a:lnTo>
                    <a:pt x="1987" y="1907"/>
                  </a:lnTo>
                  <a:lnTo>
                    <a:pt x="1989" y="1912"/>
                  </a:lnTo>
                  <a:lnTo>
                    <a:pt x="1994" y="1918"/>
                  </a:lnTo>
                  <a:lnTo>
                    <a:pt x="1997" y="1923"/>
                  </a:lnTo>
                  <a:lnTo>
                    <a:pt x="2001" y="1928"/>
                  </a:lnTo>
                  <a:lnTo>
                    <a:pt x="2004" y="1934"/>
                  </a:lnTo>
                  <a:lnTo>
                    <a:pt x="2007" y="1940"/>
                  </a:lnTo>
                  <a:lnTo>
                    <a:pt x="2008" y="1955"/>
                  </a:lnTo>
                  <a:lnTo>
                    <a:pt x="2008" y="1968"/>
                  </a:lnTo>
                  <a:lnTo>
                    <a:pt x="2006" y="1980"/>
                  </a:lnTo>
                  <a:lnTo>
                    <a:pt x="2003" y="1990"/>
                  </a:lnTo>
                  <a:lnTo>
                    <a:pt x="2002" y="1996"/>
                  </a:lnTo>
                  <a:lnTo>
                    <a:pt x="2002" y="1999"/>
                  </a:lnTo>
                  <a:lnTo>
                    <a:pt x="2000" y="2002"/>
                  </a:lnTo>
                  <a:lnTo>
                    <a:pt x="1994" y="2005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江苏"/>
            <p:cNvSpPr/>
            <p:nvPr/>
          </p:nvSpPr>
          <p:spPr bwMode="auto">
            <a:xfrm>
              <a:off x="11596" y="7129"/>
              <a:ext cx="1202" cy="1057"/>
            </a:xfrm>
            <a:custGeom>
              <a:avLst/>
              <a:gdLst>
                <a:gd name="T0" fmla="*/ 1699 w 2079"/>
                <a:gd name="T1" fmla="*/ 1399 h 1843"/>
                <a:gd name="T2" fmla="*/ 1653 w 2079"/>
                <a:gd name="T3" fmla="*/ 1318 h 1843"/>
                <a:gd name="T4" fmla="*/ 1534 w 2079"/>
                <a:gd name="T5" fmla="*/ 1336 h 1843"/>
                <a:gd name="T6" fmla="*/ 1579 w 2079"/>
                <a:gd name="T7" fmla="*/ 1274 h 1843"/>
                <a:gd name="T8" fmla="*/ 1695 w 2079"/>
                <a:gd name="T9" fmla="*/ 1372 h 1843"/>
                <a:gd name="T10" fmla="*/ 1837 w 2079"/>
                <a:gd name="T11" fmla="*/ 1343 h 1843"/>
                <a:gd name="T12" fmla="*/ 2066 w 2079"/>
                <a:gd name="T13" fmla="*/ 1401 h 1843"/>
                <a:gd name="T14" fmla="*/ 2026 w 2079"/>
                <a:gd name="T15" fmla="*/ 1268 h 1843"/>
                <a:gd name="T16" fmla="*/ 1882 w 2079"/>
                <a:gd name="T17" fmla="*/ 1198 h 1843"/>
                <a:gd name="T18" fmla="*/ 1830 w 2079"/>
                <a:gd name="T19" fmla="*/ 1091 h 1843"/>
                <a:gd name="T20" fmla="*/ 1665 w 2079"/>
                <a:gd name="T21" fmla="*/ 975 h 1843"/>
                <a:gd name="T22" fmla="*/ 1666 w 2079"/>
                <a:gd name="T23" fmla="*/ 898 h 1843"/>
                <a:gd name="T24" fmla="*/ 1588 w 2079"/>
                <a:gd name="T25" fmla="*/ 769 h 1843"/>
                <a:gd name="T26" fmla="*/ 1502 w 2079"/>
                <a:gd name="T27" fmla="*/ 581 h 1843"/>
                <a:gd name="T28" fmla="*/ 1443 w 2079"/>
                <a:gd name="T29" fmla="*/ 452 h 1843"/>
                <a:gd name="T30" fmla="*/ 1291 w 2079"/>
                <a:gd name="T31" fmla="*/ 273 h 1843"/>
                <a:gd name="T32" fmla="*/ 1201 w 2079"/>
                <a:gd name="T33" fmla="*/ 247 h 1843"/>
                <a:gd name="T34" fmla="*/ 1119 w 2079"/>
                <a:gd name="T35" fmla="*/ 259 h 1843"/>
                <a:gd name="T36" fmla="*/ 1070 w 2079"/>
                <a:gd name="T37" fmla="*/ 147 h 1843"/>
                <a:gd name="T38" fmla="*/ 987 w 2079"/>
                <a:gd name="T39" fmla="*/ 53 h 1843"/>
                <a:gd name="T40" fmla="*/ 897 w 2079"/>
                <a:gd name="T41" fmla="*/ 34 h 1843"/>
                <a:gd name="T42" fmla="*/ 834 w 2079"/>
                <a:gd name="T43" fmla="*/ 187 h 1843"/>
                <a:gd name="T44" fmla="*/ 728 w 2079"/>
                <a:gd name="T45" fmla="*/ 260 h 1843"/>
                <a:gd name="T46" fmla="*/ 653 w 2079"/>
                <a:gd name="T47" fmla="*/ 344 h 1843"/>
                <a:gd name="T48" fmla="*/ 567 w 2079"/>
                <a:gd name="T49" fmla="*/ 230 h 1843"/>
                <a:gd name="T50" fmla="*/ 478 w 2079"/>
                <a:gd name="T51" fmla="*/ 298 h 1843"/>
                <a:gd name="T52" fmla="*/ 331 w 2079"/>
                <a:gd name="T53" fmla="*/ 286 h 1843"/>
                <a:gd name="T54" fmla="*/ 237 w 2079"/>
                <a:gd name="T55" fmla="*/ 205 h 1843"/>
                <a:gd name="T56" fmla="*/ 68 w 2079"/>
                <a:gd name="T57" fmla="*/ 14 h 1843"/>
                <a:gd name="T58" fmla="*/ 94 w 2079"/>
                <a:gd name="T59" fmla="*/ 146 h 1843"/>
                <a:gd name="T60" fmla="*/ 1 w 2079"/>
                <a:gd name="T61" fmla="*/ 283 h 1843"/>
                <a:gd name="T62" fmla="*/ 152 w 2079"/>
                <a:gd name="T63" fmla="*/ 365 h 1843"/>
                <a:gd name="T64" fmla="*/ 240 w 2079"/>
                <a:gd name="T65" fmla="*/ 449 h 1843"/>
                <a:gd name="T66" fmla="*/ 371 w 2079"/>
                <a:gd name="T67" fmla="*/ 513 h 1843"/>
                <a:gd name="T68" fmla="*/ 439 w 2079"/>
                <a:gd name="T69" fmla="*/ 540 h 1843"/>
                <a:gd name="T70" fmla="*/ 509 w 2079"/>
                <a:gd name="T71" fmla="*/ 582 h 1843"/>
                <a:gd name="T72" fmla="*/ 636 w 2079"/>
                <a:gd name="T73" fmla="*/ 631 h 1843"/>
                <a:gd name="T74" fmla="*/ 660 w 2079"/>
                <a:gd name="T75" fmla="*/ 739 h 1843"/>
                <a:gd name="T76" fmla="*/ 608 w 2079"/>
                <a:gd name="T77" fmla="*/ 835 h 1843"/>
                <a:gd name="T78" fmla="*/ 672 w 2079"/>
                <a:gd name="T79" fmla="*/ 868 h 1843"/>
                <a:gd name="T80" fmla="*/ 730 w 2079"/>
                <a:gd name="T81" fmla="*/ 952 h 1843"/>
                <a:gd name="T82" fmla="*/ 790 w 2079"/>
                <a:gd name="T83" fmla="*/ 1061 h 1843"/>
                <a:gd name="T84" fmla="*/ 914 w 2079"/>
                <a:gd name="T85" fmla="*/ 1006 h 1843"/>
                <a:gd name="T86" fmla="*/ 1002 w 2079"/>
                <a:gd name="T87" fmla="*/ 962 h 1843"/>
                <a:gd name="T88" fmla="*/ 1081 w 2079"/>
                <a:gd name="T89" fmla="*/ 1109 h 1843"/>
                <a:gd name="T90" fmla="*/ 963 w 2079"/>
                <a:gd name="T91" fmla="*/ 1107 h 1843"/>
                <a:gd name="T92" fmla="*/ 874 w 2079"/>
                <a:gd name="T93" fmla="*/ 1163 h 1843"/>
                <a:gd name="T94" fmla="*/ 891 w 2079"/>
                <a:gd name="T95" fmla="*/ 1280 h 1843"/>
                <a:gd name="T96" fmla="*/ 804 w 2079"/>
                <a:gd name="T97" fmla="*/ 1362 h 1843"/>
                <a:gd name="T98" fmla="*/ 861 w 2079"/>
                <a:gd name="T99" fmla="*/ 1470 h 1843"/>
                <a:gd name="T100" fmla="*/ 923 w 2079"/>
                <a:gd name="T101" fmla="*/ 1534 h 1843"/>
                <a:gd name="T102" fmla="*/ 977 w 2079"/>
                <a:gd name="T103" fmla="*/ 1528 h 1843"/>
                <a:gd name="T104" fmla="*/ 987 w 2079"/>
                <a:gd name="T105" fmla="*/ 1638 h 1843"/>
                <a:gd name="T106" fmla="*/ 1011 w 2079"/>
                <a:gd name="T107" fmla="*/ 1698 h 1843"/>
                <a:gd name="T108" fmla="*/ 1177 w 2079"/>
                <a:gd name="T109" fmla="*/ 1665 h 1843"/>
                <a:gd name="T110" fmla="*/ 1271 w 2079"/>
                <a:gd name="T111" fmla="*/ 1716 h 1843"/>
                <a:gd name="T112" fmla="*/ 1402 w 2079"/>
                <a:gd name="T113" fmla="*/ 1699 h 1843"/>
                <a:gd name="T114" fmla="*/ 1543 w 2079"/>
                <a:gd name="T115" fmla="*/ 1784 h 1843"/>
                <a:gd name="T116" fmla="*/ 1643 w 2079"/>
                <a:gd name="T117" fmla="*/ 1821 h 1843"/>
                <a:gd name="T118" fmla="*/ 1722 w 2079"/>
                <a:gd name="T119" fmla="*/ 1730 h 1843"/>
                <a:gd name="T120" fmla="*/ 1819 w 2079"/>
                <a:gd name="T121" fmla="*/ 1555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9" h="1843">
                  <a:moveTo>
                    <a:pt x="1868" y="1488"/>
                  </a:moveTo>
                  <a:lnTo>
                    <a:pt x="1867" y="1478"/>
                  </a:lnTo>
                  <a:lnTo>
                    <a:pt x="1864" y="1470"/>
                  </a:lnTo>
                  <a:lnTo>
                    <a:pt x="1861" y="1466"/>
                  </a:lnTo>
                  <a:lnTo>
                    <a:pt x="1857" y="1460"/>
                  </a:lnTo>
                  <a:lnTo>
                    <a:pt x="1850" y="1456"/>
                  </a:lnTo>
                  <a:lnTo>
                    <a:pt x="1842" y="1449"/>
                  </a:lnTo>
                  <a:lnTo>
                    <a:pt x="1823" y="1435"/>
                  </a:lnTo>
                  <a:lnTo>
                    <a:pt x="1802" y="1424"/>
                  </a:lnTo>
                  <a:lnTo>
                    <a:pt x="1785" y="1413"/>
                  </a:lnTo>
                  <a:lnTo>
                    <a:pt x="1772" y="1406"/>
                  </a:lnTo>
                  <a:lnTo>
                    <a:pt x="1760" y="1402"/>
                  </a:lnTo>
                  <a:lnTo>
                    <a:pt x="1749" y="1400"/>
                  </a:lnTo>
                  <a:lnTo>
                    <a:pt x="1743" y="1399"/>
                  </a:lnTo>
                  <a:lnTo>
                    <a:pt x="1737" y="1399"/>
                  </a:lnTo>
                  <a:lnTo>
                    <a:pt x="1731" y="1399"/>
                  </a:lnTo>
                  <a:lnTo>
                    <a:pt x="1725" y="1400"/>
                  </a:lnTo>
                  <a:lnTo>
                    <a:pt x="1714" y="1402"/>
                  </a:lnTo>
                  <a:lnTo>
                    <a:pt x="1706" y="1401"/>
                  </a:lnTo>
                  <a:lnTo>
                    <a:pt x="1699" y="1399"/>
                  </a:lnTo>
                  <a:lnTo>
                    <a:pt x="1693" y="1394"/>
                  </a:lnTo>
                  <a:lnTo>
                    <a:pt x="1686" y="1389"/>
                  </a:lnTo>
                  <a:lnTo>
                    <a:pt x="1679" y="1386"/>
                  </a:lnTo>
                  <a:lnTo>
                    <a:pt x="1672" y="1382"/>
                  </a:lnTo>
                  <a:lnTo>
                    <a:pt x="1666" y="1380"/>
                  </a:lnTo>
                  <a:lnTo>
                    <a:pt x="1663" y="1378"/>
                  </a:lnTo>
                  <a:lnTo>
                    <a:pt x="1662" y="1377"/>
                  </a:lnTo>
                  <a:lnTo>
                    <a:pt x="1662" y="1376"/>
                  </a:lnTo>
                  <a:lnTo>
                    <a:pt x="1662" y="1375"/>
                  </a:lnTo>
                  <a:lnTo>
                    <a:pt x="1666" y="1372"/>
                  </a:lnTo>
                  <a:lnTo>
                    <a:pt x="1673" y="1371"/>
                  </a:lnTo>
                  <a:lnTo>
                    <a:pt x="1676" y="1370"/>
                  </a:lnTo>
                  <a:lnTo>
                    <a:pt x="1680" y="1369"/>
                  </a:lnTo>
                  <a:lnTo>
                    <a:pt x="1681" y="1367"/>
                  </a:lnTo>
                  <a:lnTo>
                    <a:pt x="1681" y="1364"/>
                  </a:lnTo>
                  <a:lnTo>
                    <a:pt x="1680" y="1357"/>
                  </a:lnTo>
                  <a:lnTo>
                    <a:pt x="1675" y="1347"/>
                  </a:lnTo>
                  <a:lnTo>
                    <a:pt x="1667" y="1336"/>
                  </a:lnTo>
                  <a:lnTo>
                    <a:pt x="1657" y="1323"/>
                  </a:lnTo>
                  <a:lnTo>
                    <a:pt x="1653" y="1318"/>
                  </a:lnTo>
                  <a:lnTo>
                    <a:pt x="1647" y="1312"/>
                  </a:lnTo>
                  <a:lnTo>
                    <a:pt x="1642" y="1308"/>
                  </a:lnTo>
                  <a:lnTo>
                    <a:pt x="1636" y="1305"/>
                  </a:lnTo>
                  <a:lnTo>
                    <a:pt x="1630" y="1304"/>
                  </a:lnTo>
                  <a:lnTo>
                    <a:pt x="1622" y="1304"/>
                  </a:lnTo>
                  <a:lnTo>
                    <a:pt x="1612" y="1304"/>
                  </a:lnTo>
                  <a:lnTo>
                    <a:pt x="1602" y="1305"/>
                  </a:lnTo>
                  <a:lnTo>
                    <a:pt x="1580" y="1307"/>
                  </a:lnTo>
                  <a:lnTo>
                    <a:pt x="1566" y="1308"/>
                  </a:lnTo>
                  <a:lnTo>
                    <a:pt x="1556" y="1308"/>
                  </a:lnTo>
                  <a:lnTo>
                    <a:pt x="1549" y="1308"/>
                  </a:lnTo>
                  <a:lnTo>
                    <a:pt x="1547" y="1309"/>
                  </a:lnTo>
                  <a:lnTo>
                    <a:pt x="1544" y="1311"/>
                  </a:lnTo>
                  <a:lnTo>
                    <a:pt x="1543" y="1313"/>
                  </a:lnTo>
                  <a:lnTo>
                    <a:pt x="1543" y="1317"/>
                  </a:lnTo>
                  <a:lnTo>
                    <a:pt x="1543" y="1324"/>
                  </a:lnTo>
                  <a:lnTo>
                    <a:pt x="1541" y="1328"/>
                  </a:lnTo>
                  <a:lnTo>
                    <a:pt x="1540" y="1331"/>
                  </a:lnTo>
                  <a:lnTo>
                    <a:pt x="1537" y="1333"/>
                  </a:lnTo>
                  <a:lnTo>
                    <a:pt x="1534" y="1336"/>
                  </a:lnTo>
                  <a:lnTo>
                    <a:pt x="1530" y="1337"/>
                  </a:lnTo>
                  <a:lnTo>
                    <a:pt x="1523" y="1339"/>
                  </a:lnTo>
                  <a:lnTo>
                    <a:pt x="1514" y="1343"/>
                  </a:lnTo>
                  <a:lnTo>
                    <a:pt x="1509" y="1344"/>
                  </a:lnTo>
                  <a:lnTo>
                    <a:pt x="1504" y="1344"/>
                  </a:lnTo>
                  <a:lnTo>
                    <a:pt x="1498" y="1344"/>
                  </a:lnTo>
                  <a:lnTo>
                    <a:pt x="1493" y="1343"/>
                  </a:lnTo>
                  <a:lnTo>
                    <a:pt x="1493" y="1340"/>
                  </a:lnTo>
                  <a:lnTo>
                    <a:pt x="1493" y="1338"/>
                  </a:lnTo>
                  <a:lnTo>
                    <a:pt x="1495" y="1334"/>
                  </a:lnTo>
                  <a:lnTo>
                    <a:pt x="1497" y="1332"/>
                  </a:lnTo>
                  <a:lnTo>
                    <a:pt x="1502" y="1326"/>
                  </a:lnTo>
                  <a:lnTo>
                    <a:pt x="1508" y="1320"/>
                  </a:lnTo>
                  <a:lnTo>
                    <a:pt x="1519" y="1307"/>
                  </a:lnTo>
                  <a:lnTo>
                    <a:pt x="1533" y="1295"/>
                  </a:lnTo>
                  <a:lnTo>
                    <a:pt x="1547" y="1283"/>
                  </a:lnTo>
                  <a:lnTo>
                    <a:pt x="1559" y="1276"/>
                  </a:lnTo>
                  <a:lnTo>
                    <a:pt x="1565" y="1275"/>
                  </a:lnTo>
                  <a:lnTo>
                    <a:pt x="1572" y="1274"/>
                  </a:lnTo>
                  <a:lnTo>
                    <a:pt x="1579" y="1274"/>
                  </a:lnTo>
                  <a:lnTo>
                    <a:pt x="1588" y="1274"/>
                  </a:lnTo>
                  <a:lnTo>
                    <a:pt x="1598" y="1275"/>
                  </a:lnTo>
                  <a:lnTo>
                    <a:pt x="1606" y="1276"/>
                  </a:lnTo>
                  <a:lnTo>
                    <a:pt x="1616" y="1279"/>
                  </a:lnTo>
                  <a:lnTo>
                    <a:pt x="1624" y="1282"/>
                  </a:lnTo>
                  <a:lnTo>
                    <a:pt x="1640" y="1287"/>
                  </a:lnTo>
                  <a:lnTo>
                    <a:pt x="1656" y="1293"/>
                  </a:lnTo>
                  <a:lnTo>
                    <a:pt x="1670" y="1299"/>
                  </a:lnTo>
                  <a:lnTo>
                    <a:pt x="1682" y="1305"/>
                  </a:lnTo>
                  <a:lnTo>
                    <a:pt x="1691" y="1313"/>
                  </a:lnTo>
                  <a:lnTo>
                    <a:pt x="1698" y="1324"/>
                  </a:lnTo>
                  <a:lnTo>
                    <a:pt x="1701" y="1328"/>
                  </a:lnTo>
                  <a:lnTo>
                    <a:pt x="1704" y="1334"/>
                  </a:lnTo>
                  <a:lnTo>
                    <a:pt x="1704" y="1339"/>
                  </a:lnTo>
                  <a:lnTo>
                    <a:pt x="1704" y="1344"/>
                  </a:lnTo>
                  <a:lnTo>
                    <a:pt x="1700" y="1353"/>
                  </a:lnTo>
                  <a:lnTo>
                    <a:pt x="1695" y="1363"/>
                  </a:lnTo>
                  <a:lnTo>
                    <a:pt x="1694" y="1367"/>
                  </a:lnTo>
                  <a:lnTo>
                    <a:pt x="1694" y="1370"/>
                  </a:lnTo>
                  <a:lnTo>
                    <a:pt x="1695" y="1372"/>
                  </a:lnTo>
                  <a:lnTo>
                    <a:pt x="1699" y="1374"/>
                  </a:lnTo>
                  <a:lnTo>
                    <a:pt x="1713" y="1372"/>
                  </a:lnTo>
                  <a:lnTo>
                    <a:pt x="1732" y="1368"/>
                  </a:lnTo>
                  <a:lnTo>
                    <a:pt x="1743" y="1367"/>
                  </a:lnTo>
                  <a:lnTo>
                    <a:pt x="1752" y="1365"/>
                  </a:lnTo>
                  <a:lnTo>
                    <a:pt x="1756" y="1365"/>
                  </a:lnTo>
                  <a:lnTo>
                    <a:pt x="1761" y="1365"/>
                  </a:lnTo>
                  <a:lnTo>
                    <a:pt x="1764" y="1367"/>
                  </a:lnTo>
                  <a:lnTo>
                    <a:pt x="1767" y="1369"/>
                  </a:lnTo>
                  <a:lnTo>
                    <a:pt x="1775" y="1375"/>
                  </a:lnTo>
                  <a:lnTo>
                    <a:pt x="1782" y="1378"/>
                  </a:lnTo>
                  <a:lnTo>
                    <a:pt x="1785" y="1380"/>
                  </a:lnTo>
                  <a:lnTo>
                    <a:pt x="1787" y="1378"/>
                  </a:lnTo>
                  <a:lnTo>
                    <a:pt x="1789" y="1377"/>
                  </a:lnTo>
                  <a:lnTo>
                    <a:pt x="1793" y="1374"/>
                  </a:lnTo>
                  <a:lnTo>
                    <a:pt x="1800" y="1367"/>
                  </a:lnTo>
                  <a:lnTo>
                    <a:pt x="1808" y="1358"/>
                  </a:lnTo>
                  <a:lnTo>
                    <a:pt x="1818" y="1351"/>
                  </a:lnTo>
                  <a:lnTo>
                    <a:pt x="1830" y="1345"/>
                  </a:lnTo>
                  <a:lnTo>
                    <a:pt x="1837" y="1343"/>
                  </a:lnTo>
                  <a:lnTo>
                    <a:pt x="1846" y="1342"/>
                  </a:lnTo>
                  <a:lnTo>
                    <a:pt x="1856" y="1340"/>
                  </a:lnTo>
                  <a:lnTo>
                    <a:pt x="1865" y="1340"/>
                  </a:lnTo>
                  <a:lnTo>
                    <a:pt x="1876" y="1340"/>
                  </a:lnTo>
                  <a:lnTo>
                    <a:pt x="1886" y="1342"/>
                  </a:lnTo>
                  <a:lnTo>
                    <a:pt x="1895" y="1343"/>
                  </a:lnTo>
                  <a:lnTo>
                    <a:pt x="1902" y="1345"/>
                  </a:lnTo>
                  <a:lnTo>
                    <a:pt x="1914" y="1350"/>
                  </a:lnTo>
                  <a:lnTo>
                    <a:pt x="1922" y="1355"/>
                  </a:lnTo>
                  <a:lnTo>
                    <a:pt x="1932" y="1359"/>
                  </a:lnTo>
                  <a:lnTo>
                    <a:pt x="1944" y="1363"/>
                  </a:lnTo>
                  <a:lnTo>
                    <a:pt x="1959" y="1368"/>
                  </a:lnTo>
                  <a:lnTo>
                    <a:pt x="1976" y="1374"/>
                  </a:lnTo>
                  <a:lnTo>
                    <a:pt x="1993" y="1381"/>
                  </a:lnTo>
                  <a:lnTo>
                    <a:pt x="2008" y="1388"/>
                  </a:lnTo>
                  <a:lnTo>
                    <a:pt x="2025" y="1394"/>
                  </a:lnTo>
                  <a:lnTo>
                    <a:pt x="2043" y="1399"/>
                  </a:lnTo>
                  <a:lnTo>
                    <a:pt x="2052" y="1401"/>
                  </a:lnTo>
                  <a:lnTo>
                    <a:pt x="2059" y="1401"/>
                  </a:lnTo>
                  <a:lnTo>
                    <a:pt x="2066" y="1401"/>
                  </a:lnTo>
                  <a:lnTo>
                    <a:pt x="2072" y="1400"/>
                  </a:lnTo>
                  <a:lnTo>
                    <a:pt x="2076" y="1397"/>
                  </a:lnTo>
                  <a:lnTo>
                    <a:pt x="2078" y="1394"/>
                  </a:lnTo>
                  <a:lnTo>
                    <a:pt x="2079" y="1390"/>
                  </a:lnTo>
                  <a:lnTo>
                    <a:pt x="2079" y="1386"/>
                  </a:lnTo>
                  <a:lnTo>
                    <a:pt x="2078" y="1376"/>
                  </a:lnTo>
                  <a:lnTo>
                    <a:pt x="2076" y="1367"/>
                  </a:lnTo>
                  <a:lnTo>
                    <a:pt x="2072" y="1355"/>
                  </a:lnTo>
                  <a:lnTo>
                    <a:pt x="2069" y="1339"/>
                  </a:lnTo>
                  <a:lnTo>
                    <a:pt x="2068" y="1332"/>
                  </a:lnTo>
                  <a:lnTo>
                    <a:pt x="2065" y="1325"/>
                  </a:lnTo>
                  <a:lnTo>
                    <a:pt x="2062" y="1319"/>
                  </a:lnTo>
                  <a:lnTo>
                    <a:pt x="2058" y="1315"/>
                  </a:lnTo>
                  <a:lnTo>
                    <a:pt x="2054" y="1312"/>
                  </a:lnTo>
                  <a:lnTo>
                    <a:pt x="2052" y="1307"/>
                  </a:lnTo>
                  <a:lnTo>
                    <a:pt x="2050" y="1302"/>
                  </a:lnTo>
                  <a:lnTo>
                    <a:pt x="2047" y="1296"/>
                  </a:lnTo>
                  <a:lnTo>
                    <a:pt x="2043" y="1287"/>
                  </a:lnTo>
                  <a:lnTo>
                    <a:pt x="2037" y="1277"/>
                  </a:lnTo>
                  <a:lnTo>
                    <a:pt x="2026" y="1268"/>
                  </a:lnTo>
                  <a:lnTo>
                    <a:pt x="2010" y="1258"/>
                  </a:lnTo>
                  <a:lnTo>
                    <a:pt x="1995" y="1249"/>
                  </a:lnTo>
                  <a:lnTo>
                    <a:pt x="1980" y="1241"/>
                  </a:lnTo>
                  <a:lnTo>
                    <a:pt x="1968" y="1235"/>
                  </a:lnTo>
                  <a:lnTo>
                    <a:pt x="1955" y="1230"/>
                  </a:lnTo>
                  <a:lnTo>
                    <a:pt x="1947" y="1229"/>
                  </a:lnTo>
                  <a:lnTo>
                    <a:pt x="1940" y="1227"/>
                  </a:lnTo>
                  <a:lnTo>
                    <a:pt x="1932" y="1226"/>
                  </a:lnTo>
                  <a:lnTo>
                    <a:pt x="1924" y="1226"/>
                  </a:lnTo>
                  <a:lnTo>
                    <a:pt x="1909" y="1227"/>
                  </a:lnTo>
                  <a:lnTo>
                    <a:pt x="1900" y="1227"/>
                  </a:lnTo>
                  <a:lnTo>
                    <a:pt x="1898" y="1226"/>
                  </a:lnTo>
                  <a:lnTo>
                    <a:pt x="1895" y="1225"/>
                  </a:lnTo>
                  <a:lnTo>
                    <a:pt x="1894" y="1223"/>
                  </a:lnTo>
                  <a:lnTo>
                    <a:pt x="1893" y="1218"/>
                  </a:lnTo>
                  <a:lnTo>
                    <a:pt x="1892" y="1210"/>
                  </a:lnTo>
                  <a:lnTo>
                    <a:pt x="1890" y="1202"/>
                  </a:lnTo>
                  <a:lnTo>
                    <a:pt x="1888" y="1200"/>
                  </a:lnTo>
                  <a:lnTo>
                    <a:pt x="1886" y="1199"/>
                  </a:lnTo>
                  <a:lnTo>
                    <a:pt x="1882" y="1198"/>
                  </a:lnTo>
                  <a:lnTo>
                    <a:pt x="1878" y="1199"/>
                  </a:lnTo>
                  <a:lnTo>
                    <a:pt x="1874" y="1200"/>
                  </a:lnTo>
                  <a:lnTo>
                    <a:pt x="1869" y="1200"/>
                  </a:lnTo>
                  <a:lnTo>
                    <a:pt x="1865" y="1199"/>
                  </a:lnTo>
                  <a:lnTo>
                    <a:pt x="1863" y="1198"/>
                  </a:lnTo>
                  <a:lnTo>
                    <a:pt x="1861" y="1195"/>
                  </a:lnTo>
                  <a:lnTo>
                    <a:pt x="1859" y="1192"/>
                  </a:lnTo>
                  <a:lnTo>
                    <a:pt x="1859" y="1187"/>
                  </a:lnTo>
                  <a:lnTo>
                    <a:pt x="1861" y="1182"/>
                  </a:lnTo>
                  <a:lnTo>
                    <a:pt x="1862" y="1172"/>
                  </a:lnTo>
                  <a:lnTo>
                    <a:pt x="1861" y="1161"/>
                  </a:lnTo>
                  <a:lnTo>
                    <a:pt x="1859" y="1148"/>
                  </a:lnTo>
                  <a:lnTo>
                    <a:pt x="1859" y="1135"/>
                  </a:lnTo>
                  <a:lnTo>
                    <a:pt x="1859" y="1123"/>
                  </a:lnTo>
                  <a:lnTo>
                    <a:pt x="1859" y="1113"/>
                  </a:lnTo>
                  <a:lnTo>
                    <a:pt x="1858" y="1110"/>
                  </a:lnTo>
                  <a:lnTo>
                    <a:pt x="1856" y="1105"/>
                  </a:lnTo>
                  <a:lnTo>
                    <a:pt x="1852" y="1101"/>
                  </a:lnTo>
                  <a:lnTo>
                    <a:pt x="1846" y="1098"/>
                  </a:lnTo>
                  <a:lnTo>
                    <a:pt x="1830" y="1091"/>
                  </a:lnTo>
                  <a:lnTo>
                    <a:pt x="1806" y="1084"/>
                  </a:lnTo>
                  <a:lnTo>
                    <a:pt x="1785" y="1078"/>
                  </a:lnTo>
                  <a:lnTo>
                    <a:pt x="1769" y="1074"/>
                  </a:lnTo>
                  <a:lnTo>
                    <a:pt x="1757" y="1072"/>
                  </a:lnTo>
                  <a:lnTo>
                    <a:pt x="1741" y="1068"/>
                  </a:lnTo>
                  <a:lnTo>
                    <a:pt x="1732" y="1066"/>
                  </a:lnTo>
                  <a:lnTo>
                    <a:pt x="1725" y="1063"/>
                  </a:lnTo>
                  <a:lnTo>
                    <a:pt x="1718" y="1061"/>
                  </a:lnTo>
                  <a:lnTo>
                    <a:pt x="1713" y="1057"/>
                  </a:lnTo>
                  <a:lnTo>
                    <a:pt x="1700" y="1050"/>
                  </a:lnTo>
                  <a:lnTo>
                    <a:pt x="1687" y="1043"/>
                  </a:lnTo>
                  <a:lnTo>
                    <a:pt x="1675" y="1037"/>
                  </a:lnTo>
                  <a:lnTo>
                    <a:pt x="1666" y="1030"/>
                  </a:lnTo>
                  <a:lnTo>
                    <a:pt x="1662" y="1025"/>
                  </a:lnTo>
                  <a:lnTo>
                    <a:pt x="1662" y="1021"/>
                  </a:lnTo>
                  <a:lnTo>
                    <a:pt x="1662" y="1015"/>
                  </a:lnTo>
                  <a:lnTo>
                    <a:pt x="1663" y="1009"/>
                  </a:lnTo>
                  <a:lnTo>
                    <a:pt x="1666" y="996"/>
                  </a:lnTo>
                  <a:lnTo>
                    <a:pt x="1667" y="984"/>
                  </a:lnTo>
                  <a:lnTo>
                    <a:pt x="1665" y="975"/>
                  </a:lnTo>
                  <a:lnTo>
                    <a:pt x="1663" y="972"/>
                  </a:lnTo>
                  <a:lnTo>
                    <a:pt x="1661" y="971"/>
                  </a:lnTo>
                  <a:lnTo>
                    <a:pt x="1656" y="970"/>
                  </a:lnTo>
                  <a:lnTo>
                    <a:pt x="1655" y="968"/>
                  </a:lnTo>
                  <a:lnTo>
                    <a:pt x="1653" y="966"/>
                  </a:lnTo>
                  <a:lnTo>
                    <a:pt x="1651" y="961"/>
                  </a:lnTo>
                  <a:lnTo>
                    <a:pt x="1650" y="956"/>
                  </a:lnTo>
                  <a:lnTo>
                    <a:pt x="1650" y="952"/>
                  </a:lnTo>
                  <a:lnTo>
                    <a:pt x="1651" y="947"/>
                  </a:lnTo>
                  <a:lnTo>
                    <a:pt x="1653" y="943"/>
                  </a:lnTo>
                  <a:lnTo>
                    <a:pt x="1655" y="941"/>
                  </a:lnTo>
                  <a:lnTo>
                    <a:pt x="1661" y="937"/>
                  </a:lnTo>
                  <a:lnTo>
                    <a:pt x="1667" y="934"/>
                  </a:lnTo>
                  <a:lnTo>
                    <a:pt x="1669" y="931"/>
                  </a:lnTo>
                  <a:lnTo>
                    <a:pt x="1672" y="928"/>
                  </a:lnTo>
                  <a:lnTo>
                    <a:pt x="1673" y="924"/>
                  </a:lnTo>
                  <a:lnTo>
                    <a:pt x="1673" y="920"/>
                  </a:lnTo>
                  <a:lnTo>
                    <a:pt x="1670" y="912"/>
                  </a:lnTo>
                  <a:lnTo>
                    <a:pt x="1669" y="904"/>
                  </a:lnTo>
                  <a:lnTo>
                    <a:pt x="1666" y="898"/>
                  </a:lnTo>
                  <a:lnTo>
                    <a:pt x="1660" y="891"/>
                  </a:lnTo>
                  <a:lnTo>
                    <a:pt x="1656" y="886"/>
                  </a:lnTo>
                  <a:lnTo>
                    <a:pt x="1655" y="882"/>
                  </a:lnTo>
                  <a:lnTo>
                    <a:pt x="1654" y="876"/>
                  </a:lnTo>
                  <a:lnTo>
                    <a:pt x="1653" y="870"/>
                  </a:lnTo>
                  <a:lnTo>
                    <a:pt x="1653" y="858"/>
                  </a:lnTo>
                  <a:lnTo>
                    <a:pt x="1653" y="848"/>
                  </a:lnTo>
                  <a:lnTo>
                    <a:pt x="1650" y="845"/>
                  </a:lnTo>
                  <a:lnTo>
                    <a:pt x="1646" y="841"/>
                  </a:lnTo>
                  <a:lnTo>
                    <a:pt x="1637" y="836"/>
                  </a:lnTo>
                  <a:lnTo>
                    <a:pt x="1629" y="830"/>
                  </a:lnTo>
                  <a:lnTo>
                    <a:pt x="1611" y="822"/>
                  </a:lnTo>
                  <a:lnTo>
                    <a:pt x="1602" y="817"/>
                  </a:lnTo>
                  <a:lnTo>
                    <a:pt x="1598" y="815"/>
                  </a:lnTo>
                  <a:lnTo>
                    <a:pt x="1596" y="811"/>
                  </a:lnTo>
                  <a:lnTo>
                    <a:pt x="1593" y="808"/>
                  </a:lnTo>
                  <a:lnTo>
                    <a:pt x="1591" y="804"/>
                  </a:lnTo>
                  <a:lnTo>
                    <a:pt x="1590" y="795"/>
                  </a:lnTo>
                  <a:lnTo>
                    <a:pt x="1588" y="786"/>
                  </a:lnTo>
                  <a:lnTo>
                    <a:pt x="1588" y="769"/>
                  </a:lnTo>
                  <a:lnTo>
                    <a:pt x="1587" y="758"/>
                  </a:lnTo>
                  <a:lnTo>
                    <a:pt x="1584" y="752"/>
                  </a:lnTo>
                  <a:lnTo>
                    <a:pt x="1581" y="750"/>
                  </a:lnTo>
                  <a:lnTo>
                    <a:pt x="1577" y="748"/>
                  </a:lnTo>
                  <a:lnTo>
                    <a:pt x="1571" y="748"/>
                  </a:lnTo>
                  <a:lnTo>
                    <a:pt x="1567" y="748"/>
                  </a:lnTo>
                  <a:lnTo>
                    <a:pt x="1563" y="747"/>
                  </a:lnTo>
                  <a:lnTo>
                    <a:pt x="1561" y="746"/>
                  </a:lnTo>
                  <a:lnTo>
                    <a:pt x="1559" y="744"/>
                  </a:lnTo>
                  <a:lnTo>
                    <a:pt x="1556" y="740"/>
                  </a:lnTo>
                  <a:lnTo>
                    <a:pt x="1554" y="735"/>
                  </a:lnTo>
                  <a:lnTo>
                    <a:pt x="1553" y="731"/>
                  </a:lnTo>
                  <a:lnTo>
                    <a:pt x="1552" y="723"/>
                  </a:lnTo>
                  <a:lnTo>
                    <a:pt x="1548" y="706"/>
                  </a:lnTo>
                  <a:lnTo>
                    <a:pt x="1542" y="684"/>
                  </a:lnTo>
                  <a:lnTo>
                    <a:pt x="1536" y="664"/>
                  </a:lnTo>
                  <a:lnTo>
                    <a:pt x="1531" y="646"/>
                  </a:lnTo>
                  <a:lnTo>
                    <a:pt x="1525" y="632"/>
                  </a:lnTo>
                  <a:lnTo>
                    <a:pt x="1514" y="606"/>
                  </a:lnTo>
                  <a:lnTo>
                    <a:pt x="1502" y="581"/>
                  </a:lnTo>
                  <a:lnTo>
                    <a:pt x="1493" y="565"/>
                  </a:lnTo>
                  <a:lnTo>
                    <a:pt x="1489" y="556"/>
                  </a:lnTo>
                  <a:lnTo>
                    <a:pt x="1485" y="545"/>
                  </a:lnTo>
                  <a:lnTo>
                    <a:pt x="1484" y="540"/>
                  </a:lnTo>
                  <a:lnTo>
                    <a:pt x="1481" y="537"/>
                  </a:lnTo>
                  <a:lnTo>
                    <a:pt x="1479" y="533"/>
                  </a:lnTo>
                  <a:lnTo>
                    <a:pt x="1476" y="533"/>
                  </a:lnTo>
                  <a:lnTo>
                    <a:pt x="1472" y="532"/>
                  </a:lnTo>
                  <a:lnTo>
                    <a:pt x="1471" y="531"/>
                  </a:lnTo>
                  <a:lnTo>
                    <a:pt x="1471" y="527"/>
                  </a:lnTo>
                  <a:lnTo>
                    <a:pt x="1473" y="521"/>
                  </a:lnTo>
                  <a:lnTo>
                    <a:pt x="1474" y="519"/>
                  </a:lnTo>
                  <a:lnTo>
                    <a:pt x="1474" y="515"/>
                  </a:lnTo>
                  <a:lnTo>
                    <a:pt x="1474" y="513"/>
                  </a:lnTo>
                  <a:lnTo>
                    <a:pt x="1473" y="510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0" y="487"/>
                  </a:lnTo>
                  <a:lnTo>
                    <a:pt x="1452" y="470"/>
                  </a:lnTo>
                  <a:lnTo>
                    <a:pt x="1443" y="452"/>
                  </a:lnTo>
                  <a:lnTo>
                    <a:pt x="1436" y="438"/>
                  </a:lnTo>
                  <a:lnTo>
                    <a:pt x="1428" y="425"/>
                  </a:lnTo>
                  <a:lnTo>
                    <a:pt x="1418" y="409"/>
                  </a:lnTo>
                  <a:lnTo>
                    <a:pt x="1410" y="391"/>
                  </a:lnTo>
                  <a:lnTo>
                    <a:pt x="1405" y="376"/>
                  </a:lnTo>
                  <a:lnTo>
                    <a:pt x="1402" y="363"/>
                  </a:lnTo>
                  <a:lnTo>
                    <a:pt x="1398" y="348"/>
                  </a:lnTo>
                  <a:lnTo>
                    <a:pt x="1392" y="334"/>
                  </a:lnTo>
                  <a:lnTo>
                    <a:pt x="1386" y="322"/>
                  </a:lnTo>
                  <a:lnTo>
                    <a:pt x="1383" y="316"/>
                  </a:lnTo>
                  <a:lnTo>
                    <a:pt x="1377" y="312"/>
                  </a:lnTo>
                  <a:lnTo>
                    <a:pt x="1371" y="307"/>
                  </a:lnTo>
                  <a:lnTo>
                    <a:pt x="1364" y="303"/>
                  </a:lnTo>
                  <a:lnTo>
                    <a:pt x="1348" y="296"/>
                  </a:lnTo>
                  <a:lnTo>
                    <a:pt x="1335" y="291"/>
                  </a:lnTo>
                  <a:lnTo>
                    <a:pt x="1325" y="288"/>
                  </a:lnTo>
                  <a:lnTo>
                    <a:pt x="1316" y="286"/>
                  </a:lnTo>
                  <a:lnTo>
                    <a:pt x="1309" y="284"/>
                  </a:lnTo>
                  <a:lnTo>
                    <a:pt x="1301" y="279"/>
                  </a:lnTo>
                  <a:lnTo>
                    <a:pt x="1291" y="273"/>
                  </a:lnTo>
                  <a:lnTo>
                    <a:pt x="1282" y="268"/>
                  </a:lnTo>
                  <a:lnTo>
                    <a:pt x="1272" y="265"/>
                  </a:lnTo>
                  <a:lnTo>
                    <a:pt x="1264" y="263"/>
                  </a:lnTo>
                  <a:lnTo>
                    <a:pt x="1254" y="260"/>
                  </a:lnTo>
                  <a:lnTo>
                    <a:pt x="1243" y="256"/>
                  </a:lnTo>
                  <a:lnTo>
                    <a:pt x="1237" y="254"/>
                  </a:lnTo>
                  <a:lnTo>
                    <a:pt x="1231" y="254"/>
                  </a:lnTo>
                  <a:lnTo>
                    <a:pt x="1226" y="253"/>
                  </a:lnTo>
                  <a:lnTo>
                    <a:pt x="1221" y="254"/>
                  </a:lnTo>
                  <a:lnTo>
                    <a:pt x="1213" y="258"/>
                  </a:lnTo>
                  <a:lnTo>
                    <a:pt x="1206" y="259"/>
                  </a:lnTo>
                  <a:lnTo>
                    <a:pt x="1201" y="260"/>
                  </a:lnTo>
                  <a:lnTo>
                    <a:pt x="1196" y="259"/>
                  </a:lnTo>
                  <a:lnTo>
                    <a:pt x="1194" y="258"/>
                  </a:lnTo>
                  <a:lnTo>
                    <a:pt x="1193" y="256"/>
                  </a:lnTo>
                  <a:lnTo>
                    <a:pt x="1193" y="254"/>
                  </a:lnTo>
                  <a:lnTo>
                    <a:pt x="1193" y="253"/>
                  </a:lnTo>
                  <a:lnTo>
                    <a:pt x="1195" y="249"/>
                  </a:lnTo>
                  <a:lnTo>
                    <a:pt x="1200" y="248"/>
                  </a:lnTo>
                  <a:lnTo>
                    <a:pt x="1201" y="247"/>
                  </a:lnTo>
                  <a:lnTo>
                    <a:pt x="1202" y="244"/>
                  </a:lnTo>
                  <a:lnTo>
                    <a:pt x="1202" y="243"/>
                  </a:lnTo>
                  <a:lnTo>
                    <a:pt x="1201" y="241"/>
                  </a:lnTo>
                  <a:lnTo>
                    <a:pt x="1200" y="240"/>
                  </a:lnTo>
                  <a:lnTo>
                    <a:pt x="1196" y="237"/>
                  </a:lnTo>
                  <a:lnTo>
                    <a:pt x="1191" y="236"/>
                  </a:lnTo>
                  <a:lnTo>
                    <a:pt x="1185" y="236"/>
                  </a:lnTo>
                  <a:lnTo>
                    <a:pt x="1174" y="237"/>
                  </a:lnTo>
                  <a:lnTo>
                    <a:pt x="1163" y="241"/>
                  </a:lnTo>
                  <a:lnTo>
                    <a:pt x="1159" y="243"/>
                  </a:lnTo>
                  <a:lnTo>
                    <a:pt x="1155" y="246"/>
                  </a:lnTo>
                  <a:lnTo>
                    <a:pt x="1151" y="249"/>
                  </a:lnTo>
                  <a:lnTo>
                    <a:pt x="1149" y="253"/>
                  </a:lnTo>
                  <a:lnTo>
                    <a:pt x="1143" y="259"/>
                  </a:lnTo>
                  <a:lnTo>
                    <a:pt x="1138" y="263"/>
                  </a:lnTo>
                  <a:lnTo>
                    <a:pt x="1132" y="265"/>
                  </a:lnTo>
                  <a:lnTo>
                    <a:pt x="1126" y="263"/>
                  </a:lnTo>
                  <a:lnTo>
                    <a:pt x="1122" y="263"/>
                  </a:lnTo>
                  <a:lnTo>
                    <a:pt x="1120" y="261"/>
                  </a:lnTo>
                  <a:lnTo>
                    <a:pt x="1119" y="259"/>
                  </a:lnTo>
                  <a:lnTo>
                    <a:pt x="1119" y="258"/>
                  </a:lnTo>
                  <a:lnTo>
                    <a:pt x="1119" y="255"/>
                  </a:lnTo>
                  <a:lnTo>
                    <a:pt x="1120" y="253"/>
                  </a:lnTo>
                  <a:lnTo>
                    <a:pt x="1122" y="250"/>
                  </a:lnTo>
                  <a:lnTo>
                    <a:pt x="1125" y="248"/>
                  </a:lnTo>
                  <a:lnTo>
                    <a:pt x="1133" y="243"/>
                  </a:lnTo>
                  <a:lnTo>
                    <a:pt x="1139" y="237"/>
                  </a:lnTo>
                  <a:lnTo>
                    <a:pt x="1144" y="230"/>
                  </a:lnTo>
                  <a:lnTo>
                    <a:pt x="1147" y="224"/>
                  </a:lnTo>
                  <a:lnTo>
                    <a:pt x="1149" y="222"/>
                  </a:lnTo>
                  <a:lnTo>
                    <a:pt x="1147" y="218"/>
                  </a:lnTo>
                  <a:lnTo>
                    <a:pt x="1146" y="216"/>
                  </a:lnTo>
                  <a:lnTo>
                    <a:pt x="1143" y="214"/>
                  </a:lnTo>
                  <a:lnTo>
                    <a:pt x="1136" y="206"/>
                  </a:lnTo>
                  <a:lnTo>
                    <a:pt x="1125" y="196"/>
                  </a:lnTo>
                  <a:lnTo>
                    <a:pt x="1112" y="181"/>
                  </a:lnTo>
                  <a:lnTo>
                    <a:pt x="1095" y="165"/>
                  </a:lnTo>
                  <a:lnTo>
                    <a:pt x="1087" y="158"/>
                  </a:lnTo>
                  <a:lnTo>
                    <a:pt x="1078" y="152"/>
                  </a:lnTo>
                  <a:lnTo>
                    <a:pt x="1070" y="147"/>
                  </a:lnTo>
                  <a:lnTo>
                    <a:pt x="1062" y="145"/>
                  </a:lnTo>
                  <a:lnTo>
                    <a:pt x="1055" y="145"/>
                  </a:lnTo>
                  <a:lnTo>
                    <a:pt x="1049" y="146"/>
                  </a:lnTo>
                  <a:lnTo>
                    <a:pt x="1042" y="148"/>
                  </a:lnTo>
                  <a:lnTo>
                    <a:pt x="1034" y="149"/>
                  </a:lnTo>
                  <a:lnTo>
                    <a:pt x="1027" y="152"/>
                  </a:lnTo>
                  <a:lnTo>
                    <a:pt x="1021" y="153"/>
                  </a:lnTo>
                  <a:lnTo>
                    <a:pt x="1015" y="153"/>
                  </a:lnTo>
                  <a:lnTo>
                    <a:pt x="1011" y="152"/>
                  </a:lnTo>
                  <a:lnTo>
                    <a:pt x="1002" y="146"/>
                  </a:lnTo>
                  <a:lnTo>
                    <a:pt x="994" y="138"/>
                  </a:lnTo>
                  <a:lnTo>
                    <a:pt x="987" y="129"/>
                  </a:lnTo>
                  <a:lnTo>
                    <a:pt x="982" y="120"/>
                  </a:lnTo>
                  <a:lnTo>
                    <a:pt x="981" y="115"/>
                  </a:lnTo>
                  <a:lnTo>
                    <a:pt x="981" y="108"/>
                  </a:lnTo>
                  <a:lnTo>
                    <a:pt x="982" y="101"/>
                  </a:lnTo>
                  <a:lnTo>
                    <a:pt x="983" y="92"/>
                  </a:lnTo>
                  <a:lnTo>
                    <a:pt x="986" y="77"/>
                  </a:lnTo>
                  <a:lnTo>
                    <a:pt x="987" y="64"/>
                  </a:lnTo>
                  <a:lnTo>
                    <a:pt x="987" y="53"/>
                  </a:lnTo>
                  <a:lnTo>
                    <a:pt x="988" y="40"/>
                  </a:lnTo>
                  <a:lnTo>
                    <a:pt x="989" y="34"/>
                  </a:lnTo>
                  <a:lnTo>
                    <a:pt x="992" y="29"/>
                  </a:lnTo>
                  <a:lnTo>
                    <a:pt x="994" y="25"/>
                  </a:lnTo>
                  <a:lnTo>
                    <a:pt x="999" y="21"/>
                  </a:lnTo>
                  <a:lnTo>
                    <a:pt x="1010" y="15"/>
                  </a:lnTo>
                  <a:lnTo>
                    <a:pt x="1021" y="7"/>
                  </a:lnTo>
                  <a:lnTo>
                    <a:pt x="1007" y="2"/>
                  </a:lnTo>
                  <a:lnTo>
                    <a:pt x="990" y="0"/>
                  </a:lnTo>
                  <a:lnTo>
                    <a:pt x="982" y="0"/>
                  </a:lnTo>
                  <a:lnTo>
                    <a:pt x="975" y="0"/>
                  </a:lnTo>
                  <a:lnTo>
                    <a:pt x="969" y="1"/>
                  </a:lnTo>
                  <a:lnTo>
                    <a:pt x="962" y="3"/>
                  </a:lnTo>
                  <a:lnTo>
                    <a:pt x="951" y="9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7" y="25"/>
                  </a:lnTo>
                  <a:lnTo>
                    <a:pt x="920" y="28"/>
                  </a:lnTo>
                  <a:lnTo>
                    <a:pt x="913" y="31"/>
                  </a:lnTo>
                  <a:lnTo>
                    <a:pt x="897" y="34"/>
                  </a:lnTo>
                  <a:lnTo>
                    <a:pt x="879" y="38"/>
                  </a:lnTo>
                  <a:lnTo>
                    <a:pt x="870" y="40"/>
                  </a:lnTo>
                  <a:lnTo>
                    <a:pt x="866" y="42"/>
                  </a:lnTo>
                  <a:lnTo>
                    <a:pt x="863" y="47"/>
                  </a:lnTo>
                  <a:lnTo>
                    <a:pt x="861" y="52"/>
                  </a:lnTo>
                  <a:lnTo>
                    <a:pt x="862" y="66"/>
                  </a:lnTo>
                  <a:lnTo>
                    <a:pt x="862" y="83"/>
                  </a:lnTo>
                  <a:lnTo>
                    <a:pt x="861" y="92"/>
                  </a:lnTo>
                  <a:lnTo>
                    <a:pt x="859" y="101"/>
                  </a:lnTo>
                  <a:lnTo>
                    <a:pt x="855" y="108"/>
                  </a:lnTo>
                  <a:lnTo>
                    <a:pt x="851" y="115"/>
                  </a:lnTo>
                  <a:lnTo>
                    <a:pt x="841" y="127"/>
                  </a:lnTo>
                  <a:lnTo>
                    <a:pt x="830" y="139"/>
                  </a:lnTo>
                  <a:lnTo>
                    <a:pt x="825" y="145"/>
                  </a:lnTo>
                  <a:lnTo>
                    <a:pt x="824" y="149"/>
                  </a:lnTo>
                  <a:lnTo>
                    <a:pt x="824" y="155"/>
                  </a:lnTo>
                  <a:lnTo>
                    <a:pt x="825" y="161"/>
                  </a:lnTo>
                  <a:lnTo>
                    <a:pt x="831" y="172"/>
                  </a:lnTo>
                  <a:lnTo>
                    <a:pt x="835" y="183"/>
                  </a:lnTo>
                  <a:lnTo>
                    <a:pt x="834" y="187"/>
                  </a:lnTo>
                  <a:lnTo>
                    <a:pt x="831" y="191"/>
                  </a:lnTo>
                  <a:lnTo>
                    <a:pt x="828" y="193"/>
                  </a:lnTo>
                  <a:lnTo>
                    <a:pt x="823" y="195"/>
                  </a:lnTo>
                  <a:lnTo>
                    <a:pt x="816" y="196"/>
                  </a:lnTo>
                  <a:lnTo>
                    <a:pt x="810" y="196"/>
                  </a:lnTo>
                  <a:lnTo>
                    <a:pt x="803" y="195"/>
                  </a:lnTo>
                  <a:lnTo>
                    <a:pt x="794" y="192"/>
                  </a:lnTo>
                  <a:lnTo>
                    <a:pt x="788" y="191"/>
                  </a:lnTo>
                  <a:lnTo>
                    <a:pt x="781" y="191"/>
                  </a:lnTo>
                  <a:lnTo>
                    <a:pt x="774" y="191"/>
                  </a:lnTo>
                  <a:lnTo>
                    <a:pt x="767" y="192"/>
                  </a:lnTo>
                  <a:lnTo>
                    <a:pt x="761" y="195"/>
                  </a:lnTo>
                  <a:lnTo>
                    <a:pt x="754" y="198"/>
                  </a:lnTo>
                  <a:lnTo>
                    <a:pt x="747" y="203"/>
                  </a:lnTo>
                  <a:lnTo>
                    <a:pt x="740" y="210"/>
                  </a:lnTo>
                  <a:lnTo>
                    <a:pt x="736" y="216"/>
                  </a:lnTo>
                  <a:lnTo>
                    <a:pt x="733" y="223"/>
                  </a:lnTo>
                  <a:lnTo>
                    <a:pt x="730" y="233"/>
                  </a:lnTo>
                  <a:lnTo>
                    <a:pt x="729" y="244"/>
                  </a:lnTo>
                  <a:lnTo>
                    <a:pt x="728" y="260"/>
                  </a:lnTo>
                  <a:lnTo>
                    <a:pt x="728" y="275"/>
                  </a:lnTo>
                  <a:lnTo>
                    <a:pt x="727" y="288"/>
                  </a:lnTo>
                  <a:lnTo>
                    <a:pt x="727" y="299"/>
                  </a:lnTo>
                  <a:lnTo>
                    <a:pt x="727" y="305"/>
                  </a:lnTo>
                  <a:lnTo>
                    <a:pt x="725" y="310"/>
                  </a:lnTo>
                  <a:lnTo>
                    <a:pt x="724" y="315"/>
                  </a:lnTo>
                  <a:lnTo>
                    <a:pt x="722" y="317"/>
                  </a:lnTo>
                  <a:lnTo>
                    <a:pt x="719" y="319"/>
                  </a:lnTo>
                  <a:lnTo>
                    <a:pt x="716" y="321"/>
                  </a:lnTo>
                  <a:lnTo>
                    <a:pt x="711" y="322"/>
                  </a:lnTo>
                  <a:lnTo>
                    <a:pt x="706" y="323"/>
                  </a:lnTo>
                  <a:lnTo>
                    <a:pt x="696" y="324"/>
                  </a:lnTo>
                  <a:lnTo>
                    <a:pt x="687" y="328"/>
                  </a:lnTo>
                  <a:lnTo>
                    <a:pt x="681" y="331"/>
                  </a:lnTo>
                  <a:lnTo>
                    <a:pt x="674" y="338"/>
                  </a:lnTo>
                  <a:lnTo>
                    <a:pt x="670" y="341"/>
                  </a:lnTo>
                  <a:lnTo>
                    <a:pt x="666" y="343"/>
                  </a:lnTo>
                  <a:lnTo>
                    <a:pt x="661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49" y="342"/>
                  </a:lnTo>
                  <a:lnTo>
                    <a:pt x="646" y="340"/>
                  </a:lnTo>
                  <a:lnTo>
                    <a:pt x="643" y="335"/>
                  </a:lnTo>
                  <a:lnTo>
                    <a:pt x="640" y="325"/>
                  </a:lnTo>
                  <a:lnTo>
                    <a:pt x="637" y="312"/>
                  </a:lnTo>
                  <a:lnTo>
                    <a:pt x="634" y="299"/>
                  </a:lnTo>
                  <a:lnTo>
                    <a:pt x="630" y="287"/>
                  </a:lnTo>
                  <a:lnTo>
                    <a:pt x="624" y="278"/>
                  </a:lnTo>
                  <a:lnTo>
                    <a:pt x="618" y="269"/>
                  </a:lnTo>
                  <a:lnTo>
                    <a:pt x="616" y="266"/>
                  </a:lnTo>
                  <a:lnTo>
                    <a:pt x="612" y="261"/>
                  </a:lnTo>
                  <a:lnTo>
                    <a:pt x="610" y="256"/>
                  </a:lnTo>
                  <a:lnTo>
                    <a:pt x="609" y="250"/>
                  </a:lnTo>
                  <a:lnTo>
                    <a:pt x="607" y="244"/>
                  </a:lnTo>
                  <a:lnTo>
                    <a:pt x="603" y="241"/>
                  </a:lnTo>
                  <a:lnTo>
                    <a:pt x="598" y="236"/>
                  </a:lnTo>
                  <a:lnTo>
                    <a:pt x="591" y="234"/>
                  </a:lnTo>
                  <a:lnTo>
                    <a:pt x="584" y="233"/>
                  </a:lnTo>
                  <a:lnTo>
                    <a:pt x="576" y="231"/>
                  </a:lnTo>
                  <a:lnTo>
                    <a:pt x="567" y="230"/>
                  </a:lnTo>
                  <a:lnTo>
                    <a:pt x="558" y="231"/>
                  </a:lnTo>
                  <a:lnTo>
                    <a:pt x="549" y="233"/>
                  </a:lnTo>
                  <a:lnTo>
                    <a:pt x="542" y="235"/>
                  </a:lnTo>
                  <a:lnTo>
                    <a:pt x="534" y="239"/>
                  </a:lnTo>
                  <a:lnTo>
                    <a:pt x="527" y="242"/>
                  </a:lnTo>
                  <a:lnTo>
                    <a:pt x="521" y="247"/>
                  </a:lnTo>
                  <a:lnTo>
                    <a:pt x="516" y="252"/>
                  </a:lnTo>
                  <a:lnTo>
                    <a:pt x="511" y="258"/>
                  </a:lnTo>
                  <a:lnTo>
                    <a:pt x="509" y="263"/>
                  </a:lnTo>
                  <a:lnTo>
                    <a:pt x="507" y="273"/>
                  </a:lnTo>
                  <a:lnTo>
                    <a:pt x="502" y="287"/>
                  </a:lnTo>
                  <a:lnTo>
                    <a:pt x="500" y="294"/>
                  </a:lnTo>
                  <a:lnTo>
                    <a:pt x="496" y="299"/>
                  </a:lnTo>
                  <a:lnTo>
                    <a:pt x="495" y="300"/>
                  </a:lnTo>
                  <a:lnTo>
                    <a:pt x="494" y="302"/>
                  </a:lnTo>
                  <a:lnTo>
                    <a:pt x="491" y="302"/>
                  </a:lnTo>
                  <a:lnTo>
                    <a:pt x="490" y="300"/>
                  </a:lnTo>
                  <a:lnTo>
                    <a:pt x="486" y="297"/>
                  </a:lnTo>
                  <a:lnTo>
                    <a:pt x="483" y="296"/>
                  </a:lnTo>
                  <a:lnTo>
                    <a:pt x="478" y="298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0" y="321"/>
                  </a:lnTo>
                  <a:lnTo>
                    <a:pt x="444" y="324"/>
                  </a:lnTo>
                  <a:lnTo>
                    <a:pt x="438" y="328"/>
                  </a:lnTo>
                  <a:lnTo>
                    <a:pt x="432" y="330"/>
                  </a:lnTo>
                  <a:lnTo>
                    <a:pt x="427" y="331"/>
                  </a:lnTo>
                  <a:lnTo>
                    <a:pt x="419" y="332"/>
                  </a:lnTo>
                  <a:lnTo>
                    <a:pt x="412" y="332"/>
                  </a:lnTo>
                  <a:lnTo>
                    <a:pt x="403" y="332"/>
                  </a:lnTo>
                  <a:lnTo>
                    <a:pt x="396" y="331"/>
                  </a:lnTo>
                  <a:lnTo>
                    <a:pt x="390" y="328"/>
                  </a:lnTo>
                  <a:lnTo>
                    <a:pt x="383" y="325"/>
                  </a:lnTo>
                  <a:lnTo>
                    <a:pt x="377" y="321"/>
                  </a:lnTo>
                  <a:lnTo>
                    <a:pt x="372" y="316"/>
                  </a:lnTo>
                  <a:lnTo>
                    <a:pt x="365" y="309"/>
                  </a:lnTo>
                  <a:lnTo>
                    <a:pt x="358" y="303"/>
                  </a:lnTo>
                  <a:lnTo>
                    <a:pt x="350" y="297"/>
                  </a:lnTo>
                  <a:lnTo>
                    <a:pt x="341" y="291"/>
                  </a:lnTo>
                  <a:lnTo>
                    <a:pt x="331" y="286"/>
                  </a:lnTo>
                  <a:lnTo>
                    <a:pt x="321" y="283"/>
                  </a:lnTo>
                  <a:lnTo>
                    <a:pt x="309" y="279"/>
                  </a:lnTo>
                  <a:lnTo>
                    <a:pt x="297" y="277"/>
                  </a:lnTo>
                  <a:lnTo>
                    <a:pt x="282" y="275"/>
                  </a:lnTo>
                  <a:lnTo>
                    <a:pt x="265" y="277"/>
                  </a:lnTo>
                  <a:lnTo>
                    <a:pt x="257" y="277"/>
                  </a:lnTo>
                  <a:lnTo>
                    <a:pt x="250" y="275"/>
                  </a:lnTo>
                  <a:lnTo>
                    <a:pt x="243" y="273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3" y="265"/>
                  </a:lnTo>
                  <a:lnTo>
                    <a:pt x="233" y="261"/>
                  </a:lnTo>
                  <a:lnTo>
                    <a:pt x="233" y="258"/>
                  </a:lnTo>
                  <a:lnTo>
                    <a:pt x="236" y="252"/>
                  </a:lnTo>
                  <a:lnTo>
                    <a:pt x="238" y="243"/>
                  </a:lnTo>
                  <a:lnTo>
                    <a:pt x="243" y="236"/>
                  </a:lnTo>
                  <a:lnTo>
                    <a:pt x="245" y="230"/>
                  </a:lnTo>
                  <a:lnTo>
                    <a:pt x="248" y="224"/>
                  </a:lnTo>
                  <a:lnTo>
                    <a:pt x="246" y="220"/>
                  </a:lnTo>
                  <a:lnTo>
                    <a:pt x="237" y="205"/>
                  </a:lnTo>
                  <a:lnTo>
                    <a:pt x="225" y="191"/>
                  </a:lnTo>
                  <a:lnTo>
                    <a:pt x="213" y="178"/>
                  </a:lnTo>
                  <a:lnTo>
                    <a:pt x="204" y="167"/>
                  </a:lnTo>
                  <a:lnTo>
                    <a:pt x="187" y="147"/>
                  </a:lnTo>
                  <a:lnTo>
                    <a:pt x="166" y="123"/>
                  </a:lnTo>
                  <a:lnTo>
                    <a:pt x="154" y="110"/>
                  </a:lnTo>
                  <a:lnTo>
                    <a:pt x="142" y="99"/>
                  </a:lnTo>
                  <a:lnTo>
                    <a:pt x="130" y="89"/>
                  </a:lnTo>
                  <a:lnTo>
                    <a:pt x="119" y="79"/>
                  </a:lnTo>
                  <a:lnTo>
                    <a:pt x="108" y="70"/>
                  </a:lnTo>
                  <a:lnTo>
                    <a:pt x="101" y="60"/>
                  </a:lnTo>
                  <a:lnTo>
                    <a:pt x="94" y="51"/>
                  </a:lnTo>
                  <a:lnTo>
                    <a:pt x="89" y="40"/>
                  </a:lnTo>
                  <a:lnTo>
                    <a:pt x="82" y="21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1"/>
                  </a:lnTo>
                  <a:lnTo>
                    <a:pt x="70" y="3"/>
                  </a:lnTo>
                  <a:lnTo>
                    <a:pt x="69" y="8"/>
                  </a:lnTo>
                  <a:lnTo>
                    <a:pt x="68" y="14"/>
                  </a:lnTo>
                  <a:lnTo>
                    <a:pt x="68" y="21"/>
                  </a:lnTo>
                  <a:lnTo>
                    <a:pt x="69" y="29"/>
                  </a:lnTo>
                  <a:lnTo>
                    <a:pt x="70" y="36"/>
                  </a:lnTo>
                  <a:lnTo>
                    <a:pt x="74" y="45"/>
                  </a:lnTo>
                  <a:lnTo>
                    <a:pt x="78" y="53"/>
                  </a:lnTo>
                  <a:lnTo>
                    <a:pt x="83" y="63"/>
                  </a:lnTo>
                  <a:lnTo>
                    <a:pt x="89" y="72"/>
                  </a:lnTo>
                  <a:lnTo>
                    <a:pt x="101" y="88"/>
                  </a:lnTo>
                  <a:lnTo>
                    <a:pt x="111" y="99"/>
                  </a:lnTo>
                  <a:lnTo>
                    <a:pt x="119" y="107"/>
                  </a:lnTo>
                  <a:lnTo>
                    <a:pt x="129" y="116"/>
                  </a:lnTo>
                  <a:lnTo>
                    <a:pt x="132" y="120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2" y="128"/>
                  </a:lnTo>
                  <a:lnTo>
                    <a:pt x="130" y="129"/>
                  </a:lnTo>
                  <a:lnTo>
                    <a:pt x="119" y="135"/>
                  </a:lnTo>
                  <a:lnTo>
                    <a:pt x="107" y="140"/>
                  </a:lnTo>
                  <a:lnTo>
                    <a:pt x="94" y="146"/>
                  </a:lnTo>
                  <a:lnTo>
                    <a:pt x="83" y="151"/>
                  </a:lnTo>
                  <a:lnTo>
                    <a:pt x="67" y="158"/>
                  </a:lnTo>
                  <a:lnTo>
                    <a:pt x="49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8" y="179"/>
                  </a:lnTo>
                  <a:lnTo>
                    <a:pt x="24" y="185"/>
                  </a:lnTo>
                  <a:lnTo>
                    <a:pt x="22" y="197"/>
                  </a:lnTo>
                  <a:lnTo>
                    <a:pt x="18" y="209"/>
                  </a:lnTo>
                  <a:lnTo>
                    <a:pt x="13" y="220"/>
                  </a:lnTo>
                  <a:lnTo>
                    <a:pt x="6" y="231"/>
                  </a:lnTo>
                  <a:lnTo>
                    <a:pt x="3" y="237"/>
                  </a:lnTo>
                  <a:lnTo>
                    <a:pt x="0" y="246"/>
                  </a:lnTo>
                  <a:lnTo>
                    <a:pt x="0" y="255"/>
                  </a:lnTo>
                  <a:lnTo>
                    <a:pt x="0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1" y="283"/>
                  </a:lnTo>
                  <a:lnTo>
                    <a:pt x="6" y="281"/>
                  </a:lnTo>
                  <a:lnTo>
                    <a:pt x="12" y="280"/>
                  </a:lnTo>
                  <a:lnTo>
                    <a:pt x="17" y="281"/>
                  </a:lnTo>
                  <a:lnTo>
                    <a:pt x="29" y="290"/>
                  </a:lnTo>
                  <a:lnTo>
                    <a:pt x="43" y="303"/>
                  </a:lnTo>
                  <a:lnTo>
                    <a:pt x="56" y="317"/>
                  </a:lnTo>
                  <a:lnTo>
                    <a:pt x="67" y="328"/>
                  </a:lnTo>
                  <a:lnTo>
                    <a:pt x="70" y="331"/>
                  </a:lnTo>
                  <a:lnTo>
                    <a:pt x="74" y="335"/>
                  </a:lnTo>
                  <a:lnTo>
                    <a:pt x="79" y="338"/>
                  </a:lnTo>
                  <a:lnTo>
                    <a:pt x="83" y="341"/>
                  </a:lnTo>
                  <a:lnTo>
                    <a:pt x="94" y="344"/>
                  </a:lnTo>
                  <a:lnTo>
                    <a:pt x="106" y="346"/>
                  </a:lnTo>
                  <a:lnTo>
                    <a:pt x="119" y="346"/>
                  </a:lnTo>
                  <a:lnTo>
                    <a:pt x="130" y="347"/>
                  </a:lnTo>
                  <a:lnTo>
                    <a:pt x="135" y="348"/>
                  </a:lnTo>
                  <a:lnTo>
                    <a:pt x="139" y="349"/>
                  </a:lnTo>
                  <a:lnTo>
                    <a:pt x="143" y="351"/>
                  </a:lnTo>
                  <a:lnTo>
                    <a:pt x="146" y="356"/>
                  </a:lnTo>
                  <a:lnTo>
                    <a:pt x="152" y="365"/>
                  </a:lnTo>
                  <a:lnTo>
                    <a:pt x="160" y="372"/>
                  </a:lnTo>
                  <a:lnTo>
                    <a:pt x="164" y="374"/>
                  </a:lnTo>
                  <a:lnTo>
                    <a:pt x="170" y="376"/>
                  </a:lnTo>
                  <a:lnTo>
                    <a:pt x="176" y="378"/>
                  </a:lnTo>
                  <a:lnTo>
                    <a:pt x="183" y="378"/>
                  </a:lnTo>
                  <a:lnTo>
                    <a:pt x="199" y="376"/>
                  </a:lnTo>
                  <a:lnTo>
                    <a:pt x="209" y="375"/>
                  </a:lnTo>
                  <a:lnTo>
                    <a:pt x="214" y="376"/>
                  </a:lnTo>
                  <a:lnTo>
                    <a:pt x="218" y="378"/>
                  </a:lnTo>
                  <a:lnTo>
                    <a:pt x="220" y="381"/>
                  </a:lnTo>
                  <a:lnTo>
                    <a:pt x="221" y="385"/>
                  </a:lnTo>
                  <a:lnTo>
                    <a:pt x="221" y="395"/>
                  </a:lnTo>
                  <a:lnTo>
                    <a:pt x="221" y="405"/>
                  </a:lnTo>
                  <a:lnTo>
                    <a:pt x="221" y="410"/>
                  </a:lnTo>
                  <a:lnTo>
                    <a:pt x="221" y="414"/>
                  </a:lnTo>
                  <a:lnTo>
                    <a:pt x="223" y="418"/>
                  </a:lnTo>
                  <a:lnTo>
                    <a:pt x="225" y="423"/>
                  </a:lnTo>
                  <a:lnTo>
                    <a:pt x="231" y="431"/>
                  </a:lnTo>
                  <a:lnTo>
                    <a:pt x="236" y="441"/>
                  </a:lnTo>
                  <a:lnTo>
                    <a:pt x="240" y="449"/>
                  </a:lnTo>
                  <a:lnTo>
                    <a:pt x="243" y="458"/>
                  </a:lnTo>
                  <a:lnTo>
                    <a:pt x="244" y="466"/>
                  </a:lnTo>
                  <a:lnTo>
                    <a:pt x="246" y="474"/>
                  </a:lnTo>
                  <a:lnTo>
                    <a:pt x="249" y="477"/>
                  </a:lnTo>
                  <a:lnTo>
                    <a:pt x="252" y="482"/>
                  </a:lnTo>
                  <a:lnTo>
                    <a:pt x="258" y="487"/>
                  </a:lnTo>
                  <a:lnTo>
                    <a:pt x="267" y="492"/>
                  </a:lnTo>
                  <a:lnTo>
                    <a:pt x="275" y="496"/>
                  </a:lnTo>
                  <a:lnTo>
                    <a:pt x="284" y="501"/>
                  </a:lnTo>
                  <a:lnTo>
                    <a:pt x="294" y="505"/>
                  </a:lnTo>
                  <a:lnTo>
                    <a:pt x="303" y="508"/>
                  </a:lnTo>
                  <a:lnTo>
                    <a:pt x="313" y="511"/>
                  </a:lnTo>
                  <a:lnTo>
                    <a:pt x="322" y="512"/>
                  </a:lnTo>
                  <a:lnTo>
                    <a:pt x="331" y="512"/>
                  </a:lnTo>
                  <a:lnTo>
                    <a:pt x="339" y="511"/>
                  </a:lnTo>
                  <a:lnTo>
                    <a:pt x="352" y="507"/>
                  </a:lnTo>
                  <a:lnTo>
                    <a:pt x="363" y="507"/>
                  </a:lnTo>
                  <a:lnTo>
                    <a:pt x="366" y="508"/>
                  </a:lnTo>
                  <a:lnTo>
                    <a:pt x="369" y="510"/>
                  </a:lnTo>
                  <a:lnTo>
                    <a:pt x="371" y="513"/>
                  </a:lnTo>
                  <a:lnTo>
                    <a:pt x="374" y="518"/>
                  </a:lnTo>
                  <a:lnTo>
                    <a:pt x="376" y="521"/>
                  </a:lnTo>
                  <a:lnTo>
                    <a:pt x="378" y="525"/>
                  </a:lnTo>
                  <a:lnTo>
                    <a:pt x="382" y="527"/>
                  </a:lnTo>
                  <a:lnTo>
                    <a:pt x="385" y="529"/>
                  </a:lnTo>
                  <a:lnTo>
                    <a:pt x="390" y="529"/>
                  </a:lnTo>
                  <a:lnTo>
                    <a:pt x="395" y="527"/>
                  </a:lnTo>
                  <a:lnTo>
                    <a:pt x="401" y="526"/>
                  </a:lnTo>
                  <a:lnTo>
                    <a:pt x="406" y="523"/>
                  </a:lnTo>
                  <a:lnTo>
                    <a:pt x="412" y="520"/>
                  </a:lnTo>
                  <a:lnTo>
                    <a:pt x="415" y="518"/>
                  </a:lnTo>
                  <a:lnTo>
                    <a:pt x="420" y="518"/>
                  </a:lnTo>
                  <a:lnTo>
                    <a:pt x="423" y="518"/>
                  </a:lnTo>
                  <a:lnTo>
                    <a:pt x="426" y="519"/>
                  </a:lnTo>
                  <a:lnTo>
                    <a:pt x="428" y="521"/>
                  </a:lnTo>
                  <a:lnTo>
                    <a:pt x="431" y="525"/>
                  </a:lnTo>
                  <a:lnTo>
                    <a:pt x="432" y="530"/>
                  </a:lnTo>
                  <a:lnTo>
                    <a:pt x="434" y="534"/>
                  </a:lnTo>
                  <a:lnTo>
                    <a:pt x="437" y="538"/>
                  </a:lnTo>
                  <a:lnTo>
                    <a:pt x="439" y="540"/>
                  </a:lnTo>
                  <a:lnTo>
                    <a:pt x="442" y="542"/>
                  </a:lnTo>
                  <a:lnTo>
                    <a:pt x="450" y="542"/>
                  </a:lnTo>
                  <a:lnTo>
                    <a:pt x="458" y="539"/>
                  </a:lnTo>
                  <a:lnTo>
                    <a:pt x="462" y="539"/>
                  </a:lnTo>
                  <a:lnTo>
                    <a:pt x="466" y="538"/>
                  </a:lnTo>
                  <a:lnTo>
                    <a:pt x="470" y="538"/>
                  </a:lnTo>
                  <a:lnTo>
                    <a:pt x="472" y="539"/>
                  </a:lnTo>
                  <a:lnTo>
                    <a:pt x="475" y="542"/>
                  </a:lnTo>
                  <a:lnTo>
                    <a:pt x="477" y="544"/>
                  </a:lnTo>
                  <a:lnTo>
                    <a:pt x="478" y="549"/>
                  </a:lnTo>
                  <a:lnTo>
                    <a:pt x="479" y="552"/>
                  </a:lnTo>
                  <a:lnTo>
                    <a:pt x="479" y="562"/>
                  </a:lnTo>
                  <a:lnTo>
                    <a:pt x="482" y="569"/>
                  </a:lnTo>
                  <a:lnTo>
                    <a:pt x="484" y="574"/>
                  </a:lnTo>
                  <a:lnTo>
                    <a:pt x="489" y="580"/>
                  </a:lnTo>
                  <a:lnTo>
                    <a:pt x="492" y="581"/>
                  </a:lnTo>
                  <a:lnTo>
                    <a:pt x="497" y="582"/>
                  </a:lnTo>
                  <a:lnTo>
                    <a:pt x="501" y="582"/>
                  </a:lnTo>
                  <a:lnTo>
                    <a:pt x="505" y="582"/>
                  </a:lnTo>
                  <a:lnTo>
                    <a:pt x="509" y="582"/>
                  </a:lnTo>
                  <a:lnTo>
                    <a:pt x="511" y="583"/>
                  </a:lnTo>
                  <a:lnTo>
                    <a:pt x="514" y="586"/>
                  </a:lnTo>
                  <a:lnTo>
                    <a:pt x="514" y="589"/>
                  </a:lnTo>
                  <a:lnTo>
                    <a:pt x="513" y="599"/>
                  </a:lnTo>
                  <a:lnTo>
                    <a:pt x="511" y="609"/>
                  </a:lnTo>
                  <a:lnTo>
                    <a:pt x="510" y="619"/>
                  </a:lnTo>
                  <a:lnTo>
                    <a:pt x="509" y="630"/>
                  </a:lnTo>
                  <a:lnTo>
                    <a:pt x="510" y="634"/>
                  </a:lnTo>
                  <a:lnTo>
                    <a:pt x="510" y="637"/>
                  </a:lnTo>
                  <a:lnTo>
                    <a:pt x="513" y="639"/>
                  </a:lnTo>
                  <a:lnTo>
                    <a:pt x="516" y="641"/>
                  </a:lnTo>
                  <a:lnTo>
                    <a:pt x="525" y="643"/>
                  </a:lnTo>
                  <a:lnTo>
                    <a:pt x="540" y="643"/>
                  </a:lnTo>
                  <a:lnTo>
                    <a:pt x="558" y="643"/>
                  </a:lnTo>
                  <a:lnTo>
                    <a:pt x="573" y="643"/>
                  </a:lnTo>
                  <a:lnTo>
                    <a:pt x="588" y="640"/>
                  </a:lnTo>
                  <a:lnTo>
                    <a:pt x="605" y="637"/>
                  </a:lnTo>
                  <a:lnTo>
                    <a:pt x="616" y="636"/>
                  </a:lnTo>
                  <a:lnTo>
                    <a:pt x="627" y="633"/>
                  </a:lnTo>
                  <a:lnTo>
                    <a:pt x="636" y="631"/>
                  </a:lnTo>
                  <a:lnTo>
                    <a:pt x="645" y="630"/>
                  </a:lnTo>
                  <a:lnTo>
                    <a:pt x="652" y="630"/>
                  </a:lnTo>
                  <a:lnTo>
                    <a:pt x="656" y="630"/>
                  </a:lnTo>
                  <a:lnTo>
                    <a:pt x="660" y="632"/>
                  </a:lnTo>
                  <a:lnTo>
                    <a:pt x="664" y="636"/>
                  </a:lnTo>
                  <a:lnTo>
                    <a:pt x="665" y="639"/>
                  </a:lnTo>
                  <a:lnTo>
                    <a:pt x="666" y="643"/>
                  </a:lnTo>
                  <a:lnTo>
                    <a:pt x="667" y="649"/>
                  </a:lnTo>
                  <a:lnTo>
                    <a:pt x="667" y="653"/>
                  </a:lnTo>
                  <a:lnTo>
                    <a:pt x="667" y="662"/>
                  </a:lnTo>
                  <a:lnTo>
                    <a:pt x="665" y="670"/>
                  </a:lnTo>
                  <a:lnTo>
                    <a:pt x="662" y="678"/>
                  </a:lnTo>
                  <a:lnTo>
                    <a:pt x="660" y="685"/>
                  </a:lnTo>
                  <a:lnTo>
                    <a:pt x="658" y="693"/>
                  </a:lnTo>
                  <a:lnTo>
                    <a:pt x="659" y="700"/>
                  </a:lnTo>
                  <a:lnTo>
                    <a:pt x="660" y="706"/>
                  </a:lnTo>
                  <a:lnTo>
                    <a:pt x="661" y="713"/>
                  </a:lnTo>
                  <a:lnTo>
                    <a:pt x="664" y="727"/>
                  </a:lnTo>
                  <a:lnTo>
                    <a:pt x="664" y="738"/>
                  </a:lnTo>
                  <a:lnTo>
                    <a:pt x="660" y="739"/>
                  </a:lnTo>
                  <a:lnTo>
                    <a:pt x="653" y="739"/>
                  </a:lnTo>
                  <a:lnTo>
                    <a:pt x="645" y="738"/>
                  </a:lnTo>
                  <a:lnTo>
                    <a:pt x="639" y="737"/>
                  </a:lnTo>
                  <a:lnTo>
                    <a:pt x="631" y="734"/>
                  </a:lnTo>
                  <a:lnTo>
                    <a:pt x="627" y="734"/>
                  </a:lnTo>
                  <a:lnTo>
                    <a:pt x="626" y="738"/>
                  </a:lnTo>
                  <a:lnTo>
                    <a:pt x="624" y="745"/>
                  </a:lnTo>
                  <a:lnTo>
                    <a:pt x="623" y="756"/>
                  </a:lnTo>
                  <a:lnTo>
                    <a:pt x="624" y="767"/>
                  </a:lnTo>
                  <a:lnTo>
                    <a:pt x="626" y="777"/>
                  </a:lnTo>
                  <a:lnTo>
                    <a:pt x="627" y="785"/>
                  </a:lnTo>
                  <a:lnTo>
                    <a:pt x="626" y="789"/>
                  </a:lnTo>
                  <a:lnTo>
                    <a:pt x="624" y="791"/>
                  </a:lnTo>
                  <a:lnTo>
                    <a:pt x="623" y="795"/>
                  </a:lnTo>
                  <a:lnTo>
                    <a:pt x="620" y="798"/>
                  </a:lnTo>
                  <a:lnTo>
                    <a:pt x="615" y="804"/>
                  </a:lnTo>
                  <a:lnTo>
                    <a:pt x="611" y="809"/>
                  </a:lnTo>
                  <a:lnTo>
                    <a:pt x="609" y="816"/>
                  </a:lnTo>
                  <a:lnTo>
                    <a:pt x="609" y="826"/>
                  </a:lnTo>
                  <a:lnTo>
                    <a:pt x="608" y="835"/>
                  </a:lnTo>
                  <a:lnTo>
                    <a:pt x="607" y="844"/>
                  </a:lnTo>
                  <a:lnTo>
                    <a:pt x="605" y="847"/>
                  </a:lnTo>
                  <a:lnTo>
                    <a:pt x="607" y="852"/>
                  </a:lnTo>
                  <a:lnTo>
                    <a:pt x="608" y="855"/>
                  </a:lnTo>
                  <a:lnTo>
                    <a:pt x="609" y="860"/>
                  </a:lnTo>
                  <a:lnTo>
                    <a:pt x="614" y="866"/>
                  </a:lnTo>
                  <a:lnTo>
                    <a:pt x="617" y="871"/>
                  </a:lnTo>
                  <a:lnTo>
                    <a:pt x="620" y="877"/>
                  </a:lnTo>
                  <a:lnTo>
                    <a:pt x="622" y="883"/>
                  </a:lnTo>
                  <a:lnTo>
                    <a:pt x="623" y="888"/>
                  </a:lnTo>
                  <a:lnTo>
                    <a:pt x="626" y="890"/>
                  </a:lnTo>
                  <a:lnTo>
                    <a:pt x="628" y="891"/>
                  </a:lnTo>
                  <a:lnTo>
                    <a:pt x="634" y="891"/>
                  </a:lnTo>
                  <a:lnTo>
                    <a:pt x="640" y="891"/>
                  </a:lnTo>
                  <a:lnTo>
                    <a:pt x="647" y="891"/>
                  </a:lnTo>
                  <a:lnTo>
                    <a:pt x="654" y="889"/>
                  </a:lnTo>
                  <a:lnTo>
                    <a:pt x="661" y="885"/>
                  </a:lnTo>
                  <a:lnTo>
                    <a:pt x="665" y="882"/>
                  </a:lnTo>
                  <a:lnTo>
                    <a:pt x="668" y="876"/>
                  </a:lnTo>
                  <a:lnTo>
                    <a:pt x="672" y="868"/>
                  </a:lnTo>
                  <a:lnTo>
                    <a:pt x="674" y="861"/>
                  </a:lnTo>
                  <a:lnTo>
                    <a:pt x="678" y="853"/>
                  </a:lnTo>
                  <a:lnTo>
                    <a:pt x="680" y="846"/>
                  </a:lnTo>
                  <a:lnTo>
                    <a:pt x="684" y="841"/>
                  </a:lnTo>
                  <a:lnTo>
                    <a:pt x="687" y="839"/>
                  </a:lnTo>
                  <a:lnTo>
                    <a:pt x="692" y="840"/>
                  </a:lnTo>
                  <a:lnTo>
                    <a:pt x="696" y="841"/>
                  </a:lnTo>
                  <a:lnTo>
                    <a:pt x="698" y="844"/>
                  </a:lnTo>
                  <a:lnTo>
                    <a:pt x="700" y="848"/>
                  </a:lnTo>
                  <a:lnTo>
                    <a:pt x="703" y="853"/>
                  </a:lnTo>
                  <a:lnTo>
                    <a:pt x="704" y="858"/>
                  </a:lnTo>
                  <a:lnTo>
                    <a:pt x="705" y="865"/>
                  </a:lnTo>
                  <a:lnTo>
                    <a:pt x="706" y="871"/>
                  </a:lnTo>
                  <a:lnTo>
                    <a:pt x="708" y="892"/>
                  </a:lnTo>
                  <a:lnTo>
                    <a:pt x="711" y="904"/>
                  </a:lnTo>
                  <a:lnTo>
                    <a:pt x="714" y="916"/>
                  </a:lnTo>
                  <a:lnTo>
                    <a:pt x="718" y="929"/>
                  </a:lnTo>
                  <a:lnTo>
                    <a:pt x="721" y="936"/>
                  </a:lnTo>
                  <a:lnTo>
                    <a:pt x="725" y="943"/>
                  </a:lnTo>
                  <a:lnTo>
                    <a:pt x="730" y="952"/>
                  </a:lnTo>
                  <a:lnTo>
                    <a:pt x="736" y="959"/>
                  </a:lnTo>
                  <a:lnTo>
                    <a:pt x="738" y="961"/>
                  </a:lnTo>
                  <a:lnTo>
                    <a:pt x="738" y="964"/>
                  </a:lnTo>
                  <a:lnTo>
                    <a:pt x="737" y="966"/>
                  </a:lnTo>
                  <a:lnTo>
                    <a:pt x="735" y="968"/>
                  </a:lnTo>
                  <a:lnTo>
                    <a:pt x="731" y="971"/>
                  </a:lnTo>
                  <a:lnTo>
                    <a:pt x="729" y="974"/>
                  </a:lnTo>
                  <a:lnTo>
                    <a:pt x="727" y="977"/>
                  </a:lnTo>
                  <a:lnTo>
                    <a:pt x="725" y="980"/>
                  </a:lnTo>
                  <a:lnTo>
                    <a:pt x="725" y="986"/>
                  </a:lnTo>
                  <a:lnTo>
                    <a:pt x="725" y="993"/>
                  </a:lnTo>
                  <a:lnTo>
                    <a:pt x="728" y="1002"/>
                  </a:lnTo>
                  <a:lnTo>
                    <a:pt x="733" y="1010"/>
                  </a:lnTo>
                  <a:lnTo>
                    <a:pt x="740" y="1022"/>
                  </a:lnTo>
                  <a:lnTo>
                    <a:pt x="750" y="1035"/>
                  </a:lnTo>
                  <a:lnTo>
                    <a:pt x="762" y="1046"/>
                  </a:lnTo>
                  <a:lnTo>
                    <a:pt x="771" y="1054"/>
                  </a:lnTo>
                  <a:lnTo>
                    <a:pt x="777" y="1059"/>
                  </a:lnTo>
                  <a:lnTo>
                    <a:pt x="784" y="1061"/>
                  </a:lnTo>
                  <a:lnTo>
                    <a:pt x="790" y="1061"/>
                  </a:lnTo>
                  <a:lnTo>
                    <a:pt x="797" y="1059"/>
                  </a:lnTo>
                  <a:lnTo>
                    <a:pt x="805" y="1056"/>
                  </a:lnTo>
                  <a:lnTo>
                    <a:pt x="816" y="1055"/>
                  </a:lnTo>
                  <a:lnTo>
                    <a:pt x="829" y="1055"/>
                  </a:lnTo>
                  <a:lnTo>
                    <a:pt x="838" y="1056"/>
                  </a:lnTo>
                  <a:lnTo>
                    <a:pt x="850" y="1057"/>
                  </a:lnTo>
                  <a:lnTo>
                    <a:pt x="866" y="1055"/>
                  </a:lnTo>
                  <a:lnTo>
                    <a:pt x="880" y="1054"/>
                  </a:lnTo>
                  <a:lnTo>
                    <a:pt x="891" y="1054"/>
                  </a:lnTo>
                  <a:lnTo>
                    <a:pt x="899" y="1053"/>
                  </a:lnTo>
                  <a:lnTo>
                    <a:pt x="906" y="1052"/>
                  </a:lnTo>
                  <a:lnTo>
                    <a:pt x="908" y="1049"/>
                  </a:lnTo>
                  <a:lnTo>
                    <a:pt x="911" y="1047"/>
                  </a:lnTo>
                  <a:lnTo>
                    <a:pt x="913" y="1043"/>
                  </a:lnTo>
                  <a:lnTo>
                    <a:pt x="913" y="1040"/>
                  </a:lnTo>
                  <a:lnTo>
                    <a:pt x="912" y="1029"/>
                  </a:lnTo>
                  <a:lnTo>
                    <a:pt x="911" y="1018"/>
                  </a:lnTo>
                  <a:lnTo>
                    <a:pt x="911" y="1013"/>
                  </a:lnTo>
                  <a:lnTo>
                    <a:pt x="912" y="1010"/>
                  </a:lnTo>
                  <a:lnTo>
                    <a:pt x="914" y="1006"/>
                  </a:lnTo>
                  <a:lnTo>
                    <a:pt x="919" y="1004"/>
                  </a:lnTo>
                  <a:lnTo>
                    <a:pt x="924" y="1000"/>
                  </a:lnTo>
                  <a:lnTo>
                    <a:pt x="926" y="997"/>
                  </a:lnTo>
                  <a:lnTo>
                    <a:pt x="929" y="992"/>
                  </a:lnTo>
                  <a:lnTo>
                    <a:pt x="929" y="986"/>
                  </a:lnTo>
                  <a:lnTo>
                    <a:pt x="929" y="980"/>
                  </a:lnTo>
                  <a:lnTo>
                    <a:pt x="930" y="973"/>
                  </a:lnTo>
                  <a:lnTo>
                    <a:pt x="931" y="967"/>
                  </a:lnTo>
                  <a:lnTo>
                    <a:pt x="935" y="961"/>
                  </a:lnTo>
                  <a:lnTo>
                    <a:pt x="939" y="956"/>
                  </a:lnTo>
                  <a:lnTo>
                    <a:pt x="945" y="954"/>
                  </a:lnTo>
                  <a:lnTo>
                    <a:pt x="952" y="952"/>
                  </a:lnTo>
                  <a:lnTo>
                    <a:pt x="960" y="950"/>
                  </a:lnTo>
                  <a:lnTo>
                    <a:pt x="974" y="950"/>
                  </a:lnTo>
                  <a:lnTo>
                    <a:pt x="986" y="950"/>
                  </a:lnTo>
                  <a:lnTo>
                    <a:pt x="989" y="950"/>
                  </a:lnTo>
                  <a:lnTo>
                    <a:pt x="993" y="952"/>
                  </a:lnTo>
                  <a:lnTo>
                    <a:pt x="995" y="953"/>
                  </a:lnTo>
                  <a:lnTo>
                    <a:pt x="998" y="955"/>
                  </a:lnTo>
                  <a:lnTo>
                    <a:pt x="1002" y="962"/>
                  </a:lnTo>
                  <a:lnTo>
                    <a:pt x="1007" y="971"/>
                  </a:lnTo>
                  <a:lnTo>
                    <a:pt x="1010" y="975"/>
                  </a:lnTo>
                  <a:lnTo>
                    <a:pt x="1013" y="979"/>
                  </a:lnTo>
                  <a:lnTo>
                    <a:pt x="1017" y="983"/>
                  </a:lnTo>
                  <a:lnTo>
                    <a:pt x="1021" y="986"/>
                  </a:lnTo>
                  <a:lnTo>
                    <a:pt x="1031" y="992"/>
                  </a:lnTo>
                  <a:lnTo>
                    <a:pt x="1040" y="996"/>
                  </a:lnTo>
                  <a:lnTo>
                    <a:pt x="1051" y="1000"/>
                  </a:lnTo>
                  <a:lnTo>
                    <a:pt x="1063" y="1008"/>
                  </a:lnTo>
                  <a:lnTo>
                    <a:pt x="1068" y="1011"/>
                  </a:lnTo>
                  <a:lnTo>
                    <a:pt x="1073" y="1017"/>
                  </a:lnTo>
                  <a:lnTo>
                    <a:pt x="1076" y="1023"/>
                  </a:lnTo>
                  <a:lnTo>
                    <a:pt x="1077" y="1030"/>
                  </a:lnTo>
                  <a:lnTo>
                    <a:pt x="1081" y="1046"/>
                  </a:lnTo>
                  <a:lnTo>
                    <a:pt x="1083" y="1062"/>
                  </a:lnTo>
                  <a:lnTo>
                    <a:pt x="1084" y="1076"/>
                  </a:lnTo>
                  <a:lnTo>
                    <a:pt x="1086" y="1090"/>
                  </a:lnTo>
                  <a:lnTo>
                    <a:pt x="1084" y="1096"/>
                  </a:lnTo>
                  <a:lnTo>
                    <a:pt x="1083" y="1103"/>
                  </a:lnTo>
                  <a:lnTo>
                    <a:pt x="1081" y="1109"/>
                  </a:lnTo>
                  <a:lnTo>
                    <a:pt x="1077" y="1116"/>
                  </a:lnTo>
                  <a:lnTo>
                    <a:pt x="1071" y="1129"/>
                  </a:lnTo>
                  <a:lnTo>
                    <a:pt x="1067" y="1141"/>
                  </a:lnTo>
                  <a:lnTo>
                    <a:pt x="1063" y="1149"/>
                  </a:lnTo>
                  <a:lnTo>
                    <a:pt x="1061" y="1155"/>
                  </a:lnTo>
                  <a:lnTo>
                    <a:pt x="1057" y="1160"/>
                  </a:lnTo>
                  <a:lnTo>
                    <a:pt x="1055" y="1162"/>
                  </a:lnTo>
                  <a:lnTo>
                    <a:pt x="1054" y="1162"/>
                  </a:lnTo>
                  <a:lnTo>
                    <a:pt x="1051" y="1162"/>
                  </a:lnTo>
                  <a:lnTo>
                    <a:pt x="1049" y="1161"/>
                  </a:lnTo>
                  <a:lnTo>
                    <a:pt x="1045" y="1160"/>
                  </a:lnTo>
                  <a:lnTo>
                    <a:pt x="1039" y="1155"/>
                  </a:lnTo>
                  <a:lnTo>
                    <a:pt x="1033" y="1148"/>
                  </a:lnTo>
                  <a:lnTo>
                    <a:pt x="1024" y="1138"/>
                  </a:lnTo>
                  <a:lnTo>
                    <a:pt x="1012" y="1128"/>
                  </a:lnTo>
                  <a:lnTo>
                    <a:pt x="999" y="1119"/>
                  </a:lnTo>
                  <a:lnTo>
                    <a:pt x="987" y="1112"/>
                  </a:lnTo>
                  <a:lnTo>
                    <a:pt x="980" y="1111"/>
                  </a:lnTo>
                  <a:lnTo>
                    <a:pt x="973" y="1109"/>
                  </a:lnTo>
                  <a:lnTo>
                    <a:pt x="963" y="1107"/>
                  </a:lnTo>
                  <a:lnTo>
                    <a:pt x="954" y="1106"/>
                  </a:lnTo>
                  <a:lnTo>
                    <a:pt x="936" y="1106"/>
                  </a:lnTo>
                  <a:lnTo>
                    <a:pt x="922" y="1107"/>
                  </a:lnTo>
                  <a:lnTo>
                    <a:pt x="912" y="1109"/>
                  </a:lnTo>
                  <a:lnTo>
                    <a:pt x="901" y="1111"/>
                  </a:lnTo>
                  <a:lnTo>
                    <a:pt x="891" y="1113"/>
                  </a:lnTo>
                  <a:lnTo>
                    <a:pt x="880" y="1113"/>
                  </a:lnTo>
                  <a:lnTo>
                    <a:pt x="874" y="1113"/>
                  </a:lnTo>
                  <a:lnTo>
                    <a:pt x="869" y="1113"/>
                  </a:lnTo>
                  <a:lnTo>
                    <a:pt x="866" y="1115"/>
                  </a:lnTo>
                  <a:lnTo>
                    <a:pt x="862" y="1116"/>
                  </a:lnTo>
                  <a:lnTo>
                    <a:pt x="861" y="1118"/>
                  </a:lnTo>
                  <a:lnTo>
                    <a:pt x="860" y="1122"/>
                  </a:lnTo>
                  <a:lnTo>
                    <a:pt x="860" y="1125"/>
                  </a:lnTo>
                  <a:lnTo>
                    <a:pt x="861" y="1130"/>
                  </a:lnTo>
                  <a:lnTo>
                    <a:pt x="867" y="1143"/>
                  </a:lnTo>
                  <a:lnTo>
                    <a:pt x="870" y="1154"/>
                  </a:lnTo>
                  <a:lnTo>
                    <a:pt x="872" y="1157"/>
                  </a:lnTo>
                  <a:lnTo>
                    <a:pt x="873" y="1161"/>
                  </a:lnTo>
                  <a:lnTo>
                    <a:pt x="874" y="1163"/>
                  </a:lnTo>
                  <a:lnTo>
                    <a:pt x="876" y="1164"/>
                  </a:lnTo>
                  <a:lnTo>
                    <a:pt x="881" y="1167"/>
                  </a:lnTo>
                  <a:lnTo>
                    <a:pt x="887" y="1168"/>
                  </a:lnTo>
                  <a:lnTo>
                    <a:pt x="891" y="1169"/>
                  </a:lnTo>
                  <a:lnTo>
                    <a:pt x="894" y="1170"/>
                  </a:lnTo>
                  <a:lnTo>
                    <a:pt x="895" y="1174"/>
                  </a:lnTo>
                  <a:lnTo>
                    <a:pt x="898" y="1178"/>
                  </a:lnTo>
                  <a:lnTo>
                    <a:pt x="899" y="1186"/>
                  </a:lnTo>
                  <a:lnTo>
                    <a:pt x="900" y="1198"/>
                  </a:lnTo>
                  <a:lnTo>
                    <a:pt x="900" y="1211"/>
                  </a:lnTo>
                  <a:lnTo>
                    <a:pt x="900" y="1223"/>
                  </a:lnTo>
                  <a:lnTo>
                    <a:pt x="901" y="1235"/>
                  </a:lnTo>
                  <a:lnTo>
                    <a:pt x="903" y="1244"/>
                  </a:lnTo>
                  <a:lnTo>
                    <a:pt x="904" y="1248"/>
                  </a:lnTo>
                  <a:lnTo>
                    <a:pt x="903" y="1252"/>
                  </a:lnTo>
                  <a:lnTo>
                    <a:pt x="903" y="1257"/>
                  </a:lnTo>
                  <a:lnTo>
                    <a:pt x="901" y="1261"/>
                  </a:lnTo>
                  <a:lnTo>
                    <a:pt x="897" y="1269"/>
                  </a:lnTo>
                  <a:lnTo>
                    <a:pt x="893" y="1277"/>
                  </a:lnTo>
                  <a:lnTo>
                    <a:pt x="891" y="1280"/>
                  </a:lnTo>
                  <a:lnTo>
                    <a:pt x="886" y="1281"/>
                  </a:lnTo>
                  <a:lnTo>
                    <a:pt x="881" y="1280"/>
                  </a:lnTo>
                  <a:lnTo>
                    <a:pt x="875" y="1280"/>
                  </a:lnTo>
                  <a:lnTo>
                    <a:pt x="868" y="1279"/>
                  </a:lnTo>
                  <a:lnTo>
                    <a:pt x="861" y="1279"/>
                  </a:lnTo>
                  <a:lnTo>
                    <a:pt x="854" y="1279"/>
                  </a:lnTo>
                  <a:lnTo>
                    <a:pt x="847" y="1281"/>
                  </a:lnTo>
                  <a:lnTo>
                    <a:pt x="845" y="1287"/>
                  </a:lnTo>
                  <a:lnTo>
                    <a:pt x="848" y="1301"/>
                  </a:lnTo>
                  <a:lnTo>
                    <a:pt x="849" y="1314"/>
                  </a:lnTo>
                  <a:lnTo>
                    <a:pt x="849" y="1321"/>
                  </a:lnTo>
                  <a:lnTo>
                    <a:pt x="837" y="1330"/>
                  </a:lnTo>
                  <a:lnTo>
                    <a:pt x="826" y="1338"/>
                  </a:lnTo>
                  <a:lnTo>
                    <a:pt x="816" y="1345"/>
                  </a:lnTo>
                  <a:lnTo>
                    <a:pt x="810" y="1350"/>
                  </a:lnTo>
                  <a:lnTo>
                    <a:pt x="805" y="1352"/>
                  </a:lnTo>
                  <a:lnTo>
                    <a:pt x="803" y="1355"/>
                  </a:lnTo>
                  <a:lnTo>
                    <a:pt x="801" y="1357"/>
                  </a:lnTo>
                  <a:lnTo>
                    <a:pt x="801" y="1358"/>
                  </a:lnTo>
                  <a:lnTo>
                    <a:pt x="804" y="1362"/>
                  </a:lnTo>
                  <a:lnTo>
                    <a:pt x="806" y="1369"/>
                  </a:lnTo>
                  <a:lnTo>
                    <a:pt x="806" y="1377"/>
                  </a:lnTo>
                  <a:lnTo>
                    <a:pt x="806" y="1387"/>
                  </a:lnTo>
                  <a:lnTo>
                    <a:pt x="804" y="1395"/>
                  </a:lnTo>
                  <a:lnTo>
                    <a:pt x="803" y="1403"/>
                  </a:lnTo>
                  <a:lnTo>
                    <a:pt x="803" y="1407"/>
                  </a:lnTo>
                  <a:lnTo>
                    <a:pt x="804" y="1412"/>
                  </a:lnTo>
                  <a:lnTo>
                    <a:pt x="806" y="1415"/>
                  </a:lnTo>
                  <a:lnTo>
                    <a:pt x="810" y="1420"/>
                  </a:lnTo>
                  <a:lnTo>
                    <a:pt x="816" y="1425"/>
                  </a:lnTo>
                  <a:lnTo>
                    <a:pt x="824" y="1429"/>
                  </a:lnTo>
                  <a:lnTo>
                    <a:pt x="834" y="1433"/>
                  </a:lnTo>
                  <a:lnTo>
                    <a:pt x="842" y="1437"/>
                  </a:lnTo>
                  <a:lnTo>
                    <a:pt x="848" y="1439"/>
                  </a:lnTo>
                  <a:lnTo>
                    <a:pt x="851" y="1443"/>
                  </a:lnTo>
                  <a:lnTo>
                    <a:pt x="854" y="1446"/>
                  </a:lnTo>
                  <a:lnTo>
                    <a:pt x="855" y="1451"/>
                  </a:lnTo>
                  <a:lnTo>
                    <a:pt x="856" y="1458"/>
                  </a:lnTo>
                  <a:lnTo>
                    <a:pt x="857" y="1465"/>
                  </a:lnTo>
                  <a:lnTo>
                    <a:pt x="861" y="1470"/>
                  </a:lnTo>
                  <a:lnTo>
                    <a:pt x="864" y="1473"/>
                  </a:lnTo>
                  <a:lnTo>
                    <a:pt x="869" y="1477"/>
                  </a:lnTo>
                  <a:lnTo>
                    <a:pt x="875" y="1479"/>
                  </a:lnTo>
                  <a:lnTo>
                    <a:pt x="882" y="1481"/>
                  </a:lnTo>
                  <a:lnTo>
                    <a:pt x="891" y="1481"/>
                  </a:lnTo>
                  <a:lnTo>
                    <a:pt x="904" y="1481"/>
                  </a:lnTo>
                  <a:lnTo>
                    <a:pt x="913" y="1483"/>
                  </a:lnTo>
                  <a:lnTo>
                    <a:pt x="917" y="1484"/>
                  </a:lnTo>
                  <a:lnTo>
                    <a:pt x="920" y="1487"/>
                  </a:lnTo>
                  <a:lnTo>
                    <a:pt x="922" y="1490"/>
                  </a:lnTo>
                  <a:lnTo>
                    <a:pt x="922" y="1494"/>
                  </a:lnTo>
                  <a:lnTo>
                    <a:pt x="920" y="1502"/>
                  </a:lnTo>
                  <a:lnTo>
                    <a:pt x="917" y="1510"/>
                  </a:lnTo>
                  <a:lnTo>
                    <a:pt x="916" y="1515"/>
                  </a:lnTo>
                  <a:lnTo>
                    <a:pt x="914" y="1519"/>
                  </a:lnTo>
                  <a:lnTo>
                    <a:pt x="914" y="1522"/>
                  </a:lnTo>
                  <a:lnTo>
                    <a:pt x="916" y="1527"/>
                  </a:lnTo>
                  <a:lnTo>
                    <a:pt x="917" y="1531"/>
                  </a:lnTo>
                  <a:lnTo>
                    <a:pt x="919" y="1533"/>
                  </a:lnTo>
                  <a:lnTo>
                    <a:pt x="923" y="1534"/>
                  </a:lnTo>
                  <a:lnTo>
                    <a:pt x="925" y="1534"/>
                  </a:lnTo>
                  <a:lnTo>
                    <a:pt x="929" y="1533"/>
                  </a:lnTo>
                  <a:lnTo>
                    <a:pt x="933" y="1532"/>
                  </a:lnTo>
                  <a:lnTo>
                    <a:pt x="937" y="1529"/>
                  </a:lnTo>
                  <a:lnTo>
                    <a:pt x="941" y="1525"/>
                  </a:lnTo>
                  <a:lnTo>
                    <a:pt x="948" y="1516"/>
                  </a:lnTo>
                  <a:lnTo>
                    <a:pt x="955" y="1509"/>
                  </a:lnTo>
                  <a:lnTo>
                    <a:pt x="957" y="1507"/>
                  </a:lnTo>
                  <a:lnTo>
                    <a:pt x="960" y="1506"/>
                  </a:lnTo>
                  <a:lnTo>
                    <a:pt x="962" y="1507"/>
                  </a:lnTo>
                  <a:lnTo>
                    <a:pt x="963" y="1509"/>
                  </a:lnTo>
                  <a:lnTo>
                    <a:pt x="964" y="1517"/>
                  </a:lnTo>
                  <a:lnTo>
                    <a:pt x="966" y="1525"/>
                  </a:lnTo>
                  <a:lnTo>
                    <a:pt x="967" y="1528"/>
                  </a:lnTo>
                  <a:lnTo>
                    <a:pt x="968" y="1531"/>
                  </a:lnTo>
                  <a:lnTo>
                    <a:pt x="969" y="1533"/>
                  </a:lnTo>
                  <a:lnTo>
                    <a:pt x="971" y="1534"/>
                  </a:lnTo>
                  <a:lnTo>
                    <a:pt x="974" y="1533"/>
                  </a:lnTo>
                  <a:lnTo>
                    <a:pt x="976" y="1532"/>
                  </a:lnTo>
                  <a:lnTo>
                    <a:pt x="977" y="1528"/>
                  </a:lnTo>
                  <a:lnTo>
                    <a:pt x="980" y="1526"/>
                  </a:lnTo>
                  <a:lnTo>
                    <a:pt x="982" y="1522"/>
                  </a:lnTo>
                  <a:lnTo>
                    <a:pt x="985" y="1520"/>
                  </a:lnTo>
                  <a:lnTo>
                    <a:pt x="988" y="1519"/>
                  </a:lnTo>
                  <a:lnTo>
                    <a:pt x="993" y="1519"/>
                  </a:lnTo>
                  <a:lnTo>
                    <a:pt x="994" y="1520"/>
                  </a:lnTo>
                  <a:lnTo>
                    <a:pt x="996" y="1521"/>
                  </a:lnTo>
                  <a:lnTo>
                    <a:pt x="999" y="1523"/>
                  </a:lnTo>
                  <a:lnTo>
                    <a:pt x="1000" y="1526"/>
                  </a:lnTo>
                  <a:lnTo>
                    <a:pt x="1002" y="1533"/>
                  </a:lnTo>
                  <a:lnTo>
                    <a:pt x="1004" y="1541"/>
                  </a:lnTo>
                  <a:lnTo>
                    <a:pt x="1005" y="1558"/>
                  </a:lnTo>
                  <a:lnTo>
                    <a:pt x="1005" y="1570"/>
                  </a:lnTo>
                  <a:lnTo>
                    <a:pt x="1005" y="1580"/>
                  </a:lnTo>
                  <a:lnTo>
                    <a:pt x="1004" y="1596"/>
                  </a:lnTo>
                  <a:lnTo>
                    <a:pt x="1001" y="1604"/>
                  </a:lnTo>
                  <a:lnTo>
                    <a:pt x="1000" y="1613"/>
                  </a:lnTo>
                  <a:lnTo>
                    <a:pt x="996" y="1620"/>
                  </a:lnTo>
                  <a:lnTo>
                    <a:pt x="993" y="1627"/>
                  </a:lnTo>
                  <a:lnTo>
                    <a:pt x="987" y="1638"/>
                  </a:lnTo>
                  <a:lnTo>
                    <a:pt x="980" y="1643"/>
                  </a:lnTo>
                  <a:lnTo>
                    <a:pt x="973" y="1648"/>
                  </a:lnTo>
                  <a:lnTo>
                    <a:pt x="966" y="1651"/>
                  </a:lnTo>
                  <a:lnTo>
                    <a:pt x="962" y="1652"/>
                  </a:lnTo>
                  <a:lnTo>
                    <a:pt x="958" y="1654"/>
                  </a:lnTo>
                  <a:lnTo>
                    <a:pt x="956" y="1658"/>
                  </a:lnTo>
                  <a:lnTo>
                    <a:pt x="955" y="1660"/>
                  </a:lnTo>
                  <a:lnTo>
                    <a:pt x="954" y="1664"/>
                  </a:lnTo>
                  <a:lnTo>
                    <a:pt x="955" y="1667"/>
                  </a:lnTo>
                  <a:lnTo>
                    <a:pt x="956" y="1670"/>
                  </a:lnTo>
                  <a:lnTo>
                    <a:pt x="958" y="1673"/>
                  </a:lnTo>
                  <a:lnTo>
                    <a:pt x="966" y="1678"/>
                  </a:lnTo>
                  <a:lnTo>
                    <a:pt x="970" y="1683"/>
                  </a:lnTo>
                  <a:lnTo>
                    <a:pt x="975" y="1689"/>
                  </a:lnTo>
                  <a:lnTo>
                    <a:pt x="977" y="1695"/>
                  </a:lnTo>
                  <a:lnTo>
                    <a:pt x="980" y="1697"/>
                  </a:lnTo>
                  <a:lnTo>
                    <a:pt x="983" y="1698"/>
                  </a:lnTo>
                  <a:lnTo>
                    <a:pt x="989" y="1699"/>
                  </a:lnTo>
                  <a:lnTo>
                    <a:pt x="996" y="1699"/>
                  </a:lnTo>
                  <a:lnTo>
                    <a:pt x="1011" y="1698"/>
                  </a:lnTo>
                  <a:lnTo>
                    <a:pt x="1024" y="1697"/>
                  </a:lnTo>
                  <a:lnTo>
                    <a:pt x="1040" y="1695"/>
                  </a:lnTo>
                  <a:lnTo>
                    <a:pt x="1063" y="1693"/>
                  </a:lnTo>
                  <a:lnTo>
                    <a:pt x="1075" y="1691"/>
                  </a:lnTo>
                  <a:lnTo>
                    <a:pt x="1086" y="1690"/>
                  </a:lnTo>
                  <a:lnTo>
                    <a:pt x="1094" y="1686"/>
                  </a:lnTo>
                  <a:lnTo>
                    <a:pt x="1101" y="1683"/>
                  </a:lnTo>
                  <a:lnTo>
                    <a:pt x="1109" y="1676"/>
                  </a:lnTo>
                  <a:lnTo>
                    <a:pt x="1115" y="1668"/>
                  </a:lnTo>
                  <a:lnTo>
                    <a:pt x="1118" y="1666"/>
                  </a:lnTo>
                  <a:lnTo>
                    <a:pt x="1120" y="1665"/>
                  </a:lnTo>
                  <a:lnTo>
                    <a:pt x="1124" y="1665"/>
                  </a:lnTo>
                  <a:lnTo>
                    <a:pt x="1128" y="1667"/>
                  </a:lnTo>
                  <a:lnTo>
                    <a:pt x="1138" y="1672"/>
                  </a:lnTo>
                  <a:lnTo>
                    <a:pt x="1145" y="1676"/>
                  </a:lnTo>
                  <a:lnTo>
                    <a:pt x="1150" y="1676"/>
                  </a:lnTo>
                  <a:lnTo>
                    <a:pt x="1153" y="1677"/>
                  </a:lnTo>
                  <a:lnTo>
                    <a:pt x="1158" y="1676"/>
                  </a:lnTo>
                  <a:lnTo>
                    <a:pt x="1163" y="1674"/>
                  </a:lnTo>
                  <a:lnTo>
                    <a:pt x="1177" y="1665"/>
                  </a:lnTo>
                  <a:lnTo>
                    <a:pt x="1188" y="1660"/>
                  </a:lnTo>
                  <a:lnTo>
                    <a:pt x="1189" y="1660"/>
                  </a:lnTo>
                  <a:lnTo>
                    <a:pt x="1190" y="1661"/>
                  </a:lnTo>
                  <a:lnTo>
                    <a:pt x="1191" y="1662"/>
                  </a:lnTo>
                  <a:lnTo>
                    <a:pt x="1193" y="1665"/>
                  </a:lnTo>
                  <a:lnTo>
                    <a:pt x="1194" y="1672"/>
                  </a:lnTo>
                  <a:lnTo>
                    <a:pt x="1194" y="1683"/>
                  </a:lnTo>
                  <a:lnTo>
                    <a:pt x="1194" y="1693"/>
                  </a:lnTo>
                  <a:lnTo>
                    <a:pt x="1196" y="1703"/>
                  </a:lnTo>
                  <a:lnTo>
                    <a:pt x="1199" y="1708"/>
                  </a:lnTo>
                  <a:lnTo>
                    <a:pt x="1201" y="1710"/>
                  </a:lnTo>
                  <a:lnTo>
                    <a:pt x="1204" y="1712"/>
                  </a:lnTo>
                  <a:lnTo>
                    <a:pt x="1210" y="1714"/>
                  </a:lnTo>
                  <a:lnTo>
                    <a:pt x="1223" y="1712"/>
                  </a:lnTo>
                  <a:lnTo>
                    <a:pt x="1239" y="1710"/>
                  </a:lnTo>
                  <a:lnTo>
                    <a:pt x="1246" y="1709"/>
                  </a:lnTo>
                  <a:lnTo>
                    <a:pt x="1253" y="1708"/>
                  </a:lnTo>
                  <a:lnTo>
                    <a:pt x="1259" y="1709"/>
                  </a:lnTo>
                  <a:lnTo>
                    <a:pt x="1264" y="1711"/>
                  </a:lnTo>
                  <a:lnTo>
                    <a:pt x="1271" y="1716"/>
                  </a:lnTo>
                  <a:lnTo>
                    <a:pt x="1278" y="1720"/>
                  </a:lnTo>
                  <a:lnTo>
                    <a:pt x="1283" y="1722"/>
                  </a:lnTo>
                  <a:lnTo>
                    <a:pt x="1286" y="1722"/>
                  </a:lnTo>
                  <a:lnTo>
                    <a:pt x="1290" y="1721"/>
                  </a:lnTo>
                  <a:lnTo>
                    <a:pt x="1294" y="1720"/>
                  </a:lnTo>
                  <a:lnTo>
                    <a:pt x="1300" y="1716"/>
                  </a:lnTo>
                  <a:lnTo>
                    <a:pt x="1307" y="1710"/>
                  </a:lnTo>
                  <a:lnTo>
                    <a:pt x="1313" y="1705"/>
                  </a:lnTo>
                  <a:lnTo>
                    <a:pt x="1322" y="1700"/>
                  </a:lnTo>
                  <a:lnTo>
                    <a:pt x="1327" y="1699"/>
                  </a:lnTo>
                  <a:lnTo>
                    <a:pt x="1332" y="1697"/>
                  </a:lnTo>
                  <a:lnTo>
                    <a:pt x="1338" y="1697"/>
                  </a:lnTo>
                  <a:lnTo>
                    <a:pt x="1345" y="1696"/>
                  </a:lnTo>
                  <a:lnTo>
                    <a:pt x="1359" y="1696"/>
                  </a:lnTo>
                  <a:lnTo>
                    <a:pt x="1372" y="1696"/>
                  </a:lnTo>
                  <a:lnTo>
                    <a:pt x="1384" y="1695"/>
                  </a:lnTo>
                  <a:lnTo>
                    <a:pt x="1392" y="1695"/>
                  </a:lnTo>
                  <a:lnTo>
                    <a:pt x="1396" y="1696"/>
                  </a:lnTo>
                  <a:lnTo>
                    <a:pt x="1398" y="1697"/>
                  </a:lnTo>
                  <a:lnTo>
                    <a:pt x="1402" y="1699"/>
                  </a:lnTo>
                  <a:lnTo>
                    <a:pt x="1405" y="1703"/>
                  </a:lnTo>
                  <a:lnTo>
                    <a:pt x="1409" y="1708"/>
                  </a:lnTo>
                  <a:lnTo>
                    <a:pt x="1411" y="1714"/>
                  </a:lnTo>
                  <a:lnTo>
                    <a:pt x="1414" y="1720"/>
                  </a:lnTo>
                  <a:lnTo>
                    <a:pt x="1416" y="1725"/>
                  </a:lnTo>
                  <a:lnTo>
                    <a:pt x="1418" y="1733"/>
                  </a:lnTo>
                  <a:lnTo>
                    <a:pt x="1422" y="1740"/>
                  </a:lnTo>
                  <a:lnTo>
                    <a:pt x="1427" y="1748"/>
                  </a:lnTo>
                  <a:lnTo>
                    <a:pt x="1433" y="1755"/>
                  </a:lnTo>
                  <a:lnTo>
                    <a:pt x="1439" y="1762"/>
                  </a:lnTo>
                  <a:lnTo>
                    <a:pt x="1446" y="1769"/>
                  </a:lnTo>
                  <a:lnTo>
                    <a:pt x="1453" y="1774"/>
                  </a:lnTo>
                  <a:lnTo>
                    <a:pt x="1460" y="1778"/>
                  </a:lnTo>
                  <a:lnTo>
                    <a:pt x="1477" y="1783"/>
                  </a:lnTo>
                  <a:lnTo>
                    <a:pt x="1495" y="1786"/>
                  </a:lnTo>
                  <a:lnTo>
                    <a:pt x="1504" y="1787"/>
                  </a:lnTo>
                  <a:lnTo>
                    <a:pt x="1514" y="1787"/>
                  </a:lnTo>
                  <a:lnTo>
                    <a:pt x="1522" y="1786"/>
                  </a:lnTo>
                  <a:lnTo>
                    <a:pt x="1530" y="1785"/>
                  </a:lnTo>
                  <a:lnTo>
                    <a:pt x="1543" y="1784"/>
                  </a:lnTo>
                  <a:lnTo>
                    <a:pt x="1556" y="1783"/>
                  </a:lnTo>
                  <a:lnTo>
                    <a:pt x="1562" y="1783"/>
                  </a:lnTo>
                  <a:lnTo>
                    <a:pt x="1568" y="1783"/>
                  </a:lnTo>
                  <a:lnTo>
                    <a:pt x="1574" y="1785"/>
                  </a:lnTo>
                  <a:lnTo>
                    <a:pt x="1580" y="1786"/>
                  </a:lnTo>
                  <a:lnTo>
                    <a:pt x="1585" y="1791"/>
                  </a:lnTo>
                  <a:lnTo>
                    <a:pt x="1590" y="1796"/>
                  </a:lnTo>
                  <a:lnTo>
                    <a:pt x="1593" y="1802"/>
                  </a:lnTo>
                  <a:lnTo>
                    <a:pt x="1597" y="1809"/>
                  </a:lnTo>
                  <a:lnTo>
                    <a:pt x="1602" y="1823"/>
                  </a:lnTo>
                  <a:lnTo>
                    <a:pt x="1606" y="1836"/>
                  </a:lnTo>
                  <a:lnTo>
                    <a:pt x="1609" y="1840"/>
                  </a:lnTo>
                  <a:lnTo>
                    <a:pt x="1612" y="1842"/>
                  </a:lnTo>
                  <a:lnTo>
                    <a:pt x="1616" y="1843"/>
                  </a:lnTo>
                  <a:lnTo>
                    <a:pt x="1621" y="1843"/>
                  </a:lnTo>
                  <a:lnTo>
                    <a:pt x="1625" y="1842"/>
                  </a:lnTo>
                  <a:lnTo>
                    <a:pt x="1630" y="1840"/>
                  </a:lnTo>
                  <a:lnTo>
                    <a:pt x="1634" y="1835"/>
                  </a:lnTo>
                  <a:lnTo>
                    <a:pt x="1637" y="1830"/>
                  </a:lnTo>
                  <a:lnTo>
                    <a:pt x="1643" y="1821"/>
                  </a:lnTo>
                  <a:lnTo>
                    <a:pt x="1649" y="1813"/>
                  </a:lnTo>
                  <a:lnTo>
                    <a:pt x="1657" y="1809"/>
                  </a:lnTo>
                  <a:lnTo>
                    <a:pt x="1669" y="1803"/>
                  </a:lnTo>
                  <a:lnTo>
                    <a:pt x="1675" y="1799"/>
                  </a:lnTo>
                  <a:lnTo>
                    <a:pt x="1681" y="1794"/>
                  </a:lnTo>
                  <a:lnTo>
                    <a:pt x="1687" y="1791"/>
                  </a:lnTo>
                  <a:lnTo>
                    <a:pt x="1691" y="1786"/>
                  </a:lnTo>
                  <a:lnTo>
                    <a:pt x="1693" y="1781"/>
                  </a:lnTo>
                  <a:lnTo>
                    <a:pt x="1695" y="1777"/>
                  </a:lnTo>
                  <a:lnTo>
                    <a:pt x="1697" y="1772"/>
                  </a:lnTo>
                  <a:lnTo>
                    <a:pt x="1695" y="1768"/>
                  </a:lnTo>
                  <a:lnTo>
                    <a:pt x="1694" y="1765"/>
                  </a:lnTo>
                  <a:lnTo>
                    <a:pt x="1694" y="1760"/>
                  </a:lnTo>
                  <a:lnTo>
                    <a:pt x="1694" y="1755"/>
                  </a:lnTo>
                  <a:lnTo>
                    <a:pt x="1695" y="1752"/>
                  </a:lnTo>
                  <a:lnTo>
                    <a:pt x="1698" y="1747"/>
                  </a:lnTo>
                  <a:lnTo>
                    <a:pt x="1701" y="1743"/>
                  </a:lnTo>
                  <a:lnTo>
                    <a:pt x="1705" y="1739"/>
                  </a:lnTo>
                  <a:lnTo>
                    <a:pt x="1710" y="1736"/>
                  </a:lnTo>
                  <a:lnTo>
                    <a:pt x="1722" y="1730"/>
                  </a:lnTo>
                  <a:lnTo>
                    <a:pt x="1737" y="1725"/>
                  </a:lnTo>
                  <a:lnTo>
                    <a:pt x="1751" y="1722"/>
                  </a:lnTo>
                  <a:lnTo>
                    <a:pt x="1763" y="1720"/>
                  </a:lnTo>
                  <a:lnTo>
                    <a:pt x="1766" y="1718"/>
                  </a:lnTo>
                  <a:lnTo>
                    <a:pt x="1768" y="1718"/>
                  </a:lnTo>
                  <a:lnTo>
                    <a:pt x="1769" y="1716"/>
                  </a:lnTo>
                  <a:lnTo>
                    <a:pt x="1770" y="1709"/>
                  </a:lnTo>
                  <a:lnTo>
                    <a:pt x="1774" y="1699"/>
                  </a:lnTo>
                  <a:lnTo>
                    <a:pt x="1780" y="1689"/>
                  </a:lnTo>
                  <a:lnTo>
                    <a:pt x="1794" y="1670"/>
                  </a:lnTo>
                  <a:lnTo>
                    <a:pt x="1804" y="1655"/>
                  </a:lnTo>
                  <a:lnTo>
                    <a:pt x="1806" y="1647"/>
                  </a:lnTo>
                  <a:lnTo>
                    <a:pt x="1810" y="1634"/>
                  </a:lnTo>
                  <a:lnTo>
                    <a:pt x="1813" y="1620"/>
                  </a:lnTo>
                  <a:lnTo>
                    <a:pt x="1814" y="1610"/>
                  </a:lnTo>
                  <a:lnTo>
                    <a:pt x="1815" y="1601"/>
                  </a:lnTo>
                  <a:lnTo>
                    <a:pt x="1818" y="1588"/>
                  </a:lnTo>
                  <a:lnTo>
                    <a:pt x="1819" y="1575"/>
                  </a:lnTo>
                  <a:lnTo>
                    <a:pt x="1819" y="1564"/>
                  </a:lnTo>
                  <a:lnTo>
                    <a:pt x="1819" y="1555"/>
                  </a:lnTo>
                  <a:lnTo>
                    <a:pt x="1819" y="1547"/>
                  </a:lnTo>
                  <a:lnTo>
                    <a:pt x="1819" y="1540"/>
                  </a:lnTo>
                  <a:lnTo>
                    <a:pt x="1821" y="1534"/>
                  </a:lnTo>
                  <a:lnTo>
                    <a:pt x="1826" y="1529"/>
                  </a:lnTo>
                  <a:lnTo>
                    <a:pt x="1835" y="1522"/>
                  </a:lnTo>
                  <a:lnTo>
                    <a:pt x="1844" y="1516"/>
                  </a:lnTo>
                  <a:lnTo>
                    <a:pt x="1855" y="1509"/>
                  </a:lnTo>
                  <a:lnTo>
                    <a:pt x="1869" y="1501"/>
                  </a:lnTo>
                  <a:lnTo>
                    <a:pt x="1873" y="1497"/>
                  </a:lnTo>
                  <a:lnTo>
                    <a:pt x="1871" y="1496"/>
                  </a:lnTo>
                  <a:lnTo>
                    <a:pt x="1869" y="1492"/>
                  </a:lnTo>
                  <a:lnTo>
                    <a:pt x="1868" y="1489"/>
                  </a:lnTo>
                  <a:lnTo>
                    <a:pt x="1868" y="148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福建"/>
            <p:cNvSpPr/>
            <p:nvPr/>
          </p:nvSpPr>
          <p:spPr bwMode="auto">
            <a:xfrm>
              <a:off x="11637" y="8849"/>
              <a:ext cx="974" cy="1181"/>
            </a:xfrm>
            <a:custGeom>
              <a:avLst/>
              <a:gdLst>
                <a:gd name="T0" fmla="*/ 1565 w 1689"/>
                <a:gd name="T1" fmla="*/ 334 h 2064"/>
                <a:gd name="T2" fmla="*/ 1442 w 1689"/>
                <a:gd name="T3" fmla="*/ 393 h 2064"/>
                <a:gd name="T4" fmla="*/ 1376 w 1689"/>
                <a:gd name="T5" fmla="*/ 269 h 2064"/>
                <a:gd name="T6" fmla="*/ 1307 w 1689"/>
                <a:gd name="T7" fmla="*/ 313 h 2064"/>
                <a:gd name="T8" fmla="*/ 1189 w 1689"/>
                <a:gd name="T9" fmla="*/ 346 h 2064"/>
                <a:gd name="T10" fmla="*/ 1100 w 1689"/>
                <a:gd name="T11" fmla="*/ 306 h 2064"/>
                <a:gd name="T12" fmla="*/ 1033 w 1689"/>
                <a:gd name="T13" fmla="*/ 78 h 2064"/>
                <a:gd name="T14" fmla="*/ 963 w 1689"/>
                <a:gd name="T15" fmla="*/ 22 h 2064"/>
                <a:gd name="T16" fmla="*/ 872 w 1689"/>
                <a:gd name="T17" fmla="*/ 23 h 2064"/>
                <a:gd name="T18" fmla="*/ 792 w 1689"/>
                <a:gd name="T19" fmla="*/ 129 h 2064"/>
                <a:gd name="T20" fmla="*/ 666 w 1689"/>
                <a:gd name="T21" fmla="*/ 211 h 2064"/>
                <a:gd name="T22" fmla="*/ 545 w 1689"/>
                <a:gd name="T23" fmla="*/ 190 h 2064"/>
                <a:gd name="T24" fmla="*/ 413 w 1689"/>
                <a:gd name="T25" fmla="*/ 318 h 2064"/>
                <a:gd name="T26" fmla="*/ 406 w 1689"/>
                <a:gd name="T27" fmla="*/ 378 h 2064"/>
                <a:gd name="T28" fmla="*/ 378 w 1689"/>
                <a:gd name="T29" fmla="*/ 591 h 2064"/>
                <a:gd name="T30" fmla="*/ 213 w 1689"/>
                <a:gd name="T31" fmla="*/ 738 h 2064"/>
                <a:gd name="T32" fmla="*/ 249 w 1689"/>
                <a:gd name="T33" fmla="*/ 886 h 2064"/>
                <a:gd name="T34" fmla="*/ 186 w 1689"/>
                <a:gd name="T35" fmla="*/ 982 h 2064"/>
                <a:gd name="T36" fmla="*/ 97 w 1689"/>
                <a:gd name="T37" fmla="*/ 1114 h 2064"/>
                <a:gd name="T38" fmla="*/ 69 w 1689"/>
                <a:gd name="T39" fmla="*/ 1267 h 2064"/>
                <a:gd name="T40" fmla="*/ 17 w 1689"/>
                <a:gd name="T41" fmla="*/ 1465 h 2064"/>
                <a:gd name="T42" fmla="*/ 98 w 1689"/>
                <a:gd name="T43" fmla="*/ 1568 h 2064"/>
                <a:gd name="T44" fmla="*/ 220 w 1689"/>
                <a:gd name="T45" fmla="*/ 1592 h 2064"/>
                <a:gd name="T46" fmla="*/ 385 w 1689"/>
                <a:gd name="T47" fmla="*/ 1629 h 2064"/>
                <a:gd name="T48" fmla="*/ 428 w 1689"/>
                <a:gd name="T49" fmla="*/ 1753 h 2064"/>
                <a:gd name="T50" fmla="*/ 461 w 1689"/>
                <a:gd name="T51" fmla="*/ 1903 h 2064"/>
                <a:gd name="T52" fmla="*/ 562 w 1689"/>
                <a:gd name="T53" fmla="*/ 2059 h 2064"/>
                <a:gd name="T54" fmla="*/ 604 w 1689"/>
                <a:gd name="T55" fmla="*/ 2032 h 2064"/>
                <a:gd name="T56" fmla="*/ 665 w 1689"/>
                <a:gd name="T57" fmla="*/ 1976 h 2064"/>
                <a:gd name="T58" fmla="*/ 740 w 1689"/>
                <a:gd name="T59" fmla="*/ 1946 h 2064"/>
                <a:gd name="T60" fmla="*/ 753 w 1689"/>
                <a:gd name="T61" fmla="*/ 1919 h 2064"/>
                <a:gd name="T62" fmla="*/ 792 w 1689"/>
                <a:gd name="T63" fmla="*/ 1923 h 2064"/>
                <a:gd name="T64" fmla="*/ 927 w 1689"/>
                <a:gd name="T65" fmla="*/ 1768 h 2064"/>
                <a:gd name="T66" fmla="*/ 820 w 1689"/>
                <a:gd name="T67" fmla="*/ 1683 h 2064"/>
                <a:gd name="T68" fmla="*/ 832 w 1689"/>
                <a:gd name="T69" fmla="*/ 1641 h 2064"/>
                <a:gd name="T70" fmla="*/ 899 w 1689"/>
                <a:gd name="T71" fmla="*/ 1685 h 2064"/>
                <a:gd name="T72" fmla="*/ 924 w 1689"/>
                <a:gd name="T73" fmla="*/ 1584 h 2064"/>
                <a:gd name="T74" fmla="*/ 992 w 1689"/>
                <a:gd name="T75" fmla="*/ 1612 h 2064"/>
                <a:gd name="T76" fmla="*/ 1040 w 1689"/>
                <a:gd name="T77" fmla="*/ 1592 h 2064"/>
                <a:gd name="T78" fmla="*/ 1122 w 1689"/>
                <a:gd name="T79" fmla="*/ 1608 h 2064"/>
                <a:gd name="T80" fmla="*/ 1130 w 1689"/>
                <a:gd name="T81" fmla="*/ 1518 h 2064"/>
                <a:gd name="T82" fmla="*/ 1231 w 1689"/>
                <a:gd name="T83" fmla="*/ 1468 h 2064"/>
                <a:gd name="T84" fmla="*/ 1231 w 1689"/>
                <a:gd name="T85" fmla="*/ 1403 h 2064"/>
                <a:gd name="T86" fmla="*/ 1210 w 1689"/>
                <a:gd name="T87" fmla="*/ 1386 h 2064"/>
                <a:gd name="T88" fmla="*/ 1227 w 1689"/>
                <a:gd name="T89" fmla="*/ 1327 h 2064"/>
                <a:gd name="T90" fmla="*/ 1411 w 1689"/>
                <a:gd name="T91" fmla="*/ 1335 h 2064"/>
                <a:gd name="T92" fmla="*/ 1278 w 1689"/>
                <a:gd name="T93" fmla="*/ 1222 h 2064"/>
                <a:gd name="T94" fmla="*/ 1373 w 1689"/>
                <a:gd name="T95" fmla="*/ 1203 h 2064"/>
                <a:gd name="T96" fmla="*/ 1474 w 1689"/>
                <a:gd name="T97" fmla="*/ 1215 h 2064"/>
                <a:gd name="T98" fmla="*/ 1387 w 1689"/>
                <a:gd name="T99" fmla="*/ 1128 h 2064"/>
                <a:gd name="T100" fmla="*/ 1474 w 1689"/>
                <a:gd name="T101" fmla="*/ 987 h 2064"/>
                <a:gd name="T102" fmla="*/ 1448 w 1689"/>
                <a:gd name="T103" fmla="*/ 862 h 2064"/>
                <a:gd name="T104" fmla="*/ 1524 w 1689"/>
                <a:gd name="T105" fmla="*/ 793 h 2064"/>
                <a:gd name="T106" fmla="*/ 1443 w 1689"/>
                <a:gd name="T107" fmla="*/ 800 h 2064"/>
                <a:gd name="T108" fmla="*/ 1492 w 1689"/>
                <a:gd name="T109" fmla="*/ 743 h 2064"/>
                <a:gd name="T110" fmla="*/ 1397 w 1689"/>
                <a:gd name="T111" fmla="*/ 703 h 2064"/>
                <a:gd name="T112" fmla="*/ 1440 w 1689"/>
                <a:gd name="T113" fmla="*/ 633 h 2064"/>
                <a:gd name="T114" fmla="*/ 1448 w 1689"/>
                <a:gd name="T115" fmla="*/ 623 h 2064"/>
                <a:gd name="T116" fmla="*/ 1474 w 1689"/>
                <a:gd name="T117" fmla="*/ 618 h 2064"/>
                <a:gd name="T118" fmla="*/ 1528 w 1689"/>
                <a:gd name="T119" fmla="*/ 603 h 2064"/>
                <a:gd name="T120" fmla="*/ 1497 w 1689"/>
                <a:gd name="T121" fmla="*/ 705 h 2064"/>
                <a:gd name="T122" fmla="*/ 1598 w 1689"/>
                <a:gd name="T123" fmla="*/ 640 h 2064"/>
                <a:gd name="T124" fmla="*/ 1622 w 1689"/>
                <a:gd name="T125" fmla="*/ 526 h 2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9" h="2064">
                  <a:moveTo>
                    <a:pt x="1689" y="435"/>
                  </a:moveTo>
                  <a:lnTo>
                    <a:pt x="1685" y="429"/>
                  </a:lnTo>
                  <a:lnTo>
                    <a:pt x="1680" y="425"/>
                  </a:lnTo>
                  <a:lnTo>
                    <a:pt x="1676" y="419"/>
                  </a:lnTo>
                  <a:lnTo>
                    <a:pt x="1673" y="414"/>
                  </a:lnTo>
                  <a:lnTo>
                    <a:pt x="1668" y="401"/>
                  </a:lnTo>
                  <a:lnTo>
                    <a:pt x="1663" y="385"/>
                  </a:lnTo>
                  <a:lnTo>
                    <a:pt x="1659" y="371"/>
                  </a:lnTo>
                  <a:lnTo>
                    <a:pt x="1655" y="360"/>
                  </a:lnTo>
                  <a:lnTo>
                    <a:pt x="1651" y="353"/>
                  </a:lnTo>
                  <a:lnTo>
                    <a:pt x="1649" y="346"/>
                  </a:lnTo>
                  <a:lnTo>
                    <a:pt x="1647" y="344"/>
                  </a:lnTo>
                  <a:lnTo>
                    <a:pt x="1644" y="341"/>
                  </a:lnTo>
                  <a:lnTo>
                    <a:pt x="1641" y="339"/>
                  </a:lnTo>
                  <a:lnTo>
                    <a:pt x="1637" y="338"/>
                  </a:lnTo>
                  <a:lnTo>
                    <a:pt x="1629" y="338"/>
                  </a:lnTo>
                  <a:lnTo>
                    <a:pt x="1619" y="335"/>
                  </a:lnTo>
                  <a:lnTo>
                    <a:pt x="1610" y="334"/>
                  </a:lnTo>
                  <a:lnTo>
                    <a:pt x="1599" y="330"/>
                  </a:lnTo>
                  <a:lnTo>
                    <a:pt x="1593" y="328"/>
                  </a:lnTo>
                  <a:lnTo>
                    <a:pt x="1587" y="327"/>
                  </a:lnTo>
                  <a:lnTo>
                    <a:pt x="1581" y="327"/>
                  </a:lnTo>
                  <a:lnTo>
                    <a:pt x="1575" y="328"/>
                  </a:lnTo>
                  <a:lnTo>
                    <a:pt x="1571" y="331"/>
                  </a:lnTo>
                  <a:lnTo>
                    <a:pt x="1565" y="334"/>
                  </a:lnTo>
                  <a:lnTo>
                    <a:pt x="1561" y="338"/>
                  </a:lnTo>
                  <a:lnTo>
                    <a:pt x="1557" y="343"/>
                  </a:lnTo>
                  <a:lnTo>
                    <a:pt x="1550" y="351"/>
                  </a:lnTo>
                  <a:lnTo>
                    <a:pt x="1544" y="357"/>
                  </a:lnTo>
                  <a:lnTo>
                    <a:pt x="1541" y="359"/>
                  </a:lnTo>
                  <a:lnTo>
                    <a:pt x="1538" y="360"/>
                  </a:lnTo>
                  <a:lnTo>
                    <a:pt x="1536" y="360"/>
                  </a:lnTo>
                  <a:lnTo>
                    <a:pt x="1534" y="359"/>
                  </a:lnTo>
                  <a:lnTo>
                    <a:pt x="1530" y="356"/>
                  </a:lnTo>
                  <a:lnTo>
                    <a:pt x="1524" y="352"/>
                  </a:lnTo>
                  <a:lnTo>
                    <a:pt x="1522" y="351"/>
                  </a:lnTo>
                  <a:lnTo>
                    <a:pt x="1518" y="350"/>
                  </a:lnTo>
                  <a:lnTo>
                    <a:pt x="1515" y="351"/>
                  </a:lnTo>
                  <a:lnTo>
                    <a:pt x="1512" y="353"/>
                  </a:lnTo>
                  <a:lnTo>
                    <a:pt x="1506" y="360"/>
                  </a:lnTo>
                  <a:lnTo>
                    <a:pt x="1502" y="368"/>
                  </a:lnTo>
                  <a:lnTo>
                    <a:pt x="1498" y="375"/>
                  </a:lnTo>
                  <a:lnTo>
                    <a:pt x="1496" y="379"/>
                  </a:lnTo>
                  <a:lnTo>
                    <a:pt x="1492" y="382"/>
                  </a:lnTo>
                  <a:lnTo>
                    <a:pt x="1484" y="383"/>
                  </a:lnTo>
                  <a:lnTo>
                    <a:pt x="1474" y="384"/>
                  </a:lnTo>
                  <a:lnTo>
                    <a:pt x="1466" y="384"/>
                  </a:lnTo>
                  <a:lnTo>
                    <a:pt x="1455" y="387"/>
                  </a:lnTo>
                  <a:lnTo>
                    <a:pt x="1447" y="390"/>
                  </a:lnTo>
                  <a:lnTo>
                    <a:pt x="1442" y="393"/>
                  </a:lnTo>
                  <a:lnTo>
                    <a:pt x="1441" y="393"/>
                  </a:lnTo>
                  <a:lnTo>
                    <a:pt x="1441" y="389"/>
                  </a:lnTo>
                  <a:lnTo>
                    <a:pt x="1441" y="383"/>
                  </a:lnTo>
                  <a:lnTo>
                    <a:pt x="1436" y="377"/>
                  </a:lnTo>
                  <a:lnTo>
                    <a:pt x="1430" y="370"/>
                  </a:lnTo>
                  <a:lnTo>
                    <a:pt x="1421" y="363"/>
                  </a:lnTo>
                  <a:lnTo>
                    <a:pt x="1411" y="357"/>
                  </a:lnTo>
                  <a:lnTo>
                    <a:pt x="1410" y="353"/>
                  </a:lnTo>
                  <a:lnTo>
                    <a:pt x="1409" y="350"/>
                  </a:lnTo>
                  <a:lnTo>
                    <a:pt x="1408" y="346"/>
                  </a:lnTo>
                  <a:lnTo>
                    <a:pt x="1408" y="341"/>
                  </a:lnTo>
                  <a:lnTo>
                    <a:pt x="1409" y="330"/>
                  </a:lnTo>
                  <a:lnTo>
                    <a:pt x="1409" y="319"/>
                  </a:lnTo>
                  <a:lnTo>
                    <a:pt x="1409" y="314"/>
                  </a:lnTo>
                  <a:lnTo>
                    <a:pt x="1408" y="311"/>
                  </a:lnTo>
                  <a:lnTo>
                    <a:pt x="1407" y="307"/>
                  </a:lnTo>
                  <a:lnTo>
                    <a:pt x="1404" y="303"/>
                  </a:lnTo>
                  <a:lnTo>
                    <a:pt x="1402" y="301"/>
                  </a:lnTo>
                  <a:lnTo>
                    <a:pt x="1397" y="301"/>
                  </a:lnTo>
                  <a:lnTo>
                    <a:pt x="1393" y="300"/>
                  </a:lnTo>
                  <a:lnTo>
                    <a:pt x="1389" y="300"/>
                  </a:lnTo>
                  <a:lnTo>
                    <a:pt x="1385" y="288"/>
                  </a:lnTo>
                  <a:lnTo>
                    <a:pt x="1380" y="275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74" y="265"/>
                  </a:lnTo>
                  <a:lnTo>
                    <a:pt x="1373" y="262"/>
                  </a:lnTo>
                  <a:lnTo>
                    <a:pt x="1373" y="253"/>
                  </a:lnTo>
                  <a:lnTo>
                    <a:pt x="1373" y="245"/>
                  </a:lnTo>
                  <a:lnTo>
                    <a:pt x="1372" y="243"/>
                  </a:lnTo>
                  <a:lnTo>
                    <a:pt x="1370" y="240"/>
                  </a:lnTo>
                  <a:lnTo>
                    <a:pt x="1367" y="239"/>
                  </a:lnTo>
                  <a:lnTo>
                    <a:pt x="1365" y="238"/>
                  </a:lnTo>
                  <a:lnTo>
                    <a:pt x="1360" y="238"/>
                  </a:lnTo>
                  <a:lnTo>
                    <a:pt x="1354" y="238"/>
                  </a:lnTo>
                  <a:lnTo>
                    <a:pt x="1351" y="239"/>
                  </a:lnTo>
                  <a:lnTo>
                    <a:pt x="1347" y="242"/>
                  </a:lnTo>
                  <a:lnTo>
                    <a:pt x="1342" y="244"/>
                  </a:lnTo>
                  <a:lnTo>
                    <a:pt x="1339" y="246"/>
                  </a:lnTo>
                  <a:lnTo>
                    <a:pt x="1334" y="252"/>
                  </a:lnTo>
                  <a:lnTo>
                    <a:pt x="1329" y="259"/>
                  </a:lnTo>
                  <a:lnTo>
                    <a:pt x="1327" y="267"/>
                  </a:lnTo>
                  <a:lnTo>
                    <a:pt x="1324" y="275"/>
                  </a:lnTo>
                  <a:lnTo>
                    <a:pt x="1321" y="290"/>
                  </a:lnTo>
                  <a:lnTo>
                    <a:pt x="1317" y="302"/>
                  </a:lnTo>
                  <a:lnTo>
                    <a:pt x="1316" y="307"/>
                  </a:lnTo>
                  <a:lnTo>
                    <a:pt x="1314" y="311"/>
                  </a:lnTo>
                  <a:lnTo>
                    <a:pt x="1311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4" y="312"/>
                  </a:lnTo>
                  <a:lnTo>
                    <a:pt x="1301" y="311"/>
                  </a:lnTo>
                  <a:lnTo>
                    <a:pt x="1298" y="308"/>
                  </a:lnTo>
                  <a:lnTo>
                    <a:pt x="1295" y="307"/>
                  </a:lnTo>
                  <a:lnTo>
                    <a:pt x="1291" y="308"/>
                  </a:lnTo>
                  <a:lnTo>
                    <a:pt x="1286" y="311"/>
                  </a:lnTo>
                  <a:lnTo>
                    <a:pt x="1282" y="314"/>
                  </a:lnTo>
                  <a:lnTo>
                    <a:pt x="1272" y="325"/>
                  </a:lnTo>
                  <a:lnTo>
                    <a:pt x="1265" y="335"/>
                  </a:lnTo>
                  <a:lnTo>
                    <a:pt x="1259" y="346"/>
                  </a:lnTo>
                  <a:lnTo>
                    <a:pt x="1252" y="356"/>
                  </a:lnTo>
                  <a:lnTo>
                    <a:pt x="1247" y="359"/>
                  </a:lnTo>
                  <a:lnTo>
                    <a:pt x="1242" y="363"/>
                  </a:lnTo>
                  <a:lnTo>
                    <a:pt x="1238" y="365"/>
                  </a:lnTo>
                  <a:lnTo>
                    <a:pt x="1232" y="368"/>
                  </a:lnTo>
                  <a:lnTo>
                    <a:pt x="1220" y="369"/>
                  </a:lnTo>
                  <a:lnTo>
                    <a:pt x="1209" y="370"/>
                  </a:lnTo>
                  <a:lnTo>
                    <a:pt x="1204" y="369"/>
                  </a:lnTo>
                  <a:lnTo>
                    <a:pt x="1201" y="368"/>
                  </a:lnTo>
                  <a:lnTo>
                    <a:pt x="1198" y="365"/>
                  </a:lnTo>
                  <a:lnTo>
                    <a:pt x="1196" y="363"/>
                  </a:lnTo>
                  <a:lnTo>
                    <a:pt x="1196" y="357"/>
                  </a:lnTo>
                  <a:lnTo>
                    <a:pt x="1195" y="353"/>
                  </a:lnTo>
                  <a:lnTo>
                    <a:pt x="1193" y="350"/>
                  </a:lnTo>
                  <a:lnTo>
                    <a:pt x="1189" y="346"/>
                  </a:lnTo>
                  <a:lnTo>
                    <a:pt x="1185" y="344"/>
                  </a:lnTo>
                  <a:lnTo>
                    <a:pt x="1181" y="343"/>
                  </a:lnTo>
                  <a:lnTo>
                    <a:pt x="1174" y="341"/>
                  </a:lnTo>
                  <a:lnTo>
                    <a:pt x="1165" y="341"/>
                  </a:lnTo>
                  <a:lnTo>
                    <a:pt x="1149" y="341"/>
                  </a:lnTo>
                  <a:lnTo>
                    <a:pt x="1134" y="344"/>
                  </a:lnTo>
                  <a:lnTo>
                    <a:pt x="1121" y="346"/>
                  </a:lnTo>
                  <a:lnTo>
                    <a:pt x="1111" y="349"/>
                  </a:lnTo>
                  <a:lnTo>
                    <a:pt x="1106" y="349"/>
                  </a:lnTo>
                  <a:lnTo>
                    <a:pt x="1102" y="349"/>
                  </a:lnTo>
                  <a:lnTo>
                    <a:pt x="1097" y="347"/>
                  </a:lnTo>
                  <a:lnTo>
                    <a:pt x="1094" y="344"/>
                  </a:lnTo>
                  <a:lnTo>
                    <a:pt x="1090" y="340"/>
                  </a:lnTo>
                  <a:lnTo>
                    <a:pt x="1088" y="337"/>
                  </a:lnTo>
                  <a:lnTo>
                    <a:pt x="1087" y="333"/>
                  </a:lnTo>
                  <a:lnTo>
                    <a:pt x="1086" y="330"/>
                  </a:lnTo>
                  <a:lnTo>
                    <a:pt x="1087" y="327"/>
                  </a:lnTo>
                  <a:lnTo>
                    <a:pt x="1087" y="324"/>
                  </a:lnTo>
                  <a:lnTo>
                    <a:pt x="1089" y="321"/>
                  </a:lnTo>
                  <a:lnTo>
                    <a:pt x="1091" y="319"/>
                  </a:lnTo>
                  <a:lnTo>
                    <a:pt x="1096" y="315"/>
                  </a:lnTo>
                  <a:lnTo>
                    <a:pt x="1100" y="312"/>
                  </a:lnTo>
                  <a:lnTo>
                    <a:pt x="1100" y="311"/>
                  </a:lnTo>
                  <a:lnTo>
                    <a:pt x="1101" y="308"/>
                  </a:lnTo>
                  <a:lnTo>
                    <a:pt x="1100" y="306"/>
                  </a:lnTo>
                  <a:lnTo>
                    <a:pt x="1099" y="302"/>
                  </a:lnTo>
                  <a:lnTo>
                    <a:pt x="1095" y="294"/>
                  </a:lnTo>
                  <a:lnTo>
                    <a:pt x="1090" y="283"/>
                  </a:lnTo>
                  <a:lnTo>
                    <a:pt x="1086" y="271"/>
                  </a:lnTo>
                  <a:lnTo>
                    <a:pt x="1081" y="257"/>
                  </a:lnTo>
                  <a:lnTo>
                    <a:pt x="1076" y="242"/>
                  </a:lnTo>
                  <a:lnTo>
                    <a:pt x="1071" y="225"/>
                  </a:lnTo>
                  <a:lnTo>
                    <a:pt x="1067" y="208"/>
                  </a:lnTo>
                  <a:lnTo>
                    <a:pt x="1061" y="194"/>
                  </a:lnTo>
                  <a:lnTo>
                    <a:pt x="1053" y="180"/>
                  </a:lnTo>
                  <a:lnTo>
                    <a:pt x="1045" y="169"/>
                  </a:lnTo>
                  <a:lnTo>
                    <a:pt x="1037" y="160"/>
                  </a:lnTo>
                  <a:lnTo>
                    <a:pt x="1028" y="151"/>
                  </a:lnTo>
                  <a:lnTo>
                    <a:pt x="1024" y="148"/>
                  </a:lnTo>
                  <a:lnTo>
                    <a:pt x="1020" y="143"/>
                  </a:lnTo>
                  <a:lnTo>
                    <a:pt x="1017" y="137"/>
                  </a:lnTo>
                  <a:lnTo>
                    <a:pt x="1014" y="132"/>
                  </a:lnTo>
                  <a:lnTo>
                    <a:pt x="1012" y="119"/>
                  </a:lnTo>
                  <a:lnTo>
                    <a:pt x="1011" y="108"/>
                  </a:lnTo>
                  <a:lnTo>
                    <a:pt x="1011" y="104"/>
                  </a:lnTo>
                  <a:lnTo>
                    <a:pt x="1013" y="99"/>
                  </a:lnTo>
                  <a:lnTo>
                    <a:pt x="1015" y="94"/>
                  </a:lnTo>
                  <a:lnTo>
                    <a:pt x="1019" y="91"/>
                  </a:lnTo>
                  <a:lnTo>
                    <a:pt x="1027" y="85"/>
                  </a:lnTo>
                  <a:lnTo>
                    <a:pt x="1033" y="78"/>
                  </a:lnTo>
                  <a:lnTo>
                    <a:pt x="1036" y="74"/>
                  </a:lnTo>
                  <a:lnTo>
                    <a:pt x="1037" y="69"/>
                  </a:lnTo>
                  <a:lnTo>
                    <a:pt x="1036" y="66"/>
                  </a:lnTo>
                  <a:lnTo>
                    <a:pt x="1036" y="62"/>
                  </a:lnTo>
                  <a:lnTo>
                    <a:pt x="1032" y="54"/>
                  </a:lnTo>
                  <a:lnTo>
                    <a:pt x="1028" y="48"/>
                  </a:lnTo>
                  <a:lnTo>
                    <a:pt x="1026" y="41"/>
                  </a:lnTo>
                  <a:lnTo>
                    <a:pt x="1026" y="32"/>
                  </a:lnTo>
                  <a:lnTo>
                    <a:pt x="1026" y="29"/>
                  </a:lnTo>
                  <a:lnTo>
                    <a:pt x="1025" y="24"/>
                  </a:lnTo>
                  <a:lnTo>
                    <a:pt x="1024" y="19"/>
                  </a:lnTo>
                  <a:lnTo>
                    <a:pt x="1020" y="13"/>
                  </a:lnTo>
                  <a:lnTo>
                    <a:pt x="1017" y="9"/>
                  </a:lnTo>
                  <a:lnTo>
                    <a:pt x="1012" y="5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999" y="0"/>
                  </a:lnTo>
                  <a:lnTo>
                    <a:pt x="994" y="1"/>
                  </a:lnTo>
                  <a:lnTo>
                    <a:pt x="989" y="4"/>
                  </a:lnTo>
                  <a:lnTo>
                    <a:pt x="986" y="9"/>
                  </a:lnTo>
                  <a:lnTo>
                    <a:pt x="977" y="16"/>
                  </a:lnTo>
                  <a:lnTo>
                    <a:pt x="970" y="21"/>
                  </a:lnTo>
                  <a:lnTo>
                    <a:pt x="968" y="22"/>
                  </a:lnTo>
                  <a:lnTo>
                    <a:pt x="965" y="22"/>
                  </a:lnTo>
                  <a:lnTo>
                    <a:pt x="963" y="22"/>
                  </a:lnTo>
                  <a:lnTo>
                    <a:pt x="961" y="21"/>
                  </a:lnTo>
                  <a:lnTo>
                    <a:pt x="958" y="17"/>
                  </a:lnTo>
                  <a:lnTo>
                    <a:pt x="955" y="13"/>
                  </a:lnTo>
                  <a:lnTo>
                    <a:pt x="952" y="12"/>
                  </a:lnTo>
                  <a:lnTo>
                    <a:pt x="949" y="11"/>
                  </a:lnTo>
                  <a:lnTo>
                    <a:pt x="945" y="11"/>
                  </a:lnTo>
                  <a:lnTo>
                    <a:pt x="941" y="12"/>
                  </a:lnTo>
                  <a:lnTo>
                    <a:pt x="936" y="13"/>
                  </a:lnTo>
                  <a:lnTo>
                    <a:pt x="933" y="16"/>
                  </a:lnTo>
                  <a:lnTo>
                    <a:pt x="931" y="18"/>
                  </a:lnTo>
                  <a:lnTo>
                    <a:pt x="930" y="22"/>
                  </a:lnTo>
                  <a:lnTo>
                    <a:pt x="927" y="24"/>
                  </a:lnTo>
                  <a:lnTo>
                    <a:pt x="925" y="26"/>
                  </a:lnTo>
                  <a:lnTo>
                    <a:pt x="920" y="29"/>
                  </a:lnTo>
                  <a:lnTo>
                    <a:pt x="914" y="30"/>
                  </a:lnTo>
                  <a:lnTo>
                    <a:pt x="906" y="30"/>
                  </a:lnTo>
                  <a:lnTo>
                    <a:pt x="900" y="29"/>
                  </a:lnTo>
                  <a:lnTo>
                    <a:pt x="895" y="26"/>
                  </a:lnTo>
                  <a:lnTo>
                    <a:pt x="892" y="23"/>
                  </a:lnTo>
                  <a:lnTo>
                    <a:pt x="889" y="21"/>
                  </a:lnTo>
                  <a:lnTo>
                    <a:pt x="887" y="19"/>
                  </a:lnTo>
                  <a:lnTo>
                    <a:pt x="885" y="18"/>
                  </a:lnTo>
                  <a:lnTo>
                    <a:pt x="882" y="18"/>
                  </a:lnTo>
                  <a:lnTo>
                    <a:pt x="878" y="21"/>
                  </a:lnTo>
                  <a:lnTo>
                    <a:pt x="872" y="23"/>
                  </a:lnTo>
                  <a:lnTo>
                    <a:pt x="868" y="25"/>
                  </a:lnTo>
                  <a:lnTo>
                    <a:pt x="864" y="28"/>
                  </a:lnTo>
                  <a:lnTo>
                    <a:pt x="862" y="31"/>
                  </a:lnTo>
                  <a:lnTo>
                    <a:pt x="860" y="35"/>
                  </a:lnTo>
                  <a:lnTo>
                    <a:pt x="858" y="40"/>
                  </a:lnTo>
                  <a:lnTo>
                    <a:pt x="858" y="43"/>
                  </a:lnTo>
                  <a:lnTo>
                    <a:pt x="860" y="48"/>
                  </a:lnTo>
                  <a:lnTo>
                    <a:pt x="863" y="54"/>
                  </a:lnTo>
                  <a:lnTo>
                    <a:pt x="867" y="60"/>
                  </a:lnTo>
                  <a:lnTo>
                    <a:pt x="869" y="66"/>
                  </a:lnTo>
                  <a:lnTo>
                    <a:pt x="870" y="73"/>
                  </a:lnTo>
                  <a:lnTo>
                    <a:pt x="872" y="80"/>
                  </a:lnTo>
                  <a:lnTo>
                    <a:pt x="872" y="86"/>
                  </a:lnTo>
                  <a:lnTo>
                    <a:pt x="872" y="92"/>
                  </a:lnTo>
                  <a:lnTo>
                    <a:pt x="869" y="98"/>
                  </a:lnTo>
                  <a:lnTo>
                    <a:pt x="867" y="101"/>
                  </a:lnTo>
                  <a:lnTo>
                    <a:pt x="862" y="105"/>
                  </a:lnTo>
                  <a:lnTo>
                    <a:pt x="857" y="107"/>
                  </a:lnTo>
                  <a:lnTo>
                    <a:pt x="850" y="110"/>
                  </a:lnTo>
                  <a:lnTo>
                    <a:pt x="843" y="112"/>
                  </a:lnTo>
                  <a:lnTo>
                    <a:pt x="826" y="117"/>
                  </a:lnTo>
                  <a:lnTo>
                    <a:pt x="811" y="120"/>
                  </a:lnTo>
                  <a:lnTo>
                    <a:pt x="804" y="123"/>
                  </a:lnTo>
                  <a:lnTo>
                    <a:pt x="797" y="125"/>
                  </a:lnTo>
                  <a:lnTo>
                    <a:pt x="792" y="129"/>
                  </a:lnTo>
                  <a:lnTo>
                    <a:pt x="787" y="132"/>
                  </a:lnTo>
                  <a:lnTo>
                    <a:pt x="784" y="136"/>
                  </a:lnTo>
                  <a:lnTo>
                    <a:pt x="780" y="141"/>
                  </a:lnTo>
                  <a:lnTo>
                    <a:pt x="778" y="147"/>
                  </a:lnTo>
                  <a:lnTo>
                    <a:pt x="776" y="151"/>
                  </a:lnTo>
                  <a:lnTo>
                    <a:pt x="775" y="156"/>
                  </a:lnTo>
                  <a:lnTo>
                    <a:pt x="774" y="158"/>
                  </a:lnTo>
                  <a:lnTo>
                    <a:pt x="772" y="161"/>
                  </a:lnTo>
                  <a:lnTo>
                    <a:pt x="768" y="161"/>
                  </a:lnTo>
                  <a:lnTo>
                    <a:pt x="761" y="161"/>
                  </a:lnTo>
                  <a:lnTo>
                    <a:pt x="753" y="157"/>
                  </a:lnTo>
                  <a:lnTo>
                    <a:pt x="747" y="157"/>
                  </a:lnTo>
                  <a:lnTo>
                    <a:pt x="741" y="157"/>
                  </a:lnTo>
                  <a:lnTo>
                    <a:pt x="734" y="158"/>
                  </a:lnTo>
                  <a:lnTo>
                    <a:pt x="727" y="161"/>
                  </a:lnTo>
                  <a:lnTo>
                    <a:pt x="718" y="163"/>
                  </a:lnTo>
                  <a:lnTo>
                    <a:pt x="710" y="167"/>
                  </a:lnTo>
                  <a:lnTo>
                    <a:pt x="703" y="171"/>
                  </a:lnTo>
                  <a:lnTo>
                    <a:pt x="696" y="176"/>
                  </a:lnTo>
                  <a:lnTo>
                    <a:pt x="689" y="181"/>
                  </a:lnTo>
                  <a:lnTo>
                    <a:pt x="683" y="187"/>
                  </a:lnTo>
                  <a:lnTo>
                    <a:pt x="677" y="193"/>
                  </a:lnTo>
                  <a:lnTo>
                    <a:pt x="672" y="199"/>
                  </a:lnTo>
                  <a:lnTo>
                    <a:pt x="668" y="205"/>
                  </a:lnTo>
                  <a:lnTo>
                    <a:pt x="666" y="211"/>
                  </a:lnTo>
                  <a:lnTo>
                    <a:pt x="664" y="215"/>
                  </a:lnTo>
                  <a:lnTo>
                    <a:pt x="664" y="220"/>
                  </a:lnTo>
                  <a:lnTo>
                    <a:pt x="662" y="224"/>
                  </a:lnTo>
                  <a:lnTo>
                    <a:pt x="660" y="229"/>
                  </a:lnTo>
                  <a:lnTo>
                    <a:pt x="656" y="232"/>
                  </a:lnTo>
                  <a:lnTo>
                    <a:pt x="653" y="236"/>
                  </a:lnTo>
                  <a:lnTo>
                    <a:pt x="648" y="238"/>
                  </a:lnTo>
                  <a:lnTo>
                    <a:pt x="642" y="239"/>
                  </a:lnTo>
                  <a:lnTo>
                    <a:pt x="636" y="240"/>
                  </a:lnTo>
                  <a:lnTo>
                    <a:pt x="630" y="239"/>
                  </a:lnTo>
                  <a:lnTo>
                    <a:pt x="623" y="237"/>
                  </a:lnTo>
                  <a:lnTo>
                    <a:pt x="617" y="232"/>
                  </a:lnTo>
                  <a:lnTo>
                    <a:pt x="611" y="227"/>
                  </a:lnTo>
                  <a:lnTo>
                    <a:pt x="606" y="223"/>
                  </a:lnTo>
                  <a:lnTo>
                    <a:pt x="597" y="209"/>
                  </a:lnTo>
                  <a:lnTo>
                    <a:pt x="590" y="198"/>
                  </a:lnTo>
                  <a:lnTo>
                    <a:pt x="585" y="192"/>
                  </a:lnTo>
                  <a:lnTo>
                    <a:pt x="582" y="187"/>
                  </a:lnTo>
                  <a:lnTo>
                    <a:pt x="577" y="185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4" y="181"/>
                  </a:lnTo>
                  <a:lnTo>
                    <a:pt x="559" y="182"/>
                  </a:lnTo>
                  <a:lnTo>
                    <a:pt x="554" y="183"/>
                  </a:lnTo>
                  <a:lnTo>
                    <a:pt x="545" y="190"/>
                  </a:lnTo>
                  <a:lnTo>
                    <a:pt x="534" y="199"/>
                  </a:lnTo>
                  <a:lnTo>
                    <a:pt x="523" y="208"/>
                  </a:lnTo>
                  <a:lnTo>
                    <a:pt x="515" y="217"/>
                  </a:lnTo>
                  <a:lnTo>
                    <a:pt x="511" y="219"/>
                  </a:lnTo>
                  <a:lnTo>
                    <a:pt x="508" y="221"/>
                  </a:lnTo>
                  <a:lnTo>
                    <a:pt x="504" y="224"/>
                  </a:lnTo>
                  <a:lnTo>
                    <a:pt x="501" y="225"/>
                  </a:lnTo>
                  <a:lnTo>
                    <a:pt x="492" y="226"/>
                  </a:lnTo>
                  <a:lnTo>
                    <a:pt x="485" y="227"/>
                  </a:lnTo>
                  <a:lnTo>
                    <a:pt x="482" y="227"/>
                  </a:lnTo>
                  <a:lnTo>
                    <a:pt x="479" y="231"/>
                  </a:lnTo>
                  <a:lnTo>
                    <a:pt x="477" y="236"/>
                  </a:lnTo>
                  <a:lnTo>
                    <a:pt x="476" y="242"/>
                  </a:lnTo>
                  <a:lnTo>
                    <a:pt x="475" y="256"/>
                  </a:lnTo>
                  <a:lnTo>
                    <a:pt x="473" y="269"/>
                  </a:lnTo>
                  <a:lnTo>
                    <a:pt x="471" y="276"/>
                  </a:lnTo>
                  <a:lnTo>
                    <a:pt x="467" y="282"/>
                  </a:lnTo>
                  <a:lnTo>
                    <a:pt x="461" y="288"/>
                  </a:lnTo>
                  <a:lnTo>
                    <a:pt x="456" y="293"/>
                  </a:lnTo>
                  <a:lnTo>
                    <a:pt x="442" y="301"/>
                  </a:lnTo>
                  <a:lnTo>
                    <a:pt x="433" y="306"/>
                  </a:lnTo>
                  <a:lnTo>
                    <a:pt x="425" y="309"/>
                  </a:lnTo>
                  <a:lnTo>
                    <a:pt x="417" y="312"/>
                  </a:lnTo>
                  <a:lnTo>
                    <a:pt x="415" y="314"/>
                  </a:lnTo>
                  <a:lnTo>
                    <a:pt x="413" y="318"/>
                  </a:lnTo>
                  <a:lnTo>
                    <a:pt x="412" y="320"/>
                  </a:lnTo>
                  <a:lnTo>
                    <a:pt x="410" y="325"/>
                  </a:lnTo>
                  <a:lnTo>
                    <a:pt x="410" y="328"/>
                  </a:lnTo>
                  <a:lnTo>
                    <a:pt x="409" y="331"/>
                  </a:lnTo>
                  <a:lnTo>
                    <a:pt x="408" y="333"/>
                  </a:lnTo>
                  <a:lnTo>
                    <a:pt x="406" y="334"/>
                  </a:lnTo>
                  <a:lnTo>
                    <a:pt x="400" y="334"/>
                  </a:lnTo>
                  <a:lnTo>
                    <a:pt x="394" y="333"/>
                  </a:lnTo>
                  <a:lnTo>
                    <a:pt x="387" y="331"/>
                  </a:lnTo>
                  <a:lnTo>
                    <a:pt x="382" y="330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77" y="337"/>
                  </a:lnTo>
                  <a:lnTo>
                    <a:pt x="376" y="343"/>
                  </a:lnTo>
                  <a:lnTo>
                    <a:pt x="376" y="349"/>
                  </a:lnTo>
                  <a:lnTo>
                    <a:pt x="377" y="355"/>
                  </a:lnTo>
                  <a:lnTo>
                    <a:pt x="378" y="360"/>
                  </a:lnTo>
                  <a:lnTo>
                    <a:pt x="381" y="365"/>
                  </a:lnTo>
                  <a:lnTo>
                    <a:pt x="383" y="370"/>
                  </a:lnTo>
                  <a:lnTo>
                    <a:pt x="387" y="372"/>
                  </a:lnTo>
                  <a:lnTo>
                    <a:pt x="390" y="375"/>
                  </a:lnTo>
                  <a:lnTo>
                    <a:pt x="395" y="375"/>
                  </a:lnTo>
                  <a:lnTo>
                    <a:pt x="400" y="375"/>
                  </a:lnTo>
                  <a:lnTo>
                    <a:pt x="403" y="376"/>
                  </a:lnTo>
                  <a:lnTo>
                    <a:pt x="406" y="378"/>
                  </a:lnTo>
                  <a:lnTo>
                    <a:pt x="408" y="382"/>
                  </a:lnTo>
                  <a:lnTo>
                    <a:pt x="410" y="389"/>
                  </a:lnTo>
                  <a:lnTo>
                    <a:pt x="415" y="397"/>
                  </a:lnTo>
                  <a:lnTo>
                    <a:pt x="419" y="404"/>
                  </a:lnTo>
                  <a:lnTo>
                    <a:pt x="421" y="412"/>
                  </a:lnTo>
                  <a:lnTo>
                    <a:pt x="422" y="421"/>
                  </a:lnTo>
                  <a:lnTo>
                    <a:pt x="421" y="433"/>
                  </a:lnTo>
                  <a:lnTo>
                    <a:pt x="422" y="440"/>
                  </a:lnTo>
                  <a:lnTo>
                    <a:pt x="423" y="447"/>
                  </a:lnTo>
                  <a:lnTo>
                    <a:pt x="426" y="453"/>
                  </a:lnTo>
                  <a:lnTo>
                    <a:pt x="429" y="459"/>
                  </a:lnTo>
                  <a:lnTo>
                    <a:pt x="435" y="470"/>
                  </a:lnTo>
                  <a:lnTo>
                    <a:pt x="440" y="480"/>
                  </a:lnTo>
                  <a:lnTo>
                    <a:pt x="441" y="486"/>
                  </a:lnTo>
                  <a:lnTo>
                    <a:pt x="440" y="491"/>
                  </a:lnTo>
                  <a:lnTo>
                    <a:pt x="438" y="496"/>
                  </a:lnTo>
                  <a:lnTo>
                    <a:pt x="435" y="501"/>
                  </a:lnTo>
                  <a:lnTo>
                    <a:pt x="428" y="511"/>
                  </a:lnTo>
                  <a:lnTo>
                    <a:pt x="420" y="522"/>
                  </a:lnTo>
                  <a:lnTo>
                    <a:pt x="413" y="535"/>
                  </a:lnTo>
                  <a:lnTo>
                    <a:pt x="407" y="551"/>
                  </a:lnTo>
                  <a:lnTo>
                    <a:pt x="401" y="564"/>
                  </a:lnTo>
                  <a:lnTo>
                    <a:pt x="395" y="574"/>
                  </a:lnTo>
                  <a:lnTo>
                    <a:pt x="388" y="583"/>
                  </a:lnTo>
                  <a:lnTo>
                    <a:pt x="378" y="591"/>
                  </a:lnTo>
                  <a:lnTo>
                    <a:pt x="373" y="595"/>
                  </a:lnTo>
                  <a:lnTo>
                    <a:pt x="369" y="598"/>
                  </a:lnTo>
                  <a:lnTo>
                    <a:pt x="365" y="599"/>
                  </a:lnTo>
                  <a:lnTo>
                    <a:pt x="360" y="601"/>
                  </a:lnTo>
                  <a:lnTo>
                    <a:pt x="352" y="601"/>
                  </a:lnTo>
                  <a:lnTo>
                    <a:pt x="345" y="602"/>
                  </a:lnTo>
                  <a:lnTo>
                    <a:pt x="337" y="604"/>
                  </a:lnTo>
                  <a:lnTo>
                    <a:pt x="326" y="608"/>
                  </a:lnTo>
                  <a:lnTo>
                    <a:pt x="314" y="612"/>
                  </a:lnTo>
                  <a:lnTo>
                    <a:pt x="302" y="616"/>
                  </a:lnTo>
                  <a:lnTo>
                    <a:pt x="288" y="621"/>
                  </a:lnTo>
                  <a:lnTo>
                    <a:pt x="272" y="626"/>
                  </a:lnTo>
                  <a:lnTo>
                    <a:pt x="264" y="630"/>
                  </a:lnTo>
                  <a:lnTo>
                    <a:pt x="256" y="636"/>
                  </a:lnTo>
                  <a:lnTo>
                    <a:pt x="247" y="645"/>
                  </a:lnTo>
                  <a:lnTo>
                    <a:pt x="240" y="653"/>
                  </a:lnTo>
                  <a:lnTo>
                    <a:pt x="228" y="671"/>
                  </a:lnTo>
                  <a:lnTo>
                    <a:pt x="221" y="683"/>
                  </a:lnTo>
                  <a:lnTo>
                    <a:pt x="220" y="688"/>
                  </a:lnTo>
                  <a:lnTo>
                    <a:pt x="219" y="694"/>
                  </a:lnTo>
                  <a:lnTo>
                    <a:pt x="218" y="702"/>
                  </a:lnTo>
                  <a:lnTo>
                    <a:pt x="218" y="709"/>
                  </a:lnTo>
                  <a:lnTo>
                    <a:pt x="217" y="723"/>
                  </a:lnTo>
                  <a:lnTo>
                    <a:pt x="214" y="734"/>
                  </a:lnTo>
                  <a:lnTo>
                    <a:pt x="213" y="738"/>
                  </a:lnTo>
                  <a:lnTo>
                    <a:pt x="212" y="743"/>
                  </a:lnTo>
                  <a:lnTo>
                    <a:pt x="211" y="748"/>
                  </a:lnTo>
                  <a:lnTo>
                    <a:pt x="212" y="753"/>
                  </a:lnTo>
                  <a:lnTo>
                    <a:pt x="212" y="759"/>
                  </a:lnTo>
                  <a:lnTo>
                    <a:pt x="214" y="762"/>
                  </a:lnTo>
                  <a:lnTo>
                    <a:pt x="215" y="767"/>
                  </a:lnTo>
                  <a:lnTo>
                    <a:pt x="219" y="769"/>
                  </a:lnTo>
                  <a:lnTo>
                    <a:pt x="224" y="775"/>
                  </a:lnTo>
                  <a:lnTo>
                    <a:pt x="226" y="782"/>
                  </a:lnTo>
                  <a:lnTo>
                    <a:pt x="228" y="792"/>
                  </a:lnTo>
                  <a:lnTo>
                    <a:pt x="230" y="804"/>
                  </a:lnTo>
                  <a:lnTo>
                    <a:pt x="231" y="810"/>
                  </a:lnTo>
                  <a:lnTo>
                    <a:pt x="233" y="816"/>
                  </a:lnTo>
                  <a:lnTo>
                    <a:pt x="237" y="820"/>
                  </a:lnTo>
                  <a:lnTo>
                    <a:pt x="240" y="825"/>
                  </a:lnTo>
                  <a:lnTo>
                    <a:pt x="249" y="835"/>
                  </a:lnTo>
                  <a:lnTo>
                    <a:pt x="256" y="842"/>
                  </a:lnTo>
                  <a:lnTo>
                    <a:pt x="258" y="845"/>
                  </a:lnTo>
                  <a:lnTo>
                    <a:pt x="259" y="850"/>
                  </a:lnTo>
                  <a:lnTo>
                    <a:pt x="261" y="855"/>
                  </a:lnTo>
                  <a:lnTo>
                    <a:pt x="259" y="860"/>
                  </a:lnTo>
                  <a:lnTo>
                    <a:pt x="256" y="869"/>
                  </a:lnTo>
                  <a:lnTo>
                    <a:pt x="252" y="879"/>
                  </a:lnTo>
                  <a:lnTo>
                    <a:pt x="251" y="882"/>
                  </a:lnTo>
                  <a:lnTo>
                    <a:pt x="249" y="886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3" y="888"/>
                  </a:lnTo>
                  <a:lnTo>
                    <a:pt x="240" y="887"/>
                  </a:lnTo>
                  <a:lnTo>
                    <a:pt x="238" y="885"/>
                  </a:lnTo>
                  <a:lnTo>
                    <a:pt x="236" y="881"/>
                  </a:lnTo>
                  <a:lnTo>
                    <a:pt x="232" y="879"/>
                  </a:lnTo>
                  <a:lnTo>
                    <a:pt x="228" y="876"/>
                  </a:lnTo>
                  <a:lnTo>
                    <a:pt x="225" y="876"/>
                  </a:lnTo>
                  <a:lnTo>
                    <a:pt x="221" y="876"/>
                  </a:lnTo>
                  <a:lnTo>
                    <a:pt x="218" y="879"/>
                  </a:lnTo>
                  <a:lnTo>
                    <a:pt x="214" y="882"/>
                  </a:lnTo>
                  <a:lnTo>
                    <a:pt x="211" y="886"/>
                  </a:lnTo>
                  <a:lnTo>
                    <a:pt x="208" y="892"/>
                  </a:lnTo>
                  <a:lnTo>
                    <a:pt x="201" y="906"/>
                  </a:lnTo>
                  <a:lnTo>
                    <a:pt x="193" y="924"/>
                  </a:lnTo>
                  <a:lnTo>
                    <a:pt x="189" y="935"/>
                  </a:lnTo>
                  <a:lnTo>
                    <a:pt x="186" y="944"/>
                  </a:lnTo>
                  <a:lnTo>
                    <a:pt x="183" y="954"/>
                  </a:lnTo>
                  <a:lnTo>
                    <a:pt x="182" y="962"/>
                  </a:lnTo>
                  <a:lnTo>
                    <a:pt x="181" y="969"/>
                  </a:lnTo>
                  <a:lnTo>
                    <a:pt x="182" y="974"/>
                  </a:lnTo>
                  <a:lnTo>
                    <a:pt x="182" y="977"/>
                  </a:lnTo>
                  <a:lnTo>
                    <a:pt x="184" y="980"/>
                  </a:lnTo>
                  <a:lnTo>
                    <a:pt x="186" y="982"/>
                  </a:lnTo>
                  <a:lnTo>
                    <a:pt x="189" y="983"/>
                  </a:lnTo>
                  <a:lnTo>
                    <a:pt x="193" y="983"/>
                  </a:lnTo>
                  <a:lnTo>
                    <a:pt x="196" y="983"/>
                  </a:lnTo>
                  <a:lnTo>
                    <a:pt x="205" y="984"/>
                  </a:lnTo>
                  <a:lnTo>
                    <a:pt x="211" y="987"/>
                  </a:lnTo>
                  <a:lnTo>
                    <a:pt x="213" y="989"/>
                  </a:lnTo>
                  <a:lnTo>
                    <a:pt x="214" y="992"/>
                  </a:lnTo>
                  <a:lnTo>
                    <a:pt x="214" y="995"/>
                  </a:lnTo>
                  <a:lnTo>
                    <a:pt x="213" y="1000"/>
                  </a:lnTo>
                  <a:lnTo>
                    <a:pt x="209" y="1009"/>
                  </a:lnTo>
                  <a:lnTo>
                    <a:pt x="203" y="1017"/>
                  </a:lnTo>
                  <a:lnTo>
                    <a:pt x="198" y="1025"/>
                  </a:lnTo>
                  <a:lnTo>
                    <a:pt x="189" y="1033"/>
                  </a:lnTo>
                  <a:lnTo>
                    <a:pt x="182" y="1045"/>
                  </a:lnTo>
                  <a:lnTo>
                    <a:pt x="175" y="1058"/>
                  </a:lnTo>
                  <a:lnTo>
                    <a:pt x="169" y="1072"/>
                  </a:lnTo>
                  <a:lnTo>
                    <a:pt x="161" y="1083"/>
                  </a:lnTo>
                  <a:lnTo>
                    <a:pt x="154" y="1090"/>
                  </a:lnTo>
                  <a:lnTo>
                    <a:pt x="145" y="1095"/>
                  </a:lnTo>
                  <a:lnTo>
                    <a:pt x="136" y="1099"/>
                  </a:lnTo>
                  <a:lnTo>
                    <a:pt x="121" y="1102"/>
                  </a:lnTo>
                  <a:lnTo>
                    <a:pt x="114" y="1105"/>
                  </a:lnTo>
                  <a:lnTo>
                    <a:pt x="107" y="1108"/>
                  </a:lnTo>
                  <a:lnTo>
                    <a:pt x="101" y="1110"/>
                  </a:lnTo>
                  <a:lnTo>
                    <a:pt x="97" y="1114"/>
                  </a:lnTo>
                  <a:lnTo>
                    <a:pt x="93" y="1118"/>
                  </a:lnTo>
                  <a:lnTo>
                    <a:pt x="91" y="1121"/>
                  </a:lnTo>
                  <a:lnTo>
                    <a:pt x="89" y="1125"/>
                  </a:lnTo>
                  <a:lnTo>
                    <a:pt x="88" y="1128"/>
                  </a:lnTo>
                  <a:lnTo>
                    <a:pt x="99" y="1143"/>
                  </a:lnTo>
                  <a:lnTo>
                    <a:pt x="113" y="1162"/>
                  </a:lnTo>
                  <a:lnTo>
                    <a:pt x="113" y="1164"/>
                  </a:lnTo>
                  <a:lnTo>
                    <a:pt x="113" y="1166"/>
                  </a:lnTo>
                  <a:lnTo>
                    <a:pt x="112" y="1167"/>
                  </a:lnTo>
                  <a:lnTo>
                    <a:pt x="111" y="1170"/>
                  </a:lnTo>
                  <a:lnTo>
                    <a:pt x="106" y="1172"/>
                  </a:lnTo>
                  <a:lnTo>
                    <a:pt x="101" y="1175"/>
                  </a:lnTo>
                  <a:lnTo>
                    <a:pt x="95" y="1177"/>
                  </a:lnTo>
                  <a:lnTo>
                    <a:pt x="89" y="1179"/>
                  </a:lnTo>
                  <a:lnTo>
                    <a:pt x="83" y="1183"/>
                  </a:lnTo>
                  <a:lnTo>
                    <a:pt x="80" y="1189"/>
                  </a:lnTo>
                  <a:lnTo>
                    <a:pt x="74" y="1203"/>
                  </a:lnTo>
                  <a:lnTo>
                    <a:pt x="69" y="1221"/>
                  </a:lnTo>
                  <a:lnTo>
                    <a:pt x="68" y="1229"/>
                  </a:lnTo>
                  <a:lnTo>
                    <a:pt x="67" y="1238"/>
                  </a:lnTo>
                  <a:lnTo>
                    <a:pt x="67" y="1246"/>
                  </a:lnTo>
                  <a:lnTo>
                    <a:pt x="68" y="1252"/>
                  </a:lnTo>
                  <a:lnTo>
                    <a:pt x="69" y="1258"/>
                  </a:lnTo>
                  <a:lnTo>
                    <a:pt x="69" y="1263"/>
                  </a:lnTo>
                  <a:lnTo>
                    <a:pt x="69" y="1267"/>
                  </a:lnTo>
                  <a:lnTo>
                    <a:pt x="68" y="1271"/>
                  </a:lnTo>
                  <a:lnTo>
                    <a:pt x="64" y="1278"/>
                  </a:lnTo>
                  <a:lnTo>
                    <a:pt x="60" y="1285"/>
                  </a:lnTo>
                  <a:lnTo>
                    <a:pt x="57" y="1296"/>
                  </a:lnTo>
                  <a:lnTo>
                    <a:pt x="56" y="1308"/>
                  </a:lnTo>
                  <a:lnTo>
                    <a:pt x="56" y="1320"/>
                  </a:lnTo>
                  <a:lnTo>
                    <a:pt x="53" y="1330"/>
                  </a:lnTo>
                  <a:lnTo>
                    <a:pt x="50" y="1341"/>
                  </a:lnTo>
                  <a:lnTo>
                    <a:pt x="50" y="1353"/>
                  </a:lnTo>
                  <a:lnTo>
                    <a:pt x="50" y="1359"/>
                  </a:lnTo>
                  <a:lnTo>
                    <a:pt x="49" y="1365"/>
                  </a:lnTo>
                  <a:lnTo>
                    <a:pt x="49" y="1371"/>
                  </a:lnTo>
                  <a:lnTo>
                    <a:pt x="47" y="1376"/>
                  </a:lnTo>
                  <a:lnTo>
                    <a:pt x="39" y="1385"/>
                  </a:lnTo>
                  <a:lnTo>
                    <a:pt x="30" y="1395"/>
                  </a:lnTo>
                  <a:lnTo>
                    <a:pt x="19" y="1404"/>
                  </a:lnTo>
                  <a:lnTo>
                    <a:pt x="7" y="1414"/>
                  </a:lnTo>
                  <a:lnTo>
                    <a:pt x="3" y="1419"/>
                  </a:lnTo>
                  <a:lnTo>
                    <a:pt x="0" y="1425"/>
                  </a:lnTo>
                  <a:lnTo>
                    <a:pt x="0" y="1433"/>
                  </a:lnTo>
                  <a:lnTo>
                    <a:pt x="0" y="1440"/>
                  </a:lnTo>
                  <a:lnTo>
                    <a:pt x="3" y="1447"/>
                  </a:lnTo>
                  <a:lnTo>
                    <a:pt x="6" y="1454"/>
                  </a:lnTo>
                  <a:lnTo>
                    <a:pt x="11" y="1460"/>
                  </a:lnTo>
                  <a:lnTo>
                    <a:pt x="17" y="1465"/>
                  </a:lnTo>
                  <a:lnTo>
                    <a:pt x="22" y="1469"/>
                  </a:lnTo>
                  <a:lnTo>
                    <a:pt x="25" y="1473"/>
                  </a:lnTo>
                  <a:lnTo>
                    <a:pt x="28" y="1478"/>
                  </a:lnTo>
                  <a:lnTo>
                    <a:pt x="28" y="1481"/>
                  </a:lnTo>
                  <a:lnTo>
                    <a:pt x="26" y="1485"/>
                  </a:lnTo>
                  <a:lnTo>
                    <a:pt x="23" y="1488"/>
                  </a:lnTo>
                  <a:lnTo>
                    <a:pt x="19" y="1493"/>
                  </a:lnTo>
                  <a:lnTo>
                    <a:pt x="14" y="1498"/>
                  </a:lnTo>
                  <a:lnTo>
                    <a:pt x="12" y="1500"/>
                  </a:lnTo>
                  <a:lnTo>
                    <a:pt x="11" y="1504"/>
                  </a:lnTo>
                  <a:lnTo>
                    <a:pt x="10" y="1507"/>
                  </a:lnTo>
                  <a:lnTo>
                    <a:pt x="10" y="1510"/>
                  </a:lnTo>
                  <a:lnTo>
                    <a:pt x="11" y="1517"/>
                  </a:lnTo>
                  <a:lnTo>
                    <a:pt x="13" y="1524"/>
                  </a:lnTo>
                  <a:lnTo>
                    <a:pt x="18" y="1530"/>
                  </a:lnTo>
                  <a:lnTo>
                    <a:pt x="24" y="1536"/>
                  </a:lnTo>
                  <a:lnTo>
                    <a:pt x="31" y="1540"/>
                  </a:lnTo>
                  <a:lnTo>
                    <a:pt x="38" y="1542"/>
                  </a:lnTo>
                  <a:lnTo>
                    <a:pt x="51" y="1544"/>
                  </a:lnTo>
                  <a:lnTo>
                    <a:pt x="62" y="1549"/>
                  </a:lnTo>
                  <a:lnTo>
                    <a:pt x="72" y="1554"/>
                  </a:lnTo>
                  <a:lnTo>
                    <a:pt x="80" y="1561"/>
                  </a:lnTo>
                  <a:lnTo>
                    <a:pt x="85" y="1564"/>
                  </a:lnTo>
                  <a:lnTo>
                    <a:pt x="91" y="1566"/>
                  </a:lnTo>
                  <a:lnTo>
                    <a:pt x="98" y="1568"/>
                  </a:lnTo>
                  <a:lnTo>
                    <a:pt x="104" y="1568"/>
                  </a:lnTo>
                  <a:lnTo>
                    <a:pt x="119" y="1569"/>
                  </a:lnTo>
                  <a:lnTo>
                    <a:pt x="133" y="1568"/>
                  </a:lnTo>
                  <a:lnTo>
                    <a:pt x="145" y="1569"/>
                  </a:lnTo>
                  <a:lnTo>
                    <a:pt x="154" y="1572"/>
                  </a:lnTo>
                  <a:lnTo>
                    <a:pt x="161" y="1575"/>
                  </a:lnTo>
                  <a:lnTo>
                    <a:pt x="165" y="1581"/>
                  </a:lnTo>
                  <a:lnTo>
                    <a:pt x="171" y="1586"/>
                  </a:lnTo>
                  <a:lnTo>
                    <a:pt x="176" y="1588"/>
                  </a:lnTo>
                  <a:lnTo>
                    <a:pt x="182" y="1589"/>
                  </a:lnTo>
                  <a:lnTo>
                    <a:pt x="188" y="1588"/>
                  </a:lnTo>
                  <a:lnTo>
                    <a:pt x="199" y="1578"/>
                  </a:lnTo>
                  <a:lnTo>
                    <a:pt x="213" y="1562"/>
                  </a:lnTo>
                  <a:lnTo>
                    <a:pt x="223" y="1557"/>
                  </a:lnTo>
                  <a:lnTo>
                    <a:pt x="228" y="1555"/>
                  </a:lnTo>
                  <a:lnTo>
                    <a:pt x="230" y="1556"/>
                  </a:lnTo>
                  <a:lnTo>
                    <a:pt x="231" y="1557"/>
                  </a:lnTo>
                  <a:lnTo>
                    <a:pt x="232" y="1560"/>
                  </a:lnTo>
                  <a:lnTo>
                    <a:pt x="231" y="1562"/>
                  </a:lnTo>
                  <a:lnTo>
                    <a:pt x="224" y="1572"/>
                  </a:lnTo>
                  <a:lnTo>
                    <a:pt x="214" y="1581"/>
                  </a:lnTo>
                  <a:lnTo>
                    <a:pt x="213" y="1584"/>
                  </a:lnTo>
                  <a:lnTo>
                    <a:pt x="214" y="1586"/>
                  </a:lnTo>
                  <a:lnTo>
                    <a:pt x="217" y="1588"/>
                  </a:lnTo>
                  <a:lnTo>
                    <a:pt x="220" y="1592"/>
                  </a:lnTo>
                  <a:lnTo>
                    <a:pt x="231" y="1598"/>
                  </a:lnTo>
                  <a:lnTo>
                    <a:pt x="242" y="1605"/>
                  </a:lnTo>
                  <a:lnTo>
                    <a:pt x="251" y="1612"/>
                  </a:lnTo>
                  <a:lnTo>
                    <a:pt x="258" y="1620"/>
                  </a:lnTo>
                  <a:lnTo>
                    <a:pt x="263" y="1629"/>
                  </a:lnTo>
                  <a:lnTo>
                    <a:pt x="265" y="1638"/>
                  </a:lnTo>
                  <a:lnTo>
                    <a:pt x="269" y="1648"/>
                  </a:lnTo>
                  <a:lnTo>
                    <a:pt x="271" y="1655"/>
                  </a:lnTo>
                  <a:lnTo>
                    <a:pt x="274" y="1658"/>
                  </a:lnTo>
                  <a:lnTo>
                    <a:pt x="276" y="1661"/>
                  </a:lnTo>
                  <a:lnTo>
                    <a:pt x="278" y="1662"/>
                  </a:lnTo>
                  <a:lnTo>
                    <a:pt x="283" y="1662"/>
                  </a:lnTo>
                  <a:lnTo>
                    <a:pt x="289" y="1661"/>
                  </a:lnTo>
                  <a:lnTo>
                    <a:pt x="294" y="1660"/>
                  </a:lnTo>
                  <a:lnTo>
                    <a:pt x="300" y="1656"/>
                  </a:lnTo>
                  <a:lnTo>
                    <a:pt x="307" y="1651"/>
                  </a:lnTo>
                  <a:lnTo>
                    <a:pt x="318" y="1645"/>
                  </a:lnTo>
                  <a:lnTo>
                    <a:pt x="330" y="1641"/>
                  </a:lnTo>
                  <a:lnTo>
                    <a:pt x="341" y="1637"/>
                  </a:lnTo>
                  <a:lnTo>
                    <a:pt x="353" y="1633"/>
                  </a:lnTo>
                  <a:lnTo>
                    <a:pt x="365" y="1631"/>
                  </a:lnTo>
                  <a:lnTo>
                    <a:pt x="375" y="1629"/>
                  </a:lnTo>
                  <a:lnTo>
                    <a:pt x="379" y="1627"/>
                  </a:lnTo>
                  <a:lnTo>
                    <a:pt x="383" y="1627"/>
                  </a:lnTo>
                  <a:lnTo>
                    <a:pt x="385" y="1629"/>
                  </a:lnTo>
                  <a:lnTo>
                    <a:pt x="387" y="1630"/>
                  </a:lnTo>
                  <a:lnTo>
                    <a:pt x="388" y="1636"/>
                  </a:lnTo>
                  <a:lnTo>
                    <a:pt x="387" y="1643"/>
                  </a:lnTo>
                  <a:lnTo>
                    <a:pt x="383" y="1652"/>
                  </a:lnTo>
                  <a:lnTo>
                    <a:pt x="379" y="1664"/>
                  </a:lnTo>
                  <a:lnTo>
                    <a:pt x="378" y="1670"/>
                  </a:lnTo>
                  <a:lnTo>
                    <a:pt x="377" y="1676"/>
                  </a:lnTo>
                  <a:lnTo>
                    <a:pt x="377" y="1682"/>
                  </a:lnTo>
                  <a:lnTo>
                    <a:pt x="378" y="1687"/>
                  </a:lnTo>
                  <a:lnTo>
                    <a:pt x="381" y="1692"/>
                  </a:lnTo>
                  <a:lnTo>
                    <a:pt x="382" y="1695"/>
                  </a:lnTo>
                  <a:lnTo>
                    <a:pt x="385" y="1698"/>
                  </a:lnTo>
                  <a:lnTo>
                    <a:pt x="389" y="1699"/>
                  </a:lnTo>
                  <a:lnTo>
                    <a:pt x="396" y="1701"/>
                  </a:lnTo>
                  <a:lnTo>
                    <a:pt x="401" y="1704"/>
                  </a:lnTo>
                  <a:lnTo>
                    <a:pt x="404" y="1708"/>
                  </a:lnTo>
                  <a:lnTo>
                    <a:pt x="407" y="1715"/>
                  </a:lnTo>
                  <a:lnTo>
                    <a:pt x="409" y="1725"/>
                  </a:lnTo>
                  <a:lnTo>
                    <a:pt x="410" y="1733"/>
                  </a:lnTo>
                  <a:lnTo>
                    <a:pt x="412" y="1738"/>
                  </a:lnTo>
                  <a:lnTo>
                    <a:pt x="414" y="1742"/>
                  </a:lnTo>
                  <a:lnTo>
                    <a:pt x="415" y="1744"/>
                  </a:lnTo>
                  <a:lnTo>
                    <a:pt x="419" y="1746"/>
                  </a:lnTo>
                  <a:lnTo>
                    <a:pt x="423" y="1750"/>
                  </a:lnTo>
                  <a:lnTo>
                    <a:pt x="428" y="1753"/>
                  </a:lnTo>
                  <a:lnTo>
                    <a:pt x="432" y="1761"/>
                  </a:lnTo>
                  <a:lnTo>
                    <a:pt x="434" y="1774"/>
                  </a:lnTo>
                  <a:lnTo>
                    <a:pt x="436" y="1782"/>
                  </a:lnTo>
                  <a:lnTo>
                    <a:pt x="438" y="1788"/>
                  </a:lnTo>
                  <a:lnTo>
                    <a:pt x="440" y="1794"/>
                  </a:lnTo>
                  <a:lnTo>
                    <a:pt x="444" y="1800"/>
                  </a:lnTo>
                  <a:lnTo>
                    <a:pt x="450" y="1808"/>
                  </a:lnTo>
                  <a:lnTo>
                    <a:pt x="458" y="1816"/>
                  </a:lnTo>
                  <a:lnTo>
                    <a:pt x="463" y="1821"/>
                  </a:lnTo>
                  <a:lnTo>
                    <a:pt x="466" y="1825"/>
                  </a:lnTo>
                  <a:lnTo>
                    <a:pt x="469" y="1830"/>
                  </a:lnTo>
                  <a:lnTo>
                    <a:pt x="470" y="1833"/>
                  </a:lnTo>
                  <a:lnTo>
                    <a:pt x="470" y="1838"/>
                  </a:lnTo>
                  <a:lnTo>
                    <a:pt x="469" y="1843"/>
                  </a:lnTo>
                  <a:lnTo>
                    <a:pt x="466" y="1846"/>
                  </a:lnTo>
                  <a:lnTo>
                    <a:pt x="461" y="1851"/>
                  </a:lnTo>
                  <a:lnTo>
                    <a:pt x="457" y="1856"/>
                  </a:lnTo>
                  <a:lnTo>
                    <a:pt x="453" y="1862"/>
                  </a:lnTo>
                  <a:lnTo>
                    <a:pt x="452" y="1868"/>
                  </a:lnTo>
                  <a:lnTo>
                    <a:pt x="451" y="1874"/>
                  </a:lnTo>
                  <a:lnTo>
                    <a:pt x="451" y="1879"/>
                  </a:lnTo>
                  <a:lnTo>
                    <a:pt x="452" y="1884"/>
                  </a:lnTo>
                  <a:lnTo>
                    <a:pt x="453" y="1890"/>
                  </a:lnTo>
                  <a:lnTo>
                    <a:pt x="456" y="1895"/>
                  </a:lnTo>
                  <a:lnTo>
                    <a:pt x="461" y="1903"/>
                  </a:lnTo>
                  <a:lnTo>
                    <a:pt x="465" y="1912"/>
                  </a:lnTo>
                  <a:lnTo>
                    <a:pt x="467" y="1922"/>
                  </a:lnTo>
                  <a:lnTo>
                    <a:pt x="469" y="1933"/>
                  </a:lnTo>
                  <a:lnTo>
                    <a:pt x="469" y="1939"/>
                  </a:lnTo>
                  <a:lnTo>
                    <a:pt x="470" y="1945"/>
                  </a:lnTo>
                  <a:lnTo>
                    <a:pt x="472" y="1951"/>
                  </a:lnTo>
                  <a:lnTo>
                    <a:pt x="475" y="1958"/>
                  </a:lnTo>
                  <a:lnTo>
                    <a:pt x="482" y="1971"/>
                  </a:lnTo>
                  <a:lnTo>
                    <a:pt x="492" y="1985"/>
                  </a:lnTo>
                  <a:lnTo>
                    <a:pt x="498" y="1992"/>
                  </a:lnTo>
                  <a:lnTo>
                    <a:pt x="502" y="2001"/>
                  </a:lnTo>
                  <a:lnTo>
                    <a:pt x="505" y="2009"/>
                  </a:lnTo>
                  <a:lnTo>
                    <a:pt x="508" y="2017"/>
                  </a:lnTo>
                  <a:lnTo>
                    <a:pt x="510" y="2024"/>
                  </a:lnTo>
                  <a:lnTo>
                    <a:pt x="513" y="2032"/>
                  </a:lnTo>
                  <a:lnTo>
                    <a:pt x="515" y="2039"/>
                  </a:lnTo>
                  <a:lnTo>
                    <a:pt x="519" y="2045"/>
                  </a:lnTo>
                  <a:lnTo>
                    <a:pt x="526" y="2051"/>
                  </a:lnTo>
                  <a:lnTo>
                    <a:pt x="534" y="2057"/>
                  </a:lnTo>
                  <a:lnTo>
                    <a:pt x="543" y="2060"/>
                  </a:lnTo>
                  <a:lnTo>
                    <a:pt x="555" y="2064"/>
                  </a:lnTo>
                  <a:lnTo>
                    <a:pt x="558" y="2063"/>
                  </a:lnTo>
                  <a:lnTo>
                    <a:pt x="560" y="2061"/>
                  </a:lnTo>
                  <a:lnTo>
                    <a:pt x="561" y="2060"/>
                  </a:lnTo>
                  <a:lnTo>
                    <a:pt x="562" y="2059"/>
                  </a:lnTo>
                  <a:lnTo>
                    <a:pt x="564" y="2057"/>
                  </a:lnTo>
                  <a:lnTo>
                    <a:pt x="564" y="2053"/>
                  </a:lnTo>
                  <a:lnTo>
                    <a:pt x="564" y="2047"/>
                  </a:lnTo>
                  <a:lnTo>
                    <a:pt x="561" y="2042"/>
                  </a:lnTo>
                  <a:lnTo>
                    <a:pt x="559" y="2040"/>
                  </a:lnTo>
                  <a:lnTo>
                    <a:pt x="555" y="2038"/>
                  </a:lnTo>
                  <a:lnTo>
                    <a:pt x="553" y="2034"/>
                  </a:lnTo>
                  <a:lnTo>
                    <a:pt x="551" y="2030"/>
                  </a:lnTo>
                  <a:lnTo>
                    <a:pt x="549" y="2026"/>
                  </a:lnTo>
                  <a:lnTo>
                    <a:pt x="552" y="2021"/>
                  </a:lnTo>
                  <a:lnTo>
                    <a:pt x="553" y="2020"/>
                  </a:lnTo>
                  <a:lnTo>
                    <a:pt x="555" y="2019"/>
                  </a:lnTo>
                  <a:lnTo>
                    <a:pt x="559" y="2017"/>
                  </a:lnTo>
                  <a:lnTo>
                    <a:pt x="561" y="2017"/>
                  </a:lnTo>
                  <a:lnTo>
                    <a:pt x="565" y="2019"/>
                  </a:lnTo>
                  <a:lnTo>
                    <a:pt x="568" y="2020"/>
                  </a:lnTo>
                  <a:lnTo>
                    <a:pt x="572" y="2021"/>
                  </a:lnTo>
                  <a:lnTo>
                    <a:pt x="574" y="2023"/>
                  </a:lnTo>
                  <a:lnTo>
                    <a:pt x="578" y="2027"/>
                  </a:lnTo>
                  <a:lnTo>
                    <a:pt x="584" y="2030"/>
                  </a:lnTo>
                  <a:lnTo>
                    <a:pt x="587" y="2033"/>
                  </a:lnTo>
                  <a:lnTo>
                    <a:pt x="592" y="2034"/>
                  </a:lnTo>
                  <a:lnTo>
                    <a:pt x="597" y="2034"/>
                  </a:lnTo>
                  <a:lnTo>
                    <a:pt x="602" y="2033"/>
                  </a:lnTo>
                  <a:lnTo>
                    <a:pt x="604" y="2032"/>
                  </a:lnTo>
                  <a:lnTo>
                    <a:pt x="606" y="2030"/>
                  </a:lnTo>
                  <a:lnTo>
                    <a:pt x="608" y="2028"/>
                  </a:lnTo>
                  <a:lnTo>
                    <a:pt x="608" y="2026"/>
                  </a:lnTo>
                  <a:lnTo>
                    <a:pt x="608" y="2021"/>
                  </a:lnTo>
                  <a:lnTo>
                    <a:pt x="608" y="2015"/>
                  </a:lnTo>
                  <a:lnTo>
                    <a:pt x="603" y="2004"/>
                  </a:lnTo>
                  <a:lnTo>
                    <a:pt x="599" y="1996"/>
                  </a:lnTo>
                  <a:lnTo>
                    <a:pt x="598" y="1994"/>
                  </a:lnTo>
                  <a:lnTo>
                    <a:pt x="598" y="1991"/>
                  </a:lnTo>
                  <a:lnTo>
                    <a:pt x="598" y="1988"/>
                  </a:lnTo>
                  <a:lnTo>
                    <a:pt x="601" y="1985"/>
                  </a:lnTo>
                  <a:lnTo>
                    <a:pt x="602" y="1983"/>
                  </a:lnTo>
                  <a:lnTo>
                    <a:pt x="605" y="1982"/>
                  </a:lnTo>
                  <a:lnTo>
                    <a:pt x="610" y="1982"/>
                  </a:lnTo>
                  <a:lnTo>
                    <a:pt x="616" y="1983"/>
                  </a:lnTo>
                  <a:lnTo>
                    <a:pt x="621" y="1985"/>
                  </a:lnTo>
                  <a:lnTo>
                    <a:pt x="626" y="1985"/>
                  </a:lnTo>
                  <a:lnTo>
                    <a:pt x="628" y="1984"/>
                  </a:lnTo>
                  <a:lnTo>
                    <a:pt x="630" y="1983"/>
                  </a:lnTo>
                  <a:lnTo>
                    <a:pt x="633" y="1980"/>
                  </a:lnTo>
                  <a:lnTo>
                    <a:pt x="635" y="1979"/>
                  </a:lnTo>
                  <a:lnTo>
                    <a:pt x="639" y="1978"/>
                  </a:lnTo>
                  <a:lnTo>
                    <a:pt x="643" y="1977"/>
                  </a:lnTo>
                  <a:lnTo>
                    <a:pt x="654" y="1977"/>
                  </a:lnTo>
                  <a:lnTo>
                    <a:pt x="665" y="1976"/>
                  </a:lnTo>
                  <a:lnTo>
                    <a:pt x="669" y="1975"/>
                  </a:lnTo>
                  <a:lnTo>
                    <a:pt x="674" y="1972"/>
                  </a:lnTo>
                  <a:lnTo>
                    <a:pt x="678" y="1970"/>
                  </a:lnTo>
                  <a:lnTo>
                    <a:pt x="681" y="1965"/>
                  </a:lnTo>
                  <a:lnTo>
                    <a:pt x="685" y="1957"/>
                  </a:lnTo>
                  <a:lnTo>
                    <a:pt x="689" y="1951"/>
                  </a:lnTo>
                  <a:lnTo>
                    <a:pt x="689" y="1947"/>
                  </a:lnTo>
                  <a:lnTo>
                    <a:pt x="689" y="1945"/>
                  </a:lnTo>
                  <a:lnTo>
                    <a:pt x="687" y="1942"/>
                  </a:lnTo>
                  <a:lnTo>
                    <a:pt x="686" y="1941"/>
                  </a:lnTo>
                  <a:lnTo>
                    <a:pt x="671" y="1933"/>
                  </a:lnTo>
                  <a:lnTo>
                    <a:pt x="653" y="1922"/>
                  </a:lnTo>
                  <a:lnTo>
                    <a:pt x="652" y="1920"/>
                  </a:lnTo>
                  <a:lnTo>
                    <a:pt x="650" y="1919"/>
                  </a:lnTo>
                  <a:lnTo>
                    <a:pt x="652" y="1916"/>
                  </a:lnTo>
                  <a:lnTo>
                    <a:pt x="653" y="1915"/>
                  </a:lnTo>
                  <a:lnTo>
                    <a:pt x="658" y="1914"/>
                  </a:lnTo>
                  <a:lnTo>
                    <a:pt x="667" y="1914"/>
                  </a:lnTo>
                  <a:lnTo>
                    <a:pt x="680" y="1916"/>
                  </a:lnTo>
                  <a:lnTo>
                    <a:pt x="697" y="1919"/>
                  </a:lnTo>
                  <a:lnTo>
                    <a:pt x="712" y="1922"/>
                  </a:lnTo>
                  <a:lnTo>
                    <a:pt x="723" y="1926"/>
                  </a:lnTo>
                  <a:lnTo>
                    <a:pt x="730" y="1931"/>
                  </a:lnTo>
                  <a:lnTo>
                    <a:pt x="736" y="1938"/>
                  </a:lnTo>
                  <a:lnTo>
                    <a:pt x="740" y="1946"/>
                  </a:lnTo>
                  <a:lnTo>
                    <a:pt x="742" y="1956"/>
                  </a:lnTo>
                  <a:lnTo>
                    <a:pt x="741" y="1964"/>
                  </a:lnTo>
                  <a:lnTo>
                    <a:pt x="737" y="1975"/>
                  </a:lnTo>
                  <a:lnTo>
                    <a:pt x="732" y="1985"/>
                  </a:lnTo>
                  <a:lnTo>
                    <a:pt x="728" y="1995"/>
                  </a:lnTo>
                  <a:lnTo>
                    <a:pt x="727" y="2000"/>
                  </a:lnTo>
                  <a:lnTo>
                    <a:pt x="728" y="2004"/>
                  </a:lnTo>
                  <a:lnTo>
                    <a:pt x="729" y="2008"/>
                  </a:lnTo>
                  <a:lnTo>
                    <a:pt x="730" y="2009"/>
                  </a:lnTo>
                  <a:lnTo>
                    <a:pt x="732" y="2010"/>
                  </a:lnTo>
                  <a:lnTo>
                    <a:pt x="736" y="2009"/>
                  </a:lnTo>
                  <a:lnTo>
                    <a:pt x="741" y="2007"/>
                  </a:lnTo>
                  <a:lnTo>
                    <a:pt x="746" y="2003"/>
                  </a:lnTo>
                  <a:lnTo>
                    <a:pt x="750" y="1998"/>
                  </a:lnTo>
                  <a:lnTo>
                    <a:pt x="755" y="1994"/>
                  </a:lnTo>
                  <a:lnTo>
                    <a:pt x="757" y="1988"/>
                  </a:lnTo>
                  <a:lnTo>
                    <a:pt x="760" y="1980"/>
                  </a:lnTo>
                  <a:lnTo>
                    <a:pt x="760" y="1973"/>
                  </a:lnTo>
                  <a:lnTo>
                    <a:pt x="760" y="1965"/>
                  </a:lnTo>
                  <a:lnTo>
                    <a:pt x="759" y="1957"/>
                  </a:lnTo>
                  <a:lnTo>
                    <a:pt x="756" y="1948"/>
                  </a:lnTo>
                  <a:lnTo>
                    <a:pt x="755" y="1940"/>
                  </a:lnTo>
                  <a:lnTo>
                    <a:pt x="753" y="1932"/>
                  </a:lnTo>
                  <a:lnTo>
                    <a:pt x="753" y="1925"/>
                  </a:lnTo>
                  <a:lnTo>
                    <a:pt x="753" y="1919"/>
                  </a:lnTo>
                  <a:lnTo>
                    <a:pt x="755" y="1908"/>
                  </a:lnTo>
                  <a:lnTo>
                    <a:pt x="756" y="1896"/>
                  </a:lnTo>
                  <a:lnTo>
                    <a:pt x="757" y="1884"/>
                  </a:lnTo>
                  <a:lnTo>
                    <a:pt x="760" y="1877"/>
                  </a:lnTo>
                  <a:lnTo>
                    <a:pt x="765" y="1875"/>
                  </a:lnTo>
                  <a:lnTo>
                    <a:pt x="775" y="1872"/>
                  </a:lnTo>
                  <a:lnTo>
                    <a:pt x="780" y="1871"/>
                  </a:lnTo>
                  <a:lnTo>
                    <a:pt x="785" y="1871"/>
                  </a:lnTo>
                  <a:lnTo>
                    <a:pt x="790" y="1872"/>
                  </a:lnTo>
                  <a:lnTo>
                    <a:pt x="791" y="1874"/>
                  </a:lnTo>
                  <a:lnTo>
                    <a:pt x="792" y="1876"/>
                  </a:lnTo>
                  <a:lnTo>
                    <a:pt x="792" y="1879"/>
                  </a:lnTo>
                  <a:lnTo>
                    <a:pt x="791" y="1884"/>
                  </a:lnTo>
                  <a:lnTo>
                    <a:pt x="788" y="1889"/>
                  </a:lnTo>
                  <a:lnTo>
                    <a:pt x="785" y="1896"/>
                  </a:lnTo>
                  <a:lnTo>
                    <a:pt x="780" y="1903"/>
                  </a:lnTo>
                  <a:lnTo>
                    <a:pt x="776" y="1912"/>
                  </a:lnTo>
                  <a:lnTo>
                    <a:pt x="775" y="1921"/>
                  </a:lnTo>
                  <a:lnTo>
                    <a:pt x="775" y="1923"/>
                  </a:lnTo>
                  <a:lnTo>
                    <a:pt x="778" y="1926"/>
                  </a:lnTo>
                  <a:lnTo>
                    <a:pt x="780" y="1928"/>
                  </a:lnTo>
                  <a:lnTo>
                    <a:pt x="782" y="1928"/>
                  </a:lnTo>
                  <a:lnTo>
                    <a:pt x="786" y="1928"/>
                  </a:lnTo>
                  <a:lnTo>
                    <a:pt x="790" y="1927"/>
                  </a:lnTo>
                  <a:lnTo>
                    <a:pt x="792" y="1923"/>
                  </a:lnTo>
                  <a:lnTo>
                    <a:pt x="794" y="1919"/>
                  </a:lnTo>
                  <a:lnTo>
                    <a:pt x="799" y="1908"/>
                  </a:lnTo>
                  <a:lnTo>
                    <a:pt x="806" y="1898"/>
                  </a:lnTo>
                  <a:lnTo>
                    <a:pt x="815" y="1890"/>
                  </a:lnTo>
                  <a:lnTo>
                    <a:pt x="823" y="1883"/>
                  </a:lnTo>
                  <a:lnTo>
                    <a:pt x="830" y="1877"/>
                  </a:lnTo>
                  <a:lnTo>
                    <a:pt x="836" y="1872"/>
                  </a:lnTo>
                  <a:lnTo>
                    <a:pt x="841" y="1868"/>
                  </a:lnTo>
                  <a:lnTo>
                    <a:pt x="842" y="1865"/>
                  </a:lnTo>
                  <a:lnTo>
                    <a:pt x="841" y="1849"/>
                  </a:lnTo>
                  <a:lnTo>
                    <a:pt x="841" y="1834"/>
                  </a:lnTo>
                  <a:lnTo>
                    <a:pt x="843" y="1822"/>
                  </a:lnTo>
                  <a:lnTo>
                    <a:pt x="845" y="1812"/>
                  </a:lnTo>
                  <a:lnTo>
                    <a:pt x="849" y="1805"/>
                  </a:lnTo>
                  <a:lnTo>
                    <a:pt x="854" y="1799"/>
                  </a:lnTo>
                  <a:lnTo>
                    <a:pt x="860" y="1794"/>
                  </a:lnTo>
                  <a:lnTo>
                    <a:pt x="867" y="1790"/>
                  </a:lnTo>
                  <a:lnTo>
                    <a:pt x="879" y="1789"/>
                  </a:lnTo>
                  <a:lnTo>
                    <a:pt x="892" y="1788"/>
                  </a:lnTo>
                  <a:lnTo>
                    <a:pt x="899" y="1787"/>
                  </a:lnTo>
                  <a:lnTo>
                    <a:pt x="907" y="1784"/>
                  </a:lnTo>
                  <a:lnTo>
                    <a:pt x="914" y="1781"/>
                  </a:lnTo>
                  <a:lnTo>
                    <a:pt x="921" y="1775"/>
                  </a:lnTo>
                  <a:lnTo>
                    <a:pt x="925" y="1771"/>
                  </a:lnTo>
                  <a:lnTo>
                    <a:pt x="927" y="1768"/>
                  </a:lnTo>
                  <a:lnTo>
                    <a:pt x="927" y="1763"/>
                  </a:lnTo>
                  <a:lnTo>
                    <a:pt x="927" y="1758"/>
                  </a:lnTo>
                  <a:lnTo>
                    <a:pt x="925" y="1748"/>
                  </a:lnTo>
                  <a:lnTo>
                    <a:pt x="920" y="1737"/>
                  </a:lnTo>
                  <a:lnTo>
                    <a:pt x="917" y="1734"/>
                  </a:lnTo>
                  <a:lnTo>
                    <a:pt x="910" y="1730"/>
                  </a:lnTo>
                  <a:lnTo>
                    <a:pt x="899" y="1725"/>
                  </a:lnTo>
                  <a:lnTo>
                    <a:pt x="886" y="1721"/>
                  </a:lnTo>
                  <a:lnTo>
                    <a:pt x="872" y="1718"/>
                  </a:lnTo>
                  <a:lnTo>
                    <a:pt x="856" y="1715"/>
                  </a:lnTo>
                  <a:lnTo>
                    <a:pt x="842" y="1714"/>
                  </a:lnTo>
                  <a:lnTo>
                    <a:pt x="829" y="1715"/>
                  </a:lnTo>
                  <a:lnTo>
                    <a:pt x="822" y="1717"/>
                  </a:lnTo>
                  <a:lnTo>
                    <a:pt x="816" y="1717"/>
                  </a:lnTo>
                  <a:lnTo>
                    <a:pt x="811" y="1715"/>
                  </a:lnTo>
                  <a:lnTo>
                    <a:pt x="807" y="1714"/>
                  </a:lnTo>
                  <a:lnTo>
                    <a:pt x="805" y="1712"/>
                  </a:lnTo>
                  <a:lnTo>
                    <a:pt x="804" y="1709"/>
                  </a:lnTo>
                  <a:lnTo>
                    <a:pt x="805" y="1706"/>
                  </a:lnTo>
                  <a:lnTo>
                    <a:pt x="806" y="1702"/>
                  </a:lnTo>
                  <a:lnTo>
                    <a:pt x="807" y="1698"/>
                  </a:lnTo>
                  <a:lnTo>
                    <a:pt x="810" y="1693"/>
                  </a:lnTo>
                  <a:lnTo>
                    <a:pt x="812" y="1689"/>
                  </a:lnTo>
                  <a:lnTo>
                    <a:pt x="816" y="1686"/>
                  </a:lnTo>
                  <a:lnTo>
                    <a:pt x="820" y="1683"/>
                  </a:lnTo>
                  <a:lnTo>
                    <a:pt x="828" y="1681"/>
                  </a:lnTo>
                  <a:lnTo>
                    <a:pt x="836" y="1680"/>
                  </a:lnTo>
                  <a:lnTo>
                    <a:pt x="847" y="1679"/>
                  </a:lnTo>
                  <a:lnTo>
                    <a:pt x="854" y="1679"/>
                  </a:lnTo>
                  <a:lnTo>
                    <a:pt x="858" y="1679"/>
                  </a:lnTo>
                  <a:lnTo>
                    <a:pt x="861" y="1680"/>
                  </a:lnTo>
                  <a:lnTo>
                    <a:pt x="864" y="1682"/>
                  </a:lnTo>
                  <a:lnTo>
                    <a:pt x="866" y="1682"/>
                  </a:lnTo>
                  <a:lnTo>
                    <a:pt x="868" y="1682"/>
                  </a:lnTo>
                  <a:lnTo>
                    <a:pt x="869" y="1681"/>
                  </a:lnTo>
                  <a:lnTo>
                    <a:pt x="872" y="1679"/>
                  </a:lnTo>
                  <a:lnTo>
                    <a:pt x="875" y="1674"/>
                  </a:lnTo>
                  <a:lnTo>
                    <a:pt x="878" y="1668"/>
                  </a:lnTo>
                  <a:lnTo>
                    <a:pt x="878" y="1661"/>
                  </a:lnTo>
                  <a:lnTo>
                    <a:pt x="876" y="1655"/>
                  </a:lnTo>
                  <a:lnTo>
                    <a:pt x="875" y="1652"/>
                  </a:lnTo>
                  <a:lnTo>
                    <a:pt x="872" y="1650"/>
                  </a:lnTo>
                  <a:lnTo>
                    <a:pt x="868" y="1649"/>
                  </a:lnTo>
                  <a:lnTo>
                    <a:pt x="864" y="1649"/>
                  </a:lnTo>
                  <a:lnTo>
                    <a:pt x="855" y="1648"/>
                  </a:lnTo>
                  <a:lnTo>
                    <a:pt x="845" y="1647"/>
                  </a:lnTo>
                  <a:lnTo>
                    <a:pt x="842" y="1647"/>
                  </a:lnTo>
                  <a:lnTo>
                    <a:pt x="837" y="1644"/>
                  </a:lnTo>
                  <a:lnTo>
                    <a:pt x="835" y="1643"/>
                  </a:lnTo>
                  <a:lnTo>
                    <a:pt x="832" y="1641"/>
                  </a:lnTo>
                  <a:lnTo>
                    <a:pt x="832" y="1637"/>
                  </a:lnTo>
                  <a:lnTo>
                    <a:pt x="835" y="1633"/>
                  </a:lnTo>
                  <a:lnTo>
                    <a:pt x="839" y="1630"/>
                  </a:lnTo>
                  <a:lnTo>
                    <a:pt x="845" y="1626"/>
                  </a:lnTo>
                  <a:lnTo>
                    <a:pt x="860" y="1620"/>
                  </a:lnTo>
                  <a:lnTo>
                    <a:pt x="873" y="1618"/>
                  </a:lnTo>
                  <a:lnTo>
                    <a:pt x="878" y="1618"/>
                  </a:lnTo>
                  <a:lnTo>
                    <a:pt x="882" y="1619"/>
                  </a:lnTo>
                  <a:lnTo>
                    <a:pt x="887" y="1620"/>
                  </a:lnTo>
                  <a:lnTo>
                    <a:pt x="891" y="1623"/>
                  </a:lnTo>
                  <a:lnTo>
                    <a:pt x="895" y="1625"/>
                  </a:lnTo>
                  <a:lnTo>
                    <a:pt x="898" y="1627"/>
                  </a:lnTo>
                  <a:lnTo>
                    <a:pt x="901" y="1631"/>
                  </a:lnTo>
                  <a:lnTo>
                    <a:pt x="904" y="1635"/>
                  </a:lnTo>
                  <a:lnTo>
                    <a:pt x="905" y="1638"/>
                  </a:lnTo>
                  <a:lnTo>
                    <a:pt x="905" y="1642"/>
                  </a:lnTo>
                  <a:lnTo>
                    <a:pt x="905" y="1647"/>
                  </a:lnTo>
                  <a:lnTo>
                    <a:pt x="905" y="1650"/>
                  </a:lnTo>
                  <a:lnTo>
                    <a:pt x="902" y="1657"/>
                  </a:lnTo>
                  <a:lnTo>
                    <a:pt x="899" y="1666"/>
                  </a:lnTo>
                  <a:lnTo>
                    <a:pt x="898" y="1669"/>
                  </a:lnTo>
                  <a:lnTo>
                    <a:pt x="898" y="1673"/>
                  </a:lnTo>
                  <a:lnTo>
                    <a:pt x="898" y="1676"/>
                  </a:lnTo>
                  <a:lnTo>
                    <a:pt x="898" y="1681"/>
                  </a:lnTo>
                  <a:lnTo>
                    <a:pt x="899" y="1685"/>
                  </a:lnTo>
                  <a:lnTo>
                    <a:pt x="901" y="1688"/>
                  </a:lnTo>
                  <a:lnTo>
                    <a:pt x="904" y="1692"/>
                  </a:lnTo>
                  <a:lnTo>
                    <a:pt x="907" y="1694"/>
                  </a:lnTo>
                  <a:lnTo>
                    <a:pt x="912" y="1695"/>
                  </a:lnTo>
                  <a:lnTo>
                    <a:pt x="917" y="1694"/>
                  </a:lnTo>
                  <a:lnTo>
                    <a:pt x="923" y="1692"/>
                  </a:lnTo>
                  <a:lnTo>
                    <a:pt x="929" y="1688"/>
                  </a:lnTo>
                  <a:lnTo>
                    <a:pt x="933" y="1683"/>
                  </a:lnTo>
                  <a:lnTo>
                    <a:pt x="938" y="1679"/>
                  </a:lnTo>
                  <a:lnTo>
                    <a:pt x="942" y="1675"/>
                  </a:lnTo>
                  <a:lnTo>
                    <a:pt x="944" y="1670"/>
                  </a:lnTo>
                  <a:lnTo>
                    <a:pt x="944" y="1664"/>
                  </a:lnTo>
                  <a:lnTo>
                    <a:pt x="943" y="1658"/>
                  </a:lnTo>
                  <a:lnTo>
                    <a:pt x="939" y="1654"/>
                  </a:lnTo>
                  <a:lnTo>
                    <a:pt x="933" y="1649"/>
                  </a:lnTo>
                  <a:lnTo>
                    <a:pt x="930" y="1647"/>
                  </a:lnTo>
                  <a:lnTo>
                    <a:pt x="926" y="1642"/>
                  </a:lnTo>
                  <a:lnTo>
                    <a:pt x="924" y="1637"/>
                  </a:lnTo>
                  <a:lnTo>
                    <a:pt x="921" y="1631"/>
                  </a:lnTo>
                  <a:lnTo>
                    <a:pt x="919" y="1625"/>
                  </a:lnTo>
                  <a:lnTo>
                    <a:pt x="918" y="1617"/>
                  </a:lnTo>
                  <a:lnTo>
                    <a:pt x="918" y="1608"/>
                  </a:lnTo>
                  <a:lnTo>
                    <a:pt x="919" y="1599"/>
                  </a:lnTo>
                  <a:lnTo>
                    <a:pt x="921" y="1591"/>
                  </a:lnTo>
                  <a:lnTo>
                    <a:pt x="924" y="1584"/>
                  </a:lnTo>
                  <a:lnTo>
                    <a:pt x="926" y="1580"/>
                  </a:lnTo>
                  <a:lnTo>
                    <a:pt x="929" y="1578"/>
                  </a:lnTo>
                  <a:lnTo>
                    <a:pt x="931" y="1578"/>
                  </a:lnTo>
                  <a:lnTo>
                    <a:pt x="932" y="1579"/>
                  </a:lnTo>
                  <a:lnTo>
                    <a:pt x="935" y="1581"/>
                  </a:lnTo>
                  <a:lnTo>
                    <a:pt x="936" y="1584"/>
                  </a:lnTo>
                  <a:lnTo>
                    <a:pt x="937" y="1594"/>
                  </a:lnTo>
                  <a:lnTo>
                    <a:pt x="937" y="1608"/>
                  </a:lnTo>
                  <a:lnTo>
                    <a:pt x="937" y="1623"/>
                  </a:lnTo>
                  <a:lnTo>
                    <a:pt x="938" y="1631"/>
                  </a:lnTo>
                  <a:lnTo>
                    <a:pt x="941" y="1635"/>
                  </a:lnTo>
                  <a:lnTo>
                    <a:pt x="943" y="1637"/>
                  </a:lnTo>
                  <a:lnTo>
                    <a:pt x="946" y="1638"/>
                  </a:lnTo>
                  <a:lnTo>
                    <a:pt x="949" y="1638"/>
                  </a:lnTo>
                  <a:lnTo>
                    <a:pt x="954" y="1639"/>
                  </a:lnTo>
                  <a:lnTo>
                    <a:pt x="961" y="1638"/>
                  </a:lnTo>
                  <a:lnTo>
                    <a:pt x="963" y="1638"/>
                  </a:lnTo>
                  <a:lnTo>
                    <a:pt x="967" y="1636"/>
                  </a:lnTo>
                  <a:lnTo>
                    <a:pt x="969" y="1633"/>
                  </a:lnTo>
                  <a:lnTo>
                    <a:pt x="971" y="1631"/>
                  </a:lnTo>
                  <a:lnTo>
                    <a:pt x="974" y="1626"/>
                  </a:lnTo>
                  <a:lnTo>
                    <a:pt x="977" y="1623"/>
                  </a:lnTo>
                  <a:lnTo>
                    <a:pt x="981" y="1619"/>
                  </a:lnTo>
                  <a:lnTo>
                    <a:pt x="986" y="1616"/>
                  </a:lnTo>
                  <a:lnTo>
                    <a:pt x="992" y="1612"/>
                  </a:lnTo>
                  <a:lnTo>
                    <a:pt x="996" y="1610"/>
                  </a:lnTo>
                  <a:lnTo>
                    <a:pt x="1004" y="1610"/>
                  </a:lnTo>
                  <a:lnTo>
                    <a:pt x="1009" y="1610"/>
                  </a:lnTo>
                  <a:lnTo>
                    <a:pt x="1015" y="1610"/>
                  </a:lnTo>
                  <a:lnTo>
                    <a:pt x="1020" y="1610"/>
                  </a:lnTo>
                  <a:lnTo>
                    <a:pt x="1024" y="1608"/>
                  </a:lnTo>
                  <a:lnTo>
                    <a:pt x="1026" y="1607"/>
                  </a:lnTo>
                  <a:lnTo>
                    <a:pt x="1027" y="1606"/>
                  </a:lnTo>
                  <a:lnTo>
                    <a:pt x="1028" y="1603"/>
                  </a:lnTo>
                  <a:lnTo>
                    <a:pt x="1028" y="1599"/>
                  </a:lnTo>
                  <a:lnTo>
                    <a:pt x="1027" y="1595"/>
                  </a:lnTo>
                  <a:lnTo>
                    <a:pt x="1027" y="1586"/>
                  </a:lnTo>
                  <a:lnTo>
                    <a:pt x="1027" y="1578"/>
                  </a:lnTo>
                  <a:lnTo>
                    <a:pt x="1028" y="1573"/>
                  </a:lnTo>
                  <a:lnTo>
                    <a:pt x="1028" y="1569"/>
                  </a:lnTo>
                  <a:lnTo>
                    <a:pt x="1030" y="1567"/>
                  </a:lnTo>
                  <a:lnTo>
                    <a:pt x="1032" y="1566"/>
                  </a:lnTo>
                  <a:lnTo>
                    <a:pt x="1033" y="1566"/>
                  </a:lnTo>
                  <a:lnTo>
                    <a:pt x="1034" y="1566"/>
                  </a:lnTo>
                  <a:lnTo>
                    <a:pt x="1036" y="1568"/>
                  </a:lnTo>
                  <a:lnTo>
                    <a:pt x="1037" y="1570"/>
                  </a:lnTo>
                  <a:lnTo>
                    <a:pt x="1038" y="1576"/>
                  </a:lnTo>
                  <a:lnTo>
                    <a:pt x="1039" y="1585"/>
                  </a:lnTo>
                  <a:lnTo>
                    <a:pt x="1039" y="1588"/>
                  </a:lnTo>
                  <a:lnTo>
                    <a:pt x="1040" y="1592"/>
                  </a:lnTo>
                  <a:lnTo>
                    <a:pt x="1042" y="1594"/>
                  </a:lnTo>
                  <a:lnTo>
                    <a:pt x="1044" y="1598"/>
                  </a:lnTo>
                  <a:lnTo>
                    <a:pt x="1048" y="1600"/>
                  </a:lnTo>
                  <a:lnTo>
                    <a:pt x="1051" y="1603"/>
                  </a:lnTo>
                  <a:lnTo>
                    <a:pt x="1056" y="1604"/>
                  </a:lnTo>
                  <a:lnTo>
                    <a:pt x="1062" y="1604"/>
                  </a:lnTo>
                  <a:lnTo>
                    <a:pt x="1074" y="1603"/>
                  </a:lnTo>
                  <a:lnTo>
                    <a:pt x="1083" y="1603"/>
                  </a:lnTo>
                  <a:lnTo>
                    <a:pt x="1087" y="1604"/>
                  </a:lnTo>
                  <a:lnTo>
                    <a:pt x="1089" y="1606"/>
                  </a:lnTo>
                  <a:lnTo>
                    <a:pt x="1090" y="1610"/>
                  </a:lnTo>
                  <a:lnTo>
                    <a:pt x="1090" y="1616"/>
                  </a:lnTo>
                  <a:lnTo>
                    <a:pt x="1089" y="1626"/>
                  </a:lnTo>
                  <a:lnTo>
                    <a:pt x="1090" y="1635"/>
                  </a:lnTo>
                  <a:lnTo>
                    <a:pt x="1091" y="1638"/>
                  </a:lnTo>
                  <a:lnTo>
                    <a:pt x="1093" y="1641"/>
                  </a:lnTo>
                  <a:lnTo>
                    <a:pt x="1095" y="1642"/>
                  </a:lnTo>
                  <a:lnTo>
                    <a:pt x="1097" y="1643"/>
                  </a:lnTo>
                  <a:lnTo>
                    <a:pt x="1101" y="1644"/>
                  </a:lnTo>
                  <a:lnTo>
                    <a:pt x="1103" y="1642"/>
                  </a:lnTo>
                  <a:lnTo>
                    <a:pt x="1106" y="1638"/>
                  </a:lnTo>
                  <a:lnTo>
                    <a:pt x="1108" y="1635"/>
                  </a:lnTo>
                  <a:lnTo>
                    <a:pt x="1113" y="1625"/>
                  </a:lnTo>
                  <a:lnTo>
                    <a:pt x="1118" y="1617"/>
                  </a:lnTo>
                  <a:lnTo>
                    <a:pt x="1122" y="1608"/>
                  </a:lnTo>
                  <a:lnTo>
                    <a:pt x="1126" y="1601"/>
                  </a:lnTo>
                  <a:lnTo>
                    <a:pt x="1127" y="1597"/>
                  </a:lnTo>
                  <a:lnTo>
                    <a:pt x="1127" y="1594"/>
                  </a:lnTo>
                  <a:lnTo>
                    <a:pt x="1126" y="1591"/>
                  </a:lnTo>
                  <a:lnTo>
                    <a:pt x="1124" y="1588"/>
                  </a:lnTo>
                  <a:lnTo>
                    <a:pt x="1119" y="1584"/>
                  </a:lnTo>
                  <a:lnTo>
                    <a:pt x="1114" y="1578"/>
                  </a:lnTo>
                  <a:lnTo>
                    <a:pt x="1112" y="1575"/>
                  </a:lnTo>
                  <a:lnTo>
                    <a:pt x="1111" y="1573"/>
                  </a:lnTo>
                  <a:lnTo>
                    <a:pt x="1111" y="1569"/>
                  </a:lnTo>
                  <a:lnTo>
                    <a:pt x="1112" y="1568"/>
                  </a:lnTo>
                  <a:lnTo>
                    <a:pt x="1124" y="1566"/>
                  </a:lnTo>
                  <a:lnTo>
                    <a:pt x="1137" y="1563"/>
                  </a:lnTo>
                  <a:lnTo>
                    <a:pt x="1146" y="1553"/>
                  </a:lnTo>
                  <a:lnTo>
                    <a:pt x="1157" y="1538"/>
                  </a:lnTo>
                  <a:lnTo>
                    <a:pt x="1159" y="1536"/>
                  </a:lnTo>
                  <a:lnTo>
                    <a:pt x="1160" y="1532"/>
                  </a:lnTo>
                  <a:lnTo>
                    <a:pt x="1162" y="1529"/>
                  </a:lnTo>
                  <a:lnTo>
                    <a:pt x="1162" y="1526"/>
                  </a:lnTo>
                  <a:lnTo>
                    <a:pt x="1160" y="1524"/>
                  </a:lnTo>
                  <a:lnTo>
                    <a:pt x="1159" y="1522"/>
                  </a:lnTo>
                  <a:lnTo>
                    <a:pt x="1156" y="1521"/>
                  </a:lnTo>
                  <a:lnTo>
                    <a:pt x="1152" y="1521"/>
                  </a:lnTo>
                  <a:lnTo>
                    <a:pt x="1143" y="1519"/>
                  </a:lnTo>
                  <a:lnTo>
                    <a:pt x="1130" y="1518"/>
                  </a:lnTo>
                  <a:lnTo>
                    <a:pt x="1119" y="1516"/>
                  </a:lnTo>
                  <a:lnTo>
                    <a:pt x="1112" y="1512"/>
                  </a:lnTo>
                  <a:lnTo>
                    <a:pt x="1108" y="1507"/>
                  </a:lnTo>
                  <a:lnTo>
                    <a:pt x="1106" y="1501"/>
                  </a:lnTo>
                  <a:lnTo>
                    <a:pt x="1106" y="1499"/>
                  </a:lnTo>
                  <a:lnTo>
                    <a:pt x="1107" y="1496"/>
                  </a:lnTo>
                  <a:lnTo>
                    <a:pt x="1108" y="1493"/>
                  </a:lnTo>
                  <a:lnTo>
                    <a:pt x="1111" y="1491"/>
                  </a:lnTo>
                  <a:lnTo>
                    <a:pt x="1115" y="1488"/>
                  </a:lnTo>
                  <a:lnTo>
                    <a:pt x="1120" y="1486"/>
                  </a:lnTo>
                  <a:lnTo>
                    <a:pt x="1125" y="1486"/>
                  </a:lnTo>
                  <a:lnTo>
                    <a:pt x="1130" y="1488"/>
                  </a:lnTo>
                  <a:lnTo>
                    <a:pt x="1137" y="1490"/>
                  </a:lnTo>
                  <a:lnTo>
                    <a:pt x="1149" y="1490"/>
                  </a:lnTo>
                  <a:lnTo>
                    <a:pt x="1162" y="1488"/>
                  </a:lnTo>
                  <a:lnTo>
                    <a:pt x="1174" y="1486"/>
                  </a:lnTo>
                  <a:lnTo>
                    <a:pt x="1183" y="1482"/>
                  </a:lnTo>
                  <a:lnTo>
                    <a:pt x="1191" y="1480"/>
                  </a:lnTo>
                  <a:lnTo>
                    <a:pt x="1200" y="1478"/>
                  </a:lnTo>
                  <a:lnTo>
                    <a:pt x="1213" y="1477"/>
                  </a:lnTo>
                  <a:lnTo>
                    <a:pt x="1225" y="1475"/>
                  </a:lnTo>
                  <a:lnTo>
                    <a:pt x="1232" y="1474"/>
                  </a:lnTo>
                  <a:lnTo>
                    <a:pt x="1233" y="1472"/>
                  </a:lnTo>
                  <a:lnTo>
                    <a:pt x="1232" y="1471"/>
                  </a:lnTo>
                  <a:lnTo>
                    <a:pt x="1231" y="1468"/>
                  </a:lnTo>
                  <a:lnTo>
                    <a:pt x="1227" y="1467"/>
                  </a:lnTo>
                  <a:lnTo>
                    <a:pt x="1219" y="1465"/>
                  </a:lnTo>
                  <a:lnTo>
                    <a:pt x="1209" y="1462"/>
                  </a:lnTo>
                  <a:lnTo>
                    <a:pt x="1206" y="1461"/>
                  </a:lnTo>
                  <a:lnTo>
                    <a:pt x="1201" y="1459"/>
                  </a:lnTo>
                  <a:lnTo>
                    <a:pt x="1197" y="1456"/>
                  </a:lnTo>
                  <a:lnTo>
                    <a:pt x="1194" y="1453"/>
                  </a:lnTo>
                  <a:lnTo>
                    <a:pt x="1193" y="1449"/>
                  </a:lnTo>
                  <a:lnTo>
                    <a:pt x="1193" y="1447"/>
                  </a:lnTo>
                  <a:lnTo>
                    <a:pt x="1195" y="1444"/>
                  </a:lnTo>
                  <a:lnTo>
                    <a:pt x="1198" y="1443"/>
                  </a:lnTo>
                  <a:lnTo>
                    <a:pt x="1209" y="1443"/>
                  </a:lnTo>
                  <a:lnTo>
                    <a:pt x="1219" y="1444"/>
                  </a:lnTo>
                  <a:lnTo>
                    <a:pt x="1228" y="1447"/>
                  </a:lnTo>
                  <a:lnTo>
                    <a:pt x="1235" y="1447"/>
                  </a:lnTo>
                  <a:lnTo>
                    <a:pt x="1239" y="1446"/>
                  </a:lnTo>
                  <a:lnTo>
                    <a:pt x="1240" y="1444"/>
                  </a:lnTo>
                  <a:lnTo>
                    <a:pt x="1241" y="1443"/>
                  </a:lnTo>
                  <a:lnTo>
                    <a:pt x="1242" y="1441"/>
                  </a:lnTo>
                  <a:lnTo>
                    <a:pt x="1239" y="1430"/>
                  </a:lnTo>
                  <a:lnTo>
                    <a:pt x="1237" y="1414"/>
                  </a:lnTo>
                  <a:lnTo>
                    <a:pt x="1235" y="1406"/>
                  </a:lnTo>
                  <a:lnTo>
                    <a:pt x="1234" y="1403"/>
                  </a:lnTo>
                  <a:lnTo>
                    <a:pt x="1232" y="1402"/>
                  </a:lnTo>
                  <a:lnTo>
                    <a:pt x="1231" y="1403"/>
                  </a:lnTo>
                  <a:lnTo>
                    <a:pt x="1228" y="1405"/>
                  </a:lnTo>
                  <a:lnTo>
                    <a:pt x="1226" y="1408"/>
                  </a:lnTo>
                  <a:lnTo>
                    <a:pt x="1222" y="1411"/>
                  </a:lnTo>
                  <a:lnTo>
                    <a:pt x="1219" y="1414"/>
                  </a:lnTo>
                  <a:lnTo>
                    <a:pt x="1215" y="1416"/>
                  </a:lnTo>
                  <a:lnTo>
                    <a:pt x="1212" y="1417"/>
                  </a:lnTo>
                  <a:lnTo>
                    <a:pt x="1208" y="1417"/>
                  </a:lnTo>
                  <a:lnTo>
                    <a:pt x="1204" y="1417"/>
                  </a:lnTo>
                  <a:lnTo>
                    <a:pt x="1201" y="1416"/>
                  </a:lnTo>
                  <a:lnTo>
                    <a:pt x="1200" y="1414"/>
                  </a:lnTo>
                  <a:lnTo>
                    <a:pt x="1195" y="1408"/>
                  </a:lnTo>
                  <a:lnTo>
                    <a:pt x="1190" y="1402"/>
                  </a:lnTo>
                  <a:lnTo>
                    <a:pt x="1185" y="1396"/>
                  </a:lnTo>
                  <a:lnTo>
                    <a:pt x="1181" y="1392"/>
                  </a:lnTo>
                  <a:lnTo>
                    <a:pt x="1179" y="1390"/>
                  </a:lnTo>
                  <a:lnTo>
                    <a:pt x="1178" y="1389"/>
                  </a:lnTo>
                  <a:lnTo>
                    <a:pt x="1177" y="1387"/>
                  </a:lnTo>
                  <a:lnTo>
                    <a:pt x="1177" y="1385"/>
                  </a:lnTo>
                  <a:lnTo>
                    <a:pt x="1178" y="1384"/>
                  </a:lnTo>
                  <a:lnTo>
                    <a:pt x="1181" y="1384"/>
                  </a:lnTo>
                  <a:lnTo>
                    <a:pt x="1184" y="1383"/>
                  </a:lnTo>
                  <a:lnTo>
                    <a:pt x="1188" y="1384"/>
                  </a:lnTo>
                  <a:lnTo>
                    <a:pt x="1198" y="1386"/>
                  </a:lnTo>
                  <a:lnTo>
                    <a:pt x="1207" y="1386"/>
                  </a:lnTo>
                  <a:lnTo>
                    <a:pt x="1210" y="1386"/>
                  </a:lnTo>
                  <a:lnTo>
                    <a:pt x="1214" y="1385"/>
                  </a:lnTo>
                  <a:lnTo>
                    <a:pt x="1215" y="1383"/>
                  </a:lnTo>
                  <a:lnTo>
                    <a:pt x="1216" y="1379"/>
                  </a:lnTo>
                  <a:lnTo>
                    <a:pt x="1215" y="1374"/>
                  </a:lnTo>
                  <a:lnTo>
                    <a:pt x="1214" y="1368"/>
                  </a:lnTo>
                  <a:lnTo>
                    <a:pt x="1213" y="1364"/>
                  </a:lnTo>
                  <a:lnTo>
                    <a:pt x="1210" y="1359"/>
                  </a:lnTo>
                  <a:lnTo>
                    <a:pt x="1206" y="1352"/>
                  </a:lnTo>
                  <a:lnTo>
                    <a:pt x="1200" y="1343"/>
                  </a:lnTo>
                  <a:lnTo>
                    <a:pt x="1194" y="1337"/>
                  </a:lnTo>
                  <a:lnTo>
                    <a:pt x="1189" y="1333"/>
                  </a:lnTo>
                  <a:lnTo>
                    <a:pt x="1185" y="1328"/>
                  </a:lnTo>
                  <a:lnTo>
                    <a:pt x="1184" y="1323"/>
                  </a:lnTo>
                  <a:lnTo>
                    <a:pt x="1187" y="1318"/>
                  </a:lnTo>
                  <a:lnTo>
                    <a:pt x="1189" y="1313"/>
                  </a:lnTo>
                  <a:lnTo>
                    <a:pt x="1193" y="1309"/>
                  </a:lnTo>
                  <a:lnTo>
                    <a:pt x="1197" y="1305"/>
                  </a:lnTo>
                  <a:lnTo>
                    <a:pt x="1202" y="1303"/>
                  </a:lnTo>
                  <a:lnTo>
                    <a:pt x="1207" y="1302"/>
                  </a:lnTo>
                  <a:lnTo>
                    <a:pt x="1212" y="1302"/>
                  </a:lnTo>
                  <a:lnTo>
                    <a:pt x="1215" y="1304"/>
                  </a:lnTo>
                  <a:lnTo>
                    <a:pt x="1219" y="1308"/>
                  </a:lnTo>
                  <a:lnTo>
                    <a:pt x="1221" y="1314"/>
                  </a:lnTo>
                  <a:lnTo>
                    <a:pt x="1225" y="1320"/>
                  </a:lnTo>
                  <a:lnTo>
                    <a:pt x="1227" y="1327"/>
                  </a:lnTo>
                  <a:lnTo>
                    <a:pt x="1232" y="1341"/>
                  </a:lnTo>
                  <a:lnTo>
                    <a:pt x="1237" y="1354"/>
                  </a:lnTo>
                  <a:lnTo>
                    <a:pt x="1241" y="1362"/>
                  </a:lnTo>
                  <a:lnTo>
                    <a:pt x="1245" y="1368"/>
                  </a:lnTo>
                  <a:lnTo>
                    <a:pt x="1250" y="1371"/>
                  </a:lnTo>
                  <a:lnTo>
                    <a:pt x="1252" y="1372"/>
                  </a:lnTo>
                  <a:lnTo>
                    <a:pt x="1259" y="1371"/>
                  </a:lnTo>
                  <a:lnTo>
                    <a:pt x="1265" y="1370"/>
                  </a:lnTo>
                  <a:lnTo>
                    <a:pt x="1270" y="1367"/>
                  </a:lnTo>
                  <a:lnTo>
                    <a:pt x="1273" y="1365"/>
                  </a:lnTo>
                  <a:lnTo>
                    <a:pt x="1281" y="1359"/>
                  </a:lnTo>
                  <a:lnTo>
                    <a:pt x="1286" y="1352"/>
                  </a:lnTo>
                  <a:lnTo>
                    <a:pt x="1290" y="1347"/>
                  </a:lnTo>
                  <a:lnTo>
                    <a:pt x="1295" y="1342"/>
                  </a:lnTo>
                  <a:lnTo>
                    <a:pt x="1301" y="1339"/>
                  </a:lnTo>
                  <a:lnTo>
                    <a:pt x="1310" y="1334"/>
                  </a:lnTo>
                  <a:lnTo>
                    <a:pt x="1323" y="1329"/>
                  </a:lnTo>
                  <a:lnTo>
                    <a:pt x="1335" y="1327"/>
                  </a:lnTo>
                  <a:lnTo>
                    <a:pt x="1346" y="1326"/>
                  </a:lnTo>
                  <a:lnTo>
                    <a:pt x="1357" y="1324"/>
                  </a:lnTo>
                  <a:lnTo>
                    <a:pt x="1367" y="1326"/>
                  </a:lnTo>
                  <a:lnTo>
                    <a:pt x="1376" y="1327"/>
                  </a:lnTo>
                  <a:lnTo>
                    <a:pt x="1385" y="1328"/>
                  </a:lnTo>
                  <a:lnTo>
                    <a:pt x="1393" y="1330"/>
                  </a:lnTo>
                  <a:lnTo>
                    <a:pt x="1411" y="1335"/>
                  </a:lnTo>
                  <a:lnTo>
                    <a:pt x="1427" y="1336"/>
                  </a:lnTo>
                  <a:lnTo>
                    <a:pt x="1433" y="1336"/>
                  </a:lnTo>
                  <a:lnTo>
                    <a:pt x="1437" y="1335"/>
                  </a:lnTo>
                  <a:lnTo>
                    <a:pt x="1441" y="1333"/>
                  </a:lnTo>
                  <a:lnTo>
                    <a:pt x="1445" y="1330"/>
                  </a:lnTo>
                  <a:lnTo>
                    <a:pt x="1446" y="1327"/>
                  </a:lnTo>
                  <a:lnTo>
                    <a:pt x="1446" y="1322"/>
                  </a:lnTo>
                  <a:lnTo>
                    <a:pt x="1443" y="1318"/>
                  </a:lnTo>
                  <a:lnTo>
                    <a:pt x="1440" y="1315"/>
                  </a:lnTo>
                  <a:lnTo>
                    <a:pt x="1435" y="1310"/>
                  </a:lnTo>
                  <a:lnTo>
                    <a:pt x="1428" y="1307"/>
                  </a:lnTo>
                  <a:lnTo>
                    <a:pt x="1421" y="1303"/>
                  </a:lnTo>
                  <a:lnTo>
                    <a:pt x="1411" y="1299"/>
                  </a:lnTo>
                  <a:lnTo>
                    <a:pt x="1370" y="1285"/>
                  </a:lnTo>
                  <a:lnTo>
                    <a:pt x="1326" y="1272"/>
                  </a:lnTo>
                  <a:lnTo>
                    <a:pt x="1305" y="1265"/>
                  </a:lnTo>
                  <a:lnTo>
                    <a:pt x="1291" y="1259"/>
                  </a:lnTo>
                  <a:lnTo>
                    <a:pt x="1281" y="1253"/>
                  </a:lnTo>
                  <a:lnTo>
                    <a:pt x="1272" y="1248"/>
                  </a:lnTo>
                  <a:lnTo>
                    <a:pt x="1270" y="1242"/>
                  </a:lnTo>
                  <a:lnTo>
                    <a:pt x="1270" y="1236"/>
                  </a:lnTo>
                  <a:lnTo>
                    <a:pt x="1270" y="1232"/>
                  </a:lnTo>
                  <a:lnTo>
                    <a:pt x="1272" y="1228"/>
                  </a:lnTo>
                  <a:lnTo>
                    <a:pt x="1275" y="1225"/>
                  </a:lnTo>
                  <a:lnTo>
                    <a:pt x="1278" y="1222"/>
                  </a:lnTo>
                  <a:lnTo>
                    <a:pt x="1288" y="1219"/>
                  </a:lnTo>
                  <a:lnTo>
                    <a:pt x="1296" y="1216"/>
                  </a:lnTo>
                  <a:lnTo>
                    <a:pt x="1303" y="1215"/>
                  </a:lnTo>
                  <a:lnTo>
                    <a:pt x="1310" y="1210"/>
                  </a:lnTo>
                  <a:lnTo>
                    <a:pt x="1314" y="1207"/>
                  </a:lnTo>
                  <a:lnTo>
                    <a:pt x="1317" y="1203"/>
                  </a:lnTo>
                  <a:lnTo>
                    <a:pt x="1320" y="1198"/>
                  </a:lnTo>
                  <a:lnTo>
                    <a:pt x="1322" y="1192"/>
                  </a:lnTo>
                  <a:lnTo>
                    <a:pt x="1322" y="1182"/>
                  </a:lnTo>
                  <a:lnTo>
                    <a:pt x="1321" y="1170"/>
                  </a:lnTo>
                  <a:lnTo>
                    <a:pt x="1321" y="1164"/>
                  </a:lnTo>
                  <a:lnTo>
                    <a:pt x="1322" y="1159"/>
                  </a:lnTo>
                  <a:lnTo>
                    <a:pt x="1326" y="1154"/>
                  </a:lnTo>
                  <a:lnTo>
                    <a:pt x="1329" y="1151"/>
                  </a:lnTo>
                  <a:lnTo>
                    <a:pt x="1334" y="1148"/>
                  </a:lnTo>
                  <a:lnTo>
                    <a:pt x="1339" y="1148"/>
                  </a:lnTo>
                  <a:lnTo>
                    <a:pt x="1342" y="1148"/>
                  </a:lnTo>
                  <a:lnTo>
                    <a:pt x="1347" y="1151"/>
                  </a:lnTo>
                  <a:lnTo>
                    <a:pt x="1354" y="1156"/>
                  </a:lnTo>
                  <a:lnTo>
                    <a:pt x="1361" y="1164"/>
                  </a:lnTo>
                  <a:lnTo>
                    <a:pt x="1366" y="1173"/>
                  </a:lnTo>
                  <a:lnTo>
                    <a:pt x="1371" y="1183"/>
                  </a:lnTo>
                  <a:lnTo>
                    <a:pt x="1373" y="1192"/>
                  </a:lnTo>
                  <a:lnTo>
                    <a:pt x="1373" y="1200"/>
                  </a:lnTo>
                  <a:lnTo>
                    <a:pt x="1373" y="1203"/>
                  </a:lnTo>
                  <a:lnTo>
                    <a:pt x="1376" y="1206"/>
                  </a:lnTo>
                  <a:lnTo>
                    <a:pt x="1378" y="1206"/>
                  </a:lnTo>
                  <a:lnTo>
                    <a:pt x="1382" y="1206"/>
                  </a:lnTo>
                  <a:lnTo>
                    <a:pt x="1391" y="1204"/>
                  </a:lnTo>
                  <a:lnTo>
                    <a:pt x="1403" y="1203"/>
                  </a:lnTo>
                  <a:lnTo>
                    <a:pt x="1407" y="1203"/>
                  </a:lnTo>
                  <a:lnTo>
                    <a:pt x="1409" y="1204"/>
                  </a:lnTo>
                  <a:lnTo>
                    <a:pt x="1410" y="1206"/>
                  </a:lnTo>
                  <a:lnTo>
                    <a:pt x="1412" y="1208"/>
                  </a:lnTo>
                  <a:lnTo>
                    <a:pt x="1415" y="1214"/>
                  </a:lnTo>
                  <a:lnTo>
                    <a:pt x="1416" y="1221"/>
                  </a:lnTo>
                  <a:lnTo>
                    <a:pt x="1417" y="1229"/>
                  </a:lnTo>
                  <a:lnTo>
                    <a:pt x="1418" y="1236"/>
                  </a:lnTo>
                  <a:lnTo>
                    <a:pt x="1421" y="1241"/>
                  </a:lnTo>
                  <a:lnTo>
                    <a:pt x="1423" y="1246"/>
                  </a:lnTo>
                  <a:lnTo>
                    <a:pt x="1426" y="1246"/>
                  </a:lnTo>
                  <a:lnTo>
                    <a:pt x="1428" y="1247"/>
                  </a:lnTo>
                  <a:lnTo>
                    <a:pt x="1433" y="1246"/>
                  </a:lnTo>
                  <a:lnTo>
                    <a:pt x="1436" y="1245"/>
                  </a:lnTo>
                  <a:lnTo>
                    <a:pt x="1447" y="1242"/>
                  </a:lnTo>
                  <a:lnTo>
                    <a:pt x="1456" y="1236"/>
                  </a:lnTo>
                  <a:lnTo>
                    <a:pt x="1466" y="1230"/>
                  </a:lnTo>
                  <a:lnTo>
                    <a:pt x="1472" y="1222"/>
                  </a:lnTo>
                  <a:lnTo>
                    <a:pt x="1474" y="1219"/>
                  </a:lnTo>
                  <a:lnTo>
                    <a:pt x="1474" y="1215"/>
                  </a:lnTo>
                  <a:lnTo>
                    <a:pt x="1474" y="1211"/>
                  </a:lnTo>
                  <a:lnTo>
                    <a:pt x="1472" y="1208"/>
                  </a:lnTo>
                  <a:lnTo>
                    <a:pt x="1466" y="1201"/>
                  </a:lnTo>
                  <a:lnTo>
                    <a:pt x="1459" y="1191"/>
                  </a:lnTo>
                  <a:lnTo>
                    <a:pt x="1454" y="1188"/>
                  </a:lnTo>
                  <a:lnTo>
                    <a:pt x="1449" y="1185"/>
                  </a:lnTo>
                  <a:lnTo>
                    <a:pt x="1446" y="1183"/>
                  </a:lnTo>
                  <a:lnTo>
                    <a:pt x="1441" y="1182"/>
                  </a:lnTo>
                  <a:lnTo>
                    <a:pt x="1437" y="1182"/>
                  </a:lnTo>
                  <a:lnTo>
                    <a:pt x="1435" y="1181"/>
                  </a:lnTo>
                  <a:lnTo>
                    <a:pt x="1434" y="1177"/>
                  </a:lnTo>
                  <a:lnTo>
                    <a:pt x="1433" y="1173"/>
                  </a:lnTo>
                  <a:lnTo>
                    <a:pt x="1433" y="1163"/>
                  </a:lnTo>
                  <a:lnTo>
                    <a:pt x="1433" y="1152"/>
                  </a:lnTo>
                  <a:lnTo>
                    <a:pt x="1433" y="1150"/>
                  </a:lnTo>
                  <a:lnTo>
                    <a:pt x="1431" y="1147"/>
                  </a:lnTo>
                  <a:lnTo>
                    <a:pt x="1430" y="1145"/>
                  </a:lnTo>
                  <a:lnTo>
                    <a:pt x="1428" y="1144"/>
                  </a:lnTo>
                  <a:lnTo>
                    <a:pt x="1423" y="1141"/>
                  </a:lnTo>
                  <a:lnTo>
                    <a:pt x="1417" y="1140"/>
                  </a:lnTo>
                  <a:lnTo>
                    <a:pt x="1403" y="1138"/>
                  </a:lnTo>
                  <a:lnTo>
                    <a:pt x="1393" y="1135"/>
                  </a:lnTo>
                  <a:lnTo>
                    <a:pt x="1391" y="1134"/>
                  </a:lnTo>
                  <a:lnTo>
                    <a:pt x="1389" y="1131"/>
                  </a:lnTo>
                  <a:lnTo>
                    <a:pt x="1387" y="1128"/>
                  </a:lnTo>
                  <a:lnTo>
                    <a:pt x="1386" y="1125"/>
                  </a:lnTo>
                  <a:lnTo>
                    <a:pt x="1387" y="1121"/>
                  </a:lnTo>
                  <a:lnTo>
                    <a:pt x="1389" y="1118"/>
                  </a:lnTo>
                  <a:lnTo>
                    <a:pt x="1391" y="1114"/>
                  </a:lnTo>
                  <a:lnTo>
                    <a:pt x="1393" y="1110"/>
                  </a:lnTo>
                  <a:lnTo>
                    <a:pt x="1398" y="1108"/>
                  </a:lnTo>
                  <a:lnTo>
                    <a:pt x="1403" y="1106"/>
                  </a:lnTo>
                  <a:lnTo>
                    <a:pt x="1408" y="1103"/>
                  </a:lnTo>
                  <a:lnTo>
                    <a:pt x="1414" y="1103"/>
                  </a:lnTo>
                  <a:lnTo>
                    <a:pt x="1424" y="1102"/>
                  </a:lnTo>
                  <a:lnTo>
                    <a:pt x="1436" y="1102"/>
                  </a:lnTo>
                  <a:lnTo>
                    <a:pt x="1441" y="1102"/>
                  </a:lnTo>
                  <a:lnTo>
                    <a:pt x="1445" y="1100"/>
                  </a:lnTo>
                  <a:lnTo>
                    <a:pt x="1447" y="1095"/>
                  </a:lnTo>
                  <a:lnTo>
                    <a:pt x="1448" y="1090"/>
                  </a:lnTo>
                  <a:lnTo>
                    <a:pt x="1450" y="1078"/>
                  </a:lnTo>
                  <a:lnTo>
                    <a:pt x="1450" y="1063"/>
                  </a:lnTo>
                  <a:lnTo>
                    <a:pt x="1448" y="1033"/>
                  </a:lnTo>
                  <a:lnTo>
                    <a:pt x="1448" y="1012"/>
                  </a:lnTo>
                  <a:lnTo>
                    <a:pt x="1450" y="1006"/>
                  </a:lnTo>
                  <a:lnTo>
                    <a:pt x="1454" y="1000"/>
                  </a:lnTo>
                  <a:lnTo>
                    <a:pt x="1459" y="996"/>
                  </a:lnTo>
                  <a:lnTo>
                    <a:pt x="1465" y="993"/>
                  </a:lnTo>
                  <a:lnTo>
                    <a:pt x="1470" y="990"/>
                  </a:lnTo>
                  <a:lnTo>
                    <a:pt x="1474" y="987"/>
                  </a:lnTo>
                  <a:lnTo>
                    <a:pt x="1478" y="983"/>
                  </a:lnTo>
                  <a:lnTo>
                    <a:pt x="1479" y="980"/>
                  </a:lnTo>
                  <a:lnTo>
                    <a:pt x="1480" y="974"/>
                  </a:lnTo>
                  <a:lnTo>
                    <a:pt x="1479" y="969"/>
                  </a:lnTo>
                  <a:lnTo>
                    <a:pt x="1478" y="963"/>
                  </a:lnTo>
                  <a:lnTo>
                    <a:pt x="1477" y="958"/>
                  </a:lnTo>
                  <a:lnTo>
                    <a:pt x="1473" y="950"/>
                  </a:lnTo>
                  <a:lnTo>
                    <a:pt x="1470" y="945"/>
                  </a:lnTo>
                  <a:lnTo>
                    <a:pt x="1460" y="944"/>
                  </a:lnTo>
                  <a:lnTo>
                    <a:pt x="1441" y="944"/>
                  </a:lnTo>
                  <a:lnTo>
                    <a:pt x="1421" y="945"/>
                  </a:lnTo>
                  <a:lnTo>
                    <a:pt x="1408" y="946"/>
                  </a:lnTo>
                  <a:lnTo>
                    <a:pt x="1402" y="946"/>
                  </a:lnTo>
                  <a:lnTo>
                    <a:pt x="1398" y="944"/>
                  </a:lnTo>
                  <a:lnTo>
                    <a:pt x="1397" y="942"/>
                  </a:lnTo>
                  <a:lnTo>
                    <a:pt x="1397" y="937"/>
                  </a:lnTo>
                  <a:lnTo>
                    <a:pt x="1398" y="932"/>
                  </a:lnTo>
                  <a:lnTo>
                    <a:pt x="1401" y="927"/>
                  </a:lnTo>
                  <a:lnTo>
                    <a:pt x="1404" y="921"/>
                  </a:lnTo>
                  <a:lnTo>
                    <a:pt x="1408" y="917"/>
                  </a:lnTo>
                  <a:lnTo>
                    <a:pt x="1418" y="906"/>
                  </a:lnTo>
                  <a:lnTo>
                    <a:pt x="1430" y="891"/>
                  </a:lnTo>
                  <a:lnTo>
                    <a:pt x="1441" y="876"/>
                  </a:lnTo>
                  <a:lnTo>
                    <a:pt x="1447" y="866"/>
                  </a:lnTo>
                  <a:lnTo>
                    <a:pt x="1448" y="862"/>
                  </a:lnTo>
                  <a:lnTo>
                    <a:pt x="1450" y="860"/>
                  </a:lnTo>
                  <a:lnTo>
                    <a:pt x="1454" y="857"/>
                  </a:lnTo>
                  <a:lnTo>
                    <a:pt x="1459" y="855"/>
                  </a:lnTo>
                  <a:lnTo>
                    <a:pt x="1467" y="851"/>
                  </a:lnTo>
                  <a:lnTo>
                    <a:pt x="1477" y="847"/>
                  </a:lnTo>
                  <a:lnTo>
                    <a:pt x="1489" y="838"/>
                  </a:lnTo>
                  <a:lnTo>
                    <a:pt x="1496" y="834"/>
                  </a:lnTo>
                  <a:lnTo>
                    <a:pt x="1502" y="829"/>
                  </a:lnTo>
                  <a:lnTo>
                    <a:pt x="1509" y="823"/>
                  </a:lnTo>
                  <a:lnTo>
                    <a:pt x="1517" y="816"/>
                  </a:lnTo>
                  <a:lnTo>
                    <a:pt x="1525" y="811"/>
                  </a:lnTo>
                  <a:lnTo>
                    <a:pt x="1535" y="806"/>
                  </a:lnTo>
                  <a:lnTo>
                    <a:pt x="1543" y="803"/>
                  </a:lnTo>
                  <a:lnTo>
                    <a:pt x="1547" y="801"/>
                  </a:lnTo>
                  <a:lnTo>
                    <a:pt x="1549" y="799"/>
                  </a:lnTo>
                  <a:lnTo>
                    <a:pt x="1550" y="797"/>
                  </a:lnTo>
                  <a:lnTo>
                    <a:pt x="1552" y="794"/>
                  </a:lnTo>
                  <a:lnTo>
                    <a:pt x="1552" y="793"/>
                  </a:lnTo>
                  <a:lnTo>
                    <a:pt x="1550" y="792"/>
                  </a:lnTo>
                  <a:lnTo>
                    <a:pt x="1548" y="792"/>
                  </a:lnTo>
                  <a:lnTo>
                    <a:pt x="1546" y="792"/>
                  </a:lnTo>
                  <a:lnTo>
                    <a:pt x="1538" y="794"/>
                  </a:lnTo>
                  <a:lnTo>
                    <a:pt x="1531" y="795"/>
                  </a:lnTo>
                  <a:lnTo>
                    <a:pt x="1528" y="794"/>
                  </a:lnTo>
                  <a:lnTo>
                    <a:pt x="1524" y="793"/>
                  </a:lnTo>
                  <a:lnTo>
                    <a:pt x="1521" y="792"/>
                  </a:lnTo>
                  <a:lnTo>
                    <a:pt x="1518" y="788"/>
                  </a:lnTo>
                  <a:lnTo>
                    <a:pt x="1513" y="781"/>
                  </a:lnTo>
                  <a:lnTo>
                    <a:pt x="1512" y="775"/>
                  </a:lnTo>
                  <a:lnTo>
                    <a:pt x="1511" y="774"/>
                  </a:lnTo>
                  <a:lnTo>
                    <a:pt x="1510" y="772"/>
                  </a:lnTo>
                  <a:lnTo>
                    <a:pt x="1508" y="771"/>
                  </a:lnTo>
                  <a:lnTo>
                    <a:pt x="1505" y="771"/>
                  </a:lnTo>
                  <a:lnTo>
                    <a:pt x="1502" y="772"/>
                  </a:lnTo>
                  <a:lnTo>
                    <a:pt x="1498" y="773"/>
                  </a:lnTo>
                  <a:lnTo>
                    <a:pt x="1493" y="776"/>
                  </a:lnTo>
                  <a:lnTo>
                    <a:pt x="1490" y="779"/>
                  </a:lnTo>
                  <a:lnTo>
                    <a:pt x="1481" y="787"/>
                  </a:lnTo>
                  <a:lnTo>
                    <a:pt x="1475" y="795"/>
                  </a:lnTo>
                  <a:lnTo>
                    <a:pt x="1471" y="804"/>
                  </a:lnTo>
                  <a:lnTo>
                    <a:pt x="1467" y="811"/>
                  </a:lnTo>
                  <a:lnTo>
                    <a:pt x="1465" y="814"/>
                  </a:lnTo>
                  <a:lnTo>
                    <a:pt x="1460" y="817"/>
                  </a:lnTo>
                  <a:lnTo>
                    <a:pt x="1459" y="817"/>
                  </a:lnTo>
                  <a:lnTo>
                    <a:pt x="1456" y="816"/>
                  </a:lnTo>
                  <a:lnTo>
                    <a:pt x="1455" y="814"/>
                  </a:lnTo>
                  <a:lnTo>
                    <a:pt x="1453" y="812"/>
                  </a:lnTo>
                  <a:lnTo>
                    <a:pt x="1450" y="806"/>
                  </a:lnTo>
                  <a:lnTo>
                    <a:pt x="1448" y="803"/>
                  </a:lnTo>
                  <a:lnTo>
                    <a:pt x="1443" y="800"/>
                  </a:lnTo>
                  <a:lnTo>
                    <a:pt x="1441" y="799"/>
                  </a:lnTo>
                  <a:lnTo>
                    <a:pt x="1439" y="798"/>
                  </a:lnTo>
                  <a:lnTo>
                    <a:pt x="1437" y="795"/>
                  </a:lnTo>
                  <a:lnTo>
                    <a:pt x="1436" y="793"/>
                  </a:lnTo>
                  <a:lnTo>
                    <a:pt x="1436" y="790"/>
                  </a:lnTo>
                  <a:lnTo>
                    <a:pt x="1431" y="778"/>
                  </a:lnTo>
                  <a:lnTo>
                    <a:pt x="1424" y="767"/>
                  </a:lnTo>
                  <a:lnTo>
                    <a:pt x="1423" y="760"/>
                  </a:lnTo>
                  <a:lnTo>
                    <a:pt x="1424" y="756"/>
                  </a:lnTo>
                  <a:lnTo>
                    <a:pt x="1427" y="754"/>
                  </a:lnTo>
                  <a:lnTo>
                    <a:pt x="1428" y="751"/>
                  </a:lnTo>
                  <a:lnTo>
                    <a:pt x="1429" y="750"/>
                  </a:lnTo>
                  <a:lnTo>
                    <a:pt x="1431" y="749"/>
                  </a:lnTo>
                  <a:lnTo>
                    <a:pt x="1433" y="749"/>
                  </a:lnTo>
                  <a:lnTo>
                    <a:pt x="1435" y="750"/>
                  </a:lnTo>
                  <a:lnTo>
                    <a:pt x="1441" y="753"/>
                  </a:lnTo>
                  <a:lnTo>
                    <a:pt x="1450" y="755"/>
                  </a:lnTo>
                  <a:lnTo>
                    <a:pt x="1462" y="759"/>
                  </a:lnTo>
                  <a:lnTo>
                    <a:pt x="1472" y="760"/>
                  </a:lnTo>
                  <a:lnTo>
                    <a:pt x="1479" y="759"/>
                  </a:lnTo>
                  <a:lnTo>
                    <a:pt x="1485" y="756"/>
                  </a:lnTo>
                  <a:lnTo>
                    <a:pt x="1490" y="751"/>
                  </a:lnTo>
                  <a:lnTo>
                    <a:pt x="1492" y="748"/>
                  </a:lnTo>
                  <a:lnTo>
                    <a:pt x="1493" y="746"/>
                  </a:lnTo>
                  <a:lnTo>
                    <a:pt x="1492" y="743"/>
                  </a:lnTo>
                  <a:lnTo>
                    <a:pt x="1491" y="742"/>
                  </a:lnTo>
                  <a:lnTo>
                    <a:pt x="1487" y="738"/>
                  </a:lnTo>
                  <a:lnTo>
                    <a:pt x="1484" y="735"/>
                  </a:lnTo>
                  <a:lnTo>
                    <a:pt x="1481" y="730"/>
                  </a:lnTo>
                  <a:lnTo>
                    <a:pt x="1479" y="725"/>
                  </a:lnTo>
                  <a:lnTo>
                    <a:pt x="1478" y="719"/>
                  </a:lnTo>
                  <a:lnTo>
                    <a:pt x="1475" y="712"/>
                  </a:lnTo>
                  <a:lnTo>
                    <a:pt x="1471" y="705"/>
                  </a:lnTo>
                  <a:lnTo>
                    <a:pt x="1468" y="702"/>
                  </a:lnTo>
                  <a:lnTo>
                    <a:pt x="1465" y="698"/>
                  </a:lnTo>
                  <a:lnTo>
                    <a:pt x="1461" y="694"/>
                  </a:lnTo>
                  <a:lnTo>
                    <a:pt x="1458" y="693"/>
                  </a:lnTo>
                  <a:lnTo>
                    <a:pt x="1448" y="691"/>
                  </a:lnTo>
                  <a:lnTo>
                    <a:pt x="1436" y="688"/>
                  </a:lnTo>
                  <a:lnTo>
                    <a:pt x="1431" y="688"/>
                  </a:lnTo>
                  <a:lnTo>
                    <a:pt x="1426" y="690"/>
                  </a:lnTo>
                  <a:lnTo>
                    <a:pt x="1421" y="692"/>
                  </a:lnTo>
                  <a:lnTo>
                    <a:pt x="1417" y="696"/>
                  </a:lnTo>
                  <a:lnTo>
                    <a:pt x="1414" y="699"/>
                  </a:lnTo>
                  <a:lnTo>
                    <a:pt x="1410" y="702"/>
                  </a:lnTo>
                  <a:lnTo>
                    <a:pt x="1408" y="704"/>
                  </a:lnTo>
                  <a:lnTo>
                    <a:pt x="1404" y="705"/>
                  </a:lnTo>
                  <a:lnTo>
                    <a:pt x="1402" y="705"/>
                  </a:lnTo>
                  <a:lnTo>
                    <a:pt x="1399" y="704"/>
                  </a:lnTo>
                  <a:lnTo>
                    <a:pt x="1397" y="703"/>
                  </a:lnTo>
                  <a:lnTo>
                    <a:pt x="1396" y="700"/>
                  </a:lnTo>
                  <a:lnTo>
                    <a:pt x="1392" y="688"/>
                  </a:lnTo>
                  <a:lnTo>
                    <a:pt x="1387" y="671"/>
                  </a:lnTo>
                  <a:lnTo>
                    <a:pt x="1386" y="661"/>
                  </a:lnTo>
                  <a:lnTo>
                    <a:pt x="1385" y="652"/>
                  </a:lnTo>
                  <a:lnTo>
                    <a:pt x="1384" y="645"/>
                  </a:lnTo>
                  <a:lnTo>
                    <a:pt x="1385" y="637"/>
                  </a:lnTo>
                  <a:lnTo>
                    <a:pt x="1387" y="629"/>
                  </a:lnTo>
                  <a:lnTo>
                    <a:pt x="1391" y="623"/>
                  </a:lnTo>
                  <a:lnTo>
                    <a:pt x="1393" y="622"/>
                  </a:lnTo>
                  <a:lnTo>
                    <a:pt x="1396" y="622"/>
                  </a:lnTo>
                  <a:lnTo>
                    <a:pt x="1399" y="623"/>
                  </a:lnTo>
                  <a:lnTo>
                    <a:pt x="1403" y="626"/>
                  </a:lnTo>
                  <a:lnTo>
                    <a:pt x="1412" y="633"/>
                  </a:lnTo>
                  <a:lnTo>
                    <a:pt x="1423" y="640"/>
                  </a:lnTo>
                  <a:lnTo>
                    <a:pt x="1433" y="646"/>
                  </a:lnTo>
                  <a:lnTo>
                    <a:pt x="1440" y="649"/>
                  </a:lnTo>
                  <a:lnTo>
                    <a:pt x="1441" y="648"/>
                  </a:lnTo>
                  <a:lnTo>
                    <a:pt x="1443" y="647"/>
                  </a:lnTo>
                  <a:lnTo>
                    <a:pt x="1445" y="645"/>
                  </a:lnTo>
                  <a:lnTo>
                    <a:pt x="1445" y="642"/>
                  </a:lnTo>
                  <a:lnTo>
                    <a:pt x="1445" y="640"/>
                  </a:lnTo>
                  <a:lnTo>
                    <a:pt x="1443" y="636"/>
                  </a:lnTo>
                  <a:lnTo>
                    <a:pt x="1442" y="634"/>
                  </a:lnTo>
                  <a:lnTo>
                    <a:pt x="1440" y="633"/>
                  </a:lnTo>
                  <a:lnTo>
                    <a:pt x="1433" y="628"/>
                  </a:lnTo>
                  <a:lnTo>
                    <a:pt x="1427" y="623"/>
                  </a:lnTo>
                  <a:lnTo>
                    <a:pt x="1424" y="620"/>
                  </a:lnTo>
                  <a:lnTo>
                    <a:pt x="1423" y="617"/>
                  </a:lnTo>
                  <a:lnTo>
                    <a:pt x="1423" y="612"/>
                  </a:lnTo>
                  <a:lnTo>
                    <a:pt x="1423" y="609"/>
                  </a:lnTo>
                  <a:lnTo>
                    <a:pt x="1424" y="605"/>
                  </a:lnTo>
                  <a:lnTo>
                    <a:pt x="1424" y="602"/>
                  </a:lnTo>
                  <a:lnTo>
                    <a:pt x="1423" y="598"/>
                  </a:lnTo>
                  <a:lnTo>
                    <a:pt x="1422" y="595"/>
                  </a:lnTo>
                  <a:lnTo>
                    <a:pt x="1420" y="587"/>
                  </a:lnTo>
                  <a:lnTo>
                    <a:pt x="1417" y="583"/>
                  </a:lnTo>
                  <a:lnTo>
                    <a:pt x="1416" y="580"/>
                  </a:lnTo>
                  <a:lnTo>
                    <a:pt x="1416" y="578"/>
                  </a:lnTo>
                  <a:lnTo>
                    <a:pt x="1417" y="577"/>
                  </a:lnTo>
                  <a:lnTo>
                    <a:pt x="1420" y="576"/>
                  </a:lnTo>
                  <a:lnTo>
                    <a:pt x="1422" y="574"/>
                  </a:lnTo>
                  <a:lnTo>
                    <a:pt x="1424" y="576"/>
                  </a:lnTo>
                  <a:lnTo>
                    <a:pt x="1427" y="577"/>
                  </a:lnTo>
                  <a:lnTo>
                    <a:pt x="1428" y="580"/>
                  </a:lnTo>
                  <a:lnTo>
                    <a:pt x="1434" y="590"/>
                  </a:lnTo>
                  <a:lnTo>
                    <a:pt x="1439" y="601"/>
                  </a:lnTo>
                  <a:lnTo>
                    <a:pt x="1443" y="610"/>
                  </a:lnTo>
                  <a:lnTo>
                    <a:pt x="1447" y="618"/>
                  </a:lnTo>
                  <a:lnTo>
                    <a:pt x="1448" y="623"/>
                  </a:lnTo>
                  <a:lnTo>
                    <a:pt x="1450" y="627"/>
                  </a:lnTo>
                  <a:lnTo>
                    <a:pt x="1454" y="628"/>
                  </a:lnTo>
                  <a:lnTo>
                    <a:pt x="1458" y="628"/>
                  </a:lnTo>
                  <a:lnTo>
                    <a:pt x="1459" y="627"/>
                  </a:lnTo>
                  <a:lnTo>
                    <a:pt x="1460" y="626"/>
                  </a:lnTo>
                  <a:lnTo>
                    <a:pt x="1461" y="622"/>
                  </a:lnTo>
                  <a:lnTo>
                    <a:pt x="1461" y="618"/>
                  </a:lnTo>
                  <a:lnTo>
                    <a:pt x="1461" y="610"/>
                  </a:lnTo>
                  <a:lnTo>
                    <a:pt x="1461" y="602"/>
                  </a:lnTo>
                  <a:lnTo>
                    <a:pt x="1462" y="597"/>
                  </a:lnTo>
                  <a:lnTo>
                    <a:pt x="1464" y="595"/>
                  </a:lnTo>
                  <a:lnTo>
                    <a:pt x="1465" y="591"/>
                  </a:lnTo>
                  <a:lnTo>
                    <a:pt x="1467" y="589"/>
                  </a:lnTo>
                  <a:lnTo>
                    <a:pt x="1472" y="585"/>
                  </a:lnTo>
                  <a:lnTo>
                    <a:pt x="1478" y="583"/>
                  </a:lnTo>
                  <a:lnTo>
                    <a:pt x="1480" y="582"/>
                  </a:lnTo>
                  <a:lnTo>
                    <a:pt x="1483" y="583"/>
                  </a:lnTo>
                  <a:lnTo>
                    <a:pt x="1484" y="584"/>
                  </a:lnTo>
                  <a:lnTo>
                    <a:pt x="1484" y="585"/>
                  </a:lnTo>
                  <a:lnTo>
                    <a:pt x="1483" y="591"/>
                  </a:lnTo>
                  <a:lnTo>
                    <a:pt x="1479" y="596"/>
                  </a:lnTo>
                  <a:lnTo>
                    <a:pt x="1475" y="602"/>
                  </a:lnTo>
                  <a:lnTo>
                    <a:pt x="1474" y="606"/>
                  </a:lnTo>
                  <a:lnTo>
                    <a:pt x="1474" y="611"/>
                  </a:lnTo>
                  <a:lnTo>
                    <a:pt x="1474" y="618"/>
                  </a:lnTo>
                  <a:lnTo>
                    <a:pt x="1475" y="633"/>
                  </a:lnTo>
                  <a:lnTo>
                    <a:pt x="1475" y="646"/>
                  </a:lnTo>
                  <a:lnTo>
                    <a:pt x="1477" y="649"/>
                  </a:lnTo>
                  <a:lnTo>
                    <a:pt x="1479" y="652"/>
                  </a:lnTo>
                  <a:lnTo>
                    <a:pt x="1481" y="653"/>
                  </a:lnTo>
                  <a:lnTo>
                    <a:pt x="1486" y="653"/>
                  </a:lnTo>
                  <a:lnTo>
                    <a:pt x="1490" y="652"/>
                  </a:lnTo>
                  <a:lnTo>
                    <a:pt x="1493" y="652"/>
                  </a:lnTo>
                  <a:lnTo>
                    <a:pt x="1497" y="653"/>
                  </a:lnTo>
                  <a:lnTo>
                    <a:pt x="1500" y="655"/>
                  </a:lnTo>
                  <a:lnTo>
                    <a:pt x="1503" y="656"/>
                  </a:lnTo>
                  <a:lnTo>
                    <a:pt x="1505" y="656"/>
                  </a:lnTo>
                  <a:lnTo>
                    <a:pt x="1506" y="656"/>
                  </a:lnTo>
                  <a:lnTo>
                    <a:pt x="1509" y="656"/>
                  </a:lnTo>
                  <a:lnTo>
                    <a:pt x="1512" y="653"/>
                  </a:lnTo>
                  <a:lnTo>
                    <a:pt x="1516" y="647"/>
                  </a:lnTo>
                  <a:lnTo>
                    <a:pt x="1518" y="641"/>
                  </a:lnTo>
                  <a:lnTo>
                    <a:pt x="1521" y="634"/>
                  </a:lnTo>
                  <a:lnTo>
                    <a:pt x="1522" y="627"/>
                  </a:lnTo>
                  <a:lnTo>
                    <a:pt x="1523" y="618"/>
                  </a:lnTo>
                  <a:lnTo>
                    <a:pt x="1523" y="614"/>
                  </a:lnTo>
                  <a:lnTo>
                    <a:pt x="1523" y="610"/>
                  </a:lnTo>
                  <a:lnTo>
                    <a:pt x="1524" y="606"/>
                  </a:lnTo>
                  <a:lnTo>
                    <a:pt x="1527" y="604"/>
                  </a:lnTo>
                  <a:lnTo>
                    <a:pt x="1528" y="603"/>
                  </a:lnTo>
                  <a:lnTo>
                    <a:pt x="1531" y="602"/>
                  </a:lnTo>
                  <a:lnTo>
                    <a:pt x="1534" y="601"/>
                  </a:lnTo>
                  <a:lnTo>
                    <a:pt x="1537" y="602"/>
                  </a:lnTo>
                  <a:lnTo>
                    <a:pt x="1550" y="603"/>
                  </a:lnTo>
                  <a:lnTo>
                    <a:pt x="1562" y="603"/>
                  </a:lnTo>
                  <a:lnTo>
                    <a:pt x="1566" y="604"/>
                  </a:lnTo>
                  <a:lnTo>
                    <a:pt x="1568" y="604"/>
                  </a:lnTo>
                  <a:lnTo>
                    <a:pt x="1569" y="606"/>
                  </a:lnTo>
                  <a:lnTo>
                    <a:pt x="1571" y="608"/>
                  </a:lnTo>
                  <a:lnTo>
                    <a:pt x="1571" y="610"/>
                  </a:lnTo>
                  <a:lnTo>
                    <a:pt x="1569" y="612"/>
                  </a:lnTo>
                  <a:lnTo>
                    <a:pt x="1568" y="615"/>
                  </a:lnTo>
                  <a:lnTo>
                    <a:pt x="1566" y="618"/>
                  </a:lnTo>
                  <a:lnTo>
                    <a:pt x="1560" y="623"/>
                  </a:lnTo>
                  <a:lnTo>
                    <a:pt x="1554" y="630"/>
                  </a:lnTo>
                  <a:lnTo>
                    <a:pt x="1549" y="639"/>
                  </a:lnTo>
                  <a:lnTo>
                    <a:pt x="1546" y="647"/>
                  </a:lnTo>
                  <a:lnTo>
                    <a:pt x="1543" y="656"/>
                  </a:lnTo>
                  <a:lnTo>
                    <a:pt x="1538" y="665"/>
                  </a:lnTo>
                  <a:lnTo>
                    <a:pt x="1533" y="672"/>
                  </a:lnTo>
                  <a:lnTo>
                    <a:pt x="1525" y="678"/>
                  </a:lnTo>
                  <a:lnTo>
                    <a:pt x="1517" y="684"/>
                  </a:lnTo>
                  <a:lnTo>
                    <a:pt x="1509" y="691"/>
                  </a:lnTo>
                  <a:lnTo>
                    <a:pt x="1502" y="698"/>
                  </a:lnTo>
                  <a:lnTo>
                    <a:pt x="1497" y="705"/>
                  </a:lnTo>
                  <a:lnTo>
                    <a:pt x="1494" y="712"/>
                  </a:lnTo>
                  <a:lnTo>
                    <a:pt x="1493" y="718"/>
                  </a:lnTo>
                  <a:lnTo>
                    <a:pt x="1493" y="721"/>
                  </a:lnTo>
                  <a:lnTo>
                    <a:pt x="1494" y="723"/>
                  </a:lnTo>
                  <a:lnTo>
                    <a:pt x="1497" y="724"/>
                  </a:lnTo>
                  <a:lnTo>
                    <a:pt x="1500" y="725"/>
                  </a:lnTo>
                  <a:lnTo>
                    <a:pt x="1504" y="725"/>
                  </a:lnTo>
                  <a:lnTo>
                    <a:pt x="1508" y="724"/>
                  </a:lnTo>
                  <a:lnTo>
                    <a:pt x="1511" y="723"/>
                  </a:lnTo>
                  <a:lnTo>
                    <a:pt x="1516" y="722"/>
                  </a:lnTo>
                  <a:lnTo>
                    <a:pt x="1523" y="716"/>
                  </a:lnTo>
                  <a:lnTo>
                    <a:pt x="1530" y="709"/>
                  </a:lnTo>
                  <a:lnTo>
                    <a:pt x="1535" y="699"/>
                  </a:lnTo>
                  <a:lnTo>
                    <a:pt x="1537" y="692"/>
                  </a:lnTo>
                  <a:lnTo>
                    <a:pt x="1538" y="688"/>
                  </a:lnTo>
                  <a:lnTo>
                    <a:pt x="1541" y="686"/>
                  </a:lnTo>
                  <a:lnTo>
                    <a:pt x="1543" y="685"/>
                  </a:lnTo>
                  <a:lnTo>
                    <a:pt x="1547" y="684"/>
                  </a:lnTo>
                  <a:lnTo>
                    <a:pt x="1557" y="683"/>
                  </a:lnTo>
                  <a:lnTo>
                    <a:pt x="1574" y="678"/>
                  </a:lnTo>
                  <a:lnTo>
                    <a:pt x="1588" y="673"/>
                  </a:lnTo>
                  <a:lnTo>
                    <a:pt x="1596" y="669"/>
                  </a:lnTo>
                  <a:lnTo>
                    <a:pt x="1597" y="660"/>
                  </a:lnTo>
                  <a:lnTo>
                    <a:pt x="1598" y="650"/>
                  </a:lnTo>
                  <a:lnTo>
                    <a:pt x="1598" y="640"/>
                  </a:lnTo>
                  <a:lnTo>
                    <a:pt x="1599" y="630"/>
                  </a:lnTo>
                  <a:lnTo>
                    <a:pt x="1598" y="620"/>
                  </a:lnTo>
                  <a:lnTo>
                    <a:pt x="1594" y="605"/>
                  </a:lnTo>
                  <a:lnTo>
                    <a:pt x="1592" y="599"/>
                  </a:lnTo>
                  <a:lnTo>
                    <a:pt x="1590" y="595"/>
                  </a:lnTo>
                  <a:lnTo>
                    <a:pt x="1587" y="591"/>
                  </a:lnTo>
                  <a:lnTo>
                    <a:pt x="1585" y="590"/>
                  </a:lnTo>
                  <a:lnTo>
                    <a:pt x="1580" y="591"/>
                  </a:lnTo>
                  <a:lnTo>
                    <a:pt x="1574" y="590"/>
                  </a:lnTo>
                  <a:lnTo>
                    <a:pt x="1572" y="589"/>
                  </a:lnTo>
                  <a:lnTo>
                    <a:pt x="1568" y="586"/>
                  </a:lnTo>
                  <a:lnTo>
                    <a:pt x="1566" y="584"/>
                  </a:lnTo>
                  <a:lnTo>
                    <a:pt x="1563" y="580"/>
                  </a:lnTo>
                  <a:lnTo>
                    <a:pt x="1561" y="577"/>
                  </a:lnTo>
                  <a:lnTo>
                    <a:pt x="1562" y="572"/>
                  </a:lnTo>
                  <a:lnTo>
                    <a:pt x="1563" y="566"/>
                  </a:lnTo>
                  <a:lnTo>
                    <a:pt x="1566" y="561"/>
                  </a:lnTo>
                  <a:lnTo>
                    <a:pt x="1571" y="555"/>
                  </a:lnTo>
                  <a:lnTo>
                    <a:pt x="1574" y="551"/>
                  </a:lnTo>
                  <a:lnTo>
                    <a:pt x="1579" y="547"/>
                  </a:lnTo>
                  <a:lnTo>
                    <a:pt x="1584" y="545"/>
                  </a:lnTo>
                  <a:lnTo>
                    <a:pt x="1598" y="540"/>
                  </a:lnTo>
                  <a:lnTo>
                    <a:pt x="1611" y="534"/>
                  </a:lnTo>
                  <a:lnTo>
                    <a:pt x="1617" y="530"/>
                  </a:lnTo>
                  <a:lnTo>
                    <a:pt x="1622" y="526"/>
                  </a:lnTo>
                  <a:lnTo>
                    <a:pt x="1625" y="521"/>
                  </a:lnTo>
                  <a:lnTo>
                    <a:pt x="1629" y="515"/>
                  </a:lnTo>
                  <a:lnTo>
                    <a:pt x="1630" y="508"/>
                  </a:lnTo>
                  <a:lnTo>
                    <a:pt x="1629" y="501"/>
                  </a:lnTo>
                  <a:lnTo>
                    <a:pt x="1628" y="494"/>
                  </a:lnTo>
                  <a:lnTo>
                    <a:pt x="1624" y="488"/>
                  </a:lnTo>
                  <a:lnTo>
                    <a:pt x="1622" y="480"/>
                  </a:lnTo>
                  <a:lnTo>
                    <a:pt x="1620" y="475"/>
                  </a:lnTo>
                  <a:lnTo>
                    <a:pt x="1619" y="470"/>
                  </a:lnTo>
                  <a:lnTo>
                    <a:pt x="1620" y="465"/>
                  </a:lnTo>
                  <a:lnTo>
                    <a:pt x="1623" y="463"/>
                  </a:lnTo>
                  <a:lnTo>
                    <a:pt x="1626" y="461"/>
                  </a:lnTo>
                  <a:lnTo>
                    <a:pt x="1632" y="463"/>
                  </a:lnTo>
                  <a:lnTo>
                    <a:pt x="1638" y="463"/>
                  </a:lnTo>
                  <a:lnTo>
                    <a:pt x="1650" y="466"/>
                  </a:lnTo>
                  <a:lnTo>
                    <a:pt x="1660" y="467"/>
                  </a:lnTo>
                  <a:lnTo>
                    <a:pt x="1666" y="466"/>
                  </a:lnTo>
                  <a:lnTo>
                    <a:pt x="1672" y="465"/>
                  </a:lnTo>
                  <a:lnTo>
                    <a:pt x="1675" y="461"/>
                  </a:lnTo>
                  <a:lnTo>
                    <a:pt x="1680" y="457"/>
                  </a:lnTo>
                  <a:lnTo>
                    <a:pt x="1682" y="452"/>
                  </a:lnTo>
                  <a:lnTo>
                    <a:pt x="1686" y="447"/>
                  </a:lnTo>
                  <a:lnTo>
                    <a:pt x="1687" y="441"/>
                  </a:lnTo>
                  <a:lnTo>
                    <a:pt x="1689" y="435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河南"/>
            <p:cNvSpPr/>
            <p:nvPr/>
          </p:nvSpPr>
          <p:spPr bwMode="auto">
            <a:xfrm>
              <a:off x="10394" y="6881"/>
              <a:ext cx="1264" cy="1243"/>
            </a:xfrm>
            <a:custGeom>
              <a:avLst/>
              <a:gdLst>
                <a:gd name="T0" fmla="*/ 591 w 2215"/>
                <a:gd name="T1" fmla="*/ 492 h 2153"/>
                <a:gd name="T2" fmla="*/ 779 w 2215"/>
                <a:gd name="T3" fmla="*/ 510 h 2153"/>
                <a:gd name="T4" fmla="*/ 878 w 2215"/>
                <a:gd name="T5" fmla="*/ 497 h 2153"/>
                <a:gd name="T6" fmla="*/ 957 w 2215"/>
                <a:gd name="T7" fmla="*/ 458 h 2153"/>
                <a:gd name="T8" fmla="*/ 1025 w 2215"/>
                <a:gd name="T9" fmla="*/ 395 h 2153"/>
                <a:gd name="T10" fmla="*/ 1115 w 2215"/>
                <a:gd name="T11" fmla="*/ 278 h 2153"/>
                <a:gd name="T12" fmla="*/ 1124 w 2215"/>
                <a:gd name="T13" fmla="*/ 169 h 2153"/>
                <a:gd name="T14" fmla="*/ 1147 w 2215"/>
                <a:gd name="T15" fmla="*/ 12 h 2153"/>
                <a:gd name="T16" fmla="*/ 1318 w 2215"/>
                <a:gd name="T17" fmla="*/ 31 h 2153"/>
                <a:gd name="T18" fmla="*/ 1549 w 2215"/>
                <a:gd name="T19" fmla="*/ 85 h 2153"/>
                <a:gd name="T20" fmla="*/ 1675 w 2215"/>
                <a:gd name="T21" fmla="*/ 68 h 2153"/>
                <a:gd name="T22" fmla="*/ 1741 w 2215"/>
                <a:gd name="T23" fmla="*/ 117 h 2153"/>
                <a:gd name="T24" fmla="*/ 1730 w 2215"/>
                <a:gd name="T25" fmla="*/ 205 h 2153"/>
                <a:gd name="T26" fmla="*/ 1853 w 2215"/>
                <a:gd name="T27" fmla="*/ 127 h 2153"/>
                <a:gd name="T28" fmla="*/ 1905 w 2215"/>
                <a:gd name="T29" fmla="*/ 136 h 2153"/>
                <a:gd name="T30" fmla="*/ 1822 w 2215"/>
                <a:gd name="T31" fmla="*/ 236 h 2153"/>
                <a:gd name="T32" fmla="*/ 1710 w 2215"/>
                <a:gd name="T33" fmla="*/ 353 h 2153"/>
                <a:gd name="T34" fmla="*/ 1587 w 2215"/>
                <a:gd name="T35" fmla="*/ 477 h 2153"/>
                <a:gd name="T36" fmla="*/ 1600 w 2215"/>
                <a:gd name="T37" fmla="*/ 592 h 2153"/>
                <a:gd name="T38" fmla="*/ 1719 w 2215"/>
                <a:gd name="T39" fmla="*/ 647 h 2153"/>
                <a:gd name="T40" fmla="*/ 1891 w 2215"/>
                <a:gd name="T41" fmla="*/ 749 h 2153"/>
                <a:gd name="T42" fmla="*/ 2033 w 2215"/>
                <a:gd name="T43" fmla="*/ 780 h 2153"/>
                <a:gd name="T44" fmla="*/ 2150 w 2215"/>
                <a:gd name="T45" fmla="*/ 864 h 2153"/>
                <a:gd name="T46" fmla="*/ 2212 w 2215"/>
                <a:gd name="T47" fmla="*/ 994 h 2153"/>
                <a:gd name="T48" fmla="*/ 2111 w 2215"/>
                <a:gd name="T49" fmla="*/ 1089 h 2153"/>
                <a:gd name="T50" fmla="*/ 1991 w 2215"/>
                <a:gd name="T51" fmla="*/ 1044 h 2153"/>
                <a:gd name="T52" fmla="*/ 1869 w 2215"/>
                <a:gd name="T53" fmla="*/ 976 h 2153"/>
                <a:gd name="T54" fmla="*/ 1848 w 2215"/>
                <a:gd name="T55" fmla="*/ 1084 h 2153"/>
                <a:gd name="T56" fmla="*/ 1828 w 2215"/>
                <a:gd name="T57" fmla="*/ 1194 h 2153"/>
                <a:gd name="T58" fmla="*/ 1762 w 2215"/>
                <a:gd name="T59" fmla="*/ 1329 h 2153"/>
                <a:gd name="T60" fmla="*/ 1630 w 2215"/>
                <a:gd name="T61" fmla="*/ 1398 h 2153"/>
                <a:gd name="T62" fmla="*/ 1658 w 2215"/>
                <a:gd name="T63" fmla="*/ 1500 h 2153"/>
                <a:gd name="T64" fmla="*/ 1726 w 2215"/>
                <a:gd name="T65" fmla="*/ 1604 h 2153"/>
                <a:gd name="T66" fmla="*/ 1803 w 2215"/>
                <a:gd name="T67" fmla="*/ 1642 h 2153"/>
                <a:gd name="T68" fmla="*/ 1920 w 2215"/>
                <a:gd name="T69" fmla="*/ 1664 h 2153"/>
                <a:gd name="T70" fmla="*/ 1999 w 2215"/>
                <a:gd name="T71" fmla="*/ 1613 h 2153"/>
                <a:gd name="T72" fmla="*/ 2012 w 2215"/>
                <a:gd name="T73" fmla="*/ 1871 h 2153"/>
                <a:gd name="T74" fmla="*/ 1890 w 2215"/>
                <a:gd name="T75" fmla="*/ 1998 h 2153"/>
                <a:gd name="T76" fmla="*/ 1783 w 2215"/>
                <a:gd name="T77" fmla="*/ 2152 h 2153"/>
                <a:gd name="T78" fmla="*/ 1750 w 2215"/>
                <a:gd name="T79" fmla="*/ 2067 h 2153"/>
                <a:gd name="T80" fmla="*/ 1625 w 2215"/>
                <a:gd name="T81" fmla="*/ 2136 h 2153"/>
                <a:gd name="T82" fmla="*/ 1532 w 2215"/>
                <a:gd name="T83" fmla="*/ 2058 h 2153"/>
                <a:gd name="T84" fmla="*/ 1391 w 2215"/>
                <a:gd name="T85" fmla="*/ 1971 h 2153"/>
                <a:gd name="T86" fmla="*/ 1309 w 2215"/>
                <a:gd name="T87" fmla="*/ 1985 h 2153"/>
                <a:gd name="T88" fmla="*/ 1248 w 2215"/>
                <a:gd name="T89" fmla="*/ 1932 h 2153"/>
                <a:gd name="T90" fmla="*/ 1225 w 2215"/>
                <a:gd name="T91" fmla="*/ 1826 h 2153"/>
                <a:gd name="T92" fmla="*/ 1196 w 2215"/>
                <a:gd name="T93" fmla="*/ 1745 h 2153"/>
                <a:gd name="T94" fmla="*/ 1078 w 2215"/>
                <a:gd name="T95" fmla="*/ 1796 h 2153"/>
                <a:gd name="T96" fmla="*/ 985 w 2215"/>
                <a:gd name="T97" fmla="*/ 1765 h 2153"/>
                <a:gd name="T98" fmla="*/ 781 w 2215"/>
                <a:gd name="T99" fmla="*/ 1780 h 2153"/>
                <a:gd name="T100" fmla="*/ 586 w 2215"/>
                <a:gd name="T101" fmla="*/ 1742 h 2153"/>
                <a:gd name="T102" fmla="*/ 442 w 2215"/>
                <a:gd name="T103" fmla="*/ 1688 h 2153"/>
                <a:gd name="T104" fmla="*/ 343 w 2215"/>
                <a:gd name="T105" fmla="*/ 1563 h 2153"/>
                <a:gd name="T106" fmla="*/ 273 w 2215"/>
                <a:gd name="T107" fmla="*/ 1453 h 2153"/>
                <a:gd name="T108" fmla="*/ 229 w 2215"/>
                <a:gd name="T109" fmla="*/ 1270 h 2153"/>
                <a:gd name="T110" fmla="*/ 84 w 2215"/>
                <a:gd name="T111" fmla="*/ 1124 h 2153"/>
                <a:gd name="T112" fmla="*/ 83 w 2215"/>
                <a:gd name="T113" fmla="*/ 1025 h 2153"/>
                <a:gd name="T114" fmla="*/ 38 w 2215"/>
                <a:gd name="T115" fmla="*/ 914 h 2153"/>
                <a:gd name="T116" fmla="*/ 20 w 2215"/>
                <a:gd name="T117" fmla="*/ 806 h 2153"/>
                <a:gd name="T118" fmla="*/ 229 w 2215"/>
                <a:gd name="T119" fmla="*/ 744 h 2153"/>
                <a:gd name="T120" fmla="*/ 446 w 2215"/>
                <a:gd name="T121" fmla="*/ 649 h 2153"/>
                <a:gd name="T122" fmla="*/ 556 w 2215"/>
                <a:gd name="T123" fmla="*/ 583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5" h="2153">
                  <a:moveTo>
                    <a:pt x="572" y="591"/>
                  </a:moveTo>
                  <a:lnTo>
                    <a:pt x="575" y="593"/>
                  </a:lnTo>
                  <a:lnTo>
                    <a:pt x="576" y="593"/>
                  </a:lnTo>
                  <a:lnTo>
                    <a:pt x="576" y="592"/>
                  </a:lnTo>
                  <a:lnTo>
                    <a:pt x="578" y="589"/>
                  </a:lnTo>
                  <a:lnTo>
                    <a:pt x="579" y="583"/>
                  </a:lnTo>
                  <a:lnTo>
                    <a:pt x="579" y="582"/>
                  </a:lnTo>
                  <a:lnTo>
                    <a:pt x="580" y="578"/>
                  </a:lnTo>
                  <a:lnTo>
                    <a:pt x="581" y="571"/>
                  </a:lnTo>
                  <a:lnTo>
                    <a:pt x="582" y="563"/>
                  </a:lnTo>
                  <a:lnTo>
                    <a:pt x="584" y="555"/>
                  </a:lnTo>
                  <a:lnTo>
                    <a:pt x="582" y="549"/>
                  </a:lnTo>
                  <a:lnTo>
                    <a:pt x="580" y="539"/>
                  </a:lnTo>
                  <a:lnTo>
                    <a:pt x="578" y="530"/>
                  </a:lnTo>
                  <a:lnTo>
                    <a:pt x="578" y="526"/>
                  </a:lnTo>
                  <a:lnTo>
                    <a:pt x="578" y="521"/>
                  </a:lnTo>
                  <a:lnTo>
                    <a:pt x="578" y="516"/>
                  </a:lnTo>
                  <a:lnTo>
                    <a:pt x="579" y="513"/>
                  </a:lnTo>
                  <a:lnTo>
                    <a:pt x="582" y="504"/>
                  </a:lnTo>
                  <a:lnTo>
                    <a:pt x="587" y="496"/>
                  </a:lnTo>
                  <a:lnTo>
                    <a:pt x="591" y="492"/>
                  </a:lnTo>
                  <a:lnTo>
                    <a:pt x="594" y="490"/>
                  </a:lnTo>
                  <a:lnTo>
                    <a:pt x="600" y="489"/>
                  </a:lnTo>
                  <a:lnTo>
                    <a:pt x="606" y="489"/>
                  </a:lnTo>
                  <a:lnTo>
                    <a:pt x="624" y="498"/>
                  </a:lnTo>
                  <a:lnTo>
                    <a:pt x="638" y="505"/>
                  </a:lnTo>
                  <a:lnTo>
                    <a:pt x="648" y="507"/>
                  </a:lnTo>
                  <a:lnTo>
                    <a:pt x="655" y="508"/>
                  </a:lnTo>
                  <a:lnTo>
                    <a:pt x="662" y="509"/>
                  </a:lnTo>
                  <a:lnTo>
                    <a:pt x="667" y="513"/>
                  </a:lnTo>
                  <a:lnTo>
                    <a:pt x="670" y="514"/>
                  </a:lnTo>
                  <a:lnTo>
                    <a:pt x="675" y="515"/>
                  </a:lnTo>
                  <a:lnTo>
                    <a:pt x="682" y="515"/>
                  </a:lnTo>
                  <a:lnTo>
                    <a:pt x="691" y="515"/>
                  </a:lnTo>
                  <a:lnTo>
                    <a:pt x="707" y="515"/>
                  </a:lnTo>
                  <a:lnTo>
                    <a:pt x="723" y="514"/>
                  </a:lnTo>
                  <a:lnTo>
                    <a:pt x="738" y="514"/>
                  </a:lnTo>
                  <a:lnTo>
                    <a:pt x="756" y="514"/>
                  </a:lnTo>
                  <a:lnTo>
                    <a:pt x="763" y="514"/>
                  </a:lnTo>
                  <a:lnTo>
                    <a:pt x="770" y="514"/>
                  </a:lnTo>
                  <a:lnTo>
                    <a:pt x="776" y="513"/>
                  </a:lnTo>
                  <a:lnTo>
                    <a:pt x="779" y="510"/>
                  </a:lnTo>
                  <a:lnTo>
                    <a:pt x="783" y="505"/>
                  </a:lnTo>
                  <a:lnTo>
                    <a:pt x="789" y="500"/>
                  </a:lnTo>
                  <a:lnTo>
                    <a:pt x="793" y="497"/>
                  </a:lnTo>
                  <a:lnTo>
                    <a:pt x="796" y="497"/>
                  </a:lnTo>
                  <a:lnTo>
                    <a:pt x="800" y="497"/>
                  </a:lnTo>
                  <a:lnTo>
                    <a:pt x="803" y="501"/>
                  </a:lnTo>
                  <a:lnTo>
                    <a:pt x="808" y="504"/>
                  </a:lnTo>
                  <a:lnTo>
                    <a:pt x="813" y="507"/>
                  </a:lnTo>
                  <a:lnTo>
                    <a:pt x="818" y="509"/>
                  </a:lnTo>
                  <a:lnTo>
                    <a:pt x="822" y="511"/>
                  </a:lnTo>
                  <a:lnTo>
                    <a:pt x="827" y="513"/>
                  </a:lnTo>
                  <a:lnTo>
                    <a:pt x="832" y="513"/>
                  </a:lnTo>
                  <a:lnTo>
                    <a:pt x="836" y="511"/>
                  </a:lnTo>
                  <a:lnTo>
                    <a:pt x="839" y="509"/>
                  </a:lnTo>
                  <a:lnTo>
                    <a:pt x="845" y="504"/>
                  </a:lnTo>
                  <a:lnTo>
                    <a:pt x="851" y="500"/>
                  </a:lnTo>
                  <a:lnTo>
                    <a:pt x="855" y="498"/>
                  </a:lnTo>
                  <a:lnTo>
                    <a:pt x="858" y="497"/>
                  </a:lnTo>
                  <a:lnTo>
                    <a:pt x="864" y="497"/>
                  </a:lnTo>
                  <a:lnTo>
                    <a:pt x="871" y="497"/>
                  </a:lnTo>
                  <a:lnTo>
                    <a:pt x="878" y="497"/>
                  </a:lnTo>
                  <a:lnTo>
                    <a:pt x="887" y="497"/>
                  </a:lnTo>
                  <a:lnTo>
                    <a:pt x="894" y="496"/>
                  </a:lnTo>
                  <a:lnTo>
                    <a:pt x="900" y="494"/>
                  </a:lnTo>
                  <a:lnTo>
                    <a:pt x="906" y="491"/>
                  </a:lnTo>
                  <a:lnTo>
                    <a:pt x="910" y="488"/>
                  </a:lnTo>
                  <a:lnTo>
                    <a:pt x="913" y="485"/>
                  </a:lnTo>
                  <a:lnTo>
                    <a:pt x="914" y="480"/>
                  </a:lnTo>
                  <a:lnTo>
                    <a:pt x="914" y="473"/>
                  </a:lnTo>
                  <a:lnTo>
                    <a:pt x="913" y="466"/>
                  </a:lnTo>
                  <a:lnTo>
                    <a:pt x="914" y="463"/>
                  </a:lnTo>
                  <a:lnTo>
                    <a:pt x="915" y="460"/>
                  </a:lnTo>
                  <a:lnTo>
                    <a:pt x="918" y="459"/>
                  </a:lnTo>
                  <a:lnTo>
                    <a:pt x="922" y="458"/>
                  </a:lnTo>
                  <a:lnTo>
                    <a:pt x="931" y="459"/>
                  </a:lnTo>
                  <a:lnTo>
                    <a:pt x="937" y="461"/>
                  </a:lnTo>
                  <a:lnTo>
                    <a:pt x="941" y="465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5"/>
                  </a:lnTo>
                  <a:lnTo>
                    <a:pt x="953" y="463"/>
                  </a:lnTo>
                  <a:lnTo>
                    <a:pt x="957" y="458"/>
                  </a:lnTo>
                  <a:lnTo>
                    <a:pt x="963" y="448"/>
                  </a:lnTo>
                  <a:lnTo>
                    <a:pt x="968" y="439"/>
                  </a:lnTo>
                  <a:lnTo>
                    <a:pt x="973" y="429"/>
                  </a:lnTo>
                  <a:lnTo>
                    <a:pt x="981" y="421"/>
                  </a:lnTo>
                  <a:lnTo>
                    <a:pt x="983" y="419"/>
                  </a:lnTo>
                  <a:lnTo>
                    <a:pt x="987" y="416"/>
                  </a:lnTo>
                  <a:lnTo>
                    <a:pt x="990" y="415"/>
                  </a:lnTo>
                  <a:lnTo>
                    <a:pt x="994" y="415"/>
                  </a:lnTo>
                  <a:lnTo>
                    <a:pt x="1002" y="417"/>
                  </a:lnTo>
                  <a:lnTo>
                    <a:pt x="1010" y="420"/>
                  </a:lnTo>
                  <a:lnTo>
                    <a:pt x="1013" y="419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5" y="412"/>
                  </a:lnTo>
                  <a:lnTo>
                    <a:pt x="1014" y="407"/>
                  </a:lnTo>
                  <a:lnTo>
                    <a:pt x="1014" y="403"/>
                  </a:lnTo>
                  <a:lnTo>
                    <a:pt x="1014" y="400"/>
                  </a:lnTo>
                  <a:lnTo>
                    <a:pt x="1016" y="397"/>
                  </a:lnTo>
                  <a:lnTo>
                    <a:pt x="1019" y="396"/>
                  </a:lnTo>
                  <a:lnTo>
                    <a:pt x="1021" y="395"/>
                  </a:lnTo>
                  <a:lnTo>
                    <a:pt x="1025" y="395"/>
                  </a:lnTo>
                  <a:lnTo>
                    <a:pt x="1029" y="395"/>
                  </a:lnTo>
                  <a:lnTo>
                    <a:pt x="1034" y="395"/>
                  </a:lnTo>
                  <a:lnTo>
                    <a:pt x="1041" y="394"/>
                  </a:lnTo>
                  <a:lnTo>
                    <a:pt x="1048" y="391"/>
                  </a:lnTo>
                  <a:lnTo>
                    <a:pt x="1055" y="388"/>
                  </a:lnTo>
                  <a:lnTo>
                    <a:pt x="1064" y="383"/>
                  </a:lnTo>
                  <a:lnTo>
                    <a:pt x="1072" y="377"/>
                  </a:lnTo>
                  <a:lnTo>
                    <a:pt x="1079" y="369"/>
                  </a:lnTo>
                  <a:lnTo>
                    <a:pt x="1085" y="360"/>
                  </a:lnTo>
                  <a:lnTo>
                    <a:pt x="1094" y="344"/>
                  </a:lnTo>
                  <a:lnTo>
                    <a:pt x="1098" y="332"/>
                  </a:lnTo>
                  <a:lnTo>
                    <a:pt x="1101" y="327"/>
                  </a:lnTo>
                  <a:lnTo>
                    <a:pt x="1103" y="325"/>
                  </a:lnTo>
                  <a:lnTo>
                    <a:pt x="1105" y="322"/>
                  </a:lnTo>
                  <a:lnTo>
                    <a:pt x="1109" y="321"/>
                  </a:lnTo>
                  <a:lnTo>
                    <a:pt x="1115" y="321"/>
                  </a:lnTo>
                  <a:lnTo>
                    <a:pt x="1118" y="319"/>
                  </a:lnTo>
                  <a:lnTo>
                    <a:pt x="1121" y="313"/>
                  </a:lnTo>
                  <a:lnTo>
                    <a:pt x="1121" y="305"/>
                  </a:lnTo>
                  <a:lnTo>
                    <a:pt x="1118" y="292"/>
                  </a:lnTo>
                  <a:lnTo>
                    <a:pt x="1115" y="278"/>
                  </a:lnTo>
                  <a:lnTo>
                    <a:pt x="1111" y="267"/>
                  </a:lnTo>
                  <a:lnTo>
                    <a:pt x="1108" y="257"/>
                  </a:lnTo>
                  <a:lnTo>
                    <a:pt x="1107" y="251"/>
                  </a:lnTo>
                  <a:lnTo>
                    <a:pt x="1107" y="246"/>
                  </a:lnTo>
                  <a:lnTo>
                    <a:pt x="1108" y="244"/>
                  </a:lnTo>
                  <a:lnTo>
                    <a:pt x="1109" y="242"/>
                  </a:lnTo>
                  <a:lnTo>
                    <a:pt x="1113" y="240"/>
                  </a:lnTo>
                  <a:lnTo>
                    <a:pt x="1116" y="239"/>
                  </a:lnTo>
                  <a:lnTo>
                    <a:pt x="1124" y="236"/>
                  </a:lnTo>
                  <a:lnTo>
                    <a:pt x="1129" y="232"/>
                  </a:lnTo>
                  <a:lnTo>
                    <a:pt x="1130" y="230"/>
                  </a:lnTo>
                  <a:lnTo>
                    <a:pt x="1132" y="226"/>
                  </a:lnTo>
                  <a:lnTo>
                    <a:pt x="1130" y="224"/>
                  </a:lnTo>
                  <a:lnTo>
                    <a:pt x="1129" y="219"/>
                  </a:lnTo>
                  <a:lnTo>
                    <a:pt x="1127" y="211"/>
                  </a:lnTo>
                  <a:lnTo>
                    <a:pt x="1123" y="200"/>
                  </a:lnTo>
                  <a:lnTo>
                    <a:pt x="1121" y="190"/>
                  </a:lnTo>
                  <a:lnTo>
                    <a:pt x="1120" y="182"/>
                  </a:lnTo>
                  <a:lnTo>
                    <a:pt x="1121" y="176"/>
                  </a:lnTo>
                  <a:lnTo>
                    <a:pt x="1123" y="171"/>
                  </a:lnTo>
                  <a:lnTo>
                    <a:pt x="1124" y="169"/>
                  </a:lnTo>
                  <a:lnTo>
                    <a:pt x="1127" y="168"/>
                  </a:lnTo>
                  <a:lnTo>
                    <a:pt x="1130" y="168"/>
                  </a:lnTo>
                  <a:lnTo>
                    <a:pt x="1133" y="167"/>
                  </a:lnTo>
                  <a:lnTo>
                    <a:pt x="1136" y="167"/>
                  </a:lnTo>
                  <a:lnTo>
                    <a:pt x="1139" y="166"/>
                  </a:lnTo>
                  <a:lnTo>
                    <a:pt x="1140" y="163"/>
                  </a:lnTo>
                  <a:lnTo>
                    <a:pt x="1141" y="161"/>
                  </a:lnTo>
                  <a:lnTo>
                    <a:pt x="1140" y="155"/>
                  </a:lnTo>
                  <a:lnTo>
                    <a:pt x="1136" y="148"/>
                  </a:lnTo>
                  <a:lnTo>
                    <a:pt x="1135" y="145"/>
                  </a:lnTo>
                  <a:lnTo>
                    <a:pt x="1134" y="141"/>
                  </a:lnTo>
                  <a:lnTo>
                    <a:pt x="1133" y="136"/>
                  </a:lnTo>
                  <a:lnTo>
                    <a:pt x="1133" y="130"/>
                  </a:lnTo>
                  <a:lnTo>
                    <a:pt x="1133" y="116"/>
                  </a:lnTo>
                  <a:lnTo>
                    <a:pt x="1135" y="100"/>
                  </a:lnTo>
                  <a:lnTo>
                    <a:pt x="1136" y="84"/>
                  </a:lnTo>
                  <a:lnTo>
                    <a:pt x="1139" y="64"/>
                  </a:lnTo>
                  <a:lnTo>
                    <a:pt x="1141" y="48"/>
                  </a:lnTo>
                  <a:lnTo>
                    <a:pt x="1143" y="32"/>
                  </a:lnTo>
                  <a:lnTo>
                    <a:pt x="1146" y="21"/>
                  </a:lnTo>
                  <a:lnTo>
                    <a:pt x="1147" y="12"/>
                  </a:lnTo>
                  <a:lnTo>
                    <a:pt x="1149" y="10"/>
                  </a:lnTo>
                  <a:lnTo>
                    <a:pt x="1152" y="9"/>
                  </a:lnTo>
                  <a:lnTo>
                    <a:pt x="1157" y="7"/>
                  </a:lnTo>
                  <a:lnTo>
                    <a:pt x="1164" y="6"/>
                  </a:lnTo>
                  <a:lnTo>
                    <a:pt x="1174" y="4"/>
                  </a:lnTo>
                  <a:lnTo>
                    <a:pt x="1185" y="1"/>
                  </a:lnTo>
                  <a:lnTo>
                    <a:pt x="1195" y="0"/>
                  </a:lnTo>
                  <a:lnTo>
                    <a:pt x="1204" y="0"/>
                  </a:lnTo>
                  <a:lnTo>
                    <a:pt x="1214" y="1"/>
                  </a:lnTo>
                  <a:lnTo>
                    <a:pt x="1221" y="4"/>
                  </a:lnTo>
                  <a:lnTo>
                    <a:pt x="1229" y="6"/>
                  </a:lnTo>
                  <a:lnTo>
                    <a:pt x="1240" y="7"/>
                  </a:lnTo>
                  <a:lnTo>
                    <a:pt x="1253" y="7"/>
                  </a:lnTo>
                  <a:lnTo>
                    <a:pt x="1266" y="7"/>
                  </a:lnTo>
                  <a:lnTo>
                    <a:pt x="1273" y="7"/>
                  </a:lnTo>
                  <a:lnTo>
                    <a:pt x="1279" y="9"/>
                  </a:lnTo>
                  <a:lnTo>
                    <a:pt x="1286" y="11"/>
                  </a:lnTo>
                  <a:lnTo>
                    <a:pt x="1292" y="13"/>
                  </a:lnTo>
                  <a:lnTo>
                    <a:pt x="1304" y="21"/>
                  </a:lnTo>
                  <a:lnTo>
                    <a:pt x="1313" y="28"/>
                  </a:lnTo>
                  <a:lnTo>
                    <a:pt x="1318" y="31"/>
                  </a:lnTo>
                  <a:lnTo>
                    <a:pt x="1324" y="32"/>
                  </a:lnTo>
                  <a:lnTo>
                    <a:pt x="1330" y="31"/>
                  </a:lnTo>
                  <a:lnTo>
                    <a:pt x="1336" y="31"/>
                  </a:lnTo>
                  <a:lnTo>
                    <a:pt x="1342" y="30"/>
                  </a:lnTo>
                  <a:lnTo>
                    <a:pt x="1348" y="29"/>
                  </a:lnTo>
                  <a:lnTo>
                    <a:pt x="1354" y="30"/>
                  </a:lnTo>
                  <a:lnTo>
                    <a:pt x="1357" y="31"/>
                  </a:lnTo>
                  <a:lnTo>
                    <a:pt x="1367" y="38"/>
                  </a:lnTo>
                  <a:lnTo>
                    <a:pt x="1379" y="47"/>
                  </a:lnTo>
                  <a:lnTo>
                    <a:pt x="1393" y="56"/>
                  </a:lnTo>
                  <a:lnTo>
                    <a:pt x="1407" y="64"/>
                  </a:lnTo>
                  <a:lnTo>
                    <a:pt x="1417" y="70"/>
                  </a:lnTo>
                  <a:lnTo>
                    <a:pt x="1425" y="74"/>
                  </a:lnTo>
                  <a:lnTo>
                    <a:pt x="1434" y="78"/>
                  </a:lnTo>
                  <a:lnTo>
                    <a:pt x="1441" y="79"/>
                  </a:lnTo>
                  <a:lnTo>
                    <a:pt x="1457" y="81"/>
                  </a:lnTo>
                  <a:lnTo>
                    <a:pt x="1479" y="81"/>
                  </a:lnTo>
                  <a:lnTo>
                    <a:pt x="1504" y="81"/>
                  </a:lnTo>
                  <a:lnTo>
                    <a:pt x="1529" y="82"/>
                  </a:lnTo>
                  <a:lnTo>
                    <a:pt x="1539" y="84"/>
                  </a:lnTo>
                  <a:lnTo>
                    <a:pt x="1549" y="85"/>
                  </a:lnTo>
                  <a:lnTo>
                    <a:pt x="1556" y="86"/>
                  </a:lnTo>
                  <a:lnTo>
                    <a:pt x="1563" y="88"/>
                  </a:lnTo>
                  <a:lnTo>
                    <a:pt x="1569" y="91"/>
                  </a:lnTo>
                  <a:lnTo>
                    <a:pt x="1574" y="92"/>
                  </a:lnTo>
                  <a:lnTo>
                    <a:pt x="1580" y="93"/>
                  </a:lnTo>
                  <a:lnTo>
                    <a:pt x="1584" y="93"/>
                  </a:lnTo>
                  <a:lnTo>
                    <a:pt x="1589" y="92"/>
                  </a:lnTo>
                  <a:lnTo>
                    <a:pt x="1594" y="89"/>
                  </a:lnTo>
                  <a:lnTo>
                    <a:pt x="1598" y="87"/>
                  </a:lnTo>
                  <a:lnTo>
                    <a:pt x="1600" y="82"/>
                  </a:lnTo>
                  <a:lnTo>
                    <a:pt x="1606" y="72"/>
                  </a:lnTo>
                  <a:lnTo>
                    <a:pt x="1613" y="61"/>
                  </a:lnTo>
                  <a:lnTo>
                    <a:pt x="1619" y="55"/>
                  </a:lnTo>
                  <a:lnTo>
                    <a:pt x="1625" y="50"/>
                  </a:lnTo>
                  <a:lnTo>
                    <a:pt x="1631" y="47"/>
                  </a:lnTo>
                  <a:lnTo>
                    <a:pt x="1639" y="45"/>
                  </a:lnTo>
                  <a:lnTo>
                    <a:pt x="1647" y="47"/>
                  </a:lnTo>
                  <a:lnTo>
                    <a:pt x="1655" y="49"/>
                  </a:lnTo>
                  <a:lnTo>
                    <a:pt x="1661" y="53"/>
                  </a:lnTo>
                  <a:lnTo>
                    <a:pt x="1667" y="57"/>
                  </a:lnTo>
                  <a:lnTo>
                    <a:pt x="1675" y="68"/>
                  </a:lnTo>
                  <a:lnTo>
                    <a:pt x="1682" y="78"/>
                  </a:lnTo>
                  <a:lnTo>
                    <a:pt x="1686" y="82"/>
                  </a:lnTo>
                  <a:lnTo>
                    <a:pt x="1689" y="85"/>
                  </a:lnTo>
                  <a:lnTo>
                    <a:pt x="1694" y="87"/>
                  </a:lnTo>
                  <a:lnTo>
                    <a:pt x="1699" y="89"/>
                  </a:lnTo>
                  <a:lnTo>
                    <a:pt x="1703" y="89"/>
                  </a:lnTo>
                  <a:lnTo>
                    <a:pt x="1708" y="88"/>
                  </a:lnTo>
                  <a:lnTo>
                    <a:pt x="1712" y="87"/>
                  </a:lnTo>
                  <a:lnTo>
                    <a:pt x="1716" y="85"/>
                  </a:lnTo>
                  <a:lnTo>
                    <a:pt x="1724" y="78"/>
                  </a:lnTo>
                  <a:lnTo>
                    <a:pt x="1733" y="69"/>
                  </a:lnTo>
                  <a:lnTo>
                    <a:pt x="1738" y="66"/>
                  </a:lnTo>
                  <a:lnTo>
                    <a:pt x="1743" y="63"/>
                  </a:lnTo>
                  <a:lnTo>
                    <a:pt x="1747" y="62"/>
                  </a:lnTo>
                  <a:lnTo>
                    <a:pt x="1751" y="63"/>
                  </a:lnTo>
                  <a:lnTo>
                    <a:pt x="1751" y="69"/>
                  </a:lnTo>
                  <a:lnTo>
                    <a:pt x="1750" y="81"/>
                  </a:lnTo>
                  <a:lnTo>
                    <a:pt x="1747" y="93"/>
                  </a:lnTo>
                  <a:lnTo>
                    <a:pt x="1746" y="99"/>
                  </a:lnTo>
                  <a:lnTo>
                    <a:pt x="1744" y="107"/>
                  </a:lnTo>
                  <a:lnTo>
                    <a:pt x="1741" y="117"/>
                  </a:lnTo>
                  <a:lnTo>
                    <a:pt x="1738" y="122"/>
                  </a:lnTo>
                  <a:lnTo>
                    <a:pt x="1734" y="126"/>
                  </a:lnTo>
                  <a:lnTo>
                    <a:pt x="1731" y="130"/>
                  </a:lnTo>
                  <a:lnTo>
                    <a:pt x="1728" y="133"/>
                  </a:lnTo>
                  <a:lnTo>
                    <a:pt x="1719" y="141"/>
                  </a:lnTo>
                  <a:lnTo>
                    <a:pt x="1710" y="148"/>
                  </a:lnTo>
                  <a:lnTo>
                    <a:pt x="1708" y="152"/>
                  </a:lnTo>
                  <a:lnTo>
                    <a:pt x="1706" y="158"/>
                  </a:lnTo>
                  <a:lnTo>
                    <a:pt x="1705" y="166"/>
                  </a:lnTo>
                  <a:lnTo>
                    <a:pt x="1703" y="173"/>
                  </a:lnTo>
                  <a:lnTo>
                    <a:pt x="1703" y="189"/>
                  </a:lnTo>
                  <a:lnTo>
                    <a:pt x="1702" y="204"/>
                  </a:lnTo>
                  <a:lnTo>
                    <a:pt x="1702" y="206"/>
                  </a:lnTo>
                  <a:lnTo>
                    <a:pt x="1703" y="208"/>
                  </a:lnTo>
                  <a:lnTo>
                    <a:pt x="1705" y="211"/>
                  </a:lnTo>
                  <a:lnTo>
                    <a:pt x="1706" y="212"/>
                  </a:lnTo>
                  <a:lnTo>
                    <a:pt x="1710" y="214"/>
                  </a:lnTo>
                  <a:lnTo>
                    <a:pt x="1715" y="214"/>
                  </a:lnTo>
                  <a:lnTo>
                    <a:pt x="1721" y="213"/>
                  </a:lnTo>
                  <a:lnTo>
                    <a:pt x="1726" y="209"/>
                  </a:lnTo>
                  <a:lnTo>
                    <a:pt x="1730" y="205"/>
                  </a:lnTo>
                  <a:lnTo>
                    <a:pt x="1733" y="198"/>
                  </a:lnTo>
                  <a:lnTo>
                    <a:pt x="1734" y="188"/>
                  </a:lnTo>
                  <a:lnTo>
                    <a:pt x="1733" y="179"/>
                  </a:lnTo>
                  <a:lnTo>
                    <a:pt x="1732" y="169"/>
                  </a:lnTo>
                  <a:lnTo>
                    <a:pt x="1732" y="161"/>
                  </a:lnTo>
                  <a:lnTo>
                    <a:pt x="1733" y="156"/>
                  </a:lnTo>
                  <a:lnTo>
                    <a:pt x="1737" y="151"/>
                  </a:lnTo>
                  <a:lnTo>
                    <a:pt x="1739" y="150"/>
                  </a:lnTo>
                  <a:lnTo>
                    <a:pt x="1741" y="149"/>
                  </a:lnTo>
                  <a:lnTo>
                    <a:pt x="1744" y="149"/>
                  </a:lnTo>
                  <a:lnTo>
                    <a:pt x="1746" y="150"/>
                  </a:lnTo>
                  <a:lnTo>
                    <a:pt x="1758" y="156"/>
                  </a:lnTo>
                  <a:lnTo>
                    <a:pt x="1772" y="163"/>
                  </a:lnTo>
                  <a:lnTo>
                    <a:pt x="1778" y="166"/>
                  </a:lnTo>
                  <a:lnTo>
                    <a:pt x="1784" y="168"/>
                  </a:lnTo>
                  <a:lnTo>
                    <a:pt x="1789" y="168"/>
                  </a:lnTo>
                  <a:lnTo>
                    <a:pt x="1794" y="166"/>
                  </a:lnTo>
                  <a:lnTo>
                    <a:pt x="1802" y="158"/>
                  </a:lnTo>
                  <a:lnTo>
                    <a:pt x="1815" y="149"/>
                  </a:lnTo>
                  <a:lnTo>
                    <a:pt x="1832" y="138"/>
                  </a:lnTo>
                  <a:lnTo>
                    <a:pt x="1853" y="127"/>
                  </a:lnTo>
                  <a:lnTo>
                    <a:pt x="1873" y="119"/>
                  </a:lnTo>
                  <a:lnTo>
                    <a:pt x="1889" y="112"/>
                  </a:lnTo>
                  <a:lnTo>
                    <a:pt x="1903" y="105"/>
                  </a:lnTo>
                  <a:lnTo>
                    <a:pt x="1917" y="98"/>
                  </a:lnTo>
                  <a:lnTo>
                    <a:pt x="1932" y="89"/>
                  </a:lnTo>
                  <a:lnTo>
                    <a:pt x="1942" y="85"/>
                  </a:lnTo>
                  <a:lnTo>
                    <a:pt x="1951" y="82"/>
                  </a:lnTo>
                  <a:lnTo>
                    <a:pt x="1955" y="82"/>
                  </a:lnTo>
                  <a:lnTo>
                    <a:pt x="1958" y="84"/>
                  </a:lnTo>
                  <a:lnTo>
                    <a:pt x="1959" y="84"/>
                  </a:lnTo>
                  <a:lnTo>
                    <a:pt x="1959" y="86"/>
                  </a:lnTo>
                  <a:lnTo>
                    <a:pt x="1959" y="87"/>
                  </a:lnTo>
                  <a:lnTo>
                    <a:pt x="1958" y="97"/>
                  </a:lnTo>
                  <a:lnTo>
                    <a:pt x="1953" y="110"/>
                  </a:lnTo>
                  <a:lnTo>
                    <a:pt x="1951" y="117"/>
                  </a:lnTo>
                  <a:lnTo>
                    <a:pt x="1946" y="122"/>
                  </a:lnTo>
                  <a:lnTo>
                    <a:pt x="1941" y="125"/>
                  </a:lnTo>
                  <a:lnTo>
                    <a:pt x="1935" y="129"/>
                  </a:lnTo>
                  <a:lnTo>
                    <a:pt x="1922" y="132"/>
                  </a:lnTo>
                  <a:lnTo>
                    <a:pt x="1910" y="133"/>
                  </a:lnTo>
                  <a:lnTo>
                    <a:pt x="1905" y="136"/>
                  </a:lnTo>
                  <a:lnTo>
                    <a:pt x="1902" y="138"/>
                  </a:lnTo>
                  <a:lnTo>
                    <a:pt x="1898" y="141"/>
                  </a:lnTo>
                  <a:lnTo>
                    <a:pt x="1895" y="145"/>
                  </a:lnTo>
                  <a:lnTo>
                    <a:pt x="1891" y="150"/>
                  </a:lnTo>
                  <a:lnTo>
                    <a:pt x="1890" y="156"/>
                  </a:lnTo>
                  <a:lnTo>
                    <a:pt x="1888" y="162"/>
                  </a:lnTo>
                  <a:lnTo>
                    <a:pt x="1886" y="169"/>
                  </a:lnTo>
                  <a:lnTo>
                    <a:pt x="1885" y="175"/>
                  </a:lnTo>
                  <a:lnTo>
                    <a:pt x="1882" y="179"/>
                  </a:lnTo>
                  <a:lnTo>
                    <a:pt x="1879" y="182"/>
                  </a:lnTo>
                  <a:lnTo>
                    <a:pt x="1875" y="185"/>
                  </a:lnTo>
                  <a:lnTo>
                    <a:pt x="1865" y="187"/>
                  </a:lnTo>
                  <a:lnTo>
                    <a:pt x="1856" y="187"/>
                  </a:lnTo>
                  <a:lnTo>
                    <a:pt x="1851" y="188"/>
                  </a:lnTo>
                  <a:lnTo>
                    <a:pt x="1846" y="192"/>
                  </a:lnTo>
                  <a:lnTo>
                    <a:pt x="1842" y="196"/>
                  </a:lnTo>
                  <a:lnTo>
                    <a:pt x="1839" y="202"/>
                  </a:lnTo>
                  <a:lnTo>
                    <a:pt x="1832" y="215"/>
                  </a:lnTo>
                  <a:lnTo>
                    <a:pt x="1827" y="227"/>
                  </a:lnTo>
                  <a:lnTo>
                    <a:pt x="1825" y="232"/>
                  </a:lnTo>
                  <a:lnTo>
                    <a:pt x="1822" y="236"/>
                  </a:lnTo>
                  <a:lnTo>
                    <a:pt x="1820" y="239"/>
                  </a:lnTo>
                  <a:lnTo>
                    <a:pt x="1816" y="240"/>
                  </a:lnTo>
                  <a:lnTo>
                    <a:pt x="1808" y="243"/>
                  </a:lnTo>
                  <a:lnTo>
                    <a:pt x="1798" y="242"/>
                  </a:lnTo>
                  <a:lnTo>
                    <a:pt x="1794" y="242"/>
                  </a:lnTo>
                  <a:lnTo>
                    <a:pt x="1788" y="243"/>
                  </a:lnTo>
                  <a:lnTo>
                    <a:pt x="1783" y="244"/>
                  </a:lnTo>
                  <a:lnTo>
                    <a:pt x="1778" y="246"/>
                  </a:lnTo>
                  <a:lnTo>
                    <a:pt x="1769" y="252"/>
                  </a:lnTo>
                  <a:lnTo>
                    <a:pt x="1762" y="259"/>
                  </a:lnTo>
                  <a:lnTo>
                    <a:pt x="1746" y="271"/>
                  </a:lnTo>
                  <a:lnTo>
                    <a:pt x="1733" y="286"/>
                  </a:lnTo>
                  <a:lnTo>
                    <a:pt x="1727" y="294"/>
                  </a:lnTo>
                  <a:lnTo>
                    <a:pt x="1722" y="300"/>
                  </a:lnTo>
                  <a:lnTo>
                    <a:pt x="1718" y="307"/>
                  </a:lnTo>
                  <a:lnTo>
                    <a:pt x="1713" y="318"/>
                  </a:lnTo>
                  <a:lnTo>
                    <a:pt x="1709" y="328"/>
                  </a:lnTo>
                  <a:lnTo>
                    <a:pt x="1708" y="335"/>
                  </a:lnTo>
                  <a:lnTo>
                    <a:pt x="1709" y="341"/>
                  </a:lnTo>
                  <a:lnTo>
                    <a:pt x="1710" y="349"/>
                  </a:lnTo>
                  <a:lnTo>
                    <a:pt x="1710" y="353"/>
                  </a:lnTo>
                  <a:lnTo>
                    <a:pt x="1709" y="357"/>
                  </a:lnTo>
                  <a:lnTo>
                    <a:pt x="1706" y="362"/>
                  </a:lnTo>
                  <a:lnTo>
                    <a:pt x="1701" y="366"/>
                  </a:lnTo>
                  <a:lnTo>
                    <a:pt x="1690" y="376"/>
                  </a:lnTo>
                  <a:lnTo>
                    <a:pt x="1682" y="383"/>
                  </a:lnTo>
                  <a:lnTo>
                    <a:pt x="1675" y="388"/>
                  </a:lnTo>
                  <a:lnTo>
                    <a:pt x="1670" y="390"/>
                  </a:lnTo>
                  <a:lnTo>
                    <a:pt x="1665" y="391"/>
                  </a:lnTo>
                  <a:lnTo>
                    <a:pt x="1659" y="391"/>
                  </a:lnTo>
                  <a:lnTo>
                    <a:pt x="1655" y="393"/>
                  </a:lnTo>
                  <a:lnTo>
                    <a:pt x="1646" y="396"/>
                  </a:lnTo>
                  <a:lnTo>
                    <a:pt x="1638" y="402"/>
                  </a:lnTo>
                  <a:lnTo>
                    <a:pt x="1626" y="412"/>
                  </a:lnTo>
                  <a:lnTo>
                    <a:pt x="1621" y="417"/>
                  </a:lnTo>
                  <a:lnTo>
                    <a:pt x="1618" y="423"/>
                  </a:lnTo>
                  <a:lnTo>
                    <a:pt x="1615" y="428"/>
                  </a:lnTo>
                  <a:lnTo>
                    <a:pt x="1614" y="433"/>
                  </a:lnTo>
                  <a:lnTo>
                    <a:pt x="1612" y="442"/>
                  </a:lnTo>
                  <a:lnTo>
                    <a:pt x="1608" y="451"/>
                  </a:lnTo>
                  <a:lnTo>
                    <a:pt x="1600" y="463"/>
                  </a:lnTo>
                  <a:lnTo>
                    <a:pt x="1587" y="477"/>
                  </a:lnTo>
                  <a:lnTo>
                    <a:pt x="1573" y="491"/>
                  </a:lnTo>
                  <a:lnTo>
                    <a:pt x="1563" y="502"/>
                  </a:lnTo>
                  <a:lnTo>
                    <a:pt x="1560" y="505"/>
                  </a:lnTo>
                  <a:lnTo>
                    <a:pt x="1557" y="510"/>
                  </a:lnTo>
                  <a:lnTo>
                    <a:pt x="1556" y="516"/>
                  </a:lnTo>
                  <a:lnTo>
                    <a:pt x="1556" y="521"/>
                  </a:lnTo>
                  <a:lnTo>
                    <a:pt x="1556" y="532"/>
                  </a:lnTo>
                  <a:lnTo>
                    <a:pt x="1556" y="541"/>
                  </a:lnTo>
                  <a:lnTo>
                    <a:pt x="1555" y="547"/>
                  </a:lnTo>
                  <a:lnTo>
                    <a:pt x="1554" y="553"/>
                  </a:lnTo>
                  <a:lnTo>
                    <a:pt x="1551" y="559"/>
                  </a:lnTo>
                  <a:lnTo>
                    <a:pt x="1549" y="566"/>
                  </a:lnTo>
                  <a:lnTo>
                    <a:pt x="1548" y="568"/>
                  </a:lnTo>
                  <a:lnTo>
                    <a:pt x="1546" y="571"/>
                  </a:lnTo>
                  <a:lnTo>
                    <a:pt x="1546" y="576"/>
                  </a:lnTo>
                  <a:lnTo>
                    <a:pt x="1550" y="577"/>
                  </a:lnTo>
                  <a:lnTo>
                    <a:pt x="1557" y="579"/>
                  </a:lnTo>
                  <a:lnTo>
                    <a:pt x="1568" y="583"/>
                  </a:lnTo>
                  <a:lnTo>
                    <a:pt x="1580" y="586"/>
                  </a:lnTo>
                  <a:lnTo>
                    <a:pt x="1590" y="590"/>
                  </a:lnTo>
                  <a:lnTo>
                    <a:pt x="1600" y="592"/>
                  </a:lnTo>
                  <a:lnTo>
                    <a:pt x="1606" y="592"/>
                  </a:lnTo>
                  <a:lnTo>
                    <a:pt x="1611" y="592"/>
                  </a:lnTo>
                  <a:lnTo>
                    <a:pt x="1614" y="591"/>
                  </a:lnTo>
                  <a:lnTo>
                    <a:pt x="1619" y="589"/>
                  </a:lnTo>
                  <a:lnTo>
                    <a:pt x="1626" y="585"/>
                  </a:lnTo>
                  <a:lnTo>
                    <a:pt x="1633" y="582"/>
                  </a:lnTo>
                  <a:lnTo>
                    <a:pt x="1638" y="580"/>
                  </a:lnTo>
                  <a:lnTo>
                    <a:pt x="1643" y="580"/>
                  </a:lnTo>
                  <a:lnTo>
                    <a:pt x="1646" y="582"/>
                  </a:lnTo>
                  <a:lnTo>
                    <a:pt x="1651" y="583"/>
                  </a:lnTo>
                  <a:lnTo>
                    <a:pt x="1656" y="584"/>
                  </a:lnTo>
                  <a:lnTo>
                    <a:pt x="1659" y="587"/>
                  </a:lnTo>
                  <a:lnTo>
                    <a:pt x="1663" y="591"/>
                  </a:lnTo>
                  <a:lnTo>
                    <a:pt x="1668" y="597"/>
                  </a:lnTo>
                  <a:lnTo>
                    <a:pt x="1675" y="610"/>
                  </a:lnTo>
                  <a:lnTo>
                    <a:pt x="1683" y="624"/>
                  </a:lnTo>
                  <a:lnTo>
                    <a:pt x="1688" y="631"/>
                  </a:lnTo>
                  <a:lnTo>
                    <a:pt x="1693" y="637"/>
                  </a:lnTo>
                  <a:lnTo>
                    <a:pt x="1699" y="642"/>
                  </a:lnTo>
                  <a:lnTo>
                    <a:pt x="1705" y="645"/>
                  </a:lnTo>
                  <a:lnTo>
                    <a:pt x="1719" y="647"/>
                  </a:lnTo>
                  <a:lnTo>
                    <a:pt x="1734" y="652"/>
                  </a:lnTo>
                  <a:lnTo>
                    <a:pt x="1741" y="655"/>
                  </a:lnTo>
                  <a:lnTo>
                    <a:pt x="1747" y="659"/>
                  </a:lnTo>
                  <a:lnTo>
                    <a:pt x="1752" y="665"/>
                  </a:lnTo>
                  <a:lnTo>
                    <a:pt x="1756" y="671"/>
                  </a:lnTo>
                  <a:lnTo>
                    <a:pt x="1759" y="684"/>
                  </a:lnTo>
                  <a:lnTo>
                    <a:pt x="1763" y="696"/>
                  </a:lnTo>
                  <a:lnTo>
                    <a:pt x="1768" y="709"/>
                  </a:lnTo>
                  <a:lnTo>
                    <a:pt x="1772" y="723"/>
                  </a:lnTo>
                  <a:lnTo>
                    <a:pt x="1777" y="729"/>
                  </a:lnTo>
                  <a:lnTo>
                    <a:pt x="1781" y="735"/>
                  </a:lnTo>
                  <a:lnTo>
                    <a:pt x="1785" y="740"/>
                  </a:lnTo>
                  <a:lnTo>
                    <a:pt x="1791" y="743"/>
                  </a:lnTo>
                  <a:lnTo>
                    <a:pt x="1797" y="747"/>
                  </a:lnTo>
                  <a:lnTo>
                    <a:pt x="1803" y="749"/>
                  </a:lnTo>
                  <a:lnTo>
                    <a:pt x="1809" y="750"/>
                  </a:lnTo>
                  <a:lnTo>
                    <a:pt x="1815" y="750"/>
                  </a:lnTo>
                  <a:lnTo>
                    <a:pt x="1832" y="750"/>
                  </a:lnTo>
                  <a:lnTo>
                    <a:pt x="1853" y="749"/>
                  </a:lnTo>
                  <a:lnTo>
                    <a:pt x="1875" y="748"/>
                  </a:lnTo>
                  <a:lnTo>
                    <a:pt x="1891" y="749"/>
                  </a:lnTo>
                  <a:lnTo>
                    <a:pt x="1903" y="750"/>
                  </a:lnTo>
                  <a:lnTo>
                    <a:pt x="1913" y="750"/>
                  </a:lnTo>
                  <a:lnTo>
                    <a:pt x="1921" y="748"/>
                  </a:lnTo>
                  <a:lnTo>
                    <a:pt x="1930" y="743"/>
                  </a:lnTo>
                  <a:lnTo>
                    <a:pt x="1942" y="737"/>
                  </a:lnTo>
                  <a:lnTo>
                    <a:pt x="1958" y="732"/>
                  </a:lnTo>
                  <a:lnTo>
                    <a:pt x="1965" y="731"/>
                  </a:lnTo>
                  <a:lnTo>
                    <a:pt x="1973" y="731"/>
                  </a:lnTo>
                  <a:lnTo>
                    <a:pt x="1980" y="731"/>
                  </a:lnTo>
                  <a:lnTo>
                    <a:pt x="1986" y="732"/>
                  </a:lnTo>
                  <a:lnTo>
                    <a:pt x="1998" y="736"/>
                  </a:lnTo>
                  <a:lnTo>
                    <a:pt x="2011" y="742"/>
                  </a:lnTo>
                  <a:lnTo>
                    <a:pt x="2023" y="747"/>
                  </a:lnTo>
                  <a:lnTo>
                    <a:pt x="2033" y="750"/>
                  </a:lnTo>
                  <a:lnTo>
                    <a:pt x="2036" y="750"/>
                  </a:lnTo>
                  <a:lnTo>
                    <a:pt x="2039" y="751"/>
                  </a:lnTo>
                  <a:lnTo>
                    <a:pt x="2041" y="753"/>
                  </a:lnTo>
                  <a:lnTo>
                    <a:pt x="2041" y="755"/>
                  </a:lnTo>
                  <a:lnTo>
                    <a:pt x="2040" y="760"/>
                  </a:lnTo>
                  <a:lnTo>
                    <a:pt x="2036" y="769"/>
                  </a:lnTo>
                  <a:lnTo>
                    <a:pt x="2033" y="780"/>
                  </a:lnTo>
                  <a:lnTo>
                    <a:pt x="2031" y="788"/>
                  </a:lnTo>
                  <a:lnTo>
                    <a:pt x="2033" y="794"/>
                  </a:lnTo>
                  <a:lnTo>
                    <a:pt x="2035" y="801"/>
                  </a:lnTo>
                  <a:lnTo>
                    <a:pt x="2037" y="809"/>
                  </a:lnTo>
                  <a:lnTo>
                    <a:pt x="2042" y="816"/>
                  </a:lnTo>
                  <a:lnTo>
                    <a:pt x="2047" y="822"/>
                  </a:lnTo>
                  <a:lnTo>
                    <a:pt x="2052" y="828"/>
                  </a:lnTo>
                  <a:lnTo>
                    <a:pt x="2056" y="831"/>
                  </a:lnTo>
                  <a:lnTo>
                    <a:pt x="2061" y="834"/>
                  </a:lnTo>
                  <a:lnTo>
                    <a:pt x="2066" y="835"/>
                  </a:lnTo>
                  <a:lnTo>
                    <a:pt x="2072" y="837"/>
                  </a:lnTo>
                  <a:lnTo>
                    <a:pt x="2077" y="841"/>
                  </a:lnTo>
                  <a:lnTo>
                    <a:pt x="2081" y="844"/>
                  </a:lnTo>
                  <a:lnTo>
                    <a:pt x="2091" y="853"/>
                  </a:lnTo>
                  <a:lnTo>
                    <a:pt x="2099" y="864"/>
                  </a:lnTo>
                  <a:lnTo>
                    <a:pt x="2104" y="869"/>
                  </a:lnTo>
                  <a:lnTo>
                    <a:pt x="2110" y="872"/>
                  </a:lnTo>
                  <a:lnTo>
                    <a:pt x="2116" y="873"/>
                  </a:lnTo>
                  <a:lnTo>
                    <a:pt x="2123" y="873"/>
                  </a:lnTo>
                  <a:lnTo>
                    <a:pt x="2137" y="869"/>
                  </a:lnTo>
                  <a:lnTo>
                    <a:pt x="2150" y="864"/>
                  </a:lnTo>
                  <a:lnTo>
                    <a:pt x="2155" y="862"/>
                  </a:lnTo>
                  <a:lnTo>
                    <a:pt x="2159" y="860"/>
                  </a:lnTo>
                  <a:lnTo>
                    <a:pt x="2162" y="860"/>
                  </a:lnTo>
                  <a:lnTo>
                    <a:pt x="2165" y="860"/>
                  </a:lnTo>
                  <a:lnTo>
                    <a:pt x="2167" y="863"/>
                  </a:lnTo>
                  <a:lnTo>
                    <a:pt x="2168" y="867"/>
                  </a:lnTo>
                  <a:lnTo>
                    <a:pt x="2168" y="874"/>
                  </a:lnTo>
                  <a:lnTo>
                    <a:pt x="2167" y="885"/>
                  </a:lnTo>
                  <a:lnTo>
                    <a:pt x="2167" y="896"/>
                  </a:lnTo>
                  <a:lnTo>
                    <a:pt x="2167" y="907"/>
                  </a:lnTo>
                  <a:lnTo>
                    <a:pt x="2169" y="917"/>
                  </a:lnTo>
                  <a:lnTo>
                    <a:pt x="2172" y="926"/>
                  </a:lnTo>
                  <a:lnTo>
                    <a:pt x="2174" y="936"/>
                  </a:lnTo>
                  <a:lnTo>
                    <a:pt x="2179" y="944"/>
                  </a:lnTo>
                  <a:lnTo>
                    <a:pt x="2185" y="950"/>
                  </a:lnTo>
                  <a:lnTo>
                    <a:pt x="2191" y="956"/>
                  </a:lnTo>
                  <a:lnTo>
                    <a:pt x="2198" y="962"/>
                  </a:lnTo>
                  <a:lnTo>
                    <a:pt x="2203" y="968"/>
                  </a:lnTo>
                  <a:lnTo>
                    <a:pt x="2206" y="974"/>
                  </a:lnTo>
                  <a:lnTo>
                    <a:pt x="2209" y="981"/>
                  </a:lnTo>
                  <a:lnTo>
                    <a:pt x="2212" y="994"/>
                  </a:lnTo>
                  <a:lnTo>
                    <a:pt x="2213" y="1009"/>
                  </a:lnTo>
                  <a:lnTo>
                    <a:pt x="2215" y="1017"/>
                  </a:lnTo>
                  <a:lnTo>
                    <a:pt x="2213" y="1021"/>
                  </a:lnTo>
                  <a:lnTo>
                    <a:pt x="2211" y="1024"/>
                  </a:lnTo>
                  <a:lnTo>
                    <a:pt x="2209" y="1026"/>
                  </a:lnTo>
                  <a:lnTo>
                    <a:pt x="2200" y="1027"/>
                  </a:lnTo>
                  <a:lnTo>
                    <a:pt x="2190" y="1028"/>
                  </a:lnTo>
                  <a:lnTo>
                    <a:pt x="2182" y="1031"/>
                  </a:lnTo>
                  <a:lnTo>
                    <a:pt x="2175" y="1034"/>
                  </a:lnTo>
                  <a:lnTo>
                    <a:pt x="2167" y="1038"/>
                  </a:lnTo>
                  <a:lnTo>
                    <a:pt x="2159" y="1044"/>
                  </a:lnTo>
                  <a:lnTo>
                    <a:pt x="2152" y="1050"/>
                  </a:lnTo>
                  <a:lnTo>
                    <a:pt x="2144" y="1055"/>
                  </a:lnTo>
                  <a:lnTo>
                    <a:pt x="2140" y="1061"/>
                  </a:lnTo>
                  <a:lnTo>
                    <a:pt x="2136" y="1066"/>
                  </a:lnTo>
                  <a:lnTo>
                    <a:pt x="2132" y="1075"/>
                  </a:lnTo>
                  <a:lnTo>
                    <a:pt x="2128" y="1081"/>
                  </a:lnTo>
                  <a:lnTo>
                    <a:pt x="2125" y="1083"/>
                  </a:lnTo>
                  <a:lnTo>
                    <a:pt x="2122" y="1085"/>
                  </a:lnTo>
                  <a:lnTo>
                    <a:pt x="2117" y="1087"/>
                  </a:lnTo>
                  <a:lnTo>
                    <a:pt x="2111" y="1089"/>
                  </a:lnTo>
                  <a:lnTo>
                    <a:pt x="2099" y="1093"/>
                  </a:lnTo>
                  <a:lnTo>
                    <a:pt x="2089" y="1099"/>
                  </a:lnTo>
                  <a:lnTo>
                    <a:pt x="2077" y="1105"/>
                  </a:lnTo>
                  <a:lnTo>
                    <a:pt x="2064" y="1112"/>
                  </a:lnTo>
                  <a:lnTo>
                    <a:pt x="2056" y="1114"/>
                  </a:lnTo>
                  <a:lnTo>
                    <a:pt x="2049" y="1115"/>
                  </a:lnTo>
                  <a:lnTo>
                    <a:pt x="2043" y="1114"/>
                  </a:lnTo>
                  <a:lnTo>
                    <a:pt x="2037" y="1110"/>
                  </a:lnTo>
                  <a:lnTo>
                    <a:pt x="2033" y="1107"/>
                  </a:lnTo>
                  <a:lnTo>
                    <a:pt x="2027" y="1102"/>
                  </a:lnTo>
                  <a:lnTo>
                    <a:pt x="2023" y="1096"/>
                  </a:lnTo>
                  <a:lnTo>
                    <a:pt x="2018" y="1091"/>
                  </a:lnTo>
                  <a:lnTo>
                    <a:pt x="2016" y="1085"/>
                  </a:lnTo>
                  <a:lnTo>
                    <a:pt x="2014" y="1080"/>
                  </a:lnTo>
                  <a:lnTo>
                    <a:pt x="2012" y="1075"/>
                  </a:lnTo>
                  <a:lnTo>
                    <a:pt x="2011" y="1069"/>
                  </a:lnTo>
                  <a:lnTo>
                    <a:pt x="2009" y="1063"/>
                  </a:lnTo>
                  <a:lnTo>
                    <a:pt x="2008" y="1058"/>
                  </a:lnTo>
                  <a:lnTo>
                    <a:pt x="2004" y="1053"/>
                  </a:lnTo>
                  <a:lnTo>
                    <a:pt x="1999" y="1050"/>
                  </a:lnTo>
                  <a:lnTo>
                    <a:pt x="1991" y="1044"/>
                  </a:lnTo>
                  <a:lnTo>
                    <a:pt x="1985" y="1038"/>
                  </a:lnTo>
                  <a:lnTo>
                    <a:pt x="1980" y="1030"/>
                  </a:lnTo>
                  <a:lnTo>
                    <a:pt x="1977" y="1018"/>
                  </a:lnTo>
                  <a:lnTo>
                    <a:pt x="1974" y="1012"/>
                  </a:lnTo>
                  <a:lnTo>
                    <a:pt x="1972" y="1007"/>
                  </a:lnTo>
                  <a:lnTo>
                    <a:pt x="1968" y="1002"/>
                  </a:lnTo>
                  <a:lnTo>
                    <a:pt x="1964" y="1000"/>
                  </a:lnTo>
                  <a:lnTo>
                    <a:pt x="1955" y="998"/>
                  </a:lnTo>
                  <a:lnTo>
                    <a:pt x="1948" y="996"/>
                  </a:lnTo>
                  <a:lnTo>
                    <a:pt x="1941" y="996"/>
                  </a:lnTo>
                  <a:lnTo>
                    <a:pt x="1934" y="995"/>
                  </a:lnTo>
                  <a:lnTo>
                    <a:pt x="1927" y="994"/>
                  </a:lnTo>
                  <a:lnTo>
                    <a:pt x="1921" y="990"/>
                  </a:lnTo>
                  <a:lnTo>
                    <a:pt x="1916" y="984"/>
                  </a:lnTo>
                  <a:lnTo>
                    <a:pt x="1910" y="979"/>
                  </a:lnTo>
                  <a:lnTo>
                    <a:pt x="1905" y="976"/>
                  </a:lnTo>
                  <a:lnTo>
                    <a:pt x="1901" y="974"/>
                  </a:lnTo>
                  <a:lnTo>
                    <a:pt x="1895" y="973"/>
                  </a:lnTo>
                  <a:lnTo>
                    <a:pt x="1886" y="973"/>
                  </a:lnTo>
                  <a:lnTo>
                    <a:pt x="1877" y="974"/>
                  </a:lnTo>
                  <a:lnTo>
                    <a:pt x="1869" y="976"/>
                  </a:lnTo>
                  <a:lnTo>
                    <a:pt x="1860" y="980"/>
                  </a:lnTo>
                  <a:lnTo>
                    <a:pt x="1853" y="986"/>
                  </a:lnTo>
                  <a:lnTo>
                    <a:pt x="1847" y="992"/>
                  </a:lnTo>
                  <a:lnTo>
                    <a:pt x="1841" y="998"/>
                  </a:lnTo>
                  <a:lnTo>
                    <a:pt x="1837" y="1006"/>
                  </a:lnTo>
                  <a:lnTo>
                    <a:pt x="1834" y="1014"/>
                  </a:lnTo>
                  <a:lnTo>
                    <a:pt x="1832" y="1021"/>
                  </a:lnTo>
                  <a:lnTo>
                    <a:pt x="1831" y="1030"/>
                  </a:lnTo>
                  <a:lnTo>
                    <a:pt x="1831" y="1037"/>
                  </a:lnTo>
                  <a:lnTo>
                    <a:pt x="1832" y="1043"/>
                  </a:lnTo>
                  <a:lnTo>
                    <a:pt x="1834" y="1047"/>
                  </a:lnTo>
                  <a:lnTo>
                    <a:pt x="1837" y="1052"/>
                  </a:lnTo>
                  <a:lnTo>
                    <a:pt x="1840" y="1056"/>
                  </a:lnTo>
                  <a:lnTo>
                    <a:pt x="1844" y="1058"/>
                  </a:lnTo>
                  <a:lnTo>
                    <a:pt x="1846" y="1061"/>
                  </a:lnTo>
                  <a:lnTo>
                    <a:pt x="1850" y="1064"/>
                  </a:lnTo>
                  <a:lnTo>
                    <a:pt x="1851" y="1068"/>
                  </a:lnTo>
                  <a:lnTo>
                    <a:pt x="1851" y="1071"/>
                  </a:lnTo>
                  <a:lnTo>
                    <a:pt x="1851" y="1076"/>
                  </a:lnTo>
                  <a:lnTo>
                    <a:pt x="1850" y="1080"/>
                  </a:lnTo>
                  <a:lnTo>
                    <a:pt x="1848" y="1084"/>
                  </a:lnTo>
                  <a:lnTo>
                    <a:pt x="1847" y="1088"/>
                  </a:lnTo>
                  <a:lnTo>
                    <a:pt x="1842" y="1096"/>
                  </a:lnTo>
                  <a:lnTo>
                    <a:pt x="1840" y="1103"/>
                  </a:lnTo>
                  <a:lnTo>
                    <a:pt x="1839" y="1112"/>
                  </a:lnTo>
                  <a:lnTo>
                    <a:pt x="1840" y="1120"/>
                  </a:lnTo>
                  <a:lnTo>
                    <a:pt x="1841" y="1132"/>
                  </a:lnTo>
                  <a:lnTo>
                    <a:pt x="1839" y="1144"/>
                  </a:lnTo>
                  <a:lnTo>
                    <a:pt x="1839" y="1150"/>
                  </a:lnTo>
                  <a:lnTo>
                    <a:pt x="1840" y="1154"/>
                  </a:lnTo>
                  <a:lnTo>
                    <a:pt x="1844" y="1160"/>
                  </a:lnTo>
                  <a:lnTo>
                    <a:pt x="1847" y="1166"/>
                  </a:lnTo>
                  <a:lnTo>
                    <a:pt x="1853" y="1175"/>
                  </a:lnTo>
                  <a:lnTo>
                    <a:pt x="1858" y="1183"/>
                  </a:lnTo>
                  <a:lnTo>
                    <a:pt x="1860" y="1187"/>
                  </a:lnTo>
                  <a:lnTo>
                    <a:pt x="1860" y="1189"/>
                  </a:lnTo>
                  <a:lnTo>
                    <a:pt x="1860" y="1191"/>
                  </a:lnTo>
                  <a:lnTo>
                    <a:pt x="1860" y="1192"/>
                  </a:lnTo>
                  <a:lnTo>
                    <a:pt x="1856" y="1192"/>
                  </a:lnTo>
                  <a:lnTo>
                    <a:pt x="1850" y="1192"/>
                  </a:lnTo>
                  <a:lnTo>
                    <a:pt x="1839" y="1192"/>
                  </a:lnTo>
                  <a:lnTo>
                    <a:pt x="1828" y="1194"/>
                  </a:lnTo>
                  <a:lnTo>
                    <a:pt x="1817" y="1196"/>
                  </a:lnTo>
                  <a:lnTo>
                    <a:pt x="1807" y="1198"/>
                  </a:lnTo>
                  <a:lnTo>
                    <a:pt x="1802" y="1201"/>
                  </a:lnTo>
                  <a:lnTo>
                    <a:pt x="1797" y="1203"/>
                  </a:lnTo>
                  <a:lnTo>
                    <a:pt x="1793" y="1207"/>
                  </a:lnTo>
                  <a:lnTo>
                    <a:pt x="1788" y="1211"/>
                  </a:lnTo>
                  <a:lnTo>
                    <a:pt x="1772" y="1222"/>
                  </a:lnTo>
                  <a:lnTo>
                    <a:pt x="1763" y="1228"/>
                  </a:lnTo>
                  <a:lnTo>
                    <a:pt x="1760" y="1232"/>
                  </a:lnTo>
                  <a:lnTo>
                    <a:pt x="1759" y="1238"/>
                  </a:lnTo>
                  <a:lnTo>
                    <a:pt x="1759" y="1246"/>
                  </a:lnTo>
                  <a:lnTo>
                    <a:pt x="1759" y="1254"/>
                  </a:lnTo>
                  <a:lnTo>
                    <a:pt x="1762" y="1272"/>
                  </a:lnTo>
                  <a:lnTo>
                    <a:pt x="1765" y="1286"/>
                  </a:lnTo>
                  <a:lnTo>
                    <a:pt x="1769" y="1298"/>
                  </a:lnTo>
                  <a:lnTo>
                    <a:pt x="1770" y="1309"/>
                  </a:lnTo>
                  <a:lnTo>
                    <a:pt x="1769" y="1314"/>
                  </a:lnTo>
                  <a:lnTo>
                    <a:pt x="1769" y="1317"/>
                  </a:lnTo>
                  <a:lnTo>
                    <a:pt x="1768" y="1321"/>
                  </a:lnTo>
                  <a:lnTo>
                    <a:pt x="1765" y="1324"/>
                  </a:lnTo>
                  <a:lnTo>
                    <a:pt x="1762" y="1329"/>
                  </a:lnTo>
                  <a:lnTo>
                    <a:pt x="1759" y="1335"/>
                  </a:lnTo>
                  <a:lnTo>
                    <a:pt x="1758" y="1343"/>
                  </a:lnTo>
                  <a:lnTo>
                    <a:pt x="1758" y="1352"/>
                  </a:lnTo>
                  <a:lnTo>
                    <a:pt x="1758" y="1360"/>
                  </a:lnTo>
                  <a:lnTo>
                    <a:pt x="1758" y="1370"/>
                  </a:lnTo>
                  <a:lnTo>
                    <a:pt x="1757" y="1374"/>
                  </a:lnTo>
                  <a:lnTo>
                    <a:pt x="1754" y="1379"/>
                  </a:lnTo>
                  <a:lnTo>
                    <a:pt x="1751" y="1384"/>
                  </a:lnTo>
                  <a:lnTo>
                    <a:pt x="1746" y="1387"/>
                  </a:lnTo>
                  <a:lnTo>
                    <a:pt x="1734" y="1396"/>
                  </a:lnTo>
                  <a:lnTo>
                    <a:pt x="1721" y="1403"/>
                  </a:lnTo>
                  <a:lnTo>
                    <a:pt x="1707" y="1409"/>
                  </a:lnTo>
                  <a:lnTo>
                    <a:pt x="1691" y="1412"/>
                  </a:lnTo>
                  <a:lnTo>
                    <a:pt x="1683" y="1414"/>
                  </a:lnTo>
                  <a:lnTo>
                    <a:pt x="1676" y="1414"/>
                  </a:lnTo>
                  <a:lnTo>
                    <a:pt x="1669" y="1412"/>
                  </a:lnTo>
                  <a:lnTo>
                    <a:pt x="1662" y="1410"/>
                  </a:lnTo>
                  <a:lnTo>
                    <a:pt x="1649" y="1405"/>
                  </a:lnTo>
                  <a:lnTo>
                    <a:pt x="1638" y="1399"/>
                  </a:lnTo>
                  <a:lnTo>
                    <a:pt x="1633" y="1398"/>
                  </a:lnTo>
                  <a:lnTo>
                    <a:pt x="1630" y="1398"/>
                  </a:lnTo>
                  <a:lnTo>
                    <a:pt x="1626" y="1400"/>
                  </a:lnTo>
                  <a:lnTo>
                    <a:pt x="1625" y="1404"/>
                  </a:lnTo>
                  <a:lnTo>
                    <a:pt x="1624" y="1409"/>
                  </a:lnTo>
                  <a:lnTo>
                    <a:pt x="1624" y="1414"/>
                  </a:lnTo>
                  <a:lnTo>
                    <a:pt x="1624" y="1419"/>
                  </a:lnTo>
                  <a:lnTo>
                    <a:pt x="1625" y="1425"/>
                  </a:lnTo>
                  <a:lnTo>
                    <a:pt x="1626" y="1437"/>
                  </a:lnTo>
                  <a:lnTo>
                    <a:pt x="1626" y="1448"/>
                  </a:lnTo>
                  <a:lnTo>
                    <a:pt x="1625" y="1460"/>
                  </a:lnTo>
                  <a:lnTo>
                    <a:pt x="1623" y="1469"/>
                  </a:lnTo>
                  <a:lnTo>
                    <a:pt x="1621" y="1474"/>
                  </a:lnTo>
                  <a:lnTo>
                    <a:pt x="1621" y="1479"/>
                  </a:lnTo>
                  <a:lnTo>
                    <a:pt x="1623" y="1485"/>
                  </a:lnTo>
                  <a:lnTo>
                    <a:pt x="1624" y="1490"/>
                  </a:lnTo>
                  <a:lnTo>
                    <a:pt x="1626" y="1494"/>
                  </a:lnTo>
                  <a:lnTo>
                    <a:pt x="1631" y="1498"/>
                  </a:lnTo>
                  <a:lnTo>
                    <a:pt x="1636" y="1500"/>
                  </a:lnTo>
                  <a:lnTo>
                    <a:pt x="1642" y="1503"/>
                  </a:lnTo>
                  <a:lnTo>
                    <a:pt x="1649" y="1503"/>
                  </a:lnTo>
                  <a:lnTo>
                    <a:pt x="1653" y="1501"/>
                  </a:lnTo>
                  <a:lnTo>
                    <a:pt x="1658" y="1500"/>
                  </a:lnTo>
                  <a:lnTo>
                    <a:pt x="1663" y="1498"/>
                  </a:lnTo>
                  <a:lnTo>
                    <a:pt x="1670" y="1494"/>
                  </a:lnTo>
                  <a:lnTo>
                    <a:pt x="1678" y="1491"/>
                  </a:lnTo>
                  <a:lnTo>
                    <a:pt x="1683" y="1491"/>
                  </a:lnTo>
                  <a:lnTo>
                    <a:pt x="1688" y="1492"/>
                  </a:lnTo>
                  <a:lnTo>
                    <a:pt x="1693" y="1494"/>
                  </a:lnTo>
                  <a:lnTo>
                    <a:pt x="1697" y="1497"/>
                  </a:lnTo>
                  <a:lnTo>
                    <a:pt x="1707" y="1503"/>
                  </a:lnTo>
                  <a:lnTo>
                    <a:pt x="1714" y="1510"/>
                  </a:lnTo>
                  <a:lnTo>
                    <a:pt x="1718" y="1516"/>
                  </a:lnTo>
                  <a:lnTo>
                    <a:pt x="1721" y="1524"/>
                  </a:lnTo>
                  <a:lnTo>
                    <a:pt x="1722" y="1535"/>
                  </a:lnTo>
                  <a:lnTo>
                    <a:pt x="1721" y="1547"/>
                  </a:lnTo>
                  <a:lnTo>
                    <a:pt x="1719" y="1563"/>
                  </a:lnTo>
                  <a:lnTo>
                    <a:pt x="1715" y="1581"/>
                  </a:lnTo>
                  <a:lnTo>
                    <a:pt x="1712" y="1592"/>
                  </a:lnTo>
                  <a:lnTo>
                    <a:pt x="1712" y="1597"/>
                  </a:lnTo>
                  <a:lnTo>
                    <a:pt x="1715" y="1598"/>
                  </a:lnTo>
                  <a:lnTo>
                    <a:pt x="1721" y="1599"/>
                  </a:lnTo>
                  <a:lnTo>
                    <a:pt x="1724" y="1601"/>
                  </a:lnTo>
                  <a:lnTo>
                    <a:pt x="1726" y="1604"/>
                  </a:lnTo>
                  <a:lnTo>
                    <a:pt x="1727" y="1606"/>
                  </a:lnTo>
                  <a:lnTo>
                    <a:pt x="1727" y="1611"/>
                  </a:lnTo>
                  <a:lnTo>
                    <a:pt x="1727" y="1618"/>
                  </a:lnTo>
                  <a:lnTo>
                    <a:pt x="1730" y="1624"/>
                  </a:lnTo>
                  <a:lnTo>
                    <a:pt x="1731" y="1626"/>
                  </a:lnTo>
                  <a:lnTo>
                    <a:pt x="1733" y="1629"/>
                  </a:lnTo>
                  <a:lnTo>
                    <a:pt x="1737" y="1629"/>
                  </a:lnTo>
                  <a:lnTo>
                    <a:pt x="1740" y="1630"/>
                  </a:lnTo>
                  <a:lnTo>
                    <a:pt x="1749" y="1630"/>
                  </a:lnTo>
                  <a:lnTo>
                    <a:pt x="1753" y="1631"/>
                  </a:lnTo>
                  <a:lnTo>
                    <a:pt x="1756" y="1632"/>
                  </a:lnTo>
                  <a:lnTo>
                    <a:pt x="1758" y="1636"/>
                  </a:lnTo>
                  <a:lnTo>
                    <a:pt x="1760" y="1639"/>
                  </a:lnTo>
                  <a:lnTo>
                    <a:pt x="1764" y="1643"/>
                  </a:lnTo>
                  <a:lnTo>
                    <a:pt x="1766" y="1644"/>
                  </a:lnTo>
                  <a:lnTo>
                    <a:pt x="1770" y="1645"/>
                  </a:lnTo>
                  <a:lnTo>
                    <a:pt x="1773" y="1645"/>
                  </a:lnTo>
                  <a:lnTo>
                    <a:pt x="1778" y="1644"/>
                  </a:lnTo>
                  <a:lnTo>
                    <a:pt x="1788" y="1642"/>
                  </a:lnTo>
                  <a:lnTo>
                    <a:pt x="1798" y="1641"/>
                  </a:lnTo>
                  <a:lnTo>
                    <a:pt x="1803" y="1642"/>
                  </a:lnTo>
                  <a:lnTo>
                    <a:pt x="1809" y="1643"/>
                  </a:lnTo>
                  <a:lnTo>
                    <a:pt x="1814" y="1645"/>
                  </a:lnTo>
                  <a:lnTo>
                    <a:pt x="1820" y="1649"/>
                  </a:lnTo>
                  <a:lnTo>
                    <a:pt x="1829" y="1661"/>
                  </a:lnTo>
                  <a:lnTo>
                    <a:pt x="1839" y="1673"/>
                  </a:lnTo>
                  <a:lnTo>
                    <a:pt x="1848" y="1683"/>
                  </a:lnTo>
                  <a:lnTo>
                    <a:pt x="1854" y="1692"/>
                  </a:lnTo>
                  <a:lnTo>
                    <a:pt x="1859" y="1695"/>
                  </a:lnTo>
                  <a:lnTo>
                    <a:pt x="1864" y="1696"/>
                  </a:lnTo>
                  <a:lnTo>
                    <a:pt x="1871" y="1699"/>
                  </a:lnTo>
                  <a:lnTo>
                    <a:pt x="1877" y="1700"/>
                  </a:lnTo>
                  <a:lnTo>
                    <a:pt x="1884" y="1699"/>
                  </a:lnTo>
                  <a:lnTo>
                    <a:pt x="1891" y="1698"/>
                  </a:lnTo>
                  <a:lnTo>
                    <a:pt x="1896" y="1695"/>
                  </a:lnTo>
                  <a:lnTo>
                    <a:pt x="1901" y="1692"/>
                  </a:lnTo>
                  <a:lnTo>
                    <a:pt x="1905" y="1683"/>
                  </a:lnTo>
                  <a:lnTo>
                    <a:pt x="1909" y="1675"/>
                  </a:lnTo>
                  <a:lnTo>
                    <a:pt x="1910" y="1671"/>
                  </a:lnTo>
                  <a:lnTo>
                    <a:pt x="1913" y="1669"/>
                  </a:lnTo>
                  <a:lnTo>
                    <a:pt x="1916" y="1667"/>
                  </a:lnTo>
                  <a:lnTo>
                    <a:pt x="1920" y="1664"/>
                  </a:lnTo>
                  <a:lnTo>
                    <a:pt x="1924" y="1663"/>
                  </a:lnTo>
                  <a:lnTo>
                    <a:pt x="1928" y="1662"/>
                  </a:lnTo>
                  <a:lnTo>
                    <a:pt x="1932" y="1663"/>
                  </a:lnTo>
                  <a:lnTo>
                    <a:pt x="1934" y="1664"/>
                  </a:lnTo>
                  <a:lnTo>
                    <a:pt x="1940" y="1667"/>
                  </a:lnTo>
                  <a:lnTo>
                    <a:pt x="1947" y="1668"/>
                  </a:lnTo>
                  <a:lnTo>
                    <a:pt x="1951" y="1667"/>
                  </a:lnTo>
                  <a:lnTo>
                    <a:pt x="1954" y="1666"/>
                  </a:lnTo>
                  <a:lnTo>
                    <a:pt x="1957" y="1664"/>
                  </a:lnTo>
                  <a:lnTo>
                    <a:pt x="1958" y="1662"/>
                  </a:lnTo>
                  <a:lnTo>
                    <a:pt x="1961" y="1656"/>
                  </a:lnTo>
                  <a:lnTo>
                    <a:pt x="1966" y="1649"/>
                  </a:lnTo>
                  <a:lnTo>
                    <a:pt x="1970" y="1641"/>
                  </a:lnTo>
                  <a:lnTo>
                    <a:pt x="1976" y="1632"/>
                  </a:lnTo>
                  <a:lnTo>
                    <a:pt x="1982" y="1624"/>
                  </a:lnTo>
                  <a:lnTo>
                    <a:pt x="1989" y="1617"/>
                  </a:lnTo>
                  <a:lnTo>
                    <a:pt x="1993" y="1612"/>
                  </a:lnTo>
                  <a:lnTo>
                    <a:pt x="1999" y="1611"/>
                  </a:lnTo>
                  <a:lnTo>
                    <a:pt x="2001" y="1611"/>
                  </a:lnTo>
                  <a:lnTo>
                    <a:pt x="2001" y="1612"/>
                  </a:lnTo>
                  <a:lnTo>
                    <a:pt x="1999" y="1613"/>
                  </a:lnTo>
                  <a:lnTo>
                    <a:pt x="1999" y="1617"/>
                  </a:lnTo>
                  <a:lnTo>
                    <a:pt x="1996" y="1623"/>
                  </a:lnTo>
                  <a:lnTo>
                    <a:pt x="1993" y="1630"/>
                  </a:lnTo>
                  <a:lnTo>
                    <a:pt x="1987" y="1648"/>
                  </a:lnTo>
                  <a:lnTo>
                    <a:pt x="1983" y="1662"/>
                  </a:lnTo>
                  <a:lnTo>
                    <a:pt x="1982" y="1667"/>
                  </a:lnTo>
                  <a:lnTo>
                    <a:pt x="1982" y="1670"/>
                  </a:lnTo>
                  <a:lnTo>
                    <a:pt x="1983" y="1675"/>
                  </a:lnTo>
                  <a:lnTo>
                    <a:pt x="1984" y="1680"/>
                  </a:lnTo>
                  <a:lnTo>
                    <a:pt x="1986" y="1690"/>
                  </a:lnTo>
                  <a:lnTo>
                    <a:pt x="1989" y="1702"/>
                  </a:lnTo>
                  <a:lnTo>
                    <a:pt x="1991" y="1714"/>
                  </a:lnTo>
                  <a:lnTo>
                    <a:pt x="1993" y="1727"/>
                  </a:lnTo>
                  <a:lnTo>
                    <a:pt x="1996" y="1745"/>
                  </a:lnTo>
                  <a:lnTo>
                    <a:pt x="1997" y="1761"/>
                  </a:lnTo>
                  <a:lnTo>
                    <a:pt x="1999" y="1774"/>
                  </a:lnTo>
                  <a:lnTo>
                    <a:pt x="2002" y="1788"/>
                  </a:lnTo>
                  <a:lnTo>
                    <a:pt x="2004" y="1806"/>
                  </a:lnTo>
                  <a:lnTo>
                    <a:pt x="2006" y="1830"/>
                  </a:lnTo>
                  <a:lnTo>
                    <a:pt x="2010" y="1853"/>
                  </a:lnTo>
                  <a:lnTo>
                    <a:pt x="2012" y="1871"/>
                  </a:lnTo>
                  <a:lnTo>
                    <a:pt x="2014" y="1883"/>
                  </a:lnTo>
                  <a:lnTo>
                    <a:pt x="2012" y="1894"/>
                  </a:lnTo>
                  <a:lnTo>
                    <a:pt x="2009" y="1903"/>
                  </a:lnTo>
                  <a:lnTo>
                    <a:pt x="2005" y="1912"/>
                  </a:lnTo>
                  <a:lnTo>
                    <a:pt x="2004" y="1915"/>
                  </a:lnTo>
                  <a:lnTo>
                    <a:pt x="2004" y="1920"/>
                  </a:lnTo>
                  <a:lnTo>
                    <a:pt x="2004" y="1925"/>
                  </a:lnTo>
                  <a:lnTo>
                    <a:pt x="2005" y="1931"/>
                  </a:lnTo>
                  <a:lnTo>
                    <a:pt x="2006" y="1942"/>
                  </a:lnTo>
                  <a:lnTo>
                    <a:pt x="2008" y="1952"/>
                  </a:lnTo>
                  <a:lnTo>
                    <a:pt x="2006" y="1956"/>
                  </a:lnTo>
                  <a:lnTo>
                    <a:pt x="2003" y="1959"/>
                  </a:lnTo>
                  <a:lnTo>
                    <a:pt x="1999" y="1961"/>
                  </a:lnTo>
                  <a:lnTo>
                    <a:pt x="1993" y="1963"/>
                  </a:lnTo>
                  <a:lnTo>
                    <a:pt x="1979" y="1966"/>
                  </a:lnTo>
                  <a:lnTo>
                    <a:pt x="1963" y="1970"/>
                  </a:lnTo>
                  <a:lnTo>
                    <a:pt x="1945" y="1976"/>
                  </a:lnTo>
                  <a:lnTo>
                    <a:pt x="1928" y="1982"/>
                  </a:lnTo>
                  <a:lnTo>
                    <a:pt x="1913" y="1989"/>
                  </a:lnTo>
                  <a:lnTo>
                    <a:pt x="1897" y="1995"/>
                  </a:lnTo>
                  <a:lnTo>
                    <a:pt x="1890" y="1998"/>
                  </a:lnTo>
                  <a:lnTo>
                    <a:pt x="1883" y="2002"/>
                  </a:lnTo>
                  <a:lnTo>
                    <a:pt x="1877" y="2008"/>
                  </a:lnTo>
                  <a:lnTo>
                    <a:pt x="1870" y="2014"/>
                  </a:lnTo>
                  <a:lnTo>
                    <a:pt x="1864" y="2020"/>
                  </a:lnTo>
                  <a:lnTo>
                    <a:pt x="1858" y="2027"/>
                  </a:lnTo>
                  <a:lnTo>
                    <a:pt x="1853" y="2033"/>
                  </a:lnTo>
                  <a:lnTo>
                    <a:pt x="1850" y="2040"/>
                  </a:lnTo>
                  <a:lnTo>
                    <a:pt x="1842" y="2055"/>
                  </a:lnTo>
                  <a:lnTo>
                    <a:pt x="1838" y="2076"/>
                  </a:lnTo>
                  <a:lnTo>
                    <a:pt x="1833" y="2095"/>
                  </a:lnTo>
                  <a:lnTo>
                    <a:pt x="1832" y="2110"/>
                  </a:lnTo>
                  <a:lnTo>
                    <a:pt x="1829" y="2128"/>
                  </a:lnTo>
                  <a:lnTo>
                    <a:pt x="1827" y="2145"/>
                  </a:lnTo>
                  <a:lnTo>
                    <a:pt x="1825" y="2145"/>
                  </a:lnTo>
                  <a:lnTo>
                    <a:pt x="1820" y="2145"/>
                  </a:lnTo>
                  <a:lnTo>
                    <a:pt x="1814" y="2147"/>
                  </a:lnTo>
                  <a:lnTo>
                    <a:pt x="1807" y="2149"/>
                  </a:lnTo>
                  <a:lnTo>
                    <a:pt x="1797" y="2152"/>
                  </a:lnTo>
                  <a:lnTo>
                    <a:pt x="1789" y="2153"/>
                  </a:lnTo>
                  <a:lnTo>
                    <a:pt x="1785" y="2153"/>
                  </a:lnTo>
                  <a:lnTo>
                    <a:pt x="1783" y="2152"/>
                  </a:lnTo>
                  <a:lnTo>
                    <a:pt x="1782" y="2150"/>
                  </a:lnTo>
                  <a:lnTo>
                    <a:pt x="1781" y="2148"/>
                  </a:lnTo>
                  <a:lnTo>
                    <a:pt x="1781" y="2143"/>
                  </a:lnTo>
                  <a:lnTo>
                    <a:pt x="1779" y="2141"/>
                  </a:lnTo>
                  <a:lnTo>
                    <a:pt x="1777" y="2140"/>
                  </a:lnTo>
                  <a:lnTo>
                    <a:pt x="1773" y="2140"/>
                  </a:lnTo>
                  <a:lnTo>
                    <a:pt x="1769" y="2140"/>
                  </a:lnTo>
                  <a:lnTo>
                    <a:pt x="1765" y="2139"/>
                  </a:lnTo>
                  <a:lnTo>
                    <a:pt x="1762" y="2135"/>
                  </a:lnTo>
                  <a:lnTo>
                    <a:pt x="1759" y="2128"/>
                  </a:lnTo>
                  <a:lnTo>
                    <a:pt x="1759" y="2123"/>
                  </a:lnTo>
                  <a:lnTo>
                    <a:pt x="1759" y="2118"/>
                  </a:lnTo>
                  <a:lnTo>
                    <a:pt x="1760" y="2112"/>
                  </a:lnTo>
                  <a:lnTo>
                    <a:pt x="1762" y="2108"/>
                  </a:lnTo>
                  <a:lnTo>
                    <a:pt x="1764" y="2097"/>
                  </a:lnTo>
                  <a:lnTo>
                    <a:pt x="1765" y="2086"/>
                  </a:lnTo>
                  <a:lnTo>
                    <a:pt x="1764" y="2082"/>
                  </a:lnTo>
                  <a:lnTo>
                    <a:pt x="1763" y="2077"/>
                  </a:lnTo>
                  <a:lnTo>
                    <a:pt x="1759" y="2073"/>
                  </a:lnTo>
                  <a:lnTo>
                    <a:pt x="1754" y="2070"/>
                  </a:lnTo>
                  <a:lnTo>
                    <a:pt x="1750" y="2067"/>
                  </a:lnTo>
                  <a:lnTo>
                    <a:pt x="1745" y="2065"/>
                  </a:lnTo>
                  <a:lnTo>
                    <a:pt x="1739" y="2065"/>
                  </a:lnTo>
                  <a:lnTo>
                    <a:pt x="1734" y="2065"/>
                  </a:lnTo>
                  <a:lnTo>
                    <a:pt x="1730" y="2068"/>
                  </a:lnTo>
                  <a:lnTo>
                    <a:pt x="1726" y="2073"/>
                  </a:lnTo>
                  <a:lnTo>
                    <a:pt x="1724" y="2079"/>
                  </a:lnTo>
                  <a:lnTo>
                    <a:pt x="1722" y="2086"/>
                  </a:lnTo>
                  <a:lnTo>
                    <a:pt x="1719" y="2102"/>
                  </a:lnTo>
                  <a:lnTo>
                    <a:pt x="1716" y="2116"/>
                  </a:lnTo>
                  <a:lnTo>
                    <a:pt x="1714" y="2121"/>
                  </a:lnTo>
                  <a:lnTo>
                    <a:pt x="1710" y="2124"/>
                  </a:lnTo>
                  <a:lnTo>
                    <a:pt x="1707" y="2127"/>
                  </a:lnTo>
                  <a:lnTo>
                    <a:pt x="1702" y="2128"/>
                  </a:lnTo>
                  <a:lnTo>
                    <a:pt x="1691" y="2130"/>
                  </a:lnTo>
                  <a:lnTo>
                    <a:pt x="1681" y="2131"/>
                  </a:lnTo>
                  <a:lnTo>
                    <a:pt x="1667" y="2134"/>
                  </a:lnTo>
                  <a:lnTo>
                    <a:pt x="1652" y="2137"/>
                  </a:lnTo>
                  <a:lnTo>
                    <a:pt x="1645" y="2139"/>
                  </a:lnTo>
                  <a:lnTo>
                    <a:pt x="1638" y="2139"/>
                  </a:lnTo>
                  <a:lnTo>
                    <a:pt x="1632" y="2139"/>
                  </a:lnTo>
                  <a:lnTo>
                    <a:pt x="1625" y="2136"/>
                  </a:lnTo>
                  <a:lnTo>
                    <a:pt x="1619" y="2134"/>
                  </a:lnTo>
                  <a:lnTo>
                    <a:pt x="1611" y="2129"/>
                  </a:lnTo>
                  <a:lnTo>
                    <a:pt x="1602" y="2124"/>
                  </a:lnTo>
                  <a:lnTo>
                    <a:pt x="1594" y="2117"/>
                  </a:lnTo>
                  <a:lnTo>
                    <a:pt x="1579" y="2105"/>
                  </a:lnTo>
                  <a:lnTo>
                    <a:pt x="1568" y="2095"/>
                  </a:lnTo>
                  <a:lnTo>
                    <a:pt x="1564" y="2090"/>
                  </a:lnTo>
                  <a:lnTo>
                    <a:pt x="1561" y="2087"/>
                  </a:lnTo>
                  <a:lnTo>
                    <a:pt x="1558" y="2085"/>
                  </a:lnTo>
                  <a:lnTo>
                    <a:pt x="1556" y="2085"/>
                  </a:lnTo>
                  <a:lnTo>
                    <a:pt x="1550" y="2086"/>
                  </a:lnTo>
                  <a:lnTo>
                    <a:pt x="1543" y="2091"/>
                  </a:lnTo>
                  <a:lnTo>
                    <a:pt x="1538" y="2093"/>
                  </a:lnTo>
                  <a:lnTo>
                    <a:pt x="1535" y="2093"/>
                  </a:lnTo>
                  <a:lnTo>
                    <a:pt x="1532" y="2092"/>
                  </a:lnTo>
                  <a:lnTo>
                    <a:pt x="1529" y="2090"/>
                  </a:lnTo>
                  <a:lnTo>
                    <a:pt x="1527" y="2086"/>
                  </a:lnTo>
                  <a:lnTo>
                    <a:pt x="1526" y="2082"/>
                  </a:lnTo>
                  <a:lnTo>
                    <a:pt x="1526" y="2077"/>
                  </a:lnTo>
                  <a:lnTo>
                    <a:pt x="1526" y="2073"/>
                  </a:lnTo>
                  <a:lnTo>
                    <a:pt x="1532" y="2058"/>
                  </a:lnTo>
                  <a:lnTo>
                    <a:pt x="1539" y="2042"/>
                  </a:lnTo>
                  <a:lnTo>
                    <a:pt x="1539" y="2032"/>
                  </a:lnTo>
                  <a:lnTo>
                    <a:pt x="1539" y="2020"/>
                  </a:lnTo>
                  <a:lnTo>
                    <a:pt x="1538" y="2015"/>
                  </a:lnTo>
                  <a:lnTo>
                    <a:pt x="1536" y="2010"/>
                  </a:lnTo>
                  <a:lnTo>
                    <a:pt x="1532" y="2008"/>
                  </a:lnTo>
                  <a:lnTo>
                    <a:pt x="1529" y="2007"/>
                  </a:lnTo>
                  <a:lnTo>
                    <a:pt x="1513" y="2015"/>
                  </a:lnTo>
                  <a:lnTo>
                    <a:pt x="1497" y="2022"/>
                  </a:lnTo>
                  <a:lnTo>
                    <a:pt x="1483" y="2023"/>
                  </a:lnTo>
                  <a:lnTo>
                    <a:pt x="1468" y="2022"/>
                  </a:lnTo>
                  <a:lnTo>
                    <a:pt x="1454" y="2021"/>
                  </a:lnTo>
                  <a:lnTo>
                    <a:pt x="1444" y="2019"/>
                  </a:lnTo>
                  <a:lnTo>
                    <a:pt x="1436" y="2013"/>
                  </a:lnTo>
                  <a:lnTo>
                    <a:pt x="1424" y="2002"/>
                  </a:lnTo>
                  <a:lnTo>
                    <a:pt x="1413" y="1991"/>
                  </a:lnTo>
                  <a:lnTo>
                    <a:pt x="1405" y="1982"/>
                  </a:lnTo>
                  <a:lnTo>
                    <a:pt x="1401" y="1978"/>
                  </a:lnTo>
                  <a:lnTo>
                    <a:pt x="1398" y="1975"/>
                  </a:lnTo>
                  <a:lnTo>
                    <a:pt x="1394" y="1972"/>
                  </a:lnTo>
                  <a:lnTo>
                    <a:pt x="1391" y="1971"/>
                  </a:lnTo>
                  <a:lnTo>
                    <a:pt x="1387" y="1971"/>
                  </a:lnTo>
                  <a:lnTo>
                    <a:pt x="1384" y="1972"/>
                  </a:lnTo>
                  <a:lnTo>
                    <a:pt x="1380" y="1976"/>
                  </a:lnTo>
                  <a:lnTo>
                    <a:pt x="1375" y="1980"/>
                  </a:lnTo>
                  <a:lnTo>
                    <a:pt x="1367" y="1995"/>
                  </a:lnTo>
                  <a:lnTo>
                    <a:pt x="1359" y="2008"/>
                  </a:lnTo>
                  <a:lnTo>
                    <a:pt x="1354" y="2014"/>
                  </a:lnTo>
                  <a:lnTo>
                    <a:pt x="1349" y="2020"/>
                  </a:lnTo>
                  <a:lnTo>
                    <a:pt x="1343" y="2024"/>
                  </a:lnTo>
                  <a:lnTo>
                    <a:pt x="1338" y="2028"/>
                  </a:lnTo>
                  <a:lnTo>
                    <a:pt x="1328" y="2034"/>
                  </a:lnTo>
                  <a:lnTo>
                    <a:pt x="1318" y="2036"/>
                  </a:lnTo>
                  <a:lnTo>
                    <a:pt x="1315" y="2036"/>
                  </a:lnTo>
                  <a:lnTo>
                    <a:pt x="1312" y="2035"/>
                  </a:lnTo>
                  <a:lnTo>
                    <a:pt x="1310" y="2034"/>
                  </a:lnTo>
                  <a:lnTo>
                    <a:pt x="1309" y="2032"/>
                  </a:lnTo>
                  <a:lnTo>
                    <a:pt x="1308" y="2023"/>
                  </a:lnTo>
                  <a:lnTo>
                    <a:pt x="1308" y="2014"/>
                  </a:lnTo>
                  <a:lnTo>
                    <a:pt x="1309" y="2003"/>
                  </a:lnTo>
                  <a:lnTo>
                    <a:pt x="1310" y="1990"/>
                  </a:lnTo>
                  <a:lnTo>
                    <a:pt x="1309" y="1985"/>
                  </a:lnTo>
                  <a:lnTo>
                    <a:pt x="1308" y="1982"/>
                  </a:lnTo>
                  <a:lnTo>
                    <a:pt x="1305" y="1978"/>
                  </a:lnTo>
                  <a:lnTo>
                    <a:pt x="1303" y="1977"/>
                  </a:lnTo>
                  <a:lnTo>
                    <a:pt x="1299" y="1977"/>
                  </a:lnTo>
                  <a:lnTo>
                    <a:pt x="1297" y="1978"/>
                  </a:lnTo>
                  <a:lnTo>
                    <a:pt x="1293" y="1979"/>
                  </a:lnTo>
                  <a:lnTo>
                    <a:pt x="1291" y="1982"/>
                  </a:lnTo>
                  <a:lnTo>
                    <a:pt x="1287" y="1986"/>
                  </a:lnTo>
                  <a:lnTo>
                    <a:pt x="1283" y="1990"/>
                  </a:lnTo>
                  <a:lnTo>
                    <a:pt x="1280" y="1991"/>
                  </a:lnTo>
                  <a:lnTo>
                    <a:pt x="1278" y="1991"/>
                  </a:lnTo>
                  <a:lnTo>
                    <a:pt x="1275" y="1990"/>
                  </a:lnTo>
                  <a:lnTo>
                    <a:pt x="1273" y="1989"/>
                  </a:lnTo>
                  <a:lnTo>
                    <a:pt x="1269" y="1983"/>
                  </a:lnTo>
                  <a:lnTo>
                    <a:pt x="1267" y="1976"/>
                  </a:lnTo>
                  <a:lnTo>
                    <a:pt x="1265" y="1966"/>
                  </a:lnTo>
                  <a:lnTo>
                    <a:pt x="1262" y="1957"/>
                  </a:lnTo>
                  <a:lnTo>
                    <a:pt x="1259" y="1946"/>
                  </a:lnTo>
                  <a:lnTo>
                    <a:pt x="1255" y="1939"/>
                  </a:lnTo>
                  <a:lnTo>
                    <a:pt x="1252" y="1934"/>
                  </a:lnTo>
                  <a:lnTo>
                    <a:pt x="1248" y="1932"/>
                  </a:lnTo>
                  <a:lnTo>
                    <a:pt x="1243" y="1929"/>
                  </a:lnTo>
                  <a:lnTo>
                    <a:pt x="1240" y="1928"/>
                  </a:lnTo>
                  <a:lnTo>
                    <a:pt x="1237" y="1926"/>
                  </a:lnTo>
                  <a:lnTo>
                    <a:pt x="1236" y="1921"/>
                  </a:lnTo>
                  <a:lnTo>
                    <a:pt x="1236" y="1915"/>
                  </a:lnTo>
                  <a:lnTo>
                    <a:pt x="1236" y="1909"/>
                  </a:lnTo>
                  <a:lnTo>
                    <a:pt x="1235" y="1903"/>
                  </a:lnTo>
                  <a:lnTo>
                    <a:pt x="1231" y="1896"/>
                  </a:lnTo>
                  <a:lnTo>
                    <a:pt x="1229" y="1893"/>
                  </a:lnTo>
                  <a:lnTo>
                    <a:pt x="1228" y="1889"/>
                  </a:lnTo>
                  <a:lnTo>
                    <a:pt x="1227" y="1885"/>
                  </a:lnTo>
                  <a:lnTo>
                    <a:pt x="1228" y="1881"/>
                  </a:lnTo>
                  <a:lnTo>
                    <a:pt x="1229" y="1871"/>
                  </a:lnTo>
                  <a:lnTo>
                    <a:pt x="1234" y="1860"/>
                  </a:lnTo>
                  <a:lnTo>
                    <a:pt x="1236" y="1856"/>
                  </a:lnTo>
                  <a:lnTo>
                    <a:pt x="1237" y="1851"/>
                  </a:lnTo>
                  <a:lnTo>
                    <a:pt x="1237" y="1846"/>
                  </a:lnTo>
                  <a:lnTo>
                    <a:pt x="1237" y="1843"/>
                  </a:lnTo>
                  <a:lnTo>
                    <a:pt x="1235" y="1838"/>
                  </a:lnTo>
                  <a:lnTo>
                    <a:pt x="1230" y="1832"/>
                  </a:lnTo>
                  <a:lnTo>
                    <a:pt x="1225" y="1826"/>
                  </a:lnTo>
                  <a:lnTo>
                    <a:pt x="1223" y="1819"/>
                  </a:lnTo>
                  <a:lnTo>
                    <a:pt x="1222" y="1814"/>
                  </a:lnTo>
                  <a:lnTo>
                    <a:pt x="1222" y="1811"/>
                  </a:lnTo>
                  <a:lnTo>
                    <a:pt x="1223" y="1808"/>
                  </a:lnTo>
                  <a:lnTo>
                    <a:pt x="1224" y="1806"/>
                  </a:lnTo>
                  <a:lnTo>
                    <a:pt x="1229" y="1800"/>
                  </a:lnTo>
                  <a:lnTo>
                    <a:pt x="1233" y="1793"/>
                  </a:lnTo>
                  <a:lnTo>
                    <a:pt x="1235" y="1789"/>
                  </a:lnTo>
                  <a:lnTo>
                    <a:pt x="1235" y="1784"/>
                  </a:lnTo>
                  <a:lnTo>
                    <a:pt x="1236" y="1780"/>
                  </a:lnTo>
                  <a:lnTo>
                    <a:pt x="1235" y="1776"/>
                  </a:lnTo>
                  <a:lnTo>
                    <a:pt x="1231" y="1764"/>
                  </a:lnTo>
                  <a:lnTo>
                    <a:pt x="1228" y="1750"/>
                  </a:lnTo>
                  <a:lnTo>
                    <a:pt x="1225" y="1744"/>
                  </a:lnTo>
                  <a:lnTo>
                    <a:pt x="1224" y="1739"/>
                  </a:lnTo>
                  <a:lnTo>
                    <a:pt x="1222" y="1738"/>
                  </a:lnTo>
                  <a:lnTo>
                    <a:pt x="1221" y="1737"/>
                  </a:lnTo>
                  <a:lnTo>
                    <a:pt x="1217" y="1737"/>
                  </a:lnTo>
                  <a:lnTo>
                    <a:pt x="1214" y="1738"/>
                  </a:lnTo>
                  <a:lnTo>
                    <a:pt x="1204" y="1740"/>
                  </a:lnTo>
                  <a:lnTo>
                    <a:pt x="1196" y="1745"/>
                  </a:lnTo>
                  <a:lnTo>
                    <a:pt x="1180" y="1759"/>
                  </a:lnTo>
                  <a:lnTo>
                    <a:pt x="1162" y="1776"/>
                  </a:lnTo>
                  <a:lnTo>
                    <a:pt x="1159" y="1778"/>
                  </a:lnTo>
                  <a:lnTo>
                    <a:pt x="1154" y="1781"/>
                  </a:lnTo>
                  <a:lnTo>
                    <a:pt x="1149" y="1783"/>
                  </a:lnTo>
                  <a:lnTo>
                    <a:pt x="1146" y="1783"/>
                  </a:lnTo>
                  <a:lnTo>
                    <a:pt x="1138" y="1784"/>
                  </a:lnTo>
                  <a:lnTo>
                    <a:pt x="1130" y="1784"/>
                  </a:lnTo>
                  <a:lnTo>
                    <a:pt x="1126" y="1784"/>
                  </a:lnTo>
                  <a:lnTo>
                    <a:pt x="1123" y="1786"/>
                  </a:lnTo>
                  <a:lnTo>
                    <a:pt x="1120" y="1789"/>
                  </a:lnTo>
                  <a:lnTo>
                    <a:pt x="1114" y="1794"/>
                  </a:lnTo>
                  <a:lnTo>
                    <a:pt x="1111" y="1796"/>
                  </a:lnTo>
                  <a:lnTo>
                    <a:pt x="1108" y="1799"/>
                  </a:lnTo>
                  <a:lnTo>
                    <a:pt x="1103" y="1800"/>
                  </a:lnTo>
                  <a:lnTo>
                    <a:pt x="1099" y="1801"/>
                  </a:lnTo>
                  <a:lnTo>
                    <a:pt x="1096" y="1802"/>
                  </a:lnTo>
                  <a:lnTo>
                    <a:pt x="1091" y="1801"/>
                  </a:lnTo>
                  <a:lnTo>
                    <a:pt x="1088" y="1800"/>
                  </a:lnTo>
                  <a:lnTo>
                    <a:pt x="1083" y="1799"/>
                  </a:lnTo>
                  <a:lnTo>
                    <a:pt x="1078" y="1796"/>
                  </a:lnTo>
                  <a:lnTo>
                    <a:pt x="1073" y="1793"/>
                  </a:lnTo>
                  <a:lnTo>
                    <a:pt x="1069" y="1789"/>
                  </a:lnTo>
                  <a:lnTo>
                    <a:pt x="1065" y="1786"/>
                  </a:lnTo>
                  <a:lnTo>
                    <a:pt x="1059" y="1776"/>
                  </a:lnTo>
                  <a:lnTo>
                    <a:pt x="1054" y="1768"/>
                  </a:lnTo>
                  <a:lnTo>
                    <a:pt x="1050" y="1759"/>
                  </a:lnTo>
                  <a:lnTo>
                    <a:pt x="1045" y="1755"/>
                  </a:lnTo>
                  <a:lnTo>
                    <a:pt x="1038" y="1751"/>
                  </a:lnTo>
                  <a:lnTo>
                    <a:pt x="1029" y="1750"/>
                  </a:lnTo>
                  <a:lnTo>
                    <a:pt x="1023" y="1750"/>
                  </a:lnTo>
                  <a:lnTo>
                    <a:pt x="1020" y="1751"/>
                  </a:lnTo>
                  <a:lnTo>
                    <a:pt x="1016" y="1752"/>
                  </a:lnTo>
                  <a:lnTo>
                    <a:pt x="1014" y="1753"/>
                  </a:lnTo>
                  <a:lnTo>
                    <a:pt x="1009" y="1758"/>
                  </a:lnTo>
                  <a:lnTo>
                    <a:pt x="1006" y="1763"/>
                  </a:lnTo>
                  <a:lnTo>
                    <a:pt x="1003" y="1767"/>
                  </a:lnTo>
                  <a:lnTo>
                    <a:pt x="1001" y="1768"/>
                  </a:lnTo>
                  <a:lnTo>
                    <a:pt x="998" y="1769"/>
                  </a:lnTo>
                  <a:lnTo>
                    <a:pt x="996" y="1770"/>
                  </a:lnTo>
                  <a:lnTo>
                    <a:pt x="990" y="1769"/>
                  </a:lnTo>
                  <a:lnTo>
                    <a:pt x="985" y="1765"/>
                  </a:lnTo>
                  <a:lnTo>
                    <a:pt x="982" y="1762"/>
                  </a:lnTo>
                  <a:lnTo>
                    <a:pt x="979" y="1759"/>
                  </a:lnTo>
                  <a:lnTo>
                    <a:pt x="973" y="1756"/>
                  </a:lnTo>
                  <a:lnTo>
                    <a:pt x="964" y="1753"/>
                  </a:lnTo>
                  <a:lnTo>
                    <a:pt x="958" y="1752"/>
                  </a:lnTo>
                  <a:lnTo>
                    <a:pt x="952" y="1753"/>
                  </a:lnTo>
                  <a:lnTo>
                    <a:pt x="946" y="1755"/>
                  </a:lnTo>
                  <a:lnTo>
                    <a:pt x="940" y="1757"/>
                  </a:lnTo>
                  <a:lnTo>
                    <a:pt x="927" y="1763"/>
                  </a:lnTo>
                  <a:lnTo>
                    <a:pt x="913" y="1767"/>
                  </a:lnTo>
                  <a:lnTo>
                    <a:pt x="899" y="1771"/>
                  </a:lnTo>
                  <a:lnTo>
                    <a:pt x="884" y="1777"/>
                  </a:lnTo>
                  <a:lnTo>
                    <a:pt x="878" y="1780"/>
                  </a:lnTo>
                  <a:lnTo>
                    <a:pt x="871" y="1782"/>
                  </a:lnTo>
                  <a:lnTo>
                    <a:pt x="865" y="1783"/>
                  </a:lnTo>
                  <a:lnTo>
                    <a:pt x="861" y="1784"/>
                  </a:lnTo>
                  <a:lnTo>
                    <a:pt x="849" y="1783"/>
                  </a:lnTo>
                  <a:lnTo>
                    <a:pt x="837" y="1781"/>
                  </a:lnTo>
                  <a:lnTo>
                    <a:pt x="821" y="1780"/>
                  </a:lnTo>
                  <a:lnTo>
                    <a:pt x="802" y="1778"/>
                  </a:lnTo>
                  <a:lnTo>
                    <a:pt x="781" y="1780"/>
                  </a:lnTo>
                  <a:lnTo>
                    <a:pt x="761" y="1782"/>
                  </a:lnTo>
                  <a:lnTo>
                    <a:pt x="744" y="1786"/>
                  </a:lnTo>
                  <a:lnTo>
                    <a:pt x="731" y="1789"/>
                  </a:lnTo>
                  <a:lnTo>
                    <a:pt x="721" y="1790"/>
                  </a:lnTo>
                  <a:lnTo>
                    <a:pt x="710" y="1792"/>
                  </a:lnTo>
                  <a:lnTo>
                    <a:pt x="704" y="1790"/>
                  </a:lnTo>
                  <a:lnTo>
                    <a:pt x="699" y="1789"/>
                  </a:lnTo>
                  <a:lnTo>
                    <a:pt x="693" y="1788"/>
                  </a:lnTo>
                  <a:lnTo>
                    <a:pt x="688" y="1786"/>
                  </a:lnTo>
                  <a:lnTo>
                    <a:pt x="676" y="1778"/>
                  </a:lnTo>
                  <a:lnTo>
                    <a:pt x="662" y="1771"/>
                  </a:lnTo>
                  <a:lnTo>
                    <a:pt x="649" y="1765"/>
                  </a:lnTo>
                  <a:lnTo>
                    <a:pt x="641" y="1759"/>
                  </a:lnTo>
                  <a:lnTo>
                    <a:pt x="635" y="1755"/>
                  </a:lnTo>
                  <a:lnTo>
                    <a:pt x="629" y="1750"/>
                  </a:lnTo>
                  <a:lnTo>
                    <a:pt x="619" y="1748"/>
                  </a:lnTo>
                  <a:lnTo>
                    <a:pt x="606" y="1746"/>
                  </a:lnTo>
                  <a:lnTo>
                    <a:pt x="599" y="1746"/>
                  </a:lnTo>
                  <a:lnTo>
                    <a:pt x="594" y="1745"/>
                  </a:lnTo>
                  <a:lnTo>
                    <a:pt x="590" y="1744"/>
                  </a:lnTo>
                  <a:lnTo>
                    <a:pt x="586" y="1742"/>
                  </a:lnTo>
                  <a:lnTo>
                    <a:pt x="580" y="1736"/>
                  </a:lnTo>
                  <a:lnTo>
                    <a:pt x="573" y="1730"/>
                  </a:lnTo>
                  <a:lnTo>
                    <a:pt x="563" y="1724"/>
                  </a:lnTo>
                  <a:lnTo>
                    <a:pt x="553" y="1720"/>
                  </a:lnTo>
                  <a:lnTo>
                    <a:pt x="541" y="1718"/>
                  </a:lnTo>
                  <a:lnTo>
                    <a:pt x="530" y="1717"/>
                  </a:lnTo>
                  <a:lnTo>
                    <a:pt x="525" y="1715"/>
                  </a:lnTo>
                  <a:lnTo>
                    <a:pt x="521" y="1714"/>
                  </a:lnTo>
                  <a:lnTo>
                    <a:pt x="516" y="1712"/>
                  </a:lnTo>
                  <a:lnTo>
                    <a:pt x="512" y="1709"/>
                  </a:lnTo>
                  <a:lnTo>
                    <a:pt x="506" y="1701"/>
                  </a:lnTo>
                  <a:lnTo>
                    <a:pt x="500" y="1692"/>
                  </a:lnTo>
                  <a:lnTo>
                    <a:pt x="498" y="1688"/>
                  </a:lnTo>
                  <a:lnTo>
                    <a:pt x="494" y="1686"/>
                  </a:lnTo>
                  <a:lnTo>
                    <a:pt x="491" y="1685"/>
                  </a:lnTo>
                  <a:lnTo>
                    <a:pt x="485" y="1685"/>
                  </a:lnTo>
                  <a:lnTo>
                    <a:pt x="473" y="1686"/>
                  </a:lnTo>
                  <a:lnTo>
                    <a:pt x="459" y="1689"/>
                  </a:lnTo>
                  <a:lnTo>
                    <a:pt x="452" y="1689"/>
                  </a:lnTo>
                  <a:lnTo>
                    <a:pt x="446" y="1689"/>
                  </a:lnTo>
                  <a:lnTo>
                    <a:pt x="442" y="1688"/>
                  </a:lnTo>
                  <a:lnTo>
                    <a:pt x="439" y="1686"/>
                  </a:lnTo>
                  <a:lnTo>
                    <a:pt x="431" y="1679"/>
                  </a:lnTo>
                  <a:lnTo>
                    <a:pt x="423" y="1671"/>
                  </a:lnTo>
                  <a:lnTo>
                    <a:pt x="414" y="1662"/>
                  </a:lnTo>
                  <a:lnTo>
                    <a:pt x="404" y="1651"/>
                  </a:lnTo>
                  <a:lnTo>
                    <a:pt x="397" y="1641"/>
                  </a:lnTo>
                  <a:lnTo>
                    <a:pt x="391" y="1632"/>
                  </a:lnTo>
                  <a:lnTo>
                    <a:pt x="386" y="1624"/>
                  </a:lnTo>
                  <a:lnTo>
                    <a:pt x="380" y="1613"/>
                  </a:lnTo>
                  <a:lnTo>
                    <a:pt x="378" y="1607"/>
                  </a:lnTo>
                  <a:lnTo>
                    <a:pt x="377" y="1603"/>
                  </a:lnTo>
                  <a:lnTo>
                    <a:pt x="377" y="1598"/>
                  </a:lnTo>
                  <a:lnTo>
                    <a:pt x="378" y="1594"/>
                  </a:lnTo>
                  <a:lnTo>
                    <a:pt x="380" y="1587"/>
                  </a:lnTo>
                  <a:lnTo>
                    <a:pt x="379" y="1581"/>
                  </a:lnTo>
                  <a:lnTo>
                    <a:pt x="378" y="1578"/>
                  </a:lnTo>
                  <a:lnTo>
                    <a:pt x="377" y="1575"/>
                  </a:lnTo>
                  <a:lnTo>
                    <a:pt x="373" y="1574"/>
                  </a:lnTo>
                  <a:lnTo>
                    <a:pt x="368" y="1573"/>
                  </a:lnTo>
                  <a:lnTo>
                    <a:pt x="357" y="1569"/>
                  </a:lnTo>
                  <a:lnTo>
                    <a:pt x="343" y="1563"/>
                  </a:lnTo>
                  <a:lnTo>
                    <a:pt x="330" y="1556"/>
                  </a:lnTo>
                  <a:lnTo>
                    <a:pt x="321" y="1549"/>
                  </a:lnTo>
                  <a:lnTo>
                    <a:pt x="317" y="1545"/>
                  </a:lnTo>
                  <a:lnTo>
                    <a:pt x="315" y="1541"/>
                  </a:lnTo>
                  <a:lnTo>
                    <a:pt x="314" y="1535"/>
                  </a:lnTo>
                  <a:lnTo>
                    <a:pt x="313" y="1528"/>
                  </a:lnTo>
                  <a:lnTo>
                    <a:pt x="311" y="1516"/>
                  </a:lnTo>
                  <a:lnTo>
                    <a:pt x="313" y="1504"/>
                  </a:lnTo>
                  <a:lnTo>
                    <a:pt x="313" y="1499"/>
                  </a:lnTo>
                  <a:lnTo>
                    <a:pt x="311" y="1496"/>
                  </a:lnTo>
                  <a:lnTo>
                    <a:pt x="310" y="1492"/>
                  </a:lnTo>
                  <a:lnTo>
                    <a:pt x="309" y="1488"/>
                  </a:lnTo>
                  <a:lnTo>
                    <a:pt x="307" y="1486"/>
                  </a:lnTo>
                  <a:lnTo>
                    <a:pt x="304" y="1482"/>
                  </a:lnTo>
                  <a:lnTo>
                    <a:pt x="301" y="1481"/>
                  </a:lnTo>
                  <a:lnTo>
                    <a:pt x="297" y="1479"/>
                  </a:lnTo>
                  <a:lnTo>
                    <a:pt x="289" y="1475"/>
                  </a:lnTo>
                  <a:lnTo>
                    <a:pt x="283" y="1471"/>
                  </a:lnTo>
                  <a:lnTo>
                    <a:pt x="278" y="1466"/>
                  </a:lnTo>
                  <a:lnTo>
                    <a:pt x="276" y="1460"/>
                  </a:lnTo>
                  <a:lnTo>
                    <a:pt x="273" y="1453"/>
                  </a:lnTo>
                  <a:lnTo>
                    <a:pt x="271" y="1447"/>
                  </a:lnTo>
                  <a:lnTo>
                    <a:pt x="267" y="1441"/>
                  </a:lnTo>
                  <a:lnTo>
                    <a:pt x="261" y="1435"/>
                  </a:lnTo>
                  <a:lnTo>
                    <a:pt x="245" y="1423"/>
                  </a:lnTo>
                  <a:lnTo>
                    <a:pt x="227" y="1408"/>
                  </a:lnTo>
                  <a:lnTo>
                    <a:pt x="222" y="1404"/>
                  </a:lnTo>
                  <a:lnTo>
                    <a:pt x="219" y="1400"/>
                  </a:lnTo>
                  <a:lnTo>
                    <a:pt x="216" y="1398"/>
                  </a:lnTo>
                  <a:lnTo>
                    <a:pt x="216" y="1397"/>
                  </a:lnTo>
                  <a:lnTo>
                    <a:pt x="217" y="1392"/>
                  </a:lnTo>
                  <a:lnTo>
                    <a:pt x="222" y="1386"/>
                  </a:lnTo>
                  <a:lnTo>
                    <a:pt x="227" y="1377"/>
                  </a:lnTo>
                  <a:lnTo>
                    <a:pt x="230" y="1370"/>
                  </a:lnTo>
                  <a:lnTo>
                    <a:pt x="233" y="1358"/>
                  </a:lnTo>
                  <a:lnTo>
                    <a:pt x="235" y="1343"/>
                  </a:lnTo>
                  <a:lnTo>
                    <a:pt x="235" y="1327"/>
                  </a:lnTo>
                  <a:lnTo>
                    <a:pt x="236" y="1310"/>
                  </a:lnTo>
                  <a:lnTo>
                    <a:pt x="236" y="1296"/>
                  </a:lnTo>
                  <a:lnTo>
                    <a:pt x="234" y="1283"/>
                  </a:lnTo>
                  <a:lnTo>
                    <a:pt x="232" y="1276"/>
                  </a:lnTo>
                  <a:lnTo>
                    <a:pt x="229" y="1270"/>
                  </a:lnTo>
                  <a:lnTo>
                    <a:pt x="226" y="1264"/>
                  </a:lnTo>
                  <a:lnTo>
                    <a:pt x="220" y="1258"/>
                  </a:lnTo>
                  <a:lnTo>
                    <a:pt x="208" y="1246"/>
                  </a:lnTo>
                  <a:lnTo>
                    <a:pt x="194" y="1234"/>
                  </a:lnTo>
                  <a:lnTo>
                    <a:pt x="179" y="1223"/>
                  </a:lnTo>
                  <a:lnTo>
                    <a:pt x="165" y="1210"/>
                  </a:lnTo>
                  <a:lnTo>
                    <a:pt x="160" y="1204"/>
                  </a:lnTo>
                  <a:lnTo>
                    <a:pt x="157" y="1198"/>
                  </a:lnTo>
                  <a:lnTo>
                    <a:pt x="154" y="1191"/>
                  </a:lnTo>
                  <a:lnTo>
                    <a:pt x="152" y="1184"/>
                  </a:lnTo>
                  <a:lnTo>
                    <a:pt x="150" y="1171"/>
                  </a:lnTo>
                  <a:lnTo>
                    <a:pt x="145" y="1157"/>
                  </a:lnTo>
                  <a:lnTo>
                    <a:pt x="140" y="1150"/>
                  </a:lnTo>
                  <a:lnTo>
                    <a:pt x="135" y="1145"/>
                  </a:lnTo>
                  <a:lnTo>
                    <a:pt x="129" y="1141"/>
                  </a:lnTo>
                  <a:lnTo>
                    <a:pt x="122" y="1139"/>
                  </a:lnTo>
                  <a:lnTo>
                    <a:pt x="109" y="1134"/>
                  </a:lnTo>
                  <a:lnTo>
                    <a:pt x="95" y="1132"/>
                  </a:lnTo>
                  <a:lnTo>
                    <a:pt x="90" y="1129"/>
                  </a:lnTo>
                  <a:lnTo>
                    <a:pt x="87" y="1127"/>
                  </a:lnTo>
                  <a:lnTo>
                    <a:pt x="84" y="1124"/>
                  </a:lnTo>
                  <a:lnTo>
                    <a:pt x="84" y="1120"/>
                  </a:lnTo>
                  <a:lnTo>
                    <a:pt x="84" y="1116"/>
                  </a:lnTo>
                  <a:lnTo>
                    <a:pt x="85" y="1112"/>
                  </a:lnTo>
                  <a:lnTo>
                    <a:pt x="88" y="1108"/>
                  </a:lnTo>
                  <a:lnTo>
                    <a:pt x="90" y="1105"/>
                  </a:lnTo>
                  <a:lnTo>
                    <a:pt x="95" y="1097"/>
                  </a:lnTo>
                  <a:lnTo>
                    <a:pt x="99" y="1091"/>
                  </a:lnTo>
                  <a:lnTo>
                    <a:pt x="100" y="1088"/>
                  </a:lnTo>
                  <a:lnTo>
                    <a:pt x="100" y="1085"/>
                  </a:lnTo>
                  <a:lnTo>
                    <a:pt x="100" y="1082"/>
                  </a:lnTo>
                  <a:lnTo>
                    <a:pt x="99" y="1080"/>
                  </a:lnTo>
                  <a:lnTo>
                    <a:pt x="94" y="1074"/>
                  </a:lnTo>
                  <a:lnTo>
                    <a:pt x="88" y="1066"/>
                  </a:lnTo>
                  <a:lnTo>
                    <a:pt x="84" y="1062"/>
                  </a:lnTo>
                  <a:lnTo>
                    <a:pt x="82" y="1057"/>
                  </a:lnTo>
                  <a:lnTo>
                    <a:pt x="80" y="1051"/>
                  </a:lnTo>
                  <a:lnTo>
                    <a:pt x="78" y="1045"/>
                  </a:lnTo>
                  <a:lnTo>
                    <a:pt x="78" y="1039"/>
                  </a:lnTo>
                  <a:lnTo>
                    <a:pt x="80" y="1033"/>
                  </a:lnTo>
                  <a:lnTo>
                    <a:pt x="81" y="1028"/>
                  </a:lnTo>
                  <a:lnTo>
                    <a:pt x="83" y="1025"/>
                  </a:lnTo>
                  <a:lnTo>
                    <a:pt x="89" y="1018"/>
                  </a:lnTo>
                  <a:lnTo>
                    <a:pt x="94" y="1012"/>
                  </a:lnTo>
                  <a:lnTo>
                    <a:pt x="96" y="1007"/>
                  </a:lnTo>
                  <a:lnTo>
                    <a:pt x="97" y="1001"/>
                  </a:lnTo>
                  <a:lnTo>
                    <a:pt x="96" y="999"/>
                  </a:lnTo>
                  <a:lnTo>
                    <a:pt x="95" y="995"/>
                  </a:lnTo>
                  <a:lnTo>
                    <a:pt x="91" y="993"/>
                  </a:lnTo>
                  <a:lnTo>
                    <a:pt x="88" y="989"/>
                  </a:lnTo>
                  <a:lnTo>
                    <a:pt x="75" y="982"/>
                  </a:lnTo>
                  <a:lnTo>
                    <a:pt x="57" y="975"/>
                  </a:lnTo>
                  <a:lnTo>
                    <a:pt x="40" y="967"/>
                  </a:lnTo>
                  <a:lnTo>
                    <a:pt x="26" y="959"/>
                  </a:lnTo>
                  <a:lnTo>
                    <a:pt x="21" y="956"/>
                  </a:lnTo>
                  <a:lnTo>
                    <a:pt x="20" y="951"/>
                  </a:lnTo>
                  <a:lnTo>
                    <a:pt x="19" y="948"/>
                  </a:lnTo>
                  <a:lnTo>
                    <a:pt x="20" y="943"/>
                  </a:lnTo>
                  <a:lnTo>
                    <a:pt x="25" y="933"/>
                  </a:lnTo>
                  <a:lnTo>
                    <a:pt x="32" y="925"/>
                  </a:lnTo>
                  <a:lnTo>
                    <a:pt x="34" y="921"/>
                  </a:lnTo>
                  <a:lnTo>
                    <a:pt x="37" y="918"/>
                  </a:lnTo>
                  <a:lnTo>
                    <a:pt x="38" y="914"/>
                  </a:lnTo>
                  <a:lnTo>
                    <a:pt x="39" y="911"/>
                  </a:lnTo>
                  <a:lnTo>
                    <a:pt x="38" y="907"/>
                  </a:lnTo>
                  <a:lnTo>
                    <a:pt x="37" y="904"/>
                  </a:lnTo>
                  <a:lnTo>
                    <a:pt x="34" y="899"/>
                  </a:lnTo>
                  <a:lnTo>
                    <a:pt x="32" y="895"/>
                  </a:lnTo>
                  <a:lnTo>
                    <a:pt x="24" y="888"/>
                  </a:lnTo>
                  <a:lnTo>
                    <a:pt x="14" y="880"/>
                  </a:lnTo>
                  <a:lnTo>
                    <a:pt x="9" y="875"/>
                  </a:lnTo>
                  <a:lnTo>
                    <a:pt x="6" y="869"/>
                  </a:lnTo>
                  <a:lnTo>
                    <a:pt x="2" y="862"/>
                  </a:lnTo>
                  <a:lnTo>
                    <a:pt x="1" y="853"/>
                  </a:lnTo>
                  <a:lnTo>
                    <a:pt x="0" y="843"/>
                  </a:lnTo>
                  <a:lnTo>
                    <a:pt x="1" y="834"/>
                  </a:lnTo>
                  <a:lnTo>
                    <a:pt x="3" y="825"/>
                  </a:lnTo>
                  <a:lnTo>
                    <a:pt x="6" y="818"/>
                  </a:lnTo>
                  <a:lnTo>
                    <a:pt x="7" y="814"/>
                  </a:lnTo>
                  <a:lnTo>
                    <a:pt x="8" y="812"/>
                  </a:lnTo>
                  <a:lnTo>
                    <a:pt x="11" y="809"/>
                  </a:lnTo>
                  <a:lnTo>
                    <a:pt x="12" y="807"/>
                  </a:lnTo>
                  <a:lnTo>
                    <a:pt x="14" y="806"/>
                  </a:lnTo>
                  <a:lnTo>
                    <a:pt x="20" y="806"/>
                  </a:lnTo>
                  <a:lnTo>
                    <a:pt x="37" y="805"/>
                  </a:lnTo>
                  <a:lnTo>
                    <a:pt x="55" y="805"/>
                  </a:lnTo>
                  <a:lnTo>
                    <a:pt x="74" y="804"/>
                  </a:lnTo>
                  <a:lnTo>
                    <a:pt x="94" y="803"/>
                  </a:lnTo>
                  <a:lnTo>
                    <a:pt x="102" y="801"/>
                  </a:lnTo>
                  <a:lnTo>
                    <a:pt x="110" y="799"/>
                  </a:lnTo>
                  <a:lnTo>
                    <a:pt x="116" y="797"/>
                  </a:lnTo>
                  <a:lnTo>
                    <a:pt x="121" y="793"/>
                  </a:lnTo>
                  <a:lnTo>
                    <a:pt x="129" y="787"/>
                  </a:lnTo>
                  <a:lnTo>
                    <a:pt x="138" y="782"/>
                  </a:lnTo>
                  <a:lnTo>
                    <a:pt x="147" y="778"/>
                  </a:lnTo>
                  <a:lnTo>
                    <a:pt x="159" y="775"/>
                  </a:lnTo>
                  <a:lnTo>
                    <a:pt x="170" y="772"/>
                  </a:lnTo>
                  <a:lnTo>
                    <a:pt x="179" y="767"/>
                  </a:lnTo>
                  <a:lnTo>
                    <a:pt x="185" y="762"/>
                  </a:lnTo>
                  <a:lnTo>
                    <a:pt x="190" y="757"/>
                  </a:lnTo>
                  <a:lnTo>
                    <a:pt x="196" y="754"/>
                  </a:lnTo>
                  <a:lnTo>
                    <a:pt x="203" y="750"/>
                  </a:lnTo>
                  <a:lnTo>
                    <a:pt x="211" y="748"/>
                  </a:lnTo>
                  <a:lnTo>
                    <a:pt x="220" y="747"/>
                  </a:lnTo>
                  <a:lnTo>
                    <a:pt x="229" y="744"/>
                  </a:lnTo>
                  <a:lnTo>
                    <a:pt x="240" y="741"/>
                  </a:lnTo>
                  <a:lnTo>
                    <a:pt x="251" y="735"/>
                  </a:lnTo>
                  <a:lnTo>
                    <a:pt x="259" y="729"/>
                  </a:lnTo>
                  <a:lnTo>
                    <a:pt x="265" y="722"/>
                  </a:lnTo>
                  <a:lnTo>
                    <a:pt x="272" y="717"/>
                  </a:lnTo>
                  <a:lnTo>
                    <a:pt x="276" y="715"/>
                  </a:lnTo>
                  <a:lnTo>
                    <a:pt x="280" y="712"/>
                  </a:lnTo>
                  <a:lnTo>
                    <a:pt x="285" y="711"/>
                  </a:lnTo>
                  <a:lnTo>
                    <a:pt x="291" y="710"/>
                  </a:lnTo>
                  <a:lnTo>
                    <a:pt x="303" y="708"/>
                  </a:lnTo>
                  <a:lnTo>
                    <a:pt x="317" y="705"/>
                  </a:lnTo>
                  <a:lnTo>
                    <a:pt x="333" y="703"/>
                  </a:lnTo>
                  <a:lnTo>
                    <a:pt x="349" y="700"/>
                  </a:lnTo>
                  <a:lnTo>
                    <a:pt x="370" y="698"/>
                  </a:lnTo>
                  <a:lnTo>
                    <a:pt x="391" y="693"/>
                  </a:lnTo>
                  <a:lnTo>
                    <a:pt x="400" y="691"/>
                  </a:lnTo>
                  <a:lnTo>
                    <a:pt x="409" y="688"/>
                  </a:lnTo>
                  <a:lnTo>
                    <a:pt x="416" y="685"/>
                  </a:lnTo>
                  <a:lnTo>
                    <a:pt x="421" y="681"/>
                  </a:lnTo>
                  <a:lnTo>
                    <a:pt x="435" y="665"/>
                  </a:lnTo>
                  <a:lnTo>
                    <a:pt x="446" y="649"/>
                  </a:lnTo>
                  <a:lnTo>
                    <a:pt x="450" y="645"/>
                  </a:lnTo>
                  <a:lnTo>
                    <a:pt x="454" y="641"/>
                  </a:lnTo>
                  <a:lnTo>
                    <a:pt x="456" y="637"/>
                  </a:lnTo>
                  <a:lnTo>
                    <a:pt x="458" y="633"/>
                  </a:lnTo>
                  <a:lnTo>
                    <a:pt x="459" y="628"/>
                  </a:lnTo>
                  <a:lnTo>
                    <a:pt x="461" y="623"/>
                  </a:lnTo>
                  <a:lnTo>
                    <a:pt x="465" y="620"/>
                  </a:lnTo>
                  <a:lnTo>
                    <a:pt x="468" y="617"/>
                  </a:lnTo>
                  <a:lnTo>
                    <a:pt x="475" y="615"/>
                  </a:lnTo>
                  <a:lnTo>
                    <a:pt x="483" y="611"/>
                  </a:lnTo>
                  <a:lnTo>
                    <a:pt x="491" y="606"/>
                  </a:lnTo>
                  <a:lnTo>
                    <a:pt x="498" y="599"/>
                  </a:lnTo>
                  <a:lnTo>
                    <a:pt x="504" y="593"/>
                  </a:lnTo>
                  <a:lnTo>
                    <a:pt x="510" y="587"/>
                  </a:lnTo>
                  <a:lnTo>
                    <a:pt x="513" y="586"/>
                  </a:lnTo>
                  <a:lnTo>
                    <a:pt x="519" y="584"/>
                  </a:lnTo>
                  <a:lnTo>
                    <a:pt x="525" y="583"/>
                  </a:lnTo>
                  <a:lnTo>
                    <a:pt x="532" y="582"/>
                  </a:lnTo>
                  <a:lnTo>
                    <a:pt x="541" y="582"/>
                  </a:lnTo>
                  <a:lnTo>
                    <a:pt x="549" y="582"/>
                  </a:lnTo>
                  <a:lnTo>
                    <a:pt x="556" y="583"/>
                  </a:lnTo>
                  <a:lnTo>
                    <a:pt x="562" y="584"/>
                  </a:lnTo>
                  <a:lnTo>
                    <a:pt x="568" y="586"/>
                  </a:lnTo>
                  <a:lnTo>
                    <a:pt x="572" y="591"/>
                  </a:lnTo>
                  <a:close/>
                </a:path>
              </a:pathLst>
            </a:custGeom>
            <a:solidFill>
              <a:srgbClr val="B9A452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辽宁"/>
            <p:cNvSpPr>
              <a:spLocks noEditPoints="1"/>
            </p:cNvSpPr>
            <p:nvPr/>
          </p:nvSpPr>
          <p:spPr bwMode="auto">
            <a:xfrm>
              <a:off x="11948" y="4913"/>
              <a:ext cx="1284" cy="1264"/>
            </a:xfrm>
            <a:custGeom>
              <a:avLst/>
              <a:gdLst>
                <a:gd name="T0" fmla="*/ 259 w 2212"/>
                <a:gd name="T1" fmla="*/ 1537 h 2187"/>
                <a:gd name="T2" fmla="*/ 137 w 2212"/>
                <a:gd name="T3" fmla="*/ 1452 h 2187"/>
                <a:gd name="T4" fmla="*/ 8 w 2212"/>
                <a:gd name="T5" fmla="*/ 1353 h 2187"/>
                <a:gd name="T6" fmla="*/ 26 w 2212"/>
                <a:gd name="T7" fmla="*/ 1249 h 2187"/>
                <a:gd name="T8" fmla="*/ 103 w 2212"/>
                <a:gd name="T9" fmla="*/ 1131 h 2187"/>
                <a:gd name="T10" fmla="*/ 154 w 2212"/>
                <a:gd name="T11" fmla="*/ 1037 h 2187"/>
                <a:gd name="T12" fmla="*/ 115 w 2212"/>
                <a:gd name="T13" fmla="*/ 918 h 2187"/>
                <a:gd name="T14" fmla="*/ 84 w 2212"/>
                <a:gd name="T15" fmla="*/ 727 h 2187"/>
                <a:gd name="T16" fmla="*/ 219 w 2212"/>
                <a:gd name="T17" fmla="*/ 704 h 2187"/>
                <a:gd name="T18" fmla="*/ 340 w 2212"/>
                <a:gd name="T19" fmla="*/ 910 h 2187"/>
                <a:gd name="T20" fmla="*/ 449 w 2212"/>
                <a:gd name="T21" fmla="*/ 787 h 2187"/>
                <a:gd name="T22" fmla="*/ 623 w 2212"/>
                <a:gd name="T23" fmla="*/ 652 h 2187"/>
                <a:gd name="T24" fmla="*/ 820 w 2212"/>
                <a:gd name="T25" fmla="*/ 538 h 2187"/>
                <a:gd name="T26" fmla="*/ 931 w 2212"/>
                <a:gd name="T27" fmla="*/ 415 h 2187"/>
                <a:gd name="T28" fmla="*/ 1051 w 2212"/>
                <a:gd name="T29" fmla="*/ 392 h 2187"/>
                <a:gd name="T30" fmla="*/ 1120 w 2212"/>
                <a:gd name="T31" fmla="*/ 362 h 2187"/>
                <a:gd name="T32" fmla="*/ 1258 w 2212"/>
                <a:gd name="T33" fmla="*/ 331 h 2187"/>
                <a:gd name="T34" fmla="*/ 1343 w 2212"/>
                <a:gd name="T35" fmla="*/ 211 h 2187"/>
                <a:gd name="T36" fmla="*/ 1422 w 2212"/>
                <a:gd name="T37" fmla="*/ 0 h 2187"/>
                <a:gd name="T38" fmla="*/ 1601 w 2212"/>
                <a:gd name="T39" fmla="*/ 94 h 2187"/>
                <a:gd name="T40" fmla="*/ 1638 w 2212"/>
                <a:gd name="T41" fmla="*/ 197 h 2187"/>
                <a:gd name="T42" fmla="*/ 1695 w 2212"/>
                <a:gd name="T43" fmla="*/ 236 h 2187"/>
                <a:gd name="T44" fmla="*/ 1797 w 2212"/>
                <a:gd name="T45" fmla="*/ 181 h 2187"/>
                <a:gd name="T46" fmla="*/ 1854 w 2212"/>
                <a:gd name="T47" fmla="*/ 319 h 2187"/>
                <a:gd name="T48" fmla="*/ 1930 w 2212"/>
                <a:gd name="T49" fmla="*/ 415 h 2187"/>
                <a:gd name="T50" fmla="*/ 2003 w 2212"/>
                <a:gd name="T51" fmla="*/ 508 h 2187"/>
                <a:gd name="T52" fmla="*/ 2001 w 2212"/>
                <a:gd name="T53" fmla="*/ 622 h 2187"/>
                <a:gd name="T54" fmla="*/ 2075 w 2212"/>
                <a:gd name="T55" fmla="*/ 758 h 2187"/>
                <a:gd name="T56" fmla="*/ 2191 w 2212"/>
                <a:gd name="T57" fmla="*/ 907 h 2187"/>
                <a:gd name="T58" fmla="*/ 2156 w 2212"/>
                <a:gd name="T59" fmla="*/ 1031 h 2187"/>
                <a:gd name="T60" fmla="*/ 2188 w 2212"/>
                <a:gd name="T61" fmla="*/ 1096 h 2187"/>
                <a:gd name="T62" fmla="*/ 2033 w 2212"/>
                <a:gd name="T63" fmla="*/ 1210 h 2187"/>
                <a:gd name="T64" fmla="*/ 1844 w 2212"/>
                <a:gd name="T65" fmla="*/ 1409 h 2187"/>
                <a:gd name="T66" fmla="*/ 1732 w 2212"/>
                <a:gd name="T67" fmla="*/ 1586 h 2187"/>
                <a:gd name="T68" fmla="*/ 1548 w 2212"/>
                <a:gd name="T69" fmla="*/ 1630 h 2187"/>
                <a:gd name="T70" fmla="*/ 1334 w 2212"/>
                <a:gd name="T71" fmla="*/ 1752 h 2187"/>
                <a:gd name="T72" fmla="*/ 1129 w 2212"/>
                <a:gd name="T73" fmla="*/ 1956 h 2187"/>
                <a:gd name="T74" fmla="*/ 1116 w 2212"/>
                <a:gd name="T75" fmla="*/ 1997 h 2187"/>
                <a:gd name="T76" fmla="*/ 1078 w 2212"/>
                <a:gd name="T77" fmla="*/ 2064 h 2187"/>
                <a:gd name="T78" fmla="*/ 995 w 2212"/>
                <a:gd name="T79" fmla="*/ 2048 h 2187"/>
                <a:gd name="T80" fmla="*/ 975 w 2212"/>
                <a:gd name="T81" fmla="*/ 2107 h 2187"/>
                <a:gd name="T82" fmla="*/ 853 w 2212"/>
                <a:gd name="T83" fmla="*/ 2185 h 2187"/>
                <a:gd name="T84" fmla="*/ 857 w 2212"/>
                <a:gd name="T85" fmla="*/ 2091 h 2187"/>
                <a:gd name="T86" fmla="*/ 966 w 2212"/>
                <a:gd name="T87" fmla="*/ 2027 h 2187"/>
                <a:gd name="T88" fmla="*/ 975 w 2212"/>
                <a:gd name="T89" fmla="*/ 1946 h 2187"/>
                <a:gd name="T90" fmla="*/ 1042 w 2212"/>
                <a:gd name="T91" fmla="*/ 1886 h 2187"/>
                <a:gd name="T92" fmla="*/ 940 w 2212"/>
                <a:gd name="T93" fmla="*/ 1897 h 2187"/>
                <a:gd name="T94" fmla="*/ 903 w 2212"/>
                <a:gd name="T95" fmla="*/ 1739 h 2187"/>
                <a:gd name="T96" fmla="*/ 1002 w 2212"/>
                <a:gd name="T97" fmla="*/ 1599 h 2187"/>
                <a:gd name="T98" fmla="*/ 1070 w 2212"/>
                <a:gd name="T99" fmla="*/ 1496 h 2187"/>
                <a:gd name="T100" fmla="*/ 1059 w 2212"/>
                <a:gd name="T101" fmla="*/ 1302 h 2187"/>
                <a:gd name="T102" fmla="*/ 952 w 2212"/>
                <a:gd name="T103" fmla="*/ 1152 h 2187"/>
                <a:gd name="T104" fmla="*/ 905 w 2212"/>
                <a:gd name="T105" fmla="*/ 1225 h 2187"/>
                <a:gd name="T106" fmla="*/ 786 w 2212"/>
                <a:gd name="T107" fmla="*/ 1207 h 2187"/>
                <a:gd name="T108" fmla="*/ 655 w 2212"/>
                <a:gd name="T109" fmla="*/ 1301 h 2187"/>
                <a:gd name="T110" fmla="*/ 618 w 2212"/>
                <a:gd name="T111" fmla="*/ 1401 h 2187"/>
                <a:gd name="T112" fmla="*/ 534 w 2212"/>
                <a:gd name="T113" fmla="*/ 1566 h 2187"/>
                <a:gd name="T114" fmla="*/ 878 w 2212"/>
                <a:gd name="T115" fmla="*/ 1788 h 2187"/>
                <a:gd name="T116" fmla="*/ 850 w 2212"/>
                <a:gd name="T117" fmla="*/ 1838 h 2187"/>
                <a:gd name="T118" fmla="*/ 899 w 2212"/>
                <a:gd name="T119" fmla="*/ 1886 h 2187"/>
                <a:gd name="T120" fmla="*/ 845 w 2212"/>
                <a:gd name="T121" fmla="*/ 1899 h 2187"/>
                <a:gd name="T122" fmla="*/ 1229 w 2212"/>
                <a:gd name="T123" fmla="*/ 1939 h 2187"/>
                <a:gd name="T124" fmla="*/ 1350 w 2212"/>
                <a:gd name="T125" fmla="*/ 1990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2" h="2187">
                  <a:moveTo>
                    <a:pt x="372" y="1668"/>
                  </a:moveTo>
                  <a:lnTo>
                    <a:pt x="368" y="1659"/>
                  </a:lnTo>
                  <a:lnTo>
                    <a:pt x="365" y="1648"/>
                  </a:lnTo>
                  <a:lnTo>
                    <a:pt x="364" y="1642"/>
                  </a:lnTo>
                  <a:lnTo>
                    <a:pt x="362" y="1638"/>
                  </a:lnTo>
                  <a:lnTo>
                    <a:pt x="360" y="1635"/>
                  </a:lnTo>
                  <a:lnTo>
                    <a:pt x="358" y="1635"/>
                  </a:lnTo>
                  <a:lnTo>
                    <a:pt x="348" y="1635"/>
                  </a:lnTo>
                  <a:lnTo>
                    <a:pt x="340" y="1635"/>
                  </a:lnTo>
                  <a:lnTo>
                    <a:pt x="336" y="1634"/>
                  </a:lnTo>
                  <a:lnTo>
                    <a:pt x="334" y="1632"/>
                  </a:lnTo>
                  <a:lnTo>
                    <a:pt x="332" y="1629"/>
                  </a:lnTo>
                  <a:lnTo>
                    <a:pt x="330" y="1624"/>
                  </a:lnTo>
                  <a:lnTo>
                    <a:pt x="327" y="1612"/>
                  </a:lnTo>
                  <a:lnTo>
                    <a:pt x="322" y="1602"/>
                  </a:lnTo>
                  <a:lnTo>
                    <a:pt x="319" y="1597"/>
                  </a:lnTo>
                  <a:lnTo>
                    <a:pt x="315" y="1592"/>
                  </a:lnTo>
                  <a:lnTo>
                    <a:pt x="311" y="1587"/>
                  </a:lnTo>
                  <a:lnTo>
                    <a:pt x="307" y="1584"/>
                  </a:lnTo>
                  <a:lnTo>
                    <a:pt x="289" y="1572"/>
                  </a:lnTo>
                  <a:lnTo>
                    <a:pt x="275" y="1560"/>
                  </a:lnTo>
                  <a:lnTo>
                    <a:pt x="269" y="1554"/>
                  </a:lnTo>
                  <a:lnTo>
                    <a:pt x="264" y="1546"/>
                  </a:lnTo>
                  <a:lnTo>
                    <a:pt x="259" y="1537"/>
                  </a:lnTo>
                  <a:lnTo>
                    <a:pt x="258" y="1528"/>
                  </a:lnTo>
                  <a:lnTo>
                    <a:pt x="258" y="1514"/>
                  </a:lnTo>
                  <a:lnTo>
                    <a:pt x="260" y="1497"/>
                  </a:lnTo>
                  <a:lnTo>
                    <a:pt x="260" y="1490"/>
                  </a:lnTo>
                  <a:lnTo>
                    <a:pt x="259" y="1481"/>
                  </a:lnTo>
                  <a:lnTo>
                    <a:pt x="257" y="1473"/>
                  </a:lnTo>
                  <a:lnTo>
                    <a:pt x="253" y="1464"/>
                  </a:lnTo>
                  <a:lnTo>
                    <a:pt x="251" y="1460"/>
                  </a:lnTo>
                  <a:lnTo>
                    <a:pt x="247" y="1457"/>
                  </a:lnTo>
                  <a:lnTo>
                    <a:pt x="244" y="1454"/>
                  </a:lnTo>
                  <a:lnTo>
                    <a:pt x="240" y="1452"/>
                  </a:lnTo>
                  <a:lnTo>
                    <a:pt x="232" y="1448"/>
                  </a:lnTo>
                  <a:lnTo>
                    <a:pt x="222" y="1447"/>
                  </a:lnTo>
                  <a:lnTo>
                    <a:pt x="213" y="1447"/>
                  </a:lnTo>
                  <a:lnTo>
                    <a:pt x="204" y="1448"/>
                  </a:lnTo>
                  <a:lnTo>
                    <a:pt x="196" y="1451"/>
                  </a:lnTo>
                  <a:lnTo>
                    <a:pt x="189" y="1453"/>
                  </a:lnTo>
                  <a:lnTo>
                    <a:pt x="177" y="1459"/>
                  </a:lnTo>
                  <a:lnTo>
                    <a:pt x="166" y="1461"/>
                  </a:lnTo>
                  <a:lnTo>
                    <a:pt x="162" y="1461"/>
                  </a:lnTo>
                  <a:lnTo>
                    <a:pt x="156" y="1461"/>
                  </a:lnTo>
                  <a:lnTo>
                    <a:pt x="150" y="1459"/>
                  </a:lnTo>
                  <a:lnTo>
                    <a:pt x="144" y="1457"/>
                  </a:lnTo>
                  <a:lnTo>
                    <a:pt x="137" y="1452"/>
                  </a:lnTo>
                  <a:lnTo>
                    <a:pt x="131" y="1448"/>
                  </a:lnTo>
                  <a:lnTo>
                    <a:pt x="124" y="1442"/>
                  </a:lnTo>
                  <a:lnTo>
                    <a:pt x="118" y="1437"/>
                  </a:lnTo>
                  <a:lnTo>
                    <a:pt x="113" y="1432"/>
                  </a:lnTo>
                  <a:lnTo>
                    <a:pt x="109" y="1426"/>
                  </a:lnTo>
                  <a:lnTo>
                    <a:pt x="107" y="1420"/>
                  </a:lnTo>
                  <a:lnTo>
                    <a:pt x="106" y="1414"/>
                  </a:lnTo>
                  <a:lnTo>
                    <a:pt x="106" y="1405"/>
                  </a:lnTo>
                  <a:lnTo>
                    <a:pt x="105" y="1401"/>
                  </a:lnTo>
                  <a:lnTo>
                    <a:pt x="103" y="1399"/>
                  </a:lnTo>
                  <a:lnTo>
                    <a:pt x="101" y="1399"/>
                  </a:lnTo>
                  <a:lnTo>
                    <a:pt x="97" y="1401"/>
                  </a:lnTo>
                  <a:lnTo>
                    <a:pt x="94" y="1402"/>
                  </a:lnTo>
                  <a:lnTo>
                    <a:pt x="86" y="1407"/>
                  </a:lnTo>
                  <a:lnTo>
                    <a:pt x="78" y="1408"/>
                  </a:lnTo>
                  <a:lnTo>
                    <a:pt x="74" y="1408"/>
                  </a:lnTo>
                  <a:lnTo>
                    <a:pt x="69" y="1407"/>
                  </a:lnTo>
                  <a:lnTo>
                    <a:pt x="63" y="1404"/>
                  </a:lnTo>
                  <a:lnTo>
                    <a:pt x="56" y="1399"/>
                  </a:lnTo>
                  <a:lnTo>
                    <a:pt x="42" y="1389"/>
                  </a:lnTo>
                  <a:lnTo>
                    <a:pt x="26" y="1374"/>
                  </a:lnTo>
                  <a:lnTo>
                    <a:pt x="19" y="1367"/>
                  </a:lnTo>
                  <a:lnTo>
                    <a:pt x="13" y="1360"/>
                  </a:lnTo>
                  <a:lnTo>
                    <a:pt x="8" y="1353"/>
                  </a:lnTo>
                  <a:lnTo>
                    <a:pt x="6" y="1347"/>
                  </a:lnTo>
                  <a:lnTo>
                    <a:pt x="2" y="1335"/>
                  </a:lnTo>
                  <a:lnTo>
                    <a:pt x="0" y="1323"/>
                  </a:lnTo>
                  <a:lnTo>
                    <a:pt x="0" y="1317"/>
                  </a:lnTo>
                  <a:lnTo>
                    <a:pt x="2" y="1311"/>
                  </a:lnTo>
                  <a:lnTo>
                    <a:pt x="6" y="1306"/>
                  </a:lnTo>
                  <a:lnTo>
                    <a:pt x="11" y="1300"/>
                  </a:lnTo>
                  <a:lnTo>
                    <a:pt x="15" y="1296"/>
                  </a:lnTo>
                  <a:lnTo>
                    <a:pt x="23" y="1292"/>
                  </a:lnTo>
                  <a:lnTo>
                    <a:pt x="30" y="1291"/>
                  </a:lnTo>
                  <a:lnTo>
                    <a:pt x="38" y="1290"/>
                  </a:lnTo>
                  <a:lnTo>
                    <a:pt x="44" y="1288"/>
                  </a:lnTo>
                  <a:lnTo>
                    <a:pt x="50" y="1287"/>
                  </a:lnTo>
                  <a:lnTo>
                    <a:pt x="52" y="1285"/>
                  </a:lnTo>
                  <a:lnTo>
                    <a:pt x="53" y="1284"/>
                  </a:lnTo>
                  <a:lnTo>
                    <a:pt x="55" y="1282"/>
                  </a:lnTo>
                  <a:lnTo>
                    <a:pt x="56" y="1281"/>
                  </a:lnTo>
                  <a:lnTo>
                    <a:pt x="55" y="1276"/>
                  </a:lnTo>
                  <a:lnTo>
                    <a:pt x="53" y="1272"/>
                  </a:lnTo>
                  <a:lnTo>
                    <a:pt x="51" y="1269"/>
                  </a:lnTo>
                  <a:lnTo>
                    <a:pt x="49" y="1265"/>
                  </a:lnTo>
                  <a:lnTo>
                    <a:pt x="42" y="1259"/>
                  </a:lnTo>
                  <a:lnTo>
                    <a:pt x="34" y="1254"/>
                  </a:lnTo>
                  <a:lnTo>
                    <a:pt x="26" y="1249"/>
                  </a:lnTo>
                  <a:lnTo>
                    <a:pt x="19" y="1243"/>
                  </a:lnTo>
                  <a:lnTo>
                    <a:pt x="17" y="1239"/>
                  </a:lnTo>
                  <a:lnTo>
                    <a:pt x="14" y="1237"/>
                  </a:lnTo>
                  <a:lnTo>
                    <a:pt x="13" y="1233"/>
                  </a:lnTo>
                  <a:lnTo>
                    <a:pt x="13" y="1229"/>
                  </a:lnTo>
                  <a:lnTo>
                    <a:pt x="13" y="1226"/>
                  </a:lnTo>
                  <a:lnTo>
                    <a:pt x="15" y="1225"/>
                  </a:lnTo>
                  <a:lnTo>
                    <a:pt x="18" y="1222"/>
                  </a:lnTo>
                  <a:lnTo>
                    <a:pt x="20" y="1221"/>
                  </a:lnTo>
                  <a:lnTo>
                    <a:pt x="27" y="1220"/>
                  </a:lnTo>
                  <a:lnTo>
                    <a:pt x="37" y="1219"/>
                  </a:lnTo>
                  <a:lnTo>
                    <a:pt x="46" y="1219"/>
                  </a:lnTo>
                  <a:lnTo>
                    <a:pt x="55" y="1219"/>
                  </a:lnTo>
                  <a:lnTo>
                    <a:pt x="63" y="1218"/>
                  </a:lnTo>
                  <a:lnTo>
                    <a:pt x="68" y="1215"/>
                  </a:lnTo>
                  <a:lnTo>
                    <a:pt x="72" y="1212"/>
                  </a:lnTo>
                  <a:lnTo>
                    <a:pt x="76" y="1206"/>
                  </a:lnTo>
                  <a:lnTo>
                    <a:pt x="80" y="1197"/>
                  </a:lnTo>
                  <a:lnTo>
                    <a:pt x="83" y="1189"/>
                  </a:lnTo>
                  <a:lnTo>
                    <a:pt x="90" y="1171"/>
                  </a:lnTo>
                  <a:lnTo>
                    <a:pt x="95" y="1157"/>
                  </a:lnTo>
                  <a:lnTo>
                    <a:pt x="99" y="1146"/>
                  </a:lnTo>
                  <a:lnTo>
                    <a:pt x="101" y="1138"/>
                  </a:lnTo>
                  <a:lnTo>
                    <a:pt x="103" y="1131"/>
                  </a:lnTo>
                  <a:lnTo>
                    <a:pt x="105" y="1125"/>
                  </a:lnTo>
                  <a:lnTo>
                    <a:pt x="107" y="1123"/>
                  </a:lnTo>
                  <a:lnTo>
                    <a:pt x="109" y="1120"/>
                  </a:lnTo>
                  <a:lnTo>
                    <a:pt x="115" y="1117"/>
                  </a:lnTo>
                  <a:lnTo>
                    <a:pt x="127" y="1111"/>
                  </a:lnTo>
                  <a:lnTo>
                    <a:pt x="132" y="1107"/>
                  </a:lnTo>
                  <a:lnTo>
                    <a:pt x="135" y="1103"/>
                  </a:lnTo>
                  <a:lnTo>
                    <a:pt x="138" y="1100"/>
                  </a:lnTo>
                  <a:lnTo>
                    <a:pt x="139" y="1096"/>
                  </a:lnTo>
                  <a:lnTo>
                    <a:pt x="140" y="1093"/>
                  </a:lnTo>
                  <a:lnTo>
                    <a:pt x="139" y="1089"/>
                  </a:lnTo>
                  <a:lnTo>
                    <a:pt x="138" y="1086"/>
                  </a:lnTo>
                  <a:lnTo>
                    <a:pt x="135" y="1082"/>
                  </a:lnTo>
                  <a:lnTo>
                    <a:pt x="134" y="1079"/>
                  </a:lnTo>
                  <a:lnTo>
                    <a:pt x="133" y="1076"/>
                  </a:lnTo>
                  <a:lnTo>
                    <a:pt x="133" y="1073"/>
                  </a:lnTo>
                  <a:lnTo>
                    <a:pt x="134" y="1070"/>
                  </a:lnTo>
                  <a:lnTo>
                    <a:pt x="139" y="1065"/>
                  </a:lnTo>
                  <a:lnTo>
                    <a:pt x="145" y="1060"/>
                  </a:lnTo>
                  <a:lnTo>
                    <a:pt x="149" y="1056"/>
                  </a:lnTo>
                  <a:lnTo>
                    <a:pt x="152" y="1051"/>
                  </a:lnTo>
                  <a:lnTo>
                    <a:pt x="154" y="1046"/>
                  </a:lnTo>
                  <a:lnTo>
                    <a:pt x="154" y="1042"/>
                  </a:lnTo>
                  <a:lnTo>
                    <a:pt x="154" y="1037"/>
                  </a:lnTo>
                  <a:lnTo>
                    <a:pt x="152" y="1032"/>
                  </a:lnTo>
                  <a:lnTo>
                    <a:pt x="147" y="1027"/>
                  </a:lnTo>
                  <a:lnTo>
                    <a:pt x="141" y="1023"/>
                  </a:lnTo>
                  <a:lnTo>
                    <a:pt x="134" y="1019"/>
                  </a:lnTo>
                  <a:lnTo>
                    <a:pt x="132" y="1016"/>
                  </a:lnTo>
                  <a:lnTo>
                    <a:pt x="131" y="1011"/>
                  </a:lnTo>
                  <a:lnTo>
                    <a:pt x="132" y="1007"/>
                  </a:lnTo>
                  <a:lnTo>
                    <a:pt x="139" y="1000"/>
                  </a:lnTo>
                  <a:lnTo>
                    <a:pt x="149" y="993"/>
                  </a:lnTo>
                  <a:lnTo>
                    <a:pt x="152" y="991"/>
                  </a:lnTo>
                  <a:lnTo>
                    <a:pt x="153" y="986"/>
                  </a:lnTo>
                  <a:lnTo>
                    <a:pt x="152" y="981"/>
                  </a:lnTo>
                  <a:lnTo>
                    <a:pt x="151" y="976"/>
                  </a:lnTo>
                  <a:lnTo>
                    <a:pt x="147" y="972"/>
                  </a:lnTo>
                  <a:lnTo>
                    <a:pt x="143" y="966"/>
                  </a:lnTo>
                  <a:lnTo>
                    <a:pt x="138" y="961"/>
                  </a:lnTo>
                  <a:lnTo>
                    <a:pt x="131" y="957"/>
                  </a:lnTo>
                  <a:lnTo>
                    <a:pt x="120" y="953"/>
                  </a:lnTo>
                  <a:lnTo>
                    <a:pt x="115" y="951"/>
                  </a:lnTo>
                  <a:lnTo>
                    <a:pt x="114" y="949"/>
                  </a:lnTo>
                  <a:lnTo>
                    <a:pt x="114" y="947"/>
                  </a:lnTo>
                  <a:lnTo>
                    <a:pt x="114" y="942"/>
                  </a:lnTo>
                  <a:lnTo>
                    <a:pt x="114" y="934"/>
                  </a:lnTo>
                  <a:lnTo>
                    <a:pt x="115" y="918"/>
                  </a:lnTo>
                  <a:lnTo>
                    <a:pt x="114" y="907"/>
                  </a:lnTo>
                  <a:lnTo>
                    <a:pt x="115" y="897"/>
                  </a:lnTo>
                  <a:lnTo>
                    <a:pt x="119" y="886"/>
                  </a:lnTo>
                  <a:lnTo>
                    <a:pt x="120" y="881"/>
                  </a:lnTo>
                  <a:lnTo>
                    <a:pt x="120" y="875"/>
                  </a:lnTo>
                  <a:lnTo>
                    <a:pt x="120" y="869"/>
                  </a:lnTo>
                  <a:lnTo>
                    <a:pt x="119" y="863"/>
                  </a:lnTo>
                  <a:lnTo>
                    <a:pt x="118" y="852"/>
                  </a:lnTo>
                  <a:lnTo>
                    <a:pt x="118" y="838"/>
                  </a:lnTo>
                  <a:lnTo>
                    <a:pt x="119" y="825"/>
                  </a:lnTo>
                  <a:lnTo>
                    <a:pt x="121" y="811"/>
                  </a:lnTo>
                  <a:lnTo>
                    <a:pt x="122" y="805"/>
                  </a:lnTo>
                  <a:lnTo>
                    <a:pt x="124" y="798"/>
                  </a:lnTo>
                  <a:lnTo>
                    <a:pt x="124" y="792"/>
                  </a:lnTo>
                  <a:lnTo>
                    <a:pt x="122" y="786"/>
                  </a:lnTo>
                  <a:lnTo>
                    <a:pt x="119" y="775"/>
                  </a:lnTo>
                  <a:lnTo>
                    <a:pt x="114" y="765"/>
                  </a:lnTo>
                  <a:lnTo>
                    <a:pt x="108" y="755"/>
                  </a:lnTo>
                  <a:lnTo>
                    <a:pt x="101" y="748"/>
                  </a:lnTo>
                  <a:lnTo>
                    <a:pt x="94" y="741"/>
                  </a:lnTo>
                  <a:lnTo>
                    <a:pt x="89" y="735"/>
                  </a:lnTo>
                  <a:lnTo>
                    <a:pt x="87" y="733"/>
                  </a:lnTo>
                  <a:lnTo>
                    <a:pt x="86" y="730"/>
                  </a:lnTo>
                  <a:lnTo>
                    <a:pt x="84" y="727"/>
                  </a:lnTo>
                  <a:lnTo>
                    <a:pt x="84" y="722"/>
                  </a:lnTo>
                  <a:lnTo>
                    <a:pt x="86" y="718"/>
                  </a:lnTo>
                  <a:lnTo>
                    <a:pt x="88" y="714"/>
                  </a:lnTo>
                  <a:lnTo>
                    <a:pt x="93" y="709"/>
                  </a:lnTo>
                  <a:lnTo>
                    <a:pt x="97" y="703"/>
                  </a:lnTo>
                  <a:lnTo>
                    <a:pt x="108" y="693"/>
                  </a:lnTo>
                  <a:lnTo>
                    <a:pt x="121" y="682"/>
                  </a:lnTo>
                  <a:lnTo>
                    <a:pt x="134" y="670"/>
                  </a:lnTo>
                  <a:lnTo>
                    <a:pt x="146" y="657"/>
                  </a:lnTo>
                  <a:lnTo>
                    <a:pt x="153" y="646"/>
                  </a:lnTo>
                  <a:lnTo>
                    <a:pt x="157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3" y="645"/>
                  </a:lnTo>
                  <a:lnTo>
                    <a:pt x="166" y="652"/>
                  </a:lnTo>
                  <a:lnTo>
                    <a:pt x="172" y="667"/>
                  </a:lnTo>
                  <a:lnTo>
                    <a:pt x="179" y="682"/>
                  </a:lnTo>
                  <a:lnTo>
                    <a:pt x="183" y="687"/>
                  </a:lnTo>
                  <a:lnTo>
                    <a:pt x="188" y="693"/>
                  </a:lnTo>
                  <a:lnTo>
                    <a:pt x="194" y="697"/>
                  </a:lnTo>
                  <a:lnTo>
                    <a:pt x="200" y="699"/>
                  </a:lnTo>
                  <a:lnTo>
                    <a:pt x="206" y="702"/>
                  </a:lnTo>
                  <a:lnTo>
                    <a:pt x="212" y="703"/>
                  </a:lnTo>
                  <a:lnTo>
                    <a:pt x="219" y="704"/>
                  </a:lnTo>
                  <a:lnTo>
                    <a:pt x="226" y="704"/>
                  </a:lnTo>
                  <a:lnTo>
                    <a:pt x="239" y="704"/>
                  </a:lnTo>
                  <a:lnTo>
                    <a:pt x="251" y="705"/>
                  </a:lnTo>
                  <a:lnTo>
                    <a:pt x="256" y="708"/>
                  </a:lnTo>
                  <a:lnTo>
                    <a:pt x="260" y="710"/>
                  </a:lnTo>
                  <a:lnTo>
                    <a:pt x="263" y="714"/>
                  </a:lnTo>
                  <a:lnTo>
                    <a:pt x="265" y="718"/>
                  </a:lnTo>
                  <a:lnTo>
                    <a:pt x="267" y="730"/>
                  </a:lnTo>
                  <a:lnTo>
                    <a:pt x="270" y="742"/>
                  </a:lnTo>
                  <a:lnTo>
                    <a:pt x="272" y="754"/>
                  </a:lnTo>
                  <a:lnTo>
                    <a:pt x="278" y="766"/>
                  </a:lnTo>
                  <a:lnTo>
                    <a:pt x="286" y="780"/>
                  </a:lnTo>
                  <a:lnTo>
                    <a:pt x="296" y="794"/>
                  </a:lnTo>
                  <a:lnTo>
                    <a:pt x="305" y="811"/>
                  </a:lnTo>
                  <a:lnTo>
                    <a:pt x="315" y="828"/>
                  </a:lnTo>
                  <a:lnTo>
                    <a:pt x="324" y="843"/>
                  </a:lnTo>
                  <a:lnTo>
                    <a:pt x="332" y="856"/>
                  </a:lnTo>
                  <a:lnTo>
                    <a:pt x="334" y="862"/>
                  </a:lnTo>
                  <a:lnTo>
                    <a:pt x="336" y="869"/>
                  </a:lnTo>
                  <a:lnTo>
                    <a:pt x="338" y="875"/>
                  </a:lnTo>
                  <a:lnTo>
                    <a:pt x="339" y="882"/>
                  </a:lnTo>
                  <a:lnTo>
                    <a:pt x="339" y="895"/>
                  </a:lnTo>
                  <a:lnTo>
                    <a:pt x="339" y="905"/>
                  </a:lnTo>
                  <a:lnTo>
                    <a:pt x="340" y="910"/>
                  </a:lnTo>
                  <a:lnTo>
                    <a:pt x="341" y="912"/>
                  </a:lnTo>
                  <a:lnTo>
                    <a:pt x="343" y="915"/>
                  </a:lnTo>
                  <a:lnTo>
                    <a:pt x="347" y="917"/>
                  </a:lnTo>
                  <a:lnTo>
                    <a:pt x="355" y="919"/>
                  </a:lnTo>
                  <a:lnTo>
                    <a:pt x="365" y="920"/>
                  </a:lnTo>
                  <a:lnTo>
                    <a:pt x="368" y="919"/>
                  </a:lnTo>
                  <a:lnTo>
                    <a:pt x="372" y="918"/>
                  </a:lnTo>
                  <a:lnTo>
                    <a:pt x="374" y="915"/>
                  </a:lnTo>
                  <a:lnTo>
                    <a:pt x="376" y="911"/>
                  </a:lnTo>
                  <a:lnTo>
                    <a:pt x="374" y="899"/>
                  </a:lnTo>
                  <a:lnTo>
                    <a:pt x="374" y="887"/>
                  </a:lnTo>
                  <a:lnTo>
                    <a:pt x="376" y="880"/>
                  </a:lnTo>
                  <a:lnTo>
                    <a:pt x="378" y="873"/>
                  </a:lnTo>
                  <a:lnTo>
                    <a:pt x="382" y="866"/>
                  </a:lnTo>
                  <a:lnTo>
                    <a:pt x="386" y="859"/>
                  </a:lnTo>
                  <a:lnTo>
                    <a:pt x="397" y="846"/>
                  </a:lnTo>
                  <a:lnTo>
                    <a:pt x="404" y="832"/>
                  </a:lnTo>
                  <a:lnTo>
                    <a:pt x="410" y="821"/>
                  </a:lnTo>
                  <a:lnTo>
                    <a:pt x="415" y="811"/>
                  </a:lnTo>
                  <a:lnTo>
                    <a:pt x="420" y="803"/>
                  </a:lnTo>
                  <a:lnTo>
                    <a:pt x="426" y="797"/>
                  </a:lnTo>
                  <a:lnTo>
                    <a:pt x="433" y="793"/>
                  </a:lnTo>
                  <a:lnTo>
                    <a:pt x="440" y="791"/>
                  </a:lnTo>
                  <a:lnTo>
                    <a:pt x="449" y="787"/>
                  </a:lnTo>
                  <a:lnTo>
                    <a:pt x="459" y="781"/>
                  </a:lnTo>
                  <a:lnTo>
                    <a:pt x="464" y="777"/>
                  </a:lnTo>
                  <a:lnTo>
                    <a:pt x="468" y="773"/>
                  </a:lnTo>
                  <a:lnTo>
                    <a:pt x="471" y="768"/>
                  </a:lnTo>
                  <a:lnTo>
                    <a:pt x="472" y="764"/>
                  </a:lnTo>
                  <a:lnTo>
                    <a:pt x="471" y="753"/>
                  </a:lnTo>
                  <a:lnTo>
                    <a:pt x="469" y="741"/>
                  </a:lnTo>
                  <a:lnTo>
                    <a:pt x="469" y="735"/>
                  </a:lnTo>
                  <a:lnTo>
                    <a:pt x="471" y="730"/>
                  </a:lnTo>
                  <a:lnTo>
                    <a:pt x="472" y="724"/>
                  </a:lnTo>
                  <a:lnTo>
                    <a:pt x="477" y="721"/>
                  </a:lnTo>
                  <a:lnTo>
                    <a:pt x="492" y="711"/>
                  </a:lnTo>
                  <a:lnTo>
                    <a:pt x="513" y="699"/>
                  </a:lnTo>
                  <a:lnTo>
                    <a:pt x="536" y="689"/>
                  </a:lnTo>
                  <a:lnTo>
                    <a:pt x="552" y="680"/>
                  </a:lnTo>
                  <a:lnTo>
                    <a:pt x="560" y="676"/>
                  </a:lnTo>
                  <a:lnTo>
                    <a:pt x="571" y="668"/>
                  </a:lnTo>
                  <a:lnTo>
                    <a:pt x="582" y="659"/>
                  </a:lnTo>
                  <a:lnTo>
                    <a:pt x="593" y="649"/>
                  </a:lnTo>
                  <a:lnTo>
                    <a:pt x="603" y="642"/>
                  </a:lnTo>
                  <a:lnTo>
                    <a:pt x="609" y="640"/>
                  </a:lnTo>
                  <a:lnTo>
                    <a:pt x="613" y="642"/>
                  </a:lnTo>
                  <a:lnTo>
                    <a:pt x="619" y="647"/>
                  </a:lnTo>
                  <a:lnTo>
                    <a:pt x="623" y="652"/>
                  </a:lnTo>
                  <a:lnTo>
                    <a:pt x="626" y="654"/>
                  </a:lnTo>
                  <a:lnTo>
                    <a:pt x="630" y="655"/>
                  </a:lnTo>
                  <a:lnTo>
                    <a:pt x="632" y="655"/>
                  </a:lnTo>
                  <a:lnTo>
                    <a:pt x="639" y="651"/>
                  </a:lnTo>
                  <a:lnTo>
                    <a:pt x="648" y="642"/>
                  </a:lnTo>
                  <a:lnTo>
                    <a:pt x="663" y="628"/>
                  </a:lnTo>
                  <a:lnTo>
                    <a:pt x="678" y="613"/>
                  </a:lnTo>
                  <a:lnTo>
                    <a:pt x="689" y="600"/>
                  </a:lnTo>
                  <a:lnTo>
                    <a:pt x="705" y="581"/>
                  </a:lnTo>
                  <a:lnTo>
                    <a:pt x="720" y="561"/>
                  </a:lnTo>
                  <a:lnTo>
                    <a:pt x="735" y="545"/>
                  </a:lnTo>
                  <a:lnTo>
                    <a:pt x="742" y="539"/>
                  </a:lnTo>
                  <a:lnTo>
                    <a:pt x="748" y="535"/>
                  </a:lnTo>
                  <a:lnTo>
                    <a:pt x="754" y="533"/>
                  </a:lnTo>
                  <a:lnTo>
                    <a:pt x="758" y="532"/>
                  </a:lnTo>
                  <a:lnTo>
                    <a:pt x="769" y="531"/>
                  </a:lnTo>
                  <a:lnTo>
                    <a:pt x="779" y="528"/>
                  </a:lnTo>
                  <a:lnTo>
                    <a:pt x="787" y="526"/>
                  </a:lnTo>
                  <a:lnTo>
                    <a:pt x="795" y="523"/>
                  </a:lnTo>
                  <a:lnTo>
                    <a:pt x="800" y="522"/>
                  </a:lnTo>
                  <a:lnTo>
                    <a:pt x="805" y="522"/>
                  </a:lnTo>
                  <a:lnTo>
                    <a:pt x="807" y="525"/>
                  </a:lnTo>
                  <a:lnTo>
                    <a:pt x="811" y="528"/>
                  </a:lnTo>
                  <a:lnTo>
                    <a:pt x="820" y="538"/>
                  </a:lnTo>
                  <a:lnTo>
                    <a:pt x="831" y="548"/>
                  </a:lnTo>
                  <a:lnTo>
                    <a:pt x="833" y="551"/>
                  </a:lnTo>
                  <a:lnTo>
                    <a:pt x="837" y="552"/>
                  </a:lnTo>
                  <a:lnTo>
                    <a:pt x="839" y="553"/>
                  </a:lnTo>
                  <a:lnTo>
                    <a:pt x="842" y="552"/>
                  </a:lnTo>
                  <a:lnTo>
                    <a:pt x="845" y="548"/>
                  </a:lnTo>
                  <a:lnTo>
                    <a:pt x="848" y="542"/>
                  </a:lnTo>
                  <a:lnTo>
                    <a:pt x="855" y="531"/>
                  </a:lnTo>
                  <a:lnTo>
                    <a:pt x="862" y="516"/>
                  </a:lnTo>
                  <a:lnTo>
                    <a:pt x="869" y="508"/>
                  </a:lnTo>
                  <a:lnTo>
                    <a:pt x="880" y="497"/>
                  </a:lnTo>
                  <a:lnTo>
                    <a:pt x="884" y="490"/>
                  </a:lnTo>
                  <a:lnTo>
                    <a:pt x="889" y="484"/>
                  </a:lnTo>
                  <a:lnTo>
                    <a:pt x="894" y="478"/>
                  </a:lnTo>
                  <a:lnTo>
                    <a:pt x="896" y="474"/>
                  </a:lnTo>
                  <a:lnTo>
                    <a:pt x="900" y="462"/>
                  </a:lnTo>
                  <a:lnTo>
                    <a:pt x="903" y="449"/>
                  </a:lnTo>
                  <a:lnTo>
                    <a:pt x="907" y="436"/>
                  </a:lnTo>
                  <a:lnTo>
                    <a:pt x="912" y="426"/>
                  </a:lnTo>
                  <a:lnTo>
                    <a:pt x="913" y="424"/>
                  </a:lnTo>
                  <a:lnTo>
                    <a:pt x="915" y="421"/>
                  </a:lnTo>
                  <a:lnTo>
                    <a:pt x="919" y="419"/>
                  </a:lnTo>
                  <a:lnTo>
                    <a:pt x="922" y="418"/>
                  </a:lnTo>
                  <a:lnTo>
                    <a:pt x="931" y="415"/>
                  </a:lnTo>
                  <a:lnTo>
                    <a:pt x="941" y="415"/>
                  </a:lnTo>
                  <a:lnTo>
                    <a:pt x="951" y="416"/>
                  </a:lnTo>
                  <a:lnTo>
                    <a:pt x="959" y="418"/>
                  </a:lnTo>
                  <a:lnTo>
                    <a:pt x="966" y="416"/>
                  </a:lnTo>
                  <a:lnTo>
                    <a:pt x="970" y="415"/>
                  </a:lnTo>
                  <a:lnTo>
                    <a:pt x="974" y="412"/>
                  </a:lnTo>
                  <a:lnTo>
                    <a:pt x="976" y="409"/>
                  </a:lnTo>
                  <a:lnTo>
                    <a:pt x="978" y="407"/>
                  </a:lnTo>
                  <a:lnTo>
                    <a:pt x="981" y="405"/>
                  </a:lnTo>
                  <a:lnTo>
                    <a:pt x="984" y="406"/>
                  </a:lnTo>
                  <a:lnTo>
                    <a:pt x="989" y="408"/>
                  </a:lnTo>
                  <a:lnTo>
                    <a:pt x="994" y="412"/>
                  </a:lnTo>
                  <a:lnTo>
                    <a:pt x="1000" y="415"/>
                  </a:lnTo>
                  <a:lnTo>
                    <a:pt x="1004" y="416"/>
                  </a:lnTo>
                  <a:lnTo>
                    <a:pt x="1010" y="418"/>
                  </a:lnTo>
                  <a:lnTo>
                    <a:pt x="1016" y="419"/>
                  </a:lnTo>
                  <a:lnTo>
                    <a:pt x="1022" y="419"/>
                  </a:lnTo>
                  <a:lnTo>
                    <a:pt x="1028" y="418"/>
                  </a:lnTo>
                  <a:lnTo>
                    <a:pt x="1033" y="415"/>
                  </a:lnTo>
                  <a:lnTo>
                    <a:pt x="1039" y="413"/>
                  </a:lnTo>
                  <a:lnTo>
                    <a:pt x="1044" y="408"/>
                  </a:lnTo>
                  <a:lnTo>
                    <a:pt x="1047" y="403"/>
                  </a:lnTo>
                  <a:lnTo>
                    <a:pt x="1050" y="397"/>
                  </a:lnTo>
                  <a:lnTo>
                    <a:pt x="1051" y="392"/>
                  </a:lnTo>
                  <a:lnTo>
                    <a:pt x="1052" y="386"/>
                  </a:lnTo>
                  <a:lnTo>
                    <a:pt x="1051" y="381"/>
                  </a:lnTo>
                  <a:lnTo>
                    <a:pt x="1047" y="377"/>
                  </a:lnTo>
                  <a:lnTo>
                    <a:pt x="1038" y="374"/>
                  </a:lnTo>
                  <a:lnTo>
                    <a:pt x="1028" y="369"/>
                  </a:lnTo>
                  <a:lnTo>
                    <a:pt x="1025" y="368"/>
                  </a:lnTo>
                  <a:lnTo>
                    <a:pt x="1021" y="364"/>
                  </a:lnTo>
                  <a:lnTo>
                    <a:pt x="1019" y="362"/>
                  </a:lnTo>
                  <a:lnTo>
                    <a:pt x="1018" y="358"/>
                  </a:lnTo>
                  <a:lnTo>
                    <a:pt x="1018" y="355"/>
                  </a:lnTo>
                  <a:lnTo>
                    <a:pt x="1020" y="351"/>
                  </a:lnTo>
                  <a:lnTo>
                    <a:pt x="1022" y="348"/>
                  </a:lnTo>
                  <a:lnTo>
                    <a:pt x="1027" y="345"/>
                  </a:lnTo>
                  <a:lnTo>
                    <a:pt x="1033" y="343"/>
                  </a:lnTo>
                  <a:lnTo>
                    <a:pt x="1039" y="340"/>
                  </a:lnTo>
                  <a:lnTo>
                    <a:pt x="1047" y="340"/>
                  </a:lnTo>
                  <a:lnTo>
                    <a:pt x="1056" y="340"/>
                  </a:lnTo>
                  <a:lnTo>
                    <a:pt x="1069" y="344"/>
                  </a:lnTo>
                  <a:lnTo>
                    <a:pt x="1078" y="348"/>
                  </a:lnTo>
                  <a:lnTo>
                    <a:pt x="1084" y="351"/>
                  </a:lnTo>
                  <a:lnTo>
                    <a:pt x="1092" y="356"/>
                  </a:lnTo>
                  <a:lnTo>
                    <a:pt x="1101" y="359"/>
                  </a:lnTo>
                  <a:lnTo>
                    <a:pt x="1110" y="362"/>
                  </a:lnTo>
                  <a:lnTo>
                    <a:pt x="1120" y="362"/>
                  </a:lnTo>
                  <a:lnTo>
                    <a:pt x="1127" y="362"/>
                  </a:lnTo>
                  <a:lnTo>
                    <a:pt x="1133" y="362"/>
                  </a:lnTo>
                  <a:lnTo>
                    <a:pt x="1141" y="363"/>
                  </a:lnTo>
                  <a:lnTo>
                    <a:pt x="1149" y="365"/>
                  </a:lnTo>
                  <a:lnTo>
                    <a:pt x="1159" y="370"/>
                  </a:lnTo>
                  <a:lnTo>
                    <a:pt x="1163" y="373"/>
                  </a:lnTo>
                  <a:lnTo>
                    <a:pt x="1166" y="374"/>
                  </a:lnTo>
                  <a:lnTo>
                    <a:pt x="1170" y="375"/>
                  </a:lnTo>
                  <a:lnTo>
                    <a:pt x="1173" y="375"/>
                  </a:lnTo>
                  <a:lnTo>
                    <a:pt x="1176" y="375"/>
                  </a:lnTo>
                  <a:lnTo>
                    <a:pt x="1177" y="373"/>
                  </a:lnTo>
                  <a:lnTo>
                    <a:pt x="1178" y="371"/>
                  </a:lnTo>
                  <a:lnTo>
                    <a:pt x="1179" y="369"/>
                  </a:lnTo>
                  <a:lnTo>
                    <a:pt x="1183" y="362"/>
                  </a:lnTo>
                  <a:lnTo>
                    <a:pt x="1190" y="350"/>
                  </a:lnTo>
                  <a:lnTo>
                    <a:pt x="1193" y="345"/>
                  </a:lnTo>
                  <a:lnTo>
                    <a:pt x="1197" y="340"/>
                  </a:lnTo>
                  <a:lnTo>
                    <a:pt x="1202" y="338"/>
                  </a:lnTo>
                  <a:lnTo>
                    <a:pt x="1204" y="337"/>
                  </a:lnTo>
                  <a:lnTo>
                    <a:pt x="1217" y="340"/>
                  </a:lnTo>
                  <a:lnTo>
                    <a:pt x="1227" y="342"/>
                  </a:lnTo>
                  <a:lnTo>
                    <a:pt x="1235" y="342"/>
                  </a:lnTo>
                  <a:lnTo>
                    <a:pt x="1242" y="339"/>
                  </a:lnTo>
                  <a:lnTo>
                    <a:pt x="1258" y="331"/>
                  </a:lnTo>
                  <a:lnTo>
                    <a:pt x="1274" y="324"/>
                  </a:lnTo>
                  <a:lnTo>
                    <a:pt x="1286" y="319"/>
                  </a:lnTo>
                  <a:lnTo>
                    <a:pt x="1293" y="313"/>
                  </a:lnTo>
                  <a:lnTo>
                    <a:pt x="1294" y="311"/>
                  </a:lnTo>
                  <a:lnTo>
                    <a:pt x="1296" y="308"/>
                  </a:lnTo>
                  <a:lnTo>
                    <a:pt x="1294" y="307"/>
                  </a:lnTo>
                  <a:lnTo>
                    <a:pt x="1292" y="305"/>
                  </a:lnTo>
                  <a:lnTo>
                    <a:pt x="1284" y="300"/>
                  </a:lnTo>
                  <a:lnTo>
                    <a:pt x="1277" y="293"/>
                  </a:lnTo>
                  <a:lnTo>
                    <a:pt x="1273" y="288"/>
                  </a:lnTo>
                  <a:lnTo>
                    <a:pt x="1272" y="283"/>
                  </a:lnTo>
                  <a:lnTo>
                    <a:pt x="1271" y="277"/>
                  </a:lnTo>
                  <a:lnTo>
                    <a:pt x="1273" y="271"/>
                  </a:lnTo>
                  <a:lnTo>
                    <a:pt x="1275" y="266"/>
                  </a:lnTo>
                  <a:lnTo>
                    <a:pt x="1279" y="260"/>
                  </a:lnTo>
                  <a:lnTo>
                    <a:pt x="1284" y="252"/>
                  </a:lnTo>
                  <a:lnTo>
                    <a:pt x="1289" y="247"/>
                  </a:lnTo>
                  <a:lnTo>
                    <a:pt x="1294" y="241"/>
                  </a:lnTo>
                  <a:lnTo>
                    <a:pt x="1300" y="236"/>
                  </a:lnTo>
                  <a:lnTo>
                    <a:pt x="1306" y="231"/>
                  </a:lnTo>
                  <a:lnTo>
                    <a:pt x="1312" y="228"/>
                  </a:lnTo>
                  <a:lnTo>
                    <a:pt x="1324" y="222"/>
                  </a:lnTo>
                  <a:lnTo>
                    <a:pt x="1336" y="214"/>
                  </a:lnTo>
                  <a:lnTo>
                    <a:pt x="1343" y="211"/>
                  </a:lnTo>
                  <a:lnTo>
                    <a:pt x="1350" y="208"/>
                  </a:lnTo>
                  <a:lnTo>
                    <a:pt x="1359" y="207"/>
                  </a:lnTo>
                  <a:lnTo>
                    <a:pt x="1366" y="207"/>
                  </a:lnTo>
                  <a:lnTo>
                    <a:pt x="1369" y="210"/>
                  </a:lnTo>
                  <a:lnTo>
                    <a:pt x="1375" y="214"/>
                  </a:lnTo>
                  <a:lnTo>
                    <a:pt x="1379" y="216"/>
                  </a:lnTo>
                  <a:lnTo>
                    <a:pt x="1381" y="216"/>
                  </a:lnTo>
                  <a:lnTo>
                    <a:pt x="1385" y="216"/>
                  </a:lnTo>
                  <a:lnTo>
                    <a:pt x="1387" y="213"/>
                  </a:lnTo>
                  <a:lnTo>
                    <a:pt x="1392" y="207"/>
                  </a:lnTo>
                  <a:lnTo>
                    <a:pt x="1396" y="199"/>
                  </a:lnTo>
                  <a:lnTo>
                    <a:pt x="1398" y="191"/>
                  </a:lnTo>
                  <a:lnTo>
                    <a:pt x="1400" y="180"/>
                  </a:lnTo>
                  <a:lnTo>
                    <a:pt x="1400" y="168"/>
                  </a:lnTo>
                  <a:lnTo>
                    <a:pt x="1401" y="155"/>
                  </a:lnTo>
                  <a:lnTo>
                    <a:pt x="1403" y="130"/>
                  </a:lnTo>
                  <a:lnTo>
                    <a:pt x="1404" y="109"/>
                  </a:lnTo>
                  <a:lnTo>
                    <a:pt x="1407" y="87"/>
                  </a:lnTo>
                  <a:lnTo>
                    <a:pt x="1407" y="66"/>
                  </a:lnTo>
                  <a:lnTo>
                    <a:pt x="1410" y="44"/>
                  </a:lnTo>
                  <a:lnTo>
                    <a:pt x="1413" y="22"/>
                  </a:lnTo>
                  <a:lnTo>
                    <a:pt x="1416" y="10"/>
                  </a:lnTo>
                  <a:lnTo>
                    <a:pt x="1419" y="2"/>
                  </a:lnTo>
                  <a:lnTo>
                    <a:pt x="1422" y="0"/>
                  </a:lnTo>
                  <a:lnTo>
                    <a:pt x="1425" y="0"/>
                  </a:lnTo>
                  <a:lnTo>
                    <a:pt x="1429" y="2"/>
                  </a:lnTo>
                  <a:lnTo>
                    <a:pt x="1432" y="3"/>
                  </a:lnTo>
                  <a:lnTo>
                    <a:pt x="1438" y="4"/>
                  </a:lnTo>
                  <a:lnTo>
                    <a:pt x="1443" y="6"/>
                  </a:lnTo>
                  <a:lnTo>
                    <a:pt x="1449" y="10"/>
                  </a:lnTo>
                  <a:lnTo>
                    <a:pt x="1451" y="15"/>
                  </a:lnTo>
                  <a:lnTo>
                    <a:pt x="1456" y="25"/>
                  </a:lnTo>
                  <a:lnTo>
                    <a:pt x="1462" y="36"/>
                  </a:lnTo>
                  <a:lnTo>
                    <a:pt x="1466" y="42"/>
                  </a:lnTo>
                  <a:lnTo>
                    <a:pt x="1469" y="47"/>
                  </a:lnTo>
                  <a:lnTo>
                    <a:pt x="1474" y="50"/>
                  </a:lnTo>
                  <a:lnTo>
                    <a:pt x="1479" y="54"/>
                  </a:lnTo>
                  <a:lnTo>
                    <a:pt x="1491" y="62"/>
                  </a:lnTo>
                  <a:lnTo>
                    <a:pt x="1507" y="69"/>
                  </a:lnTo>
                  <a:lnTo>
                    <a:pt x="1525" y="78"/>
                  </a:lnTo>
                  <a:lnTo>
                    <a:pt x="1539" y="82"/>
                  </a:lnTo>
                  <a:lnTo>
                    <a:pt x="1550" y="86"/>
                  </a:lnTo>
                  <a:lnTo>
                    <a:pt x="1561" y="87"/>
                  </a:lnTo>
                  <a:lnTo>
                    <a:pt x="1571" y="90"/>
                  </a:lnTo>
                  <a:lnTo>
                    <a:pt x="1582" y="90"/>
                  </a:lnTo>
                  <a:lnTo>
                    <a:pt x="1592" y="91"/>
                  </a:lnTo>
                  <a:lnTo>
                    <a:pt x="1599" y="93"/>
                  </a:lnTo>
                  <a:lnTo>
                    <a:pt x="1601" y="94"/>
                  </a:lnTo>
                  <a:lnTo>
                    <a:pt x="1604" y="97"/>
                  </a:lnTo>
                  <a:lnTo>
                    <a:pt x="1605" y="100"/>
                  </a:lnTo>
                  <a:lnTo>
                    <a:pt x="1606" y="104"/>
                  </a:lnTo>
                  <a:lnTo>
                    <a:pt x="1608" y="113"/>
                  </a:lnTo>
                  <a:lnTo>
                    <a:pt x="1614" y="123"/>
                  </a:lnTo>
                  <a:lnTo>
                    <a:pt x="1618" y="129"/>
                  </a:lnTo>
                  <a:lnTo>
                    <a:pt x="1623" y="134"/>
                  </a:lnTo>
                  <a:lnTo>
                    <a:pt x="1627" y="137"/>
                  </a:lnTo>
                  <a:lnTo>
                    <a:pt x="1633" y="142"/>
                  </a:lnTo>
                  <a:lnTo>
                    <a:pt x="1638" y="145"/>
                  </a:lnTo>
                  <a:lnTo>
                    <a:pt x="1642" y="148"/>
                  </a:lnTo>
                  <a:lnTo>
                    <a:pt x="1644" y="151"/>
                  </a:lnTo>
                  <a:lnTo>
                    <a:pt x="1646" y="154"/>
                  </a:lnTo>
                  <a:lnTo>
                    <a:pt x="1646" y="157"/>
                  </a:lnTo>
                  <a:lnTo>
                    <a:pt x="1646" y="160"/>
                  </a:lnTo>
                  <a:lnTo>
                    <a:pt x="1646" y="162"/>
                  </a:lnTo>
                  <a:lnTo>
                    <a:pt x="1645" y="166"/>
                  </a:lnTo>
                  <a:lnTo>
                    <a:pt x="1642" y="173"/>
                  </a:lnTo>
                  <a:lnTo>
                    <a:pt x="1638" y="179"/>
                  </a:lnTo>
                  <a:lnTo>
                    <a:pt x="1637" y="186"/>
                  </a:lnTo>
                  <a:lnTo>
                    <a:pt x="1636" y="191"/>
                  </a:lnTo>
                  <a:lnTo>
                    <a:pt x="1636" y="193"/>
                  </a:lnTo>
                  <a:lnTo>
                    <a:pt x="1637" y="195"/>
                  </a:lnTo>
                  <a:lnTo>
                    <a:pt x="1638" y="197"/>
                  </a:lnTo>
                  <a:lnTo>
                    <a:pt x="1639" y="198"/>
                  </a:lnTo>
                  <a:lnTo>
                    <a:pt x="1645" y="200"/>
                  </a:lnTo>
                  <a:lnTo>
                    <a:pt x="1651" y="200"/>
                  </a:lnTo>
                  <a:lnTo>
                    <a:pt x="1655" y="201"/>
                  </a:lnTo>
                  <a:lnTo>
                    <a:pt x="1656" y="203"/>
                  </a:lnTo>
                  <a:lnTo>
                    <a:pt x="1657" y="204"/>
                  </a:lnTo>
                  <a:lnTo>
                    <a:pt x="1658" y="206"/>
                  </a:lnTo>
                  <a:lnTo>
                    <a:pt x="1656" y="210"/>
                  </a:lnTo>
                  <a:lnTo>
                    <a:pt x="1653" y="214"/>
                  </a:lnTo>
                  <a:lnTo>
                    <a:pt x="1650" y="219"/>
                  </a:lnTo>
                  <a:lnTo>
                    <a:pt x="1648" y="228"/>
                  </a:lnTo>
                  <a:lnTo>
                    <a:pt x="1648" y="231"/>
                  </a:lnTo>
                  <a:lnTo>
                    <a:pt x="1649" y="235"/>
                  </a:lnTo>
                  <a:lnTo>
                    <a:pt x="1650" y="239"/>
                  </a:lnTo>
                  <a:lnTo>
                    <a:pt x="1653" y="243"/>
                  </a:lnTo>
                  <a:lnTo>
                    <a:pt x="1658" y="245"/>
                  </a:lnTo>
                  <a:lnTo>
                    <a:pt x="1662" y="248"/>
                  </a:lnTo>
                  <a:lnTo>
                    <a:pt x="1665" y="250"/>
                  </a:lnTo>
                  <a:lnTo>
                    <a:pt x="1670" y="251"/>
                  </a:lnTo>
                  <a:lnTo>
                    <a:pt x="1674" y="251"/>
                  </a:lnTo>
                  <a:lnTo>
                    <a:pt x="1678" y="250"/>
                  </a:lnTo>
                  <a:lnTo>
                    <a:pt x="1682" y="248"/>
                  </a:lnTo>
                  <a:lnTo>
                    <a:pt x="1687" y="245"/>
                  </a:lnTo>
                  <a:lnTo>
                    <a:pt x="1695" y="236"/>
                  </a:lnTo>
                  <a:lnTo>
                    <a:pt x="1703" y="226"/>
                  </a:lnTo>
                  <a:lnTo>
                    <a:pt x="1711" y="216"/>
                  </a:lnTo>
                  <a:lnTo>
                    <a:pt x="1718" y="204"/>
                  </a:lnTo>
                  <a:lnTo>
                    <a:pt x="1725" y="188"/>
                  </a:lnTo>
                  <a:lnTo>
                    <a:pt x="1733" y="169"/>
                  </a:lnTo>
                  <a:lnTo>
                    <a:pt x="1743" y="150"/>
                  </a:lnTo>
                  <a:lnTo>
                    <a:pt x="1750" y="136"/>
                  </a:lnTo>
                  <a:lnTo>
                    <a:pt x="1755" y="130"/>
                  </a:lnTo>
                  <a:lnTo>
                    <a:pt x="1759" y="125"/>
                  </a:lnTo>
                  <a:lnTo>
                    <a:pt x="1764" y="122"/>
                  </a:lnTo>
                  <a:lnTo>
                    <a:pt x="1770" y="119"/>
                  </a:lnTo>
                  <a:lnTo>
                    <a:pt x="1776" y="118"/>
                  </a:lnTo>
                  <a:lnTo>
                    <a:pt x="1782" y="119"/>
                  </a:lnTo>
                  <a:lnTo>
                    <a:pt x="1784" y="121"/>
                  </a:lnTo>
                  <a:lnTo>
                    <a:pt x="1787" y="123"/>
                  </a:lnTo>
                  <a:lnTo>
                    <a:pt x="1789" y="126"/>
                  </a:lnTo>
                  <a:lnTo>
                    <a:pt x="1789" y="130"/>
                  </a:lnTo>
                  <a:lnTo>
                    <a:pt x="1787" y="147"/>
                  </a:lnTo>
                  <a:lnTo>
                    <a:pt x="1785" y="163"/>
                  </a:lnTo>
                  <a:lnTo>
                    <a:pt x="1787" y="167"/>
                  </a:lnTo>
                  <a:lnTo>
                    <a:pt x="1788" y="170"/>
                  </a:lnTo>
                  <a:lnTo>
                    <a:pt x="1789" y="173"/>
                  </a:lnTo>
                  <a:lnTo>
                    <a:pt x="1793" y="176"/>
                  </a:lnTo>
                  <a:lnTo>
                    <a:pt x="1797" y="181"/>
                  </a:lnTo>
                  <a:lnTo>
                    <a:pt x="1802" y="187"/>
                  </a:lnTo>
                  <a:lnTo>
                    <a:pt x="1803" y="189"/>
                  </a:lnTo>
                  <a:lnTo>
                    <a:pt x="1804" y="193"/>
                  </a:lnTo>
                  <a:lnTo>
                    <a:pt x="1806" y="198"/>
                  </a:lnTo>
                  <a:lnTo>
                    <a:pt x="1806" y="203"/>
                  </a:lnTo>
                  <a:lnTo>
                    <a:pt x="1803" y="211"/>
                  </a:lnTo>
                  <a:lnTo>
                    <a:pt x="1801" y="218"/>
                  </a:lnTo>
                  <a:lnTo>
                    <a:pt x="1800" y="222"/>
                  </a:lnTo>
                  <a:lnTo>
                    <a:pt x="1800" y="225"/>
                  </a:lnTo>
                  <a:lnTo>
                    <a:pt x="1801" y="229"/>
                  </a:lnTo>
                  <a:lnTo>
                    <a:pt x="1803" y="233"/>
                  </a:lnTo>
                  <a:lnTo>
                    <a:pt x="1810" y="242"/>
                  </a:lnTo>
                  <a:lnTo>
                    <a:pt x="1820" y="251"/>
                  </a:lnTo>
                  <a:lnTo>
                    <a:pt x="1825" y="256"/>
                  </a:lnTo>
                  <a:lnTo>
                    <a:pt x="1829" y="262"/>
                  </a:lnTo>
                  <a:lnTo>
                    <a:pt x="1834" y="268"/>
                  </a:lnTo>
                  <a:lnTo>
                    <a:pt x="1837" y="276"/>
                  </a:lnTo>
                  <a:lnTo>
                    <a:pt x="1840" y="291"/>
                  </a:lnTo>
                  <a:lnTo>
                    <a:pt x="1842" y="302"/>
                  </a:lnTo>
                  <a:lnTo>
                    <a:pt x="1844" y="307"/>
                  </a:lnTo>
                  <a:lnTo>
                    <a:pt x="1846" y="311"/>
                  </a:lnTo>
                  <a:lnTo>
                    <a:pt x="1847" y="314"/>
                  </a:lnTo>
                  <a:lnTo>
                    <a:pt x="1851" y="317"/>
                  </a:lnTo>
                  <a:lnTo>
                    <a:pt x="1854" y="319"/>
                  </a:lnTo>
                  <a:lnTo>
                    <a:pt x="1858" y="320"/>
                  </a:lnTo>
                  <a:lnTo>
                    <a:pt x="1862" y="320"/>
                  </a:lnTo>
                  <a:lnTo>
                    <a:pt x="1864" y="320"/>
                  </a:lnTo>
                  <a:lnTo>
                    <a:pt x="1871" y="319"/>
                  </a:lnTo>
                  <a:lnTo>
                    <a:pt x="1878" y="319"/>
                  </a:lnTo>
                  <a:lnTo>
                    <a:pt x="1882" y="319"/>
                  </a:lnTo>
                  <a:lnTo>
                    <a:pt x="1885" y="320"/>
                  </a:lnTo>
                  <a:lnTo>
                    <a:pt x="1888" y="321"/>
                  </a:lnTo>
                  <a:lnTo>
                    <a:pt x="1890" y="325"/>
                  </a:lnTo>
                  <a:lnTo>
                    <a:pt x="1892" y="329"/>
                  </a:lnTo>
                  <a:lnTo>
                    <a:pt x="1894" y="332"/>
                  </a:lnTo>
                  <a:lnTo>
                    <a:pt x="1895" y="337"/>
                  </a:lnTo>
                  <a:lnTo>
                    <a:pt x="1896" y="342"/>
                  </a:lnTo>
                  <a:lnTo>
                    <a:pt x="1896" y="352"/>
                  </a:lnTo>
                  <a:lnTo>
                    <a:pt x="1898" y="363"/>
                  </a:lnTo>
                  <a:lnTo>
                    <a:pt x="1900" y="368"/>
                  </a:lnTo>
                  <a:lnTo>
                    <a:pt x="1901" y="373"/>
                  </a:lnTo>
                  <a:lnTo>
                    <a:pt x="1904" y="377"/>
                  </a:lnTo>
                  <a:lnTo>
                    <a:pt x="1908" y="382"/>
                  </a:lnTo>
                  <a:lnTo>
                    <a:pt x="1916" y="392"/>
                  </a:lnTo>
                  <a:lnTo>
                    <a:pt x="1925" y="401"/>
                  </a:lnTo>
                  <a:lnTo>
                    <a:pt x="1927" y="406"/>
                  </a:lnTo>
                  <a:lnTo>
                    <a:pt x="1929" y="411"/>
                  </a:lnTo>
                  <a:lnTo>
                    <a:pt x="1930" y="415"/>
                  </a:lnTo>
                  <a:lnTo>
                    <a:pt x="1932" y="420"/>
                  </a:lnTo>
                  <a:lnTo>
                    <a:pt x="1932" y="431"/>
                  </a:lnTo>
                  <a:lnTo>
                    <a:pt x="1932" y="439"/>
                  </a:lnTo>
                  <a:lnTo>
                    <a:pt x="1933" y="441"/>
                  </a:lnTo>
                  <a:lnTo>
                    <a:pt x="1935" y="445"/>
                  </a:lnTo>
                  <a:lnTo>
                    <a:pt x="1938" y="446"/>
                  </a:lnTo>
                  <a:lnTo>
                    <a:pt x="1942" y="446"/>
                  </a:lnTo>
                  <a:lnTo>
                    <a:pt x="1952" y="447"/>
                  </a:lnTo>
                  <a:lnTo>
                    <a:pt x="1961" y="450"/>
                  </a:lnTo>
                  <a:lnTo>
                    <a:pt x="1965" y="452"/>
                  </a:lnTo>
                  <a:lnTo>
                    <a:pt x="1969" y="457"/>
                  </a:lnTo>
                  <a:lnTo>
                    <a:pt x="1972" y="462"/>
                  </a:lnTo>
                  <a:lnTo>
                    <a:pt x="1974" y="469"/>
                  </a:lnTo>
                  <a:lnTo>
                    <a:pt x="1980" y="482"/>
                  </a:lnTo>
                  <a:lnTo>
                    <a:pt x="1985" y="493"/>
                  </a:lnTo>
                  <a:lnTo>
                    <a:pt x="1989" y="501"/>
                  </a:lnTo>
                  <a:lnTo>
                    <a:pt x="1991" y="509"/>
                  </a:lnTo>
                  <a:lnTo>
                    <a:pt x="1992" y="516"/>
                  </a:lnTo>
                  <a:lnTo>
                    <a:pt x="1995" y="521"/>
                  </a:lnTo>
                  <a:lnTo>
                    <a:pt x="1996" y="521"/>
                  </a:lnTo>
                  <a:lnTo>
                    <a:pt x="1997" y="520"/>
                  </a:lnTo>
                  <a:lnTo>
                    <a:pt x="1999" y="516"/>
                  </a:lnTo>
                  <a:lnTo>
                    <a:pt x="2001" y="513"/>
                  </a:lnTo>
                  <a:lnTo>
                    <a:pt x="2003" y="508"/>
                  </a:lnTo>
                  <a:lnTo>
                    <a:pt x="2005" y="504"/>
                  </a:lnTo>
                  <a:lnTo>
                    <a:pt x="2008" y="502"/>
                  </a:lnTo>
                  <a:lnTo>
                    <a:pt x="2011" y="501"/>
                  </a:lnTo>
                  <a:lnTo>
                    <a:pt x="2018" y="501"/>
                  </a:lnTo>
                  <a:lnTo>
                    <a:pt x="2028" y="503"/>
                  </a:lnTo>
                  <a:lnTo>
                    <a:pt x="2033" y="504"/>
                  </a:lnTo>
                  <a:lnTo>
                    <a:pt x="2036" y="507"/>
                  </a:lnTo>
                  <a:lnTo>
                    <a:pt x="2040" y="509"/>
                  </a:lnTo>
                  <a:lnTo>
                    <a:pt x="2042" y="512"/>
                  </a:lnTo>
                  <a:lnTo>
                    <a:pt x="2043" y="514"/>
                  </a:lnTo>
                  <a:lnTo>
                    <a:pt x="2043" y="518"/>
                  </a:lnTo>
                  <a:lnTo>
                    <a:pt x="2042" y="521"/>
                  </a:lnTo>
                  <a:lnTo>
                    <a:pt x="2040" y="525"/>
                  </a:lnTo>
                  <a:lnTo>
                    <a:pt x="2033" y="537"/>
                  </a:lnTo>
                  <a:lnTo>
                    <a:pt x="2023" y="551"/>
                  </a:lnTo>
                  <a:lnTo>
                    <a:pt x="2014" y="564"/>
                  </a:lnTo>
                  <a:lnTo>
                    <a:pt x="2008" y="575"/>
                  </a:lnTo>
                  <a:lnTo>
                    <a:pt x="2004" y="582"/>
                  </a:lnTo>
                  <a:lnTo>
                    <a:pt x="1999" y="590"/>
                  </a:lnTo>
                  <a:lnTo>
                    <a:pt x="1998" y="594"/>
                  </a:lnTo>
                  <a:lnTo>
                    <a:pt x="1998" y="598"/>
                  </a:lnTo>
                  <a:lnTo>
                    <a:pt x="1998" y="603"/>
                  </a:lnTo>
                  <a:lnTo>
                    <a:pt x="1998" y="609"/>
                  </a:lnTo>
                  <a:lnTo>
                    <a:pt x="2001" y="622"/>
                  </a:lnTo>
                  <a:lnTo>
                    <a:pt x="2002" y="635"/>
                  </a:lnTo>
                  <a:lnTo>
                    <a:pt x="2003" y="647"/>
                  </a:lnTo>
                  <a:lnTo>
                    <a:pt x="2004" y="657"/>
                  </a:lnTo>
                  <a:lnTo>
                    <a:pt x="2012" y="668"/>
                  </a:lnTo>
                  <a:lnTo>
                    <a:pt x="2022" y="686"/>
                  </a:lnTo>
                  <a:lnTo>
                    <a:pt x="2023" y="698"/>
                  </a:lnTo>
                  <a:lnTo>
                    <a:pt x="2024" y="710"/>
                  </a:lnTo>
                  <a:lnTo>
                    <a:pt x="2027" y="714"/>
                  </a:lnTo>
                  <a:lnTo>
                    <a:pt x="2029" y="715"/>
                  </a:lnTo>
                  <a:lnTo>
                    <a:pt x="2033" y="714"/>
                  </a:lnTo>
                  <a:lnTo>
                    <a:pt x="2039" y="709"/>
                  </a:lnTo>
                  <a:lnTo>
                    <a:pt x="2046" y="704"/>
                  </a:lnTo>
                  <a:lnTo>
                    <a:pt x="2052" y="701"/>
                  </a:lnTo>
                  <a:lnTo>
                    <a:pt x="2056" y="698"/>
                  </a:lnTo>
                  <a:lnTo>
                    <a:pt x="2061" y="699"/>
                  </a:lnTo>
                  <a:lnTo>
                    <a:pt x="2065" y="701"/>
                  </a:lnTo>
                  <a:lnTo>
                    <a:pt x="2068" y="703"/>
                  </a:lnTo>
                  <a:lnTo>
                    <a:pt x="2070" y="708"/>
                  </a:lnTo>
                  <a:lnTo>
                    <a:pt x="2070" y="712"/>
                  </a:lnTo>
                  <a:lnTo>
                    <a:pt x="2070" y="726"/>
                  </a:lnTo>
                  <a:lnTo>
                    <a:pt x="2070" y="740"/>
                  </a:lnTo>
                  <a:lnTo>
                    <a:pt x="2071" y="746"/>
                  </a:lnTo>
                  <a:lnTo>
                    <a:pt x="2073" y="753"/>
                  </a:lnTo>
                  <a:lnTo>
                    <a:pt x="2075" y="758"/>
                  </a:lnTo>
                  <a:lnTo>
                    <a:pt x="2078" y="764"/>
                  </a:lnTo>
                  <a:lnTo>
                    <a:pt x="2084" y="773"/>
                  </a:lnTo>
                  <a:lnTo>
                    <a:pt x="2092" y="785"/>
                  </a:lnTo>
                  <a:lnTo>
                    <a:pt x="2099" y="798"/>
                  </a:lnTo>
                  <a:lnTo>
                    <a:pt x="2108" y="813"/>
                  </a:lnTo>
                  <a:lnTo>
                    <a:pt x="2116" y="830"/>
                  </a:lnTo>
                  <a:lnTo>
                    <a:pt x="2125" y="848"/>
                  </a:lnTo>
                  <a:lnTo>
                    <a:pt x="2135" y="866"/>
                  </a:lnTo>
                  <a:lnTo>
                    <a:pt x="2143" y="879"/>
                  </a:lnTo>
                  <a:lnTo>
                    <a:pt x="2153" y="876"/>
                  </a:lnTo>
                  <a:lnTo>
                    <a:pt x="2161" y="874"/>
                  </a:lnTo>
                  <a:lnTo>
                    <a:pt x="2165" y="881"/>
                  </a:lnTo>
                  <a:lnTo>
                    <a:pt x="2166" y="887"/>
                  </a:lnTo>
                  <a:lnTo>
                    <a:pt x="2167" y="890"/>
                  </a:lnTo>
                  <a:lnTo>
                    <a:pt x="2168" y="891"/>
                  </a:lnTo>
                  <a:lnTo>
                    <a:pt x="2171" y="891"/>
                  </a:lnTo>
                  <a:lnTo>
                    <a:pt x="2175" y="890"/>
                  </a:lnTo>
                  <a:lnTo>
                    <a:pt x="2181" y="888"/>
                  </a:lnTo>
                  <a:lnTo>
                    <a:pt x="2186" y="887"/>
                  </a:lnTo>
                  <a:lnTo>
                    <a:pt x="2188" y="887"/>
                  </a:lnTo>
                  <a:lnTo>
                    <a:pt x="2190" y="887"/>
                  </a:lnTo>
                  <a:lnTo>
                    <a:pt x="2191" y="888"/>
                  </a:lnTo>
                  <a:lnTo>
                    <a:pt x="2192" y="890"/>
                  </a:lnTo>
                  <a:lnTo>
                    <a:pt x="2191" y="907"/>
                  </a:lnTo>
                  <a:lnTo>
                    <a:pt x="2190" y="920"/>
                  </a:lnTo>
                  <a:lnTo>
                    <a:pt x="2200" y="923"/>
                  </a:lnTo>
                  <a:lnTo>
                    <a:pt x="2211" y="926"/>
                  </a:lnTo>
                  <a:lnTo>
                    <a:pt x="2212" y="928"/>
                  </a:lnTo>
                  <a:lnTo>
                    <a:pt x="2211" y="929"/>
                  </a:lnTo>
                  <a:lnTo>
                    <a:pt x="2210" y="930"/>
                  </a:lnTo>
                  <a:lnTo>
                    <a:pt x="2209" y="932"/>
                  </a:lnTo>
                  <a:lnTo>
                    <a:pt x="2203" y="936"/>
                  </a:lnTo>
                  <a:lnTo>
                    <a:pt x="2198" y="939"/>
                  </a:lnTo>
                  <a:lnTo>
                    <a:pt x="2194" y="942"/>
                  </a:lnTo>
                  <a:lnTo>
                    <a:pt x="2192" y="945"/>
                  </a:lnTo>
                  <a:lnTo>
                    <a:pt x="2190" y="949"/>
                  </a:lnTo>
                  <a:lnTo>
                    <a:pt x="2188" y="954"/>
                  </a:lnTo>
                  <a:lnTo>
                    <a:pt x="2190" y="962"/>
                  </a:lnTo>
                  <a:lnTo>
                    <a:pt x="2191" y="970"/>
                  </a:lnTo>
                  <a:lnTo>
                    <a:pt x="2192" y="979"/>
                  </a:lnTo>
                  <a:lnTo>
                    <a:pt x="2193" y="985"/>
                  </a:lnTo>
                  <a:lnTo>
                    <a:pt x="2193" y="988"/>
                  </a:lnTo>
                  <a:lnTo>
                    <a:pt x="2192" y="992"/>
                  </a:lnTo>
                  <a:lnTo>
                    <a:pt x="2190" y="995"/>
                  </a:lnTo>
                  <a:lnTo>
                    <a:pt x="2187" y="999"/>
                  </a:lnTo>
                  <a:lnTo>
                    <a:pt x="2177" y="1011"/>
                  </a:lnTo>
                  <a:lnTo>
                    <a:pt x="2163" y="1025"/>
                  </a:lnTo>
                  <a:lnTo>
                    <a:pt x="2156" y="1031"/>
                  </a:lnTo>
                  <a:lnTo>
                    <a:pt x="2152" y="1036"/>
                  </a:lnTo>
                  <a:lnTo>
                    <a:pt x="2150" y="1038"/>
                  </a:lnTo>
                  <a:lnTo>
                    <a:pt x="2149" y="1041"/>
                  </a:lnTo>
                  <a:lnTo>
                    <a:pt x="2149" y="1042"/>
                  </a:lnTo>
                  <a:lnTo>
                    <a:pt x="2150" y="1044"/>
                  </a:lnTo>
                  <a:lnTo>
                    <a:pt x="2153" y="1045"/>
                  </a:lnTo>
                  <a:lnTo>
                    <a:pt x="2155" y="1046"/>
                  </a:lnTo>
                  <a:lnTo>
                    <a:pt x="2158" y="1046"/>
                  </a:lnTo>
                  <a:lnTo>
                    <a:pt x="2161" y="1046"/>
                  </a:lnTo>
                  <a:lnTo>
                    <a:pt x="2167" y="1045"/>
                  </a:lnTo>
                  <a:lnTo>
                    <a:pt x="2174" y="1043"/>
                  </a:lnTo>
                  <a:lnTo>
                    <a:pt x="2181" y="1041"/>
                  </a:lnTo>
                  <a:lnTo>
                    <a:pt x="2192" y="1041"/>
                  </a:lnTo>
                  <a:lnTo>
                    <a:pt x="2199" y="1043"/>
                  </a:lnTo>
                  <a:lnTo>
                    <a:pt x="2204" y="1044"/>
                  </a:lnTo>
                  <a:lnTo>
                    <a:pt x="2205" y="1046"/>
                  </a:lnTo>
                  <a:lnTo>
                    <a:pt x="2205" y="1049"/>
                  </a:lnTo>
                  <a:lnTo>
                    <a:pt x="2201" y="1055"/>
                  </a:lnTo>
                  <a:lnTo>
                    <a:pt x="2197" y="1062"/>
                  </a:lnTo>
                  <a:lnTo>
                    <a:pt x="2193" y="1069"/>
                  </a:lnTo>
                  <a:lnTo>
                    <a:pt x="2191" y="1077"/>
                  </a:lnTo>
                  <a:lnTo>
                    <a:pt x="2190" y="1084"/>
                  </a:lnTo>
                  <a:lnTo>
                    <a:pt x="2188" y="1092"/>
                  </a:lnTo>
                  <a:lnTo>
                    <a:pt x="2188" y="1096"/>
                  </a:lnTo>
                  <a:lnTo>
                    <a:pt x="2187" y="1100"/>
                  </a:lnTo>
                  <a:lnTo>
                    <a:pt x="2184" y="1102"/>
                  </a:lnTo>
                  <a:lnTo>
                    <a:pt x="2181" y="1105"/>
                  </a:lnTo>
                  <a:lnTo>
                    <a:pt x="2173" y="1107"/>
                  </a:lnTo>
                  <a:lnTo>
                    <a:pt x="2165" y="1107"/>
                  </a:lnTo>
                  <a:lnTo>
                    <a:pt x="2160" y="1108"/>
                  </a:lnTo>
                  <a:lnTo>
                    <a:pt x="2158" y="1109"/>
                  </a:lnTo>
                  <a:lnTo>
                    <a:pt x="2155" y="1115"/>
                  </a:lnTo>
                  <a:lnTo>
                    <a:pt x="2149" y="1127"/>
                  </a:lnTo>
                  <a:lnTo>
                    <a:pt x="2136" y="1142"/>
                  </a:lnTo>
                  <a:lnTo>
                    <a:pt x="2124" y="1155"/>
                  </a:lnTo>
                  <a:lnTo>
                    <a:pt x="2119" y="1161"/>
                  </a:lnTo>
                  <a:lnTo>
                    <a:pt x="2115" y="1165"/>
                  </a:lnTo>
                  <a:lnTo>
                    <a:pt x="2106" y="1168"/>
                  </a:lnTo>
                  <a:lnTo>
                    <a:pt x="2095" y="1170"/>
                  </a:lnTo>
                  <a:lnTo>
                    <a:pt x="2087" y="1172"/>
                  </a:lnTo>
                  <a:lnTo>
                    <a:pt x="2081" y="1175"/>
                  </a:lnTo>
                  <a:lnTo>
                    <a:pt x="2075" y="1177"/>
                  </a:lnTo>
                  <a:lnTo>
                    <a:pt x="2071" y="1181"/>
                  </a:lnTo>
                  <a:lnTo>
                    <a:pt x="2062" y="1188"/>
                  </a:lnTo>
                  <a:lnTo>
                    <a:pt x="2054" y="1194"/>
                  </a:lnTo>
                  <a:lnTo>
                    <a:pt x="2047" y="1200"/>
                  </a:lnTo>
                  <a:lnTo>
                    <a:pt x="2040" y="1206"/>
                  </a:lnTo>
                  <a:lnTo>
                    <a:pt x="2033" y="1210"/>
                  </a:lnTo>
                  <a:lnTo>
                    <a:pt x="2022" y="1214"/>
                  </a:lnTo>
                  <a:lnTo>
                    <a:pt x="2012" y="1220"/>
                  </a:lnTo>
                  <a:lnTo>
                    <a:pt x="2005" y="1226"/>
                  </a:lnTo>
                  <a:lnTo>
                    <a:pt x="2003" y="1228"/>
                  </a:lnTo>
                  <a:lnTo>
                    <a:pt x="2001" y="1232"/>
                  </a:lnTo>
                  <a:lnTo>
                    <a:pt x="1999" y="1235"/>
                  </a:lnTo>
                  <a:lnTo>
                    <a:pt x="1998" y="1238"/>
                  </a:lnTo>
                  <a:lnTo>
                    <a:pt x="1997" y="1244"/>
                  </a:lnTo>
                  <a:lnTo>
                    <a:pt x="1995" y="1250"/>
                  </a:lnTo>
                  <a:lnTo>
                    <a:pt x="1992" y="1254"/>
                  </a:lnTo>
                  <a:lnTo>
                    <a:pt x="1989" y="1258"/>
                  </a:lnTo>
                  <a:lnTo>
                    <a:pt x="1979" y="1265"/>
                  </a:lnTo>
                  <a:lnTo>
                    <a:pt x="1970" y="1272"/>
                  </a:lnTo>
                  <a:lnTo>
                    <a:pt x="1958" y="1281"/>
                  </a:lnTo>
                  <a:lnTo>
                    <a:pt x="1945" y="1290"/>
                  </a:lnTo>
                  <a:lnTo>
                    <a:pt x="1933" y="1298"/>
                  </a:lnTo>
                  <a:lnTo>
                    <a:pt x="1923" y="1308"/>
                  </a:lnTo>
                  <a:lnTo>
                    <a:pt x="1916" y="1317"/>
                  </a:lnTo>
                  <a:lnTo>
                    <a:pt x="1910" y="1329"/>
                  </a:lnTo>
                  <a:lnTo>
                    <a:pt x="1902" y="1341"/>
                  </a:lnTo>
                  <a:lnTo>
                    <a:pt x="1892" y="1353"/>
                  </a:lnTo>
                  <a:lnTo>
                    <a:pt x="1878" y="1369"/>
                  </a:lnTo>
                  <a:lnTo>
                    <a:pt x="1862" y="1389"/>
                  </a:lnTo>
                  <a:lnTo>
                    <a:pt x="1844" y="1409"/>
                  </a:lnTo>
                  <a:lnTo>
                    <a:pt x="1827" y="1426"/>
                  </a:lnTo>
                  <a:lnTo>
                    <a:pt x="1821" y="1430"/>
                  </a:lnTo>
                  <a:lnTo>
                    <a:pt x="1818" y="1436"/>
                  </a:lnTo>
                  <a:lnTo>
                    <a:pt x="1815" y="1441"/>
                  </a:lnTo>
                  <a:lnTo>
                    <a:pt x="1814" y="1445"/>
                  </a:lnTo>
                  <a:lnTo>
                    <a:pt x="1813" y="1446"/>
                  </a:lnTo>
                  <a:lnTo>
                    <a:pt x="1812" y="1448"/>
                  </a:lnTo>
                  <a:lnTo>
                    <a:pt x="1809" y="1457"/>
                  </a:lnTo>
                  <a:lnTo>
                    <a:pt x="1808" y="1466"/>
                  </a:lnTo>
                  <a:lnTo>
                    <a:pt x="1807" y="1477"/>
                  </a:lnTo>
                  <a:lnTo>
                    <a:pt x="1807" y="1485"/>
                  </a:lnTo>
                  <a:lnTo>
                    <a:pt x="1800" y="1500"/>
                  </a:lnTo>
                  <a:lnTo>
                    <a:pt x="1790" y="1520"/>
                  </a:lnTo>
                  <a:lnTo>
                    <a:pt x="1785" y="1529"/>
                  </a:lnTo>
                  <a:lnTo>
                    <a:pt x="1782" y="1537"/>
                  </a:lnTo>
                  <a:lnTo>
                    <a:pt x="1776" y="1544"/>
                  </a:lnTo>
                  <a:lnTo>
                    <a:pt x="1769" y="1554"/>
                  </a:lnTo>
                  <a:lnTo>
                    <a:pt x="1763" y="1563"/>
                  </a:lnTo>
                  <a:lnTo>
                    <a:pt x="1757" y="1571"/>
                  </a:lnTo>
                  <a:lnTo>
                    <a:pt x="1751" y="1575"/>
                  </a:lnTo>
                  <a:lnTo>
                    <a:pt x="1745" y="1580"/>
                  </a:lnTo>
                  <a:lnTo>
                    <a:pt x="1740" y="1582"/>
                  </a:lnTo>
                  <a:lnTo>
                    <a:pt x="1736" y="1585"/>
                  </a:lnTo>
                  <a:lnTo>
                    <a:pt x="1732" y="1586"/>
                  </a:lnTo>
                  <a:lnTo>
                    <a:pt x="1727" y="1586"/>
                  </a:lnTo>
                  <a:lnTo>
                    <a:pt x="1708" y="1582"/>
                  </a:lnTo>
                  <a:lnTo>
                    <a:pt x="1682" y="1578"/>
                  </a:lnTo>
                  <a:lnTo>
                    <a:pt x="1676" y="1579"/>
                  </a:lnTo>
                  <a:lnTo>
                    <a:pt x="1671" y="1580"/>
                  </a:lnTo>
                  <a:lnTo>
                    <a:pt x="1667" y="1582"/>
                  </a:lnTo>
                  <a:lnTo>
                    <a:pt x="1662" y="1586"/>
                  </a:lnTo>
                  <a:lnTo>
                    <a:pt x="1657" y="1588"/>
                  </a:lnTo>
                  <a:lnTo>
                    <a:pt x="1651" y="1592"/>
                  </a:lnTo>
                  <a:lnTo>
                    <a:pt x="1645" y="1594"/>
                  </a:lnTo>
                  <a:lnTo>
                    <a:pt x="1639" y="1596"/>
                  </a:lnTo>
                  <a:lnTo>
                    <a:pt x="1633" y="1596"/>
                  </a:lnTo>
                  <a:lnTo>
                    <a:pt x="1627" y="1594"/>
                  </a:lnTo>
                  <a:lnTo>
                    <a:pt x="1620" y="1593"/>
                  </a:lnTo>
                  <a:lnTo>
                    <a:pt x="1615" y="1592"/>
                  </a:lnTo>
                  <a:lnTo>
                    <a:pt x="1609" y="1590"/>
                  </a:lnTo>
                  <a:lnTo>
                    <a:pt x="1604" y="1590"/>
                  </a:lnTo>
                  <a:lnTo>
                    <a:pt x="1598" y="1590"/>
                  </a:lnTo>
                  <a:lnTo>
                    <a:pt x="1592" y="1591"/>
                  </a:lnTo>
                  <a:lnTo>
                    <a:pt x="1585" y="1594"/>
                  </a:lnTo>
                  <a:lnTo>
                    <a:pt x="1577" y="1600"/>
                  </a:lnTo>
                  <a:lnTo>
                    <a:pt x="1570" y="1607"/>
                  </a:lnTo>
                  <a:lnTo>
                    <a:pt x="1562" y="1615"/>
                  </a:lnTo>
                  <a:lnTo>
                    <a:pt x="1548" y="1630"/>
                  </a:lnTo>
                  <a:lnTo>
                    <a:pt x="1536" y="1641"/>
                  </a:lnTo>
                  <a:lnTo>
                    <a:pt x="1479" y="1678"/>
                  </a:lnTo>
                  <a:lnTo>
                    <a:pt x="1466" y="1687"/>
                  </a:lnTo>
                  <a:lnTo>
                    <a:pt x="1456" y="1694"/>
                  </a:lnTo>
                  <a:lnTo>
                    <a:pt x="1450" y="1697"/>
                  </a:lnTo>
                  <a:lnTo>
                    <a:pt x="1442" y="1698"/>
                  </a:lnTo>
                  <a:lnTo>
                    <a:pt x="1431" y="1697"/>
                  </a:lnTo>
                  <a:lnTo>
                    <a:pt x="1417" y="1695"/>
                  </a:lnTo>
                  <a:lnTo>
                    <a:pt x="1410" y="1694"/>
                  </a:lnTo>
                  <a:lnTo>
                    <a:pt x="1405" y="1695"/>
                  </a:lnTo>
                  <a:lnTo>
                    <a:pt x="1401" y="1697"/>
                  </a:lnTo>
                  <a:lnTo>
                    <a:pt x="1398" y="1699"/>
                  </a:lnTo>
                  <a:lnTo>
                    <a:pt x="1394" y="1706"/>
                  </a:lnTo>
                  <a:lnTo>
                    <a:pt x="1391" y="1717"/>
                  </a:lnTo>
                  <a:lnTo>
                    <a:pt x="1390" y="1720"/>
                  </a:lnTo>
                  <a:lnTo>
                    <a:pt x="1387" y="1723"/>
                  </a:lnTo>
                  <a:lnTo>
                    <a:pt x="1385" y="1725"/>
                  </a:lnTo>
                  <a:lnTo>
                    <a:pt x="1381" y="1728"/>
                  </a:lnTo>
                  <a:lnTo>
                    <a:pt x="1374" y="1731"/>
                  </a:lnTo>
                  <a:lnTo>
                    <a:pt x="1365" y="1736"/>
                  </a:lnTo>
                  <a:lnTo>
                    <a:pt x="1355" y="1739"/>
                  </a:lnTo>
                  <a:lnTo>
                    <a:pt x="1347" y="1743"/>
                  </a:lnTo>
                  <a:lnTo>
                    <a:pt x="1340" y="1748"/>
                  </a:lnTo>
                  <a:lnTo>
                    <a:pt x="1334" y="1752"/>
                  </a:lnTo>
                  <a:lnTo>
                    <a:pt x="1322" y="1767"/>
                  </a:lnTo>
                  <a:lnTo>
                    <a:pt x="1304" y="1786"/>
                  </a:lnTo>
                  <a:lnTo>
                    <a:pt x="1286" y="1804"/>
                  </a:lnTo>
                  <a:lnTo>
                    <a:pt x="1272" y="1817"/>
                  </a:lnTo>
                  <a:lnTo>
                    <a:pt x="1259" y="1824"/>
                  </a:lnTo>
                  <a:lnTo>
                    <a:pt x="1247" y="1829"/>
                  </a:lnTo>
                  <a:lnTo>
                    <a:pt x="1234" y="1833"/>
                  </a:lnTo>
                  <a:lnTo>
                    <a:pt x="1222" y="1838"/>
                  </a:lnTo>
                  <a:lnTo>
                    <a:pt x="1216" y="1843"/>
                  </a:lnTo>
                  <a:lnTo>
                    <a:pt x="1210" y="1850"/>
                  </a:lnTo>
                  <a:lnTo>
                    <a:pt x="1204" y="1858"/>
                  </a:lnTo>
                  <a:lnTo>
                    <a:pt x="1198" y="1868"/>
                  </a:lnTo>
                  <a:lnTo>
                    <a:pt x="1189" y="1886"/>
                  </a:lnTo>
                  <a:lnTo>
                    <a:pt x="1180" y="1897"/>
                  </a:lnTo>
                  <a:lnTo>
                    <a:pt x="1174" y="1905"/>
                  </a:lnTo>
                  <a:lnTo>
                    <a:pt x="1168" y="1911"/>
                  </a:lnTo>
                  <a:lnTo>
                    <a:pt x="1163" y="1914"/>
                  </a:lnTo>
                  <a:lnTo>
                    <a:pt x="1158" y="1918"/>
                  </a:lnTo>
                  <a:lnTo>
                    <a:pt x="1154" y="1920"/>
                  </a:lnTo>
                  <a:lnTo>
                    <a:pt x="1148" y="1924"/>
                  </a:lnTo>
                  <a:lnTo>
                    <a:pt x="1141" y="1931"/>
                  </a:lnTo>
                  <a:lnTo>
                    <a:pt x="1135" y="1939"/>
                  </a:lnTo>
                  <a:lnTo>
                    <a:pt x="1130" y="1949"/>
                  </a:lnTo>
                  <a:lnTo>
                    <a:pt x="1129" y="1956"/>
                  </a:lnTo>
                  <a:lnTo>
                    <a:pt x="1129" y="1957"/>
                  </a:lnTo>
                  <a:lnTo>
                    <a:pt x="1130" y="1959"/>
                  </a:lnTo>
                  <a:lnTo>
                    <a:pt x="1132" y="1959"/>
                  </a:lnTo>
                  <a:lnTo>
                    <a:pt x="1134" y="1959"/>
                  </a:lnTo>
                  <a:lnTo>
                    <a:pt x="1140" y="1959"/>
                  </a:lnTo>
                  <a:lnTo>
                    <a:pt x="1145" y="1960"/>
                  </a:lnTo>
                  <a:lnTo>
                    <a:pt x="1147" y="1962"/>
                  </a:lnTo>
                  <a:lnTo>
                    <a:pt x="1148" y="1964"/>
                  </a:lnTo>
                  <a:lnTo>
                    <a:pt x="1148" y="1965"/>
                  </a:lnTo>
                  <a:lnTo>
                    <a:pt x="1147" y="1968"/>
                  </a:lnTo>
                  <a:lnTo>
                    <a:pt x="1144" y="1972"/>
                  </a:lnTo>
                  <a:lnTo>
                    <a:pt x="1138" y="1977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7" y="1979"/>
                  </a:lnTo>
                  <a:lnTo>
                    <a:pt x="1122" y="1978"/>
                  </a:lnTo>
                  <a:lnTo>
                    <a:pt x="1117" y="1978"/>
                  </a:lnTo>
                  <a:lnTo>
                    <a:pt x="1115" y="1978"/>
                  </a:lnTo>
                  <a:lnTo>
                    <a:pt x="1113" y="1979"/>
                  </a:lnTo>
                  <a:lnTo>
                    <a:pt x="1113" y="1981"/>
                  </a:lnTo>
                  <a:lnTo>
                    <a:pt x="1113" y="1985"/>
                  </a:lnTo>
                  <a:lnTo>
                    <a:pt x="1114" y="1990"/>
                  </a:lnTo>
                  <a:lnTo>
                    <a:pt x="1115" y="1994"/>
                  </a:lnTo>
                  <a:lnTo>
                    <a:pt x="1116" y="1997"/>
                  </a:lnTo>
                  <a:lnTo>
                    <a:pt x="1115" y="2002"/>
                  </a:lnTo>
                  <a:lnTo>
                    <a:pt x="1114" y="2006"/>
                  </a:lnTo>
                  <a:lnTo>
                    <a:pt x="1110" y="2013"/>
                  </a:lnTo>
                  <a:lnTo>
                    <a:pt x="1105" y="2020"/>
                  </a:lnTo>
                  <a:lnTo>
                    <a:pt x="1098" y="2025"/>
                  </a:lnTo>
                  <a:lnTo>
                    <a:pt x="1091" y="2028"/>
                  </a:lnTo>
                  <a:lnTo>
                    <a:pt x="1088" y="2029"/>
                  </a:lnTo>
                  <a:lnTo>
                    <a:pt x="1083" y="2031"/>
                  </a:lnTo>
                  <a:lnTo>
                    <a:pt x="1079" y="2031"/>
                  </a:lnTo>
                  <a:lnTo>
                    <a:pt x="1077" y="2029"/>
                  </a:lnTo>
                  <a:lnTo>
                    <a:pt x="1073" y="2029"/>
                  </a:lnTo>
                  <a:lnTo>
                    <a:pt x="1070" y="2028"/>
                  </a:lnTo>
                  <a:lnTo>
                    <a:pt x="1067" y="2029"/>
                  </a:lnTo>
                  <a:lnTo>
                    <a:pt x="1066" y="2031"/>
                  </a:lnTo>
                  <a:lnTo>
                    <a:pt x="1065" y="2032"/>
                  </a:lnTo>
                  <a:lnTo>
                    <a:pt x="1066" y="2034"/>
                  </a:lnTo>
                  <a:lnTo>
                    <a:pt x="1069" y="2037"/>
                  </a:lnTo>
                  <a:lnTo>
                    <a:pt x="1072" y="2039"/>
                  </a:lnTo>
                  <a:lnTo>
                    <a:pt x="1076" y="2042"/>
                  </a:lnTo>
                  <a:lnTo>
                    <a:pt x="1079" y="2047"/>
                  </a:lnTo>
                  <a:lnTo>
                    <a:pt x="1081" y="2052"/>
                  </a:lnTo>
                  <a:lnTo>
                    <a:pt x="1081" y="2057"/>
                  </a:lnTo>
                  <a:lnTo>
                    <a:pt x="1081" y="2060"/>
                  </a:lnTo>
                  <a:lnTo>
                    <a:pt x="1078" y="2064"/>
                  </a:lnTo>
                  <a:lnTo>
                    <a:pt x="1076" y="2065"/>
                  </a:lnTo>
                  <a:lnTo>
                    <a:pt x="1071" y="2066"/>
                  </a:lnTo>
                  <a:lnTo>
                    <a:pt x="1066" y="2064"/>
                  </a:lnTo>
                  <a:lnTo>
                    <a:pt x="1061" y="2061"/>
                  </a:lnTo>
                  <a:lnTo>
                    <a:pt x="1057" y="2059"/>
                  </a:lnTo>
                  <a:lnTo>
                    <a:pt x="1052" y="2054"/>
                  </a:lnTo>
                  <a:lnTo>
                    <a:pt x="1044" y="2045"/>
                  </a:lnTo>
                  <a:lnTo>
                    <a:pt x="1037" y="2035"/>
                  </a:lnTo>
                  <a:lnTo>
                    <a:pt x="1033" y="2031"/>
                  </a:lnTo>
                  <a:lnTo>
                    <a:pt x="1029" y="2027"/>
                  </a:lnTo>
                  <a:lnTo>
                    <a:pt x="1027" y="2026"/>
                  </a:lnTo>
                  <a:lnTo>
                    <a:pt x="1023" y="2025"/>
                  </a:lnTo>
                  <a:lnTo>
                    <a:pt x="1021" y="2025"/>
                  </a:lnTo>
                  <a:lnTo>
                    <a:pt x="1020" y="2026"/>
                  </a:lnTo>
                  <a:lnTo>
                    <a:pt x="1019" y="2027"/>
                  </a:lnTo>
                  <a:lnTo>
                    <a:pt x="1018" y="2029"/>
                  </a:lnTo>
                  <a:lnTo>
                    <a:pt x="1018" y="2035"/>
                  </a:lnTo>
                  <a:lnTo>
                    <a:pt x="1016" y="2040"/>
                  </a:lnTo>
                  <a:lnTo>
                    <a:pt x="1015" y="2042"/>
                  </a:lnTo>
                  <a:lnTo>
                    <a:pt x="1014" y="2044"/>
                  </a:lnTo>
                  <a:lnTo>
                    <a:pt x="1012" y="2045"/>
                  </a:lnTo>
                  <a:lnTo>
                    <a:pt x="1008" y="2045"/>
                  </a:lnTo>
                  <a:lnTo>
                    <a:pt x="1002" y="2046"/>
                  </a:lnTo>
                  <a:lnTo>
                    <a:pt x="995" y="2048"/>
                  </a:lnTo>
                  <a:lnTo>
                    <a:pt x="993" y="2050"/>
                  </a:lnTo>
                  <a:lnTo>
                    <a:pt x="989" y="2052"/>
                  </a:lnTo>
                  <a:lnTo>
                    <a:pt x="988" y="2056"/>
                  </a:lnTo>
                  <a:lnTo>
                    <a:pt x="987" y="2059"/>
                  </a:lnTo>
                  <a:lnTo>
                    <a:pt x="987" y="2063"/>
                  </a:lnTo>
                  <a:lnTo>
                    <a:pt x="988" y="2066"/>
                  </a:lnTo>
                  <a:lnTo>
                    <a:pt x="990" y="2069"/>
                  </a:lnTo>
                  <a:lnTo>
                    <a:pt x="993" y="2072"/>
                  </a:lnTo>
                  <a:lnTo>
                    <a:pt x="1000" y="2076"/>
                  </a:lnTo>
                  <a:lnTo>
                    <a:pt x="1008" y="2079"/>
                  </a:lnTo>
                  <a:lnTo>
                    <a:pt x="1014" y="2084"/>
                  </a:lnTo>
                  <a:lnTo>
                    <a:pt x="1020" y="2090"/>
                  </a:lnTo>
                  <a:lnTo>
                    <a:pt x="1022" y="2094"/>
                  </a:lnTo>
                  <a:lnTo>
                    <a:pt x="1023" y="2097"/>
                  </a:lnTo>
                  <a:lnTo>
                    <a:pt x="1023" y="2100"/>
                  </a:lnTo>
                  <a:lnTo>
                    <a:pt x="1023" y="2102"/>
                  </a:lnTo>
                  <a:lnTo>
                    <a:pt x="1021" y="2103"/>
                  </a:lnTo>
                  <a:lnTo>
                    <a:pt x="1018" y="2104"/>
                  </a:lnTo>
                  <a:lnTo>
                    <a:pt x="1014" y="2105"/>
                  </a:lnTo>
                  <a:lnTo>
                    <a:pt x="1008" y="2105"/>
                  </a:lnTo>
                  <a:lnTo>
                    <a:pt x="997" y="2105"/>
                  </a:lnTo>
                  <a:lnTo>
                    <a:pt x="985" y="2105"/>
                  </a:lnTo>
                  <a:lnTo>
                    <a:pt x="979" y="2105"/>
                  </a:lnTo>
                  <a:lnTo>
                    <a:pt x="975" y="2107"/>
                  </a:lnTo>
                  <a:lnTo>
                    <a:pt x="971" y="2108"/>
                  </a:lnTo>
                  <a:lnTo>
                    <a:pt x="969" y="2110"/>
                  </a:lnTo>
                  <a:lnTo>
                    <a:pt x="964" y="2116"/>
                  </a:lnTo>
                  <a:lnTo>
                    <a:pt x="960" y="2123"/>
                  </a:lnTo>
                  <a:lnTo>
                    <a:pt x="957" y="2128"/>
                  </a:lnTo>
                  <a:lnTo>
                    <a:pt x="952" y="2133"/>
                  </a:lnTo>
                  <a:lnTo>
                    <a:pt x="945" y="2134"/>
                  </a:lnTo>
                  <a:lnTo>
                    <a:pt x="934" y="2135"/>
                  </a:lnTo>
                  <a:lnTo>
                    <a:pt x="924" y="2135"/>
                  </a:lnTo>
                  <a:lnTo>
                    <a:pt x="915" y="2136"/>
                  </a:lnTo>
                  <a:lnTo>
                    <a:pt x="908" y="2139"/>
                  </a:lnTo>
                  <a:lnTo>
                    <a:pt x="903" y="2142"/>
                  </a:lnTo>
                  <a:lnTo>
                    <a:pt x="897" y="2147"/>
                  </a:lnTo>
                  <a:lnTo>
                    <a:pt x="891" y="2151"/>
                  </a:lnTo>
                  <a:lnTo>
                    <a:pt x="884" y="2153"/>
                  </a:lnTo>
                  <a:lnTo>
                    <a:pt x="877" y="2153"/>
                  </a:lnTo>
                  <a:lnTo>
                    <a:pt x="872" y="2153"/>
                  </a:lnTo>
                  <a:lnTo>
                    <a:pt x="870" y="2154"/>
                  </a:lnTo>
                  <a:lnTo>
                    <a:pt x="867" y="2157"/>
                  </a:lnTo>
                  <a:lnTo>
                    <a:pt x="864" y="2160"/>
                  </a:lnTo>
                  <a:lnTo>
                    <a:pt x="861" y="2167"/>
                  </a:lnTo>
                  <a:lnTo>
                    <a:pt x="859" y="2174"/>
                  </a:lnTo>
                  <a:lnTo>
                    <a:pt x="857" y="2182"/>
                  </a:lnTo>
                  <a:lnTo>
                    <a:pt x="853" y="2185"/>
                  </a:lnTo>
                  <a:lnTo>
                    <a:pt x="852" y="2186"/>
                  </a:lnTo>
                  <a:lnTo>
                    <a:pt x="850" y="2187"/>
                  </a:lnTo>
                  <a:lnTo>
                    <a:pt x="846" y="2187"/>
                  </a:lnTo>
                  <a:lnTo>
                    <a:pt x="844" y="2186"/>
                  </a:lnTo>
                  <a:lnTo>
                    <a:pt x="840" y="2185"/>
                  </a:lnTo>
                  <a:lnTo>
                    <a:pt x="838" y="2183"/>
                  </a:lnTo>
                  <a:lnTo>
                    <a:pt x="837" y="2179"/>
                  </a:lnTo>
                  <a:lnTo>
                    <a:pt x="834" y="2176"/>
                  </a:lnTo>
                  <a:lnTo>
                    <a:pt x="833" y="2165"/>
                  </a:lnTo>
                  <a:lnTo>
                    <a:pt x="832" y="2153"/>
                  </a:lnTo>
                  <a:lnTo>
                    <a:pt x="832" y="2146"/>
                  </a:lnTo>
                  <a:lnTo>
                    <a:pt x="830" y="2140"/>
                  </a:lnTo>
                  <a:lnTo>
                    <a:pt x="827" y="2134"/>
                  </a:lnTo>
                  <a:lnTo>
                    <a:pt x="825" y="2129"/>
                  </a:lnTo>
                  <a:lnTo>
                    <a:pt x="819" y="2120"/>
                  </a:lnTo>
                  <a:lnTo>
                    <a:pt x="817" y="2114"/>
                  </a:lnTo>
                  <a:lnTo>
                    <a:pt x="817" y="2109"/>
                  </a:lnTo>
                  <a:lnTo>
                    <a:pt x="818" y="2103"/>
                  </a:lnTo>
                  <a:lnTo>
                    <a:pt x="819" y="2100"/>
                  </a:lnTo>
                  <a:lnTo>
                    <a:pt x="821" y="2097"/>
                  </a:lnTo>
                  <a:lnTo>
                    <a:pt x="825" y="2096"/>
                  </a:lnTo>
                  <a:lnTo>
                    <a:pt x="830" y="2095"/>
                  </a:lnTo>
                  <a:lnTo>
                    <a:pt x="843" y="2094"/>
                  </a:lnTo>
                  <a:lnTo>
                    <a:pt x="857" y="2091"/>
                  </a:lnTo>
                  <a:lnTo>
                    <a:pt x="871" y="2088"/>
                  </a:lnTo>
                  <a:lnTo>
                    <a:pt x="883" y="2083"/>
                  </a:lnTo>
                  <a:lnTo>
                    <a:pt x="887" y="2079"/>
                  </a:lnTo>
                  <a:lnTo>
                    <a:pt x="889" y="2076"/>
                  </a:lnTo>
                  <a:lnTo>
                    <a:pt x="890" y="2072"/>
                  </a:lnTo>
                  <a:lnTo>
                    <a:pt x="891" y="2069"/>
                  </a:lnTo>
                  <a:lnTo>
                    <a:pt x="890" y="2059"/>
                  </a:lnTo>
                  <a:lnTo>
                    <a:pt x="889" y="2050"/>
                  </a:lnTo>
                  <a:lnTo>
                    <a:pt x="890" y="2046"/>
                  </a:lnTo>
                  <a:lnTo>
                    <a:pt x="891" y="2042"/>
                  </a:lnTo>
                  <a:lnTo>
                    <a:pt x="894" y="2040"/>
                  </a:lnTo>
                  <a:lnTo>
                    <a:pt x="896" y="2038"/>
                  </a:lnTo>
                  <a:lnTo>
                    <a:pt x="900" y="2037"/>
                  </a:lnTo>
                  <a:lnTo>
                    <a:pt x="903" y="2037"/>
                  </a:lnTo>
                  <a:lnTo>
                    <a:pt x="907" y="2038"/>
                  </a:lnTo>
                  <a:lnTo>
                    <a:pt x="909" y="2039"/>
                  </a:lnTo>
                  <a:lnTo>
                    <a:pt x="915" y="2042"/>
                  </a:lnTo>
                  <a:lnTo>
                    <a:pt x="921" y="2045"/>
                  </a:lnTo>
                  <a:lnTo>
                    <a:pt x="928" y="2046"/>
                  </a:lnTo>
                  <a:lnTo>
                    <a:pt x="938" y="2044"/>
                  </a:lnTo>
                  <a:lnTo>
                    <a:pt x="944" y="2041"/>
                  </a:lnTo>
                  <a:lnTo>
                    <a:pt x="951" y="2038"/>
                  </a:lnTo>
                  <a:lnTo>
                    <a:pt x="958" y="2033"/>
                  </a:lnTo>
                  <a:lnTo>
                    <a:pt x="966" y="2027"/>
                  </a:lnTo>
                  <a:lnTo>
                    <a:pt x="975" y="2020"/>
                  </a:lnTo>
                  <a:lnTo>
                    <a:pt x="981" y="2013"/>
                  </a:lnTo>
                  <a:lnTo>
                    <a:pt x="987" y="2006"/>
                  </a:lnTo>
                  <a:lnTo>
                    <a:pt x="990" y="2000"/>
                  </a:lnTo>
                  <a:lnTo>
                    <a:pt x="993" y="1993"/>
                  </a:lnTo>
                  <a:lnTo>
                    <a:pt x="993" y="1988"/>
                  </a:lnTo>
                  <a:lnTo>
                    <a:pt x="993" y="1983"/>
                  </a:lnTo>
                  <a:lnTo>
                    <a:pt x="990" y="1979"/>
                  </a:lnTo>
                  <a:lnTo>
                    <a:pt x="988" y="1977"/>
                  </a:lnTo>
                  <a:lnTo>
                    <a:pt x="984" y="1975"/>
                  </a:lnTo>
                  <a:lnTo>
                    <a:pt x="979" y="1974"/>
                  </a:lnTo>
                  <a:lnTo>
                    <a:pt x="976" y="1974"/>
                  </a:lnTo>
                  <a:lnTo>
                    <a:pt x="968" y="1974"/>
                  </a:lnTo>
                  <a:lnTo>
                    <a:pt x="960" y="1972"/>
                  </a:lnTo>
                  <a:lnTo>
                    <a:pt x="958" y="1971"/>
                  </a:lnTo>
                  <a:lnTo>
                    <a:pt x="957" y="1970"/>
                  </a:lnTo>
                  <a:lnTo>
                    <a:pt x="956" y="1968"/>
                  </a:lnTo>
                  <a:lnTo>
                    <a:pt x="956" y="1965"/>
                  </a:lnTo>
                  <a:lnTo>
                    <a:pt x="958" y="1962"/>
                  </a:lnTo>
                  <a:lnTo>
                    <a:pt x="963" y="1957"/>
                  </a:lnTo>
                  <a:lnTo>
                    <a:pt x="966" y="1955"/>
                  </a:lnTo>
                  <a:lnTo>
                    <a:pt x="971" y="1952"/>
                  </a:lnTo>
                  <a:lnTo>
                    <a:pt x="974" y="1950"/>
                  </a:lnTo>
                  <a:lnTo>
                    <a:pt x="975" y="1946"/>
                  </a:lnTo>
                  <a:lnTo>
                    <a:pt x="974" y="1945"/>
                  </a:lnTo>
                  <a:lnTo>
                    <a:pt x="972" y="1944"/>
                  </a:lnTo>
                  <a:lnTo>
                    <a:pt x="969" y="1941"/>
                  </a:lnTo>
                  <a:lnTo>
                    <a:pt x="965" y="1940"/>
                  </a:lnTo>
                  <a:lnTo>
                    <a:pt x="960" y="1939"/>
                  </a:lnTo>
                  <a:lnTo>
                    <a:pt x="959" y="1938"/>
                  </a:lnTo>
                  <a:lnTo>
                    <a:pt x="959" y="1936"/>
                  </a:lnTo>
                  <a:lnTo>
                    <a:pt x="960" y="1933"/>
                  </a:lnTo>
                  <a:lnTo>
                    <a:pt x="964" y="1932"/>
                  </a:lnTo>
                  <a:lnTo>
                    <a:pt x="968" y="1930"/>
                  </a:lnTo>
                  <a:lnTo>
                    <a:pt x="972" y="1928"/>
                  </a:lnTo>
                  <a:lnTo>
                    <a:pt x="978" y="1928"/>
                  </a:lnTo>
                  <a:lnTo>
                    <a:pt x="983" y="1927"/>
                  </a:lnTo>
                  <a:lnTo>
                    <a:pt x="988" y="1926"/>
                  </a:lnTo>
                  <a:lnTo>
                    <a:pt x="991" y="1925"/>
                  </a:lnTo>
                  <a:lnTo>
                    <a:pt x="995" y="1922"/>
                  </a:lnTo>
                  <a:lnTo>
                    <a:pt x="998" y="1918"/>
                  </a:lnTo>
                  <a:lnTo>
                    <a:pt x="1001" y="1912"/>
                  </a:lnTo>
                  <a:lnTo>
                    <a:pt x="1001" y="1907"/>
                  </a:lnTo>
                  <a:lnTo>
                    <a:pt x="1003" y="1902"/>
                  </a:lnTo>
                  <a:lnTo>
                    <a:pt x="1009" y="1899"/>
                  </a:lnTo>
                  <a:lnTo>
                    <a:pt x="1019" y="1894"/>
                  </a:lnTo>
                  <a:lnTo>
                    <a:pt x="1031" y="1890"/>
                  </a:lnTo>
                  <a:lnTo>
                    <a:pt x="1042" y="1886"/>
                  </a:lnTo>
                  <a:lnTo>
                    <a:pt x="1054" y="1882"/>
                  </a:lnTo>
                  <a:lnTo>
                    <a:pt x="1064" y="1880"/>
                  </a:lnTo>
                  <a:lnTo>
                    <a:pt x="1069" y="1878"/>
                  </a:lnTo>
                  <a:lnTo>
                    <a:pt x="1072" y="1876"/>
                  </a:lnTo>
                  <a:lnTo>
                    <a:pt x="1075" y="1873"/>
                  </a:lnTo>
                  <a:lnTo>
                    <a:pt x="1077" y="1870"/>
                  </a:lnTo>
                  <a:lnTo>
                    <a:pt x="1078" y="1867"/>
                  </a:lnTo>
                  <a:lnTo>
                    <a:pt x="1077" y="1864"/>
                  </a:lnTo>
                  <a:lnTo>
                    <a:pt x="1076" y="1862"/>
                  </a:lnTo>
                  <a:lnTo>
                    <a:pt x="1073" y="1859"/>
                  </a:lnTo>
                  <a:lnTo>
                    <a:pt x="1065" y="1858"/>
                  </a:lnTo>
                  <a:lnTo>
                    <a:pt x="1052" y="1858"/>
                  </a:lnTo>
                  <a:lnTo>
                    <a:pt x="1037" y="1859"/>
                  </a:lnTo>
                  <a:lnTo>
                    <a:pt x="1023" y="1862"/>
                  </a:lnTo>
                  <a:lnTo>
                    <a:pt x="1012" y="1867"/>
                  </a:lnTo>
                  <a:lnTo>
                    <a:pt x="998" y="1875"/>
                  </a:lnTo>
                  <a:lnTo>
                    <a:pt x="985" y="1882"/>
                  </a:lnTo>
                  <a:lnTo>
                    <a:pt x="975" y="1890"/>
                  </a:lnTo>
                  <a:lnTo>
                    <a:pt x="970" y="1893"/>
                  </a:lnTo>
                  <a:lnTo>
                    <a:pt x="964" y="1895"/>
                  </a:lnTo>
                  <a:lnTo>
                    <a:pt x="958" y="1897"/>
                  </a:lnTo>
                  <a:lnTo>
                    <a:pt x="952" y="1899"/>
                  </a:lnTo>
                  <a:lnTo>
                    <a:pt x="945" y="1899"/>
                  </a:lnTo>
                  <a:lnTo>
                    <a:pt x="940" y="1897"/>
                  </a:lnTo>
                  <a:lnTo>
                    <a:pt x="935" y="1897"/>
                  </a:lnTo>
                  <a:lnTo>
                    <a:pt x="932" y="1895"/>
                  </a:lnTo>
                  <a:lnTo>
                    <a:pt x="926" y="1889"/>
                  </a:lnTo>
                  <a:lnTo>
                    <a:pt x="919" y="1880"/>
                  </a:lnTo>
                  <a:lnTo>
                    <a:pt x="913" y="1867"/>
                  </a:lnTo>
                  <a:lnTo>
                    <a:pt x="909" y="1853"/>
                  </a:lnTo>
                  <a:lnTo>
                    <a:pt x="908" y="1848"/>
                  </a:lnTo>
                  <a:lnTo>
                    <a:pt x="909" y="1843"/>
                  </a:lnTo>
                  <a:lnTo>
                    <a:pt x="911" y="1839"/>
                  </a:lnTo>
                  <a:lnTo>
                    <a:pt x="914" y="1837"/>
                  </a:lnTo>
                  <a:lnTo>
                    <a:pt x="920" y="1833"/>
                  </a:lnTo>
                  <a:lnTo>
                    <a:pt x="925" y="1830"/>
                  </a:lnTo>
                  <a:lnTo>
                    <a:pt x="926" y="1826"/>
                  </a:lnTo>
                  <a:lnTo>
                    <a:pt x="927" y="1821"/>
                  </a:lnTo>
                  <a:lnTo>
                    <a:pt x="927" y="1814"/>
                  </a:lnTo>
                  <a:lnTo>
                    <a:pt x="927" y="1806"/>
                  </a:lnTo>
                  <a:lnTo>
                    <a:pt x="926" y="1788"/>
                  </a:lnTo>
                  <a:lnTo>
                    <a:pt x="925" y="1773"/>
                  </a:lnTo>
                  <a:lnTo>
                    <a:pt x="924" y="1766"/>
                  </a:lnTo>
                  <a:lnTo>
                    <a:pt x="922" y="1760"/>
                  </a:lnTo>
                  <a:lnTo>
                    <a:pt x="920" y="1756"/>
                  </a:lnTo>
                  <a:lnTo>
                    <a:pt x="916" y="1751"/>
                  </a:lnTo>
                  <a:lnTo>
                    <a:pt x="911" y="1745"/>
                  </a:lnTo>
                  <a:lnTo>
                    <a:pt x="903" y="1739"/>
                  </a:lnTo>
                  <a:lnTo>
                    <a:pt x="901" y="1735"/>
                  </a:lnTo>
                  <a:lnTo>
                    <a:pt x="899" y="1730"/>
                  </a:lnTo>
                  <a:lnTo>
                    <a:pt x="897" y="1723"/>
                  </a:lnTo>
                  <a:lnTo>
                    <a:pt x="897" y="1716"/>
                  </a:lnTo>
                  <a:lnTo>
                    <a:pt x="899" y="1708"/>
                  </a:lnTo>
                  <a:lnTo>
                    <a:pt x="900" y="1701"/>
                  </a:lnTo>
                  <a:lnTo>
                    <a:pt x="902" y="1694"/>
                  </a:lnTo>
                  <a:lnTo>
                    <a:pt x="905" y="1687"/>
                  </a:lnTo>
                  <a:lnTo>
                    <a:pt x="907" y="1682"/>
                  </a:lnTo>
                  <a:lnTo>
                    <a:pt x="911" y="1679"/>
                  </a:lnTo>
                  <a:lnTo>
                    <a:pt x="915" y="1675"/>
                  </a:lnTo>
                  <a:lnTo>
                    <a:pt x="921" y="1672"/>
                  </a:lnTo>
                  <a:lnTo>
                    <a:pt x="932" y="1666"/>
                  </a:lnTo>
                  <a:lnTo>
                    <a:pt x="943" y="1661"/>
                  </a:lnTo>
                  <a:lnTo>
                    <a:pt x="960" y="1648"/>
                  </a:lnTo>
                  <a:lnTo>
                    <a:pt x="977" y="1637"/>
                  </a:lnTo>
                  <a:lnTo>
                    <a:pt x="982" y="1635"/>
                  </a:lnTo>
                  <a:lnTo>
                    <a:pt x="987" y="1630"/>
                  </a:lnTo>
                  <a:lnTo>
                    <a:pt x="993" y="1625"/>
                  </a:lnTo>
                  <a:lnTo>
                    <a:pt x="996" y="1619"/>
                  </a:lnTo>
                  <a:lnTo>
                    <a:pt x="1001" y="1613"/>
                  </a:lnTo>
                  <a:lnTo>
                    <a:pt x="1003" y="1609"/>
                  </a:lnTo>
                  <a:lnTo>
                    <a:pt x="1003" y="1603"/>
                  </a:lnTo>
                  <a:lnTo>
                    <a:pt x="1002" y="1599"/>
                  </a:lnTo>
                  <a:lnTo>
                    <a:pt x="1001" y="1596"/>
                  </a:lnTo>
                  <a:lnTo>
                    <a:pt x="1000" y="1592"/>
                  </a:lnTo>
                  <a:lnTo>
                    <a:pt x="1000" y="1590"/>
                  </a:lnTo>
                  <a:lnTo>
                    <a:pt x="1001" y="1588"/>
                  </a:lnTo>
                  <a:lnTo>
                    <a:pt x="1004" y="1585"/>
                  </a:lnTo>
                  <a:lnTo>
                    <a:pt x="1010" y="1582"/>
                  </a:lnTo>
                  <a:lnTo>
                    <a:pt x="1015" y="1578"/>
                  </a:lnTo>
                  <a:lnTo>
                    <a:pt x="1021" y="1571"/>
                  </a:lnTo>
                  <a:lnTo>
                    <a:pt x="1025" y="1562"/>
                  </a:lnTo>
                  <a:lnTo>
                    <a:pt x="1029" y="1554"/>
                  </a:lnTo>
                  <a:lnTo>
                    <a:pt x="1034" y="1548"/>
                  </a:lnTo>
                  <a:lnTo>
                    <a:pt x="1039" y="1542"/>
                  </a:lnTo>
                  <a:lnTo>
                    <a:pt x="1041" y="1539"/>
                  </a:lnTo>
                  <a:lnTo>
                    <a:pt x="1042" y="1535"/>
                  </a:lnTo>
                  <a:lnTo>
                    <a:pt x="1044" y="1531"/>
                  </a:lnTo>
                  <a:lnTo>
                    <a:pt x="1044" y="1527"/>
                  </a:lnTo>
                  <a:lnTo>
                    <a:pt x="1044" y="1523"/>
                  </a:lnTo>
                  <a:lnTo>
                    <a:pt x="1045" y="1518"/>
                  </a:lnTo>
                  <a:lnTo>
                    <a:pt x="1047" y="1516"/>
                  </a:lnTo>
                  <a:lnTo>
                    <a:pt x="1048" y="1512"/>
                  </a:lnTo>
                  <a:lnTo>
                    <a:pt x="1056" y="1508"/>
                  </a:lnTo>
                  <a:lnTo>
                    <a:pt x="1063" y="1503"/>
                  </a:lnTo>
                  <a:lnTo>
                    <a:pt x="1066" y="1499"/>
                  </a:lnTo>
                  <a:lnTo>
                    <a:pt x="1070" y="1496"/>
                  </a:lnTo>
                  <a:lnTo>
                    <a:pt x="1072" y="1491"/>
                  </a:lnTo>
                  <a:lnTo>
                    <a:pt x="1073" y="1486"/>
                  </a:lnTo>
                  <a:lnTo>
                    <a:pt x="1075" y="1476"/>
                  </a:lnTo>
                  <a:lnTo>
                    <a:pt x="1073" y="1466"/>
                  </a:lnTo>
                  <a:lnTo>
                    <a:pt x="1073" y="1461"/>
                  </a:lnTo>
                  <a:lnTo>
                    <a:pt x="1073" y="1458"/>
                  </a:lnTo>
                  <a:lnTo>
                    <a:pt x="1073" y="1454"/>
                  </a:lnTo>
                  <a:lnTo>
                    <a:pt x="1076" y="1449"/>
                  </a:lnTo>
                  <a:lnTo>
                    <a:pt x="1082" y="1440"/>
                  </a:lnTo>
                  <a:lnTo>
                    <a:pt x="1091" y="1427"/>
                  </a:lnTo>
                  <a:lnTo>
                    <a:pt x="1103" y="1413"/>
                  </a:lnTo>
                  <a:lnTo>
                    <a:pt x="1110" y="1398"/>
                  </a:lnTo>
                  <a:lnTo>
                    <a:pt x="1113" y="1392"/>
                  </a:lnTo>
                  <a:lnTo>
                    <a:pt x="1114" y="1386"/>
                  </a:lnTo>
                  <a:lnTo>
                    <a:pt x="1115" y="1380"/>
                  </a:lnTo>
                  <a:lnTo>
                    <a:pt x="1115" y="1374"/>
                  </a:lnTo>
                  <a:lnTo>
                    <a:pt x="1113" y="1367"/>
                  </a:lnTo>
                  <a:lnTo>
                    <a:pt x="1110" y="1361"/>
                  </a:lnTo>
                  <a:lnTo>
                    <a:pt x="1105" y="1354"/>
                  </a:lnTo>
                  <a:lnTo>
                    <a:pt x="1101" y="1348"/>
                  </a:lnTo>
                  <a:lnTo>
                    <a:pt x="1089" y="1335"/>
                  </a:lnTo>
                  <a:lnTo>
                    <a:pt x="1079" y="1325"/>
                  </a:lnTo>
                  <a:lnTo>
                    <a:pt x="1070" y="1314"/>
                  </a:lnTo>
                  <a:lnTo>
                    <a:pt x="1059" y="1302"/>
                  </a:lnTo>
                  <a:lnTo>
                    <a:pt x="1050" y="1291"/>
                  </a:lnTo>
                  <a:lnTo>
                    <a:pt x="1042" y="1283"/>
                  </a:lnTo>
                  <a:lnTo>
                    <a:pt x="1028" y="1272"/>
                  </a:lnTo>
                  <a:lnTo>
                    <a:pt x="1009" y="1259"/>
                  </a:lnTo>
                  <a:lnTo>
                    <a:pt x="1006" y="1257"/>
                  </a:lnTo>
                  <a:lnTo>
                    <a:pt x="1003" y="1253"/>
                  </a:lnTo>
                  <a:lnTo>
                    <a:pt x="1002" y="1250"/>
                  </a:lnTo>
                  <a:lnTo>
                    <a:pt x="1001" y="1247"/>
                  </a:lnTo>
                  <a:lnTo>
                    <a:pt x="1001" y="1239"/>
                  </a:lnTo>
                  <a:lnTo>
                    <a:pt x="1002" y="1231"/>
                  </a:lnTo>
                  <a:lnTo>
                    <a:pt x="1002" y="1222"/>
                  </a:lnTo>
                  <a:lnTo>
                    <a:pt x="1001" y="1214"/>
                  </a:lnTo>
                  <a:lnTo>
                    <a:pt x="998" y="1207"/>
                  </a:lnTo>
                  <a:lnTo>
                    <a:pt x="994" y="1199"/>
                  </a:lnTo>
                  <a:lnTo>
                    <a:pt x="987" y="1188"/>
                  </a:lnTo>
                  <a:lnTo>
                    <a:pt x="978" y="1174"/>
                  </a:lnTo>
                  <a:lnTo>
                    <a:pt x="969" y="1159"/>
                  </a:lnTo>
                  <a:lnTo>
                    <a:pt x="963" y="1149"/>
                  </a:lnTo>
                  <a:lnTo>
                    <a:pt x="960" y="1146"/>
                  </a:lnTo>
                  <a:lnTo>
                    <a:pt x="959" y="1145"/>
                  </a:lnTo>
                  <a:lnTo>
                    <a:pt x="957" y="1145"/>
                  </a:lnTo>
                  <a:lnTo>
                    <a:pt x="954" y="1146"/>
                  </a:lnTo>
                  <a:lnTo>
                    <a:pt x="953" y="1150"/>
                  </a:lnTo>
                  <a:lnTo>
                    <a:pt x="952" y="1152"/>
                  </a:lnTo>
                  <a:lnTo>
                    <a:pt x="951" y="1157"/>
                  </a:lnTo>
                  <a:lnTo>
                    <a:pt x="951" y="1162"/>
                  </a:lnTo>
                  <a:lnTo>
                    <a:pt x="950" y="1165"/>
                  </a:lnTo>
                  <a:lnTo>
                    <a:pt x="950" y="1168"/>
                  </a:lnTo>
                  <a:lnTo>
                    <a:pt x="949" y="1168"/>
                  </a:lnTo>
                  <a:lnTo>
                    <a:pt x="947" y="1168"/>
                  </a:lnTo>
                  <a:lnTo>
                    <a:pt x="945" y="1163"/>
                  </a:lnTo>
                  <a:lnTo>
                    <a:pt x="940" y="1157"/>
                  </a:lnTo>
                  <a:lnTo>
                    <a:pt x="938" y="1153"/>
                  </a:lnTo>
                  <a:lnTo>
                    <a:pt x="935" y="1151"/>
                  </a:lnTo>
                  <a:lnTo>
                    <a:pt x="932" y="1151"/>
                  </a:lnTo>
                  <a:lnTo>
                    <a:pt x="930" y="1151"/>
                  </a:lnTo>
                  <a:lnTo>
                    <a:pt x="927" y="1151"/>
                  </a:lnTo>
                  <a:lnTo>
                    <a:pt x="925" y="1153"/>
                  </a:lnTo>
                  <a:lnTo>
                    <a:pt x="922" y="1156"/>
                  </a:lnTo>
                  <a:lnTo>
                    <a:pt x="921" y="1159"/>
                  </a:lnTo>
                  <a:lnTo>
                    <a:pt x="924" y="1177"/>
                  </a:lnTo>
                  <a:lnTo>
                    <a:pt x="928" y="1194"/>
                  </a:lnTo>
                  <a:lnTo>
                    <a:pt x="927" y="1201"/>
                  </a:lnTo>
                  <a:lnTo>
                    <a:pt x="924" y="1207"/>
                  </a:lnTo>
                  <a:lnTo>
                    <a:pt x="918" y="1214"/>
                  </a:lnTo>
                  <a:lnTo>
                    <a:pt x="911" y="1220"/>
                  </a:lnTo>
                  <a:lnTo>
                    <a:pt x="907" y="1222"/>
                  </a:lnTo>
                  <a:lnTo>
                    <a:pt x="905" y="1225"/>
                  </a:lnTo>
                  <a:lnTo>
                    <a:pt x="901" y="1225"/>
                  </a:lnTo>
                  <a:lnTo>
                    <a:pt x="900" y="1224"/>
                  </a:lnTo>
                  <a:lnTo>
                    <a:pt x="896" y="1221"/>
                  </a:lnTo>
                  <a:lnTo>
                    <a:pt x="891" y="1216"/>
                  </a:lnTo>
                  <a:lnTo>
                    <a:pt x="889" y="1214"/>
                  </a:lnTo>
                  <a:lnTo>
                    <a:pt x="887" y="1214"/>
                  </a:lnTo>
                  <a:lnTo>
                    <a:pt x="886" y="1215"/>
                  </a:lnTo>
                  <a:lnTo>
                    <a:pt x="883" y="1216"/>
                  </a:lnTo>
                  <a:lnTo>
                    <a:pt x="881" y="1219"/>
                  </a:lnTo>
                  <a:lnTo>
                    <a:pt x="878" y="1220"/>
                  </a:lnTo>
                  <a:lnTo>
                    <a:pt x="876" y="1221"/>
                  </a:lnTo>
                  <a:lnTo>
                    <a:pt x="872" y="1221"/>
                  </a:lnTo>
                  <a:lnTo>
                    <a:pt x="867" y="1219"/>
                  </a:lnTo>
                  <a:lnTo>
                    <a:pt x="861" y="1220"/>
                  </a:lnTo>
                  <a:lnTo>
                    <a:pt x="855" y="1224"/>
                  </a:lnTo>
                  <a:lnTo>
                    <a:pt x="849" y="1228"/>
                  </a:lnTo>
                  <a:lnTo>
                    <a:pt x="844" y="1229"/>
                  </a:lnTo>
                  <a:lnTo>
                    <a:pt x="838" y="1231"/>
                  </a:lnTo>
                  <a:lnTo>
                    <a:pt x="832" y="1229"/>
                  </a:lnTo>
                  <a:lnTo>
                    <a:pt x="825" y="1227"/>
                  </a:lnTo>
                  <a:lnTo>
                    <a:pt x="811" y="1222"/>
                  </a:lnTo>
                  <a:lnTo>
                    <a:pt x="800" y="1215"/>
                  </a:lnTo>
                  <a:lnTo>
                    <a:pt x="792" y="1210"/>
                  </a:lnTo>
                  <a:lnTo>
                    <a:pt x="786" y="1207"/>
                  </a:lnTo>
                  <a:lnTo>
                    <a:pt x="783" y="1207"/>
                  </a:lnTo>
                  <a:lnTo>
                    <a:pt x="782" y="1207"/>
                  </a:lnTo>
                  <a:lnTo>
                    <a:pt x="781" y="1209"/>
                  </a:lnTo>
                  <a:lnTo>
                    <a:pt x="781" y="1213"/>
                  </a:lnTo>
                  <a:lnTo>
                    <a:pt x="780" y="1218"/>
                  </a:lnTo>
                  <a:lnTo>
                    <a:pt x="777" y="1220"/>
                  </a:lnTo>
                  <a:lnTo>
                    <a:pt x="775" y="1222"/>
                  </a:lnTo>
                  <a:lnTo>
                    <a:pt x="773" y="1224"/>
                  </a:lnTo>
                  <a:lnTo>
                    <a:pt x="765" y="1224"/>
                  </a:lnTo>
                  <a:lnTo>
                    <a:pt x="761" y="1221"/>
                  </a:lnTo>
                  <a:lnTo>
                    <a:pt x="756" y="1219"/>
                  </a:lnTo>
                  <a:lnTo>
                    <a:pt x="751" y="1216"/>
                  </a:lnTo>
                  <a:lnTo>
                    <a:pt x="749" y="1216"/>
                  </a:lnTo>
                  <a:lnTo>
                    <a:pt x="746" y="1219"/>
                  </a:lnTo>
                  <a:lnTo>
                    <a:pt x="744" y="1221"/>
                  </a:lnTo>
                  <a:lnTo>
                    <a:pt x="741" y="1225"/>
                  </a:lnTo>
                  <a:lnTo>
                    <a:pt x="729" y="1239"/>
                  </a:lnTo>
                  <a:lnTo>
                    <a:pt x="710" y="1259"/>
                  </a:lnTo>
                  <a:lnTo>
                    <a:pt x="688" y="1278"/>
                  </a:lnTo>
                  <a:lnTo>
                    <a:pt x="674" y="1289"/>
                  </a:lnTo>
                  <a:lnTo>
                    <a:pt x="666" y="1294"/>
                  </a:lnTo>
                  <a:lnTo>
                    <a:pt x="658" y="1297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4" y="1303"/>
                  </a:lnTo>
                  <a:lnTo>
                    <a:pt x="655" y="1306"/>
                  </a:lnTo>
                  <a:lnTo>
                    <a:pt x="672" y="1315"/>
                  </a:lnTo>
                  <a:lnTo>
                    <a:pt x="686" y="1326"/>
                  </a:lnTo>
                  <a:lnTo>
                    <a:pt x="686" y="1329"/>
                  </a:lnTo>
                  <a:lnTo>
                    <a:pt x="685" y="1332"/>
                  </a:lnTo>
                  <a:lnTo>
                    <a:pt x="683" y="1334"/>
                  </a:lnTo>
                  <a:lnTo>
                    <a:pt x="681" y="1335"/>
                  </a:lnTo>
                  <a:lnTo>
                    <a:pt x="679" y="1336"/>
                  </a:lnTo>
                  <a:lnTo>
                    <a:pt x="674" y="1338"/>
                  </a:lnTo>
                  <a:lnTo>
                    <a:pt x="669" y="1338"/>
                  </a:lnTo>
                  <a:lnTo>
                    <a:pt x="664" y="1336"/>
                  </a:lnTo>
                  <a:lnTo>
                    <a:pt x="653" y="1336"/>
                  </a:lnTo>
                  <a:lnTo>
                    <a:pt x="644" y="1338"/>
                  </a:lnTo>
                  <a:lnTo>
                    <a:pt x="641" y="1339"/>
                  </a:lnTo>
                  <a:lnTo>
                    <a:pt x="638" y="1341"/>
                  </a:lnTo>
                  <a:lnTo>
                    <a:pt x="636" y="1344"/>
                  </a:lnTo>
                  <a:lnTo>
                    <a:pt x="635" y="1347"/>
                  </a:lnTo>
                  <a:lnTo>
                    <a:pt x="632" y="1359"/>
                  </a:lnTo>
                  <a:lnTo>
                    <a:pt x="629" y="1374"/>
                  </a:lnTo>
                  <a:lnTo>
                    <a:pt x="626" y="1383"/>
                  </a:lnTo>
                  <a:lnTo>
                    <a:pt x="624" y="1390"/>
                  </a:lnTo>
                  <a:lnTo>
                    <a:pt x="622" y="1397"/>
                  </a:lnTo>
                  <a:lnTo>
                    <a:pt x="618" y="1401"/>
                  </a:lnTo>
                  <a:lnTo>
                    <a:pt x="612" y="1409"/>
                  </a:lnTo>
                  <a:lnTo>
                    <a:pt x="605" y="1421"/>
                  </a:lnTo>
                  <a:lnTo>
                    <a:pt x="600" y="1426"/>
                  </a:lnTo>
                  <a:lnTo>
                    <a:pt x="597" y="1432"/>
                  </a:lnTo>
                  <a:lnTo>
                    <a:pt x="592" y="1435"/>
                  </a:lnTo>
                  <a:lnTo>
                    <a:pt x="588" y="1437"/>
                  </a:lnTo>
                  <a:lnTo>
                    <a:pt x="585" y="1441"/>
                  </a:lnTo>
                  <a:lnTo>
                    <a:pt x="581" y="1445"/>
                  </a:lnTo>
                  <a:lnTo>
                    <a:pt x="579" y="1448"/>
                  </a:lnTo>
                  <a:lnTo>
                    <a:pt x="576" y="1453"/>
                  </a:lnTo>
                  <a:lnTo>
                    <a:pt x="572" y="1464"/>
                  </a:lnTo>
                  <a:lnTo>
                    <a:pt x="566" y="1472"/>
                  </a:lnTo>
                  <a:lnTo>
                    <a:pt x="563" y="1477"/>
                  </a:lnTo>
                  <a:lnTo>
                    <a:pt x="562" y="1487"/>
                  </a:lnTo>
                  <a:lnTo>
                    <a:pt x="562" y="1499"/>
                  </a:lnTo>
                  <a:lnTo>
                    <a:pt x="561" y="1512"/>
                  </a:lnTo>
                  <a:lnTo>
                    <a:pt x="557" y="1525"/>
                  </a:lnTo>
                  <a:lnTo>
                    <a:pt x="554" y="1536"/>
                  </a:lnTo>
                  <a:lnTo>
                    <a:pt x="550" y="1544"/>
                  </a:lnTo>
                  <a:lnTo>
                    <a:pt x="549" y="1548"/>
                  </a:lnTo>
                  <a:lnTo>
                    <a:pt x="547" y="1554"/>
                  </a:lnTo>
                  <a:lnTo>
                    <a:pt x="543" y="1559"/>
                  </a:lnTo>
                  <a:lnTo>
                    <a:pt x="540" y="1562"/>
                  </a:lnTo>
                  <a:lnTo>
                    <a:pt x="534" y="1566"/>
                  </a:lnTo>
                  <a:lnTo>
                    <a:pt x="521" y="1571"/>
                  </a:lnTo>
                  <a:lnTo>
                    <a:pt x="505" y="1575"/>
                  </a:lnTo>
                  <a:lnTo>
                    <a:pt x="496" y="1579"/>
                  </a:lnTo>
                  <a:lnTo>
                    <a:pt x="487" y="1584"/>
                  </a:lnTo>
                  <a:lnTo>
                    <a:pt x="479" y="1588"/>
                  </a:lnTo>
                  <a:lnTo>
                    <a:pt x="471" y="1594"/>
                  </a:lnTo>
                  <a:lnTo>
                    <a:pt x="455" y="1609"/>
                  </a:lnTo>
                  <a:lnTo>
                    <a:pt x="441" y="1622"/>
                  </a:lnTo>
                  <a:lnTo>
                    <a:pt x="435" y="1629"/>
                  </a:lnTo>
                  <a:lnTo>
                    <a:pt x="429" y="1634"/>
                  </a:lnTo>
                  <a:lnTo>
                    <a:pt x="424" y="1637"/>
                  </a:lnTo>
                  <a:lnTo>
                    <a:pt x="420" y="1641"/>
                  </a:lnTo>
                  <a:lnTo>
                    <a:pt x="408" y="1644"/>
                  </a:lnTo>
                  <a:lnTo>
                    <a:pt x="395" y="1647"/>
                  </a:lnTo>
                  <a:lnTo>
                    <a:pt x="390" y="1648"/>
                  </a:lnTo>
                  <a:lnTo>
                    <a:pt x="386" y="1649"/>
                  </a:lnTo>
                  <a:lnTo>
                    <a:pt x="384" y="1650"/>
                  </a:lnTo>
                  <a:lnTo>
                    <a:pt x="383" y="1653"/>
                  </a:lnTo>
                  <a:lnTo>
                    <a:pt x="380" y="1659"/>
                  </a:lnTo>
                  <a:lnTo>
                    <a:pt x="372" y="1668"/>
                  </a:lnTo>
                  <a:close/>
                  <a:moveTo>
                    <a:pt x="858" y="1792"/>
                  </a:moveTo>
                  <a:lnTo>
                    <a:pt x="865" y="1792"/>
                  </a:lnTo>
                  <a:lnTo>
                    <a:pt x="871" y="1791"/>
                  </a:lnTo>
                  <a:lnTo>
                    <a:pt x="878" y="1788"/>
                  </a:lnTo>
                  <a:lnTo>
                    <a:pt x="886" y="1783"/>
                  </a:lnTo>
                  <a:lnTo>
                    <a:pt x="893" y="1777"/>
                  </a:lnTo>
                  <a:lnTo>
                    <a:pt x="899" y="1774"/>
                  </a:lnTo>
                  <a:lnTo>
                    <a:pt x="905" y="1773"/>
                  </a:lnTo>
                  <a:lnTo>
                    <a:pt x="908" y="1773"/>
                  </a:lnTo>
                  <a:lnTo>
                    <a:pt x="909" y="1774"/>
                  </a:lnTo>
                  <a:lnTo>
                    <a:pt x="911" y="1775"/>
                  </a:lnTo>
                  <a:lnTo>
                    <a:pt x="911" y="1779"/>
                  </a:lnTo>
                  <a:lnTo>
                    <a:pt x="911" y="1781"/>
                  </a:lnTo>
                  <a:lnTo>
                    <a:pt x="911" y="1788"/>
                  </a:lnTo>
                  <a:lnTo>
                    <a:pt x="909" y="1796"/>
                  </a:lnTo>
                  <a:lnTo>
                    <a:pt x="909" y="1804"/>
                  </a:lnTo>
                  <a:lnTo>
                    <a:pt x="909" y="1812"/>
                  </a:lnTo>
                  <a:lnTo>
                    <a:pt x="908" y="1819"/>
                  </a:lnTo>
                  <a:lnTo>
                    <a:pt x="906" y="1825"/>
                  </a:lnTo>
                  <a:lnTo>
                    <a:pt x="902" y="1830"/>
                  </a:lnTo>
                  <a:lnTo>
                    <a:pt x="896" y="1832"/>
                  </a:lnTo>
                  <a:lnTo>
                    <a:pt x="889" y="1833"/>
                  </a:lnTo>
                  <a:lnTo>
                    <a:pt x="881" y="1832"/>
                  </a:lnTo>
                  <a:lnTo>
                    <a:pt x="874" y="1832"/>
                  </a:lnTo>
                  <a:lnTo>
                    <a:pt x="868" y="1832"/>
                  </a:lnTo>
                  <a:lnTo>
                    <a:pt x="861" y="1833"/>
                  </a:lnTo>
                  <a:lnTo>
                    <a:pt x="853" y="1837"/>
                  </a:lnTo>
                  <a:lnTo>
                    <a:pt x="850" y="1838"/>
                  </a:lnTo>
                  <a:lnTo>
                    <a:pt x="846" y="1839"/>
                  </a:lnTo>
                  <a:lnTo>
                    <a:pt x="844" y="1839"/>
                  </a:lnTo>
                  <a:lnTo>
                    <a:pt x="840" y="1838"/>
                  </a:lnTo>
                  <a:lnTo>
                    <a:pt x="839" y="1837"/>
                  </a:lnTo>
                  <a:lnTo>
                    <a:pt x="837" y="1836"/>
                  </a:lnTo>
                  <a:lnTo>
                    <a:pt x="836" y="1833"/>
                  </a:lnTo>
                  <a:lnTo>
                    <a:pt x="834" y="1831"/>
                  </a:lnTo>
                  <a:lnTo>
                    <a:pt x="834" y="1826"/>
                  </a:lnTo>
                  <a:lnTo>
                    <a:pt x="836" y="1820"/>
                  </a:lnTo>
                  <a:lnTo>
                    <a:pt x="838" y="1813"/>
                  </a:lnTo>
                  <a:lnTo>
                    <a:pt x="842" y="1807"/>
                  </a:lnTo>
                  <a:lnTo>
                    <a:pt x="845" y="1801"/>
                  </a:lnTo>
                  <a:lnTo>
                    <a:pt x="850" y="1796"/>
                  </a:lnTo>
                  <a:lnTo>
                    <a:pt x="855" y="1793"/>
                  </a:lnTo>
                  <a:lnTo>
                    <a:pt x="858" y="1792"/>
                  </a:lnTo>
                  <a:close/>
                  <a:moveTo>
                    <a:pt x="877" y="1851"/>
                  </a:moveTo>
                  <a:lnTo>
                    <a:pt x="882" y="1851"/>
                  </a:lnTo>
                  <a:lnTo>
                    <a:pt x="886" y="1852"/>
                  </a:lnTo>
                  <a:lnTo>
                    <a:pt x="888" y="1855"/>
                  </a:lnTo>
                  <a:lnTo>
                    <a:pt x="890" y="1857"/>
                  </a:lnTo>
                  <a:lnTo>
                    <a:pt x="894" y="1863"/>
                  </a:lnTo>
                  <a:lnTo>
                    <a:pt x="896" y="1870"/>
                  </a:lnTo>
                  <a:lnTo>
                    <a:pt x="897" y="1878"/>
                  </a:lnTo>
                  <a:lnTo>
                    <a:pt x="899" y="1886"/>
                  </a:lnTo>
                  <a:lnTo>
                    <a:pt x="897" y="1889"/>
                  </a:lnTo>
                  <a:lnTo>
                    <a:pt x="896" y="1892"/>
                  </a:lnTo>
                  <a:lnTo>
                    <a:pt x="894" y="1894"/>
                  </a:lnTo>
                  <a:lnTo>
                    <a:pt x="890" y="1895"/>
                  </a:lnTo>
                  <a:lnTo>
                    <a:pt x="883" y="1896"/>
                  </a:lnTo>
                  <a:lnTo>
                    <a:pt x="876" y="1894"/>
                  </a:lnTo>
                  <a:lnTo>
                    <a:pt x="874" y="1893"/>
                  </a:lnTo>
                  <a:lnTo>
                    <a:pt x="871" y="1890"/>
                  </a:lnTo>
                  <a:lnTo>
                    <a:pt x="870" y="1888"/>
                  </a:lnTo>
                  <a:lnTo>
                    <a:pt x="870" y="1886"/>
                  </a:lnTo>
                  <a:lnTo>
                    <a:pt x="872" y="1878"/>
                  </a:lnTo>
                  <a:lnTo>
                    <a:pt x="875" y="1873"/>
                  </a:lnTo>
                  <a:lnTo>
                    <a:pt x="876" y="1870"/>
                  </a:lnTo>
                  <a:lnTo>
                    <a:pt x="876" y="1868"/>
                  </a:lnTo>
                  <a:lnTo>
                    <a:pt x="876" y="1867"/>
                  </a:lnTo>
                  <a:lnTo>
                    <a:pt x="875" y="1865"/>
                  </a:lnTo>
                  <a:lnTo>
                    <a:pt x="870" y="1867"/>
                  </a:lnTo>
                  <a:lnTo>
                    <a:pt x="865" y="1871"/>
                  </a:lnTo>
                  <a:lnTo>
                    <a:pt x="861" y="1876"/>
                  </a:lnTo>
                  <a:lnTo>
                    <a:pt x="857" y="1882"/>
                  </a:lnTo>
                  <a:lnTo>
                    <a:pt x="855" y="1888"/>
                  </a:lnTo>
                  <a:lnTo>
                    <a:pt x="852" y="1893"/>
                  </a:lnTo>
                  <a:lnTo>
                    <a:pt x="850" y="1896"/>
                  </a:lnTo>
                  <a:lnTo>
                    <a:pt x="845" y="1899"/>
                  </a:lnTo>
                  <a:lnTo>
                    <a:pt x="844" y="1899"/>
                  </a:lnTo>
                  <a:lnTo>
                    <a:pt x="843" y="1896"/>
                  </a:lnTo>
                  <a:lnTo>
                    <a:pt x="842" y="1894"/>
                  </a:lnTo>
                  <a:lnTo>
                    <a:pt x="842" y="1889"/>
                  </a:lnTo>
                  <a:lnTo>
                    <a:pt x="842" y="1881"/>
                  </a:lnTo>
                  <a:lnTo>
                    <a:pt x="844" y="1871"/>
                  </a:lnTo>
                  <a:lnTo>
                    <a:pt x="846" y="1868"/>
                  </a:lnTo>
                  <a:lnTo>
                    <a:pt x="850" y="1863"/>
                  </a:lnTo>
                  <a:lnTo>
                    <a:pt x="853" y="1859"/>
                  </a:lnTo>
                  <a:lnTo>
                    <a:pt x="858" y="1857"/>
                  </a:lnTo>
                  <a:lnTo>
                    <a:pt x="863" y="1853"/>
                  </a:lnTo>
                  <a:lnTo>
                    <a:pt x="868" y="1852"/>
                  </a:lnTo>
                  <a:lnTo>
                    <a:pt x="872" y="1851"/>
                  </a:lnTo>
                  <a:lnTo>
                    <a:pt x="877" y="1851"/>
                  </a:lnTo>
                  <a:close/>
                  <a:moveTo>
                    <a:pt x="1209" y="1939"/>
                  </a:moveTo>
                  <a:lnTo>
                    <a:pt x="1211" y="1937"/>
                  </a:lnTo>
                  <a:lnTo>
                    <a:pt x="1215" y="1934"/>
                  </a:lnTo>
                  <a:lnTo>
                    <a:pt x="1218" y="1932"/>
                  </a:lnTo>
                  <a:lnTo>
                    <a:pt x="1222" y="1931"/>
                  </a:lnTo>
                  <a:lnTo>
                    <a:pt x="1224" y="1932"/>
                  </a:lnTo>
                  <a:lnTo>
                    <a:pt x="1226" y="1933"/>
                  </a:lnTo>
                  <a:lnTo>
                    <a:pt x="1228" y="1934"/>
                  </a:lnTo>
                  <a:lnTo>
                    <a:pt x="1229" y="1937"/>
                  </a:lnTo>
                  <a:lnTo>
                    <a:pt x="1229" y="1939"/>
                  </a:lnTo>
                  <a:lnTo>
                    <a:pt x="1229" y="1943"/>
                  </a:lnTo>
                  <a:lnTo>
                    <a:pt x="1229" y="1945"/>
                  </a:lnTo>
                  <a:lnTo>
                    <a:pt x="1228" y="1947"/>
                  </a:lnTo>
                  <a:lnTo>
                    <a:pt x="1223" y="1952"/>
                  </a:lnTo>
                  <a:lnTo>
                    <a:pt x="1218" y="1956"/>
                  </a:lnTo>
                  <a:lnTo>
                    <a:pt x="1212" y="1957"/>
                  </a:lnTo>
                  <a:lnTo>
                    <a:pt x="1205" y="1958"/>
                  </a:lnTo>
                  <a:lnTo>
                    <a:pt x="1203" y="1958"/>
                  </a:lnTo>
                  <a:lnTo>
                    <a:pt x="1201" y="1957"/>
                  </a:lnTo>
                  <a:lnTo>
                    <a:pt x="1198" y="1956"/>
                  </a:lnTo>
                  <a:lnTo>
                    <a:pt x="1197" y="1953"/>
                  </a:lnTo>
                  <a:lnTo>
                    <a:pt x="1196" y="1951"/>
                  </a:lnTo>
                  <a:lnTo>
                    <a:pt x="1196" y="1949"/>
                  </a:lnTo>
                  <a:lnTo>
                    <a:pt x="1197" y="1947"/>
                  </a:lnTo>
                  <a:lnTo>
                    <a:pt x="1198" y="1945"/>
                  </a:lnTo>
                  <a:lnTo>
                    <a:pt x="1205" y="1943"/>
                  </a:lnTo>
                  <a:lnTo>
                    <a:pt x="1209" y="1939"/>
                  </a:lnTo>
                  <a:close/>
                  <a:moveTo>
                    <a:pt x="1337" y="1991"/>
                  </a:moveTo>
                  <a:lnTo>
                    <a:pt x="1337" y="1989"/>
                  </a:lnTo>
                  <a:lnTo>
                    <a:pt x="1338" y="1988"/>
                  </a:lnTo>
                  <a:lnTo>
                    <a:pt x="1340" y="1987"/>
                  </a:lnTo>
                  <a:lnTo>
                    <a:pt x="1341" y="1987"/>
                  </a:lnTo>
                  <a:lnTo>
                    <a:pt x="1346" y="1988"/>
                  </a:lnTo>
                  <a:lnTo>
                    <a:pt x="1350" y="1990"/>
                  </a:lnTo>
                  <a:lnTo>
                    <a:pt x="1355" y="1996"/>
                  </a:lnTo>
                  <a:lnTo>
                    <a:pt x="1357" y="2001"/>
                  </a:lnTo>
                  <a:lnTo>
                    <a:pt x="1357" y="2004"/>
                  </a:lnTo>
                  <a:lnTo>
                    <a:pt x="1356" y="2008"/>
                  </a:lnTo>
                  <a:lnTo>
                    <a:pt x="1354" y="2009"/>
                  </a:lnTo>
                  <a:lnTo>
                    <a:pt x="1352" y="2008"/>
                  </a:lnTo>
                  <a:lnTo>
                    <a:pt x="1349" y="2006"/>
                  </a:lnTo>
                  <a:lnTo>
                    <a:pt x="1346" y="2003"/>
                  </a:lnTo>
                  <a:lnTo>
                    <a:pt x="1341" y="1996"/>
                  </a:lnTo>
                  <a:lnTo>
                    <a:pt x="1337" y="1991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浙江"/>
            <p:cNvSpPr/>
            <p:nvPr/>
          </p:nvSpPr>
          <p:spPr bwMode="auto">
            <a:xfrm>
              <a:off x="12051" y="8103"/>
              <a:ext cx="849" cy="994"/>
            </a:xfrm>
            <a:custGeom>
              <a:avLst/>
              <a:gdLst>
                <a:gd name="T0" fmla="*/ 882 w 1493"/>
                <a:gd name="T1" fmla="*/ 1623 h 1731"/>
                <a:gd name="T2" fmla="*/ 793 w 1493"/>
                <a:gd name="T3" fmla="*/ 1671 h 1731"/>
                <a:gd name="T4" fmla="*/ 704 w 1493"/>
                <a:gd name="T5" fmla="*/ 1615 h 1731"/>
                <a:gd name="T6" fmla="*/ 646 w 1493"/>
                <a:gd name="T7" fmla="*/ 1535 h 1731"/>
                <a:gd name="T8" fmla="*/ 577 w 1493"/>
                <a:gd name="T9" fmla="*/ 1610 h 1731"/>
                <a:gd name="T10" fmla="*/ 469 w 1493"/>
                <a:gd name="T11" fmla="*/ 1637 h 1731"/>
                <a:gd name="T12" fmla="*/ 395 w 1493"/>
                <a:gd name="T13" fmla="*/ 1604 h 1731"/>
                <a:gd name="T14" fmla="*/ 306 w 1493"/>
                <a:gd name="T15" fmla="*/ 1400 h 1731"/>
                <a:gd name="T16" fmla="*/ 299 w 1493"/>
                <a:gd name="T17" fmla="*/ 1296 h 1731"/>
                <a:gd name="T18" fmla="*/ 222 w 1493"/>
                <a:gd name="T19" fmla="*/ 1320 h 1731"/>
                <a:gd name="T20" fmla="*/ 189 w 1493"/>
                <a:gd name="T21" fmla="*/ 1250 h 1731"/>
                <a:gd name="T22" fmla="*/ 142 w 1493"/>
                <a:gd name="T23" fmla="*/ 1087 h 1731"/>
                <a:gd name="T24" fmla="*/ 79 w 1493"/>
                <a:gd name="T25" fmla="*/ 1019 h 1731"/>
                <a:gd name="T26" fmla="*/ 10 w 1493"/>
                <a:gd name="T27" fmla="*/ 914 h 1731"/>
                <a:gd name="T28" fmla="*/ 71 w 1493"/>
                <a:gd name="T29" fmla="*/ 824 h 1731"/>
                <a:gd name="T30" fmla="*/ 167 w 1493"/>
                <a:gd name="T31" fmla="*/ 751 h 1731"/>
                <a:gd name="T32" fmla="*/ 245 w 1493"/>
                <a:gd name="T33" fmla="*/ 672 h 1731"/>
                <a:gd name="T34" fmla="*/ 280 w 1493"/>
                <a:gd name="T35" fmla="*/ 515 h 1731"/>
                <a:gd name="T36" fmla="*/ 278 w 1493"/>
                <a:gd name="T37" fmla="*/ 430 h 1731"/>
                <a:gd name="T38" fmla="*/ 404 w 1493"/>
                <a:gd name="T39" fmla="*/ 411 h 1731"/>
                <a:gd name="T40" fmla="*/ 439 w 1493"/>
                <a:gd name="T41" fmla="*/ 312 h 1731"/>
                <a:gd name="T42" fmla="*/ 445 w 1493"/>
                <a:gd name="T43" fmla="*/ 233 h 1731"/>
                <a:gd name="T44" fmla="*/ 491 w 1493"/>
                <a:gd name="T45" fmla="*/ 183 h 1731"/>
                <a:gd name="T46" fmla="*/ 539 w 1493"/>
                <a:gd name="T47" fmla="*/ 10 h 1731"/>
                <a:gd name="T48" fmla="*/ 659 w 1493"/>
                <a:gd name="T49" fmla="*/ 60 h 1731"/>
                <a:gd name="T50" fmla="*/ 828 w 1493"/>
                <a:gd name="T51" fmla="*/ 128 h 1731"/>
                <a:gd name="T52" fmla="*/ 921 w 1493"/>
                <a:gd name="T53" fmla="*/ 73 h 1731"/>
                <a:gd name="T54" fmla="*/ 1020 w 1493"/>
                <a:gd name="T55" fmla="*/ 63 h 1731"/>
                <a:gd name="T56" fmla="*/ 1126 w 1493"/>
                <a:gd name="T57" fmla="*/ 156 h 1731"/>
                <a:gd name="T58" fmla="*/ 1026 w 1493"/>
                <a:gd name="T59" fmla="*/ 246 h 1731"/>
                <a:gd name="T60" fmla="*/ 907 w 1493"/>
                <a:gd name="T61" fmla="*/ 309 h 1731"/>
                <a:gd name="T62" fmla="*/ 793 w 1493"/>
                <a:gd name="T63" fmla="*/ 385 h 1731"/>
                <a:gd name="T64" fmla="*/ 906 w 1493"/>
                <a:gd name="T65" fmla="*/ 385 h 1731"/>
                <a:gd name="T66" fmla="*/ 1033 w 1493"/>
                <a:gd name="T67" fmla="*/ 401 h 1731"/>
                <a:gd name="T68" fmla="*/ 1208 w 1493"/>
                <a:gd name="T69" fmla="*/ 337 h 1731"/>
                <a:gd name="T70" fmla="*/ 1430 w 1493"/>
                <a:gd name="T71" fmla="*/ 474 h 1731"/>
                <a:gd name="T72" fmla="*/ 1423 w 1493"/>
                <a:gd name="T73" fmla="*/ 517 h 1731"/>
                <a:gd name="T74" fmla="*/ 1450 w 1493"/>
                <a:gd name="T75" fmla="*/ 599 h 1731"/>
                <a:gd name="T76" fmla="*/ 1314 w 1493"/>
                <a:gd name="T77" fmla="*/ 647 h 1731"/>
                <a:gd name="T78" fmla="*/ 1402 w 1493"/>
                <a:gd name="T79" fmla="*/ 650 h 1731"/>
                <a:gd name="T80" fmla="*/ 1452 w 1493"/>
                <a:gd name="T81" fmla="*/ 714 h 1731"/>
                <a:gd name="T82" fmla="*/ 1463 w 1493"/>
                <a:gd name="T83" fmla="*/ 763 h 1731"/>
                <a:gd name="T84" fmla="*/ 1391 w 1493"/>
                <a:gd name="T85" fmla="*/ 713 h 1731"/>
                <a:gd name="T86" fmla="*/ 1327 w 1493"/>
                <a:gd name="T87" fmla="*/ 773 h 1731"/>
                <a:gd name="T88" fmla="*/ 1313 w 1493"/>
                <a:gd name="T89" fmla="*/ 834 h 1731"/>
                <a:gd name="T90" fmla="*/ 1372 w 1493"/>
                <a:gd name="T91" fmla="*/ 912 h 1731"/>
                <a:gd name="T92" fmla="*/ 1330 w 1493"/>
                <a:gd name="T93" fmla="*/ 928 h 1731"/>
                <a:gd name="T94" fmla="*/ 1299 w 1493"/>
                <a:gd name="T95" fmla="*/ 1015 h 1731"/>
                <a:gd name="T96" fmla="*/ 1358 w 1493"/>
                <a:gd name="T97" fmla="*/ 1136 h 1731"/>
                <a:gd name="T98" fmla="*/ 1341 w 1493"/>
                <a:gd name="T99" fmla="*/ 1180 h 1731"/>
                <a:gd name="T100" fmla="*/ 1292 w 1493"/>
                <a:gd name="T101" fmla="*/ 1239 h 1731"/>
                <a:gd name="T102" fmla="*/ 1254 w 1493"/>
                <a:gd name="T103" fmla="*/ 1257 h 1731"/>
                <a:gd name="T104" fmla="*/ 1223 w 1493"/>
                <a:gd name="T105" fmla="*/ 1313 h 1731"/>
                <a:gd name="T106" fmla="*/ 1251 w 1493"/>
                <a:gd name="T107" fmla="*/ 1225 h 1731"/>
                <a:gd name="T108" fmla="*/ 1167 w 1493"/>
                <a:gd name="T109" fmla="*/ 1200 h 1731"/>
                <a:gd name="T110" fmla="*/ 1178 w 1493"/>
                <a:gd name="T111" fmla="*/ 1270 h 1731"/>
                <a:gd name="T112" fmla="*/ 1122 w 1493"/>
                <a:gd name="T113" fmla="*/ 1343 h 1731"/>
                <a:gd name="T114" fmla="*/ 1078 w 1493"/>
                <a:gd name="T115" fmla="*/ 1369 h 1731"/>
                <a:gd name="T116" fmla="*/ 1053 w 1493"/>
                <a:gd name="T117" fmla="*/ 1478 h 1731"/>
                <a:gd name="T118" fmla="*/ 1047 w 1493"/>
                <a:gd name="T119" fmla="*/ 1570 h 1731"/>
                <a:gd name="T120" fmla="*/ 1018 w 1493"/>
                <a:gd name="T121" fmla="*/ 1623 h 1731"/>
                <a:gd name="T122" fmla="*/ 1011 w 1493"/>
                <a:gd name="T123" fmla="*/ 169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" h="1731">
                  <a:moveTo>
                    <a:pt x="984" y="1731"/>
                  </a:moveTo>
                  <a:lnTo>
                    <a:pt x="980" y="1725"/>
                  </a:lnTo>
                  <a:lnTo>
                    <a:pt x="975" y="1721"/>
                  </a:lnTo>
                  <a:lnTo>
                    <a:pt x="971" y="1715"/>
                  </a:lnTo>
                  <a:lnTo>
                    <a:pt x="968" y="1710"/>
                  </a:lnTo>
                  <a:lnTo>
                    <a:pt x="963" y="1697"/>
                  </a:lnTo>
                  <a:lnTo>
                    <a:pt x="958" y="1681"/>
                  </a:lnTo>
                  <a:lnTo>
                    <a:pt x="954" y="1667"/>
                  </a:lnTo>
                  <a:lnTo>
                    <a:pt x="950" y="1656"/>
                  </a:lnTo>
                  <a:lnTo>
                    <a:pt x="946" y="1649"/>
                  </a:lnTo>
                  <a:lnTo>
                    <a:pt x="944" y="1642"/>
                  </a:lnTo>
                  <a:lnTo>
                    <a:pt x="942" y="1640"/>
                  </a:lnTo>
                  <a:lnTo>
                    <a:pt x="939" y="1637"/>
                  </a:lnTo>
                  <a:lnTo>
                    <a:pt x="936" y="1635"/>
                  </a:lnTo>
                  <a:lnTo>
                    <a:pt x="932" y="1634"/>
                  </a:lnTo>
                  <a:lnTo>
                    <a:pt x="924" y="1634"/>
                  </a:lnTo>
                  <a:lnTo>
                    <a:pt x="914" y="1631"/>
                  </a:lnTo>
                  <a:lnTo>
                    <a:pt x="905" y="1630"/>
                  </a:lnTo>
                  <a:lnTo>
                    <a:pt x="894" y="1626"/>
                  </a:lnTo>
                  <a:lnTo>
                    <a:pt x="888" y="1624"/>
                  </a:lnTo>
                  <a:lnTo>
                    <a:pt x="882" y="1623"/>
                  </a:lnTo>
                  <a:lnTo>
                    <a:pt x="876" y="1623"/>
                  </a:lnTo>
                  <a:lnTo>
                    <a:pt x="870" y="1624"/>
                  </a:lnTo>
                  <a:lnTo>
                    <a:pt x="866" y="1627"/>
                  </a:lnTo>
                  <a:lnTo>
                    <a:pt x="860" y="1630"/>
                  </a:lnTo>
                  <a:lnTo>
                    <a:pt x="856" y="1634"/>
                  </a:lnTo>
                  <a:lnTo>
                    <a:pt x="852" y="1639"/>
                  </a:lnTo>
                  <a:lnTo>
                    <a:pt x="845" y="1647"/>
                  </a:lnTo>
                  <a:lnTo>
                    <a:pt x="839" y="1653"/>
                  </a:lnTo>
                  <a:lnTo>
                    <a:pt x="836" y="1655"/>
                  </a:lnTo>
                  <a:lnTo>
                    <a:pt x="833" y="1656"/>
                  </a:lnTo>
                  <a:lnTo>
                    <a:pt x="831" y="1656"/>
                  </a:lnTo>
                  <a:lnTo>
                    <a:pt x="829" y="1655"/>
                  </a:lnTo>
                  <a:lnTo>
                    <a:pt x="825" y="1652"/>
                  </a:lnTo>
                  <a:lnTo>
                    <a:pt x="819" y="1648"/>
                  </a:lnTo>
                  <a:lnTo>
                    <a:pt x="817" y="1647"/>
                  </a:lnTo>
                  <a:lnTo>
                    <a:pt x="813" y="1646"/>
                  </a:lnTo>
                  <a:lnTo>
                    <a:pt x="810" y="1647"/>
                  </a:lnTo>
                  <a:lnTo>
                    <a:pt x="807" y="1649"/>
                  </a:lnTo>
                  <a:lnTo>
                    <a:pt x="801" y="1656"/>
                  </a:lnTo>
                  <a:lnTo>
                    <a:pt x="797" y="1664"/>
                  </a:lnTo>
                  <a:lnTo>
                    <a:pt x="793" y="1671"/>
                  </a:lnTo>
                  <a:lnTo>
                    <a:pt x="791" y="1675"/>
                  </a:lnTo>
                  <a:lnTo>
                    <a:pt x="787" y="1678"/>
                  </a:lnTo>
                  <a:lnTo>
                    <a:pt x="779" y="1679"/>
                  </a:lnTo>
                  <a:lnTo>
                    <a:pt x="769" y="1680"/>
                  </a:lnTo>
                  <a:lnTo>
                    <a:pt x="761" y="1680"/>
                  </a:lnTo>
                  <a:lnTo>
                    <a:pt x="750" y="1683"/>
                  </a:lnTo>
                  <a:lnTo>
                    <a:pt x="742" y="1686"/>
                  </a:lnTo>
                  <a:lnTo>
                    <a:pt x="737" y="1689"/>
                  </a:lnTo>
                  <a:lnTo>
                    <a:pt x="736" y="1689"/>
                  </a:lnTo>
                  <a:lnTo>
                    <a:pt x="736" y="1685"/>
                  </a:lnTo>
                  <a:lnTo>
                    <a:pt x="736" y="1679"/>
                  </a:lnTo>
                  <a:lnTo>
                    <a:pt x="731" y="1673"/>
                  </a:lnTo>
                  <a:lnTo>
                    <a:pt x="725" y="1666"/>
                  </a:lnTo>
                  <a:lnTo>
                    <a:pt x="716" y="1659"/>
                  </a:lnTo>
                  <a:lnTo>
                    <a:pt x="706" y="1653"/>
                  </a:lnTo>
                  <a:lnTo>
                    <a:pt x="705" y="1649"/>
                  </a:lnTo>
                  <a:lnTo>
                    <a:pt x="704" y="1646"/>
                  </a:lnTo>
                  <a:lnTo>
                    <a:pt x="703" y="1642"/>
                  </a:lnTo>
                  <a:lnTo>
                    <a:pt x="703" y="1637"/>
                  </a:lnTo>
                  <a:lnTo>
                    <a:pt x="704" y="1626"/>
                  </a:lnTo>
                  <a:lnTo>
                    <a:pt x="704" y="1615"/>
                  </a:lnTo>
                  <a:lnTo>
                    <a:pt x="704" y="1610"/>
                  </a:lnTo>
                  <a:lnTo>
                    <a:pt x="703" y="1607"/>
                  </a:lnTo>
                  <a:lnTo>
                    <a:pt x="702" y="1603"/>
                  </a:lnTo>
                  <a:lnTo>
                    <a:pt x="699" y="1599"/>
                  </a:lnTo>
                  <a:lnTo>
                    <a:pt x="696" y="1597"/>
                  </a:lnTo>
                  <a:lnTo>
                    <a:pt x="692" y="1596"/>
                  </a:lnTo>
                  <a:lnTo>
                    <a:pt x="687" y="1596"/>
                  </a:lnTo>
                  <a:lnTo>
                    <a:pt x="682" y="1595"/>
                  </a:lnTo>
                  <a:lnTo>
                    <a:pt x="681" y="1589"/>
                  </a:lnTo>
                  <a:lnTo>
                    <a:pt x="681" y="1577"/>
                  </a:lnTo>
                  <a:lnTo>
                    <a:pt x="675" y="1571"/>
                  </a:lnTo>
                  <a:lnTo>
                    <a:pt x="671" y="1567"/>
                  </a:lnTo>
                  <a:lnTo>
                    <a:pt x="669" y="1557"/>
                  </a:lnTo>
                  <a:lnTo>
                    <a:pt x="667" y="1541"/>
                  </a:lnTo>
                  <a:lnTo>
                    <a:pt x="666" y="1539"/>
                  </a:lnTo>
                  <a:lnTo>
                    <a:pt x="663" y="1536"/>
                  </a:lnTo>
                  <a:lnTo>
                    <a:pt x="662" y="1535"/>
                  </a:lnTo>
                  <a:lnTo>
                    <a:pt x="660" y="1534"/>
                  </a:lnTo>
                  <a:lnTo>
                    <a:pt x="654" y="1534"/>
                  </a:lnTo>
                  <a:lnTo>
                    <a:pt x="649" y="1534"/>
                  </a:lnTo>
                  <a:lnTo>
                    <a:pt x="646" y="1535"/>
                  </a:lnTo>
                  <a:lnTo>
                    <a:pt x="642" y="1538"/>
                  </a:lnTo>
                  <a:lnTo>
                    <a:pt x="637" y="1540"/>
                  </a:lnTo>
                  <a:lnTo>
                    <a:pt x="634" y="1542"/>
                  </a:lnTo>
                  <a:lnTo>
                    <a:pt x="629" y="1548"/>
                  </a:lnTo>
                  <a:lnTo>
                    <a:pt x="624" y="1555"/>
                  </a:lnTo>
                  <a:lnTo>
                    <a:pt x="622" y="1563"/>
                  </a:lnTo>
                  <a:lnTo>
                    <a:pt x="619" y="1571"/>
                  </a:lnTo>
                  <a:lnTo>
                    <a:pt x="616" y="1586"/>
                  </a:lnTo>
                  <a:lnTo>
                    <a:pt x="612" y="1598"/>
                  </a:lnTo>
                  <a:lnTo>
                    <a:pt x="611" y="1603"/>
                  </a:lnTo>
                  <a:lnTo>
                    <a:pt x="609" y="1607"/>
                  </a:lnTo>
                  <a:lnTo>
                    <a:pt x="606" y="1608"/>
                  </a:lnTo>
                  <a:lnTo>
                    <a:pt x="604" y="1609"/>
                  </a:lnTo>
                  <a:lnTo>
                    <a:pt x="602" y="1609"/>
                  </a:lnTo>
                  <a:lnTo>
                    <a:pt x="599" y="1608"/>
                  </a:lnTo>
                  <a:lnTo>
                    <a:pt x="596" y="1607"/>
                  </a:lnTo>
                  <a:lnTo>
                    <a:pt x="593" y="1604"/>
                  </a:lnTo>
                  <a:lnTo>
                    <a:pt x="590" y="1603"/>
                  </a:lnTo>
                  <a:lnTo>
                    <a:pt x="586" y="1604"/>
                  </a:lnTo>
                  <a:lnTo>
                    <a:pt x="581" y="1607"/>
                  </a:lnTo>
                  <a:lnTo>
                    <a:pt x="577" y="1610"/>
                  </a:lnTo>
                  <a:lnTo>
                    <a:pt x="567" y="1621"/>
                  </a:lnTo>
                  <a:lnTo>
                    <a:pt x="560" y="1631"/>
                  </a:lnTo>
                  <a:lnTo>
                    <a:pt x="554" y="1642"/>
                  </a:lnTo>
                  <a:lnTo>
                    <a:pt x="547" y="1652"/>
                  </a:lnTo>
                  <a:lnTo>
                    <a:pt x="542" y="1655"/>
                  </a:lnTo>
                  <a:lnTo>
                    <a:pt x="537" y="1659"/>
                  </a:lnTo>
                  <a:lnTo>
                    <a:pt x="533" y="1661"/>
                  </a:lnTo>
                  <a:lnTo>
                    <a:pt x="527" y="1664"/>
                  </a:lnTo>
                  <a:lnTo>
                    <a:pt x="515" y="1665"/>
                  </a:lnTo>
                  <a:lnTo>
                    <a:pt x="504" y="1666"/>
                  </a:lnTo>
                  <a:lnTo>
                    <a:pt x="499" y="1665"/>
                  </a:lnTo>
                  <a:lnTo>
                    <a:pt x="496" y="1664"/>
                  </a:lnTo>
                  <a:lnTo>
                    <a:pt x="493" y="1661"/>
                  </a:lnTo>
                  <a:lnTo>
                    <a:pt x="491" y="1659"/>
                  </a:lnTo>
                  <a:lnTo>
                    <a:pt x="491" y="1653"/>
                  </a:lnTo>
                  <a:lnTo>
                    <a:pt x="490" y="1649"/>
                  </a:lnTo>
                  <a:lnTo>
                    <a:pt x="488" y="1646"/>
                  </a:lnTo>
                  <a:lnTo>
                    <a:pt x="484" y="1642"/>
                  </a:lnTo>
                  <a:lnTo>
                    <a:pt x="480" y="1640"/>
                  </a:lnTo>
                  <a:lnTo>
                    <a:pt x="476" y="1639"/>
                  </a:lnTo>
                  <a:lnTo>
                    <a:pt x="469" y="1637"/>
                  </a:lnTo>
                  <a:lnTo>
                    <a:pt x="460" y="1637"/>
                  </a:lnTo>
                  <a:lnTo>
                    <a:pt x="444" y="1637"/>
                  </a:lnTo>
                  <a:lnTo>
                    <a:pt x="429" y="1640"/>
                  </a:lnTo>
                  <a:lnTo>
                    <a:pt x="416" y="1642"/>
                  </a:lnTo>
                  <a:lnTo>
                    <a:pt x="406" y="1645"/>
                  </a:lnTo>
                  <a:lnTo>
                    <a:pt x="401" y="1645"/>
                  </a:lnTo>
                  <a:lnTo>
                    <a:pt x="397" y="1645"/>
                  </a:lnTo>
                  <a:lnTo>
                    <a:pt x="392" y="1643"/>
                  </a:lnTo>
                  <a:lnTo>
                    <a:pt x="389" y="1640"/>
                  </a:lnTo>
                  <a:lnTo>
                    <a:pt x="385" y="1636"/>
                  </a:lnTo>
                  <a:lnTo>
                    <a:pt x="383" y="1633"/>
                  </a:lnTo>
                  <a:lnTo>
                    <a:pt x="382" y="1629"/>
                  </a:lnTo>
                  <a:lnTo>
                    <a:pt x="381" y="1626"/>
                  </a:lnTo>
                  <a:lnTo>
                    <a:pt x="382" y="1623"/>
                  </a:lnTo>
                  <a:lnTo>
                    <a:pt x="382" y="1620"/>
                  </a:lnTo>
                  <a:lnTo>
                    <a:pt x="384" y="1617"/>
                  </a:lnTo>
                  <a:lnTo>
                    <a:pt x="386" y="1615"/>
                  </a:lnTo>
                  <a:lnTo>
                    <a:pt x="391" y="1611"/>
                  </a:lnTo>
                  <a:lnTo>
                    <a:pt x="395" y="1608"/>
                  </a:lnTo>
                  <a:lnTo>
                    <a:pt x="395" y="1607"/>
                  </a:lnTo>
                  <a:lnTo>
                    <a:pt x="395" y="1604"/>
                  </a:lnTo>
                  <a:lnTo>
                    <a:pt x="395" y="1602"/>
                  </a:lnTo>
                  <a:lnTo>
                    <a:pt x="394" y="1598"/>
                  </a:lnTo>
                  <a:lnTo>
                    <a:pt x="390" y="1590"/>
                  </a:lnTo>
                  <a:lnTo>
                    <a:pt x="385" y="1579"/>
                  </a:lnTo>
                  <a:lnTo>
                    <a:pt x="381" y="1567"/>
                  </a:lnTo>
                  <a:lnTo>
                    <a:pt x="376" y="1553"/>
                  </a:lnTo>
                  <a:lnTo>
                    <a:pt x="371" y="1538"/>
                  </a:lnTo>
                  <a:lnTo>
                    <a:pt x="366" y="1521"/>
                  </a:lnTo>
                  <a:lnTo>
                    <a:pt x="362" y="1504"/>
                  </a:lnTo>
                  <a:lnTo>
                    <a:pt x="356" y="1490"/>
                  </a:lnTo>
                  <a:lnTo>
                    <a:pt x="348" y="1476"/>
                  </a:lnTo>
                  <a:lnTo>
                    <a:pt x="340" y="1465"/>
                  </a:lnTo>
                  <a:lnTo>
                    <a:pt x="332" y="1456"/>
                  </a:lnTo>
                  <a:lnTo>
                    <a:pt x="323" y="1447"/>
                  </a:lnTo>
                  <a:lnTo>
                    <a:pt x="319" y="1444"/>
                  </a:lnTo>
                  <a:lnTo>
                    <a:pt x="315" y="1439"/>
                  </a:lnTo>
                  <a:lnTo>
                    <a:pt x="312" y="1433"/>
                  </a:lnTo>
                  <a:lnTo>
                    <a:pt x="309" y="1428"/>
                  </a:lnTo>
                  <a:lnTo>
                    <a:pt x="307" y="1415"/>
                  </a:lnTo>
                  <a:lnTo>
                    <a:pt x="306" y="1404"/>
                  </a:lnTo>
                  <a:lnTo>
                    <a:pt x="306" y="1400"/>
                  </a:lnTo>
                  <a:lnTo>
                    <a:pt x="308" y="1395"/>
                  </a:lnTo>
                  <a:lnTo>
                    <a:pt x="310" y="1390"/>
                  </a:lnTo>
                  <a:lnTo>
                    <a:pt x="314" y="1387"/>
                  </a:lnTo>
                  <a:lnTo>
                    <a:pt x="322" y="1381"/>
                  </a:lnTo>
                  <a:lnTo>
                    <a:pt x="328" y="1374"/>
                  </a:lnTo>
                  <a:lnTo>
                    <a:pt x="331" y="1370"/>
                  </a:lnTo>
                  <a:lnTo>
                    <a:pt x="332" y="1365"/>
                  </a:lnTo>
                  <a:lnTo>
                    <a:pt x="331" y="1362"/>
                  </a:lnTo>
                  <a:lnTo>
                    <a:pt x="331" y="1358"/>
                  </a:lnTo>
                  <a:lnTo>
                    <a:pt x="327" y="1350"/>
                  </a:lnTo>
                  <a:lnTo>
                    <a:pt x="323" y="1344"/>
                  </a:lnTo>
                  <a:lnTo>
                    <a:pt x="321" y="1337"/>
                  </a:lnTo>
                  <a:lnTo>
                    <a:pt x="321" y="1328"/>
                  </a:lnTo>
                  <a:lnTo>
                    <a:pt x="321" y="1325"/>
                  </a:lnTo>
                  <a:lnTo>
                    <a:pt x="320" y="1320"/>
                  </a:lnTo>
                  <a:lnTo>
                    <a:pt x="319" y="1315"/>
                  </a:lnTo>
                  <a:lnTo>
                    <a:pt x="315" y="1309"/>
                  </a:lnTo>
                  <a:lnTo>
                    <a:pt x="312" y="1305"/>
                  </a:lnTo>
                  <a:lnTo>
                    <a:pt x="307" y="1301"/>
                  </a:lnTo>
                  <a:lnTo>
                    <a:pt x="303" y="1299"/>
                  </a:lnTo>
                  <a:lnTo>
                    <a:pt x="299" y="1296"/>
                  </a:lnTo>
                  <a:lnTo>
                    <a:pt x="294" y="1296"/>
                  </a:lnTo>
                  <a:lnTo>
                    <a:pt x="289" y="1297"/>
                  </a:lnTo>
                  <a:lnTo>
                    <a:pt x="284" y="1300"/>
                  </a:lnTo>
                  <a:lnTo>
                    <a:pt x="281" y="1305"/>
                  </a:lnTo>
                  <a:lnTo>
                    <a:pt x="272" y="1312"/>
                  </a:lnTo>
                  <a:lnTo>
                    <a:pt x="265" y="1317"/>
                  </a:lnTo>
                  <a:lnTo>
                    <a:pt x="263" y="1318"/>
                  </a:lnTo>
                  <a:lnTo>
                    <a:pt x="260" y="1318"/>
                  </a:lnTo>
                  <a:lnTo>
                    <a:pt x="258" y="1318"/>
                  </a:lnTo>
                  <a:lnTo>
                    <a:pt x="256" y="1317"/>
                  </a:lnTo>
                  <a:lnTo>
                    <a:pt x="253" y="1313"/>
                  </a:lnTo>
                  <a:lnTo>
                    <a:pt x="250" y="1309"/>
                  </a:lnTo>
                  <a:lnTo>
                    <a:pt x="247" y="1308"/>
                  </a:lnTo>
                  <a:lnTo>
                    <a:pt x="244" y="1307"/>
                  </a:lnTo>
                  <a:lnTo>
                    <a:pt x="240" y="1307"/>
                  </a:lnTo>
                  <a:lnTo>
                    <a:pt x="236" y="1308"/>
                  </a:lnTo>
                  <a:lnTo>
                    <a:pt x="231" y="1309"/>
                  </a:lnTo>
                  <a:lnTo>
                    <a:pt x="228" y="1312"/>
                  </a:lnTo>
                  <a:lnTo>
                    <a:pt x="226" y="1314"/>
                  </a:lnTo>
                  <a:lnTo>
                    <a:pt x="225" y="1318"/>
                  </a:lnTo>
                  <a:lnTo>
                    <a:pt x="222" y="1320"/>
                  </a:lnTo>
                  <a:lnTo>
                    <a:pt x="220" y="1322"/>
                  </a:lnTo>
                  <a:lnTo>
                    <a:pt x="215" y="1325"/>
                  </a:lnTo>
                  <a:lnTo>
                    <a:pt x="209" y="1326"/>
                  </a:lnTo>
                  <a:lnTo>
                    <a:pt x="202" y="1326"/>
                  </a:lnTo>
                  <a:lnTo>
                    <a:pt x="195" y="1325"/>
                  </a:lnTo>
                  <a:lnTo>
                    <a:pt x="190" y="1322"/>
                  </a:lnTo>
                  <a:lnTo>
                    <a:pt x="187" y="1320"/>
                  </a:lnTo>
                  <a:lnTo>
                    <a:pt x="183" y="1317"/>
                  </a:lnTo>
                  <a:lnTo>
                    <a:pt x="181" y="1314"/>
                  </a:lnTo>
                  <a:lnTo>
                    <a:pt x="182" y="1311"/>
                  </a:lnTo>
                  <a:lnTo>
                    <a:pt x="188" y="1305"/>
                  </a:lnTo>
                  <a:lnTo>
                    <a:pt x="190" y="1301"/>
                  </a:lnTo>
                  <a:lnTo>
                    <a:pt x="194" y="1297"/>
                  </a:lnTo>
                  <a:lnTo>
                    <a:pt x="195" y="1293"/>
                  </a:lnTo>
                  <a:lnTo>
                    <a:pt x="196" y="1288"/>
                  </a:lnTo>
                  <a:lnTo>
                    <a:pt x="197" y="1283"/>
                  </a:lnTo>
                  <a:lnTo>
                    <a:pt x="196" y="1277"/>
                  </a:lnTo>
                  <a:lnTo>
                    <a:pt x="196" y="1274"/>
                  </a:lnTo>
                  <a:lnTo>
                    <a:pt x="194" y="1269"/>
                  </a:lnTo>
                  <a:lnTo>
                    <a:pt x="192" y="1259"/>
                  </a:lnTo>
                  <a:lnTo>
                    <a:pt x="189" y="1250"/>
                  </a:lnTo>
                  <a:lnTo>
                    <a:pt x="188" y="1238"/>
                  </a:lnTo>
                  <a:lnTo>
                    <a:pt x="184" y="1225"/>
                  </a:lnTo>
                  <a:lnTo>
                    <a:pt x="183" y="1218"/>
                  </a:lnTo>
                  <a:lnTo>
                    <a:pt x="183" y="1212"/>
                  </a:lnTo>
                  <a:lnTo>
                    <a:pt x="182" y="1205"/>
                  </a:lnTo>
                  <a:lnTo>
                    <a:pt x="183" y="1199"/>
                  </a:lnTo>
                  <a:lnTo>
                    <a:pt x="187" y="1188"/>
                  </a:lnTo>
                  <a:lnTo>
                    <a:pt x="188" y="1177"/>
                  </a:lnTo>
                  <a:lnTo>
                    <a:pt x="188" y="1172"/>
                  </a:lnTo>
                  <a:lnTo>
                    <a:pt x="187" y="1167"/>
                  </a:lnTo>
                  <a:lnTo>
                    <a:pt x="184" y="1161"/>
                  </a:lnTo>
                  <a:lnTo>
                    <a:pt x="181" y="1155"/>
                  </a:lnTo>
                  <a:lnTo>
                    <a:pt x="171" y="1147"/>
                  </a:lnTo>
                  <a:lnTo>
                    <a:pt x="165" y="1139"/>
                  </a:lnTo>
                  <a:lnTo>
                    <a:pt x="163" y="1137"/>
                  </a:lnTo>
                  <a:lnTo>
                    <a:pt x="161" y="1132"/>
                  </a:lnTo>
                  <a:lnTo>
                    <a:pt x="158" y="1128"/>
                  </a:lnTo>
                  <a:lnTo>
                    <a:pt x="157" y="1122"/>
                  </a:lnTo>
                  <a:lnTo>
                    <a:pt x="152" y="1107"/>
                  </a:lnTo>
                  <a:lnTo>
                    <a:pt x="146" y="1093"/>
                  </a:lnTo>
                  <a:lnTo>
                    <a:pt x="142" y="1087"/>
                  </a:lnTo>
                  <a:lnTo>
                    <a:pt x="138" y="1081"/>
                  </a:lnTo>
                  <a:lnTo>
                    <a:pt x="133" y="1076"/>
                  </a:lnTo>
                  <a:lnTo>
                    <a:pt x="129" y="1073"/>
                  </a:lnTo>
                  <a:lnTo>
                    <a:pt x="119" y="1066"/>
                  </a:lnTo>
                  <a:lnTo>
                    <a:pt x="112" y="1057"/>
                  </a:lnTo>
                  <a:lnTo>
                    <a:pt x="107" y="1049"/>
                  </a:lnTo>
                  <a:lnTo>
                    <a:pt x="102" y="1042"/>
                  </a:lnTo>
                  <a:lnTo>
                    <a:pt x="100" y="1040"/>
                  </a:lnTo>
                  <a:lnTo>
                    <a:pt x="98" y="1037"/>
                  </a:lnTo>
                  <a:lnTo>
                    <a:pt x="95" y="1037"/>
                  </a:lnTo>
                  <a:lnTo>
                    <a:pt x="93" y="1036"/>
                  </a:lnTo>
                  <a:lnTo>
                    <a:pt x="89" y="1037"/>
                  </a:lnTo>
                  <a:lnTo>
                    <a:pt x="85" y="1040"/>
                  </a:lnTo>
                  <a:lnTo>
                    <a:pt x="82" y="1040"/>
                  </a:lnTo>
                  <a:lnTo>
                    <a:pt x="81" y="1040"/>
                  </a:lnTo>
                  <a:lnTo>
                    <a:pt x="80" y="1038"/>
                  </a:lnTo>
                  <a:lnTo>
                    <a:pt x="80" y="1036"/>
                  </a:lnTo>
                  <a:lnTo>
                    <a:pt x="80" y="1031"/>
                  </a:lnTo>
                  <a:lnTo>
                    <a:pt x="80" y="1025"/>
                  </a:lnTo>
                  <a:lnTo>
                    <a:pt x="80" y="1022"/>
                  </a:lnTo>
                  <a:lnTo>
                    <a:pt x="79" y="1019"/>
                  </a:lnTo>
                  <a:lnTo>
                    <a:pt x="76" y="1017"/>
                  </a:lnTo>
                  <a:lnTo>
                    <a:pt x="74" y="1016"/>
                  </a:lnTo>
                  <a:lnTo>
                    <a:pt x="68" y="1013"/>
                  </a:lnTo>
                  <a:lnTo>
                    <a:pt x="60" y="1011"/>
                  </a:lnTo>
                  <a:lnTo>
                    <a:pt x="54" y="1011"/>
                  </a:lnTo>
                  <a:lnTo>
                    <a:pt x="49" y="1010"/>
                  </a:lnTo>
                  <a:lnTo>
                    <a:pt x="43" y="1007"/>
                  </a:lnTo>
                  <a:lnTo>
                    <a:pt x="37" y="1005"/>
                  </a:lnTo>
                  <a:lnTo>
                    <a:pt x="31" y="1000"/>
                  </a:lnTo>
                  <a:lnTo>
                    <a:pt x="25" y="996"/>
                  </a:lnTo>
                  <a:lnTo>
                    <a:pt x="19" y="988"/>
                  </a:lnTo>
                  <a:lnTo>
                    <a:pt x="13" y="980"/>
                  </a:lnTo>
                  <a:lnTo>
                    <a:pt x="8" y="971"/>
                  </a:lnTo>
                  <a:lnTo>
                    <a:pt x="5" y="961"/>
                  </a:lnTo>
                  <a:lnTo>
                    <a:pt x="1" y="952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1" y="927"/>
                  </a:lnTo>
                  <a:lnTo>
                    <a:pt x="3" y="921"/>
                  </a:lnTo>
                  <a:lnTo>
                    <a:pt x="5" y="917"/>
                  </a:lnTo>
                  <a:lnTo>
                    <a:pt x="10" y="914"/>
                  </a:lnTo>
                  <a:lnTo>
                    <a:pt x="12" y="910"/>
                  </a:lnTo>
                  <a:lnTo>
                    <a:pt x="12" y="906"/>
                  </a:lnTo>
                  <a:lnTo>
                    <a:pt x="11" y="902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12" y="892"/>
                  </a:lnTo>
                  <a:lnTo>
                    <a:pt x="13" y="890"/>
                  </a:lnTo>
                  <a:lnTo>
                    <a:pt x="16" y="887"/>
                  </a:lnTo>
                  <a:lnTo>
                    <a:pt x="19" y="885"/>
                  </a:lnTo>
                  <a:lnTo>
                    <a:pt x="23" y="884"/>
                  </a:lnTo>
                  <a:lnTo>
                    <a:pt x="27" y="883"/>
                  </a:lnTo>
                  <a:lnTo>
                    <a:pt x="38" y="881"/>
                  </a:lnTo>
                  <a:lnTo>
                    <a:pt x="47" y="879"/>
                  </a:lnTo>
                  <a:lnTo>
                    <a:pt x="50" y="876"/>
                  </a:lnTo>
                  <a:lnTo>
                    <a:pt x="54" y="872"/>
                  </a:lnTo>
                  <a:lnTo>
                    <a:pt x="56" y="867"/>
                  </a:lnTo>
                  <a:lnTo>
                    <a:pt x="58" y="860"/>
                  </a:lnTo>
                  <a:lnTo>
                    <a:pt x="63" y="842"/>
                  </a:lnTo>
                  <a:lnTo>
                    <a:pt x="67" y="832"/>
                  </a:lnTo>
                  <a:lnTo>
                    <a:pt x="69" y="828"/>
                  </a:lnTo>
                  <a:lnTo>
                    <a:pt x="71" y="824"/>
                  </a:lnTo>
                  <a:lnTo>
                    <a:pt x="75" y="822"/>
                  </a:lnTo>
                  <a:lnTo>
                    <a:pt x="80" y="818"/>
                  </a:lnTo>
                  <a:lnTo>
                    <a:pt x="88" y="811"/>
                  </a:lnTo>
                  <a:lnTo>
                    <a:pt x="96" y="802"/>
                  </a:lnTo>
                  <a:lnTo>
                    <a:pt x="104" y="790"/>
                  </a:lnTo>
                  <a:lnTo>
                    <a:pt x="107" y="782"/>
                  </a:lnTo>
                  <a:lnTo>
                    <a:pt x="108" y="778"/>
                  </a:lnTo>
                  <a:lnTo>
                    <a:pt x="111" y="776"/>
                  </a:lnTo>
                  <a:lnTo>
                    <a:pt x="113" y="773"/>
                  </a:lnTo>
                  <a:lnTo>
                    <a:pt x="117" y="771"/>
                  </a:lnTo>
                  <a:lnTo>
                    <a:pt x="120" y="770"/>
                  </a:lnTo>
                  <a:lnTo>
                    <a:pt x="124" y="769"/>
                  </a:lnTo>
                  <a:lnTo>
                    <a:pt x="129" y="767"/>
                  </a:lnTo>
                  <a:lnTo>
                    <a:pt x="134" y="767"/>
                  </a:lnTo>
                  <a:lnTo>
                    <a:pt x="143" y="767"/>
                  </a:lnTo>
                  <a:lnTo>
                    <a:pt x="150" y="765"/>
                  </a:lnTo>
                  <a:lnTo>
                    <a:pt x="153" y="761"/>
                  </a:lnTo>
                  <a:lnTo>
                    <a:pt x="156" y="758"/>
                  </a:lnTo>
                  <a:lnTo>
                    <a:pt x="158" y="754"/>
                  </a:lnTo>
                  <a:lnTo>
                    <a:pt x="162" y="752"/>
                  </a:lnTo>
                  <a:lnTo>
                    <a:pt x="167" y="751"/>
                  </a:lnTo>
                  <a:lnTo>
                    <a:pt x="171" y="751"/>
                  </a:lnTo>
                  <a:lnTo>
                    <a:pt x="176" y="750"/>
                  </a:lnTo>
                  <a:lnTo>
                    <a:pt x="178" y="747"/>
                  </a:lnTo>
                  <a:lnTo>
                    <a:pt x="180" y="745"/>
                  </a:lnTo>
                  <a:lnTo>
                    <a:pt x="181" y="742"/>
                  </a:lnTo>
                  <a:lnTo>
                    <a:pt x="181" y="739"/>
                  </a:lnTo>
                  <a:lnTo>
                    <a:pt x="180" y="735"/>
                  </a:lnTo>
                  <a:lnTo>
                    <a:pt x="180" y="731"/>
                  </a:lnTo>
                  <a:lnTo>
                    <a:pt x="180" y="726"/>
                  </a:lnTo>
                  <a:lnTo>
                    <a:pt x="181" y="721"/>
                  </a:lnTo>
                  <a:lnTo>
                    <a:pt x="183" y="716"/>
                  </a:lnTo>
                  <a:lnTo>
                    <a:pt x="187" y="713"/>
                  </a:lnTo>
                  <a:lnTo>
                    <a:pt x="192" y="709"/>
                  </a:lnTo>
                  <a:lnTo>
                    <a:pt x="197" y="706"/>
                  </a:lnTo>
                  <a:lnTo>
                    <a:pt x="203" y="702"/>
                  </a:lnTo>
                  <a:lnTo>
                    <a:pt x="211" y="698"/>
                  </a:lnTo>
                  <a:lnTo>
                    <a:pt x="219" y="695"/>
                  </a:lnTo>
                  <a:lnTo>
                    <a:pt x="226" y="690"/>
                  </a:lnTo>
                  <a:lnTo>
                    <a:pt x="233" y="684"/>
                  </a:lnTo>
                  <a:lnTo>
                    <a:pt x="240" y="678"/>
                  </a:lnTo>
                  <a:lnTo>
                    <a:pt x="245" y="672"/>
                  </a:lnTo>
                  <a:lnTo>
                    <a:pt x="249" y="666"/>
                  </a:lnTo>
                  <a:lnTo>
                    <a:pt x="249" y="660"/>
                  </a:lnTo>
                  <a:lnTo>
                    <a:pt x="247" y="650"/>
                  </a:lnTo>
                  <a:lnTo>
                    <a:pt x="246" y="638"/>
                  </a:lnTo>
                  <a:lnTo>
                    <a:pt x="247" y="633"/>
                  </a:lnTo>
                  <a:lnTo>
                    <a:pt x="247" y="627"/>
                  </a:lnTo>
                  <a:lnTo>
                    <a:pt x="250" y="622"/>
                  </a:lnTo>
                  <a:lnTo>
                    <a:pt x="252" y="618"/>
                  </a:lnTo>
                  <a:lnTo>
                    <a:pt x="266" y="602"/>
                  </a:lnTo>
                  <a:lnTo>
                    <a:pt x="276" y="589"/>
                  </a:lnTo>
                  <a:lnTo>
                    <a:pt x="277" y="582"/>
                  </a:lnTo>
                  <a:lnTo>
                    <a:pt x="281" y="577"/>
                  </a:lnTo>
                  <a:lnTo>
                    <a:pt x="284" y="572"/>
                  </a:lnTo>
                  <a:lnTo>
                    <a:pt x="288" y="570"/>
                  </a:lnTo>
                  <a:lnTo>
                    <a:pt x="291" y="567"/>
                  </a:lnTo>
                  <a:lnTo>
                    <a:pt x="294" y="562"/>
                  </a:lnTo>
                  <a:lnTo>
                    <a:pt x="295" y="553"/>
                  </a:lnTo>
                  <a:lnTo>
                    <a:pt x="294" y="543"/>
                  </a:lnTo>
                  <a:lnTo>
                    <a:pt x="290" y="532"/>
                  </a:lnTo>
                  <a:lnTo>
                    <a:pt x="283" y="520"/>
                  </a:lnTo>
                  <a:lnTo>
                    <a:pt x="280" y="515"/>
                  </a:lnTo>
                  <a:lnTo>
                    <a:pt x="277" y="509"/>
                  </a:lnTo>
                  <a:lnTo>
                    <a:pt x="275" y="505"/>
                  </a:lnTo>
                  <a:lnTo>
                    <a:pt x="274" y="499"/>
                  </a:lnTo>
                  <a:lnTo>
                    <a:pt x="275" y="488"/>
                  </a:lnTo>
                  <a:lnTo>
                    <a:pt x="276" y="480"/>
                  </a:lnTo>
                  <a:lnTo>
                    <a:pt x="278" y="476"/>
                  </a:lnTo>
                  <a:lnTo>
                    <a:pt x="280" y="474"/>
                  </a:lnTo>
                  <a:lnTo>
                    <a:pt x="282" y="471"/>
                  </a:lnTo>
                  <a:lnTo>
                    <a:pt x="285" y="470"/>
                  </a:lnTo>
                  <a:lnTo>
                    <a:pt x="288" y="470"/>
                  </a:lnTo>
                  <a:lnTo>
                    <a:pt x="290" y="468"/>
                  </a:lnTo>
                  <a:lnTo>
                    <a:pt x="293" y="467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57"/>
                  </a:lnTo>
                  <a:lnTo>
                    <a:pt x="294" y="454"/>
                  </a:lnTo>
                  <a:lnTo>
                    <a:pt x="291" y="450"/>
                  </a:lnTo>
                  <a:lnTo>
                    <a:pt x="287" y="444"/>
                  </a:lnTo>
                  <a:lnTo>
                    <a:pt x="282" y="437"/>
                  </a:lnTo>
                  <a:lnTo>
                    <a:pt x="280" y="433"/>
                  </a:lnTo>
                  <a:lnTo>
                    <a:pt x="278" y="430"/>
                  </a:lnTo>
                  <a:lnTo>
                    <a:pt x="278" y="424"/>
                  </a:lnTo>
                  <a:lnTo>
                    <a:pt x="278" y="419"/>
                  </a:lnTo>
                  <a:lnTo>
                    <a:pt x="280" y="412"/>
                  </a:lnTo>
                  <a:lnTo>
                    <a:pt x="282" y="406"/>
                  </a:lnTo>
                  <a:lnTo>
                    <a:pt x="284" y="401"/>
                  </a:lnTo>
                  <a:lnTo>
                    <a:pt x="289" y="397"/>
                  </a:lnTo>
                  <a:lnTo>
                    <a:pt x="294" y="393"/>
                  </a:lnTo>
                  <a:lnTo>
                    <a:pt x="300" y="391"/>
                  </a:lnTo>
                  <a:lnTo>
                    <a:pt x="304" y="389"/>
                  </a:lnTo>
                  <a:lnTo>
                    <a:pt x="310" y="392"/>
                  </a:lnTo>
                  <a:lnTo>
                    <a:pt x="321" y="397"/>
                  </a:lnTo>
                  <a:lnTo>
                    <a:pt x="332" y="400"/>
                  </a:lnTo>
                  <a:lnTo>
                    <a:pt x="341" y="401"/>
                  </a:lnTo>
                  <a:lnTo>
                    <a:pt x="351" y="401"/>
                  </a:lnTo>
                  <a:lnTo>
                    <a:pt x="360" y="400"/>
                  </a:lnTo>
                  <a:lnTo>
                    <a:pt x="370" y="400"/>
                  </a:lnTo>
                  <a:lnTo>
                    <a:pt x="378" y="402"/>
                  </a:lnTo>
                  <a:lnTo>
                    <a:pt x="386" y="406"/>
                  </a:lnTo>
                  <a:lnTo>
                    <a:pt x="395" y="410"/>
                  </a:lnTo>
                  <a:lnTo>
                    <a:pt x="401" y="411"/>
                  </a:lnTo>
                  <a:lnTo>
                    <a:pt x="404" y="411"/>
                  </a:lnTo>
                  <a:lnTo>
                    <a:pt x="407" y="410"/>
                  </a:lnTo>
                  <a:lnTo>
                    <a:pt x="409" y="406"/>
                  </a:lnTo>
                  <a:lnTo>
                    <a:pt x="411" y="401"/>
                  </a:lnTo>
                  <a:lnTo>
                    <a:pt x="414" y="393"/>
                  </a:lnTo>
                  <a:lnTo>
                    <a:pt x="417" y="385"/>
                  </a:lnTo>
                  <a:lnTo>
                    <a:pt x="421" y="382"/>
                  </a:lnTo>
                  <a:lnTo>
                    <a:pt x="425" y="380"/>
                  </a:lnTo>
                  <a:lnTo>
                    <a:pt x="430" y="378"/>
                  </a:lnTo>
                  <a:lnTo>
                    <a:pt x="436" y="376"/>
                  </a:lnTo>
                  <a:lnTo>
                    <a:pt x="448" y="373"/>
                  </a:lnTo>
                  <a:lnTo>
                    <a:pt x="455" y="370"/>
                  </a:lnTo>
                  <a:lnTo>
                    <a:pt x="457" y="368"/>
                  </a:lnTo>
                  <a:lnTo>
                    <a:pt x="457" y="366"/>
                  </a:lnTo>
                  <a:lnTo>
                    <a:pt x="457" y="362"/>
                  </a:lnTo>
                  <a:lnTo>
                    <a:pt x="457" y="357"/>
                  </a:lnTo>
                  <a:lnTo>
                    <a:pt x="454" y="344"/>
                  </a:lnTo>
                  <a:lnTo>
                    <a:pt x="451" y="331"/>
                  </a:lnTo>
                  <a:lnTo>
                    <a:pt x="448" y="324"/>
                  </a:lnTo>
                  <a:lnTo>
                    <a:pt x="446" y="319"/>
                  </a:lnTo>
                  <a:lnTo>
                    <a:pt x="442" y="315"/>
                  </a:lnTo>
                  <a:lnTo>
                    <a:pt x="439" y="312"/>
                  </a:lnTo>
                  <a:lnTo>
                    <a:pt x="421" y="306"/>
                  </a:lnTo>
                  <a:lnTo>
                    <a:pt x="406" y="300"/>
                  </a:lnTo>
                  <a:lnTo>
                    <a:pt x="402" y="297"/>
                  </a:lnTo>
                  <a:lnTo>
                    <a:pt x="400" y="291"/>
                  </a:lnTo>
                  <a:lnTo>
                    <a:pt x="397" y="285"/>
                  </a:lnTo>
                  <a:lnTo>
                    <a:pt x="396" y="279"/>
                  </a:lnTo>
                  <a:lnTo>
                    <a:pt x="396" y="272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1"/>
                  </a:lnTo>
                  <a:lnTo>
                    <a:pt x="411" y="260"/>
                  </a:lnTo>
                  <a:lnTo>
                    <a:pt x="421" y="259"/>
                  </a:lnTo>
                  <a:lnTo>
                    <a:pt x="425" y="257"/>
                  </a:lnTo>
                  <a:lnTo>
                    <a:pt x="428" y="255"/>
                  </a:lnTo>
                  <a:lnTo>
                    <a:pt x="432" y="252"/>
                  </a:lnTo>
                  <a:lnTo>
                    <a:pt x="434" y="248"/>
                  </a:lnTo>
                  <a:lnTo>
                    <a:pt x="438" y="240"/>
                  </a:lnTo>
                  <a:lnTo>
                    <a:pt x="441" y="234"/>
                  </a:lnTo>
                  <a:lnTo>
                    <a:pt x="445" y="233"/>
                  </a:lnTo>
                  <a:lnTo>
                    <a:pt x="447" y="233"/>
                  </a:lnTo>
                  <a:lnTo>
                    <a:pt x="451" y="234"/>
                  </a:lnTo>
                  <a:lnTo>
                    <a:pt x="455" y="236"/>
                  </a:lnTo>
                  <a:lnTo>
                    <a:pt x="459" y="240"/>
                  </a:lnTo>
                  <a:lnTo>
                    <a:pt x="463" y="241"/>
                  </a:lnTo>
                  <a:lnTo>
                    <a:pt x="466" y="242"/>
                  </a:lnTo>
                  <a:lnTo>
                    <a:pt x="470" y="242"/>
                  </a:lnTo>
                  <a:lnTo>
                    <a:pt x="472" y="241"/>
                  </a:lnTo>
                  <a:lnTo>
                    <a:pt x="474" y="240"/>
                  </a:lnTo>
                  <a:lnTo>
                    <a:pt x="476" y="237"/>
                  </a:lnTo>
                  <a:lnTo>
                    <a:pt x="478" y="235"/>
                  </a:lnTo>
                  <a:lnTo>
                    <a:pt x="483" y="228"/>
                  </a:lnTo>
                  <a:lnTo>
                    <a:pt x="485" y="219"/>
                  </a:lnTo>
                  <a:lnTo>
                    <a:pt x="485" y="211"/>
                  </a:lnTo>
                  <a:lnTo>
                    <a:pt x="485" y="203"/>
                  </a:lnTo>
                  <a:lnTo>
                    <a:pt x="483" y="196"/>
                  </a:lnTo>
                  <a:lnTo>
                    <a:pt x="482" y="189"/>
                  </a:lnTo>
                  <a:lnTo>
                    <a:pt x="483" y="186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91" y="183"/>
                  </a:lnTo>
                  <a:lnTo>
                    <a:pt x="495" y="181"/>
                  </a:lnTo>
                  <a:lnTo>
                    <a:pt x="498" y="181"/>
                  </a:lnTo>
                  <a:lnTo>
                    <a:pt x="502" y="179"/>
                  </a:lnTo>
                  <a:lnTo>
                    <a:pt x="503" y="177"/>
                  </a:lnTo>
                  <a:lnTo>
                    <a:pt x="507" y="170"/>
                  </a:lnTo>
                  <a:lnTo>
                    <a:pt x="507" y="160"/>
                  </a:lnTo>
                  <a:lnTo>
                    <a:pt x="507" y="147"/>
                  </a:lnTo>
                  <a:lnTo>
                    <a:pt x="507" y="133"/>
                  </a:lnTo>
                  <a:lnTo>
                    <a:pt x="508" y="118"/>
                  </a:lnTo>
                  <a:lnTo>
                    <a:pt x="510" y="108"/>
                  </a:lnTo>
                  <a:lnTo>
                    <a:pt x="515" y="97"/>
                  </a:lnTo>
                  <a:lnTo>
                    <a:pt x="518" y="83"/>
                  </a:lnTo>
                  <a:lnTo>
                    <a:pt x="522" y="68"/>
                  </a:lnTo>
                  <a:lnTo>
                    <a:pt x="523" y="57"/>
                  </a:lnTo>
                  <a:lnTo>
                    <a:pt x="523" y="42"/>
                  </a:lnTo>
                  <a:lnTo>
                    <a:pt x="521" y="30"/>
                  </a:lnTo>
                  <a:lnTo>
                    <a:pt x="521" y="27"/>
                  </a:lnTo>
                  <a:lnTo>
                    <a:pt x="523" y="23"/>
                  </a:lnTo>
                  <a:lnTo>
                    <a:pt x="527" y="19"/>
                  </a:lnTo>
                  <a:lnTo>
                    <a:pt x="533" y="15"/>
                  </a:lnTo>
                  <a:lnTo>
                    <a:pt x="539" y="10"/>
                  </a:lnTo>
                  <a:lnTo>
                    <a:pt x="548" y="5"/>
                  </a:lnTo>
                  <a:lnTo>
                    <a:pt x="553" y="4"/>
                  </a:lnTo>
                  <a:lnTo>
                    <a:pt x="558" y="2"/>
                  </a:lnTo>
                  <a:lnTo>
                    <a:pt x="564" y="2"/>
                  </a:lnTo>
                  <a:lnTo>
                    <a:pt x="571" y="1"/>
                  </a:lnTo>
                  <a:lnTo>
                    <a:pt x="585" y="1"/>
                  </a:lnTo>
                  <a:lnTo>
                    <a:pt x="598" y="1"/>
                  </a:lnTo>
                  <a:lnTo>
                    <a:pt x="610" y="0"/>
                  </a:lnTo>
                  <a:lnTo>
                    <a:pt x="618" y="0"/>
                  </a:lnTo>
                  <a:lnTo>
                    <a:pt x="622" y="1"/>
                  </a:lnTo>
                  <a:lnTo>
                    <a:pt x="624" y="2"/>
                  </a:lnTo>
                  <a:lnTo>
                    <a:pt x="628" y="4"/>
                  </a:lnTo>
                  <a:lnTo>
                    <a:pt x="631" y="8"/>
                  </a:lnTo>
                  <a:lnTo>
                    <a:pt x="635" y="13"/>
                  </a:lnTo>
                  <a:lnTo>
                    <a:pt x="637" y="19"/>
                  </a:lnTo>
                  <a:lnTo>
                    <a:pt x="640" y="25"/>
                  </a:lnTo>
                  <a:lnTo>
                    <a:pt x="642" y="30"/>
                  </a:lnTo>
                  <a:lnTo>
                    <a:pt x="644" y="38"/>
                  </a:lnTo>
                  <a:lnTo>
                    <a:pt x="648" y="45"/>
                  </a:lnTo>
                  <a:lnTo>
                    <a:pt x="653" y="53"/>
                  </a:lnTo>
                  <a:lnTo>
                    <a:pt x="659" y="60"/>
                  </a:lnTo>
                  <a:lnTo>
                    <a:pt x="665" y="67"/>
                  </a:lnTo>
                  <a:lnTo>
                    <a:pt x="672" y="74"/>
                  </a:lnTo>
                  <a:lnTo>
                    <a:pt x="679" y="79"/>
                  </a:lnTo>
                  <a:lnTo>
                    <a:pt x="686" y="83"/>
                  </a:lnTo>
                  <a:lnTo>
                    <a:pt x="703" y="88"/>
                  </a:lnTo>
                  <a:lnTo>
                    <a:pt x="721" y="91"/>
                  </a:lnTo>
                  <a:lnTo>
                    <a:pt x="730" y="92"/>
                  </a:lnTo>
                  <a:lnTo>
                    <a:pt x="740" y="92"/>
                  </a:lnTo>
                  <a:lnTo>
                    <a:pt x="748" y="91"/>
                  </a:lnTo>
                  <a:lnTo>
                    <a:pt x="756" y="90"/>
                  </a:lnTo>
                  <a:lnTo>
                    <a:pt x="769" y="89"/>
                  </a:lnTo>
                  <a:lnTo>
                    <a:pt x="782" y="88"/>
                  </a:lnTo>
                  <a:lnTo>
                    <a:pt x="788" y="88"/>
                  </a:lnTo>
                  <a:lnTo>
                    <a:pt x="794" y="88"/>
                  </a:lnTo>
                  <a:lnTo>
                    <a:pt x="800" y="90"/>
                  </a:lnTo>
                  <a:lnTo>
                    <a:pt x="806" y="91"/>
                  </a:lnTo>
                  <a:lnTo>
                    <a:pt x="811" y="96"/>
                  </a:lnTo>
                  <a:lnTo>
                    <a:pt x="816" y="101"/>
                  </a:lnTo>
                  <a:lnTo>
                    <a:pt x="819" y="107"/>
                  </a:lnTo>
                  <a:lnTo>
                    <a:pt x="823" y="114"/>
                  </a:lnTo>
                  <a:lnTo>
                    <a:pt x="828" y="128"/>
                  </a:lnTo>
                  <a:lnTo>
                    <a:pt x="832" y="141"/>
                  </a:lnTo>
                  <a:lnTo>
                    <a:pt x="835" y="145"/>
                  </a:lnTo>
                  <a:lnTo>
                    <a:pt x="838" y="147"/>
                  </a:lnTo>
                  <a:lnTo>
                    <a:pt x="842" y="148"/>
                  </a:lnTo>
                  <a:lnTo>
                    <a:pt x="847" y="148"/>
                  </a:lnTo>
                  <a:lnTo>
                    <a:pt x="851" y="147"/>
                  </a:lnTo>
                  <a:lnTo>
                    <a:pt x="856" y="145"/>
                  </a:lnTo>
                  <a:lnTo>
                    <a:pt x="860" y="140"/>
                  </a:lnTo>
                  <a:lnTo>
                    <a:pt x="863" y="135"/>
                  </a:lnTo>
                  <a:lnTo>
                    <a:pt x="869" y="126"/>
                  </a:lnTo>
                  <a:lnTo>
                    <a:pt x="875" y="118"/>
                  </a:lnTo>
                  <a:lnTo>
                    <a:pt x="883" y="114"/>
                  </a:lnTo>
                  <a:lnTo>
                    <a:pt x="895" y="108"/>
                  </a:lnTo>
                  <a:lnTo>
                    <a:pt x="901" y="104"/>
                  </a:lnTo>
                  <a:lnTo>
                    <a:pt x="907" y="99"/>
                  </a:lnTo>
                  <a:lnTo>
                    <a:pt x="913" y="96"/>
                  </a:lnTo>
                  <a:lnTo>
                    <a:pt x="917" y="91"/>
                  </a:lnTo>
                  <a:lnTo>
                    <a:pt x="919" y="86"/>
                  </a:lnTo>
                  <a:lnTo>
                    <a:pt x="921" y="82"/>
                  </a:lnTo>
                  <a:lnTo>
                    <a:pt x="923" y="77"/>
                  </a:lnTo>
                  <a:lnTo>
                    <a:pt x="921" y="73"/>
                  </a:lnTo>
                  <a:lnTo>
                    <a:pt x="920" y="70"/>
                  </a:lnTo>
                  <a:lnTo>
                    <a:pt x="920" y="65"/>
                  </a:lnTo>
                  <a:lnTo>
                    <a:pt x="920" y="60"/>
                  </a:lnTo>
                  <a:lnTo>
                    <a:pt x="921" y="57"/>
                  </a:lnTo>
                  <a:lnTo>
                    <a:pt x="924" y="52"/>
                  </a:lnTo>
                  <a:lnTo>
                    <a:pt x="927" y="48"/>
                  </a:lnTo>
                  <a:lnTo>
                    <a:pt x="931" y="44"/>
                  </a:lnTo>
                  <a:lnTo>
                    <a:pt x="936" y="41"/>
                  </a:lnTo>
                  <a:lnTo>
                    <a:pt x="948" y="35"/>
                  </a:lnTo>
                  <a:lnTo>
                    <a:pt x="963" y="30"/>
                  </a:lnTo>
                  <a:lnTo>
                    <a:pt x="977" y="27"/>
                  </a:lnTo>
                  <a:lnTo>
                    <a:pt x="989" y="25"/>
                  </a:lnTo>
                  <a:lnTo>
                    <a:pt x="994" y="23"/>
                  </a:lnTo>
                  <a:lnTo>
                    <a:pt x="999" y="23"/>
                  </a:lnTo>
                  <a:lnTo>
                    <a:pt x="1003" y="25"/>
                  </a:lnTo>
                  <a:lnTo>
                    <a:pt x="1008" y="26"/>
                  </a:lnTo>
                  <a:lnTo>
                    <a:pt x="1012" y="29"/>
                  </a:lnTo>
                  <a:lnTo>
                    <a:pt x="1015" y="33"/>
                  </a:lnTo>
                  <a:lnTo>
                    <a:pt x="1018" y="39"/>
                  </a:lnTo>
                  <a:lnTo>
                    <a:pt x="1019" y="46"/>
                  </a:lnTo>
                  <a:lnTo>
                    <a:pt x="1020" y="63"/>
                  </a:lnTo>
                  <a:lnTo>
                    <a:pt x="1021" y="78"/>
                  </a:lnTo>
                  <a:lnTo>
                    <a:pt x="1021" y="86"/>
                  </a:lnTo>
                  <a:lnTo>
                    <a:pt x="1022" y="92"/>
                  </a:lnTo>
                  <a:lnTo>
                    <a:pt x="1024" y="98"/>
                  </a:lnTo>
                  <a:lnTo>
                    <a:pt x="1025" y="102"/>
                  </a:lnTo>
                  <a:lnTo>
                    <a:pt x="1028" y="105"/>
                  </a:lnTo>
                  <a:lnTo>
                    <a:pt x="1034" y="108"/>
                  </a:lnTo>
                  <a:lnTo>
                    <a:pt x="1040" y="111"/>
                  </a:lnTo>
                  <a:lnTo>
                    <a:pt x="1049" y="112"/>
                  </a:lnTo>
                  <a:lnTo>
                    <a:pt x="1058" y="115"/>
                  </a:lnTo>
                  <a:lnTo>
                    <a:pt x="1068" y="116"/>
                  </a:lnTo>
                  <a:lnTo>
                    <a:pt x="1076" y="116"/>
                  </a:lnTo>
                  <a:lnTo>
                    <a:pt x="1085" y="116"/>
                  </a:lnTo>
                  <a:lnTo>
                    <a:pt x="1094" y="116"/>
                  </a:lnTo>
                  <a:lnTo>
                    <a:pt x="1102" y="117"/>
                  </a:lnTo>
                  <a:lnTo>
                    <a:pt x="1108" y="120"/>
                  </a:lnTo>
                  <a:lnTo>
                    <a:pt x="1114" y="123"/>
                  </a:lnTo>
                  <a:lnTo>
                    <a:pt x="1120" y="136"/>
                  </a:lnTo>
                  <a:lnTo>
                    <a:pt x="1127" y="155"/>
                  </a:lnTo>
                  <a:lnTo>
                    <a:pt x="1127" y="156"/>
                  </a:lnTo>
                  <a:lnTo>
                    <a:pt x="1126" y="156"/>
                  </a:lnTo>
                  <a:lnTo>
                    <a:pt x="1115" y="161"/>
                  </a:lnTo>
                  <a:lnTo>
                    <a:pt x="1104" y="170"/>
                  </a:lnTo>
                  <a:lnTo>
                    <a:pt x="1100" y="174"/>
                  </a:lnTo>
                  <a:lnTo>
                    <a:pt x="1096" y="179"/>
                  </a:lnTo>
                  <a:lnTo>
                    <a:pt x="1094" y="183"/>
                  </a:lnTo>
                  <a:lnTo>
                    <a:pt x="1093" y="186"/>
                  </a:lnTo>
                  <a:lnTo>
                    <a:pt x="1091" y="193"/>
                  </a:lnTo>
                  <a:lnTo>
                    <a:pt x="1089" y="199"/>
                  </a:lnTo>
                  <a:lnTo>
                    <a:pt x="1087" y="202"/>
                  </a:lnTo>
                  <a:lnTo>
                    <a:pt x="1083" y="204"/>
                  </a:lnTo>
                  <a:lnTo>
                    <a:pt x="1080" y="205"/>
                  </a:lnTo>
                  <a:lnTo>
                    <a:pt x="1076" y="205"/>
                  </a:lnTo>
                  <a:lnTo>
                    <a:pt x="1065" y="206"/>
                  </a:lnTo>
                  <a:lnTo>
                    <a:pt x="1055" y="209"/>
                  </a:lnTo>
                  <a:lnTo>
                    <a:pt x="1049" y="211"/>
                  </a:lnTo>
                  <a:lnTo>
                    <a:pt x="1044" y="215"/>
                  </a:lnTo>
                  <a:lnTo>
                    <a:pt x="1038" y="218"/>
                  </a:lnTo>
                  <a:lnTo>
                    <a:pt x="1033" y="224"/>
                  </a:lnTo>
                  <a:lnTo>
                    <a:pt x="1030" y="230"/>
                  </a:lnTo>
                  <a:lnTo>
                    <a:pt x="1027" y="237"/>
                  </a:lnTo>
                  <a:lnTo>
                    <a:pt x="1026" y="246"/>
                  </a:lnTo>
                  <a:lnTo>
                    <a:pt x="1025" y="255"/>
                  </a:lnTo>
                  <a:lnTo>
                    <a:pt x="1025" y="272"/>
                  </a:lnTo>
                  <a:lnTo>
                    <a:pt x="1026" y="284"/>
                  </a:lnTo>
                  <a:lnTo>
                    <a:pt x="1025" y="288"/>
                  </a:lnTo>
                  <a:lnTo>
                    <a:pt x="1022" y="293"/>
                  </a:lnTo>
                  <a:lnTo>
                    <a:pt x="1019" y="298"/>
                  </a:lnTo>
                  <a:lnTo>
                    <a:pt x="1014" y="303"/>
                  </a:lnTo>
                  <a:lnTo>
                    <a:pt x="1002" y="311"/>
                  </a:lnTo>
                  <a:lnTo>
                    <a:pt x="989" y="319"/>
                  </a:lnTo>
                  <a:lnTo>
                    <a:pt x="983" y="323"/>
                  </a:lnTo>
                  <a:lnTo>
                    <a:pt x="977" y="325"/>
                  </a:lnTo>
                  <a:lnTo>
                    <a:pt x="971" y="328"/>
                  </a:lnTo>
                  <a:lnTo>
                    <a:pt x="967" y="329"/>
                  </a:lnTo>
                  <a:lnTo>
                    <a:pt x="962" y="329"/>
                  </a:lnTo>
                  <a:lnTo>
                    <a:pt x="957" y="328"/>
                  </a:lnTo>
                  <a:lnTo>
                    <a:pt x="952" y="325"/>
                  </a:lnTo>
                  <a:lnTo>
                    <a:pt x="948" y="322"/>
                  </a:lnTo>
                  <a:lnTo>
                    <a:pt x="940" y="316"/>
                  </a:lnTo>
                  <a:lnTo>
                    <a:pt x="931" y="312"/>
                  </a:lnTo>
                  <a:lnTo>
                    <a:pt x="919" y="310"/>
                  </a:lnTo>
                  <a:lnTo>
                    <a:pt x="907" y="309"/>
                  </a:lnTo>
                  <a:lnTo>
                    <a:pt x="893" y="310"/>
                  </a:lnTo>
                  <a:lnTo>
                    <a:pt x="879" y="311"/>
                  </a:lnTo>
                  <a:lnTo>
                    <a:pt x="866" y="312"/>
                  </a:lnTo>
                  <a:lnTo>
                    <a:pt x="852" y="317"/>
                  </a:lnTo>
                  <a:lnTo>
                    <a:pt x="847" y="319"/>
                  </a:lnTo>
                  <a:lnTo>
                    <a:pt x="841" y="323"/>
                  </a:lnTo>
                  <a:lnTo>
                    <a:pt x="835" y="326"/>
                  </a:lnTo>
                  <a:lnTo>
                    <a:pt x="830" y="331"/>
                  </a:lnTo>
                  <a:lnTo>
                    <a:pt x="823" y="342"/>
                  </a:lnTo>
                  <a:lnTo>
                    <a:pt x="817" y="353"/>
                  </a:lnTo>
                  <a:lnTo>
                    <a:pt x="813" y="359"/>
                  </a:lnTo>
                  <a:lnTo>
                    <a:pt x="808" y="364"/>
                  </a:lnTo>
                  <a:lnTo>
                    <a:pt x="801" y="370"/>
                  </a:lnTo>
                  <a:lnTo>
                    <a:pt x="792" y="376"/>
                  </a:lnTo>
                  <a:lnTo>
                    <a:pt x="784" y="381"/>
                  </a:lnTo>
                  <a:lnTo>
                    <a:pt x="780" y="385"/>
                  </a:lnTo>
                  <a:lnTo>
                    <a:pt x="780" y="386"/>
                  </a:lnTo>
                  <a:lnTo>
                    <a:pt x="780" y="386"/>
                  </a:lnTo>
                  <a:lnTo>
                    <a:pt x="781" y="386"/>
                  </a:lnTo>
                  <a:lnTo>
                    <a:pt x="782" y="387"/>
                  </a:lnTo>
                  <a:lnTo>
                    <a:pt x="793" y="385"/>
                  </a:lnTo>
                  <a:lnTo>
                    <a:pt x="805" y="381"/>
                  </a:lnTo>
                  <a:lnTo>
                    <a:pt x="814" y="375"/>
                  </a:lnTo>
                  <a:lnTo>
                    <a:pt x="826" y="366"/>
                  </a:lnTo>
                  <a:lnTo>
                    <a:pt x="836" y="355"/>
                  </a:lnTo>
                  <a:lnTo>
                    <a:pt x="841" y="348"/>
                  </a:lnTo>
                  <a:lnTo>
                    <a:pt x="845" y="342"/>
                  </a:lnTo>
                  <a:lnTo>
                    <a:pt x="851" y="337"/>
                  </a:lnTo>
                  <a:lnTo>
                    <a:pt x="856" y="335"/>
                  </a:lnTo>
                  <a:lnTo>
                    <a:pt x="860" y="334"/>
                  </a:lnTo>
                  <a:lnTo>
                    <a:pt x="864" y="332"/>
                  </a:lnTo>
                  <a:lnTo>
                    <a:pt x="869" y="334"/>
                  </a:lnTo>
                  <a:lnTo>
                    <a:pt x="879" y="335"/>
                  </a:lnTo>
                  <a:lnTo>
                    <a:pt x="888" y="337"/>
                  </a:lnTo>
                  <a:lnTo>
                    <a:pt x="898" y="339"/>
                  </a:lnTo>
                  <a:lnTo>
                    <a:pt x="904" y="343"/>
                  </a:lnTo>
                  <a:lnTo>
                    <a:pt x="906" y="345"/>
                  </a:lnTo>
                  <a:lnTo>
                    <a:pt x="907" y="349"/>
                  </a:lnTo>
                  <a:lnTo>
                    <a:pt x="908" y="354"/>
                  </a:lnTo>
                  <a:lnTo>
                    <a:pt x="908" y="359"/>
                  </a:lnTo>
                  <a:lnTo>
                    <a:pt x="907" y="370"/>
                  </a:lnTo>
                  <a:lnTo>
                    <a:pt x="906" y="385"/>
                  </a:lnTo>
                  <a:lnTo>
                    <a:pt x="907" y="392"/>
                  </a:lnTo>
                  <a:lnTo>
                    <a:pt x="908" y="398"/>
                  </a:lnTo>
                  <a:lnTo>
                    <a:pt x="912" y="404"/>
                  </a:lnTo>
                  <a:lnTo>
                    <a:pt x="917" y="407"/>
                  </a:lnTo>
                  <a:lnTo>
                    <a:pt x="921" y="412"/>
                  </a:lnTo>
                  <a:lnTo>
                    <a:pt x="927" y="414"/>
                  </a:lnTo>
                  <a:lnTo>
                    <a:pt x="933" y="417"/>
                  </a:lnTo>
                  <a:lnTo>
                    <a:pt x="939" y="419"/>
                  </a:lnTo>
                  <a:lnTo>
                    <a:pt x="952" y="422"/>
                  </a:lnTo>
                  <a:lnTo>
                    <a:pt x="965" y="424"/>
                  </a:lnTo>
                  <a:lnTo>
                    <a:pt x="973" y="424"/>
                  </a:lnTo>
                  <a:lnTo>
                    <a:pt x="978" y="423"/>
                  </a:lnTo>
                  <a:lnTo>
                    <a:pt x="983" y="422"/>
                  </a:lnTo>
                  <a:lnTo>
                    <a:pt x="987" y="419"/>
                  </a:lnTo>
                  <a:lnTo>
                    <a:pt x="995" y="414"/>
                  </a:lnTo>
                  <a:lnTo>
                    <a:pt x="1003" y="412"/>
                  </a:lnTo>
                  <a:lnTo>
                    <a:pt x="1012" y="411"/>
                  </a:lnTo>
                  <a:lnTo>
                    <a:pt x="1021" y="410"/>
                  </a:lnTo>
                  <a:lnTo>
                    <a:pt x="1026" y="407"/>
                  </a:lnTo>
                  <a:lnTo>
                    <a:pt x="1030" y="405"/>
                  </a:lnTo>
                  <a:lnTo>
                    <a:pt x="1033" y="401"/>
                  </a:lnTo>
                  <a:lnTo>
                    <a:pt x="1036" y="397"/>
                  </a:lnTo>
                  <a:lnTo>
                    <a:pt x="1040" y="388"/>
                  </a:lnTo>
                  <a:lnTo>
                    <a:pt x="1043" y="380"/>
                  </a:lnTo>
                  <a:lnTo>
                    <a:pt x="1044" y="376"/>
                  </a:lnTo>
                  <a:lnTo>
                    <a:pt x="1047" y="373"/>
                  </a:lnTo>
                  <a:lnTo>
                    <a:pt x="1052" y="369"/>
                  </a:lnTo>
                  <a:lnTo>
                    <a:pt x="1057" y="364"/>
                  </a:lnTo>
                  <a:lnTo>
                    <a:pt x="1070" y="356"/>
                  </a:lnTo>
                  <a:lnTo>
                    <a:pt x="1083" y="344"/>
                  </a:lnTo>
                  <a:lnTo>
                    <a:pt x="1090" y="338"/>
                  </a:lnTo>
                  <a:lnTo>
                    <a:pt x="1099" y="334"/>
                  </a:lnTo>
                  <a:lnTo>
                    <a:pt x="1107" y="329"/>
                  </a:lnTo>
                  <a:lnTo>
                    <a:pt x="1115" y="325"/>
                  </a:lnTo>
                  <a:lnTo>
                    <a:pt x="1124" y="322"/>
                  </a:lnTo>
                  <a:lnTo>
                    <a:pt x="1132" y="319"/>
                  </a:lnTo>
                  <a:lnTo>
                    <a:pt x="1139" y="318"/>
                  </a:lnTo>
                  <a:lnTo>
                    <a:pt x="1145" y="317"/>
                  </a:lnTo>
                  <a:lnTo>
                    <a:pt x="1159" y="319"/>
                  </a:lnTo>
                  <a:lnTo>
                    <a:pt x="1175" y="324"/>
                  </a:lnTo>
                  <a:lnTo>
                    <a:pt x="1191" y="330"/>
                  </a:lnTo>
                  <a:lnTo>
                    <a:pt x="1208" y="337"/>
                  </a:lnTo>
                  <a:lnTo>
                    <a:pt x="1215" y="341"/>
                  </a:lnTo>
                  <a:lnTo>
                    <a:pt x="1222" y="347"/>
                  </a:lnTo>
                  <a:lnTo>
                    <a:pt x="1228" y="354"/>
                  </a:lnTo>
                  <a:lnTo>
                    <a:pt x="1235" y="361"/>
                  </a:lnTo>
                  <a:lnTo>
                    <a:pt x="1250" y="379"/>
                  </a:lnTo>
                  <a:lnTo>
                    <a:pt x="1264" y="399"/>
                  </a:lnTo>
                  <a:lnTo>
                    <a:pt x="1271" y="407"/>
                  </a:lnTo>
                  <a:lnTo>
                    <a:pt x="1278" y="414"/>
                  </a:lnTo>
                  <a:lnTo>
                    <a:pt x="1286" y="423"/>
                  </a:lnTo>
                  <a:lnTo>
                    <a:pt x="1296" y="430"/>
                  </a:lnTo>
                  <a:lnTo>
                    <a:pt x="1307" y="437"/>
                  </a:lnTo>
                  <a:lnTo>
                    <a:pt x="1317" y="443"/>
                  </a:lnTo>
                  <a:lnTo>
                    <a:pt x="1329" y="449"/>
                  </a:lnTo>
                  <a:lnTo>
                    <a:pt x="1341" y="454"/>
                  </a:lnTo>
                  <a:lnTo>
                    <a:pt x="1358" y="458"/>
                  </a:lnTo>
                  <a:lnTo>
                    <a:pt x="1374" y="462"/>
                  </a:lnTo>
                  <a:lnTo>
                    <a:pt x="1391" y="463"/>
                  </a:lnTo>
                  <a:lnTo>
                    <a:pt x="1405" y="463"/>
                  </a:lnTo>
                  <a:lnTo>
                    <a:pt x="1415" y="465"/>
                  </a:lnTo>
                  <a:lnTo>
                    <a:pt x="1423" y="469"/>
                  </a:lnTo>
                  <a:lnTo>
                    <a:pt x="1430" y="474"/>
                  </a:lnTo>
                  <a:lnTo>
                    <a:pt x="1437" y="476"/>
                  </a:lnTo>
                  <a:lnTo>
                    <a:pt x="1444" y="476"/>
                  </a:lnTo>
                  <a:lnTo>
                    <a:pt x="1456" y="474"/>
                  </a:lnTo>
                  <a:lnTo>
                    <a:pt x="1469" y="470"/>
                  </a:lnTo>
                  <a:lnTo>
                    <a:pt x="1479" y="467"/>
                  </a:lnTo>
                  <a:lnTo>
                    <a:pt x="1483" y="467"/>
                  </a:lnTo>
                  <a:lnTo>
                    <a:pt x="1486" y="465"/>
                  </a:lnTo>
                  <a:lnTo>
                    <a:pt x="1488" y="467"/>
                  </a:lnTo>
                  <a:lnTo>
                    <a:pt x="1491" y="467"/>
                  </a:lnTo>
                  <a:lnTo>
                    <a:pt x="1492" y="468"/>
                  </a:lnTo>
                  <a:lnTo>
                    <a:pt x="1493" y="470"/>
                  </a:lnTo>
                  <a:lnTo>
                    <a:pt x="1493" y="473"/>
                  </a:lnTo>
                  <a:lnTo>
                    <a:pt x="1493" y="475"/>
                  </a:lnTo>
                  <a:lnTo>
                    <a:pt x="1490" y="481"/>
                  </a:lnTo>
                  <a:lnTo>
                    <a:pt x="1485" y="487"/>
                  </a:lnTo>
                  <a:lnTo>
                    <a:pt x="1477" y="492"/>
                  </a:lnTo>
                  <a:lnTo>
                    <a:pt x="1467" y="498"/>
                  </a:lnTo>
                  <a:lnTo>
                    <a:pt x="1455" y="502"/>
                  </a:lnTo>
                  <a:lnTo>
                    <a:pt x="1439" y="509"/>
                  </a:lnTo>
                  <a:lnTo>
                    <a:pt x="1431" y="513"/>
                  </a:lnTo>
                  <a:lnTo>
                    <a:pt x="1423" y="517"/>
                  </a:lnTo>
                  <a:lnTo>
                    <a:pt x="1416" y="521"/>
                  </a:lnTo>
                  <a:lnTo>
                    <a:pt x="1410" y="525"/>
                  </a:lnTo>
                  <a:lnTo>
                    <a:pt x="1405" y="530"/>
                  </a:lnTo>
                  <a:lnTo>
                    <a:pt x="1403" y="534"/>
                  </a:lnTo>
                  <a:lnTo>
                    <a:pt x="1400" y="538"/>
                  </a:lnTo>
                  <a:lnTo>
                    <a:pt x="1399" y="542"/>
                  </a:lnTo>
                  <a:lnTo>
                    <a:pt x="1398" y="547"/>
                  </a:lnTo>
                  <a:lnTo>
                    <a:pt x="1393" y="556"/>
                  </a:lnTo>
                  <a:lnTo>
                    <a:pt x="1390" y="561"/>
                  </a:lnTo>
                  <a:lnTo>
                    <a:pt x="1389" y="565"/>
                  </a:lnTo>
                  <a:lnTo>
                    <a:pt x="1390" y="569"/>
                  </a:lnTo>
                  <a:lnTo>
                    <a:pt x="1391" y="572"/>
                  </a:lnTo>
                  <a:lnTo>
                    <a:pt x="1395" y="576"/>
                  </a:lnTo>
                  <a:lnTo>
                    <a:pt x="1398" y="578"/>
                  </a:lnTo>
                  <a:lnTo>
                    <a:pt x="1403" y="582"/>
                  </a:lnTo>
                  <a:lnTo>
                    <a:pt x="1409" y="583"/>
                  </a:lnTo>
                  <a:lnTo>
                    <a:pt x="1431" y="589"/>
                  </a:lnTo>
                  <a:lnTo>
                    <a:pt x="1444" y="591"/>
                  </a:lnTo>
                  <a:lnTo>
                    <a:pt x="1448" y="593"/>
                  </a:lnTo>
                  <a:lnTo>
                    <a:pt x="1450" y="595"/>
                  </a:lnTo>
                  <a:lnTo>
                    <a:pt x="1450" y="599"/>
                  </a:lnTo>
                  <a:lnTo>
                    <a:pt x="1450" y="602"/>
                  </a:lnTo>
                  <a:lnTo>
                    <a:pt x="1444" y="610"/>
                  </a:lnTo>
                  <a:lnTo>
                    <a:pt x="1437" y="620"/>
                  </a:lnTo>
                  <a:lnTo>
                    <a:pt x="1434" y="624"/>
                  </a:lnTo>
                  <a:lnTo>
                    <a:pt x="1428" y="627"/>
                  </a:lnTo>
                  <a:lnTo>
                    <a:pt x="1423" y="628"/>
                  </a:lnTo>
                  <a:lnTo>
                    <a:pt x="1417" y="628"/>
                  </a:lnTo>
                  <a:lnTo>
                    <a:pt x="1405" y="627"/>
                  </a:lnTo>
                  <a:lnTo>
                    <a:pt x="1396" y="625"/>
                  </a:lnTo>
                  <a:lnTo>
                    <a:pt x="1385" y="622"/>
                  </a:lnTo>
                  <a:lnTo>
                    <a:pt x="1373" y="621"/>
                  </a:lnTo>
                  <a:lnTo>
                    <a:pt x="1360" y="621"/>
                  </a:lnTo>
                  <a:lnTo>
                    <a:pt x="1347" y="621"/>
                  </a:lnTo>
                  <a:lnTo>
                    <a:pt x="1339" y="622"/>
                  </a:lnTo>
                  <a:lnTo>
                    <a:pt x="1330" y="625"/>
                  </a:lnTo>
                  <a:lnTo>
                    <a:pt x="1323" y="627"/>
                  </a:lnTo>
                  <a:lnTo>
                    <a:pt x="1317" y="631"/>
                  </a:lnTo>
                  <a:lnTo>
                    <a:pt x="1315" y="635"/>
                  </a:lnTo>
                  <a:lnTo>
                    <a:pt x="1314" y="641"/>
                  </a:lnTo>
                  <a:lnTo>
                    <a:pt x="1314" y="644"/>
                  </a:lnTo>
                  <a:lnTo>
                    <a:pt x="1314" y="647"/>
                  </a:lnTo>
                  <a:lnTo>
                    <a:pt x="1316" y="650"/>
                  </a:lnTo>
                  <a:lnTo>
                    <a:pt x="1317" y="652"/>
                  </a:lnTo>
                  <a:lnTo>
                    <a:pt x="1320" y="654"/>
                  </a:lnTo>
                  <a:lnTo>
                    <a:pt x="1323" y="656"/>
                  </a:lnTo>
                  <a:lnTo>
                    <a:pt x="1326" y="657"/>
                  </a:lnTo>
                  <a:lnTo>
                    <a:pt x="1329" y="657"/>
                  </a:lnTo>
                  <a:lnTo>
                    <a:pt x="1337" y="656"/>
                  </a:lnTo>
                  <a:lnTo>
                    <a:pt x="1343" y="657"/>
                  </a:lnTo>
                  <a:lnTo>
                    <a:pt x="1351" y="658"/>
                  </a:lnTo>
                  <a:lnTo>
                    <a:pt x="1355" y="660"/>
                  </a:lnTo>
                  <a:lnTo>
                    <a:pt x="1360" y="664"/>
                  </a:lnTo>
                  <a:lnTo>
                    <a:pt x="1364" y="669"/>
                  </a:lnTo>
                  <a:lnTo>
                    <a:pt x="1366" y="671"/>
                  </a:lnTo>
                  <a:lnTo>
                    <a:pt x="1368" y="672"/>
                  </a:lnTo>
                  <a:lnTo>
                    <a:pt x="1371" y="672"/>
                  </a:lnTo>
                  <a:lnTo>
                    <a:pt x="1372" y="672"/>
                  </a:lnTo>
                  <a:lnTo>
                    <a:pt x="1378" y="666"/>
                  </a:lnTo>
                  <a:lnTo>
                    <a:pt x="1383" y="660"/>
                  </a:lnTo>
                  <a:lnTo>
                    <a:pt x="1389" y="656"/>
                  </a:lnTo>
                  <a:lnTo>
                    <a:pt x="1395" y="652"/>
                  </a:lnTo>
                  <a:lnTo>
                    <a:pt x="1402" y="650"/>
                  </a:lnTo>
                  <a:lnTo>
                    <a:pt x="1409" y="649"/>
                  </a:lnTo>
                  <a:lnTo>
                    <a:pt x="1417" y="647"/>
                  </a:lnTo>
                  <a:lnTo>
                    <a:pt x="1427" y="647"/>
                  </a:lnTo>
                  <a:lnTo>
                    <a:pt x="1436" y="649"/>
                  </a:lnTo>
                  <a:lnTo>
                    <a:pt x="1443" y="650"/>
                  </a:lnTo>
                  <a:lnTo>
                    <a:pt x="1447" y="652"/>
                  </a:lnTo>
                  <a:lnTo>
                    <a:pt x="1449" y="653"/>
                  </a:lnTo>
                  <a:lnTo>
                    <a:pt x="1450" y="656"/>
                  </a:lnTo>
                  <a:lnTo>
                    <a:pt x="1450" y="658"/>
                  </a:lnTo>
                  <a:lnTo>
                    <a:pt x="1450" y="664"/>
                  </a:lnTo>
                  <a:lnTo>
                    <a:pt x="1448" y="669"/>
                  </a:lnTo>
                  <a:lnTo>
                    <a:pt x="1443" y="675"/>
                  </a:lnTo>
                  <a:lnTo>
                    <a:pt x="1435" y="683"/>
                  </a:lnTo>
                  <a:lnTo>
                    <a:pt x="1431" y="687"/>
                  </a:lnTo>
                  <a:lnTo>
                    <a:pt x="1430" y="690"/>
                  </a:lnTo>
                  <a:lnTo>
                    <a:pt x="1429" y="694"/>
                  </a:lnTo>
                  <a:lnTo>
                    <a:pt x="1430" y="696"/>
                  </a:lnTo>
                  <a:lnTo>
                    <a:pt x="1435" y="702"/>
                  </a:lnTo>
                  <a:lnTo>
                    <a:pt x="1441" y="707"/>
                  </a:lnTo>
                  <a:lnTo>
                    <a:pt x="1447" y="710"/>
                  </a:lnTo>
                  <a:lnTo>
                    <a:pt x="1452" y="714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2" y="720"/>
                  </a:lnTo>
                  <a:lnTo>
                    <a:pt x="1449" y="721"/>
                  </a:lnTo>
                  <a:lnTo>
                    <a:pt x="1444" y="727"/>
                  </a:lnTo>
                  <a:lnTo>
                    <a:pt x="1441" y="732"/>
                  </a:lnTo>
                  <a:lnTo>
                    <a:pt x="1441" y="736"/>
                  </a:lnTo>
                  <a:lnTo>
                    <a:pt x="1441" y="741"/>
                  </a:lnTo>
                  <a:lnTo>
                    <a:pt x="1442" y="745"/>
                  </a:lnTo>
                  <a:lnTo>
                    <a:pt x="1443" y="748"/>
                  </a:lnTo>
                  <a:lnTo>
                    <a:pt x="1448" y="748"/>
                  </a:lnTo>
                  <a:lnTo>
                    <a:pt x="1454" y="745"/>
                  </a:lnTo>
                  <a:lnTo>
                    <a:pt x="1459" y="742"/>
                  </a:lnTo>
                  <a:lnTo>
                    <a:pt x="1461" y="742"/>
                  </a:lnTo>
                  <a:lnTo>
                    <a:pt x="1463" y="742"/>
                  </a:lnTo>
                  <a:lnTo>
                    <a:pt x="1466" y="744"/>
                  </a:lnTo>
                  <a:lnTo>
                    <a:pt x="1466" y="745"/>
                  </a:lnTo>
                  <a:lnTo>
                    <a:pt x="1467" y="748"/>
                  </a:lnTo>
                  <a:lnTo>
                    <a:pt x="1466" y="753"/>
                  </a:lnTo>
                  <a:lnTo>
                    <a:pt x="1465" y="758"/>
                  </a:lnTo>
                  <a:lnTo>
                    <a:pt x="1463" y="763"/>
                  </a:lnTo>
                  <a:lnTo>
                    <a:pt x="1460" y="769"/>
                  </a:lnTo>
                  <a:lnTo>
                    <a:pt x="1456" y="773"/>
                  </a:lnTo>
                  <a:lnTo>
                    <a:pt x="1452" y="777"/>
                  </a:lnTo>
                  <a:lnTo>
                    <a:pt x="1442" y="784"/>
                  </a:lnTo>
                  <a:lnTo>
                    <a:pt x="1434" y="789"/>
                  </a:lnTo>
                  <a:lnTo>
                    <a:pt x="1425" y="792"/>
                  </a:lnTo>
                  <a:lnTo>
                    <a:pt x="1418" y="792"/>
                  </a:lnTo>
                  <a:lnTo>
                    <a:pt x="1416" y="792"/>
                  </a:lnTo>
                  <a:lnTo>
                    <a:pt x="1414" y="791"/>
                  </a:lnTo>
                  <a:lnTo>
                    <a:pt x="1411" y="789"/>
                  </a:lnTo>
                  <a:lnTo>
                    <a:pt x="1410" y="786"/>
                  </a:lnTo>
                  <a:lnTo>
                    <a:pt x="1408" y="778"/>
                  </a:lnTo>
                  <a:lnTo>
                    <a:pt x="1406" y="765"/>
                  </a:lnTo>
                  <a:lnTo>
                    <a:pt x="1405" y="753"/>
                  </a:lnTo>
                  <a:lnTo>
                    <a:pt x="1405" y="742"/>
                  </a:lnTo>
                  <a:lnTo>
                    <a:pt x="1405" y="733"/>
                  </a:lnTo>
                  <a:lnTo>
                    <a:pt x="1405" y="726"/>
                  </a:lnTo>
                  <a:lnTo>
                    <a:pt x="1404" y="721"/>
                  </a:lnTo>
                  <a:lnTo>
                    <a:pt x="1403" y="717"/>
                  </a:lnTo>
                  <a:lnTo>
                    <a:pt x="1398" y="714"/>
                  </a:lnTo>
                  <a:lnTo>
                    <a:pt x="1391" y="713"/>
                  </a:lnTo>
                  <a:lnTo>
                    <a:pt x="1385" y="712"/>
                  </a:lnTo>
                  <a:lnTo>
                    <a:pt x="1383" y="713"/>
                  </a:lnTo>
                  <a:lnTo>
                    <a:pt x="1381" y="716"/>
                  </a:lnTo>
                  <a:lnTo>
                    <a:pt x="1384" y="723"/>
                  </a:lnTo>
                  <a:lnTo>
                    <a:pt x="1385" y="735"/>
                  </a:lnTo>
                  <a:lnTo>
                    <a:pt x="1385" y="751"/>
                  </a:lnTo>
                  <a:lnTo>
                    <a:pt x="1385" y="766"/>
                  </a:lnTo>
                  <a:lnTo>
                    <a:pt x="1385" y="779"/>
                  </a:lnTo>
                  <a:lnTo>
                    <a:pt x="1385" y="783"/>
                  </a:lnTo>
                  <a:lnTo>
                    <a:pt x="1383" y="785"/>
                  </a:lnTo>
                  <a:lnTo>
                    <a:pt x="1380" y="788"/>
                  </a:lnTo>
                  <a:lnTo>
                    <a:pt x="1377" y="789"/>
                  </a:lnTo>
                  <a:lnTo>
                    <a:pt x="1370" y="790"/>
                  </a:lnTo>
                  <a:lnTo>
                    <a:pt x="1361" y="792"/>
                  </a:lnTo>
                  <a:lnTo>
                    <a:pt x="1353" y="795"/>
                  </a:lnTo>
                  <a:lnTo>
                    <a:pt x="1345" y="795"/>
                  </a:lnTo>
                  <a:lnTo>
                    <a:pt x="1337" y="792"/>
                  </a:lnTo>
                  <a:lnTo>
                    <a:pt x="1333" y="790"/>
                  </a:lnTo>
                  <a:lnTo>
                    <a:pt x="1330" y="785"/>
                  </a:lnTo>
                  <a:lnTo>
                    <a:pt x="1328" y="779"/>
                  </a:lnTo>
                  <a:lnTo>
                    <a:pt x="1327" y="773"/>
                  </a:lnTo>
                  <a:lnTo>
                    <a:pt x="1326" y="765"/>
                  </a:lnTo>
                  <a:lnTo>
                    <a:pt x="1324" y="759"/>
                  </a:lnTo>
                  <a:lnTo>
                    <a:pt x="1322" y="755"/>
                  </a:lnTo>
                  <a:lnTo>
                    <a:pt x="1320" y="754"/>
                  </a:lnTo>
                  <a:lnTo>
                    <a:pt x="1318" y="754"/>
                  </a:lnTo>
                  <a:lnTo>
                    <a:pt x="1317" y="755"/>
                  </a:lnTo>
                  <a:lnTo>
                    <a:pt x="1316" y="758"/>
                  </a:lnTo>
                  <a:lnTo>
                    <a:pt x="1311" y="763"/>
                  </a:lnTo>
                  <a:lnTo>
                    <a:pt x="1304" y="766"/>
                  </a:lnTo>
                  <a:lnTo>
                    <a:pt x="1297" y="779"/>
                  </a:lnTo>
                  <a:lnTo>
                    <a:pt x="1286" y="803"/>
                  </a:lnTo>
                  <a:lnTo>
                    <a:pt x="1276" y="827"/>
                  </a:lnTo>
                  <a:lnTo>
                    <a:pt x="1271" y="838"/>
                  </a:lnTo>
                  <a:lnTo>
                    <a:pt x="1271" y="840"/>
                  </a:lnTo>
                  <a:lnTo>
                    <a:pt x="1273" y="841"/>
                  </a:lnTo>
                  <a:lnTo>
                    <a:pt x="1276" y="842"/>
                  </a:lnTo>
                  <a:lnTo>
                    <a:pt x="1279" y="842"/>
                  </a:lnTo>
                  <a:lnTo>
                    <a:pt x="1289" y="841"/>
                  </a:lnTo>
                  <a:lnTo>
                    <a:pt x="1298" y="839"/>
                  </a:lnTo>
                  <a:lnTo>
                    <a:pt x="1305" y="835"/>
                  </a:lnTo>
                  <a:lnTo>
                    <a:pt x="1313" y="834"/>
                  </a:lnTo>
                  <a:lnTo>
                    <a:pt x="1321" y="833"/>
                  </a:lnTo>
                  <a:lnTo>
                    <a:pt x="1332" y="834"/>
                  </a:lnTo>
                  <a:lnTo>
                    <a:pt x="1334" y="835"/>
                  </a:lnTo>
                  <a:lnTo>
                    <a:pt x="1336" y="836"/>
                  </a:lnTo>
                  <a:lnTo>
                    <a:pt x="1337" y="840"/>
                  </a:lnTo>
                  <a:lnTo>
                    <a:pt x="1339" y="842"/>
                  </a:lnTo>
                  <a:lnTo>
                    <a:pt x="1341" y="849"/>
                  </a:lnTo>
                  <a:lnTo>
                    <a:pt x="1345" y="854"/>
                  </a:lnTo>
                  <a:lnTo>
                    <a:pt x="1348" y="858"/>
                  </a:lnTo>
                  <a:lnTo>
                    <a:pt x="1353" y="860"/>
                  </a:lnTo>
                  <a:lnTo>
                    <a:pt x="1357" y="860"/>
                  </a:lnTo>
                  <a:lnTo>
                    <a:pt x="1360" y="861"/>
                  </a:lnTo>
                  <a:lnTo>
                    <a:pt x="1365" y="862"/>
                  </a:lnTo>
                  <a:lnTo>
                    <a:pt x="1368" y="866"/>
                  </a:lnTo>
                  <a:lnTo>
                    <a:pt x="1372" y="872"/>
                  </a:lnTo>
                  <a:lnTo>
                    <a:pt x="1374" y="880"/>
                  </a:lnTo>
                  <a:lnTo>
                    <a:pt x="1376" y="890"/>
                  </a:lnTo>
                  <a:lnTo>
                    <a:pt x="1376" y="902"/>
                  </a:lnTo>
                  <a:lnTo>
                    <a:pt x="1374" y="906"/>
                  </a:lnTo>
                  <a:lnTo>
                    <a:pt x="1373" y="910"/>
                  </a:lnTo>
                  <a:lnTo>
                    <a:pt x="1372" y="912"/>
                  </a:lnTo>
                  <a:lnTo>
                    <a:pt x="1370" y="914"/>
                  </a:lnTo>
                  <a:lnTo>
                    <a:pt x="1367" y="914"/>
                  </a:lnTo>
                  <a:lnTo>
                    <a:pt x="1364" y="914"/>
                  </a:lnTo>
                  <a:lnTo>
                    <a:pt x="1358" y="911"/>
                  </a:lnTo>
                  <a:lnTo>
                    <a:pt x="1352" y="909"/>
                  </a:lnTo>
                  <a:lnTo>
                    <a:pt x="1346" y="905"/>
                  </a:lnTo>
                  <a:lnTo>
                    <a:pt x="1339" y="903"/>
                  </a:lnTo>
                  <a:lnTo>
                    <a:pt x="1330" y="901"/>
                  </a:lnTo>
                  <a:lnTo>
                    <a:pt x="1322" y="899"/>
                  </a:lnTo>
                  <a:lnTo>
                    <a:pt x="1315" y="899"/>
                  </a:lnTo>
                  <a:lnTo>
                    <a:pt x="1309" y="902"/>
                  </a:lnTo>
                  <a:lnTo>
                    <a:pt x="1308" y="903"/>
                  </a:lnTo>
                  <a:lnTo>
                    <a:pt x="1305" y="905"/>
                  </a:lnTo>
                  <a:lnTo>
                    <a:pt x="1305" y="908"/>
                  </a:lnTo>
                  <a:lnTo>
                    <a:pt x="1305" y="911"/>
                  </a:lnTo>
                  <a:lnTo>
                    <a:pt x="1307" y="914"/>
                  </a:lnTo>
                  <a:lnTo>
                    <a:pt x="1308" y="916"/>
                  </a:lnTo>
                  <a:lnTo>
                    <a:pt x="1310" y="918"/>
                  </a:lnTo>
                  <a:lnTo>
                    <a:pt x="1314" y="921"/>
                  </a:lnTo>
                  <a:lnTo>
                    <a:pt x="1321" y="924"/>
                  </a:lnTo>
                  <a:lnTo>
                    <a:pt x="1330" y="928"/>
                  </a:lnTo>
                  <a:lnTo>
                    <a:pt x="1348" y="934"/>
                  </a:lnTo>
                  <a:lnTo>
                    <a:pt x="1361" y="940"/>
                  </a:lnTo>
                  <a:lnTo>
                    <a:pt x="1365" y="943"/>
                  </a:lnTo>
                  <a:lnTo>
                    <a:pt x="1367" y="947"/>
                  </a:lnTo>
                  <a:lnTo>
                    <a:pt x="1370" y="950"/>
                  </a:lnTo>
                  <a:lnTo>
                    <a:pt x="1371" y="955"/>
                  </a:lnTo>
                  <a:lnTo>
                    <a:pt x="1372" y="960"/>
                  </a:lnTo>
                  <a:lnTo>
                    <a:pt x="1371" y="965"/>
                  </a:lnTo>
                  <a:lnTo>
                    <a:pt x="1370" y="971"/>
                  </a:lnTo>
                  <a:lnTo>
                    <a:pt x="1367" y="977"/>
                  </a:lnTo>
                  <a:lnTo>
                    <a:pt x="1360" y="987"/>
                  </a:lnTo>
                  <a:lnTo>
                    <a:pt x="1354" y="993"/>
                  </a:lnTo>
                  <a:lnTo>
                    <a:pt x="1348" y="998"/>
                  </a:lnTo>
                  <a:lnTo>
                    <a:pt x="1343" y="1002"/>
                  </a:lnTo>
                  <a:lnTo>
                    <a:pt x="1340" y="1004"/>
                  </a:lnTo>
                  <a:lnTo>
                    <a:pt x="1335" y="1006"/>
                  </a:lnTo>
                  <a:lnTo>
                    <a:pt x="1330" y="1007"/>
                  </a:lnTo>
                  <a:lnTo>
                    <a:pt x="1326" y="1009"/>
                  </a:lnTo>
                  <a:lnTo>
                    <a:pt x="1315" y="1011"/>
                  </a:lnTo>
                  <a:lnTo>
                    <a:pt x="1304" y="1012"/>
                  </a:lnTo>
                  <a:lnTo>
                    <a:pt x="1299" y="1015"/>
                  </a:lnTo>
                  <a:lnTo>
                    <a:pt x="1297" y="1017"/>
                  </a:lnTo>
                  <a:lnTo>
                    <a:pt x="1297" y="1021"/>
                  </a:lnTo>
                  <a:lnTo>
                    <a:pt x="1298" y="1025"/>
                  </a:lnTo>
                  <a:lnTo>
                    <a:pt x="1302" y="1035"/>
                  </a:lnTo>
                  <a:lnTo>
                    <a:pt x="1308" y="1043"/>
                  </a:lnTo>
                  <a:lnTo>
                    <a:pt x="1315" y="1053"/>
                  </a:lnTo>
                  <a:lnTo>
                    <a:pt x="1324" y="1063"/>
                  </a:lnTo>
                  <a:lnTo>
                    <a:pt x="1336" y="1073"/>
                  </a:lnTo>
                  <a:lnTo>
                    <a:pt x="1345" y="1079"/>
                  </a:lnTo>
                  <a:lnTo>
                    <a:pt x="1353" y="1081"/>
                  </a:lnTo>
                  <a:lnTo>
                    <a:pt x="1360" y="1085"/>
                  </a:lnTo>
                  <a:lnTo>
                    <a:pt x="1364" y="1087"/>
                  </a:lnTo>
                  <a:lnTo>
                    <a:pt x="1365" y="1088"/>
                  </a:lnTo>
                  <a:lnTo>
                    <a:pt x="1365" y="1089"/>
                  </a:lnTo>
                  <a:lnTo>
                    <a:pt x="1364" y="1092"/>
                  </a:lnTo>
                  <a:lnTo>
                    <a:pt x="1360" y="1097"/>
                  </a:lnTo>
                  <a:lnTo>
                    <a:pt x="1358" y="1104"/>
                  </a:lnTo>
                  <a:lnTo>
                    <a:pt x="1355" y="1113"/>
                  </a:lnTo>
                  <a:lnTo>
                    <a:pt x="1354" y="1124"/>
                  </a:lnTo>
                  <a:lnTo>
                    <a:pt x="1355" y="1130"/>
                  </a:lnTo>
                  <a:lnTo>
                    <a:pt x="1358" y="1136"/>
                  </a:lnTo>
                  <a:lnTo>
                    <a:pt x="1361" y="1141"/>
                  </a:lnTo>
                  <a:lnTo>
                    <a:pt x="1366" y="1147"/>
                  </a:lnTo>
                  <a:lnTo>
                    <a:pt x="1376" y="1155"/>
                  </a:lnTo>
                  <a:lnTo>
                    <a:pt x="1381" y="1161"/>
                  </a:lnTo>
                  <a:lnTo>
                    <a:pt x="1385" y="1167"/>
                  </a:lnTo>
                  <a:lnTo>
                    <a:pt x="1390" y="1174"/>
                  </a:lnTo>
                  <a:lnTo>
                    <a:pt x="1392" y="1182"/>
                  </a:lnTo>
                  <a:lnTo>
                    <a:pt x="1393" y="1191"/>
                  </a:lnTo>
                  <a:lnTo>
                    <a:pt x="1393" y="1194"/>
                  </a:lnTo>
                  <a:lnTo>
                    <a:pt x="1392" y="1198"/>
                  </a:lnTo>
                  <a:lnTo>
                    <a:pt x="1391" y="1200"/>
                  </a:lnTo>
                  <a:lnTo>
                    <a:pt x="1389" y="1202"/>
                  </a:lnTo>
                  <a:lnTo>
                    <a:pt x="1383" y="1205"/>
                  </a:lnTo>
                  <a:lnTo>
                    <a:pt x="1378" y="1205"/>
                  </a:lnTo>
                  <a:lnTo>
                    <a:pt x="1372" y="1204"/>
                  </a:lnTo>
                  <a:lnTo>
                    <a:pt x="1366" y="1199"/>
                  </a:lnTo>
                  <a:lnTo>
                    <a:pt x="1360" y="1194"/>
                  </a:lnTo>
                  <a:lnTo>
                    <a:pt x="1355" y="1189"/>
                  </a:lnTo>
                  <a:lnTo>
                    <a:pt x="1351" y="1185"/>
                  </a:lnTo>
                  <a:lnTo>
                    <a:pt x="1345" y="1181"/>
                  </a:lnTo>
                  <a:lnTo>
                    <a:pt x="1341" y="1180"/>
                  </a:lnTo>
                  <a:lnTo>
                    <a:pt x="1337" y="1179"/>
                  </a:lnTo>
                  <a:lnTo>
                    <a:pt x="1333" y="1177"/>
                  </a:lnTo>
                  <a:lnTo>
                    <a:pt x="1328" y="1177"/>
                  </a:lnTo>
                  <a:lnTo>
                    <a:pt x="1322" y="1179"/>
                  </a:lnTo>
                  <a:lnTo>
                    <a:pt x="1318" y="1180"/>
                  </a:lnTo>
                  <a:lnTo>
                    <a:pt x="1316" y="1181"/>
                  </a:lnTo>
                  <a:lnTo>
                    <a:pt x="1314" y="1183"/>
                  </a:lnTo>
                  <a:lnTo>
                    <a:pt x="1311" y="1191"/>
                  </a:lnTo>
                  <a:lnTo>
                    <a:pt x="1310" y="1200"/>
                  </a:lnTo>
                  <a:lnTo>
                    <a:pt x="1309" y="1206"/>
                  </a:lnTo>
                  <a:lnTo>
                    <a:pt x="1308" y="1211"/>
                  </a:lnTo>
                  <a:lnTo>
                    <a:pt x="1307" y="1215"/>
                  </a:lnTo>
                  <a:lnTo>
                    <a:pt x="1304" y="1219"/>
                  </a:lnTo>
                  <a:lnTo>
                    <a:pt x="1302" y="1223"/>
                  </a:lnTo>
                  <a:lnTo>
                    <a:pt x="1298" y="1225"/>
                  </a:lnTo>
                  <a:lnTo>
                    <a:pt x="1296" y="1227"/>
                  </a:lnTo>
                  <a:lnTo>
                    <a:pt x="1292" y="1229"/>
                  </a:lnTo>
                  <a:lnTo>
                    <a:pt x="1290" y="1230"/>
                  </a:lnTo>
                  <a:lnTo>
                    <a:pt x="1289" y="1232"/>
                  </a:lnTo>
                  <a:lnTo>
                    <a:pt x="1290" y="1236"/>
                  </a:lnTo>
                  <a:lnTo>
                    <a:pt x="1292" y="1239"/>
                  </a:lnTo>
                  <a:lnTo>
                    <a:pt x="1295" y="1243"/>
                  </a:lnTo>
                  <a:lnTo>
                    <a:pt x="1296" y="1248"/>
                  </a:lnTo>
                  <a:lnTo>
                    <a:pt x="1297" y="1252"/>
                  </a:lnTo>
                  <a:lnTo>
                    <a:pt x="1298" y="1258"/>
                  </a:lnTo>
                  <a:lnTo>
                    <a:pt x="1297" y="1262"/>
                  </a:lnTo>
                  <a:lnTo>
                    <a:pt x="1295" y="1265"/>
                  </a:lnTo>
                  <a:lnTo>
                    <a:pt x="1291" y="1268"/>
                  </a:lnTo>
                  <a:lnTo>
                    <a:pt x="1288" y="1269"/>
                  </a:lnTo>
                  <a:lnTo>
                    <a:pt x="1284" y="1269"/>
                  </a:lnTo>
                  <a:lnTo>
                    <a:pt x="1280" y="1268"/>
                  </a:lnTo>
                  <a:lnTo>
                    <a:pt x="1277" y="1265"/>
                  </a:lnTo>
                  <a:lnTo>
                    <a:pt x="1276" y="1262"/>
                  </a:lnTo>
                  <a:lnTo>
                    <a:pt x="1273" y="1259"/>
                  </a:lnTo>
                  <a:lnTo>
                    <a:pt x="1271" y="1256"/>
                  </a:lnTo>
                  <a:lnTo>
                    <a:pt x="1269" y="1255"/>
                  </a:lnTo>
                  <a:lnTo>
                    <a:pt x="1266" y="1252"/>
                  </a:lnTo>
                  <a:lnTo>
                    <a:pt x="1264" y="1252"/>
                  </a:lnTo>
                  <a:lnTo>
                    <a:pt x="1261" y="1252"/>
                  </a:lnTo>
                  <a:lnTo>
                    <a:pt x="1259" y="1254"/>
                  </a:lnTo>
                  <a:lnTo>
                    <a:pt x="1257" y="1255"/>
                  </a:lnTo>
                  <a:lnTo>
                    <a:pt x="1254" y="1257"/>
                  </a:lnTo>
                  <a:lnTo>
                    <a:pt x="1253" y="1259"/>
                  </a:lnTo>
                  <a:lnTo>
                    <a:pt x="1252" y="1263"/>
                  </a:lnTo>
                  <a:lnTo>
                    <a:pt x="1251" y="1267"/>
                  </a:lnTo>
                  <a:lnTo>
                    <a:pt x="1251" y="1270"/>
                  </a:lnTo>
                  <a:lnTo>
                    <a:pt x="1252" y="1273"/>
                  </a:lnTo>
                  <a:lnTo>
                    <a:pt x="1253" y="1275"/>
                  </a:lnTo>
                  <a:lnTo>
                    <a:pt x="1255" y="1277"/>
                  </a:lnTo>
                  <a:lnTo>
                    <a:pt x="1259" y="1280"/>
                  </a:lnTo>
                  <a:lnTo>
                    <a:pt x="1261" y="1283"/>
                  </a:lnTo>
                  <a:lnTo>
                    <a:pt x="1261" y="1287"/>
                  </a:lnTo>
                  <a:lnTo>
                    <a:pt x="1261" y="1293"/>
                  </a:lnTo>
                  <a:lnTo>
                    <a:pt x="1261" y="1295"/>
                  </a:lnTo>
                  <a:lnTo>
                    <a:pt x="1260" y="1297"/>
                  </a:lnTo>
                  <a:lnTo>
                    <a:pt x="1259" y="1299"/>
                  </a:lnTo>
                  <a:lnTo>
                    <a:pt x="1257" y="1301"/>
                  </a:lnTo>
                  <a:lnTo>
                    <a:pt x="1251" y="1303"/>
                  </a:lnTo>
                  <a:lnTo>
                    <a:pt x="1244" y="1305"/>
                  </a:lnTo>
                  <a:lnTo>
                    <a:pt x="1238" y="1305"/>
                  </a:lnTo>
                  <a:lnTo>
                    <a:pt x="1233" y="1307"/>
                  </a:lnTo>
                  <a:lnTo>
                    <a:pt x="1229" y="1309"/>
                  </a:lnTo>
                  <a:lnTo>
                    <a:pt x="1223" y="1313"/>
                  </a:lnTo>
                  <a:lnTo>
                    <a:pt x="1220" y="1315"/>
                  </a:lnTo>
                  <a:lnTo>
                    <a:pt x="1216" y="1317"/>
                  </a:lnTo>
                  <a:lnTo>
                    <a:pt x="1214" y="1317"/>
                  </a:lnTo>
                  <a:lnTo>
                    <a:pt x="1210" y="1315"/>
                  </a:lnTo>
                  <a:lnTo>
                    <a:pt x="1207" y="1313"/>
                  </a:lnTo>
                  <a:lnTo>
                    <a:pt x="1203" y="1308"/>
                  </a:lnTo>
                  <a:lnTo>
                    <a:pt x="1201" y="1300"/>
                  </a:lnTo>
                  <a:lnTo>
                    <a:pt x="1198" y="1289"/>
                  </a:lnTo>
                  <a:lnTo>
                    <a:pt x="1200" y="1284"/>
                  </a:lnTo>
                  <a:lnTo>
                    <a:pt x="1202" y="1280"/>
                  </a:lnTo>
                  <a:lnTo>
                    <a:pt x="1206" y="1275"/>
                  </a:lnTo>
                  <a:lnTo>
                    <a:pt x="1211" y="1273"/>
                  </a:lnTo>
                  <a:lnTo>
                    <a:pt x="1215" y="1271"/>
                  </a:lnTo>
                  <a:lnTo>
                    <a:pt x="1217" y="1270"/>
                  </a:lnTo>
                  <a:lnTo>
                    <a:pt x="1220" y="1268"/>
                  </a:lnTo>
                  <a:lnTo>
                    <a:pt x="1222" y="1264"/>
                  </a:lnTo>
                  <a:lnTo>
                    <a:pt x="1226" y="1258"/>
                  </a:lnTo>
                  <a:lnTo>
                    <a:pt x="1229" y="1250"/>
                  </a:lnTo>
                  <a:lnTo>
                    <a:pt x="1239" y="1240"/>
                  </a:lnTo>
                  <a:lnTo>
                    <a:pt x="1250" y="1232"/>
                  </a:lnTo>
                  <a:lnTo>
                    <a:pt x="1251" y="1225"/>
                  </a:lnTo>
                  <a:lnTo>
                    <a:pt x="1250" y="1218"/>
                  </a:lnTo>
                  <a:lnTo>
                    <a:pt x="1248" y="1212"/>
                  </a:lnTo>
                  <a:lnTo>
                    <a:pt x="1248" y="1206"/>
                  </a:lnTo>
                  <a:lnTo>
                    <a:pt x="1247" y="1198"/>
                  </a:lnTo>
                  <a:lnTo>
                    <a:pt x="1247" y="1189"/>
                  </a:lnTo>
                  <a:lnTo>
                    <a:pt x="1245" y="1183"/>
                  </a:lnTo>
                  <a:lnTo>
                    <a:pt x="1242" y="1179"/>
                  </a:lnTo>
                  <a:lnTo>
                    <a:pt x="1234" y="1175"/>
                  </a:lnTo>
                  <a:lnTo>
                    <a:pt x="1222" y="1170"/>
                  </a:lnTo>
                  <a:lnTo>
                    <a:pt x="1220" y="1170"/>
                  </a:lnTo>
                  <a:lnTo>
                    <a:pt x="1217" y="1172"/>
                  </a:lnTo>
                  <a:lnTo>
                    <a:pt x="1213" y="1175"/>
                  </a:lnTo>
                  <a:lnTo>
                    <a:pt x="1209" y="1177"/>
                  </a:lnTo>
                  <a:lnTo>
                    <a:pt x="1202" y="1185"/>
                  </a:lnTo>
                  <a:lnTo>
                    <a:pt x="1198" y="1191"/>
                  </a:lnTo>
                  <a:lnTo>
                    <a:pt x="1195" y="1194"/>
                  </a:lnTo>
                  <a:lnTo>
                    <a:pt x="1190" y="1196"/>
                  </a:lnTo>
                  <a:lnTo>
                    <a:pt x="1185" y="1198"/>
                  </a:lnTo>
                  <a:lnTo>
                    <a:pt x="1178" y="1198"/>
                  </a:lnTo>
                  <a:lnTo>
                    <a:pt x="1172" y="1199"/>
                  </a:lnTo>
                  <a:lnTo>
                    <a:pt x="1167" y="1200"/>
                  </a:lnTo>
                  <a:lnTo>
                    <a:pt x="1163" y="1202"/>
                  </a:lnTo>
                  <a:lnTo>
                    <a:pt x="1162" y="1205"/>
                  </a:lnTo>
                  <a:lnTo>
                    <a:pt x="1162" y="1208"/>
                  </a:lnTo>
                  <a:lnTo>
                    <a:pt x="1162" y="1212"/>
                  </a:lnTo>
                  <a:lnTo>
                    <a:pt x="1164" y="1213"/>
                  </a:lnTo>
                  <a:lnTo>
                    <a:pt x="1165" y="1215"/>
                  </a:lnTo>
                  <a:lnTo>
                    <a:pt x="1171" y="1218"/>
                  </a:lnTo>
                  <a:lnTo>
                    <a:pt x="1178" y="1219"/>
                  </a:lnTo>
                  <a:lnTo>
                    <a:pt x="1183" y="1221"/>
                  </a:lnTo>
                  <a:lnTo>
                    <a:pt x="1187" y="1224"/>
                  </a:lnTo>
                  <a:lnTo>
                    <a:pt x="1189" y="1226"/>
                  </a:lnTo>
                  <a:lnTo>
                    <a:pt x="1192" y="1230"/>
                  </a:lnTo>
                  <a:lnTo>
                    <a:pt x="1195" y="1233"/>
                  </a:lnTo>
                  <a:lnTo>
                    <a:pt x="1196" y="1238"/>
                  </a:lnTo>
                  <a:lnTo>
                    <a:pt x="1196" y="1242"/>
                  </a:lnTo>
                  <a:lnTo>
                    <a:pt x="1196" y="1246"/>
                  </a:lnTo>
                  <a:lnTo>
                    <a:pt x="1195" y="1250"/>
                  </a:lnTo>
                  <a:lnTo>
                    <a:pt x="1192" y="1255"/>
                  </a:lnTo>
                  <a:lnTo>
                    <a:pt x="1190" y="1258"/>
                  </a:lnTo>
                  <a:lnTo>
                    <a:pt x="1187" y="1263"/>
                  </a:lnTo>
                  <a:lnTo>
                    <a:pt x="1178" y="1270"/>
                  </a:lnTo>
                  <a:lnTo>
                    <a:pt x="1169" y="1275"/>
                  </a:lnTo>
                  <a:lnTo>
                    <a:pt x="1165" y="1277"/>
                  </a:lnTo>
                  <a:lnTo>
                    <a:pt x="1162" y="1281"/>
                  </a:lnTo>
                  <a:lnTo>
                    <a:pt x="1159" y="1284"/>
                  </a:lnTo>
                  <a:lnTo>
                    <a:pt x="1157" y="1289"/>
                  </a:lnTo>
                  <a:lnTo>
                    <a:pt x="1156" y="1297"/>
                  </a:lnTo>
                  <a:lnTo>
                    <a:pt x="1156" y="1305"/>
                  </a:lnTo>
                  <a:lnTo>
                    <a:pt x="1157" y="1313"/>
                  </a:lnTo>
                  <a:lnTo>
                    <a:pt x="1157" y="1322"/>
                  </a:lnTo>
                  <a:lnTo>
                    <a:pt x="1156" y="1332"/>
                  </a:lnTo>
                  <a:lnTo>
                    <a:pt x="1153" y="1341"/>
                  </a:lnTo>
                  <a:lnTo>
                    <a:pt x="1151" y="1345"/>
                  </a:lnTo>
                  <a:lnTo>
                    <a:pt x="1148" y="1349"/>
                  </a:lnTo>
                  <a:lnTo>
                    <a:pt x="1145" y="1350"/>
                  </a:lnTo>
                  <a:lnTo>
                    <a:pt x="1143" y="1351"/>
                  </a:lnTo>
                  <a:lnTo>
                    <a:pt x="1139" y="1351"/>
                  </a:lnTo>
                  <a:lnTo>
                    <a:pt x="1135" y="1350"/>
                  </a:lnTo>
                  <a:lnTo>
                    <a:pt x="1132" y="1349"/>
                  </a:lnTo>
                  <a:lnTo>
                    <a:pt x="1128" y="1346"/>
                  </a:lnTo>
                  <a:lnTo>
                    <a:pt x="1126" y="1344"/>
                  </a:lnTo>
                  <a:lnTo>
                    <a:pt x="1122" y="1343"/>
                  </a:lnTo>
                  <a:lnTo>
                    <a:pt x="1118" y="1341"/>
                  </a:lnTo>
                  <a:lnTo>
                    <a:pt x="1114" y="1343"/>
                  </a:lnTo>
                  <a:lnTo>
                    <a:pt x="1104" y="1344"/>
                  </a:lnTo>
                  <a:lnTo>
                    <a:pt x="1096" y="1346"/>
                  </a:lnTo>
                  <a:lnTo>
                    <a:pt x="1088" y="1346"/>
                  </a:lnTo>
                  <a:lnTo>
                    <a:pt x="1078" y="1345"/>
                  </a:lnTo>
                  <a:lnTo>
                    <a:pt x="1070" y="1343"/>
                  </a:lnTo>
                  <a:lnTo>
                    <a:pt x="1061" y="1339"/>
                  </a:lnTo>
                  <a:lnTo>
                    <a:pt x="1056" y="1338"/>
                  </a:lnTo>
                  <a:lnTo>
                    <a:pt x="1052" y="1337"/>
                  </a:lnTo>
                  <a:lnTo>
                    <a:pt x="1050" y="1337"/>
                  </a:lnTo>
                  <a:lnTo>
                    <a:pt x="1047" y="1339"/>
                  </a:lnTo>
                  <a:lnTo>
                    <a:pt x="1046" y="1340"/>
                  </a:lnTo>
                  <a:lnTo>
                    <a:pt x="1046" y="1343"/>
                  </a:lnTo>
                  <a:lnTo>
                    <a:pt x="1047" y="1345"/>
                  </a:lnTo>
                  <a:lnTo>
                    <a:pt x="1049" y="1349"/>
                  </a:lnTo>
                  <a:lnTo>
                    <a:pt x="1056" y="1355"/>
                  </a:lnTo>
                  <a:lnTo>
                    <a:pt x="1064" y="1362"/>
                  </a:lnTo>
                  <a:lnTo>
                    <a:pt x="1069" y="1365"/>
                  </a:lnTo>
                  <a:lnTo>
                    <a:pt x="1074" y="1368"/>
                  </a:lnTo>
                  <a:lnTo>
                    <a:pt x="1078" y="1369"/>
                  </a:lnTo>
                  <a:lnTo>
                    <a:pt x="1082" y="1370"/>
                  </a:lnTo>
                  <a:lnTo>
                    <a:pt x="1089" y="1371"/>
                  </a:lnTo>
                  <a:lnTo>
                    <a:pt x="1097" y="1374"/>
                  </a:lnTo>
                  <a:lnTo>
                    <a:pt x="1101" y="1375"/>
                  </a:lnTo>
                  <a:lnTo>
                    <a:pt x="1103" y="1378"/>
                  </a:lnTo>
                  <a:lnTo>
                    <a:pt x="1107" y="1381"/>
                  </a:lnTo>
                  <a:lnTo>
                    <a:pt x="1109" y="1384"/>
                  </a:lnTo>
                  <a:lnTo>
                    <a:pt x="1109" y="1388"/>
                  </a:lnTo>
                  <a:lnTo>
                    <a:pt x="1109" y="1391"/>
                  </a:lnTo>
                  <a:lnTo>
                    <a:pt x="1109" y="1396"/>
                  </a:lnTo>
                  <a:lnTo>
                    <a:pt x="1108" y="1400"/>
                  </a:lnTo>
                  <a:lnTo>
                    <a:pt x="1104" y="1409"/>
                  </a:lnTo>
                  <a:lnTo>
                    <a:pt x="1101" y="1418"/>
                  </a:lnTo>
                  <a:lnTo>
                    <a:pt x="1094" y="1434"/>
                  </a:lnTo>
                  <a:lnTo>
                    <a:pt x="1087" y="1448"/>
                  </a:lnTo>
                  <a:lnTo>
                    <a:pt x="1082" y="1456"/>
                  </a:lnTo>
                  <a:lnTo>
                    <a:pt x="1078" y="1462"/>
                  </a:lnTo>
                  <a:lnTo>
                    <a:pt x="1074" y="1466"/>
                  </a:lnTo>
                  <a:lnTo>
                    <a:pt x="1069" y="1470"/>
                  </a:lnTo>
                  <a:lnTo>
                    <a:pt x="1059" y="1475"/>
                  </a:lnTo>
                  <a:lnTo>
                    <a:pt x="1053" y="1478"/>
                  </a:lnTo>
                  <a:lnTo>
                    <a:pt x="1052" y="1481"/>
                  </a:lnTo>
                  <a:lnTo>
                    <a:pt x="1051" y="1486"/>
                  </a:lnTo>
                  <a:lnTo>
                    <a:pt x="1050" y="1497"/>
                  </a:lnTo>
                  <a:lnTo>
                    <a:pt x="1050" y="1511"/>
                  </a:lnTo>
                  <a:lnTo>
                    <a:pt x="1050" y="1516"/>
                  </a:lnTo>
                  <a:lnTo>
                    <a:pt x="1049" y="1521"/>
                  </a:lnTo>
                  <a:lnTo>
                    <a:pt x="1046" y="1525"/>
                  </a:lnTo>
                  <a:lnTo>
                    <a:pt x="1044" y="1527"/>
                  </a:lnTo>
                  <a:lnTo>
                    <a:pt x="1037" y="1530"/>
                  </a:lnTo>
                  <a:lnTo>
                    <a:pt x="1028" y="1532"/>
                  </a:lnTo>
                  <a:lnTo>
                    <a:pt x="1025" y="1533"/>
                  </a:lnTo>
                  <a:lnTo>
                    <a:pt x="1022" y="1535"/>
                  </a:lnTo>
                  <a:lnTo>
                    <a:pt x="1021" y="1536"/>
                  </a:lnTo>
                  <a:lnTo>
                    <a:pt x="1020" y="1539"/>
                  </a:lnTo>
                  <a:lnTo>
                    <a:pt x="1020" y="1545"/>
                  </a:lnTo>
                  <a:lnTo>
                    <a:pt x="1021" y="1551"/>
                  </a:lnTo>
                  <a:lnTo>
                    <a:pt x="1025" y="1555"/>
                  </a:lnTo>
                  <a:lnTo>
                    <a:pt x="1028" y="1561"/>
                  </a:lnTo>
                  <a:lnTo>
                    <a:pt x="1033" y="1565"/>
                  </a:lnTo>
                  <a:lnTo>
                    <a:pt x="1038" y="1567"/>
                  </a:lnTo>
                  <a:lnTo>
                    <a:pt x="1047" y="1570"/>
                  </a:lnTo>
                  <a:lnTo>
                    <a:pt x="1057" y="1574"/>
                  </a:lnTo>
                  <a:lnTo>
                    <a:pt x="1061" y="1578"/>
                  </a:lnTo>
                  <a:lnTo>
                    <a:pt x="1062" y="1580"/>
                  </a:lnTo>
                  <a:lnTo>
                    <a:pt x="1063" y="1583"/>
                  </a:lnTo>
                  <a:lnTo>
                    <a:pt x="1063" y="1586"/>
                  </a:lnTo>
                  <a:lnTo>
                    <a:pt x="1059" y="1591"/>
                  </a:lnTo>
                  <a:lnTo>
                    <a:pt x="1056" y="1597"/>
                  </a:lnTo>
                  <a:lnTo>
                    <a:pt x="1055" y="1604"/>
                  </a:lnTo>
                  <a:lnTo>
                    <a:pt x="1053" y="1612"/>
                  </a:lnTo>
                  <a:lnTo>
                    <a:pt x="1055" y="1621"/>
                  </a:lnTo>
                  <a:lnTo>
                    <a:pt x="1055" y="1628"/>
                  </a:lnTo>
                  <a:lnTo>
                    <a:pt x="1055" y="1630"/>
                  </a:lnTo>
                  <a:lnTo>
                    <a:pt x="1053" y="1633"/>
                  </a:lnTo>
                  <a:lnTo>
                    <a:pt x="1052" y="1634"/>
                  </a:lnTo>
                  <a:lnTo>
                    <a:pt x="1050" y="1635"/>
                  </a:lnTo>
                  <a:lnTo>
                    <a:pt x="1045" y="1634"/>
                  </a:lnTo>
                  <a:lnTo>
                    <a:pt x="1039" y="1631"/>
                  </a:lnTo>
                  <a:lnTo>
                    <a:pt x="1032" y="1628"/>
                  </a:lnTo>
                  <a:lnTo>
                    <a:pt x="1025" y="1624"/>
                  </a:lnTo>
                  <a:lnTo>
                    <a:pt x="1021" y="1623"/>
                  </a:lnTo>
                  <a:lnTo>
                    <a:pt x="1018" y="1623"/>
                  </a:lnTo>
                  <a:lnTo>
                    <a:pt x="1017" y="1626"/>
                  </a:lnTo>
                  <a:lnTo>
                    <a:pt x="1015" y="1629"/>
                  </a:lnTo>
                  <a:lnTo>
                    <a:pt x="1013" y="1637"/>
                  </a:lnTo>
                  <a:lnTo>
                    <a:pt x="1012" y="1643"/>
                  </a:lnTo>
                  <a:lnTo>
                    <a:pt x="1011" y="1647"/>
                  </a:lnTo>
                  <a:lnTo>
                    <a:pt x="1009" y="1652"/>
                  </a:lnTo>
                  <a:lnTo>
                    <a:pt x="1011" y="1653"/>
                  </a:lnTo>
                  <a:lnTo>
                    <a:pt x="1011" y="1655"/>
                  </a:lnTo>
                  <a:lnTo>
                    <a:pt x="1012" y="1656"/>
                  </a:lnTo>
                  <a:lnTo>
                    <a:pt x="1014" y="1656"/>
                  </a:lnTo>
                  <a:lnTo>
                    <a:pt x="1017" y="1658"/>
                  </a:lnTo>
                  <a:lnTo>
                    <a:pt x="1019" y="1659"/>
                  </a:lnTo>
                  <a:lnTo>
                    <a:pt x="1020" y="1661"/>
                  </a:lnTo>
                  <a:lnTo>
                    <a:pt x="1020" y="1664"/>
                  </a:lnTo>
                  <a:lnTo>
                    <a:pt x="1020" y="1667"/>
                  </a:lnTo>
                  <a:lnTo>
                    <a:pt x="1018" y="1671"/>
                  </a:lnTo>
                  <a:lnTo>
                    <a:pt x="1015" y="1674"/>
                  </a:lnTo>
                  <a:lnTo>
                    <a:pt x="1013" y="1678"/>
                  </a:lnTo>
                  <a:lnTo>
                    <a:pt x="1011" y="1683"/>
                  </a:lnTo>
                  <a:lnTo>
                    <a:pt x="1011" y="1689"/>
                  </a:lnTo>
                  <a:lnTo>
                    <a:pt x="1011" y="1696"/>
                  </a:lnTo>
                  <a:lnTo>
                    <a:pt x="1009" y="1704"/>
                  </a:lnTo>
                  <a:lnTo>
                    <a:pt x="1008" y="1712"/>
                  </a:lnTo>
                  <a:lnTo>
                    <a:pt x="1006" y="1717"/>
                  </a:lnTo>
                  <a:lnTo>
                    <a:pt x="1002" y="1722"/>
                  </a:lnTo>
                  <a:lnTo>
                    <a:pt x="998" y="1724"/>
                  </a:lnTo>
                  <a:lnTo>
                    <a:pt x="995" y="1724"/>
                  </a:lnTo>
                  <a:lnTo>
                    <a:pt x="993" y="1724"/>
                  </a:lnTo>
                  <a:lnTo>
                    <a:pt x="992" y="1723"/>
                  </a:lnTo>
                  <a:lnTo>
                    <a:pt x="989" y="1721"/>
                  </a:lnTo>
                  <a:lnTo>
                    <a:pt x="988" y="1715"/>
                  </a:lnTo>
                  <a:lnTo>
                    <a:pt x="988" y="1711"/>
                  </a:lnTo>
                  <a:lnTo>
                    <a:pt x="988" y="1709"/>
                  </a:lnTo>
                  <a:lnTo>
                    <a:pt x="987" y="1709"/>
                  </a:lnTo>
                  <a:lnTo>
                    <a:pt x="987" y="1709"/>
                  </a:lnTo>
                  <a:lnTo>
                    <a:pt x="986" y="1710"/>
                  </a:lnTo>
                  <a:lnTo>
                    <a:pt x="984" y="1718"/>
                  </a:lnTo>
                  <a:lnTo>
                    <a:pt x="984" y="173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广东"/>
            <p:cNvSpPr>
              <a:spLocks noEditPoints="1"/>
            </p:cNvSpPr>
            <p:nvPr/>
          </p:nvSpPr>
          <p:spPr bwMode="auto">
            <a:xfrm>
              <a:off x="10228" y="9615"/>
              <a:ext cx="1720" cy="1326"/>
            </a:xfrm>
            <a:custGeom>
              <a:avLst/>
              <a:gdLst>
                <a:gd name="T0" fmla="*/ 1983 w 2993"/>
                <a:gd name="T1" fmla="*/ 1253 h 2287"/>
                <a:gd name="T2" fmla="*/ 2080 w 2993"/>
                <a:gd name="T3" fmla="*/ 1133 h 2287"/>
                <a:gd name="T4" fmla="*/ 2127 w 2993"/>
                <a:gd name="T5" fmla="*/ 1209 h 2287"/>
                <a:gd name="T6" fmla="*/ 2356 w 2993"/>
                <a:gd name="T7" fmla="*/ 1181 h 2287"/>
                <a:gd name="T8" fmla="*/ 2480 w 2993"/>
                <a:gd name="T9" fmla="*/ 1152 h 2287"/>
                <a:gd name="T10" fmla="*/ 2738 w 2993"/>
                <a:gd name="T11" fmla="*/ 1021 h 2287"/>
                <a:gd name="T12" fmla="*/ 2854 w 2993"/>
                <a:gd name="T13" fmla="*/ 891 h 2287"/>
                <a:gd name="T14" fmla="*/ 2844 w 2993"/>
                <a:gd name="T15" fmla="*/ 848 h 2287"/>
                <a:gd name="T16" fmla="*/ 2946 w 2993"/>
                <a:gd name="T17" fmla="*/ 699 h 2287"/>
                <a:gd name="T18" fmla="*/ 2872 w 2993"/>
                <a:gd name="T19" fmla="*/ 454 h 2287"/>
                <a:gd name="T20" fmla="*/ 2773 w 2993"/>
                <a:gd name="T21" fmla="*/ 297 h 2287"/>
                <a:gd name="T22" fmla="*/ 2603 w 2993"/>
                <a:gd name="T23" fmla="*/ 246 h 2287"/>
                <a:gd name="T24" fmla="*/ 2417 w 2993"/>
                <a:gd name="T25" fmla="*/ 227 h 2287"/>
                <a:gd name="T26" fmla="*/ 2342 w 2993"/>
                <a:gd name="T27" fmla="*/ 335 h 2287"/>
                <a:gd name="T28" fmla="*/ 2086 w 2993"/>
                <a:gd name="T29" fmla="*/ 337 h 2287"/>
                <a:gd name="T30" fmla="*/ 1904 w 2993"/>
                <a:gd name="T31" fmla="*/ 415 h 2287"/>
                <a:gd name="T32" fmla="*/ 1849 w 2993"/>
                <a:gd name="T33" fmla="*/ 309 h 2287"/>
                <a:gd name="T34" fmla="*/ 1992 w 2993"/>
                <a:gd name="T35" fmla="*/ 90 h 2287"/>
                <a:gd name="T36" fmla="*/ 1765 w 2993"/>
                <a:gd name="T37" fmla="*/ 66 h 2287"/>
                <a:gd name="T38" fmla="*/ 1610 w 2993"/>
                <a:gd name="T39" fmla="*/ 65 h 2287"/>
                <a:gd name="T40" fmla="*/ 1415 w 2993"/>
                <a:gd name="T41" fmla="*/ 0 h 2287"/>
                <a:gd name="T42" fmla="*/ 1315 w 2993"/>
                <a:gd name="T43" fmla="*/ 121 h 2287"/>
                <a:gd name="T44" fmla="*/ 1253 w 2993"/>
                <a:gd name="T45" fmla="*/ 274 h 2287"/>
                <a:gd name="T46" fmla="*/ 999 w 2993"/>
                <a:gd name="T47" fmla="*/ 159 h 2287"/>
                <a:gd name="T48" fmla="*/ 901 w 2993"/>
                <a:gd name="T49" fmla="*/ 417 h 2287"/>
                <a:gd name="T50" fmla="*/ 909 w 2993"/>
                <a:gd name="T51" fmla="*/ 657 h 2287"/>
                <a:gd name="T52" fmla="*/ 793 w 2993"/>
                <a:gd name="T53" fmla="*/ 809 h 2287"/>
                <a:gd name="T54" fmla="*/ 716 w 2993"/>
                <a:gd name="T55" fmla="*/ 1086 h 2287"/>
                <a:gd name="T56" fmla="*/ 506 w 2993"/>
                <a:gd name="T57" fmla="*/ 1278 h 2287"/>
                <a:gd name="T58" fmla="*/ 453 w 2993"/>
                <a:gd name="T59" fmla="*/ 1412 h 2287"/>
                <a:gd name="T60" fmla="*/ 285 w 2993"/>
                <a:gd name="T61" fmla="*/ 1453 h 2287"/>
                <a:gd name="T62" fmla="*/ 212 w 2993"/>
                <a:gd name="T63" fmla="*/ 1574 h 2287"/>
                <a:gd name="T64" fmla="*/ 40 w 2993"/>
                <a:gd name="T65" fmla="*/ 1698 h 2287"/>
                <a:gd name="T66" fmla="*/ 86 w 2993"/>
                <a:gd name="T67" fmla="*/ 1807 h 2287"/>
                <a:gd name="T68" fmla="*/ 27 w 2993"/>
                <a:gd name="T69" fmla="*/ 2081 h 2287"/>
                <a:gd name="T70" fmla="*/ 234 w 2993"/>
                <a:gd name="T71" fmla="*/ 2275 h 2287"/>
                <a:gd name="T72" fmla="*/ 285 w 2993"/>
                <a:gd name="T73" fmla="*/ 2113 h 2287"/>
                <a:gd name="T74" fmla="*/ 297 w 2993"/>
                <a:gd name="T75" fmla="*/ 2077 h 2287"/>
                <a:gd name="T76" fmla="*/ 266 w 2993"/>
                <a:gd name="T77" fmla="*/ 1930 h 2287"/>
                <a:gd name="T78" fmla="*/ 366 w 2993"/>
                <a:gd name="T79" fmla="*/ 1948 h 2287"/>
                <a:gd name="T80" fmla="*/ 325 w 2993"/>
                <a:gd name="T81" fmla="*/ 1792 h 2287"/>
                <a:gd name="T82" fmla="*/ 371 w 2993"/>
                <a:gd name="T83" fmla="*/ 1847 h 2287"/>
                <a:gd name="T84" fmla="*/ 403 w 2993"/>
                <a:gd name="T85" fmla="*/ 1860 h 2287"/>
                <a:gd name="T86" fmla="*/ 655 w 2993"/>
                <a:gd name="T87" fmla="*/ 1746 h 2287"/>
                <a:gd name="T88" fmla="*/ 742 w 2993"/>
                <a:gd name="T89" fmla="*/ 1733 h 2287"/>
                <a:gd name="T90" fmla="*/ 869 w 2993"/>
                <a:gd name="T91" fmla="*/ 1660 h 2287"/>
                <a:gd name="T92" fmla="*/ 898 w 2993"/>
                <a:gd name="T93" fmla="*/ 1658 h 2287"/>
                <a:gd name="T94" fmla="*/ 940 w 2993"/>
                <a:gd name="T95" fmla="*/ 1669 h 2287"/>
                <a:gd name="T96" fmla="*/ 965 w 2993"/>
                <a:gd name="T97" fmla="*/ 1603 h 2287"/>
                <a:gd name="T98" fmla="*/ 1103 w 2993"/>
                <a:gd name="T99" fmla="*/ 1553 h 2287"/>
                <a:gd name="T100" fmla="*/ 1131 w 2993"/>
                <a:gd name="T101" fmla="*/ 1574 h 2287"/>
                <a:gd name="T102" fmla="*/ 1322 w 2993"/>
                <a:gd name="T103" fmla="*/ 1575 h 2287"/>
                <a:gd name="T104" fmla="*/ 1375 w 2993"/>
                <a:gd name="T105" fmla="*/ 1307 h 2287"/>
                <a:gd name="T106" fmla="*/ 1511 w 2993"/>
                <a:gd name="T107" fmla="*/ 1424 h 2287"/>
                <a:gd name="T108" fmla="*/ 1551 w 2993"/>
                <a:gd name="T109" fmla="*/ 1433 h 2287"/>
                <a:gd name="T110" fmla="*/ 1591 w 2993"/>
                <a:gd name="T111" fmla="*/ 1270 h 2287"/>
                <a:gd name="T112" fmla="*/ 1587 w 2993"/>
                <a:gd name="T113" fmla="*/ 1162 h 2287"/>
                <a:gd name="T114" fmla="*/ 1594 w 2993"/>
                <a:gd name="T115" fmla="*/ 1093 h 2287"/>
                <a:gd name="T116" fmla="*/ 1723 w 2993"/>
                <a:gd name="T117" fmla="*/ 1284 h 2287"/>
                <a:gd name="T118" fmla="*/ 370 w 2993"/>
                <a:gd name="T119" fmla="*/ 1998 h 2287"/>
                <a:gd name="T120" fmla="*/ 1834 w 2993"/>
                <a:gd name="T121" fmla="*/ 1500 h 2287"/>
                <a:gd name="T122" fmla="*/ 1897 w 2993"/>
                <a:gd name="T123" fmla="*/ 1471 h 2287"/>
                <a:gd name="T124" fmla="*/ 2948 w 2993"/>
                <a:gd name="T125" fmla="*/ 80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3" h="2287">
                  <a:moveTo>
                    <a:pt x="1852" y="1263"/>
                  </a:moveTo>
                  <a:lnTo>
                    <a:pt x="1853" y="1261"/>
                  </a:lnTo>
                  <a:lnTo>
                    <a:pt x="1854" y="1259"/>
                  </a:lnTo>
                  <a:lnTo>
                    <a:pt x="1858" y="1256"/>
                  </a:lnTo>
                  <a:lnTo>
                    <a:pt x="1863" y="1253"/>
                  </a:lnTo>
                  <a:lnTo>
                    <a:pt x="1875" y="1244"/>
                  </a:lnTo>
                  <a:lnTo>
                    <a:pt x="1890" y="1236"/>
                  </a:lnTo>
                  <a:lnTo>
                    <a:pt x="1895" y="1235"/>
                  </a:lnTo>
                  <a:lnTo>
                    <a:pt x="1901" y="1234"/>
                  </a:lnTo>
                  <a:lnTo>
                    <a:pt x="1906" y="1234"/>
                  </a:lnTo>
                  <a:lnTo>
                    <a:pt x="1910" y="1234"/>
                  </a:lnTo>
                  <a:lnTo>
                    <a:pt x="1922" y="1236"/>
                  </a:lnTo>
                  <a:lnTo>
                    <a:pt x="1937" y="1242"/>
                  </a:lnTo>
                  <a:lnTo>
                    <a:pt x="1944" y="1245"/>
                  </a:lnTo>
                  <a:lnTo>
                    <a:pt x="1948" y="1249"/>
                  </a:lnTo>
                  <a:lnTo>
                    <a:pt x="1951" y="1254"/>
                  </a:lnTo>
                  <a:lnTo>
                    <a:pt x="1953" y="1259"/>
                  </a:lnTo>
                  <a:lnTo>
                    <a:pt x="1956" y="1269"/>
                  </a:lnTo>
                  <a:lnTo>
                    <a:pt x="1956" y="1280"/>
                  </a:lnTo>
                  <a:lnTo>
                    <a:pt x="1957" y="1285"/>
                  </a:lnTo>
                  <a:lnTo>
                    <a:pt x="1958" y="1288"/>
                  </a:lnTo>
                  <a:lnTo>
                    <a:pt x="1959" y="1291"/>
                  </a:lnTo>
                  <a:lnTo>
                    <a:pt x="1961" y="1293"/>
                  </a:lnTo>
                  <a:lnTo>
                    <a:pt x="1964" y="1293"/>
                  </a:lnTo>
                  <a:lnTo>
                    <a:pt x="1966" y="1292"/>
                  </a:lnTo>
                  <a:lnTo>
                    <a:pt x="1970" y="1291"/>
                  </a:lnTo>
                  <a:lnTo>
                    <a:pt x="1973" y="1287"/>
                  </a:lnTo>
                  <a:lnTo>
                    <a:pt x="1990" y="1280"/>
                  </a:lnTo>
                  <a:lnTo>
                    <a:pt x="2003" y="1273"/>
                  </a:lnTo>
                  <a:lnTo>
                    <a:pt x="2003" y="1270"/>
                  </a:lnTo>
                  <a:lnTo>
                    <a:pt x="2003" y="1267"/>
                  </a:lnTo>
                  <a:lnTo>
                    <a:pt x="2002" y="1265"/>
                  </a:lnTo>
                  <a:lnTo>
                    <a:pt x="2001" y="1262"/>
                  </a:lnTo>
                  <a:lnTo>
                    <a:pt x="1996" y="1257"/>
                  </a:lnTo>
                  <a:lnTo>
                    <a:pt x="1989" y="1255"/>
                  </a:lnTo>
                  <a:lnTo>
                    <a:pt x="1983" y="1253"/>
                  </a:lnTo>
                  <a:lnTo>
                    <a:pt x="1978" y="1249"/>
                  </a:lnTo>
                  <a:lnTo>
                    <a:pt x="1977" y="1245"/>
                  </a:lnTo>
                  <a:lnTo>
                    <a:pt x="1977" y="1242"/>
                  </a:lnTo>
                  <a:lnTo>
                    <a:pt x="1978" y="1237"/>
                  </a:lnTo>
                  <a:lnTo>
                    <a:pt x="1980" y="1232"/>
                  </a:lnTo>
                  <a:lnTo>
                    <a:pt x="1985" y="1226"/>
                  </a:lnTo>
                  <a:lnTo>
                    <a:pt x="1990" y="1221"/>
                  </a:lnTo>
                  <a:lnTo>
                    <a:pt x="1990" y="1218"/>
                  </a:lnTo>
                  <a:lnTo>
                    <a:pt x="1989" y="1217"/>
                  </a:lnTo>
                  <a:lnTo>
                    <a:pt x="1986" y="1216"/>
                  </a:lnTo>
                  <a:lnTo>
                    <a:pt x="1983" y="1216"/>
                  </a:lnTo>
                  <a:lnTo>
                    <a:pt x="1975" y="1215"/>
                  </a:lnTo>
                  <a:lnTo>
                    <a:pt x="1967" y="1216"/>
                  </a:lnTo>
                  <a:lnTo>
                    <a:pt x="1964" y="1216"/>
                  </a:lnTo>
                  <a:lnTo>
                    <a:pt x="1961" y="1216"/>
                  </a:lnTo>
                  <a:lnTo>
                    <a:pt x="1960" y="1215"/>
                  </a:lnTo>
                  <a:lnTo>
                    <a:pt x="1958" y="1213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7" y="1207"/>
                  </a:lnTo>
                  <a:lnTo>
                    <a:pt x="1957" y="1204"/>
                  </a:lnTo>
                  <a:lnTo>
                    <a:pt x="1959" y="1196"/>
                  </a:lnTo>
                  <a:lnTo>
                    <a:pt x="1964" y="1185"/>
                  </a:lnTo>
                  <a:lnTo>
                    <a:pt x="1967" y="1179"/>
                  </a:lnTo>
                  <a:lnTo>
                    <a:pt x="1971" y="1174"/>
                  </a:lnTo>
                  <a:lnTo>
                    <a:pt x="1976" y="1169"/>
                  </a:lnTo>
                  <a:lnTo>
                    <a:pt x="1982" y="1166"/>
                  </a:lnTo>
                  <a:lnTo>
                    <a:pt x="2002" y="1156"/>
                  </a:lnTo>
                  <a:lnTo>
                    <a:pt x="2028" y="1146"/>
                  </a:lnTo>
                  <a:lnTo>
                    <a:pt x="2052" y="1135"/>
                  </a:lnTo>
                  <a:lnTo>
                    <a:pt x="2066" y="1127"/>
                  </a:lnTo>
                  <a:lnTo>
                    <a:pt x="2070" y="1124"/>
                  </a:lnTo>
                  <a:lnTo>
                    <a:pt x="2073" y="1124"/>
                  </a:lnTo>
                  <a:lnTo>
                    <a:pt x="2077" y="1125"/>
                  </a:lnTo>
                  <a:lnTo>
                    <a:pt x="2079" y="1129"/>
                  </a:lnTo>
                  <a:lnTo>
                    <a:pt x="2080" y="1133"/>
                  </a:lnTo>
                  <a:lnTo>
                    <a:pt x="2082" y="1137"/>
                  </a:lnTo>
                  <a:lnTo>
                    <a:pt x="2082" y="1142"/>
                  </a:lnTo>
                  <a:lnTo>
                    <a:pt x="2079" y="1146"/>
                  </a:lnTo>
                  <a:lnTo>
                    <a:pt x="2064" y="1159"/>
                  </a:lnTo>
                  <a:lnTo>
                    <a:pt x="2052" y="1167"/>
                  </a:lnTo>
                  <a:lnTo>
                    <a:pt x="2051" y="1173"/>
                  </a:lnTo>
                  <a:lnTo>
                    <a:pt x="2052" y="1182"/>
                  </a:lnTo>
                  <a:lnTo>
                    <a:pt x="2053" y="1193"/>
                  </a:lnTo>
                  <a:lnTo>
                    <a:pt x="2053" y="1203"/>
                  </a:lnTo>
                  <a:lnTo>
                    <a:pt x="2053" y="1213"/>
                  </a:lnTo>
                  <a:lnTo>
                    <a:pt x="2054" y="1225"/>
                  </a:lnTo>
                  <a:lnTo>
                    <a:pt x="2055" y="1230"/>
                  </a:lnTo>
                  <a:lnTo>
                    <a:pt x="2058" y="1235"/>
                  </a:lnTo>
                  <a:lnTo>
                    <a:pt x="2059" y="1236"/>
                  </a:lnTo>
                  <a:lnTo>
                    <a:pt x="2061" y="1236"/>
                  </a:lnTo>
                  <a:lnTo>
                    <a:pt x="2063" y="1237"/>
                  </a:lnTo>
                  <a:lnTo>
                    <a:pt x="2065" y="1236"/>
                  </a:lnTo>
                  <a:lnTo>
                    <a:pt x="2076" y="1231"/>
                  </a:lnTo>
                  <a:lnTo>
                    <a:pt x="2089" y="1225"/>
                  </a:lnTo>
                  <a:lnTo>
                    <a:pt x="2095" y="1224"/>
                  </a:lnTo>
                  <a:lnTo>
                    <a:pt x="2101" y="1223"/>
                  </a:lnTo>
                  <a:lnTo>
                    <a:pt x="2102" y="1224"/>
                  </a:lnTo>
                  <a:lnTo>
                    <a:pt x="2104" y="1224"/>
                  </a:lnTo>
                  <a:lnTo>
                    <a:pt x="2105" y="1226"/>
                  </a:lnTo>
                  <a:lnTo>
                    <a:pt x="2108" y="1229"/>
                  </a:lnTo>
                  <a:lnTo>
                    <a:pt x="2111" y="1237"/>
                  </a:lnTo>
                  <a:lnTo>
                    <a:pt x="2115" y="1244"/>
                  </a:lnTo>
                  <a:lnTo>
                    <a:pt x="2117" y="1245"/>
                  </a:lnTo>
                  <a:lnTo>
                    <a:pt x="2118" y="1245"/>
                  </a:lnTo>
                  <a:lnTo>
                    <a:pt x="2120" y="1245"/>
                  </a:lnTo>
                  <a:lnTo>
                    <a:pt x="2122" y="1243"/>
                  </a:lnTo>
                  <a:lnTo>
                    <a:pt x="2123" y="1235"/>
                  </a:lnTo>
                  <a:lnTo>
                    <a:pt x="2123" y="1224"/>
                  </a:lnTo>
                  <a:lnTo>
                    <a:pt x="2123" y="1219"/>
                  </a:lnTo>
                  <a:lnTo>
                    <a:pt x="2124" y="1213"/>
                  </a:lnTo>
                  <a:lnTo>
                    <a:pt x="2127" y="1209"/>
                  </a:lnTo>
                  <a:lnTo>
                    <a:pt x="2130" y="1205"/>
                  </a:lnTo>
                  <a:lnTo>
                    <a:pt x="2134" y="1200"/>
                  </a:lnTo>
                  <a:lnTo>
                    <a:pt x="2141" y="1191"/>
                  </a:lnTo>
                  <a:lnTo>
                    <a:pt x="2149" y="1181"/>
                  </a:lnTo>
                  <a:lnTo>
                    <a:pt x="2158" y="1171"/>
                  </a:lnTo>
                  <a:lnTo>
                    <a:pt x="2161" y="1166"/>
                  </a:lnTo>
                  <a:lnTo>
                    <a:pt x="2164" y="1162"/>
                  </a:lnTo>
                  <a:lnTo>
                    <a:pt x="2165" y="1159"/>
                  </a:lnTo>
                  <a:lnTo>
                    <a:pt x="2165" y="1155"/>
                  </a:lnTo>
                  <a:lnTo>
                    <a:pt x="2165" y="1150"/>
                  </a:lnTo>
                  <a:lnTo>
                    <a:pt x="2165" y="1146"/>
                  </a:lnTo>
                  <a:lnTo>
                    <a:pt x="2166" y="1142"/>
                  </a:lnTo>
                  <a:lnTo>
                    <a:pt x="2168" y="1139"/>
                  </a:lnTo>
                  <a:lnTo>
                    <a:pt x="2171" y="1136"/>
                  </a:lnTo>
                  <a:lnTo>
                    <a:pt x="2174" y="1134"/>
                  </a:lnTo>
                  <a:lnTo>
                    <a:pt x="2179" y="1131"/>
                  </a:lnTo>
                  <a:lnTo>
                    <a:pt x="2184" y="1130"/>
                  </a:lnTo>
                  <a:lnTo>
                    <a:pt x="2194" y="1128"/>
                  </a:lnTo>
                  <a:lnTo>
                    <a:pt x="2206" y="1127"/>
                  </a:lnTo>
                  <a:lnTo>
                    <a:pt x="2219" y="1128"/>
                  </a:lnTo>
                  <a:lnTo>
                    <a:pt x="2233" y="1129"/>
                  </a:lnTo>
                  <a:lnTo>
                    <a:pt x="2255" y="1131"/>
                  </a:lnTo>
                  <a:lnTo>
                    <a:pt x="2271" y="1135"/>
                  </a:lnTo>
                  <a:lnTo>
                    <a:pt x="2275" y="1137"/>
                  </a:lnTo>
                  <a:lnTo>
                    <a:pt x="2280" y="1139"/>
                  </a:lnTo>
                  <a:lnTo>
                    <a:pt x="2282" y="1141"/>
                  </a:lnTo>
                  <a:lnTo>
                    <a:pt x="2284" y="1143"/>
                  </a:lnTo>
                  <a:lnTo>
                    <a:pt x="2286" y="1154"/>
                  </a:lnTo>
                  <a:lnTo>
                    <a:pt x="2293" y="1167"/>
                  </a:lnTo>
                  <a:lnTo>
                    <a:pt x="2300" y="1169"/>
                  </a:lnTo>
                  <a:lnTo>
                    <a:pt x="2317" y="1172"/>
                  </a:lnTo>
                  <a:lnTo>
                    <a:pt x="2326" y="1173"/>
                  </a:lnTo>
                  <a:lnTo>
                    <a:pt x="2336" y="1174"/>
                  </a:lnTo>
                  <a:lnTo>
                    <a:pt x="2344" y="1177"/>
                  </a:lnTo>
                  <a:lnTo>
                    <a:pt x="2353" y="1179"/>
                  </a:lnTo>
                  <a:lnTo>
                    <a:pt x="2356" y="1181"/>
                  </a:lnTo>
                  <a:lnTo>
                    <a:pt x="2360" y="1182"/>
                  </a:lnTo>
                  <a:lnTo>
                    <a:pt x="2363" y="1184"/>
                  </a:lnTo>
                  <a:lnTo>
                    <a:pt x="2367" y="1184"/>
                  </a:lnTo>
                  <a:lnTo>
                    <a:pt x="2372" y="1182"/>
                  </a:lnTo>
                  <a:lnTo>
                    <a:pt x="2375" y="1180"/>
                  </a:lnTo>
                  <a:lnTo>
                    <a:pt x="2380" y="1177"/>
                  </a:lnTo>
                  <a:lnTo>
                    <a:pt x="2385" y="1172"/>
                  </a:lnTo>
                  <a:lnTo>
                    <a:pt x="2386" y="1169"/>
                  </a:lnTo>
                  <a:lnTo>
                    <a:pt x="2387" y="1166"/>
                  </a:lnTo>
                  <a:lnTo>
                    <a:pt x="2387" y="1163"/>
                  </a:lnTo>
                  <a:lnTo>
                    <a:pt x="2386" y="1160"/>
                  </a:lnTo>
                  <a:lnTo>
                    <a:pt x="2383" y="1155"/>
                  </a:lnTo>
                  <a:lnTo>
                    <a:pt x="2378" y="1149"/>
                  </a:lnTo>
                  <a:lnTo>
                    <a:pt x="2364" y="1139"/>
                  </a:lnTo>
                  <a:lnTo>
                    <a:pt x="2353" y="1129"/>
                  </a:lnTo>
                  <a:lnTo>
                    <a:pt x="2349" y="1123"/>
                  </a:lnTo>
                  <a:lnTo>
                    <a:pt x="2347" y="1118"/>
                  </a:lnTo>
                  <a:lnTo>
                    <a:pt x="2345" y="1114"/>
                  </a:lnTo>
                  <a:lnTo>
                    <a:pt x="2345" y="1109"/>
                  </a:lnTo>
                  <a:lnTo>
                    <a:pt x="2347" y="1102"/>
                  </a:lnTo>
                  <a:lnTo>
                    <a:pt x="2349" y="1095"/>
                  </a:lnTo>
                  <a:lnTo>
                    <a:pt x="2353" y="1090"/>
                  </a:lnTo>
                  <a:lnTo>
                    <a:pt x="2357" y="1085"/>
                  </a:lnTo>
                  <a:lnTo>
                    <a:pt x="2360" y="1084"/>
                  </a:lnTo>
                  <a:lnTo>
                    <a:pt x="2363" y="1083"/>
                  </a:lnTo>
                  <a:lnTo>
                    <a:pt x="2367" y="1083"/>
                  </a:lnTo>
                  <a:lnTo>
                    <a:pt x="2370" y="1084"/>
                  </a:lnTo>
                  <a:lnTo>
                    <a:pt x="2388" y="1097"/>
                  </a:lnTo>
                  <a:lnTo>
                    <a:pt x="2416" y="1118"/>
                  </a:lnTo>
                  <a:lnTo>
                    <a:pt x="2430" y="1129"/>
                  </a:lnTo>
                  <a:lnTo>
                    <a:pt x="2444" y="1140"/>
                  </a:lnTo>
                  <a:lnTo>
                    <a:pt x="2458" y="1148"/>
                  </a:lnTo>
                  <a:lnTo>
                    <a:pt x="2471" y="1153"/>
                  </a:lnTo>
                  <a:lnTo>
                    <a:pt x="2475" y="1153"/>
                  </a:lnTo>
                  <a:lnTo>
                    <a:pt x="2477" y="1153"/>
                  </a:lnTo>
                  <a:lnTo>
                    <a:pt x="2480" y="1152"/>
                  </a:lnTo>
                  <a:lnTo>
                    <a:pt x="2482" y="1150"/>
                  </a:lnTo>
                  <a:lnTo>
                    <a:pt x="2487" y="1146"/>
                  </a:lnTo>
                  <a:lnTo>
                    <a:pt x="2490" y="1140"/>
                  </a:lnTo>
                  <a:lnTo>
                    <a:pt x="2498" y="1128"/>
                  </a:lnTo>
                  <a:lnTo>
                    <a:pt x="2500" y="1123"/>
                  </a:lnTo>
                  <a:lnTo>
                    <a:pt x="2515" y="1106"/>
                  </a:lnTo>
                  <a:lnTo>
                    <a:pt x="2529" y="1096"/>
                  </a:lnTo>
                  <a:lnTo>
                    <a:pt x="2539" y="1087"/>
                  </a:lnTo>
                  <a:lnTo>
                    <a:pt x="2546" y="1084"/>
                  </a:lnTo>
                  <a:lnTo>
                    <a:pt x="2552" y="1083"/>
                  </a:lnTo>
                  <a:lnTo>
                    <a:pt x="2558" y="1083"/>
                  </a:lnTo>
                  <a:lnTo>
                    <a:pt x="2576" y="1086"/>
                  </a:lnTo>
                  <a:lnTo>
                    <a:pt x="2590" y="1091"/>
                  </a:lnTo>
                  <a:lnTo>
                    <a:pt x="2594" y="1091"/>
                  </a:lnTo>
                  <a:lnTo>
                    <a:pt x="2597" y="1090"/>
                  </a:lnTo>
                  <a:lnTo>
                    <a:pt x="2600" y="1089"/>
                  </a:lnTo>
                  <a:lnTo>
                    <a:pt x="2602" y="1086"/>
                  </a:lnTo>
                  <a:lnTo>
                    <a:pt x="2607" y="1081"/>
                  </a:lnTo>
                  <a:lnTo>
                    <a:pt x="2611" y="1077"/>
                  </a:lnTo>
                  <a:lnTo>
                    <a:pt x="2619" y="1065"/>
                  </a:lnTo>
                  <a:lnTo>
                    <a:pt x="2633" y="1046"/>
                  </a:lnTo>
                  <a:lnTo>
                    <a:pt x="2641" y="1037"/>
                  </a:lnTo>
                  <a:lnTo>
                    <a:pt x="2650" y="1029"/>
                  </a:lnTo>
                  <a:lnTo>
                    <a:pt x="2657" y="1023"/>
                  </a:lnTo>
                  <a:lnTo>
                    <a:pt x="2663" y="1021"/>
                  </a:lnTo>
                  <a:lnTo>
                    <a:pt x="2666" y="1021"/>
                  </a:lnTo>
                  <a:lnTo>
                    <a:pt x="2671" y="1023"/>
                  </a:lnTo>
                  <a:lnTo>
                    <a:pt x="2676" y="1026"/>
                  </a:lnTo>
                  <a:lnTo>
                    <a:pt x="2681" y="1029"/>
                  </a:lnTo>
                  <a:lnTo>
                    <a:pt x="2688" y="1032"/>
                  </a:lnTo>
                  <a:lnTo>
                    <a:pt x="2695" y="1034"/>
                  </a:lnTo>
                  <a:lnTo>
                    <a:pt x="2703" y="1035"/>
                  </a:lnTo>
                  <a:lnTo>
                    <a:pt x="2714" y="1034"/>
                  </a:lnTo>
                  <a:lnTo>
                    <a:pt x="2721" y="1032"/>
                  </a:lnTo>
                  <a:lnTo>
                    <a:pt x="2729" y="1028"/>
                  </a:lnTo>
                  <a:lnTo>
                    <a:pt x="2738" y="1021"/>
                  </a:lnTo>
                  <a:lnTo>
                    <a:pt x="2746" y="1014"/>
                  </a:lnTo>
                  <a:lnTo>
                    <a:pt x="2762" y="999"/>
                  </a:lnTo>
                  <a:lnTo>
                    <a:pt x="2773" y="985"/>
                  </a:lnTo>
                  <a:lnTo>
                    <a:pt x="2775" y="983"/>
                  </a:lnTo>
                  <a:lnTo>
                    <a:pt x="2776" y="978"/>
                  </a:lnTo>
                  <a:lnTo>
                    <a:pt x="2776" y="973"/>
                  </a:lnTo>
                  <a:lnTo>
                    <a:pt x="2776" y="967"/>
                  </a:lnTo>
                  <a:lnTo>
                    <a:pt x="2775" y="954"/>
                  </a:lnTo>
                  <a:lnTo>
                    <a:pt x="2773" y="941"/>
                  </a:lnTo>
                  <a:lnTo>
                    <a:pt x="2772" y="928"/>
                  </a:lnTo>
                  <a:lnTo>
                    <a:pt x="2771" y="916"/>
                  </a:lnTo>
                  <a:lnTo>
                    <a:pt x="2771" y="911"/>
                  </a:lnTo>
                  <a:lnTo>
                    <a:pt x="2772" y="908"/>
                  </a:lnTo>
                  <a:lnTo>
                    <a:pt x="2773" y="906"/>
                  </a:lnTo>
                  <a:lnTo>
                    <a:pt x="2776" y="903"/>
                  </a:lnTo>
                  <a:lnTo>
                    <a:pt x="2779" y="903"/>
                  </a:lnTo>
                  <a:lnTo>
                    <a:pt x="2783" y="904"/>
                  </a:lnTo>
                  <a:lnTo>
                    <a:pt x="2785" y="908"/>
                  </a:lnTo>
                  <a:lnTo>
                    <a:pt x="2786" y="911"/>
                  </a:lnTo>
                  <a:lnTo>
                    <a:pt x="2790" y="921"/>
                  </a:lnTo>
                  <a:lnTo>
                    <a:pt x="2794" y="929"/>
                  </a:lnTo>
                  <a:lnTo>
                    <a:pt x="2795" y="931"/>
                  </a:lnTo>
                  <a:lnTo>
                    <a:pt x="2797" y="931"/>
                  </a:lnTo>
                  <a:lnTo>
                    <a:pt x="2801" y="931"/>
                  </a:lnTo>
                  <a:lnTo>
                    <a:pt x="2805" y="929"/>
                  </a:lnTo>
                  <a:lnTo>
                    <a:pt x="2815" y="927"/>
                  </a:lnTo>
                  <a:lnTo>
                    <a:pt x="2827" y="922"/>
                  </a:lnTo>
                  <a:lnTo>
                    <a:pt x="2847" y="913"/>
                  </a:lnTo>
                  <a:lnTo>
                    <a:pt x="2858" y="907"/>
                  </a:lnTo>
                  <a:lnTo>
                    <a:pt x="2861" y="903"/>
                  </a:lnTo>
                  <a:lnTo>
                    <a:pt x="2864" y="900"/>
                  </a:lnTo>
                  <a:lnTo>
                    <a:pt x="2864" y="897"/>
                  </a:lnTo>
                  <a:lnTo>
                    <a:pt x="2864" y="896"/>
                  </a:lnTo>
                  <a:lnTo>
                    <a:pt x="2861" y="895"/>
                  </a:lnTo>
                  <a:lnTo>
                    <a:pt x="2859" y="894"/>
                  </a:lnTo>
                  <a:lnTo>
                    <a:pt x="2854" y="891"/>
                  </a:lnTo>
                  <a:lnTo>
                    <a:pt x="2851" y="888"/>
                  </a:lnTo>
                  <a:lnTo>
                    <a:pt x="2848" y="883"/>
                  </a:lnTo>
                  <a:lnTo>
                    <a:pt x="2847" y="878"/>
                  </a:lnTo>
                  <a:lnTo>
                    <a:pt x="2846" y="876"/>
                  </a:lnTo>
                  <a:lnTo>
                    <a:pt x="2845" y="873"/>
                  </a:lnTo>
                  <a:lnTo>
                    <a:pt x="2842" y="872"/>
                  </a:lnTo>
                  <a:lnTo>
                    <a:pt x="2840" y="870"/>
                  </a:lnTo>
                  <a:lnTo>
                    <a:pt x="2834" y="869"/>
                  </a:lnTo>
                  <a:lnTo>
                    <a:pt x="2828" y="868"/>
                  </a:lnTo>
                  <a:lnTo>
                    <a:pt x="2819" y="869"/>
                  </a:lnTo>
                  <a:lnTo>
                    <a:pt x="2807" y="870"/>
                  </a:lnTo>
                  <a:lnTo>
                    <a:pt x="2794" y="871"/>
                  </a:lnTo>
                  <a:lnTo>
                    <a:pt x="2782" y="871"/>
                  </a:lnTo>
                  <a:lnTo>
                    <a:pt x="2777" y="871"/>
                  </a:lnTo>
                  <a:lnTo>
                    <a:pt x="2772" y="869"/>
                  </a:lnTo>
                  <a:lnTo>
                    <a:pt x="2767" y="865"/>
                  </a:lnTo>
                  <a:lnTo>
                    <a:pt x="2764" y="862"/>
                  </a:lnTo>
                  <a:lnTo>
                    <a:pt x="2760" y="857"/>
                  </a:lnTo>
                  <a:lnTo>
                    <a:pt x="2757" y="852"/>
                  </a:lnTo>
                  <a:lnTo>
                    <a:pt x="2754" y="847"/>
                  </a:lnTo>
                  <a:lnTo>
                    <a:pt x="2753" y="841"/>
                  </a:lnTo>
                  <a:lnTo>
                    <a:pt x="2753" y="837"/>
                  </a:lnTo>
                  <a:lnTo>
                    <a:pt x="2753" y="834"/>
                  </a:lnTo>
                  <a:lnTo>
                    <a:pt x="2754" y="832"/>
                  </a:lnTo>
                  <a:lnTo>
                    <a:pt x="2756" y="831"/>
                  </a:lnTo>
                  <a:lnTo>
                    <a:pt x="2759" y="832"/>
                  </a:lnTo>
                  <a:lnTo>
                    <a:pt x="2765" y="834"/>
                  </a:lnTo>
                  <a:lnTo>
                    <a:pt x="2773" y="839"/>
                  </a:lnTo>
                  <a:lnTo>
                    <a:pt x="2785" y="841"/>
                  </a:lnTo>
                  <a:lnTo>
                    <a:pt x="2797" y="844"/>
                  </a:lnTo>
                  <a:lnTo>
                    <a:pt x="2810" y="844"/>
                  </a:lnTo>
                  <a:lnTo>
                    <a:pt x="2821" y="845"/>
                  </a:lnTo>
                  <a:lnTo>
                    <a:pt x="2830" y="847"/>
                  </a:lnTo>
                  <a:lnTo>
                    <a:pt x="2835" y="848"/>
                  </a:lnTo>
                  <a:lnTo>
                    <a:pt x="2840" y="850"/>
                  </a:lnTo>
                  <a:lnTo>
                    <a:pt x="2844" y="848"/>
                  </a:lnTo>
                  <a:lnTo>
                    <a:pt x="2848" y="846"/>
                  </a:lnTo>
                  <a:lnTo>
                    <a:pt x="2857" y="838"/>
                  </a:lnTo>
                  <a:lnTo>
                    <a:pt x="2863" y="828"/>
                  </a:lnTo>
                  <a:lnTo>
                    <a:pt x="2868" y="819"/>
                  </a:lnTo>
                  <a:lnTo>
                    <a:pt x="2873" y="810"/>
                  </a:lnTo>
                  <a:lnTo>
                    <a:pt x="2878" y="802"/>
                  </a:lnTo>
                  <a:lnTo>
                    <a:pt x="2883" y="791"/>
                  </a:lnTo>
                  <a:lnTo>
                    <a:pt x="2885" y="780"/>
                  </a:lnTo>
                  <a:lnTo>
                    <a:pt x="2886" y="770"/>
                  </a:lnTo>
                  <a:lnTo>
                    <a:pt x="2885" y="758"/>
                  </a:lnTo>
                  <a:lnTo>
                    <a:pt x="2884" y="743"/>
                  </a:lnTo>
                  <a:lnTo>
                    <a:pt x="2884" y="737"/>
                  </a:lnTo>
                  <a:lnTo>
                    <a:pt x="2884" y="730"/>
                  </a:lnTo>
                  <a:lnTo>
                    <a:pt x="2886" y="725"/>
                  </a:lnTo>
                  <a:lnTo>
                    <a:pt x="2889" y="721"/>
                  </a:lnTo>
                  <a:lnTo>
                    <a:pt x="2892" y="720"/>
                  </a:lnTo>
                  <a:lnTo>
                    <a:pt x="2896" y="720"/>
                  </a:lnTo>
                  <a:lnTo>
                    <a:pt x="2899" y="720"/>
                  </a:lnTo>
                  <a:lnTo>
                    <a:pt x="2903" y="723"/>
                  </a:lnTo>
                  <a:lnTo>
                    <a:pt x="2910" y="726"/>
                  </a:lnTo>
                  <a:lnTo>
                    <a:pt x="2918" y="731"/>
                  </a:lnTo>
                  <a:lnTo>
                    <a:pt x="2929" y="728"/>
                  </a:lnTo>
                  <a:lnTo>
                    <a:pt x="2952" y="726"/>
                  </a:lnTo>
                  <a:lnTo>
                    <a:pt x="2965" y="728"/>
                  </a:lnTo>
                  <a:lnTo>
                    <a:pt x="2974" y="731"/>
                  </a:lnTo>
                  <a:lnTo>
                    <a:pt x="2978" y="731"/>
                  </a:lnTo>
                  <a:lnTo>
                    <a:pt x="2981" y="731"/>
                  </a:lnTo>
                  <a:lnTo>
                    <a:pt x="2983" y="728"/>
                  </a:lnTo>
                  <a:lnTo>
                    <a:pt x="2985" y="725"/>
                  </a:lnTo>
                  <a:lnTo>
                    <a:pt x="2984" y="721"/>
                  </a:lnTo>
                  <a:lnTo>
                    <a:pt x="2981" y="719"/>
                  </a:lnTo>
                  <a:lnTo>
                    <a:pt x="2977" y="717"/>
                  </a:lnTo>
                  <a:lnTo>
                    <a:pt x="2971" y="714"/>
                  </a:lnTo>
                  <a:lnTo>
                    <a:pt x="2960" y="709"/>
                  </a:lnTo>
                  <a:lnTo>
                    <a:pt x="2951" y="705"/>
                  </a:lnTo>
                  <a:lnTo>
                    <a:pt x="2946" y="699"/>
                  </a:lnTo>
                  <a:lnTo>
                    <a:pt x="2942" y="692"/>
                  </a:lnTo>
                  <a:lnTo>
                    <a:pt x="2940" y="684"/>
                  </a:lnTo>
                  <a:lnTo>
                    <a:pt x="2939" y="676"/>
                  </a:lnTo>
                  <a:lnTo>
                    <a:pt x="2936" y="668"/>
                  </a:lnTo>
                  <a:lnTo>
                    <a:pt x="2934" y="661"/>
                  </a:lnTo>
                  <a:lnTo>
                    <a:pt x="2930" y="652"/>
                  </a:lnTo>
                  <a:lnTo>
                    <a:pt x="2924" y="645"/>
                  </a:lnTo>
                  <a:lnTo>
                    <a:pt x="2914" y="631"/>
                  </a:lnTo>
                  <a:lnTo>
                    <a:pt x="2907" y="618"/>
                  </a:lnTo>
                  <a:lnTo>
                    <a:pt x="2904" y="611"/>
                  </a:lnTo>
                  <a:lnTo>
                    <a:pt x="2902" y="605"/>
                  </a:lnTo>
                  <a:lnTo>
                    <a:pt x="2901" y="599"/>
                  </a:lnTo>
                  <a:lnTo>
                    <a:pt x="2901" y="593"/>
                  </a:lnTo>
                  <a:lnTo>
                    <a:pt x="2899" y="582"/>
                  </a:lnTo>
                  <a:lnTo>
                    <a:pt x="2897" y="572"/>
                  </a:lnTo>
                  <a:lnTo>
                    <a:pt x="2893" y="563"/>
                  </a:lnTo>
                  <a:lnTo>
                    <a:pt x="2888" y="555"/>
                  </a:lnTo>
                  <a:lnTo>
                    <a:pt x="2885" y="550"/>
                  </a:lnTo>
                  <a:lnTo>
                    <a:pt x="2884" y="544"/>
                  </a:lnTo>
                  <a:lnTo>
                    <a:pt x="2883" y="539"/>
                  </a:lnTo>
                  <a:lnTo>
                    <a:pt x="2883" y="534"/>
                  </a:lnTo>
                  <a:lnTo>
                    <a:pt x="2884" y="528"/>
                  </a:lnTo>
                  <a:lnTo>
                    <a:pt x="2885" y="522"/>
                  </a:lnTo>
                  <a:lnTo>
                    <a:pt x="2889" y="516"/>
                  </a:lnTo>
                  <a:lnTo>
                    <a:pt x="2893" y="511"/>
                  </a:lnTo>
                  <a:lnTo>
                    <a:pt x="2898" y="506"/>
                  </a:lnTo>
                  <a:lnTo>
                    <a:pt x="2901" y="503"/>
                  </a:lnTo>
                  <a:lnTo>
                    <a:pt x="2902" y="498"/>
                  </a:lnTo>
                  <a:lnTo>
                    <a:pt x="2902" y="493"/>
                  </a:lnTo>
                  <a:lnTo>
                    <a:pt x="2901" y="490"/>
                  </a:lnTo>
                  <a:lnTo>
                    <a:pt x="2898" y="485"/>
                  </a:lnTo>
                  <a:lnTo>
                    <a:pt x="2895" y="481"/>
                  </a:lnTo>
                  <a:lnTo>
                    <a:pt x="2890" y="476"/>
                  </a:lnTo>
                  <a:lnTo>
                    <a:pt x="2882" y="468"/>
                  </a:lnTo>
                  <a:lnTo>
                    <a:pt x="2876" y="460"/>
                  </a:lnTo>
                  <a:lnTo>
                    <a:pt x="2872" y="454"/>
                  </a:lnTo>
                  <a:lnTo>
                    <a:pt x="2870" y="448"/>
                  </a:lnTo>
                  <a:lnTo>
                    <a:pt x="2868" y="442"/>
                  </a:lnTo>
                  <a:lnTo>
                    <a:pt x="2866" y="434"/>
                  </a:lnTo>
                  <a:lnTo>
                    <a:pt x="2864" y="421"/>
                  </a:lnTo>
                  <a:lnTo>
                    <a:pt x="2860" y="413"/>
                  </a:lnTo>
                  <a:lnTo>
                    <a:pt x="2855" y="410"/>
                  </a:lnTo>
                  <a:lnTo>
                    <a:pt x="2851" y="406"/>
                  </a:lnTo>
                  <a:lnTo>
                    <a:pt x="2847" y="404"/>
                  </a:lnTo>
                  <a:lnTo>
                    <a:pt x="2846" y="402"/>
                  </a:lnTo>
                  <a:lnTo>
                    <a:pt x="2844" y="398"/>
                  </a:lnTo>
                  <a:lnTo>
                    <a:pt x="2842" y="393"/>
                  </a:lnTo>
                  <a:lnTo>
                    <a:pt x="2841" y="385"/>
                  </a:lnTo>
                  <a:lnTo>
                    <a:pt x="2839" y="375"/>
                  </a:lnTo>
                  <a:lnTo>
                    <a:pt x="2836" y="368"/>
                  </a:lnTo>
                  <a:lnTo>
                    <a:pt x="2833" y="364"/>
                  </a:lnTo>
                  <a:lnTo>
                    <a:pt x="2828" y="361"/>
                  </a:lnTo>
                  <a:lnTo>
                    <a:pt x="2821" y="359"/>
                  </a:lnTo>
                  <a:lnTo>
                    <a:pt x="2817" y="358"/>
                  </a:lnTo>
                  <a:lnTo>
                    <a:pt x="2814" y="355"/>
                  </a:lnTo>
                  <a:lnTo>
                    <a:pt x="2813" y="352"/>
                  </a:lnTo>
                  <a:lnTo>
                    <a:pt x="2810" y="347"/>
                  </a:lnTo>
                  <a:lnTo>
                    <a:pt x="2809" y="342"/>
                  </a:lnTo>
                  <a:lnTo>
                    <a:pt x="2809" y="336"/>
                  </a:lnTo>
                  <a:lnTo>
                    <a:pt x="2810" y="330"/>
                  </a:lnTo>
                  <a:lnTo>
                    <a:pt x="2811" y="324"/>
                  </a:lnTo>
                  <a:lnTo>
                    <a:pt x="2815" y="312"/>
                  </a:lnTo>
                  <a:lnTo>
                    <a:pt x="2819" y="303"/>
                  </a:lnTo>
                  <a:lnTo>
                    <a:pt x="2820" y="296"/>
                  </a:lnTo>
                  <a:lnTo>
                    <a:pt x="2819" y="290"/>
                  </a:lnTo>
                  <a:lnTo>
                    <a:pt x="2817" y="289"/>
                  </a:lnTo>
                  <a:lnTo>
                    <a:pt x="2815" y="287"/>
                  </a:lnTo>
                  <a:lnTo>
                    <a:pt x="2811" y="287"/>
                  </a:lnTo>
                  <a:lnTo>
                    <a:pt x="2807" y="289"/>
                  </a:lnTo>
                  <a:lnTo>
                    <a:pt x="2797" y="291"/>
                  </a:lnTo>
                  <a:lnTo>
                    <a:pt x="2785" y="293"/>
                  </a:lnTo>
                  <a:lnTo>
                    <a:pt x="2773" y="297"/>
                  </a:lnTo>
                  <a:lnTo>
                    <a:pt x="2762" y="301"/>
                  </a:lnTo>
                  <a:lnTo>
                    <a:pt x="2750" y="305"/>
                  </a:lnTo>
                  <a:lnTo>
                    <a:pt x="2739" y="311"/>
                  </a:lnTo>
                  <a:lnTo>
                    <a:pt x="2732" y="316"/>
                  </a:lnTo>
                  <a:lnTo>
                    <a:pt x="2726" y="320"/>
                  </a:lnTo>
                  <a:lnTo>
                    <a:pt x="2721" y="321"/>
                  </a:lnTo>
                  <a:lnTo>
                    <a:pt x="2715" y="322"/>
                  </a:lnTo>
                  <a:lnTo>
                    <a:pt x="2710" y="322"/>
                  </a:lnTo>
                  <a:lnTo>
                    <a:pt x="2708" y="321"/>
                  </a:lnTo>
                  <a:lnTo>
                    <a:pt x="2706" y="318"/>
                  </a:lnTo>
                  <a:lnTo>
                    <a:pt x="2703" y="315"/>
                  </a:lnTo>
                  <a:lnTo>
                    <a:pt x="2701" y="308"/>
                  </a:lnTo>
                  <a:lnTo>
                    <a:pt x="2697" y="298"/>
                  </a:lnTo>
                  <a:lnTo>
                    <a:pt x="2695" y="289"/>
                  </a:lnTo>
                  <a:lnTo>
                    <a:pt x="2690" y="280"/>
                  </a:lnTo>
                  <a:lnTo>
                    <a:pt x="2683" y="272"/>
                  </a:lnTo>
                  <a:lnTo>
                    <a:pt x="2674" y="265"/>
                  </a:lnTo>
                  <a:lnTo>
                    <a:pt x="2663" y="258"/>
                  </a:lnTo>
                  <a:lnTo>
                    <a:pt x="2652" y="252"/>
                  </a:lnTo>
                  <a:lnTo>
                    <a:pt x="2649" y="248"/>
                  </a:lnTo>
                  <a:lnTo>
                    <a:pt x="2646" y="246"/>
                  </a:lnTo>
                  <a:lnTo>
                    <a:pt x="2645" y="244"/>
                  </a:lnTo>
                  <a:lnTo>
                    <a:pt x="2646" y="241"/>
                  </a:lnTo>
                  <a:lnTo>
                    <a:pt x="2656" y="232"/>
                  </a:lnTo>
                  <a:lnTo>
                    <a:pt x="2663" y="222"/>
                  </a:lnTo>
                  <a:lnTo>
                    <a:pt x="2664" y="220"/>
                  </a:lnTo>
                  <a:lnTo>
                    <a:pt x="2663" y="217"/>
                  </a:lnTo>
                  <a:lnTo>
                    <a:pt x="2662" y="216"/>
                  </a:lnTo>
                  <a:lnTo>
                    <a:pt x="2660" y="215"/>
                  </a:lnTo>
                  <a:lnTo>
                    <a:pt x="2655" y="217"/>
                  </a:lnTo>
                  <a:lnTo>
                    <a:pt x="2645" y="222"/>
                  </a:lnTo>
                  <a:lnTo>
                    <a:pt x="2631" y="238"/>
                  </a:lnTo>
                  <a:lnTo>
                    <a:pt x="2620" y="248"/>
                  </a:lnTo>
                  <a:lnTo>
                    <a:pt x="2614" y="249"/>
                  </a:lnTo>
                  <a:lnTo>
                    <a:pt x="2608" y="248"/>
                  </a:lnTo>
                  <a:lnTo>
                    <a:pt x="2603" y="246"/>
                  </a:lnTo>
                  <a:lnTo>
                    <a:pt x="2597" y="241"/>
                  </a:lnTo>
                  <a:lnTo>
                    <a:pt x="2593" y="235"/>
                  </a:lnTo>
                  <a:lnTo>
                    <a:pt x="2586" y="232"/>
                  </a:lnTo>
                  <a:lnTo>
                    <a:pt x="2577" y="229"/>
                  </a:lnTo>
                  <a:lnTo>
                    <a:pt x="2565" y="228"/>
                  </a:lnTo>
                  <a:lnTo>
                    <a:pt x="2551" y="229"/>
                  </a:lnTo>
                  <a:lnTo>
                    <a:pt x="2536" y="228"/>
                  </a:lnTo>
                  <a:lnTo>
                    <a:pt x="2530" y="228"/>
                  </a:lnTo>
                  <a:lnTo>
                    <a:pt x="2523" y="226"/>
                  </a:lnTo>
                  <a:lnTo>
                    <a:pt x="2517" y="224"/>
                  </a:lnTo>
                  <a:lnTo>
                    <a:pt x="2512" y="221"/>
                  </a:lnTo>
                  <a:lnTo>
                    <a:pt x="2504" y="214"/>
                  </a:lnTo>
                  <a:lnTo>
                    <a:pt x="2494" y="209"/>
                  </a:lnTo>
                  <a:lnTo>
                    <a:pt x="2483" y="205"/>
                  </a:lnTo>
                  <a:lnTo>
                    <a:pt x="2470" y="202"/>
                  </a:lnTo>
                  <a:lnTo>
                    <a:pt x="2463" y="198"/>
                  </a:lnTo>
                  <a:lnTo>
                    <a:pt x="2456" y="195"/>
                  </a:lnTo>
                  <a:lnTo>
                    <a:pt x="2452" y="195"/>
                  </a:lnTo>
                  <a:lnTo>
                    <a:pt x="2451" y="197"/>
                  </a:lnTo>
                  <a:lnTo>
                    <a:pt x="2450" y="202"/>
                  </a:lnTo>
                  <a:lnTo>
                    <a:pt x="2450" y="210"/>
                  </a:lnTo>
                  <a:lnTo>
                    <a:pt x="2450" y="215"/>
                  </a:lnTo>
                  <a:lnTo>
                    <a:pt x="2449" y="217"/>
                  </a:lnTo>
                  <a:lnTo>
                    <a:pt x="2449" y="220"/>
                  </a:lnTo>
                  <a:lnTo>
                    <a:pt x="2446" y="221"/>
                  </a:lnTo>
                  <a:lnTo>
                    <a:pt x="2445" y="221"/>
                  </a:lnTo>
                  <a:lnTo>
                    <a:pt x="2443" y="221"/>
                  </a:lnTo>
                  <a:lnTo>
                    <a:pt x="2442" y="220"/>
                  </a:lnTo>
                  <a:lnTo>
                    <a:pt x="2439" y="217"/>
                  </a:lnTo>
                  <a:lnTo>
                    <a:pt x="2437" y="215"/>
                  </a:lnTo>
                  <a:lnTo>
                    <a:pt x="2435" y="215"/>
                  </a:lnTo>
                  <a:lnTo>
                    <a:pt x="2431" y="215"/>
                  </a:lnTo>
                  <a:lnTo>
                    <a:pt x="2427" y="216"/>
                  </a:lnTo>
                  <a:lnTo>
                    <a:pt x="2424" y="219"/>
                  </a:lnTo>
                  <a:lnTo>
                    <a:pt x="2420" y="222"/>
                  </a:lnTo>
                  <a:lnTo>
                    <a:pt x="2417" y="227"/>
                  </a:lnTo>
                  <a:lnTo>
                    <a:pt x="2413" y="233"/>
                  </a:lnTo>
                  <a:lnTo>
                    <a:pt x="2407" y="248"/>
                  </a:lnTo>
                  <a:lnTo>
                    <a:pt x="2402" y="265"/>
                  </a:lnTo>
                  <a:lnTo>
                    <a:pt x="2399" y="279"/>
                  </a:lnTo>
                  <a:lnTo>
                    <a:pt x="2397" y="287"/>
                  </a:lnTo>
                  <a:lnTo>
                    <a:pt x="2404" y="298"/>
                  </a:lnTo>
                  <a:lnTo>
                    <a:pt x="2407" y="308"/>
                  </a:lnTo>
                  <a:lnTo>
                    <a:pt x="2404" y="314"/>
                  </a:lnTo>
                  <a:lnTo>
                    <a:pt x="2402" y="320"/>
                  </a:lnTo>
                  <a:lnTo>
                    <a:pt x="2402" y="322"/>
                  </a:lnTo>
                  <a:lnTo>
                    <a:pt x="2404" y="324"/>
                  </a:lnTo>
                  <a:lnTo>
                    <a:pt x="2406" y="327"/>
                  </a:lnTo>
                  <a:lnTo>
                    <a:pt x="2411" y="329"/>
                  </a:lnTo>
                  <a:lnTo>
                    <a:pt x="2416" y="331"/>
                  </a:lnTo>
                  <a:lnTo>
                    <a:pt x="2420" y="335"/>
                  </a:lnTo>
                  <a:lnTo>
                    <a:pt x="2424" y="337"/>
                  </a:lnTo>
                  <a:lnTo>
                    <a:pt x="2426" y="341"/>
                  </a:lnTo>
                  <a:lnTo>
                    <a:pt x="2429" y="345"/>
                  </a:lnTo>
                  <a:lnTo>
                    <a:pt x="2430" y="348"/>
                  </a:lnTo>
                  <a:lnTo>
                    <a:pt x="2431" y="352"/>
                  </a:lnTo>
                  <a:lnTo>
                    <a:pt x="2431" y="355"/>
                  </a:lnTo>
                  <a:lnTo>
                    <a:pt x="2430" y="358"/>
                  </a:lnTo>
                  <a:lnTo>
                    <a:pt x="2429" y="360"/>
                  </a:lnTo>
                  <a:lnTo>
                    <a:pt x="2426" y="362"/>
                  </a:lnTo>
                  <a:lnTo>
                    <a:pt x="2424" y="364"/>
                  </a:lnTo>
                  <a:lnTo>
                    <a:pt x="2417" y="366"/>
                  </a:lnTo>
                  <a:lnTo>
                    <a:pt x="2408" y="366"/>
                  </a:lnTo>
                  <a:lnTo>
                    <a:pt x="2400" y="366"/>
                  </a:lnTo>
                  <a:lnTo>
                    <a:pt x="2393" y="365"/>
                  </a:lnTo>
                  <a:lnTo>
                    <a:pt x="2386" y="361"/>
                  </a:lnTo>
                  <a:lnTo>
                    <a:pt x="2380" y="356"/>
                  </a:lnTo>
                  <a:lnTo>
                    <a:pt x="2373" y="350"/>
                  </a:lnTo>
                  <a:lnTo>
                    <a:pt x="2363" y="345"/>
                  </a:lnTo>
                  <a:lnTo>
                    <a:pt x="2355" y="340"/>
                  </a:lnTo>
                  <a:lnTo>
                    <a:pt x="2348" y="337"/>
                  </a:lnTo>
                  <a:lnTo>
                    <a:pt x="2342" y="335"/>
                  </a:lnTo>
                  <a:lnTo>
                    <a:pt x="2335" y="328"/>
                  </a:lnTo>
                  <a:lnTo>
                    <a:pt x="2328" y="320"/>
                  </a:lnTo>
                  <a:lnTo>
                    <a:pt x="2320" y="310"/>
                  </a:lnTo>
                  <a:lnTo>
                    <a:pt x="2313" y="301"/>
                  </a:lnTo>
                  <a:lnTo>
                    <a:pt x="2305" y="291"/>
                  </a:lnTo>
                  <a:lnTo>
                    <a:pt x="2297" y="283"/>
                  </a:lnTo>
                  <a:lnTo>
                    <a:pt x="2288" y="278"/>
                  </a:lnTo>
                  <a:lnTo>
                    <a:pt x="2280" y="276"/>
                  </a:lnTo>
                  <a:lnTo>
                    <a:pt x="2269" y="274"/>
                  </a:lnTo>
                  <a:lnTo>
                    <a:pt x="2265" y="276"/>
                  </a:lnTo>
                  <a:lnTo>
                    <a:pt x="2260" y="277"/>
                  </a:lnTo>
                  <a:lnTo>
                    <a:pt x="2255" y="278"/>
                  </a:lnTo>
                  <a:lnTo>
                    <a:pt x="2252" y="282"/>
                  </a:lnTo>
                  <a:lnTo>
                    <a:pt x="2246" y="287"/>
                  </a:lnTo>
                  <a:lnTo>
                    <a:pt x="2241" y="291"/>
                  </a:lnTo>
                  <a:lnTo>
                    <a:pt x="2236" y="293"/>
                  </a:lnTo>
                  <a:lnTo>
                    <a:pt x="2229" y="293"/>
                  </a:lnTo>
                  <a:lnTo>
                    <a:pt x="2222" y="293"/>
                  </a:lnTo>
                  <a:lnTo>
                    <a:pt x="2215" y="293"/>
                  </a:lnTo>
                  <a:lnTo>
                    <a:pt x="2209" y="296"/>
                  </a:lnTo>
                  <a:lnTo>
                    <a:pt x="2203" y="302"/>
                  </a:lnTo>
                  <a:lnTo>
                    <a:pt x="2194" y="310"/>
                  </a:lnTo>
                  <a:lnTo>
                    <a:pt x="2186" y="318"/>
                  </a:lnTo>
                  <a:lnTo>
                    <a:pt x="2181" y="322"/>
                  </a:lnTo>
                  <a:lnTo>
                    <a:pt x="2177" y="324"/>
                  </a:lnTo>
                  <a:lnTo>
                    <a:pt x="2171" y="326"/>
                  </a:lnTo>
                  <a:lnTo>
                    <a:pt x="2164" y="327"/>
                  </a:lnTo>
                  <a:lnTo>
                    <a:pt x="2150" y="327"/>
                  </a:lnTo>
                  <a:lnTo>
                    <a:pt x="2136" y="327"/>
                  </a:lnTo>
                  <a:lnTo>
                    <a:pt x="2123" y="327"/>
                  </a:lnTo>
                  <a:lnTo>
                    <a:pt x="2111" y="327"/>
                  </a:lnTo>
                  <a:lnTo>
                    <a:pt x="2105" y="328"/>
                  </a:lnTo>
                  <a:lnTo>
                    <a:pt x="2099" y="329"/>
                  </a:lnTo>
                  <a:lnTo>
                    <a:pt x="2095" y="331"/>
                  </a:lnTo>
                  <a:lnTo>
                    <a:pt x="2090" y="334"/>
                  </a:lnTo>
                  <a:lnTo>
                    <a:pt x="2086" y="337"/>
                  </a:lnTo>
                  <a:lnTo>
                    <a:pt x="2083" y="341"/>
                  </a:lnTo>
                  <a:lnTo>
                    <a:pt x="2079" y="346"/>
                  </a:lnTo>
                  <a:lnTo>
                    <a:pt x="2077" y="350"/>
                  </a:lnTo>
                  <a:lnTo>
                    <a:pt x="2073" y="359"/>
                  </a:lnTo>
                  <a:lnTo>
                    <a:pt x="2071" y="366"/>
                  </a:lnTo>
                  <a:lnTo>
                    <a:pt x="2070" y="371"/>
                  </a:lnTo>
                  <a:lnTo>
                    <a:pt x="2066" y="374"/>
                  </a:lnTo>
                  <a:lnTo>
                    <a:pt x="2064" y="375"/>
                  </a:lnTo>
                  <a:lnTo>
                    <a:pt x="2060" y="374"/>
                  </a:lnTo>
                  <a:lnTo>
                    <a:pt x="2057" y="373"/>
                  </a:lnTo>
                  <a:lnTo>
                    <a:pt x="2053" y="372"/>
                  </a:lnTo>
                  <a:lnTo>
                    <a:pt x="2045" y="367"/>
                  </a:lnTo>
                  <a:lnTo>
                    <a:pt x="2036" y="364"/>
                  </a:lnTo>
                  <a:lnTo>
                    <a:pt x="2028" y="361"/>
                  </a:lnTo>
                  <a:lnTo>
                    <a:pt x="2021" y="361"/>
                  </a:lnTo>
                  <a:lnTo>
                    <a:pt x="2019" y="362"/>
                  </a:lnTo>
                  <a:lnTo>
                    <a:pt x="2015" y="364"/>
                  </a:lnTo>
                  <a:lnTo>
                    <a:pt x="2014" y="366"/>
                  </a:lnTo>
                  <a:lnTo>
                    <a:pt x="2011" y="369"/>
                  </a:lnTo>
                  <a:lnTo>
                    <a:pt x="2008" y="381"/>
                  </a:lnTo>
                  <a:lnTo>
                    <a:pt x="2004" y="389"/>
                  </a:lnTo>
                  <a:lnTo>
                    <a:pt x="2001" y="391"/>
                  </a:lnTo>
                  <a:lnTo>
                    <a:pt x="1996" y="391"/>
                  </a:lnTo>
                  <a:lnTo>
                    <a:pt x="1992" y="390"/>
                  </a:lnTo>
                  <a:lnTo>
                    <a:pt x="1988" y="385"/>
                  </a:lnTo>
                  <a:lnTo>
                    <a:pt x="1985" y="383"/>
                  </a:lnTo>
                  <a:lnTo>
                    <a:pt x="1983" y="381"/>
                  </a:lnTo>
                  <a:lnTo>
                    <a:pt x="1979" y="381"/>
                  </a:lnTo>
                  <a:lnTo>
                    <a:pt x="1976" y="383"/>
                  </a:lnTo>
                  <a:lnTo>
                    <a:pt x="1967" y="385"/>
                  </a:lnTo>
                  <a:lnTo>
                    <a:pt x="1959" y="390"/>
                  </a:lnTo>
                  <a:lnTo>
                    <a:pt x="1948" y="394"/>
                  </a:lnTo>
                  <a:lnTo>
                    <a:pt x="1935" y="400"/>
                  </a:lnTo>
                  <a:lnTo>
                    <a:pt x="1922" y="406"/>
                  </a:lnTo>
                  <a:lnTo>
                    <a:pt x="1910" y="412"/>
                  </a:lnTo>
                  <a:lnTo>
                    <a:pt x="1904" y="415"/>
                  </a:lnTo>
                  <a:lnTo>
                    <a:pt x="1900" y="417"/>
                  </a:lnTo>
                  <a:lnTo>
                    <a:pt x="1895" y="417"/>
                  </a:lnTo>
                  <a:lnTo>
                    <a:pt x="1890" y="417"/>
                  </a:lnTo>
                  <a:lnTo>
                    <a:pt x="1887" y="416"/>
                  </a:lnTo>
                  <a:lnTo>
                    <a:pt x="1883" y="415"/>
                  </a:lnTo>
                  <a:lnTo>
                    <a:pt x="1881" y="412"/>
                  </a:lnTo>
                  <a:lnTo>
                    <a:pt x="1879" y="409"/>
                  </a:lnTo>
                  <a:lnTo>
                    <a:pt x="1877" y="402"/>
                  </a:lnTo>
                  <a:lnTo>
                    <a:pt x="1872" y="392"/>
                  </a:lnTo>
                  <a:lnTo>
                    <a:pt x="1870" y="387"/>
                  </a:lnTo>
                  <a:lnTo>
                    <a:pt x="1866" y="384"/>
                  </a:lnTo>
                  <a:lnTo>
                    <a:pt x="1863" y="381"/>
                  </a:lnTo>
                  <a:lnTo>
                    <a:pt x="1859" y="379"/>
                  </a:lnTo>
                  <a:lnTo>
                    <a:pt x="1850" y="378"/>
                  </a:lnTo>
                  <a:lnTo>
                    <a:pt x="1843" y="377"/>
                  </a:lnTo>
                  <a:lnTo>
                    <a:pt x="1839" y="377"/>
                  </a:lnTo>
                  <a:lnTo>
                    <a:pt x="1835" y="375"/>
                  </a:lnTo>
                  <a:lnTo>
                    <a:pt x="1833" y="373"/>
                  </a:lnTo>
                  <a:lnTo>
                    <a:pt x="1831" y="369"/>
                  </a:lnTo>
                  <a:lnTo>
                    <a:pt x="1827" y="364"/>
                  </a:lnTo>
                  <a:lnTo>
                    <a:pt x="1822" y="359"/>
                  </a:lnTo>
                  <a:lnTo>
                    <a:pt x="1818" y="356"/>
                  </a:lnTo>
                  <a:lnTo>
                    <a:pt x="1811" y="354"/>
                  </a:lnTo>
                  <a:lnTo>
                    <a:pt x="1805" y="353"/>
                  </a:lnTo>
                  <a:lnTo>
                    <a:pt x="1800" y="350"/>
                  </a:lnTo>
                  <a:lnTo>
                    <a:pt x="1797" y="348"/>
                  </a:lnTo>
                  <a:lnTo>
                    <a:pt x="1797" y="346"/>
                  </a:lnTo>
                  <a:lnTo>
                    <a:pt x="1797" y="343"/>
                  </a:lnTo>
                  <a:lnTo>
                    <a:pt x="1799" y="340"/>
                  </a:lnTo>
                  <a:lnTo>
                    <a:pt x="1801" y="336"/>
                  </a:lnTo>
                  <a:lnTo>
                    <a:pt x="1806" y="334"/>
                  </a:lnTo>
                  <a:lnTo>
                    <a:pt x="1811" y="331"/>
                  </a:lnTo>
                  <a:lnTo>
                    <a:pt x="1816" y="329"/>
                  </a:lnTo>
                  <a:lnTo>
                    <a:pt x="1830" y="324"/>
                  </a:lnTo>
                  <a:lnTo>
                    <a:pt x="1840" y="318"/>
                  </a:lnTo>
                  <a:lnTo>
                    <a:pt x="1849" y="309"/>
                  </a:lnTo>
                  <a:lnTo>
                    <a:pt x="1858" y="297"/>
                  </a:lnTo>
                  <a:lnTo>
                    <a:pt x="1865" y="285"/>
                  </a:lnTo>
                  <a:lnTo>
                    <a:pt x="1870" y="276"/>
                  </a:lnTo>
                  <a:lnTo>
                    <a:pt x="1871" y="266"/>
                  </a:lnTo>
                  <a:lnTo>
                    <a:pt x="1872" y="258"/>
                  </a:lnTo>
                  <a:lnTo>
                    <a:pt x="1871" y="248"/>
                  </a:lnTo>
                  <a:lnTo>
                    <a:pt x="1871" y="240"/>
                  </a:lnTo>
                  <a:lnTo>
                    <a:pt x="1870" y="233"/>
                  </a:lnTo>
                  <a:lnTo>
                    <a:pt x="1871" y="226"/>
                  </a:lnTo>
                  <a:lnTo>
                    <a:pt x="1874" y="221"/>
                  </a:lnTo>
                  <a:lnTo>
                    <a:pt x="1876" y="216"/>
                  </a:lnTo>
                  <a:lnTo>
                    <a:pt x="1881" y="211"/>
                  </a:lnTo>
                  <a:lnTo>
                    <a:pt x="1888" y="204"/>
                  </a:lnTo>
                  <a:lnTo>
                    <a:pt x="1901" y="191"/>
                  </a:lnTo>
                  <a:lnTo>
                    <a:pt x="1914" y="182"/>
                  </a:lnTo>
                  <a:lnTo>
                    <a:pt x="1926" y="173"/>
                  </a:lnTo>
                  <a:lnTo>
                    <a:pt x="1939" y="167"/>
                  </a:lnTo>
                  <a:lnTo>
                    <a:pt x="1953" y="161"/>
                  </a:lnTo>
                  <a:lnTo>
                    <a:pt x="1965" y="156"/>
                  </a:lnTo>
                  <a:lnTo>
                    <a:pt x="1977" y="148"/>
                  </a:lnTo>
                  <a:lnTo>
                    <a:pt x="1988" y="139"/>
                  </a:lnTo>
                  <a:lnTo>
                    <a:pt x="1991" y="134"/>
                  </a:lnTo>
                  <a:lnTo>
                    <a:pt x="1994" y="131"/>
                  </a:lnTo>
                  <a:lnTo>
                    <a:pt x="1995" y="127"/>
                  </a:lnTo>
                  <a:lnTo>
                    <a:pt x="1995" y="123"/>
                  </a:lnTo>
                  <a:lnTo>
                    <a:pt x="1994" y="121"/>
                  </a:lnTo>
                  <a:lnTo>
                    <a:pt x="1991" y="119"/>
                  </a:lnTo>
                  <a:lnTo>
                    <a:pt x="1989" y="118"/>
                  </a:lnTo>
                  <a:lnTo>
                    <a:pt x="1986" y="116"/>
                  </a:lnTo>
                  <a:lnTo>
                    <a:pt x="1984" y="115"/>
                  </a:lnTo>
                  <a:lnTo>
                    <a:pt x="1983" y="114"/>
                  </a:lnTo>
                  <a:lnTo>
                    <a:pt x="1982" y="112"/>
                  </a:lnTo>
                  <a:lnTo>
                    <a:pt x="1983" y="109"/>
                  </a:lnTo>
                  <a:lnTo>
                    <a:pt x="1985" y="103"/>
                  </a:lnTo>
                  <a:lnTo>
                    <a:pt x="1990" y="95"/>
                  </a:lnTo>
                  <a:lnTo>
                    <a:pt x="1992" y="90"/>
                  </a:lnTo>
                  <a:lnTo>
                    <a:pt x="1995" y="85"/>
                  </a:lnTo>
                  <a:lnTo>
                    <a:pt x="1996" y="81"/>
                  </a:lnTo>
                  <a:lnTo>
                    <a:pt x="1996" y="76"/>
                  </a:lnTo>
                  <a:lnTo>
                    <a:pt x="1996" y="71"/>
                  </a:lnTo>
                  <a:lnTo>
                    <a:pt x="1995" y="68"/>
                  </a:lnTo>
                  <a:lnTo>
                    <a:pt x="1992" y="64"/>
                  </a:lnTo>
                  <a:lnTo>
                    <a:pt x="1989" y="60"/>
                  </a:lnTo>
                  <a:lnTo>
                    <a:pt x="1978" y="55"/>
                  </a:lnTo>
                  <a:lnTo>
                    <a:pt x="1967" y="47"/>
                  </a:lnTo>
                  <a:lnTo>
                    <a:pt x="1956" y="40"/>
                  </a:lnTo>
                  <a:lnTo>
                    <a:pt x="1946" y="32"/>
                  </a:lnTo>
                  <a:lnTo>
                    <a:pt x="1937" y="25"/>
                  </a:lnTo>
                  <a:lnTo>
                    <a:pt x="1928" y="19"/>
                  </a:lnTo>
                  <a:lnTo>
                    <a:pt x="1923" y="16"/>
                  </a:lnTo>
                  <a:lnTo>
                    <a:pt x="1919" y="15"/>
                  </a:lnTo>
                  <a:lnTo>
                    <a:pt x="1915" y="14"/>
                  </a:lnTo>
                  <a:lnTo>
                    <a:pt x="1910" y="14"/>
                  </a:lnTo>
                  <a:lnTo>
                    <a:pt x="1906" y="14"/>
                  </a:lnTo>
                  <a:lnTo>
                    <a:pt x="1901" y="16"/>
                  </a:lnTo>
                  <a:lnTo>
                    <a:pt x="1897" y="19"/>
                  </a:lnTo>
                  <a:lnTo>
                    <a:pt x="1893" y="22"/>
                  </a:lnTo>
                  <a:lnTo>
                    <a:pt x="1884" y="31"/>
                  </a:lnTo>
                  <a:lnTo>
                    <a:pt x="1878" y="39"/>
                  </a:lnTo>
                  <a:lnTo>
                    <a:pt x="1871" y="47"/>
                  </a:lnTo>
                  <a:lnTo>
                    <a:pt x="1864" y="56"/>
                  </a:lnTo>
                  <a:lnTo>
                    <a:pt x="1854" y="62"/>
                  </a:lnTo>
                  <a:lnTo>
                    <a:pt x="1845" y="66"/>
                  </a:lnTo>
                  <a:lnTo>
                    <a:pt x="1835" y="69"/>
                  </a:lnTo>
                  <a:lnTo>
                    <a:pt x="1825" y="70"/>
                  </a:lnTo>
                  <a:lnTo>
                    <a:pt x="1813" y="70"/>
                  </a:lnTo>
                  <a:lnTo>
                    <a:pt x="1802" y="68"/>
                  </a:lnTo>
                  <a:lnTo>
                    <a:pt x="1791" y="66"/>
                  </a:lnTo>
                  <a:lnTo>
                    <a:pt x="1782" y="64"/>
                  </a:lnTo>
                  <a:lnTo>
                    <a:pt x="1777" y="64"/>
                  </a:lnTo>
                  <a:lnTo>
                    <a:pt x="1771" y="65"/>
                  </a:lnTo>
                  <a:lnTo>
                    <a:pt x="1765" y="66"/>
                  </a:lnTo>
                  <a:lnTo>
                    <a:pt x="1759" y="69"/>
                  </a:lnTo>
                  <a:lnTo>
                    <a:pt x="1749" y="76"/>
                  </a:lnTo>
                  <a:lnTo>
                    <a:pt x="1740" y="81"/>
                  </a:lnTo>
                  <a:lnTo>
                    <a:pt x="1734" y="84"/>
                  </a:lnTo>
                  <a:lnTo>
                    <a:pt x="1728" y="85"/>
                  </a:lnTo>
                  <a:lnTo>
                    <a:pt x="1726" y="84"/>
                  </a:lnTo>
                  <a:lnTo>
                    <a:pt x="1725" y="81"/>
                  </a:lnTo>
                  <a:lnTo>
                    <a:pt x="1725" y="76"/>
                  </a:lnTo>
                  <a:lnTo>
                    <a:pt x="1725" y="71"/>
                  </a:lnTo>
                  <a:lnTo>
                    <a:pt x="1726" y="58"/>
                  </a:lnTo>
                  <a:lnTo>
                    <a:pt x="1725" y="47"/>
                  </a:lnTo>
                  <a:lnTo>
                    <a:pt x="1720" y="38"/>
                  </a:lnTo>
                  <a:lnTo>
                    <a:pt x="1713" y="28"/>
                  </a:lnTo>
                  <a:lnTo>
                    <a:pt x="1706" y="20"/>
                  </a:lnTo>
                  <a:lnTo>
                    <a:pt x="1700" y="14"/>
                  </a:lnTo>
                  <a:lnTo>
                    <a:pt x="1696" y="12"/>
                  </a:lnTo>
                  <a:lnTo>
                    <a:pt x="1693" y="9"/>
                  </a:lnTo>
                  <a:lnTo>
                    <a:pt x="1688" y="7"/>
                  </a:lnTo>
                  <a:lnTo>
                    <a:pt x="1684" y="7"/>
                  </a:lnTo>
                  <a:lnTo>
                    <a:pt x="1681" y="8"/>
                  </a:lnTo>
                  <a:lnTo>
                    <a:pt x="1677" y="11"/>
                  </a:lnTo>
                  <a:lnTo>
                    <a:pt x="1674" y="13"/>
                  </a:lnTo>
                  <a:lnTo>
                    <a:pt x="1669" y="18"/>
                  </a:lnTo>
                  <a:lnTo>
                    <a:pt x="1665" y="25"/>
                  </a:lnTo>
                  <a:lnTo>
                    <a:pt x="1664" y="33"/>
                  </a:lnTo>
                  <a:lnTo>
                    <a:pt x="1662" y="44"/>
                  </a:lnTo>
                  <a:lnTo>
                    <a:pt x="1657" y="57"/>
                  </a:lnTo>
                  <a:lnTo>
                    <a:pt x="1654" y="63"/>
                  </a:lnTo>
                  <a:lnTo>
                    <a:pt x="1649" y="68"/>
                  </a:lnTo>
                  <a:lnTo>
                    <a:pt x="1643" y="70"/>
                  </a:lnTo>
                  <a:lnTo>
                    <a:pt x="1637" y="72"/>
                  </a:lnTo>
                  <a:lnTo>
                    <a:pt x="1630" y="72"/>
                  </a:lnTo>
                  <a:lnTo>
                    <a:pt x="1624" y="72"/>
                  </a:lnTo>
                  <a:lnTo>
                    <a:pt x="1619" y="70"/>
                  </a:lnTo>
                  <a:lnTo>
                    <a:pt x="1614" y="68"/>
                  </a:lnTo>
                  <a:lnTo>
                    <a:pt x="1610" y="65"/>
                  </a:lnTo>
                  <a:lnTo>
                    <a:pt x="1606" y="64"/>
                  </a:lnTo>
                  <a:lnTo>
                    <a:pt x="1600" y="64"/>
                  </a:lnTo>
                  <a:lnTo>
                    <a:pt x="1595" y="65"/>
                  </a:lnTo>
                  <a:lnTo>
                    <a:pt x="1586" y="69"/>
                  </a:lnTo>
                  <a:lnTo>
                    <a:pt x="1579" y="74"/>
                  </a:lnTo>
                  <a:lnTo>
                    <a:pt x="1574" y="75"/>
                  </a:lnTo>
                  <a:lnTo>
                    <a:pt x="1570" y="76"/>
                  </a:lnTo>
                  <a:lnTo>
                    <a:pt x="1566" y="77"/>
                  </a:lnTo>
                  <a:lnTo>
                    <a:pt x="1561" y="77"/>
                  </a:lnTo>
                  <a:lnTo>
                    <a:pt x="1556" y="76"/>
                  </a:lnTo>
                  <a:lnTo>
                    <a:pt x="1551" y="74"/>
                  </a:lnTo>
                  <a:lnTo>
                    <a:pt x="1548" y="71"/>
                  </a:lnTo>
                  <a:lnTo>
                    <a:pt x="1545" y="69"/>
                  </a:lnTo>
                  <a:lnTo>
                    <a:pt x="1542" y="66"/>
                  </a:lnTo>
                  <a:lnTo>
                    <a:pt x="1539" y="64"/>
                  </a:lnTo>
                  <a:lnTo>
                    <a:pt x="1537" y="63"/>
                  </a:lnTo>
                  <a:lnTo>
                    <a:pt x="1534" y="62"/>
                  </a:lnTo>
                  <a:lnTo>
                    <a:pt x="1524" y="62"/>
                  </a:lnTo>
                  <a:lnTo>
                    <a:pt x="1511" y="63"/>
                  </a:lnTo>
                  <a:lnTo>
                    <a:pt x="1504" y="63"/>
                  </a:lnTo>
                  <a:lnTo>
                    <a:pt x="1497" y="63"/>
                  </a:lnTo>
                  <a:lnTo>
                    <a:pt x="1492" y="62"/>
                  </a:lnTo>
                  <a:lnTo>
                    <a:pt x="1487" y="60"/>
                  </a:lnTo>
                  <a:lnTo>
                    <a:pt x="1478" y="56"/>
                  </a:lnTo>
                  <a:lnTo>
                    <a:pt x="1469" y="50"/>
                  </a:lnTo>
                  <a:lnTo>
                    <a:pt x="1460" y="43"/>
                  </a:lnTo>
                  <a:lnTo>
                    <a:pt x="1450" y="34"/>
                  </a:lnTo>
                  <a:lnTo>
                    <a:pt x="1447" y="30"/>
                  </a:lnTo>
                  <a:lnTo>
                    <a:pt x="1443" y="25"/>
                  </a:lnTo>
                  <a:lnTo>
                    <a:pt x="1441" y="19"/>
                  </a:lnTo>
                  <a:lnTo>
                    <a:pt x="1438" y="13"/>
                  </a:lnTo>
                  <a:lnTo>
                    <a:pt x="1436" y="8"/>
                  </a:lnTo>
                  <a:lnTo>
                    <a:pt x="1432" y="3"/>
                  </a:lnTo>
                  <a:lnTo>
                    <a:pt x="1429" y="1"/>
                  </a:lnTo>
                  <a:lnTo>
                    <a:pt x="1425" y="0"/>
                  </a:lnTo>
                  <a:lnTo>
                    <a:pt x="1415" y="0"/>
                  </a:lnTo>
                  <a:lnTo>
                    <a:pt x="1404" y="1"/>
                  </a:lnTo>
                  <a:lnTo>
                    <a:pt x="1393" y="2"/>
                  </a:lnTo>
                  <a:lnTo>
                    <a:pt x="1385" y="6"/>
                  </a:lnTo>
                  <a:lnTo>
                    <a:pt x="1377" y="9"/>
                  </a:lnTo>
                  <a:lnTo>
                    <a:pt x="1372" y="15"/>
                  </a:lnTo>
                  <a:lnTo>
                    <a:pt x="1366" y="24"/>
                  </a:lnTo>
                  <a:lnTo>
                    <a:pt x="1361" y="34"/>
                  </a:lnTo>
                  <a:lnTo>
                    <a:pt x="1355" y="47"/>
                  </a:lnTo>
                  <a:lnTo>
                    <a:pt x="1352" y="57"/>
                  </a:lnTo>
                  <a:lnTo>
                    <a:pt x="1349" y="60"/>
                  </a:lnTo>
                  <a:lnTo>
                    <a:pt x="1346" y="64"/>
                  </a:lnTo>
                  <a:lnTo>
                    <a:pt x="1342" y="65"/>
                  </a:lnTo>
                  <a:lnTo>
                    <a:pt x="1337" y="66"/>
                  </a:lnTo>
                  <a:lnTo>
                    <a:pt x="1328" y="68"/>
                  </a:lnTo>
                  <a:lnTo>
                    <a:pt x="1320" y="69"/>
                  </a:lnTo>
                  <a:lnTo>
                    <a:pt x="1302" y="81"/>
                  </a:lnTo>
                  <a:lnTo>
                    <a:pt x="1286" y="88"/>
                  </a:lnTo>
                  <a:lnTo>
                    <a:pt x="1279" y="87"/>
                  </a:lnTo>
                  <a:lnTo>
                    <a:pt x="1272" y="87"/>
                  </a:lnTo>
                  <a:lnTo>
                    <a:pt x="1268" y="87"/>
                  </a:lnTo>
                  <a:lnTo>
                    <a:pt x="1266" y="89"/>
                  </a:lnTo>
                  <a:lnTo>
                    <a:pt x="1264" y="91"/>
                  </a:lnTo>
                  <a:lnTo>
                    <a:pt x="1261" y="94"/>
                  </a:lnTo>
                  <a:lnTo>
                    <a:pt x="1261" y="97"/>
                  </a:lnTo>
                  <a:lnTo>
                    <a:pt x="1260" y="101"/>
                  </a:lnTo>
                  <a:lnTo>
                    <a:pt x="1261" y="106"/>
                  </a:lnTo>
                  <a:lnTo>
                    <a:pt x="1262" y="109"/>
                  </a:lnTo>
                  <a:lnTo>
                    <a:pt x="1265" y="113"/>
                  </a:lnTo>
                  <a:lnTo>
                    <a:pt x="1268" y="116"/>
                  </a:lnTo>
                  <a:lnTo>
                    <a:pt x="1273" y="120"/>
                  </a:lnTo>
                  <a:lnTo>
                    <a:pt x="1279" y="122"/>
                  </a:lnTo>
                  <a:lnTo>
                    <a:pt x="1286" y="123"/>
                  </a:lnTo>
                  <a:lnTo>
                    <a:pt x="1293" y="123"/>
                  </a:lnTo>
                  <a:lnTo>
                    <a:pt x="1301" y="123"/>
                  </a:lnTo>
                  <a:lnTo>
                    <a:pt x="1308" y="122"/>
                  </a:lnTo>
                  <a:lnTo>
                    <a:pt x="1315" y="121"/>
                  </a:lnTo>
                  <a:lnTo>
                    <a:pt x="1320" y="121"/>
                  </a:lnTo>
                  <a:lnTo>
                    <a:pt x="1324" y="121"/>
                  </a:lnTo>
                  <a:lnTo>
                    <a:pt x="1328" y="123"/>
                  </a:lnTo>
                  <a:lnTo>
                    <a:pt x="1330" y="127"/>
                  </a:lnTo>
                  <a:lnTo>
                    <a:pt x="1330" y="131"/>
                  </a:lnTo>
                  <a:lnTo>
                    <a:pt x="1330" y="133"/>
                  </a:lnTo>
                  <a:lnTo>
                    <a:pt x="1330" y="137"/>
                  </a:lnTo>
                  <a:lnTo>
                    <a:pt x="1327" y="141"/>
                  </a:lnTo>
                  <a:lnTo>
                    <a:pt x="1321" y="148"/>
                  </a:lnTo>
                  <a:lnTo>
                    <a:pt x="1318" y="153"/>
                  </a:lnTo>
                  <a:lnTo>
                    <a:pt x="1316" y="159"/>
                  </a:lnTo>
                  <a:lnTo>
                    <a:pt x="1316" y="166"/>
                  </a:lnTo>
                  <a:lnTo>
                    <a:pt x="1317" y="176"/>
                  </a:lnTo>
                  <a:lnTo>
                    <a:pt x="1320" y="194"/>
                  </a:lnTo>
                  <a:lnTo>
                    <a:pt x="1322" y="209"/>
                  </a:lnTo>
                  <a:lnTo>
                    <a:pt x="1325" y="222"/>
                  </a:lnTo>
                  <a:lnTo>
                    <a:pt x="1330" y="235"/>
                  </a:lnTo>
                  <a:lnTo>
                    <a:pt x="1335" y="247"/>
                  </a:lnTo>
                  <a:lnTo>
                    <a:pt x="1339" y="257"/>
                  </a:lnTo>
                  <a:lnTo>
                    <a:pt x="1339" y="261"/>
                  </a:lnTo>
                  <a:lnTo>
                    <a:pt x="1337" y="266"/>
                  </a:lnTo>
                  <a:lnTo>
                    <a:pt x="1335" y="268"/>
                  </a:lnTo>
                  <a:lnTo>
                    <a:pt x="1331" y="271"/>
                  </a:lnTo>
                  <a:lnTo>
                    <a:pt x="1328" y="272"/>
                  </a:lnTo>
                  <a:lnTo>
                    <a:pt x="1323" y="272"/>
                  </a:lnTo>
                  <a:lnTo>
                    <a:pt x="1318" y="271"/>
                  </a:lnTo>
                  <a:lnTo>
                    <a:pt x="1315" y="267"/>
                  </a:lnTo>
                  <a:lnTo>
                    <a:pt x="1311" y="264"/>
                  </a:lnTo>
                  <a:lnTo>
                    <a:pt x="1306" y="261"/>
                  </a:lnTo>
                  <a:lnTo>
                    <a:pt x="1301" y="261"/>
                  </a:lnTo>
                  <a:lnTo>
                    <a:pt x="1296" y="263"/>
                  </a:lnTo>
                  <a:lnTo>
                    <a:pt x="1282" y="266"/>
                  </a:lnTo>
                  <a:lnTo>
                    <a:pt x="1265" y="272"/>
                  </a:lnTo>
                  <a:lnTo>
                    <a:pt x="1260" y="273"/>
                  </a:lnTo>
                  <a:lnTo>
                    <a:pt x="1257" y="274"/>
                  </a:lnTo>
                  <a:lnTo>
                    <a:pt x="1253" y="274"/>
                  </a:lnTo>
                  <a:lnTo>
                    <a:pt x="1249" y="273"/>
                  </a:lnTo>
                  <a:lnTo>
                    <a:pt x="1245" y="270"/>
                  </a:lnTo>
                  <a:lnTo>
                    <a:pt x="1240" y="265"/>
                  </a:lnTo>
                  <a:lnTo>
                    <a:pt x="1233" y="252"/>
                  </a:lnTo>
                  <a:lnTo>
                    <a:pt x="1227" y="239"/>
                  </a:lnTo>
                  <a:lnTo>
                    <a:pt x="1221" y="228"/>
                  </a:lnTo>
                  <a:lnTo>
                    <a:pt x="1216" y="217"/>
                  </a:lnTo>
                  <a:lnTo>
                    <a:pt x="1213" y="205"/>
                  </a:lnTo>
                  <a:lnTo>
                    <a:pt x="1207" y="192"/>
                  </a:lnTo>
                  <a:lnTo>
                    <a:pt x="1203" y="186"/>
                  </a:lnTo>
                  <a:lnTo>
                    <a:pt x="1198" y="182"/>
                  </a:lnTo>
                  <a:lnTo>
                    <a:pt x="1192" y="178"/>
                  </a:lnTo>
                  <a:lnTo>
                    <a:pt x="1186" y="176"/>
                  </a:lnTo>
                  <a:lnTo>
                    <a:pt x="1171" y="173"/>
                  </a:lnTo>
                  <a:lnTo>
                    <a:pt x="1153" y="172"/>
                  </a:lnTo>
                  <a:lnTo>
                    <a:pt x="1145" y="164"/>
                  </a:lnTo>
                  <a:lnTo>
                    <a:pt x="1134" y="153"/>
                  </a:lnTo>
                  <a:lnTo>
                    <a:pt x="1117" y="163"/>
                  </a:lnTo>
                  <a:lnTo>
                    <a:pt x="1102" y="172"/>
                  </a:lnTo>
                  <a:lnTo>
                    <a:pt x="1096" y="161"/>
                  </a:lnTo>
                  <a:lnTo>
                    <a:pt x="1090" y="152"/>
                  </a:lnTo>
                  <a:lnTo>
                    <a:pt x="1087" y="152"/>
                  </a:lnTo>
                  <a:lnTo>
                    <a:pt x="1083" y="153"/>
                  </a:lnTo>
                  <a:lnTo>
                    <a:pt x="1077" y="156"/>
                  </a:lnTo>
                  <a:lnTo>
                    <a:pt x="1072" y="158"/>
                  </a:lnTo>
                  <a:lnTo>
                    <a:pt x="1068" y="161"/>
                  </a:lnTo>
                  <a:lnTo>
                    <a:pt x="1063" y="164"/>
                  </a:lnTo>
                  <a:lnTo>
                    <a:pt x="1058" y="165"/>
                  </a:lnTo>
                  <a:lnTo>
                    <a:pt x="1053" y="166"/>
                  </a:lnTo>
                  <a:lnTo>
                    <a:pt x="1043" y="163"/>
                  </a:lnTo>
                  <a:lnTo>
                    <a:pt x="1032" y="158"/>
                  </a:lnTo>
                  <a:lnTo>
                    <a:pt x="1016" y="156"/>
                  </a:lnTo>
                  <a:lnTo>
                    <a:pt x="1005" y="156"/>
                  </a:lnTo>
                  <a:lnTo>
                    <a:pt x="1002" y="156"/>
                  </a:lnTo>
                  <a:lnTo>
                    <a:pt x="1000" y="157"/>
                  </a:lnTo>
                  <a:lnTo>
                    <a:pt x="999" y="159"/>
                  </a:lnTo>
                  <a:lnTo>
                    <a:pt x="997" y="160"/>
                  </a:lnTo>
                  <a:lnTo>
                    <a:pt x="995" y="166"/>
                  </a:lnTo>
                  <a:lnTo>
                    <a:pt x="994" y="173"/>
                  </a:lnTo>
                  <a:lnTo>
                    <a:pt x="993" y="188"/>
                  </a:lnTo>
                  <a:lnTo>
                    <a:pt x="991" y="200"/>
                  </a:lnTo>
                  <a:lnTo>
                    <a:pt x="988" y="214"/>
                  </a:lnTo>
                  <a:lnTo>
                    <a:pt x="986" y="230"/>
                  </a:lnTo>
                  <a:lnTo>
                    <a:pt x="984" y="239"/>
                  </a:lnTo>
                  <a:lnTo>
                    <a:pt x="984" y="247"/>
                  </a:lnTo>
                  <a:lnTo>
                    <a:pt x="986" y="254"/>
                  </a:lnTo>
                  <a:lnTo>
                    <a:pt x="988" y="260"/>
                  </a:lnTo>
                  <a:lnTo>
                    <a:pt x="989" y="265"/>
                  </a:lnTo>
                  <a:lnTo>
                    <a:pt x="990" y="271"/>
                  </a:lnTo>
                  <a:lnTo>
                    <a:pt x="991" y="276"/>
                  </a:lnTo>
                  <a:lnTo>
                    <a:pt x="990" y="282"/>
                  </a:lnTo>
                  <a:lnTo>
                    <a:pt x="989" y="286"/>
                  </a:lnTo>
                  <a:lnTo>
                    <a:pt x="987" y="291"/>
                  </a:lnTo>
                  <a:lnTo>
                    <a:pt x="983" y="296"/>
                  </a:lnTo>
                  <a:lnTo>
                    <a:pt x="980" y="301"/>
                  </a:lnTo>
                  <a:lnTo>
                    <a:pt x="966" y="311"/>
                  </a:lnTo>
                  <a:lnTo>
                    <a:pt x="951" y="324"/>
                  </a:lnTo>
                  <a:lnTo>
                    <a:pt x="944" y="331"/>
                  </a:lnTo>
                  <a:lnTo>
                    <a:pt x="939" y="336"/>
                  </a:lnTo>
                  <a:lnTo>
                    <a:pt x="936" y="341"/>
                  </a:lnTo>
                  <a:lnTo>
                    <a:pt x="933" y="347"/>
                  </a:lnTo>
                  <a:lnTo>
                    <a:pt x="927" y="352"/>
                  </a:lnTo>
                  <a:lnTo>
                    <a:pt x="919" y="355"/>
                  </a:lnTo>
                  <a:lnTo>
                    <a:pt x="914" y="359"/>
                  </a:lnTo>
                  <a:lnTo>
                    <a:pt x="909" y="364"/>
                  </a:lnTo>
                  <a:lnTo>
                    <a:pt x="906" y="369"/>
                  </a:lnTo>
                  <a:lnTo>
                    <a:pt x="903" y="377"/>
                  </a:lnTo>
                  <a:lnTo>
                    <a:pt x="901" y="392"/>
                  </a:lnTo>
                  <a:lnTo>
                    <a:pt x="899" y="405"/>
                  </a:lnTo>
                  <a:lnTo>
                    <a:pt x="899" y="410"/>
                  </a:lnTo>
                  <a:lnTo>
                    <a:pt x="900" y="413"/>
                  </a:lnTo>
                  <a:lnTo>
                    <a:pt x="901" y="417"/>
                  </a:lnTo>
                  <a:lnTo>
                    <a:pt x="905" y="421"/>
                  </a:lnTo>
                  <a:lnTo>
                    <a:pt x="913" y="424"/>
                  </a:lnTo>
                  <a:lnTo>
                    <a:pt x="923" y="428"/>
                  </a:lnTo>
                  <a:lnTo>
                    <a:pt x="927" y="431"/>
                  </a:lnTo>
                  <a:lnTo>
                    <a:pt x="931" y="435"/>
                  </a:lnTo>
                  <a:lnTo>
                    <a:pt x="933" y="440"/>
                  </a:lnTo>
                  <a:lnTo>
                    <a:pt x="936" y="447"/>
                  </a:lnTo>
                  <a:lnTo>
                    <a:pt x="937" y="460"/>
                  </a:lnTo>
                  <a:lnTo>
                    <a:pt x="939" y="472"/>
                  </a:lnTo>
                  <a:lnTo>
                    <a:pt x="943" y="481"/>
                  </a:lnTo>
                  <a:lnTo>
                    <a:pt x="946" y="492"/>
                  </a:lnTo>
                  <a:lnTo>
                    <a:pt x="950" y="503"/>
                  </a:lnTo>
                  <a:lnTo>
                    <a:pt x="952" y="511"/>
                  </a:lnTo>
                  <a:lnTo>
                    <a:pt x="951" y="515"/>
                  </a:lnTo>
                  <a:lnTo>
                    <a:pt x="951" y="519"/>
                  </a:lnTo>
                  <a:lnTo>
                    <a:pt x="949" y="523"/>
                  </a:lnTo>
                  <a:lnTo>
                    <a:pt x="946" y="529"/>
                  </a:lnTo>
                  <a:lnTo>
                    <a:pt x="942" y="534"/>
                  </a:lnTo>
                  <a:lnTo>
                    <a:pt x="937" y="538"/>
                  </a:lnTo>
                  <a:lnTo>
                    <a:pt x="931" y="543"/>
                  </a:lnTo>
                  <a:lnTo>
                    <a:pt x="924" y="548"/>
                  </a:lnTo>
                  <a:lnTo>
                    <a:pt x="909" y="556"/>
                  </a:lnTo>
                  <a:lnTo>
                    <a:pt x="895" y="564"/>
                  </a:lnTo>
                  <a:lnTo>
                    <a:pt x="889" y="569"/>
                  </a:lnTo>
                  <a:lnTo>
                    <a:pt x="886" y="573"/>
                  </a:lnTo>
                  <a:lnTo>
                    <a:pt x="882" y="577"/>
                  </a:lnTo>
                  <a:lnTo>
                    <a:pt x="880" y="581"/>
                  </a:lnTo>
                  <a:lnTo>
                    <a:pt x="879" y="586"/>
                  </a:lnTo>
                  <a:lnTo>
                    <a:pt x="879" y="591"/>
                  </a:lnTo>
                  <a:lnTo>
                    <a:pt x="879" y="595"/>
                  </a:lnTo>
                  <a:lnTo>
                    <a:pt x="880" y="601"/>
                  </a:lnTo>
                  <a:lnTo>
                    <a:pt x="886" y="614"/>
                  </a:lnTo>
                  <a:lnTo>
                    <a:pt x="893" y="629"/>
                  </a:lnTo>
                  <a:lnTo>
                    <a:pt x="901" y="643"/>
                  </a:lnTo>
                  <a:lnTo>
                    <a:pt x="907" y="652"/>
                  </a:lnTo>
                  <a:lnTo>
                    <a:pt x="909" y="657"/>
                  </a:lnTo>
                  <a:lnTo>
                    <a:pt x="911" y="661"/>
                  </a:lnTo>
                  <a:lnTo>
                    <a:pt x="911" y="665"/>
                  </a:lnTo>
                  <a:lnTo>
                    <a:pt x="911" y="669"/>
                  </a:lnTo>
                  <a:lnTo>
                    <a:pt x="909" y="674"/>
                  </a:lnTo>
                  <a:lnTo>
                    <a:pt x="908" y="677"/>
                  </a:lnTo>
                  <a:lnTo>
                    <a:pt x="905" y="681"/>
                  </a:lnTo>
                  <a:lnTo>
                    <a:pt x="901" y="683"/>
                  </a:lnTo>
                  <a:lnTo>
                    <a:pt x="892" y="688"/>
                  </a:lnTo>
                  <a:lnTo>
                    <a:pt x="884" y="693"/>
                  </a:lnTo>
                  <a:lnTo>
                    <a:pt x="881" y="695"/>
                  </a:lnTo>
                  <a:lnTo>
                    <a:pt x="877" y="699"/>
                  </a:lnTo>
                  <a:lnTo>
                    <a:pt x="875" y="703"/>
                  </a:lnTo>
                  <a:lnTo>
                    <a:pt x="873" y="711"/>
                  </a:lnTo>
                  <a:lnTo>
                    <a:pt x="870" y="723"/>
                  </a:lnTo>
                  <a:lnTo>
                    <a:pt x="869" y="730"/>
                  </a:lnTo>
                  <a:lnTo>
                    <a:pt x="869" y="732"/>
                  </a:lnTo>
                  <a:lnTo>
                    <a:pt x="867" y="734"/>
                  </a:lnTo>
                  <a:lnTo>
                    <a:pt x="863" y="737"/>
                  </a:lnTo>
                  <a:lnTo>
                    <a:pt x="858" y="738"/>
                  </a:lnTo>
                  <a:lnTo>
                    <a:pt x="846" y="740"/>
                  </a:lnTo>
                  <a:lnTo>
                    <a:pt x="836" y="740"/>
                  </a:lnTo>
                  <a:lnTo>
                    <a:pt x="824" y="740"/>
                  </a:lnTo>
                  <a:lnTo>
                    <a:pt x="812" y="740"/>
                  </a:lnTo>
                  <a:lnTo>
                    <a:pt x="806" y="742"/>
                  </a:lnTo>
                  <a:lnTo>
                    <a:pt x="801" y="744"/>
                  </a:lnTo>
                  <a:lnTo>
                    <a:pt x="798" y="746"/>
                  </a:lnTo>
                  <a:lnTo>
                    <a:pt x="795" y="749"/>
                  </a:lnTo>
                  <a:lnTo>
                    <a:pt x="793" y="753"/>
                  </a:lnTo>
                  <a:lnTo>
                    <a:pt x="792" y="757"/>
                  </a:lnTo>
                  <a:lnTo>
                    <a:pt x="792" y="762"/>
                  </a:lnTo>
                  <a:lnTo>
                    <a:pt x="793" y="766"/>
                  </a:lnTo>
                  <a:lnTo>
                    <a:pt x="794" y="778"/>
                  </a:lnTo>
                  <a:lnTo>
                    <a:pt x="796" y="791"/>
                  </a:lnTo>
                  <a:lnTo>
                    <a:pt x="796" y="799"/>
                  </a:lnTo>
                  <a:lnTo>
                    <a:pt x="795" y="805"/>
                  </a:lnTo>
                  <a:lnTo>
                    <a:pt x="793" y="809"/>
                  </a:lnTo>
                  <a:lnTo>
                    <a:pt x="789" y="814"/>
                  </a:lnTo>
                  <a:lnTo>
                    <a:pt x="777" y="819"/>
                  </a:lnTo>
                  <a:lnTo>
                    <a:pt x="761" y="825"/>
                  </a:lnTo>
                  <a:lnTo>
                    <a:pt x="754" y="828"/>
                  </a:lnTo>
                  <a:lnTo>
                    <a:pt x="747" y="832"/>
                  </a:lnTo>
                  <a:lnTo>
                    <a:pt x="742" y="837"/>
                  </a:lnTo>
                  <a:lnTo>
                    <a:pt x="738" y="841"/>
                  </a:lnTo>
                  <a:lnTo>
                    <a:pt x="735" y="853"/>
                  </a:lnTo>
                  <a:lnTo>
                    <a:pt x="731" y="864"/>
                  </a:lnTo>
                  <a:lnTo>
                    <a:pt x="730" y="870"/>
                  </a:lnTo>
                  <a:lnTo>
                    <a:pt x="728" y="875"/>
                  </a:lnTo>
                  <a:lnTo>
                    <a:pt x="724" y="879"/>
                  </a:lnTo>
                  <a:lnTo>
                    <a:pt x="720" y="884"/>
                  </a:lnTo>
                  <a:lnTo>
                    <a:pt x="711" y="892"/>
                  </a:lnTo>
                  <a:lnTo>
                    <a:pt x="703" y="898"/>
                  </a:lnTo>
                  <a:lnTo>
                    <a:pt x="700" y="901"/>
                  </a:lnTo>
                  <a:lnTo>
                    <a:pt x="697" y="906"/>
                  </a:lnTo>
                  <a:lnTo>
                    <a:pt x="694" y="910"/>
                  </a:lnTo>
                  <a:lnTo>
                    <a:pt x="693" y="916"/>
                  </a:lnTo>
                  <a:lnTo>
                    <a:pt x="692" y="933"/>
                  </a:lnTo>
                  <a:lnTo>
                    <a:pt x="692" y="955"/>
                  </a:lnTo>
                  <a:lnTo>
                    <a:pt x="692" y="978"/>
                  </a:lnTo>
                  <a:lnTo>
                    <a:pt x="692" y="996"/>
                  </a:lnTo>
                  <a:lnTo>
                    <a:pt x="692" y="1010"/>
                  </a:lnTo>
                  <a:lnTo>
                    <a:pt x="692" y="1022"/>
                  </a:lnTo>
                  <a:lnTo>
                    <a:pt x="692" y="1033"/>
                  </a:lnTo>
                  <a:lnTo>
                    <a:pt x="692" y="1043"/>
                  </a:lnTo>
                  <a:lnTo>
                    <a:pt x="693" y="1053"/>
                  </a:lnTo>
                  <a:lnTo>
                    <a:pt x="695" y="1059"/>
                  </a:lnTo>
                  <a:lnTo>
                    <a:pt x="700" y="1062"/>
                  </a:lnTo>
                  <a:lnTo>
                    <a:pt x="706" y="1067"/>
                  </a:lnTo>
                  <a:lnTo>
                    <a:pt x="709" y="1070"/>
                  </a:lnTo>
                  <a:lnTo>
                    <a:pt x="711" y="1073"/>
                  </a:lnTo>
                  <a:lnTo>
                    <a:pt x="713" y="1077"/>
                  </a:lnTo>
                  <a:lnTo>
                    <a:pt x="714" y="1081"/>
                  </a:lnTo>
                  <a:lnTo>
                    <a:pt x="716" y="1086"/>
                  </a:lnTo>
                  <a:lnTo>
                    <a:pt x="716" y="1091"/>
                  </a:lnTo>
                  <a:lnTo>
                    <a:pt x="713" y="1096"/>
                  </a:lnTo>
                  <a:lnTo>
                    <a:pt x="711" y="1100"/>
                  </a:lnTo>
                  <a:lnTo>
                    <a:pt x="703" y="1114"/>
                  </a:lnTo>
                  <a:lnTo>
                    <a:pt x="691" y="1131"/>
                  </a:lnTo>
                  <a:lnTo>
                    <a:pt x="676" y="1152"/>
                  </a:lnTo>
                  <a:lnTo>
                    <a:pt x="661" y="1171"/>
                  </a:lnTo>
                  <a:lnTo>
                    <a:pt x="648" y="1186"/>
                  </a:lnTo>
                  <a:lnTo>
                    <a:pt x="638" y="1197"/>
                  </a:lnTo>
                  <a:lnTo>
                    <a:pt x="630" y="1205"/>
                  </a:lnTo>
                  <a:lnTo>
                    <a:pt x="622" y="1210"/>
                  </a:lnTo>
                  <a:lnTo>
                    <a:pt x="612" y="1212"/>
                  </a:lnTo>
                  <a:lnTo>
                    <a:pt x="602" y="1213"/>
                  </a:lnTo>
                  <a:lnTo>
                    <a:pt x="591" y="1215"/>
                  </a:lnTo>
                  <a:lnTo>
                    <a:pt x="583" y="1215"/>
                  </a:lnTo>
                  <a:lnTo>
                    <a:pt x="575" y="1216"/>
                  </a:lnTo>
                  <a:lnTo>
                    <a:pt x="572" y="1218"/>
                  </a:lnTo>
                  <a:lnTo>
                    <a:pt x="572" y="1219"/>
                  </a:lnTo>
                  <a:lnTo>
                    <a:pt x="572" y="1222"/>
                  </a:lnTo>
                  <a:lnTo>
                    <a:pt x="573" y="1225"/>
                  </a:lnTo>
                  <a:lnTo>
                    <a:pt x="575" y="1229"/>
                  </a:lnTo>
                  <a:lnTo>
                    <a:pt x="580" y="1236"/>
                  </a:lnTo>
                  <a:lnTo>
                    <a:pt x="584" y="1243"/>
                  </a:lnTo>
                  <a:lnTo>
                    <a:pt x="584" y="1245"/>
                  </a:lnTo>
                  <a:lnTo>
                    <a:pt x="583" y="1248"/>
                  </a:lnTo>
                  <a:lnTo>
                    <a:pt x="581" y="1250"/>
                  </a:lnTo>
                  <a:lnTo>
                    <a:pt x="579" y="1251"/>
                  </a:lnTo>
                  <a:lnTo>
                    <a:pt x="569" y="1253"/>
                  </a:lnTo>
                  <a:lnTo>
                    <a:pt x="556" y="1254"/>
                  </a:lnTo>
                  <a:lnTo>
                    <a:pt x="549" y="1254"/>
                  </a:lnTo>
                  <a:lnTo>
                    <a:pt x="542" y="1255"/>
                  </a:lnTo>
                  <a:lnTo>
                    <a:pt x="535" y="1257"/>
                  </a:lnTo>
                  <a:lnTo>
                    <a:pt x="529" y="1261"/>
                  </a:lnTo>
                  <a:lnTo>
                    <a:pt x="518" y="1268"/>
                  </a:lnTo>
                  <a:lnTo>
                    <a:pt x="510" y="1274"/>
                  </a:lnTo>
                  <a:lnTo>
                    <a:pt x="506" y="1278"/>
                  </a:lnTo>
                  <a:lnTo>
                    <a:pt x="502" y="1280"/>
                  </a:lnTo>
                  <a:lnTo>
                    <a:pt x="496" y="1281"/>
                  </a:lnTo>
                  <a:lnTo>
                    <a:pt x="487" y="1282"/>
                  </a:lnTo>
                  <a:lnTo>
                    <a:pt x="472" y="1284"/>
                  </a:lnTo>
                  <a:lnTo>
                    <a:pt x="460" y="1284"/>
                  </a:lnTo>
                  <a:lnTo>
                    <a:pt x="457" y="1284"/>
                  </a:lnTo>
                  <a:lnTo>
                    <a:pt x="453" y="1285"/>
                  </a:lnTo>
                  <a:lnTo>
                    <a:pt x="451" y="1287"/>
                  </a:lnTo>
                  <a:lnTo>
                    <a:pt x="451" y="1291"/>
                  </a:lnTo>
                  <a:lnTo>
                    <a:pt x="451" y="1300"/>
                  </a:lnTo>
                  <a:lnTo>
                    <a:pt x="452" y="1310"/>
                  </a:lnTo>
                  <a:lnTo>
                    <a:pt x="451" y="1318"/>
                  </a:lnTo>
                  <a:lnTo>
                    <a:pt x="449" y="1325"/>
                  </a:lnTo>
                  <a:lnTo>
                    <a:pt x="447" y="1326"/>
                  </a:lnTo>
                  <a:lnTo>
                    <a:pt x="446" y="1327"/>
                  </a:lnTo>
                  <a:lnTo>
                    <a:pt x="445" y="1327"/>
                  </a:lnTo>
                  <a:lnTo>
                    <a:pt x="442" y="1327"/>
                  </a:lnTo>
                  <a:lnTo>
                    <a:pt x="439" y="1326"/>
                  </a:lnTo>
                  <a:lnTo>
                    <a:pt x="433" y="1325"/>
                  </a:lnTo>
                  <a:lnTo>
                    <a:pt x="429" y="1325"/>
                  </a:lnTo>
                  <a:lnTo>
                    <a:pt x="427" y="1326"/>
                  </a:lnTo>
                  <a:lnTo>
                    <a:pt x="426" y="1329"/>
                  </a:lnTo>
                  <a:lnTo>
                    <a:pt x="424" y="1331"/>
                  </a:lnTo>
                  <a:lnTo>
                    <a:pt x="423" y="1337"/>
                  </a:lnTo>
                  <a:lnTo>
                    <a:pt x="426" y="1344"/>
                  </a:lnTo>
                  <a:lnTo>
                    <a:pt x="428" y="1354"/>
                  </a:lnTo>
                  <a:lnTo>
                    <a:pt x="433" y="1368"/>
                  </a:lnTo>
                  <a:lnTo>
                    <a:pt x="435" y="1375"/>
                  </a:lnTo>
                  <a:lnTo>
                    <a:pt x="437" y="1382"/>
                  </a:lnTo>
                  <a:lnTo>
                    <a:pt x="441" y="1388"/>
                  </a:lnTo>
                  <a:lnTo>
                    <a:pt x="443" y="1393"/>
                  </a:lnTo>
                  <a:lnTo>
                    <a:pt x="451" y="1399"/>
                  </a:lnTo>
                  <a:lnTo>
                    <a:pt x="454" y="1405"/>
                  </a:lnTo>
                  <a:lnTo>
                    <a:pt x="454" y="1407"/>
                  </a:lnTo>
                  <a:lnTo>
                    <a:pt x="454" y="1410"/>
                  </a:lnTo>
                  <a:lnTo>
                    <a:pt x="453" y="1412"/>
                  </a:lnTo>
                  <a:lnTo>
                    <a:pt x="449" y="1414"/>
                  </a:lnTo>
                  <a:lnTo>
                    <a:pt x="440" y="1417"/>
                  </a:lnTo>
                  <a:lnTo>
                    <a:pt x="430" y="1417"/>
                  </a:lnTo>
                  <a:lnTo>
                    <a:pt x="427" y="1418"/>
                  </a:lnTo>
                  <a:lnTo>
                    <a:pt x="422" y="1418"/>
                  </a:lnTo>
                  <a:lnTo>
                    <a:pt x="418" y="1420"/>
                  </a:lnTo>
                  <a:lnTo>
                    <a:pt x="415" y="1423"/>
                  </a:lnTo>
                  <a:lnTo>
                    <a:pt x="403" y="1439"/>
                  </a:lnTo>
                  <a:lnTo>
                    <a:pt x="395" y="1452"/>
                  </a:lnTo>
                  <a:lnTo>
                    <a:pt x="392" y="1455"/>
                  </a:lnTo>
                  <a:lnTo>
                    <a:pt x="390" y="1456"/>
                  </a:lnTo>
                  <a:lnTo>
                    <a:pt x="389" y="1457"/>
                  </a:lnTo>
                  <a:lnTo>
                    <a:pt x="386" y="1457"/>
                  </a:lnTo>
                  <a:lnTo>
                    <a:pt x="382" y="1456"/>
                  </a:lnTo>
                  <a:lnTo>
                    <a:pt x="377" y="1453"/>
                  </a:lnTo>
                  <a:lnTo>
                    <a:pt x="372" y="1450"/>
                  </a:lnTo>
                  <a:lnTo>
                    <a:pt x="367" y="1449"/>
                  </a:lnTo>
                  <a:lnTo>
                    <a:pt x="365" y="1449"/>
                  </a:lnTo>
                  <a:lnTo>
                    <a:pt x="364" y="1450"/>
                  </a:lnTo>
                  <a:lnTo>
                    <a:pt x="361" y="1451"/>
                  </a:lnTo>
                  <a:lnTo>
                    <a:pt x="359" y="1455"/>
                  </a:lnTo>
                  <a:lnTo>
                    <a:pt x="355" y="1462"/>
                  </a:lnTo>
                  <a:lnTo>
                    <a:pt x="352" y="1467"/>
                  </a:lnTo>
                  <a:lnTo>
                    <a:pt x="351" y="1468"/>
                  </a:lnTo>
                  <a:lnTo>
                    <a:pt x="348" y="1468"/>
                  </a:lnTo>
                  <a:lnTo>
                    <a:pt x="345" y="1467"/>
                  </a:lnTo>
                  <a:lnTo>
                    <a:pt x="341" y="1464"/>
                  </a:lnTo>
                  <a:lnTo>
                    <a:pt x="333" y="1458"/>
                  </a:lnTo>
                  <a:lnTo>
                    <a:pt x="323" y="1453"/>
                  </a:lnTo>
                  <a:lnTo>
                    <a:pt x="319" y="1451"/>
                  </a:lnTo>
                  <a:lnTo>
                    <a:pt x="313" y="1450"/>
                  </a:lnTo>
                  <a:lnTo>
                    <a:pt x="307" y="1449"/>
                  </a:lnTo>
                  <a:lnTo>
                    <a:pt x="301" y="1449"/>
                  </a:lnTo>
                  <a:lnTo>
                    <a:pt x="295" y="1450"/>
                  </a:lnTo>
                  <a:lnTo>
                    <a:pt x="289" y="1451"/>
                  </a:lnTo>
                  <a:lnTo>
                    <a:pt x="285" y="1453"/>
                  </a:lnTo>
                  <a:lnTo>
                    <a:pt x="282" y="1456"/>
                  </a:lnTo>
                  <a:lnTo>
                    <a:pt x="279" y="1458"/>
                  </a:lnTo>
                  <a:lnTo>
                    <a:pt x="278" y="1462"/>
                  </a:lnTo>
                  <a:lnTo>
                    <a:pt x="278" y="1467"/>
                  </a:lnTo>
                  <a:lnTo>
                    <a:pt x="278" y="1471"/>
                  </a:lnTo>
                  <a:lnTo>
                    <a:pt x="278" y="1482"/>
                  </a:lnTo>
                  <a:lnTo>
                    <a:pt x="279" y="1494"/>
                  </a:lnTo>
                  <a:lnTo>
                    <a:pt x="279" y="1505"/>
                  </a:lnTo>
                  <a:lnTo>
                    <a:pt x="279" y="1514"/>
                  </a:lnTo>
                  <a:lnTo>
                    <a:pt x="279" y="1524"/>
                  </a:lnTo>
                  <a:lnTo>
                    <a:pt x="281" y="1532"/>
                  </a:lnTo>
                  <a:lnTo>
                    <a:pt x="283" y="1539"/>
                  </a:lnTo>
                  <a:lnTo>
                    <a:pt x="288" y="1546"/>
                  </a:lnTo>
                  <a:lnTo>
                    <a:pt x="292" y="1552"/>
                  </a:lnTo>
                  <a:lnTo>
                    <a:pt x="295" y="1558"/>
                  </a:lnTo>
                  <a:lnTo>
                    <a:pt x="295" y="1565"/>
                  </a:lnTo>
                  <a:lnTo>
                    <a:pt x="295" y="1571"/>
                  </a:lnTo>
                  <a:lnTo>
                    <a:pt x="294" y="1575"/>
                  </a:lnTo>
                  <a:lnTo>
                    <a:pt x="291" y="1576"/>
                  </a:lnTo>
                  <a:lnTo>
                    <a:pt x="289" y="1576"/>
                  </a:lnTo>
                  <a:lnTo>
                    <a:pt x="285" y="1576"/>
                  </a:lnTo>
                  <a:lnTo>
                    <a:pt x="277" y="1572"/>
                  </a:lnTo>
                  <a:lnTo>
                    <a:pt x="271" y="1569"/>
                  </a:lnTo>
                  <a:lnTo>
                    <a:pt x="265" y="1565"/>
                  </a:lnTo>
                  <a:lnTo>
                    <a:pt x="259" y="1564"/>
                  </a:lnTo>
                  <a:lnTo>
                    <a:pt x="256" y="1565"/>
                  </a:lnTo>
                  <a:lnTo>
                    <a:pt x="252" y="1566"/>
                  </a:lnTo>
                  <a:lnTo>
                    <a:pt x="250" y="1568"/>
                  </a:lnTo>
                  <a:lnTo>
                    <a:pt x="247" y="1571"/>
                  </a:lnTo>
                  <a:lnTo>
                    <a:pt x="244" y="1574"/>
                  </a:lnTo>
                  <a:lnTo>
                    <a:pt x="241" y="1576"/>
                  </a:lnTo>
                  <a:lnTo>
                    <a:pt x="238" y="1577"/>
                  </a:lnTo>
                  <a:lnTo>
                    <a:pt x="233" y="1578"/>
                  </a:lnTo>
                  <a:lnTo>
                    <a:pt x="226" y="1578"/>
                  </a:lnTo>
                  <a:lnTo>
                    <a:pt x="219" y="1576"/>
                  </a:lnTo>
                  <a:lnTo>
                    <a:pt x="212" y="1574"/>
                  </a:lnTo>
                  <a:lnTo>
                    <a:pt x="205" y="1571"/>
                  </a:lnTo>
                  <a:lnTo>
                    <a:pt x="201" y="1570"/>
                  </a:lnTo>
                  <a:lnTo>
                    <a:pt x="197" y="1571"/>
                  </a:lnTo>
                  <a:lnTo>
                    <a:pt x="194" y="1572"/>
                  </a:lnTo>
                  <a:lnTo>
                    <a:pt x="190" y="1576"/>
                  </a:lnTo>
                  <a:lnTo>
                    <a:pt x="184" y="1583"/>
                  </a:lnTo>
                  <a:lnTo>
                    <a:pt x="180" y="1588"/>
                  </a:lnTo>
                  <a:lnTo>
                    <a:pt x="177" y="1590"/>
                  </a:lnTo>
                  <a:lnTo>
                    <a:pt x="174" y="1591"/>
                  </a:lnTo>
                  <a:lnTo>
                    <a:pt x="170" y="1591"/>
                  </a:lnTo>
                  <a:lnTo>
                    <a:pt x="165" y="1591"/>
                  </a:lnTo>
                  <a:lnTo>
                    <a:pt x="153" y="1589"/>
                  </a:lnTo>
                  <a:lnTo>
                    <a:pt x="144" y="1587"/>
                  </a:lnTo>
                  <a:lnTo>
                    <a:pt x="139" y="1587"/>
                  </a:lnTo>
                  <a:lnTo>
                    <a:pt x="134" y="1588"/>
                  </a:lnTo>
                  <a:lnTo>
                    <a:pt x="131" y="1589"/>
                  </a:lnTo>
                  <a:lnTo>
                    <a:pt x="127" y="1593"/>
                  </a:lnTo>
                  <a:lnTo>
                    <a:pt x="124" y="1598"/>
                  </a:lnTo>
                  <a:lnTo>
                    <a:pt x="121" y="1603"/>
                  </a:lnTo>
                  <a:lnTo>
                    <a:pt x="119" y="1609"/>
                  </a:lnTo>
                  <a:lnTo>
                    <a:pt x="118" y="1616"/>
                  </a:lnTo>
                  <a:lnTo>
                    <a:pt x="114" y="1628"/>
                  </a:lnTo>
                  <a:lnTo>
                    <a:pt x="112" y="1640"/>
                  </a:lnTo>
                  <a:lnTo>
                    <a:pt x="109" y="1650"/>
                  </a:lnTo>
                  <a:lnTo>
                    <a:pt x="105" y="1659"/>
                  </a:lnTo>
                  <a:lnTo>
                    <a:pt x="100" y="1667"/>
                  </a:lnTo>
                  <a:lnTo>
                    <a:pt x="94" y="1675"/>
                  </a:lnTo>
                  <a:lnTo>
                    <a:pt x="89" y="1677"/>
                  </a:lnTo>
                  <a:lnTo>
                    <a:pt x="86" y="1679"/>
                  </a:lnTo>
                  <a:lnTo>
                    <a:pt x="81" y="1681"/>
                  </a:lnTo>
                  <a:lnTo>
                    <a:pt x="76" y="1683"/>
                  </a:lnTo>
                  <a:lnTo>
                    <a:pt x="65" y="1684"/>
                  </a:lnTo>
                  <a:lnTo>
                    <a:pt x="56" y="1688"/>
                  </a:lnTo>
                  <a:lnTo>
                    <a:pt x="51" y="1690"/>
                  </a:lnTo>
                  <a:lnTo>
                    <a:pt x="45" y="1694"/>
                  </a:lnTo>
                  <a:lnTo>
                    <a:pt x="40" y="1698"/>
                  </a:lnTo>
                  <a:lnTo>
                    <a:pt x="36" y="1703"/>
                  </a:lnTo>
                  <a:lnTo>
                    <a:pt x="38" y="1701"/>
                  </a:lnTo>
                  <a:lnTo>
                    <a:pt x="39" y="1701"/>
                  </a:lnTo>
                  <a:lnTo>
                    <a:pt x="39" y="1702"/>
                  </a:lnTo>
                  <a:lnTo>
                    <a:pt x="40" y="1705"/>
                  </a:lnTo>
                  <a:lnTo>
                    <a:pt x="42" y="1713"/>
                  </a:lnTo>
                  <a:lnTo>
                    <a:pt x="45" y="1720"/>
                  </a:lnTo>
                  <a:lnTo>
                    <a:pt x="50" y="1726"/>
                  </a:lnTo>
                  <a:lnTo>
                    <a:pt x="55" y="1730"/>
                  </a:lnTo>
                  <a:lnTo>
                    <a:pt x="56" y="1733"/>
                  </a:lnTo>
                  <a:lnTo>
                    <a:pt x="57" y="1736"/>
                  </a:lnTo>
                  <a:lnTo>
                    <a:pt x="58" y="1740"/>
                  </a:lnTo>
                  <a:lnTo>
                    <a:pt x="59" y="1745"/>
                  </a:lnTo>
                  <a:lnTo>
                    <a:pt x="59" y="1754"/>
                  </a:lnTo>
                  <a:lnTo>
                    <a:pt x="62" y="1760"/>
                  </a:lnTo>
                  <a:lnTo>
                    <a:pt x="64" y="1763"/>
                  </a:lnTo>
                  <a:lnTo>
                    <a:pt x="67" y="1763"/>
                  </a:lnTo>
                  <a:lnTo>
                    <a:pt x="70" y="1763"/>
                  </a:lnTo>
                  <a:lnTo>
                    <a:pt x="74" y="1760"/>
                  </a:lnTo>
                  <a:lnTo>
                    <a:pt x="80" y="1757"/>
                  </a:lnTo>
                  <a:lnTo>
                    <a:pt x="84" y="1755"/>
                  </a:lnTo>
                  <a:lnTo>
                    <a:pt x="89" y="1755"/>
                  </a:lnTo>
                  <a:lnTo>
                    <a:pt x="94" y="1757"/>
                  </a:lnTo>
                  <a:lnTo>
                    <a:pt x="99" y="1759"/>
                  </a:lnTo>
                  <a:lnTo>
                    <a:pt x="102" y="1761"/>
                  </a:lnTo>
                  <a:lnTo>
                    <a:pt x="105" y="1765"/>
                  </a:lnTo>
                  <a:lnTo>
                    <a:pt x="106" y="1770"/>
                  </a:lnTo>
                  <a:lnTo>
                    <a:pt x="105" y="1783"/>
                  </a:lnTo>
                  <a:lnTo>
                    <a:pt x="105" y="1795"/>
                  </a:lnTo>
                  <a:lnTo>
                    <a:pt x="106" y="1801"/>
                  </a:lnTo>
                  <a:lnTo>
                    <a:pt x="105" y="1805"/>
                  </a:lnTo>
                  <a:lnTo>
                    <a:pt x="103" y="1807"/>
                  </a:lnTo>
                  <a:lnTo>
                    <a:pt x="102" y="1808"/>
                  </a:lnTo>
                  <a:lnTo>
                    <a:pt x="100" y="1808"/>
                  </a:lnTo>
                  <a:lnTo>
                    <a:pt x="96" y="1808"/>
                  </a:lnTo>
                  <a:lnTo>
                    <a:pt x="86" y="1807"/>
                  </a:lnTo>
                  <a:lnTo>
                    <a:pt x="73" y="1808"/>
                  </a:lnTo>
                  <a:lnTo>
                    <a:pt x="58" y="1808"/>
                  </a:lnTo>
                  <a:lnTo>
                    <a:pt x="49" y="1808"/>
                  </a:lnTo>
                  <a:lnTo>
                    <a:pt x="46" y="1809"/>
                  </a:lnTo>
                  <a:lnTo>
                    <a:pt x="44" y="1809"/>
                  </a:lnTo>
                  <a:lnTo>
                    <a:pt x="43" y="1810"/>
                  </a:lnTo>
                  <a:lnTo>
                    <a:pt x="42" y="1812"/>
                  </a:lnTo>
                  <a:lnTo>
                    <a:pt x="42" y="1817"/>
                  </a:lnTo>
                  <a:lnTo>
                    <a:pt x="43" y="1823"/>
                  </a:lnTo>
                  <a:lnTo>
                    <a:pt x="44" y="1831"/>
                  </a:lnTo>
                  <a:lnTo>
                    <a:pt x="44" y="1845"/>
                  </a:lnTo>
                  <a:lnTo>
                    <a:pt x="43" y="1858"/>
                  </a:lnTo>
                  <a:lnTo>
                    <a:pt x="42" y="1871"/>
                  </a:lnTo>
                  <a:lnTo>
                    <a:pt x="40" y="1881"/>
                  </a:lnTo>
                  <a:lnTo>
                    <a:pt x="38" y="1887"/>
                  </a:lnTo>
                  <a:lnTo>
                    <a:pt x="35" y="1892"/>
                  </a:lnTo>
                  <a:lnTo>
                    <a:pt x="30" y="1894"/>
                  </a:lnTo>
                  <a:lnTo>
                    <a:pt x="24" y="1896"/>
                  </a:lnTo>
                  <a:lnTo>
                    <a:pt x="18" y="1897"/>
                  </a:lnTo>
                  <a:lnTo>
                    <a:pt x="15" y="1898"/>
                  </a:lnTo>
                  <a:lnTo>
                    <a:pt x="13" y="1899"/>
                  </a:lnTo>
                  <a:lnTo>
                    <a:pt x="11" y="1902"/>
                  </a:lnTo>
                  <a:lnTo>
                    <a:pt x="8" y="1904"/>
                  </a:lnTo>
                  <a:lnTo>
                    <a:pt x="5" y="1913"/>
                  </a:lnTo>
                  <a:lnTo>
                    <a:pt x="2" y="1927"/>
                  </a:lnTo>
                  <a:lnTo>
                    <a:pt x="1" y="1943"/>
                  </a:lnTo>
                  <a:lnTo>
                    <a:pt x="0" y="1960"/>
                  </a:lnTo>
                  <a:lnTo>
                    <a:pt x="0" y="1991"/>
                  </a:lnTo>
                  <a:lnTo>
                    <a:pt x="0" y="2006"/>
                  </a:lnTo>
                  <a:lnTo>
                    <a:pt x="2" y="2016"/>
                  </a:lnTo>
                  <a:lnTo>
                    <a:pt x="5" y="2025"/>
                  </a:lnTo>
                  <a:lnTo>
                    <a:pt x="8" y="2034"/>
                  </a:lnTo>
                  <a:lnTo>
                    <a:pt x="13" y="2043"/>
                  </a:lnTo>
                  <a:lnTo>
                    <a:pt x="20" y="2058"/>
                  </a:lnTo>
                  <a:lnTo>
                    <a:pt x="26" y="2073"/>
                  </a:lnTo>
                  <a:lnTo>
                    <a:pt x="27" y="2081"/>
                  </a:lnTo>
                  <a:lnTo>
                    <a:pt x="29" y="2088"/>
                  </a:lnTo>
                  <a:lnTo>
                    <a:pt x="29" y="2095"/>
                  </a:lnTo>
                  <a:lnTo>
                    <a:pt x="27" y="2100"/>
                  </a:lnTo>
                  <a:lnTo>
                    <a:pt x="27" y="2106"/>
                  </a:lnTo>
                  <a:lnTo>
                    <a:pt x="27" y="2111"/>
                  </a:lnTo>
                  <a:lnTo>
                    <a:pt x="29" y="2116"/>
                  </a:lnTo>
                  <a:lnTo>
                    <a:pt x="30" y="2120"/>
                  </a:lnTo>
                  <a:lnTo>
                    <a:pt x="45" y="2150"/>
                  </a:lnTo>
                  <a:lnTo>
                    <a:pt x="57" y="2180"/>
                  </a:lnTo>
                  <a:lnTo>
                    <a:pt x="69" y="2206"/>
                  </a:lnTo>
                  <a:lnTo>
                    <a:pt x="78" y="2231"/>
                  </a:lnTo>
                  <a:lnTo>
                    <a:pt x="87" y="2252"/>
                  </a:lnTo>
                  <a:lnTo>
                    <a:pt x="93" y="2268"/>
                  </a:lnTo>
                  <a:lnTo>
                    <a:pt x="99" y="2280"/>
                  </a:lnTo>
                  <a:lnTo>
                    <a:pt x="102" y="2286"/>
                  </a:lnTo>
                  <a:lnTo>
                    <a:pt x="108" y="2287"/>
                  </a:lnTo>
                  <a:lnTo>
                    <a:pt x="114" y="2287"/>
                  </a:lnTo>
                  <a:lnTo>
                    <a:pt x="120" y="2286"/>
                  </a:lnTo>
                  <a:lnTo>
                    <a:pt x="125" y="2282"/>
                  </a:lnTo>
                  <a:lnTo>
                    <a:pt x="137" y="2275"/>
                  </a:lnTo>
                  <a:lnTo>
                    <a:pt x="149" y="2270"/>
                  </a:lnTo>
                  <a:lnTo>
                    <a:pt x="158" y="2269"/>
                  </a:lnTo>
                  <a:lnTo>
                    <a:pt x="168" y="2268"/>
                  </a:lnTo>
                  <a:lnTo>
                    <a:pt x="171" y="2268"/>
                  </a:lnTo>
                  <a:lnTo>
                    <a:pt x="175" y="2268"/>
                  </a:lnTo>
                  <a:lnTo>
                    <a:pt x="178" y="2270"/>
                  </a:lnTo>
                  <a:lnTo>
                    <a:pt x="181" y="2272"/>
                  </a:lnTo>
                  <a:lnTo>
                    <a:pt x="185" y="2275"/>
                  </a:lnTo>
                  <a:lnTo>
                    <a:pt x="190" y="2278"/>
                  </a:lnTo>
                  <a:lnTo>
                    <a:pt x="196" y="2281"/>
                  </a:lnTo>
                  <a:lnTo>
                    <a:pt x="202" y="2282"/>
                  </a:lnTo>
                  <a:lnTo>
                    <a:pt x="209" y="2283"/>
                  </a:lnTo>
                  <a:lnTo>
                    <a:pt x="215" y="2283"/>
                  </a:lnTo>
                  <a:lnTo>
                    <a:pt x="221" y="2282"/>
                  </a:lnTo>
                  <a:lnTo>
                    <a:pt x="226" y="2280"/>
                  </a:lnTo>
                  <a:lnTo>
                    <a:pt x="234" y="2275"/>
                  </a:lnTo>
                  <a:lnTo>
                    <a:pt x="244" y="2271"/>
                  </a:lnTo>
                  <a:lnTo>
                    <a:pt x="254" y="2268"/>
                  </a:lnTo>
                  <a:lnTo>
                    <a:pt x="265" y="2264"/>
                  </a:lnTo>
                  <a:lnTo>
                    <a:pt x="288" y="2259"/>
                  </a:lnTo>
                  <a:lnTo>
                    <a:pt x="309" y="2252"/>
                  </a:lnTo>
                  <a:lnTo>
                    <a:pt x="315" y="2249"/>
                  </a:lnTo>
                  <a:lnTo>
                    <a:pt x="322" y="2244"/>
                  </a:lnTo>
                  <a:lnTo>
                    <a:pt x="328" y="2238"/>
                  </a:lnTo>
                  <a:lnTo>
                    <a:pt x="333" y="2232"/>
                  </a:lnTo>
                  <a:lnTo>
                    <a:pt x="342" y="2218"/>
                  </a:lnTo>
                  <a:lnTo>
                    <a:pt x="348" y="2206"/>
                  </a:lnTo>
                  <a:lnTo>
                    <a:pt x="352" y="2195"/>
                  </a:lnTo>
                  <a:lnTo>
                    <a:pt x="353" y="2183"/>
                  </a:lnTo>
                  <a:lnTo>
                    <a:pt x="353" y="2174"/>
                  </a:lnTo>
                  <a:lnTo>
                    <a:pt x="352" y="2165"/>
                  </a:lnTo>
                  <a:lnTo>
                    <a:pt x="351" y="2161"/>
                  </a:lnTo>
                  <a:lnTo>
                    <a:pt x="350" y="2157"/>
                  </a:lnTo>
                  <a:lnTo>
                    <a:pt x="347" y="2152"/>
                  </a:lnTo>
                  <a:lnTo>
                    <a:pt x="344" y="2149"/>
                  </a:lnTo>
                  <a:lnTo>
                    <a:pt x="341" y="2146"/>
                  </a:lnTo>
                  <a:lnTo>
                    <a:pt x="336" y="2144"/>
                  </a:lnTo>
                  <a:lnTo>
                    <a:pt x="333" y="2142"/>
                  </a:lnTo>
                  <a:lnTo>
                    <a:pt x="328" y="2142"/>
                  </a:lnTo>
                  <a:lnTo>
                    <a:pt x="320" y="2140"/>
                  </a:lnTo>
                  <a:lnTo>
                    <a:pt x="313" y="2138"/>
                  </a:lnTo>
                  <a:lnTo>
                    <a:pt x="310" y="2136"/>
                  </a:lnTo>
                  <a:lnTo>
                    <a:pt x="308" y="2133"/>
                  </a:lnTo>
                  <a:lnTo>
                    <a:pt x="306" y="2130"/>
                  </a:lnTo>
                  <a:lnTo>
                    <a:pt x="304" y="2126"/>
                  </a:lnTo>
                  <a:lnTo>
                    <a:pt x="302" y="2120"/>
                  </a:lnTo>
                  <a:lnTo>
                    <a:pt x="300" y="2114"/>
                  </a:lnTo>
                  <a:lnTo>
                    <a:pt x="297" y="2111"/>
                  </a:lnTo>
                  <a:lnTo>
                    <a:pt x="295" y="2108"/>
                  </a:lnTo>
                  <a:lnTo>
                    <a:pt x="291" y="2108"/>
                  </a:lnTo>
                  <a:lnTo>
                    <a:pt x="288" y="2111"/>
                  </a:lnTo>
                  <a:lnTo>
                    <a:pt x="285" y="2113"/>
                  </a:lnTo>
                  <a:lnTo>
                    <a:pt x="282" y="2117"/>
                  </a:lnTo>
                  <a:lnTo>
                    <a:pt x="278" y="2119"/>
                  </a:lnTo>
                  <a:lnTo>
                    <a:pt x="276" y="2120"/>
                  </a:lnTo>
                  <a:lnTo>
                    <a:pt x="273" y="2120"/>
                  </a:lnTo>
                  <a:lnTo>
                    <a:pt x="269" y="2119"/>
                  </a:lnTo>
                  <a:lnTo>
                    <a:pt x="264" y="2117"/>
                  </a:lnTo>
                  <a:lnTo>
                    <a:pt x="259" y="2113"/>
                  </a:lnTo>
                  <a:lnTo>
                    <a:pt x="258" y="2112"/>
                  </a:lnTo>
                  <a:lnTo>
                    <a:pt x="258" y="2110"/>
                  </a:lnTo>
                  <a:lnTo>
                    <a:pt x="258" y="2106"/>
                  </a:lnTo>
                  <a:lnTo>
                    <a:pt x="260" y="2104"/>
                  </a:lnTo>
                  <a:lnTo>
                    <a:pt x="264" y="2098"/>
                  </a:lnTo>
                  <a:lnTo>
                    <a:pt x="268" y="2092"/>
                  </a:lnTo>
                  <a:lnTo>
                    <a:pt x="269" y="2089"/>
                  </a:lnTo>
                  <a:lnTo>
                    <a:pt x="270" y="2086"/>
                  </a:lnTo>
                  <a:lnTo>
                    <a:pt x="270" y="2082"/>
                  </a:lnTo>
                  <a:lnTo>
                    <a:pt x="270" y="2077"/>
                  </a:lnTo>
                  <a:lnTo>
                    <a:pt x="269" y="2070"/>
                  </a:lnTo>
                  <a:lnTo>
                    <a:pt x="268" y="2066"/>
                  </a:lnTo>
                  <a:lnTo>
                    <a:pt x="269" y="2062"/>
                  </a:lnTo>
                  <a:lnTo>
                    <a:pt x="271" y="2061"/>
                  </a:lnTo>
                  <a:lnTo>
                    <a:pt x="275" y="2060"/>
                  </a:lnTo>
                  <a:lnTo>
                    <a:pt x="278" y="2060"/>
                  </a:lnTo>
                  <a:lnTo>
                    <a:pt x="281" y="2060"/>
                  </a:lnTo>
                  <a:lnTo>
                    <a:pt x="282" y="2062"/>
                  </a:lnTo>
                  <a:lnTo>
                    <a:pt x="283" y="2066"/>
                  </a:lnTo>
                  <a:lnTo>
                    <a:pt x="283" y="2070"/>
                  </a:lnTo>
                  <a:lnTo>
                    <a:pt x="283" y="2075"/>
                  </a:lnTo>
                  <a:lnTo>
                    <a:pt x="284" y="2079"/>
                  </a:lnTo>
                  <a:lnTo>
                    <a:pt x="285" y="2082"/>
                  </a:lnTo>
                  <a:lnTo>
                    <a:pt x="287" y="2083"/>
                  </a:lnTo>
                  <a:lnTo>
                    <a:pt x="290" y="2086"/>
                  </a:lnTo>
                  <a:lnTo>
                    <a:pt x="294" y="2086"/>
                  </a:lnTo>
                  <a:lnTo>
                    <a:pt x="296" y="2085"/>
                  </a:lnTo>
                  <a:lnTo>
                    <a:pt x="297" y="2082"/>
                  </a:lnTo>
                  <a:lnTo>
                    <a:pt x="297" y="2077"/>
                  </a:lnTo>
                  <a:lnTo>
                    <a:pt x="298" y="2073"/>
                  </a:lnTo>
                  <a:lnTo>
                    <a:pt x="297" y="2061"/>
                  </a:lnTo>
                  <a:lnTo>
                    <a:pt x="296" y="2050"/>
                  </a:lnTo>
                  <a:lnTo>
                    <a:pt x="294" y="2045"/>
                  </a:lnTo>
                  <a:lnTo>
                    <a:pt x="292" y="2042"/>
                  </a:lnTo>
                  <a:lnTo>
                    <a:pt x="290" y="2039"/>
                  </a:lnTo>
                  <a:lnTo>
                    <a:pt x="288" y="2036"/>
                  </a:lnTo>
                  <a:lnTo>
                    <a:pt x="285" y="2035"/>
                  </a:lnTo>
                  <a:lnTo>
                    <a:pt x="281" y="2034"/>
                  </a:lnTo>
                  <a:lnTo>
                    <a:pt x="277" y="2032"/>
                  </a:lnTo>
                  <a:lnTo>
                    <a:pt x="271" y="2032"/>
                  </a:lnTo>
                  <a:lnTo>
                    <a:pt x="259" y="2032"/>
                  </a:lnTo>
                  <a:lnTo>
                    <a:pt x="246" y="2031"/>
                  </a:lnTo>
                  <a:lnTo>
                    <a:pt x="234" y="2031"/>
                  </a:lnTo>
                  <a:lnTo>
                    <a:pt x="225" y="2030"/>
                  </a:lnTo>
                  <a:lnTo>
                    <a:pt x="219" y="2029"/>
                  </a:lnTo>
                  <a:lnTo>
                    <a:pt x="215" y="2026"/>
                  </a:lnTo>
                  <a:lnTo>
                    <a:pt x="214" y="2022"/>
                  </a:lnTo>
                  <a:lnTo>
                    <a:pt x="214" y="2016"/>
                  </a:lnTo>
                  <a:lnTo>
                    <a:pt x="214" y="2005"/>
                  </a:lnTo>
                  <a:lnTo>
                    <a:pt x="214" y="1987"/>
                  </a:lnTo>
                  <a:lnTo>
                    <a:pt x="215" y="1967"/>
                  </a:lnTo>
                  <a:lnTo>
                    <a:pt x="216" y="1946"/>
                  </a:lnTo>
                  <a:lnTo>
                    <a:pt x="219" y="1936"/>
                  </a:lnTo>
                  <a:lnTo>
                    <a:pt x="221" y="1929"/>
                  </a:lnTo>
                  <a:lnTo>
                    <a:pt x="225" y="1923"/>
                  </a:lnTo>
                  <a:lnTo>
                    <a:pt x="229" y="1917"/>
                  </a:lnTo>
                  <a:lnTo>
                    <a:pt x="234" y="1913"/>
                  </a:lnTo>
                  <a:lnTo>
                    <a:pt x="240" y="1911"/>
                  </a:lnTo>
                  <a:lnTo>
                    <a:pt x="245" y="1910"/>
                  </a:lnTo>
                  <a:lnTo>
                    <a:pt x="251" y="1910"/>
                  </a:lnTo>
                  <a:lnTo>
                    <a:pt x="257" y="1912"/>
                  </a:lnTo>
                  <a:lnTo>
                    <a:pt x="263" y="1916"/>
                  </a:lnTo>
                  <a:lnTo>
                    <a:pt x="264" y="1919"/>
                  </a:lnTo>
                  <a:lnTo>
                    <a:pt x="265" y="1924"/>
                  </a:lnTo>
                  <a:lnTo>
                    <a:pt x="266" y="1930"/>
                  </a:lnTo>
                  <a:lnTo>
                    <a:pt x="265" y="1937"/>
                  </a:lnTo>
                  <a:lnTo>
                    <a:pt x="264" y="1944"/>
                  </a:lnTo>
                  <a:lnTo>
                    <a:pt x="262" y="1950"/>
                  </a:lnTo>
                  <a:lnTo>
                    <a:pt x="258" y="1956"/>
                  </a:lnTo>
                  <a:lnTo>
                    <a:pt x="256" y="1961"/>
                  </a:lnTo>
                  <a:lnTo>
                    <a:pt x="250" y="1967"/>
                  </a:lnTo>
                  <a:lnTo>
                    <a:pt x="247" y="1971"/>
                  </a:lnTo>
                  <a:lnTo>
                    <a:pt x="247" y="1974"/>
                  </a:lnTo>
                  <a:lnTo>
                    <a:pt x="250" y="1975"/>
                  </a:lnTo>
                  <a:lnTo>
                    <a:pt x="253" y="1976"/>
                  </a:lnTo>
                  <a:lnTo>
                    <a:pt x="258" y="1976"/>
                  </a:lnTo>
                  <a:lnTo>
                    <a:pt x="268" y="1976"/>
                  </a:lnTo>
                  <a:lnTo>
                    <a:pt x="275" y="1975"/>
                  </a:lnTo>
                  <a:lnTo>
                    <a:pt x="284" y="1972"/>
                  </a:lnTo>
                  <a:lnTo>
                    <a:pt x="295" y="1967"/>
                  </a:lnTo>
                  <a:lnTo>
                    <a:pt x="304" y="1963"/>
                  </a:lnTo>
                  <a:lnTo>
                    <a:pt x="314" y="1962"/>
                  </a:lnTo>
                  <a:lnTo>
                    <a:pt x="320" y="1962"/>
                  </a:lnTo>
                  <a:lnTo>
                    <a:pt x="323" y="1962"/>
                  </a:lnTo>
                  <a:lnTo>
                    <a:pt x="327" y="1963"/>
                  </a:lnTo>
                  <a:lnTo>
                    <a:pt x="329" y="1966"/>
                  </a:lnTo>
                  <a:lnTo>
                    <a:pt x="332" y="1973"/>
                  </a:lnTo>
                  <a:lnTo>
                    <a:pt x="335" y="1980"/>
                  </a:lnTo>
                  <a:lnTo>
                    <a:pt x="338" y="1985"/>
                  </a:lnTo>
                  <a:lnTo>
                    <a:pt x="340" y="1988"/>
                  </a:lnTo>
                  <a:lnTo>
                    <a:pt x="344" y="1991"/>
                  </a:lnTo>
                  <a:lnTo>
                    <a:pt x="347" y="1992"/>
                  </a:lnTo>
                  <a:lnTo>
                    <a:pt x="351" y="1992"/>
                  </a:lnTo>
                  <a:lnTo>
                    <a:pt x="353" y="1992"/>
                  </a:lnTo>
                  <a:lnTo>
                    <a:pt x="355" y="1991"/>
                  </a:lnTo>
                  <a:lnTo>
                    <a:pt x="358" y="1987"/>
                  </a:lnTo>
                  <a:lnTo>
                    <a:pt x="364" y="1973"/>
                  </a:lnTo>
                  <a:lnTo>
                    <a:pt x="366" y="1961"/>
                  </a:lnTo>
                  <a:lnTo>
                    <a:pt x="367" y="1956"/>
                  </a:lnTo>
                  <a:lnTo>
                    <a:pt x="367" y="1952"/>
                  </a:lnTo>
                  <a:lnTo>
                    <a:pt x="366" y="1948"/>
                  </a:lnTo>
                  <a:lnTo>
                    <a:pt x="365" y="1944"/>
                  </a:lnTo>
                  <a:lnTo>
                    <a:pt x="360" y="1940"/>
                  </a:lnTo>
                  <a:lnTo>
                    <a:pt x="355" y="1936"/>
                  </a:lnTo>
                  <a:lnTo>
                    <a:pt x="348" y="1934"/>
                  </a:lnTo>
                  <a:lnTo>
                    <a:pt x="340" y="1931"/>
                  </a:lnTo>
                  <a:lnTo>
                    <a:pt x="323" y="1929"/>
                  </a:lnTo>
                  <a:lnTo>
                    <a:pt x="308" y="1928"/>
                  </a:lnTo>
                  <a:lnTo>
                    <a:pt x="301" y="1925"/>
                  </a:lnTo>
                  <a:lnTo>
                    <a:pt x="296" y="1922"/>
                  </a:lnTo>
                  <a:lnTo>
                    <a:pt x="294" y="1921"/>
                  </a:lnTo>
                  <a:lnTo>
                    <a:pt x="291" y="1918"/>
                  </a:lnTo>
                  <a:lnTo>
                    <a:pt x="290" y="1915"/>
                  </a:lnTo>
                  <a:lnTo>
                    <a:pt x="290" y="1911"/>
                  </a:lnTo>
                  <a:lnTo>
                    <a:pt x="290" y="1903"/>
                  </a:lnTo>
                  <a:lnTo>
                    <a:pt x="294" y="1894"/>
                  </a:lnTo>
                  <a:lnTo>
                    <a:pt x="297" y="1887"/>
                  </a:lnTo>
                  <a:lnTo>
                    <a:pt x="300" y="1880"/>
                  </a:lnTo>
                  <a:lnTo>
                    <a:pt x="301" y="1872"/>
                  </a:lnTo>
                  <a:lnTo>
                    <a:pt x="301" y="1865"/>
                  </a:lnTo>
                  <a:lnTo>
                    <a:pt x="300" y="1859"/>
                  </a:lnTo>
                  <a:lnTo>
                    <a:pt x="297" y="1852"/>
                  </a:lnTo>
                  <a:lnTo>
                    <a:pt x="295" y="1845"/>
                  </a:lnTo>
                  <a:lnTo>
                    <a:pt x="292" y="1840"/>
                  </a:lnTo>
                  <a:lnTo>
                    <a:pt x="290" y="1833"/>
                  </a:lnTo>
                  <a:lnTo>
                    <a:pt x="290" y="1823"/>
                  </a:lnTo>
                  <a:lnTo>
                    <a:pt x="290" y="1812"/>
                  </a:lnTo>
                  <a:lnTo>
                    <a:pt x="292" y="1802"/>
                  </a:lnTo>
                  <a:lnTo>
                    <a:pt x="294" y="1798"/>
                  </a:lnTo>
                  <a:lnTo>
                    <a:pt x="297" y="1795"/>
                  </a:lnTo>
                  <a:lnTo>
                    <a:pt x="301" y="1791"/>
                  </a:lnTo>
                  <a:lnTo>
                    <a:pt x="307" y="1790"/>
                  </a:lnTo>
                  <a:lnTo>
                    <a:pt x="316" y="1787"/>
                  </a:lnTo>
                  <a:lnTo>
                    <a:pt x="322" y="1787"/>
                  </a:lnTo>
                  <a:lnTo>
                    <a:pt x="325" y="1789"/>
                  </a:lnTo>
                  <a:lnTo>
                    <a:pt x="325" y="1790"/>
                  </a:lnTo>
                  <a:lnTo>
                    <a:pt x="325" y="1792"/>
                  </a:lnTo>
                  <a:lnTo>
                    <a:pt x="322" y="1796"/>
                  </a:lnTo>
                  <a:lnTo>
                    <a:pt x="319" y="1803"/>
                  </a:lnTo>
                  <a:lnTo>
                    <a:pt x="316" y="1808"/>
                  </a:lnTo>
                  <a:lnTo>
                    <a:pt x="314" y="1814"/>
                  </a:lnTo>
                  <a:lnTo>
                    <a:pt x="314" y="1821"/>
                  </a:lnTo>
                  <a:lnTo>
                    <a:pt x="314" y="1824"/>
                  </a:lnTo>
                  <a:lnTo>
                    <a:pt x="315" y="1827"/>
                  </a:lnTo>
                  <a:lnTo>
                    <a:pt x="316" y="1828"/>
                  </a:lnTo>
                  <a:lnTo>
                    <a:pt x="319" y="1828"/>
                  </a:lnTo>
                  <a:lnTo>
                    <a:pt x="321" y="1828"/>
                  </a:lnTo>
                  <a:lnTo>
                    <a:pt x="323" y="1827"/>
                  </a:lnTo>
                  <a:lnTo>
                    <a:pt x="326" y="1824"/>
                  </a:lnTo>
                  <a:lnTo>
                    <a:pt x="327" y="1821"/>
                  </a:lnTo>
                  <a:lnTo>
                    <a:pt x="329" y="1817"/>
                  </a:lnTo>
                  <a:lnTo>
                    <a:pt x="332" y="1816"/>
                  </a:lnTo>
                  <a:lnTo>
                    <a:pt x="333" y="1816"/>
                  </a:lnTo>
                  <a:lnTo>
                    <a:pt x="334" y="1816"/>
                  </a:lnTo>
                  <a:lnTo>
                    <a:pt x="335" y="1821"/>
                  </a:lnTo>
                  <a:lnTo>
                    <a:pt x="336" y="1827"/>
                  </a:lnTo>
                  <a:lnTo>
                    <a:pt x="336" y="1830"/>
                  </a:lnTo>
                  <a:lnTo>
                    <a:pt x="336" y="1834"/>
                  </a:lnTo>
                  <a:lnTo>
                    <a:pt x="335" y="1837"/>
                  </a:lnTo>
                  <a:lnTo>
                    <a:pt x="333" y="1841"/>
                  </a:lnTo>
                  <a:lnTo>
                    <a:pt x="329" y="1845"/>
                  </a:lnTo>
                  <a:lnTo>
                    <a:pt x="325" y="1847"/>
                  </a:lnTo>
                  <a:lnTo>
                    <a:pt x="321" y="1849"/>
                  </a:lnTo>
                  <a:lnTo>
                    <a:pt x="320" y="1854"/>
                  </a:lnTo>
                  <a:lnTo>
                    <a:pt x="320" y="1859"/>
                  </a:lnTo>
                  <a:lnTo>
                    <a:pt x="322" y="1862"/>
                  </a:lnTo>
                  <a:lnTo>
                    <a:pt x="326" y="1865"/>
                  </a:lnTo>
                  <a:lnTo>
                    <a:pt x="331" y="1865"/>
                  </a:lnTo>
                  <a:lnTo>
                    <a:pt x="342" y="1858"/>
                  </a:lnTo>
                  <a:lnTo>
                    <a:pt x="355" y="1849"/>
                  </a:lnTo>
                  <a:lnTo>
                    <a:pt x="361" y="1848"/>
                  </a:lnTo>
                  <a:lnTo>
                    <a:pt x="366" y="1847"/>
                  </a:lnTo>
                  <a:lnTo>
                    <a:pt x="371" y="1847"/>
                  </a:lnTo>
                  <a:lnTo>
                    <a:pt x="374" y="1848"/>
                  </a:lnTo>
                  <a:lnTo>
                    <a:pt x="378" y="1849"/>
                  </a:lnTo>
                  <a:lnTo>
                    <a:pt x="380" y="1852"/>
                  </a:lnTo>
                  <a:lnTo>
                    <a:pt x="383" y="1854"/>
                  </a:lnTo>
                  <a:lnTo>
                    <a:pt x="384" y="1858"/>
                  </a:lnTo>
                  <a:lnTo>
                    <a:pt x="384" y="1861"/>
                  </a:lnTo>
                  <a:lnTo>
                    <a:pt x="384" y="1865"/>
                  </a:lnTo>
                  <a:lnTo>
                    <a:pt x="383" y="1867"/>
                  </a:lnTo>
                  <a:lnTo>
                    <a:pt x="382" y="1871"/>
                  </a:lnTo>
                  <a:lnTo>
                    <a:pt x="379" y="1874"/>
                  </a:lnTo>
                  <a:lnTo>
                    <a:pt x="376" y="1877"/>
                  </a:lnTo>
                  <a:lnTo>
                    <a:pt x="372" y="1878"/>
                  </a:lnTo>
                  <a:lnTo>
                    <a:pt x="367" y="1879"/>
                  </a:lnTo>
                  <a:lnTo>
                    <a:pt x="354" y="1880"/>
                  </a:lnTo>
                  <a:lnTo>
                    <a:pt x="341" y="1881"/>
                  </a:lnTo>
                  <a:lnTo>
                    <a:pt x="335" y="1883"/>
                  </a:lnTo>
                  <a:lnTo>
                    <a:pt x="331" y="1884"/>
                  </a:lnTo>
                  <a:lnTo>
                    <a:pt x="327" y="1886"/>
                  </a:lnTo>
                  <a:lnTo>
                    <a:pt x="325" y="1889"/>
                  </a:lnTo>
                  <a:lnTo>
                    <a:pt x="325" y="1891"/>
                  </a:lnTo>
                  <a:lnTo>
                    <a:pt x="326" y="1892"/>
                  </a:lnTo>
                  <a:lnTo>
                    <a:pt x="327" y="1894"/>
                  </a:lnTo>
                  <a:lnTo>
                    <a:pt x="329" y="1897"/>
                  </a:lnTo>
                  <a:lnTo>
                    <a:pt x="335" y="1903"/>
                  </a:lnTo>
                  <a:lnTo>
                    <a:pt x="342" y="1909"/>
                  </a:lnTo>
                  <a:lnTo>
                    <a:pt x="351" y="1913"/>
                  </a:lnTo>
                  <a:lnTo>
                    <a:pt x="360" y="1917"/>
                  </a:lnTo>
                  <a:lnTo>
                    <a:pt x="367" y="1919"/>
                  </a:lnTo>
                  <a:lnTo>
                    <a:pt x="373" y="1921"/>
                  </a:lnTo>
                  <a:lnTo>
                    <a:pt x="378" y="1918"/>
                  </a:lnTo>
                  <a:lnTo>
                    <a:pt x="382" y="1916"/>
                  </a:lnTo>
                  <a:lnTo>
                    <a:pt x="385" y="1911"/>
                  </a:lnTo>
                  <a:lnTo>
                    <a:pt x="388" y="1905"/>
                  </a:lnTo>
                  <a:lnTo>
                    <a:pt x="394" y="1892"/>
                  </a:lnTo>
                  <a:lnTo>
                    <a:pt x="397" y="1881"/>
                  </a:lnTo>
                  <a:lnTo>
                    <a:pt x="403" y="1860"/>
                  </a:lnTo>
                  <a:lnTo>
                    <a:pt x="410" y="1843"/>
                  </a:lnTo>
                  <a:lnTo>
                    <a:pt x="417" y="1829"/>
                  </a:lnTo>
                  <a:lnTo>
                    <a:pt x="424" y="1818"/>
                  </a:lnTo>
                  <a:lnTo>
                    <a:pt x="432" y="1811"/>
                  </a:lnTo>
                  <a:lnTo>
                    <a:pt x="439" y="1805"/>
                  </a:lnTo>
                  <a:lnTo>
                    <a:pt x="446" y="1802"/>
                  </a:lnTo>
                  <a:lnTo>
                    <a:pt x="453" y="1799"/>
                  </a:lnTo>
                  <a:lnTo>
                    <a:pt x="468" y="1798"/>
                  </a:lnTo>
                  <a:lnTo>
                    <a:pt x="483" y="1797"/>
                  </a:lnTo>
                  <a:lnTo>
                    <a:pt x="489" y="1797"/>
                  </a:lnTo>
                  <a:lnTo>
                    <a:pt x="496" y="1795"/>
                  </a:lnTo>
                  <a:lnTo>
                    <a:pt x="502" y="1792"/>
                  </a:lnTo>
                  <a:lnTo>
                    <a:pt x="508" y="1787"/>
                  </a:lnTo>
                  <a:lnTo>
                    <a:pt x="515" y="1780"/>
                  </a:lnTo>
                  <a:lnTo>
                    <a:pt x="523" y="1776"/>
                  </a:lnTo>
                  <a:lnTo>
                    <a:pt x="528" y="1773"/>
                  </a:lnTo>
                  <a:lnTo>
                    <a:pt x="533" y="1772"/>
                  </a:lnTo>
                  <a:lnTo>
                    <a:pt x="539" y="1772"/>
                  </a:lnTo>
                  <a:lnTo>
                    <a:pt x="544" y="1772"/>
                  </a:lnTo>
                  <a:lnTo>
                    <a:pt x="550" y="1772"/>
                  </a:lnTo>
                  <a:lnTo>
                    <a:pt x="558" y="1770"/>
                  </a:lnTo>
                  <a:lnTo>
                    <a:pt x="565" y="1768"/>
                  </a:lnTo>
                  <a:lnTo>
                    <a:pt x="573" y="1766"/>
                  </a:lnTo>
                  <a:lnTo>
                    <a:pt x="586" y="1761"/>
                  </a:lnTo>
                  <a:lnTo>
                    <a:pt x="598" y="1758"/>
                  </a:lnTo>
                  <a:lnTo>
                    <a:pt x="610" y="1746"/>
                  </a:lnTo>
                  <a:lnTo>
                    <a:pt x="621" y="1735"/>
                  </a:lnTo>
                  <a:lnTo>
                    <a:pt x="627" y="1735"/>
                  </a:lnTo>
                  <a:lnTo>
                    <a:pt x="634" y="1734"/>
                  </a:lnTo>
                  <a:lnTo>
                    <a:pt x="638" y="1734"/>
                  </a:lnTo>
                  <a:lnTo>
                    <a:pt x="642" y="1734"/>
                  </a:lnTo>
                  <a:lnTo>
                    <a:pt x="646" y="1735"/>
                  </a:lnTo>
                  <a:lnTo>
                    <a:pt x="649" y="1736"/>
                  </a:lnTo>
                  <a:lnTo>
                    <a:pt x="651" y="1739"/>
                  </a:lnTo>
                  <a:lnTo>
                    <a:pt x="654" y="1742"/>
                  </a:lnTo>
                  <a:lnTo>
                    <a:pt x="655" y="1746"/>
                  </a:lnTo>
                  <a:lnTo>
                    <a:pt x="656" y="1751"/>
                  </a:lnTo>
                  <a:lnTo>
                    <a:pt x="657" y="1758"/>
                  </a:lnTo>
                  <a:lnTo>
                    <a:pt x="660" y="1763"/>
                  </a:lnTo>
                  <a:lnTo>
                    <a:pt x="661" y="1766"/>
                  </a:lnTo>
                  <a:lnTo>
                    <a:pt x="663" y="1767"/>
                  </a:lnTo>
                  <a:lnTo>
                    <a:pt x="665" y="1768"/>
                  </a:lnTo>
                  <a:lnTo>
                    <a:pt x="667" y="1768"/>
                  </a:lnTo>
                  <a:lnTo>
                    <a:pt x="672" y="1767"/>
                  </a:lnTo>
                  <a:lnTo>
                    <a:pt x="679" y="1763"/>
                  </a:lnTo>
                  <a:lnTo>
                    <a:pt x="686" y="1759"/>
                  </a:lnTo>
                  <a:lnTo>
                    <a:pt x="691" y="1754"/>
                  </a:lnTo>
                  <a:lnTo>
                    <a:pt x="694" y="1751"/>
                  </a:lnTo>
                  <a:lnTo>
                    <a:pt x="695" y="1745"/>
                  </a:lnTo>
                  <a:lnTo>
                    <a:pt x="694" y="1736"/>
                  </a:lnTo>
                  <a:lnTo>
                    <a:pt x="693" y="1729"/>
                  </a:lnTo>
                  <a:lnTo>
                    <a:pt x="693" y="1727"/>
                  </a:lnTo>
                  <a:lnTo>
                    <a:pt x="693" y="1723"/>
                  </a:lnTo>
                  <a:lnTo>
                    <a:pt x="694" y="1721"/>
                  </a:lnTo>
                  <a:lnTo>
                    <a:pt x="697" y="1719"/>
                  </a:lnTo>
                  <a:lnTo>
                    <a:pt x="712" y="1711"/>
                  </a:lnTo>
                  <a:lnTo>
                    <a:pt x="709" y="1714"/>
                  </a:lnTo>
                  <a:lnTo>
                    <a:pt x="706" y="1714"/>
                  </a:lnTo>
                  <a:lnTo>
                    <a:pt x="706" y="1713"/>
                  </a:lnTo>
                  <a:lnTo>
                    <a:pt x="711" y="1709"/>
                  </a:lnTo>
                  <a:lnTo>
                    <a:pt x="722" y="1701"/>
                  </a:lnTo>
                  <a:lnTo>
                    <a:pt x="724" y="1700"/>
                  </a:lnTo>
                  <a:lnTo>
                    <a:pt x="726" y="1698"/>
                  </a:lnTo>
                  <a:lnTo>
                    <a:pt x="729" y="1700"/>
                  </a:lnTo>
                  <a:lnTo>
                    <a:pt x="730" y="1701"/>
                  </a:lnTo>
                  <a:lnTo>
                    <a:pt x="732" y="1705"/>
                  </a:lnTo>
                  <a:lnTo>
                    <a:pt x="732" y="1711"/>
                  </a:lnTo>
                  <a:lnTo>
                    <a:pt x="732" y="1719"/>
                  </a:lnTo>
                  <a:lnTo>
                    <a:pt x="733" y="1726"/>
                  </a:lnTo>
                  <a:lnTo>
                    <a:pt x="736" y="1728"/>
                  </a:lnTo>
                  <a:lnTo>
                    <a:pt x="738" y="1730"/>
                  </a:lnTo>
                  <a:lnTo>
                    <a:pt x="742" y="1733"/>
                  </a:lnTo>
                  <a:lnTo>
                    <a:pt x="747" y="1734"/>
                  </a:lnTo>
                  <a:lnTo>
                    <a:pt x="761" y="1735"/>
                  </a:lnTo>
                  <a:lnTo>
                    <a:pt x="776" y="1735"/>
                  </a:lnTo>
                  <a:lnTo>
                    <a:pt x="782" y="1734"/>
                  </a:lnTo>
                  <a:lnTo>
                    <a:pt x="787" y="1732"/>
                  </a:lnTo>
                  <a:lnTo>
                    <a:pt x="788" y="1730"/>
                  </a:lnTo>
                  <a:lnTo>
                    <a:pt x="789" y="1729"/>
                  </a:lnTo>
                  <a:lnTo>
                    <a:pt x="789" y="1727"/>
                  </a:lnTo>
                  <a:lnTo>
                    <a:pt x="789" y="1724"/>
                  </a:lnTo>
                  <a:lnTo>
                    <a:pt x="788" y="1720"/>
                  </a:lnTo>
                  <a:lnTo>
                    <a:pt x="787" y="1716"/>
                  </a:lnTo>
                  <a:lnTo>
                    <a:pt x="788" y="1713"/>
                  </a:lnTo>
                  <a:lnTo>
                    <a:pt x="788" y="1709"/>
                  </a:lnTo>
                  <a:lnTo>
                    <a:pt x="791" y="1708"/>
                  </a:lnTo>
                  <a:lnTo>
                    <a:pt x="792" y="1708"/>
                  </a:lnTo>
                  <a:lnTo>
                    <a:pt x="794" y="1709"/>
                  </a:lnTo>
                  <a:lnTo>
                    <a:pt x="798" y="1713"/>
                  </a:lnTo>
                  <a:lnTo>
                    <a:pt x="802" y="1721"/>
                  </a:lnTo>
                  <a:lnTo>
                    <a:pt x="807" y="1728"/>
                  </a:lnTo>
                  <a:lnTo>
                    <a:pt x="811" y="1730"/>
                  </a:lnTo>
                  <a:lnTo>
                    <a:pt x="812" y="1732"/>
                  </a:lnTo>
                  <a:lnTo>
                    <a:pt x="814" y="1730"/>
                  </a:lnTo>
                  <a:lnTo>
                    <a:pt x="817" y="1728"/>
                  </a:lnTo>
                  <a:lnTo>
                    <a:pt x="820" y="1719"/>
                  </a:lnTo>
                  <a:lnTo>
                    <a:pt x="823" y="1708"/>
                  </a:lnTo>
                  <a:lnTo>
                    <a:pt x="825" y="1702"/>
                  </a:lnTo>
                  <a:lnTo>
                    <a:pt x="827" y="1697"/>
                  </a:lnTo>
                  <a:lnTo>
                    <a:pt x="831" y="1694"/>
                  </a:lnTo>
                  <a:lnTo>
                    <a:pt x="836" y="1692"/>
                  </a:lnTo>
                  <a:lnTo>
                    <a:pt x="845" y="1688"/>
                  </a:lnTo>
                  <a:lnTo>
                    <a:pt x="856" y="1682"/>
                  </a:lnTo>
                  <a:lnTo>
                    <a:pt x="860" y="1678"/>
                  </a:lnTo>
                  <a:lnTo>
                    <a:pt x="863" y="1675"/>
                  </a:lnTo>
                  <a:lnTo>
                    <a:pt x="867" y="1670"/>
                  </a:lnTo>
                  <a:lnTo>
                    <a:pt x="868" y="1665"/>
                  </a:lnTo>
                  <a:lnTo>
                    <a:pt x="869" y="1660"/>
                  </a:lnTo>
                  <a:lnTo>
                    <a:pt x="868" y="1656"/>
                  </a:lnTo>
                  <a:lnTo>
                    <a:pt x="868" y="1651"/>
                  </a:lnTo>
                  <a:lnTo>
                    <a:pt x="865" y="1648"/>
                  </a:lnTo>
                  <a:lnTo>
                    <a:pt x="863" y="1645"/>
                  </a:lnTo>
                  <a:lnTo>
                    <a:pt x="860" y="1644"/>
                  </a:lnTo>
                  <a:lnTo>
                    <a:pt x="856" y="1642"/>
                  </a:lnTo>
                  <a:lnTo>
                    <a:pt x="852" y="1644"/>
                  </a:lnTo>
                  <a:lnTo>
                    <a:pt x="845" y="1645"/>
                  </a:lnTo>
                  <a:lnTo>
                    <a:pt x="839" y="1644"/>
                  </a:lnTo>
                  <a:lnTo>
                    <a:pt x="835" y="1641"/>
                  </a:lnTo>
                  <a:lnTo>
                    <a:pt x="831" y="1635"/>
                  </a:lnTo>
                  <a:lnTo>
                    <a:pt x="829" y="1632"/>
                  </a:lnTo>
                  <a:lnTo>
                    <a:pt x="829" y="1628"/>
                  </a:lnTo>
                  <a:lnTo>
                    <a:pt x="830" y="1625"/>
                  </a:lnTo>
                  <a:lnTo>
                    <a:pt x="831" y="1622"/>
                  </a:lnTo>
                  <a:lnTo>
                    <a:pt x="833" y="1621"/>
                  </a:lnTo>
                  <a:lnTo>
                    <a:pt x="836" y="1620"/>
                  </a:lnTo>
                  <a:lnTo>
                    <a:pt x="838" y="1619"/>
                  </a:lnTo>
                  <a:lnTo>
                    <a:pt x="842" y="1618"/>
                  </a:lnTo>
                  <a:lnTo>
                    <a:pt x="857" y="1618"/>
                  </a:lnTo>
                  <a:lnTo>
                    <a:pt x="877" y="1620"/>
                  </a:lnTo>
                  <a:lnTo>
                    <a:pt x="886" y="1621"/>
                  </a:lnTo>
                  <a:lnTo>
                    <a:pt x="892" y="1623"/>
                  </a:lnTo>
                  <a:lnTo>
                    <a:pt x="894" y="1625"/>
                  </a:lnTo>
                  <a:lnTo>
                    <a:pt x="895" y="1626"/>
                  </a:lnTo>
                  <a:lnTo>
                    <a:pt x="895" y="1627"/>
                  </a:lnTo>
                  <a:lnTo>
                    <a:pt x="894" y="1629"/>
                  </a:lnTo>
                  <a:lnTo>
                    <a:pt x="889" y="1634"/>
                  </a:lnTo>
                  <a:lnTo>
                    <a:pt x="888" y="1638"/>
                  </a:lnTo>
                  <a:lnTo>
                    <a:pt x="887" y="1644"/>
                  </a:lnTo>
                  <a:lnTo>
                    <a:pt x="887" y="1650"/>
                  </a:lnTo>
                  <a:lnTo>
                    <a:pt x="887" y="1652"/>
                  </a:lnTo>
                  <a:lnTo>
                    <a:pt x="888" y="1654"/>
                  </a:lnTo>
                  <a:lnTo>
                    <a:pt x="889" y="1656"/>
                  </a:lnTo>
                  <a:lnTo>
                    <a:pt x="892" y="1657"/>
                  </a:lnTo>
                  <a:lnTo>
                    <a:pt x="898" y="1658"/>
                  </a:lnTo>
                  <a:lnTo>
                    <a:pt x="903" y="1661"/>
                  </a:lnTo>
                  <a:lnTo>
                    <a:pt x="905" y="1664"/>
                  </a:lnTo>
                  <a:lnTo>
                    <a:pt x="906" y="1666"/>
                  </a:lnTo>
                  <a:lnTo>
                    <a:pt x="906" y="1670"/>
                  </a:lnTo>
                  <a:lnTo>
                    <a:pt x="905" y="1673"/>
                  </a:lnTo>
                  <a:lnTo>
                    <a:pt x="902" y="1682"/>
                  </a:lnTo>
                  <a:lnTo>
                    <a:pt x="900" y="1688"/>
                  </a:lnTo>
                  <a:lnTo>
                    <a:pt x="893" y="1696"/>
                  </a:lnTo>
                  <a:lnTo>
                    <a:pt x="881" y="1705"/>
                  </a:lnTo>
                  <a:lnTo>
                    <a:pt x="877" y="1711"/>
                  </a:lnTo>
                  <a:lnTo>
                    <a:pt x="876" y="1714"/>
                  </a:lnTo>
                  <a:lnTo>
                    <a:pt x="877" y="1715"/>
                  </a:lnTo>
                  <a:lnTo>
                    <a:pt x="880" y="1716"/>
                  </a:lnTo>
                  <a:lnTo>
                    <a:pt x="882" y="1716"/>
                  </a:lnTo>
                  <a:lnTo>
                    <a:pt x="887" y="1715"/>
                  </a:lnTo>
                  <a:lnTo>
                    <a:pt x="893" y="1714"/>
                  </a:lnTo>
                  <a:lnTo>
                    <a:pt x="899" y="1711"/>
                  </a:lnTo>
                  <a:lnTo>
                    <a:pt x="906" y="1708"/>
                  </a:lnTo>
                  <a:lnTo>
                    <a:pt x="912" y="1704"/>
                  </a:lnTo>
                  <a:lnTo>
                    <a:pt x="919" y="1700"/>
                  </a:lnTo>
                  <a:lnTo>
                    <a:pt x="926" y="1697"/>
                  </a:lnTo>
                  <a:lnTo>
                    <a:pt x="932" y="1694"/>
                  </a:lnTo>
                  <a:lnTo>
                    <a:pt x="939" y="1692"/>
                  </a:lnTo>
                  <a:lnTo>
                    <a:pt x="949" y="1692"/>
                  </a:lnTo>
                  <a:lnTo>
                    <a:pt x="955" y="1690"/>
                  </a:lnTo>
                  <a:lnTo>
                    <a:pt x="957" y="1689"/>
                  </a:lnTo>
                  <a:lnTo>
                    <a:pt x="959" y="1688"/>
                  </a:lnTo>
                  <a:lnTo>
                    <a:pt x="961" y="1685"/>
                  </a:lnTo>
                  <a:lnTo>
                    <a:pt x="961" y="1683"/>
                  </a:lnTo>
                  <a:lnTo>
                    <a:pt x="962" y="1677"/>
                  </a:lnTo>
                  <a:lnTo>
                    <a:pt x="959" y="1672"/>
                  </a:lnTo>
                  <a:lnTo>
                    <a:pt x="958" y="1670"/>
                  </a:lnTo>
                  <a:lnTo>
                    <a:pt x="956" y="1669"/>
                  </a:lnTo>
                  <a:lnTo>
                    <a:pt x="952" y="1667"/>
                  </a:lnTo>
                  <a:lnTo>
                    <a:pt x="949" y="1667"/>
                  </a:lnTo>
                  <a:lnTo>
                    <a:pt x="940" y="1669"/>
                  </a:lnTo>
                  <a:lnTo>
                    <a:pt x="934" y="1666"/>
                  </a:lnTo>
                  <a:lnTo>
                    <a:pt x="932" y="1665"/>
                  </a:lnTo>
                  <a:lnTo>
                    <a:pt x="930" y="1663"/>
                  </a:lnTo>
                  <a:lnTo>
                    <a:pt x="927" y="1660"/>
                  </a:lnTo>
                  <a:lnTo>
                    <a:pt x="926" y="1656"/>
                  </a:lnTo>
                  <a:lnTo>
                    <a:pt x="926" y="1652"/>
                  </a:lnTo>
                  <a:lnTo>
                    <a:pt x="926" y="1648"/>
                  </a:lnTo>
                  <a:lnTo>
                    <a:pt x="927" y="1645"/>
                  </a:lnTo>
                  <a:lnTo>
                    <a:pt x="928" y="1641"/>
                  </a:lnTo>
                  <a:lnTo>
                    <a:pt x="933" y="1635"/>
                  </a:lnTo>
                  <a:lnTo>
                    <a:pt x="940" y="1631"/>
                  </a:lnTo>
                  <a:lnTo>
                    <a:pt x="946" y="1625"/>
                  </a:lnTo>
                  <a:lnTo>
                    <a:pt x="950" y="1621"/>
                  </a:lnTo>
                  <a:lnTo>
                    <a:pt x="950" y="1619"/>
                  </a:lnTo>
                  <a:lnTo>
                    <a:pt x="950" y="1616"/>
                  </a:lnTo>
                  <a:lnTo>
                    <a:pt x="947" y="1615"/>
                  </a:lnTo>
                  <a:lnTo>
                    <a:pt x="944" y="1613"/>
                  </a:lnTo>
                  <a:lnTo>
                    <a:pt x="936" y="1607"/>
                  </a:lnTo>
                  <a:lnTo>
                    <a:pt x="928" y="1600"/>
                  </a:lnTo>
                  <a:lnTo>
                    <a:pt x="923" y="1593"/>
                  </a:lnTo>
                  <a:lnTo>
                    <a:pt x="919" y="1584"/>
                  </a:lnTo>
                  <a:lnTo>
                    <a:pt x="917" y="1582"/>
                  </a:lnTo>
                  <a:lnTo>
                    <a:pt x="917" y="1578"/>
                  </a:lnTo>
                  <a:lnTo>
                    <a:pt x="918" y="1576"/>
                  </a:lnTo>
                  <a:lnTo>
                    <a:pt x="919" y="1574"/>
                  </a:lnTo>
                  <a:lnTo>
                    <a:pt x="921" y="1572"/>
                  </a:lnTo>
                  <a:lnTo>
                    <a:pt x="925" y="1571"/>
                  </a:lnTo>
                  <a:lnTo>
                    <a:pt x="928" y="1571"/>
                  </a:lnTo>
                  <a:lnTo>
                    <a:pt x="934" y="1571"/>
                  </a:lnTo>
                  <a:lnTo>
                    <a:pt x="939" y="1572"/>
                  </a:lnTo>
                  <a:lnTo>
                    <a:pt x="943" y="1575"/>
                  </a:lnTo>
                  <a:lnTo>
                    <a:pt x="947" y="1578"/>
                  </a:lnTo>
                  <a:lnTo>
                    <a:pt x="951" y="1582"/>
                  </a:lnTo>
                  <a:lnTo>
                    <a:pt x="957" y="1590"/>
                  </a:lnTo>
                  <a:lnTo>
                    <a:pt x="963" y="1600"/>
                  </a:lnTo>
                  <a:lnTo>
                    <a:pt x="965" y="1603"/>
                  </a:lnTo>
                  <a:lnTo>
                    <a:pt x="968" y="1607"/>
                  </a:lnTo>
                  <a:lnTo>
                    <a:pt x="970" y="1609"/>
                  </a:lnTo>
                  <a:lnTo>
                    <a:pt x="974" y="1610"/>
                  </a:lnTo>
                  <a:lnTo>
                    <a:pt x="977" y="1612"/>
                  </a:lnTo>
                  <a:lnTo>
                    <a:pt x="980" y="1612"/>
                  </a:lnTo>
                  <a:lnTo>
                    <a:pt x="983" y="1612"/>
                  </a:lnTo>
                  <a:lnTo>
                    <a:pt x="987" y="1609"/>
                  </a:lnTo>
                  <a:lnTo>
                    <a:pt x="995" y="1607"/>
                  </a:lnTo>
                  <a:lnTo>
                    <a:pt x="1007" y="1606"/>
                  </a:lnTo>
                  <a:lnTo>
                    <a:pt x="1018" y="1606"/>
                  </a:lnTo>
                  <a:lnTo>
                    <a:pt x="1026" y="1606"/>
                  </a:lnTo>
                  <a:lnTo>
                    <a:pt x="1029" y="1606"/>
                  </a:lnTo>
                  <a:lnTo>
                    <a:pt x="1032" y="1607"/>
                  </a:lnTo>
                  <a:lnTo>
                    <a:pt x="1034" y="1608"/>
                  </a:lnTo>
                  <a:lnTo>
                    <a:pt x="1035" y="1610"/>
                  </a:lnTo>
                  <a:lnTo>
                    <a:pt x="1039" y="1616"/>
                  </a:lnTo>
                  <a:lnTo>
                    <a:pt x="1040" y="1626"/>
                  </a:lnTo>
                  <a:lnTo>
                    <a:pt x="1041" y="1629"/>
                  </a:lnTo>
                  <a:lnTo>
                    <a:pt x="1044" y="1634"/>
                  </a:lnTo>
                  <a:lnTo>
                    <a:pt x="1047" y="1639"/>
                  </a:lnTo>
                  <a:lnTo>
                    <a:pt x="1053" y="1644"/>
                  </a:lnTo>
                  <a:lnTo>
                    <a:pt x="1059" y="1647"/>
                  </a:lnTo>
                  <a:lnTo>
                    <a:pt x="1066" y="1650"/>
                  </a:lnTo>
                  <a:lnTo>
                    <a:pt x="1075" y="1651"/>
                  </a:lnTo>
                  <a:lnTo>
                    <a:pt x="1083" y="1651"/>
                  </a:lnTo>
                  <a:lnTo>
                    <a:pt x="1090" y="1648"/>
                  </a:lnTo>
                  <a:lnTo>
                    <a:pt x="1097" y="1645"/>
                  </a:lnTo>
                  <a:lnTo>
                    <a:pt x="1102" y="1640"/>
                  </a:lnTo>
                  <a:lnTo>
                    <a:pt x="1106" y="1634"/>
                  </a:lnTo>
                  <a:lnTo>
                    <a:pt x="1109" y="1628"/>
                  </a:lnTo>
                  <a:lnTo>
                    <a:pt x="1110" y="1621"/>
                  </a:lnTo>
                  <a:lnTo>
                    <a:pt x="1110" y="1613"/>
                  </a:lnTo>
                  <a:lnTo>
                    <a:pt x="1110" y="1606"/>
                  </a:lnTo>
                  <a:lnTo>
                    <a:pt x="1108" y="1588"/>
                  </a:lnTo>
                  <a:lnTo>
                    <a:pt x="1106" y="1570"/>
                  </a:lnTo>
                  <a:lnTo>
                    <a:pt x="1103" y="1553"/>
                  </a:lnTo>
                  <a:lnTo>
                    <a:pt x="1102" y="1540"/>
                  </a:lnTo>
                  <a:lnTo>
                    <a:pt x="1101" y="1533"/>
                  </a:lnTo>
                  <a:lnTo>
                    <a:pt x="1100" y="1525"/>
                  </a:lnTo>
                  <a:lnTo>
                    <a:pt x="1101" y="1521"/>
                  </a:lnTo>
                  <a:lnTo>
                    <a:pt x="1103" y="1518"/>
                  </a:lnTo>
                  <a:lnTo>
                    <a:pt x="1106" y="1515"/>
                  </a:lnTo>
                  <a:lnTo>
                    <a:pt x="1110" y="1514"/>
                  </a:lnTo>
                  <a:lnTo>
                    <a:pt x="1114" y="1514"/>
                  </a:lnTo>
                  <a:lnTo>
                    <a:pt x="1115" y="1514"/>
                  </a:lnTo>
                  <a:lnTo>
                    <a:pt x="1117" y="1515"/>
                  </a:lnTo>
                  <a:lnTo>
                    <a:pt x="1119" y="1516"/>
                  </a:lnTo>
                  <a:lnTo>
                    <a:pt x="1121" y="1521"/>
                  </a:lnTo>
                  <a:lnTo>
                    <a:pt x="1122" y="1526"/>
                  </a:lnTo>
                  <a:lnTo>
                    <a:pt x="1123" y="1536"/>
                  </a:lnTo>
                  <a:lnTo>
                    <a:pt x="1125" y="1540"/>
                  </a:lnTo>
                  <a:lnTo>
                    <a:pt x="1128" y="1541"/>
                  </a:lnTo>
                  <a:lnTo>
                    <a:pt x="1132" y="1541"/>
                  </a:lnTo>
                  <a:lnTo>
                    <a:pt x="1135" y="1541"/>
                  </a:lnTo>
                  <a:lnTo>
                    <a:pt x="1139" y="1540"/>
                  </a:lnTo>
                  <a:lnTo>
                    <a:pt x="1147" y="1537"/>
                  </a:lnTo>
                  <a:lnTo>
                    <a:pt x="1152" y="1532"/>
                  </a:lnTo>
                  <a:lnTo>
                    <a:pt x="1154" y="1530"/>
                  </a:lnTo>
                  <a:lnTo>
                    <a:pt x="1157" y="1528"/>
                  </a:lnTo>
                  <a:lnTo>
                    <a:pt x="1159" y="1528"/>
                  </a:lnTo>
                  <a:lnTo>
                    <a:pt x="1160" y="1528"/>
                  </a:lnTo>
                  <a:lnTo>
                    <a:pt x="1163" y="1531"/>
                  </a:lnTo>
                  <a:lnTo>
                    <a:pt x="1164" y="1536"/>
                  </a:lnTo>
                  <a:lnTo>
                    <a:pt x="1163" y="1540"/>
                  </a:lnTo>
                  <a:lnTo>
                    <a:pt x="1161" y="1543"/>
                  </a:lnTo>
                  <a:lnTo>
                    <a:pt x="1158" y="1545"/>
                  </a:lnTo>
                  <a:lnTo>
                    <a:pt x="1152" y="1547"/>
                  </a:lnTo>
                  <a:lnTo>
                    <a:pt x="1145" y="1551"/>
                  </a:lnTo>
                  <a:lnTo>
                    <a:pt x="1140" y="1555"/>
                  </a:lnTo>
                  <a:lnTo>
                    <a:pt x="1135" y="1559"/>
                  </a:lnTo>
                  <a:lnTo>
                    <a:pt x="1132" y="1566"/>
                  </a:lnTo>
                  <a:lnTo>
                    <a:pt x="1131" y="1574"/>
                  </a:lnTo>
                  <a:lnTo>
                    <a:pt x="1132" y="1582"/>
                  </a:lnTo>
                  <a:lnTo>
                    <a:pt x="1133" y="1585"/>
                  </a:lnTo>
                  <a:lnTo>
                    <a:pt x="1134" y="1589"/>
                  </a:lnTo>
                  <a:lnTo>
                    <a:pt x="1138" y="1591"/>
                  </a:lnTo>
                  <a:lnTo>
                    <a:pt x="1141" y="1594"/>
                  </a:lnTo>
                  <a:lnTo>
                    <a:pt x="1156" y="1601"/>
                  </a:lnTo>
                  <a:lnTo>
                    <a:pt x="1170" y="1610"/>
                  </a:lnTo>
                  <a:lnTo>
                    <a:pt x="1177" y="1615"/>
                  </a:lnTo>
                  <a:lnTo>
                    <a:pt x="1184" y="1619"/>
                  </a:lnTo>
                  <a:lnTo>
                    <a:pt x="1191" y="1621"/>
                  </a:lnTo>
                  <a:lnTo>
                    <a:pt x="1198" y="1622"/>
                  </a:lnTo>
                  <a:lnTo>
                    <a:pt x="1202" y="1621"/>
                  </a:lnTo>
                  <a:lnTo>
                    <a:pt x="1205" y="1620"/>
                  </a:lnTo>
                  <a:lnTo>
                    <a:pt x="1209" y="1618"/>
                  </a:lnTo>
                  <a:lnTo>
                    <a:pt x="1214" y="1615"/>
                  </a:lnTo>
                  <a:lnTo>
                    <a:pt x="1219" y="1610"/>
                  </a:lnTo>
                  <a:lnTo>
                    <a:pt x="1222" y="1606"/>
                  </a:lnTo>
                  <a:lnTo>
                    <a:pt x="1227" y="1600"/>
                  </a:lnTo>
                  <a:lnTo>
                    <a:pt x="1232" y="1593"/>
                  </a:lnTo>
                  <a:lnTo>
                    <a:pt x="1238" y="1581"/>
                  </a:lnTo>
                  <a:lnTo>
                    <a:pt x="1249" y="1563"/>
                  </a:lnTo>
                  <a:lnTo>
                    <a:pt x="1255" y="1555"/>
                  </a:lnTo>
                  <a:lnTo>
                    <a:pt x="1262" y="1547"/>
                  </a:lnTo>
                  <a:lnTo>
                    <a:pt x="1268" y="1541"/>
                  </a:lnTo>
                  <a:lnTo>
                    <a:pt x="1273" y="1539"/>
                  </a:lnTo>
                  <a:lnTo>
                    <a:pt x="1283" y="1536"/>
                  </a:lnTo>
                  <a:lnTo>
                    <a:pt x="1295" y="1534"/>
                  </a:lnTo>
                  <a:lnTo>
                    <a:pt x="1301" y="1536"/>
                  </a:lnTo>
                  <a:lnTo>
                    <a:pt x="1305" y="1538"/>
                  </a:lnTo>
                  <a:lnTo>
                    <a:pt x="1308" y="1540"/>
                  </a:lnTo>
                  <a:lnTo>
                    <a:pt x="1309" y="1543"/>
                  </a:lnTo>
                  <a:lnTo>
                    <a:pt x="1311" y="1545"/>
                  </a:lnTo>
                  <a:lnTo>
                    <a:pt x="1312" y="1549"/>
                  </a:lnTo>
                  <a:lnTo>
                    <a:pt x="1316" y="1563"/>
                  </a:lnTo>
                  <a:lnTo>
                    <a:pt x="1320" y="1572"/>
                  </a:lnTo>
                  <a:lnTo>
                    <a:pt x="1322" y="1575"/>
                  </a:lnTo>
                  <a:lnTo>
                    <a:pt x="1325" y="1577"/>
                  </a:lnTo>
                  <a:lnTo>
                    <a:pt x="1329" y="1577"/>
                  </a:lnTo>
                  <a:lnTo>
                    <a:pt x="1334" y="1576"/>
                  </a:lnTo>
                  <a:lnTo>
                    <a:pt x="1342" y="1572"/>
                  </a:lnTo>
                  <a:lnTo>
                    <a:pt x="1349" y="1568"/>
                  </a:lnTo>
                  <a:lnTo>
                    <a:pt x="1354" y="1563"/>
                  </a:lnTo>
                  <a:lnTo>
                    <a:pt x="1359" y="1556"/>
                  </a:lnTo>
                  <a:lnTo>
                    <a:pt x="1364" y="1547"/>
                  </a:lnTo>
                  <a:lnTo>
                    <a:pt x="1371" y="1539"/>
                  </a:lnTo>
                  <a:lnTo>
                    <a:pt x="1374" y="1536"/>
                  </a:lnTo>
                  <a:lnTo>
                    <a:pt x="1377" y="1532"/>
                  </a:lnTo>
                  <a:lnTo>
                    <a:pt x="1377" y="1528"/>
                  </a:lnTo>
                  <a:lnTo>
                    <a:pt x="1375" y="1527"/>
                  </a:lnTo>
                  <a:lnTo>
                    <a:pt x="1372" y="1520"/>
                  </a:lnTo>
                  <a:lnTo>
                    <a:pt x="1367" y="1505"/>
                  </a:lnTo>
                  <a:lnTo>
                    <a:pt x="1364" y="1488"/>
                  </a:lnTo>
                  <a:lnTo>
                    <a:pt x="1362" y="1476"/>
                  </a:lnTo>
                  <a:lnTo>
                    <a:pt x="1364" y="1465"/>
                  </a:lnTo>
                  <a:lnTo>
                    <a:pt x="1366" y="1452"/>
                  </a:lnTo>
                  <a:lnTo>
                    <a:pt x="1371" y="1439"/>
                  </a:lnTo>
                  <a:lnTo>
                    <a:pt x="1377" y="1430"/>
                  </a:lnTo>
                  <a:lnTo>
                    <a:pt x="1378" y="1426"/>
                  </a:lnTo>
                  <a:lnTo>
                    <a:pt x="1379" y="1423"/>
                  </a:lnTo>
                  <a:lnTo>
                    <a:pt x="1380" y="1419"/>
                  </a:lnTo>
                  <a:lnTo>
                    <a:pt x="1380" y="1415"/>
                  </a:lnTo>
                  <a:lnTo>
                    <a:pt x="1379" y="1405"/>
                  </a:lnTo>
                  <a:lnTo>
                    <a:pt x="1378" y="1388"/>
                  </a:lnTo>
                  <a:lnTo>
                    <a:pt x="1375" y="1370"/>
                  </a:lnTo>
                  <a:lnTo>
                    <a:pt x="1371" y="1356"/>
                  </a:lnTo>
                  <a:lnTo>
                    <a:pt x="1367" y="1343"/>
                  </a:lnTo>
                  <a:lnTo>
                    <a:pt x="1366" y="1333"/>
                  </a:lnTo>
                  <a:lnTo>
                    <a:pt x="1367" y="1325"/>
                  </a:lnTo>
                  <a:lnTo>
                    <a:pt x="1369" y="1317"/>
                  </a:lnTo>
                  <a:lnTo>
                    <a:pt x="1372" y="1313"/>
                  </a:lnTo>
                  <a:lnTo>
                    <a:pt x="1373" y="1310"/>
                  </a:lnTo>
                  <a:lnTo>
                    <a:pt x="1375" y="1307"/>
                  </a:lnTo>
                  <a:lnTo>
                    <a:pt x="1378" y="1307"/>
                  </a:lnTo>
                  <a:lnTo>
                    <a:pt x="1380" y="1307"/>
                  </a:lnTo>
                  <a:lnTo>
                    <a:pt x="1384" y="1310"/>
                  </a:lnTo>
                  <a:lnTo>
                    <a:pt x="1386" y="1314"/>
                  </a:lnTo>
                  <a:lnTo>
                    <a:pt x="1388" y="1319"/>
                  </a:lnTo>
                  <a:lnTo>
                    <a:pt x="1393" y="1332"/>
                  </a:lnTo>
                  <a:lnTo>
                    <a:pt x="1397" y="1347"/>
                  </a:lnTo>
                  <a:lnTo>
                    <a:pt x="1398" y="1356"/>
                  </a:lnTo>
                  <a:lnTo>
                    <a:pt x="1398" y="1371"/>
                  </a:lnTo>
                  <a:lnTo>
                    <a:pt x="1399" y="1392"/>
                  </a:lnTo>
                  <a:lnTo>
                    <a:pt x="1402" y="1413"/>
                  </a:lnTo>
                  <a:lnTo>
                    <a:pt x="1406" y="1438"/>
                  </a:lnTo>
                  <a:lnTo>
                    <a:pt x="1411" y="1458"/>
                  </a:lnTo>
                  <a:lnTo>
                    <a:pt x="1417" y="1474"/>
                  </a:lnTo>
                  <a:lnTo>
                    <a:pt x="1421" y="1480"/>
                  </a:lnTo>
                  <a:lnTo>
                    <a:pt x="1425" y="1483"/>
                  </a:lnTo>
                  <a:lnTo>
                    <a:pt x="1430" y="1486"/>
                  </a:lnTo>
                  <a:lnTo>
                    <a:pt x="1434" y="1488"/>
                  </a:lnTo>
                  <a:lnTo>
                    <a:pt x="1436" y="1492"/>
                  </a:lnTo>
                  <a:lnTo>
                    <a:pt x="1442" y="1505"/>
                  </a:lnTo>
                  <a:lnTo>
                    <a:pt x="1446" y="1515"/>
                  </a:lnTo>
                  <a:lnTo>
                    <a:pt x="1447" y="1516"/>
                  </a:lnTo>
                  <a:lnTo>
                    <a:pt x="1449" y="1518"/>
                  </a:lnTo>
                  <a:lnTo>
                    <a:pt x="1450" y="1518"/>
                  </a:lnTo>
                  <a:lnTo>
                    <a:pt x="1453" y="1518"/>
                  </a:lnTo>
                  <a:lnTo>
                    <a:pt x="1457" y="1515"/>
                  </a:lnTo>
                  <a:lnTo>
                    <a:pt x="1465" y="1508"/>
                  </a:lnTo>
                  <a:lnTo>
                    <a:pt x="1478" y="1496"/>
                  </a:lnTo>
                  <a:lnTo>
                    <a:pt x="1491" y="1481"/>
                  </a:lnTo>
                  <a:lnTo>
                    <a:pt x="1498" y="1473"/>
                  </a:lnTo>
                  <a:lnTo>
                    <a:pt x="1503" y="1463"/>
                  </a:lnTo>
                  <a:lnTo>
                    <a:pt x="1507" y="1453"/>
                  </a:lnTo>
                  <a:lnTo>
                    <a:pt x="1511" y="1444"/>
                  </a:lnTo>
                  <a:lnTo>
                    <a:pt x="1512" y="1437"/>
                  </a:lnTo>
                  <a:lnTo>
                    <a:pt x="1512" y="1430"/>
                  </a:lnTo>
                  <a:lnTo>
                    <a:pt x="1511" y="1424"/>
                  </a:lnTo>
                  <a:lnTo>
                    <a:pt x="1509" y="1418"/>
                  </a:lnTo>
                  <a:lnTo>
                    <a:pt x="1503" y="1405"/>
                  </a:lnTo>
                  <a:lnTo>
                    <a:pt x="1497" y="1393"/>
                  </a:lnTo>
                  <a:lnTo>
                    <a:pt x="1493" y="1382"/>
                  </a:lnTo>
                  <a:lnTo>
                    <a:pt x="1488" y="1371"/>
                  </a:lnTo>
                  <a:lnTo>
                    <a:pt x="1486" y="1367"/>
                  </a:lnTo>
                  <a:lnTo>
                    <a:pt x="1484" y="1362"/>
                  </a:lnTo>
                  <a:lnTo>
                    <a:pt x="1479" y="1358"/>
                  </a:lnTo>
                  <a:lnTo>
                    <a:pt x="1475" y="1355"/>
                  </a:lnTo>
                  <a:lnTo>
                    <a:pt x="1471" y="1352"/>
                  </a:lnTo>
                  <a:lnTo>
                    <a:pt x="1468" y="1350"/>
                  </a:lnTo>
                  <a:lnTo>
                    <a:pt x="1466" y="1348"/>
                  </a:lnTo>
                  <a:lnTo>
                    <a:pt x="1465" y="1344"/>
                  </a:lnTo>
                  <a:lnTo>
                    <a:pt x="1465" y="1342"/>
                  </a:lnTo>
                  <a:lnTo>
                    <a:pt x="1466" y="1339"/>
                  </a:lnTo>
                  <a:lnTo>
                    <a:pt x="1468" y="1338"/>
                  </a:lnTo>
                  <a:lnTo>
                    <a:pt x="1471" y="1337"/>
                  </a:lnTo>
                  <a:lnTo>
                    <a:pt x="1474" y="1338"/>
                  </a:lnTo>
                  <a:lnTo>
                    <a:pt x="1479" y="1339"/>
                  </a:lnTo>
                  <a:lnTo>
                    <a:pt x="1484" y="1343"/>
                  </a:lnTo>
                  <a:lnTo>
                    <a:pt x="1488" y="1348"/>
                  </a:lnTo>
                  <a:lnTo>
                    <a:pt x="1493" y="1354"/>
                  </a:lnTo>
                  <a:lnTo>
                    <a:pt x="1498" y="1360"/>
                  </a:lnTo>
                  <a:lnTo>
                    <a:pt x="1503" y="1367"/>
                  </a:lnTo>
                  <a:lnTo>
                    <a:pt x="1507" y="1374"/>
                  </a:lnTo>
                  <a:lnTo>
                    <a:pt x="1513" y="1388"/>
                  </a:lnTo>
                  <a:lnTo>
                    <a:pt x="1517" y="1399"/>
                  </a:lnTo>
                  <a:lnTo>
                    <a:pt x="1519" y="1407"/>
                  </a:lnTo>
                  <a:lnTo>
                    <a:pt x="1523" y="1412"/>
                  </a:lnTo>
                  <a:lnTo>
                    <a:pt x="1528" y="1413"/>
                  </a:lnTo>
                  <a:lnTo>
                    <a:pt x="1532" y="1415"/>
                  </a:lnTo>
                  <a:lnTo>
                    <a:pt x="1536" y="1418"/>
                  </a:lnTo>
                  <a:lnTo>
                    <a:pt x="1539" y="1424"/>
                  </a:lnTo>
                  <a:lnTo>
                    <a:pt x="1543" y="1429"/>
                  </a:lnTo>
                  <a:lnTo>
                    <a:pt x="1547" y="1432"/>
                  </a:lnTo>
                  <a:lnTo>
                    <a:pt x="1551" y="1433"/>
                  </a:lnTo>
                  <a:lnTo>
                    <a:pt x="1560" y="1434"/>
                  </a:lnTo>
                  <a:lnTo>
                    <a:pt x="1564" y="1433"/>
                  </a:lnTo>
                  <a:lnTo>
                    <a:pt x="1570" y="1432"/>
                  </a:lnTo>
                  <a:lnTo>
                    <a:pt x="1578" y="1429"/>
                  </a:lnTo>
                  <a:lnTo>
                    <a:pt x="1583" y="1425"/>
                  </a:lnTo>
                  <a:lnTo>
                    <a:pt x="1589" y="1420"/>
                  </a:lnTo>
                  <a:lnTo>
                    <a:pt x="1595" y="1415"/>
                  </a:lnTo>
                  <a:lnTo>
                    <a:pt x="1599" y="1411"/>
                  </a:lnTo>
                  <a:lnTo>
                    <a:pt x="1601" y="1405"/>
                  </a:lnTo>
                  <a:lnTo>
                    <a:pt x="1601" y="1400"/>
                  </a:lnTo>
                  <a:lnTo>
                    <a:pt x="1600" y="1394"/>
                  </a:lnTo>
                  <a:lnTo>
                    <a:pt x="1598" y="1390"/>
                  </a:lnTo>
                  <a:lnTo>
                    <a:pt x="1597" y="1386"/>
                  </a:lnTo>
                  <a:lnTo>
                    <a:pt x="1594" y="1382"/>
                  </a:lnTo>
                  <a:lnTo>
                    <a:pt x="1594" y="1379"/>
                  </a:lnTo>
                  <a:lnTo>
                    <a:pt x="1594" y="1376"/>
                  </a:lnTo>
                  <a:lnTo>
                    <a:pt x="1597" y="1375"/>
                  </a:lnTo>
                  <a:lnTo>
                    <a:pt x="1599" y="1373"/>
                  </a:lnTo>
                  <a:lnTo>
                    <a:pt x="1601" y="1370"/>
                  </a:lnTo>
                  <a:lnTo>
                    <a:pt x="1604" y="1367"/>
                  </a:lnTo>
                  <a:lnTo>
                    <a:pt x="1605" y="1362"/>
                  </a:lnTo>
                  <a:lnTo>
                    <a:pt x="1606" y="1357"/>
                  </a:lnTo>
                  <a:lnTo>
                    <a:pt x="1605" y="1354"/>
                  </a:lnTo>
                  <a:lnTo>
                    <a:pt x="1604" y="1350"/>
                  </a:lnTo>
                  <a:lnTo>
                    <a:pt x="1600" y="1347"/>
                  </a:lnTo>
                  <a:lnTo>
                    <a:pt x="1595" y="1343"/>
                  </a:lnTo>
                  <a:lnTo>
                    <a:pt x="1591" y="1339"/>
                  </a:lnTo>
                  <a:lnTo>
                    <a:pt x="1587" y="1336"/>
                  </a:lnTo>
                  <a:lnTo>
                    <a:pt x="1583" y="1331"/>
                  </a:lnTo>
                  <a:lnTo>
                    <a:pt x="1582" y="1326"/>
                  </a:lnTo>
                  <a:lnTo>
                    <a:pt x="1581" y="1320"/>
                  </a:lnTo>
                  <a:lnTo>
                    <a:pt x="1581" y="1313"/>
                  </a:lnTo>
                  <a:lnTo>
                    <a:pt x="1583" y="1304"/>
                  </a:lnTo>
                  <a:lnTo>
                    <a:pt x="1588" y="1288"/>
                  </a:lnTo>
                  <a:lnTo>
                    <a:pt x="1591" y="1275"/>
                  </a:lnTo>
                  <a:lnTo>
                    <a:pt x="1591" y="1270"/>
                  </a:lnTo>
                  <a:lnTo>
                    <a:pt x="1591" y="1267"/>
                  </a:lnTo>
                  <a:lnTo>
                    <a:pt x="1588" y="1263"/>
                  </a:lnTo>
                  <a:lnTo>
                    <a:pt x="1586" y="1261"/>
                  </a:lnTo>
                  <a:lnTo>
                    <a:pt x="1583" y="1260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80" y="1248"/>
                  </a:lnTo>
                  <a:lnTo>
                    <a:pt x="1579" y="1240"/>
                  </a:lnTo>
                  <a:lnTo>
                    <a:pt x="1576" y="1232"/>
                  </a:lnTo>
                  <a:lnTo>
                    <a:pt x="1574" y="1229"/>
                  </a:lnTo>
                  <a:lnTo>
                    <a:pt x="1570" y="1226"/>
                  </a:lnTo>
                  <a:lnTo>
                    <a:pt x="1564" y="1223"/>
                  </a:lnTo>
                  <a:lnTo>
                    <a:pt x="1557" y="1219"/>
                  </a:lnTo>
                  <a:lnTo>
                    <a:pt x="1543" y="1213"/>
                  </a:lnTo>
                  <a:lnTo>
                    <a:pt x="1531" y="1209"/>
                  </a:lnTo>
                  <a:lnTo>
                    <a:pt x="1520" y="1205"/>
                  </a:lnTo>
                  <a:lnTo>
                    <a:pt x="1510" y="1202"/>
                  </a:lnTo>
                  <a:lnTo>
                    <a:pt x="1506" y="1199"/>
                  </a:lnTo>
                  <a:lnTo>
                    <a:pt x="1503" y="1196"/>
                  </a:lnTo>
                  <a:lnTo>
                    <a:pt x="1500" y="1192"/>
                  </a:lnTo>
                  <a:lnTo>
                    <a:pt x="1500" y="1187"/>
                  </a:lnTo>
                  <a:lnTo>
                    <a:pt x="1501" y="1185"/>
                  </a:lnTo>
                  <a:lnTo>
                    <a:pt x="1504" y="1182"/>
                  </a:lnTo>
                  <a:lnTo>
                    <a:pt x="1506" y="1180"/>
                  </a:lnTo>
                  <a:lnTo>
                    <a:pt x="1510" y="1179"/>
                  </a:lnTo>
                  <a:lnTo>
                    <a:pt x="1517" y="1178"/>
                  </a:lnTo>
                  <a:lnTo>
                    <a:pt x="1526" y="1177"/>
                  </a:lnTo>
                  <a:lnTo>
                    <a:pt x="1545" y="1177"/>
                  </a:lnTo>
                  <a:lnTo>
                    <a:pt x="1560" y="1175"/>
                  </a:lnTo>
                  <a:lnTo>
                    <a:pt x="1569" y="1174"/>
                  </a:lnTo>
                  <a:lnTo>
                    <a:pt x="1579" y="1174"/>
                  </a:lnTo>
                  <a:lnTo>
                    <a:pt x="1582" y="1173"/>
                  </a:lnTo>
                  <a:lnTo>
                    <a:pt x="1585" y="1172"/>
                  </a:lnTo>
                  <a:lnTo>
                    <a:pt x="1587" y="1171"/>
                  </a:lnTo>
                  <a:lnTo>
                    <a:pt x="1588" y="1167"/>
                  </a:lnTo>
                  <a:lnTo>
                    <a:pt x="1587" y="1162"/>
                  </a:lnTo>
                  <a:lnTo>
                    <a:pt x="1586" y="1159"/>
                  </a:lnTo>
                  <a:lnTo>
                    <a:pt x="1581" y="1156"/>
                  </a:lnTo>
                  <a:lnTo>
                    <a:pt x="1574" y="1154"/>
                  </a:lnTo>
                  <a:lnTo>
                    <a:pt x="1569" y="1153"/>
                  </a:lnTo>
                  <a:lnTo>
                    <a:pt x="1566" y="1149"/>
                  </a:lnTo>
                  <a:lnTo>
                    <a:pt x="1562" y="1146"/>
                  </a:lnTo>
                  <a:lnTo>
                    <a:pt x="1558" y="1141"/>
                  </a:lnTo>
                  <a:lnTo>
                    <a:pt x="1555" y="1135"/>
                  </a:lnTo>
                  <a:lnTo>
                    <a:pt x="1553" y="1130"/>
                  </a:lnTo>
                  <a:lnTo>
                    <a:pt x="1551" y="1124"/>
                  </a:lnTo>
                  <a:lnTo>
                    <a:pt x="1551" y="1119"/>
                  </a:lnTo>
                  <a:lnTo>
                    <a:pt x="1554" y="1108"/>
                  </a:lnTo>
                  <a:lnTo>
                    <a:pt x="1556" y="1095"/>
                  </a:lnTo>
                  <a:lnTo>
                    <a:pt x="1557" y="1087"/>
                  </a:lnTo>
                  <a:lnTo>
                    <a:pt x="1557" y="1080"/>
                  </a:lnTo>
                  <a:lnTo>
                    <a:pt x="1556" y="1074"/>
                  </a:lnTo>
                  <a:lnTo>
                    <a:pt x="1555" y="1068"/>
                  </a:lnTo>
                  <a:lnTo>
                    <a:pt x="1551" y="1060"/>
                  </a:lnTo>
                  <a:lnTo>
                    <a:pt x="1551" y="1054"/>
                  </a:lnTo>
                  <a:lnTo>
                    <a:pt x="1551" y="1053"/>
                  </a:lnTo>
                  <a:lnTo>
                    <a:pt x="1553" y="1052"/>
                  </a:lnTo>
                  <a:lnTo>
                    <a:pt x="1555" y="1051"/>
                  </a:lnTo>
                  <a:lnTo>
                    <a:pt x="1557" y="1051"/>
                  </a:lnTo>
                  <a:lnTo>
                    <a:pt x="1561" y="1052"/>
                  </a:lnTo>
                  <a:lnTo>
                    <a:pt x="1563" y="1055"/>
                  </a:lnTo>
                  <a:lnTo>
                    <a:pt x="1564" y="1060"/>
                  </a:lnTo>
                  <a:lnTo>
                    <a:pt x="1567" y="1065"/>
                  </a:lnTo>
                  <a:lnTo>
                    <a:pt x="1570" y="1077"/>
                  </a:lnTo>
                  <a:lnTo>
                    <a:pt x="1575" y="1089"/>
                  </a:lnTo>
                  <a:lnTo>
                    <a:pt x="1580" y="1096"/>
                  </a:lnTo>
                  <a:lnTo>
                    <a:pt x="1583" y="1100"/>
                  </a:lnTo>
                  <a:lnTo>
                    <a:pt x="1586" y="1102"/>
                  </a:lnTo>
                  <a:lnTo>
                    <a:pt x="1588" y="1100"/>
                  </a:lnTo>
                  <a:lnTo>
                    <a:pt x="1589" y="1099"/>
                  </a:lnTo>
                  <a:lnTo>
                    <a:pt x="1592" y="1097"/>
                  </a:lnTo>
                  <a:lnTo>
                    <a:pt x="1594" y="1093"/>
                  </a:lnTo>
                  <a:lnTo>
                    <a:pt x="1597" y="1092"/>
                  </a:lnTo>
                  <a:lnTo>
                    <a:pt x="1599" y="1092"/>
                  </a:lnTo>
                  <a:lnTo>
                    <a:pt x="1600" y="1095"/>
                  </a:lnTo>
                  <a:lnTo>
                    <a:pt x="1601" y="1097"/>
                  </a:lnTo>
                  <a:lnTo>
                    <a:pt x="1602" y="1102"/>
                  </a:lnTo>
                  <a:lnTo>
                    <a:pt x="1602" y="1108"/>
                  </a:lnTo>
                  <a:lnTo>
                    <a:pt x="1601" y="1115"/>
                  </a:lnTo>
                  <a:lnTo>
                    <a:pt x="1600" y="1129"/>
                  </a:lnTo>
                  <a:lnTo>
                    <a:pt x="1601" y="1140"/>
                  </a:lnTo>
                  <a:lnTo>
                    <a:pt x="1602" y="1144"/>
                  </a:lnTo>
                  <a:lnTo>
                    <a:pt x="1605" y="1148"/>
                  </a:lnTo>
                  <a:lnTo>
                    <a:pt x="1607" y="1152"/>
                  </a:lnTo>
                  <a:lnTo>
                    <a:pt x="1610" y="1155"/>
                  </a:lnTo>
                  <a:lnTo>
                    <a:pt x="1618" y="1161"/>
                  </a:lnTo>
                  <a:lnTo>
                    <a:pt x="1629" y="1166"/>
                  </a:lnTo>
                  <a:lnTo>
                    <a:pt x="1639" y="1169"/>
                  </a:lnTo>
                  <a:lnTo>
                    <a:pt x="1648" y="1173"/>
                  </a:lnTo>
                  <a:lnTo>
                    <a:pt x="1652" y="1175"/>
                  </a:lnTo>
                  <a:lnTo>
                    <a:pt x="1656" y="1177"/>
                  </a:lnTo>
                  <a:lnTo>
                    <a:pt x="1658" y="1179"/>
                  </a:lnTo>
                  <a:lnTo>
                    <a:pt x="1660" y="1181"/>
                  </a:lnTo>
                  <a:lnTo>
                    <a:pt x="1662" y="1184"/>
                  </a:lnTo>
                  <a:lnTo>
                    <a:pt x="1662" y="1188"/>
                  </a:lnTo>
                  <a:lnTo>
                    <a:pt x="1664" y="1200"/>
                  </a:lnTo>
                  <a:lnTo>
                    <a:pt x="1665" y="1210"/>
                  </a:lnTo>
                  <a:lnTo>
                    <a:pt x="1667" y="1215"/>
                  </a:lnTo>
                  <a:lnTo>
                    <a:pt x="1668" y="1219"/>
                  </a:lnTo>
                  <a:lnTo>
                    <a:pt x="1670" y="1224"/>
                  </a:lnTo>
                  <a:lnTo>
                    <a:pt x="1674" y="1228"/>
                  </a:lnTo>
                  <a:lnTo>
                    <a:pt x="1683" y="1236"/>
                  </a:lnTo>
                  <a:lnTo>
                    <a:pt x="1695" y="1247"/>
                  </a:lnTo>
                  <a:lnTo>
                    <a:pt x="1706" y="1257"/>
                  </a:lnTo>
                  <a:lnTo>
                    <a:pt x="1713" y="1268"/>
                  </a:lnTo>
                  <a:lnTo>
                    <a:pt x="1717" y="1273"/>
                  </a:lnTo>
                  <a:lnTo>
                    <a:pt x="1719" y="1279"/>
                  </a:lnTo>
                  <a:lnTo>
                    <a:pt x="1723" y="1284"/>
                  </a:lnTo>
                  <a:lnTo>
                    <a:pt x="1726" y="1286"/>
                  </a:lnTo>
                  <a:lnTo>
                    <a:pt x="1730" y="1286"/>
                  </a:lnTo>
                  <a:lnTo>
                    <a:pt x="1733" y="1284"/>
                  </a:lnTo>
                  <a:lnTo>
                    <a:pt x="1738" y="1280"/>
                  </a:lnTo>
                  <a:lnTo>
                    <a:pt x="1742" y="1276"/>
                  </a:lnTo>
                  <a:lnTo>
                    <a:pt x="1747" y="1273"/>
                  </a:lnTo>
                  <a:lnTo>
                    <a:pt x="1755" y="1270"/>
                  </a:lnTo>
                  <a:lnTo>
                    <a:pt x="1763" y="1270"/>
                  </a:lnTo>
                  <a:lnTo>
                    <a:pt x="1771" y="1273"/>
                  </a:lnTo>
                  <a:lnTo>
                    <a:pt x="1778" y="1278"/>
                  </a:lnTo>
                  <a:lnTo>
                    <a:pt x="1783" y="1279"/>
                  </a:lnTo>
                  <a:lnTo>
                    <a:pt x="1786" y="1278"/>
                  </a:lnTo>
                  <a:lnTo>
                    <a:pt x="1791" y="1274"/>
                  </a:lnTo>
                  <a:lnTo>
                    <a:pt x="1802" y="1269"/>
                  </a:lnTo>
                  <a:lnTo>
                    <a:pt x="1816" y="1267"/>
                  </a:lnTo>
                  <a:lnTo>
                    <a:pt x="1831" y="1266"/>
                  </a:lnTo>
                  <a:lnTo>
                    <a:pt x="1841" y="1265"/>
                  </a:lnTo>
                  <a:lnTo>
                    <a:pt x="1850" y="1263"/>
                  </a:lnTo>
                  <a:lnTo>
                    <a:pt x="1852" y="1263"/>
                  </a:lnTo>
                  <a:close/>
                  <a:moveTo>
                    <a:pt x="386" y="1985"/>
                  </a:moveTo>
                  <a:lnTo>
                    <a:pt x="390" y="1985"/>
                  </a:lnTo>
                  <a:lnTo>
                    <a:pt x="392" y="1986"/>
                  </a:lnTo>
                  <a:lnTo>
                    <a:pt x="395" y="1988"/>
                  </a:lnTo>
                  <a:lnTo>
                    <a:pt x="396" y="1991"/>
                  </a:lnTo>
                  <a:lnTo>
                    <a:pt x="397" y="1997"/>
                  </a:lnTo>
                  <a:lnTo>
                    <a:pt x="396" y="2004"/>
                  </a:lnTo>
                  <a:lnTo>
                    <a:pt x="392" y="2011"/>
                  </a:lnTo>
                  <a:lnTo>
                    <a:pt x="389" y="2015"/>
                  </a:lnTo>
                  <a:lnTo>
                    <a:pt x="384" y="2017"/>
                  </a:lnTo>
                  <a:lnTo>
                    <a:pt x="380" y="2018"/>
                  </a:lnTo>
                  <a:lnTo>
                    <a:pt x="376" y="2017"/>
                  </a:lnTo>
                  <a:lnTo>
                    <a:pt x="372" y="2015"/>
                  </a:lnTo>
                  <a:lnTo>
                    <a:pt x="371" y="2010"/>
                  </a:lnTo>
                  <a:lnTo>
                    <a:pt x="370" y="2005"/>
                  </a:lnTo>
                  <a:lnTo>
                    <a:pt x="370" y="2001"/>
                  </a:lnTo>
                  <a:lnTo>
                    <a:pt x="370" y="1998"/>
                  </a:lnTo>
                  <a:lnTo>
                    <a:pt x="371" y="1994"/>
                  </a:lnTo>
                  <a:lnTo>
                    <a:pt x="373" y="1991"/>
                  </a:lnTo>
                  <a:lnTo>
                    <a:pt x="376" y="1988"/>
                  </a:lnTo>
                  <a:lnTo>
                    <a:pt x="378" y="1987"/>
                  </a:lnTo>
                  <a:lnTo>
                    <a:pt x="383" y="1986"/>
                  </a:lnTo>
                  <a:lnTo>
                    <a:pt x="386" y="1985"/>
                  </a:lnTo>
                  <a:close/>
                  <a:moveTo>
                    <a:pt x="317" y="2101"/>
                  </a:moveTo>
                  <a:lnTo>
                    <a:pt x="317" y="2099"/>
                  </a:lnTo>
                  <a:lnTo>
                    <a:pt x="319" y="2098"/>
                  </a:lnTo>
                  <a:lnTo>
                    <a:pt x="320" y="2097"/>
                  </a:lnTo>
                  <a:lnTo>
                    <a:pt x="321" y="2097"/>
                  </a:lnTo>
                  <a:lnTo>
                    <a:pt x="323" y="2097"/>
                  </a:lnTo>
                  <a:lnTo>
                    <a:pt x="326" y="2100"/>
                  </a:lnTo>
                  <a:lnTo>
                    <a:pt x="328" y="2104"/>
                  </a:lnTo>
                  <a:lnTo>
                    <a:pt x="331" y="2106"/>
                  </a:lnTo>
                  <a:lnTo>
                    <a:pt x="333" y="2106"/>
                  </a:lnTo>
                  <a:lnTo>
                    <a:pt x="334" y="2102"/>
                  </a:lnTo>
                  <a:lnTo>
                    <a:pt x="335" y="2100"/>
                  </a:lnTo>
                  <a:lnTo>
                    <a:pt x="338" y="2098"/>
                  </a:lnTo>
                  <a:lnTo>
                    <a:pt x="339" y="2097"/>
                  </a:lnTo>
                  <a:lnTo>
                    <a:pt x="340" y="2097"/>
                  </a:lnTo>
                  <a:lnTo>
                    <a:pt x="341" y="2098"/>
                  </a:lnTo>
                  <a:lnTo>
                    <a:pt x="341" y="2100"/>
                  </a:lnTo>
                  <a:lnTo>
                    <a:pt x="341" y="2106"/>
                  </a:lnTo>
                  <a:lnTo>
                    <a:pt x="341" y="2112"/>
                  </a:lnTo>
                  <a:lnTo>
                    <a:pt x="340" y="2116"/>
                  </a:lnTo>
                  <a:lnTo>
                    <a:pt x="339" y="2118"/>
                  </a:lnTo>
                  <a:lnTo>
                    <a:pt x="338" y="2119"/>
                  </a:lnTo>
                  <a:lnTo>
                    <a:pt x="335" y="2120"/>
                  </a:lnTo>
                  <a:lnTo>
                    <a:pt x="332" y="2120"/>
                  </a:lnTo>
                  <a:lnTo>
                    <a:pt x="329" y="2119"/>
                  </a:lnTo>
                  <a:lnTo>
                    <a:pt x="326" y="2118"/>
                  </a:lnTo>
                  <a:lnTo>
                    <a:pt x="323" y="2114"/>
                  </a:lnTo>
                  <a:lnTo>
                    <a:pt x="320" y="2108"/>
                  </a:lnTo>
                  <a:lnTo>
                    <a:pt x="317" y="2101"/>
                  </a:lnTo>
                  <a:close/>
                  <a:moveTo>
                    <a:pt x="1834" y="1500"/>
                  </a:moveTo>
                  <a:lnTo>
                    <a:pt x="1832" y="1502"/>
                  </a:lnTo>
                  <a:lnTo>
                    <a:pt x="1828" y="1502"/>
                  </a:lnTo>
                  <a:lnTo>
                    <a:pt x="1826" y="1502"/>
                  </a:lnTo>
                  <a:lnTo>
                    <a:pt x="1824" y="1500"/>
                  </a:lnTo>
                  <a:lnTo>
                    <a:pt x="1824" y="1497"/>
                  </a:lnTo>
                  <a:lnTo>
                    <a:pt x="1824" y="1495"/>
                  </a:lnTo>
                  <a:lnTo>
                    <a:pt x="1826" y="1493"/>
                  </a:lnTo>
                  <a:lnTo>
                    <a:pt x="1828" y="1492"/>
                  </a:lnTo>
                  <a:lnTo>
                    <a:pt x="1837" y="1490"/>
                  </a:lnTo>
                  <a:lnTo>
                    <a:pt x="1843" y="1488"/>
                  </a:lnTo>
                  <a:lnTo>
                    <a:pt x="1846" y="1488"/>
                  </a:lnTo>
                  <a:lnTo>
                    <a:pt x="1850" y="1488"/>
                  </a:lnTo>
                  <a:lnTo>
                    <a:pt x="1852" y="1489"/>
                  </a:lnTo>
                  <a:lnTo>
                    <a:pt x="1853" y="1492"/>
                  </a:lnTo>
                  <a:lnTo>
                    <a:pt x="1853" y="1495"/>
                  </a:lnTo>
                  <a:lnTo>
                    <a:pt x="1851" y="1496"/>
                  </a:lnTo>
                  <a:lnTo>
                    <a:pt x="1849" y="1496"/>
                  </a:lnTo>
                  <a:lnTo>
                    <a:pt x="1846" y="1496"/>
                  </a:lnTo>
                  <a:lnTo>
                    <a:pt x="1840" y="1497"/>
                  </a:lnTo>
                  <a:lnTo>
                    <a:pt x="1834" y="1500"/>
                  </a:lnTo>
                  <a:close/>
                  <a:moveTo>
                    <a:pt x="1882" y="1475"/>
                  </a:moveTo>
                  <a:lnTo>
                    <a:pt x="1878" y="1477"/>
                  </a:lnTo>
                  <a:lnTo>
                    <a:pt x="1871" y="1480"/>
                  </a:lnTo>
                  <a:lnTo>
                    <a:pt x="1869" y="1480"/>
                  </a:lnTo>
                  <a:lnTo>
                    <a:pt x="1868" y="1480"/>
                  </a:lnTo>
                  <a:lnTo>
                    <a:pt x="1866" y="1478"/>
                  </a:lnTo>
                  <a:lnTo>
                    <a:pt x="1866" y="1477"/>
                  </a:lnTo>
                  <a:lnTo>
                    <a:pt x="1868" y="1474"/>
                  </a:lnTo>
                  <a:lnTo>
                    <a:pt x="1871" y="1470"/>
                  </a:lnTo>
                  <a:lnTo>
                    <a:pt x="1878" y="1468"/>
                  </a:lnTo>
                  <a:lnTo>
                    <a:pt x="1887" y="1464"/>
                  </a:lnTo>
                  <a:lnTo>
                    <a:pt x="1894" y="1463"/>
                  </a:lnTo>
                  <a:lnTo>
                    <a:pt x="1898" y="1463"/>
                  </a:lnTo>
                  <a:lnTo>
                    <a:pt x="1900" y="1465"/>
                  </a:lnTo>
                  <a:lnTo>
                    <a:pt x="1900" y="1469"/>
                  </a:lnTo>
                  <a:lnTo>
                    <a:pt x="1897" y="1471"/>
                  </a:lnTo>
                  <a:lnTo>
                    <a:pt x="1894" y="1473"/>
                  </a:lnTo>
                  <a:lnTo>
                    <a:pt x="1887" y="1474"/>
                  </a:lnTo>
                  <a:lnTo>
                    <a:pt x="1882" y="1475"/>
                  </a:lnTo>
                  <a:close/>
                  <a:moveTo>
                    <a:pt x="2931" y="788"/>
                  </a:moveTo>
                  <a:lnTo>
                    <a:pt x="2939" y="788"/>
                  </a:lnTo>
                  <a:lnTo>
                    <a:pt x="2946" y="788"/>
                  </a:lnTo>
                  <a:lnTo>
                    <a:pt x="2948" y="788"/>
                  </a:lnTo>
                  <a:lnTo>
                    <a:pt x="2952" y="786"/>
                  </a:lnTo>
                  <a:lnTo>
                    <a:pt x="2954" y="784"/>
                  </a:lnTo>
                  <a:lnTo>
                    <a:pt x="2956" y="782"/>
                  </a:lnTo>
                  <a:lnTo>
                    <a:pt x="2959" y="778"/>
                  </a:lnTo>
                  <a:lnTo>
                    <a:pt x="2961" y="777"/>
                  </a:lnTo>
                  <a:lnTo>
                    <a:pt x="2965" y="776"/>
                  </a:lnTo>
                  <a:lnTo>
                    <a:pt x="2968" y="776"/>
                  </a:lnTo>
                  <a:lnTo>
                    <a:pt x="2975" y="777"/>
                  </a:lnTo>
                  <a:lnTo>
                    <a:pt x="2981" y="778"/>
                  </a:lnTo>
                  <a:lnTo>
                    <a:pt x="2985" y="781"/>
                  </a:lnTo>
                  <a:lnTo>
                    <a:pt x="2986" y="783"/>
                  </a:lnTo>
                  <a:lnTo>
                    <a:pt x="2989" y="786"/>
                  </a:lnTo>
                  <a:lnTo>
                    <a:pt x="2990" y="788"/>
                  </a:lnTo>
                  <a:lnTo>
                    <a:pt x="2992" y="795"/>
                  </a:lnTo>
                  <a:lnTo>
                    <a:pt x="2993" y="802"/>
                  </a:lnTo>
                  <a:lnTo>
                    <a:pt x="2993" y="805"/>
                  </a:lnTo>
                  <a:lnTo>
                    <a:pt x="2992" y="807"/>
                  </a:lnTo>
                  <a:lnTo>
                    <a:pt x="2991" y="809"/>
                  </a:lnTo>
                  <a:lnTo>
                    <a:pt x="2989" y="810"/>
                  </a:lnTo>
                  <a:lnTo>
                    <a:pt x="2984" y="813"/>
                  </a:lnTo>
                  <a:lnTo>
                    <a:pt x="2979" y="814"/>
                  </a:lnTo>
                  <a:lnTo>
                    <a:pt x="2974" y="814"/>
                  </a:lnTo>
                  <a:lnTo>
                    <a:pt x="2970" y="812"/>
                  </a:lnTo>
                  <a:lnTo>
                    <a:pt x="2965" y="808"/>
                  </a:lnTo>
                  <a:lnTo>
                    <a:pt x="2961" y="805"/>
                  </a:lnTo>
                  <a:lnTo>
                    <a:pt x="2956" y="801"/>
                  </a:lnTo>
                  <a:lnTo>
                    <a:pt x="2954" y="800"/>
                  </a:lnTo>
                  <a:lnTo>
                    <a:pt x="2951" y="800"/>
                  </a:lnTo>
                  <a:lnTo>
                    <a:pt x="2948" y="801"/>
                  </a:lnTo>
                  <a:lnTo>
                    <a:pt x="2946" y="806"/>
                  </a:lnTo>
                  <a:lnTo>
                    <a:pt x="2945" y="812"/>
                  </a:lnTo>
                  <a:lnTo>
                    <a:pt x="2943" y="814"/>
                  </a:lnTo>
                  <a:lnTo>
                    <a:pt x="2942" y="815"/>
                  </a:lnTo>
                  <a:lnTo>
                    <a:pt x="2941" y="816"/>
                  </a:lnTo>
                  <a:lnTo>
                    <a:pt x="2939" y="816"/>
                  </a:lnTo>
                  <a:lnTo>
                    <a:pt x="2933" y="816"/>
                  </a:lnTo>
                  <a:lnTo>
                    <a:pt x="2927" y="815"/>
                  </a:lnTo>
                  <a:lnTo>
                    <a:pt x="2922" y="814"/>
                  </a:lnTo>
                  <a:lnTo>
                    <a:pt x="2917" y="813"/>
                  </a:lnTo>
                  <a:lnTo>
                    <a:pt x="2915" y="809"/>
                  </a:lnTo>
                  <a:lnTo>
                    <a:pt x="2914" y="807"/>
                  </a:lnTo>
                  <a:lnTo>
                    <a:pt x="2912" y="802"/>
                  </a:lnTo>
                  <a:lnTo>
                    <a:pt x="2914" y="799"/>
                  </a:lnTo>
                  <a:lnTo>
                    <a:pt x="2915" y="795"/>
                  </a:lnTo>
                  <a:lnTo>
                    <a:pt x="2917" y="793"/>
                  </a:lnTo>
                  <a:lnTo>
                    <a:pt x="2921" y="790"/>
                  </a:lnTo>
                  <a:lnTo>
                    <a:pt x="2924" y="788"/>
                  </a:lnTo>
                  <a:lnTo>
                    <a:pt x="2928" y="788"/>
                  </a:lnTo>
                  <a:lnTo>
                    <a:pt x="2931" y="788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天津"/>
            <p:cNvSpPr/>
            <p:nvPr/>
          </p:nvSpPr>
          <p:spPr bwMode="auto">
            <a:xfrm>
              <a:off x="11596" y="5866"/>
              <a:ext cx="249" cy="414"/>
            </a:xfrm>
            <a:custGeom>
              <a:avLst/>
              <a:gdLst>
                <a:gd name="T0" fmla="*/ 139 w 430"/>
                <a:gd name="T1" fmla="*/ 49 h 726"/>
                <a:gd name="T2" fmla="*/ 152 w 430"/>
                <a:gd name="T3" fmla="*/ 42 h 726"/>
                <a:gd name="T4" fmla="*/ 171 w 430"/>
                <a:gd name="T5" fmla="*/ 25 h 726"/>
                <a:gd name="T6" fmla="*/ 178 w 430"/>
                <a:gd name="T7" fmla="*/ 4 h 726"/>
                <a:gd name="T8" fmla="*/ 237 w 430"/>
                <a:gd name="T9" fmla="*/ 3 h 726"/>
                <a:gd name="T10" fmla="*/ 253 w 430"/>
                <a:gd name="T11" fmla="*/ 22 h 726"/>
                <a:gd name="T12" fmla="*/ 294 w 430"/>
                <a:gd name="T13" fmla="*/ 62 h 726"/>
                <a:gd name="T14" fmla="*/ 294 w 430"/>
                <a:gd name="T15" fmla="*/ 89 h 726"/>
                <a:gd name="T16" fmla="*/ 271 w 430"/>
                <a:gd name="T17" fmla="*/ 98 h 726"/>
                <a:gd name="T18" fmla="*/ 231 w 430"/>
                <a:gd name="T19" fmla="*/ 110 h 726"/>
                <a:gd name="T20" fmla="*/ 227 w 430"/>
                <a:gd name="T21" fmla="*/ 152 h 726"/>
                <a:gd name="T22" fmla="*/ 266 w 430"/>
                <a:gd name="T23" fmla="*/ 212 h 726"/>
                <a:gd name="T24" fmla="*/ 286 w 430"/>
                <a:gd name="T25" fmla="*/ 245 h 726"/>
                <a:gd name="T26" fmla="*/ 297 w 430"/>
                <a:gd name="T27" fmla="*/ 281 h 726"/>
                <a:gd name="T28" fmla="*/ 313 w 430"/>
                <a:gd name="T29" fmla="*/ 284 h 726"/>
                <a:gd name="T30" fmla="*/ 357 w 430"/>
                <a:gd name="T31" fmla="*/ 268 h 726"/>
                <a:gd name="T32" fmla="*/ 378 w 430"/>
                <a:gd name="T33" fmla="*/ 276 h 726"/>
                <a:gd name="T34" fmla="*/ 367 w 430"/>
                <a:gd name="T35" fmla="*/ 321 h 726"/>
                <a:gd name="T36" fmla="*/ 378 w 430"/>
                <a:gd name="T37" fmla="*/ 333 h 726"/>
                <a:gd name="T38" fmla="*/ 417 w 430"/>
                <a:gd name="T39" fmla="*/ 356 h 726"/>
                <a:gd name="T40" fmla="*/ 429 w 430"/>
                <a:gd name="T41" fmla="*/ 403 h 726"/>
                <a:gd name="T42" fmla="*/ 396 w 430"/>
                <a:gd name="T43" fmla="*/ 431 h 726"/>
                <a:gd name="T44" fmla="*/ 348 w 430"/>
                <a:gd name="T45" fmla="*/ 460 h 726"/>
                <a:gd name="T46" fmla="*/ 335 w 430"/>
                <a:gd name="T47" fmla="*/ 503 h 726"/>
                <a:gd name="T48" fmla="*/ 324 w 430"/>
                <a:gd name="T49" fmla="*/ 557 h 726"/>
                <a:gd name="T50" fmla="*/ 287 w 430"/>
                <a:gd name="T51" fmla="*/ 630 h 726"/>
                <a:gd name="T52" fmla="*/ 279 w 430"/>
                <a:gd name="T53" fmla="*/ 693 h 726"/>
                <a:gd name="T54" fmla="*/ 223 w 430"/>
                <a:gd name="T55" fmla="*/ 716 h 726"/>
                <a:gd name="T56" fmla="*/ 192 w 430"/>
                <a:gd name="T57" fmla="*/ 723 h 726"/>
                <a:gd name="T58" fmla="*/ 182 w 430"/>
                <a:gd name="T59" fmla="*/ 711 h 726"/>
                <a:gd name="T60" fmla="*/ 153 w 430"/>
                <a:gd name="T61" fmla="*/ 715 h 726"/>
                <a:gd name="T62" fmla="*/ 133 w 430"/>
                <a:gd name="T63" fmla="*/ 726 h 726"/>
                <a:gd name="T64" fmla="*/ 116 w 430"/>
                <a:gd name="T65" fmla="*/ 681 h 726"/>
                <a:gd name="T66" fmla="*/ 95 w 430"/>
                <a:gd name="T67" fmla="*/ 674 h 726"/>
                <a:gd name="T68" fmla="*/ 32 w 430"/>
                <a:gd name="T69" fmla="*/ 672 h 726"/>
                <a:gd name="T70" fmla="*/ 8 w 430"/>
                <a:gd name="T71" fmla="*/ 635 h 726"/>
                <a:gd name="T72" fmla="*/ 3 w 430"/>
                <a:gd name="T73" fmla="*/ 578 h 726"/>
                <a:gd name="T74" fmla="*/ 1 w 430"/>
                <a:gd name="T75" fmla="*/ 536 h 726"/>
                <a:gd name="T76" fmla="*/ 31 w 430"/>
                <a:gd name="T77" fmla="*/ 532 h 726"/>
                <a:gd name="T78" fmla="*/ 45 w 430"/>
                <a:gd name="T79" fmla="*/ 518 h 726"/>
                <a:gd name="T80" fmla="*/ 33 w 430"/>
                <a:gd name="T81" fmla="*/ 431 h 726"/>
                <a:gd name="T82" fmla="*/ 16 w 430"/>
                <a:gd name="T83" fmla="*/ 290 h 726"/>
                <a:gd name="T84" fmla="*/ 22 w 430"/>
                <a:gd name="T85" fmla="*/ 275 h 726"/>
                <a:gd name="T86" fmla="*/ 29 w 430"/>
                <a:gd name="T87" fmla="*/ 259 h 726"/>
                <a:gd name="T88" fmla="*/ 51 w 430"/>
                <a:gd name="T89" fmla="*/ 271 h 726"/>
                <a:gd name="T90" fmla="*/ 64 w 430"/>
                <a:gd name="T91" fmla="*/ 280 h 726"/>
                <a:gd name="T92" fmla="*/ 108 w 430"/>
                <a:gd name="T93" fmla="*/ 270 h 726"/>
                <a:gd name="T94" fmla="*/ 126 w 430"/>
                <a:gd name="T95" fmla="*/ 252 h 726"/>
                <a:gd name="T96" fmla="*/ 128 w 430"/>
                <a:gd name="T97" fmla="*/ 200 h 726"/>
                <a:gd name="T98" fmla="*/ 129 w 430"/>
                <a:gd name="T99" fmla="*/ 174 h 726"/>
                <a:gd name="T100" fmla="*/ 141 w 430"/>
                <a:gd name="T101" fmla="*/ 165 h 726"/>
                <a:gd name="T102" fmla="*/ 114 w 430"/>
                <a:gd name="T103" fmla="*/ 146 h 726"/>
                <a:gd name="T104" fmla="*/ 110 w 430"/>
                <a:gd name="T105" fmla="*/ 131 h 726"/>
                <a:gd name="T106" fmla="*/ 122 w 430"/>
                <a:gd name="T107" fmla="*/ 8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0" h="726">
                  <a:moveTo>
                    <a:pt x="119" y="67"/>
                  </a:moveTo>
                  <a:lnTo>
                    <a:pt x="126" y="63"/>
                  </a:lnTo>
                  <a:lnTo>
                    <a:pt x="132" y="60"/>
                  </a:lnTo>
                  <a:lnTo>
                    <a:pt x="136" y="55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2" y="44"/>
                  </a:lnTo>
                  <a:lnTo>
                    <a:pt x="145" y="43"/>
                  </a:lnTo>
                  <a:lnTo>
                    <a:pt x="148" y="43"/>
                  </a:lnTo>
                  <a:lnTo>
                    <a:pt x="152" y="42"/>
                  </a:lnTo>
                  <a:lnTo>
                    <a:pt x="155" y="41"/>
                  </a:lnTo>
                  <a:lnTo>
                    <a:pt x="160" y="38"/>
                  </a:lnTo>
                  <a:lnTo>
                    <a:pt x="165" y="35"/>
                  </a:lnTo>
                  <a:lnTo>
                    <a:pt x="168" y="30"/>
                  </a:lnTo>
                  <a:lnTo>
                    <a:pt x="171" y="25"/>
                  </a:lnTo>
                  <a:lnTo>
                    <a:pt x="171" y="20"/>
                  </a:lnTo>
                  <a:lnTo>
                    <a:pt x="172" y="15"/>
                  </a:lnTo>
                  <a:lnTo>
                    <a:pt x="172" y="10"/>
                  </a:lnTo>
                  <a:lnTo>
                    <a:pt x="174" y="6"/>
                  </a:lnTo>
                  <a:lnTo>
                    <a:pt x="178" y="4"/>
                  </a:lnTo>
                  <a:lnTo>
                    <a:pt x="184" y="3"/>
                  </a:lnTo>
                  <a:lnTo>
                    <a:pt x="20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1" y="4"/>
                  </a:lnTo>
                  <a:lnTo>
                    <a:pt x="245" y="6"/>
                  </a:lnTo>
                  <a:lnTo>
                    <a:pt x="247" y="10"/>
                  </a:lnTo>
                  <a:lnTo>
                    <a:pt x="249" y="13"/>
                  </a:lnTo>
                  <a:lnTo>
                    <a:pt x="253" y="22"/>
                  </a:lnTo>
                  <a:lnTo>
                    <a:pt x="258" y="29"/>
                  </a:lnTo>
                  <a:lnTo>
                    <a:pt x="264" y="36"/>
                  </a:lnTo>
                  <a:lnTo>
                    <a:pt x="271" y="43"/>
                  </a:lnTo>
                  <a:lnTo>
                    <a:pt x="284" y="54"/>
                  </a:lnTo>
                  <a:lnTo>
                    <a:pt x="294" y="62"/>
                  </a:lnTo>
                  <a:lnTo>
                    <a:pt x="298" y="67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298" y="83"/>
                  </a:lnTo>
                  <a:lnTo>
                    <a:pt x="294" y="89"/>
                  </a:lnTo>
                  <a:lnTo>
                    <a:pt x="289" y="94"/>
                  </a:lnTo>
                  <a:lnTo>
                    <a:pt x="285" y="95"/>
                  </a:lnTo>
                  <a:lnTo>
                    <a:pt x="281" y="97"/>
                  </a:lnTo>
                  <a:lnTo>
                    <a:pt x="277" y="98"/>
                  </a:lnTo>
                  <a:lnTo>
                    <a:pt x="271" y="98"/>
                  </a:lnTo>
                  <a:lnTo>
                    <a:pt x="261" y="98"/>
                  </a:lnTo>
                  <a:lnTo>
                    <a:pt x="252" y="99"/>
                  </a:lnTo>
                  <a:lnTo>
                    <a:pt x="243" y="101"/>
                  </a:lnTo>
                  <a:lnTo>
                    <a:pt x="236" y="105"/>
                  </a:lnTo>
                  <a:lnTo>
                    <a:pt x="231" y="110"/>
                  </a:lnTo>
                  <a:lnTo>
                    <a:pt x="227" y="116"/>
                  </a:lnTo>
                  <a:lnTo>
                    <a:pt x="224" y="124"/>
                  </a:lnTo>
                  <a:lnTo>
                    <a:pt x="224" y="133"/>
                  </a:lnTo>
                  <a:lnTo>
                    <a:pt x="224" y="143"/>
                  </a:lnTo>
                  <a:lnTo>
                    <a:pt x="227" y="152"/>
                  </a:lnTo>
                  <a:lnTo>
                    <a:pt x="230" y="161"/>
                  </a:lnTo>
                  <a:lnTo>
                    <a:pt x="235" y="169"/>
                  </a:lnTo>
                  <a:lnTo>
                    <a:pt x="246" y="183"/>
                  </a:lnTo>
                  <a:lnTo>
                    <a:pt x="255" y="198"/>
                  </a:lnTo>
                  <a:lnTo>
                    <a:pt x="266" y="212"/>
                  </a:lnTo>
                  <a:lnTo>
                    <a:pt x="274" y="223"/>
                  </a:lnTo>
                  <a:lnTo>
                    <a:pt x="279" y="227"/>
                  </a:lnTo>
                  <a:lnTo>
                    <a:pt x="283" y="233"/>
                  </a:lnTo>
                  <a:lnTo>
                    <a:pt x="285" y="239"/>
                  </a:lnTo>
                  <a:lnTo>
                    <a:pt x="286" y="245"/>
                  </a:lnTo>
                  <a:lnTo>
                    <a:pt x="287" y="258"/>
                  </a:lnTo>
                  <a:lnTo>
                    <a:pt x="290" y="269"/>
                  </a:lnTo>
                  <a:lnTo>
                    <a:pt x="291" y="274"/>
                  </a:lnTo>
                  <a:lnTo>
                    <a:pt x="293" y="277"/>
                  </a:lnTo>
                  <a:lnTo>
                    <a:pt x="297" y="281"/>
                  </a:lnTo>
                  <a:lnTo>
                    <a:pt x="302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10" y="286"/>
                  </a:lnTo>
                  <a:lnTo>
                    <a:pt x="313" y="284"/>
                  </a:lnTo>
                  <a:lnTo>
                    <a:pt x="321" y="281"/>
                  </a:lnTo>
                  <a:lnTo>
                    <a:pt x="330" y="277"/>
                  </a:lnTo>
                  <a:lnTo>
                    <a:pt x="338" y="274"/>
                  </a:lnTo>
                  <a:lnTo>
                    <a:pt x="348" y="270"/>
                  </a:lnTo>
                  <a:lnTo>
                    <a:pt x="357" y="268"/>
                  </a:lnTo>
                  <a:lnTo>
                    <a:pt x="367" y="266"/>
                  </a:lnTo>
                  <a:lnTo>
                    <a:pt x="372" y="268"/>
                  </a:lnTo>
                  <a:lnTo>
                    <a:pt x="374" y="270"/>
                  </a:lnTo>
                  <a:lnTo>
                    <a:pt x="376" y="272"/>
                  </a:lnTo>
                  <a:lnTo>
                    <a:pt x="378" y="276"/>
                  </a:lnTo>
                  <a:lnTo>
                    <a:pt x="378" y="284"/>
                  </a:lnTo>
                  <a:lnTo>
                    <a:pt x="375" y="293"/>
                  </a:lnTo>
                  <a:lnTo>
                    <a:pt x="372" y="303"/>
                  </a:lnTo>
                  <a:lnTo>
                    <a:pt x="369" y="313"/>
                  </a:lnTo>
                  <a:lnTo>
                    <a:pt x="367" y="321"/>
                  </a:lnTo>
                  <a:lnTo>
                    <a:pt x="367" y="327"/>
                  </a:lnTo>
                  <a:lnTo>
                    <a:pt x="368" y="331"/>
                  </a:lnTo>
                  <a:lnTo>
                    <a:pt x="371" y="332"/>
                  </a:lnTo>
                  <a:lnTo>
                    <a:pt x="373" y="333"/>
                  </a:lnTo>
                  <a:lnTo>
                    <a:pt x="378" y="333"/>
                  </a:lnTo>
                  <a:lnTo>
                    <a:pt x="382" y="334"/>
                  </a:lnTo>
                  <a:lnTo>
                    <a:pt x="390" y="337"/>
                  </a:lnTo>
                  <a:lnTo>
                    <a:pt x="398" y="340"/>
                  </a:lnTo>
                  <a:lnTo>
                    <a:pt x="407" y="347"/>
                  </a:lnTo>
                  <a:lnTo>
                    <a:pt x="417" y="356"/>
                  </a:lnTo>
                  <a:lnTo>
                    <a:pt x="423" y="365"/>
                  </a:lnTo>
                  <a:lnTo>
                    <a:pt x="428" y="375"/>
                  </a:lnTo>
                  <a:lnTo>
                    <a:pt x="430" y="384"/>
                  </a:lnTo>
                  <a:lnTo>
                    <a:pt x="430" y="394"/>
                  </a:lnTo>
                  <a:lnTo>
                    <a:pt x="429" y="403"/>
                  </a:lnTo>
                  <a:lnTo>
                    <a:pt x="428" y="414"/>
                  </a:lnTo>
                  <a:lnTo>
                    <a:pt x="424" y="423"/>
                  </a:lnTo>
                  <a:lnTo>
                    <a:pt x="416" y="425"/>
                  </a:lnTo>
                  <a:lnTo>
                    <a:pt x="405" y="427"/>
                  </a:lnTo>
                  <a:lnTo>
                    <a:pt x="396" y="431"/>
                  </a:lnTo>
                  <a:lnTo>
                    <a:pt x="385" y="434"/>
                  </a:lnTo>
                  <a:lnTo>
                    <a:pt x="375" y="439"/>
                  </a:lnTo>
                  <a:lnTo>
                    <a:pt x="366" y="445"/>
                  </a:lnTo>
                  <a:lnTo>
                    <a:pt x="356" y="452"/>
                  </a:lnTo>
                  <a:lnTo>
                    <a:pt x="348" y="460"/>
                  </a:lnTo>
                  <a:lnTo>
                    <a:pt x="341" y="467"/>
                  </a:lnTo>
                  <a:lnTo>
                    <a:pt x="337" y="476"/>
                  </a:lnTo>
                  <a:lnTo>
                    <a:pt x="335" y="483"/>
                  </a:lnTo>
                  <a:lnTo>
                    <a:pt x="334" y="489"/>
                  </a:lnTo>
                  <a:lnTo>
                    <a:pt x="335" y="503"/>
                  </a:lnTo>
                  <a:lnTo>
                    <a:pt x="336" y="518"/>
                  </a:lnTo>
                  <a:lnTo>
                    <a:pt x="335" y="527"/>
                  </a:lnTo>
                  <a:lnTo>
                    <a:pt x="332" y="536"/>
                  </a:lnTo>
                  <a:lnTo>
                    <a:pt x="329" y="546"/>
                  </a:lnTo>
                  <a:lnTo>
                    <a:pt x="324" y="557"/>
                  </a:lnTo>
                  <a:lnTo>
                    <a:pt x="312" y="577"/>
                  </a:lnTo>
                  <a:lnTo>
                    <a:pt x="300" y="598"/>
                  </a:lnTo>
                  <a:lnTo>
                    <a:pt x="294" y="609"/>
                  </a:lnTo>
                  <a:lnTo>
                    <a:pt x="291" y="620"/>
                  </a:lnTo>
                  <a:lnTo>
                    <a:pt x="287" y="630"/>
                  </a:lnTo>
                  <a:lnTo>
                    <a:pt x="285" y="640"/>
                  </a:lnTo>
                  <a:lnTo>
                    <a:pt x="283" y="659"/>
                  </a:lnTo>
                  <a:lnTo>
                    <a:pt x="280" y="677"/>
                  </a:lnTo>
                  <a:lnTo>
                    <a:pt x="280" y="686"/>
                  </a:lnTo>
                  <a:lnTo>
                    <a:pt x="279" y="693"/>
                  </a:lnTo>
                  <a:lnTo>
                    <a:pt x="267" y="697"/>
                  </a:lnTo>
                  <a:lnTo>
                    <a:pt x="255" y="700"/>
                  </a:lnTo>
                  <a:lnTo>
                    <a:pt x="245" y="705"/>
                  </a:lnTo>
                  <a:lnTo>
                    <a:pt x="236" y="709"/>
                  </a:lnTo>
                  <a:lnTo>
                    <a:pt x="223" y="716"/>
                  </a:lnTo>
                  <a:lnTo>
                    <a:pt x="210" y="722"/>
                  </a:lnTo>
                  <a:lnTo>
                    <a:pt x="203" y="724"/>
                  </a:lnTo>
                  <a:lnTo>
                    <a:pt x="197" y="724"/>
                  </a:lnTo>
                  <a:lnTo>
                    <a:pt x="195" y="724"/>
                  </a:lnTo>
                  <a:lnTo>
                    <a:pt x="192" y="723"/>
                  </a:lnTo>
                  <a:lnTo>
                    <a:pt x="190" y="722"/>
                  </a:lnTo>
                  <a:lnTo>
                    <a:pt x="189" y="719"/>
                  </a:lnTo>
                  <a:lnTo>
                    <a:pt x="186" y="716"/>
                  </a:lnTo>
                  <a:lnTo>
                    <a:pt x="184" y="713"/>
                  </a:lnTo>
                  <a:lnTo>
                    <a:pt x="182" y="711"/>
                  </a:lnTo>
                  <a:lnTo>
                    <a:pt x="179" y="710"/>
                  </a:lnTo>
                  <a:lnTo>
                    <a:pt x="173" y="709"/>
                  </a:lnTo>
                  <a:lnTo>
                    <a:pt x="166" y="709"/>
                  </a:lnTo>
                  <a:lnTo>
                    <a:pt x="160" y="711"/>
                  </a:lnTo>
                  <a:lnTo>
                    <a:pt x="153" y="715"/>
                  </a:lnTo>
                  <a:lnTo>
                    <a:pt x="147" y="719"/>
                  </a:lnTo>
                  <a:lnTo>
                    <a:pt x="141" y="724"/>
                  </a:lnTo>
                  <a:lnTo>
                    <a:pt x="139" y="725"/>
                  </a:lnTo>
                  <a:lnTo>
                    <a:pt x="135" y="726"/>
                  </a:lnTo>
                  <a:lnTo>
                    <a:pt x="133" y="726"/>
                  </a:lnTo>
                  <a:lnTo>
                    <a:pt x="130" y="725"/>
                  </a:lnTo>
                  <a:lnTo>
                    <a:pt x="127" y="722"/>
                  </a:lnTo>
                  <a:lnTo>
                    <a:pt x="124" y="716"/>
                  </a:lnTo>
                  <a:lnTo>
                    <a:pt x="120" y="699"/>
                  </a:lnTo>
                  <a:lnTo>
                    <a:pt x="116" y="681"/>
                  </a:lnTo>
                  <a:lnTo>
                    <a:pt x="115" y="679"/>
                  </a:lnTo>
                  <a:lnTo>
                    <a:pt x="113" y="677"/>
                  </a:lnTo>
                  <a:lnTo>
                    <a:pt x="109" y="675"/>
                  </a:lnTo>
                  <a:lnTo>
                    <a:pt x="105" y="674"/>
                  </a:lnTo>
                  <a:lnTo>
                    <a:pt x="95" y="674"/>
                  </a:lnTo>
                  <a:lnTo>
                    <a:pt x="82" y="674"/>
                  </a:lnTo>
                  <a:lnTo>
                    <a:pt x="67" y="675"/>
                  </a:lnTo>
                  <a:lnTo>
                    <a:pt x="54" y="675"/>
                  </a:lnTo>
                  <a:lnTo>
                    <a:pt x="42" y="674"/>
                  </a:lnTo>
                  <a:lnTo>
                    <a:pt x="32" y="672"/>
                  </a:lnTo>
                  <a:lnTo>
                    <a:pt x="25" y="667"/>
                  </a:lnTo>
                  <a:lnTo>
                    <a:pt x="19" y="661"/>
                  </a:lnTo>
                  <a:lnTo>
                    <a:pt x="14" y="653"/>
                  </a:lnTo>
                  <a:lnTo>
                    <a:pt x="10" y="644"/>
                  </a:lnTo>
                  <a:lnTo>
                    <a:pt x="8" y="635"/>
                  </a:lnTo>
                  <a:lnTo>
                    <a:pt x="6" y="625"/>
                  </a:lnTo>
                  <a:lnTo>
                    <a:pt x="4" y="615"/>
                  </a:lnTo>
                  <a:lnTo>
                    <a:pt x="4" y="605"/>
                  </a:lnTo>
                  <a:lnTo>
                    <a:pt x="3" y="591"/>
                  </a:lnTo>
                  <a:lnTo>
                    <a:pt x="3" y="578"/>
                  </a:lnTo>
                  <a:lnTo>
                    <a:pt x="2" y="565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" y="536"/>
                  </a:lnTo>
                  <a:lnTo>
                    <a:pt x="3" y="534"/>
                  </a:lnTo>
                  <a:lnTo>
                    <a:pt x="6" y="533"/>
                  </a:lnTo>
                  <a:lnTo>
                    <a:pt x="10" y="533"/>
                  </a:lnTo>
                  <a:lnTo>
                    <a:pt x="20" y="532"/>
                  </a:lnTo>
                  <a:lnTo>
                    <a:pt x="31" y="532"/>
                  </a:lnTo>
                  <a:lnTo>
                    <a:pt x="34" y="530"/>
                  </a:lnTo>
                  <a:lnTo>
                    <a:pt x="38" y="529"/>
                  </a:lnTo>
                  <a:lnTo>
                    <a:pt x="41" y="528"/>
                  </a:lnTo>
                  <a:lnTo>
                    <a:pt x="44" y="524"/>
                  </a:lnTo>
                  <a:lnTo>
                    <a:pt x="45" y="518"/>
                  </a:lnTo>
                  <a:lnTo>
                    <a:pt x="45" y="509"/>
                  </a:lnTo>
                  <a:lnTo>
                    <a:pt x="44" y="498"/>
                  </a:lnTo>
                  <a:lnTo>
                    <a:pt x="42" y="486"/>
                  </a:lnTo>
                  <a:lnTo>
                    <a:pt x="38" y="459"/>
                  </a:lnTo>
                  <a:lnTo>
                    <a:pt x="33" y="431"/>
                  </a:lnTo>
                  <a:lnTo>
                    <a:pt x="29" y="394"/>
                  </a:lnTo>
                  <a:lnTo>
                    <a:pt x="26" y="357"/>
                  </a:lnTo>
                  <a:lnTo>
                    <a:pt x="21" y="324"/>
                  </a:lnTo>
                  <a:lnTo>
                    <a:pt x="16" y="297"/>
                  </a:lnTo>
                  <a:lnTo>
                    <a:pt x="16" y="290"/>
                  </a:lnTo>
                  <a:lnTo>
                    <a:pt x="16" y="284"/>
                  </a:lnTo>
                  <a:lnTo>
                    <a:pt x="17" y="281"/>
                  </a:lnTo>
                  <a:lnTo>
                    <a:pt x="19" y="278"/>
                  </a:lnTo>
                  <a:lnTo>
                    <a:pt x="20" y="277"/>
                  </a:lnTo>
                  <a:lnTo>
                    <a:pt x="22" y="275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5" y="265"/>
                  </a:lnTo>
                  <a:lnTo>
                    <a:pt x="26" y="261"/>
                  </a:lnTo>
                  <a:lnTo>
                    <a:pt x="29" y="259"/>
                  </a:lnTo>
                  <a:lnTo>
                    <a:pt x="36" y="258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1" y="271"/>
                  </a:lnTo>
                  <a:lnTo>
                    <a:pt x="52" y="275"/>
                  </a:lnTo>
                  <a:lnTo>
                    <a:pt x="54" y="276"/>
                  </a:lnTo>
                  <a:lnTo>
                    <a:pt x="57" y="278"/>
                  </a:lnTo>
                  <a:lnTo>
                    <a:pt x="58" y="278"/>
                  </a:lnTo>
                  <a:lnTo>
                    <a:pt x="64" y="280"/>
                  </a:lnTo>
                  <a:lnTo>
                    <a:pt x="70" y="278"/>
                  </a:lnTo>
                  <a:lnTo>
                    <a:pt x="80" y="276"/>
                  </a:lnTo>
                  <a:lnTo>
                    <a:pt x="94" y="274"/>
                  </a:lnTo>
                  <a:lnTo>
                    <a:pt x="101" y="272"/>
                  </a:lnTo>
                  <a:lnTo>
                    <a:pt x="108" y="270"/>
                  </a:lnTo>
                  <a:lnTo>
                    <a:pt x="114" y="268"/>
                  </a:lnTo>
                  <a:lnTo>
                    <a:pt x="117" y="265"/>
                  </a:lnTo>
                  <a:lnTo>
                    <a:pt x="121" y="262"/>
                  </a:lnTo>
                  <a:lnTo>
                    <a:pt x="123" y="257"/>
                  </a:lnTo>
                  <a:lnTo>
                    <a:pt x="126" y="252"/>
                  </a:lnTo>
                  <a:lnTo>
                    <a:pt x="128" y="247"/>
                  </a:lnTo>
                  <a:lnTo>
                    <a:pt x="130" y="236"/>
                  </a:lnTo>
                  <a:lnTo>
                    <a:pt x="130" y="225"/>
                  </a:lnTo>
                  <a:lnTo>
                    <a:pt x="129" y="213"/>
                  </a:lnTo>
                  <a:lnTo>
                    <a:pt x="128" y="200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27" y="175"/>
                  </a:lnTo>
                  <a:lnTo>
                    <a:pt x="129" y="174"/>
                  </a:lnTo>
                  <a:lnTo>
                    <a:pt x="132" y="171"/>
                  </a:lnTo>
                  <a:lnTo>
                    <a:pt x="138" y="169"/>
                  </a:lnTo>
                  <a:lnTo>
                    <a:pt x="141" y="168"/>
                  </a:lnTo>
                  <a:lnTo>
                    <a:pt x="142" y="167"/>
                  </a:lnTo>
                  <a:lnTo>
                    <a:pt x="141" y="165"/>
                  </a:lnTo>
                  <a:lnTo>
                    <a:pt x="138" y="162"/>
                  </a:lnTo>
                  <a:lnTo>
                    <a:pt x="134" y="160"/>
                  </a:lnTo>
                  <a:lnTo>
                    <a:pt x="124" y="154"/>
                  </a:lnTo>
                  <a:lnTo>
                    <a:pt x="116" y="149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0" y="131"/>
                  </a:lnTo>
                  <a:lnTo>
                    <a:pt x="114" y="123"/>
                  </a:lnTo>
                  <a:lnTo>
                    <a:pt x="121" y="104"/>
                  </a:lnTo>
                  <a:lnTo>
                    <a:pt x="122" y="97"/>
                  </a:lnTo>
                  <a:lnTo>
                    <a:pt x="122" y="91"/>
                  </a:lnTo>
                  <a:lnTo>
                    <a:pt x="122" y="85"/>
                  </a:lnTo>
                  <a:lnTo>
                    <a:pt x="121" y="79"/>
                  </a:lnTo>
                  <a:lnTo>
                    <a:pt x="120" y="70"/>
                  </a:lnTo>
                  <a:lnTo>
                    <a:pt x="119" y="6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北京"/>
            <p:cNvSpPr/>
            <p:nvPr/>
          </p:nvSpPr>
          <p:spPr bwMode="auto">
            <a:xfrm>
              <a:off x="11326" y="5658"/>
              <a:ext cx="373" cy="414"/>
            </a:xfrm>
            <a:custGeom>
              <a:avLst/>
              <a:gdLst>
                <a:gd name="T0" fmla="*/ 265 w 636"/>
                <a:gd name="T1" fmla="*/ 650 h 711"/>
                <a:gd name="T2" fmla="*/ 282 w 636"/>
                <a:gd name="T3" fmla="*/ 694 h 711"/>
                <a:gd name="T4" fmla="*/ 304 w 636"/>
                <a:gd name="T5" fmla="*/ 711 h 711"/>
                <a:gd name="T6" fmla="*/ 325 w 636"/>
                <a:gd name="T7" fmla="*/ 696 h 711"/>
                <a:gd name="T8" fmla="*/ 372 w 636"/>
                <a:gd name="T9" fmla="*/ 646 h 711"/>
                <a:gd name="T10" fmla="*/ 401 w 636"/>
                <a:gd name="T11" fmla="*/ 633 h 711"/>
                <a:gd name="T12" fmla="*/ 428 w 636"/>
                <a:gd name="T13" fmla="*/ 631 h 711"/>
                <a:gd name="T14" fmla="*/ 448 w 636"/>
                <a:gd name="T15" fmla="*/ 625 h 711"/>
                <a:gd name="T16" fmla="*/ 471 w 636"/>
                <a:gd name="T17" fmla="*/ 626 h 711"/>
                <a:gd name="T18" fmla="*/ 486 w 636"/>
                <a:gd name="T19" fmla="*/ 568 h 711"/>
                <a:gd name="T20" fmla="*/ 496 w 636"/>
                <a:gd name="T21" fmla="*/ 535 h 711"/>
                <a:gd name="T22" fmla="*/ 446 w 636"/>
                <a:gd name="T23" fmla="*/ 513 h 711"/>
                <a:gd name="T24" fmla="*/ 435 w 636"/>
                <a:gd name="T25" fmla="*/ 469 h 711"/>
                <a:gd name="T26" fmla="*/ 446 w 636"/>
                <a:gd name="T27" fmla="*/ 441 h 711"/>
                <a:gd name="T28" fmla="*/ 496 w 636"/>
                <a:gd name="T29" fmla="*/ 436 h 711"/>
                <a:gd name="T30" fmla="*/ 572 w 636"/>
                <a:gd name="T31" fmla="*/ 416 h 711"/>
                <a:gd name="T32" fmla="*/ 599 w 636"/>
                <a:gd name="T33" fmla="*/ 391 h 711"/>
                <a:gd name="T34" fmla="*/ 619 w 636"/>
                <a:gd name="T35" fmla="*/ 366 h 711"/>
                <a:gd name="T36" fmla="*/ 602 w 636"/>
                <a:gd name="T37" fmla="*/ 320 h 711"/>
                <a:gd name="T38" fmla="*/ 594 w 636"/>
                <a:gd name="T39" fmla="*/ 270 h 711"/>
                <a:gd name="T40" fmla="*/ 597 w 636"/>
                <a:gd name="T41" fmla="*/ 248 h 711"/>
                <a:gd name="T42" fmla="*/ 574 w 636"/>
                <a:gd name="T43" fmla="*/ 252 h 711"/>
                <a:gd name="T44" fmla="*/ 570 w 636"/>
                <a:gd name="T45" fmla="*/ 220 h 711"/>
                <a:gd name="T46" fmla="*/ 592 w 636"/>
                <a:gd name="T47" fmla="*/ 199 h 711"/>
                <a:gd name="T48" fmla="*/ 627 w 636"/>
                <a:gd name="T49" fmla="*/ 194 h 711"/>
                <a:gd name="T50" fmla="*/ 633 w 636"/>
                <a:gd name="T51" fmla="*/ 161 h 711"/>
                <a:gd name="T52" fmla="*/ 545 w 636"/>
                <a:gd name="T53" fmla="*/ 147 h 711"/>
                <a:gd name="T54" fmla="*/ 474 w 636"/>
                <a:gd name="T55" fmla="*/ 142 h 711"/>
                <a:gd name="T56" fmla="*/ 429 w 636"/>
                <a:gd name="T57" fmla="*/ 93 h 711"/>
                <a:gd name="T58" fmla="*/ 382 w 636"/>
                <a:gd name="T59" fmla="*/ 49 h 711"/>
                <a:gd name="T60" fmla="*/ 366 w 636"/>
                <a:gd name="T61" fmla="*/ 3 h 711"/>
                <a:gd name="T62" fmla="*/ 353 w 636"/>
                <a:gd name="T63" fmla="*/ 3 h 711"/>
                <a:gd name="T64" fmla="*/ 340 w 636"/>
                <a:gd name="T65" fmla="*/ 28 h 711"/>
                <a:gd name="T66" fmla="*/ 308 w 636"/>
                <a:gd name="T67" fmla="*/ 34 h 711"/>
                <a:gd name="T68" fmla="*/ 300 w 636"/>
                <a:gd name="T69" fmla="*/ 51 h 711"/>
                <a:gd name="T70" fmla="*/ 288 w 636"/>
                <a:gd name="T71" fmla="*/ 63 h 711"/>
                <a:gd name="T72" fmla="*/ 266 w 636"/>
                <a:gd name="T73" fmla="*/ 72 h 711"/>
                <a:gd name="T74" fmla="*/ 298 w 636"/>
                <a:gd name="T75" fmla="*/ 108 h 711"/>
                <a:gd name="T76" fmla="*/ 302 w 636"/>
                <a:gd name="T77" fmla="*/ 129 h 711"/>
                <a:gd name="T78" fmla="*/ 252 w 636"/>
                <a:gd name="T79" fmla="*/ 139 h 711"/>
                <a:gd name="T80" fmla="*/ 233 w 636"/>
                <a:gd name="T81" fmla="*/ 131 h 711"/>
                <a:gd name="T82" fmla="*/ 216 w 636"/>
                <a:gd name="T83" fmla="*/ 173 h 711"/>
                <a:gd name="T84" fmla="*/ 176 w 636"/>
                <a:gd name="T85" fmla="*/ 217 h 711"/>
                <a:gd name="T86" fmla="*/ 144 w 636"/>
                <a:gd name="T87" fmla="*/ 209 h 711"/>
                <a:gd name="T88" fmla="*/ 106 w 636"/>
                <a:gd name="T89" fmla="*/ 227 h 711"/>
                <a:gd name="T90" fmla="*/ 90 w 636"/>
                <a:gd name="T91" fmla="*/ 271 h 711"/>
                <a:gd name="T92" fmla="*/ 137 w 636"/>
                <a:gd name="T93" fmla="*/ 318 h 711"/>
                <a:gd name="T94" fmla="*/ 145 w 636"/>
                <a:gd name="T95" fmla="*/ 374 h 711"/>
                <a:gd name="T96" fmla="*/ 115 w 636"/>
                <a:gd name="T97" fmla="*/ 416 h 711"/>
                <a:gd name="T98" fmla="*/ 63 w 636"/>
                <a:gd name="T99" fmla="*/ 432 h 711"/>
                <a:gd name="T100" fmla="*/ 0 w 636"/>
                <a:gd name="T101" fmla="*/ 481 h 711"/>
                <a:gd name="T102" fmla="*/ 10 w 636"/>
                <a:gd name="T103" fmla="*/ 516 h 711"/>
                <a:gd name="T104" fmla="*/ 39 w 636"/>
                <a:gd name="T105" fmla="*/ 566 h 711"/>
                <a:gd name="T106" fmla="*/ 17 w 636"/>
                <a:gd name="T107" fmla="*/ 575 h 711"/>
                <a:gd name="T108" fmla="*/ 25 w 636"/>
                <a:gd name="T109" fmla="*/ 607 h 711"/>
                <a:gd name="T110" fmla="*/ 37 w 636"/>
                <a:gd name="T111" fmla="*/ 646 h 711"/>
                <a:gd name="T112" fmla="*/ 64 w 636"/>
                <a:gd name="T113" fmla="*/ 662 h 711"/>
                <a:gd name="T114" fmla="*/ 93 w 636"/>
                <a:gd name="T115" fmla="*/ 663 h 711"/>
                <a:gd name="T116" fmla="*/ 118 w 636"/>
                <a:gd name="T117" fmla="*/ 689 h 711"/>
                <a:gd name="T118" fmla="*/ 157 w 636"/>
                <a:gd name="T119" fmla="*/ 675 h 711"/>
                <a:gd name="T120" fmla="*/ 201 w 636"/>
                <a:gd name="T121" fmla="*/ 64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6" h="711">
                  <a:moveTo>
                    <a:pt x="237" y="646"/>
                  </a:moveTo>
                  <a:lnTo>
                    <a:pt x="245" y="646"/>
                  </a:lnTo>
                  <a:lnTo>
                    <a:pt x="252" y="646"/>
                  </a:lnTo>
                  <a:lnTo>
                    <a:pt x="257" y="646"/>
                  </a:lnTo>
                  <a:lnTo>
                    <a:pt x="262" y="648"/>
                  </a:lnTo>
                  <a:lnTo>
                    <a:pt x="265" y="650"/>
                  </a:lnTo>
                  <a:lnTo>
                    <a:pt x="268" y="655"/>
                  </a:lnTo>
                  <a:lnTo>
                    <a:pt x="270" y="659"/>
                  </a:lnTo>
                  <a:lnTo>
                    <a:pt x="272" y="668"/>
                  </a:lnTo>
                  <a:lnTo>
                    <a:pt x="275" y="678"/>
                  </a:lnTo>
                  <a:lnTo>
                    <a:pt x="279" y="689"/>
                  </a:lnTo>
                  <a:lnTo>
                    <a:pt x="282" y="694"/>
                  </a:lnTo>
                  <a:lnTo>
                    <a:pt x="285" y="699"/>
                  </a:lnTo>
                  <a:lnTo>
                    <a:pt x="289" y="703"/>
                  </a:lnTo>
                  <a:lnTo>
                    <a:pt x="291" y="706"/>
                  </a:lnTo>
                  <a:lnTo>
                    <a:pt x="296" y="708"/>
                  </a:lnTo>
                  <a:lnTo>
                    <a:pt x="300" y="709"/>
                  </a:lnTo>
                  <a:lnTo>
                    <a:pt x="304" y="711"/>
                  </a:lnTo>
                  <a:lnTo>
                    <a:pt x="308" y="711"/>
                  </a:lnTo>
                  <a:lnTo>
                    <a:pt x="312" y="711"/>
                  </a:lnTo>
                  <a:lnTo>
                    <a:pt x="315" y="708"/>
                  </a:lnTo>
                  <a:lnTo>
                    <a:pt x="319" y="707"/>
                  </a:lnTo>
                  <a:lnTo>
                    <a:pt x="321" y="703"/>
                  </a:lnTo>
                  <a:lnTo>
                    <a:pt x="325" y="696"/>
                  </a:lnTo>
                  <a:lnTo>
                    <a:pt x="331" y="689"/>
                  </a:lnTo>
                  <a:lnTo>
                    <a:pt x="337" y="681"/>
                  </a:lnTo>
                  <a:lnTo>
                    <a:pt x="344" y="675"/>
                  </a:lnTo>
                  <a:lnTo>
                    <a:pt x="354" y="664"/>
                  </a:lnTo>
                  <a:lnTo>
                    <a:pt x="364" y="655"/>
                  </a:lnTo>
                  <a:lnTo>
                    <a:pt x="372" y="646"/>
                  </a:lnTo>
                  <a:lnTo>
                    <a:pt x="379" y="639"/>
                  </a:lnTo>
                  <a:lnTo>
                    <a:pt x="383" y="637"/>
                  </a:lnTo>
                  <a:lnTo>
                    <a:pt x="386" y="635"/>
                  </a:lnTo>
                  <a:lnTo>
                    <a:pt x="390" y="633"/>
                  </a:lnTo>
                  <a:lnTo>
                    <a:pt x="394" y="633"/>
                  </a:lnTo>
                  <a:lnTo>
                    <a:pt x="401" y="633"/>
                  </a:lnTo>
                  <a:lnTo>
                    <a:pt x="409" y="636"/>
                  </a:lnTo>
                  <a:lnTo>
                    <a:pt x="413" y="637"/>
                  </a:lnTo>
                  <a:lnTo>
                    <a:pt x="416" y="637"/>
                  </a:lnTo>
                  <a:lnTo>
                    <a:pt x="420" y="636"/>
                  </a:lnTo>
                  <a:lnTo>
                    <a:pt x="422" y="636"/>
                  </a:lnTo>
                  <a:lnTo>
                    <a:pt x="428" y="631"/>
                  </a:lnTo>
                  <a:lnTo>
                    <a:pt x="434" y="625"/>
                  </a:lnTo>
                  <a:lnTo>
                    <a:pt x="436" y="623"/>
                  </a:lnTo>
                  <a:lnTo>
                    <a:pt x="439" y="621"/>
                  </a:lnTo>
                  <a:lnTo>
                    <a:pt x="441" y="621"/>
                  </a:lnTo>
                  <a:lnTo>
                    <a:pt x="444" y="621"/>
                  </a:lnTo>
                  <a:lnTo>
                    <a:pt x="448" y="625"/>
                  </a:lnTo>
                  <a:lnTo>
                    <a:pt x="453" y="631"/>
                  </a:lnTo>
                  <a:lnTo>
                    <a:pt x="457" y="632"/>
                  </a:lnTo>
                  <a:lnTo>
                    <a:pt x="460" y="633"/>
                  </a:lnTo>
                  <a:lnTo>
                    <a:pt x="464" y="632"/>
                  </a:lnTo>
                  <a:lnTo>
                    <a:pt x="467" y="630"/>
                  </a:lnTo>
                  <a:lnTo>
                    <a:pt x="471" y="626"/>
                  </a:lnTo>
                  <a:lnTo>
                    <a:pt x="474" y="621"/>
                  </a:lnTo>
                  <a:lnTo>
                    <a:pt x="477" y="615"/>
                  </a:lnTo>
                  <a:lnTo>
                    <a:pt x="478" y="608"/>
                  </a:lnTo>
                  <a:lnTo>
                    <a:pt x="479" y="593"/>
                  </a:lnTo>
                  <a:lnTo>
                    <a:pt x="482" y="580"/>
                  </a:lnTo>
                  <a:lnTo>
                    <a:pt x="486" y="568"/>
                  </a:lnTo>
                  <a:lnTo>
                    <a:pt x="492" y="556"/>
                  </a:lnTo>
                  <a:lnTo>
                    <a:pt x="499" y="547"/>
                  </a:lnTo>
                  <a:lnTo>
                    <a:pt x="503" y="542"/>
                  </a:lnTo>
                  <a:lnTo>
                    <a:pt x="503" y="539"/>
                  </a:lnTo>
                  <a:lnTo>
                    <a:pt x="501" y="537"/>
                  </a:lnTo>
                  <a:lnTo>
                    <a:pt x="496" y="535"/>
                  </a:lnTo>
                  <a:lnTo>
                    <a:pt x="489" y="532"/>
                  </a:lnTo>
                  <a:lnTo>
                    <a:pt x="478" y="528"/>
                  </a:lnTo>
                  <a:lnTo>
                    <a:pt x="467" y="524"/>
                  </a:lnTo>
                  <a:lnTo>
                    <a:pt x="458" y="519"/>
                  </a:lnTo>
                  <a:lnTo>
                    <a:pt x="449" y="516"/>
                  </a:lnTo>
                  <a:lnTo>
                    <a:pt x="446" y="513"/>
                  </a:lnTo>
                  <a:lnTo>
                    <a:pt x="442" y="509"/>
                  </a:lnTo>
                  <a:lnTo>
                    <a:pt x="440" y="504"/>
                  </a:lnTo>
                  <a:lnTo>
                    <a:pt x="438" y="499"/>
                  </a:lnTo>
                  <a:lnTo>
                    <a:pt x="435" y="488"/>
                  </a:lnTo>
                  <a:lnTo>
                    <a:pt x="435" y="479"/>
                  </a:lnTo>
                  <a:lnTo>
                    <a:pt x="435" y="469"/>
                  </a:lnTo>
                  <a:lnTo>
                    <a:pt x="434" y="460"/>
                  </a:lnTo>
                  <a:lnTo>
                    <a:pt x="434" y="455"/>
                  </a:lnTo>
                  <a:lnTo>
                    <a:pt x="435" y="450"/>
                  </a:lnTo>
                  <a:lnTo>
                    <a:pt x="436" y="447"/>
                  </a:lnTo>
                  <a:lnTo>
                    <a:pt x="440" y="444"/>
                  </a:lnTo>
                  <a:lnTo>
                    <a:pt x="446" y="441"/>
                  </a:lnTo>
                  <a:lnTo>
                    <a:pt x="454" y="436"/>
                  </a:lnTo>
                  <a:lnTo>
                    <a:pt x="460" y="435"/>
                  </a:lnTo>
                  <a:lnTo>
                    <a:pt x="465" y="434"/>
                  </a:lnTo>
                  <a:lnTo>
                    <a:pt x="472" y="434"/>
                  </a:lnTo>
                  <a:lnTo>
                    <a:pt x="480" y="435"/>
                  </a:lnTo>
                  <a:lnTo>
                    <a:pt x="496" y="436"/>
                  </a:lnTo>
                  <a:lnTo>
                    <a:pt x="510" y="435"/>
                  </a:lnTo>
                  <a:lnTo>
                    <a:pt x="523" y="432"/>
                  </a:lnTo>
                  <a:lnTo>
                    <a:pt x="534" y="428"/>
                  </a:lnTo>
                  <a:lnTo>
                    <a:pt x="546" y="423"/>
                  </a:lnTo>
                  <a:lnTo>
                    <a:pt x="559" y="419"/>
                  </a:lnTo>
                  <a:lnTo>
                    <a:pt x="572" y="416"/>
                  </a:lnTo>
                  <a:lnTo>
                    <a:pt x="583" y="410"/>
                  </a:lnTo>
                  <a:lnTo>
                    <a:pt x="589" y="404"/>
                  </a:lnTo>
                  <a:lnTo>
                    <a:pt x="592" y="397"/>
                  </a:lnTo>
                  <a:lnTo>
                    <a:pt x="593" y="394"/>
                  </a:lnTo>
                  <a:lnTo>
                    <a:pt x="596" y="392"/>
                  </a:lnTo>
                  <a:lnTo>
                    <a:pt x="599" y="391"/>
                  </a:lnTo>
                  <a:lnTo>
                    <a:pt x="604" y="390"/>
                  </a:lnTo>
                  <a:lnTo>
                    <a:pt x="612" y="388"/>
                  </a:lnTo>
                  <a:lnTo>
                    <a:pt x="617" y="386"/>
                  </a:lnTo>
                  <a:lnTo>
                    <a:pt x="619" y="381"/>
                  </a:lnTo>
                  <a:lnTo>
                    <a:pt x="619" y="374"/>
                  </a:lnTo>
                  <a:lnTo>
                    <a:pt x="619" y="366"/>
                  </a:lnTo>
                  <a:lnTo>
                    <a:pt x="619" y="358"/>
                  </a:lnTo>
                  <a:lnTo>
                    <a:pt x="617" y="348"/>
                  </a:lnTo>
                  <a:lnTo>
                    <a:pt x="615" y="341"/>
                  </a:lnTo>
                  <a:lnTo>
                    <a:pt x="614" y="334"/>
                  </a:lnTo>
                  <a:lnTo>
                    <a:pt x="611" y="330"/>
                  </a:lnTo>
                  <a:lnTo>
                    <a:pt x="602" y="320"/>
                  </a:lnTo>
                  <a:lnTo>
                    <a:pt x="592" y="306"/>
                  </a:lnTo>
                  <a:lnTo>
                    <a:pt x="589" y="299"/>
                  </a:lnTo>
                  <a:lnTo>
                    <a:pt x="586" y="293"/>
                  </a:lnTo>
                  <a:lnTo>
                    <a:pt x="584" y="287"/>
                  </a:lnTo>
                  <a:lnTo>
                    <a:pt x="583" y="281"/>
                  </a:lnTo>
                  <a:lnTo>
                    <a:pt x="594" y="270"/>
                  </a:lnTo>
                  <a:lnTo>
                    <a:pt x="606" y="260"/>
                  </a:lnTo>
                  <a:lnTo>
                    <a:pt x="606" y="257"/>
                  </a:lnTo>
                  <a:lnTo>
                    <a:pt x="605" y="254"/>
                  </a:lnTo>
                  <a:lnTo>
                    <a:pt x="603" y="252"/>
                  </a:lnTo>
                  <a:lnTo>
                    <a:pt x="600" y="249"/>
                  </a:lnTo>
                  <a:lnTo>
                    <a:pt x="597" y="248"/>
                  </a:lnTo>
                  <a:lnTo>
                    <a:pt x="593" y="248"/>
                  </a:lnTo>
                  <a:lnTo>
                    <a:pt x="589" y="249"/>
                  </a:lnTo>
                  <a:lnTo>
                    <a:pt x="585" y="252"/>
                  </a:lnTo>
                  <a:lnTo>
                    <a:pt x="580" y="253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48"/>
                  </a:lnTo>
                  <a:lnTo>
                    <a:pt x="570" y="245"/>
                  </a:lnTo>
                  <a:lnTo>
                    <a:pt x="568" y="239"/>
                  </a:lnTo>
                  <a:lnTo>
                    <a:pt x="568" y="233"/>
                  </a:lnTo>
                  <a:lnTo>
                    <a:pt x="568" y="227"/>
                  </a:lnTo>
                  <a:lnTo>
                    <a:pt x="570" y="220"/>
                  </a:lnTo>
                  <a:lnTo>
                    <a:pt x="573" y="215"/>
                  </a:lnTo>
                  <a:lnTo>
                    <a:pt x="575" y="210"/>
                  </a:lnTo>
                  <a:lnTo>
                    <a:pt x="579" y="205"/>
                  </a:lnTo>
                  <a:lnTo>
                    <a:pt x="584" y="203"/>
                  </a:lnTo>
                  <a:lnTo>
                    <a:pt x="589" y="201"/>
                  </a:lnTo>
                  <a:lnTo>
                    <a:pt x="592" y="199"/>
                  </a:lnTo>
                  <a:lnTo>
                    <a:pt x="597" y="198"/>
                  </a:lnTo>
                  <a:lnTo>
                    <a:pt x="606" y="198"/>
                  </a:lnTo>
                  <a:lnTo>
                    <a:pt x="615" y="198"/>
                  </a:lnTo>
                  <a:lnTo>
                    <a:pt x="619" y="197"/>
                  </a:lnTo>
                  <a:lnTo>
                    <a:pt x="623" y="196"/>
                  </a:lnTo>
                  <a:lnTo>
                    <a:pt x="627" y="194"/>
                  </a:lnTo>
                  <a:lnTo>
                    <a:pt x="629" y="191"/>
                  </a:lnTo>
                  <a:lnTo>
                    <a:pt x="633" y="184"/>
                  </a:lnTo>
                  <a:lnTo>
                    <a:pt x="635" y="177"/>
                  </a:lnTo>
                  <a:lnTo>
                    <a:pt x="636" y="171"/>
                  </a:lnTo>
                  <a:lnTo>
                    <a:pt x="635" y="165"/>
                  </a:lnTo>
                  <a:lnTo>
                    <a:pt x="633" y="161"/>
                  </a:lnTo>
                  <a:lnTo>
                    <a:pt x="629" y="158"/>
                  </a:lnTo>
                  <a:lnTo>
                    <a:pt x="623" y="154"/>
                  </a:lnTo>
                  <a:lnTo>
                    <a:pt x="615" y="152"/>
                  </a:lnTo>
                  <a:lnTo>
                    <a:pt x="592" y="148"/>
                  </a:lnTo>
                  <a:lnTo>
                    <a:pt x="567" y="147"/>
                  </a:lnTo>
                  <a:lnTo>
                    <a:pt x="545" y="147"/>
                  </a:lnTo>
                  <a:lnTo>
                    <a:pt x="530" y="147"/>
                  </a:lnTo>
                  <a:lnTo>
                    <a:pt x="518" y="150"/>
                  </a:lnTo>
                  <a:lnTo>
                    <a:pt x="508" y="151"/>
                  </a:lnTo>
                  <a:lnTo>
                    <a:pt x="498" y="150"/>
                  </a:lnTo>
                  <a:lnTo>
                    <a:pt x="486" y="147"/>
                  </a:lnTo>
                  <a:lnTo>
                    <a:pt x="474" y="142"/>
                  </a:lnTo>
                  <a:lnTo>
                    <a:pt x="464" y="135"/>
                  </a:lnTo>
                  <a:lnTo>
                    <a:pt x="454" y="127"/>
                  </a:lnTo>
                  <a:lnTo>
                    <a:pt x="448" y="117"/>
                  </a:lnTo>
                  <a:lnTo>
                    <a:pt x="442" y="109"/>
                  </a:lnTo>
                  <a:lnTo>
                    <a:pt x="436" y="101"/>
                  </a:lnTo>
                  <a:lnTo>
                    <a:pt x="429" y="93"/>
                  </a:lnTo>
                  <a:lnTo>
                    <a:pt x="422" y="87"/>
                  </a:lnTo>
                  <a:lnTo>
                    <a:pt x="413" y="79"/>
                  </a:lnTo>
                  <a:lnTo>
                    <a:pt x="404" y="73"/>
                  </a:lnTo>
                  <a:lnTo>
                    <a:pt x="396" y="66"/>
                  </a:lnTo>
                  <a:lnTo>
                    <a:pt x="388" y="58"/>
                  </a:lnTo>
                  <a:lnTo>
                    <a:pt x="382" y="49"/>
                  </a:lnTo>
                  <a:lnTo>
                    <a:pt x="377" y="40"/>
                  </a:lnTo>
                  <a:lnTo>
                    <a:pt x="373" y="31"/>
                  </a:lnTo>
                  <a:lnTo>
                    <a:pt x="371" y="21"/>
                  </a:lnTo>
                  <a:lnTo>
                    <a:pt x="370" y="13"/>
                  </a:lnTo>
                  <a:lnTo>
                    <a:pt x="367" y="6"/>
                  </a:lnTo>
                  <a:lnTo>
                    <a:pt x="366" y="3"/>
                  </a:lnTo>
                  <a:lnTo>
                    <a:pt x="364" y="1"/>
                  </a:lnTo>
                  <a:lnTo>
                    <a:pt x="361" y="0"/>
                  </a:lnTo>
                  <a:lnTo>
                    <a:pt x="359" y="0"/>
                  </a:lnTo>
                  <a:lnTo>
                    <a:pt x="357" y="0"/>
                  </a:lnTo>
                  <a:lnTo>
                    <a:pt x="354" y="1"/>
                  </a:lnTo>
                  <a:lnTo>
                    <a:pt x="353" y="3"/>
                  </a:lnTo>
                  <a:lnTo>
                    <a:pt x="352" y="6"/>
                  </a:lnTo>
                  <a:lnTo>
                    <a:pt x="350" y="10"/>
                  </a:lnTo>
                  <a:lnTo>
                    <a:pt x="348" y="16"/>
                  </a:lnTo>
                  <a:lnTo>
                    <a:pt x="346" y="22"/>
                  </a:lnTo>
                  <a:lnTo>
                    <a:pt x="342" y="27"/>
                  </a:lnTo>
                  <a:lnTo>
                    <a:pt x="340" y="28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5" y="31"/>
                  </a:lnTo>
                  <a:lnTo>
                    <a:pt x="318" y="32"/>
                  </a:lnTo>
                  <a:lnTo>
                    <a:pt x="313" y="32"/>
                  </a:lnTo>
                  <a:lnTo>
                    <a:pt x="308" y="34"/>
                  </a:lnTo>
                  <a:lnTo>
                    <a:pt x="304" y="35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1" y="44"/>
                  </a:lnTo>
                  <a:lnTo>
                    <a:pt x="301" y="47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7"/>
                  </a:lnTo>
                  <a:lnTo>
                    <a:pt x="296" y="59"/>
                  </a:lnTo>
                  <a:lnTo>
                    <a:pt x="294" y="62"/>
                  </a:lnTo>
                  <a:lnTo>
                    <a:pt x="290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76" y="63"/>
                  </a:lnTo>
                  <a:lnTo>
                    <a:pt x="270" y="65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6" y="72"/>
                  </a:lnTo>
                  <a:lnTo>
                    <a:pt x="268" y="76"/>
                  </a:lnTo>
                  <a:lnTo>
                    <a:pt x="272" y="84"/>
                  </a:lnTo>
                  <a:lnTo>
                    <a:pt x="279" y="93"/>
                  </a:lnTo>
                  <a:lnTo>
                    <a:pt x="287" y="101"/>
                  </a:lnTo>
                  <a:lnTo>
                    <a:pt x="295" y="106"/>
                  </a:lnTo>
                  <a:lnTo>
                    <a:pt x="298" y="108"/>
                  </a:lnTo>
                  <a:lnTo>
                    <a:pt x="301" y="112"/>
                  </a:lnTo>
                  <a:lnTo>
                    <a:pt x="303" y="116"/>
                  </a:lnTo>
                  <a:lnTo>
                    <a:pt x="304" y="120"/>
                  </a:lnTo>
                  <a:lnTo>
                    <a:pt x="306" y="123"/>
                  </a:lnTo>
                  <a:lnTo>
                    <a:pt x="304" y="127"/>
                  </a:lnTo>
                  <a:lnTo>
                    <a:pt x="302" y="129"/>
                  </a:lnTo>
                  <a:lnTo>
                    <a:pt x="300" y="131"/>
                  </a:lnTo>
                  <a:lnTo>
                    <a:pt x="282" y="132"/>
                  </a:lnTo>
                  <a:lnTo>
                    <a:pt x="268" y="136"/>
                  </a:lnTo>
                  <a:lnTo>
                    <a:pt x="262" y="138"/>
                  </a:lnTo>
                  <a:lnTo>
                    <a:pt x="255" y="139"/>
                  </a:lnTo>
                  <a:lnTo>
                    <a:pt x="252" y="139"/>
                  </a:lnTo>
                  <a:lnTo>
                    <a:pt x="249" y="138"/>
                  </a:lnTo>
                  <a:lnTo>
                    <a:pt x="245" y="136"/>
                  </a:lnTo>
                  <a:lnTo>
                    <a:pt x="243" y="134"/>
                  </a:lnTo>
                  <a:lnTo>
                    <a:pt x="238" y="129"/>
                  </a:lnTo>
                  <a:lnTo>
                    <a:pt x="234" y="128"/>
                  </a:lnTo>
                  <a:lnTo>
                    <a:pt x="233" y="131"/>
                  </a:lnTo>
                  <a:lnTo>
                    <a:pt x="232" y="138"/>
                  </a:lnTo>
                  <a:lnTo>
                    <a:pt x="232" y="146"/>
                  </a:lnTo>
                  <a:lnTo>
                    <a:pt x="230" y="153"/>
                  </a:lnTo>
                  <a:lnTo>
                    <a:pt x="227" y="159"/>
                  </a:lnTo>
                  <a:lnTo>
                    <a:pt x="222" y="165"/>
                  </a:lnTo>
                  <a:lnTo>
                    <a:pt x="216" y="173"/>
                  </a:lnTo>
                  <a:lnTo>
                    <a:pt x="212" y="183"/>
                  </a:lnTo>
                  <a:lnTo>
                    <a:pt x="205" y="194"/>
                  </a:lnTo>
                  <a:lnTo>
                    <a:pt x="194" y="205"/>
                  </a:lnTo>
                  <a:lnTo>
                    <a:pt x="187" y="211"/>
                  </a:lnTo>
                  <a:lnTo>
                    <a:pt x="181" y="215"/>
                  </a:lnTo>
                  <a:lnTo>
                    <a:pt x="176" y="217"/>
                  </a:lnTo>
                  <a:lnTo>
                    <a:pt x="170" y="219"/>
                  </a:lnTo>
                  <a:lnTo>
                    <a:pt x="165" y="219"/>
                  </a:lnTo>
                  <a:lnTo>
                    <a:pt x="161" y="217"/>
                  </a:lnTo>
                  <a:lnTo>
                    <a:pt x="156" y="215"/>
                  </a:lnTo>
                  <a:lnTo>
                    <a:pt x="150" y="211"/>
                  </a:lnTo>
                  <a:lnTo>
                    <a:pt x="144" y="209"/>
                  </a:lnTo>
                  <a:lnTo>
                    <a:pt x="138" y="209"/>
                  </a:lnTo>
                  <a:lnTo>
                    <a:pt x="132" y="210"/>
                  </a:lnTo>
                  <a:lnTo>
                    <a:pt x="125" y="213"/>
                  </a:lnTo>
                  <a:lnTo>
                    <a:pt x="118" y="216"/>
                  </a:lnTo>
                  <a:lnTo>
                    <a:pt x="112" y="221"/>
                  </a:lnTo>
                  <a:lnTo>
                    <a:pt x="106" y="227"/>
                  </a:lnTo>
                  <a:lnTo>
                    <a:pt x="101" y="232"/>
                  </a:lnTo>
                  <a:lnTo>
                    <a:pt x="98" y="239"/>
                  </a:lnTo>
                  <a:lnTo>
                    <a:pt x="94" y="246"/>
                  </a:lnTo>
                  <a:lnTo>
                    <a:pt x="93" y="254"/>
                  </a:lnTo>
                  <a:lnTo>
                    <a:pt x="92" y="262"/>
                  </a:lnTo>
                  <a:lnTo>
                    <a:pt x="90" y="271"/>
                  </a:lnTo>
                  <a:lnTo>
                    <a:pt x="92" y="278"/>
                  </a:lnTo>
                  <a:lnTo>
                    <a:pt x="94" y="285"/>
                  </a:lnTo>
                  <a:lnTo>
                    <a:pt x="99" y="290"/>
                  </a:lnTo>
                  <a:lnTo>
                    <a:pt x="112" y="301"/>
                  </a:lnTo>
                  <a:lnTo>
                    <a:pt x="130" y="312"/>
                  </a:lnTo>
                  <a:lnTo>
                    <a:pt x="137" y="318"/>
                  </a:lnTo>
                  <a:lnTo>
                    <a:pt x="142" y="323"/>
                  </a:lnTo>
                  <a:lnTo>
                    <a:pt x="145" y="328"/>
                  </a:lnTo>
                  <a:lnTo>
                    <a:pt x="148" y="337"/>
                  </a:lnTo>
                  <a:lnTo>
                    <a:pt x="149" y="349"/>
                  </a:lnTo>
                  <a:lnTo>
                    <a:pt x="148" y="362"/>
                  </a:lnTo>
                  <a:lnTo>
                    <a:pt x="145" y="374"/>
                  </a:lnTo>
                  <a:lnTo>
                    <a:pt x="142" y="386"/>
                  </a:lnTo>
                  <a:lnTo>
                    <a:pt x="137" y="396"/>
                  </a:lnTo>
                  <a:lnTo>
                    <a:pt x="132" y="404"/>
                  </a:lnTo>
                  <a:lnTo>
                    <a:pt x="126" y="409"/>
                  </a:lnTo>
                  <a:lnTo>
                    <a:pt x="121" y="413"/>
                  </a:lnTo>
                  <a:lnTo>
                    <a:pt x="115" y="416"/>
                  </a:lnTo>
                  <a:lnTo>
                    <a:pt x="111" y="417"/>
                  </a:lnTo>
                  <a:lnTo>
                    <a:pt x="104" y="417"/>
                  </a:lnTo>
                  <a:lnTo>
                    <a:pt x="95" y="418"/>
                  </a:lnTo>
                  <a:lnTo>
                    <a:pt x="87" y="421"/>
                  </a:lnTo>
                  <a:lnTo>
                    <a:pt x="76" y="424"/>
                  </a:lnTo>
                  <a:lnTo>
                    <a:pt x="63" y="432"/>
                  </a:lnTo>
                  <a:lnTo>
                    <a:pt x="44" y="443"/>
                  </a:lnTo>
                  <a:lnTo>
                    <a:pt x="26" y="456"/>
                  </a:lnTo>
                  <a:lnTo>
                    <a:pt x="11" y="466"/>
                  </a:lnTo>
                  <a:lnTo>
                    <a:pt x="6" y="470"/>
                  </a:lnTo>
                  <a:lnTo>
                    <a:pt x="2" y="475"/>
                  </a:lnTo>
                  <a:lnTo>
                    <a:pt x="0" y="481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7"/>
                  </a:lnTo>
                  <a:lnTo>
                    <a:pt x="1" y="501"/>
                  </a:lnTo>
                  <a:lnTo>
                    <a:pt x="4" y="506"/>
                  </a:lnTo>
                  <a:lnTo>
                    <a:pt x="10" y="516"/>
                  </a:lnTo>
                  <a:lnTo>
                    <a:pt x="19" y="528"/>
                  </a:lnTo>
                  <a:lnTo>
                    <a:pt x="29" y="539"/>
                  </a:lnTo>
                  <a:lnTo>
                    <a:pt x="35" y="549"/>
                  </a:lnTo>
                  <a:lnTo>
                    <a:pt x="38" y="557"/>
                  </a:lnTo>
                  <a:lnTo>
                    <a:pt x="41" y="563"/>
                  </a:lnTo>
                  <a:lnTo>
                    <a:pt x="39" y="566"/>
                  </a:lnTo>
                  <a:lnTo>
                    <a:pt x="39" y="567"/>
                  </a:lnTo>
                  <a:lnTo>
                    <a:pt x="37" y="569"/>
                  </a:lnTo>
                  <a:lnTo>
                    <a:pt x="33" y="569"/>
                  </a:lnTo>
                  <a:lnTo>
                    <a:pt x="25" y="570"/>
                  </a:lnTo>
                  <a:lnTo>
                    <a:pt x="19" y="574"/>
                  </a:lnTo>
                  <a:lnTo>
                    <a:pt x="17" y="575"/>
                  </a:lnTo>
                  <a:lnTo>
                    <a:pt x="14" y="577"/>
                  </a:lnTo>
                  <a:lnTo>
                    <a:pt x="13" y="581"/>
                  </a:lnTo>
                  <a:lnTo>
                    <a:pt x="13" y="585"/>
                  </a:lnTo>
                  <a:lnTo>
                    <a:pt x="17" y="593"/>
                  </a:lnTo>
                  <a:lnTo>
                    <a:pt x="22" y="602"/>
                  </a:lnTo>
                  <a:lnTo>
                    <a:pt x="25" y="607"/>
                  </a:lnTo>
                  <a:lnTo>
                    <a:pt x="29" y="611"/>
                  </a:lnTo>
                  <a:lnTo>
                    <a:pt x="30" y="615"/>
                  </a:lnTo>
                  <a:lnTo>
                    <a:pt x="31" y="620"/>
                  </a:lnTo>
                  <a:lnTo>
                    <a:pt x="33" y="631"/>
                  </a:lnTo>
                  <a:lnTo>
                    <a:pt x="35" y="642"/>
                  </a:lnTo>
                  <a:lnTo>
                    <a:pt x="37" y="646"/>
                  </a:lnTo>
                  <a:lnTo>
                    <a:pt x="39" y="651"/>
                  </a:lnTo>
                  <a:lnTo>
                    <a:pt x="42" y="655"/>
                  </a:lnTo>
                  <a:lnTo>
                    <a:pt x="45" y="658"/>
                  </a:lnTo>
                  <a:lnTo>
                    <a:pt x="50" y="659"/>
                  </a:lnTo>
                  <a:lnTo>
                    <a:pt x="57" y="661"/>
                  </a:lnTo>
                  <a:lnTo>
                    <a:pt x="64" y="662"/>
                  </a:lnTo>
                  <a:lnTo>
                    <a:pt x="71" y="662"/>
                  </a:lnTo>
                  <a:lnTo>
                    <a:pt x="79" y="661"/>
                  </a:lnTo>
                  <a:lnTo>
                    <a:pt x="86" y="659"/>
                  </a:lnTo>
                  <a:lnTo>
                    <a:pt x="88" y="661"/>
                  </a:lnTo>
                  <a:lnTo>
                    <a:pt x="90" y="662"/>
                  </a:lnTo>
                  <a:lnTo>
                    <a:pt x="93" y="663"/>
                  </a:lnTo>
                  <a:lnTo>
                    <a:pt x="95" y="667"/>
                  </a:lnTo>
                  <a:lnTo>
                    <a:pt x="99" y="671"/>
                  </a:lnTo>
                  <a:lnTo>
                    <a:pt x="102" y="677"/>
                  </a:lnTo>
                  <a:lnTo>
                    <a:pt x="107" y="682"/>
                  </a:lnTo>
                  <a:lnTo>
                    <a:pt x="112" y="687"/>
                  </a:lnTo>
                  <a:lnTo>
                    <a:pt x="118" y="689"/>
                  </a:lnTo>
                  <a:lnTo>
                    <a:pt x="123" y="689"/>
                  </a:lnTo>
                  <a:lnTo>
                    <a:pt x="128" y="689"/>
                  </a:lnTo>
                  <a:lnTo>
                    <a:pt x="134" y="688"/>
                  </a:lnTo>
                  <a:lnTo>
                    <a:pt x="144" y="683"/>
                  </a:lnTo>
                  <a:lnTo>
                    <a:pt x="150" y="680"/>
                  </a:lnTo>
                  <a:lnTo>
                    <a:pt x="157" y="675"/>
                  </a:lnTo>
                  <a:lnTo>
                    <a:pt x="163" y="669"/>
                  </a:lnTo>
                  <a:lnTo>
                    <a:pt x="171" y="663"/>
                  </a:lnTo>
                  <a:lnTo>
                    <a:pt x="180" y="657"/>
                  </a:lnTo>
                  <a:lnTo>
                    <a:pt x="187" y="654"/>
                  </a:lnTo>
                  <a:lnTo>
                    <a:pt x="194" y="650"/>
                  </a:lnTo>
                  <a:lnTo>
                    <a:pt x="201" y="649"/>
                  </a:lnTo>
                  <a:lnTo>
                    <a:pt x="213" y="648"/>
                  </a:lnTo>
                  <a:lnTo>
                    <a:pt x="225" y="646"/>
                  </a:lnTo>
                  <a:lnTo>
                    <a:pt x="237" y="64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河北"/>
            <p:cNvSpPr>
              <a:spLocks noEditPoints="1"/>
            </p:cNvSpPr>
            <p:nvPr/>
          </p:nvSpPr>
          <p:spPr bwMode="auto">
            <a:xfrm>
              <a:off x="10995" y="5265"/>
              <a:ext cx="1181" cy="1657"/>
            </a:xfrm>
            <a:custGeom>
              <a:avLst/>
              <a:gdLst>
                <a:gd name="T0" fmla="*/ 1177 w 2047"/>
                <a:gd name="T1" fmla="*/ 2101 h 2907"/>
                <a:gd name="T2" fmla="*/ 917 w 2047"/>
                <a:gd name="T3" fmla="*/ 2293 h 2907"/>
                <a:gd name="T4" fmla="*/ 781 w 2047"/>
                <a:gd name="T5" fmla="*/ 2510 h 2907"/>
                <a:gd name="T6" fmla="*/ 635 w 2047"/>
                <a:gd name="T7" fmla="*/ 2788 h 2907"/>
                <a:gd name="T8" fmla="*/ 608 w 2047"/>
                <a:gd name="T9" fmla="*/ 2863 h 2907"/>
                <a:gd name="T10" fmla="*/ 320 w 2047"/>
                <a:gd name="T11" fmla="*/ 2852 h 2907"/>
                <a:gd name="T12" fmla="*/ 104 w 2047"/>
                <a:gd name="T13" fmla="*/ 2796 h 2907"/>
                <a:gd name="T14" fmla="*/ 33 w 2047"/>
                <a:gd name="T15" fmla="*/ 2646 h 2907"/>
                <a:gd name="T16" fmla="*/ 117 w 2047"/>
                <a:gd name="T17" fmla="*/ 2466 h 2907"/>
                <a:gd name="T18" fmla="*/ 165 w 2047"/>
                <a:gd name="T19" fmla="*/ 2214 h 2907"/>
                <a:gd name="T20" fmla="*/ 105 w 2047"/>
                <a:gd name="T21" fmla="*/ 2031 h 2907"/>
                <a:gd name="T22" fmla="*/ 0 w 2047"/>
                <a:gd name="T23" fmla="*/ 1928 h 2907"/>
                <a:gd name="T24" fmla="*/ 98 w 2047"/>
                <a:gd name="T25" fmla="*/ 1761 h 2907"/>
                <a:gd name="T26" fmla="*/ 174 w 2047"/>
                <a:gd name="T27" fmla="*/ 1620 h 2907"/>
                <a:gd name="T28" fmla="*/ 299 w 2047"/>
                <a:gd name="T29" fmla="*/ 1564 h 2907"/>
                <a:gd name="T30" fmla="*/ 269 w 2047"/>
                <a:gd name="T31" fmla="*/ 1321 h 2907"/>
                <a:gd name="T32" fmla="*/ 108 w 2047"/>
                <a:gd name="T33" fmla="*/ 1206 h 2907"/>
                <a:gd name="T34" fmla="*/ 184 w 2047"/>
                <a:gd name="T35" fmla="*/ 1121 h 2907"/>
                <a:gd name="T36" fmla="*/ 221 w 2047"/>
                <a:gd name="T37" fmla="*/ 1036 h 2907"/>
                <a:gd name="T38" fmla="*/ 66 w 2047"/>
                <a:gd name="T39" fmla="*/ 735 h 2907"/>
                <a:gd name="T40" fmla="*/ 74 w 2047"/>
                <a:gd name="T41" fmla="*/ 586 h 2907"/>
                <a:gd name="T42" fmla="*/ 193 w 2047"/>
                <a:gd name="T43" fmla="*/ 354 h 2907"/>
                <a:gd name="T44" fmla="*/ 357 w 2047"/>
                <a:gd name="T45" fmla="*/ 247 h 2907"/>
                <a:gd name="T46" fmla="*/ 382 w 2047"/>
                <a:gd name="T47" fmla="*/ 482 h 2907"/>
                <a:gd name="T48" fmla="*/ 532 w 2047"/>
                <a:gd name="T49" fmla="*/ 449 h 2907"/>
                <a:gd name="T50" fmla="*/ 718 w 2047"/>
                <a:gd name="T51" fmla="*/ 374 h 2907"/>
                <a:gd name="T52" fmla="*/ 857 w 2047"/>
                <a:gd name="T53" fmla="*/ 311 h 2907"/>
                <a:gd name="T54" fmla="*/ 986 w 2047"/>
                <a:gd name="T55" fmla="*/ 214 h 2907"/>
                <a:gd name="T56" fmla="*/ 1058 w 2047"/>
                <a:gd name="T57" fmla="*/ 70 h 2907"/>
                <a:gd name="T58" fmla="*/ 1301 w 2047"/>
                <a:gd name="T59" fmla="*/ 12 h 2907"/>
                <a:gd name="T60" fmla="*/ 1397 w 2047"/>
                <a:gd name="T61" fmla="*/ 196 h 2907"/>
                <a:gd name="T62" fmla="*/ 1466 w 2047"/>
                <a:gd name="T63" fmla="*/ 341 h 2907"/>
                <a:gd name="T64" fmla="*/ 1475 w 2047"/>
                <a:gd name="T65" fmla="*/ 482 h 2907"/>
                <a:gd name="T66" fmla="*/ 1660 w 2047"/>
                <a:gd name="T67" fmla="*/ 518 h 2907"/>
                <a:gd name="T68" fmla="*/ 1700 w 2047"/>
                <a:gd name="T69" fmla="*/ 623 h 2907"/>
                <a:gd name="T70" fmla="*/ 1682 w 2047"/>
                <a:gd name="T71" fmla="*/ 752 h 2907"/>
                <a:gd name="T72" fmla="*/ 1863 w 2047"/>
                <a:gd name="T73" fmla="*/ 853 h 2907"/>
                <a:gd name="T74" fmla="*/ 2009 w 2047"/>
                <a:gd name="T75" fmla="*/ 1033 h 2907"/>
                <a:gd name="T76" fmla="*/ 1905 w 2047"/>
                <a:gd name="T77" fmla="*/ 1185 h 2907"/>
                <a:gd name="T78" fmla="*/ 1862 w 2047"/>
                <a:gd name="T79" fmla="*/ 1338 h 2907"/>
                <a:gd name="T80" fmla="*/ 1782 w 2047"/>
                <a:gd name="T81" fmla="*/ 1457 h 2907"/>
                <a:gd name="T82" fmla="*/ 1548 w 2047"/>
                <a:gd name="T83" fmla="*/ 1538 h 2907"/>
                <a:gd name="T84" fmla="*/ 1420 w 2047"/>
                <a:gd name="T85" fmla="*/ 1382 h 2907"/>
                <a:gd name="T86" fmla="*/ 1328 w 2047"/>
                <a:gd name="T87" fmla="*/ 1277 h 2907"/>
                <a:gd name="T88" fmla="*/ 1307 w 2047"/>
                <a:gd name="T89" fmla="*/ 1079 h 2907"/>
                <a:gd name="T90" fmla="*/ 1204 w 2047"/>
                <a:gd name="T91" fmla="*/ 957 h 2907"/>
                <a:gd name="T92" fmla="*/ 1233 w 2047"/>
                <a:gd name="T93" fmla="*/ 877 h 2907"/>
                <a:gd name="T94" fmla="*/ 968 w 2047"/>
                <a:gd name="T95" fmla="*/ 713 h 2907"/>
                <a:gd name="T96" fmla="*/ 888 w 2047"/>
                <a:gd name="T97" fmla="*/ 763 h 2907"/>
                <a:gd name="T98" fmla="*/ 831 w 2047"/>
                <a:gd name="T99" fmla="*/ 831 h 2907"/>
                <a:gd name="T100" fmla="*/ 690 w 2047"/>
                <a:gd name="T101" fmla="*/ 979 h 2907"/>
                <a:gd name="T102" fmla="*/ 597 w 2047"/>
                <a:gd name="T103" fmla="*/ 1192 h 2907"/>
                <a:gd name="T104" fmla="*/ 643 w 2047"/>
                <a:gd name="T105" fmla="*/ 1358 h 2907"/>
                <a:gd name="T106" fmla="*/ 843 w 2047"/>
                <a:gd name="T107" fmla="*/ 1346 h 2907"/>
                <a:gd name="T108" fmla="*/ 984 w 2047"/>
                <a:gd name="T109" fmla="*/ 1336 h 2907"/>
                <a:gd name="T110" fmla="*/ 1093 w 2047"/>
                <a:gd name="T111" fmla="*/ 1548 h 2907"/>
                <a:gd name="T112" fmla="*/ 1131 w 2047"/>
                <a:gd name="T113" fmla="*/ 1723 h 2907"/>
                <a:gd name="T114" fmla="*/ 1272 w 2047"/>
                <a:gd name="T115" fmla="*/ 1765 h 2907"/>
                <a:gd name="T116" fmla="*/ 1390 w 2047"/>
                <a:gd name="T117" fmla="*/ 1918 h 2907"/>
                <a:gd name="T118" fmla="*/ 1163 w 2047"/>
                <a:gd name="T119" fmla="*/ 1195 h 2907"/>
                <a:gd name="T120" fmla="*/ 1107 w 2047"/>
                <a:gd name="T121" fmla="*/ 1329 h 2907"/>
                <a:gd name="T122" fmla="*/ 1033 w 2047"/>
                <a:gd name="T123" fmla="*/ 1188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7" h="2907">
                  <a:moveTo>
                    <a:pt x="1422" y="1913"/>
                  </a:moveTo>
                  <a:lnTo>
                    <a:pt x="1422" y="1915"/>
                  </a:lnTo>
                  <a:lnTo>
                    <a:pt x="1421" y="1916"/>
                  </a:lnTo>
                  <a:lnTo>
                    <a:pt x="1422" y="1922"/>
                  </a:lnTo>
                  <a:lnTo>
                    <a:pt x="1421" y="1928"/>
                  </a:lnTo>
                  <a:lnTo>
                    <a:pt x="1421" y="1935"/>
                  </a:lnTo>
                  <a:lnTo>
                    <a:pt x="1418" y="1942"/>
                  </a:lnTo>
                  <a:lnTo>
                    <a:pt x="1416" y="1949"/>
                  </a:lnTo>
                  <a:lnTo>
                    <a:pt x="1411" y="1956"/>
                  </a:lnTo>
                  <a:lnTo>
                    <a:pt x="1405" y="1963"/>
                  </a:lnTo>
                  <a:lnTo>
                    <a:pt x="1397" y="1968"/>
                  </a:lnTo>
                  <a:lnTo>
                    <a:pt x="1384" y="1976"/>
                  </a:lnTo>
                  <a:lnTo>
                    <a:pt x="1371" y="1986"/>
                  </a:lnTo>
                  <a:lnTo>
                    <a:pt x="1360" y="1995"/>
                  </a:lnTo>
                  <a:lnTo>
                    <a:pt x="1352" y="2006"/>
                  </a:lnTo>
                  <a:lnTo>
                    <a:pt x="1345" y="2023"/>
                  </a:lnTo>
                  <a:lnTo>
                    <a:pt x="1339" y="2039"/>
                  </a:lnTo>
                  <a:lnTo>
                    <a:pt x="1333" y="2058"/>
                  </a:lnTo>
                  <a:lnTo>
                    <a:pt x="1327" y="2071"/>
                  </a:lnTo>
                  <a:lnTo>
                    <a:pt x="1322" y="2074"/>
                  </a:lnTo>
                  <a:lnTo>
                    <a:pt x="1316" y="2076"/>
                  </a:lnTo>
                  <a:lnTo>
                    <a:pt x="1309" y="2077"/>
                  </a:lnTo>
                  <a:lnTo>
                    <a:pt x="1301" y="2080"/>
                  </a:lnTo>
                  <a:lnTo>
                    <a:pt x="1288" y="2082"/>
                  </a:lnTo>
                  <a:lnTo>
                    <a:pt x="1270" y="2085"/>
                  </a:lnTo>
                  <a:lnTo>
                    <a:pt x="1251" y="2087"/>
                  </a:lnTo>
                  <a:lnTo>
                    <a:pt x="1234" y="2089"/>
                  </a:lnTo>
                  <a:lnTo>
                    <a:pt x="1220" y="2092"/>
                  </a:lnTo>
                  <a:lnTo>
                    <a:pt x="1204" y="2095"/>
                  </a:lnTo>
                  <a:lnTo>
                    <a:pt x="1190" y="2099"/>
                  </a:lnTo>
                  <a:lnTo>
                    <a:pt x="1177" y="2101"/>
                  </a:lnTo>
                  <a:lnTo>
                    <a:pt x="1149" y="2104"/>
                  </a:lnTo>
                  <a:lnTo>
                    <a:pt x="1126" y="2105"/>
                  </a:lnTo>
                  <a:lnTo>
                    <a:pt x="1116" y="2108"/>
                  </a:lnTo>
                  <a:lnTo>
                    <a:pt x="1107" y="2113"/>
                  </a:lnTo>
                  <a:lnTo>
                    <a:pt x="1102" y="2117"/>
                  </a:lnTo>
                  <a:lnTo>
                    <a:pt x="1099" y="2121"/>
                  </a:lnTo>
                  <a:lnTo>
                    <a:pt x="1094" y="2126"/>
                  </a:lnTo>
                  <a:lnTo>
                    <a:pt x="1090" y="2133"/>
                  </a:lnTo>
                  <a:lnTo>
                    <a:pt x="1076" y="2161"/>
                  </a:lnTo>
                  <a:lnTo>
                    <a:pt x="1063" y="2184"/>
                  </a:lnTo>
                  <a:lnTo>
                    <a:pt x="1056" y="2195"/>
                  </a:lnTo>
                  <a:lnTo>
                    <a:pt x="1049" y="2206"/>
                  </a:lnTo>
                  <a:lnTo>
                    <a:pt x="1039" y="2215"/>
                  </a:lnTo>
                  <a:lnTo>
                    <a:pt x="1030" y="2224"/>
                  </a:lnTo>
                  <a:lnTo>
                    <a:pt x="1011" y="2238"/>
                  </a:lnTo>
                  <a:lnTo>
                    <a:pt x="998" y="2249"/>
                  </a:lnTo>
                  <a:lnTo>
                    <a:pt x="990" y="2252"/>
                  </a:lnTo>
                  <a:lnTo>
                    <a:pt x="984" y="2253"/>
                  </a:lnTo>
                  <a:lnTo>
                    <a:pt x="977" y="2253"/>
                  </a:lnTo>
                  <a:lnTo>
                    <a:pt x="969" y="2250"/>
                  </a:lnTo>
                  <a:lnTo>
                    <a:pt x="961" y="2247"/>
                  </a:lnTo>
                  <a:lnTo>
                    <a:pt x="954" y="2245"/>
                  </a:lnTo>
                  <a:lnTo>
                    <a:pt x="948" y="2245"/>
                  </a:lnTo>
                  <a:lnTo>
                    <a:pt x="942" y="2246"/>
                  </a:lnTo>
                  <a:lnTo>
                    <a:pt x="936" y="2251"/>
                  </a:lnTo>
                  <a:lnTo>
                    <a:pt x="931" y="2257"/>
                  </a:lnTo>
                  <a:lnTo>
                    <a:pt x="926" y="2265"/>
                  </a:lnTo>
                  <a:lnTo>
                    <a:pt x="920" y="2277"/>
                  </a:lnTo>
                  <a:lnTo>
                    <a:pt x="918" y="2283"/>
                  </a:lnTo>
                  <a:lnTo>
                    <a:pt x="917" y="2288"/>
                  </a:lnTo>
                  <a:lnTo>
                    <a:pt x="917" y="2293"/>
                  </a:lnTo>
                  <a:lnTo>
                    <a:pt x="918" y="2297"/>
                  </a:lnTo>
                  <a:lnTo>
                    <a:pt x="920" y="2303"/>
                  </a:lnTo>
                  <a:lnTo>
                    <a:pt x="924" y="2308"/>
                  </a:lnTo>
                  <a:lnTo>
                    <a:pt x="926" y="2312"/>
                  </a:lnTo>
                  <a:lnTo>
                    <a:pt x="927" y="2315"/>
                  </a:lnTo>
                  <a:lnTo>
                    <a:pt x="927" y="2316"/>
                  </a:lnTo>
                  <a:lnTo>
                    <a:pt x="926" y="2319"/>
                  </a:lnTo>
                  <a:lnTo>
                    <a:pt x="924" y="2321"/>
                  </a:lnTo>
                  <a:lnTo>
                    <a:pt x="919" y="2323"/>
                  </a:lnTo>
                  <a:lnTo>
                    <a:pt x="914" y="2326"/>
                  </a:lnTo>
                  <a:lnTo>
                    <a:pt x="911" y="2328"/>
                  </a:lnTo>
                  <a:lnTo>
                    <a:pt x="906" y="2329"/>
                  </a:lnTo>
                  <a:lnTo>
                    <a:pt x="901" y="2329"/>
                  </a:lnTo>
                  <a:lnTo>
                    <a:pt x="894" y="2329"/>
                  </a:lnTo>
                  <a:lnTo>
                    <a:pt x="886" y="2328"/>
                  </a:lnTo>
                  <a:lnTo>
                    <a:pt x="879" y="2327"/>
                  </a:lnTo>
                  <a:lnTo>
                    <a:pt x="870" y="2328"/>
                  </a:lnTo>
                  <a:lnTo>
                    <a:pt x="867" y="2331"/>
                  </a:lnTo>
                  <a:lnTo>
                    <a:pt x="863" y="2333"/>
                  </a:lnTo>
                  <a:lnTo>
                    <a:pt x="858" y="2336"/>
                  </a:lnTo>
                  <a:lnTo>
                    <a:pt x="855" y="2341"/>
                  </a:lnTo>
                  <a:lnTo>
                    <a:pt x="847" y="2352"/>
                  </a:lnTo>
                  <a:lnTo>
                    <a:pt x="838" y="2366"/>
                  </a:lnTo>
                  <a:lnTo>
                    <a:pt x="829" y="2382"/>
                  </a:lnTo>
                  <a:lnTo>
                    <a:pt x="820" y="2401"/>
                  </a:lnTo>
                  <a:lnTo>
                    <a:pt x="812" y="2423"/>
                  </a:lnTo>
                  <a:lnTo>
                    <a:pt x="806" y="2446"/>
                  </a:lnTo>
                  <a:lnTo>
                    <a:pt x="800" y="2467"/>
                  </a:lnTo>
                  <a:lnTo>
                    <a:pt x="795" y="2486"/>
                  </a:lnTo>
                  <a:lnTo>
                    <a:pt x="788" y="2498"/>
                  </a:lnTo>
                  <a:lnTo>
                    <a:pt x="781" y="2510"/>
                  </a:lnTo>
                  <a:lnTo>
                    <a:pt x="775" y="2522"/>
                  </a:lnTo>
                  <a:lnTo>
                    <a:pt x="769" y="2533"/>
                  </a:lnTo>
                  <a:lnTo>
                    <a:pt x="765" y="2547"/>
                  </a:lnTo>
                  <a:lnTo>
                    <a:pt x="760" y="2560"/>
                  </a:lnTo>
                  <a:lnTo>
                    <a:pt x="757" y="2571"/>
                  </a:lnTo>
                  <a:lnTo>
                    <a:pt x="755" y="2578"/>
                  </a:lnTo>
                  <a:lnTo>
                    <a:pt x="743" y="2586"/>
                  </a:lnTo>
                  <a:lnTo>
                    <a:pt x="729" y="2594"/>
                  </a:lnTo>
                  <a:lnTo>
                    <a:pt x="712" y="2604"/>
                  </a:lnTo>
                  <a:lnTo>
                    <a:pt x="694" y="2613"/>
                  </a:lnTo>
                  <a:lnTo>
                    <a:pt x="691" y="2616"/>
                  </a:lnTo>
                  <a:lnTo>
                    <a:pt x="688" y="2619"/>
                  </a:lnTo>
                  <a:lnTo>
                    <a:pt x="686" y="2623"/>
                  </a:lnTo>
                  <a:lnTo>
                    <a:pt x="684" y="2627"/>
                  </a:lnTo>
                  <a:lnTo>
                    <a:pt x="680" y="2635"/>
                  </a:lnTo>
                  <a:lnTo>
                    <a:pt x="674" y="2642"/>
                  </a:lnTo>
                  <a:lnTo>
                    <a:pt x="668" y="2653"/>
                  </a:lnTo>
                  <a:lnTo>
                    <a:pt x="661" y="2662"/>
                  </a:lnTo>
                  <a:lnTo>
                    <a:pt x="653" y="2674"/>
                  </a:lnTo>
                  <a:lnTo>
                    <a:pt x="641" y="2692"/>
                  </a:lnTo>
                  <a:lnTo>
                    <a:pt x="635" y="2706"/>
                  </a:lnTo>
                  <a:lnTo>
                    <a:pt x="629" y="2723"/>
                  </a:lnTo>
                  <a:lnTo>
                    <a:pt x="625" y="2730"/>
                  </a:lnTo>
                  <a:lnTo>
                    <a:pt x="624" y="2736"/>
                  </a:lnTo>
                  <a:lnTo>
                    <a:pt x="623" y="2742"/>
                  </a:lnTo>
                  <a:lnTo>
                    <a:pt x="623" y="2745"/>
                  </a:lnTo>
                  <a:lnTo>
                    <a:pt x="625" y="2754"/>
                  </a:lnTo>
                  <a:lnTo>
                    <a:pt x="628" y="2763"/>
                  </a:lnTo>
                  <a:lnTo>
                    <a:pt x="630" y="2774"/>
                  </a:lnTo>
                  <a:lnTo>
                    <a:pt x="634" y="2785"/>
                  </a:lnTo>
                  <a:lnTo>
                    <a:pt x="635" y="2788"/>
                  </a:lnTo>
                  <a:lnTo>
                    <a:pt x="637" y="2791"/>
                  </a:lnTo>
                  <a:lnTo>
                    <a:pt x="641" y="2793"/>
                  </a:lnTo>
                  <a:lnTo>
                    <a:pt x="644" y="2794"/>
                  </a:lnTo>
                  <a:lnTo>
                    <a:pt x="653" y="2798"/>
                  </a:lnTo>
                  <a:lnTo>
                    <a:pt x="662" y="2801"/>
                  </a:lnTo>
                  <a:lnTo>
                    <a:pt x="668" y="2805"/>
                  </a:lnTo>
                  <a:lnTo>
                    <a:pt x="673" y="2810"/>
                  </a:lnTo>
                  <a:lnTo>
                    <a:pt x="678" y="2815"/>
                  </a:lnTo>
                  <a:lnTo>
                    <a:pt x="681" y="2820"/>
                  </a:lnTo>
                  <a:lnTo>
                    <a:pt x="687" y="2832"/>
                  </a:lnTo>
                  <a:lnTo>
                    <a:pt x="692" y="2843"/>
                  </a:lnTo>
                  <a:lnTo>
                    <a:pt x="697" y="2858"/>
                  </a:lnTo>
                  <a:lnTo>
                    <a:pt x="700" y="2869"/>
                  </a:lnTo>
                  <a:lnTo>
                    <a:pt x="700" y="2873"/>
                  </a:lnTo>
                  <a:lnTo>
                    <a:pt x="698" y="2875"/>
                  </a:lnTo>
                  <a:lnTo>
                    <a:pt x="694" y="2878"/>
                  </a:lnTo>
                  <a:lnTo>
                    <a:pt x="688" y="2882"/>
                  </a:lnTo>
                  <a:lnTo>
                    <a:pt x="678" y="2892"/>
                  </a:lnTo>
                  <a:lnTo>
                    <a:pt x="669" y="2899"/>
                  </a:lnTo>
                  <a:lnTo>
                    <a:pt x="665" y="2901"/>
                  </a:lnTo>
                  <a:lnTo>
                    <a:pt x="660" y="2903"/>
                  </a:lnTo>
                  <a:lnTo>
                    <a:pt x="655" y="2903"/>
                  </a:lnTo>
                  <a:lnTo>
                    <a:pt x="650" y="2903"/>
                  </a:lnTo>
                  <a:lnTo>
                    <a:pt x="647" y="2902"/>
                  </a:lnTo>
                  <a:lnTo>
                    <a:pt x="642" y="2900"/>
                  </a:lnTo>
                  <a:lnTo>
                    <a:pt x="639" y="2896"/>
                  </a:lnTo>
                  <a:lnTo>
                    <a:pt x="635" y="2893"/>
                  </a:lnTo>
                  <a:lnTo>
                    <a:pt x="628" y="2882"/>
                  </a:lnTo>
                  <a:lnTo>
                    <a:pt x="620" y="2871"/>
                  </a:lnTo>
                  <a:lnTo>
                    <a:pt x="614" y="2867"/>
                  </a:lnTo>
                  <a:lnTo>
                    <a:pt x="608" y="2863"/>
                  </a:lnTo>
                  <a:lnTo>
                    <a:pt x="600" y="2861"/>
                  </a:lnTo>
                  <a:lnTo>
                    <a:pt x="592" y="2861"/>
                  </a:lnTo>
                  <a:lnTo>
                    <a:pt x="584" y="2862"/>
                  </a:lnTo>
                  <a:lnTo>
                    <a:pt x="578" y="2864"/>
                  </a:lnTo>
                  <a:lnTo>
                    <a:pt x="571" y="2869"/>
                  </a:lnTo>
                  <a:lnTo>
                    <a:pt x="566" y="2875"/>
                  </a:lnTo>
                  <a:lnTo>
                    <a:pt x="558" y="2887"/>
                  </a:lnTo>
                  <a:lnTo>
                    <a:pt x="553" y="2898"/>
                  </a:lnTo>
                  <a:lnTo>
                    <a:pt x="551" y="2901"/>
                  </a:lnTo>
                  <a:lnTo>
                    <a:pt x="547" y="2903"/>
                  </a:lnTo>
                  <a:lnTo>
                    <a:pt x="542" y="2906"/>
                  </a:lnTo>
                  <a:lnTo>
                    <a:pt x="537" y="2907"/>
                  </a:lnTo>
                  <a:lnTo>
                    <a:pt x="533" y="2907"/>
                  </a:lnTo>
                  <a:lnTo>
                    <a:pt x="527" y="2906"/>
                  </a:lnTo>
                  <a:lnTo>
                    <a:pt x="521" y="2905"/>
                  </a:lnTo>
                  <a:lnTo>
                    <a:pt x="516" y="2902"/>
                  </a:lnTo>
                  <a:lnTo>
                    <a:pt x="509" y="2901"/>
                  </a:lnTo>
                  <a:lnTo>
                    <a:pt x="501" y="2899"/>
                  </a:lnTo>
                  <a:lnTo>
                    <a:pt x="491" y="2898"/>
                  </a:lnTo>
                  <a:lnTo>
                    <a:pt x="480" y="2896"/>
                  </a:lnTo>
                  <a:lnTo>
                    <a:pt x="457" y="2895"/>
                  </a:lnTo>
                  <a:lnTo>
                    <a:pt x="432" y="2896"/>
                  </a:lnTo>
                  <a:lnTo>
                    <a:pt x="410" y="2895"/>
                  </a:lnTo>
                  <a:lnTo>
                    <a:pt x="394" y="2894"/>
                  </a:lnTo>
                  <a:lnTo>
                    <a:pt x="387" y="2892"/>
                  </a:lnTo>
                  <a:lnTo>
                    <a:pt x="378" y="2888"/>
                  </a:lnTo>
                  <a:lnTo>
                    <a:pt x="370" y="2884"/>
                  </a:lnTo>
                  <a:lnTo>
                    <a:pt x="359" y="2878"/>
                  </a:lnTo>
                  <a:lnTo>
                    <a:pt x="346" y="2870"/>
                  </a:lnTo>
                  <a:lnTo>
                    <a:pt x="332" y="2862"/>
                  </a:lnTo>
                  <a:lnTo>
                    <a:pt x="320" y="2852"/>
                  </a:lnTo>
                  <a:lnTo>
                    <a:pt x="310" y="2846"/>
                  </a:lnTo>
                  <a:lnTo>
                    <a:pt x="306" y="2844"/>
                  </a:lnTo>
                  <a:lnTo>
                    <a:pt x="299" y="2844"/>
                  </a:lnTo>
                  <a:lnTo>
                    <a:pt x="291" y="2845"/>
                  </a:lnTo>
                  <a:lnTo>
                    <a:pt x="284" y="2846"/>
                  </a:lnTo>
                  <a:lnTo>
                    <a:pt x="281" y="2849"/>
                  </a:lnTo>
                  <a:lnTo>
                    <a:pt x="277" y="2854"/>
                  </a:lnTo>
                  <a:lnTo>
                    <a:pt x="272" y="2855"/>
                  </a:lnTo>
                  <a:lnTo>
                    <a:pt x="266" y="2855"/>
                  </a:lnTo>
                  <a:lnTo>
                    <a:pt x="259" y="2855"/>
                  </a:lnTo>
                  <a:lnTo>
                    <a:pt x="251" y="2855"/>
                  </a:lnTo>
                  <a:lnTo>
                    <a:pt x="243" y="2854"/>
                  </a:lnTo>
                  <a:lnTo>
                    <a:pt x="236" y="2852"/>
                  </a:lnTo>
                  <a:lnTo>
                    <a:pt x="228" y="2850"/>
                  </a:lnTo>
                  <a:lnTo>
                    <a:pt x="224" y="2848"/>
                  </a:lnTo>
                  <a:lnTo>
                    <a:pt x="211" y="2836"/>
                  </a:lnTo>
                  <a:lnTo>
                    <a:pt x="199" y="2823"/>
                  </a:lnTo>
                  <a:lnTo>
                    <a:pt x="184" y="2821"/>
                  </a:lnTo>
                  <a:lnTo>
                    <a:pt x="174" y="2818"/>
                  </a:lnTo>
                  <a:lnTo>
                    <a:pt x="165" y="2815"/>
                  </a:lnTo>
                  <a:lnTo>
                    <a:pt x="157" y="2814"/>
                  </a:lnTo>
                  <a:lnTo>
                    <a:pt x="148" y="2814"/>
                  </a:lnTo>
                  <a:lnTo>
                    <a:pt x="138" y="2815"/>
                  </a:lnTo>
                  <a:lnTo>
                    <a:pt x="127" y="2819"/>
                  </a:lnTo>
                  <a:lnTo>
                    <a:pt x="115" y="2820"/>
                  </a:lnTo>
                  <a:lnTo>
                    <a:pt x="108" y="2823"/>
                  </a:lnTo>
                  <a:lnTo>
                    <a:pt x="105" y="2823"/>
                  </a:lnTo>
                  <a:lnTo>
                    <a:pt x="104" y="2819"/>
                  </a:lnTo>
                  <a:lnTo>
                    <a:pt x="105" y="2811"/>
                  </a:lnTo>
                  <a:lnTo>
                    <a:pt x="105" y="2804"/>
                  </a:lnTo>
                  <a:lnTo>
                    <a:pt x="104" y="2796"/>
                  </a:lnTo>
                  <a:lnTo>
                    <a:pt x="102" y="2793"/>
                  </a:lnTo>
                  <a:lnTo>
                    <a:pt x="100" y="2789"/>
                  </a:lnTo>
                  <a:lnTo>
                    <a:pt x="96" y="2787"/>
                  </a:lnTo>
                  <a:lnTo>
                    <a:pt x="93" y="2785"/>
                  </a:lnTo>
                  <a:lnTo>
                    <a:pt x="79" y="2777"/>
                  </a:lnTo>
                  <a:lnTo>
                    <a:pt x="66" y="2770"/>
                  </a:lnTo>
                  <a:lnTo>
                    <a:pt x="60" y="2767"/>
                  </a:lnTo>
                  <a:lnTo>
                    <a:pt x="55" y="2763"/>
                  </a:lnTo>
                  <a:lnTo>
                    <a:pt x="50" y="2758"/>
                  </a:lnTo>
                  <a:lnTo>
                    <a:pt x="48" y="2752"/>
                  </a:lnTo>
                  <a:lnTo>
                    <a:pt x="48" y="2741"/>
                  </a:lnTo>
                  <a:lnTo>
                    <a:pt x="49" y="2728"/>
                  </a:lnTo>
                  <a:lnTo>
                    <a:pt x="49" y="2720"/>
                  </a:lnTo>
                  <a:lnTo>
                    <a:pt x="47" y="2714"/>
                  </a:lnTo>
                  <a:lnTo>
                    <a:pt x="44" y="2711"/>
                  </a:lnTo>
                  <a:lnTo>
                    <a:pt x="42" y="2709"/>
                  </a:lnTo>
                  <a:lnTo>
                    <a:pt x="38" y="2705"/>
                  </a:lnTo>
                  <a:lnTo>
                    <a:pt x="33" y="2703"/>
                  </a:lnTo>
                  <a:lnTo>
                    <a:pt x="25" y="2698"/>
                  </a:lnTo>
                  <a:lnTo>
                    <a:pt x="20" y="2693"/>
                  </a:lnTo>
                  <a:lnTo>
                    <a:pt x="17" y="2689"/>
                  </a:lnTo>
                  <a:lnTo>
                    <a:pt x="14" y="2686"/>
                  </a:lnTo>
                  <a:lnTo>
                    <a:pt x="13" y="2678"/>
                  </a:lnTo>
                  <a:lnTo>
                    <a:pt x="14" y="2668"/>
                  </a:lnTo>
                  <a:lnTo>
                    <a:pt x="13" y="2659"/>
                  </a:lnTo>
                  <a:lnTo>
                    <a:pt x="14" y="2653"/>
                  </a:lnTo>
                  <a:lnTo>
                    <a:pt x="16" y="2650"/>
                  </a:lnTo>
                  <a:lnTo>
                    <a:pt x="18" y="2648"/>
                  </a:lnTo>
                  <a:lnTo>
                    <a:pt x="22" y="2648"/>
                  </a:lnTo>
                  <a:lnTo>
                    <a:pt x="28" y="2647"/>
                  </a:lnTo>
                  <a:lnTo>
                    <a:pt x="33" y="2646"/>
                  </a:lnTo>
                  <a:lnTo>
                    <a:pt x="41" y="2644"/>
                  </a:lnTo>
                  <a:lnTo>
                    <a:pt x="47" y="2641"/>
                  </a:lnTo>
                  <a:lnTo>
                    <a:pt x="54" y="2637"/>
                  </a:lnTo>
                  <a:lnTo>
                    <a:pt x="58" y="2634"/>
                  </a:lnTo>
                  <a:lnTo>
                    <a:pt x="63" y="2629"/>
                  </a:lnTo>
                  <a:lnTo>
                    <a:pt x="68" y="2624"/>
                  </a:lnTo>
                  <a:lnTo>
                    <a:pt x="69" y="2619"/>
                  </a:lnTo>
                  <a:lnTo>
                    <a:pt x="71" y="2610"/>
                  </a:lnTo>
                  <a:lnTo>
                    <a:pt x="73" y="2600"/>
                  </a:lnTo>
                  <a:lnTo>
                    <a:pt x="75" y="2596"/>
                  </a:lnTo>
                  <a:lnTo>
                    <a:pt x="76" y="2593"/>
                  </a:lnTo>
                  <a:lnTo>
                    <a:pt x="80" y="2591"/>
                  </a:lnTo>
                  <a:lnTo>
                    <a:pt x="85" y="2591"/>
                  </a:lnTo>
                  <a:lnTo>
                    <a:pt x="89" y="2592"/>
                  </a:lnTo>
                  <a:lnTo>
                    <a:pt x="94" y="2591"/>
                  </a:lnTo>
                  <a:lnTo>
                    <a:pt x="98" y="2588"/>
                  </a:lnTo>
                  <a:lnTo>
                    <a:pt x="101" y="2586"/>
                  </a:lnTo>
                  <a:lnTo>
                    <a:pt x="102" y="2581"/>
                  </a:lnTo>
                  <a:lnTo>
                    <a:pt x="105" y="2577"/>
                  </a:lnTo>
                  <a:lnTo>
                    <a:pt x="106" y="2571"/>
                  </a:lnTo>
                  <a:lnTo>
                    <a:pt x="106" y="2564"/>
                  </a:lnTo>
                  <a:lnTo>
                    <a:pt x="105" y="2547"/>
                  </a:lnTo>
                  <a:lnTo>
                    <a:pt x="104" y="2530"/>
                  </a:lnTo>
                  <a:lnTo>
                    <a:pt x="102" y="2515"/>
                  </a:lnTo>
                  <a:lnTo>
                    <a:pt x="100" y="2503"/>
                  </a:lnTo>
                  <a:lnTo>
                    <a:pt x="100" y="2498"/>
                  </a:lnTo>
                  <a:lnTo>
                    <a:pt x="100" y="2493"/>
                  </a:lnTo>
                  <a:lnTo>
                    <a:pt x="101" y="2489"/>
                  </a:lnTo>
                  <a:lnTo>
                    <a:pt x="102" y="2484"/>
                  </a:lnTo>
                  <a:lnTo>
                    <a:pt x="108" y="2474"/>
                  </a:lnTo>
                  <a:lnTo>
                    <a:pt x="117" y="2466"/>
                  </a:lnTo>
                  <a:lnTo>
                    <a:pt x="125" y="2458"/>
                  </a:lnTo>
                  <a:lnTo>
                    <a:pt x="131" y="2448"/>
                  </a:lnTo>
                  <a:lnTo>
                    <a:pt x="137" y="2436"/>
                  </a:lnTo>
                  <a:lnTo>
                    <a:pt x="140" y="2422"/>
                  </a:lnTo>
                  <a:lnTo>
                    <a:pt x="143" y="2414"/>
                  </a:lnTo>
                  <a:lnTo>
                    <a:pt x="146" y="2405"/>
                  </a:lnTo>
                  <a:lnTo>
                    <a:pt x="150" y="2397"/>
                  </a:lnTo>
                  <a:lnTo>
                    <a:pt x="155" y="2389"/>
                  </a:lnTo>
                  <a:lnTo>
                    <a:pt x="165" y="2372"/>
                  </a:lnTo>
                  <a:lnTo>
                    <a:pt x="175" y="2358"/>
                  </a:lnTo>
                  <a:lnTo>
                    <a:pt x="184" y="2342"/>
                  </a:lnTo>
                  <a:lnTo>
                    <a:pt x="194" y="2326"/>
                  </a:lnTo>
                  <a:lnTo>
                    <a:pt x="201" y="2308"/>
                  </a:lnTo>
                  <a:lnTo>
                    <a:pt x="208" y="2291"/>
                  </a:lnTo>
                  <a:lnTo>
                    <a:pt x="215" y="2275"/>
                  </a:lnTo>
                  <a:lnTo>
                    <a:pt x="220" y="2260"/>
                  </a:lnTo>
                  <a:lnTo>
                    <a:pt x="222" y="2247"/>
                  </a:lnTo>
                  <a:lnTo>
                    <a:pt x="222" y="2237"/>
                  </a:lnTo>
                  <a:lnTo>
                    <a:pt x="222" y="2232"/>
                  </a:lnTo>
                  <a:lnTo>
                    <a:pt x="220" y="2228"/>
                  </a:lnTo>
                  <a:lnTo>
                    <a:pt x="218" y="2226"/>
                  </a:lnTo>
                  <a:lnTo>
                    <a:pt x="214" y="2224"/>
                  </a:lnTo>
                  <a:lnTo>
                    <a:pt x="211" y="2222"/>
                  </a:lnTo>
                  <a:lnTo>
                    <a:pt x="206" y="2221"/>
                  </a:lnTo>
                  <a:lnTo>
                    <a:pt x="200" y="2220"/>
                  </a:lnTo>
                  <a:lnTo>
                    <a:pt x="194" y="2220"/>
                  </a:lnTo>
                  <a:lnTo>
                    <a:pt x="181" y="2220"/>
                  </a:lnTo>
                  <a:lnTo>
                    <a:pt x="173" y="2219"/>
                  </a:lnTo>
                  <a:lnTo>
                    <a:pt x="169" y="2218"/>
                  </a:lnTo>
                  <a:lnTo>
                    <a:pt x="167" y="2216"/>
                  </a:lnTo>
                  <a:lnTo>
                    <a:pt x="165" y="2214"/>
                  </a:lnTo>
                  <a:lnTo>
                    <a:pt x="164" y="2210"/>
                  </a:lnTo>
                  <a:lnTo>
                    <a:pt x="165" y="2208"/>
                  </a:lnTo>
                  <a:lnTo>
                    <a:pt x="167" y="2206"/>
                  </a:lnTo>
                  <a:lnTo>
                    <a:pt x="173" y="2202"/>
                  </a:lnTo>
                  <a:lnTo>
                    <a:pt x="178" y="2200"/>
                  </a:lnTo>
                  <a:lnTo>
                    <a:pt x="183" y="2196"/>
                  </a:lnTo>
                  <a:lnTo>
                    <a:pt x="186" y="2194"/>
                  </a:lnTo>
                  <a:lnTo>
                    <a:pt x="186" y="2193"/>
                  </a:lnTo>
                  <a:lnTo>
                    <a:pt x="186" y="2190"/>
                  </a:lnTo>
                  <a:lnTo>
                    <a:pt x="184" y="2188"/>
                  </a:lnTo>
                  <a:lnTo>
                    <a:pt x="182" y="2187"/>
                  </a:lnTo>
                  <a:lnTo>
                    <a:pt x="171" y="2177"/>
                  </a:lnTo>
                  <a:lnTo>
                    <a:pt x="159" y="2169"/>
                  </a:lnTo>
                  <a:lnTo>
                    <a:pt x="154" y="2163"/>
                  </a:lnTo>
                  <a:lnTo>
                    <a:pt x="149" y="2157"/>
                  </a:lnTo>
                  <a:lnTo>
                    <a:pt x="143" y="2149"/>
                  </a:lnTo>
                  <a:lnTo>
                    <a:pt x="138" y="2139"/>
                  </a:lnTo>
                  <a:lnTo>
                    <a:pt x="131" y="2118"/>
                  </a:lnTo>
                  <a:lnTo>
                    <a:pt x="125" y="2098"/>
                  </a:lnTo>
                  <a:lnTo>
                    <a:pt x="123" y="2089"/>
                  </a:lnTo>
                  <a:lnTo>
                    <a:pt x="120" y="2081"/>
                  </a:lnTo>
                  <a:lnTo>
                    <a:pt x="117" y="2075"/>
                  </a:lnTo>
                  <a:lnTo>
                    <a:pt x="113" y="2069"/>
                  </a:lnTo>
                  <a:lnTo>
                    <a:pt x="107" y="2062"/>
                  </a:lnTo>
                  <a:lnTo>
                    <a:pt x="104" y="2054"/>
                  </a:lnTo>
                  <a:lnTo>
                    <a:pt x="102" y="2050"/>
                  </a:lnTo>
                  <a:lnTo>
                    <a:pt x="102" y="2046"/>
                  </a:lnTo>
                  <a:lnTo>
                    <a:pt x="102" y="2043"/>
                  </a:lnTo>
                  <a:lnTo>
                    <a:pt x="104" y="2038"/>
                  </a:lnTo>
                  <a:lnTo>
                    <a:pt x="105" y="2035"/>
                  </a:lnTo>
                  <a:lnTo>
                    <a:pt x="105" y="2031"/>
                  </a:lnTo>
                  <a:lnTo>
                    <a:pt x="105" y="2027"/>
                  </a:lnTo>
                  <a:lnTo>
                    <a:pt x="102" y="2026"/>
                  </a:lnTo>
                  <a:lnTo>
                    <a:pt x="100" y="2025"/>
                  </a:lnTo>
                  <a:lnTo>
                    <a:pt x="98" y="2025"/>
                  </a:lnTo>
                  <a:lnTo>
                    <a:pt x="94" y="2025"/>
                  </a:lnTo>
                  <a:lnTo>
                    <a:pt x="91" y="2027"/>
                  </a:lnTo>
                  <a:lnTo>
                    <a:pt x="83" y="2031"/>
                  </a:lnTo>
                  <a:lnTo>
                    <a:pt x="77" y="2032"/>
                  </a:lnTo>
                  <a:lnTo>
                    <a:pt x="75" y="2031"/>
                  </a:lnTo>
                  <a:lnTo>
                    <a:pt x="73" y="2030"/>
                  </a:lnTo>
                  <a:lnTo>
                    <a:pt x="70" y="2027"/>
                  </a:lnTo>
                  <a:lnTo>
                    <a:pt x="68" y="2025"/>
                  </a:lnTo>
                  <a:lnTo>
                    <a:pt x="66" y="2018"/>
                  </a:lnTo>
                  <a:lnTo>
                    <a:pt x="63" y="2013"/>
                  </a:lnTo>
                  <a:lnTo>
                    <a:pt x="61" y="2011"/>
                  </a:lnTo>
                  <a:lnTo>
                    <a:pt x="57" y="2010"/>
                  </a:lnTo>
                  <a:lnTo>
                    <a:pt x="52" y="2008"/>
                  </a:lnTo>
                  <a:lnTo>
                    <a:pt x="47" y="2008"/>
                  </a:lnTo>
                  <a:lnTo>
                    <a:pt x="38" y="2008"/>
                  </a:lnTo>
                  <a:lnTo>
                    <a:pt x="32" y="2007"/>
                  </a:lnTo>
                  <a:lnTo>
                    <a:pt x="26" y="2005"/>
                  </a:lnTo>
                  <a:lnTo>
                    <a:pt x="20" y="2001"/>
                  </a:lnTo>
                  <a:lnTo>
                    <a:pt x="17" y="1998"/>
                  </a:lnTo>
                  <a:lnTo>
                    <a:pt x="13" y="1993"/>
                  </a:lnTo>
                  <a:lnTo>
                    <a:pt x="11" y="1987"/>
                  </a:lnTo>
                  <a:lnTo>
                    <a:pt x="10" y="1980"/>
                  </a:lnTo>
                  <a:lnTo>
                    <a:pt x="7" y="1967"/>
                  </a:lnTo>
                  <a:lnTo>
                    <a:pt x="7" y="1954"/>
                  </a:lnTo>
                  <a:lnTo>
                    <a:pt x="5" y="1943"/>
                  </a:lnTo>
                  <a:lnTo>
                    <a:pt x="3" y="1934"/>
                  </a:lnTo>
                  <a:lnTo>
                    <a:pt x="0" y="1928"/>
                  </a:lnTo>
                  <a:lnTo>
                    <a:pt x="0" y="1923"/>
                  </a:lnTo>
                  <a:lnTo>
                    <a:pt x="1" y="1917"/>
                  </a:lnTo>
                  <a:lnTo>
                    <a:pt x="4" y="1911"/>
                  </a:lnTo>
                  <a:lnTo>
                    <a:pt x="7" y="1900"/>
                  </a:lnTo>
                  <a:lnTo>
                    <a:pt x="11" y="1891"/>
                  </a:lnTo>
                  <a:lnTo>
                    <a:pt x="11" y="1881"/>
                  </a:lnTo>
                  <a:lnTo>
                    <a:pt x="10" y="1869"/>
                  </a:lnTo>
                  <a:lnTo>
                    <a:pt x="10" y="1857"/>
                  </a:lnTo>
                  <a:lnTo>
                    <a:pt x="10" y="1847"/>
                  </a:lnTo>
                  <a:lnTo>
                    <a:pt x="11" y="1842"/>
                  </a:lnTo>
                  <a:lnTo>
                    <a:pt x="12" y="1837"/>
                  </a:lnTo>
                  <a:lnTo>
                    <a:pt x="13" y="1833"/>
                  </a:lnTo>
                  <a:lnTo>
                    <a:pt x="16" y="1828"/>
                  </a:lnTo>
                  <a:lnTo>
                    <a:pt x="19" y="1824"/>
                  </a:lnTo>
                  <a:lnTo>
                    <a:pt x="23" y="1821"/>
                  </a:lnTo>
                  <a:lnTo>
                    <a:pt x="28" y="1819"/>
                  </a:lnTo>
                  <a:lnTo>
                    <a:pt x="32" y="1818"/>
                  </a:lnTo>
                  <a:lnTo>
                    <a:pt x="41" y="1817"/>
                  </a:lnTo>
                  <a:lnTo>
                    <a:pt x="47" y="1815"/>
                  </a:lnTo>
                  <a:lnTo>
                    <a:pt x="49" y="1811"/>
                  </a:lnTo>
                  <a:lnTo>
                    <a:pt x="52" y="1804"/>
                  </a:lnTo>
                  <a:lnTo>
                    <a:pt x="55" y="1796"/>
                  </a:lnTo>
                  <a:lnTo>
                    <a:pt x="60" y="1789"/>
                  </a:lnTo>
                  <a:lnTo>
                    <a:pt x="63" y="1785"/>
                  </a:lnTo>
                  <a:lnTo>
                    <a:pt x="68" y="1783"/>
                  </a:lnTo>
                  <a:lnTo>
                    <a:pt x="73" y="1780"/>
                  </a:lnTo>
                  <a:lnTo>
                    <a:pt x="80" y="1779"/>
                  </a:lnTo>
                  <a:lnTo>
                    <a:pt x="86" y="1777"/>
                  </a:lnTo>
                  <a:lnTo>
                    <a:pt x="92" y="1773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99" y="1755"/>
                  </a:lnTo>
                  <a:lnTo>
                    <a:pt x="100" y="1749"/>
                  </a:lnTo>
                  <a:lnTo>
                    <a:pt x="100" y="1743"/>
                  </a:lnTo>
                  <a:lnTo>
                    <a:pt x="99" y="1737"/>
                  </a:lnTo>
                  <a:lnTo>
                    <a:pt x="98" y="1734"/>
                  </a:lnTo>
                  <a:lnTo>
                    <a:pt x="95" y="1728"/>
                  </a:lnTo>
                  <a:lnTo>
                    <a:pt x="92" y="1723"/>
                  </a:lnTo>
                  <a:lnTo>
                    <a:pt x="88" y="1718"/>
                  </a:lnTo>
                  <a:lnTo>
                    <a:pt x="80" y="1708"/>
                  </a:lnTo>
                  <a:lnTo>
                    <a:pt x="73" y="1701"/>
                  </a:lnTo>
                  <a:lnTo>
                    <a:pt x="71" y="1697"/>
                  </a:lnTo>
                  <a:lnTo>
                    <a:pt x="69" y="1692"/>
                  </a:lnTo>
                  <a:lnTo>
                    <a:pt x="68" y="1685"/>
                  </a:lnTo>
                  <a:lnTo>
                    <a:pt x="68" y="1679"/>
                  </a:lnTo>
                  <a:lnTo>
                    <a:pt x="69" y="1671"/>
                  </a:lnTo>
                  <a:lnTo>
                    <a:pt x="71" y="1664"/>
                  </a:lnTo>
                  <a:lnTo>
                    <a:pt x="75" y="1658"/>
                  </a:lnTo>
                  <a:lnTo>
                    <a:pt x="80" y="1652"/>
                  </a:lnTo>
                  <a:lnTo>
                    <a:pt x="94" y="1639"/>
                  </a:lnTo>
                  <a:lnTo>
                    <a:pt x="110" y="1623"/>
                  </a:lnTo>
                  <a:lnTo>
                    <a:pt x="124" y="1610"/>
                  </a:lnTo>
                  <a:lnTo>
                    <a:pt x="136" y="1601"/>
                  </a:lnTo>
                  <a:lnTo>
                    <a:pt x="140" y="1598"/>
                  </a:lnTo>
                  <a:lnTo>
                    <a:pt x="145" y="1597"/>
                  </a:lnTo>
                  <a:lnTo>
                    <a:pt x="150" y="1598"/>
                  </a:lnTo>
                  <a:lnTo>
                    <a:pt x="155" y="1600"/>
                  </a:lnTo>
                  <a:lnTo>
                    <a:pt x="158" y="1602"/>
                  </a:lnTo>
                  <a:lnTo>
                    <a:pt x="163" y="1606"/>
                  </a:lnTo>
                  <a:lnTo>
                    <a:pt x="167" y="1609"/>
                  </a:lnTo>
                  <a:lnTo>
                    <a:pt x="170" y="1614"/>
                  </a:lnTo>
                  <a:lnTo>
                    <a:pt x="174" y="1620"/>
                  </a:lnTo>
                  <a:lnTo>
                    <a:pt x="178" y="1623"/>
                  </a:lnTo>
                  <a:lnTo>
                    <a:pt x="183" y="1627"/>
                  </a:lnTo>
                  <a:lnTo>
                    <a:pt x="189" y="1630"/>
                  </a:lnTo>
                  <a:lnTo>
                    <a:pt x="195" y="1632"/>
                  </a:lnTo>
                  <a:lnTo>
                    <a:pt x="202" y="1633"/>
                  </a:lnTo>
                  <a:lnTo>
                    <a:pt x="209" y="1632"/>
                  </a:lnTo>
                  <a:lnTo>
                    <a:pt x="215" y="1630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30" y="1617"/>
                  </a:lnTo>
                  <a:lnTo>
                    <a:pt x="233" y="1613"/>
                  </a:lnTo>
                  <a:lnTo>
                    <a:pt x="236" y="1608"/>
                  </a:lnTo>
                  <a:lnTo>
                    <a:pt x="239" y="1604"/>
                  </a:lnTo>
                  <a:lnTo>
                    <a:pt x="243" y="1603"/>
                  </a:lnTo>
                  <a:lnTo>
                    <a:pt x="247" y="1602"/>
                  </a:lnTo>
                  <a:lnTo>
                    <a:pt x="253" y="1602"/>
                  </a:lnTo>
                  <a:lnTo>
                    <a:pt x="257" y="1602"/>
                  </a:lnTo>
                  <a:lnTo>
                    <a:pt x="261" y="1602"/>
                  </a:lnTo>
                  <a:lnTo>
                    <a:pt x="263" y="1600"/>
                  </a:lnTo>
                  <a:lnTo>
                    <a:pt x="265" y="1596"/>
                  </a:lnTo>
                  <a:lnTo>
                    <a:pt x="268" y="1589"/>
                  </a:lnTo>
                  <a:lnTo>
                    <a:pt x="268" y="1585"/>
                  </a:lnTo>
                  <a:lnTo>
                    <a:pt x="270" y="1582"/>
                  </a:lnTo>
                  <a:lnTo>
                    <a:pt x="272" y="1578"/>
                  </a:lnTo>
                  <a:lnTo>
                    <a:pt x="275" y="1576"/>
                  </a:lnTo>
                  <a:lnTo>
                    <a:pt x="281" y="1571"/>
                  </a:lnTo>
                  <a:lnTo>
                    <a:pt x="288" y="1570"/>
                  </a:lnTo>
                  <a:lnTo>
                    <a:pt x="291" y="1569"/>
                  </a:lnTo>
                  <a:lnTo>
                    <a:pt x="295" y="1567"/>
                  </a:lnTo>
                  <a:lnTo>
                    <a:pt x="296" y="1566"/>
                  </a:lnTo>
                  <a:lnTo>
                    <a:pt x="299" y="1564"/>
                  </a:lnTo>
                  <a:lnTo>
                    <a:pt x="299" y="1560"/>
                  </a:lnTo>
                  <a:lnTo>
                    <a:pt x="299" y="1557"/>
                  </a:lnTo>
                  <a:lnTo>
                    <a:pt x="297" y="1552"/>
                  </a:lnTo>
                  <a:lnTo>
                    <a:pt x="295" y="1547"/>
                  </a:lnTo>
                  <a:lnTo>
                    <a:pt x="293" y="1535"/>
                  </a:lnTo>
                  <a:lnTo>
                    <a:pt x="290" y="1525"/>
                  </a:lnTo>
                  <a:lnTo>
                    <a:pt x="291" y="1515"/>
                  </a:lnTo>
                  <a:lnTo>
                    <a:pt x="293" y="1506"/>
                  </a:lnTo>
                  <a:lnTo>
                    <a:pt x="294" y="1496"/>
                  </a:lnTo>
                  <a:lnTo>
                    <a:pt x="294" y="1484"/>
                  </a:lnTo>
                  <a:lnTo>
                    <a:pt x="295" y="1472"/>
                  </a:lnTo>
                  <a:lnTo>
                    <a:pt x="299" y="1458"/>
                  </a:lnTo>
                  <a:lnTo>
                    <a:pt x="303" y="1447"/>
                  </a:lnTo>
                  <a:lnTo>
                    <a:pt x="307" y="1438"/>
                  </a:lnTo>
                  <a:lnTo>
                    <a:pt x="309" y="1433"/>
                  </a:lnTo>
                  <a:lnTo>
                    <a:pt x="310" y="1428"/>
                  </a:lnTo>
                  <a:lnTo>
                    <a:pt x="312" y="1422"/>
                  </a:lnTo>
                  <a:lnTo>
                    <a:pt x="312" y="1417"/>
                  </a:lnTo>
                  <a:lnTo>
                    <a:pt x="310" y="1403"/>
                  </a:lnTo>
                  <a:lnTo>
                    <a:pt x="307" y="1393"/>
                  </a:lnTo>
                  <a:lnTo>
                    <a:pt x="304" y="1388"/>
                  </a:lnTo>
                  <a:lnTo>
                    <a:pt x="301" y="1383"/>
                  </a:lnTo>
                  <a:lnTo>
                    <a:pt x="297" y="1380"/>
                  </a:lnTo>
                  <a:lnTo>
                    <a:pt x="293" y="1376"/>
                  </a:lnTo>
                  <a:lnTo>
                    <a:pt x="282" y="1368"/>
                  </a:lnTo>
                  <a:lnTo>
                    <a:pt x="275" y="1361"/>
                  </a:lnTo>
                  <a:lnTo>
                    <a:pt x="271" y="1356"/>
                  </a:lnTo>
                  <a:lnTo>
                    <a:pt x="269" y="1351"/>
                  </a:lnTo>
                  <a:lnTo>
                    <a:pt x="268" y="1345"/>
                  </a:lnTo>
                  <a:lnTo>
                    <a:pt x="268" y="1338"/>
                  </a:lnTo>
                  <a:lnTo>
                    <a:pt x="269" y="1321"/>
                  </a:lnTo>
                  <a:lnTo>
                    <a:pt x="269" y="1302"/>
                  </a:lnTo>
                  <a:lnTo>
                    <a:pt x="268" y="1294"/>
                  </a:lnTo>
                  <a:lnTo>
                    <a:pt x="268" y="1286"/>
                  </a:lnTo>
                  <a:lnTo>
                    <a:pt x="266" y="1279"/>
                  </a:lnTo>
                  <a:lnTo>
                    <a:pt x="265" y="1274"/>
                  </a:lnTo>
                  <a:lnTo>
                    <a:pt x="262" y="1269"/>
                  </a:lnTo>
                  <a:lnTo>
                    <a:pt x="258" y="1267"/>
                  </a:lnTo>
                  <a:lnTo>
                    <a:pt x="255" y="1266"/>
                  </a:lnTo>
                  <a:lnTo>
                    <a:pt x="250" y="1264"/>
                  </a:lnTo>
                  <a:lnTo>
                    <a:pt x="240" y="1264"/>
                  </a:lnTo>
                  <a:lnTo>
                    <a:pt x="231" y="1266"/>
                  </a:lnTo>
                  <a:lnTo>
                    <a:pt x="220" y="1266"/>
                  </a:lnTo>
                  <a:lnTo>
                    <a:pt x="208" y="1266"/>
                  </a:lnTo>
                  <a:lnTo>
                    <a:pt x="194" y="1263"/>
                  </a:lnTo>
                  <a:lnTo>
                    <a:pt x="178" y="1258"/>
                  </a:lnTo>
                  <a:lnTo>
                    <a:pt x="164" y="1251"/>
                  </a:lnTo>
                  <a:lnTo>
                    <a:pt x="154" y="1243"/>
                  </a:lnTo>
                  <a:lnTo>
                    <a:pt x="149" y="1239"/>
                  </a:lnTo>
                  <a:lnTo>
                    <a:pt x="145" y="1235"/>
                  </a:lnTo>
                  <a:lnTo>
                    <a:pt x="143" y="1231"/>
                  </a:lnTo>
                  <a:lnTo>
                    <a:pt x="140" y="1226"/>
                  </a:lnTo>
                  <a:lnTo>
                    <a:pt x="137" y="1219"/>
                  </a:lnTo>
                  <a:lnTo>
                    <a:pt x="134" y="1216"/>
                  </a:lnTo>
                  <a:lnTo>
                    <a:pt x="130" y="1214"/>
                  </a:lnTo>
                  <a:lnTo>
                    <a:pt x="121" y="1214"/>
                  </a:lnTo>
                  <a:lnTo>
                    <a:pt x="117" y="1214"/>
                  </a:lnTo>
                  <a:lnTo>
                    <a:pt x="113" y="1213"/>
                  </a:lnTo>
                  <a:lnTo>
                    <a:pt x="111" y="1212"/>
                  </a:lnTo>
                  <a:lnTo>
                    <a:pt x="108" y="1211"/>
                  </a:lnTo>
                  <a:lnTo>
                    <a:pt x="108" y="1209"/>
                  </a:lnTo>
                  <a:lnTo>
                    <a:pt x="108" y="1206"/>
                  </a:lnTo>
                  <a:lnTo>
                    <a:pt x="110" y="1203"/>
                  </a:lnTo>
                  <a:lnTo>
                    <a:pt x="112" y="1199"/>
                  </a:lnTo>
                  <a:lnTo>
                    <a:pt x="115" y="1195"/>
                  </a:lnTo>
                  <a:lnTo>
                    <a:pt x="118" y="1192"/>
                  </a:lnTo>
                  <a:lnTo>
                    <a:pt x="119" y="1188"/>
                  </a:lnTo>
                  <a:lnTo>
                    <a:pt x="119" y="1185"/>
                  </a:lnTo>
                  <a:lnTo>
                    <a:pt x="120" y="1178"/>
                  </a:lnTo>
                  <a:lnTo>
                    <a:pt x="120" y="1172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4" y="1166"/>
                  </a:lnTo>
                  <a:lnTo>
                    <a:pt x="125" y="1165"/>
                  </a:lnTo>
                  <a:lnTo>
                    <a:pt x="130" y="1166"/>
                  </a:lnTo>
                  <a:lnTo>
                    <a:pt x="136" y="1170"/>
                  </a:lnTo>
                  <a:lnTo>
                    <a:pt x="139" y="1173"/>
                  </a:lnTo>
                  <a:lnTo>
                    <a:pt x="143" y="1174"/>
                  </a:lnTo>
                  <a:lnTo>
                    <a:pt x="146" y="1174"/>
                  </a:lnTo>
                  <a:lnTo>
                    <a:pt x="149" y="1173"/>
                  </a:lnTo>
                  <a:lnTo>
                    <a:pt x="152" y="1172"/>
                  </a:lnTo>
                  <a:lnTo>
                    <a:pt x="155" y="1169"/>
                  </a:lnTo>
                  <a:lnTo>
                    <a:pt x="156" y="1165"/>
                  </a:lnTo>
                  <a:lnTo>
                    <a:pt x="156" y="1161"/>
                  </a:lnTo>
                  <a:lnTo>
                    <a:pt x="154" y="1150"/>
                  </a:lnTo>
                  <a:lnTo>
                    <a:pt x="151" y="1140"/>
                  </a:lnTo>
                  <a:lnTo>
                    <a:pt x="151" y="1135"/>
                  </a:lnTo>
                  <a:lnTo>
                    <a:pt x="152" y="1130"/>
                  </a:lnTo>
                  <a:lnTo>
                    <a:pt x="155" y="1128"/>
                  </a:lnTo>
                  <a:lnTo>
                    <a:pt x="159" y="1125"/>
                  </a:lnTo>
                  <a:lnTo>
                    <a:pt x="169" y="1124"/>
                  </a:lnTo>
                  <a:lnTo>
                    <a:pt x="177" y="1123"/>
                  </a:lnTo>
                  <a:lnTo>
                    <a:pt x="184" y="1121"/>
                  </a:lnTo>
                  <a:lnTo>
                    <a:pt x="193" y="1116"/>
                  </a:lnTo>
                  <a:lnTo>
                    <a:pt x="200" y="1110"/>
                  </a:lnTo>
                  <a:lnTo>
                    <a:pt x="208" y="1105"/>
                  </a:lnTo>
                  <a:lnTo>
                    <a:pt x="219" y="1102"/>
                  </a:lnTo>
                  <a:lnTo>
                    <a:pt x="234" y="1098"/>
                  </a:lnTo>
                  <a:lnTo>
                    <a:pt x="252" y="1096"/>
                  </a:lnTo>
                  <a:lnTo>
                    <a:pt x="268" y="1091"/>
                  </a:lnTo>
                  <a:lnTo>
                    <a:pt x="274" y="1087"/>
                  </a:lnTo>
                  <a:lnTo>
                    <a:pt x="280" y="1084"/>
                  </a:lnTo>
                  <a:lnTo>
                    <a:pt x="284" y="1080"/>
                  </a:lnTo>
                  <a:lnTo>
                    <a:pt x="288" y="1077"/>
                  </a:lnTo>
                  <a:lnTo>
                    <a:pt x="293" y="1067"/>
                  </a:lnTo>
                  <a:lnTo>
                    <a:pt x="296" y="1060"/>
                  </a:lnTo>
                  <a:lnTo>
                    <a:pt x="296" y="1056"/>
                  </a:lnTo>
                  <a:lnTo>
                    <a:pt x="296" y="1053"/>
                  </a:lnTo>
                  <a:lnTo>
                    <a:pt x="295" y="1050"/>
                  </a:lnTo>
                  <a:lnTo>
                    <a:pt x="293" y="1047"/>
                  </a:lnTo>
                  <a:lnTo>
                    <a:pt x="290" y="1044"/>
                  </a:lnTo>
                  <a:lnTo>
                    <a:pt x="288" y="1043"/>
                  </a:lnTo>
                  <a:lnTo>
                    <a:pt x="284" y="1043"/>
                  </a:lnTo>
                  <a:lnTo>
                    <a:pt x="280" y="1044"/>
                  </a:lnTo>
                  <a:lnTo>
                    <a:pt x="271" y="1046"/>
                  </a:lnTo>
                  <a:lnTo>
                    <a:pt x="263" y="1049"/>
                  </a:lnTo>
                  <a:lnTo>
                    <a:pt x="258" y="1049"/>
                  </a:lnTo>
                  <a:lnTo>
                    <a:pt x="253" y="1049"/>
                  </a:lnTo>
                  <a:lnTo>
                    <a:pt x="247" y="1049"/>
                  </a:lnTo>
                  <a:lnTo>
                    <a:pt x="241" y="1047"/>
                  </a:lnTo>
                  <a:lnTo>
                    <a:pt x="236" y="1044"/>
                  </a:lnTo>
                  <a:lnTo>
                    <a:pt x="230" y="1042"/>
                  </a:lnTo>
                  <a:lnTo>
                    <a:pt x="225" y="1040"/>
                  </a:lnTo>
                  <a:lnTo>
                    <a:pt x="221" y="1036"/>
                  </a:lnTo>
                  <a:lnTo>
                    <a:pt x="219" y="1031"/>
                  </a:lnTo>
                  <a:lnTo>
                    <a:pt x="217" y="1025"/>
                  </a:lnTo>
                  <a:lnTo>
                    <a:pt x="215" y="1017"/>
                  </a:lnTo>
                  <a:lnTo>
                    <a:pt x="214" y="1010"/>
                  </a:lnTo>
                  <a:lnTo>
                    <a:pt x="212" y="992"/>
                  </a:lnTo>
                  <a:lnTo>
                    <a:pt x="209" y="976"/>
                  </a:lnTo>
                  <a:lnTo>
                    <a:pt x="208" y="967"/>
                  </a:lnTo>
                  <a:lnTo>
                    <a:pt x="206" y="960"/>
                  </a:lnTo>
                  <a:lnTo>
                    <a:pt x="203" y="954"/>
                  </a:lnTo>
                  <a:lnTo>
                    <a:pt x="200" y="947"/>
                  </a:lnTo>
                  <a:lnTo>
                    <a:pt x="193" y="936"/>
                  </a:lnTo>
                  <a:lnTo>
                    <a:pt x="183" y="927"/>
                  </a:lnTo>
                  <a:lnTo>
                    <a:pt x="175" y="917"/>
                  </a:lnTo>
                  <a:lnTo>
                    <a:pt x="167" y="904"/>
                  </a:lnTo>
                  <a:lnTo>
                    <a:pt x="163" y="898"/>
                  </a:lnTo>
                  <a:lnTo>
                    <a:pt x="159" y="891"/>
                  </a:lnTo>
                  <a:lnTo>
                    <a:pt x="157" y="884"/>
                  </a:lnTo>
                  <a:lnTo>
                    <a:pt x="156" y="876"/>
                  </a:lnTo>
                  <a:lnTo>
                    <a:pt x="154" y="869"/>
                  </a:lnTo>
                  <a:lnTo>
                    <a:pt x="150" y="858"/>
                  </a:lnTo>
                  <a:lnTo>
                    <a:pt x="145" y="848"/>
                  </a:lnTo>
                  <a:lnTo>
                    <a:pt x="139" y="836"/>
                  </a:lnTo>
                  <a:lnTo>
                    <a:pt x="127" y="815"/>
                  </a:lnTo>
                  <a:lnTo>
                    <a:pt x="117" y="797"/>
                  </a:lnTo>
                  <a:lnTo>
                    <a:pt x="106" y="783"/>
                  </a:lnTo>
                  <a:lnTo>
                    <a:pt x="96" y="770"/>
                  </a:lnTo>
                  <a:lnTo>
                    <a:pt x="87" y="758"/>
                  </a:lnTo>
                  <a:lnTo>
                    <a:pt x="77" y="750"/>
                  </a:lnTo>
                  <a:lnTo>
                    <a:pt x="73" y="745"/>
                  </a:lnTo>
                  <a:lnTo>
                    <a:pt x="69" y="740"/>
                  </a:lnTo>
                  <a:lnTo>
                    <a:pt x="66" y="735"/>
                  </a:lnTo>
                  <a:lnTo>
                    <a:pt x="64" y="730"/>
                  </a:lnTo>
                  <a:lnTo>
                    <a:pt x="63" y="724"/>
                  </a:lnTo>
                  <a:lnTo>
                    <a:pt x="63" y="718"/>
                  </a:lnTo>
                  <a:lnTo>
                    <a:pt x="66" y="712"/>
                  </a:lnTo>
                  <a:lnTo>
                    <a:pt x="68" y="706"/>
                  </a:lnTo>
                  <a:lnTo>
                    <a:pt x="73" y="700"/>
                  </a:lnTo>
                  <a:lnTo>
                    <a:pt x="76" y="696"/>
                  </a:lnTo>
                  <a:lnTo>
                    <a:pt x="80" y="693"/>
                  </a:lnTo>
                  <a:lnTo>
                    <a:pt x="83" y="690"/>
                  </a:lnTo>
                  <a:lnTo>
                    <a:pt x="92" y="688"/>
                  </a:lnTo>
                  <a:lnTo>
                    <a:pt x="100" y="686"/>
                  </a:lnTo>
                  <a:lnTo>
                    <a:pt x="104" y="684"/>
                  </a:lnTo>
                  <a:lnTo>
                    <a:pt x="107" y="682"/>
                  </a:lnTo>
                  <a:lnTo>
                    <a:pt x="110" y="677"/>
                  </a:lnTo>
                  <a:lnTo>
                    <a:pt x="111" y="674"/>
                  </a:lnTo>
                  <a:lnTo>
                    <a:pt x="111" y="669"/>
                  </a:lnTo>
                  <a:lnTo>
                    <a:pt x="110" y="664"/>
                  </a:lnTo>
                  <a:lnTo>
                    <a:pt x="107" y="659"/>
                  </a:lnTo>
                  <a:lnTo>
                    <a:pt x="102" y="656"/>
                  </a:lnTo>
                  <a:lnTo>
                    <a:pt x="94" y="649"/>
                  </a:lnTo>
                  <a:lnTo>
                    <a:pt x="87" y="640"/>
                  </a:lnTo>
                  <a:lnTo>
                    <a:pt x="85" y="637"/>
                  </a:lnTo>
                  <a:lnTo>
                    <a:pt x="83" y="631"/>
                  </a:lnTo>
                  <a:lnTo>
                    <a:pt x="83" y="626"/>
                  </a:lnTo>
                  <a:lnTo>
                    <a:pt x="86" y="620"/>
                  </a:lnTo>
                  <a:lnTo>
                    <a:pt x="87" y="615"/>
                  </a:lnTo>
                  <a:lnTo>
                    <a:pt x="87" y="611"/>
                  </a:lnTo>
                  <a:lnTo>
                    <a:pt x="86" y="606"/>
                  </a:lnTo>
                  <a:lnTo>
                    <a:pt x="85" y="601"/>
                  </a:lnTo>
                  <a:lnTo>
                    <a:pt x="79" y="594"/>
                  </a:lnTo>
                  <a:lnTo>
                    <a:pt x="74" y="586"/>
                  </a:lnTo>
                  <a:lnTo>
                    <a:pt x="73" y="581"/>
                  </a:lnTo>
                  <a:lnTo>
                    <a:pt x="71" y="576"/>
                  </a:lnTo>
                  <a:lnTo>
                    <a:pt x="73" y="570"/>
                  </a:lnTo>
                  <a:lnTo>
                    <a:pt x="75" y="564"/>
                  </a:lnTo>
                  <a:lnTo>
                    <a:pt x="79" y="558"/>
                  </a:lnTo>
                  <a:lnTo>
                    <a:pt x="82" y="554"/>
                  </a:lnTo>
                  <a:lnTo>
                    <a:pt x="87" y="548"/>
                  </a:lnTo>
                  <a:lnTo>
                    <a:pt x="93" y="543"/>
                  </a:lnTo>
                  <a:lnTo>
                    <a:pt x="99" y="539"/>
                  </a:lnTo>
                  <a:lnTo>
                    <a:pt x="105" y="537"/>
                  </a:lnTo>
                  <a:lnTo>
                    <a:pt x="110" y="536"/>
                  </a:lnTo>
                  <a:lnTo>
                    <a:pt x="115" y="535"/>
                  </a:lnTo>
                  <a:lnTo>
                    <a:pt x="129" y="535"/>
                  </a:lnTo>
                  <a:lnTo>
                    <a:pt x="148" y="537"/>
                  </a:lnTo>
                  <a:lnTo>
                    <a:pt x="164" y="539"/>
                  </a:lnTo>
                  <a:lnTo>
                    <a:pt x="174" y="539"/>
                  </a:lnTo>
                  <a:lnTo>
                    <a:pt x="176" y="537"/>
                  </a:lnTo>
                  <a:lnTo>
                    <a:pt x="177" y="535"/>
                  </a:lnTo>
                  <a:lnTo>
                    <a:pt x="177" y="530"/>
                  </a:lnTo>
                  <a:lnTo>
                    <a:pt x="177" y="525"/>
                  </a:lnTo>
                  <a:lnTo>
                    <a:pt x="175" y="506"/>
                  </a:lnTo>
                  <a:lnTo>
                    <a:pt x="171" y="481"/>
                  </a:lnTo>
                  <a:lnTo>
                    <a:pt x="168" y="456"/>
                  </a:lnTo>
                  <a:lnTo>
                    <a:pt x="167" y="440"/>
                  </a:lnTo>
                  <a:lnTo>
                    <a:pt x="167" y="425"/>
                  </a:lnTo>
                  <a:lnTo>
                    <a:pt x="170" y="407"/>
                  </a:lnTo>
                  <a:lnTo>
                    <a:pt x="174" y="390"/>
                  </a:lnTo>
                  <a:lnTo>
                    <a:pt x="180" y="373"/>
                  </a:lnTo>
                  <a:lnTo>
                    <a:pt x="184" y="366"/>
                  </a:lnTo>
                  <a:lnTo>
                    <a:pt x="188" y="360"/>
                  </a:lnTo>
                  <a:lnTo>
                    <a:pt x="193" y="354"/>
                  </a:lnTo>
                  <a:lnTo>
                    <a:pt x="199" y="350"/>
                  </a:lnTo>
                  <a:lnTo>
                    <a:pt x="205" y="347"/>
                  </a:lnTo>
                  <a:lnTo>
                    <a:pt x="211" y="344"/>
                  </a:lnTo>
                  <a:lnTo>
                    <a:pt x="217" y="343"/>
                  </a:lnTo>
                  <a:lnTo>
                    <a:pt x="224" y="342"/>
                  </a:lnTo>
                  <a:lnTo>
                    <a:pt x="236" y="340"/>
                  </a:lnTo>
                  <a:lnTo>
                    <a:pt x="244" y="336"/>
                  </a:lnTo>
                  <a:lnTo>
                    <a:pt x="247" y="334"/>
                  </a:lnTo>
                  <a:lnTo>
                    <a:pt x="250" y="330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52" y="310"/>
                  </a:lnTo>
                  <a:lnTo>
                    <a:pt x="252" y="296"/>
                  </a:lnTo>
                  <a:lnTo>
                    <a:pt x="252" y="289"/>
                  </a:lnTo>
                  <a:lnTo>
                    <a:pt x="253" y="283"/>
                  </a:lnTo>
                  <a:lnTo>
                    <a:pt x="256" y="277"/>
                  </a:lnTo>
                  <a:lnTo>
                    <a:pt x="258" y="272"/>
                  </a:lnTo>
                  <a:lnTo>
                    <a:pt x="263" y="270"/>
                  </a:lnTo>
                  <a:lnTo>
                    <a:pt x="268" y="266"/>
                  </a:lnTo>
                  <a:lnTo>
                    <a:pt x="274" y="265"/>
                  </a:lnTo>
                  <a:lnTo>
                    <a:pt x="280" y="264"/>
                  </a:lnTo>
                  <a:lnTo>
                    <a:pt x="291" y="262"/>
                  </a:lnTo>
                  <a:lnTo>
                    <a:pt x="303" y="264"/>
                  </a:lnTo>
                  <a:lnTo>
                    <a:pt x="315" y="266"/>
                  </a:lnTo>
                  <a:lnTo>
                    <a:pt x="326" y="266"/>
                  </a:lnTo>
                  <a:lnTo>
                    <a:pt x="331" y="265"/>
                  </a:lnTo>
                  <a:lnTo>
                    <a:pt x="335" y="264"/>
                  </a:lnTo>
                  <a:lnTo>
                    <a:pt x="339" y="261"/>
                  </a:lnTo>
                  <a:lnTo>
                    <a:pt x="344" y="259"/>
                  </a:lnTo>
                  <a:lnTo>
                    <a:pt x="351" y="252"/>
                  </a:lnTo>
                  <a:lnTo>
                    <a:pt x="357" y="247"/>
                  </a:lnTo>
                  <a:lnTo>
                    <a:pt x="359" y="246"/>
                  </a:lnTo>
                  <a:lnTo>
                    <a:pt x="363" y="245"/>
                  </a:lnTo>
                  <a:lnTo>
                    <a:pt x="365" y="246"/>
                  </a:lnTo>
                  <a:lnTo>
                    <a:pt x="367" y="247"/>
                  </a:lnTo>
                  <a:lnTo>
                    <a:pt x="370" y="249"/>
                  </a:lnTo>
                  <a:lnTo>
                    <a:pt x="371" y="252"/>
                  </a:lnTo>
                  <a:lnTo>
                    <a:pt x="372" y="255"/>
                  </a:lnTo>
                  <a:lnTo>
                    <a:pt x="371" y="258"/>
                  </a:lnTo>
                  <a:lnTo>
                    <a:pt x="369" y="265"/>
                  </a:lnTo>
                  <a:lnTo>
                    <a:pt x="365" y="271"/>
                  </a:lnTo>
                  <a:lnTo>
                    <a:pt x="364" y="274"/>
                  </a:lnTo>
                  <a:lnTo>
                    <a:pt x="363" y="278"/>
                  </a:lnTo>
                  <a:lnTo>
                    <a:pt x="363" y="284"/>
                  </a:lnTo>
                  <a:lnTo>
                    <a:pt x="363" y="289"/>
                  </a:lnTo>
                  <a:lnTo>
                    <a:pt x="364" y="300"/>
                  </a:lnTo>
                  <a:lnTo>
                    <a:pt x="367" y="310"/>
                  </a:lnTo>
                  <a:lnTo>
                    <a:pt x="372" y="321"/>
                  </a:lnTo>
                  <a:lnTo>
                    <a:pt x="377" y="331"/>
                  </a:lnTo>
                  <a:lnTo>
                    <a:pt x="382" y="343"/>
                  </a:lnTo>
                  <a:lnTo>
                    <a:pt x="385" y="356"/>
                  </a:lnTo>
                  <a:lnTo>
                    <a:pt x="387" y="369"/>
                  </a:lnTo>
                  <a:lnTo>
                    <a:pt x="385" y="380"/>
                  </a:lnTo>
                  <a:lnTo>
                    <a:pt x="384" y="388"/>
                  </a:lnTo>
                  <a:lnTo>
                    <a:pt x="383" y="397"/>
                  </a:lnTo>
                  <a:lnTo>
                    <a:pt x="382" y="409"/>
                  </a:lnTo>
                  <a:lnTo>
                    <a:pt x="382" y="422"/>
                  </a:lnTo>
                  <a:lnTo>
                    <a:pt x="382" y="435"/>
                  </a:lnTo>
                  <a:lnTo>
                    <a:pt x="382" y="444"/>
                  </a:lnTo>
                  <a:lnTo>
                    <a:pt x="382" y="461"/>
                  </a:lnTo>
                  <a:lnTo>
                    <a:pt x="382" y="479"/>
                  </a:lnTo>
                  <a:lnTo>
                    <a:pt x="382" y="482"/>
                  </a:lnTo>
                  <a:lnTo>
                    <a:pt x="383" y="486"/>
                  </a:lnTo>
                  <a:lnTo>
                    <a:pt x="384" y="487"/>
                  </a:lnTo>
                  <a:lnTo>
                    <a:pt x="387" y="488"/>
                  </a:lnTo>
                  <a:lnTo>
                    <a:pt x="392" y="489"/>
                  </a:lnTo>
                  <a:lnTo>
                    <a:pt x="402" y="488"/>
                  </a:lnTo>
                  <a:lnTo>
                    <a:pt x="419" y="486"/>
                  </a:lnTo>
                  <a:lnTo>
                    <a:pt x="440" y="483"/>
                  </a:lnTo>
                  <a:lnTo>
                    <a:pt x="451" y="482"/>
                  </a:lnTo>
                  <a:lnTo>
                    <a:pt x="461" y="482"/>
                  </a:lnTo>
                  <a:lnTo>
                    <a:pt x="471" y="483"/>
                  </a:lnTo>
                  <a:lnTo>
                    <a:pt x="477" y="486"/>
                  </a:lnTo>
                  <a:lnTo>
                    <a:pt x="483" y="488"/>
                  </a:lnTo>
                  <a:lnTo>
                    <a:pt x="486" y="491"/>
                  </a:lnTo>
                  <a:lnTo>
                    <a:pt x="490" y="492"/>
                  </a:lnTo>
                  <a:lnTo>
                    <a:pt x="494" y="492"/>
                  </a:lnTo>
                  <a:lnTo>
                    <a:pt x="496" y="491"/>
                  </a:lnTo>
                  <a:lnTo>
                    <a:pt x="498" y="488"/>
                  </a:lnTo>
                  <a:lnTo>
                    <a:pt x="499" y="485"/>
                  </a:lnTo>
                  <a:lnTo>
                    <a:pt x="502" y="481"/>
                  </a:lnTo>
                  <a:lnTo>
                    <a:pt x="504" y="472"/>
                  </a:lnTo>
                  <a:lnTo>
                    <a:pt x="507" y="466"/>
                  </a:lnTo>
                  <a:lnTo>
                    <a:pt x="509" y="463"/>
                  </a:lnTo>
                  <a:lnTo>
                    <a:pt x="511" y="462"/>
                  </a:lnTo>
                  <a:lnTo>
                    <a:pt x="515" y="461"/>
                  </a:lnTo>
                  <a:lnTo>
                    <a:pt x="518" y="461"/>
                  </a:lnTo>
                  <a:lnTo>
                    <a:pt x="523" y="461"/>
                  </a:lnTo>
                  <a:lnTo>
                    <a:pt x="527" y="460"/>
                  </a:lnTo>
                  <a:lnTo>
                    <a:pt x="529" y="459"/>
                  </a:lnTo>
                  <a:lnTo>
                    <a:pt x="532" y="455"/>
                  </a:lnTo>
                  <a:lnTo>
                    <a:pt x="532" y="453"/>
                  </a:lnTo>
                  <a:lnTo>
                    <a:pt x="532" y="449"/>
                  </a:lnTo>
                  <a:lnTo>
                    <a:pt x="530" y="447"/>
                  </a:lnTo>
                  <a:lnTo>
                    <a:pt x="529" y="443"/>
                  </a:lnTo>
                  <a:lnTo>
                    <a:pt x="527" y="441"/>
                  </a:lnTo>
                  <a:lnTo>
                    <a:pt x="524" y="437"/>
                  </a:lnTo>
                  <a:lnTo>
                    <a:pt x="524" y="435"/>
                  </a:lnTo>
                  <a:lnTo>
                    <a:pt x="523" y="431"/>
                  </a:lnTo>
                  <a:lnTo>
                    <a:pt x="524" y="429"/>
                  </a:lnTo>
                  <a:lnTo>
                    <a:pt x="527" y="426"/>
                  </a:lnTo>
                  <a:lnTo>
                    <a:pt x="530" y="425"/>
                  </a:lnTo>
                  <a:lnTo>
                    <a:pt x="535" y="423"/>
                  </a:lnTo>
                  <a:lnTo>
                    <a:pt x="542" y="422"/>
                  </a:lnTo>
                  <a:lnTo>
                    <a:pt x="549" y="418"/>
                  </a:lnTo>
                  <a:lnTo>
                    <a:pt x="559" y="413"/>
                  </a:lnTo>
                  <a:lnTo>
                    <a:pt x="568" y="409"/>
                  </a:lnTo>
                  <a:lnTo>
                    <a:pt x="589" y="396"/>
                  </a:lnTo>
                  <a:lnTo>
                    <a:pt x="606" y="382"/>
                  </a:lnTo>
                  <a:lnTo>
                    <a:pt x="622" y="369"/>
                  </a:lnTo>
                  <a:lnTo>
                    <a:pt x="637" y="356"/>
                  </a:lnTo>
                  <a:lnTo>
                    <a:pt x="652" y="344"/>
                  </a:lnTo>
                  <a:lnTo>
                    <a:pt x="665" y="336"/>
                  </a:lnTo>
                  <a:lnTo>
                    <a:pt x="671" y="333"/>
                  </a:lnTo>
                  <a:lnTo>
                    <a:pt x="677" y="330"/>
                  </a:lnTo>
                  <a:lnTo>
                    <a:pt x="683" y="329"/>
                  </a:lnTo>
                  <a:lnTo>
                    <a:pt x="688" y="329"/>
                  </a:lnTo>
                  <a:lnTo>
                    <a:pt x="693" y="330"/>
                  </a:lnTo>
                  <a:lnTo>
                    <a:pt x="698" y="333"/>
                  </a:lnTo>
                  <a:lnTo>
                    <a:pt x="702" y="337"/>
                  </a:lnTo>
                  <a:lnTo>
                    <a:pt x="705" y="343"/>
                  </a:lnTo>
                  <a:lnTo>
                    <a:pt x="711" y="355"/>
                  </a:lnTo>
                  <a:lnTo>
                    <a:pt x="715" y="366"/>
                  </a:lnTo>
                  <a:lnTo>
                    <a:pt x="718" y="374"/>
                  </a:lnTo>
                  <a:lnTo>
                    <a:pt x="722" y="384"/>
                  </a:lnTo>
                  <a:lnTo>
                    <a:pt x="725" y="387"/>
                  </a:lnTo>
                  <a:lnTo>
                    <a:pt x="729" y="390"/>
                  </a:lnTo>
                  <a:lnTo>
                    <a:pt x="734" y="391"/>
                  </a:lnTo>
                  <a:lnTo>
                    <a:pt x="740" y="391"/>
                  </a:lnTo>
                  <a:lnTo>
                    <a:pt x="744" y="390"/>
                  </a:lnTo>
                  <a:lnTo>
                    <a:pt x="750" y="386"/>
                  </a:lnTo>
                  <a:lnTo>
                    <a:pt x="755" y="382"/>
                  </a:lnTo>
                  <a:lnTo>
                    <a:pt x="760" y="378"/>
                  </a:lnTo>
                  <a:lnTo>
                    <a:pt x="767" y="367"/>
                  </a:lnTo>
                  <a:lnTo>
                    <a:pt x="774" y="357"/>
                  </a:lnTo>
                  <a:lnTo>
                    <a:pt x="782" y="349"/>
                  </a:lnTo>
                  <a:lnTo>
                    <a:pt x="790" y="342"/>
                  </a:lnTo>
                  <a:lnTo>
                    <a:pt x="793" y="338"/>
                  </a:lnTo>
                  <a:lnTo>
                    <a:pt x="797" y="333"/>
                  </a:lnTo>
                  <a:lnTo>
                    <a:pt x="800" y="325"/>
                  </a:lnTo>
                  <a:lnTo>
                    <a:pt x="804" y="317"/>
                  </a:lnTo>
                  <a:lnTo>
                    <a:pt x="807" y="309"/>
                  </a:lnTo>
                  <a:lnTo>
                    <a:pt x="811" y="300"/>
                  </a:lnTo>
                  <a:lnTo>
                    <a:pt x="816" y="293"/>
                  </a:lnTo>
                  <a:lnTo>
                    <a:pt x="820" y="287"/>
                  </a:lnTo>
                  <a:lnTo>
                    <a:pt x="826" y="281"/>
                  </a:lnTo>
                  <a:lnTo>
                    <a:pt x="832" y="279"/>
                  </a:lnTo>
                  <a:lnTo>
                    <a:pt x="838" y="277"/>
                  </a:lnTo>
                  <a:lnTo>
                    <a:pt x="843" y="278"/>
                  </a:lnTo>
                  <a:lnTo>
                    <a:pt x="847" y="279"/>
                  </a:lnTo>
                  <a:lnTo>
                    <a:pt x="850" y="283"/>
                  </a:lnTo>
                  <a:lnTo>
                    <a:pt x="853" y="286"/>
                  </a:lnTo>
                  <a:lnTo>
                    <a:pt x="854" y="292"/>
                  </a:lnTo>
                  <a:lnTo>
                    <a:pt x="855" y="303"/>
                  </a:lnTo>
                  <a:lnTo>
                    <a:pt x="857" y="311"/>
                  </a:lnTo>
                  <a:lnTo>
                    <a:pt x="860" y="312"/>
                  </a:lnTo>
                  <a:lnTo>
                    <a:pt x="862" y="312"/>
                  </a:lnTo>
                  <a:lnTo>
                    <a:pt x="864" y="311"/>
                  </a:lnTo>
                  <a:lnTo>
                    <a:pt x="867" y="309"/>
                  </a:lnTo>
                  <a:lnTo>
                    <a:pt x="870" y="305"/>
                  </a:lnTo>
                  <a:lnTo>
                    <a:pt x="873" y="303"/>
                  </a:lnTo>
                  <a:lnTo>
                    <a:pt x="875" y="300"/>
                  </a:lnTo>
                  <a:lnTo>
                    <a:pt x="879" y="299"/>
                  </a:lnTo>
                  <a:lnTo>
                    <a:pt x="882" y="299"/>
                  </a:lnTo>
                  <a:lnTo>
                    <a:pt x="886" y="300"/>
                  </a:lnTo>
                  <a:lnTo>
                    <a:pt x="889" y="302"/>
                  </a:lnTo>
                  <a:lnTo>
                    <a:pt x="894" y="303"/>
                  </a:lnTo>
                  <a:lnTo>
                    <a:pt x="900" y="305"/>
                  </a:lnTo>
                  <a:lnTo>
                    <a:pt x="906" y="306"/>
                  </a:lnTo>
                  <a:lnTo>
                    <a:pt x="912" y="306"/>
                  </a:lnTo>
                  <a:lnTo>
                    <a:pt x="918" y="306"/>
                  </a:lnTo>
                  <a:lnTo>
                    <a:pt x="931" y="304"/>
                  </a:lnTo>
                  <a:lnTo>
                    <a:pt x="944" y="302"/>
                  </a:lnTo>
                  <a:lnTo>
                    <a:pt x="956" y="298"/>
                  </a:lnTo>
                  <a:lnTo>
                    <a:pt x="967" y="292"/>
                  </a:lnTo>
                  <a:lnTo>
                    <a:pt x="976" y="285"/>
                  </a:lnTo>
                  <a:lnTo>
                    <a:pt x="986" y="279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06" y="265"/>
                  </a:lnTo>
                  <a:lnTo>
                    <a:pt x="1007" y="261"/>
                  </a:lnTo>
                  <a:lnTo>
                    <a:pt x="1007" y="256"/>
                  </a:lnTo>
                  <a:lnTo>
                    <a:pt x="1005" y="251"/>
                  </a:lnTo>
                  <a:lnTo>
                    <a:pt x="999" y="239"/>
                  </a:lnTo>
                  <a:lnTo>
                    <a:pt x="992" y="227"/>
                  </a:lnTo>
                  <a:lnTo>
                    <a:pt x="986" y="214"/>
                  </a:lnTo>
                  <a:lnTo>
                    <a:pt x="981" y="201"/>
                  </a:lnTo>
                  <a:lnTo>
                    <a:pt x="980" y="195"/>
                  </a:lnTo>
                  <a:lnTo>
                    <a:pt x="979" y="190"/>
                  </a:lnTo>
                  <a:lnTo>
                    <a:pt x="979" y="186"/>
                  </a:lnTo>
                  <a:lnTo>
                    <a:pt x="980" y="184"/>
                  </a:lnTo>
                  <a:lnTo>
                    <a:pt x="982" y="183"/>
                  </a:lnTo>
                  <a:lnTo>
                    <a:pt x="984" y="182"/>
                  </a:lnTo>
                  <a:lnTo>
                    <a:pt x="988" y="183"/>
                  </a:lnTo>
                  <a:lnTo>
                    <a:pt x="993" y="184"/>
                  </a:lnTo>
                  <a:lnTo>
                    <a:pt x="996" y="186"/>
                  </a:lnTo>
                  <a:lnTo>
                    <a:pt x="1001" y="188"/>
                  </a:lnTo>
                  <a:lnTo>
                    <a:pt x="1005" y="188"/>
                  </a:lnTo>
                  <a:lnTo>
                    <a:pt x="1007" y="186"/>
                  </a:lnTo>
                  <a:lnTo>
                    <a:pt x="1009" y="185"/>
                  </a:lnTo>
                  <a:lnTo>
                    <a:pt x="1011" y="183"/>
                  </a:lnTo>
                  <a:lnTo>
                    <a:pt x="1012" y="179"/>
                  </a:lnTo>
                  <a:lnTo>
                    <a:pt x="1011" y="173"/>
                  </a:lnTo>
                  <a:lnTo>
                    <a:pt x="1007" y="163"/>
                  </a:lnTo>
                  <a:lnTo>
                    <a:pt x="1003" y="152"/>
                  </a:lnTo>
                  <a:lnTo>
                    <a:pt x="1000" y="140"/>
                  </a:lnTo>
                  <a:lnTo>
                    <a:pt x="999" y="123"/>
                  </a:lnTo>
                  <a:lnTo>
                    <a:pt x="1000" y="114"/>
                  </a:lnTo>
                  <a:lnTo>
                    <a:pt x="1002" y="107"/>
                  </a:lnTo>
                  <a:lnTo>
                    <a:pt x="1005" y="101"/>
                  </a:lnTo>
                  <a:lnTo>
                    <a:pt x="1009" y="96"/>
                  </a:lnTo>
                  <a:lnTo>
                    <a:pt x="1020" y="88"/>
                  </a:lnTo>
                  <a:lnTo>
                    <a:pt x="1032" y="79"/>
                  </a:lnTo>
                  <a:lnTo>
                    <a:pt x="1039" y="76"/>
                  </a:lnTo>
                  <a:lnTo>
                    <a:pt x="1045" y="73"/>
                  </a:lnTo>
                  <a:lnTo>
                    <a:pt x="1051" y="71"/>
                  </a:lnTo>
                  <a:lnTo>
                    <a:pt x="1058" y="70"/>
                  </a:lnTo>
                  <a:lnTo>
                    <a:pt x="1074" y="67"/>
                  </a:lnTo>
                  <a:lnTo>
                    <a:pt x="1093" y="69"/>
                  </a:lnTo>
                  <a:lnTo>
                    <a:pt x="1103" y="69"/>
                  </a:lnTo>
                  <a:lnTo>
                    <a:pt x="1116" y="69"/>
                  </a:lnTo>
                  <a:lnTo>
                    <a:pt x="1128" y="67"/>
                  </a:lnTo>
                  <a:lnTo>
                    <a:pt x="1140" y="65"/>
                  </a:lnTo>
                  <a:lnTo>
                    <a:pt x="1151" y="63"/>
                  </a:lnTo>
                  <a:lnTo>
                    <a:pt x="1160" y="59"/>
                  </a:lnTo>
                  <a:lnTo>
                    <a:pt x="1164" y="57"/>
                  </a:lnTo>
                  <a:lnTo>
                    <a:pt x="1168" y="54"/>
                  </a:lnTo>
                  <a:lnTo>
                    <a:pt x="1170" y="52"/>
                  </a:lnTo>
                  <a:lnTo>
                    <a:pt x="1171" y="50"/>
                  </a:lnTo>
                  <a:lnTo>
                    <a:pt x="1172" y="39"/>
                  </a:lnTo>
                  <a:lnTo>
                    <a:pt x="1175" y="28"/>
                  </a:lnTo>
                  <a:lnTo>
                    <a:pt x="1176" y="23"/>
                  </a:lnTo>
                  <a:lnTo>
                    <a:pt x="1178" y="20"/>
                  </a:lnTo>
                  <a:lnTo>
                    <a:pt x="1182" y="16"/>
                  </a:lnTo>
                  <a:lnTo>
                    <a:pt x="1188" y="15"/>
                  </a:lnTo>
                  <a:lnTo>
                    <a:pt x="1201" y="14"/>
                  </a:lnTo>
                  <a:lnTo>
                    <a:pt x="1214" y="13"/>
                  </a:lnTo>
                  <a:lnTo>
                    <a:pt x="1221" y="13"/>
                  </a:lnTo>
                  <a:lnTo>
                    <a:pt x="1229" y="10"/>
                  </a:lnTo>
                  <a:lnTo>
                    <a:pt x="1238" y="8"/>
                  </a:lnTo>
                  <a:lnTo>
                    <a:pt x="1250" y="4"/>
                  </a:lnTo>
                  <a:lnTo>
                    <a:pt x="1260" y="1"/>
                  </a:lnTo>
                  <a:lnTo>
                    <a:pt x="1270" y="0"/>
                  </a:lnTo>
                  <a:lnTo>
                    <a:pt x="1278" y="0"/>
                  </a:lnTo>
                  <a:lnTo>
                    <a:pt x="1285" y="0"/>
                  </a:lnTo>
                  <a:lnTo>
                    <a:pt x="1291" y="3"/>
                  </a:lnTo>
                  <a:lnTo>
                    <a:pt x="1296" y="7"/>
                  </a:lnTo>
                  <a:lnTo>
                    <a:pt x="1301" y="12"/>
                  </a:lnTo>
                  <a:lnTo>
                    <a:pt x="1304" y="18"/>
                  </a:lnTo>
                  <a:lnTo>
                    <a:pt x="1314" y="33"/>
                  </a:lnTo>
                  <a:lnTo>
                    <a:pt x="1324" y="48"/>
                  </a:lnTo>
                  <a:lnTo>
                    <a:pt x="1336" y="64"/>
                  </a:lnTo>
                  <a:lnTo>
                    <a:pt x="1348" y="78"/>
                  </a:lnTo>
                  <a:lnTo>
                    <a:pt x="1354" y="84"/>
                  </a:lnTo>
                  <a:lnTo>
                    <a:pt x="1358" y="89"/>
                  </a:lnTo>
                  <a:lnTo>
                    <a:pt x="1361" y="95"/>
                  </a:lnTo>
                  <a:lnTo>
                    <a:pt x="1365" y="100"/>
                  </a:lnTo>
                  <a:lnTo>
                    <a:pt x="1366" y="106"/>
                  </a:lnTo>
                  <a:lnTo>
                    <a:pt x="1367" y="110"/>
                  </a:lnTo>
                  <a:lnTo>
                    <a:pt x="1368" y="116"/>
                  </a:lnTo>
                  <a:lnTo>
                    <a:pt x="1368" y="121"/>
                  </a:lnTo>
                  <a:lnTo>
                    <a:pt x="1367" y="126"/>
                  </a:lnTo>
                  <a:lnTo>
                    <a:pt x="1366" y="129"/>
                  </a:lnTo>
                  <a:lnTo>
                    <a:pt x="1364" y="133"/>
                  </a:lnTo>
                  <a:lnTo>
                    <a:pt x="1362" y="135"/>
                  </a:lnTo>
                  <a:lnTo>
                    <a:pt x="1357" y="141"/>
                  </a:lnTo>
                  <a:lnTo>
                    <a:pt x="1353" y="147"/>
                  </a:lnTo>
                  <a:lnTo>
                    <a:pt x="1351" y="149"/>
                  </a:lnTo>
                  <a:lnTo>
                    <a:pt x="1351" y="152"/>
                  </a:lnTo>
                  <a:lnTo>
                    <a:pt x="1352" y="154"/>
                  </a:lnTo>
                  <a:lnTo>
                    <a:pt x="1354" y="155"/>
                  </a:lnTo>
                  <a:lnTo>
                    <a:pt x="1360" y="159"/>
                  </a:lnTo>
                  <a:lnTo>
                    <a:pt x="1367" y="161"/>
                  </a:lnTo>
                  <a:lnTo>
                    <a:pt x="1376" y="166"/>
                  </a:lnTo>
                  <a:lnTo>
                    <a:pt x="1384" y="173"/>
                  </a:lnTo>
                  <a:lnTo>
                    <a:pt x="1387" y="178"/>
                  </a:lnTo>
                  <a:lnTo>
                    <a:pt x="1392" y="183"/>
                  </a:lnTo>
                  <a:lnTo>
                    <a:pt x="1395" y="190"/>
                  </a:lnTo>
                  <a:lnTo>
                    <a:pt x="1397" y="196"/>
                  </a:lnTo>
                  <a:lnTo>
                    <a:pt x="1399" y="203"/>
                  </a:lnTo>
                  <a:lnTo>
                    <a:pt x="1403" y="209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5" y="218"/>
                  </a:lnTo>
                  <a:lnTo>
                    <a:pt x="1420" y="218"/>
                  </a:lnTo>
                  <a:lnTo>
                    <a:pt x="1424" y="217"/>
                  </a:lnTo>
                  <a:lnTo>
                    <a:pt x="1429" y="215"/>
                  </a:lnTo>
                  <a:lnTo>
                    <a:pt x="1435" y="212"/>
                  </a:lnTo>
                  <a:lnTo>
                    <a:pt x="1440" y="211"/>
                  </a:lnTo>
                  <a:lnTo>
                    <a:pt x="1445" y="211"/>
                  </a:lnTo>
                  <a:lnTo>
                    <a:pt x="1449" y="214"/>
                  </a:lnTo>
                  <a:lnTo>
                    <a:pt x="1453" y="216"/>
                  </a:lnTo>
                  <a:lnTo>
                    <a:pt x="1456" y="221"/>
                  </a:lnTo>
                  <a:lnTo>
                    <a:pt x="1460" y="227"/>
                  </a:lnTo>
                  <a:lnTo>
                    <a:pt x="1461" y="234"/>
                  </a:lnTo>
                  <a:lnTo>
                    <a:pt x="1462" y="247"/>
                  </a:lnTo>
                  <a:lnTo>
                    <a:pt x="1464" y="256"/>
                  </a:lnTo>
                  <a:lnTo>
                    <a:pt x="1462" y="265"/>
                  </a:lnTo>
                  <a:lnTo>
                    <a:pt x="1462" y="273"/>
                  </a:lnTo>
                  <a:lnTo>
                    <a:pt x="1462" y="281"/>
                  </a:lnTo>
                  <a:lnTo>
                    <a:pt x="1465" y="289"/>
                  </a:lnTo>
                  <a:lnTo>
                    <a:pt x="1467" y="294"/>
                  </a:lnTo>
                  <a:lnTo>
                    <a:pt x="1471" y="300"/>
                  </a:lnTo>
                  <a:lnTo>
                    <a:pt x="1473" y="304"/>
                  </a:lnTo>
                  <a:lnTo>
                    <a:pt x="1473" y="308"/>
                  </a:lnTo>
                  <a:lnTo>
                    <a:pt x="1474" y="314"/>
                  </a:lnTo>
                  <a:lnTo>
                    <a:pt x="1473" y="318"/>
                  </a:lnTo>
                  <a:lnTo>
                    <a:pt x="1472" y="329"/>
                  </a:lnTo>
                  <a:lnTo>
                    <a:pt x="1468" y="338"/>
                  </a:lnTo>
                  <a:lnTo>
                    <a:pt x="1466" y="341"/>
                  </a:lnTo>
                  <a:lnTo>
                    <a:pt x="1462" y="343"/>
                  </a:lnTo>
                  <a:lnTo>
                    <a:pt x="1460" y="344"/>
                  </a:lnTo>
                  <a:lnTo>
                    <a:pt x="1456" y="344"/>
                  </a:lnTo>
                  <a:lnTo>
                    <a:pt x="1448" y="341"/>
                  </a:lnTo>
                  <a:lnTo>
                    <a:pt x="1440" y="336"/>
                  </a:lnTo>
                  <a:lnTo>
                    <a:pt x="1433" y="331"/>
                  </a:lnTo>
                  <a:lnTo>
                    <a:pt x="1424" y="329"/>
                  </a:lnTo>
                  <a:lnTo>
                    <a:pt x="1421" y="329"/>
                  </a:lnTo>
                  <a:lnTo>
                    <a:pt x="1418" y="330"/>
                  </a:lnTo>
                  <a:lnTo>
                    <a:pt x="1415" y="333"/>
                  </a:lnTo>
                  <a:lnTo>
                    <a:pt x="1412" y="336"/>
                  </a:lnTo>
                  <a:lnTo>
                    <a:pt x="1410" y="341"/>
                  </a:lnTo>
                  <a:lnTo>
                    <a:pt x="1410" y="347"/>
                  </a:lnTo>
                  <a:lnTo>
                    <a:pt x="1410" y="353"/>
                  </a:lnTo>
                  <a:lnTo>
                    <a:pt x="1411" y="359"/>
                  </a:lnTo>
                  <a:lnTo>
                    <a:pt x="1414" y="365"/>
                  </a:lnTo>
                  <a:lnTo>
                    <a:pt x="1416" y="371"/>
                  </a:lnTo>
                  <a:lnTo>
                    <a:pt x="1420" y="377"/>
                  </a:lnTo>
                  <a:lnTo>
                    <a:pt x="1424" y="381"/>
                  </a:lnTo>
                  <a:lnTo>
                    <a:pt x="1434" y="391"/>
                  </a:lnTo>
                  <a:lnTo>
                    <a:pt x="1446" y="403"/>
                  </a:lnTo>
                  <a:lnTo>
                    <a:pt x="1458" y="415"/>
                  </a:lnTo>
                  <a:lnTo>
                    <a:pt x="1468" y="428"/>
                  </a:lnTo>
                  <a:lnTo>
                    <a:pt x="1472" y="434"/>
                  </a:lnTo>
                  <a:lnTo>
                    <a:pt x="1475" y="440"/>
                  </a:lnTo>
                  <a:lnTo>
                    <a:pt x="1477" y="444"/>
                  </a:lnTo>
                  <a:lnTo>
                    <a:pt x="1478" y="449"/>
                  </a:lnTo>
                  <a:lnTo>
                    <a:pt x="1478" y="459"/>
                  </a:lnTo>
                  <a:lnTo>
                    <a:pt x="1477" y="467"/>
                  </a:lnTo>
                  <a:lnTo>
                    <a:pt x="1475" y="475"/>
                  </a:lnTo>
                  <a:lnTo>
                    <a:pt x="1475" y="482"/>
                  </a:lnTo>
                  <a:lnTo>
                    <a:pt x="1477" y="485"/>
                  </a:lnTo>
                  <a:lnTo>
                    <a:pt x="1479" y="487"/>
                  </a:lnTo>
                  <a:lnTo>
                    <a:pt x="1481" y="489"/>
                  </a:lnTo>
                  <a:lnTo>
                    <a:pt x="1485" y="492"/>
                  </a:lnTo>
                  <a:lnTo>
                    <a:pt x="1492" y="497"/>
                  </a:lnTo>
                  <a:lnTo>
                    <a:pt x="1496" y="501"/>
                  </a:lnTo>
                  <a:lnTo>
                    <a:pt x="1497" y="507"/>
                  </a:lnTo>
                  <a:lnTo>
                    <a:pt x="1497" y="517"/>
                  </a:lnTo>
                  <a:lnTo>
                    <a:pt x="1498" y="526"/>
                  </a:lnTo>
                  <a:lnTo>
                    <a:pt x="1499" y="535"/>
                  </a:lnTo>
                  <a:lnTo>
                    <a:pt x="1500" y="538"/>
                  </a:lnTo>
                  <a:lnTo>
                    <a:pt x="1503" y="541"/>
                  </a:lnTo>
                  <a:lnTo>
                    <a:pt x="1505" y="542"/>
                  </a:lnTo>
                  <a:lnTo>
                    <a:pt x="1508" y="543"/>
                  </a:lnTo>
                  <a:lnTo>
                    <a:pt x="1511" y="543"/>
                  </a:lnTo>
                  <a:lnTo>
                    <a:pt x="1515" y="541"/>
                  </a:lnTo>
                  <a:lnTo>
                    <a:pt x="1518" y="538"/>
                  </a:lnTo>
                  <a:lnTo>
                    <a:pt x="1523" y="535"/>
                  </a:lnTo>
                  <a:lnTo>
                    <a:pt x="1528" y="531"/>
                  </a:lnTo>
                  <a:lnTo>
                    <a:pt x="1532" y="529"/>
                  </a:lnTo>
                  <a:lnTo>
                    <a:pt x="1538" y="526"/>
                  </a:lnTo>
                  <a:lnTo>
                    <a:pt x="1544" y="524"/>
                  </a:lnTo>
                  <a:lnTo>
                    <a:pt x="1557" y="523"/>
                  </a:lnTo>
                  <a:lnTo>
                    <a:pt x="1571" y="523"/>
                  </a:lnTo>
                  <a:lnTo>
                    <a:pt x="1585" y="523"/>
                  </a:lnTo>
                  <a:lnTo>
                    <a:pt x="1601" y="523"/>
                  </a:lnTo>
                  <a:lnTo>
                    <a:pt x="1622" y="520"/>
                  </a:lnTo>
                  <a:lnTo>
                    <a:pt x="1638" y="518"/>
                  </a:lnTo>
                  <a:lnTo>
                    <a:pt x="1647" y="517"/>
                  </a:lnTo>
                  <a:lnTo>
                    <a:pt x="1654" y="517"/>
                  </a:lnTo>
                  <a:lnTo>
                    <a:pt x="1660" y="518"/>
                  </a:lnTo>
                  <a:lnTo>
                    <a:pt x="1666" y="522"/>
                  </a:lnTo>
                  <a:lnTo>
                    <a:pt x="1672" y="526"/>
                  </a:lnTo>
                  <a:lnTo>
                    <a:pt x="1679" y="530"/>
                  </a:lnTo>
                  <a:lnTo>
                    <a:pt x="1686" y="532"/>
                  </a:lnTo>
                  <a:lnTo>
                    <a:pt x="1693" y="533"/>
                  </a:lnTo>
                  <a:lnTo>
                    <a:pt x="1701" y="535"/>
                  </a:lnTo>
                  <a:lnTo>
                    <a:pt x="1711" y="535"/>
                  </a:lnTo>
                  <a:lnTo>
                    <a:pt x="1720" y="535"/>
                  </a:lnTo>
                  <a:lnTo>
                    <a:pt x="1731" y="532"/>
                  </a:lnTo>
                  <a:lnTo>
                    <a:pt x="1749" y="529"/>
                  </a:lnTo>
                  <a:lnTo>
                    <a:pt x="1763" y="524"/>
                  </a:lnTo>
                  <a:lnTo>
                    <a:pt x="1769" y="523"/>
                  </a:lnTo>
                  <a:lnTo>
                    <a:pt x="1773" y="522"/>
                  </a:lnTo>
                  <a:lnTo>
                    <a:pt x="1776" y="522"/>
                  </a:lnTo>
                  <a:lnTo>
                    <a:pt x="1779" y="524"/>
                  </a:lnTo>
                  <a:lnTo>
                    <a:pt x="1779" y="527"/>
                  </a:lnTo>
                  <a:lnTo>
                    <a:pt x="1777" y="533"/>
                  </a:lnTo>
                  <a:lnTo>
                    <a:pt x="1774" y="543"/>
                  </a:lnTo>
                  <a:lnTo>
                    <a:pt x="1769" y="556"/>
                  </a:lnTo>
                  <a:lnTo>
                    <a:pt x="1764" y="571"/>
                  </a:lnTo>
                  <a:lnTo>
                    <a:pt x="1758" y="588"/>
                  </a:lnTo>
                  <a:lnTo>
                    <a:pt x="1755" y="598"/>
                  </a:lnTo>
                  <a:lnTo>
                    <a:pt x="1751" y="605"/>
                  </a:lnTo>
                  <a:lnTo>
                    <a:pt x="1748" y="611"/>
                  </a:lnTo>
                  <a:lnTo>
                    <a:pt x="1744" y="615"/>
                  </a:lnTo>
                  <a:lnTo>
                    <a:pt x="1738" y="617"/>
                  </a:lnTo>
                  <a:lnTo>
                    <a:pt x="1731" y="618"/>
                  </a:lnTo>
                  <a:lnTo>
                    <a:pt x="1724" y="619"/>
                  </a:lnTo>
                  <a:lnTo>
                    <a:pt x="1714" y="619"/>
                  </a:lnTo>
                  <a:lnTo>
                    <a:pt x="1707" y="620"/>
                  </a:lnTo>
                  <a:lnTo>
                    <a:pt x="1700" y="623"/>
                  </a:lnTo>
                  <a:lnTo>
                    <a:pt x="1697" y="624"/>
                  </a:lnTo>
                  <a:lnTo>
                    <a:pt x="1694" y="625"/>
                  </a:lnTo>
                  <a:lnTo>
                    <a:pt x="1692" y="627"/>
                  </a:lnTo>
                  <a:lnTo>
                    <a:pt x="1691" y="631"/>
                  </a:lnTo>
                  <a:lnTo>
                    <a:pt x="1691" y="633"/>
                  </a:lnTo>
                  <a:lnTo>
                    <a:pt x="1691" y="636"/>
                  </a:lnTo>
                  <a:lnTo>
                    <a:pt x="1693" y="638"/>
                  </a:lnTo>
                  <a:lnTo>
                    <a:pt x="1695" y="642"/>
                  </a:lnTo>
                  <a:lnTo>
                    <a:pt x="1701" y="646"/>
                  </a:lnTo>
                  <a:lnTo>
                    <a:pt x="1710" y="652"/>
                  </a:lnTo>
                  <a:lnTo>
                    <a:pt x="1717" y="658"/>
                  </a:lnTo>
                  <a:lnTo>
                    <a:pt x="1724" y="664"/>
                  </a:lnTo>
                  <a:lnTo>
                    <a:pt x="1726" y="669"/>
                  </a:lnTo>
                  <a:lnTo>
                    <a:pt x="1727" y="672"/>
                  </a:lnTo>
                  <a:lnTo>
                    <a:pt x="1729" y="677"/>
                  </a:lnTo>
                  <a:lnTo>
                    <a:pt x="1727" y="682"/>
                  </a:lnTo>
                  <a:lnTo>
                    <a:pt x="1726" y="684"/>
                  </a:lnTo>
                  <a:lnTo>
                    <a:pt x="1721" y="687"/>
                  </a:lnTo>
                  <a:lnTo>
                    <a:pt x="1716" y="689"/>
                  </a:lnTo>
                  <a:lnTo>
                    <a:pt x="1710" y="690"/>
                  </a:lnTo>
                  <a:lnTo>
                    <a:pt x="1697" y="694"/>
                  </a:lnTo>
                  <a:lnTo>
                    <a:pt x="1688" y="697"/>
                  </a:lnTo>
                  <a:lnTo>
                    <a:pt x="1683" y="703"/>
                  </a:lnTo>
                  <a:lnTo>
                    <a:pt x="1680" y="709"/>
                  </a:lnTo>
                  <a:lnTo>
                    <a:pt x="1677" y="715"/>
                  </a:lnTo>
                  <a:lnTo>
                    <a:pt x="1676" y="722"/>
                  </a:lnTo>
                  <a:lnTo>
                    <a:pt x="1676" y="728"/>
                  </a:lnTo>
                  <a:lnTo>
                    <a:pt x="1676" y="734"/>
                  </a:lnTo>
                  <a:lnTo>
                    <a:pt x="1677" y="740"/>
                  </a:lnTo>
                  <a:lnTo>
                    <a:pt x="1680" y="746"/>
                  </a:lnTo>
                  <a:lnTo>
                    <a:pt x="1682" y="752"/>
                  </a:lnTo>
                  <a:lnTo>
                    <a:pt x="1687" y="759"/>
                  </a:lnTo>
                  <a:lnTo>
                    <a:pt x="1693" y="766"/>
                  </a:lnTo>
                  <a:lnTo>
                    <a:pt x="1700" y="773"/>
                  </a:lnTo>
                  <a:lnTo>
                    <a:pt x="1716" y="788"/>
                  </a:lnTo>
                  <a:lnTo>
                    <a:pt x="1730" y="800"/>
                  </a:lnTo>
                  <a:lnTo>
                    <a:pt x="1737" y="803"/>
                  </a:lnTo>
                  <a:lnTo>
                    <a:pt x="1743" y="806"/>
                  </a:lnTo>
                  <a:lnTo>
                    <a:pt x="1748" y="807"/>
                  </a:lnTo>
                  <a:lnTo>
                    <a:pt x="1752" y="807"/>
                  </a:lnTo>
                  <a:lnTo>
                    <a:pt x="1760" y="806"/>
                  </a:lnTo>
                  <a:lnTo>
                    <a:pt x="1768" y="802"/>
                  </a:lnTo>
                  <a:lnTo>
                    <a:pt x="1771" y="800"/>
                  </a:lnTo>
                  <a:lnTo>
                    <a:pt x="1775" y="798"/>
                  </a:lnTo>
                  <a:lnTo>
                    <a:pt x="1777" y="798"/>
                  </a:lnTo>
                  <a:lnTo>
                    <a:pt x="1779" y="800"/>
                  </a:lnTo>
                  <a:lnTo>
                    <a:pt x="1780" y="804"/>
                  </a:lnTo>
                  <a:lnTo>
                    <a:pt x="1780" y="814"/>
                  </a:lnTo>
                  <a:lnTo>
                    <a:pt x="1781" y="820"/>
                  </a:lnTo>
                  <a:lnTo>
                    <a:pt x="1783" y="825"/>
                  </a:lnTo>
                  <a:lnTo>
                    <a:pt x="1787" y="831"/>
                  </a:lnTo>
                  <a:lnTo>
                    <a:pt x="1792" y="836"/>
                  </a:lnTo>
                  <a:lnTo>
                    <a:pt x="1798" y="842"/>
                  </a:lnTo>
                  <a:lnTo>
                    <a:pt x="1804" y="847"/>
                  </a:lnTo>
                  <a:lnTo>
                    <a:pt x="1811" y="852"/>
                  </a:lnTo>
                  <a:lnTo>
                    <a:pt x="1818" y="856"/>
                  </a:lnTo>
                  <a:lnTo>
                    <a:pt x="1824" y="859"/>
                  </a:lnTo>
                  <a:lnTo>
                    <a:pt x="1830" y="860"/>
                  </a:lnTo>
                  <a:lnTo>
                    <a:pt x="1836" y="861"/>
                  </a:lnTo>
                  <a:lnTo>
                    <a:pt x="1840" y="860"/>
                  </a:lnTo>
                  <a:lnTo>
                    <a:pt x="1851" y="858"/>
                  </a:lnTo>
                  <a:lnTo>
                    <a:pt x="1863" y="853"/>
                  </a:lnTo>
                  <a:lnTo>
                    <a:pt x="1870" y="850"/>
                  </a:lnTo>
                  <a:lnTo>
                    <a:pt x="1878" y="847"/>
                  </a:lnTo>
                  <a:lnTo>
                    <a:pt x="1887" y="846"/>
                  </a:lnTo>
                  <a:lnTo>
                    <a:pt x="1896" y="846"/>
                  </a:lnTo>
                  <a:lnTo>
                    <a:pt x="1906" y="847"/>
                  </a:lnTo>
                  <a:lnTo>
                    <a:pt x="1914" y="851"/>
                  </a:lnTo>
                  <a:lnTo>
                    <a:pt x="1918" y="853"/>
                  </a:lnTo>
                  <a:lnTo>
                    <a:pt x="1921" y="856"/>
                  </a:lnTo>
                  <a:lnTo>
                    <a:pt x="1924" y="859"/>
                  </a:lnTo>
                  <a:lnTo>
                    <a:pt x="1927" y="864"/>
                  </a:lnTo>
                  <a:lnTo>
                    <a:pt x="1931" y="872"/>
                  </a:lnTo>
                  <a:lnTo>
                    <a:pt x="1933" y="880"/>
                  </a:lnTo>
                  <a:lnTo>
                    <a:pt x="1933" y="889"/>
                  </a:lnTo>
                  <a:lnTo>
                    <a:pt x="1933" y="897"/>
                  </a:lnTo>
                  <a:lnTo>
                    <a:pt x="1932" y="913"/>
                  </a:lnTo>
                  <a:lnTo>
                    <a:pt x="1932" y="928"/>
                  </a:lnTo>
                  <a:lnTo>
                    <a:pt x="1933" y="936"/>
                  </a:lnTo>
                  <a:lnTo>
                    <a:pt x="1937" y="945"/>
                  </a:lnTo>
                  <a:lnTo>
                    <a:pt x="1943" y="952"/>
                  </a:lnTo>
                  <a:lnTo>
                    <a:pt x="1947" y="959"/>
                  </a:lnTo>
                  <a:lnTo>
                    <a:pt x="1963" y="970"/>
                  </a:lnTo>
                  <a:lnTo>
                    <a:pt x="1981" y="983"/>
                  </a:lnTo>
                  <a:lnTo>
                    <a:pt x="1988" y="989"/>
                  </a:lnTo>
                  <a:lnTo>
                    <a:pt x="1993" y="995"/>
                  </a:lnTo>
                  <a:lnTo>
                    <a:pt x="1997" y="1002"/>
                  </a:lnTo>
                  <a:lnTo>
                    <a:pt x="2002" y="1012"/>
                  </a:lnTo>
                  <a:lnTo>
                    <a:pt x="2003" y="1018"/>
                  </a:lnTo>
                  <a:lnTo>
                    <a:pt x="2006" y="1025"/>
                  </a:lnTo>
                  <a:lnTo>
                    <a:pt x="2007" y="1028"/>
                  </a:lnTo>
                  <a:lnTo>
                    <a:pt x="2008" y="1031"/>
                  </a:lnTo>
                  <a:lnTo>
                    <a:pt x="2009" y="1033"/>
                  </a:lnTo>
                  <a:lnTo>
                    <a:pt x="2012" y="1034"/>
                  </a:lnTo>
                  <a:lnTo>
                    <a:pt x="2019" y="1033"/>
                  </a:lnTo>
                  <a:lnTo>
                    <a:pt x="2027" y="1034"/>
                  </a:lnTo>
                  <a:lnTo>
                    <a:pt x="2031" y="1034"/>
                  </a:lnTo>
                  <a:lnTo>
                    <a:pt x="2033" y="1035"/>
                  </a:lnTo>
                  <a:lnTo>
                    <a:pt x="2035" y="1036"/>
                  </a:lnTo>
                  <a:lnTo>
                    <a:pt x="2038" y="1039"/>
                  </a:lnTo>
                  <a:lnTo>
                    <a:pt x="2041" y="1053"/>
                  </a:lnTo>
                  <a:lnTo>
                    <a:pt x="2047" y="1072"/>
                  </a:lnTo>
                  <a:lnTo>
                    <a:pt x="2038" y="1080"/>
                  </a:lnTo>
                  <a:lnTo>
                    <a:pt x="2029" y="1090"/>
                  </a:lnTo>
                  <a:lnTo>
                    <a:pt x="2013" y="1100"/>
                  </a:lnTo>
                  <a:lnTo>
                    <a:pt x="1995" y="1109"/>
                  </a:lnTo>
                  <a:lnTo>
                    <a:pt x="1977" y="1117"/>
                  </a:lnTo>
                  <a:lnTo>
                    <a:pt x="1957" y="1124"/>
                  </a:lnTo>
                  <a:lnTo>
                    <a:pt x="1949" y="1128"/>
                  </a:lnTo>
                  <a:lnTo>
                    <a:pt x="1943" y="1132"/>
                  </a:lnTo>
                  <a:lnTo>
                    <a:pt x="1939" y="1136"/>
                  </a:lnTo>
                  <a:lnTo>
                    <a:pt x="1937" y="1141"/>
                  </a:lnTo>
                  <a:lnTo>
                    <a:pt x="1937" y="1146"/>
                  </a:lnTo>
                  <a:lnTo>
                    <a:pt x="1938" y="1150"/>
                  </a:lnTo>
                  <a:lnTo>
                    <a:pt x="1939" y="1156"/>
                  </a:lnTo>
                  <a:lnTo>
                    <a:pt x="1941" y="1161"/>
                  </a:lnTo>
                  <a:lnTo>
                    <a:pt x="1943" y="1165"/>
                  </a:lnTo>
                  <a:lnTo>
                    <a:pt x="1944" y="1168"/>
                  </a:lnTo>
                  <a:lnTo>
                    <a:pt x="1943" y="1172"/>
                  </a:lnTo>
                  <a:lnTo>
                    <a:pt x="1940" y="1174"/>
                  </a:lnTo>
                  <a:lnTo>
                    <a:pt x="1930" y="1178"/>
                  </a:lnTo>
                  <a:lnTo>
                    <a:pt x="1914" y="1181"/>
                  </a:lnTo>
                  <a:lnTo>
                    <a:pt x="1909" y="1182"/>
                  </a:lnTo>
                  <a:lnTo>
                    <a:pt x="1905" y="1185"/>
                  </a:lnTo>
                  <a:lnTo>
                    <a:pt x="1901" y="1187"/>
                  </a:lnTo>
                  <a:lnTo>
                    <a:pt x="1897" y="1191"/>
                  </a:lnTo>
                  <a:lnTo>
                    <a:pt x="1890" y="1198"/>
                  </a:lnTo>
                  <a:lnTo>
                    <a:pt x="1886" y="1207"/>
                  </a:lnTo>
                  <a:lnTo>
                    <a:pt x="1882" y="1217"/>
                  </a:lnTo>
                  <a:lnTo>
                    <a:pt x="1878" y="1225"/>
                  </a:lnTo>
                  <a:lnTo>
                    <a:pt x="1877" y="1233"/>
                  </a:lnTo>
                  <a:lnTo>
                    <a:pt x="1877" y="1239"/>
                  </a:lnTo>
                  <a:lnTo>
                    <a:pt x="1877" y="1249"/>
                  </a:lnTo>
                  <a:lnTo>
                    <a:pt x="1875" y="1257"/>
                  </a:lnTo>
                  <a:lnTo>
                    <a:pt x="1872" y="1261"/>
                  </a:lnTo>
                  <a:lnTo>
                    <a:pt x="1870" y="1264"/>
                  </a:lnTo>
                  <a:lnTo>
                    <a:pt x="1867" y="1267"/>
                  </a:lnTo>
                  <a:lnTo>
                    <a:pt x="1861" y="1269"/>
                  </a:lnTo>
                  <a:lnTo>
                    <a:pt x="1852" y="1273"/>
                  </a:lnTo>
                  <a:lnTo>
                    <a:pt x="1846" y="1276"/>
                  </a:lnTo>
                  <a:lnTo>
                    <a:pt x="1845" y="1279"/>
                  </a:lnTo>
                  <a:lnTo>
                    <a:pt x="1846" y="1280"/>
                  </a:lnTo>
                  <a:lnTo>
                    <a:pt x="1847" y="1281"/>
                  </a:lnTo>
                  <a:lnTo>
                    <a:pt x="1851" y="1281"/>
                  </a:lnTo>
                  <a:lnTo>
                    <a:pt x="1857" y="1281"/>
                  </a:lnTo>
                  <a:lnTo>
                    <a:pt x="1863" y="1282"/>
                  </a:lnTo>
                  <a:lnTo>
                    <a:pt x="1865" y="1283"/>
                  </a:lnTo>
                  <a:lnTo>
                    <a:pt x="1867" y="1285"/>
                  </a:lnTo>
                  <a:lnTo>
                    <a:pt x="1868" y="1287"/>
                  </a:lnTo>
                  <a:lnTo>
                    <a:pt x="1868" y="1289"/>
                  </a:lnTo>
                  <a:lnTo>
                    <a:pt x="1867" y="1296"/>
                  </a:lnTo>
                  <a:lnTo>
                    <a:pt x="1865" y="1305"/>
                  </a:lnTo>
                  <a:lnTo>
                    <a:pt x="1863" y="1315"/>
                  </a:lnTo>
                  <a:lnTo>
                    <a:pt x="1863" y="1327"/>
                  </a:lnTo>
                  <a:lnTo>
                    <a:pt x="1862" y="1338"/>
                  </a:lnTo>
                  <a:lnTo>
                    <a:pt x="1859" y="1348"/>
                  </a:lnTo>
                  <a:lnTo>
                    <a:pt x="1857" y="1354"/>
                  </a:lnTo>
                  <a:lnTo>
                    <a:pt x="1853" y="1359"/>
                  </a:lnTo>
                  <a:lnTo>
                    <a:pt x="1849" y="1367"/>
                  </a:lnTo>
                  <a:lnTo>
                    <a:pt x="1842" y="1375"/>
                  </a:lnTo>
                  <a:lnTo>
                    <a:pt x="1834" y="1386"/>
                  </a:lnTo>
                  <a:lnTo>
                    <a:pt x="1828" y="1396"/>
                  </a:lnTo>
                  <a:lnTo>
                    <a:pt x="1824" y="1407"/>
                  </a:lnTo>
                  <a:lnTo>
                    <a:pt x="1820" y="1419"/>
                  </a:lnTo>
                  <a:lnTo>
                    <a:pt x="1813" y="1439"/>
                  </a:lnTo>
                  <a:lnTo>
                    <a:pt x="1806" y="1455"/>
                  </a:lnTo>
                  <a:lnTo>
                    <a:pt x="1802" y="1460"/>
                  </a:lnTo>
                  <a:lnTo>
                    <a:pt x="1798" y="1466"/>
                  </a:lnTo>
                  <a:lnTo>
                    <a:pt x="1792" y="1472"/>
                  </a:lnTo>
                  <a:lnTo>
                    <a:pt x="1786" y="1478"/>
                  </a:lnTo>
                  <a:lnTo>
                    <a:pt x="1780" y="1483"/>
                  </a:lnTo>
                  <a:lnTo>
                    <a:pt x="1774" y="1488"/>
                  </a:lnTo>
                  <a:lnTo>
                    <a:pt x="1769" y="1490"/>
                  </a:lnTo>
                  <a:lnTo>
                    <a:pt x="1764" y="1491"/>
                  </a:lnTo>
                  <a:lnTo>
                    <a:pt x="1762" y="1491"/>
                  </a:lnTo>
                  <a:lnTo>
                    <a:pt x="1760" y="1490"/>
                  </a:lnTo>
                  <a:lnTo>
                    <a:pt x="1758" y="1489"/>
                  </a:lnTo>
                  <a:lnTo>
                    <a:pt x="1758" y="1487"/>
                  </a:lnTo>
                  <a:lnTo>
                    <a:pt x="1758" y="1484"/>
                  </a:lnTo>
                  <a:lnTo>
                    <a:pt x="1761" y="1482"/>
                  </a:lnTo>
                  <a:lnTo>
                    <a:pt x="1762" y="1478"/>
                  </a:lnTo>
                  <a:lnTo>
                    <a:pt x="1765" y="1476"/>
                  </a:lnTo>
                  <a:lnTo>
                    <a:pt x="1773" y="1470"/>
                  </a:lnTo>
                  <a:lnTo>
                    <a:pt x="1780" y="1463"/>
                  </a:lnTo>
                  <a:lnTo>
                    <a:pt x="1781" y="1459"/>
                  </a:lnTo>
                  <a:lnTo>
                    <a:pt x="1782" y="1457"/>
                  </a:lnTo>
                  <a:lnTo>
                    <a:pt x="1782" y="1455"/>
                  </a:lnTo>
                  <a:lnTo>
                    <a:pt x="1780" y="1455"/>
                  </a:lnTo>
                  <a:lnTo>
                    <a:pt x="1764" y="1460"/>
                  </a:lnTo>
                  <a:lnTo>
                    <a:pt x="1748" y="1468"/>
                  </a:lnTo>
                  <a:lnTo>
                    <a:pt x="1739" y="1471"/>
                  </a:lnTo>
                  <a:lnTo>
                    <a:pt x="1729" y="1478"/>
                  </a:lnTo>
                  <a:lnTo>
                    <a:pt x="1721" y="1482"/>
                  </a:lnTo>
                  <a:lnTo>
                    <a:pt x="1716" y="1485"/>
                  </a:lnTo>
                  <a:lnTo>
                    <a:pt x="1711" y="1489"/>
                  </a:lnTo>
                  <a:lnTo>
                    <a:pt x="1705" y="1490"/>
                  </a:lnTo>
                  <a:lnTo>
                    <a:pt x="1693" y="1489"/>
                  </a:lnTo>
                  <a:lnTo>
                    <a:pt x="1680" y="1485"/>
                  </a:lnTo>
                  <a:lnTo>
                    <a:pt x="1673" y="1483"/>
                  </a:lnTo>
                  <a:lnTo>
                    <a:pt x="1666" y="1482"/>
                  </a:lnTo>
                  <a:lnTo>
                    <a:pt x="1661" y="1481"/>
                  </a:lnTo>
                  <a:lnTo>
                    <a:pt x="1655" y="1482"/>
                  </a:lnTo>
                  <a:lnTo>
                    <a:pt x="1651" y="1483"/>
                  </a:lnTo>
                  <a:lnTo>
                    <a:pt x="1645" y="1488"/>
                  </a:lnTo>
                  <a:lnTo>
                    <a:pt x="1639" y="1493"/>
                  </a:lnTo>
                  <a:lnTo>
                    <a:pt x="1634" y="1499"/>
                  </a:lnTo>
                  <a:lnTo>
                    <a:pt x="1619" y="1513"/>
                  </a:lnTo>
                  <a:lnTo>
                    <a:pt x="1605" y="1527"/>
                  </a:lnTo>
                  <a:lnTo>
                    <a:pt x="1598" y="1533"/>
                  </a:lnTo>
                  <a:lnTo>
                    <a:pt x="1591" y="1538"/>
                  </a:lnTo>
                  <a:lnTo>
                    <a:pt x="1584" y="1541"/>
                  </a:lnTo>
                  <a:lnTo>
                    <a:pt x="1576" y="1544"/>
                  </a:lnTo>
                  <a:lnTo>
                    <a:pt x="1571" y="1546"/>
                  </a:lnTo>
                  <a:lnTo>
                    <a:pt x="1563" y="1546"/>
                  </a:lnTo>
                  <a:lnTo>
                    <a:pt x="1557" y="1545"/>
                  </a:lnTo>
                  <a:lnTo>
                    <a:pt x="1553" y="1541"/>
                  </a:lnTo>
                  <a:lnTo>
                    <a:pt x="1548" y="1538"/>
                  </a:lnTo>
                  <a:lnTo>
                    <a:pt x="1543" y="1534"/>
                  </a:lnTo>
                  <a:lnTo>
                    <a:pt x="1538" y="1528"/>
                  </a:lnTo>
                  <a:lnTo>
                    <a:pt x="1535" y="1522"/>
                  </a:lnTo>
                  <a:lnTo>
                    <a:pt x="1527" y="1510"/>
                  </a:lnTo>
                  <a:lnTo>
                    <a:pt x="1521" y="1497"/>
                  </a:lnTo>
                  <a:lnTo>
                    <a:pt x="1517" y="1490"/>
                  </a:lnTo>
                  <a:lnTo>
                    <a:pt x="1513" y="1485"/>
                  </a:lnTo>
                  <a:lnTo>
                    <a:pt x="1509" y="1481"/>
                  </a:lnTo>
                  <a:lnTo>
                    <a:pt x="1504" y="1477"/>
                  </a:lnTo>
                  <a:lnTo>
                    <a:pt x="1498" y="1475"/>
                  </a:lnTo>
                  <a:lnTo>
                    <a:pt x="1491" y="1474"/>
                  </a:lnTo>
                  <a:lnTo>
                    <a:pt x="1484" y="1472"/>
                  </a:lnTo>
                  <a:lnTo>
                    <a:pt x="1474" y="1472"/>
                  </a:lnTo>
                  <a:lnTo>
                    <a:pt x="1473" y="1472"/>
                  </a:lnTo>
                  <a:lnTo>
                    <a:pt x="1471" y="1474"/>
                  </a:lnTo>
                  <a:lnTo>
                    <a:pt x="1472" y="1472"/>
                  </a:lnTo>
                  <a:lnTo>
                    <a:pt x="1473" y="1472"/>
                  </a:lnTo>
                  <a:lnTo>
                    <a:pt x="1477" y="1463"/>
                  </a:lnTo>
                  <a:lnTo>
                    <a:pt x="1478" y="1453"/>
                  </a:lnTo>
                  <a:lnTo>
                    <a:pt x="1479" y="1443"/>
                  </a:lnTo>
                  <a:lnTo>
                    <a:pt x="1479" y="1433"/>
                  </a:lnTo>
                  <a:lnTo>
                    <a:pt x="1477" y="1424"/>
                  </a:lnTo>
                  <a:lnTo>
                    <a:pt x="1472" y="1414"/>
                  </a:lnTo>
                  <a:lnTo>
                    <a:pt x="1466" y="1405"/>
                  </a:lnTo>
                  <a:lnTo>
                    <a:pt x="1456" y="1396"/>
                  </a:lnTo>
                  <a:lnTo>
                    <a:pt x="1446" y="1389"/>
                  </a:lnTo>
                  <a:lnTo>
                    <a:pt x="1437" y="1386"/>
                  </a:lnTo>
                  <a:lnTo>
                    <a:pt x="1431" y="1383"/>
                  </a:lnTo>
                  <a:lnTo>
                    <a:pt x="1427" y="1382"/>
                  </a:lnTo>
                  <a:lnTo>
                    <a:pt x="1422" y="1382"/>
                  </a:lnTo>
                  <a:lnTo>
                    <a:pt x="1420" y="1382"/>
                  </a:lnTo>
                  <a:lnTo>
                    <a:pt x="1417" y="1380"/>
                  </a:lnTo>
                  <a:lnTo>
                    <a:pt x="1416" y="1376"/>
                  </a:lnTo>
                  <a:lnTo>
                    <a:pt x="1416" y="1370"/>
                  </a:lnTo>
                  <a:lnTo>
                    <a:pt x="1418" y="1362"/>
                  </a:lnTo>
                  <a:lnTo>
                    <a:pt x="1421" y="1352"/>
                  </a:lnTo>
                  <a:lnTo>
                    <a:pt x="1424" y="1343"/>
                  </a:lnTo>
                  <a:lnTo>
                    <a:pt x="1425" y="1333"/>
                  </a:lnTo>
                  <a:lnTo>
                    <a:pt x="1425" y="1325"/>
                  </a:lnTo>
                  <a:lnTo>
                    <a:pt x="1425" y="1321"/>
                  </a:lnTo>
                  <a:lnTo>
                    <a:pt x="1423" y="1319"/>
                  </a:lnTo>
                  <a:lnTo>
                    <a:pt x="1420" y="1318"/>
                  </a:lnTo>
                  <a:lnTo>
                    <a:pt x="1416" y="1317"/>
                  </a:lnTo>
                  <a:lnTo>
                    <a:pt x="1406" y="1317"/>
                  </a:lnTo>
                  <a:lnTo>
                    <a:pt x="1397" y="1319"/>
                  </a:lnTo>
                  <a:lnTo>
                    <a:pt x="1387" y="1323"/>
                  </a:lnTo>
                  <a:lnTo>
                    <a:pt x="1379" y="1326"/>
                  </a:lnTo>
                  <a:lnTo>
                    <a:pt x="1370" y="1331"/>
                  </a:lnTo>
                  <a:lnTo>
                    <a:pt x="1362" y="1333"/>
                  </a:lnTo>
                  <a:lnTo>
                    <a:pt x="1359" y="1335"/>
                  </a:lnTo>
                  <a:lnTo>
                    <a:pt x="1355" y="1335"/>
                  </a:lnTo>
                  <a:lnTo>
                    <a:pt x="1353" y="1335"/>
                  </a:lnTo>
                  <a:lnTo>
                    <a:pt x="1351" y="1333"/>
                  </a:lnTo>
                  <a:lnTo>
                    <a:pt x="1346" y="1331"/>
                  </a:lnTo>
                  <a:lnTo>
                    <a:pt x="1342" y="1327"/>
                  </a:lnTo>
                  <a:lnTo>
                    <a:pt x="1340" y="1323"/>
                  </a:lnTo>
                  <a:lnTo>
                    <a:pt x="1339" y="1318"/>
                  </a:lnTo>
                  <a:lnTo>
                    <a:pt x="1336" y="1307"/>
                  </a:lnTo>
                  <a:lnTo>
                    <a:pt x="1335" y="1295"/>
                  </a:lnTo>
                  <a:lnTo>
                    <a:pt x="1333" y="1288"/>
                  </a:lnTo>
                  <a:lnTo>
                    <a:pt x="1330" y="1282"/>
                  </a:lnTo>
                  <a:lnTo>
                    <a:pt x="1328" y="1277"/>
                  </a:lnTo>
                  <a:lnTo>
                    <a:pt x="1323" y="1272"/>
                  </a:lnTo>
                  <a:lnTo>
                    <a:pt x="1315" y="1261"/>
                  </a:lnTo>
                  <a:lnTo>
                    <a:pt x="1304" y="1248"/>
                  </a:lnTo>
                  <a:lnTo>
                    <a:pt x="1295" y="1232"/>
                  </a:lnTo>
                  <a:lnTo>
                    <a:pt x="1284" y="1218"/>
                  </a:lnTo>
                  <a:lnTo>
                    <a:pt x="1279" y="1211"/>
                  </a:lnTo>
                  <a:lnTo>
                    <a:pt x="1276" y="1203"/>
                  </a:lnTo>
                  <a:lnTo>
                    <a:pt x="1273" y="1193"/>
                  </a:lnTo>
                  <a:lnTo>
                    <a:pt x="1273" y="1182"/>
                  </a:lnTo>
                  <a:lnTo>
                    <a:pt x="1273" y="1173"/>
                  </a:lnTo>
                  <a:lnTo>
                    <a:pt x="1276" y="1165"/>
                  </a:lnTo>
                  <a:lnTo>
                    <a:pt x="1280" y="1159"/>
                  </a:lnTo>
                  <a:lnTo>
                    <a:pt x="1285" y="1154"/>
                  </a:lnTo>
                  <a:lnTo>
                    <a:pt x="1292" y="1151"/>
                  </a:lnTo>
                  <a:lnTo>
                    <a:pt x="1301" y="1149"/>
                  </a:lnTo>
                  <a:lnTo>
                    <a:pt x="1310" y="1148"/>
                  </a:lnTo>
                  <a:lnTo>
                    <a:pt x="1320" y="1147"/>
                  </a:lnTo>
                  <a:lnTo>
                    <a:pt x="1326" y="1147"/>
                  </a:lnTo>
                  <a:lnTo>
                    <a:pt x="1330" y="1147"/>
                  </a:lnTo>
                  <a:lnTo>
                    <a:pt x="1334" y="1144"/>
                  </a:lnTo>
                  <a:lnTo>
                    <a:pt x="1338" y="1143"/>
                  </a:lnTo>
                  <a:lnTo>
                    <a:pt x="1343" y="1138"/>
                  </a:lnTo>
                  <a:lnTo>
                    <a:pt x="1347" y="1132"/>
                  </a:lnTo>
                  <a:lnTo>
                    <a:pt x="1349" y="1127"/>
                  </a:lnTo>
                  <a:lnTo>
                    <a:pt x="1349" y="1122"/>
                  </a:lnTo>
                  <a:lnTo>
                    <a:pt x="1347" y="1116"/>
                  </a:lnTo>
                  <a:lnTo>
                    <a:pt x="1343" y="1112"/>
                  </a:lnTo>
                  <a:lnTo>
                    <a:pt x="1333" y="1104"/>
                  </a:lnTo>
                  <a:lnTo>
                    <a:pt x="1320" y="1092"/>
                  </a:lnTo>
                  <a:lnTo>
                    <a:pt x="1313" y="1086"/>
                  </a:lnTo>
                  <a:lnTo>
                    <a:pt x="1307" y="1079"/>
                  </a:lnTo>
                  <a:lnTo>
                    <a:pt x="1302" y="1071"/>
                  </a:lnTo>
                  <a:lnTo>
                    <a:pt x="1298" y="1062"/>
                  </a:lnTo>
                  <a:lnTo>
                    <a:pt x="1296" y="1059"/>
                  </a:lnTo>
                  <a:lnTo>
                    <a:pt x="1294" y="1056"/>
                  </a:lnTo>
                  <a:lnTo>
                    <a:pt x="1290" y="1054"/>
                  </a:lnTo>
                  <a:lnTo>
                    <a:pt x="1286" y="1052"/>
                  </a:lnTo>
                  <a:lnTo>
                    <a:pt x="1278" y="1049"/>
                  </a:lnTo>
                  <a:lnTo>
                    <a:pt x="1270" y="1049"/>
                  </a:lnTo>
                  <a:lnTo>
                    <a:pt x="1250" y="1052"/>
                  </a:lnTo>
                  <a:lnTo>
                    <a:pt x="1233" y="1053"/>
                  </a:lnTo>
                  <a:lnTo>
                    <a:pt x="1227" y="1053"/>
                  </a:lnTo>
                  <a:lnTo>
                    <a:pt x="1223" y="1055"/>
                  </a:lnTo>
                  <a:lnTo>
                    <a:pt x="1222" y="1059"/>
                  </a:lnTo>
                  <a:lnTo>
                    <a:pt x="1221" y="1062"/>
                  </a:lnTo>
                  <a:lnTo>
                    <a:pt x="1220" y="1071"/>
                  </a:lnTo>
                  <a:lnTo>
                    <a:pt x="1217" y="1080"/>
                  </a:lnTo>
                  <a:lnTo>
                    <a:pt x="1217" y="1074"/>
                  </a:lnTo>
                  <a:lnTo>
                    <a:pt x="1217" y="1067"/>
                  </a:lnTo>
                  <a:lnTo>
                    <a:pt x="1217" y="1060"/>
                  </a:lnTo>
                  <a:lnTo>
                    <a:pt x="1216" y="1052"/>
                  </a:lnTo>
                  <a:lnTo>
                    <a:pt x="1213" y="1039"/>
                  </a:lnTo>
                  <a:lnTo>
                    <a:pt x="1209" y="1030"/>
                  </a:lnTo>
                  <a:lnTo>
                    <a:pt x="1200" y="1020"/>
                  </a:lnTo>
                  <a:lnTo>
                    <a:pt x="1190" y="1006"/>
                  </a:lnTo>
                  <a:lnTo>
                    <a:pt x="1187" y="999"/>
                  </a:lnTo>
                  <a:lnTo>
                    <a:pt x="1183" y="993"/>
                  </a:lnTo>
                  <a:lnTo>
                    <a:pt x="1182" y="987"/>
                  </a:lnTo>
                  <a:lnTo>
                    <a:pt x="1181" y="981"/>
                  </a:lnTo>
                  <a:lnTo>
                    <a:pt x="1192" y="970"/>
                  </a:lnTo>
                  <a:lnTo>
                    <a:pt x="1204" y="961"/>
                  </a:lnTo>
                  <a:lnTo>
                    <a:pt x="1204" y="957"/>
                  </a:lnTo>
                  <a:lnTo>
                    <a:pt x="1202" y="954"/>
                  </a:lnTo>
                  <a:lnTo>
                    <a:pt x="1201" y="952"/>
                  </a:lnTo>
                  <a:lnTo>
                    <a:pt x="1198" y="949"/>
                  </a:lnTo>
                  <a:lnTo>
                    <a:pt x="1195" y="949"/>
                  </a:lnTo>
                  <a:lnTo>
                    <a:pt x="1191" y="949"/>
                  </a:lnTo>
                  <a:lnTo>
                    <a:pt x="1187" y="951"/>
                  </a:lnTo>
                  <a:lnTo>
                    <a:pt x="1183" y="952"/>
                  </a:lnTo>
                  <a:lnTo>
                    <a:pt x="1178" y="954"/>
                  </a:lnTo>
                  <a:lnTo>
                    <a:pt x="1175" y="953"/>
                  </a:lnTo>
                  <a:lnTo>
                    <a:pt x="1172" y="952"/>
                  </a:lnTo>
                  <a:lnTo>
                    <a:pt x="1169" y="948"/>
                  </a:lnTo>
                  <a:lnTo>
                    <a:pt x="1168" y="945"/>
                  </a:lnTo>
                  <a:lnTo>
                    <a:pt x="1166" y="939"/>
                  </a:lnTo>
                  <a:lnTo>
                    <a:pt x="1166" y="933"/>
                  </a:lnTo>
                  <a:lnTo>
                    <a:pt x="1166" y="927"/>
                  </a:lnTo>
                  <a:lnTo>
                    <a:pt x="1168" y="921"/>
                  </a:lnTo>
                  <a:lnTo>
                    <a:pt x="1170" y="915"/>
                  </a:lnTo>
                  <a:lnTo>
                    <a:pt x="1173" y="910"/>
                  </a:lnTo>
                  <a:lnTo>
                    <a:pt x="1177" y="907"/>
                  </a:lnTo>
                  <a:lnTo>
                    <a:pt x="1182" y="903"/>
                  </a:lnTo>
                  <a:lnTo>
                    <a:pt x="1185" y="901"/>
                  </a:lnTo>
                  <a:lnTo>
                    <a:pt x="1190" y="899"/>
                  </a:lnTo>
                  <a:lnTo>
                    <a:pt x="1195" y="899"/>
                  </a:lnTo>
                  <a:lnTo>
                    <a:pt x="1204" y="899"/>
                  </a:lnTo>
                  <a:lnTo>
                    <a:pt x="1213" y="898"/>
                  </a:lnTo>
                  <a:lnTo>
                    <a:pt x="1217" y="898"/>
                  </a:lnTo>
                  <a:lnTo>
                    <a:pt x="1221" y="896"/>
                  </a:lnTo>
                  <a:lnTo>
                    <a:pt x="1225" y="895"/>
                  </a:lnTo>
                  <a:lnTo>
                    <a:pt x="1227" y="891"/>
                  </a:lnTo>
                  <a:lnTo>
                    <a:pt x="1231" y="884"/>
                  </a:lnTo>
                  <a:lnTo>
                    <a:pt x="1233" y="877"/>
                  </a:lnTo>
                  <a:lnTo>
                    <a:pt x="1234" y="871"/>
                  </a:lnTo>
                  <a:lnTo>
                    <a:pt x="1233" y="866"/>
                  </a:lnTo>
                  <a:lnTo>
                    <a:pt x="1231" y="861"/>
                  </a:lnTo>
                  <a:lnTo>
                    <a:pt x="1226" y="858"/>
                  </a:lnTo>
                  <a:lnTo>
                    <a:pt x="1220" y="854"/>
                  </a:lnTo>
                  <a:lnTo>
                    <a:pt x="1213" y="852"/>
                  </a:lnTo>
                  <a:lnTo>
                    <a:pt x="1190" y="848"/>
                  </a:lnTo>
                  <a:lnTo>
                    <a:pt x="1165" y="847"/>
                  </a:lnTo>
                  <a:lnTo>
                    <a:pt x="1143" y="847"/>
                  </a:lnTo>
                  <a:lnTo>
                    <a:pt x="1128" y="848"/>
                  </a:lnTo>
                  <a:lnTo>
                    <a:pt x="1116" y="850"/>
                  </a:lnTo>
                  <a:lnTo>
                    <a:pt x="1106" y="851"/>
                  </a:lnTo>
                  <a:lnTo>
                    <a:pt x="1096" y="851"/>
                  </a:lnTo>
                  <a:lnTo>
                    <a:pt x="1084" y="847"/>
                  </a:lnTo>
                  <a:lnTo>
                    <a:pt x="1072" y="842"/>
                  </a:lnTo>
                  <a:lnTo>
                    <a:pt x="1062" y="835"/>
                  </a:lnTo>
                  <a:lnTo>
                    <a:pt x="1052" y="827"/>
                  </a:lnTo>
                  <a:lnTo>
                    <a:pt x="1046" y="817"/>
                  </a:lnTo>
                  <a:lnTo>
                    <a:pt x="1040" y="809"/>
                  </a:lnTo>
                  <a:lnTo>
                    <a:pt x="1034" y="801"/>
                  </a:lnTo>
                  <a:lnTo>
                    <a:pt x="1027" y="794"/>
                  </a:lnTo>
                  <a:lnTo>
                    <a:pt x="1019" y="787"/>
                  </a:lnTo>
                  <a:lnTo>
                    <a:pt x="1011" y="781"/>
                  </a:lnTo>
                  <a:lnTo>
                    <a:pt x="1002" y="773"/>
                  </a:lnTo>
                  <a:lnTo>
                    <a:pt x="994" y="768"/>
                  </a:lnTo>
                  <a:lnTo>
                    <a:pt x="986" y="759"/>
                  </a:lnTo>
                  <a:lnTo>
                    <a:pt x="980" y="750"/>
                  </a:lnTo>
                  <a:lnTo>
                    <a:pt x="975" y="740"/>
                  </a:lnTo>
                  <a:lnTo>
                    <a:pt x="971" y="731"/>
                  </a:lnTo>
                  <a:lnTo>
                    <a:pt x="969" y="721"/>
                  </a:lnTo>
                  <a:lnTo>
                    <a:pt x="968" y="713"/>
                  </a:lnTo>
                  <a:lnTo>
                    <a:pt x="965" y="706"/>
                  </a:lnTo>
                  <a:lnTo>
                    <a:pt x="964" y="703"/>
                  </a:lnTo>
                  <a:lnTo>
                    <a:pt x="962" y="701"/>
                  </a:lnTo>
                  <a:lnTo>
                    <a:pt x="959" y="700"/>
                  </a:lnTo>
                  <a:lnTo>
                    <a:pt x="957" y="700"/>
                  </a:lnTo>
                  <a:lnTo>
                    <a:pt x="955" y="701"/>
                  </a:lnTo>
                  <a:lnTo>
                    <a:pt x="952" y="702"/>
                  </a:lnTo>
                  <a:lnTo>
                    <a:pt x="951" y="703"/>
                  </a:lnTo>
                  <a:lnTo>
                    <a:pt x="950" y="706"/>
                  </a:lnTo>
                  <a:lnTo>
                    <a:pt x="948" y="710"/>
                  </a:lnTo>
                  <a:lnTo>
                    <a:pt x="946" y="716"/>
                  </a:lnTo>
                  <a:lnTo>
                    <a:pt x="944" y="722"/>
                  </a:lnTo>
                  <a:lnTo>
                    <a:pt x="940" y="727"/>
                  </a:lnTo>
                  <a:lnTo>
                    <a:pt x="938" y="730"/>
                  </a:lnTo>
                  <a:lnTo>
                    <a:pt x="935" y="731"/>
                  </a:lnTo>
                  <a:lnTo>
                    <a:pt x="929" y="731"/>
                  </a:lnTo>
                  <a:lnTo>
                    <a:pt x="923" y="732"/>
                  </a:lnTo>
                  <a:lnTo>
                    <a:pt x="916" y="732"/>
                  </a:lnTo>
                  <a:lnTo>
                    <a:pt x="910" y="733"/>
                  </a:lnTo>
                  <a:lnTo>
                    <a:pt x="906" y="734"/>
                  </a:lnTo>
                  <a:lnTo>
                    <a:pt x="902" y="737"/>
                  </a:lnTo>
                  <a:lnTo>
                    <a:pt x="900" y="738"/>
                  </a:lnTo>
                  <a:lnTo>
                    <a:pt x="899" y="741"/>
                  </a:lnTo>
                  <a:lnTo>
                    <a:pt x="899" y="744"/>
                  </a:lnTo>
                  <a:lnTo>
                    <a:pt x="899" y="747"/>
                  </a:lnTo>
                  <a:lnTo>
                    <a:pt x="898" y="751"/>
                  </a:lnTo>
                  <a:lnTo>
                    <a:pt x="898" y="754"/>
                  </a:lnTo>
                  <a:lnTo>
                    <a:pt x="895" y="757"/>
                  </a:lnTo>
                  <a:lnTo>
                    <a:pt x="894" y="759"/>
                  </a:lnTo>
                  <a:lnTo>
                    <a:pt x="892" y="762"/>
                  </a:lnTo>
                  <a:lnTo>
                    <a:pt x="888" y="763"/>
                  </a:lnTo>
                  <a:lnTo>
                    <a:pt x="886" y="764"/>
                  </a:lnTo>
                  <a:lnTo>
                    <a:pt x="882" y="764"/>
                  </a:lnTo>
                  <a:lnTo>
                    <a:pt x="874" y="764"/>
                  </a:lnTo>
                  <a:lnTo>
                    <a:pt x="868" y="765"/>
                  </a:lnTo>
                  <a:lnTo>
                    <a:pt x="866" y="768"/>
                  </a:lnTo>
                  <a:lnTo>
                    <a:pt x="864" y="770"/>
                  </a:lnTo>
                  <a:lnTo>
                    <a:pt x="864" y="773"/>
                  </a:lnTo>
                  <a:lnTo>
                    <a:pt x="866" y="777"/>
                  </a:lnTo>
                  <a:lnTo>
                    <a:pt x="870" y="785"/>
                  </a:lnTo>
                  <a:lnTo>
                    <a:pt x="877" y="794"/>
                  </a:lnTo>
                  <a:lnTo>
                    <a:pt x="885" y="801"/>
                  </a:lnTo>
                  <a:lnTo>
                    <a:pt x="893" y="807"/>
                  </a:lnTo>
                  <a:lnTo>
                    <a:pt x="896" y="809"/>
                  </a:lnTo>
                  <a:lnTo>
                    <a:pt x="899" y="813"/>
                  </a:lnTo>
                  <a:lnTo>
                    <a:pt x="901" y="816"/>
                  </a:lnTo>
                  <a:lnTo>
                    <a:pt x="902" y="820"/>
                  </a:lnTo>
                  <a:lnTo>
                    <a:pt x="902" y="823"/>
                  </a:lnTo>
                  <a:lnTo>
                    <a:pt x="902" y="827"/>
                  </a:lnTo>
                  <a:lnTo>
                    <a:pt x="900" y="829"/>
                  </a:lnTo>
                  <a:lnTo>
                    <a:pt x="898" y="831"/>
                  </a:lnTo>
                  <a:lnTo>
                    <a:pt x="880" y="833"/>
                  </a:lnTo>
                  <a:lnTo>
                    <a:pt x="864" y="836"/>
                  </a:lnTo>
                  <a:lnTo>
                    <a:pt x="860" y="839"/>
                  </a:lnTo>
                  <a:lnTo>
                    <a:pt x="853" y="839"/>
                  </a:lnTo>
                  <a:lnTo>
                    <a:pt x="849" y="839"/>
                  </a:lnTo>
                  <a:lnTo>
                    <a:pt x="847" y="838"/>
                  </a:lnTo>
                  <a:lnTo>
                    <a:pt x="843" y="836"/>
                  </a:lnTo>
                  <a:lnTo>
                    <a:pt x="841" y="834"/>
                  </a:lnTo>
                  <a:lnTo>
                    <a:pt x="836" y="829"/>
                  </a:lnTo>
                  <a:lnTo>
                    <a:pt x="832" y="828"/>
                  </a:lnTo>
                  <a:lnTo>
                    <a:pt x="831" y="831"/>
                  </a:lnTo>
                  <a:lnTo>
                    <a:pt x="830" y="838"/>
                  </a:lnTo>
                  <a:lnTo>
                    <a:pt x="830" y="846"/>
                  </a:lnTo>
                  <a:lnTo>
                    <a:pt x="828" y="853"/>
                  </a:lnTo>
                  <a:lnTo>
                    <a:pt x="825" y="859"/>
                  </a:lnTo>
                  <a:lnTo>
                    <a:pt x="820" y="865"/>
                  </a:lnTo>
                  <a:lnTo>
                    <a:pt x="814" y="873"/>
                  </a:lnTo>
                  <a:lnTo>
                    <a:pt x="810" y="883"/>
                  </a:lnTo>
                  <a:lnTo>
                    <a:pt x="803" y="894"/>
                  </a:lnTo>
                  <a:lnTo>
                    <a:pt x="792" y="905"/>
                  </a:lnTo>
                  <a:lnTo>
                    <a:pt x="785" y="911"/>
                  </a:lnTo>
                  <a:lnTo>
                    <a:pt x="779" y="915"/>
                  </a:lnTo>
                  <a:lnTo>
                    <a:pt x="774" y="917"/>
                  </a:lnTo>
                  <a:lnTo>
                    <a:pt x="768" y="919"/>
                  </a:lnTo>
                  <a:lnTo>
                    <a:pt x="763" y="919"/>
                  </a:lnTo>
                  <a:lnTo>
                    <a:pt x="759" y="917"/>
                  </a:lnTo>
                  <a:lnTo>
                    <a:pt x="754" y="915"/>
                  </a:lnTo>
                  <a:lnTo>
                    <a:pt x="748" y="911"/>
                  </a:lnTo>
                  <a:lnTo>
                    <a:pt x="742" y="909"/>
                  </a:lnTo>
                  <a:lnTo>
                    <a:pt x="736" y="909"/>
                  </a:lnTo>
                  <a:lnTo>
                    <a:pt x="729" y="910"/>
                  </a:lnTo>
                  <a:lnTo>
                    <a:pt x="723" y="913"/>
                  </a:lnTo>
                  <a:lnTo>
                    <a:pt x="716" y="916"/>
                  </a:lnTo>
                  <a:lnTo>
                    <a:pt x="710" y="921"/>
                  </a:lnTo>
                  <a:lnTo>
                    <a:pt x="704" y="927"/>
                  </a:lnTo>
                  <a:lnTo>
                    <a:pt x="699" y="933"/>
                  </a:lnTo>
                  <a:lnTo>
                    <a:pt x="696" y="939"/>
                  </a:lnTo>
                  <a:lnTo>
                    <a:pt x="692" y="947"/>
                  </a:lnTo>
                  <a:lnTo>
                    <a:pt x="690" y="954"/>
                  </a:lnTo>
                  <a:lnTo>
                    <a:pt x="688" y="964"/>
                  </a:lnTo>
                  <a:lnTo>
                    <a:pt x="688" y="971"/>
                  </a:lnTo>
                  <a:lnTo>
                    <a:pt x="690" y="979"/>
                  </a:lnTo>
                  <a:lnTo>
                    <a:pt x="692" y="985"/>
                  </a:lnTo>
                  <a:lnTo>
                    <a:pt x="697" y="990"/>
                  </a:lnTo>
                  <a:lnTo>
                    <a:pt x="710" y="1001"/>
                  </a:lnTo>
                  <a:lnTo>
                    <a:pt x="726" y="1014"/>
                  </a:lnTo>
                  <a:lnTo>
                    <a:pt x="735" y="1018"/>
                  </a:lnTo>
                  <a:lnTo>
                    <a:pt x="740" y="1023"/>
                  </a:lnTo>
                  <a:lnTo>
                    <a:pt x="743" y="1029"/>
                  </a:lnTo>
                  <a:lnTo>
                    <a:pt x="746" y="1037"/>
                  </a:lnTo>
                  <a:lnTo>
                    <a:pt x="746" y="1049"/>
                  </a:lnTo>
                  <a:lnTo>
                    <a:pt x="746" y="1062"/>
                  </a:lnTo>
                  <a:lnTo>
                    <a:pt x="743" y="1074"/>
                  </a:lnTo>
                  <a:lnTo>
                    <a:pt x="740" y="1086"/>
                  </a:lnTo>
                  <a:lnTo>
                    <a:pt x="735" y="1096"/>
                  </a:lnTo>
                  <a:lnTo>
                    <a:pt x="730" y="1104"/>
                  </a:lnTo>
                  <a:lnTo>
                    <a:pt x="724" y="1110"/>
                  </a:lnTo>
                  <a:lnTo>
                    <a:pt x="719" y="1113"/>
                  </a:lnTo>
                  <a:lnTo>
                    <a:pt x="713" y="1116"/>
                  </a:lnTo>
                  <a:lnTo>
                    <a:pt x="709" y="1117"/>
                  </a:lnTo>
                  <a:lnTo>
                    <a:pt x="702" y="1117"/>
                  </a:lnTo>
                  <a:lnTo>
                    <a:pt x="693" y="1118"/>
                  </a:lnTo>
                  <a:lnTo>
                    <a:pt x="685" y="1121"/>
                  </a:lnTo>
                  <a:lnTo>
                    <a:pt x="674" y="1124"/>
                  </a:lnTo>
                  <a:lnTo>
                    <a:pt x="661" y="1132"/>
                  </a:lnTo>
                  <a:lnTo>
                    <a:pt x="642" y="1144"/>
                  </a:lnTo>
                  <a:lnTo>
                    <a:pt x="624" y="1156"/>
                  </a:lnTo>
                  <a:lnTo>
                    <a:pt x="609" y="1167"/>
                  </a:lnTo>
                  <a:lnTo>
                    <a:pt x="604" y="1170"/>
                  </a:lnTo>
                  <a:lnTo>
                    <a:pt x="600" y="1176"/>
                  </a:lnTo>
                  <a:lnTo>
                    <a:pt x="598" y="1181"/>
                  </a:lnTo>
                  <a:lnTo>
                    <a:pt x="597" y="1186"/>
                  </a:lnTo>
                  <a:lnTo>
                    <a:pt x="597" y="1192"/>
                  </a:lnTo>
                  <a:lnTo>
                    <a:pt x="598" y="1197"/>
                  </a:lnTo>
                  <a:lnTo>
                    <a:pt x="599" y="1201"/>
                  </a:lnTo>
                  <a:lnTo>
                    <a:pt x="602" y="1206"/>
                  </a:lnTo>
                  <a:lnTo>
                    <a:pt x="608" y="1216"/>
                  </a:lnTo>
                  <a:lnTo>
                    <a:pt x="617" y="1228"/>
                  </a:lnTo>
                  <a:lnTo>
                    <a:pt x="627" y="1239"/>
                  </a:lnTo>
                  <a:lnTo>
                    <a:pt x="633" y="1249"/>
                  </a:lnTo>
                  <a:lnTo>
                    <a:pt x="636" y="1257"/>
                  </a:lnTo>
                  <a:lnTo>
                    <a:pt x="639" y="1263"/>
                  </a:lnTo>
                  <a:lnTo>
                    <a:pt x="637" y="1266"/>
                  </a:lnTo>
                  <a:lnTo>
                    <a:pt x="636" y="1268"/>
                  </a:lnTo>
                  <a:lnTo>
                    <a:pt x="635" y="1269"/>
                  </a:lnTo>
                  <a:lnTo>
                    <a:pt x="631" y="1270"/>
                  </a:lnTo>
                  <a:lnTo>
                    <a:pt x="623" y="1272"/>
                  </a:lnTo>
                  <a:lnTo>
                    <a:pt x="617" y="1274"/>
                  </a:lnTo>
                  <a:lnTo>
                    <a:pt x="614" y="1276"/>
                  </a:lnTo>
                  <a:lnTo>
                    <a:pt x="612" y="1279"/>
                  </a:lnTo>
                  <a:lnTo>
                    <a:pt x="611" y="1281"/>
                  </a:lnTo>
                  <a:lnTo>
                    <a:pt x="611" y="1286"/>
                  </a:lnTo>
                  <a:lnTo>
                    <a:pt x="614" y="1294"/>
                  </a:lnTo>
                  <a:lnTo>
                    <a:pt x="620" y="1302"/>
                  </a:lnTo>
                  <a:lnTo>
                    <a:pt x="623" y="1307"/>
                  </a:lnTo>
                  <a:lnTo>
                    <a:pt x="625" y="1312"/>
                  </a:lnTo>
                  <a:lnTo>
                    <a:pt x="628" y="1317"/>
                  </a:lnTo>
                  <a:lnTo>
                    <a:pt x="629" y="1321"/>
                  </a:lnTo>
                  <a:lnTo>
                    <a:pt x="631" y="1331"/>
                  </a:lnTo>
                  <a:lnTo>
                    <a:pt x="633" y="1342"/>
                  </a:lnTo>
                  <a:lnTo>
                    <a:pt x="635" y="1348"/>
                  </a:lnTo>
                  <a:lnTo>
                    <a:pt x="637" y="1351"/>
                  </a:lnTo>
                  <a:lnTo>
                    <a:pt x="640" y="1356"/>
                  </a:lnTo>
                  <a:lnTo>
                    <a:pt x="643" y="1358"/>
                  </a:lnTo>
                  <a:lnTo>
                    <a:pt x="648" y="1359"/>
                  </a:lnTo>
                  <a:lnTo>
                    <a:pt x="654" y="1361"/>
                  </a:lnTo>
                  <a:lnTo>
                    <a:pt x="662" y="1362"/>
                  </a:lnTo>
                  <a:lnTo>
                    <a:pt x="669" y="1362"/>
                  </a:lnTo>
                  <a:lnTo>
                    <a:pt x="677" y="1361"/>
                  </a:lnTo>
                  <a:lnTo>
                    <a:pt x="684" y="1361"/>
                  </a:lnTo>
                  <a:lnTo>
                    <a:pt x="686" y="1361"/>
                  </a:lnTo>
                  <a:lnTo>
                    <a:pt x="688" y="1362"/>
                  </a:lnTo>
                  <a:lnTo>
                    <a:pt x="691" y="1363"/>
                  </a:lnTo>
                  <a:lnTo>
                    <a:pt x="693" y="1367"/>
                  </a:lnTo>
                  <a:lnTo>
                    <a:pt x="697" y="1371"/>
                  </a:lnTo>
                  <a:lnTo>
                    <a:pt x="700" y="1377"/>
                  </a:lnTo>
                  <a:lnTo>
                    <a:pt x="705" y="1382"/>
                  </a:lnTo>
                  <a:lnTo>
                    <a:pt x="710" y="1387"/>
                  </a:lnTo>
                  <a:lnTo>
                    <a:pt x="716" y="1389"/>
                  </a:lnTo>
                  <a:lnTo>
                    <a:pt x="721" y="1389"/>
                  </a:lnTo>
                  <a:lnTo>
                    <a:pt x="726" y="1389"/>
                  </a:lnTo>
                  <a:lnTo>
                    <a:pt x="732" y="1388"/>
                  </a:lnTo>
                  <a:lnTo>
                    <a:pt x="742" y="1384"/>
                  </a:lnTo>
                  <a:lnTo>
                    <a:pt x="748" y="1381"/>
                  </a:lnTo>
                  <a:lnTo>
                    <a:pt x="755" y="1375"/>
                  </a:lnTo>
                  <a:lnTo>
                    <a:pt x="761" y="1370"/>
                  </a:lnTo>
                  <a:lnTo>
                    <a:pt x="769" y="1363"/>
                  </a:lnTo>
                  <a:lnTo>
                    <a:pt x="778" y="1357"/>
                  </a:lnTo>
                  <a:lnTo>
                    <a:pt x="785" y="1354"/>
                  </a:lnTo>
                  <a:lnTo>
                    <a:pt x="792" y="1351"/>
                  </a:lnTo>
                  <a:lnTo>
                    <a:pt x="799" y="1350"/>
                  </a:lnTo>
                  <a:lnTo>
                    <a:pt x="811" y="1349"/>
                  </a:lnTo>
                  <a:lnTo>
                    <a:pt x="823" y="1348"/>
                  </a:lnTo>
                  <a:lnTo>
                    <a:pt x="835" y="1346"/>
                  </a:lnTo>
                  <a:lnTo>
                    <a:pt x="843" y="1346"/>
                  </a:lnTo>
                  <a:lnTo>
                    <a:pt x="849" y="1346"/>
                  </a:lnTo>
                  <a:lnTo>
                    <a:pt x="855" y="1346"/>
                  </a:lnTo>
                  <a:lnTo>
                    <a:pt x="860" y="1349"/>
                  </a:lnTo>
                  <a:lnTo>
                    <a:pt x="862" y="1351"/>
                  </a:lnTo>
                  <a:lnTo>
                    <a:pt x="866" y="1355"/>
                  </a:lnTo>
                  <a:lnTo>
                    <a:pt x="868" y="1361"/>
                  </a:lnTo>
                  <a:lnTo>
                    <a:pt x="870" y="1368"/>
                  </a:lnTo>
                  <a:lnTo>
                    <a:pt x="873" y="1378"/>
                  </a:lnTo>
                  <a:lnTo>
                    <a:pt x="877" y="1389"/>
                  </a:lnTo>
                  <a:lnTo>
                    <a:pt x="880" y="1395"/>
                  </a:lnTo>
                  <a:lnTo>
                    <a:pt x="883" y="1400"/>
                  </a:lnTo>
                  <a:lnTo>
                    <a:pt x="886" y="1403"/>
                  </a:lnTo>
                  <a:lnTo>
                    <a:pt x="889" y="1407"/>
                  </a:lnTo>
                  <a:lnTo>
                    <a:pt x="894" y="1409"/>
                  </a:lnTo>
                  <a:lnTo>
                    <a:pt x="898" y="1411"/>
                  </a:lnTo>
                  <a:lnTo>
                    <a:pt x="901" y="1411"/>
                  </a:lnTo>
                  <a:lnTo>
                    <a:pt x="906" y="1411"/>
                  </a:lnTo>
                  <a:lnTo>
                    <a:pt x="910" y="1411"/>
                  </a:lnTo>
                  <a:lnTo>
                    <a:pt x="913" y="1409"/>
                  </a:lnTo>
                  <a:lnTo>
                    <a:pt x="917" y="1407"/>
                  </a:lnTo>
                  <a:lnTo>
                    <a:pt x="919" y="1403"/>
                  </a:lnTo>
                  <a:lnTo>
                    <a:pt x="923" y="1398"/>
                  </a:lnTo>
                  <a:lnTo>
                    <a:pt x="929" y="1389"/>
                  </a:lnTo>
                  <a:lnTo>
                    <a:pt x="935" y="1382"/>
                  </a:lnTo>
                  <a:lnTo>
                    <a:pt x="942" y="1375"/>
                  </a:lnTo>
                  <a:lnTo>
                    <a:pt x="952" y="1365"/>
                  </a:lnTo>
                  <a:lnTo>
                    <a:pt x="962" y="1356"/>
                  </a:lnTo>
                  <a:lnTo>
                    <a:pt x="970" y="1346"/>
                  </a:lnTo>
                  <a:lnTo>
                    <a:pt x="977" y="1339"/>
                  </a:lnTo>
                  <a:lnTo>
                    <a:pt x="981" y="1337"/>
                  </a:lnTo>
                  <a:lnTo>
                    <a:pt x="984" y="1336"/>
                  </a:lnTo>
                  <a:lnTo>
                    <a:pt x="988" y="1335"/>
                  </a:lnTo>
                  <a:lnTo>
                    <a:pt x="992" y="1333"/>
                  </a:lnTo>
                  <a:lnTo>
                    <a:pt x="999" y="1333"/>
                  </a:lnTo>
                  <a:lnTo>
                    <a:pt x="1007" y="1336"/>
                  </a:lnTo>
                  <a:lnTo>
                    <a:pt x="1011" y="1337"/>
                  </a:lnTo>
                  <a:lnTo>
                    <a:pt x="1014" y="1337"/>
                  </a:lnTo>
                  <a:lnTo>
                    <a:pt x="1018" y="1337"/>
                  </a:lnTo>
                  <a:lnTo>
                    <a:pt x="1020" y="1336"/>
                  </a:lnTo>
                  <a:lnTo>
                    <a:pt x="1026" y="1331"/>
                  </a:lnTo>
                  <a:lnTo>
                    <a:pt x="1032" y="1325"/>
                  </a:lnTo>
                  <a:lnTo>
                    <a:pt x="1034" y="1323"/>
                  </a:lnTo>
                  <a:lnTo>
                    <a:pt x="1037" y="1321"/>
                  </a:lnTo>
                  <a:lnTo>
                    <a:pt x="1039" y="1321"/>
                  </a:lnTo>
                  <a:lnTo>
                    <a:pt x="1042" y="1323"/>
                  </a:lnTo>
                  <a:lnTo>
                    <a:pt x="1046" y="1326"/>
                  </a:lnTo>
                  <a:lnTo>
                    <a:pt x="1051" y="1331"/>
                  </a:lnTo>
                  <a:lnTo>
                    <a:pt x="1055" y="1333"/>
                  </a:lnTo>
                  <a:lnTo>
                    <a:pt x="1058" y="1333"/>
                  </a:lnTo>
                  <a:lnTo>
                    <a:pt x="1063" y="1332"/>
                  </a:lnTo>
                  <a:lnTo>
                    <a:pt x="1066" y="1329"/>
                  </a:lnTo>
                  <a:lnTo>
                    <a:pt x="1065" y="1331"/>
                  </a:lnTo>
                  <a:lnTo>
                    <a:pt x="1065" y="1335"/>
                  </a:lnTo>
                  <a:lnTo>
                    <a:pt x="1065" y="1340"/>
                  </a:lnTo>
                  <a:lnTo>
                    <a:pt x="1065" y="1346"/>
                  </a:lnTo>
                  <a:lnTo>
                    <a:pt x="1070" y="1373"/>
                  </a:lnTo>
                  <a:lnTo>
                    <a:pt x="1074" y="1406"/>
                  </a:lnTo>
                  <a:lnTo>
                    <a:pt x="1078" y="1443"/>
                  </a:lnTo>
                  <a:lnTo>
                    <a:pt x="1082" y="1480"/>
                  </a:lnTo>
                  <a:lnTo>
                    <a:pt x="1087" y="1509"/>
                  </a:lnTo>
                  <a:lnTo>
                    <a:pt x="1091" y="1537"/>
                  </a:lnTo>
                  <a:lnTo>
                    <a:pt x="1093" y="1548"/>
                  </a:lnTo>
                  <a:lnTo>
                    <a:pt x="1094" y="1559"/>
                  </a:lnTo>
                  <a:lnTo>
                    <a:pt x="1094" y="1567"/>
                  </a:lnTo>
                  <a:lnTo>
                    <a:pt x="1091" y="1573"/>
                  </a:lnTo>
                  <a:lnTo>
                    <a:pt x="1090" y="1577"/>
                  </a:lnTo>
                  <a:lnTo>
                    <a:pt x="1087" y="1578"/>
                  </a:lnTo>
                  <a:lnTo>
                    <a:pt x="1083" y="1581"/>
                  </a:lnTo>
                  <a:lnTo>
                    <a:pt x="1078" y="1581"/>
                  </a:lnTo>
                  <a:lnTo>
                    <a:pt x="1069" y="1582"/>
                  </a:lnTo>
                  <a:lnTo>
                    <a:pt x="1059" y="1582"/>
                  </a:lnTo>
                  <a:lnTo>
                    <a:pt x="1055" y="1583"/>
                  </a:lnTo>
                  <a:lnTo>
                    <a:pt x="1051" y="1584"/>
                  </a:lnTo>
                  <a:lnTo>
                    <a:pt x="1050" y="1585"/>
                  </a:lnTo>
                  <a:lnTo>
                    <a:pt x="1049" y="1588"/>
                  </a:lnTo>
                  <a:lnTo>
                    <a:pt x="1049" y="1595"/>
                  </a:lnTo>
                  <a:lnTo>
                    <a:pt x="1050" y="1603"/>
                  </a:lnTo>
                  <a:lnTo>
                    <a:pt x="1051" y="1614"/>
                  </a:lnTo>
                  <a:lnTo>
                    <a:pt x="1052" y="1627"/>
                  </a:lnTo>
                  <a:lnTo>
                    <a:pt x="1052" y="1640"/>
                  </a:lnTo>
                  <a:lnTo>
                    <a:pt x="1053" y="1654"/>
                  </a:lnTo>
                  <a:lnTo>
                    <a:pt x="1053" y="1664"/>
                  </a:lnTo>
                  <a:lnTo>
                    <a:pt x="1055" y="1674"/>
                  </a:lnTo>
                  <a:lnTo>
                    <a:pt x="1057" y="1684"/>
                  </a:lnTo>
                  <a:lnTo>
                    <a:pt x="1059" y="1693"/>
                  </a:lnTo>
                  <a:lnTo>
                    <a:pt x="1063" y="1703"/>
                  </a:lnTo>
                  <a:lnTo>
                    <a:pt x="1068" y="1710"/>
                  </a:lnTo>
                  <a:lnTo>
                    <a:pt x="1074" y="1716"/>
                  </a:lnTo>
                  <a:lnTo>
                    <a:pt x="1081" y="1721"/>
                  </a:lnTo>
                  <a:lnTo>
                    <a:pt x="1091" y="1723"/>
                  </a:lnTo>
                  <a:lnTo>
                    <a:pt x="1103" y="1724"/>
                  </a:lnTo>
                  <a:lnTo>
                    <a:pt x="1116" y="1724"/>
                  </a:lnTo>
                  <a:lnTo>
                    <a:pt x="1131" y="1723"/>
                  </a:lnTo>
                  <a:lnTo>
                    <a:pt x="1144" y="1723"/>
                  </a:lnTo>
                  <a:lnTo>
                    <a:pt x="1154" y="1724"/>
                  </a:lnTo>
                  <a:lnTo>
                    <a:pt x="1158" y="1724"/>
                  </a:lnTo>
                  <a:lnTo>
                    <a:pt x="1162" y="1727"/>
                  </a:lnTo>
                  <a:lnTo>
                    <a:pt x="1164" y="1728"/>
                  </a:lnTo>
                  <a:lnTo>
                    <a:pt x="1165" y="1731"/>
                  </a:lnTo>
                  <a:lnTo>
                    <a:pt x="1169" y="1748"/>
                  </a:lnTo>
                  <a:lnTo>
                    <a:pt x="1173" y="1765"/>
                  </a:lnTo>
                  <a:lnTo>
                    <a:pt x="1176" y="1771"/>
                  </a:lnTo>
                  <a:lnTo>
                    <a:pt x="1179" y="1774"/>
                  </a:lnTo>
                  <a:lnTo>
                    <a:pt x="1182" y="1775"/>
                  </a:lnTo>
                  <a:lnTo>
                    <a:pt x="1184" y="1775"/>
                  </a:lnTo>
                  <a:lnTo>
                    <a:pt x="1187" y="1775"/>
                  </a:lnTo>
                  <a:lnTo>
                    <a:pt x="1190" y="1773"/>
                  </a:lnTo>
                  <a:lnTo>
                    <a:pt x="1196" y="1770"/>
                  </a:lnTo>
                  <a:lnTo>
                    <a:pt x="1202" y="1765"/>
                  </a:lnTo>
                  <a:lnTo>
                    <a:pt x="1208" y="1760"/>
                  </a:lnTo>
                  <a:lnTo>
                    <a:pt x="1215" y="1759"/>
                  </a:lnTo>
                  <a:lnTo>
                    <a:pt x="1221" y="1758"/>
                  </a:lnTo>
                  <a:lnTo>
                    <a:pt x="1227" y="1759"/>
                  </a:lnTo>
                  <a:lnTo>
                    <a:pt x="1231" y="1760"/>
                  </a:lnTo>
                  <a:lnTo>
                    <a:pt x="1233" y="1762"/>
                  </a:lnTo>
                  <a:lnTo>
                    <a:pt x="1235" y="1765"/>
                  </a:lnTo>
                  <a:lnTo>
                    <a:pt x="1238" y="1768"/>
                  </a:lnTo>
                  <a:lnTo>
                    <a:pt x="1239" y="1771"/>
                  </a:lnTo>
                  <a:lnTo>
                    <a:pt x="1241" y="1772"/>
                  </a:lnTo>
                  <a:lnTo>
                    <a:pt x="1244" y="1773"/>
                  </a:lnTo>
                  <a:lnTo>
                    <a:pt x="1246" y="1774"/>
                  </a:lnTo>
                  <a:lnTo>
                    <a:pt x="1252" y="1773"/>
                  </a:lnTo>
                  <a:lnTo>
                    <a:pt x="1259" y="1772"/>
                  </a:lnTo>
                  <a:lnTo>
                    <a:pt x="1272" y="1765"/>
                  </a:lnTo>
                  <a:lnTo>
                    <a:pt x="1284" y="1759"/>
                  </a:lnTo>
                  <a:lnTo>
                    <a:pt x="1294" y="1754"/>
                  </a:lnTo>
                  <a:lnTo>
                    <a:pt x="1304" y="1751"/>
                  </a:lnTo>
                  <a:lnTo>
                    <a:pt x="1316" y="1746"/>
                  </a:lnTo>
                  <a:lnTo>
                    <a:pt x="1328" y="1743"/>
                  </a:lnTo>
                  <a:lnTo>
                    <a:pt x="1328" y="1742"/>
                  </a:lnTo>
                  <a:lnTo>
                    <a:pt x="1328" y="1741"/>
                  </a:lnTo>
                  <a:lnTo>
                    <a:pt x="1329" y="1749"/>
                  </a:lnTo>
                  <a:lnTo>
                    <a:pt x="1330" y="1758"/>
                  </a:lnTo>
                  <a:lnTo>
                    <a:pt x="1334" y="1762"/>
                  </a:lnTo>
                  <a:lnTo>
                    <a:pt x="1339" y="1766"/>
                  </a:lnTo>
                  <a:lnTo>
                    <a:pt x="1345" y="1771"/>
                  </a:lnTo>
                  <a:lnTo>
                    <a:pt x="1351" y="1778"/>
                  </a:lnTo>
                  <a:lnTo>
                    <a:pt x="1357" y="1789"/>
                  </a:lnTo>
                  <a:lnTo>
                    <a:pt x="1364" y="1803"/>
                  </a:lnTo>
                  <a:lnTo>
                    <a:pt x="1374" y="1821"/>
                  </a:lnTo>
                  <a:lnTo>
                    <a:pt x="1387" y="1840"/>
                  </a:lnTo>
                  <a:lnTo>
                    <a:pt x="1401" y="1856"/>
                  </a:lnTo>
                  <a:lnTo>
                    <a:pt x="1412" y="1871"/>
                  </a:lnTo>
                  <a:lnTo>
                    <a:pt x="1417" y="1877"/>
                  </a:lnTo>
                  <a:lnTo>
                    <a:pt x="1421" y="1882"/>
                  </a:lnTo>
                  <a:lnTo>
                    <a:pt x="1422" y="1887"/>
                  </a:lnTo>
                  <a:lnTo>
                    <a:pt x="1422" y="1893"/>
                  </a:lnTo>
                  <a:lnTo>
                    <a:pt x="1421" y="1897"/>
                  </a:lnTo>
                  <a:lnTo>
                    <a:pt x="1418" y="1901"/>
                  </a:lnTo>
                  <a:lnTo>
                    <a:pt x="1414" y="1904"/>
                  </a:lnTo>
                  <a:lnTo>
                    <a:pt x="1408" y="1906"/>
                  </a:lnTo>
                  <a:lnTo>
                    <a:pt x="1402" y="1909"/>
                  </a:lnTo>
                  <a:lnTo>
                    <a:pt x="1396" y="1911"/>
                  </a:lnTo>
                  <a:lnTo>
                    <a:pt x="1392" y="1915"/>
                  </a:lnTo>
                  <a:lnTo>
                    <a:pt x="1390" y="1918"/>
                  </a:lnTo>
                  <a:lnTo>
                    <a:pt x="1387" y="1920"/>
                  </a:lnTo>
                  <a:lnTo>
                    <a:pt x="1387" y="1923"/>
                  </a:lnTo>
                  <a:lnTo>
                    <a:pt x="1389" y="1925"/>
                  </a:lnTo>
                  <a:lnTo>
                    <a:pt x="1391" y="1925"/>
                  </a:lnTo>
                  <a:lnTo>
                    <a:pt x="1402" y="1920"/>
                  </a:lnTo>
                  <a:lnTo>
                    <a:pt x="1417" y="1913"/>
                  </a:lnTo>
                  <a:lnTo>
                    <a:pt x="1420" y="1913"/>
                  </a:lnTo>
                  <a:lnTo>
                    <a:pt x="1422" y="1913"/>
                  </a:lnTo>
                  <a:close/>
                  <a:moveTo>
                    <a:pt x="1203" y="1091"/>
                  </a:moveTo>
                  <a:lnTo>
                    <a:pt x="1198" y="1092"/>
                  </a:lnTo>
                  <a:lnTo>
                    <a:pt x="1195" y="1092"/>
                  </a:lnTo>
                  <a:lnTo>
                    <a:pt x="1198" y="1091"/>
                  </a:lnTo>
                  <a:lnTo>
                    <a:pt x="1202" y="1091"/>
                  </a:lnTo>
                  <a:lnTo>
                    <a:pt x="1203" y="1091"/>
                  </a:lnTo>
                  <a:lnTo>
                    <a:pt x="1203" y="1091"/>
                  </a:lnTo>
                  <a:close/>
                  <a:moveTo>
                    <a:pt x="1169" y="1116"/>
                  </a:moveTo>
                  <a:lnTo>
                    <a:pt x="1169" y="1116"/>
                  </a:lnTo>
                  <a:lnTo>
                    <a:pt x="1168" y="1117"/>
                  </a:lnTo>
                  <a:lnTo>
                    <a:pt x="1169" y="1121"/>
                  </a:lnTo>
                  <a:lnTo>
                    <a:pt x="1170" y="1129"/>
                  </a:lnTo>
                  <a:lnTo>
                    <a:pt x="1171" y="1134"/>
                  </a:lnTo>
                  <a:lnTo>
                    <a:pt x="1171" y="1140"/>
                  </a:lnTo>
                  <a:lnTo>
                    <a:pt x="1171" y="1147"/>
                  </a:lnTo>
                  <a:lnTo>
                    <a:pt x="1170" y="1153"/>
                  </a:lnTo>
                  <a:lnTo>
                    <a:pt x="1163" y="1173"/>
                  </a:lnTo>
                  <a:lnTo>
                    <a:pt x="1159" y="1180"/>
                  </a:lnTo>
                  <a:lnTo>
                    <a:pt x="1159" y="1182"/>
                  </a:lnTo>
                  <a:lnTo>
                    <a:pt x="1159" y="1187"/>
                  </a:lnTo>
                  <a:lnTo>
                    <a:pt x="1159" y="1191"/>
                  </a:lnTo>
                  <a:lnTo>
                    <a:pt x="1160" y="1193"/>
                  </a:lnTo>
                  <a:lnTo>
                    <a:pt x="1163" y="1195"/>
                  </a:lnTo>
                  <a:lnTo>
                    <a:pt x="1165" y="1198"/>
                  </a:lnTo>
                  <a:lnTo>
                    <a:pt x="1173" y="1203"/>
                  </a:lnTo>
                  <a:lnTo>
                    <a:pt x="1183" y="1209"/>
                  </a:lnTo>
                  <a:lnTo>
                    <a:pt x="1187" y="1212"/>
                  </a:lnTo>
                  <a:lnTo>
                    <a:pt x="1189" y="1214"/>
                  </a:lnTo>
                  <a:lnTo>
                    <a:pt x="1191" y="1217"/>
                  </a:lnTo>
                  <a:lnTo>
                    <a:pt x="1190" y="1217"/>
                  </a:lnTo>
                  <a:lnTo>
                    <a:pt x="1185" y="1219"/>
                  </a:lnTo>
                  <a:lnTo>
                    <a:pt x="1181" y="1222"/>
                  </a:lnTo>
                  <a:lnTo>
                    <a:pt x="1178" y="1223"/>
                  </a:lnTo>
                  <a:lnTo>
                    <a:pt x="1176" y="1225"/>
                  </a:lnTo>
                  <a:lnTo>
                    <a:pt x="1175" y="1226"/>
                  </a:lnTo>
                  <a:lnTo>
                    <a:pt x="1175" y="1229"/>
                  </a:lnTo>
                  <a:lnTo>
                    <a:pt x="1175" y="1237"/>
                  </a:lnTo>
                  <a:lnTo>
                    <a:pt x="1177" y="1249"/>
                  </a:lnTo>
                  <a:lnTo>
                    <a:pt x="1178" y="1263"/>
                  </a:lnTo>
                  <a:lnTo>
                    <a:pt x="1179" y="1274"/>
                  </a:lnTo>
                  <a:lnTo>
                    <a:pt x="1179" y="1285"/>
                  </a:lnTo>
                  <a:lnTo>
                    <a:pt x="1177" y="1296"/>
                  </a:lnTo>
                  <a:lnTo>
                    <a:pt x="1175" y="1302"/>
                  </a:lnTo>
                  <a:lnTo>
                    <a:pt x="1172" y="1307"/>
                  </a:lnTo>
                  <a:lnTo>
                    <a:pt x="1170" y="1311"/>
                  </a:lnTo>
                  <a:lnTo>
                    <a:pt x="1166" y="1314"/>
                  </a:lnTo>
                  <a:lnTo>
                    <a:pt x="1162" y="1317"/>
                  </a:lnTo>
                  <a:lnTo>
                    <a:pt x="1157" y="1319"/>
                  </a:lnTo>
                  <a:lnTo>
                    <a:pt x="1150" y="1321"/>
                  </a:lnTo>
                  <a:lnTo>
                    <a:pt x="1143" y="1323"/>
                  </a:lnTo>
                  <a:lnTo>
                    <a:pt x="1129" y="1325"/>
                  </a:lnTo>
                  <a:lnTo>
                    <a:pt x="1119" y="1327"/>
                  </a:lnTo>
                  <a:lnTo>
                    <a:pt x="1113" y="1329"/>
                  </a:lnTo>
                  <a:lnTo>
                    <a:pt x="1107" y="1329"/>
                  </a:lnTo>
                  <a:lnTo>
                    <a:pt x="1105" y="1327"/>
                  </a:lnTo>
                  <a:lnTo>
                    <a:pt x="1103" y="1326"/>
                  </a:lnTo>
                  <a:lnTo>
                    <a:pt x="1101" y="1324"/>
                  </a:lnTo>
                  <a:lnTo>
                    <a:pt x="1100" y="1320"/>
                  </a:lnTo>
                  <a:lnTo>
                    <a:pt x="1096" y="1315"/>
                  </a:lnTo>
                  <a:lnTo>
                    <a:pt x="1094" y="1311"/>
                  </a:lnTo>
                  <a:lnTo>
                    <a:pt x="1090" y="1308"/>
                  </a:lnTo>
                  <a:lnTo>
                    <a:pt x="1085" y="1308"/>
                  </a:lnTo>
                  <a:lnTo>
                    <a:pt x="1078" y="1308"/>
                  </a:lnTo>
                  <a:lnTo>
                    <a:pt x="1076" y="1310"/>
                  </a:lnTo>
                  <a:lnTo>
                    <a:pt x="1076" y="1310"/>
                  </a:lnTo>
                  <a:lnTo>
                    <a:pt x="1076" y="1308"/>
                  </a:lnTo>
                  <a:lnTo>
                    <a:pt x="1077" y="1293"/>
                  </a:lnTo>
                  <a:lnTo>
                    <a:pt x="1080" y="1280"/>
                  </a:lnTo>
                  <a:lnTo>
                    <a:pt x="1084" y="1268"/>
                  </a:lnTo>
                  <a:lnTo>
                    <a:pt x="1090" y="1256"/>
                  </a:lnTo>
                  <a:lnTo>
                    <a:pt x="1097" y="1248"/>
                  </a:lnTo>
                  <a:lnTo>
                    <a:pt x="1101" y="1242"/>
                  </a:lnTo>
                  <a:lnTo>
                    <a:pt x="1100" y="1239"/>
                  </a:lnTo>
                  <a:lnTo>
                    <a:pt x="1099" y="1237"/>
                  </a:lnTo>
                  <a:lnTo>
                    <a:pt x="1094" y="1235"/>
                  </a:lnTo>
                  <a:lnTo>
                    <a:pt x="1087" y="1232"/>
                  </a:lnTo>
                  <a:lnTo>
                    <a:pt x="1076" y="1228"/>
                  </a:lnTo>
                  <a:lnTo>
                    <a:pt x="1065" y="1224"/>
                  </a:lnTo>
                  <a:lnTo>
                    <a:pt x="1056" y="1220"/>
                  </a:lnTo>
                  <a:lnTo>
                    <a:pt x="1047" y="1217"/>
                  </a:lnTo>
                  <a:lnTo>
                    <a:pt x="1044" y="1213"/>
                  </a:lnTo>
                  <a:lnTo>
                    <a:pt x="1040" y="1210"/>
                  </a:lnTo>
                  <a:lnTo>
                    <a:pt x="1038" y="1205"/>
                  </a:lnTo>
                  <a:lnTo>
                    <a:pt x="1036" y="1199"/>
                  </a:lnTo>
                  <a:lnTo>
                    <a:pt x="1033" y="1188"/>
                  </a:lnTo>
                  <a:lnTo>
                    <a:pt x="1033" y="1179"/>
                  </a:lnTo>
                  <a:lnTo>
                    <a:pt x="1032" y="1170"/>
                  </a:lnTo>
                  <a:lnTo>
                    <a:pt x="1032" y="1160"/>
                  </a:lnTo>
                  <a:lnTo>
                    <a:pt x="1032" y="1155"/>
                  </a:lnTo>
                  <a:lnTo>
                    <a:pt x="1033" y="1151"/>
                  </a:lnTo>
                  <a:lnTo>
                    <a:pt x="1034" y="1148"/>
                  </a:lnTo>
                  <a:lnTo>
                    <a:pt x="1038" y="1144"/>
                  </a:lnTo>
                  <a:lnTo>
                    <a:pt x="1044" y="1141"/>
                  </a:lnTo>
                  <a:lnTo>
                    <a:pt x="1052" y="1137"/>
                  </a:lnTo>
                  <a:lnTo>
                    <a:pt x="1058" y="1135"/>
                  </a:lnTo>
                  <a:lnTo>
                    <a:pt x="1063" y="1135"/>
                  </a:lnTo>
                  <a:lnTo>
                    <a:pt x="1070" y="1135"/>
                  </a:lnTo>
                  <a:lnTo>
                    <a:pt x="1078" y="1135"/>
                  </a:lnTo>
                  <a:lnTo>
                    <a:pt x="1094" y="1136"/>
                  </a:lnTo>
                  <a:lnTo>
                    <a:pt x="1108" y="1136"/>
                  </a:lnTo>
                  <a:lnTo>
                    <a:pt x="1120" y="1132"/>
                  </a:lnTo>
                  <a:lnTo>
                    <a:pt x="1132" y="1128"/>
                  </a:lnTo>
                  <a:lnTo>
                    <a:pt x="1140" y="1124"/>
                  </a:lnTo>
                  <a:lnTo>
                    <a:pt x="1150" y="1122"/>
                  </a:lnTo>
                  <a:lnTo>
                    <a:pt x="1159" y="1119"/>
                  </a:lnTo>
                  <a:lnTo>
                    <a:pt x="1169" y="1116"/>
                  </a:lnTo>
                  <a:close/>
                  <a:moveTo>
                    <a:pt x="1071" y="1323"/>
                  </a:moveTo>
                  <a:lnTo>
                    <a:pt x="1071" y="1324"/>
                  </a:lnTo>
                  <a:lnTo>
                    <a:pt x="1070" y="1324"/>
                  </a:lnTo>
                  <a:lnTo>
                    <a:pt x="1071" y="1324"/>
                  </a:lnTo>
                  <a:lnTo>
                    <a:pt x="1071" y="132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内蒙古"/>
            <p:cNvSpPr/>
            <p:nvPr/>
          </p:nvSpPr>
          <p:spPr bwMode="auto">
            <a:xfrm>
              <a:off x="7991" y="2551"/>
              <a:ext cx="4889" cy="4040"/>
            </a:xfrm>
            <a:custGeom>
              <a:avLst/>
              <a:gdLst>
                <a:gd name="T0" fmla="*/ 3037 w 8497"/>
                <a:gd name="T1" fmla="*/ 6400 h 7037"/>
                <a:gd name="T2" fmla="*/ 2793 w 8497"/>
                <a:gd name="T3" fmla="*/ 6311 h 7037"/>
                <a:gd name="T4" fmla="*/ 2585 w 8497"/>
                <a:gd name="T5" fmla="*/ 6887 h 7037"/>
                <a:gd name="T6" fmla="*/ 2116 w 8497"/>
                <a:gd name="T7" fmla="*/ 7024 h 7037"/>
                <a:gd name="T8" fmla="*/ 1852 w 8497"/>
                <a:gd name="T9" fmla="*/ 6611 h 7037"/>
                <a:gd name="T10" fmla="*/ 2048 w 8497"/>
                <a:gd name="T11" fmla="*/ 6147 h 7037"/>
                <a:gd name="T12" fmla="*/ 1341 w 8497"/>
                <a:gd name="T13" fmla="*/ 6249 h 7037"/>
                <a:gd name="T14" fmla="*/ 1134 w 8497"/>
                <a:gd name="T15" fmla="*/ 6306 h 7037"/>
                <a:gd name="T16" fmla="*/ 856 w 8497"/>
                <a:gd name="T17" fmla="*/ 5986 h 7037"/>
                <a:gd name="T18" fmla="*/ 822 w 8497"/>
                <a:gd name="T19" fmla="*/ 5621 h 7037"/>
                <a:gd name="T20" fmla="*/ 443 w 8497"/>
                <a:gd name="T21" fmla="*/ 5430 h 7037"/>
                <a:gd name="T22" fmla="*/ 184 w 8497"/>
                <a:gd name="T23" fmla="*/ 5245 h 7037"/>
                <a:gd name="T24" fmla="*/ 123 w 8497"/>
                <a:gd name="T25" fmla="*/ 4497 h 7037"/>
                <a:gd name="T26" fmla="*/ 1476 w 8497"/>
                <a:gd name="T27" fmla="*/ 4787 h 7037"/>
                <a:gd name="T28" fmla="*/ 2334 w 8497"/>
                <a:gd name="T29" fmla="*/ 5189 h 7037"/>
                <a:gd name="T30" fmla="*/ 3262 w 8497"/>
                <a:gd name="T31" fmla="*/ 4881 h 7037"/>
                <a:gd name="T32" fmla="*/ 4097 w 8497"/>
                <a:gd name="T33" fmla="*/ 4763 h 7037"/>
                <a:gd name="T34" fmla="*/ 4531 w 8497"/>
                <a:gd name="T35" fmla="*/ 4161 h 7037"/>
                <a:gd name="T36" fmla="*/ 5111 w 8497"/>
                <a:gd name="T37" fmla="*/ 3848 h 7037"/>
                <a:gd name="T38" fmla="*/ 5838 w 8497"/>
                <a:gd name="T39" fmla="*/ 3413 h 7037"/>
                <a:gd name="T40" fmla="*/ 6310 w 8497"/>
                <a:gd name="T41" fmla="*/ 2990 h 7037"/>
                <a:gd name="T42" fmla="*/ 6874 w 8497"/>
                <a:gd name="T43" fmla="*/ 2918 h 7037"/>
                <a:gd name="T44" fmla="*/ 6779 w 8497"/>
                <a:gd name="T45" fmla="*/ 2573 h 7037"/>
                <a:gd name="T46" fmla="*/ 6193 w 8497"/>
                <a:gd name="T47" fmla="*/ 2525 h 7037"/>
                <a:gd name="T48" fmla="*/ 5720 w 8497"/>
                <a:gd name="T49" fmla="*/ 2216 h 7037"/>
                <a:gd name="T50" fmla="*/ 6283 w 8497"/>
                <a:gd name="T51" fmla="*/ 1669 h 7037"/>
                <a:gd name="T52" fmla="*/ 6621 w 8497"/>
                <a:gd name="T53" fmla="*/ 1322 h 7037"/>
                <a:gd name="T54" fmla="*/ 6818 w 8497"/>
                <a:gd name="T55" fmla="*/ 786 h 7037"/>
                <a:gd name="T56" fmla="*/ 6937 w 8497"/>
                <a:gd name="T57" fmla="*/ 349 h 7037"/>
                <a:gd name="T58" fmla="*/ 6993 w 8497"/>
                <a:gd name="T59" fmla="*/ 35 h 7037"/>
                <a:gd name="T60" fmla="*/ 7108 w 8497"/>
                <a:gd name="T61" fmla="*/ 346 h 7037"/>
                <a:gd name="T62" fmla="*/ 7530 w 8497"/>
                <a:gd name="T63" fmla="*/ 419 h 7037"/>
                <a:gd name="T64" fmla="*/ 7725 w 8497"/>
                <a:gd name="T65" fmla="*/ 815 h 7037"/>
                <a:gd name="T66" fmla="*/ 8106 w 8497"/>
                <a:gd name="T67" fmla="*/ 709 h 7037"/>
                <a:gd name="T68" fmla="*/ 8491 w 8497"/>
                <a:gd name="T69" fmla="*/ 842 h 7037"/>
                <a:gd name="T70" fmla="*/ 8330 w 8497"/>
                <a:gd name="T71" fmla="*/ 1414 h 7037"/>
                <a:gd name="T72" fmla="*/ 8223 w 8497"/>
                <a:gd name="T73" fmla="*/ 2079 h 7037"/>
                <a:gd name="T74" fmla="*/ 7691 w 8497"/>
                <a:gd name="T75" fmla="*/ 2500 h 7037"/>
                <a:gd name="T76" fmla="*/ 7983 w 8497"/>
                <a:gd name="T77" fmla="*/ 2670 h 7037"/>
                <a:gd name="T78" fmla="*/ 7968 w 8497"/>
                <a:gd name="T79" fmla="*/ 2801 h 7037"/>
                <a:gd name="T80" fmla="*/ 7799 w 8497"/>
                <a:gd name="T81" fmla="*/ 3172 h 7037"/>
                <a:gd name="T82" fmla="*/ 7559 w 8497"/>
                <a:gd name="T83" fmla="*/ 3236 h 7037"/>
                <a:gd name="T84" fmla="*/ 7718 w 8497"/>
                <a:gd name="T85" fmla="*/ 3627 h 7037"/>
                <a:gd name="T86" fmla="*/ 8068 w 8497"/>
                <a:gd name="T87" fmla="*/ 3722 h 7037"/>
                <a:gd name="T88" fmla="*/ 8207 w 8497"/>
                <a:gd name="T89" fmla="*/ 4165 h 7037"/>
                <a:gd name="T90" fmla="*/ 8061 w 8497"/>
                <a:gd name="T91" fmla="*/ 4497 h 7037"/>
                <a:gd name="T92" fmla="*/ 7779 w 8497"/>
                <a:gd name="T93" fmla="*/ 4600 h 7037"/>
                <a:gd name="T94" fmla="*/ 7318 w 8497"/>
                <a:gd name="T95" fmla="*/ 4915 h 7037"/>
                <a:gd name="T96" fmla="*/ 6971 w 8497"/>
                <a:gd name="T97" fmla="*/ 4840 h 7037"/>
                <a:gd name="T98" fmla="*/ 7017 w 8497"/>
                <a:gd name="T99" fmla="*/ 5229 h 7037"/>
                <a:gd name="T100" fmla="*/ 6632 w 8497"/>
                <a:gd name="T101" fmla="*/ 5051 h 7037"/>
                <a:gd name="T102" fmla="*/ 6525 w 8497"/>
                <a:gd name="T103" fmla="*/ 4756 h 7037"/>
                <a:gd name="T104" fmla="*/ 6218 w 8497"/>
                <a:gd name="T105" fmla="*/ 4978 h 7037"/>
                <a:gd name="T106" fmla="*/ 5883 w 8497"/>
                <a:gd name="T107" fmla="*/ 5056 h 7037"/>
                <a:gd name="T108" fmla="*/ 5575 w 8497"/>
                <a:gd name="T109" fmla="*/ 5022 h 7037"/>
                <a:gd name="T110" fmla="*/ 5310 w 8497"/>
                <a:gd name="T111" fmla="*/ 5262 h 7037"/>
                <a:gd name="T112" fmla="*/ 5258 w 8497"/>
                <a:gd name="T113" fmla="*/ 5721 h 7037"/>
                <a:gd name="T114" fmla="*/ 4683 w 8497"/>
                <a:gd name="T115" fmla="*/ 6112 h 7037"/>
                <a:gd name="T116" fmla="*/ 4410 w 8497"/>
                <a:gd name="T117" fmla="*/ 6157 h 7037"/>
                <a:gd name="T118" fmla="*/ 4101 w 8497"/>
                <a:gd name="T119" fmla="*/ 6279 h 7037"/>
                <a:gd name="T120" fmla="*/ 3769 w 8497"/>
                <a:gd name="T121" fmla="*/ 6592 h 7037"/>
                <a:gd name="T122" fmla="*/ 3634 w 8497"/>
                <a:gd name="T123" fmla="*/ 6961 h 7037"/>
                <a:gd name="T124" fmla="*/ 3048 w 8497"/>
                <a:gd name="T125" fmla="*/ 6779 h 7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97" h="7037">
                  <a:moveTo>
                    <a:pt x="3012" y="6774"/>
                  </a:moveTo>
                  <a:lnTo>
                    <a:pt x="2998" y="6768"/>
                  </a:lnTo>
                  <a:lnTo>
                    <a:pt x="2981" y="6761"/>
                  </a:lnTo>
                  <a:lnTo>
                    <a:pt x="2978" y="6760"/>
                  </a:lnTo>
                  <a:lnTo>
                    <a:pt x="2975" y="6758"/>
                  </a:lnTo>
                  <a:lnTo>
                    <a:pt x="2961" y="6752"/>
                  </a:lnTo>
                  <a:lnTo>
                    <a:pt x="2943" y="6742"/>
                  </a:lnTo>
                  <a:lnTo>
                    <a:pt x="2934" y="6735"/>
                  </a:lnTo>
                  <a:lnTo>
                    <a:pt x="2925" y="6730"/>
                  </a:lnTo>
                  <a:lnTo>
                    <a:pt x="2915" y="6724"/>
                  </a:lnTo>
                  <a:lnTo>
                    <a:pt x="2901" y="6716"/>
                  </a:lnTo>
                  <a:lnTo>
                    <a:pt x="2892" y="6710"/>
                  </a:lnTo>
                  <a:lnTo>
                    <a:pt x="2885" y="6704"/>
                  </a:lnTo>
                  <a:lnTo>
                    <a:pt x="2881" y="6702"/>
                  </a:lnTo>
                  <a:lnTo>
                    <a:pt x="2879" y="6698"/>
                  </a:lnTo>
                  <a:lnTo>
                    <a:pt x="2879" y="6698"/>
                  </a:lnTo>
                  <a:lnTo>
                    <a:pt x="2879" y="6697"/>
                  </a:lnTo>
                  <a:lnTo>
                    <a:pt x="2879" y="6697"/>
                  </a:lnTo>
                  <a:lnTo>
                    <a:pt x="2878" y="6696"/>
                  </a:lnTo>
                  <a:lnTo>
                    <a:pt x="2878" y="6693"/>
                  </a:lnTo>
                  <a:lnTo>
                    <a:pt x="2876" y="6691"/>
                  </a:lnTo>
                  <a:lnTo>
                    <a:pt x="2876" y="6689"/>
                  </a:lnTo>
                  <a:lnTo>
                    <a:pt x="2878" y="6684"/>
                  </a:lnTo>
                  <a:lnTo>
                    <a:pt x="2880" y="6678"/>
                  </a:lnTo>
                  <a:lnTo>
                    <a:pt x="2884" y="6672"/>
                  </a:lnTo>
                  <a:lnTo>
                    <a:pt x="2887" y="6668"/>
                  </a:lnTo>
                  <a:lnTo>
                    <a:pt x="2891" y="6664"/>
                  </a:lnTo>
                  <a:lnTo>
                    <a:pt x="2894" y="6661"/>
                  </a:lnTo>
                  <a:lnTo>
                    <a:pt x="2897" y="6659"/>
                  </a:lnTo>
                  <a:lnTo>
                    <a:pt x="2904" y="6653"/>
                  </a:lnTo>
                  <a:lnTo>
                    <a:pt x="2911" y="6647"/>
                  </a:lnTo>
                  <a:lnTo>
                    <a:pt x="2917" y="6640"/>
                  </a:lnTo>
                  <a:lnTo>
                    <a:pt x="2923" y="6632"/>
                  </a:lnTo>
                  <a:lnTo>
                    <a:pt x="2925" y="6627"/>
                  </a:lnTo>
                  <a:lnTo>
                    <a:pt x="2926" y="6620"/>
                  </a:lnTo>
                  <a:lnTo>
                    <a:pt x="2926" y="6614"/>
                  </a:lnTo>
                  <a:lnTo>
                    <a:pt x="2926" y="6607"/>
                  </a:lnTo>
                  <a:lnTo>
                    <a:pt x="2925" y="6597"/>
                  </a:lnTo>
                  <a:lnTo>
                    <a:pt x="2924" y="6589"/>
                  </a:lnTo>
                  <a:lnTo>
                    <a:pt x="2922" y="6580"/>
                  </a:lnTo>
                  <a:lnTo>
                    <a:pt x="2918" y="6571"/>
                  </a:lnTo>
                  <a:lnTo>
                    <a:pt x="2916" y="6565"/>
                  </a:lnTo>
                  <a:lnTo>
                    <a:pt x="2915" y="6560"/>
                  </a:lnTo>
                  <a:lnTo>
                    <a:pt x="2915" y="6556"/>
                  </a:lnTo>
                  <a:lnTo>
                    <a:pt x="2915" y="6551"/>
                  </a:lnTo>
                  <a:lnTo>
                    <a:pt x="2916" y="6545"/>
                  </a:lnTo>
                  <a:lnTo>
                    <a:pt x="2919" y="6540"/>
                  </a:lnTo>
                  <a:lnTo>
                    <a:pt x="2922" y="6534"/>
                  </a:lnTo>
                  <a:lnTo>
                    <a:pt x="2926" y="6529"/>
                  </a:lnTo>
                  <a:lnTo>
                    <a:pt x="2934" y="6521"/>
                  </a:lnTo>
                  <a:lnTo>
                    <a:pt x="2942" y="6510"/>
                  </a:lnTo>
                  <a:lnTo>
                    <a:pt x="2947" y="6501"/>
                  </a:lnTo>
                  <a:lnTo>
                    <a:pt x="2951" y="6491"/>
                  </a:lnTo>
                  <a:lnTo>
                    <a:pt x="2956" y="6482"/>
                  </a:lnTo>
                  <a:lnTo>
                    <a:pt x="2962" y="6474"/>
                  </a:lnTo>
                  <a:lnTo>
                    <a:pt x="2970" y="6463"/>
                  </a:lnTo>
                  <a:lnTo>
                    <a:pt x="2979" y="6454"/>
                  </a:lnTo>
                  <a:lnTo>
                    <a:pt x="2986" y="6447"/>
                  </a:lnTo>
                  <a:lnTo>
                    <a:pt x="2993" y="6443"/>
                  </a:lnTo>
                  <a:lnTo>
                    <a:pt x="3007" y="6430"/>
                  </a:lnTo>
                  <a:lnTo>
                    <a:pt x="3018" y="6420"/>
                  </a:lnTo>
                  <a:lnTo>
                    <a:pt x="3023" y="6416"/>
                  </a:lnTo>
                  <a:lnTo>
                    <a:pt x="3026" y="6413"/>
                  </a:lnTo>
                  <a:lnTo>
                    <a:pt x="3029" y="6411"/>
                  </a:lnTo>
                  <a:lnTo>
                    <a:pt x="3031" y="6409"/>
                  </a:lnTo>
                  <a:lnTo>
                    <a:pt x="3032" y="6406"/>
                  </a:lnTo>
                  <a:lnTo>
                    <a:pt x="3035" y="6403"/>
                  </a:lnTo>
                  <a:lnTo>
                    <a:pt x="3037" y="6400"/>
                  </a:lnTo>
                  <a:lnTo>
                    <a:pt x="3039" y="6395"/>
                  </a:lnTo>
                  <a:lnTo>
                    <a:pt x="3041" y="6393"/>
                  </a:lnTo>
                  <a:lnTo>
                    <a:pt x="3044" y="6387"/>
                  </a:lnTo>
                  <a:lnTo>
                    <a:pt x="3044" y="6386"/>
                  </a:lnTo>
                  <a:lnTo>
                    <a:pt x="3045" y="6384"/>
                  </a:lnTo>
                  <a:lnTo>
                    <a:pt x="3046" y="6383"/>
                  </a:lnTo>
                  <a:lnTo>
                    <a:pt x="3046" y="6382"/>
                  </a:lnTo>
                  <a:lnTo>
                    <a:pt x="3046" y="6382"/>
                  </a:lnTo>
                  <a:lnTo>
                    <a:pt x="3045" y="6381"/>
                  </a:lnTo>
                  <a:lnTo>
                    <a:pt x="3045" y="6380"/>
                  </a:lnTo>
                  <a:lnTo>
                    <a:pt x="3045" y="6378"/>
                  </a:lnTo>
                  <a:lnTo>
                    <a:pt x="3045" y="6374"/>
                  </a:lnTo>
                  <a:lnTo>
                    <a:pt x="3043" y="6374"/>
                  </a:lnTo>
                  <a:lnTo>
                    <a:pt x="3041" y="6372"/>
                  </a:lnTo>
                  <a:lnTo>
                    <a:pt x="3039" y="6371"/>
                  </a:lnTo>
                  <a:lnTo>
                    <a:pt x="3038" y="6371"/>
                  </a:lnTo>
                  <a:lnTo>
                    <a:pt x="3036" y="6371"/>
                  </a:lnTo>
                  <a:lnTo>
                    <a:pt x="3027" y="6367"/>
                  </a:lnTo>
                  <a:lnTo>
                    <a:pt x="3016" y="6361"/>
                  </a:lnTo>
                  <a:lnTo>
                    <a:pt x="3005" y="6352"/>
                  </a:lnTo>
                  <a:lnTo>
                    <a:pt x="2993" y="6343"/>
                  </a:lnTo>
                  <a:lnTo>
                    <a:pt x="2992" y="6334"/>
                  </a:lnTo>
                  <a:lnTo>
                    <a:pt x="2989" y="6321"/>
                  </a:lnTo>
                  <a:lnTo>
                    <a:pt x="2987" y="6312"/>
                  </a:lnTo>
                  <a:lnTo>
                    <a:pt x="2983" y="6301"/>
                  </a:lnTo>
                  <a:lnTo>
                    <a:pt x="2981" y="6290"/>
                  </a:lnTo>
                  <a:lnTo>
                    <a:pt x="2978" y="6279"/>
                  </a:lnTo>
                  <a:lnTo>
                    <a:pt x="2978" y="6269"/>
                  </a:lnTo>
                  <a:lnTo>
                    <a:pt x="2979" y="6260"/>
                  </a:lnTo>
                  <a:lnTo>
                    <a:pt x="2981" y="6251"/>
                  </a:lnTo>
                  <a:lnTo>
                    <a:pt x="2982" y="6243"/>
                  </a:lnTo>
                  <a:lnTo>
                    <a:pt x="2981" y="6237"/>
                  </a:lnTo>
                  <a:lnTo>
                    <a:pt x="2980" y="6231"/>
                  </a:lnTo>
                  <a:lnTo>
                    <a:pt x="2979" y="6229"/>
                  </a:lnTo>
                  <a:lnTo>
                    <a:pt x="2976" y="6226"/>
                  </a:lnTo>
                  <a:lnTo>
                    <a:pt x="2974" y="6225"/>
                  </a:lnTo>
                  <a:lnTo>
                    <a:pt x="2972" y="6224"/>
                  </a:lnTo>
                  <a:lnTo>
                    <a:pt x="2958" y="6224"/>
                  </a:lnTo>
                  <a:lnTo>
                    <a:pt x="2949" y="6224"/>
                  </a:lnTo>
                  <a:lnTo>
                    <a:pt x="2938" y="6225"/>
                  </a:lnTo>
                  <a:lnTo>
                    <a:pt x="2930" y="6225"/>
                  </a:lnTo>
                  <a:lnTo>
                    <a:pt x="2922" y="6227"/>
                  </a:lnTo>
                  <a:lnTo>
                    <a:pt x="2915" y="6231"/>
                  </a:lnTo>
                  <a:lnTo>
                    <a:pt x="2909" y="6233"/>
                  </a:lnTo>
                  <a:lnTo>
                    <a:pt x="2903" y="6238"/>
                  </a:lnTo>
                  <a:lnTo>
                    <a:pt x="2895" y="6243"/>
                  </a:lnTo>
                  <a:lnTo>
                    <a:pt x="2888" y="6246"/>
                  </a:lnTo>
                  <a:lnTo>
                    <a:pt x="2884" y="6248"/>
                  </a:lnTo>
                  <a:lnTo>
                    <a:pt x="2879" y="6248"/>
                  </a:lnTo>
                  <a:lnTo>
                    <a:pt x="2869" y="6248"/>
                  </a:lnTo>
                  <a:lnTo>
                    <a:pt x="2860" y="6248"/>
                  </a:lnTo>
                  <a:lnTo>
                    <a:pt x="2852" y="6248"/>
                  </a:lnTo>
                  <a:lnTo>
                    <a:pt x="2842" y="6248"/>
                  </a:lnTo>
                  <a:lnTo>
                    <a:pt x="2838" y="6248"/>
                  </a:lnTo>
                  <a:lnTo>
                    <a:pt x="2835" y="6249"/>
                  </a:lnTo>
                  <a:lnTo>
                    <a:pt x="2830" y="6251"/>
                  </a:lnTo>
                  <a:lnTo>
                    <a:pt x="2827" y="6254"/>
                  </a:lnTo>
                  <a:lnTo>
                    <a:pt x="2821" y="6261"/>
                  </a:lnTo>
                  <a:lnTo>
                    <a:pt x="2817" y="6269"/>
                  </a:lnTo>
                  <a:lnTo>
                    <a:pt x="2816" y="6276"/>
                  </a:lnTo>
                  <a:lnTo>
                    <a:pt x="2815" y="6287"/>
                  </a:lnTo>
                  <a:lnTo>
                    <a:pt x="2815" y="6294"/>
                  </a:lnTo>
                  <a:lnTo>
                    <a:pt x="2815" y="6300"/>
                  </a:lnTo>
                  <a:lnTo>
                    <a:pt x="2812" y="6306"/>
                  </a:lnTo>
                  <a:lnTo>
                    <a:pt x="2810" y="6309"/>
                  </a:lnTo>
                  <a:lnTo>
                    <a:pt x="2805" y="6312"/>
                  </a:lnTo>
                  <a:lnTo>
                    <a:pt x="2799" y="6312"/>
                  </a:lnTo>
                  <a:lnTo>
                    <a:pt x="2793" y="6311"/>
                  </a:lnTo>
                  <a:lnTo>
                    <a:pt x="2787" y="6309"/>
                  </a:lnTo>
                  <a:lnTo>
                    <a:pt x="2780" y="6308"/>
                  </a:lnTo>
                  <a:lnTo>
                    <a:pt x="2774" y="6308"/>
                  </a:lnTo>
                  <a:lnTo>
                    <a:pt x="2768" y="6309"/>
                  </a:lnTo>
                  <a:lnTo>
                    <a:pt x="2764" y="6312"/>
                  </a:lnTo>
                  <a:lnTo>
                    <a:pt x="2759" y="6319"/>
                  </a:lnTo>
                  <a:lnTo>
                    <a:pt x="2755" y="6326"/>
                  </a:lnTo>
                  <a:lnTo>
                    <a:pt x="2753" y="6334"/>
                  </a:lnTo>
                  <a:lnTo>
                    <a:pt x="2749" y="6343"/>
                  </a:lnTo>
                  <a:lnTo>
                    <a:pt x="2745" y="6355"/>
                  </a:lnTo>
                  <a:lnTo>
                    <a:pt x="2739" y="6367"/>
                  </a:lnTo>
                  <a:lnTo>
                    <a:pt x="2733" y="6378"/>
                  </a:lnTo>
                  <a:lnTo>
                    <a:pt x="2727" y="6390"/>
                  </a:lnTo>
                  <a:lnTo>
                    <a:pt x="2716" y="6408"/>
                  </a:lnTo>
                  <a:lnTo>
                    <a:pt x="2702" y="6426"/>
                  </a:lnTo>
                  <a:lnTo>
                    <a:pt x="2695" y="6435"/>
                  </a:lnTo>
                  <a:lnTo>
                    <a:pt x="2689" y="6446"/>
                  </a:lnTo>
                  <a:lnTo>
                    <a:pt x="2684" y="6458"/>
                  </a:lnTo>
                  <a:lnTo>
                    <a:pt x="2680" y="6470"/>
                  </a:lnTo>
                  <a:lnTo>
                    <a:pt x="2679" y="6482"/>
                  </a:lnTo>
                  <a:lnTo>
                    <a:pt x="2679" y="6494"/>
                  </a:lnTo>
                  <a:lnTo>
                    <a:pt x="2678" y="6506"/>
                  </a:lnTo>
                  <a:lnTo>
                    <a:pt x="2677" y="6516"/>
                  </a:lnTo>
                  <a:lnTo>
                    <a:pt x="2674" y="6526"/>
                  </a:lnTo>
                  <a:lnTo>
                    <a:pt x="2671" y="6534"/>
                  </a:lnTo>
                  <a:lnTo>
                    <a:pt x="2666" y="6544"/>
                  </a:lnTo>
                  <a:lnTo>
                    <a:pt x="2664" y="6553"/>
                  </a:lnTo>
                  <a:lnTo>
                    <a:pt x="2661" y="6566"/>
                  </a:lnTo>
                  <a:lnTo>
                    <a:pt x="2660" y="6579"/>
                  </a:lnTo>
                  <a:lnTo>
                    <a:pt x="2659" y="6594"/>
                  </a:lnTo>
                  <a:lnTo>
                    <a:pt x="2659" y="6608"/>
                  </a:lnTo>
                  <a:lnTo>
                    <a:pt x="2660" y="6620"/>
                  </a:lnTo>
                  <a:lnTo>
                    <a:pt x="2660" y="6632"/>
                  </a:lnTo>
                  <a:lnTo>
                    <a:pt x="2660" y="6643"/>
                  </a:lnTo>
                  <a:lnTo>
                    <a:pt x="2659" y="6655"/>
                  </a:lnTo>
                  <a:lnTo>
                    <a:pt x="2655" y="6667"/>
                  </a:lnTo>
                  <a:lnTo>
                    <a:pt x="2651" y="6678"/>
                  </a:lnTo>
                  <a:lnTo>
                    <a:pt x="2646" y="6689"/>
                  </a:lnTo>
                  <a:lnTo>
                    <a:pt x="2641" y="6701"/>
                  </a:lnTo>
                  <a:lnTo>
                    <a:pt x="2638" y="6711"/>
                  </a:lnTo>
                  <a:lnTo>
                    <a:pt x="2635" y="6722"/>
                  </a:lnTo>
                  <a:lnTo>
                    <a:pt x="2634" y="6733"/>
                  </a:lnTo>
                  <a:lnTo>
                    <a:pt x="2634" y="6743"/>
                  </a:lnTo>
                  <a:lnTo>
                    <a:pt x="2634" y="6761"/>
                  </a:lnTo>
                  <a:lnTo>
                    <a:pt x="2635" y="6779"/>
                  </a:lnTo>
                  <a:lnTo>
                    <a:pt x="2636" y="6797"/>
                  </a:lnTo>
                  <a:lnTo>
                    <a:pt x="2638" y="6813"/>
                  </a:lnTo>
                  <a:lnTo>
                    <a:pt x="2636" y="6830"/>
                  </a:lnTo>
                  <a:lnTo>
                    <a:pt x="2635" y="6844"/>
                  </a:lnTo>
                  <a:lnTo>
                    <a:pt x="2632" y="6857"/>
                  </a:lnTo>
                  <a:lnTo>
                    <a:pt x="2629" y="6869"/>
                  </a:lnTo>
                  <a:lnTo>
                    <a:pt x="2624" y="6878"/>
                  </a:lnTo>
                  <a:lnTo>
                    <a:pt x="2620" y="6885"/>
                  </a:lnTo>
                  <a:lnTo>
                    <a:pt x="2619" y="6886"/>
                  </a:lnTo>
                  <a:lnTo>
                    <a:pt x="2616" y="6888"/>
                  </a:lnTo>
                  <a:lnTo>
                    <a:pt x="2616" y="6888"/>
                  </a:lnTo>
                  <a:lnTo>
                    <a:pt x="2615" y="6888"/>
                  </a:lnTo>
                  <a:lnTo>
                    <a:pt x="2615" y="6890"/>
                  </a:lnTo>
                  <a:lnTo>
                    <a:pt x="2614" y="6890"/>
                  </a:lnTo>
                  <a:lnTo>
                    <a:pt x="2614" y="6890"/>
                  </a:lnTo>
                  <a:lnTo>
                    <a:pt x="2613" y="6890"/>
                  </a:lnTo>
                  <a:lnTo>
                    <a:pt x="2611" y="6890"/>
                  </a:lnTo>
                  <a:lnTo>
                    <a:pt x="2609" y="6890"/>
                  </a:lnTo>
                  <a:lnTo>
                    <a:pt x="2607" y="6888"/>
                  </a:lnTo>
                  <a:lnTo>
                    <a:pt x="2604" y="6887"/>
                  </a:lnTo>
                  <a:lnTo>
                    <a:pt x="2602" y="6887"/>
                  </a:lnTo>
                  <a:lnTo>
                    <a:pt x="2599" y="6887"/>
                  </a:lnTo>
                  <a:lnTo>
                    <a:pt x="2585" y="6887"/>
                  </a:lnTo>
                  <a:lnTo>
                    <a:pt x="2571" y="6890"/>
                  </a:lnTo>
                  <a:lnTo>
                    <a:pt x="2563" y="6891"/>
                  </a:lnTo>
                  <a:lnTo>
                    <a:pt x="2557" y="6893"/>
                  </a:lnTo>
                  <a:lnTo>
                    <a:pt x="2557" y="6894"/>
                  </a:lnTo>
                  <a:lnTo>
                    <a:pt x="2556" y="6895"/>
                  </a:lnTo>
                  <a:lnTo>
                    <a:pt x="2556" y="6897"/>
                  </a:lnTo>
                  <a:lnTo>
                    <a:pt x="2556" y="6898"/>
                  </a:lnTo>
                  <a:lnTo>
                    <a:pt x="2556" y="6899"/>
                  </a:lnTo>
                  <a:lnTo>
                    <a:pt x="2557" y="6903"/>
                  </a:lnTo>
                  <a:lnTo>
                    <a:pt x="2557" y="6906"/>
                  </a:lnTo>
                  <a:lnTo>
                    <a:pt x="2558" y="6911"/>
                  </a:lnTo>
                  <a:lnTo>
                    <a:pt x="2557" y="6916"/>
                  </a:lnTo>
                  <a:lnTo>
                    <a:pt x="2553" y="6918"/>
                  </a:lnTo>
                  <a:lnTo>
                    <a:pt x="2548" y="6920"/>
                  </a:lnTo>
                  <a:lnTo>
                    <a:pt x="2542" y="6920"/>
                  </a:lnTo>
                  <a:lnTo>
                    <a:pt x="2535" y="6920"/>
                  </a:lnTo>
                  <a:lnTo>
                    <a:pt x="2528" y="6919"/>
                  </a:lnTo>
                  <a:lnTo>
                    <a:pt x="2519" y="6917"/>
                  </a:lnTo>
                  <a:lnTo>
                    <a:pt x="2509" y="6914"/>
                  </a:lnTo>
                  <a:lnTo>
                    <a:pt x="2500" y="6911"/>
                  </a:lnTo>
                  <a:lnTo>
                    <a:pt x="2491" y="6909"/>
                  </a:lnTo>
                  <a:lnTo>
                    <a:pt x="2487" y="6907"/>
                  </a:lnTo>
                  <a:lnTo>
                    <a:pt x="2482" y="6906"/>
                  </a:lnTo>
                  <a:lnTo>
                    <a:pt x="2475" y="6905"/>
                  </a:lnTo>
                  <a:lnTo>
                    <a:pt x="2468" y="6906"/>
                  </a:lnTo>
                  <a:lnTo>
                    <a:pt x="2456" y="6912"/>
                  </a:lnTo>
                  <a:lnTo>
                    <a:pt x="2443" y="6920"/>
                  </a:lnTo>
                  <a:lnTo>
                    <a:pt x="2434" y="6925"/>
                  </a:lnTo>
                  <a:lnTo>
                    <a:pt x="2425" y="6931"/>
                  </a:lnTo>
                  <a:lnTo>
                    <a:pt x="2421" y="6933"/>
                  </a:lnTo>
                  <a:lnTo>
                    <a:pt x="2416" y="6935"/>
                  </a:lnTo>
                  <a:lnTo>
                    <a:pt x="2407" y="6939"/>
                  </a:lnTo>
                  <a:lnTo>
                    <a:pt x="2397" y="6942"/>
                  </a:lnTo>
                  <a:lnTo>
                    <a:pt x="2388" y="6945"/>
                  </a:lnTo>
                  <a:lnTo>
                    <a:pt x="2377" y="6950"/>
                  </a:lnTo>
                  <a:lnTo>
                    <a:pt x="2369" y="6956"/>
                  </a:lnTo>
                  <a:lnTo>
                    <a:pt x="2358" y="6963"/>
                  </a:lnTo>
                  <a:lnTo>
                    <a:pt x="2347" y="6972"/>
                  </a:lnTo>
                  <a:lnTo>
                    <a:pt x="2337" y="6977"/>
                  </a:lnTo>
                  <a:lnTo>
                    <a:pt x="2331" y="6981"/>
                  </a:lnTo>
                  <a:lnTo>
                    <a:pt x="2325" y="6985"/>
                  </a:lnTo>
                  <a:lnTo>
                    <a:pt x="2318" y="6987"/>
                  </a:lnTo>
                  <a:lnTo>
                    <a:pt x="2311" y="6988"/>
                  </a:lnTo>
                  <a:lnTo>
                    <a:pt x="2299" y="6989"/>
                  </a:lnTo>
                  <a:lnTo>
                    <a:pt x="2287" y="6988"/>
                  </a:lnTo>
                  <a:lnTo>
                    <a:pt x="2275" y="6989"/>
                  </a:lnTo>
                  <a:lnTo>
                    <a:pt x="2263" y="6989"/>
                  </a:lnTo>
                  <a:lnTo>
                    <a:pt x="2251" y="6991"/>
                  </a:lnTo>
                  <a:lnTo>
                    <a:pt x="2239" y="6989"/>
                  </a:lnTo>
                  <a:lnTo>
                    <a:pt x="2224" y="6988"/>
                  </a:lnTo>
                  <a:lnTo>
                    <a:pt x="2208" y="6986"/>
                  </a:lnTo>
                  <a:lnTo>
                    <a:pt x="2197" y="6986"/>
                  </a:lnTo>
                  <a:lnTo>
                    <a:pt x="2185" y="6986"/>
                  </a:lnTo>
                  <a:lnTo>
                    <a:pt x="2173" y="6987"/>
                  </a:lnTo>
                  <a:lnTo>
                    <a:pt x="2162" y="6989"/>
                  </a:lnTo>
                  <a:lnTo>
                    <a:pt x="2157" y="6991"/>
                  </a:lnTo>
                  <a:lnTo>
                    <a:pt x="2153" y="6993"/>
                  </a:lnTo>
                  <a:lnTo>
                    <a:pt x="2149" y="6996"/>
                  </a:lnTo>
                  <a:lnTo>
                    <a:pt x="2145" y="7001"/>
                  </a:lnTo>
                  <a:lnTo>
                    <a:pt x="2144" y="7011"/>
                  </a:lnTo>
                  <a:lnTo>
                    <a:pt x="2142" y="7019"/>
                  </a:lnTo>
                  <a:lnTo>
                    <a:pt x="2141" y="7019"/>
                  </a:lnTo>
                  <a:lnTo>
                    <a:pt x="2139" y="7019"/>
                  </a:lnTo>
                  <a:lnTo>
                    <a:pt x="2138" y="7019"/>
                  </a:lnTo>
                  <a:lnTo>
                    <a:pt x="2136" y="7020"/>
                  </a:lnTo>
                  <a:lnTo>
                    <a:pt x="2131" y="7021"/>
                  </a:lnTo>
                  <a:lnTo>
                    <a:pt x="2126" y="7023"/>
                  </a:lnTo>
                  <a:lnTo>
                    <a:pt x="2116" y="7024"/>
                  </a:lnTo>
                  <a:lnTo>
                    <a:pt x="2106" y="7027"/>
                  </a:lnTo>
                  <a:lnTo>
                    <a:pt x="2101" y="7030"/>
                  </a:lnTo>
                  <a:lnTo>
                    <a:pt x="2097" y="7032"/>
                  </a:lnTo>
                  <a:lnTo>
                    <a:pt x="2095" y="7035"/>
                  </a:lnTo>
                  <a:lnTo>
                    <a:pt x="2093" y="7037"/>
                  </a:lnTo>
                  <a:lnTo>
                    <a:pt x="2081" y="7035"/>
                  </a:lnTo>
                  <a:lnTo>
                    <a:pt x="2069" y="7032"/>
                  </a:lnTo>
                  <a:lnTo>
                    <a:pt x="2060" y="7030"/>
                  </a:lnTo>
                  <a:lnTo>
                    <a:pt x="2049" y="7025"/>
                  </a:lnTo>
                  <a:lnTo>
                    <a:pt x="2038" y="7020"/>
                  </a:lnTo>
                  <a:lnTo>
                    <a:pt x="2029" y="7013"/>
                  </a:lnTo>
                  <a:lnTo>
                    <a:pt x="2019" y="7006"/>
                  </a:lnTo>
                  <a:lnTo>
                    <a:pt x="2011" y="6996"/>
                  </a:lnTo>
                  <a:lnTo>
                    <a:pt x="2002" y="6988"/>
                  </a:lnTo>
                  <a:lnTo>
                    <a:pt x="1993" y="6980"/>
                  </a:lnTo>
                  <a:lnTo>
                    <a:pt x="1987" y="6975"/>
                  </a:lnTo>
                  <a:lnTo>
                    <a:pt x="1983" y="6969"/>
                  </a:lnTo>
                  <a:lnTo>
                    <a:pt x="1968" y="6954"/>
                  </a:lnTo>
                  <a:lnTo>
                    <a:pt x="1958" y="6938"/>
                  </a:lnTo>
                  <a:lnTo>
                    <a:pt x="1948" y="6926"/>
                  </a:lnTo>
                  <a:lnTo>
                    <a:pt x="1939" y="6910"/>
                  </a:lnTo>
                  <a:lnTo>
                    <a:pt x="1934" y="6900"/>
                  </a:lnTo>
                  <a:lnTo>
                    <a:pt x="1929" y="6892"/>
                  </a:lnTo>
                  <a:lnTo>
                    <a:pt x="1924" y="6885"/>
                  </a:lnTo>
                  <a:lnTo>
                    <a:pt x="1918" y="6880"/>
                  </a:lnTo>
                  <a:lnTo>
                    <a:pt x="1912" y="6876"/>
                  </a:lnTo>
                  <a:lnTo>
                    <a:pt x="1906" y="6873"/>
                  </a:lnTo>
                  <a:lnTo>
                    <a:pt x="1895" y="6868"/>
                  </a:lnTo>
                  <a:lnTo>
                    <a:pt x="1883" y="6863"/>
                  </a:lnTo>
                  <a:lnTo>
                    <a:pt x="1872" y="6860"/>
                  </a:lnTo>
                  <a:lnTo>
                    <a:pt x="1860" y="6856"/>
                  </a:lnTo>
                  <a:lnTo>
                    <a:pt x="1849" y="6853"/>
                  </a:lnTo>
                  <a:lnTo>
                    <a:pt x="1839" y="6850"/>
                  </a:lnTo>
                  <a:lnTo>
                    <a:pt x="1830" y="6848"/>
                  </a:lnTo>
                  <a:lnTo>
                    <a:pt x="1824" y="6844"/>
                  </a:lnTo>
                  <a:lnTo>
                    <a:pt x="1820" y="6840"/>
                  </a:lnTo>
                  <a:lnTo>
                    <a:pt x="1816" y="6834"/>
                  </a:lnTo>
                  <a:lnTo>
                    <a:pt x="1814" y="6828"/>
                  </a:lnTo>
                  <a:lnTo>
                    <a:pt x="1811" y="6822"/>
                  </a:lnTo>
                  <a:lnTo>
                    <a:pt x="1810" y="6808"/>
                  </a:lnTo>
                  <a:lnTo>
                    <a:pt x="1809" y="6793"/>
                  </a:lnTo>
                  <a:lnTo>
                    <a:pt x="1809" y="6777"/>
                  </a:lnTo>
                  <a:lnTo>
                    <a:pt x="1810" y="6761"/>
                  </a:lnTo>
                  <a:lnTo>
                    <a:pt x="1811" y="6748"/>
                  </a:lnTo>
                  <a:lnTo>
                    <a:pt x="1815" y="6737"/>
                  </a:lnTo>
                  <a:lnTo>
                    <a:pt x="1817" y="6733"/>
                  </a:lnTo>
                  <a:lnTo>
                    <a:pt x="1821" y="6728"/>
                  </a:lnTo>
                  <a:lnTo>
                    <a:pt x="1826" y="6722"/>
                  </a:lnTo>
                  <a:lnTo>
                    <a:pt x="1833" y="6717"/>
                  </a:lnTo>
                  <a:lnTo>
                    <a:pt x="1847" y="6714"/>
                  </a:lnTo>
                  <a:lnTo>
                    <a:pt x="1860" y="6710"/>
                  </a:lnTo>
                  <a:lnTo>
                    <a:pt x="1867" y="6708"/>
                  </a:lnTo>
                  <a:lnTo>
                    <a:pt x="1872" y="6705"/>
                  </a:lnTo>
                  <a:lnTo>
                    <a:pt x="1874" y="6703"/>
                  </a:lnTo>
                  <a:lnTo>
                    <a:pt x="1877" y="6702"/>
                  </a:lnTo>
                  <a:lnTo>
                    <a:pt x="1878" y="6698"/>
                  </a:lnTo>
                  <a:lnTo>
                    <a:pt x="1878" y="6695"/>
                  </a:lnTo>
                  <a:lnTo>
                    <a:pt x="1878" y="6691"/>
                  </a:lnTo>
                  <a:lnTo>
                    <a:pt x="1877" y="6686"/>
                  </a:lnTo>
                  <a:lnTo>
                    <a:pt x="1872" y="6671"/>
                  </a:lnTo>
                  <a:lnTo>
                    <a:pt x="1864" y="6654"/>
                  </a:lnTo>
                  <a:lnTo>
                    <a:pt x="1861" y="6642"/>
                  </a:lnTo>
                  <a:lnTo>
                    <a:pt x="1860" y="6630"/>
                  </a:lnTo>
                  <a:lnTo>
                    <a:pt x="1859" y="6623"/>
                  </a:lnTo>
                  <a:lnTo>
                    <a:pt x="1857" y="6617"/>
                  </a:lnTo>
                  <a:lnTo>
                    <a:pt x="1854" y="6615"/>
                  </a:lnTo>
                  <a:lnTo>
                    <a:pt x="1852" y="6613"/>
                  </a:lnTo>
                  <a:lnTo>
                    <a:pt x="1852" y="6611"/>
                  </a:lnTo>
                  <a:lnTo>
                    <a:pt x="1851" y="6610"/>
                  </a:lnTo>
                  <a:lnTo>
                    <a:pt x="1847" y="6608"/>
                  </a:lnTo>
                  <a:lnTo>
                    <a:pt x="1843" y="6604"/>
                  </a:lnTo>
                  <a:lnTo>
                    <a:pt x="1842" y="6601"/>
                  </a:lnTo>
                  <a:lnTo>
                    <a:pt x="1842" y="6597"/>
                  </a:lnTo>
                  <a:lnTo>
                    <a:pt x="1845" y="6592"/>
                  </a:lnTo>
                  <a:lnTo>
                    <a:pt x="1848" y="6589"/>
                  </a:lnTo>
                  <a:lnTo>
                    <a:pt x="1858" y="6584"/>
                  </a:lnTo>
                  <a:lnTo>
                    <a:pt x="1868" y="6580"/>
                  </a:lnTo>
                  <a:lnTo>
                    <a:pt x="1883" y="6573"/>
                  </a:lnTo>
                  <a:lnTo>
                    <a:pt x="1898" y="6564"/>
                  </a:lnTo>
                  <a:lnTo>
                    <a:pt x="1922" y="6551"/>
                  </a:lnTo>
                  <a:lnTo>
                    <a:pt x="1948" y="6537"/>
                  </a:lnTo>
                  <a:lnTo>
                    <a:pt x="1960" y="6528"/>
                  </a:lnTo>
                  <a:lnTo>
                    <a:pt x="1973" y="6520"/>
                  </a:lnTo>
                  <a:lnTo>
                    <a:pt x="1985" y="6510"/>
                  </a:lnTo>
                  <a:lnTo>
                    <a:pt x="1997" y="6501"/>
                  </a:lnTo>
                  <a:lnTo>
                    <a:pt x="2002" y="6496"/>
                  </a:lnTo>
                  <a:lnTo>
                    <a:pt x="2006" y="6490"/>
                  </a:lnTo>
                  <a:lnTo>
                    <a:pt x="2011" y="6483"/>
                  </a:lnTo>
                  <a:lnTo>
                    <a:pt x="2015" y="6476"/>
                  </a:lnTo>
                  <a:lnTo>
                    <a:pt x="2022" y="6459"/>
                  </a:lnTo>
                  <a:lnTo>
                    <a:pt x="2029" y="6443"/>
                  </a:lnTo>
                  <a:lnTo>
                    <a:pt x="2036" y="6426"/>
                  </a:lnTo>
                  <a:lnTo>
                    <a:pt x="2043" y="6411"/>
                  </a:lnTo>
                  <a:lnTo>
                    <a:pt x="2047" y="6405"/>
                  </a:lnTo>
                  <a:lnTo>
                    <a:pt x="2051" y="6399"/>
                  </a:lnTo>
                  <a:lnTo>
                    <a:pt x="2055" y="6394"/>
                  </a:lnTo>
                  <a:lnTo>
                    <a:pt x="2060" y="6390"/>
                  </a:lnTo>
                  <a:lnTo>
                    <a:pt x="2066" y="6387"/>
                  </a:lnTo>
                  <a:lnTo>
                    <a:pt x="2074" y="6383"/>
                  </a:lnTo>
                  <a:lnTo>
                    <a:pt x="2080" y="6381"/>
                  </a:lnTo>
                  <a:lnTo>
                    <a:pt x="2085" y="6378"/>
                  </a:lnTo>
                  <a:lnTo>
                    <a:pt x="2090" y="6375"/>
                  </a:lnTo>
                  <a:lnTo>
                    <a:pt x="2094" y="6371"/>
                  </a:lnTo>
                  <a:lnTo>
                    <a:pt x="2098" y="6365"/>
                  </a:lnTo>
                  <a:lnTo>
                    <a:pt x="2101" y="6359"/>
                  </a:lnTo>
                  <a:lnTo>
                    <a:pt x="2105" y="6352"/>
                  </a:lnTo>
                  <a:lnTo>
                    <a:pt x="2107" y="6345"/>
                  </a:lnTo>
                  <a:lnTo>
                    <a:pt x="2110" y="6332"/>
                  </a:lnTo>
                  <a:lnTo>
                    <a:pt x="2111" y="6321"/>
                  </a:lnTo>
                  <a:lnTo>
                    <a:pt x="2111" y="6313"/>
                  </a:lnTo>
                  <a:lnTo>
                    <a:pt x="2111" y="6304"/>
                  </a:lnTo>
                  <a:lnTo>
                    <a:pt x="2110" y="6294"/>
                  </a:lnTo>
                  <a:lnTo>
                    <a:pt x="2107" y="6285"/>
                  </a:lnTo>
                  <a:lnTo>
                    <a:pt x="2103" y="6276"/>
                  </a:lnTo>
                  <a:lnTo>
                    <a:pt x="2097" y="6269"/>
                  </a:lnTo>
                  <a:lnTo>
                    <a:pt x="2087" y="6256"/>
                  </a:lnTo>
                  <a:lnTo>
                    <a:pt x="2078" y="6244"/>
                  </a:lnTo>
                  <a:lnTo>
                    <a:pt x="2069" y="6235"/>
                  </a:lnTo>
                  <a:lnTo>
                    <a:pt x="2063" y="6225"/>
                  </a:lnTo>
                  <a:lnTo>
                    <a:pt x="2063" y="6220"/>
                  </a:lnTo>
                  <a:lnTo>
                    <a:pt x="2062" y="6216"/>
                  </a:lnTo>
                  <a:lnTo>
                    <a:pt x="2063" y="6211"/>
                  </a:lnTo>
                  <a:lnTo>
                    <a:pt x="2063" y="6206"/>
                  </a:lnTo>
                  <a:lnTo>
                    <a:pt x="2067" y="6197"/>
                  </a:lnTo>
                  <a:lnTo>
                    <a:pt x="2070" y="6187"/>
                  </a:lnTo>
                  <a:lnTo>
                    <a:pt x="2075" y="6179"/>
                  </a:lnTo>
                  <a:lnTo>
                    <a:pt x="2078" y="6170"/>
                  </a:lnTo>
                  <a:lnTo>
                    <a:pt x="2079" y="6168"/>
                  </a:lnTo>
                  <a:lnTo>
                    <a:pt x="2078" y="6164"/>
                  </a:lnTo>
                  <a:lnTo>
                    <a:pt x="2076" y="6162"/>
                  </a:lnTo>
                  <a:lnTo>
                    <a:pt x="2074" y="6160"/>
                  </a:lnTo>
                  <a:lnTo>
                    <a:pt x="2072" y="6157"/>
                  </a:lnTo>
                  <a:lnTo>
                    <a:pt x="2068" y="6155"/>
                  </a:lnTo>
                  <a:lnTo>
                    <a:pt x="2062" y="6151"/>
                  </a:lnTo>
                  <a:lnTo>
                    <a:pt x="2055" y="6149"/>
                  </a:lnTo>
                  <a:lnTo>
                    <a:pt x="2048" y="6147"/>
                  </a:lnTo>
                  <a:lnTo>
                    <a:pt x="2041" y="6145"/>
                  </a:lnTo>
                  <a:lnTo>
                    <a:pt x="2022" y="6144"/>
                  </a:lnTo>
                  <a:lnTo>
                    <a:pt x="2004" y="6144"/>
                  </a:lnTo>
                  <a:lnTo>
                    <a:pt x="1987" y="6144"/>
                  </a:lnTo>
                  <a:lnTo>
                    <a:pt x="1974" y="6145"/>
                  </a:lnTo>
                  <a:lnTo>
                    <a:pt x="1962" y="6145"/>
                  </a:lnTo>
                  <a:lnTo>
                    <a:pt x="1950" y="6147"/>
                  </a:lnTo>
                  <a:lnTo>
                    <a:pt x="1937" y="6149"/>
                  </a:lnTo>
                  <a:lnTo>
                    <a:pt x="1924" y="6151"/>
                  </a:lnTo>
                  <a:lnTo>
                    <a:pt x="1911" y="6155"/>
                  </a:lnTo>
                  <a:lnTo>
                    <a:pt x="1898" y="6160"/>
                  </a:lnTo>
                  <a:lnTo>
                    <a:pt x="1885" y="6166"/>
                  </a:lnTo>
                  <a:lnTo>
                    <a:pt x="1872" y="6172"/>
                  </a:lnTo>
                  <a:lnTo>
                    <a:pt x="1865" y="6175"/>
                  </a:lnTo>
                  <a:lnTo>
                    <a:pt x="1857" y="6181"/>
                  </a:lnTo>
                  <a:lnTo>
                    <a:pt x="1849" y="6186"/>
                  </a:lnTo>
                  <a:lnTo>
                    <a:pt x="1842" y="6193"/>
                  </a:lnTo>
                  <a:lnTo>
                    <a:pt x="1829" y="6206"/>
                  </a:lnTo>
                  <a:lnTo>
                    <a:pt x="1815" y="6218"/>
                  </a:lnTo>
                  <a:lnTo>
                    <a:pt x="1810" y="6222"/>
                  </a:lnTo>
                  <a:lnTo>
                    <a:pt x="1803" y="6225"/>
                  </a:lnTo>
                  <a:lnTo>
                    <a:pt x="1794" y="6229"/>
                  </a:lnTo>
                  <a:lnTo>
                    <a:pt x="1784" y="6233"/>
                  </a:lnTo>
                  <a:lnTo>
                    <a:pt x="1778" y="6236"/>
                  </a:lnTo>
                  <a:lnTo>
                    <a:pt x="1772" y="6239"/>
                  </a:lnTo>
                  <a:lnTo>
                    <a:pt x="1761" y="6246"/>
                  </a:lnTo>
                  <a:lnTo>
                    <a:pt x="1754" y="6252"/>
                  </a:lnTo>
                  <a:lnTo>
                    <a:pt x="1752" y="6255"/>
                  </a:lnTo>
                  <a:lnTo>
                    <a:pt x="1748" y="6257"/>
                  </a:lnTo>
                  <a:lnTo>
                    <a:pt x="1742" y="6261"/>
                  </a:lnTo>
                  <a:lnTo>
                    <a:pt x="1738" y="6264"/>
                  </a:lnTo>
                  <a:lnTo>
                    <a:pt x="1732" y="6268"/>
                  </a:lnTo>
                  <a:lnTo>
                    <a:pt x="1726" y="6270"/>
                  </a:lnTo>
                  <a:lnTo>
                    <a:pt x="1714" y="6270"/>
                  </a:lnTo>
                  <a:lnTo>
                    <a:pt x="1703" y="6270"/>
                  </a:lnTo>
                  <a:lnTo>
                    <a:pt x="1690" y="6268"/>
                  </a:lnTo>
                  <a:lnTo>
                    <a:pt x="1677" y="6264"/>
                  </a:lnTo>
                  <a:lnTo>
                    <a:pt x="1659" y="6257"/>
                  </a:lnTo>
                  <a:lnTo>
                    <a:pt x="1640" y="6250"/>
                  </a:lnTo>
                  <a:lnTo>
                    <a:pt x="1621" y="6241"/>
                  </a:lnTo>
                  <a:lnTo>
                    <a:pt x="1603" y="6231"/>
                  </a:lnTo>
                  <a:lnTo>
                    <a:pt x="1590" y="6224"/>
                  </a:lnTo>
                  <a:lnTo>
                    <a:pt x="1578" y="6216"/>
                  </a:lnTo>
                  <a:lnTo>
                    <a:pt x="1571" y="6211"/>
                  </a:lnTo>
                  <a:lnTo>
                    <a:pt x="1565" y="6205"/>
                  </a:lnTo>
                  <a:lnTo>
                    <a:pt x="1558" y="6201"/>
                  </a:lnTo>
                  <a:lnTo>
                    <a:pt x="1552" y="6199"/>
                  </a:lnTo>
                  <a:lnTo>
                    <a:pt x="1545" y="6199"/>
                  </a:lnTo>
                  <a:lnTo>
                    <a:pt x="1537" y="6199"/>
                  </a:lnTo>
                  <a:lnTo>
                    <a:pt x="1530" y="6200"/>
                  </a:lnTo>
                  <a:lnTo>
                    <a:pt x="1522" y="6201"/>
                  </a:lnTo>
                  <a:lnTo>
                    <a:pt x="1508" y="6206"/>
                  </a:lnTo>
                  <a:lnTo>
                    <a:pt x="1493" y="6210"/>
                  </a:lnTo>
                  <a:lnTo>
                    <a:pt x="1469" y="6216"/>
                  </a:lnTo>
                  <a:lnTo>
                    <a:pt x="1446" y="6219"/>
                  </a:lnTo>
                  <a:lnTo>
                    <a:pt x="1423" y="6223"/>
                  </a:lnTo>
                  <a:lnTo>
                    <a:pt x="1401" y="6227"/>
                  </a:lnTo>
                  <a:lnTo>
                    <a:pt x="1388" y="6229"/>
                  </a:lnTo>
                  <a:lnTo>
                    <a:pt x="1376" y="6231"/>
                  </a:lnTo>
                  <a:lnTo>
                    <a:pt x="1364" y="6233"/>
                  </a:lnTo>
                  <a:lnTo>
                    <a:pt x="1355" y="6236"/>
                  </a:lnTo>
                  <a:lnTo>
                    <a:pt x="1349" y="6237"/>
                  </a:lnTo>
                  <a:lnTo>
                    <a:pt x="1344" y="6238"/>
                  </a:lnTo>
                  <a:lnTo>
                    <a:pt x="1342" y="6239"/>
                  </a:lnTo>
                  <a:lnTo>
                    <a:pt x="1341" y="6241"/>
                  </a:lnTo>
                  <a:lnTo>
                    <a:pt x="1339" y="6244"/>
                  </a:lnTo>
                  <a:lnTo>
                    <a:pt x="1339" y="6246"/>
                  </a:lnTo>
                  <a:lnTo>
                    <a:pt x="1341" y="6249"/>
                  </a:lnTo>
                  <a:lnTo>
                    <a:pt x="1342" y="6252"/>
                  </a:lnTo>
                  <a:lnTo>
                    <a:pt x="1347" y="6260"/>
                  </a:lnTo>
                  <a:lnTo>
                    <a:pt x="1351" y="6267"/>
                  </a:lnTo>
                  <a:lnTo>
                    <a:pt x="1360" y="6277"/>
                  </a:lnTo>
                  <a:lnTo>
                    <a:pt x="1368" y="6288"/>
                  </a:lnTo>
                  <a:lnTo>
                    <a:pt x="1379" y="6299"/>
                  </a:lnTo>
                  <a:lnTo>
                    <a:pt x="1389" y="6311"/>
                  </a:lnTo>
                  <a:lnTo>
                    <a:pt x="1396" y="6318"/>
                  </a:lnTo>
                  <a:lnTo>
                    <a:pt x="1404" y="6325"/>
                  </a:lnTo>
                  <a:lnTo>
                    <a:pt x="1408" y="6330"/>
                  </a:lnTo>
                  <a:lnTo>
                    <a:pt x="1412" y="6334"/>
                  </a:lnTo>
                  <a:lnTo>
                    <a:pt x="1414" y="6338"/>
                  </a:lnTo>
                  <a:lnTo>
                    <a:pt x="1414" y="6344"/>
                  </a:lnTo>
                  <a:lnTo>
                    <a:pt x="1414" y="6348"/>
                  </a:lnTo>
                  <a:lnTo>
                    <a:pt x="1412" y="6351"/>
                  </a:lnTo>
                  <a:lnTo>
                    <a:pt x="1408" y="6355"/>
                  </a:lnTo>
                  <a:lnTo>
                    <a:pt x="1405" y="6358"/>
                  </a:lnTo>
                  <a:lnTo>
                    <a:pt x="1389" y="6371"/>
                  </a:lnTo>
                  <a:lnTo>
                    <a:pt x="1377" y="6381"/>
                  </a:lnTo>
                  <a:lnTo>
                    <a:pt x="1369" y="6390"/>
                  </a:lnTo>
                  <a:lnTo>
                    <a:pt x="1361" y="6401"/>
                  </a:lnTo>
                  <a:lnTo>
                    <a:pt x="1354" y="6412"/>
                  </a:lnTo>
                  <a:lnTo>
                    <a:pt x="1349" y="6419"/>
                  </a:lnTo>
                  <a:lnTo>
                    <a:pt x="1345" y="6424"/>
                  </a:lnTo>
                  <a:lnTo>
                    <a:pt x="1341" y="6428"/>
                  </a:lnTo>
                  <a:lnTo>
                    <a:pt x="1336" y="6431"/>
                  </a:lnTo>
                  <a:lnTo>
                    <a:pt x="1331" y="6433"/>
                  </a:lnTo>
                  <a:lnTo>
                    <a:pt x="1324" y="6434"/>
                  </a:lnTo>
                  <a:lnTo>
                    <a:pt x="1316" y="6434"/>
                  </a:lnTo>
                  <a:lnTo>
                    <a:pt x="1307" y="6433"/>
                  </a:lnTo>
                  <a:lnTo>
                    <a:pt x="1297" y="6432"/>
                  </a:lnTo>
                  <a:lnTo>
                    <a:pt x="1285" y="6431"/>
                  </a:lnTo>
                  <a:lnTo>
                    <a:pt x="1272" y="6432"/>
                  </a:lnTo>
                  <a:lnTo>
                    <a:pt x="1265" y="6433"/>
                  </a:lnTo>
                  <a:lnTo>
                    <a:pt x="1256" y="6433"/>
                  </a:lnTo>
                  <a:lnTo>
                    <a:pt x="1250" y="6430"/>
                  </a:lnTo>
                  <a:lnTo>
                    <a:pt x="1244" y="6425"/>
                  </a:lnTo>
                  <a:lnTo>
                    <a:pt x="1240" y="6420"/>
                  </a:lnTo>
                  <a:lnTo>
                    <a:pt x="1235" y="6414"/>
                  </a:lnTo>
                  <a:lnTo>
                    <a:pt x="1228" y="6408"/>
                  </a:lnTo>
                  <a:lnTo>
                    <a:pt x="1219" y="6402"/>
                  </a:lnTo>
                  <a:lnTo>
                    <a:pt x="1211" y="6396"/>
                  </a:lnTo>
                  <a:lnTo>
                    <a:pt x="1202" y="6392"/>
                  </a:lnTo>
                  <a:lnTo>
                    <a:pt x="1190" y="6386"/>
                  </a:lnTo>
                  <a:lnTo>
                    <a:pt x="1179" y="6382"/>
                  </a:lnTo>
                  <a:lnTo>
                    <a:pt x="1177" y="6381"/>
                  </a:lnTo>
                  <a:lnTo>
                    <a:pt x="1174" y="6380"/>
                  </a:lnTo>
                  <a:lnTo>
                    <a:pt x="1168" y="6377"/>
                  </a:lnTo>
                  <a:lnTo>
                    <a:pt x="1165" y="6375"/>
                  </a:lnTo>
                  <a:lnTo>
                    <a:pt x="1161" y="6371"/>
                  </a:lnTo>
                  <a:lnTo>
                    <a:pt x="1160" y="6367"/>
                  </a:lnTo>
                  <a:lnTo>
                    <a:pt x="1160" y="6364"/>
                  </a:lnTo>
                  <a:lnTo>
                    <a:pt x="1160" y="6362"/>
                  </a:lnTo>
                  <a:lnTo>
                    <a:pt x="1161" y="6356"/>
                  </a:lnTo>
                  <a:lnTo>
                    <a:pt x="1161" y="6349"/>
                  </a:lnTo>
                  <a:lnTo>
                    <a:pt x="1160" y="6346"/>
                  </a:lnTo>
                  <a:lnTo>
                    <a:pt x="1160" y="6343"/>
                  </a:lnTo>
                  <a:lnTo>
                    <a:pt x="1159" y="6342"/>
                  </a:lnTo>
                  <a:lnTo>
                    <a:pt x="1156" y="6339"/>
                  </a:lnTo>
                  <a:lnTo>
                    <a:pt x="1154" y="6337"/>
                  </a:lnTo>
                  <a:lnTo>
                    <a:pt x="1149" y="6336"/>
                  </a:lnTo>
                  <a:lnTo>
                    <a:pt x="1147" y="6334"/>
                  </a:lnTo>
                  <a:lnTo>
                    <a:pt x="1146" y="6333"/>
                  </a:lnTo>
                  <a:lnTo>
                    <a:pt x="1143" y="6331"/>
                  </a:lnTo>
                  <a:lnTo>
                    <a:pt x="1141" y="6327"/>
                  </a:lnTo>
                  <a:lnTo>
                    <a:pt x="1137" y="6319"/>
                  </a:lnTo>
                  <a:lnTo>
                    <a:pt x="1135" y="6311"/>
                  </a:lnTo>
                  <a:lnTo>
                    <a:pt x="1134" y="6306"/>
                  </a:lnTo>
                  <a:lnTo>
                    <a:pt x="1133" y="6301"/>
                  </a:lnTo>
                  <a:lnTo>
                    <a:pt x="1129" y="6295"/>
                  </a:lnTo>
                  <a:lnTo>
                    <a:pt x="1124" y="6289"/>
                  </a:lnTo>
                  <a:lnTo>
                    <a:pt x="1117" y="6286"/>
                  </a:lnTo>
                  <a:lnTo>
                    <a:pt x="1111" y="6285"/>
                  </a:lnTo>
                  <a:lnTo>
                    <a:pt x="1108" y="6283"/>
                  </a:lnTo>
                  <a:lnTo>
                    <a:pt x="1104" y="6283"/>
                  </a:lnTo>
                  <a:lnTo>
                    <a:pt x="1099" y="6285"/>
                  </a:lnTo>
                  <a:lnTo>
                    <a:pt x="1095" y="6286"/>
                  </a:lnTo>
                  <a:lnTo>
                    <a:pt x="1084" y="6289"/>
                  </a:lnTo>
                  <a:lnTo>
                    <a:pt x="1073" y="6292"/>
                  </a:lnTo>
                  <a:lnTo>
                    <a:pt x="1067" y="6293"/>
                  </a:lnTo>
                  <a:lnTo>
                    <a:pt x="1061" y="6293"/>
                  </a:lnTo>
                  <a:lnTo>
                    <a:pt x="1059" y="6292"/>
                  </a:lnTo>
                  <a:lnTo>
                    <a:pt x="1055" y="6290"/>
                  </a:lnTo>
                  <a:lnTo>
                    <a:pt x="1049" y="6283"/>
                  </a:lnTo>
                  <a:lnTo>
                    <a:pt x="1045" y="6275"/>
                  </a:lnTo>
                  <a:lnTo>
                    <a:pt x="1041" y="6268"/>
                  </a:lnTo>
                  <a:lnTo>
                    <a:pt x="1037" y="6260"/>
                  </a:lnTo>
                  <a:lnTo>
                    <a:pt x="1030" y="6243"/>
                  </a:lnTo>
                  <a:lnTo>
                    <a:pt x="1024" y="6225"/>
                  </a:lnTo>
                  <a:lnTo>
                    <a:pt x="1022" y="6206"/>
                  </a:lnTo>
                  <a:lnTo>
                    <a:pt x="1021" y="6191"/>
                  </a:lnTo>
                  <a:lnTo>
                    <a:pt x="1020" y="6167"/>
                  </a:lnTo>
                  <a:lnTo>
                    <a:pt x="1021" y="6142"/>
                  </a:lnTo>
                  <a:lnTo>
                    <a:pt x="1023" y="6119"/>
                  </a:lnTo>
                  <a:lnTo>
                    <a:pt x="1026" y="6100"/>
                  </a:lnTo>
                  <a:lnTo>
                    <a:pt x="1028" y="6093"/>
                  </a:lnTo>
                  <a:lnTo>
                    <a:pt x="1028" y="6087"/>
                  </a:lnTo>
                  <a:lnTo>
                    <a:pt x="1028" y="6085"/>
                  </a:lnTo>
                  <a:lnTo>
                    <a:pt x="1028" y="6084"/>
                  </a:lnTo>
                  <a:lnTo>
                    <a:pt x="1028" y="6082"/>
                  </a:lnTo>
                  <a:lnTo>
                    <a:pt x="1027" y="6082"/>
                  </a:lnTo>
                  <a:lnTo>
                    <a:pt x="1023" y="6082"/>
                  </a:lnTo>
                  <a:lnTo>
                    <a:pt x="1018" y="6082"/>
                  </a:lnTo>
                  <a:lnTo>
                    <a:pt x="1004" y="6081"/>
                  </a:lnTo>
                  <a:lnTo>
                    <a:pt x="986" y="6080"/>
                  </a:lnTo>
                  <a:lnTo>
                    <a:pt x="976" y="6079"/>
                  </a:lnTo>
                  <a:lnTo>
                    <a:pt x="964" y="6079"/>
                  </a:lnTo>
                  <a:lnTo>
                    <a:pt x="951" y="6078"/>
                  </a:lnTo>
                  <a:lnTo>
                    <a:pt x="938" y="6077"/>
                  </a:lnTo>
                  <a:lnTo>
                    <a:pt x="932" y="6077"/>
                  </a:lnTo>
                  <a:lnTo>
                    <a:pt x="926" y="6075"/>
                  </a:lnTo>
                  <a:lnTo>
                    <a:pt x="920" y="6074"/>
                  </a:lnTo>
                  <a:lnTo>
                    <a:pt x="915" y="6071"/>
                  </a:lnTo>
                  <a:lnTo>
                    <a:pt x="911" y="6066"/>
                  </a:lnTo>
                  <a:lnTo>
                    <a:pt x="909" y="6059"/>
                  </a:lnTo>
                  <a:lnTo>
                    <a:pt x="908" y="6052"/>
                  </a:lnTo>
                  <a:lnTo>
                    <a:pt x="906" y="6044"/>
                  </a:lnTo>
                  <a:lnTo>
                    <a:pt x="906" y="6042"/>
                  </a:lnTo>
                  <a:lnTo>
                    <a:pt x="904" y="6040"/>
                  </a:lnTo>
                  <a:lnTo>
                    <a:pt x="903" y="6038"/>
                  </a:lnTo>
                  <a:lnTo>
                    <a:pt x="902" y="6037"/>
                  </a:lnTo>
                  <a:lnTo>
                    <a:pt x="901" y="6036"/>
                  </a:lnTo>
                  <a:lnTo>
                    <a:pt x="898" y="6035"/>
                  </a:lnTo>
                  <a:lnTo>
                    <a:pt x="895" y="6035"/>
                  </a:lnTo>
                  <a:lnTo>
                    <a:pt x="891" y="6034"/>
                  </a:lnTo>
                  <a:lnTo>
                    <a:pt x="883" y="6034"/>
                  </a:lnTo>
                  <a:lnTo>
                    <a:pt x="875" y="6033"/>
                  </a:lnTo>
                  <a:lnTo>
                    <a:pt x="870" y="6031"/>
                  </a:lnTo>
                  <a:lnTo>
                    <a:pt x="866" y="6030"/>
                  </a:lnTo>
                  <a:lnTo>
                    <a:pt x="863" y="6028"/>
                  </a:lnTo>
                  <a:lnTo>
                    <a:pt x="862" y="6027"/>
                  </a:lnTo>
                  <a:lnTo>
                    <a:pt x="859" y="6022"/>
                  </a:lnTo>
                  <a:lnTo>
                    <a:pt x="858" y="6017"/>
                  </a:lnTo>
                  <a:lnTo>
                    <a:pt x="857" y="6008"/>
                  </a:lnTo>
                  <a:lnTo>
                    <a:pt x="857" y="5997"/>
                  </a:lnTo>
                  <a:lnTo>
                    <a:pt x="856" y="5986"/>
                  </a:lnTo>
                  <a:lnTo>
                    <a:pt x="854" y="5977"/>
                  </a:lnTo>
                  <a:lnTo>
                    <a:pt x="851" y="5965"/>
                  </a:lnTo>
                  <a:lnTo>
                    <a:pt x="845" y="5953"/>
                  </a:lnTo>
                  <a:lnTo>
                    <a:pt x="841" y="5947"/>
                  </a:lnTo>
                  <a:lnTo>
                    <a:pt x="837" y="5941"/>
                  </a:lnTo>
                  <a:lnTo>
                    <a:pt x="832" y="5936"/>
                  </a:lnTo>
                  <a:lnTo>
                    <a:pt x="826" y="5933"/>
                  </a:lnTo>
                  <a:lnTo>
                    <a:pt x="819" y="5929"/>
                  </a:lnTo>
                  <a:lnTo>
                    <a:pt x="812" y="5927"/>
                  </a:lnTo>
                  <a:lnTo>
                    <a:pt x="804" y="5926"/>
                  </a:lnTo>
                  <a:lnTo>
                    <a:pt x="797" y="5924"/>
                  </a:lnTo>
                  <a:lnTo>
                    <a:pt x="785" y="5921"/>
                  </a:lnTo>
                  <a:lnTo>
                    <a:pt x="775" y="5915"/>
                  </a:lnTo>
                  <a:lnTo>
                    <a:pt x="764" y="5910"/>
                  </a:lnTo>
                  <a:lnTo>
                    <a:pt x="755" y="5905"/>
                  </a:lnTo>
                  <a:lnTo>
                    <a:pt x="750" y="5903"/>
                  </a:lnTo>
                  <a:lnTo>
                    <a:pt x="746" y="5901"/>
                  </a:lnTo>
                  <a:lnTo>
                    <a:pt x="738" y="5895"/>
                  </a:lnTo>
                  <a:lnTo>
                    <a:pt x="731" y="5889"/>
                  </a:lnTo>
                  <a:lnTo>
                    <a:pt x="721" y="5878"/>
                  </a:lnTo>
                  <a:lnTo>
                    <a:pt x="715" y="5869"/>
                  </a:lnTo>
                  <a:lnTo>
                    <a:pt x="706" y="5855"/>
                  </a:lnTo>
                  <a:lnTo>
                    <a:pt x="697" y="5844"/>
                  </a:lnTo>
                  <a:lnTo>
                    <a:pt x="688" y="5834"/>
                  </a:lnTo>
                  <a:lnTo>
                    <a:pt x="681" y="5829"/>
                  </a:lnTo>
                  <a:lnTo>
                    <a:pt x="677" y="5828"/>
                  </a:lnTo>
                  <a:lnTo>
                    <a:pt x="673" y="5827"/>
                  </a:lnTo>
                  <a:lnTo>
                    <a:pt x="670" y="5827"/>
                  </a:lnTo>
                  <a:lnTo>
                    <a:pt x="668" y="5827"/>
                  </a:lnTo>
                  <a:lnTo>
                    <a:pt x="665" y="5827"/>
                  </a:lnTo>
                  <a:lnTo>
                    <a:pt x="663" y="5827"/>
                  </a:lnTo>
                  <a:lnTo>
                    <a:pt x="659" y="5827"/>
                  </a:lnTo>
                  <a:lnTo>
                    <a:pt x="655" y="5828"/>
                  </a:lnTo>
                  <a:lnTo>
                    <a:pt x="651" y="5828"/>
                  </a:lnTo>
                  <a:lnTo>
                    <a:pt x="648" y="5829"/>
                  </a:lnTo>
                  <a:lnTo>
                    <a:pt x="636" y="5830"/>
                  </a:lnTo>
                  <a:lnTo>
                    <a:pt x="625" y="5833"/>
                  </a:lnTo>
                  <a:lnTo>
                    <a:pt x="612" y="5835"/>
                  </a:lnTo>
                  <a:lnTo>
                    <a:pt x="600" y="5835"/>
                  </a:lnTo>
                  <a:lnTo>
                    <a:pt x="598" y="5834"/>
                  </a:lnTo>
                  <a:lnTo>
                    <a:pt x="596" y="5833"/>
                  </a:lnTo>
                  <a:lnTo>
                    <a:pt x="599" y="5829"/>
                  </a:lnTo>
                  <a:lnTo>
                    <a:pt x="605" y="5826"/>
                  </a:lnTo>
                  <a:lnTo>
                    <a:pt x="612" y="5822"/>
                  </a:lnTo>
                  <a:lnTo>
                    <a:pt x="620" y="5819"/>
                  </a:lnTo>
                  <a:lnTo>
                    <a:pt x="637" y="5814"/>
                  </a:lnTo>
                  <a:lnTo>
                    <a:pt x="655" y="5808"/>
                  </a:lnTo>
                  <a:lnTo>
                    <a:pt x="667" y="5803"/>
                  </a:lnTo>
                  <a:lnTo>
                    <a:pt x="680" y="5798"/>
                  </a:lnTo>
                  <a:lnTo>
                    <a:pt x="692" y="5792"/>
                  </a:lnTo>
                  <a:lnTo>
                    <a:pt x="703" y="5788"/>
                  </a:lnTo>
                  <a:lnTo>
                    <a:pt x="719" y="5781"/>
                  </a:lnTo>
                  <a:lnTo>
                    <a:pt x="732" y="5775"/>
                  </a:lnTo>
                  <a:lnTo>
                    <a:pt x="743" y="5769"/>
                  </a:lnTo>
                  <a:lnTo>
                    <a:pt x="749" y="5765"/>
                  </a:lnTo>
                  <a:lnTo>
                    <a:pt x="759" y="5754"/>
                  </a:lnTo>
                  <a:lnTo>
                    <a:pt x="772" y="5739"/>
                  </a:lnTo>
                  <a:lnTo>
                    <a:pt x="780" y="5728"/>
                  </a:lnTo>
                  <a:lnTo>
                    <a:pt x="788" y="5719"/>
                  </a:lnTo>
                  <a:lnTo>
                    <a:pt x="795" y="5707"/>
                  </a:lnTo>
                  <a:lnTo>
                    <a:pt x="801" y="5696"/>
                  </a:lnTo>
                  <a:lnTo>
                    <a:pt x="808" y="5680"/>
                  </a:lnTo>
                  <a:lnTo>
                    <a:pt x="814" y="5664"/>
                  </a:lnTo>
                  <a:lnTo>
                    <a:pt x="819" y="5651"/>
                  </a:lnTo>
                  <a:lnTo>
                    <a:pt x="820" y="5642"/>
                  </a:lnTo>
                  <a:lnTo>
                    <a:pt x="821" y="5633"/>
                  </a:lnTo>
                  <a:lnTo>
                    <a:pt x="822" y="5626"/>
                  </a:lnTo>
                  <a:lnTo>
                    <a:pt x="822" y="5621"/>
                  </a:lnTo>
                  <a:lnTo>
                    <a:pt x="822" y="5617"/>
                  </a:lnTo>
                  <a:lnTo>
                    <a:pt x="823" y="5609"/>
                  </a:lnTo>
                  <a:lnTo>
                    <a:pt x="825" y="5603"/>
                  </a:lnTo>
                  <a:lnTo>
                    <a:pt x="827" y="5598"/>
                  </a:lnTo>
                  <a:lnTo>
                    <a:pt x="829" y="5593"/>
                  </a:lnTo>
                  <a:lnTo>
                    <a:pt x="835" y="5586"/>
                  </a:lnTo>
                  <a:lnTo>
                    <a:pt x="841" y="5580"/>
                  </a:lnTo>
                  <a:lnTo>
                    <a:pt x="851" y="5570"/>
                  </a:lnTo>
                  <a:lnTo>
                    <a:pt x="859" y="5559"/>
                  </a:lnTo>
                  <a:lnTo>
                    <a:pt x="865" y="5550"/>
                  </a:lnTo>
                  <a:lnTo>
                    <a:pt x="871" y="5539"/>
                  </a:lnTo>
                  <a:lnTo>
                    <a:pt x="875" y="5529"/>
                  </a:lnTo>
                  <a:lnTo>
                    <a:pt x="877" y="5517"/>
                  </a:lnTo>
                  <a:lnTo>
                    <a:pt x="878" y="5505"/>
                  </a:lnTo>
                  <a:lnTo>
                    <a:pt x="877" y="5492"/>
                  </a:lnTo>
                  <a:lnTo>
                    <a:pt x="875" y="5479"/>
                  </a:lnTo>
                  <a:lnTo>
                    <a:pt x="870" y="5466"/>
                  </a:lnTo>
                  <a:lnTo>
                    <a:pt x="867" y="5455"/>
                  </a:lnTo>
                  <a:lnTo>
                    <a:pt x="864" y="5445"/>
                  </a:lnTo>
                  <a:lnTo>
                    <a:pt x="860" y="5436"/>
                  </a:lnTo>
                  <a:lnTo>
                    <a:pt x="856" y="5428"/>
                  </a:lnTo>
                  <a:lnTo>
                    <a:pt x="853" y="5426"/>
                  </a:lnTo>
                  <a:lnTo>
                    <a:pt x="851" y="5423"/>
                  </a:lnTo>
                  <a:lnTo>
                    <a:pt x="843" y="5417"/>
                  </a:lnTo>
                  <a:lnTo>
                    <a:pt x="829" y="5411"/>
                  </a:lnTo>
                  <a:lnTo>
                    <a:pt x="819" y="5407"/>
                  </a:lnTo>
                  <a:lnTo>
                    <a:pt x="806" y="5404"/>
                  </a:lnTo>
                  <a:lnTo>
                    <a:pt x="793" y="5400"/>
                  </a:lnTo>
                  <a:lnTo>
                    <a:pt x="780" y="5397"/>
                  </a:lnTo>
                  <a:lnTo>
                    <a:pt x="768" y="5394"/>
                  </a:lnTo>
                  <a:lnTo>
                    <a:pt x="756" y="5391"/>
                  </a:lnTo>
                  <a:lnTo>
                    <a:pt x="744" y="5387"/>
                  </a:lnTo>
                  <a:lnTo>
                    <a:pt x="733" y="5385"/>
                  </a:lnTo>
                  <a:lnTo>
                    <a:pt x="724" y="5382"/>
                  </a:lnTo>
                  <a:lnTo>
                    <a:pt x="714" y="5379"/>
                  </a:lnTo>
                  <a:lnTo>
                    <a:pt x="706" y="5376"/>
                  </a:lnTo>
                  <a:lnTo>
                    <a:pt x="697" y="5375"/>
                  </a:lnTo>
                  <a:lnTo>
                    <a:pt x="693" y="5376"/>
                  </a:lnTo>
                  <a:lnTo>
                    <a:pt x="688" y="5379"/>
                  </a:lnTo>
                  <a:lnTo>
                    <a:pt x="686" y="5384"/>
                  </a:lnTo>
                  <a:lnTo>
                    <a:pt x="682" y="5390"/>
                  </a:lnTo>
                  <a:lnTo>
                    <a:pt x="677" y="5398"/>
                  </a:lnTo>
                  <a:lnTo>
                    <a:pt x="673" y="5404"/>
                  </a:lnTo>
                  <a:lnTo>
                    <a:pt x="668" y="5407"/>
                  </a:lnTo>
                  <a:lnTo>
                    <a:pt x="662" y="5410"/>
                  </a:lnTo>
                  <a:lnTo>
                    <a:pt x="650" y="5412"/>
                  </a:lnTo>
                  <a:lnTo>
                    <a:pt x="637" y="5413"/>
                  </a:lnTo>
                  <a:lnTo>
                    <a:pt x="626" y="5413"/>
                  </a:lnTo>
                  <a:lnTo>
                    <a:pt x="614" y="5411"/>
                  </a:lnTo>
                  <a:lnTo>
                    <a:pt x="599" y="5407"/>
                  </a:lnTo>
                  <a:lnTo>
                    <a:pt x="582" y="5403"/>
                  </a:lnTo>
                  <a:lnTo>
                    <a:pt x="574" y="5399"/>
                  </a:lnTo>
                  <a:lnTo>
                    <a:pt x="564" y="5394"/>
                  </a:lnTo>
                  <a:lnTo>
                    <a:pt x="560" y="5393"/>
                  </a:lnTo>
                  <a:lnTo>
                    <a:pt x="555" y="5393"/>
                  </a:lnTo>
                  <a:lnTo>
                    <a:pt x="550" y="5392"/>
                  </a:lnTo>
                  <a:lnTo>
                    <a:pt x="545" y="5393"/>
                  </a:lnTo>
                  <a:lnTo>
                    <a:pt x="541" y="5394"/>
                  </a:lnTo>
                  <a:lnTo>
                    <a:pt x="535" y="5395"/>
                  </a:lnTo>
                  <a:lnTo>
                    <a:pt x="524" y="5398"/>
                  </a:lnTo>
                  <a:lnTo>
                    <a:pt x="514" y="5403"/>
                  </a:lnTo>
                  <a:lnTo>
                    <a:pt x="505" y="5406"/>
                  </a:lnTo>
                  <a:lnTo>
                    <a:pt x="495" y="5410"/>
                  </a:lnTo>
                  <a:lnTo>
                    <a:pt x="484" y="5414"/>
                  </a:lnTo>
                  <a:lnTo>
                    <a:pt x="473" y="5418"/>
                  </a:lnTo>
                  <a:lnTo>
                    <a:pt x="462" y="5423"/>
                  </a:lnTo>
                  <a:lnTo>
                    <a:pt x="453" y="5426"/>
                  </a:lnTo>
                  <a:lnTo>
                    <a:pt x="443" y="5430"/>
                  </a:lnTo>
                  <a:lnTo>
                    <a:pt x="435" y="5433"/>
                  </a:lnTo>
                  <a:lnTo>
                    <a:pt x="428" y="5438"/>
                  </a:lnTo>
                  <a:lnTo>
                    <a:pt x="421" y="5443"/>
                  </a:lnTo>
                  <a:lnTo>
                    <a:pt x="410" y="5453"/>
                  </a:lnTo>
                  <a:lnTo>
                    <a:pt x="403" y="5461"/>
                  </a:lnTo>
                  <a:lnTo>
                    <a:pt x="400" y="5463"/>
                  </a:lnTo>
                  <a:lnTo>
                    <a:pt x="398" y="5464"/>
                  </a:lnTo>
                  <a:lnTo>
                    <a:pt x="397" y="5464"/>
                  </a:lnTo>
                  <a:lnTo>
                    <a:pt x="397" y="5464"/>
                  </a:lnTo>
                  <a:lnTo>
                    <a:pt x="394" y="5462"/>
                  </a:lnTo>
                  <a:lnTo>
                    <a:pt x="392" y="5460"/>
                  </a:lnTo>
                  <a:lnTo>
                    <a:pt x="388" y="5453"/>
                  </a:lnTo>
                  <a:lnTo>
                    <a:pt x="385" y="5445"/>
                  </a:lnTo>
                  <a:lnTo>
                    <a:pt x="380" y="5433"/>
                  </a:lnTo>
                  <a:lnTo>
                    <a:pt x="377" y="5426"/>
                  </a:lnTo>
                  <a:lnTo>
                    <a:pt x="374" y="5419"/>
                  </a:lnTo>
                  <a:lnTo>
                    <a:pt x="372" y="5414"/>
                  </a:lnTo>
                  <a:lnTo>
                    <a:pt x="371" y="5412"/>
                  </a:lnTo>
                  <a:lnTo>
                    <a:pt x="368" y="5411"/>
                  </a:lnTo>
                  <a:lnTo>
                    <a:pt x="367" y="5410"/>
                  </a:lnTo>
                  <a:lnTo>
                    <a:pt x="365" y="5410"/>
                  </a:lnTo>
                  <a:lnTo>
                    <a:pt x="358" y="5410"/>
                  </a:lnTo>
                  <a:lnTo>
                    <a:pt x="350" y="5411"/>
                  </a:lnTo>
                  <a:lnTo>
                    <a:pt x="342" y="5413"/>
                  </a:lnTo>
                  <a:lnTo>
                    <a:pt x="337" y="5418"/>
                  </a:lnTo>
                  <a:lnTo>
                    <a:pt x="336" y="5419"/>
                  </a:lnTo>
                  <a:lnTo>
                    <a:pt x="335" y="5422"/>
                  </a:lnTo>
                  <a:lnTo>
                    <a:pt x="337" y="5429"/>
                  </a:lnTo>
                  <a:lnTo>
                    <a:pt x="343" y="5439"/>
                  </a:lnTo>
                  <a:lnTo>
                    <a:pt x="348" y="5449"/>
                  </a:lnTo>
                  <a:lnTo>
                    <a:pt x="350" y="5456"/>
                  </a:lnTo>
                  <a:lnTo>
                    <a:pt x="350" y="5461"/>
                  </a:lnTo>
                  <a:lnTo>
                    <a:pt x="348" y="5463"/>
                  </a:lnTo>
                  <a:lnTo>
                    <a:pt x="319" y="5477"/>
                  </a:lnTo>
                  <a:lnTo>
                    <a:pt x="296" y="5487"/>
                  </a:lnTo>
                  <a:lnTo>
                    <a:pt x="280" y="5492"/>
                  </a:lnTo>
                  <a:lnTo>
                    <a:pt x="272" y="5493"/>
                  </a:lnTo>
                  <a:lnTo>
                    <a:pt x="271" y="5492"/>
                  </a:lnTo>
                  <a:lnTo>
                    <a:pt x="270" y="5491"/>
                  </a:lnTo>
                  <a:lnTo>
                    <a:pt x="268" y="5489"/>
                  </a:lnTo>
                  <a:lnTo>
                    <a:pt x="268" y="5487"/>
                  </a:lnTo>
                  <a:lnTo>
                    <a:pt x="272" y="5476"/>
                  </a:lnTo>
                  <a:lnTo>
                    <a:pt x="274" y="5464"/>
                  </a:lnTo>
                  <a:lnTo>
                    <a:pt x="273" y="5449"/>
                  </a:lnTo>
                  <a:lnTo>
                    <a:pt x="272" y="5441"/>
                  </a:lnTo>
                  <a:lnTo>
                    <a:pt x="272" y="5432"/>
                  </a:lnTo>
                  <a:lnTo>
                    <a:pt x="272" y="5422"/>
                  </a:lnTo>
                  <a:lnTo>
                    <a:pt x="274" y="5411"/>
                  </a:lnTo>
                  <a:lnTo>
                    <a:pt x="277" y="5400"/>
                  </a:lnTo>
                  <a:lnTo>
                    <a:pt x="280" y="5387"/>
                  </a:lnTo>
                  <a:lnTo>
                    <a:pt x="281" y="5376"/>
                  </a:lnTo>
                  <a:lnTo>
                    <a:pt x="283" y="5367"/>
                  </a:lnTo>
                  <a:lnTo>
                    <a:pt x="284" y="5359"/>
                  </a:lnTo>
                  <a:lnTo>
                    <a:pt x="283" y="5348"/>
                  </a:lnTo>
                  <a:lnTo>
                    <a:pt x="280" y="5342"/>
                  </a:lnTo>
                  <a:lnTo>
                    <a:pt x="272" y="5330"/>
                  </a:lnTo>
                  <a:lnTo>
                    <a:pt x="262" y="5321"/>
                  </a:lnTo>
                  <a:lnTo>
                    <a:pt x="253" y="5312"/>
                  </a:lnTo>
                  <a:lnTo>
                    <a:pt x="242" y="5303"/>
                  </a:lnTo>
                  <a:lnTo>
                    <a:pt x="231" y="5291"/>
                  </a:lnTo>
                  <a:lnTo>
                    <a:pt x="221" y="5279"/>
                  </a:lnTo>
                  <a:lnTo>
                    <a:pt x="210" y="5267"/>
                  </a:lnTo>
                  <a:lnTo>
                    <a:pt x="199" y="5256"/>
                  </a:lnTo>
                  <a:lnTo>
                    <a:pt x="197" y="5253"/>
                  </a:lnTo>
                  <a:lnTo>
                    <a:pt x="193" y="5249"/>
                  </a:lnTo>
                  <a:lnTo>
                    <a:pt x="190" y="5247"/>
                  </a:lnTo>
                  <a:lnTo>
                    <a:pt x="186" y="5246"/>
                  </a:lnTo>
                  <a:lnTo>
                    <a:pt x="184" y="5245"/>
                  </a:lnTo>
                  <a:lnTo>
                    <a:pt x="180" y="5246"/>
                  </a:lnTo>
                  <a:lnTo>
                    <a:pt x="178" y="5247"/>
                  </a:lnTo>
                  <a:lnTo>
                    <a:pt x="174" y="5247"/>
                  </a:lnTo>
                  <a:lnTo>
                    <a:pt x="170" y="5245"/>
                  </a:lnTo>
                  <a:lnTo>
                    <a:pt x="167" y="5241"/>
                  </a:lnTo>
                  <a:lnTo>
                    <a:pt x="164" y="5236"/>
                  </a:lnTo>
                  <a:lnTo>
                    <a:pt x="161" y="5231"/>
                  </a:lnTo>
                  <a:lnTo>
                    <a:pt x="157" y="5223"/>
                  </a:lnTo>
                  <a:lnTo>
                    <a:pt x="151" y="5212"/>
                  </a:lnTo>
                  <a:lnTo>
                    <a:pt x="145" y="5201"/>
                  </a:lnTo>
                  <a:lnTo>
                    <a:pt x="138" y="5187"/>
                  </a:lnTo>
                  <a:lnTo>
                    <a:pt x="130" y="5173"/>
                  </a:lnTo>
                  <a:lnTo>
                    <a:pt x="123" y="5158"/>
                  </a:lnTo>
                  <a:lnTo>
                    <a:pt x="115" y="5142"/>
                  </a:lnTo>
                  <a:lnTo>
                    <a:pt x="107" y="5129"/>
                  </a:lnTo>
                  <a:lnTo>
                    <a:pt x="97" y="5113"/>
                  </a:lnTo>
                  <a:lnTo>
                    <a:pt x="88" y="5101"/>
                  </a:lnTo>
                  <a:lnTo>
                    <a:pt x="77" y="5089"/>
                  </a:lnTo>
                  <a:lnTo>
                    <a:pt x="69" y="5076"/>
                  </a:lnTo>
                  <a:lnTo>
                    <a:pt x="69" y="5072"/>
                  </a:lnTo>
                  <a:lnTo>
                    <a:pt x="70" y="5070"/>
                  </a:lnTo>
                  <a:lnTo>
                    <a:pt x="77" y="5063"/>
                  </a:lnTo>
                  <a:lnTo>
                    <a:pt x="85" y="5054"/>
                  </a:lnTo>
                  <a:lnTo>
                    <a:pt x="91" y="5048"/>
                  </a:lnTo>
                  <a:lnTo>
                    <a:pt x="97" y="5042"/>
                  </a:lnTo>
                  <a:lnTo>
                    <a:pt x="107" y="5034"/>
                  </a:lnTo>
                  <a:lnTo>
                    <a:pt x="116" y="5026"/>
                  </a:lnTo>
                  <a:lnTo>
                    <a:pt x="125" y="5017"/>
                  </a:lnTo>
                  <a:lnTo>
                    <a:pt x="134" y="5010"/>
                  </a:lnTo>
                  <a:lnTo>
                    <a:pt x="135" y="5010"/>
                  </a:lnTo>
                  <a:lnTo>
                    <a:pt x="136" y="5009"/>
                  </a:lnTo>
                  <a:lnTo>
                    <a:pt x="145" y="5004"/>
                  </a:lnTo>
                  <a:lnTo>
                    <a:pt x="152" y="5000"/>
                  </a:lnTo>
                  <a:lnTo>
                    <a:pt x="155" y="4996"/>
                  </a:lnTo>
                  <a:lnTo>
                    <a:pt x="157" y="4994"/>
                  </a:lnTo>
                  <a:lnTo>
                    <a:pt x="158" y="4990"/>
                  </a:lnTo>
                  <a:lnTo>
                    <a:pt x="158" y="4985"/>
                  </a:lnTo>
                  <a:lnTo>
                    <a:pt x="154" y="4970"/>
                  </a:lnTo>
                  <a:lnTo>
                    <a:pt x="149" y="4954"/>
                  </a:lnTo>
                  <a:lnTo>
                    <a:pt x="145" y="4938"/>
                  </a:lnTo>
                  <a:lnTo>
                    <a:pt x="139" y="4922"/>
                  </a:lnTo>
                  <a:lnTo>
                    <a:pt x="133" y="4907"/>
                  </a:lnTo>
                  <a:lnTo>
                    <a:pt x="127" y="4890"/>
                  </a:lnTo>
                  <a:lnTo>
                    <a:pt x="119" y="4862"/>
                  </a:lnTo>
                  <a:lnTo>
                    <a:pt x="109" y="4833"/>
                  </a:lnTo>
                  <a:lnTo>
                    <a:pt x="100" y="4805"/>
                  </a:lnTo>
                  <a:lnTo>
                    <a:pt x="91" y="4776"/>
                  </a:lnTo>
                  <a:lnTo>
                    <a:pt x="82" y="4748"/>
                  </a:lnTo>
                  <a:lnTo>
                    <a:pt x="73" y="4720"/>
                  </a:lnTo>
                  <a:lnTo>
                    <a:pt x="65" y="4694"/>
                  </a:lnTo>
                  <a:lnTo>
                    <a:pt x="58" y="4668"/>
                  </a:lnTo>
                  <a:lnTo>
                    <a:pt x="45" y="4624"/>
                  </a:lnTo>
                  <a:lnTo>
                    <a:pt x="33" y="4581"/>
                  </a:lnTo>
                  <a:lnTo>
                    <a:pt x="22" y="4543"/>
                  </a:lnTo>
                  <a:lnTo>
                    <a:pt x="14" y="4510"/>
                  </a:lnTo>
                  <a:lnTo>
                    <a:pt x="10" y="4492"/>
                  </a:lnTo>
                  <a:lnTo>
                    <a:pt x="7" y="4477"/>
                  </a:lnTo>
                  <a:lnTo>
                    <a:pt x="4" y="4464"/>
                  </a:lnTo>
                  <a:lnTo>
                    <a:pt x="1" y="4452"/>
                  </a:lnTo>
                  <a:lnTo>
                    <a:pt x="0" y="4448"/>
                  </a:lnTo>
                  <a:lnTo>
                    <a:pt x="1" y="4446"/>
                  </a:lnTo>
                  <a:lnTo>
                    <a:pt x="10" y="4451"/>
                  </a:lnTo>
                  <a:lnTo>
                    <a:pt x="35" y="4464"/>
                  </a:lnTo>
                  <a:lnTo>
                    <a:pt x="50" y="4470"/>
                  </a:lnTo>
                  <a:lnTo>
                    <a:pt x="66" y="4477"/>
                  </a:lnTo>
                  <a:lnTo>
                    <a:pt x="84" y="4483"/>
                  </a:lnTo>
                  <a:lnTo>
                    <a:pt x="104" y="4490"/>
                  </a:lnTo>
                  <a:lnTo>
                    <a:pt x="123" y="4497"/>
                  </a:lnTo>
                  <a:lnTo>
                    <a:pt x="144" y="4505"/>
                  </a:lnTo>
                  <a:lnTo>
                    <a:pt x="164" y="4514"/>
                  </a:lnTo>
                  <a:lnTo>
                    <a:pt x="186" y="4521"/>
                  </a:lnTo>
                  <a:lnTo>
                    <a:pt x="221" y="4535"/>
                  </a:lnTo>
                  <a:lnTo>
                    <a:pt x="258" y="4549"/>
                  </a:lnTo>
                  <a:lnTo>
                    <a:pt x="277" y="4556"/>
                  </a:lnTo>
                  <a:lnTo>
                    <a:pt x="297" y="4562"/>
                  </a:lnTo>
                  <a:lnTo>
                    <a:pt x="317" y="4568"/>
                  </a:lnTo>
                  <a:lnTo>
                    <a:pt x="340" y="4572"/>
                  </a:lnTo>
                  <a:lnTo>
                    <a:pt x="384" y="4579"/>
                  </a:lnTo>
                  <a:lnTo>
                    <a:pt x="430" y="4588"/>
                  </a:lnTo>
                  <a:lnTo>
                    <a:pt x="476" y="4598"/>
                  </a:lnTo>
                  <a:lnTo>
                    <a:pt x="523" y="4609"/>
                  </a:lnTo>
                  <a:lnTo>
                    <a:pt x="571" y="4619"/>
                  </a:lnTo>
                  <a:lnTo>
                    <a:pt x="619" y="4629"/>
                  </a:lnTo>
                  <a:lnTo>
                    <a:pt x="668" y="4638"/>
                  </a:lnTo>
                  <a:lnTo>
                    <a:pt x="718" y="4645"/>
                  </a:lnTo>
                  <a:lnTo>
                    <a:pt x="738" y="4647"/>
                  </a:lnTo>
                  <a:lnTo>
                    <a:pt x="758" y="4645"/>
                  </a:lnTo>
                  <a:lnTo>
                    <a:pt x="778" y="4644"/>
                  </a:lnTo>
                  <a:lnTo>
                    <a:pt x="797" y="4642"/>
                  </a:lnTo>
                  <a:lnTo>
                    <a:pt x="818" y="4638"/>
                  </a:lnTo>
                  <a:lnTo>
                    <a:pt x="838" y="4636"/>
                  </a:lnTo>
                  <a:lnTo>
                    <a:pt x="858" y="4634"/>
                  </a:lnTo>
                  <a:lnTo>
                    <a:pt x="878" y="4634"/>
                  </a:lnTo>
                  <a:lnTo>
                    <a:pt x="894" y="4635"/>
                  </a:lnTo>
                  <a:lnTo>
                    <a:pt x="908" y="4637"/>
                  </a:lnTo>
                  <a:lnTo>
                    <a:pt x="923" y="4640"/>
                  </a:lnTo>
                  <a:lnTo>
                    <a:pt x="938" y="4640"/>
                  </a:lnTo>
                  <a:lnTo>
                    <a:pt x="947" y="4640"/>
                  </a:lnTo>
                  <a:lnTo>
                    <a:pt x="955" y="4637"/>
                  </a:lnTo>
                  <a:lnTo>
                    <a:pt x="964" y="4636"/>
                  </a:lnTo>
                  <a:lnTo>
                    <a:pt x="972" y="4632"/>
                  </a:lnTo>
                  <a:lnTo>
                    <a:pt x="980" y="4630"/>
                  </a:lnTo>
                  <a:lnTo>
                    <a:pt x="989" y="4628"/>
                  </a:lnTo>
                  <a:lnTo>
                    <a:pt x="997" y="4626"/>
                  </a:lnTo>
                  <a:lnTo>
                    <a:pt x="1005" y="4626"/>
                  </a:lnTo>
                  <a:lnTo>
                    <a:pt x="1020" y="4626"/>
                  </a:lnTo>
                  <a:lnTo>
                    <a:pt x="1035" y="4628"/>
                  </a:lnTo>
                  <a:lnTo>
                    <a:pt x="1048" y="4629"/>
                  </a:lnTo>
                  <a:lnTo>
                    <a:pt x="1061" y="4631"/>
                  </a:lnTo>
                  <a:lnTo>
                    <a:pt x="1074" y="4632"/>
                  </a:lnTo>
                  <a:lnTo>
                    <a:pt x="1087" y="4635"/>
                  </a:lnTo>
                  <a:lnTo>
                    <a:pt x="1099" y="4636"/>
                  </a:lnTo>
                  <a:lnTo>
                    <a:pt x="1111" y="4638"/>
                  </a:lnTo>
                  <a:lnTo>
                    <a:pt x="1124" y="4641"/>
                  </a:lnTo>
                  <a:lnTo>
                    <a:pt x="1135" y="4644"/>
                  </a:lnTo>
                  <a:lnTo>
                    <a:pt x="1173" y="4656"/>
                  </a:lnTo>
                  <a:lnTo>
                    <a:pt x="1209" y="4669"/>
                  </a:lnTo>
                  <a:lnTo>
                    <a:pt x="1242" y="4682"/>
                  </a:lnTo>
                  <a:lnTo>
                    <a:pt x="1274" y="4694"/>
                  </a:lnTo>
                  <a:lnTo>
                    <a:pt x="1304" y="4706"/>
                  </a:lnTo>
                  <a:lnTo>
                    <a:pt x="1331" y="4717"/>
                  </a:lnTo>
                  <a:lnTo>
                    <a:pt x="1356" y="4726"/>
                  </a:lnTo>
                  <a:lnTo>
                    <a:pt x="1380" y="4735"/>
                  </a:lnTo>
                  <a:lnTo>
                    <a:pt x="1392" y="4737"/>
                  </a:lnTo>
                  <a:lnTo>
                    <a:pt x="1402" y="4739"/>
                  </a:lnTo>
                  <a:lnTo>
                    <a:pt x="1413" y="4741"/>
                  </a:lnTo>
                  <a:lnTo>
                    <a:pt x="1423" y="4742"/>
                  </a:lnTo>
                  <a:lnTo>
                    <a:pt x="1431" y="4743"/>
                  </a:lnTo>
                  <a:lnTo>
                    <a:pt x="1439" y="4744"/>
                  </a:lnTo>
                  <a:lnTo>
                    <a:pt x="1446" y="4745"/>
                  </a:lnTo>
                  <a:lnTo>
                    <a:pt x="1451" y="4748"/>
                  </a:lnTo>
                  <a:lnTo>
                    <a:pt x="1456" y="4751"/>
                  </a:lnTo>
                  <a:lnTo>
                    <a:pt x="1461" y="4757"/>
                  </a:lnTo>
                  <a:lnTo>
                    <a:pt x="1464" y="4763"/>
                  </a:lnTo>
                  <a:lnTo>
                    <a:pt x="1469" y="4770"/>
                  </a:lnTo>
                  <a:lnTo>
                    <a:pt x="1476" y="4787"/>
                  </a:lnTo>
                  <a:lnTo>
                    <a:pt x="1484" y="4804"/>
                  </a:lnTo>
                  <a:lnTo>
                    <a:pt x="1490" y="4815"/>
                  </a:lnTo>
                  <a:lnTo>
                    <a:pt x="1496" y="4827"/>
                  </a:lnTo>
                  <a:lnTo>
                    <a:pt x="1502" y="4839"/>
                  </a:lnTo>
                  <a:lnTo>
                    <a:pt x="1508" y="4850"/>
                  </a:lnTo>
                  <a:lnTo>
                    <a:pt x="1512" y="4861"/>
                  </a:lnTo>
                  <a:lnTo>
                    <a:pt x="1515" y="4870"/>
                  </a:lnTo>
                  <a:lnTo>
                    <a:pt x="1518" y="4875"/>
                  </a:lnTo>
                  <a:lnTo>
                    <a:pt x="1520" y="4878"/>
                  </a:lnTo>
                  <a:lnTo>
                    <a:pt x="1522" y="4881"/>
                  </a:lnTo>
                  <a:lnTo>
                    <a:pt x="1526" y="4883"/>
                  </a:lnTo>
                  <a:lnTo>
                    <a:pt x="1559" y="4897"/>
                  </a:lnTo>
                  <a:lnTo>
                    <a:pt x="1583" y="4908"/>
                  </a:lnTo>
                  <a:lnTo>
                    <a:pt x="1595" y="4911"/>
                  </a:lnTo>
                  <a:lnTo>
                    <a:pt x="1607" y="4913"/>
                  </a:lnTo>
                  <a:lnTo>
                    <a:pt x="1621" y="4913"/>
                  </a:lnTo>
                  <a:lnTo>
                    <a:pt x="1639" y="4913"/>
                  </a:lnTo>
                  <a:lnTo>
                    <a:pt x="1651" y="4912"/>
                  </a:lnTo>
                  <a:lnTo>
                    <a:pt x="1663" y="4913"/>
                  </a:lnTo>
                  <a:lnTo>
                    <a:pt x="1673" y="4914"/>
                  </a:lnTo>
                  <a:lnTo>
                    <a:pt x="1683" y="4915"/>
                  </a:lnTo>
                  <a:lnTo>
                    <a:pt x="1703" y="4920"/>
                  </a:lnTo>
                  <a:lnTo>
                    <a:pt x="1721" y="4927"/>
                  </a:lnTo>
                  <a:lnTo>
                    <a:pt x="1736" y="4935"/>
                  </a:lnTo>
                  <a:lnTo>
                    <a:pt x="1753" y="4945"/>
                  </a:lnTo>
                  <a:lnTo>
                    <a:pt x="1769" y="4954"/>
                  </a:lnTo>
                  <a:lnTo>
                    <a:pt x="1784" y="4965"/>
                  </a:lnTo>
                  <a:lnTo>
                    <a:pt x="1824" y="4990"/>
                  </a:lnTo>
                  <a:lnTo>
                    <a:pt x="1864" y="5014"/>
                  </a:lnTo>
                  <a:lnTo>
                    <a:pt x="1899" y="5037"/>
                  </a:lnTo>
                  <a:lnTo>
                    <a:pt x="1931" y="5057"/>
                  </a:lnTo>
                  <a:lnTo>
                    <a:pt x="1960" y="5073"/>
                  </a:lnTo>
                  <a:lnTo>
                    <a:pt x="1985" y="5086"/>
                  </a:lnTo>
                  <a:lnTo>
                    <a:pt x="2003" y="5096"/>
                  </a:lnTo>
                  <a:lnTo>
                    <a:pt x="2015" y="5101"/>
                  </a:lnTo>
                  <a:lnTo>
                    <a:pt x="2038" y="5105"/>
                  </a:lnTo>
                  <a:lnTo>
                    <a:pt x="2059" y="5109"/>
                  </a:lnTo>
                  <a:lnTo>
                    <a:pt x="2069" y="5110"/>
                  </a:lnTo>
                  <a:lnTo>
                    <a:pt x="2081" y="5110"/>
                  </a:lnTo>
                  <a:lnTo>
                    <a:pt x="2092" y="5110"/>
                  </a:lnTo>
                  <a:lnTo>
                    <a:pt x="2105" y="5110"/>
                  </a:lnTo>
                  <a:lnTo>
                    <a:pt x="2129" y="5107"/>
                  </a:lnTo>
                  <a:lnTo>
                    <a:pt x="2154" y="5104"/>
                  </a:lnTo>
                  <a:lnTo>
                    <a:pt x="2179" y="5101"/>
                  </a:lnTo>
                  <a:lnTo>
                    <a:pt x="2201" y="5096"/>
                  </a:lnTo>
                  <a:lnTo>
                    <a:pt x="2230" y="5091"/>
                  </a:lnTo>
                  <a:lnTo>
                    <a:pt x="2254" y="5089"/>
                  </a:lnTo>
                  <a:lnTo>
                    <a:pt x="2264" y="5089"/>
                  </a:lnTo>
                  <a:lnTo>
                    <a:pt x="2273" y="5089"/>
                  </a:lnTo>
                  <a:lnTo>
                    <a:pt x="2279" y="5090"/>
                  </a:lnTo>
                  <a:lnTo>
                    <a:pt x="2282" y="5091"/>
                  </a:lnTo>
                  <a:lnTo>
                    <a:pt x="2284" y="5094"/>
                  </a:lnTo>
                  <a:lnTo>
                    <a:pt x="2286" y="5096"/>
                  </a:lnTo>
                  <a:lnTo>
                    <a:pt x="2287" y="5100"/>
                  </a:lnTo>
                  <a:lnTo>
                    <a:pt x="2288" y="5103"/>
                  </a:lnTo>
                  <a:lnTo>
                    <a:pt x="2288" y="5114"/>
                  </a:lnTo>
                  <a:lnTo>
                    <a:pt x="2288" y="5124"/>
                  </a:lnTo>
                  <a:lnTo>
                    <a:pt x="2288" y="5138"/>
                  </a:lnTo>
                  <a:lnTo>
                    <a:pt x="2288" y="5151"/>
                  </a:lnTo>
                  <a:lnTo>
                    <a:pt x="2288" y="5164"/>
                  </a:lnTo>
                  <a:lnTo>
                    <a:pt x="2288" y="5173"/>
                  </a:lnTo>
                  <a:lnTo>
                    <a:pt x="2289" y="5178"/>
                  </a:lnTo>
                  <a:lnTo>
                    <a:pt x="2292" y="5182"/>
                  </a:lnTo>
                  <a:lnTo>
                    <a:pt x="2294" y="5185"/>
                  </a:lnTo>
                  <a:lnTo>
                    <a:pt x="2299" y="5186"/>
                  </a:lnTo>
                  <a:lnTo>
                    <a:pt x="2308" y="5187"/>
                  </a:lnTo>
                  <a:lnTo>
                    <a:pt x="2318" y="5189"/>
                  </a:lnTo>
                  <a:lnTo>
                    <a:pt x="2334" y="5189"/>
                  </a:lnTo>
                  <a:lnTo>
                    <a:pt x="2351" y="5186"/>
                  </a:lnTo>
                  <a:lnTo>
                    <a:pt x="2368" y="5185"/>
                  </a:lnTo>
                  <a:lnTo>
                    <a:pt x="2384" y="5185"/>
                  </a:lnTo>
                  <a:lnTo>
                    <a:pt x="2394" y="5187"/>
                  </a:lnTo>
                  <a:lnTo>
                    <a:pt x="2403" y="5191"/>
                  </a:lnTo>
                  <a:lnTo>
                    <a:pt x="2413" y="5197"/>
                  </a:lnTo>
                  <a:lnTo>
                    <a:pt x="2421" y="5205"/>
                  </a:lnTo>
                  <a:lnTo>
                    <a:pt x="2426" y="5211"/>
                  </a:lnTo>
                  <a:lnTo>
                    <a:pt x="2431" y="5216"/>
                  </a:lnTo>
                  <a:lnTo>
                    <a:pt x="2433" y="5217"/>
                  </a:lnTo>
                  <a:lnTo>
                    <a:pt x="2435" y="5218"/>
                  </a:lnTo>
                  <a:lnTo>
                    <a:pt x="2439" y="5218"/>
                  </a:lnTo>
                  <a:lnTo>
                    <a:pt x="2441" y="5217"/>
                  </a:lnTo>
                  <a:lnTo>
                    <a:pt x="2452" y="5210"/>
                  </a:lnTo>
                  <a:lnTo>
                    <a:pt x="2460" y="5203"/>
                  </a:lnTo>
                  <a:lnTo>
                    <a:pt x="2469" y="5196"/>
                  </a:lnTo>
                  <a:lnTo>
                    <a:pt x="2475" y="5189"/>
                  </a:lnTo>
                  <a:lnTo>
                    <a:pt x="2482" y="5183"/>
                  </a:lnTo>
                  <a:lnTo>
                    <a:pt x="2489" y="5176"/>
                  </a:lnTo>
                  <a:lnTo>
                    <a:pt x="2496" y="5170"/>
                  </a:lnTo>
                  <a:lnTo>
                    <a:pt x="2504" y="5164"/>
                  </a:lnTo>
                  <a:lnTo>
                    <a:pt x="2514" y="5159"/>
                  </a:lnTo>
                  <a:lnTo>
                    <a:pt x="2525" y="5154"/>
                  </a:lnTo>
                  <a:lnTo>
                    <a:pt x="2535" y="5149"/>
                  </a:lnTo>
                  <a:lnTo>
                    <a:pt x="2546" y="5145"/>
                  </a:lnTo>
                  <a:lnTo>
                    <a:pt x="2563" y="5134"/>
                  </a:lnTo>
                  <a:lnTo>
                    <a:pt x="2578" y="5124"/>
                  </a:lnTo>
                  <a:lnTo>
                    <a:pt x="2595" y="5114"/>
                  </a:lnTo>
                  <a:lnTo>
                    <a:pt x="2611" y="5103"/>
                  </a:lnTo>
                  <a:lnTo>
                    <a:pt x="2630" y="5094"/>
                  </a:lnTo>
                  <a:lnTo>
                    <a:pt x="2649" y="5085"/>
                  </a:lnTo>
                  <a:lnTo>
                    <a:pt x="2670" y="5077"/>
                  </a:lnTo>
                  <a:lnTo>
                    <a:pt x="2689" y="5069"/>
                  </a:lnTo>
                  <a:lnTo>
                    <a:pt x="2715" y="5057"/>
                  </a:lnTo>
                  <a:lnTo>
                    <a:pt x="2740" y="5046"/>
                  </a:lnTo>
                  <a:lnTo>
                    <a:pt x="2765" y="5037"/>
                  </a:lnTo>
                  <a:lnTo>
                    <a:pt x="2788" y="5027"/>
                  </a:lnTo>
                  <a:lnTo>
                    <a:pt x="2811" y="5019"/>
                  </a:lnTo>
                  <a:lnTo>
                    <a:pt x="2834" y="5010"/>
                  </a:lnTo>
                  <a:lnTo>
                    <a:pt x="2855" y="5002"/>
                  </a:lnTo>
                  <a:lnTo>
                    <a:pt x="2875" y="4994"/>
                  </a:lnTo>
                  <a:lnTo>
                    <a:pt x="2922" y="4976"/>
                  </a:lnTo>
                  <a:lnTo>
                    <a:pt x="2960" y="4960"/>
                  </a:lnTo>
                  <a:lnTo>
                    <a:pt x="2991" y="4947"/>
                  </a:lnTo>
                  <a:lnTo>
                    <a:pt x="3013" y="4940"/>
                  </a:lnTo>
                  <a:lnTo>
                    <a:pt x="3024" y="4938"/>
                  </a:lnTo>
                  <a:lnTo>
                    <a:pt x="3033" y="4937"/>
                  </a:lnTo>
                  <a:lnTo>
                    <a:pt x="3041" y="4935"/>
                  </a:lnTo>
                  <a:lnTo>
                    <a:pt x="3046" y="4935"/>
                  </a:lnTo>
                  <a:lnTo>
                    <a:pt x="3054" y="4935"/>
                  </a:lnTo>
                  <a:lnTo>
                    <a:pt x="3061" y="4935"/>
                  </a:lnTo>
                  <a:lnTo>
                    <a:pt x="3070" y="4934"/>
                  </a:lnTo>
                  <a:lnTo>
                    <a:pt x="3082" y="4931"/>
                  </a:lnTo>
                  <a:lnTo>
                    <a:pt x="3108" y="4925"/>
                  </a:lnTo>
                  <a:lnTo>
                    <a:pt x="3133" y="4916"/>
                  </a:lnTo>
                  <a:lnTo>
                    <a:pt x="3146" y="4913"/>
                  </a:lnTo>
                  <a:lnTo>
                    <a:pt x="3157" y="4907"/>
                  </a:lnTo>
                  <a:lnTo>
                    <a:pt x="3169" y="4901"/>
                  </a:lnTo>
                  <a:lnTo>
                    <a:pt x="3181" y="4894"/>
                  </a:lnTo>
                  <a:lnTo>
                    <a:pt x="3191" y="4887"/>
                  </a:lnTo>
                  <a:lnTo>
                    <a:pt x="3201" y="4881"/>
                  </a:lnTo>
                  <a:lnTo>
                    <a:pt x="3211" y="4876"/>
                  </a:lnTo>
                  <a:lnTo>
                    <a:pt x="3219" y="4872"/>
                  </a:lnTo>
                  <a:lnTo>
                    <a:pt x="3227" y="4870"/>
                  </a:lnTo>
                  <a:lnTo>
                    <a:pt x="3235" y="4870"/>
                  </a:lnTo>
                  <a:lnTo>
                    <a:pt x="3243" y="4870"/>
                  </a:lnTo>
                  <a:lnTo>
                    <a:pt x="3250" y="4874"/>
                  </a:lnTo>
                  <a:lnTo>
                    <a:pt x="3262" y="4881"/>
                  </a:lnTo>
                  <a:lnTo>
                    <a:pt x="3270" y="4886"/>
                  </a:lnTo>
                  <a:lnTo>
                    <a:pt x="3275" y="4888"/>
                  </a:lnTo>
                  <a:lnTo>
                    <a:pt x="3282" y="4890"/>
                  </a:lnTo>
                  <a:lnTo>
                    <a:pt x="3289" y="4892"/>
                  </a:lnTo>
                  <a:lnTo>
                    <a:pt x="3300" y="4892"/>
                  </a:lnTo>
                  <a:lnTo>
                    <a:pt x="3327" y="4890"/>
                  </a:lnTo>
                  <a:lnTo>
                    <a:pt x="3356" y="4890"/>
                  </a:lnTo>
                  <a:lnTo>
                    <a:pt x="3370" y="4890"/>
                  </a:lnTo>
                  <a:lnTo>
                    <a:pt x="3384" y="4889"/>
                  </a:lnTo>
                  <a:lnTo>
                    <a:pt x="3397" y="4887"/>
                  </a:lnTo>
                  <a:lnTo>
                    <a:pt x="3409" y="4883"/>
                  </a:lnTo>
                  <a:lnTo>
                    <a:pt x="3421" y="4880"/>
                  </a:lnTo>
                  <a:lnTo>
                    <a:pt x="3430" y="4877"/>
                  </a:lnTo>
                  <a:lnTo>
                    <a:pt x="3441" y="4876"/>
                  </a:lnTo>
                  <a:lnTo>
                    <a:pt x="3451" y="4875"/>
                  </a:lnTo>
                  <a:lnTo>
                    <a:pt x="3460" y="4874"/>
                  </a:lnTo>
                  <a:lnTo>
                    <a:pt x="3470" y="4874"/>
                  </a:lnTo>
                  <a:lnTo>
                    <a:pt x="3479" y="4875"/>
                  </a:lnTo>
                  <a:lnTo>
                    <a:pt x="3490" y="4876"/>
                  </a:lnTo>
                  <a:lnTo>
                    <a:pt x="3511" y="4880"/>
                  </a:lnTo>
                  <a:lnTo>
                    <a:pt x="3534" y="4883"/>
                  </a:lnTo>
                  <a:lnTo>
                    <a:pt x="3556" y="4886"/>
                  </a:lnTo>
                  <a:lnTo>
                    <a:pt x="3578" y="4890"/>
                  </a:lnTo>
                  <a:lnTo>
                    <a:pt x="3598" y="4894"/>
                  </a:lnTo>
                  <a:lnTo>
                    <a:pt x="3616" y="4897"/>
                  </a:lnTo>
                  <a:lnTo>
                    <a:pt x="3624" y="4899"/>
                  </a:lnTo>
                  <a:lnTo>
                    <a:pt x="3633" y="4899"/>
                  </a:lnTo>
                  <a:lnTo>
                    <a:pt x="3642" y="4899"/>
                  </a:lnTo>
                  <a:lnTo>
                    <a:pt x="3652" y="4897"/>
                  </a:lnTo>
                  <a:lnTo>
                    <a:pt x="3662" y="4896"/>
                  </a:lnTo>
                  <a:lnTo>
                    <a:pt x="3672" y="4893"/>
                  </a:lnTo>
                  <a:lnTo>
                    <a:pt x="3681" y="4889"/>
                  </a:lnTo>
                  <a:lnTo>
                    <a:pt x="3690" y="4886"/>
                  </a:lnTo>
                  <a:lnTo>
                    <a:pt x="3698" y="4881"/>
                  </a:lnTo>
                  <a:lnTo>
                    <a:pt x="3706" y="4877"/>
                  </a:lnTo>
                  <a:lnTo>
                    <a:pt x="3715" y="4875"/>
                  </a:lnTo>
                  <a:lnTo>
                    <a:pt x="3724" y="4874"/>
                  </a:lnTo>
                  <a:lnTo>
                    <a:pt x="3737" y="4875"/>
                  </a:lnTo>
                  <a:lnTo>
                    <a:pt x="3750" y="4877"/>
                  </a:lnTo>
                  <a:lnTo>
                    <a:pt x="3764" y="4878"/>
                  </a:lnTo>
                  <a:lnTo>
                    <a:pt x="3778" y="4880"/>
                  </a:lnTo>
                  <a:lnTo>
                    <a:pt x="3789" y="4881"/>
                  </a:lnTo>
                  <a:lnTo>
                    <a:pt x="3801" y="4883"/>
                  </a:lnTo>
                  <a:lnTo>
                    <a:pt x="3818" y="4887"/>
                  </a:lnTo>
                  <a:lnTo>
                    <a:pt x="3836" y="4888"/>
                  </a:lnTo>
                  <a:lnTo>
                    <a:pt x="3844" y="4888"/>
                  </a:lnTo>
                  <a:lnTo>
                    <a:pt x="3852" y="4886"/>
                  </a:lnTo>
                  <a:lnTo>
                    <a:pt x="3860" y="4883"/>
                  </a:lnTo>
                  <a:lnTo>
                    <a:pt x="3867" y="4880"/>
                  </a:lnTo>
                  <a:lnTo>
                    <a:pt x="3882" y="4868"/>
                  </a:lnTo>
                  <a:lnTo>
                    <a:pt x="3900" y="4852"/>
                  </a:lnTo>
                  <a:lnTo>
                    <a:pt x="3920" y="4836"/>
                  </a:lnTo>
                  <a:lnTo>
                    <a:pt x="3940" y="4821"/>
                  </a:lnTo>
                  <a:lnTo>
                    <a:pt x="3958" y="4811"/>
                  </a:lnTo>
                  <a:lnTo>
                    <a:pt x="3976" y="4802"/>
                  </a:lnTo>
                  <a:lnTo>
                    <a:pt x="3984" y="4800"/>
                  </a:lnTo>
                  <a:lnTo>
                    <a:pt x="3995" y="4798"/>
                  </a:lnTo>
                  <a:lnTo>
                    <a:pt x="4006" y="4798"/>
                  </a:lnTo>
                  <a:lnTo>
                    <a:pt x="4018" y="4798"/>
                  </a:lnTo>
                  <a:lnTo>
                    <a:pt x="4031" y="4796"/>
                  </a:lnTo>
                  <a:lnTo>
                    <a:pt x="4043" y="4795"/>
                  </a:lnTo>
                  <a:lnTo>
                    <a:pt x="4053" y="4792"/>
                  </a:lnTo>
                  <a:lnTo>
                    <a:pt x="4063" y="4788"/>
                  </a:lnTo>
                  <a:lnTo>
                    <a:pt x="4071" y="4783"/>
                  </a:lnTo>
                  <a:lnTo>
                    <a:pt x="4079" y="4777"/>
                  </a:lnTo>
                  <a:lnTo>
                    <a:pt x="4085" y="4773"/>
                  </a:lnTo>
                  <a:lnTo>
                    <a:pt x="4091" y="4767"/>
                  </a:lnTo>
                  <a:lnTo>
                    <a:pt x="4097" y="4763"/>
                  </a:lnTo>
                  <a:lnTo>
                    <a:pt x="4103" y="4760"/>
                  </a:lnTo>
                  <a:lnTo>
                    <a:pt x="4110" y="4756"/>
                  </a:lnTo>
                  <a:lnTo>
                    <a:pt x="4118" y="4754"/>
                  </a:lnTo>
                  <a:lnTo>
                    <a:pt x="4132" y="4748"/>
                  </a:lnTo>
                  <a:lnTo>
                    <a:pt x="4148" y="4739"/>
                  </a:lnTo>
                  <a:lnTo>
                    <a:pt x="4156" y="4735"/>
                  </a:lnTo>
                  <a:lnTo>
                    <a:pt x="4160" y="4729"/>
                  </a:lnTo>
                  <a:lnTo>
                    <a:pt x="4165" y="4722"/>
                  </a:lnTo>
                  <a:lnTo>
                    <a:pt x="4170" y="4716"/>
                  </a:lnTo>
                  <a:lnTo>
                    <a:pt x="4173" y="4708"/>
                  </a:lnTo>
                  <a:lnTo>
                    <a:pt x="4177" y="4703"/>
                  </a:lnTo>
                  <a:lnTo>
                    <a:pt x="4181" y="4695"/>
                  </a:lnTo>
                  <a:lnTo>
                    <a:pt x="4186" y="4689"/>
                  </a:lnTo>
                  <a:lnTo>
                    <a:pt x="4198" y="4679"/>
                  </a:lnTo>
                  <a:lnTo>
                    <a:pt x="4210" y="4667"/>
                  </a:lnTo>
                  <a:lnTo>
                    <a:pt x="4221" y="4654"/>
                  </a:lnTo>
                  <a:lnTo>
                    <a:pt x="4230" y="4641"/>
                  </a:lnTo>
                  <a:lnTo>
                    <a:pt x="4244" y="4622"/>
                  </a:lnTo>
                  <a:lnTo>
                    <a:pt x="4261" y="4599"/>
                  </a:lnTo>
                  <a:lnTo>
                    <a:pt x="4278" y="4578"/>
                  </a:lnTo>
                  <a:lnTo>
                    <a:pt x="4289" y="4562"/>
                  </a:lnTo>
                  <a:lnTo>
                    <a:pt x="4299" y="4548"/>
                  </a:lnTo>
                  <a:lnTo>
                    <a:pt x="4316" y="4527"/>
                  </a:lnTo>
                  <a:lnTo>
                    <a:pt x="4324" y="4515"/>
                  </a:lnTo>
                  <a:lnTo>
                    <a:pt x="4335" y="4505"/>
                  </a:lnTo>
                  <a:lnTo>
                    <a:pt x="4345" y="4497"/>
                  </a:lnTo>
                  <a:lnTo>
                    <a:pt x="4353" y="4491"/>
                  </a:lnTo>
                  <a:lnTo>
                    <a:pt x="4372" y="4484"/>
                  </a:lnTo>
                  <a:lnTo>
                    <a:pt x="4391" y="4477"/>
                  </a:lnTo>
                  <a:lnTo>
                    <a:pt x="4400" y="4473"/>
                  </a:lnTo>
                  <a:lnTo>
                    <a:pt x="4410" y="4468"/>
                  </a:lnTo>
                  <a:lnTo>
                    <a:pt x="4418" y="4464"/>
                  </a:lnTo>
                  <a:lnTo>
                    <a:pt x="4427" y="4458"/>
                  </a:lnTo>
                  <a:lnTo>
                    <a:pt x="4438" y="4447"/>
                  </a:lnTo>
                  <a:lnTo>
                    <a:pt x="4450" y="4437"/>
                  </a:lnTo>
                  <a:lnTo>
                    <a:pt x="4456" y="4434"/>
                  </a:lnTo>
                  <a:lnTo>
                    <a:pt x="4462" y="4430"/>
                  </a:lnTo>
                  <a:lnTo>
                    <a:pt x="4469" y="4429"/>
                  </a:lnTo>
                  <a:lnTo>
                    <a:pt x="4478" y="4428"/>
                  </a:lnTo>
                  <a:lnTo>
                    <a:pt x="4493" y="4427"/>
                  </a:lnTo>
                  <a:lnTo>
                    <a:pt x="4505" y="4426"/>
                  </a:lnTo>
                  <a:lnTo>
                    <a:pt x="4511" y="4424"/>
                  </a:lnTo>
                  <a:lnTo>
                    <a:pt x="4516" y="4421"/>
                  </a:lnTo>
                  <a:lnTo>
                    <a:pt x="4522" y="4417"/>
                  </a:lnTo>
                  <a:lnTo>
                    <a:pt x="4526" y="4410"/>
                  </a:lnTo>
                  <a:lnTo>
                    <a:pt x="4541" y="4396"/>
                  </a:lnTo>
                  <a:lnTo>
                    <a:pt x="4557" y="4379"/>
                  </a:lnTo>
                  <a:lnTo>
                    <a:pt x="4576" y="4363"/>
                  </a:lnTo>
                  <a:lnTo>
                    <a:pt x="4594" y="4347"/>
                  </a:lnTo>
                  <a:lnTo>
                    <a:pt x="4610" y="4335"/>
                  </a:lnTo>
                  <a:lnTo>
                    <a:pt x="4624" y="4327"/>
                  </a:lnTo>
                  <a:lnTo>
                    <a:pt x="4629" y="4322"/>
                  </a:lnTo>
                  <a:lnTo>
                    <a:pt x="4633" y="4316"/>
                  </a:lnTo>
                  <a:lnTo>
                    <a:pt x="4637" y="4309"/>
                  </a:lnTo>
                  <a:lnTo>
                    <a:pt x="4639" y="4300"/>
                  </a:lnTo>
                  <a:lnTo>
                    <a:pt x="4639" y="4289"/>
                  </a:lnTo>
                  <a:lnTo>
                    <a:pt x="4638" y="4279"/>
                  </a:lnTo>
                  <a:lnTo>
                    <a:pt x="4636" y="4271"/>
                  </a:lnTo>
                  <a:lnTo>
                    <a:pt x="4633" y="4264"/>
                  </a:lnTo>
                  <a:lnTo>
                    <a:pt x="4625" y="4251"/>
                  </a:lnTo>
                  <a:lnTo>
                    <a:pt x="4617" y="4240"/>
                  </a:lnTo>
                  <a:lnTo>
                    <a:pt x="4607" y="4228"/>
                  </a:lnTo>
                  <a:lnTo>
                    <a:pt x="4593" y="4214"/>
                  </a:lnTo>
                  <a:lnTo>
                    <a:pt x="4579" y="4200"/>
                  </a:lnTo>
                  <a:lnTo>
                    <a:pt x="4564" y="4189"/>
                  </a:lnTo>
                  <a:lnTo>
                    <a:pt x="4551" y="4180"/>
                  </a:lnTo>
                  <a:lnTo>
                    <a:pt x="4538" y="4168"/>
                  </a:lnTo>
                  <a:lnTo>
                    <a:pt x="4531" y="4161"/>
                  </a:lnTo>
                  <a:lnTo>
                    <a:pt x="4525" y="4152"/>
                  </a:lnTo>
                  <a:lnTo>
                    <a:pt x="4519" y="4144"/>
                  </a:lnTo>
                  <a:lnTo>
                    <a:pt x="4513" y="4133"/>
                  </a:lnTo>
                  <a:lnTo>
                    <a:pt x="4506" y="4114"/>
                  </a:lnTo>
                  <a:lnTo>
                    <a:pt x="4501" y="4099"/>
                  </a:lnTo>
                  <a:lnTo>
                    <a:pt x="4499" y="4093"/>
                  </a:lnTo>
                  <a:lnTo>
                    <a:pt x="4497" y="4087"/>
                  </a:lnTo>
                  <a:lnTo>
                    <a:pt x="4493" y="4081"/>
                  </a:lnTo>
                  <a:lnTo>
                    <a:pt x="4488" y="4076"/>
                  </a:lnTo>
                  <a:lnTo>
                    <a:pt x="4480" y="4070"/>
                  </a:lnTo>
                  <a:lnTo>
                    <a:pt x="4472" y="4062"/>
                  </a:lnTo>
                  <a:lnTo>
                    <a:pt x="4468" y="4052"/>
                  </a:lnTo>
                  <a:lnTo>
                    <a:pt x="4466" y="4042"/>
                  </a:lnTo>
                  <a:lnTo>
                    <a:pt x="4465" y="4031"/>
                  </a:lnTo>
                  <a:lnTo>
                    <a:pt x="4466" y="4020"/>
                  </a:lnTo>
                  <a:lnTo>
                    <a:pt x="4469" y="4010"/>
                  </a:lnTo>
                  <a:lnTo>
                    <a:pt x="4477" y="3995"/>
                  </a:lnTo>
                  <a:lnTo>
                    <a:pt x="4485" y="3979"/>
                  </a:lnTo>
                  <a:lnTo>
                    <a:pt x="4493" y="3960"/>
                  </a:lnTo>
                  <a:lnTo>
                    <a:pt x="4498" y="3947"/>
                  </a:lnTo>
                  <a:lnTo>
                    <a:pt x="4501" y="3932"/>
                  </a:lnTo>
                  <a:lnTo>
                    <a:pt x="4506" y="3918"/>
                  </a:lnTo>
                  <a:lnTo>
                    <a:pt x="4510" y="3904"/>
                  </a:lnTo>
                  <a:lnTo>
                    <a:pt x="4515" y="3888"/>
                  </a:lnTo>
                  <a:lnTo>
                    <a:pt x="4519" y="3872"/>
                  </a:lnTo>
                  <a:lnTo>
                    <a:pt x="4524" y="3856"/>
                  </a:lnTo>
                  <a:lnTo>
                    <a:pt x="4529" y="3840"/>
                  </a:lnTo>
                  <a:lnTo>
                    <a:pt x="4540" y="3815"/>
                  </a:lnTo>
                  <a:lnTo>
                    <a:pt x="4551" y="3792"/>
                  </a:lnTo>
                  <a:lnTo>
                    <a:pt x="4563" y="3771"/>
                  </a:lnTo>
                  <a:lnTo>
                    <a:pt x="4576" y="3754"/>
                  </a:lnTo>
                  <a:lnTo>
                    <a:pt x="4589" y="3746"/>
                  </a:lnTo>
                  <a:lnTo>
                    <a:pt x="4601" y="3739"/>
                  </a:lnTo>
                  <a:lnTo>
                    <a:pt x="4616" y="3727"/>
                  </a:lnTo>
                  <a:lnTo>
                    <a:pt x="4629" y="3720"/>
                  </a:lnTo>
                  <a:lnTo>
                    <a:pt x="4635" y="3717"/>
                  </a:lnTo>
                  <a:lnTo>
                    <a:pt x="4641" y="3716"/>
                  </a:lnTo>
                  <a:lnTo>
                    <a:pt x="4647" y="3716"/>
                  </a:lnTo>
                  <a:lnTo>
                    <a:pt x="4654" y="3716"/>
                  </a:lnTo>
                  <a:lnTo>
                    <a:pt x="4670" y="3718"/>
                  </a:lnTo>
                  <a:lnTo>
                    <a:pt x="4685" y="3721"/>
                  </a:lnTo>
                  <a:lnTo>
                    <a:pt x="4699" y="3722"/>
                  </a:lnTo>
                  <a:lnTo>
                    <a:pt x="4719" y="3723"/>
                  </a:lnTo>
                  <a:lnTo>
                    <a:pt x="4742" y="3722"/>
                  </a:lnTo>
                  <a:lnTo>
                    <a:pt x="4763" y="3723"/>
                  </a:lnTo>
                  <a:lnTo>
                    <a:pt x="4771" y="3724"/>
                  </a:lnTo>
                  <a:lnTo>
                    <a:pt x="4780" y="3725"/>
                  </a:lnTo>
                  <a:lnTo>
                    <a:pt x="4787" y="3729"/>
                  </a:lnTo>
                  <a:lnTo>
                    <a:pt x="4792" y="3734"/>
                  </a:lnTo>
                  <a:lnTo>
                    <a:pt x="4801" y="3748"/>
                  </a:lnTo>
                  <a:lnTo>
                    <a:pt x="4809" y="3764"/>
                  </a:lnTo>
                  <a:lnTo>
                    <a:pt x="4815" y="3772"/>
                  </a:lnTo>
                  <a:lnTo>
                    <a:pt x="4821" y="3780"/>
                  </a:lnTo>
                  <a:lnTo>
                    <a:pt x="4830" y="3787"/>
                  </a:lnTo>
                  <a:lnTo>
                    <a:pt x="4839" y="3793"/>
                  </a:lnTo>
                  <a:lnTo>
                    <a:pt x="4850" y="3798"/>
                  </a:lnTo>
                  <a:lnTo>
                    <a:pt x="4863" y="3804"/>
                  </a:lnTo>
                  <a:lnTo>
                    <a:pt x="4877" y="3809"/>
                  </a:lnTo>
                  <a:lnTo>
                    <a:pt x="4891" y="3815"/>
                  </a:lnTo>
                  <a:lnTo>
                    <a:pt x="4920" y="3823"/>
                  </a:lnTo>
                  <a:lnTo>
                    <a:pt x="4943" y="3827"/>
                  </a:lnTo>
                  <a:lnTo>
                    <a:pt x="4963" y="3830"/>
                  </a:lnTo>
                  <a:lnTo>
                    <a:pt x="4990" y="3835"/>
                  </a:lnTo>
                  <a:lnTo>
                    <a:pt x="5019" y="3838"/>
                  </a:lnTo>
                  <a:lnTo>
                    <a:pt x="5044" y="3841"/>
                  </a:lnTo>
                  <a:lnTo>
                    <a:pt x="5067" y="3842"/>
                  </a:lnTo>
                  <a:lnTo>
                    <a:pt x="5091" y="3846"/>
                  </a:lnTo>
                  <a:lnTo>
                    <a:pt x="5111" y="3848"/>
                  </a:lnTo>
                  <a:lnTo>
                    <a:pt x="5128" y="3849"/>
                  </a:lnTo>
                  <a:lnTo>
                    <a:pt x="5135" y="3849"/>
                  </a:lnTo>
                  <a:lnTo>
                    <a:pt x="5141" y="3849"/>
                  </a:lnTo>
                  <a:lnTo>
                    <a:pt x="5147" y="3847"/>
                  </a:lnTo>
                  <a:lnTo>
                    <a:pt x="5153" y="3844"/>
                  </a:lnTo>
                  <a:lnTo>
                    <a:pt x="5159" y="3841"/>
                  </a:lnTo>
                  <a:lnTo>
                    <a:pt x="5165" y="3837"/>
                  </a:lnTo>
                  <a:lnTo>
                    <a:pt x="5171" y="3831"/>
                  </a:lnTo>
                  <a:lnTo>
                    <a:pt x="5178" y="3824"/>
                  </a:lnTo>
                  <a:lnTo>
                    <a:pt x="5191" y="3809"/>
                  </a:lnTo>
                  <a:lnTo>
                    <a:pt x="5205" y="3794"/>
                  </a:lnTo>
                  <a:lnTo>
                    <a:pt x="5214" y="3788"/>
                  </a:lnTo>
                  <a:lnTo>
                    <a:pt x="5222" y="3783"/>
                  </a:lnTo>
                  <a:lnTo>
                    <a:pt x="5230" y="3778"/>
                  </a:lnTo>
                  <a:lnTo>
                    <a:pt x="5239" y="3773"/>
                  </a:lnTo>
                  <a:lnTo>
                    <a:pt x="5255" y="3767"/>
                  </a:lnTo>
                  <a:lnTo>
                    <a:pt x="5268" y="3760"/>
                  </a:lnTo>
                  <a:lnTo>
                    <a:pt x="5274" y="3756"/>
                  </a:lnTo>
                  <a:lnTo>
                    <a:pt x="5280" y="3752"/>
                  </a:lnTo>
                  <a:lnTo>
                    <a:pt x="5285" y="3746"/>
                  </a:lnTo>
                  <a:lnTo>
                    <a:pt x="5291" y="3739"/>
                  </a:lnTo>
                  <a:lnTo>
                    <a:pt x="5300" y="3725"/>
                  </a:lnTo>
                  <a:lnTo>
                    <a:pt x="5307" y="3716"/>
                  </a:lnTo>
                  <a:lnTo>
                    <a:pt x="5316" y="3708"/>
                  </a:lnTo>
                  <a:lnTo>
                    <a:pt x="5329" y="3696"/>
                  </a:lnTo>
                  <a:lnTo>
                    <a:pt x="5344" y="3682"/>
                  </a:lnTo>
                  <a:lnTo>
                    <a:pt x="5360" y="3666"/>
                  </a:lnTo>
                  <a:lnTo>
                    <a:pt x="5373" y="3651"/>
                  </a:lnTo>
                  <a:lnTo>
                    <a:pt x="5384" y="3636"/>
                  </a:lnTo>
                  <a:lnTo>
                    <a:pt x="5392" y="3623"/>
                  </a:lnTo>
                  <a:lnTo>
                    <a:pt x="5398" y="3609"/>
                  </a:lnTo>
                  <a:lnTo>
                    <a:pt x="5404" y="3595"/>
                  </a:lnTo>
                  <a:lnTo>
                    <a:pt x="5407" y="3580"/>
                  </a:lnTo>
                  <a:lnTo>
                    <a:pt x="5409" y="3573"/>
                  </a:lnTo>
                  <a:lnTo>
                    <a:pt x="5412" y="3567"/>
                  </a:lnTo>
                  <a:lnTo>
                    <a:pt x="5416" y="3561"/>
                  </a:lnTo>
                  <a:lnTo>
                    <a:pt x="5420" y="3557"/>
                  </a:lnTo>
                  <a:lnTo>
                    <a:pt x="5425" y="3552"/>
                  </a:lnTo>
                  <a:lnTo>
                    <a:pt x="5431" y="3548"/>
                  </a:lnTo>
                  <a:lnTo>
                    <a:pt x="5437" y="3545"/>
                  </a:lnTo>
                  <a:lnTo>
                    <a:pt x="5442" y="3542"/>
                  </a:lnTo>
                  <a:lnTo>
                    <a:pt x="5454" y="3539"/>
                  </a:lnTo>
                  <a:lnTo>
                    <a:pt x="5469" y="3538"/>
                  </a:lnTo>
                  <a:lnTo>
                    <a:pt x="5477" y="3538"/>
                  </a:lnTo>
                  <a:lnTo>
                    <a:pt x="5486" y="3539"/>
                  </a:lnTo>
                  <a:lnTo>
                    <a:pt x="5495" y="3540"/>
                  </a:lnTo>
                  <a:lnTo>
                    <a:pt x="5504" y="3544"/>
                  </a:lnTo>
                  <a:lnTo>
                    <a:pt x="5523" y="3548"/>
                  </a:lnTo>
                  <a:lnTo>
                    <a:pt x="5543" y="3552"/>
                  </a:lnTo>
                  <a:lnTo>
                    <a:pt x="5552" y="3553"/>
                  </a:lnTo>
                  <a:lnTo>
                    <a:pt x="5562" y="3554"/>
                  </a:lnTo>
                  <a:lnTo>
                    <a:pt x="5571" y="3554"/>
                  </a:lnTo>
                  <a:lnTo>
                    <a:pt x="5580" y="3553"/>
                  </a:lnTo>
                  <a:lnTo>
                    <a:pt x="5599" y="3548"/>
                  </a:lnTo>
                  <a:lnTo>
                    <a:pt x="5622" y="3544"/>
                  </a:lnTo>
                  <a:lnTo>
                    <a:pt x="5646" y="3538"/>
                  </a:lnTo>
                  <a:lnTo>
                    <a:pt x="5668" y="3534"/>
                  </a:lnTo>
                  <a:lnTo>
                    <a:pt x="5688" y="3532"/>
                  </a:lnTo>
                  <a:lnTo>
                    <a:pt x="5712" y="3526"/>
                  </a:lnTo>
                  <a:lnTo>
                    <a:pt x="5725" y="3521"/>
                  </a:lnTo>
                  <a:lnTo>
                    <a:pt x="5737" y="3514"/>
                  </a:lnTo>
                  <a:lnTo>
                    <a:pt x="5747" y="3507"/>
                  </a:lnTo>
                  <a:lnTo>
                    <a:pt x="5758" y="3496"/>
                  </a:lnTo>
                  <a:lnTo>
                    <a:pt x="5778" y="3475"/>
                  </a:lnTo>
                  <a:lnTo>
                    <a:pt x="5798" y="3452"/>
                  </a:lnTo>
                  <a:lnTo>
                    <a:pt x="5816" y="3433"/>
                  </a:lnTo>
                  <a:lnTo>
                    <a:pt x="5832" y="3418"/>
                  </a:lnTo>
                  <a:lnTo>
                    <a:pt x="5838" y="3413"/>
                  </a:lnTo>
                  <a:lnTo>
                    <a:pt x="5845" y="3408"/>
                  </a:lnTo>
                  <a:lnTo>
                    <a:pt x="5851" y="3405"/>
                  </a:lnTo>
                  <a:lnTo>
                    <a:pt x="5857" y="3402"/>
                  </a:lnTo>
                  <a:lnTo>
                    <a:pt x="5867" y="3401"/>
                  </a:lnTo>
                  <a:lnTo>
                    <a:pt x="5876" y="3401"/>
                  </a:lnTo>
                  <a:lnTo>
                    <a:pt x="5879" y="3400"/>
                  </a:lnTo>
                  <a:lnTo>
                    <a:pt x="5883" y="3399"/>
                  </a:lnTo>
                  <a:lnTo>
                    <a:pt x="5888" y="3395"/>
                  </a:lnTo>
                  <a:lnTo>
                    <a:pt x="5894" y="3392"/>
                  </a:lnTo>
                  <a:lnTo>
                    <a:pt x="5898" y="3386"/>
                  </a:lnTo>
                  <a:lnTo>
                    <a:pt x="5904" y="3380"/>
                  </a:lnTo>
                  <a:lnTo>
                    <a:pt x="5909" y="3371"/>
                  </a:lnTo>
                  <a:lnTo>
                    <a:pt x="5914" y="3364"/>
                  </a:lnTo>
                  <a:lnTo>
                    <a:pt x="5916" y="3356"/>
                  </a:lnTo>
                  <a:lnTo>
                    <a:pt x="5917" y="3349"/>
                  </a:lnTo>
                  <a:lnTo>
                    <a:pt x="5917" y="3343"/>
                  </a:lnTo>
                  <a:lnTo>
                    <a:pt x="5916" y="3337"/>
                  </a:lnTo>
                  <a:lnTo>
                    <a:pt x="5911" y="3324"/>
                  </a:lnTo>
                  <a:lnTo>
                    <a:pt x="5908" y="3308"/>
                  </a:lnTo>
                  <a:lnTo>
                    <a:pt x="5909" y="3299"/>
                  </a:lnTo>
                  <a:lnTo>
                    <a:pt x="5911" y="3286"/>
                  </a:lnTo>
                  <a:lnTo>
                    <a:pt x="5917" y="3273"/>
                  </a:lnTo>
                  <a:lnTo>
                    <a:pt x="5923" y="3257"/>
                  </a:lnTo>
                  <a:lnTo>
                    <a:pt x="5932" y="3242"/>
                  </a:lnTo>
                  <a:lnTo>
                    <a:pt x="5940" y="3227"/>
                  </a:lnTo>
                  <a:lnTo>
                    <a:pt x="5948" y="3213"/>
                  </a:lnTo>
                  <a:lnTo>
                    <a:pt x="5957" y="3201"/>
                  </a:lnTo>
                  <a:lnTo>
                    <a:pt x="5971" y="3179"/>
                  </a:lnTo>
                  <a:lnTo>
                    <a:pt x="5984" y="3157"/>
                  </a:lnTo>
                  <a:lnTo>
                    <a:pt x="5991" y="3148"/>
                  </a:lnTo>
                  <a:lnTo>
                    <a:pt x="5998" y="3138"/>
                  </a:lnTo>
                  <a:lnTo>
                    <a:pt x="6006" y="3130"/>
                  </a:lnTo>
                  <a:lnTo>
                    <a:pt x="6015" y="3123"/>
                  </a:lnTo>
                  <a:lnTo>
                    <a:pt x="6035" y="3112"/>
                  </a:lnTo>
                  <a:lnTo>
                    <a:pt x="6055" y="3103"/>
                  </a:lnTo>
                  <a:lnTo>
                    <a:pt x="6066" y="3099"/>
                  </a:lnTo>
                  <a:lnTo>
                    <a:pt x="6075" y="3097"/>
                  </a:lnTo>
                  <a:lnTo>
                    <a:pt x="6084" y="3094"/>
                  </a:lnTo>
                  <a:lnTo>
                    <a:pt x="6092" y="3093"/>
                  </a:lnTo>
                  <a:lnTo>
                    <a:pt x="6110" y="3093"/>
                  </a:lnTo>
                  <a:lnTo>
                    <a:pt x="6132" y="3092"/>
                  </a:lnTo>
                  <a:lnTo>
                    <a:pt x="6155" y="3092"/>
                  </a:lnTo>
                  <a:lnTo>
                    <a:pt x="6173" y="3091"/>
                  </a:lnTo>
                  <a:lnTo>
                    <a:pt x="6188" y="3091"/>
                  </a:lnTo>
                  <a:lnTo>
                    <a:pt x="6205" y="3088"/>
                  </a:lnTo>
                  <a:lnTo>
                    <a:pt x="6213" y="3086"/>
                  </a:lnTo>
                  <a:lnTo>
                    <a:pt x="6220" y="3082"/>
                  </a:lnTo>
                  <a:lnTo>
                    <a:pt x="6226" y="3078"/>
                  </a:lnTo>
                  <a:lnTo>
                    <a:pt x="6231" y="3071"/>
                  </a:lnTo>
                  <a:lnTo>
                    <a:pt x="6233" y="3063"/>
                  </a:lnTo>
                  <a:lnTo>
                    <a:pt x="6236" y="3054"/>
                  </a:lnTo>
                  <a:lnTo>
                    <a:pt x="6237" y="3043"/>
                  </a:lnTo>
                  <a:lnTo>
                    <a:pt x="6238" y="3034"/>
                  </a:lnTo>
                  <a:lnTo>
                    <a:pt x="6239" y="3023"/>
                  </a:lnTo>
                  <a:lnTo>
                    <a:pt x="6242" y="3014"/>
                  </a:lnTo>
                  <a:lnTo>
                    <a:pt x="6244" y="3004"/>
                  </a:lnTo>
                  <a:lnTo>
                    <a:pt x="6248" y="2997"/>
                  </a:lnTo>
                  <a:lnTo>
                    <a:pt x="6253" y="2991"/>
                  </a:lnTo>
                  <a:lnTo>
                    <a:pt x="6258" y="2986"/>
                  </a:lnTo>
                  <a:lnTo>
                    <a:pt x="6264" y="2984"/>
                  </a:lnTo>
                  <a:lnTo>
                    <a:pt x="6270" y="2981"/>
                  </a:lnTo>
                  <a:lnTo>
                    <a:pt x="6282" y="2979"/>
                  </a:lnTo>
                  <a:lnTo>
                    <a:pt x="6292" y="2977"/>
                  </a:lnTo>
                  <a:lnTo>
                    <a:pt x="6295" y="2975"/>
                  </a:lnTo>
                  <a:lnTo>
                    <a:pt x="6298" y="2977"/>
                  </a:lnTo>
                  <a:lnTo>
                    <a:pt x="6301" y="2979"/>
                  </a:lnTo>
                  <a:lnTo>
                    <a:pt x="6304" y="2983"/>
                  </a:lnTo>
                  <a:lnTo>
                    <a:pt x="6310" y="2990"/>
                  </a:lnTo>
                  <a:lnTo>
                    <a:pt x="6317" y="2998"/>
                  </a:lnTo>
                  <a:lnTo>
                    <a:pt x="6321" y="3000"/>
                  </a:lnTo>
                  <a:lnTo>
                    <a:pt x="6329" y="3003"/>
                  </a:lnTo>
                  <a:lnTo>
                    <a:pt x="6336" y="3005"/>
                  </a:lnTo>
                  <a:lnTo>
                    <a:pt x="6343" y="3006"/>
                  </a:lnTo>
                  <a:lnTo>
                    <a:pt x="6351" y="3008"/>
                  </a:lnTo>
                  <a:lnTo>
                    <a:pt x="6358" y="3005"/>
                  </a:lnTo>
                  <a:lnTo>
                    <a:pt x="6365" y="3003"/>
                  </a:lnTo>
                  <a:lnTo>
                    <a:pt x="6371" y="2997"/>
                  </a:lnTo>
                  <a:lnTo>
                    <a:pt x="6380" y="2986"/>
                  </a:lnTo>
                  <a:lnTo>
                    <a:pt x="6387" y="2977"/>
                  </a:lnTo>
                  <a:lnTo>
                    <a:pt x="6395" y="2967"/>
                  </a:lnTo>
                  <a:lnTo>
                    <a:pt x="6408" y="2956"/>
                  </a:lnTo>
                  <a:lnTo>
                    <a:pt x="6428" y="2943"/>
                  </a:lnTo>
                  <a:lnTo>
                    <a:pt x="6453" y="2930"/>
                  </a:lnTo>
                  <a:lnTo>
                    <a:pt x="6478" y="2917"/>
                  </a:lnTo>
                  <a:lnTo>
                    <a:pt x="6497" y="2910"/>
                  </a:lnTo>
                  <a:lnTo>
                    <a:pt x="6510" y="2907"/>
                  </a:lnTo>
                  <a:lnTo>
                    <a:pt x="6522" y="2904"/>
                  </a:lnTo>
                  <a:lnTo>
                    <a:pt x="6535" y="2904"/>
                  </a:lnTo>
                  <a:lnTo>
                    <a:pt x="6550" y="2907"/>
                  </a:lnTo>
                  <a:lnTo>
                    <a:pt x="6565" y="2909"/>
                  </a:lnTo>
                  <a:lnTo>
                    <a:pt x="6577" y="2909"/>
                  </a:lnTo>
                  <a:lnTo>
                    <a:pt x="6588" y="2909"/>
                  </a:lnTo>
                  <a:lnTo>
                    <a:pt x="6597" y="2908"/>
                  </a:lnTo>
                  <a:lnTo>
                    <a:pt x="6604" y="2908"/>
                  </a:lnTo>
                  <a:lnTo>
                    <a:pt x="6610" y="2907"/>
                  </a:lnTo>
                  <a:lnTo>
                    <a:pt x="6616" y="2905"/>
                  </a:lnTo>
                  <a:lnTo>
                    <a:pt x="6623" y="2902"/>
                  </a:lnTo>
                  <a:lnTo>
                    <a:pt x="6629" y="2893"/>
                  </a:lnTo>
                  <a:lnTo>
                    <a:pt x="6635" y="2883"/>
                  </a:lnTo>
                  <a:lnTo>
                    <a:pt x="6639" y="2877"/>
                  </a:lnTo>
                  <a:lnTo>
                    <a:pt x="6644" y="2872"/>
                  </a:lnTo>
                  <a:lnTo>
                    <a:pt x="6650" y="2869"/>
                  </a:lnTo>
                  <a:lnTo>
                    <a:pt x="6657" y="2865"/>
                  </a:lnTo>
                  <a:lnTo>
                    <a:pt x="6664" y="2864"/>
                  </a:lnTo>
                  <a:lnTo>
                    <a:pt x="6671" y="2864"/>
                  </a:lnTo>
                  <a:lnTo>
                    <a:pt x="6678" y="2865"/>
                  </a:lnTo>
                  <a:lnTo>
                    <a:pt x="6684" y="2866"/>
                  </a:lnTo>
                  <a:lnTo>
                    <a:pt x="6694" y="2870"/>
                  </a:lnTo>
                  <a:lnTo>
                    <a:pt x="6699" y="2874"/>
                  </a:lnTo>
                  <a:lnTo>
                    <a:pt x="6714" y="2884"/>
                  </a:lnTo>
                  <a:lnTo>
                    <a:pt x="6734" y="2899"/>
                  </a:lnTo>
                  <a:lnTo>
                    <a:pt x="6743" y="2910"/>
                  </a:lnTo>
                  <a:lnTo>
                    <a:pt x="6753" y="2917"/>
                  </a:lnTo>
                  <a:lnTo>
                    <a:pt x="6757" y="2920"/>
                  </a:lnTo>
                  <a:lnTo>
                    <a:pt x="6761" y="2921"/>
                  </a:lnTo>
                  <a:lnTo>
                    <a:pt x="6766" y="2921"/>
                  </a:lnTo>
                  <a:lnTo>
                    <a:pt x="6770" y="2918"/>
                  </a:lnTo>
                  <a:lnTo>
                    <a:pt x="6778" y="2913"/>
                  </a:lnTo>
                  <a:lnTo>
                    <a:pt x="6785" y="2908"/>
                  </a:lnTo>
                  <a:lnTo>
                    <a:pt x="6795" y="2903"/>
                  </a:lnTo>
                  <a:lnTo>
                    <a:pt x="6808" y="2898"/>
                  </a:lnTo>
                  <a:lnTo>
                    <a:pt x="6811" y="2898"/>
                  </a:lnTo>
                  <a:lnTo>
                    <a:pt x="6815" y="2898"/>
                  </a:lnTo>
                  <a:lnTo>
                    <a:pt x="6817" y="2899"/>
                  </a:lnTo>
                  <a:lnTo>
                    <a:pt x="6821" y="2901"/>
                  </a:lnTo>
                  <a:lnTo>
                    <a:pt x="6827" y="2904"/>
                  </a:lnTo>
                  <a:lnTo>
                    <a:pt x="6833" y="2909"/>
                  </a:lnTo>
                  <a:lnTo>
                    <a:pt x="6837" y="2914"/>
                  </a:lnTo>
                  <a:lnTo>
                    <a:pt x="6845" y="2917"/>
                  </a:lnTo>
                  <a:lnTo>
                    <a:pt x="6848" y="2917"/>
                  </a:lnTo>
                  <a:lnTo>
                    <a:pt x="6852" y="2918"/>
                  </a:lnTo>
                  <a:lnTo>
                    <a:pt x="6855" y="2918"/>
                  </a:lnTo>
                  <a:lnTo>
                    <a:pt x="6860" y="2917"/>
                  </a:lnTo>
                  <a:lnTo>
                    <a:pt x="6866" y="2916"/>
                  </a:lnTo>
                  <a:lnTo>
                    <a:pt x="6871" y="2917"/>
                  </a:lnTo>
                  <a:lnTo>
                    <a:pt x="6874" y="2918"/>
                  </a:lnTo>
                  <a:lnTo>
                    <a:pt x="6878" y="2921"/>
                  </a:lnTo>
                  <a:lnTo>
                    <a:pt x="6884" y="2927"/>
                  </a:lnTo>
                  <a:lnTo>
                    <a:pt x="6888" y="2930"/>
                  </a:lnTo>
                  <a:lnTo>
                    <a:pt x="6896" y="2932"/>
                  </a:lnTo>
                  <a:lnTo>
                    <a:pt x="6900" y="2930"/>
                  </a:lnTo>
                  <a:lnTo>
                    <a:pt x="6903" y="2927"/>
                  </a:lnTo>
                  <a:lnTo>
                    <a:pt x="6905" y="2923"/>
                  </a:lnTo>
                  <a:lnTo>
                    <a:pt x="6908" y="2918"/>
                  </a:lnTo>
                  <a:lnTo>
                    <a:pt x="6911" y="2915"/>
                  </a:lnTo>
                  <a:lnTo>
                    <a:pt x="6916" y="2911"/>
                  </a:lnTo>
                  <a:lnTo>
                    <a:pt x="6924" y="2910"/>
                  </a:lnTo>
                  <a:lnTo>
                    <a:pt x="6928" y="2909"/>
                  </a:lnTo>
                  <a:lnTo>
                    <a:pt x="6931" y="2908"/>
                  </a:lnTo>
                  <a:lnTo>
                    <a:pt x="6934" y="2907"/>
                  </a:lnTo>
                  <a:lnTo>
                    <a:pt x="6935" y="2904"/>
                  </a:lnTo>
                  <a:lnTo>
                    <a:pt x="6937" y="2901"/>
                  </a:lnTo>
                  <a:lnTo>
                    <a:pt x="6938" y="2895"/>
                  </a:lnTo>
                  <a:lnTo>
                    <a:pt x="6940" y="2890"/>
                  </a:lnTo>
                  <a:lnTo>
                    <a:pt x="6942" y="2885"/>
                  </a:lnTo>
                  <a:lnTo>
                    <a:pt x="6943" y="2884"/>
                  </a:lnTo>
                  <a:lnTo>
                    <a:pt x="6947" y="2883"/>
                  </a:lnTo>
                  <a:lnTo>
                    <a:pt x="6950" y="2882"/>
                  </a:lnTo>
                  <a:lnTo>
                    <a:pt x="6955" y="2882"/>
                  </a:lnTo>
                  <a:lnTo>
                    <a:pt x="6960" y="2882"/>
                  </a:lnTo>
                  <a:lnTo>
                    <a:pt x="6963" y="2880"/>
                  </a:lnTo>
                  <a:lnTo>
                    <a:pt x="6967" y="2878"/>
                  </a:lnTo>
                  <a:lnTo>
                    <a:pt x="6971" y="2876"/>
                  </a:lnTo>
                  <a:lnTo>
                    <a:pt x="6975" y="2871"/>
                  </a:lnTo>
                  <a:lnTo>
                    <a:pt x="6978" y="2863"/>
                  </a:lnTo>
                  <a:lnTo>
                    <a:pt x="6979" y="2854"/>
                  </a:lnTo>
                  <a:lnTo>
                    <a:pt x="6980" y="2845"/>
                  </a:lnTo>
                  <a:lnTo>
                    <a:pt x="6980" y="2835"/>
                  </a:lnTo>
                  <a:lnTo>
                    <a:pt x="6979" y="2826"/>
                  </a:lnTo>
                  <a:lnTo>
                    <a:pt x="6979" y="2816"/>
                  </a:lnTo>
                  <a:lnTo>
                    <a:pt x="6978" y="2808"/>
                  </a:lnTo>
                  <a:lnTo>
                    <a:pt x="6975" y="2800"/>
                  </a:lnTo>
                  <a:lnTo>
                    <a:pt x="6973" y="2792"/>
                  </a:lnTo>
                  <a:lnTo>
                    <a:pt x="6971" y="2787"/>
                  </a:lnTo>
                  <a:lnTo>
                    <a:pt x="6967" y="2781"/>
                  </a:lnTo>
                  <a:lnTo>
                    <a:pt x="6962" y="2775"/>
                  </a:lnTo>
                  <a:lnTo>
                    <a:pt x="6957" y="2770"/>
                  </a:lnTo>
                  <a:lnTo>
                    <a:pt x="6949" y="2759"/>
                  </a:lnTo>
                  <a:lnTo>
                    <a:pt x="6942" y="2747"/>
                  </a:lnTo>
                  <a:lnTo>
                    <a:pt x="6936" y="2735"/>
                  </a:lnTo>
                  <a:lnTo>
                    <a:pt x="6931" y="2722"/>
                  </a:lnTo>
                  <a:lnTo>
                    <a:pt x="6928" y="2710"/>
                  </a:lnTo>
                  <a:lnTo>
                    <a:pt x="6924" y="2699"/>
                  </a:lnTo>
                  <a:lnTo>
                    <a:pt x="6921" y="2693"/>
                  </a:lnTo>
                  <a:lnTo>
                    <a:pt x="6917" y="2685"/>
                  </a:lnTo>
                  <a:lnTo>
                    <a:pt x="6911" y="2680"/>
                  </a:lnTo>
                  <a:lnTo>
                    <a:pt x="6905" y="2672"/>
                  </a:lnTo>
                  <a:lnTo>
                    <a:pt x="6897" y="2665"/>
                  </a:lnTo>
                  <a:lnTo>
                    <a:pt x="6890" y="2661"/>
                  </a:lnTo>
                  <a:lnTo>
                    <a:pt x="6881" y="2656"/>
                  </a:lnTo>
                  <a:lnTo>
                    <a:pt x="6874" y="2652"/>
                  </a:lnTo>
                  <a:lnTo>
                    <a:pt x="6867" y="2650"/>
                  </a:lnTo>
                  <a:lnTo>
                    <a:pt x="6861" y="2646"/>
                  </a:lnTo>
                  <a:lnTo>
                    <a:pt x="6856" y="2643"/>
                  </a:lnTo>
                  <a:lnTo>
                    <a:pt x="6852" y="2638"/>
                  </a:lnTo>
                  <a:lnTo>
                    <a:pt x="6843" y="2627"/>
                  </a:lnTo>
                  <a:lnTo>
                    <a:pt x="6831" y="2615"/>
                  </a:lnTo>
                  <a:lnTo>
                    <a:pt x="6818" y="2603"/>
                  </a:lnTo>
                  <a:lnTo>
                    <a:pt x="6806" y="2594"/>
                  </a:lnTo>
                  <a:lnTo>
                    <a:pt x="6796" y="2588"/>
                  </a:lnTo>
                  <a:lnTo>
                    <a:pt x="6786" y="2583"/>
                  </a:lnTo>
                  <a:lnTo>
                    <a:pt x="6784" y="2580"/>
                  </a:lnTo>
                  <a:lnTo>
                    <a:pt x="6780" y="2577"/>
                  </a:lnTo>
                  <a:lnTo>
                    <a:pt x="6779" y="2573"/>
                  </a:lnTo>
                  <a:lnTo>
                    <a:pt x="6778" y="2568"/>
                  </a:lnTo>
                  <a:lnTo>
                    <a:pt x="6777" y="2564"/>
                  </a:lnTo>
                  <a:lnTo>
                    <a:pt x="6776" y="2561"/>
                  </a:lnTo>
                  <a:lnTo>
                    <a:pt x="6773" y="2557"/>
                  </a:lnTo>
                  <a:lnTo>
                    <a:pt x="6770" y="2555"/>
                  </a:lnTo>
                  <a:lnTo>
                    <a:pt x="6764" y="2552"/>
                  </a:lnTo>
                  <a:lnTo>
                    <a:pt x="6755" y="2548"/>
                  </a:lnTo>
                  <a:lnTo>
                    <a:pt x="6746" y="2544"/>
                  </a:lnTo>
                  <a:lnTo>
                    <a:pt x="6736" y="2539"/>
                  </a:lnTo>
                  <a:lnTo>
                    <a:pt x="6732" y="2535"/>
                  </a:lnTo>
                  <a:lnTo>
                    <a:pt x="6727" y="2529"/>
                  </a:lnTo>
                  <a:lnTo>
                    <a:pt x="6722" y="2521"/>
                  </a:lnTo>
                  <a:lnTo>
                    <a:pt x="6719" y="2512"/>
                  </a:lnTo>
                  <a:lnTo>
                    <a:pt x="6715" y="2502"/>
                  </a:lnTo>
                  <a:lnTo>
                    <a:pt x="6710" y="2494"/>
                  </a:lnTo>
                  <a:lnTo>
                    <a:pt x="6705" y="2488"/>
                  </a:lnTo>
                  <a:lnTo>
                    <a:pt x="6701" y="2483"/>
                  </a:lnTo>
                  <a:lnTo>
                    <a:pt x="6695" y="2479"/>
                  </a:lnTo>
                  <a:lnTo>
                    <a:pt x="6689" y="2476"/>
                  </a:lnTo>
                  <a:lnTo>
                    <a:pt x="6683" y="2473"/>
                  </a:lnTo>
                  <a:lnTo>
                    <a:pt x="6676" y="2470"/>
                  </a:lnTo>
                  <a:lnTo>
                    <a:pt x="6660" y="2464"/>
                  </a:lnTo>
                  <a:lnTo>
                    <a:pt x="6645" y="2460"/>
                  </a:lnTo>
                  <a:lnTo>
                    <a:pt x="6632" y="2455"/>
                  </a:lnTo>
                  <a:lnTo>
                    <a:pt x="6621" y="2451"/>
                  </a:lnTo>
                  <a:lnTo>
                    <a:pt x="6612" y="2450"/>
                  </a:lnTo>
                  <a:lnTo>
                    <a:pt x="6602" y="2448"/>
                  </a:lnTo>
                  <a:lnTo>
                    <a:pt x="6597" y="2445"/>
                  </a:lnTo>
                  <a:lnTo>
                    <a:pt x="6591" y="2442"/>
                  </a:lnTo>
                  <a:lnTo>
                    <a:pt x="6588" y="2437"/>
                  </a:lnTo>
                  <a:lnTo>
                    <a:pt x="6583" y="2431"/>
                  </a:lnTo>
                  <a:lnTo>
                    <a:pt x="6572" y="2414"/>
                  </a:lnTo>
                  <a:lnTo>
                    <a:pt x="6558" y="2395"/>
                  </a:lnTo>
                  <a:lnTo>
                    <a:pt x="6544" y="2376"/>
                  </a:lnTo>
                  <a:lnTo>
                    <a:pt x="6534" y="2365"/>
                  </a:lnTo>
                  <a:lnTo>
                    <a:pt x="6529" y="2361"/>
                  </a:lnTo>
                  <a:lnTo>
                    <a:pt x="6525" y="2357"/>
                  </a:lnTo>
                  <a:lnTo>
                    <a:pt x="6520" y="2356"/>
                  </a:lnTo>
                  <a:lnTo>
                    <a:pt x="6514" y="2354"/>
                  </a:lnTo>
                  <a:lnTo>
                    <a:pt x="6501" y="2351"/>
                  </a:lnTo>
                  <a:lnTo>
                    <a:pt x="6484" y="2351"/>
                  </a:lnTo>
                  <a:lnTo>
                    <a:pt x="6477" y="2350"/>
                  </a:lnTo>
                  <a:lnTo>
                    <a:pt x="6468" y="2349"/>
                  </a:lnTo>
                  <a:lnTo>
                    <a:pt x="6458" y="2350"/>
                  </a:lnTo>
                  <a:lnTo>
                    <a:pt x="6447" y="2350"/>
                  </a:lnTo>
                  <a:lnTo>
                    <a:pt x="6436" y="2348"/>
                  </a:lnTo>
                  <a:lnTo>
                    <a:pt x="6423" y="2347"/>
                  </a:lnTo>
                  <a:lnTo>
                    <a:pt x="6412" y="2349"/>
                  </a:lnTo>
                  <a:lnTo>
                    <a:pt x="6402" y="2351"/>
                  </a:lnTo>
                  <a:lnTo>
                    <a:pt x="6387" y="2353"/>
                  </a:lnTo>
                  <a:lnTo>
                    <a:pt x="6370" y="2354"/>
                  </a:lnTo>
                  <a:lnTo>
                    <a:pt x="6355" y="2355"/>
                  </a:lnTo>
                  <a:lnTo>
                    <a:pt x="6344" y="2356"/>
                  </a:lnTo>
                  <a:lnTo>
                    <a:pt x="6336" y="2359"/>
                  </a:lnTo>
                  <a:lnTo>
                    <a:pt x="6327" y="2361"/>
                  </a:lnTo>
                  <a:lnTo>
                    <a:pt x="6321" y="2363"/>
                  </a:lnTo>
                  <a:lnTo>
                    <a:pt x="6316" y="2367"/>
                  </a:lnTo>
                  <a:lnTo>
                    <a:pt x="6305" y="2376"/>
                  </a:lnTo>
                  <a:lnTo>
                    <a:pt x="6295" y="2387"/>
                  </a:lnTo>
                  <a:lnTo>
                    <a:pt x="6283" y="2404"/>
                  </a:lnTo>
                  <a:lnTo>
                    <a:pt x="6268" y="2426"/>
                  </a:lnTo>
                  <a:lnTo>
                    <a:pt x="6254" y="2449"/>
                  </a:lnTo>
                  <a:lnTo>
                    <a:pt x="6241" y="2467"/>
                  </a:lnTo>
                  <a:lnTo>
                    <a:pt x="6229" y="2482"/>
                  </a:lnTo>
                  <a:lnTo>
                    <a:pt x="6217" y="2499"/>
                  </a:lnTo>
                  <a:lnTo>
                    <a:pt x="6205" y="2513"/>
                  </a:lnTo>
                  <a:lnTo>
                    <a:pt x="6197" y="2523"/>
                  </a:lnTo>
                  <a:lnTo>
                    <a:pt x="6193" y="2525"/>
                  </a:lnTo>
                  <a:lnTo>
                    <a:pt x="6190" y="2525"/>
                  </a:lnTo>
                  <a:lnTo>
                    <a:pt x="6185" y="2525"/>
                  </a:lnTo>
                  <a:lnTo>
                    <a:pt x="6180" y="2524"/>
                  </a:lnTo>
                  <a:lnTo>
                    <a:pt x="6170" y="2518"/>
                  </a:lnTo>
                  <a:lnTo>
                    <a:pt x="6162" y="2510"/>
                  </a:lnTo>
                  <a:lnTo>
                    <a:pt x="6148" y="2498"/>
                  </a:lnTo>
                  <a:lnTo>
                    <a:pt x="6125" y="2480"/>
                  </a:lnTo>
                  <a:lnTo>
                    <a:pt x="6100" y="2461"/>
                  </a:lnTo>
                  <a:lnTo>
                    <a:pt x="6078" y="2447"/>
                  </a:lnTo>
                  <a:lnTo>
                    <a:pt x="6067" y="2441"/>
                  </a:lnTo>
                  <a:lnTo>
                    <a:pt x="6055" y="2437"/>
                  </a:lnTo>
                  <a:lnTo>
                    <a:pt x="6042" y="2434"/>
                  </a:lnTo>
                  <a:lnTo>
                    <a:pt x="6028" y="2432"/>
                  </a:lnTo>
                  <a:lnTo>
                    <a:pt x="6014" y="2432"/>
                  </a:lnTo>
                  <a:lnTo>
                    <a:pt x="6001" y="2434"/>
                  </a:lnTo>
                  <a:lnTo>
                    <a:pt x="5986" y="2436"/>
                  </a:lnTo>
                  <a:lnTo>
                    <a:pt x="5973" y="2441"/>
                  </a:lnTo>
                  <a:lnTo>
                    <a:pt x="5952" y="2450"/>
                  </a:lnTo>
                  <a:lnTo>
                    <a:pt x="5936" y="2457"/>
                  </a:lnTo>
                  <a:lnTo>
                    <a:pt x="5929" y="2460"/>
                  </a:lnTo>
                  <a:lnTo>
                    <a:pt x="5922" y="2461"/>
                  </a:lnTo>
                  <a:lnTo>
                    <a:pt x="5915" y="2461"/>
                  </a:lnTo>
                  <a:lnTo>
                    <a:pt x="5905" y="2460"/>
                  </a:lnTo>
                  <a:lnTo>
                    <a:pt x="5888" y="2456"/>
                  </a:lnTo>
                  <a:lnTo>
                    <a:pt x="5872" y="2454"/>
                  </a:lnTo>
                  <a:lnTo>
                    <a:pt x="5864" y="2454"/>
                  </a:lnTo>
                  <a:lnTo>
                    <a:pt x="5857" y="2455"/>
                  </a:lnTo>
                  <a:lnTo>
                    <a:pt x="5850" y="2458"/>
                  </a:lnTo>
                  <a:lnTo>
                    <a:pt x="5844" y="2462"/>
                  </a:lnTo>
                  <a:lnTo>
                    <a:pt x="5836" y="2469"/>
                  </a:lnTo>
                  <a:lnTo>
                    <a:pt x="5828" y="2477"/>
                  </a:lnTo>
                  <a:lnTo>
                    <a:pt x="5820" y="2488"/>
                  </a:lnTo>
                  <a:lnTo>
                    <a:pt x="5813" y="2499"/>
                  </a:lnTo>
                  <a:lnTo>
                    <a:pt x="5798" y="2519"/>
                  </a:lnTo>
                  <a:lnTo>
                    <a:pt x="5789" y="2531"/>
                  </a:lnTo>
                  <a:lnTo>
                    <a:pt x="5787" y="2533"/>
                  </a:lnTo>
                  <a:lnTo>
                    <a:pt x="5783" y="2535"/>
                  </a:lnTo>
                  <a:lnTo>
                    <a:pt x="5779" y="2535"/>
                  </a:lnTo>
                  <a:lnTo>
                    <a:pt x="5776" y="2533"/>
                  </a:lnTo>
                  <a:lnTo>
                    <a:pt x="5764" y="2527"/>
                  </a:lnTo>
                  <a:lnTo>
                    <a:pt x="5748" y="2517"/>
                  </a:lnTo>
                  <a:lnTo>
                    <a:pt x="5731" y="2502"/>
                  </a:lnTo>
                  <a:lnTo>
                    <a:pt x="5710" y="2487"/>
                  </a:lnTo>
                  <a:lnTo>
                    <a:pt x="5690" y="2470"/>
                  </a:lnTo>
                  <a:lnTo>
                    <a:pt x="5674" y="2453"/>
                  </a:lnTo>
                  <a:lnTo>
                    <a:pt x="5666" y="2443"/>
                  </a:lnTo>
                  <a:lnTo>
                    <a:pt x="5661" y="2431"/>
                  </a:lnTo>
                  <a:lnTo>
                    <a:pt x="5656" y="2419"/>
                  </a:lnTo>
                  <a:lnTo>
                    <a:pt x="5653" y="2406"/>
                  </a:lnTo>
                  <a:lnTo>
                    <a:pt x="5651" y="2394"/>
                  </a:lnTo>
                  <a:lnTo>
                    <a:pt x="5650" y="2382"/>
                  </a:lnTo>
                  <a:lnTo>
                    <a:pt x="5650" y="2371"/>
                  </a:lnTo>
                  <a:lnTo>
                    <a:pt x="5651" y="2362"/>
                  </a:lnTo>
                  <a:lnTo>
                    <a:pt x="5652" y="2354"/>
                  </a:lnTo>
                  <a:lnTo>
                    <a:pt x="5656" y="2347"/>
                  </a:lnTo>
                  <a:lnTo>
                    <a:pt x="5662" y="2341"/>
                  </a:lnTo>
                  <a:lnTo>
                    <a:pt x="5669" y="2335"/>
                  </a:lnTo>
                  <a:lnTo>
                    <a:pt x="5684" y="2323"/>
                  </a:lnTo>
                  <a:lnTo>
                    <a:pt x="5699" y="2313"/>
                  </a:lnTo>
                  <a:lnTo>
                    <a:pt x="5710" y="2305"/>
                  </a:lnTo>
                  <a:lnTo>
                    <a:pt x="5719" y="2297"/>
                  </a:lnTo>
                  <a:lnTo>
                    <a:pt x="5722" y="2292"/>
                  </a:lnTo>
                  <a:lnTo>
                    <a:pt x="5725" y="2287"/>
                  </a:lnTo>
                  <a:lnTo>
                    <a:pt x="5726" y="2283"/>
                  </a:lnTo>
                  <a:lnTo>
                    <a:pt x="5727" y="2278"/>
                  </a:lnTo>
                  <a:lnTo>
                    <a:pt x="5726" y="2261"/>
                  </a:lnTo>
                  <a:lnTo>
                    <a:pt x="5722" y="2240"/>
                  </a:lnTo>
                  <a:lnTo>
                    <a:pt x="5720" y="2216"/>
                  </a:lnTo>
                  <a:lnTo>
                    <a:pt x="5718" y="2196"/>
                  </a:lnTo>
                  <a:lnTo>
                    <a:pt x="5718" y="2186"/>
                  </a:lnTo>
                  <a:lnTo>
                    <a:pt x="5720" y="2177"/>
                  </a:lnTo>
                  <a:lnTo>
                    <a:pt x="5724" y="2167"/>
                  </a:lnTo>
                  <a:lnTo>
                    <a:pt x="5728" y="2158"/>
                  </a:lnTo>
                  <a:lnTo>
                    <a:pt x="5739" y="2139"/>
                  </a:lnTo>
                  <a:lnTo>
                    <a:pt x="5750" y="2123"/>
                  </a:lnTo>
                  <a:lnTo>
                    <a:pt x="5759" y="2107"/>
                  </a:lnTo>
                  <a:lnTo>
                    <a:pt x="5771" y="2090"/>
                  </a:lnTo>
                  <a:lnTo>
                    <a:pt x="5776" y="2082"/>
                  </a:lnTo>
                  <a:lnTo>
                    <a:pt x="5779" y="2075"/>
                  </a:lnTo>
                  <a:lnTo>
                    <a:pt x="5783" y="2067"/>
                  </a:lnTo>
                  <a:lnTo>
                    <a:pt x="5784" y="2061"/>
                  </a:lnTo>
                  <a:lnTo>
                    <a:pt x="5783" y="2051"/>
                  </a:lnTo>
                  <a:lnTo>
                    <a:pt x="5781" y="2038"/>
                  </a:lnTo>
                  <a:lnTo>
                    <a:pt x="5781" y="2029"/>
                  </a:lnTo>
                  <a:lnTo>
                    <a:pt x="5781" y="2020"/>
                  </a:lnTo>
                  <a:lnTo>
                    <a:pt x="5782" y="2010"/>
                  </a:lnTo>
                  <a:lnTo>
                    <a:pt x="5785" y="1998"/>
                  </a:lnTo>
                  <a:lnTo>
                    <a:pt x="5797" y="1963"/>
                  </a:lnTo>
                  <a:lnTo>
                    <a:pt x="5815" y="1918"/>
                  </a:lnTo>
                  <a:lnTo>
                    <a:pt x="5833" y="1872"/>
                  </a:lnTo>
                  <a:lnTo>
                    <a:pt x="5847" y="1839"/>
                  </a:lnTo>
                  <a:lnTo>
                    <a:pt x="5860" y="1809"/>
                  </a:lnTo>
                  <a:lnTo>
                    <a:pt x="5876" y="1771"/>
                  </a:lnTo>
                  <a:lnTo>
                    <a:pt x="5891" y="1735"/>
                  </a:lnTo>
                  <a:lnTo>
                    <a:pt x="5902" y="1710"/>
                  </a:lnTo>
                  <a:lnTo>
                    <a:pt x="5911" y="1685"/>
                  </a:lnTo>
                  <a:lnTo>
                    <a:pt x="5923" y="1649"/>
                  </a:lnTo>
                  <a:lnTo>
                    <a:pt x="5936" y="1613"/>
                  </a:lnTo>
                  <a:lnTo>
                    <a:pt x="5943" y="1592"/>
                  </a:lnTo>
                  <a:lnTo>
                    <a:pt x="5946" y="1587"/>
                  </a:lnTo>
                  <a:lnTo>
                    <a:pt x="5948" y="1584"/>
                  </a:lnTo>
                  <a:lnTo>
                    <a:pt x="5952" y="1582"/>
                  </a:lnTo>
                  <a:lnTo>
                    <a:pt x="5955" y="1582"/>
                  </a:lnTo>
                  <a:lnTo>
                    <a:pt x="5960" y="1584"/>
                  </a:lnTo>
                  <a:lnTo>
                    <a:pt x="5965" y="1587"/>
                  </a:lnTo>
                  <a:lnTo>
                    <a:pt x="5971" y="1591"/>
                  </a:lnTo>
                  <a:lnTo>
                    <a:pt x="5977" y="1597"/>
                  </a:lnTo>
                  <a:lnTo>
                    <a:pt x="5985" y="1604"/>
                  </a:lnTo>
                  <a:lnTo>
                    <a:pt x="5995" y="1611"/>
                  </a:lnTo>
                  <a:lnTo>
                    <a:pt x="6006" y="1619"/>
                  </a:lnTo>
                  <a:lnTo>
                    <a:pt x="6020" y="1626"/>
                  </a:lnTo>
                  <a:lnTo>
                    <a:pt x="6046" y="1641"/>
                  </a:lnTo>
                  <a:lnTo>
                    <a:pt x="6068" y="1653"/>
                  </a:lnTo>
                  <a:lnTo>
                    <a:pt x="6079" y="1659"/>
                  </a:lnTo>
                  <a:lnTo>
                    <a:pt x="6088" y="1662"/>
                  </a:lnTo>
                  <a:lnTo>
                    <a:pt x="6098" y="1664"/>
                  </a:lnTo>
                  <a:lnTo>
                    <a:pt x="6107" y="1667"/>
                  </a:lnTo>
                  <a:lnTo>
                    <a:pt x="6129" y="1669"/>
                  </a:lnTo>
                  <a:lnTo>
                    <a:pt x="6151" y="1669"/>
                  </a:lnTo>
                  <a:lnTo>
                    <a:pt x="6162" y="1670"/>
                  </a:lnTo>
                  <a:lnTo>
                    <a:pt x="6173" y="1670"/>
                  </a:lnTo>
                  <a:lnTo>
                    <a:pt x="6181" y="1673"/>
                  </a:lnTo>
                  <a:lnTo>
                    <a:pt x="6190" y="1675"/>
                  </a:lnTo>
                  <a:lnTo>
                    <a:pt x="6204" y="1682"/>
                  </a:lnTo>
                  <a:lnTo>
                    <a:pt x="6217" y="1691"/>
                  </a:lnTo>
                  <a:lnTo>
                    <a:pt x="6225" y="1698"/>
                  </a:lnTo>
                  <a:lnTo>
                    <a:pt x="6231" y="1703"/>
                  </a:lnTo>
                  <a:lnTo>
                    <a:pt x="6235" y="1704"/>
                  </a:lnTo>
                  <a:lnTo>
                    <a:pt x="6237" y="1703"/>
                  </a:lnTo>
                  <a:lnTo>
                    <a:pt x="6242" y="1700"/>
                  </a:lnTo>
                  <a:lnTo>
                    <a:pt x="6245" y="1695"/>
                  </a:lnTo>
                  <a:lnTo>
                    <a:pt x="6254" y="1697"/>
                  </a:lnTo>
                  <a:lnTo>
                    <a:pt x="6261" y="1699"/>
                  </a:lnTo>
                  <a:lnTo>
                    <a:pt x="6268" y="1686"/>
                  </a:lnTo>
                  <a:lnTo>
                    <a:pt x="6275" y="1674"/>
                  </a:lnTo>
                  <a:lnTo>
                    <a:pt x="6283" y="1669"/>
                  </a:lnTo>
                  <a:lnTo>
                    <a:pt x="6294" y="1664"/>
                  </a:lnTo>
                  <a:lnTo>
                    <a:pt x="6301" y="1663"/>
                  </a:lnTo>
                  <a:lnTo>
                    <a:pt x="6307" y="1664"/>
                  </a:lnTo>
                  <a:lnTo>
                    <a:pt x="6312" y="1664"/>
                  </a:lnTo>
                  <a:lnTo>
                    <a:pt x="6317" y="1664"/>
                  </a:lnTo>
                  <a:lnTo>
                    <a:pt x="6323" y="1664"/>
                  </a:lnTo>
                  <a:lnTo>
                    <a:pt x="6327" y="1663"/>
                  </a:lnTo>
                  <a:lnTo>
                    <a:pt x="6332" y="1661"/>
                  </a:lnTo>
                  <a:lnTo>
                    <a:pt x="6338" y="1659"/>
                  </a:lnTo>
                  <a:lnTo>
                    <a:pt x="6343" y="1655"/>
                  </a:lnTo>
                  <a:lnTo>
                    <a:pt x="6348" y="1650"/>
                  </a:lnTo>
                  <a:lnTo>
                    <a:pt x="6360" y="1638"/>
                  </a:lnTo>
                  <a:lnTo>
                    <a:pt x="6374" y="1624"/>
                  </a:lnTo>
                  <a:lnTo>
                    <a:pt x="6387" y="1609"/>
                  </a:lnTo>
                  <a:lnTo>
                    <a:pt x="6399" y="1597"/>
                  </a:lnTo>
                  <a:lnTo>
                    <a:pt x="6407" y="1586"/>
                  </a:lnTo>
                  <a:lnTo>
                    <a:pt x="6414" y="1575"/>
                  </a:lnTo>
                  <a:lnTo>
                    <a:pt x="6417" y="1572"/>
                  </a:lnTo>
                  <a:lnTo>
                    <a:pt x="6420" y="1568"/>
                  </a:lnTo>
                  <a:lnTo>
                    <a:pt x="6423" y="1566"/>
                  </a:lnTo>
                  <a:lnTo>
                    <a:pt x="6426" y="1565"/>
                  </a:lnTo>
                  <a:lnTo>
                    <a:pt x="6431" y="1565"/>
                  </a:lnTo>
                  <a:lnTo>
                    <a:pt x="6436" y="1562"/>
                  </a:lnTo>
                  <a:lnTo>
                    <a:pt x="6439" y="1559"/>
                  </a:lnTo>
                  <a:lnTo>
                    <a:pt x="6442" y="1553"/>
                  </a:lnTo>
                  <a:lnTo>
                    <a:pt x="6447" y="1543"/>
                  </a:lnTo>
                  <a:lnTo>
                    <a:pt x="6457" y="1531"/>
                  </a:lnTo>
                  <a:lnTo>
                    <a:pt x="6463" y="1524"/>
                  </a:lnTo>
                  <a:lnTo>
                    <a:pt x="6469" y="1519"/>
                  </a:lnTo>
                  <a:lnTo>
                    <a:pt x="6475" y="1515"/>
                  </a:lnTo>
                  <a:lnTo>
                    <a:pt x="6480" y="1514"/>
                  </a:lnTo>
                  <a:lnTo>
                    <a:pt x="6491" y="1511"/>
                  </a:lnTo>
                  <a:lnTo>
                    <a:pt x="6507" y="1508"/>
                  </a:lnTo>
                  <a:lnTo>
                    <a:pt x="6526" y="1504"/>
                  </a:lnTo>
                  <a:lnTo>
                    <a:pt x="6544" y="1500"/>
                  </a:lnTo>
                  <a:lnTo>
                    <a:pt x="6552" y="1497"/>
                  </a:lnTo>
                  <a:lnTo>
                    <a:pt x="6560" y="1493"/>
                  </a:lnTo>
                  <a:lnTo>
                    <a:pt x="6566" y="1490"/>
                  </a:lnTo>
                  <a:lnTo>
                    <a:pt x="6572" y="1486"/>
                  </a:lnTo>
                  <a:lnTo>
                    <a:pt x="6577" y="1483"/>
                  </a:lnTo>
                  <a:lnTo>
                    <a:pt x="6582" y="1479"/>
                  </a:lnTo>
                  <a:lnTo>
                    <a:pt x="6588" y="1477"/>
                  </a:lnTo>
                  <a:lnTo>
                    <a:pt x="6594" y="1475"/>
                  </a:lnTo>
                  <a:lnTo>
                    <a:pt x="6604" y="1473"/>
                  </a:lnTo>
                  <a:lnTo>
                    <a:pt x="6615" y="1470"/>
                  </a:lnTo>
                  <a:lnTo>
                    <a:pt x="6620" y="1467"/>
                  </a:lnTo>
                  <a:lnTo>
                    <a:pt x="6625" y="1464"/>
                  </a:lnTo>
                  <a:lnTo>
                    <a:pt x="6628" y="1459"/>
                  </a:lnTo>
                  <a:lnTo>
                    <a:pt x="6633" y="1454"/>
                  </a:lnTo>
                  <a:lnTo>
                    <a:pt x="6644" y="1441"/>
                  </a:lnTo>
                  <a:lnTo>
                    <a:pt x="6657" y="1424"/>
                  </a:lnTo>
                  <a:lnTo>
                    <a:pt x="6664" y="1417"/>
                  </a:lnTo>
                  <a:lnTo>
                    <a:pt x="6669" y="1410"/>
                  </a:lnTo>
                  <a:lnTo>
                    <a:pt x="6672" y="1404"/>
                  </a:lnTo>
                  <a:lnTo>
                    <a:pt x="6675" y="1399"/>
                  </a:lnTo>
                  <a:lnTo>
                    <a:pt x="6675" y="1390"/>
                  </a:lnTo>
                  <a:lnTo>
                    <a:pt x="6673" y="1378"/>
                  </a:lnTo>
                  <a:lnTo>
                    <a:pt x="6672" y="1365"/>
                  </a:lnTo>
                  <a:lnTo>
                    <a:pt x="6673" y="1352"/>
                  </a:lnTo>
                  <a:lnTo>
                    <a:pt x="6675" y="1340"/>
                  </a:lnTo>
                  <a:lnTo>
                    <a:pt x="6675" y="1332"/>
                  </a:lnTo>
                  <a:lnTo>
                    <a:pt x="6672" y="1328"/>
                  </a:lnTo>
                  <a:lnTo>
                    <a:pt x="6670" y="1326"/>
                  </a:lnTo>
                  <a:lnTo>
                    <a:pt x="6666" y="1325"/>
                  </a:lnTo>
                  <a:lnTo>
                    <a:pt x="6661" y="1325"/>
                  </a:lnTo>
                  <a:lnTo>
                    <a:pt x="6648" y="1325"/>
                  </a:lnTo>
                  <a:lnTo>
                    <a:pt x="6635" y="1325"/>
                  </a:lnTo>
                  <a:lnTo>
                    <a:pt x="6621" y="1322"/>
                  </a:lnTo>
                  <a:lnTo>
                    <a:pt x="6612" y="1320"/>
                  </a:lnTo>
                  <a:lnTo>
                    <a:pt x="6608" y="1316"/>
                  </a:lnTo>
                  <a:lnTo>
                    <a:pt x="6607" y="1313"/>
                  </a:lnTo>
                  <a:lnTo>
                    <a:pt x="6607" y="1308"/>
                  </a:lnTo>
                  <a:lnTo>
                    <a:pt x="6609" y="1302"/>
                  </a:lnTo>
                  <a:lnTo>
                    <a:pt x="6612" y="1296"/>
                  </a:lnTo>
                  <a:lnTo>
                    <a:pt x="6615" y="1291"/>
                  </a:lnTo>
                  <a:lnTo>
                    <a:pt x="6619" y="1287"/>
                  </a:lnTo>
                  <a:lnTo>
                    <a:pt x="6623" y="1283"/>
                  </a:lnTo>
                  <a:lnTo>
                    <a:pt x="6628" y="1279"/>
                  </a:lnTo>
                  <a:lnTo>
                    <a:pt x="6632" y="1276"/>
                  </a:lnTo>
                  <a:lnTo>
                    <a:pt x="6635" y="1272"/>
                  </a:lnTo>
                  <a:lnTo>
                    <a:pt x="6638" y="1267"/>
                  </a:lnTo>
                  <a:lnTo>
                    <a:pt x="6639" y="1263"/>
                  </a:lnTo>
                  <a:lnTo>
                    <a:pt x="6640" y="1257"/>
                  </a:lnTo>
                  <a:lnTo>
                    <a:pt x="6640" y="1251"/>
                  </a:lnTo>
                  <a:lnTo>
                    <a:pt x="6640" y="1244"/>
                  </a:lnTo>
                  <a:lnTo>
                    <a:pt x="6639" y="1232"/>
                  </a:lnTo>
                  <a:lnTo>
                    <a:pt x="6641" y="1220"/>
                  </a:lnTo>
                  <a:lnTo>
                    <a:pt x="6642" y="1215"/>
                  </a:lnTo>
                  <a:lnTo>
                    <a:pt x="6645" y="1210"/>
                  </a:lnTo>
                  <a:lnTo>
                    <a:pt x="6647" y="1207"/>
                  </a:lnTo>
                  <a:lnTo>
                    <a:pt x="6651" y="1203"/>
                  </a:lnTo>
                  <a:lnTo>
                    <a:pt x="6660" y="1194"/>
                  </a:lnTo>
                  <a:lnTo>
                    <a:pt x="6672" y="1181"/>
                  </a:lnTo>
                  <a:lnTo>
                    <a:pt x="6678" y="1174"/>
                  </a:lnTo>
                  <a:lnTo>
                    <a:pt x="6683" y="1166"/>
                  </a:lnTo>
                  <a:lnTo>
                    <a:pt x="6686" y="1159"/>
                  </a:lnTo>
                  <a:lnTo>
                    <a:pt x="6689" y="1152"/>
                  </a:lnTo>
                  <a:lnTo>
                    <a:pt x="6691" y="1134"/>
                  </a:lnTo>
                  <a:lnTo>
                    <a:pt x="6694" y="1111"/>
                  </a:lnTo>
                  <a:lnTo>
                    <a:pt x="6696" y="1087"/>
                  </a:lnTo>
                  <a:lnTo>
                    <a:pt x="6701" y="1070"/>
                  </a:lnTo>
                  <a:lnTo>
                    <a:pt x="6703" y="1064"/>
                  </a:lnTo>
                  <a:lnTo>
                    <a:pt x="6707" y="1059"/>
                  </a:lnTo>
                  <a:lnTo>
                    <a:pt x="6711" y="1054"/>
                  </a:lnTo>
                  <a:lnTo>
                    <a:pt x="6716" y="1049"/>
                  </a:lnTo>
                  <a:lnTo>
                    <a:pt x="6726" y="1040"/>
                  </a:lnTo>
                  <a:lnTo>
                    <a:pt x="6734" y="1033"/>
                  </a:lnTo>
                  <a:lnTo>
                    <a:pt x="6740" y="1026"/>
                  </a:lnTo>
                  <a:lnTo>
                    <a:pt x="6746" y="1014"/>
                  </a:lnTo>
                  <a:lnTo>
                    <a:pt x="6749" y="1008"/>
                  </a:lnTo>
                  <a:lnTo>
                    <a:pt x="6752" y="1001"/>
                  </a:lnTo>
                  <a:lnTo>
                    <a:pt x="6754" y="994"/>
                  </a:lnTo>
                  <a:lnTo>
                    <a:pt x="6755" y="988"/>
                  </a:lnTo>
                  <a:lnTo>
                    <a:pt x="6755" y="976"/>
                  </a:lnTo>
                  <a:lnTo>
                    <a:pt x="6755" y="967"/>
                  </a:lnTo>
                  <a:lnTo>
                    <a:pt x="6754" y="958"/>
                  </a:lnTo>
                  <a:lnTo>
                    <a:pt x="6754" y="951"/>
                  </a:lnTo>
                  <a:lnTo>
                    <a:pt x="6754" y="945"/>
                  </a:lnTo>
                  <a:lnTo>
                    <a:pt x="6755" y="938"/>
                  </a:lnTo>
                  <a:lnTo>
                    <a:pt x="6760" y="929"/>
                  </a:lnTo>
                  <a:lnTo>
                    <a:pt x="6768" y="918"/>
                  </a:lnTo>
                  <a:lnTo>
                    <a:pt x="6778" y="907"/>
                  </a:lnTo>
                  <a:lnTo>
                    <a:pt x="6785" y="899"/>
                  </a:lnTo>
                  <a:lnTo>
                    <a:pt x="6789" y="894"/>
                  </a:lnTo>
                  <a:lnTo>
                    <a:pt x="6791" y="891"/>
                  </a:lnTo>
                  <a:lnTo>
                    <a:pt x="6792" y="887"/>
                  </a:lnTo>
                  <a:lnTo>
                    <a:pt x="6792" y="884"/>
                  </a:lnTo>
                  <a:lnTo>
                    <a:pt x="6792" y="876"/>
                  </a:lnTo>
                  <a:lnTo>
                    <a:pt x="6793" y="867"/>
                  </a:lnTo>
                  <a:lnTo>
                    <a:pt x="6797" y="857"/>
                  </a:lnTo>
                  <a:lnTo>
                    <a:pt x="6802" y="847"/>
                  </a:lnTo>
                  <a:lnTo>
                    <a:pt x="6806" y="836"/>
                  </a:lnTo>
                  <a:lnTo>
                    <a:pt x="6810" y="825"/>
                  </a:lnTo>
                  <a:lnTo>
                    <a:pt x="6814" y="813"/>
                  </a:lnTo>
                  <a:lnTo>
                    <a:pt x="6816" y="800"/>
                  </a:lnTo>
                  <a:lnTo>
                    <a:pt x="6818" y="786"/>
                  </a:lnTo>
                  <a:lnTo>
                    <a:pt x="6821" y="769"/>
                  </a:lnTo>
                  <a:lnTo>
                    <a:pt x="6823" y="755"/>
                  </a:lnTo>
                  <a:lnTo>
                    <a:pt x="6824" y="745"/>
                  </a:lnTo>
                  <a:lnTo>
                    <a:pt x="6824" y="741"/>
                  </a:lnTo>
                  <a:lnTo>
                    <a:pt x="6825" y="736"/>
                  </a:lnTo>
                  <a:lnTo>
                    <a:pt x="6828" y="733"/>
                  </a:lnTo>
                  <a:lnTo>
                    <a:pt x="6830" y="729"/>
                  </a:lnTo>
                  <a:lnTo>
                    <a:pt x="6839" y="723"/>
                  </a:lnTo>
                  <a:lnTo>
                    <a:pt x="6847" y="717"/>
                  </a:lnTo>
                  <a:lnTo>
                    <a:pt x="6856" y="709"/>
                  </a:lnTo>
                  <a:lnTo>
                    <a:pt x="6865" y="699"/>
                  </a:lnTo>
                  <a:lnTo>
                    <a:pt x="6872" y="690"/>
                  </a:lnTo>
                  <a:lnTo>
                    <a:pt x="6878" y="682"/>
                  </a:lnTo>
                  <a:lnTo>
                    <a:pt x="6885" y="673"/>
                  </a:lnTo>
                  <a:lnTo>
                    <a:pt x="6892" y="666"/>
                  </a:lnTo>
                  <a:lnTo>
                    <a:pt x="6899" y="660"/>
                  </a:lnTo>
                  <a:lnTo>
                    <a:pt x="6905" y="657"/>
                  </a:lnTo>
                  <a:lnTo>
                    <a:pt x="6910" y="654"/>
                  </a:lnTo>
                  <a:lnTo>
                    <a:pt x="6915" y="651"/>
                  </a:lnTo>
                  <a:lnTo>
                    <a:pt x="6921" y="645"/>
                  </a:lnTo>
                  <a:lnTo>
                    <a:pt x="6925" y="638"/>
                  </a:lnTo>
                  <a:lnTo>
                    <a:pt x="6929" y="632"/>
                  </a:lnTo>
                  <a:lnTo>
                    <a:pt x="6934" y="626"/>
                  </a:lnTo>
                  <a:lnTo>
                    <a:pt x="6940" y="622"/>
                  </a:lnTo>
                  <a:lnTo>
                    <a:pt x="6944" y="621"/>
                  </a:lnTo>
                  <a:lnTo>
                    <a:pt x="6953" y="617"/>
                  </a:lnTo>
                  <a:lnTo>
                    <a:pt x="6961" y="611"/>
                  </a:lnTo>
                  <a:lnTo>
                    <a:pt x="6971" y="603"/>
                  </a:lnTo>
                  <a:lnTo>
                    <a:pt x="6976" y="596"/>
                  </a:lnTo>
                  <a:lnTo>
                    <a:pt x="6978" y="591"/>
                  </a:lnTo>
                  <a:lnTo>
                    <a:pt x="6979" y="588"/>
                  </a:lnTo>
                  <a:lnTo>
                    <a:pt x="6979" y="583"/>
                  </a:lnTo>
                  <a:lnTo>
                    <a:pt x="6979" y="579"/>
                  </a:lnTo>
                  <a:lnTo>
                    <a:pt x="6978" y="572"/>
                  </a:lnTo>
                  <a:lnTo>
                    <a:pt x="6975" y="565"/>
                  </a:lnTo>
                  <a:lnTo>
                    <a:pt x="6974" y="560"/>
                  </a:lnTo>
                  <a:lnTo>
                    <a:pt x="6974" y="556"/>
                  </a:lnTo>
                  <a:lnTo>
                    <a:pt x="6976" y="550"/>
                  </a:lnTo>
                  <a:lnTo>
                    <a:pt x="6981" y="542"/>
                  </a:lnTo>
                  <a:lnTo>
                    <a:pt x="6986" y="534"/>
                  </a:lnTo>
                  <a:lnTo>
                    <a:pt x="6990" y="526"/>
                  </a:lnTo>
                  <a:lnTo>
                    <a:pt x="6991" y="516"/>
                  </a:lnTo>
                  <a:lnTo>
                    <a:pt x="6991" y="504"/>
                  </a:lnTo>
                  <a:lnTo>
                    <a:pt x="6991" y="497"/>
                  </a:lnTo>
                  <a:lnTo>
                    <a:pt x="6990" y="491"/>
                  </a:lnTo>
                  <a:lnTo>
                    <a:pt x="6987" y="487"/>
                  </a:lnTo>
                  <a:lnTo>
                    <a:pt x="6985" y="482"/>
                  </a:lnTo>
                  <a:lnTo>
                    <a:pt x="6982" y="477"/>
                  </a:lnTo>
                  <a:lnTo>
                    <a:pt x="6979" y="474"/>
                  </a:lnTo>
                  <a:lnTo>
                    <a:pt x="6975" y="471"/>
                  </a:lnTo>
                  <a:lnTo>
                    <a:pt x="6972" y="469"/>
                  </a:lnTo>
                  <a:lnTo>
                    <a:pt x="6962" y="464"/>
                  </a:lnTo>
                  <a:lnTo>
                    <a:pt x="6953" y="457"/>
                  </a:lnTo>
                  <a:lnTo>
                    <a:pt x="6949" y="453"/>
                  </a:lnTo>
                  <a:lnTo>
                    <a:pt x="6946" y="449"/>
                  </a:lnTo>
                  <a:lnTo>
                    <a:pt x="6943" y="444"/>
                  </a:lnTo>
                  <a:lnTo>
                    <a:pt x="6942" y="439"/>
                  </a:lnTo>
                  <a:lnTo>
                    <a:pt x="6943" y="428"/>
                  </a:lnTo>
                  <a:lnTo>
                    <a:pt x="6948" y="419"/>
                  </a:lnTo>
                  <a:lnTo>
                    <a:pt x="6952" y="409"/>
                  </a:lnTo>
                  <a:lnTo>
                    <a:pt x="6954" y="402"/>
                  </a:lnTo>
                  <a:lnTo>
                    <a:pt x="6954" y="393"/>
                  </a:lnTo>
                  <a:lnTo>
                    <a:pt x="6955" y="381"/>
                  </a:lnTo>
                  <a:lnTo>
                    <a:pt x="6955" y="370"/>
                  </a:lnTo>
                  <a:lnTo>
                    <a:pt x="6954" y="363"/>
                  </a:lnTo>
                  <a:lnTo>
                    <a:pt x="6952" y="358"/>
                  </a:lnTo>
                  <a:lnTo>
                    <a:pt x="6946" y="353"/>
                  </a:lnTo>
                  <a:lnTo>
                    <a:pt x="6937" y="349"/>
                  </a:lnTo>
                  <a:lnTo>
                    <a:pt x="6929" y="344"/>
                  </a:lnTo>
                  <a:lnTo>
                    <a:pt x="6919" y="339"/>
                  </a:lnTo>
                  <a:lnTo>
                    <a:pt x="6910" y="334"/>
                  </a:lnTo>
                  <a:lnTo>
                    <a:pt x="6899" y="331"/>
                  </a:lnTo>
                  <a:lnTo>
                    <a:pt x="6888" y="327"/>
                  </a:lnTo>
                  <a:lnTo>
                    <a:pt x="6883" y="327"/>
                  </a:lnTo>
                  <a:lnTo>
                    <a:pt x="6877" y="326"/>
                  </a:lnTo>
                  <a:lnTo>
                    <a:pt x="6871" y="327"/>
                  </a:lnTo>
                  <a:lnTo>
                    <a:pt x="6865" y="329"/>
                  </a:lnTo>
                  <a:lnTo>
                    <a:pt x="6854" y="332"/>
                  </a:lnTo>
                  <a:lnTo>
                    <a:pt x="6842" y="337"/>
                  </a:lnTo>
                  <a:lnTo>
                    <a:pt x="6833" y="344"/>
                  </a:lnTo>
                  <a:lnTo>
                    <a:pt x="6822" y="351"/>
                  </a:lnTo>
                  <a:lnTo>
                    <a:pt x="6812" y="357"/>
                  </a:lnTo>
                  <a:lnTo>
                    <a:pt x="6801" y="362"/>
                  </a:lnTo>
                  <a:lnTo>
                    <a:pt x="6795" y="363"/>
                  </a:lnTo>
                  <a:lnTo>
                    <a:pt x="6789" y="363"/>
                  </a:lnTo>
                  <a:lnTo>
                    <a:pt x="6783" y="363"/>
                  </a:lnTo>
                  <a:lnTo>
                    <a:pt x="6777" y="362"/>
                  </a:lnTo>
                  <a:lnTo>
                    <a:pt x="6772" y="359"/>
                  </a:lnTo>
                  <a:lnTo>
                    <a:pt x="6768" y="357"/>
                  </a:lnTo>
                  <a:lnTo>
                    <a:pt x="6766" y="353"/>
                  </a:lnTo>
                  <a:lnTo>
                    <a:pt x="6766" y="349"/>
                  </a:lnTo>
                  <a:lnTo>
                    <a:pt x="6767" y="337"/>
                  </a:lnTo>
                  <a:lnTo>
                    <a:pt x="6770" y="324"/>
                  </a:lnTo>
                  <a:lnTo>
                    <a:pt x="6770" y="318"/>
                  </a:lnTo>
                  <a:lnTo>
                    <a:pt x="6770" y="312"/>
                  </a:lnTo>
                  <a:lnTo>
                    <a:pt x="6768" y="307"/>
                  </a:lnTo>
                  <a:lnTo>
                    <a:pt x="6766" y="304"/>
                  </a:lnTo>
                  <a:lnTo>
                    <a:pt x="6762" y="301"/>
                  </a:lnTo>
                  <a:lnTo>
                    <a:pt x="6760" y="298"/>
                  </a:lnTo>
                  <a:lnTo>
                    <a:pt x="6758" y="294"/>
                  </a:lnTo>
                  <a:lnTo>
                    <a:pt x="6758" y="289"/>
                  </a:lnTo>
                  <a:lnTo>
                    <a:pt x="6758" y="286"/>
                  </a:lnTo>
                  <a:lnTo>
                    <a:pt x="6760" y="281"/>
                  </a:lnTo>
                  <a:lnTo>
                    <a:pt x="6762" y="277"/>
                  </a:lnTo>
                  <a:lnTo>
                    <a:pt x="6766" y="274"/>
                  </a:lnTo>
                  <a:lnTo>
                    <a:pt x="6779" y="268"/>
                  </a:lnTo>
                  <a:lnTo>
                    <a:pt x="6793" y="262"/>
                  </a:lnTo>
                  <a:lnTo>
                    <a:pt x="6802" y="258"/>
                  </a:lnTo>
                  <a:lnTo>
                    <a:pt x="6809" y="255"/>
                  </a:lnTo>
                  <a:lnTo>
                    <a:pt x="6816" y="250"/>
                  </a:lnTo>
                  <a:lnTo>
                    <a:pt x="6822" y="245"/>
                  </a:lnTo>
                  <a:lnTo>
                    <a:pt x="6831" y="233"/>
                  </a:lnTo>
                  <a:lnTo>
                    <a:pt x="6841" y="222"/>
                  </a:lnTo>
                  <a:lnTo>
                    <a:pt x="6847" y="211"/>
                  </a:lnTo>
                  <a:lnTo>
                    <a:pt x="6852" y="201"/>
                  </a:lnTo>
                  <a:lnTo>
                    <a:pt x="6855" y="192"/>
                  </a:lnTo>
                  <a:lnTo>
                    <a:pt x="6861" y="180"/>
                  </a:lnTo>
                  <a:lnTo>
                    <a:pt x="6868" y="168"/>
                  </a:lnTo>
                  <a:lnTo>
                    <a:pt x="6878" y="156"/>
                  </a:lnTo>
                  <a:lnTo>
                    <a:pt x="6890" y="145"/>
                  </a:lnTo>
                  <a:lnTo>
                    <a:pt x="6899" y="138"/>
                  </a:lnTo>
                  <a:lnTo>
                    <a:pt x="6903" y="135"/>
                  </a:lnTo>
                  <a:lnTo>
                    <a:pt x="6906" y="131"/>
                  </a:lnTo>
                  <a:lnTo>
                    <a:pt x="6909" y="128"/>
                  </a:lnTo>
                  <a:lnTo>
                    <a:pt x="6911" y="123"/>
                  </a:lnTo>
                  <a:lnTo>
                    <a:pt x="6916" y="113"/>
                  </a:lnTo>
                  <a:lnTo>
                    <a:pt x="6922" y="101"/>
                  </a:lnTo>
                  <a:lnTo>
                    <a:pt x="6930" y="90"/>
                  </a:lnTo>
                  <a:lnTo>
                    <a:pt x="6938" y="78"/>
                  </a:lnTo>
                  <a:lnTo>
                    <a:pt x="6946" y="65"/>
                  </a:lnTo>
                  <a:lnTo>
                    <a:pt x="6953" y="52"/>
                  </a:lnTo>
                  <a:lnTo>
                    <a:pt x="6957" y="46"/>
                  </a:lnTo>
                  <a:lnTo>
                    <a:pt x="6962" y="41"/>
                  </a:lnTo>
                  <a:lnTo>
                    <a:pt x="6969" y="37"/>
                  </a:lnTo>
                  <a:lnTo>
                    <a:pt x="6976" y="36"/>
                  </a:lnTo>
                  <a:lnTo>
                    <a:pt x="6993" y="35"/>
                  </a:lnTo>
                  <a:lnTo>
                    <a:pt x="7006" y="35"/>
                  </a:lnTo>
                  <a:lnTo>
                    <a:pt x="7019" y="35"/>
                  </a:lnTo>
                  <a:lnTo>
                    <a:pt x="7032" y="35"/>
                  </a:lnTo>
                  <a:lnTo>
                    <a:pt x="7048" y="34"/>
                  </a:lnTo>
                  <a:lnTo>
                    <a:pt x="7062" y="31"/>
                  </a:lnTo>
                  <a:lnTo>
                    <a:pt x="7076" y="29"/>
                  </a:lnTo>
                  <a:lnTo>
                    <a:pt x="7086" y="25"/>
                  </a:lnTo>
                  <a:lnTo>
                    <a:pt x="7097" y="18"/>
                  </a:lnTo>
                  <a:lnTo>
                    <a:pt x="7110" y="8"/>
                  </a:lnTo>
                  <a:lnTo>
                    <a:pt x="7116" y="4"/>
                  </a:lnTo>
                  <a:lnTo>
                    <a:pt x="7119" y="2"/>
                  </a:lnTo>
                  <a:lnTo>
                    <a:pt x="7123" y="0"/>
                  </a:lnTo>
                  <a:lnTo>
                    <a:pt x="7125" y="2"/>
                  </a:lnTo>
                  <a:lnTo>
                    <a:pt x="7129" y="6"/>
                  </a:lnTo>
                  <a:lnTo>
                    <a:pt x="7135" y="14"/>
                  </a:lnTo>
                  <a:lnTo>
                    <a:pt x="7144" y="19"/>
                  </a:lnTo>
                  <a:lnTo>
                    <a:pt x="7154" y="24"/>
                  </a:lnTo>
                  <a:lnTo>
                    <a:pt x="7162" y="29"/>
                  </a:lnTo>
                  <a:lnTo>
                    <a:pt x="7170" y="36"/>
                  </a:lnTo>
                  <a:lnTo>
                    <a:pt x="7174" y="41"/>
                  </a:lnTo>
                  <a:lnTo>
                    <a:pt x="7177" y="46"/>
                  </a:lnTo>
                  <a:lnTo>
                    <a:pt x="7180" y="50"/>
                  </a:lnTo>
                  <a:lnTo>
                    <a:pt x="7181" y="56"/>
                  </a:lnTo>
                  <a:lnTo>
                    <a:pt x="7181" y="62"/>
                  </a:lnTo>
                  <a:lnTo>
                    <a:pt x="7182" y="66"/>
                  </a:lnTo>
                  <a:lnTo>
                    <a:pt x="7184" y="69"/>
                  </a:lnTo>
                  <a:lnTo>
                    <a:pt x="7187" y="72"/>
                  </a:lnTo>
                  <a:lnTo>
                    <a:pt x="7192" y="75"/>
                  </a:lnTo>
                  <a:lnTo>
                    <a:pt x="7199" y="77"/>
                  </a:lnTo>
                  <a:lnTo>
                    <a:pt x="7206" y="78"/>
                  </a:lnTo>
                  <a:lnTo>
                    <a:pt x="7214" y="81"/>
                  </a:lnTo>
                  <a:lnTo>
                    <a:pt x="7218" y="84"/>
                  </a:lnTo>
                  <a:lnTo>
                    <a:pt x="7221" y="87"/>
                  </a:lnTo>
                  <a:lnTo>
                    <a:pt x="7224" y="92"/>
                  </a:lnTo>
                  <a:lnTo>
                    <a:pt x="7226" y="98"/>
                  </a:lnTo>
                  <a:lnTo>
                    <a:pt x="7227" y="109"/>
                  </a:lnTo>
                  <a:lnTo>
                    <a:pt x="7226" y="116"/>
                  </a:lnTo>
                  <a:lnTo>
                    <a:pt x="7225" y="119"/>
                  </a:lnTo>
                  <a:lnTo>
                    <a:pt x="7223" y="122"/>
                  </a:lnTo>
                  <a:lnTo>
                    <a:pt x="7220" y="124"/>
                  </a:lnTo>
                  <a:lnTo>
                    <a:pt x="7215" y="125"/>
                  </a:lnTo>
                  <a:lnTo>
                    <a:pt x="7212" y="129"/>
                  </a:lnTo>
                  <a:lnTo>
                    <a:pt x="7208" y="132"/>
                  </a:lnTo>
                  <a:lnTo>
                    <a:pt x="7205" y="137"/>
                  </a:lnTo>
                  <a:lnTo>
                    <a:pt x="7202" y="143"/>
                  </a:lnTo>
                  <a:lnTo>
                    <a:pt x="7200" y="156"/>
                  </a:lnTo>
                  <a:lnTo>
                    <a:pt x="7200" y="168"/>
                  </a:lnTo>
                  <a:lnTo>
                    <a:pt x="7199" y="180"/>
                  </a:lnTo>
                  <a:lnTo>
                    <a:pt x="7196" y="193"/>
                  </a:lnTo>
                  <a:lnTo>
                    <a:pt x="7192" y="207"/>
                  </a:lnTo>
                  <a:lnTo>
                    <a:pt x="7182" y="226"/>
                  </a:lnTo>
                  <a:lnTo>
                    <a:pt x="7176" y="237"/>
                  </a:lnTo>
                  <a:lnTo>
                    <a:pt x="7170" y="246"/>
                  </a:lnTo>
                  <a:lnTo>
                    <a:pt x="7163" y="256"/>
                  </a:lnTo>
                  <a:lnTo>
                    <a:pt x="7155" y="266"/>
                  </a:lnTo>
                  <a:lnTo>
                    <a:pt x="7139" y="283"/>
                  </a:lnTo>
                  <a:lnTo>
                    <a:pt x="7125" y="300"/>
                  </a:lnTo>
                  <a:lnTo>
                    <a:pt x="7112" y="313"/>
                  </a:lnTo>
                  <a:lnTo>
                    <a:pt x="7102" y="324"/>
                  </a:lnTo>
                  <a:lnTo>
                    <a:pt x="7099" y="327"/>
                  </a:lnTo>
                  <a:lnTo>
                    <a:pt x="7097" y="332"/>
                  </a:lnTo>
                  <a:lnTo>
                    <a:pt x="7094" y="336"/>
                  </a:lnTo>
                  <a:lnTo>
                    <a:pt x="7094" y="339"/>
                  </a:lnTo>
                  <a:lnTo>
                    <a:pt x="7095" y="343"/>
                  </a:lnTo>
                  <a:lnTo>
                    <a:pt x="7097" y="345"/>
                  </a:lnTo>
                  <a:lnTo>
                    <a:pt x="7098" y="346"/>
                  </a:lnTo>
                  <a:lnTo>
                    <a:pt x="7100" y="346"/>
                  </a:lnTo>
                  <a:lnTo>
                    <a:pt x="7108" y="346"/>
                  </a:lnTo>
                  <a:lnTo>
                    <a:pt x="7123" y="345"/>
                  </a:lnTo>
                  <a:lnTo>
                    <a:pt x="7131" y="344"/>
                  </a:lnTo>
                  <a:lnTo>
                    <a:pt x="7137" y="345"/>
                  </a:lnTo>
                  <a:lnTo>
                    <a:pt x="7143" y="346"/>
                  </a:lnTo>
                  <a:lnTo>
                    <a:pt x="7146" y="349"/>
                  </a:lnTo>
                  <a:lnTo>
                    <a:pt x="7155" y="355"/>
                  </a:lnTo>
                  <a:lnTo>
                    <a:pt x="7163" y="362"/>
                  </a:lnTo>
                  <a:lnTo>
                    <a:pt x="7173" y="368"/>
                  </a:lnTo>
                  <a:lnTo>
                    <a:pt x="7184" y="371"/>
                  </a:lnTo>
                  <a:lnTo>
                    <a:pt x="7199" y="375"/>
                  </a:lnTo>
                  <a:lnTo>
                    <a:pt x="7218" y="378"/>
                  </a:lnTo>
                  <a:lnTo>
                    <a:pt x="7227" y="381"/>
                  </a:lnTo>
                  <a:lnTo>
                    <a:pt x="7233" y="384"/>
                  </a:lnTo>
                  <a:lnTo>
                    <a:pt x="7238" y="388"/>
                  </a:lnTo>
                  <a:lnTo>
                    <a:pt x="7243" y="392"/>
                  </a:lnTo>
                  <a:lnTo>
                    <a:pt x="7247" y="402"/>
                  </a:lnTo>
                  <a:lnTo>
                    <a:pt x="7253" y="413"/>
                  </a:lnTo>
                  <a:lnTo>
                    <a:pt x="7262" y="422"/>
                  </a:lnTo>
                  <a:lnTo>
                    <a:pt x="7271" y="431"/>
                  </a:lnTo>
                  <a:lnTo>
                    <a:pt x="7276" y="433"/>
                  </a:lnTo>
                  <a:lnTo>
                    <a:pt x="7280" y="435"/>
                  </a:lnTo>
                  <a:lnTo>
                    <a:pt x="7284" y="437"/>
                  </a:lnTo>
                  <a:lnTo>
                    <a:pt x="7288" y="438"/>
                  </a:lnTo>
                  <a:lnTo>
                    <a:pt x="7296" y="437"/>
                  </a:lnTo>
                  <a:lnTo>
                    <a:pt x="7306" y="435"/>
                  </a:lnTo>
                  <a:lnTo>
                    <a:pt x="7311" y="433"/>
                  </a:lnTo>
                  <a:lnTo>
                    <a:pt x="7314" y="431"/>
                  </a:lnTo>
                  <a:lnTo>
                    <a:pt x="7318" y="428"/>
                  </a:lnTo>
                  <a:lnTo>
                    <a:pt x="7321" y="424"/>
                  </a:lnTo>
                  <a:lnTo>
                    <a:pt x="7328" y="411"/>
                  </a:lnTo>
                  <a:lnTo>
                    <a:pt x="7337" y="394"/>
                  </a:lnTo>
                  <a:lnTo>
                    <a:pt x="7346" y="376"/>
                  </a:lnTo>
                  <a:lnTo>
                    <a:pt x="7352" y="362"/>
                  </a:lnTo>
                  <a:lnTo>
                    <a:pt x="7358" y="348"/>
                  </a:lnTo>
                  <a:lnTo>
                    <a:pt x="7366" y="329"/>
                  </a:lnTo>
                  <a:lnTo>
                    <a:pt x="7370" y="320"/>
                  </a:lnTo>
                  <a:lnTo>
                    <a:pt x="7374" y="313"/>
                  </a:lnTo>
                  <a:lnTo>
                    <a:pt x="7377" y="308"/>
                  </a:lnTo>
                  <a:lnTo>
                    <a:pt x="7379" y="307"/>
                  </a:lnTo>
                  <a:lnTo>
                    <a:pt x="7387" y="313"/>
                  </a:lnTo>
                  <a:lnTo>
                    <a:pt x="7395" y="324"/>
                  </a:lnTo>
                  <a:lnTo>
                    <a:pt x="7402" y="336"/>
                  </a:lnTo>
                  <a:lnTo>
                    <a:pt x="7407" y="349"/>
                  </a:lnTo>
                  <a:lnTo>
                    <a:pt x="7409" y="358"/>
                  </a:lnTo>
                  <a:lnTo>
                    <a:pt x="7413" y="364"/>
                  </a:lnTo>
                  <a:lnTo>
                    <a:pt x="7416" y="368"/>
                  </a:lnTo>
                  <a:lnTo>
                    <a:pt x="7423" y="370"/>
                  </a:lnTo>
                  <a:lnTo>
                    <a:pt x="7427" y="371"/>
                  </a:lnTo>
                  <a:lnTo>
                    <a:pt x="7429" y="374"/>
                  </a:lnTo>
                  <a:lnTo>
                    <a:pt x="7432" y="376"/>
                  </a:lnTo>
                  <a:lnTo>
                    <a:pt x="7434" y="378"/>
                  </a:lnTo>
                  <a:lnTo>
                    <a:pt x="7437" y="386"/>
                  </a:lnTo>
                  <a:lnTo>
                    <a:pt x="7438" y="394"/>
                  </a:lnTo>
                  <a:lnTo>
                    <a:pt x="7439" y="397"/>
                  </a:lnTo>
                  <a:lnTo>
                    <a:pt x="7441" y="401"/>
                  </a:lnTo>
                  <a:lnTo>
                    <a:pt x="7445" y="403"/>
                  </a:lnTo>
                  <a:lnTo>
                    <a:pt x="7450" y="405"/>
                  </a:lnTo>
                  <a:lnTo>
                    <a:pt x="7460" y="406"/>
                  </a:lnTo>
                  <a:lnTo>
                    <a:pt x="7471" y="406"/>
                  </a:lnTo>
                  <a:lnTo>
                    <a:pt x="7484" y="405"/>
                  </a:lnTo>
                  <a:lnTo>
                    <a:pt x="7502" y="401"/>
                  </a:lnTo>
                  <a:lnTo>
                    <a:pt x="7519" y="397"/>
                  </a:lnTo>
                  <a:lnTo>
                    <a:pt x="7529" y="396"/>
                  </a:lnTo>
                  <a:lnTo>
                    <a:pt x="7532" y="396"/>
                  </a:lnTo>
                  <a:lnTo>
                    <a:pt x="7533" y="399"/>
                  </a:lnTo>
                  <a:lnTo>
                    <a:pt x="7533" y="403"/>
                  </a:lnTo>
                  <a:lnTo>
                    <a:pt x="7533" y="408"/>
                  </a:lnTo>
                  <a:lnTo>
                    <a:pt x="7530" y="419"/>
                  </a:lnTo>
                  <a:lnTo>
                    <a:pt x="7526" y="430"/>
                  </a:lnTo>
                  <a:lnTo>
                    <a:pt x="7515" y="446"/>
                  </a:lnTo>
                  <a:lnTo>
                    <a:pt x="7505" y="462"/>
                  </a:lnTo>
                  <a:lnTo>
                    <a:pt x="7504" y="466"/>
                  </a:lnTo>
                  <a:lnTo>
                    <a:pt x="7504" y="471"/>
                  </a:lnTo>
                  <a:lnTo>
                    <a:pt x="7505" y="475"/>
                  </a:lnTo>
                  <a:lnTo>
                    <a:pt x="7507" y="479"/>
                  </a:lnTo>
                  <a:lnTo>
                    <a:pt x="7509" y="484"/>
                  </a:lnTo>
                  <a:lnTo>
                    <a:pt x="7513" y="489"/>
                  </a:lnTo>
                  <a:lnTo>
                    <a:pt x="7516" y="494"/>
                  </a:lnTo>
                  <a:lnTo>
                    <a:pt x="7521" y="498"/>
                  </a:lnTo>
                  <a:lnTo>
                    <a:pt x="7526" y="503"/>
                  </a:lnTo>
                  <a:lnTo>
                    <a:pt x="7529" y="508"/>
                  </a:lnTo>
                  <a:lnTo>
                    <a:pt x="7532" y="514"/>
                  </a:lnTo>
                  <a:lnTo>
                    <a:pt x="7534" y="520"/>
                  </a:lnTo>
                  <a:lnTo>
                    <a:pt x="7536" y="532"/>
                  </a:lnTo>
                  <a:lnTo>
                    <a:pt x="7536" y="545"/>
                  </a:lnTo>
                  <a:lnTo>
                    <a:pt x="7536" y="551"/>
                  </a:lnTo>
                  <a:lnTo>
                    <a:pt x="7536" y="556"/>
                  </a:lnTo>
                  <a:lnTo>
                    <a:pt x="7538" y="559"/>
                  </a:lnTo>
                  <a:lnTo>
                    <a:pt x="7540" y="563"/>
                  </a:lnTo>
                  <a:lnTo>
                    <a:pt x="7545" y="570"/>
                  </a:lnTo>
                  <a:lnTo>
                    <a:pt x="7552" y="576"/>
                  </a:lnTo>
                  <a:lnTo>
                    <a:pt x="7555" y="580"/>
                  </a:lnTo>
                  <a:lnTo>
                    <a:pt x="7558" y="585"/>
                  </a:lnTo>
                  <a:lnTo>
                    <a:pt x="7560" y="591"/>
                  </a:lnTo>
                  <a:lnTo>
                    <a:pt x="7561" y="598"/>
                  </a:lnTo>
                  <a:lnTo>
                    <a:pt x="7564" y="610"/>
                  </a:lnTo>
                  <a:lnTo>
                    <a:pt x="7568" y="621"/>
                  </a:lnTo>
                  <a:lnTo>
                    <a:pt x="7573" y="632"/>
                  </a:lnTo>
                  <a:lnTo>
                    <a:pt x="7582" y="645"/>
                  </a:lnTo>
                  <a:lnTo>
                    <a:pt x="7589" y="658"/>
                  </a:lnTo>
                  <a:lnTo>
                    <a:pt x="7595" y="671"/>
                  </a:lnTo>
                  <a:lnTo>
                    <a:pt x="7597" y="676"/>
                  </a:lnTo>
                  <a:lnTo>
                    <a:pt x="7599" y="680"/>
                  </a:lnTo>
                  <a:lnTo>
                    <a:pt x="7602" y="683"/>
                  </a:lnTo>
                  <a:lnTo>
                    <a:pt x="7604" y="686"/>
                  </a:lnTo>
                  <a:lnTo>
                    <a:pt x="7611" y="690"/>
                  </a:lnTo>
                  <a:lnTo>
                    <a:pt x="7617" y="692"/>
                  </a:lnTo>
                  <a:lnTo>
                    <a:pt x="7620" y="695"/>
                  </a:lnTo>
                  <a:lnTo>
                    <a:pt x="7621" y="698"/>
                  </a:lnTo>
                  <a:lnTo>
                    <a:pt x="7621" y="703"/>
                  </a:lnTo>
                  <a:lnTo>
                    <a:pt x="7620" y="709"/>
                  </a:lnTo>
                  <a:lnTo>
                    <a:pt x="7617" y="722"/>
                  </a:lnTo>
                  <a:lnTo>
                    <a:pt x="7614" y="736"/>
                  </a:lnTo>
                  <a:lnTo>
                    <a:pt x="7614" y="742"/>
                  </a:lnTo>
                  <a:lnTo>
                    <a:pt x="7615" y="747"/>
                  </a:lnTo>
                  <a:lnTo>
                    <a:pt x="7616" y="750"/>
                  </a:lnTo>
                  <a:lnTo>
                    <a:pt x="7617" y="754"/>
                  </a:lnTo>
                  <a:lnTo>
                    <a:pt x="7623" y="759"/>
                  </a:lnTo>
                  <a:lnTo>
                    <a:pt x="7630" y="762"/>
                  </a:lnTo>
                  <a:lnTo>
                    <a:pt x="7637" y="766"/>
                  </a:lnTo>
                  <a:lnTo>
                    <a:pt x="7643" y="771"/>
                  </a:lnTo>
                  <a:lnTo>
                    <a:pt x="7648" y="777"/>
                  </a:lnTo>
                  <a:lnTo>
                    <a:pt x="7652" y="783"/>
                  </a:lnTo>
                  <a:lnTo>
                    <a:pt x="7655" y="790"/>
                  </a:lnTo>
                  <a:lnTo>
                    <a:pt x="7660" y="796"/>
                  </a:lnTo>
                  <a:lnTo>
                    <a:pt x="7662" y="797"/>
                  </a:lnTo>
                  <a:lnTo>
                    <a:pt x="7666" y="799"/>
                  </a:lnTo>
                  <a:lnTo>
                    <a:pt x="7671" y="799"/>
                  </a:lnTo>
                  <a:lnTo>
                    <a:pt x="7678" y="799"/>
                  </a:lnTo>
                  <a:lnTo>
                    <a:pt x="7684" y="798"/>
                  </a:lnTo>
                  <a:lnTo>
                    <a:pt x="7690" y="798"/>
                  </a:lnTo>
                  <a:lnTo>
                    <a:pt x="7694" y="799"/>
                  </a:lnTo>
                  <a:lnTo>
                    <a:pt x="7700" y="800"/>
                  </a:lnTo>
                  <a:lnTo>
                    <a:pt x="7710" y="805"/>
                  </a:lnTo>
                  <a:lnTo>
                    <a:pt x="7721" y="811"/>
                  </a:lnTo>
                  <a:lnTo>
                    <a:pt x="7725" y="815"/>
                  </a:lnTo>
                  <a:lnTo>
                    <a:pt x="7730" y="816"/>
                  </a:lnTo>
                  <a:lnTo>
                    <a:pt x="7735" y="816"/>
                  </a:lnTo>
                  <a:lnTo>
                    <a:pt x="7740" y="816"/>
                  </a:lnTo>
                  <a:lnTo>
                    <a:pt x="7748" y="812"/>
                  </a:lnTo>
                  <a:lnTo>
                    <a:pt x="7755" y="806"/>
                  </a:lnTo>
                  <a:lnTo>
                    <a:pt x="7763" y="799"/>
                  </a:lnTo>
                  <a:lnTo>
                    <a:pt x="7775" y="790"/>
                  </a:lnTo>
                  <a:lnTo>
                    <a:pt x="7787" y="781"/>
                  </a:lnTo>
                  <a:lnTo>
                    <a:pt x="7799" y="773"/>
                  </a:lnTo>
                  <a:lnTo>
                    <a:pt x="7804" y="771"/>
                  </a:lnTo>
                  <a:lnTo>
                    <a:pt x="7806" y="767"/>
                  </a:lnTo>
                  <a:lnTo>
                    <a:pt x="7810" y="765"/>
                  </a:lnTo>
                  <a:lnTo>
                    <a:pt x="7811" y="761"/>
                  </a:lnTo>
                  <a:lnTo>
                    <a:pt x="7813" y="753"/>
                  </a:lnTo>
                  <a:lnTo>
                    <a:pt x="7816" y="743"/>
                  </a:lnTo>
                  <a:lnTo>
                    <a:pt x="7817" y="739"/>
                  </a:lnTo>
                  <a:lnTo>
                    <a:pt x="7818" y="735"/>
                  </a:lnTo>
                  <a:lnTo>
                    <a:pt x="7822" y="731"/>
                  </a:lnTo>
                  <a:lnTo>
                    <a:pt x="7824" y="729"/>
                  </a:lnTo>
                  <a:lnTo>
                    <a:pt x="7828" y="728"/>
                  </a:lnTo>
                  <a:lnTo>
                    <a:pt x="7831" y="728"/>
                  </a:lnTo>
                  <a:lnTo>
                    <a:pt x="7834" y="729"/>
                  </a:lnTo>
                  <a:lnTo>
                    <a:pt x="7837" y="731"/>
                  </a:lnTo>
                  <a:lnTo>
                    <a:pt x="7844" y="736"/>
                  </a:lnTo>
                  <a:lnTo>
                    <a:pt x="7854" y="741"/>
                  </a:lnTo>
                  <a:lnTo>
                    <a:pt x="7866" y="747"/>
                  </a:lnTo>
                  <a:lnTo>
                    <a:pt x="7880" y="753"/>
                  </a:lnTo>
                  <a:lnTo>
                    <a:pt x="7887" y="755"/>
                  </a:lnTo>
                  <a:lnTo>
                    <a:pt x="7894" y="756"/>
                  </a:lnTo>
                  <a:lnTo>
                    <a:pt x="7901" y="758"/>
                  </a:lnTo>
                  <a:lnTo>
                    <a:pt x="7908" y="758"/>
                  </a:lnTo>
                  <a:lnTo>
                    <a:pt x="7914" y="758"/>
                  </a:lnTo>
                  <a:lnTo>
                    <a:pt x="7922" y="756"/>
                  </a:lnTo>
                  <a:lnTo>
                    <a:pt x="7926" y="755"/>
                  </a:lnTo>
                  <a:lnTo>
                    <a:pt x="7931" y="753"/>
                  </a:lnTo>
                  <a:lnTo>
                    <a:pt x="7942" y="747"/>
                  </a:lnTo>
                  <a:lnTo>
                    <a:pt x="7956" y="743"/>
                  </a:lnTo>
                  <a:lnTo>
                    <a:pt x="7963" y="742"/>
                  </a:lnTo>
                  <a:lnTo>
                    <a:pt x="7970" y="742"/>
                  </a:lnTo>
                  <a:lnTo>
                    <a:pt x="7977" y="745"/>
                  </a:lnTo>
                  <a:lnTo>
                    <a:pt x="7983" y="748"/>
                  </a:lnTo>
                  <a:lnTo>
                    <a:pt x="7989" y="752"/>
                  </a:lnTo>
                  <a:lnTo>
                    <a:pt x="7995" y="754"/>
                  </a:lnTo>
                  <a:lnTo>
                    <a:pt x="8000" y="755"/>
                  </a:lnTo>
                  <a:lnTo>
                    <a:pt x="8006" y="756"/>
                  </a:lnTo>
                  <a:lnTo>
                    <a:pt x="8011" y="756"/>
                  </a:lnTo>
                  <a:lnTo>
                    <a:pt x="8014" y="755"/>
                  </a:lnTo>
                  <a:lnTo>
                    <a:pt x="8019" y="754"/>
                  </a:lnTo>
                  <a:lnTo>
                    <a:pt x="8023" y="752"/>
                  </a:lnTo>
                  <a:lnTo>
                    <a:pt x="8026" y="749"/>
                  </a:lnTo>
                  <a:lnTo>
                    <a:pt x="8029" y="746"/>
                  </a:lnTo>
                  <a:lnTo>
                    <a:pt x="8030" y="741"/>
                  </a:lnTo>
                  <a:lnTo>
                    <a:pt x="8031" y="736"/>
                  </a:lnTo>
                  <a:lnTo>
                    <a:pt x="8032" y="725"/>
                  </a:lnTo>
                  <a:lnTo>
                    <a:pt x="8033" y="716"/>
                  </a:lnTo>
                  <a:lnTo>
                    <a:pt x="8034" y="712"/>
                  </a:lnTo>
                  <a:lnTo>
                    <a:pt x="8037" y="709"/>
                  </a:lnTo>
                  <a:lnTo>
                    <a:pt x="8040" y="708"/>
                  </a:lnTo>
                  <a:lnTo>
                    <a:pt x="8043" y="706"/>
                  </a:lnTo>
                  <a:lnTo>
                    <a:pt x="8050" y="708"/>
                  </a:lnTo>
                  <a:lnTo>
                    <a:pt x="8056" y="710"/>
                  </a:lnTo>
                  <a:lnTo>
                    <a:pt x="8064" y="714"/>
                  </a:lnTo>
                  <a:lnTo>
                    <a:pt x="8072" y="717"/>
                  </a:lnTo>
                  <a:lnTo>
                    <a:pt x="8078" y="718"/>
                  </a:lnTo>
                  <a:lnTo>
                    <a:pt x="8083" y="718"/>
                  </a:lnTo>
                  <a:lnTo>
                    <a:pt x="8088" y="717"/>
                  </a:lnTo>
                  <a:lnTo>
                    <a:pt x="8093" y="716"/>
                  </a:lnTo>
                  <a:lnTo>
                    <a:pt x="8106" y="709"/>
                  </a:lnTo>
                  <a:lnTo>
                    <a:pt x="8122" y="698"/>
                  </a:lnTo>
                  <a:lnTo>
                    <a:pt x="8139" y="687"/>
                  </a:lnTo>
                  <a:lnTo>
                    <a:pt x="8150" y="678"/>
                  </a:lnTo>
                  <a:lnTo>
                    <a:pt x="8153" y="676"/>
                  </a:lnTo>
                  <a:lnTo>
                    <a:pt x="8156" y="671"/>
                  </a:lnTo>
                  <a:lnTo>
                    <a:pt x="8158" y="667"/>
                  </a:lnTo>
                  <a:lnTo>
                    <a:pt x="8158" y="663"/>
                  </a:lnTo>
                  <a:lnTo>
                    <a:pt x="8158" y="653"/>
                  </a:lnTo>
                  <a:lnTo>
                    <a:pt x="8156" y="643"/>
                  </a:lnTo>
                  <a:lnTo>
                    <a:pt x="8155" y="639"/>
                  </a:lnTo>
                  <a:lnTo>
                    <a:pt x="8156" y="635"/>
                  </a:lnTo>
                  <a:lnTo>
                    <a:pt x="8158" y="632"/>
                  </a:lnTo>
                  <a:lnTo>
                    <a:pt x="8162" y="628"/>
                  </a:lnTo>
                  <a:lnTo>
                    <a:pt x="8170" y="622"/>
                  </a:lnTo>
                  <a:lnTo>
                    <a:pt x="8179" y="617"/>
                  </a:lnTo>
                  <a:lnTo>
                    <a:pt x="8183" y="614"/>
                  </a:lnTo>
                  <a:lnTo>
                    <a:pt x="8184" y="610"/>
                  </a:lnTo>
                  <a:lnTo>
                    <a:pt x="8185" y="605"/>
                  </a:lnTo>
                  <a:lnTo>
                    <a:pt x="8187" y="600"/>
                  </a:lnTo>
                  <a:lnTo>
                    <a:pt x="8185" y="589"/>
                  </a:lnTo>
                  <a:lnTo>
                    <a:pt x="8184" y="578"/>
                  </a:lnTo>
                  <a:lnTo>
                    <a:pt x="8184" y="573"/>
                  </a:lnTo>
                  <a:lnTo>
                    <a:pt x="8185" y="570"/>
                  </a:lnTo>
                  <a:lnTo>
                    <a:pt x="8187" y="569"/>
                  </a:lnTo>
                  <a:lnTo>
                    <a:pt x="8189" y="567"/>
                  </a:lnTo>
                  <a:lnTo>
                    <a:pt x="8195" y="566"/>
                  </a:lnTo>
                  <a:lnTo>
                    <a:pt x="8202" y="567"/>
                  </a:lnTo>
                  <a:lnTo>
                    <a:pt x="8206" y="567"/>
                  </a:lnTo>
                  <a:lnTo>
                    <a:pt x="8210" y="566"/>
                  </a:lnTo>
                  <a:lnTo>
                    <a:pt x="8215" y="564"/>
                  </a:lnTo>
                  <a:lnTo>
                    <a:pt x="8219" y="561"/>
                  </a:lnTo>
                  <a:lnTo>
                    <a:pt x="8225" y="559"/>
                  </a:lnTo>
                  <a:lnTo>
                    <a:pt x="8229" y="557"/>
                  </a:lnTo>
                  <a:lnTo>
                    <a:pt x="8235" y="556"/>
                  </a:lnTo>
                  <a:lnTo>
                    <a:pt x="8241" y="556"/>
                  </a:lnTo>
                  <a:lnTo>
                    <a:pt x="8250" y="563"/>
                  </a:lnTo>
                  <a:lnTo>
                    <a:pt x="8269" y="578"/>
                  </a:lnTo>
                  <a:lnTo>
                    <a:pt x="8284" y="588"/>
                  </a:lnTo>
                  <a:lnTo>
                    <a:pt x="8298" y="600"/>
                  </a:lnTo>
                  <a:lnTo>
                    <a:pt x="8310" y="611"/>
                  </a:lnTo>
                  <a:lnTo>
                    <a:pt x="8321" y="624"/>
                  </a:lnTo>
                  <a:lnTo>
                    <a:pt x="8332" y="639"/>
                  </a:lnTo>
                  <a:lnTo>
                    <a:pt x="8346" y="658"/>
                  </a:lnTo>
                  <a:lnTo>
                    <a:pt x="8354" y="667"/>
                  </a:lnTo>
                  <a:lnTo>
                    <a:pt x="8363" y="676"/>
                  </a:lnTo>
                  <a:lnTo>
                    <a:pt x="8371" y="685"/>
                  </a:lnTo>
                  <a:lnTo>
                    <a:pt x="8379" y="692"/>
                  </a:lnTo>
                  <a:lnTo>
                    <a:pt x="8396" y="706"/>
                  </a:lnTo>
                  <a:lnTo>
                    <a:pt x="8409" y="721"/>
                  </a:lnTo>
                  <a:lnTo>
                    <a:pt x="8418" y="733"/>
                  </a:lnTo>
                  <a:lnTo>
                    <a:pt x="8429" y="743"/>
                  </a:lnTo>
                  <a:lnTo>
                    <a:pt x="8436" y="750"/>
                  </a:lnTo>
                  <a:lnTo>
                    <a:pt x="8442" y="756"/>
                  </a:lnTo>
                  <a:lnTo>
                    <a:pt x="8448" y="762"/>
                  </a:lnTo>
                  <a:lnTo>
                    <a:pt x="8455" y="766"/>
                  </a:lnTo>
                  <a:lnTo>
                    <a:pt x="8464" y="768"/>
                  </a:lnTo>
                  <a:lnTo>
                    <a:pt x="8471" y="772"/>
                  </a:lnTo>
                  <a:lnTo>
                    <a:pt x="8477" y="778"/>
                  </a:lnTo>
                  <a:lnTo>
                    <a:pt x="8484" y="786"/>
                  </a:lnTo>
                  <a:lnTo>
                    <a:pt x="8487" y="791"/>
                  </a:lnTo>
                  <a:lnTo>
                    <a:pt x="8491" y="797"/>
                  </a:lnTo>
                  <a:lnTo>
                    <a:pt x="8493" y="804"/>
                  </a:lnTo>
                  <a:lnTo>
                    <a:pt x="8494" y="811"/>
                  </a:lnTo>
                  <a:lnTo>
                    <a:pt x="8496" y="817"/>
                  </a:lnTo>
                  <a:lnTo>
                    <a:pt x="8497" y="823"/>
                  </a:lnTo>
                  <a:lnTo>
                    <a:pt x="8497" y="829"/>
                  </a:lnTo>
                  <a:lnTo>
                    <a:pt x="8496" y="834"/>
                  </a:lnTo>
                  <a:lnTo>
                    <a:pt x="8491" y="842"/>
                  </a:lnTo>
                  <a:lnTo>
                    <a:pt x="8484" y="854"/>
                  </a:lnTo>
                  <a:lnTo>
                    <a:pt x="8475" y="866"/>
                  </a:lnTo>
                  <a:lnTo>
                    <a:pt x="8471" y="875"/>
                  </a:lnTo>
                  <a:lnTo>
                    <a:pt x="8466" y="885"/>
                  </a:lnTo>
                  <a:lnTo>
                    <a:pt x="8460" y="893"/>
                  </a:lnTo>
                  <a:lnTo>
                    <a:pt x="8454" y="900"/>
                  </a:lnTo>
                  <a:lnTo>
                    <a:pt x="8448" y="905"/>
                  </a:lnTo>
                  <a:lnTo>
                    <a:pt x="8445" y="911"/>
                  </a:lnTo>
                  <a:lnTo>
                    <a:pt x="8442" y="919"/>
                  </a:lnTo>
                  <a:lnTo>
                    <a:pt x="8441" y="923"/>
                  </a:lnTo>
                  <a:lnTo>
                    <a:pt x="8441" y="929"/>
                  </a:lnTo>
                  <a:lnTo>
                    <a:pt x="8441" y="934"/>
                  </a:lnTo>
                  <a:lnTo>
                    <a:pt x="8442" y="939"/>
                  </a:lnTo>
                  <a:lnTo>
                    <a:pt x="8446" y="951"/>
                  </a:lnTo>
                  <a:lnTo>
                    <a:pt x="8449" y="966"/>
                  </a:lnTo>
                  <a:lnTo>
                    <a:pt x="8452" y="980"/>
                  </a:lnTo>
                  <a:lnTo>
                    <a:pt x="8453" y="992"/>
                  </a:lnTo>
                  <a:lnTo>
                    <a:pt x="8452" y="1002"/>
                  </a:lnTo>
                  <a:lnTo>
                    <a:pt x="8448" y="1012"/>
                  </a:lnTo>
                  <a:lnTo>
                    <a:pt x="8442" y="1023"/>
                  </a:lnTo>
                  <a:lnTo>
                    <a:pt x="8434" y="1033"/>
                  </a:lnTo>
                  <a:lnTo>
                    <a:pt x="8424" y="1042"/>
                  </a:lnTo>
                  <a:lnTo>
                    <a:pt x="8416" y="1049"/>
                  </a:lnTo>
                  <a:lnTo>
                    <a:pt x="8408" y="1052"/>
                  </a:lnTo>
                  <a:lnTo>
                    <a:pt x="8402" y="1056"/>
                  </a:lnTo>
                  <a:lnTo>
                    <a:pt x="8396" y="1061"/>
                  </a:lnTo>
                  <a:lnTo>
                    <a:pt x="8391" y="1065"/>
                  </a:lnTo>
                  <a:lnTo>
                    <a:pt x="8390" y="1069"/>
                  </a:lnTo>
                  <a:lnTo>
                    <a:pt x="8389" y="1073"/>
                  </a:lnTo>
                  <a:lnTo>
                    <a:pt x="8389" y="1077"/>
                  </a:lnTo>
                  <a:lnTo>
                    <a:pt x="8389" y="1082"/>
                  </a:lnTo>
                  <a:lnTo>
                    <a:pt x="8390" y="1095"/>
                  </a:lnTo>
                  <a:lnTo>
                    <a:pt x="8389" y="1111"/>
                  </a:lnTo>
                  <a:lnTo>
                    <a:pt x="8386" y="1126"/>
                  </a:lnTo>
                  <a:lnTo>
                    <a:pt x="8383" y="1139"/>
                  </a:lnTo>
                  <a:lnTo>
                    <a:pt x="8378" y="1151"/>
                  </a:lnTo>
                  <a:lnTo>
                    <a:pt x="8372" y="1161"/>
                  </a:lnTo>
                  <a:lnTo>
                    <a:pt x="8366" y="1171"/>
                  </a:lnTo>
                  <a:lnTo>
                    <a:pt x="8361" y="1183"/>
                  </a:lnTo>
                  <a:lnTo>
                    <a:pt x="8358" y="1196"/>
                  </a:lnTo>
                  <a:lnTo>
                    <a:pt x="8352" y="1209"/>
                  </a:lnTo>
                  <a:lnTo>
                    <a:pt x="8347" y="1221"/>
                  </a:lnTo>
                  <a:lnTo>
                    <a:pt x="8342" y="1232"/>
                  </a:lnTo>
                  <a:lnTo>
                    <a:pt x="8340" y="1245"/>
                  </a:lnTo>
                  <a:lnTo>
                    <a:pt x="8336" y="1259"/>
                  </a:lnTo>
                  <a:lnTo>
                    <a:pt x="8335" y="1275"/>
                  </a:lnTo>
                  <a:lnTo>
                    <a:pt x="8335" y="1291"/>
                  </a:lnTo>
                  <a:lnTo>
                    <a:pt x="8336" y="1307"/>
                  </a:lnTo>
                  <a:lnTo>
                    <a:pt x="8338" y="1319"/>
                  </a:lnTo>
                  <a:lnTo>
                    <a:pt x="8338" y="1328"/>
                  </a:lnTo>
                  <a:lnTo>
                    <a:pt x="8338" y="1336"/>
                  </a:lnTo>
                  <a:lnTo>
                    <a:pt x="8339" y="1344"/>
                  </a:lnTo>
                  <a:lnTo>
                    <a:pt x="8340" y="1351"/>
                  </a:lnTo>
                  <a:lnTo>
                    <a:pt x="8341" y="1357"/>
                  </a:lnTo>
                  <a:lnTo>
                    <a:pt x="8344" y="1364"/>
                  </a:lnTo>
                  <a:lnTo>
                    <a:pt x="8346" y="1371"/>
                  </a:lnTo>
                  <a:lnTo>
                    <a:pt x="8347" y="1378"/>
                  </a:lnTo>
                  <a:lnTo>
                    <a:pt x="8348" y="1386"/>
                  </a:lnTo>
                  <a:lnTo>
                    <a:pt x="8348" y="1397"/>
                  </a:lnTo>
                  <a:lnTo>
                    <a:pt x="8348" y="1401"/>
                  </a:lnTo>
                  <a:lnTo>
                    <a:pt x="8347" y="1404"/>
                  </a:lnTo>
                  <a:lnTo>
                    <a:pt x="8346" y="1407"/>
                  </a:lnTo>
                  <a:lnTo>
                    <a:pt x="8345" y="1408"/>
                  </a:lnTo>
                  <a:lnTo>
                    <a:pt x="8341" y="1409"/>
                  </a:lnTo>
                  <a:lnTo>
                    <a:pt x="8336" y="1410"/>
                  </a:lnTo>
                  <a:lnTo>
                    <a:pt x="8334" y="1411"/>
                  </a:lnTo>
                  <a:lnTo>
                    <a:pt x="8332" y="1413"/>
                  </a:lnTo>
                  <a:lnTo>
                    <a:pt x="8330" y="1414"/>
                  </a:lnTo>
                  <a:lnTo>
                    <a:pt x="8330" y="1416"/>
                  </a:lnTo>
                  <a:lnTo>
                    <a:pt x="8332" y="1422"/>
                  </a:lnTo>
                  <a:lnTo>
                    <a:pt x="8338" y="1430"/>
                  </a:lnTo>
                  <a:lnTo>
                    <a:pt x="8346" y="1441"/>
                  </a:lnTo>
                  <a:lnTo>
                    <a:pt x="8357" y="1455"/>
                  </a:lnTo>
                  <a:lnTo>
                    <a:pt x="8367" y="1472"/>
                  </a:lnTo>
                  <a:lnTo>
                    <a:pt x="8376" y="1487"/>
                  </a:lnTo>
                  <a:lnTo>
                    <a:pt x="8379" y="1495"/>
                  </a:lnTo>
                  <a:lnTo>
                    <a:pt x="8382" y="1503"/>
                  </a:lnTo>
                  <a:lnTo>
                    <a:pt x="8383" y="1511"/>
                  </a:lnTo>
                  <a:lnTo>
                    <a:pt x="8384" y="1519"/>
                  </a:lnTo>
                  <a:lnTo>
                    <a:pt x="8384" y="1536"/>
                  </a:lnTo>
                  <a:lnTo>
                    <a:pt x="8384" y="1553"/>
                  </a:lnTo>
                  <a:lnTo>
                    <a:pt x="8382" y="1572"/>
                  </a:lnTo>
                  <a:lnTo>
                    <a:pt x="8377" y="1592"/>
                  </a:lnTo>
                  <a:lnTo>
                    <a:pt x="8374" y="1601"/>
                  </a:lnTo>
                  <a:lnTo>
                    <a:pt x="8371" y="1611"/>
                  </a:lnTo>
                  <a:lnTo>
                    <a:pt x="8368" y="1618"/>
                  </a:lnTo>
                  <a:lnTo>
                    <a:pt x="8365" y="1623"/>
                  </a:lnTo>
                  <a:lnTo>
                    <a:pt x="8361" y="1626"/>
                  </a:lnTo>
                  <a:lnTo>
                    <a:pt x="8358" y="1629"/>
                  </a:lnTo>
                  <a:lnTo>
                    <a:pt x="8353" y="1631"/>
                  </a:lnTo>
                  <a:lnTo>
                    <a:pt x="8349" y="1632"/>
                  </a:lnTo>
                  <a:lnTo>
                    <a:pt x="8339" y="1632"/>
                  </a:lnTo>
                  <a:lnTo>
                    <a:pt x="8327" y="1632"/>
                  </a:lnTo>
                  <a:lnTo>
                    <a:pt x="8313" y="1631"/>
                  </a:lnTo>
                  <a:lnTo>
                    <a:pt x="8300" y="1632"/>
                  </a:lnTo>
                  <a:lnTo>
                    <a:pt x="8292" y="1635"/>
                  </a:lnTo>
                  <a:lnTo>
                    <a:pt x="8286" y="1638"/>
                  </a:lnTo>
                  <a:lnTo>
                    <a:pt x="8283" y="1643"/>
                  </a:lnTo>
                  <a:lnTo>
                    <a:pt x="8279" y="1649"/>
                  </a:lnTo>
                  <a:lnTo>
                    <a:pt x="8275" y="1664"/>
                  </a:lnTo>
                  <a:lnTo>
                    <a:pt x="8272" y="1684"/>
                  </a:lnTo>
                  <a:lnTo>
                    <a:pt x="8269" y="1704"/>
                  </a:lnTo>
                  <a:lnTo>
                    <a:pt x="8264" y="1725"/>
                  </a:lnTo>
                  <a:lnTo>
                    <a:pt x="8257" y="1749"/>
                  </a:lnTo>
                  <a:lnTo>
                    <a:pt x="8251" y="1774"/>
                  </a:lnTo>
                  <a:lnTo>
                    <a:pt x="8245" y="1798"/>
                  </a:lnTo>
                  <a:lnTo>
                    <a:pt x="8241" y="1819"/>
                  </a:lnTo>
                  <a:lnTo>
                    <a:pt x="8239" y="1844"/>
                  </a:lnTo>
                  <a:lnTo>
                    <a:pt x="8237" y="1875"/>
                  </a:lnTo>
                  <a:lnTo>
                    <a:pt x="8234" y="1905"/>
                  </a:lnTo>
                  <a:lnTo>
                    <a:pt x="8234" y="1927"/>
                  </a:lnTo>
                  <a:lnTo>
                    <a:pt x="8235" y="1945"/>
                  </a:lnTo>
                  <a:lnTo>
                    <a:pt x="8239" y="1962"/>
                  </a:lnTo>
                  <a:lnTo>
                    <a:pt x="8244" y="1978"/>
                  </a:lnTo>
                  <a:lnTo>
                    <a:pt x="8247" y="1991"/>
                  </a:lnTo>
                  <a:lnTo>
                    <a:pt x="8252" y="2002"/>
                  </a:lnTo>
                  <a:lnTo>
                    <a:pt x="8257" y="2010"/>
                  </a:lnTo>
                  <a:lnTo>
                    <a:pt x="8258" y="2015"/>
                  </a:lnTo>
                  <a:lnTo>
                    <a:pt x="8259" y="2020"/>
                  </a:lnTo>
                  <a:lnTo>
                    <a:pt x="8259" y="2025"/>
                  </a:lnTo>
                  <a:lnTo>
                    <a:pt x="8259" y="2032"/>
                  </a:lnTo>
                  <a:lnTo>
                    <a:pt x="8256" y="2042"/>
                  </a:lnTo>
                  <a:lnTo>
                    <a:pt x="8253" y="2051"/>
                  </a:lnTo>
                  <a:lnTo>
                    <a:pt x="8251" y="2058"/>
                  </a:lnTo>
                  <a:lnTo>
                    <a:pt x="8248" y="2067"/>
                  </a:lnTo>
                  <a:lnTo>
                    <a:pt x="8247" y="2077"/>
                  </a:lnTo>
                  <a:lnTo>
                    <a:pt x="8246" y="2086"/>
                  </a:lnTo>
                  <a:lnTo>
                    <a:pt x="8242" y="2094"/>
                  </a:lnTo>
                  <a:lnTo>
                    <a:pt x="8238" y="2102"/>
                  </a:lnTo>
                  <a:lnTo>
                    <a:pt x="8232" y="2109"/>
                  </a:lnTo>
                  <a:lnTo>
                    <a:pt x="8229" y="2111"/>
                  </a:lnTo>
                  <a:lnTo>
                    <a:pt x="8229" y="2108"/>
                  </a:lnTo>
                  <a:lnTo>
                    <a:pt x="8229" y="2100"/>
                  </a:lnTo>
                  <a:lnTo>
                    <a:pt x="8228" y="2091"/>
                  </a:lnTo>
                  <a:lnTo>
                    <a:pt x="8226" y="2084"/>
                  </a:lnTo>
                  <a:lnTo>
                    <a:pt x="8223" y="2079"/>
                  </a:lnTo>
                  <a:lnTo>
                    <a:pt x="8220" y="2075"/>
                  </a:lnTo>
                  <a:lnTo>
                    <a:pt x="8214" y="2069"/>
                  </a:lnTo>
                  <a:lnTo>
                    <a:pt x="8208" y="2061"/>
                  </a:lnTo>
                  <a:lnTo>
                    <a:pt x="8203" y="2053"/>
                  </a:lnTo>
                  <a:lnTo>
                    <a:pt x="8198" y="2044"/>
                  </a:lnTo>
                  <a:lnTo>
                    <a:pt x="8194" y="2032"/>
                  </a:lnTo>
                  <a:lnTo>
                    <a:pt x="8188" y="2016"/>
                  </a:lnTo>
                  <a:lnTo>
                    <a:pt x="8182" y="2001"/>
                  </a:lnTo>
                  <a:lnTo>
                    <a:pt x="8177" y="1988"/>
                  </a:lnTo>
                  <a:lnTo>
                    <a:pt x="8174" y="1977"/>
                  </a:lnTo>
                  <a:lnTo>
                    <a:pt x="8169" y="1964"/>
                  </a:lnTo>
                  <a:lnTo>
                    <a:pt x="8164" y="1951"/>
                  </a:lnTo>
                  <a:lnTo>
                    <a:pt x="8159" y="1940"/>
                  </a:lnTo>
                  <a:lnTo>
                    <a:pt x="8157" y="1935"/>
                  </a:lnTo>
                  <a:lnTo>
                    <a:pt x="8155" y="1933"/>
                  </a:lnTo>
                  <a:lnTo>
                    <a:pt x="8153" y="1933"/>
                  </a:lnTo>
                  <a:lnTo>
                    <a:pt x="8151" y="1933"/>
                  </a:lnTo>
                  <a:lnTo>
                    <a:pt x="8146" y="1935"/>
                  </a:lnTo>
                  <a:lnTo>
                    <a:pt x="8140" y="1941"/>
                  </a:lnTo>
                  <a:lnTo>
                    <a:pt x="8125" y="1957"/>
                  </a:lnTo>
                  <a:lnTo>
                    <a:pt x="8109" y="1975"/>
                  </a:lnTo>
                  <a:lnTo>
                    <a:pt x="8094" y="1994"/>
                  </a:lnTo>
                  <a:lnTo>
                    <a:pt x="8081" y="2010"/>
                  </a:lnTo>
                  <a:lnTo>
                    <a:pt x="8065" y="2032"/>
                  </a:lnTo>
                  <a:lnTo>
                    <a:pt x="8049" y="2054"/>
                  </a:lnTo>
                  <a:lnTo>
                    <a:pt x="8032" y="2076"/>
                  </a:lnTo>
                  <a:lnTo>
                    <a:pt x="8019" y="2097"/>
                  </a:lnTo>
                  <a:lnTo>
                    <a:pt x="8008" y="2116"/>
                  </a:lnTo>
                  <a:lnTo>
                    <a:pt x="8001" y="2135"/>
                  </a:lnTo>
                  <a:lnTo>
                    <a:pt x="7995" y="2152"/>
                  </a:lnTo>
                  <a:lnTo>
                    <a:pt x="7988" y="2164"/>
                  </a:lnTo>
                  <a:lnTo>
                    <a:pt x="7977" y="2176"/>
                  </a:lnTo>
                  <a:lnTo>
                    <a:pt x="7963" y="2187"/>
                  </a:lnTo>
                  <a:lnTo>
                    <a:pt x="7955" y="2193"/>
                  </a:lnTo>
                  <a:lnTo>
                    <a:pt x="7946" y="2198"/>
                  </a:lnTo>
                  <a:lnTo>
                    <a:pt x="7939" y="2202"/>
                  </a:lnTo>
                  <a:lnTo>
                    <a:pt x="7933" y="2204"/>
                  </a:lnTo>
                  <a:lnTo>
                    <a:pt x="7927" y="2206"/>
                  </a:lnTo>
                  <a:lnTo>
                    <a:pt x="7922" y="2209"/>
                  </a:lnTo>
                  <a:lnTo>
                    <a:pt x="7917" y="2211"/>
                  </a:lnTo>
                  <a:lnTo>
                    <a:pt x="7912" y="2215"/>
                  </a:lnTo>
                  <a:lnTo>
                    <a:pt x="7908" y="2220"/>
                  </a:lnTo>
                  <a:lnTo>
                    <a:pt x="7905" y="2224"/>
                  </a:lnTo>
                  <a:lnTo>
                    <a:pt x="7903" y="2230"/>
                  </a:lnTo>
                  <a:lnTo>
                    <a:pt x="7900" y="2236"/>
                  </a:lnTo>
                  <a:lnTo>
                    <a:pt x="7897" y="2250"/>
                  </a:lnTo>
                  <a:lnTo>
                    <a:pt x="7893" y="2266"/>
                  </a:lnTo>
                  <a:lnTo>
                    <a:pt x="7891" y="2273"/>
                  </a:lnTo>
                  <a:lnTo>
                    <a:pt x="7887" y="2280"/>
                  </a:lnTo>
                  <a:lnTo>
                    <a:pt x="7883" y="2286"/>
                  </a:lnTo>
                  <a:lnTo>
                    <a:pt x="7879" y="2291"/>
                  </a:lnTo>
                  <a:lnTo>
                    <a:pt x="7867" y="2300"/>
                  </a:lnTo>
                  <a:lnTo>
                    <a:pt x="7851" y="2310"/>
                  </a:lnTo>
                  <a:lnTo>
                    <a:pt x="7832" y="2322"/>
                  </a:lnTo>
                  <a:lnTo>
                    <a:pt x="7815" y="2335"/>
                  </a:lnTo>
                  <a:lnTo>
                    <a:pt x="7794" y="2353"/>
                  </a:lnTo>
                  <a:lnTo>
                    <a:pt x="7771" y="2372"/>
                  </a:lnTo>
                  <a:lnTo>
                    <a:pt x="7748" y="2391"/>
                  </a:lnTo>
                  <a:lnTo>
                    <a:pt x="7730" y="2407"/>
                  </a:lnTo>
                  <a:lnTo>
                    <a:pt x="7724" y="2414"/>
                  </a:lnTo>
                  <a:lnTo>
                    <a:pt x="7718" y="2422"/>
                  </a:lnTo>
                  <a:lnTo>
                    <a:pt x="7715" y="2430"/>
                  </a:lnTo>
                  <a:lnTo>
                    <a:pt x="7712" y="2439"/>
                  </a:lnTo>
                  <a:lnTo>
                    <a:pt x="7708" y="2455"/>
                  </a:lnTo>
                  <a:lnTo>
                    <a:pt x="7704" y="2469"/>
                  </a:lnTo>
                  <a:lnTo>
                    <a:pt x="7699" y="2482"/>
                  </a:lnTo>
                  <a:lnTo>
                    <a:pt x="7693" y="2494"/>
                  </a:lnTo>
                  <a:lnTo>
                    <a:pt x="7691" y="2500"/>
                  </a:lnTo>
                  <a:lnTo>
                    <a:pt x="7691" y="2505"/>
                  </a:lnTo>
                  <a:lnTo>
                    <a:pt x="7691" y="2507"/>
                  </a:lnTo>
                  <a:lnTo>
                    <a:pt x="7692" y="2510"/>
                  </a:lnTo>
                  <a:lnTo>
                    <a:pt x="7693" y="2511"/>
                  </a:lnTo>
                  <a:lnTo>
                    <a:pt x="7694" y="2513"/>
                  </a:lnTo>
                  <a:lnTo>
                    <a:pt x="7699" y="2516"/>
                  </a:lnTo>
                  <a:lnTo>
                    <a:pt x="7702" y="2519"/>
                  </a:lnTo>
                  <a:lnTo>
                    <a:pt x="7704" y="2523"/>
                  </a:lnTo>
                  <a:lnTo>
                    <a:pt x="7705" y="2526"/>
                  </a:lnTo>
                  <a:lnTo>
                    <a:pt x="7708" y="2535"/>
                  </a:lnTo>
                  <a:lnTo>
                    <a:pt x="7710" y="2544"/>
                  </a:lnTo>
                  <a:lnTo>
                    <a:pt x="7715" y="2554"/>
                  </a:lnTo>
                  <a:lnTo>
                    <a:pt x="7721" y="2563"/>
                  </a:lnTo>
                  <a:lnTo>
                    <a:pt x="7729" y="2570"/>
                  </a:lnTo>
                  <a:lnTo>
                    <a:pt x="7740" y="2577"/>
                  </a:lnTo>
                  <a:lnTo>
                    <a:pt x="7753" y="2586"/>
                  </a:lnTo>
                  <a:lnTo>
                    <a:pt x="7769" y="2593"/>
                  </a:lnTo>
                  <a:lnTo>
                    <a:pt x="7785" y="2601"/>
                  </a:lnTo>
                  <a:lnTo>
                    <a:pt x="7799" y="2607"/>
                  </a:lnTo>
                  <a:lnTo>
                    <a:pt x="7804" y="2611"/>
                  </a:lnTo>
                  <a:lnTo>
                    <a:pt x="7807" y="2614"/>
                  </a:lnTo>
                  <a:lnTo>
                    <a:pt x="7809" y="2618"/>
                  </a:lnTo>
                  <a:lnTo>
                    <a:pt x="7810" y="2622"/>
                  </a:lnTo>
                  <a:lnTo>
                    <a:pt x="7811" y="2636"/>
                  </a:lnTo>
                  <a:lnTo>
                    <a:pt x="7810" y="2651"/>
                  </a:lnTo>
                  <a:lnTo>
                    <a:pt x="7810" y="2659"/>
                  </a:lnTo>
                  <a:lnTo>
                    <a:pt x="7811" y="2665"/>
                  </a:lnTo>
                  <a:lnTo>
                    <a:pt x="7812" y="2670"/>
                  </a:lnTo>
                  <a:lnTo>
                    <a:pt x="7815" y="2672"/>
                  </a:lnTo>
                  <a:lnTo>
                    <a:pt x="7818" y="2675"/>
                  </a:lnTo>
                  <a:lnTo>
                    <a:pt x="7822" y="2675"/>
                  </a:lnTo>
                  <a:lnTo>
                    <a:pt x="7826" y="2675"/>
                  </a:lnTo>
                  <a:lnTo>
                    <a:pt x="7832" y="2675"/>
                  </a:lnTo>
                  <a:lnTo>
                    <a:pt x="7837" y="2676"/>
                  </a:lnTo>
                  <a:lnTo>
                    <a:pt x="7841" y="2678"/>
                  </a:lnTo>
                  <a:lnTo>
                    <a:pt x="7843" y="2681"/>
                  </a:lnTo>
                  <a:lnTo>
                    <a:pt x="7844" y="2685"/>
                  </a:lnTo>
                  <a:lnTo>
                    <a:pt x="7845" y="2696"/>
                  </a:lnTo>
                  <a:lnTo>
                    <a:pt x="7847" y="2710"/>
                  </a:lnTo>
                  <a:lnTo>
                    <a:pt x="7849" y="2719"/>
                  </a:lnTo>
                  <a:lnTo>
                    <a:pt x="7851" y="2727"/>
                  </a:lnTo>
                  <a:lnTo>
                    <a:pt x="7855" y="2733"/>
                  </a:lnTo>
                  <a:lnTo>
                    <a:pt x="7857" y="2738"/>
                  </a:lnTo>
                  <a:lnTo>
                    <a:pt x="7859" y="2739"/>
                  </a:lnTo>
                  <a:lnTo>
                    <a:pt x="7862" y="2740"/>
                  </a:lnTo>
                  <a:lnTo>
                    <a:pt x="7867" y="2741"/>
                  </a:lnTo>
                  <a:lnTo>
                    <a:pt x="7870" y="2743"/>
                  </a:lnTo>
                  <a:lnTo>
                    <a:pt x="7881" y="2743"/>
                  </a:lnTo>
                  <a:lnTo>
                    <a:pt x="7888" y="2743"/>
                  </a:lnTo>
                  <a:lnTo>
                    <a:pt x="7897" y="2741"/>
                  </a:lnTo>
                  <a:lnTo>
                    <a:pt x="7910" y="2739"/>
                  </a:lnTo>
                  <a:lnTo>
                    <a:pt x="7922" y="2734"/>
                  </a:lnTo>
                  <a:lnTo>
                    <a:pt x="7931" y="2729"/>
                  </a:lnTo>
                  <a:lnTo>
                    <a:pt x="7938" y="2725"/>
                  </a:lnTo>
                  <a:lnTo>
                    <a:pt x="7943" y="2719"/>
                  </a:lnTo>
                  <a:lnTo>
                    <a:pt x="7945" y="2712"/>
                  </a:lnTo>
                  <a:lnTo>
                    <a:pt x="7948" y="2706"/>
                  </a:lnTo>
                  <a:lnTo>
                    <a:pt x="7949" y="2700"/>
                  </a:lnTo>
                  <a:lnTo>
                    <a:pt x="7952" y="2695"/>
                  </a:lnTo>
                  <a:lnTo>
                    <a:pt x="7956" y="2691"/>
                  </a:lnTo>
                  <a:lnTo>
                    <a:pt x="7961" y="2689"/>
                  </a:lnTo>
                  <a:lnTo>
                    <a:pt x="7970" y="2688"/>
                  </a:lnTo>
                  <a:lnTo>
                    <a:pt x="7976" y="2689"/>
                  </a:lnTo>
                  <a:lnTo>
                    <a:pt x="7977" y="2689"/>
                  </a:lnTo>
                  <a:lnTo>
                    <a:pt x="7980" y="2687"/>
                  </a:lnTo>
                  <a:lnTo>
                    <a:pt x="7981" y="2684"/>
                  </a:lnTo>
                  <a:lnTo>
                    <a:pt x="7982" y="2680"/>
                  </a:lnTo>
                  <a:lnTo>
                    <a:pt x="7983" y="2670"/>
                  </a:lnTo>
                  <a:lnTo>
                    <a:pt x="7983" y="2661"/>
                  </a:lnTo>
                  <a:lnTo>
                    <a:pt x="7982" y="2652"/>
                  </a:lnTo>
                  <a:lnTo>
                    <a:pt x="7979" y="2644"/>
                  </a:lnTo>
                  <a:lnTo>
                    <a:pt x="7974" y="2632"/>
                  </a:lnTo>
                  <a:lnTo>
                    <a:pt x="7970" y="2622"/>
                  </a:lnTo>
                  <a:lnTo>
                    <a:pt x="7970" y="2620"/>
                  </a:lnTo>
                  <a:lnTo>
                    <a:pt x="7970" y="2620"/>
                  </a:lnTo>
                  <a:lnTo>
                    <a:pt x="7971" y="2619"/>
                  </a:lnTo>
                  <a:lnTo>
                    <a:pt x="7973" y="2619"/>
                  </a:lnTo>
                  <a:lnTo>
                    <a:pt x="7975" y="2620"/>
                  </a:lnTo>
                  <a:lnTo>
                    <a:pt x="7979" y="2622"/>
                  </a:lnTo>
                  <a:lnTo>
                    <a:pt x="7994" y="2628"/>
                  </a:lnTo>
                  <a:lnTo>
                    <a:pt x="8012" y="2634"/>
                  </a:lnTo>
                  <a:lnTo>
                    <a:pt x="8021" y="2640"/>
                  </a:lnTo>
                  <a:lnTo>
                    <a:pt x="8030" y="2644"/>
                  </a:lnTo>
                  <a:lnTo>
                    <a:pt x="8032" y="2646"/>
                  </a:lnTo>
                  <a:lnTo>
                    <a:pt x="8034" y="2649"/>
                  </a:lnTo>
                  <a:lnTo>
                    <a:pt x="8036" y="2651"/>
                  </a:lnTo>
                  <a:lnTo>
                    <a:pt x="8036" y="2655"/>
                  </a:lnTo>
                  <a:lnTo>
                    <a:pt x="8034" y="2663"/>
                  </a:lnTo>
                  <a:lnTo>
                    <a:pt x="8034" y="2674"/>
                  </a:lnTo>
                  <a:lnTo>
                    <a:pt x="8036" y="2677"/>
                  </a:lnTo>
                  <a:lnTo>
                    <a:pt x="8038" y="2681"/>
                  </a:lnTo>
                  <a:lnTo>
                    <a:pt x="8040" y="2683"/>
                  </a:lnTo>
                  <a:lnTo>
                    <a:pt x="8043" y="2684"/>
                  </a:lnTo>
                  <a:lnTo>
                    <a:pt x="8045" y="2683"/>
                  </a:lnTo>
                  <a:lnTo>
                    <a:pt x="8049" y="2682"/>
                  </a:lnTo>
                  <a:lnTo>
                    <a:pt x="8051" y="2680"/>
                  </a:lnTo>
                  <a:lnTo>
                    <a:pt x="8055" y="2677"/>
                  </a:lnTo>
                  <a:lnTo>
                    <a:pt x="8057" y="2675"/>
                  </a:lnTo>
                  <a:lnTo>
                    <a:pt x="8059" y="2674"/>
                  </a:lnTo>
                  <a:lnTo>
                    <a:pt x="8062" y="2674"/>
                  </a:lnTo>
                  <a:lnTo>
                    <a:pt x="8064" y="2674"/>
                  </a:lnTo>
                  <a:lnTo>
                    <a:pt x="8067" y="2676"/>
                  </a:lnTo>
                  <a:lnTo>
                    <a:pt x="8068" y="2678"/>
                  </a:lnTo>
                  <a:lnTo>
                    <a:pt x="8069" y="2682"/>
                  </a:lnTo>
                  <a:lnTo>
                    <a:pt x="8069" y="2685"/>
                  </a:lnTo>
                  <a:lnTo>
                    <a:pt x="8071" y="2691"/>
                  </a:lnTo>
                  <a:lnTo>
                    <a:pt x="8075" y="2697"/>
                  </a:lnTo>
                  <a:lnTo>
                    <a:pt x="8076" y="2699"/>
                  </a:lnTo>
                  <a:lnTo>
                    <a:pt x="8075" y="2700"/>
                  </a:lnTo>
                  <a:lnTo>
                    <a:pt x="8072" y="2701"/>
                  </a:lnTo>
                  <a:lnTo>
                    <a:pt x="8070" y="2702"/>
                  </a:lnTo>
                  <a:lnTo>
                    <a:pt x="8063" y="2704"/>
                  </a:lnTo>
                  <a:lnTo>
                    <a:pt x="8059" y="2707"/>
                  </a:lnTo>
                  <a:lnTo>
                    <a:pt x="8058" y="2712"/>
                  </a:lnTo>
                  <a:lnTo>
                    <a:pt x="8058" y="2719"/>
                  </a:lnTo>
                  <a:lnTo>
                    <a:pt x="8059" y="2733"/>
                  </a:lnTo>
                  <a:lnTo>
                    <a:pt x="8061" y="2748"/>
                  </a:lnTo>
                  <a:lnTo>
                    <a:pt x="8059" y="2750"/>
                  </a:lnTo>
                  <a:lnTo>
                    <a:pt x="8059" y="2752"/>
                  </a:lnTo>
                  <a:lnTo>
                    <a:pt x="8057" y="2754"/>
                  </a:lnTo>
                  <a:lnTo>
                    <a:pt x="8056" y="2756"/>
                  </a:lnTo>
                  <a:lnTo>
                    <a:pt x="8050" y="2758"/>
                  </a:lnTo>
                  <a:lnTo>
                    <a:pt x="8043" y="2759"/>
                  </a:lnTo>
                  <a:lnTo>
                    <a:pt x="8026" y="2760"/>
                  </a:lnTo>
                  <a:lnTo>
                    <a:pt x="8011" y="2762"/>
                  </a:lnTo>
                  <a:lnTo>
                    <a:pt x="8002" y="2762"/>
                  </a:lnTo>
                  <a:lnTo>
                    <a:pt x="7996" y="2764"/>
                  </a:lnTo>
                  <a:lnTo>
                    <a:pt x="7990" y="2766"/>
                  </a:lnTo>
                  <a:lnTo>
                    <a:pt x="7985" y="2769"/>
                  </a:lnTo>
                  <a:lnTo>
                    <a:pt x="7981" y="2772"/>
                  </a:lnTo>
                  <a:lnTo>
                    <a:pt x="7977" y="2777"/>
                  </a:lnTo>
                  <a:lnTo>
                    <a:pt x="7974" y="2782"/>
                  </a:lnTo>
                  <a:lnTo>
                    <a:pt x="7973" y="2788"/>
                  </a:lnTo>
                  <a:lnTo>
                    <a:pt x="7971" y="2794"/>
                  </a:lnTo>
                  <a:lnTo>
                    <a:pt x="7969" y="2797"/>
                  </a:lnTo>
                  <a:lnTo>
                    <a:pt x="7968" y="2801"/>
                  </a:lnTo>
                  <a:lnTo>
                    <a:pt x="7966" y="2803"/>
                  </a:lnTo>
                  <a:lnTo>
                    <a:pt x="7962" y="2806"/>
                  </a:lnTo>
                  <a:lnTo>
                    <a:pt x="7958" y="2807"/>
                  </a:lnTo>
                  <a:lnTo>
                    <a:pt x="7955" y="2808"/>
                  </a:lnTo>
                  <a:lnTo>
                    <a:pt x="7949" y="2808"/>
                  </a:lnTo>
                  <a:lnTo>
                    <a:pt x="7933" y="2808"/>
                  </a:lnTo>
                  <a:lnTo>
                    <a:pt x="7917" y="2808"/>
                  </a:lnTo>
                  <a:lnTo>
                    <a:pt x="7912" y="2809"/>
                  </a:lnTo>
                  <a:lnTo>
                    <a:pt x="7907" y="2810"/>
                  </a:lnTo>
                  <a:lnTo>
                    <a:pt x="7905" y="2814"/>
                  </a:lnTo>
                  <a:lnTo>
                    <a:pt x="7901" y="2817"/>
                  </a:lnTo>
                  <a:lnTo>
                    <a:pt x="7900" y="2821"/>
                  </a:lnTo>
                  <a:lnTo>
                    <a:pt x="7899" y="2826"/>
                  </a:lnTo>
                  <a:lnTo>
                    <a:pt x="7899" y="2832"/>
                  </a:lnTo>
                  <a:lnTo>
                    <a:pt x="7899" y="2839"/>
                  </a:lnTo>
                  <a:lnTo>
                    <a:pt x="7901" y="2853"/>
                  </a:lnTo>
                  <a:lnTo>
                    <a:pt x="7905" y="2870"/>
                  </a:lnTo>
                  <a:lnTo>
                    <a:pt x="7908" y="2878"/>
                  </a:lnTo>
                  <a:lnTo>
                    <a:pt x="7911" y="2885"/>
                  </a:lnTo>
                  <a:lnTo>
                    <a:pt x="7916" y="2891"/>
                  </a:lnTo>
                  <a:lnTo>
                    <a:pt x="7920" y="2897"/>
                  </a:lnTo>
                  <a:lnTo>
                    <a:pt x="7930" y="2909"/>
                  </a:lnTo>
                  <a:lnTo>
                    <a:pt x="7941" y="2922"/>
                  </a:lnTo>
                  <a:lnTo>
                    <a:pt x="7949" y="2932"/>
                  </a:lnTo>
                  <a:lnTo>
                    <a:pt x="7952" y="2936"/>
                  </a:lnTo>
                  <a:lnTo>
                    <a:pt x="7952" y="2943"/>
                  </a:lnTo>
                  <a:lnTo>
                    <a:pt x="7952" y="2955"/>
                  </a:lnTo>
                  <a:lnTo>
                    <a:pt x="7952" y="2965"/>
                  </a:lnTo>
                  <a:lnTo>
                    <a:pt x="7952" y="2975"/>
                  </a:lnTo>
                  <a:lnTo>
                    <a:pt x="7952" y="2985"/>
                  </a:lnTo>
                  <a:lnTo>
                    <a:pt x="7952" y="2995"/>
                  </a:lnTo>
                  <a:lnTo>
                    <a:pt x="7952" y="3002"/>
                  </a:lnTo>
                  <a:lnTo>
                    <a:pt x="7950" y="3006"/>
                  </a:lnTo>
                  <a:lnTo>
                    <a:pt x="7946" y="3011"/>
                  </a:lnTo>
                  <a:lnTo>
                    <a:pt x="7943" y="3015"/>
                  </a:lnTo>
                  <a:lnTo>
                    <a:pt x="7932" y="3018"/>
                  </a:lnTo>
                  <a:lnTo>
                    <a:pt x="7923" y="3021"/>
                  </a:lnTo>
                  <a:lnTo>
                    <a:pt x="7908" y="3023"/>
                  </a:lnTo>
                  <a:lnTo>
                    <a:pt x="7892" y="3027"/>
                  </a:lnTo>
                  <a:lnTo>
                    <a:pt x="7883" y="3029"/>
                  </a:lnTo>
                  <a:lnTo>
                    <a:pt x="7876" y="3031"/>
                  </a:lnTo>
                  <a:lnTo>
                    <a:pt x="7870" y="3034"/>
                  </a:lnTo>
                  <a:lnTo>
                    <a:pt x="7867" y="3037"/>
                  </a:lnTo>
                  <a:lnTo>
                    <a:pt x="7866" y="3042"/>
                  </a:lnTo>
                  <a:lnTo>
                    <a:pt x="7864" y="3048"/>
                  </a:lnTo>
                  <a:lnTo>
                    <a:pt x="7864" y="3055"/>
                  </a:lnTo>
                  <a:lnTo>
                    <a:pt x="7864" y="3062"/>
                  </a:lnTo>
                  <a:lnTo>
                    <a:pt x="7868" y="3080"/>
                  </a:lnTo>
                  <a:lnTo>
                    <a:pt x="7873" y="3097"/>
                  </a:lnTo>
                  <a:lnTo>
                    <a:pt x="7878" y="3115"/>
                  </a:lnTo>
                  <a:lnTo>
                    <a:pt x="7881" y="3135"/>
                  </a:lnTo>
                  <a:lnTo>
                    <a:pt x="7882" y="3155"/>
                  </a:lnTo>
                  <a:lnTo>
                    <a:pt x="7882" y="3173"/>
                  </a:lnTo>
                  <a:lnTo>
                    <a:pt x="7881" y="3180"/>
                  </a:lnTo>
                  <a:lnTo>
                    <a:pt x="7879" y="3186"/>
                  </a:lnTo>
                  <a:lnTo>
                    <a:pt x="7875" y="3189"/>
                  </a:lnTo>
                  <a:lnTo>
                    <a:pt x="7872" y="3192"/>
                  </a:lnTo>
                  <a:lnTo>
                    <a:pt x="7868" y="3194"/>
                  </a:lnTo>
                  <a:lnTo>
                    <a:pt x="7863" y="3194"/>
                  </a:lnTo>
                  <a:lnTo>
                    <a:pt x="7859" y="3194"/>
                  </a:lnTo>
                  <a:lnTo>
                    <a:pt x="7853" y="3193"/>
                  </a:lnTo>
                  <a:lnTo>
                    <a:pt x="7843" y="3191"/>
                  </a:lnTo>
                  <a:lnTo>
                    <a:pt x="7832" y="3189"/>
                  </a:lnTo>
                  <a:lnTo>
                    <a:pt x="7822" y="3187"/>
                  </a:lnTo>
                  <a:lnTo>
                    <a:pt x="7811" y="3184"/>
                  </a:lnTo>
                  <a:lnTo>
                    <a:pt x="7807" y="3181"/>
                  </a:lnTo>
                  <a:lnTo>
                    <a:pt x="7803" y="3176"/>
                  </a:lnTo>
                  <a:lnTo>
                    <a:pt x="7799" y="3172"/>
                  </a:lnTo>
                  <a:lnTo>
                    <a:pt x="7796" y="3166"/>
                  </a:lnTo>
                  <a:lnTo>
                    <a:pt x="7791" y="3154"/>
                  </a:lnTo>
                  <a:lnTo>
                    <a:pt x="7786" y="3141"/>
                  </a:lnTo>
                  <a:lnTo>
                    <a:pt x="7784" y="3135"/>
                  </a:lnTo>
                  <a:lnTo>
                    <a:pt x="7781" y="3130"/>
                  </a:lnTo>
                  <a:lnTo>
                    <a:pt x="7776" y="3125"/>
                  </a:lnTo>
                  <a:lnTo>
                    <a:pt x="7772" y="3123"/>
                  </a:lnTo>
                  <a:lnTo>
                    <a:pt x="7767" y="3121"/>
                  </a:lnTo>
                  <a:lnTo>
                    <a:pt x="7761" y="3121"/>
                  </a:lnTo>
                  <a:lnTo>
                    <a:pt x="7756" y="3122"/>
                  </a:lnTo>
                  <a:lnTo>
                    <a:pt x="7752" y="3124"/>
                  </a:lnTo>
                  <a:lnTo>
                    <a:pt x="7748" y="3128"/>
                  </a:lnTo>
                  <a:lnTo>
                    <a:pt x="7744" y="3132"/>
                  </a:lnTo>
                  <a:lnTo>
                    <a:pt x="7742" y="3137"/>
                  </a:lnTo>
                  <a:lnTo>
                    <a:pt x="7741" y="3142"/>
                  </a:lnTo>
                  <a:lnTo>
                    <a:pt x="7738" y="3154"/>
                  </a:lnTo>
                  <a:lnTo>
                    <a:pt x="7737" y="3164"/>
                  </a:lnTo>
                  <a:lnTo>
                    <a:pt x="7736" y="3169"/>
                  </a:lnTo>
                  <a:lnTo>
                    <a:pt x="7734" y="3173"/>
                  </a:lnTo>
                  <a:lnTo>
                    <a:pt x="7731" y="3174"/>
                  </a:lnTo>
                  <a:lnTo>
                    <a:pt x="7729" y="3175"/>
                  </a:lnTo>
                  <a:lnTo>
                    <a:pt x="7722" y="3173"/>
                  </a:lnTo>
                  <a:lnTo>
                    <a:pt x="7713" y="3168"/>
                  </a:lnTo>
                  <a:lnTo>
                    <a:pt x="7705" y="3162"/>
                  </a:lnTo>
                  <a:lnTo>
                    <a:pt x="7696" y="3157"/>
                  </a:lnTo>
                  <a:lnTo>
                    <a:pt x="7685" y="3153"/>
                  </a:lnTo>
                  <a:lnTo>
                    <a:pt x="7673" y="3147"/>
                  </a:lnTo>
                  <a:lnTo>
                    <a:pt x="7666" y="3143"/>
                  </a:lnTo>
                  <a:lnTo>
                    <a:pt x="7660" y="3138"/>
                  </a:lnTo>
                  <a:lnTo>
                    <a:pt x="7654" y="3132"/>
                  </a:lnTo>
                  <a:lnTo>
                    <a:pt x="7649" y="3126"/>
                  </a:lnTo>
                  <a:lnTo>
                    <a:pt x="7640" y="3115"/>
                  </a:lnTo>
                  <a:lnTo>
                    <a:pt x="7633" y="3104"/>
                  </a:lnTo>
                  <a:lnTo>
                    <a:pt x="7629" y="3099"/>
                  </a:lnTo>
                  <a:lnTo>
                    <a:pt x="7627" y="3097"/>
                  </a:lnTo>
                  <a:lnTo>
                    <a:pt x="7626" y="3096"/>
                  </a:lnTo>
                  <a:lnTo>
                    <a:pt x="7623" y="3094"/>
                  </a:lnTo>
                  <a:lnTo>
                    <a:pt x="7617" y="3096"/>
                  </a:lnTo>
                  <a:lnTo>
                    <a:pt x="7608" y="3098"/>
                  </a:lnTo>
                  <a:lnTo>
                    <a:pt x="7598" y="3099"/>
                  </a:lnTo>
                  <a:lnTo>
                    <a:pt x="7589" y="3098"/>
                  </a:lnTo>
                  <a:lnTo>
                    <a:pt x="7580" y="3097"/>
                  </a:lnTo>
                  <a:lnTo>
                    <a:pt x="7572" y="3098"/>
                  </a:lnTo>
                  <a:lnTo>
                    <a:pt x="7568" y="3099"/>
                  </a:lnTo>
                  <a:lnTo>
                    <a:pt x="7567" y="3101"/>
                  </a:lnTo>
                  <a:lnTo>
                    <a:pt x="7567" y="3105"/>
                  </a:lnTo>
                  <a:lnTo>
                    <a:pt x="7568" y="3109"/>
                  </a:lnTo>
                  <a:lnTo>
                    <a:pt x="7573" y="3116"/>
                  </a:lnTo>
                  <a:lnTo>
                    <a:pt x="7580" y="3123"/>
                  </a:lnTo>
                  <a:lnTo>
                    <a:pt x="7583" y="3128"/>
                  </a:lnTo>
                  <a:lnTo>
                    <a:pt x="7584" y="3132"/>
                  </a:lnTo>
                  <a:lnTo>
                    <a:pt x="7585" y="3138"/>
                  </a:lnTo>
                  <a:lnTo>
                    <a:pt x="7585" y="3144"/>
                  </a:lnTo>
                  <a:lnTo>
                    <a:pt x="7585" y="3157"/>
                  </a:lnTo>
                  <a:lnTo>
                    <a:pt x="7584" y="3168"/>
                  </a:lnTo>
                  <a:lnTo>
                    <a:pt x="7584" y="3173"/>
                  </a:lnTo>
                  <a:lnTo>
                    <a:pt x="7582" y="3178"/>
                  </a:lnTo>
                  <a:lnTo>
                    <a:pt x="7579" y="3182"/>
                  </a:lnTo>
                  <a:lnTo>
                    <a:pt x="7576" y="3187"/>
                  </a:lnTo>
                  <a:lnTo>
                    <a:pt x="7567" y="3197"/>
                  </a:lnTo>
                  <a:lnTo>
                    <a:pt x="7559" y="3203"/>
                  </a:lnTo>
                  <a:lnTo>
                    <a:pt x="7552" y="3208"/>
                  </a:lnTo>
                  <a:lnTo>
                    <a:pt x="7546" y="3214"/>
                  </a:lnTo>
                  <a:lnTo>
                    <a:pt x="7545" y="3218"/>
                  </a:lnTo>
                  <a:lnTo>
                    <a:pt x="7545" y="3222"/>
                  </a:lnTo>
                  <a:lnTo>
                    <a:pt x="7547" y="3225"/>
                  </a:lnTo>
                  <a:lnTo>
                    <a:pt x="7549" y="3230"/>
                  </a:lnTo>
                  <a:lnTo>
                    <a:pt x="7559" y="3236"/>
                  </a:lnTo>
                  <a:lnTo>
                    <a:pt x="7567" y="3239"/>
                  </a:lnTo>
                  <a:lnTo>
                    <a:pt x="7576" y="3242"/>
                  </a:lnTo>
                  <a:lnTo>
                    <a:pt x="7582" y="3243"/>
                  </a:lnTo>
                  <a:lnTo>
                    <a:pt x="7589" y="3241"/>
                  </a:lnTo>
                  <a:lnTo>
                    <a:pt x="7598" y="3236"/>
                  </a:lnTo>
                  <a:lnTo>
                    <a:pt x="7608" y="3231"/>
                  </a:lnTo>
                  <a:lnTo>
                    <a:pt x="7615" y="3226"/>
                  </a:lnTo>
                  <a:lnTo>
                    <a:pt x="7618" y="3225"/>
                  </a:lnTo>
                  <a:lnTo>
                    <a:pt x="7622" y="3224"/>
                  </a:lnTo>
                  <a:lnTo>
                    <a:pt x="7626" y="3224"/>
                  </a:lnTo>
                  <a:lnTo>
                    <a:pt x="7629" y="3225"/>
                  </a:lnTo>
                  <a:lnTo>
                    <a:pt x="7633" y="3227"/>
                  </a:lnTo>
                  <a:lnTo>
                    <a:pt x="7636" y="3231"/>
                  </a:lnTo>
                  <a:lnTo>
                    <a:pt x="7640" y="3237"/>
                  </a:lnTo>
                  <a:lnTo>
                    <a:pt x="7643" y="3244"/>
                  </a:lnTo>
                  <a:lnTo>
                    <a:pt x="7646" y="3252"/>
                  </a:lnTo>
                  <a:lnTo>
                    <a:pt x="7647" y="3260"/>
                  </a:lnTo>
                  <a:lnTo>
                    <a:pt x="7647" y="3267"/>
                  </a:lnTo>
                  <a:lnTo>
                    <a:pt x="7647" y="3273"/>
                  </a:lnTo>
                  <a:lnTo>
                    <a:pt x="7647" y="3282"/>
                  </a:lnTo>
                  <a:lnTo>
                    <a:pt x="7649" y="3290"/>
                  </a:lnTo>
                  <a:lnTo>
                    <a:pt x="7654" y="3299"/>
                  </a:lnTo>
                  <a:lnTo>
                    <a:pt x="7661" y="3306"/>
                  </a:lnTo>
                  <a:lnTo>
                    <a:pt x="7672" y="3315"/>
                  </a:lnTo>
                  <a:lnTo>
                    <a:pt x="7685" y="3326"/>
                  </a:lnTo>
                  <a:lnTo>
                    <a:pt x="7691" y="3331"/>
                  </a:lnTo>
                  <a:lnTo>
                    <a:pt x="7697" y="3336"/>
                  </a:lnTo>
                  <a:lnTo>
                    <a:pt x="7700" y="3340"/>
                  </a:lnTo>
                  <a:lnTo>
                    <a:pt x="7704" y="3346"/>
                  </a:lnTo>
                  <a:lnTo>
                    <a:pt x="7706" y="3351"/>
                  </a:lnTo>
                  <a:lnTo>
                    <a:pt x="7708" y="3357"/>
                  </a:lnTo>
                  <a:lnTo>
                    <a:pt x="7709" y="3363"/>
                  </a:lnTo>
                  <a:lnTo>
                    <a:pt x="7709" y="3369"/>
                  </a:lnTo>
                  <a:lnTo>
                    <a:pt x="7709" y="3375"/>
                  </a:lnTo>
                  <a:lnTo>
                    <a:pt x="7710" y="3381"/>
                  </a:lnTo>
                  <a:lnTo>
                    <a:pt x="7711" y="3386"/>
                  </a:lnTo>
                  <a:lnTo>
                    <a:pt x="7713" y="3390"/>
                  </a:lnTo>
                  <a:lnTo>
                    <a:pt x="7718" y="3396"/>
                  </a:lnTo>
                  <a:lnTo>
                    <a:pt x="7725" y="3402"/>
                  </a:lnTo>
                  <a:lnTo>
                    <a:pt x="7729" y="3406"/>
                  </a:lnTo>
                  <a:lnTo>
                    <a:pt x="7733" y="3408"/>
                  </a:lnTo>
                  <a:lnTo>
                    <a:pt x="7734" y="3412"/>
                  </a:lnTo>
                  <a:lnTo>
                    <a:pt x="7736" y="3416"/>
                  </a:lnTo>
                  <a:lnTo>
                    <a:pt x="7737" y="3425"/>
                  </a:lnTo>
                  <a:lnTo>
                    <a:pt x="7736" y="3435"/>
                  </a:lnTo>
                  <a:lnTo>
                    <a:pt x="7735" y="3441"/>
                  </a:lnTo>
                  <a:lnTo>
                    <a:pt x="7733" y="3446"/>
                  </a:lnTo>
                  <a:lnTo>
                    <a:pt x="7730" y="3450"/>
                  </a:lnTo>
                  <a:lnTo>
                    <a:pt x="7727" y="3454"/>
                  </a:lnTo>
                  <a:lnTo>
                    <a:pt x="7719" y="3462"/>
                  </a:lnTo>
                  <a:lnTo>
                    <a:pt x="7712" y="3469"/>
                  </a:lnTo>
                  <a:lnTo>
                    <a:pt x="7710" y="3474"/>
                  </a:lnTo>
                  <a:lnTo>
                    <a:pt x="7709" y="3478"/>
                  </a:lnTo>
                  <a:lnTo>
                    <a:pt x="7708" y="3483"/>
                  </a:lnTo>
                  <a:lnTo>
                    <a:pt x="7706" y="3489"/>
                  </a:lnTo>
                  <a:lnTo>
                    <a:pt x="7705" y="3502"/>
                  </a:lnTo>
                  <a:lnTo>
                    <a:pt x="7705" y="3513"/>
                  </a:lnTo>
                  <a:lnTo>
                    <a:pt x="7708" y="3527"/>
                  </a:lnTo>
                  <a:lnTo>
                    <a:pt x="7709" y="3544"/>
                  </a:lnTo>
                  <a:lnTo>
                    <a:pt x="7710" y="3560"/>
                  </a:lnTo>
                  <a:lnTo>
                    <a:pt x="7709" y="3573"/>
                  </a:lnTo>
                  <a:lnTo>
                    <a:pt x="7706" y="3586"/>
                  </a:lnTo>
                  <a:lnTo>
                    <a:pt x="7706" y="3601"/>
                  </a:lnTo>
                  <a:lnTo>
                    <a:pt x="7706" y="3608"/>
                  </a:lnTo>
                  <a:lnTo>
                    <a:pt x="7708" y="3614"/>
                  </a:lnTo>
                  <a:lnTo>
                    <a:pt x="7710" y="3619"/>
                  </a:lnTo>
                  <a:lnTo>
                    <a:pt x="7712" y="3622"/>
                  </a:lnTo>
                  <a:lnTo>
                    <a:pt x="7718" y="3627"/>
                  </a:lnTo>
                  <a:lnTo>
                    <a:pt x="7723" y="3632"/>
                  </a:lnTo>
                  <a:lnTo>
                    <a:pt x="7725" y="3635"/>
                  </a:lnTo>
                  <a:lnTo>
                    <a:pt x="7727" y="3638"/>
                  </a:lnTo>
                  <a:lnTo>
                    <a:pt x="7727" y="3641"/>
                  </a:lnTo>
                  <a:lnTo>
                    <a:pt x="7727" y="3643"/>
                  </a:lnTo>
                  <a:lnTo>
                    <a:pt x="7723" y="3648"/>
                  </a:lnTo>
                  <a:lnTo>
                    <a:pt x="7722" y="3652"/>
                  </a:lnTo>
                  <a:lnTo>
                    <a:pt x="7722" y="3654"/>
                  </a:lnTo>
                  <a:lnTo>
                    <a:pt x="7723" y="3655"/>
                  </a:lnTo>
                  <a:lnTo>
                    <a:pt x="7724" y="3655"/>
                  </a:lnTo>
                  <a:lnTo>
                    <a:pt x="7727" y="3657"/>
                  </a:lnTo>
                  <a:lnTo>
                    <a:pt x="7729" y="3657"/>
                  </a:lnTo>
                  <a:lnTo>
                    <a:pt x="7731" y="3658"/>
                  </a:lnTo>
                  <a:lnTo>
                    <a:pt x="7731" y="3659"/>
                  </a:lnTo>
                  <a:lnTo>
                    <a:pt x="7733" y="3661"/>
                  </a:lnTo>
                  <a:lnTo>
                    <a:pt x="7731" y="3666"/>
                  </a:lnTo>
                  <a:lnTo>
                    <a:pt x="7730" y="3674"/>
                  </a:lnTo>
                  <a:lnTo>
                    <a:pt x="7729" y="3678"/>
                  </a:lnTo>
                  <a:lnTo>
                    <a:pt x="7729" y="3683"/>
                  </a:lnTo>
                  <a:lnTo>
                    <a:pt x="7729" y="3689"/>
                  </a:lnTo>
                  <a:lnTo>
                    <a:pt x="7730" y="3693"/>
                  </a:lnTo>
                  <a:lnTo>
                    <a:pt x="7733" y="3699"/>
                  </a:lnTo>
                  <a:lnTo>
                    <a:pt x="7735" y="3705"/>
                  </a:lnTo>
                  <a:lnTo>
                    <a:pt x="7738" y="3711"/>
                  </a:lnTo>
                  <a:lnTo>
                    <a:pt x="7743" y="3718"/>
                  </a:lnTo>
                  <a:lnTo>
                    <a:pt x="7754" y="3731"/>
                  </a:lnTo>
                  <a:lnTo>
                    <a:pt x="7766" y="3742"/>
                  </a:lnTo>
                  <a:lnTo>
                    <a:pt x="7778" y="3752"/>
                  </a:lnTo>
                  <a:lnTo>
                    <a:pt x="7790" y="3758"/>
                  </a:lnTo>
                  <a:lnTo>
                    <a:pt x="7794" y="3761"/>
                  </a:lnTo>
                  <a:lnTo>
                    <a:pt x="7798" y="3766"/>
                  </a:lnTo>
                  <a:lnTo>
                    <a:pt x="7800" y="3769"/>
                  </a:lnTo>
                  <a:lnTo>
                    <a:pt x="7801" y="3774"/>
                  </a:lnTo>
                  <a:lnTo>
                    <a:pt x="7801" y="3786"/>
                  </a:lnTo>
                  <a:lnTo>
                    <a:pt x="7801" y="3798"/>
                  </a:lnTo>
                  <a:lnTo>
                    <a:pt x="7800" y="3811"/>
                  </a:lnTo>
                  <a:lnTo>
                    <a:pt x="7801" y="3827"/>
                  </a:lnTo>
                  <a:lnTo>
                    <a:pt x="7803" y="3835"/>
                  </a:lnTo>
                  <a:lnTo>
                    <a:pt x="7804" y="3842"/>
                  </a:lnTo>
                  <a:lnTo>
                    <a:pt x="7806" y="3849"/>
                  </a:lnTo>
                  <a:lnTo>
                    <a:pt x="7810" y="3855"/>
                  </a:lnTo>
                  <a:lnTo>
                    <a:pt x="7815" y="3860"/>
                  </a:lnTo>
                  <a:lnTo>
                    <a:pt x="7820" y="3863"/>
                  </a:lnTo>
                  <a:lnTo>
                    <a:pt x="7826" y="3866"/>
                  </a:lnTo>
                  <a:lnTo>
                    <a:pt x="7831" y="3868"/>
                  </a:lnTo>
                  <a:lnTo>
                    <a:pt x="7837" y="3868"/>
                  </a:lnTo>
                  <a:lnTo>
                    <a:pt x="7843" y="3868"/>
                  </a:lnTo>
                  <a:lnTo>
                    <a:pt x="7848" y="3867"/>
                  </a:lnTo>
                  <a:lnTo>
                    <a:pt x="7851" y="3866"/>
                  </a:lnTo>
                  <a:lnTo>
                    <a:pt x="7862" y="3857"/>
                  </a:lnTo>
                  <a:lnTo>
                    <a:pt x="7880" y="3846"/>
                  </a:lnTo>
                  <a:lnTo>
                    <a:pt x="7900" y="3830"/>
                  </a:lnTo>
                  <a:lnTo>
                    <a:pt x="7920" y="3815"/>
                  </a:lnTo>
                  <a:lnTo>
                    <a:pt x="7939" y="3797"/>
                  </a:lnTo>
                  <a:lnTo>
                    <a:pt x="7961" y="3775"/>
                  </a:lnTo>
                  <a:lnTo>
                    <a:pt x="7981" y="3754"/>
                  </a:lnTo>
                  <a:lnTo>
                    <a:pt x="7996" y="3739"/>
                  </a:lnTo>
                  <a:lnTo>
                    <a:pt x="8009" y="3728"/>
                  </a:lnTo>
                  <a:lnTo>
                    <a:pt x="8023" y="3717"/>
                  </a:lnTo>
                  <a:lnTo>
                    <a:pt x="8034" y="3709"/>
                  </a:lnTo>
                  <a:lnTo>
                    <a:pt x="8046" y="3703"/>
                  </a:lnTo>
                  <a:lnTo>
                    <a:pt x="8057" y="3698"/>
                  </a:lnTo>
                  <a:lnTo>
                    <a:pt x="8065" y="3697"/>
                  </a:lnTo>
                  <a:lnTo>
                    <a:pt x="8069" y="3698"/>
                  </a:lnTo>
                  <a:lnTo>
                    <a:pt x="8070" y="3701"/>
                  </a:lnTo>
                  <a:lnTo>
                    <a:pt x="8071" y="3704"/>
                  </a:lnTo>
                  <a:lnTo>
                    <a:pt x="8071" y="3709"/>
                  </a:lnTo>
                  <a:lnTo>
                    <a:pt x="8068" y="3722"/>
                  </a:lnTo>
                  <a:lnTo>
                    <a:pt x="8064" y="3736"/>
                  </a:lnTo>
                  <a:lnTo>
                    <a:pt x="8063" y="3745"/>
                  </a:lnTo>
                  <a:lnTo>
                    <a:pt x="8064" y="3750"/>
                  </a:lnTo>
                  <a:lnTo>
                    <a:pt x="8065" y="3758"/>
                  </a:lnTo>
                  <a:lnTo>
                    <a:pt x="8068" y="3764"/>
                  </a:lnTo>
                  <a:lnTo>
                    <a:pt x="8075" y="3773"/>
                  </a:lnTo>
                  <a:lnTo>
                    <a:pt x="8082" y="3784"/>
                  </a:lnTo>
                  <a:lnTo>
                    <a:pt x="8090" y="3793"/>
                  </a:lnTo>
                  <a:lnTo>
                    <a:pt x="8099" y="3804"/>
                  </a:lnTo>
                  <a:lnTo>
                    <a:pt x="8108" y="3817"/>
                  </a:lnTo>
                  <a:lnTo>
                    <a:pt x="8119" y="3829"/>
                  </a:lnTo>
                  <a:lnTo>
                    <a:pt x="8128" y="3841"/>
                  </a:lnTo>
                  <a:lnTo>
                    <a:pt x="8138" y="3850"/>
                  </a:lnTo>
                  <a:lnTo>
                    <a:pt x="8141" y="3855"/>
                  </a:lnTo>
                  <a:lnTo>
                    <a:pt x="8144" y="3861"/>
                  </a:lnTo>
                  <a:lnTo>
                    <a:pt x="8144" y="3867"/>
                  </a:lnTo>
                  <a:lnTo>
                    <a:pt x="8144" y="3873"/>
                  </a:lnTo>
                  <a:lnTo>
                    <a:pt x="8141" y="3885"/>
                  </a:lnTo>
                  <a:lnTo>
                    <a:pt x="8140" y="3897"/>
                  </a:lnTo>
                  <a:lnTo>
                    <a:pt x="8140" y="3901"/>
                  </a:lnTo>
                  <a:lnTo>
                    <a:pt x="8140" y="3906"/>
                  </a:lnTo>
                  <a:lnTo>
                    <a:pt x="8141" y="3911"/>
                  </a:lnTo>
                  <a:lnTo>
                    <a:pt x="8144" y="3914"/>
                  </a:lnTo>
                  <a:lnTo>
                    <a:pt x="8151" y="3923"/>
                  </a:lnTo>
                  <a:lnTo>
                    <a:pt x="8160" y="3931"/>
                  </a:lnTo>
                  <a:lnTo>
                    <a:pt x="8165" y="3936"/>
                  </a:lnTo>
                  <a:lnTo>
                    <a:pt x="8170" y="3941"/>
                  </a:lnTo>
                  <a:lnTo>
                    <a:pt x="8174" y="3947"/>
                  </a:lnTo>
                  <a:lnTo>
                    <a:pt x="8177" y="3953"/>
                  </a:lnTo>
                  <a:lnTo>
                    <a:pt x="8182" y="3967"/>
                  </a:lnTo>
                  <a:lnTo>
                    <a:pt x="8184" y="3981"/>
                  </a:lnTo>
                  <a:lnTo>
                    <a:pt x="8185" y="3989"/>
                  </a:lnTo>
                  <a:lnTo>
                    <a:pt x="8188" y="3998"/>
                  </a:lnTo>
                  <a:lnTo>
                    <a:pt x="8191" y="4006"/>
                  </a:lnTo>
                  <a:lnTo>
                    <a:pt x="8195" y="4013"/>
                  </a:lnTo>
                  <a:lnTo>
                    <a:pt x="8198" y="4021"/>
                  </a:lnTo>
                  <a:lnTo>
                    <a:pt x="8202" y="4029"/>
                  </a:lnTo>
                  <a:lnTo>
                    <a:pt x="8207" y="4036"/>
                  </a:lnTo>
                  <a:lnTo>
                    <a:pt x="8212" y="4042"/>
                  </a:lnTo>
                  <a:lnTo>
                    <a:pt x="8216" y="4048"/>
                  </a:lnTo>
                  <a:lnTo>
                    <a:pt x="8219" y="4055"/>
                  </a:lnTo>
                  <a:lnTo>
                    <a:pt x="8221" y="4063"/>
                  </a:lnTo>
                  <a:lnTo>
                    <a:pt x="8221" y="4070"/>
                  </a:lnTo>
                  <a:lnTo>
                    <a:pt x="8222" y="4081"/>
                  </a:lnTo>
                  <a:lnTo>
                    <a:pt x="8222" y="4093"/>
                  </a:lnTo>
                  <a:lnTo>
                    <a:pt x="8222" y="4095"/>
                  </a:lnTo>
                  <a:lnTo>
                    <a:pt x="8221" y="4095"/>
                  </a:lnTo>
                  <a:lnTo>
                    <a:pt x="8219" y="4094"/>
                  </a:lnTo>
                  <a:lnTo>
                    <a:pt x="8216" y="4093"/>
                  </a:lnTo>
                  <a:lnTo>
                    <a:pt x="8212" y="4090"/>
                  </a:lnTo>
                  <a:lnTo>
                    <a:pt x="8209" y="4090"/>
                  </a:lnTo>
                  <a:lnTo>
                    <a:pt x="8206" y="4093"/>
                  </a:lnTo>
                  <a:lnTo>
                    <a:pt x="8201" y="4096"/>
                  </a:lnTo>
                  <a:lnTo>
                    <a:pt x="8191" y="4102"/>
                  </a:lnTo>
                  <a:lnTo>
                    <a:pt x="8182" y="4109"/>
                  </a:lnTo>
                  <a:lnTo>
                    <a:pt x="8178" y="4113"/>
                  </a:lnTo>
                  <a:lnTo>
                    <a:pt x="8174" y="4117"/>
                  </a:lnTo>
                  <a:lnTo>
                    <a:pt x="8171" y="4120"/>
                  </a:lnTo>
                  <a:lnTo>
                    <a:pt x="8169" y="4125"/>
                  </a:lnTo>
                  <a:lnTo>
                    <a:pt x="8168" y="4130"/>
                  </a:lnTo>
                  <a:lnTo>
                    <a:pt x="8168" y="4136"/>
                  </a:lnTo>
                  <a:lnTo>
                    <a:pt x="8169" y="4142"/>
                  </a:lnTo>
                  <a:lnTo>
                    <a:pt x="8171" y="4147"/>
                  </a:lnTo>
                  <a:lnTo>
                    <a:pt x="8176" y="4152"/>
                  </a:lnTo>
                  <a:lnTo>
                    <a:pt x="8181" y="4157"/>
                  </a:lnTo>
                  <a:lnTo>
                    <a:pt x="8187" y="4159"/>
                  </a:lnTo>
                  <a:lnTo>
                    <a:pt x="8193" y="4162"/>
                  </a:lnTo>
                  <a:lnTo>
                    <a:pt x="8207" y="4165"/>
                  </a:lnTo>
                  <a:lnTo>
                    <a:pt x="8221" y="4169"/>
                  </a:lnTo>
                  <a:lnTo>
                    <a:pt x="8239" y="4172"/>
                  </a:lnTo>
                  <a:lnTo>
                    <a:pt x="8258" y="4177"/>
                  </a:lnTo>
                  <a:lnTo>
                    <a:pt x="8277" y="4181"/>
                  </a:lnTo>
                  <a:lnTo>
                    <a:pt x="8289" y="4185"/>
                  </a:lnTo>
                  <a:lnTo>
                    <a:pt x="8292" y="4189"/>
                  </a:lnTo>
                  <a:lnTo>
                    <a:pt x="8295" y="4193"/>
                  </a:lnTo>
                  <a:lnTo>
                    <a:pt x="8296" y="4199"/>
                  </a:lnTo>
                  <a:lnTo>
                    <a:pt x="8296" y="4206"/>
                  </a:lnTo>
                  <a:lnTo>
                    <a:pt x="8294" y="4220"/>
                  </a:lnTo>
                  <a:lnTo>
                    <a:pt x="8291" y="4232"/>
                  </a:lnTo>
                  <a:lnTo>
                    <a:pt x="8290" y="4254"/>
                  </a:lnTo>
                  <a:lnTo>
                    <a:pt x="8288" y="4282"/>
                  </a:lnTo>
                  <a:lnTo>
                    <a:pt x="8286" y="4295"/>
                  </a:lnTo>
                  <a:lnTo>
                    <a:pt x="8285" y="4308"/>
                  </a:lnTo>
                  <a:lnTo>
                    <a:pt x="8283" y="4319"/>
                  </a:lnTo>
                  <a:lnTo>
                    <a:pt x="8281" y="4327"/>
                  </a:lnTo>
                  <a:lnTo>
                    <a:pt x="8277" y="4332"/>
                  </a:lnTo>
                  <a:lnTo>
                    <a:pt x="8273" y="4335"/>
                  </a:lnTo>
                  <a:lnTo>
                    <a:pt x="8270" y="4338"/>
                  </a:lnTo>
                  <a:lnTo>
                    <a:pt x="8266" y="4338"/>
                  </a:lnTo>
                  <a:lnTo>
                    <a:pt x="8263" y="4338"/>
                  </a:lnTo>
                  <a:lnTo>
                    <a:pt x="8260" y="4336"/>
                  </a:lnTo>
                  <a:lnTo>
                    <a:pt x="8258" y="4335"/>
                  </a:lnTo>
                  <a:lnTo>
                    <a:pt x="8257" y="4332"/>
                  </a:lnTo>
                  <a:lnTo>
                    <a:pt x="8257" y="4330"/>
                  </a:lnTo>
                  <a:lnTo>
                    <a:pt x="8256" y="4329"/>
                  </a:lnTo>
                  <a:lnTo>
                    <a:pt x="8252" y="4329"/>
                  </a:lnTo>
                  <a:lnTo>
                    <a:pt x="8250" y="4329"/>
                  </a:lnTo>
                  <a:lnTo>
                    <a:pt x="8241" y="4332"/>
                  </a:lnTo>
                  <a:lnTo>
                    <a:pt x="8232" y="4334"/>
                  </a:lnTo>
                  <a:lnTo>
                    <a:pt x="8213" y="4342"/>
                  </a:lnTo>
                  <a:lnTo>
                    <a:pt x="8197" y="4350"/>
                  </a:lnTo>
                  <a:lnTo>
                    <a:pt x="8191" y="4353"/>
                  </a:lnTo>
                  <a:lnTo>
                    <a:pt x="8185" y="4358"/>
                  </a:lnTo>
                  <a:lnTo>
                    <a:pt x="8179" y="4363"/>
                  </a:lnTo>
                  <a:lnTo>
                    <a:pt x="8174" y="4369"/>
                  </a:lnTo>
                  <a:lnTo>
                    <a:pt x="8169" y="4374"/>
                  </a:lnTo>
                  <a:lnTo>
                    <a:pt x="8164" y="4382"/>
                  </a:lnTo>
                  <a:lnTo>
                    <a:pt x="8160" y="4388"/>
                  </a:lnTo>
                  <a:lnTo>
                    <a:pt x="8158" y="4393"/>
                  </a:lnTo>
                  <a:lnTo>
                    <a:pt x="8156" y="4399"/>
                  </a:lnTo>
                  <a:lnTo>
                    <a:pt x="8157" y="4405"/>
                  </a:lnTo>
                  <a:lnTo>
                    <a:pt x="8158" y="4410"/>
                  </a:lnTo>
                  <a:lnTo>
                    <a:pt x="8162" y="4415"/>
                  </a:lnTo>
                  <a:lnTo>
                    <a:pt x="8169" y="4422"/>
                  </a:lnTo>
                  <a:lnTo>
                    <a:pt x="8177" y="4427"/>
                  </a:lnTo>
                  <a:lnTo>
                    <a:pt x="8179" y="4429"/>
                  </a:lnTo>
                  <a:lnTo>
                    <a:pt x="8181" y="4430"/>
                  </a:lnTo>
                  <a:lnTo>
                    <a:pt x="8179" y="4433"/>
                  </a:lnTo>
                  <a:lnTo>
                    <a:pt x="8178" y="4435"/>
                  </a:lnTo>
                  <a:lnTo>
                    <a:pt x="8171" y="4441"/>
                  </a:lnTo>
                  <a:lnTo>
                    <a:pt x="8159" y="4446"/>
                  </a:lnTo>
                  <a:lnTo>
                    <a:pt x="8141" y="4453"/>
                  </a:lnTo>
                  <a:lnTo>
                    <a:pt x="8125" y="4460"/>
                  </a:lnTo>
                  <a:lnTo>
                    <a:pt x="8119" y="4462"/>
                  </a:lnTo>
                  <a:lnTo>
                    <a:pt x="8113" y="4464"/>
                  </a:lnTo>
                  <a:lnTo>
                    <a:pt x="8103" y="4462"/>
                  </a:lnTo>
                  <a:lnTo>
                    <a:pt x="8092" y="4460"/>
                  </a:lnTo>
                  <a:lnTo>
                    <a:pt x="8089" y="4461"/>
                  </a:lnTo>
                  <a:lnTo>
                    <a:pt x="8084" y="4464"/>
                  </a:lnTo>
                  <a:lnTo>
                    <a:pt x="8080" y="4467"/>
                  </a:lnTo>
                  <a:lnTo>
                    <a:pt x="8076" y="4473"/>
                  </a:lnTo>
                  <a:lnTo>
                    <a:pt x="8068" y="4484"/>
                  </a:lnTo>
                  <a:lnTo>
                    <a:pt x="8064" y="4491"/>
                  </a:lnTo>
                  <a:lnTo>
                    <a:pt x="8063" y="4493"/>
                  </a:lnTo>
                  <a:lnTo>
                    <a:pt x="8062" y="4495"/>
                  </a:lnTo>
                  <a:lnTo>
                    <a:pt x="8061" y="4497"/>
                  </a:lnTo>
                  <a:lnTo>
                    <a:pt x="8058" y="4497"/>
                  </a:lnTo>
                  <a:lnTo>
                    <a:pt x="8055" y="4497"/>
                  </a:lnTo>
                  <a:lnTo>
                    <a:pt x="8051" y="4496"/>
                  </a:lnTo>
                  <a:lnTo>
                    <a:pt x="8048" y="4495"/>
                  </a:lnTo>
                  <a:lnTo>
                    <a:pt x="8044" y="4492"/>
                  </a:lnTo>
                  <a:lnTo>
                    <a:pt x="8034" y="4487"/>
                  </a:lnTo>
                  <a:lnTo>
                    <a:pt x="8026" y="4485"/>
                  </a:lnTo>
                  <a:lnTo>
                    <a:pt x="8018" y="4484"/>
                  </a:lnTo>
                  <a:lnTo>
                    <a:pt x="8012" y="4484"/>
                  </a:lnTo>
                  <a:lnTo>
                    <a:pt x="8005" y="4484"/>
                  </a:lnTo>
                  <a:lnTo>
                    <a:pt x="7995" y="4484"/>
                  </a:lnTo>
                  <a:lnTo>
                    <a:pt x="7986" y="4481"/>
                  </a:lnTo>
                  <a:lnTo>
                    <a:pt x="7977" y="4478"/>
                  </a:lnTo>
                  <a:lnTo>
                    <a:pt x="7969" y="4473"/>
                  </a:lnTo>
                  <a:lnTo>
                    <a:pt x="7963" y="4470"/>
                  </a:lnTo>
                  <a:lnTo>
                    <a:pt x="7954" y="4466"/>
                  </a:lnTo>
                  <a:lnTo>
                    <a:pt x="7941" y="4462"/>
                  </a:lnTo>
                  <a:lnTo>
                    <a:pt x="7932" y="4462"/>
                  </a:lnTo>
                  <a:lnTo>
                    <a:pt x="7924" y="4462"/>
                  </a:lnTo>
                  <a:lnTo>
                    <a:pt x="7918" y="4465"/>
                  </a:lnTo>
                  <a:lnTo>
                    <a:pt x="7912" y="4467"/>
                  </a:lnTo>
                  <a:lnTo>
                    <a:pt x="7907" y="4470"/>
                  </a:lnTo>
                  <a:lnTo>
                    <a:pt x="7905" y="4473"/>
                  </a:lnTo>
                  <a:lnTo>
                    <a:pt x="7903" y="4477"/>
                  </a:lnTo>
                  <a:lnTo>
                    <a:pt x="7903" y="4480"/>
                  </a:lnTo>
                  <a:lnTo>
                    <a:pt x="7904" y="4484"/>
                  </a:lnTo>
                  <a:lnTo>
                    <a:pt x="7906" y="4486"/>
                  </a:lnTo>
                  <a:lnTo>
                    <a:pt x="7910" y="4490"/>
                  </a:lnTo>
                  <a:lnTo>
                    <a:pt x="7913" y="4491"/>
                  </a:lnTo>
                  <a:lnTo>
                    <a:pt x="7923" y="4496"/>
                  </a:lnTo>
                  <a:lnTo>
                    <a:pt x="7932" y="4499"/>
                  </a:lnTo>
                  <a:lnTo>
                    <a:pt x="7936" y="4503"/>
                  </a:lnTo>
                  <a:lnTo>
                    <a:pt x="7937" y="4508"/>
                  </a:lnTo>
                  <a:lnTo>
                    <a:pt x="7936" y="4514"/>
                  </a:lnTo>
                  <a:lnTo>
                    <a:pt x="7935" y="4519"/>
                  </a:lnTo>
                  <a:lnTo>
                    <a:pt x="7932" y="4525"/>
                  </a:lnTo>
                  <a:lnTo>
                    <a:pt x="7929" y="4530"/>
                  </a:lnTo>
                  <a:lnTo>
                    <a:pt x="7924" y="4535"/>
                  </a:lnTo>
                  <a:lnTo>
                    <a:pt x="7918" y="4537"/>
                  </a:lnTo>
                  <a:lnTo>
                    <a:pt x="7913" y="4540"/>
                  </a:lnTo>
                  <a:lnTo>
                    <a:pt x="7907" y="4541"/>
                  </a:lnTo>
                  <a:lnTo>
                    <a:pt x="7901" y="4541"/>
                  </a:lnTo>
                  <a:lnTo>
                    <a:pt x="7895" y="4540"/>
                  </a:lnTo>
                  <a:lnTo>
                    <a:pt x="7889" y="4538"/>
                  </a:lnTo>
                  <a:lnTo>
                    <a:pt x="7885" y="4537"/>
                  </a:lnTo>
                  <a:lnTo>
                    <a:pt x="7879" y="4534"/>
                  </a:lnTo>
                  <a:lnTo>
                    <a:pt x="7874" y="4530"/>
                  </a:lnTo>
                  <a:lnTo>
                    <a:pt x="7869" y="4528"/>
                  </a:lnTo>
                  <a:lnTo>
                    <a:pt x="7866" y="4527"/>
                  </a:lnTo>
                  <a:lnTo>
                    <a:pt x="7863" y="4529"/>
                  </a:lnTo>
                  <a:lnTo>
                    <a:pt x="7861" y="4531"/>
                  </a:lnTo>
                  <a:lnTo>
                    <a:pt x="7859" y="4534"/>
                  </a:lnTo>
                  <a:lnTo>
                    <a:pt x="7855" y="4537"/>
                  </a:lnTo>
                  <a:lnTo>
                    <a:pt x="7851" y="4538"/>
                  </a:lnTo>
                  <a:lnTo>
                    <a:pt x="7844" y="4540"/>
                  </a:lnTo>
                  <a:lnTo>
                    <a:pt x="7836" y="4538"/>
                  </a:lnTo>
                  <a:lnTo>
                    <a:pt x="7826" y="4537"/>
                  </a:lnTo>
                  <a:lnTo>
                    <a:pt x="7816" y="4537"/>
                  </a:lnTo>
                  <a:lnTo>
                    <a:pt x="7807" y="4540"/>
                  </a:lnTo>
                  <a:lnTo>
                    <a:pt x="7804" y="4541"/>
                  </a:lnTo>
                  <a:lnTo>
                    <a:pt x="7800" y="4543"/>
                  </a:lnTo>
                  <a:lnTo>
                    <a:pt x="7798" y="4546"/>
                  </a:lnTo>
                  <a:lnTo>
                    <a:pt x="7797" y="4548"/>
                  </a:lnTo>
                  <a:lnTo>
                    <a:pt x="7792" y="4558"/>
                  </a:lnTo>
                  <a:lnTo>
                    <a:pt x="7788" y="4571"/>
                  </a:lnTo>
                  <a:lnTo>
                    <a:pt x="7785" y="4584"/>
                  </a:lnTo>
                  <a:lnTo>
                    <a:pt x="7781" y="4596"/>
                  </a:lnTo>
                  <a:lnTo>
                    <a:pt x="7779" y="4600"/>
                  </a:lnTo>
                  <a:lnTo>
                    <a:pt x="7774" y="4606"/>
                  </a:lnTo>
                  <a:lnTo>
                    <a:pt x="7769" y="4612"/>
                  </a:lnTo>
                  <a:lnTo>
                    <a:pt x="7765" y="4619"/>
                  </a:lnTo>
                  <a:lnTo>
                    <a:pt x="7754" y="4630"/>
                  </a:lnTo>
                  <a:lnTo>
                    <a:pt x="7747" y="4638"/>
                  </a:lnTo>
                  <a:lnTo>
                    <a:pt x="7740" y="4653"/>
                  </a:lnTo>
                  <a:lnTo>
                    <a:pt x="7733" y="4664"/>
                  </a:lnTo>
                  <a:lnTo>
                    <a:pt x="7730" y="4670"/>
                  </a:lnTo>
                  <a:lnTo>
                    <a:pt x="7727" y="4674"/>
                  </a:lnTo>
                  <a:lnTo>
                    <a:pt x="7724" y="4675"/>
                  </a:lnTo>
                  <a:lnTo>
                    <a:pt x="7722" y="4674"/>
                  </a:lnTo>
                  <a:lnTo>
                    <a:pt x="7718" y="4673"/>
                  </a:lnTo>
                  <a:lnTo>
                    <a:pt x="7716" y="4670"/>
                  </a:lnTo>
                  <a:lnTo>
                    <a:pt x="7705" y="4660"/>
                  </a:lnTo>
                  <a:lnTo>
                    <a:pt x="7696" y="4650"/>
                  </a:lnTo>
                  <a:lnTo>
                    <a:pt x="7692" y="4647"/>
                  </a:lnTo>
                  <a:lnTo>
                    <a:pt x="7690" y="4644"/>
                  </a:lnTo>
                  <a:lnTo>
                    <a:pt x="7685" y="4644"/>
                  </a:lnTo>
                  <a:lnTo>
                    <a:pt x="7680" y="4645"/>
                  </a:lnTo>
                  <a:lnTo>
                    <a:pt x="7672" y="4648"/>
                  </a:lnTo>
                  <a:lnTo>
                    <a:pt x="7664" y="4650"/>
                  </a:lnTo>
                  <a:lnTo>
                    <a:pt x="7654" y="4653"/>
                  </a:lnTo>
                  <a:lnTo>
                    <a:pt x="7643" y="4654"/>
                  </a:lnTo>
                  <a:lnTo>
                    <a:pt x="7639" y="4655"/>
                  </a:lnTo>
                  <a:lnTo>
                    <a:pt x="7633" y="4657"/>
                  </a:lnTo>
                  <a:lnTo>
                    <a:pt x="7627" y="4661"/>
                  </a:lnTo>
                  <a:lnTo>
                    <a:pt x="7620" y="4667"/>
                  </a:lnTo>
                  <a:lnTo>
                    <a:pt x="7605" y="4683"/>
                  </a:lnTo>
                  <a:lnTo>
                    <a:pt x="7590" y="4703"/>
                  </a:lnTo>
                  <a:lnTo>
                    <a:pt x="7574" y="4722"/>
                  </a:lnTo>
                  <a:lnTo>
                    <a:pt x="7563" y="4735"/>
                  </a:lnTo>
                  <a:lnTo>
                    <a:pt x="7548" y="4750"/>
                  </a:lnTo>
                  <a:lnTo>
                    <a:pt x="7533" y="4764"/>
                  </a:lnTo>
                  <a:lnTo>
                    <a:pt x="7524" y="4773"/>
                  </a:lnTo>
                  <a:lnTo>
                    <a:pt x="7517" y="4777"/>
                  </a:lnTo>
                  <a:lnTo>
                    <a:pt x="7515" y="4777"/>
                  </a:lnTo>
                  <a:lnTo>
                    <a:pt x="7511" y="4776"/>
                  </a:lnTo>
                  <a:lnTo>
                    <a:pt x="7508" y="4774"/>
                  </a:lnTo>
                  <a:lnTo>
                    <a:pt x="7503" y="4769"/>
                  </a:lnTo>
                  <a:lnTo>
                    <a:pt x="7501" y="4767"/>
                  </a:lnTo>
                  <a:lnTo>
                    <a:pt x="7500" y="4766"/>
                  </a:lnTo>
                  <a:lnTo>
                    <a:pt x="7496" y="4764"/>
                  </a:lnTo>
                  <a:lnTo>
                    <a:pt x="7494" y="4764"/>
                  </a:lnTo>
                  <a:lnTo>
                    <a:pt x="7491" y="4764"/>
                  </a:lnTo>
                  <a:lnTo>
                    <a:pt x="7488" y="4767"/>
                  </a:lnTo>
                  <a:lnTo>
                    <a:pt x="7483" y="4769"/>
                  </a:lnTo>
                  <a:lnTo>
                    <a:pt x="7478" y="4773"/>
                  </a:lnTo>
                  <a:lnTo>
                    <a:pt x="7467" y="4781"/>
                  </a:lnTo>
                  <a:lnTo>
                    <a:pt x="7456" y="4790"/>
                  </a:lnTo>
                  <a:lnTo>
                    <a:pt x="7445" y="4798"/>
                  </a:lnTo>
                  <a:lnTo>
                    <a:pt x="7437" y="4802"/>
                  </a:lnTo>
                  <a:lnTo>
                    <a:pt x="7421" y="4811"/>
                  </a:lnTo>
                  <a:lnTo>
                    <a:pt x="7398" y="4821"/>
                  </a:lnTo>
                  <a:lnTo>
                    <a:pt x="7377" y="4833"/>
                  </a:lnTo>
                  <a:lnTo>
                    <a:pt x="7362" y="4843"/>
                  </a:lnTo>
                  <a:lnTo>
                    <a:pt x="7357" y="4846"/>
                  </a:lnTo>
                  <a:lnTo>
                    <a:pt x="7356" y="4852"/>
                  </a:lnTo>
                  <a:lnTo>
                    <a:pt x="7354" y="4857"/>
                  </a:lnTo>
                  <a:lnTo>
                    <a:pt x="7354" y="4863"/>
                  </a:lnTo>
                  <a:lnTo>
                    <a:pt x="7356" y="4875"/>
                  </a:lnTo>
                  <a:lnTo>
                    <a:pt x="7357" y="4886"/>
                  </a:lnTo>
                  <a:lnTo>
                    <a:pt x="7356" y="4890"/>
                  </a:lnTo>
                  <a:lnTo>
                    <a:pt x="7353" y="4895"/>
                  </a:lnTo>
                  <a:lnTo>
                    <a:pt x="7349" y="4899"/>
                  </a:lnTo>
                  <a:lnTo>
                    <a:pt x="7344" y="4903"/>
                  </a:lnTo>
                  <a:lnTo>
                    <a:pt x="7334" y="4909"/>
                  </a:lnTo>
                  <a:lnTo>
                    <a:pt x="7325" y="4913"/>
                  </a:lnTo>
                  <a:lnTo>
                    <a:pt x="7318" y="4915"/>
                  </a:lnTo>
                  <a:lnTo>
                    <a:pt x="7311" y="4919"/>
                  </a:lnTo>
                  <a:lnTo>
                    <a:pt x="7305" y="4925"/>
                  </a:lnTo>
                  <a:lnTo>
                    <a:pt x="7300" y="4933"/>
                  </a:lnTo>
                  <a:lnTo>
                    <a:pt x="7295" y="4943"/>
                  </a:lnTo>
                  <a:lnTo>
                    <a:pt x="7289" y="4954"/>
                  </a:lnTo>
                  <a:lnTo>
                    <a:pt x="7282" y="4968"/>
                  </a:lnTo>
                  <a:lnTo>
                    <a:pt x="7271" y="4981"/>
                  </a:lnTo>
                  <a:lnTo>
                    <a:pt x="7267" y="4988"/>
                  </a:lnTo>
                  <a:lnTo>
                    <a:pt x="7263" y="4995"/>
                  </a:lnTo>
                  <a:lnTo>
                    <a:pt x="7261" y="5002"/>
                  </a:lnTo>
                  <a:lnTo>
                    <a:pt x="7259" y="5009"/>
                  </a:lnTo>
                  <a:lnTo>
                    <a:pt x="7259" y="5021"/>
                  </a:lnTo>
                  <a:lnTo>
                    <a:pt x="7261" y="5033"/>
                  </a:lnTo>
                  <a:lnTo>
                    <a:pt x="7259" y="5037"/>
                  </a:lnTo>
                  <a:lnTo>
                    <a:pt x="7257" y="5040"/>
                  </a:lnTo>
                  <a:lnTo>
                    <a:pt x="7253" y="5041"/>
                  </a:lnTo>
                  <a:lnTo>
                    <a:pt x="7250" y="5042"/>
                  </a:lnTo>
                  <a:lnTo>
                    <a:pt x="7240" y="5041"/>
                  </a:lnTo>
                  <a:lnTo>
                    <a:pt x="7232" y="5039"/>
                  </a:lnTo>
                  <a:lnTo>
                    <a:pt x="7228" y="5037"/>
                  </a:lnTo>
                  <a:lnTo>
                    <a:pt x="7226" y="5034"/>
                  </a:lnTo>
                  <a:lnTo>
                    <a:pt x="7225" y="5032"/>
                  </a:lnTo>
                  <a:lnTo>
                    <a:pt x="7224" y="5027"/>
                  </a:lnTo>
                  <a:lnTo>
                    <a:pt x="7224" y="5017"/>
                  </a:lnTo>
                  <a:lnTo>
                    <a:pt x="7224" y="5004"/>
                  </a:lnTo>
                  <a:lnTo>
                    <a:pt x="7223" y="4997"/>
                  </a:lnTo>
                  <a:lnTo>
                    <a:pt x="7221" y="4991"/>
                  </a:lnTo>
                  <a:lnTo>
                    <a:pt x="7219" y="4984"/>
                  </a:lnTo>
                  <a:lnTo>
                    <a:pt x="7217" y="4978"/>
                  </a:lnTo>
                  <a:lnTo>
                    <a:pt x="7209" y="4965"/>
                  </a:lnTo>
                  <a:lnTo>
                    <a:pt x="7200" y="4950"/>
                  </a:lnTo>
                  <a:lnTo>
                    <a:pt x="7190" y="4933"/>
                  </a:lnTo>
                  <a:lnTo>
                    <a:pt x="7181" y="4916"/>
                  </a:lnTo>
                  <a:lnTo>
                    <a:pt x="7171" y="4902"/>
                  </a:lnTo>
                  <a:lnTo>
                    <a:pt x="7163" y="4888"/>
                  </a:lnTo>
                  <a:lnTo>
                    <a:pt x="7157" y="4876"/>
                  </a:lnTo>
                  <a:lnTo>
                    <a:pt x="7155" y="4864"/>
                  </a:lnTo>
                  <a:lnTo>
                    <a:pt x="7152" y="4852"/>
                  </a:lnTo>
                  <a:lnTo>
                    <a:pt x="7150" y="4840"/>
                  </a:lnTo>
                  <a:lnTo>
                    <a:pt x="7148" y="4836"/>
                  </a:lnTo>
                  <a:lnTo>
                    <a:pt x="7145" y="4832"/>
                  </a:lnTo>
                  <a:lnTo>
                    <a:pt x="7141" y="4830"/>
                  </a:lnTo>
                  <a:lnTo>
                    <a:pt x="7136" y="4827"/>
                  </a:lnTo>
                  <a:lnTo>
                    <a:pt x="7124" y="4826"/>
                  </a:lnTo>
                  <a:lnTo>
                    <a:pt x="7111" y="4826"/>
                  </a:lnTo>
                  <a:lnTo>
                    <a:pt x="7104" y="4826"/>
                  </a:lnTo>
                  <a:lnTo>
                    <a:pt x="7097" y="4825"/>
                  </a:lnTo>
                  <a:lnTo>
                    <a:pt x="7091" y="4824"/>
                  </a:lnTo>
                  <a:lnTo>
                    <a:pt x="7085" y="4821"/>
                  </a:lnTo>
                  <a:lnTo>
                    <a:pt x="7079" y="4819"/>
                  </a:lnTo>
                  <a:lnTo>
                    <a:pt x="7073" y="4815"/>
                  </a:lnTo>
                  <a:lnTo>
                    <a:pt x="7068" y="4809"/>
                  </a:lnTo>
                  <a:lnTo>
                    <a:pt x="7064" y="4804"/>
                  </a:lnTo>
                  <a:lnTo>
                    <a:pt x="7057" y="4789"/>
                  </a:lnTo>
                  <a:lnTo>
                    <a:pt x="7051" y="4774"/>
                  </a:lnTo>
                  <a:lnTo>
                    <a:pt x="7048" y="4767"/>
                  </a:lnTo>
                  <a:lnTo>
                    <a:pt x="7045" y="4762"/>
                  </a:lnTo>
                  <a:lnTo>
                    <a:pt x="7044" y="4761"/>
                  </a:lnTo>
                  <a:lnTo>
                    <a:pt x="7042" y="4761"/>
                  </a:lnTo>
                  <a:lnTo>
                    <a:pt x="7038" y="4768"/>
                  </a:lnTo>
                  <a:lnTo>
                    <a:pt x="7031" y="4779"/>
                  </a:lnTo>
                  <a:lnTo>
                    <a:pt x="7019" y="4792"/>
                  </a:lnTo>
                  <a:lnTo>
                    <a:pt x="7006" y="4804"/>
                  </a:lnTo>
                  <a:lnTo>
                    <a:pt x="6993" y="4815"/>
                  </a:lnTo>
                  <a:lnTo>
                    <a:pt x="6982" y="4825"/>
                  </a:lnTo>
                  <a:lnTo>
                    <a:pt x="6978" y="4831"/>
                  </a:lnTo>
                  <a:lnTo>
                    <a:pt x="6973" y="4836"/>
                  </a:lnTo>
                  <a:lnTo>
                    <a:pt x="6971" y="4840"/>
                  </a:lnTo>
                  <a:lnTo>
                    <a:pt x="6969" y="4844"/>
                  </a:lnTo>
                  <a:lnTo>
                    <a:pt x="6969" y="4849"/>
                  </a:lnTo>
                  <a:lnTo>
                    <a:pt x="6971" y="4852"/>
                  </a:lnTo>
                  <a:lnTo>
                    <a:pt x="6972" y="4855"/>
                  </a:lnTo>
                  <a:lnTo>
                    <a:pt x="6974" y="4857"/>
                  </a:lnTo>
                  <a:lnTo>
                    <a:pt x="6979" y="4863"/>
                  </a:lnTo>
                  <a:lnTo>
                    <a:pt x="6986" y="4870"/>
                  </a:lnTo>
                  <a:lnTo>
                    <a:pt x="6993" y="4877"/>
                  </a:lnTo>
                  <a:lnTo>
                    <a:pt x="6999" y="4887"/>
                  </a:lnTo>
                  <a:lnTo>
                    <a:pt x="7004" y="4897"/>
                  </a:lnTo>
                  <a:lnTo>
                    <a:pt x="7007" y="4908"/>
                  </a:lnTo>
                  <a:lnTo>
                    <a:pt x="7009" y="4914"/>
                  </a:lnTo>
                  <a:lnTo>
                    <a:pt x="7009" y="4920"/>
                  </a:lnTo>
                  <a:lnTo>
                    <a:pt x="7007" y="4927"/>
                  </a:lnTo>
                  <a:lnTo>
                    <a:pt x="7006" y="4933"/>
                  </a:lnTo>
                  <a:lnTo>
                    <a:pt x="7004" y="4947"/>
                  </a:lnTo>
                  <a:lnTo>
                    <a:pt x="7003" y="4960"/>
                  </a:lnTo>
                  <a:lnTo>
                    <a:pt x="7003" y="4974"/>
                  </a:lnTo>
                  <a:lnTo>
                    <a:pt x="7004" y="4985"/>
                  </a:lnTo>
                  <a:lnTo>
                    <a:pt x="7005" y="4991"/>
                  </a:lnTo>
                  <a:lnTo>
                    <a:pt x="7005" y="4997"/>
                  </a:lnTo>
                  <a:lnTo>
                    <a:pt x="7005" y="5003"/>
                  </a:lnTo>
                  <a:lnTo>
                    <a:pt x="7004" y="5008"/>
                  </a:lnTo>
                  <a:lnTo>
                    <a:pt x="7000" y="5019"/>
                  </a:lnTo>
                  <a:lnTo>
                    <a:pt x="6999" y="5029"/>
                  </a:lnTo>
                  <a:lnTo>
                    <a:pt x="7000" y="5040"/>
                  </a:lnTo>
                  <a:lnTo>
                    <a:pt x="6999" y="5056"/>
                  </a:lnTo>
                  <a:lnTo>
                    <a:pt x="6999" y="5064"/>
                  </a:lnTo>
                  <a:lnTo>
                    <a:pt x="6999" y="5069"/>
                  </a:lnTo>
                  <a:lnTo>
                    <a:pt x="6999" y="5071"/>
                  </a:lnTo>
                  <a:lnTo>
                    <a:pt x="7000" y="5073"/>
                  </a:lnTo>
                  <a:lnTo>
                    <a:pt x="7005" y="5075"/>
                  </a:lnTo>
                  <a:lnTo>
                    <a:pt x="7016" y="5079"/>
                  </a:lnTo>
                  <a:lnTo>
                    <a:pt x="7022" y="5083"/>
                  </a:lnTo>
                  <a:lnTo>
                    <a:pt x="7028" y="5088"/>
                  </a:lnTo>
                  <a:lnTo>
                    <a:pt x="7031" y="5092"/>
                  </a:lnTo>
                  <a:lnTo>
                    <a:pt x="7034" y="5097"/>
                  </a:lnTo>
                  <a:lnTo>
                    <a:pt x="7035" y="5102"/>
                  </a:lnTo>
                  <a:lnTo>
                    <a:pt x="7036" y="5107"/>
                  </a:lnTo>
                  <a:lnTo>
                    <a:pt x="7035" y="5111"/>
                  </a:lnTo>
                  <a:lnTo>
                    <a:pt x="7034" y="5115"/>
                  </a:lnTo>
                  <a:lnTo>
                    <a:pt x="7031" y="5119"/>
                  </a:lnTo>
                  <a:lnTo>
                    <a:pt x="7031" y="5122"/>
                  </a:lnTo>
                  <a:lnTo>
                    <a:pt x="7031" y="5126"/>
                  </a:lnTo>
                  <a:lnTo>
                    <a:pt x="7032" y="5129"/>
                  </a:lnTo>
                  <a:lnTo>
                    <a:pt x="7035" y="5138"/>
                  </a:lnTo>
                  <a:lnTo>
                    <a:pt x="7039" y="5147"/>
                  </a:lnTo>
                  <a:lnTo>
                    <a:pt x="7041" y="5153"/>
                  </a:lnTo>
                  <a:lnTo>
                    <a:pt x="7042" y="5158"/>
                  </a:lnTo>
                  <a:lnTo>
                    <a:pt x="7041" y="5164"/>
                  </a:lnTo>
                  <a:lnTo>
                    <a:pt x="7039" y="5168"/>
                  </a:lnTo>
                  <a:lnTo>
                    <a:pt x="7038" y="5172"/>
                  </a:lnTo>
                  <a:lnTo>
                    <a:pt x="7036" y="5177"/>
                  </a:lnTo>
                  <a:lnTo>
                    <a:pt x="7034" y="5179"/>
                  </a:lnTo>
                  <a:lnTo>
                    <a:pt x="7030" y="5182"/>
                  </a:lnTo>
                  <a:lnTo>
                    <a:pt x="7025" y="5186"/>
                  </a:lnTo>
                  <a:lnTo>
                    <a:pt x="7020" y="5191"/>
                  </a:lnTo>
                  <a:lnTo>
                    <a:pt x="7019" y="5195"/>
                  </a:lnTo>
                  <a:lnTo>
                    <a:pt x="7019" y="5198"/>
                  </a:lnTo>
                  <a:lnTo>
                    <a:pt x="7019" y="5202"/>
                  </a:lnTo>
                  <a:lnTo>
                    <a:pt x="7022" y="5205"/>
                  </a:lnTo>
                  <a:lnTo>
                    <a:pt x="7023" y="5209"/>
                  </a:lnTo>
                  <a:lnTo>
                    <a:pt x="7025" y="5212"/>
                  </a:lnTo>
                  <a:lnTo>
                    <a:pt x="7025" y="5216"/>
                  </a:lnTo>
                  <a:lnTo>
                    <a:pt x="7025" y="5220"/>
                  </a:lnTo>
                  <a:lnTo>
                    <a:pt x="7024" y="5222"/>
                  </a:lnTo>
                  <a:lnTo>
                    <a:pt x="7020" y="5225"/>
                  </a:lnTo>
                  <a:lnTo>
                    <a:pt x="7017" y="5229"/>
                  </a:lnTo>
                  <a:lnTo>
                    <a:pt x="7012" y="5233"/>
                  </a:lnTo>
                  <a:lnTo>
                    <a:pt x="6999" y="5240"/>
                  </a:lnTo>
                  <a:lnTo>
                    <a:pt x="6982" y="5246"/>
                  </a:lnTo>
                  <a:lnTo>
                    <a:pt x="6962" y="5250"/>
                  </a:lnTo>
                  <a:lnTo>
                    <a:pt x="6942" y="5255"/>
                  </a:lnTo>
                  <a:lnTo>
                    <a:pt x="6931" y="5256"/>
                  </a:lnTo>
                  <a:lnTo>
                    <a:pt x="6922" y="5258"/>
                  </a:lnTo>
                  <a:lnTo>
                    <a:pt x="6912" y="5258"/>
                  </a:lnTo>
                  <a:lnTo>
                    <a:pt x="6904" y="5256"/>
                  </a:lnTo>
                  <a:lnTo>
                    <a:pt x="6897" y="5254"/>
                  </a:lnTo>
                  <a:lnTo>
                    <a:pt x="6890" y="5252"/>
                  </a:lnTo>
                  <a:lnTo>
                    <a:pt x="6883" y="5248"/>
                  </a:lnTo>
                  <a:lnTo>
                    <a:pt x="6877" y="5245"/>
                  </a:lnTo>
                  <a:lnTo>
                    <a:pt x="6871" y="5241"/>
                  </a:lnTo>
                  <a:lnTo>
                    <a:pt x="6865" y="5240"/>
                  </a:lnTo>
                  <a:lnTo>
                    <a:pt x="6858" y="5240"/>
                  </a:lnTo>
                  <a:lnTo>
                    <a:pt x="6849" y="5240"/>
                  </a:lnTo>
                  <a:lnTo>
                    <a:pt x="6833" y="5243"/>
                  </a:lnTo>
                  <a:lnTo>
                    <a:pt x="6814" y="5246"/>
                  </a:lnTo>
                  <a:lnTo>
                    <a:pt x="6796" y="5246"/>
                  </a:lnTo>
                  <a:lnTo>
                    <a:pt x="6782" y="5246"/>
                  </a:lnTo>
                  <a:lnTo>
                    <a:pt x="6768" y="5246"/>
                  </a:lnTo>
                  <a:lnTo>
                    <a:pt x="6755" y="5247"/>
                  </a:lnTo>
                  <a:lnTo>
                    <a:pt x="6749" y="5248"/>
                  </a:lnTo>
                  <a:lnTo>
                    <a:pt x="6743" y="5250"/>
                  </a:lnTo>
                  <a:lnTo>
                    <a:pt x="6739" y="5254"/>
                  </a:lnTo>
                  <a:lnTo>
                    <a:pt x="6734" y="5258"/>
                  </a:lnTo>
                  <a:lnTo>
                    <a:pt x="6729" y="5261"/>
                  </a:lnTo>
                  <a:lnTo>
                    <a:pt x="6726" y="5264"/>
                  </a:lnTo>
                  <a:lnTo>
                    <a:pt x="6722" y="5265"/>
                  </a:lnTo>
                  <a:lnTo>
                    <a:pt x="6719" y="5266"/>
                  </a:lnTo>
                  <a:lnTo>
                    <a:pt x="6716" y="5265"/>
                  </a:lnTo>
                  <a:lnTo>
                    <a:pt x="6714" y="5264"/>
                  </a:lnTo>
                  <a:lnTo>
                    <a:pt x="6711" y="5260"/>
                  </a:lnTo>
                  <a:lnTo>
                    <a:pt x="6710" y="5258"/>
                  </a:lnTo>
                  <a:lnTo>
                    <a:pt x="6709" y="5249"/>
                  </a:lnTo>
                  <a:lnTo>
                    <a:pt x="6708" y="5239"/>
                  </a:lnTo>
                  <a:lnTo>
                    <a:pt x="6708" y="5230"/>
                  </a:lnTo>
                  <a:lnTo>
                    <a:pt x="6707" y="5223"/>
                  </a:lnTo>
                  <a:lnTo>
                    <a:pt x="6703" y="5220"/>
                  </a:lnTo>
                  <a:lnTo>
                    <a:pt x="6696" y="5215"/>
                  </a:lnTo>
                  <a:lnTo>
                    <a:pt x="6692" y="5212"/>
                  </a:lnTo>
                  <a:lnTo>
                    <a:pt x="6690" y="5210"/>
                  </a:lnTo>
                  <a:lnTo>
                    <a:pt x="6688" y="5208"/>
                  </a:lnTo>
                  <a:lnTo>
                    <a:pt x="6686" y="5204"/>
                  </a:lnTo>
                  <a:lnTo>
                    <a:pt x="6686" y="5198"/>
                  </a:lnTo>
                  <a:lnTo>
                    <a:pt x="6688" y="5190"/>
                  </a:lnTo>
                  <a:lnTo>
                    <a:pt x="6690" y="5180"/>
                  </a:lnTo>
                  <a:lnTo>
                    <a:pt x="6689" y="5172"/>
                  </a:lnTo>
                  <a:lnTo>
                    <a:pt x="6688" y="5167"/>
                  </a:lnTo>
                  <a:lnTo>
                    <a:pt x="6686" y="5161"/>
                  </a:lnTo>
                  <a:lnTo>
                    <a:pt x="6684" y="5157"/>
                  </a:lnTo>
                  <a:lnTo>
                    <a:pt x="6679" y="5151"/>
                  </a:lnTo>
                  <a:lnTo>
                    <a:pt x="6669" y="5138"/>
                  </a:lnTo>
                  <a:lnTo>
                    <a:pt x="6657" y="5126"/>
                  </a:lnTo>
                  <a:lnTo>
                    <a:pt x="6645" y="5114"/>
                  </a:lnTo>
                  <a:lnTo>
                    <a:pt x="6635" y="5103"/>
                  </a:lnTo>
                  <a:lnTo>
                    <a:pt x="6631" y="5098"/>
                  </a:lnTo>
                  <a:lnTo>
                    <a:pt x="6627" y="5094"/>
                  </a:lnTo>
                  <a:lnTo>
                    <a:pt x="6625" y="5088"/>
                  </a:lnTo>
                  <a:lnTo>
                    <a:pt x="6622" y="5082"/>
                  </a:lnTo>
                  <a:lnTo>
                    <a:pt x="6621" y="5076"/>
                  </a:lnTo>
                  <a:lnTo>
                    <a:pt x="6621" y="5070"/>
                  </a:lnTo>
                  <a:lnTo>
                    <a:pt x="6621" y="5064"/>
                  </a:lnTo>
                  <a:lnTo>
                    <a:pt x="6623" y="5059"/>
                  </a:lnTo>
                  <a:lnTo>
                    <a:pt x="6626" y="5056"/>
                  </a:lnTo>
                  <a:lnTo>
                    <a:pt x="6629" y="5052"/>
                  </a:lnTo>
                  <a:lnTo>
                    <a:pt x="6632" y="5051"/>
                  </a:lnTo>
                  <a:lnTo>
                    <a:pt x="6635" y="5051"/>
                  </a:lnTo>
                  <a:lnTo>
                    <a:pt x="6644" y="5054"/>
                  </a:lnTo>
                  <a:lnTo>
                    <a:pt x="6651" y="5059"/>
                  </a:lnTo>
                  <a:lnTo>
                    <a:pt x="6659" y="5064"/>
                  </a:lnTo>
                  <a:lnTo>
                    <a:pt x="6667" y="5066"/>
                  </a:lnTo>
                  <a:lnTo>
                    <a:pt x="6671" y="5066"/>
                  </a:lnTo>
                  <a:lnTo>
                    <a:pt x="6673" y="5066"/>
                  </a:lnTo>
                  <a:lnTo>
                    <a:pt x="6677" y="5064"/>
                  </a:lnTo>
                  <a:lnTo>
                    <a:pt x="6679" y="5060"/>
                  </a:lnTo>
                  <a:lnTo>
                    <a:pt x="6683" y="5052"/>
                  </a:lnTo>
                  <a:lnTo>
                    <a:pt x="6684" y="5041"/>
                  </a:lnTo>
                  <a:lnTo>
                    <a:pt x="6685" y="5035"/>
                  </a:lnTo>
                  <a:lnTo>
                    <a:pt x="6684" y="5031"/>
                  </a:lnTo>
                  <a:lnTo>
                    <a:pt x="6684" y="5026"/>
                  </a:lnTo>
                  <a:lnTo>
                    <a:pt x="6682" y="5022"/>
                  </a:lnTo>
                  <a:lnTo>
                    <a:pt x="6678" y="5016"/>
                  </a:lnTo>
                  <a:lnTo>
                    <a:pt x="6676" y="5012"/>
                  </a:lnTo>
                  <a:lnTo>
                    <a:pt x="6673" y="5004"/>
                  </a:lnTo>
                  <a:lnTo>
                    <a:pt x="6673" y="4996"/>
                  </a:lnTo>
                  <a:lnTo>
                    <a:pt x="6675" y="4988"/>
                  </a:lnTo>
                  <a:lnTo>
                    <a:pt x="6675" y="4979"/>
                  </a:lnTo>
                  <a:lnTo>
                    <a:pt x="6673" y="4970"/>
                  </a:lnTo>
                  <a:lnTo>
                    <a:pt x="6672" y="4957"/>
                  </a:lnTo>
                  <a:lnTo>
                    <a:pt x="6671" y="4950"/>
                  </a:lnTo>
                  <a:lnTo>
                    <a:pt x="6669" y="4944"/>
                  </a:lnTo>
                  <a:lnTo>
                    <a:pt x="6665" y="4939"/>
                  </a:lnTo>
                  <a:lnTo>
                    <a:pt x="6660" y="4935"/>
                  </a:lnTo>
                  <a:lnTo>
                    <a:pt x="6656" y="4934"/>
                  </a:lnTo>
                  <a:lnTo>
                    <a:pt x="6651" y="4934"/>
                  </a:lnTo>
                  <a:lnTo>
                    <a:pt x="6646" y="4935"/>
                  </a:lnTo>
                  <a:lnTo>
                    <a:pt x="6640" y="4938"/>
                  </a:lnTo>
                  <a:lnTo>
                    <a:pt x="6635" y="4940"/>
                  </a:lnTo>
                  <a:lnTo>
                    <a:pt x="6631" y="4941"/>
                  </a:lnTo>
                  <a:lnTo>
                    <a:pt x="6626" y="4940"/>
                  </a:lnTo>
                  <a:lnTo>
                    <a:pt x="6621" y="4939"/>
                  </a:lnTo>
                  <a:lnTo>
                    <a:pt x="6617" y="4935"/>
                  </a:lnTo>
                  <a:lnTo>
                    <a:pt x="6614" y="4931"/>
                  </a:lnTo>
                  <a:lnTo>
                    <a:pt x="6610" y="4926"/>
                  </a:lnTo>
                  <a:lnTo>
                    <a:pt x="6608" y="4919"/>
                  </a:lnTo>
                  <a:lnTo>
                    <a:pt x="6606" y="4912"/>
                  </a:lnTo>
                  <a:lnTo>
                    <a:pt x="6603" y="4906"/>
                  </a:lnTo>
                  <a:lnTo>
                    <a:pt x="6600" y="4900"/>
                  </a:lnTo>
                  <a:lnTo>
                    <a:pt x="6595" y="4896"/>
                  </a:lnTo>
                  <a:lnTo>
                    <a:pt x="6587" y="4889"/>
                  </a:lnTo>
                  <a:lnTo>
                    <a:pt x="6578" y="4884"/>
                  </a:lnTo>
                  <a:lnTo>
                    <a:pt x="6571" y="4882"/>
                  </a:lnTo>
                  <a:lnTo>
                    <a:pt x="6565" y="4878"/>
                  </a:lnTo>
                  <a:lnTo>
                    <a:pt x="6563" y="4876"/>
                  </a:lnTo>
                  <a:lnTo>
                    <a:pt x="6562" y="4875"/>
                  </a:lnTo>
                  <a:lnTo>
                    <a:pt x="6563" y="4872"/>
                  </a:lnTo>
                  <a:lnTo>
                    <a:pt x="6564" y="4869"/>
                  </a:lnTo>
                  <a:lnTo>
                    <a:pt x="6569" y="4864"/>
                  </a:lnTo>
                  <a:lnTo>
                    <a:pt x="6573" y="4858"/>
                  </a:lnTo>
                  <a:lnTo>
                    <a:pt x="6575" y="4856"/>
                  </a:lnTo>
                  <a:lnTo>
                    <a:pt x="6577" y="4852"/>
                  </a:lnTo>
                  <a:lnTo>
                    <a:pt x="6578" y="4848"/>
                  </a:lnTo>
                  <a:lnTo>
                    <a:pt x="6579" y="4843"/>
                  </a:lnTo>
                  <a:lnTo>
                    <a:pt x="6579" y="4838"/>
                  </a:lnTo>
                  <a:lnTo>
                    <a:pt x="6579" y="4833"/>
                  </a:lnTo>
                  <a:lnTo>
                    <a:pt x="6578" y="4829"/>
                  </a:lnTo>
                  <a:lnTo>
                    <a:pt x="6576" y="4823"/>
                  </a:lnTo>
                  <a:lnTo>
                    <a:pt x="6572" y="4818"/>
                  </a:lnTo>
                  <a:lnTo>
                    <a:pt x="6569" y="4812"/>
                  </a:lnTo>
                  <a:lnTo>
                    <a:pt x="6565" y="4806"/>
                  </a:lnTo>
                  <a:lnTo>
                    <a:pt x="6559" y="4800"/>
                  </a:lnTo>
                  <a:lnTo>
                    <a:pt x="6547" y="4787"/>
                  </a:lnTo>
                  <a:lnTo>
                    <a:pt x="6537" y="4771"/>
                  </a:lnTo>
                  <a:lnTo>
                    <a:pt x="6525" y="4756"/>
                  </a:lnTo>
                  <a:lnTo>
                    <a:pt x="6516" y="4741"/>
                  </a:lnTo>
                  <a:lnTo>
                    <a:pt x="6512" y="4735"/>
                  </a:lnTo>
                  <a:lnTo>
                    <a:pt x="6507" y="4730"/>
                  </a:lnTo>
                  <a:lnTo>
                    <a:pt x="6502" y="4725"/>
                  </a:lnTo>
                  <a:lnTo>
                    <a:pt x="6496" y="4723"/>
                  </a:lnTo>
                  <a:lnTo>
                    <a:pt x="6489" y="4722"/>
                  </a:lnTo>
                  <a:lnTo>
                    <a:pt x="6481" y="4722"/>
                  </a:lnTo>
                  <a:lnTo>
                    <a:pt x="6471" y="4724"/>
                  </a:lnTo>
                  <a:lnTo>
                    <a:pt x="6461" y="4727"/>
                  </a:lnTo>
                  <a:lnTo>
                    <a:pt x="6449" y="4731"/>
                  </a:lnTo>
                  <a:lnTo>
                    <a:pt x="6440" y="4733"/>
                  </a:lnTo>
                  <a:lnTo>
                    <a:pt x="6432" y="4735"/>
                  </a:lnTo>
                  <a:lnTo>
                    <a:pt x="6425" y="4736"/>
                  </a:lnTo>
                  <a:lnTo>
                    <a:pt x="6412" y="4736"/>
                  </a:lnTo>
                  <a:lnTo>
                    <a:pt x="6399" y="4738"/>
                  </a:lnTo>
                  <a:lnTo>
                    <a:pt x="6393" y="4739"/>
                  </a:lnTo>
                  <a:lnTo>
                    <a:pt x="6389" y="4742"/>
                  </a:lnTo>
                  <a:lnTo>
                    <a:pt x="6387" y="4746"/>
                  </a:lnTo>
                  <a:lnTo>
                    <a:pt x="6386" y="4751"/>
                  </a:lnTo>
                  <a:lnTo>
                    <a:pt x="6384" y="4761"/>
                  </a:lnTo>
                  <a:lnTo>
                    <a:pt x="6382" y="4773"/>
                  </a:lnTo>
                  <a:lnTo>
                    <a:pt x="6381" y="4775"/>
                  </a:lnTo>
                  <a:lnTo>
                    <a:pt x="6379" y="4777"/>
                  </a:lnTo>
                  <a:lnTo>
                    <a:pt x="6375" y="4780"/>
                  </a:lnTo>
                  <a:lnTo>
                    <a:pt x="6371" y="4781"/>
                  </a:lnTo>
                  <a:lnTo>
                    <a:pt x="6362" y="4785"/>
                  </a:lnTo>
                  <a:lnTo>
                    <a:pt x="6351" y="4788"/>
                  </a:lnTo>
                  <a:lnTo>
                    <a:pt x="6339" y="4790"/>
                  </a:lnTo>
                  <a:lnTo>
                    <a:pt x="6327" y="4792"/>
                  </a:lnTo>
                  <a:lnTo>
                    <a:pt x="6314" y="4792"/>
                  </a:lnTo>
                  <a:lnTo>
                    <a:pt x="6304" y="4792"/>
                  </a:lnTo>
                  <a:lnTo>
                    <a:pt x="6285" y="4790"/>
                  </a:lnTo>
                  <a:lnTo>
                    <a:pt x="6269" y="4792"/>
                  </a:lnTo>
                  <a:lnTo>
                    <a:pt x="6262" y="4794"/>
                  </a:lnTo>
                  <a:lnTo>
                    <a:pt x="6256" y="4796"/>
                  </a:lnTo>
                  <a:lnTo>
                    <a:pt x="6250" y="4799"/>
                  </a:lnTo>
                  <a:lnTo>
                    <a:pt x="6243" y="4802"/>
                  </a:lnTo>
                  <a:lnTo>
                    <a:pt x="6231" y="4809"/>
                  </a:lnTo>
                  <a:lnTo>
                    <a:pt x="6220" y="4818"/>
                  </a:lnTo>
                  <a:lnTo>
                    <a:pt x="6216" y="4824"/>
                  </a:lnTo>
                  <a:lnTo>
                    <a:pt x="6213" y="4830"/>
                  </a:lnTo>
                  <a:lnTo>
                    <a:pt x="6211" y="4837"/>
                  </a:lnTo>
                  <a:lnTo>
                    <a:pt x="6210" y="4845"/>
                  </a:lnTo>
                  <a:lnTo>
                    <a:pt x="6212" y="4862"/>
                  </a:lnTo>
                  <a:lnTo>
                    <a:pt x="6214" y="4875"/>
                  </a:lnTo>
                  <a:lnTo>
                    <a:pt x="6218" y="4886"/>
                  </a:lnTo>
                  <a:lnTo>
                    <a:pt x="6222" y="4896"/>
                  </a:lnTo>
                  <a:lnTo>
                    <a:pt x="6223" y="4901"/>
                  </a:lnTo>
                  <a:lnTo>
                    <a:pt x="6222" y="4906"/>
                  </a:lnTo>
                  <a:lnTo>
                    <a:pt x="6220" y="4908"/>
                  </a:lnTo>
                  <a:lnTo>
                    <a:pt x="6218" y="4909"/>
                  </a:lnTo>
                  <a:lnTo>
                    <a:pt x="6216" y="4911"/>
                  </a:lnTo>
                  <a:lnTo>
                    <a:pt x="6212" y="4909"/>
                  </a:lnTo>
                  <a:lnTo>
                    <a:pt x="6209" y="4908"/>
                  </a:lnTo>
                  <a:lnTo>
                    <a:pt x="6204" y="4907"/>
                  </a:lnTo>
                  <a:lnTo>
                    <a:pt x="6199" y="4905"/>
                  </a:lnTo>
                  <a:lnTo>
                    <a:pt x="6195" y="4905"/>
                  </a:lnTo>
                  <a:lnTo>
                    <a:pt x="6193" y="4905"/>
                  </a:lnTo>
                  <a:lnTo>
                    <a:pt x="6191" y="4907"/>
                  </a:lnTo>
                  <a:lnTo>
                    <a:pt x="6190" y="4909"/>
                  </a:lnTo>
                  <a:lnTo>
                    <a:pt x="6190" y="4913"/>
                  </a:lnTo>
                  <a:lnTo>
                    <a:pt x="6191" y="4918"/>
                  </a:lnTo>
                  <a:lnTo>
                    <a:pt x="6192" y="4924"/>
                  </a:lnTo>
                  <a:lnTo>
                    <a:pt x="6197" y="4937"/>
                  </a:lnTo>
                  <a:lnTo>
                    <a:pt x="6203" y="4949"/>
                  </a:lnTo>
                  <a:lnTo>
                    <a:pt x="6210" y="4962"/>
                  </a:lnTo>
                  <a:lnTo>
                    <a:pt x="6216" y="4974"/>
                  </a:lnTo>
                  <a:lnTo>
                    <a:pt x="6218" y="4978"/>
                  </a:lnTo>
                  <a:lnTo>
                    <a:pt x="6218" y="4983"/>
                  </a:lnTo>
                  <a:lnTo>
                    <a:pt x="6217" y="4988"/>
                  </a:lnTo>
                  <a:lnTo>
                    <a:pt x="6214" y="4991"/>
                  </a:lnTo>
                  <a:lnTo>
                    <a:pt x="6206" y="4997"/>
                  </a:lnTo>
                  <a:lnTo>
                    <a:pt x="6197" y="5002"/>
                  </a:lnTo>
                  <a:lnTo>
                    <a:pt x="6187" y="5008"/>
                  </a:lnTo>
                  <a:lnTo>
                    <a:pt x="6178" y="5014"/>
                  </a:lnTo>
                  <a:lnTo>
                    <a:pt x="6167" y="5020"/>
                  </a:lnTo>
                  <a:lnTo>
                    <a:pt x="6155" y="5025"/>
                  </a:lnTo>
                  <a:lnTo>
                    <a:pt x="6142" y="5027"/>
                  </a:lnTo>
                  <a:lnTo>
                    <a:pt x="6129" y="5028"/>
                  </a:lnTo>
                  <a:lnTo>
                    <a:pt x="6123" y="5029"/>
                  </a:lnTo>
                  <a:lnTo>
                    <a:pt x="6117" y="5028"/>
                  </a:lnTo>
                  <a:lnTo>
                    <a:pt x="6111" y="5027"/>
                  </a:lnTo>
                  <a:lnTo>
                    <a:pt x="6106" y="5026"/>
                  </a:lnTo>
                  <a:lnTo>
                    <a:pt x="6100" y="5023"/>
                  </a:lnTo>
                  <a:lnTo>
                    <a:pt x="6097" y="5022"/>
                  </a:lnTo>
                  <a:lnTo>
                    <a:pt x="6093" y="5022"/>
                  </a:lnTo>
                  <a:lnTo>
                    <a:pt x="6090" y="5022"/>
                  </a:lnTo>
                  <a:lnTo>
                    <a:pt x="6086" y="5023"/>
                  </a:lnTo>
                  <a:lnTo>
                    <a:pt x="6084" y="5025"/>
                  </a:lnTo>
                  <a:lnTo>
                    <a:pt x="6081" y="5028"/>
                  </a:lnTo>
                  <a:lnTo>
                    <a:pt x="6078" y="5031"/>
                  </a:lnTo>
                  <a:lnTo>
                    <a:pt x="6075" y="5034"/>
                  </a:lnTo>
                  <a:lnTo>
                    <a:pt x="6073" y="5035"/>
                  </a:lnTo>
                  <a:lnTo>
                    <a:pt x="6071" y="5035"/>
                  </a:lnTo>
                  <a:lnTo>
                    <a:pt x="6069" y="5033"/>
                  </a:lnTo>
                  <a:lnTo>
                    <a:pt x="6066" y="5026"/>
                  </a:lnTo>
                  <a:lnTo>
                    <a:pt x="6065" y="5015"/>
                  </a:lnTo>
                  <a:lnTo>
                    <a:pt x="6064" y="5009"/>
                  </a:lnTo>
                  <a:lnTo>
                    <a:pt x="6061" y="5004"/>
                  </a:lnTo>
                  <a:lnTo>
                    <a:pt x="6058" y="5002"/>
                  </a:lnTo>
                  <a:lnTo>
                    <a:pt x="6054" y="5000"/>
                  </a:lnTo>
                  <a:lnTo>
                    <a:pt x="6049" y="5000"/>
                  </a:lnTo>
                  <a:lnTo>
                    <a:pt x="6043" y="5001"/>
                  </a:lnTo>
                  <a:lnTo>
                    <a:pt x="6037" y="5004"/>
                  </a:lnTo>
                  <a:lnTo>
                    <a:pt x="6033" y="5009"/>
                  </a:lnTo>
                  <a:lnTo>
                    <a:pt x="6027" y="5016"/>
                  </a:lnTo>
                  <a:lnTo>
                    <a:pt x="6022" y="5023"/>
                  </a:lnTo>
                  <a:lnTo>
                    <a:pt x="6018" y="5032"/>
                  </a:lnTo>
                  <a:lnTo>
                    <a:pt x="6015" y="5040"/>
                  </a:lnTo>
                  <a:lnTo>
                    <a:pt x="6011" y="5047"/>
                  </a:lnTo>
                  <a:lnTo>
                    <a:pt x="6008" y="5054"/>
                  </a:lnTo>
                  <a:lnTo>
                    <a:pt x="6004" y="5060"/>
                  </a:lnTo>
                  <a:lnTo>
                    <a:pt x="6001" y="5065"/>
                  </a:lnTo>
                  <a:lnTo>
                    <a:pt x="5993" y="5072"/>
                  </a:lnTo>
                  <a:lnTo>
                    <a:pt x="5985" y="5080"/>
                  </a:lnTo>
                  <a:lnTo>
                    <a:pt x="5978" y="5090"/>
                  </a:lnTo>
                  <a:lnTo>
                    <a:pt x="5971" y="5100"/>
                  </a:lnTo>
                  <a:lnTo>
                    <a:pt x="5966" y="5105"/>
                  </a:lnTo>
                  <a:lnTo>
                    <a:pt x="5961" y="5109"/>
                  </a:lnTo>
                  <a:lnTo>
                    <a:pt x="5955" y="5111"/>
                  </a:lnTo>
                  <a:lnTo>
                    <a:pt x="5951" y="5114"/>
                  </a:lnTo>
                  <a:lnTo>
                    <a:pt x="5945" y="5114"/>
                  </a:lnTo>
                  <a:lnTo>
                    <a:pt x="5940" y="5113"/>
                  </a:lnTo>
                  <a:lnTo>
                    <a:pt x="5936" y="5110"/>
                  </a:lnTo>
                  <a:lnTo>
                    <a:pt x="5933" y="5105"/>
                  </a:lnTo>
                  <a:lnTo>
                    <a:pt x="5929" y="5097"/>
                  </a:lnTo>
                  <a:lnTo>
                    <a:pt x="5926" y="5089"/>
                  </a:lnTo>
                  <a:lnTo>
                    <a:pt x="5922" y="5078"/>
                  </a:lnTo>
                  <a:lnTo>
                    <a:pt x="5917" y="5065"/>
                  </a:lnTo>
                  <a:lnTo>
                    <a:pt x="5913" y="5059"/>
                  </a:lnTo>
                  <a:lnTo>
                    <a:pt x="5909" y="5056"/>
                  </a:lnTo>
                  <a:lnTo>
                    <a:pt x="5904" y="5052"/>
                  </a:lnTo>
                  <a:lnTo>
                    <a:pt x="5899" y="5051"/>
                  </a:lnTo>
                  <a:lnTo>
                    <a:pt x="5894" y="5052"/>
                  </a:lnTo>
                  <a:lnTo>
                    <a:pt x="5889" y="5053"/>
                  </a:lnTo>
                  <a:lnTo>
                    <a:pt x="5883" y="5056"/>
                  </a:lnTo>
                  <a:lnTo>
                    <a:pt x="5876" y="5058"/>
                  </a:lnTo>
                  <a:lnTo>
                    <a:pt x="5863" y="5067"/>
                  </a:lnTo>
                  <a:lnTo>
                    <a:pt x="5848" y="5079"/>
                  </a:lnTo>
                  <a:lnTo>
                    <a:pt x="5833" y="5092"/>
                  </a:lnTo>
                  <a:lnTo>
                    <a:pt x="5817" y="5105"/>
                  </a:lnTo>
                  <a:lnTo>
                    <a:pt x="5800" y="5119"/>
                  </a:lnTo>
                  <a:lnTo>
                    <a:pt x="5781" y="5130"/>
                  </a:lnTo>
                  <a:lnTo>
                    <a:pt x="5770" y="5136"/>
                  </a:lnTo>
                  <a:lnTo>
                    <a:pt x="5762" y="5141"/>
                  </a:lnTo>
                  <a:lnTo>
                    <a:pt x="5753" y="5143"/>
                  </a:lnTo>
                  <a:lnTo>
                    <a:pt x="5746" y="5146"/>
                  </a:lnTo>
                  <a:lnTo>
                    <a:pt x="5741" y="5147"/>
                  </a:lnTo>
                  <a:lnTo>
                    <a:pt x="5738" y="5149"/>
                  </a:lnTo>
                  <a:lnTo>
                    <a:pt x="5735" y="5152"/>
                  </a:lnTo>
                  <a:lnTo>
                    <a:pt x="5735" y="5154"/>
                  </a:lnTo>
                  <a:lnTo>
                    <a:pt x="5735" y="5157"/>
                  </a:lnTo>
                  <a:lnTo>
                    <a:pt x="5735" y="5160"/>
                  </a:lnTo>
                  <a:lnTo>
                    <a:pt x="5738" y="5163"/>
                  </a:lnTo>
                  <a:lnTo>
                    <a:pt x="5740" y="5166"/>
                  </a:lnTo>
                  <a:lnTo>
                    <a:pt x="5741" y="5168"/>
                  </a:lnTo>
                  <a:lnTo>
                    <a:pt x="5743" y="5172"/>
                  </a:lnTo>
                  <a:lnTo>
                    <a:pt x="5743" y="5176"/>
                  </a:lnTo>
                  <a:lnTo>
                    <a:pt x="5743" y="5178"/>
                  </a:lnTo>
                  <a:lnTo>
                    <a:pt x="5740" y="5180"/>
                  </a:lnTo>
                  <a:lnTo>
                    <a:pt x="5738" y="5183"/>
                  </a:lnTo>
                  <a:lnTo>
                    <a:pt x="5734" y="5184"/>
                  </a:lnTo>
                  <a:lnTo>
                    <a:pt x="5731" y="5184"/>
                  </a:lnTo>
                  <a:lnTo>
                    <a:pt x="5726" y="5184"/>
                  </a:lnTo>
                  <a:lnTo>
                    <a:pt x="5722" y="5185"/>
                  </a:lnTo>
                  <a:lnTo>
                    <a:pt x="5720" y="5186"/>
                  </a:lnTo>
                  <a:lnTo>
                    <a:pt x="5718" y="5189"/>
                  </a:lnTo>
                  <a:lnTo>
                    <a:pt x="5715" y="5195"/>
                  </a:lnTo>
                  <a:lnTo>
                    <a:pt x="5713" y="5203"/>
                  </a:lnTo>
                  <a:lnTo>
                    <a:pt x="5712" y="5208"/>
                  </a:lnTo>
                  <a:lnTo>
                    <a:pt x="5709" y="5211"/>
                  </a:lnTo>
                  <a:lnTo>
                    <a:pt x="5707" y="5212"/>
                  </a:lnTo>
                  <a:lnTo>
                    <a:pt x="5705" y="5214"/>
                  </a:lnTo>
                  <a:lnTo>
                    <a:pt x="5701" y="5214"/>
                  </a:lnTo>
                  <a:lnTo>
                    <a:pt x="5697" y="5214"/>
                  </a:lnTo>
                  <a:lnTo>
                    <a:pt x="5694" y="5211"/>
                  </a:lnTo>
                  <a:lnTo>
                    <a:pt x="5688" y="5209"/>
                  </a:lnTo>
                  <a:lnTo>
                    <a:pt x="5682" y="5206"/>
                  </a:lnTo>
                  <a:lnTo>
                    <a:pt x="5672" y="5205"/>
                  </a:lnTo>
                  <a:lnTo>
                    <a:pt x="5662" y="5205"/>
                  </a:lnTo>
                  <a:lnTo>
                    <a:pt x="5651" y="5206"/>
                  </a:lnTo>
                  <a:lnTo>
                    <a:pt x="5630" y="5209"/>
                  </a:lnTo>
                  <a:lnTo>
                    <a:pt x="5613" y="5211"/>
                  </a:lnTo>
                  <a:lnTo>
                    <a:pt x="5603" y="5212"/>
                  </a:lnTo>
                  <a:lnTo>
                    <a:pt x="5598" y="5211"/>
                  </a:lnTo>
                  <a:lnTo>
                    <a:pt x="5595" y="5210"/>
                  </a:lnTo>
                  <a:lnTo>
                    <a:pt x="5594" y="5208"/>
                  </a:lnTo>
                  <a:lnTo>
                    <a:pt x="5593" y="5205"/>
                  </a:lnTo>
                  <a:lnTo>
                    <a:pt x="5593" y="5202"/>
                  </a:lnTo>
                  <a:lnTo>
                    <a:pt x="5593" y="5184"/>
                  </a:lnTo>
                  <a:lnTo>
                    <a:pt x="5593" y="5167"/>
                  </a:lnTo>
                  <a:lnTo>
                    <a:pt x="5593" y="5157"/>
                  </a:lnTo>
                  <a:lnTo>
                    <a:pt x="5593" y="5145"/>
                  </a:lnTo>
                  <a:lnTo>
                    <a:pt x="5593" y="5130"/>
                  </a:lnTo>
                  <a:lnTo>
                    <a:pt x="5594" y="5120"/>
                  </a:lnTo>
                  <a:lnTo>
                    <a:pt x="5595" y="5111"/>
                  </a:lnTo>
                  <a:lnTo>
                    <a:pt x="5596" y="5103"/>
                  </a:lnTo>
                  <a:lnTo>
                    <a:pt x="5598" y="5092"/>
                  </a:lnTo>
                  <a:lnTo>
                    <a:pt x="5596" y="5079"/>
                  </a:lnTo>
                  <a:lnTo>
                    <a:pt x="5593" y="5065"/>
                  </a:lnTo>
                  <a:lnTo>
                    <a:pt x="5589" y="5053"/>
                  </a:lnTo>
                  <a:lnTo>
                    <a:pt x="5583" y="5042"/>
                  </a:lnTo>
                  <a:lnTo>
                    <a:pt x="5578" y="5033"/>
                  </a:lnTo>
                  <a:lnTo>
                    <a:pt x="5575" y="5022"/>
                  </a:lnTo>
                  <a:lnTo>
                    <a:pt x="5574" y="5012"/>
                  </a:lnTo>
                  <a:lnTo>
                    <a:pt x="5574" y="5006"/>
                  </a:lnTo>
                  <a:lnTo>
                    <a:pt x="5574" y="5001"/>
                  </a:lnTo>
                  <a:lnTo>
                    <a:pt x="5575" y="4996"/>
                  </a:lnTo>
                  <a:lnTo>
                    <a:pt x="5576" y="4993"/>
                  </a:lnTo>
                  <a:lnTo>
                    <a:pt x="5580" y="4987"/>
                  </a:lnTo>
                  <a:lnTo>
                    <a:pt x="5582" y="4981"/>
                  </a:lnTo>
                  <a:lnTo>
                    <a:pt x="5583" y="4977"/>
                  </a:lnTo>
                  <a:lnTo>
                    <a:pt x="5583" y="4975"/>
                  </a:lnTo>
                  <a:lnTo>
                    <a:pt x="5581" y="4972"/>
                  </a:lnTo>
                  <a:lnTo>
                    <a:pt x="5578" y="4970"/>
                  </a:lnTo>
                  <a:lnTo>
                    <a:pt x="5576" y="4968"/>
                  </a:lnTo>
                  <a:lnTo>
                    <a:pt x="5574" y="4968"/>
                  </a:lnTo>
                  <a:lnTo>
                    <a:pt x="5570" y="4969"/>
                  </a:lnTo>
                  <a:lnTo>
                    <a:pt x="5568" y="4970"/>
                  </a:lnTo>
                  <a:lnTo>
                    <a:pt x="5562" y="4975"/>
                  </a:lnTo>
                  <a:lnTo>
                    <a:pt x="5555" y="4981"/>
                  </a:lnTo>
                  <a:lnTo>
                    <a:pt x="5550" y="4984"/>
                  </a:lnTo>
                  <a:lnTo>
                    <a:pt x="5546" y="4987"/>
                  </a:lnTo>
                  <a:lnTo>
                    <a:pt x="5542" y="4988"/>
                  </a:lnTo>
                  <a:lnTo>
                    <a:pt x="5537" y="4989"/>
                  </a:lnTo>
                  <a:lnTo>
                    <a:pt x="5526" y="4988"/>
                  </a:lnTo>
                  <a:lnTo>
                    <a:pt x="5514" y="4987"/>
                  </a:lnTo>
                  <a:lnTo>
                    <a:pt x="5502" y="4985"/>
                  </a:lnTo>
                  <a:lnTo>
                    <a:pt x="5491" y="4985"/>
                  </a:lnTo>
                  <a:lnTo>
                    <a:pt x="5485" y="4988"/>
                  </a:lnTo>
                  <a:lnTo>
                    <a:pt x="5479" y="4989"/>
                  </a:lnTo>
                  <a:lnTo>
                    <a:pt x="5474" y="4991"/>
                  </a:lnTo>
                  <a:lnTo>
                    <a:pt x="5470" y="4995"/>
                  </a:lnTo>
                  <a:lnTo>
                    <a:pt x="5467" y="5000"/>
                  </a:lnTo>
                  <a:lnTo>
                    <a:pt x="5464" y="5004"/>
                  </a:lnTo>
                  <a:lnTo>
                    <a:pt x="5463" y="5012"/>
                  </a:lnTo>
                  <a:lnTo>
                    <a:pt x="5463" y="5019"/>
                  </a:lnTo>
                  <a:lnTo>
                    <a:pt x="5463" y="5033"/>
                  </a:lnTo>
                  <a:lnTo>
                    <a:pt x="5463" y="5045"/>
                  </a:lnTo>
                  <a:lnTo>
                    <a:pt x="5463" y="5050"/>
                  </a:lnTo>
                  <a:lnTo>
                    <a:pt x="5461" y="5053"/>
                  </a:lnTo>
                  <a:lnTo>
                    <a:pt x="5458" y="5056"/>
                  </a:lnTo>
                  <a:lnTo>
                    <a:pt x="5456" y="5058"/>
                  </a:lnTo>
                  <a:lnTo>
                    <a:pt x="5447" y="5063"/>
                  </a:lnTo>
                  <a:lnTo>
                    <a:pt x="5435" y="5064"/>
                  </a:lnTo>
                  <a:lnTo>
                    <a:pt x="5429" y="5065"/>
                  </a:lnTo>
                  <a:lnTo>
                    <a:pt x="5422" y="5067"/>
                  </a:lnTo>
                  <a:lnTo>
                    <a:pt x="5416" y="5070"/>
                  </a:lnTo>
                  <a:lnTo>
                    <a:pt x="5410" y="5073"/>
                  </a:lnTo>
                  <a:lnTo>
                    <a:pt x="5405" y="5077"/>
                  </a:lnTo>
                  <a:lnTo>
                    <a:pt x="5399" y="5082"/>
                  </a:lnTo>
                  <a:lnTo>
                    <a:pt x="5395" y="5088"/>
                  </a:lnTo>
                  <a:lnTo>
                    <a:pt x="5391" y="5095"/>
                  </a:lnTo>
                  <a:lnTo>
                    <a:pt x="5385" y="5113"/>
                  </a:lnTo>
                  <a:lnTo>
                    <a:pt x="5381" y="5130"/>
                  </a:lnTo>
                  <a:lnTo>
                    <a:pt x="5379" y="5147"/>
                  </a:lnTo>
                  <a:lnTo>
                    <a:pt x="5378" y="5161"/>
                  </a:lnTo>
                  <a:lnTo>
                    <a:pt x="5379" y="5179"/>
                  </a:lnTo>
                  <a:lnTo>
                    <a:pt x="5382" y="5204"/>
                  </a:lnTo>
                  <a:lnTo>
                    <a:pt x="5386" y="5229"/>
                  </a:lnTo>
                  <a:lnTo>
                    <a:pt x="5388" y="5247"/>
                  </a:lnTo>
                  <a:lnTo>
                    <a:pt x="5388" y="5253"/>
                  </a:lnTo>
                  <a:lnTo>
                    <a:pt x="5388" y="5258"/>
                  </a:lnTo>
                  <a:lnTo>
                    <a:pt x="5387" y="5260"/>
                  </a:lnTo>
                  <a:lnTo>
                    <a:pt x="5385" y="5261"/>
                  </a:lnTo>
                  <a:lnTo>
                    <a:pt x="5375" y="5262"/>
                  </a:lnTo>
                  <a:lnTo>
                    <a:pt x="5359" y="5260"/>
                  </a:lnTo>
                  <a:lnTo>
                    <a:pt x="5341" y="5258"/>
                  </a:lnTo>
                  <a:lnTo>
                    <a:pt x="5326" y="5258"/>
                  </a:lnTo>
                  <a:lnTo>
                    <a:pt x="5321" y="5259"/>
                  </a:lnTo>
                  <a:lnTo>
                    <a:pt x="5316" y="5260"/>
                  </a:lnTo>
                  <a:lnTo>
                    <a:pt x="5310" y="5262"/>
                  </a:lnTo>
                  <a:lnTo>
                    <a:pt x="5304" y="5266"/>
                  </a:lnTo>
                  <a:lnTo>
                    <a:pt x="5298" y="5271"/>
                  </a:lnTo>
                  <a:lnTo>
                    <a:pt x="5293" y="5275"/>
                  </a:lnTo>
                  <a:lnTo>
                    <a:pt x="5290" y="5281"/>
                  </a:lnTo>
                  <a:lnTo>
                    <a:pt x="5286" y="5287"/>
                  </a:lnTo>
                  <a:lnTo>
                    <a:pt x="5284" y="5293"/>
                  </a:lnTo>
                  <a:lnTo>
                    <a:pt x="5284" y="5299"/>
                  </a:lnTo>
                  <a:lnTo>
                    <a:pt x="5284" y="5304"/>
                  </a:lnTo>
                  <a:lnTo>
                    <a:pt x="5285" y="5309"/>
                  </a:lnTo>
                  <a:lnTo>
                    <a:pt x="5290" y="5316"/>
                  </a:lnTo>
                  <a:lnTo>
                    <a:pt x="5296" y="5324"/>
                  </a:lnTo>
                  <a:lnTo>
                    <a:pt x="5297" y="5329"/>
                  </a:lnTo>
                  <a:lnTo>
                    <a:pt x="5298" y="5332"/>
                  </a:lnTo>
                  <a:lnTo>
                    <a:pt x="5298" y="5338"/>
                  </a:lnTo>
                  <a:lnTo>
                    <a:pt x="5297" y="5343"/>
                  </a:lnTo>
                  <a:lnTo>
                    <a:pt x="5294" y="5349"/>
                  </a:lnTo>
                  <a:lnTo>
                    <a:pt x="5294" y="5354"/>
                  </a:lnTo>
                  <a:lnTo>
                    <a:pt x="5296" y="5359"/>
                  </a:lnTo>
                  <a:lnTo>
                    <a:pt x="5298" y="5363"/>
                  </a:lnTo>
                  <a:lnTo>
                    <a:pt x="5305" y="5372"/>
                  </a:lnTo>
                  <a:lnTo>
                    <a:pt x="5313" y="5379"/>
                  </a:lnTo>
                  <a:lnTo>
                    <a:pt x="5318" y="5382"/>
                  </a:lnTo>
                  <a:lnTo>
                    <a:pt x="5321" y="5386"/>
                  </a:lnTo>
                  <a:lnTo>
                    <a:pt x="5322" y="5391"/>
                  </a:lnTo>
                  <a:lnTo>
                    <a:pt x="5322" y="5395"/>
                  </a:lnTo>
                  <a:lnTo>
                    <a:pt x="5321" y="5400"/>
                  </a:lnTo>
                  <a:lnTo>
                    <a:pt x="5318" y="5404"/>
                  </a:lnTo>
                  <a:lnTo>
                    <a:pt x="5315" y="5407"/>
                  </a:lnTo>
                  <a:lnTo>
                    <a:pt x="5311" y="5409"/>
                  </a:lnTo>
                  <a:lnTo>
                    <a:pt x="5303" y="5411"/>
                  </a:lnTo>
                  <a:lnTo>
                    <a:pt x="5294" y="5413"/>
                  </a:lnTo>
                  <a:lnTo>
                    <a:pt x="5291" y="5416"/>
                  </a:lnTo>
                  <a:lnTo>
                    <a:pt x="5287" y="5419"/>
                  </a:lnTo>
                  <a:lnTo>
                    <a:pt x="5284" y="5423"/>
                  </a:lnTo>
                  <a:lnTo>
                    <a:pt x="5279" y="5428"/>
                  </a:lnTo>
                  <a:lnTo>
                    <a:pt x="5277" y="5433"/>
                  </a:lnTo>
                  <a:lnTo>
                    <a:pt x="5274" y="5439"/>
                  </a:lnTo>
                  <a:lnTo>
                    <a:pt x="5274" y="5447"/>
                  </a:lnTo>
                  <a:lnTo>
                    <a:pt x="5275" y="5453"/>
                  </a:lnTo>
                  <a:lnTo>
                    <a:pt x="5278" y="5457"/>
                  </a:lnTo>
                  <a:lnTo>
                    <a:pt x="5280" y="5463"/>
                  </a:lnTo>
                  <a:lnTo>
                    <a:pt x="5284" y="5468"/>
                  </a:lnTo>
                  <a:lnTo>
                    <a:pt x="5288" y="5472"/>
                  </a:lnTo>
                  <a:lnTo>
                    <a:pt x="5298" y="5481"/>
                  </a:lnTo>
                  <a:lnTo>
                    <a:pt x="5307" y="5493"/>
                  </a:lnTo>
                  <a:lnTo>
                    <a:pt x="5317" y="5506"/>
                  </a:lnTo>
                  <a:lnTo>
                    <a:pt x="5328" y="5520"/>
                  </a:lnTo>
                  <a:lnTo>
                    <a:pt x="5338" y="5538"/>
                  </a:lnTo>
                  <a:lnTo>
                    <a:pt x="5350" y="5559"/>
                  </a:lnTo>
                  <a:lnTo>
                    <a:pt x="5356" y="5570"/>
                  </a:lnTo>
                  <a:lnTo>
                    <a:pt x="5361" y="5581"/>
                  </a:lnTo>
                  <a:lnTo>
                    <a:pt x="5365" y="5590"/>
                  </a:lnTo>
                  <a:lnTo>
                    <a:pt x="5367" y="5599"/>
                  </a:lnTo>
                  <a:lnTo>
                    <a:pt x="5363" y="5612"/>
                  </a:lnTo>
                  <a:lnTo>
                    <a:pt x="5356" y="5630"/>
                  </a:lnTo>
                  <a:lnTo>
                    <a:pt x="5351" y="5646"/>
                  </a:lnTo>
                  <a:lnTo>
                    <a:pt x="5345" y="5665"/>
                  </a:lnTo>
                  <a:lnTo>
                    <a:pt x="5341" y="5675"/>
                  </a:lnTo>
                  <a:lnTo>
                    <a:pt x="5336" y="5684"/>
                  </a:lnTo>
                  <a:lnTo>
                    <a:pt x="5330" y="5694"/>
                  </a:lnTo>
                  <a:lnTo>
                    <a:pt x="5323" y="5703"/>
                  </a:lnTo>
                  <a:lnTo>
                    <a:pt x="5316" y="5710"/>
                  </a:lnTo>
                  <a:lnTo>
                    <a:pt x="5307" y="5715"/>
                  </a:lnTo>
                  <a:lnTo>
                    <a:pt x="5299" y="5720"/>
                  </a:lnTo>
                  <a:lnTo>
                    <a:pt x="5291" y="5722"/>
                  </a:lnTo>
                  <a:lnTo>
                    <a:pt x="5277" y="5722"/>
                  </a:lnTo>
                  <a:lnTo>
                    <a:pt x="5263" y="5720"/>
                  </a:lnTo>
                  <a:lnTo>
                    <a:pt x="5258" y="5721"/>
                  </a:lnTo>
                  <a:lnTo>
                    <a:pt x="5253" y="5725"/>
                  </a:lnTo>
                  <a:lnTo>
                    <a:pt x="5248" y="5729"/>
                  </a:lnTo>
                  <a:lnTo>
                    <a:pt x="5244" y="5735"/>
                  </a:lnTo>
                  <a:lnTo>
                    <a:pt x="5237" y="5750"/>
                  </a:lnTo>
                  <a:lnTo>
                    <a:pt x="5228" y="5764"/>
                  </a:lnTo>
                  <a:lnTo>
                    <a:pt x="5222" y="5771"/>
                  </a:lnTo>
                  <a:lnTo>
                    <a:pt x="5215" y="5777"/>
                  </a:lnTo>
                  <a:lnTo>
                    <a:pt x="5206" y="5783"/>
                  </a:lnTo>
                  <a:lnTo>
                    <a:pt x="5198" y="5788"/>
                  </a:lnTo>
                  <a:lnTo>
                    <a:pt x="5190" y="5789"/>
                  </a:lnTo>
                  <a:lnTo>
                    <a:pt x="5181" y="5790"/>
                  </a:lnTo>
                  <a:lnTo>
                    <a:pt x="5173" y="5790"/>
                  </a:lnTo>
                  <a:lnTo>
                    <a:pt x="5165" y="5790"/>
                  </a:lnTo>
                  <a:lnTo>
                    <a:pt x="5146" y="5789"/>
                  </a:lnTo>
                  <a:lnTo>
                    <a:pt x="5127" y="5788"/>
                  </a:lnTo>
                  <a:lnTo>
                    <a:pt x="5099" y="5785"/>
                  </a:lnTo>
                  <a:lnTo>
                    <a:pt x="5078" y="5783"/>
                  </a:lnTo>
                  <a:lnTo>
                    <a:pt x="5067" y="5782"/>
                  </a:lnTo>
                  <a:lnTo>
                    <a:pt x="5055" y="5782"/>
                  </a:lnTo>
                  <a:lnTo>
                    <a:pt x="5041" y="5784"/>
                  </a:lnTo>
                  <a:lnTo>
                    <a:pt x="5023" y="5787"/>
                  </a:lnTo>
                  <a:lnTo>
                    <a:pt x="5015" y="5789"/>
                  </a:lnTo>
                  <a:lnTo>
                    <a:pt x="5007" y="5791"/>
                  </a:lnTo>
                  <a:lnTo>
                    <a:pt x="5000" y="5795"/>
                  </a:lnTo>
                  <a:lnTo>
                    <a:pt x="4994" y="5800"/>
                  </a:lnTo>
                  <a:lnTo>
                    <a:pt x="4989" y="5803"/>
                  </a:lnTo>
                  <a:lnTo>
                    <a:pt x="4985" y="5808"/>
                  </a:lnTo>
                  <a:lnTo>
                    <a:pt x="4982" y="5813"/>
                  </a:lnTo>
                  <a:lnTo>
                    <a:pt x="4978" y="5817"/>
                  </a:lnTo>
                  <a:lnTo>
                    <a:pt x="4970" y="5839"/>
                  </a:lnTo>
                  <a:lnTo>
                    <a:pt x="4964" y="5859"/>
                  </a:lnTo>
                  <a:lnTo>
                    <a:pt x="4962" y="5863"/>
                  </a:lnTo>
                  <a:lnTo>
                    <a:pt x="4958" y="5866"/>
                  </a:lnTo>
                  <a:lnTo>
                    <a:pt x="4956" y="5870"/>
                  </a:lnTo>
                  <a:lnTo>
                    <a:pt x="4951" y="5872"/>
                  </a:lnTo>
                  <a:lnTo>
                    <a:pt x="4943" y="5877"/>
                  </a:lnTo>
                  <a:lnTo>
                    <a:pt x="4933" y="5879"/>
                  </a:lnTo>
                  <a:lnTo>
                    <a:pt x="4923" y="5879"/>
                  </a:lnTo>
                  <a:lnTo>
                    <a:pt x="4913" y="5879"/>
                  </a:lnTo>
                  <a:lnTo>
                    <a:pt x="4904" y="5876"/>
                  </a:lnTo>
                  <a:lnTo>
                    <a:pt x="4897" y="5871"/>
                  </a:lnTo>
                  <a:lnTo>
                    <a:pt x="4881" y="5858"/>
                  </a:lnTo>
                  <a:lnTo>
                    <a:pt x="4860" y="5841"/>
                  </a:lnTo>
                  <a:lnTo>
                    <a:pt x="4849" y="5835"/>
                  </a:lnTo>
                  <a:lnTo>
                    <a:pt x="4837" y="5829"/>
                  </a:lnTo>
                  <a:lnTo>
                    <a:pt x="4831" y="5827"/>
                  </a:lnTo>
                  <a:lnTo>
                    <a:pt x="4825" y="5826"/>
                  </a:lnTo>
                  <a:lnTo>
                    <a:pt x="4819" y="5825"/>
                  </a:lnTo>
                  <a:lnTo>
                    <a:pt x="4813" y="5826"/>
                  </a:lnTo>
                  <a:lnTo>
                    <a:pt x="4807" y="5826"/>
                  </a:lnTo>
                  <a:lnTo>
                    <a:pt x="4802" y="5828"/>
                  </a:lnTo>
                  <a:lnTo>
                    <a:pt x="4797" y="5830"/>
                  </a:lnTo>
                  <a:lnTo>
                    <a:pt x="4793" y="5834"/>
                  </a:lnTo>
                  <a:lnTo>
                    <a:pt x="4787" y="5842"/>
                  </a:lnTo>
                  <a:lnTo>
                    <a:pt x="4781" y="5853"/>
                  </a:lnTo>
                  <a:lnTo>
                    <a:pt x="4773" y="5878"/>
                  </a:lnTo>
                  <a:lnTo>
                    <a:pt x="4764" y="5902"/>
                  </a:lnTo>
                  <a:lnTo>
                    <a:pt x="4750" y="5936"/>
                  </a:lnTo>
                  <a:lnTo>
                    <a:pt x="4730" y="5983"/>
                  </a:lnTo>
                  <a:lnTo>
                    <a:pt x="4711" y="6028"/>
                  </a:lnTo>
                  <a:lnTo>
                    <a:pt x="4699" y="6060"/>
                  </a:lnTo>
                  <a:lnTo>
                    <a:pt x="4695" y="6067"/>
                  </a:lnTo>
                  <a:lnTo>
                    <a:pt x="4692" y="6077"/>
                  </a:lnTo>
                  <a:lnTo>
                    <a:pt x="4688" y="6088"/>
                  </a:lnTo>
                  <a:lnTo>
                    <a:pt x="4687" y="6101"/>
                  </a:lnTo>
                  <a:lnTo>
                    <a:pt x="4686" y="6105"/>
                  </a:lnTo>
                  <a:lnTo>
                    <a:pt x="4686" y="6109"/>
                  </a:lnTo>
                  <a:lnTo>
                    <a:pt x="4683" y="6112"/>
                  </a:lnTo>
                  <a:lnTo>
                    <a:pt x="4682" y="6113"/>
                  </a:lnTo>
                  <a:lnTo>
                    <a:pt x="4679" y="6117"/>
                  </a:lnTo>
                  <a:lnTo>
                    <a:pt x="4675" y="6121"/>
                  </a:lnTo>
                  <a:lnTo>
                    <a:pt x="4670" y="6126"/>
                  </a:lnTo>
                  <a:lnTo>
                    <a:pt x="4667" y="6130"/>
                  </a:lnTo>
                  <a:lnTo>
                    <a:pt x="4662" y="6132"/>
                  </a:lnTo>
                  <a:lnTo>
                    <a:pt x="4658" y="6134"/>
                  </a:lnTo>
                  <a:lnTo>
                    <a:pt x="4651" y="6134"/>
                  </a:lnTo>
                  <a:lnTo>
                    <a:pt x="4644" y="6134"/>
                  </a:lnTo>
                  <a:lnTo>
                    <a:pt x="4632" y="6132"/>
                  </a:lnTo>
                  <a:lnTo>
                    <a:pt x="4620" y="6131"/>
                  </a:lnTo>
                  <a:lnTo>
                    <a:pt x="4607" y="6130"/>
                  </a:lnTo>
                  <a:lnTo>
                    <a:pt x="4594" y="6130"/>
                  </a:lnTo>
                  <a:lnTo>
                    <a:pt x="4581" y="6130"/>
                  </a:lnTo>
                  <a:lnTo>
                    <a:pt x="4570" y="6129"/>
                  </a:lnTo>
                  <a:lnTo>
                    <a:pt x="4555" y="6125"/>
                  </a:lnTo>
                  <a:lnTo>
                    <a:pt x="4544" y="6123"/>
                  </a:lnTo>
                  <a:lnTo>
                    <a:pt x="4540" y="6122"/>
                  </a:lnTo>
                  <a:lnTo>
                    <a:pt x="4536" y="6121"/>
                  </a:lnTo>
                  <a:lnTo>
                    <a:pt x="4534" y="6122"/>
                  </a:lnTo>
                  <a:lnTo>
                    <a:pt x="4530" y="6122"/>
                  </a:lnTo>
                  <a:lnTo>
                    <a:pt x="4519" y="6121"/>
                  </a:lnTo>
                  <a:lnTo>
                    <a:pt x="4506" y="6121"/>
                  </a:lnTo>
                  <a:lnTo>
                    <a:pt x="4505" y="6123"/>
                  </a:lnTo>
                  <a:lnTo>
                    <a:pt x="4504" y="6125"/>
                  </a:lnTo>
                  <a:lnTo>
                    <a:pt x="4504" y="6128"/>
                  </a:lnTo>
                  <a:lnTo>
                    <a:pt x="4504" y="6131"/>
                  </a:lnTo>
                  <a:lnTo>
                    <a:pt x="4505" y="6136"/>
                  </a:lnTo>
                  <a:lnTo>
                    <a:pt x="4506" y="6140"/>
                  </a:lnTo>
                  <a:lnTo>
                    <a:pt x="4507" y="6147"/>
                  </a:lnTo>
                  <a:lnTo>
                    <a:pt x="4510" y="6159"/>
                  </a:lnTo>
                  <a:lnTo>
                    <a:pt x="4510" y="6166"/>
                  </a:lnTo>
                  <a:lnTo>
                    <a:pt x="4509" y="6172"/>
                  </a:lnTo>
                  <a:lnTo>
                    <a:pt x="4507" y="6175"/>
                  </a:lnTo>
                  <a:lnTo>
                    <a:pt x="4505" y="6178"/>
                  </a:lnTo>
                  <a:lnTo>
                    <a:pt x="4503" y="6180"/>
                  </a:lnTo>
                  <a:lnTo>
                    <a:pt x="4500" y="6182"/>
                  </a:lnTo>
                  <a:lnTo>
                    <a:pt x="4494" y="6186"/>
                  </a:lnTo>
                  <a:lnTo>
                    <a:pt x="4490" y="6189"/>
                  </a:lnTo>
                  <a:lnTo>
                    <a:pt x="4487" y="6194"/>
                  </a:lnTo>
                  <a:lnTo>
                    <a:pt x="4485" y="6201"/>
                  </a:lnTo>
                  <a:lnTo>
                    <a:pt x="4482" y="6210"/>
                  </a:lnTo>
                  <a:lnTo>
                    <a:pt x="4480" y="6214"/>
                  </a:lnTo>
                  <a:lnTo>
                    <a:pt x="4478" y="6216"/>
                  </a:lnTo>
                  <a:lnTo>
                    <a:pt x="4474" y="6217"/>
                  </a:lnTo>
                  <a:lnTo>
                    <a:pt x="4469" y="6217"/>
                  </a:lnTo>
                  <a:lnTo>
                    <a:pt x="4463" y="6217"/>
                  </a:lnTo>
                  <a:lnTo>
                    <a:pt x="4449" y="6217"/>
                  </a:lnTo>
                  <a:lnTo>
                    <a:pt x="4434" y="6217"/>
                  </a:lnTo>
                  <a:lnTo>
                    <a:pt x="4419" y="6218"/>
                  </a:lnTo>
                  <a:lnTo>
                    <a:pt x="4406" y="6220"/>
                  </a:lnTo>
                  <a:lnTo>
                    <a:pt x="4399" y="6225"/>
                  </a:lnTo>
                  <a:lnTo>
                    <a:pt x="4393" y="6231"/>
                  </a:lnTo>
                  <a:lnTo>
                    <a:pt x="4391" y="6232"/>
                  </a:lnTo>
                  <a:lnTo>
                    <a:pt x="4389" y="6232"/>
                  </a:lnTo>
                  <a:lnTo>
                    <a:pt x="4386" y="6231"/>
                  </a:lnTo>
                  <a:lnTo>
                    <a:pt x="4383" y="6226"/>
                  </a:lnTo>
                  <a:lnTo>
                    <a:pt x="4381" y="6222"/>
                  </a:lnTo>
                  <a:lnTo>
                    <a:pt x="4381" y="6216"/>
                  </a:lnTo>
                  <a:lnTo>
                    <a:pt x="4384" y="6210"/>
                  </a:lnTo>
                  <a:lnTo>
                    <a:pt x="4387" y="6204"/>
                  </a:lnTo>
                  <a:lnTo>
                    <a:pt x="4394" y="6193"/>
                  </a:lnTo>
                  <a:lnTo>
                    <a:pt x="4402" y="6185"/>
                  </a:lnTo>
                  <a:lnTo>
                    <a:pt x="4406" y="6176"/>
                  </a:lnTo>
                  <a:lnTo>
                    <a:pt x="4410" y="6168"/>
                  </a:lnTo>
                  <a:lnTo>
                    <a:pt x="4411" y="6164"/>
                  </a:lnTo>
                  <a:lnTo>
                    <a:pt x="4411" y="6161"/>
                  </a:lnTo>
                  <a:lnTo>
                    <a:pt x="4410" y="6157"/>
                  </a:lnTo>
                  <a:lnTo>
                    <a:pt x="4409" y="6155"/>
                  </a:lnTo>
                  <a:lnTo>
                    <a:pt x="4405" y="6154"/>
                  </a:lnTo>
                  <a:lnTo>
                    <a:pt x="4402" y="6153"/>
                  </a:lnTo>
                  <a:lnTo>
                    <a:pt x="4397" y="6153"/>
                  </a:lnTo>
                  <a:lnTo>
                    <a:pt x="4391" y="6154"/>
                  </a:lnTo>
                  <a:lnTo>
                    <a:pt x="4378" y="6156"/>
                  </a:lnTo>
                  <a:lnTo>
                    <a:pt x="4364" y="6162"/>
                  </a:lnTo>
                  <a:lnTo>
                    <a:pt x="4347" y="6169"/>
                  </a:lnTo>
                  <a:lnTo>
                    <a:pt x="4330" y="6176"/>
                  </a:lnTo>
                  <a:lnTo>
                    <a:pt x="4322" y="6182"/>
                  </a:lnTo>
                  <a:lnTo>
                    <a:pt x="4315" y="6188"/>
                  </a:lnTo>
                  <a:lnTo>
                    <a:pt x="4307" y="6195"/>
                  </a:lnTo>
                  <a:lnTo>
                    <a:pt x="4301" y="6203"/>
                  </a:lnTo>
                  <a:lnTo>
                    <a:pt x="4290" y="6220"/>
                  </a:lnTo>
                  <a:lnTo>
                    <a:pt x="4280" y="6236"/>
                  </a:lnTo>
                  <a:lnTo>
                    <a:pt x="4273" y="6252"/>
                  </a:lnTo>
                  <a:lnTo>
                    <a:pt x="4266" y="6268"/>
                  </a:lnTo>
                  <a:lnTo>
                    <a:pt x="4264" y="6275"/>
                  </a:lnTo>
                  <a:lnTo>
                    <a:pt x="4260" y="6281"/>
                  </a:lnTo>
                  <a:lnTo>
                    <a:pt x="4255" y="6286"/>
                  </a:lnTo>
                  <a:lnTo>
                    <a:pt x="4252" y="6289"/>
                  </a:lnTo>
                  <a:lnTo>
                    <a:pt x="4248" y="6290"/>
                  </a:lnTo>
                  <a:lnTo>
                    <a:pt x="4244" y="6292"/>
                  </a:lnTo>
                  <a:lnTo>
                    <a:pt x="4240" y="6292"/>
                  </a:lnTo>
                  <a:lnTo>
                    <a:pt x="4236" y="6290"/>
                  </a:lnTo>
                  <a:lnTo>
                    <a:pt x="4233" y="6288"/>
                  </a:lnTo>
                  <a:lnTo>
                    <a:pt x="4229" y="6285"/>
                  </a:lnTo>
                  <a:lnTo>
                    <a:pt x="4226" y="6280"/>
                  </a:lnTo>
                  <a:lnTo>
                    <a:pt x="4222" y="6274"/>
                  </a:lnTo>
                  <a:lnTo>
                    <a:pt x="4215" y="6262"/>
                  </a:lnTo>
                  <a:lnTo>
                    <a:pt x="4209" y="6251"/>
                  </a:lnTo>
                  <a:lnTo>
                    <a:pt x="4207" y="6248"/>
                  </a:lnTo>
                  <a:lnTo>
                    <a:pt x="4202" y="6245"/>
                  </a:lnTo>
                  <a:lnTo>
                    <a:pt x="4196" y="6243"/>
                  </a:lnTo>
                  <a:lnTo>
                    <a:pt x="4191" y="6243"/>
                  </a:lnTo>
                  <a:lnTo>
                    <a:pt x="4185" y="6243"/>
                  </a:lnTo>
                  <a:lnTo>
                    <a:pt x="4181" y="6245"/>
                  </a:lnTo>
                  <a:lnTo>
                    <a:pt x="4176" y="6249"/>
                  </a:lnTo>
                  <a:lnTo>
                    <a:pt x="4172" y="6255"/>
                  </a:lnTo>
                  <a:lnTo>
                    <a:pt x="4170" y="6260"/>
                  </a:lnTo>
                  <a:lnTo>
                    <a:pt x="4166" y="6263"/>
                  </a:lnTo>
                  <a:lnTo>
                    <a:pt x="4164" y="6267"/>
                  </a:lnTo>
                  <a:lnTo>
                    <a:pt x="4162" y="6268"/>
                  </a:lnTo>
                  <a:lnTo>
                    <a:pt x="4158" y="6269"/>
                  </a:lnTo>
                  <a:lnTo>
                    <a:pt x="4156" y="6269"/>
                  </a:lnTo>
                  <a:lnTo>
                    <a:pt x="4152" y="6268"/>
                  </a:lnTo>
                  <a:lnTo>
                    <a:pt x="4148" y="6266"/>
                  </a:lnTo>
                  <a:lnTo>
                    <a:pt x="4140" y="6257"/>
                  </a:lnTo>
                  <a:lnTo>
                    <a:pt x="4132" y="6246"/>
                  </a:lnTo>
                  <a:lnTo>
                    <a:pt x="4122" y="6232"/>
                  </a:lnTo>
                  <a:lnTo>
                    <a:pt x="4114" y="6218"/>
                  </a:lnTo>
                  <a:lnTo>
                    <a:pt x="4108" y="6212"/>
                  </a:lnTo>
                  <a:lnTo>
                    <a:pt x="4103" y="6208"/>
                  </a:lnTo>
                  <a:lnTo>
                    <a:pt x="4097" y="6206"/>
                  </a:lnTo>
                  <a:lnTo>
                    <a:pt x="4089" y="6206"/>
                  </a:lnTo>
                  <a:lnTo>
                    <a:pt x="4077" y="6206"/>
                  </a:lnTo>
                  <a:lnTo>
                    <a:pt x="4070" y="6207"/>
                  </a:lnTo>
                  <a:lnTo>
                    <a:pt x="4069" y="6208"/>
                  </a:lnTo>
                  <a:lnTo>
                    <a:pt x="4068" y="6211"/>
                  </a:lnTo>
                  <a:lnTo>
                    <a:pt x="4069" y="6213"/>
                  </a:lnTo>
                  <a:lnTo>
                    <a:pt x="4071" y="6218"/>
                  </a:lnTo>
                  <a:lnTo>
                    <a:pt x="4076" y="6226"/>
                  </a:lnTo>
                  <a:lnTo>
                    <a:pt x="4081" y="6235"/>
                  </a:lnTo>
                  <a:lnTo>
                    <a:pt x="4085" y="6244"/>
                  </a:lnTo>
                  <a:lnTo>
                    <a:pt x="4091" y="6255"/>
                  </a:lnTo>
                  <a:lnTo>
                    <a:pt x="4097" y="6267"/>
                  </a:lnTo>
                  <a:lnTo>
                    <a:pt x="4101" y="6275"/>
                  </a:lnTo>
                  <a:lnTo>
                    <a:pt x="4101" y="6279"/>
                  </a:lnTo>
                  <a:lnTo>
                    <a:pt x="4099" y="6282"/>
                  </a:lnTo>
                  <a:lnTo>
                    <a:pt x="4095" y="6286"/>
                  </a:lnTo>
                  <a:lnTo>
                    <a:pt x="4090" y="6290"/>
                  </a:lnTo>
                  <a:lnTo>
                    <a:pt x="4081" y="6295"/>
                  </a:lnTo>
                  <a:lnTo>
                    <a:pt x="4072" y="6300"/>
                  </a:lnTo>
                  <a:lnTo>
                    <a:pt x="4064" y="6304"/>
                  </a:lnTo>
                  <a:lnTo>
                    <a:pt x="4058" y="6305"/>
                  </a:lnTo>
                  <a:lnTo>
                    <a:pt x="4052" y="6305"/>
                  </a:lnTo>
                  <a:lnTo>
                    <a:pt x="4045" y="6305"/>
                  </a:lnTo>
                  <a:lnTo>
                    <a:pt x="4038" y="6306"/>
                  </a:lnTo>
                  <a:lnTo>
                    <a:pt x="4027" y="6311"/>
                  </a:lnTo>
                  <a:lnTo>
                    <a:pt x="4021" y="6313"/>
                  </a:lnTo>
                  <a:lnTo>
                    <a:pt x="4015" y="6318"/>
                  </a:lnTo>
                  <a:lnTo>
                    <a:pt x="4009" y="6324"/>
                  </a:lnTo>
                  <a:lnTo>
                    <a:pt x="4003" y="6330"/>
                  </a:lnTo>
                  <a:lnTo>
                    <a:pt x="3994" y="6343"/>
                  </a:lnTo>
                  <a:lnTo>
                    <a:pt x="3986" y="6353"/>
                  </a:lnTo>
                  <a:lnTo>
                    <a:pt x="3981" y="6357"/>
                  </a:lnTo>
                  <a:lnTo>
                    <a:pt x="3977" y="6361"/>
                  </a:lnTo>
                  <a:lnTo>
                    <a:pt x="3971" y="6363"/>
                  </a:lnTo>
                  <a:lnTo>
                    <a:pt x="3967" y="6365"/>
                  </a:lnTo>
                  <a:lnTo>
                    <a:pt x="3956" y="6368"/>
                  </a:lnTo>
                  <a:lnTo>
                    <a:pt x="3945" y="6370"/>
                  </a:lnTo>
                  <a:lnTo>
                    <a:pt x="3940" y="6372"/>
                  </a:lnTo>
                  <a:lnTo>
                    <a:pt x="3938" y="6376"/>
                  </a:lnTo>
                  <a:lnTo>
                    <a:pt x="3936" y="6382"/>
                  </a:lnTo>
                  <a:lnTo>
                    <a:pt x="3934" y="6388"/>
                  </a:lnTo>
                  <a:lnTo>
                    <a:pt x="3934" y="6402"/>
                  </a:lnTo>
                  <a:lnTo>
                    <a:pt x="3934" y="6416"/>
                  </a:lnTo>
                  <a:lnTo>
                    <a:pt x="3934" y="6427"/>
                  </a:lnTo>
                  <a:lnTo>
                    <a:pt x="3934" y="6433"/>
                  </a:lnTo>
                  <a:lnTo>
                    <a:pt x="3931" y="6437"/>
                  </a:lnTo>
                  <a:lnTo>
                    <a:pt x="3925" y="6440"/>
                  </a:lnTo>
                  <a:lnTo>
                    <a:pt x="3918" y="6446"/>
                  </a:lnTo>
                  <a:lnTo>
                    <a:pt x="3912" y="6453"/>
                  </a:lnTo>
                  <a:lnTo>
                    <a:pt x="3907" y="6462"/>
                  </a:lnTo>
                  <a:lnTo>
                    <a:pt x="3904" y="6470"/>
                  </a:lnTo>
                  <a:lnTo>
                    <a:pt x="3902" y="6474"/>
                  </a:lnTo>
                  <a:lnTo>
                    <a:pt x="3900" y="6476"/>
                  </a:lnTo>
                  <a:lnTo>
                    <a:pt x="3898" y="6478"/>
                  </a:lnTo>
                  <a:lnTo>
                    <a:pt x="3895" y="6481"/>
                  </a:lnTo>
                  <a:lnTo>
                    <a:pt x="3886" y="6482"/>
                  </a:lnTo>
                  <a:lnTo>
                    <a:pt x="3873" y="6483"/>
                  </a:lnTo>
                  <a:lnTo>
                    <a:pt x="3867" y="6483"/>
                  </a:lnTo>
                  <a:lnTo>
                    <a:pt x="3861" y="6484"/>
                  </a:lnTo>
                  <a:lnTo>
                    <a:pt x="3857" y="6487"/>
                  </a:lnTo>
                  <a:lnTo>
                    <a:pt x="3855" y="6489"/>
                  </a:lnTo>
                  <a:lnTo>
                    <a:pt x="3851" y="6496"/>
                  </a:lnTo>
                  <a:lnTo>
                    <a:pt x="3848" y="6506"/>
                  </a:lnTo>
                  <a:lnTo>
                    <a:pt x="3846" y="6512"/>
                  </a:lnTo>
                  <a:lnTo>
                    <a:pt x="3844" y="6515"/>
                  </a:lnTo>
                  <a:lnTo>
                    <a:pt x="3842" y="6519"/>
                  </a:lnTo>
                  <a:lnTo>
                    <a:pt x="3839" y="6521"/>
                  </a:lnTo>
                  <a:lnTo>
                    <a:pt x="3833" y="6525"/>
                  </a:lnTo>
                  <a:lnTo>
                    <a:pt x="3826" y="6527"/>
                  </a:lnTo>
                  <a:lnTo>
                    <a:pt x="3823" y="6528"/>
                  </a:lnTo>
                  <a:lnTo>
                    <a:pt x="3820" y="6531"/>
                  </a:lnTo>
                  <a:lnTo>
                    <a:pt x="3819" y="6534"/>
                  </a:lnTo>
                  <a:lnTo>
                    <a:pt x="3819" y="6539"/>
                  </a:lnTo>
                  <a:lnTo>
                    <a:pt x="3820" y="6548"/>
                  </a:lnTo>
                  <a:lnTo>
                    <a:pt x="3820" y="6557"/>
                  </a:lnTo>
                  <a:lnTo>
                    <a:pt x="3820" y="6561"/>
                  </a:lnTo>
                  <a:lnTo>
                    <a:pt x="3818" y="6564"/>
                  </a:lnTo>
                  <a:lnTo>
                    <a:pt x="3814" y="6567"/>
                  </a:lnTo>
                  <a:lnTo>
                    <a:pt x="3811" y="6571"/>
                  </a:lnTo>
                  <a:lnTo>
                    <a:pt x="3799" y="6577"/>
                  </a:lnTo>
                  <a:lnTo>
                    <a:pt x="3783" y="6585"/>
                  </a:lnTo>
                  <a:lnTo>
                    <a:pt x="3769" y="6592"/>
                  </a:lnTo>
                  <a:lnTo>
                    <a:pt x="3760" y="6598"/>
                  </a:lnTo>
                  <a:lnTo>
                    <a:pt x="3756" y="6602"/>
                  </a:lnTo>
                  <a:lnTo>
                    <a:pt x="3754" y="6605"/>
                  </a:lnTo>
                  <a:lnTo>
                    <a:pt x="3751" y="6609"/>
                  </a:lnTo>
                  <a:lnTo>
                    <a:pt x="3749" y="6614"/>
                  </a:lnTo>
                  <a:lnTo>
                    <a:pt x="3742" y="6626"/>
                  </a:lnTo>
                  <a:lnTo>
                    <a:pt x="3734" y="6636"/>
                  </a:lnTo>
                  <a:lnTo>
                    <a:pt x="3725" y="6647"/>
                  </a:lnTo>
                  <a:lnTo>
                    <a:pt x="3719" y="6658"/>
                  </a:lnTo>
                  <a:lnTo>
                    <a:pt x="3717" y="6662"/>
                  </a:lnTo>
                  <a:lnTo>
                    <a:pt x="3715" y="6666"/>
                  </a:lnTo>
                  <a:lnTo>
                    <a:pt x="3712" y="6668"/>
                  </a:lnTo>
                  <a:lnTo>
                    <a:pt x="3710" y="6670"/>
                  </a:lnTo>
                  <a:lnTo>
                    <a:pt x="3704" y="6671"/>
                  </a:lnTo>
                  <a:lnTo>
                    <a:pt x="3696" y="6672"/>
                  </a:lnTo>
                  <a:lnTo>
                    <a:pt x="3692" y="6673"/>
                  </a:lnTo>
                  <a:lnTo>
                    <a:pt x="3690" y="6676"/>
                  </a:lnTo>
                  <a:lnTo>
                    <a:pt x="3688" y="6679"/>
                  </a:lnTo>
                  <a:lnTo>
                    <a:pt x="3687" y="6683"/>
                  </a:lnTo>
                  <a:lnTo>
                    <a:pt x="3687" y="6692"/>
                  </a:lnTo>
                  <a:lnTo>
                    <a:pt x="3687" y="6704"/>
                  </a:lnTo>
                  <a:lnTo>
                    <a:pt x="3687" y="6710"/>
                  </a:lnTo>
                  <a:lnTo>
                    <a:pt x="3686" y="6715"/>
                  </a:lnTo>
                  <a:lnTo>
                    <a:pt x="3685" y="6718"/>
                  </a:lnTo>
                  <a:lnTo>
                    <a:pt x="3684" y="6722"/>
                  </a:lnTo>
                  <a:lnTo>
                    <a:pt x="3679" y="6729"/>
                  </a:lnTo>
                  <a:lnTo>
                    <a:pt x="3675" y="6737"/>
                  </a:lnTo>
                  <a:lnTo>
                    <a:pt x="3674" y="6743"/>
                  </a:lnTo>
                  <a:lnTo>
                    <a:pt x="3675" y="6749"/>
                  </a:lnTo>
                  <a:lnTo>
                    <a:pt x="3679" y="6755"/>
                  </a:lnTo>
                  <a:lnTo>
                    <a:pt x="3684" y="6761"/>
                  </a:lnTo>
                  <a:lnTo>
                    <a:pt x="3688" y="6767"/>
                  </a:lnTo>
                  <a:lnTo>
                    <a:pt x="3694" y="6772"/>
                  </a:lnTo>
                  <a:lnTo>
                    <a:pt x="3700" y="6775"/>
                  </a:lnTo>
                  <a:lnTo>
                    <a:pt x="3706" y="6779"/>
                  </a:lnTo>
                  <a:lnTo>
                    <a:pt x="3715" y="6784"/>
                  </a:lnTo>
                  <a:lnTo>
                    <a:pt x="3720" y="6788"/>
                  </a:lnTo>
                  <a:lnTo>
                    <a:pt x="3723" y="6792"/>
                  </a:lnTo>
                  <a:lnTo>
                    <a:pt x="3724" y="6796"/>
                  </a:lnTo>
                  <a:lnTo>
                    <a:pt x="3724" y="6800"/>
                  </a:lnTo>
                  <a:lnTo>
                    <a:pt x="3724" y="6805"/>
                  </a:lnTo>
                  <a:lnTo>
                    <a:pt x="3720" y="6818"/>
                  </a:lnTo>
                  <a:lnTo>
                    <a:pt x="3717" y="6832"/>
                  </a:lnTo>
                  <a:lnTo>
                    <a:pt x="3712" y="6848"/>
                  </a:lnTo>
                  <a:lnTo>
                    <a:pt x="3705" y="6861"/>
                  </a:lnTo>
                  <a:lnTo>
                    <a:pt x="3699" y="6872"/>
                  </a:lnTo>
                  <a:lnTo>
                    <a:pt x="3694" y="6878"/>
                  </a:lnTo>
                  <a:lnTo>
                    <a:pt x="3692" y="6879"/>
                  </a:lnTo>
                  <a:lnTo>
                    <a:pt x="3688" y="6879"/>
                  </a:lnTo>
                  <a:lnTo>
                    <a:pt x="3686" y="6878"/>
                  </a:lnTo>
                  <a:lnTo>
                    <a:pt x="3684" y="6876"/>
                  </a:lnTo>
                  <a:lnTo>
                    <a:pt x="3671" y="6861"/>
                  </a:lnTo>
                  <a:lnTo>
                    <a:pt x="3656" y="6842"/>
                  </a:lnTo>
                  <a:lnTo>
                    <a:pt x="3654" y="6840"/>
                  </a:lnTo>
                  <a:lnTo>
                    <a:pt x="3650" y="6837"/>
                  </a:lnTo>
                  <a:lnTo>
                    <a:pt x="3647" y="6838"/>
                  </a:lnTo>
                  <a:lnTo>
                    <a:pt x="3643" y="6840"/>
                  </a:lnTo>
                  <a:lnTo>
                    <a:pt x="3640" y="6843"/>
                  </a:lnTo>
                  <a:lnTo>
                    <a:pt x="3637" y="6848"/>
                  </a:lnTo>
                  <a:lnTo>
                    <a:pt x="3634" y="6854"/>
                  </a:lnTo>
                  <a:lnTo>
                    <a:pt x="3633" y="6861"/>
                  </a:lnTo>
                  <a:lnTo>
                    <a:pt x="3630" y="6878"/>
                  </a:lnTo>
                  <a:lnTo>
                    <a:pt x="3630" y="6897"/>
                  </a:lnTo>
                  <a:lnTo>
                    <a:pt x="3631" y="6913"/>
                  </a:lnTo>
                  <a:lnTo>
                    <a:pt x="3631" y="6926"/>
                  </a:lnTo>
                  <a:lnTo>
                    <a:pt x="3633" y="6939"/>
                  </a:lnTo>
                  <a:lnTo>
                    <a:pt x="3634" y="6954"/>
                  </a:lnTo>
                  <a:lnTo>
                    <a:pt x="3634" y="6961"/>
                  </a:lnTo>
                  <a:lnTo>
                    <a:pt x="3633" y="6968"/>
                  </a:lnTo>
                  <a:lnTo>
                    <a:pt x="3630" y="6973"/>
                  </a:lnTo>
                  <a:lnTo>
                    <a:pt x="3627" y="6976"/>
                  </a:lnTo>
                  <a:lnTo>
                    <a:pt x="3621" y="6980"/>
                  </a:lnTo>
                  <a:lnTo>
                    <a:pt x="3616" y="6981"/>
                  </a:lnTo>
                  <a:lnTo>
                    <a:pt x="3609" y="6983"/>
                  </a:lnTo>
                  <a:lnTo>
                    <a:pt x="3602" y="6985"/>
                  </a:lnTo>
                  <a:lnTo>
                    <a:pt x="3586" y="6985"/>
                  </a:lnTo>
                  <a:lnTo>
                    <a:pt x="3566" y="6985"/>
                  </a:lnTo>
                  <a:lnTo>
                    <a:pt x="3547" y="6985"/>
                  </a:lnTo>
                  <a:lnTo>
                    <a:pt x="3531" y="6986"/>
                  </a:lnTo>
                  <a:lnTo>
                    <a:pt x="3517" y="6988"/>
                  </a:lnTo>
                  <a:lnTo>
                    <a:pt x="3502" y="6989"/>
                  </a:lnTo>
                  <a:lnTo>
                    <a:pt x="3485" y="6991"/>
                  </a:lnTo>
                  <a:lnTo>
                    <a:pt x="3470" y="6992"/>
                  </a:lnTo>
                  <a:lnTo>
                    <a:pt x="3455" y="6994"/>
                  </a:lnTo>
                  <a:lnTo>
                    <a:pt x="3445" y="6998"/>
                  </a:lnTo>
                  <a:lnTo>
                    <a:pt x="3433" y="7002"/>
                  </a:lnTo>
                  <a:lnTo>
                    <a:pt x="3420" y="7006"/>
                  </a:lnTo>
                  <a:lnTo>
                    <a:pt x="3413" y="7007"/>
                  </a:lnTo>
                  <a:lnTo>
                    <a:pt x="3405" y="7007"/>
                  </a:lnTo>
                  <a:lnTo>
                    <a:pt x="3400" y="7007"/>
                  </a:lnTo>
                  <a:lnTo>
                    <a:pt x="3392" y="7005"/>
                  </a:lnTo>
                  <a:lnTo>
                    <a:pt x="3388" y="7002"/>
                  </a:lnTo>
                  <a:lnTo>
                    <a:pt x="3383" y="7000"/>
                  </a:lnTo>
                  <a:lnTo>
                    <a:pt x="3379" y="6995"/>
                  </a:lnTo>
                  <a:lnTo>
                    <a:pt x="3376" y="6992"/>
                  </a:lnTo>
                  <a:lnTo>
                    <a:pt x="3372" y="6979"/>
                  </a:lnTo>
                  <a:lnTo>
                    <a:pt x="3369" y="6963"/>
                  </a:lnTo>
                  <a:lnTo>
                    <a:pt x="3365" y="6947"/>
                  </a:lnTo>
                  <a:lnTo>
                    <a:pt x="3360" y="6935"/>
                  </a:lnTo>
                  <a:lnTo>
                    <a:pt x="3358" y="6930"/>
                  </a:lnTo>
                  <a:lnTo>
                    <a:pt x="3353" y="6925"/>
                  </a:lnTo>
                  <a:lnTo>
                    <a:pt x="3348" y="6922"/>
                  </a:lnTo>
                  <a:lnTo>
                    <a:pt x="3341" y="6917"/>
                  </a:lnTo>
                  <a:lnTo>
                    <a:pt x="3333" y="6912"/>
                  </a:lnTo>
                  <a:lnTo>
                    <a:pt x="3322" y="6909"/>
                  </a:lnTo>
                  <a:lnTo>
                    <a:pt x="3312" y="6906"/>
                  </a:lnTo>
                  <a:lnTo>
                    <a:pt x="3301" y="6903"/>
                  </a:lnTo>
                  <a:lnTo>
                    <a:pt x="3281" y="6899"/>
                  </a:lnTo>
                  <a:lnTo>
                    <a:pt x="3266" y="6897"/>
                  </a:lnTo>
                  <a:lnTo>
                    <a:pt x="3257" y="6893"/>
                  </a:lnTo>
                  <a:lnTo>
                    <a:pt x="3247" y="6891"/>
                  </a:lnTo>
                  <a:lnTo>
                    <a:pt x="3238" y="6887"/>
                  </a:lnTo>
                  <a:lnTo>
                    <a:pt x="3228" y="6882"/>
                  </a:lnTo>
                  <a:lnTo>
                    <a:pt x="3218" y="6876"/>
                  </a:lnTo>
                  <a:lnTo>
                    <a:pt x="3208" y="6871"/>
                  </a:lnTo>
                  <a:lnTo>
                    <a:pt x="3200" y="6865"/>
                  </a:lnTo>
                  <a:lnTo>
                    <a:pt x="3193" y="6859"/>
                  </a:lnTo>
                  <a:lnTo>
                    <a:pt x="3187" y="6848"/>
                  </a:lnTo>
                  <a:lnTo>
                    <a:pt x="3182" y="6836"/>
                  </a:lnTo>
                  <a:lnTo>
                    <a:pt x="3177" y="6824"/>
                  </a:lnTo>
                  <a:lnTo>
                    <a:pt x="3171" y="6813"/>
                  </a:lnTo>
                  <a:lnTo>
                    <a:pt x="3162" y="6805"/>
                  </a:lnTo>
                  <a:lnTo>
                    <a:pt x="3148" y="6793"/>
                  </a:lnTo>
                  <a:lnTo>
                    <a:pt x="3139" y="6788"/>
                  </a:lnTo>
                  <a:lnTo>
                    <a:pt x="3130" y="6783"/>
                  </a:lnTo>
                  <a:lnTo>
                    <a:pt x="3119" y="6779"/>
                  </a:lnTo>
                  <a:lnTo>
                    <a:pt x="3108" y="6775"/>
                  </a:lnTo>
                  <a:lnTo>
                    <a:pt x="3107" y="6775"/>
                  </a:lnTo>
                  <a:lnTo>
                    <a:pt x="3105" y="6775"/>
                  </a:lnTo>
                  <a:lnTo>
                    <a:pt x="3096" y="6774"/>
                  </a:lnTo>
                  <a:lnTo>
                    <a:pt x="3088" y="6774"/>
                  </a:lnTo>
                  <a:lnTo>
                    <a:pt x="3080" y="6774"/>
                  </a:lnTo>
                  <a:lnTo>
                    <a:pt x="3071" y="6775"/>
                  </a:lnTo>
                  <a:lnTo>
                    <a:pt x="3064" y="6777"/>
                  </a:lnTo>
                  <a:lnTo>
                    <a:pt x="3057" y="6778"/>
                  </a:lnTo>
                  <a:lnTo>
                    <a:pt x="3048" y="6779"/>
                  </a:lnTo>
                  <a:lnTo>
                    <a:pt x="3038" y="6780"/>
                  </a:lnTo>
                  <a:lnTo>
                    <a:pt x="3033" y="6780"/>
                  </a:lnTo>
                  <a:lnTo>
                    <a:pt x="3029" y="6780"/>
                  </a:lnTo>
                  <a:lnTo>
                    <a:pt x="3026" y="6780"/>
                  </a:lnTo>
                  <a:lnTo>
                    <a:pt x="3024" y="6779"/>
                  </a:lnTo>
                  <a:lnTo>
                    <a:pt x="3018" y="6778"/>
                  </a:lnTo>
                  <a:lnTo>
                    <a:pt x="3012" y="677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陕西"/>
            <p:cNvSpPr/>
            <p:nvPr/>
          </p:nvSpPr>
          <p:spPr bwMode="auto">
            <a:xfrm>
              <a:off x="9400" y="6073"/>
              <a:ext cx="1160" cy="2010"/>
            </a:xfrm>
            <a:custGeom>
              <a:avLst/>
              <a:gdLst>
                <a:gd name="T0" fmla="*/ 546 w 2030"/>
                <a:gd name="T1" fmla="*/ 3014 h 3463"/>
                <a:gd name="T2" fmla="*/ 423 w 2030"/>
                <a:gd name="T3" fmla="*/ 2992 h 3463"/>
                <a:gd name="T4" fmla="*/ 284 w 2030"/>
                <a:gd name="T5" fmla="*/ 3007 h 3463"/>
                <a:gd name="T6" fmla="*/ 215 w 2030"/>
                <a:gd name="T7" fmla="*/ 2929 h 3463"/>
                <a:gd name="T8" fmla="*/ 70 w 2030"/>
                <a:gd name="T9" fmla="*/ 2972 h 3463"/>
                <a:gd name="T10" fmla="*/ 0 w 2030"/>
                <a:gd name="T11" fmla="*/ 2900 h 3463"/>
                <a:gd name="T12" fmla="*/ 145 w 2030"/>
                <a:gd name="T13" fmla="*/ 2878 h 3463"/>
                <a:gd name="T14" fmla="*/ 179 w 2030"/>
                <a:gd name="T15" fmla="*/ 2805 h 3463"/>
                <a:gd name="T16" fmla="*/ 91 w 2030"/>
                <a:gd name="T17" fmla="*/ 2700 h 3463"/>
                <a:gd name="T18" fmla="*/ 206 w 2030"/>
                <a:gd name="T19" fmla="*/ 2597 h 3463"/>
                <a:gd name="T20" fmla="*/ 348 w 2030"/>
                <a:gd name="T21" fmla="*/ 2604 h 3463"/>
                <a:gd name="T22" fmla="*/ 372 w 2030"/>
                <a:gd name="T23" fmla="*/ 2550 h 3463"/>
                <a:gd name="T24" fmla="*/ 377 w 2030"/>
                <a:gd name="T25" fmla="*/ 2410 h 3463"/>
                <a:gd name="T26" fmla="*/ 454 w 2030"/>
                <a:gd name="T27" fmla="*/ 2271 h 3463"/>
                <a:gd name="T28" fmla="*/ 361 w 2030"/>
                <a:gd name="T29" fmla="*/ 2139 h 3463"/>
                <a:gd name="T30" fmla="*/ 418 w 2030"/>
                <a:gd name="T31" fmla="*/ 1958 h 3463"/>
                <a:gd name="T32" fmla="*/ 657 w 2030"/>
                <a:gd name="T33" fmla="*/ 2036 h 3463"/>
                <a:gd name="T34" fmla="*/ 853 w 2030"/>
                <a:gd name="T35" fmla="*/ 2004 h 3463"/>
                <a:gd name="T36" fmla="*/ 820 w 2030"/>
                <a:gd name="T37" fmla="*/ 1880 h 3463"/>
                <a:gd name="T38" fmla="*/ 976 w 2030"/>
                <a:gd name="T39" fmla="*/ 1868 h 3463"/>
                <a:gd name="T40" fmla="*/ 1116 w 2030"/>
                <a:gd name="T41" fmla="*/ 1747 h 3463"/>
                <a:gd name="T42" fmla="*/ 1154 w 2030"/>
                <a:gd name="T43" fmla="*/ 1479 h 3463"/>
                <a:gd name="T44" fmla="*/ 1051 w 2030"/>
                <a:gd name="T45" fmla="*/ 1337 h 3463"/>
                <a:gd name="T46" fmla="*/ 928 w 2030"/>
                <a:gd name="T47" fmla="*/ 1264 h 3463"/>
                <a:gd name="T48" fmla="*/ 774 w 2030"/>
                <a:gd name="T49" fmla="*/ 1188 h 3463"/>
                <a:gd name="T50" fmla="*/ 688 w 2030"/>
                <a:gd name="T51" fmla="*/ 1069 h 3463"/>
                <a:gd name="T52" fmla="*/ 699 w 2030"/>
                <a:gd name="T53" fmla="*/ 1004 h 3463"/>
                <a:gd name="T54" fmla="*/ 716 w 2030"/>
                <a:gd name="T55" fmla="*/ 842 h 3463"/>
                <a:gd name="T56" fmla="*/ 855 w 2030"/>
                <a:gd name="T57" fmla="*/ 746 h 3463"/>
                <a:gd name="T58" fmla="*/ 1091 w 2030"/>
                <a:gd name="T59" fmla="*/ 835 h 3463"/>
                <a:gd name="T60" fmla="*/ 1245 w 2030"/>
                <a:gd name="T61" fmla="*/ 708 h 3463"/>
                <a:gd name="T62" fmla="*/ 1259 w 2030"/>
                <a:gd name="T63" fmla="*/ 565 h 3463"/>
                <a:gd name="T64" fmla="*/ 1388 w 2030"/>
                <a:gd name="T65" fmla="*/ 414 h 3463"/>
                <a:gd name="T66" fmla="*/ 1481 w 2030"/>
                <a:gd name="T67" fmla="*/ 309 h 3463"/>
                <a:gd name="T68" fmla="*/ 1626 w 2030"/>
                <a:gd name="T69" fmla="*/ 152 h 3463"/>
                <a:gd name="T70" fmla="*/ 1714 w 2030"/>
                <a:gd name="T71" fmla="*/ 104 h 3463"/>
                <a:gd name="T72" fmla="*/ 1829 w 2030"/>
                <a:gd name="T73" fmla="*/ 133 h 3463"/>
                <a:gd name="T74" fmla="*/ 1958 w 2030"/>
                <a:gd name="T75" fmla="*/ 58 h 3463"/>
                <a:gd name="T76" fmla="*/ 2003 w 2030"/>
                <a:gd name="T77" fmla="*/ 139 h 3463"/>
                <a:gd name="T78" fmla="*/ 1927 w 2030"/>
                <a:gd name="T79" fmla="*/ 338 h 3463"/>
                <a:gd name="T80" fmla="*/ 1818 w 2030"/>
                <a:gd name="T81" fmla="*/ 561 h 3463"/>
                <a:gd name="T82" fmla="*/ 1806 w 2030"/>
                <a:gd name="T83" fmla="*/ 739 h 3463"/>
                <a:gd name="T84" fmla="*/ 1870 w 2030"/>
                <a:gd name="T85" fmla="*/ 904 h 3463"/>
                <a:gd name="T86" fmla="*/ 1751 w 2030"/>
                <a:gd name="T87" fmla="*/ 1118 h 3463"/>
                <a:gd name="T88" fmla="*/ 1760 w 2030"/>
                <a:gd name="T89" fmla="*/ 1268 h 3463"/>
                <a:gd name="T90" fmla="*/ 1765 w 2030"/>
                <a:gd name="T91" fmla="*/ 1534 h 3463"/>
                <a:gd name="T92" fmla="*/ 1736 w 2030"/>
                <a:gd name="T93" fmla="*/ 1900 h 3463"/>
                <a:gd name="T94" fmla="*/ 1749 w 2030"/>
                <a:gd name="T95" fmla="*/ 2190 h 3463"/>
                <a:gd name="T96" fmla="*/ 1778 w 2030"/>
                <a:gd name="T97" fmla="*/ 2351 h 3463"/>
                <a:gd name="T98" fmla="*/ 1826 w 2030"/>
                <a:gd name="T99" fmla="*/ 2492 h 3463"/>
                <a:gd name="T100" fmla="*/ 1974 w 2030"/>
                <a:gd name="T101" fmla="*/ 2680 h 3463"/>
                <a:gd name="T102" fmla="*/ 1847 w 2030"/>
                <a:gd name="T103" fmla="*/ 2834 h 3463"/>
                <a:gd name="T104" fmla="*/ 1703 w 2030"/>
                <a:gd name="T105" fmla="*/ 2818 h 3463"/>
                <a:gd name="T106" fmla="*/ 1454 w 2030"/>
                <a:gd name="T107" fmla="*/ 2790 h 3463"/>
                <a:gd name="T108" fmla="*/ 1522 w 2030"/>
                <a:gd name="T109" fmla="*/ 2884 h 3463"/>
                <a:gd name="T110" fmla="*/ 1661 w 2030"/>
                <a:gd name="T111" fmla="*/ 2985 h 3463"/>
                <a:gd name="T112" fmla="*/ 1566 w 2030"/>
                <a:gd name="T113" fmla="*/ 3074 h 3463"/>
                <a:gd name="T114" fmla="*/ 1440 w 2030"/>
                <a:gd name="T115" fmla="*/ 3155 h 3463"/>
                <a:gd name="T116" fmla="*/ 1457 w 2030"/>
                <a:gd name="T117" fmla="*/ 3423 h 3463"/>
                <a:gd name="T118" fmla="*/ 1229 w 2030"/>
                <a:gd name="T119" fmla="*/ 3336 h 3463"/>
                <a:gd name="T120" fmla="*/ 994 w 2030"/>
                <a:gd name="T121" fmla="*/ 3208 h 3463"/>
                <a:gd name="T122" fmla="*/ 812 w 2030"/>
                <a:gd name="T123" fmla="*/ 3209 h 3463"/>
                <a:gd name="T124" fmla="*/ 681 w 2030"/>
                <a:gd name="T125" fmla="*/ 3086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0" h="3463">
                  <a:moveTo>
                    <a:pt x="593" y="3133"/>
                  </a:moveTo>
                  <a:lnTo>
                    <a:pt x="591" y="3133"/>
                  </a:lnTo>
                  <a:lnTo>
                    <a:pt x="590" y="3133"/>
                  </a:lnTo>
                  <a:lnTo>
                    <a:pt x="588" y="3133"/>
                  </a:lnTo>
                  <a:lnTo>
                    <a:pt x="587" y="3132"/>
                  </a:lnTo>
                  <a:lnTo>
                    <a:pt x="585" y="3130"/>
                  </a:lnTo>
                  <a:lnTo>
                    <a:pt x="582" y="3129"/>
                  </a:lnTo>
                  <a:lnTo>
                    <a:pt x="581" y="3126"/>
                  </a:lnTo>
                  <a:lnTo>
                    <a:pt x="580" y="3121"/>
                  </a:lnTo>
                  <a:lnTo>
                    <a:pt x="579" y="3116"/>
                  </a:lnTo>
                  <a:lnTo>
                    <a:pt x="578" y="3111"/>
                  </a:lnTo>
                  <a:lnTo>
                    <a:pt x="575" y="3109"/>
                  </a:lnTo>
                  <a:lnTo>
                    <a:pt x="572" y="3107"/>
                  </a:lnTo>
                  <a:lnTo>
                    <a:pt x="567" y="3104"/>
                  </a:lnTo>
                  <a:lnTo>
                    <a:pt x="563" y="3103"/>
                  </a:lnTo>
                  <a:lnTo>
                    <a:pt x="556" y="3101"/>
                  </a:lnTo>
                  <a:lnTo>
                    <a:pt x="553" y="3097"/>
                  </a:lnTo>
                  <a:lnTo>
                    <a:pt x="549" y="3093"/>
                  </a:lnTo>
                  <a:lnTo>
                    <a:pt x="548" y="3090"/>
                  </a:lnTo>
                  <a:lnTo>
                    <a:pt x="548" y="3079"/>
                  </a:lnTo>
                  <a:lnTo>
                    <a:pt x="550" y="3067"/>
                  </a:lnTo>
                  <a:lnTo>
                    <a:pt x="552" y="3059"/>
                  </a:lnTo>
                  <a:lnTo>
                    <a:pt x="553" y="3050"/>
                  </a:lnTo>
                  <a:lnTo>
                    <a:pt x="553" y="3041"/>
                  </a:lnTo>
                  <a:lnTo>
                    <a:pt x="552" y="3032"/>
                  </a:lnTo>
                  <a:lnTo>
                    <a:pt x="550" y="3025"/>
                  </a:lnTo>
                  <a:lnTo>
                    <a:pt x="548" y="3017"/>
                  </a:lnTo>
                  <a:lnTo>
                    <a:pt x="546" y="3014"/>
                  </a:lnTo>
                  <a:lnTo>
                    <a:pt x="542" y="3011"/>
                  </a:lnTo>
                  <a:lnTo>
                    <a:pt x="538" y="3009"/>
                  </a:lnTo>
                  <a:lnTo>
                    <a:pt x="534" y="3008"/>
                  </a:lnTo>
                  <a:lnTo>
                    <a:pt x="523" y="3004"/>
                  </a:lnTo>
                  <a:lnTo>
                    <a:pt x="510" y="3002"/>
                  </a:lnTo>
                  <a:lnTo>
                    <a:pt x="506" y="3002"/>
                  </a:lnTo>
                  <a:lnTo>
                    <a:pt x="503" y="3002"/>
                  </a:lnTo>
                  <a:lnTo>
                    <a:pt x="497" y="3001"/>
                  </a:lnTo>
                  <a:lnTo>
                    <a:pt x="491" y="3001"/>
                  </a:lnTo>
                  <a:lnTo>
                    <a:pt x="486" y="3001"/>
                  </a:lnTo>
                  <a:lnTo>
                    <a:pt x="481" y="3000"/>
                  </a:lnTo>
                  <a:lnTo>
                    <a:pt x="479" y="3000"/>
                  </a:lnTo>
                  <a:lnTo>
                    <a:pt x="477" y="3000"/>
                  </a:lnTo>
                  <a:lnTo>
                    <a:pt x="474" y="3000"/>
                  </a:lnTo>
                  <a:lnTo>
                    <a:pt x="472" y="3000"/>
                  </a:lnTo>
                  <a:lnTo>
                    <a:pt x="467" y="3001"/>
                  </a:lnTo>
                  <a:lnTo>
                    <a:pt x="462" y="3001"/>
                  </a:lnTo>
                  <a:lnTo>
                    <a:pt x="456" y="3000"/>
                  </a:lnTo>
                  <a:lnTo>
                    <a:pt x="452" y="2998"/>
                  </a:lnTo>
                  <a:lnTo>
                    <a:pt x="449" y="2998"/>
                  </a:lnTo>
                  <a:lnTo>
                    <a:pt x="448" y="2997"/>
                  </a:lnTo>
                  <a:lnTo>
                    <a:pt x="445" y="2995"/>
                  </a:lnTo>
                  <a:lnTo>
                    <a:pt x="442" y="2992"/>
                  </a:lnTo>
                  <a:lnTo>
                    <a:pt x="439" y="2991"/>
                  </a:lnTo>
                  <a:lnTo>
                    <a:pt x="435" y="2990"/>
                  </a:lnTo>
                  <a:lnTo>
                    <a:pt x="431" y="2990"/>
                  </a:lnTo>
                  <a:lnTo>
                    <a:pt x="429" y="2990"/>
                  </a:lnTo>
                  <a:lnTo>
                    <a:pt x="423" y="2992"/>
                  </a:lnTo>
                  <a:lnTo>
                    <a:pt x="415" y="2997"/>
                  </a:lnTo>
                  <a:lnTo>
                    <a:pt x="405" y="3006"/>
                  </a:lnTo>
                  <a:lnTo>
                    <a:pt x="393" y="3011"/>
                  </a:lnTo>
                  <a:lnTo>
                    <a:pt x="380" y="3015"/>
                  </a:lnTo>
                  <a:lnTo>
                    <a:pt x="367" y="3015"/>
                  </a:lnTo>
                  <a:lnTo>
                    <a:pt x="364" y="3015"/>
                  </a:lnTo>
                  <a:lnTo>
                    <a:pt x="360" y="3015"/>
                  </a:lnTo>
                  <a:lnTo>
                    <a:pt x="355" y="3016"/>
                  </a:lnTo>
                  <a:lnTo>
                    <a:pt x="353" y="3016"/>
                  </a:lnTo>
                  <a:lnTo>
                    <a:pt x="349" y="3019"/>
                  </a:lnTo>
                  <a:lnTo>
                    <a:pt x="345" y="3022"/>
                  </a:lnTo>
                  <a:lnTo>
                    <a:pt x="342" y="3025"/>
                  </a:lnTo>
                  <a:lnTo>
                    <a:pt x="341" y="3026"/>
                  </a:lnTo>
                  <a:lnTo>
                    <a:pt x="340" y="3028"/>
                  </a:lnTo>
                  <a:lnTo>
                    <a:pt x="339" y="3029"/>
                  </a:lnTo>
                  <a:lnTo>
                    <a:pt x="335" y="3032"/>
                  </a:lnTo>
                  <a:lnTo>
                    <a:pt x="332" y="3032"/>
                  </a:lnTo>
                  <a:lnTo>
                    <a:pt x="330" y="3032"/>
                  </a:lnTo>
                  <a:lnTo>
                    <a:pt x="328" y="3032"/>
                  </a:lnTo>
                  <a:lnTo>
                    <a:pt x="326" y="3030"/>
                  </a:lnTo>
                  <a:lnTo>
                    <a:pt x="323" y="3028"/>
                  </a:lnTo>
                  <a:lnTo>
                    <a:pt x="319" y="3026"/>
                  </a:lnTo>
                  <a:lnTo>
                    <a:pt x="315" y="3022"/>
                  </a:lnTo>
                  <a:lnTo>
                    <a:pt x="305" y="3016"/>
                  </a:lnTo>
                  <a:lnTo>
                    <a:pt x="297" y="3013"/>
                  </a:lnTo>
                  <a:lnTo>
                    <a:pt x="294" y="3010"/>
                  </a:lnTo>
                  <a:lnTo>
                    <a:pt x="290" y="3009"/>
                  </a:lnTo>
                  <a:lnTo>
                    <a:pt x="284" y="3007"/>
                  </a:lnTo>
                  <a:lnTo>
                    <a:pt x="278" y="3006"/>
                  </a:lnTo>
                  <a:lnTo>
                    <a:pt x="270" y="3003"/>
                  </a:lnTo>
                  <a:lnTo>
                    <a:pt x="260" y="3001"/>
                  </a:lnTo>
                  <a:lnTo>
                    <a:pt x="253" y="2998"/>
                  </a:lnTo>
                  <a:lnTo>
                    <a:pt x="245" y="2996"/>
                  </a:lnTo>
                  <a:lnTo>
                    <a:pt x="242" y="2995"/>
                  </a:lnTo>
                  <a:lnTo>
                    <a:pt x="239" y="2994"/>
                  </a:lnTo>
                  <a:lnTo>
                    <a:pt x="236" y="2994"/>
                  </a:lnTo>
                  <a:lnTo>
                    <a:pt x="235" y="2992"/>
                  </a:lnTo>
                  <a:lnTo>
                    <a:pt x="231" y="2990"/>
                  </a:lnTo>
                  <a:lnTo>
                    <a:pt x="227" y="2987"/>
                  </a:lnTo>
                  <a:lnTo>
                    <a:pt x="222" y="2982"/>
                  </a:lnTo>
                  <a:lnTo>
                    <a:pt x="219" y="2976"/>
                  </a:lnTo>
                  <a:lnTo>
                    <a:pt x="215" y="2970"/>
                  </a:lnTo>
                  <a:lnTo>
                    <a:pt x="214" y="2964"/>
                  </a:lnTo>
                  <a:lnTo>
                    <a:pt x="213" y="2960"/>
                  </a:lnTo>
                  <a:lnTo>
                    <a:pt x="214" y="2957"/>
                  </a:lnTo>
                  <a:lnTo>
                    <a:pt x="214" y="2956"/>
                  </a:lnTo>
                  <a:lnTo>
                    <a:pt x="215" y="2956"/>
                  </a:lnTo>
                  <a:lnTo>
                    <a:pt x="215" y="2954"/>
                  </a:lnTo>
                  <a:lnTo>
                    <a:pt x="216" y="2952"/>
                  </a:lnTo>
                  <a:lnTo>
                    <a:pt x="219" y="2950"/>
                  </a:lnTo>
                  <a:lnTo>
                    <a:pt x="219" y="2947"/>
                  </a:lnTo>
                  <a:lnTo>
                    <a:pt x="220" y="2944"/>
                  </a:lnTo>
                  <a:lnTo>
                    <a:pt x="220" y="2939"/>
                  </a:lnTo>
                  <a:lnTo>
                    <a:pt x="219" y="2935"/>
                  </a:lnTo>
                  <a:lnTo>
                    <a:pt x="217" y="2932"/>
                  </a:lnTo>
                  <a:lnTo>
                    <a:pt x="215" y="2929"/>
                  </a:lnTo>
                  <a:lnTo>
                    <a:pt x="213" y="2927"/>
                  </a:lnTo>
                  <a:lnTo>
                    <a:pt x="210" y="2926"/>
                  </a:lnTo>
                  <a:lnTo>
                    <a:pt x="206" y="2926"/>
                  </a:lnTo>
                  <a:lnTo>
                    <a:pt x="198" y="2927"/>
                  </a:lnTo>
                  <a:lnTo>
                    <a:pt x="190" y="2931"/>
                  </a:lnTo>
                  <a:lnTo>
                    <a:pt x="179" y="2938"/>
                  </a:lnTo>
                  <a:lnTo>
                    <a:pt x="168" y="2941"/>
                  </a:lnTo>
                  <a:lnTo>
                    <a:pt x="160" y="2943"/>
                  </a:lnTo>
                  <a:lnTo>
                    <a:pt x="153" y="2944"/>
                  </a:lnTo>
                  <a:lnTo>
                    <a:pt x="145" y="2943"/>
                  </a:lnTo>
                  <a:lnTo>
                    <a:pt x="137" y="2941"/>
                  </a:lnTo>
                  <a:lnTo>
                    <a:pt x="130" y="2943"/>
                  </a:lnTo>
                  <a:lnTo>
                    <a:pt x="125" y="2944"/>
                  </a:lnTo>
                  <a:lnTo>
                    <a:pt x="121" y="2945"/>
                  </a:lnTo>
                  <a:lnTo>
                    <a:pt x="116" y="2952"/>
                  </a:lnTo>
                  <a:lnTo>
                    <a:pt x="113" y="2959"/>
                  </a:lnTo>
                  <a:lnTo>
                    <a:pt x="110" y="2968"/>
                  </a:lnTo>
                  <a:lnTo>
                    <a:pt x="108" y="2970"/>
                  </a:lnTo>
                  <a:lnTo>
                    <a:pt x="106" y="2972"/>
                  </a:lnTo>
                  <a:lnTo>
                    <a:pt x="100" y="2973"/>
                  </a:lnTo>
                  <a:lnTo>
                    <a:pt x="91" y="2972"/>
                  </a:lnTo>
                  <a:lnTo>
                    <a:pt x="88" y="2971"/>
                  </a:lnTo>
                  <a:lnTo>
                    <a:pt x="83" y="2970"/>
                  </a:lnTo>
                  <a:lnTo>
                    <a:pt x="80" y="2970"/>
                  </a:lnTo>
                  <a:lnTo>
                    <a:pt x="76" y="2970"/>
                  </a:lnTo>
                  <a:lnTo>
                    <a:pt x="75" y="2971"/>
                  </a:lnTo>
                  <a:lnTo>
                    <a:pt x="72" y="2971"/>
                  </a:lnTo>
                  <a:lnTo>
                    <a:pt x="70" y="2972"/>
                  </a:lnTo>
                  <a:lnTo>
                    <a:pt x="68" y="2973"/>
                  </a:lnTo>
                  <a:lnTo>
                    <a:pt x="64" y="2976"/>
                  </a:lnTo>
                  <a:lnTo>
                    <a:pt x="62" y="2978"/>
                  </a:lnTo>
                  <a:lnTo>
                    <a:pt x="58" y="2982"/>
                  </a:lnTo>
                  <a:lnTo>
                    <a:pt x="55" y="2984"/>
                  </a:lnTo>
                  <a:lnTo>
                    <a:pt x="52" y="2987"/>
                  </a:lnTo>
                  <a:lnTo>
                    <a:pt x="51" y="2989"/>
                  </a:lnTo>
                  <a:lnTo>
                    <a:pt x="49" y="2990"/>
                  </a:lnTo>
                  <a:lnTo>
                    <a:pt x="47" y="2991"/>
                  </a:lnTo>
                  <a:lnTo>
                    <a:pt x="45" y="2991"/>
                  </a:lnTo>
                  <a:lnTo>
                    <a:pt x="42" y="2992"/>
                  </a:lnTo>
                  <a:lnTo>
                    <a:pt x="37" y="2992"/>
                  </a:lnTo>
                  <a:lnTo>
                    <a:pt x="33" y="2991"/>
                  </a:lnTo>
                  <a:lnTo>
                    <a:pt x="27" y="2990"/>
                  </a:lnTo>
                  <a:lnTo>
                    <a:pt x="18" y="2983"/>
                  </a:lnTo>
                  <a:lnTo>
                    <a:pt x="17" y="2981"/>
                  </a:lnTo>
                  <a:lnTo>
                    <a:pt x="14" y="2978"/>
                  </a:lnTo>
                  <a:lnTo>
                    <a:pt x="13" y="2975"/>
                  </a:lnTo>
                  <a:lnTo>
                    <a:pt x="13" y="2971"/>
                  </a:lnTo>
                  <a:lnTo>
                    <a:pt x="12" y="2966"/>
                  </a:lnTo>
                  <a:lnTo>
                    <a:pt x="11" y="2963"/>
                  </a:lnTo>
                  <a:lnTo>
                    <a:pt x="9" y="2956"/>
                  </a:lnTo>
                  <a:lnTo>
                    <a:pt x="6" y="2943"/>
                  </a:lnTo>
                  <a:lnTo>
                    <a:pt x="3" y="2934"/>
                  </a:lnTo>
                  <a:lnTo>
                    <a:pt x="2" y="2926"/>
                  </a:lnTo>
                  <a:lnTo>
                    <a:pt x="0" y="2915"/>
                  </a:lnTo>
                  <a:lnTo>
                    <a:pt x="0" y="2905"/>
                  </a:lnTo>
                  <a:lnTo>
                    <a:pt x="0" y="2900"/>
                  </a:lnTo>
                  <a:lnTo>
                    <a:pt x="1" y="2895"/>
                  </a:lnTo>
                  <a:lnTo>
                    <a:pt x="2" y="2895"/>
                  </a:lnTo>
                  <a:lnTo>
                    <a:pt x="3" y="2895"/>
                  </a:lnTo>
                  <a:lnTo>
                    <a:pt x="6" y="2896"/>
                  </a:lnTo>
                  <a:lnTo>
                    <a:pt x="8" y="2897"/>
                  </a:lnTo>
                  <a:lnTo>
                    <a:pt x="9" y="2899"/>
                  </a:lnTo>
                  <a:lnTo>
                    <a:pt x="12" y="2900"/>
                  </a:lnTo>
                  <a:lnTo>
                    <a:pt x="14" y="2902"/>
                  </a:lnTo>
                  <a:lnTo>
                    <a:pt x="17" y="2903"/>
                  </a:lnTo>
                  <a:lnTo>
                    <a:pt x="18" y="2905"/>
                  </a:lnTo>
                  <a:lnTo>
                    <a:pt x="20" y="2906"/>
                  </a:lnTo>
                  <a:lnTo>
                    <a:pt x="24" y="2908"/>
                  </a:lnTo>
                  <a:lnTo>
                    <a:pt x="28" y="2909"/>
                  </a:lnTo>
                  <a:lnTo>
                    <a:pt x="37" y="2910"/>
                  </a:lnTo>
                  <a:lnTo>
                    <a:pt x="43" y="2910"/>
                  </a:lnTo>
                  <a:lnTo>
                    <a:pt x="52" y="2910"/>
                  </a:lnTo>
                  <a:lnTo>
                    <a:pt x="61" y="2909"/>
                  </a:lnTo>
                  <a:lnTo>
                    <a:pt x="70" y="2907"/>
                  </a:lnTo>
                  <a:lnTo>
                    <a:pt x="80" y="2903"/>
                  </a:lnTo>
                  <a:lnTo>
                    <a:pt x="93" y="2897"/>
                  </a:lnTo>
                  <a:lnTo>
                    <a:pt x="106" y="2891"/>
                  </a:lnTo>
                  <a:lnTo>
                    <a:pt x="113" y="2888"/>
                  </a:lnTo>
                  <a:lnTo>
                    <a:pt x="120" y="2884"/>
                  </a:lnTo>
                  <a:lnTo>
                    <a:pt x="124" y="2883"/>
                  </a:lnTo>
                  <a:lnTo>
                    <a:pt x="127" y="2883"/>
                  </a:lnTo>
                  <a:lnTo>
                    <a:pt x="133" y="2881"/>
                  </a:lnTo>
                  <a:lnTo>
                    <a:pt x="139" y="2880"/>
                  </a:lnTo>
                  <a:lnTo>
                    <a:pt x="145" y="2878"/>
                  </a:lnTo>
                  <a:lnTo>
                    <a:pt x="150" y="2877"/>
                  </a:lnTo>
                  <a:lnTo>
                    <a:pt x="152" y="2876"/>
                  </a:lnTo>
                  <a:lnTo>
                    <a:pt x="154" y="2875"/>
                  </a:lnTo>
                  <a:lnTo>
                    <a:pt x="156" y="2872"/>
                  </a:lnTo>
                  <a:lnTo>
                    <a:pt x="157" y="2871"/>
                  </a:lnTo>
                  <a:lnTo>
                    <a:pt x="159" y="2866"/>
                  </a:lnTo>
                  <a:lnTo>
                    <a:pt x="162" y="2857"/>
                  </a:lnTo>
                  <a:lnTo>
                    <a:pt x="162" y="2849"/>
                  </a:lnTo>
                  <a:lnTo>
                    <a:pt x="162" y="2839"/>
                  </a:lnTo>
                  <a:lnTo>
                    <a:pt x="162" y="2834"/>
                  </a:lnTo>
                  <a:lnTo>
                    <a:pt x="162" y="2830"/>
                  </a:lnTo>
                  <a:lnTo>
                    <a:pt x="159" y="2815"/>
                  </a:lnTo>
                  <a:lnTo>
                    <a:pt x="158" y="2802"/>
                  </a:lnTo>
                  <a:lnTo>
                    <a:pt x="158" y="2798"/>
                  </a:lnTo>
                  <a:lnTo>
                    <a:pt x="159" y="2794"/>
                  </a:lnTo>
                  <a:lnTo>
                    <a:pt x="159" y="2792"/>
                  </a:lnTo>
                  <a:lnTo>
                    <a:pt x="160" y="2790"/>
                  </a:lnTo>
                  <a:lnTo>
                    <a:pt x="162" y="2790"/>
                  </a:lnTo>
                  <a:lnTo>
                    <a:pt x="164" y="2790"/>
                  </a:lnTo>
                  <a:lnTo>
                    <a:pt x="166" y="2790"/>
                  </a:lnTo>
                  <a:lnTo>
                    <a:pt x="169" y="2792"/>
                  </a:lnTo>
                  <a:lnTo>
                    <a:pt x="170" y="2793"/>
                  </a:lnTo>
                  <a:lnTo>
                    <a:pt x="171" y="2794"/>
                  </a:lnTo>
                  <a:lnTo>
                    <a:pt x="172" y="2796"/>
                  </a:lnTo>
                  <a:lnTo>
                    <a:pt x="173" y="2798"/>
                  </a:lnTo>
                  <a:lnTo>
                    <a:pt x="176" y="2801"/>
                  </a:lnTo>
                  <a:lnTo>
                    <a:pt x="177" y="2803"/>
                  </a:lnTo>
                  <a:lnTo>
                    <a:pt x="179" y="2805"/>
                  </a:lnTo>
                  <a:lnTo>
                    <a:pt x="181" y="2805"/>
                  </a:lnTo>
                  <a:lnTo>
                    <a:pt x="182" y="2803"/>
                  </a:lnTo>
                  <a:lnTo>
                    <a:pt x="183" y="2803"/>
                  </a:lnTo>
                  <a:lnTo>
                    <a:pt x="184" y="2801"/>
                  </a:lnTo>
                  <a:lnTo>
                    <a:pt x="184" y="2799"/>
                  </a:lnTo>
                  <a:lnTo>
                    <a:pt x="185" y="2795"/>
                  </a:lnTo>
                  <a:lnTo>
                    <a:pt x="185" y="2793"/>
                  </a:lnTo>
                  <a:lnTo>
                    <a:pt x="185" y="2792"/>
                  </a:lnTo>
                  <a:lnTo>
                    <a:pt x="184" y="2789"/>
                  </a:lnTo>
                  <a:lnTo>
                    <a:pt x="184" y="2789"/>
                  </a:lnTo>
                  <a:lnTo>
                    <a:pt x="184" y="2788"/>
                  </a:lnTo>
                  <a:lnTo>
                    <a:pt x="183" y="2784"/>
                  </a:lnTo>
                  <a:lnTo>
                    <a:pt x="181" y="2777"/>
                  </a:lnTo>
                  <a:lnTo>
                    <a:pt x="176" y="2771"/>
                  </a:lnTo>
                  <a:lnTo>
                    <a:pt x="169" y="2765"/>
                  </a:lnTo>
                  <a:lnTo>
                    <a:pt x="162" y="2762"/>
                  </a:lnTo>
                  <a:lnTo>
                    <a:pt x="153" y="2759"/>
                  </a:lnTo>
                  <a:lnTo>
                    <a:pt x="139" y="2756"/>
                  </a:lnTo>
                  <a:lnTo>
                    <a:pt x="125" y="2751"/>
                  </a:lnTo>
                  <a:lnTo>
                    <a:pt x="118" y="2749"/>
                  </a:lnTo>
                  <a:lnTo>
                    <a:pt x="112" y="2744"/>
                  </a:lnTo>
                  <a:lnTo>
                    <a:pt x="106" y="2739"/>
                  </a:lnTo>
                  <a:lnTo>
                    <a:pt x="101" y="2735"/>
                  </a:lnTo>
                  <a:lnTo>
                    <a:pt x="97" y="2726"/>
                  </a:lnTo>
                  <a:lnTo>
                    <a:pt x="94" y="2718"/>
                  </a:lnTo>
                  <a:lnTo>
                    <a:pt x="93" y="2712"/>
                  </a:lnTo>
                  <a:lnTo>
                    <a:pt x="91" y="2704"/>
                  </a:lnTo>
                  <a:lnTo>
                    <a:pt x="91" y="2700"/>
                  </a:lnTo>
                  <a:lnTo>
                    <a:pt x="91" y="2698"/>
                  </a:lnTo>
                  <a:lnTo>
                    <a:pt x="93" y="2693"/>
                  </a:lnTo>
                  <a:lnTo>
                    <a:pt x="95" y="2689"/>
                  </a:lnTo>
                  <a:lnTo>
                    <a:pt x="100" y="2689"/>
                  </a:lnTo>
                  <a:lnTo>
                    <a:pt x="106" y="2692"/>
                  </a:lnTo>
                  <a:lnTo>
                    <a:pt x="110" y="2693"/>
                  </a:lnTo>
                  <a:lnTo>
                    <a:pt x="115" y="2693"/>
                  </a:lnTo>
                  <a:lnTo>
                    <a:pt x="120" y="2692"/>
                  </a:lnTo>
                  <a:lnTo>
                    <a:pt x="122" y="2691"/>
                  </a:lnTo>
                  <a:lnTo>
                    <a:pt x="125" y="2688"/>
                  </a:lnTo>
                  <a:lnTo>
                    <a:pt x="126" y="2687"/>
                  </a:lnTo>
                  <a:lnTo>
                    <a:pt x="128" y="2681"/>
                  </a:lnTo>
                  <a:lnTo>
                    <a:pt x="130" y="2674"/>
                  </a:lnTo>
                  <a:lnTo>
                    <a:pt x="131" y="2666"/>
                  </a:lnTo>
                  <a:lnTo>
                    <a:pt x="133" y="2657"/>
                  </a:lnTo>
                  <a:lnTo>
                    <a:pt x="135" y="2649"/>
                  </a:lnTo>
                  <a:lnTo>
                    <a:pt x="140" y="2642"/>
                  </a:lnTo>
                  <a:lnTo>
                    <a:pt x="145" y="2635"/>
                  </a:lnTo>
                  <a:lnTo>
                    <a:pt x="150" y="2629"/>
                  </a:lnTo>
                  <a:lnTo>
                    <a:pt x="157" y="2619"/>
                  </a:lnTo>
                  <a:lnTo>
                    <a:pt x="165" y="2610"/>
                  </a:lnTo>
                  <a:lnTo>
                    <a:pt x="170" y="2605"/>
                  </a:lnTo>
                  <a:lnTo>
                    <a:pt x="175" y="2601"/>
                  </a:lnTo>
                  <a:lnTo>
                    <a:pt x="179" y="2598"/>
                  </a:lnTo>
                  <a:lnTo>
                    <a:pt x="184" y="2595"/>
                  </a:lnTo>
                  <a:lnTo>
                    <a:pt x="189" y="2594"/>
                  </a:lnTo>
                  <a:lnTo>
                    <a:pt x="195" y="2594"/>
                  </a:lnTo>
                  <a:lnTo>
                    <a:pt x="206" y="2597"/>
                  </a:lnTo>
                  <a:lnTo>
                    <a:pt x="217" y="2601"/>
                  </a:lnTo>
                  <a:lnTo>
                    <a:pt x="229" y="2606"/>
                  </a:lnTo>
                  <a:lnTo>
                    <a:pt x="241" y="2612"/>
                  </a:lnTo>
                  <a:lnTo>
                    <a:pt x="250" y="2616"/>
                  </a:lnTo>
                  <a:lnTo>
                    <a:pt x="257" y="2617"/>
                  </a:lnTo>
                  <a:lnTo>
                    <a:pt x="264" y="2618"/>
                  </a:lnTo>
                  <a:lnTo>
                    <a:pt x="269" y="2618"/>
                  </a:lnTo>
                  <a:lnTo>
                    <a:pt x="284" y="2611"/>
                  </a:lnTo>
                  <a:lnTo>
                    <a:pt x="301" y="2603"/>
                  </a:lnTo>
                  <a:lnTo>
                    <a:pt x="305" y="2603"/>
                  </a:lnTo>
                  <a:lnTo>
                    <a:pt x="309" y="2603"/>
                  </a:lnTo>
                  <a:lnTo>
                    <a:pt x="310" y="2604"/>
                  </a:lnTo>
                  <a:lnTo>
                    <a:pt x="311" y="2604"/>
                  </a:lnTo>
                  <a:lnTo>
                    <a:pt x="314" y="2605"/>
                  </a:lnTo>
                  <a:lnTo>
                    <a:pt x="317" y="2607"/>
                  </a:lnTo>
                  <a:lnTo>
                    <a:pt x="320" y="2607"/>
                  </a:lnTo>
                  <a:lnTo>
                    <a:pt x="321" y="2607"/>
                  </a:lnTo>
                  <a:lnTo>
                    <a:pt x="322" y="2607"/>
                  </a:lnTo>
                  <a:lnTo>
                    <a:pt x="323" y="2607"/>
                  </a:lnTo>
                  <a:lnTo>
                    <a:pt x="324" y="2606"/>
                  </a:lnTo>
                  <a:lnTo>
                    <a:pt x="326" y="2606"/>
                  </a:lnTo>
                  <a:lnTo>
                    <a:pt x="329" y="2604"/>
                  </a:lnTo>
                  <a:lnTo>
                    <a:pt x="333" y="2601"/>
                  </a:lnTo>
                  <a:lnTo>
                    <a:pt x="338" y="2597"/>
                  </a:lnTo>
                  <a:lnTo>
                    <a:pt x="342" y="2595"/>
                  </a:lnTo>
                  <a:lnTo>
                    <a:pt x="345" y="2597"/>
                  </a:lnTo>
                  <a:lnTo>
                    <a:pt x="347" y="2600"/>
                  </a:lnTo>
                  <a:lnTo>
                    <a:pt x="348" y="2604"/>
                  </a:lnTo>
                  <a:lnTo>
                    <a:pt x="349" y="2606"/>
                  </a:lnTo>
                  <a:lnTo>
                    <a:pt x="351" y="2609"/>
                  </a:lnTo>
                  <a:lnTo>
                    <a:pt x="352" y="2610"/>
                  </a:lnTo>
                  <a:lnTo>
                    <a:pt x="353" y="2613"/>
                  </a:lnTo>
                  <a:lnTo>
                    <a:pt x="354" y="2616"/>
                  </a:lnTo>
                  <a:lnTo>
                    <a:pt x="357" y="2619"/>
                  </a:lnTo>
                  <a:lnTo>
                    <a:pt x="359" y="2623"/>
                  </a:lnTo>
                  <a:lnTo>
                    <a:pt x="365" y="2629"/>
                  </a:lnTo>
                  <a:lnTo>
                    <a:pt x="371" y="2634"/>
                  </a:lnTo>
                  <a:lnTo>
                    <a:pt x="378" y="2637"/>
                  </a:lnTo>
                  <a:lnTo>
                    <a:pt x="383" y="2638"/>
                  </a:lnTo>
                  <a:lnTo>
                    <a:pt x="387" y="2638"/>
                  </a:lnTo>
                  <a:lnTo>
                    <a:pt x="390" y="2637"/>
                  </a:lnTo>
                  <a:lnTo>
                    <a:pt x="395" y="2635"/>
                  </a:lnTo>
                  <a:lnTo>
                    <a:pt x="397" y="2631"/>
                  </a:lnTo>
                  <a:lnTo>
                    <a:pt x="399" y="2626"/>
                  </a:lnTo>
                  <a:lnTo>
                    <a:pt x="401" y="2620"/>
                  </a:lnTo>
                  <a:lnTo>
                    <a:pt x="403" y="2611"/>
                  </a:lnTo>
                  <a:lnTo>
                    <a:pt x="403" y="2601"/>
                  </a:lnTo>
                  <a:lnTo>
                    <a:pt x="403" y="2593"/>
                  </a:lnTo>
                  <a:lnTo>
                    <a:pt x="402" y="2587"/>
                  </a:lnTo>
                  <a:lnTo>
                    <a:pt x="401" y="2582"/>
                  </a:lnTo>
                  <a:lnTo>
                    <a:pt x="399" y="2579"/>
                  </a:lnTo>
                  <a:lnTo>
                    <a:pt x="398" y="2575"/>
                  </a:lnTo>
                  <a:lnTo>
                    <a:pt x="396" y="2572"/>
                  </a:lnTo>
                  <a:lnTo>
                    <a:pt x="386" y="2565"/>
                  </a:lnTo>
                  <a:lnTo>
                    <a:pt x="378" y="2557"/>
                  </a:lnTo>
                  <a:lnTo>
                    <a:pt x="372" y="2550"/>
                  </a:lnTo>
                  <a:lnTo>
                    <a:pt x="367" y="2543"/>
                  </a:lnTo>
                  <a:lnTo>
                    <a:pt x="366" y="2540"/>
                  </a:lnTo>
                  <a:lnTo>
                    <a:pt x="365" y="2536"/>
                  </a:lnTo>
                  <a:lnTo>
                    <a:pt x="364" y="2532"/>
                  </a:lnTo>
                  <a:lnTo>
                    <a:pt x="364" y="2529"/>
                  </a:lnTo>
                  <a:lnTo>
                    <a:pt x="365" y="2522"/>
                  </a:lnTo>
                  <a:lnTo>
                    <a:pt x="366" y="2516"/>
                  </a:lnTo>
                  <a:lnTo>
                    <a:pt x="370" y="2509"/>
                  </a:lnTo>
                  <a:lnTo>
                    <a:pt x="373" y="2503"/>
                  </a:lnTo>
                  <a:lnTo>
                    <a:pt x="377" y="2497"/>
                  </a:lnTo>
                  <a:lnTo>
                    <a:pt x="379" y="2491"/>
                  </a:lnTo>
                  <a:lnTo>
                    <a:pt x="379" y="2489"/>
                  </a:lnTo>
                  <a:lnTo>
                    <a:pt x="377" y="2487"/>
                  </a:lnTo>
                  <a:lnTo>
                    <a:pt x="373" y="2486"/>
                  </a:lnTo>
                  <a:lnTo>
                    <a:pt x="370" y="2486"/>
                  </a:lnTo>
                  <a:lnTo>
                    <a:pt x="365" y="2485"/>
                  </a:lnTo>
                  <a:lnTo>
                    <a:pt x="361" y="2485"/>
                  </a:lnTo>
                  <a:lnTo>
                    <a:pt x="357" y="2481"/>
                  </a:lnTo>
                  <a:lnTo>
                    <a:pt x="352" y="2477"/>
                  </a:lnTo>
                  <a:lnTo>
                    <a:pt x="352" y="2471"/>
                  </a:lnTo>
                  <a:lnTo>
                    <a:pt x="354" y="2462"/>
                  </a:lnTo>
                  <a:lnTo>
                    <a:pt x="362" y="2449"/>
                  </a:lnTo>
                  <a:lnTo>
                    <a:pt x="368" y="2440"/>
                  </a:lnTo>
                  <a:lnTo>
                    <a:pt x="371" y="2434"/>
                  </a:lnTo>
                  <a:lnTo>
                    <a:pt x="372" y="2428"/>
                  </a:lnTo>
                  <a:lnTo>
                    <a:pt x="372" y="2421"/>
                  </a:lnTo>
                  <a:lnTo>
                    <a:pt x="373" y="2415"/>
                  </a:lnTo>
                  <a:lnTo>
                    <a:pt x="377" y="2410"/>
                  </a:lnTo>
                  <a:lnTo>
                    <a:pt x="380" y="2405"/>
                  </a:lnTo>
                  <a:lnTo>
                    <a:pt x="389" y="2397"/>
                  </a:lnTo>
                  <a:lnTo>
                    <a:pt x="398" y="2385"/>
                  </a:lnTo>
                  <a:lnTo>
                    <a:pt x="403" y="2379"/>
                  </a:lnTo>
                  <a:lnTo>
                    <a:pt x="408" y="2371"/>
                  </a:lnTo>
                  <a:lnTo>
                    <a:pt x="411" y="2363"/>
                  </a:lnTo>
                  <a:lnTo>
                    <a:pt x="414" y="2353"/>
                  </a:lnTo>
                  <a:lnTo>
                    <a:pt x="415" y="2348"/>
                  </a:lnTo>
                  <a:lnTo>
                    <a:pt x="415" y="2342"/>
                  </a:lnTo>
                  <a:lnTo>
                    <a:pt x="415" y="2338"/>
                  </a:lnTo>
                  <a:lnTo>
                    <a:pt x="414" y="2333"/>
                  </a:lnTo>
                  <a:lnTo>
                    <a:pt x="409" y="2328"/>
                  </a:lnTo>
                  <a:lnTo>
                    <a:pt x="402" y="2322"/>
                  </a:lnTo>
                  <a:lnTo>
                    <a:pt x="395" y="2317"/>
                  </a:lnTo>
                  <a:lnTo>
                    <a:pt x="393" y="2315"/>
                  </a:lnTo>
                  <a:lnTo>
                    <a:pt x="397" y="2313"/>
                  </a:lnTo>
                  <a:lnTo>
                    <a:pt x="404" y="2311"/>
                  </a:lnTo>
                  <a:lnTo>
                    <a:pt x="412" y="2310"/>
                  </a:lnTo>
                  <a:lnTo>
                    <a:pt x="421" y="2310"/>
                  </a:lnTo>
                  <a:lnTo>
                    <a:pt x="430" y="2308"/>
                  </a:lnTo>
                  <a:lnTo>
                    <a:pt x="436" y="2305"/>
                  </a:lnTo>
                  <a:lnTo>
                    <a:pt x="441" y="2300"/>
                  </a:lnTo>
                  <a:lnTo>
                    <a:pt x="446" y="2292"/>
                  </a:lnTo>
                  <a:lnTo>
                    <a:pt x="448" y="2288"/>
                  </a:lnTo>
                  <a:lnTo>
                    <a:pt x="450" y="2284"/>
                  </a:lnTo>
                  <a:lnTo>
                    <a:pt x="453" y="2279"/>
                  </a:lnTo>
                  <a:lnTo>
                    <a:pt x="454" y="2273"/>
                  </a:lnTo>
                  <a:lnTo>
                    <a:pt x="454" y="2271"/>
                  </a:lnTo>
                  <a:lnTo>
                    <a:pt x="453" y="2269"/>
                  </a:lnTo>
                  <a:lnTo>
                    <a:pt x="450" y="2266"/>
                  </a:lnTo>
                  <a:lnTo>
                    <a:pt x="447" y="2264"/>
                  </a:lnTo>
                  <a:lnTo>
                    <a:pt x="439" y="2259"/>
                  </a:lnTo>
                  <a:lnTo>
                    <a:pt x="430" y="2253"/>
                  </a:lnTo>
                  <a:lnTo>
                    <a:pt x="423" y="2247"/>
                  </a:lnTo>
                  <a:lnTo>
                    <a:pt x="417" y="2241"/>
                  </a:lnTo>
                  <a:lnTo>
                    <a:pt x="406" y="2226"/>
                  </a:lnTo>
                  <a:lnTo>
                    <a:pt x="397" y="2213"/>
                  </a:lnTo>
                  <a:lnTo>
                    <a:pt x="393" y="2210"/>
                  </a:lnTo>
                  <a:lnTo>
                    <a:pt x="389" y="2208"/>
                  </a:lnTo>
                  <a:lnTo>
                    <a:pt x="382" y="2206"/>
                  </a:lnTo>
                  <a:lnTo>
                    <a:pt x="373" y="2203"/>
                  </a:lnTo>
                  <a:lnTo>
                    <a:pt x="361" y="2201"/>
                  </a:lnTo>
                  <a:lnTo>
                    <a:pt x="349" y="2198"/>
                  </a:lnTo>
                  <a:lnTo>
                    <a:pt x="343" y="2195"/>
                  </a:lnTo>
                  <a:lnTo>
                    <a:pt x="338" y="2191"/>
                  </a:lnTo>
                  <a:lnTo>
                    <a:pt x="335" y="2185"/>
                  </a:lnTo>
                  <a:lnTo>
                    <a:pt x="334" y="2179"/>
                  </a:lnTo>
                  <a:lnTo>
                    <a:pt x="334" y="2178"/>
                  </a:lnTo>
                  <a:lnTo>
                    <a:pt x="334" y="2176"/>
                  </a:lnTo>
                  <a:lnTo>
                    <a:pt x="336" y="2166"/>
                  </a:lnTo>
                  <a:lnTo>
                    <a:pt x="341" y="2158"/>
                  </a:lnTo>
                  <a:lnTo>
                    <a:pt x="343" y="2155"/>
                  </a:lnTo>
                  <a:lnTo>
                    <a:pt x="347" y="2152"/>
                  </a:lnTo>
                  <a:lnTo>
                    <a:pt x="352" y="2147"/>
                  </a:lnTo>
                  <a:lnTo>
                    <a:pt x="357" y="2144"/>
                  </a:lnTo>
                  <a:lnTo>
                    <a:pt x="361" y="2139"/>
                  </a:lnTo>
                  <a:lnTo>
                    <a:pt x="366" y="2135"/>
                  </a:lnTo>
                  <a:lnTo>
                    <a:pt x="377" y="2126"/>
                  </a:lnTo>
                  <a:lnTo>
                    <a:pt x="386" y="2116"/>
                  </a:lnTo>
                  <a:lnTo>
                    <a:pt x="393" y="2109"/>
                  </a:lnTo>
                  <a:lnTo>
                    <a:pt x="399" y="2103"/>
                  </a:lnTo>
                  <a:lnTo>
                    <a:pt x="403" y="2099"/>
                  </a:lnTo>
                  <a:lnTo>
                    <a:pt x="405" y="2093"/>
                  </a:lnTo>
                  <a:lnTo>
                    <a:pt x="406" y="2086"/>
                  </a:lnTo>
                  <a:lnTo>
                    <a:pt x="406" y="2075"/>
                  </a:lnTo>
                  <a:lnTo>
                    <a:pt x="405" y="2059"/>
                  </a:lnTo>
                  <a:lnTo>
                    <a:pt x="403" y="2042"/>
                  </a:lnTo>
                  <a:lnTo>
                    <a:pt x="402" y="2033"/>
                  </a:lnTo>
                  <a:lnTo>
                    <a:pt x="401" y="2024"/>
                  </a:lnTo>
                  <a:lnTo>
                    <a:pt x="401" y="2018"/>
                  </a:lnTo>
                  <a:lnTo>
                    <a:pt x="401" y="2013"/>
                  </a:lnTo>
                  <a:lnTo>
                    <a:pt x="401" y="2009"/>
                  </a:lnTo>
                  <a:lnTo>
                    <a:pt x="401" y="2007"/>
                  </a:lnTo>
                  <a:lnTo>
                    <a:pt x="401" y="2001"/>
                  </a:lnTo>
                  <a:lnTo>
                    <a:pt x="401" y="1994"/>
                  </a:lnTo>
                  <a:lnTo>
                    <a:pt x="401" y="1992"/>
                  </a:lnTo>
                  <a:lnTo>
                    <a:pt x="401" y="1990"/>
                  </a:lnTo>
                  <a:lnTo>
                    <a:pt x="402" y="1986"/>
                  </a:lnTo>
                  <a:lnTo>
                    <a:pt x="402" y="1981"/>
                  </a:lnTo>
                  <a:lnTo>
                    <a:pt x="403" y="1975"/>
                  </a:lnTo>
                  <a:lnTo>
                    <a:pt x="405" y="1970"/>
                  </a:lnTo>
                  <a:lnTo>
                    <a:pt x="408" y="1966"/>
                  </a:lnTo>
                  <a:lnTo>
                    <a:pt x="410" y="1962"/>
                  </a:lnTo>
                  <a:lnTo>
                    <a:pt x="418" y="1958"/>
                  </a:lnTo>
                  <a:lnTo>
                    <a:pt x="429" y="1955"/>
                  </a:lnTo>
                  <a:lnTo>
                    <a:pt x="440" y="1952"/>
                  </a:lnTo>
                  <a:lnTo>
                    <a:pt x="453" y="1950"/>
                  </a:lnTo>
                  <a:lnTo>
                    <a:pt x="462" y="1949"/>
                  </a:lnTo>
                  <a:lnTo>
                    <a:pt x="472" y="1949"/>
                  </a:lnTo>
                  <a:lnTo>
                    <a:pt x="481" y="1949"/>
                  </a:lnTo>
                  <a:lnTo>
                    <a:pt x="491" y="1949"/>
                  </a:lnTo>
                  <a:lnTo>
                    <a:pt x="502" y="1950"/>
                  </a:lnTo>
                  <a:lnTo>
                    <a:pt x="511" y="1951"/>
                  </a:lnTo>
                  <a:lnTo>
                    <a:pt x="521" y="1954"/>
                  </a:lnTo>
                  <a:lnTo>
                    <a:pt x="529" y="1956"/>
                  </a:lnTo>
                  <a:lnTo>
                    <a:pt x="541" y="1961"/>
                  </a:lnTo>
                  <a:lnTo>
                    <a:pt x="552" y="1966"/>
                  </a:lnTo>
                  <a:lnTo>
                    <a:pt x="561" y="1971"/>
                  </a:lnTo>
                  <a:lnTo>
                    <a:pt x="571" y="1979"/>
                  </a:lnTo>
                  <a:lnTo>
                    <a:pt x="582" y="1989"/>
                  </a:lnTo>
                  <a:lnTo>
                    <a:pt x="592" y="1999"/>
                  </a:lnTo>
                  <a:lnTo>
                    <a:pt x="604" y="2015"/>
                  </a:lnTo>
                  <a:lnTo>
                    <a:pt x="612" y="2027"/>
                  </a:lnTo>
                  <a:lnTo>
                    <a:pt x="618" y="2037"/>
                  </a:lnTo>
                  <a:lnTo>
                    <a:pt x="624" y="2045"/>
                  </a:lnTo>
                  <a:lnTo>
                    <a:pt x="628" y="2049"/>
                  </a:lnTo>
                  <a:lnTo>
                    <a:pt x="630" y="2050"/>
                  </a:lnTo>
                  <a:lnTo>
                    <a:pt x="634" y="2051"/>
                  </a:lnTo>
                  <a:lnTo>
                    <a:pt x="636" y="2050"/>
                  </a:lnTo>
                  <a:lnTo>
                    <a:pt x="643" y="2046"/>
                  </a:lnTo>
                  <a:lnTo>
                    <a:pt x="653" y="2039"/>
                  </a:lnTo>
                  <a:lnTo>
                    <a:pt x="657" y="2036"/>
                  </a:lnTo>
                  <a:lnTo>
                    <a:pt x="663" y="2032"/>
                  </a:lnTo>
                  <a:lnTo>
                    <a:pt x="670" y="2031"/>
                  </a:lnTo>
                  <a:lnTo>
                    <a:pt x="678" y="2030"/>
                  </a:lnTo>
                  <a:lnTo>
                    <a:pt x="685" y="2030"/>
                  </a:lnTo>
                  <a:lnTo>
                    <a:pt x="693" y="2031"/>
                  </a:lnTo>
                  <a:lnTo>
                    <a:pt x="700" y="2033"/>
                  </a:lnTo>
                  <a:lnTo>
                    <a:pt x="708" y="2036"/>
                  </a:lnTo>
                  <a:lnTo>
                    <a:pt x="716" y="2038"/>
                  </a:lnTo>
                  <a:lnTo>
                    <a:pt x="723" y="2039"/>
                  </a:lnTo>
                  <a:lnTo>
                    <a:pt x="729" y="2040"/>
                  </a:lnTo>
                  <a:lnTo>
                    <a:pt x="735" y="2039"/>
                  </a:lnTo>
                  <a:lnTo>
                    <a:pt x="744" y="2036"/>
                  </a:lnTo>
                  <a:lnTo>
                    <a:pt x="752" y="2031"/>
                  </a:lnTo>
                  <a:lnTo>
                    <a:pt x="757" y="2029"/>
                  </a:lnTo>
                  <a:lnTo>
                    <a:pt x="761" y="2026"/>
                  </a:lnTo>
                  <a:lnTo>
                    <a:pt x="765" y="2025"/>
                  </a:lnTo>
                  <a:lnTo>
                    <a:pt x="770" y="2025"/>
                  </a:lnTo>
                  <a:lnTo>
                    <a:pt x="780" y="2025"/>
                  </a:lnTo>
                  <a:lnTo>
                    <a:pt x="792" y="2026"/>
                  </a:lnTo>
                  <a:lnTo>
                    <a:pt x="806" y="2029"/>
                  </a:lnTo>
                  <a:lnTo>
                    <a:pt x="821" y="2029"/>
                  </a:lnTo>
                  <a:lnTo>
                    <a:pt x="830" y="2027"/>
                  </a:lnTo>
                  <a:lnTo>
                    <a:pt x="837" y="2026"/>
                  </a:lnTo>
                  <a:lnTo>
                    <a:pt x="843" y="2023"/>
                  </a:lnTo>
                  <a:lnTo>
                    <a:pt x="848" y="2019"/>
                  </a:lnTo>
                  <a:lnTo>
                    <a:pt x="851" y="2014"/>
                  </a:lnTo>
                  <a:lnTo>
                    <a:pt x="853" y="2009"/>
                  </a:lnTo>
                  <a:lnTo>
                    <a:pt x="853" y="2004"/>
                  </a:lnTo>
                  <a:lnTo>
                    <a:pt x="852" y="1999"/>
                  </a:lnTo>
                  <a:lnTo>
                    <a:pt x="851" y="1993"/>
                  </a:lnTo>
                  <a:lnTo>
                    <a:pt x="848" y="1988"/>
                  </a:lnTo>
                  <a:lnTo>
                    <a:pt x="844" y="1983"/>
                  </a:lnTo>
                  <a:lnTo>
                    <a:pt x="839" y="1980"/>
                  </a:lnTo>
                  <a:lnTo>
                    <a:pt x="831" y="1971"/>
                  </a:lnTo>
                  <a:lnTo>
                    <a:pt x="823" y="1962"/>
                  </a:lnTo>
                  <a:lnTo>
                    <a:pt x="819" y="1957"/>
                  </a:lnTo>
                  <a:lnTo>
                    <a:pt x="817" y="1951"/>
                  </a:lnTo>
                  <a:lnTo>
                    <a:pt x="815" y="1945"/>
                  </a:lnTo>
                  <a:lnTo>
                    <a:pt x="814" y="1938"/>
                  </a:lnTo>
                  <a:lnTo>
                    <a:pt x="814" y="1925"/>
                  </a:lnTo>
                  <a:lnTo>
                    <a:pt x="813" y="1918"/>
                  </a:lnTo>
                  <a:lnTo>
                    <a:pt x="812" y="1916"/>
                  </a:lnTo>
                  <a:lnTo>
                    <a:pt x="811" y="1914"/>
                  </a:lnTo>
                  <a:lnTo>
                    <a:pt x="807" y="1913"/>
                  </a:lnTo>
                  <a:lnTo>
                    <a:pt x="804" y="1912"/>
                  </a:lnTo>
                  <a:lnTo>
                    <a:pt x="800" y="1911"/>
                  </a:lnTo>
                  <a:lnTo>
                    <a:pt x="798" y="1908"/>
                  </a:lnTo>
                  <a:lnTo>
                    <a:pt x="796" y="1906"/>
                  </a:lnTo>
                  <a:lnTo>
                    <a:pt x="795" y="1904"/>
                  </a:lnTo>
                  <a:lnTo>
                    <a:pt x="796" y="1901"/>
                  </a:lnTo>
                  <a:lnTo>
                    <a:pt x="798" y="1899"/>
                  </a:lnTo>
                  <a:lnTo>
                    <a:pt x="801" y="1895"/>
                  </a:lnTo>
                  <a:lnTo>
                    <a:pt x="806" y="1893"/>
                  </a:lnTo>
                  <a:lnTo>
                    <a:pt x="811" y="1889"/>
                  </a:lnTo>
                  <a:lnTo>
                    <a:pt x="817" y="1885"/>
                  </a:lnTo>
                  <a:lnTo>
                    <a:pt x="820" y="1880"/>
                  </a:lnTo>
                  <a:lnTo>
                    <a:pt x="824" y="1874"/>
                  </a:lnTo>
                  <a:lnTo>
                    <a:pt x="830" y="1864"/>
                  </a:lnTo>
                  <a:lnTo>
                    <a:pt x="833" y="1861"/>
                  </a:lnTo>
                  <a:lnTo>
                    <a:pt x="838" y="1866"/>
                  </a:lnTo>
                  <a:lnTo>
                    <a:pt x="848" y="1874"/>
                  </a:lnTo>
                  <a:lnTo>
                    <a:pt x="855" y="1878"/>
                  </a:lnTo>
                  <a:lnTo>
                    <a:pt x="865" y="1882"/>
                  </a:lnTo>
                  <a:lnTo>
                    <a:pt x="876" y="1886"/>
                  </a:lnTo>
                  <a:lnTo>
                    <a:pt x="883" y="1887"/>
                  </a:lnTo>
                  <a:lnTo>
                    <a:pt x="887" y="1889"/>
                  </a:lnTo>
                  <a:lnTo>
                    <a:pt x="889" y="1892"/>
                  </a:lnTo>
                  <a:lnTo>
                    <a:pt x="890" y="1894"/>
                  </a:lnTo>
                  <a:lnTo>
                    <a:pt x="890" y="1898"/>
                  </a:lnTo>
                  <a:lnTo>
                    <a:pt x="891" y="1901"/>
                  </a:lnTo>
                  <a:lnTo>
                    <a:pt x="893" y="1905"/>
                  </a:lnTo>
                  <a:lnTo>
                    <a:pt x="894" y="1906"/>
                  </a:lnTo>
                  <a:lnTo>
                    <a:pt x="895" y="1906"/>
                  </a:lnTo>
                  <a:lnTo>
                    <a:pt x="897" y="1906"/>
                  </a:lnTo>
                  <a:lnTo>
                    <a:pt x="900" y="1904"/>
                  </a:lnTo>
                  <a:lnTo>
                    <a:pt x="908" y="1899"/>
                  </a:lnTo>
                  <a:lnTo>
                    <a:pt x="914" y="1894"/>
                  </a:lnTo>
                  <a:lnTo>
                    <a:pt x="915" y="1894"/>
                  </a:lnTo>
                  <a:lnTo>
                    <a:pt x="916" y="1893"/>
                  </a:lnTo>
                  <a:lnTo>
                    <a:pt x="930" y="1885"/>
                  </a:lnTo>
                  <a:lnTo>
                    <a:pt x="943" y="1878"/>
                  </a:lnTo>
                  <a:lnTo>
                    <a:pt x="957" y="1872"/>
                  </a:lnTo>
                  <a:lnTo>
                    <a:pt x="970" y="1868"/>
                  </a:lnTo>
                  <a:lnTo>
                    <a:pt x="976" y="1868"/>
                  </a:lnTo>
                  <a:lnTo>
                    <a:pt x="982" y="1868"/>
                  </a:lnTo>
                  <a:lnTo>
                    <a:pt x="987" y="1870"/>
                  </a:lnTo>
                  <a:lnTo>
                    <a:pt x="991" y="1874"/>
                  </a:lnTo>
                  <a:lnTo>
                    <a:pt x="996" y="1878"/>
                  </a:lnTo>
                  <a:lnTo>
                    <a:pt x="1002" y="1880"/>
                  </a:lnTo>
                  <a:lnTo>
                    <a:pt x="1009" y="1882"/>
                  </a:lnTo>
                  <a:lnTo>
                    <a:pt x="1017" y="1884"/>
                  </a:lnTo>
                  <a:lnTo>
                    <a:pt x="1026" y="1885"/>
                  </a:lnTo>
                  <a:lnTo>
                    <a:pt x="1035" y="1885"/>
                  </a:lnTo>
                  <a:lnTo>
                    <a:pt x="1046" y="1885"/>
                  </a:lnTo>
                  <a:lnTo>
                    <a:pt x="1056" y="1884"/>
                  </a:lnTo>
                  <a:lnTo>
                    <a:pt x="1067" y="1881"/>
                  </a:lnTo>
                  <a:lnTo>
                    <a:pt x="1078" y="1878"/>
                  </a:lnTo>
                  <a:lnTo>
                    <a:pt x="1089" y="1873"/>
                  </a:lnTo>
                  <a:lnTo>
                    <a:pt x="1100" y="1866"/>
                  </a:lnTo>
                  <a:lnTo>
                    <a:pt x="1109" y="1859"/>
                  </a:lnTo>
                  <a:lnTo>
                    <a:pt x="1116" y="1851"/>
                  </a:lnTo>
                  <a:lnTo>
                    <a:pt x="1122" y="1844"/>
                  </a:lnTo>
                  <a:lnTo>
                    <a:pt x="1126" y="1837"/>
                  </a:lnTo>
                  <a:lnTo>
                    <a:pt x="1127" y="1824"/>
                  </a:lnTo>
                  <a:lnTo>
                    <a:pt x="1127" y="1811"/>
                  </a:lnTo>
                  <a:lnTo>
                    <a:pt x="1127" y="1796"/>
                  </a:lnTo>
                  <a:lnTo>
                    <a:pt x="1126" y="1778"/>
                  </a:lnTo>
                  <a:lnTo>
                    <a:pt x="1124" y="1769"/>
                  </a:lnTo>
                  <a:lnTo>
                    <a:pt x="1123" y="1762"/>
                  </a:lnTo>
                  <a:lnTo>
                    <a:pt x="1122" y="1756"/>
                  </a:lnTo>
                  <a:lnTo>
                    <a:pt x="1121" y="1752"/>
                  </a:lnTo>
                  <a:lnTo>
                    <a:pt x="1116" y="1747"/>
                  </a:lnTo>
                  <a:lnTo>
                    <a:pt x="1113" y="1743"/>
                  </a:lnTo>
                  <a:lnTo>
                    <a:pt x="1110" y="1741"/>
                  </a:lnTo>
                  <a:lnTo>
                    <a:pt x="1109" y="1737"/>
                  </a:lnTo>
                  <a:lnTo>
                    <a:pt x="1107" y="1731"/>
                  </a:lnTo>
                  <a:lnTo>
                    <a:pt x="1105" y="1725"/>
                  </a:lnTo>
                  <a:lnTo>
                    <a:pt x="1102" y="1710"/>
                  </a:lnTo>
                  <a:lnTo>
                    <a:pt x="1100" y="1695"/>
                  </a:lnTo>
                  <a:lnTo>
                    <a:pt x="1098" y="1674"/>
                  </a:lnTo>
                  <a:lnTo>
                    <a:pt x="1097" y="1652"/>
                  </a:lnTo>
                  <a:lnTo>
                    <a:pt x="1097" y="1641"/>
                  </a:lnTo>
                  <a:lnTo>
                    <a:pt x="1097" y="1630"/>
                  </a:lnTo>
                  <a:lnTo>
                    <a:pt x="1100" y="1622"/>
                  </a:lnTo>
                  <a:lnTo>
                    <a:pt x="1102" y="1615"/>
                  </a:lnTo>
                  <a:lnTo>
                    <a:pt x="1115" y="1602"/>
                  </a:lnTo>
                  <a:lnTo>
                    <a:pt x="1133" y="1585"/>
                  </a:lnTo>
                  <a:lnTo>
                    <a:pt x="1142" y="1577"/>
                  </a:lnTo>
                  <a:lnTo>
                    <a:pt x="1151" y="1567"/>
                  </a:lnTo>
                  <a:lnTo>
                    <a:pt x="1154" y="1563"/>
                  </a:lnTo>
                  <a:lnTo>
                    <a:pt x="1157" y="1558"/>
                  </a:lnTo>
                  <a:lnTo>
                    <a:pt x="1159" y="1554"/>
                  </a:lnTo>
                  <a:lnTo>
                    <a:pt x="1160" y="1550"/>
                  </a:lnTo>
                  <a:lnTo>
                    <a:pt x="1161" y="1540"/>
                  </a:lnTo>
                  <a:lnTo>
                    <a:pt x="1161" y="1529"/>
                  </a:lnTo>
                  <a:lnTo>
                    <a:pt x="1161" y="1519"/>
                  </a:lnTo>
                  <a:lnTo>
                    <a:pt x="1161" y="1508"/>
                  </a:lnTo>
                  <a:lnTo>
                    <a:pt x="1159" y="1498"/>
                  </a:lnTo>
                  <a:lnTo>
                    <a:pt x="1158" y="1488"/>
                  </a:lnTo>
                  <a:lnTo>
                    <a:pt x="1154" y="1479"/>
                  </a:lnTo>
                  <a:lnTo>
                    <a:pt x="1151" y="1472"/>
                  </a:lnTo>
                  <a:lnTo>
                    <a:pt x="1148" y="1466"/>
                  </a:lnTo>
                  <a:lnTo>
                    <a:pt x="1147" y="1460"/>
                  </a:lnTo>
                  <a:lnTo>
                    <a:pt x="1146" y="1456"/>
                  </a:lnTo>
                  <a:lnTo>
                    <a:pt x="1147" y="1451"/>
                  </a:lnTo>
                  <a:lnTo>
                    <a:pt x="1151" y="1443"/>
                  </a:lnTo>
                  <a:lnTo>
                    <a:pt x="1157" y="1435"/>
                  </a:lnTo>
                  <a:lnTo>
                    <a:pt x="1159" y="1432"/>
                  </a:lnTo>
                  <a:lnTo>
                    <a:pt x="1163" y="1427"/>
                  </a:lnTo>
                  <a:lnTo>
                    <a:pt x="1164" y="1422"/>
                  </a:lnTo>
                  <a:lnTo>
                    <a:pt x="1165" y="1416"/>
                  </a:lnTo>
                  <a:lnTo>
                    <a:pt x="1165" y="1412"/>
                  </a:lnTo>
                  <a:lnTo>
                    <a:pt x="1164" y="1406"/>
                  </a:lnTo>
                  <a:lnTo>
                    <a:pt x="1161" y="1400"/>
                  </a:lnTo>
                  <a:lnTo>
                    <a:pt x="1157" y="1395"/>
                  </a:lnTo>
                  <a:lnTo>
                    <a:pt x="1144" y="1384"/>
                  </a:lnTo>
                  <a:lnTo>
                    <a:pt x="1127" y="1374"/>
                  </a:lnTo>
                  <a:lnTo>
                    <a:pt x="1119" y="1369"/>
                  </a:lnTo>
                  <a:lnTo>
                    <a:pt x="1111" y="1364"/>
                  </a:lnTo>
                  <a:lnTo>
                    <a:pt x="1105" y="1362"/>
                  </a:lnTo>
                  <a:lnTo>
                    <a:pt x="1100" y="1362"/>
                  </a:lnTo>
                  <a:lnTo>
                    <a:pt x="1084" y="1363"/>
                  </a:lnTo>
                  <a:lnTo>
                    <a:pt x="1070" y="1363"/>
                  </a:lnTo>
                  <a:lnTo>
                    <a:pt x="1066" y="1362"/>
                  </a:lnTo>
                  <a:lnTo>
                    <a:pt x="1064" y="1359"/>
                  </a:lnTo>
                  <a:lnTo>
                    <a:pt x="1059" y="1352"/>
                  </a:lnTo>
                  <a:lnTo>
                    <a:pt x="1054" y="1342"/>
                  </a:lnTo>
                  <a:lnTo>
                    <a:pt x="1051" y="1337"/>
                  </a:lnTo>
                  <a:lnTo>
                    <a:pt x="1046" y="1332"/>
                  </a:lnTo>
                  <a:lnTo>
                    <a:pt x="1041" y="1327"/>
                  </a:lnTo>
                  <a:lnTo>
                    <a:pt x="1034" y="1324"/>
                  </a:lnTo>
                  <a:lnTo>
                    <a:pt x="1021" y="1318"/>
                  </a:lnTo>
                  <a:lnTo>
                    <a:pt x="1012" y="1314"/>
                  </a:lnTo>
                  <a:lnTo>
                    <a:pt x="1006" y="1311"/>
                  </a:lnTo>
                  <a:lnTo>
                    <a:pt x="1001" y="1306"/>
                  </a:lnTo>
                  <a:lnTo>
                    <a:pt x="998" y="1303"/>
                  </a:lnTo>
                  <a:lnTo>
                    <a:pt x="997" y="1302"/>
                  </a:lnTo>
                  <a:lnTo>
                    <a:pt x="995" y="1302"/>
                  </a:lnTo>
                  <a:lnTo>
                    <a:pt x="993" y="1302"/>
                  </a:lnTo>
                  <a:lnTo>
                    <a:pt x="989" y="1305"/>
                  </a:lnTo>
                  <a:lnTo>
                    <a:pt x="985" y="1311"/>
                  </a:lnTo>
                  <a:lnTo>
                    <a:pt x="984" y="1313"/>
                  </a:lnTo>
                  <a:lnTo>
                    <a:pt x="982" y="1314"/>
                  </a:lnTo>
                  <a:lnTo>
                    <a:pt x="978" y="1315"/>
                  </a:lnTo>
                  <a:lnTo>
                    <a:pt x="975" y="1317"/>
                  </a:lnTo>
                  <a:lnTo>
                    <a:pt x="971" y="1317"/>
                  </a:lnTo>
                  <a:lnTo>
                    <a:pt x="966" y="1315"/>
                  </a:lnTo>
                  <a:lnTo>
                    <a:pt x="962" y="1313"/>
                  </a:lnTo>
                  <a:lnTo>
                    <a:pt x="957" y="1309"/>
                  </a:lnTo>
                  <a:lnTo>
                    <a:pt x="949" y="1302"/>
                  </a:lnTo>
                  <a:lnTo>
                    <a:pt x="941" y="1294"/>
                  </a:lnTo>
                  <a:lnTo>
                    <a:pt x="937" y="1286"/>
                  </a:lnTo>
                  <a:lnTo>
                    <a:pt x="934" y="1275"/>
                  </a:lnTo>
                  <a:lnTo>
                    <a:pt x="933" y="1270"/>
                  </a:lnTo>
                  <a:lnTo>
                    <a:pt x="931" y="1267"/>
                  </a:lnTo>
                  <a:lnTo>
                    <a:pt x="928" y="1264"/>
                  </a:lnTo>
                  <a:lnTo>
                    <a:pt x="927" y="1263"/>
                  </a:lnTo>
                  <a:lnTo>
                    <a:pt x="921" y="1263"/>
                  </a:lnTo>
                  <a:lnTo>
                    <a:pt x="914" y="1265"/>
                  </a:lnTo>
                  <a:lnTo>
                    <a:pt x="912" y="1267"/>
                  </a:lnTo>
                  <a:lnTo>
                    <a:pt x="909" y="1267"/>
                  </a:lnTo>
                  <a:lnTo>
                    <a:pt x="907" y="1265"/>
                  </a:lnTo>
                  <a:lnTo>
                    <a:pt x="906" y="1264"/>
                  </a:lnTo>
                  <a:lnTo>
                    <a:pt x="901" y="1261"/>
                  </a:lnTo>
                  <a:lnTo>
                    <a:pt x="899" y="1256"/>
                  </a:lnTo>
                  <a:lnTo>
                    <a:pt x="897" y="1249"/>
                  </a:lnTo>
                  <a:lnTo>
                    <a:pt x="896" y="1243"/>
                  </a:lnTo>
                  <a:lnTo>
                    <a:pt x="895" y="1237"/>
                  </a:lnTo>
                  <a:lnTo>
                    <a:pt x="890" y="1231"/>
                  </a:lnTo>
                  <a:lnTo>
                    <a:pt x="883" y="1224"/>
                  </a:lnTo>
                  <a:lnTo>
                    <a:pt x="874" y="1218"/>
                  </a:lnTo>
                  <a:lnTo>
                    <a:pt x="864" y="1213"/>
                  </a:lnTo>
                  <a:lnTo>
                    <a:pt x="857" y="1208"/>
                  </a:lnTo>
                  <a:lnTo>
                    <a:pt x="848" y="1202"/>
                  </a:lnTo>
                  <a:lnTo>
                    <a:pt x="837" y="1197"/>
                  </a:lnTo>
                  <a:lnTo>
                    <a:pt x="827" y="1191"/>
                  </a:lnTo>
                  <a:lnTo>
                    <a:pt x="820" y="1188"/>
                  </a:lnTo>
                  <a:lnTo>
                    <a:pt x="817" y="1187"/>
                  </a:lnTo>
                  <a:lnTo>
                    <a:pt x="811" y="1187"/>
                  </a:lnTo>
                  <a:lnTo>
                    <a:pt x="804" y="1187"/>
                  </a:lnTo>
                  <a:lnTo>
                    <a:pt x="793" y="1189"/>
                  </a:lnTo>
                  <a:lnTo>
                    <a:pt x="785" y="1189"/>
                  </a:lnTo>
                  <a:lnTo>
                    <a:pt x="779" y="1189"/>
                  </a:lnTo>
                  <a:lnTo>
                    <a:pt x="774" y="1188"/>
                  </a:lnTo>
                  <a:lnTo>
                    <a:pt x="770" y="1186"/>
                  </a:lnTo>
                  <a:lnTo>
                    <a:pt x="767" y="1179"/>
                  </a:lnTo>
                  <a:lnTo>
                    <a:pt x="764" y="1169"/>
                  </a:lnTo>
                  <a:lnTo>
                    <a:pt x="763" y="1166"/>
                  </a:lnTo>
                  <a:lnTo>
                    <a:pt x="761" y="1163"/>
                  </a:lnTo>
                  <a:lnTo>
                    <a:pt x="758" y="1161"/>
                  </a:lnTo>
                  <a:lnTo>
                    <a:pt x="755" y="1160"/>
                  </a:lnTo>
                  <a:lnTo>
                    <a:pt x="746" y="1157"/>
                  </a:lnTo>
                  <a:lnTo>
                    <a:pt x="737" y="1155"/>
                  </a:lnTo>
                  <a:lnTo>
                    <a:pt x="717" y="1155"/>
                  </a:lnTo>
                  <a:lnTo>
                    <a:pt x="700" y="1154"/>
                  </a:lnTo>
                  <a:lnTo>
                    <a:pt x="692" y="1154"/>
                  </a:lnTo>
                  <a:lnTo>
                    <a:pt x="687" y="1151"/>
                  </a:lnTo>
                  <a:lnTo>
                    <a:pt x="686" y="1150"/>
                  </a:lnTo>
                  <a:lnTo>
                    <a:pt x="685" y="1147"/>
                  </a:lnTo>
                  <a:lnTo>
                    <a:pt x="685" y="1143"/>
                  </a:lnTo>
                  <a:lnTo>
                    <a:pt x="685" y="1137"/>
                  </a:lnTo>
                  <a:lnTo>
                    <a:pt x="683" y="1128"/>
                  </a:lnTo>
                  <a:lnTo>
                    <a:pt x="683" y="1117"/>
                  </a:lnTo>
                  <a:lnTo>
                    <a:pt x="685" y="1110"/>
                  </a:lnTo>
                  <a:lnTo>
                    <a:pt x="686" y="1103"/>
                  </a:lnTo>
                  <a:lnTo>
                    <a:pt x="687" y="1098"/>
                  </a:lnTo>
                  <a:lnTo>
                    <a:pt x="689" y="1093"/>
                  </a:lnTo>
                  <a:lnTo>
                    <a:pt x="691" y="1088"/>
                  </a:lnTo>
                  <a:lnTo>
                    <a:pt x="692" y="1085"/>
                  </a:lnTo>
                  <a:lnTo>
                    <a:pt x="692" y="1081"/>
                  </a:lnTo>
                  <a:lnTo>
                    <a:pt x="692" y="1078"/>
                  </a:lnTo>
                  <a:lnTo>
                    <a:pt x="688" y="1069"/>
                  </a:lnTo>
                  <a:lnTo>
                    <a:pt x="683" y="1063"/>
                  </a:lnTo>
                  <a:lnTo>
                    <a:pt x="680" y="1061"/>
                  </a:lnTo>
                  <a:lnTo>
                    <a:pt x="679" y="1059"/>
                  </a:lnTo>
                  <a:lnTo>
                    <a:pt x="682" y="1060"/>
                  </a:lnTo>
                  <a:lnTo>
                    <a:pt x="688" y="1061"/>
                  </a:lnTo>
                  <a:lnTo>
                    <a:pt x="692" y="1061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9" y="1060"/>
                  </a:lnTo>
                  <a:lnTo>
                    <a:pt x="700" y="1059"/>
                  </a:lnTo>
                  <a:lnTo>
                    <a:pt x="700" y="1056"/>
                  </a:lnTo>
                  <a:lnTo>
                    <a:pt x="700" y="1054"/>
                  </a:lnTo>
                  <a:lnTo>
                    <a:pt x="702" y="1053"/>
                  </a:lnTo>
                  <a:lnTo>
                    <a:pt x="704" y="1051"/>
                  </a:lnTo>
                  <a:lnTo>
                    <a:pt x="706" y="1050"/>
                  </a:lnTo>
                  <a:lnTo>
                    <a:pt x="711" y="1049"/>
                  </a:lnTo>
                  <a:lnTo>
                    <a:pt x="713" y="1047"/>
                  </a:lnTo>
                  <a:lnTo>
                    <a:pt x="716" y="1041"/>
                  </a:lnTo>
                  <a:lnTo>
                    <a:pt x="716" y="1037"/>
                  </a:lnTo>
                  <a:lnTo>
                    <a:pt x="713" y="1032"/>
                  </a:lnTo>
                  <a:lnTo>
                    <a:pt x="710" y="1029"/>
                  </a:lnTo>
                  <a:lnTo>
                    <a:pt x="701" y="1023"/>
                  </a:lnTo>
                  <a:lnTo>
                    <a:pt x="695" y="1018"/>
                  </a:lnTo>
                  <a:lnTo>
                    <a:pt x="693" y="1016"/>
                  </a:lnTo>
                  <a:lnTo>
                    <a:pt x="692" y="1012"/>
                  </a:lnTo>
                  <a:lnTo>
                    <a:pt x="694" y="1009"/>
                  </a:lnTo>
                  <a:lnTo>
                    <a:pt x="697" y="1006"/>
                  </a:lnTo>
                  <a:lnTo>
                    <a:pt x="699" y="1004"/>
                  </a:lnTo>
                  <a:lnTo>
                    <a:pt x="701" y="1002"/>
                  </a:lnTo>
                  <a:lnTo>
                    <a:pt x="701" y="999"/>
                  </a:lnTo>
                  <a:lnTo>
                    <a:pt x="701" y="998"/>
                  </a:lnTo>
                  <a:lnTo>
                    <a:pt x="699" y="993"/>
                  </a:lnTo>
                  <a:lnTo>
                    <a:pt x="694" y="986"/>
                  </a:lnTo>
                  <a:lnTo>
                    <a:pt x="692" y="984"/>
                  </a:lnTo>
                  <a:lnTo>
                    <a:pt x="691" y="980"/>
                  </a:lnTo>
                  <a:lnTo>
                    <a:pt x="691" y="975"/>
                  </a:lnTo>
                  <a:lnTo>
                    <a:pt x="691" y="969"/>
                  </a:lnTo>
                  <a:lnTo>
                    <a:pt x="691" y="952"/>
                  </a:lnTo>
                  <a:lnTo>
                    <a:pt x="691" y="934"/>
                  </a:lnTo>
                  <a:lnTo>
                    <a:pt x="692" y="923"/>
                  </a:lnTo>
                  <a:lnTo>
                    <a:pt x="695" y="914"/>
                  </a:lnTo>
                  <a:lnTo>
                    <a:pt x="700" y="904"/>
                  </a:lnTo>
                  <a:lnTo>
                    <a:pt x="706" y="897"/>
                  </a:lnTo>
                  <a:lnTo>
                    <a:pt x="712" y="890"/>
                  </a:lnTo>
                  <a:lnTo>
                    <a:pt x="717" y="883"/>
                  </a:lnTo>
                  <a:lnTo>
                    <a:pt x="718" y="880"/>
                  </a:lnTo>
                  <a:lnTo>
                    <a:pt x="719" y="877"/>
                  </a:lnTo>
                  <a:lnTo>
                    <a:pt x="718" y="873"/>
                  </a:lnTo>
                  <a:lnTo>
                    <a:pt x="714" y="871"/>
                  </a:lnTo>
                  <a:lnTo>
                    <a:pt x="708" y="866"/>
                  </a:lnTo>
                  <a:lnTo>
                    <a:pt x="705" y="861"/>
                  </a:lnTo>
                  <a:lnTo>
                    <a:pt x="705" y="858"/>
                  </a:lnTo>
                  <a:lnTo>
                    <a:pt x="705" y="855"/>
                  </a:lnTo>
                  <a:lnTo>
                    <a:pt x="706" y="853"/>
                  </a:lnTo>
                  <a:lnTo>
                    <a:pt x="708" y="849"/>
                  </a:lnTo>
                  <a:lnTo>
                    <a:pt x="716" y="842"/>
                  </a:lnTo>
                  <a:lnTo>
                    <a:pt x="726" y="832"/>
                  </a:lnTo>
                  <a:lnTo>
                    <a:pt x="736" y="823"/>
                  </a:lnTo>
                  <a:lnTo>
                    <a:pt x="744" y="817"/>
                  </a:lnTo>
                  <a:lnTo>
                    <a:pt x="750" y="815"/>
                  </a:lnTo>
                  <a:lnTo>
                    <a:pt x="755" y="811"/>
                  </a:lnTo>
                  <a:lnTo>
                    <a:pt x="758" y="807"/>
                  </a:lnTo>
                  <a:lnTo>
                    <a:pt x="761" y="801"/>
                  </a:lnTo>
                  <a:lnTo>
                    <a:pt x="763" y="797"/>
                  </a:lnTo>
                  <a:lnTo>
                    <a:pt x="765" y="794"/>
                  </a:lnTo>
                  <a:lnTo>
                    <a:pt x="769" y="791"/>
                  </a:lnTo>
                  <a:lnTo>
                    <a:pt x="773" y="788"/>
                  </a:lnTo>
                  <a:lnTo>
                    <a:pt x="783" y="783"/>
                  </a:lnTo>
                  <a:lnTo>
                    <a:pt x="796" y="779"/>
                  </a:lnTo>
                  <a:lnTo>
                    <a:pt x="808" y="776"/>
                  </a:lnTo>
                  <a:lnTo>
                    <a:pt x="817" y="771"/>
                  </a:lnTo>
                  <a:lnTo>
                    <a:pt x="821" y="766"/>
                  </a:lnTo>
                  <a:lnTo>
                    <a:pt x="825" y="759"/>
                  </a:lnTo>
                  <a:lnTo>
                    <a:pt x="826" y="754"/>
                  </a:lnTo>
                  <a:lnTo>
                    <a:pt x="826" y="751"/>
                  </a:lnTo>
                  <a:lnTo>
                    <a:pt x="825" y="746"/>
                  </a:lnTo>
                  <a:lnTo>
                    <a:pt x="824" y="742"/>
                  </a:lnTo>
                  <a:lnTo>
                    <a:pt x="824" y="740"/>
                  </a:lnTo>
                  <a:lnTo>
                    <a:pt x="825" y="740"/>
                  </a:lnTo>
                  <a:lnTo>
                    <a:pt x="826" y="739"/>
                  </a:lnTo>
                  <a:lnTo>
                    <a:pt x="830" y="740"/>
                  </a:lnTo>
                  <a:lnTo>
                    <a:pt x="834" y="741"/>
                  </a:lnTo>
                  <a:lnTo>
                    <a:pt x="840" y="744"/>
                  </a:lnTo>
                  <a:lnTo>
                    <a:pt x="855" y="746"/>
                  </a:lnTo>
                  <a:lnTo>
                    <a:pt x="875" y="750"/>
                  </a:lnTo>
                  <a:lnTo>
                    <a:pt x="886" y="753"/>
                  </a:lnTo>
                  <a:lnTo>
                    <a:pt x="896" y="756"/>
                  </a:lnTo>
                  <a:lnTo>
                    <a:pt x="907" y="759"/>
                  </a:lnTo>
                  <a:lnTo>
                    <a:pt x="915" y="764"/>
                  </a:lnTo>
                  <a:lnTo>
                    <a:pt x="922" y="769"/>
                  </a:lnTo>
                  <a:lnTo>
                    <a:pt x="927" y="772"/>
                  </a:lnTo>
                  <a:lnTo>
                    <a:pt x="932" y="777"/>
                  </a:lnTo>
                  <a:lnTo>
                    <a:pt x="934" y="782"/>
                  </a:lnTo>
                  <a:lnTo>
                    <a:pt x="939" y="794"/>
                  </a:lnTo>
                  <a:lnTo>
                    <a:pt x="943" y="810"/>
                  </a:lnTo>
                  <a:lnTo>
                    <a:pt x="946" y="826"/>
                  </a:lnTo>
                  <a:lnTo>
                    <a:pt x="950" y="839"/>
                  </a:lnTo>
                  <a:lnTo>
                    <a:pt x="953" y="842"/>
                  </a:lnTo>
                  <a:lnTo>
                    <a:pt x="957" y="847"/>
                  </a:lnTo>
                  <a:lnTo>
                    <a:pt x="962" y="849"/>
                  </a:lnTo>
                  <a:lnTo>
                    <a:pt x="966" y="852"/>
                  </a:lnTo>
                  <a:lnTo>
                    <a:pt x="974" y="854"/>
                  </a:lnTo>
                  <a:lnTo>
                    <a:pt x="979" y="854"/>
                  </a:lnTo>
                  <a:lnTo>
                    <a:pt x="987" y="854"/>
                  </a:lnTo>
                  <a:lnTo>
                    <a:pt x="994" y="853"/>
                  </a:lnTo>
                  <a:lnTo>
                    <a:pt x="1007" y="849"/>
                  </a:lnTo>
                  <a:lnTo>
                    <a:pt x="1019" y="845"/>
                  </a:lnTo>
                  <a:lnTo>
                    <a:pt x="1029" y="841"/>
                  </a:lnTo>
                  <a:lnTo>
                    <a:pt x="1044" y="839"/>
                  </a:lnTo>
                  <a:lnTo>
                    <a:pt x="1059" y="838"/>
                  </a:lnTo>
                  <a:lnTo>
                    <a:pt x="1076" y="836"/>
                  </a:lnTo>
                  <a:lnTo>
                    <a:pt x="1091" y="835"/>
                  </a:lnTo>
                  <a:lnTo>
                    <a:pt x="1105" y="833"/>
                  </a:lnTo>
                  <a:lnTo>
                    <a:pt x="1121" y="832"/>
                  </a:lnTo>
                  <a:lnTo>
                    <a:pt x="1140" y="832"/>
                  </a:lnTo>
                  <a:lnTo>
                    <a:pt x="1160" y="832"/>
                  </a:lnTo>
                  <a:lnTo>
                    <a:pt x="1176" y="832"/>
                  </a:lnTo>
                  <a:lnTo>
                    <a:pt x="1183" y="830"/>
                  </a:lnTo>
                  <a:lnTo>
                    <a:pt x="1190" y="828"/>
                  </a:lnTo>
                  <a:lnTo>
                    <a:pt x="1195" y="827"/>
                  </a:lnTo>
                  <a:lnTo>
                    <a:pt x="1201" y="823"/>
                  </a:lnTo>
                  <a:lnTo>
                    <a:pt x="1204" y="820"/>
                  </a:lnTo>
                  <a:lnTo>
                    <a:pt x="1207" y="815"/>
                  </a:lnTo>
                  <a:lnTo>
                    <a:pt x="1208" y="808"/>
                  </a:lnTo>
                  <a:lnTo>
                    <a:pt x="1208" y="801"/>
                  </a:lnTo>
                  <a:lnTo>
                    <a:pt x="1207" y="786"/>
                  </a:lnTo>
                  <a:lnTo>
                    <a:pt x="1205" y="773"/>
                  </a:lnTo>
                  <a:lnTo>
                    <a:pt x="1205" y="760"/>
                  </a:lnTo>
                  <a:lnTo>
                    <a:pt x="1204" y="744"/>
                  </a:lnTo>
                  <a:lnTo>
                    <a:pt x="1204" y="725"/>
                  </a:lnTo>
                  <a:lnTo>
                    <a:pt x="1207" y="708"/>
                  </a:lnTo>
                  <a:lnTo>
                    <a:pt x="1208" y="701"/>
                  </a:lnTo>
                  <a:lnTo>
                    <a:pt x="1211" y="695"/>
                  </a:lnTo>
                  <a:lnTo>
                    <a:pt x="1214" y="690"/>
                  </a:lnTo>
                  <a:lnTo>
                    <a:pt x="1217" y="687"/>
                  </a:lnTo>
                  <a:lnTo>
                    <a:pt x="1221" y="685"/>
                  </a:lnTo>
                  <a:lnTo>
                    <a:pt x="1224" y="684"/>
                  </a:lnTo>
                  <a:lnTo>
                    <a:pt x="1228" y="687"/>
                  </a:lnTo>
                  <a:lnTo>
                    <a:pt x="1230" y="689"/>
                  </a:lnTo>
                  <a:lnTo>
                    <a:pt x="1245" y="708"/>
                  </a:lnTo>
                  <a:lnTo>
                    <a:pt x="1258" y="723"/>
                  </a:lnTo>
                  <a:lnTo>
                    <a:pt x="1260" y="725"/>
                  </a:lnTo>
                  <a:lnTo>
                    <a:pt x="1262" y="726"/>
                  </a:lnTo>
                  <a:lnTo>
                    <a:pt x="1266" y="726"/>
                  </a:lnTo>
                  <a:lnTo>
                    <a:pt x="1268" y="725"/>
                  </a:lnTo>
                  <a:lnTo>
                    <a:pt x="1273" y="719"/>
                  </a:lnTo>
                  <a:lnTo>
                    <a:pt x="1279" y="708"/>
                  </a:lnTo>
                  <a:lnTo>
                    <a:pt x="1286" y="695"/>
                  </a:lnTo>
                  <a:lnTo>
                    <a:pt x="1291" y="679"/>
                  </a:lnTo>
                  <a:lnTo>
                    <a:pt x="1294" y="665"/>
                  </a:lnTo>
                  <a:lnTo>
                    <a:pt x="1298" y="652"/>
                  </a:lnTo>
                  <a:lnTo>
                    <a:pt x="1298" y="647"/>
                  </a:lnTo>
                  <a:lnTo>
                    <a:pt x="1298" y="643"/>
                  </a:lnTo>
                  <a:lnTo>
                    <a:pt x="1297" y="639"/>
                  </a:lnTo>
                  <a:lnTo>
                    <a:pt x="1294" y="635"/>
                  </a:lnTo>
                  <a:lnTo>
                    <a:pt x="1289" y="631"/>
                  </a:lnTo>
                  <a:lnTo>
                    <a:pt x="1280" y="626"/>
                  </a:lnTo>
                  <a:lnTo>
                    <a:pt x="1274" y="622"/>
                  </a:lnTo>
                  <a:lnTo>
                    <a:pt x="1268" y="619"/>
                  </a:lnTo>
                  <a:lnTo>
                    <a:pt x="1262" y="614"/>
                  </a:lnTo>
                  <a:lnTo>
                    <a:pt x="1258" y="608"/>
                  </a:lnTo>
                  <a:lnTo>
                    <a:pt x="1253" y="602"/>
                  </a:lnTo>
                  <a:lnTo>
                    <a:pt x="1249" y="596"/>
                  </a:lnTo>
                  <a:lnTo>
                    <a:pt x="1248" y="590"/>
                  </a:lnTo>
                  <a:lnTo>
                    <a:pt x="1249" y="584"/>
                  </a:lnTo>
                  <a:lnTo>
                    <a:pt x="1253" y="576"/>
                  </a:lnTo>
                  <a:lnTo>
                    <a:pt x="1258" y="569"/>
                  </a:lnTo>
                  <a:lnTo>
                    <a:pt x="1259" y="565"/>
                  </a:lnTo>
                  <a:lnTo>
                    <a:pt x="1260" y="562"/>
                  </a:lnTo>
                  <a:lnTo>
                    <a:pt x="1261" y="557"/>
                  </a:lnTo>
                  <a:lnTo>
                    <a:pt x="1261" y="551"/>
                  </a:lnTo>
                  <a:lnTo>
                    <a:pt x="1261" y="539"/>
                  </a:lnTo>
                  <a:lnTo>
                    <a:pt x="1261" y="530"/>
                  </a:lnTo>
                  <a:lnTo>
                    <a:pt x="1262" y="526"/>
                  </a:lnTo>
                  <a:lnTo>
                    <a:pt x="1264" y="523"/>
                  </a:lnTo>
                  <a:lnTo>
                    <a:pt x="1266" y="520"/>
                  </a:lnTo>
                  <a:lnTo>
                    <a:pt x="1270" y="519"/>
                  </a:lnTo>
                  <a:lnTo>
                    <a:pt x="1278" y="518"/>
                  </a:lnTo>
                  <a:lnTo>
                    <a:pt x="1284" y="517"/>
                  </a:lnTo>
                  <a:lnTo>
                    <a:pt x="1286" y="515"/>
                  </a:lnTo>
                  <a:lnTo>
                    <a:pt x="1289" y="513"/>
                  </a:lnTo>
                  <a:lnTo>
                    <a:pt x="1291" y="509"/>
                  </a:lnTo>
                  <a:lnTo>
                    <a:pt x="1293" y="505"/>
                  </a:lnTo>
                  <a:lnTo>
                    <a:pt x="1299" y="494"/>
                  </a:lnTo>
                  <a:lnTo>
                    <a:pt x="1308" y="483"/>
                  </a:lnTo>
                  <a:lnTo>
                    <a:pt x="1316" y="473"/>
                  </a:lnTo>
                  <a:lnTo>
                    <a:pt x="1323" y="461"/>
                  </a:lnTo>
                  <a:lnTo>
                    <a:pt x="1325" y="456"/>
                  </a:lnTo>
                  <a:lnTo>
                    <a:pt x="1328" y="452"/>
                  </a:lnTo>
                  <a:lnTo>
                    <a:pt x="1330" y="449"/>
                  </a:lnTo>
                  <a:lnTo>
                    <a:pt x="1334" y="445"/>
                  </a:lnTo>
                  <a:lnTo>
                    <a:pt x="1343" y="439"/>
                  </a:lnTo>
                  <a:lnTo>
                    <a:pt x="1357" y="432"/>
                  </a:lnTo>
                  <a:lnTo>
                    <a:pt x="1373" y="424"/>
                  </a:lnTo>
                  <a:lnTo>
                    <a:pt x="1385" y="418"/>
                  </a:lnTo>
                  <a:lnTo>
                    <a:pt x="1388" y="414"/>
                  </a:lnTo>
                  <a:lnTo>
                    <a:pt x="1392" y="411"/>
                  </a:lnTo>
                  <a:lnTo>
                    <a:pt x="1394" y="408"/>
                  </a:lnTo>
                  <a:lnTo>
                    <a:pt x="1394" y="404"/>
                  </a:lnTo>
                  <a:lnTo>
                    <a:pt x="1394" y="395"/>
                  </a:lnTo>
                  <a:lnTo>
                    <a:pt x="1393" y="386"/>
                  </a:lnTo>
                  <a:lnTo>
                    <a:pt x="1393" y="381"/>
                  </a:lnTo>
                  <a:lnTo>
                    <a:pt x="1394" y="378"/>
                  </a:lnTo>
                  <a:lnTo>
                    <a:pt x="1397" y="375"/>
                  </a:lnTo>
                  <a:lnTo>
                    <a:pt x="1400" y="374"/>
                  </a:lnTo>
                  <a:lnTo>
                    <a:pt x="1407" y="372"/>
                  </a:lnTo>
                  <a:lnTo>
                    <a:pt x="1413" y="368"/>
                  </a:lnTo>
                  <a:lnTo>
                    <a:pt x="1416" y="366"/>
                  </a:lnTo>
                  <a:lnTo>
                    <a:pt x="1418" y="362"/>
                  </a:lnTo>
                  <a:lnTo>
                    <a:pt x="1420" y="359"/>
                  </a:lnTo>
                  <a:lnTo>
                    <a:pt x="1422" y="353"/>
                  </a:lnTo>
                  <a:lnTo>
                    <a:pt x="1425" y="343"/>
                  </a:lnTo>
                  <a:lnTo>
                    <a:pt x="1429" y="336"/>
                  </a:lnTo>
                  <a:lnTo>
                    <a:pt x="1431" y="334"/>
                  </a:lnTo>
                  <a:lnTo>
                    <a:pt x="1435" y="331"/>
                  </a:lnTo>
                  <a:lnTo>
                    <a:pt x="1441" y="330"/>
                  </a:lnTo>
                  <a:lnTo>
                    <a:pt x="1447" y="330"/>
                  </a:lnTo>
                  <a:lnTo>
                    <a:pt x="1460" y="329"/>
                  </a:lnTo>
                  <a:lnTo>
                    <a:pt x="1469" y="328"/>
                  </a:lnTo>
                  <a:lnTo>
                    <a:pt x="1472" y="325"/>
                  </a:lnTo>
                  <a:lnTo>
                    <a:pt x="1474" y="323"/>
                  </a:lnTo>
                  <a:lnTo>
                    <a:pt x="1476" y="321"/>
                  </a:lnTo>
                  <a:lnTo>
                    <a:pt x="1478" y="317"/>
                  </a:lnTo>
                  <a:lnTo>
                    <a:pt x="1481" y="309"/>
                  </a:lnTo>
                  <a:lnTo>
                    <a:pt x="1486" y="300"/>
                  </a:lnTo>
                  <a:lnTo>
                    <a:pt x="1492" y="293"/>
                  </a:lnTo>
                  <a:lnTo>
                    <a:pt x="1499" y="287"/>
                  </a:lnTo>
                  <a:lnTo>
                    <a:pt x="1505" y="284"/>
                  </a:lnTo>
                  <a:lnTo>
                    <a:pt x="1508" y="280"/>
                  </a:lnTo>
                  <a:lnTo>
                    <a:pt x="1508" y="274"/>
                  </a:lnTo>
                  <a:lnTo>
                    <a:pt x="1508" y="263"/>
                  </a:lnTo>
                  <a:lnTo>
                    <a:pt x="1508" y="249"/>
                  </a:lnTo>
                  <a:lnTo>
                    <a:pt x="1508" y="235"/>
                  </a:lnTo>
                  <a:lnTo>
                    <a:pt x="1510" y="229"/>
                  </a:lnTo>
                  <a:lnTo>
                    <a:pt x="1512" y="223"/>
                  </a:lnTo>
                  <a:lnTo>
                    <a:pt x="1514" y="219"/>
                  </a:lnTo>
                  <a:lnTo>
                    <a:pt x="1519" y="217"/>
                  </a:lnTo>
                  <a:lnTo>
                    <a:pt x="1530" y="215"/>
                  </a:lnTo>
                  <a:lnTo>
                    <a:pt x="1541" y="212"/>
                  </a:lnTo>
                  <a:lnTo>
                    <a:pt x="1545" y="210"/>
                  </a:lnTo>
                  <a:lnTo>
                    <a:pt x="1551" y="208"/>
                  </a:lnTo>
                  <a:lnTo>
                    <a:pt x="1555" y="204"/>
                  </a:lnTo>
                  <a:lnTo>
                    <a:pt x="1560" y="200"/>
                  </a:lnTo>
                  <a:lnTo>
                    <a:pt x="1568" y="190"/>
                  </a:lnTo>
                  <a:lnTo>
                    <a:pt x="1577" y="177"/>
                  </a:lnTo>
                  <a:lnTo>
                    <a:pt x="1583" y="171"/>
                  </a:lnTo>
                  <a:lnTo>
                    <a:pt x="1589" y="165"/>
                  </a:lnTo>
                  <a:lnTo>
                    <a:pt x="1595" y="160"/>
                  </a:lnTo>
                  <a:lnTo>
                    <a:pt x="1601" y="158"/>
                  </a:lnTo>
                  <a:lnTo>
                    <a:pt x="1612" y="153"/>
                  </a:lnTo>
                  <a:lnTo>
                    <a:pt x="1619" y="152"/>
                  </a:lnTo>
                  <a:lnTo>
                    <a:pt x="1626" y="152"/>
                  </a:lnTo>
                  <a:lnTo>
                    <a:pt x="1632" y="152"/>
                  </a:lnTo>
                  <a:lnTo>
                    <a:pt x="1638" y="151"/>
                  </a:lnTo>
                  <a:lnTo>
                    <a:pt x="1645" y="148"/>
                  </a:lnTo>
                  <a:lnTo>
                    <a:pt x="1652" y="143"/>
                  </a:lnTo>
                  <a:lnTo>
                    <a:pt x="1661" y="139"/>
                  </a:lnTo>
                  <a:lnTo>
                    <a:pt x="1668" y="135"/>
                  </a:lnTo>
                  <a:lnTo>
                    <a:pt x="1675" y="129"/>
                  </a:lnTo>
                  <a:lnTo>
                    <a:pt x="1676" y="127"/>
                  </a:lnTo>
                  <a:lnTo>
                    <a:pt x="1675" y="122"/>
                  </a:lnTo>
                  <a:lnTo>
                    <a:pt x="1673" y="117"/>
                  </a:lnTo>
                  <a:lnTo>
                    <a:pt x="1670" y="111"/>
                  </a:lnTo>
                  <a:lnTo>
                    <a:pt x="1663" y="98"/>
                  </a:lnTo>
                  <a:lnTo>
                    <a:pt x="1658" y="89"/>
                  </a:lnTo>
                  <a:lnTo>
                    <a:pt x="1652" y="78"/>
                  </a:lnTo>
                  <a:lnTo>
                    <a:pt x="1644" y="64"/>
                  </a:lnTo>
                  <a:lnTo>
                    <a:pt x="1640" y="57"/>
                  </a:lnTo>
                  <a:lnTo>
                    <a:pt x="1639" y="54"/>
                  </a:lnTo>
                  <a:lnTo>
                    <a:pt x="1643" y="53"/>
                  </a:lnTo>
                  <a:lnTo>
                    <a:pt x="1652" y="52"/>
                  </a:lnTo>
                  <a:lnTo>
                    <a:pt x="1662" y="53"/>
                  </a:lnTo>
                  <a:lnTo>
                    <a:pt x="1671" y="54"/>
                  </a:lnTo>
                  <a:lnTo>
                    <a:pt x="1676" y="57"/>
                  </a:lnTo>
                  <a:lnTo>
                    <a:pt x="1681" y="59"/>
                  </a:lnTo>
                  <a:lnTo>
                    <a:pt x="1684" y="61"/>
                  </a:lnTo>
                  <a:lnTo>
                    <a:pt x="1688" y="65"/>
                  </a:lnTo>
                  <a:lnTo>
                    <a:pt x="1696" y="79"/>
                  </a:lnTo>
                  <a:lnTo>
                    <a:pt x="1706" y="93"/>
                  </a:lnTo>
                  <a:lnTo>
                    <a:pt x="1714" y="104"/>
                  </a:lnTo>
                  <a:lnTo>
                    <a:pt x="1722" y="113"/>
                  </a:lnTo>
                  <a:lnTo>
                    <a:pt x="1726" y="115"/>
                  </a:lnTo>
                  <a:lnTo>
                    <a:pt x="1730" y="116"/>
                  </a:lnTo>
                  <a:lnTo>
                    <a:pt x="1732" y="116"/>
                  </a:lnTo>
                  <a:lnTo>
                    <a:pt x="1736" y="115"/>
                  </a:lnTo>
                  <a:lnTo>
                    <a:pt x="1738" y="114"/>
                  </a:lnTo>
                  <a:lnTo>
                    <a:pt x="1740" y="110"/>
                  </a:lnTo>
                  <a:lnTo>
                    <a:pt x="1744" y="107"/>
                  </a:lnTo>
                  <a:lnTo>
                    <a:pt x="1746" y="102"/>
                  </a:lnTo>
                  <a:lnTo>
                    <a:pt x="1750" y="96"/>
                  </a:lnTo>
                  <a:lnTo>
                    <a:pt x="1755" y="92"/>
                  </a:lnTo>
                  <a:lnTo>
                    <a:pt x="1759" y="90"/>
                  </a:lnTo>
                  <a:lnTo>
                    <a:pt x="1765" y="90"/>
                  </a:lnTo>
                  <a:lnTo>
                    <a:pt x="1770" y="90"/>
                  </a:lnTo>
                  <a:lnTo>
                    <a:pt x="1776" y="92"/>
                  </a:lnTo>
                  <a:lnTo>
                    <a:pt x="1781" y="95"/>
                  </a:lnTo>
                  <a:lnTo>
                    <a:pt x="1783" y="98"/>
                  </a:lnTo>
                  <a:lnTo>
                    <a:pt x="1789" y="109"/>
                  </a:lnTo>
                  <a:lnTo>
                    <a:pt x="1796" y="121"/>
                  </a:lnTo>
                  <a:lnTo>
                    <a:pt x="1800" y="127"/>
                  </a:lnTo>
                  <a:lnTo>
                    <a:pt x="1803" y="132"/>
                  </a:lnTo>
                  <a:lnTo>
                    <a:pt x="1807" y="135"/>
                  </a:lnTo>
                  <a:lnTo>
                    <a:pt x="1810" y="137"/>
                  </a:lnTo>
                  <a:lnTo>
                    <a:pt x="1814" y="139"/>
                  </a:lnTo>
                  <a:lnTo>
                    <a:pt x="1818" y="139"/>
                  </a:lnTo>
                  <a:lnTo>
                    <a:pt x="1822" y="137"/>
                  </a:lnTo>
                  <a:lnTo>
                    <a:pt x="1826" y="136"/>
                  </a:lnTo>
                  <a:lnTo>
                    <a:pt x="1829" y="133"/>
                  </a:lnTo>
                  <a:lnTo>
                    <a:pt x="1834" y="128"/>
                  </a:lnTo>
                  <a:lnTo>
                    <a:pt x="1838" y="122"/>
                  </a:lnTo>
                  <a:lnTo>
                    <a:pt x="1840" y="115"/>
                  </a:lnTo>
                  <a:lnTo>
                    <a:pt x="1847" y="99"/>
                  </a:lnTo>
                  <a:lnTo>
                    <a:pt x="1854" y="83"/>
                  </a:lnTo>
                  <a:lnTo>
                    <a:pt x="1864" y="67"/>
                  </a:lnTo>
                  <a:lnTo>
                    <a:pt x="1875" y="50"/>
                  </a:lnTo>
                  <a:lnTo>
                    <a:pt x="1881" y="42"/>
                  </a:lnTo>
                  <a:lnTo>
                    <a:pt x="1889" y="35"/>
                  </a:lnTo>
                  <a:lnTo>
                    <a:pt x="1896" y="29"/>
                  </a:lnTo>
                  <a:lnTo>
                    <a:pt x="1904" y="23"/>
                  </a:lnTo>
                  <a:lnTo>
                    <a:pt x="1921" y="16"/>
                  </a:lnTo>
                  <a:lnTo>
                    <a:pt x="1938" y="9"/>
                  </a:lnTo>
                  <a:lnTo>
                    <a:pt x="1952" y="3"/>
                  </a:lnTo>
                  <a:lnTo>
                    <a:pt x="1965" y="1"/>
                  </a:lnTo>
                  <a:lnTo>
                    <a:pt x="1971" y="0"/>
                  </a:lnTo>
                  <a:lnTo>
                    <a:pt x="1976" y="0"/>
                  </a:lnTo>
                  <a:lnTo>
                    <a:pt x="1979" y="1"/>
                  </a:lnTo>
                  <a:lnTo>
                    <a:pt x="1983" y="2"/>
                  </a:lnTo>
                  <a:lnTo>
                    <a:pt x="1984" y="4"/>
                  </a:lnTo>
                  <a:lnTo>
                    <a:pt x="1985" y="8"/>
                  </a:lnTo>
                  <a:lnTo>
                    <a:pt x="1985" y="11"/>
                  </a:lnTo>
                  <a:lnTo>
                    <a:pt x="1984" y="15"/>
                  </a:lnTo>
                  <a:lnTo>
                    <a:pt x="1980" y="23"/>
                  </a:lnTo>
                  <a:lnTo>
                    <a:pt x="1976" y="32"/>
                  </a:lnTo>
                  <a:lnTo>
                    <a:pt x="1968" y="40"/>
                  </a:lnTo>
                  <a:lnTo>
                    <a:pt x="1963" y="50"/>
                  </a:lnTo>
                  <a:lnTo>
                    <a:pt x="1958" y="58"/>
                  </a:lnTo>
                  <a:lnTo>
                    <a:pt x="1955" y="66"/>
                  </a:lnTo>
                  <a:lnTo>
                    <a:pt x="1955" y="71"/>
                  </a:lnTo>
                  <a:lnTo>
                    <a:pt x="1958" y="74"/>
                  </a:lnTo>
                  <a:lnTo>
                    <a:pt x="1960" y="78"/>
                  </a:lnTo>
                  <a:lnTo>
                    <a:pt x="1964" y="82"/>
                  </a:lnTo>
                  <a:lnTo>
                    <a:pt x="1965" y="84"/>
                  </a:lnTo>
                  <a:lnTo>
                    <a:pt x="1966" y="89"/>
                  </a:lnTo>
                  <a:lnTo>
                    <a:pt x="1968" y="90"/>
                  </a:lnTo>
                  <a:lnTo>
                    <a:pt x="1971" y="91"/>
                  </a:lnTo>
                  <a:lnTo>
                    <a:pt x="1976" y="91"/>
                  </a:lnTo>
                  <a:lnTo>
                    <a:pt x="1979" y="92"/>
                  </a:lnTo>
                  <a:lnTo>
                    <a:pt x="1990" y="91"/>
                  </a:lnTo>
                  <a:lnTo>
                    <a:pt x="1998" y="90"/>
                  </a:lnTo>
                  <a:lnTo>
                    <a:pt x="2007" y="90"/>
                  </a:lnTo>
                  <a:lnTo>
                    <a:pt x="2012" y="91"/>
                  </a:lnTo>
                  <a:lnTo>
                    <a:pt x="2017" y="93"/>
                  </a:lnTo>
                  <a:lnTo>
                    <a:pt x="2022" y="98"/>
                  </a:lnTo>
                  <a:lnTo>
                    <a:pt x="2027" y="105"/>
                  </a:lnTo>
                  <a:lnTo>
                    <a:pt x="2030" y="114"/>
                  </a:lnTo>
                  <a:lnTo>
                    <a:pt x="2030" y="117"/>
                  </a:lnTo>
                  <a:lnTo>
                    <a:pt x="2030" y="121"/>
                  </a:lnTo>
                  <a:lnTo>
                    <a:pt x="2029" y="123"/>
                  </a:lnTo>
                  <a:lnTo>
                    <a:pt x="2027" y="126"/>
                  </a:lnTo>
                  <a:lnTo>
                    <a:pt x="2021" y="129"/>
                  </a:lnTo>
                  <a:lnTo>
                    <a:pt x="2014" y="132"/>
                  </a:lnTo>
                  <a:lnTo>
                    <a:pt x="2010" y="133"/>
                  </a:lnTo>
                  <a:lnTo>
                    <a:pt x="2007" y="135"/>
                  </a:lnTo>
                  <a:lnTo>
                    <a:pt x="2003" y="139"/>
                  </a:lnTo>
                  <a:lnTo>
                    <a:pt x="2001" y="143"/>
                  </a:lnTo>
                  <a:lnTo>
                    <a:pt x="1996" y="155"/>
                  </a:lnTo>
                  <a:lnTo>
                    <a:pt x="1992" y="167"/>
                  </a:lnTo>
                  <a:lnTo>
                    <a:pt x="1991" y="179"/>
                  </a:lnTo>
                  <a:lnTo>
                    <a:pt x="1990" y="190"/>
                  </a:lnTo>
                  <a:lnTo>
                    <a:pt x="1989" y="200"/>
                  </a:lnTo>
                  <a:lnTo>
                    <a:pt x="1988" y="210"/>
                  </a:lnTo>
                  <a:lnTo>
                    <a:pt x="1984" y="219"/>
                  </a:lnTo>
                  <a:lnTo>
                    <a:pt x="1979" y="225"/>
                  </a:lnTo>
                  <a:lnTo>
                    <a:pt x="1972" y="233"/>
                  </a:lnTo>
                  <a:lnTo>
                    <a:pt x="1963" y="239"/>
                  </a:lnTo>
                  <a:lnTo>
                    <a:pt x="1952" y="244"/>
                  </a:lnTo>
                  <a:lnTo>
                    <a:pt x="1944" y="249"/>
                  </a:lnTo>
                  <a:lnTo>
                    <a:pt x="1941" y="250"/>
                  </a:lnTo>
                  <a:lnTo>
                    <a:pt x="1940" y="253"/>
                  </a:lnTo>
                  <a:lnTo>
                    <a:pt x="1939" y="255"/>
                  </a:lnTo>
                  <a:lnTo>
                    <a:pt x="1938" y="258"/>
                  </a:lnTo>
                  <a:lnTo>
                    <a:pt x="1939" y="263"/>
                  </a:lnTo>
                  <a:lnTo>
                    <a:pt x="1941" y="271"/>
                  </a:lnTo>
                  <a:lnTo>
                    <a:pt x="1944" y="279"/>
                  </a:lnTo>
                  <a:lnTo>
                    <a:pt x="1946" y="288"/>
                  </a:lnTo>
                  <a:lnTo>
                    <a:pt x="1947" y="294"/>
                  </a:lnTo>
                  <a:lnTo>
                    <a:pt x="1947" y="299"/>
                  </a:lnTo>
                  <a:lnTo>
                    <a:pt x="1946" y="304"/>
                  </a:lnTo>
                  <a:lnTo>
                    <a:pt x="1945" y="309"/>
                  </a:lnTo>
                  <a:lnTo>
                    <a:pt x="1940" y="318"/>
                  </a:lnTo>
                  <a:lnTo>
                    <a:pt x="1934" y="328"/>
                  </a:lnTo>
                  <a:lnTo>
                    <a:pt x="1927" y="338"/>
                  </a:lnTo>
                  <a:lnTo>
                    <a:pt x="1923" y="350"/>
                  </a:lnTo>
                  <a:lnTo>
                    <a:pt x="1920" y="363"/>
                  </a:lnTo>
                  <a:lnTo>
                    <a:pt x="1917" y="374"/>
                  </a:lnTo>
                  <a:lnTo>
                    <a:pt x="1914" y="385"/>
                  </a:lnTo>
                  <a:lnTo>
                    <a:pt x="1910" y="395"/>
                  </a:lnTo>
                  <a:lnTo>
                    <a:pt x="1905" y="408"/>
                  </a:lnTo>
                  <a:lnTo>
                    <a:pt x="1902" y="422"/>
                  </a:lnTo>
                  <a:lnTo>
                    <a:pt x="1901" y="436"/>
                  </a:lnTo>
                  <a:lnTo>
                    <a:pt x="1900" y="448"/>
                  </a:lnTo>
                  <a:lnTo>
                    <a:pt x="1900" y="458"/>
                  </a:lnTo>
                  <a:lnTo>
                    <a:pt x="1898" y="467"/>
                  </a:lnTo>
                  <a:lnTo>
                    <a:pt x="1895" y="476"/>
                  </a:lnTo>
                  <a:lnTo>
                    <a:pt x="1890" y="485"/>
                  </a:lnTo>
                  <a:lnTo>
                    <a:pt x="1884" y="493"/>
                  </a:lnTo>
                  <a:lnTo>
                    <a:pt x="1878" y="496"/>
                  </a:lnTo>
                  <a:lnTo>
                    <a:pt x="1873" y="499"/>
                  </a:lnTo>
                  <a:lnTo>
                    <a:pt x="1869" y="500"/>
                  </a:lnTo>
                  <a:lnTo>
                    <a:pt x="1864" y="501"/>
                  </a:lnTo>
                  <a:lnTo>
                    <a:pt x="1860" y="505"/>
                  </a:lnTo>
                  <a:lnTo>
                    <a:pt x="1858" y="508"/>
                  </a:lnTo>
                  <a:lnTo>
                    <a:pt x="1857" y="513"/>
                  </a:lnTo>
                  <a:lnTo>
                    <a:pt x="1854" y="520"/>
                  </a:lnTo>
                  <a:lnTo>
                    <a:pt x="1850" y="530"/>
                  </a:lnTo>
                  <a:lnTo>
                    <a:pt x="1842" y="539"/>
                  </a:lnTo>
                  <a:lnTo>
                    <a:pt x="1837" y="546"/>
                  </a:lnTo>
                  <a:lnTo>
                    <a:pt x="1831" y="552"/>
                  </a:lnTo>
                  <a:lnTo>
                    <a:pt x="1823" y="557"/>
                  </a:lnTo>
                  <a:lnTo>
                    <a:pt x="1818" y="561"/>
                  </a:lnTo>
                  <a:lnTo>
                    <a:pt x="1809" y="563"/>
                  </a:lnTo>
                  <a:lnTo>
                    <a:pt x="1802" y="564"/>
                  </a:lnTo>
                  <a:lnTo>
                    <a:pt x="1796" y="568"/>
                  </a:lnTo>
                  <a:lnTo>
                    <a:pt x="1794" y="570"/>
                  </a:lnTo>
                  <a:lnTo>
                    <a:pt x="1793" y="572"/>
                  </a:lnTo>
                  <a:lnTo>
                    <a:pt x="1791" y="576"/>
                  </a:lnTo>
                  <a:lnTo>
                    <a:pt x="1791" y="580"/>
                  </a:lnTo>
                  <a:lnTo>
                    <a:pt x="1790" y="587"/>
                  </a:lnTo>
                  <a:lnTo>
                    <a:pt x="1789" y="593"/>
                  </a:lnTo>
                  <a:lnTo>
                    <a:pt x="1787" y="599"/>
                  </a:lnTo>
                  <a:lnTo>
                    <a:pt x="1783" y="603"/>
                  </a:lnTo>
                  <a:lnTo>
                    <a:pt x="1779" y="609"/>
                  </a:lnTo>
                  <a:lnTo>
                    <a:pt x="1776" y="616"/>
                  </a:lnTo>
                  <a:lnTo>
                    <a:pt x="1775" y="624"/>
                  </a:lnTo>
                  <a:lnTo>
                    <a:pt x="1775" y="633"/>
                  </a:lnTo>
                  <a:lnTo>
                    <a:pt x="1776" y="645"/>
                  </a:lnTo>
                  <a:lnTo>
                    <a:pt x="1776" y="660"/>
                  </a:lnTo>
                  <a:lnTo>
                    <a:pt x="1775" y="675"/>
                  </a:lnTo>
                  <a:lnTo>
                    <a:pt x="1774" y="688"/>
                  </a:lnTo>
                  <a:lnTo>
                    <a:pt x="1774" y="697"/>
                  </a:lnTo>
                  <a:lnTo>
                    <a:pt x="1774" y="706"/>
                  </a:lnTo>
                  <a:lnTo>
                    <a:pt x="1775" y="709"/>
                  </a:lnTo>
                  <a:lnTo>
                    <a:pt x="1776" y="713"/>
                  </a:lnTo>
                  <a:lnTo>
                    <a:pt x="1778" y="715"/>
                  </a:lnTo>
                  <a:lnTo>
                    <a:pt x="1782" y="719"/>
                  </a:lnTo>
                  <a:lnTo>
                    <a:pt x="1789" y="725"/>
                  </a:lnTo>
                  <a:lnTo>
                    <a:pt x="1797" y="731"/>
                  </a:lnTo>
                  <a:lnTo>
                    <a:pt x="1806" y="739"/>
                  </a:lnTo>
                  <a:lnTo>
                    <a:pt x="1812" y="747"/>
                  </a:lnTo>
                  <a:lnTo>
                    <a:pt x="1820" y="765"/>
                  </a:lnTo>
                  <a:lnTo>
                    <a:pt x="1826" y="780"/>
                  </a:lnTo>
                  <a:lnTo>
                    <a:pt x="1829" y="786"/>
                  </a:lnTo>
                  <a:lnTo>
                    <a:pt x="1834" y="790"/>
                  </a:lnTo>
                  <a:lnTo>
                    <a:pt x="1839" y="791"/>
                  </a:lnTo>
                  <a:lnTo>
                    <a:pt x="1844" y="794"/>
                  </a:lnTo>
                  <a:lnTo>
                    <a:pt x="1847" y="796"/>
                  </a:lnTo>
                  <a:lnTo>
                    <a:pt x="1851" y="801"/>
                  </a:lnTo>
                  <a:lnTo>
                    <a:pt x="1851" y="804"/>
                  </a:lnTo>
                  <a:lnTo>
                    <a:pt x="1852" y="807"/>
                  </a:lnTo>
                  <a:lnTo>
                    <a:pt x="1851" y="810"/>
                  </a:lnTo>
                  <a:lnTo>
                    <a:pt x="1850" y="814"/>
                  </a:lnTo>
                  <a:lnTo>
                    <a:pt x="1847" y="820"/>
                  </a:lnTo>
                  <a:lnTo>
                    <a:pt x="1846" y="823"/>
                  </a:lnTo>
                  <a:lnTo>
                    <a:pt x="1848" y="828"/>
                  </a:lnTo>
                  <a:lnTo>
                    <a:pt x="1852" y="832"/>
                  </a:lnTo>
                  <a:lnTo>
                    <a:pt x="1857" y="835"/>
                  </a:lnTo>
                  <a:lnTo>
                    <a:pt x="1862" y="840"/>
                  </a:lnTo>
                  <a:lnTo>
                    <a:pt x="1864" y="843"/>
                  </a:lnTo>
                  <a:lnTo>
                    <a:pt x="1866" y="847"/>
                  </a:lnTo>
                  <a:lnTo>
                    <a:pt x="1869" y="851"/>
                  </a:lnTo>
                  <a:lnTo>
                    <a:pt x="1870" y="857"/>
                  </a:lnTo>
                  <a:lnTo>
                    <a:pt x="1871" y="867"/>
                  </a:lnTo>
                  <a:lnTo>
                    <a:pt x="1872" y="878"/>
                  </a:lnTo>
                  <a:lnTo>
                    <a:pt x="1872" y="889"/>
                  </a:lnTo>
                  <a:lnTo>
                    <a:pt x="1871" y="899"/>
                  </a:lnTo>
                  <a:lnTo>
                    <a:pt x="1870" y="904"/>
                  </a:lnTo>
                  <a:lnTo>
                    <a:pt x="1867" y="909"/>
                  </a:lnTo>
                  <a:lnTo>
                    <a:pt x="1865" y="914"/>
                  </a:lnTo>
                  <a:lnTo>
                    <a:pt x="1863" y="918"/>
                  </a:lnTo>
                  <a:lnTo>
                    <a:pt x="1856" y="927"/>
                  </a:lnTo>
                  <a:lnTo>
                    <a:pt x="1846" y="934"/>
                  </a:lnTo>
                  <a:lnTo>
                    <a:pt x="1837" y="940"/>
                  </a:lnTo>
                  <a:lnTo>
                    <a:pt x="1828" y="945"/>
                  </a:lnTo>
                  <a:lnTo>
                    <a:pt x="1826" y="947"/>
                  </a:lnTo>
                  <a:lnTo>
                    <a:pt x="1822" y="948"/>
                  </a:lnTo>
                  <a:lnTo>
                    <a:pt x="1821" y="950"/>
                  </a:lnTo>
                  <a:lnTo>
                    <a:pt x="1820" y="953"/>
                  </a:lnTo>
                  <a:lnTo>
                    <a:pt x="1820" y="959"/>
                  </a:lnTo>
                  <a:lnTo>
                    <a:pt x="1822" y="966"/>
                  </a:lnTo>
                  <a:lnTo>
                    <a:pt x="1826" y="972"/>
                  </a:lnTo>
                  <a:lnTo>
                    <a:pt x="1829" y="979"/>
                  </a:lnTo>
                  <a:lnTo>
                    <a:pt x="1834" y="984"/>
                  </a:lnTo>
                  <a:lnTo>
                    <a:pt x="1837" y="989"/>
                  </a:lnTo>
                  <a:lnTo>
                    <a:pt x="1838" y="994"/>
                  </a:lnTo>
                  <a:lnTo>
                    <a:pt x="1837" y="1003"/>
                  </a:lnTo>
                  <a:lnTo>
                    <a:pt x="1827" y="1019"/>
                  </a:lnTo>
                  <a:lnTo>
                    <a:pt x="1815" y="1036"/>
                  </a:lnTo>
                  <a:lnTo>
                    <a:pt x="1809" y="1047"/>
                  </a:lnTo>
                  <a:lnTo>
                    <a:pt x="1801" y="1060"/>
                  </a:lnTo>
                  <a:lnTo>
                    <a:pt x="1791" y="1074"/>
                  </a:lnTo>
                  <a:lnTo>
                    <a:pt x="1782" y="1087"/>
                  </a:lnTo>
                  <a:lnTo>
                    <a:pt x="1771" y="1098"/>
                  </a:lnTo>
                  <a:lnTo>
                    <a:pt x="1760" y="1109"/>
                  </a:lnTo>
                  <a:lnTo>
                    <a:pt x="1751" y="1118"/>
                  </a:lnTo>
                  <a:lnTo>
                    <a:pt x="1745" y="1124"/>
                  </a:lnTo>
                  <a:lnTo>
                    <a:pt x="1741" y="1130"/>
                  </a:lnTo>
                  <a:lnTo>
                    <a:pt x="1739" y="1136"/>
                  </a:lnTo>
                  <a:lnTo>
                    <a:pt x="1739" y="1142"/>
                  </a:lnTo>
                  <a:lnTo>
                    <a:pt x="1741" y="1148"/>
                  </a:lnTo>
                  <a:lnTo>
                    <a:pt x="1744" y="1155"/>
                  </a:lnTo>
                  <a:lnTo>
                    <a:pt x="1745" y="1162"/>
                  </a:lnTo>
                  <a:lnTo>
                    <a:pt x="1746" y="1169"/>
                  </a:lnTo>
                  <a:lnTo>
                    <a:pt x="1745" y="1179"/>
                  </a:lnTo>
                  <a:lnTo>
                    <a:pt x="1743" y="1186"/>
                  </a:lnTo>
                  <a:lnTo>
                    <a:pt x="1741" y="1192"/>
                  </a:lnTo>
                  <a:lnTo>
                    <a:pt x="1741" y="1197"/>
                  </a:lnTo>
                  <a:lnTo>
                    <a:pt x="1744" y="1201"/>
                  </a:lnTo>
                  <a:lnTo>
                    <a:pt x="1746" y="1207"/>
                  </a:lnTo>
                  <a:lnTo>
                    <a:pt x="1749" y="1214"/>
                  </a:lnTo>
                  <a:lnTo>
                    <a:pt x="1749" y="1221"/>
                  </a:lnTo>
                  <a:lnTo>
                    <a:pt x="1746" y="1229"/>
                  </a:lnTo>
                  <a:lnTo>
                    <a:pt x="1743" y="1236"/>
                  </a:lnTo>
                  <a:lnTo>
                    <a:pt x="1741" y="1243"/>
                  </a:lnTo>
                  <a:lnTo>
                    <a:pt x="1741" y="1245"/>
                  </a:lnTo>
                  <a:lnTo>
                    <a:pt x="1743" y="1248"/>
                  </a:lnTo>
                  <a:lnTo>
                    <a:pt x="1744" y="1250"/>
                  </a:lnTo>
                  <a:lnTo>
                    <a:pt x="1746" y="1251"/>
                  </a:lnTo>
                  <a:lnTo>
                    <a:pt x="1752" y="1255"/>
                  </a:lnTo>
                  <a:lnTo>
                    <a:pt x="1757" y="1258"/>
                  </a:lnTo>
                  <a:lnTo>
                    <a:pt x="1758" y="1262"/>
                  </a:lnTo>
                  <a:lnTo>
                    <a:pt x="1759" y="1264"/>
                  </a:lnTo>
                  <a:lnTo>
                    <a:pt x="1760" y="1268"/>
                  </a:lnTo>
                  <a:lnTo>
                    <a:pt x="1759" y="1273"/>
                  </a:lnTo>
                  <a:lnTo>
                    <a:pt x="1759" y="1282"/>
                  </a:lnTo>
                  <a:lnTo>
                    <a:pt x="1759" y="1290"/>
                  </a:lnTo>
                  <a:lnTo>
                    <a:pt x="1762" y="1299"/>
                  </a:lnTo>
                  <a:lnTo>
                    <a:pt x="1766" y="1308"/>
                  </a:lnTo>
                  <a:lnTo>
                    <a:pt x="1769" y="1313"/>
                  </a:lnTo>
                  <a:lnTo>
                    <a:pt x="1771" y="1318"/>
                  </a:lnTo>
                  <a:lnTo>
                    <a:pt x="1772" y="1324"/>
                  </a:lnTo>
                  <a:lnTo>
                    <a:pt x="1774" y="1328"/>
                  </a:lnTo>
                  <a:lnTo>
                    <a:pt x="1774" y="1340"/>
                  </a:lnTo>
                  <a:lnTo>
                    <a:pt x="1771" y="1350"/>
                  </a:lnTo>
                  <a:lnTo>
                    <a:pt x="1769" y="1359"/>
                  </a:lnTo>
                  <a:lnTo>
                    <a:pt x="1766" y="1368"/>
                  </a:lnTo>
                  <a:lnTo>
                    <a:pt x="1766" y="1377"/>
                  </a:lnTo>
                  <a:lnTo>
                    <a:pt x="1768" y="1387"/>
                  </a:lnTo>
                  <a:lnTo>
                    <a:pt x="1770" y="1399"/>
                  </a:lnTo>
                  <a:lnTo>
                    <a:pt x="1771" y="1412"/>
                  </a:lnTo>
                  <a:lnTo>
                    <a:pt x="1772" y="1418"/>
                  </a:lnTo>
                  <a:lnTo>
                    <a:pt x="1771" y="1425"/>
                  </a:lnTo>
                  <a:lnTo>
                    <a:pt x="1771" y="1432"/>
                  </a:lnTo>
                  <a:lnTo>
                    <a:pt x="1770" y="1438"/>
                  </a:lnTo>
                  <a:lnTo>
                    <a:pt x="1766" y="1451"/>
                  </a:lnTo>
                  <a:lnTo>
                    <a:pt x="1763" y="1465"/>
                  </a:lnTo>
                  <a:lnTo>
                    <a:pt x="1760" y="1481"/>
                  </a:lnTo>
                  <a:lnTo>
                    <a:pt x="1759" y="1495"/>
                  </a:lnTo>
                  <a:lnTo>
                    <a:pt x="1760" y="1509"/>
                  </a:lnTo>
                  <a:lnTo>
                    <a:pt x="1763" y="1521"/>
                  </a:lnTo>
                  <a:lnTo>
                    <a:pt x="1765" y="1534"/>
                  </a:lnTo>
                  <a:lnTo>
                    <a:pt x="1769" y="1546"/>
                  </a:lnTo>
                  <a:lnTo>
                    <a:pt x="1774" y="1559"/>
                  </a:lnTo>
                  <a:lnTo>
                    <a:pt x="1777" y="1569"/>
                  </a:lnTo>
                  <a:lnTo>
                    <a:pt x="1779" y="1578"/>
                  </a:lnTo>
                  <a:lnTo>
                    <a:pt x="1781" y="1589"/>
                  </a:lnTo>
                  <a:lnTo>
                    <a:pt x="1782" y="1601"/>
                  </a:lnTo>
                  <a:lnTo>
                    <a:pt x="1783" y="1610"/>
                  </a:lnTo>
                  <a:lnTo>
                    <a:pt x="1785" y="1620"/>
                  </a:lnTo>
                  <a:lnTo>
                    <a:pt x="1790" y="1626"/>
                  </a:lnTo>
                  <a:lnTo>
                    <a:pt x="1795" y="1629"/>
                  </a:lnTo>
                  <a:lnTo>
                    <a:pt x="1800" y="1633"/>
                  </a:lnTo>
                  <a:lnTo>
                    <a:pt x="1801" y="1636"/>
                  </a:lnTo>
                  <a:lnTo>
                    <a:pt x="1802" y="1640"/>
                  </a:lnTo>
                  <a:lnTo>
                    <a:pt x="1803" y="1645"/>
                  </a:lnTo>
                  <a:lnTo>
                    <a:pt x="1804" y="1652"/>
                  </a:lnTo>
                  <a:lnTo>
                    <a:pt x="1806" y="1670"/>
                  </a:lnTo>
                  <a:lnTo>
                    <a:pt x="1808" y="1692"/>
                  </a:lnTo>
                  <a:lnTo>
                    <a:pt x="1809" y="1714"/>
                  </a:lnTo>
                  <a:lnTo>
                    <a:pt x="1810" y="1728"/>
                  </a:lnTo>
                  <a:lnTo>
                    <a:pt x="1808" y="1746"/>
                  </a:lnTo>
                  <a:lnTo>
                    <a:pt x="1801" y="1772"/>
                  </a:lnTo>
                  <a:lnTo>
                    <a:pt x="1791" y="1800"/>
                  </a:lnTo>
                  <a:lnTo>
                    <a:pt x="1782" y="1823"/>
                  </a:lnTo>
                  <a:lnTo>
                    <a:pt x="1772" y="1842"/>
                  </a:lnTo>
                  <a:lnTo>
                    <a:pt x="1760" y="1860"/>
                  </a:lnTo>
                  <a:lnTo>
                    <a:pt x="1750" y="1875"/>
                  </a:lnTo>
                  <a:lnTo>
                    <a:pt x="1741" y="1887"/>
                  </a:lnTo>
                  <a:lnTo>
                    <a:pt x="1736" y="1900"/>
                  </a:lnTo>
                  <a:lnTo>
                    <a:pt x="1731" y="1917"/>
                  </a:lnTo>
                  <a:lnTo>
                    <a:pt x="1727" y="1932"/>
                  </a:lnTo>
                  <a:lnTo>
                    <a:pt x="1725" y="1945"/>
                  </a:lnTo>
                  <a:lnTo>
                    <a:pt x="1725" y="1957"/>
                  </a:lnTo>
                  <a:lnTo>
                    <a:pt x="1722" y="1970"/>
                  </a:lnTo>
                  <a:lnTo>
                    <a:pt x="1719" y="1983"/>
                  </a:lnTo>
                  <a:lnTo>
                    <a:pt x="1713" y="1996"/>
                  </a:lnTo>
                  <a:lnTo>
                    <a:pt x="1708" y="2009"/>
                  </a:lnTo>
                  <a:lnTo>
                    <a:pt x="1705" y="2024"/>
                  </a:lnTo>
                  <a:lnTo>
                    <a:pt x="1702" y="2040"/>
                  </a:lnTo>
                  <a:lnTo>
                    <a:pt x="1701" y="2057"/>
                  </a:lnTo>
                  <a:lnTo>
                    <a:pt x="1701" y="2075"/>
                  </a:lnTo>
                  <a:lnTo>
                    <a:pt x="1701" y="2094"/>
                  </a:lnTo>
                  <a:lnTo>
                    <a:pt x="1701" y="2112"/>
                  </a:lnTo>
                  <a:lnTo>
                    <a:pt x="1701" y="2125"/>
                  </a:lnTo>
                  <a:lnTo>
                    <a:pt x="1702" y="2139"/>
                  </a:lnTo>
                  <a:lnTo>
                    <a:pt x="1706" y="2156"/>
                  </a:lnTo>
                  <a:lnTo>
                    <a:pt x="1708" y="2163"/>
                  </a:lnTo>
                  <a:lnTo>
                    <a:pt x="1711" y="2171"/>
                  </a:lnTo>
                  <a:lnTo>
                    <a:pt x="1714" y="2177"/>
                  </a:lnTo>
                  <a:lnTo>
                    <a:pt x="1719" y="2183"/>
                  </a:lnTo>
                  <a:lnTo>
                    <a:pt x="1722" y="2187"/>
                  </a:lnTo>
                  <a:lnTo>
                    <a:pt x="1728" y="2188"/>
                  </a:lnTo>
                  <a:lnTo>
                    <a:pt x="1734" y="2190"/>
                  </a:lnTo>
                  <a:lnTo>
                    <a:pt x="1740" y="2190"/>
                  </a:lnTo>
                  <a:lnTo>
                    <a:pt x="1745" y="2190"/>
                  </a:lnTo>
                  <a:lnTo>
                    <a:pt x="1747" y="2190"/>
                  </a:lnTo>
                  <a:lnTo>
                    <a:pt x="1749" y="2190"/>
                  </a:lnTo>
                  <a:lnTo>
                    <a:pt x="1749" y="2193"/>
                  </a:lnTo>
                  <a:lnTo>
                    <a:pt x="1746" y="2196"/>
                  </a:lnTo>
                  <a:lnTo>
                    <a:pt x="1744" y="2202"/>
                  </a:lnTo>
                  <a:lnTo>
                    <a:pt x="1741" y="2209"/>
                  </a:lnTo>
                  <a:lnTo>
                    <a:pt x="1739" y="2218"/>
                  </a:lnTo>
                  <a:lnTo>
                    <a:pt x="1738" y="2227"/>
                  </a:lnTo>
                  <a:lnTo>
                    <a:pt x="1739" y="2237"/>
                  </a:lnTo>
                  <a:lnTo>
                    <a:pt x="1740" y="2246"/>
                  </a:lnTo>
                  <a:lnTo>
                    <a:pt x="1744" y="2253"/>
                  </a:lnTo>
                  <a:lnTo>
                    <a:pt x="1747" y="2259"/>
                  </a:lnTo>
                  <a:lnTo>
                    <a:pt x="1752" y="2264"/>
                  </a:lnTo>
                  <a:lnTo>
                    <a:pt x="1762" y="2272"/>
                  </a:lnTo>
                  <a:lnTo>
                    <a:pt x="1770" y="2279"/>
                  </a:lnTo>
                  <a:lnTo>
                    <a:pt x="1772" y="2283"/>
                  </a:lnTo>
                  <a:lnTo>
                    <a:pt x="1775" y="2288"/>
                  </a:lnTo>
                  <a:lnTo>
                    <a:pt x="1776" y="2291"/>
                  </a:lnTo>
                  <a:lnTo>
                    <a:pt x="1777" y="2295"/>
                  </a:lnTo>
                  <a:lnTo>
                    <a:pt x="1776" y="2298"/>
                  </a:lnTo>
                  <a:lnTo>
                    <a:pt x="1775" y="2302"/>
                  </a:lnTo>
                  <a:lnTo>
                    <a:pt x="1772" y="2305"/>
                  </a:lnTo>
                  <a:lnTo>
                    <a:pt x="1770" y="2309"/>
                  </a:lnTo>
                  <a:lnTo>
                    <a:pt x="1763" y="2317"/>
                  </a:lnTo>
                  <a:lnTo>
                    <a:pt x="1758" y="2327"/>
                  </a:lnTo>
                  <a:lnTo>
                    <a:pt x="1757" y="2332"/>
                  </a:lnTo>
                  <a:lnTo>
                    <a:pt x="1758" y="2335"/>
                  </a:lnTo>
                  <a:lnTo>
                    <a:pt x="1759" y="2340"/>
                  </a:lnTo>
                  <a:lnTo>
                    <a:pt x="1764" y="2343"/>
                  </a:lnTo>
                  <a:lnTo>
                    <a:pt x="1778" y="2351"/>
                  </a:lnTo>
                  <a:lnTo>
                    <a:pt x="1795" y="2359"/>
                  </a:lnTo>
                  <a:lnTo>
                    <a:pt x="1813" y="2366"/>
                  </a:lnTo>
                  <a:lnTo>
                    <a:pt x="1826" y="2373"/>
                  </a:lnTo>
                  <a:lnTo>
                    <a:pt x="1829" y="2377"/>
                  </a:lnTo>
                  <a:lnTo>
                    <a:pt x="1833" y="2379"/>
                  </a:lnTo>
                  <a:lnTo>
                    <a:pt x="1834" y="2383"/>
                  </a:lnTo>
                  <a:lnTo>
                    <a:pt x="1835" y="2385"/>
                  </a:lnTo>
                  <a:lnTo>
                    <a:pt x="1834" y="2391"/>
                  </a:lnTo>
                  <a:lnTo>
                    <a:pt x="1832" y="2396"/>
                  </a:lnTo>
                  <a:lnTo>
                    <a:pt x="1827" y="2402"/>
                  </a:lnTo>
                  <a:lnTo>
                    <a:pt x="1821" y="2409"/>
                  </a:lnTo>
                  <a:lnTo>
                    <a:pt x="1819" y="2412"/>
                  </a:lnTo>
                  <a:lnTo>
                    <a:pt x="1818" y="2417"/>
                  </a:lnTo>
                  <a:lnTo>
                    <a:pt x="1816" y="2423"/>
                  </a:lnTo>
                  <a:lnTo>
                    <a:pt x="1816" y="2429"/>
                  </a:lnTo>
                  <a:lnTo>
                    <a:pt x="1818" y="2435"/>
                  </a:lnTo>
                  <a:lnTo>
                    <a:pt x="1820" y="2441"/>
                  </a:lnTo>
                  <a:lnTo>
                    <a:pt x="1822" y="2446"/>
                  </a:lnTo>
                  <a:lnTo>
                    <a:pt x="1826" y="2450"/>
                  </a:lnTo>
                  <a:lnTo>
                    <a:pt x="1832" y="2458"/>
                  </a:lnTo>
                  <a:lnTo>
                    <a:pt x="1837" y="2464"/>
                  </a:lnTo>
                  <a:lnTo>
                    <a:pt x="1838" y="2466"/>
                  </a:lnTo>
                  <a:lnTo>
                    <a:pt x="1838" y="2469"/>
                  </a:lnTo>
                  <a:lnTo>
                    <a:pt x="1838" y="2472"/>
                  </a:lnTo>
                  <a:lnTo>
                    <a:pt x="1837" y="2475"/>
                  </a:lnTo>
                  <a:lnTo>
                    <a:pt x="1833" y="2481"/>
                  </a:lnTo>
                  <a:lnTo>
                    <a:pt x="1828" y="2489"/>
                  </a:lnTo>
                  <a:lnTo>
                    <a:pt x="1826" y="2492"/>
                  </a:lnTo>
                  <a:lnTo>
                    <a:pt x="1823" y="2496"/>
                  </a:lnTo>
                  <a:lnTo>
                    <a:pt x="1822" y="2500"/>
                  </a:lnTo>
                  <a:lnTo>
                    <a:pt x="1822" y="2504"/>
                  </a:lnTo>
                  <a:lnTo>
                    <a:pt x="1822" y="2508"/>
                  </a:lnTo>
                  <a:lnTo>
                    <a:pt x="1825" y="2511"/>
                  </a:lnTo>
                  <a:lnTo>
                    <a:pt x="1828" y="2513"/>
                  </a:lnTo>
                  <a:lnTo>
                    <a:pt x="1833" y="2516"/>
                  </a:lnTo>
                  <a:lnTo>
                    <a:pt x="1847" y="2518"/>
                  </a:lnTo>
                  <a:lnTo>
                    <a:pt x="1860" y="2523"/>
                  </a:lnTo>
                  <a:lnTo>
                    <a:pt x="1867" y="2525"/>
                  </a:lnTo>
                  <a:lnTo>
                    <a:pt x="1873" y="2529"/>
                  </a:lnTo>
                  <a:lnTo>
                    <a:pt x="1878" y="2534"/>
                  </a:lnTo>
                  <a:lnTo>
                    <a:pt x="1883" y="2541"/>
                  </a:lnTo>
                  <a:lnTo>
                    <a:pt x="1888" y="2555"/>
                  </a:lnTo>
                  <a:lnTo>
                    <a:pt x="1890" y="2568"/>
                  </a:lnTo>
                  <a:lnTo>
                    <a:pt x="1892" y="2575"/>
                  </a:lnTo>
                  <a:lnTo>
                    <a:pt x="1895" y="2582"/>
                  </a:lnTo>
                  <a:lnTo>
                    <a:pt x="1898" y="2588"/>
                  </a:lnTo>
                  <a:lnTo>
                    <a:pt x="1903" y="2594"/>
                  </a:lnTo>
                  <a:lnTo>
                    <a:pt x="1917" y="2607"/>
                  </a:lnTo>
                  <a:lnTo>
                    <a:pt x="1932" y="2618"/>
                  </a:lnTo>
                  <a:lnTo>
                    <a:pt x="1946" y="2630"/>
                  </a:lnTo>
                  <a:lnTo>
                    <a:pt x="1958" y="2642"/>
                  </a:lnTo>
                  <a:lnTo>
                    <a:pt x="1963" y="2648"/>
                  </a:lnTo>
                  <a:lnTo>
                    <a:pt x="1967" y="2654"/>
                  </a:lnTo>
                  <a:lnTo>
                    <a:pt x="1970" y="2660"/>
                  </a:lnTo>
                  <a:lnTo>
                    <a:pt x="1972" y="2667"/>
                  </a:lnTo>
                  <a:lnTo>
                    <a:pt x="1974" y="2680"/>
                  </a:lnTo>
                  <a:lnTo>
                    <a:pt x="1974" y="2694"/>
                  </a:lnTo>
                  <a:lnTo>
                    <a:pt x="1973" y="2711"/>
                  </a:lnTo>
                  <a:lnTo>
                    <a:pt x="1973" y="2727"/>
                  </a:lnTo>
                  <a:lnTo>
                    <a:pt x="1971" y="2742"/>
                  </a:lnTo>
                  <a:lnTo>
                    <a:pt x="1968" y="2754"/>
                  </a:lnTo>
                  <a:lnTo>
                    <a:pt x="1964" y="2763"/>
                  </a:lnTo>
                  <a:lnTo>
                    <a:pt x="1957" y="2775"/>
                  </a:lnTo>
                  <a:lnTo>
                    <a:pt x="1949" y="2787"/>
                  </a:lnTo>
                  <a:lnTo>
                    <a:pt x="1942" y="2795"/>
                  </a:lnTo>
                  <a:lnTo>
                    <a:pt x="1938" y="2801"/>
                  </a:lnTo>
                  <a:lnTo>
                    <a:pt x="1934" y="2802"/>
                  </a:lnTo>
                  <a:lnTo>
                    <a:pt x="1930" y="2802"/>
                  </a:lnTo>
                  <a:lnTo>
                    <a:pt x="1926" y="2800"/>
                  </a:lnTo>
                  <a:lnTo>
                    <a:pt x="1922" y="2799"/>
                  </a:lnTo>
                  <a:lnTo>
                    <a:pt x="1919" y="2800"/>
                  </a:lnTo>
                  <a:lnTo>
                    <a:pt x="1914" y="2801"/>
                  </a:lnTo>
                  <a:lnTo>
                    <a:pt x="1910" y="2802"/>
                  </a:lnTo>
                  <a:lnTo>
                    <a:pt x="1902" y="2808"/>
                  </a:lnTo>
                  <a:lnTo>
                    <a:pt x="1892" y="2815"/>
                  </a:lnTo>
                  <a:lnTo>
                    <a:pt x="1876" y="2826"/>
                  </a:lnTo>
                  <a:lnTo>
                    <a:pt x="1864" y="2833"/>
                  </a:lnTo>
                  <a:lnTo>
                    <a:pt x="1863" y="2836"/>
                  </a:lnTo>
                  <a:lnTo>
                    <a:pt x="1860" y="2837"/>
                  </a:lnTo>
                  <a:lnTo>
                    <a:pt x="1858" y="2837"/>
                  </a:lnTo>
                  <a:lnTo>
                    <a:pt x="1854" y="2838"/>
                  </a:lnTo>
                  <a:lnTo>
                    <a:pt x="1852" y="2837"/>
                  </a:lnTo>
                  <a:lnTo>
                    <a:pt x="1850" y="2836"/>
                  </a:lnTo>
                  <a:lnTo>
                    <a:pt x="1847" y="2834"/>
                  </a:lnTo>
                  <a:lnTo>
                    <a:pt x="1845" y="2831"/>
                  </a:lnTo>
                  <a:lnTo>
                    <a:pt x="1842" y="2827"/>
                  </a:lnTo>
                  <a:lnTo>
                    <a:pt x="1839" y="2825"/>
                  </a:lnTo>
                  <a:lnTo>
                    <a:pt x="1837" y="2825"/>
                  </a:lnTo>
                  <a:lnTo>
                    <a:pt x="1832" y="2826"/>
                  </a:lnTo>
                  <a:lnTo>
                    <a:pt x="1827" y="2826"/>
                  </a:lnTo>
                  <a:lnTo>
                    <a:pt x="1823" y="2824"/>
                  </a:lnTo>
                  <a:lnTo>
                    <a:pt x="1822" y="2819"/>
                  </a:lnTo>
                  <a:lnTo>
                    <a:pt x="1820" y="2809"/>
                  </a:lnTo>
                  <a:lnTo>
                    <a:pt x="1819" y="2799"/>
                  </a:lnTo>
                  <a:lnTo>
                    <a:pt x="1815" y="2792"/>
                  </a:lnTo>
                  <a:lnTo>
                    <a:pt x="1812" y="2788"/>
                  </a:lnTo>
                  <a:lnTo>
                    <a:pt x="1808" y="2784"/>
                  </a:lnTo>
                  <a:lnTo>
                    <a:pt x="1806" y="2784"/>
                  </a:lnTo>
                  <a:lnTo>
                    <a:pt x="1803" y="2784"/>
                  </a:lnTo>
                  <a:lnTo>
                    <a:pt x="1801" y="2784"/>
                  </a:lnTo>
                  <a:lnTo>
                    <a:pt x="1799" y="2786"/>
                  </a:lnTo>
                  <a:lnTo>
                    <a:pt x="1793" y="2790"/>
                  </a:lnTo>
                  <a:lnTo>
                    <a:pt x="1788" y="2796"/>
                  </a:lnTo>
                  <a:lnTo>
                    <a:pt x="1782" y="2801"/>
                  </a:lnTo>
                  <a:lnTo>
                    <a:pt x="1776" y="2805"/>
                  </a:lnTo>
                  <a:lnTo>
                    <a:pt x="1769" y="2807"/>
                  </a:lnTo>
                  <a:lnTo>
                    <a:pt x="1759" y="2809"/>
                  </a:lnTo>
                  <a:lnTo>
                    <a:pt x="1747" y="2809"/>
                  </a:lnTo>
                  <a:lnTo>
                    <a:pt x="1737" y="2811"/>
                  </a:lnTo>
                  <a:lnTo>
                    <a:pt x="1725" y="2813"/>
                  </a:lnTo>
                  <a:lnTo>
                    <a:pt x="1711" y="2817"/>
                  </a:lnTo>
                  <a:lnTo>
                    <a:pt x="1703" y="2818"/>
                  </a:lnTo>
                  <a:lnTo>
                    <a:pt x="1697" y="2819"/>
                  </a:lnTo>
                  <a:lnTo>
                    <a:pt x="1692" y="2818"/>
                  </a:lnTo>
                  <a:lnTo>
                    <a:pt x="1687" y="2817"/>
                  </a:lnTo>
                  <a:lnTo>
                    <a:pt x="1678" y="2813"/>
                  </a:lnTo>
                  <a:lnTo>
                    <a:pt x="1670" y="2808"/>
                  </a:lnTo>
                  <a:lnTo>
                    <a:pt x="1667" y="2805"/>
                  </a:lnTo>
                  <a:lnTo>
                    <a:pt x="1661" y="2802"/>
                  </a:lnTo>
                  <a:lnTo>
                    <a:pt x="1655" y="2801"/>
                  </a:lnTo>
                  <a:lnTo>
                    <a:pt x="1649" y="2800"/>
                  </a:lnTo>
                  <a:lnTo>
                    <a:pt x="1636" y="2799"/>
                  </a:lnTo>
                  <a:lnTo>
                    <a:pt x="1625" y="2800"/>
                  </a:lnTo>
                  <a:lnTo>
                    <a:pt x="1614" y="2801"/>
                  </a:lnTo>
                  <a:lnTo>
                    <a:pt x="1601" y="2801"/>
                  </a:lnTo>
                  <a:lnTo>
                    <a:pt x="1586" y="2800"/>
                  </a:lnTo>
                  <a:lnTo>
                    <a:pt x="1571" y="2796"/>
                  </a:lnTo>
                  <a:lnTo>
                    <a:pt x="1556" y="2793"/>
                  </a:lnTo>
                  <a:lnTo>
                    <a:pt x="1541" y="2790"/>
                  </a:lnTo>
                  <a:lnTo>
                    <a:pt x="1526" y="2790"/>
                  </a:lnTo>
                  <a:lnTo>
                    <a:pt x="1519" y="2790"/>
                  </a:lnTo>
                  <a:lnTo>
                    <a:pt x="1513" y="2788"/>
                  </a:lnTo>
                  <a:lnTo>
                    <a:pt x="1504" y="2786"/>
                  </a:lnTo>
                  <a:lnTo>
                    <a:pt x="1498" y="2784"/>
                  </a:lnTo>
                  <a:lnTo>
                    <a:pt x="1492" y="2783"/>
                  </a:lnTo>
                  <a:lnTo>
                    <a:pt x="1486" y="2784"/>
                  </a:lnTo>
                  <a:lnTo>
                    <a:pt x="1480" y="2786"/>
                  </a:lnTo>
                  <a:lnTo>
                    <a:pt x="1470" y="2788"/>
                  </a:lnTo>
                  <a:lnTo>
                    <a:pt x="1462" y="2790"/>
                  </a:lnTo>
                  <a:lnTo>
                    <a:pt x="1454" y="2790"/>
                  </a:lnTo>
                  <a:lnTo>
                    <a:pt x="1444" y="2790"/>
                  </a:lnTo>
                  <a:lnTo>
                    <a:pt x="1438" y="2790"/>
                  </a:lnTo>
                  <a:lnTo>
                    <a:pt x="1434" y="2792"/>
                  </a:lnTo>
                  <a:lnTo>
                    <a:pt x="1428" y="2794"/>
                  </a:lnTo>
                  <a:lnTo>
                    <a:pt x="1423" y="2798"/>
                  </a:lnTo>
                  <a:lnTo>
                    <a:pt x="1415" y="2803"/>
                  </a:lnTo>
                  <a:lnTo>
                    <a:pt x="1409" y="2811"/>
                  </a:lnTo>
                  <a:lnTo>
                    <a:pt x="1407" y="2814"/>
                  </a:lnTo>
                  <a:lnTo>
                    <a:pt x="1405" y="2817"/>
                  </a:lnTo>
                  <a:lnTo>
                    <a:pt x="1405" y="2820"/>
                  </a:lnTo>
                  <a:lnTo>
                    <a:pt x="1405" y="2824"/>
                  </a:lnTo>
                  <a:lnTo>
                    <a:pt x="1406" y="2827"/>
                  </a:lnTo>
                  <a:lnTo>
                    <a:pt x="1407" y="2831"/>
                  </a:lnTo>
                  <a:lnTo>
                    <a:pt x="1411" y="2833"/>
                  </a:lnTo>
                  <a:lnTo>
                    <a:pt x="1416" y="2834"/>
                  </a:lnTo>
                  <a:lnTo>
                    <a:pt x="1430" y="2838"/>
                  </a:lnTo>
                  <a:lnTo>
                    <a:pt x="1449" y="2840"/>
                  </a:lnTo>
                  <a:lnTo>
                    <a:pt x="1468" y="2843"/>
                  </a:lnTo>
                  <a:lnTo>
                    <a:pt x="1483" y="2845"/>
                  </a:lnTo>
                  <a:lnTo>
                    <a:pt x="1491" y="2846"/>
                  </a:lnTo>
                  <a:lnTo>
                    <a:pt x="1497" y="2849"/>
                  </a:lnTo>
                  <a:lnTo>
                    <a:pt x="1503" y="2852"/>
                  </a:lnTo>
                  <a:lnTo>
                    <a:pt x="1508" y="2856"/>
                  </a:lnTo>
                  <a:lnTo>
                    <a:pt x="1513" y="2861"/>
                  </a:lnTo>
                  <a:lnTo>
                    <a:pt x="1517" y="2864"/>
                  </a:lnTo>
                  <a:lnTo>
                    <a:pt x="1519" y="2869"/>
                  </a:lnTo>
                  <a:lnTo>
                    <a:pt x="1520" y="2874"/>
                  </a:lnTo>
                  <a:lnTo>
                    <a:pt x="1522" y="2884"/>
                  </a:lnTo>
                  <a:lnTo>
                    <a:pt x="1522" y="2901"/>
                  </a:lnTo>
                  <a:lnTo>
                    <a:pt x="1520" y="2919"/>
                  </a:lnTo>
                  <a:lnTo>
                    <a:pt x="1520" y="2935"/>
                  </a:lnTo>
                  <a:lnTo>
                    <a:pt x="1520" y="2943"/>
                  </a:lnTo>
                  <a:lnTo>
                    <a:pt x="1522" y="2947"/>
                  </a:lnTo>
                  <a:lnTo>
                    <a:pt x="1524" y="2950"/>
                  </a:lnTo>
                  <a:lnTo>
                    <a:pt x="1526" y="2951"/>
                  </a:lnTo>
                  <a:lnTo>
                    <a:pt x="1532" y="2952"/>
                  </a:lnTo>
                  <a:lnTo>
                    <a:pt x="1538" y="2950"/>
                  </a:lnTo>
                  <a:lnTo>
                    <a:pt x="1550" y="2946"/>
                  </a:lnTo>
                  <a:lnTo>
                    <a:pt x="1563" y="2943"/>
                  </a:lnTo>
                  <a:lnTo>
                    <a:pt x="1569" y="2943"/>
                  </a:lnTo>
                  <a:lnTo>
                    <a:pt x="1574" y="2944"/>
                  </a:lnTo>
                  <a:lnTo>
                    <a:pt x="1577" y="2946"/>
                  </a:lnTo>
                  <a:lnTo>
                    <a:pt x="1580" y="2948"/>
                  </a:lnTo>
                  <a:lnTo>
                    <a:pt x="1583" y="2951"/>
                  </a:lnTo>
                  <a:lnTo>
                    <a:pt x="1588" y="2954"/>
                  </a:lnTo>
                  <a:lnTo>
                    <a:pt x="1595" y="2956"/>
                  </a:lnTo>
                  <a:lnTo>
                    <a:pt x="1604" y="2957"/>
                  </a:lnTo>
                  <a:lnTo>
                    <a:pt x="1613" y="2956"/>
                  </a:lnTo>
                  <a:lnTo>
                    <a:pt x="1623" y="2956"/>
                  </a:lnTo>
                  <a:lnTo>
                    <a:pt x="1631" y="2958"/>
                  </a:lnTo>
                  <a:lnTo>
                    <a:pt x="1637" y="2960"/>
                  </a:lnTo>
                  <a:lnTo>
                    <a:pt x="1646" y="2969"/>
                  </a:lnTo>
                  <a:lnTo>
                    <a:pt x="1655" y="2975"/>
                  </a:lnTo>
                  <a:lnTo>
                    <a:pt x="1659" y="2978"/>
                  </a:lnTo>
                  <a:lnTo>
                    <a:pt x="1661" y="2981"/>
                  </a:lnTo>
                  <a:lnTo>
                    <a:pt x="1661" y="2985"/>
                  </a:lnTo>
                  <a:lnTo>
                    <a:pt x="1661" y="2991"/>
                  </a:lnTo>
                  <a:lnTo>
                    <a:pt x="1659" y="3001"/>
                  </a:lnTo>
                  <a:lnTo>
                    <a:pt x="1661" y="3011"/>
                  </a:lnTo>
                  <a:lnTo>
                    <a:pt x="1665" y="3030"/>
                  </a:lnTo>
                  <a:lnTo>
                    <a:pt x="1671" y="3046"/>
                  </a:lnTo>
                  <a:lnTo>
                    <a:pt x="1673" y="3055"/>
                  </a:lnTo>
                  <a:lnTo>
                    <a:pt x="1671" y="3063"/>
                  </a:lnTo>
                  <a:lnTo>
                    <a:pt x="1669" y="3065"/>
                  </a:lnTo>
                  <a:lnTo>
                    <a:pt x="1667" y="3067"/>
                  </a:lnTo>
                  <a:lnTo>
                    <a:pt x="1664" y="3067"/>
                  </a:lnTo>
                  <a:lnTo>
                    <a:pt x="1659" y="3067"/>
                  </a:lnTo>
                  <a:lnTo>
                    <a:pt x="1652" y="3067"/>
                  </a:lnTo>
                  <a:lnTo>
                    <a:pt x="1648" y="3069"/>
                  </a:lnTo>
                  <a:lnTo>
                    <a:pt x="1644" y="3072"/>
                  </a:lnTo>
                  <a:lnTo>
                    <a:pt x="1640" y="3077"/>
                  </a:lnTo>
                  <a:lnTo>
                    <a:pt x="1634" y="3083"/>
                  </a:lnTo>
                  <a:lnTo>
                    <a:pt x="1627" y="3089"/>
                  </a:lnTo>
                  <a:lnTo>
                    <a:pt x="1619" y="3096"/>
                  </a:lnTo>
                  <a:lnTo>
                    <a:pt x="1612" y="3101"/>
                  </a:lnTo>
                  <a:lnTo>
                    <a:pt x="1608" y="3102"/>
                  </a:lnTo>
                  <a:lnTo>
                    <a:pt x="1605" y="3101"/>
                  </a:lnTo>
                  <a:lnTo>
                    <a:pt x="1600" y="3098"/>
                  </a:lnTo>
                  <a:lnTo>
                    <a:pt x="1595" y="3096"/>
                  </a:lnTo>
                  <a:lnTo>
                    <a:pt x="1586" y="3088"/>
                  </a:lnTo>
                  <a:lnTo>
                    <a:pt x="1577" y="3079"/>
                  </a:lnTo>
                  <a:lnTo>
                    <a:pt x="1573" y="3077"/>
                  </a:lnTo>
                  <a:lnTo>
                    <a:pt x="1569" y="3074"/>
                  </a:lnTo>
                  <a:lnTo>
                    <a:pt x="1566" y="3074"/>
                  </a:lnTo>
                  <a:lnTo>
                    <a:pt x="1562" y="3074"/>
                  </a:lnTo>
                  <a:lnTo>
                    <a:pt x="1555" y="3077"/>
                  </a:lnTo>
                  <a:lnTo>
                    <a:pt x="1549" y="3082"/>
                  </a:lnTo>
                  <a:lnTo>
                    <a:pt x="1543" y="3086"/>
                  </a:lnTo>
                  <a:lnTo>
                    <a:pt x="1538" y="3089"/>
                  </a:lnTo>
                  <a:lnTo>
                    <a:pt x="1533" y="3088"/>
                  </a:lnTo>
                  <a:lnTo>
                    <a:pt x="1526" y="3085"/>
                  </a:lnTo>
                  <a:lnTo>
                    <a:pt x="1518" y="3083"/>
                  </a:lnTo>
                  <a:lnTo>
                    <a:pt x="1508" y="3083"/>
                  </a:lnTo>
                  <a:lnTo>
                    <a:pt x="1499" y="3083"/>
                  </a:lnTo>
                  <a:lnTo>
                    <a:pt x="1491" y="3082"/>
                  </a:lnTo>
                  <a:lnTo>
                    <a:pt x="1485" y="3080"/>
                  </a:lnTo>
                  <a:lnTo>
                    <a:pt x="1478" y="3080"/>
                  </a:lnTo>
                  <a:lnTo>
                    <a:pt x="1474" y="3080"/>
                  </a:lnTo>
                  <a:lnTo>
                    <a:pt x="1472" y="3082"/>
                  </a:lnTo>
                  <a:lnTo>
                    <a:pt x="1468" y="3084"/>
                  </a:lnTo>
                  <a:lnTo>
                    <a:pt x="1464" y="3086"/>
                  </a:lnTo>
                  <a:lnTo>
                    <a:pt x="1459" y="3095"/>
                  </a:lnTo>
                  <a:lnTo>
                    <a:pt x="1453" y="3105"/>
                  </a:lnTo>
                  <a:lnTo>
                    <a:pt x="1450" y="3111"/>
                  </a:lnTo>
                  <a:lnTo>
                    <a:pt x="1448" y="3118"/>
                  </a:lnTo>
                  <a:lnTo>
                    <a:pt x="1447" y="3124"/>
                  </a:lnTo>
                  <a:lnTo>
                    <a:pt x="1447" y="3132"/>
                  </a:lnTo>
                  <a:lnTo>
                    <a:pt x="1447" y="3137"/>
                  </a:lnTo>
                  <a:lnTo>
                    <a:pt x="1445" y="3143"/>
                  </a:lnTo>
                  <a:lnTo>
                    <a:pt x="1444" y="3147"/>
                  </a:lnTo>
                  <a:lnTo>
                    <a:pt x="1443" y="3151"/>
                  </a:lnTo>
                  <a:lnTo>
                    <a:pt x="1440" y="3155"/>
                  </a:lnTo>
                  <a:lnTo>
                    <a:pt x="1435" y="3159"/>
                  </a:lnTo>
                  <a:lnTo>
                    <a:pt x="1429" y="3165"/>
                  </a:lnTo>
                  <a:lnTo>
                    <a:pt x="1424" y="3173"/>
                  </a:lnTo>
                  <a:lnTo>
                    <a:pt x="1422" y="3179"/>
                  </a:lnTo>
                  <a:lnTo>
                    <a:pt x="1419" y="3186"/>
                  </a:lnTo>
                  <a:lnTo>
                    <a:pt x="1419" y="3192"/>
                  </a:lnTo>
                  <a:lnTo>
                    <a:pt x="1419" y="3200"/>
                  </a:lnTo>
                  <a:lnTo>
                    <a:pt x="1420" y="3208"/>
                  </a:lnTo>
                  <a:lnTo>
                    <a:pt x="1423" y="3214"/>
                  </a:lnTo>
                  <a:lnTo>
                    <a:pt x="1426" y="3218"/>
                  </a:lnTo>
                  <a:lnTo>
                    <a:pt x="1430" y="3223"/>
                  </a:lnTo>
                  <a:lnTo>
                    <a:pt x="1438" y="3229"/>
                  </a:lnTo>
                  <a:lnTo>
                    <a:pt x="1445" y="3235"/>
                  </a:lnTo>
                  <a:lnTo>
                    <a:pt x="1448" y="3238"/>
                  </a:lnTo>
                  <a:lnTo>
                    <a:pt x="1450" y="3243"/>
                  </a:lnTo>
                  <a:lnTo>
                    <a:pt x="1451" y="3249"/>
                  </a:lnTo>
                  <a:lnTo>
                    <a:pt x="1453" y="3256"/>
                  </a:lnTo>
                  <a:lnTo>
                    <a:pt x="1454" y="3273"/>
                  </a:lnTo>
                  <a:lnTo>
                    <a:pt x="1455" y="3291"/>
                  </a:lnTo>
                  <a:lnTo>
                    <a:pt x="1454" y="3313"/>
                  </a:lnTo>
                  <a:lnTo>
                    <a:pt x="1453" y="3343"/>
                  </a:lnTo>
                  <a:lnTo>
                    <a:pt x="1453" y="3359"/>
                  </a:lnTo>
                  <a:lnTo>
                    <a:pt x="1454" y="3374"/>
                  </a:lnTo>
                  <a:lnTo>
                    <a:pt x="1454" y="3387"/>
                  </a:lnTo>
                  <a:lnTo>
                    <a:pt x="1456" y="3398"/>
                  </a:lnTo>
                  <a:lnTo>
                    <a:pt x="1457" y="3407"/>
                  </a:lnTo>
                  <a:lnTo>
                    <a:pt x="1457" y="3416"/>
                  </a:lnTo>
                  <a:lnTo>
                    <a:pt x="1457" y="3423"/>
                  </a:lnTo>
                  <a:lnTo>
                    <a:pt x="1455" y="3430"/>
                  </a:lnTo>
                  <a:lnTo>
                    <a:pt x="1453" y="3436"/>
                  </a:lnTo>
                  <a:lnTo>
                    <a:pt x="1449" y="3442"/>
                  </a:lnTo>
                  <a:lnTo>
                    <a:pt x="1445" y="3447"/>
                  </a:lnTo>
                  <a:lnTo>
                    <a:pt x="1442" y="3450"/>
                  </a:lnTo>
                  <a:lnTo>
                    <a:pt x="1438" y="3452"/>
                  </a:lnTo>
                  <a:lnTo>
                    <a:pt x="1432" y="3455"/>
                  </a:lnTo>
                  <a:lnTo>
                    <a:pt x="1425" y="3457"/>
                  </a:lnTo>
                  <a:lnTo>
                    <a:pt x="1416" y="3460"/>
                  </a:lnTo>
                  <a:lnTo>
                    <a:pt x="1397" y="3462"/>
                  </a:lnTo>
                  <a:lnTo>
                    <a:pt x="1375" y="3463"/>
                  </a:lnTo>
                  <a:lnTo>
                    <a:pt x="1366" y="3462"/>
                  </a:lnTo>
                  <a:lnTo>
                    <a:pt x="1359" y="3461"/>
                  </a:lnTo>
                  <a:lnTo>
                    <a:pt x="1352" y="3460"/>
                  </a:lnTo>
                  <a:lnTo>
                    <a:pt x="1347" y="3457"/>
                  </a:lnTo>
                  <a:lnTo>
                    <a:pt x="1343" y="3455"/>
                  </a:lnTo>
                  <a:lnTo>
                    <a:pt x="1341" y="3450"/>
                  </a:lnTo>
                  <a:lnTo>
                    <a:pt x="1337" y="3445"/>
                  </a:lnTo>
                  <a:lnTo>
                    <a:pt x="1335" y="3441"/>
                  </a:lnTo>
                  <a:lnTo>
                    <a:pt x="1328" y="3427"/>
                  </a:lnTo>
                  <a:lnTo>
                    <a:pt x="1319" y="3416"/>
                  </a:lnTo>
                  <a:lnTo>
                    <a:pt x="1310" y="3404"/>
                  </a:lnTo>
                  <a:lnTo>
                    <a:pt x="1298" y="3391"/>
                  </a:lnTo>
                  <a:lnTo>
                    <a:pt x="1284" y="3376"/>
                  </a:lnTo>
                  <a:lnTo>
                    <a:pt x="1267" y="3361"/>
                  </a:lnTo>
                  <a:lnTo>
                    <a:pt x="1252" y="3348"/>
                  </a:lnTo>
                  <a:lnTo>
                    <a:pt x="1240" y="3341"/>
                  </a:lnTo>
                  <a:lnTo>
                    <a:pt x="1229" y="3336"/>
                  </a:lnTo>
                  <a:lnTo>
                    <a:pt x="1216" y="3331"/>
                  </a:lnTo>
                  <a:lnTo>
                    <a:pt x="1203" y="3326"/>
                  </a:lnTo>
                  <a:lnTo>
                    <a:pt x="1192" y="3322"/>
                  </a:lnTo>
                  <a:lnTo>
                    <a:pt x="1184" y="3316"/>
                  </a:lnTo>
                  <a:lnTo>
                    <a:pt x="1174" y="3307"/>
                  </a:lnTo>
                  <a:lnTo>
                    <a:pt x="1164" y="3299"/>
                  </a:lnTo>
                  <a:lnTo>
                    <a:pt x="1151" y="3290"/>
                  </a:lnTo>
                  <a:lnTo>
                    <a:pt x="1138" y="3282"/>
                  </a:lnTo>
                  <a:lnTo>
                    <a:pt x="1124" y="3274"/>
                  </a:lnTo>
                  <a:lnTo>
                    <a:pt x="1114" y="3268"/>
                  </a:lnTo>
                  <a:lnTo>
                    <a:pt x="1105" y="3263"/>
                  </a:lnTo>
                  <a:lnTo>
                    <a:pt x="1098" y="3259"/>
                  </a:lnTo>
                  <a:lnTo>
                    <a:pt x="1091" y="3254"/>
                  </a:lnTo>
                  <a:lnTo>
                    <a:pt x="1086" y="3248"/>
                  </a:lnTo>
                  <a:lnTo>
                    <a:pt x="1082" y="3243"/>
                  </a:lnTo>
                  <a:lnTo>
                    <a:pt x="1072" y="3233"/>
                  </a:lnTo>
                  <a:lnTo>
                    <a:pt x="1065" y="3224"/>
                  </a:lnTo>
                  <a:lnTo>
                    <a:pt x="1058" y="3218"/>
                  </a:lnTo>
                  <a:lnTo>
                    <a:pt x="1052" y="3214"/>
                  </a:lnTo>
                  <a:lnTo>
                    <a:pt x="1046" y="3210"/>
                  </a:lnTo>
                  <a:lnTo>
                    <a:pt x="1040" y="3210"/>
                  </a:lnTo>
                  <a:lnTo>
                    <a:pt x="1032" y="3211"/>
                  </a:lnTo>
                  <a:lnTo>
                    <a:pt x="1021" y="3214"/>
                  </a:lnTo>
                  <a:lnTo>
                    <a:pt x="1016" y="3215"/>
                  </a:lnTo>
                  <a:lnTo>
                    <a:pt x="1010" y="3215"/>
                  </a:lnTo>
                  <a:lnTo>
                    <a:pt x="1004" y="3214"/>
                  </a:lnTo>
                  <a:lnTo>
                    <a:pt x="998" y="3210"/>
                  </a:lnTo>
                  <a:lnTo>
                    <a:pt x="994" y="3208"/>
                  </a:lnTo>
                  <a:lnTo>
                    <a:pt x="989" y="3206"/>
                  </a:lnTo>
                  <a:lnTo>
                    <a:pt x="985" y="3205"/>
                  </a:lnTo>
                  <a:lnTo>
                    <a:pt x="982" y="3206"/>
                  </a:lnTo>
                  <a:lnTo>
                    <a:pt x="972" y="3211"/>
                  </a:lnTo>
                  <a:lnTo>
                    <a:pt x="959" y="3219"/>
                  </a:lnTo>
                  <a:lnTo>
                    <a:pt x="952" y="3223"/>
                  </a:lnTo>
                  <a:lnTo>
                    <a:pt x="945" y="3224"/>
                  </a:lnTo>
                  <a:lnTo>
                    <a:pt x="938" y="3224"/>
                  </a:lnTo>
                  <a:lnTo>
                    <a:pt x="931" y="3224"/>
                  </a:lnTo>
                  <a:lnTo>
                    <a:pt x="918" y="3223"/>
                  </a:lnTo>
                  <a:lnTo>
                    <a:pt x="903" y="3223"/>
                  </a:lnTo>
                  <a:lnTo>
                    <a:pt x="897" y="3225"/>
                  </a:lnTo>
                  <a:lnTo>
                    <a:pt x="893" y="3228"/>
                  </a:lnTo>
                  <a:lnTo>
                    <a:pt x="889" y="3231"/>
                  </a:lnTo>
                  <a:lnTo>
                    <a:pt x="887" y="3235"/>
                  </a:lnTo>
                  <a:lnTo>
                    <a:pt x="884" y="3244"/>
                  </a:lnTo>
                  <a:lnTo>
                    <a:pt x="881" y="3254"/>
                  </a:lnTo>
                  <a:lnTo>
                    <a:pt x="878" y="3258"/>
                  </a:lnTo>
                  <a:lnTo>
                    <a:pt x="876" y="3259"/>
                  </a:lnTo>
                  <a:lnTo>
                    <a:pt x="874" y="3259"/>
                  </a:lnTo>
                  <a:lnTo>
                    <a:pt x="870" y="3258"/>
                  </a:lnTo>
                  <a:lnTo>
                    <a:pt x="863" y="3252"/>
                  </a:lnTo>
                  <a:lnTo>
                    <a:pt x="856" y="3247"/>
                  </a:lnTo>
                  <a:lnTo>
                    <a:pt x="846" y="3241"/>
                  </a:lnTo>
                  <a:lnTo>
                    <a:pt x="836" y="3233"/>
                  </a:lnTo>
                  <a:lnTo>
                    <a:pt x="826" y="3224"/>
                  </a:lnTo>
                  <a:lnTo>
                    <a:pt x="818" y="3217"/>
                  </a:lnTo>
                  <a:lnTo>
                    <a:pt x="812" y="3209"/>
                  </a:lnTo>
                  <a:lnTo>
                    <a:pt x="805" y="3199"/>
                  </a:lnTo>
                  <a:lnTo>
                    <a:pt x="796" y="3190"/>
                  </a:lnTo>
                  <a:lnTo>
                    <a:pt x="788" y="3180"/>
                  </a:lnTo>
                  <a:lnTo>
                    <a:pt x="781" y="3172"/>
                  </a:lnTo>
                  <a:lnTo>
                    <a:pt x="774" y="3162"/>
                  </a:lnTo>
                  <a:lnTo>
                    <a:pt x="769" y="3154"/>
                  </a:lnTo>
                  <a:lnTo>
                    <a:pt x="765" y="3147"/>
                  </a:lnTo>
                  <a:lnTo>
                    <a:pt x="764" y="3143"/>
                  </a:lnTo>
                  <a:lnTo>
                    <a:pt x="761" y="3142"/>
                  </a:lnTo>
                  <a:lnTo>
                    <a:pt x="756" y="3140"/>
                  </a:lnTo>
                  <a:lnTo>
                    <a:pt x="750" y="3140"/>
                  </a:lnTo>
                  <a:lnTo>
                    <a:pt x="743" y="3140"/>
                  </a:lnTo>
                  <a:lnTo>
                    <a:pt x="736" y="3140"/>
                  </a:lnTo>
                  <a:lnTo>
                    <a:pt x="729" y="3142"/>
                  </a:lnTo>
                  <a:lnTo>
                    <a:pt x="722" y="3143"/>
                  </a:lnTo>
                  <a:lnTo>
                    <a:pt x="714" y="3146"/>
                  </a:lnTo>
                  <a:lnTo>
                    <a:pt x="706" y="3146"/>
                  </a:lnTo>
                  <a:lnTo>
                    <a:pt x="699" y="3146"/>
                  </a:lnTo>
                  <a:lnTo>
                    <a:pt x="693" y="3145"/>
                  </a:lnTo>
                  <a:lnTo>
                    <a:pt x="686" y="3142"/>
                  </a:lnTo>
                  <a:lnTo>
                    <a:pt x="680" y="3137"/>
                  </a:lnTo>
                  <a:lnTo>
                    <a:pt x="678" y="3135"/>
                  </a:lnTo>
                  <a:lnTo>
                    <a:pt x="676" y="3132"/>
                  </a:lnTo>
                  <a:lnTo>
                    <a:pt x="675" y="3128"/>
                  </a:lnTo>
                  <a:lnTo>
                    <a:pt x="676" y="3123"/>
                  </a:lnTo>
                  <a:lnTo>
                    <a:pt x="680" y="3104"/>
                  </a:lnTo>
                  <a:lnTo>
                    <a:pt x="682" y="3089"/>
                  </a:lnTo>
                  <a:lnTo>
                    <a:pt x="681" y="3086"/>
                  </a:lnTo>
                  <a:lnTo>
                    <a:pt x="679" y="3085"/>
                  </a:lnTo>
                  <a:lnTo>
                    <a:pt x="676" y="3084"/>
                  </a:lnTo>
                  <a:lnTo>
                    <a:pt x="672" y="3084"/>
                  </a:lnTo>
                  <a:lnTo>
                    <a:pt x="662" y="3085"/>
                  </a:lnTo>
                  <a:lnTo>
                    <a:pt x="654" y="3089"/>
                  </a:lnTo>
                  <a:lnTo>
                    <a:pt x="647" y="3095"/>
                  </a:lnTo>
                  <a:lnTo>
                    <a:pt x="639" y="3101"/>
                  </a:lnTo>
                  <a:lnTo>
                    <a:pt x="634" y="3109"/>
                  </a:lnTo>
                  <a:lnTo>
                    <a:pt x="629" y="3118"/>
                  </a:lnTo>
                  <a:lnTo>
                    <a:pt x="625" y="3123"/>
                  </a:lnTo>
                  <a:lnTo>
                    <a:pt x="622" y="3127"/>
                  </a:lnTo>
                  <a:lnTo>
                    <a:pt x="617" y="3130"/>
                  </a:lnTo>
                  <a:lnTo>
                    <a:pt x="612" y="3132"/>
                  </a:lnTo>
                  <a:lnTo>
                    <a:pt x="601" y="3133"/>
                  </a:lnTo>
                  <a:lnTo>
                    <a:pt x="593" y="3133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重庆"/>
            <p:cNvSpPr/>
            <p:nvPr/>
          </p:nvSpPr>
          <p:spPr bwMode="auto">
            <a:xfrm>
              <a:off x="9337" y="7958"/>
              <a:ext cx="1015" cy="994"/>
            </a:xfrm>
            <a:custGeom>
              <a:avLst/>
              <a:gdLst>
                <a:gd name="T0" fmla="*/ 595 w 1775"/>
                <a:gd name="T1" fmla="*/ 1433 h 1753"/>
                <a:gd name="T2" fmla="*/ 546 w 1775"/>
                <a:gd name="T3" fmla="*/ 1466 h 1753"/>
                <a:gd name="T4" fmla="*/ 501 w 1775"/>
                <a:gd name="T5" fmla="*/ 1586 h 1753"/>
                <a:gd name="T6" fmla="*/ 438 w 1775"/>
                <a:gd name="T7" fmla="*/ 1581 h 1753"/>
                <a:gd name="T8" fmla="*/ 420 w 1775"/>
                <a:gd name="T9" fmla="*/ 1467 h 1753"/>
                <a:gd name="T10" fmla="*/ 411 w 1775"/>
                <a:gd name="T11" fmla="*/ 1505 h 1753"/>
                <a:gd name="T12" fmla="*/ 366 w 1775"/>
                <a:gd name="T13" fmla="*/ 1557 h 1753"/>
                <a:gd name="T14" fmla="*/ 313 w 1775"/>
                <a:gd name="T15" fmla="*/ 1467 h 1753"/>
                <a:gd name="T16" fmla="*/ 202 w 1775"/>
                <a:gd name="T17" fmla="*/ 1382 h 1753"/>
                <a:gd name="T18" fmla="*/ 115 w 1775"/>
                <a:gd name="T19" fmla="*/ 1292 h 1753"/>
                <a:gd name="T20" fmla="*/ 74 w 1775"/>
                <a:gd name="T21" fmla="*/ 1221 h 1753"/>
                <a:gd name="T22" fmla="*/ 18 w 1775"/>
                <a:gd name="T23" fmla="*/ 1127 h 1753"/>
                <a:gd name="T24" fmla="*/ 92 w 1775"/>
                <a:gd name="T25" fmla="*/ 988 h 1753"/>
                <a:gd name="T26" fmla="*/ 146 w 1775"/>
                <a:gd name="T27" fmla="*/ 910 h 1753"/>
                <a:gd name="T28" fmla="*/ 109 w 1775"/>
                <a:gd name="T29" fmla="*/ 843 h 1753"/>
                <a:gd name="T30" fmla="*/ 153 w 1775"/>
                <a:gd name="T31" fmla="*/ 754 h 1753"/>
                <a:gd name="T32" fmla="*/ 269 w 1775"/>
                <a:gd name="T33" fmla="*/ 767 h 1753"/>
                <a:gd name="T34" fmla="*/ 383 w 1775"/>
                <a:gd name="T35" fmla="*/ 825 h 1753"/>
                <a:gd name="T36" fmla="*/ 495 w 1775"/>
                <a:gd name="T37" fmla="*/ 888 h 1753"/>
                <a:gd name="T38" fmla="*/ 652 w 1775"/>
                <a:gd name="T39" fmla="*/ 868 h 1753"/>
                <a:gd name="T40" fmla="*/ 726 w 1775"/>
                <a:gd name="T41" fmla="*/ 770 h 1753"/>
                <a:gd name="T42" fmla="*/ 772 w 1775"/>
                <a:gd name="T43" fmla="*/ 624 h 1753"/>
                <a:gd name="T44" fmla="*/ 793 w 1775"/>
                <a:gd name="T45" fmla="*/ 560 h 1753"/>
                <a:gd name="T46" fmla="*/ 866 w 1775"/>
                <a:gd name="T47" fmla="*/ 561 h 1753"/>
                <a:gd name="T48" fmla="*/ 933 w 1775"/>
                <a:gd name="T49" fmla="*/ 550 h 1753"/>
                <a:gd name="T50" fmla="*/ 986 w 1775"/>
                <a:gd name="T51" fmla="*/ 458 h 1753"/>
                <a:gd name="T52" fmla="*/ 1045 w 1775"/>
                <a:gd name="T53" fmla="*/ 353 h 1753"/>
                <a:gd name="T54" fmla="*/ 1166 w 1775"/>
                <a:gd name="T55" fmla="*/ 229 h 1753"/>
                <a:gd name="T56" fmla="*/ 1140 w 1775"/>
                <a:gd name="T57" fmla="*/ 166 h 1753"/>
                <a:gd name="T58" fmla="*/ 1103 w 1775"/>
                <a:gd name="T59" fmla="*/ 52 h 1753"/>
                <a:gd name="T60" fmla="*/ 1244 w 1775"/>
                <a:gd name="T61" fmla="*/ 34 h 1753"/>
                <a:gd name="T62" fmla="*/ 1449 w 1775"/>
                <a:gd name="T63" fmla="*/ 207 h 1753"/>
                <a:gd name="T64" fmla="*/ 1605 w 1775"/>
                <a:gd name="T65" fmla="*/ 223 h 1753"/>
                <a:gd name="T66" fmla="*/ 1717 w 1775"/>
                <a:gd name="T67" fmla="*/ 330 h 1753"/>
                <a:gd name="T68" fmla="*/ 1763 w 1775"/>
                <a:gd name="T69" fmla="*/ 466 h 1753"/>
                <a:gd name="T70" fmla="*/ 1714 w 1775"/>
                <a:gd name="T71" fmla="*/ 597 h 1753"/>
                <a:gd name="T72" fmla="*/ 1562 w 1775"/>
                <a:gd name="T73" fmla="*/ 656 h 1753"/>
                <a:gd name="T74" fmla="*/ 1469 w 1775"/>
                <a:gd name="T75" fmla="*/ 732 h 1753"/>
                <a:gd name="T76" fmla="*/ 1392 w 1775"/>
                <a:gd name="T77" fmla="*/ 718 h 1753"/>
                <a:gd name="T78" fmla="*/ 1289 w 1775"/>
                <a:gd name="T79" fmla="*/ 727 h 1753"/>
                <a:gd name="T80" fmla="*/ 1207 w 1775"/>
                <a:gd name="T81" fmla="*/ 708 h 1753"/>
                <a:gd name="T82" fmla="*/ 1120 w 1775"/>
                <a:gd name="T83" fmla="*/ 794 h 1753"/>
                <a:gd name="T84" fmla="*/ 1164 w 1775"/>
                <a:gd name="T85" fmla="*/ 927 h 1753"/>
                <a:gd name="T86" fmla="*/ 1109 w 1775"/>
                <a:gd name="T87" fmla="*/ 1025 h 1753"/>
                <a:gd name="T88" fmla="*/ 1182 w 1775"/>
                <a:gd name="T89" fmla="*/ 1040 h 1753"/>
                <a:gd name="T90" fmla="*/ 1271 w 1775"/>
                <a:gd name="T91" fmla="*/ 1110 h 1753"/>
                <a:gd name="T92" fmla="*/ 1309 w 1775"/>
                <a:gd name="T93" fmla="*/ 1230 h 1753"/>
                <a:gd name="T94" fmla="*/ 1372 w 1775"/>
                <a:gd name="T95" fmla="*/ 1229 h 1753"/>
                <a:gd name="T96" fmla="*/ 1453 w 1775"/>
                <a:gd name="T97" fmla="*/ 1374 h 1753"/>
                <a:gd name="T98" fmla="*/ 1449 w 1775"/>
                <a:gd name="T99" fmla="*/ 1519 h 1753"/>
                <a:gd name="T100" fmla="*/ 1421 w 1775"/>
                <a:gd name="T101" fmla="*/ 1565 h 1753"/>
                <a:gd name="T102" fmla="*/ 1385 w 1775"/>
                <a:gd name="T103" fmla="*/ 1694 h 1753"/>
                <a:gd name="T104" fmla="*/ 1302 w 1775"/>
                <a:gd name="T105" fmla="*/ 1732 h 1753"/>
                <a:gd name="T106" fmla="*/ 1250 w 1775"/>
                <a:gd name="T107" fmla="*/ 1641 h 1753"/>
                <a:gd name="T108" fmla="*/ 1195 w 1775"/>
                <a:gd name="T109" fmla="*/ 1691 h 1753"/>
                <a:gd name="T110" fmla="*/ 1189 w 1775"/>
                <a:gd name="T111" fmla="*/ 1563 h 1753"/>
                <a:gd name="T112" fmla="*/ 1102 w 1775"/>
                <a:gd name="T113" fmla="*/ 1488 h 1753"/>
                <a:gd name="T114" fmla="*/ 1022 w 1775"/>
                <a:gd name="T115" fmla="*/ 1362 h 1753"/>
                <a:gd name="T116" fmla="*/ 885 w 1775"/>
                <a:gd name="T117" fmla="*/ 1315 h 1753"/>
                <a:gd name="T118" fmla="*/ 792 w 1775"/>
                <a:gd name="T119" fmla="*/ 1302 h 1753"/>
                <a:gd name="T120" fmla="*/ 764 w 1775"/>
                <a:gd name="T121" fmla="*/ 1418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5" h="1753">
                  <a:moveTo>
                    <a:pt x="692" y="1479"/>
                  </a:moveTo>
                  <a:lnTo>
                    <a:pt x="687" y="1479"/>
                  </a:lnTo>
                  <a:lnTo>
                    <a:pt x="682" y="1479"/>
                  </a:lnTo>
                  <a:lnTo>
                    <a:pt x="680" y="1477"/>
                  </a:lnTo>
                  <a:lnTo>
                    <a:pt x="679" y="1475"/>
                  </a:lnTo>
                  <a:lnTo>
                    <a:pt x="678" y="1474"/>
                  </a:lnTo>
                  <a:lnTo>
                    <a:pt x="677" y="1471"/>
                  </a:lnTo>
                  <a:lnTo>
                    <a:pt x="674" y="1467"/>
                  </a:lnTo>
                  <a:lnTo>
                    <a:pt x="672" y="1460"/>
                  </a:lnTo>
                  <a:lnTo>
                    <a:pt x="667" y="1454"/>
                  </a:lnTo>
                  <a:lnTo>
                    <a:pt x="660" y="1448"/>
                  </a:lnTo>
                  <a:lnTo>
                    <a:pt x="653" y="1443"/>
                  </a:lnTo>
                  <a:lnTo>
                    <a:pt x="643" y="1441"/>
                  </a:lnTo>
                  <a:lnTo>
                    <a:pt x="634" y="1438"/>
                  </a:lnTo>
                  <a:lnTo>
                    <a:pt x="624" y="1437"/>
                  </a:lnTo>
                  <a:lnTo>
                    <a:pt x="617" y="1436"/>
                  </a:lnTo>
                  <a:lnTo>
                    <a:pt x="610" y="1435"/>
                  </a:lnTo>
                  <a:lnTo>
                    <a:pt x="605" y="1433"/>
                  </a:lnTo>
                  <a:lnTo>
                    <a:pt x="599" y="1433"/>
                  </a:lnTo>
                  <a:lnTo>
                    <a:pt x="595" y="1433"/>
                  </a:lnTo>
                  <a:lnTo>
                    <a:pt x="590" y="1435"/>
                  </a:lnTo>
                  <a:lnTo>
                    <a:pt x="587" y="1437"/>
                  </a:lnTo>
                  <a:lnTo>
                    <a:pt x="584" y="1441"/>
                  </a:lnTo>
                  <a:lnTo>
                    <a:pt x="583" y="1445"/>
                  </a:lnTo>
                  <a:lnTo>
                    <a:pt x="581" y="1450"/>
                  </a:lnTo>
                  <a:lnTo>
                    <a:pt x="581" y="1460"/>
                  </a:lnTo>
                  <a:lnTo>
                    <a:pt x="583" y="1469"/>
                  </a:lnTo>
                  <a:lnTo>
                    <a:pt x="583" y="1475"/>
                  </a:lnTo>
                  <a:lnTo>
                    <a:pt x="580" y="1479"/>
                  </a:lnTo>
                  <a:lnTo>
                    <a:pt x="578" y="1479"/>
                  </a:lnTo>
                  <a:lnTo>
                    <a:pt x="577" y="1479"/>
                  </a:lnTo>
                  <a:lnTo>
                    <a:pt x="574" y="1477"/>
                  </a:lnTo>
                  <a:lnTo>
                    <a:pt x="571" y="1475"/>
                  </a:lnTo>
                  <a:lnTo>
                    <a:pt x="566" y="1470"/>
                  </a:lnTo>
                  <a:lnTo>
                    <a:pt x="561" y="1466"/>
                  </a:lnTo>
                  <a:lnTo>
                    <a:pt x="556" y="1463"/>
                  </a:lnTo>
                  <a:lnTo>
                    <a:pt x="552" y="1463"/>
                  </a:lnTo>
                  <a:lnTo>
                    <a:pt x="551" y="1464"/>
                  </a:lnTo>
                  <a:lnTo>
                    <a:pt x="548" y="1464"/>
                  </a:lnTo>
                  <a:lnTo>
                    <a:pt x="546" y="1466"/>
                  </a:lnTo>
                  <a:lnTo>
                    <a:pt x="542" y="1468"/>
                  </a:lnTo>
                  <a:lnTo>
                    <a:pt x="535" y="1475"/>
                  </a:lnTo>
                  <a:lnTo>
                    <a:pt x="528" y="1485"/>
                  </a:lnTo>
                  <a:lnTo>
                    <a:pt x="523" y="1492"/>
                  </a:lnTo>
                  <a:lnTo>
                    <a:pt x="515" y="1502"/>
                  </a:lnTo>
                  <a:lnTo>
                    <a:pt x="509" y="1512"/>
                  </a:lnTo>
                  <a:lnTo>
                    <a:pt x="504" y="1521"/>
                  </a:lnTo>
                  <a:lnTo>
                    <a:pt x="503" y="1527"/>
                  </a:lnTo>
                  <a:lnTo>
                    <a:pt x="502" y="1533"/>
                  </a:lnTo>
                  <a:lnTo>
                    <a:pt x="501" y="1536"/>
                  </a:lnTo>
                  <a:lnTo>
                    <a:pt x="501" y="1542"/>
                  </a:lnTo>
                  <a:lnTo>
                    <a:pt x="502" y="1546"/>
                  </a:lnTo>
                  <a:lnTo>
                    <a:pt x="503" y="1551"/>
                  </a:lnTo>
                  <a:lnTo>
                    <a:pt x="504" y="1557"/>
                  </a:lnTo>
                  <a:lnTo>
                    <a:pt x="507" y="1563"/>
                  </a:lnTo>
                  <a:lnTo>
                    <a:pt x="507" y="1567"/>
                  </a:lnTo>
                  <a:lnTo>
                    <a:pt x="507" y="1570"/>
                  </a:lnTo>
                  <a:lnTo>
                    <a:pt x="505" y="1577"/>
                  </a:lnTo>
                  <a:lnTo>
                    <a:pt x="502" y="1583"/>
                  </a:lnTo>
                  <a:lnTo>
                    <a:pt x="501" y="1586"/>
                  </a:lnTo>
                  <a:lnTo>
                    <a:pt x="499" y="1588"/>
                  </a:lnTo>
                  <a:lnTo>
                    <a:pt x="496" y="1592"/>
                  </a:lnTo>
                  <a:lnTo>
                    <a:pt x="493" y="1595"/>
                  </a:lnTo>
                  <a:lnTo>
                    <a:pt x="488" y="1601"/>
                  </a:lnTo>
                  <a:lnTo>
                    <a:pt x="482" y="1605"/>
                  </a:lnTo>
                  <a:lnTo>
                    <a:pt x="479" y="1603"/>
                  </a:lnTo>
                  <a:lnTo>
                    <a:pt x="477" y="1602"/>
                  </a:lnTo>
                  <a:lnTo>
                    <a:pt x="476" y="1601"/>
                  </a:lnTo>
                  <a:lnTo>
                    <a:pt x="474" y="1600"/>
                  </a:lnTo>
                  <a:lnTo>
                    <a:pt x="473" y="1599"/>
                  </a:lnTo>
                  <a:lnTo>
                    <a:pt x="472" y="1599"/>
                  </a:lnTo>
                  <a:lnTo>
                    <a:pt x="468" y="1596"/>
                  </a:lnTo>
                  <a:lnTo>
                    <a:pt x="459" y="1593"/>
                  </a:lnTo>
                  <a:lnTo>
                    <a:pt x="454" y="1592"/>
                  </a:lnTo>
                  <a:lnTo>
                    <a:pt x="448" y="1592"/>
                  </a:lnTo>
                  <a:lnTo>
                    <a:pt x="446" y="1592"/>
                  </a:lnTo>
                  <a:lnTo>
                    <a:pt x="444" y="1590"/>
                  </a:lnTo>
                  <a:lnTo>
                    <a:pt x="440" y="1589"/>
                  </a:lnTo>
                  <a:lnTo>
                    <a:pt x="438" y="1584"/>
                  </a:lnTo>
                  <a:lnTo>
                    <a:pt x="438" y="1581"/>
                  </a:lnTo>
                  <a:lnTo>
                    <a:pt x="438" y="1576"/>
                  </a:lnTo>
                  <a:lnTo>
                    <a:pt x="439" y="1571"/>
                  </a:lnTo>
                  <a:lnTo>
                    <a:pt x="441" y="1565"/>
                  </a:lnTo>
                  <a:lnTo>
                    <a:pt x="446" y="1555"/>
                  </a:lnTo>
                  <a:lnTo>
                    <a:pt x="451" y="1543"/>
                  </a:lnTo>
                  <a:lnTo>
                    <a:pt x="453" y="1536"/>
                  </a:lnTo>
                  <a:lnTo>
                    <a:pt x="457" y="1527"/>
                  </a:lnTo>
                  <a:lnTo>
                    <a:pt x="458" y="1521"/>
                  </a:lnTo>
                  <a:lnTo>
                    <a:pt x="457" y="1518"/>
                  </a:lnTo>
                  <a:lnTo>
                    <a:pt x="455" y="1512"/>
                  </a:lnTo>
                  <a:lnTo>
                    <a:pt x="453" y="1508"/>
                  </a:lnTo>
                  <a:lnTo>
                    <a:pt x="451" y="1506"/>
                  </a:lnTo>
                  <a:lnTo>
                    <a:pt x="448" y="1505"/>
                  </a:lnTo>
                  <a:lnTo>
                    <a:pt x="436" y="1500"/>
                  </a:lnTo>
                  <a:lnTo>
                    <a:pt x="423" y="1494"/>
                  </a:lnTo>
                  <a:lnTo>
                    <a:pt x="421" y="1487"/>
                  </a:lnTo>
                  <a:lnTo>
                    <a:pt x="421" y="1479"/>
                  </a:lnTo>
                  <a:lnTo>
                    <a:pt x="421" y="1475"/>
                  </a:lnTo>
                  <a:lnTo>
                    <a:pt x="420" y="1473"/>
                  </a:lnTo>
                  <a:lnTo>
                    <a:pt x="420" y="1467"/>
                  </a:lnTo>
                  <a:lnTo>
                    <a:pt x="417" y="1463"/>
                  </a:lnTo>
                  <a:lnTo>
                    <a:pt x="416" y="1458"/>
                  </a:lnTo>
                  <a:lnTo>
                    <a:pt x="414" y="1455"/>
                  </a:lnTo>
                  <a:lnTo>
                    <a:pt x="409" y="1449"/>
                  </a:lnTo>
                  <a:lnTo>
                    <a:pt x="403" y="1443"/>
                  </a:lnTo>
                  <a:lnTo>
                    <a:pt x="398" y="1438"/>
                  </a:lnTo>
                  <a:lnTo>
                    <a:pt x="392" y="1435"/>
                  </a:lnTo>
                  <a:lnTo>
                    <a:pt x="389" y="1433"/>
                  </a:lnTo>
                  <a:lnTo>
                    <a:pt x="385" y="1433"/>
                  </a:lnTo>
                  <a:lnTo>
                    <a:pt x="384" y="1435"/>
                  </a:lnTo>
                  <a:lnTo>
                    <a:pt x="382" y="1436"/>
                  </a:lnTo>
                  <a:lnTo>
                    <a:pt x="381" y="1439"/>
                  </a:lnTo>
                  <a:lnTo>
                    <a:pt x="381" y="1444"/>
                  </a:lnTo>
                  <a:lnTo>
                    <a:pt x="383" y="1451"/>
                  </a:lnTo>
                  <a:lnTo>
                    <a:pt x="386" y="1457"/>
                  </a:lnTo>
                  <a:lnTo>
                    <a:pt x="392" y="1468"/>
                  </a:lnTo>
                  <a:lnTo>
                    <a:pt x="400" y="1479"/>
                  </a:lnTo>
                  <a:lnTo>
                    <a:pt x="405" y="1489"/>
                  </a:lnTo>
                  <a:lnTo>
                    <a:pt x="410" y="1501"/>
                  </a:lnTo>
                  <a:lnTo>
                    <a:pt x="411" y="1505"/>
                  </a:lnTo>
                  <a:lnTo>
                    <a:pt x="411" y="1510"/>
                  </a:lnTo>
                  <a:lnTo>
                    <a:pt x="410" y="1514"/>
                  </a:lnTo>
                  <a:lnTo>
                    <a:pt x="410" y="1519"/>
                  </a:lnTo>
                  <a:lnTo>
                    <a:pt x="408" y="1524"/>
                  </a:lnTo>
                  <a:lnTo>
                    <a:pt x="405" y="1527"/>
                  </a:lnTo>
                  <a:lnTo>
                    <a:pt x="403" y="1531"/>
                  </a:lnTo>
                  <a:lnTo>
                    <a:pt x="402" y="1533"/>
                  </a:lnTo>
                  <a:lnTo>
                    <a:pt x="401" y="1539"/>
                  </a:lnTo>
                  <a:lnTo>
                    <a:pt x="400" y="1552"/>
                  </a:lnTo>
                  <a:lnTo>
                    <a:pt x="400" y="1559"/>
                  </a:lnTo>
                  <a:lnTo>
                    <a:pt x="398" y="1565"/>
                  </a:lnTo>
                  <a:lnTo>
                    <a:pt x="398" y="1570"/>
                  </a:lnTo>
                  <a:lnTo>
                    <a:pt x="396" y="1574"/>
                  </a:lnTo>
                  <a:lnTo>
                    <a:pt x="394" y="1574"/>
                  </a:lnTo>
                  <a:lnTo>
                    <a:pt x="391" y="1574"/>
                  </a:lnTo>
                  <a:lnTo>
                    <a:pt x="386" y="1570"/>
                  </a:lnTo>
                  <a:lnTo>
                    <a:pt x="381" y="1567"/>
                  </a:lnTo>
                  <a:lnTo>
                    <a:pt x="376" y="1563"/>
                  </a:lnTo>
                  <a:lnTo>
                    <a:pt x="372" y="1561"/>
                  </a:lnTo>
                  <a:lnTo>
                    <a:pt x="366" y="1557"/>
                  </a:lnTo>
                  <a:lnTo>
                    <a:pt x="364" y="1555"/>
                  </a:lnTo>
                  <a:lnTo>
                    <a:pt x="362" y="1555"/>
                  </a:lnTo>
                  <a:lnTo>
                    <a:pt x="359" y="1553"/>
                  </a:lnTo>
                  <a:lnTo>
                    <a:pt x="357" y="1553"/>
                  </a:lnTo>
                  <a:lnTo>
                    <a:pt x="354" y="1552"/>
                  </a:lnTo>
                  <a:lnTo>
                    <a:pt x="351" y="1550"/>
                  </a:lnTo>
                  <a:lnTo>
                    <a:pt x="348" y="1546"/>
                  </a:lnTo>
                  <a:lnTo>
                    <a:pt x="339" y="1534"/>
                  </a:lnTo>
                  <a:lnTo>
                    <a:pt x="327" y="1521"/>
                  </a:lnTo>
                  <a:lnTo>
                    <a:pt x="318" y="1510"/>
                  </a:lnTo>
                  <a:lnTo>
                    <a:pt x="312" y="1498"/>
                  </a:lnTo>
                  <a:lnTo>
                    <a:pt x="310" y="1493"/>
                  </a:lnTo>
                  <a:lnTo>
                    <a:pt x="310" y="1487"/>
                  </a:lnTo>
                  <a:lnTo>
                    <a:pt x="312" y="1483"/>
                  </a:lnTo>
                  <a:lnTo>
                    <a:pt x="313" y="1480"/>
                  </a:lnTo>
                  <a:lnTo>
                    <a:pt x="313" y="1479"/>
                  </a:lnTo>
                  <a:lnTo>
                    <a:pt x="313" y="1476"/>
                  </a:lnTo>
                  <a:lnTo>
                    <a:pt x="314" y="1473"/>
                  </a:lnTo>
                  <a:lnTo>
                    <a:pt x="314" y="1471"/>
                  </a:lnTo>
                  <a:lnTo>
                    <a:pt x="313" y="1467"/>
                  </a:lnTo>
                  <a:lnTo>
                    <a:pt x="313" y="1463"/>
                  </a:lnTo>
                  <a:lnTo>
                    <a:pt x="310" y="1455"/>
                  </a:lnTo>
                  <a:lnTo>
                    <a:pt x="304" y="1444"/>
                  </a:lnTo>
                  <a:lnTo>
                    <a:pt x="297" y="1433"/>
                  </a:lnTo>
                  <a:lnTo>
                    <a:pt x="288" y="1422"/>
                  </a:lnTo>
                  <a:lnTo>
                    <a:pt x="284" y="1418"/>
                  </a:lnTo>
                  <a:lnTo>
                    <a:pt x="279" y="1413"/>
                  </a:lnTo>
                  <a:lnTo>
                    <a:pt x="276" y="1410"/>
                  </a:lnTo>
                  <a:lnTo>
                    <a:pt x="270" y="1407"/>
                  </a:lnTo>
                  <a:lnTo>
                    <a:pt x="263" y="1405"/>
                  </a:lnTo>
                  <a:lnTo>
                    <a:pt x="255" y="1404"/>
                  </a:lnTo>
                  <a:lnTo>
                    <a:pt x="245" y="1404"/>
                  </a:lnTo>
                  <a:lnTo>
                    <a:pt x="236" y="1404"/>
                  </a:lnTo>
                  <a:lnTo>
                    <a:pt x="226" y="1404"/>
                  </a:lnTo>
                  <a:lnTo>
                    <a:pt x="216" y="1403"/>
                  </a:lnTo>
                  <a:lnTo>
                    <a:pt x="213" y="1400"/>
                  </a:lnTo>
                  <a:lnTo>
                    <a:pt x="211" y="1397"/>
                  </a:lnTo>
                  <a:lnTo>
                    <a:pt x="209" y="1393"/>
                  </a:lnTo>
                  <a:lnTo>
                    <a:pt x="207" y="1389"/>
                  </a:lnTo>
                  <a:lnTo>
                    <a:pt x="202" y="1382"/>
                  </a:lnTo>
                  <a:lnTo>
                    <a:pt x="197" y="1376"/>
                  </a:lnTo>
                  <a:lnTo>
                    <a:pt x="195" y="1374"/>
                  </a:lnTo>
                  <a:lnTo>
                    <a:pt x="192" y="1373"/>
                  </a:lnTo>
                  <a:lnTo>
                    <a:pt x="187" y="1373"/>
                  </a:lnTo>
                  <a:lnTo>
                    <a:pt x="182" y="1372"/>
                  </a:lnTo>
                  <a:lnTo>
                    <a:pt x="176" y="1370"/>
                  </a:lnTo>
                  <a:lnTo>
                    <a:pt x="171" y="1366"/>
                  </a:lnTo>
                  <a:lnTo>
                    <a:pt x="163" y="1356"/>
                  </a:lnTo>
                  <a:lnTo>
                    <a:pt x="152" y="1347"/>
                  </a:lnTo>
                  <a:lnTo>
                    <a:pt x="144" y="1344"/>
                  </a:lnTo>
                  <a:lnTo>
                    <a:pt x="136" y="1342"/>
                  </a:lnTo>
                  <a:lnTo>
                    <a:pt x="129" y="1342"/>
                  </a:lnTo>
                  <a:lnTo>
                    <a:pt x="123" y="1340"/>
                  </a:lnTo>
                  <a:lnTo>
                    <a:pt x="120" y="1338"/>
                  </a:lnTo>
                  <a:lnTo>
                    <a:pt x="118" y="1336"/>
                  </a:lnTo>
                  <a:lnTo>
                    <a:pt x="115" y="1330"/>
                  </a:lnTo>
                  <a:lnTo>
                    <a:pt x="114" y="1322"/>
                  </a:lnTo>
                  <a:lnTo>
                    <a:pt x="114" y="1310"/>
                  </a:lnTo>
                  <a:lnTo>
                    <a:pt x="114" y="1299"/>
                  </a:lnTo>
                  <a:lnTo>
                    <a:pt x="115" y="1292"/>
                  </a:lnTo>
                  <a:lnTo>
                    <a:pt x="117" y="1284"/>
                  </a:lnTo>
                  <a:lnTo>
                    <a:pt x="118" y="1275"/>
                  </a:lnTo>
                  <a:lnTo>
                    <a:pt x="118" y="1267"/>
                  </a:lnTo>
                  <a:lnTo>
                    <a:pt x="118" y="1261"/>
                  </a:lnTo>
                  <a:lnTo>
                    <a:pt x="117" y="1255"/>
                  </a:lnTo>
                  <a:lnTo>
                    <a:pt x="115" y="1248"/>
                  </a:lnTo>
                  <a:lnTo>
                    <a:pt x="114" y="1241"/>
                  </a:lnTo>
                  <a:lnTo>
                    <a:pt x="115" y="1235"/>
                  </a:lnTo>
                  <a:lnTo>
                    <a:pt x="117" y="1231"/>
                  </a:lnTo>
                  <a:lnTo>
                    <a:pt x="117" y="1227"/>
                  </a:lnTo>
                  <a:lnTo>
                    <a:pt x="118" y="1223"/>
                  </a:lnTo>
                  <a:lnTo>
                    <a:pt x="118" y="1218"/>
                  </a:lnTo>
                  <a:lnTo>
                    <a:pt x="117" y="1216"/>
                  </a:lnTo>
                  <a:lnTo>
                    <a:pt x="114" y="1215"/>
                  </a:lnTo>
                  <a:lnTo>
                    <a:pt x="111" y="1214"/>
                  </a:lnTo>
                  <a:lnTo>
                    <a:pt x="107" y="1214"/>
                  </a:lnTo>
                  <a:lnTo>
                    <a:pt x="104" y="1215"/>
                  </a:lnTo>
                  <a:lnTo>
                    <a:pt x="95" y="1216"/>
                  </a:lnTo>
                  <a:lnTo>
                    <a:pt x="86" y="1218"/>
                  </a:lnTo>
                  <a:lnTo>
                    <a:pt x="74" y="1221"/>
                  </a:lnTo>
                  <a:lnTo>
                    <a:pt x="61" y="1224"/>
                  </a:lnTo>
                  <a:lnTo>
                    <a:pt x="52" y="1227"/>
                  </a:lnTo>
                  <a:lnTo>
                    <a:pt x="45" y="1229"/>
                  </a:lnTo>
                  <a:lnTo>
                    <a:pt x="41" y="1229"/>
                  </a:lnTo>
                  <a:lnTo>
                    <a:pt x="37" y="1229"/>
                  </a:lnTo>
                  <a:lnTo>
                    <a:pt x="35" y="1228"/>
                  </a:lnTo>
                  <a:lnTo>
                    <a:pt x="33" y="1227"/>
                  </a:lnTo>
                  <a:lnTo>
                    <a:pt x="32" y="1225"/>
                  </a:lnTo>
                  <a:lnTo>
                    <a:pt x="32" y="1223"/>
                  </a:lnTo>
                  <a:lnTo>
                    <a:pt x="32" y="1215"/>
                  </a:lnTo>
                  <a:lnTo>
                    <a:pt x="33" y="1205"/>
                  </a:lnTo>
                  <a:lnTo>
                    <a:pt x="36" y="1195"/>
                  </a:lnTo>
                  <a:lnTo>
                    <a:pt x="37" y="1183"/>
                  </a:lnTo>
                  <a:lnTo>
                    <a:pt x="36" y="1173"/>
                  </a:lnTo>
                  <a:lnTo>
                    <a:pt x="36" y="1164"/>
                  </a:lnTo>
                  <a:lnTo>
                    <a:pt x="35" y="1154"/>
                  </a:lnTo>
                  <a:lnTo>
                    <a:pt x="33" y="1145"/>
                  </a:lnTo>
                  <a:lnTo>
                    <a:pt x="32" y="1139"/>
                  </a:lnTo>
                  <a:lnTo>
                    <a:pt x="26" y="1133"/>
                  </a:lnTo>
                  <a:lnTo>
                    <a:pt x="18" y="1127"/>
                  </a:lnTo>
                  <a:lnTo>
                    <a:pt x="10" y="1120"/>
                  </a:lnTo>
                  <a:lnTo>
                    <a:pt x="6" y="1115"/>
                  </a:lnTo>
                  <a:lnTo>
                    <a:pt x="3" y="1109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1" y="1091"/>
                  </a:lnTo>
                  <a:lnTo>
                    <a:pt x="4" y="1083"/>
                  </a:lnTo>
                  <a:lnTo>
                    <a:pt x="7" y="1076"/>
                  </a:lnTo>
                  <a:lnTo>
                    <a:pt x="13" y="1069"/>
                  </a:lnTo>
                  <a:lnTo>
                    <a:pt x="23" y="1059"/>
                  </a:lnTo>
                  <a:lnTo>
                    <a:pt x="32" y="1052"/>
                  </a:lnTo>
                  <a:lnTo>
                    <a:pt x="42" y="1045"/>
                  </a:lnTo>
                  <a:lnTo>
                    <a:pt x="49" y="1039"/>
                  </a:lnTo>
                  <a:lnTo>
                    <a:pt x="58" y="1027"/>
                  </a:lnTo>
                  <a:lnTo>
                    <a:pt x="67" y="1014"/>
                  </a:lnTo>
                  <a:lnTo>
                    <a:pt x="71" y="1007"/>
                  </a:lnTo>
                  <a:lnTo>
                    <a:pt x="76" y="1001"/>
                  </a:lnTo>
                  <a:lnTo>
                    <a:pt x="82" y="995"/>
                  </a:lnTo>
                  <a:lnTo>
                    <a:pt x="88" y="990"/>
                  </a:lnTo>
                  <a:lnTo>
                    <a:pt x="92" y="988"/>
                  </a:lnTo>
                  <a:lnTo>
                    <a:pt x="98" y="985"/>
                  </a:lnTo>
                  <a:lnTo>
                    <a:pt x="102" y="984"/>
                  </a:lnTo>
                  <a:lnTo>
                    <a:pt x="108" y="983"/>
                  </a:lnTo>
                  <a:lnTo>
                    <a:pt x="118" y="982"/>
                  </a:lnTo>
                  <a:lnTo>
                    <a:pt x="127" y="978"/>
                  </a:lnTo>
                  <a:lnTo>
                    <a:pt x="131" y="977"/>
                  </a:lnTo>
                  <a:lnTo>
                    <a:pt x="133" y="975"/>
                  </a:lnTo>
                  <a:lnTo>
                    <a:pt x="139" y="966"/>
                  </a:lnTo>
                  <a:lnTo>
                    <a:pt x="145" y="958"/>
                  </a:lnTo>
                  <a:lnTo>
                    <a:pt x="151" y="953"/>
                  </a:lnTo>
                  <a:lnTo>
                    <a:pt x="156" y="947"/>
                  </a:lnTo>
                  <a:lnTo>
                    <a:pt x="159" y="943"/>
                  </a:lnTo>
                  <a:lnTo>
                    <a:pt x="163" y="938"/>
                  </a:lnTo>
                  <a:lnTo>
                    <a:pt x="164" y="934"/>
                  </a:lnTo>
                  <a:lnTo>
                    <a:pt x="165" y="929"/>
                  </a:lnTo>
                  <a:lnTo>
                    <a:pt x="165" y="926"/>
                  </a:lnTo>
                  <a:lnTo>
                    <a:pt x="163" y="922"/>
                  </a:lnTo>
                  <a:lnTo>
                    <a:pt x="161" y="918"/>
                  </a:lnTo>
                  <a:lnTo>
                    <a:pt x="156" y="914"/>
                  </a:lnTo>
                  <a:lnTo>
                    <a:pt x="146" y="910"/>
                  </a:lnTo>
                  <a:lnTo>
                    <a:pt x="137" y="907"/>
                  </a:lnTo>
                  <a:lnTo>
                    <a:pt x="129" y="902"/>
                  </a:lnTo>
                  <a:lnTo>
                    <a:pt x="120" y="897"/>
                  </a:lnTo>
                  <a:lnTo>
                    <a:pt x="111" y="893"/>
                  </a:lnTo>
                  <a:lnTo>
                    <a:pt x="104" y="887"/>
                  </a:lnTo>
                  <a:lnTo>
                    <a:pt x="96" y="882"/>
                  </a:lnTo>
                  <a:lnTo>
                    <a:pt x="89" y="876"/>
                  </a:lnTo>
                  <a:lnTo>
                    <a:pt x="87" y="872"/>
                  </a:lnTo>
                  <a:lnTo>
                    <a:pt x="85" y="870"/>
                  </a:lnTo>
                  <a:lnTo>
                    <a:pt x="83" y="866"/>
                  </a:lnTo>
                  <a:lnTo>
                    <a:pt x="83" y="863"/>
                  </a:lnTo>
                  <a:lnTo>
                    <a:pt x="85" y="861"/>
                  </a:lnTo>
                  <a:lnTo>
                    <a:pt x="87" y="857"/>
                  </a:lnTo>
                  <a:lnTo>
                    <a:pt x="89" y="855"/>
                  </a:lnTo>
                  <a:lnTo>
                    <a:pt x="93" y="852"/>
                  </a:lnTo>
                  <a:lnTo>
                    <a:pt x="99" y="850"/>
                  </a:lnTo>
                  <a:lnTo>
                    <a:pt x="104" y="849"/>
                  </a:lnTo>
                  <a:lnTo>
                    <a:pt x="106" y="847"/>
                  </a:lnTo>
                  <a:lnTo>
                    <a:pt x="107" y="846"/>
                  </a:lnTo>
                  <a:lnTo>
                    <a:pt x="109" y="843"/>
                  </a:lnTo>
                  <a:lnTo>
                    <a:pt x="111" y="838"/>
                  </a:lnTo>
                  <a:lnTo>
                    <a:pt x="112" y="832"/>
                  </a:lnTo>
                  <a:lnTo>
                    <a:pt x="113" y="826"/>
                  </a:lnTo>
                  <a:lnTo>
                    <a:pt x="114" y="823"/>
                  </a:lnTo>
                  <a:lnTo>
                    <a:pt x="115" y="820"/>
                  </a:lnTo>
                  <a:lnTo>
                    <a:pt x="118" y="817"/>
                  </a:lnTo>
                  <a:lnTo>
                    <a:pt x="120" y="814"/>
                  </a:lnTo>
                  <a:lnTo>
                    <a:pt x="131" y="807"/>
                  </a:lnTo>
                  <a:lnTo>
                    <a:pt x="140" y="800"/>
                  </a:lnTo>
                  <a:lnTo>
                    <a:pt x="145" y="796"/>
                  </a:lnTo>
                  <a:lnTo>
                    <a:pt x="150" y="792"/>
                  </a:lnTo>
                  <a:lnTo>
                    <a:pt x="152" y="788"/>
                  </a:lnTo>
                  <a:lnTo>
                    <a:pt x="155" y="783"/>
                  </a:lnTo>
                  <a:lnTo>
                    <a:pt x="156" y="781"/>
                  </a:lnTo>
                  <a:lnTo>
                    <a:pt x="156" y="777"/>
                  </a:lnTo>
                  <a:lnTo>
                    <a:pt x="155" y="774"/>
                  </a:lnTo>
                  <a:lnTo>
                    <a:pt x="155" y="770"/>
                  </a:lnTo>
                  <a:lnTo>
                    <a:pt x="153" y="764"/>
                  </a:lnTo>
                  <a:lnTo>
                    <a:pt x="153" y="760"/>
                  </a:lnTo>
                  <a:lnTo>
                    <a:pt x="153" y="754"/>
                  </a:lnTo>
                  <a:lnTo>
                    <a:pt x="156" y="749"/>
                  </a:lnTo>
                  <a:lnTo>
                    <a:pt x="161" y="744"/>
                  </a:lnTo>
                  <a:lnTo>
                    <a:pt x="168" y="742"/>
                  </a:lnTo>
                  <a:lnTo>
                    <a:pt x="175" y="740"/>
                  </a:lnTo>
                  <a:lnTo>
                    <a:pt x="182" y="742"/>
                  </a:lnTo>
                  <a:lnTo>
                    <a:pt x="187" y="744"/>
                  </a:lnTo>
                  <a:lnTo>
                    <a:pt x="192" y="748"/>
                  </a:lnTo>
                  <a:lnTo>
                    <a:pt x="195" y="752"/>
                  </a:lnTo>
                  <a:lnTo>
                    <a:pt x="200" y="755"/>
                  </a:lnTo>
                  <a:lnTo>
                    <a:pt x="202" y="756"/>
                  </a:lnTo>
                  <a:lnTo>
                    <a:pt x="205" y="757"/>
                  </a:lnTo>
                  <a:lnTo>
                    <a:pt x="209" y="760"/>
                  </a:lnTo>
                  <a:lnTo>
                    <a:pt x="214" y="760"/>
                  </a:lnTo>
                  <a:lnTo>
                    <a:pt x="225" y="761"/>
                  </a:lnTo>
                  <a:lnTo>
                    <a:pt x="236" y="762"/>
                  </a:lnTo>
                  <a:lnTo>
                    <a:pt x="245" y="762"/>
                  </a:lnTo>
                  <a:lnTo>
                    <a:pt x="253" y="762"/>
                  </a:lnTo>
                  <a:lnTo>
                    <a:pt x="259" y="763"/>
                  </a:lnTo>
                  <a:lnTo>
                    <a:pt x="264" y="765"/>
                  </a:lnTo>
                  <a:lnTo>
                    <a:pt x="269" y="767"/>
                  </a:lnTo>
                  <a:lnTo>
                    <a:pt x="271" y="768"/>
                  </a:lnTo>
                  <a:lnTo>
                    <a:pt x="284" y="777"/>
                  </a:lnTo>
                  <a:lnTo>
                    <a:pt x="299" y="787"/>
                  </a:lnTo>
                  <a:lnTo>
                    <a:pt x="303" y="792"/>
                  </a:lnTo>
                  <a:lnTo>
                    <a:pt x="307" y="796"/>
                  </a:lnTo>
                  <a:lnTo>
                    <a:pt x="309" y="802"/>
                  </a:lnTo>
                  <a:lnTo>
                    <a:pt x="310" y="808"/>
                  </a:lnTo>
                  <a:lnTo>
                    <a:pt x="312" y="815"/>
                  </a:lnTo>
                  <a:lnTo>
                    <a:pt x="312" y="821"/>
                  </a:lnTo>
                  <a:lnTo>
                    <a:pt x="312" y="827"/>
                  </a:lnTo>
                  <a:lnTo>
                    <a:pt x="313" y="832"/>
                  </a:lnTo>
                  <a:lnTo>
                    <a:pt x="315" y="837"/>
                  </a:lnTo>
                  <a:lnTo>
                    <a:pt x="318" y="840"/>
                  </a:lnTo>
                  <a:lnTo>
                    <a:pt x="320" y="842"/>
                  </a:lnTo>
                  <a:lnTo>
                    <a:pt x="323" y="842"/>
                  </a:lnTo>
                  <a:lnTo>
                    <a:pt x="332" y="839"/>
                  </a:lnTo>
                  <a:lnTo>
                    <a:pt x="340" y="836"/>
                  </a:lnTo>
                  <a:lnTo>
                    <a:pt x="354" y="832"/>
                  </a:lnTo>
                  <a:lnTo>
                    <a:pt x="370" y="827"/>
                  </a:lnTo>
                  <a:lnTo>
                    <a:pt x="383" y="825"/>
                  </a:lnTo>
                  <a:lnTo>
                    <a:pt x="395" y="823"/>
                  </a:lnTo>
                  <a:lnTo>
                    <a:pt x="408" y="820"/>
                  </a:lnTo>
                  <a:lnTo>
                    <a:pt x="420" y="820"/>
                  </a:lnTo>
                  <a:lnTo>
                    <a:pt x="425" y="819"/>
                  </a:lnTo>
                  <a:lnTo>
                    <a:pt x="428" y="818"/>
                  </a:lnTo>
                  <a:lnTo>
                    <a:pt x="433" y="814"/>
                  </a:lnTo>
                  <a:lnTo>
                    <a:pt x="436" y="811"/>
                  </a:lnTo>
                  <a:lnTo>
                    <a:pt x="442" y="807"/>
                  </a:lnTo>
                  <a:lnTo>
                    <a:pt x="446" y="806"/>
                  </a:lnTo>
                  <a:lnTo>
                    <a:pt x="452" y="805"/>
                  </a:lnTo>
                  <a:lnTo>
                    <a:pt x="457" y="806"/>
                  </a:lnTo>
                  <a:lnTo>
                    <a:pt x="461" y="808"/>
                  </a:lnTo>
                  <a:lnTo>
                    <a:pt x="466" y="812"/>
                  </a:lnTo>
                  <a:lnTo>
                    <a:pt x="471" y="820"/>
                  </a:lnTo>
                  <a:lnTo>
                    <a:pt x="476" y="828"/>
                  </a:lnTo>
                  <a:lnTo>
                    <a:pt x="479" y="838"/>
                  </a:lnTo>
                  <a:lnTo>
                    <a:pt x="483" y="849"/>
                  </a:lnTo>
                  <a:lnTo>
                    <a:pt x="488" y="864"/>
                  </a:lnTo>
                  <a:lnTo>
                    <a:pt x="492" y="878"/>
                  </a:lnTo>
                  <a:lnTo>
                    <a:pt x="495" y="888"/>
                  </a:lnTo>
                  <a:lnTo>
                    <a:pt x="497" y="895"/>
                  </a:lnTo>
                  <a:lnTo>
                    <a:pt x="501" y="899"/>
                  </a:lnTo>
                  <a:lnTo>
                    <a:pt x="504" y="901"/>
                  </a:lnTo>
                  <a:lnTo>
                    <a:pt x="521" y="907"/>
                  </a:lnTo>
                  <a:lnTo>
                    <a:pt x="537" y="912"/>
                  </a:lnTo>
                  <a:lnTo>
                    <a:pt x="553" y="914"/>
                  </a:lnTo>
                  <a:lnTo>
                    <a:pt x="567" y="915"/>
                  </a:lnTo>
                  <a:lnTo>
                    <a:pt x="581" y="914"/>
                  </a:lnTo>
                  <a:lnTo>
                    <a:pt x="590" y="913"/>
                  </a:lnTo>
                  <a:lnTo>
                    <a:pt x="597" y="910"/>
                  </a:lnTo>
                  <a:lnTo>
                    <a:pt x="603" y="906"/>
                  </a:lnTo>
                  <a:lnTo>
                    <a:pt x="609" y="901"/>
                  </a:lnTo>
                  <a:lnTo>
                    <a:pt x="614" y="897"/>
                  </a:lnTo>
                  <a:lnTo>
                    <a:pt x="623" y="896"/>
                  </a:lnTo>
                  <a:lnTo>
                    <a:pt x="633" y="895"/>
                  </a:lnTo>
                  <a:lnTo>
                    <a:pt x="636" y="891"/>
                  </a:lnTo>
                  <a:lnTo>
                    <a:pt x="640" y="887"/>
                  </a:lnTo>
                  <a:lnTo>
                    <a:pt x="643" y="877"/>
                  </a:lnTo>
                  <a:lnTo>
                    <a:pt x="647" y="870"/>
                  </a:lnTo>
                  <a:lnTo>
                    <a:pt x="652" y="868"/>
                  </a:lnTo>
                  <a:lnTo>
                    <a:pt x="656" y="868"/>
                  </a:lnTo>
                  <a:lnTo>
                    <a:pt x="659" y="868"/>
                  </a:lnTo>
                  <a:lnTo>
                    <a:pt x="662" y="866"/>
                  </a:lnTo>
                  <a:lnTo>
                    <a:pt x="667" y="865"/>
                  </a:lnTo>
                  <a:lnTo>
                    <a:pt x="669" y="864"/>
                  </a:lnTo>
                  <a:lnTo>
                    <a:pt x="675" y="861"/>
                  </a:lnTo>
                  <a:lnTo>
                    <a:pt x="681" y="857"/>
                  </a:lnTo>
                  <a:lnTo>
                    <a:pt x="682" y="853"/>
                  </a:lnTo>
                  <a:lnTo>
                    <a:pt x="685" y="851"/>
                  </a:lnTo>
                  <a:lnTo>
                    <a:pt x="687" y="846"/>
                  </a:lnTo>
                  <a:lnTo>
                    <a:pt x="688" y="842"/>
                  </a:lnTo>
                  <a:lnTo>
                    <a:pt x="690" y="832"/>
                  </a:lnTo>
                  <a:lnTo>
                    <a:pt x="692" y="821"/>
                  </a:lnTo>
                  <a:lnTo>
                    <a:pt x="694" y="817"/>
                  </a:lnTo>
                  <a:lnTo>
                    <a:pt x="697" y="811"/>
                  </a:lnTo>
                  <a:lnTo>
                    <a:pt x="701" y="805"/>
                  </a:lnTo>
                  <a:lnTo>
                    <a:pt x="706" y="800"/>
                  </a:lnTo>
                  <a:lnTo>
                    <a:pt x="715" y="789"/>
                  </a:lnTo>
                  <a:lnTo>
                    <a:pt x="723" y="776"/>
                  </a:lnTo>
                  <a:lnTo>
                    <a:pt x="726" y="770"/>
                  </a:lnTo>
                  <a:lnTo>
                    <a:pt x="730" y="763"/>
                  </a:lnTo>
                  <a:lnTo>
                    <a:pt x="738" y="750"/>
                  </a:lnTo>
                  <a:lnTo>
                    <a:pt x="748" y="737"/>
                  </a:lnTo>
                  <a:lnTo>
                    <a:pt x="756" y="725"/>
                  </a:lnTo>
                  <a:lnTo>
                    <a:pt x="766" y="714"/>
                  </a:lnTo>
                  <a:lnTo>
                    <a:pt x="773" y="705"/>
                  </a:lnTo>
                  <a:lnTo>
                    <a:pt x="780" y="693"/>
                  </a:lnTo>
                  <a:lnTo>
                    <a:pt x="785" y="685"/>
                  </a:lnTo>
                  <a:lnTo>
                    <a:pt x="788" y="678"/>
                  </a:lnTo>
                  <a:lnTo>
                    <a:pt x="788" y="672"/>
                  </a:lnTo>
                  <a:lnTo>
                    <a:pt x="788" y="667"/>
                  </a:lnTo>
                  <a:lnTo>
                    <a:pt x="787" y="661"/>
                  </a:lnTo>
                  <a:lnTo>
                    <a:pt x="785" y="655"/>
                  </a:lnTo>
                  <a:lnTo>
                    <a:pt x="781" y="649"/>
                  </a:lnTo>
                  <a:lnTo>
                    <a:pt x="779" y="645"/>
                  </a:lnTo>
                  <a:lnTo>
                    <a:pt x="778" y="644"/>
                  </a:lnTo>
                  <a:lnTo>
                    <a:pt x="776" y="642"/>
                  </a:lnTo>
                  <a:lnTo>
                    <a:pt x="773" y="635"/>
                  </a:lnTo>
                  <a:lnTo>
                    <a:pt x="772" y="628"/>
                  </a:lnTo>
                  <a:lnTo>
                    <a:pt x="772" y="624"/>
                  </a:lnTo>
                  <a:lnTo>
                    <a:pt x="773" y="620"/>
                  </a:lnTo>
                  <a:lnTo>
                    <a:pt x="774" y="619"/>
                  </a:lnTo>
                  <a:lnTo>
                    <a:pt x="776" y="618"/>
                  </a:lnTo>
                  <a:lnTo>
                    <a:pt x="779" y="617"/>
                  </a:lnTo>
                  <a:lnTo>
                    <a:pt x="781" y="615"/>
                  </a:lnTo>
                  <a:lnTo>
                    <a:pt x="784" y="612"/>
                  </a:lnTo>
                  <a:lnTo>
                    <a:pt x="786" y="609"/>
                  </a:lnTo>
                  <a:lnTo>
                    <a:pt x="787" y="605"/>
                  </a:lnTo>
                  <a:lnTo>
                    <a:pt x="787" y="601"/>
                  </a:lnTo>
                  <a:lnTo>
                    <a:pt x="787" y="599"/>
                  </a:lnTo>
                  <a:lnTo>
                    <a:pt x="787" y="597"/>
                  </a:lnTo>
                  <a:lnTo>
                    <a:pt x="787" y="593"/>
                  </a:lnTo>
                  <a:lnTo>
                    <a:pt x="787" y="590"/>
                  </a:lnTo>
                  <a:lnTo>
                    <a:pt x="786" y="579"/>
                  </a:lnTo>
                  <a:lnTo>
                    <a:pt x="786" y="571"/>
                  </a:lnTo>
                  <a:lnTo>
                    <a:pt x="786" y="567"/>
                  </a:lnTo>
                  <a:lnTo>
                    <a:pt x="787" y="565"/>
                  </a:lnTo>
                  <a:lnTo>
                    <a:pt x="788" y="562"/>
                  </a:lnTo>
                  <a:lnTo>
                    <a:pt x="791" y="561"/>
                  </a:lnTo>
                  <a:lnTo>
                    <a:pt x="793" y="560"/>
                  </a:lnTo>
                  <a:lnTo>
                    <a:pt x="797" y="559"/>
                  </a:lnTo>
                  <a:lnTo>
                    <a:pt x="800" y="560"/>
                  </a:lnTo>
                  <a:lnTo>
                    <a:pt x="805" y="561"/>
                  </a:lnTo>
                  <a:lnTo>
                    <a:pt x="808" y="563"/>
                  </a:lnTo>
                  <a:lnTo>
                    <a:pt x="812" y="567"/>
                  </a:lnTo>
                  <a:lnTo>
                    <a:pt x="820" y="573"/>
                  </a:lnTo>
                  <a:lnTo>
                    <a:pt x="826" y="578"/>
                  </a:lnTo>
                  <a:lnTo>
                    <a:pt x="830" y="579"/>
                  </a:lnTo>
                  <a:lnTo>
                    <a:pt x="832" y="580"/>
                  </a:lnTo>
                  <a:lnTo>
                    <a:pt x="833" y="581"/>
                  </a:lnTo>
                  <a:lnTo>
                    <a:pt x="835" y="581"/>
                  </a:lnTo>
                  <a:lnTo>
                    <a:pt x="838" y="581"/>
                  </a:lnTo>
                  <a:lnTo>
                    <a:pt x="841" y="580"/>
                  </a:lnTo>
                  <a:lnTo>
                    <a:pt x="844" y="578"/>
                  </a:lnTo>
                  <a:lnTo>
                    <a:pt x="848" y="575"/>
                  </a:lnTo>
                  <a:lnTo>
                    <a:pt x="854" y="568"/>
                  </a:lnTo>
                  <a:lnTo>
                    <a:pt x="860" y="562"/>
                  </a:lnTo>
                  <a:lnTo>
                    <a:pt x="862" y="561"/>
                  </a:lnTo>
                  <a:lnTo>
                    <a:pt x="863" y="561"/>
                  </a:lnTo>
                  <a:lnTo>
                    <a:pt x="866" y="561"/>
                  </a:lnTo>
                  <a:lnTo>
                    <a:pt x="868" y="563"/>
                  </a:lnTo>
                  <a:lnTo>
                    <a:pt x="871" y="574"/>
                  </a:lnTo>
                  <a:lnTo>
                    <a:pt x="876" y="588"/>
                  </a:lnTo>
                  <a:lnTo>
                    <a:pt x="880" y="592"/>
                  </a:lnTo>
                  <a:lnTo>
                    <a:pt x="883" y="595"/>
                  </a:lnTo>
                  <a:lnTo>
                    <a:pt x="887" y="598"/>
                  </a:lnTo>
                  <a:lnTo>
                    <a:pt x="892" y="599"/>
                  </a:lnTo>
                  <a:lnTo>
                    <a:pt x="896" y="600"/>
                  </a:lnTo>
                  <a:lnTo>
                    <a:pt x="902" y="601"/>
                  </a:lnTo>
                  <a:lnTo>
                    <a:pt x="907" y="601"/>
                  </a:lnTo>
                  <a:lnTo>
                    <a:pt x="913" y="600"/>
                  </a:lnTo>
                  <a:lnTo>
                    <a:pt x="918" y="599"/>
                  </a:lnTo>
                  <a:lnTo>
                    <a:pt x="923" y="597"/>
                  </a:lnTo>
                  <a:lnTo>
                    <a:pt x="925" y="593"/>
                  </a:lnTo>
                  <a:lnTo>
                    <a:pt x="927" y="588"/>
                  </a:lnTo>
                  <a:lnTo>
                    <a:pt x="929" y="579"/>
                  </a:lnTo>
                  <a:lnTo>
                    <a:pt x="930" y="568"/>
                  </a:lnTo>
                  <a:lnTo>
                    <a:pt x="931" y="562"/>
                  </a:lnTo>
                  <a:lnTo>
                    <a:pt x="932" y="556"/>
                  </a:lnTo>
                  <a:lnTo>
                    <a:pt x="933" y="550"/>
                  </a:lnTo>
                  <a:lnTo>
                    <a:pt x="937" y="544"/>
                  </a:lnTo>
                  <a:lnTo>
                    <a:pt x="940" y="538"/>
                  </a:lnTo>
                  <a:lnTo>
                    <a:pt x="944" y="534"/>
                  </a:lnTo>
                  <a:lnTo>
                    <a:pt x="950" y="529"/>
                  </a:lnTo>
                  <a:lnTo>
                    <a:pt x="956" y="525"/>
                  </a:lnTo>
                  <a:lnTo>
                    <a:pt x="961" y="522"/>
                  </a:lnTo>
                  <a:lnTo>
                    <a:pt x="967" y="518"/>
                  </a:lnTo>
                  <a:lnTo>
                    <a:pt x="970" y="516"/>
                  </a:lnTo>
                  <a:lnTo>
                    <a:pt x="973" y="513"/>
                  </a:lnTo>
                  <a:lnTo>
                    <a:pt x="976" y="509"/>
                  </a:lnTo>
                  <a:lnTo>
                    <a:pt x="980" y="504"/>
                  </a:lnTo>
                  <a:lnTo>
                    <a:pt x="983" y="499"/>
                  </a:lnTo>
                  <a:lnTo>
                    <a:pt x="984" y="493"/>
                  </a:lnTo>
                  <a:lnTo>
                    <a:pt x="982" y="484"/>
                  </a:lnTo>
                  <a:lnTo>
                    <a:pt x="977" y="473"/>
                  </a:lnTo>
                  <a:lnTo>
                    <a:pt x="977" y="472"/>
                  </a:lnTo>
                  <a:lnTo>
                    <a:pt x="977" y="471"/>
                  </a:lnTo>
                  <a:lnTo>
                    <a:pt x="978" y="466"/>
                  </a:lnTo>
                  <a:lnTo>
                    <a:pt x="982" y="461"/>
                  </a:lnTo>
                  <a:lnTo>
                    <a:pt x="986" y="458"/>
                  </a:lnTo>
                  <a:lnTo>
                    <a:pt x="990" y="455"/>
                  </a:lnTo>
                  <a:lnTo>
                    <a:pt x="999" y="448"/>
                  </a:lnTo>
                  <a:lnTo>
                    <a:pt x="1005" y="442"/>
                  </a:lnTo>
                  <a:lnTo>
                    <a:pt x="1006" y="440"/>
                  </a:lnTo>
                  <a:lnTo>
                    <a:pt x="1007" y="437"/>
                  </a:lnTo>
                  <a:lnTo>
                    <a:pt x="1008" y="435"/>
                  </a:lnTo>
                  <a:lnTo>
                    <a:pt x="1008" y="433"/>
                  </a:lnTo>
                  <a:lnTo>
                    <a:pt x="1006" y="428"/>
                  </a:lnTo>
                  <a:lnTo>
                    <a:pt x="1002" y="422"/>
                  </a:lnTo>
                  <a:lnTo>
                    <a:pt x="1000" y="417"/>
                  </a:lnTo>
                  <a:lnTo>
                    <a:pt x="1000" y="412"/>
                  </a:lnTo>
                  <a:lnTo>
                    <a:pt x="1001" y="409"/>
                  </a:lnTo>
                  <a:lnTo>
                    <a:pt x="1003" y="405"/>
                  </a:lnTo>
                  <a:lnTo>
                    <a:pt x="1006" y="403"/>
                  </a:lnTo>
                  <a:lnTo>
                    <a:pt x="1008" y="401"/>
                  </a:lnTo>
                  <a:lnTo>
                    <a:pt x="1017" y="391"/>
                  </a:lnTo>
                  <a:lnTo>
                    <a:pt x="1025" y="383"/>
                  </a:lnTo>
                  <a:lnTo>
                    <a:pt x="1032" y="373"/>
                  </a:lnTo>
                  <a:lnTo>
                    <a:pt x="1039" y="364"/>
                  </a:lnTo>
                  <a:lnTo>
                    <a:pt x="1045" y="353"/>
                  </a:lnTo>
                  <a:lnTo>
                    <a:pt x="1049" y="345"/>
                  </a:lnTo>
                  <a:lnTo>
                    <a:pt x="1052" y="334"/>
                  </a:lnTo>
                  <a:lnTo>
                    <a:pt x="1058" y="321"/>
                  </a:lnTo>
                  <a:lnTo>
                    <a:pt x="1062" y="313"/>
                  </a:lnTo>
                  <a:lnTo>
                    <a:pt x="1066" y="307"/>
                  </a:lnTo>
                  <a:lnTo>
                    <a:pt x="1071" y="302"/>
                  </a:lnTo>
                  <a:lnTo>
                    <a:pt x="1077" y="297"/>
                  </a:lnTo>
                  <a:lnTo>
                    <a:pt x="1082" y="292"/>
                  </a:lnTo>
                  <a:lnTo>
                    <a:pt x="1087" y="288"/>
                  </a:lnTo>
                  <a:lnTo>
                    <a:pt x="1091" y="281"/>
                  </a:lnTo>
                  <a:lnTo>
                    <a:pt x="1095" y="273"/>
                  </a:lnTo>
                  <a:lnTo>
                    <a:pt x="1099" y="266"/>
                  </a:lnTo>
                  <a:lnTo>
                    <a:pt x="1102" y="260"/>
                  </a:lnTo>
                  <a:lnTo>
                    <a:pt x="1104" y="257"/>
                  </a:lnTo>
                  <a:lnTo>
                    <a:pt x="1108" y="253"/>
                  </a:lnTo>
                  <a:lnTo>
                    <a:pt x="1119" y="248"/>
                  </a:lnTo>
                  <a:lnTo>
                    <a:pt x="1134" y="244"/>
                  </a:lnTo>
                  <a:lnTo>
                    <a:pt x="1146" y="240"/>
                  </a:lnTo>
                  <a:lnTo>
                    <a:pt x="1162" y="233"/>
                  </a:lnTo>
                  <a:lnTo>
                    <a:pt x="1166" y="229"/>
                  </a:lnTo>
                  <a:lnTo>
                    <a:pt x="1169" y="226"/>
                  </a:lnTo>
                  <a:lnTo>
                    <a:pt x="1171" y="223"/>
                  </a:lnTo>
                  <a:lnTo>
                    <a:pt x="1172" y="220"/>
                  </a:lnTo>
                  <a:lnTo>
                    <a:pt x="1175" y="215"/>
                  </a:lnTo>
                  <a:lnTo>
                    <a:pt x="1177" y="209"/>
                  </a:lnTo>
                  <a:lnTo>
                    <a:pt x="1178" y="196"/>
                  </a:lnTo>
                  <a:lnTo>
                    <a:pt x="1179" y="184"/>
                  </a:lnTo>
                  <a:lnTo>
                    <a:pt x="1178" y="181"/>
                  </a:lnTo>
                  <a:lnTo>
                    <a:pt x="1176" y="178"/>
                  </a:lnTo>
                  <a:lnTo>
                    <a:pt x="1173" y="178"/>
                  </a:lnTo>
                  <a:lnTo>
                    <a:pt x="1170" y="178"/>
                  </a:lnTo>
                  <a:lnTo>
                    <a:pt x="1164" y="179"/>
                  </a:lnTo>
                  <a:lnTo>
                    <a:pt x="1157" y="181"/>
                  </a:lnTo>
                  <a:lnTo>
                    <a:pt x="1153" y="181"/>
                  </a:lnTo>
                  <a:lnTo>
                    <a:pt x="1150" y="181"/>
                  </a:lnTo>
                  <a:lnTo>
                    <a:pt x="1147" y="181"/>
                  </a:lnTo>
                  <a:lnTo>
                    <a:pt x="1146" y="178"/>
                  </a:lnTo>
                  <a:lnTo>
                    <a:pt x="1145" y="176"/>
                  </a:lnTo>
                  <a:lnTo>
                    <a:pt x="1144" y="174"/>
                  </a:lnTo>
                  <a:lnTo>
                    <a:pt x="1140" y="166"/>
                  </a:lnTo>
                  <a:lnTo>
                    <a:pt x="1135" y="160"/>
                  </a:lnTo>
                  <a:lnTo>
                    <a:pt x="1129" y="155"/>
                  </a:lnTo>
                  <a:lnTo>
                    <a:pt x="1122" y="149"/>
                  </a:lnTo>
                  <a:lnTo>
                    <a:pt x="1113" y="140"/>
                  </a:lnTo>
                  <a:lnTo>
                    <a:pt x="1103" y="133"/>
                  </a:lnTo>
                  <a:lnTo>
                    <a:pt x="1090" y="124"/>
                  </a:lnTo>
                  <a:lnTo>
                    <a:pt x="1081" y="114"/>
                  </a:lnTo>
                  <a:lnTo>
                    <a:pt x="1077" y="109"/>
                  </a:lnTo>
                  <a:lnTo>
                    <a:pt x="1075" y="105"/>
                  </a:lnTo>
                  <a:lnTo>
                    <a:pt x="1072" y="100"/>
                  </a:lnTo>
                  <a:lnTo>
                    <a:pt x="1071" y="94"/>
                  </a:lnTo>
                  <a:lnTo>
                    <a:pt x="1071" y="89"/>
                  </a:lnTo>
                  <a:lnTo>
                    <a:pt x="1072" y="83"/>
                  </a:lnTo>
                  <a:lnTo>
                    <a:pt x="1075" y="77"/>
                  </a:lnTo>
                  <a:lnTo>
                    <a:pt x="1078" y="71"/>
                  </a:lnTo>
                  <a:lnTo>
                    <a:pt x="1082" y="65"/>
                  </a:lnTo>
                  <a:lnTo>
                    <a:pt x="1085" y="61"/>
                  </a:lnTo>
                  <a:lnTo>
                    <a:pt x="1090" y="57"/>
                  </a:lnTo>
                  <a:lnTo>
                    <a:pt x="1095" y="53"/>
                  </a:lnTo>
                  <a:lnTo>
                    <a:pt x="1103" y="52"/>
                  </a:lnTo>
                  <a:lnTo>
                    <a:pt x="1114" y="52"/>
                  </a:lnTo>
                  <a:lnTo>
                    <a:pt x="1120" y="51"/>
                  </a:lnTo>
                  <a:lnTo>
                    <a:pt x="1125" y="50"/>
                  </a:lnTo>
                  <a:lnTo>
                    <a:pt x="1131" y="48"/>
                  </a:lnTo>
                  <a:lnTo>
                    <a:pt x="1135" y="44"/>
                  </a:lnTo>
                  <a:lnTo>
                    <a:pt x="1144" y="36"/>
                  </a:lnTo>
                  <a:lnTo>
                    <a:pt x="1151" y="26"/>
                  </a:lnTo>
                  <a:lnTo>
                    <a:pt x="1152" y="25"/>
                  </a:lnTo>
                  <a:lnTo>
                    <a:pt x="1152" y="23"/>
                  </a:lnTo>
                  <a:lnTo>
                    <a:pt x="1153" y="12"/>
                  </a:lnTo>
                  <a:lnTo>
                    <a:pt x="1154" y="2"/>
                  </a:lnTo>
                  <a:lnTo>
                    <a:pt x="1154" y="1"/>
                  </a:lnTo>
                  <a:lnTo>
                    <a:pt x="1157" y="0"/>
                  </a:lnTo>
                  <a:lnTo>
                    <a:pt x="1165" y="1"/>
                  </a:lnTo>
                  <a:lnTo>
                    <a:pt x="1179" y="4"/>
                  </a:lnTo>
                  <a:lnTo>
                    <a:pt x="1196" y="8"/>
                  </a:lnTo>
                  <a:lnTo>
                    <a:pt x="1211" y="15"/>
                  </a:lnTo>
                  <a:lnTo>
                    <a:pt x="1220" y="20"/>
                  </a:lnTo>
                  <a:lnTo>
                    <a:pt x="1230" y="26"/>
                  </a:lnTo>
                  <a:lnTo>
                    <a:pt x="1244" y="34"/>
                  </a:lnTo>
                  <a:lnTo>
                    <a:pt x="1257" y="42"/>
                  </a:lnTo>
                  <a:lnTo>
                    <a:pt x="1270" y="51"/>
                  </a:lnTo>
                  <a:lnTo>
                    <a:pt x="1280" y="59"/>
                  </a:lnTo>
                  <a:lnTo>
                    <a:pt x="1290" y="68"/>
                  </a:lnTo>
                  <a:lnTo>
                    <a:pt x="1298" y="74"/>
                  </a:lnTo>
                  <a:lnTo>
                    <a:pt x="1309" y="78"/>
                  </a:lnTo>
                  <a:lnTo>
                    <a:pt x="1322" y="83"/>
                  </a:lnTo>
                  <a:lnTo>
                    <a:pt x="1335" y="88"/>
                  </a:lnTo>
                  <a:lnTo>
                    <a:pt x="1346" y="93"/>
                  </a:lnTo>
                  <a:lnTo>
                    <a:pt x="1358" y="100"/>
                  </a:lnTo>
                  <a:lnTo>
                    <a:pt x="1373" y="113"/>
                  </a:lnTo>
                  <a:lnTo>
                    <a:pt x="1390" y="128"/>
                  </a:lnTo>
                  <a:lnTo>
                    <a:pt x="1404" y="143"/>
                  </a:lnTo>
                  <a:lnTo>
                    <a:pt x="1416" y="156"/>
                  </a:lnTo>
                  <a:lnTo>
                    <a:pt x="1425" y="168"/>
                  </a:lnTo>
                  <a:lnTo>
                    <a:pt x="1434" y="179"/>
                  </a:lnTo>
                  <a:lnTo>
                    <a:pt x="1441" y="193"/>
                  </a:lnTo>
                  <a:lnTo>
                    <a:pt x="1443" y="197"/>
                  </a:lnTo>
                  <a:lnTo>
                    <a:pt x="1447" y="202"/>
                  </a:lnTo>
                  <a:lnTo>
                    <a:pt x="1449" y="207"/>
                  </a:lnTo>
                  <a:lnTo>
                    <a:pt x="1453" y="209"/>
                  </a:lnTo>
                  <a:lnTo>
                    <a:pt x="1458" y="212"/>
                  </a:lnTo>
                  <a:lnTo>
                    <a:pt x="1465" y="213"/>
                  </a:lnTo>
                  <a:lnTo>
                    <a:pt x="1472" y="214"/>
                  </a:lnTo>
                  <a:lnTo>
                    <a:pt x="1481" y="215"/>
                  </a:lnTo>
                  <a:lnTo>
                    <a:pt x="1493" y="214"/>
                  </a:lnTo>
                  <a:lnTo>
                    <a:pt x="1506" y="214"/>
                  </a:lnTo>
                  <a:lnTo>
                    <a:pt x="1518" y="212"/>
                  </a:lnTo>
                  <a:lnTo>
                    <a:pt x="1529" y="209"/>
                  </a:lnTo>
                  <a:lnTo>
                    <a:pt x="1540" y="207"/>
                  </a:lnTo>
                  <a:lnTo>
                    <a:pt x="1548" y="204"/>
                  </a:lnTo>
                  <a:lnTo>
                    <a:pt x="1555" y="203"/>
                  </a:lnTo>
                  <a:lnTo>
                    <a:pt x="1566" y="204"/>
                  </a:lnTo>
                  <a:lnTo>
                    <a:pt x="1578" y="207"/>
                  </a:lnTo>
                  <a:lnTo>
                    <a:pt x="1588" y="210"/>
                  </a:lnTo>
                  <a:lnTo>
                    <a:pt x="1593" y="212"/>
                  </a:lnTo>
                  <a:lnTo>
                    <a:pt x="1598" y="214"/>
                  </a:lnTo>
                  <a:lnTo>
                    <a:pt x="1601" y="216"/>
                  </a:lnTo>
                  <a:lnTo>
                    <a:pt x="1604" y="219"/>
                  </a:lnTo>
                  <a:lnTo>
                    <a:pt x="1605" y="223"/>
                  </a:lnTo>
                  <a:lnTo>
                    <a:pt x="1607" y="232"/>
                  </a:lnTo>
                  <a:lnTo>
                    <a:pt x="1607" y="240"/>
                  </a:lnTo>
                  <a:lnTo>
                    <a:pt x="1609" y="251"/>
                  </a:lnTo>
                  <a:lnTo>
                    <a:pt x="1609" y="260"/>
                  </a:lnTo>
                  <a:lnTo>
                    <a:pt x="1610" y="270"/>
                  </a:lnTo>
                  <a:lnTo>
                    <a:pt x="1611" y="277"/>
                  </a:lnTo>
                  <a:lnTo>
                    <a:pt x="1613" y="282"/>
                  </a:lnTo>
                  <a:lnTo>
                    <a:pt x="1617" y="284"/>
                  </a:lnTo>
                  <a:lnTo>
                    <a:pt x="1620" y="285"/>
                  </a:lnTo>
                  <a:lnTo>
                    <a:pt x="1626" y="288"/>
                  </a:lnTo>
                  <a:lnTo>
                    <a:pt x="1632" y="289"/>
                  </a:lnTo>
                  <a:lnTo>
                    <a:pt x="1643" y="290"/>
                  </a:lnTo>
                  <a:lnTo>
                    <a:pt x="1651" y="290"/>
                  </a:lnTo>
                  <a:lnTo>
                    <a:pt x="1657" y="290"/>
                  </a:lnTo>
                  <a:lnTo>
                    <a:pt x="1664" y="291"/>
                  </a:lnTo>
                  <a:lnTo>
                    <a:pt x="1673" y="292"/>
                  </a:lnTo>
                  <a:lnTo>
                    <a:pt x="1680" y="296"/>
                  </a:lnTo>
                  <a:lnTo>
                    <a:pt x="1696" y="310"/>
                  </a:lnTo>
                  <a:lnTo>
                    <a:pt x="1714" y="328"/>
                  </a:lnTo>
                  <a:lnTo>
                    <a:pt x="1717" y="330"/>
                  </a:lnTo>
                  <a:lnTo>
                    <a:pt x="1720" y="333"/>
                  </a:lnTo>
                  <a:lnTo>
                    <a:pt x="1723" y="334"/>
                  </a:lnTo>
                  <a:lnTo>
                    <a:pt x="1726" y="334"/>
                  </a:lnTo>
                  <a:lnTo>
                    <a:pt x="1735" y="334"/>
                  </a:lnTo>
                  <a:lnTo>
                    <a:pt x="1744" y="333"/>
                  </a:lnTo>
                  <a:lnTo>
                    <a:pt x="1749" y="333"/>
                  </a:lnTo>
                  <a:lnTo>
                    <a:pt x="1754" y="335"/>
                  </a:lnTo>
                  <a:lnTo>
                    <a:pt x="1758" y="339"/>
                  </a:lnTo>
                  <a:lnTo>
                    <a:pt x="1762" y="344"/>
                  </a:lnTo>
                  <a:lnTo>
                    <a:pt x="1765" y="349"/>
                  </a:lnTo>
                  <a:lnTo>
                    <a:pt x="1768" y="357"/>
                  </a:lnTo>
                  <a:lnTo>
                    <a:pt x="1770" y="364"/>
                  </a:lnTo>
                  <a:lnTo>
                    <a:pt x="1773" y="372"/>
                  </a:lnTo>
                  <a:lnTo>
                    <a:pt x="1775" y="395"/>
                  </a:lnTo>
                  <a:lnTo>
                    <a:pt x="1775" y="420"/>
                  </a:lnTo>
                  <a:lnTo>
                    <a:pt x="1774" y="431"/>
                  </a:lnTo>
                  <a:lnTo>
                    <a:pt x="1773" y="442"/>
                  </a:lnTo>
                  <a:lnTo>
                    <a:pt x="1770" y="452"/>
                  </a:lnTo>
                  <a:lnTo>
                    <a:pt x="1767" y="460"/>
                  </a:lnTo>
                  <a:lnTo>
                    <a:pt x="1763" y="466"/>
                  </a:lnTo>
                  <a:lnTo>
                    <a:pt x="1761" y="472"/>
                  </a:lnTo>
                  <a:lnTo>
                    <a:pt x="1761" y="478"/>
                  </a:lnTo>
                  <a:lnTo>
                    <a:pt x="1761" y="484"/>
                  </a:lnTo>
                  <a:lnTo>
                    <a:pt x="1762" y="496"/>
                  </a:lnTo>
                  <a:lnTo>
                    <a:pt x="1765" y="505"/>
                  </a:lnTo>
                  <a:lnTo>
                    <a:pt x="1768" y="515"/>
                  </a:lnTo>
                  <a:lnTo>
                    <a:pt x="1769" y="527"/>
                  </a:lnTo>
                  <a:lnTo>
                    <a:pt x="1769" y="538"/>
                  </a:lnTo>
                  <a:lnTo>
                    <a:pt x="1765" y="550"/>
                  </a:lnTo>
                  <a:lnTo>
                    <a:pt x="1761" y="562"/>
                  </a:lnTo>
                  <a:lnTo>
                    <a:pt x="1754" y="574"/>
                  </a:lnTo>
                  <a:lnTo>
                    <a:pt x="1750" y="580"/>
                  </a:lnTo>
                  <a:lnTo>
                    <a:pt x="1745" y="585"/>
                  </a:lnTo>
                  <a:lnTo>
                    <a:pt x="1740" y="590"/>
                  </a:lnTo>
                  <a:lnTo>
                    <a:pt x="1735" y="593"/>
                  </a:lnTo>
                  <a:lnTo>
                    <a:pt x="1730" y="595"/>
                  </a:lnTo>
                  <a:lnTo>
                    <a:pt x="1726" y="598"/>
                  </a:lnTo>
                  <a:lnTo>
                    <a:pt x="1721" y="598"/>
                  </a:lnTo>
                  <a:lnTo>
                    <a:pt x="1718" y="598"/>
                  </a:lnTo>
                  <a:lnTo>
                    <a:pt x="1714" y="597"/>
                  </a:lnTo>
                  <a:lnTo>
                    <a:pt x="1711" y="594"/>
                  </a:lnTo>
                  <a:lnTo>
                    <a:pt x="1707" y="591"/>
                  </a:lnTo>
                  <a:lnTo>
                    <a:pt x="1702" y="586"/>
                  </a:lnTo>
                  <a:lnTo>
                    <a:pt x="1696" y="582"/>
                  </a:lnTo>
                  <a:lnTo>
                    <a:pt x="1689" y="579"/>
                  </a:lnTo>
                  <a:lnTo>
                    <a:pt x="1681" y="576"/>
                  </a:lnTo>
                  <a:lnTo>
                    <a:pt x="1673" y="576"/>
                  </a:lnTo>
                  <a:lnTo>
                    <a:pt x="1662" y="576"/>
                  </a:lnTo>
                  <a:lnTo>
                    <a:pt x="1652" y="578"/>
                  </a:lnTo>
                  <a:lnTo>
                    <a:pt x="1642" y="580"/>
                  </a:lnTo>
                  <a:lnTo>
                    <a:pt x="1631" y="585"/>
                  </a:lnTo>
                  <a:lnTo>
                    <a:pt x="1622" y="590"/>
                  </a:lnTo>
                  <a:lnTo>
                    <a:pt x="1613" y="595"/>
                  </a:lnTo>
                  <a:lnTo>
                    <a:pt x="1605" y="603"/>
                  </a:lnTo>
                  <a:lnTo>
                    <a:pt x="1598" y="610"/>
                  </a:lnTo>
                  <a:lnTo>
                    <a:pt x="1586" y="624"/>
                  </a:lnTo>
                  <a:lnTo>
                    <a:pt x="1579" y="636"/>
                  </a:lnTo>
                  <a:lnTo>
                    <a:pt x="1573" y="645"/>
                  </a:lnTo>
                  <a:lnTo>
                    <a:pt x="1566" y="654"/>
                  </a:lnTo>
                  <a:lnTo>
                    <a:pt x="1562" y="656"/>
                  </a:lnTo>
                  <a:lnTo>
                    <a:pt x="1559" y="660"/>
                  </a:lnTo>
                  <a:lnTo>
                    <a:pt x="1555" y="661"/>
                  </a:lnTo>
                  <a:lnTo>
                    <a:pt x="1551" y="662"/>
                  </a:lnTo>
                  <a:lnTo>
                    <a:pt x="1544" y="663"/>
                  </a:lnTo>
                  <a:lnTo>
                    <a:pt x="1537" y="667"/>
                  </a:lnTo>
                  <a:lnTo>
                    <a:pt x="1529" y="672"/>
                  </a:lnTo>
                  <a:lnTo>
                    <a:pt x="1519" y="679"/>
                  </a:lnTo>
                  <a:lnTo>
                    <a:pt x="1509" y="691"/>
                  </a:lnTo>
                  <a:lnTo>
                    <a:pt x="1499" y="702"/>
                  </a:lnTo>
                  <a:lnTo>
                    <a:pt x="1491" y="716"/>
                  </a:lnTo>
                  <a:lnTo>
                    <a:pt x="1487" y="727"/>
                  </a:lnTo>
                  <a:lnTo>
                    <a:pt x="1485" y="732"/>
                  </a:lnTo>
                  <a:lnTo>
                    <a:pt x="1484" y="736"/>
                  </a:lnTo>
                  <a:lnTo>
                    <a:pt x="1481" y="738"/>
                  </a:lnTo>
                  <a:lnTo>
                    <a:pt x="1479" y="740"/>
                  </a:lnTo>
                  <a:lnTo>
                    <a:pt x="1478" y="740"/>
                  </a:lnTo>
                  <a:lnTo>
                    <a:pt x="1475" y="740"/>
                  </a:lnTo>
                  <a:lnTo>
                    <a:pt x="1473" y="739"/>
                  </a:lnTo>
                  <a:lnTo>
                    <a:pt x="1472" y="737"/>
                  </a:lnTo>
                  <a:lnTo>
                    <a:pt x="1469" y="732"/>
                  </a:lnTo>
                  <a:lnTo>
                    <a:pt x="1467" y="724"/>
                  </a:lnTo>
                  <a:lnTo>
                    <a:pt x="1465" y="716"/>
                  </a:lnTo>
                  <a:lnTo>
                    <a:pt x="1465" y="706"/>
                  </a:lnTo>
                  <a:lnTo>
                    <a:pt x="1463" y="698"/>
                  </a:lnTo>
                  <a:lnTo>
                    <a:pt x="1461" y="692"/>
                  </a:lnTo>
                  <a:lnTo>
                    <a:pt x="1460" y="689"/>
                  </a:lnTo>
                  <a:lnTo>
                    <a:pt x="1458" y="688"/>
                  </a:lnTo>
                  <a:lnTo>
                    <a:pt x="1455" y="687"/>
                  </a:lnTo>
                  <a:lnTo>
                    <a:pt x="1453" y="687"/>
                  </a:lnTo>
                  <a:lnTo>
                    <a:pt x="1447" y="688"/>
                  </a:lnTo>
                  <a:lnTo>
                    <a:pt x="1441" y="691"/>
                  </a:lnTo>
                  <a:lnTo>
                    <a:pt x="1435" y="697"/>
                  </a:lnTo>
                  <a:lnTo>
                    <a:pt x="1428" y="704"/>
                  </a:lnTo>
                  <a:lnTo>
                    <a:pt x="1419" y="711"/>
                  </a:lnTo>
                  <a:lnTo>
                    <a:pt x="1412" y="717"/>
                  </a:lnTo>
                  <a:lnTo>
                    <a:pt x="1408" y="719"/>
                  </a:lnTo>
                  <a:lnTo>
                    <a:pt x="1404" y="720"/>
                  </a:lnTo>
                  <a:lnTo>
                    <a:pt x="1400" y="720"/>
                  </a:lnTo>
                  <a:lnTo>
                    <a:pt x="1396" y="719"/>
                  </a:lnTo>
                  <a:lnTo>
                    <a:pt x="1392" y="718"/>
                  </a:lnTo>
                  <a:lnTo>
                    <a:pt x="1389" y="716"/>
                  </a:lnTo>
                  <a:lnTo>
                    <a:pt x="1386" y="713"/>
                  </a:lnTo>
                  <a:lnTo>
                    <a:pt x="1384" y="710"/>
                  </a:lnTo>
                  <a:lnTo>
                    <a:pt x="1379" y="701"/>
                  </a:lnTo>
                  <a:lnTo>
                    <a:pt x="1373" y="688"/>
                  </a:lnTo>
                  <a:lnTo>
                    <a:pt x="1371" y="682"/>
                  </a:lnTo>
                  <a:lnTo>
                    <a:pt x="1366" y="678"/>
                  </a:lnTo>
                  <a:lnTo>
                    <a:pt x="1361" y="674"/>
                  </a:lnTo>
                  <a:lnTo>
                    <a:pt x="1356" y="672"/>
                  </a:lnTo>
                  <a:lnTo>
                    <a:pt x="1352" y="670"/>
                  </a:lnTo>
                  <a:lnTo>
                    <a:pt x="1347" y="670"/>
                  </a:lnTo>
                  <a:lnTo>
                    <a:pt x="1342" y="670"/>
                  </a:lnTo>
                  <a:lnTo>
                    <a:pt x="1337" y="672"/>
                  </a:lnTo>
                  <a:lnTo>
                    <a:pt x="1333" y="675"/>
                  </a:lnTo>
                  <a:lnTo>
                    <a:pt x="1328" y="679"/>
                  </a:lnTo>
                  <a:lnTo>
                    <a:pt x="1322" y="685"/>
                  </a:lnTo>
                  <a:lnTo>
                    <a:pt x="1317" y="691"/>
                  </a:lnTo>
                  <a:lnTo>
                    <a:pt x="1305" y="706"/>
                  </a:lnTo>
                  <a:lnTo>
                    <a:pt x="1295" y="720"/>
                  </a:lnTo>
                  <a:lnTo>
                    <a:pt x="1289" y="727"/>
                  </a:lnTo>
                  <a:lnTo>
                    <a:pt x="1283" y="732"/>
                  </a:lnTo>
                  <a:lnTo>
                    <a:pt x="1278" y="737"/>
                  </a:lnTo>
                  <a:lnTo>
                    <a:pt x="1273" y="739"/>
                  </a:lnTo>
                  <a:lnTo>
                    <a:pt x="1269" y="742"/>
                  </a:lnTo>
                  <a:lnTo>
                    <a:pt x="1264" y="742"/>
                  </a:lnTo>
                  <a:lnTo>
                    <a:pt x="1259" y="742"/>
                  </a:lnTo>
                  <a:lnTo>
                    <a:pt x="1255" y="742"/>
                  </a:lnTo>
                  <a:lnTo>
                    <a:pt x="1252" y="740"/>
                  </a:lnTo>
                  <a:lnTo>
                    <a:pt x="1247" y="738"/>
                  </a:lnTo>
                  <a:lnTo>
                    <a:pt x="1244" y="735"/>
                  </a:lnTo>
                  <a:lnTo>
                    <a:pt x="1240" y="731"/>
                  </a:lnTo>
                  <a:lnTo>
                    <a:pt x="1233" y="724"/>
                  </a:lnTo>
                  <a:lnTo>
                    <a:pt x="1228" y="716"/>
                  </a:lnTo>
                  <a:lnTo>
                    <a:pt x="1223" y="708"/>
                  </a:lnTo>
                  <a:lnTo>
                    <a:pt x="1219" y="702"/>
                  </a:lnTo>
                  <a:lnTo>
                    <a:pt x="1216" y="700"/>
                  </a:lnTo>
                  <a:lnTo>
                    <a:pt x="1214" y="699"/>
                  </a:lnTo>
                  <a:lnTo>
                    <a:pt x="1213" y="699"/>
                  </a:lnTo>
                  <a:lnTo>
                    <a:pt x="1210" y="701"/>
                  </a:lnTo>
                  <a:lnTo>
                    <a:pt x="1207" y="708"/>
                  </a:lnTo>
                  <a:lnTo>
                    <a:pt x="1204" y="718"/>
                  </a:lnTo>
                  <a:lnTo>
                    <a:pt x="1202" y="727"/>
                  </a:lnTo>
                  <a:lnTo>
                    <a:pt x="1197" y="738"/>
                  </a:lnTo>
                  <a:lnTo>
                    <a:pt x="1195" y="743"/>
                  </a:lnTo>
                  <a:lnTo>
                    <a:pt x="1192" y="745"/>
                  </a:lnTo>
                  <a:lnTo>
                    <a:pt x="1189" y="746"/>
                  </a:lnTo>
                  <a:lnTo>
                    <a:pt x="1184" y="748"/>
                  </a:lnTo>
                  <a:lnTo>
                    <a:pt x="1175" y="746"/>
                  </a:lnTo>
                  <a:lnTo>
                    <a:pt x="1162" y="743"/>
                  </a:lnTo>
                  <a:lnTo>
                    <a:pt x="1154" y="743"/>
                  </a:lnTo>
                  <a:lnTo>
                    <a:pt x="1148" y="744"/>
                  </a:lnTo>
                  <a:lnTo>
                    <a:pt x="1143" y="746"/>
                  </a:lnTo>
                  <a:lnTo>
                    <a:pt x="1138" y="751"/>
                  </a:lnTo>
                  <a:lnTo>
                    <a:pt x="1128" y="761"/>
                  </a:lnTo>
                  <a:lnTo>
                    <a:pt x="1122" y="771"/>
                  </a:lnTo>
                  <a:lnTo>
                    <a:pt x="1118" y="780"/>
                  </a:lnTo>
                  <a:lnTo>
                    <a:pt x="1116" y="786"/>
                  </a:lnTo>
                  <a:lnTo>
                    <a:pt x="1116" y="789"/>
                  </a:lnTo>
                  <a:lnTo>
                    <a:pt x="1118" y="792"/>
                  </a:lnTo>
                  <a:lnTo>
                    <a:pt x="1120" y="794"/>
                  </a:lnTo>
                  <a:lnTo>
                    <a:pt x="1123" y="798"/>
                  </a:lnTo>
                  <a:lnTo>
                    <a:pt x="1132" y="803"/>
                  </a:lnTo>
                  <a:lnTo>
                    <a:pt x="1143" y="811"/>
                  </a:lnTo>
                  <a:lnTo>
                    <a:pt x="1153" y="819"/>
                  </a:lnTo>
                  <a:lnTo>
                    <a:pt x="1163" y="828"/>
                  </a:lnTo>
                  <a:lnTo>
                    <a:pt x="1167" y="833"/>
                  </a:lnTo>
                  <a:lnTo>
                    <a:pt x="1170" y="839"/>
                  </a:lnTo>
                  <a:lnTo>
                    <a:pt x="1172" y="844"/>
                  </a:lnTo>
                  <a:lnTo>
                    <a:pt x="1175" y="849"/>
                  </a:lnTo>
                  <a:lnTo>
                    <a:pt x="1176" y="861"/>
                  </a:lnTo>
                  <a:lnTo>
                    <a:pt x="1177" y="878"/>
                  </a:lnTo>
                  <a:lnTo>
                    <a:pt x="1177" y="888"/>
                  </a:lnTo>
                  <a:lnTo>
                    <a:pt x="1176" y="894"/>
                  </a:lnTo>
                  <a:lnTo>
                    <a:pt x="1175" y="900"/>
                  </a:lnTo>
                  <a:lnTo>
                    <a:pt x="1173" y="903"/>
                  </a:lnTo>
                  <a:lnTo>
                    <a:pt x="1170" y="909"/>
                  </a:lnTo>
                  <a:lnTo>
                    <a:pt x="1165" y="918"/>
                  </a:lnTo>
                  <a:lnTo>
                    <a:pt x="1163" y="921"/>
                  </a:lnTo>
                  <a:lnTo>
                    <a:pt x="1163" y="925"/>
                  </a:lnTo>
                  <a:lnTo>
                    <a:pt x="1164" y="927"/>
                  </a:lnTo>
                  <a:lnTo>
                    <a:pt x="1165" y="929"/>
                  </a:lnTo>
                  <a:lnTo>
                    <a:pt x="1169" y="937"/>
                  </a:lnTo>
                  <a:lnTo>
                    <a:pt x="1172" y="947"/>
                  </a:lnTo>
                  <a:lnTo>
                    <a:pt x="1173" y="954"/>
                  </a:lnTo>
                  <a:lnTo>
                    <a:pt x="1173" y="962"/>
                  </a:lnTo>
                  <a:lnTo>
                    <a:pt x="1172" y="970"/>
                  </a:lnTo>
                  <a:lnTo>
                    <a:pt x="1171" y="977"/>
                  </a:lnTo>
                  <a:lnTo>
                    <a:pt x="1169" y="984"/>
                  </a:lnTo>
                  <a:lnTo>
                    <a:pt x="1166" y="991"/>
                  </a:lnTo>
                  <a:lnTo>
                    <a:pt x="1163" y="997"/>
                  </a:lnTo>
                  <a:lnTo>
                    <a:pt x="1158" y="1001"/>
                  </a:lnTo>
                  <a:lnTo>
                    <a:pt x="1153" y="1004"/>
                  </a:lnTo>
                  <a:lnTo>
                    <a:pt x="1147" y="1008"/>
                  </a:lnTo>
                  <a:lnTo>
                    <a:pt x="1140" y="1010"/>
                  </a:lnTo>
                  <a:lnTo>
                    <a:pt x="1134" y="1013"/>
                  </a:lnTo>
                  <a:lnTo>
                    <a:pt x="1122" y="1015"/>
                  </a:lnTo>
                  <a:lnTo>
                    <a:pt x="1113" y="1019"/>
                  </a:lnTo>
                  <a:lnTo>
                    <a:pt x="1112" y="1021"/>
                  </a:lnTo>
                  <a:lnTo>
                    <a:pt x="1109" y="1022"/>
                  </a:lnTo>
                  <a:lnTo>
                    <a:pt x="1109" y="1025"/>
                  </a:lnTo>
                  <a:lnTo>
                    <a:pt x="1109" y="1027"/>
                  </a:lnTo>
                  <a:lnTo>
                    <a:pt x="1110" y="1032"/>
                  </a:lnTo>
                  <a:lnTo>
                    <a:pt x="1115" y="1035"/>
                  </a:lnTo>
                  <a:lnTo>
                    <a:pt x="1120" y="1040"/>
                  </a:lnTo>
                  <a:lnTo>
                    <a:pt x="1126" y="1045"/>
                  </a:lnTo>
                  <a:lnTo>
                    <a:pt x="1129" y="1052"/>
                  </a:lnTo>
                  <a:lnTo>
                    <a:pt x="1134" y="1061"/>
                  </a:lnTo>
                  <a:lnTo>
                    <a:pt x="1138" y="1071"/>
                  </a:lnTo>
                  <a:lnTo>
                    <a:pt x="1141" y="1079"/>
                  </a:lnTo>
                  <a:lnTo>
                    <a:pt x="1144" y="1082"/>
                  </a:lnTo>
                  <a:lnTo>
                    <a:pt x="1146" y="1084"/>
                  </a:lnTo>
                  <a:lnTo>
                    <a:pt x="1148" y="1085"/>
                  </a:lnTo>
                  <a:lnTo>
                    <a:pt x="1151" y="1086"/>
                  </a:lnTo>
                  <a:lnTo>
                    <a:pt x="1154" y="1085"/>
                  </a:lnTo>
                  <a:lnTo>
                    <a:pt x="1159" y="1084"/>
                  </a:lnTo>
                  <a:lnTo>
                    <a:pt x="1163" y="1080"/>
                  </a:lnTo>
                  <a:lnTo>
                    <a:pt x="1167" y="1073"/>
                  </a:lnTo>
                  <a:lnTo>
                    <a:pt x="1171" y="1063"/>
                  </a:lnTo>
                  <a:lnTo>
                    <a:pt x="1176" y="1051"/>
                  </a:lnTo>
                  <a:lnTo>
                    <a:pt x="1182" y="1040"/>
                  </a:lnTo>
                  <a:lnTo>
                    <a:pt x="1187" y="1032"/>
                  </a:lnTo>
                  <a:lnTo>
                    <a:pt x="1194" y="1027"/>
                  </a:lnTo>
                  <a:lnTo>
                    <a:pt x="1202" y="1025"/>
                  </a:lnTo>
                  <a:lnTo>
                    <a:pt x="1206" y="1023"/>
                  </a:lnTo>
                  <a:lnTo>
                    <a:pt x="1208" y="1023"/>
                  </a:lnTo>
                  <a:lnTo>
                    <a:pt x="1211" y="1025"/>
                  </a:lnTo>
                  <a:lnTo>
                    <a:pt x="1213" y="1026"/>
                  </a:lnTo>
                  <a:lnTo>
                    <a:pt x="1215" y="1032"/>
                  </a:lnTo>
                  <a:lnTo>
                    <a:pt x="1215" y="1041"/>
                  </a:lnTo>
                  <a:lnTo>
                    <a:pt x="1215" y="1054"/>
                  </a:lnTo>
                  <a:lnTo>
                    <a:pt x="1215" y="1069"/>
                  </a:lnTo>
                  <a:lnTo>
                    <a:pt x="1216" y="1077"/>
                  </a:lnTo>
                  <a:lnTo>
                    <a:pt x="1219" y="1083"/>
                  </a:lnTo>
                  <a:lnTo>
                    <a:pt x="1222" y="1088"/>
                  </a:lnTo>
                  <a:lnTo>
                    <a:pt x="1227" y="1092"/>
                  </a:lnTo>
                  <a:lnTo>
                    <a:pt x="1236" y="1099"/>
                  </a:lnTo>
                  <a:lnTo>
                    <a:pt x="1247" y="1103"/>
                  </a:lnTo>
                  <a:lnTo>
                    <a:pt x="1257" y="1105"/>
                  </a:lnTo>
                  <a:lnTo>
                    <a:pt x="1266" y="1109"/>
                  </a:lnTo>
                  <a:lnTo>
                    <a:pt x="1271" y="1110"/>
                  </a:lnTo>
                  <a:lnTo>
                    <a:pt x="1274" y="1113"/>
                  </a:lnTo>
                  <a:lnTo>
                    <a:pt x="1278" y="1115"/>
                  </a:lnTo>
                  <a:lnTo>
                    <a:pt x="1282" y="1118"/>
                  </a:lnTo>
                  <a:lnTo>
                    <a:pt x="1288" y="1129"/>
                  </a:lnTo>
                  <a:lnTo>
                    <a:pt x="1295" y="1145"/>
                  </a:lnTo>
                  <a:lnTo>
                    <a:pt x="1297" y="1153"/>
                  </a:lnTo>
                  <a:lnTo>
                    <a:pt x="1298" y="1161"/>
                  </a:lnTo>
                  <a:lnTo>
                    <a:pt x="1298" y="1168"/>
                  </a:lnTo>
                  <a:lnTo>
                    <a:pt x="1297" y="1174"/>
                  </a:lnTo>
                  <a:lnTo>
                    <a:pt x="1295" y="1179"/>
                  </a:lnTo>
                  <a:lnTo>
                    <a:pt x="1293" y="1184"/>
                  </a:lnTo>
                  <a:lnTo>
                    <a:pt x="1293" y="1187"/>
                  </a:lnTo>
                  <a:lnTo>
                    <a:pt x="1295" y="1192"/>
                  </a:lnTo>
                  <a:lnTo>
                    <a:pt x="1298" y="1199"/>
                  </a:lnTo>
                  <a:lnTo>
                    <a:pt x="1304" y="1206"/>
                  </a:lnTo>
                  <a:lnTo>
                    <a:pt x="1307" y="1210"/>
                  </a:lnTo>
                  <a:lnTo>
                    <a:pt x="1308" y="1214"/>
                  </a:lnTo>
                  <a:lnTo>
                    <a:pt x="1309" y="1217"/>
                  </a:lnTo>
                  <a:lnTo>
                    <a:pt x="1310" y="1221"/>
                  </a:lnTo>
                  <a:lnTo>
                    <a:pt x="1309" y="1230"/>
                  </a:lnTo>
                  <a:lnTo>
                    <a:pt x="1308" y="1241"/>
                  </a:lnTo>
                  <a:lnTo>
                    <a:pt x="1307" y="1246"/>
                  </a:lnTo>
                  <a:lnTo>
                    <a:pt x="1308" y="1249"/>
                  </a:lnTo>
                  <a:lnTo>
                    <a:pt x="1310" y="1252"/>
                  </a:lnTo>
                  <a:lnTo>
                    <a:pt x="1313" y="1254"/>
                  </a:lnTo>
                  <a:lnTo>
                    <a:pt x="1315" y="1254"/>
                  </a:lnTo>
                  <a:lnTo>
                    <a:pt x="1318" y="1254"/>
                  </a:lnTo>
                  <a:lnTo>
                    <a:pt x="1322" y="1253"/>
                  </a:lnTo>
                  <a:lnTo>
                    <a:pt x="1326" y="1252"/>
                  </a:lnTo>
                  <a:lnTo>
                    <a:pt x="1333" y="1247"/>
                  </a:lnTo>
                  <a:lnTo>
                    <a:pt x="1340" y="1242"/>
                  </a:lnTo>
                  <a:lnTo>
                    <a:pt x="1347" y="1235"/>
                  </a:lnTo>
                  <a:lnTo>
                    <a:pt x="1352" y="1229"/>
                  </a:lnTo>
                  <a:lnTo>
                    <a:pt x="1356" y="1223"/>
                  </a:lnTo>
                  <a:lnTo>
                    <a:pt x="1360" y="1220"/>
                  </a:lnTo>
                  <a:lnTo>
                    <a:pt x="1361" y="1220"/>
                  </a:lnTo>
                  <a:lnTo>
                    <a:pt x="1364" y="1221"/>
                  </a:lnTo>
                  <a:lnTo>
                    <a:pt x="1366" y="1222"/>
                  </a:lnTo>
                  <a:lnTo>
                    <a:pt x="1368" y="1224"/>
                  </a:lnTo>
                  <a:lnTo>
                    <a:pt x="1372" y="1229"/>
                  </a:lnTo>
                  <a:lnTo>
                    <a:pt x="1374" y="1234"/>
                  </a:lnTo>
                  <a:lnTo>
                    <a:pt x="1376" y="1239"/>
                  </a:lnTo>
                  <a:lnTo>
                    <a:pt x="1378" y="1244"/>
                  </a:lnTo>
                  <a:lnTo>
                    <a:pt x="1380" y="1259"/>
                  </a:lnTo>
                  <a:lnTo>
                    <a:pt x="1381" y="1274"/>
                  </a:lnTo>
                  <a:lnTo>
                    <a:pt x="1383" y="1291"/>
                  </a:lnTo>
                  <a:lnTo>
                    <a:pt x="1385" y="1305"/>
                  </a:lnTo>
                  <a:lnTo>
                    <a:pt x="1386" y="1311"/>
                  </a:lnTo>
                  <a:lnTo>
                    <a:pt x="1390" y="1317"/>
                  </a:lnTo>
                  <a:lnTo>
                    <a:pt x="1393" y="1323"/>
                  </a:lnTo>
                  <a:lnTo>
                    <a:pt x="1398" y="1328"/>
                  </a:lnTo>
                  <a:lnTo>
                    <a:pt x="1409" y="1336"/>
                  </a:lnTo>
                  <a:lnTo>
                    <a:pt x="1418" y="1340"/>
                  </a:lnTo>
                  <a:lnTo>
                    <a:pt x="1424" y="1343"/>
                  </a:lnTo>
                  <a:lnTo>
                    <a:pt x="1428" y="1345"/>
                  </a:lnTo>
                  <a:lnTo>
                    <a:pt x="1431" y="1349"/>
                  </a:lnTo>
                  <a:lnTo>
                    <a:pt x="1434" y="1354"/>
                  </a:lnTo>
                  <a:lnTo>
                    <a:pt x="1442" y="1362"/>
                  </a:lnTo>
                  <a:lnTo>
                    <a:pt x="1450" y="1370"/>
                  </a:lnTo>
                  <a:lnTo>
                    <a:pt x="1453" y="1374"/>
                  </a:lnTo>
                  <a:lnTo>
                    <a:pt x="1454" y="1379"/>
                  </a:lnTo>
                  <a:lnTo>
                    <a:pt x="1454" y="1384"/>
                  </a:lnTo>
                  <a:lnTo>
                    <a:pt x="1453" y="1388"/>
                  </a:lnTo>
                  <a:lnTo>
                    <a:pt x="1447" y="1399"/>
                  </a:lnTo>
                  <a:lnTo>
                    <a:pt x="1441" y="1410"/>
                  </a:lnTo>
                  <a:lnTo>
                    <a:pt x="1435" y="1422"/>
                  </a:lnTo>
                  <a:lnTo>
                    <a:pt x="1431" y="1435"/>
                  </a:lnTo>
                  <a:lnTo>
                    <a:pt x="1429" y="1449"/>
                  </a:lnTo>
                  <a:lnTo>
                    <a:pt x="1428" y="1461"/>
                  </a:lnTo>
                  <a:lnTo>
                    <a:pt x="1429" y="1467"/>
                  </a:lnTo>
                  <a:lnTo>
                    <a:pt x="1430" y="1473"/>
                  </a:lnTo>
                  <a:lnTo>
                    <a:pt x="1431" y="1480"/>
                  </a:lnTo>
                  <a:lnTo>
                    <a:pt x="1434" y="1486"/>
                  </a:lnTo>
                  <a:lnTo>
                    <a:pt x="1440" y="1496"/>
                  </a:lnTo>
                  <a:lnTo>
                    <a:pt x="1446" y="1505"/>
                  </a:lnTo>
                  <a:lnTo>
                    <a:pt x="1448" y="1508"/>
                  </a:lnTo>
                  <a:lnTo>
                    <a:pt x="1449" y="1511"/>
                  </a:lnTo>
                  <a:lnTo>
                    <a:pt x="1450" y="1514"/>
                  </a:lnTo>
                  <a:lnTo>
                    <a:pt x="1450" y="1517"/>
                  </a:lnTo>
                  <a:lnTo>
                    <a:pt x="1449" y="1519"/>
                  </a:lnTo>
                  <a:lnTo>
                    <a:pt x="1448" y="1521"/>
                  </a:lnTo>
                  <a:lnTo>
                    <a:pt x="1446" y="1524"/>
                  </a:lnTo>
                  <a:lnTo>
                    <a:pt x="1442" y="1526"/>
                  </a:lnTo>
                  <a:lnTo>
                    <a:pt x="1440" y="1527"/>
                  </a:lnTo>
                  <a:lnTo>
                    <a:pt x="1439" y="1531"/>
                  </a:lnTo>
                  <a:lnTo>
                    <a:pt x="1437" y="1533"/>
                  </a:lnTo>
                  <a:lnTo>
                    <a:pt x="1436" y="1537"/>
                  </a:lnTo>
                  <a:lnTo>
                    <a:pt x="1435" y="1539"/>
                  </a:lnTo>
                  <a:lnTo>
                    <a:pt x="1434" y="1542"/>
                  </a:lnTo>
                  <a:lnTo>
                    <a:pt x="1431" y="1543"/>
                  </a:lnTo>
                  <a:lnTo>
                    <a:pt x="1428" y="1544"/>
                  </a:lnTo>
                  <a:lnTo>
                    <a:pt x="1419" y="1545"/>
                  </a:lnTo>
                  <a:lnTo>
                    <a:pt x="1415" y="1549"/>
                  </a:lnTo>
                  <a:lnTo>
                    <a:pt x="1412" y="1551"/>
                  </a:lnTo>
                  <a:lnTo>
                    <a:pt x="1411" y="1553"/>
                  </a:lnTo>
                  <a:lnTo>
                    <a:pt x="1411" y="1557"/>
                  </a:lnTo>
                  <a:lnTo>
                    <a:pt x="1411" y="1559"/>
                  </a:lnTo>
                  <a:lnTo>
                    <a:pt x="1414" y="1563"/>
                  </a:lnTo>
                  <a:lnTo>
                    <a:pt x="1417" y="1564"/>
                  </a:lnTo>
                  <a:lnTo>
                    <a:pt x="1421" y="1565"/>
                  </a:lnTo>
                  <a:lnTo>
                    <a:pt x="1424" y="1565"/>
                  </a:lnTo>
                  <a:lnTo>
                    <a:pt x="1428" y="1567"/>
                  </a:lnTo>
                  <a:lnTo>
                    <a:pt x="1430" y="1568"/>
                  </a:lnTo>
                  <a:lnTo>
                    <a:pt x="1433" y="1570"/>
                  </a:lnTo>
                  <a:lnTo>
                    <a:pt x="1434" y="1574"/>
                  </a:lnTo>
                  <a:lnTo>
                    <a:pt x="1435" y="1587"/>
                  </a:lnTo>
                  <a:lnTo>
                    <a:pt x="1436" y="1607"/>
                  </a:lnTo>
                  <a:lnTo>
                    <a:pt x="1436" y="1612"/>
                  </a:lnTo>
                  <a:lnTo>
                    <a:pt x="1436" y="1615"/>
                  </a:lnTo>
                  <a:lnTo>
                    <a:pt x="1435" y="1616"/>
                  </a:lnTo>
                  <a:lnTo>
                    <a:pt x="1434" y="1618"/>
                  </a:lnTo>
                  <a:lnTo>
                    <a:pt x="1421" y="1624"/>
                  </a:lnTo>
                  <a:lnTo>
                    <a:pt x="1408" y="1631"/>
                  </a:lnTo>
                  <a:lnTo>
                    <a:pt x="1405" y="1636"/>
                  </a:lnTo>
                  <a:lnTo>
                    <a:pt x="1403" y="1640"/>
                  </a:lnTo>
                  <a:lnTo>
                    <a:pt x="1400" y="1647"/>
                  </a:lnTo>
                  <a:lnTo>
                    <a:pt x="1399" y="1655"/>
                  </a:lnTo>
                  <a:lnTo>
                    <a:pt x="1396" y="1669"/>
                  </a:lnTo>
                  <a:lnTo>
                    <a:pt x="1391" y="1682"/>
                  </a:lnTo>
                  <a:lnTo>
                    <a:pt x="1385" y="1694"/>
                  </a:lnTo>
                  <a:lnTo>
                    <a:pt x="1380" y="1707"/>
                  </a:lnTo>
                  <a:lnTo>
                    <a:pt x="1379" y="1714"/>
                  </a:lnTo>
                  <a:lnTo>
                    <a:pt x="1378" y="1721"/>
                  </a:lnTo>
                  <a:lnTo>
                    <a:pt x="1378" y="1728"/>
                  </a:lnTo>
                  <a:lnTo>
                    <a:pt x="1378" y="1734"/>
                  </a:lnTo>
                  <a:lnTo>
                    <a:pt x="1378" y="1740"/>
                  </a:lnTo>
                  <a:lnTo>
                    <a:pt x="1377" y="1745"/>
                  </a:lnTo>
                  <a:lnTo>
                    <a:pt x="1373" y="1747"/>
                  </a:lnTo>
                  <a:lnTo>
                    <a:pt x="1370" y="1748"/>
                  </a:lnTo>
                  <a:lnTo>
                    <a:pt x="1359" y="1750"/>
                  </a:lnTo>
                  <a:lnTo>
                    <a:pt x="1349" y="1751"/>
                  </a:lnTo>
                  <a:lnTo>
                    <a:pt x="1339" y="1752"/>
                  </a:lnTo>
                  <a:lnTo>
                    <a:pt x="1328" y="1753"/>
                  </a:lnTo>
                  <a:lnTo>
                    <a:pt x="1323" y="1753"/>
                  </a:lnTo>
                  <a:lnTo>
                    <a:pt x="1318" y="1752"/>
                  </a:lnTo>
                  <a:lnTo>
                    <a:pt x="1315" y="1750"/>
                  </a:lnTo>
                  <a:lnTo>
                    <a:pt x="1313" y="1747"/>
                  </a:lnTo>
                  <a:lnTo>
                    <a:pt x="1309" y="1740"/>
                  </a:lnTo>
                  <a:lnTo>
                    <a:pt x="1305" y="1734"/>
                  </a:lnTo>
                  <a:lnTo>
                    <a:pt x="1302" y="1732"/>
                  </a:lnTo>
                  <a:lnTo>
                    <a:pt x="1298" y="1731"/>
                  </a:lnTo>
                  <a:lnTo>
                    <a:pt x="1292" y="1729"/>
                  </a:lnTo>
                  <a:lnTo>
                    <a:pt x="1286" y="1728"/>
                  </a:lnTo>
                  <a:lnTo>
                    <a:pt x="1279" y="1728"/>
                  </a:lnTo>
                  <a:lnTo>
                    <a:pt x="1273" y="1729"/>
                  </a:lnTo>
                  <a:lnTo>
                    <a:pt x="1269" y="1731"/>
                  </a:lnTo>
                  <a:lnTo>
                    <a:pt x="1263" y="1733"/>
                  </a:lnTo>
                  <a:lnTo>
                    <a:pt x="1254" y="1738"/>
                  </a:lnTo>
                  <a:lnTo>
                    <a:pt x="1247" y="1739"/>
                  </a:lnTo>
                  <a:lnTo>
                    <a:pt x="1245" y="1738"/>
                  </a:lnTo>
                  <a:lnTo>
                    <a:pt x="1244" y="1737"/>
                  </a:lnTo>
                  <a:lnTo>
                    <a:pt x="1242" y="1734"/>
                  </a:lnTo>
                  <a:lnTo>
                    <a:pt x="1241" y="1731"/>
                  </a:lnTo>
                  <a:lnTo>
                    <a:pt x="1241" y="1722"/>
                  </a:lnTo>
                  <a:lnTo>
                    <a:pt x="1242" y="1712"/>
                  </a:lnTo>
                  <a:lnTo>
                    <a:pt x="1245" y="1700"/>
                  </a:lnTo>
                  <a:lnTo>
                    <a:pt x="1248" y="1687"/>
                  </a:lnTo>
                  <a:lnTo>
                    <a:pt x="1250" y="1671"/>
                  </a:lnTo>
                  <a:lnTo>
                    <a:pt x="1251" y="1651"/>
                  </a:lnTo>
                  <a:lnTo>
                    <a:pt x="1250" y="1641"/>
                  </a:lnTo>
                  <a:lnTo>
                    <a:pt x="1247" y="1632"/>
                  </a:lnTo>
                  <a:lnTo>
                    <a:pt x="1244" y="1626"/>
                  </a:lnTo>
                  <a:lnTo>
                    <a:pt x="1240" y="1620"/>
                  </a:lnTo>
                  <a:lnTo>
                    <a:pt x="1235" y="1618"/>
                  </a:lnTo>
                  <a:lnTo>
                    <a:pt x="1230" y="1616"/>
                  </a:lnTo>
                  <a:lnTo>
                    <a:pt x="1226" y="1616"/>
                  </a:lnTo>
                  <a:lnTo>
                    <a:pt x="1221" y="1619"/>
                  </a:lnTo>
                  <a:lnTo>
                    <a:pt x="1217" y="1624"/>
                  </a:lnTo>
                  <a:lnTo>
                    <a:pt x="1216" y="1628"/>
                  </a:lnTo>
                  <a:lnTo>
                    <a:pt x="1215" y="1634"/>
                  </a:lnTo>
                  <a:lnTo>
                    <a:pt x="1216" y="1640"/>
                  </a:lnTo>
                  <a:lnTo>
                    <a:pt x="1219" y="1653"/>
                  </a:lnTo>
                  <a:lnTo>
                    <a:pt x="1222" y="1665"/>
                  </a:lnTo>
                  <a:lnTo>
                    <a:pt x="1222" y="1671"/>
                  </a:lnTo>
                  <a:lnTo>
                    <a:pt x="1220" y="1676"/>
                  </a:lnTo>
                  <a:lnTo>
                    <a:pt x="1216" y="1681"/>
                  </a:lnTo>
                  <a:lnTo>
                    <a:pt x="1211" y="1684"/>
                  </a:lnTo>
                  <a:lnTo>
                    <a:pt x="1206" y="1688"/>
                  </a:lnTo>
                  <a:lnTo>
                    <a:pt x="1201" y="1690"/>
                  </a:lnTo>
                  <a:lnTo>
                    <a:pt x="1195" y="1691"/>
                  </a:lnTo>
                  <a:lnTo>
                    <a:pt x="1190" y="1690"/>
                  </a:lnTo>
                  <a:lnTo>
                    <a:pt x="1185" y="1689"/>
                  </a:lnTo>
                  <a:lnTo>
                    <a:pt x="1182" y="1687"/>
                  </a:lnTo>
                  <a:lnTo>
                    <a:pt x="1179" y="1684"/>
                  </a:lnTo>
                  <a:lnTo>
                    <a:pt x="1178" y="1681"/>
                  </a:lnTo>
                  <a:lnTo>
                    <a:pt x="1177" y="1677"/>
                  </a:lnTo>
                  <a:lnTo>
                    <a:pt x="1177" y="1672"/>
                  </a:lnTo>
                  <a:lnTo>
                    <a:pt x="1178" y="1668"/>
                  </a:lnTo>
                  <a:lnTo>
                    <a:pt x="1179" y="1662"/>
                  </a:lnTo>
                  <a:lnTo>
                    <a:pt x="1183" y="1652"/>
                  </a:lnTo>
                  <a:lnTo>
                    <a:pt x="1184" y="1643"/>
                  </a:lnTo>
                  <a:lnTo>
                    <a:pt x="1183" y="1633"/>
                  </a:lnTo>
                  <a:lnTo>
                    <a:pt x="1178" y="1620"/>
                  </a:lnTo>
                  <a:lnTo>
                    <a:pt x="1177" y="1612"/>
                  </a:lnTo>
                  <a:lnTo>
                    <a:pt x="1176" y="1605"/>
                  </a:lnTo>
                  <a:lnTo>
                    <a:pt x="1176" y="1599"/>
                  </a:lnTo>
                  <a:lnTo>
                    <a:pt x="1177" y="1593"/>
                  </a:lnTo>
                  <a:lnTo>
                    <a:pt x="1181" y="1583"/>
                  </a:lnTo>
                  <a:lnTo>
                    <a:pt x="1185" y="1574"/>
                  </a:lnTo>
                  <a:lnTo>
                    <a:pt x="1189" y="1563"/>
                  </a:lnTo>
                  <a:lnTo>
                    <a:pt x="1190" y="1552"/>
                  </a:lnTo>
                  <a:lnTo>
                    <a:pt x="1189" y="1548"/>
                  </a:lnTo>
                  <a:lnTo>
                    <a:pt x="1188" y="1544"/>
                  </a:lnTo>
                  <a:lnTo>
                    <a:pt x="1184" y="1543"/>
                  </a:lnTo>
                  <a:lnTo>
                    <a:pt x="1178" y="1542"/>
                  </a:lnTo>
                  <a:lnTo>
                    <a:pt x="1166" y="1543"/>
                  </a:lnTo>
                  <a:lnTo>
                    <a:pt x="1154" y="1546"/>
                  </a:lnTo>
                  <a:lnTo>
                    <a:pt x="1146" y="1550"/>
                  </a:lnTo>
                  <a:lnTo>
                    <a:pt x="1141" y="1552"/>
                  </a:lnTo>
                  <a:lnTo>
                    <a:pt x="1137" y="1552"/>
                  </a:lnTo>
                  <a:lnTo>
                    <a:pt x="1129" y="1549"/>
                  </a:lnTo>
                  <a:lnTo>
                    <a:pt x="1120" y="1545"/>
                  </a:lnTo>
                  <a:lnTo>
                    <a:pt x="1114" y="1543"/>
                  </a:lnTo>
                  <a:lnTo>
                    <a:pt x="1112" y="1542"/>
                  </a:lnTo>
                  <a:lnTo>
                    <a:pt x="1110" y="1539"/>
                  </a:lnTo>
                  <a:lnTo>
                    <a:pt x="1109" y="1537"/>
                  </a:lnTo>
                  <a:lnTo>
                    <a:pt x="1108" y="1533"/>
                  </a:lnTo>
                  <a:lnTo>
                    <a:pt x="1103" y="1517"/>
                  </a:lnTo>
                  <a:lnTo>
                    <a:pt x="1101" y="1500"/>
                  </a:lnTo>
                  <a:lnTo>
                    <a:pt x="1102" y="1488"/>
                  </a:lnTo>
                  <a:lnTo>
                    <a:pt x="1102" y="1470"/>
                  </a:lnTo>
                  <a:lnTo>
                    <a:pt x="1100" y="1455"/>
                  </a:lnTo>
                  <a:lnTo>
                    <a:pt x="1096" y="1435"/>
                  </a:lnTo>
                  <a:lnTo>
                    <a:pt x="1091" y="1412"/>
                  </a:lnTo>
                  <a:lnTo>
                    <a:pt x="1085" y="1392"/>
                  </a:lnTo>
                  <a:lnTo>
                    <a:pt x="1081" y="1378"/>
                  </a:lnTo>
                  <a:lnTo>
                    <a:pt x="1078" y="1370"/>
                  </a:lnTo>
                  <a:lnTo>
                    <a:pt x="1076" y="1369"/>
                  </a:lnTo>
                  <a:lnTo>
                    <a:pt x="1075" y="1369"/>
                  </a:lnTo>
                  <a:lnTo>
                    <a:pt x="1071" y="1372"/>
                  </a:lnTo>
                  <a:lnTo>
                    <a:pt x="1068" y="1374"/>
                  </a:lnTo>
                  <a:lnTo>
                    <a:pt x="1063" y="1376"/>
                  </a:lnTo>
                  <a:lnTo>
                    <a:pt x="1059" y="1379"/>
                  </a:lnTo>
                  <a:lnTo>
                    <a:pt x="1055" y="1382"/>
                  </a:lnTo>
                  <a:lnTo>
                    <a:pt x="1051" y="1382"/>
                  </a:lnTo>
                  <a:lnTo>
                    <a:pt x="1049" y="1380"/>
                  </a:lnTo>
                  <a:lnTo>
                    <a:pt x="1045" y="1378"/>
                  </a:lnTo>
                  <a:lnTo>
                    <a:pt x="1039" y="1372"/>
                  </a:lnTo>
                  <a:lnTo>
                    <a:pt x="1032" y="1367"/>
                  </a:lnTo>
                  <a:lnTo>
                    <a:pt x="1022" y="1362"/>
                  </a:lnTo>
                  <a:lnTo>
                    <a:pt x="1011" y="1359"/>
                  </a:lnTo>
                  <a:lnTo>
                    <a:pt x="1002" y="1359"/>
                  </a:lnTo>
                  <a:lnTo>
                    <a:pt x="994" y="1360"/>
                  </a:lnTo>
                  <a:lnTo>
                    <a:pt x="984" y="1362"/>
                  </a:lnTo>
                  <a:lnTo>
                    <a:pt x="975" y="1366"/>
                  </a:lnTo>
                  <a:lnTo>
                    <a:pt x="957" y="1374"/>
                  </a:lnTo>
                  <a:lnTo>
                    <a:pt x="943" y="1384"/>
                  </a:lnTo>
                  <a:lnTo>
                    <a:pt x="936" y="1387"/>
                  </a:lnTo>
                  <a:lnTo>
                    <a:pt x="929" y="1389"/>
                  </a:lnTo>
                  <a:lnTo>
                    <a:pt x="921" y="1391"/>
                  </a:lnTo>
                  <a:lnTo>
                    <a:pt x="915" y="1389"/>
                  </a:lnTo>
                  <a:lnTo>
                    <a:pt x="908" y="1389"/>
                  </a:lnTo>
                  <a:lnTo>
                    <a:pt x="904" y="1387"/>
                  </a:lnTo>
                  <a:lnTo>
                    <a:pt x="899" y="1384"/>
                  </a:lnTo>
                  <a:lnTo>
                    <a:pt x="895" y="1380"/>
                  </a:lnTo>
                  <a:lnTo>
                    <a:pt x="892" y="1369"/>
                  </a:lnTo>
                  <a:lnTo>
                    <a:pt x="889" y="1354"/>
                  </a:lnTo>
                  <a:lnTo>
                    <a:pt x="887" y="1338"/>
                  </a:lnTo>
                  <a:lnTo>
                    <a:pt x="886" y="1322"/>
                  </a:lnTo>
                  <a:lnTo>
                    <a:pt x="885" y="1315"/>
                  </a:lnTo>
                  <a:lnTo>
                    <a:pt x="882" y="1311"/>
                  </a:lnTo>
                  <a:lnTo>
                    <a:pt x="880" y="1309"/>
                  </a:lnTo>
                  <a:lnTo>
                    <a:pt x="876" y="1307"/>
                  </a:lnTo>
                  <a:lnTo>
                    <a:pt x="873" y="1307"/>
                  </a:lnTo>
                  <a:lnTo>
                    <a:pt x="869" y="1309"/>
                  </a:lnTo>
                  <a:lnTo>
                    <a:pt x="866" y="1311"/>
                  </a:lnTo>
                  <a:lnTo>
                    <a:pt x="862" y="1313"/>
                  </a:lnTo>
                  <a:lnTo>
                    <a:pt x="856" y="1318"/>
                  </a:lnTo>
                  <a:lnTo>
                    <a:pt x="850" y="1321"/>
                  </a:lnTo>
                  <a:lnTo>
                    <a:pt x="842" y="1322"/>
                  </a:lnTo>
                  <a:lnTo>
                    <a:pt x="832" y="1322"/>
                  </a:lnTo>
                  <a:lnTo>
                    <a:pt x="823" y="1321"/>
                  </a:lnTo>
                  <a:lnTo>
                    <a:pt x="816" y="1318"/>
                  </a:lnTo>
                  <a:lnTo>
                    <a:pt x="811" y="1313"/>
                  </a:lnTo>
                  <a:lnTo>
                    <a:pt x="807" y="1307"/>
                  </a:lnTo>
                  <a:lnTo>
                    <a:pt x="805" y="1305"/>
                  </a:lnTo>
                  <a:lnTo>
                    <a:pt x="803" y="1303"/>
                  </a:lnTo>
                  <a:lnTo>
                    <a:pt x="800" y="1302"/>
                  </a:lnTo>
                  <a:lnTo>
                    <a:pt x="798" y="1300"/>
                  </a:lnTo>
                  <a:lnTo>
                    <a:pt x="792" y="1302"/>
                  </a:lnTo>
                  <a:lnTo>
                    <a:pt x="784" y="1306"/>
                  </a:lnTo>
                  <a:lnTo>
                    <a:pt x="773" y="1312"/>
                  </a:lnTo>
                  <a:lnTo>
                    <a:pt x="762" y="1318"/>
                  </a:lnTo>
                  <a:lnTo>
                    <a:pt x="753" y="1325"/>
                  </a:lnTo>
                  <a:lnTo>
                    <a:pt x="743" y="1331"/>
                  </a:lnTo>
                  <a:lnTo>
                    <a:pt x="736" y="1336"/>
                  </a:lnTo>
                  <a:lnTo>
                    <a:pt x="732" y="1342"/>
                  </a:lnTo>
                  <a:lnTo>
                    <a:pt x="731" y="1344"/>
                  </a:lnTo>
                  <a:lnTo>
                    <a:pt x="731" y="1347"/>
                  </a:lnTo>
                  <a:lnTo>
                    <a:pt x="732" y="1350"/>
                  </a:lnTo>
                  <a:lnTo>
                    <a:pt x="734" y="1354"/>
                  </a:lnTo>
                  <a:lnTo>
                    <a:pt x="736" y="1367"/>
                  </a:lnTo>
                  <a:lnTo>
                    <a:pt x="738" y="1384"/>
                  </a:lnTo>
                  <a:lnTo>
                    <a:pt x="740" y="1388"/>
                  </a:lnTo>
                  <a:lnTo>
                    <a:pt x="741" y="1392"/>
                  </a:lnTo>
                  <a:lnTo>
                    <a:pt x="743" y="1395"/>
                  </a:lnTo>
                  <a:lnTo>
                    <a:pt x="747" y="1399"/>
                  </a:lnTo>
                  <a:lnTo>
                    <a:pt x="753" y="1406"/>
                  </a:lnTo>
                  <a:lnTo>
                    <a:pt x="761" y="1413"/>
                  </a:lnTo>
                  <a:lnTo>
                    <a:pt x="764" y="1418"/>
                  </a:lnTo>
                  <a:lnTo>
                    <a:pt x="766" y="1422"/>
                  </a:lnTo>
                  <a:lnTo>
                    <a:pt x="767" y="1425"/>
                  </a:lnTo>
                  <a:lnTo>
                    <a:pt x="764" y="1429"/>
                  </a:lnTo>
                  <a:lnTo>
                    <a:pt x="762" y="1432"/>
                  </a:lnTo>
                  <a:lnTo>
                    <a:pt x="759" y="1436"/>
                  </a:lnTo>
                  <a:lnTo>
                    <a:pt x="754" y="1439"/>
                  </a:lnTo>
                  <a:lnTo>
                    <a:pt x="748" y="1442"/>
                  </a:lnTo>
                  <a:lnTo>
                    <a:pt x="735" y="1449"/>
                  </a:lnTo>
                  <a:lnTo>
                    <a:pt x="723" y="1456"/>
                  </a:lnTo>
                  <a:lnTo>
                    <a:pt x="711" y="1464"/>
                  </a:lnTo>
                  <a:lnTo>
                    <a:pt x="700" y="1473"/>
                  </a:lnTo>
                  <a:lnTo>
                    <a:pt x="696" y="1476"/>
                  </a:lnTo>
                  <a:lnTo>
                    <a:pt x="692" y="147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广西"/>
            <p:cNvSpPr/>
            <p:nvPr/>
          </p:nvSpPr>
          <p:spPr bwMode="auto">
            <a:xfrm>
              <a:off x="9068" y="9408"/>
              <a:ext cx="1720" cy="1243"/>
            </a:xfrm>
            <a:custGeom>
              <a:avLst/>
              <a:gdLst>
                <a:gd name="T0" fmla="*/ 1018 w 2980"/>
                <a:gd name="T1" fmla="*/ 1986 h 2145"/>
                <a:gd name="T2" fmla="*/ 879 w 2980"/>
                <a:gd name="T3" fmla="*/ 1879 h 2145"/>
                <a:gd name="T4" fmla="*/ 786 w 2980"/>
                <a:gd name="T5" fmla="*/ 1722 h 2145"/>
                <a:gd name="T6" fmla="*/ 867 w 2980"/>
                <a:gd name="T7" fmla="*/ 1563 h 2145"/>
                <a:gd name="T8" fmla="*/ 768 w 2980"/>
                <a:gd name="T9" fmla="*/ 1472 h 2145"/>
                <a:gd name="T10" fmla="*/ 558 w 2980"/>
                <a:gd name="T11" fmla="*/ 1450 h 2145"/>
                <a:gd name="T12" fmla="*/ 427 w 2980"/>
                <a:gd name="T13" fmla="*/ 1403 h 2145"/>
                <a:gd name="T14" fmla="*/ 413 w 2980"/>
                <a:gd name="T15" fmla="*/ 1291 h 2145"/>
                <a:gd name="T16" fmla="*/ 499 w 2980"/>
                <a:gd name="T17" fmla="*/ 1229 h 2145"/>
                <a:gd name="T18" fmla="*/ 602 w 2980"/>
                <a:gd name="T19" fmla="*/ 1225 h 2145"/>
                <a:gd name="T20" fmla="*/ 617 w 2980"/>
                <a:gd name="T21" fmla="*/ 976 h 2145"/>
                <a:gd name="T22" fmla="*/ 500 w 2980"/>
                <a:gd name="T23" fmla="*/ 983 h 2145"/>
                <a:gd name="T24" fmla="*/ 408 w 2980"/>
                <a:gd name="T25" fmla="*/ 940 h 2145"/>
                <a:gd name="T26" fmla="*/ 340 w 2980"/>
                <a:gd name="T27" fmla="*/ 955 h 2145"/>
                <a:gd name="T28" fmla="*/ 269 w 2980"/>
                <a:gd name="T29" fmla="*/ 871 h 2145"/>
                <a:gd name="T30" fmla="*/ 112 w 2980"/>
                <a:gd name="T31" fmla="*/ 783 h 2145"/>
                <a:gd name="T32" fmla="*/ 19 w 2980"/>
                <a:gd name="T33" fmla="*/ 776 h 2145"/>
                <a:gd name="T34" fmla="*/ 86 w 2980"/>
                <a:gd name="T35" fmla="*/ 708 h 2145"/>
                <a:gd name="T36" fmla="*/ 220 w 2980"/>
                <a:gd name="T37" fmla="*/ 624 h 2145"/>
                <a:gd name="T38" fmla="*/ 353 w 2980"/>
                <a:gd name="T39" fmla="*/ 589 h 2145"/>
                <a:gd name="T40" fmla="*/ 491 w 2980"/>
                <a:gd name="T41" fmla="*/ 669 h 2145"/>
                <a:gd name="T42" fmla="*/ 641 w 2980"/>
                <a:gd name="T43" fmla="*/ 694 h 2145"/>
                <a:gd name="T44" fmla="*/ 757 w 2980"/>
                <a:gd name="T45" fmla="*/ 584 h 2145"/>
                <a:gd name="T46" fmla="*/ 980 w 2980"/>
                <a:gd name="T47" fmla="*/ 480 h 2145"/>
                <a:gd name="T48" fmla="*/ 1012 w 2980"/>
                <a:gd name="T49" fmla="*/ 374 h 2145"/>
                <a:gd name="T50" fmla="*/ 1129 w 2980"/>
                <a:gd name="T51" fmla="*/ 416 h 2145"/>
                <a:gd name="T52" fmla="*/ 1255 w 2980"/>
                <a:gd name="T53" fmla="*/ 458 h 2145"/>
                <a:gd name="T54" fmla="*/ 1328 w 2980"/>
                <a:gd name="T55" fmla="*/ 538 h 2145"/>
                <a:gd name="T56" fmla="*/ 1471 w 2980"/>
                <a:gd name="T57" fmla="*/ 401 h 2145"/>
                <a:gd name="T58" fmla="*/ 1613 w 2980"/>
                <a:gd name="T59" fmla="*/ 444 h 2145"/>
                <a:gd name="T60" fmla="*/ 1670 w 2980"/>
                <a:gd name="T61" fmla="*/ 331 h 2145"/>
                <a:gd name="T62" fmla="*/ 1796 w 2980"/>
                <a:gd name="T63" fmla="*/ 346 h 2145"/>
                <a:gd name="T64" fmla="*/ 1784 w 2980"/>
                <a:gd name="T65" fmla="*/ 261 h 2145"/>
                <a:gd name="T66" fmla="*/ 1935 w 2980"/>
                <a:gd name="T67" fmla="*/ 224 h 2145"/>
                <a:gd name="T68" fmla="*/ 2060 w 2980"/>
                <a:gd name="T69" fmla="*/ 189 h 2145"/>
                <a:gd name="T70" fmla="*/ 2121 w 2980"/>
                <a:gd name="T71" fmla="*/ 149 h 2145"/>
                <a:gd name="T72" fmla="*/ 2240 w 2980"/>
                <a:gd name="T73" fmla="*/ 155 h 2145"/>
                <a:gd name="T74" fmla="*/ 2370 w 2980"/>
                <a:gd name="T75" fmla="*/ 78 h 2145"/>
                <a:gd name="T76" fmla="*/ 2533 w 2980"/>
                <a:gd name="T77" fmla="*/ 1 h 2145"/>
                <a:gd name="T78" fmla="*/ 2634 w 2980"/>
                <a:gd name="T79" fmla="*/ 171 h 2145"/>
                <a:gd name="T80" fmla="*/ 2735 w 2980"/>
                <a:gd name="T81" fmla="*/ 231 h 2145"/>
                <a:gd name="T82" fmla="*/ 2668 w 2980"/>
                <a:gd name="T83" fmla="*/ 413 h 2145"/>
                <a:gd name="T84" fmla="*/ 2569 w 2980"/>
                <a:gd name="T85" fmla="*/ 637 h 2145"/>
                <a:gd name="T86" fmla="*/ 2713 w 2980"/>
                <a:gd name="T87" fmla="*/ 544 h 2145"/>
                <a:gd name="T88" fmla="*/ 2739 w 2980"/>
                <a:gd name="T89" fmla="*/ 734 h 2145"/>
                <a:gd name="T90" fmla="*/ 2961 w 2980"/>
                <a:gd name="T91" fmla="*/ 705 h 2145"/>
                <a:gd name="T92" fmla="*/ 2959 w 2980"/>
                <a:gd name="T93" fmla="*/ 903 h 2145"/>
                <a:gd name="T94" fmla="*/ 2897 w 2980"/>
                <a:gd name="T95" fmla="*/ 1092 h 2145"/>
                <a:gd name="T96" fmla="*/ 2752 w 2980"/>
                <a:gd name="T97" fmla="*/ 1239 h 2145"/>
                <a:gd name="T98" fmla="*/ 2676 w 2980"/>
                <a:gd name="T99" fmla="*/ 1546 h 2145"/>
                <a:gd name="T100" fmla="*/ 2500 w 2980"/>
                <a:gd name="T101" fmla="*/ 1644 h 2145"/>
                <a:gd name="T102" fmla="*/ 2481 w 2980"/>
                <a:gd name="T103" fmla="*/ 1772 h 2145"/>
                <a:gd name="T104" fmla="*/ 2335 w 2980"/>
                <a:gd name="T105" fmla="*/ 1809 h 2145"/>
                <a:gd name="T106" fmla="*/ 2278 w 2980"/>
                <a:gd name="T107" fmla="*/ 1928 h 2145"/>
                <a:gd name="T108" fmla="*/ 2137 w 2980"/>
                <a:gd name="T109" fmla="*/ 2010 h 2145"/>
                <a:gd name="T110" fmla="*/ 2004 w 2980"/>
                <a:gd name="T111" fmla="*/ 2068 h 2145"/>
                <a:gd name="T112" fmla="*/ 1953 w 2980"/>
                <a:gd name="T113" fmla="*/ 2042 h 2145"/>
                <a:gd name="T114" fmla="*/ 1857 w 2980"/>
                <a:gd name="T115" fmla="*/ 2112 h 2145"/>
                <a:gd name="T116" fmla="*/ 1733 w 2980"/>
                <a:gd name="T117" fmla="*/ 2048 h 2145"/>
                <a:gd name="T118" fmla="*/ 1608 w 2980"/>
                <a:gd name="T119" fmla="*/ 2002 h 2145"/>
                <a:gd name="T120" fmla="*/ 1566 w 2980"/>
                <a:gd name="T121" fmla="*/ 2055 h 2145"/>
                <a:gd name="T122" fmla="*/ 1211 w 2980"/>
                <a:gd name="T123" fmla="*/ 2041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0" h="2145">
                  <a:moveTo>
                    <a:pt x="1151" y="2037"/>
                  </a:moveTo>
                  <a:lnTo>
                    <a:pt x="1141" y="2031"/>
                  </a:lnTo>
                  <a:lnTo>
                    <a:pt x="1132" y="2025"/>
                  </a:lnTo>
                  <a:lnTo>
                    <a:pt x="1128" y="2024"/>
                  </a:lnTo>
                  <a:lnTo>
                    <a:pt x="1123" y="2024"/>
                  </a:lnTo>
                  <a:lnTo>
                    <a:pt x="1120" y="2026"/>
                  </a:lnTo>
                  <a:lnTo>
                    <a:pt x="1115" y="2029"/>
                  </a:lnTo>
                  <a:lnTo>
                    <a:pt x="1112" y="2033"/>
                  </a:lnTo>
                  <a:lnTo>
                    <a:pt x="1107" y="2036"/>
                  </a:lnTo>
                  <a:lnTo>
                    <a:pt x="1103" y="2038"/>
                  </a:lnTo>
                  <a:lnTo>
                    <a:pt x="1100" y="2038"/>
                  </a:lnTo>
                  <a:lnTo>
                    <a:pt x="1097" y="2037"/>
                  </a:lnTo>
                  <a:lnTo>
                    <a:pt x="1095" y="2035"/>
                  </a:lnTo>
                  <a:lnTo>
                    <a:pt x="1091" y="2030"/>
                  </a:lnTo>
                  <a:lnTo>
                    <a:pt x="1089" y="2025"/>
                  </a:lnTo>
                  <a:lnTo>
                    <a:pt x="1085" y="2018"/>
                  </a:lnTo>
                  <a:lnTo>
                    <a:pt x="1082" y="2008"/>
                  </a:lnTo>
                  <a:lnTo>
                    <a:pt x="1078" y="1998"/>
                  </a:lnTo>
                  <a:lnTo>
                    <a:pt x="1072" y="1989"/>
                  </a:lnTo>
                  <a:lnTo>
                    <a:pt x="1068" y="1986"/>
                  </a:lnTo>
                  <a:lnTo>
                    <a:pt x="1063" y="1983"/>
                  </a:lnTo>
                  <a:lnTo>
                    <a:pt x="1060" y="1983"/>
                  </a:lnTo>
                  <a:lnTo>
                    <a:pt x="1057" y="1985"/>
                  </a:lnTo>
                  <a:lnTo>
                    <a:pt x="1053" y="1986"/>
                  </a:lnTo>
                  <a:lnTo>
                    <a:pt x="1050" y="1989"/>
                  </a:lnTo>
                  <a:lnTo>
                    <a:pt x="1046" y="1992"/>
                  </a:lnTo>
                  <a:lnTo>
                    <a:pt x="1043" y="1994"/>
                  </a:lnTo>
                  <a:lnTo>
                    <a:pt x="1038" y="1997"/>
                  </a:lnTo>
                  <a:lnTo>
                    <a:pt x="1034" y="1995"/>
                  </a:lnTo>
                  <a:lnTo>
                    <a:pt x="1029" y="1993"/>
                  </a:lnTo>
                  <a:lnTo>
                    <a:pt x="1024" y="1991"/>
                  </a:lnTo>
                  <a:lnTo>
                    <a:pt x="1018" y="1986"/>
                  </a:lnTo>
                  <a:lnTo>
                    <a:pt x="1013" y="1981"/>
                  </a:lnTo>
                  <a:lnTo>
                    <a:pt x="1003" y="1973"/>
                  </a:lnTo>
                  <a:lnTo>
                    <a:pt x="995" y="1964"/>
                  </a:lnTo>
                  <a:lnTo>
                    <a:pt x="987" y="1957"/>
                  </a:lnTo>
                  <a:lnTo>
                    <a:pt x="980" y="1953"/>
                  </a:lnTo>
                  <a:lnTo>
                    <a:pt x="963" y="1948"/>
                  </a:lnTo>
                  <a:lnTo>
                    <a:pt x="950" y="1943"/>
                  </a:lnTo>
                  <a:lnTo>
                    <a:pt x="949" y="1941"/>
                  </a:lnTo>
                  <a:lnTo>
                    <a:pt x="949" y="1938"/>
                  </a:lnTo>
                  <a:lnTo>
                    <a:pt x="950" y="1935"/>
                  </a:lnTo>
                  <a:lnTo>
                    <a:pt x="952" y="1931"/>
                  </a:lnTo>
                  <a:lnTo>
                    <a:pt x="957" y="1923"/>
                  </a:lnTo>
                  <a:lnTo>
                    <a:pt x="963" y="1916"/>
                  </a:lnTo>
                  <a:lnTo>
                    <a:pt x="964" y="1911"/>
                  </a:lnTo>
                  <a:lnTo>
                    <a:pt x="964" y="1907"/>
                  </a:lnTo>
                  <a:lnTo>
                    <a:pt x="962" y="1905"/>
                  </a:lnTo>
                  <a:lnTo>
                    <a:pt x="959" y="1903"/>
                  </a:lnTo>
                  <a:lnTo>
                    <a:pt x="955" y="1900"/>
                  </a:lnTo>
                  <a:lnTo>
                    <a:pt x="950" y="1899"/>
                  </a:lnTo>
                  <a:lnTo>
                    <a:pt x="945" y="1900"/>
                  </a:lnTo>
                  <a:lnTo>
                    <a:pt x="940" y="1900"/>
                  </a:lnTo>
                  <a:lnTo>
                    <a:pt x="934" y="1903"/>
                  </a:lnTo>
                  <a:lnTo>
                    <a:pt x="925" y="1904"/>
                  </a:lnTo>
                  <a:lnTo>
                    <a:pt x="921" y="1903"/>
                  </a:lnTo>
                  <a:lnTo>
                    <a:pt x="918" y="1901"/>
                  </a:lnTo>
                  <a:lnTo>
                    <a:pt x="915" y="1899"/>
                  </a:lnTo>
                  <a:lnTo>
                    <a:pt x="912" y="1897"/>
                  </a:lnTo>
                  <a:lnTo>
                    <a:pt x="906" y="1890"/>
                  </a:lnTo>
                  <a:lnTo>
                    <a:pt x="900" y="1884"/>
                  </a:lnTo>
                  <a:lnTo>
                    <a:pt x="893" y="1881"/>
                  </a:lnTo>
                  <a:lnTo>
                    <a:pt x="886" y="1879"/>
                  </a:lnTo>
                  <a:lnTo>
                    <a:pt x="879" y="1879"/>
                  </a:lnTo>
                  <a:lnTo>
                    <a:pt x="873" y="1878"/>
                  </a:lnTo>
                  <a:lnTo>
                    <a:pt x="863" y="1876"/>
                  </a:lnTo>
                  <a:lnTo>
                    <a:pt x="852" y="1879"/>
                  </a:lnTo>
                  <a:lnTo>
                    <a:pt x="846" y="1881"/>
                  </a:lnTo>
                  <a:lnTo>
                    <a:pt x="839" y="1885"/>
                  </a:lnTo>
                  <a:lnTo>
                    <a:pt x="837" y="1886"/>
                  </a:lnTo>
                  <a:lnTo>
                    <a:pt x="833" y="1886"/>
                  </a:lnTo>
                  <a:lnTo>
                    <a:pt x="831" y="1885"/>
                  </a:lnTo>
                  <a:lnTo>
                    <a:pt x="829" y="1882"/>
                  </a:lnTo>
                  <a:lnTo>
                    <a:pt x="826" y="1876"/>
                  </a:lnTo>
                  <a:lnTo>
                    <a:pt x="825" y="1871"/>
                  </a:lnTo>
                  <a:lnTo>
                    <a:pt x="825" y="1863"/>
                  </a:lnTo>
                  <a:lnTo>
                    <a:pt x="824" y="1853"/>
                  </a:lnTo>
                  <a:lnTo>
                    <a:pt x="826" y="1846"/>
                  </a:lnTo>
                  <a:lnTo>
                    <a:pt x="829" y="1837"/>
                  </a:lnTo>
                  <a:lnTo>
                    <a:pt x="829" y="1828"/>
                  </a:lnTo>
                  <a:lnTo>
                    <a:pt x="827" y="1817"/>
                  </a:lnTo>
                  <a:lnTo>
                    <a:pt x="826" y="1808"/>
                  </a:lnTo>
                  <a:lnTo>
                    <a:pt x="825" y="1797"/>
                  </a:lnTo>
                  <a:lnTo>
                    <a:pt x="825" y="1783"/>
                  </a:lnTo>
                  <a:lnTo>
                    <a:pt x="824" y="1771"/>
                  </a:lnTo>
                  <a:lnTo>
                    <a:pt x="823" y="1760"/>
                  </a:lnTo>
                  <a:lnTo>
                    <a:pt x="821" y="1750"/>
                  </a:lnTo>
                  <a:lnTo>
                    <a:pt x="820" y="1743"/>
                  </a:lnTo>
                  <a:lnTo>
                    <a:pt x="818" y="1737"/>
                  </a:lnTo>
                  <a:lnTo>
                    <a:pt x="814" y="1734"/>
                  </a:lnTo>
                  <a:lnTo>
                    <a:pt x="810" y="1731"/>
                  </a:lnTo>
                  <a:lnTo>
                    <a:pt x="804" y="1730"/>
                  </a:lnTo>
                  <a:lnTo>
                    <a:pt x="798" y="1729"/>
                  </a:lnTo>
                  <a:lnTo>
                    <a:pt x="793" y="1728"/>
                  </a:lnTo>
                  <a:lnTo>
                    <a:pt x="788" y="1724"/>
                  </a:lnTo>
                  <a:lnTo>
                    <a:pt x="786" y="1722"/>
                  </a:lnTo>
                  <a:lnTo>
                    <a:pt x="786" y="1718"/>
                  </a:lnTo>
                  <a:lnTo>
                    <a:pt x="786" y="1715"/>
                  </a:lnTo>
                  <a:lnTo>
                    <a:pt x="786" y="1710"/>
                  </a:lnTo>
                  <a:lnTo>
                    <a:pt x="785" y="1705"/>
                  </a:lnTo>
                  <a:lnTo>
                    <a:pt x="783" y="1701"/>
                  </a:lnTo>
                  <a:lnTo>
                    <a:pt x="780" y="1697"/>
                  </a:lnTo>
                  <a:lnTo>
                    <a:pt x="776" y="1693"/>
                  </a:lnTo>
                  <a:lnTo>
                    <a:pt x="774" y="1689"/>
                  </a:lnTo>
                  <a:lnTo>
                    <a:pt x="773" y="1684"/>
                  </a:lnTo>
                  <a:lnTo>
                    <a:pt x="774" y="1678"/>
                  </a:lnTo>
                  <a:lnTo>
                    <a:pt x="775" y="1673"/>
                  </a:lnTo>
                  <a:lnTo>
                    <a:pt x="777" y="1667"/>
                  </a:lnTo>
                  <a:lnTo>
                    <a:pt x="780" y="1663"/>
                  </a:lnTo>
                  <a:lnTo>
                    <a:pt x="786" y="1654"/>
                  </a:lnTo>
                  <a:lnTo>
                    <a:pt x="791" y="1647"/>
                  </a:lnTo>
                  <a:lnTo>
                    <a:pt x="792" y="1641"/>
                  </a:lnTo>
                  <a:lnTo>
                    <a:pt x="794" y="1634"/>
                  </a:lnTo>
                  <a:lnTo>
                    <a:pt x="795" y="1632"/>
                  </a:lnTo>
                  <a:lnTo>
                    <a:pt x="796" y="1628"/>
                  </a:lnTo>
                  <a:lnTo>
                    <a:pt x="798" y="1626"/>
                  </a:lnTo>
                  <a:lnTo>
                    <a:pt x="800" y="1625"/>
                  </a:lnTo>
                  <a:lnTo>
                    <a:pt x="808" y="1625"/>
                  </a:lnTo>
                  <a:lnTo>
                    <a:pt x="817" y="1627"/>
                  </a:lnTo>
                  <a:lnTo>
                    <a:pt x="820" y="1628"/>
                  </a:lnTo>
                  <a:lnTo>
                    <a:pt x="824" y="1628"/>
                  </a:lnTo>
                  <a:lnTo>
                    <a:pt x="827" y="1628"/>
                  </a:lnTo>
                  <a:lnTo>
                    <a:pt x="831" y="1626"/>
                  </a:lnTo>
                  <a:lnTo>
                    <a:pt x="839" y="1615"/>
                  </a:lnTo>
                  <a:lnTo>
                    <a:pt x="845" y="1602"/>
                  </a:lnTo>
                  <a:lnTo>
                    <a:pt x="852" y="1589"/>
                  </a:lnTo>
                  <a:lnTo>
                    <a:pt x="858" y="1577"/>
                  </a:lnTo>
                  <a:lnTo>
                    <a:pt x="867" y="1563"/>
                  </a:lnTo>
                  <a:lnTo>
                    <a:pt x="873" y="1550"/>
                  </a:lnTo>
                  <a:lnTo>
                    <a:pt x="880" y="1540"/>
                  </a:lnTo>
                  <a:lnTo>
                    <a:pt x="883" y="1532"/>
                  </a:lnTo>
                  <a:lnTo>
                    <a:pt x="883" y="1529"/>
                  </a:lnTo>
                  <a:lnTo>
                    <a:pt x="881" y="1527"/>
                  </a:lnTo>
                  <a:lnTo>
                    <a:pt x="876" y="1525"/>
                  </a:lnTo>
                  <a:lnTo>
                    <a:pt x="870" y="1523"/>
                  </a:lnTo>
                  <a:lnTo>
                    <a:pt x="864" y="1521"/>
                  </a:lnTo>
                  <a:lnTo>
                    <a:pt x="858" y="1519"/>
                  </a:lnTo>
                  <a:lnTo>
                    <a:pt x="856" y="1519"/>
                  </a:lnTo>
                  <a:lnTo>
                    <a:pt x="854" y="1518"/>
                  </a:lnTo>
                  <a:lnTo>
                    <a:pt x="852" y="1516"/>
                  </a:lnTo>
                  <a:lnTo>
                    <a:pt x="851" y="1514"/>
                  </a:lnTo>
                  <a:lnTo>
                    <a:pt x="850" y="1512"/>
                  </a:lnTo>
                  <a:lnTo>
                    <a:pt x="850" y="1508"/>
                  </a:lnTo>
                  <a:lnTo>
                    <a:pt x="849" y="1506"/>
                  </a:lnTo>
                  <a:lnTo>
                    <a:pt x="849" y="1504"/>
                  </a:lnTo>
                  <a:lnTo>
                    <a:pt x="848" y="1502"/>
                  </a:lnTo>
                  <a:lnTo>
                    <a:pt x="846" y="1502"/>
                  </a:lnTo>
                  <a:lnTo>
                    <a:pt x="837" y="1500"/>
                  </a:lnTo>
                  <a:lnTo>
                    <a:pt x="827" y="1500"/>
                  </a:lnTo>
                  <a:lnTo>
                    <a:pt x="819" y="1500"/>
                  </a:lnTo>
                  <a:lnTo>
                    <a:pt x="812" y="1497"/>
                  </a:lnTo>
                  <a:lnTo>
                    <a:pt x="808" y="1493"/>
                  </a:lnTo>
                  <a:lnTo>
                    <a:pt x="804" y="1485"/>
                  </a:lnTo>
                  <a:lnTo>
                    <a:pt x="799" y="1482"/>
                  </a:lnTo>
                  <a:lnTo>
                    <a:pt x="795" y="1478"/>
                  </a:lnTo>
                  <a:lnTo>
                    <a:pt x="789" y="1475"/>
                  </a:lnTo>
                  <a:lnTo>
                    <a:pt x="783" y="1472"/>
                  </a:lnTo>
                  <a:lnTo>
                    <a:pt x="779" y="1471"/>
                  </a:lnTo>
                  <a:lnTo>
                    <a:pt x="774" y="1471"/>
                  </a:lnTo>
                  <a:lnTo>
                    <a:pt x="768" y="1472"/>
                  </a:lnTo>
                  <a:lnTo>
                    <a:pt x="762" y="1475"/>
                  </a:lnTo>
                  <a:lnTo>
                    <a:pt x="754" y="1481"/>
                  </a:lnTo>
                  <a:lnTo>
                    <a:pt x="744" y="1487"/>
                  </a:lnTo>
                  <a:lnTo>
                    <a:pt x="736" y="1491"/>
                  </a:lnTo>
                  <a:lnTo>
                    <a:pt x="728" y="1496"/>
                  </a:lnTo>
                  <a:lnTo>
                    <a:pt x="720" y="1499"/>
                  </a:lnTo>
                  <a:lnTo>
                    <a:pt x="713" y="1500"/>
                  </a:lnTo>
                  <a:lnTo>
                    <a:pt x="706" y="1501"/>
                  </a:lnTo>
                  <a:lnTo>
                    <a:pt x="699" y="1501"/>
                  </a:lnTo>
                  <a:lnTo>
                    <a:pt x="692" y="1501"/>
                  </a:lnTo>
                  <a:lnTo>
                    <a:pt x="685" y="1501"/>
                  </a:lnTo>
                  <a:lnTo>
                    <a:pt x="678" y="1499"/>
                  </a:lnTo>
                  <a:lnTo>
                    <a:pt x="670" y="1496"/>
                  </a:lnTo>
                  <a:lnTo>
                    <a:pt x="668" y="1494"/>
                  </a:lnTo>
                  <a:lnTo>
                    <a:pt x="665" y="1490"/>
                  </a:lnTo>
                  <a:lnTo>
                    <a:pt x="662" y="1488"/>
                  </a:lnTo>
                  <a:lnTo>
                    <a:pt x="660" y="1483"/>
                  </a:lnTo>
                  <a:lnTo>
                    <a:pt x="656" y="1472"/>
                  </a:lnTo>
                  <a:lnTo>
                    <a:pt x="651" y="1464"/>
                  </a:lnTo>
                  <a:lnTo>
                    <a:pt x="644" y="1459"/>
                  </a:lnTo>
                  <a:lnTo>
                    <a:pt x="637" y="1456"/>
                  </a:lnTo>
                  <a:lnTo>
                    <a:pt x="631" y="1452"/>
                  </a:lnTo>
                  <a:lnTo>
                    <a:pt x="625" y="1450"/>
                  </a:lnTo>
                  <a:lnTo>
                    <a:pt x="616" y="1446"/>
                  </a:lnTo>
                  <a:lnTo>
                    <a:pt x="604" y="1445"/>
                  </a:lnTo>
                  <a:lnTo>
                    <a:pt x="590" y="1445"/>
                  </a:lnTo>
                  <a:lnTo>
                    <a:pt x="574" y="1443"/>
                  </a:lnTo>
                  <a:lnTo>
                    <a:pt x="569" y="1443"/>
                  </a:lnTo>
                  <a:lnTo>
                    <a:pt x="565" y="1443"/>
                  </a:lnTo>
                  <a:lnTo>
                    <a:pt x="561" y="1444"/>
                  </a:lnTo>
                  <a:lnTo>
                    <a:pt x="559" y="1445"/>
                  </a:lnTo>
                  <a:lnTo>
                    <a:pt x="558" y="1450"/>
                  </a:lnTo>
                  <a:lnTo>
                    <a:pt x="558" y="1455"/>
                  </a:lnTo>
                  <a:lnTo>
                    <a:pt x="556" y="1459"/>
                  </a:lnTo>
                  <a:lnTo>
                    <a:pt x="554" y="1463"/>
                  </a:lnTo>
                  <a:lnTo>
                    <a:pt x="552" y="1464"/>
                  </a:lnTo>
                  <a:lnTo>
                    <a:pt x="549" y="1465"/>
                  </a:lnTo>
                  <a:lnTo>
                    <a:pt x="543" y="1466"/>
                  </a:lnTo>
                  <a:lnTo>
                    <a:pt x="539" y="1465"/>
                  </a:lnTo>
                  <a:lnTo>
                    <a:pt x="531" y="1465"/>
                  </a:lnTo>
                  <a:lnTo>
                    <a:pt x="525" y="1465"/>
                  </a:lnTo>
                  <a:lnTo>
                    <a:pt x="518" y="1468"/>
                  </a:lnTo>
                  <a:lnTo>
                    <a:pt x="512" y="1469"/>
                  </a:lnTo>
                  <a:lnTo>
                    <a:pt x="509" y="1468"/>
                  </a:lnTo>
                  <a:lnTo>
                    <a:pt x="505" y="1464"/>
                  </a:lnTo>
                  <a:lnTo>
                    <a:pt x="498" y="1453"/>
                  </a:lnTo>
                  <a:lnTo>
                    <a:pt x="491" y="1444"/>
                  </a:lnTo>
                  <a:lnTo>
                    <a:pt x="484" y="1439"/>
                  </a:lnTo>
                  <a:lnTo>
                    <a:pt x="476" y="1434"/>
                  </a:lnTo>
                  <a:lnTo>
                    <a:pt x="473" y="1433"/>
                  </a:lnTo>
                  <a:lnTo>
                    <a:pt x="470" y="1432"/>
                  </a:lnTo>
                  <a:lnTo>
                    <a:pt x="467" y="1431"/>
                  </a:lnTo>
                  <a:lnTo>
                    <a:pt x="465" y="1430"/>
                  </a:lnTo>
                  <a:lnTo>
                    <a:pt x="462" y="1428"/>
                  </a:lnTo>
                  <a:lnTo>
                    <a:pt x="461" y="1426"/>
                  </a:lnTo>
                  <a:lnTo>
                    <a:pt x="461" y="1424"/>
                  </a:lnTo>
                  <a:lnTo>
                    <a:pt x="459" y="1421"/>
                  </a:lnTo>
                  <a:lnTo>
                    <a:pt x="457" y="1419"/>
                  </a:lnTo>
                  <a:lnTo>
                    <a:pt x="453" y="1417"/>
                  </a:lnTo>
                  <a:lnTo>
                    <a:pt x="446" y="1412"/>
                  </a:lnTo>
                  <a:lnTo>
                    <a:pt x="441" y="1408"/>
                  </a:lnTo>
                  <a:lnTo>
                    <a:pt x="437" y="1407"/>
                  </a:lnTo>
                  <a:lnTo>
                    <a:pt x="433" y="1405"/>
                  </a:lnTo>
                  <a:lnTo>
                    <a:pt x="427" y="1403"/>
                  </a:lnTo>
                  <a:lnTo>
                    <a:pt x="420" y="1402"/>
                  </a:lnTo>
                  <a:lnTo>
                    <a:pt x="410" y="1400"/>
                  </a:lnTo>
                  <a:lnTo>
                    <a:pt x="403" y="1400"/>
                  </a:lnTo>
                  <a:lnTo>
                    <a:pt x="399" y="1401"/>
                  </a:lnTo>
                  <a:lnTo>
                    <a:pt x="396" y="1402"/>
                  </a:lnTo>
                  <a:lnTo>
                    <a:pt x="390" y="1405"/>
                  </a:lnTo>
                  <a:lnTo>
                    <a:pt x="386" y="1406"/>
                  </a:lnTo>
                  <a:lnTo>
                    <a:pt x="385" y="1405"/>
                  </a:lnTo>
                  <a:lnTo>
                    <a:pt x="384" y="1401"/>
                  </a:lnTo>
                  <a:lnTo>
                    <a:pt x="385" y="1397"/>
                  </a:lnTo>
                  <a:lnTo>
                    <a:pt x="385" y="1394"/>
                  </a:lnTo>
                  <a:lnTo>
                    <a:pt x="385" y="1389"/>
                  </a:lnTo>
                  <a:lnTo>
                    <a:pt x="385" y="1383"/>
                  </a:lnTo>
                  <a:lnTo>
                    <a:pt x="385" y="1378"/>
                  </a:lnTo>
                  <a:lnTo>
                    <a:pt x="384" y="1374"/>
                  </a:lnTo>
                  <a:lnTo>
                    <a:pt x="382" y="1365"/>
                  </a:lnTo>
                  <a:lnTo>
                    <a:pt x="378" y="1357"/>
                  </a:lnTo>
                  <a:lnTo>
                    <a:pt x="374" y="1351"/>
                  </a:lnTo>
                  <a:lnTo>
                    <a:pt x="372" y="1345"/>
                  </a:lnTo>
                  <a:lnTo>
                    <a:pt x="373" y="1342"/>
                  </a:lnTo>
                  <a:lnTo>
                    <a:pt x="377" y="1338"/>
                  </a:lnTo>
                  <a:lnTo>
                    <a:pt x="379" y="1333"/>
                  </a:lnTo>
                  <a:lnTo>
                    <a:pt x="382" y="1330"/>
                  </a:lnTo>
                  <a:lnTo>
                    <a:pt x="385" y="1325"/>
                  </a:lnTo>
                  <a:lnTo>
                    <a:pt x="389" y="1320"/>
                  </a:lnTo>
                  <a:lnTo>
                    <a:pt x="394" y="1314"/>
                  </a:lnTo>
                  <a:lnTo>
                    <a:pt x="398" y="1308"/>
                  </a:lnTo>
                  <a:lnTo>
                    <a:pt x="402" y="1304"/>
                  </a:lnTo>
                  <a:lnTo>
                    <a:pt x="407" y="1299"/>
                  </a:lnTo>
                  <a:lnTo>
                    <a:pt x="409" y="1295"/>
                  </a:lnTo>
                  <a:lnTo>
                    <a:pt x="410" y="1293"/>
                  </a:lnTo>
                  <a:lnTo>
                    <a:pt x="413" y="1291"/>
                  </a:lnTo>
                  <a:lnTo>
                    <a:pt x="415" y="1289"/>
                  </a:lnTo>
                  <a:lnTo>
                    <a:pt x="423" y="1286"/>
                  </a:lnTo>
                  <a:lnTo>
                    <a:pt x="430" y="1285"/>
                  </a:lnTo>
                  <a:lnTo>
                    <a:pt x="435" y="1283"/>
                  </a:lnTo>
                  <a:lnTo>
                    <a:pt x="439" y="1283"/>
                  </a:lnTo>
                  <a:lnTo>
                    <a:pt x="441" y="1283"/>
                  </a:lnTo>
                  <a:lnTo>
                    <a:pt x="443" y="1283"/>
                  </a:lnTo>
                  <a:lnTo>
                    <a:pt x="445" y="1282"/>
                  </a:lnTo>
                  <a:lnTo>
                    <a:pt x="446" y="1281"/>
                  </a:lnTo>
                  <a:lnTo>
                    <a:pt x="447" y="1280"/>
                  </a:lnTo>
                  <a:lnTo>
                    <a:pt x="447" y="1277"/>
                  </a:lnTo>
                  <a:lnTo>
                    <a:pt x="447" y="1275"/>
                  </a:lnTo>
                  <a:lnTo>
                    <a:pt x="446" y="1274"/>
                  </a:lnTo>
                  <a:lnTo>
                    <a:pt x="445" y="1273"/>
                  </a:lnTo>
                  <a:lnTo>
                    <a:pt x="445" y="1271"/>
                  </a:lnTo>
                  <a:lnTo>
                    <a:pt x="442" y="1266"/>
                  </a:lnTo>
                  <a:lnTo>
                    <a:pt x="440" y="1260"/>
                  </a:lnTo>
                  <a:lnTo>
                    <a:pt x="440" y="1257"/>
                  </a:lnTo>
                  <a:lnTo>
                    <a:pt x="441" y="1254"/>
                  </a:lnTo>
                  <a:lnTo>
                    <a:pt x="445" y="1250"/>
                  </a:lnTo>
                  <a:lnTo>
                    <a:pt x="451" y="1248"/>
                  </a:lnTo>
                  <a:lnTo>
                    <a:pt x="455" y="1247"/>
                  </a:lnTo>
                  <a:lnTo>
                    <a:pt x="460" y="1247"/>
                  </a:lnTo>
                  <a:lnTo>
                    <a:pt x="470" y="1244"/>
                  </a:lnTo>
                  <a:lnTo>
                    <a:pt x="476" y="1243"/>
                  </a:lnTo>
                  <a:lnTo>
                    <a:pt x="479" y="1242"/>
                  </a:lnTo>
                  <a:lnTo>
                    <a:pt x="483" y="1241"/>
                  </a:lnTo>
                  <a:lnTo>
                    <a:pt x="486" y="1238"/>
                  </a:lnTo>
                  <a:lnTo>
                    <a:pt x="491" y="1236"/>
                  </a:lnTo>
                  <a:lnTo>
                    <a:pt x="493" y="1233"/>
                  </a:lnTo>
                  <a:lnTo>
                    <a:pt x="497" y="1232"/>
                  </a:lnTo>
                  <a:lnTo>
                    <a:pt x="499" y="1229"/>
                  </a:lnTo>
                  <a:lnTo>
                    <a:pt x="500" y="1225"/>
                  </a:lnTo>
                  <a:lnTo>
                    <a:pt x="502" y="1224"/>
                  </a:lnTo>
                  <a:lnTo>
                    <a:pt x="503" y="1223"/>
                  </a:lnTo>
                  <a:lnTo>
                    <a:pt x="504" y="1219"/>
                  </a:lnTo>
                  <a:lnTo>
                    <a:pt x="505" y="1217"/>
                  </a:lnTo>
                  <a:lnTo>
                    <a:pt x="506" y="1213"/>
                  </a:lnTo>
                  <a:lnTo>
                    <a:pt x="509" y="1211"/>
                  </a:lnTo>
                  <a:lnTo>
                    <a:pt x="512" y="1207"/>
                  </a:lnTo>
                  <a:lnTo>
                    <a:pt x="516" y="1206"/>
                  </a:lnTo>
                  <a:lnTo>
                    <a:pt x="517" y="1206"/>
                  </a:lnTo>
                  <a:lnTo>
                    <a:pt x="518" y="1206"/>
                  </a:lnTo>
                  <a:lnTo>
                    <a:pt x="521" y="1206"/>
                  </a:lnTo>
                  <a:lnTo>
                    <a:pt x="524" y="1206"/>
                  </a:lnTo>
                  <a:lnTo>
                    <a:pt x="533" y="1208"/>
                  </a:lnTo>
                  <a:lnTo>
                    <a:pt x="541" y="1211"/>
                  </a:lnTo>
                  <a:lnTo>
                    <a:pt x="552" y="1213"/>
                  </a:lnTo>
                  <a:lnTo>
                    <a:pt x="561" y="1218"/>
                  </a:lnTo>
                  <a:lnTo>
                    <a:pt x="566" y="1220"/>
                  </a:lnTo>
                  <a:lnTo>
                    <a:pt x="568" y="1223"/>
                  </a:lnTo>
                  <a:lnTo>
                    <a:pt x="571" y="1228"/>
                  </a:lnTo>
                  <a:lnTo>
                    <a:pt x="572" y="1232"/>
                  </a:lnTo>
                  <a:lnTo>
                    <a:pt x="573" y="1235"/>
                  </a:lnTo>
                  <a:lnTo>
                    <a:pt x="574" y="1236"/>
                  </a:lnTo>
                  <a:lnTo>
                    <a:pt x="575" y="1237"/>
                  </a:lnTo>
                  <a:lnTo>
                    <a:pt x="577" y="1237"/>
                  </a:lnTo>
                  <a:lnTo>
                    <a:pt x="581" y="1236"/>
                  </a:lnTo>
                  <a:lnTo>
                    <a:pt x="585" y="1235"/>
                  </a:lnTo>
                  <a:lnTo>
                    <a:pt x="587" y="1233"/>
                  </a:lnTo>
                  <a:lnTo>
                    <a:pt x="590" y="1231"/>
                  </a:lnTo>
                  <a:lnTo>
                    <a:pt x="592" y="1230"/>
                  </a:lnTo>
                  <a:lnTo>
                    <a:pt x="594" y="1229"/>
                  </a:lnTo>
                  <a:lnTo>
                    <a:pt x="602" y="1225"/>
                  </a:lnTo>
                  <a:lnTo>
                    <a:pt x="606" y="1223"/>
                  </a:lnTo>
                  <a:lnTo>
                    <a:pt x="611" y="1220"/>
                  </a:lnTo>
                  <a:lnTo>
                    <a:pt x="616" y="1218"/>
                  </a:lnTo>
                  <a:lnTo>
                    <a:pt x="618" y="1216"/>
                  </a:lnTo>
                  <a:lnTo>
                    <a:pt x="621" y="1213"/>
                  </a:lnTo>
                  <a:lnTo>
                    <a:pt x="622" y="1211"/>
                  </a:lnTo>
                  <a:lnTo>
                    <a:pt x="623" y="1208"/>
                  </a:lnTo>
                  <a:lnTo>
                    <a:pt x="625" y="1204"/>
                  </a:lnTo>
                  <a:lnTo>
                    <a:pt x="626" y="1199"/>
                  </a:lnTo>
                  <a:lnTo>
                    <a:pt x="629" y="1188"/>
                  </a:lnTo>
                  <a:lnTo>
                    <a:pt x="631" y="1179"/>
                  </a:lnTo>
                  <a:lnTo>
                    <a:pt x="634" y="1166"/>
                  </a:lnTo>
                  <a:lnTo>
                    <a:pt x="635" y="1153"/>
                  </a:lnTo>
                  <a:lnTo>
                    <a:pt x="637" y="1141"/>
                  </a:lnTo>
                  <a:lnTo>
                    <a:pt x="638" y="1128"/>
                  </a:lnTo>
                  <a:lnTo>
                    <a:pt x="640" y="1118"/>
                  </a:lnTo>
                  <a:lnTo>
                    <a:pt x="640" y="1110"/>
                  </a:lnTo>
                  <a:lnTo>
                    <a:pt x="642" y="1098"/>
                  </a:lnTo>
                  <a:lnTo>
                    <a:pt x="647" y="1087"/>
                  </a:lnTo>
                  <a:lnTo>
                    <a:pt x="654" y="1078"/>
                  </a:lnTo>
                  <a:lnTo>
                    <a:pt x="659" y="1068"/>
                  </a:lnTo>
                  <a:lnTo>
                    <a:pt x="659" y="1065"/>
                  </a:lnTo>
                  <a:lnTo>
                    <a:pt x="660" y="1060"/>
                  </a:lnTo>
                  <a:lnTo>
                    <a:pt x="659" y="1055"/>
                  </a:lnTo>
                  <a:lnTo>
                    <a:pt x="657" y="1049"/>
                  </a:lnTo>
                  <a:lnTo>
                    <a:pt x="655" y="1042"/>
                  </a:lnTo>
                  <a:lnTo>
                    <a:pt x="651" y="1034"/>
                  </a:lnTo>
                  <a:lnTo>
                    <a:pt x="646" y="1023"/>
                  </a:lnTo>
                  <a:lnTo>
                    <a:pt x="638" y="1012"/>
                  </a:lnTo>
                  <a:lnTo>
                    <a:pt x="631" y="1002"/>
                  </a:lnTo>
                  <a:lnTo>
                    <a:pt x="625" y="991"/>
                  </a:lnTo>
                  <a:lnTo>
                    <a:pt x="617" y="976"/>
                  </a:lnTo>
                  <a:lnTo>
                    <a:pt x="609" y="962"/>
                  </a:lnTo>
                  <a:lnTo>
                    <a:pt x="605" y="957"/>
                  </a:lnTo>
                  <a:lnTo>
                    <a:pt x="600" y="953"/>
                  </a:lnTo>
                  <a:lnTo>
                    <a:pt x="594" y="952"/>
                  </a:lnTo>
                  <a:lnTo>
                    <a:pt x="584" y="951"/>
                  </a:lnTo>
                  <a:lnTo>
                    <a:pt x="574" y="952"/>
                  </a:lnTo>
                  <a:lnTo>
                    <a:pt x="561" y="953"/>
                  </a:lnTo>
                  <a:lnTo>
                    <a:pt x="558" y="954"/>
                  </a:lnTo>
                  <a:lnTo>
                    <a:pt x="552" y="957"/>
                  </a:lnTo>
                  <a:lnTo>
                    <a:pt x="549" y="958"/>
                  </a:lnTo>
                  <a:lnTo>
                    <a:pt x="547" y="961"/>
                  </a:lnTo>
                  <a:lnTo>
                    <a:pt x="544" y="966"/>
                  </a:lnTo>
                  <a:lnTo>
                    <a:pt x="543" y="971"/>
                  </a:lnTo>
                  <a:lnTo>
                    <a:pt x="543" y="973"/>
                  </a:lnTo>
                  <a:lnTo>
                    <a:pt x="543" y="974"/>
                  </a:lnTo>
                  <a:lnTo>
                    <a:pt x="543" y="977"/>
                  </a:lnTo>
                  <a:lnTo>
                    <a:pt x="543" y="978"/>
                  </a:lnTo>
                  <a:lnTo>
                    <a:pt x="543" y="981"/>
                  </a:lnTo>
                  <a:lnTo>
                    <a:pt x="541" y="984"/>
                  </a:lnTo>
                  <a:lnTo>
                    <a:pt x="539" y="986"/>
                  </a:lnTo>
                  <a:lnTo>
                    <a:pt x="536" y="987"/>
                  </a:lnTo>
                  <a:lnTo>
                    <a:pt x="533" y="990"/>
                  </a:lnTo>
                  <a:lnTo>
                    <a:pt x="528" y="992"/>
                  </a:lnTo>
                  <a:lnTo>
                    <a:pt x="523" y="993"/>
                  </a:lnTo>
                  <a:lnTo>
                    <a:pt x="518" y="993"/>
                  </a:lnTo>
                  <a:lnTo>
                    <a:pt x="516" y="993"/>
                  </a:lnTo>
                  <a:lnTo>
                    <a:pt x="512" y="993"/>
                  </a:lnTo>
                  <a:lnTo>
                    <a:pt x="511" y="993"/>
                  </a:lnTo>
                  <a:lnTo>
                    <a:pt x="509" y="992"/>
                  </a:lnTo>
                  <a:lnTo>
                    <a:pt x="506" y="991"/>
                  </a:lnTo>
                  <a:lnTo>
                    <a:pt x="504" y="989"/>
                  </a:lnTo>
                  <a:lnTo>
                    <a:pt x="500" y="983"/>
                  </a:lnTo>
                  <a:lnTo>
                    <a:pt x="498" y="977"/>
                  </a:lnTo>
                  <a:lnTo>
                    <a:pt x="497" y="973"/>
                  </a:lnTo>
                  <a:lnTo>
                    <a:pt x="495" y="971"/>
                  </a:lnTo>
                  <a:lnTo>
                    <a:pt x="493" y="970"/>
                  </a:lnTo>
                  <a:lnTo>
                    <a:pt x="492" y="968"/>
                  </a:lnTo>
                  <a:lnTo>
                    <a:pt x="491" y="968"/>
                  </a:lnTo>
                  <a:lnTo>
                    <a:pt x="490" y="968"/>
                  </a:lnTo>
                  <a:lnTo>
                    <a:pt x="486" y="967"/>
                  </a:lnTo>
                  <a:lnTo>
                    <a:pt x="483" y="967"/>
                  </a:lnTo>
                  <a:lnTo>
                    <a:pt x="478" y="968"/>
                  </a:lnTo>
                  <a:lnTo>
                    <a:pt x="472" y="971"/>
                  </a:lnTo>
                  <a:lnTo>
                    <a:pt x="467" y="972"/>
                  </a:lnTo>
                  <a:lnTo>
                    <a:pt x="462" y="972"/>
                  </a:lnTo>
                  <a:lnTo>
                    <a:pt x="457" y="972"/>
                  </a:lnTo>
                  <a:lnTo>
                    <a:pt x="452" y="971"/>
                  </a:lnTo>
                  <a:lnTo>
                    <a:pt x="448" y="968"/>
                  </a:lnTo>
                  <a:lnTo>
                    <a:pt x="446" y="965"/>
                  </a:lnTo>
                  <a:lnTo>
                    <a:pt x="445" y="961"/>
                  </a:lnTo>
                  <a:lnTo>
                    <a:pt x="442" y="957"/>
                  </a:lnTo>
                  <a:lnTo>
                    <a:pt x="441" y="954"/>
                  </a:lnTo>
                  <a:lnTo>
                    <a:pt x="440" y="952"/>
                  </a:lnTo>
                  <a:lnTo>
                    <a:pt x="437" y="949"/>
                  </a:lnTo>
                  <a:lnTo>
                    <a:pt x="434" y="947"/>
                  </a:lnTo>
                  <a:lnTo>
                    <a:pt x="432" y="946"/>
                  </a:lnTo>
                  <a:lnTo>
                    <a:pt x="430" y="946"/>
                  </a:lnTo>
                  <a:lnTo>
                    <a:pt x="427" y="946"/>
                  </a:lnTo>
                  <a:lnTo>
                    <a:pt x="423" y="945"/>
                  </a:lnTo>
                  <a:lnTo>
                    <a:pt x="420" y="942"/>
                  </a:lnTo>
                  <a:lnTo>
                    <a:pt x="416" y="941"/>
                  </a:lnTo>
                  <a:lnTo>
                    <a:pt x="413" y="940"/>
                  </a:lnTo>
                  <a:lnTo>
                    <a:pt x="409" y="940"/>
                  </a:lnTo>
                  <a:lnTo>
                    <a:pt x="408" y="940"/>
                  </a:lnTo>
                  <a:lnTo>
                    <a:pt x="405" y="941"/>
                  </a:lnTo>
                  <a:lnTo>
                    <a:pt x="403" y="943"/>
                  </a:lnTo>
                  <a:lnTo>
                    <a:pt x="402" y="946"/>
                  </a:lnTo>
                  <a:lnTo>
                    <a:pt x="401" y="949"/>
                  </a:lnTo>
                  <a:lnTo>
                    <a:pt x="401" y="952"/>
                  </a:lnTo>
                  <a:lnTo>
                    <a:pt x="401" y="955"/>
                  </a:lnTo>
                  <a:lnTo>
                    <a:pt x="399" y="960"/>
                  </a:lnTo>
                  <a:lnTo>
                    <a:pt x="399" y="965"/>
                  </a:lnTo>
                  <a:lnTo>
                    <a:pt x="401" y="970"/>
                  </a:lnTo>
                  <a:lnTo>
                    <a:pt x="401" y="974"/>
                  </a:lnTo>
                  <a:lnTo>
                    <a:pt x="401" y="979"/>
                  </a:lnTo>
                  <a:lnTo>
                    <a:pt x="401" y="980"/>
                  </a:lnTo>
                  <a:lnTo>
                    <a:pt x="401" y="981"/>
                  </a:lnTo>
                  <a:lnTo>
                    <a:pt x="401" y="981"/>
                  </a:lnTo>
                  <a:lnTo>
                    <a:pt x="401" y="983"/>
                  </a:lnTo>
                  <a:lnTo>
                    <a:pt x="399" y="984"/>
                  </a:lnTo>
                  <a:lnTo>
                    <a:pt x="398" y="985"/>
                  </a:lnTo>
                  <a:lnTo>
                    <a:pt x="397" y="986"/>
                  </a:lnTo>
                  <a:lnTo>
                    <a:pt x="395" y="987"/>
                  </a:lnTo>
                  <a:lnTo>
                    <a:pt x="391" y="987"/>
                  </a:lnTo>
                  <a:lnTo>
                    <a:pt x="388" y="989"/>
                  </a:lnTo>
                  <a:lnTo>
                    <a:pt x="380" y="989"/>
                  </a:lnTo>
                  <a:lnTo>
                    <a:pt x="374" y="989"/>
                  </a:lnTo>
                  <a:lnTo>
                    <a:pt x="371" y="989"/>
                  </a:lnTo>
                  <a:lnTo>
                    <a:pt x="366" y="987"/>
                  </a:lnTo>
                  <a:lnTo>
                    <a:pt x="363" y="986"/>
                  </a:lnTo>
                  <a:lnTo>
                    <a:pt x="359" y="983"/>
                  </a:lnTo>
                  <a:lnTo>
                    <a:pt x="355" y="980"/>
                  </a:lnTo>
                  <a:lnTo>
                    <a:pt x="353" y="976"/>
                  </a:lnTo>
                  <a:lnTo>
                    <a:pt x="347" y="967"/>
                  </a:lnTo>
                  <a:lnTo>
                    <a:pt x="342" y="959"/>
                  </a:lnTo>
                  <a:lnTo>
                    <a:pt x="340" y="955"/>
                  </a:lnTo>
                  <a:lnTo>
                    <a:pt x="338" y="952"/>
                  </a:lnTo>
                  <a:lnTo>
                    <a:pt x="333" y="949"/>
                  </a:lnTo>
                  <a:lnTo>
                    <a:pt x="329" y="948"/>
                  </a:lnTo>
                  <a:lnTo>
                    <a:pt x="326" y="948"/>
                  </a:lnTo>
                  <a:lnTo>
                    <a:pt x="321" y="951"/>
                  </a:lnTo>
                  <a:lnTo>
                    <a:pt x="319" y="953"/>
                  </a:lnTo>
                  <a:lnTo>
                    <a:pt x="315" y="957"/>
                  </a:lnTo>
                  <a:lnTo>
                    <a:pt x="313" y="958"/>
                  </a:lnTo>
                  <a:lnTo>
                    <a:pt x="309" y="959"/>
                  </a:lnTo>
                  <a:lnTo>
                    <a:pt x="304" y="960"/>
                  </a:lnTo>
                  <a:lnTo>
                    <a:pt x="300" y="959"/>
                  </a:lnTo>
                  <a:lnTo>
                    <a:pt x="295" y="957"/>
                  </a:lnTo>
                  <a:lnTo>
                    <a:pt x="291" y="955"/>
                  </a:lnTo>
                  <a:lnTo>
                    <a:pt x="277" y="948"/>
                  </a:lnTo>
                  <a:lnTo>
                    <a:pt x="266" y="941"/>
                  </a:lnTo>
                  <a:lnTo>
                    <a:pt x="263" y="937"/>
                  </a:lnTo>
                  <a:lnTo>
                    <a:pt x="260" y="934"/>
                  </a:lnTo>
                  <a:lnTo>
                    <a:pt x="259" y="932"/>
                  </a:lnTo>
                  <a:lnTo>
                    <a:pt x="260" y="929"/>
                  </a:lnTo>
                  <a:lnTo>
                    <a:pt x="263" y="926"/>
                  </a:lnTo>
                  <a:lnTo>
                    <a:pt x="267" y="921"/>
                  </a:lnTo>
                  <a:lnTo>
                    <a:pt x="279" y="915"/>
                  </a:lnTo>
                  <a:lnTo>
                    <a:pt x="288" y="910"/>
                  </a:lnTo>
                  <a:lnTo>
                    <a:pt x="289" y="908"/>
                  </a:lnTo>
                  <a:lnTo>
                    <a:pt x="290" y="903"/>
                  </a:lnTo>
                  <a:lnTo>
                    <a:pt x="289" y="899"/>
                  </a:lnTo>
                  <a:lnTo>
                    <a:pt x="287" y="896"/>
                  </a:lnTo>
                  <a:lnTo>
                    <a:pt x="283" y="892"/>
                  </a:lnTo>
                  <a:lnTo>
                    <a:pt x="278" y="888"/>
                  </a:lnTo>
                  <a:lnTo>
                    <a:pt x="275" y="883"/>
                  </a:lnTo>
                  <a:lnTo>
                    <a:pt x="271" y="878"/>
                  </a:lnTo>
                  <a:lnTo>
                    <a:pt x="269" y="871"/>
                  </a:lnTo>
                  <a:lnTo>
                    <a:pt x="267" y="864"/>
                  </a:lnTo>
                  <a:lnTo>
                    <a:pt x="267" y="852"/>
                  </a:lnTo>
                  <a:lnTo>
                    <a:pt x="267" y="842"/>
                  </a:lnTo>
                  <a:lnTo>
                    <a:pt x="264" y="835"/>
                  </a:lnTo>
                  <a:lnTo>
                    <a:pt x="260" y="829"/>
                  </a:lnTo>
                  <a:lnTo>
                    <a:pt x="257" y="826"/>
                  </a:lnTo>
                  <a:lnTo>
                    <a:pt x="253" y="822"/>
                  </a:lnTo>
                  <a:lnTo>
                    <a:pt x="245" y="815"/>
                  </a:lnTo>
                  <a:lnTo>
                    <a:pt x="234" y="808"/>
                  </a:lnTo>
                  <a:lnTo>
                    <a:pt x="229" y="804"/>
                  </a:lnTo>
                  <a:lnTo>
                    <a:pt x="226" y="802"/>
                  </a:lnTo>
                  <a:lnTo>
                    <a:pt x="219" y="800"/>
                  </a:lnTo>
                  <a:lnTo>
                    <a:pt x="212" y="798"/>
                  </a:lnTo>
                  <a:lnTo>
                    <a:pt x="209" y="798"/>
                  </a:lnTo>
                  <a:lnTo>
                    <a:pt x="206" y="800"/>
                  </a:lnTo>
                  <a:lnTo>
                    <a:pt x="203" y="801"/>
                  </a:lnTo>
                  <a:lnTo>
                    <a:pt x="201" y="802"/>
                  </a:lnTo>
                  <a:lnTo>
                    <a:pt x="197" y="804"/>
                  </a:lnTo>
                  <a:lnTo>
                    <a:pt x="195" y="807"/>
                  </a:lnTo>
                  <a:lnTo>
                    <a:pt x="190" y="808"/>
                  </a:lnTo>
                  <a:lnTo>
                    <a:pt x="187" y="809"/>
                  </a:lnTo>
                  <a:lnTo>
                    <a:pt x="180" y="809"/>
                  </a:lnTo>
                  <a:lnTo>
                    <a:pt x="171" y="807"/>
                  </a:lnTo>
                  <a:lnTo>
                    <a:pt x="159" y="802"/>
                  </a:lnTo>
                  <a:lnTo>
                    <a:pt x="150" y="798"/>
                  </a:lnTo>
                  <a:lnTo>
                    <a:pt x="146" y="796"/>
                  </a:lnTo>
                  <a:lnTo>
                    <a:pt x="143" y="795"/>
                  </a:lnTo>
                  <a:lnTo>
                    <a:pt x="137" y="792"/>
                  </a:lnTo>
                  <a:lnTo>
                    <a:pt x="131" y="789"/>
                  </a:lnTo>
                  <a:lnTo>
                    <a:pt x="122" y="787"/>
                  </a:lnTo>
                  <a:lnTo>
                    <a:pt x="115" y="784"/>
                  </a:lnTo>
                  <a:lnTo>
                    <a:pt x="112" y="783"/>
                  </a:lnTo>
                  <a:lnTo>
                    <a:pt x="109" y="782"/>
                  </a:lnTo>
                  <a:lnTo>
                    <a:pt x="107" y="782"/>
                  </a:lnTo>
                  <a:lnTo>
                    <a:pt x="105" y="782"/>
                  </a:lnTo>
                  <a:lnTo>
                    <a:pt x="102" y="782"/>
                  </a:lnTo>
                  <a:lnTo>
                    <a:pt x="98" y="783"/>
                  </a:lnTo>
                  <a:lnTo>
                    <a:pt x="92" y="785"/>
                  </a:lnTo>
                  <a:lnTo>
                    <a:pt x="86" y="790"/>
                  </a:lnTo>
                  <a:lnTo>
                    <a:pt x="83" y="794"/>
                  </a:lnTo>
                  <a:lnTo>
                    <a:pt x="82" y="796"/>
                  </a:lnTo>
                  <a:lnTo>
                    <a:pt x="80" y="800"/>
                  </a:lnTo>
                  <a:lnTo>
                    <a:pt x="78" y="804"/>
                  </a:lnTo>
                  <a:lnTo>
                    <a:pt x="78" y="808"/>
                  </a:lnTo>
                  <a:lnTo>
                    <a:pt x="78" y="812"/>
                  </a:lnTo>
                  <a:lnTo>
                    <a:pt x="80" y="816"/>
                  </a:lnTo>
                  <a:lnTo>
                    <a:pt x="81" y="820"/>
                  </a:lnTo>
                  <a:lnTo>
                    <a:pt x="82" y="825"/>
                  </a:lnTo>
                  <a:lnTo>
                    <a:pt x="82" y="829"/>
                  </a:lnTo>
                  <a:lnTo>
                    <a:pt x="82" y="833"/>
                  </a:lnTo>
                  <a:lnTo>
                    <a:pt x="81" y="834"/>
                  </a:lnTo>
                  <a:lnTo>
                    <a:pt x="80" y="835"/>
                  </a:lnTo>
                  <a:lnTo>
                    <a:pt x="78" y="835"/>
                  </a:lnTo>
                  <a:lnTo>
                    <a:pt x="70" y="835"/>
                  </a:lnTo>
                  <a:lnTo>
                    <a:pt x="62" y="833"/>
                  </a:lnTo>
                  <a:lnTo>
                    <a:pt x="56" y="829"/>
                  </a:lnTo>
                  <a:lnTo>
                    <a:pt x="51" y="825"/>
                  </a:lnTo>
                  <a:lnTo>
                    <a:pt x="49" y="822"/>
                  </a:lnTo>
                  <a:lnTo>
                    <a:pt x="48" y="820"/>
                  </a:lnTo>
                  <a:lnTo>
                    <a:pt x="43" y="813"/>
                  </a:lnTo>
                  <a:lnTo>
                    <a:pt x="38" y="804"/>
                  </a:lnTo>
                  <a:lnTo>
                    <a:pt x="27" y="788"/>
                  </a:lnTo>
                  <a:lnTo>
                    <a:pt x="21" y="778"/>
                  </a:lnTo>
                  <a:lnTo>
                    <a:pt x="19" y="776"/>
                  </a:lnTo>
                  <a:lnTo>
                    <a:pt x="18" y="771"/>
                  </a:lnTo>
                  <a:lnTo>
                    <a:pt x="18" y="766"/>
                  </a:lnTo>
                  <a:lnTo>
                    <a:pt x="18" y="762"/>
                  </a:lnTo>
                  <a:lnTo>
                    <a:pt x="18" y="757"/>
                  </a:lnTo>
                  <a:lnTo>
                    <a:pt x="18" y="754"/>
                  </a:lnTo>
                  <a:lnTo>
                    <a:pt x="18" y="752"/>
                  </a:lnTo>
                  <a:lnTo>
                    <a:pt x="17" y="751"/>
                  </a:lnTo>
                  <a:lnTo>
                    <a:pt x="13" y="740"/>
                  </a:lnTo>
                  <a:lnTo>
                    <a:pt x="7" y="726"/>
                  </a:lnTo>
                  <a:lnTo>
                    <a:pt x="4" y="712"/>
                  </a:lnTo>
                  <a:lnTo>
                    <a:pt x="0" y="697"/>
                  </a:lnTo>
                  <a:lnTo>
                    <a:pt x="0" y="688"/>
                  </a:lnTo>
                  <a:lnTo>
                    <a:pt x="0" y="680"/>
                  </a:lnTo>
                  <a:lnTo>
                    <a:pt x="1" y="675"/>
                  </a:lnTo>
                  <a:lnTo>
                    <a:pt x="2" y="672"/>
                  </a:lnTo>
                  <a:lnTo>
                    <a:pt x="5" y="670"/>
                  </a:lnTo>
                  <a:lnTo>
                    <a:pt x="7" y="669"/>
                  </a:lnTo>
                  <a:lnTo>
                    <a:pt x="11" y="668"/>
                  </a:lnTo>
                  <a:lnTo>
                    <a:pt x="15" y="667"/>
                  </a:lnTo>
                  <a:lnTo>
                    <a:pt x="20" y="665"/>
                  </a:lnTo>
                  <a:lnTo>
                    <a:pt x="25" y="664"/>
                  </a:lnTo>
                  <a:lnTo>
                    <a:pt x="31" y="664"/>
                  </a:lnTo>
                  <a:lnTo>
                    <a:pt x="37" y="665"/>
                  </a:lnTo>
                  <a:lnTo>
                    <a:pt x="42" y="668"/>
                  </a:lnTo>
                  <a:lnTo>
                    <a:pt x="46" y="672"/>
                  </a:lnTo>
                  <a:lnTo>
                    <a:pt x="54" y="680"/>
                  </a:lnTo>
                  <a:lnTo>
                    <a:pt x="61" y="686"/>
                  </a:lnTo>
                  <a:lnTo>
                    <a:pt x="68" y="690"/>
                  </a:lnTo>
                  <a:lnTo>
                    <a:pt x="76" y="695"/>
                  </a:lnTo>
                  <a:lnTo>
                    <a:pt x="80" y="700"/>
                  </a:lnTo>
                  <a:lnTo>
                    <a:pt x="83" y="705"/>
                  </a:lnTo>
                  <a:lnTo>
                    <a:pt x="86" y="708"/>
                  </a:lnTo>
                  <a:lnTo>
                    <a:pt x="89" y="712"/>
                  </a:lnTo>
                  <a:lnTo>
                    <a:pt x="92" y="715"/>
                  </a:lnTo>
                  <a:lnTo>
                    <a:pt x="96" y="716"/>
                  </a:lnTo>
                  <a:lnTo>
                    <a:pt x="99" y="718"/>
                  </a:lnTo>
                  <a:lnTo>
                    <a:pt x="100" y="716"/>
                  </a:lnTo>
                  <a:lnTo>
                    <a:pt x="103" y="715"/>
                  </a:lnTo>
                  <a:lnTo>
                    <a:pt x="105" y="714"/>
                  </a:lnTo>
                  <a:lnTo>
                    <a:pt x="107" y="712"/>
                  </a:lnTo>
                  <a:lnTo>
                    <a:pt x="108" y="708"/>
                  </a:lnTo>
                  <a:lnTo>
                    <a:pt x="112" y="703"/>
                  </a:lnTo>
                  <a:lnTo>
                    <a:pt x="117" y="699"/>
                  </a:lnTo>
                  <a:lnTo>
                    <a:pt x="121" y="696"/>
                  </a:lnTo>
                  <a:lnTo>
                    <a:pt x="127" y="695"/>
                  </a:lnTo>
                  <a:lnTo>
                    <a:pt x="133" y="693"/>
                  </a:lnTo>
                  <a:lnTo>
                    <a:pt x="137" y="691"/>
                  </a:lnTo>
                  <a:lnTo>
                    <a:pt x="139" y="689"/>
                  </a:lnTo>
                  <a:lnTo>
                    <a:pt x="141" y="688"/>
                  </a:lnTo>
                  <a:lnTo>
                    <a:pt x="144" y="684"/>
                  </a:lnTo>
                  <a:lnTo>
                    <a:pt x="147" y="681"/>
                  </a:lnTo>
                  <a:lnTo>
                    <a:pt x="152" y="675"/>
                  </a:lnTo>
                  <a:lnTo>
                    <a:pt x="158" y="668"/>
                  </a:lnTo>
                  <a:lnTo>
                    <a:pt x="164" y="661"/>
                  </a:lnTo>
                  <a:lnTo>
                    <a:pt x="171" y="656"/>
                  </a:lnTo>
                  <a:lnTo>
                    <a:pt x="178" y="653"/>
                  </a:lnTo>
                  <a:lnTo>
                    <a:pt x="185" y="652"/>
                  </a:lnTo>
                  <a:lnTo>
                    <a:pt x="195" y="651"/>
                  </a:lnTo>
                  <a:lnTo>
                    <a:pt x="200" y="649"/>
                  </a:lnTo>
                  <a:lnTo>
                    <a:pt x="206" y="646"/>
                  </a:lnTo>
                  <a:lnTo>
                    <a:pt x="210" y="642"/>
                  </a:lnTo>
                  <a:lnTo>
                    <a:pt x="214" y="637"/>
                  </a:lnTo>
                  <a:lnTo>
                    <a:pt x="216" y="632"/>
                  </a:lnTo>
                  <a:lnTo>
                    <a:pt x="220" y="624"/>
                  </a:lnTo>
                  <a:lnTo>
                    <a:pt x="224" y="614"/>
                  </a:lnTo>
                  <a:lnTo>
                    <a:pt x="228" y="605"/>
                  </a:lnTo>
                  <a:lnTo>
                    <a:pt x="233" y="596"/>
                  </a:lnTo>
                  <a:lnTo>
                    <a:pt x="235" y="593"/>
                  </a:lnTo>
                  <a:lnTo>
                    <a:pt x="239" y="592"/>
                  </a:lnTo>
                  <a:lnTo>
                    <a:pt x="243" y="589"/>
                  </a:lnTo>
                  <a:lnTo>
                    <a:pt x="247" y="587"/>
                  </a:lnTo>
                  <a:lnTo>
                    <a:pt x="251" y="584"/>
                  </a:lnTo>
                  <a:lnTo>
                    <a:pt x="256" y="582"/>
                  </a:lnTo>
                  <a:lnTo>
                    <a:pt x="260" y="577"/>
                  </a:lnTo>
                  <a:lnTo>
                    <a:pt x="265" y="574"/>
                  </a:lnTo>
                  <a:lnTo>
                    <a:pt x="269" y="569"/>
                  </a:lnTo>
                  <a:lnTo>
                    <a:pt x="272" y="563"/>
                  </a:lnTo>
                  <a:lnTo>
                    <a:pt x="276" y="561"/>
                  </a:lnTo>
                  <a:lnTo>
                    <a:pt x="279" y="558"/>
                  </a:lnTo>
                  <a:lnTo>
                    <a:pt x="283" y="557"/>
                  </a:lnTo>
                  <a:lnTo>
                    <a:pt x="287" y="556"/>
                  </a:lnTo>
                  <a:lnTo>
                    <a:pt x="289" y="557"/>
                  </a:lnTo>
                  <a:lnTo>
                    <a:pt x="292" y="560"/>
                  </a:lnTo>
                  <a:lnTo>
                    <a:pt x="295" y="562"/>
                  </a:lnTo>
                  <a:lnTo>
                    <a:pt x="296" y="563"/>
                  </a:lnTo>
                  <a:lnTo>
                    <a:pt x="300" y="569"/>
                  </a:lnTo>
                  <a:lnTo>
                    <a:pt x="302" y="575"/>
                  </a:lnTo>
                  <a:lnTo>
                    <a:pt x="304" y="577"/>
                  </a:lnTo>
                  <a:lnTo>
                    <a:pt x="306" y="580"/>
                  </a:lnTo>
                  <a:lnTo>
                    <a:pt x="308" y="584"/>
                  </a:lnTo>
                  <a:lnTo>
                    <a:pt x="311" y="587"/>
                  </a:lnTo>
                  <a:lnTo>
                    <a:pt x="315" y="588"/>
                  </a:lnTo>
                  <a:lnTo>
                    <a:pt x="317" y="589"/>
                  </a:lnTo>
                  <a:lnTo>
                    <a:pt x="329" y="589"/>
                  </a:lnTo>
                  <a:lnTo>
                    <a:pt x="345" y="589"/>
                  </a:lnTo>
                  <a:lnTo>
                    <a:pt x="353" y="589"/>
                  </a:lnTo>
                  <a:lnTo>
                    <a:pt x="361" y="589"/>
                  </a:lnTo>
                  <a:lnTo>
                    <a:pt x="367" y="590"/>
                  </a:lnTo>
                  <a:lnTo>
                    <a:pt x="373" y="592"/>
                  </a:lnTo>
                  <a:lnTo>
                    <a:pt x="376" y="593"/>
                  </a:lnTo>
                  <a:lnTo>
                    <a:pt x="377" y="594"/>
                  </a:lnTo>
                  <a:lnTo>
                    <a:pt x="379" y="598"/>
                  </a:lnTo>
                  <a:lnTo>
                    <a:pt x="380" y="601"/>
                  </a:lnTo>
                  <a:lnTo>
                    <a:pt x="383" y="606"/>
                  </a:lnTo>
                  <a:lnTo>
                    <a:pt x="385" y="612"/>
                  </a:lnTo>
                  <a:lnTo>
                    <a:pt x="388" y="618"/>
                  </a:lnTo>
                  <a:lnTo>
                    <a:pt x="390" y="624"/>
                  </a:lnTo>
                  <a:lnTo>
                    <a:pt x="392" y="630"/>
                  </a:lnTo>
                  <a:lnTo>
                    <a:pt x="395" y="636"/>
                  </a:lnTo>
                  <a:lnTo>
                    <a:pt x="398" y="639"/>
                  </a:lnTo>
                  <a:lnTo>
                    <a:pt x="402" y="643"/>
                  </a:lnTo>
                  <a:lnTo>
                    <a:pt x="405" y="646"/>
                  </a:lnTo>
                  <a:lnTo>
                    <a:pt x="411" y="647"/>
                  </a:lnTo>
                  <a:lnTo>
                    <a:pt x="414" y="647"/>
                  </a:lnTo>
                  <a:lnTo>
                    <a:pt x="415" y="647"/>
                  </a:lnTo>
                  <a:lnTo>
                    <a:pt x="418" y="649"/>
                  </a:lnTo>
                  <a:lnTo>
                    <a:pt x="422" y="649"/>
                  </a:lnTo>
                  <a:lnTo>
                    <a:pt x="429" y="650"/>
                  </a:lnTo>
                  <a:lnTo>
                    <a:pt x="435" y="652"/>
                  </a:lnTo>
                  <a:lnTo>
                    <a:pt x="440" y="653"/>
                  </a:lnTo>
                  <a:lnTo>
                    <a:pt x="445" y="657"/>
                  </a:lnTo>
                  <a:lnTo>
                    <a:pt x="449" y="659"/>
                  </a:lnTo>
                  <a:lnTo>
                    <a:pt x="453" y="661"/>
                  </a:lnTo>
                  <a:lnTo>
                    <a:pt x="461" y="664"/>
                  </a:lnTo>
                  <a:lnTo>
                    <a:pt x="470" y="667"/>
                  </a:lnTo>
                  <a:lnTo>
                    <a:pt x="477" y="668"/>
                  </a:lnTo>
                  <a:lnTo>
                    <a:pt x="485" y="669"/>
                  </a:lnTo>
                  <a:lnTo>
                    <a:pt x="491" y="669"/>
                  </a:lnTo>
                  <a:lnTo>
                    <a:pt x="497" y="670"/>
                  </a:lnTo>
                  <a:lnTo>
                    <a:pt x="499" y="672"/>
                  </a:lnTo>
                  <a:lnTo>
                    <a:pt x="502" y="676"/>
                  </a:lnTo>
                  <a:lnTo>
                    <a:pt x="503" y="680"/>
                  </a:lnTo>
                  <a:lnTo>
                    <a:pt x="504" y="683"/>
                  </a:lnTo>
                  <a:lnTo>
                    <a:pt x="506" y="688"/>
                  </a:lnTo>
                  <a:lnTo>
                    <a:pt x="508" y="691"/>
                  </a:lnTo>
                  <a:lnTo>
                    <a:pt x="511" y="694"/>
                  </a:lnTo>
                  <a:lnTo>
                    <a:pt x="515" y="697"/>
                  </a:lnTo>
                  <a:lnTo>
                    <a:pt x="521" y="700"/>
                  </a:lnTo>
                  <a:lnTo>
                    <a:pt x="528" y="700"/>
                  </a:lnTo>
                  <a:lnTo>
                    <a:pt x="534" y="700"/>
                  </a:lnTo>
                  <a:lnTo>
                    <a:pt x="541" y="697"/>
                  </a:lnTo>
                  <a:lnTo>
                    <a:pt x="546" y="696"/>
                  </a:lnTo>
                  <a:lnTo>
                    <a:pt x="552" y="695"/>
                  </a:lnTo>
                  <a:lnTo>
                    <a:pt x="561" y="695"/>
                  </a:lnTo>
                  <a:lnTo>
                    <a:pt x="569" y="697"/>
                  </a:lnTo>
                  <a:lnTo>
                    <a:pt x="575" y="700"/>
                  </a:lnTo>
                  <a:lnTo>
                    <a:pt x="580" y="705"/>
                  </a:lnTo>
                  <a:lnTo>
                    <a:pt x="585" y="710"/>
                  </a:lnTo>
                  <a:lnTo>
                    <a:pt x="590" y="716"/>
                  </a:lnTo>
                  <a:lnTo>
                    <a:pt x="594" y="721"/>
                  </a:lnTo>
                  <a:lnTo>
                    <a:pt x="599" y="722"/>
                  </a:lnTo>
                  <a:lnTo>
                    <a:pt x="603" y="724"/>
                  </a:lnTo>
                  <a:lnTo>
                    <a:pt x="605" y="724"/>
                  </a:lnTo>
                  <a:lnTo>
                    <a:pt x="607" y="722"/>
                  </a:lnTo>
                  <a:lnTo>
                    <a:pt x="611" y="720"/>
                  </a:lnTo>
                  <a:lnTo>
                    <a:pt x="616" y="716"/>
                  </a:lnTo>
                  <a:lnTo>
                    <a:pt x="621" y="712"/>
                  </a:lnTo>
                  <a:lnTo>
                    <a:pt x="628" y="703"/>
                  </a:lnTo>
                  <a:lnTo>
                    <a:pt x="635" y="697"/>
                  </a:lnTo>
                  <a:lnTo>
                    <a:pt x="641" y="694"/>
                  </a:lnTo>
                  <a:lnTo>
                    <a:pt x="646" y="690"/>
                  </a:lnTo>
                  <a:lnTo>
                    <a:pt x="654" y="687"/>
                  </a:lnTo>
                  <a:lnTo>
                    <a:pt x="661" y="682"/>
                  </a:lnTo>
                  <a:lnTo>
                    <a:pt x="666" y="678"/>
                  </a:lnTo>
                  <a:lnTo>
                    <a:pt x="669" y="675"/>
                  </a:lnTo>
                  <a:lnTo>
                    <a:pt x="673" y="671"/>
                  </a:lnTo>
                  <a:lnTo>
                    <a:pt x="675" y="669"/>
                  </a:lnTo>
                  <a:lnTo>
                    <a:pt x="678" y="663"/>
                  </a:lnTo>
                  <a:lnTo>
                    <a:pt x="680" y="657"/>
                  </a:lnTo>
                  <a:lnTo>
                    <a:pt x="682" y="652"/>
                  </a:lnTo>
                  <a:lnTo>
                    <a:pt x="682" y="646"/>
                  </a:lnTo>
                  <a:lnTo>
                    <a:pt x="684" y="640"/>
                  </a:lnTo>
                  <a:lnTo>
                    <a:pt x="682" y="636"/>
                  </a:lnTo>
                  <a:lnTo>
                    <a:pt x="681" y="630"/>
                  </a:lnTo>
                  <a:lnTo>
                    <a:pt x="679" y="625"/>
                  </a:lnTo>
                  <a:lnTo>
                    <a:pt x="675" y="618"/>
                  </a:lnTo>
                  <a:lnTo>
                    <a:pt x="673" y="612"/>
                  </a:lnTo>
                  <a:lnTo>
                    <a:pt x="670" y="607"/>
                  </a:lnTo>
                  <a:lnTo>
                    <a:pt x="669" y="601"/>
                  </a:lnTo>
                  <a:lnTo>
                    <a:pt x="669" y="599"/>
                  </a:lnTo>
                  <a:lnTo>
                    <a:pt x="670" y="595"/>
                  </a:lnTo>
                  <a:lnTo>
                    <a:pt x="672" y="593"/>
                  </a:lnTo>
                  <a:lnTo>
                    <a:pt x="673" y="590"/>
                  </a:lnTo>
                  <a:lnTo>
                    <a:pt x="675" y="589"/>
                  </a:lnTo>
                  <a:lnTo>
                    <a:pt x="678" y="588"/>
                  </a:lnTo>
                  <a:lnTo>
                    <a:pt x="684" y="588"/>
                  </a:lnTo>
                  <a:lnTo>
                    <a:pt x="690" y="588"/>
                  </a:lnTo>
                  <a:lnTo>
                    <a:pt x="701" y="590"/>
                  </a:lnTo>
                  <a:lnTo>
                    <a:pt x="713" y="593"/>
                  </a:lnTo>
                  <a:lnTo>
                    <a:pt x="728" y="592"/>
                  </a:lnTo>
                  <a:lnTo>
                    <a:pt x="742" y="589"/>
                  </a:lnTo>
                  <a:lnTo>
                    <a:pt x="757" y="584"/>
                  </a:lnTo>
                  <a:lnTo>
                    <a:pt x="770" y="577"/>
                  </a:lnTo>
                  <a:lnTo>
                    <a:pt x="781" y="571"/>
                  </a:lnTo>
                  <a:lnTo>
                    <a:pt x="793" y="564"/>
                  </a:lnTo>
                  <a:lnTo>
                    <a:pt x="805" y="557"/>
                  </a:lnTo>
                  <a:lnTo>
                    <a:pt x="817" y="549"/>
                  </a:lnTo>
                  <a:lnTo>
                    <a:pt x="831" y="535"/>
                  </a:lnTo>
                  <a:lnTo>
                    <a:pt x="845" y="521"/>
                  </a:lnTo>
                  <a:lnTo>
                    <a:pt x="852" y="516"/>
                  </a:lnTo>
                  <a:lnTo>
                    <a:pt x="859" y="512"/>
                  </a:lnTo>
                  <a:lnTo>
                    <a:pt x="865" y="508"/>
                  </a:lnTo>
                  <a:lnTo>
                    <a:pt x="873" y="506"/>
                  </a:lnTo>
                  <a:lnTo>
                    <a:pt x="881" y="505"/>
                  </a:lnTo>
                  <a:lnTo>
                    <a:pt x="890" y="505"/>
                  </a:lnTo>
                  <a:lnTo>
                    <a:pt x="902" y="506"/>
                  </a:lnTo>
                  <a:lnTo>
                    <a:pt x="914" y="510"/>
                  </a:lnTo>
                  <a:lnTo>
                    <a:pt x="921" y="512"/>
                  </a:lnTo>
                  <a:lnTo>
                    <a:pt x="928" y="513"/>
                  </a:lnTo>
                  <a:lnTo>
                    <a:pt x="936" y="513"/>
                  </a:lnTo>
                  <a:lnTo>
                    <a:pt x="942" y="512"/>
                  </a:lnTo>
                  <a:lnTo>
                    <a:pt x="945" y="511"/>
                  </a:lnTo>
                  <a:lnTo>
                    <a:pt x="950" y="508"/>
                  </a:lnTo>
                  <a:lnTo>
                    <a:pt x="953" y="505"/>
                  </a:lnTo>
                  <a:lnTo>
                    <a:pt x="956" y="500"/>
                  </a:lnTo>
                  <a:lnTo>
                    <a:pt x="961" y="491"/>
                  </a:lnTo>
                  <a:lnTo>
                    <a:pt x="963" y="480"/>
                  </a:lnTo>
                  <a:lnTo>
                    <a:pt x="964" y="476"/>
                  </a:lnTo>
                  <a:lnTo>
                    <a:pt x="966" y="475"/>
                  </a:lnTo>
                  <a:lnTo>
                    <a:pt x="968" y="474"/>
                  </a:lnTo>
                  <a:lnTo>
                    <a:pt x="971" y="473"/>
                  </a:lnTo>
                  <a:lnTo>
                    <a:pt x="975" y="474"/>
                  </a:lnTo>
                  <a:lnTo>
                    <a:pt x="977" y="476"/>
                  </a:lnTo>
                  <a:lnTo>
                    <a:pt x="980" y="480"/>
                  </a:lnTo>
                  <a:lnTo>
                    <a:pt x="982" y="483"/>
                  </a:lnTo>
                  <a:lnTo>
                    <a:pt x="983" y="491"/>
                  </a:lnTo>
                  <a:lnTo>
                    <a:pt x="984" y="498"/>
                  </a:lnTo>
                  <a:lnTo>
                    <a:pt x="984" y="501"/>
                  </a:lnTo>
                  <a:lnTo>
                    <a:pt x="986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8" y="501"/>
                  </a:lnTo>
                  <a:lnTo>
                    <a:pt x="988" y="499"/>
                  </a:lnTo>
                  <a:lnTo>
                    <a:pt x="989" y="498"/>
                  </a:lnTo>
                  <a:lnTo>
                    <a:pt x="989" y="497"/>
                  </a:lnTo>
                  <a:lnTo>
                    <a:pt x="991" y="491"/>
                  </a:lnTo>
                  <a:lnTo>
                    <a:pt x="993" y="485"/>
                  </a:lnTo>
                  <a:lnTo>
                    <a:pt x="997" y="473"/>
                  </a:lnTo>
                  <a:lnTo>
                    <a:pt x="1001" y="463"/>
                  </a:lnTo>
                  <a:lnTo>
                    <a:pt x="1002" y="458"/>
                  </a:lnTo>
                  <a:lnTo>
                    <a:pt x="1002" y="453"/>
                  </a:lnTo>
                  <a:lnTo>
                    <a:pt x="1001" y="447"/>
                  </a:lnTo>
                  <a:lnTo>
                    <a:pt x="1000" y="441"/>
                  </a:lnTo>
                  <a:lnTo>
                    <a:pt x="999" y="436"/>
                  </a:lnTo>
                  <a:lnTo>
                    <a:pt x="996" y="431"/>
                  </a:lnTo>
                  <a:lnTo>
                    <a:pt x="994" y="424"/>
                  </a:lnTo>
                  <a:lnTo>
                    <a:pt x="990" y="417"/>
                  </a:lnTo>
                  <a:lnTo>
                    <a:pt x="989" y="410"/>
                  </a:lnTo>
                  <a:lnTo>
                    <a:pt x="990" y="401"/>
                  </a:lnTo>
                  <a:lnTo>
                    <a:pt x="993" y="394"/>
                  </a:lnTo>
                  <a:lnTo>
                    <a:pt x="997" y="386"/>
                  </a:lnTo>
                  <a:lnTo>
                    <a:pt x="1005" y="380"/>
                  </a:lnTo>
                  <a:lnTo>
                    <a:pt x="1009" y="375"/>
                  </a:lnTo>
                  <a:lnTo>
                    <a:pt x="1012" y="374"/>
                  </a:lnTo>
                  <a:lnTo>
                    <a:pt x="1013" y="372"/>
                  </a:lnTo>
                  <a:lnTo>
                    <a:pt x="1016" y="369"/>
                  </a:lnTo>
                  <a:lnTo>
                    <a:pt x="1019" y="366"/>
                  </a:lnTo>
                  <a:lnTo>
                    <a:pt x="1021" y="362"/>
                  </a:lnTo>
                  <a:lnTo>
                    <a:pt x="1022" y="360"/>
                  </a:lnTo>
                  <a:lnTo>
                    <a:pt x="1025" y="355"/>
                  </a:lnTo>
                  <a:lnTo>
                    <a:pt x="1028" y="352"/>
                  </a:lnTo>
                  <a:lnTo>
                    <a:pt x="1037" y="348"/>
                  </a:lnTo>
                  <a:lnTo>
                    <a:pt x="1047" y="347"/>
                  </a:lnTo>
                  <a:lnTo>
                    <a:pt x="1054" y="346"/>
                  </a:lnTo>
                  <a:lnTo>
                    <a:pt x="1063" y="341"/>
                  </a:lnTo>
                  <a:lnTo>
                    <a:pt x="1069" y="337"/>
                  </a:lnTo>
                  <a:lnTo>
                    <a:pt x="1073" y="334"/>
                  </a:lnTo>
                  <a:lnTo>
                    <a:pt x="1079" y="330"/>
                  </a:lnTo>
                  <a:lnTo>
                    <a:pt x="1084" y="330"/>
                  </a:lnTo>
                  <a:lnTo>
                    <a:pt x="1088" y="333"/>
                  </a:lnTo>
                  <a:lnTo>
                    <a:pt x="1090" y="337"/>
                  </a:lnTo>
                  <a:lnTo>
                    <a:pt x="1092" y="342"/>
                  </a:lnTo>
                  <a:lnTo>
                    <a:pt x="1094" y="348"/>
                  </a:lnTo>
                  <a:lnTo>
                    <a:pt x="1098" y="355"/>
                  </a:lnTo>
                  <a:lnTo>
                    <a:pt x="1102" y="357"/>
                  </a:lnTo>
                  <a:lnTo>
                    <a:pt x="1107" y="362"/>
                  </a:lnTo>
                  <a:lnTo>
                    <a:pt x="1110" y="365"/>
                  </a:lnTo>
                  <a:lnTo>
                    <a:pt x="1113" y="366"/>
                  </a:lnTo>
                  <a:lnTo>
                    <a:pt x="1116" y="368"/>
                  </a:lnTo>
                  <a:lnTo>
                    <a:pt x="1119" y="371"/>
                  </a:lnTo>
                  <a:lnTo>
                    <a:pt x="1120" y="375"/>
                  </a:lnTo>
                  <a:lnTo>
                    <a:pt x="1122" y="387"/>
                  </a:lnTo>
                  <a:lnTo>
                    <a:pt x="1125" y="401"/>
                  </a:lnTo>
                  <a:lnTo>
                    <a:pt x="1126" y="407"/>
                  </a:lnTo>
                  <a:lnTo>
                    <a:pt x="1128" y="412"/>
                  </a:lnTo>
                  <a:lnTo>
                    <a:pt x="1129" y="416"/>
                  </a:lnTo>
                  <a:lnTo>
                    <a:pt x="1132" y="418"/>
                  </a:lnTo>
                  <a:lnTo>
                    <a:pt x="1135" y="420"/>
                  </a:lnTo>
                  <a:lnTo>
                    <a:pt x="1138" y="422"/>
                  </a:lnTo>
                  <a:lnTo>
                    <a:pt x="1144" y="423"/>
                  </a:lnTo>
                  <a:lnTo>
                    <a:pt x="1148" y="423"/>
                  </a:lnTo>
                  <a:lnTo>
                    <a:pt x="1157" y="425"/>
                  </a:lnTo>
                  <a:lnTo>
                    <a:pt x="1161" y="429"/>
                  </a:lnTo>
                  <a:lnTo>
                    <a:pt x="1163" y="431"/>
                  </a:lnTo>
                  <a:lnTo>
                    <a:pt x="1164" y="434"/>
                  </a:lnTo>
                  <a:lnTo>
                    <a:pt x="1165" y="438"/>
                  </a:lnTo>
                  <a:lnTo>
                    <a:pt x="1165" y="443"/>
                  </a:lnTo>
                  <a:lnTo>
                    <a:pt x="1165" y="450"/>
                  </a:lnTo>
                  <a:lnTo>
                    <a:pt x="1165" y="457"/>
                  </a:lnTo>
                  <a:lnTo>
                    <a:pt x="1166" y="463"/>
                  </a:lnTo>
                  <a:lnTo>
                    <a:pt x="1169" y="470"/>
                  </a:lnTo>
                  <a:lnTo>
                    <a:pt x="1171" y="476"/>
                  </a:lnTo>
                  <a:lnTo>
                    <a:pt x="1173" y="482"/>
                  </a:lnTo>
                  <a:lnTo>
                    <a:pt x="1177" y="487"/>
                  </a:lnTo>
                  <a:lnTo>
                    <a:pt x="1182" y="492"/>
                  </a:lnTo>
                  <a:lnTo>
                    <a:pt x="1188" y="494"/>
                  </a:lnTo>
                  <a:lnTo>
                    <a:pt x="1194" y="497"/>
                  </a:lnTo>
                  <a:lnTo>
                    <a:pt x="1199" y="497"/>
                  </a:lnTo>
                  <a:lnTo>
                    <a:pt x="1207" y="495"/>
                  </a:lnTo>
                  <a:lnTo>
                    <a:pt x="1213" y="493"/>
                  </a:lnTo>
                  <a:lnTo>
                    <a:pt x="1220" y="489"/>
                  </a:lnTo>
                  <a:lnTo>
                    <a:pt x="1227" y="483"/>
                  </a:lnTo>
                  <a:lnTo>
                    <a:pt x="1233" y="476"/>
                  </a:lnTo>
                  <a:lnTo>
                    <a:pt x="1239" y="470"/>
                  </a:lnTo>
                  <a:lnTo>
                    <a:pt x="1243" y="464"/>
                  </a:lnTo>
                  <a:lnTo>
                    <a:pt x="1248" y="461"/>
                  </a:lnTo>
                  <a:lnTo>
                    <a:pt x="1253" y="458"/>
                  </a:lnTo>
                  <a:lnTo>
                    <a:pt x="1255" y="458"/>
                  </a:lnTo>
                  <a:lnTo>
                    <a:pt x="1259" y="460"/>
                  </a:lnTo>
                  <a:lnTo>
                    <a:pt x="1260" y="463"/>
                  </a:lnTo>
                  <a:lnTo>
                    <a:pt x="1260" y="469"/>
                  </a:lnTo>
                  <a:lnTo>
                    <a:pt x="1260" y="482"/>
                  </a:lnTo>
                  <a:lnTo>
                    <a:pt x="1260" y="493"/>
                  </a:lnTo>
                  <a:lnTo>
                    <a:pt x="1261" y="498"/>
                  </a:lnTo>
                  <a:lnTo>
                    <a:pt x="1262" y="502"/>
                  </a:lnTo>
                  <a:lnTo>
                    <a:pt x="1265" y="505"/>
                  </a:lnTo>
                  <a:lnTo>
                    <a:pt x="1268" y="508"/>
                  </a:lnTo>
                  <a:lnTo>
                    <a:pt x="1270" y="510"/>
                  </a:lnTo>
                  <a:lnTo>
                    <a:pt x="1272" y="510"/>
                  </a:lnTo>
                  <a:lnTo>
                    <a:pt x="1274" y="508"/>
                  </a:lnTo>
                  <a:lnTo>
                    <a:pt x="1276" y="507"/>
                  </a:lnTo>
                  <a:lnTo>
                    <a:pt x="1280" y="504"/>
                  </a:lnTo>
                  <a:lnTo>
                    <a:pt x="1284" y="500"/>
                  </a:lnTo>
                  <a:lnTo>
                    <a:pt x="1289" y="498"/>
                  </a:lnTo>
                  <a:lnTo>
                    <a:pt x="1292" y="495"/>
                  </a:lnTo>
                  <a:lnTo>
                    <a:pt x="1293" y="495"/>
                  </a:lnTo>
                  <a:lnTo>
                    <a:pt x="1295" y="497"/>
                  </a:lnTo>
                  <a:lnTo>
                    <a:pt x="1296" y="499"/>
                  </a:lnTo>
                  <a:lnTo>
                    <a:pt x="1297" y="501"/>
                  </a:lnTo>
                  <a:lnTo>
                    <a:pt x="1299" y="516"/>
                  </a:lnTo>
                  <a:lnTo>
                    <a:pt x="1299" y="530"/>
                  </a:lnTo>
                  <a:lnTo>
                    <a:pt x="1301" y="535"/>
                  </a:lnTo>
                  <a:lnTo>
                    <a:pt x="1302" y="539"/>
                  </a:lnTo>
                  <a:lnTo>
                    <a:pt x="1304" y="541"/>
                  </a:lnTo>
                  <a:lnTo>
                    <a:pt x="1305" y="542"/>
                  </a:lnTo>
                  <a:lnTo>
                    <a:pt x="1308" y="543"/>
                  </a:lnTo>
                  <a:lnTo>
                    <a:pt x="1310" y="543"/>
                  </a:lnTo>
                  <a:lnTo>
                    <a:pt x="1316" y="542"/>
                  </a:lnTo>
                  <a:lnTo>
                    <a:pt x="1322" y="541"/>
                  </a:lnTo>
                  <a:lnTo>
                    <a:pt x="1328" y="538"/>
                  </a:lnTo>
                  <a:lnTo>
                    <a:pt x="1335" y="535"/>
                  </a:lnTo>
                  <a:lnTo>
                    <a:pt x="1342" y="531"/>
                  </a:lnTo>
                  <a:lnTo>
                    <a:pt x="1352" y="527"/>
                  </a:lnTo>
                  <a:lnTo>
                    <a:pt x="1364" y="524"/>
                  </a:lnTo>
                  <a:lnTo>
                    <a:pt x="1377" y="519"/>
                  </a:lnTo>
                  <a:lnTo>
                    <a:pt x="1403" y="514"/>
                  </a:lnTo>
                  <a:lnTo>
                    <a:pt x="1421" y="510"/>
                  </a:lnTo>
                  <a:lnTo>
                    <a:pt x="1428" y="507"/>
                  </a:lnTo>
                  <a:lnTo>
                    <a:pt x="1434" y="504"/>
                  </a:lnTo>
                  <a:lnTo>
                    <a:pt x="1438" y="499"/>
                  </a:lnTo>
                  <a:lnTo>
                    <a:pt x="1443" y="493"/>
                  </a:lnTo>
                  <a:lnTo>
                    <a:pt x="1447" y="486"/>
                  </a:lnTo>
                  <a:lnTo>
                    <a:pt x="1448" y="479"/>
                  </a:lnTo>
                  <a:lnTo>
                    <a:pt x="1448" y="472"/>
                  </a:lnTo>
                  <a:lnTo>
                    <a:pt x="1447" y="463"/>
                  </a:lnTo>
                  <a:lnTo>
                    <a:pt x="1446" y="456"/>
                  </a:lnTo>
                  <a:lnTo>
                    <a:pt x="1446" y="449"/>
                  </a:lnTo>
                  <a:lnTo>
                    <a:pt x="1446" y="443"/>
                  </a:lnTo>
                  <a:lnTo>
                    <a:pt x="1447" y="437"/>
                  </a:lnTo>
                  <a:lnTo>
                    <a:pt x="1453" y="430"/>
                  </a:lnTo>
                  <a:lnTo>
                    <a:pt x="1457" y="428"/>
                  </a:lnTo>
                  <a:lnTo>
                    <a:pt x="1459" y="425"/>
                  </a:lnTo>
                  <a:lnTo>
                    <a:pt x="1459" y="424"/>
                  </a:lnTo>
                  <a:lnTo>
                    <a:pt x="1459" y="420"/>
                  </a:lnTo>
                  <a:lnTo>
                    <a:pt x="1457" y="416"/>
                  </a:lnTo>
                  <a:lnTo>
                    <a:pt x="1456" y="410"/>
                  </a:lnTo>
                  <a:lnTo>
                    <a:pt x="1456" y="406"/>
                  </a:lnTo>
                  <a:lnTo>
                    <a:pt x="1457" y="404"/>
                  </a:lnTo>
                  <a:lnTo>
                    <a:pt x="1460" y="401"/>
                  </a:lnTo>
                  <a:lnTo>
                    <a:pt x="1462" y="400"/>
                  </a:lnTo>
                  <a:lnTo>
                    <a:pt x="1466" y="400"/>
                  </a:lnTo>
                  <a:lnTo>
                    <a:pt x="1471" y="401"/>
                  </a:lnTo>
                  <a:lnTo>
                    <a:pt x="1475" y="404"/>
                  </a:lnTo>
                  <a:lnTo>
                    <a:pt x="1480" y="405"/>
                  </a:lnTo>
                  <a:lnTo>
                    <a:pt x="1485" y="406"/>
                  </a:lnTo>
                  <a:lnTo>
                    <a:pt x="1490" y="406"/>
                  </a:lnTo>
                  <a:lnTo>
                    <a:pt x="1494" y="405"/>
                  </a:lnTo>
                  <a:lnTo>
                    <a:pt x="1498" y="403"/>
                  </a:lnTo>
                  <a:lnTo>
                    <a:pt x="1501" y="399"/>
                  </a:lnTo>
                  <a:lnTo>
                    <a:pt x="1505" y="394"/>
                  </a:lnTo>
                  <a:lnTo>
                    <a:pt x="1507" y="388"/>
                  </a:lnTo>
                  <a:lnTo>
                    <a:pt x="1510" y="376"/>
                  </a:lnTo>
                  <a:lnTo>
                    <a:pt x="1514" y="368"/>
                  </a:lnTo>
                  <a:lnTo>
                    <a:pt x="1517" y="367"/>
                  </a:lnTo>
                  <a:lnTo>
                    <a:pt x="1520" y="367"/>
                  </a:lnTo>
                  <a:lnTo>
                    <a:pt x="1525" y="368"/>
                  </a:lnTo>
                  <a:lnTo>
                    <a:pt x="1531" y="373"/>
                  </a:lnTo>
                  <a:lnTo>
                    <a:pt x="1536" y="379"/>
                  </a:lnTo>
                  <a:lnTo>
                    <a:pt x="1539" y="385"/>
                  </a:lnTo>
                  <a:lnTo>
                    <a:pt x="1543" y="391"/>
                  </a:lnTo>
                  <a:lnTo>
                    <a:pt x="1545" y="396"/>
                  </a:lnTo>
                  <a:lnTo>
                    <a:pt x="1548" y="400"/>
                  </a:lnTo>
                  <a:lnTo>
                    <a:pt x="1553" y="404"/>
                  </a:lnTo>
                  <a:lnTo>
                    <a:pt x="1558" y="407"/>
                  </a:lnTo>
                  <a:lnTo>
                    <a:pt x="1566" y="410"/>
                  </a:lnTo>
                  <a:lnTo>
                    <a:pt x="1579" y="411"/>
                  </a:lnTo>
                  <a:lnTo>
                    <a:pt x="1589" y="412"/>
                  </a:lnTo>
                  <a:lnTo>
                    <a:pt x="1594" y="412"/>
                  </a:lnTo>
                  <a:lnTo>
                    <a:pt x="1598" y="413"/>
                  </a:lnTo>
                  <a:lnTo>
                    <a:pt x="1601" y="415"/>
                  </a:lnTo>
                  <a:lnTo>
                    <a:pt x="1605" y="417"/>
                  </a:lnTo>
                  <a:lnTo>
                    <a:pt x="1608" y="422"/>
                  </a:lnTo>
                  <a:lnTo>
                    <a:pt x="1611" y="429"/>
                  </a:lnTo>
                  <a:lnTo>
                    <a:pt x="1613" y="444"/>
                  </a:lnTo>
                  <a:lnTo>
                    <a:pt x="1616" y="454"/>
                  </a:lnTo>
                  <a:lnTo>
                    <a:pt x="1618" y="457"/>
                  </a:lnTo>
                  <a:lnTo>
                    <a:pt x="1619" y="460"/>
                  </a:lnTo>
                  <a:lnTo>
                    <a:pt x="1623" y="461"/>
                  </a:lnTo>
                  <a:lnTo>
                    <a:pt x="1626" y="461"/>
                  </a:lnTo>
                  <a:lnTo>
                    <a:pt x="1630" y="460"/>
                  </a:lnTo>
                  <a:lnTo>
                    <a:pt x="1633" y="458"/>
                  </a:lnTo>
                  <a:lnTo>
                    <a:pt x="1637" y="454"/>
                  </a:lnTo>
                  <a:lnTo>
                    <a:pt x="1639" y="449"/>
                  </a:lnTo>
                  <a:lnTo>
                    <a:pt x="1641" y="443"/>
                  </a:lnTo>
                  <a:lnTo>
                    <a:pt x="1641" y="437"/>
                  </a:lnTo>
                  <a:lnTo>
                    <a:pt x="1642" y="429"/>
                  </a:lnTo>
                  <a:lnTo>
                    <a:pt x="1641" y="420"/>
                  </a:lnTo>
                  <a:lnTo>
                    <a:pt x="1639" y="404"/>
                  </a:lnTo>
                  <a:lnTo>
                    <a:pt x="1639" y="391"/>
                  </a:lnTo>
                  <a:lnTo>
                    <a:pt x="1639" y="385"/>
                  </a:lnTo>
                  <a:lnTo>
                    <a:pt x="1641" y="381"/>
                  </a:lnTo>
                  <a:lnTo>
                    <a:pt x="1642" y="379"/>
                  </a:lnTo>
                  <a:lnTo>
                    <a:pt x="1644" y="378"/>
                  </a:lnTo>
                  <a:lnTo>
                    <a:pt x="1649" y="378"/>
                  </a:lnTo>
                  <a:lnTo>
                    <a:pt x="1652" y="376"/>
                  </a:lnTo>
                  <a:lnTo>
                    <a:pt x="1654" y="375"/>
                  </a:lnTo>
                  <a:lnTo>
                    <a:pt x="1655" y="373"/>
                  </a:lnTo>
                  <a:lnTo>
                    <a:pt x="1655" y="369"/>
                  </a:lnTo>
                  <a:lnTo>
                    <a:pt x="1654" y="366"/>
                  </a:lnTo>
                  <a:lnTo>
                    <a:pt x="1652" y="361"/>
                  </a:lnTo>
                  <a:lnTo>
                    <a:pt x="1654" y="355"/>
                  </a:lnTo>
                  <a:lnTo>
                    <a:pt x="1655" y="349"/>
                  </a:lnTo>
                  <a:lnTo>
                    <a:pt x="1658" y="344"/>
                  </a:lnTo>
                  <a:lnTo>
                    <a:pt x="1661" y="340"/>
                  </a:lnTo>
                  <a:lnTo>
                    <a:pt x="1665" y="335"/>
                  </a:lnTo>
                  <a:lnTo>
                    <a:pt x="1670" y="331"/>
                  </a:lnTo>
                  <a:lnTo>
                    <a:pt x="1675" y="330"/>
                  </a:lnTo>
                  <a:lnTo>
                    <a:pt x="1679" y="329"/>
                  </a:lnTo>
                  <a:lnTo>
                    <a:pt x="1683" y="328"/>
                  </a:lnTo>
                  <a:lnTo>
                    <a:pt x="1687" y="329"/>
                  </a:lnTo>
                  <a:lnTo>
                    <a:pt x="1689" y="330"/>
                  </a:lnTo>
                  <a:lnTo>
                    <a:pt x="1692" y="333"/>
                  </a:lnTo>
                  <a:lnTo>
                    <a:pt x="1694" y="336"/>
                  </a:lnTo>
                  <a:lnTo>
                    <a:pt x="1696" y="341"/>
                  </a:lnTo>
                  <a:lnTo>
                    <a:pt x="1696" y="347"/>
                  </a:lnTo>
                  <a:lnTo>
                    <a:pt x="1699" y="353"/>
                  </a:lnTo>
                  <a:lnTo>
                    <a:pt x="1700" y="357"/>
                  </a:lnTo>
                  <a:lnTo>
                    <a:pt x="1704" y="361"/>
                  </a:lnTo>
                  <a:lnTo>
                    <a:pt x="1707" y="363"/>
                  </a:lnTo>
                  <a:lnTo>
                    <a:pt x="1711" y="366"/>
                  </a:lnTo>
                  <a:lnTo>
                    <a:pt x="1715" y="366"/>
                  </a:lnTo>
                  <a:lnTo>
                    <a:pt x="1721" y="367"/>
                  </a:lnTo>
                  <a:lnTo>
                    <a:pt x="1727" y="367"/>
                  </a:lnTo>
                  <a:lnTo>
                    <a:pt x="1740" y="367"/>
                  </a:lnTo>
                  <a:lnTo>
                    <a:pt x="1755" y="369"/>
                  </a:lnTo>
                  <a:lnTo>
                    <a:pt x="1769" y="372"/>
                  </a:lnTo>
                  <a:lnTo>
                    <a:pt x="1781" y="375"/>
                  </a:lnTo>
                  <a:lnTo>
                    <a:pt x="1786" y="378"/>
                  </a:lnTo>
                  <a:lnTo>
                    <a:pt x="1791" y="379"/>
                  </a:lnTo>
                  <a:lnTo>
                    <a:pt x="1797" y="379"/>
                  </a:lnTo>
                  <a:lnTo>
                    <a:pt x="1803" y="379"/>
                  </a:lnTo>
                  <a:lnTo>
                    <a:pt x="1807" y="378"/>
                  </a:lnTo>
                  <a:lnTo>
                    <a:pt x="1810" y="375"/>
                  </a:lnTo>
                  <a:lnTo>
                    <a:pt x="1812" y="372"/>
                  </a:lnTo>
                  <a:lnTo>
                    <a:pt x="1810" y="367"/>
                  </a:lnTo>
                  <a:lnTo>
                    <a:pt x="1803" y="357"/>
                  </a:lnTo>
                  <a:lnTo>
                    <a:pt x="1799" y="350"/>
                  </a:lnTo>
                  <a:lnTo>
                    <a:pt x="1796" y="346"/>
                  </a:lnTo>
                  <a:lnTo>
                    <a:pt x="1796" y="340"/>
                  </a:lnTo>
                  <a:lnTo>
                    <a:pt x="1797" y="334"/>
                  </a:lnTo>
                  <a:lnTo>
                    <a:pt x="1802" y="325"/>
                  </a:lnTo>
                  <a:lnTo>
                    <a:pt x="1803" y="322"/>
                  </a:lnTo>
                  <a:lnTo>
                    <a:pt x="1805" y="318"/>
                  </a:lnTo>
                  <a:lnTo>
                    <a:pt x="1807" y="312"/>
                  </a:lnTo>
                  <a:lnTo>
                    <a:pt x="1808" y="308"/>
                  </a:lnTo>
                  <a:lnTo>
                    <a:pt x="1810" y="299"/>
                  </a:lnTo>
                  <a:lnTo>
                    <a:pt x="1812" y="293"/>
                  </a:lnTo>
                  <a:lnTo>
                    <a:pt x="1810" y="291"/>
                  </a:lnTo>
                  <a:lnTo>
                    <a:pt x="1809" y="289"/>
                  </a:lnTo>
                  <a:lnTo>
                    <a:pt x="1808" y="289"/>
                  </a:lnTo>
                  <a:lnTo>
                    <a:pt x="1806" y="287"/>
                  </a:lnTo>
                  <a:lnTo>
                    <a:pt x="1802" y="289"/>
                  </a:lnTo>
                  <a:lnTo>
                    <a:pt x="1797" y="291"/>
                  </a:lnTo>
                  <a:lnTo>
                    <a:pt x="1793" y="294"/>
                  </a:lnTo>
                  <a:lnTo>
                    <a:pt x="1787" y="298"/>
                  </a:lnTo>
                  <a:lnTo>
                    <a:pt x="1776" y="306"/>
                  </a:lnTo>
                  <a:lnTo>
                    <a:pt x="1765" y="312"/>
                  </a:lnTo>
                  <a:lnTo>
                    <a:pt x="1759" y="313"/>
                  </a:lnTo>
                  <a:lnTo>
                    <a:pt x="1755" y="313"/>
                  </a:lnTo>
                  <a:lnTo>
                    <a:pt x="1750" y="312"/>
                  </a:lnTo>
                  <a:lnTo>
                    <a:pt x="1746" y="311"/>
                  </a:lnTo>
                  <a:lnTo>
                    <a:pt x="1744" y="308"/>
                  </a:lnTo>
                  <a:lnTo>
                    <a:pt x="1742" y="304"/>
                  </a:lnTo>
                  <a:lnTo>
                    <a:pt x="1742" y="300"/>
                  </a:lnTo>
                  <a:lnTo>
                    <a:pt x="1743" y="296"/>
                  </a:lnTo>
                  <a:lnTo>
                    <a:pt x="1747" y="291"/>
                  </a:lnTo>
                  <a:lnTo>
                    <a:pt x="1752" y="285"/>
                  </a:lnTo>
                  <a:lnTo>
                    <a:pt x="1759" y="279"/>
                  </a:lnTo>
                  <a:lnTo>
                    <a:pt x="1768" y="273"/>
                  </a:lnTo>
                  <a:lnTo>
                    <a:pt x="1784" y="261"/>
                  </a:lnTo>
                  <a:lnTo>
                    <a:pt x="1797" y="254"/>
                  </a:lnTo>
                  <a:lnTo>
                    <a:pt x="1803" y="252"/>
                  </a:lnTo>
                  <a:lnTo>
                    <a:pt x="1809" y="250"/>
                  </a:lnTo>
                  <a:lnTo>
                    <a:pt x="1815" y="250"/>
                  </a:lnTo>
                  <a:lnTo>
                    <a:pt x="1821" y="250"/>
                  </a:lnTo>
                  <a:lnTo>
                    <a:pt x="1827" y="253"/>
                  </a:lnTo>
                  <a:lnTo>
                    <a:pt x="1833" y="255"/>
                  </a:lnTo>
                  <a:lnTo>
                    <a:pt x="1840" y="259"/>
                  </a:lnTo>
                  <a:lnTo>
                    <a:pt x="1845" y="262"/>
                  </a:lnTo>
                  <a:lnTo>
                    <a:pt x="1856" y="272"/>
                  </a:lnTo>
                  <a:lnTo>
                    <a:pt x="1864" y="279"/>
                  </a:lnTo>
                  <a:lnTo>
                    <a:pt x="1870" y="281"/>
                  </a:lnTo>
                  <a:lnTo>
                    <a:pt x="1876" y="284"/>
                  </a:lnTo>
                  <a:lnTo>
                    <a:pt x="1884" y="285"/>
                  </a:lnTo>
                  <a:lnTo>
                    <a:pt x="1894" y="286"/>
                  </a:lnTo>
                  <a:lnTo>
                    <a:pt x="1903" y="285"/>
                  </a:lnTo>
                  <a:lnTo>
                    <a:pt x="1909" y="284"/>
                  </a:lnTo>
                  <a:lnTo>
                    <a:pt x="1914" y="281"/>
                  </a:lnTo>
                  <a:lnTo>
                    <a:pt x="1916" y="278"/>
                  </a:lnTo>
                  <a:lnTo>
                    <a:pt x="1916" y="274"/>
                  </a:lnTo>
                  <a:lnTo>
                    <a:pt x="1916" y="271"/>
                  </a:lnTo>
                  <a:lnTo>
                    <a:pt x="1914" y="267"/>
                  </a:lnTo>
                  <a:lnTo>
                    <a:pt x="1913" y="264"/>
                  </a:lnTo>
                  <a:lnTo>
                    <a:pt x="1912" y="259"/>
                  </a:lnTo>
                  <a:lnTo>
                    <a:pt x="1912" y="255"/>
                  </a:lnTo>
                  <a:lnTo>
                    <a:pt x="1912" y="250"/>
                  </a:lnTo>
                  <a:lnTo>
                    <a:pt x="1913" y="247"/>
                  </a:lnTo>
                  <a:lnTo>
                    <a:pt x="1915" y="243"/>
                  </a:lnTo>
                  <a:lnTo>
                    <a:pt x="1919" y="239"/>
                  </a:lnTo>
                  <a:lnTo>
                    <a:pt x="1922" y="235"/>
                  </a:lnTo>
                  <a:lnTo>
                    <a:pt x="1927" y="231"/>
                  </a:lnTo>
                  <a:lnTo>
                    <a:pt x="1935" y="224"/>
                  </a:lnTo>
                  <a:lnTo>
                    <a:pt x="1942" y="216"/>
                  </a:lnTo>
                  <a:lnTo>
                    <a:pt x="1945" y="212"/>
                  </a:lnTo>
                  <a:lnTo>
                    <a:pt x="1947" y="208"/>
                  </a:lnTo>
                  <a:lnTo>
                    <a:pt x="1948" y="203"/>
                  </a:lnTo>
                  <a:lnTo>
                    <a:pt x="1950" y="197"/>
                  </a:lnTo>
                  <a:lnTo>
                    <a:pt x="1951" y="189"/>
                  </a:lnTo>
                  <a:lnTo>
                    <a:pt x="1952" y="182"/>
                  </a:lnTo>
                  <a:lnTo>
                    <a:pt x="1956" y="176"/>
                  </a:lnTo>
                  <a:lnTo>
                    <a:pt x="1961" y="170"/>
                  </a:lnTo>
                  <a:lnTo>
                    <a:pt x="1966" y="166"/>
                  </a:lnTo>
                  <a:lnTo>
                    <a:pt x="1969" y="165"/>
                  </a:lnTo>
                  <a:lnTo>
                    <a:pt x="1972" y="164"/>
                  </a:lnTo>
                  <a:lnTo>
                    <a:pt x="1975" y="165"/>
                  </a:lnTo>
                  <a:lnTo>
                    <a:pt x="1979" y="167"/>
                  </a:lnTo>
                  <a:lnTo>
                    <a:pt x="1984" y="171"/>
                  </a:lnTo>
                  <a:lnTo>
                    <a:pt x="1989" y="172"/>
                  </a:lnTo>
                  <a:lnTo>
                    <a:pt x="1995" y="172"/>
                  </a:lnTo>
                  <a:lnTo>
                    <a:pt x="2000" y="172"/>
                  </a:lnTo>
                  <a:lnTo>
                    <a:pt x="2004" y="170"/>
                  </a:lnTo>
                  <a:lnTo>
                    <a:pt x="2014" y="165"/>
                  </a:lnTo>
                  <a:lnTo>
                    <a:pt x="2022" y="161"/>
                  </a:lnTo>
                  <a:lnTo>
                    <a:pt x="2026" y="160"/>
                  </a:lnTo>
                  <a:lnTo>
                    <a:pt x="2030" y="160"/>
                  </a:lnTo>
                  <a:lnTo>
                    <a:pt x="2035" y="160"/>
                  </a:lnTo>
                  <a:lnTo>
                    <a:pt x="2040" y="161"/>
                  </a:lnTo>
                  <a:lnTo>
                    <a:pt x="2051" y="165"/>
                  </a:lnTo>
                  <a:lnTo>
                    <a:pt x="2058" y="170"/>
                  </a:lnTo>
                  <a:lnTo>
                    <a:pt x="2060" y="173"/>
                  </a:lnTo>
                  <a:lnTo>
                    <a:pt x="2061" y="177"/>
                  </a:lnTo>
                  <a:lnTo>
                    <a:pt x="2063" y="180"/>
                  </a:lnTo>
                  <a:lnTo>
                    <a:pt x="2061" y="185"/>
                  </a:lnTo>
                  <a:lnTo>
                    <a:pt x="2060" y="189"/>
                  </a:lnTo>
                  <a:lnTo>
                    <a:pt x="2058" y="193"/>
                  </a:lnTo>
                  <a:lnTo>
                    <a:pt x="2054" y="196"/>
                  </a:lnTo>
                  <a:lnTo>
                    <a:pt x="2051" y="199"/>
                  </a:lnTo>
                  <a:lnTo>
                    <a:pt x="2047" y="203"/>
                  </a:lnTo>
                  <a:lnTo>
                    <a:pt x="2045" y="205"/>
                  </a:lnTo>
                  <a:lnTo>
                    <a:pt x="2042" y="210"/>
                  </a:lnTo>
                  <a:lnTo>
                    <a:pt x="2042" y="215"/>
                  </a:lnTo>
                  <a:lnTo>
                    <a:pt x="2043" y="218"/>
                  </a:lnTo>
                  <a:lnTo>
                    <a:pt x="2047" y="222"/>
                  </a:lnTo>
                  <a:lnTo>
                    <a:pt x="2052" y="226"/>
                  </a:lnTo>
                  <a:lnTo>
                    <a:pt x="2058" y="227"/>
                  </a:lnTo>
                  <a:lnTo>
                    <a:pt x="2064" y="228"/>
                  </a:lnTo>
                  <a:lnTo>
                    <a:pt x="2072" y="229"/>
                  </a:lnTo>
                  <a:lnTo>
                    <a:pt x="2079" y="229"/>
                  </a:lnTo>
                  <a:lnTo>
                    <a:pt x="2085" y="228"/>
                  </a:lnTo>
                  <a:lnTo>
                    <a:pt x="2091" y="227"/>
                  </a:lnTo>
                  <a:lnTo>
                    <a:pt x="2095" y="224"/>
                  </a:lnTo>
                  <a:lnTo>
                    <a:pt x="2097" y="221"/>
                  </a:lnTo>
                  <a:lnTo>
                    <a:pt x="2098" y="217"/>
                  </a:lnTo>
                  <a:lnTo>
                    <a:pt x="2097" y="209"/>
                  </a:lnTo>
                  <a:lnTo>
                    <a:pt x="2093" y="198"/>
                  </a:lnTo>
                  <a:lnTo>
                    <a:pt x="2092" y="193"/>
                  </a:lnTo>
                  <a:lnTo>
                    <a:pt x="2091" y="187"/>
                  </a:lnTo>
                  <a:lnTo>
                    <a:pt x="2090" y="182"/>
                  </a:lnTo>
                  <a:lnTo>
                    <a:pt x="2091" y="177"/>
                  </a:lnTo>
                  <a:lnTo>
                    <a:pt x="2092" y="172"/>
                  </a:lnTo>
                  <a:lnTo>
                    <a:pt x="2095" y="167"/>
                  </a:lnTo>
                  <a:lnTo>
                    <a:pt x="2098" y="164"/>
                  </a:lnTo>
                  <a:lnTo>
                    <a:pt x="2103" y="160"/>
                  </a:lnTo>
                  <a:lnTo>
                    <a:pt x="2111" y="157"/>
                  </a:lnTo>
                  <a:lnTo>
                    <a:pt x="2117" y="153"/>
                  </a:lnTo>
                  <a:lnTo>
                    <a:pt x="2121" y="149"/>
                  </a:lnTo>
                  <a:lnTo>
                    <a:pt x="2123" y="145"/>
                  </a:lnTo>
                  <a:lnTo>
                    <a:pt x="2126" y="138"/>
                  </a:lnTo>
                  <a:lnTo>
                    <a:pt x="2129" y="129"/>
                  </a:lnTo>
                  <a:lnTo>
                    <a:pt x="2135" y="113"/>
                  </a:lnTo>
                  <a:lnTo>
                    <a:pt x="2141" y="102"/>
                  </a:lnTo>
                  <a:lnTo>
                    <a:pt x="2145" y="97"/>
                  </a:lnTo>
                  <a:lnTo>
                    <a:pt x="2148" y="95"/>
                  </a:lnTo>
                  <a:lnTo>
                    <a:pt x="2153" y="94"/>
                  </a:lnTo>
                  <a:lnTo>
                    <a:pt x="2158" y="92"/>
                  </a:lnTo>
                  <a:lnTo>
                    <a:pt x="2172" y="91"/>
                  </a:lnTo>
                  <a:lnTo>
                    <a:pt x="2187" y="92"/>
                  </a:lnTo>
                  <a:lnTo>
                    <a:pt x="2193" y="94"/>
                  </a:lnTo>
                  <a:lnTo>
                    <a:pt x="2199" y="97"/>
                  </a:lnTo>
                  <a:lnTo>
                    <a:pt x="2202" y="98"/>
                  </a:lnTo>
                  <a:lnTo>
                    <a:pt x="2204" y="101"/>
                  </a:lnTo>
                  <a:lnTo>
                    <a:pt x="2205" y="103"/>
                  </a:lnTo>
                  <a:lnTo>
                    <a:pt x="2205" y="105"/>
                  </a:lnTo>
                  <a:lnTo>
                    <a:pt x="2205" y="119"/>
                  </a:lnTo>
                  <a:lnTo>
                    <a:pt x="2204" y="133"/>
                  </a:lnTo>
                  <a:lnTo>
                    <a:pt x="2203" y="140"/>
                  </a:lnTo>
                  <a:lnTo>
                    <a:pt x="2203" y="148"/>
                  </a:lnTo>
                  <a:lnTo>
                    <a:pt x="2203" y="154"/>
                  </a:lnTo>
                  <a:lnTo>
                    <a:pt x="2205" y="160"/>
                  </a:lnTo>
                  <a:lnTo>
                    <a:pt x="2209" y="165"/>
                  </a:lnTo>
                  <a:lnTo>
                    <a:pt x="2211" y="168"/>
                  </a:lnTo>
                  <a:lnTo>
                    <a:pt x="2215" y="171"/>
                  </a:lnTo>
                  <a:lnTo>
                    <a:pt x="2218" y="172"/>
                  </a:lnTo>
                  <a:lnTo>
                    <a:pt x="2222" y="172"/>
                  </a:lnTo>
                  <a:lnTo>
                    <a:pt x="2225" y="170"/>
                  </a:lnTo>
                  <a:lnTo>
                    <a:pt x="2229" y="167"/>
                  </a:lnTo>
                  <a:lnTo>
                    <a:pt x="2233" y="164"/>
                  </a:lnTo>
                  <a:lnTo>
                    <a:pt x="2240" y="155"/>
                  </a:lnTo>
                  <a:lnTo>
                    <a:pt x="2247" y="148"/>
                  </a:lnTo>
                  <a:lnTo>
                    <a:pt x="2253" y="145"/>
                  </a:lnTo>
                  <a:lnTo>
                    <a:pt x="2257" y="144"/>
                  </a:lnTo>
                  <a:lnTo>
                    <a:pt x="2261" y="144"/>
                  </a:lnTo>
                  <a:lnTo>
                    <a:pt x="2262" y="145"/>
                  </a:lnTo>
                  <a:lnTo>
                    <a:pt x="2265" y="148"/>
                  </a:lnTo>
                  <a:lnTo>
                    <a:pt x="2266" y="151"/>
                  </a:lnTo>
                  <a:lnTo>
                    <a:pt x="2268" y="160"/>
                  </a:lnTo>
                  <a:lnTo>
                    <a:pt x="2268" y="170"/>
                  </a:lnTo>
                  <a:lnTo>
                    <a:pt x="2269" y="178"/>
                  </a:lnTo>
                  <a:lnTo>
                    <a:pt x="2272" y="183"/>
                  </a:lnTo>
                  <a:lnTo>
                    <a:pt x="2274" y="184"/>
                  </a:lnTo>
                  <a:lnTo>
                    <a:pt x="2276" y="184"/>
                  </a:lnTo>
                  <a:lnTo>
                    <a:pt x="2280" y="183"/>
                  </a:lnTo>
                  <a:lnTo>
                    <a:pt x="2286" y="180"/>
                  </a:lnTo>
                  <a:lnTo>
                    <a:pt x="2292" y="176"/>
                  </a:lnTo>
                  <a:lnTo>
                    <a:pt x="2297" y="171"/>
                  </a:lnTo>
                  <a:lnTo>
                    <a:pt x="2303" y="164"/>
                  </a:lnTo>
                  <a:lnTo>
                    <a:pt x="2307" y="158"/>
                  </a:lnTo>
                  <a:lnTo>
                    <a:pt x="2316" y="142"/>
                  </a:lnTo>
                  <a:lnTo>
                    <a:pt x="2323" y="129"/>
                  </a:lnTo>
                  <a:lnTo>
                    <a:pt x="2329" y="119"/>
                  </a:lnTo>
                  <a:lnTo>
                    <a:pt x="2335" y="109"/>
                  </a:lnTo>
                  <a:lnTo>
                    <a:pt x="2338" y="105"/>
                  </a:lnTo>
                  <a:lnTo>
                    <a:pt x="2342" y="102"/>
                  </a:lnTo>
                  <a:lnTo>
                    <a:pt x="2347" y="98"/>
                  </a:lnTo>
                  <a:lnTo>
                    <a:pt x="2353" y="96"/>
                  </a:lnTo>
                  <a:lnTo>
                    <a:pt x="2357" y="94"/>
                  </a:lnTo>
                  <a:lnTo>
                    <a:pt x="2362" y="90"/>
                  </a:lnTo>
                  <a:lnTo>
                    <a:pt x="2364" y="88"/>
                  </a:lnTo>
                  <a:lnTo>
                    <a:pt x="2368" y="85"/>
                  </a:lnTo>
                  <a:lnTo>
                    <a:pt x="2370" y="78"/>
                  </a:lnTo>
                  <a:lnTo>
                    <a:pt x="2373" y="70"/>
                  </a:lnTo>
                  <a:lnTo>
                    <a:pt x="2374" y="58"/>
                  </a:lnTo>
                  <a:lnTo>
                    <a:pt x="2378" y="46"/>
                  </a:lnTo>
                  <a:lnTo>
                    <a:pt x="2381" y="40"/>
                  </a:lnTo>
                  <a:lnTo>
                    <a:pt x="2385" y="35"/>
                  </a:lnTo>
                  <a:lnTo>
                    <a:pt x="2388" y="32"/>
                  </a:lnTo>
                  <a:lnTo>
                    <a:pt x="2394" y="29"/>
                  </a:lnTo>
                  <a:lnTo>
                    <a:pt x="2407" y="29"/>
                  </a:lnTo>
                  <a:lnTo>
                    <a:pt x="2424" y="29"/>
                  </a:lnTo>
                  <a:lnTo>
                    <a:pt x="2432" y="31"/>
                  </a:lnTo>
                  <a:lnTo>
                    <a:pt x="2439" y="33"/>
                  </a:lnTo>
                  <a:lnTo>
                    <a:pt x="2445" y="35"/>
                  </a:lnTo>
                  <a:lnTo>
                    <a:pt x="2450" y="40"/>
                  </a:lnTo>
                  <a:lnTo>
                    <a:pt x="2457" y="48"/>
                  </a:lnTo>
                  <a:lnTo>
                    <a:pt x="2464" y="54"/>
                  </a:lnTo>
                  <a:lnTo>
                    <a:pt x="2469" y="57"/>
                  </a:lnTo>
                  <a:lnTo>
                    <a:pt x="2475" y="58"/>
                  </a:lnTo>
                  <a:lnTo>
                    <a:pt x="2482" y="58"/>
                  </a:lnTo>
                  <a:lnTo>
                    <a:pt x="2490" y="57"/>
                  </a:lnTo>
                  <a:lnTo>
                    <a:pt x="2500" y="56"/>
                  </a:lnTo>
                  <a:lnTo>
                    <a:pt x="2507" y="53"/>
                  </a:lnTo>
                  <a:lnTo>
                    <a:pt x="2513" y="50"/>
                  </a:lnTo>
                  <a:lnTo>
                    <a:pt x="2518" y="46"/>
                  </a:lnTo>
                  <a:lnTo>
                    <a:pt x="2520" y="41"/>
                  </a:lnTo>
                  <a:lnTo>
                    <a:pt x="2523" y="37"/>
                  </a:lnTo>
                  <a:lnTo>
                    <a:pt x="2524" y="32"/>
                  </a:lnTo>
                  <a:lnTo>
                    <a:pt x="2525" y="26"/>
                  </a:lnTo>
                  <a:lnTo>
                    <a:pt x="2525" y="20"/>
                  </a:lnTo>
                  <a:lnTo>
                    <a:pt x="2526" y="14"/>
                  </a:lnTo>
                  <a:lnTo>
                    <a:pt x="2528" y="8"/>
                  </a:lnTo>
                  <a:lnTo>
                    <a:pt x="2531" y="3"/>
                  </a:lnTo>
                  <a:lnTo>
                    <a:pt x="2533" y="1"/>
                  </a:lnTo>
                  <a:lnTo>
                    <a:pt x="2537" y="0"/>
                  </a:lnTo>
                  <a:lnTo>
                    <a:pt x="2540" y="1"/>
                  </a:lnTo>
                  <a:lnTo>
                    <a:pt x="2545" y="6"/>
                  </a:lnTo>
                  <a:lnTo>
                    <a:pt x="2553" y="18"/>
                  </a:lnTo>
                  <a:lnTo>
                    <a:pt x="2561" y="27"/>
                  </a:lnTo>
                  <a:lnTo>
                    <a:pt x="2565" y="32"/>
                  </a:lnTo>
                  <a:lnTo>
                    <a:pt x="2570" y="34"/>
                  </a:lnTo>
                  <a:lnTo>
                    <a:pt x="2576" y="37"/>
                  </a:lnTo>
                  <a:lnTo>
                    <a:pt x="2583" y="37"/>
                  </a:lnTo>
                  <a:lnTo>
                    <a:pt x="2597" y="35"/>
                  </a:lnTo>
                  <a:lnTo>
                    <a:pt x="2611" y="34"/>
                  </a:lnTo>
                  <a:lnTo>
                    <a:pt x="2616" y="34"/>
                  </a:lnTo>
                  <a:lnTo>
                    <a:pt x="2622" y="34"/>
                  </a:lnTo>
                  <a:lnTo>
                    <a:pt x="2630" y="37"/>
                  </a:lnTo>
                  <a:lnTo>
                    <a:pt x="2637" y="40"/>
                  </a:lnTo>
                  <a:lnTo>
                    <a:pt x="2650" y="48"/>
                  </a:lnTo>
                  <a:lnTo>
                    <a:pt x="2660" y="56"/>
                  </a:lnTo>
                  <a:lnTo>
                    <a:pt x="2664" y="60"/>
                  </a:lnTo>
                  <a:lnTo>
                    <a:pt x="2666" y="64"/>
                  </a:lnTo>
                  <a:lnTo>
                    <a:pt x="2668" y="67"/>
                  </a:lnTo>
                  <a:lnTo>
                    <a:pt x="2668" y="71"/>
                  </a:lnTo>
                  <a:lnTo>
                    <a:pt x="2665" y="81"/>
                  </a:lnTo>
                  <a:lnTo>
                    <a:pt x="2663" y="90"/>
                  </a:lnTo>
                  <a:lnTo>
                    <a:pt x="2662" y="100"/>
                  </a:lnTo>
                  <a:lnTo>
                    <a:pt x="2660" y="110"/>
                  </a:lnTo>
                  <a:lnTo>
                    <a:pt x="2658" y="122"/>
                  </a:lnTo>
                  <a:lnTo>
                    <a:pt x="2655" y="133"/>
                  </a:lnTo>
                  <a:lnTo>
                    <a:pt x="2650" y="145"/>
                  </a:lnTo>
                  <a:lnTo>
                    <a:pt x="2643" y="155"/>
                  </a:lnTo>
                  <a:lnTo>
                    <a:pt x="2639" y="161"/>
                  </a:lnTo>
                  <a:lnTo>
                    <a:pt x="2637" y="166"/>
                  </a:lnTo>
                  <a:lnTo>
                    <a:pt x="2634" y="171"/>
                  </a:lnTo>
                  <a:lnTo>
                    <a:pt x="2633" y="176"/>
                  </a:lnTo>
                  <a:lnTo>
                    <a:pt x="2633" y="179"/>
                  </a:lnTo>
                  <a:lnTo>
                    <a:pt x="2634" y="183"/>
                  </a:lnTo>
                  <a:lnTo>
                    <a:pt x="2637" y="185"/>
                  </a:lnTo>
                  <a:lnTo>
                    <a:pt x="2639" y="187"/>
                  </a:lnTo>
                  <a:lnTo>
                    <a:pt x="2643" y="190"/>
                  </a:lnTo>
                  <a:lnTo>
                    <a:pt x="2644" y="192"/>
                  </a:lnTo>
                  <a:lnTo>
                    <a:pt x="2645" y="195"/>
                  </a:lnTo>
                  <a:lnTo>
                    <a:pt x="2645" y="197"/>
                  </a:lnTo>
                  <a:lnTo>
                    <a:pt x="2645" y="204"/>
                  </a:lnTo>
                  <a:lnTo>
                    <a:pt x="2645" y="212"/>
                  </a:lnTo>
                  <a:lnTo>
                    <a:pt x="2647" y="222"/>
                  </a:lnTo>
                  <a:lnTo>
                    <a:pt x="2651" y="230"/>
                  </a:lnTo>
                  <a:lnTo>
                    <a:pt x="2653" y="233"/>
                  </a:lnTo>
                  <a:lnTo>
                    <a:pt x="2657" y="233"/>
                  </a:lnTo>
                  <a:lnTo>
                    <a:pt x="2662" y="231"/>
                  </a:lnTo>
                  <a:lnTo>
                    <a:pt x="2668" y="228"/>
                  </a:lnTo>
                  <a:lnTo>
                    <a:pt x="2677" y="217"/>
                  </a:lnTo>
                  <a:lnTo>
                    <a:pt x="2685" y="210"/>
                  </a:lnTo>
                  <a:lnTo>
                    <a:pt x="2690" y="209"/>
                  </a:lnTo>
                  <a:lnTo>
                    <a:pt x="2694" y="208"/>
                  </a:lnTo>
                  <a:lnTo>
                    <a:pt x="2700" y="207"/>
                  </a:lnTo>
                  <a:lnTo>
                    <a:pt x="2707" y="208"/>
                  </a:lnTo>
                  <a:lnTo>
                    <a:pt x="2720" y="211"/>
                  </a:lnTo>
                  <a:lnTo>
                    <a:pt x="2732" y="212"/>
                  </a:lnTo>
                  <a:lnTo>
                    <a:pt x="2740" y="214"/>
                  </a:lnTo>
                  <a:lnTo>
                    <a:pt x="2745" y="217"/>
                  </a:lnTo>
                  <a:lnTo>
                    <a:pt x="2746" y="218"/>
                  </a:lnTo>
                  <a:lnTo>
                    <a:pt x="2746" y="221"/>
                  </a:lnTo>
                  <a:lnTo>
                    <a:pt x="2745" y="223"/>
                  </a:lnTo>
                  <a:lnTo>
                    <a:pt x="2742" y="226"/>
                  </a:lnTo>
                  <a:lnTo>
                    <a:pt x="2735" y="231"/>
                  </a:lnTo>
                  <a:lnTo>
                    <a:pt x="2729" y="237"/>
                  </a:lnTo>
                  <a:lnTo>
                    <a:pt x="2731" y="247"/>
                  </a:lnTo>
                  <a:lnTo>
                    <a:pt x="2732" y="258"/>
                  </a:lnTo>
                  <a:lnTo>
                    <a:pt x="2729" y="261"/>
                  </a:lnTo>
                  <a:lnTo>
                    <a:pt x="2726" y="265"/>
                  </a:lnTo>
                  <a:lnTo>
                    <a:pt x="2722" y="267"/>
                  </a:lnTo>
                  <a:lnTo>
                    <a:pt x="2718" y="270"/>
                  </a:lnTo>
                  <a:lnTo>
                    <a:pt x="2713" y="272"/>
                  </a:lnTo>
                  <a:lnTo>
                    <a:pt x="2707" y="273"/>
                  </a:lnTo>
                  <a:lnTo>
                    <a:pt x="2701" y="273"/>
                  </a:lnTo>
                  <a:lnTo>
                    <a:pt x="2696" y="273"/>
                  </a:lnTo>
                  <a:lnTo>
                    <a:pt x="2688" y="273"/>
                  </a:lnTo>
                  <a:lnTo>
                    <a:pt x="2683" y="274"/>
                  </a:lnTo>
                  <a:lnTo>
                    <a:pt x="2678" y="275"/>
                  </a:lnTo>
                  <a:lnTo>
                    <a:pt x="2676" y="279"/>
                  </a:lnTo>
                  <a:lnTo>
                    <a:pt x="2675" y="283"/>
                  </a:lnTo>
                  <a:lnTo>
                    <a:pt x="2675" y="286"/>
                  </a:lnTo>
                  <a:lnTo>
                    <a:pt x="2675" y="292"/>
                  </a:lnTo>
                  <a:lnTo>
                    <a:pt x="2675" y="298"/>
                  </a:lnTo>
                  <a:lnTo>
                    <a:pt x="2677" y="312"/>
                  </a:lnTo>
                  <a:lnTo>
                    <a:pt x="2681" y="325"/>
                  </a:lnTo>
                  <a:lnTo>
                    <a:pt x="2685" y="337"/>
                  </a:lnTo>
                  <a:lnTo>
                    <a:pt x="2689" y="350"/>
                  </a:lnTo>
                  <a:lnTo>
                    <a:pt x="2690" y="357"/>
                  </a:lnTo>
                  <a:lnTo>
                    <a:pt x="2690" y="363"/>
                  </a:lnTo>
                  <a:lnTo>
                    <a:pt x="2690" y="371"/>
                  </a:lnTo>
                  <a:lnTo>
                    <a:pt x="2689" y="378"/>
                  </a:lnTo>
                  <a:lnTo>
                    <a:pt x="2688" y="385"/>
                  </a:lnTo>
                  <a:lnTo>
                    <a:pt x="2684" y="392"/>
                  </a:lnTo>
                  <a:lnTo>
                    <a:pt x="2682" y="398"/>
                  </a:lnTo>
                  <a:lnTo>
                    <a:pt x="2677" y="403"/>
                  </a:lnTo>
                  <a:lnTo>
                    <a:pt x="2668" y="413"/>
                  </a:lnTo>
                  <a:lnTo>
                    <a:pt x="2657" y="424"/>
                  </a:lnTo>
                  <a:lnTo>
                    <a:pt x="2646" y="436"/>
                  </a:lnTo>
                  <a:lnTo>
                    <a:pt x="2634" y="448"/>
                  </a:lnTo>
                  <a:lnTo>
                    <a:pt x="2622" y="458"/>
                  </a:lnTo>
                  <a:lnTo>
                    <a:pt x="2614" y="468"/>
                  </a:lnTo>
                  <a:lnTo>
                    <a:pt x="2611" y="473"/>
                  </a:lnTo>
                  <a:lnTo>
                    <a:pt x="2609" y="478"/>
                  </a:lnTo>
                  <a:lnTo>
                    <a:pt x="2607" y="482"/>
                  </a:lnTo>
                  <a:lnTo>
                    <a:pt x="2607" y="489"/>
                  </a:lnTo>
                  <a:lnTo>
                    <a:pt x="2606" y="501"/>
                  </a:lnTo>
                  <a:lnTo>
                    <a:pt x="2605" y="508"/>
                  </a:lnTo>
                  <a:lnTo>
                    <a:pt x="2603" y="512"/>
                  </a:lnTo>
                  <a:lnTo>
                    <a:pt x="2601" y="514"/>
                  </a:lnTo>
                  <a:lnTo>
                    <a:pt x="2599" y="517"/>
                  </a:lnTo>
                  <a:lnTo>
                    <a:pt x="2593" y="520"/>
                  </a:lnTo>
                  <a:lnTo>
                    <a:pt x="2582" y="525"/>
                  </a:lnTo>
                  <a:lnTo>
                    <a:pt x="2570" y="531"/>
                  </a:lnTo>
                  <a:lnTo>
                    <a:pt x="2565" y="535"/>
                  </a:lnTo>
                  <a:lnTo>
                    <a:pt x="2561" y="538"/>
                  </a:lnTo>
                  <a:lnTo>
                    <a:pt x="2557" y="543"/>
                  </a:lnTo>
                  <a:lnTo>
                    <a:pt x="2553" y="549"/>
                  </a:lnTo>
                  <a:lnTo>
                    <a:pt x="2551" y="555"/>
                  </a:lnTo>
                  <a:lnTo>
                    <a:pt x="2550" y="562"/>
                  </a:lnTo>
                  <a:lnTo>
                    <a:pt x="2549" y="569"/>
                  </a:lnTo>
                  <a:lnTo>
                    <a:pt x="2549" y="576"/>
                  </a:lnTo>
                  <a:lnTo>
                    <a:pt x="2550" y="592"/>
                  </a:lnTo>
                  <a:lnTo>
                    <a:pt x="2552" y="606"/>
                  </a:lnTo>
                  <a:lnTo>
                    <a:pt x="2555" y="619"/>
                  </a:lnTo>
                  <a:lnTo>
                    <a:pt x="2558" y="628"/>
                  </a:lnTo>
                  <a:lnTo>
                    <a:pt x="2561" y="632"/>
                  </a:lnTo>
                  <a:lnTo>
                    <a:pt x="2564" y="634"/>
                  </a:lnTo>
                  <a:lnTo>
                    <a:pt x="2569" y="637"/>
                  </a:lnTo>
                  <a:lnTo>
                    <a:pt x="2576" y="637"/>
                  </a:lnTo>
                  <a:lnTo>
                    <a:pt x="2582" y="637"/>
                  </a:lnTo>
                  <a:lnTo>
                    <a:pt x="2589" y="637"/>
                  </a:lnTo>
                  <a:lnTo>
                    <a:pt x="2594" y="636"/>
                  </a:lnTo>
                  <a:lnTo>
                    <a:pt x="2599" y="634"/>
                  </a:lnTo>
                  <a:lnTo>
                    <a:pt x="2602" y="632"/>
                  </a:lnTo>
                  <a:lnTo>
                    <a:pt x="2605" y="630"/>
                  </a:lnTo>
                  <a:lnTo>
                    <a:pt x="2607" y="625"/>
                  </a:lnTo>
                  <a:lnTo>
                    <a:pt x="2608" y="619"/>
                  </a:lnTo>
                  <a:lnTo>
                    <a:pt x="2609" y="608"/>
                  </a:lnTo>
                  <a:lnTo>
                    <a:pt x="2612" y="598"/>
                  </a:lnTo>
                  <a:lnTo>
                    <a:pt x="2614" y="593"/>
                  </a:lnTo>
                  <a:lnTo>
                    <a:pt x="2615" y="588"/>
                  </a:lnTo>
                  <a:lnTo>
                    <a:pt x="2619" y="583"/>
                  </a:lnTo>
                  <a:lnTo>
                    <a:pt x="2622" y="580"/>
                  </a:lnTo>
                  <a:lnTo>
                    <a:pt x="2639" y="564"/>
                  </a:lnTo>
                  <a:lnTo>
                    <a:pt x="2655" y="550"/>
                  </a:lnTo>
                  <a:lnTo>
                    <a:pt x="2660" y="544"/>
                  </a:lnTo>
                  <a:lnTo>
                    <a:pt x="2668" y="542"/>
                  </a:lnTo>
                  <a:lnTo>
                    <a:pt x="2670" y="542"/>
                  </a:lnTo>
                  <a:lnTo>
                    <a:pt x="2674" y="542"/>
                  </a:lnTo>
                  <a:lnTo>
                    <a:pt x="2676" y="543"/>
                  </a:lnTo>
                  <a:lnTo>
                    <a:pt x="2679" y="545"/>
                  </a:lnTo>
                  <a:lnTo>
                    <a:pt x="2685" y="550"/>
                  </a:lnTo>
                  <a:lnTo>
                    <a:pt x="2690" y="554"/>
                  </a:lnTo>
                  <a:lnTo>
                    <a:pt x="2693" y="554"/>
                  </a:lnTo>
                  <a:lnTo>
                    <a:pt x="2696" y="554"/>
                  </a:lnTo>
                  <a:lnTo>
                    <a:pt x="2698" y="552"/>
                  </a:lnTo>
                  <a:lnTo>
                    <a:pt x="2702" y="550"/>
                  </a:lnTo>
                  <a:lnTo>
                    <a:pt x="2706" y="548"/>
                  </a:lnTo>
                  <a:lnTo>
                    <a:pt x="2709" y="545"/>
                  </a:lnTo>
                  <a:lnTo>
                    <a:pt x="2713" y="544"/>
                  </a:lnTo>
                  <a:lnTo>
                    <a:pt x="2716" y="544"/>
                  </a:lnTo>
                  <a:lnTo>
                    <a:pt x="2720" y="544"/>
                  </a:lnTo>
                  <a:lnTo>
                    <a:pt x="2723" y="546"/>
                  </a:lnTo>
                  <a:lnTo>
                    <a:pt x="2727" y="549"/>
                  </a:lnTo>
                  <a:lnTo>
                    <a:pt x="2729" y="554"/>
                  </a:lnTo>
                  <a:lnTo>
                    <a:pt x="2729" y="562"/>
                  </a:lnTo>
                  <a:lnTo>
                    <a:pt x="2726" y="575"/>
                  </a:lnTo>
                  <a:lnTo>
                    <a:pt x="2723" y="582"/>
                  </a:lnTo>
                  <a:lnTo>
                    <a:pt x="2723" y="588"/>
                  </a:lnTo>
                  <a:lnTo>
                    <a:pt x="2723" y="592"/>
                  </a:lnTo>
                  <a:lnTo>
                    <a:pt x="2725" y="593"/>
                  </a:lnTo>
                  <a:lnTo>
                    <a:pt x="2726" y="595"/>
                  </a:lnTo>
                  <a:lnTo>
                    <a:pt x="2727" y="595"/>
                  </a:lnTo>
                  <a:lnTo>
                    <a:pt x="2735" y="599"/>
                  </a:lnTo>
                  <a:lnTo>
                    <a:pt x="2741" y="602"/>
                  </a:lnTo>
                  <a:lnTo>
                    <a:pt x="2744" y="605"/>
                  </a:lnTo>
                  <a:lnTo>
                    <a:pt x="2745" y="608"/>
                  </a:lnTo>
                  <a:lnTo>
                    <a:pt x="2745" y="612"/>
                  </a:lnTo>
                  <a:lnTo>
                    <a:pt x="2745" y="617"/>
                  </a:lnTo>
                  <a:lnTo>
                    <a:pt x="2741" y="625"/>
                  </a:lnTo>
                  <a:lnTo>
                    <a:pt x="2738" y="633"/>
                  </a:lnTo>
                  <a:lnTo>
                    <a:pt x="2735" y="638"/>
                  </a:lnTo>
                  <a:lnTo>
                    <a:pt x="2734" y="642"/>
                  </a:lnTo>
                  <a:lnTo>
                    <a:pt x="2733" y="646"/>
                  </a:lnTo>
                  <a:lnTo>
                    <a:pt x="2734" y="651"/>
                  </a:lnTo>
                  <a:lnTo>
                    <a:pt x="2742" y="671"/>
                  </a:lnTo>
                  <a:lnTo>
                    <a:pt x="2750" y="686"/>
                  </a:lnTo>
                  <a:lnTo>
                    <a:pt x="2745" y="702"/>
                  </a:lnTo>
                  <a:lnTo>
                    <a:pt x="2739" y="718"/>
                  </a:lnTo>
                  <a:lnTo>
                    <a:pt x="2738" y="726"/>
                  </a:lnTo>
                  <a:lnTo>
                    <a:pt x="2738" y="732"/>
                  </a:lnTo>
                  <a:lnTo>
                    <a:pt x="2739" y="734"/>
                  </a:lnTo>
                  <a:lnTo>
                    <a:pt x="2741" y="735"/>
                  </a:lnTo>
                  <a:lnTo>
                    <a:pt x="2745" y="738"/>
                  </a:lnTo>
                  <a:lnTo>
                    <a:pt x="2750" y="738"/>
                  </a:lnTo>
                  <a:lnTo>
                    <a:pt x="2760" y="739"/>
                  </a:lnTo>
                  <a:lnTo>
                    <a:pt x="2767" y="741"/>
                  </a:lnTo>
                  <a:lnTo>
                    <a:pt x="2772" y="744"/>
                  </a:lnTo>
                  <a:lnTo>
                    <a:pt x="2777" y="746"/>
                  </a:lnTo>
                  <a:lnTo>
                    <a:pt x="2779" y="749"/>
                  </a:lnTo>
                  <a:lnTo>
                    <a:pt x="2783" y="749"/>
                  </a:lnTo>
                  <a:lnTo>
                    <a:pt x="2785" y="749"/>
                  </a:lnTo>
                  <a:lnTo>
                    <a:pt x="2789" y="747"/>
                  </a:lnTo>
                  <a:lnTo>
                    <a:pt x="2792" y="745"/>
                  </a:lnTo>
                  <a:lnTo>
                    <a:pt x="2796" y="741"/>
                  </a:lnTo>
                  <a:lnTo>
                    <a:pt x="2800" y="738"/>
                  </a:lnTo>
                  <a:lnTo>
                    <a:pt x="2803" y="732"/>
                  </a:lnTo>
                  <a:lnTo>
                    <a:pt x="2807" y="726"/>
                  </a:lnTo>
                  <a:lnTo>
                    <a:pt x="2811" y="719"/>
                  </a:lnTo>
                  <a:lnTo>
                    <a:pt x="2817" y="713"/>
                  </a:lnTo>
                  <a:lnTo>
                    <a:pt x="2824" y="707"/>
                  </a:lnTo>
                  <a:lnTo>
                    <a:pt x="2833" y="702"/>
                  </a:lnTo>
                  <a:lnTo>
                    <a:pt x="2841" y="697"/>
                  </a:lnTo>
                  <a:lnTo>
                    <a:pt x="2851" y="695"/>
                  </a:lnTo>
                  <a:lnTo>
                    <a:pt x="2859" y="694"/>
                  </a:lnTo>
                  <a:lnTo>
                    <a:pt x="2880" y="694"/>
                  </a:lnTo>
                  <a:lnTo>
                    <a:pt x="2903" y="694"/>
                  </a:lnTo>
                  <a:lnTo>
                    <a:pt x="2924" y="695"/>
                  </a:lnTo>
                  <a:lnTo>
                    <a:pt x="2941" y="696"/>
                  </a:lnTo>
                  <a:lnTo>
                    <a:pt x="2953" y="697"/>
                  </a:lnTo>
                  <a:lnTo>
                    <a:pt x="2959" y="700"/>
                  </a:lnTo>
                  <a:lnTo>
                    <a:pt x="2961" y="701"/>
                  </a:lnTo>
                  <a:lnTo>
                    <a:pt x="2961" y="703"/>
                  </a:lnTo>
                  <a:lnTo>
                    <a:pt x="2961" y="705"/>
                  </a:lnTo>
                  <a:lnTo>
                    <a:pt x="2961" y="707"/>
                  </a:lnTo>
                  <a:lnTo>
                    <a:pt x="2955" y="712"/>
                  </a:lnTo>
                  <a:lnTo>
                    <a:pt x="2947" y="715"/>
                  </a:lnTo>
                  <a:lnTo>
                    <a:pt x="2942" y="719"/>
                  </a:lnTo>
                  <a:lnTo>
                    <a:pt x="2937" y="724"/>
                  </a:lnTo>
                  <a:lnTo>
                    <a:pt x="2934" y="729"/>
                  </a:lnTo>
                  <a:lnTo>
                    <a:pt x="2931" y="737"/>
                  </a:lnTo>
                  <a:lnTo>
                    <a:pt x="2929" y="752"/>
                  </a:lnTo>
                  <a:lnTo>
                    <a:pt x="2927" y="765"/>
                  </a:lnTo>
                  <a:lnTo>
                    <a:pt x="2927" y="770"/>
                  </a:lnTo>
                  <a:lnTo>
                    <a:pt x="2928" y="773"/>
                  </a:lnTo>
                  <a:lnTo>
                    <a:pt x="2929" y="777"/>
                  </a:lnTo>
                  <a:lnTo>
                    <a:pt x="2933" y="781"/>
                  </a:lnTo>
                  <a:lnTo>
                    <a:pt x="2941" y="784"/>
                  </a:lnTo>
                  <a:lnTo>
                    <a:pt x="2951" y="788"/>
                  </a:lnTo>
                  <a:lnTo>
                    <a:pt x="2955" y="791"/>
                  </a:lnTo>
                  <a:lnTo>
                    <a:pt x="2959" y="795"/>
                  </a:lnTo>
                  <a:lnTo>
                    <a:pt x="2961" y="800"/>
                  </a:lnTo>
                  <a:lnTo>
                    <a:pt x="2964" y="807"/>
                  </a:lnTo>
                  <a:lnTo>
                    <a:pt x="2965" y="820"/>
                  </a:lnTo>
                  <a:lnTo>
                    <a:pt x="2967" y="832"/>
                  </a:lnTo>
                  <a:lnTo>
                    <a:pt x="2971" y="841"/>
                  </a:lnTo>
                  <a:lnTo>
                    <a:pt x="2974" y="852"/>
                  </a:lnTo>
                  <a:lnTo>
                    <a:pt x="2978" y="863"/>
                  </a:lnTo>
                  <a:lnTo>
                    <a:pt x="2980" y="871"/>
                  </a:lnTo>
                  <a:lnTo>
                    <a:pt x="2979" y="875"/>
                  </a:lnTo>
                  <a:lnTo>
                    <a:pt x="2979" y="879"/>
                  </a:lnTo>
                  <a:lnTo>
                    <a:pt x="2977" y="883"/>
                  </a:lnTo>
                  <a:lnTo>
                    <a:pt x="2974" y="889"/>
                  </a:lnTo>
                  <a:lnTo>
                    <a:pt x="2970" y="894"/>
                  </a:lnTo>
                  <a:lnTo>
                    <a:pt x="2965" y="898"/>
                  </a:lnTo>
                  <a:lnTo>
                    <a:pt x="2959" y="903"/>
                  </a:lnTo>
                  <a:lnTo>
                    <a:pt x="2952" y="908"/>
                  </a:lnTo>
                  <a:lnTo>
                    <a:pt x="2937" y="916"/>
                  </a:lnTo>
                  <a:lnTo>
                    <a:pt x="2923" y="924"/>
                  </a:lnTo>
                  <a:lnTo>
                    <a:pt x="2917" y="929"/>
                  </a:lnTo>
                  <a:lnTo>
                    <a:pt x="2914" y="933"/>
                  </a:lnTo>
                  <a:lnTo>
                    <a:pt x="2910" y="937"/>
                  </a:lnTo>
                  <a:lnTo>
                    <a:pt x="2908" y="941"/>
                  </a:lnTo>
                  <a:lnTo>
                    <a:pt x="2907" y="946"/>
                  </a:lnTo>
                  <a:lnTo>
                    <a:pt x="2907" y="951"/>
                  </a:lnTo>
                  <a:lnTo>
                    <a:pt x="2907" y="955"/>
                  </a:lnTo>
                  <a:lnTo>
                    <a:pt x="2908" y="961"/>
                  </a:lnTo>
                  <a:lnTo>
                    <a:pt x="2914" y="974"/>
                  </a:lnTo>
                  <a:lnTo>
                    <a:pt x="2921" y="989"/>
                  </a:lnTo>
                  <a:lnTo>
                    <a:pt x="2929" y="1003"/>
                  </a:lnTo>
                  <a:lnTo>
                    <a:pt x="2935" y="1012"/>
                  </a:lnTo>
                  <a:lnTo>
                    <a:pt x="2937" y="1017"/>
                  </a:lnTo>
                  <a:lnTo>
                    <a:pt x="2939" y="1021"/>
                  </a:lnTo>
                  <a:lnTo>
                    <a:pt x="2939" y="1025"/>
                  </a:lnTo>
                  <a:lnTo>
                    <a:pt x="2939" y="1029"/>
                  </a:lnTo>
                  <a:lnTo>
                    <a:pt x="2937" y="1034"/>
                  </a:lnTo>
                  <a:lnTo>
                    <a:pt x="2936" y="1037"/>
                  </a:lnTo>
                  <a:lnTo>
                    <a:pt x="2933" y="1041"/>
                  </a:lnTo>
                  <a:lnTo>
                    <a:pt x="2929" y="1043"/>
                  </a:lnTo>
                  <a:lnTo>
                    <a:pt x="2920" y="1048"/>
                  </a:lnTo>
                  <a:lnTo>
                    <a:pt x="2912" y="1053"/>
                  </a:lnTo>
                  <a:lnTo>
                    <a:pt x="2909" y="1055"/>
                  </a:lnTo>
                  <a:lnTo>
                    <a:pt x="2905" y="1059"/>
                  </a:lnTo>
                  <a:lnTo>
                    <a:pt x="2903" y="1063"/>
                  </a:lnTo>
                  <a:lnTo>
                    <a:pt x="2901" y="1071"/>
                  </a:lnTo>
                  <a:lnTo>
                    <a:pt x="2898" y="1083"/>
                  </a:lnTo>
                  <a:lnTo>
                    <a:pt x="2897" y="1090"/>
                  </a:lnTo>
                  <a:lnTo>
                    <a:pt x="2897" y="1092"/>
                  </a:lnTo>
                  <a:lnTo>
                    <a:pt x="2895" y="1094"/>
                  </a:lnTo>
                  <a:lnTo>
                    <a:pt x="2891" y="1097"/>
                  </a:lnTo>
                  <a:lnTo>
                    <a:pt x="2886" y="1098"/>
                  </a:lnTo>
                  <a:lnTo>
                    <a:pt x="2874" y="1100"/>
                  </a:lnTo>
                  <a:lnTo>
                    <a:pt x="2864" y="1100"/>
                  </a:lnTo>
                  <a:lnTo>
                    <a:pt x="2852" y="1100"/>
                  </a:lnTo>
                  <a:lnTo>
                    <a:pt x="2840" y="1100"/>
                  </a:lnTo>
                  <a:lnTo>
                    <a:pt x="2834" y="1102"/>
                  </a:lnTo>
                  <a:lnTo>
                    <a:pt x="2829" y="1104"/>
                  </a:lnTo>
                  <a:lnTo>
                    <a:pt x="2826" y="1106"/>
                  </a:lnTo>
                  <a:lnTo>
                    <a:pt x="2823" y="1109"/>
                  </a:lnTo>
                  <a:lnTo>
                    <a:pt x="2821" y="1113"/>
                  </a:lnTo>
                  <a:lnTo>
                    <a:pt x="2820" y="1117"/>
                  </a:lnTo>
                  <a:lnTo>
                    <a:pt x="2820" y="1122"/>
                  </a:lnTo>
                  <a:lnTo>
                    <a:pt x="2821" y="1126"/>
                  </a:lnTo>
                  <a:lnTo>
                    <a:pt x="2822" y="1138"/>
                  </a:lnTo>
                  <a:lnTo>
                    <a:pt x="2824" y="1151"/>
                  </a:lnTo>
                  <a:lnTo>
                    <a:pt x="2824" y="1159"/>
                  </a:lnTo>
                  <a:lnTo>
                    <a:pt x="2823" y="1165"/>
                  </a:lnTo>
                  <a:lnTo>
                    <a:pt x="2821" y="1169"/>
                  </a:lnTo>
                  <a:lnTo>
                    <a:pt x="2817" y="1174"/>
                  </a:lnTo>
                  <a:lnTo>
                    <a:pt x="2805" y="1179"/>
                  </a:lnTo>
                  <a:lnTo>
                    <a:pt x="2789" y="1185"/>
                  </a:lnTo>
                  <a:lnTo>
                    <a:pt x="2782" y="1188"/>
                  </a:lnTo>
                  <a:lnTo>
                    <a:pt x="2775" y="1192"/>
                  </a:lnTo>
                  <a:lnTo>
                    <a:pt x="2770" y="1197"/>
                  </a:lnTo>
                  <a:lnTo>
                    <a:pt x="2766" y="1201"/>
                  </a:lnTo>
                  <a:lnTo>
                    <a:pt x="2763" y="1213"/>
                  </a:lnTo>
                  <a:lnTo>
                    <a:pt x="2759" y="1224"/>
                  </a:lnTo>
                  <a:lnTo>
                    <a:pt x="2758" y="1230"/>
                  </a:lnTo>
                  <a:lnTo>
                    <a:pt x="2756" y="1235"/>
                  </a:lnTo>
                  <a:lnTo>
                    <a:pt x="2752" y="1239"/>
                  </a:lnTo>
                  <a:lnTo>
                    <a:pt x="2748" y="1244"/>
                  </a:lnTo>
                  <a:lnTo>
                    <a:pt x="2739" y="1252"/>
                  </a:lnTo>
                  <a:lnTo>
                    <a:pt x="2731" y="1258"/>
                  </a:lnTo>
                  <a:lnTo>
                    <a:pt x="2728" y="1261"/>
                  </a:lnTo>
                  <a:lnTo>
                    <a:pt x="2725" y="1266"/>
                  </a:lnTo>
                  <a:lnTo>
                    <a:pt x="2722" y="1270"/>
                  </a:lnTo>
                  <a:lnTo>
                    <a:pt x="2721" y="1276"/>
                  </a:lnTo>
                  <a:lnTo>
                    <a:pt x="2720" y="1293"/>
                  </a:lnTo>
                  <a:lnTo>
                    <a:pt x="2720" y="1315"/>
                  </a:lnTo>
                  <a:lnTo>
                    <a:pt x="2720" y="1338"/>
                  </a:lnTo>
                  <a:lnTo>
                    <a:pt x="2720" y="1356"/>
                  </a:lnTo>
                  <a:lnTo>
                    <a:pt x="2720" y="1370"/>
                  </a:lnTo>
                  <a:lnTo>
                    <a:pt x="2720" y="1382"/>
                  </a:lnTo>
                  <a:lnTo>
                    <a:pt x="2720" y="1393"/>
                  </a:lnTo>
                  <a:lnTo>
                    <a:pt x="2720" y="1403"/>
                  </a:lnTo>
                  <a:lnTo>
                    <a:pt x="2721" y="1413"/>
                  </a:lnTo>
                  <a:lnTo>
                    <a:pt x="2723" y="1419"/>
                  </a:lnTo>
                  <a:lnTo>
                    <a:pt x="2728" y="1422"/>
                  </a:lnTo>
                  <a:lnTo>
                    <a:pt x="2734" y="1427"/>
                  </a:lnTo>
                  <a:lnTo>
                    <a:pt x="2737" y="1430"/>
                  </a:lnTo>
                  <a:lnTo>
                    <a:pt x="2739" y="1433"/>
                  </a:lnTo>
                  <a:lnTo>
                    <a:pt x="2741" y="1437"/>
                  </a:lnTo>
                  <a:lnTo>
                    <a:pt x="2742" y="1441"/>
                  </a:lnTo>
                  <a:lnTo>
                    <a:pt x="2744" y="1446"/>
                  </a:lnTo>
                  <a:lnTo>
                    <a:pt x="2744" y="1451"/>
                  </a:lnTo>
                  <a:lnTo>
                    <a:pt x="2741" y="1456"/>
                  </a:lnTo>
                  <a:lnTo>
                    <a:pt x="2739" y="1460"/>
                  </a:lnTo>
                  <a:lnTo>
                    <a:pt x="2731" y="1474"/>
                  </a:lnTo>
                  <a:lnTo>
                    <a:pt x="2719" y="1491"/>
                  </a:lnTo>
                  <a:lnTo>
                    <a:pt x="2704" y="1512"/>
                  </a:lnTo>
                  <a:lnTo>
                    <a:pt x="2689" y="1531"/>
                  </a:lnTo>
                  <a:lnTo>
                    <a:pt x="2676" y="1546"/>
                  </a:lnTo>
                  <a:lnTo>
                    <a:pt x="2666" y="1557"/>
                  </a:lnTo>
                  <a:lnTo>
                    <a:pt x="2658" y="1565"/>
                  </a:lnTo>
                  <a:lnTo>
                    <a:pt x="2650" y="1570"/>
                  </a:lnTo>
                  <a:lnTo>
                    <a:pt x="2640" y="1572"/>
                  </a:lnTo>
                  <a:lnTo>
                    <a:pt x="2630" y="1573"/>
                  </a:lnTo>
                  <a:lnTo>
                    <a:pt x="2619" y="1575"/>
                  </a:lnTo>
                  <a:lnTo>
                    <a:pt x="2611" y="1575"/>
                  </a:lnTo>
                  <a:lnTo>
                    <a:pt x="2603" y="1576"/>
                  </a:lnTo>
                  <a:lnTo>
                    <a:pt x="2600" y="1578"/>
                  </a:lnTo>
                  <a:lnTo>
                    <a:pt x="2600" y="1579"/>
                  </a:lnTo>
                  <a:lnTo>
                    <a:pt x="2600" y="1582"/>
                  </a:lnTo>
                  <a:lnTo>
                    <a:pt x="2601" y="1585"/>
                  </a:lnTo>
                  <a:lnTo>
                    <a:pt x="2603" y="1589"/>
                  </a:lnTo>
                  <a:lnTo>
                    <a:pt x="2608" y="1596"/>
                  </a:lnTo>
                  <a:lnTo>
                    <a:pt x="2612" y="1603"/>
                  </a:lnTo>
                  <a:lnTo>
                    <a:pt x="2612" y="1605"/>
                  </a:lnTo>
                  <a:lnTo>
                    <a:pt x="2611" y="1608"/>
                  </a:lnTo>
                  <a:lnTo>
                    <a:pt x="2609" y="1610"/>
                  </a:lnTo>
                  <a:lnTo>
                    <a:pt x="2607" y="1611"/>
                  </a:lnTo>
                  <a:lnTo>
                    <a:pt x="2597" y="1613"/>
                  </a:lnTo>
                  <a:lnTo>
                    <a:pt x="2584" y="1614"/>
                  </a:lnTo>
                  <a:lnTo>
                    <a:pt x="2577" y="1614"/>
                  </a:lnTo>
                  <a:lnTo>
                    <a:pt x="2570" y="1615"/>
                  </a:lnTo>
                  <a:lnTo>
                    <a:pt x="2563" y="1617"/>
                  </a:lnTo>
                  <a:lnTo>
                    <a:pt x="2557" y="1621"/>
                  </a:lnTo>
                  <a:lnTo>
                    <a:pt x="2546" y="1628"/>
                  </a:lnTo>
                  <a:lnTo>
                    <a:pt x="2538" y="1634"/>
                  </a:lnTo>
                  <a:lnTo>
                    <a:pt x="2534" y="1638"/>
                  </a:lnTo>
                  <a:lnTo>
                    <a:pt x="2530" y="1640"/>
                  </a:lnTo>
                  <a:lnTo>
                    <a:pt x="2524" y="1641"/>
                  </a:lnTo>
                  <a:lnTo>
                    <a:pt x="2515" y="1642"/>
                  </a:lnTo>
                  <a:lnTo>
                    <a:pt x="2500" y="1644"/>
                  </a:lnTo>
                  <a:lnTo>
                    <a:pt x="2488" y="1644"/>
                  </a:lnTo>
                  <a:lnTo>
                    <a:pt x="2485" y="1644"/>
                  </a:lnTo>
                  <a:lnTo>
                    <a:pt x="2481" y="1645"/>
                  </a:lnTo>
                  <a:lnTo>
                    <a:pt x="2479" y="1647"/>
                  </a:lnTo>
                  <a:lnTo>
                    <a:pt x="2479" y="1651"/>
                  </a:lnTo>
                  <a:lnTo>
                    <a:pt x="2479" y="1660"/>
                  </a:lnTo>
                  <a:lnTo>
                    <a:pt x="2480" y="1670"/>
                  </a:lnTo>
                  <a:lnTo>
                    <a:pt x="2479" y="1678"/>
                  </a:lnTo>
                  <a:lnTo>
                    <a:pt x="2477" y="1685"/>
                  </a:lnTo>
                  <a:lnTo>
                    <a:pt x="2475" y="1686"/>
                  </a:lnTo>
                  <a:lnTo>
                    <a:pt x="2474" y="1687"/>
                  </a:lnTo>
                  <a:lnTo>
                    <a:pt x="2473" y="1687"/>
                  </a:lnTo>
                  <a:lnTo>
                    <a:pt x="2470" y="1687"/>
                  </a:lnTo>
                  <a:lnTo>
                    <a:pt x="2467" y="1686"/>
                  </a:lnTo>
                  <a:lnTo>
                    <a:pt x="2461" y="1685"/>
                  </a:lnTo>
                  <a:lnTo>
                    <a:pt x="2457" y="1685"/>
                  </a:lnTo>
                  <a:lnTo>
                    <a:pt x="2455" y="1686"/>
                  </a:lnTo>
                  <a:lnTo>
                    <a:pt x="2454" y="1689"/>
                  </a:lnTo>
                  <a:lnTo>
                    <a:pt x="2452" y="1691"/>
                  </a:lnTo>
                  <a:lnTo>
                    <a:pt x="2451" y="1697"/>
                  </a:lnTo>
                  <a:lnTo>
                    <a:pt x="2454" y="1704"/>
                  </a:lnTo>
                  <a:lnTo>
                    <a:pt x="2456" y="1714"/>
                  </a:lnTo>
                  <a:lnTo>
                    <a:pt x="2461" y="1728"/>
                  </a:lnTo>
                  <a:lnTo>
                    <a:pt x="2463" y="1735"/>
                  </a:lnTo>
                  <a:lnTo>
                    <a:pt x="2465" y="1742"/>
                  </a:lnTo>
                  <a:lnTo>
                    <a:pt x="2469" y="1748"/>
                  </a:lnTo>
                  <a:lnTo>
                    <a:pt x="2471" y="1753"/>
                  </a:lnTo>
                  <a:lnTo>
                    <a:pt x="2479" y="1759"/>
                  </a:lnTo>
                  <a:lnTo>
                    <a:pt x="2482" y="1765"/>
                  </a:lnTo>
                  <a:lnTo>
                    <a:pt x="2482" y="1767"/>
                  </a:lnTo>
                  <a:lnTo>
                    <a:pt x="2482" y="1770"/>
                  </a:lnTo>
                  <a:lnTo>
                    <a:pt x="2481" y="1772"/>
                  </a:lnTo>
                  <a:lnTo>
                    <a:pt x="2477" y="1774"/>
                  </a:lnTo>
                  <a:lnTo>
                    <a:pt x="2468" y="1777"/>
                  </a:lnTo>
                  <a:lnTo>
                    <a:pt x="2458" y="1777"/>
                  </a:lnTo>
                  <a:lnTo>
                    <a:pt x="2455" y="1778"/>
                  </a:lnTo>
                  <a:lnTo>
                    <a:pt x="2450" y="1778"/>
                  </a:lnTo>
                  <a:lnTo>
                    <a:pt x="2446" y="1780"/>
                  </a:lnTo>
                  <a:lnTo>
                    <a:pt x="2443" y="1783"/>
                  </a:lnTo>
                  <a:lnTo>
                    <a:pt x="2431" y="1799"/>
                  </a:lnTo>
                  <a:lnTo>
                    <a:pt x="2423" y="1812"/>
                  </a:lnTo>
                  <a:lnTo>
                    <a:pt x="2420" y="1815"/>
                  </a:lnTo>
                  <a:lnTo>
                    <a:pt x="2418" y="1816"/>
                  </a:lnTo>
                  <a:lnTo>
                    <a:pt x="2417" y="1817"/>
                  </a:lnTo>
                  <a:lnTo>
                    <a:pt x="2414" y="1817"/>
                  </a:lnTo>
                  <a:lnTo>
                    <a:pt x="2410" y="1816"/>
                  </a:lnTo>
                  <a:lnTo>
                    <a:pt x="2405" y="1813"/>
                  </a:lnTo>
                  <a:lnTo>
                    <a:pt x="2400" y="1810"/>
                  </a:lnTo>
                  <a:lnTo>
                    <a:pt x="2395" y="1809"/>
                  </a:lnTo>
                  <a:lnTo>
                    <a:pt x="2393" y="1809"/>
                  </a:lnTo>
                  <a:lnTo>
                    <a:pt x="2392" y="1810"/>
                  </a:lnTo>
                  <a:lnTo>
                    <a:pt x="2389" y="1811"/>
                  </a:lnTo>
                  <a:lnTo>
                    <a:pt x="2387" y="1815"/>
                  </a:lnTo>
                  <a:lnTo>
                    <a:pt x="2383" y="1822"/>
                  </a:lnTo>
                  <a:lnTo>
                    <a:pt x="2380" y="1827"/>
                  </a:lnTo>
                  <a:lnTo>
                    <a:pt x="2379" y="1828"/>
                  </a:lnTo>
                  <a:lnTo>
                    <a:pt x="2376" y="1828"/>
                  </a:lnTo>
                  <a:lnTo>
                    <a:pt x="2373" y="1827"/>
                  </a:lnTo>
                  <a:lnTo>
                    <a:pt x="2369" y="1824"/>
                  </a:lnTo>
                  <a:lnTo>
                    <a:pt x="2361" y="1818"/>
                  </a:lnTo>
                  <a:lnTo>
                    <a:pt x="2351" y="1813"/>
                  </a:lnTo>
                  <a:lnTo>
                    <a:pt x="2347" y="1811"/>
                  </a:lnTo>
                  <a:lnTo>
                    <a:pt x="2341" y="1810"/>
                  </a:lnTo>
                  <a:lnTo>
                    <a:pt x="2335" y="1809"/>
                  </a:lnTo>
                  <a:lnTo>
                    <a:pt x="2329" y="1809"/>
                  </a:lnTo>
                  <a:lnTo>
                    <a:pt x="2323" y="1810"/>
                  </a:lnTo>
                  <a:lnTo>
                    <a:pt x="2317" y="1811"/>
                  </a:lnTo>
                  <a:lnTo>
                    <a:pt x="2313" y="1813"/>
                  </a:lnTo>
                  <a:lnTo>
                    <a:pt x="2310" y="1816"/>
                  </a:lnTo>
                  <a:lnTo>
                    <a:pt x="2307" y="1818"/>
                  </a:lnTo>
                  <a:lnTo>
                    <a:pt x="2306" y="1822"/>
                  </a:lnTo>
                  <a:lnTo>
                    <a:pt x="2306" y="1827"/>
                  </a:lnTo>
                  <a:lnTo>
                    <a:pt x="2306" y="1831"/>
                  </a:lnTo>
                  <a:lnTo>
                    <a:pt x="2306" y="1842"/>
                  </a:lnTo>
                  <a:lnTo>
                    <a:pt x="2307" y="1854"/>
                  </a:lnTo>
                  <a:lnTo>
                    <a:pt x="2307" y="1865"/>
                  </a:lnTo>
                  <a:lnTo>
                    <a:pt x="2307" y="1874"/>
                  </a:lnTo>
                  <a:lnTo>
                    <a:pt x="2307" y="1884"/>
                  </a:lnTo>
                  <a:lnTo>
                    <a:pt x="2309" y="1892"/>
                  </a:lnTo>
                  <a:lnTo>
                    <a:pt x="2311" y="1899"/>
                  </a:lnTo>
                  <a:lnTo>
                    <a:pt x="2316" y="1906"/>
                  </a:lnTo>
                  <a:lnTo>
                    <a:pt x="2320" y="1912"/>
                  </a:lnTo>
                  <a:lnTo>
                    <a:pt x="2323" y="1918"/>
                  </a:lnTo>
                  <a:lnTo>
                    <a:pt x="2323" y="1925"/>
                  </a:lnTo>
                  <a:lnTo>
                    <a:pt x="2323" y="1931"/>
                  </a:lnTo>
                  <a:lnTo>
                    <a:pt x="2322" y="1935"/>
                  </a:lnTo>
                  <a:lnTo>
                    <a:pt x="2319" y="1936"/>
                  </a:lnTo>
                  <a:lnTo>
                    <a:pt x="2317" y="1936"/>
                  </a:lnTo>
                  <a:lnTo>
                    <a:pt x="2313" y="1936"/>
                  </a:lnTo>
                  <a:lnTo>
                    <a:pt x="2305" y="1932"/>
                  </a:lnTo>
                  <a:lnTo>
                    <a:pt x="2299" y="1929"/>
                  </a:lnTo>
                  <a:lnTo>
                    <a:pt x="2293" y="1925"/>
                  </a:lnTo>
                  <a:lnTo>
                    <a:pt x="2287" y="1924"/>
                  </a:lnTo>
                  <a:lnTo>
                    <a:pt x="2284" y="1925"/>
                  </a:lnTo>
                  <a:lnTo>
                    <a:pt x="2280" y="1926"/>
                  </a:lnTo>
                  <a:lnTo>
                    <a:pt x="2278" y="1928"/>
                  </a:lnTo>
                  <a:lnTo>
                    <a:pt x="2275" y="1931"/>
                  </a:lnTo>
                  <a:lnTo>
                    <a:pt x="2272" y="1934"/>
                  </a:lnTo>
                  <a:lnTo>
                    <a:pt x="2269" y="1936"/>
                  </a:lnTo>
                  <a:lnTo>
                    <a:pt x="2266" y="1937"/>
                  </a:lnTo>
                  <a:lnTo>
                    <a:pt x="2261" y="1938"/>
                  </a:lnTo>
                  <a:lnTo>
                    <a:pt x="2254" y="1938"/>
                  </a:lnTo>
                  <a:lnTo>
                    <a:pt x="2247" y="1936"/>
                  </a:lnTo>
                  <a:lnTo>
                    <a:pt x="2240" y="1934"/>
                  </a:lnTo>
                  <a:lnTo>
                    <a:pt x="2233" y="1931"/>
                  </a:lnTo>
                  <a:lnTo>
                    <a:pt x="2229" y="1930"/>
                  </a:lnTo>
                  <a:lnTo>
                    <a:pt x="2225" y="1931"/>
                  </a:lnTo>
                  <a:lnTo>
                    <a:pt x="2222" y="1932"/>
                  </a:lnTo>
                  <a:lnTo>
                    <a:pt x="2218" y="1936"/>
                  </a:lnTo>
                  <a:lnTo>
                    <a:pt x="2212" y="1943"/>
                  </a:lnTo>
                  <a:lnTo>
                    <a:pt x="2208" y="1948"/>
                  </a:lnTo>
                  <a:lnTo>
                    <a:pt x="2205" y="1950"/>
                  </a:lnTo>
                  <a:lnTo>
                    <a:pt x="2202" y="1951"/>
                  </a:lnTo>
                  <a:lnTo>
                    <a:pt x="2198" y="1951"/>
                  </a:lnTo>
                  <a:lnTo>
                    <a:pt x="2193" y="1951"/>
                  </a:lnTo>
                  <a:lnTo>
                    <a:pt x="2181" y="1949"/>
                  </a:lnTo>
                  <a:lnTo>
                    <a:pt x="2172" y="1947"/>
                  </a:lnTo>
                  <a:lnTo>
                    <a:pt x="2167" y="1947"/>
                  </a:lnTo>
                  <a:lnTo>
                    <a:pt x="2162" y="1948"/>
                  </a:lnTo>
                  <a:lnTo>
                    <a:pt x="2159" y="1949"/>
                  </a:lnTo>
                  <a:lnTo>
                    <a:pt x="2155" y="1953"/>
                  </a:lnTo>
                  <a:lnTo>
                    <a:pt x="2152" y="1958"/>
                  </a:lnTo>
                  <a:lnTo>
                    <a:pt x="2149" y="1963"/>
                  </a:lnTo>
                  <a:lnTo>
                    <a:pt x="2147" y="1969"/>
                  </a:lnTo>
                  <a:lnTo>
                    <a:pt x="2146" y="1976"/>
                  </a:lnTo>
                  <a:lnTo>
                    <a:pt x="2142" y="1988"/>
                  </a:lnTo>
                  <a:lnTo>
                    <a:pt x="2140" y="2000"/>
                  </a:lnTo>
                  <a:lnTo>
                    <a:pt x="2137" y="2010"/>
                  </a:lnTo>
                  <a:lnTo>
                    <a:pt x="2133" y="2019"/>
                  </a:lnTo>
                  <a:lnTo>
                    <a:pt x="2128" y="2027"/>
                  </a:lnTo>
                  <a:lnTo>
                    <a:pt x="2122" y="2035"/>
                  </a:lnTo>
                  <a:lnTo>
                    <a:pt x="2114" y="2039"/>
                  </a:lnTo>
                  <a:lnTo>
                    <a:pt x="2104" y="2043"/>
                  </a:lnTo>
                  <a:lnTo>
                    <a:pt x="2093" y="2044"/>
                  </a:lnTo>
                  <a:lnTo>
                    <a:pt x="2084" y="2048"/>
                  </a:lnTo>
                  <a:lnTo>
                    <a:pt x="2079" y="2050"/>
                  </a:lnTo>
                  <a:lnTo>
                    <a:pt x="2074" y="2052"/>
                  </a:lnTo>
                  <a:lnTo>
                    <a:pt x="2070" y="2057"/>
                  </a:lnTo>
                  <a:lnTo>
                    <a:pt x="2065" y="2062"/>
                  </a:lnTo>
                  <a:lnTo>
                    <a:pt x="2061" y="2070"/>
                  </a:lnTo>
                  <a:lnTo>
                    <a:pt x="2060" y="2079"/>
                  </a:lnTo>
                  <a:lnTo>
                    <a:pt x="2060" y="2087"/>
                  </a:lnTo>
                  <a:lnTo>
                    <a:pt x="2061" y="2094"/>
                  </a:lnTo>
                  <a:lnTo>
                    <a:pt x="2064" y="2099"/>
                  </a:lnTo>
                  <a:lnTo>
                    <a:pt x="2065" y="2104"/>
                  </a:lnTo>
                  <a:lnTo>
                    <a:pt x="2065" y="2109"/>
                  </a:lnTo>
                  <a:lnTo>
                    <a:pt x="2064" y="2115"/>
                  </a:lnTo>
                  <a:lnTo>
                    <a:pt x="2064" y="2117"/>
                  </a:lnTo>
                  <a:lnTo>
                    <a:pt x="2063" y="2118"/>
                  </a:lnTo>
                  <a:lnTo>
                    <a:pt x="2061" y="2118"/>
                  </a:lnTo>
                  <a:lnTo>
                    <a:pt x="2060" y="2118"/>
                  </a:lnTo>
                  <a:lnTo>
                    <a:pt x="2057" y="2117"/>
                  </a:lnTo>
                  <a:lnTo>
                    <a:pt x="2053" y="2113"/>
                  </a:lnTo>
                  <a:lnTo>
                    <a:pt x="2045" y="2106"/>
                  </a:lnTo>
                  <a:lnTo>
                    <a:pt x="2040" y="2101"/>
                  </a:lnTo>
                  <a:lnTo>
                    <a:pt x="2029" y="2092"/>
                  </a:lnTo>
                  <a:lnTo>
                    <a:pt x="2016" y="2082"/>
                  </a:lnTo>
                  <a:lnTo>
                    <a:pt x="2011" y="2077"/>
                  </a:lnTo>
                  <a:lnTo>
                    <a:pt x="2007" y="2073"/>
                  </a:lnTo>
                  <a:lnTo>
                    <a:pt x="2004" y="2068"/>
                  </a:lnTo>
                  <a:lnTo>
                    <a:pt x="2002" y="2063"/>
                  </a:lnTo>
                  <a:lnTo>
                    <a:pt x="1998" y="2051"/>
                  </a:lnTo>
                  <a:lnTo>
                    <a:pt x="1995" y="2038"/>
                  </a:lnTo>
                  <a:lnTo>
                    <a:pt x="1994" y="2033"/>
                  </a:lnTo>
                  <a:lnTo>
                    <a:pt x="1994" y="2029"/>
                  </a:lnTo>
                  <a:lnTo>
                    <a:pt x="1995" y="2024"/>
                  </a:lnTo>
                  <a:lnTo>
                    <a:pt x="1997" y="2019"/>
                  </a:lnTo>
                  <a:lnTo>
                    <a:pt x="2003" y="2011"/>
                  </a:lnTo>
                  <a:lnTo>
                    <a:pt x="2008" y="2005"/>
                  </a:lnTo>
                  <a:lnTo>
                    <a:pt x="2010" y="2001"/>
                  </a:lnTo>
                  <a:lnTo>
                    <a:pt x="2013" y="1998"/>
                  </a:lnTo>
                  <a:lnTo>
                    <a:pt x="2011" y="1994"/>
                  </a:lnTo>
                  <a:lnTo>
                    <a:pt x="2008" y="1991"/>
                  </a:lnTo>
                  <a:lnTo>
                    <a:pt x="2005" y="1988"/>
                  </a:lnTo>
                  <a:lnTo>
                    <a:pt x="2003" y="1989"/>
                  </a:lnTo>
                  <a:lnTo>
                    <a:pt x="2000" y="1991"/>
                  </a:lnTo>
                  <a:lnTo>
                    <a:pt x="1997" y="1993"/>
                  </a:lnTo>
                  <a:lnTo>
                    <a:pt x="1991" y="2001"/>
                  </a:lnTo>
                  <a:lnTo>
                    <a:pt x="1984" y="2012"/>
                  </a:lnTo>
                  <a:lnTo>
                    <a:pt x="1978" y="2021"/>
                  </a:lnTo>
                  <a:lnTo>
                    <a:pt x="1972" y="2026"/>
                  </a:lnTo>
                  <a:lnTo>
                    <a:pt x="1966" y="2029"/>
                  </a:lnTo>
                  <a:lnTo>
                    <a:pt x="1959" y="2029"/>
                  </a:lnTo>
                  <a:lnTo>
                    <a:pt x="1952" y="2027"/>
                  </a:lnTo>
                  <a:lnTo>
                    <a:pt x="1946" y="2027"/>
                  </a:lnTo>
                  <a:lnTo>
                    <a:pt x="1941" y="2029"/>
                  </a:lnTo>
                  <a:lnTo>
                    <a:pt x="1939" y="2031"/>
                  </a:lnTo>
                  <a:lnTo>
                    <a:pt x="1939" y="2032"/>
                  </a:lnTo>
                  <a:lnTo>
                    <a:pt x="1940" y="2035"/>
                  </a:lnTo>
                  <a:lnTo>
                    <a:pt x="1942" y="2036"/>
                  </a:lnTo>
                  <a:lnTo>
                    <a:pt x="1945" y="2038"/>
                  </a:lnTo>
                  <a:lnTo>
                    <a:pt x="1953" y="2042"/>
                  </a:lnTo>
                  <a:lnTo>
                    <a:pt x="1961" y="2043"/>
                  </a:lnTo>
                  <a:lnTo>
                    <a:pt x="1969" y="2045"/>
                  </a:lnTo>
                  <a:lnTo>
                    <a:pt x="1976" y="2050"/>
                  </a:lnTo>
                  <a:lnTo>
                    <a:pt x="1978" y="2052"/>
                  </a:lnTo>
                  <a:lnTo>
                    <a:pt x="1980" y="2055"/>
                  </a:lnTo>
                  <a:lnTo>
                    <a:pt x="1982" y="2058"/>
                  </a:lnTo>
                  <a:lnTo>
                    <a:pt x="1983" y="2062"/>
                  </a:lnTo>
                  <a:lnTo>
                    <a:pt x="1984" y="2073"/>
                  </a:lnTo>
                  <a:lnTo>
                    <a:pt x="1984" y="2083"/>
                  </a:lnTo>
                  <a:lnTo>
                    <a:pt x="1983" y="2089"/>
                  </a:lnTo>
                  <a:lnTo>
                    <a:pt x="1982" y="2094"/>
                  </a:lnTo>
                  <a:lnTo>
                    <a:pt x="1980" y="2099"/>
                  </a:lnTo>
                  <a:lnTo>
                    <a:pt x="1978" y="2102"/>
                  </a:lnTo>
                  <a:lnTo>
                    <a:pt x="1965" y="2109"/>
                  </a:lnTo>
                  <a:lnTo>
                    <a:pt x="1946" y="2118"/>
                  </a:lnTo>
                  <a:lnTo>
                    <a:pt x="1927" y="2125"/>
                  </a:lnTo>
                  <a:lnTo>
                    <a:pt x="1917" y="2127"/>
                  </a:lnTo>
                  <a:lnTo>
                    <a:pt x="1908" y="2127"/>
                  </a:lnTo>
                  <a:lnTo>
                    <a:pt x="1900" y="2127"/>
                  </a:lnTo>
                  <a:lnTo>
                    <a:pt x="1893" y="2128"/>
                  </a:lnTo>
                  <a:lnTo>
                    <a:pt x="1885" y="2131"/>
                  </a:lnTo>
                  <a:lnTo>
                    <a:pt x="1878" y="2132"/>
                  </a:lnTo>
                  <a:lnTo>
                    <a:pt x="1871" y="2132"/>
                  </a:lnTo>
                  <a:lnTo>
                    <a:pt x="1868" y="2132"/>
                  </a:lnTo>
                  <a:lnTo>
                    <a:pt x="1865" y="2130"/>
                  </a:lnTo>
                  <a:lnTo>
                    <a:pt x="1863" y="2128"/>
                  </a:lnTo>
                  <a:lnTo>
                    <a:pt x="1863" y="2125"/>
                  </a:lnTo>
                  <a:lnTo>
                    <a:pt x="1862" y="2120"/>
                  </a:lnTo>
                  <a:lnTo>
                    <a:pt x="1860" y="2115"/>
                  </a:lnTo>
                  <a:lnTo>
                    <a:pt x="1859" y="2113"/>
                  </a:lnTo>
                  <a:lnTo>
                    <a:pt x="1858" y="2113"/>
                  </a:lnTo>
                  <a:lnTo>
                    <a:pt x="1857" y="2112"/>
                  </a:lnTo>
                  <a:lnTo>
                    <a:pt x="1854" y="2112"/>
                  </a:lnTo>
                  <a:lnTo>
                    <a:pt x="1847" y="2123"/>
                  </a:lnTo>
                  <a:lnTo>
                    <a:pt x="1837" y="2140"/>
                  </a:lnTo>
                  <a:lnTo>
                    <a:pt x="1832" y="2143"/>
                  </a:lnTo>
                  <a:lnTo>
                    <a:pt x="1828" y="2145"/>
                  </a:lnTo>
                  <a:lnTo>
                    <a:pt x="1824" y="2145"/>
                  </a:lnTo>
                  <a:lnTo>
                    <a:pt x="1819" y="2144"/>
                  </a:lnTo>
                  <a:lnTo>
                    <a:pt x="1810" y="2140"/>
                  </a:lnTo>
                  <a:lnTo>
                    <a:pt x="1801" y="2137"/>
                  </a:lnTo>
                  <a:lnTo>
                    <a:pt x="1794" y="2133"/>
                  </a:lnTo>
                  <a:lnTo>
                    <a:pt x="1789" y="2128"/>
                  </a:lnTo>
                  <a:lnTo>
                    <a:pt x="1788" y="2126"/>
                  </a:lnTo>
                  <a:lnTo>
                    <a:pt x="1787" y="2123"/>
                  </a:lnTo>
                  <a:lnTo>
                    <a:pt x="1787" y="2120"/>
                  </a:lnTo>
                  <a:lnTo>
                    <a:pt x="1787" y="2117"/>
                  </a:lnTo>
                  <a:lnTo>
                    <a:pt x="1797" y="2111"/>
                  </a:lnTo>
                  <a:lnTo>
                    <a:pt x="1816" y="2098"/>
                  </a:lnTo>
                  <a:lnTo>
                    <a:pt x="1820" y="2094"/>
                  </a:lnTo>
                  <a:lnTo>
                    <a:pt x="1822" y="2090"/>
                  </a:lnTo>
                  <a:lnTo>
                    <a:pt x="1824" y="2087"/>
                  </a:lnTo>
                  <a:lnTo>
                    <a:pt x="1822" y="2083"/>
                  </a:lnTo>
                  <a:lnTo>
                    <a:pt x="1820" y="2081"/>
                  </a:lnTo>
                  <a:lnTo>
                    <a:pt x="1814" y="2079"/>
                  </a:lnTo>
                  <a:lnTo>
                    <a:pt x="1806" y="2075"/>
                  </a:lnTo>
                  <a:lnTo>
                    <a:pt x="1794" y="2074"/>
                  </a:lnTo>
                  <a:lnTo>
                    <a:pt x="1782" y="2071"/>
                  </a:lnTo>
                  <a:lnTo>
                    <a:pt x="1771" y="2068"/>
                  </a:lnTo>
                  <a:lnTo>
                    <a:pt x="1762" y="2065"/>
                  </a:lnTo>
                  <a:lnTo>
                    <a:pt x="1753" y="2061"/>
                  </a:lnTo>
                  <a:lnTo>
                    <a:pt x="1745" y="2057"/>
                  </a:lnTo>
                  <a:lnTo>
                    <a:pt x="1739" y="2052"/>
                  </a:lnTo>
                  <a:lnTo>
                    <a:pt x="1733" y="2048"/>
                  </a:lnTo>
                  <a:lnTo>
                    <a:pt x="1727" y="2043"/>
                  </a:lnTo>
                  <a:lnTo>
                    <a:pt x="1724" y="2037"/>
                  </a:lnTo>
                  <a:lnTo>
                    <a:pt x="1721" y="2032"/>
                  </a:lnTo>
                  <a:lnTo>
                    <a:pt x="1719" y="2025"/>
                  </a:lnTo>
                  <a:lnTo>
                    <a:pt x="1718" y="2018"/>
                  </a:lnTo>
                  <a:lnTo>
                    <a:pt x="1718" y="2011"/>
                  </a:lnTo>
                  <a:lnTo>
                    <a:pt x="1719" y="2004"/>
                  </a:lnTo>
                  <a:lnTo>
                    <a:pt x="1720" y="1998"/>
                  </a:lnTo>
                  <a:lnTo>
                    <a:pt x="1719" y="1991"/>
                  </a:lnTo>
                  <a:lnTo>
                    <a:pt x="1718" y="1985"/>
                  </a:lnTo>
                  <a:lnTo>
                    <a:pt x="1714" y="1980"/>
                  </a:lnTo>
                  <a:lnTo>
                    <a:pt x="1709" y="1975"/>
                  </a:lnTo>
                  <a:lnTo>
                    <a:pt x="1704" y="1970"/>
                  </a:lnTo>
                  <a:lnTo>
                    <a:pt x="1701" y="1969"/>
                  </a:lnTo>
                  <a:lnTo>
                    <a:pt x="1698" y="1969"/>
                  </a:lnTo>
                  <a:lnTo>
                    <a:pt x="1695" y="1969"/>
                  </a:lnTo>
                  <a:lnTo>
                    <a:pt x="1694" y="1969"/>
                  </a:lnTo>
                  <a:lnTo>
                    <a:pt x="1687" y="1978"/>
                  </a:lnTo>
                  <a:lnTo>
                    <a:pt x="1682" y="1986"/>
                  </a:lnTo>
                  <a:lnTo>
                    <a:pt x="1679" y="1995"/>
                  </a:lnTo>
                  <a:lnTo>
                    <a:pt x="1677" y="2005"/>
                  </a:lnTo>
                  <a:lnTo>
                    <a:pt x="1676" y="2014"/>
                  </a:lnTo>
                  <a:lnTo>
                    <a:pt x="1674" y="2020"/>
                  </a:lnTo>
                  <a:lnTo>
                    <a:pt x="1673" y="2024"/>
                  </a:lnTo>
                  <a:lnTo>
                    <a:pt x="1670" y="2025"/>
                  </a:lnTo>
                  <a:lnTo>
                    <a:pt x="1668" y="2026"/>
                  </a:lnTo>
                  <a:lnTo>
                    <a:pt x="1665" y="2026"/>
                  </a:lnTo>
                  <a:lnTo>
                    <a:pt x="1649" y="2025"/>
                  </a:lnTo>
                  <a:lnTo>
                    <a:pt x="1635" y="2020"/>
                  </a:lnTo>
                  <a:lnTo>
                    <a:pt x="1623" y="2016"/>
                  </a:lnTo>
                  <a:lnTo>
                    <a:pt x="1614" y="2010"/>
                  </a:lnTo>
                  <a:lnTo>
                    <a:pt x="1608" y="2002"/>
                  </a:lnTo>
                  <a:lnTo>
                    <a:pt x="1605" y="1995"/>
                  </a:lnTo>
                  <a:lnTo>
                    <a:pt x="1602" y="1987"/>
                  </a:lnTo>
                  <a:lnTo>
                    <a:pt x="1601" y="1980"/>
                  </a:lnTo>
                  <a:lnTo>
                    <a:pt x="1604" y="1966"/>
                  </a:lnTo>
                  <a:lnTo>
                    <a:pt x="1607" y="1953"/>
                  </a:lnTo>
                  <a:lnTo>
                    <a:pt x="1608" y="1947"/>
                  </a:lnTo>
                  <a:lnTo>
                    <a:pt x="1608" y="1942"/>
                  </a:lnTo>
                  <a:lnTo>
                    <a:pt x="1607" y="1937"/>
                  </a:lnTo>
                  <a:lnTo>
                    <a:pt x="1605" y="1934"/>
                  </a:lnTo>
                  <a:lnTo>
                    <a:pt x="1600" y="1930"/>
                  </a:lnTo>
                  <a:lnTo>
                    <a:pt x="1593" y="1928"/>
                  </a:lnTo>
                  <a:lnTo>
                    <a:pt x="1587" y="1928"/>
                  </a:lnTo>
                  <a:lnTo>
                    <a:pt x="1580" y="1929"/>
                  </a:lnTo>
                  <a:lnTo>
                    <a:pt x="1576" y="1930"/>
                  </a:lnTo>
                  <a:lnTo>
                    <a:pt x="1574" y="1932"/>
                  </a:lnTo>
                  <a:lnTo>
                    <a:pt x="1570" y="1935"/>
                  </a:lnTo>
                  <a:lnTo>
                    <a:pt x="1568" y="1938"/>
                  </a:lnTo>
                  <a:lnTo>
                    <a:pt x="1566" y="1943"/>
                  </a:lnTo>
                  <a:lnTo>
                    <a:pt x="1564" y="1948"/>
                  </a:lnTo>
                  <a:lnTo>
                    <a:pt x="1563" y="1953"/>
                  </a:lnTo>
                  <a:lnTo>
                    <a:pt x="1563" y="1960"/>
                  </a:lnTo>
                  <a:lnTo>
                    <a:pt x="1563" y="1972"/>
                  </a:lnTo>
                  <a:lnTo>
                    <a:pt x="1567" y="1985"/>
                  </a:lnTo>
                  <a:lnTo>
                    <a:pt x="1570" y="1995"/>
                  </a:lnTo>
                  <a:lnTo>
                    <a:pt x="1574" y="2006"/>
                  </a:lnTo>
                  <a:lnTo>
                    <a:pt x="1577" y="2017"/>
                  </a:lnTo>
                  <a:lnTo>
                    <a:pt x="1579" y="2026"/>
                  </a:lnTo>
                  <a:lnTo>
                    <a:pt x="1579" y="2031"/>
                  </a:lnTo>
                  <a:lnTo>
                    <a:pt x="1579" y="2036"/>
                  </a:lnTo>
                  <a:lnTo>
                    <a:pt x="1577" y="2042"/>
                  </a:lnTo>
                  <a:lnTo>
                    <a:pt x="1575" y="2046"/>
                  </a:lnTo>
                  <a:lnTo>
                    <a:pt x="1566" y="2055"/>
                  </a:lnTo>
                  <a:lnTo>
                    <a:pt x="1551" y="2069"/>
                  </a:lnTo>
                  <a:lnTo>
                    <a:pt x="1547" y="2070"/>
                  </a:lnTo>
                  <a:lnTo>
                    <a:pt x="1539" y="2071"/>
                  </a:lnTo>
                  <a:lnTo>
                    <a:pt x="1529" y="2074"/>
                  </a:lnTo>
                  <a:lnTo>
                    <a:pt x="1514" y="2076"/>
                  </a:lnTo>
                  <a:lnTo>
                    <a:pt x="1494" y="2081"/>
                  </a:lnTo>
                  <a:lnTo>
                    <a:pt x="1474" y="2086"/>
                  </a:lnTo>
                  <a:lnTo>
                    <a:pt x="1456" y="2089"/>
                  </a:lnTo>
                  <a:lnTo>
                    <a:pt x="1446" y="2090"/>
                  </a:lnTo>
                  <a:lnTo>
                    <a:pt x="1427" y="2088"/>
                  </a:lnTo>
                  <a:lnTo>
                    <a:pt x="1409" y="2083"/>
                  </a:lnTo>
                  <a:lnTo>
                    <a:pt x="1394" y="2080"/>
                  </a:lnTo>
                  <a:lnTo>
                    <a:pt x="1386" y="2076"/>
                  </a:lnTo>
                  <a:lnTo>
                    <a:pt x="1377" y="2074"/>
                  </a:lnTo>
                  <a:lnTo>
                    <a:pt x="1367" y="2074"/>
                  </a:lnTo>
                  <a:lnTo>
                    <a:pt x="1354" y="2070"/>
                  </a:lnTo>
                  <a:lnTo>
                    <a:pt x="1343" y="2065"/>
                  </a:lnTo>
                  <a:lnTo>
                    <a:pt x="1336" y="2062"/>
                  </a:lnTo>
                  <a:lnTo>
                    <a:pt x="1330" y="2058"/>
                  </a:lnTo>
                  <a:lnTo>
                    <a:pt x="1325" y="2055"/>
                  </a:lnTo>
                  <a:lnTo>
                    <a:pt x="1322" y="2050"/>
                  </a:lnTo>
                  <a:lnTo>
                    <a:pt x="1315" y="2041"/>
                  </a:lnTo>
                  <a:lnTo>
                    <a:pt x="1306" y="2033"/>
                  </a:lnTo>
                  <a:lnTo>
                    <a:pt x="1296" y="2026"/>
                  </a:lnTo>
                  <a:lnTo>
                    <a:pt x="1283" y="2020"/>
                  </a:lnTo>
                  <a:lnTo>
                    <a:pt x="1277" y="2019"/>
                  </a:lnTo>
                  <a:lnTo>
                    <a:pt x="1270" y="2019"/>
                  </a:lnTo>
                  <a:lnTo>
                    <a:pt x="1261" y="2020"/>
                  </a:lnTo>
                  <a:lnTo>
                    <a:pt x="1253" y="2023"/>
                  </a:lnTo>
                  <a:lnTo>
                    <a:pt x="1236" y="2030"/>
                  </a:lnTo>
                  <a:lnTo>
                    <a:pt x="1220" y="2038"/>
                  </a:lnTo>
                  <a:lnTo>
                    <a:pt x="1211" y="2041"/>
                  </a:lnTo>
                  <a:lnTo>
                    <a:pt x="1203" y="2044"/>
                  </a:lnTo>
                  <a:lnTo>
                    <a:pt x="1195" y="2045"/>
                  </a:lnTo>
                  <a:lnTo>
                    <a:pt x="1185" y="2046"/>
                  </a:lnTo>
                  <a:lnTo>
                    <a:pt x="1176" y="2046"/>
                  </a:lnTo>
                  <a:lnTo>
                    <a:pt x="1166" y="2044"/>
                  </a:lnTo>
                  <a:lnTo>
                    <a:pt x="1158" y="2041"/>
                  </a:lnTo>
                  <a:lnTo>
                    <a:pt x="1151" y="203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云南"/>
            <p:cNvSpPr/>
            <p:nvPr/>
          </p:nvSpPr>
          <p:spPr bwMode="auto">
            <a:xfrm>
              <a:off x="7473" y="8559"/>
              <a:ext cx="1968" cy="2072"/>
            </a:xfrm>
            <a:custGeom>
              <a:avLst/>
              <a:gdLst>
                <a:gd name="T0" fmla="*/ 748 w 3417"/>
                <a:gd name="T1" fmla="*/ 167 h 3582"/>
                <a:gd name="T2" fmla="*/ 679 w 3417"/>
                <a:gd name="T3" fmla="*/ 344 h 3582"/>
                <a:gd name="T4" fmla="*/ 525 w 3417"/>
                <a:gd name="T5" fmla="*/ 338 h 3582"/>
                <a:gd name="T6" fmla="*/ 466 w 3417"/>
                <a:gd name="T7" fmla="*/ 635 h 3582"/>
                <a:gd name="T8" fmla="*/ 621 w 3417"/>
                <a:gd name="T9" fmla="*/ 787 h 3582"/>
                <a:gd name="T10" fmla="*/ 557 w 3417"/>
                <a:gd name="T11" fmla="*/ 1327 h 3582"/>
                <a:gd name="T12" fmla="*/ 437 w 3417"/>
                <a:gd name="T13" fmla="*/ 1491 h 3582"/>
                <a:gd name="T14" fmla="*/ 244 w 3417"/>
                <a:gd name="T15" fmla="*/ 1657 h 3582"/>
                <a:gd name="T16" fmla="*/ 117 w 3417"/>
                <a:gd name="T17" fmla="*/ 1845 h 3582"/>
                <a:gd name="T18" fmla="*/ 75 w 3417"/>
                <a:gd name="T19" fmla="*/ 2079 h 3582"/>
                <a:gd name="T20" fmla="*/ 265 w 3417"/>
                <a:gd name="T21" fmla="*/ 2183 h 3582"/>
                <a:gd name="T22" fmla="*/ 469 w 3417"/>
                <a:gd name="T23" fmla="*/ 2250 h 3582"/>
                <a:gd name="T24" fmla="*/ 503 w 3417"/>
                <a:gd name="T25" fmla="*/ 2540 h 3582"/>
                <a:gd name="T26" fmla="*/ 678 w 3417"/>
                <a:gd name="T27" fmla="*/ 2653 h 3582"/>
                <a:gd name="T28" fmla="*/ 635 w 3417"/>
                <a:gd name="T29" fmla="*/ 2829 h 3582"/>
                <a:gd name="T30" fmla="*/ 705 w 3417"/>
                <a:gd name="T31" fmla="*/ 3092 h 3582"/>
                <a:gd name="T32" fmla="*/ 848 w 3417"/>
                <a:gd name="T33" fmla="*/ 3240 h 3582"/>
                <a:gd name="T34" fmla="*/ 957 w 3417"/>
                <a:gd name="T35" fmla="*/ 3387 h 3582"/>
                <a:gd name="T36" fmla="*/ 1268 w 3417"/>
                <a:gd name="T37" fmla="*/ 3316 h 3582"/>
                <a:gd name="T38" fmla="*/ 1355 w 3417"/>
                <a:gd name="T39" fmla="*/ 3508 h 3582"/>
                <a:gd name="T40" fmla="*/ 1590 w 3417"/>
                <a:gd name="T41" fmla="*/ 3549 h 3582"/>
                <a:gd name="T42" fmla="*/ 1580 w 3417"/>
                <a:gd name="T43" fmla="*/ 3290 h 3582"/>
                <a:gd name="T44" fmla="*/ 1613 w 3417"/>
                <a:gd name="T45" fmla="*/ 3009 h 3582"/>
                <a:gd name="T46" fmla="*/ 1836 w 3417"/>
                <a:gd name="T47" fmla="*/ 2998 h 3582"/>
                <a:gd name="T48" fmla="*/ 2064 w 3417"/>
                <a:gd name="T49" fmla="*/ 3036 h 3582"/>
                <a:gd name="T50" fmla="*/ 2289 w 3417"/>
                <a:gd name="T51" fmla="*/ 2985 h 3582"/>
                <a:gd name="T52" fmla="*/ 2513 w 3417"/>
                <a:gd name="T53" fmla="*/ 3069 h 3582"/>
                <a:gd name="T54" fmla="*/ 2668 w 3417"/>
                <a:gd name="T55" fmla="*/ 2985 h 3582"/>
                <a:gd name="T56" fmla="*/ 2896 w 3417"/>
                <a:gd name="T57" fmla="*/ 2809 h 3582"/>
                <a:gd name="T58" fmla="*/ 3109 w 3417"/>
                <a:gd name="T59" fmla="*/ 2790 h 3582"/>
                <a:gd name="T60" fmla="*/ 3287 w 3417"/>
                <a:gd name="T61" fmla="*/ 2667 h 3582"/>
                <a:gd name="T62" fmla="*/ 3360 w 3417"/>
                <a:gd name="T63" fmla="*/ 2413 h 3582"/>
                <a:gd name="T64" fmla="*/ 3170 w 3417"/>
                <a:gd name="T65" fmla="*/ 2399 h 3582"/>
                <a:gd name="T66" fmla="*/ 3041 w 3417"/>
                <a:gd name="T67" fmla="*/ 2373 h 3582"/>
                <a:gd name="T68" fmla="*/ 2824 w 3417"/>
                <a:gd name="T69" fmla="*/ 2294 h 3582"/>
                <a:gd name="T70" fmla="*/ 2841 w 3417"/>
                <a:gd name="T71" fmla="*/ 1988 h 3582"/>
                <a:gd name="T72" fmla="*/ 2819 w 3417"/>
                <a:gd name="T73" fmla="*/ 1847 h 3582"/>
                <a:gd name="T74" fmla="*/ 2739 w 3417"/>
                <a:gd name="T75" fmla="*/ 1674 h 3582"/>
                <a:gd name="T76" fmla="*/ 2840 w 3417"/>
                <a:gd name="T77" fmla="*/ 1326 h 3582"/>
                <a:gd name="T78" fmla="*/ 2523 w 3417"/>
                <a:gd name="T79" fmla="*/ 1296 h 3582"/>
                <a:gd name="T80" fmla="*/ 2496 w 3417"/>
                <a:gd name="T81" fmla="*/ 1087 h 3582"/>
                <a:gd name="T82" fmla="*/ 2713 w 3417"/>
                <a:gd name="T83" fmla="*/ 1013 h 3582"/>
                <a:gd name="T84" fmla="*/ 2965 w 3417"/>
                <a:gd name="T85" fmla="*/ 1022 h 3582"/>
                <a:gd name="T86" fmla="*/ 3136 w 3417"/>
                <a:gd name="T87" fmla="*/ 817 h 3582"/>
                <a:gd name="T88" fmla="*/ 3072 w 3417"/>
                <a:gd name="T89" fmla="*/ 675 h 3582"/>
                <a:gd name="T90" fmla="*/ 2787 w 3417"/>
                <a:gd name="T91" fmla="*/ 671 h 3582"/>
                <a:gd name="T92" fmla="*/ 2759 w 3417"/>
                <a:gd name="T93" fmla="*/ 542 h 3582"/>
                <a:gd name="T94" fmla="*/ 2639 w 3417"/>
                <a:gd name="T95" fmla="*/ 419 h 3582"/>
                <a:gd name="T96" fmla="*/ 2511 w 3417"/>
                <a:gd name="T97" fmla="*/ 566 h 3582"/>
                <a:gd name="T98" fmla="*/ 2306 w 3417"/>
                <a:gd name="T99" fmla="*/ 913 h 3582"/>
                <a:gd name="T100" fmla="*/ 2213 w 3417"/>
                <a:gd name="T101" fmla="*/ 1152 h 3582"/>
                <a:gd name="T102" fmla="*/ 2184 w 3417"/>
                <a:gd name="T103" fmla="*/ 1383 h 3582"/>
                <a:gd name="T104" fmla="*/ 1934 w 3417"/>
                <a:gd name="T105" fmla="*/ 1416 h 3582"/>
                <a:gd name="T106" fmla="*/ 1685 w 3417"/>
                <a:gd name="T107" fmla="*/ 1404 h 3582"/>
                <a:gd name="T108" fmla="*/ 1619 w 3417"/>
                <a:gd name="T109" fmla="*/ 1254 h 3582"/>
                <a:gd name="T110" fmla="*/ 1619 w 3417"/>
                <a:gd name="T111" fmla="*/ 1116 h 3582"/>
                <a:gd name="T112" fmla="*/ 1502 w 3417"/>
                <a:gd name="T113" fmla="*/ 912 h 3582"/>
                <a:gd name="T114" fmla="*/ 1353 w 3417"/>
                <a:gd name="T115" fmla="*/ 650 h 3582"/>
                <a:gd name="T116" fmla="*/ 1215 w 3417"/>
                <a:gd name="T117" fmla="*/ 634 h 3582"/>
                <a:gd name="T118" fmla="*/ 1205 w 3417"/>
                <a:gd name="T119" fmla="*/ 427 h 3582"/>
                <a:gd name="T120" fmla="*/ 1075 w 3417"/>
                <a:gd name="T121" fmla="*/ 193 h 3582"/>
                <a:gd name="T122" fmla="*/ 929 w 3417"/>
                <a:gd name="T123" fmla="*/ 344 h 3582"/>
                <a:gd name="T124" fmla="*/ 844 w 3417"/>
                <a:gd name="T125" fmla="*/ 233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7" h="3582">
                  <a:moveTo>
                    <a:pt x="856" y="1"/>
                  </a:moveTo>
                  <a:lnTo>
                    <a:pt x="851" y="1"/>
                  </a:lnTo>
                  <a:lnTo>
                    <a:pt x="844" y="1"/>
                  </a:lnTo>
                  <a:lnTo>
                    <a:pt x="828" y="0"/>
                  </a:lnTo>
                  <a:lnTo>
                    <a:pt x="815" y="0"/>
                  </a:lnTo>
                  <a:lnTo>
                    <a:pt x="810" y="3"/>
                  </a:lnTo>
                  <a:lnTo>
                    <a:pt x="807" y="6"/>
                  </a:lnTo>
                  <a:lnTo>
                    <a:pt x="806" y="11"/>
                  </a:lnTo>
                  <a:lnTo>
                    <a:pt x="805" y="17"/>
                  </a:lnTo>
                  <a:lnTo>
                    <a:pt x="806" y="23"/>
                  </a:lnTo>
                  <a:lnTo>
                    <a:pt x="807" y="29"/>
                  </a:lnTo>
                  <a:lnTo>
                    <a:pt x="811" y="34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19" y="47"/>
                  </a:lnTo>
                  <a:lnTo>
                    <a:pt x="821" y="50"/>
                  </a:lnTo>
                  <a:lnTo>
                    <a:pt x="821" y="54"/>
                  </a:lnTo>
                  <a:lnTo>
                    <a:pt x="821" y="59"/>
                  </a:lnTo>
                  <a:lnTo>
                    <a:pt x="819" y="62"/>
                  </a:lnTo>
                  <a:lnTo>
                    <a:pt x="817" y="66"/>
                  </a:lnTo>
                  <a:lnTo>
                    <a:pt x="813" y="69"/>
                  </a:lnTo>
                  <a:lnTo>
                    <a:pt x="804" y="76"/>
                  </a:lnTo>
                  <a:lnTo>
                    <a:pt x="794" y="86"/>
                  </a:lnTo>
                  <a:lnTo>
                    <a:pt x="791" y="91"/>
                  </a:lnTo>
                  <a:lnTo>
                    <a:pt x="786" y="95"/>
                  </a:lnTo>
                  <a:lnTo>
                    <a:pt x="783" y="101"/>
                  </a:lnTo>
                  <a:lnTo>
                    <a:pt x="780" y="108"/>
                  </a:lnTo>
                  <a:lnTo>
                    <a:pt x="779" y="114"/>
                  </a:lnTo>
                  <a:lnTo>
                    <a:pt x="778" y="119"/>
                  </a:lnTo>
                  <a:lnTo>
                    <a:pt x="779" y="125"/>
                  </a:lnTo>
                  <a:lnTo>
                    <a:pt x="780" y="129"/>
                  </a:lnTo>
                  <a:lnTo>
                    <a:pt x="784" y="137"/>
                  </a:lnTo>
                  <a:lnTo>
                    <a:pt x="787" y="144"/>
                  </a:lnTo>
                  <a:lnTo>
                    <a:pt x="788" y="147"/>
                  </a:lnTo>
                  <a:lnTo>
                    <a:pt x="788" y="150"/>
                  </a:lnTo>
                  <a:lnTo>
                    <a:pt x="788" y="152"/>
                  </a:lnTo>
                  <a:lnTo>
                    <a:pt x="786" y="155"/>
                  </a:lnTo>
                  <a:lnTo>
                    <a:pt x="781" y="158"/>
                  </a:lnTo>
                  <a:lnTo>
                    <a:pt x="772" y="164"/>
                  </a:lnTo>
                  <a:lnTo>
                    <a:pt x="767" y="167"/>
                  </a:lnTo>
                  <a:lnTo>
                    <a:pt x="762" y="169"/>
                  </a:lnTo>
                  <a:lnTo>
                    <a:pt x="758" y="170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48" y="167"/>
                  </a:lnTo>
                  <a:lnTo>
                    <a:pt x="746" y="164"/>
                  </a:lnTo>
                  <a:lnTo>
                    <a:pt x="743" y="160"/>
                  </a:lnTo>
                  <a:lnTo>
                    <a:pt x="742" y="148"/>
                  </a:lnTo>
                  <a:lnTo>
                    <a:pt x="741" y="130"/>
                  </a:lnTo>
                  <a:lnTo>
                    <a:pt x="740" y="112"/>
                  </a:lnTo>
                  <a:lnTo>
                    <a:pt x="740" y="97"/>
                  </a:lnTo>
                  <a:lnTo>
                    <a:pt x="739" y="91"/>
                  </a:lnTo>
                  <a:lnTo>
                    <a:pt x="737" y="87"/>
                  </a:lnTo>
                  <a:lnTo>
                    <a:pt x="735" y="84"/>
                  </a:lnTo>
                  <a:lnTo>
                    <a:pt x="733" y="81"/>
                  </a:lnTo>
                  <a:lnTo>
                    <a:pt x="729" y="80"/>
                  </a:lnTo>
                  <a:lnTo>
                    <a:pt x="725" y="80"/>
                  </a:lnTo>
                  <a:lnTo>
                    <a:pt x="721" y="80"/>
                  </a:lnTo>
                  <a:lnTo>
                    <a:pt x="716" y="81"/>
                  </a:lnTo>
                  <a:lnTo>
                    <a:pt x="703" y="84"/>
                  </a:lnTo>
                  <a:lnTo>
                    <a:pt x="690" y="86"/>
                  </a:lnTo>
                  <a:lnTo>
                    <a:pt x="684" y="87"/>
                  </a:lnTo>
                  <a:lnTo>
                    <a:pt x="680" y="89"/>
                  </a:lnTo>
                  <a:lnTo>
                    <a:pt x="678" y="91"/>
                  </a:lnTo>
                  <a:lnTo>
                    <a:pt x="677" y="93"/>
                  </a:lnTo>
                  <a:lnTo>
                    <a:pt x="678" y="100"/>
                  </a:lnTo>
                  <a:lnTo>
                    <a:pt x="680" y="111"/>
                  </a:lnTo>
                  <a:lnTo>
                    <a:pt x="681" y="123"/>
                  </a:lnTo>
                  <a:lnTo>
                    <a:pt x="681" y="139"/>
                  </a:lnTo>
                  <a:lnTo>
                    <a:pt x="680" y="158"/>
                  </a:lnTo>
                  <a:lnTo>
                    <a:pt x="678" y="175"/>
                  </a:lnTo>
                  <a:lnTo>
                    <a:pt x="679" y="195"/>
                  </a:lnTo>
                  <a:lnTo>
                    <a:pt x="678" y="202"/>
                  </a:lnTo>
                  <a:lnTo>
                    <a:pt x="668" y="205"/>
                  </a:lnTo>
                  <a:lnTo>
                    <a:pt x="658" y="209"/>
                  </a:lnTo>
                  <a:lnTo>
                    <a:pt x="655" y="212"/>
                  </a:lnTo>
                  <a:lnTo>
                    <a:pt x="653" y="215"/>
                  </a:lnTo>
                  <a:lnTo>
                    <a:pt x="651" y="220"/>
                  </a:lnTo>
                  <a:lnTo>
                    <a:pt x="649" y="227"/>
                  </a:lnTo>
                  <a:lnTo>
                    <a:pt x="648" y="243"/>
                  </a:lnTo>
                  <a:lnTo>
                    <a:pt x="648" y="262"/>
                  </a:lnTo>
                  <a:lnTo>
                    <a:pt x="648" y="272"/>
                  </a:lnTo>
                  <a:lnTo>
                    <a:pt x="651" y="283"/>
                  </a:lnTo>
                  <a:lnTo>
                    <a:pt x="653" y="293"/>
                  </a:lnTo>
                  <a:lnTo>
                    <a:pt x="655" y="301"/>
                  </a:lnTo>
                  <a:lnTo>
                    <a:pt x="664" y="315"/>
                  </a:lnTo>
                  <a:lnTo>
                    <a:pt x="671" y="326"/>
                  </a:lnTo>
                  <a:lnTo>
                    <a:pt x="674" y="331"/>
                  </a:lnTo>
                  <a:lnTo>
                    <a:pt x="677" y="337"/>
                  </a:lnTo>
                  <a:lnTo>
                    <a:pt x="679" y="344"/>
                  </a:lnTo>
                  <a:lnTo>
                    <a:pt x="681" y="350"/>
                  </a:lnTo>
                  <a:lnTo>
                    <a:pt x="681" y="357"/>
                  </a:lnTo>
                  <a:lnTo>
                    <a:pt x="681" y="363"/>
                  </a:lnTo>
                  <a:lnTo>
                    <a:pt x="679" y="368"/>
                  </a:lnTo>
                  <a:lnTo>
                    <a:pt x="676" y="372"/>
                  </a:lnTo>
                  <a:lnTo>
                    <a:pt x="673" y="376"/>
                  </a:lnTo>
                  <a:lnTo>
                    <a:pt x="671" y="381"/>
                  </a:lnTo>
                  <a:lnTo>
                    <a:pt x="670" y="384"/>
                  </a:lnTo>
                  <a:lnTo>
                    <a:pt x="668" y="390"/>
                  </a:lnTo>
                  <a:lnTo>
                    <a:pt x="667" y="395"/>
                  </a:lnTo>
                  <a:lnTo>
                    <a:pt x="666" y="401"/>
                  </a:lnTo>
                  <a:lnTo>
                    <a:pt x="665" y="407"/>
                  </a:lnTo>
                  <a:lnTo>
                    <a:pt x="661" y="413"/>
                  </a:lnTo>
                  <a:lnTo>
                    <a:pt x="658" y="419"/>
                  </a:lnTo>
                  <a:lnTo>
                    <a:pt x="652" y="423"/>
                  </a:lnTo>
                  <a:lnTo>
                    <a:pt x="647" y="427"/>
                  </a:lnTo>
                  <a:lnTo>
                    <a:pt x="641" y="429"/>
                  </a:lnTo>
                  <a:lnTo>
                    <a:pt x="635" y="429"/>
                  </a:lnTo>
                  <a:lnTo>
                    <a:pt x="629" y="429"/>
                  </a:lnTo>
                  <a:lnTo>
                    <a:pt x="624" y="428"/>
                  </a:lnTo>
                  <a:lnTo>
                    <a:pt x="620" y="426"/>
                  </a:lnTo>
                  <a:lnTo>
                    <a:pt x="616" y="423"/>
                  </a:lnTo>
                  <a:lnTo>
                    <a:pt x="611" y="423"/>
                  </a:lnTo>
                  <a:lnTo>
                    <a:pt x="607" y="423"/>
                  </a:lnTo>
                  <a:lnTo>
                    <a:pt x="602" y="426"/>
                  </a:lnTo>
                  <a:lnTo>
                    <a:pt x="592" y="432"/>
                  </a:lnTo>
                  <a:lnTo>
                    <a:pt x="584" y="439"/>
                  </a:lnTo>
                  <a:lnTo>
                    <a:pt x="580" y="442"/>
                  </a:lnTo>
                  <a:lnTo>
                    <a:pt x="576" y="445"/>
                  </a:lnTo>
                  <a:lnTo>
                    <a:pt x="571" y="447"/>
                  </a:lnTo>
                  <a:lnTo>
                    <a:pt x="567" y="448"/>
                  </a:lnTo>
                  <a:lnTo>
                    <a:pt x="563" y="450"/>
                  </a:lnTo>
                  <a:lnTo>
                    <a:pt x="558" y="448"/>
                  </a:lnTo>
                  <a:lnTo>
                    <a:pt x="554" y="447"/>
                  </a:lnTo>
                  <a:lnTo>
                    <a:pt x="552" y="446"/>
                  </a:lnTo>
                  <a:lnTo>
                    <a:pt x="547" y="439"/>
                  </a:lnTo>
                  <a:lnTo>
                    <a:pt x="545" y="431"/>
                  </a:lnTo>
                  <a:lnTo>
                    <a:pt x="544" y="421"/>
                  </a:lnTo>
                  <a:lnTo>
                    <a:pt x="542" y="409"/>
                  </a:lnTo>
                  <a:lnTo>
                    <a:pt x="544" y="397"/>
                  </a:lnTo>
                  <a:lnTo>
                    <a:pt x="544" y="389"/>
                  </a:lnTo>
                  <a:lnTo>
                    <a:pt x="542" y="381"/>
                  </a:lnTo>
                  <a:lnTo>
                    <a:pt x="540" y="374"/>
                  </a:lnTo>
                  <a:lnTo>
                    <a:pt x="532" y="357"/>
                  </a:lnTo>
                  <a:lnTo>
                    <a:pt x="525" y="338"/>
                  </a:lnTo>
                  <a:lnTo>
                    <a:pt x="523" y="332"/>
                  </a:lnTo>
                  <a:lnTo>
                    <a:pt x="521" y="328"/>
                  </a:lnTo>
                  <a:lnTo>
                    <a:pt x="517" y="325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8" y="322"/>
                  </a:lnTo>
                  <a:lnTo>
                    <a:pt x="504" y="324"/>
                  </a:lnTo>
                  <a:lnTo>
                    <a:pt x="500" y="327"/>
                  </a:lnTo>
                  <a:lnTo>
                    <a:pt x="496" y="332"/>
                  </a:lnTo>
                  <a:lnTo>
                    <a:pt x="494" y="338"/>
                  </a:lnTo>
                  <a:lnTo>
                    <a:pt x="492" y="344"/>
                  </a:lnTo>
                  <a:lnTo>
                    <a:pt x="492" y="351"/>
                  </a:lnTo>
                  <a:lnTo>
                    <a:pt x="495" y="365"/>
                  </a:lnTo>
                  <a:lnTo>
                    <a:pt x="498" y="378"/>
                  </a:lnTo>
                  <a:lnTo>
                    <a:pt x="501" y="383"/>
                  </a:lnTo>
                  <a:lnTo>
                    <a:pt x="500" y="388"/>
                  </a:lnTo>
                  <a:lnTo>
                    <a:pt x="497" y="391"/>
                  </a:lnTo>
                  <a:lnTo>
                    <a:pt x="495" y="394"/>
                  </a:lnTo>
                  <a:lnTo>
                    <a:pt x="485" y="398"/>
                  </a:lnTo>
                  <a:lnTo>
                    <a:pt x="475" y="402"/>
                  </a:lnTo>
                  <a:lnTo>
                    <a:pt x="462" y="406"/>
                  </a:lnTo>
                  <a:lnTo>
                    <a:pt x="453" y="408"/>
                  </a:lnTo>
                  <a:lnTo>
                    <a:pt x="450" y="409"/>
                  </a:lnTo>
                  <a:lnTo>
                    <a:pt x="447" y="410"/>
                  </a:lnTo>
                  <a:lnTo>
                    <a:pt x="446" y="412"/>
                  </a:lnTo>
                  <a:lnTo>
                    <a:pt x="446" y="414"/>
                  </a:lnTo>
                  <a:lnTo>
                    <a:pt x="446" y="420"/>
                  </a:lnTo>
                  <a:lnTo>
                    <a:pt x="447" y="427"/>
                  </a:lnTo>
                  <a:lnTo>
                    <a:pt x="447" y="435"/>
                  </a:lnTo>
                  <a:lnTo>
                    <a:pt x="445" y="445"/>
                  </a:lnTo>
                  <a:lnTo>
                    <a:pt x="441" y="460"/>
                  </a:lnTo>
                  <a:lnTo>
                    <a:pt x="437" y="477"/>
                  </a:lnTo>
                  <a:lnTo>
                    <a:pt x="435" y="484"/>
                  </a:lnTo>
                  <a:lnTo>
                    <a:pt x="435" y="491"/>
                  </a:lnTo>
                  <a:lnTo>
                    <a:pt x="437" y="497"/>
                  </a:lnTo>
                  <a:lnTo>
                    <a:pt x="439" y="503"/>
                  </a:lnTo>
                  <a:lnTo>
                    <a:pt x="441" y="508"/>
                  </a:lnTo>
                  <a:lnTo>
                    <a:pt x="444" y="513"/>
                  </a:lnTo>
                  <a:lnTo>
                    <a:pt x="446" y="519"/>
                  </a:lnTo>
                  <a:lnTo>
                    <a:pt x="447" y="524"/>
                  </a:lnTo>
                  <a:lnTo>
                    <a:pt x="450" y="539"/>
                  </a:lnTo>
                  <a:lnTo>
                    <a:pt x="451" y="554"/>
                  </a:lnTo>
                  <a:lnTo>
                    <a:pt x="454" y="576"/>
                  </a:lnTo>
                  <a:lnTo>
                    <a:pt x="459" y="604"/>
                  </a:lnTo>
                  <a:lnTo>
                    <a:pt x="466" y="635"/>
                  </a:lnTo>
                  <a:lnTo>
                    <a:pt x="472" y="662"/>
                  </a:lnTo>
                  <a:lnTo>
                    <a:pt x="478" y="684"/>
                  </a:lnTo>
                  <a:lnTo>
                    <a:pt x="483" y="699"/>
                  </a:lnTo>
                  <a:lnTo>
                    <a:pt x="487" y="705"/>
                  </a:lnTo>
                  <a:lnTo>
                    <a:pt x="490" y="709"/>
                  </a:lnTo>
                  <a:lnTo>
                    <a:pt x="496" y="710"/>
                  </a:lnTo>
                  <a:lnTo>
                    <a:pt x="502" y="711"/>
                  </a:lnTo>
                  <a:lnTo>
                    <a:pt x="509" y="710"/>
                  </a:lnTo>
                  <a:lnTo>
                    <a:pt x="515" y="708"/>
                  </a:lnTo>
                  <a:lnTo>
                    <a:pt x="520" y="704"/>
                  </a:lnTo>
                  <a:lnTo>
                    <a:pt x="523" y="699"/>
                  </a:lnTo>
                  <a:lnTo>
                    <a:pt x="527" y="693"/>
                  </a:lnTo>
                  <a:lnTo>
                    <a:pt x="529" y="686"/>
                  </a:lnTo>
                  <a:lnTo>
                    <a:pt x="532" y="679"/>
                  </a:lnTo>
                  <a:lnTo>
                    <a:pt x="532" y="671"/>
                  </a:lnTo>
                  <a:lnTo>
                    <a:pt x="533" y="666"/>
                  </a:lnTo>
                  <a:lnTo>
                    <a:pt x="534" y="662"/>
                  </a:lnTo>
                  <a:lnTo>
                    <a:pt x="538" y="659"/>
                  </a:lnTo>
                  <a:lnTo>
                    <a:pt x="540" y="658"/>
                  </a:lnTo>
                  <a:lnTo>
                    <a:pt x="545" y="658"/>
                  </a:lnTo>
                  <a:lnTo>
                    <a:pt x="548" y="659"/>
                  </a:lnTo>
                  <a:lnTo>
                    <a:pt x="553" y="662"/>
                  </a:lnTo>
                  <a:lnTo>
                    <a:pt x="558" y="667"/>
                  </a:lnTo>
                  <a:lnTo>
                    <a:pt x="567" y="667"/>
                  </a:lnTo>
                  <a:lnTo>
                    <a:pt x="580" y="669"/>
                  </a:lnTo>
                  <a:lnTo>
                    <a:pt x="585" y="677"/>
                  </a:lnTo>
                  <a:lnTo>
                    <a:pt x="590" y="685"/>
                  </a:lnTo>
                  <a:lnTo>
                    <a:pt x="592" y="688"/>
                  </a:lnTo>
                  <a:lnTo>
                    <a:pt x="595" y="691"/>
                  </a:lnTo>
                  <a:lnTo>
                    <a:pt x="598" y="693"/>
                  </a:lnTo>
                  <a:lnTo>
                    <a:pt x="602" y="692"/>
                  </a:lnTo>
                  <a:lnTo>
                    <a:pt x="610" y="688"/>
                  </a:lnTo>
                  <a:lnTo>
                    <a:pt x="617" y="686"/>
                  </a:lnTo>
                  <a:lnTo>
                    <a:pt x="621" y="686"/>
                  </a:lnTo>
                  <a:lnTo>
                    <a:pt x="622" y="687"/>
                  </a:lnTo>
                  <a:lnTo>
                    <a:pt x="623" y="690"/>
                  </a:lnTo>
                  <a:lnTo>
                    <a:pt x="623" y="693"/>
                  </a:lnTo>
                  <a:lnTo>
                    <a:pt x="621" y="702"/>
                  </a:lnTo>
                  <a:lnTo>
                    <a:pt x="616" y="711"/>
                  </a:lnTo>
                  <a:lnTo>
                    <a:pt x="613" y="722"/>
                  </a:lnTo>
                  <a:lnTo>
                    <a:pt x="611" y="734"/>
                  </a:lnTo>
                  <a:lnTo>
                    <a:pt x="611" y="747"/>
                  </a:lnTo>
                  <a:lnTo>
                    <a:pt x="615" y="760"/>
                  </a:lnTo>
                  <a:lnTo>
                    <a:pt x="618" y="773"/>
                  </a:lnTo>
                  <a:lnTo>
                    <a:pt x="621" y="787"/>
                  </a:lnTo>
                  <a:lnTo>
                    <a:pt x="622" y="799"/>
                  </a:lnTo>
                  <a:lnTo>
                    <a:pt x="623" y="809"/>
                  </a:lnTo>
                  <a:lnTo>
                    <a:pt x="623" y="818"/>
                  </a:lnTo>
                  <a:lnTo>
                    <a:pt x="622" y="825"/>
                  </a:lnTo>
                  <a:lnTo>
                    <a:pt x="617" y="839"/>
                  </a:lnTo>
                  <a:lnTo>
                    <a:pt x="609" y="855"/>
                  </a:lnTo>
                  <a:lnTo>
                    <a:pt x="605" y="863"/>
                  </a:lnTo>
                  <a:lnTo>
                    <a:pt x="603" y="872"/>
                  </a:lnTo>
                  <a:lnTo>
                    <a:pt x="602" y="880"/>
                  </a:lnTo>
                  <a:lnTo>
                    <a:pt x="602" y="889"/>
                  </a:lnTo>
                  <a:lnTo>
                    <a:pt x="603" y="898"/>
                  </a:lnTo>
                  <a:lnTo>
                    <a:pt x="607" y="906"/>
                  </a:lnTo>
                  <a:lnTo>
                    <a:pt x="611" y="913"/>
                  </a:lnTo>
                  <a:lnTo>
                    <a:pt x="617" y="921"/>
                  </a:lnTo>
                  <a:lnTo>
                    <a:pt x="621" y="925"/>
                  </a:lnTo>
                  <a:lnTo>
                    <a:pt x="622" y="929"/>
                  </a:lnTo>
                  <a:lnTo>
                    <a:pt x="624" y="932"/>
                  </a:lnTo>
                  <a:lnTo>
                    <a:pt x="624" y="935"/>
                  </a:lnTo>
                  <a:lnTo>
                    <a:pt x="624" y="940"/>
                  </a:lnTo>
                  <a:lnTo>
                    <a:pt x="622" y="946"/>
                  </a:lnTo>
                  <a:lnTo>
                    <a:pt x="614" y="958"/>
                  </a:lnTo>
                  <a:lnTo>
                    <a:pt x="608" y="971"/>
                  </a:lnTo>
                  <a:lnTo>
                    <a:pt x="605" y="982"/>
                  </a:lnTo>
                  <a:lnTo>
                    <a:pt x="605" y="998"/>
                  </a:lnTo>
                  <a:lnTo>
                    <a:pt x="605" y="1015"/>
                  </a:lnTo>
                  <a:lnTo>
                    <a:pt x="605" y="1034"/>
                  </a:lnTo>
                  <a:lnTo>
                    <a:pt x="605" y="1075"/>
                  </a:lnTo>
                  <a:lnTo>
                    <a:pt x="603" y="1108"/>
                  </a:lnTo>
                  <a:lnTo>
                    <a:pt x="599" y="1135"/>
                  </a:lnTo>
                  <a:lnTo>
                    <a:pt x="596" y="1164"/>
                  </a:lnTo>
                  <a:lnTo>
                    <a:pt x="594" y="1178"/>
                  </a:lnTo>
                  <a:lnTo>
                    <a:pt x="590" y="1192"/>
                  </a:lnTo>
                  <a:lnTo>
                    <a:pt x="585" y="1207"/>
                  </a:lnTo>
                  <a:lnTo>
                    <a:pt x="579" y="1221"/>
                  </a:lnTo>
                  <a:lnTo>
                    <a:pt x="572" y="1234"/>
                  </a:lnTo>
                  <a:lnTo>
                    <a:pt x="564" y="1246"/>
                  </a:lnTo>
                  <a:lnTo>
                    <a:pt x="557" y="1255"/>
                  </a:lnTo>
                  <a:lnTo>
                    <a:pt x="553" y="1265"/>
                  </a:lnTo>
                  <a:lnTo>
                    <a:pt x="560" y="1279"/>
                  </a:lnTo>
                  <a:lnTo>
                    <a:pt x="569" y="1297"/>
                  </a:lnTo>
                  <a:lnTo>
                    <a:pt x="569" y="1308"/>
                  </a:lnTo>
                  <a:lnTo>
                    <a:pt x="567" y="1315"/>
                  </a:lnTo>
                  <a:lnTo>
                    <a:pt x="564" y="1321"/>
                  </a:lnTo>
                  <a:lnTo>
                    <a:pt x="560" y="1326"/>
                  </a:lnTo>
                  <a:lnTo>
                    <a:pt x="557" y="1327"/>
                  </a:lnTo>
                  <a:lnTo>
                    <a:pt x="553" y="1328"/>
                  </a:lnTo>
                  <a:lnTo>
                    <a:pt x="550" y="1327"/>
                  </a:lnTo>
                  <a:lnTo>
                    <a:pt x="547" y="1324"/>
                  </a:lnTo>
                  <a:lnTo>
                    <a:pt x="542" y="1317"/>
                  </a:lnTo>
                  <a:lnTo>
                    <a:pt x="534" y="1309"/>
                  </a:lnTo>
                  <a:lnTo>
                    <a:pt x="529" y="1305"/>
                  </a:lnTo>
                  <a:lnTo>
                    <a:pt x="525" y="1303"/>
                  </a:lnTo>
                  <a:lnTo>
                    <a:pt x="519" y="1302"/>
                  </a:lnTo>
                  <a:lnTo>
                    <a:pt x="513" y="1302"/>
                  </a:lnTo>
                  <a:lnTo>
                    <a:pt x="510" y="1303"/>
                  </a:lnTo>
                  <a:lnTo>
                    <a:pt x="509" y="1305"/>
                  </a:lnTo>
                  <a:lnTo>
                    <a:pt x="507" y="1308"/>
                  </a:lnTo>
                  <a:lnTo>
                    <a:pt x="506" y="1310"/>
                  </a:lnTo>
                  <a:lnTo>
                    <a:pt x="506" y="1316"/>
                  </a:lnTo>
                  <a:lnTo>
                    <a:pt x="506" y="1323"/>
                  </a:lnTo>
                  <a:lnTo>
                    <a:pt x="509" y="1341"/>
                  </a:lnTo>
                  <a:lnTo>
                    <a:pt x="513" y="1362"/>
                  </a:lnTo>
                  <a:lnTo>
                    <a:pt x="516" y="1373"/>
                  </a:lnTo>
                  <a:lnTo>
                    <a:pt x="521" y="1384"/>
                  </a:lnTo>
                  <a:lnTo>
                    <a:pt x="526" y="1393"/>
                  </a:lnTo>
                  <a:lnTo>
                    <a:pt x="533" y="1403"/>
                  </a:lnTo>
                  <a:lnTo>
                    <a:pt x="538" y="1412"/>
                  </a:lnTo>
                  <a:lnTo>
                    <a:pt x="542" y="1421"/>
                  </a:lnTo>
                  <a:lnTo>
                    <a:pt x="544" y="1425"/>
                  </a:lnTo>
                  <a:lnTo>
                    <a:pt x="544" y="1429"/>
                  </a:lnTo>
                  <a:lnTo>
                    <a:pt x="544" y="1434"/>
                  </a:lnTo>
                  <a:lnTo>
                    <a:pt x="544" y="1437"/>
                  </a:lnTo>
                  <a:lnTo>
                    <a:pt x="541" y="1443"/>
                  </a:lnTo>
                  <a:lnTo>
                    <a:pt x="538" y="1449"/>
                  </a:lnTo>
                  <a:lnTo>
                    <a:pt x="534" y="1453"/>
                  </a:lnTo>
                  <a:lnTo>
                    <a:pt x="529" y="1455"/>
                  </a:lnTo>
                  <a:lnTo>
                    <a:pt x="525" y="1455"/>
                  </a:lnTo>
                  <a:lnTo>
                    <a:pt x="517" y="1454"/>
                  </a:lnTo>
                  <a:lnTo>
                    <a:pt x="509" y="1450"/>
                  </a:lnTo>
                  <a:lnTo>
                    <a:pt x="498" y="1446"/>
                  </a:lnTo>
                  <a:lnTo>
                    <a:pt x="492" y="1443"/>
                  </a:lnTo>
                  <a:lnTo>
                    <a:pt x="487" y="1442"/>
                  </a:lnTo>
                  <a:lnTo>
                    <a:pt x="483" y="1442"/>
                  </a:lnTo>
                  <a:lnTo>
                    <a:pt x="478" y="1442"/>
                  </a:lnTo>
                  <a:lnTo>
                    <a:pt x="475" y="1443"/>
                  </a:lnTo>
                  <a:lnTo>
                    <a:pt x="471" y="1446"/>
                  </a:lnTo>
                  <a:lnTo>
                    <a:pt x="467" y="1448"/>
                  </a:lnTo>
                  <a:lnTo>
                    <a:pt x="464" y="1452"/>
                  </a:lnTo>
                  <a:lnTo>
                    <a:pt x="451" y="1468"/>
                  </a:lnTo>
                  <a:lnTo>
                    <a:pt x="437" y="1491"/>
                  </a:lnTo>
                  <a:lnTo>
                    <a:pt x="422" y="1513"/>
                  </a:lnTo>
                  <a:lnTo>
                    <a:pt x="409" y="1535"/>
                  </a:lnTo>
                  <a:lnTo>
                    <a:pt x="404" y="1544"/>
                  </a:lnTo>
                  <a:lnTo>
                    <a:pt x="400" y="1550"/>
                  </a:lnTo>
                  <a:lnTo>
                    <a:pt x="397" y="1553"/>
                  </a:lnTo>
                  <a:lnTo>
                    <a:pt x="395" y="1555"/>
                  </a:lnTo>
                  <a:lnTo>
                    <a:pt x="393" y="1555"/>
                  </a:lnTo>
                  <a:lnTo>
                    <a:pt x="391" y="1555"/>
                  </a:lnTo>
                  <a:lnTo>
                    <a:pt x="384" y="1553"/>
                  </a:lnTo>
                  <a:lnTo>
                    <a:pt x="374" y="1547"/>
                  </a:lnTo>
                  <a:lnTo>
                    <a:pt x="368" y="1542"/>
                  </a:lnTo>
                  <a:lnTo>
                    <a:pt x="362" y="1537"/>
                  </a:lnTo>
                  <a:lnTo>
                    <a:pt x="356" y="1532"/>
                  </a:lnTo>
                  <a:lnTo>
                    <a:pt x="351" y="1526"/>
                  </a:lnTo>
                  <a:lnTo>
                    <a:pt x="345" y="1510"/>
                  </a:lnTo>
                  <a:lnTo>
                    <a:pt x="339" y="1498"/>
                  </a:lnTo>
                  <a:lnTo>
                    <a:pt x="336" y="1497"/>
                  </a:lnTo>
                  <a:lnTo>
                    <a:pt x="332" y="1497"/>
                  </a:lnTo>
                  <a:lnTo>
                    <a:pt x="330" y="1498"/>
                  </a:lnTo>
                  <a:lnTo>
                    <a:pt x="327" y="1499"/>
                  </a:lnTo>
                  <a:lnTo>
                    <a:pt x="325" y="1506"/>
                  </a:lnTo>
                  <a:lnTo>
                    <a:pt x="322" y="1516"/>
                  </a:lnTo>
                  <a:lnTo>
                    <a:pt x="319" y="1526"/>
                  </a:lnTo>
                  <a:lnTo>
                    <a:pt x="317" y="1537"/>
                  </a:lnTo>
                  <a:lnTo>
                    <a:pt x="315" y="1542"/>
                  </a:lnTo>
                  <a:lnTo>
                    <a:pt x="313" y="1547"/>
                  </a:lnTo>
                  <a:lnTo>
                    <a:pt x="311" y="1550"/>
                  </a:lnTo>
                  <a:lnTo>
                    <a:pt x="307" y="1554"/>
                  </a:lnTo>
                  <a:lnTo>
                    <a:pt x="303" y="1559"/>
                  </a:lnTo>
                  <a:lnTo>
                    <a:pt x="301" y="1563"/>
                  </a:lnTo>
                  <a:lnTo>
                    <a:pt x="301" y="1568"/>
                  </a:lnTo>
                  <a:lnTo>
                    <a:pt x="303" y="1573"/>
                  </a:lnTo>
                  <a:lnTo>
                    <a:pt x="305" y="1576"/>
                  </a:lnTo>
                  <a:lnTo>
                    <a:pt x="307" y="1581"/>
                  </a:lnTo>
                  <a:lnTo>
                    <a:pt x="308" y="1585"/>
                  </a:lnTo>
                  <a:lnTo>
                    <a:pt x="308" y="1588"/>
                  </a:lnTo>
                  <a:lnTo>
                    <a:pt x="305" y="1597"/>
                  </a:lnTo>
                  <a:lnTo>
                    <a:pt x="300" y="1603"/>
                  </a:lnTo>
                  <a:lnTo>
                    <a:pt x="294" y="1607"/>
                  </a:lnTo>
                  <a:lnTo>
                    <a:pt x="287" y="1614"/>
                  </a:lnTo>
                  <a:lnTo>
                    <a:pt x="278" y="1627"/>
                  </a:lnTo>
                  <a:lnTo>
                    <a:pt x="269" y="1639"/>
                  </a:lnTo>
                  <a:lnTo>
                    <a:pt x="262" y="1644"/>
                  </a:lnTo>
                  <a:lnTo>
                    <a:pt x="252" y="1650"/>
                  </a:lnTo>
                  <a:lnTo>
                    <a:pt x="244" y="1657"/>
                  </a:lnTo>
                  <a:lnTo>
                    <a:pt x="238" y="1664"/>
                  </a:lnTo>
                  <a:lnTo>
                    <a:pt x="235" y="1670"/>
                  </a:lnTo>
                  <a:lnTo>
                    <a:pt x="231" y="1675"/>
                  </a:lnTo>
                  <a:lnTo>
                    <a:pt x="226" y="1679"/>
                  </a:lnTo>
                  <a:lnTo>
                    <a:pt x="223" y="1681"/>
                  </a:lnTo>
                  <a:lnTo>
                    <a:pt x="218" y="1681"/>
                  </a:lnTo>
                  <a:lnTo>
                    <a:pt x="213" y="1680"/>
                  </a:lnTo>
                  <a:lnTo>
                    <a:pt x="207" y="1675"/>
                  </a:lnTo>
                  <a:lnTo>
                    <a:pt x="200" y="1670"/>
                  </a:lnTo>
                  <a:lnTo>
                    <a:pt x="195" y="1667"/>
                  </a:lnTo>
                  <a:lnTo>
                    <a:pt x="192" y="1666"/>
                  </a:lnTo>
                  <a:lnTo>
                    <a:pt x="188" y="1666"/>
                  </a:lnTo>
                  <a:lnTo>
                    <a:pt x="186" y="1666"/>
                  </a:lnTo>
                  <a:lnTo>
                    <a:pt x="180" y="1669"/>
                  </a:lnTo>
                  <a:lnTo>
                    <a:pt x="174" y="1676"/>
                  </a:lnTo>
                  <a:lnTo>
                    <a:pt x="163" y="1693"/>
                  </a:lnTo>
                  <a:lnTo>
                    <a:pt x="150" y="1711"/>
                  </a:lnTo>
                  <a:lnTo>
                    <a:pt x="144" y="1717"/>
                  </a:lnTo>
                  <a:lnTo>
                    <a:pt x="137" y="1723"/>
                  </a:lnTo>
                  <a:lnTo>
                    <a:pt x="131" y="1727"/>
                  </a:lnTo>
                  <a:lnTo>
                    <a:pt x="128" y="1729"/>
                  </a:lnTo>
                  <a:lnTo>
                    <a:pt x="125" y="1729"/>
                  </a:lnTo>
                  <a:lnTo>
                    <a:pt x="125" y="1730"/>
                  </a:lnTo>
                  <a:lnTo>
                    <a:pt x="125" y="1731"/>
                  </a:lnTo>
                  <a:lnTo>
                    <a:pt x="125" y="1733"/>
                  </a:lnTo>
                  <a:lnTo>
                    <a:pt x="128" y="1738"/>
                  </a:lnTo>
                  <a:lnTo>
                    <a:pt x="129" y="1745"/>
                  </a:lnTo>
                  <a:lnTo>
                    <a:pt x="129" y="1753"/>
                  </a:lnTo>
                  <a:lnTo>
                    <a:pt x="126" y="1762"/>
                  </a:lnTo>
                  <a:lnTo>
                    <a:pt x="123" y="1770"/>
                  </a:lnTo>
                  <a:lnTo>
                    <a:pt x="120" y="1777"/>
                  </a:lnTo>
                  <a:lnTo>
                    <a:pt x="118" y="1786"/>
                  </a:lnTo>
                  <a:lnTo>
                    <a:pt x="117" y="1794"/>
                  </a:lnTo>
                  <a:lnTo>
                    <a:pt x="118" y="1800"/>
                  </a:lnTo>
                  <a:lnTo>
                    <a:pt x="119" y="1806"/>
                  </a:lnTo>
                  <a:lnTo>
                    <a:pt x="125" y="1815"/>
                  </a:lnTo>
                  <a:lnTo>
                    <a:pt x="130" y="1822"/>
                  </a:lnTo>
                  <a:lnTo>
                    <a:pt x="132" y="1826"/>
                  </a:lnTo>
                  <a:lnTo>
                    <a:pt x="133" y="1830"/>
                  </a:lnTo>
                  <a:lnTo>
                    <a:pt x="133" y="1833"/>
                  </a:lnTo>
                  <a:lnTo>
                    <a:pt x="133" y="1837"/>
                  </a:lnTo>
                  <a:lnTo>
                    <a:pt x="131" y="1841"/>
                  </a:lnTo>
                  <a:lnTo>
                    <a:pt x="126" y="1844"/>
                  </a:lnTo>
                  <a:lnTo>
                    <a:pt x="123" y="1845"/>
                  </a:lnTo>
                  <a:lnTo>
                    <a:pt x="117" y="1845"/>
                  </a:lnTo>
                  <a:lnTo>
                    <a:pt x="105" y="1844"/>
                  </a:lnTo>
                  <a:lnTo>
                    <a:pt x="93" y="1845"/>
                  </a:lnTo>
                  <a:lnTo>
                    <a:pt x="85" y="1850"/>
                  </a:lnTo>
                  <a:lnTo>
                    <a:pt x="75" y="1858"/>
                  </a:lnTo>
                  <a:lnTo>
                    <a:pt x="66" y="1864"/>
                  </a:lnTo>
                  <a:lnTo>
                    <a:pt x="56" y="1870"/>
                  </a:lnTo>
                  <a:lnTo>
                    <a:pt x="51" y="1874"/>
                  </a:lnTo>
                  <a:lnTo>
                    <a:pt x="48" y="1878"/>
                  </a:lnTo>
                  <a:lnTo>
                    <a:pt x="45" y="1883"/>
                  </a:lnTo>
                  <a:lnTo>
                    <a:pt x="44" y="1888"/>
                  </a:lnTo>
                  <a:lnTo>
                    <a:pt x="42" y="1901"/>
                  </a:lnTo>
                  <a:lnTo>
                    <a:pt x="40" y="1916"/>
                  </a:lnTo>
                  <a:lnTo>
                    <a:pt x="36" y="1933"/>
                  </a:lnTo>
                  <a:lnTo>
                    <a:pt x="32" y="1950"/>
                  </a:lnTo>
                  <a:lnTo>
                    <a:pt x="26" y="1967"/>
                  </a:lnTo>
                  <a:lnTo>
                    <a:pt x="22" y="1984"/>
                  </a:lnTo>
                  <a:lnTo>
                    <a:pt x="19" y="1994"/>
                  </a:lnTo>
                  <a:lnTo>
                    <a:pt x="18" y="2001"/>
                  </a:lnTo>
                  <a:lnTo>
                    <a:pt x="19" y="2005"/>
                  </a:lnTo>
                  <a:lnTo>
                    <a:pt x="22" y="2008"/>
                  </a:lnTo>
                  <a:lnTo>
                    <a:pt x="25" y="2010"/>
                  </a:lnTo>
                  <a:lnTo>
                    <a:pt x="30" y="2010"/>
                  </a:lnTo>
                  <a:lnTo>
                    <a:pt x="38" y="2010"/>
                  </a:lnTo>
                  <a:lnTo>
                    <a:pt x="48" y="2009"/>
                  </a:lnTo>
                  <a:lnTo>
                    <a:pt x="53" y="2010"/>
                  </a:lnTo>
                  <a:lnTo>
                    <a:pt x="57" y="2011"/>
                  </a:lnTo>
                  <a:lnTo>
                    <a:pt x="62" y="2013"/>
                  </a:lnTo>
                  <a:lnTo>
                    <a:pt x="66" y="2015"/>
                  </a:lnTo>
                  <a:lnTo>
                    <a:pt x="72" y="2022"/>
                  </a:lnTo>
                  <a:lnTo>
                    <a:pt x="76" y="2029"/>
                  </a:lnTo>
                  <a:lnTo>
                    <a:pt x="79" y="2038"/>
                  </a:lnTo>
                  <a:lnTo>
                    <a:pt x="79" y="2045"/>
                  </a:lnTo>
                  <a:lnTo>
                    <a:pt x="78" y="2048"/>
                  </a:lnTo>
                  <a:lnTo>
                    <a:pt x="76" y="2051"/>
                  </a:lnTo>
                  <a:lnTo>
                    <a:pt x="74" y="2053"/>
                  </a:lnTo>
                  <a:lnTo>
                    <a:pt x="70" y="2055"/>
                  </a:lnTo>
                  <a:lnTo>
                    <a:pt x="65" y="2058"/>
                  </a:lnTo>
                  <a:lnTo>
                    <a:pt x="61" y="2061"/>
                  </a:lnTo>
                  <a:lnTo>
                    <a:pt x="59" y="2065"/>
                  </a:lnTo>
                  <a:lnTo>
                    <a:pt x="59" y="2068"/>
                  </a:lnTo>
                  <a:lnTo>
                    <a:pt x="60" y="2072"/>
                  </a:lnTo>
                  <a:lnTo>
                    <a:pt x="62" y="2074"/>
                  </a:lnTo>
                  <a:lnTo>
                    <a:pt x="66" y="2077"/>
                  </a:lnTo>
                  <a:lnTo>
                    <a:pt x="70" y="2078"/>
                  </a:lnTo>
                  <a:lnTo>
                    <a:pt x="75" y="2079"/>
                  </a:lnTo>
                  <a:lnTo>
                    <a:pt x="79" y="2080"/>
                  </a:lnTo>
                  <a:lnTo>
                    <a:pt x="82" y="2083"/>
                  </a:lnTo>
                  <a:lnTo>
                    <a:pt x="86" y="2087"/>
                  </a:lnTo>
                  <a:lnTo>
                    <a:pt x="88" y="2092"/>
                  </a:lnTo>
                  <a:lnTo>
                    <a:pt x="89" y="2098"/>
                  </a:lnTo>
                  <a:lnTo>
                    <a:pt x="89" y="2106"/>
                  </a:lnTo>
                  <a:lnTo>
                    <a:pt x="88" y="2116"/>
                  </a:lnTo>
                  <a:lnTo>
                    <a:pt x="86" y="2126"/>
                  </a:lnTo>
                  <a:lnTo>
                    <a:pt x="82" y="2134"/>
                  </a:lnTo>
                  <a:lnTo>
                    <a:pt x="78" y="2142"/>
                  </a:lnTo>
                  <a:lnTo>
                    <a:pt x="73" y="2148"/>
                  </a:lnTo>
                  <a:lnTo>
                    <a:pt x="59" y="2161"/>
                  </a:lnTo>
                  <a:lnTo>
                    <a:pt x="40" y="2177"/>
                  </a:lnTo>
                  <a:lnTo>
                    <a:pt x="31" y="2186"/>
                  </a:lnTo>
                  <a:lnTo>
                    <a:pt x="23" y="2194"/>
                  </a:lnTo>
                  <a:lnTo>
                    <a:pt x="12" y="2204"/>
                  </a:lnTo>
                  <a:lnTo>
                    <a:pt x="4" y="2212"/>
                  </a:lnTo>
                  <a:lnTo>
                    <a:pt x="0" y="2219"/>
                  </a:lnTo>
                  <a:lnTo>
                    <a:pt x="0" y="2225"/>
                  </a:lnTo>
                  <a:lnTo>
                    <a:pt x="3" y="2230"/>
                  </a:lnTo>
                  <a:lnTo>
                    <a:pt x="7" y="2236"/>
                  </a:lnTo>
                  <a:lnTo>
                    <a:pt x="13" y="2241"/>
                  </a:lnTo>
                  <a:lnTo>
                    <a:pt x="19" y="2247"/>
                  </a:lnTo>
                  <a:lnTo>
                    <a:pt x="22" y="2250"/>
                  </a:lnTo>
                  <a:lnTo>
                    <a:pt x="24" y="2251"/>
                  </a:lnTo>
                  <a:lnTo>
                    <a:pt x="32" y="2249"/>
                  </a:lnTo>
                  <a:lnTo>
                    <a:pt x="42" y="2246"/>
                  </a:lnTo>
                  <a:lnTo>
                    <a:pt x="56" y="2241"/>
                  </a:lnTo>
                  <a:lnTo>
                    <a:pt x="74" y="2231"/>
                  </a:lnTo>
                  <a:lnTo>
                    <a:pt x="85" y="2224"/>
                  </a:lnTo>
                  <a:lnTo>
                    <a:pt x="95" y="2217"/>
                  </a:lnTo>
                  <a:lnTo>
                    <a:pt x="104" y="2211"/>
                  </a:lnTo>
                  <a:lnTo>
                    <a:pt x="113" y="2206"/>
                  </a:lnTo>
                  <a:lnTo>
                    <a:pt x="128" y="2208"/>
                  </a:lnTo>
                  <a:lnTo>
                    <a:pt x="139" y="2206"/>
                  </a:lnTo>
                  <a:lnTo>
                    <a:pt x="147" y="2202"/>
                  </a:lnTo>
                  <a:lnTo>
                    <a:pt x="160" y="2193"/>
                  </a:lnTo>
                  <a:lnTo>
                    <a:pt x="171" y="2185"/>
                  </a:lnTo>
                  <a:lnTo>
                    <a:pt x="180" y="2179"/>
                  </a:lnTo>
                  <a:lnTo>
                    <a:pt x="185" y="2180"/>
                  </a:lnTo>
                  <a:lnTo>
                    <a:pt x="193" y="2183"/>
                  </a:lnTo>
                  <a:lnTo>
                    <a:pt x="205" y="2184"/>
                  </a:lnTo>
                  <a:lnTo>
                    <a:pt x="220" y="2184"/>
                  </a:lnTo>
                  <a:lnTo>
                    <a:pt x="243" y="2183"/>
                  </a:lnTo>
                  <a:lnTo>
                    <a:pt x="265" y="2183"/>
                  </a:lnTo>
                  <a:lnTo>
                    <a:pt x="276" y="2183"/>
                  </a:lnTo>
                  <a:lnTo>
                    <a:pt x="284" y="2184"/>
                  </a:lnTo>
                  <a:lnTo>
                    <a:pt x="292" y="2186"/>
                  </a:lnTo>
                  <a:lnTo>
                    <a:pt x="296" y="2187"/>
                  </a:lnTo>
                  <a:lnTo>
                    <a:pt x="307" y="2192"/>
                  </a:lnTo>
                  <a:lnTo>
                    <a:pt x="317" y="2193"/>
                  </a:lnTo>
                  <a:lnTo>
                    <a:pt x="325" y="2194"/>
                  </a:lnTo>
                  <a:lnTo>
                    <a:pt x="333" y="2193"/>
                  </a:lnTo>
                  <a:lnTo>
                    <a:pt x="351" y="2190"/>
                  </a:lnTo>
                  <a:lnTo>
                    <a:pt x="369" y="2187"/>
                  </a:lnTo>
                  <a:lnTo>
                    <a:pt x="376" y="2187"/>
                  </a:lnTo>
                  <a:lnTo>
                    <a:pt x="382" y="2188"/>
                  </a:lnTo>
                  <a:lnTo>
                    <a:pt x="388" y="2191"/>
                  </a:lnTo>
                  <a:lnTo>
                    <a:pt x="393" y="2193"/>
                  </a:lnTo>
                  <a:lnTo>
                    <a:pt x="399" y="2197"/>
                  </a:lnTo>
                  <a:lnTo>
                    <a:pt x="404" y="2202"/>
                  </a:lnTo>
                  <a:lnTo>
                    <a:pt x="412" y="2206"/>
                  </a:lnTo>
                  <a:lnTo>
                    <a:pt x="419" y="2208"/>
                  </a:lnTo>
                  <a:lnTo>
                    <a:pt x="426" y="2208"/>
                  </a:lnTo>
                  <a:lnTo>
                    <a:pt x="434" y="2206"/>
                  </a:lnTo>
                  <a:lnTo>
                    <a:pt x="443" y="2205"/>
                  </a:lnTo>
                  <a:lnTo>
                    <a:pt x="448" y="2203"/>
                  </a:lnTo>
                  <a:lnTo>
                    <a:pt x="454" y="2199"/>
                  </a:lnTo>
                  <a:lnTo>
                    <a:pt x="460" y="2198"/>
                  </a:lnTo>
                  <a:lnTo>
                    <a:pt x="466" y="2197"/>
                  </a:lnTo>
                  <a:lnTo>
                    <a:pt x="473" y="2198"/>
                  </a:lnTo>
                  <a:lnTo>
                    <a:pt x="481" y="2199"/>
                  </a:lnTo>
                  <a:lnTo>
                    <a:pt x="489" y="2199"/>
                  </a:lnTo>
                  <a:lnTo>
                    <a:pt x="497" y="2198"/>
                  </a:lnTo>
                  <a:lnTo>
                    <a:pt x="503" y="2197"/>
                  </a:lnTo>
                  <a:lnTo>
                    <a:pt x="511" y="2193"/>
                  </a:lnTo>
                  <a:lnTo>
                    <a:pt x="519" y="2192"/>
                  </a:lnTo>
                  <a:lnTo>
                    <a:pt x="520" y="2193"/>
                  </a:lnTo>
                  <a:lnTo>
                    <a:pt x="522" y="2196"/>
                  </a:lnTo>
                  <a:lnTo>
                    <a:pt x="523" y="2198"/>
                  </a:lnTo>
                  <a:lnTo>
                    <a:pt x="526" y="2203"/>
                  </a:lnTo>
                  <a:lnTo>
                    <a:pt x="527" y="2208"/>
                  </a:lnTo>
                  <a:lnTo>
                    <a:pt x="527" y="2213"/>
                  </a:lnTo>
                  <a:lnTo>
                    <a:pt x="526" y="2218"/>
                  </a:lnTo>
                  <a:lnTo>
                    <a:pt x="522" y="2224"/>
                  </a:lnTo>
                  <a:lnTo>
                    <a:pt x="516" y="2229"/>
                  </a:lnTo>
                  <a:lnTo>
                    <a:pt x="509" y="2234"/>
                  </a:lnTo>
                  <a:lnTo>
                    <a:pt x="500" y="2238"/>
                  </a:lnTo>
                  <a:lnTo>
                    <a:pt x="490" y="2243"/>
                  </a:lnTo>
                  <a:lnTo>
                    <a:pt x="469" y="2250"/>
                  </a:lnTo>
                  <a:lnTo>
                    <a:pt x="451" y="2256"/>
                  </a:lnTo>
                  <a:lnTo>
                    <a:pt x="446" y="2257"/>
                  </a:lnTo>
                  <a:lnTo>
                    <a:pt x="444" y="2260"/>
                  </a:lnTo>
                  <a:lnTo>
                    <a:pt x="440" y="2263"/>
                  </a:lnTo>
                  <a:lnTo>
                    <a:pt x="439" y="2267"/>
                  </a:lnTo>
                  <a:lnTo>
                    <a:pt x="435" y="2276"/>
                  </a:lnTo>
                  <a:lnTo>
                    <a:pt x="434" y="2288"/>
                  </a:lnTo>
                  <a:lnTo>
                    <a:pt x="434" y="2312"/>
                  </a:lnTo>
                  <a:lnTo>
                    <a:pt x="432" y="2330"/>
                  </a:lnTo>
                  <a:lnTo>
                    <a:pt x="431" y="2332"/>
                  </a:lnTo>
                  <a:lnTo>
                    <a:pt x="432" y="2335"/>
                  </a:lnTo>
                  <a:lnTo>
                    <a:pt x="433" y="2337"/>
                  </a:lnTo>
                  <a:lnTo>
                    <a:pt x="435" y="2338"/>
                  </a:lnTo>
                  <a:lnTo>
                    <a:pt x="441" y="2339"/>
                  </a:lnTo>
                  <a:lnTo>
                    <a:pt x="448" y="2341"/>
                  </a:lnTo>
                  <a:lnTo>
                    <a:pt x="457" y="2342"/>
                  </a:lnTo>
                  <a:lnTo>
                    <a:pt x="465" y="2343"/>
                  </a:lnTo>
                  <a:lnTo>
                    <a:pt x="469" y="2343"/>
                  </a:lnTo>
                  <a:lnTo>
                    <a:pt x="472" y="2345"/>
                  </a:lnTo>
                  <a:lnTo>
                    <a:pt x="475" y="2347"/>
                  </a:lnTo>
                  <a:lnTo>
                    <a:pt x="477" y="2349"/>
                  </a:lnTo>
                  <a:lnTo>
                    <a:pt x="479" y="2356"/>
                  </a:lnTo>
                  <a:lnTo>
                    <a:pt x="482" y="2366"/>
                  </a:lnTo>
                  <a:lnTo>
                    <a:pt x="482" y="2377"/>
                  </a:lnTo>
                  <a:lnTo>
                    <a:pt x="483" y="2391"/>
                  </a:lnTo>
                  <a:lnTo>
                    <a:pt x="487" y="2405"/>
                  </a:lnTo>
                  <a:lnTo>
                    <a:pt x="491" y="2418"/>
                  </a:lnTo>
                  <a:lnTo>
                    <a:pt x="492" y="2424"/>
                  </a:lnTo>
                  <a:lnTo>
                    <a:pt x="492" y="2429"/>
                  </a:lnTo>
                  <a:lnTo>
                    <a:pt x="491" y="2433"/>
                  </a:lnTo>
                  <a:lnTo>
                    <a:pt x="488" y="2438"/>
                  </a:lnTo>
                  <a:lnTo>
                    <a:pt x="481" y="2444"/>
                  </a:lnTo>
                  <a:lnTo>
                    <a:pt x="475" y="2451"/>
                  </a:lnTo>
                  <a:lnTo>
                    <a:pt x="472" y="2455"/>
                  </a:lnTo>
                  <a:lnTo>
                    <a:pt x="471" y="2458"/>
                  </a:lnTo>
                  <a:lnTo>
                    <a:pt x="471" y="2462"/>
                  </a:lnTo>
                  <a:lnTo>
                    <a:pt x="472" y="2465"/>
                  </a:lnTo>
                  <a:lnTo>
                    <a:pt x="482" y="2470"/>
                  </a:lnTo>
                  <a:lnTo>
                    <a:pt x="491" y="2473"/>
                  </a:lnTo>
                  <a:lnTo>
                    <a:pt x="495" y="2476"/>
                  </a:lnTo>
                  <a:lnTo>
                    <a:pt x="497" y="2483"/>
                  </a:lnTo>
                  <a:lnTo>
                    <a:pt x="498" y="2492"/>
                  </a:lnTo>
                  <a:lnTo>
                    <a:pt x="501" y="2501"/>
                  </a:lnTo>
                  <a:lnTo>
                    <a:pt x="502" y="2521"/>
                  </a:lnTo>
                  <a:lnTo>
                    <a:pt x="503" y="2540"/>
                  </a:lnTo>
                  <a:lnTo>
                    <a:pt x="510" y="2545"/>
                  </a:lnTo>
                  <a:lnTo>
                    <a:pt x="520" y="2550"/>
                  </a:lnTo>
                  <a:lnTo>
                    <a:pt x="521" y="2553"/>
                  </a:lnTo>
                  <a:lnTo>
                    <a:pt x="520" y="2557"/>
                  </a:lnTo>
                  <a:lnTo>
                    <a:pt x="517" y="2559"/>
                  </a:lnTo>
                  <a:lnTo>
                    <a:pt x="514" y="2563"/>
                  </a:lnTo>
                  <a:lnTo>
                    <a:pt x="507" y="2569"/>
                  </a:lnTo>
                  <a:lnTo>
                    <a:pt x="498" y="2577"/>
                  </a:lnTo>
                  <a:lnTo>
                    <a:pt x="494" y="2583"/>
                  </a:lnTo>
                  <a:lnTo>
                    <a:pt x="492" y="2589"/>
                  </a:lnTo>
                  <a:lnTo>
                    <a:pt x="492" y="2595"/>
                  </a:lnTo>
                  <a:lnTo>
                    <a:pt x="494" y="2600"/>
                  </a:lnTo>
                  <a:lnTo>
                    <a:pt x="496" y="2605"/>
                  </a:lnTo>
                  <a:lnTo>
                    <a:pt x="501" y="2608"/>
                  </a:lnTo>
                  <a:lnTo>
                    <a:pt x="507" y="2610"/>
                  </a:lnTo>
                  <a:lnTo>
                    <a:pt x="513" y="2610"/>
                  </a:lnTo>
                  <a:lnTo>
                    <a:pt x="527" y="2610"/>
                  </a:lnTo>
                  <a:lnTo>
                    <a:pt x="538" y="2613"/>
                  </a:lnTo>
                  <a:lnTo>
                    <a:pt x="542" y="2614"/>
                  </a:lnTo>
                  <a:lnTo>
                    <a:pt x="546" y="2618"/>
                  </a:lnTo>
                  <a:lnTo>
                    <a:pt x="548" y="2621"/>
                  </a:lnTo>
                  <a:lnTo>
                    <a:pt x="550" y="2627"/>
                  </a:lnTo>
                  <a:lnTo>
                    <a:pt x="551" y="2633"/>
                  </a:lnTo>
                  <a:lnTo>
                    <a:pt x="552" y="2638"/>
                  </a:lnTo>
                  <a:lnTo>
                    <a:pt x="555" y="2641"/>
                  </a:lnTo>
                  <a:lnTo>
                    <a:pt x="559" y="2644"/>
                  </a:lnTo>
                  <a:lnTo>
                    <a:pt x="564" y="2645"/>
                  </a:lnTo>
                  <a:lnTo>
                    <a:pt x="570" y="2646"/>
                  </a:lnTo>
                  <a:lnTo>
                    <a:pt x="577" y="2646"/>
                  </a:lnTo>
                  <a:lnTo>
                    <a:pt x="584" y="2646"/>
                  </a:lnTo>
                  <a:lnTo>
                    <a:pt x="591" y="2645"/>
                  </a:lnTo>
                  <a:lnTo>
                    <a:pt x="597" y="2646"/>
                  </a:lnTo>
                  <a:lnTo>
                    <a:pt x="602" y="2646"/>
                  </a:lnTo>
                  <a:lnTo>
                    <a:pt x="605" y="2647"/>
                  </a:lnTo>
                  <a:lnTo>
                    <a:pt x="614" y="2651"/>
                  </a:lnTo>
                  <a:lnTo>
                    <a:pt x="624" y="2654"/>
                  </a:lnTo>
                  <a:lnTo>
                    <a:pt x="629" y="2656"/>
                  </a:lnTo>
                  <a:lnTo>
                    <a:pt x="635" y="2657"/>
                  </a:lnTo>
                  <a:lnTo>
                    <a:pt x="641" y="2658"/>
                  </a:lnTo>
                  <a:lnTo>
                    <a:pt x="646" y="2657"/>
                  </a:lnTo>
                  <a:lnTo>
                    <a:pt x="657" y="2652"/>
                  </a:lnTo>
                  <a:lnTo>
                    <a:pt x="666" y="2650"/>
                  </a:lnTo>
                  <a:lnTo>
                    <a:pt x="670" y="2650"/>
                  </a:lnTo>
                  <a:lnTo>
                    <a:pt x="674" y="2651"/>
                  </a:lnTo>
                  <a:lnTo>
                    <a:pt x="678" y="2653"/>
                  </a:lnTo>
                  <a:lnTo>
                    <a:pt x="683" y="2656"/>
                  </a:lnTo>
                  <a:lnTo>
                    <a:pt x="690" y="2659"/>
                  </a:lnTo>
                  <a:lnTo>
                    <a:pt x="700" y="2662"/>
                  </a:lnTo>
                  <a:lnTo>
                    <a:pt x="712" y="2664"/>
                  </a:lnTo>
                  <a:lnTo>
                    <a:pt x="723" y="2667"/>
                  </a:lnTo>
                  <a:lnTo>
                    <a:pt x="727" y="2670"/>
                  </a:lnTo>
                  <a:lnTo>
                    <a:pt x="729" y="2673"/>
                  </a:lnTo>
                  <a:lnTo>
                    <a:pt x="730" y="2676"/>
                  </a:lnTo>
                  <a:lnTo>
                    <a:pt x="731" y="2679"/>
                  </a:lnTo>
                  <a:lnTo>
                    <a:pt x="733" y="2688"/>
                  </a:lnTo>
                  <a:lnTo>
                    <a:pt x="734" y="2696"/>
                  </a:lnTo>
                  <a:lnTo>
                    <a:pt x="733" y="2714"/>
                  </a:lnTo>
                  <a:lnTo>
                    <a:pt x="733" y="2728"/>
                  </a:lnTo>
                  <a:lnTo>
                    <a:pt x="735" y="2741"/>
                  </a:lnTo>
                  <a:lnTo>
                    <a:pt x="735" y="2751"/>
                  </a:lnTo>
                  <a:lnTo>
                    <a:pt x="734" y="2753"/>
                  </a:lnTo>
                  <a:lnTo>
                    <a:pt x="734" y="2755"/>
                  </a:lnTo>
                  <a:lnTo>
                    <a:pt x="731" y="2757"/>
                  </a:lnTo>
                  <a:lnTo>
                    <a:pt x="730" y="2757"/>
                  </a:lnTo>
                  <a:lnTo>
                    <a:pt x="728" y="2757"/>
                  </a:lnTo>
                  <a:lnTo>
                    <a:pt x="725" y="2755"/>
                  </a:lnTo>
                  <a:lnTo>
                    <a:pt x="723" y="2754"/>
                  </a:lnTo>
                  <a:lnTo>
                    <a:pt x="721" y="2752"/>
                  </a:lnTo>
                  <a:lnTo>
                    <a:pt x="715" y="2744"/>
                  </a:lnTo>
                  <a:lnTo>
                    <a:pt x="709" y="2739"/>
                  </a:lnTo>
                  <a:lnTo>
                    <a:pt x="705" y="2738"/>
                  </a:lnTo>
                  <a:lnTo>
                    <a:pt x="703" y="2739"/>
                  </a:lnTo>
                  <a:lnTo>
                    <a:pt x="700" y="2740"/>
                  </a:lnTo>
                  <a:lnTo>
                    <a:pt x="699" y="2744"/>
                  </a:lnTo>
                  <a:lnTo>
                    <a:pt x="697" y="2751"/>
                  </a:lnTo>
                  <a:lnTo>
                    <a:pt x="695" y="2761"/>
                  </a:lnTo>
                  <a:lnTo>
                    <a:pt x="692" y="2766"/>
                  </a:lnTo>
                  <a:lnTo>
                    <a:pt x="690" y="2771"/>
                  </a:lnTo>
                  <a:lnTo>
                    <a:pt x="686" y="2776"/>
                  </a:lnTo>
                  <a:lnTo>
                    <a:pt x="681" y="2779"/>
                  </a:lnTo>
                  <a:lnTo>
                    <a:pt x="666" y="2788"/>
                  </a:lnTo>
                  <a:lnTo>
                    <a:pt x="648" y="2797"/>
                  </a:lnTo>
                  <a:lnTo>
                    <a:pt x="646" y="2799"/>
                  </a:lnTo>
                  <a:lnTo>
                    <a:pt x="642" y="2803"/>
                  </a:lnTo>
                  <a:lnTo>
                    <a:pt x="641" y="2805"/>
                  </a:lnTo>
                  <a:lnTo>
                    <a:pt x="640" y="2809"/>
                  </a:lnTo>
                  <a:lnTo>
                    <a:pt x="637" y="2814"/>
                  </a:lnTo>
                  <a:lnTo>
                    <a:pt x="635" y="2818"/>
                  </a:lnTo>
                  <a:lnTo>
                    <a:pt x="635" y="2824"/>
                  </a:lnTo>
                  <a:lnTo>
                    <a:pt x="635" y="2829"/>
                  </a:lnTo>
                  <a:lnTo>
                    <a:pt x="639" y="2840"/>
                  </a:lnTo>
                  <a:lnTo>
                    <a:pt x="643" y="2849"/>
                  </a:lnTo>
                  <a:lnTo>
                    <a:pt x="648" y="2860"/>
                  </a:lnTo>
                  <a:lnTo>
                    <a:pt x="652" y="2871"/>
                  </a:lnTo>
                  <a:lnTo>
                    <a:pt x="652" y="2880"/>
                  </a:lnTo>
                  <a:lnTo>
                    <a:pt x="652" y="2890"/>
                  </a:lnTo>
                  <a:lnTo>
                    <a:pt x="652" y="2899"/>
                  </a:lnTo>
                  <a:lnTo>
                    <a:pt x="649" y="2908"/>
                  </a:lnTo>
                  <a:lnTo>
                    <a:pt x="649" y="2912"/>
                  </a:lnTo>
                  <a:lnTo>
                    <a:pt x="647" y="2917"/>
                  </a:lnTo>
                  <a:lnTo>
                    <a:pt x="646" y="2919"/>
                  </a:lnTo>
                  <a:lnTo>
                    <a:pt x="643" y="2923"/>
                  </a:lnTo>
                  <a:lnTo>
                    <a:pt x="637" y="2928"/>
                  </a:lnTo>
                  <a:lnTo>
                    <a:pt x="629" y="2931"/>
                  </a:lnTo>
                  <a:lnTo>
                    <a:pt x="622" y="2935"/>
                  </a:lnTo>
                  <a:lnTo>
                    <a:pt x="616" y="2940"/>
                  </a:lnTo>
                  <a:lnTo>
                    <a:pt x="611" y="2944"/>
                  </a:lnTo>
                  <a:lnTo>
                    <a:pt x="607" y="2950"/>
                  </a:lnTo>
                  <a:lnTo>
                    <a:pt x="602" y="2965"/>
                  </a:lnTo>
                  <a:lnTo>
                    <a:pt x="598" y="2978"/>
                  </a:lnTo>
                  <a:lnTo>
                    <a:pt x="597" y="2985"/>
                  </a:lnTo>
                  <a:lnTo>
                    <a:pt x="594" y="2993"/>
                  </a:lnTo>
                  <a:lnTo>
                    <a:pt x="589" y="3001"/>
                  </a:lnTo>
                  <a:lnTo>
                    <a:pt x="584" y="3010"/>
                  </a:lnTo>
                  <a:lnTo>
                    <a:pt x="574" y="3021"/>
                  </a:lnTo>
                  <a:lnTo>
                    <a:pt x="563" y="3030"/>
                  </a:lnTo>
                  <a:lnTo>
                    <a:pt x="555" y="3040"/>
                  </a:lnTo>
                  <a:lnTo>
                    <a:pt x="548" y="3050"/>
                  </a:lnTo>
                  <a:lnTo>
                    <a:pt x="545" y="3055"/>
                  </a:lnTo>
                  <a:lnTo>
                    <a:pt x="544" y="3060"/>
                  </a:lnTo>
                  <a:lnTo>
                    <a:pt x="542" y="3062"/>
                  </a:lnTo>
                  <a:lnTo>
                    <a:pt x="544" y="3064"/>
                  </a:lnTo>
                  <a:lnTo>
                    <a:pt x="554" y="3070"/>
                  </a:lnTo>
                  <a:lnTo>
                    <a:pt x="567" y="3076"/>
                  </a:lnTo>
                  <a:lnTo>
                    <a:pt x="582" y="3082"/>
                  </a:lnTo>
                  <a:lnTo>
                    <a:pt x="601" y="3087"/>
                  </a:lnTo>
                  <a:lnTo>
                    <a:pt x="611" y="3088"/>
                  </a:lnTo>
                  <a:lnTo>
                    <a:pt x="622" y="3089"/>
                  </a:lnTo>
                  <a:lnTo>
                    <a:pt x="635" y="3089"/>
                  </a:lnTo>
                  <a:lnTo>
                    <a:pt x="648" y="3088"/>
                  </a:lnTo>
                  <a:lnTo>
                    <a:pt x="660" y="3087"/>
                  </a:lnTo>
                  <a:lnTo>
                    <a:pt x="671" y="3086"/>
                  </a:lnTo>
                  <a:lnTo>
                    <a:pt x="681" y="3087"/>
                  </a:lnTo>
                  <a:lnTo>
                    <a:pt x="691" y="3088"/>
                  </a:lnTo>
                  <a:lnTo>
                    <a:pt x="705" y="3092"/>
                  </a:lnTo>
                  <a:lnTo>
                    <a:pt x="717" y="3097"/>
                  </a:lnTo>
                  <a:lnTo>
                    <a:pt x="728" y="3101"/>
                  </a:lnTo>
                  <a:lnTo>
                    <a:pt x="735" y="3105"/>
                  </a:lnTo>
                  <a:lnTo>
                    <a:pt x="746" y="3112"/>
                  </a:lnTo>
                  <a:lnTo>
                    <a:pt x="755" y="3118"/>
                  </a:lnTo>
                  <a:lnTo>
                    <a:pt x="760" y="3119"/>
                  </a:lnTo>
                  <a:lnTo>
                    <a:pt x="763" y="3122"/>
                  </a:lnTo>
                  <a:lnTo>
                    <a:pt x="768" y="3122"/>
                  </a:lnTo>
                  <a:lnTo>
                    <a:pt x="772" y="3122"/>
                  </a:lnTo>
                  <a:lnTo>
                    <a:pt x="780" y="3119"/>
                  </a:lnTo>
                  <a:lnTo>
                    <a:pt x="786" y="3119"/>
                  </a:lnTo>
                  <a:lnTo>
                    <a:pt x="790" y="3119"/>
                  </a:lnTo>
                  <a:lnTo>
                    <a:pt x="793" y="3120"/>
                  </a:lnTo>
                  <a:lnTo>
                    <a:pt x="798" y="3123"/>
                  </a:lnTo>
                  <a:lnTo>
                    <a:pt x="802" y="3126"/>
                  </a:lnTo>
                  <a:lnTo>
                    <a:pt x="806" y="3130"/>
                  </a:lnTo>
                  <a:lnTo>
                    <a:pt x="811" y="3133"/>
                  </a:lnTo>
                  <a:lnTo>
                    <a:pt x="817" y="3136"/>
                  </a:lnTo>
                  <a:lnTo>
                    <a:pt x="823" y="3137"/>
                  </a:lnTo>
                  <a:lnTo>
                    <a:pt x="826" y="3137"/>
                  </a:lnTo>
                  <a:lnTo>
                    <a:pt x="829" y="3136"/>
                  </a:lnTo>
                  <a:lnTo>
                    <a:pt x="830" y="3135"/>
                  </a:lnTo>
                  <a:lnTo>
                    <a:pt x="832" y="3133"/>
                  </a:lnTo>
                  <a:lnTo>
                    <a:pt x="834" y="3132"/>
                  </a:lnTo>
                  <a:lnTo>
                    <a:pt x="837" y="3131"/>
                  </a:lnTo>
                  <a:lnTo>
                    <a:pt x="842" y="3130"/>
                  </a:lnTo>
                  <a:lnTo>
                    <a:pt x="849" y="3130"/>
                  </a:lnTo>
                  <a:lnTo>
                    <a:pt x="851" y="3130"/>
                  </a:lnTo>
                  <a:lnTo>
                    <a:pt x="855" y="3131"/>
                  </a:lnTo>
                  <a:lnTo>
                    <a:pt x="857" y="3133"/>
                  </a:lnTo>
                  <a:lnTo>
                    <a:pt x="860" y="3136"/>
                  </a:lnTo>
                  <a:lnTo>
                    <a:pt x="865" y="3143"/>
                  </a:lnTo>
                  <a:lnTo>
                    <a:pt x="869" y="3151"/>
                  </a:lnTo>
                  <a:lnTo>
                    <a:pt x="875" y="3163"/>
                  </a:lnTo>
                  <a:lnTo>
                    <a:pt x="879" y="3173"/>
                  </a:lnTo>
                  <a:lnTo>
                    <a:pt x="878" y="3176"/>
                  </a:lnTo>
                  <a:lnTo>
                    <a:pt x="876" y="3181"/>
                  </a:lnTo>
                  <a:lnTo>
                    <a:pt x="873" y="3187"/>
                  </a:lnTo>
                  <a:lnTo>
                    <a:pt x="869" y="3193"/>
                  </a:lnTo>
                  <a:lnTo>
                    <a:pt x="861" y="3204"/>
                  </a:lnTo>
                  <a:lnTo>
                    <a:pt x="854" y="3214"/>
                  </a:lnTo>
                  <a:lnTo>
                    <a:pt x="851" y="3220"/>
                  </a:lnTo>
                  <a:lnTo>
                    <a:pt x="849" y="3226"/>
                  </a:lnTo>
                  <a:lnTo>
                    <a:pt x="848" y="3233"/>
                  </a:lnTo>
                  <a:lnTo>
                    <a:pt x="848" y="3240"/>
                  </a:lnTo>
                  <a:lnTo>
                    <a:pt x="848" y="3250"/>
                  </a:lnTo>
                  <a:lnTo>
                    <a:pt x="851" y="3262"/>
                  </a:lnTo>
                  <a:lnTo>
                    <a:pt x="856" y="3271"/>
                  </a:lnTo>
                  <a:lnTo>
                    <a:pt x="860" y="3280"/>
                  </a:lnTo>
                  <a:lnTo>
                    <a:pt x="863" y="3292"/>
                  </a:lnTo>
                  <a:lnTo>
                    <a:pt x="867" y="3301"/>
                  </a:lnTo>
                  <a:lnTo>
                    <a:pt x="869" y="3305"/>
                  </a:lnTo>
                  <a:lnTo>
                    <a:pt x="872" y="3307"/>
                  </a:lnTo>
                  <a:lnTo>
                    <a:pt x="875" y="3308"/>
                  </a:lnTo>
                  <a:lnTo>
                    <a:pt x="879" y="3308"/>
                  </a:lnTo>
                  <a:lnTo>
                    <a:pt x="886" y="3307"/>
                  </a:lnTo>
                  <a:lnTo>
                    <a:pt x="892" y="3305"/>
                  </a:lnTo>
                  <a:lnTo>
                    <a:pt x="897" y="3301"/>
                  </a:lnTo>
                  <a:lnTo>
                    <a:pt x="903" y="3294"/>
                  </a:lnTo>
                  <a:lnTo>
                    <a:pt x="905" y="3293"/>
                  </a:lnTo>
                  <a:lnTo>
                    <a:pt x="909" y="3293"/>
                  </a:lnTo>
                  <a:lnTo>
                    <a:pt x="913" y="3294"/>
                  </a:lnTo>
                  <a:lnTo>
                    <a:pt x="918" y="3296"/>
                  </a:lnTo>
                  <a:lnTo>
                    <a:pt x="922" y="3300"/>
                  </a:lnTo>
                  <a:lnTo>
                    <a:pt x="925" y="3302"/>
                  </a:lnTo>
                  <a:lnTo>
                    <a:pt x="928" y="3306"/>
                  </a:lnTo>
                  <a:lnTo>
                    <a:pt x="928" y="3309"/>
                  </a:lnTo>
                  <a:lnTo>
                    <a:pt x="926" y="3314"/>
                  </a:lnTo>
                  <a:lnTo>
                    <a:pt x="923" y="3319"/>
                  </a:lnTo>
                  <a:lnTo>
                    <a:pt x="918" y="3324"/>
                  </a:lnTo>
                  <a:lnTo>
                    <a:pt x="913" y="3330"/>
                  </a:lnTo>
                  <a:lnTo>
                    <a:pt x="909" y="3335"/>
                  </a:lnTo>
                  <a:lnTo>
                    <a:pt x="906" y="3343"/>
                  </a:lnTo>
                  <a:lnTo>
                    <a:pt x="905" y="3346"/>
                  </a:lnTo>
                  <a:lnTo>
                    <a:pt x="904" y="3350"/>
                  </a:lnTo>
                  <a:lnTo>
                    <a:pt x="904" y="3353"/>
                  </a:lnTo>
                  <a:lnTo>
                    <a:pt x="904" y="3358"/>
                  </a:lnTo>
                  <a:lnTo>
                    <a:pt x="906" y="3368"/>
                  </a:lnTo>
                  <a:lnTo>
                    <a:pt x="909" y="3375"/>
                  </a:lnTo>
                  <a:lnTo>
                    <a:pt x="911" y="3377"/>
                  </a:lnTo>
                  <a:lnTo>
                    <a:pt x="914" y="3378"/>
                  </a:lnTo>
                  <a:lnTo>
                    <a:pt x="918" y="3378"/>
                  </a:lnTo>
                  <a:lnTo>
                    <a:pt x="924" y="3377"/>
                  </a:lnTo>
                  <a:lnTo>
                    <a:pt x="930" y="3376"/>
                  </a:lnTo>
                  <a:lnTo>
                    <a:pt x="937" y="3375"/>
                  </a:lnTo>
                  <a:lnTo>
                    <a:pt x="943" y="3376"/>
                  </a:lnTo>
                  <a:lnTo>
                    <a:pt x="948" y="3378"/>
                  </a:lnTo>
                  <a:lnTo>
                    <a:pt x="951" y="3383"/>
                  </a:lnTo>
                  <a:lnTo>
                    <a:pt x="955" y="3385"/>
                  </a:lnTo>
                  <a:lnTo>
                    <a:pt x="957" y="3387"/>
                  </a:lnTo>
                  <a:lnTo>
                    <a:pt x="960" y="3388"/>
                  </a:lnTo>
                  <a:lnTo>
                    <a:pt x="963" y="3387"/>
                  </a:lnTo>
                  <a:lnTo>
                    <a:pt x="966" y="3385"/>
                  </a:lnTo>
                  <a:lnTo>
                    <a:pt x="968" y="3383"/>
                  </a:lnTo>
                  <a:lnTo>
                    <a:pt x="970" y="3381"/>
                  </a:lnTo>
                  <a:lnTo>
                    <a:pt x="975" y="3375"/>
                  </a:lnTo>
                  <a:lnTo>
                    <a:pt x="981" y="3370"/>
                  </a:lnTo>
                  <a:lnTo>
                    <a:pt x="985" y="3368"/>
                  </a:lnTo>
                  <a:lnTo>
                    <a:pt x="989" y="3365"/>
                  </a:lnTo>
                  <a:lnTo>
                    <a:pt x="994" y="3364"/>
                  </a:lnTo>
                  <a:lnTo>
                    <a:pt x="1001" y="3363"/>
                  </a:lnTo>
                  <a:lnTo>
                    <a:pt x="1008" y="3362"/>
                  </a:lnTo>
                  <a:lnTo>
                    <a:pt x="1016" y="3362"/>
                  </a:lnTo>
                  <a:lnTo>
                    <a:pt x="1021" y="3363"/>
                  </a:lnTo>
                  <a:lnTo>
                    <a:pt x="1026" y="3364"/>
                  </a:lnTo>
                  <a:lnTo>
                    <a:pt x="1031" y="3368"/>
                  </a:lnTo>
                  <a:lnTo>
                    <a:pt x="1035" y="3371"/>
                  </a:lnTo>
                  <a:lnTo>
                    <a:pt x="1037" y="3377"/>
                  </a:lnTo>
                  <a:lnTo>
                    <a:pt x="1039" y="3384"/>
                  </a:lnTo>
                  <a:lnTo>
                    <a:pt x="1042" y="3388"/>
                  </a:lnTo>
                  <a:lnTo>
                    <a:pt x="1044" y="3393"/>
                  </a:lnTo>
                  <a:lnTo>
                    <a:pt x="1049" y="3396"/>
                  </a:lnTo>
                  <a:lnTo>
                    <a:pt x="1054" y="3400"/>
                  </a:lnTo>
                  <a:lnTo>
                    <a:pt x="1065" y="3406"/>
                  </a:lnTo>
                  <a:lnTo>
                    <a:pt x="1076" y="3408"/>
                  </a:lnTo>
                  <a:lnTo>
                    <a:pt x="1087" y="3410"/>
                  </a:lnTo>
                  <a:lnTo>
                    <a:pt x="1095" y="3409"/>
                  </a:lnTo>
                  <a:lnTo>
                    <a:pt x="1103" y="3408"/>
                  </a:lnTo>
                  <a:lnTo>
                    <a:pt x="1112" y="3406"/>
                  </a:lnTo>
                  <a:lnTo>
                    <a:pt x="1122" y="3401"/>
                  </a:lnTo>
                  <a:lnTo>
                    <a:pt x="1133" y="3395"/>
                  </a:lnTo>
                  <a:lnTo>
                    <a:pt x="1144" y="3389"/>
                  </a:lnTo>
                  <a:lnTo>
                    <a:pt x="1153" y="3381"/>
                  </a:lnTo>
                  <a:lnTo>
                    <a:pt x="1164" y="3372"/>
                  </a:lnTo>
                  <a:lnTo>
                    <a:pt x="1174" y="3364"/>
                  </a:lnTo>
                  <a:lnTo>
                    <a:pt x="1184" y="3355"/>
                  </a:lnTo>
                  <a:lnTo>
                    <a:pt x="1194" y="3344"/>
                  </a:lnTo>
                  <a:lnTo>
                    <a:pt x="1202" y="3335"/>
                  </a:lnTo>
                  <a:lnTo>
                    <a:pt x="1208" y="3328"/>
                  </a:lnTo>
                  <a:lnTo>
                    <a:pt x="1213" y="3324"/>
                  </a:lnTo>
                  <a:lnTo>
                    <a:pt x="1218" y="3322"/>
                  </a:lnTo>
                  <a:lnTo>
                    <a:pt x="1229" y="3324"/>
                  </a:lnTo>
                  <a:lnTo>
                    <a:pt x="1250" y="3322"/>
                  </a:lnTo>
                  <a:lnTo>
                    <a:pt x="1258" y="3321"/>
                  </a:lnTo>
                  <a:lnTo>
                    <a:pt x="1268" y="3316"/>
                  </a:lnTo>
                  <a:lnTo>
                    <a:pt x="1277" y="3313"/>
                  </a:lnTo>
                  <a:lnTo>
                    <a:pt x="1287" y="3308"/>
                  </a:lnTo>
                  <a:lnTo>
                    <a:pt x="1306" y="3305"/>
                  </a:lnTo>
                  <a:lnTo>
                    <a:pt x="1320" y="3302"/>
                  </a:lnTo>
                  <a:lnTo>
                    <a:pt x="1322" y="3302"/>
                  </a:lnTo>
                  <a:lnTo>
                    <a:pt x="1323" y="3303"/>
                  </a:lnTo>
                  <a:lnTo>
                    <a:pt x="1325" y="3306"/>
                  </a:lnTo>
                  <a:lnTo>
                    <a:pt x="1323" y="3309"/>
                  </a:lnTo>
                  <a:lnTo>
                    <a:pt x="1322" y="3315"/>
                  </a:lnTo>
                  <a:lnTo>
                    <a:pt x="1321" y="3320"/>
                  </a:lnTo>
                  <a:lnTo>
                    <a:pt x="1321" y="3324"/>
                  </a:lnTo>
                  <a:lnTo>
                    <a:pt x="1322" y="3327"/>
                  </a:lnTo>
                  <a:lnTo>
                    <a:pt x="1325" y="3332"/>
                  </a:lnTo>
                  <a:lnTo>
                    <a:pt x="1327" y="3335"/>
                  </a:lnTo>
                  <a:lnTo>
                    <a:pt x="1331" y="3340"/>
                  </a:lnTo>
                  <a:lnTo>
                    <a:pt x="1334" y="3346"/>
                  </a:lnTo>
                  <a:lnTo>
                    <a:pt x="1336" y="3351"/>
                  </a:lnTo>
                  <a:lnTo>
                    <a:pt x="1338" y="3358"/>
                  </a:lnTo>
                  <a:lnTo>
                    <a:pt x="1335" y="3370"/>
                  </a:lnTo>
                  <a:lnTo>
                    <a:pt x="1335" y="3382"/>
                  </a:lnTo>
                  <a:lnTo>
                    <a:pt x="1339" y="3384"/>
                  </a:lnTo>
                  <a:lnTo>
                    <a:pt x="1346" y="3385"/>
                  </a:lnTo>
                  <a:lnTo>
                    <a:pt x="1350" y="3387"/>
                  </a:lnTo>
                  <a:lnTo>
                    <a:pt x="1353" y="3388"/>
                  </a:lnTo>
                  <a:lnTo>
                    <a:pt x="1355" y="3389"/>
                  </a:lnTo>
                  <a:lnTo>
                    <a:pt x="1357" y="3393"/>
                  </a:lnTo>
                  <a:lnTo>
                    <a:pt x="1352" y="3401"/>
                  </a:lnTo>
                  <a:lnTo>
                    <a:pt x="1345" y="3414"/>
                  </a:lnTo>
                  <a:lnTo>
                    <a:pt x="1344" y="3429"/>
                  </a:lnTo>
                  <a:lnTo>
                    <a:pt x="1344" y="3441"/>
                  </a:lnTo>
                  <a:lnTo>
                    <a:pt x="1334" y="3447"/>
                  </a:lnTo>
                  <a:lnTo>
                    <a:pt x="1325" y="3453"/>
                  </a:lnTo>
                  <a:lnTo>
                    <a:pt x="1325" y="3458"/>
                  </a:lnTo>
                  <a:lnTo>
                    <a:pt x="1326" y="3463"/>
                  </a:lnTo>
                  <a:lnTo>
                    <a:pt x="1328" y="3469"/>
                  </a:lnTo>
                  <a:lnTo>
                    <a:pt x="1331" y="3473"/>
                  </a:lnTo>
                  <a:lnTo>
                    <a:pt x="1338" y="3482"/>
                  </a:lnTo>
                  <a:lnTo>
                    <a:pt x="1345" y="3488"/>
                  </a:lnTo>
                  <a:lnTo>
                    <a:pt x="1351" y="3491"/>
                  </a:lnTo>
                  <a:lnTo>
                    <a:pt x="1357" y="3494"/>
                  </a:lnTo>
                  <a:lnTo>
                    <a:pt x="1358" y="3495"/>
                  </a:lnTo>
                  <a:lnTo>
                    <a:pt x="1359" y="3497"/>
                  </a:lnTo>
                  <a:lnTo>
                    <a:pt x="1359" y="3500"/>
                  </a:lnTo>
                  <a:lnTo>
                    <a:pt x="1358" y="3502"/>
                  </a:lnTo>
                  <a:lnTo>
                    <a:pt x="1355" y="3508"/>
                  </a:lnTo>
                  <a:lnTo>
                    <a:pt x="1351" y="3514"/>
                  </a:lnTo>
                  <a:lnTo>
                    <a:pt x="1350" y="3516"/>
                  </a:lnTo>
                  <a:lnTo>
                    <a:pt x="1348" y="3520"/>
                  </a:lnTo>
                  <a:lnTo>
                    <a:pt x="1347" y="3523"/>
                  </a:lnTo>
                  <a:lnTo>
                    <a:pt x="1348" y="3527"/>
                  </a:lnTo>
                  <a:lnTo>
                    <a:pt x="1352" y="3534"/>
                  </a:lnTo>
                  <a:lnTo>
                    <a:pt x="1357" y="3541"/>
                  </a:lnTo>
                  <a:lnTo>
                    <a:pt x="1361" y="3543"/>
                  </a:lnTo>
                  <a:lnTo>
                    <a:pt x="1365" y="3546"/>
                  </a:lnTo>
                  <a:lnTo>
                    <a:pt x="1370" y="3548"/>
                  </a:lnTo>
                  <a:lnTo>
                    <a:pt x="1375" y="3548"/>
                  </a:lnTo>
                  <a:lnTo>
                    <a:pt x="1384" y="3547"/>
                  </a:lnTo>
                  <a:lnTo>
                    <a:pt x="1396" y="3546"/>
                  </a:lnTo>
                  <a:lnTo>
                    <a:pt x="1407" y="3543"/>
                  </a:lnTo>
                  <a:lnTo>
                    <a:pt x="1417" y="3540"/>
                  </a:lnTo>
                  <a:lnTo>
                    <a:pt x="1428" y="3536"/>
                  </a:lnTo>
                  <a:lnTo>
                    <a:pt x="1440" y="3534"/>
                  </a:lnTo>
                  <a:lnTo>
                    <a:pt x="1451" y="3533"/>
                  </a:lnTo>
                  <a:lnTo>
                    <a:pt x="1461" y="3533"/>
                  </a:lnTo>
                  <a:lnTo>
                    <a:pt x="1478" y="3534"/>
                  </a:lnTo>
                  <a:lnTo>
                    <a:pt x="1491" y="3538"/>
                  </a:lnTo>
                  <a:lnTo>
                    <a:pt x="1493" y="3541"/>
                  </a:lnTo>
                  <a:lnTo>
                    <a:pt x="1495" y="3548"/>
                  </a:lnTo>
                  <a:lnTo>
                    <a:pt x="1496" y="3552"/>
                  </a:lnTo>
                  <a:lnTo>
                    <a:pt x="1497" y="3554"/>
                  </a:lnTo>
                  <a:lnTo>
                    <a:pt x="1498" y="3557"/>
                  </a:lnTo>
                  <a:lnTo>
                    <a:pt x="1502" y="3558"/>
                  </a:lnTo>
                  <a:lnTo>
                    <a:pt x="1514" y="3557"/>
                  </a:lnTo>
                  <a:lnTo>
                    <a:pt x="1525" y="3558"/>
                  </a:lnTo>
                  <a:lnTo>
                    <a:pt x="1529" y="3567"/>
                  </a:lnTo>
                  <a:lnTo>
                    <a:pt x="1530" y="3577"/>
                  </a:lnTo>
                  <a:lnTo>
                    <a:pt x="1535" y="3579"/>
                  </a:lnTo>
                  <a:lnTo>
                    <a:pt x="1541" y="3580"/>
                  </a:lnTo>
                  <a:lnTo>
                    <a:pt x="1546" y="3582"/>
                  </a:lnTo>
                  <a:lnTo>
                    <a:pt x="1552" y="3582"/>
                  </a:lnTo>
                  <a:lnTo>
                    <a:pt x="1556" y="3580"/>
                  </a:lnTo>
                  <a:lnTo>
                    <a:pt x="1561" y="3579"/>
                  </a:lnTo>
                  <a:lnTo>
                    <a:pt x="1565" y="3576"/>
                  </a:lnTo>
                  <a:lnTo>
                    <a:pt x="1567" y="3572"/>
                  </a:lnTo>
                  <a:lnTo>
                    <a:pt x="1568" y="3565"/>
                  </a:lnTo>
                  <a:lnTo>
                    <a:pt x="1571" y="3559"/>
                  </a:lnTo>
                  <a:lnTo>
                    <a:pt x="1578" y="3558"/>
                  </a:lnTo>
                  <a:lnTo>
                    <a:pt x="1585" y="3555"/>
                  </a:lnTo>
                  <a:lnTo>
                    <a:pt x="1587" y="3553"/>
                  </a:lnTo>
                  <a:lnTo>
                    <a:pt x="1590" y="3549"/>
                  </a:lnTo>
                  <a:lnTo>
                    <a:pt x="1591" y="3545"/>
                  </a:lnTo>
                  <a:lnTo>
                    <a:pt x="1592" y="3539"/>
                  </a:lnTo>
                  <a:lnTo>
                    <a:pt x="1591" y="3532"/>
                  </a:lnTo>
                  <a:lnTo>
                    <a:pt x="1588" y="3527"/>
                  </a:lnTo>
                  <a:lnTo>
                    <a:pt x="1585" y="3523"/>
                  </a:lnTo>
                  <a:lnTo>
                    <a:pt x="1579" y="3520"/>
                  </a:lnTo>
                  <a:lnTo>
                    <a:pt x="1568" y="3517"/>
                  </a:lnTo>
                  <a:lnTo>
                    <a:pt x="1559" y="3515"/>
                  </a:lnTo>
                  <a:lnTo>
                    <a:pt x="1555" y="3511"/>
                  </a:lnTo>
                  <a:lnTo>
                    <a:pt x="1554" y="3507"/>
                  </a:lnTo>
                  <a:lnTo>
                    <a:pt x="1553" y="3501"/>
                  </a:lnTo>
                  <a:lnTo>
                    <a:pt x="1553" y="3492"/>
                  </a:lnTo>
                  <a:lnTo>
                    <a:pt x="1554" y="3477"/>
                  </a:lnTo>
                  <a:lnTo>
                    <a:pt x="1556" y="3461"/>
                  </a:lnTo>
                  <a:lnTo>
                    <a:pt x="1558" y="3453"/>
                  </a:lnTo>
                  <a:lnTo>
                    <a:pt x="1560" y="3441"/>
                  </a:lnTo>
                  <a:lnTo>
                    <a:pt x="1566" y="3432"/>
                  </a:lnTo>
                  <a:lnTo>
                    <a:pt x="1569" y="3422"/>
                  </a:lnTo>
                  <a:lnTo>
                    <a:pt x="1568" y="3415"/>
                  </a:lnTo>
                  <a:lnTo>
                    <a:pt x="1566" y="3410"/>
                  </a:lnTo>
                  <a:lnTo>
                    <a:pt x="1565" y="3407"/>
                  </a:lnTo>
                  <a:lnTo>
                    <a:pt x="1565" y="3404"/>
                  </a:lnTo>
                  <a:lnTo>
                    <a:pt x="1565" y="3402"/>
                  </a:lnTo>
                  <a:lnTo>
                    <a:pt x="1566" y="3398"/>
                  </a:lnTo>
                  <a:lnTo>
                    <a:pt x="1567" y="3396"/>
                  </a:lnTo>
                  <a:lnTo>
                    <a:pt x="1569" y="3395"/>
                  </a:lnTo>
                  <a:lnTo>
                    <a:pt x="1573" y="3395"/>
                  </a:lnTo>
                  <a:lnTo>
                    <a:pt x="1575" y="3394"/>
                  </a:lnTo>
                  <a:lnTo>
                    <a:pt x="1581" y="3394"/>
                  </a:lnTo>
                  <a:lnTo>
                    <a:pt x="1585" y="3394"/>
                  </a:lnTo>
                  <a:lnTo>
                    <a:pt x="1592" y="3393"/>
                  </a:lnTo>
                  <a:lnTo>
                    <a:pt x="1596" y="3391"/>
                  </a:lnTo>
                  <a:lnTo>
                    <a:pt x="1598" y="3389"/>
                  </a:lnTo>
                  <a:lnTo>
                    <a:pt x="1599" y="3385"/>
                  </a:lnTo>
                  <a:lnTo>
                    <a:pt x="1596" y="3377"/>
                  </a:lnTo>
                  <a:lnTo>
                    <a:pt x="1588" y="3366"/>
                  </a:lnTo>
                  <a:lnTo>
                    <a:pt x="1583" y="3356"/>
                  </a:lnTo>
                  <a:lnTo>
                    <a:pt x="1577" y="3345"/>
                  </a:lnTo>
                  <a:lnTo>
                    <a:pt x="1575" y="3340"/>
                  </a:lnTo>
                  <a:lnTo>
                    <a:pt x="1573" y="3334"/>
                  </a:lnTo>
                  <a:lnTo>
                    <a:pt x="1573" y="3328"/>
                  </a:lnTo>
                  <a:lnTo>
                    <a:pt x="1572" y="3322"/>
                  </a:lnTo>
                  <a:lnTo>
                    <a:pt x="1577" y="3311"/>
                  </a:lnTo>
                  <a:lnTo>
                    <a:pt x="1580" y="3296"/>
                  </a:lnTo>
                  <a:lnTo>
                    <a:pt x="1580" y="3290"/>
                  </a:lnTo>
                  <a:lnTo>
                    <a:pt x="1578" y="3286"/>
                  </a:lnTo>
                  <a:lnTo>
                    <a:pt x="1575" y="3281"/>
                  </a:lnTo>
                  <a:lnTo>
                    <a:pt x="1572" y="3275"/>
                  </a:lnTo>
                  <a:lnTo>
                    <a:pt x="1567" y="3268"/>
                  </a:lnTo>
                  <a:lnTo>
                    <a:pt x="1562" y="3259"/>
                  </a:lnTo>
                  <a:lnTo>
                    <a:pt x="1558" y="3253"/>
                  </a:lnTo>
                  <a:lnTo>
                    <a:pt x="1552" y="3248"/>
                  </a:lnTo>
                  <a:lnTo>
                    <a:pt x="1543" y="3239"/>
                  </a:lnTo>
                  <a:lnTo>
                    <a:pt x="1535" y="3229"/>
                  </a:lnTo>
                  <a:lnTo>
                    <a:pt x="1534" y="3225"/>
                  </a:lnTo>
                  <a:lnTo>
                    <a:pt x="1533" y="3220"/>
                  </a:lnTo>
                  <a:lnTo>
                    <a:pt x="1533" y="3215"/>
                  </a:lnTo>
                  <a:lnTo>
                    <a:pt x="1533" y="3209"/>
                  </a:lnTo>
                  <a:lnTo>
                    <a:pt x="1533" y="3199"/>
                  </a:lnTo>
                  <a:lnTo>
                    <a:pt x="1530" y="3189"/>
                  </a:lnTo>
                  <a:lnTo>
                    <a:pt x="1524" y="3177"/>
                  </a:lnTo>
                  <a:lnTo>
                    <a:pt x="1521" y="3164"/>
                  </a:lnTo>
                  <a:lnTo>
                    <a:pt x="1524" y="3151"/>
                  </a:lnTo>
                  <a:lnTo>
                    <a:pt x="1525" y="3142"/>
                  </a:lnTo>
                  <a:lnTo>
                    <a:pt x="1525" y="3135"/>
                  </a:lnTo>
                  <a:lnTo>
                    <a:pt x="1522" y="3127"/>
                  </a:lnTo>
                  <a:lnTo>
                    <a:pt x="1516" y="3116"/>
                  </a:lnTo>
                  <a:lnTo>
                    <a:pt x="1512" y="3105"/>
                  </a:lnTo>
                  <a:lnTo>
                    <a:pt x="1514" y="3100"/>
                  </a:lnTo>
                  <a:lnTo>
                    <a:pt x="1515" y="3097"/>
                  </a:lnTo>
                  <a:lnTo>
                    <a:pt x="1520" y="3094"/>
                  </a:lnTo>
                  <a:lnTo>
                    <a:pt x="1525" y="3092"/>
                  </a:lnTo>
                  <a:lnTo>
                    <a:pt x="1533" y="3091"/>
                  </a:lnTo>
                  <a:lnTo>
                    <a:pt x="1539" y="3089"/>
                  </a:lnTo>
                  <a:lnTo>
                    <a:pt x="1542" y="3087"/>
                  </a:lnTo>
                  <a:lnTo>
                    <a:pt x="1546" y="3084"/>
                  </a:lnTo>
                  <a:lnTo>
                    <a:pt x="1552" y="3070"/>
                  </a:lnTo>
                  <a:lnTo>
                    <a:pt x="1555" y="3061"/>
                  </a:lnTo>
                  <a:lnTo>
                    <a:pt x="1556" y="3045"/>
                  </a:lnTo>
                  <a:lnTo>
                    <a:pt x="1560" y="3028"/>
                  </a:lnTo>
                  <a:lnTo>
                    <a:pt x="1564" y="3021"/>
                  </a:lnTo>
                  <a:lnTo>
                    <a:pt x="1567" y="3015"/>
                  </a:lnTo>
                  <a:lnTo>
                    <a:pt x="1573" y="3010"/>
                  </a:lnTo>
                  <a:lnTo>
                    <a:pt x="1579" y="3005"/>
                  </a:lnTo>
                  <a:lnTo>
                    <a:pt x="1587" y="3003"/>
                  </a:lnTo>
                  <a:lnTo>
                    <a:pt x="1593" y="3000"/>
                  </a:lnTo>
                  <a:lnTo>
                    <a:pt x="1599" y="3000"/>
                  </a:lnTo>
                  <a:lnTo>
                    <a:pt x="1605" y="3001"/>
                  </a:lnTo>
                  <a:lnTo>
                    <a:pt x="1610" y="3005"/>
                  </a:lnTo>
                  <a:lnTo>
                    <a:pt x="1613" y="3009"/>
                  </a:lnTo>
                  <a:lnTo>
                    <a:pt x="1617" y="3013"/>
                  </a:lnTo>
                  <a:lnTo>
                    <a:pt x="1621" y="3021"/>
                  </a:lnTo>
                  <a:lnTo>
                    <a:pt x="1623" y="3028"/>
                  </a:lnTo>
                  <a:lnTo>
                    <a:pt x="1625" y="3035"/>
                  </a:lnTo>
                  <a:lnTo>
                    <a:pt x="1627" y="3038"/>
                  </a:lnTo>
                  <a:lnTo>
                    <a:pt x="1629" y="3042"/>
                  </a:lnTo>
                  <a:lnTo>
                    <a:pt x="1631" y="3044"/>
                  </a:lnTo>
                  <a:lnTo>
                    <a:pt x="1635" y="3047"/>
                  </a:lnTo>
                  <a:lnTo>
                    <a:pt x="1642" y="3049"/>
                  </a:lnTo>
                  <a:lnTo>
                    <a:pt x="1649" y="3049"/>
                  </a:lnTo>
                  <a:lnTo>
                    <a:pt x="1651" y="3049"/>
                  </a:lnTo>
                  <a:lnTo>
                    <a:pt x="1654" y="3048"/>
                  </a:lnTo>
                  <a:lnTo>
                    <a:pt x="1656" y="3047"/>
                  </a:lnTo>
                  <a:lnTo>
                    <a:pt x="1657" y="3045"/>
                  </a:lnTo>
                  <a:lnTo>
                    <a:pt x="1660" y="3040"/>
                  </a:lnTo>
                  <a:lnTo>
                    <a:pt x="1662" y="3036"/>
                  </a:lnTo>
                  <a:lnTo>
                    <a:pt x="1665" y="3034"/>
                  </a:lnTo>
                  <a:lnTo>
                    <a:pt x="1668" y="3031"/>
                  </a:lnTo>
                  <a:lnTo>
                    <a:pt x="1672" y="3030"/>
                  </a:lnTo>
                  <a:lnTo>
                    <a:pt x="1674" y="3031"/>
                  </a:lnTo>
                  <a:lnTo>
                    <a:pt x="1678" y="3032"/>
                  </a:lnTo>
                  <a:lnTo>
                    <a:pt x="1684" y="3035"/>
                  </a:lnTo>
                  <a:lnTo>
                    <a:pt x="1694" y="3035"/>
                  </a:lnTo>
                  <a:lnTo>
                    <a:pt x="1704" y="3032"/>
                  </a:lnTo>
                  <a:lnTo>
                    <a:pt x="1717" y="3031"/>
                  </a:lnTo>
                  <a:lnTo>
                    <a:pt x="1728" y="3032"/>
                  </a:lnTo>
                  <a:lnTo>
                    <a:pt x="1735" y="3035"/>
                  </a:lnTo>
                  <a:lnTo>
                    <a:pt x="1743" y="3040"/>
                  </a:lnTo>
                  <a:lnTo>
                    <a:pt x="1750" y="3050"/>
                  </a:lnTo>
                  <a:lnTo>
                    <a:pt x="1757" y="3056"/>
                  </a:lnTo>
                  <a:lnTo>
                    <a:pt x="1761" y="3050"/>
                  </a:lnTo>
                  <a:lnTo>
                    <a:pt x="1764" y="3044"/>
                  </a:lnTo>
                  <a:lnTo>
                    <a:pt x="1775" y="3045"/>
                  </a:lnTo>
                  <a:lnTo>
                    <a:pt x="1786" y="3048"/>
                  </a:lnTo>
                  <a:lnTo>
                    <a:pt x="1792" y="3048"/>
                  </a:lnTo>
                  <a:lnTo>
                    <a:pt x="1797" y="3048"/>
                  </a:lnTo>
                  <a:lnTo>
                    <a:pt x="1800" y="3047"/>
                  </a:lnTo>
                  <a:lnTo>
                    <a:pt x="1802" y="3044"/>
                  </a:lnTo>
                  <a:lnTo>
                    <a:pt x="1807" y="3032"/>
                  </a:lnTo>
                  <a:lnTo>
                    <a:pt x="1812" y="3021"/>
                  </a:lnTo>
                  <a:lnTo>
                    <a:pt x="1817" y="3015"/>
                  </a:lnTo>
                  <a:lnTo>
                    <a:pt x="1821" y="3009"/>
                  </a:lnTo>
                  <a:lnTo>
                    <a:pt x="1827" y="3004"/>
                  </a:lnTo>
                  <a:lnTo>
                    <a:pt x="1831" y="3000"/>
                  </a:lnTo>
                  <a:lnTo>
                    <a:pt x="1836" y="2998"/>
                  </a:lnTo>
                  <a:lnTo>
                    <a:pt x="1842" y="2994"/>
                  </a:lnTo>
                  <a:lnTo>
                    <a:pt x="1848" y="2991"/>
                  </a:lnTo>
                  <a:lnTo>
                    <a:pt x="1851" y="2986"/>
                  </a:lnTo>
                  <a:lnTo>
                    <a:pt x="1855" y="2981"/>
                  </a:lnTo>
                  <a:lnTo>
                    <a:pt x="1858" y="2973"/>
                  </a:lnTo>
                  <a:lnTo>
                    <a:pt x="1861" y="2959"/>
                  </a:lnTo>
                  <a:lnTo>
                    <a:pt x="1863" y="2947"/>
                  </a:lnTo>
                  <a:lnTo>
                    <a:pt x="1864" y="2943"/>
                  </a:lnTo>
                  <a:lnTo>
                    <a:pt x="1867" y="2942"/>
                  </a:lnTo>
                  <a:lnTo>
                    <a:pt x="1869" y="2942"/>
                  </a:lnTo>
                  <a:lnTo>
                    <a:pt x="1871" y="2942"/>
                  </a:lnTo>
                  <a:lnTo>
                    <a:pt x="1875" y="2942"/>
                  </a:lnTo>
                  <a:lnTo>
                    <a:pt x="1880" y="2942"/>
                  </a:lnTo>
                  <a:lnTo>
                    <a:pt x="1884" y="2938"/>
                  </a:lnTo>
                  <a:lnTo>
                    <a:pt x="1889" y="2933"/>
                  </a:lnTo>
                  <a:lnTo>
                    <a:pt x="1894" y="2922"/>
                  </a:lnTo>
                  <a:lnTo>
                    <a:pt x="1898" y="2912"/>
                  </a:lnTo>
                  <a:lnTo>
                    <a:pt x="1901" y="2911"/>
                  </a:lnTo>
                  <a:lnTo>
                    <a:pt x="1904" y="2910"/>
                  </a:lnTo>
                  <a:lnTo>
                    <a:pt x="1906" y="2910"/>
                  </a:lnTo>
                  <a:lnTo>
                    <a:pt x="1909" y="2910"/>
                  </a:lnTo>
                  <a:lnTo>
                    <a:pt x="1912" y="2911"/>
                  </a:lnTo>
                  <a:lnTo>
                    <a:pt x="1915" y="2914"/>
                  </a:lnTo>
                  <a:lnTo>
                    <a:pt x="1919" y="2917"/>
                  </a:lnTo>
                  <a:lnTo>
                    <a:pt x="1921" y="2922"/>
                  </a:lnTo>
                  <a:lnTo>
                    <a:pt x="1926" y="2929"/>
                  </a:lnTo>
                  <a:lnTo>
                    <a:pt x="1931" y="2934"/>
                  </a:lnTo>
                  <a:lnTo>
                    <a:pt x="1937" y="2936"/>
                  </a:lnTo>
                  <a:lnTo>
                    <a:pt x="1947" y="2938"/>
                  </a:lnTo>
                  <a:lnTo>
                    <a:pt x="1959" y="2942"/>
                  </a:lnTo>
                  <a:lnTo>
                    <a:pt x="1967" y="2946"/>
                  </a:lnTo>
                  <a:lnTo>
                    <a:pt x="1983" y="2949"/>
                  </a:lnTo>
                  <a:lnTo>
                    <a:pt x="1995" y="2954"/>
                  </a:lnTo>
                  <a:lnTo>
                    <a:pt x="2008" y="2966"/>
                  </a:lnTo>
                  <a:lnTo>
                    <a:pt x="2025" y="2981"/>
                  </a:lnTo>
                  <a:lnTo>
                    <a:pt x="2035" y="2988"/>
                  </a:lnTo>
                  <a:lnTo>
                    <a:pt x="2047" y="2994"/>
                  </a:lnTo>
                  <a:lnTo>
                    <a:pt x="2053" y="2998"/>
                  </a:lnTo>
                  <a:lnTo>
                    <a:pt x="2056" y="3004"/>
                  </a:lnTo>
                  <a:lnTo>
                    <a:pt x="2058" y="3010"/>
                  </a:lnTo>
                  <a:lnTo>
                    <a:pt x="2059" y="3021"/>
                  </a:lnTo>
                  <a:lnTo>
                    <a:pt x="2059" y="3024"/>
                  </a:lnTo>
                  <a:lnTo>
                    <a:pt x="2060" y="3029"/>
                  </a:lnTo>
                  <a:lnTo>
                    <a:pt x="2062" y="3032"/>
                  </a:lnTo>
                  <a:lnTo>
                    <a:pt x="2064" y="3036"/>
                  </a:lnTo>
                  <a:lnTo>
                    <a:pt x="2070" y="3042"/>
                  </a:lnTo>
                  <a:lnTo>
                    <a:pt x="2079" y="3048"/>
                  </a:lnTo>
                  <a:lnTo>
                    <a:pt x="2091" y="3055"/>
                  </a:lnTo>
                  <a:lnTo>
                    <a:pt x="2097" y="3062"/>
                  </a:lnTo>
                  <a:lnTo>
                    <a:pt x="2102" y="3064"/>
                  </a:lnTo>
                  <a:lnTo>
                    <a:pt x="2107" y="3067"/>
                  </a:lnTo>
                  <a:lnTo>
                    <a:pt x="2112" y="3068"/>
                  </a:lnTo>
                  <a:lnTo>
                    <a:pt x="2116" y="3069"/>
                  </a:lnTo>
                  <a:lnTo>
                    <a:pt x="2121" y="3068"/>
                  </a:lnTo>
                  <a:lnTo>
                    <a:pt x="2125" y="3067"/>
                  </a:lnTo>
                  <a:lnTo>
                    <a:pt x="2128" y="3064"/>
                  </a:lnTo>
                  <a:lnTo>
                    <a:pt x="2129" y="3062"/>
                  </a:lnTo>
                  <a:lnTo>
                    <a:pt x="2132" y="3057"/>
                  </a:lnTo>
                  <a:lnTo>
                    <a:pt x="2135" y="3053"/>
                  </a:lnTo>
                  <a:lnTo>
                    <a:pt x="2139" y="3049"/>
                  </a:lnTo>
                  <a:lnTo>
                    <a:pt x="2142" y="3045"/>
                  </a:lnTo>
                  <a:lnTo>
                    <a:pt x="2152" y="3042"/>
                  </a:lnTo>
                  <a:lnTo>
                    <a:pt x="2161" y="3037"/>
                  </a:lnTo>
                  <a:lnTo>
                    <a:pt x="2166" y="3034"/>
                  </a:lnTo>
                  <a:lnTo>
                    <a:pt x="2169" y="3030"/>
                  </a:lnTo>
                  <a:lnTo>
                    <a:pt x="2171" y="3025"/>
                  </a:lnTo>
                  <a:lnTo>
                    <a:pt x="2171" y="3022"/>
                  </a:lnTo>
                  <a:lnTo>
                    <a:pt x="2172" y="3013"/>
                  </a:lnTo>
                  <a:lnTo>
                    <a:pt x="2173" y="3006"/>
                  </a:lnTo>
                  <a:lnTo>
                    <a:pt x="2176" y="3001"/>
                  </a:lnTo>
                  <a:lnTo>
                    <a:pt x="2179" y="2998"/>
                  </a:lnTo>
                  <a:lnTo>
                    <a:pt x="2184" y="2994"/>
                  </a:lnTo>
                  <a:lnTo>
                    <a:pt x="2190" y="2990"/>
                  </a:lnTo>
                  <a:lnTo>
                    <a:pt x="2203" y="2980"/>
                  </a:lnTo>
                  <a:lnTo>
                    <a:pt x="2215" y="2969"/>
                  </a:lnTo>
                  <a:lnTo>
                    <a:pt x="2224" y="2958"/>
                  </a:lnTo>
                  <a:lnTo>
                    <a:pt x="2232" y="2946"/>
                  </a:lnTo>
                  <a:lnTo>
                    <a:pt x="2239" y="2935"/>
                  </a:lnTo>
                  <a:lnTo>
                    <a:pt x="2245" y="2929"/>
                  </a:lnTo>
                  <a:lnTo>
                    <a:pt x="2247" y="2928"/>
                  </a:lnTo>
                  <a:lnTo>
                    <a:pt x="2249" y="2927"/>
                  </a:lnTo>
                  <a:lnTo>
                    <a:pt x="2253" y="2927"/>
                  </a:lnTo>
                  <a:lnTo>
                    <a:pt x="2255" y="2927"/>
                  </a:lnTo>
                  <a:lnTo>
                    <a:pt x="2260" y="2929"/>
                  </a:lnTo>
                  <a:lnTo>
                    <a:pt x="2265" y="2933"/>
                  </a:lnTo>
                  <a:lnTo>
                    <a:pt x="2271" y="2940"/>
                  </a:lnTo>
                  <a:lnTo>
                    <a:pt x="2276" y="2947"/>
                  </a:lnTo>
                  <a:lnTo>
                    <a:pt x="2279" y="2956"/>
                  </a:lnTo>
                  <a:lnTo>
                    <a:pt x="2283" y="2966"/>
                  </a:lnTo>
                  <a:lnTo>
                    <a:pt x="2289" y="2985"/>
                  </a:lnTo>
                  <a:lnTo>
                    <a:pt x="2296" y="3004"/>
                  </a:lnTo>
                  <a:lnTo>
                    <a:pt x="2299" y="3011"/>
                  </a:lnTo>
                  <a:lnTo>
                    <a:pt x="2304" y="3017"/>
                  </a:lnTo>
                  <a:lnTo>
                    <a:pt x="2305" y="3018"/>
                  </a:lnTo>
                  <a:lnTo>
                    <a:pt x="2308" y="3021"/>
                  </a:lnTo>
                  <a:lnTo>
                    <a:pt x="2310" y="3021"/>
                  </a:lnTo>
                  <a:lnTo>
                    <a:pt x="2312" y="3021"/>
                  </a:lnTo>
                  <a:lnTo>
                    <a:pt x="2316" y="3019"/>
                  </a:lnTo>
                  <a:lnTo>
                    <a:pt x="2320" y="3017"/>
                  </a:lnTo>
                  <a:lnTo>
                    <a:pt x="2322" y="3015"/>
                  </a:lnTo>
                  <a:lnTo>
                    <a:pt x="2326" y="3011"/>
                  </a:lnTo>
                  <a:lnTo>
                    <a:pt x="2331" y="3003"/>
                  </a:lnTo>
                  <a:lnTo>
                    <a:pt x="2337" y="2992"/>
                  </a:lnTo>
                  <a:lnTo>
                    <a:pt x="2339" y="2985"/>
                  </a:lnTo>
                  <a:lnTo>
                    <a:pt x="2339" y="2977"/>
                  </a:lnTo>
                  <a:lnTo>
                    <a:pt x="2341" y="2971"/>
                  </a:lnTo>
                  <a:lnTo>
                    <a:pt x="2343" y="2965"/>
                  </a:lnTo>
                  <a:lnTo>
                    <a:pt x="2346" y="2959"/>
                  </a:lnTo>
                  <a:lnTo>
                    <a:pt x="2349" y="2953"/>
                  </a:lnTo>
                  <a:lnTo>
                    <a:pt x="2356" y="2943"/>
                  </a:lnTo>
                  <a:lnTo>
                    <a:pt x="2364" y="2936"/>
                  </a:lnTo>
                  <a:lnTo>
                    <a:pt x="2367" y="2935"/>
                  </a:lnTo>
                  <a:lnTo>
                    <a:pt x="2369" y="2935"/>
                  </a:lnTo>
                  <a:lnTo>
                    <a:pt x="2373" y="2936"/>
                  </a:lnTo>
                  <a:lnTo>
                    <a:pt x="2375" y="2937"/>
                  </a:lnTo>
                  <a:lnTo>
                    <a:pt x="2380" y="2944"/>
                  </a:lnTo>
                  <a:lnTo>
                    <a:pt x="2384" y="2950"/>
                  </a:lnTo>
                  <a:lnTo>
                    <a:pt x="2390" y="2958"/>
                  </a:lnTo>
                  <a:lnTo>
                    <a:pt x="2397" y="2966"/>
                  </a:lnTo>
                  <a:lnTo>
                    <a:pt x="2406" y="2975"/>
                  </a:lnTo>
                  <a:lnTo>
                    <a:pt x="2417" y="2982"/>
                  </a:lnTo>
                  <a:lnTo>
                    <a:pt x="2428" y="2992"/>
                  </a:lnTo>
                  <a:lnTo>
                    <a:pt x="2440" y="3003"/>
                  </a:lnTo>
                  <a:lnTo>
                    <a:pt x="2450" y="3013"/>
                  </a:lnTo>
                  <a:lnTo>
                    <a:pt x="2457" y="3022"/>
                  </a:lnTo>
                  <a:lnTo>
                    <a:pt x="2466" y="3030"/>
                  </a:lnTo>
                  <a:lnTo>
                    <a:pt x="2475" y="3042"/>
                  </a:lnTo>
                  <a:lnTo>
                    <a:pt x="2486" y="3054"/>
                  </a:lnTo>
                  <a:lnTo>
                    <a:pt x="2496" y="3066"/>
                  </a:lnTo>
                  <a:lnTo>
                    <a:pt x="2501" y="3074"/>
                  </a:lnTo>
                  <a:lnTo>
                    <a:pt x="2505" y="3079"/>
                  </a:lnTo>
                  <a:lnTo>
                    <a:pt x="2507" y="3080"/>
                  </a:lnTo>
                  <a:lnTo>
                    <a:pt x="2509" y="3079"/>
                  </a:lnTo>
                  <a:lnTo>
                    <a:pt x="2511" y="3075"/>
                  </a:lnTo>
                  <a:lnTo>
                    <a:pt x="2513" y="3069"/>
                  </a:lnTo>
                  <a:lnTo>
                    <a:pt x="2516" y="3060"/>
                  </a:lnTo>
                  <a:lnTo>
                    <a:pt x="2517" y="3054"/>
                  </a:lnTo>
                  <a:lnTo>
                    <a:pt x="2518" y="3049"/>
                  </a:lnTo>
                  <a:lnTo>
                    <a:pt x="2518" y="3042"/>
                  </a:lnTo>
                  <a:lnTo>
                    <a:pt x="2519" y="3035"/>
                  </a:lnTo>
                  <a:lnTo>
                    <a:pt x="2519" y="3029"/>
                  </a:lnTo>
                  <a:lnTo>
                    <a:pt x="2518" y="3012"/>
                  </a:lnTo>
                  <a:lnTo>
                    <a:pt x="2518" y="2998"/>
                  </a:lnTo>
                  <a:lnTo>
                    <a:pt x="2520" y="2988"/>
                  </a:lnTo>
                  <a:lnTo>
                    <a:pt x="2523" y="2980"/>
                  </a:lnTo>
                  <a:lnTo>
                    <a:pt x="2526" y="2972"/>
                  </a:lnTo>
                  <a:lnTo>
                    <a:pt x="2531" y="2963"/>
                  </a:lnTo>
                  <a:lnTo>
                    <a:pt x="2537" y="2956"/>
                  </a:lnTo>
                  <a:lnTo>
                    <a:pt x="2544" y="2950"/>
                  </a:lnTo>
                  <a:lnTo>
                    <a:pt x="2553" y="2944"/>
                  </a:lnTo>
                  <a:lnTo>
                    <a:pt x="2563" y="2940"/>
                  </a:lnTo>
                  <a:lnTo>
                    <a:pt x="2570" y="2936"/>
                  </a:lnTo>
                  <a:lnTo>
                    <a:pt x="2581" y="2934"/>
                  </a:lnTo>
                  <a:lnTo>
                    <a:pt x="2591" y="2930"/>
                  </a:lnTo>
                  <a:lnTo>
                    <a:pt x="2601" y="2928"/>
                  </a:lnTo>
                  <a:lnTo>
                    <a:pt x="2612" y="2927"/>
                  </a:lnTo>
                  <a:lnTo>
                    <a:pt x="2618" y="2925"/>
                  </a:lnTo>
                  <a:lnTo>
                    <a:pt x="2620" y="2927"/>
                  </a:lnTo>
                  <a:lnTo>
                    <a:pt x="2622" y="2927"/>
                  </a:lnTo>
                  <a:lnTo>
                    <a:pt x="2622" y="2928"/>
                  </a:lnTo>
                  <a:lnTo>
                    <a:pt x="2620" y="2930"/>
                  </a:lnTo>
                  <a:lnTo>
                    <a:pt x="2619" y="2933"/>
                  </a:lnTo>
                  <a:lnTo>
                    <a:pt x="2617" y="2940"/>
                  </a:lnTo>
                  <a:lnTo>
                    <a:pt x="2617" y="2950"/>
                  </a:lnTo>
                  <a:lnTo>
                    <a:pt x="2617" y="2963"/>
                  </a:lnTo>
                  <a:lnTo>
                    <a:pt x="2617" y="2974"/>
                  </a:lnTo>
                  <a:lnTo>
                    <a:pt x="2617" y="2980"/>
                  </a:lnTo>
                  <a:lnTo>
                    <a:pt x="2617" y="2982"/>
                  </a:lnTo>
                  <a:lnTo>
                    <a:pt x="2618" y="2984"/>
                  </a:lnTo>
                  <a:lnTo>
                    <a:pt x="2619" y="2984"/>
                  </a:lnTo>
                  <a:lnTo>
                    <a:pt x="2622" y="2984"/>
                  </a:lnTo>
                  <a:lnTo>
                    <a:pt x="2626" y="2985"/>
                  </a:lnTo>
                  <a:lnTo>
                    <a:pt x="2632" y="2986"/>
                  </a:lnTo>
                  <a:lnTo>
                    <a:pt x="2641" y="2990"/>
                  </a:lnTo>
                  <a:lnTo>
                    <a:pt x="2645" y="2993"/>
                  </a:lnTo>
                  <a:lnTo>
                    <a:pt x="2648" y="2994"/>
                  </a:lnTo>
                  <a:lnTo>
                    <a:pt x="2649" y="2994"/>
                  </a:lnTo>
                  <a:lnTo>
                    <a:pt x="2651" y="2994"/>
                  </a:lnTo>
                  <a:lnTo>
                    <a:pt x="2654" y="2993"/>
                  </a:lnTo>
                  <a:lnTo>
                    <a:pt x="2668" y="2985"/>
                  </a:lnTo>
                  <a:lnTo>
                    <a:pt x="2685" y="2972"/>
                  </a:lnTo>
                  <a:lnTo>
                    <a:pt x="2701" y="2961"/>
                  </a:lnTo>
                  <a:lnTo>
                    <a:pt x="2718" y="2953"/>
                  </a:lnTo>
                  <a:lnTo>
                    <a:pt x="2724" y="2947"/>
                  </a:lnTo>
                  <a:lnTo>
                    <a:pt x="2728" y="2941"/>
                  </a:lnTo>
                  <a:lnTo>
                    <a:pt x="2731" y="2937"/>
                  </a:lnTo>
                  <a:lnTo>
                    <a:pt x="2734" y="2935"/>
                  </a:lnTo>
                  <a:lnTo>
                    <a:pt x="2738" y="2933"/>
                  </a:lnTo>
                  <a:lnTo>
                    <a:pt x="2744" y="2931"/>
                  </a:lnTo>
                  <a:lnTo>
                    <a:pt x="2750" y="2935"/>
                  </a:lnTo>
                  <a:lnTo>
                    <a:pt x="2767" y="2941"/>
                  </a:lnTo>
                  <a:lnTo>
                    <a:pt x="2781" y="2942"/>
                  </a:lnTo>
                  <a:lnTo>
                    <a:pt x="2790" y="2941"/>
                  </a:lnTo>
                  <a:lnTo>
                    <a:pt x="2797" y="2937"/>
                  </a:lnTo>
                  <a:lnTo>
                    <a:pt x="2805" y="2934"/>
                  </a:lnTo>
                  <a:lnTo>
                    <a:pt x="2818" y="2922"/>
                  </a:lnTo>
                  <a:lnTo>
                    <a:pt x="2833" y="2910"/>
                  </a:lnTo>
                  <a:lnTo>
                    <a:pt x="2838" y="2906"/>
                  </a:lnTo>
                  <a:lnTo>
                    <a:pt x="2843" y="2905"/>
                  </a:lnTo>
                  <a:lnTo>
                    <a:pt x="2847" y="2904"/>
                  </a:lnTo>
                  <a:lnTo>
                    <a:pt x="2851" y="2904"/>
                  </a:lnTo>
                  <a:lnTo>
                    <a:pt x="2853" y="2904"/>
                  </a:lnTo>
                  <a:lnTo>
                    <a:pt x="2856" y="2904"/>
                  </a:lnTo>
                  <a:lnTo>
                    <a:pt x="2857" y="2902"/>
                  </a:lnTo>
                  <a:lnTo>
                    <a:pt x="2858" y="2898"/>
                  </a:lnTo>
                  <a:lnTo>
                    <a:pt x="2858" y="2892"/>
                  </a:lnTo>
                  <a:lnTo>
                    <a:pt x="2858" y="2886"/>
                  </a:lnTo>
                  <a:lnTo>
                    <a:pt x="2857" y="2881"/>
                  </a:lnTo>
                  <a:lnTo>
                    <a:pt x="2856" y="2877"/>
                  </a:lnTo>
                  <a:lnTo>
                    <a:pt x="2852" y="2868"/>
                  </a:lnTo>
                  <a:lnTo>
                    <a:pt x="2847" y="2860"/>
                  </a:lnTo>
                  <a:lnTo>
                    <a:pt x="2845" y="2854"/>
                  </a:lnTo>
                  <a:lnTo>
                    <a:pt x="2843" y="2848"/>
                  </a:lnTo>
                  <a:lnTo>
                    <a:pt x="2843" y="2843"/>
                  </a:lnTo>
                  <a:lnTo>
                    <a:pt x="2843" y="2839"/>
                  </a:lnTo>
                  <a:lnTo>
                    <a:pt x="2843" y="2835"/>
                  </a:lnTo>
                  <a:lnTo>
                    <a:pt x="2844" y="2833"/>
                  </a:lnTo>
                  <a:lnTo>
                    <a:pt x="2845" y="2829"/>
                  </a:lnTo>
                  <a:lnTo>
                    <a:pt x="2847" y="2827"/>
                  </a:lnTo>
                  <a:lnTo>
                    <a:pt x="2855" y="2822"/>
                  </a:lnTo>
                  <a:lnTo>
                    <a:pt x="2865" y="2817"/>
                  </a:lnTo>
                  <a:lnTo>
                    <a:pt x="2874" y="2813"/>
                  </a:lnTo>
                  <a:lnTo>
                    <a:pt x="2881" y="2807"/>
                  </a:lnTo>
                  <a:lnTo>
                    <a:pt x="2889" y="2808"/>
                  </a:lnTo>
                  <a:lnTo>
                    <a:pt x="2896" y="2809"/>
                  </a:lnTo>
                  <a:lnTo>
                    <a:pt x="2903" y="2805"/>
                  </a:lnTo>
                  <a:lnTo>
                    <a:pt x="2912" y="2801"/>
                  </a:lnTo>
                  <a:lnTo>
                    <a:pt x="2920" y="2795"/>
                  </a:lnTo>
                  <a:lnTo>
                    <a:pt x="2926" y="2790"/>
                  </a:lnTo>
                  <a:lnTo>
                    <a:pt x="2931" y="2785"/>
                  </a:lnTo>
                  <a:lnTo>
                    <a:pt x="2938" y="2779"/>
                  </a:lnTo>
                  <a:lnTo>
                    <a:pt x="2945" y="2774"/>
                  </a:lnTo>
                  <a:lnTo>
                    <a:pt x="2953" y="2771"/>
                  </a:lnTo>
                  <a:lnTo>
                    <a:pt x="2972" y="2770"/>
                  </a:lnTo>
                  <a:lnTo>
                    <a:pt x="2983" y="2769"/>
                  </a:lnTo>
                  <a:lnTo>
                    <a:pt x="2988" y="2766"/>
                  </a:lnTo>
                  <a:lnTo>
                    <a:pt x="2994" y="2764"/>
                  </a:lnTo>
                  <a:lnTo>
                    <a:pt x="2997" y="2764"/>
                  </a:lnTo>
                  <a:lnTo>
                    <a:pt x="3002" y="2764"/>
                  </a:lnTo>
                  <a:lnTo>
                    <a:pt x="3007" y="2766"/>
                  </a:lnTo>
                  <a:lnTo>
                    <a:pt x="3011" y="2767"/>
                  </a:lnTo>
                  <a:lnTo>
                    <a:pt x="3014" y="2767"/>
                  </a:lnTo>
                  <a:lnTo>
                    <a:pt x="3015" y="2766"/>
                  </a:lnTo>
                  <a:lnTo>
                    <a:pt x="3017" y="2765"/>
                  </a:lnTo>
                  <a:lnTo>
                    <a:pt x="3019" y="2761"/>
                  </a:lnTo>
                  <a:lnTo>
                    <a:pt x="3021" y="2757"/>
                  </a:lnTo>
                  <a:lnTo>
                    <a:pt x="3024" y="2751"/>
                  </a:lnTo>
                  <a:lnTo>
                    <a:pt x="3029" y="2746"/>
                  </a:lnTo>
                  <a:lnTo>
                    <a:pt x="3034" y="2741"/>
                  </a:lnTo>
                  <a:lnTo>
                    <a:pt x="3042" y="2734"/>
                  </a:lnTo>
                  <a:lnTo>
                    <a:pt x="3051" y="2728"/>
                  </a:lnTo>
                  <a:lnTo>
                    <a:pt x="3052" y="2727"/>
                  </a:lnTo>
                  <a:lnTo>
                    <a:pt x="3054" y="2728"/>
                  </a:lnTo>
                  <a:lnTo>
                    <a:pt x="3055" y="2729"/>
                  </a:lnTo>
                  <a:lnTo>
                    <a:pt x="3058" y="2730"/>
                  </a:lnTo>
                  <a:lnTo>
                    <a:pt x="3061" y="2736"/>
                  </a:lnTo>
                  <a:lnTo>
                    <a:pt x="3066" y="2744"/>
                  </a:lnTo>
                  <a:lnTo>
                    <a:pt x="3074" y="2755"/>
                  </a:lnTo>
                  <a:lnTo>
                    <a:pt x="3084" y="2765"/>
                  </a:lnTo>
                  <a:lnTo>
                    <a:pt x="3086" y="2767"/>
                  </a:lnTo>
                  <a:lnTo>
                    <a:pt x="3088" y="2767"/>
                  </a:lnTo>
                  <a:lnTo>
                    <a:pt x="3089" y="2766"/>
                  </a:lnTo>
                  <a:lnTo>
                    <a:pt x="3090" y="2765"/>
                  </a:lnTo>
                  <a:lnTo>
                    <a:pt x="3091" y="2764"/>
                  </a:lnTo>
                  <a:lnTo>
                    <a:pt x="3093" y="2763"/>
                  </a:lnTo>
                  <a:lnTo>
                    <a:pt x="3095" y="2761"/>
                  </a:lnTo>
                  <a:lnTo>
                    <a:pt x="3098" y="2763"/>
                  </a:lnTo>
                  <a:lnTo>
                    <a:pt x="3101" y="2771"/>
                  </a:lnTo>
                  <a:lnTo>
                    <a:pt x="3103" y="2783"/>
                  </a:lnTo>
                  <a:lnTo>
                    <a:pt x="3109" y="2790"/>
                  </a:lnTo>
                  <a:lnTo>
                    <a:pt x="3115" y="2795"/>
                  </a:lnTo>
                  <a:lnTo>
                    <a:pt x="3121" y="2799"/>
                  </a:lnTo>
                  <a:lnTo>
                    <a:pt x="3126" y="2801"/>
                  </a:lnTo>
                  <a:lnTo>
                    <a:pt x="3128" y="2802"/>
                  </a:lnTo>
                  <a:lnTo>
                    <a:pt x="3130" y="2801"/>
                  </a:lnTo>
                  <a:lnTo>
                    <a:pt x="3131" y="2799"/>
                  </a:lnTo>
                  <a:lnTo>
                    <a:pt x="3134" y="2797"/>
                  </a:lnTo>
                  <a:lnTo>
                    <a:pt x="3137" y="2790"/>
                  </a:lnTo>
                  <a:lnTo>
                    <a:pt x="3142" y="2784"/>
                  </a:lnTo>
                  <a:lnTo>
                    <a:pt x="3155" y="2767"/>
                  </a:lnTo>
                  <a:lnTo>
                    <a:pt x="3165" y="2755"/>
                  </a:lnTo>
                  <a:lnTo>
                    <a:pt x="3168" y="2752"/>
                  </a:lnTo>
                  <a:lnTo>
                    <a:pt x="3172" y="2748"/>
                  </a:lnTo>
                  <a:lnTo>
                    <a:pt x="3175" y="2747"/>
                  </a:lnTo>
                  <a:lnTo>
                    <a:pt x="3179" y="2745"/>
                  </a:lnTo>
                  <a:lnTo>
                    <a:pt x="3187" y="2744"/>
                  </a:lnTo>
                  <a:lnTo>
                    <a:pt x="3194" y="2742"/>
                  </a:lnTo>
                  <a:lnTo>
                    <a:pt x="3198" y="2742"/>
                  </a:lnTo>
                  <a:lnTo>
                    <a:pt x="3200" y="2742"/>
                  </a:lnTo>
                  <a:lnTo>
                    <a:pt x="3203" y="2741"/>
                  </a:lnTo>
                  <a:lnTo>
                    <a:pt x="3204" y="2739"/>
                  </a:lnTo>
                  <a:lnTo>
                    <a:pt x="3204" y="2735"/>
                  </a:lnTo>
                  <a:lnTo>
                    <a:pt x="3200" y="2727"/>
                  </a:lnTo>
                  <a:lnTo>
                    <a:pt x="3198" y="2723"/>
                  </a:lnTo>
                  <a:lnTo>
                    <a:pt x="3197" y="2720"/>
                  </a:lnTo>
                  <a:lnTo>
                    <a:pt x="3197" y="2716"/>
                  </a:lnTo>
                  <a:lnTo>
                    <a:pt x="3198" y="2714"/>
                  </a:lnTo>
                  <a:lnTo>
                    <a:pt x="3199" y="2710"/>
                  </a:lnTo>
                  <a:lnTo>
                    <a:pt x="3203" y="2709"/>
                  </a:lnTo>
                  <a:lnTo>
                    <a:pt x="3206" y="2707"/>
                  </a:lnTo>
                  <a:lnTo>
                    <a:pt x="3212" y="2706"/>
                  </a:lnTo>
                  <a:lnTo>
                    <a:pt x="3225" y="2703"/>
                  </a:lnTo>
                  <a:lnTo>
                    <a:pt x="3238" y="2700"/>
                  </a:lnTo>
                  <a:lnTo>
                    <a:pt x="3246" y="2697"/>
                  </a:lnTo>
                  <a:lnTo>
                    <a:pt x="3250" y="2692"/>
                  </a:lnTo>
                  <a:lnTo>
                    <a:pt x="3255" y="2689"/>
                  </a:lnTo>
                  <a:lnTo>
                    <a:pt x="3259" y="2683"/>
                  </a:lnTo>
                  <a:lnTo>
                    <a:pt x="3261" y="2677"/>
                  </a:lnTo>
                  <a:lnTo>
                    <a:pt x="3263" y="2673"/>
                  </a:lnTo>
                  <a:lnTo>
                    <a:pt x="3266" y="2670"/>
                  </a:lnTo>
                  <a:lnTo>
                    <a:pt x="3269" y="2667"/>
                  </a:lnTo>
                  <a:lnTo>
                    <a:pt x="3273" y="2665"/>
                  </a:lnTo>
                  <a:lnTo>
                    <a:pt x="3277" y="2665"/>
                  </a:lnTo>
                  <a:lnTo>
                    <a:pt x="3281" y="2665"/>
                  </a:lnTo>
                  <a:lnTo>
                    <a:pt x="3287" y="2667"/>
                  </a:lnTo>
                  <a:lnTo>
                    <a:pt x="3300" y="2671"/>
                  </a:lnTo>
                  <a:lnTo>
                    <a:pt x="3312" y="2675"/>
                  </a:lnTo>
                  <a:lnTo>
                    <a:pt x="3318" y="2676"/>
                  </a:lnTo>
                  <a:lnTo>
                    <a:pt x="3322" y="2678"/>
                  </a:lnTo>
                  <a:lnTo>
                    <a:pt x="3325" y="2682"/>
                  </a:lnTo>
                  <a:lnTo>
                    <a:pt x="3326" y="2684"/>
                  </a:lnTo>
                  <a:lnTo>
                    <a:pt x="3329" y="2691"/>
                  </a:lnTo>
                  <a:lnTo>
                    <a:pt x="3332" y="2695"/>
                  </a:lnTo>
                  <a:lnTo>
                    <a:pt x="3335" y="2696"/>
                  </a:lnTo>
                  <a:lnTo>
                    <a:pt x="3337" y="2696"/>
                  </a:lnTo>
                  <a:lnTo>
                    <a:pt x="3341" y="2695"/>
                  </a:lnTo>
                  <a:lnTo>
                    <a:pt x="3345" y="2691"/>
                  </a:lnTo>
                  <a:lnTo>
                    <a:pt x="3357" y="2685"/>
                  </a:lnTo>
                  <a:lnTo>
                    <a:pt x="3367" y="2679"/>
                  </a:lnTo>
                  <a:lnTo>
                    <a:pt x="3372" y="2677"/>
                  </a:lnTo>
                  <a:lnTo>
                    <a:pt x="3376" y="2673"/>
                  </a:lnTo>
                  <a:lnTo>
                    <a:pt x="3380" y="2670"/>
                  </a:lnTo>
                  <a:lnTo>
                    <a:pt x="3382" y="2664"/>
                  </a:lnTo>
                  <a:lnTo>
                    <a:pt x="3386" y="2650"/>
                  </a:lnTo>
                  <a:lnTo>
                    <a:pt x="3389" y="2632"/>
                  </a:lnTo>
                  <a:lnTo>
                    <a:pt x="3392" y="2613"/>
                  </a:lnTo>
                  <a:lnTo>
                    <a:pt x="3394" y="2595"/>
                  </a:lnTo>
                  <a:lnTo>
                    <a:pt x="3397" y="2580"/>
                  </a:lnTo>
                  <a:lnTo>
                    <a:pt x="3398" y="2565"/>
                  </a:lnTo>
                  <a:lnTo>
                    <a:pt x="3399" y="2559"/>
                  </a:lnTo>
                  <a:lnTo>
                    <a:pt x="3400" y="2553"/>
                  </a:lnTo>
                  <a:lnTo>
                    <a:pt x="3403" y="2549"/>
                  </a:lnTo>
                  <a:lnTo>
                    <a:pt x="3405" y="2544"/>
                  </a:lnTo>
                  <a:lnTo>
                    <a:pt x="3411" y="2537"/>
                  </a:lnTo>
                  <a:lnTo>
                    <a:pt x="3416" y="2528"/>
                  </a:lnTo>
                  <a:lnTo>
                    <a:pt x="3416" y="2525"/>
                  </a:lnTo>
                  <a:lnTo>
                    <a:pt x="3417" y="2520"/>
                  </a:lnTo>
                  <a:lnTo>
                    <a:pt x="3416" y="2514"/>
                  </a:lnTo>
                  <a:lnTo>
                    <a:pt x="3414" y="2508"/>
                  </a:lnTo>
                  <a:lnTo>
                    <a:pt x="3412" y="2501"/>
                  </a:lnTo>
                  <a:lnTo>
                    <a:pt x="3411" y="2494"/>
                  </a:lnTo>
                  <a:lnTo>
                    <a:pt x="3407" y="2488"/>
                  </a:lnTo>
                  <a:lnTo>
                    <a:pt x="3404" y="2483"/>
                  </a:lnTo>
                  <a:lnTo>
                    <a:pt x="3395" y="2471"/>
                  </a:lnTo>
                  <a:lnTo>
                    <a:pt x="3387" y="2458"/>
                  </a:lnTo>
                  <a:lnTo>
                    <a:pt x="3382" y="2450"/>
                  </a:lnTo>
                  <a:lnTo>
                    <a:pt x="3374" y="2436"/>
                  </a:lnTo>
                  <a:lnTo>
                    <a:pt x="3369" y="2427"/>
                  </a:lnTo>
                  <a:lnTo>
                    <a:pt x="3362" y="2417"/>
                  </a:lnTo>
                  <a:lnTo>
                    <a:pt x="3360" y="2413"/>
                  </a:lnTo>
                  <a:lnTo>
                    <a:pt x="3356" y="2411"/>
                  </a:lnTo>
                  <a:lnTo>
                    <a:pt x="3351" y="2410"/>
                  </a:lnTo>
                  <a:lnTo>
                    <a:pt x="3347" y="2410"/>
                  </a:lnTo>
                  <a:lnTo>
                    <a:pt x="3336" y="2410"/>
                  </a:lnTo>
                  <a:lnTo>
                    <a:pt x="3323" y="2412"/>
                  </a:lnTo>
                  <a:lnTo>
                    <a:pt x="3317" y="2412"/>
                  </a:lnTo>
                  <a:lnTo>
                    <a:pt x="3312" y="2414"/>
                  </a:lnTo>
                  <a:lnTo>
                    <a:pt x="3309" y="2416"/>
                  </a:lnTo>
                  <a:lnTo>
                    <a:pt x="3305" y="2419"/>
                  </a:lnTo>
                  <a:lnTo>
                    <a:pt x="3303" y="2421"/>
                  </a:lnTo>
                  <a:lnTo>
                    <a:pt x="3301" y="2425"/>
                  </a:lnTo>
                  <a:lnTo>
                    <a:pt x="3300" y="2430"/>
                  </a:lnTo>
                  <a:lnTo>
                    <a:pt x="3300" y="2436"/>
                  </a:lnTo>
                  <a:lnTo>
                    <a:pt x="3300" y="2438"/>
                  </a:lnTo>
                  <a:lnTo>
                    <a:pt x="3299" y="2440"/>
                  </a:lnTo>
                  <a:lnTo>
                    <a:pt x="3298" y="2443"/>
                  </a:lnTo>
                  <a:lnTo>
                    <a:pt x="3296" y="2445"/>
                  </a:lnTo>
                  <a:lnTo>
                    <a:pt x="3290" y="2449"/>
                  </a:lnTo>
                  <a:lnTo>
                    <a:pt x="3282" y="2451"/>
                  </a:lnTo>
                  <a:lnTo>
                    <a:pt x="3275" y="2452"/>
                  </a:lnTo>
                  <a:lnTo>
                    <a:pt x="3268" y="2452"/>
                  </a:lnTo>
                  <a:lnTo>
                    <a:pt x="3265" y="2451"/>
                  </a:lnTo>
                  <a:lnTo>
                    <a:pt x="3262" y="2450"/>
                  </a:lnTo>
                  <a:lnTo>
                    <a:pt x="3261" y="2448"/>
                  </a:lnTo>
                  <a:lnTo>
                    <a:pt x="3260" y="2445"/>
                  </a:lnTo>
                  <a:lnTo>
                    <a:pt x="3255" y="2436"/>
                  </a:lnTo>
                  <a:lnTo>
                    <a:pt x="3252" y="2430"/>
                  </a:lnTo>
                  <a:lnTo>
                    <a:pt x="3248" y="2427"/>
                  </a:lnTo>
                  <a:lnTo>
                    <a:pt x="3244" y="2426"/>
                  </a:lnTo>
                  <a:lnTo>
                    <a:pt x="3240" y="2426"/>
                  </a:lnTo>
                  <a:lnTo>
                    <a:pt x="3235" y="2429"/>
                  </a:lnTo>
                  <a:lnTo>
                    <a:pt x="3224" y="2431"/>
                  </a:lnTo>
                  <a:lnTo>
                    <a:pt x="3215" y="2431"/>
                  </a:lnTo>
                  <a:lnTo>
                    <a:pt x="3210" y="2430"/>
                  </a:lnTo>
                  <a:lnTo>
                    <a:pt x="3206" y="2429"/>
                  </a:lnTo>
                  <a:lnTo>
                    <a:pt x="3204" y="2425"/>
                  </a:lnTo>
                  <a:lnTo>
                    <a:pt x="3202" y="2420"/>
                  </a:lnTo>
                  <a:lnTo>
                    <a:pt x="3199" y="2414"/>
                  </a:lnTo>
                  <a:lnTo>
                    <a:pt x="3197" y="2411"/>
                  </a:lnTo>
                  <a:lnTo>
                    <a:pt x="3194" y="2408"/>
                  </a:lnTo>
                  <a:lnTo>
                    <a:pt x="3193" y="2407"/>
                  </a:lnTo>
                  <a:lnTo>
                    <a:pt x="3187" y="2405"/>
                  </a:lnTo>
                  <a:lnTo>
                    <a:pt x="3181" y="2404"/>
                  </a:lnTo>
                  <a:lnTo>
                    <a:pt x="3175" y="2401"/>
                  </a:lnTo>
                  <a:lnTo>
                    <a:pt x="3170" y="2399"/>
                  </a:lnTo>
                  <a:lnTo>
                    <a:pt x="3167" y="2399"/>
                  </a:lnTo>
                  <a:lnTo>
                    <a:pt x="3165" y="2399"/>
                  </a:lnTo>
                  <a:lnTo>
                    <a:pt x="3162" y="2400"/>
                  </a:lnTo>
                  <a:lnTo>
                    <a:pt x="3160" y="2402"/>
                  </a:lnTo>
                  <a:lnTo>
                    <a:pt x="3158" y="2408"/>
                  </a:lnTo>
                  <a:lnTo>
                    <a:pt x="3156" y="2416"/>
                  </a:lnTo>
                  <a:lnTo>
                    <a:pt x="3156" y="2423"/>
                  </a:lnTo>
                  <a:lnTo>
                    <a:pt x="3158" y="2427"/>
                  </a:lnTo>
                  <a:lnTo>
                    <a:pt x="3158" y="2437"/>
                  </a:lnTo>
                  <a:lnTo>
                    <a:pt x="3158" y="2443"/>
                  </a:lnTo>
                  <a:lnTo>
                    <a:pt x="3156" y="2444"/>
                  </a:lnTo>
                  <a:lnTo>
                    <a:pt x="3154" y="2445"/>
                  </a:lnTo>
                  <a:lnTo>
                    <a:pt x="3151" y="2446"/>
                  </a:lnTo>
                  <a:lnTo>
                    <a:pt x="3146" y="2448"/>
                  </a:lnTo>
                  <a:lnTo>
                    <a:pt x="3137" y="2448"/>
                  </a:lnTo>
                  <a:lnTo>
                    <a:pt x="3128" y="2448"/>
                  </a:lnTo>
                  <a:lnTo>
                    <a:pt x="3123" y="2446"/>
                  </a:lnTo>
                  <a:lnTo>
                    <a:pt x="3120" y="2445"/>
                  </a:lnTo>
                  <a:lnTo>
                    <a:pt x="3115" y="2442"/>
                  </a:lnTo>
                  <a:lnTo>
                    <a:pt x="3112" y="2438"/>
                  </a:lnTo>
                  <a:lnTo>
                    <a:pt x="3104" y="2426"/>
                  </a:lnTo>
                  <a:lnTo>
                    <a:pt x="3099" y="2417"/>
                  </a:lnTo>
                  <a:lnTo>
                    <a:pt x="3096" y="2413"/>
                  </a:lnTo>
                  <a:lnTo>
                    <a:pt x="3093" y="2411"/>
                  </a:lnTo>
                  <a:lnTo>
                    <a:pt x="3090" y="2408"/>
                  </a:lnTo>
                  <a:lnTo>
                    <a:pt x="3086" y="2407"/>
                  </a:lnTo>
                  <a:lnTo>
                    <a:pt x="3082" y="2408"/>
                  </a:lnTo>
                  <a:lnTo>
                    <a:pt x="3079" y="2410"/>
                  </a:lnTo>
                  <a:lnTo>
                    <a:pt x="3076" y="2412"/>
                  </a:lnTo>
                  <a:lnTo>
                    <a:pt x="3073" y="2414"/>
                  </a:lnTo>
                  <a:lnTo>
                    <a:pt x="3070" y="2417"/>
                  </a:lnTo>
                  <a:lnTo>
                    <a:pt x="3065" y="2419"/>
                  </a:lnTo>
                  <a:lnTo>
                    <a:pt x="3060" y="2418"/>
                  </a:lnTo>
                  <a:lnTo>
                    <a:pt x="3053" y="2417"/>
                  </a:lnTo>
                  <a:lnTo>
                    <a:pt x="3038" y="2410"/>
                  </a:lnTo>
                  <a:lnTo>
                    <a:pt x="3024" y="2401"/>
                  </a:lnTo>
                  <a:lnTo>
                    <a:pt x="3020" y="2398"/>
                  </a:lnTo>
                  <a:lnTo>
                    <a:pt x="3017" y="2393"/>
                  </a:lnTo>
                  <a:lnTo>
                    <a:pt x="3016" y="2392"/>
                  </a:lnTo>
                  <a:lnTo>
                    <a:pt x="3016" y="2389"/>
                  </a:lnTo>
                  <a:lnTo>
                    <a:pt x="3017" y="2387"/>
                  </a:lnTo>
                  <a:lnTo>
                    <a:pt x="3019" y="2386"/>
                  </a:lnTo>
                  <a:lnTo>
                    <a:pt x="3027" y="2379"/>
                  </a:lnTo>
                  <a:lnTo>
                    <a:pt x="3036" y="2375"/>
                  </a:lnTo>
                  <a:lnTo>
                    <a:pt x="3041" y="2373"/>
                  </a:lnTo>
                  <a:lnTo>
                    <a:pt x="3045" y="2369"/>
                  </a:lnTo>
                  <a:lnTo>
                    <a:pt x="3046" y="2367"/>
                  </a:lnTo>
                  <a:lnTo>
                    <a:pt x="3047" y="2362"/>
                  </a:lnTo>
                  <a:lnTo>
                    <a:pt x="3039" y="2350"/>
                  </a:lnTo>
                  <a:lnTo>
                    <a:pt x="3027" y="2335"/>
                  </a:lnTo>
                  <a:lnTo>
                    <a:pt x="3024" y="2323"/>
                  </a:lnTo>
                  <a:lnTo>
                    <a:pt x="3024" y="2311"/>
                  </a:lnTo>
                  <a:lnTo>
                    <a:pt x="3024" y="2306"/>
                  </a:lnTo>
                  <a:lnTo>
                    <a:pt x="3024" y="2301"/>
                  </a:lnTo>
                  <a:lnTo>
                    <a:pt x="3022" y="2297"/>
                  </a:lnTo>
                  <a:lnTo>
                    <a:pt x="3020" y="2292"/>
                  </a:lnTo>
                  <a:lnTo>
                    <a:pt x="3009" y="2281"/>
                  </a:lnTo>
                  <a:lnTo>
                    <a:pt x="2997" y="2272"/>
                  </a:lnTo>
                  <a:lnTo>
                    <a:pt x="2985" y="2263"/>
                  </a:lnTo>
                  <a:lnTo>
                    <a:pt x="2976" y="2259"/>
                  </a:lnTo>
                  <a:lnTo>
                    <a:pt x="2969" y="2257"/>
                  </a:lnTo>
                  <a:lnTo>
                    <a:pt x="2964" y="2257"/>
                  </a:lnTo>
                  <a:lnTo>
                    <a:pt x="2958" y="2261"/>
                  </a:lnTo>
                  <a:lnTo>
                    <a:pt x="2953" y="2265"/>
                  </a:lnTo>
                  <a:lnTo>
                    <a:pt x="2951" y="2266"/>
                  </a:lnTo>
                  <a:lnTo>
                    <a:pt x="2947" y="2267"/>
                  </a:lnTo>
                  <a:lnTo>
                    <a:pt x="2944" y="2268"/>
                  </a:lnTo>
                  <a:lnTo>
                    <a:pt x="2939" y="2268"/>
                  </a:lnTo>
                  <a:lnTo>
                    <a:pt x="2928" y="2266"/>
                  </a:lnTo>
                  <a:lnTo>
                    <a:pt x="2915" y="2261"/>
                  </a:lnTo>
                  <a:lnTo>
                    <a:pt x="2902" y="2255"/>
                  </a:lnTo>
                  <a:lnTo>
                    <a:pt x="2888" y="2249"/>
                  </a:lnTo>
                  <a:lnTo>
                    <a:pt x="2874" y="2243"/>
                  </a:lnTo>
                  <a:lnTo>
                    <a:pt x="2863" y="2241"/>
                  </a:lnTo>
                  <a:lnTo>
                    <a:pt x="2857" y="2241"/>
                  </a:lnTo>
                  <a:lnTo>
                    <a:pt x="2852" y="2243"/>
                  </a:lnTo>
                  <a:lnTo>
                    <a:pt x="2847" y="2246"/>
                  </a:lnTo>
                  <a:lnTo>
                    <a:pt x="2843" y="2250"/>
                  </a:lnTo>
                  <a:lnTo>
                    <a:pt x="2839" y="2255"/>
                  </a:lnTo>
                  <a:lnTo>
                    <a:pt x="2837" y="2260"/>
                  </a:lnTo>
                  <a:lnTo>
                    <a:pt x="2835" y="2266"/>
                  </a:lnTo>
                  <a:lnTo>
                    <a:pt x="2835" y="2271"/>
                  </a:lnTo>
                  <a:lnTo>
                    <a:pt x="2838" y="2281"/>
                  </a:lnTo>
                  <a:lnTo>
                    <a:pt x="2839" y="2288"/>
                  </a:lnTo>
                  <a:lnTo>
                    <a:pt x="2839" y="2291"/>
                  </a:lnTo>
                  <a:lnTo>
                    <a:pt x="2838" y="2293"/>
                  </a:lnTo>
                  <a:lnTo>
                    <a:pt x="2835" y="2294"/>
                  </a:lnTo>
                  <a:lnTo>
                    <a:pt x="2832" y="2294"/>
                  </a:lnTo>
                  <a:lnTo>
                    <a:pt x="2828" y="2294"/>
                  </a:lnTo>
                  <a:lnTo>
                    <a:pt x="2824" y="2294"/>
                  </a:lnTo>
                  <a:lnTo>
                    <a:pt x="2819" y="2292"/>
                  </a:lnTo>
                  <a:lnTo>
                    <a:pt x="2814" y="2288"/>
                  </a:lnTo>
                  <a:lnTo>
                    <a:pt x="2808" y="2282"/>
                  </a:lnTo>
                  <a:lnTo>
                    <a:pt x="2801" y="2274"/>
                  </a:lnTo>
                  <a:lnTo>
                    <a:pt x="2794" y="2263"/>
                  </a:lnTo>
                  <a:lnTo>
                    <a:pt x="2788" y="2253"/>
                  </a:lnTo>
                  <a:lnTo>
                    <a:pt x="2782" y="2243"/>
                  </a:lnTo>
                  <a:lnTo>
                    <a:pt x="2777" y="2236"/>
                  </a:lnTo>
                  <a:lnTo>
                    <a:pt x="2775" y="2222"/>
                  </a:lnTo>
                  <a:lnTo>
                    <a:pt x="2771" y="2203"/>
                  </a:lnTo>
                  <a:lnTo>
                    <a:pt x="2767" y="2192"/>
                  </a:lnTo>
                  <a:lnTo>
                    <a:pt x="2763" y="2181"/>
                  </a:lnTo>
                  <a:lnTo>
                    <a:pt x="2759" y="2171"/>
                  </a:lnTo>
                  <a:lnTo>
                    <a:pt x="2758" y="2159"/>
                  </a:lnTo>
                  <a:lnTo>
                    <a:pt x="2757" y="2147"/>
                  </a:lnTo>
                  <a:lnTo>
                    <a:pt x="2757" y="2137"/>
                  </a:lnTo>
                  <a:lnTo>
                    <a:pt x="2758" y="2134"/>
                  </a:lnTo>
                  <a:lnTo>
                    <a:pt x="2761" y="2130"/>
                  </a:lnTo>
                  <a:lnTo>
                    <a:pt x="2763" y="2129"/>
                  </a:lnTo>
                  <a:lnTo>
                    <a:pt x="2767" y="2127"/>
                  </a:lnTo>
                  <a:lnTo>
                    <a:pt x="2771" y="2127"/>
                  </a:lnTo>
                  <a:lnTo>
                    <a:pt x="2774" y="2126"/>
                  </a:lnTo>
                  <a:lnTo>
                    <a:pt x="2776" y="2124"/>
                  </a:lnTo>
                  <a:lnTo>
                    <a:pt x="2777" y="2122"/>
                  </a:lnTo>
                  <a:lnTo>
                    <a:pt x="2777" y="2115"/>
                  </a:lnTo>
                  <a:lnTo>
                    <a:pt x="2777" y="2104"/>
                  </a:lnTo>
                  <a:lnTo>
                    <a:pt x="2778" y="2099"/>
                  </a:lnTo>
                  <a:lnTo>
                    <a:pt x="2778" y="2095"/>
                  </a:lnTo>
                  <a:lnTo>
                    <a:pt x="2780" y="2089"/>
                  </a:lnTo>
                  <a:lnTo>
                    <a:pt x="2782" y="2083"/>
                  </a:lnTo>
                  <a:lnTo>
                    <a:pt x="2786" y="2072"/>
                  </a:lnTo>
                  <a:lnTo>
                    <a:pt x="2790" y="2063"/>
                  </a:lnTo>
                  <a:lnTo>
                    <a:pt x="2794" y="2057"/>
                  </a:lnTo>
                  <a:lnTo>
                    <a:pt x="2797" y="2052"/>
                  </a:lnTo>
                  <a:lnTo>
                    <a:pt x="2801" y="2047"/>
                  </a:lnTo>
                  <a:lnTo>
                    <a:pt x="2808" y="2038"/>
                  </a:lnTo>
                  <a:lnTo>
                    <a:pt x="2821" y="2023"/>
                  </a:lnTo>
                  <a:lnTo>
                    <a:pt x="2833" y="2009"/>
                  </a:lnTo>
                  <a:lnTo>
                    <a:pt x="2837" y="2003"/>
                  </a:lnTo>
                  <a:lnTo>
                    <a:pt x="2840" y="1998"/>
                  </a:lnTo>
                  <a:lnTo>
                    <a:pt x="2840" y="1995"/>
                  </a:lnTo>
                  <a:lnTo>
                    <a:pt x="2841" y="1992"/>
                  </a:lnTo>
                  <a:lnTo>
                    <a:pt x="2841" y="1990"/>
                  </a:lnTo>
                  <a:lnTo>
                    <a:pt x="2841" y="1989"/>
                  </a:lnTo>
                  <a:lnTo>
                    <a:pt x="2841" y="1988"/>
                  </a:lnTo>
                  <a:lnTo>
                    <a:pt x="2839" y="1986"/>
                  </a:lnTo>
                  <a:lnTo>
                    <a:pt x="2837" y="1986"/>
                  </a:lnTo>
                  <a:lnTo>
                    <a:pt x="2833" y="1983"/>
                  </a:lnTo>
                  <a:lnTo>
                    <a:pt x="2828" y="1980"/>
                  </a:lnTo>
                  <a:lnTo>
                    <a:pt x="2821" y="1978"/>
                  </a:lnTo>
                  <a:lnTo>
                    <a:pt x="2818" y="1975"/>
                  </a:lnTo>
                  <a:lnTo>
                    <a:pt x="2815" y="1972"/>
                  </a:lnTo>
                  <a:lnTo>
                    <a:pt x="2815" y="1969"/>
                  </a:lnTo>
                  <a:lnTo>
                    <a:pt x="2816" y="1963"/>
                  </a:lnTo>
                  <a:lnTo>
                    <a:pt x="2820" y="1958"/>
                  </a:lnTo>
                  <a:lnTo>
                    <a:pt x="2837" y="1956"/>
                  </a:lnTo>
                  <a:lnTo>
                    <a:pt x="2855" y="1952"/>
                  </a:lnTo>
                  <a:lnTo>
                    <a:pt x="2859" y="1934"/>
                  </a:lnTo>
                  <a:lnTo>
                    <a:pt x="2864" y="1923"/>
                  </a:lnTo>
                  <a:lnTo>
                    <a:pt x="2868" y="1922"/>
                  </a:lnTo>
                  <a:lnTo>
                    <a:pt x="2875" y="1925"/>
                  </a:lnTo>
                  <a:lnTo>
                    <a:pt x="2881" y="1927"/>
                  </a:lnTo>
                  <a:lnTo>
                    <a:pt x="2887" y="1931"/>
                  </a:lnTo>
                  <a:lnTo>
                    <a:pt x="2889" y="1932"/>
                  </a:lnTo>
                  <a:lnTo>
                    <a:pt x="2891" y="1932"/>
                  </a:lnTo>
                  <a:lnTo>
                    <a:pt x="2893" y="1931"/>
                  </a:lnTo>
                  <a:lnTo>
                    <a:pt x="2894" y="1929"/>
                  </a:lnTo>
                  <a:lnTo>
                    <a:pt x="2896" y="1923"/>
                  </a:lnTo>
                  <a:lnTo>
                    <a:pt x="2896" y="1916"/>
                  </a:lnTo>
                  <a:lnTo>
                    <a:pt x="2897" y="1908"/>
                  </a:lnTo>
                  <a:lnTo>
                    <a:pt x="2898" y="1901"/>
                  </a:lnTo>
                  <a:lnTo>
                    <a:pt x="2898" y="1897"/>
                  </a:lnTo>
                  <a:lnTo>
                    <a:pt x="2898" y="1894"/>
                  </a:lnTo>
                  <a:lnTo>
                    <a:pt x="2897" y="1890"/>
                  </a:lnTo>
                  <a:lnTo>
                    <a:pt x="2896" y="1888"/>
                  </a:lnTo>
                  <a:lnTo>
                    <a:pt x="2893" y="1885"/>
                  </a:lnTo>
                  <a:lnTo>
                    <a:pt x="2887" y="1884"/>
                  </a:lnTo>
                  <a:lnTo>
                    <a:pt x="2881" y="1883"/>
                  </a:lnTo>
                  <a:lnTo>
                    <a:pt x="2874" y="1882"/>
                  </a:lnTo>
                  <a:lnTo>
                    <a:pt x="2859" y="1883"/>
                  </a:lnTo>
                  <a:lnTo>
                    <a:pt x="2845" y="1884"/>
                  </a:lnTo>
                  <a:lnTo>
                    <a:pt x="2839" y="1885"/>
                  </a:lnTo>
                  <a:lnTo>
                    <a:pt x="2835" y="1885"/>
                  </a:lnTo>
                  <a:lnTo>
                    <a:pt x="2832" y="1885"/>
                  </a:lnTo>
                  <a:lnTo>
                    <a:pt x="2831" y="1884"/>
                  </a:lnTo>
                  <a:lnTo>
                    <a:pt x="2828" y="1878"/>
                  </a:lnTo>
                  <a:lnTo>
                    <a:pt x="2827" y="1869"/>
                  </a:lnTo>
                  <a:lnTo>
                    <a:pt x="2826" y="1859"/>
                  </a:lnTo>
                  <a:lnTo>
                    <a:pt x="2824" y="1853"/>
                  </a:lnTo>
                  <a:lnTo>
                    <a:pt x="2819" y="1847"/>
                  </a:lnTo>
                  <a:lnTo>
                    <a:pt x="2813" y="1843"/>
                  </a:lnTo>
                  <a:lnTo>
                    <a:pt x="2809" y="1839"/>
                  </a:lnTo>
                  <a:lnTo>
                    <a:pt x="2806" y="1833"/>
                  </a:lnTo>
                  <a:lnTo>
                    <a:pt x="2803" y="1827"/>
                  </a:lnTo>
                  <a:lnTo>
                    <a:pt x="2802" y="1820"/>
                  </a:lnTo>
                  <a:lnTo>
                    <a:pt x="2801" y="1812"/>
                  </a:lnTo>
                  <a:lnTo>
                    <a:pt x="2801" y="1802"/>
                  </a:lnTo>
                  <a:lnTo>
                    <a:pt x="2802" y="1794"/>
                  </a:lnTo>
                  <a:lnTo>
                    <a:pt x="2803" y="1786"/>
                  </a:lnTo>
                  <a:lnTo>
                    <a:pt x="2805" y="1782"/>
                  </a:lnTo>
                  <a:lnTo>
                    <a:pt x="2803" y="1778"/>
                  </a:lnTo>
                  <a:lnTo>
                    <a:pt x="2801" y="1775"/>
                  </a:lnTo>
                  <a:lnTo>
                    <a:pt x="2797" y="1772"/>
                  </a:lnTo>
                  <a:lnTo>
                    <a:pt x="2794" y="1770"/>
                  </a:lnTo>
                  <a:lnTo>
                    <a:pt x="2792" y="1769"/>
                  </a:lnTo>
                  <a:lnTo>
                    <a:pt x="2789" y="1769"/>
                  </a:lnTo>
                  <a:lnTo>
                    <a:pt x="2788" y="1769"/>
                  </a:lnTo>
                  <a:lnTo>
                    <a:pt x="2781" y="1777"/>
                  </a:lnTo>
                  <a:lnTo>
                    <a:pt x="2772" y="1783"/>
                  </a:lnTo>
                  <a:lnTo>
                    <a:pt x="2765" y="1788"/>
                  </a:lnTo>
                  <a:lnTo>
                    <a:pt x="2759" y="1790"/>
                  </a:lnTo>
                  <a:lnTo>
                    <a:pt x="2756" y="1792"/>
                  </a:lnTo>
                  <a:lnTo>
                    <a:pt x="2753" y="1792"/>
                  </a:lnTo>
                  <a:lnTo>
                    <a:pt x="2751" y="1789"/>
                  </a:lnTo>
                  <a:lnTo>
                    <a:pt x="2751" y="1787"/>
                  </a:lnTo>
                  <a:lnTo>
                    <a:pt x="2751" y="1778"/>
                  </a:lnTo>
                  <a:lnTo>
                    <a:pt x="2752" y="1767"/>
                  </a:lnTo>
                  <a:lnTo>
                    <a:pt x="2751" y="1763"/>
                  </a:lnTo>
                  <a:lnTo>
                    <a:pt x="2751" y="1761"/>
                  </a:lnTo>
                  <a:lnTo>
                    <a:pt x="2749" y="1757"/>
                  </a:lnTo>
                  <a:lnTo>
                    <a:pt x="2748" y="1755"/>
                  </a:lnTo>
                  <a:lnTo>
                    <a:pt x="2742" y="1750"/>
                  </a:lnTo>
                  <a:lnTo>
                    <a:pt x="2736" y="1745"/>
                  </a:lnTo>
                  <a:lnTo>
                    <a:pt x="2723" y="1738"/>
                  </a:lnTo>
                  <a:lnTo>
                    <a:pt x="2715" y="1731"/>
                  </a:lnTo>
                  <a:lnTo>
                    <a:pt x="2713" y="1727"/>
                  </a:lnTo>
                  <a:lnTo>
                    <a:pt x="2712" y="1723"/>
                  </a:lnTo>
                  <a:lnTo>
                    <a:pt x="2712" y="1718"/>
                  </a:lnTo>
                  <a:lnTo>
                    <a:pt x="2712" y="1712"/>
                  </a:lnTo>
                  <a:lnTo>
                    <a:pt x="2713" y="1707"/>
                  </a:lnTo>
                  <a:lnTo>
                    <a:pt x="2714" y="1702"/>
                  </a:lnTo>
                  <a:lnTo>
                    <a:pt x="2717" y="1698"/>
                  </a:lnTo>
                  <a:lnTo>
                    <a:pt x="2719" y="1694"/>
                  </a:lnTo>
                  <a:lnTo>
                    <a:pt x="2727" y="1686"/>
                  </a:lnTo>
                  <a:lnTo>
                    <a:pt x="2739" y="1674"/>
                  </a:lnTo>
                  <a:lnTo>
                    <a:pt x="2744" y="1667"/>
                  </a:lnTo>
                  <a:lnTo>
                    <a:pt x="2749" y="1660"/>
                  </a:lnTo>
                  <a:lnTo>
                    <a:pt x="2752" y="1654"/>
                  </a:lnTo>
                  <a:lnTo>
                    <a:pt x="2755" y="1648"/>
                  </a:lnTo>
                  <a:lnTo>
                    <a:pt x="2755" y="1637"/>
                  </a:lnTo>
                  <a:lnTo>
                    <a:pt x="2756" y="1624"/>
                  </a:lnTo>
                  <a:lnTo>
                    <a:pt x="2758" y="1612"/>
                  </a:lnTo>
                  <a:lnTo>
                    <a:pt x="2762" y="1603"/>
                  </a:lnTo>
                  <a:lnTo>
                    <a:pt x="2767" y="1592"/>
                  </a:lnTo>
                  <a:lnTo>
                    <a:pt x="2771" y="1581"/>
                  </a:lnTo>
                  <a:lnTo>
                    <a:pt x="2775" y="1568"/>
                  </a:lnTo>
                  <a:lnTo>
                    <a:pt x="2777" y="1556"/>
                  </a:lnTo>
                  <a:lnTo>
                    <a:pt x="2777" y="1550"/>
                  </a:lnTo>
                  <a:lnTo>
                    <a:pt x="2780" y="1547"/>
                  </a:lnTo>
                  <a:lnTo>
                    <a:pt x="2781" y="1544"/>
                  </a:lnTo>
                  <a:lnTo>
                    <a:pt x="2784" y="1543"/>
                  </a:lnTo>
                  <a:lnTo>
                    <a:pt x="2790" y="1541"/>
                  </a:lnTo>
                  <a:lnTo>
                    <a:pt x="2795" y="1538"/>
                  </a:lnTo>
                  <a:lnTo>
                    <a:pt x="2797" y="1536"/>
                  </a:lnTo>
                  <a:lnTo>
                    <a:pt x="2800" y="1532"/>
                  </a:lnTo>
                  <a:lnTo>
                    <a:pt x="2801" y="1528"/>
                  </a:lnTo>
                  <a:lnTo>
                    <a:pt x="2803" y="1522"/>
                  </a:lnTo>
                  <a:lnTo>
                    <a:pt x="2806" y="1511"/>
                  </a:lnTo>
                  <a:lnTo>
                    <a:pt x="2808" y="1500"/>
                  </a:lnTo>
                  <a:lnTo>
                    <a:pt x="2811" y="1486"/>
                  </a:lnTo>
                  <a:lnTo>
                    <a:pt x="2814" y="1469"/>
                  </a:lnTo>
                  <a:lnTo>
                    <a:pt x="2816" y="1462"/>
                  </a:lnTo>
                  <a:lnTo>
                    <a:pt x="2821" y="1456"/>
                  </a:lnTo>
                  <a:lnTo>
                    <a:pt x="2827" y="1452"/>
                  </a:lnTo>
                  <a:lnTo>
                    <a:pt x="2833" y="1446"/>
                  </a:lnTo>
                  <a:lnTo>
                    <a:pt x="2840" y="1438"/>
                  </a:lnTo>
                  <a:lnTo>
                    <a:pt x="2850" y="1433"/>
                  </a:lnTo>
                  <a:lnTo>
                    <a:pt x="2857" y="1427"/>
                  </a:lnTo>
                  <a:lnTo>
                    <a:pt x="2864" y="1423"/>
                  </a:lnTo>
                  <a:lnTo>
                    <a:pt x="2872" y="1419"/>
                  </a:lnTo>
                  <a:lnTo>
                    <a:pt x="2876" y="1416"/>
                  </a:lnTo>
                  <a:lnTo>
                    <a:pt x="2876" y="1411"/>
                  </a:lnTo>
                  <a:lnTo>
                    <a:pt x="2876" y="1404"/>
                  </a:lnTo>
                  <a:lnTo>
                    <a:pt x="2874" y="1393"/>
                  </a:lnTo>
                  <a:lnTo>
                    <a:pt x="2871" y="1384"/>
                  </a:lnTo>
                  <a:lnTo>
                    <a:pt x="2866" y="1373"/>
                  </a:lnTo>
                  <a:lnTo>
                    <a:pt x="2860" y="1361"/>
                  </a:lnTo>
                  <a:lnTo>
                    <a:pt x="2855" y="1348"/>
                  </a:lnTo>
                  <a:lnTo>
                    <a:pt x="2847" y="1336"/>
                  </a:lnTo>
                  <a:lnTo>
                    <a:pt x="2840" y="1326"/>
                  </a:lnTo>
                  <a:lnTo>
                    <a:pt x="2832" y="1317"/>
                  </a:lnTo>
                  <a:lnTo>
                    <a:pt x="2822" y="1310"/>
                  </a:lnTo>
                  <a:lnTo>
                    <a:pt x="2813" y="1303"/>
                  </a:lnTo>
                  <a:lnTo>
                    <a:pt x="2805" y="1296"/>
                  </a:lnTo>
                  <a:lnTo>
                    <a:pt x="2800" y="1290"/>
                  </a:lnTo>
                  <a:lnTo>
                    <a:pt x="2796" y="1282"/>
                  </a:lnTo>
                  <a:lnTo>
                    <a:pt x="2792" y="1273"/>
                  </a:lnTo>
                  <a:lnTo>
                    <a:pt x="2789" y="1267"/>
                  </a:lnTo>
                  <a:lnTo>
                    <a:pt x="2786" y="1264"/>
                  </a:lnTo>
                  <a:lnTo>
                    <a:pt x="2781" y="1261"/>
                  </a:lnTo>
                  <a:lnTo>
                    <a:pt x="2777" y="1259"/>
                  </a:lnTo>
                  <a:lnTo>
                    <a:pt x="2774" y="1258"/>
                  </a:lnTo>
                  <a:lnTo>
                    <a:pt x="2770" y="1258"/>
                  </a:lnTo>
                  <a:lnTo>
                    <a:pt x="2768" y="1258"/>
                  </a:lnTo>
                  <a:lnTo>
                    <a:pt x="2765" y="1259"/>
                  </a:lnTo>
                  <a:lnTo>
                    <a:pt x="2751" y="1274"/>
                  </a:lnTo>
                  <a:lnTo>
                    <a:pt x="2736" y="1290"/>
                  </a:lnTo>
                  <a:lnTo>
                    <a:pt x="2732" y="1292"/>
                  </a:lnTo>
                  <a:lnTo>
                    <a:pt x="2727" y="1293"/>
                  </a:lnTo>
                  <a:lnTo>
                    <a:pt x="2723" y="1295"/>
                  </a:lnTo>
                  <a:lnTo>
                    <a:pt x="2717" y="1295"/>
                  </a:lnTo>
                  <a:lnTo>
                    <a:pt x="2707" y="1293"/>
                  </a:lnTo>
                  <a:lnTo>
                    <a:pt x="2698" y="1291"/>
                  </a:lnTo>
                  <a:lnTo>
                    <a:pt x="2689" y="1288"/>
                  </a:lnTo>
                  <a:lnTo>
                    <a:pt x="2681" y="1286"/>
                  </a:lnTo>
                  <a:lnTo>
                    <a:pt x="2673" y="1288"/>
                  </a:lnTo>
                  <a:lnTo>
                    <a:pt x="2664" y="1290"/>
                  </a:lnTo>
                  <a:lnTo>
                    <a:pt x="2660" y="1292"/>
                  </a:lnTo>
                  <a:lnTo>
                    <a:pt x="2656" y="1297"/>
                  </a:lnTo>
                  <a:lnTo>
                    <a:pt x="2652" y="1302"/>
                  </a:lnTo>
                  <a:lnTo>
                    <a:pt x="2649" y="1307"/>
                  </a:lnTo>
                  <a:lnTo>
                    <a:pt x="2645" y="1314"/>
                  </a:lnTo>
                  <a:lnTo>
                    <a:pt x="2643" y="1317"/>
                  </a:lnTo>
                  <a:lnTo>
                    <a:pt x="2639" y="1321"/>
                  </a:lnTo>
                  <a:lnTo>
                    <a:pt x="2637" y="1323"/>
                  </a:lnTo>
                  <a:lnTo>
                    <a:pt x="2629" y="1326"/>
                  </a:lnTo>
                  <a:lnTo>
                    <a:pt x="2616" y="1327"/>
                  </a:lnTo>
                  <a:lnTo>
                    <a:pt x="2601" y="1328"/>
                  </a:lnTo>
                  <a:lnTo>
                    <a:pt x="2587" y="1328"/>
                  </a:lnTo>
                  <a:lnTo>
                    <a:pt x="2574" y="1326"/>
                  </a:lnTo>
                  <a:lnTo>
                    <a:pt x="2564" y="1323"/>
                  </a:lnTo>
                  <a:lnTo>
                    <a:pt x="2556" y="1318"/>
                  </a:lnTo>
                  <a:lnTo>
                    <a:pt x="2545" y="1311"/>
                  </a:lnTo>
                  <a:lnTo>
                    <a:pt x="2534" y="1304"/>
                  </a:lnTo>
                  <a:lnTo>
                    <a:pt x="2523" y="1296"/>
                  </a:lnTo>
                  <a:lnTo>
                    <a:pt x="2522" y="1292"/>
                  </a:lnTo>
                  <a:lnTo>
                    <a:pt x="2522" y="1289"/>
                  </a:lnTo>
                  <a:lnTo>
                    <a:pt x="2522" y="1285"/>
                  </a:lnTo>
                  <a:lnTo>
                    <a:pt x="2523" y="1283"/>
                  </a:lnTo>
                  <a:lnTo>
                    <a:pt x="2526" y="1272"/>
                  </a:lnTo>
                  <a:lnTo>
                    <a:pt x="2528" y="1259"/>
                  </a:lnTo>
                  <a:lnTo>
                    <a:pt x="2528" y="1253"/>
                  </a:lnTo>
                  <a:lnTo>
                    <a:pt x="2526" y="1246"/>
                  </a:lnTo>
                  <a:lnTo>
                    <a:pt x="2524" y="1239"/>
                  </a:lnTo>
                  <a:lnTo>
                    <a:pt x="2522" y="1232"/>
                  </a:lnTo>
                  <a:lnTo>
                    <a:pt x="2517" y="1217"/>
                  </a:lnTo>
                  <a:lnTo>
                    <a:pt x="2513" y="1207"/>
                  </a:lnTo>
                  <a:lnTo>
                    <a:pt x="2512" y="1201"/>
                  </a:lnTo>
                  <a:lnTo>
                    <a:pt x="2512" y="1196"/>
                  </a:lnTo>
                  <a:lnTo>
                    <a:pt x="2513" y="1190"/>
                  </a:lnTo>
                  <a:lnTo>
                    <a:pt x="2515" y="1185"/>
                  </a:lnTo>
                  <a:lnTo>
                    <a:pt x="2518" y="1177"/>
                  </a:lnTo>
                  <a:lnTo>
                    <a:pt x="2524" y="1170"/>
                  </a:lnTo>
                  <a:lnTo>
                    <a:pt x="2529" y="1165"/>
                  </a:lnTo>
                  <a:lnTo>
                    <a:pt x="2534" y="1160"/>
                  </a:lnTo>
                  <a:lnTo>
                    <a:pt x="2535" y="1157"/>
                  </a:lnTo>
                  <a:lnTo>
                    <a:pt x="2536" y="1153"/>
                  </a:lnTo>
                  <a:lnTo>
                    <a:pt x="2536" y="1148"/>
                  </a:lnTo>
                  <a:lnTo>
                    <a:pt x="2535" y="1143"/>
                  </a:lnTo>
                  <a:lnTo>
                    <a:pt x="2532" y="1131"/>
                  </a:lnTo>
                  <a:lnTo>
                    <a:pt x="2529" y="1119"/>
                  </a:lnTo>
                  <a:lnTo>
                    <a:pt x="2524" y="1109"/>
                  </a:lnTo>
                  <a:lnTo>
                    <a:pt x="2518" y="1102"/>
                  </a:lnTo>
                  <a:lnTo>
                    <a:pt x="2513" y="1097"/>
                  </a:lnTo>
                  <a:lnTo>
                    <a:pt x="2509" y="1094"/>
                  </a:lnTo>
                  <a:lnTo>
                    <a:pt x="2505" y="1093"/>
                  </a:lnTo>
                  <a:lnTo>
                    <a:pt x="2500" y="1094"/>
                  </a:lnTo>
                  <a:lnTo>
                    <a:pt x="2496" y="1095"/>
                  </a:lnTo>
                  <a:lnTo>
                    <a:pt x="2491" y="1100"/>
                  </a:lnTo>
                  <a:lnTo>
                    <a:pt x="2487" y="1105"/>
                  </a:lnTo>
                  <a:lnTo>
                    <a:pt x="2485" y="1106"/>
                  </a:lnTo>
                  <a:lnTo>
                    <a:pt x="2482" y="1105"/>
                  </a:lnTo>
                  <a:lnTo>
                    <a:pt x="2480" y="1100"/>
                  </a:lnTo>
                  <a:lnTo>
                    <a:pt x="2479" y="1097"/>
                  </a:lnTo>
                  <a:lnTo>
                    <a:pt x="2479" y="1094"/>
                  </a:lnTo>
                  <a:lnTo>
                    <a:pt x="2480" y="1091"/>
                  </a:lnTo>
                  <a:lnTo>
                    <a:pt x="2481" y="1091"/>
                  </a:lnTo>
                  <a:lnTo>
                    <a:pt x="2488" y="1090"/>
                  </a:lnTo>
                  <a:lnTo>
                    <a:pt x="2494" y="1088"/>
                  </a:lnTo>
                  <a:lnTo>
                    <a:pt x="2496" y="1087"/>
                  </a:lnTo>
                  <a:lnTo>
                    <a:pt x="2497" y="1084"/>
                  </a:lnTo>
                  <a:lnTo>
                    <a:pt x="2496" y="1081"/>
                  </a:lnTo>
                  <a:lnTo>
                    <a:pt x="2492" y="1076"/>
                  </a:lnTo>
                  <a:lnTo>
                    <a:pt x="2490" y="1074"/>
                  </a:lnTo>
                  <a:lnTo>
                    <a:pt x="2488" y="1071"/>
                  </a:lnTo>
                  <a:lnTo>
                    <a:pt x="2488" y="1070"/>
                  </a:lnTo>
                  <a:lnTo>
                    <a:pt x="2488" y="1068"/>
                  </a:lnTo>
                  <a:lnTo>
                    <a:pt x="2491" y="1064"/>
                  </a:lnTo>
                  <a:lnTo>
                    <a:pt x="2496" y="1062"/>
                  </a:lnTo>
                  <a:lnTo>
                    <a:pt x="2507" y="1055"/>
                  </a:lnTo>
                  <a:lnTo>
                    <a:pt x="2519" y="1046"/>
                  </a:lnTo>
                  <a:lnTo>
                    <a:pt x="2532" y="1032"/>
                  </a:lnTo>
                  <a:lnTo>
                    <a:pt x="2547" y="1018"/>
                  </a:lnTo>
                  <a:lnTo>
                    <a:pt x="2562" y="1001"/>
                  </a:lnTo>
                  <a:lnTo>
                    <a:pt x="2575" y="987"/>
                  </a:lnTo>
                  <a:lnTo>
                    <a:pt x="2586" y="974"/>
                  </a:lnTo>
                  <a:lnTo>
                    <a:pt x="2593" y="962"/>
                  </a:lnTo>
                  <a:lnTo>
                    <a:pt x="2598" y="951"/>
                  </a:lnTo>
                  <a:lnTo>
                    <a:pt x="2600" y="940"/>
                  </a:lnTo>
                  <a:lnTo>
                    <a:pt x="2601" y="936"/>
                  </a:lnTo>
                  <a:lnTo>
                    <a:pt x="2604" y="931"/>
                  </a:lnTo>
                  <a:lnTo>
                    <a:pt x="2606" y="929"/>
                  </a:lnTo>
                  <a:lnTo>
                    <a:pt x="2608" y="926"/>
                  </a:lnTo>
                  <a:lnTo>
                    <a:pt x="2611" y="926"/>
                  </a:lnTo>
                  <a:lnTo>
                    <a:pt x="2613" y="926"/>
                  </a:lnTo>
                  <a:lnTo>
                    <a:pt x="2617" y="926"/>
                  </a:lnTo>
                  <a:lnTo>
                    <a:pt x="2620" y="927"/>
                  </a:lnTo>
                  <a:lnTo>
                    <a:pt x="2629" y="932"/>
                  </a:lnTo>
                  <a:lnTo>
                    <a:pt x="2638" y="937"/>
                  </a:lnTo>
                  <a:lnTo>
                    <a:pt x="2643" y="939"/>
                  </a:lnTo>
                  <a:lnTo>
                    <a:pt x="2646" y="943"/>
                  </a:lnTo>
                  <a:lnTo>
                    <a:pt x="2650" y="945"/>
                  </a:lnTo>
                  <a:lnTo>
                    <a:pt x="2651" y="948"/>
                  </a:lnTo>
                  <a:lnTo>
                    <a:pt x="2652" y="955"/>
                  </a:lnTo>
                  <a:lnTo>
                    <a:pt x="2656" y="961"/>
                  </a:lnTo>
                  <a:lnTo>
                    <a:pt x="2660" y="967"/>
                  </a:lnTo>
                  <a:lnTo>
                    <a:pt x="2663" y="970"/>
                  </a:lnTo>
                  <a:lnTo>
                    <a:pt x="2675" y="979"/>
                  </a:lnTo>
                  <a:lnTo>
                    <a:pt x="2686" y="989"/>
                  </a:lnTo>
                  <a:lnTo>
                    <a:pt x="2692" y="999"/>
                  </a:lnTo>
                  <a:lnTo>
                    <a:pt x="2698" y="1008"/>
                  </a:lnTo>
                  <a:lnTo>
                    <a:pt x="2701" y="1012"/>
                  </a:lnTo>
                  <a:lnTo>
                    <a:pt x="2706" y="1014"/>
                  </a:lnTo>
                  <a:lnTo>
                    <a:pt x="2709" y="1014"/>
                  </a:lnTo>
                  <a:lnTo>
                    <a:pt x="2713" y="1013"/>
                  </a:lnTo>
                  <a:lnTo>
                    <a:pt x="2719" y="1007"/>
                  </a:lnTo>
                  <a:lnTo>
                    <a:pt x="2725" y="1001"/>
                  </a:lnTo>
                  <a:lnTo>
                    <a:pt x="2737" y="987"/>
                  </a:lnTo>
                  <a:lnTo>
                    <a:pt x="2749" y="973"/>
                  </a:lnTo>
                  <a:lnTo>
                    <a:pt x="2758" y="959"/>
                  </a:lnTo>
                  <a:lnTo>
                    <a:pt x="2767" y="949"/>
                  </a:lnTo>
                  <a:lnTo>
                    <a:pt x="2770" y="944"/>
                  </a:lnTo>
                  <a:lnTo>
                    <a:pt x="2775" y="940"/>
                  </a:lnTo>
                  <a:lnTo>
                    <a:pt x="2778" y="938"/>
                  </a:lnTo>
                  <a:lnTo>
                    <a:pt x="2783" y="936"/>
                  </a:lnTo>
                  <a:lnTo>
                    <a:pt x="2787" y="935"/>
                  </a:lnTo>
                  <a:lnTo>
                    <a:pt x="2792" y="935"/>
                  </a:lnTo>
                  <a:lnTo>
                    <a:pt x="2796" y="937"/>
                  </a:lnTo>
                  <a:lnTo>
                    <a:pt x="2801" y="939"/>
                  </a:lnTo>
                  <a:lnTo>
                    <a:pt x="2812" y="946"/>
                  </a:lnTo>
                  <a:lnTo>
                    <a:pt x="2822" y="957"/>
                  </a:lnTo>
                  <a:lnTo>
                    <a:pt x="2827" y="964"/>
                  </a:lnTo>
                  <a:lnTo>
                    <a:pt x="2831" y="970"/>
                  </a:lnTo>
                  <a:lnTo>
                    <a:pt x="2834" y="977"/>
                  </a:lnTo>
                  <a:lnTo>
                    <a:pt x="2835" y="984"/>
                  </a:lnTo>
                  <a:lnTo>
                    <a:pt x="2838" y="996"/>
                  </a:lnTo>
                  <a:lnTo>
                    <a:pt x="2840" y="1003"/>
                  </a:lnTo>
                  <a:lnTo>
                    <a:pt x="2843" y="1006"/>
                  </a:lnTo>
                  <a:lnTo>
                    <a:pt x="2845" y="1007"/>
                  </a:lnTo>
                  <a:lnTo>
                    <a:pt x="2847" y="1008"/>
                  </a:lnTo>
                  <a:lnTo>
                    <a:pt x="2851" y="1008"/>
                  </a:lnTo>
                  <a:lnTo>
                    <a:pt x="2860" y="1009"/>
                  </a:lnTo>
                  <a:lnTo>
                    <a:pt x="2876" y="1009"/>
                  </a:lnTo>
                  <a:lnTo>
                    <a:pt x="2895" y="1008"/>
                  </a:lnTo>
                  <a:lnTo>
                    <a:pt x="2914" y="1007"/>
                  </a:lnTo>
                  <a:lnTo>
                    <a:pt x="2928" y="1006"/>
                  </a:lnTo>
                  <a:lnTo>
                    <a:pt x="2934" y="1005"/>
                  </a:lnTo>
                  <a:lnTo>
                    <a:pt x="2939" y="1002"/>
                  </a:lnTo>
                  <a:lnTo>
                    <a:pt x="2947" y="1001"/>
                  </a:lnTo>
                  <a:lnTo>
                    <a:pt x="2950" y="1001"/>
                  </a:lnTo>
                  <a:lnTo>
                    <a:pt x="2952" y="1001"/>
                  </a:lnTo>
                  <a:lnTo>
                    <a:pt x="2953" y="1002"/>
                  </a:lnTo>
                  <a:lnTo>
                    <a:pt x="2956" y="1003"/>
                  </a:lnTo>
                  <a:lnTo>
                    <a:pt x="2957" y="1007"/>
                  </a:lnTo>
                  <a:lnTo>
                    <a:pt x="2958" y="1012"/>
                  </a:lnTo>
                  <a:lnTo>
                    <a:pt x="2959" y="1017"/>
                  </a:lnTo>
                  <a:lnTo>
                    <a:pt x="2960" y="1020"/>
                  </a:lnTo>
                  <a:lnTo>
                    <a:pt x="2961" y="1021"/>
                  </a:lnTo>
                  <a:lnTo>
                    <a:pt x="2963" y="1022"/>
                  </a:lnTo>
                  <a:lnTo>
                    <a:pt x="2965" y="1022"/>
                  </a:lnTo>
                  <a:lnTo>
                    <a:pt x="2967" y="1022"/>
                  </a:lnTo>
                  <a:lnTo>
                    <a:pt x="2975" y="1021"/>
                  </a:lnTo>
                  <a:lnTo>
                    <a:pt x="2981" y="1018"/>
                  </a:lnTo>
                  <a:lnTo>
                    <a:pt x="2988" y="1012"/>
                  </a:lnTo>
                  <a:lnTo>
                    <a:pt x="2997" y="1002"/>
                  </a:lnTo>
                  <a:lnTo>
                    <a:pt x="3009" y="993"/>
                  </a:lnTo>
                  <a:lnTo>
                    <a:pt x="3021" y="984"/>
                  </a:lnTo>
                  <a:lnTo>
                    <a:pt x="3034" y="976"/>
                  </a:lnTo>
                  <a:lnTo>
                    <a:pt x="3046" y="971"/>
                  </a:lnTo>
                  <a:lnTo>
                    <a:pt x="3052" y="970"/>
                  </a:lnTo>
                  <a:lnTo>
                    <a:pt x="3058" y="971"/>
                  </a:lnTo>
                  <a:lnTo>
                    <a:pt x="3064" y="973"/>
                  </a:lnTo>
                  <a:lnTo>
                    <a:pt x="3068" y="975"/>
                  </a:lnTo>
                  <a:lnTo>
                    <a:pt x="3079" y="982"/>
                  </a:lnTo>
                  <a:lnTo>
                    <a:pt x="3088" y="989"/>
                  </a:lnTo>
                  <a:lnTo>
                    <a:pt x="3091" y="992"/>
                  </a:lnTo>
                  <a:lnTo>
                    <a:pt x="3093" y="993"/>
                  </a:lnTo>
                  <a:lnTo>
                    <a:pt x="3096" y="994"/>
                  </a:lnTo>
                  <a:lnTo>
                    <a:pt x="3098" y="993"/>
                  </a:lnTo>
                  <a:lnTo>
                    <a:pt x="3101" y="987"/>
                  </a:lnTo>
                  <a:lnTo>
                    <a:pt x="3104" y="974"/>
                  </a:lnTo>
                  <a:lnTo>
                    <a:pt x="3108" y="959"/>
                  </a:lnTo>
                  <a:lnTo>
                    <a:pt x="3111" y="945"/>
                  </a:lnTo>
                  <a:lnTo>
                    <a:pt x="3114" y="931"/>
                  </a:lnTo>
                  <a:lnTo>
                    <a:pt x="3116" y="916"/>
                  </a:lnTo>
                  <a:lnTo>
                    <a:pt x="3117" y="908"/>
                  </a:lnTo>
                  <a:lnTo>
                    <a:pt x="3120" y="902"/>
                  </a:lnTo>
                  <a:lnTo>
                    <a:pt x="3123" y="898"/>
                  </a:lnTo>
                  <a:lnTo>
                    <a:pt x="3128" y="893"/>
                  </a:lnTo>
                  <a:lnTo>
                    <a:pt x="3136" y="885"/>
                  </a:lnTo>
                  <a:lnTo>
                    <a:pt x="3142" y="876"/>
                  </a:lnTo>
                  <a:lnTo>
                    <a:pt x="3145" y="872"/>
                  </a:lnTo>
                  <a:lnTo>
                    <a:pt x="3145" y="867"/>
                  </a:lnTo>
                  <a:lnTo>
                    <a:pt x="3146" y="862"/>
                  </a:lnTo>
                  <a:lnTo>
                    <a:pt x="3145" y="858"/>
                  </a:lnTo>
                  <a:lnTo>
                    <a:pt x="3143" y="854"/>
                  </a:lnTo>
                  <a:lnTo>
                    <a:pt x="3142" y="850"/>
                  </a:lnTo>
                  <a:lnTo>
                    <a:pt x="3140" y="847"/>
                  </a:lnTo>
                  <a:lnTo>
                    <a:pt x="3137" y="844"/>
                  </a:lnTo>
                  <a:lnTo>
                    <a:pt x="3135" y="841"/>
                  </a:lnTo>
                  <a:lnTo>
                    <a:pt x="3134" y="836"/>
                  </a:lnTo>
                  <a:lnTo>
                    <a:pt x="3133" y="831"/>
                  </a:lnTo>
                  <a:lnTo>
                    <a:pt x="3133" y="826"/>
                  </a:lnTo>
                  <a:lnTo>
                    <a:pt x="3134" y="822"/>
                  </a:lnTo>
                  <a:lnTo>
                    <a:pt x="3136" y="817"/>
                  </a:lnTo>
                  <a:lnTo>
                    <a:pt x="3139" y="813"/>
                  </a:lnTo>
                  <a:lnTo>
                    <a:pt x="3141" y="810"/>
                  </a:lnTo>
                  <a:lnTo>
                    <a:pt x="3143" y="807"/>
                  </a:lnTo>
                  <a:lnTo>
                    <a:pt x="3145" y="805"/>
                  </a:lnTo>
                  <a:lnTo>
                    <a:pt x="3146" y="803"/>
                  </a:lnTo>
                  <a:lnTo>
                    <a:pt x="3146" y="801"/>
                  </a:lnTo>
                  <a:lnTo>
                    <a:pt x="3145" y="800"/>
                  </a:lnTo>
                  <a:lnTo>
                    <a:pt x="3142" y="799"/>
                  </a:lnTo>
                  <a:lnTo>
                    <a:pt x="3139" y="798"/>
                  </a:lnTo>
                  <a:lnTo>
                    <a:pt x="3135" y="798"/>
                  </a:lnTo>
                  <a:lnTo>
                    <a:pt x="3131" y="798"/>
                  </a:lnTo>
                  <a:lnTo>
                    <a:pt x="3128" y="798"/>
                  </a:lnTo>
                  <a:lnTo>
                    <a:pt x="3124" y="797"/>
                  </a:lnTo>
                  <a:lnTo>
                    <a:pt x="3122" y="794"/>
                  </a:lnTo>
                  <a:lnTo>
                    <a:pt x="3121" y="792"/>
                  </a:lnTo>
                  <a:lnTo>
                    <a:pt x="3120" y="788"/>
                  </a:lnTo>
                  <a:lnTo>
                    <a:pt x="3120" y="785"/>
                  </a:lnTo>
                  <a:lnTo>
                    <a:pt x="3120" y="780"/>
                  </a:lnTo>
                  <a:lnTo>
                    <a:pt x="3122" y="771"/>
                  </a:lnTo>
                  <a:lnTo>
                    <a:pt x="3126" y="762"/>
                  </a:lnTo>
                  <a:lnTo>
                    <a:pt x="3130" y="754"/>
                  </a:lnTo>
                  <a:lnTo>
                    <a:pt x="3134" y="742"/>
                  </a:lnTo>
                  <a:lnTo>
                    <a:pt x="3134" y="736"/>
                  </a:lnTo>
                  <a:lnTo>
                    <a:pt x="3134" y="730"/>
                  </a:lnTo>
                  <a:lnTo>
                    <a:pt x="3133" y="727"/>
                  </a:lnTo>
                  <a:lnTo>
                    <a:pt x="3131" y="723"/>
                  </a:lnTo>
                  <a:lnTo>
                    <a:pt x="3129" y="721"/>
                  </a:lnTo>
                  <a:lnTo>
                    <a:pt x="3127" y="719"/>
                  </a:lnTo>
                  <a:lnTo>
                    <a:pt x="3123" y="718"/>
                  </a:lnTo>
                  <a:lnTo>
                    <a:pt x="3118" y="718"/>
                  </a:lnTo>
                  <a:lnTo>
                    <a:pt x="3110" y="718"/>
                  </a:lnTo>
                  <a:lnTo>
                    <a:pt x="3104" y="718"/>
                  </a:lnTo>
                  <a:lnTo>
                    <a:pt x="3101" y="718"/>
                  </a:lnTo>
                  <a:lnTo>
                    <a:pt x="3099" y="717"/>
                  </a:lnTo>
                  <a:lnTo>
                    <a:pt x="3097" y="716"/>
                  </a:lnTo>
                  <a:lnTo>
                    <a:pt x="3096" y="713"/>
                  </a:lnTo>
                  <a:lnTo>
                    <a:pt x="3095" y="706"/>
                  </a:lnTo>
                  <a:lnTo>
                    <a:pt x="3095" y="699"/>
                  </a:lnTo>
                  <a:lnTo>
                    <a:pt x="3093" y="694"/>
                  </a:lnTo>
                  <a:lnTo>
                    <a:pt x="3092" y="691"/>
                  </a:lnTo>
                  <a:lnTo>
                    <a:pt x="3090" y="687"/>
                  </a:lnTo>
                  <a:lnTo>
                    <a:pt x="3088" y="685"/>
                  </a:lnTo>
                  <a:lnTo>
                    <a:pt x="3084" y="681"/>
                  </a:lnTo>
                  <a:lnTo>
                    <a:pt x="3079" y="678"/>
                  </a:lnTo>
                  <a:lnTo>
                    <a:pt x="3072" y="675"/>
                  </a:lnTo>
                  <a:lnTo>
                    <a:pt x="3065" y="674"/>
                  </a:lnTo>
                  <a:lnTo>
                    <a:pt x="3057" y="674"/>
                  </a:lnTo>
                  <a:lnTo>
                    <a:pt x="3048" y="675"/>
                  </a:lnTo>
                  <a:lnTo>
                    <a:pt x="3039" y="679"/>
                  </a:lnTo>
                  <a:lnTo>
                    <a:pt x="3028" y="685"/>
                  </a:lnTo>
                  <a:lnTo>
                    <a:pt x="3019" y="693"/>
                  </a:lnTo>
                  <a:lnTo>
                    <a:pt x="3010" y="702"/>
                  </a:lnTo>
                  <a:lnTo>
                    <a:pt x="3003" y="711"/>
                  </a:lnTo>
                  <a:lnTo>
                    <a:pt x="2997" y="721"/>
                  </a:lnTo>
                  <a:lnTo>
                    <a:pt x="2989" y="738"/>
                  </a:lnTo>
                  <a:lnTo>
                    <a:pt x="2984" y="753"/>
                  </a:lnTo>
                  <a:lnTo>
                    <a:pt x="2983" y="755"/>
                  </a:lnTo>
                  <a:lnTo>
                    <a:pt x="2981" y="756"/>
                  </a:lnTo>
                  <a:lnTo>
                    <a:pt x="2978" y="759"/>
                  </a:lnTo>
                  <a:lnTo>
                    <a:pt x="2976" y="759"/>
                  </a:lnTo>
                  <a:lnTo>
                    <a:pt x="2967" y="760"/>
                  </a:lnTo>
                  <a:lnTo>
                    <a:pt x="2959" y="760"/>
                  </a:lnTo>
                  <a:lnTo>
                    <a:pt x="2941" y="757"/>
                  </a:lnTo>
                  <a:lnTo>
                    <a:pt x="2926" y="755"/>
                  </a:lnTo>
                  <a:lnTo>
                    <a:pt x="2919" y="755"/>
                  </a:lnTo>
                  <a:lnTo>
                    <a:pt x="2913" y="757"/>
                  </a:lnTo>
                  <a:lnTo>
                    <a:pt x="2907" y="760"/>
                  </a:lnTo>
                  <a:lnTo>
                    <a:pt x="2900" y="765"/>
                  </a:lnTo>
                  <a:lnTo>
                    <a:pt x="2894" y="768"/>
                  </a:lnTo>
                  <a:lnTo>
                    <a:pt x="2888" y="771"/>
                  </a:lnTo>
                  <a:lnTo>
                    <a:pt x="2882" y="772"/>
                  </a:lnTo>
                  <a:lnTo>
                    <a:pt x="2875" y="772"/>
                  </a:lnTo>
                  <a:lnTo>
                    <a:pt x="2869" y="771"/>
                  </a:lnTo>
                  <a:lnTo>
                    <a:pt x="2863" y="767"/>
                  </a:lnTo>
                  <a:lnTo>
                    <a:pt x="2858" y="765"/>
                  </a:lnTo>
                  <a:lnTo>
                    <a:pt x="2852" y="760"/>
                  </a:lnTo>
                  <a:lnTo>
                    <a:pt x="2840" y="749"/>
                  </a:lnTo>
                  <a:lnTo>
                    <a:pt x="2826" y="736"/>
                  </a:lnTo>
                  <a:lnTo>
                    <a:pt x="2808" y="722"/>
                  </a:lnTo>
                  <a:lnTo>
                    <a:pt x="2789" y="709"/>
                  </a:lnTo>
                  <a:lnTo>
                    <a:pt x="2781" y="703"/>
                  </a:lnTo>
                  <a:lnTo>
                    <a:pt x="2775" y="697"/>
                  </a:lnTo>
                  <a:lnTo>
                    <a:pt x="2769" y="692"/>
                  </a:lnTo>
                  <a:lnTo>
                    <a:pt x="2767" y="688"/>
                  </a:lnTo>
                  <a:lnTo>
                    <a:pt x="2765" y="684"/>
                  </a:lnTo>
                  <a:lnTo>
                    <a:pt x="2765" y="681"/>
                  </a:lnTo>
                  <a:lnTo>
                    <a:pt x="2767" y="679"/>
                  </a:lnTo>
                  <a:lnTo>
                    <a:pt x="2769" y="677"/>
                  </a:lnTo>
                  <a:lnTo>
                    <a:pt x="2776" y="674"/>
                  </a:lnTo>
                  <a:lnTo>
                    <a:pt x="2787" y="671"/>
                  </a:lnTo>
                  <a:lnTo>
                    <a:pt x="2792" y="669"/>
                  </a:lnTo>
                  <a:lnTo>
                    <a:pt x="2796" y="667"/>
                  </a:lnTo>
                  <a:lnTo>
                    <a:pt x="2801" y="665"/>
                  </a:lnTo>
                  <a:lnTo>
                    <a:pt x="2805" y="662"/>
                  </a:lnTo>
                  <a:lnTo>
                    <a:pt x="2811" y="656"/>
                  </a:lnTo>
                  <a:lnTo>
                    <a:pt x="2815" y="649"/>
                  </a:lnTo>
                  <a:lnTo>
                    <a:pt x="2819" y="642"/>
                  </a:lnTo>
                  <a:lnTo>
                    <a:pt x="2821" y="636"/>
                  </a:lnTo>
                  <a:lnTo>
                    <a:pt x="2821" y="633"/>
                  </a:lnTo>
                  <a:lnTo>
                    <a:pt x="2820" y="630"/>
                  </a:lnTo>
                  <a:lnTo>
                    <a:pt x="2818" y="628"/>
                  </a:lnTo>
                  <a:lnTo>
                    <a:pt x="2815" y="624"/>
                  </a:lnTo>
                  <a:lnTo>
                    <a:pt x="2812" y="622"/>
                  </a:lnTo>
                  <a:lnTo>
                    <a:pt x="2809" y="620"/>
                  </a:lnTo>
                  <a:lnTo>
                    <a:pt x="2809" y="617"/>
                  </a:lnTo>
                  <a:lnTo>
                    <a:pt x="2809" y="615"/>
                  </a:lnTo>
                  <a:lnTo>
                    <a:pt x="2814" y="610"/>
                  </a:lnTo>
                  <a:lnTo>
                    <a:pt x="2821" y="604"/>
                  </a:lnTo>
                  <a:lnTo>
                    <a:pt x="2825" y="602"/>
                  </a:lnTo>
                  <a:lnTo>
                    <a:pt x="2827" y="598"/>
                  </a:lnTo>
                  <a:lnTo>
                    <a:pt x="2828" y="596"/>
                  </a:lnTo>
                  <a:lnTo>
                    <a:pt x="2828" y="592"/>
                  </a:lnTo>
                  <a:lnTo>
                    <a:pt x="2825" y="587"/>
                  </a:lnTo>
                  <a:lnTo>
                    <a:pt x="2820" y="582"/>
                  </a:lnTo>
                  <a:lnTo>
                    <a:pt x="2814" y="577"/>
                  </a:lnTo>
                  <a:lnTo>
                    <a:pt x="2811" y="572"/>
                  </a:lnTo>
                  <a:lnTo>
                    <a:pt x="2807" y="567"/>
                  </a:lnTo>
                  <a:lnTo>
                    <a:pt x="2806" y="559"/>
                  </a:lnTo>
                  <a:lnTo>
                    <a:pt x="2805" y="555"/>
                  </a:lnTo>
                  <a:lnTo>
                    <a:pt x="2803" y="553"/>
                  </a:lnTo>
                  <a:lnTo>
                    <a:pt x="2801" y="552"/>
                  </a:lnTo>
                  <a:lnTo>
                    <a:pt x="2799" y="551"/>
                  </a:lnTo>
                  <a:lnTo>
                    <a:pt x="2795" y="551"/>
                  </a:lnTo>
                  <a:lnTo>
                    <a:pt x="2790" y="552"/>
                  </a:lnTo>
                  <a:lnTo>
                    <a:pt x="2787" y="554"/>
                  </a:lnTo>
                  <a:lnTo>
                    <a:pt x="2783" y="557"/>
                  </a:lnTo>
                  <a:lnTo>
                    <a:pt x="2778" y="559"/>
                  </a:lnTo>
                  <a:lnTo>
                    <a:pt x="2774" y="561"/>
                  </a:lnTo>
                  <a:lnTo>
                    <a:pt x="2769" y="561"/>
                  </a:lnTo>
                  <a:lnTo>
                    <a:pt x="2765" y="560"/>
                  </a:lnTo>
                  <a:lnTo>
                    <a:pt x="2762" y="559"/>
                  </a:lnTo>
                  <a:lnTo>
                    <a:pt x="2759" y="557"/>
                  </a:lnTo>
                  <a:lnTo>
                    <a:pt x="2758" y="554"/>
                  </a:lnTo>
                  <a:lnTo>
                    <a:pt x="2758" y="551"/>
                  </a:lnTo>
                  <a:lnTo>
                    <a:pt x="2759" y="542"/>
                  </a:lnTo>
                  <a:lnTo>
                    <a:pt x="2762" y="532"/>
                  </a:lnTo>
                  <a:lnTo>
                    <a:pt x="2763" y="520"/>
                  </a:lnTo>
                  <a:lnTo>
                    <a:pt x="2764" y="504"/>
                  </a:lnTo>
                  <a:lnTo>
                    <a:pt x="2764" y="497"/>
                  </a:lnTo>
                  <a:lnTo>
                    <a:pt x="2765" y="489"/>
                  </a:lnTo>
                  <a:lnTo>
                    <a:pt x="2768" y="482"/>
                  </a:lnTo>
                  <a:lnTo>
                    <a:pt x="2771" y="473"/>
                  </a:lnTo>
                  <a:lnTo>
                    <a:pt x="2775" y="467"/>
                  </a:lnTo>
                  <a:lnTo>
                    <a:pt x="2780" y="461"/>
                  </a:lnTo>
                  <a:lnTo>
                    <a:pt x="2786" y="456"/>
                  </a:lnTo>
                  <a:lnTo>
                    <a:pt x="2792" y="452"/>
                  </a:lnTo>
                  <a:lnTo>
                    <a:pt x="2802" y="446"/>
                  </a:lnTo>
                  <a:lnTo>
                    <a:pt x="2813" y="440"/>
                  </a:lnTo>
                  <a:lnTo>
                    <a:pt x="2822" y="434"/>
                  </a:lnTo>
                  <a:lnTo>
                    <a:pt x="2831" y="427"/>
                  </a:lnTo>
                  <a:lnTo>
                    <a:pt x="2834" y="423"/>
                  </a:lnTo>
                  <a:lnTo>
                    <a:pt x="2835" y="422"/>
                  </a:lnTo>
                  <a:lnTo>
                    <a:pt x="2834" y="421"/>
                  </a:lnTo>
                  <a:lnTo>
                    <a:pt x="2832" y="420"/>
                  </a:lnTo>
                  <a:lnTo>
                    <a:pt x="2828" y="419"/>
                  </a:lnTo>
                  <a:lnTo>
                    <a:pt x="2825" y="417"/>
                  </a:lnTo>
                  <a:lnTo>
                    <a:pt x="2816" y="417"/>
                  </a:lnTo>
                  <a:lnTo>
                    <a:pt x="2808" y="417"/>
                  </a:lnTo>
                  <a:lnTo>
                    <a:pt x="2802" y="417"/>
                  </a:lnTo>
                  <a:lnTo>
                    <a:pt x="2796" y="417"/>
                  </a:lnTo>
                  <a:lnTo>
                    <a:pt x="2790" y="416"/>
                  </a:lnTo>
                  <a:lnTo>
                    <a:pt x="2787" y="415"/>
                  </a:lnTo>
                  <a:lnTo>
                    <a:pt x="2782" y="413"/>
                  </a:lnTo>
                  <a:lnTo>
                    <a:pt x="2776" y="410"/>
                  </a:lnTo>
                  <a:lnTo>
                    <a:pt x="2770" y="410"/>
                  </a:lnTo>
                  <a:lnTo>
                    <a:pt x="2763" y="410"/>
                  </a:lnTo>
                  <a:lnTo>
                    <a:pt x="2755" y="413"/>
                  </a:lnTo>
                  <a:lnTo>
                    <a:pt x="2745" y="416"/>
                  </a:lnTo>
                  <a:lnTo>
                    <a:pt x="2736" y="421"/>
                  </a:lnTo>
                  <a:lnTo>
                    <a:pt x="2725" y="423"/>
                  </a:lnTo>
                  <a:lnTo>
                    <a:pt x="2714" y="426"/>
                  </a:lnTo>
                  <a:lnTo>
                    <a:pt x="2704" y="426"/>
                  </a:lnTo>
                  <a:lnTo>
                    <a:pt x="2694" y="425"/>
                  </a:lnTo>
                  <a:lnTo>
                    <a:pt x="2687" y="422"/>
                  </a:lnTo>
                  <a:lnTo>
                    <a:pt x="2680" y="420"/>
                  </a:lnTo>
                  <a:lnTo>
                    <a:pt x="2671" y="419"/>
                  </a:lnTo>
                  <a:lnTo>
                    <a:pt x="2663" y="420"/>
                  </a:lnTo>
                  <a:lnTo>
                    <a:pt x="2654" y="421"/>
                  </a:lnTo>
                  <a:lnTo>
                    <a:pt x="2646" y="421"/>
                  </a:lnTo>
                  <a:lnTo>
                    <a:pt x="2639" y="419"/>
                  </a:lnTo>
                  <a:lnTo>
                    <a:pt x="2635" y="416"/>
                  </a:lnTo>
                  <a:lnTo>
                    <a:pt x="2631" y="412"/>
                  </a:lnTo>
                  <a:lnTo>
                    <a:pt x="2629" y="408"/>
                  </a:lnTo>
                  <a:lnTo>
                    <a:pt x="2625" y="404"/>
                  </a:lnTo>
                  <a:lnTo>
                    <a:pt x="2622" y="402"/>
                  </a:lnTo>
                  <a:lnTo>
                    <a:pt x="2618" y="401"/>
                  </a:lnTo>
                  <a:lnTo>
                    <a:pt x="2614" y="402"/>
                  </a:lnTo>
                  <a:lnTo>
                    <a:pt x="2611" y="403"/>
                  </a:lnTo>
                  <a:lnTo>
                    <a:pt x="2608" y="407"/>
                  </a:lnTo>
                  <a:lnTo>
                    <a:pt x="2607" y="413"/>
                  </a:lnTo>
                  <a:lnTo>
                    <a:pt x="2606" y="420"/>
                  </a:lnTo>
                  <a:lnTo>
                    <a:pt x="2602" y="426"/>
                  </a:lnTo>
                  <a:lnTo>
                    <a:pt x="2599" y="432"/>
                  </a:lnTo>
                  <a:lnTo>
                    <a:pt x="2595" y="438"/>
                  </a:lnTo>
                  <a:lnTo>
                    <a:pt x="2592" y="444"/>
                  </a:lnTo>
                  <a:lnTo>
                    <a:pt x="2591" y="451"/>
                  </a:lnTo>
                  <a:lnTo>
                    <a:pt x="2591" y="459"/>
                  </a:lnTo>
                  <a:lnTo>
                    <a:pt x="2592" y="466"/>
                  </a:lnTo>
                  <a:lnTo>
                    <a:pt x="2595" y="473"/>
                  </a:lnTo>
                  <a:lnTo>
                    <a:pt x="2599" y="483"/>
                  </a:lnTo>
                  <a:lnTo>
                    <a:pt x="2604" y="492"/>
                  </a:lnTo>
                  <a:lnTo>
                    <a:pt x="2607" y="502"/>
                  </a:lnTo>
                  <a:lnTo>
                    <a:pt x="2612" y="511"/>
                  </a:lnTo>
                  <a:lnTo>
                    <a:pt x="2614" y="521"/>
                  </a:lnTo>
                  <a:lnTo>
                    <a:pt x="2616" y="529"/>
                  </a:lnTo>
                  <a:lnTo>
                    <a:pt x="2616" y="538"/>
                  </a:lnTo>
                  <a:lnTo>
                    <a:pt x="2613" y="546"/>
                  </a:lnTo>
                  <a:lnTo>
                    <a:pt x="2610" y="552"/>
                  </a:lnTo>
                  <a:lnTo>
                    <a:pt x="2605" y="558"/>
                  </a:lnTo>
                  <a:lnTo>
                    <a:pt x="2598" y="563"/>
                  </a:lnTo>
                  <a:lnTo>
                    <a:pt x="2587" y="571"/>
                  </a:lnTo>
                  <a:lnTo>
                    <a:pt x="2576" y="580"/>
                  </a:lnTo>
                  <a:lnTo>
                    <a:pt x="2570" y="586"/>
                  </a:lnTo>
                  <a:lnTo>
                    <a:pt x="2566" y="590"/>
                  </a:lnTo>
                  <a:lnTo>
                    <a:pt x="2560" y="592"/>
                  </a:lnTo>
                  <a:lnTo>
                    <a:pt x="2555" y="592"/>
                  </a:lnTo>
                  <a:lnTo>
                    <a:pt x="2550" y="591"/>
                  </a:lnTo>
                  <a:lnTo>
                    <a:pt x="2545" y="589"/>
                  </a:lnTo>
                  <a:lnTo>
                    <a:pt x="2541" y="584"/>
                  </a:lnTo>
                  <a:lnTo>
                    <a:pt x="2536" y="578"/>
                  </a:lnTo>
                  <a:lnTo>
                    <a:pt x="2531" y="572"/>
                  </a:lnTo>
                  <a:lnTo>
                    <a:pt x="2526" y="568"/>
                  </a:lnTo>
                  <a:lnTo>
                    <a:pt x="2522" y="566"/>
                  </a:lnTo>
                  <a:lnTo>
                    <a:pt x="2517" y="565"/>
                  </a:lnTo>
                  <a:lnTo>
                    <a:pt x="2511" y="566"/>
                  </a:lnTo>
                  <a:lnTo>
                    <a:pt x="2507" y="570"/>
                  </a:lnTo>
                  <a:lnTo>
                    <a:pt x="2501" y="576"/>
                  </a:lnTo>
                  <a:lnTo>
                    <a:pt x="2494" y="583"/>
                  </a:lnTo>
                  <a:lnTo>
                    <a:pt x="2475" y="598"/>
                  </a:lnTo>
                  <a:lnTo>
                    <a:pt x="2459" y="610"/>
                  </a:lnTo>
                  <a:lnTo>
                    <a:pt x="2453" y="615"/>
                  </a:lnTo>
                  <a:lnTo>
                    <a:pt x="2448" y="621"/>
                  </a:lnTo>
                  <a:lnTo>
                    <a:pt x="2446" y="628"/>
                  </a:lnTo>
                  <a:lnTo>
                    <a:pt x="2446" y="634"/>
                  </a:lnTo>
                  <a:lnTo>
                    <a:pt x="2448" y="641"/>
                  </a:lnTo>
                  <a:lnTo>
                    <a:pt x="2452" y="648"/>
                  </a:lnTo>
                  <a:lnTo>
                    <a:pt x="2457" y="656"/>
                  </a:lnTo>
                  <a:lnTo>
                    <a:pt x="2465" y="664"/>
                  </a:lnTo>
                  <a:lnTo>
                    <a:pt x="2468" y="667"/>
                  </a:lnTo>
                  <a:lnTo>
                    <a:pt x="2471" y="671"/>
                  </a:lnTo>
                  <a:lnTo>
                    <a:pt x="2473" y="675"/>
                  </a:lnTo>
                  <a:lnTo>
                    <a:pt x="2473" y="679"/>
                  </a:lnTo>
                  <a:lnTo>
                    <a:pt x="2473" y="686"/>
                  </a:lnTo>
                  <a:lnTo>
                    <a:pt x="2472" y="694"/>
                  </a:lnTo>
                  <a:lnTo>
                    <a:pt x="2469" y="705"/>
                  </a:lnTo>
                  <a:lnTo>
                    <a:pt x="2466" y="719"/>
                  </a:lnTo>
                  <a:lnTo>
                    <a:pt x="2463" y="735"/>
                  </a:lnTo>
                  <a:lnTo>
                    <a:pt x="2460" y="747"/>
                  </a:lnTo>
                  <a:lnTo>
                    <a:pt x="2457" y="751"/>
                  </a:lnTo>
                  <a:lnTo>
                    <a:pt x="2455" y="757"/>
                  </a:lnTo>
                  <a:lnTo>
                    <a:pt x="2452" y="762"/>
                  </a:lnTo>
                  <a:lnTo>
                    <a:pt x="2447" y="767"/>
                  </a:lnTo>
                  <a:lnTo>
                    <a:pt x="2435" y="778"/>
                  </a:lnTo>
                  <a:lnTo>
                    <a:pt x="2422" y="787"/>
                  </a:lnTo>
                  <a:lnTo>
                    <a:pt x="2410" y="798"/>
                  </a:lnTo>
                  <a:lnTo>
                    <a:pt x="2400" y="807"/>
                  </a:lnTo>
                  <a:lnTo>
                    <a:pt x="2392" y="818"/>
                  </a:lnTo>
                  <a:lnTo>
                    <a:pt x="2381" y="831"/>
                  </a:lnTo>
                  <a:lnTo>
                    <a:pt x="2371" y="842"/>
                  </a:lnTo>
                  <a:lnTo>
                    <a:pt x="2360" y="849"/>
                  </a:lnTo>
                  <a:lnTo>
                    <a:pt x="2349" y="856"/>
                  </a:lnTo>
                  <a:lnTo>
                    <a:pt x="2339" y="862"/>
                  </a:lnTo>
                  <a:lnTo>
                    <a:pt x="2335" y="866"/>
                  </a:lnTo>
                  <a:lnTo>
                    <a:pt x="2331" y="869"/>
                  </a:lnTo>
                  <a:lnTo>
                    <a:pt x="2328" y="874"/>
                  </a:lnTo>
                  <a:lnTo>
                    <a:pt x="2327" y="880"/>
                  </a:lnTo>
                  <a:lnTo>
                    <a:pt x="2322" y="889"/>
                  </a:lnTo>
                  <a:lnTo>
                    <a:pt x="2318" y="900"/>
                  </a:lnTo>
                  <a:lnTo>
                    <a:pt x="2312" y="908"/>
                  </a:lnTo>
                  <a:lnTo>
                    <a:pt x="2306" y="913"/>
                  </a:lnTo>
                  <a:lnTo>
                    <a:pt x="2301" y="917"/>
                  </a:lnTo>
                  <a:lnTo>
                    <a:pt x="2292" y="920"/>
                  </a:lnTo>
                  <a:lnTo>
                    <a:pt x="2286" y="923"/>
                  </a:lnTo>
                  <a:lnTo>
                    <a:pt x="2280" y="927"/>
                  </a:lnTo>
                  <a:lnTo>
                    <a:pt x="2276" y="931"/>
                  </a:lnTo>
                  <a:lnTo>
                    <a:pt x="2271" y="936"/>
                  </a:lnTo>
                  <a:lnTo>
                    <a:pt x="2268" y="938"/>
                  </a:lnTo>
                  <a:lnTo>
                    <a:pt x="2265" y="939"/>
                  </a:lnTo>
                  <a:lnTo>
                    <a:pt x="2264" y="939"/>
                  </a:lnTo>
                  <a:lnTo>
                    <a:pt x="2261" y="939"/>
                  </a:lnTo>
                  <a:lnTo>
                    <a:pt x="2257" y="936"/>
                  </a:lnTo>
                  <a:lnTo>
                    <a:pt x="2253" y="931"/>
                  </a:lnTo>
                  <a:lnTo>
                    <a:pt x="2249" y="926"/>
                  </a:lnTo>
                  <a:lnTo>
                    <a:pt x="2246" y="923"/>
                  </a:lnTo>
                  <a:lnTo>
                    <a:pt x="2242" y="921"/>
                  </a:lnTo>
                  <a:lnTo>
                    <a:pt x="2239" y="921"/>
                  </a:lnTo>
                  <a:lnTo>
                    <a:pt x="2236" y="921"/>
                  </a:lnTo>
                  <a:lnTo>
                    <a:pt x="2235" y="923"/>
                  </a:lnTo>
                  <a:lnTo>
                    <a:pt x="2234" y="925"/>
                  </a:lnTo>
                  <a:lnTo>
                    <a:pt x="2233" y="927"/>
                  </a:lnTo>
                  <a:lnTo>
                    <a:pt x="2232" y="933"/>
                  </a:lnTo>
                  <a:lnTo>
                    <a:pt x="2230" y="942"/>
                  </a:lnTo>
                  <a:lnTo>
                    <a:pt x="2228" y="949"/>
                  </a:lnTo>
                  <a:lnTo>
                    <a:pt x="2226" y="954"/>
                  </a:lnTo>
                  <a:lnTo>
                    <a:pt x="2223" y="958"/>
                  </a:lnTo>
                  <a:lnTo>
                    <a:pt x="2219" y="964"/>
                  </a:lnTo>
                  <a:lnTo>
                    <a:pt x="2217" y="968"/>
                  </a:lnTo>
                  <a:lnTo>
                    <a:pt x="2216" y="974"/>
                  </a:lnTo>
                  <a:lnTo>
                    <a:pt x="2215" y="982"/>
                  </a:lnTo>
                  <a:lnTo>
                    <a:pt x="2215" y="989"/>
                  </a:lnTo>
                  <a:lnTo>
                    <a:pt x="2215" y="1006"/>
                  </a:lnTo>
                  <a:lnTo>
                    <a:pt x="2215" y="1021"/>
                  </a:lnTo>
                  <a:lnTo>
                    <a:pt x="2214" y="1034"/>
                  </a:lnTo>
                  <a:lnTo>
                    <a:pt x="2210" y="1046"/>
                  </a:lnTo>
                  <a:lnTo>
                    <a:pt x="2207" y="1056"/>
                  </a:lnTo>
                  <a:lnTo>
                    <a:pt x="2203" y="1065"/>
                  </a:lnTo>
                  <a:lnTo>
                    <a:pt x="2201" y="1078"/>
                  </a:lnTo>
                  <a:lnTo>
                    <a:pt x="2200" y="1096"/>
                  </a:lnTo>
                  <a:lnTo>
                    <a:pt x="2200" y="1114"/>
                  </a:lnTo>
                  <a:lnTo>
                    <a:pt x="2201" y="1127"/>
                  </a:lnTo>
                  <a:lnTo>
                    <a:pt x="2201" y="1132"/>
                  </a:lnTo>
                  <a:lnTo>
                    <a:pt x="2203" y="1135"/>
                  </a:lnTo>
                  <a:lnTo>
                    <a:pt x="2204" y="1140"/>
                  </a:lnTo>
                  <a:lnTo>
                    <a:pt x="2207" y="1144"/>
                  </a:lnTo>
                  <a:lnTo>
                    <a:pt x="2213" y="1152"/>
                  </a:lnTo>
                  <a:lnTo>
                    <a:pt x="2220" y="1160"/>
                  </a:lnTo>
                  <a:lnTo>
                    <a:pt x="2227" y="1171"/>
                  </a:lnTo>
                  <a:lnTo>
                    <a:pt x="2232" y="1183"/>
                  </a:lnTo>
                  <a:lnTo>
                    <a:pt x="2234" y="1194"/>
                  </a:lnTo>
                  <a:lnTo>
                    <a:pt x="2235" y="1203"/>
                  </a:lnTo>
                  <a:lnTo>
                    <a:pt x="2235" y="1213"/>
                  </a:lnTo>
                  <a:lnTo>
                    <a:pt x="2233" y="1222"/>
                  </a:lnTo>
                  <a:lnTo>
                    <a:pt x="2232" y="1233"/>
                  </a:lnTo>
                  <a:lnTo>
                    <a:pt x="2229" y="1244"/>
                  </a:lnTo>
                  <a:lnTo>
                    <a:pt x="2229" y="1248"/>
                  </a:lnTo>
                  <a:lnTo>
                    <a:pt x="2229" y="1253"/>
                  </a:lnTo>
                  <a:lnTo>
                    <a:pt x="2229" y="1258"/>
                  </a:lnTo>
                  <a:lnTo>
                    <a:pt x="2230" y="1263"/>
                  </a:lnTo>
                  <a:lnTo>
                    <a:pt x="2232" y="1266"/>
                  </a:lnTo>
                  <a:lnTo>
                    <a:pt x="2234" y="1270"/>
                  </a:lnTo>
                  <a:lnTo>
                    <a:pt x="2236" y="1272"/>
                  </a:lnTo>
                  <a:lnTo>
                    <a:pt x="2239" y="1274"/>
                  </a:lnTo>
                  <a:lnTo>
                    <a:pt x="2243" y="1278"/>
                  </a:lnTo>
                  <a:lnTo>
                    <a:pt x="2247" y="1284"/>
                  </a:lnTo>
                  <a:lnTo>
                    <a:pt x="2249" y="1290"/>
                  </a:lnTo>
                  <a:lnTo>
                    <a:pt x="2251" y="1298"/>
                  </a:lnTo>
                  <a:lnTo>
                    <a:pt x="2249" y="1302"/>
                  </a:lnTo>
                  <a:lnTo>
                    <a:pt x="2248" y="1305"/>
                  </a:lnTo>
                  <a:lnTo>
                    <a:pt x="2247" y="1308"/>
                  </a:lnTo>
                  <a:lnTo>
                    <a:pt x="2246" y="1309"/>
                  </a:lnTo>
                  <a:lnTo>
                    <a:pt x="2241" y="1311"/>
                  </a:lnTo>
                  <a:lnTo>
                    <a:pt x="2235" y="1314"/>
                  </a:lnTo>
                  <a:lnTo>
                    <a:pt x="2233" y="1315"/>
                  </a:lnTo>
                  <a:lnTo>
                    <a:pt x="2230" y="1316"/>
                  </a:lnTo>
                  <a:lnTo>
                    <a:pt x="2228" y="1318"/>
                  </a:lnTo>
                  <a:lnTo>
                    <a:pt x="2227" y="1322"/>
                  </a:lnTo>
                  <a:lnTo>
                    <a:pt x="2226" y="1328"/>
                  </a:lnTo>
                  <a:lnTo>
                    <a:pt x="2226" y="1336"/>
                  </a:lnTo>
                  <a:lnTo>
                    <a:pt x="2224" y="1347"/>
                  </a:lnTo>
                  <a:lnTo>
                    <a:pt x="2224" y="1359"/>
                  </a:lnTo>
                  <a:lnTo>
                    <a:pt x="2222" y="1371"/>
                  </a:lnTo>
                  <a:lnTo>
                    <a:pt x="2219" y="1380"/>
                  </a:lnTo>
                  <a:lnTo>
                    <a:pt x="2216" y="1383"/>
                  </a:lnTo>
                  <a:lnTo>
                    <a:pt x="2214" y="1385"/>
                  </a:lnTo>
                  <a:lnTo>
                    <a:pt x="2210" y="1386"/>
                  </a:lnTo>
                  <a:lnTo>
                    <a:pt x="2207" y="1386"/>
                  </a:lnTo>
                  <a:lnTo>
                    <a:pt x="2200" y="1386"/>
                  </a:lnTo>
                  <a:lnTo>
                    <a:pt x="2191" y="1384"/>
                  </a:lnTo>
                  <a:lnTo>
                    <a:pt x="2188" y="1383"/>
                  </a:lnTo>
                  <a:lnTo>
                    <a:pt x="2184" y="1383"/>
                  </a:lnTo>
                  <a:lnTo>
                    <a:pt x="2180" y="1384"/>
                  </a:lnTo>
                  <a:lnTo>
                    <a:pt x="2177" y="1385"/>
                  </a:lnTo>
                  <a:lnTo>
                    <a:pt x="2170" y="1389"/>
                  </a:lnTo>
                  <a:lnTo>
                    <a:pt x="2163" y="1395"/>
                  </a:lnTo>
                  <a:lnTo>
                    <a:pt x="2159" y="1398"/>
                  </a:lnTo>
                  <a:lnTo>
                    <a:pt x="2157" y="1400"/>
                  </a:lnTo>
                  <a:lnTo>
                    <a:pt x="2153" y="1402"/>
                  </a:lnTo>
                  <a:lnTo>
                    <a:pt x="2150" y="1402"/>
                  </a:lnTo>
                  <a:lnTo>
                    <a:pt x="2142" y="1403"/>
                  </a:lnTo>
                  <a:lnTo>
                    <a:pt x="2135" y="1403"/>
                  </a:lnTo>
                  <a:lnTo>
                    <a:pt x="2132" y="1404"/>
                  </a:lnTo>
                  <a:lnTo>
                    <a:pt x="2127" y="1406"/>
                  </a:lnTo>
                  <a:lnTo>
                    <a:pt x="2123" y="1410"/>
                  </a:lnTo>
                  <a:lnTo>
                    <a:pt x="2119" y="1414"/>
                  </a:lnTo>
                  <a:lnTo>
                    <a:pt x="2112" y="1423"/>
                  </a:lnTo>
                  <a:lnTo>
                    <a:pt x="2106" y="1429"/>
                  </a:lnTo>
                  <a:lnTo>
                    <a:pt x="2102" y="1431"/>
                  </a:lnTo>
                  <a:lnTo>
                    <a:pt x="2098" y="1431"/>
                  </a:lnTo>
                  <a:lnTo>
                    <a:pt x="2095" y="1433"/>
                  </a:lnTo>
                  <a:lnTo>
                    <a:pt x="2091" y="1431"/>
                  </a:lnTo>
                  <a:lnTo>
                    <a:pt x="2084" y="1429"/>
                  </a:lnTo>
                  <a:lnTo>
                    <a:pt x="2077" y="1423"/>
                  </a:lnTo>
                  <a:lnTo>
                    <a:pt x="2072" y="1417"/>
                  </a:lnTo>
                  <a:lnTo>
                    <a:pt x="2071" y="1412"/>
                  </a:lnTo>
                  <a:lnTo>
                    <a:pt x="2070" y="1406"/>
                  </a:lnTo>
                  <a:lnTo>
                    <a:pt x="2071" y="1402"/>
                  </a:lnTo>
                  <a:lnTo>
                    <a:pt x="2072" y="1396"/>
                  </a:lnTo>
                  <a:lnTo>
                    <a:pt x="2073" y="1389"/>
                  </a:lnTo>
                  <a:lnTo>
                    <a:pt x="2073" y="1380"/>
                  </a:lnTo>
                  <a:lnTo>
                    <a:pt x="2072" y="1374"/>
                  </a:lnTo>
                  <a:lnTo>
                    <a:pt x="2071" y="1371"/>
                  </a:lnTo>
                  <a:lnTo>
                    <a:pt x="2069" y="1368"/>
                  </a:lnTo>
                  <a:lnTo>
                    <a:pt x="2065" y="1367"/>
                  </a:lnTo>
                  <a:lnTo>
                    <a:pt x="2062" y="1367"/>
                  </a:lnTo>
                  <a:lnTo>
                    <a:pt x="2053" y="1367"/>
                  </a:lnTo>
                  <a:lnTo>
                    <a:pt x="2045" y="1368"/>
                  </a:lnTo>
                  <a:lnTo>
                    <a:pt x="2033" y="1374"/>
                  </a:lnTo>
                  <a:lnTo>
                    <a:pt x="2019" y="1381"/>
                  </a:lnTo>
                  <a:lnTo>
                    <a:pt x="2002" y="1391"/>
                  </a:lnTo>
                  <a:lnTo>
                    <a:pt x="1987" y="1399"/>
                  </a:lnTo>
                  <a:lnTo>
                    <a:pt x="1975" y="1405"/>
                  </a:lnTo>
                  <a:lnTo>
                    <a:pt x="1964" y="1410"/>
                  </a:lnTo>
                  <a:lnTo>
                    <a:pt x="1953" y="1412"/>
                  </a:lnTo>
                  <a:lnTo>
                    <a:pt x="1942" y="1414"/>
                  </a:lnTo>
                  <a:lnTo>
                    <a:pt x="1934" y="1416"/>
                  </a:lnTo>
                  <a:lnTo>
                    <a:pt x="1926" y="1419"/>
                  </a:lnTo>
                  <a:lnTo>
                    <a:pt x="1919" y="1425"/>
                  </a:lnTo>
                  <a:lnTo>
                    <a:pt x="1911" y="1431"/>
                  </a:lnTo>
                  <a:lnTo>
                    <a:pt x="1896" y="1446"/>
                  </a:lnTo>
                  <a:lnTo>
                    <a:pt x="1886" y="1458"/>
                  </a:lnTo>
                  <a:lnTo>
                    <a:pt x="1880" y="1466"/>
                  </a:lnTo>
                  <a:lnTo>
                    <a:pt x="1876" y="1472"/>
                  </a:lnTo>
                  <a:lnTo>
                    <a:pt x="1874" y="1473"/>
                  </a:lnTo>
                  <a:lnTo>
                    <a:pt x="1870" y="1475"/>
                  </a:lnTo>
                  <a:lnTo>
                    <a:pt x="1865" y="1475"/>
                  </a:lnTo>
                  <a:lnTo>
                    <a:pt x="1860" y="1475"/>
                  </a:lnTo>
                  <a:lnTo>
                    <a:pt x="1850" y="1474"/>
                  </a:lnTo>
                  <a:lnTo>
                    <a:pt x="1842" y="1472"/>
                  </a:lnTo>
                  <a:lnTo>
                    <a:pt x="1835" y="1468"/>
                  </a:lnTo>
                  <a:lnTo>
                    <a:pt x="1826" y="1463"/>
                  </a:lnTo>
                  <a:lnTo>
                    <a:pt x="1820" y="1460"/>
                  </a:lnTo>
                  <a:lnTo>
                    <a:pt x="1816" y="1458"/>
                  </a:lnTo>
                  <a:lnTo>
                    <a:pt x="1810" y="1458"/>
                  </a:lnTo>
                  <a:lnTo>
                    <a:pt x="1805" y="1458"/>
                  </a:lnTo>
                  <a:lnTo>
                    <a:pt x="1800" y="1459"/>
                  </a:lnTo>
                  <a:lnTo>
                    <a:pt x="1797" y="1461"/>
                  </a:lnTo>
                  <a:lnTo>
                    <a:pt x="1792" y="1465"/>
                  </a:lnTo>
                  <a:lnTo>
                    <a:pt x="1789" y="1469"/>
                  </a:lnTo>
                  <a:lnTo>
                    <a:pt x="1786" y="1473"/>
                  </a:lnTo>
                  <a:lnTo>
                    <a:pt x="1782" y="1477"/>
                  </a:lnTo>
                  <a:lnTo>
                    <a:pt x="1779" y="1479"/>
                  </a:lnTo>
                  <a:lnTo>
                    <a:pt x="1775" y="1480"/>
                  </a:lnTo>
                  <a:lnTo>
                    <a:pt x="1770" y="1480"/>
                  </a:lnTo>
                  <a:lnTo>
                    <a:pt x="1767" y="1479"/>
                  </a:lnTo>
                  <a:lnTo>
                    <a:pt x="1763" y="1477"/>
                  </a:lnTo>
                  <a:lnTo>
                    <a:pt x="1758" y="1473"/>
                  </a:lnTo>
                  <a:lnTo>
                    <a:pt x="1755" y="1468"/>
                  </a:lnTo>
                  <a:lnTo>
                    <a:pt x="1751" y="1461"/>
                  </a:lnTo>
                  <a:lnTo>
                    <a:pt x="1748" y="1452"/>
                  </a:lnTo>
                  <a:lnTo>
                    <a:pt x="1744" y="1443"/>
                  </a:lnTo>
                  <a:lnTo>
                    <a:pt x="1738" y="1424"/>
                  </a:lnTo>
                  <a:lnTo>
                    <a:pt x="1732" y="1411"/>
                  </a:lnTo>
                  <a:lnTo>
                    <a:pt x="1730" y="1408"/>
                  </a:lnTo>
                  <a:lnTo>
                    <a:pt x="1728" y="1404"/>
                  </a:lnTo>
                  <a:lnTo>
                    <a:pt x="1724" y="1403"/>
                  </a:lnTo>
                  <a:lnTo>
                    <a:pt x="1720" y="1402"/>
                  </a:lnTo>
                  <a:lnTo>
                    <a:pt x="1710" y="1402"/>
                  </a:lnTo>
                  <a:lnTo>
                    <a:pt x="1697" y="1404"/>
                  </a:lnTo>
                  <a:lnTo>
                    <a:pt x="1690" y="1404"/>
                  </a:lnTo>
                  <a:lnTo>
                    <a:pt x="1685" y="1404"/>
                  </a:lnTo>
                  <a:lnTo>
                    <a:pt x="1681" y="1403"/>
                  </a:lnTo>
                  <a:lnTo>
                    <a:pt x="1678" y="1400"/>
                  </a:lnTo>
                  <a:lnTo>
                    <a:pt x="1674" y="1392"/>
                  </a:lnTo>
                  <a:lnTo>
                    <a:pt x="1671" y="1383"/>
                  </a:lnTo>
                  <a:lnTo>
                    <a:pt x="1667" y="1372"/>
                  </a:lnTo>
                  <a:lnTo>
                    <a:pt x="1665" y="1362"/>
                  </a:lnTo>
                  <a:lnTo>
                    <a:pt x="1665" y="1359"/>
                  </a:lnTo>
                  <a:lnTo>
                    <a:pt x="1666" y="1356"/>
                  </a:lnTo>
                  <a:lnTo>
                    <a:pt x="1667" y="1354"/>
                  </a:lnTo>
                  <a:lnTo>
                    <a:pt x="1671" y="1353"/>
                  </a:lnTo>
                  <a:lnTo>
                    <a:pt x="1675" y="1353"/>
                  </a:lnTo>
                  <a:lnTo>
                    <a:pt x="1680" y="1355"/>
                  </a:lnTo>
                  <a:lnTo>
                    <a:pt x="1685" y="1358"/>
                  </a:lnTo>
                  <a:lnTo>
                    <a:pt x="1690" y="1361"/>
                  </a:lnTo>
                  <a:lnTo>
                    <a:pt x="1693" y="1362"/>
                  </a:lnTo>
                  <a:lnTo>
                    <a:pt x="1697" y="1364"/>
                  </a:lnTo>
                  <a:lnTo>
                    <a:pt x="1698" y="1362"/>
                  </a:lnTo>
                  <a:lnTo>
                    <a:pt x="1700" y="1361"/>
                  </a:lnTo>
                  <a:lnTo>
                    <a:pt x="1700" y="1359"/>
                  </a:lnTo>
                  <a:lnTo>
                    <a:pt x="1701" y="1355"/>
                  </a:lnTo>
                  <a:lnTo>
                    <a:pt x="1703" y="1348"/>
                  </a:lnTo>
                  <a:lnTo>
                    <a:pt x="1701" y="1342"/>
                  </a:lnTo>
                  <a:lnTo>
                    <a:pt x="1698" y="1336"/>
                  </a:lnTo>
                  <a:lnTo>
                    <a:pt x="1694" y="1332"/>
                  </a:lnTo>
                  <a:lnTo>
                    <a:pt x="1685" y="1321"/>
                  </a:lnTo>
                  <a:lnTo>
                    <a:pt x="1673" y="1310"/>
                  </a:lnTo>
                  <a:lnTo>
                    <a:pt x="1668" y="1303"/>
                  </a:lnTo>
                  <a:lnTo>
                    <a:pt x="1663" y="1295"/>
                  </a:lnTo>
                  <a:lnTo>
                    <a:pt x="1661" y="1291"/>
                  </a:lnTo>
                  <a:lnTo>
                    <a:pt x="1659" y="1288"/>
                  </a:lnTo>
                  <a:lnTo>
                    <a:pt x="1654" y="1284"/>
                  </a:lnTo>
                  <a:lnTo>
                    <a:pt x="1648" y="1282"/>
                  </a:lnTo>
                  <a:lnTo>
                    <a:pt x="1646" y="1282"/>
                  </a:lnTo>
                  <a:lnTo>
                    <a:pt x="1644" y="1279"/>
                  </a:lnTo>
                  <a:lnTo>
                    <a:pt x="1643" y="1278"/>
                  </a:lnTo>
                  <a:lnTo>
                    <a:pt x="1642" y="1276"/>
                  </a:lnTo>
                  <a:lnTo>
                    <a:pt x="1642" y="1269"/>
                  </a:lnTo>
                  <a:lnTo>
                    <a:pt x="1644" y="1261"/>
                  </a:lnTo>
                  <a:lnTo>
                    <a:pt x="1644" y="1260"/>
                  </a:lnTo>
                  <a:lnTo>
                    <a:pt x="1642" y="1259"/>
                  </a:lnTo>
                  <a:lnTo>
                    <a:pt x="1640" y="1258"/>
                  </a:lnTo>
                  <a:lnTo>
                    <a:pt x="1636" y="1257"/>
                  </a:lnTo>
                  <a:lnTo>
                    <a:pt x="1629" y="1257"/>
                  </a:lnTo>
                  <a:lnTo>
                    <a:pt x="1624" y="1255"/>
                  </a:lnTo>
                  <a:lnTo>
                    <a:pt x="1619" y="1254"/>
                  </a:lnTo>
                  <a:lnTo>
                    <a:pt x="1616" y="1252"/>
                  </a:lnTo>
                  <a:lnTo>
                    <a:pt x="1613" y="1250"/>
                  </a:lnTo>
                  <a:lnTo>
                    <a:pt x="1612" y="1247"/>
                  </a:lnTo>
                  <a:lnTo>
                    <a:pt x="1612" y="1244"/>
                  </a:lnTo>
                  <a:lnTo>
                    <a:pt x="1615" y="1240"/>
                  </a:lnTo>
                  <a:lnTo>
                    <a:pt x="1617" y="1236"/>
                  </a:lnTo>
                  <a:lnTo>
                    <a:pt x="1622" y="1232"/>
                  </a:lnTo>
                  <a:lnTo>
                    <a:pt x="1627" y="1227"/>
                  </a:lnTo>
                  <a:lnTo>
                    <a:pt x="1631" y="1222"/>
                  </a:lnTo>
                  <a:lnTo>
                    <a:pt x="1635" y="1216"/>
                  </a:lnTo>
                  <a:lnTo>
                    <a:pt x="1638" y="1210"/>
                  </a:lnTo>
                  <a:lnTo>
                    <a:pt x="1643" y="1198"/>
                  </a:lnTo>
                  <a:lnTo>
                    <a:pt x="1648" y="1185"/>
                  </a:lnTo>
                  <a:lnTo>
                    <a:pt x="1660" y="1170"/>
                  </a:lnTo>
                  <a:lnTo>
                    <a:pt x="1668" y="1163"/>
                  </a:lnTo>
                  <a:lnTo>
                    <a:pt x="1668" y="1159"/>
                  </a:lnTo>
                  <a:lnTo>
                    <a:pt x="1667" y="1157"/>
                  </a:lnTo>
                  <a:lnTo>
                    <a:pt x="1666" y="1154"/>
                  </a:lnTo>
                  <a:lnTo>
                    <a:pt x="1663" y="1152"/>
                  </a:lnTo>
                  <a:lnTo>
                    <a:pt x="1660" y="1150"/>
                  </a:lnTo>
                  <a:lnTo>
                    <a:pt x="1656" y="1148"/>
                  </a:lnTo>
                  <a:lnTo>
                    <a:pt x="1653" y="1147"/>
                  </a:lnTo>
                  <a:lnTo>
                    <a:pt x="1648" y="1147"/>
                  </a:lnTo>
                  <a:lnTo>
                    <a:pt x="1644" y="1148"/>
                  </a:lnTo>
                  <a:lnTo>
                    <a:pt x="1643" y="1151"/>
                  </a:lnTo>
                  <a:lnTo>
                    <a:pt x="1641" y="1154"/>
                  </a:lnTo>
                  <a:lnTo>
                    <a:pt x="1641" y="1158"/>
                  </a:lnTo>
                  <a:lnTo>
                    <a:pt x="1640" y="1163"/>
                  </a:lnTo>
                  <a:lnTo>
                    <a:pt x="1638" y="1166"/>
                  </a:lnTo>
                  <a:lnTo>
                    <a:pt x="1636" y="1169"/>
                  </a:lnTo>
                  <a:lnTo>
                    <a:pt x="1634" y="1171"/>
                  </a:lnTo>
                  <a:lnTo>
                    <a:pt x="1630" y="1172"/>
                  </a:lnTo>
                  <a:lnTo>
                    <a:pt x="1627" y="1173"/>
                  </a:lnTo>
                  <a:lnTo>
                    <a:pt x="1623" y="1173"/>
                  </a:lnTo>
                  <a:lnTo>
                    <a:pt x="1619" y="1172"/>
                  </a:lnTo>
                  <a:lnTo>
                    <a:pt x="1617" y="1170"/>
                  </a:lnTo>
                  <a:lnTo>
                    <a:pt x="1615" y="1167"/>
                  </a:lnTo>
                  <a:lnTo>
                    <a:pt x="1613" y="1165"/>
                  </a:lnTo>
                  <a:lnTo>
                    <a:pt x="1612" y="1160"/>
                  </a:lnTo>
                  <a:lnTo>
                    <a:pt x="1615" y="1150"/>
                  </a:lnTo>
                  <a:lnTo>
                    <a:pt x="1617" y="1139"/>
                  </a:lnTo>
                  <a:lnTo>
                    <a:pt x="1618" y="1133"/>
                  </a:lnTo>
                  <a:lnTo>
                    <a:pt x="1619" y="1127"/>
                  </a:lnTo>
                  <a:lnTo>
                    <a:pt x="1619" y="1122"/>
                  </a:lnTo>
                  <a:lnTo>
                    <a:pt x="1619" y="1116"/>
                  </a:lnTo>
                  <a:lnTo>
                    <a:pt x="1617" y="1113"/>
                  </a:lnTo>
                  <a:lnTo>
                    <a:pt x="1615" y="1108"/>
                  </a:lnTo>
                  <a:lnTo>
                    <a:pt x="1611" y="1106"/>
                  </a:lnTo>
                  <a:lnTo>
                    <a:pt x="1606" y="1103"/>
                  </a:lnTo>
                  <a:lnTo>
                    <a:pt x="1598" y="1100"/>
                  </a:lnTo>
                  <a:lnTo>
                    <a:pt x="1590" y="1099"/>
                  </a:lnTo>
                  <a:lnTo>
                    <a:pt x="1584" y="1097"/>
                  </a:lnTo>
                  <a:lnTo>
                    <a:pt x="1580" y="1095"/>
                  </a:lnTo>
                  <a:lnTo>
                    <a:pt x="1578" y="1093"/>
                  </a:lnTo>
                  <a:lnTo>
                    <a:pt x="1577" y="1089"/>
                  </a:lnTo>
                  <a:lnTo>
                    <a:pt x="1577" y="1085"/>
                  </a:lnTo>
                  <a:lnTo>
                    <a:pt x="1577" y="1082"/>
                  </a:lnTo>
                  <a:lnTo>
                    <a:pt x="1575" y="1074"/>
                  </a:lnTo>
                  <a:lnTo>
                    <a:pt x="1574" y="1069"/>
                  </a:lnTo>
                  <a:lnTo>
                    <a:pt x="1571" y="1065"/>
                  </a:lnTo>
                  <a:lnTo>
                    <a:pt x="1566" y="1061"/>
                  </a:lnTo>
                  <a:lnTo>
                    <a:pt x="1560" y="1056"/>
                  </a:lnTo>
                  <a:lnTo>
                    <a:pt x="1552" y="1051"/>
                  </a:lnTo>
                  <a:lnTo>
                    <a:pt x="1548" y="1047"/>
                  </a:lnTo>
                  <a:lnTo>
                    <a:pt x="1545" y="1044"/>
                  </a:lnTo>
                  <a:lnTo>
                    <a:pt x="1541" y="1039"/>
                  </a:lnTo>
                  <a:lnTo>
                    <a:pt x="1539" y="1033"/>
                  </a:lnTo>
                  <a:lnTo>
                    <a:pt x="1536" y="1027"/>
                  </a:lnTo>
                  <a:lnTo>
                    <a:pt x="1536" y="1021"/>
                  </a:lnTo>
                  <a:lnTo>
                    <a:pt x="1537" y="1015"/>
                  </a:lnTo>
                  <a:lnTo>
                    <a:pt x="1539" y="1011"/>
                  </a:lnTo>
                  <a:lnTo>
                    <a:pt x="1542" y="999"/>
                  </a:lnTo>
                  <a:lnTo>
                    <a:pt x="1547" y="984"/>
                  </a:lnTo>
                  <a:lnTo>
                    <a:pt x="1547" y="977"/>
                  </a:lnTo>
                  <a:lnTo>
                    <a:pt x="1547" y="971"/>
                  </a:lnTo>
                  <a:lnTo>
                    <a:pt x="1545" y="968"/>
                  </a:lnTo>
                  <a:lnTo>
                    <a:pt x="1542" y="964"/>
                  </a:lnTo>
                  <a:lnTo>
                    <a:pt x="1537" y="963"/>
                  </a:lnTo>
                  <a:lnTo>
                    <a:pt x="1533" y="961"/>
                  </a:lnTo>
                  <a:lnTo>
                    <a:pt x="1527" y="961"/>
                  </a:lnTo>
                  <a:lnTo>
                    <a:pt x="1521" y="961"/>
                  </a:lnTo>
                  <a:lnTo>
                    <a:pt x="1515" y="959"/>
                  </a:lnTo>
                  <a:lnTo>
                    <a:pt x="1510" y="959"/>
                  </a:lnTo>
                  <a:lnTo>
                    <a:pt x="1508" y="958"/>
                  </a:lnTo>
                  <a:lnTo>
                    <a:pt x="1505" y="956"/>
                  </a:lnTo>
                  <a:lnTo>
                    <a:pt x="1504" y="950"/>
                  </a:lnTo>
                  <a:lnTo>
                    <a:pt x="1504" y="940"/>
                  </a:lnTo>
                  <a:lnTo>
                    <a:pt x="1505" y="931"/>
                  </a:lnTo>
                  <a:lnTo>
                    <a:pt x="1504" y="921"/>
                  </a:lnTo>
                  <a:lnTo>
                    <a:pt x="1502" y="912"/>
                  </a:lnTo>
                  <a:lnTo>
                    <a:pt x="1498" y="901"/>
                  </a:lnTo>
                  <a:lnTo>
                    <a:pt x="1491" y="889"/>
                  </a:lnTo>
                  <a:lnTo>
                    <a:pt x="1484" y="877"/>
                  </a:lnTo>
                  <a:lnTo>
                    <a:pt x="1480" y="872"/>
                  </a:lnTo>
                  <a:lnTo>
                    <a:pt x="1478" y="866"/>
                  </a:lnTo>
                  <a:lnTo>
                    <a:pt x="1476" y="861"/>
                  </a:lnTo>
                  <a:lnTo>
                    <a:pt x="1476" y="855"/>
                  </a:lnTo>
                  <a:lnTo>
                    <a:pt x="1474" y="850"/>
                  </a:lnTo>
                  <a:lnTo>
                    <a:pt x="1473" y="845"/>
                  </a:lnTo>
                  <a:lnTo>
                    <a:pt x="1471" y="842"/>
                  </a:lnTo>
                  <a:lnTo>
                    <a:pt x="1468" y="839"/>
                  </a:lnTo>
                  <a:lnTo>
                    <a:pt x="1462" y="836"/>
                  </a:lnTo>
                  <a:lnTo>
                    <a:pt x="1457" y="834"/>
                  </a:lnTo>
                  <a:lnTo>
                    <a:pt x="1452" y="831"/>
                  </a:lnTo>
                  <a:lnTo>
                    <a:pt x="1448" y="828"/>
                  </a:lnTo>
                  <a:lnTo>
                    <a:pt x="1447" y="822"/>
                  </a:lnTo>
                  <a:lnTo>
                    <a:pt x="1447" y="813"/>
                  </a:lnTo>
                  <a:lnTo>
                    <a:pt x="1447" y="805"/>
                  </a:lnTo>
                  <a:lnTo>
                    <a:pt x="1447" y="797"/>
                  </a:lnTo>
                  <a:lnTo>
                    <a:pt x="1447" y="786"/>
                  </a:lnTo>
                  <a:lnTo>
                    <a:pt x="1447" y="776"/>
                  </a:lnTo>
                  <a:lnTo>
                    <a:pt x="1447" y="767"/>
                  </a:lnTo>
                  <a:lnTo>
                    <a:pt x="1446" y="759"/>
                  </a:lnTo>
                  <a:lnTo>
                    <a:pt x="1445" y="755"/>
                  </a:lnTo>
                  <a:lnTo>
                    <a:pt x="1442" y="750"/>
                  </a:lnTo>
                  <a:lnTo>
                    <a:pt x="1440" y="747"/>
                  </a:lnTo>
                  <a:lnTo>
                    <a:pt x="1436" y="742"/>
                  </a:lnTo>
                  <a:lnTo>
                    <a:pt x="1424" y="730"/>
                  </a:lnTo>
                  <a:lnTo>
                    <a:pt x="1413" y="717"/>
                  </a:lnTo>
                  <a:lnTo>
                    <a:pt x="1408" y="709"/>
                  </a:lnTo>
                  <a:lnTo>
                    <a:pt x="1404" y="700"/>
                  </a:lnTo>
                  <a:lnTo>
                    <a:pt x="1403" y="692"/>
                  </a:lnTo>
                  <a:lnTo>
                    <a:pt x="1402" y="683"/>
                  </a:lnTo>
                  <a:lnTo>
                    <a:pt x="1398" y="668"/>
                  </a:lnTo>
                  <a:lnTo>
                    <a:pt x="1394" y="654"/>
                  </a:lnTo>
                  <a:lnTo>
                    <a:pt x="1390" y="642"/>
                  </a:lnTo>
                  <a:lnTo>
                    <a:pt x="1385" y="635"/>
                  </a:lnTo>
                  <a:lnTo>
                    <a:pt x="1382" y="633"/>
                  </a:lnTo>
                  <a:lnTo>
                    <a:pt x="1377" y="631"/>
                  </a:lnTo>
                  <a:lnTo>
                    <a:pt x="1372" y="631"/>
                  </a:lnTo>
                  <a:lnTo>
                    <a:pt x="1369" y="633"/>
                  </a:lnTo>
                  <a:lnTo>
                    <a:pt x="1364" y="635"/>
                  </a:lnTo>
                  <a:lnTo>
                    <a:pt x="1359" y="640"/>
                  </a:lnTo>
                  <a:lnTo>
                    <a:pt x="1355" y="645"/>
                  </a:lnTo>
                  <a:lnTo>
                    <a:pt x="1353" y="650"/>
                  </a:lnTo>
                  <a:lnTo>
                    <a:pt x="1351" y="656"/>
                  </a:lnTo>
                  <a:lnTo>
                    <a:pt x="1347" y="661"/>
                  </a:lnTo>
                  <a:lnTo>
                    <a:pt x="1342" y="665"/>
                  </a:lnTo>
                  <a:lnTo>
                    <a:pt x="1339" y="667"/>
                  </a:lnTo>
                  <a:lnTo>
                    <a:pt x="1334" y="668"/>
                  </a:lnTo>
                  <a:lnTo>
                    <a:pt x="1331" y="668"/>
                  </a:lnTo>
                  <a:lnTo>
                    <a:pt x="1326" y="666"/>
                  </a:lnTo>
                  <a:lnTo>
                    <a:pt x="1322" y="664"/>
                  </a:lnTo>
                  <a:lnTo>
                    <a:pt x="1316" y="652"/>
                  </a:lnTo>
                  <a:lnTo>
                    <a:pt x="1312" y="639"/>
                  </a:lnTo>
                  <a:lnTo>
                    <a:pt x="1310" y="637"/>
                  </a:lnTo>
                  <a:lnTo>
                    <a:pt x="1309" y="636"/>
                  </a:lnTo>
                  <a:lnTo>
                    <a:pt x="1308" y="635"/>
                  </a:lnTo>
                  <a:lnTo>
                    <a:pt x="1307" y="636"/>
                  </a:lnTo>
                  <a:lnTo>
                    <a:pt x="1304" y="639"/>
                  </a:lnTo>
                  <a:lnTo>
                    <a:pt x="1302" y="642"/>
                  </a:lnTo>
                  <a:lnTo>
                    <a:pt x="1294" y="654"/>
                  </a:lnTo>
                  <a:lnTo>
                    <a:pt x="1287" y="667"/>
                  </a:lnTo>
                  <a:lnTo>
                    <a:pt x="1283" y="675"/>
                  </a:lnTo>
                  <a:lnTo>
                    <a:pt x="1281" y="685"/>
                  </a:lnTo>
                  <a:lnTo>
                    <a:pt x="1279" y="687"/>
                  </a:lnTo>
                  <a:lnTo>
                    <a:pt x="1278" y="688"/>
                  </a:lnTo>
                  <a:lnTo>
                    <a:pt x="1277" y="688"/>
                  </a:lnTo>
                  <a:lnTo>
                    <a:pt x="1275" y="688"/>
                  </a:lnTo>
                  <a:lnTo>
                    <a:pt x="1269" y="690"/>
                  </a:lnTo>
                  <a:lnTo>
                    <a:pt x="1263" y="692"/>
                  </a:lnTo>
                  <a:lnTo>
                    <a:pt x="1257" y="696"/>
                  </a:lnTo>
                  <a:lnTo>
                    <a:pt x="1250" y="697"/>
                  </a:lnTo>
                  <a:lnTo>
                    <a:pt x="1246" y="698"/>
                  </a:lnTo>
                  <a:lnTo>
                    <a:pt x="1243" y="698"/>
                  </a:lnTo>
                  <a:lnTo>
                    <a:pt x="1240" y="697"/>
                  </a:lnTo>
                  <a:lnTo>
                    <a:pt x="1238" y="696"/>
                  </a:lnTo>
                  <a:lnTo>
                    <a:pt x="1237" y="691"/>
                  </a:lnTo>
                  <a:lnTo>
                    <a:pt x="1235" y="684"/>
                  </a:lnTo>
                  <a:lnTo>
                    <a:pt x="1237" y="672"/>
                  </a:lnTo>
                  <a:lnTo>
                    <a:pt x="1240" y="662"/>
                  </a:lnTo>
                  <a:lnTo>
                    <a:pt x="1241" y="658"/>
                  </a:lnTo>
                  <a:lnTo>
                    <a:pt x="1243" y="654"/>
                  </a:lnTo>
                  <a:lnTo>
                    <a:pt x="1243" y="650"/>
                  </a:lnTo>
                  <a:lnTo>
                    <a:pt x="1243" y="647"/>
                  </a:lnTo>
                  <a:lnTo>
                    <a:pt x="1240" y="643"/>
                  </a:lnTo>
                  <a:lnTo>
                    <a:pt x="1238" y="640"/>
                  </a:lnTo>
                  <a:lnTo>
                    <a:pt x="1233" y="639"/>
                  </a:lnTo>
                  <a:lnTo>
                    <a:pt x="1227" y="636"/>
                  </a:lnTo>
                  <a:lnTo>
                    <a:pt x="1215" y="634"/>
                  </a:lnTo>
                  <a:lnTo>
                    <a:pt x="1202" y="629"/>
                  </a:lnTo>
                  <a:lnTo>
                    <a:pt x="1197" y="626"/>
                  </a:lnTo>
                  <a:lnTo>
                    <a:pt x="1195" y="623"/>
                  </a:lnTo>
                  <a:lnTo>
                    <a:pt x="1194" y="621"/>
                  </a:lnTo>
                  <a:lnTo>
                    <a:pt x="1195" y="617"/>
                  </a:lnTo>
                  <a:lnTo>
                    <a:pt x="1199" y="612"/>
                  </a:lnTo>
                  <a:lnTo>
                    <a:pt x="1206" y="606"/>
                  </a:lnTo>
                  <a:lnTo>
                    <a:pt x="1208" y="603"/>
                  </a:lnTo>
                  <a:lnTo>
                    <a:pt x="1208" y="601"/>
                  </a:lnTo>
                  <a:lnTo>
                    <a:pt x="1208" y="598"/>
                  </a:lnTo>
                  <a:lnTo>
                    <a:pt x="1206" y="596"/>
                  </a:lnTo>
                  <a:lnTo>
                    <a:pt x="1200" y="589"/>
                  </a:lnTo>
                  <a:lnTo>
                    <a:pt x="1193" y="578"/>
                  </a:lnTo>
                  <a:lnTo>
                    <a:pt x="1184" y="564"/>
                  </a:lnTo>
                  <a:lnTo>
                    <a:pt x="1174" y="546"/>
                  </a:lnTo>
                  <a:lnTo>
                    <a:pt x="1164" y="528"/>
                  </a:lnTo>
                  <a:lnTo>
                    <a:pt x="1157" y="514"/>
                  </a:lnTo>
                  <a:lnTo>
                    <a:pt x="1156" y="508"/>
                  </a:lnTo>
                  <a:lnTo>
                    <a:pt x="1155" y="503"/>
                  </a:lnTo>
                  <a:lnTo>
                    <a:pt x="1156" y="500"/>
                  </a:lnTo>
                  <a:lnTo>
                    <a:pt x="1158" y="496"/>
                  </a:lnTo>
                  <a:lnTo>
                    <a:pt x="1162" y="494"/>
                  </a:lnTo>
                  <a:lnTo>
                    <a:pt x="1165" y="491"/>
                  </a:lnTo>
                  <a:lnTo>
                    <a:pt x="1170" y="490"/>
                  </a:lnTo>
                  <a:lnTo>
                    <a:pt x="1175" y="490"/>
                  </a:lnTo>
                  <a:lnTo>
                    <a:pt x="1184" y="490"/>
                  </a:lnTo>
                  <a:lnTo>
                    <a:pt x="1194" y="489"/>
                  </a:lnTo>
                  <a:lnTo>
                    <a:pt x="1199" y="488"/>
                  </a:lnTo>
                  <a:lnTo>
                    <a:pt x="1202" y="486"/>
                  </a:lnTo>
                  <a:lnTo>
                    <a:pt x="1205" y="485"/>
                  </a:lnTo>
                  <a:lnTo>
                    <a:pt x="1207" y="483"/>
                  </a:lnTo>
                  <a:lnTo>
                    <a:pt x="1209" y="477"/>
                  </a:lnTo>
                  <a:lnTo>
                    <a:pt x="1209" y="471"/>
                  </a:lnTo>
                  <a:lnTo>
                    <a:pt x="1208" y="465"/>
                  </a:lnTo>
                  <a:lnTo>
                    <a:pt x="1205" y="459"/>
                  </a:lnTo>
                  <a:lnTo>
                    <a:pt x="1203" y="457"/>
                  </a:lnTo>
                  <a:lnTo>
                    <a:pt x="1202" y="454"/>
                  </a:lnTo>
                  <a:lnTo>
                    <a:pt x="1202" y="452"/>
                  </a:lnTo>
                  <a:lnTo>
                    <a:pt x="1203" y="451"/>
                  </a:lnTo>
                  <a:lnTo>
                    <a:pt x="1207" y="446"/>
                  </a:lnTo>
                  <a:lnTo>
                    <a:pt x="1210" y="439"/>
                  </a:lnTo>
                  <a:lnTo>
                    <a:pt x="1210" y="435"/>
                  </a:lnTo>
                  <a:lnTo>
                    <a:pt x="1209" y="432"/>
                  </a:lnTo>
                  <a:lnTo>
                    <a:pt x="1208" y="429"/>
                  </a:lnTo>
                  <a:lnTo>
                    <a:pt x="1205" y="427"/>
                  </a:lnTo>
                  <a:lnTo>
                    <a:pt x="1196" y="423"/>
                  </a:lnTo>
                  <a:lnTo>
                    <a:pt x="1189" y="420"/>
                  </a:lnTo>
                  <a:lnTo>
                    <a:pt x="1186" y="417"/>
                  </a:lnTo>
                  <a:lnTo>
                    <a:pt x="1183" y="414"/>
                  </a:lnTo>
                  <a:lnTo>
                    <a:pt x="1181" y="412"/>
                  </a:lnTo>
                  <a:lnTo>
                    <a:pt x="1180" y="408"/>
                  </a:lnTo>
                  <a:lnTo>
                    <a:pt x="1178" y="400"/>
                  </a:lnTo>
                  <a:lnTo>
                    <a:pt x="1178" y="391"/>
                  </a:lnTo>
                  <a:lnTo>
                    <a:pt x="1176" y="382"/>
                  </a:lnTo>
                  <a:lnTo>
                    <a:pt x="1172" y="374"/>
                  </a:lnTo>
                  <a:lnTo>
                    <a:pt x="1166" y="364"/>
                  </a:lnTo>
                  <a:lnTo>
                    <a:pt x="1161" y="353"/>
                  </a:lnTo>
                  <a:lnTo>
                    <a:pt x="1155" y="340"/>
                  </a:lnTo>
                  <a:lnTo>
                    <a:pt x="1149" y="325"/>
                  </a:lnTo>
                  <a:lnTo>
                    <a:pt x="1146" y="319"/>
                  </a:lnTo>
                  <a:lnTo>
                    <a:pt x="1144" y="313"/>
                  </a:lnTo>
                  <a:lnTo>
                    <a:pt x="1140" y="308"/>
                  </a:lnTo>
                  <a:lnTo>
                    <a:pt x="1138" y="305"/>
                  </a:lnTo>
                  <a:lnTo>
                    <a:pt x="1120" y="306"/>
                  </a:lnTo>
                  <a:lnTo>
                    <a:pt x="1107" y="307"/>
                  </a:lnTo>
                  <a:lnTo>
                    <a:pt x="1106" y="305"/>
                  </a:lnTo>
                  <a:lnTo>
                    <a:pt x="1108" y="302"/>
                  </a:lnTo>
                  <a:lnTo>
                    <a:pt x="1111" y="300"/>
                  </a:lnTo>
                  <a:lnTo>
                    <a:pt x="1113" y="296"/>
                  </a:lnTo>
                  <a:lnTo>
                    <a:pt x="1117" y="293"/>
                  </a:lnTo>
                  <a:lnTo>
                    <a:pt x="1120" y="287"/>
                  </a:lnTo>
                  <a:lnTo>
                    <a:pt x="1121" y="281"/>
                  </a:lnTo>
                  <a:lnTo>
                    <a:pt x="1121" y="274"/>
                  </a:lnTo>
                  <a:lnTo>
                    <a:pt x="1121" y="270"/>
                  </a:lnTo>
                  <a:lnTo>
                    <a:pt x="1119" y="267"/>
                  </a:lnTo>
                  <a:lnTo>
                    <a:pt x="1118" y="263"/>
                  </a:lnTo>
                  <a:lnTo>
                    <a:pt x="1114" y="261"/>
                  </a:lnTo>
                  <a:lnTo>
                    <a:pt x="1108" y="256"/>
                  </a:lnTo>
                  <a:lnTo>
                    <a:pt x="1101" y="251"/>
                  </a:lnTo>
                  <a:lnTo>
                    <a:pt x="1086" y="245"/>
                  </a:lnTo>
                  <a:lnTo>
                    <a:pt x="1075" y="238"/>
                  </a:lnTo>
                  <a:lnTo>
                    <a:pt x="1071" y="236"/>
                  </a:lnTo>
                  <a:lnTo>
                    <a:pt x="1069" y="232"/>
                  </a:lnTo>
                  <a:lnTo>
                    <a:pt x="1068" y="227"/>
                  </a:lnTo>
                  <a:lnTo>
                    <a:pt x="1068" y="224"/>
                  </a:lnTo>
                  <a:lnTo>
                    <a:pt x="1069" y="215"/>
                  </a:lnTo>
                  <a:lnTo>
                    <a:pt x="1073" y="206"/>
                  </a:lnTo>
                  <a:lnTo>
                    <a:pt x="1075" y="201"/>
                  </a:lnTo>
                  <a:lnTo>
                    <a:pt x="1075" y="196"/>
                  </a:lnTo>
                  <a:lnTo>
                    <a:pt x="1075" y="193"/>
                  </a:lnTo>
                  <a:lnTo>
                    <a:pt x="1074" y="189"/>
                  </a:lnTo>
                  <a:lnTo>
                    <a:pt x="1073" y="187"/>
                  </a:lnTo>
                  <a:lnTo>
                    <a:pt x="1069" y="186"/>
                  </a:lnTo>
                  <a:lnTo>
                    <a:pt x="1065" y="185"/>
                  </a:lnTo>
                  <a:lnTo>
                    <a:pt x="1062" y="186"/>
                  </a:lnTo>
                  <a:lnTo>
                    <a:pt x="1051" y="189"/>
                  </a:lnTo>
                  <a:lnTo>
                    <a:pt x="1042" y="194"/>
                  </a:lnTo>
                  <a:lnTo>
                    <a:pt x="1038" y="198"/>
                  </a:lnTo>
                  <a:lnTo>
                    <a:pt x="1035" y="202"/>
                  </a:lnTo>
                  <a:lnTo>
                    <a:pt x="1032" y="206"/>
                  </a:lnTo>
                  <a:lnTo>
                    <a:pt x="1031" y="211"/>
                  </a:lnTo>
                  <a:lnTo>
                    <a:pt x="1030" y="220"/>
                  </a:lnTo>
                  <a:lnTo>
                    <a:pt x="1027" y="226"/>
                  </a:lnTo>
                  <a:lnTo>
                    <a:pt x="1025" y="229"/>
                  </a:lnTo>
                  <a:lnTo>
                    <a:pt x="1021" y="231"/>
                  </a:lnTo>
                  <a:lnTo>
                    <a:pt x="1018" y="233"/>
                  </a:lnTo>
                  <a:lnTo>
                    <a:pt x="1013" y="233"/>
                  </a:lnTo>
                  <a:lnTo>
                    <a:pt x="1008" y="234"/>
                  </a:lnTo>
                  <a:lnTo>
                    <a:pt x="1005" y="237"/>
                  </a:lnTo>
                  <a:lnTo>
                    <a:pt x="1001" y="239"/>
                  </a:lnTo>
                  <a:lnTo>
                    <a:pt x="999" y="242"/>
                  </a:lnTo>
                  <a:lnTo>
                    <a:pt x="996" y="248"/>
                  </a:lnTo>
                  <a:lnTo>
                    <a:pt x="995" y="256"/>
                  </a:lnTo>
                  <a:lnTo>
                    <a:pt x="995" y="263"/>
                  </a:lnTo>
                  <a:lnTo>
                    <a:pt x="995" y="272"/>
                  </a:lnTo>
                  <a:lnTo>
                    <a:pt x="994" y="277"/>
                  </a:lnTo>
                  <a:lnTo>
                    <a:pt x="993" y="281"/>
                  </a:lnTo>
                  <a:lnTo>
                    <a:pt x="989" y="286"/>
                  </a:lnTo>
                  <a:lnTo>
                    <a:pt x="986" y="290"/>
                  </a:lnTo>
                  <a:lnTo>
                    <a:pt x="981" y="294"/>
                  </a:lnTo>
                  <a:lnTo>
                    <a:pt x="975" y="296"/>
                  </a:lnTo>
                  <a:lnTo>
                    <a:pt x="970" y="299"/>
                  </a:lnTo>
                  <a:lnTo>
                    <a:pt x="966" y="300"/>
                  </a:lnTo>
                  <a:lnTo>
                    <a:pt x="954" y="301"/>
                  </a:lnTo>
                  <a:lnTo>
                    <a:pt x="942" y="301"/>
                  </a:lnTo>
                  <a:lnTo>
                    <a:pt x="936" y="301"/>
                  </a:lnTo>
                  <a:lnTo>
                    <a:pt x="931" y="303"/>
                  </a:lnTo>
                  <a:lnTo>
                    <a:pt x="928" y="306"/>
                  </a:lnTo>
                  <a:lnTo>
                    <a:pt x="924" y="309"/>
                  </a:lnTo>
                  <a:lnTo>
                    <a:pt x="922" y="313"/>
                  </a:lnTo>
                  <a:lnTo>
                    <a:pt x="920" y="318"/>
                  </a:lnTo>
                  <a:lnTo>
                    <a:pt x="920" y="321"/>
                  </a:lnTo>
                  <a:lnTo>
                    <a:pt x="922" y="325"/>
                  </a:lnTo>
                  <a:lnTo>
                    <a:pt x="925" y="333"/>
                  </a:lnTo>
                  <a:lnTo>
                    <a:pt x="929" y="344"/>
                  </a:lnTo>
                  <a:lnTo>
                    <a:pt x="931" y="357"/>
                  </a:lnTo>
                  <a:lnTo>
                    <a:pt x="931" y="372"/>
                  </a:lnTo>
                  <a:lnTo>
                    <a:pt x="931" y="389"/>
                  </a:lnTo>
                  <a:lnTo>
                    <a:pt x="929" y="404"/>
                  </a:lnTo>
                  <a:lnTo>
                    <a:pt x="926" y="410"/>
                  </a:lnTo>
                  <a:lnTo>
                    <a:pt x="924" y="417"/>
                  </a:lnTo>
                  <a:lnTo>
                    <a:pt x="922" y="422"/>
                  </a:lnTo>
                  <a:lnTo>
                    <a:pt x="919" y="426"/>
                  </a:lnTo>
                  <a:lnTo>
                    <a:pt x="917" y="431"/>
                  </a:lnTo>
                  <a:lnTo>
                    <a:pt x="913" y="435"/>
                  </a:lnTo>
                  <a:lnTo>
                    <a:pt x="911" y="441"/>
                  </a:lnTo>
                  <a:lnTo>
                    <a:pt x="910" y="448"/>
                  </a:lnTo>
                  <a:lnTo>
                    <a:pt x="909" y="456"/>
                  </a:lnTo>
                  <a:lnTo>
                    <a:pt x="907" y="460"/>
                  </a:lnTo>
                  <a:lnTo>
                    <a:pt x="906" y="461"/>
                  </a:lnTo>
                  <a:lnTo>
                    <a:pt x="904" y="460"/>
                  </a:lnTo>
                  <a:lnTo>
                    <a:pt x="901" y="459"/>
                  </a:lnTo>
                  <a:lnTo>
                    <a:pt x="898" y="454"/>
                  </a:lnTo>
                  <a:lnTo>
                    <a:pt x="893" y="447"/>
                  </a:lnTo>
                  <a:lnTo>
                    <a:pt x="890" y="439"/>
                  </a:lnTo>
                  <a:lnTo>
                    <a:pt x="886" y="431"/>
                  </a:lnTo>
                  <a:lnTo>
                    <a:pt x="884" y="420"/>
                  </a:lnTo>
                  <a:lnTo>
                    <a:pt x="882" y="415"/>
                  </a:lnTo>
                  <a:lnTo>
                    <a:pt x="880" y="409"/>
                  </a:lnTo>
                  <a:lnTo>
                    <a:pt x="876" y="404"/>
                  </a:lnTo>
                  <a:lnTo>
                    <a:pt x="873" y="400"/>
                  </a:lnTo>
                  <a:lnTo>
                    <a:pt x="866" y="391"/>
                  </a:lnTo>
                  <a:lnTo>
                    <a:pt x="860" y="384"/>
                  </a:lnTo>
                  <a:lnTo>
                    <a:pt x="855" y="377"/>
                  </a:lnTo>
                  <a:lnTo>
                    <a:pt x="851" y="369"/>
                  </a:lnTo>
                  <a:lnTo>
                    <a:pt x="848" y="359"/>
                  </a:lnTo>
                  <a:lnTo>
                    <a:pt x="848" y="350"/>
                  </a:lnTo>
                  <a:lnTo>
                    <a:pt x="849" y="343"/>
                  </a:lnTo>
                  <a:lnTo>
                    <a:pt x="851" y="335"/>
                  </a:lnTo>
                  <a:lnTo>
                    <a:pt x="855" y="330"/>
                  </a:lnTo>
                  <a:lnTo>
                    <a:pt x="857" y="325"/>
                  </a:lnTo>
                  <a:lnTo>
                    <a:pt x="860" y="316"/>
                  </a:lnTo>
                  <a:lnTo>
                    <a:pt x="860" y="307"/>
                  </a:lnTo>
                  <a:lnTo>
                    <a:pt x="860" y="296"/>
                  </a:lnTo>
                  <a:lnTo>
                    <a:pt x="859" y="287"/>
                  </a:lnTo>
                  <a:lnTo>
                    <a:pt x="856" y="276"/>
                  </a:lnTo>
                  <a:lnTo>
                    <a:pt x="854" y="265"/>
                  </a:lnTo>
                  <a:lnTo>
                    <a:pt x="850" y="255"/>
                  </a:lnTo>
                  <a:lnTo>
                    <a:pt x="847" y="244"/>
                  </a:lnTo>
                  <a:lnTo>
                    <a:pt x="844" y="233"/>
                  </a:lnTo>
                  <a:lnTo>
                    <a:pt x="842" y="220"/>
                  </a:lnTo>
                  <a:lnTo>
                    <a:pt x="840" y="206"/>
                  </a:lnTo>
                  <a:lnTo>
                    <a:pt x="840" y="193"/>
                  </a:lnTo>
                  <a:lnTo>
                    <a:pt x="841" y="181"/>
                  </a:lnTo>
                  <a:lnTo>
                    <a:pt x="843" y="169"/>
                  </a:lnTo>
                  <a:lnTo>
                    <a:pt x="846" y="160"/>
                  </a:lnTo>
                  <a:lnTo>
                    <a:pt x="848" y="152"/>
                  </a:lnTo>
                  <a:lnTo>
                    <a:pt x="850" y="137"/>
                  </a:lnTo>
                  <a:lnTo>
                    <a:pt x="850" y="118"/>
                  </a:lnTo>
                  <a:lnTo>
                    <a:pt x="853" y="107"/>
                  </a:lnTo>
                  <a:lnTo>
                    <a:pt x="856" y="95"/>
                  </a:lnTo>
                  <a:lnTo>
                    <a:pt x="860" y="84"/>
                  </a:lnTo>
                  <a:lnTo>
                    <a:pt x="862" y="74"/>
                  </a:lnTo>
                  <a:lnTo>
                    <a:pt x="862" y="63"/>
                  </a:lnTo>
                  <a:lnTo>
                    <a:pt x="862" y="50"/>
                  </a:lnTo>
                  <a:lnTo>
                    <a:pt x="863" y="34"/>
                  </a:lnTo>
                  <a:lnTo>
                    <a:pt x="863" y="13"/>
                  </a:lnTo>
                  <a:lnTo>
                    <a:pt x="863" y="6"/>
                  </a:lnTo>
                  <a:lnTo>
                    <a:pt x="863" y="4"/>
                  </a:lnTo>
                  <a:lnTo>
                    <a:pt x="862" y="3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青海"/>
            <p:cNvSpPr/>
            <p:nvPr/>
          </p:nvSpPr>
          <p:spPr bwMode="auto">
            <a:xfrm>
              <a:off x="6209" y="5907"/>
              <a:ext cx="2735" cy="1989"/>
            </a:xfrm>
            <a:custGeom>
              <a:avLst/>
              <a:gdLst>
                <a:gd name="T0" fmla="*/ 4484 w 4767"/>
                <a:gd name="T1" fmla="*/ 1080 h 3475"/>
                <a:gd name="T2" fmla="*/ 4267 w 4767"/>
                <a:gd name="T3" fmla="*/ 940 h 3475"/>
                <a:gd name="T4" fmla="*/ 3970 w 4767"/>
                <a:gd name="T5" fmla="*/ 724 h 3475"/>
                <a:gd name="T6" fmla="*/ 3855 w 4767"/>
                <a:gd name="T7" fmla="*/ 686 h 3475"/>
                <a:gd name="T8" fmla="*/ 3520 w 4767"/>
                <a:gd name="T9" fmla="*/ 407 h 3475"/>
                <a:gd name="T10" fmla="*/ 3316 w 4767"/>
                <a:gd name="T11" fmla="*/ 341 h 3475"/>
                <a:gd name="T12" fmla="*/ 3107 w 4767"/>
                <a:gd name="T13" fmla="*/ 338 h 3475"/>
                <a:gd name="T14" fmla="*/ 2841 w 4767"/>
                <a:gd name="T15" fmla="*/ 214 h 3475"/>
                <a:gd name="T16" fmla="*/ 2741 w 4767"/>
                <a:gd name="T17" fmla="*/ 462 h 3475"/>
                <a:gd name="T18" fmla="*/ 2572 w 4767"/>
                <a:gd name="T19" fmla="*/ 613 h 3475"/>
                <a:gd name="T20" fmla="*/ 2258 w 4767"/>
                <a:gd name="T21" fmla="*/ 510 h 3475"/>
                <a:gd name="T22" fmla="*/ 1977 w 4767"/>
                <a:gd name="T23" fmla="*/ 266 h 3475"/>
                <a:gd name="T24" fmla="*/ 1714 w 4767"/>
                <a:gd name="T25" fmla="*/ 140 h 3475"/>
                <a:gd name="T26" fmla="*/ 1379 w 4767"/>
                <a:gd name="T27" fmla="*/ 13 h 3475"/>
                <a:gd name="T28" fmla="*/ 995 w 4767"/>
                <a:gd name="T29" fmla="*/ 77 h 3475"/>
                <a:gd name="T30" fmla="*/ 575 w 4767"/>
                <a:gd name="T31" fmla="*/ 226 h 3475"/>
                <a:gd name="T32" fmla="*/ 747 w 4767"/>
                <a:gd name="T33" fmla="*/ 602 h 3475"/>
                <a:gd name="T34" fmla="*/ 637 w 4767"/>
                <a:gd name="T35" fmla="*/ 872 h 3475"/>
                <a:gd name="T36" fmla="*/ 684 w 4767"/>
                <a:gd name="T37" fmla="*/ 1099 h 3475"/>
                <a:gd name="T38" fmla="*/ 620 w 4767"/>
                <a:gd name="T39" fmla="*/ 1228 h 3475"/>
                <a:gd name="T40" fmla="*/ 297 w 4767"/>
                <a:gd name="T41" fmla="*/ 1142 h 3475"/>
                <a:gd name="T42" fmla="*/ 151 w 4767"/>
                <a:gd name="T43" fmla="*/ 1229 h 3475"/>
                <a:gd name="T44" fmla="*/ 160 w 4767"/>
                <a:gd name="T45" fmla="*/ 1402 h 3475"/>
                <a:gd name="T46" fmla="*/ 48 w 4767"/>
                <a:gd name="T47" fmla="*/ 1621 h 3475"/>
                <a:gd name="T48" fmla="*/ 102 w 4767"/>
                <a:gd name="T49" fmla="*/ 1783 h 3475"/>
                <a:gd name="T50" fmla="*/ 25 w 4767"/>
                <a:gd name="T51" fmla="*/ 2058 h 3475"/>
                <a:gd name="T52" fmla="*/ 154 w 4767"/>
                <a:gd name="T53" fmla="*/ 2283 h 3475"/>
                <a:gd name="T54" fmla="*/ 349 w 4767"/>
                <a:gd name="T55" fmla="*/ 2480 h 3475"/>
                <a:gd name="T56" fmla="*/ 535 w 4767"/>
                <a:gd name="T57" fmla="*/ 2458 h 3475"/>
                <a:gd name="T58" fmla="*/ 805 w 4767"/>
                <a:gd name="T59" fmla="*/ 2695 h 3475"/>
                <a:gd name="T60" fmla="*/ 1068 w 4767"/>
                <a:gd name="T61" fmla="*/ 2800 h 3475"/>
                <a:gd name="T62" fmla="*/ 1293 w 4767"/>
                <a:gd name="T63" fmla="*/ 2908 h 3475"/>
                <a:gd name="T64" fmla="*/ 1575 w 4767"/>
                <a:gd name="T65" fmla="*/ 2940 h 3475"/>
                <a:gd name="T66" fmla="*/ 1799 w 4767"/>
                <a:gd name="T67" fmla="*/ 3128 h 3475"/>
                <a:gd name="T68" fmla="*/ 1898 w 4767"/>
                <a:gd name="T69" fmla="*/ 3362 h 3475"/>
                <a:gd name="T70" fmla="*/ 2118 w 4767"/>
                <a:gd name="T71" fmla="*/ 3459 h 3475"/>
                <a:gd name="T72" fmla="*/ 2153 w 4767"/>
                <a:gd name="T73" fmla="*/ 3342 h 3475"/>
                <a:gd name="T74" fmla="*/ 2363 w 4767"/>
                <a:gd name="T75" fmla="*/ 3450 h 3475"/>
                <a:gd name="T76" fmla="*/ 2490 w 4767"/>
                <a:gd name="T77" fmla="*/ 3308 h 3475"/>
                <a:gd name="T78" fmla="*/ 2607 w 4767"/>
                <a:gd name="T79" fmla="*/ 3183 h 3475"/>
                <a:gd name="T80" fmla="*/ 2667 w 4767"/>
                <a:gd name="T81" fmla="*/ 3041 h 3475"/>
                <a:gd name="T82" fmla="*/ 2714 w 4767"/>
                <a:gd name="T83" fmla="*/ 2824 h 3475"/>
                <a:gd name="T84" fmla="*/ 2705 w 4767"/>
                <a:gd name="T85" fmla="*/ 2666 h 3475"/>
                <a:gd name="T86" fmla="*/ 2815 w 4767"/>
                <a:gd name="T87" fmla="*/ 2484 h 3475"/>
                <a:gd name="T88" fmla="*/ 3033 w 4767"/>
                <a:gd name="T89" fmla="*/ 2568 h 3475"/>
                <a:gd name="T90" fmla="*/ 3163 w 4767"/>
                <a:gd name="T91" fmla="*/ 2858 h 3475"/>
                <a:gd name="T92" fmla="*/ 3390 w 4767"/>
                <a:gd name="T93" fmla="*/ 3058 h 3475"/>
                <a:gd name="T94" fmla="*/ 3562 w 4767"/>
                <a:gd name="T95" fmla="*/ 3006 h 3475"/>
                <a:gd name="T96" fmla="*/ 3656 w 4767"/>
                <a:gd name="T97" fmla="*/ 3139 h 3475"/>
                <a:gd name="T98" fmla="*/ 3791 w 4767"/>
                <a:gd name="T99" fmla="*/ 3233 h 3475"/>
                <a:gd name="T100" fmla="*/ 3971 w 4767"/>
                <a:gd name="T101" fmla="*/ 3197 h 3475"/>
                <a:gd name="T102" fmla="*/ 4081 w 4767"/>
                <a:gd name="T103" fmla="*/ 2974 h 3475"/>
                <a:gd name="T104" fmla="*/ 4211 w 4767"/>
                <a:gd name="T105" fmla="*/ 2888 h 3475"/>
                <a:gd name="T106" fmla="*/ 4101 w 4767"/>
                <a:gd name="T107" fmla="*/ 2763 h 3475"/>
                <a:gd name="T108" fmla="*/ 3917 w 4767"/>
                <a:gd name="T109" fmla="*/ 2548 h 3475"/>
                <a:gd name="T110" fmla="*/ 4074 w 4767"/>
                <a:gd name="T111" fmla="*/ 2490 h 3475"/>
                <a:gd name="T112" fmla="*/ 4310 w 4767"/>
                <a:gd name="T113" fmla="*/ 2584 h 3475"/>
                <a:gd name="T114" fmla="*/ 4414 w 4767"/>
                <a:gd name="T115" fmla="*/ 2449 h 3475"/>
                <a:gd name="T116" fmla="*/ 4499 w 4767"/>
                <a:gd name="T117" fmla="*/ 2126 h 3475"/>
                <a:gd name="T118" fmla="*/ 4622 w 4767"/>
                <a:gd name="T119" fmla="*/ 1986 h 3475"/>
                <a:gd name="T120" fmla="*/ 4720 w 4767"/>
                <a:gd name="T121" fmla="*/ 1784 h 3475"/>
                <a:gd name="T122" fmla="*/ 4623 w 4767"/>
                <a:gd name="T123" fmla="*/ 1483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7" h="3475">
                  <a:moveTo>
                    <a:pt x="4599" y="1319"/>
                  </a:moveTo>
                  <a:lnTo>
                    <a:pt x="4599" y="1311"/>
                  </a:lnTo>
                  <a:lnTo>
                    <a:pt x="4599" y="1304"/>
                  </a:lnTo>
                  <a:lnTo>
                    <a:pt x="4600" y="1301"/>
                  </a:lnTo>
                  <a:lnTo>
                    <a:pt x="4601" y="1299"/>
                  </a:lnTo>
                  <a:lnTo>
                    <a:pt x="4603" y="1298"/>
                  </a:lnTo>
                  <a:lnTo>
                    <a:pt x="4605" y="1297"/>
                  </a:lnTo>
                  <a:lnTo>
                    <a:pt x="4611" y="1297"/>
                  </a:lnTo>
                  <a:lnTo>
                    <a:pt x="4617" y="1297"/>
                  </a:lnTo>
                  <a:lnTo>
                    <a:pt x="4622" y="1295"/>
                  </a:lnTo>
                  <a:lnTo>
                    <a:pt x="4626" y="1293"/>
                  </a:lnTo>
                  <a:lnTo>
                    <a:pt x="4630" y="1288"/>
                  </a:lnTo>
                  <a:lnTo>
                    <a:pt x="4631" y="1281"/>
                  </a:lnTo>
                  <a:lnTo>
                    <a:pt x="4631" y="1277"/>
                  </a:lnTo>
                  <a:lnTo>
                    <a:pt x="4630" y="1273"/>
                  </a:lnTo>
                  <a:lnTo>
                    <a:pt x="4629" y="1269"/>
                  </a:lnTo>
                  <a:lnTo>
                    <a:pt x="4626" y="1263"/>
                  </a:lnTo>
                  <a:lnTo>
                    <a:pt x="4612" y="1253"/>
                  </a:lnTo>
                  <a:lnTo>
                    <a:pt x="4600" y="1241"/>
                  </a:lnTo>
                  <a:lnTo>
                    <a:pt x="4597" y="1231"/>
                  </a:lnTo>
                  <a:lnTo>
                    <a:pt x="4592" y="1224"/>
                  </a:lnTo>
                  <a:lnTo>
                    <a:pt x="4588" y="1220"/>
                  </a:lnTo>
                  <a:lnTo>
                    <a:pt x="4586" y="1217"/>
                  </a:lnTo>
                  <a:lnTo>
                    <a:pt x="4581" y="1214"/>
                  </a:lnTo>
                  <a:lnTo>
                    <a:pt x="4576" y="1212"/>
                  </a:lnTo>
                  <a:lnTo>
                    <a:pt x="4568" y="1207"/>
                  </a:lnTo>
                  <a:lnTo>
                    <a:pt x="4561" y="1203"/>
                  </a:lnTo>
                  <a:lnTo>
                    <a:pt x="4556" y="1197"/>
                  </a:lnTo>
                  <a:lnTo>
                    <a:pt x="4550" y="1188"/>
                  </a:lnTo>
                  <a:lnTo>
                    <a:pt x="4542" y="1179"/>
                  </a:lnTo>
                  <a:lnTo>
                    <a:pt x="4530" y="1168"/>
                  </a:lnTo>
                  <a:lnTo>
                    <a:pt x="4517" y="1159"/>
                  </a:lnTo>
                  <a:lnTo>
                    <a:pt x="4505" y="1150"/>
                  </a:lnTo>
                  <a:lnTo>
                    <a:pt x="4493" y="1141"/>
                  </a:lnTo>
                  <a:lnTo>
                    <a:pt x="4486" y="1134"/>
                  </a:lnTo>
                  <a:lnTo>
                    <a:pt x="4484" y="1130"/>
                  </a:lnTo>
                  <a:lnTo>
                    <a:pt x="4483" y="1128"/>
                  </a:lnTo>
                  <a:lnTo>
                    <a:pt x="4483" y="1123"/>
                  </a:lnTo>
                  <a:lnTo>
                    <a:pt x="4483" y="1119"/>
                  </a:lnTo>
                  <a:lnTo>
                    <a:pt x="4485" y="1109"/>
                  </a:lnTo>
                  <a:lnTo>
                    <a:pt x="4487" y="1098"/>
                  </a:lnTo>
                  <a:lnTo>
                    <a:pt x="4487" y="1093"/>
                  </a:lnTo>
                  <a:lnTo>
                    <a:pt x="4487" y="1088"/>
                  </a:lnTo>
                  <a:lnTo>
                    <a:pt x="4486" y="1084"/>
                  </a:lnTo>
                  <a:lnTo>
                    <a:pt x="4484" y="1080"/>
                  </a:lnTo>
                  <a:lnTo>
                    <a:pt x="4479" y="1073"/>
                  </a:lnTo>
                  <a:lnTo>
                    <a:pt x="4475" y="1066"/>
                  </a:lnTo>
                  <a:lnTo>
                    <a:pt x="4469" y="1055"/>
                  </a:lnTo>
                  <a:lnTo>
                    <a:pt x="4463" y="1042"/>
                  </a:lnTo>
                  <a:lnTo>
                    <a:pt x="4460" y="1036"/>
                  </a:lnTo>
                  <a:lnTo>
                    <a:pt x="4458" y="1029"/>
                  </a:lnTo>
                  <a:lnTo>
                    <a:pt x="4456" y="1023"/>
                  </a:lnTo>
                  <a:lnTo>
                    <a:pt x="4455" y="1017"/>
                  </a:lnTo>
                  <a:lnTo>
                    <a:pt x="4455" y="1009"/>
                  </a:lnTo>
                  <a:lnTo>
                    <a:pt x="4453" y="1002"/>
                  </a:lnTo>
                  <a:lnTo>
                    <a:pt x="4452" y="998"/>
                  </a:lnTo>
                  <a:lnTo>
                    <a:pt x="4450" y="996"/>
                  </a:lnTo>
                  <a:lnTo>
                    <a:pt x="4448" y="995"/>
                  </a:lnTo>
                  <a:lnTo>
                    <a:pt x="4446" y="995"/>
                  </a:lnTo>
                  <a:lnTo>
                    <a:pt x="4443" y="995"/>
                  </a:lnTo>
                  <a:lnTo>
                    <a:pt x="4441" y="996"/>
                  </a:lnTo>
                  <a:lnTo>
                    <a:pt x="4439" y="997"/>
                  </a:lnTo>
                  <a:lnTo>
                    <a:pt x="4436" y="999"/>
                  </a:lnTo>
                  <a:lnTo>
                    <a:pt x="4430" y="1006"/>
                  </a:lnTo>
                  <a:lnTo>
                    <a:pt x="4421" y="1017"/>
                  </a:lnTo>
                  <a:lnTo>
                    <a:pt x="4406" y="1030"/>
                  </a:lnTo>
                  <a:lnTo>
                    <a:pt x="4396" y="1037"/>
                  </a:lnTo>
                  <a:lnTo>
                    <a:pt x="4391" y="1043"/>
                  </a:lnTo>
                  <a:lnTo>
                    <a:pt x="4389" y="1045"/>
                  </a:lnTo>
                  <a:lnTo>
                    <a:pt x="4385" y="1043"/>
                  </a:lnTo>
                  <a:lnTo>
                    <a:pt x="4380" y="1040"/>
                  </a:lnTo>
                  <a:lnTo>
                    <a:pt x="4371" y="1033"/>
                  </a:lnTo>
                  <a:lnTo>
                    <a:pt x="4357" y="1020"/>
                  </a:lnTo>
                  <a:lnTo>
                    <a:pt x="4349" y="1014"/>
                  </a:lnTo>
                  <a:lnTo>
                    <a:pt x="4346" y="1012"/>
                  </a:lnTo>
                  <a:lnTo>
                    <a:pt x="4343" y="1010"/>
                  </a:lnTo>
                  <a:lnTo>
                    <a:pt x="4336" y="1004"/>
                  </a:lnTo>
                  <a:lnTo>
                    <a:pt x="4337" y="998"/>
                  </a:lnTo>
                  <a:lnTo>
                    <a:pt x="4340" y="987"/>
                  </a:lnTo>
                  <a:lnTo>
                    <a:pt x="4333" y="976"/>
                  </a:lnTo>
                  <a:lnTo>
                    <a:pt x="4323" y="965"/>
                  </a:lnTo>
                  <a:lnTo>
                    <a:pt x="4318" y="959"/>
                  </a:lnTo>
                  <a:lnTo>
                    <a:pt x="4314" y="954"/>
                  </a:lnTo>
                  <a:lnTo>
                    <a:pt x="4307" y="951"/>
                  </a:lnTo>
                  <a:lnTo>
                    <a:pt x="4301" y="946"/>
                  </a:lnTo>
                  <a:lnTo>
                    <a:pt x="4289" y="940"/>
                  </a:lnTo>
                  <a:lnTo>
                    <a:pt x="4282" y="935"/>
                  </a:lnTo>
                  <a:lnTo>
                    <a:pt x="4278" y="935"/>
                  </a:lnTo>
                  <a:lnTo>
                    <a:pt x="4273" y="936"/>
                  </a:lnTo>
                  <a:lnTo>
                    <a:pt x="4267" y="940"/>
                  </a:lnTo>
                  <a:lnTo>
                    <a:pt x="4260" y="943"/>
                  </a:lnTo>
                  <a:lnTo>
                    <a:pt x="4253" y="948"/>
                  </a:lnTo>
                  <a:lnTo>
                    <a:pt x="4247" y="952"/>
                  </a:lnTo>
                  <a:lnTo>
                    <a:pt x="4241" y="953"/>
                  </a:lnTo>
                  <a:lnTo>
                    <a:pt x="4236" y="953"/>
                  </a:lnTo>
                  <a:lnTo>
                    <a:pt x="4222" y="943"/>
                  </a:lnTo>
                  <a:lnTo>
                    <a:pt x="4208" y="936"/>
                  </a:lnTo>
                  <a:lnTo>
                    <a:pt x="4200" y="932"/>
                  </a:lnTo>
                  <a:lnTo>
                    <a:pt x="4194" y="926"/>
                  </a:lnTo>
                  <a:lnTo>
                    <a:pt x="4188" y="919"/>
                  </a:lnTo>
                  <a:lnTo>
                    <a:pt x="4181" y="907"/>
                  </a:lnTo>
                  <a:lnTo>
                    <a:pt x="4172" y="895"/>
                  </a:lnTo>
                  <a:lnTo>
                    <a:pt x="4164" y="886"/>
                  </a:lnTo>
                  <a:lnTo>
                    <a:pt x="4156" y="879"/>
                  </a:lnTo>
                  <a:lnTo>
                    <a:pt x="4144" y="871"/>
                  </a:lnTo>
                  <a:lnTo>
                    <a:pt x="4133" y="864"/>
                  </a:lnTo>
                  <a:lnTo>
                    <a:pt x="4122" y="859"/>
                  </a:lnTo>
                  <a:lnTo>
                    <a:pt x="4114" y="857"/>
                  </a:lnTo>
                  <a:lnTo>
                    <a:pt x="4108" y="856"/>
                  </a:lnTo>
                  <a:lnTo>
                    <a:pt x="4101" y="854"/>
                  </a:lnTo>
                  <a:lnTo>
                    <a:pt x="4093" y="850"/>
                  </a:lnTo>
                  <a:lnTo>
                    <a:pt x="4082" y="844"/>
                  </a:lnTo>
                  <a:lnTo>
                    <a:pt x="4071" y="833"/>
                  </a:lnTo>
                  <a:lnTo>
                    <a:pt x="4065" y="828"/>
                  </a:lnTo>
                  <a:lnTo>
                    <a:pt x="4059" y="823"/>
                  </a:lnTo>
                  <a:lnTo>
                    <a:pt x="4052" y="819"/>
                  </a:lnTo>
                  <a:lnTo>
                    <a:pt x="4046" y="815"/>
                  </a:lnTo>
                  <a:lnTo>
                    <a:pt x="4033" y="809"/>
                  </a:lnTo>
                  <a:lnTo>
                    <a:pt x="4024" y="806"/>
                  </a:lnTo>
                  <a:lnTo>
                    <a:pt x="4020" y="803"/>
                  </a:lnTo>
                  <a:lnTo>
                    <a:pt x="4017" y="800"/>
                  </a:lnTo>
                  <a:lnTo>
                    <a:pt x="4015" y="796"/>
                  </a:lnTo>
                  <a:lnTo>
                    <a:pt x="4014" y="793"/>
                  </a:lnTo>
                  <a:lnTo>
                    <a:pt x="4013" y="784"/>
                  </a:lnTo>
                  <a:lnTo>
                    <a:pt x="4013" y="775"/>
                  </a:lnTo>
                  <a:lnTo>
                    <a:pt x="4013" y="764"/>
                  </a:lnTo>
                  <a:lnTo>
                    <a:pt x="4011" y="753"/>
                  </a:lnTo>
                  <a:lnTo>
                    <a:pt x="4008" y="747"/>
                  </a:lnTo>
                  <a:lnTo>
                    <a:pt x="4006" y="743"/>
                  </a:lnTo>
                  <a:lnTo>
                    <a:pt x="4001" y="737"/>
                  </a:lnTo>
                  <a:lnTo>
                    <a:pt x="3996" y="732"/>
                  </a:lnTo>
                  <a:lnTo>
                    <a:pt x="3989" y="728"/>
                  </a:lnTo>
                  <a:lnTo>
                    <a:pt x="3983" y="726"/>
                  </a:lnTo>
                  <a:lnTo>
                    <a:pt x="3976" y="725"/>
                  </a:lnTo>
                  <a:lnTo>
                    <a:pt x="3970" y="724"/>
                  </a:lnTo>
                  <a:lnTo>
                    <a:pt x="3957" y="724"/>
                  </a:lnTo>
                  <a:lnTo>
                    <a:pt x="3946" y="722"/>
                  </a:lnTo>
                  <a:lnTo>
                    <a:pt x="3942" y="720"/>
                  </a:lnTo>
                  <a:lnTo>
                    <a:pt x="3937" y="716"/>
                  </a:lnTo>
                  <a:lnTo>
                    <a:pt x="3932" y="712"/>
                  </a:lnTo>
                  <a:lnTo>
                    <a:pt x="3927" y="707"/>
                  </a:lnTo>
                  <a:lnTo>
                    <a:pt x="3924" y="702"/>
                  </a:lnTo>
                  <a:lnTo>
                    <a:pt x="3921" y="697"/>
                  </a:lnTo>
                  <a:lnTo>
                    <a:pt x="3919" y="693"/>
                  </a:lnTo>
                  <a:lnTo>
                    <a:pt x="3918" y="688"/>
                  </a:lnTo>
                  <a:lnTo>
                    <a:pt x="3917" y="681"/>
                  </a:lnTo>
                  <a:lnTo>
                    <a:pt x="3914" y="675"/>
                  </a:lnTo>
                  <a:lnTo>
                    <a:pt x="3913" y="674"/>
                  </a:lnTo>
                  <a:lnTo>
                    <a:pt x="3911" y="671"/>
                  </a:lnTo>
                  <a:lnTo>
                    <a:pt x="3908" y="671"/>
                  </a:lnTo>
                  <a:lnTo>
                    <a:pt x="3905" y="671"/>
                  </a:lnTo>
                  <a:lnTo>
                    <a:pt x="3901" y="671"/>
                  </a:lnTo>
                  <a:lnTo>
                    <a:pt x="3898" y="670"/>
                  </a:lnTo>
                  <a:lnTo>
                    <a:pt x="3896" y="669"/>
                  </a:lnTo>
                  <a:lnTo>
                    <a:pt x="3895" y="667"/>
                  </a:lnTo>
                  <a:lnTo>
                    <a:pt x="3894" y="661"/>
                  </a:lnTo>
                  <a:lnTo>
                    <a:pt x="3894" y="651"/>
                  </a:lnTo>
                  <a:lnTo>
                    <a:pt x="3893" y="646"/>
                  </a:lnTo>
                  <a:lnTo>
                    <a:pt x="3892" y="642"/>
                  </a:lnTo>
                  <a:lnTo>
                    <a:pt x="3891" y="637"/>
                  </a:lnTo>
                  <a:lnTo>
                    <a:pt x="3888" y="633"/>
                  </a:lnTo>
                  <a:lnTo>
                    <a:pt x="3882" y="626"/>
                  </a:lnTo>
                  <a:lnTo>
                    <a:pt x="3874" y="619"/>
                  </a:lnTo>
                  <a:lnTo>
                    <a:pt x="3869" y="615"/>
                  </a:lnTo>
                  <a:lnTo>
                    <a:pt x="3863" y="613"/>
                  </a:lnTo>
                  <a:lnTo>
                    <a:pt x="3857" y="609"/>
                  </a:lnTo>
                  <a:lnTo>
                    <a:pt x="3850" y="608"/>
                  </a:lnTo>
                  <a:lnTo>
                    <a:pt x="3844" y="607"/>
                  </a:lnTo>
                  <a:lnTo>
                    <a:pt x="3839" y="608"/>
                  </a:lnTo>
                  <a:lnTo>
                    <a:pt x="3837" y="608"/>
                  </a:lnTo>
                  <a:lnTo>
                    <a:pt x="3835" y="609"/>
                  </a:lnTo>
                  <a:lnTo>
                    <a:pt x="3835" y="612"/>
                  </a:lnTo>
                  <a:lnTo>
                    <a:pt x="3833" y="614"/>
                  </a:lnTo>
                  <a:lnTo>
                    <a:pt x="3833" y="624"/>
                  </a:lnTo>
                  <a:lnTo>
                    <a:pt x="3832" y="633"/>
                  </a:lnTo>
                  <a:lnTo>
                    <a:pt x="3832" y="640"/>
                  </a:lnTo>
                  <a:lnTo>
                    <a:pt x="3837" y="651"/>
                  </a:lnTo>
                  <a:lnTo>
                    <a:pt x="3842" y="662"/>
                  </a:lnTo>
                  <a:lnTo>
                    <a:pt x="3847" y="671"/>
                  </a:lnTo>
                  <a:lnTo>
                    <a:pt x="3855" y="686"/>
                  </a:lnTo>
                  <a:lnTo>
                    <a:pt x="3862" y="701"/>
                  </a:lnTo>
                  <a:lnTo>
                    <a:pt x="3864" y="708"/>
                  </a:lnTo>
                  <a:lnTo>
                    <a:pt x="3866" y="713"/>
                  </a:lnTo>
                  <a:lnTo>
                    <a:pt x="3866" y="718"/>
                  </a:lnTo>
                  <a:lnTo>
                    <a:pt x="3864" y="720"/>
                  </a:lnTo>
                  <a:lnTo>
                    <a:pt x="3863" y="721"/>
                  </a:lnTo>
                  <a:lnTo>
                    <a:pt x="3860" y="721"/>
                  </a:lnTo>
                  <a:lnTo>
                    <a:pt x="3856" y="720"/>
                  </a:lnTo>
                  <a:lnTo>
                    <a:pt x="3850" y="718"/>
                  </a:lnTo>
                  <a:lnTo>
                    <a:pt x="3838" y="711"/>
                  </a:lnTo>
                  <a:lnTo>
                    <a:pt x="3826" y="705"/>
                  </a:lnTo>
                  <a:lnTo>
                    <a:pt x="3814" y="697"/>
                  </a:lnTo>
                  <a:lnTo>
                    <a:pt x="3804" y="690"/>
                  </a:lnTo>
                  <a:lnTo>
                    <a:pt x="3789" y="682"/>
                  </a:lnTo>
                  <a:lnTo>
                    <a:pt x="3773" y="672"/>
                  </a:lnTo>
                  <a:lnTo>
                    <a:pt x="3757" y="663"/>
                  </a:lnTo>
                  <a:lnTo>
                    <a:pt x="3744" y="655"/>
                  </a:lnTo>
                  <a:lnTo>
                    <a:pt x="3731" y="645"/>
                  </a:lnTo>
                  <a:lnTo>
                    <a:pt x="3716" y="633"/>
                  </a:lnTo>
                  <a:lnTo>
                    <a:pt x="3700" y="621"/>
                  </a:lnTo>
                  <a:lnTo>
                    <a:pt x="3690" y="612"/>
                  </a:lnTo>
                  <a:lnTo>
                    <a:pt x="3682" y="602"/>
                  </a:lnTo>
                  <a:lnTo>
                    <a:pt x="3675" y="590"/>
                  </a:lnTo>
                  <a:lnTo>
                    <a:pt x="3669" y="579"/>
                  </a:lnTo>
                  <a:lnTo>
                    <a:pt x="3666" y="569"/>
                  </a:lnTo>
                  <a:lnTo>
                    <a:pt x="3665" y="563"/>
                  </a:lnTo>
                  <a:lnTo>
                    <a:pt x="3663" y="558"/>
                  </a:lnTo>
                  <a:lnTo>
                    <a:pt x="3660" y="554"/>
                  </a:lnTo>
                  <a:lnTo>
                    <a:pt x="3653" y="547"/>
                  </a:lnTo>
                  <a:lnTo>
                    <a:pt x="3644" y="538"/>
                  </a:lnTo>
                  <a:lnTo>
                    <a:pt x="3637" y="529"/>
                  </a:lnTo>
                  <a:lnTo>
                    <a:pt x="3631" y="518"/>
                  </a:lnTo>
                  <a:lnTo>
                    <a:pt x="3624" y="505"/>
                  </a:lnTo>
                  <a:lnTo>
                    <a:pt x="3621" y="499"/>
                  </a:lnTo>
                  <a:lnTo>
                    <a:pt x="3616" y="492"/>
                  </a:lnTo>
                  <a:lnTo>
                    <a:pt x="3610" y="486"/>
                  </a:lnTo>
                  <a:lnTo>
                    <a:pt x="3603" y="479"/>
                  </a:lnTo>
                  <a:lnTo>
                    <a:pt x="3589" y="467"/>
                  </a:lnTo>
                  <a:lnTo>
                    <a:pt x="3575" y="456"/>
                  </a:lnTo>
                  <a:lnTo>
                    <a:pt x="3562" y="445"/>
                  </a:lnTo>
                  <a:lnTo>
                    <a:pt x="3547" y="434"/>
                  </a:lnTo>
                  <a:lnTo>
                    <a:pt x="3534" y="423"/>
                  </a:lnTo>
                  <a:lnTo>
                    <a:pt x="3524" y="415"/>
                  </a:lnTo>
                  <a:lnTo>
                    <a:pt x="3521" y="411"/>
                  </a:lnTo>
                  <a:lnTo>
                    <a:pt x="3520" y="407"/>
                  </a:lnTo>
                  <a:lnTo>
                    <a:pt x="3520" y="405"/>
                  </a:lnTo>
                  <a:lnTo>
                    <a:pt x="3520" y="403"/>
                  </a:lnTo>
                  <a:lnTo>
                    <a:pt x="3521" y="398"/>
                  </a:lnTo>
                  <a:lnTo>
                    <a:pt x="3524" y="392"/>
                  </a:lnTo>
                  <a:lnTo>
                    <a:pt x="3526" y="390"/>
                  </a:lnTo>
                  <a:lnTo>
                    <a:pt x="3524" y="386"/>
                  </a:lnTo>
                  <a:lnTo>
                    <a:pt x="3523" y="384"/>
                  </a:lnTo>
                  <a:lnTo>
                    <a:pt x="3522" y="381"/>
                  </a:lnTo>
                  <a:lnTo>
                    <a:pt x="3516" y="378"/>
                  </a:lnTo>
                  <a:lnTo>
                    <a:pt x="3508" y="375"/>
                  </a:lnTo>
                  <a:lnTo>
                    <a:pt x="3497" y="373"/>
                  </a:lnTo>
                  <a:lnTo>
                    <a:pt x="3486" y="369"/>
                  </a:lnTo>
                  <a:lnTo>
                    <a:pt x="3480" y="366"/>
                  </a:lnTo>
                  <a:lnTo>
                    <a:pt x="3476" y="363"/>
                  </a:lnTo>
                  <a:lnTo>
                    <a:pt x="3470" y="360"/>
                  </a:lnTo>
                  <a:lnTo>
                    <a:pt x="3465" y="355"/>
                  </a:lnTo>
                  <a:lnTo>
                    <a:pt x="3461" y="350"/>
                  </a:lnTo>
                  <a:lnTo>
                    <a:pt x="3459" y="346"/>
                  </a:lnTo>
                  <a:lnTo>
                    <a:pt x="3457" y="341"/>
                  </a:lnTo>
                  <a:lnTo>
                    <a:pt x="3455" y="335"/>
                  </a:lnTo>
                  <a:lnTo>
                    <a:pt x="3452" y="325"/>
                  </a:lnTo>
                  <a:lnTo>
                    <a:pt x="3447" y="316"/>
                  </a:lnTo>
                  <a:lnTo>
                    <a:pt x="3444" y="312"/>
                  </a:lnTo>
                  <a:lnTo>
                    <a:pt x="3440" y="310"/>
                  </a:lnTo>
                  <a:lnTo>
                    <a:pt x="3435" y="309"/>
                  </a:lnTo>
                  <a:lnTo>
                    <a:pt x="3432" y="308"/>
                  </a:lnTo>
                  <a:lnTo>
                    <a:pt x="3427" y="309"/>
                  </a:lnTo>
                  <a:lnTo>
                    <a:pt x="3422" y="311"/>
                  </a:lnTo>
                  <a:lnTo>
                    <a:pt x="3417" y="314"/>
                  </a:lnTo>
                  <a:lnTo>
                    <a:pt x="3413" y="318"/>
                  </a:lnTo>
                  <a:lnTo>
                    <a:pt x="3403" y="330"/>
                  </a:lnTo>
                  <a:lnTo>
                    <a:pt x="3392" y="344"/>
                  </a:lnTo>
                  <a:lnTo>
                    <a:pt x="3382" y="356"/>
                  </a:lnTo>
                  <a:lnTo>
                    <a:pt x="3372" y="366"/>
                  </a:lnTo>
                  <a:lnTo>
                    <a:pt x="3367" y="368"/>
                  </a:lnTo>
                  <a:lnTo>
                    <a:pt x="3363" y="368"/>
                  </a:lnTo>
                  <a:lnTo>
                    <a:pt x="3357" y="368"/>
                  </a:lnTo>
                  <a:lnTo>
                    <a:pt x="3350" y="367"/>
                  </a:lnTo>
                  <a:lnTo>
                    <a:pt x="3338" y="363"/>
                  </a:lnTo>
                  <a:lnTo>
                    <a:pt x="3327" y="359"/>
                  </a:lnTo>
                  <a:lnTo>
                    <a:pt x="3323" y="358"/>
                  </a:lnTo>
                  <a:lnTo>
                    <a:pt x="3321" y="355"/>
                  </a:lnTo>
                  <a:lnTo>
                    <a:pt x="3319" y="352"/>
                  </a:lnTo>
                  <a:lnTo>
                    <a:pt x="3318" y="349"/>
                  </a:lnTo>
                  <a:lnTo>
                    <a:pt x="3316" y="341"/>
                  </a:lnTo>
                  <a:lnTo>
                    <a:pt x="3316" y="330"/>
                  </a:lnTo>
                  <a:lnTo>
                    <a:pt x="3315" y="324"/>
                  </a:lnTo>
                  <a:lnTo>
                    <a:pt x="3312" y="321"/>
                  </a:lnTo>
                  <a:lnTo>
                    <a:pt x="3307" y="317"/>
                  </a:lnTo>
                  <a:lnTo>
                    <a:pt x="3301" y="315"/>
                  </a:lnTo>
                  <a:lnTo>
                    <a:pt x="3294" y="314"/>
                  </a:lnTo>
                  <a:lnTo>
                    <a:pt x="3288" y="314"/>
                  </a:lnTo>
                  <a:lnTo>
                    <a:pt x="3281" y="314"/>
                  </a:lnTo>
                  <a:lnTo>
                    <a:pt x="3276" y="315"/>
                  </a:lnTo>
                  <a:lnTo>
                    <a:pt x="3271" y="317"/>
                  </a:lnTo>
                  <a:lnTo>
                    <a:pt x="3269" y="319"/>
                  </a:lnTo>
                  <a:lnTo>
                    <a:pt x="3266" y="323"/>
                  </a:lnTo>
                  <a:lnTo>
                    <a:pt x="3266" y="327"/>
                  </a:lnTo>
                  <a:lnTo>
                    <a:pt x="3266" y="336"/>
                  </a:lnTo>
                  <a:lnTo>
                    <a:pt x="3266" y="346"/>
                  </a:lnTo>
                  <a:lnTo>
                    <a:pt x="3265" y="350"/>
                  </a:lnTo>
                  <a:lnTo>
                    <a:pt x="3264" y="354"/>
                  </a:lnTo>
                  <a:lnTo>
                    <a:pt x="3260" y="358"/>
                  </a:lnTo>
                  <a:lnTo>
                    <a:pt x="3256" y="362"/>
                  </a:lnTo>
                  <a:lnTo>
                    <a:pt x="3243" y="371"/>
                  </a:lnTo>
                  <a:lnTo>
                    <a:pt x="3227" y="381"/>
                  </a:lnTo>
                  <a:lnTo>
                    <a:pt x="3220" y="386"/>
                  </a:lnTo>
                  <a:lnTo>
                    <a:pt x="3214" y="391"/>
                  </a:lnTo>
                  <a:lnTo>
                    <a:pt x="3211" y="394"/>
                  </a:lnTo>
                  <a:lnTo>
                    <a:pt x="3208" y="398"/>
                  </a:lnTo>
                  <a:lnTo>
                    <a:pt x="3207" y="404"/>
                  </a:lnTo>
                  <a:lnTo>
                    <a:pt x="3205" y="410"/>
                  </a:lnTo>
                  <a:lnTo>
                    <a:pt x="3202" y="413"/>
                  </a:lnTo>
                  <a:lnTo>
                    <a:pt x="3200" y="416"/>
                  </a:lnTo>
                  <a:lnTo>
                    <a:pt x="3197" y="417"/>
                  </a:lnTo>
                  <a:lnTo>
                    <a:pt x="3196" y="417"/>
                  </a:lnTo>
                  <a:lnTo>
                    <a:pt x="3194" y="417"/>
                  </a:lnTo>
                  <a:lnTo>
                    <a:pt x="3192" y="415"/>
                  </a:lnTo>
                  <a:lnTo>
                    <a:pt x="3189" y="412"/>
                  </a:lnTo>
                  <a:lnTo>
                    <a:pt x="3187" y="409"/>
                  </a:lnTo>
                  <a:lnTo>
                    <a:pt x="3183" y="401"/>
                  </a:lnTo>
                  <a:lnTo>
                    <a:pt x="3178" y="393"/>
                  </a:lnTo>
                  <a:lnTo>
                    <a:pt x="3174" y="386"/>
                  </a:lnTo>
                  <a:lnTo>
                    <a:pt x="3165" y="380"/>
                  </a:lnTo>
                  <a:lnTo>
                    <a:pt x="3156" y="374"/>
                  </a:lnTo>
                  <a:lnTo>
                    <a:pt x="3146" y="368"/>
                  </a:lnTo>
                  <a:lnTo>
                    <a:pt x="3137" y="361"/>
                  </a:lnTo>
                  <a:lnTo>
                    <a:pt x="3127" y="354"/>
                  </a:lnTo>
                  <a:lnTo>
                    <a:pt x="3118" y="346"/>
                  </a:lnTo>
                  <a:lnTo>
                    <a:pt x="3107" y="338"/>
                  </a:lnTo>
                  <a:lnTo>
                    <a:pt x="3101" y="336"/>
                  </a:lnTo>
                  <a:lnTo>
                    <a:pt x="3095" y="334"/>
                  </a:lnTo>
                  <a:lnTo>
                    <a:pt x="3090" y="331"/>
                  </a:lnTo>
                  <a:lnTo>
                    <a:pt x="3086" y="331"/>
                  </a:lnTo>
                  <a:lnTo>
                    <a:pt x="3081" y="330"/>
                  </a:lnTo>
                  <a:lnTo>
                    <a:pt x="3079" y="330"/>
                  </a:lnTo>
                  <a:lnTo>
                    <a:pt x="3076" y="329"/>
                  </a:lnTo>
                  <a:lnTo>
                    <a:pt x="3074" y="328"/>
                  </a:lnTo>
                  <a:lnTo>
                    <a:pt x="3073" y="323"/>
                  </a:lnTo>
                  <a:lnTo>
                    <a:pt x="3073" y="316"/>
                  </a:lnTo>
                  <a:lnTo>
                    <a:pt x="3071" y="311"/>
                  </a:lnTo>
                  <a:lnTo>
                    <a:pt x="3069" y="308"/>
                  </a:lnTo>
                  <a:lnTo>
                    <a:pt x="3067" y="304"/>
                  </a:lnTo>
                  <a:lnTo>
                    <a:pt x="3063" y="300"/>
                  </a:lnTo>
                  <a:lnTo>
                    <a:pt x="3054" y="292"/>
                  </a:lnTo>
                  <a:lnTo>
                    <a:pt x="3044" y="284"/>
                  </a:lnTo>
                  <a:lnTo>
                    <a:pt x="3036" y="274"/>
                  </a:lnTo>
                  <a:lnTo>
                    <a:pt x="3025" y="264"/>
                  </a:lnTo>
                  <a:lnTo>
                    <a:pt x="3016" y="254"/>
                  </a:lnTo>
                  <a:lnTo>
                    <a:pt x="3007" y="246"/>
                  </a:lnTo>
                  <a:lnTo>
                    <a:pt x="3001" y="239"/>
                  </a:lnTo>
                  <a:lnTo>
                    <a:pt x="2995" y="232"/>
                  </a:lnTo>
                  <a:lnTo>
                    <a:pt x="2991" y="227"/>
                  </a:lnTo>
                  <a:lnTo>
                    <a:pt x="2985" y="224"/>
                  </a:lnTo>
                  <a:lnTo>
                    <a:pt x="2980" y="224"/>
                  </a:lnTo>
                  <a:lnTo>
                    <a:pt x="2976" y="223"/>
                  </a:lnTo>
                  <a:lnTo>
                    <a:pt x="2972" y="221"/>
                  </a:lnTo>
                  <a:lnTo>
                    <a:pt x="2967" y="214"/>
                  </a:lnTo>
                  <a:lnTo>
                    <a:pt x="2963" y="210"/>
                  </a:lnTo>
                  <a:lnTo>
                    <a:pt x="2957" y="207"/>
                  </a:lnTo>
                  <a:lnTo>
                    <a:pt x="2950" y="203"/>
                  </a:lnTo>
                  <a:lnTo>
                    <a:pt x="2943" y="199"/>
                  </a:lnTo>
                  <a:lnTo>
                    <a:pt x="2926" y="195"/>
                  </a:lnTo>
                  <a:lnTo>
                    <a:pt x="2912" y="189"/>
                  </a:lnTo>
                  <a:lnTo>
                    <a:pt x="2905" y="186"/>
                  </a:lnTo>
                  <a:lnTo>
                    <a:pt x="2898" y="185"/>
                  </a:lnTo>
                  <a:lnTo>
                    <a:pt x="2890" y="185"/>
                  </a:lnTo>
                  <a:lnTo>
                    <a:pt x="2882" y="185"/>
                  </a:lnTo>
                  <a:lnTo>
                    <a:pt x="2874" y="186"/>
                  </a:lnTo>
                  <a:lnTo>
                    <a:pt x="2867" y="189"/>
                  </a:lnTo>
                  <a:lnTo>
                    <a:pt x="2860" y="192"/>
                  </a:lnTo>
                  <a:lnTo>
                    <a:pt x="2854" y="197"/>
                  </a:lnTo>
                  <a:lnTo>
                    <a:pt x="2849" y="203"/>
                  </a:lnTo>
                  <a:lnTo>
                    <a:pt x="2844" y="209"/>
                  </a:lnTo>
                  <a:lnTo>
                    <a:pt x="2841" y="214"/>
                  </a:lnTo>
                  <a:lnTo>
                    <a:pt x="2838" y="220"/>
                  </a:lnTo>
                  <a:lnTo>
                    <a:pt x="2837" y="226"/>
                  </a:lnTo>
                  <a:lnTo>
                    <a:pt x="2837" y="232"/>
                  </a:lnTo>
                  <a:lnTo>
                    <a:pt x="2838" y="236"/>
                  </a:lnTo>
                  <a:lnTo>
                    <a:pt x="2840" y="242"/>
                  </a:lnTo>
                  <a:lnTo>
                    <a:pt x="2842" y="248"/>
                  </a:lnTo>
                  <a:lnTo>
                    <a:pt x="2844" y="255"/>
                  </a:lnTo>
                  <a:lnTo>
                    <a:pt x="2846" y="264"/>
                  </a:lnTo>
                  <a:lnTo>
                    <a:pt x="2846" y="272"/>
                  </a:lnTo>
                  <a:lnTo>
                    <a:pt x="2846" y="280"/>
                  </a:lnTo>
                  <a:lnTo>
                    <a:pt x="2844" y="287"/>
                  </a:lnTo>
                  <a:lnTo>
                    <a:pt x="2843" y="295"/>
                  </a:lnTo>
                  <a:lnTo>
                    <a:pt x="2841" y="302"/>
                  </a:lnTo>
                  <a:lnTo>
                    <a:pt x="2838" y="308"/>
                  </a:lnTo>
                  <a:lnTo>
                    <a:pt x="2836" y="316"/>
                  </a:lnTo>
                  <a:lnTo>
                    <a:pt x="2835" y="324"/>
                  </a:lnTo>
                  <a:lnTo>
                    <a:pt x="2835" y="335"/>
                  </a:lnTo>
                  <a:lnTo>
                    <a:pt x="2835" y="355"/>
                  </a:lnTo>
                  <a:lnTo>
                    <a:pt x="2836" y="375"/>
                  </a:lnTo>
                  <a:lnTo>
                    <a:pt x="2837" y="391"/>
                  </a:lnTo>
                  <a:lnTo>
                    <a:pt x="2840" y="404"/>
                  </a:lnTo>
                  <a:lnTo>
                    <a:pt x="2843" y="415"/>
                  </a:lnTo>
                  <a:lnTo>
                    <a:pt x="2847" y="422"/>
                  </a:lnTo>
                  <a:lnTo>
                    <a:pt x="2848" y="436"/>
                  </a:lnTo>
                  <a:lnTo>
                    <a:pt x="2847" y="449"/>
                  </a:lnTo>
                  <a:lnTo>
                    <a:pt x="2846" y="454"/>
                  </a:lnTo>
                  <a:lnTo>
                    <a:pt x="2843" y="460"/>
                  </a:lnTo>
                  <a:lnTo>
                    <a:pt x="2840" y="464"/>
                  </a:lnTo>
                  <a:lnTo>
                    <a:pt x="2834" y="469"/>
                  </a:lnTo>
                  <a:lnTo>
                    <a:pt x="2827" y="472"/>
                  </a:lnTo>
                  <a:lnTo>
                    <a:pt x="2819" y="472"/>
                  </a:lnTo>
                  <a:lnTo>
                    <a:pt x="2815" y="472"/>
                  </a:lnTo>
                  <a:lnTo>
                    <a:pt x="2810" y="470"/>
                  </a:lnTo>
                  <a:lnTo>
                    <a:pt x="2806" y="468"/>
                  </a:lnTo>
                  <a:lnTo>
                    <a:pt x="2802" y="466"/>
                  </a:lnTo>
                  <a:lnTo>
                    <a:pt x="2787" y="457"/>
                  </a:lnTo>
                  <a:lnTo>
                    <a:pt x="2775" y="453"/>
                  </a:lnTo>
                  <a:lnTo>
                    <a:pt x="2764" y="448"/>
                  </a:lnTo>
                  <a:lnTo>
                    <a:pt x="2753" y="444"/>
                  </a:lnTo>
                  <a:lnTo>
                    <a:pt x="2750" y="444"/>
                  </a:lnTo>
                  <a:lnTo>
                    <a:pt x="2748" y="444"/>
                  </a:lnTo>
                  <a:lnTo>
                    <a:pt x="2747" y="445"/>
                  </a:lnTo>
                  <a:lnTo>
                    <a:pt x="2746" y="448"/>
                  </a:lnTo>
                  <a:lnTo>
                    <a:pt x="2743" y="454"/>
                  </a:lnTo>
                  <a:lnTo>
                    <a:pt x="2741" y="462"/>
                  </a:lnTo>
                  <a:lnTo>
                    <a:pt x="2740" y="469"/>
                  </a:lnTo>
                  <a:lnTo>
                    <a:pt x="2739" y="476"/>
                  </a:lnTo>
                  <a:lnTo>
                    <a:pt x="2737" y="482"/>
                  </a:lnTo>
                  <a:lnTo>
                    <a:pt x="2735" y="486"/>
                  </a:lnTo>
                  <a:lnTo>
                    <a:pt x="2728" y="487"/>
                  </a:lnTo>
                  <a:lnTo>
                    <a:pt x="2720" y="489"/>
                  </a:lnTo>
                  <a:lnTo>
                    <a:pt x="2716" y="491"/>
                  </a:lnTo>
                  <a:lnTo>
                    <a:pt x="2712" y="493"/>
                  </a:lnTo>
                  <a:lnTo>
                    <a:pt x="2710" y="495"/>
                  </a:lnTo>
                  <a:lnTo>
                    <a:pt x="2709" y="499"/>
                  </a:lnTo>
                  <a:lnTo>
                    <a:pt x="2710" y="510"/>
                  </a:lnTo>
                  <a:lnTo>
                    <a:pt x="2712" y="519"/>
                  </a:lnTo>
                  <a:lnTo>
                    <a:pt x="2714" y="524"/>
                  </a:lnTo>
                  <a:lnTo>
                    <a:pt x="2714" y="527"/>
                  </a:lnTo>
                  <a:lnTo>
                    <a:pt x="2712" y="531"/>
                  </a:lnTo>
                  <a:lnTo>
                    <a:pt x="2710" y="533"/>
                  </a:lnTo>
                  <a:lnTo>
                    <a:pt x="2705" y="536"/>
                  </a:lnTo>
                  <a:lnTo>
                    <a:pt x="2703" y="538"/>
                  </a:lnTo>
                  <a:lnTo>
                    <a:pt x="2701" y="543"/>
                  </a:lnTo>
                  <a:lnTo>
                    <a:pt x="2698" y="548"/>
                  </a:lnTo>
                  <a:lnTo>
                    <a:pt x="2696" y="561"/>
                  </a:lnTo>
                  <a:lnTo>
                    <a:pt x="2693" y="574"/>
                  </a:lnTo>
                  <a:lnTo>
                    <a:pt x="2692" y="587"/>
                  </a:lnTo>
                  <a:lnTo>
                    <a:pt x="2690" y="599"/>
                  </a:lnTo>
                  <a:lnTo>
                    <a:pt x="2689" y="604"/>
                  </a:lnTo>
                  <a:lnTo>
                    <a:pt x="2686" y="607"/>
                  </a:lnTo>
                  <a:lnTo>
                    <a:pt x="2685" y="611"/>
                  </a:lnTo>
                  <a:lnTo>
                    <a:pt x="2683" y="612"/>
                  </a:lnTo>
                  <a:lnTo>
                    <a:pt x="2677" y="612"/>
                  </a:lnTo>
                  <a:lnTo>
                    <a:pt x="2672" y="612"/>
                  </a:lnTo>
                  <a:lnTo>
                    <a:pt x="2668" y="609"/>
                  </a:lnTo>
                  <a:lnTo>
                    <a:pt x="2665" y="608"/>
                  </a:lnTo>
                  <a:lnTo>
                    <a:pt x="2658" y="602"/>
                  </a:lnTo>
                  <a:lnTo>
                    <a:pt x="2651" y="596"/>
                  </a:lnTo>
                  <a:lnTo>
                    <a:pt x="2642" y="592"/>
                  </a:lnTo>
                  <a:lnTo>
                    <a:pt x="2633" y="587"/>
                  </a:lnTo>
                  <a:lnTo>
                    <a:pt x="2623" y="582"/>
                  </a:lnTo>
                  <a:lnTo>
                    <a:pt x="2614" y="580"/>
                  </a:lnTo>
                  <a:lnTo>
                    <a:pt x="2609" y="580"/>
                  </a:lnTo>
                  <a:lnTo>
                    <a:pt x="2605" y="581"/>
                  </a:lnTo>
                  <a:lnTo>
                    <a:pt x="2601" y="585"/>
                  </a:lnTo>
                  <a:lnTo>
                    <a:pt x="2597" y="588"/>
                  </a:lnTo>
                  <a:lnTo>
                    <a:pt x="2589" y="598"/>
                  </a:lnTo>
                  <a:lnTo>
                    <a:pt x="2579" y="608"/>
                  </a:lnTo>
                  <a:lnTo>
                    <a:pt x="2572" y="613"/>
                  </a:lnTo>
                  <a:lnTo>
                    <a:pt x="2566" y="615"/>
                  </a:lnTo>
                  <a:lnTo>
                    <a:pt x="2560" y="617"/>
                  </a:lnTo>
                  <a:lnTo>
                    <a:pt x="2556" y="617"/>
                  </a:lnTo>
                  <a:lnTo>
                    <a:pt x="2551" y="617"/>
                  </a:lnTo>
                  <a:lnTo>
                    <a:pt x="2548" y="615"/>
                  </a:lnTo>
                  <a:lnTo>
                    <a:pt x="2546" y="613"/>
                  </a:lnTo>
                  <a:lnTo>
                    <a:pt x="2544" y="611"/>
                  </a:lnTo>
                  <a:lnTo>
                    <a:pt x="2540" y="607"/>
                  </a:lnTo>
                  <a:lnTo>
                    <a:pt x="2535" y="604"/>
                  </a:lnTo>
                  <a:lnTo>
                    <a:pt x="2529" y="601"/>
                  </a:lnTo>
                  <a:lnTo>
                    <a:pt x="2521" y="598"/>
                  </a:lnTo>
                  <a:lnTo>
                    <a:pt x="2506" y="592"/>
                  </a:lnTo>
                  <a:lnTo>
                    <a:pt x="2494" y="586"/>
                  </a:lnTo>
                  <a:lnTo>
                    <a:pt x="2483" y="580"/>
                  </a:lnTo>
                  <a:lnTo>
                    <a:pt x="2474" y="573"/>
                  </a:lnTo>
                  <a:lnTo>
                    <a:pt x="2469" y="569"/>
                  </a:lnTo>
                  <a:lnTo>
                    <a:pt x="2464" y="564"/>
                  </a:lnTo>
                  <a:lnTo>
                    <a:pt x="2460" y="558"/>
                  </a:lnTo>
                  <a:lnTo>
                    <a:pt x="2457" y="551"/>
                  </a:lnTo>
                  <a:lnTo>
                    <a:pt x="2451" y="538"/>
                  </a:lnTo>
                  <a:lnTo>
                    <a:pt x="2445" y="526"/>
                  </a:lnTo>
                  <a:lnTo>
                    <a:pt x="2439" y="517"/>
                  </a:lnTo>
                  <a:lnTo>
                    <a:pt x="2432" y="507"/>
                  </a:lnTo>
                  <a:lnTo>
                    <a:pt x="2422" y="500"/>
                  </a:lnTo>
                  <a:lnTo>
                    <a:pt x="2413" y="494"/>
                  </a:lnTo>
                  <a:lnTo>
                    <a:pt x="2408" y="491"/>
                  </a:lnTo>
                  <a:lnTo>
                    <a:pt x="2403" y="489"/>
                  </a:lnTo>
                  <a:lnTo>
                    <a:pt x="2401" y="488"/>
                  </a:lnTo>
                  <a:lnTo>
                    <a:pt x="2397" y="488"/>
                  </a:lnTo>
                  <a:lnTo>
                    <a:pt x="2390" y="491"/>
                  </a:lnTo>
                  <a:lnTo>
                    <a:pt x="2381" y="495"/>
                  </a:lnTo>
                  <a:lnTo>
                    <a:pt x="2368" y="505"/>
                  </a:lnTo>
                  <a:lnTo>
                    <a:pt x="2351" y="516"/>
                  </a:lnTo>
                  <a:lnTo>
                    <a:pt x="2342" y="520"/>
                  </a:lnTo>
                  <a:lnTo>
                    <a:pt x="2331" y="524"/>
                  </a:lnTo>
                  <a:lnTo>
                    <a:pt x="2326" y="525"/>
                  </a:lnTo>
                  <a:lnTo>
                    <a:pt x="2321" y="525"/>
                  </a:lnTo>
                  <a:lnTo>
                    <a:pt x="2315" y="524"/>
                  </a:lnTo>
                  <a:lnTo>
                    <a:pt x="2311" y="523"/>
                  </a:lnTo>
                  <a:lnTo>
                    <a:pt x="2300" y="518"/>
                  </a:lnTo>
                  <a:lnTo>
                    <a:pt x="2290" y="513"/>
                  </a:lnTo>
                  <a:lnTo>
                    <a:pt x="2282" y="511"/>
                  </a:lnTo>
                  <a:lnTo>
                    <a:pt x="2273" y="508"/>
                  </a:lnTo>
                  <a:lnTo>
                    <a:pt x="2264" y="508"/>
                  </a:lnTo>
                  <a:lnTo>
                    <a:pt x="2258" y="510"/>
                  </a:lnTo>
                  <a:lnTo>
                    <a:pt x="2252" y="512"/>
                  </a:lnTo>
                  <a:lnTo>
                    <a:pt x="2249" y="514"/>
                  </a:lnTo>
                  <a:lnTo>
                    <a:pt x="2246" y="514"/>
                  </a:lnTo>
                  <a:lnTo>
                    <a:pt x="2244" y="513"/>
                  </a:lnTo>
                  <a:lnTo>
                    <a:pt x="2242" y="512"/>
                  </a:lnTo>
                  <a:lnTo>
                    <a:pt x="2241" y="508"/>
                  </a:lnTo>
                  <a:lnTo>
                    <a:pt x="2236" y="501"/>
                  </a:lnTo>
                  <a:lnTo>
                    <a:pt x="2232" y="492"/>
                  </a:lnTo>
                  <a:lnTo>
                    <a:pt x="2229" y="482"/>
                  </a:lnTo>
                  <a:lnTo>
                    <a:pt x="2224" y="473"/>
                  </a:lnTo>
                  <a:lnTo>
                    <a:pt x="2220" y="464"/>
                  </a:lnTo>
                  <a:lnTo>
                    <a:pt x="2214" y="461"/>
                  </a:lnTo>
                  <a:lnTo>
                    <a:pt x="2201" y="455"/>
                  </a:lnTo>
                  <a:lnTo>
                    <a:pt x="2183" y="449"/>
                  </a:lnTo>
                  <a:lnTo>
                    <a:pt x="2167" y="443"/>
                  </a:lnTo>
                  <a:lnTo>
                    <a:pt x="2154" y="437"/>
                  </a:lnTo>
                  <a:lnTo>
                    <a:pt x="2148" y="436"/>
                  </a:lnTo>
                  <a:lnTo>
                    <a:pt x="2143" y="437"/>
                  </a:lnTo>
                  <a:lnTo>
                    <a:pt x="2137" y="438"/>
                  </a:lnTo>
                  <a:lnTo>
                    <a:pt x="2132" y="442"/>
                  </a:lnTo>
                  <a:lnTo>
                    <a:pt x="2126" y="445"/>
                  </a:lnTo>
                  <a:lnTo>
                    <a:pt x="2120" y="448"/>
                  </a:lnTo>
                  <a:lnTo>
                    <a:pt x="2116" y="450"/>
                  </a:lnTo>
                  <a:lnTo>
                    <a:pt x="2110" y="450"/>
                  </a:lnTo>
                  <a:lnTo>
                    <a:pt x="2093" y="449"/>
                  </a:lnTo>
                  <a:lnTo>
                    <a:pt x="2067" y="449"/>
                  </a:lnTo>
                  <a:lnTo>
                    <a:pt x="2053" y="448"/>
                  </a:lnTo>
                  <a:lnTo>
                    <a:pt x="2040" y="448"/>
                  </a:lnTo>
                  <a:lnTo>
                    <a:pt x="2027" y="445"/>
                  </a:lnTo>
                  <a:lnTo>
                    <a:pt x="2016" y="443"/>
                  </a:lnTo>
                  <a:lnTo>
                    <a:pt x="2011" y="441"/>
                  </a:lnTo>
                  <a:lnTo>
                    <a:pt x="2008" y="437"/>
                  </a:lnTo>
                  <a:lnTo>
                    <a:pt x="2005" y="434"/>
                  </a:lnTo>
                  <a:lnTo>
                    <a:pt x="2003" y="429"/>
                  </a:lnTo>
                  <a:lnTo>
                    <a:pt x="1999" y="418"/>
                  </a:lnTo>
                  <a:lnTo>
                    <a:pt x="1997" y="406"/>
                  </a:lnTo>
                  <a:lnTo>
                    <a:pt x="1994" y="380"/>
                  </a:lnTo>
                  <a:lnTo>
                    <a:pt x="1992" y="358"/>
                  </a:lnTo>
                  <a:lnTo>
                    <a:pt x="1989" y="349"/>
                  </a:lnTo>
                  <a:lnTo>
                    <a:pt x="1985" y="340"/>
                  </a:lnTo>
                  <a:lnTo>
                    <a:pt x="1983" y="316"/>
                  </a:lnTo>
                  <a:lnTo>
                    <a:pt x="1981" y="293"/>
                  </a:lnTo>
                  <a:lnTo>
                    <a:pt x="1980" y="283"/>
                  </a:lnTo>
                  <a:lnTo>
                    <a:pt x="1978" y="273"/>
                  </a:lnTo>
                  <a:lnTo>
                    <a:pt x="1977" y="266"/>
                  </a:lnTo>
                  <a:lnTo>
                    <a:pt x="1973" y="261"/>
                  </a:lnTo>
                  <a:lnTo>
                    <a:pt x="1969" y="260"/>
                  </a:lnTo>
                  <a:lnTo>
                    <a:pt x="1965" y="259"/>
                  </a:lnTo>
                  <a:lnTo>
                    <a:pt x="1958" y="258"/>
                  </a:lnTo>
                  <a:lnTo>
                    <a:pt x="1948" y="258"/>
                  </a:lnTo>
                  <a:lnTo>
                    <a:pt x="1928" y="258"/>
                  </a:lnTo>
                  <a:lnTo>
                    <a:pt x="1904" y="259"/>
                  </a:lnTo>
                  <a:lnTo>
                    <a:pt x="1879" y="261"/>
                  </a:lnTo>
                  <a:lnTo>
                    <a:pt x="1855" y="262"/>
                  </a:lnTo>
                  <a:lnTo>
                    <a:pt x="1836" y="262"/>
                  </a:lnTo>
                  <a:lnTo>
                    <a:pt x="1822" y="260"/>
                  </a:lnTo>
                  <a:lnTo>
                    <a:pt x="1813" y="258"/>
                  </a:lnTo>
                  <a:lnTo>
                    <a:pt x="1804" y="254"/>
                  </a:lnTo>
                  <a:lnTo>
                    <a:pt x="1797" y="251"/>
                  </a:lnTo>
                  <a:lnTo>
                    <a:pt x="1790" y="246"/>
                  </a:lnTo>
                  <a:lnTo>
                    <a:pt x="1785" y="240"/>
                  </a:lnTo>
                  <a:lnTo>
                    <a:pt x="1780" y="233"/>
                  </a:lnTo>
                  <a:lnTo>
                    <a:pt x="1777" y="224"/>
                  </a:lnTo>
                  <a:lnTo>
                    <a:pt x="1775" y="215"/>
                  </a:lnTo>
                  <a:lnTo>
                    <a:pt x="1773" y="210"/>
                  </a:lnTo>
                  <a:lnTo>
                    <a:pt x="1773" y="208"/>
                  </a:lnTo>
                  <a:lnTo>
                    <a:pt x="1775" y="205"/>
                  </a:lnTo>
                  <a:lnTo>
                    <a:pt x="1776" y="203"/>
                  </a:lnTo>
                  <a:lnTo>
                    <a:pt x="1779" y="202"/>
                  </a:lnTo>
                  <a:lnTo>
                    <a:pt x="1785" y="202"/>
                  </a:lnTo>
                  <a:lnTo>
                    <a:pt x="1791" y="203"/>
                  </a:lnTo>
                  <a:lnTo>
                    <a:pt x="1798" y="204"/>
                  </a:lnTo>
                  <a:lnTo>
                    <a:pt x="1802" y="204"/>
                  </a:lnTo>
                  <a:lnTo>
                    <a:pt x="1804" y="203"/>
                  </a:lnTo>
                  <a:lnTo>
                    <a:pt x="1808" y="203"/>
                  </a:lnTo>
                  <a:lnTo>
                    <a:pt x="1810" y="201"/>
                  </a:lnTo>
                  <a:lnTo>
                    <a:pt x="1817" y="193"/>
                  </a:lnTo>
                  <a:lnTo>
                    <a:pt x="1820" y="189"/>
                  </a:lnTo>
                  <a:lnTo>
                    <a:pt x="1821" y="185"/>
                  </a:lnTo>
                  <a:lnTo>
                    <a:pt x="1820" y="183"/>
                  </a:lnTo>
                  <a:lnTo>
                    <a:pt x="1820" y="180"/>
                  </a:lnTo>
                  <a:lnTo>
                    <a:pt x="1816" y="176"/>
                  </a:lnTo>
                  <a:lnTo>
                    <a:pt x="1809" y="171"/>
                  </a:lnTo>
                  <a:lnTo>
                    <a:pt x="1794" y="163"/>
                  </a:lnTo>
                  <a:lnTo>
                    <a:pt x="1777" y="153"/>
                  </a:lnTo>
                  <a:lnTo>
                    <a:pt x="1760" y="146"/>
                  </a:lnTo>
                  <a:lnTo>
                    <a:pt x="1752" y="144"/>
                  </a:lnTo>
                  <a:lnTo>
                    <a:pt x="1741" y="142"/>
                  </a:lnTo>
                  <a:lnTo>
                    <a:pt x="1728" y="140"/>
                  </a:lnTo>
                  <a:lnTo>
                    <a:pt x="1714" y="140"/>
                  </a:lnTo>
                  <a:lnTo>
                    <a:pt x="1697" y="139"/>
                  </a:lnTo>
                  <a:lnTo>
                    <a:pt x="1681" y="136"/>
                  </a:lnTo>
                  <a:lnTo>
                    <a:pt x="1664" y="133"/>
                  </a:lnTo>
                  <a:lnTo>
                    <a:pt x="1650" y="129"/>
                  </a:lnTo>
                  <a:lnTo>
                    <a:pt x="1635" y="127"/>
                  </a:lnTo>
                  <a:lnTo>
                    <a:pt x="1624" y="125"/>
                  </a:lnTo>
                  <a:lnTo>
                    <a:pt x="1614" y="125"/>
                  </a:lnTo>
                  <a:lnTo>
                    <a:pt x="1608" y="126"/>
                  </a:lnTo>
                  <a:lnTo>
                    <a:pt x="1606" y="127"/>
                  </a:lnTo>
                  <a:lnTo>
                    <a:pt x="1603" y="125"/>
                  </a:lnTo>
                  <a:lnTo>
                    <a:pt x="1602" y="121"/>
                  </a:lnTo>
                  <a:lnTo>
                    <a:pt x="1602" y="116"/>
                  </a:lnTo>
                  <a:lnTo>
                    <a:pt x="1603" y="102"/>
                  </a:lnTo>
                  <a:lnTo>
                    <a:pt x="1605" y="84"/>
                  </a:lnTo>
                  <a:lnTo>
                    <a:pt x="1607" y="66"/>
                  </a:lnTo>
                  <a:lnTo>
                    <a:pt x="1607" y="48"/>
                  </a:lnTo>
                  <a:lnTo>
                    <a:pt x="1607" y="41"/>
                  </a:lnTo>
                  <a:lnTo>
                    <a:pt x="1607" y="34"/>
                  </a:lnTo>
                  <a:lnTo>
                    <a:pt x="1606" y="29"/>
                  </a:lnTo>
                  <a:lnTo>
                    <a:pt x="1605" y="25"/>
                  </a:lnTo>
                  <a:lnTo>
                    <a:pt x="1600" y="19"/>
                  </a:lnTo>
                  <a:lnTo>
                    <a:pt x="1594" y="15"/>
                  </a:lnTo>
                  <a:lnTo>
                    <a:pt x="1589" y="12"/>
                  </a:lnTo>
                  <a:lnTo>
                    <a:pt x="1583" y="9"/>
                  </a:lnTo>
                  <a:lnTo>
                    <a:pt x="1572" y="8"/>
                  </a:lnTo>
                  <a:lnTo>
                    <a:pt x="1561" y="8"/>
                  </a:lnTo>
                  <a:lnTo>
                    <a:pt x="1556" y="8"/>
                  </a:lnTo>
                  <a:lnTo>
                    <a:pt x="1550" y="7"/>
                  </a:lnTo>
                  <a:lnTo>
                    <a:pt x="1545" y="6"/>
                  </a:lnTo>
                  <a:lnTo>
                    <a:pt x="1540" y="5"/>
                  </a:lnTo>
                  <a:lnTo>
                    <a:pt x="1534" y="2"/>
                  </a:lnTo>
                  <a:lnTo>
                    <a:pt x="1528" y="2"/>
                  </a:lnTo>
                  <a:lnTo>
                    <a:pt x="1521" y="1"/>
                  </a:lnTo>
                  <a:lnTo>
                    <a:pt x="1515" y="2"/>
                  </a:lnTo>
                  <a:lnTo>
                    <a:pt x="1494" y="2"/>
                  </a:lnTo>
                  <a:lnTo>
                    <a:pt x="1469" y="1"/>
                  </a:lnTo>
                  <a:lnTo>
                    <a:pt x="1442" y="1"/>
                  </a:lnTo>
                  <a:lnTo>
                    <a:pt x="1417" y="0"/>
                  </a:lnTo>
                  <a:lnTo>
                    <a:pt x="1406" y="0"/>
                  </a:lnTo>
                  <a:lnTo>
                    <a:pt x="1399" y="2"/>
                  </a:lnTo>
                  <a:lnTo>
                    <a:pt x="1393" y="3"/>
                  </a:lnTo>
                  <a:lnTo>
                    <a:pt x="1389" y="6"/>
                  </a:lnTo>
                  <a:lnTo>
                    <a:pt x="1386" y="9"/>
                  </a:lnTo>
                  <a:lnTo>
                    <a:pt x="1382" y="10"/>
                  </a:lnTo>
                  <a:lnTo>
                    <a:pt x="1379" y="13"/>
                  </a:lnTo>
                  <a:lnTo>
                    <a:pt x="1374" y="13"/>
                  </a:lnTo>
                  <a:lnTo>
                    <a:pt x="1368" y="13"/>
                  </a:lnTo>
                  <a:lnTo>
                    <a:pt x="1363" y="13"/>
                  </a:lnTo>
                  <a:lnTo>
                    <a:pt x="1360" y="15"/>
                  </a:lnTo>
                  <a:lnTo>
                    <a:pt x="1356" y="18"/>
                  </a:lnTo>
                  <a:lnTo>
                    <a:pt x="1350" y="22"/>
                  </a:lnTo>
                  <a:lnTo>
                    <a:pt x="1345" y="28"/>
                  </a:lnTo>
                  <a:lnTo>
                    <a:pt x="1343" y="32"/>
                  </a:lnTo>
                  <a:lnTo>
                    <a:pt x="1341" y="33"/>
                  </a:lnTo>
                  <a:lnTo>
                    <a:pt x="1337" y="34"/>
                  </a:lnTo>
                  <a:lnTo>
                    <a:pt x="1334" y="34"/>
                  </a:lnTo>
                  <a:lnTo>
                    <a:pt x="1325" y="32"/>
                  </a:lnTo>
                  <a:lnTo>
                    <a:pt x="1317" y="29"/>
                  </a:lnTo>
                  <a:lnTo>
                    <a:pt x="1312" y="28"/>
                  </a:lnTo>
                  <a:lnTo>
                    <a:pt x="1307" y="28"/>
                  </a:lnTo>
                  <a:lnTo>
                    <a:pt x="1303" y="28"/>
                  </a:lnTo>
                  <a:lnTo>
                    <a:pt x="1297" y="28"/>
                  </a:lnTo>
                  <a:lnTo>
                    <a:pt x="1285" y="31"/>
                  </a:lnTo>
                  <a:lnTo>
                    <a:pt x="1273" y="35"/>
                  </a:lnTo>
                  <a:lnTo>
                    <a:pt x="1262" y="40"/>
                  </a:lnTo>
                  <a:lnTo>
                    <a:pt x="1254" y="41"/>
                  </a:lnTo>
                  <a:lnTo>
                    <a:pt x="1244" y="43"/>
                  </a:lnTo>
                  <a:lnTo>
                    <a:pt x="1232" y="43"/>
                  </a:lnTo>
                  <a:lnTo>
                    <a:pt x="1219" y="44"/>
                  </a:lnTo>
                  <a:lnTo>
                    <a:pt x="1209" y="45"/>
                  </a:lnTo>
                  <a:lnTo>
                    <a:pt x="1198" y="50"/>
                  </a:lnTo>
                  <a:lnTo>
                    <a:pt x="1187" y="56"/>
                  </a:lnTo>
                  <a:lnTo>
                    <a:pt x="1180" y="59"/>
                  </a:lnTo>
                  <a:lnTo>
                    <a:pt x="1172" y="63"/>
                  </a:lnTo>
                  <a:lnTo>
                    <a:pt x="1164" y="66"/>
                  </a:lnTo>
                  <a:lnTo>
                    <a:pt x="1154" y="68"/>
                  </a:lnTo>
                  <a:lnTo>
                    <a:pt x="1144" y="70"/>
                  </a:lnTo>
                  <a:lnTo>
                    <a:pt x="1135" y="71"/>
                  </a:lnTo>
                  <a:lnTo>
                    <a:pt x="1127" y="71"/>
                  </a:lnTo>
                  <a:lnTo>
                    <a:pt x="1120" y="71"/>
                  </a:lnTo>
                  <a:lnTo>
                    <a:pt x="1103" y="69"/>
                  </a:lnTo>
                  <a:lnTo>
                    <a:pt x="1084" y="65"/>
                  </a:lnTo>
                  <a:lnTo>
                    <a:pt x="1073" y="64"/>
                  </a:lnTo>
                  <a:lnTo>
                    <a:pt x="1062" y="64"/>
                  </a:lnTo>
                  <a:lnTo>
                    <a:pt x="1052" y="64"/>
                  </a:lnTo>
                  <a:lnTo>
                    <a:pt x="1040" y="64"/>
                  </a:lnTo>
                  <a:lnTo>
                    <a:pt x="1029" y="66"/>
                  </a:lnTo>
                  <a:lnTo>
                    <a:pt x="1017" y="69"/>
                  </a:lnTo>
                  <a:lnTo>
                    <a:pt x="1007" y="72"/>
                  </a:lnTo>
                  <a:lnTo>
                    <a:pt x="995" y="77"/>
                  </a:lnTo>
                  <a:lnTo>
                    <a:pt x="976" y="84"/>
                  </a:lnTo>
                  <a:lnTo>
                    <a:pt x="963" y="88"/>
                  </a:lnTo>
                  <a:lnTo>
                    <a:pt x="948" y="90"/>
                  </a:lnTo>
                  <a:lnTo>
                    <a:pt x="927" y="91"/>
                  </a:lnTo>
                  <a:lnTo>
                    <a:pt x="901" y="92"/>
                  </a:lnTo>
                  <a:lnTo>
                    <a:pt x="875" y="94"/>
                  </a:lnTo>
                  <a:lnTo>
                    <a:pt x="851" y="95"/>
                  </a:lnTo>
                  <a:lnTo>
                    <a:pt x="826" y="94"/>
                  </a:lnTo>
                  <a:lnTo>
                    <a:pt x="802" y="92"/>
                  </a:lnTo>
                  <a:lnTo>
                    <a:pt x="782" y="90"/>
                  </a:lnTo>
                  <a:lnTo>
                    <a:pt x="774" y="90"/>
                  </a:lnTo>
                  <a:lnTo>
                    <a:pt x="764" y="91"/>
                  </a:lnTo>
                  <a:lnTo>
                    <a:pt x="755" y="94"/>
                  </a:lnTo>
                  <a:lnTo>
                    <a:pt x="745" y="97"/>
                  </a:lnTo>
                  <a:lnTo>
                    <a:pt x="726" y="107"/>
                  </a:lnTo>
                  <a:lnTo>
                    <a:pt x="705" y="119"/>
                  </a:lnTo>
                  <a:lnTo>
                    <a:pt x="683" y="130"/>
                  </a:lnTo>
                  <a:lnTo>
                    <a:pt x="665" y="138"/>
                  </a:lnTo>
                  <a:lnTo>
                    <a:pt x="649" y="144"/>
                  </a:lnTo>
                  <a:lnTo>
                    <a:pt x="633" y="146"/>
                  </a:lnTo>
                  <a:lnTo>
                    <a:pt x="625" y="147"/>
                  </a:lnTo>
                  <a:lnTo>
                    <a:pt x="618" y="146"/>
                  </a:lnTo>
                  <a:lnTo>
                    <a:pt x="611" y="145"/>
                  </a:lnTo>
                  <a:lnTo>
                    <a:pt x="604" y="142"/>
                  </a:lnTo>
                  <a:lnTo>
                    <a:pt x="598" y="141"/>
                  </a:lnTo>
                  <a:lnTo>
                    <a:pt x="592" y="140"/>
                  </a:lnTo>
                  <a:lnTo>
                    <a:pt x="586" y="140"/>
                  </a:lnTo>
                  <a:lnTo>
                    <a:pt x="580" y="141"/>
                  </a:lnTo>
                  <a:lnTo>
                    <a:pt x="569" y="146"/>
                  </a:lnTo>
                  <a:lnTo>
                    <a:pt x="560" y="151"/>
                  </a:lnTo>
                  <a:lnTo>
                    <a:pt x="554" y="157"/>
                  </a:lnTo>
                  <a:lnTo>
                    <a:pt x="549" y="164"/>
                  </a:lnTo>
                  <a:lnTo>
                    <a:pt x="547" y="170"/>
                  </a:lnTo>
                  <a:lnTo>
                    <a:pt x="545" y="177"/>
                  </a:lnTo>
                  <a:lnTo>
                    <a:pt x="545" y="184"/>
                  </a:lnTo>
                  <a:lnTo>
                    <a:pt x="547" y="191"/>
                  </a:lnTo>
                  <a:lnTo>
                    <a:pt x="549" y="198"/>
                  </a:lnTo>
                  <a:lnTo>
                    <a:pt x="553" y="204"/>
                  </a:lnTo>
                  <a:lnTo>
                    <a:pt x="556" y="210"/>
                  </a:lnTo>
                  <a:lnTo>
                    <a:pt x="560" y="216"/>
                  </a:lnTo>
                  <a:lnTo>
                    <a:pt x="563" y="220"/>
                  </a:lnTo>
                  <a:lnTo>
                    <a:pt x="567" y="223"/>
                  </a:lnTo>
                  <a:lnTo>
                    <a:pt x="569" y="224"/>
                  </a:lnTo>
                  <a:lnTo>
                    <a:pt x="572" y="226"/>
                  </a:lnTo>
                  <a:lnTo>
                    <a:pt x="575" y="226"/>
                  </a:lnTo>
                  <a:lnTo>
                    <a:pt x="579" y="228"/>
                  </a:lnTo>
                  <a:lnTo>
                    <a:pt x="582" y="230"/>
                  </a:lnTo>
                  <a:lnTo>
                    <a:pt x="586" y="235"/>
                  </a:lnTo>
                  <a:lnTo>
                    <a:pt x="592" y="246"/>
                  </a:lnTo>
                  <a:lnTo>
                    <a:pt x="598" y="259"/>
                  </a:lnTo>
                  <a:lnTo>
                    <a:pt x="608" y="284"/>
                  </a:lnTo>
                  <a:lnTo>
                    <a:pt x="616" y="302"/>
                  </a:lnTo>
                  <a:lnTo>
                    <a:pt x="623" y="312"/>
                  </a:lnTo>
                  <a:lnTo>
                    <a:pt x="629" y="328"/>
                  </a:lnTo>
                  <a:lnTo>
                    <a:pt x="635" y="344"/>
                  </a:lnTo>
                  <a:lnTo>
                    <a:pt x="636" y="358"/>
                  </a:lnTo>
                  <a:lnTo>
                    <a:pt x="636" y="362"/>
                  </a:lnTo>
                  <a:lnTo>
                    <a:pt x="633" y="366"/>
                  </a:lnTo>
                  <a:lnTo>
                    <a:pt x="631" y="369"/>
                  </a:lnTo>
                  <a:lnTo>
                    <a:pt x="627" y="371"/>
                  </a:lnTo>
                  <a:lnTo>
                    <a:pt x="618" y="374"/>
                  </a:lnTo>
                  <a:lnTo>
                    <a:pt x="607" y="377"/>
                  </a:lnTo>
                  <a:lnTo>
                    <a:pt x="602" y="379"/>
                  </a:lnTo>
                  <a:lnTo>
                    <a:pt x="599" y="381"/>
                  </a:lnTo>
                  <a:lnTo>
                    <a:pt x="596" y="386"/>
                  </a:lnTo>
                  <a:lnTo>
                    <a:pt x="594" y="392"/>
                  </a:lnTo>
                  <a:lnTo>
                    <a:pt x="593" y="405"/>
                  </a:lnTo>
                  <a:lnTo>
                    <a:pt x="593" y="421"/>
                  </a:lnTo>
                  <a:lnTo>
                    <a:pt x="593" y="428"/>
                  </a:lnTo>
                  <a:lnTo>
                    <a:pt x="595" y="435"/>
                  </a:lnTo>
                  <a:lnTo>
                    <a:pt x="599" y="442"/>
                  </a:lnTo>
                  <a:lnTo>
                    <a:pt x="604" y="448"/>
                  </a:lnTo>
                  <a:lnTo>
                    <a:pt x="608" y="454"/>
                  </a:lnTo>
                  <a:lnTo>
                    <a:pt x="614" y="460"/>
                  </a:lnTo>
                  <a:lnTo>
                    <a:pt x="620" y="464"/>
                  </a:lnTo>
                  <a:lnTo>
                    <a:pt x="627" y="469"/>
                  </a:lnTo>
                  <a:lnTo>
                    <a:pt x="644" y="480"/>
                  </a:lnTo>
                  <a:lnTo>
                    <a:pt x="664" y="493"/>
                  </a:lnTo>
                  <a:lnTo>
                    <a:pt x="687" y="507"/>
                  </a:lnTo>
                  <a:lnTo>
                    <a:pt x="706" y="523"/>
                  </a:lnTo>
                  <a:lnTo>
                    <a:pt x="713" y="531"/>
                  </a:lnTo>
                  <a:lnTo>
                    <a:pt x="718" y="538"/>
                  </a:lnTo>
                  <a:lnTo>
                    <a:pt x="720" y="545"/>
                  </a:lnTo>
                  <a:lnTo>
                    <a:pt x="722" y="552"/>
                  </a:lnTo>
                  <a:lnTo>
                    <a:pt x="725" y="567"/>
                  </a:lnTo>
                  <a:lnTo>
                    <a:pt x="730" y="582"/>
                  </a:lnTo>
                  <a:lnTo>
                    <a:pt x="733" y="589"/>
                  </a:lnTo>
                  <a:lnTo>
                    <a:pt x="737" y="595"/>
                  </a:lnTo>
                  <a:lnTo>
                    <a:pt x="743" y="599"/>
                  </a:lnTo>
                  <a:lnTo>
                    <a:pt x="747" y="602"/>
                  </a:lnTo>
                  <a:lnTo>
                    <a:pt x="759" y="608"/>
                  </a:lnTo>
                  <a:lnTo>
                    <a:pt x="770" y="612"/>
                  </a:lnTo>
                  <a:lnTo>
                    <a:pt x="775" y="614"/>
                  </a:lnTo>
                  <a:lnTo>
                    <a:pt x="778" y="618"/>
                  </a:lnTo>
                  <a:lnTo>
                    <a:pt x="782" y="621"/>
                  </a:lnTo>
                  <a:lnTo>
                    <a:pt x="785" y="626"/>
                  </a:lnTo>
                  <a:lnTo>
                    <a:pt x="790" y="637"/>
                  </a:lnTo>
                  <a:lnTo>
                    <a:pt x="793" y="650"/>
                  </a:lnTo>
                  <a:lnTo>
                    <a:pt x="795" y="665"/>
                  </a:lnTo>
                  <a:lnTo>
                    <a:pt x="797" y="686"/>
                  </a:lnTo>
                  <a:lnTo>
                    <a:pt x="800" y="706"/>
                  </a:lnTo>
                  <a:lnTo>
                    <a:pt x="805" y="721"/>
                  </a:lnTo>
                  <a:lnTo>
                    <a:pt x="809" y="733"/>
                  </a:lnTo>
                  <a:lnTo>
                    <a:pt x="816" y="746"/>
                  </a:lnTo>
                  <a:lnTo>
                    <a:pt x="824" y="758"/>
                  </a:lnTo>
                  <a:lnTo>
                    <a:pt x="828" y="768"/>
                  </a:lnTo>
                  <a:lnTo>
                    <a:pt x="833" y="778"/>
                  </a:lnTo>
                  <a:lnTo>
                    <a:pt x="835" y="794"/>
                  </a:lnTo>
                  <a:lnTo>
                    <a:pt x="837" y="801"/>
                  </a:lnTo>
                  <a:lnTo>
                    <a:pt x="837" y="808"/>
                  </a:lnTo>
                  <a:lnTo>
                    <a:pt x="834" y="814"/>
                  </a:lnTo>
                  <a:lnTo>
                    <a:pt x="832" y="819"/>
                  </a:lnTo>
                  <a:lnTo>
                    <a:pt x="828" y="822"/>
                  </a:lnTo>
                  <a:lnTo>
                    <a:pt x="824" y="823"/>
                  </a:lnTo>
                  <a:lnTo>
                    <a:pt x="819" y="825"/>
                  </a:lnTo>
                  <a:lnTo>
                    <a:pt x="814" y="825"/>
                  </a:lnTo>
                  <a:lnTo>
                    <a:pt x="802" y="822"/>
                  </a:lnTo>
                  <a:lnTo>
                    <a:pt x="788" y="820"/>
                  </a:lnTo>
                  <a:lnTo>
                    <a:pt x="781" y="819"/>
                  </a:lnTo>
                  <a:lnTo>
                    <a:pt x="775" y="820"/>
                  </a:lnTo>
                  <a:lnTo>
                    <a:pt x="770" y="822"/>
                  </a:lnTo>
                  <a:lnTo>
                    <a:pt x="766" y="826"/>
                  </a:lnTo>
                  <a:lnTo>
                    <a:pt x="758" y="834"/>
                  </a:lnTo>
                  <a:lnTo>
                    <a:pt x="747" y="845"/>
                  </a:lnTo>
                  <a:lnTo>
                    <a:pt x="740" y="848"/>
                  </a:lnTo>
                  <a:lnTo>
                    <a:pt x="733" y="851"/>
                  </a:lnTo>
                  <a:lnTo>
                    <a:pt x="724" y="853"/>
                  </a:lnTo>
                  <a:lnTo>
                    <a:pt x="715" y="853"/>
                  </a:lnTo>
                  <a:lnTo>
                    <a:pt x="696" y="853"/>
                  </a:lnTo>
                  <a:lnTo>
                    <a:pt x="681" y="851"/>
                  </a:lnTo>
                  <a:lnTo>
                    <a:pt x="674" y="852"/>
                  </a:lnTo>
                  <a:lnTo>
                    <a:pt x="667" y="853"/>
                  </a:lnTo>
                  <a:lnTo>
                    <a:pt x="658" y="858"/>
                  </a:lnTo>
                  <a:lnTo>
                    <a:pt x="651" y="861"/>
                  </a:lnTo>
                  <a:lnTo>
                    <a:pt x="637" y="872"/>
                  </a:lnTo>
                  <a:lnTo>
                    <a:pt x="625" y="882"/>
                  </a:lnTo>
                  <a:lnTo>
                    <a:pt x="620" y="885"/>
                  </a:lnTo>
                  <a:lnTo>
                    <a:pt x="618" y="889"/>
                  </a:lnTo>
                  <a:lnTo>
                    <a:pt x="616" y="892"/>
                  </a:lnTo>
                  <a:lnTo>
                    <a:pt x="613" y="895"/>
                  </a:lnTo>
                  <a:lnTo>
                    <a:pt x="613" y="898"/>
                  </a:lnTo>
                  <a:lnTo>
                    <a:pt x="613" y="902"/>
                  </a:lnTo>
                  <a:lnTo>
                    <a:pt x="614" y="905"/>
                  </a:lnTo>
                  <a:lnTo>
                    <a:pt x="616" y="908"/>
                  </a:lnTo>
                  <a:lnTo>
                    <a:pt x="617" y="915"/>
                  </a:lnTo>
                  <a:lnTo>
                    <a:pt x="618" y="920"/>
                  </a:lnTo>
                  <a:lnTo>
                    <a:pt x="616" y="924"/>
                  </a:lnTo>
                  <a:lnTo>
                    <a:pt x="612" y="929"/>
                  </a:lnTo>
                  <a:lnTo>
                    <a:pt x="610" y="932"/>
                  </a:lnTo>
                  <a:lnTo>
                    <a:pt x="608" y="936"/>
                  </a:lnTo>
                  <a:lnTo>
                    <a:pt x="607" y="941"/>
                  </a:lnTo>
                  <a:lnTo>
                    <a:pt x="606" y="947"/>
                  </a:lnTo>
                  <a:lnTo>
                    <a:pt x="605" y="961"/>
                  </a:lnTo>
                  <a:lnTo>
                    <a:pt x="607" y="974"/>
                  </a:lnTo>
                  <a:lnTo>
                    <a:pt x="608" y="980"/>
                  </a:lnTo>
                  <a:lnTo>
                    <a:pt x="611" y="984"/>
                  </a:lnTo>
                  <a:lnTo>
                    <a:pt x="613" y="987"/>
                  </a:lnTo>
                  <a:lnTo>
                    <a:pt x="617" y="990"/>
                  </a:lnTo>
                  <a:lnTo>
                    <a:pt x="623" y="992"/>
                  </a:lnTo>
                  <a:lnTo>
                    <a:pt x="630" y="992"/>
                  </a:lnTo>
                  <a:lnTo>
                    <a:pt x="635" y="993"/>
                  </a:lnTo>
                  <a:lnTo>
                    <a:pt x="638" y="995"/>
                  </a:lnTo>
                  <a:lnTo>
                    <a:pt x="639" y="998"/>
                  </a:lnTo>
                  <a:lnTo>
                    <a:pt x="640" y="1004"/>
                  </a:lnTo>
                  <a:lnTo>
                    <a:pt x="642" y="1006"/>
                  </a:lnTo>
                  <a:lnTo>
                    <a:pt x="644" y="1009"/>
                  </a:lnTo>
                  <a:lnTo>
                    <a:pt x="648" y="1010"/>
                  </a:lnTo>
                  <a:lnTo>
                    <a:pt x="652" y="1011"/>
                  </a:lnTo>
                  <a:lnTo>
                    <a:pt x="664" y="1012"/>
                  </a:lnTo>
                  <a:lnTo>
                    <a:pt x="679" y="1015"/>
                  </a:lnTo>
                  <a:lnTo>
                    <a:pt x="686" y="1017"/>
                  </a:lnTo>
                  <a:lnTo>
                    <a:pt x="690" y="1021"/>
                  </a:lnTo>
                  <a:lnTo>
                    <a:pt x="693" y="1026"/>
                  </a:lnTo>
                  <a:lnTo>
                    <a:pt x="694" y="1030"/>
                  </a:lnTo>
                  <a:lnTo>
                    <a:pt x="695" y="1042"/>
                  </a:lnTo>
                  <a:lnTo>
                    <a:pt x="695" y="1054"/>
                  </a:lnTo>
                  <a:lnTo>
                    <a:pt x="694" y="1066"/>
                  </a:lnTo>
                  <a:lnTo>
                    <a:pt x="692" y="1075"/>
                  </a:lnTo>
                  <a:lnTo>
                    <a:pt x="688" y="1087"/>
                  </a:lnTo>
                  <a:lnTo>
                    <a:pt x="684" y="1099"/>
                  </a:lnTo>
                  <a:lnTo>
                    <a:pt x="683" y="1105"/>
                  </a:lnTo>
                  <a:lnTo>
                    <a:pt x="683" y="1110"/>
                  </a:lnTo>
                  <a:lnTo>
                    <a:pt x="684" y="1115"/>
                  </a:lnTo>
                  <a:lnTo>
                    <a:pt x="686" y="1117"/>
                  </a:lnTo>
                  <a:lnTo>
                    <a:pt x="688" y="1119"/>
                  </a:lnTo>
                  <a:lnTo>
                    <a:pt x="690" y="1121"/>
                  </a:lnTo>
                  <a:lnTo>
                    <a:pt x="694" y="1122"/>
                  </a:lnTo>
                  <a:lnTo>
                    <a:pt x="696" y="1123"/>
                  </a:lnTo>
                  <a:lnTo>
                    <a:pt x="700" y="1123"/>
                  </a:lnTo>
                  <a:lnTo>
                    <a:pt x="701" y="1123"/>
                  </a:lnTo>
                  <a:lnTo>
                    <a:pt x="702" y="1124"/>
                  </a:lnTo>
                  <a:lnTo>
                    <a:pt x="702" y="1125"/>
                  </a:lnTo>
                  <a:lnTo>
                    <a:pt x="699" y="1129"/>
                  </a:lnTo>
                  <a:lnTo>
                    <a:pt x="694" y="1132"/>
                  </a:lnTo>
                  <a:lnTo>
                    <a:pt x="692" y="1135"/>
                  </a:lnTo>
                  <a:lnTo>
                    <a:pt x="690" y="1137"/>
                  </a:lnTo>
                  <a:lnTo>
                    <a:pt x="689" y="1140"/>
                  </a:lnTo>
                  <a:lnTo>
                    <a:pt x="689" y="1142"/>
                  </a:lnTo>
                  <a:lnTo>
                    <a:pt x="690" y="1147"/>
                  </a:lnTo>
                  <a:lnTo>
                    <a:pt x="695" y="1153"/>
                  </a:lnTo>
                  <a:lnTo>
                    <a:pt x="696" y="1155"/>
                  </a:lnTo>
                  <a:lnTo>
                    <a:pt x="699" y="1159"/>
                  </a:lnTo>
                  <a:lnTo>
                    <a:pt x="700" y="1163"/>
                  </a:lnTo>
                  <a:lnTo>
                    <a:pt x="701" y="1169"/>
                  </a:lnTo>
                  <a:lnTo>
                    <a:pt x="701" y="1180"/>
                  </a:lnTo>
                  <a:lnTo>
                    <a:pt x="700" y="1192"/>
                  </a:lnTo>
                  <a:lnTo>
                    <a:pt x="699" y="1198"/>
                  </a:lnTo>
                  <a:lnTo>
                    <a:pt x="696" y="1201"/>
                  </a:lnTo>
                  <a:lnTo>
                    <a:pt x="694" y="1205"/>
                  </a:lnTo>
                  <a:lnTo>
                    <a:pt x="690" y="1207"/>
                  </a:lnTo>
                  <a:lnTo>
                    <a:pt x="687" y="1209"/>
                  </a:lnTo>
                  <a:lnTo>
                    <a:pt x="683" y="1210"/>
                  </a:lnTo>
                  <a:lnTo>
                    <a:pt x="679" y="1210"/>
                  </a:lnTo>
                  <a:lnTo>
                    <a:pt x="674" y="1209"/>
                  </a:lnTo>
                  <a:lnTo>
                    <a:pt x="664" y="1207"/>
                  </a:lnTo>
                  <a:lnTo>
                    <a:pt x="656" y="1209"/>
                  </a:lnTo>
                  <a:lnTo>
                    <a:pt x="652" y="1210"/>
                  </a:lnTo>
                  <a:lnTo>
                    <a:pt x="649" y="1212"/>
                  </a:lnTo>
                  <a:lnTo>
                    <a:pt x="646" y="1214"/>
                  </a:lnTo>
                  <a:lnTo>
                    <a:pt x="643" y="1217"/>
                  </a:lnTo>
                  <a:lnTo>
                    <a:pt x="640" y="1220"/>
                  </a:lnTo>
                  <a:lnTo>
                    <a:pt x="637" y="1223"/>
                  </a:lnTo>
                  <a:lnTo>
                    <a:pt x="633" y="1224"/>
                  </a:lnTo>
                  <a:lnTo>
                    <a:pt x="630" y="1226"/>
                  </a:lnTo>
                  <a:lnTo>
                    <a:pt x="620" y="1228"/>
                  </a:lnTo>
                  <a:lnTo>
                    <a:pt x="610" y="1228"/>
                  </a:lnTo>
                  <a:lnTo>
                    <a:pt x="605" y="1226"/>
                  </a:lnTo>
                  <a:lnTo>
                    <a:pt x="600" y="1225"/>
                  </a:lnTo>
                  <a:lnTo>
                    <a:pt x="595" y="1223"/>
                  </a:lnTo>
                  <a:lnTo>
                    <a:pt x="592" y="1219"/>
                  </a:lnTo>
                  <a:lnTo>
                    <a:pt x="583" y="1212"/>
                  </a:lnTo>
                  <a:lnTo>
                    <a:pt x="577" y="1204"/>
                  </a:lnTo>
                  <a:lnTo>
                    <a:pt x="570" y="1194"/>
                  </a:lnTo>
                  <a:lnTo>
                    <a:pt x="563" y="1186"/>
                  </a:lnTo>
                  <a:lnTo>
                    <a:pt x="555" y="1178"/>
                  </a:lnTo>
                  <a:lnTo>
                    <a:pt x="544" y="1171"/>
                  </a:lnTo>
                  <a:lnTo>
                    <a:pt x="533" y="1162"/>
                  </a:lnTo>
                  <a:lnTo>
                    <a:pt x="520" y="1156"/>
                  </a:lnTo>
                  <a:lnTo>
                    <a:pt x="509" y="1151"/>
                  </a:lnTo>
                  <a:lnTo>
                    <a:pt x="499" y="1150"/>
                  </a:lnTo>
                  <a:lnTo>
                    <a:pt x="488" y="1150"/>
                  </a:lnTo>
                  <a:lnTo>
                    <a:pt x="475" y="1150"/>
                  </a:lnTo>
                  <a:lnTo>
                    <a:pt x="468" y="1150"/>
                  </a:lnTo>
                  <a:lnTo>
                    <a:pt x="461" y="1149"/>
                  </a:lnTo>
                  <a:lnTo>
                    <a:pt x="454" y="1147"/>
                  </a:lnTo>
                  <a:lnTo>
                    <a:pt x="447" y="1144"/>
                  </a:lnTo>
                  <a:lnTo>
                    <a:pt x="429" y="1137"/>
                  </a:lnTo>
                  <a:lnTo>
                    <a:pt x="410" y="1130"/>
                  </a:lnTo>
                  <a:lnTo>
                    <a:pt x="400" y="1127"/>
                  </a:lnTo>
                  <a:lnTo>
                    <a:pt x="392" y="1123"/>
                  </a:lnTo>
                  <a:lnTo>
                    <a:pt x="385" y="1118"/>
                  </a:lnTo>
                  <a:lnTo>
                    <a:pt x="381" y="1115"/>
                  </a:lnTo>
                  <a:lnTo>
                    <a:pt x="375" y="1105"/>
                  </a:lnTo>
                  <a:lnTo>
                    <a:pt x="369" y="1094"/>
                  </a:lnTo>
                  <a:lnTo>
                    <a:pt x="362" y="1084"/>
                  </a:lnTo>
                  <a:lnTo>
                    <a:pt x="354" y="1074"/>
                  </a:lnTo>
                  <a:lnTo>
                    <a:pt x="346" y="1067"/>
                  </a:lnTo>
                  <a:lnTo>
                    <a:pt x="339" y="1062"/>
                  </a:lnTo>
                  <a:lnTo>
                    <a:pt x="335" y="1062"/>
                  </a:lnTo>
                  <a:lnTo>
                    <a:pt x="333" y="1062"/>
                  </a:lnTo>
                  <a:lnTo>
                    <a:pt x="330" y="1065"/>
                  </a:lnTo>
                  <a:lnTo>
                    <a:pt x="329" y="1068"/>
                  </a:lnTo>
                  <a:lnTo>
                    <a:pt x="327" y="1081"/>
                  </a:lnTo>
                  <a:lnTo>
                    <a:pt x="322" y="1098"/>
                  </a:lnTo>
                  <a:lnTo>
                    <a:pt x="316" y="1116"/>
                  </a:lnTo>
                  <a:lnTo>
                    <a:pt x="311" y="1129"/>
                  </a:lnTo>
                  <a:lnTo>
                    <a:pt x="308" y="1132"/>
                  </a:lnTo>
                  <a:lnTo>
                    <a:pt x="304" y="1137"/>
                  </a:lnTo>
                  <a:lnTo>
                    <a:pt x="300" y="1140"/>
                  </a:lnTo>
                  <a:lnTo>
                    <a:pt x="297" y="1142"/>
                  </a:lnTo>
                  <a:lnTo>
                    <a:pt x="293" y="1144"/>
                  </a:lnTo>
                  <a:lnTo>
                    <a:pt x="289" y="1144"/>
                  </a:lnTo>
                  <a:lnTo>
                    <a:pt x="285" y="1144"/>
                  </a:lnTo>
                  <a:lnTo>
                    <a:pt x="280" y="1142"/>
                  </a:lnTo>
                  <a:lnTo>
                    <a:pt x="273" y="1138"/>
                  </a:lnTo>
                  <a:lnTo>
                    <a:pt x="266" y="1137"/>
                  </a:lnTo>
                  <a:lnTo>
                    <a:pt x="258" y="1137"/>
                  </a:lnTo>
                  <a:lnTo>
                    <a:pt x="246" y="1136"/>
                  </a:lnTo>
                  <a:lnTo>
                    <a:pt x="236" y="1135"/>
                  </a:lnTo>
                  <a:lnTo>
                    <a:pt x="226" y="1131"/>
                  </a:lnTo>
                  <a:lnTo>
                    <a:pt x="215" y="1128"/>
                  </a:lnTo>
                  <a:lnTo>
                    <a:pt x="202" y="1122"/>
                  </a:lnTo>
                  <a:lnTo>
                    <a:pt x="196" y="1118"/>
                  </a:lnTo>
                  <a:lnTo>
                    <a:pt x="191" y="1117"/>
                  </a:lnTo>
                  <a:lnTo>
                    <a:pt x="186" y="1118"/>
                  </a:lnTo>
                  <a:lnTo>
                    <a:pt x="180" y="1122"/>
                  </a:lnTo>
                  <a:lnTo>
                    <a:pt x="174" y="1125"/>
                  </a:lnTo>
                  <a:lnTo>
                    <a:pt x="167" y="1129"/>
                  </a:lnTo>
                  <a:lnTo>
                    <a:pt x="160" y="1132"/>
                  </a:lnTo>
                  <a:lnTo>
                    <a:pt x="153" y="1134"/>
                  </a:lnTo>
                  <a:lnTo>
                    <a:pt x="142" y="1135"/>
                  </a:lnTo>
                  <a:lnTo>
                    <a:pt x="135" y="1136"/>
                  </a:lnTo>
                  <a:lnTo>
                    <a:pt x="133" y="1136"/>
                  </a:lnTo>
                  <a:lnTo>
                    <a:pt x="130" y="1137"/>
                  </a:lnTo>
                  <a:lnTo>
                    <a:pt x="129" y="1140"/>
                  </a:lnTo>
                  <a:lnTo>
                    <a:pt x="127" y="1142"/>
                  </a:lnTo>
                  <a:lnTo>
                    <a:pt x="125" y="1146"/>
                  </a:lnTo>
                  <a:lnTo>
                    <a:pt x="121" y="1148"/>
                  </a:lnTo>
                  <a:lnTo>
                    <a:pt x="116" y="1150"/>
                  </a:lnTo>
                  <a:lnTo>
                    <a:pt x="110" y="1151"/>
                  </a:lnTo>
                  <a:lnTo>
                    <a:pt x="107" y="1151"/>
                  </a:lnTo>
                  <a:lnTo>
                    <a:pt x="104" y="1153"/>
                  </a:lnTo>
                  <a:lnTo>
                    <a:pt x="103" y="1155"/>
                  </a:lnTo>
                  <a:lnTo>
                    <a:pt x="102" y="1157"/>
                  </a:lnTo>
                  <a:lnTo>
                    <a:pt x="101" y="1163"/>
                  </a:lnTo>
                  <a:lnTo>
                    <a:pt x="101" y="1169"/>
                  </a:lnTo>
                  <a:lnTo>
                    <a:pt x="102" y="1176"/>
                  </a:lnTo>
                  <a:lnTo>
                    <a:pt x="103" y="1182"/>
                  </a:lnTo>
                  <a:lnTo>
                    <a:pt x="108" y="1190"/>
                  </a:lnTo>
                  <a:lnTo>
                    <a:pt x="114" y="1197"/>
                  </a:lnTo>
                  <a:lnTo>
                    <a:pt x="122" y="1205"/>
                  </a:lnTo>
                  <a:lnTo>
                    <a:pt x="129" y="1213"/>
                  </a:lnTo>
                  <a:lnTo>
                    <a:pt x="136" y="1220"/>
                  </a:lnTo>
                  <a:lnTo>
                    <a:pt x="144" y="1225"/>
                  </a:lnTo>
                  <a:lnTo>
                    <a:pt x="151" y="1229"/>
                  </a:lnTo>
                  <a:lnTo>
                    <a:pt x="160" y="1230"/>
                  </a:lnTo>
                  <a:lnTo>
                    <a:pt x="172" y="1231"/>
                  </a:lnTo>
                  <a:lnTo>
                    <a:pt x="186" y="1231"/>
                  </a:lnTo>
                  <a:lnTo>
                    <a:pt x="193" y="1232"/>
                  </a:lnTo>
                  <a:lnTo>
                    <a:pt x="198" y="1234"/>
                  </a:lnTo>
                  <a:lnTo>
                    <a:pt x="203" y="1235"/>
                  </a:lnTo>
                  <a:lnTo>
                    <a:pt x="207" y="1237"/>
                  </a:lnTo>
                  <a:lnTo>
                    <a:pt x="209" y="1239"/>
                  </a:lnTo>
                  <a:lnTo>
                    <a:pt x="210" y="1243"/>
                  </a:lnTo>
                  <a:lnTo>
                    <a:pt x="211" y="1247"/>
                  </a:lnTo>
                  <a:lnTo>
                    <a:pt x="211" y="1250"/>
                  </a:lnTo>
                  <a:lnTo>
                    <a:pt x="210" y="1254"/>
                  </a:lnTo>
                  <a:lnTo>
                    <a:pt x="209" y="1258"/>
                  </a:lnTo>
                  <a:lnTo>
                    <a:pt x="207" y="1263"/>
                  </a:lnTo>
                  <a:lnTo>
                    <a:pt x="204" y="1268"/>
                  </a:lnTo>
                  <a:lnTo>
                    <a:pt x="197" y="1277"/>
                  </a:lnTo>
                  <a:lnTo>
                    <a:pt x="189" y="1286"/>
                  </a:lnTo>
                  <a:lnTo>
                    <a:pt x="185" y="1292"/>
                  </a:lnTo>
                  <a:lnTo>
                    <a:pt x="182" y="1297"/>
                  </a:lnTo>
                  <a:lnTo>
                    <a:pt x="179" y="1304"/>
                  </a:lnTo>
                  <a:lnTo>
                    <a:pt x="177" y="1310"/>
                  </a:lnTo>
                  <a:lnTo>
                    <a:pt x="176" y="1316"/>
                  </a:lnTo>
                  <a:lnTo>
                    <a:pt x="176" y="1321"/>
                  </a:lnTo>
                  <a:lnTo>
                    <a:pt x="176" y="1327"/>
                  </a:lnTo>
                  <a:lnTo>
                    <a:pt x="177" y="1332"/>
                  </a:lnTo>
                  <a:lnTo>
                    <a:pt x="180" y="1339"/>
                  </a:lnTo>
                  <a:lnTo>
                    <a:pt x="183" y="1346"/>
                  </a:lnTo>
                  <a:lnTo>
                    <a:pt x="183" y="1349"/>
                  </a:lnTo>
                  <a:lnTo>
                    <a:pt x="183" y="1351"/>
                  </a:lnTo>
                  <a:lnTo>
                    <a:pt x="180" y="1352"/>
                  </a:lnTo>
                  <a:lnTo>
                    <a:pt x="178" y="1355"/>
                  </a:lnTo>
                  <a:lnTo>
                    <a:pt x="173" y="1357"/>
                  </a:lnTo>
                  <a:lnTo>
                    <a:pt x="170" y="1359"/>
                  </a:lnTo>
                  <a:lnTo>
                    <a:pt x="167" y="1362"/>
                  </a:lnTo>
                  <a:lnTo>
                    <a:pt x="165" y="1364"/>
                  </a:lnTo>
                  <a:lnTo>
                    <a:pt x="164" y="1368"/>
                  </a:lnTo>
                  <a:lnTo>
                    <a:pt x="163" y="1371"/>
                  </a:lnTo>
                  <a:lnTo>
                    <a:pt x="164" y="1375"/>
                  </a:lnTo>
                  <a:lnTo>
                    <a:pt x="165" y="1377"/>
                  </a:lnTo>
                  <a:lnTo>
                    <a:pt x="166" y="1382"/>
                  </a:lnTo>
                  <a:lnTo>
                    <a:pt x="167" y="1388"/>
                  </a:lnTo>
                  <a:lnTo>
                    <a:pt x="166" y="1392"/>
                  </a:lnTo>
                  <a:lnTo>
                    <a:pt x="165" y="1395"/>
                  </a:lnTo>
                  <a:lnTo>
                    <a:pt x="163" y="1399"/>
                  </a:lnTo>
                  <a:lnTo>
                    <a:pt x="160" y="1402"/>
                  </a:lnTo>
                  <a:lnTo>
                    <a:pt x="153" y="1407"/>
                  </a:lnTo>
                  <a:lnTo>
                    <a:pt x="146" y="1411"/>
                  </a:lnTo>
                  <a:lnTo>
                    <a:pt x="136" y="1413"/>
                  </a:lnTo>
                  <a:lnTo>
                    <a:pt x="123" y="1415"/>
                  </a:lnTo>
                  <a:lnTo>
                    <a:pt x="108" y="1417"/>
                  </a:lnTo>
                  <a:lnTo>
                    <a:pt x="94" y="1419"/>
                  </a:lnTo>
                  <a:lnTo>
                    <a:pt x="87" y="1421"/>
                  </a:lnTo>
                  <a:lnTo>
                    <a:pt x="82" y="1425"/>
                  </a:lnTo>
                  <a:lnTo>
                    <a:pt x="77" y="1428"/>
                  </a:lnTo>
                  <a:lnTo>
                    <a:pt x="75" y="1434"/>
                  </a:lnTo>
                  <a:lnTo>
                    <a:pt x="72" y="1445"/>
                  </a:lnTo>
                  <a:lnTo>
                    <a:pt x="72" y="1453"/>
                  </a:lnTo>
                  <a:lnTo>
                    <a:pt x="71" y="1457"/>
                  </a:lnTo>
                  <a:lnTo>
                    <a:pt x="71" y="1459"/>
                  </a:lnTo>
                  <a:lnTo>
                    <a:pt x="70" y="1462"/>
                  </a:lnTo>
                  <a:lnTo>
                    <a:pt x="67" y="1463"/>
                  </a:lnTo>
                  <a:lnTo>
                    <a:pt x="62" y="1466"/>
                  </a:lnTo>
                  <a:lnTo>
                    <a:pt x="54" y="1470"/>
                  </a:lnTo>
                  <a:lnTo>
                    <a:pt x="52" y="1471"/>
                  </a:lnTo>
                  <a:lnTo>
                    <a:pt x="48" y="1475"/>
                  </a:lnTo>
                  <a:lnTo>
                    <a:pt x="46" y="1477"/>
                  </a:lnTo>
                  <a:lnTo>
                    <a:pt x="45" y="1481"/>
                  </a:lnTo>
                  <a:lnTo>
                    <a:pt x="44" y="1489"/>
                  </a:lnTo>
                  <a:lnTo>
                    <a:pt x="46" y="1499"/>
                  </a:lnTo>
                  <a:lnTo>
                    <a:pt x="47" y="1503"/>
                  </a:lnTo>
                  <a:lnTo>
                    <a:pt x="50" y="1509"/>
                  </a:lnTo>
                  <a:lnTo>
                    <a:pt x="52" y="1513"/>
                  </a:lnTo>
                  <a:lnTo>
                    <a:pt x="54" y="1518"/>
                  </a:lnTo>
                  <a:lnTo>
                    <a:pt x="62" y="1525"/>
                  </a:lnTo>
                  <a:lnTo>
                    <a:pt x="69" y="1532"/>
                  </a:lnTo>
                  <a:lnTo>
                    <a:pt x="72" y="1535"/>
                  </a:lnTo>
                  <a:lnTo>
                    <a:pt x="75" y="1539"/>
                  </a:lnTo>
                  <a:lnTo>
                    <a:pt x="77" y="1544"/>
                  </a:lnTo>
                  <a:lnTo>
                    <a:pt x="79" y="1547"/>
                  </a:lnTo>
                  <a:lnTo>
                    <a:pt x="79" y="1552"/>
                  </a:lnTo>
                  <a:lnTo>
                    <a:pt x="79" y="1556"/>
                  </a:lnTo>
                  <a:lnTo>
                    <a:pt x="77" y="1560"/>
                  </a:lnTo>
                  <a:lnTo>
                    <a:pt x="76" y="1564"/>
                  </a:lnTo>
                  <a:lnTo>
                    <a:pt x="70" y="1572"/>
                  </a:lnTo>
                  <a:lnTo>
                    <a:pt x="64" y="1581"/>
                  </a:lnTo>
                  <a:lnTo>
                    <a:pt x="59" y="1590"/>
                  </a:lnTo>
                  <a:lnTo>
                    <a:pt x="53" y="1600"/>
                  </a:lnTo>
                  <a:lnTo>
                    <a:pt x="50" y="1609"/>
                  </a:lnTo>
                  <a:lnTo>
                    <a:pt x="48" y="1617"/>
                  </a:lnTo>
                  <a:lnTo>
                    <a:pt x="48" y="1621"/>
                  </a:lnTo>
                  <a:lnTo>
                    <a:pt x="50" y="1625"/>
                  </a:lnTo>
                  <a:lnTo>
                    <a:pt x="51" y="1628"/>
                  </a:lnTo>
                  <a:lnTo>
                    <a:pt x="53" y="1632"/>
                  </a:lnTo>
                  <a:lnTo>
                    <a:pt x="58" y="1638"/>
                  </a:lnTo>
                  <a:lnTo>
                    <a:pt x="65" y="1641"/>
                  </a:lnTo>
                  <a:lnTo>
                    <a:pt x="73" y="1642"/>
                  </a:lnTo>
                  <a:lnTo>
                    <a:pt x="83" y="1642"/>
                  </a:lnTo>
                  <a:lnTo>
                    <a:pt x="92" y="1640"/>
                  </a:lnTo>
                  <a:lnTo>
                    <a:pt x="101" y="1638"/>
                  </a:lnTo>
                  <a:lnTo>
                    <a:pt x="106" y="1636"/>
                  </a:lnTo>
                  <a:lnTo>
                    <a:pt x="110" y="1636"/>
                  </a:lnTo>
                  <a:lnTo>
                    <a:pt x="116" y="1638"/>
                  </a:lnTo>
                  <a:lnTo>
                    <a:pt x="121" y="1640"/>
                  </a:lnTo>
                  <a:lnTo>
                    <a:pt x="127" y="1642"/>
                  </a:lnTo>
                  <a:lnTo>
                    <a:pt x="132" y="1645"/>
                  </a:lnTo>
                  <a:lnTo>
                    <a:pt x="136" y="1648"/>
                  </a:lnTo>
                  <a:lnTo>
                    <a:pt x="139" y="1652"/>
                  </a:lnTo>
                  <a:lnTo>
                    <a:pt x="142" y="1661"/>
                  </a:lnTo>
                  <a:lnTo>
                    <a:pt x="144" y="1672"/>
                  </a:lnTo>
                  <a:lnTo>
                    <a:pt x="144" y="1683"/>
                  </a:lnTo>
                  <a:lnTo>
                    <a:pt x="142" y="1691"/>
                  </a:lnTo>
                  <a:lnTo>
                    <a:pt x="140" y="1695"/>
                  </a:lnTo>
                  <a:lnTo>
                    <a:pt x="138" y="1698"/>
                  </a:lnTo>
                  <a:lnTo>
                    <a:pt x="133" y="1702"/>
                  </a:lnTo>
                  <a:lnTo>
                    <a:pt x="128" y="1704"/>
                  </a:lnTo>
                  <a:lnTo>
                    <a:pt x="119" y="1708"/>
                  </a:lnTo>
                  <a:lnTo>
                    <a:pt x="110" y="1710"/>
                  </a:lnTo>
                  <a:lnTo>
                    <a:pt x="102" y="1714"/>
                  </a:lnTo>
                  <a:lnTo>
                    <a:pt x="94" y="1717"/>
                  </a:lnTo>
                  <a:lnTo>
                    <a:pt x="90" y="1720"/>
                  </a:lnTo>
                  <a:lnTo>
                    <a:pt x="87" y="1722"/>
                  </a:lnTo>
                  <a:lnTo>
                    <a:pt x="84" y="1724"/>
                  </a:lnTo>
                  <a:lnTo>
                    <a:pt x="83" y="1728"/>
                  </a:lnTo>
                  <a:lnTo>
                    <a:pt x="83" y="1735"/>
                  </a:lnTo>
                  <a:lnTo>
                    <a:pt x="85" y="1741"/>
                  </a:lnTo>
                  <a:lnTo>
                    <a:pt x="89" y="1746"/>
                  </a:lnTo>
                  <a:lnTo>
                    <a:pt x="94" y="1751"/>
                  </a:lnTo>
                  <a:lnTo>
                    <a:pt x="100" y="1754"/>
                  </a:lnTo>
                  <a:lnTo>
                    <a:pt x="103" y="1760"/>
                  </a:lnTo>
                  <a:lnTo>
                    <a:pt x="104" y="1762"/>
                  </a:lnTo>
                  <a:lnTo>
                    <a:pt x="106" y="1766"/>
                  </a:lnTo>
                  <a:lnTo>
                    <a:pt x="106" y="1770"/>
                  </a:lnTo>
                  <a:lnTo>
                    <a:pt x="104" y="1773"/>
                  </a:lnTo>
                  <a:lnTo>
                    <a:pt x="103" y="1778"/>
                  </a:lnTo>
                  <a:lnTo>
                    <a:pt x="102" y="1783"/>
                  </a:lnTo>
                  <a:lnTo>
                    <a:pt x="102" y="1786"/>
                  </a:lnTo>
                  <a:lnTo>
                    <a:pt x="103" y="1792"/>
                  </a:lnTo>
                  <a:lnTo>
                    <a:pt x="104" y="1803"/>
                  </a:lnTo>
                  <a:lnTo>
                    <a:pt x="104" y="1816"/>
                  </a:lnTo>
                  <a:lnTo>
                    <a:pt x="102" y="1830"/>
                  </a:lnTo>
                  <a:lnTo>
                    <a:pt x="100" y="1843"/>
                  </a:lnTo>
                  <a:lnTo>
                    <a:pt x="97" y="1854"/>
                  </a:lnTo>
                  <a:lnTo>
                    <a:pt x="95" y="1861"/>
                  </a:lnTo>
                  <a:lnTo>
                    <a:pt x="95" y="1865"/>
                  </a:lnTo>
                  <a:lnTo>
                    <a:pt x="96" y="1868"/>
                  </a:lnTo>
                  <a:lnTo>
                    <a:pt x="96" y="1872"/>
                  </a:lnTo>
                  <a:lnTo>
                    <a:pt x="98" y="1877"/>
                  </a:lnTo>
                  <a:lnTo>
                    <a:pt x="102" y="1884"/>
                  </a:lnTo>
                  <a:lnTo>
                    <a:pt x="107" y="1888"/>
                  </a:lnTo>
                  <a:lnTo>
                    <a:pt x="108" y="1890"/>
                  </a:lnTo>
                  <a:lnTo>
                    <a:pt x="108" y="1892"/>
                  </a:lnTo>
                  <a:lnTo>
                    <a:pt x="108" y="1894"/>
                  </a:lnTo>
                  <a:lnTo>
                    <a:pt x="107" y="1898"/>
                  </a:lnTo>
                  <a:lnTo>
                    <a:pt x="95" y="1912"/>
                  </a:lnTo>
                  <a:lnTo>
                    <a:pt x="83" y="1926"/>
                  </a:lnTo>
                  <a:lnTo>
                    <a:pt x="79" y="1935"/>
                  </a:lnTo>
                  <a:lnTo>
                    <a:pt x="77" y="1941"/>
                  </a:lnTo>
                  <a:lnTo>
                    <a:pt x="76" y="1948"/>
                  </a:lnTo>
                  <a:lnTo>
                    <a:pt x="75" y="1955"/>
                  </a:lnTo>
                  <a:lnTo>
                    <a:pt x="72" y="1962"/>
                  </a:lnTo>
                  <a:lnTo>
                    <a:pt x="69" y="1967"/>
                  </a:lnTo>
                  <a:lnTo>
                    <a:pt x="66" y="1969"/>
                  </a:lnTo>
                  <a:lnTo>
                    <a:pt x="64" y="1970"/>
                  </a:lnTo>
                  <a:lnTo>
                    <a:pt x="59" y="1972"/>
                  </a:lnTo>
                  <a:lnTo>
                    <a:pt x="56" y="1973"/>
                  </a:lnTo>
                  <a:lnTo>
                    <a:pt x="44" y="1973"/>
                  </a:lnTo>
                  <a:lnTo>
                    <a:pt x="33" y="1974"/>
                  </a:lnTo>
                  <a:lnTo>
                    <a:pt x="22" y="1975"/>
                  </a:lnTo>
                  <a:lnTo>
                    <a:pt x="15" y="1979"/>
                  </a:lnTo>
                  <a:lnTo>
                    <a:pt x="9" y="1985"/>
                  </a:lnTo>
                  <a:lnTo>
                    <a:pt x="3" y="1993"/>
                  </a:lnTo>
                  <a:lnTo>
                    <a:pt x="2" y="1998"/>
                  </a:lnTo>
                  <a:lnTo>
                    <a:pt x="1" y="2003"/>
                  </a:lnTo>
                  <a:lnTo>
                    <a:pt x="0" y="2007"/>
                  </a:lnTo>
                  <a:lnTo>
                    <a:pt x="1" y="2012"/>
                  </a:lnTo>
                  <a:lnTo>
                    <a:pt x="4" y="2022"/>
                  </a:lnTo>
                  <a:lnTo>
                    <a:pt x="9" y="2032"/>
                  </a:lnTo>
                  <a:lnTo>
                    <a:pt x="15" y="2043"/>
                  </a:lnTo>
                  <a:lnTo>
                    <a:pt x="20" y="2051"/>
                  </a:lnTo>
                  <a:lnTo>
                    <a:pt x="25" y="2058"/>
                  </a:lnTo>
                  <a:lnTo>
                    <a:pt x="28" y="2064"/>
                  </a:lnTo>
                  <a:lnTo>
                    <a:pt x="31" y="2071"/>
                  </a:lnTo>
                  <a:lnTo>
                    <a:pt x="33" y="2079"/>
                  </a:lnTo>
                  <a:lnTo>
                    <a:pt x="35" y="2085"/>
                  </a:lnTo>
                  <a:lnTo>
                    <a:pt x="40" y="2088"/>
                  </a:lnTo>
                  <a:lnTo>
                    <a:pt x="44" y="2090"/>
                  </a:lnTo>
                  <a:lnTo>
                    <a:pt x="48" y="2090"/>
                  </a:lnTo>
                  <a:lnTo>
                    <a:pt x="53" y="2092"/>
                  </a:lnTo>
                  <a:lnTo>
                    <a:pt x="58" y="2093"/>
                  </a:lnTo>
                  <a:lnTo>
                    <a:pt x="63" y="2096"/>
                  </a:lnTo>
                  <a:lnTo>
                    <a:pt x="69" y="2102"/>
                  </a:lnTo>
                  <a:lnTo>
                    <a:pt x="72" y="2109"/>
                  </a:lnTo>
                  <a:lnTo>
                    <a:pt x="76" y="2118"/>
                  </a:lnTo>
                  <a:lnTo>
                    <a:pt x="77" y="2121"/>
                  </a:lnTo>
                  <a:lnTo>
                    <a:pt x="78" y="2125"/>
                  </a:lnTo>
                  <a:lnTo>
                    <a:pt x="78" y="2129"/>
                  </a:lnTo>
                  <a:lnTo>
                    <a:pt x="77" y="2131"/>
                  </a:lnTo>
                  <a:lnTo>
                    <a:pt x="73" y="2136"/>
                  </a:lnTo>
                  <a:lnTo>
                    <a:pt x="70" y="2140"/>
                  </a:lnTo>
                  <a:lnTo>
                    <a:pt x="69" y="2142"/>
                  </a:lnTo>
                  <a:lnTo>
                    <a:pt x="69" y="2145"/>
                  </a:lnTo>
                  <a:lnTo>
                    <a:pt x="69" y="2149"/>
                  </a:lnTo>
                  <a:lnTo>
                    <a:pt x="71" y="2153"/>
                  </a:lnTo>
                  <a:lnTo>
                    <a:pt x="78" y="2163"/>
                  </a:lnTo>
                  <a:lnTo>
                    <a:pt x="83" y="2172"/>
                  </a:lnTo>
                  <a:lnTo>
                    <a:pt x="85" y="2177"/>
                  </a:lnTo>
                  <a:lnTo>
                    <a:pt x="87" y="2181"/>
                  </a:lnTo>
                  <a:lnTo>
                    <a:pt x="88" y="2186"/>
                  </a:lnTo>
                  <a:lnTo>
                    <a:pt x="88" y="2192"/>
                  </a:lnTo>
                  <a:lnTo>
                    <a:pt x="87" y="2202"/>
                  </a:lnTo>
                  <a:lnTo>
                    <a:pt x="84" y="2212"/>
                  </a:lnTo>
                  <a:lnTo>
                    <a:pt x="84" y="2215"/>
                  </a:lnTo>
                  <a:lnTo>
                    <a:pt x="85" y="2219"/>
                  </a:lnTo>
                  <a:lnTo>
                    <a:pt x="88" y="2222"/>
                  </a:lnTo>
                  <a:lnTo>
                    <a:pt x="91" y="2226"/>
                  </a:lnTo>
                  <a:lnTo>
                    <a:pt x="104" y="2233"/>
                  </a:lnTo>
                  <a:lnTo>
                    <a:pt x="122" y="2240"/>
                  </a:lnTo>
                  <a:lnTo>
                    <a:pt x="130" y="2245"/>
                  </a:lnTo>
                  <a:lnTo>
                    <a:pt x="139" y="2250"/>
                  </a:lnTo>
                  <a:lnTo>
                    <a:pt x="145" y="2256"/>
                  </a:lnTo>
                  <a:lnTo>
                    <a:pt x="148" y="2262"/>
                  </a:lnTo>
                  <a:lnTo>
                    <a:pt x="151" y="2268"/>
                  </a:lnTo>
                  <a:lnTo>
                    <a:pt x="153" y="2274"/>
                  </a:lnTo>
                  <a:lnTo>
                    <a:pt x="153" y="2278"/>
                  </a:lnTo>
                  <a:lnTo>
                    <a:pt x="154" y="2283"/>
                  </a:lnTo>
                  <a:lnTo>
                    <a:pt x="153" y="2291"/>
                  </a:lnTo>
                  <a:lnTo>
                    <a:pt x="153" y="2302"/>
                  </a:lnTo>
                  <a:lnTo>
                    <a:pt x="153" y="2314"/>
                  </a:lnTo>
                  <a:lnTo>
                    <a:pt x="157" y="2329"/>
                  </a:lnTo>
                  <a:lnTo>
                    <a:pt x="159" y="2337"/>
                  </a:lnTo>
                  <a:lnTo>
                    <a:pt x="161" y="2344"/>
                  </a:lnTo>
                  <a:lnTo>
                    <a:pt x="165" y="2350"/>
                  </a:lnTo>
                  <a:lnTo>
                    <a:pt x="169" y="2354"/>
                  </a:lnTo>
                  <a:lnTo>
                    <a:pt x="176" y="2365"/>
                  </a:lnTo>
                  <a:lnTo>
                    <a:pt x="183" y="2379"/>
                  </a:lnTo>
                  <a:lnTo>
                    <a:pt x="188" y="2385"/>
                  </a:lnTo>
                  <a:lnTo>
                    <a:pt x="191" y="2391"/>
                  </a:lnTo>
                  <a:lnTo>
                    <a:pt x="196" y="2396"/>
                  </a:lnTo>
                  <a:lnTo>
                    <a:pt x="199" y="2400"/>
                  </a:lnTo>
                  <a:lnTo>
                    <a:pt x="204" y="2402"/>
                  </a:lnTo>
                  <a:lnTo>
                    <a:pt x="209" y="2403"/>
                  </a:lnTo>
                  <a:lnTo>
                    <a:pt x="215" y="2404"/>
                  </a:lnTo>
                  <a:lnTo>
                    <a:pt x="221" y="2404"/>
                  </a:lnTo>
                  <a:lnTo>
                    <a:pt x="227" y="2404"/>
                  </a:lnTo>
                  <a:lnTo>
                    <a:pt x="233" y="2405"/>
                  </a:lnTo>
                  <a:lnTo>
                    <a:pt x="237" y="2408"/>
                  </a:lnTo>
                  <a:lnTo>
                    <a:pt x="241" y="2410"/>
                  </a:lnTo>
                  <a:lnTo>
                    <a:pt x="248" y="2416"/>
                  </a:lnTo>
                  <a:lnTo>
                    <a:pt x="255" y="2421"/>
                  </a:lnTo>
                  <a:lnTo>
                    <a:pt x="265" y="2423"/>
                  </a:lnTo>
                  <a:lnTo>
                    <a:pt x="274" y="2424"/>
                  </a:lnTo>
                  <a:lnTo>
                    <a:pt x="279" y="2424"/>
                  </a:lnTo>
                  <a:lnTo>
                    <a:pt x="281" y="2426"/>
                  </a:lnTo>
                  <a:lnTo>
                    <a:pt x="284" y="2427"/>
                  </a:lnTo>
                  <a:lnTo>
                    <a:pt x="284" y="2429"/>
                  </a:lnTo>
                  <a:lnTo>
                    <a:pt x="283" y="2435"/>
                  </a:lnTo>
                  <a:lnTo>
                    <a:pt x="279" y="2441"/>
                  </a:lnTo>
                  <a:lnTo>
                    <a:pt x="278" y="2443"/>
                  </a:lnTo>
                  <a:lnTo>
                    <a:pt x="278" y="2446"/>
                  </a:lnTo>
                  <a:lnTo>
                    <a:pt x="278" y="2448"/>
                  </a:lnTo>
                  <a:lnTo>
                    <a:pt x="280" y="2451"/>
                  </a:lnTo>
                  <a:lnTo>
                    <a:pt x="285" y="2457"/>
                  </a:lnTo>
                  <a:lnTo>
                    <a:pt x="291" y="2463"/>
                  </a:lnTo>
                  <a:lnTo>
                    <a:pt x="300" y="2470"/>
                  </a:lnTo>
                  <a:lnTo>
                    <a:pt x="314" y="2477"/>
                  </a:lnTo>
                  <a:lnTo>
                    <a:pt x="322" y="2479"/>
                  </a:lnTo>
                  <a:lnTo>
                    <a:pt x="329" y="2482"/>
                  </a:lnTo>
                  <a:lnTo>
                    <a:pt x="336" y="2483"/>
                  </a:lnTo>
                  <a:lnTo>
                    <a:pt x="343" y="2483"/>
                  </a:lnTo>
                  <a:lnTo>
                    <a:pt x="349" y="2480"/>
                  </a:lnTo>
                  <a:lnTo>
                    <a:pt x="355" y="2478"/>
                  </a:lnTo>
                  <a:lnTo>
                    <a:pt x="360" y="2476"/>
                  </a:lnTo>
                  <a:lnTo>
                    <a:pt x="363" y="2472"/>
                  </a:lnTo>
                  <a:lnTo>
                    <a:pt x="372" y="2463"/>
                  </a:lnTo>
                  <a:lnTo>
                    <a:pt x="379" y="2454"/>
                  </a:lnTo>
                  <a:lnTo>
                    <a:pt x="383" y="2451"/>
                  </a:lnTo>
                  <a:lnTo>
                    <a:pt x="387" y="2447"/>
                  </a:lnTo>
                  <a:lnTo>
                    <a:pt x="391" y="2445"/>
                  </a:lnTo>
                  <a:lnTo>
                    <a:pt x="396" y="2442"/>
                  </a:lnTo>
                  <a:lnTo>
                    <a:pt x="399" y="2442"/>
                  </a:lnTo>
                  <a:lnTo>
                    <a:pt x="403" y="2442"/>
                  </a:lnTo>
                  <a:lnTo>
                    <a:pt x="406" y="2443"/>
                  </a:lnTo>
                  <a:lnTo>
                    <a:pt x="410" y="2447"/>
                  </a:lnTo>
                  <a:lnTo>
                    <a:pt x="412" y="2451"/>
                  </a:lnTo>
                  <a:lnTo>
                    <a:pt x="416" y="2453"/>
                  </a:lnTo>
                  <a:lnTo>
                    <a:pt x="418" y="2455"/>
                  </a:lnTo>
                  <a:lnTo>
                    <a:pt x="423" y="2458"/>
                  </a:lnTo>
                  <a:lnTo>
                    <a:pt x="432" y="2459"/>
                  </a:lnTo>
                  <a:lnTo>
                    <a:pt x="443" y="2459"/>
                  </a:lnTo>
                  <a:lnTo>
                    <a:pt x="455" y="2459"/>
                  </a:lnTo>
                  <a:lnTo>
                    <a:pt x="465" y="2455"/>
                  </a:lnTo>
                  <a:lnTo>
                    <a:pt x="468" y="2454"/>
                  </a:lnTo>
                  <a:lnTo>
                    <a:pt x="470" y="2451"/>
                  </a:lnTo>
                  <a:lnTo>
                    <a:pt x="473" y="2447"/>
                  </a:lnTo>
                  <a:lnTo>
                    <a:pt x="475" y="2443"/>
                  </a:lnTo>
                  <a:lnTo>
                    <a:pt x="479" y="2436"/>
                  </a:lnTo>
                  <a:lnTo>
                    <a:pt x="484" y="2432"/>
                  </a:lnTo>
                  <a:lnTo>
                    <a:pt x="487" y="2429"/>
                  </a:lnTo>
                  <a:lnTo>
                    <a:pt x="491" y="2429"/>
                  </a:lnTo>
                  <a:lnTo>
                    <a:pt x="494" y="2428"/>
                  </a:lnTo>
                  <a:lnTo>
                    <a:pt x="500" y="2429"/>
                  </a:lnTo>
                  <a:lnTo>
                    <a:pt x="511" y="2430"/>
                  </a:lnTo>
                  <a:lnTo>
                    <a:pt x="522" y="2432"/>
                  </a:lnTo>
                  <a:lnTo>
                    <a:pt x="530" y="2433"/>
                  </a:lnTo>
                  <a:lnTo>
                    <a:pt x="539" y="2434"/>
                  </a:lnTo>
                  <a:lnTo>
                    <a:pt x="543" y="2435"/>
                  </a:lnTo>
                  <a:lnTo>
                    <a:pt x="545" y="2436"/>
                  </a:lnTo>
                  <a:lnTo>
                    <a:pt x="548" y="2438"/>
                  </a:lnTo>
                  <a:lnTo>
                    <a:pt x="549" y="2439"/>
                  </a:lnTo>
                  <a:lnTo>
                    <a:pt x="549" y="2441"/>
                  </a:lnTo>
                  <a:lnTo>
                    <a:pt x="549" y="2442"/>
                  </a:lnTo>
                  <a:lnTo>
                    <a:pt x="547" y="2445"/>
                  </a:lnTo>
                  <a:lnTo>
                    <a:pt x="544" y="2446"/>
                  </a:lnTo>
                  <a:lnTo>
                    <a:pt x="538" y="2451"/>
                  </a:lnTo>
                  <a:lnTo>
                    <a:pt x="535" y="2458"/>
                  </a:lnTo>
                  <a:lnTo>
                    <a:pt x="533" y="2461"/>
                  </a:lnTo>
                  <a:lnTo>
                    <a:pt x="533" y="2466"/>
                  </a:lnTo>
                  <a:lnTo>
                    <a:pt x="535" y="2471"/>
                  </a:lnTo>
                  <a:lnTo>
                    <a:pt x="537" y="2477"/>
                  </a:lnTo>
                  <a:lnTo>
                    <a:pt x="544" y="2487"/>
                  </a:lnTo>
                  <a:lnTo>
                    <a:pt x="553" y="2499"/>
                  </a:lnTo>
                  <a:lnTo>
                    <a:pt x="561" y="2512"/>
                  </a:lnTo>
                  <a:lnTo>
                    <a:pt x="569" y="2528"/>
                  </a:lnTo>
                  <a:lnTo>
                    <a:pt x="575" y="2543"/>
                  </a:lnTo>
                  <a:lnTo>
                    <a:pt x="582" y="2558"/>
                  </a:lnTo>
                  <a:lnTo>
                    <a:pt x="586" y="2565"/>
                  </a:lnTo>
                  <a:lnTo>
                    <a:pt x="589" y="2573"/>
                  </a:lnTo>
                  <a:lnTo>
                    <a:pt x="595" y="2580"/>
                  </a:lnTo>
                  <a:lnTo>
                    <a:pt x="601" y="2587"/>
                  </a:lnTo>
                  <a:lnTo>
                    <a:pt x="608" y="2594"/>
                  </a:lnTo>
                  <a:lnTo>
                    <a:pt x="616" y="2602"/>
                  </a:lnTo>
                  <a:lnTo>
                    <a:pt x="623" y="2606"/>
                  </a:lnTo>
                  <a:lnTo>
                    <a:pt x="629" y="2611"/>
                  </a:lnTo>
                  <a:lnTo>
                    <a:pt x="642" y="2618"/>
                  </a:lnTo>
                  <a:lnTo>
                    <a:pt x="652" y="2622"/>
                  </a:lnTo>
                  <a:lnTo>
                    <a:pt x="663" y="2625"/>
                  </a:lnTo>
                  <a:lnTo>
                    <a:pt x="674" y="2630"/>
                  </a:lnTo>
                  <a:lnTo>
                    <a:pt x="679" y="2634"/>
                  </a:lnTo>
                  <a:lnTo>
                    <a:pt x="682" y="2637"/>
                  </a:lnTo>
                  <a:lnTo>
                    <a:pt x="687" y="2641"/>
                  </a:lnTo>
                  <a:lnTo>
                    <a:pt x="689" y="2646"/>
                  </a:lnTo>
                  <a:lnTo>
                    <a:pt x="696" y="2657"/>
                  </a:lnTo>
                  <a:lnTo>
                    <a:pt x="705" y="2672"/>
                  </a:lnTo>
                  <a:lnTo>
                    <a:pt x="713" y="2685"/>
                  </a:lnTo>
                  <a:lnTo>
                    <a:pt x="720" y="2693"/>
                  </a:lnTo>
                  <a:lnTo>
                    <a:pt x="724" y="2694"/>
                  </a:lnTo>
                  <a:lnTo>
                    <a:pt x="727" y="2694"/>
                  </a:lnTo>
                  <a:lnTo>
                    <a:pt x="732" y="2693"/>
                  </a:lnTo>
                  <a:lnTo>
                    <a:pt x="737" y="2692"/>
                  </a:lnTo>
                  <a:lnTo>
                    <a:pt x="745" y="2686"/>
                  </a:lnTo>
                  <a:lnTo>
                    <a:pt x="753" y="2680"/>
                  </a:lnTo>
                  <a:lnTo>
                    <a:pt x="757" y="2678"/>
                  </a:lnTo>
                  <a:lnTo>
                    <a:pt x="765" y="2678"/>
                  </a:lnTo>
                  <a:lnTo>
                    <a:pt x="774" y="2679"/>
                  </a:lnTo>
                  <a:lnTo>
                    <a:pt x="784" y="2681"/>
                  </a:lnTo>
                  <a:lnTo>
                    <a:pt x="793" y="2685"/>
                  </a:lnTo>
                  <a:lnTo>
                    <a:pt x="800" y="2688"/>
                  </a:lnTo>
                  <a:lnTo>
                    <a:pt x="802" y="2691"/>
                  </a:lnTo>
                  <a:lnTo>
                    <a:pt x="805" y="2693"/>
                  </a:lnTo>
                  <a:lnTo>
                    <a:pt x="805" y="2695"/>
                  </a:lnTo>
                  <a:lnTo>
                    <a:pt x="805" y="2699"/>
                  </a:lnTo>
                  <a:lnTo>
                    <a:pt x="800" y="2709"/>
                  </a:lnTo>
                  <a:lnTo>
                    <a:pt x="796" y="2717"/>
                  </a:lnTo>
                  <a:lnTo>
                    <a:pt x="795" y="2720"/>
                  </a:lnTo>
                  <a:lnTo>
                    <a:pt x="794" y="2725"/>
                  </a:lnTo>
                  <a:lnTo>
                    <a:pt x="794" y="2729"/>
                  </a:lnTo>
                  <a:lnTo>
                    <a:pt x="795" y="2735"/>
                  </a:lnTo>
                  <a:lnTo>
                    <a:pt x="797" y="2739"/>
                  </a:lnTo>
                  <a:lnTo>
                    <a:pt x="801" y="2742"/>
                  </a:lnTo>
                  <a:lnTo>
                    <a:pt x="805" y="2744"/>
                  </a:lnTo>
                  <a:lnTo>
                    <a:pt x="809" y="2745"/>
                  </a:lnTo>
                  <a:lnTo>
                    <a:pt x="818" y="2745"/>
                  </a:lnTo>
                  <a:lnTo>
                    <a:pt x="824" y="2743"/>
                  </a:lnTo>
                  <a:lnTo>
                    <a:pt x="827" y="2742"/>
                  </a:lnTo>
                  <a:lnTo>
                    <a:pt x="831" y="2742"/>
                  </a:lnTo>
                  <a:lnTo>
                    <a:pt x="835" y="2744"/>
                  </a:lnTo>
                  <a:lnTo>
                    <a:pt x="839" y="2748"/>
                  </a:lnTo>
                  <a:lnTo>
                    <a:pt x="850" y="2747"/>
                  </a:lnTo>
                  <a:lnTo>
                    <a:pt x="870" y="2748"/>
                  </a:lnTo>
                  <a:lnTo>
                    <a:pt x="889" y="2761"/>
                  </a:lnTo>
                  <a:lnTo>
                    <a:pt x="903" y="2772"/>
                  </a:lnTo>
                  <a:lnTo>
                    <a:pt x="915" y="2774"/>
                  </a:lnTo>
                  <a:lnTo>
                    <a:pt x="928" y="2775"/>
                  </a:lnTo>
                  <a:lnTo>
                    <a:pt x="942" y="2775"/>
                  </a:lnTo>
                  <a:lnTo>
                    <a:pt x="954" y="2774"/>
                  </a:lnTo>
                  <a:lnTo>
                    <a:pt x="961" y="2772"/>
                  </a:lnTo>
                  <a:lnTo>
                    <a:pt x="967" y="2770"/>
                  </a:lnTo>
                  <a:lnTo>
                    <a:pt x="970" y="2770"/>
                  </a:lnTo>
                  <a:lnTo>
                    <a:pt x="972" y="2772"/>
                  </a:lnTo>
                  <a:lnTo>
                    <a:pt x="976" y="2773"/>
                  </a:lnTo>
                  <a:lnTo>
                    <a:pt x="980" y="2776"/>
                  </a:lnTo>
                  <a:lnTo>
                    <a:pt x="990" y="2785"/>
                  </a:lnTo>
                  <a:lnTo>
                    <a:pt x="1001" y="2793"/>
                  </a:lnTo>
                  <a:lnTo>
                    <a:pt x="1010" y="2799"/>
                  </a:lnTo>
                  <a:lnTo>
                    <a:pt x="1017" y="2802"/>
                  </a:lnTo>
                  <a:lnTo>
                    <a:pt x="1024" y="2805"/>
                  </a:lnTo>
                  <a:lnTo>
                    <a:pt x="1032" y="2804"/>
                  </a:lnTo>
                  <a:lnTo>
                    <a:pt x="1039" y="2801"/>
                  </a:lnTo>
                  <a:lnTo>
                    <a:pt x="1045" y="2799"/>
                  </a:lnTo>
                  <a:lnTo>
                    <a:pt x="1047" y="2798"/>
                  </a:lnTo>
                  <a:lnTo>
                    <a:pt x="1052" y="2797"/>
                  </a:lnTo>
                  <a:lnTo>
                    <a:pt x="1055" y="2797"/>
                  </a:lnTo>
                  <a:lnTo>
                    <a:pt x="1060" y="2797"/>
                  </a:lnTo>
                  <a:lnTo>
                    <a:pt x="1065" y="2798"/>
                  </a:lnTo>
                  <a:lnTo>
                    <a:pt x="1068" y="2800"/>
                  </a:lnTo>
                  <a:lnTo>
                    <a:pt x="1072" y="2802"/>
                  </a:lnTo>
                  <a:lnTo>
                    <a:pt x="1074" y="2805"/>
                  </a:lnTo>
                  <a:lnTo>
                    <a:pt x="1078" y="2819"/>
                  </a:lnTo>
                  <a:lnTo>
                    <a:pt x="1081" y="2835"/>
                  </a:lnTo>
                  <a:lnTo>
                    <a:pt x="1083" y="2837"/>
                  </a:lnTo>
                  <a:lnTo>
                    <a:pt x="1085" y="2839"/>
                  </a:lnTo>
                  <a:lnTo>
                    <a:pt x="1087" y="2840"/>
                  </a:lnTo>
                  <a:lnTo>
                    <a:pt x="1091" y="2842"/>
                  </a:lnTo>
                  <a:lnTo>
                    <a:pt x="1098" y="2842"/>
                  </a:lnTo>
                  <a:lnTo>
                    <a:pt x="1108" y="2840"/>
                  </a:lnTo>
                  <a:lnTo>
                    <a:pt x="1118" y="2838"/>
                  </a:lnTo>
                  <a:lnTo>
                    <a:pt x="1130" y="2837"/>
                  </a:lnTo>
                  <a:lnTo>
                    <a:pt x="1136" y="2837"/>
                  </a:lnTo>
                  <a:lnTo>
                    <a:pt x="1142" y="2838"/>
                  </a:lnTo>
                  <a:lnTo>
                    <a:pt x="1147" y="2840"/>
                  </a:lnTo>
                  <a:lnTo>
                    <a:pt x="1150" y="2844"/>
                  </a:lnTo>
                  <a:lnTo>
                    <a:pt x="1155" y="2852"/>
                  </a:lnTo>
                  <a:lnTo>
                    <a:pt x="1160" y="2862"/>
                  </a:lnTo>
                  <a:lnTo>
                    <a:pt x="1166" y="2870"/>
                  </a:lnTo>
                  <a:lnTo>
                    <a:pt x="1173" y="2881"/>
                  </a:lnTo>
                  <a:lnTo>
                    <a:pt x="1181" y="2889"/>
                  </a:lnTo>
                  <a:lnTo>
                    <a:pt x="1187" y="2895"/>
                  </a:lnTo>
                  <a:lnTo>
                    <a:pt x="1191" y="2898"/>
                  </a:lnTo>
                  <a:lnTo>
                    <a:pt x="1194" y="2899"/>
                  </a:lnTo>
                  <a:lnTo>
                    <a:pt x="1198" y="2900"/>
                  </a:lnTo>
                  <a:lnTo>
                    <a:pt x="1203" y="2899"/>
                  </a:lnTo>
                  <a:lnTo>
                    <a:pt x="1210" y="2899"/>
                  </a:lnTo>
                  <a:lnTo>
                    <a:pt x="1216" y="2899"/>
                  </a:lnTo>
                  <a:lnTo>
                    <a:pt x="1218" y="2900"/>
                  </a:lnTo>
                  <a:lnTo>
                    <a:pt x="1221" y="2902"/>
                  </a:lnTo>
                  <a:lnTo>
                    <a:pt x="1222" y="2905"/>
                  </a:lnTo>
                  <a:lnTo>
                    <a:pt x="1223" y="2907"/>
                  </a:lnTo>
                  <a:lnTo>
                    <a:pt x="1225" y="2915"/>
                  </a:lnTo>
                  <a:lnTo>
                    <a:pt x="1229" y="2922"/>
                  </a:lnTo>
                  <a:lnTo>
                    <a:pt x="1231" y="2925"/>
                  </a:lnTo>
                  <a:lnTo>
                    <a:pt x="1235" y="2928"/>
                  </a:lnTo>
                  <a:lnTo>
                    <a:pt x="1238" y="2930"/>
                  </a:lnTo>
                  <a:lnTo>
                    <a:pt x="1244" y="2931"/>
                  </a:lnTo>
                  <a:lnTo>
                    <a:pt x="1254" y="2930"/>
                  </a:lnTo>
                  <a:lnTo>
                    <a:pt x="1261" y="2927"/>
                  </a:lnTo>
                  <a:lnTo>
                    <a:pt x="1268" y="2924"/>
                  </a:lnTo>
                  <a:lnTo>
                    <a:pt x="1276" y="2917"/>
                  </a:lnTo>
                  <a:lnTo>
                    <a:pt x="1281" y="2913"/>
                  </a:lnTo>
                  <a:lnTo>
                    <a:pt x="1287" y="2911"/>
                  </a:lnTo>
                  <a:lnTo>
                    <a:pt x="1293" y="2908"/>
                  </a:lnTo>
                  <a:lnTo>
                    <a:pt x="1300" y="2907"/>
                  </a:lnTo>
                  <a:lnTo>
                    <a:pt x="1314" y="2907"/>
                  </a:lnTo>
                  <a:lnTo>
                    <a:pt x="1325" y="2907"/>
                  </a:lnTo>
                  <a:lnTo>
                    <a:pt x="1330" y="2908"/>
                  </a:lnTo>
                  <a:lnTo>
                    <a:pt x="1335" y="2911"/>
                  </a:lnTo>
                  <a:lnTo>
                    <a:pt x="1338" y="2912"/>
                  </a:lnTo>
                  <a:lnTo>
                    <a:pt x="1343" y="2915"/>
                  </a:lnTo>
                  <a:lnTo>
                    <a:pt x="1350" y="2922"/>
                  </a:lnTo>
                  <a:lnTo>
                    <a:pt x="1356" y="2932"/>
                  </a:lnTo>
                  <a:lnTo>
                    <a:pt x="1362" y="2943"/>
                  </a:lnTo>
                  <a:lnTo>
                    <a:pt x="1368" y="2952"/>
                  </a:lnTo>
                  <a:lnTo>
                    <a:pt x="1372" y="2956"/>
                  </a:lnTo>
                  <a:lnTo>
                    <a:pt x="1375" y="2958"/>
                  </a:lnTo>
                  <a:lnTo>
                    <a:pt x="1379" y="2959"/>
                  </a:lnTo>
                  <a:lnTo>
                    <a:pt x="1383" y="2959"/>
                  </a:lnTo>
                  <a:lnTo>
                    <a:pt x="1392" y="2958"/>
                  </a:lnTo>
                  <a:lnTo>
                    <a:pt x="1399" y="2958"/>
                  </a:lnTo>
                  <a:lnTo>
                    <a:pt x="1402" y="2959"/>
                  </a:lnTo>
                  <a:lnTo>
                    <a:pt x="1405" y="2961"/>
                  </a:lnTo>
                  <a:lnTo>
                    <a:pt x="1407" y="2962"/>
                  </a:lnTo>
                  <a:lnTo>
                    <a:pt x="1410" y="2964"/>
                  </a:lnTo>
                  <a:lnTo>
                    <a:pt x="1416" y="2970"/>
                  </a:lnTo>
                  <a:lnTo>
                    <a:pt x="1426" y="2975"/>
                  </a:lnTo>
                  <a:lnTo>
                    <a:pt x="1437" y="2978"/>
                  </a:lnTo>
                  <a:lnTo>
                    <a:pt x="1446" y="2981"/>
                  </a:lnTo>
                  <a:lnTo>
                    <a:pt x="1455" y="2980"/>
                  </a:lnTo>
                  <a:lnTo>
                    <a:pt x="1462" y="2977"/>
                  </a:lnTo>
                  <a:lnTo>
                    <a:pt x="1468" y="2972"/>
                  </a:lnTo>
                  <a:lnTo>
                    <a:pt x="1474" y="2966"/>
                  </a:lnTo>
                  <a:lnTo>
                    <a:pt x="1477" y="2963"/>
                  </a:lnTo>
                  <a:lnTo>
                    <a:pt x="1481" y="2961"/>
                  </a:lnTo>
                  <a:lnTo>
                    <a:pt x="1484" y="2959"/>
                  </a:lnTo>
                  <a:lnTo>
                    <a:pt x="1489" y="2959"/>
                  </a:lnTo>
                  <a:lnTo>
                    <a:pt x="1498" y="2959"/>
                  </a:lnTo>
                  <a:lnTo>
                    <a:pt x="1506" y="2961"/>
                  </a:lnTo>
                  <a:lnTo>
                    <a:pt x="1517" y="2962"/>
                  </a:lnTo>
                  <a:lnTo>
                    <a:pt x="1526" y="2962"/>
                  </a:lnTo>
                  <a:lnTo>
                    <a:pt x="1532" y="2962"/>
                  </a:lnTo>
                  <a:lnTo>
                    <a:pt x="1536" y="2959"/>
                  </a:lnTo>
                  <a:lnTo>
                    <a:pt x="1540" y="2957"/>
                  </a:lnTo>
                  <a:lnTo>
                    <a:pt x="1543" y="2953"/>
                  </a:lnTo>
                  <a:lnTo>
                    <a:pt x="1547" y="2947"/>
                  </a:lnTo>
                  <a:lnTo>
                    <a:pt x="1553" y="2944"/>
                  </a:lnTo>
                  <a:lnTo>
                    <a:pt x="1562" y="2942"/>
                  </a:lnTo>
                  <a:lnTo>
                    <a:pt x="1575" y="2940"/>
                  </a:lnTo>
                  <a:lnTo>
                    <a:pt x="1589" y="2940"/>
                  </a:lnTo>
                  <a:lnTo>
                    <a:pt x="1603" y="2938"/>
                  </a:lnTo>
                  <a:lnTo>
                    <a:pt x="1609" y="2937"/>
                  </a:lnTo>
                  <a:lnTo>
                    <a:pt x="1614" y="2936"/>
                  </a:lnTo>
                  <a:lnTo>
                    <a:pt x="1619" y="2933"/>
                  </a:lnTo>
                  <a:lnTo>
                    <a:pt x="1621" y="2930"/>
                  </a:lnTo>
                  <a:lnTo>
                    <a:pt x="1627" y="2924"/>
                  </a:lnTo>
                  <a:lnTo>
                    <a:pt x="1632" y="2919"/>
                  </a:lnTo>
                  <a:lnTo>
                    <a:pt x="1633" y="2918"/>
                  </a:lnTo>
                  <a:lnTo>
                    <a:pt x="1637" y="2918"/>
                  </a:lnTo>
                  <a:lnTo>
                    <a:pt x="1639" y="2919"/>
                  </a:lnTo>
                  <a:lnTo>
                    <a:pt x="1643" y="2922"/>
                  </a:lnTo>
                  <a:lnTo>
                    <a:pt x="1651" y="2932"/>
                  </a:lnTo>
                  <a:lnTo>
                    <a:pt x="1663" y="2942"/>
                  </a:lnTo>
                  <a:lnTo>
                    <a:pt x="1672" y="2951"/>
                  </a:lnTo>
                  <a:lnTo>
                    <a:pt x="1679" y="2958"/>
                  </a:lnTo>
                  <a:lnTo>
                    <a:pt x="1683" y="2964"/>
                  </a:lnTo>
                  <a:lnTo>
                    <a:pt x="1685" y="2970"/>
                  </a:lnTo>
                  <a:lnTo>
                    <a:pt x="1688" y="2977"/>
                  </a:lnTo>
                  <a:lnTo>
                    <a:pt x="1689" y="2985"/>
                  </a:lnTo>
                  <a:lnTo>
                    <a:pt x="1693" y="2995"/>
                  </a:lnTo>
                  <a:lnTo>
                    <a:pt x="1696" y="3002"/>
                  </a:lnTo>
                  <a:lnTo>
                    <a:pt x="1698" y="3006"/>
                  </a:lnTo>
                  <a:lnTo>
                    <a:pt x="1702" y="3008"/>
                  </a:lnTo>
                  <a:lnTo>
                    <a:pt x="1706" y="3009"/>
                  </a:lnTo>
                  <a:lnTo>
                    <a:pt x="1709" y="3010"/>
                  </a:lnTo>
                  <a:lnTo>
                    <a:pt x="1716" y="3012"/>
                  </a:lnTo>
                  <a:lnTo>
                    <a:pt x="1721" y="3014"/>
                  </a:lnTo>
                  <a:lnTo>
                    <a:pt x="1723" y="3016"/>
                  </a:lnTo>
                  <a:lnTo>
                    <a:pt x="1725" y="3019"/>
                  </a:lnTo>
                  <a:lnTo>
                    <a:pt x="1726" y="3021"/>
                  </a:lnTo>
                  <a:lnTo>
                    <a:pt x="1727" y="3025"/>
                  </a:lnTo>
                  <a:lnTo>
                    <a:pt x="1729" y="3035"/>
                  </a:lnTo>
                  <a:lnTo>
                    <a:pt x="1732" y="3047"/>
                  </a:lnTo>
                  <a:lnTo>
                    <a:pt x="1734" y="3053"/>
                  </a:lnTo>
                  <a:lnTo>
                    <a:pt x="1736" y="3060"/>
                  </a:lnTo>
                  <a:lnTo>
                    <a:pt x="1739" y="3066"/>
                  </a:lnTo>
                  <a:lnTo>
                    <a:pt x="1744" y="3072"/>
                  </a:lnTo>
                  <a:lnTo>
                    <a:pt x="1753" y="3085"/>
                  </a:lnTo>
                  <a:lnTo>
                    <a:pt x="1764" y="3100"/>
                  </a:lnTo>
                  <a:lnTo>
                    <a:pt x="1773" y="3111"/>
                  </a:lnTo>
                  <a:lnTo>
                    <a:pt x="1782" y="3121"/>
                  </a:lnTo>
                  <a:lnTo>
                    <a:pt x="1786" y="3125"/>
                  </a:lnTo>
                  <a:lnTo>
                    <a:pt x="1792" y="3126"/>
                  </a:lnTo>
                  <a:lnTo>
                    <a:pt x="1799" y="3128"/>
                  </a:lnTo>
                  <a:lnTo>
                    <a:pt x="1807" y="3129"/>
                  </a:lnTo>
                  <a:lnTo>
                    <a:pt x="1822" y="3130"/>
                  </a:lnTo>
                  <a:lnTo>
                    <a:pt x="1834" y="3132"/>
                  </a:lnTo>
                  <a:lnTo>
                    <a:pt x="1843" y="3133"/>
                  </a:lnTo>
                  <a:lnTo>
                    <a:pt x="1849" y="3135"/>
                  </a:lnTo>
                  <a:lnTo>
                    <a:pt x="1853" y="3136"/>
                  </a:lnTo>
                  <a:lnTo>
                    <a:pt x="1854" y="3139"/>
                  </a:lnTo>
                  <a:lnTo>
                    <a:pt x="1857" y="3142"/>
                  </a:lnTo>
                  <a:lnTo>
                    <a:pt x="1858" y="3146"/>
                  </a:lnTo>
                  <a:lnTo>
                    <a:pt x="1859" y="3153"/>
                  </a:lnTo>
                  <a:lnTo>
                    <a:pt x="1861" y="3159"/>
                  </a:lnTo>
                  <a:lnTo>
                    <a:pt x="1864" y="3161"/>
                  </a:lnTo>
                  <a:lnTo>
                    <a:pt x="1866" y="3163"/>
                  </a:lnTo>
                  <a:lnTo>
                    <a:pt x="1870" y="3164"/>
                  </a:lnTo>
                  <a:lnTo>
                    <a:pt x="1874" y="3165"/>
                  </a:lnTo>
                  <a:lnTo>
                    <a:pt x="1883" y="3167"/>
                  </a:lnTo>
                  <a:lnTo>
                    <a:pt x="1887" y="3171"/>
                  </a:lnTo>
                  <a:lnTo>
                    <a:pt x="1891" y="3176"/>
                  </a:lnTo>
                  <a:lnTo>
                    <a:pt x="1893" y="3183"/>
                  </a:lnTo>
                  <a:lnTo>
                    <a:pt x="1893" y="3191"/>
                  </a:lnTo>
                  <a:lnTo>
                    <a:pt x="1892" y="3199"/>
                  </a:lnTo>
                  <a:lnTo>
                    <a:pt x="1889" y="3208"/>
                  </a:lnTo>
                  <a:lnTo>
                    <a:pt x="1886" y="3215"/>
                  </a:lnTo>
                  <a:lnTo>
                    <a:pt x="1883" y="3220"/>
                  </a:lnTo>
                  <a:lnTo>
                    <a:pt x="1882" y="3223"/>
                  </a:lnTo>
                  <a:lnTo>
                    <a:pt x="1880" y="3227"/>
                  </a:lnTo>
                  <a:lnTo>
                    <a:pt x="1880" y="3230"/>
                  </a:lnTo>
                  <a:lnTo>
                    <a:pt x="1880" y="3235"/>
                  </a:lnTo>
                  <a:lnTo>
                    <a:pt x="1879" y="3240"/>
                  </a:lnTo>
                  <a:lnTo>
                    <a:pt x="1876" y="3245"/>
                  </a:lnTo>
                  <a:lnTo>
                    <a:pt x="1870" y="3247"/>
                  </a:lnTo>
                  <a:lnTo>
                    <a:pt x="1867" y="3248"/>
                  </a:lnTo>
                  <a:lnTo>
                    <a:pt x="1865" y="3249"/>
                  </a:lnTo>
                  <a:lnTo>
                    <a:pt x="1863" y="3252"/>
                  </a:lnTo>
                  <a:lnTo>
                    <a:pt x="1860" y="3254"/>
                  </a:lnTo>
                  <a:lnTo>
                    <a:pt x="1858" y="3258"/>
                  </a:lnTo>
                  <a:lnTo>
                    <a:pt x="1858" y="3262"/>
                  </a:lnTo>
                  <a:lnTo>
                    <a:pt x="1857" y="3267"/>
                  </a:lnTo>
                  <a:lnTo>
                    <a:pt x="1858" y="3273"/>
                  </a:lnTo>
                  <a:lnTo>
                    <a:pt x="1860" y="3287"/>
                  </a:lnTo>
                  <a:lnTo>
                    <a:pt x="1866" y="3304"/>
                  </a:lnTo>
                  <a:lnTo>
                    <a:pt x="1873" y="3322"/>
                  </a:lnTo>
                  <a:lnTo>
                    <a:pt x="1882" y="3338"/>
                  </a:lnTo>
                  <a:lnTo>
                    <a:pt x="1890" y="3352"/>
                  </a:lnTo>
                  <a:lnTo>
                    <a:pt x="1898" y="3362"/>
                  </a:lnTo>
                  <a:lnTo>
                    <a:pt x="1905" y="3368"/>
                  </a:lnTo>
                  <a:lnTo>
                    <a:pt x="1911" y="3372"/>
                  </a:lnTo>
                  <a:lnTo>
                    <a:pt x="1914" y="3372"/>
                  </a:lnTo>
                  <a:lnTo>
                    <a:pt x="1916" y="3372"/>
                  </a:lnTo>
                  <a:lnTo>
                    <a:pt x="1920" y="3371"/>
                  </a:lnTo>
                  <a:lnTo>
                    <a:pt x="1923" y="3369"/>
                  </a:lnTo>
                  <a:lnTo>
                    <a:pt x="1929" y="3366"/>
                  </a:lnTo>
                  <a:lnTo>
                    <a:pt x="1936" y="3362"/>
                  </a:lnTo>
                  <a:lnTo>
                    <a:pt x="1942" y="3359"/>
                  </a:lnTo>
                  <a:lnTo>
                    <a:pt x="1949" y="3359"/>
                  </a:lnTo>
                  <a:lnTo>
                    <a:pt x="1958" y="3360"/>
                  </a:lnTo>
                  <a:lnTo>
                    <a:pt x="1966" y="3362"/>
                  </a:lnTo>
                  <a:lnTo>
                    <a:pt x="1974" y="3366"/>
                  </a:lnTo>
                  <a:lnTo>
                    <a:pt x="1983" y="3371"/>
                  </a:lnTo>
                  <a:lnTo>
                    <a:pt x="1986" y="3373"/>
                  </a:lnTo>
                  <a:lnTo>
                    <a:pt x="1990" y="3377"/>
                  </a:lnTo>
                  <a:lnTo>
                    <a:pt x="1992" y="3380"/>
                  </a:lnTo>
                  <a:lnTo>
                    <a:pt x="1994" y="3385"/>
                  </a:lnTo>
                  <a:lnTo>
                    <a:pt x="1997" y="3390"/>
                  </a:lnTo>
                  <a:lnTo>
                    <a:pt x="1999" y="3393"/>
                  </a:lnTo>
                  <a:lnTo>
                    <a:pt x="2002" y="3396"/>
                  </a:lnTo>
                  <a:lnTo>
                    <a:pt x="2004" y="3397"/>
                  </a:lnTo>
                  <a:lnTo>
                    <a:pt x="2008" y="3398"/>
                  </a:lnTo>
                  <a:lnTo>
                    <a:pt x="2011" y="3398"/>
                  </a:lnTo>
                  <a:lnTo>
                    <a:pt x="2015" y="3398"/>
                  </a:lnTo>
                  <a:lnTo>
                    <a:pt x="2018" y="3396"/>
                  </a:lnTo>
                  <a:lnTo>
                    <a:pt x="2025" y="3392"/>
                  </a:lnTo>
                  <a:lnTo>
                    <a:pt x="2031" y="3391"/>
                  </a:lnTo>
                  <a:lnTo>
                    <a:pt x="2036" y="3392"/>
                  </a:lnTo>
                  <a:lnTo>
                    <a:pt x="2042" y="3396"/>
                  </a:lnTo>
                  <a:lnTo>
                    <a:pt x="2047" y="3399"/>
                  </a:lnTo>
                  <a:lnTo>
                    <a:pt x="2052" y="3400"/>
                  </a:lnTo>
                  <a:lnTo>
                    <a:pt x="2057" y="3403"/>
                  </a:lnTo>
                  <a:lnTo>
                    <a:pt x="2065" y="3404"/>
                  </a:lnTo>
                  <a:lnTo>
                    <a:pt x="2076" y="3405"/>
                  </a:lnTo>
                  <a:lnTo>
                    <a:pt x="2087" y="3405"/>
                  </a:lnTo>
                  <a:lnTo>
                    <a:pt x="2095" y="3407"/>
                  </a:lnTo>
                  <a:lnTo>
                    <a:pt x="2105" y="3410"/>
                  </a:lnTo>
                  <a:lnTo>
                    <a:pt x="2109" y="3412"/>
                  </a:lnTo>
                  <a:lnTo>
                    <a:pt x="2112" y="3415"/>
                  </a:lnTo>
                  <a:lnTo>
                    <a:pt x="2115" y="3418"/>
                  </a:lnTo>
                  <a:lnTo>
                    <a:pt x="2116" y="3422"/>
                  </a:lnTo>
                  <a:lnTo>
                    <a:pt x="2116" y="3438"/>
                  </a:lnTo>
                  <a:lnTo>
                    <a:pt x="2116" y="3455"/>
                  </a:lnTo>
                  <a:lnTo>
                    <a:pt x="2118" y="3459"/>
                  </a:lnTo>
                  <a:lnTo>
                    <a:pt x="2120" y="3463"/>
                  </a:lnTo>
                  <a:lnTo>
                    <a:pt x="2124" y="3467"/>
                  </a:lnTo>
                  <a:lnTo>
                    <a:pt x="2129" y="3470"/>
                  </a:lnTo>
                  <a:lnTo>
                    <a:pt x="2135" y="3473"/>
                  </a:lnTo>
                  <a:lnTo>
                    <a:pt x="2139" y="3475"/>
                  </a:lnTo>
                  <a:lnTo>
                    <a:pt x="2144" y="3474"/>
                  </a:lnTo>
                  <a:lnTo>
                    <a:pt x="2149" y="3473"/>
                  </a:lnTo>
                  <a:lnTo>
                    <a:pt x="2153" y="3470"/>
                  </a:lnTo>
                  <a:lnTo>
                    <a:pt x="2154" y="3467"/>
                  </a:lnTo>
                  <a:lnTo>
                    <a:pt x="2155" y="3464"/>
                  </a:lnTo>
                  <a:lnTo>
                    <a:pt x="2155" y="3463"/>
                  </a:lnTo>
                  <a:lnTo>
                    <a:pt x="2154" y="3461"/>
                  </a:lnTo>
                  <a:lnTo>
                    <a:pt x="2153" y="3460"/>
                  </a:lnTo>
                  <a:lnTo>
                    <a:pt x="2150" y="3460"/>
                  </a:lnTo>
                  <a:lnTo>
                    <a:pt x="2147" y="3460"/>
                  </a:lnTo>
                  <a:lnTo>
                    <a:pt x="2144" y="3460"/>
                  </a:lnTo>
                  <a:lnTo>
                    <a:pt x="2142" y="3460"/>
                  </a:lnTo>
                  <a:lnTo>
                    <a:pt x="2141" y="3457"/>
                  </a:lnTo>
                  <a:lnTo>
                    <a:pt x="2141" y="3455"/>
                  </a:lnTo>
                  <a:lnTo>
                    <a:pt x="2141" y="3453"/>
                  </a:lnTo>
                  <a:lnTo>
                    <a:pt x="2142" y="3449"/>
                  </a:lnTo>
                  <a:lnTo>
                    <a:pt x="2143" y="3445"/>
                  </a:lnTo>
                  <a:lnTo>
                    <a:pt x="2147" y="3442"/>
                  </a:lnTo>
                  <a:lnTo>
                    <a:pt x="2153" y="3435"/>
                  </a:lnTo>
                  <a:lnTo>
                    <a:pt x="2159" y="3426"/>
                  </a:lnTo>
                  <a:lnTo>
                    <a:pt x="2161" y="3422"/>
                  </a:lnTo>
                  <a:lnTo>
                    <a:pt x="2161" y="3417"/>
                  </a:lnTo>
                  <a:lnTo>
                    <a:pt x="2161" y="3412"/>
                  </a:lnTo>
                  <a:lnTo>
                    <a:pt x="2159" y="3406"/>
                  </a:lnTo>
                  <a:lnTo>
                    <a:pt x="2154" y="3399"/>
                  </a:lnTo>
                  <a:lnTo>
                    <a:pt x="2151" y="3393"/>
                  </a:lnTo>
                  <a:lnTo>
                    <a:pt x="2151" y="3386"/>
                  </a:lnTo>
                  <a:lnTo>
                    <a:pt x="2151" y="3378"/>
                  </a:lnTo>
                  <a:lnTo>
                    <a:pt x="2148" y="3366"/>
                  </a:lnTo>
                  <a:lnTo>
                    <a:pt x="2142" y="3355"/>
                  </a:lnTo>
                  <a:lnTo>
                    <a:pt x="2141" y="3352"/>
                  </a:lnTo>
                  <a:lnTo>
                    <a:pt x="2139" y="3348"/>
                  </a:lnTo>
                  <a:lnTo>
                    <a:pt x="2139" y="3346"/>
                  </a:lnTo>
                  <a:lnTo>
                    <a:pt x="2139" y="3346"/>
                  </a:lnTo>
                  <a:lnTo>
                    <a:pt x="2141" y="3344"/>
                  </a:lnTo>
                  <a:lnTo>
                    <a:pt x="2143" y="3344"/>
                  </a:lnTo>
                  <a:lnTo>
                    <a:pt x="2147" y="3344"/>
                  </a:lnTo>
                  <a:lnTo>
                    <a:pt x="2149" y="3343"/>
                  </a:lnTo>
                  <a:lnTo>
                    <a:pt x="2151" y="3343"/>
                  </a:lnTo>
                  <a:lnTo>
                    <a:pt x="2153" y="3342"/>
                  </a:lnTo>
                  <a:lnTo>
                    <a:pt x="2154" y="3337"/>
                  </a:lnTo>
                  <a:lnTo>
                    <a:pt x="2154" y="3330"/>
                  </a:lnTo>
                  <a:lnTo>
                    <a:pt x="2154" y="3325"/>
                  </a:lnTo>
                  <a:lnTo>
                    <a:pt x="2155" y="3322"/>
                  </a:lnTo>
                  <a:lnTo>
                    <a:pt x="2157" y="3319"/>
                  </a:lnTo>
                  <a:lnTo>
                    <a:pt x="2160" y="3317"/>
                  </a:lnTo>
                  <a:lnTo>
                    <a:pt x="2163" y="3316"/>
                  </a:lnTo>
                  <a:lnTo>
                    <a:pt x="2168" y="3314"/>
                  </a:lnTo>
                  <a:lnTo>
                    <a:pt x="2174" y="3314"/>
                  </a:lnTo>
                  <a:lnTo>
                    <a:pt x="2181" y="3312"/>
                  </a:lnTo>
                  <a:lnTo>
                    <a:pt x="2187" y="3314"/>
                  </a:lnTo>
                  <a:lnTo>
                    <a:pt x="2193" y="3314"/>
                  </a:lnTo>
                  <a:lnTo>
                    <a:pt x="2197" y="3316"/>
                  </a:lnTo>
                  <a:lnTo>
                    <a:pt x="2200" y="3317"/>
                  </a:lnTo>
                  <a:lnTo>
                    <a:pt x="2202" y="3321"/>
                  </a:lnTo>
                  <a:lnTo>
                    <a:pt x="2204" y="3323"/>
                  </a:lnTo>
                  <a:lnTo>
                    <a:pt x="2205" y="3327"/>
                  </a:lnTo>
                  <a:lnTo>
                    <a:pt x="2205" y="3331"/>
                  </a:lnTo>
                  <a:lnTo>
                    <a:pt x="2205" y="3340"/>
                  </a:lnTo>
                  <a:lnTo>
                    <a:pt x="2206" y="3346"/>
                  </a:lnTo>
                  <a:lnTo>
                    <a:pt x="2208" y="3349"/>
                  </a:lnTo>
                  <a:lnTo>
                    <a:pt x="2210" y="3353"/>
                  </a:lnTo>
                  <a:lnTo>
                    <a:pt x="2213" y="3355"/>
                  </a:lnTo>
                  <a:lnTo>
                    <a:pt x="2217" y="3359"/>
                  </a:lnTo>
                  <a:lnTo>
                    <a:pt x="2220" y="3361"/>
                  </a:lnTo>
                  <a:lnTo>
                    <a:pt x="2223" y="3365"/>
                  </a:lnTo>
                  <a:lnTo>
                    <a:pt x="2224" y="3368"/>
                  </a:lnTo>
                  <a:lnTo>
                    <a:pt x="2225" y="3372"/>
                  </a:lnTo>
                  <a:lnTo>
                    <a:pt x="2226" y="3379"/>
                  </a:lnTo>
                  <a:lnTo>
                    <a:pt x="2226" y="3386"/>
                  </a:lnTo>
                  <a:lnTo>
                    <a:pt x="2227" y="3390"/>
                  </a:lnTo>
                  <a:lnTo>
                    <a:pt x="2229" y="3394"/>
                  </a:lnTo>
                  <a:lnTo>
                    <a:pt x="2232" y="3397"/>
                  </a:lnTo>
                  <a:lnTo>
                    <a:pt x="2236" y="3400"/>
                  </a:lnTo>
                  <a:lnTo>
                    <a:pt x="2245" y="3405"/>
                  </a:lnTo>
                  <a:lnTo>
                    <a:pt x="2256" y="3410"/>
                  </a:lnTo>
                  <a:lnTo>
                    <a:pt x="2273" y="3415"/>
                  </a:lnTo>
                  <a:lnTo>
                    <a:pt x="2295" y="3423"/>
                  </a:lnTo>
                  <a:lnTo>
                    <a:pt x="2317" y="3431"/>
                  </a:lnTo>
                  <a:lnTo>
                    <a:pt x="2332" y="3438"/>
                  </a:lnTo>
                  <a:lnTo>
                    <a:pt x="2342" y="3444"/>
                  </a:lnTo>
                  <a:lnTo>
                    <a:pt x="2351" y="3449"/>
                  </a:lnTo>
                  <a:lnTo>
                    <a:pt x="2355" y="3450"/>
                  </a:lnTo>
                  <a:lnTo>
                    <a:pt x="2359" y="3451"/>
                  </a:lnTo>
                  <a:lnTo>
                    <a:pt x="2363" y="3450"/>
                  </a:lnTo>
                  <a:lnTo>
                    <a:pt x="2365" y="3450"/>
                  </a:lnTo>
                  <a:lnTo>
                    <a:pt x="2369" y="3448"/>
                  </a:lnTo>
                  <a:lnTo>
                    <a:pt x="2370" y="3443"/>
                  </a:lnTo>
                  <a:lnTo>
                    <a:pt x="2371" y="3440"/>
                  </a:lnTo>
                  <a:lnTo>
                    <a:pt x="2370" y="3434"/>
                  </a:lnTo>
                  <a:lnTo>
                    <a:pt x="2369" y="3428"/>
                  </a:lnTo>
                  <a:lnTo>
                    <a:pt x="2367" y="3422"/>
                  </a:lnTo>
                  <a:lnTo>
                    <a:pt x="2364" y="3416"/>
                  </a:lnTo>
                  <a:lnTo>
                    <a:pt x="2361" y="3411"/>
                  </a:lnTo>
                  <a:lnTo>
                    <a:pt x="2355" y="3401"/>
                  </a:lnTo>
                  <a:lnTo>
                    <a:pt x="2350" y="3392"/>
                  </a:lnTo>
                  <a:lnTo>
                    <a:pt x="2350" y="3387"/>
                  </a:lnTo>
                  <a:lnTo>
                    <a:pt x="2350" y="3382"/>
                  </a:lnTo>
                  <a:lnTo>
                    <a:pt x="2350" y="3377"/>
                  </a:lnTo>
                  <a:lnTo>
                    <a:pt x="2352" y="3371"/>
                  </a:lnTo>
                  <a:lnTo>
                    <a:pt x="2356" y="3360"/>
                  </a:lnTo>
                  <a:lnTo>
                    <a:pt x="2357" y="3350"/>
                  </a:lnTo>
                  <a:lnTo>
                    <a:pt x="2357" y="3346"/>
                  </a:lnTo>
                  <a:lnTo>
                    <a:pt x="2356" y="3341"/>
                  </a:lnTo>
                  <a:lnTo>
                    <a:pt x="2355" y="3336"/>
                  </a:lnTo>
                  <a:lnTo>
                    <a:pt x="2352" y="3330"/>
                  </a:lnTo>
                  <a:lnTo>
                    <a:pt x="2349" y="3319"/>
                  </a:lnTo>
                  <a:lnTo>
                    <a:pt x="2346" y="3310"/>
                  </a:lnTo>
                  <a:lnTo>
                    <a:pt x="2348" y="3306"/>
                  </a:lnTo>
                  <a:lnTo>
                    <a:pt x="2349" y="3304"/>
                  </a:lnTo>
                  <a:lnTo>
                    <a:pt x="2350" y="3302"/>
                  </a:lnTo>
                  <a:lnTo>
                    <a:pt x="2352" y="3302"/>
                  </a:lnTo>
                  <a:lnTo>
                    <a:pt x="2364" y="3305"/>
                  </a:lnTo>
                  <a:lnTo>
                    <a:pt x="2380" y="3314"/>
                  </a:lnTo>
                  <a:lnTo>
                    <a:pt x="2390" y="3317"/>
                  </a:lnTo>
                  <a:lnTo>
                    <a:pt x="2401" y="3321"/>
                  </a:lnTo>
                  <a:lnTo>
                    <a:pt x="2411" y="3323"/>
                  </a:lnTo>
                  <a:lnTo>
                    <a:pt x="2419" y="3323"/>
                  </a:lnTo>
                  <a:lnTo>
                    <a:pt x="2426" y="3323"/>
                  </a:lnTo>
                  <a:lnTo>
                    <a:pt x="2428" y="3321"/>
                  </a:lnTo>
                  <a:lnTo>
                    <a:pt x="2431" y="3316"/>
                  </a:lnTo>
                  <a:lnTo>
                    <a:pt x="2431" y="3310"/>
                  </a:lnTo>
                  <a:lnTo>
                    <a:pt x="2431" y="3306"/>
                  </a:lnTo>
                  <a:lnTo>
                    <a:pt x="2433" y="3304"/>
                  </a:lnTo>
                  <a:lnTo>
                    <a:pt x="2437" y="3303"/>
                  </a:lnTo>
                  <a:lnTo>
                    <a:pt x="2441" y="3302"/>
                  </a:lnTo>
                  <a:lnTo>
                    <a:pt x="2452" y="3300"/>
                  </a:lnTo>
                  <a:lnTo>
                    <a:pt x="2466" y="3302"/>
                  </a:lnTo>
                  <a:lnTo>
                    <a:pt x="2479" y="3304"/>
                  </a:lnTo>
                  <a:lnTo>
                    <a:pt x="2490" y="3308"/>
                  </a:lnTo>
                  <a:lnTo>
                    <a:pt x="2497" y="3311"/>
                  </a:lnTo>
                  <a:lnTo>
                    <a:pt x="2504" y="3314"/>
                  </a:lnTo>
                  <a:lnTo>
                    <a:pt x="2508" y="3315"/>
                  </a:lnTo>
                  <a:lnTo>
                    <a:pt x="2510" y="3315"/>
                  </a:lnTo>
                  <a:lnTo>
                    <a:pt x="2514" y="3315"/>
                  </a:lnTo>
                  <a:lnTo>
                    <a:pt x="2516" y="3314"/>
                  </a:lnTo>
                  <a:lnTo>
                    <a:pt x="2520" y="3309"/>
                  </a:lnTo>
                  <a:lnTo>
                    <a:pt x="2522" y="3304"/>
                  </a:lnTo>
                  <a:lnTo>
                    <a:pt x="2523" y="3296"/>
                  </a:lnTo>
                  <a:lnTo>
                    <a:pt x="2527" y="3289"/>
                  </a:lnTo>
                  <a:lnTo>
                    <a:pt x="2529" y="3286"/>
                  </a:lnTo>
                  <a:lnTo>
                    <a:pt x="2532" y="3285"/>
                  </a:lnTo>
                  <a:lnTo>
                    <a:pt x="2535" y="3285"/>
                  </a:lnTo>
                  <a:lnTo>
                    <a:pt x="2539" y="3286"/>
                  </a:lnTo>
                  <a:lnTo>
                    <a:pt x="2548" y="3291"/>
                  </a:lnTo>
                  <a:lnTo>
                    <a:pt x="2558" y="3292"/>
                  </a:lnTo>
                  <a:lnTo>
                    <a:pt x="2561" y="3292"/>
                  </a:lnTo>
                  <a:lnTo>
                    <a:pt x="2564" y="3291"/>
                  </a:lnTo>
                  <a:lnTo>
                    <a:pt x="2566" y="3289"/>
                  </a:lnTo>
                  <a:lnTo>
                    <a:pt x="2566" y="3285"/>
                  </a:lnTo>
                  <a:lnTo>
                    <a:pt x="2564" y="3276"/>
                  </a:lnTo>
                  <a:lnTo>
                    <a:pt x="2561" y="3264"/>
                  </a:lnTo>
                  <a:lnTo>
                    <a:pt x="2560" y="3256"/>
                  </a:lnTo>
                  <a:lnTo>
                    <a:pt x="2559" y="3249"/>
                  </a:lnTo>
                  <a:lnTo>
                    <a:pt x="2559" y="3241"/>
                  </a:lnTo>
                  <a:lnTo>
                    <a:pt x="2560" y="3232"/>
                  </a:lnTo>
                  <a:lnTo>
                    <a:pt x="2563" y="3223"/>
                  </a:lnTo>
                  <a:lnTo>
                    <a:pt x="2565" y="3217"/>
                  </a:lnTo>
                  <a:lnTo>
                    <a:pt x="2569" y="3213"/>
                  </a:lnTo>
                  <a:lnTo>
                    <a:pt x="2571" y="3210"/>
                  </a:lnTo>
                  <a:lnTo>
                    <a:pt x="2575" y="3209"/>
                  </a:lnTo>
                  <a:lnTo>
                    <a:pt x="2578" y="3209"/>
                  </a:lnTo>
                  <a:lnTo>
                    <a:pt x="2582" y="3210"/>
                  </a:lnTo>
                  <a:lnTo>
                    <a:pt x="2585" y="3211"/>
                  </a:lnTo>
                  <a:lnTo>
                    <a:pt x="2594" y="3215"/>
                  </a:lnTo>
                  <a:lnTo>
                    <a:pt x="2602" y="3216"/>
                  </a:lnTo>
                  <a:lnTo>
                    <a:pt x="2605" y="3216"/>
                  </a:lnTo>
                  <a:lnTo>
                    <a:pt x="2608" y="3215"/>
                  </a:lnTo>
                  <a:lnTo>
                    <a:pt x="2609" y="3213"/>
                  </a:lnTo>
                  <a:lnTo>
                    <a:pt x="2609" y="3209"/>
                  </a:lnTo>
                  <a:lnTo>
                    <a:pt x="2605" y="3199"/>
                  </a:lnTo>
                  <a:lnTo>
                    <a:pt x="2604" y="3192"/>
                  </a:lnTo>
                  <a:lnTo>
                    <a:pt x="2604" y="3189"/>
                  </a:lnTo>
                  <a:lnTo>
                    <a:pt x="2605" y="3185"/>
                  </a:lnTo>
                  <a:lnTo>
                    <a:pt x="2607" y="3183"/>
                  </a:lnTo>
                  <a:lnTo>
                    <a:pt x="2609" y="3180"/>
                  </a:lnTo>
                  <a:lnTo>
                    <a:pt x="2613" y="3179"/>
                  </a:lnTo>
                  <a:lnTo>
                    <a:pt x="2615" y="3176"/>
                  </a:lnTo>
                  <a:lnTo>
                    <a:pt x="2617" y="3173"/>
                  </a:lnTo>
                  <a:lnTo>
                    <a:pt x="2619" y="3170"/>
                  </a:lnTo>
                  <a:lnTo>
                    <a:pt x="2620" y="3167"/>
                  </a:lnTo>
                  <a:lnTo>
                    <a:pt x="2619" y="3164"/>
                  </a:lnTo>
                  <a:lnTo>
                    <a:pt x="2617" y="3161"/>
                  </a:lnTo>
                  <a:lnTo>
                    <a:pt x="2614" y="3160"/>
                  </a:lnTo>
                  <a:lnTo>
                    <a:pt x="2605" y="3155"/>
                  </a:lnTo>
                  <a:lnTo>
                    <a:pt x="2598" y="3152"/>
                  </a:lnTo>
                  <a:lnTo>
                    <a:pt x="2596" y="3148"/>
                  </a:lnTo>
                  <a:lnTo>
                    <a:pt x="2595" y="3146"/>
                  </a:lnTo>
                  <a:lnTo>
                    <a:pt x="2595" y="3142"/>
                  </a:lnTo>
                  <a:lnTo>
                    <a:pt x="2597" y="3138"/>
                  </a:lnTo>
                  <a:lnTo>
                    <a:pt x="2602" y="3129"/>
                  </a:lnTo>
                  <a:lnTo>
                    <a:pt x="2609" y="3121"/>
                  </a:lnTo>
                  <a:lnTo>
                    <a:pt x="2613" y="3117"/>
                  </a:lnTo>
                  <a:lnTo>
                    <a:pt x="2616" y="3115"/>
                  </a:lnTo>
                  <a:lnTo>
                    <a:pt x="2621" y="3113"/>
                  </a:lnTo>
                  <a:lnTo>
                    <a:pt x="2626" y="3113"/>
                  </a:lnTo>
                  <a:lnTo>
                    <a:pt x="2641" y="3119"/>
                  </a:lnTo>
                  <a:lnTo>
                    <a:pt x="2664" y="3128"/>
                  </a:lnTo>
                  <a:lnTo>
                    <a:pt x="2686" y="3138"/>
                  </a:lnTo>
                  <a:lnTo>
                    <a:pt x="2704" y="3144"/>
                  </a:lnTo>
                  <a:lnTo>
                    <a:pt x="2708" y="3144"/>
                  </a:lnTo>
                  <a:lnTo>
                    <a:pt x="2711" y="3144"/>
                  </a:lnTo>
                  <a:lnTo>
                    <a:pt x="2712" y="3144"/>
                  </a:lnTo>
                  <a:lnTo>
                    <a:pt x="2715" y="3142"/>
                  </a:lnTo>
                  <a:lnTo>
                    <a:pt x="2717" y="3138"/>
                  </a:lnTo>
                  <a:lnTo>
                    <a:pt x="2723" y="3132"/>
                  </a:lnTo>
                  <a:lnTo>
                    <a:pt x="2730" y="3126"/>
                  </a:lnTo>
                  <a:lnTo>
                    <a:pt x="2736" y="3123"/>
                  </a:lnTo>
                  <a:lnTo>
                    <a:pt x="2739" y="3121"/>
                  </a:lnTo>
                  <a:lnTo>
                    <a:pt x="2740" y="3120"/>
                  </a:lnTo>
                  <a:lnTo>
                    <a:pt x="2739" y="3119"/>
                  </a:lnTo>
                  <a:lnTo>
                    <a:pt x="2736" y="3116"/>
                  </a:lnTo>
                  <a:lnTo>
                    <a:pt x="2729" y="3108"/>
                  </a:lnTo>
                  <a:lnTo>
                    <a:pt x="2721" y="3100"/>
                  </a:lnTo>
                  <a:lnTo>
                    <a:pt x="2710" y="3087"/>
                  </a:lnTo>
                  <a:lnTo>
                    <a:pt x="2698" y="3075"/>
                  </a:lnTo>
                  <a:lnTo>
                    <a:pt x="2689" y="3063"/>
                  </a:lnTo>
                  <a:lnTo>
                    <a:pt x="2682" y="3053"/>
                  </a:lnTo>
                  <a:lnTo>
                    <a:pt x="2674" y="3046"/>
                  </a:lnTo>
                  <a:lnTo>
                    <a:pt x="2667" y="3041"/>
                  </a:lnTo>
                  <a:lnTo>
                    <a:pt x="2660" y="3037"/>
                  </a:lnTo>
                  <a:lnTo>
                    <a:pt x="2653" y="3034"/>
                  </a:lnTo>
                  <a:lnTo>
                    <a:pt x="2647" y="3029"/>
                  </a:lnTo>
                  <a:lnTo>
                    <a:pt x="2640" y="3024"/>
                  </a:lnTo>
                  <a:lnTo>
                    <a:pt x="2634" y="3016"/>
                  </a:lnTo>
                  <a:lnTo>
                    <a:pt x="2630" y="3008"/>
                  </a:lnTo>
                  <a:lnTo>
                    <a:pt x="2629" y="2999"/>
                  </a:lnTo>
                  <a:lnTo>
                    <a:pt x="2628" y="2987"/>
                  </a:lnTo>
                  <a:lnTo>
                    <a:pt x="2627" y="2974"/>
                  </a:lnTo>
                  <a:lnTo>
                    <a:pt x="2627" y="2963"/>
                  </a:lnTo>
                  <a:lnTo>
                    <a:pt x="2627" y="2958"/>
                  </a:lnTo>
                  <a:lnTo>
                    <a:pt x="2626" y="2956"/>
                  </a:lnTo>
                  <a:lnTo>
                    <a:pt x="2623" y="2952"/>
                  </a:lnTo>
                  <a:lnTo>
                    <a:pt x="2622" y="2950"/>
                  </a:lnTo>
                  <a:lnTo>
                    <a:pt x="2619" y="2946"/>
                  </a:lnTo>
                  <a:lnTo>
                    <a:pt x="2617" y="2943"/>
                  </a:lnTo>
                  <a:lnTo>
                    <a:pt x="2616" y="2940"/>
                  </a:lnTo>
                  <a:lnTo>
                    <a:pt x="2616" y="2938"/>
                  </a:lnTo>
                  <a:lnTo>
                    <a:pt x="2619" y="2934"/>
                  </a:lnTo>
                  <a:lnTo>
                    <a:pt x="2626" y="2927"/>
                  </a:lnTo>
                  <a:lnTo>
                    <a:pt x="2632" y="2924"/>
                  </a:lnTo>
                  <a:lnTo>
                    <a:pt x="2638" y="2921"/>
                  </a:lnTo>
                  <a:lnTo>
                    <a:pt x="2644" y="2919"/>
                  </a:lnTo>
                  <a:lnTo>
                    <a:pt x="2653" y="2919"/>
                  </a:lnTo>
                  <a:lnTo>
                    <a:pt x="2670" y="2919"/>
                  </a:lnTo>
                  <a:lnTo>
                    <a:pt x="2682" y="2918"/>
                  </a:lnTo>
                  <a:lnTo>
                    <a:pt x="2687" y="2915"/>
                  </a:lnTo>
                  <a:lnTo>
                    <a:pt x="2691" y="2913"/>
                  </a:lnTo>
                  <a:lnTo>
                    <a:pt x="2695" y="2909"/>
                  </a:lnTo>
                  <a:lnTo>
                    <a:pt x="2698" y="2903"/>
                  </a:lnTo>
                  <a:lnTo>
                    <a:pt x="2699" y="2898"/>
                  </a:lnTo>
                  <a:lnTo>
                    <a:pt x="2699" y="2890"/>
                  </a:lnTo>
                  <a:lnTo>
                    <a:pt x="2698" y="2884"/>
                  </a:lnTo>
                  <a:lnTo>
                    <a:pt x="2696" y="2877"/>
                  </a:lnTo>
                  <a:lnTo>
                    <a:pt x="2690" y="2867"/>
                  </a:lnTo>
                  <a:lnTo>
                    <a:pt x="2685" y="2857"/>
                  </a:lnTo>
                  <a:lnTo>
                    <a:pt x="2684" y="2854"/>
                  </a:lnTo>
                  <a:lnTo>
                    <a:pt x="2684" y="2851"/>
                  </a:lnTo>
                  <a:lnTo>
                    <a:pt x="2685" y="2848"/>
                  </a:lnTo>
                  <a:lnTo>
                    <a:pt x="2686" y="2844"/>
                  </a:lnTo>
                  <a:lnTo>
                    <a:pt x="2689" y="2840"/>
                  </a:lnTo>
                  <a:lnTo>
                    <a:pt x="2692" y="2837"/>
                  </a:lnTo>
                  <a:lnTo>
                    <a:pt x="2697" y="2833"/>
                  </a:lnTo>
                  <a:lnTo>
                    <a:pt x="2702" y="2831"/>
                  </a:lnTo>
                  <a:lnTo>
                    <a:pt x="2714" y="2824"/>
                  </a:lnTo>
                  <a:lnTo>
                    <a:pt x="2723" y="2816"/>
                  </a:lnTo>
                  <a:lnTo>
                    <a:pt x="2727" y="2811"/>
                  </a:lnTo>
                  <a:lnTo>
                    <a:pt x="2729" y="2806"/>
                  </a:lnTo>
                  <a:lnTo>
                    <a:pt x="2731" y="2800"/>
                  </a:lnTo>
                  <a:lnTo>
                    <a:pt x="2733" y="2794"/>
                  </a:lnTo>
                  <a:lnTo>
                    <a:pt x="2734" y="2787"/>
                  </a:lnTo>
                  <a:lnTo>
                    <a:pt x="2735" y="2781"/>
                  </a:lnTo>
                  <a:lnTo>
                    <a:pt x="2737" y="2775"/>
                  </a:lnTo>
                  <a:lnTo>
                    <a:pt x="2740" y="2769"/>
                  </a:lnTo>
                  <a:lnTo>
                    <a:pt x="2743" y="2766"/>
                  </a:lnTo>
                  <a:lnTo>
                    <a:pt x="2748" y="2762"/>
                  </a:lnTo>
                  <a:lnTo>
                    <a:pt x="2753" y="2760"/>
                  </a:lnTo>
                  <a:lnTo>
                    <a:pt x="2758" y="2758"/>
                  </a:lnTo>
                  <a:lnTo>
                    <a:pt x="2768" y="2757"/>
                  </a:lnTo>
                  <a:lnTo>
                    <a:pt x="2780" y="2755"/>
                  </a:lnTo>
                  <a:lnTo>
                    <a:pt x="2790" y="2753"/>
                  </a:lnTo>
                  <a:lnTo>
                    <a:pt x="2797" y="2750"/>
                  </a:lnTo>
                  <a:lnTo>
                    <a:pt x="2799" y="2749"/>
                  </a:lnTo>
                  <a:lnTo>
                    <a:pt x="2800" y="2747"/>
                  </a:lnTo>
                  <a:lnTo>
                    <a:pt x="2799" y="2744"/>
                  </a:lnTo>
                  <a:lnTo>
                    <a:pt x="2796" y="2742"/>
                  </a:lnTo>
                  <a:lnTo>
                    <a:pt x="2792" y="2738"/>
                  </a:lnTo>
                  <a:lnTo>
                    <a:pt x="2787" y="2736"/>
                  </a:lnTo>
                  <a:lnTo>
                    <a:pt x="2781" y="2734"/>
                  </a:lnTo>
                  <a:lnTo>
                    <a:pt x="2774" y="2731"/>
                  </a:lnTo>
                  <a:lnTo>
                    <a:pt x="2767" y="2729"/>
                  </a:lnTo>
                  <a:lnTo>
                    <a:pt x="2760" y="2726"/>
                  </a:lnTo>
                  <a:lnTo>
                    <a:pt x="2754" y="2723"/>
                  </a:lnTo>
                  <a:lnTo>
                    <a:pt x="2748" y="2719"/>
                  </a:lnTo>
                  <a:lnTo>
                    <a:pt x="2736" y="2712"/>
                  </a:lnTo>
                  <a:lnTo>
                    <a:pt x="2727" y="2706"/>
                  </a:lnTo>
                  <a:lnTo>
                    <a:pt x="2722" y="2703"/>
                  </a:lnTo>
                  <a:lnTo>
                    <a:pt x="2720" y="2699"/>
                  </a:lnTo>
                  <a:lnTo>
                    <a:pt x="2717" y="2695"/>
                  </a:lnTo>
                  <a:lnTo>
                    <a:pt x="2715" y="2692"/>
                  </a:lnTo>
                  <a:lnTo>
                    <a:pt x="2715" y="2687"/>
                  </a:lnTo>
                  <a:lnTo>
                    <a:pt x="2715" y="2684"/>
                  </a:lnTo>
                  <a:lnTo>
                    <a:pt x="2716" y="2680"/>
                  </a:lnTo>
                  <a:lnTo>
                    <a:pt x="2717" y="2676"/>
                  </a:lnTo>
                  <a:lnTo>
                    <a:pt x="2718" y="2673"/>
                  </a:lnTo>
                  <a:lnTo>
                    <a:pt x="2718" y="2671"/>
                  </a:lnTo>
                  <a:lnTo>
                    <a:pt x="2718" y="2669"/>
                  </a:lnTo>
                  <a:lnTo>
                    <a:pt x="2717" y="2668"/>
                  </a:lnTo>
                  <a:lnTo>
                    <a:pt x="2712" y="2666"/>
                  </a:lnTo>
                  <a:lnTo>
                    <a:pt x="2705" y="2666"/>
                  </a:lnTo>
                  <a:lnTo>
                    <a:pt x="2701" y="2665"/>
                  </a:lnTo>
                  <a:lnTo>
                    <a:pt x="2697" y="2662"/>
                  </a:lnTo>
                  <a:lnTo>
                    <a:pt x="2692" y="2661"/>
                  </a:lnTo>
                  <a:lnTo>
                    <a:pt x="2690" y="2657"/>
                  </a:lnTo>
                  <a:lnTo>
                    <a:pt x="2686" y="2654"/>
                  </a:lnTo>
                  <a:lnTo>
                    <a:pt x="2685" y="2650"/>
                  </a:lnTo>
                  <a:lnTo>
                    <a:pt x="2685" y="2646"/>
                  </a:lnTo>
                  <a:lnTo>
                    <a:pt x="2685" y="2641"/>
                  </a:lnTo>
                  <a:lnTo>
                    <a:pt x="2690" y="2631"/>
                  </a:lnTo>
                  <a:lnTo>
                    <a:pt x="2693" y="2622"/>
                  </a:lnTo>
                  <a:lnTo>
                    <a:pt x="2695" y="2616"/>
                  </a:lnTo>
                  <a:lnTo>
                    <a:pt x="2695" y="2610"/>
                  </a:lnTo>
                  <a:lnTo>
                    <a:pt x="2695" y="2603"/>
                  </a:lnTo>
                  <a:lnTo>
                    <a:pt x="2693" y="2594"/>
                  </a:lnTo>
                  <a:lnTo>
                    <a:pt x="2690" y="2580"/>
                  </a:lnTo>
                  <a:lnTo>
                    <a:pt x="2685" y="2571"/>
                  </a:lnTo>
                  <a:lnTo>
                    <a:pt x="2682" y="2564"/>
                  </a:lnTo>
                  <a:lnTo>
                    <a:pt x="2678" y="2555"/>
                  </a:lnTo>
                  <a:lnTo>
                    <a:pt x="2677" y="2550"/>
                  </a:lnTo>
                  <a:lnTo>
                    <a:pt x="2678" y="2547"/>
                  </a:lnTo>
                  <a:lnTo>
                    <a:pt x="2679" y="2543"/>
                  </a:lnTo>
                  <a:lnTo>
                    <a:pt x="2682" y="2539"/>
                  </a:lnTo>
                  <a:lnTo>
                    <a:pt x="2684" y="2536"/>
                  </a:lnTo>
                  <a:lnTo>
                    <a:pt x="2689" y="2533"/>
                  </a:lnTo>
                  <a:lnTo>
                    <a:pt x="2693" y="2530"/>
                  </a:lnTo>
                  <a:lnTo>
                    <a:pt x="2698" y="2529"/>
                  </a:lnTo>
                  <a:lnTo>
                    <a:pt x="2709" y="2527"/>
                  </a:lnTo>
                  <a:lnTo>
                    <a:pt x="2720" y="2526"/>
                  </a:lnTo>
                  <a:lnTo>
                    <a:pt x="2733" y="2524"/>
                  </a:lnTo>
                  <a:lnTo>
                    <a:pt x="2746" y="2521"/>
                  </a:lnTo>
                  <a:lnTo>
                    <a:pt x="2760" y="2517"/>
                  </a:lnTo>
                  <a:lnTo>
                    <a:pt x="2770" y="2515"/>
                  </a:lnTo>
                  <a:lnTo>
                    <a:pt x="2774" y="2514"/>
                  </a:lnTo>
                  <a:lnTo>
                    <a:pt x="2778" y="2510"/>
                  </a:lnTo>
                  <a:lnTo>
                    <a:pt x="2781" y="2506"/>
                  </a:lnTo>
                  <a:lnTo>
                    <a:pt x="2784" y="2501"/>
                  </a:lnTo>
                  <a:lnTo>
                    <a:pt x="2786" y="2495"/>
                  </a:lnTo>
                  <a:lnTo>
                    <a:pt x="2790" y="2490"/>
                  </a:lnTo>
                  <a:lnTo>
                    <a:pt x="2792" y="2486"/>
                  </a:lnTo>
                  <a:lnTo>
                    <a:pt x="2796" y="2484"/>
                  </a:lnTo>
                  <a:lnTo>
                    <a:pt x="2799" y="2482"/>
                  </a:lnTo>
                  <a:lnTo>
                    <a:pt x="2803" y="2482"/>
                  </a:lnTo>
                  <a:lnTo>
                    <a:pt x="2806" y="2482"/>
                  </a:lnTo>
                  <a:lnTo>
                    <a:pt x="2810" y="2483"/>
                  </a:lnTo>
                  <a:lnTo>
                    <a:pt x="2815" y="2484"/>
                  </a:lnTo>
                  <a:lnTo>
                    <a:pt x="2818" y="2487"/>
                  </a:lnTo>
                  <a:lnTo>
                    <a:pt x="2823" y="2490"/>
                  </a:lnTo>
                  <a:lnTo>
                    <a:pt x="2827" y="2495"/>
                  </a:lnTo>
                  <a:lnTo>
                    <a:pt x="2830" y="2499"/>
                  </a:lnTo>
                  <a:lnTo>
                    <a:pt x="2833" y="2505"/>
                  </a:lnTo>
                  <a:lnTo>
                    <a:pt x="2833" y="2512"/>
                  </a:lnTo>
                  <a:lnTo>
                    <a:pt x="2833" y="2521"/>
                  </a:lnTo>
                  <a:lnTo>
                    <a:pt x="2830" y="2535"/>
                  </a:lnTo>
                  <a:lnTo>
                    <a:pt x="2830" y="2545"/>
                  </a:lnTo>
                  <a:lnTo>
                    <a:pt x="2831" y="2547"/>
                  </a:lnTo>
                  <a:lnTo>
                    <a:pt x="2834" y="2549"/>
                  </a:lnTo>
                  <a:lnTo>
                    <a:pt x="2837" y="2552"/>
                  </a:lnTo>
                  <a:lnTo>
                    <a:pt x="2842" y="2552"/>
                  </a:lnTo>
                  <a:lnTo>
                    <a:pt x="2847" y="2553"/>
                  </a:lnTo>
                  <a:lnTo>
                    <a:pt x="2852" y="2552"/>
                  </a:lnTo>
                  <a:lnTo>
                    <a:pt x="2856" y="2552"/>
                  </a:lnTo>
                  <a:lnTo>
                    <a:pt x="2861" y="2549"/>
                  </a:lnTo>
                  <a:lnTo>
                    <a:pt x="2871" y="2545"/>
                  </a:lnTo>
                  <a:lnTo>
                    <a:pt x="2881" y="2536"/>
                  </a:lnTo>
                  <a:lnTo>
                    <a:pt x="2888" y="2528"/>
                  </a:lnTo>
                  <a:lnTo>
                    <a:pt x="2896" y="2522"/>
                  </a:lnTo>
                  <a:lnTo>
                    <a:pt x="2899" y="2520"/>
                  </a:lnTo>
                  <a:lnTo>
                    <a:pt x="2905" y="2518"/>
                  </a:lnTo>
                  <a:lnTo>
                    <a:pt x="2911" y="2517"/>
                  </a:lnTo>
                  <a:lnTo>
                    <a:pt x="2920" y="2517"/>
                  </a:lnTo>
                  <a:lnTo>
                    <a:pt x="2940" y="2521"/>
                  </a:lnTo>
                  <a:lnTo>
                    <a:pt x="2957" y="2524"/>
                  </a:lnTo>
                  <a:lnTo>
                    <a:pt x="2974" y="2530"/>
                  </a:lnTo>
                  <a:lnTo>
                    <a:pt x="2986" y="2534"/>
                  </a:lnTo>
                  <a:lnTo>
                    <a:pt x="2993" y="2539"/>
                  </a:lnTo>
                  <a:lnTo>
                    <a:pt x="2998" y="2543"/>
                  </a:lnTo>
                  <a:lnTo>
                    <a:pt x="3000" y="2549"/>
                  </a:lnTo>
                  <a:lnTo>
                    <a:pt x="3001" y="2556"/>
                  </a:lnTo>
                  <a:lnTo>
                    <a:pt x="2999" y="2568"/>
                  </a:lnTo>
                  <a:lnTo>
                    <a:pt x="2998" y="2583"/>
                  </a:lnTo>
                  <a:lnTo>
                    <a:pt x="2998" y="2585"/>
                  </a:lnTo>
                  <a:lnTo>
                    <a:pt x="2998" y="2587"/>
                  </a:lnTo>
                  <a:lnTo>
                    <a:pt x="2999" y="2588"/>
                  </a:lnTo>
                  <a:lnTo>
                    <a:pt x="3000" y="2590"/>
                  </a:lnTo>
                  <a:lnTo>
                    <a:pt x="3005" y="2587"/>
                  </a:lnTo>
                  <a:lnTo>
                    <a:pt x="3013" y="2579"/>
                  </a:lnTo>
                  <a:lnTo>
                    <a:pt x="3018" y="2574"/>
                  </a:lnTo>
                  <a:lnTo>
                    <a:pt x="3024" y="2572"/>
                  </a:lnTo>
                  <a:lnTo>
                    <a:pt x="3029" y="2569"/>
                  </a:lnTo>
                  <a:lnTo>
                    <a:pt x="3033" y="2568"/>
                  </a:lnTo>
                  <a:lnTo>
                    <a:pt x="3038" y="2568"/>
                  </a:lnTo>
                  <a:lnTo>
                    <a:pt x="3043" y="2568"/>
                  </a:lnTo>
                  <a:lnTo>
                    <a:pt x="3048" y="2569"/>
                  </a:lnTo>
                  <a:lnTo>
                    <a:pt x="3052" y="2572"/>
                  </a:lnTo>
                  <a:lnTo>
                    <a:pt x="3061" y="2577"/>
                  </a:lnTo>
                  <a:lnTo>
                    <a:pt x="3068" y="2583"/>
                  </a:lnTo>
                  <a:lnTo>
                    <a:pt x="3075" y="2588"/>
                  </a:lnTo>
                  <a:lnTo>
                    <a:pt x="3080" y="2593"/>
                  </a:lnTo>
                  <a:lnTo>
                    <a:pt x="3086" y="2600"/>
                  </a:lnTo>
                  <a:lnTo>
                    <a:pt x="3089" y="2605"/>
                  </a:lnTo>
                  <a:lnTo>
                    <a:pt x="3090" y="2611"/>
                  </a:lnTo>
                  <a:lnTo>
                    <a:pt x="3094" y="2618"/>
                  </a:lnTo>
                  <a:lnTo>
                    <a:pt x="3102" y="2630"/>
                  </a:lnTo>
                  <a:lnTo>
                    <a:pt x="3117" y="2646"/>
                  </a:lnTo>
                  <a:lnTo>
                    <a:pt x="3124" y="2654"/>
                  </a:lnTo>
                  <a:lnTo>
                    <a:pt x="3130" y="2661"/>
                  </a:lnTo>
                  <a:lnTo>
                    <a:pt x="3134" y="2668"/>
                  </a:lnTo>
                  <a:lnTo>
                    <a:pt x="3137" y="2674"/>
                  </a:lnTo>
                  <a:lnTo>
                    <a:pt x="3136" y="2678"/>
                  </a:lnTo>
                  <a:lnTo>
                    <a:pt x="3133" y="2681"/>
                  </a:lnTo>
                  <a:lnTo>
                    <a:pt x="3131" y="2685"/>
                  </a:lnTo>
                  <a:lnTo>
                    <a:pt x="3127" y="2688"/>
                  </a:lnTo>
                  <a:lnTo>
                    <a:pt x="3124" y="2692"/>
                  </a:lnTo>
                  <a:lnTo>
                    <a:pt x="3121" y="2697"/>
                  </a:lnTo>
                  <a:lnTo>
                    <a:pt x="3119" y="2701"/>
                  </a:lnTo>
                  <a:lnTo>
                    <a:pt x="3120" y="2709"/>
                  </a:lnTo>
                  <a:lnTo>
                    <a:pt x="3123" y="2716"/>
                  </a:lnTo>
                  <a:lnTo>
                    <a:pt x="3125" y="2723"/>
                  </a:lnTo>
                  <a:lnTo>
                    <a:pt x="3129" y="2730"/>
                  </a:lnTo>
                  <a:lnTo>
                    <a:pt x="3133" y="2736"/>
                  </a:lnTo>
                  <a:lnTo>
                    <a:pt x="3140" y="2748"/>
                  </a:lnTo>
                  <a:lnTo>
                    <a:pt x="3146" y="2756"/>
                  </a:lnTo>
                  <a:lnTo>
                    <a:pt x="3149" y="2763"/>
                  </a:lnTo>
                  <a:lnTo>
                    <a:pt x="3151" y="2773"/>
                  </a:lnTo>
                  <a:lnTo>
                    <a:pt x="3150" y="2783"/>
                  </a:lnTo>
                  <a:lnTo>
                    <a:pt x="3149" y="2798"/>
                  </a:lnTo>
                  <a:lnTo>
                    <a:pt x="3148" y="2805"/>
                  </a:lnTo>
                  <a:lnTo>
                    <a:pt x="3149" y="2811"/>
                  </a:lnTo>
                  <a:lnTo>
                    <a:pt x="3151" y="2816"/>
                  </a:lnTo>
                  <a:lnTo>
                    <a:pt x="3155" y="2820"/>
                  </a:lnTo>
                  <a:lnTo>
                    <a:pt x="3158" y="2825"/>
                  </a:lnTo>
                  <a:lnTo>
                    <a:pt x="3161" y="2830"/>
                  </a:lnTo>
                  <a:lnTo>
                    <a:pt x="3163" y="2836"/>
                  </a:lnTo>
                  <a:lnTo>
                    <a:pt x="3163" y="2843"/>
                  </a:lnTo>
                  <a:lnTo>
                    <a:pt x="3163" y="2858"/>
                  </a:lnTo>
                  <a:lnTo>
                    <a:pt x="3162" y="2874"/>
                  </a:lnTo>
                  <a:lnTo>
                    <a:pt x="3163" y="2881"/>
                  </a:lnTo>
                  <a:lnTo>
                    <a:pt x="3163" y="2887"/>
                  </a:lnTo>
                  <a:lnTo>
                    <a:pt x="3165" y="2893"/>
                  </a:lnTo>
                  <a:lnTo>
                    <a:pt x="3168" y="2899"/>
                  </a:lnTo>
                  <a:lnTo>
                    <a:pt x="3171" y="2902"/>
                  </a:lnTo>
                  <a:lnTo>
                    <a:pt x="3177" y="2906"/>
                  </a:lnTo>
                  <a:lnTo>
                    <a:pt x="3184" y="2909"/>
                  </a:lnTo>
                  <a:lnTo>
                    <a:pt x="3192" y="2913"/>
                  </a:lnTo>
                  <a:lnTo>
                    <a:pt x="3199" y="2917"/>
                  </a:lnTo>
                  <a:lnTo>
                    <a:pt x="3205" y="2920"/>
                  </a:lnTo>
                  <a:lnTo>
                    <a:pt x="3209" y="2925"/>
                  </a:lnTo>
                  <a:lnTo>
                    <a:pt x="3212" y="2928"/>
                  </a:lnTo>
                  <a:lnTo>
                    <a:pt x="3215" y="2937"/>
                  </a:lnTo>
                  <a:lnTo>
                    <a:pt x="3220" y="2943"/>
                  </a:lnTo>
                  <a:lnTo>
                    <a:pt x="3222" y="2944"/>
                  </a:lnTo>
                  <a:lnTo>
                    <a:pt x="3226" y="2946"/>
                  </a:lnTo>
                  <a:lnTo>
                    <a:pt x="3230" y="2946"/>
                  </a:lnTo>
                  <a:lnTo>
                    <a:pt x="3233" y="2947"/>
                  </a:lnTo>
                  <a:lnTo>
                    <a:pt x="3243" y="2947"/>
                  </a:lnTo>
                  <a:lnTo>
                    <a:pt x="3256" y="2949"/>
                  </a:lnTo>
                  <a:lnTo>
                    <a:pt x="3263" y="2951"/>
                  </a:lnTo>
                  <a:lnTo>
                    <a:pt x="3270" y="2955"/>
                  </a:lnTo>
                  <a:lnTo>
                    <a:pt x="3276" y="2959"/>
                  </a:lnTo>
                  <a:lnTo>
                    <a:pt x="3283" y="2965"/>
                  </a:lnTo>
                  <a:lnTo>
                    <a:pt x="3288" y="2972"/>
                  </a:lnTo>
                  <a:lnTo>
                    <a:pt x="3293" y="2980"/>
                  </a:lnTo>
                  <a:lnTo>
                    <a:pt x="3296" y="2985"/>
                  </a:lnTo>
                  <a:lnTo>
                    <a:pt x="3299" y="2993"/>
                  </a:lnTo>
                  <a:lnTo>
                    <a:pt x="3303" y="3006"/>
                  </a:lnTo>
                  <a:lnTo>
                    <a:pt x="3307" y="3018"/>
                  </a:lnTo>
                  <a:lnTo>
                    <a:pt x="3308" y="3021"/>
                  </a:lnTo>
                  <a:lnTo>
                    <a:pt x="3310" y="3025"/>
                  </a:lnTo>
                  <a:lnTo>
                    <a:pt x="3313" y="3028"/>
                  </a:lnTo>
                  <a:lnTo>
                    <a:pt x="3316" y="3031"/>
                  </a:lnTo>
                  <a:lnTo>
                    <a:pt x="3322" y="3033"/>
                  </a:lnTo>
                  <a:lnTo>
                    <a:pt x="3329" y="3035"/>
                  </a:lnTo>
                  <a:lnTo>
                    <a:pt x="3337" y="3038"/>
                  </a:lnTo>
                  <a:lnTo>
                    <a:pt x="3345" y="3039"/>
                  </a:lnTo>
                  <a:lnTo>
                    <a:pt x="3353" y="3043"/>
                  </a:lnTo>
                  <a:lnTo>
                    <a:pt x="3362" y="3048"/>
                  </a:lnTo>
                  <a:lnTo>
                    <a:pt x="3369" y="3052"/>
                  </a:lnTo>
                  <a:lnTo>
                    <a:pt x="3375" y="3054"/>
                  </a:lnTo>
                  <a:lnTo>
                    <a:pt x="3382" y="3056"/>
                  </a:lnTo>
                  <a:lnTo>
                    <a:pt x="3390" y="3058"/>
                  </a:lnTo>
                  <a:lnTo>
                    <a:pt x="3395" y="3060"/>
                  </a:lnTo>
                  <a:lnTo>
                    <a:pt x="3400" y="3064"/>
                  </a:lnTo>
                  <a:lnTo>
                    <a:pt x="3404" y="3069"/>
                  </a:lnTo>
                  <a:lnTo>
                    <a:pt x="3409" y="3073"/>
                  </a:lnTo>
                  <a:lnTo>
                    <a:pt x="3417" y="3084"/>
                  </a:lnTo>
                  <a:lnTo>
                    <a:pt x="3426" y="3094"/>
                  </a:lnTo>
                  <a:lnTo>
                    <a:pt x="3432" y="3100"/>
                  </a:lnTo>
                  <a:lnTo>
                    <a:pt x="3441" y="3106"/>
                  </a:lnTo>
                  <a:lnTo>
                    <a:pt x="3451" y="3111"/>
                  </a:lnTo>
                  <a:lnTo>
                    <a:pt x="3463" y="3116"/>
                  </a:lnTo>
                  <a:lnTo>
                    <a:pt x="3467" y="3119"/>
                  </a:lnTo>
                  <a:lnTo>
                    <a:pt x="3473" y="3120"/>
                  </a:lnTo>
                  <a:lnTo>
                    <a:pt x="3478" y="3120"/>
                  </a:lnTo>
                  <a:lnTo>
                    <a:pt x="3482" y="3119"/>
                  </a:lnTo>
                  <a:lnTo>
                    <a:pt x="3485" y="3116"/>
                  </a:lnTo>
                  <a:lnTo>
                    <a:pt x="3489" y="3114"/>
                  </a:lnTo>
                  <a:lnTo>
                    <a:pt x="3490" y="3109"/>
                  </a:lnTo>
                  <a:lnTo>
                    <a:pt x="3491" y="3103"/>
                  </a:lnTo>
                  <a:lnTo>
                    <a:pt x="3492" y="3085"/>
                  </a:lnTo>
                  <a:lnTo>
                    <a:pt x="3493" y="3067"/>
                  </a:lnTo>
                  <a:lnTo>
                    <a:pt x="3493" y="3051"/>
                  </a:lnTo>
                  <a:lnTo>
                    <a:pt x="3493" y="3039"/>
                  </a:lnTo>
                  <a:lnTo>
                    <a:pt x="3493" y="3034"/>
                  </a:lnTo>
                  <a:lnTo>
                    <a:pt x="3495" y="3031"/>
                  </a:lnTo>
                  <a:lnTo>
                    <a:pt x="3497" y="3028"/>
                  </a:lnTo>
                  <a:lnTo>
                    <a:pt x="3501" y="3026"/>
                  </a:lnTo>
                  <a:lnTo>
                    <a:pt x="3508" y="3021"/>
                  </a:lnTo>
                  <a:lnTo>
                    <a:pt x="3518" y="3018"/>
                  </a:lnTo>
                  <a:lnTo>
                    <a:pt x="3524" y="3014"/>
                  </a:lnTo>
                  <a:lnTo>
                    <a:pt x="3528" y="3009"/>
                  </a:lnTo>
                  <a:lnTo>
                    <a:pt x="3530" y="3003"/>
                  </a:lnTo>
                  <a:lnTo>
                    <a:pt x="3533" y="2997"/>
                  </a:lnTo>
                  <a:lnTo>
                    <a:pt x="3534" y="2990"/>
                  </a:lnTo>
                  <a:lnTo>
                    <a:pt x="3536" y="2984"/>
                  </a:lnTo>
                  <a:lnTo>
                    <a:pt x="3540" y="2980"/>
                  </a:lnTo>
                  <a:lnTo>
                    <a:pt x="3546" y="2976"/>
                  </a:lnTo>
                  <a:lnTo>
                    <a:pt x="3547" y="2975"/>
                  </a:lnTo>
                  <a:lnTo>
                    <a:pt x="3549" y="2975"/>
                  </a:lnTo>
                  <a:lnTo>
                    <a:pt x="3552" y="2976"/>
                  </a:lnTo>
                  <a:lnTo>
                    <a:pt x="3553" y="2977"/>
                  </a:lnTo>
                  <a:lnTo>
                    <a:pt x="3555" y="2982"/>
                  </a:lnTo>
                  <a:lnTo>
                    <a:pt x="3556" y="2989"/>
                  </a:lnTo>
                  <a:lnTo>
                    <a:pt x="3558" y="2997"/>
                  </a:lnTo>
                  <a:lnTo>
                    <a:pt x="3560" y="3003"/>
                  </a:lnTo>
                  <a:lnTo>
                    <a:pt x="3562" y="3006"/>
                  </a:lnTo>
                  <a:lnTo>
                    <a:pt x="3565" y="3009"/>
                  </a:lnTo>
                  <a:lnTo>
                    <a:pt x="3570" y="3012"/>
                  </a:lnTo>
                  <a:lnTo>
                    <a:pt x="3575" y="3014"/>
                  </a:lnTo>
                  <a:lnTo>
                    <a:pt x="3580" y="3016"/>
                  </a:lnTo>
                  <a:lnTo>
                    <a:pt x="3585" y="3019"/>
                  </a:lnTo>
                  <a:lnTo>
                    <a:pt x="3590" y="3022"/>
                  </a:lnTo>
                  <a:lnTo>
                    <a:pt x="3593" y="3027"/>
                  </a:lnTo>
                  <a:lnTo>
                    <a:pt x="3597" y="3032"/>
                  </a:lnTo>
                  <a:lnTo>
                    <a:pt x="3599" y="3038"/>
                  </a:lnTo>
                  <a:lnTo>
                    <a:pt x="3603" y="3045"/>
                  </a:lnTo>
                  <a:lnTo>
                    <a:pt x="3606" y="3053"/>
                  </a:lnTo>
                  <a:lnTo>
                    <a:pt x="3609" y="3064"/>
                  </a:lnTo>
                  <a:lnTo>
                    <a:pt x="3609" y="3076"/>
                  </a:lnTo>
                  <a:lnTo>
                    <a:pt x="3610" y="3088"/>
                  </a:lnTo>
                  <a:lnTo>
                    <a:pt x="3611" y="3101"/>
                  </a:lnTo>
                  <a:lnTo>
                    <a:pt x="3612" y="3114"/>
                  </a:lnTo>
                  <a:lnTo>
                    <a:pt x="3610" y="3125"/>
                  </a:lnTo>
                  <a:lnTo>
                    <a:pt x="3608" y="3134"/>
                  </a:lnTo>
                  <a:lnTo>
                    <a:pt x="3604" y="3141"/>
                  </a:lnTo>
                  <a:lnTo>
                    <a:pt x="3599" y="3148"/>
                  </a:lnTo>
                  <a:lnTo>
                    <a:pt x="3596" y="3158"/>
                  </a:lnTo>
                  <a:lnTo>
                    <a:pt x="3595" y="3163"/>
                  </a:lnTo>
                  <a:lnTo>
                    <a:pt x="3595" y="3167"/>
                  </a:lnTo>
                  <a:lnTo>
                    <a:pt x="3596" y="3172"/>
                  </a:lnTo>
                  <a:lnTo>
                    <a:pt x="3598" y="3177"/>
                  </a:lnTo>
                  <a:lnTo>
                    <a:pt x="3602" y="3180"/>
                  </a:lnTo>
                  <a:lnTo>
                    <a:pt x="3606" y="3184"/>
                  </a:lnTo>
                  <a:lnTo>
                    <a:pt x="3611" y="3186"/>
                  </a:lnTo>
                  <a:lnTo>
                    <a:pt x="3617" y="3189"/>
                  </a:lnTo>
                  <a:lnTo>
                    <a:pt x="3623" y="3189"/>
                  </a:lnTo>
                  <a:lnTo>
                    <a:pt x="3629" y="3189"/>
                  </a:lnTo>
                  <a:lnTo>
                    <a:pt x="3634" y="3188"/>
                  </a:lnTo>
                  <a:lnTo>
                    <a:pt x="3638" y="3186"/>
                  </a:lnTo>
                  <a:lnTo>
                    <a:pt x="3642" y="3183"/>
                  </a:lnTo>
                  <a:lnTo>
                    <a:pt x="3644" y="3179"/>
                  </a:lnTo>
                  <a:lnTo>
                    <a:pt x="3647" y="3176"/>
                  </a:lnTo>
                  <a:lnTo>
                    <a:pt x="3647" y="3171"/>
                  </a:lnTo>
                  <a:lnTo>
                    <a:pt x="3648" y="3161"/>
                  </a:lnTo>
                  <a:lnTo>
                    <a:pt x="3648" y="3151"/>
                  </a:lnTo>
                  <a:lnTo>
                    <a:pt x="3649" y="3146"/>
                  </a:lnTo>
                  <a:lnTo>
                    <a:pt x="3649" y="3144"/>
                  </a:lnTo>
                  <a:lnTo>
                    <a:pt x="3650" y="3140"/>
                  </a:lnTo>
                  <a:lnTo>
                    <a:pt x="3653" y="3139"/>
                  </a:lnTo>
                  <a:lnTo>
                    <a:pt x="3654" y="3139"/>
                  </a:lnTo>
                  <a:lnTo>
                    <a:pt x="3656" y="3139"/>
                  </a:lnTo>
                  <a:lnTo>
                    <a:pt x="3660" y="3140"/>
                  </a:lnTo>
                  <a:lnTo>
                    <a:pt x="3663" y="3141"/>
                  </a:lnTo>
                  <a:lnTo>
                    <a:pt x="3669" y="3145"/>
                  </a:lnTo>
                  <a:lnTo>
                    <a:pt x="3675" y="3146"/>
                  </a:lnTo>
                  <a:lnTo>
                    <a:pt x="3684" y="3146"/>
                  </a:lnTo>
                  <a:lnTo>
                    <a:pt x="3692" y="3144"/>
                  </a:lnTo>
                  <a:lnTo>
                    <a:pt x="3698" y="3141"/>
                  </a:lnTo>
                  <a:lnTo>
                    <a:pt x="3703" y="3139"/>
                  </a:lnTo>
                  <a:lnTo>
                    <a:pt x="3706" y="3139"/>
                  </a:lnTo>
                  <a:lnTo>
                    <a:pt x="3710" y="3141"/>
                  </a:lnTo>
                  <a:lnTo>
                    <a:pt x="3716" y="3145"/>
                  </a:lnTo>
                  <a:lnTo>
                    <a:pt x="3722" y="3151"/>
                  </a:lnTo>
                  <a:lnTo>
                    <a:pt x="3728" y="3157"/>
                  </a:lnTo>
                  <a:lnTo>
                    <a:pt x="3731" y="3163"/>
                  </a:lnTo>
                  <a:lnTo>
                    <a:pt x="3737" y="3179"/>
                  </a:lnTo>
                  <a:lnTo>
                    <a:pt x="3744" y="3192"/>
                  </a:lnTo>
                  <a:lnTo>
                    <a:pt x="3753" y="3205"/>
                  </a:lnTo>
                  <a:lnTo>
                    <a:pt x="3757" y="3215"/>
                  </a:lnTo>
                  <a:lnTo>
                    <a:pt x="3757" y="3217"/>
                  </a:lnTo>
                  <a:lnTo>
                    <a:pt x="3757" y="3220"/>
                  </a:lnTo>
                  <a:lnTo>
                    <a:pt x="3755" y="3221"/>
                  </a:lnTo>
                  <a:lnTo>
                    <a:pt x="3751" y="3223"/>
                  </a:lnTo>
                  <a:lnTo>
                    <a:pt x="3737" y="3234"/>
                  </a:lnTo>
                  <a:lnTo>
                    <a:pt x="3725" y="3242"/>
                  </a:lnTo>
                  <a:lnTo>
                    <a:pt x="3719" y="3247"/>
                  </a:lnTo>
                  <a:lnTo>
                    <a:pt x="3716" y="3254"/>
                  </a:lnTo>
                  <a:lnTo>
                    <a:pt x="3715" y="3258"/>
                  </a:lnTo>
                  <a:lnTo>
                    <a:pt x="3713" y="3261"/>
                  </a:lnTo>
                  <a:lnTo>
                    <a:pt x="3713" y="3266"/>
                  </a:lnTo>
                  <a:lnTo>
                    <a:pt x="3715" y="3271"/>
                  </a:lnTo>
                  <a:lnTo>
                    <a:pt x="3716" y="3276"/>
                  </a:lnTo>
                  <a:lnTo>
                    <a:pt x="3719" y="3279"/>
                  </a:lnTo>
                  <a:lnTo>
                    <a:pt x="3723" y="3283"/>
                  </a:lnTo>
                  <a:lnTo>
                    <a:pt x="3728" y="3285"/>
                  </a:lnTo>
                  <a:lnTo>
                    <a:pt x="3732" y="3287"/>
                  </a:lnTo>
                  <a:lnTo>
                    <a:pt x="3737" y="3289"/>
                  </a:lnTo>
                  <a:lnTo>
                    <a:pt x="3743" y="3289"/>
                  </a:lnTo>
                  <a:lnTo>
                    <a:pt x="3748" y="3286"/>
                  </a:lnTo>
                  <a:lnTo>
                    <a:pt x="3754" y="3284"/>
                  </a:lnTo>
                  <a:lnTo>
                    <a:pt x="3759" y="3280"/>
                  </a:lnTo>
                  <a:lnTo>
                    <a:pt x="3763" y="3276"/>
                  </a:lnTo>
                  <a:lnTo>
                    <a:pt x="3769" y="3270"/>
                  </a:lnTo>
                  <a:lnTo>
                    <a:pt x="3778" y="3258"/>
                  </a:lnTo>
                  <a:lnTo>
                    <a:pt x="3786" y="3245"/>
                  </a:lnTo>
                  <a:lnTo>
                    <a:pt x="3791" y="3233"/>
                  </a:lnTo>
                  <a:lnTo>
                    <a:pt x="3793" y="3222"/>
                  </a:lnTo>
                  <a:lnTo>
                    <a:pt x="3794" y="3217"/>
                  </a:lnTo>
                  <a:lnTo>
                    <a:pt x="3795" y="3214"/>
                  </a:lnTo>
                  <a:lnTo>
                    <a:pt x="3797" y="3210"/>
                  </a:lnTo>
                  <a:lnTo>
                    <a:pt x="3800" y="3208"/>
                  </a:lnTo>
                  <a:lnTo>
                    <a:pt x="3803" y="3207"/>
                  </a:lnTo>
                  <a:lnTo>
                    <a:pt x="3805" y="3204"/>
                  </a:lnTo>
                  <a:lnTo>
                    <a:pt x="3806" y="3202"/>
                  </a:lnTo>
                  <a:lnTo>
                    <a:pt x="3807" y="3199"/>
                  </a:lnTo>
                  <a:lnTo>
                    <a:pt x="3807" y="3197"/>
                  </a:lnTo>
                  <a:lnTo>
                    <a:pt x="3807" y="3193"/>
                  </a:lnTo>
                  <a:lnTo>
                    <a:pt x="3806" y="3190"/>
                  </a:lnTo>
                  <a:lnTo>
                    <a:pt x="3804" y="3186"/>
                  </a:lnTo>
                  <a:lnTo>
                    <a:pt x="3803" y="3182"/>
                  </a:lnTo>
                  <a:lnTo>
                    <a:pt x="3801" y="3179"/>
                  </a:lnTo>
                  <a:lnTo>
                    <a:pt x="3801" y="3177"/>
                  </a:lnTo>
                  <a:lnTo>
                    <a:pt x="3801" y="3174"/>
                  </a:lnTo>
                  <a:lnTo>
                    <a:pt x="3804" y="3174"/>
                  </a:lnTo>
                  <a:lnTo>
                    <a:pt x="3806" y="3174"/>
                  </a:lnTo>
                  <a:lnTo>
                    <a:pt x="3811" y="3176"/>
                  </a:lnTo>
                  <a:lnTo>
                    <a:pt x="3816" y="3177"/>
                  </a:lnTo>
                  <a:lnTo>
                    <a:pt x="3826" y="3182"/>
                  </a:lnTo>
                  <a:lnTo>
                    <a:pt x="3836" y="3188"/>
                  </a:lnTo>
                  <a:lnTo>
                    <a:pt x="3844" y="3192"/>
                  </a:lnTo>
                  <a:lnTo>
                    <a:pt x="3851" y="3195"/>
                  </a:lnTo>
                  <a:lnTo>
                    <a:pt x="3858" y="3195"/>
                  </a:lnTo>
                  <a:lnTo>
                    <a:pt x="3867" y="3197"/>
                  </a:lnTo>
                  <a:lnTo>
                    <a:pt x="3874" y="3201"/>
                  </a:lnTo>
                  <a:lnTo>
                    <a:pt x="3880" y="3205"/>
                  </a:lnTo>
                  <a:lnTo>
                    <a:pt x="3885" y="3210"/>
                  </a:lnTo>
                  <a:lnTo>
                    <a:pt x="3889" y="3213"/>
                  </a:lnTo>
                  <a:lnTo>
                    <a:pt x="3895" y="3211"/>
                  </a:lnTo>
                  <a:lnTo>
                    <a:pt x="3902" y="3209"/>
                  </a:lnTo>
                  <a:lnTo>
                    <a:pt x="3912" y="3204"/>
                  </a:lnTo>
                  <a:lnTo>
                    <a:pt x="3918" y="3201"/>
                  </a:lnTo>
                  <a:lnTo>
                    <a:pt x="3930" y="3196"/>
                  </a:lnTo>
                  <a:lnTo>
                    <a:pt x="3942" y="3193"/>
                  </a:lnTo>
                  <a:lnTo>
                    <a:pt x="3948" y="3192"/>
                  </a:lnTo>
                  <a:lnTo>
                    <a:pt x="3952" y="3192"/>
                  </a:lnTo>
                  <a:lnTo>
                    <a:pt x="3956" y="3192"/>
                  </a:lnTo>
                  <a:lnTo>
                    <a:pt x="3959" y="3193"/>
                  </a:lnTo>
                  <a:lnTo>
                    <a:pt x="3964" y="3196"/>
                  </a:lnTo>
                  <a:lnTo>
                    <a:pt x="3967" y="3198"/>
                  </a:lnTo>
                  <a:lnTo>
                    <a:pt x="3969" y="3198"/>
                  </a:lnTo>
                  <a:lnTo>
                    <a:pt x="3971" y="3197"/>
                  </a:lnTo>
                  <a:lnTo>
                    <a:pt x="3976" y="3193"/>
                  </a:lnTo>
                  <a:lnTo>
                    <a:pt x="3983" y="3185"/>
                  </a:lnTo>
                  <a:lnTo>
                    <a:pt x="3992" y="3176"/>
                  </a:lnTo>
                  <a:lnTo>
                    <a:pt x="4000" y="3166"/>
                  </a:lnTo>
                  <a:lnTo>
                    <a:pt x="4002" y="3161"/>
                  </a:lnTo>
                  <a:lnTo>
                    <a:pt x="4005" y="3155"/>
                  </a:lnTo>
                  <a:lnTo>
                    <a:pt x="4007" y="3150"/>
                  </a:lnTo>
                  <a:lnTo>
                    <a:pt x="4008" y="3144"/>
                  </a:lnTo>
                  <a:lnTo>
                    <a:pt x="4008" y="3136"/>
                  </a:lnTo>
                  <a:lnTo>
                    <a:pt x="4008" y="3130"/>
                  </a:lnTo>
                  <a:lnTo>
                    <a:pt x="4007" y="3125"/>
                  </a:lnTo>
                  <a:lnTo>
                    <a:pt x="4003" y="3120"/>
                  </a:lnTo>
                  <a:lnTo>
                    <a:pt x="3995" y="3111"/>
                  </a:lnTo>
                  <a:lnTo>
                    <a:pt x="3986" y="3102"/>
                  </a:lnTo>
                  <a:lnTo>
                    <a:pt x="3981" y="3096"/>
                  </a:lnTo>
                  <a:lnTo>
                    <a:pt x="3976" y="3091"/>
                  </a:lnTo>
                  <a:lnTo>
                    <a:pt x="3974" y="3085"/>
                  </a:lnTo>
                  <a:lnTo>
                    <a:pt x="3971" y="3079"/>
                  </a:lnTo>
                  <a:lnTo>
                    <a:pt x="3970" y="3071"/>
                  </a:lnTo>
                  <a:lnTo>
                    <a:pt x="3970" y="3063"/>
                  </a:lnTo>
                  <a:lnTo>
                    <a:pt x="3971" y="3053"/>
                  </a:lnTo>
                  <a:lnTo>
                    <a:pt x="3974" y="3043"/>
                  </a:lnTo>
                  <a:lnTo>
                    <a:pt x="3978" y="3021"/>
                  </a:lnTo>
                  <a:lnTo>
                    <a:pt x="3984" y="3003"/>
                  </a:lnTo>
                  <a:lnTo>
                    <a:pt x="3987" y="2996"/>
                  </a:lnTo>
                  <a:lnTo>
                    <a:pt x="3989" y="2991"/>
                  </a:lnTo>
                  <a:lnTo>
                    <a:pt x="3993" y="2987"/>
                  </a:lnTo>
                  <a:lnTo>
                    <a:pt x="3996" y="2983"/>
                  </a:lnTo>
                  <a:lnTo>
                    <a:pt x="4001" y="2980"/>
                  </a:lnTo>
                  <a:lnTo>
                    <a:pt x="4006" y="2977"/>
                  </a:lnTo>
                  <a:lnTo>
                    <a:pt x="4012" y="2976"/>
                  </a:lnTo>
                  <a:lnTo>
                    <a:pt x="4020" y="2974"/>
                  </a:lnTo>
                  <a:lnTo>
                    <a:pt x="4037" y="2971"/>
                  </a:lnTo>
                  <a:lnTo>
                    <a:pt x="4050" y="2971"/>
                  </a:lnTo>
                  <a:lnTo>
                    <a:pt x="4055" y="2971"/>
                  </a:lnTo>
                  <a:lnTo>
                    <a:pt x="4059" y="2972"/>
                  </a:lnTo>
                  <a:lnTo>
                    <a:pt x="4063" y="2975"/>
                  </a:lnTo>
                  <a:lnTo>
                    <a:pt x="4065" y="2978"/>
                  </a:lnTo>
                  <a:lnTo>
                    <a:pt x="4070" y="2984"/>
                  </a:lnTo>
                  <a:lnTo>
                    <a:pt x="4074" y="2988"/>
                  </a:lnTo>
                  <a:lnTo>
                    <a:pt x="4076" y="2988"/>
                  </a:lnTo>
                  <a:lnTo>
                    <a:pt x="4077" y="2987"/>
                  </a:lnTo>
                  <a:lnTo>
                    <a:pt x="4078" y="2985"/>
                  </a:lnTo>
                  <a:lnTo>
                    <a:pt x="4078" y="2982"/>
                  </a:lnTo>
                  <a:lnTo>
                    <a:pt x="4081" y="2974"/>
                  </a:lnTo>
                  <a:lnTo>
                    <a:pt x="4083" y="2966"/>
                  </a:lnTo>
                  <a:lnTo>
                    <a:pt x="4085" y="2964"/>
                  </a:lnTo>
                  <a:lnTo>
                    <a:pt x="4089" y="2962"/>
                  </a:lnTo>
                  <a:lnTo>
                    <a:pt x="4093" y="2961"/>
                  </a:lnTo>
                  <a:lnTo>
                    <a:pt x="4096" y="2961"/>
                  </a:lnTo>
                  <a:lnTo>
                    <a:pt x="4101" y="2962"/>
                  </a:lnTo>
                  <a:lnTo>
                    <a:pt x="4106" y="2963"/>
                  </a:lnTo>
                  <a:lnTo>
                    <a:pt x="4110" y="2964"/>
                  </a:lnTo>
                  <a:lnTo>
                    <a:pt x="4115" y="2968"/>
                  </a:lnTo>
                  <a:lnTo>
                    <a:pt x="4125" y="2975"/>
                  </a:lnTo>
                  <a:lnTo>
                    <a:pt x="4133" y="2985"/>
                  </a:lnTo>
                  <a:lnTo>
                    <a:pt x="4141" y="2996"/>
                  </a:lnTo>
                  <a:lnTo>
                    <a:pt x="4150" y="3005"/>
                  </a:lnTo>
                  <a:lnTo>
                    <a:pt x="4153" y="3008"/>
                  </a:lnTo>
                  <a:lnTo>
                    <a:pt x="4157" y="3012"/>
                  </a:lnTo>
                  <a:lnTo>
                    <a:pt x="4160" y="3013"/>
                  </a:lnTo>
                  <a:lnTo>
                    <a:pt x="4163" y="3014"/>
                  </a:lnTo>
                  <a:lnTo>
                    <a:pt x="4165" y="3013"/>
                  </a:lnTo>
                  <a:lnTo>
                    <a:pt x="4169" y="3012"/>
                  </a:lnTo>
                  <a:lnTo>
                    <a:pt x="4171" y="3008"/>
                  </a:lnTo>
                  <a:lnTo>
                    <a:pt x="4173" y="3005"/>
                  </a:lnTo>
                  <a:lnTo>
                    <a:pt x="4179" y="2995"/>
                  </a:lnTo>
                  <a:lnTo>
                    <a:pt x="4187" y="2987"/>
                  </a:lnTo>
                  <a:lnTo>
                    <a:pt x="4190" y="2982"/>
                  </a:lnTo>
                  <a:lnTo>
                    <a:pt x="4192" y="2976"/>
                  </a:lnTo>
                  <a:lnTo>
                    <a:pt x="4194" y="2970"/>
                  </a:lnTo>
                  <a:lnTo>
                    <a:pt x="4195" y="2964"/>
                  </a:lnTo>
                  <a:lnTo>
                    <a:pt x="4195" y="2958"/>
                  </a:lnTo>
                  <a:lnTo>
                    <a:pt x="4194" y="2953"/>
                  </a:lnTo>
                  <a:lnTo>
                    <a:pt x="4191" y="2949"/>
                  </a:lnTo>
                  <a:lnTo>
                    <a:pt x="4188" y="2946"/>
                  </a:lnTo>
                  <a:lnTo>
                    <a:pt x="4181" y="2942"/>
                  </a:lnTo>
                  <a:lnTo>
                    <a:pt x="4173" y="2937"/>
                  </a:lnTo>
                  <a:lnTo>
                    <a:pt x="4171" y="2934"/>
                  </a:lnTo>
                  <a:lnTo>
                    <a:pt x="4171" y="2930"/>
                  </a:lnTo>
                  <a:lnTo>
                    <a:pt x="4171" y="2925"/>
                  </a:lnTo>
                  <a:lnTo>
                    <a:pt x="4172" y="2920"/>
                  </a:lnTo>
                  <a:lnTo>
                    <a:pt x="4176" y="2914"/>
                  </a:lnTo>
                  <a:lnTo>
                    <a:pt x="4179" y="2908"/>
                  </a:lnTo>
                  <a:lnTo>
                    <a:pt x="4184" y="2903"/>
                  </a:lnTo>
                  <a:lnTo>
                    <a:pt x="4189" y="2899"/>
                  </a:lnTo>
                  <a:lnTo>
                    <a:pt x="4194" y="2895"/>
                  </a:lnTo>
                  <a:lnTo>
                    <a:pt x="4200" y="2893"/>
                  </a:lnTo>
                  <a:lnTo>
                    <a:pt x="4206" y="2890"/>
                  </a:lnTo>
                  <a:lnTo>
                    <a:pt x="4211" y="2888"/>
                  </a:lnTo>
                  <a:lnTo>
                    <a:pt x="4216" y="2887"/>
                  </a:lnTo>
                  <a:lnTo>
                    <a:pt x="4221" y="2884"/>
                  </a:lnTo>
                  <a:lnTo>
                    <a:pt x="4226" y="2881"/>
                  </a:lnTo>
                  <a:lnTo>
                    <a:pt x="4228" y="2877"/>
                  </a:lnTo>
                  <a:lnTo>
                    <a:pt x="4230" y="2873"/>
                  </a:lnTo>
                  <a:lnTo>
                    <a:pt x="4233" y="2868"/>
                  </a:lnTo>
                  <a:lnTo>
                    <a:pt x="4234" y="2864"/>
                  </a:lnTo>
                  <a:lnTo>
                    <a:pt x="4234" y="2859"/>
                  </a:lnTo>
                  <a:lnTo>
                    <a:pt x="4234" y="2848"/>
                  </a:lnTo>
                  <a:lnTo>
                    <a:pt x="4234" y="2838"/>
                  </a:lnTo>
                  <a:lnTo>
                    <a:pt x="4233" y="2835"/>
                  </a:lnTo>
                  <a:lnTo>
                    <a:pt x="4232" y="2835"/>
                  </a:lnTo>
                  <a:lnTo>
                    <a:pt x="4228" y="2837"/>
                  </a:lnTo>
                  <a:lnTo>
                    <a:pt x="4226" y="2842"/>
                  </a:lnTo>
                  <a:lnTo>
                    <a:pt x="4221" y="2848"/>
                  </a:lnTo>
                  <a:lnTo>
                    <a:pt x="4215" y="2852"/>
                  </a:lnTo>
                  <a:lnTo>
                    <a:pt x="4207" y="2855"/>
                  </a:lnTo>
                  <a:lnTo>
                    <a:pt x="4200" y="2857"/>
                  </a:lnTo>
                  <a:lnTo>
                    <a:pt x="4191" y="2858"/>
                  </a:lnTo>
                  <a:lnTo>
                    <a:pt x="4184" y="2857"/>
                  </a:lnTo>
                  <a:lnTo>
                    <a:pt x="4178" y="2857"/>
                  </a:lnTo>
                  <a:lnTo>
                    <a:pt x="4173" y="2855"/>
                  </a:lnTo>
                  <a:lnTo>
                    <a:pt x="4171" y="2852"/>
                  </a:lnTo>
                  <a:lnTo>
                    <a:pt x="4170" y="2849"/>
                  </a:lnTo>
                  <a:lnTo>
                    <a:pt x="4169" y="2844"/>
                  </a:lnTo>
                  <a:lnTo>
                    <a:pt x="4167" y="2839"/>
                  </a:lnTo>
                  <a:lnTo>
                    <a:pt x="4169" y="2830"/>
                  </a:lnTo>
                  <a:lnTo>
                    <a:pt x="4172" y="2820"/>
                  </a:lnTo>
                  <a:lnTo>
                    <a:pt x="4173" y="2813"/>
                  </a:lnTo>
                  <a:lnTo>
                    <a:pt x="4173" y="2806"/>
                  </a:lnTo>
                  <a:lnTo>
                    <a:pt x="4171" y="2799"/>
                  </a:lnTo>
                  <a:lnTo>
                    <a:pt x="4167" y="2791"/>
                  </a:lnTo>
                  <a:lnTo>
                    <a:pt x="4164" y="2783"/>
                  </a:lnTo>
                  <a:lnTo>
                    <a:pt x="4164" y="2775"/>
                  </a:lnTo>
                  <a:lnTo>
                    <a:pt x="4164" y="2769"/>
                  </a:lnTo>
                  <a:lnTo>
                    <a:pt x="4164" y="2766"/>
                  </a:lnTo>
                  <a:lnTo>
                    <a:pt x="4163" y="2764"/>
                  </a:lnTo>
                  <a:lnTo>
                    <a:pt x="4156" y="2762"/>
                  </a:lnTo>
                  <a:lnTo>
                    <a:pt x="4150" y="2761"/>
                  </a:lnTo>
                  <a:lnTo>
                    <a:pt x="4141" y="2760"/>
                  </a:lnTo>
                  <a:lnTo>
                    <a:pt x="4129" y="2761"/>
                  </a:lnTo>
                  <a:lnTo>
                    <a:pt x="4115" y="2761"/>
                  </a:lnTo>
                  <a:lnTo>
                    <a:pt x="4107" y="2761"/>
                  </a:lnTo>
                  <a:lnTo>
                    <a:pt x="4103" y="2762"/>
                  </a:lnTo>
                  <a:lnTo>
                    <a:pt x="4101" y="2763"/>
                  </a:lnTo>
                  <a:lnTo>
                    <a:pt x="4096" y="2769"/>
                  </a:lnTo>
                  <a:lnTo>
                    <a:pt x="4093" y="2773"/>
                  </a:lnTo>
                  <a:lnTo>
                    <a:pt x="4088" y="2775"/>
                  </a:lnTo>
                  <a:lnTo>
                    <a:pt x="4080" y="2776"/>
                  </a:lnTo>
                  <a:lnTo>
                    <a:pt x="4071" y="2776"/>
                  </a:lnTo>
                  <a:lnTo>
                    <a:pt x="4064" y="2775"/>
                  </a:lnTo>
                  <a:lnTo>
                    <a:pt x="4057" y="2773"/>
                  </a:lnTo>
                  <a:lnTo>
                    <a:pt x="4051" y="2770"/>
                  </a:lnTo>
                  <a:lnTo>
                    <a:pt x="4045" y="2769"/>
                  </a:lnTo>
                  <a:lnTo>
                    <a:pt x="4038" y="2768"/>
                  </a:lnTo>
                  <a:lnTo>
                    <a:pt x="4028" y="2769"/>
                  </a:lnTo>
                  <a:lnTo>
                    <a:pt x="4024" y="2769"/>
                  </a:lnTo>
                  <a:lnTo>
                    <a:pt x="4020" y="2768"/>
                  </a:lnTo>
                  <a:lnTo>
                    <a:pt x="4018" y="2767"/>
                  </a:lnTo>
                  <a:lnTo>
                    <a:pt x="4017" y="2764"/>
                  </a:lnTo>
                  <a:lnTo>
                    <a:pt x="4017" y="2758"/>
                  </a:lnTo>
                  <a:lnTo>
                    <a:pt x="4019" y="2750"/>
                  </a:lnTo>
                  <a:lnTo>
                    <a:pt x="4025" y="2737"/>
                  </a:lnTo>
                  <a:lnTo>
                    <a:pt x="4034" y="2723"/>
                  </a:lnTo>
                  <a:lnTo>
                    <a:pt x="4037" y="2718"/>
                  </a:lnTo>
                  <a:lnTo>
                    <a:pt x="4038" y="2713"/>
                  </a:lnTo>
                  <a:lnTo>
                    <a:pt x="4036" y="2709"/>
                  </a:lnTo>
                  <a:lnTo>
                    <a:pt x="4033" y="2704"/>
                  </a:lnTo>
                  <a:lnTo>
                    <a:pt x="4021" y="2690"/>
                  </a:lnTo>
                  <a:lnTo>
                    <a:pt x="4006" y="2675"/>
                  </a:lnTo>
                  <a:lnTo>
                    <a:pt x="4000" y="2669"/>
                  </a:lnTo>
                  <a:lnTo>
                    <a:pt x="3993" y="2665"/>
                  </a:lnTo>
                  <a:lnTo>
                    <a:pt x="3989" y="2662"/>
                  </a:lnTo>
                  <a:lnTo>
                    <a:pt x="3986" y="2661"/>
                  </a:lnTo>
                  <a:lnTo>
                    <a:pt x="3982" y="2660"/>
                  </a:lnTo>
                  <a:lnTo>
                    <a:pt x="3978" y="2660"/>
                  </a:lnTo>
                  <a:lnTo>
                    <a:pt x="3975" y="2661"/>
                  </a:lnTo>
                  <a:lnTo>
                    <a:pt x="3973" y="2660"/>
                  </a:lnTo>
                  <a:lnTo>
                    <a:pt x="3970" y="2660"/>
                  </a:lnTo>
                  <a:lnTo>
                    <a:pt x="3969" y="2659"/>
                  </a:lnTo>
                  <a:lnTo>
                    <a:pt x="3967" y="2654"/>
                  </a:lnTo>
                  <a:lnTo>
                    <a:pt x="3964" y="2649"/>
                  </a:lnTo>
                  <a:lnTo>
                    <a:pt x="3954" y="2631"/>
                  </a:lnTo>
                  <a:lnTo>
                    <a:pt x="3944" y="2613"/>
                  </a:lnTo>
                  <a:lnTo>
                    <a:pt x="3939" y="2602"/>
                  </a:lnTo>
                  <a:lnTo>
                    <a:pt x="3937" y="2587"/>
                  </a:lnTo>
                  <a:lnTo>
                    <a:pt x="3933" y="2575"/>
                  </a:lnTo>
                  <a:lnTo>
                    <a:pt x="3931" y="2566"/>
                  </a:lnTo>
                  <a:lnTo>
                    <a:pt x="3925" y="2559"/>
                  </a:lnTo>
                  <a:lnTo>
                    <a:pt x="3917" y="2548"/>
                  </a:lnTo>
                  <a:lnTo>
                    <a:pt x="3908" y="2539"/>
                  </a:lnTo>
                  <a:lnTo>
                    <a:pt x="3901" y="2528"/>
                  </a:lnTo>
                  <a:lnTo>
                    <a:pt x="3900" y="2523"/>
                  </a:lnTo>
                  <a:lnTo>
                    <a:pt x="3899" y="2520"/>
                  </a:lnTo>
                  <a:lnTo>
                    <a:pt x="3899" y="2516"/>
                  </a:lnTo>
                  <a:lnTo>
                    <a:pt x="3900" y="2512"/>
                  </a:lnTo>
                  <a:lnTo>
                    <a:pt x="3902" y="2508"/>
                  </a:lnTo>
                  <a:lnTo>
                    <a:pt x="3907" y="2504"/>
                  </a:lnTo>
                  <a:lnTo>
                    <a:pt x="3910" y="2502"/>
                  </a:lnTo>
                  <a:lnTo>
                    <a:pt x="3912" y="2497"/>
                  </a:lnTo>
                  <a:lnTo>
                    <a:pt x="3913" y="2491"/>
                  </a:lnTo>
                  <a:lnTo>
                    <a:pt x="3912" y="2485"/>
                  </a:lnTo>
                  <a:lnTo>
                    <a:pt x="3913" y="2478"/>
                  </a:lnTo>
                  <a:lnTo>
                    <a:pt x="3917" y="2470"/>
                  </a:lnTo>
                  <a:lnTo>
                    <a:pt x="3919" y="2466"/>
                  </a:lnTo>
                  <a:lnTo>
                    <a:pt x="3921" y="2464"/>
                  </a:lnTo>
                  <a:lnTo>
                    <a:pt x="3925" y="2461"/>
                  </a:lnTo>
                  <a:lnTo>
                    <a:pt x="3929" y="2459"/>
                  </a:lnTo>
                  <a:lnTo>
                    <a:pt x="3936" y="2457"/>
                  </a:lnTo>
                  <a:lnTo>
                    <a:pt x="3942" y="2454"/>
                  </a:lnTo>
                  <a:lnTo>
                    <a:pt x="3948" y="2451"/>
                  </a:lnTo>
                  <a:lnTo>
                    <a:pt x="3954" y="2447"/>
                  </a:lnTo>
                  <a:lnTo>
                    <a:pt x="3956" y="2445"/>
                  </a:lnTo>
                  <a:lnTo>
                    <a:pt x="3959" y="2443"/>
                  </a:lnTo>
                  <a:lnTo>
                    <a:pt x="3964" y="2442"/>
                  </a:lnTo>
                  <a:lnTo>
                    <a:pt x="3968" y="2443"/>
                  </a:lnTo>
                  <a:lnTo>
                    <a:pt x="3973" y="2443"/>
                  </a:lnTo>
                  <a:lnTo>
                    <a:pt x="3977" y="2446"/>
                  </a:lnTo>
                  <a:lnTo>
                    <a:pt x="3981" y="2448"/>
                  </a:lnTo>
                  <a:lnTo>
                    <a:pt x="3986" y="2451"/>
                  </a:lnTo>
                  <a:lnTo>
                    <a:pt x="3996" y="2463"/>
                  </a:lnTo>
                  <a:lnTo>
                    <a:pt x="4006" y="2476"/>
                  </a:lnTo>
                  <a:lnTo>
                    <a:pt x="4012" y="2482"/>
                  </a:lnTo>
                  <a:lnTo>
                    <a:pt x="4018" y="2486"/>
                  </a:lnTo>
                  <a:lnTo>
                    <a:pt x="4021" y="2487"/>
                  </a:lnTo>
                  <a:lnTo>
                    <a:pt x="4025" y="2487"/>
                  </a:lnTo>
                  <a:lnTo>
                    <a:pt x="4028" y="2487"/>
                  </a:lnTo>
                  <a:lnTo>
                    <a:pt x="4032" y="2486"/>
                  </a:lnTo>
                  <a:lnTo>
                    <a:pt x="4040" y="2483"/>
                  </a:lnTo>
                  <a:lnTo>
                    <a:pt x="4047" y="2482"/>
                  </a:lnTo>
                  <a:lnTo>
                    <a:pt x="4053" y="2480"/>
                  </a:lnTo>
                  <a:lnTo>
                    <a:pt x="4059" y="2480"/>
                  </a:lnTo>
                  <a:lnTo>
                    <a:pt x="4064" y="2482"/>
                  </a:lnTo>
                  <a:lnTo>
                    <a:pt x="4069" y="2484"/>
                  </a:lnTo>
                  <a:lnTo>
                    <a:pt x="4074" y="2490"/>
                  </a:lnTo>
                  <a:lnTo>
                    <a:pt x="4080" y="2496"/>
                  </a:lnTo>
                  <a:lnTo>
                    <a:pt x="4084" y="2502"/>
                  </a:lnTo>
                  <a:lnTo>
                    <a:pt x="4089" y="2506"/>
                  </a:lnTo>
                  <a:lnTo>
                    <a:pt x="4094" y="2509"/>
                  </a:lnTo>
                  <a:lnTo>
                    <a:pt x="4099" y="2511"/>
                  </a:lnTo>
                  <a:lnTo>
                    <a:pt x="4107" y="2514"/>
                  </a:lnTo>
                  <a:lnTo>
                    <a:pt x="4115" y="2515"/>
                  </a:lnTo>
                  <a:lnTo>
                    <a:pt x="4122" y="2516"/>
                  </a:lnTo>
                  <a:lnTo>
                    <a:pt x="4129" y="2518"/>
                  </a:lnTo>
                  <a:lnTo>
                    <a:pt x="4137" y="2522"/>
                  </a:lnTo>
                  <a:lnTo>
                    <a:pt x="4144" y="2527"/>
                  </a:lnTo>
                  <a:lnTo>
                    <a:pt x="4151" y="2531"/>
                  </a:lnTo>
                  <a:lnTo>
                    <a:pt x="4157" y="2535"/>
                  </a:lnTo>
                  <a:lnTo>
                    <a:pt x="4164" y="2536"/>
                  </a:lnTo>
                  <a:lnTo>
                    <a:pt x="4172" y="2537"/>
                  </a:lnTo>
                  <a:lnTo>
                    <a:pt x="4177" y="2537"/>
                  </a:lnTo>
                  <a:lnTo>
                    <a:pt x="4181" y="2540"/>
                  </a:lnTo>
                  <a:lnTo>
                    <a:pt x="4185" y="2542"/>
                  </a:lnTo>
                  <a:lnTo>
                    <a:pt x="4190" y="2546"/>
                  </a:lnTo>
                  <a:lnTo>
                    <a:pt x="4194" y="2550"/>
                  </a:lnTo>
                  <a:lnTo>
                    <a:pt x="4196" y="2555"/>
                  </a:lnTo>
                  <a:lnTo>
                    <a:pt x="4198" y="2560"/>
                  </a:lnTo>
                  <a:lnTo>
                    <a:pt x="4201" y="2565"/>
                  </a:lnTo>
                  <a:lnTo>
                    <a:pt x="4202" y="2569"/>
                  </a:lnTo>
                  <a:lnTo>
                    <a:pt x="4204" y="2573"/>
                  </a:lnTo>
                  <a:lnTo>
                    <a:pt x="4208" y="2578"/>
                  </a:lnTo>
                  <a:lnTo>
                    <a:pt x="4211" y="2581"/>
                  </a:lnTo>
                  <a:lnTo>
                    <a:pt x="4220" y="2587"/>
                  </a:lnTo>
                  <a:lnTo>
                    <a:pt x="4228" y="2592"/>
                  </a:lnTo>
                  <a:lnTo>
                    <a:pt x="4235" y="2597"/>
                  </a:lnTo>
                  <a:lnTo>
                    <a:pt x="4242" y="2603"/>
                  </a:lnTo>
                  <a:lnTo>
                    <a:pt x="4247" y="2605"/>
                  </a:lnTo>
                  <a:lnTo>
                    <a:pt x="4250" y="2606"/>
                  </a:lnTo>
                  <a:lnTo>
                    <a:pt x="4252" y="2608"/>
                  </a:lnTo>
                  <a:lnTo>
                    <a:pt x="4254" y="2606"/>
                  </a:lnTo>
                  <a:lnTo>
                    <a:pt x="4258" y="2604"/>
                  </a:lnTo>
                  <a:lnTo>
                    <a:pt x="4261" y="2598"/>
                  </a:lnTo>
                  <a:lnTo>
                    <a:pt x="4270" y="2590"/>
                  </a:lnTo>
                  <a:lnTo>
                    <a:pt x="4276" y="2581"/>
                  </a:lnTo>
                  <a:lnTo>
                    <a:pt x="4282" y="2577"/>
                  </a:lnTo>
                  <a:lnTo>
                    <a:pt x="4286" y="2575"/>
                  </a:lnTo>
                  <a:lnTo>
                    <a:pt x="4291" y="2575"/>
                  </a:lnTo>
                  <a:lnTo>
                    <a:pt x="4297" y="2579"/>
                  </a:lnTo>
                  <a:lnTo>
                    <a:pt x="4304" y="2583"/>
                  </a:lnTo>
                  <a:lnTo>
                    <a:pt x="4310" y="2584"/>
                  </a:lnTo>
                  <a:lnTo>
                    <a:pt x="4315" y="2584"/>
                  </a:lnTo>
                  <a:lnTo>
                    <a:pt x="4318" y="2583"/>
                  </a:lnTo>
                  <a:lnTo>
                    <a:pt x="4322" y="2580"/>
                  </a:lnTo>
                  <a:lnTo>
                    <a:pt x="4327" y="2577"/>
                  </a:lnTo>
                  <a:lnTo>
                    <a:pt x="4334" y="2568"/>
                  </a:lnTo>
                  <a:lnTo>
                    <a:pt x="4342" y="2559"/>
                  </a:lnTo>
                  <a:lnTo>
                    <a:pt x="4348" y="2549"/>
                  </a:lnTo>
                  <a:lnTo>
                    <a:pt x="4351" y="2539"/>
                  </a:lnTo>
                  <a:lnTo>
                    <a:pt x="4353" y="2534"/>
                  </a:lnTo>
                  <a:lnTo>
                    <a:pt x="4354" y="2529"/>
                  </a:lnTo>
                  <a:lnTo>
                    <a:pt x="4357" y="2526"/>
                  </a:lnTo>
                  <a:lnTo>
                    <a:pt x="4360" y="2523"/>
                  </a:lnTo>
                  <a:lnTo>
                    <a:pt x="4364" y="2522"/>
                  </a:lnTo>
                  <a:lnTo>
                    <a:pt x="4367" y="2521"/>
                  </a:lnTo>
                  <a:lnTo>
                    <a:pt x="4372" y="2520"/>
                  </a:lnTo>
                  <a:lnTo>
                    <a:pt x="4377" y="2521"/>
                  </a:lnTo>
                  <a:lnTo>
                    <a:pt x="4381" y="2521"/>
                  </a:lnTo>
                  <a:lnTo>
                    <a:pt x="4385" y="2521"/>
                  </a:lnTo>
                  <a:lnTo>
                    <a:pt x="4389" y="2520"/>
                  </a:lnTo>
                  <a:lnTo>
                    <a:pt x="4391" y="2518"/>
                  </a:lnTo>
                  <a:lnTo>
                    <a:pt x="4393" y="2516"/>
                  </a:lnTo>
                  <a:lnTo>
                    <a:pt x="4395" y="2514"/>
                  </a:lnTo>
                  <a:lnTo>
                    <a:pt x="4395" y="2510"/>
                  </a:lnTo>
                  <a:lnTo>
                    <a:pt x="4396" y="2506"/>
                  </a:lnTo>
                  <a:lnTo>
                    <a:pt x="4396" y="2499"/>
                  </a:lnTo>
                  <a:lnTo>
                    <a:pt x="4399" y="2495"/>
                  </a:lnTo>
                  <a:lnTo>
                    <a:pt x="4400" y="2493"/>
                  </a:lnTo>
                  <a:lnTo>
                    <a:pt x="4403" y="2492"/>
                  </a:lnTo>
                  <a:lnTo>
                    <a:pt x="4405" y="2492"/>
                  </a:lnTo>
                  <a:lnTo>
                    <a:pt x="4409" y="2492"/>
                  </a:lnTo>
                  <a:lnTo>
                    <a:pt x="4415" y="2496"/>
                  </a:lnTo>
                  <a:lnTo>
                    <a:pt x="4420" y="2499"/>
                  </a:lnTo>
                  <a:lnTo>
                    <a:pt x="4422" y="2501"/>
                  </a:lnTo>
                  <a:lnTo>
                    <a:pt x="4424" y="2502"/>
                  </a:lnTo>
                  <a:lnTo>
                    <a:pt x="4425" y="2502"/>
                  </a:lnTo>
                  <a:lnTo>
                    <a:pt x="4428" y="2501"/>
                  </a:lnTo>
                  <a:lnTo>
                    <a:pt x="4429" y="2499"/>
                  </a:lnTo>
                  <a:lnTo>
                    <a:pt x="4430" y="2498"/>
                  </a:lnTo>
                  <a:lnTo>
                    <a:pt x="4430" y="2496"/>
                  </a:lnTo>
                  <a:lnTo>
                    <a:pt x="4430" y="2492"/>
                  </a:lnTo>
                  <a:lnTo>
                    <a:pt x="4428" y="2484"/>
                  </a:lnTo>
                  <a:lnTo>
                    <a:pt x="4424" y="2470"/>
                  </a:lnTo>
                  <a:lnTo>
                    <a:pt x="4421" y="2463"/>
                  </a:lnTo>
                  <a:lnTo>
                    <a:pt x="4418" y="2455"/>
                  </a:lnTo>
                  <a:lnTo>
                    <a:pt x="4414" y="2449"/>
                  </a:lnTo>
                  <a:lnTo>
                    <a:pt x="4409" y="2443"/>
                  </a:lnTo>
                  <a:lnTo>
                    <a:pt x="4404" y="2439"/>
                  </a:lnTo>
                  <a:lnTo>
                    <a:pt x="4398" y="2434"/>
                  </a:lnTo>
                  <a:lnTo>
                    <a:pt x="4392" y="2429"/>
                  </a:lnTo>
                  <a:lnTo>
                    <a:pt x="4386" y="2426"/>
                  </a:lnTo>
                  <a:lnTo>
                    <a:pt x="4370" y="2420"/>
                  </a:lnTo>
                  <a:lnTo>
                    <a:pt x="4353" y="2415"/>
                  </a:lnTo>
                  <a:lnTo>
                    <a:pt x="4346" y="2413"/>
                  </a:lnTo>
                  <a:lnTo>
                    <a:pt x="4340" y="2409"/>
                  </a:lnTo>
                  <a:lnTo>
                    <a:pt x="4337" y="2408"/>
                  </a:lnTo>
                  <a:lnTo>
                    <a:pt x="4336" y="2405"/>
                  </a:lnTo>
                  <a:lnTo>
                    <a:pt x="4336" y="2403"/>
                  </a:lnTo>
                  <a:lnTo>
                    <a:pt x="4337" y="2401"/>
                  </a:lnTo>
                  <a:lnTo>
                    <a:pt x="4339" y="2394"/>
                  </a:lnTo>
                  <a:lnTo>
                    <a:pt x="4340" y="2386"/>
                  </a:lnTo>
                  <a:lnTo>
                    <a:pt x="4339" y="2377"/>
                  </a:lnTo>
                  <a:lnTo>
                    <a:pt x="4337" y="2367"/>
                  </a:lnTo>
                  <a:lnTo>
                    <a:pt x="4333" y="2346"/>
                  </a:lnTo>
                  <a:lnTo>
                    <a:pt x="4327" y="2325"/>
                  </a:lnTo>
                  <a:lnTo>
                    <a:pt x="4326" y="2314"/>
                  </a:lnTo>
                  <a:lnTo>
                    <a:pt x="4323" y="2303"/>
                  </a:lnTo>
                  <a:lnTo>
                    <a:pt x="4323" y="2293"/>
                  </a:lnTo>
                  <a:lnTo>
                    <a:pt x="4323" y="2283"/>
                  </a:lnTo>
                  <a:lnTo>
                    <a:pt x="4324" y="2275"/>
                  </a:lnTo>
                  <a:lnTo>
                    <a:pt x="4328" y="2266"/>
                  </a:lnTo>
                  <a:lnTo>
                    <a:pt x="4333" y="2259"/>
                  </a:lnTo>
                  <a:lnTo>
                    <a:pt x="4340" y="2255"/>
                  </a:lnTo>
                  <a:lnTo>
                    <a:pt x="4345" y="2249"/>
                  </a:lnTo>
                  <a:lnTo>
                    <a:pt x="4348" y="2241"/>
                  </a:lnTo>
                  <a:lnTo>
                    <a:pt x="4351" y="2237"/>
                  </a:lnTo>
                  <a:lnTo>
                    <a:pt x="4354" y="2232"/>
                  </a:lnTo>
                  <a:lnTo>
                    <a:pt x="4359" y="2227"/>
                  </a:lnTo>
                  <a:lnTo>
                    <a:pt x="4365" y="2222"/>
                  </a:lnTo>
                  <a:lnTo>
                    <a:pt x="4384" y="2212"/>
                  </a:lnTo>
                  <a:lnTo>
                    <a:pt x="4409" y="2200"/>
                  </a:lnTo>
                  <a:lnTo>
                    <a:pt x="4433" y="2190"/>
                  </a:lnTo>
                  <a:lnTo>
                    <a:pt x="4452" y="2181"/>
                  </a:lnTo>
                  <a:lnTo>
                    <a:pt x="4460" y="2175"/>
                  </a:lnTo>
                  <a:lnTo>
                    <a:pt x="4467" y="2169"/>
                  </a:lnTo>
                  <a:lnTo>
                    <a:pt x="4475" y="2162"/>
                  </a:lnTo>
                  <a:lnTo>
                    <a:pt x="4481" y="2153"/>
                  </a:lnTo>
                  <a:lnTo>
                    <a:pt x="4488" y="2146"/>
                  </a:lnTo>
                  <a:lnTo>
                    <a:pt x="4493" y="2138"/>
                  </a:lnTo>
                  <a:lnTo>
                    <a:pt x="4497" y="2132"/>
                  </a:lnTo>
                  <a:lnTo>
                    <a:pt x="4499" y="2126"/>
                  </a:lnTo>
                  <a:lnTo>
                    <a:pt x="4502" y="2114"/>
                  </a:lnTo>
                  <a:lnTo>
                    <a:pt x="4503" y="2104"/>
                  </a:lnTo>
                  <a:lnTo>
                    <a:pt x="4502" y="2098"/>
                  </a:lnTo>
                  <a:lnTo>
                    <a:pt x="4500" y="2093"/>
                  </a:lnTo>
                  <a:lnTo>
                    <a:pt x="4498" y="2089"/>
                  </a:lnTo>
                  <a:lnTo>
                    <a:pt x="4494" y="2087"/>
                  </a:lnTo>
                  <a:lnTo>
                    <a:pt x="4491" y="2083"/>
                  </a:lnTo>
                  <a:lnTo>
                    <a:pt x="4488" y="2081"/>
                  </a:lnTo>
                  <a:lnTo>
                    <a:pt x="4488" y="2079"/>
                  </a:lnTo>
                  <a:lnTo>
                    <a:pt x="4488" y="2075"/>
                  </a:lnTo>
                  <a:lnTo>
                    <a:pt x="4490" y="2068"/>
                  </a:lnTo>
                  <a:lnTo>
                    <a:pt x="4490" y="2055"/>
                  </a:lnTo>
                  <a:lnTo>
                    <a:pt x="4490" y="2049"/>
                  </a:lnTo>
                  <a:lnTo>
                    <a:pt x="4490" y="2044"/>
                  </a:lnTo>
                  <a:lnTo>
                    <a:pt x="4491" y="2041"/>
                  </a:lnTo>
                  <a:lnTo>
                    <a:pt x="4493" y="2037"/>
                  </a:lnTo>
                  <a:lnTo>
                    <a:pt x="4496" y="2036"/>
                  </a:lnTo>
                  <a:lnTo>
                    <a:pt x="4498" y="2035"/>
                  </a:lnTo>
                  <a:lnTo>
                    <a:pt x="4502" y="2033"/>
                  </a:lnTo>
                  <a:lnTo>
                    <a:pt x="4505" y="2033"/>
                  </a:lnTo>
                  <a:lnTo>
                    <a:pt x="4512" y="2033"/>
                  </a:lnTo>
                  <a:lnTo>
                    <a:pt x="4518" y="2032"/>
                  </a:lnTo>
                  <a:lnTo>
                    <a:pt x="4525" y="2030"/>
                  </a:lnTo>
                  <a:lnTo>
                    <a:pt x="4534" y="2025"/>
                  </a:lnTo>
                  <a:lnTo>
                    <a:pt x="4538" y="2022"/>
                  </a:lnTo>
                  <a:lnTo>
                    <a:pt x="4542" y="2017"/>
                  </a:lnTo>
                  <a:lnTo>
                    <a:pt x="4544" y="2012"/>
                  </a:lnTo>
                  <a:lnTo>
                    <a:pt x="4546" y="2005"/>
                  </a:lnTo>
                  <a:lnTo>
                    <a:pt x="4549" y="1992"/>
                  </a:lnTo>
                  <a:lnTo>
                    <a:pt x="4553" y="1980"/>
                  </a:lnTo>
                  <a:lnTo>
                    <a:pt x="4555" y="1975"/>
                  </a:lnTo>
                  <a:lnTo>
                    <a:pt x="4559" y="1973"/>
                  </a:lnTo>
                  <a:lnTo>
                    <a:pt x="4563" y="1972"/>
                  </a:lnTo>
                  <a:lnTo>
                    <a:pt x="4568" y="1970"/>
                  </a:lnTo>
                  <a:lnTo>
                    <a:pt x="4573" y="1972"/>
                  </a:lnTo>
                  <a:lnTo>
                    <a:pt x="4578" y="1973"/>
                  </a:lnTo>
                  <a:lnTo>
                    <a:pt x="4582" y="1975"/>
                  </a:lnTo>
                  <a:lnTo>
                    <a:pt x="4587" y="1978"/>
                  </a:lnTo>
                  <a:lnTo>
                    <a:pt x="4595" y="1982"/>
                  </a:lnTo>
                  <a:lnTo>
                    <a:pt x="4603" y="1987"/>
                  </a:lnTo>
                  <a:lnTo>
                    <a:pt x="4606" y="1988"/>
                  </a:lnTo>
                  <a:lnTo>
                    <a:pt x="4610" y="1989"/>
                  </a:lnTo>
                  <a:lnTo>
                    <a:pt x="4614" y="1989"/>
                  </a:lnTo>
                  <a:lnTo>
                    <a:pt x="4618" y="1988"/>
                  </a:lnTo>
                  <a:lnTo>
                    <a:pt x="4622" y="1986"/>
                  </a:lnTo>
                  <a:lnTo>
                    <a:pt x="4625" y="1982"/>
                  </a:lnTo>
                  <a:lnTo>
                    <a:pt x="4629" y="1978"/>
                  </a:lnTo>
                  <a:lnTo>
                    <a:pt x="4632" y="1973"/>
                  </a:lnTo>
                  <a:lnTo>
                    <a:pt x="4636" y="1967"/>
                  </a:lnTo>
                  <a:lnTo>
                    <a:pt x="4638" y="1961"/>
                  </a:lnTo>
                  <a:lnTo>
                    <a:pt x="4641" y="1955"/>
                  </a:lnTo>
                  <a:lnTo>
                    <a:pt x="4642" y="1950"/>
                  </a:lnTo>
                  <a:lnTo>
                    <a:pt x="4642" y="1944"/>
                  </a:lnTo>
                  <a:lnTo>
                    <a:pt x="4641" y="1940"/>
                  </a:lnTo>
                  <a:lnTo>
                    <a:pt x="4638" y="1934"/>
                  </a:lnTo>
                  <a:lnTo>
                    <a:pt x="4636" y="1929"/>
                  </a:lnTo>
                  <a:lnTo>
                    <a:pt x="4631" y="1917"/>
                  </a:lnTo>
                  <a:lnTo>
                    <a:pt x="4626" y="1903"/>
                  </a:lnTo>
                  <a:lnTo>
                    <a:pt x="4625" y="1892"/>
                  </a:lnTo>
                  <a:lnTo>
                    <a:pt x="4625" y="1882"/>
                  </a:lnTo>
                  <a:lnTo>
                    <a:pt x="4625" y="1873"/>
                  </a:lnTo>
                  <a:lnTo>
                    <a:pt x="4626" y="1866"/>
                  </a:lnTo>
                  <a:lnTo>
                    <a:pt x="4626" y="1860"/>
                  </a:lnTo>
                  <a:lnTo>
                    <a:pt x="4629" y="1858"/>
                  </a:lnTo>
                  <a:lnTo>
                    <a:pt x="4631" y="1856"/>
                  </a:lnTo>
                  <a:lnTo>
                    <a:pt x="4636" y="1856"/>
                  </a:lnTo>
                  <a:lnTo>
                    <a:pt x="4642" y="1856"/>
                  </a:lnTo>
                  <a:lnTo>
                    <a:pt x="4647" y="1855"/>
                  </a:lnTo>
                  <a:lnTo>
                    <a:pt x="4654" y="1853"/>
                  </a:lnTo>
                  <a:lnTo>
                    <a:pt x="4661" y="1849"/>
                  </a:lnTo>
                  <a:lnTo>
                    <a:pt x="4668" y="1846"/>
                  </a:lnTo>
                  <a:lnTo>
                    <a:pt x="4673" y="1843"/>
                  </a:lnTo>
                  <a:lnTo>
                    <a:pt x="4677" y="1842"/>
                  </a:lnTo>
                  <a:lnTo>
                    <a:pt x="4683" y="1841"/>
                  </a:lnTo>
                  <a:lnTo>
                    <a:pt x="4688" y="1842"/>
                  </a:lnTo>
                  <a:lnTo>
                    <a:pt x="4692" y="1844"/>
                  </a:lnTo>
                  <a:lnTo>
                    <a:pt x="4695" y="1846"/>
                  </a:lnTo>
                  <a:lnTo>
                    <a:pt x="4698" y="1848"/>
                  </a:lnTo>
                  <a:lnTo>
                    <a:pt x="4702" y="1850"/>
                  </a:lnTo>
                  <a:lnTo>
                    <a:pt x="4706" y="1852"/>
                  </a:lnTo>
                  <a:lnTo>
                    <a:pt x="4710" y="1849"/>
                  </a:lnTo>
                  <a:lnTo>
                    <a:pt x="4712" y="1847"/>
                  </a:lnTo>
                  <a:lnTo>
                    <a:pt x="4716" y="1838"/>
                  </a:lnTo>
                  <a:lnTo>
                    <a:pt x="4718" y="1830"/>
                  </a:lnTo>
                  <a:lnTo>
                    <a:pt x="4720" y="1821"/>
                  </a:lnTo>
                  <a:lnTo>
                    <a:pt x="4723" y="1811"/>
                  </a:lnTo>
                  <a:lnTo>
                    <a:pt x="4723" y="1803"/>
                  </a:lnTo>
                  <a:lnTo>
                    <a:pt x="4723" y="1796"/>
                  </a:lnTo>
                  <a:lnTo>
                    <a:pt x="4723" y="1790"/>
                  </a:lnTo>
                  <a:lnTo>
                    <a:pt x="4720" y="1784"/>
                  </a:lnTo>
                  <a:lnTo>
                    <a:pt x="4718" y="1778"/>
                  </a:lnTo>
                  <a:lnTo>
                    <a:pt x="4716" y="1772"/>
                  </a:lnTo>
                  <a:lnTo>
                    <a:pt x="4710" y="1762"/>
                  </a:lnTo>
                  <a:lnTo>
                    <a:pt x="4706" y="1754"/>
                  </a:lnTo>
                  <a:lnTo>
                    <a:pt x="4705" y="1751"/>
                  </a:lnTo>
                  <a:lnTo>
                    <a:pt x="4706" y="1746"/>
                  </a:lnTo>
                  <a:lnTo>
                    <a:pt x="4708" y="1742"/>
                  </a:lnTo>
                  <a:lnTo>
                    <a:pt x="4711" y="1739"/>
                  </a:lnTo>
                  <a:lnTo>
                    <a:pt x="4719" y="1729"/>
                  </a:lnTo>
                  <a:lnTo>
                    <a:pt x="4727" y="1721"/>
                  </a:lnTo>
                  <a:lnTo>
                    <a:pt x="4735" y="1715"/>
                  </a:lnTo>
                  <a:lnTo>
                    <a:pt x="4742" y="1709"/>
                  </a:lnTo>
                  <a:lnTo>
                    <a:pt x="4751" y="1703"/>
                  </a:lnTo>
                  <a:lnTo>
                    <a:pt x="4759" y="1698"/>
                  </a:lnTo>
                  <a:lnTo>
                    <a:pt x="4764" y="1695"/>
                  </a:lnTo>
                  <a:lnTo>
                    <a:pt x="4767" y="1692"/>
                  </a:lnTo>
                  <a:lnTo>
                    <a:pt x="4765" y="1690"/>
                  </a:lnTo>
                  <a:lnTo>
                    <a:pt x="4759" y="1688"/>
                  </a:lnTo>
                  <a:lnTo>
                    <a:pt x="4754" y="1685"/>
                  </a:lnTo>
                  <a:lnTo>
                    <a:pt x="4746" y="1683"/>
                  </a:lnTo>
                  <a:lnTo>
                    <a:pt x="4740" y="1678"/>
                  </a:lnTo>
                  <a:lnTo>
                    <a:pt x="4736" y="1674"/>
                  </a:lnTo>
                  <a:lnTo>
                    <a:pt x="4727" y="1664"/>
                  </a:lnTo>
                  <a:lnTo>
                    <a:pt x="4723" y="1655"/>
                  </a:lnTo>
                  <a:lnTo>
                    <a:pt x="4717" y="1648"/>
                  </a:lnTo>
                  <a:lnTo>
                    <a:pt x="4710" y="1642"/>
                  </a:lnTo>
                  <a:lnTo>
                    <a:pt x="4704" y="1638"/>
                  </a:lnTo>
                  <a:lnTo>
                    <a:pt x="4696" y="1629"/>
                  </a:lnTo>
                  <a:lnTo>
                    <a:pt x="4692" y="1622"/>
                  </a:lnTo>
                  <a:lnTo>
                    <a:pt x="4688" y="1616"/>
                  </a:lnTo>
                  <a:lnTo>
                    <a:pt x="4686" y="1608"/>
                  </a:lnTo>
                  <a:lnTo>
                    <a:pt x="4685" y="1592"/>
                  </a:lnTo>
                  <a:lnTo>
                    <a:pt x="4683" y="1579"/>
                  </a:lnTo>
                  <a:lnTo>
                    <a:pt x="4681" y="1565"/>
                  </a:lnTo>
                  <a:lnTo>
                    <a:pt x="4677" y="1551"/>
                  </a:lnTo>
                  <a:lnTo>
                    <a:pt x="4673" y="1538"/>
                  </a:lnTo>
                  <a:lnTo>
                    <a:pt x="4668" y="1529"/>
                  </a:lnTo>
                  <a:lnTo>
                    <a:pt x="4663" y="1524"/>
                  </a:lnTo>
                  <a:lnTo>
                    <a:pt x="4658" y="1518"/>
                  </a:lnTo>
                  <a:lnTo>
                    <a:pt x="4652" y="1513"/>
                  </a:lnTo>
                  <a:lnTo>
                    <a:pt x="4642" y="1506"/>
                  </a:lnTo>
                  <a:lnTo>
                    <a:pt x="4632" y="1499"/>
                  </a:lnTo>
                  <a:lnTo>
                    <a:pt x="4628" y="1494"/>
                  </a:lnTo>
                  <a:lnTo>
                    <a:pt x="4625" y="1489"/>
                  </a:lnTo>
                  <a:lnTo>
                    <a:pt x="4623" y="1483"/>
                  </a:lnTo>
                  <a:lnTo>
                    <a:pt x="4622" y="1478"/>
                  </a:lnTo>
                  <a:lnTo>
                    <a:pt x="4622" y="1472"/>
                  </a:lnTo>
                  <a:lnTo>
                    <a:pt x="4623" y="1468"/>
                  </a:lnTo>
                  <a:lnTo>
                    <a:pt x="4626" y="1463"/>
                  </a:lnTo>
                  <a:lnTo>
                    <a:pt x="4630" y="1459"/>
                  </a:lnTo>
                  <a:lnTo>
                    <a:pt x="4643" y="1453"/>
                  </a:lnTo>
                  <a:lnTo>
                    <a:pt x="4657" y="1449"/>
                  </a:lnTo>
                  <a:lnTo>
                    <a:pt x="4663" y="1447"/>
                  </a:lnTo>
                  <a:lnTo>
                    <a:pt x="4667" y="1445"/>
                  </a:lnTo>
                  <a:lnTo>
                    <a:pt x="4668" y="1444"/>
                  </a:lnTo>
                  <a:lnTo>
                    <a:pt x="4669" y="1443"/>
                  </a:lnTo>
                  <a:lnTo>
                    <a:pt x="4669" y="1440"/>
                  </a:lnTo>
                  <a:lnTo>
                    <a:pt x="4669" y="1439"/>
                  </a:lnTo>
                  <a:lnTo>
                    <a:pt x="4663" y="1425"/>
                  </a:lnTo>
                  <a:lnTo>
                    <a:pt x="4658" y="1411"/>
                  </a:lnTo>
                  <a:lnTo>
                    <a:pt x="4655" y="1405"/>
                  </a:lnTo>
                  <a:lnTo>
                    <a:pt x="4649" y="1396"/>
                  </a:lnTo>
                  <a:lnTo>
                    <a:pt x="4643" y="1389"/>
                  </a:lnTo>
                  <a:lnTo>
                    <a:pt x="4637" y="1383"/>
                  </a:lnTo>
                  <a:lnTo>
                    <a:pt x="4624" y="1371"/>
                  </a:lnTo>
                  <a:lnTo>
                    <a:pt x="4607" y="1356"/>
                  </a:lnTo>
                  <a:lnTo>
                    <a:pt x="4604" y="1351"/>
                  </a:lnTo>
                  <a:lnTo>
                    <a:pt x="4601" y="1348"/>
                  </a:lnTo>
                  <a:lnTo>
                    <a:pt x="4599" y="1343"/>
                  </a:lnTo>
                  <a:lnTo>
                    <a:pt x="4599" y="1339"/>
                  </a:lnTo>
                  <a:lnTo>
                    <a:pt x="4599" y="1331"/>
                  </a:lnTo>
                  <a:lnTo>
                    <a:pt x="4599" y="1319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西藏"/>
            <p:cNvSpPr/>
            <p:nvPr/>
          </p:nvSpPr>
          <p:spPr bwMode="auto">
            <a:xfrm>
              <a:off x="3868" y="6259"/>
              <a:ext cx="4123" cy="2714"/>
            </a:xfrm>
            <a:custGeom>
              <a:avLst/>
              <a:gdLst>
                <a:gd name="T0" fmla="*/ 7031 w 7150"/>
                <a:gd name="T1" fmla="*/ 2898 h 4733"/>
                <a:gd name="T2" fmla="*/ 7084 w 7150"/>
                <a:gd name="T3" fmla="*/ 3189 h 4733"/>
                <a:gd name="T4" fmla="*/ 7132 w 7150"/>
                <a:gd name="T5" fmla="*/ 3593 h 4733"/>
                <a:gd name="T6" fmla="*/ 7083 w 7150"/>
                <a:gd name="T7" fmla="*/ 4058 h 4733"/>
                <a:gd name="T8" fmla="*/ 6950 w 7150"/>
                <a:gd name="T9" fmla="*/ 4115 h 4733"/>
                <a:gd name="T10" fmla="*/ 6864 w 7150"/>
                <a:gd name="T11" fmla="*/ 4456 h 4733"/>
                <a:gd name="T12" fmla="*/ 6653 w 7150"/>
                <a:gd name="T13" fmla="*/ 4387 h 4733"/>
                <a:gd name="T14" fmla="*/ 6435 w 7150"/>
                <a:gd name="T15" fmla="*/ 4373 h 4733"/>
                <a:gd name="T16" fmla="*/ 6285 w 7150"/>
                <a:gd name="T17" fmla="*/ 4528 h 4733"/>
                <a:gd name="T18" fmla="*/ 5894 w 7150"/>
                <a:gd name="T19" fmla="*/ 4318 h 4733"/>
                <a:gd name="T20" fmla="*/ 5095 w 7150"/>
                <a:gd name="T21" fmla="*/ 4600 h 4733"/>
                <a:gd name="T22" fmla="*/ 4581 w 7150"/>
                <a:gd name="T23" fmla="*/ 4667 h 4733"/>
                <a:gd name="T24" fmla="*/ 4323 w 7150"/>
                <a:gd name="T25" fmla="*/ 4387 h 4733"/>
                <a:gd name="T26" fmla="*/ 4127 w 7150"/>
                <a:gd name="T27" fmla="*/ 4124 h 4733"/>
                <a:gd name="T28" fmla="*/ 3734 w 7150"/>
                <a:gd name="T29" fmla="*/ 3951 h 4733"/>
                <a:gd name="T30" fmla="*/ 3334 w 7150"/>
                <a:gd name="T31" fmla="*/ 4075 h 4733"/>
                <a:gd name="T32" fmla="*/ 3190 w 7150"/>
                <a:gd name="T33" fmla="*/ 4078 h 4733"/>
                <a:gd name="T34" fmla="*/ 2955 w 7150"/>
                <a:gd name="T35" fmla="*/ 3920 h 4733"/>
                <a:gd name="T36" fmla="*/ 2594 w 7150"/>
                <a:gd name="T37" fmla="*/ 3863 h 4733"/>
                <a:gd name="T38" fmla="*/ 2351 w 7150"/>
                <a:gd name="T39" fmla="*/ 3763 h 4733"/>
                <a:gd name="T40" fmla="*/ 2160 w 7150"/>
                <a:gd name="T41" fmla="*/ 3684 h 4733"/>
                <a:gd name="T42" fmla="*/ 1969 w 7150"/>
                <a:gd name="T43" fmla="*/ 3499 h 4733"/>
                <a:gd name="T44" fmla="*/ 1780 w 7150"/>
                <a:gd name="T45" fmla="*/ 3293 h 4733"/>
                <a:gd name="T46" fmla="*/ 1629 w 7150"/>
                <a:gd name="T47" fmla="*/ 2969 h 4733"/>
                <a:gd name="T48" fmla="*/ 1363 w 7150"/>
                <a:gd name="T49" fmla="*/ 2779 h 4733"/>
                <a:gd name="T50" fmla="*/ 1145 w 7150"/>
                <a:gd name="T51" fmla="*/ 2528 h 4733"/>
                <a:gd name="T52" fmla="*/ 887 w 7150"/>
                <a:gd name="T53" fmla="*/ 2246 h 4733"/>
                <a:gd name="T54" fmla="*/ 664 w 7150"/>
                <a:gd name="T55" fmla="*/ 2360 h 4733"/>
                <a:gd name="T56" fmla="*/ 352 w 7150"/>
                <a:gd name="T57" fmla="*/ 1998 h 4733"/>
                <a:gd name="T58" fmla="*/ 125 w 7150"/>
                <a:gd name="T59" fmla="*/ 1758 h 4733"/>
                <a:gd name="T60" fmla="*/ 23 w 7150"/>
                <a:gd name="T61" fmla="*/ 1458 h 4733"/>
                <a:gd name="T62" fmla="*/ 27 w 7150"/>
                <a:gd name="T63" fmla="*/ 1129 h 4733"/>
                <a:gd name="T64" fmla="*/ 224 w 7150"/>
                <a:gd name="T65" fmla="*/ 1144 h 4733"/>
                <a:gd name="T66" fmla="*/ 359 w 7150"/>
                <a:gd name="T67" fmla="*/ 803 h 4733"/>
                <a:gd name="T68" fmla="*/ 437 w 7150"/>
                <a:gd name="T69" fmla="*/ 372 h 4733"/>
                <a:gd name="T70" fmla="*/ 787 w 7150"/>
                <a:gd name="T71" fmla="*/ 344 h 4733"/>
                <a:gd name="T72" fmla="*/ 1055 w 7150"/>
                <a:gd name="T73" fmla="*/ 24 h 4733"/>
                <a:gd name="T74" fmla="*/ 1310 w 7150"/>
                <a:gd name="T75" fmla="*/ 95 h 4733"/>
                <a:gd name="T76" fmla="*/ 1717 w 7150"/>
                <a:gd name="T77" fmla="*/ 148 h 4733"/>
                <a:gd name="T78" fmla="*/ 1955 w 7150"/>
                <a:gd name="T79" fmla="*/ 233 h 4733"/>
                <a:gd name="T80" fmla="*/ 2298 w 7150"/>
                <a:gd name="T81" fmla="*/ 363 h 4733"/>
                <a:gd name="T82" fmla="*/ 2787 w 7150"/>
                <a:gd name="T83" fmla="*/ 352 h 4733"/>
                <a:gd name="T84" fmla="*/ 3146 w 7150"/>
                <a:gd name="T85" fmla="*/ 232 h 4733"/>
                <a:gd name="T86" fmla="*/ 3464 w 7150"/>
                <a:gd name="T87" fmla="*/ 224 h 4733"/>
                <a:gd name="T88" fmla="*/ 3869 w 7150"/>
                <a:gd name="T89" fmla="*/ 266 h 4733"/>
                <a:gd name="T90" fmla="*/ 4125 w 7150"/>
                <a:gd name="T91" fmla="*/ 413 h 4733"/>
                <a:gd name="T92" fmla="*/ 4261 w 7150"/>
                <a:gd name="T93" fmla="*/ 634 h 4733"/>
                <a:gd name="T94" fmla="*/ 4122 w 7150"/>
                <a:gd name="T95" fmla="*/ 857 h 4733"/>
                <a:gd name="T96" fmla="*/ 4192 w 7150"/>
                <a:gd name="T97" fmla="*/ 1090 h 4733"/>
                <a:gd name="T98" fmla="*/ 4111 w 7150"/>
                <a:gd name="T99" fmla="*/ 1367 h 4733"/>
                <a:gd name="T100" fmla="*/ 4156 w 7150"/>
                <a:gd name="T101" fmla="*/ 1628 h 4733"/>
                <a:gd name="T102" fmla="*/ 4388 w 7150"/>
                <a:gd name="T103" fmla="*/ 1878 h 4733"/>
                <a:gd name="T104" fmla="*/ 4596 w 7150"/>
                <a:gd name="T105" fmla="*/ 1882 h 4733"/>
                <a:gd name="T106" fmla="*/ 4870 w 7150"/>
                <a:gd name="T107" fmla="*/ 2140 h 4733"/>
                <a:gd name="T108" fmla="*/ 5218 w 7150"/>
                <a:gd name="T109" fmla="*/ 2265 h 4733"/>
                <a:gd name="T110" fmla="*/ 5507 w 7150"/>
                <a:gd name="T111" fmla="*/ 2375 h 4733"/>
                <a:gd name="T112" fmla="*/ 5780 w 7150"/>
                <a:gd name="T113" fmla="*/ 2421 h 4733"/>
                <a:gd name="T114" fmla="*/ 5919 w 7150"/>
                <a:gd name="T115" fmla="*/ 2566 h 4733"/>
                <a:gd name="T116" fmla="*/ 6049 w 7150"/>
                <a:gd name="T117" fmla="*/ 2783 h 4733"/>
                <a:gd name="T118" fmla="*/ 6193 w 7150"/>
                <a:gd name="T119" fmla="*/ 2848 h 4733"/>
                <a:gd name="T120" fmla="*/ 6276 w 7150"/>
                <a:gd name="T121" fmla="*/ 2763 h 4733"/>
                <a:gd name="T122" fmla="*/ 6478 w 7150"/>
                <a:gd name="T123" fmla="*/ 2718 h 4733"/>
                <a:gd name="T124" fmla="*/ 6657 w 7150"/>
                <a:gd name="T125" fmla="*/ 2594 h 4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0" h="4733">
                  <a:moveTo>
                    <a:pt x="6802" y="2524"/>
                  </a:moveTo>
                  <a:lnTo>
                    <a:pt x="6813" y="2533"/>
                  </a:lnTo>
                  <a:lnTo>
                    <a:pt x="6822" y="2540"/>
                  </a:lnTo>
                  <a:lnTo>
                    <a:pt x="6833" y="2547"/>
                  </a:lnTo>
                  <a:lnTo>
                    <a:pt x="6848" y="2555"/>
                  </a:lnTo>
                  <a:lnTo>
                    <a:pt x="6861" y="2564"/>
                  </a:lnTo>
                  <a:lnTo>
                    <a:pt x="6871" y="2568"/>
                  </a:lnTo>
                  <a:lnTo>
                    <a:pt x="6881" y="2572"/>
                  </a:lnTo>
                  <a:lnTo>
                    <a:pt x="6894" y="2577"/>
                  </a:lnTo>
                  <a:lnTo>
                    <a:pt x="6906" y="2581"/>
                  </a:lnTo>
                  <a:lnTo>
                    <a:pt x="6915" y="2586"/>
                  </a:lnTo>
                  <a:lnTo>
                    <a:pt x="6923" y="2593"/>
                  </a:lnTo>
                  <a:lnTo>
                    <a:pt x="6931" y="2602"/>
                  </a:lnTo>
                  <a:lnTo>
                    <a:pt x="6938" y="2610"/>
                  </a:lnTo>
                  <a:lnTo>
                    <a:pt x="6942" y="2618"/>
                  </a:lnTo>
                  <a:lnTo>
                    <a:pt x="6945" y="2625"/>
                  </a:lnTo>
                  <a:lnTo>
                    <a:pt x="6946" y="2634"/>
                  </a:lnTo>
                  <a:lnTo>
                    <a:pt x="6949" y="2642"/>
                  </a:lnTo>
                  <a:lnTo>
                    <a:pt x="6949" y="2651"/>
                  </a:lnTo>
                  <a:lnTo>
                    <a:pt x="6949" y="2662"/>
                  </a:lnTo>
                  <a:lnTo>
                    <a:pt x="6950" y="2671"/>
                  </a:lnTo>
                  <a:lnTo>
                    <a:pt x="6952" y="2679"/>
                  </a:lnTo>
                  <a:lnTo>
                    <a:pt x="6955" y="2685"/>
                  </a:lnTo>
                  <a:lnTo>
                    <a:pt x="6962" y="2697"/>
                  </a:lnTo>
                  <a:lnTo>
                    <a:pt x="6968" y="2709"/>
                  </a:lnTo>
                  <a:lnTo>
                    <a:pt x="6971" y="2718"/>
                  </a:lnTo>
                  <a:lnTo>
                    <a:pt x="6978" y="2728"/>
                  </a:lnTo>
                  <a:lnTo>
                    <a:pt x="6986" y="2738"/>
                  </a:lnTo>
                  <a:lnTo>
                    <a:pt x="6992" y="2747"/>
                  </a:lnTo>
                  <a:lnTo>
                    <a:pt x="6996" y="2754"/>
                  </a:lnTo>
                  <a:lnTo>
                    <a:pt x="7001" y="2761"/>
                  </a:lnTo>
                  <a:lnTo>
                    <a:pt x="7005" y="2769"/>
                  </a:lnTo>
                  <a:lnTo>
                    <a:pt x="7007" y="2779"/>
                  </a:lnTo>
                  <a:lnTo>
                    <a:pt x="7007" y="2789"/>
                  </a:lnTo>
                  <a:lnTo>
                    <a:pt x="7006" y="2798"/>
                  </a:lnTo>
                  <a:lnTo>
                    <a:pt x="7005" y="2806"/>
                  </a:lnTo>
                  <a:lnTo>
                    <a:pt x="7002" y="2812"/>
                  </a:lnTo>
                  <a:lnTo>
                    <a:pt x="6996" y="2819"/>
                  </a:lnTo>
                  <a:lnTo>
                    <a:pt x="6993" y="2826"/>
                  </a:lnTo>
                  <a:lnTo>
                    <a:pt x="6993" y="2830"/>
                  </a:lnTo>
                  <a:lnTo>
                    <a:pt x="6994" y="2833"/>
                  </a:lnTo>
                  <a:lnTo>
                    <a:pt x="6997" y="2838"/>
                  </a:lnTo>
                  <a:lnTo>
                    <a:pt x="7001" y="2840"/>
                  </a:lnTo>
                  <a:lnTo>
                    <a:pt x="7003" y="2844"/>
                  </a:lnTo>
                  <a:lnTo>
                    <a:pt x="7006" y="2848"/>
                  </a:lnTo>
                  <a:lnTo>
                    <a:pt x="7008" y="2852"/>
                  </a:lnTo>
                  <a:lnTo>
                    <a:pt x="7009" y="2858"/>
                  </a:lnTo>
                  <a:lnTo>
                    <a:pt x="7011" y="2867"/>
                  </a:lnTo>
                  <a:lnTo>
                    <a:pt x="7014" y="2875"/>
                  </a:lnTo>
                  <a:lnTo>
                    <a:pt x="7020" y="2883"/>
                  </a:lnTo>
                  <a:lnTo>
                    <a:pt x="7025" y="2890"/>
                  </a:lnTo>
                  <a:lnTo>
                    <a:pt x="7031" y="2898"/>
                  </a:lnTo>
                  <a:lnTo>
                    <a:pt x="7037" y="2905"/>
                  </a:lnTo>
                  <a:lnTo>
                    <a:pt x="7041" y="2911"/>
                  </a:lnTo>
                  <a:lnTo>
                    <a:pt x="7044" y="2918"/>
                  </a:lnTo>
                  <a:lnTo>
                    <a:pt x="7045" y="2927"/>
                  </a:lnTo>
                  <a:lnTo>
                    <a:pt x="7049" y="2937"/>
                  </a:lnTo>
                  <a:lnTo>
                    <a:pt x="7052" y="2946"/>
                  </a:lnTo>
                  <a:lnTo>
                    <a:pt x="7058" y="2955"/>
                  </a:lnTo>
                  <a:lnTo>
                    <a:pt x="7065" y="2964"/>
                  </a:lnTo>
                  <a:lnTo>
                    <a:pt x="7077" y="2976"/>
                  </a:lnTo>
                  <a:lnTo>
                    <a:pt x="7089" y="2989"/>
                  </a:lnTo>
                  <a:lnTo>
                    <a:pt x="7098" y="3000"/>
                  </a:lnTo>
                  <a:lnTo>
                    <a:pt x="7108" y="3010"/>
                  </a:lnTo>
                  <a:lnTo>
                    <a:pt x="7120" y="3026"/>
                  </a:lnTo>
                  <a:lnTo>
                    <a:pt x="7132" y="3039"/>
                  </a:lnTo>
                  <a:lnTo>
                    <a:pt x="7139" y="3048"/>
                  </a:lnTo>
                  <a:lnTo>
                    <a:pt x="7144" y="3054"/>
                  </a:lnTo>
                  <a:lnTo>
                    <a:pt x="7147" y="3063"/>
                  </a:lnTo>
                  <a:lnTo>
                    <a:pt x="7148" y="3066"/>
                  </a:lnTo>
                  <a:lnTo>
                    <a:pt x="7148" y="3070"/>
                  </a:lnTo>
                  <a:lnTo>
                    <a:pt x="7148" y="3073"/>
                  </a:lnTo>
                  <a:lnTo>
                    <a:pt x="7147" y="3077"/>
                  </a:lnTo>
                  <a:lnTo>
                    <a:pt x="7141" y="3083"/>
                  </a:lnTo>
                  <a:lnTo>
                    <a:pt x="7131" y="3091"/>
                  </a:lnTo>
                  <a:lnTo>
                    <a:pt x="7120" y="3098"/>
                  </a:lnTo>
                  <a:lnTo>
                    <a:pt x="7113" y="3104"/>
                  </a:lnTo>
                  <a:lnTo>
                    <a:pt x="7109" y="3106"/>
                  </a:lnTo>
                  <a:lnTo>
                    <a:pt x="7106" y="3107"/>
                  </a:lnTo>
                  <a:lnTo>
                    <a:pt x="7103" y="3107"/>
                  </a:lnTo>
                  <a:lnTo>
                    <a:pt x="7100" y="3106"/>
                  </a:lnTo>
                  <a:lnTo>
                    <a:pt x="7094" y="3102"/>
                  </a:lnTo>
                  <a:lnTo>
                    <a:pt x="7089" y="3097"/>
                  </a:lnTo>
                  <a:lnTo>
                    <a:pt x="7084" y="3090"/>
                  </a:lnTo>
                  <a:lnTo>
                    <a:pt x="7079" y="3084"/>
                  </a:lnTo>
                  <a:lnTo>
                    <a:pt x="7076" y="3079"/>
                  </a:lnTo>
                  <a:lnTo>
                    <a:pt x="7071" y="3077"/>
                  </a:lnTo>
                  <a:lnTo>
                    <a:pt x="7065" y="3078"/>
                  </a:lnTo>
                  <a:lnTo>
                    <a:pt x="7059" y="3081"/>
                  </a:lnTo>
                  <a:lnTo>
                    <a:pt x="7057" y="3083"/>
                  </a:lnTo>
                  <a:lnTo>
                    <a:pt x="7055" y="3087"/>
                  </a:lnTo>
                  <a:lnTo>
                    <a:pt x="7052" y="3090"/>
                  </a:lnTo>
                  <a:lnTo>
                    <a:pt x="7050" y="3094"/>
                  </a:lnTo>
                  <a:lnTo>
                    <a:pt x="7049" y="3106"/>
                  </a:lnTo>
                  <a:lnTo>
                    <a:pt x="7049" y="3121"/>
                  </a:lnTo>
                  <a:lnTo>
                    <a:pt x="7050" y="3128"/>
                  </a:lnTo>
                  <a:lnTo>
                    <a:pt x="7051" y="3135"/>
                  </a:lnTo>
                  <a:lnTo>
                    <a:pt x="7052" y="3142"/>
                  </a:lnTo>
                  <a:lnTo>
                    <a:pt x="7056" y="3147"/>
                  </a:lnTo>
                  <a:lnTo>
                    <a:pt x="7068" y="3161"/>
                  </a:lnTo>
                  <a:lnTo>
                    <a:pt x="7078" y="3174"/>
                  </a:lnTo>
                  <a:lnTo>
                    <a:pt x="7082" y="3179"/>
                  </a:lnTo>
                  <a:lnTo>
                    <a:pt x="7083" y="3184"/>
                  </a:lnTo>
                  <a:lnTo>
                    <a:pt x="7084" y="3189"/>
                  </a:lnTo>
                  <a:lnTo>
                    <a:pt x="7084" y="3196"/>
                  </a:lnTo>
                  <a:lnTo>
                    <a:pt x="7085" y="3203"/>
                  </a:lnTo>
                  <a:lnTo>
                    <a:pt x="7087" y="3209"/>
                  </a:lnTo>
                  <a:lnTo>
                    <a:pt x="7089" y="3215"/>
                  </a:lnTo>
                  <a:lnTo>
                    <a:pt x="7094" y="3220"/>
                  </a:lnTo>
                  <a:lnTo>
                    <a:pt x="7098" y="3224"/>
                  </a:lnTo>
                  <a:lnTo>
                    <a:pt x="7102" y="3229"/>
                  </a:lnTo>
                  <a:lnTo>
                    <a:pt x="7104" y="3235"/>
                  </a:lnTo>
                  <a:lnTo>
                    <a:pt x="7106" y="3242"/>
                  </a:lnTo>
                  <a:lnTo>
                    <a:pt x="7104" y="3253"/>
                  </a:lnTo>
                  <a:lnTo>
                    <a:pt x="7103" y="3265"/>
                  </a:lnTo>
                  <a:lnTo>
                    <a:pt x="7103" y="3271"/>
                  </a:lnTo>
                  <a:lnTo>
                    <a:pt x="7103" y="3277"/>
                  </a:lnTo>
                  <a:lnTo>
                    <a:pt x="7104" y="3281"/>
                  </a:lnTo>
                  <a:lnTo>
                    <a:pt x="7107" y="3285"/>
                  </a:lnTo>
                  <a:lnTo>
                    <a:pt x="7120" y="3300"/>
                  </a:lnTo>
                  <a:lnTo>
                    <a:pt x="7138" y="3318"/>
                  </a:lnTo>
                  <a:lnTo>
                    <a:pt x="7144" y="3328"/>
                  </a:lnTo>
                  <a:lnTo>
                    <a:pt x="7147" y="3335"/>
                  </a:lnTo>
                  <a:lnTo>
                    <a:pt x="7148" y="3341"/>
                  </a:lnTo>
                  <a:lnTo>
                    <a:pt x="7148" y="3347"/>
                  </a:lnTo>
                  <a:lnTo>
                    <a:pt x="7148" y="3353"/>
                  </a:lnTo>
                  <a:lnTo>
                    <a:pt x="7146" y="3359"/>
                  </a:lnTo>
                  <a:lnTo>
                    <a:pt x="7141" y="3363"/>
                  </a:lnTo>
                  <a:lnTo>
                    <a:pt x="7138" y="3368"/>
                  </a:lnTo>
                  <a:lnTo>
                    <a:pt x="7135" y="3372"/>
                  </a:lnTo>
                  <a:lnTo>
                    <a:pt x="7135" y="3374"/>
                  </a:lnTo>
                  <a:lnTo>
                    <a:pt x="7135" y="3378"/>
                  </a:lnTo>
                  <a:lnTo>
                    <a:pt x="7137" y="3381"/>
                  </a:lnTo>
                  <a:lnTo>
                    <a:pt x="7140" y="3390"/>
                  </a:lnTo>
                  <a:lnTo>
                    <a:pt x="7142" y="3397"/>
                  </a:lnTo>
                  <a:lnTo>
                    <a:pt x="7144" y="3400"/>
                  </a:lnTo>
                  <a:lnTo>
                    <a:pt x="7142" y="3405"/>
                  </a:lnTo>
                  <a:lnTo>
                    <a:pt x="7141" y="3409"/>
                  </a:lnTo>
                  <a:lnTo>
                    <a:pt x="7140" y="3412"/>
                  </a:lnTo>
                  <a:lnTo>
                    <a:pt x="7138" y="3417"/>
                  </a:lnTo>
                  <a:lnTo>
                    <a:pt x="7137" y="3423"/>
                  </a:lnTo>
                  <a:lnTo>
                    <a:pt x="7135" y="3429"/>
                  </a:lnTo>
                  <a:lnTo>
                    <a:pt x="7135" y="3435"/>
                  </a:lnTo>
                  <a:lnTo>
                    <a:pt x="7137" y="3450"/>
                  </a:lnTo>
                  <a:lnTo>
                    <a:pt x="7138" y="3464"/>
                  </a:lnTo>
                  <a:lnTo>
                    <a:pt x="7139" y="3478"/>
                  </a:lnTo>
                  <a:lnTo>
                    <a:pt x="7140" y="3488"/>
                  </a:lnTo>
                  <a:lnTo>
                    <a:pt x="7139" y="3499"/>
                  </a:lnTo>
                  <a:lnTo>
                    <a:pt x="7138" y="3508"/>
                  </a:lnTo>
                  <a:lnTo>
                    <a:pt x="7138" y="3519"/>
                  </a:lnTo>
                  <a:lnTo>
                    <a:pt x="7137" y="3529"/>
                  </a:lnTo>
                  <a:lnTo>
                    <a:pt x="7135" y="3541"/>
                  </a:lnTo>
                  <a:lnTo>
                    <a:pt x="7134" y="3556"/>
                  </a:lnTo>
                  <a:lnTo>
                    <a:pt x="7133" y="3571"/>
                  </a:lnTo>
                  <a:lnTo>
                    <a:pt x="7132" y="3583"/>
                  </a:lnTo>
                  <a:lnTo>
                    <a:pt x="7132" y="3593"/>
                  </a:lnTo>
                  <a:lnTo>
                    <a:pt x="7133" y="3604"/>
                  </a:lnTo>
                  <a:lnTo>
                    <a:pt x="7134" y="3614"/>
                  </a:lnTo>
                  <a:lnTo>
                    <a:pt x="7137" y="3621"/>
                  </a:lnTo>
                  <a:lnTo>
                    <a:pt x="7139" y="3629"/>
                  </a:lnTo>
                  <a:lnTo>
                    <a:pt x="7141" y="3638"/>
                  </a:lnTo>
                  <a:lnTo>
                    <a:pt x="7144" y="3650"/>
                  </a:lnTo>
                  <a:lnTo>
                    <a:pt x="7146" y="3662"/>
                  </a:lnTo>
                  <a:lnTo>
                    <a:pt x="7148" y="3674"/>
                  </a:lnTo>
                  <a:lnTo>
                    <a:pt x="7150" y="3686"/>
                  </a:lnTo>
                  <a:lnTo>
                    <a:pt x="7150" y="3699"/>
                  </a:lnTo>
                  <a:lnTo>
                    <a:pt x="7150" y="3713"/>
                  </a:lnTo>
                  <a:lnTo>
                    <a:pt x="7147" y="3727"/>
                  </a:lnTo>
                  <a:lnTo>
                    <a:pt x="7145" y="3738"/>
                  </a:lnTo>
                  <a:lnTo>
                    <a:pt x="7141" y="3747"/>
                  </a:lnTo>
                  <a:lnTo>
                    <a:pt x="7137" y="3756"/>
                  </a:lnTo>
                  <a:lnTo>
                    <a:pt x="7131" y="3763"/>
                  </a:lnTo>
                  <a:lnTo>
                    <a:pt x="7127" y="3770"/>
                  </a:lnTo>
                  <a:lnTo>
                    <a:pt x="7122" y="3777"/>
                  </a:lnTo>
                  <a:lnTo>
                    <a:pt x="7120" y="3785"/>
                  </a:lnTo>
                  <a:lnTo>
                    <a:pt x="7116" y="3796"/>
                  </a:lnTo>
                  <a:lnTo>
                    <a:pt x="7114" y="3808"/>
                  </a:lnTo>
                  <a:lnTo>
                    <a:pt x="7112" y="3821"/>
                  </a:lnTo>
                  <a:lnTo>
                    <a:pt x="7113" y="3834"/>
                  </a:lnTo>
                  <a:lnTo>
                    <a:pt x="7115" y="3847"/>
                  </a:lnTo>
                  <a:lnTo>
                    <a:pt x="7120" y="3860"/>
                  </a:lnTo>
                  <a:lnTo>
                    <a:pt x="7123" y="3872"/>
                  </a:lnTo>
                  <a:lnTo>
                    <a:pt x="7125" y="3880"/>
                  </a:lnTo>
                  <a:lnTo>
                    <a:pt x="7126" y="3891"/>
                  </a:lnTo>
                  <a:lnTo>
                    <a:pt x="7125" y="3903"/>
                  </a:lnTo>
                  <a:lnTo>
                    <a:pt x="7123" y="3917"/>
                  </a:lnTo>
                  <a:lnTo>
                    <a:pt x="7122" y="3929"/>
                  </a:lnTo>
                  <a:lnTo>
                    <a:pt x="7122" y="3942"/>
                  </a:lnTo>
                  <a:lnTo>
                    <a:pt x="7122" y="3959"/>
                  </a:lnTo>
                  <a:lnTo>
                    <a:pt x="7123" y="3977"/>
                  </a:lnTo>
                  <a:lnTo>
                    <a:pt x="7126" y="3989"/>
                  </a:lnTo>
                  <a:lnTo>
                    <a:pt x="7129" y="3997"/>
                  </a:lnTo>
                  <a:lnTo>
                    <a:pt x="7132" y="4005"/>
                  </a:lnTo>
                  <a:lnTo>
                    <a:pt x="7134" y="4014"/>
                  </a:lnTo>
                  <a:lnTo>
                    <a:pt x="7135" y="4018"/>
                  </a:lnTo>
                  <a:lnTo>
                    <a:pt x="7135" y="4023"/>
                  </a:lnTo>
                  <a:lnTo>
                    <a:pt x="7134" y="4024"/>
                  </a:lnTo>
                  <a:lnTo>
                    <a:pt x="7127" y="4025"/>
                  </a:lnTo>
                  <a:lnTo>
                    <a:pt x="7116" y="4025"/>
                  </a:lnTo>
                  <a:lnTo>
                    <a:pt x="7100" y="4024"/>
                  </a:lnTo>
                  <a:lnTo>
                    <a:pt x="7087" y="4024"/>
                  </a:lnTo>
                  <a:lnTo>
                    <a:pt x="7082" y="4027"/>
                  </a:lnTo>
                  <a:lnTo>
                    <a:pt x="7079" y="4030"/>
                  </a:lnTo>
                  <a:lnTo>
                    <a:pt x="7078" y="4035"/>
                  </a:lnTo>
                  <a:lnTo>
                    <a:pt x="7077" y="4041"/>
                  </a:lnTo>
                  <a:lnTo>
                    <a:pt x="7078" y="4047"/>
                  </a:lnTo>
                  <a:lnTo>
                    <a:pt x="7079" y="4053"/>
                  </a:lnTo>
                  <a:lnTo>
                    <a:pt x="7083" y="4058"/>
                  </a:lnTo>
                  <a:lnTo>
                    <a:pt x="7085" y="4062"/>
                  </a:lnTo>
                  <a:lnTo>
                    <a:pt x="7089" y="4066"/>
                  </a:lnTo>
                  <a:lnTo>
                    <a:pt x="7091" y="4071"/>
                  </a:lnTo>
                  <a:lnTo>
                    <a:pt x="7093" y="4074"/>
                  </a:lnTo>
                  <a:lnTo>
                    <a:pt x="7093" y="4078"/>
                  </a:lnTo>
                  <a:lnTo>
                    <a:pt x="7093" y="4083"/>
                  </a:lnTo>
                  <a:lnTo>
                    <a:pt x="7091" y="4086"/>
                  </a:lnTo>
                  <a:lnTo>
                    <a:pt x="7089" y="4090"/>
                  </a:lnTo>
                  <a:lnTo>
                    <a:pt x="7085" y="4093"/>
                  </a:lnTo>
                  <a:lnTo>
                    <a:pt x="7076" y="4100"/>
                  </a:lnTo>
                  <a:lnTo>
                    <a:pt x="7066" y="4110"/>
                  </a:lnTo>
                  <a:lnTo>
                    <a:pt x="7063" y="4115"/>
                  </a:lnTo>
                  <a:lnTo>
                    <a:pt x="7058" y="4119"/>
                  </a:lnTo>
                  <a:lnTo>
                    <a:pt x="7055" y="4125"/>
                  </a:lnTo>
                  <a:lnTo>
                    <a:pt x="7052" y="4132"/>
                  </a:lnTo>
                  <a:lnTo>
                    <a:pt x="7051" y="4138"/>
                  </a:lnTo>
                  <a:lnTo>
                    <a:pt x="7050" y="4143"/>
                  </a:lnTo>
                  <a:lnTo>
                    <a:pt x="7051" y="4149"/>
                  </a:lnTo>
                  <a:lnTo>
                    <a:pt x="7052" y="4153"/>
                  </a:lnTo>
                  <a:lnTo>
                    <a:pt x="7056" y="4161"/>
                  </a:lnTo>
                  <a:lnTo>
                    <a:pt x="7059" y="4168"/>
                  </a:lnTo>
                  <a:lnTo>
                    <a:pt x="7060" y="4171"/>
                  </a:lnTo>
                  <a:lnTo>
                    <a:pt x="7060" y="4174"/>
                  </a:lnTo>
                  <a:lnTo>
                    <a:pt x="7060" y="4176"/>
                  </a:lnTo>
                  <a:lnTo>
                    <a:pt x="7058" y="4179"/>
                  </a:lnTo>
                  <a:lnTo>
                    <a:pt x="7053" y="4182"/>
                  </a:lnTo>
                  <a:lnTo>
                    <a:pt x="7044" y="4188"/>
                  </a:lnTo>
                  <a:lnTo>
                    <a:pt x="7039" y="4191"/>
                  </a:lnTo>
                  <a:lnTo>
                    <a:pt x="7034" y="4193"/>
                  </a:lnTo>
                  <a:lnTo>
                    <a:pt x="7030" y="4194"/>
                  </a:lnTo>
                  <a:lnTo>
                    <a:pt x="7026" y="4193"/>
                  </a:lnTo>
                  <a:lnTo>
                    <a:pt x="7022" y="4193"/>
                  </a:lnTo>
                  <a:lnTo>
                    <a:pt x="7020" y="4191"/>
                  </a:lnTo>
                  <a:lnTo>
                    <a:pt x="7018" y="4188"/>
                  </a:lnTo>
                  <a:lnTo>
                    <a:pt x="7015" y="4184"/>
                  </a:lnTo>
                  <a:lnTo>
                    <a:pt x="7014" y="4172"/>
                  </a:lnTo>
                  <a:lnTo>
                    <a:pt x="7013" y="4154"/>
                  </a:lnTo>
                  <a:lnTo>
                    <a:pt x="7012" y="4136"/>
                  </a:lnTo>
                  <a:lnTo>
                    <a:pt x="7012" y="4121"/>
                  </a:lnTo>
                  <a:lnTo>
                    <a:pt x="7011" y="4115"/>
                  </a:lnTo>
                  <a:lnTo>
                    <a:pt x="7009" y="4111"/>
                  </a:lnTo>
                  <a:lnTo>
                    <a:pt x="7007" y="4108"/>
                  </a:lnTo>
                  <a:lnTo>
                    <a:pt x="7005" y="4105"/>
                  </a:lnTo>
                  <a:lnTo>
                    <a:pt x="7001" y="4104"/>
                  </a:lnTo>
                  <a:lnTo>
                    <a:pt x="6997" y="4104"/>
                  </a:lnTo>
                  <a:lnTo>
                    <a:pt x="6993" y="4104"/>
                  </a:lnTo>
                  <a:lnTo>
                    <a:pt x="6988" y="4105"/>
                  </a:lnTo>
                  <a:lnTo>
                    <a:pt x="6975" y="4108"/>
                  </a:lnTo>
                  <a:lnTo>
                    <a:pt x="6962" y="4110"/>
                  </a:lnTo>
                  <a:lnTo>
                    <a:pt x="6956" y="4111"/>
                  </a:lnTo>
                  <a:lnTo>
                    <a:pt x="6952" y="4113"/>
                  </a:lnTo>
                  <a:lnTo>
                    <a:pt x="6950" y="4115"/>
                  </a:lnTo>
                  <a:lnTo>
                    <a:pt x="6949" y="4117"/>
                  </a:lnTo>
                  <a:lnTo>
                    <a:pt x="6950" y="4124"/>
                  </a:lnTo>
                  <a:lnTo>
                    <a:pt x="6952" y="4135"/>
                  </a:lnTo>
                  <a:lnTo>
                    <a:pt x="6953" y="4147"/>
                  </a:lnTo>
                  <a:lnTo>
                    <a:pt x="6953" y="4163"/>
                  </a:lnTo>
                  <a:lnTo>
                    <a:pt x="6952" y="4182"/>
                  </a:lnTo>
                  <a:lnTo>
                    <a:pt x="6950" y="4199"/>
                  </a:lnTo>
                  <a:lnTo>
                    <a:pt x="6951" y="4219"/>
                  </a:lnTo>
                  <a:lnTo>
                    <a:pt x="6950" y="4226"/>
                  </a:lnTo>
                  <a:lnTo>
                    <a:pt x="6940" y="4229"/>
                  </a:lnTo>
                  <a:lnTo>
                    <a:pt x="6930" y="4233"/>
                  </a:lnTo>
                  <a:lnTo>
                    <a:pt x="6927" y="4236"/>
                  </a:lnTo>
                  <a:lnTo>
                    <a:pt x="6925" y="4239"/>
                  </a:lnTo>
                  <a:lnTo>
                    <a:pt x="6923" y="4244"/>
                  </a:lnTo>
                  <a:lnTo>
                    <a:pt x="6921" y="4251"/>
                  </a:lnTo>
                  <a:lnTo>
                    <a:pt x="6920" y="4267"/>
                  </a:lnTo>
                  <a:lnTo>
                    <a:pt x="6920" y="4286"/>
                  </a:lnTo>
                  <a:lnTo>
                    <a:pt x="6920" y="4296"/>
                  </a:lnTo>
                  <a:lnTo>
                    <a:pt x="6923" y="4307"/>
                  </a:lnTo>
                  <a:lnTo>
                    <a:pt x="6925" y="4317"/>
                  </a:lnTo>
                  <a:lnTo>
                    <a:pt x="6927" y="4325"/>
                  </a:lnTo>
                  <a:lnTo>
                    <a:pt x="6936" y="4339"/>
                  </a:lnTo>
                  <a:lnTo>
                    <a:pt x="6943" y="4350"/>
                  </a:lnTo>
                  <a:lnTo>
                    <a:pt x="6946" y="4355"/>
                  </a:lnTo>
                  <a:lnTo>
                    <a:pt x="6949" y="4361"/>
                  </a:lnTo>
                  <a:lnTo>
                    <a:pt x="6951" y="4368"/>
                  </a:lnTo>
                  <a:lnTo>
                    <a:pt x="6953" y="4374"/>
                  </a:lnTo>
                  <a:lnTo>
                    <a:pt x="6953" y="4381"/>
                  </a:lnTo>
                  <a:lnTo>
                    <a:pt x="6953" y="4387"/>
                  </a:lnTo>
                  <a:lnTo>
                    <a:pt x="6951" y="4392"/>
                  </a:lnTo>
                  <a:lnTo>
                    <a:pt x="6948" y="4396"/>
                  </a:lnTo>
                  <a:lnTo>
                    <a:pt x="6945" y="4400"/>
                  </a:lnTo>
                  <a:lnTo>
                    <a:pt x="6943" y="4405"/>
                  </a:lnTo>
                  <a:lnTo>
                    <a:pt x="6942" y="4408"/>
                  </a:lnTo>
                  <a:lnTo>
                    <a:pt x="6940" y="4414"/>
                  </a:lnTo>
                  <a:lnTo>
                    <a:pt x="6939" y="4419"/>
                  </a:lnTo>
                  <a:lnTo>
                    <a:pt x="6938" y="4425"/>
                  </a:lnTo>
                  <a:lnTo>
                    <a:pt x="6937" y="4431"/>
                  </a:lnTo>
                  <a:lnTo>
                    <a:pt x="6933" y="4437"/>
                  </a:lnTo>
                  <a:lnTo>
                    <a:pt x="6930" y="4443"/>
                  </a:lnTo>
                  <a:lnTo>
                    <a:pt x="6924" y="4447"/>
                  </a:lnTo>
                  <a:lnTo>
                    <a:pt x="6919" y="4451"/>
                  </a:lnTo>
                  <a:lnTo>
                    <a:pt x="6913" y="4453"/>
                  </a:lnTo>
                  <a:lnTo>
                    <a:pt x="6907" y="4453"/>
                  </a:lnTo>
                  <a:lnTo>
                    <a:pt x="6901" y="4453"/>
                  </a:lnTo>
                  <a:lnTo>
                    <a:pt x="6896" y="4452"/>
                  </a:lnTo>
                  <a:lnTo>
                    <a:pt x="6892" y="4450"/>
                  </a:lnTo>
                  <a:lnTo>
                    <a:pt x="6888" y="4447"/>
                  </a:lnTo>
                  <a:lnTo>
                    <a:pt x="6883" y="4447"/>
                  </a:lnTo>
                  <a:lnTo>
                    <a:pt x="6879" y="4447"/>
                  </a:lnTo>
                  <a:lnTo>
                    <a:pt x="6874" y="4450"/>
                  </a:lnTo>
                  <a:lnTo>
                    <a:pt x="6864" y="4456"/>
                  </a:lnTo>
                  <a:lnTo>
                    <a:pt x="6856" y="4463"/>
                  </a:lnTo>
                  <a:lnTo>
                    <a:pt x="6852" y="4466"/>
                  </a:lnTo>
                  <a:lnTo>
                    <a:pt x="6848" y="4469"/>
                  </a:lnTo>
                  <a:lnTo>
                    <a:pt x="6843" y="4471"/>
                  </a:lnTo>
                  <a:lnTo>
                    <a:pt x="6839" y="4472"/>
                  </a:lnTo>
                  <a:lnTo>
                    <a:pt x="6835" y="4474"/>
                  </a:lnTo>
                  <a:lnTo>
                    <a:pt x="6830" y="4472"/>
                  </a:lnTo>
                  <a:lnTo>
                    <a:pt x="6826" y="4471"/>
                  </a:lnTo>
                  <a:lnTo>
                    <a:pt x="6824" y="4470"/>
                  </a:lnTo>
                  <a:lnTo>
                    <a:pt x="6819" y="4463"/>
                  </a:lnTo>
                  <a:lnTo>
                    <a:pt x="6817" y="4455"/>
                  </a:lnTo>
                  <a:lnTo>
                    <a:pt x="6816" y="4445"/>
                  </a:lnTo>
                  <a:lnTo>
                    <a:pt x="6814" y="4433"/>
                  </a:lnTo>
                  <a:lnTo>
                    <a:pt x="6816" y="4421"/>
                  </a:lnTo>
                  <a:lnTo>
                    <a:pt x="6816" y="4413"/>
                  </a:lnTo>
                  <a:lnTo>
                    <a:pt x="6814" y="4405"/>
                  </a:lnTo>
                  <a:lnTo>
                    <a:pt x="6812" y="4398"/>
                  </a:lnTo>
                  <a:lnTo>
                    <a:pt x="6804" y="4381"/>
                  </a:lnTo>
                  <a:lnTo>
                    <a:pt x="6797" y="4362"/>
                  </a:lnTo>
                  <a:lnTo>
                    <a:pt x="6795" y="4356"/>
                  </a:lnTo>
                  <a:lnTo>
                    <a:pt x="6793" y="4352"/>
                  </a:lnTo>
                  <a:lnTo>
                    <a:pt x="6789" y="4349"/>
                  </a:lnTo>
                  <a:lnTo>
                    <a:pt x="6787" y="4346"/>
                  </a:lnTo>
                  <a:lnTo>
                    <a:pt x="6783" y="4345"/>
                  </a:lnTo>
                  <a:lnTo>
                    <a:pt x="6780" y="4346"/>
                  </a:lnTo>
                  <a:lnTo>
                    <a:pt x="6776" y="4348"/>
                  </a:lnTo>
                  <a:lnTo>
                    <a:pt x="6772" y="4351"/>
                  </a:lnTo>
                  <a:lnTo>
                    <a:pt x="6768" y="4356"/>
                  </a:lnTo>
                  <a:lnTo>
                    <a:pt x="6766" y="4362"/>
                  </a:lnTo>
                  <a:lnTo>
                    <a:pt x="6764" y="4368"/>
                  </a:lnTo>
                  <a:lnTo>
                    <a:pt x="6764" y="4375"/>
                  </a:lnTo>
                  <a:lnTo>
                    <a:pt x="6767" y="4389"/>
                  </a:lnTo>
                  <a:lnTo>
                    <a:pt x="6770" y="4402"/>
                  </a:lnTo>
                  <a:lnTo>
                    <a:pt x="6773" y="4407"/>
                  </a:lnTo>
                  <a:lnTo>
                    <a:pt x="6772" y="4412"/>
                  </a:lnTo>
                  <a:lnTo>
                    <a:pt x="6769" y="4415"/>
                  </a:lnTo>
                  <a:lnTo>
                    <a:pt x="6767" y="4418"/>
                  </a:lnTo>
                  <a:lnTo>
                    <a:pt x="6757" y="4422"/>
                  </a:lnTo>
                  <a:lnTo>
                    <a:pt x="6747" y="4426"/>
                  </a:lnTo>
                  <a:lnTo>
                    <a:pt x="6732" y="4431"/>
                  </a:lnTo>
                  <a:lnTo>
                    <a:pt x="6723" y="4436"/>
                  </a:lnTo>
                  <a:lnTo>
                    <a:pt x="6718" y="4437"/>
                  </a:lnTo>
                  <a:lnTo>
                    <a:pt x="6712" y="4439"/>
                  </a:lnTo>
                  <a:lnTo>
                    <a:pt x="6705" y="4440"/>
                  </a:lnTo>
                  <a:lnTo>
                    <a:pt x="6696" y="4440"/>
                  </a:lnTo>
                  <a:lnTo>
                    <a:pt x="6688" y="4439"/>
                  </a:lnTo>
                  <a:lnTo>
                    <a:pt x="6682" y="4438"/>
                  </a:lnTo>
                  <a:lnTo>
                    <a:pt x="6676" y="4434"/>
                  </a:lnTo>
                  <a:lnTo>
                    <a:pt x="6673" y="4431"/>
                  </a:lnTo>
                  <a:lnTo>
                    <a:pt x="6666" y="4420"/>
                  </a:lnTo>
                  <a:lnTo>
                    <a:pt x="6660" y="4405"/>
                  </a:lnTo>
                  <a:lnTo>
                    <a:pt x="6653" y="4387"/>
                  </a:lnTo>
                  <a:lnTo>
                    <a:pt x="6647" y="4369"/>
                  </a:lnTo>
                  <a:lnTo>
                    <a:pt x="6643" y="4361"/>
                  </a:lnTo>
                  <a:lnTo>
                    <a:pt x="6640" y="4354"/>
                  </a:lnTo>
                  <a:lnTo>
                    <a:pt x="6636" y="4349"/>
                  </a:lnTo>
                  <a:lnTo>
                    <a:pt x="6633" y="4345"/>
                  </a:lnTo>
                  <a:lnTo>
                    <a:pt x="6629" y="4344"/>
                  </a:lnTo>
                  <a:lnTo>
                    <a:pt x="6627" y="4344"/>
                  </a:lnTo>
                  <a:lnTo>
                    <a:pt x="6623" y="4345"/>
                  </a:lnTo>
                  <a:lnTo>
                    <a:pt x="6621" y="4348"/>
                  </a:lnTo>
                  <a:lnTo>
                    <a:pt x="6615" y="4354"/>
                  </a:lnTo>
                  <a:lnTo>
                    <a:pt x="6609" y="4358"/>
                  </a:lnTo>
                  <a:lnTo>
                    <a:pt x="6605" y="4359"/>
                  </a:lnTo>
                  <a:lnTo>
                    <a:pt x="6600" y="4358"/>
                  </a:lnTo>
                  <a:lnTo>
                    <a:pt x="6596" y="4357"/>
                  </a:lnTo>
                  <a:lnTo>
                    <a:pt x="6592" y="4354"/>
                  </a:lnTo>
                  <a:lnTo>
                    <a:pt x="6587" y="4349"/>
                  </a:lnTo>
                  <a:lnTo>
                    <a:pt x="6584" y="4342"/>
                  </a:lnTo>
                  <a:lnTo>
                    <a:pt x="6580" y="4335"/>
                  </a:lnTo>
                  <a:lnTo>
                    <a:pt x="6578" y="4326"/>
                  </a:lnTo>
                  <a:lnTo>
                    <a:pt x="6577" y="4317"/>
                  </a:lnTo>
                  <a:lnTo>
                    <a:pt x="6574" y="4307"/>
                  </a:lnTo>
                  <a:lnTo>
                    <a:pt x="6572" y="4299"/>
                  </a:lnTo>
                  <a:lnTo>
                    <a:pt x="6568" y="4292"/>
                  </a:lnTo>
                  <a:lnTo>
                    <a:pt x="6564" y="4285"/>
                  </a:lnTo>
                  <a:lnTo>
                    <a:pt x="6559" y="4279"/>
                  </a:lnTo>
                  <a:lnTo>
                    <a:pt x="6553" y="4275"/>
                  </a:lnTo>
                  <a:lnTo>
                    <a:pt x="6546" y="4273"/>
                  </a:lnTo>
                  <a:lnTo>
                    <a:pt x="6537" y="4273"/>
                  </a:lnTo>
                  <a:lnTo>
                    <a:pt x="6529" y="4272"/>
                  </a:lnTo>
                  <a:lnTo>
                    <a:pt x="6521" y="4272"/>
                  </a:lnTo>
                  <a:lnTo>
                    <a:pt x="6514" y="4274"/>
                  </a:lnTo>
                  <a:lnTo>
                    <a:pt x="6510" y="4275"/>
                  </a:lnTo>
                  <a:lnTo>
                    <a:pt x="6507" y="4276"/>
                  </a:lnTo>
                  <a:lnTo>
                    <a:pt x="6503" y="4280"/>
                  </a:lnTo>
                  <a:lnTo>
                    <a:pt x="6499" y="4282"/>
                  </a:lnTo>
                  <a:lnTo>
                    <a:pt x="6497" y="4287"/>
                  </a:lnTo>
                  <a:lnTo>
                    <a:pt x="6495" y="4292"/>
                  </a:lnTo>
                  <a:lnTo>
                    <a:pt x="6492" y="4296"/>
                  </a:lnTo>
                  <a:lnTo>
                    <a:pt x="6490" y="4304"/>
                  </a:lnTo>
                  <a:lnTo>
                    <a:pt x="6487" y="4324"/>
                  </a:lnTo>
                  <a:lnTo>
                    <a:pt x="6486" y="4338"/>
                  </a:lnTo>
                  <a:lnTo>
                    <a:pt x="6485" y="4344"/>
                  </a:lnTo>
                  <a:lnTo>
                    <a:pt x="6483" y="4348"/>
                  </a:lnTo>
                  <a:lnTo>
                    <a:pt x="6478" y="4351"/>
                  </a:lnTo>
                  <a:lnTo>
                    <a:pt x="6472" y="4354"/>
                  </a:lnTo>
                  <a:lnTo>
                    <a:pt x="6464" y="4355"/>
                  </a:lnTo>
                  <a:lnTo>
                    <a:pt x="6455" y="4356"/>
                  </a:lnTo>
                  <a:lnTo>
                    <a:pt x="6451" y="4357"/>
                  </a:lnTo>
                  <a:lnTo>
                    <a:pt x="6447" y="4358"/>
                  </a:lnTo>
                  <a:lnTo>
                    <a:pt x="6445" y="4361"/>
                  </a:lnTo>
                  <a:lnTo>
                    <a:pt x="6441" y="4363"/>
                  </a:lnTo>
                  <a:lnTo>
                    <a:pt x="6435" y="4373"/>
                  </a:lnTo>
                  <a:lnTo>
                    <a:pt x="6430" y="4380"/>
                  </a:lnTo>
                  <a:lnTo>
                    <a:pt x="6427" y="4387"/>
                  </a:lnTo>
                  <a:lnTo>
                    <a:pt x="6426" y="4393"/>
                  </a:lnTo>
                  <a:lnTo>
                    <a:pt x="6424" y="4398"/>
                  </a:lnTo>
                  <a:lnTo>
                    <a:pt x="6423" y="4401"/>
                  </a:lnTo>
                  <a:lnTo>
                    <a:pt x="6422" y="4405"/>
                  </a:lnTo>
                  <a:lnTo>
                    <a:pt x="6420" y="4407"/>
                  </a:lnTo>
                  <a:lnTo>
                    <a:pt x="6414" y="4413"/>
                  </a:lnTo>
                  <a:lnTo>
                    <a:pt x="6408" y="4419"/>
                  </a:lnTo>
                  <a:lnTo>
                    <a:pt x="6407" y="4420"/>
                  </a:lnTo>
                  <a:lnTo>
                    <a:pt x="6405" y="4422"/>
                  </a:lnTo>
                  <a:lnTo>
                    <a:pt x="6405" y="4425"/>
                  </a:lnTo>
                  <a:lnTo>
                    <a:pt x="6407" y="4427"/>
                  </a:lnTo>
                  <a:lnTo>
                    <a:pt x="6409" y="4433"/>
                  </a:lnTo>
                  <a:lnTo>
                    <a:pt x="6413" y="4440"/>
                  </a:lnTo>
                  <a:lnTo>
                    <a:pt x="6417" y="4447"/>
                  </a:lnTo>
                  <a:lnTo>
                    <a:pt x="6421" y="4455"/>
                  </a:lnTo>
                  <a:lnTo>
                    <a:pt x="6423" y="4462"/>
                  </a:lnTo>
                  <a:lnTo>
                    <a:pt x="6423" y="4470"/>
                  </a:lnTo>
                  <a:lnTo>
                    <a:pt x="6422" y="4485"/>
                  </a:lnTo>
                  <a:lnTo>
                    <a:pt x="6423" y="4502"/>
                  </a:lnTo>
                  <a:lnTo>
                    <a:pt x="6423" y="4509"/>
                  </a:lnTo>
                  <a:lnTo>
                    <a:pt x="6422" y="4516"/>
                  </a:lnTo>
                  <a:lnTo>
                    <a:pt x="6421" y="4522"/>
                  </a:lnTo>
                  <a:lnTo>
                    <a:pt x="6419" y="4527"/>
                  </a:lnTo>
                  <a:lnTo>
                    <a:pt x="6417" y="4529"/>
                  </a:lnTo>
                  <a:lnTo>
                    <a:pt x="6415" y="4531"/>
                  </a:lnTo>
                  <a:lnTo>
                    <a:pt x="6413" y="4531"/>
                  </a:lnTo>
                  <a:lnTo>
                    <a:pt x="6410" y="4531"/>
                  </a:lnTo>
                  <a:lnTo>
                    <a:pt x="6404" y="4529"/>
                  </a:lnTo>
                  <a:lnTo>
                    <a:pt x="6398" y="4527"/>
                  </a:lnTo>
                  <a:lnTo>
                    <a:pt x="6394" y="4524"/>
                  </a:lnTo>
                  <a:lnTo>
                    <a:pt x="6388" y="4521"/>
                  </a:lnTo>
                  <a:lnTo>
                    <a:pt x="6385" y="4520"/>
                  </a:lnTo>
                  <a:lnTo>
                    <a:pt x="6382" y="4521"/>
                  </a:lnTo>
                  <a:lnTo>
                    <a:pt x="6378" y="4522"/>
                  </a:lnTo>
                  <a:lnTo>
                    <a:pt x="6375" y="4525"/>
                  </a:lnTo>
                  <a:lnTo>
                    <a:pt x="6356" y="4538"/>
                  </a:lnTo>
                  <a:lnTo>
                    <a:pt x="6332" y="4552"/>
                  </a:lnTo>
                  <a:lnTo>
                    <a:pt x="6309" y="4566"/>
                  </a:lnTo>
                  <a:lnTo>
                    <a:pt x="6294" y="4576"/>
                  </a:lnTo>
                  <a:lnTo>
                    <a:pt x="6290" y="4578"/>
                  </a:lnTo>
                  <a:lnTo>
                    <a:pt x="6288" y="4579"/>
                  </a:lnTo>
                  <a:lnTo>
                    <a:pt x="6285" y="4579"/>
                  </a:lnTo>
                  <a:lnTo>
                    <a:pt x="6284" y="4577"/>
                  </a:lnTo>
                  <a:lnTo>
                    <a:pt x="6284" y="4571"/>
                  </a:lnTo>
                  <a:lnTo>
                    <a:pt x="6285" y="4558"/>
                  </a:lnTo>
                  <a:lnTo>
                    <a:pt x="6287" y="4547"/>
                  </a:lnTo>
                  <a:lnTo>
                    <a:pt x="6288" y="4538"/>
                  </a:lnTo>
                  <a:lnTo>
                    <a:pt x="6288" y="4533"/>
                  </a:lnTo>
                  <a:lnTo>
                    <a:pt x="6287" y="4529"/>
                  </a:lnTo>
                  <a:lnTo>
                    <a:pt x="6285" y="4528"/>
                  </a:lnTo>
                  <a:lnTo>
                    <a:pt x="6281" y="4526"/>
                  </a:lnTo>
                  <a:lnTo>
                    <a:pt x="6274" y="4522"/>
                  </a:lnTo>
                  <a:lnTo>
                    <a:pt x="6265" y="4519"/>
                  </a:lnTo>
                  <a:lnTo>
                    <a:pt x="6258" y="4515"/>
                  </a:lnTo>
                  <a:lnTo>
                    <a:pt x="6254" y="4512"/>
                  </a:lnTo>
                  <a:lnTo>
                    <a:pt x="6250" y="4508"/>
                  </a:lnTo>
                  <a:lnTo>
                    <a:pt x="6246" y="4503"/>
                  </a:lnTo>
                  <a:lnTo>
                    <a:pt x="6243" y="4497"/>
                  </a:lnTo>
                  <a:lnTo>
                    <a:pt x="6240" y="4493"/>
                  </a:lnTo>
                  <a:lnTo>
                    <a:pt x="6235" y="4494"/>
                  </a:lnTo>
                  <a:lnTo>
                    <a:pt x="6231" y="4496"/>
                  </a:lnTo>
                  <a:lnTo>
                    <a:pt x="6225" y="4496"/>
                  </a:lnTo>
                  <a:lnTo>
                    <a:pt x="6218" y="4496"/>
                  </a:lnTo>
                  <a:lnTo>
                    <a:pt x="6214" y="4495"/>
                  </a:lnTo>
                  <a:lnTo>
                    <a:pt x="6209" y="4494"/>
                  </a:lnTo>
                  <a:lnTo>
                    <a:pt x="6206" y="4491"/>
                  </a:lnTo>
                  <a:lnTo>
                    <a:pt x="6202" y="4488"/>
                  </a:lnTo>
                  <a:lnTo>
                    <a:pt x="6189" y="4472"/>
                  </a:lnTo>
                  <a:lnTo>
                    <a:pt x="6177" y="4459"/>
                  </a:lnTo>
                  <a:lnTo>
                    <a:pt x="6162" y="4451"/>
                  </a:lnTo>
                  <a:lnTo>
                    <a:pt x="6146" y="4444"/>
                  </a:lnTo>
                  <a:lnTo>
                    <a:pt x="6133" y="4432"/>
                  </a:lnTo>
                  <a:lnTo>
                    <a:pt x="6117" y="4415"/>
                  </a:lnTo>
                  <a:lnTo>
                    <a:pt x="6096" y="4398"/>
                  </a:lnTo>
                  <a:lnTo>
                    <a:pt x="6082" y="4384"/>
                  </a:lnTo>
                  <a:lnTo>
                    <a:pt x="6075" y="4374"/>
                  </a:lnTo>
                  <a:lnTo>
                    <a:pt x="6068" y="4365"/>
                  </a:lnTo>
                  <a:lnTo>
                    <a:pt x="6062" y="4368"/>
                  </a:lnTo>
                  <a:lnTo>
                    <a:pt x="6054" y="4373"/>
                  </a:lnTo>
                  <a:lnTo>
                    <a:pt x="6046" y="4375"/>
                  </a:lnTo>
                  <a:lnTo>
                    <a:pt x="6038" y="4374"/>
                  </a:lnTo>
                  <a:lnTo>
                    <a:pt x="6030" y="4373"/>
                  </a:lnTo>
                  <a:lnTo>
                    <a:pt x="6024" y="4369"/>
                  </a:lnTo>
                  <a:lnTo>
                    <a:pt x="6018" y="4365"/>
                  </a:lnTo>
                  <a:lnTo>
                    <a:pt x="6013" y="4359"/>
                  </a:lnTo>
                  <a:lnTo>
                    <a:pt x="6010" y="4354"/>
                  </a:lnTo>
                  <a:lnTo>
                    <a:pt x="6008" y="4346"/>
                  </a:lnTo>
                  <a:lnTo>
                    <a:pt x="6007" y="4339"/>
                  </a:lnTo>
                  <a:lnTo>
                    <a:pt x="6007" y="4332"/>
                  </a:lnTo>
                  <a:lnTo>
                    <a:pt x="6007" y="4330"/>
                  </a:lnTo>
                  <a:lnTo>
                    <a:pt x="6006" y="4327"/>
                  </a:lnTo>
                  <a:lnTo>
                    <a:pt x="6004" y="4326"/>
                  </a:lnTo>
                  <a:lnTo>
                    <a:pt x="6001" y="4324"/>
                  </a:lnTo>
                  <a:lnTo>
                    <a:pt x="5993" y="4323"/>
                  </a:lnTo>
                  <a:lnTo>
                    <a:pt x="5983" y="4323"/>
                  </a:lnTo>
                  <a:lnTo>
                    <a:pt x="5963" y="4325"/>
                  </a:lnTo>
                  <a:lnTo>
                    <a:pt x="5943" y="4327"/>
                  </a:lnTo>
                  <a:lnTo>
                    <a:pt x="5930" y="4329"/>
                  </a:lnTo>
                  <a:lnTo>
                    <a:pt x="5918" y="4331"/>
                  </a:lnTo>
                  <a:lnTo>
                    <a:pt x="5912" y="4329"/>
                  </a:lnTo>
                  <a:lnTo>
                    <a:pt x="5904" y="4324"/>
                  </a:lnTo>
                  <a:lnTo>
                    <a:pt x="5894" y="4318"/>
                  </a:lnTo>
                  <a:lnTo>
                    <a:pt x="5886" y="4310"/>
                  </a:lnTo>
                  <a:lnTo>
                    <a:pt x="5873" y="4296"/>
                  </a:lnTo>
                  <a:lnTo>
                    <a:pt x="5861" y="4285"/>
                  </a:lnTo>
                  <a:lnTo>
                    <a:pt x="5854" y="4280"/>
                  </a:lnTo>
                  <a:lnTo>
                    <a:pt x="5846" y="4277"/>
                  </a:lnTo>
                  <a:lnTo>
                    <a:pt x="5836" y="4275"/>
                  </a:lnTo>
                  <a:lnTo>
                    <a:pt x="5824" y="4276"/>
                  </a:lnTo>
                  <a:lnTo>
                    <a:pt x="5799" y="4281"/>
                  </a:lnTo>
                  <a:lnTo>
                    <a:pt x="5774" y="4288"/>
                  </a:lnTo>
                  <a:lnTo>
                    <a:pt x="5749" y="4295"/>
                  </a:lnTo>
                  <a:lnTo>
                    <a:pt x="5722" y="4302"/>
                  </a:lnTo>
                  <a:lnTo>
                    <a:pt x="5708" y="4305"/>
                  </a:lnTo>
                  <a:lnTo>
                    <a:pt x="5696" y="4310"/>
                  </a:lnTo>
                  <a:lnTo>
                    <a:pt x="5686" y="4314"/>
                  </a:lnTo>
                  <a:lnTo>
                    <a:pt x="5678" y="4319"/>
                  </a:lnTo>
                  <a:lnTo>
                    <a:pt x="5666" y="4331"/>
                  </a:lnTo>
                  <a:lnTo>
                    <a:pt x="5655" y="4344"/>
                  </a:lnTo>
                  <a:lnTo>
                    <a:pt x="5647" y="4357"/>
                  </a:lnTo>
                  <a:lnTo>
                    <a:pt x="5641" y="4371"/>
                  </a:lnTo>
                  <a:lnTo>
                    <a:pt x="5638" y="4379"/>
                  </a:lnTo>
                  <a:lnTo>
                    <a:pt x="5634" y="4386"/>
                  </a:lnTo>
                  <a:lnTo>
                    <a:pt x="5629" y="4392"/>
                  </a:lnTo>
                  <a:lnTo>
                    <a:pt x="5623" y="4396"/>
                  </a:lnTo>
                  <a:lnTo>
                    <a:pt x="5616" y="4400"/>
                  </a:lnTo>
                  <a:lnTo>
                    <a:pt x="5607" y="4403"/>
                  </a:lnTo>
                  <a:lnTo>
                    <a:pt x="5596" y="4407"/>
                  </a:lnTo>
                  <a:lnTo>
                    <a:pt x="5585" y="4411"/>
                  </a:lnTo>
                  <a:lnTo>
                    <a:pt x="5560" y="4418"/>
                  </a:lnTo>
                  <a:lnTo>
                    <a:pt x="5538" y="4425"/>
                  </a:lnTo>
                  <a:lnTo>
                    <a:pt x="5514" y="4434"/>
                  </a:lnTo>
                  <a:lnTo>
                    <a:pt x="5487" y="4444"/>
                  </a:lnTo>
                  <a:lnTo>
                    <a:pt x="5456" y="4455"/>
                  </a:lnTo>
                  <a:lnTo>
                    <a:pt x="5425" y="4466"/>
                  </a:lnTo>
                  <a:lnTo>
                    <a:pt x="5393" y="4478"/>
                  </a:lnTo>
                  <a:lnTo>
                    <a:pt x="5361" y="4488"/>
                  </a:lnTo>
                  <a:lnTo>
                    <a:pt x="5345" y="4491"/>
                  </a:lnTo>
                  <a:lnTo>
                    <a:pt x="5331" y="4495"/>
                  </a:lnTo>
                  <a:lnTo>
                    <a:pt x="5318" y="4497"/>
                  </a:lnTo>
                  <a:lnTo>
                    <a:pt x="5305" y="4499"/>
                  </a:lnTo>
                  <a:lnTo>
                    <a:pt x="5283" y="4499"/>
                  </a:lnTo>
                  <a:lnTo>
                    <a:pt x="5267" y="4497"/>
                  </a:lnTo>
                  <a:lnTo>
                    <a:pt x="5250" y="4495"/>
                  </a:lnTo>
                  <a:lnTo>
                    <a:pt x="5231" y="4496"/>
                  </a:lnTo>
                  <a:lnTo>
                    <a:pt x="5219" y="4499"/>
                  </a:lnTo>
                  <a:lnTo>
                    <a:pt x="5210" y="4503"/>
                  </a:lnTo>
                  <a:lnTo>
                    <a:pt x="5201" y="4508"/>
                  </a:lnTo>
                  <a:lnTo>
                    <a:pt x="5193" y="4515"/>
                  </a:lnTo>
                  <a:lnTo>
                    <a:pt x="5177" y="4529"/>
                  </a:lnTo>
                  <a:lnTo>
                    <a:pt x="5166" y="4543"/>
                  </a:lnTo>
                  <a:lnTo>
                    <a:pt x="5148" y="4558"/>
                  </a:lnTo>
                  <a:lnTo>
                    <a:pt x="5123" y="4578"/>
                  </a:lnTo>
                  <a:lnTo>
                    <a:pt x="5095" y="4600"/>
                  </a:lnTo>
                  <a:lnTo>
                    <a:pt x="5073" y="4617"/>
                  </a:lnTo>
                  <a:lnTo>
                    <a:pt x="5063" y="4626"/>
                  </a:lnTo>
                  <a:lnTo>
                    <a:pt x="5055" y="4635"/>
                  </a:lnTo>
                  <a:lnTo>
                    <a:pt x="5048" y="4646"/>
                  </a:lnTo>
                  <a:lnTo>
                    <a:pt x="5042" y="4657"/>
                  </a:lnTo>
                  <a:lnTo>
                    <a:pt x="5036" y="4669"/>
                  </a:lnTo>
                  <a:lnTo>
                    <a:pt x="5032" y="4679"/>
                  </a:lnTo>
                  <a:lnTo>
                    <a:pt x="5029" y="4690"/>
                  </a:lnTo>
                  <a:lnTo>
                    <a:pt x="5027" y="4701"/>
                  </a:lnTo>
                  <a:lnTo>
                    <a:pt x="5025" y="4705"/>
                  </a:lnTo>
                  <a:lnTo>
                    <a:pt x="5023" y="4708"/>
                  </a:lnTo>
                  <a:lnTo>
                    <a:pt x="5021" y="4710"/>
                  </a:lnTo>
                  <a:lnTo>
                    <a:pt x="5018" y="4711"/>
                  </a:lnTo>
                  <a:lnTo>
                    <a:pt x="5011" y="4712"/>
                  </a:lnTo>
                  <a:lnTo>
                    <a:pt x="5003" y="4711"/>
                  </a:lnTo>
                  <a:lnTo>
                    <a:pt x="4993" y="4709"/>
                  </a:lnTo>
                  <a:lnTo>
                    <a:pt x="4983" y="4707"/>
                  </a:lnTo>
                  <a:lnTo>
                    <a:pt x="4972" y="4705"/>
                  </a:lnTo>
                  <a:lnTo>
                    <a:pt x="4961" y="4708"/>
                  </a:lnTo>
                  <a:lnTo>
                    <a:pt x="4958" y="4709"/>
                  </a:lnTo>
                  <a:lnTo>
                    <a:pt x="4954" y="4711"/>
                  </a:lnTo>
                  <a:lnTo>
                    <a:pt x="4950" y="4715"/>
                  </a:lnTo>
                  <a:lnTo>
                    <a:pt x="4947" y="4718"/>
                  </a:lnTo>
                  <a:lnTo>
                    <a:pt x="4943" y="4722"/>
                  </a:lnTo>
                  <a:lnTo>
                    <a:pt x="4940" y="4726"/>
                  </a:lnTo>
                  <a:lnTo>
                    <a:pt x="4934" y="4728"/>
                  </a:lnTo>
                  <a:lnTo>
                    <a:pt x="4928" y="4730"/>
                  </a:lnTo>
                  <a:lnTo>
                    <a:pt x="4916" y="4732"/>
                  </a:lnTo>
                  <a:lnTo>
                    <a:pt x="4902" y="4733"/>
                  </a:lnTo>
                  <a:lnTo>
                    <a:pt x="4886" y="4733"/>
                  </a:lnTo>
                  <a:lnTo>
                    <a:pt x="4871" y="4732"/>
                  </a:lnTo>
                  <a:lnTo>
                    <a:pt x="4839" y="4730"/>
                  </a:lnTo>
                  <a:lnTo>
                    <a:pt x="4811" y="4729"/>
                  </a:lnTo>
                  <a:lnTo>
                    <a:pt x="4791" y="4729"/>
                  </a:lnTo>
                  <a:lnTo>
                    <a:pt x="4774" y="4728"/>
                  </a:lnTo>
                  <a:lnTo>
                    <a:pt x="4759" y="4728"/>
                  </a:lnTo>
                  <a:lnTo>
                    <a:pt x="4745" y="4727"/>
                  </a:lnTo>
                  <a:lnTo>
                    <a:pt x="4740" y="4726"/>
                  </a:lnTo>
                  <a:lnTo>
                    <a:pt x="4734" y="4723"/>
                  </a:lnTo>
                  <a:lnTo>
                    <a:pt x="4729" y="4721"/>
                  </a:lnTo>
                  <a:lnTo>
                    <a:pt x="4725" y="4718"/>
                  </a:lnTo>
                  <a:lnTo>
                    <a:pt x="4716" y="4712"/>
                  </a:lnTo>
                  <a:lnTo>
                    <a:pt x="4707" y="4707"/>
                  </a:lnTo>
                  <a:lnTo>
                    <a:pt x="4694" y="4703"/>
                  </a:lnTo>
                  <a:lnTo>
                    <a:pt x="4676" y="4702"/>
                  </a:lnTo>
                  <a:lnTo>
                    <a:pt x="4656" y="4701"/>
                  </a:lnTo>
                  <a:lnTo>
                    <a:pt x="4638" y="4698"/>
                  </a:lnTo>
                  <a:lnTo>
                    <a:pt x="4620" y="4691"/>
                  </a:lnTo>
                  <a:lnTo>
                    <a:pt x="4606" y="4684"/>
                  </a:lnTo>
                  <a:lnTo>
                    <a:pt x="4595" y="4677"/>
                  </a:lnTo>
                  <a:lnTo>
                    <a:pt x="4587" y="4671"/>
                  </a:lnTo>
                  <a:lnTo>
                    <a:pt x="4581" y="4667"/>
                  </a:lnTo>
                  <a:lnTo>
                    <a:pt x="4574" y="4664"/>
                  </a:lnTo>
                  <a:lnTo>
                    <a:pt x="4568" y="4663"/>
                  </a:lnTo>
                  <a:lnTo>
                    <a:pt x="4559" y="4660"/>
                  </a:lnTo>
                  <a:lnTo>
                    <a:pt x="4550" y="4660"/>
                  </a:lnTo>
                  <a:lnTo>
                    <a:pt x="4538" y="4660"/>
                  </a:lnTo>
                  <a:lnTo>
                    <a:pt x="4524" y="4663"/>
                  </a:lnTo>
                  <a:lnTo>
                    <a:pt x="4506" y="4664"/>
                  </a:lnTo>
                  <a:lnTo>
                    <a:pt x="4490" y="4666"/>
                  </a:lnTo>
                  <a:lnTo>
                    <a:pt x="4477" y="4669"/>
                  </a:lnTo>
                  <a:lnTo>
                    <a:pt x="4464" y="4670"/>
                  </a:lnTo>
                  <a:lnTo>
                    <a:pt x="4452" y="4670"/>
                  </a:lnTo>
                  <a:lnTo>
                    <a:pt x="4435" y="4670"/>
                  </a:lnTo>
                  <a:lnTo>
                    <a:pt x="4418" y="4669"/>
                  </a:lnTo>
                  <a:lnTo>
                    <a:pt x="4404" y="4666"/>
                  </a:lnTo>
                  <a:lnTo>
                    <a:pt x="4391" y="4665"/>
                  </a:lnTo>
                  <a:lnTo>
                    <a:pt x="4370" y="4664"/>
                  </a:lnTo>
                  <a:lnTo>
                    <a:pt x="4356" y="4663"/>
                  </a:lnTo>
                  <a:lnTo>
                    <a:pt x="4354" y="4660"/>
                  </a:lnTo>
                  <a:lnTo>
                    <a:pt x="4352" y="4657"/>
                  </a:lnTo>
                  <a:lnTo>
                    <a:pt x="4352" y="4654"/>
                  </a:lnTo>
                  <a:lnTo>
                    <a:pt x="4352" y="4651"/>
                  </a:lnTo>
                  <a:lnTo>
                    <a:pt x="4355" y="4641"/>
                  </a:lnTo>
                  <a:lnTo>
                    <a:pt x="4358" y="4632"/>
                  </a:lnTo>
                  <a:lnTo>
                    <a:pt x="4360" y="4622"/>
                  </a:lnTo>
                  <a:lnTo>
                    <a:pt x="4360" y="4614"/>
                  </a:lnTo>
                  <a:lnTo>
                    <a:pt x="4360" y="4606"/>
                  </a:lnTo>
                  <a:lnTo>
                    <a:pt x="4357" y="4600"/>
                  </a:lnTo>
                  <a:lnTo>
                    <a:pt x="4351" y="4587"/>
                  </a:lnTo>
                  <a:lnTo>
                    <a:pt x="4344" y="4572"/>
                  </a:lnTo>
                  <a:lnTo>
                    <a:pt x="4342" y="4564"/>
                  </a:lnTo>
                  <a:lnTo>
                    <a:pt x="4342" y="4556"/>
                  </a:lnTo>
                  <a:lnTo>
                    <a:pt x="4342" y="4546"/>
                  </a:lnTo>
                  <a:lnTo>
                    <a:pt x="4345" y="4537"/>
                  </a:lnTo>
                  <a:lnTo>
                    <a:pt x="4349" y="4527"/>
                  </a:lnTo>
                  <a:lnTo>
                    <a:pt x="4354" y="4518"/>
                  </a:lnTo>
                  <a:lnTo>
                    <a:pt x="4360" y="4509"/>
                  </a:lnTo>
                  <a:lnTo>
                    <a:pt x="4367" y="4501"/>
                  </a:lnTo>
                  <a:lnTo>
                    <a:pt x="4379" y="4489"/>
                  </a:lnTo>
                  <a:lnTo>
                    <a:pt x="4388" y="4480"/>
                  </a:lnTo>
                  <a:lnTo>
                    <a:pt x="4391" y="4475"/>
                  </a:lnTo>
                  <a:lnTo>
                    <a:pt x="4391" y="4470"/>
                  </a:lnTo>
                  <a:lnTo>
                    <a:pt x="4389" y="4465"/>
                  </a:lnTo>
                  <a:lnTo>
                    <a:pt x="4386" y="4458"/>
                  </a:lnTo>
                  <a:lnTo>
                    <a:pt x="4377" y="4439"/>
                  </a:lnTo>
                  <a:lnTo>
                    <a:pt x="4372" y="4420"/>
                  </a:lnTo>
                  <a:lnTo>
                    <a:pt x="4368" y="4411"/>
                  </a:lnTo>
                  <a:lnTo>
                    <a:pt x="4363" y="4402"/>
                  </a:lnTo>
                  <a:lnTo>
                    <a:pt x="4361" y="4399"/>
                  </a:lnTo>
                  <a:lnTo>
                    <a:pt x="4356" y="4396"/>
                  </a:lnTo>
                  <a:lnTo>
                    <a:pt x="4352" y="4394"/>
                  </a:lnTo>
                  <a:lnTo>
                    <a:pt x="4348" y="4393"/>
                  </a:lnTo>
                  <a:lnTo>
                    <a:pt x="4323" y="4387"/>
                  </a:lnTo>
                  <a:lnTo>
                    <a:pt x="4293" y="4380"/>
                  </a:lnTo>
                  <a:lnTo>
                    <a:pt x="4266" y="4371"/>
                  </a:lnTo>
                  <a:lnTo>
                    <a:pt x="4243" y="4364"/>
                  </a:lnTo>
                  <a:lnTo>
                    <a:pt x="4240" y="4362"/>
                  </a:lnTo>
                  <a:lnTo>
                    <a:pt x="4237" y="4359"/>
                  </a:lnTo>
                  <a:lnTo>
                    <a:pt x="4234" y="4357"/>
                  </a:lnTo>
                  <a:lnTo>
                    <a:pt x="4231" y="4354"/>
                  </a:lnTo>
                  <a:lnTo>
                    <a:pt x="4229" y="4346"/>
                  </a:lnTo>
                  <a:lnTo>
                    <a:pt x="4226" y="4337"/>
                  </a:lnTo>
                  <a:lnTo>
                    <a:pt x="4226" y="4327"/>
                  </a:lnTo>
                  <a:lnTo>
                    <a:pt x="4228" y="4317"/>
                  </a:lnTo>
                  <a:lnTo>
                    <a:pt x="4230" y="4304"/>
                  </a:lnTo>
                  <a:lnTo>
                    <a:pt x="4234" y="4289"/>
                  </a:lnTo>
                  <a:lnTo>
                    <a:pt x="4237" y="4276"/>
                  </a:lnTo>
                  <a:lnTo>
                    <a:pt x="4242" y="4262"/>
                  </a:lnTo>
                  <a:lnTo>
                    <a:pt x="4244" y="4255"/>
                  </a:lnTo>
                  <a:lnTo>
                    <a:pt x="4245" y="4248"/>
                  </a:lnTo>
                  <a:lnTo>
                    <a:pt x="4245" y="4242"/>
                  </a:lnTo>
                  <a:lnTo>
                    <a:pt x="4244" y="4235"/>
                  </a:lnTo>
                  <a:lnTo>
                    <a:pt x="4234" y="4225"/>
                  </a:lnTo>
                  <a:lnTo>
                    <a:pt x="4225" y="4216"/>
                  </a:lnTo>
                  <a:lnTo>
                    <a:pt x="4226" y="4212"/>
                  </a:lnTo>
                  <a:lnTo>
                    <a:pt x="4229" y="4210"/>
                  </a:lnTo>
                  <a:lnTo>
                    <a:pt x="4232" y="4209"/>
                  </a:lnTo>
                  <a:lnTo>
                    <a:pt x="4237" y="4206"/>
                  </a:lnTo>
                  <a:lnTo>
                    <a:pt x="4241" y="4204"/>
                  </a:lnTo>
                  <a:lnTo>
                    <a:pt x="4244" y="4201"/>
                  </a:lnTo>
                  <a:lnTo>
                    <a:pt x="4245" y="4199"/>
                  </a:lnTo>
                  <a:lnTo>
                    <a:pt x="4244" y="4194"/>
                  </a:lnTo>
                  <a:lnTo>
                    <a:pt x="4242" y="4190"/>
                  </a:lnTo>
                  <a:lnTo>
                    <a:pt x="4238" y="4186"/>
                  </a:lnTo>
                  <a:lnTo>
                    <a:pt x="4234" y="4184"/>
                  </a:lnTo>
                  <a:lnTo>
                    <a:pt x="4229" y="4180"/>
                  </a:lnTo>
                  <a:lnTo>
                    <a:pt x="4219" y="4175"/>
                  </a:lnTo>
                  <a:lnTo>
                    <a:pt x="4211" y="4171"/>
                  </a:lnTo>
                  <a:lnTo>
                    <a:pt x="4202" y="4160"/>
                  </a:lnTo>
                  <a:lnTo>
                    <a:pt x="4194" y="4151"/>
                  </a:lnTo>
                  <a:lnTo>
                    <a:pt x="4188" y="4143"/>
                  </a:lnTo>
                  <a:lnTo>
                    <a:pt x="4185" y="4136"/>
                  </a:lnTo>
                  <a:lnTo>
                    <a:pt x="4179" y="4124"/>
                  </a:lnTo>
                  <a:lnTo>
                    <a:pt x="4172" y="4115"/>
                  </a:lnTo>
                  <a:lnTo>
                    <a:pt x="4167" y="4111"/>
                  </a:lnTo>
                  <a:lnTo>
                    <a:pt x="4163" y="4109"/>
                  </a:lnTo>
                  <a:lnTo>
                    <a:pt x="4159" y="4106"/>
                  </a:lnTo>
                  <a:lnTo>
                    <a:pt x="4155" y="4106"/>
                  </a:lnTo>
                  <a:lnTo>
                    <a:pt x="4152" y="4106"/>
                  </a:lnTo>
                  <a:lnTo>
                    <a:pt x="4147" y="4109"/>
                  </a:lnTo>
                  <a:lnTo>
                    <a:pt x="4143" y="4112"/>
                  </a:lnTo>
                  <a:lnTo>
                    <a:pt x="4139" y="4116"/>
                  </a:lnTo>
                  <a:lnTo>
                    <a:pt x="4135" y="4119"/>
                  </a:lnTo>
                  <a:lnTo>
                    <a:pt x="4130" y="4123"/>
                  </a:lnTo>
                  <a:lnTo>
                    <a:pt x="4127" y="4124"/>
                  </a:lnTo>
                  <a:lnTo>
                    <a:pt x="4121" y="4125"/>
                  </a:lnTo>
                  <a:lnTo>
                    <a:pt x="4116" y="4127"/>
                  </a:lnTo>
                  <a:lnTo>
                    <a:pt x="4110" y="4127"/>
                  </a:lnTo>
                  <a:lnTo>
                    <a:pt x="4104" y="4125"/>
                  </a:lnTo>
                  <a:lnTo>
                    <a:pt x="4098" y="4124"/>
                  </a:lnTo>
                  <a:lnTo>
                    <a:pt x="4091" y="4122"/>
                  </a:lnTo>
                  <a:lnTo>
                    <a:pt x="4087" y="4121"/>
                  </a:lnTo>
                  <a:lnTo>
                    <a:pt x="4086" y="4122"/>
                  </a:lnTo>
                  <a:lnTo>
                    <a:pt x="4085" y="4128"/>
                  </a:lnTo>
                  <a:lnTo>
                    <a:pt x="4083" y="4135"/>
                  </a:lnTo>
                  <a:lnTo>
                    <a:pt x="4079" y="4141"/>
                  </a:lnTo>
                  <a:lnTo>
                    <a:pt x="4077" y="4143"/>
                  </a:lnTo>
                  <a:lnTo>
                    <a:pt x="4073" y="4148"/>
                  </a:lnTo>
                  <a:lnTo>
                    <a:pt x="4071" y="4149"/>
                  </a:lnTo>
                  <a:lnTo>
                    <a:pt x="4068" y="4149"/>
                  </a:lnTo>
                  <a:lnTo>
                    <a:pt x="4066" y="4149"/>
                  </a:lnTo>
                  <a:lnTo>
                    <a:pt x="4062" y="4148"/>
                  </a:lnTo>
                  <a:lnTo>
                    <a:pt x="4055" y="4143"/>
                  </a:lnTo>
                  <a:lnTo>
                    <a:pt x="4047" y="4137"/>
                  </a:lnTo>
                  <a:lnTo>
                    <a:pt x="4037" y="4131"/>
                  </a:lnTo>
                  <a:lnTo>
                    <a:pt x="4027" y="4127"/>
                  </a:lnTo>
                  <a:lnTo>
                    <a:pt x="4010" y="4117"/>
                  </a:lnTo>
                  <a:lnTo>
                    <a:pt x="3992" y="4106"/>
                  </a:lnTo>
                  <a:lnTo>
                    <a:pt x="3984" y="4100"/>
                  </a:lnTo>
                  <a:lnTo>
                    <a:pt x="3976" y="4093"/>
                  </a:lnTo>
                  <a:lnTo>
                    <a:pt x="3969" y="4087"/>
                  </a:lnTo>
                  <a:lnTo>
                    <a:pt x="3963" y="4079"/>
                  </a:lnTo>
                  <a:lnTo>
                    <a:pt x="3952" y="4065"/>
                  </a:lnTo>
                  <a:lnTo>
                    <a:pt x="3941" y="4052"/>
                  </a:lnTo>
                  <a:lnTo>
                    <a:pt x="3936" y="4048"/>
                  </a:lnTo>
                  <a:lnTo>
                    <a:pt x="3929" y="4045"/>
                  </a:lnTo>
                  <a:lnTo>
                    <a:pt x="3923" y="4042"/>
                  </a:lnTo>
                  <a:lnTo>
                    <a:pt x="3915" y="4041"/>
                  </a:lnTo>
                  <a:lnTo>
                    <a:pt x="3900" y="4042"/>
                  </a:lnTo>
                  <a:lnTo>
                    <a:pt x="3886" y="4041"/>
                  </a:lnTo>
                  <a:lnTo>
                    <a:pt x="3879" y="4040"/>
                  </a:lnTo>
                  <a:lnTo>
                    <a:pt x="3871" y="4036"/>
                  </a:lnTo>
                  <a:lnTo>
                    <a:pt x="3862" y="4033"/>
                  </a:lnTo>
                  <a:lnTo>
                    <a:pt x="3851" y="4027"/>
                  </a:lnTo>
                  <a:lnTo>
                    <a:pt x="3829" y="4014"/>
                  </a:lnTo>
                  <a:lnTo>
                    <a:pt x="3813" y="4003"/>
                  </a:lnTo>
                  <a:lnTo>
                    <a:pt x="3797" y="3991"/>
                  </a:lnTo>
                  <a:lnTo>
                    <a:pt x="3782" y="3978"/>
                  </a:lnTo>
                  <a:lnTo>
                    <a:pt x="3778" y="3976"/>
                  </a:lnTo>
                  <a:lnTo>
                    <a:pt x="3774" y="3973"/>
                  </a:lnTo>
                  <a:lnTo>
                    <a:pt x="3770" y="3972"/>
                  </a:lnTo>
                  <a:lnTo>
                    <a:pt x="3765" y="3971"/>
                  </a:lnTo>
                  <a:lnTo>
                    <a:pt x="3757" y="3970"/>
                  </a:lnTo>
                  <a:lnTo>
                    <a:pt x="3751" y="3967"/>
                  </a:lnTo>
                  <a:lnTo>
                    <a:pt x="3744" y="3960"/>
                  </a:lnTo>
                  <a:lnTo>
                    <a:pt x="3739" y="3953"/>
                  </a:lnTo>
                  <a:lnTo>
                    <a:pt x="3734" y="3951"/>
                  </a:lnTo>
                  <a:lnTo>
                    <a:pt x="3730" y="3949"/>
                  </a:lnTo>
                  <a:lnTo>
                    <a:pt x="3727" y="3949"/>
                  </a:lnTo>
                  <a:lnTo>
                    <a:pt x="3725" y="3951"/>
                  </a:lnTo>
                  <a:lnTo>
                    <a:pt x="3724" y="3953"/>
                  </a:lnTo>
                  <a:lnTo>
                    <a:pt x="3722" y="3957"/>
                  </a:lnTo>
                  <a:lnTo>
                    <a:pt x="3721" y="3960"/>
                  </a:lnTo>
                  <a:lnTo>
                    <a:pt x="3719" y="3962"/>
                  </a:lnTo>
                  <a:lnTo>
                    <a:pt x="3717" y="3964"/>
                  </a:lnTo>
                  <a:lnTo>
                    <a:pt x="3713" y="3964"/>
                  </a:lnTo>
                  <a:lnTo>
                    <a:pt x="3705" y="3961"/>
                  </a:lnTo>
                  <a:lnTo>
                    <a:pt x="3694" y="3959"/>
                  </a:lnTo>
                  <a:lnTo>
                    <a:pt x="3688" y="3957"/>
                  </a:lnTo>
                  <a:lnTo>
                    <a:pt x="3682" y="3952"/>
                  </a:lnTo>
                  <a:lnTo>
                    <a:pt x="3676" y="3947"/>
                  </a:lnTo>
                  <a:lnTo>
                    <a:pt x="3670" y="3942"/>
                  </a:lnTo>
                  <a:lnTo>
                    <a:pt x="3659" y="3932"/>
                  </a:lnTo>
                  <a:lnTo>
                    <a:pt x="3650" y="3926"/>
                  </a:lnTo>
                  <a:lnTo>
                    <a:pt x="3643" y="3924"/>
                  </a:lnTo>
                  <a:lnTo>
                    <a:pt x="3637" y="3922"/>
                  </a:lnTo>
                  <a:lnTo>
                    <a:pt x="3634" y="3921"/>
                  </a:lnTo>
                  <a:lnTo>
                    <a:pt x="3632" y="3919"/>
                  </a:lnTo>
                  <a:lnTo>
                    <a:pt x="3631" y="3915"/>
                  </a:lnTo>
                  <a:lnTo>
                    <a:pt x="3629" y="3910"/>
                  </a:lnTo>
                  <a:lnTo>
                    <a:pt x="3626" y="3905"/>
                  </a:lnTo>
                  <a:lnTo>
                    <a:pt x="3623" y="3902"/>
                  </a:lnTo>
                  <a:lnTo>
                    <a:pt x="3618" y="3900"/>
                  </a:lnTo>
                  <a:lnTo>
                    <a:pt x="3612" y="3900"/>
                  </a:lnTo>
                  <a:lnTo>
                    <a:pt x="3606" y="3900"/>
                  </a:lnTo>
                  <a:lnTo>
                    <a:pt x="3601" y="3901"/>
                  </a:lnTo>
                  <a:lnTo>
                    <a:pt x="3595" y="3904"/>
                  </a:lnTo>
                  <a:lnTo>
                    <a:pt x="3592" y="3908"/>
                  </a:lnTo>
                  <a:lnTo>
                    <a:pt x="3587" y="3915"/>
                  </a:lnTo>
                  <a:lnTo>
                    <a:pt x="3582" y="3919"/>
                  </a:lnTo>
                  <a:lnTo>
                    <a:pt x="3576" y="3920"/>
                  </a:lnTo>
                  <a:lnTo>
                    <a:pt x="3564" y="3919"/>
                  </a:lnTo>
                  <a:lnTo>
                    <a:pt x="3551" y="3917"/>
                  </a:lnTo>
                  <a:lnTo>
                    <a:pt x="3538" y="3916"/>
                  </a:lnTo>
                  <a:lnTo>
                    <a:pt x="3527" y="3919"/>
                  </a:lnTo>
                  <a:lnTo>
                    <a:pt x="3517" y="3923"/>
                  </a:lnTo>
                  <a:lnTo>
                    <a:pt x="3507" y="3928"/>
                  </a:lnTo>
                  <a:lnTo>
                    <a:pt x="3498" y="3934"/>
                  </a:lnTo>
                  <a:lnTo>
                    <a:pt x="3484" y="3946"/>
                  </a:lnTo>
                  <a:lnTo>
                    <a:pt x="3468" y="3960"/>
                  </a:lnTo>
                  <a:lnTo>
                    <a:pt x="3455" y="3973"/>
                  </a:lnTo>
                  <a:lnTo>
                    <a:pt x="3444" y="3985"/>
                  </a:lnTo>
                  <a:lnTo>
                    <a:pt x="3434" y="3995"/>
                  </a:lnTo>
                  <a:lnTo>
                    <a:pt x="3417" y="4008"/>
                  </a:lnTo>
                  <a:lnTo>
                    <a:pt x="3398" y="4021"/>
                  </a:lnTo>
                  <a:lnTo>
                    <a:pt x="3379" y="4034"/>
                  </a:lnTo>
                  <a:lnTo>
                    <a:pt x="3365" y="4045"/>
                  </a:lnTo>
                  <a:lnTo>
                    <a:pt x="3350" y="4056"/>
                  </a:lnTo>
                  <a:lnTo>
                    <a:pt x="3334" y="4075"/>
                  </a:lnTo>
                  <a:lnTo>
                    <a:pt x="3323" y="4090"/>
                  </a:lnTo>
                  <a:lnTo>
                    <a:pt x="3317" y="4096"/>
                  </a:lnTo>
                  <a:lnTo>
                    <a:pt x="3315" y="4102"/>
                  </a:lnTo>
                  <a:lnTo>
                    <a:pt x="3315" y="4108"/>
                  </a:lnTo>
                  <a:lnTo>
                    <a:pt x="3316" y="4113"/>
                  </a:lnTo>
                  <a:lnTo>
                    <a:pt x="3316" y="4119"/>
                  </a:lnTo>
                  <a:lnTo>
                    <a:pt x="3315" y="4125"/>
                  </a:lnTo>
                  <a:lnTo>
                    <a:pt x="3311" y="4132"/>
                  </a:lnTo>
                  <a:lnTo>
                    <a:pt x="3302" y="4140"/>
                  </a:lnTo>
                  <a:lnTo>
                    <a:pt x="3297" y="4143"/>
                  </a:lnTo>
                  <a:lnTo>
                    <a:pt x="3292" y="4148"/>
                  </a:lnTo>
                  <a:lnTo>
                    <a:pt x="3290" y="4153"/>
                  </a:lnTo>
                  <a:lnTo>
                    <a:pt x="3287" y="4157"/>
                  </a:lnTo>
                  <a:lnTo>
                    <a:pt x="3286" y="4162"/>
                  </a:lnTo>
                  <a:lnTo>
                    <a:pt x="3285" y="4168"/>
                  </a:lnTo>
                  <a:lnTo>
                    <a:pt x="3286" y="4175"/>
                  </a:lnTo>
                  <a:lnTo>
                    <a:pt x="3287" y="4182"/>
                  </a:lnTo>
                  <a:lnTo>
                    <a:pt x="3292" y="4197"/>
                  </a:lnTo>
                  <a:lnTo>
                    <a:pt x="3296" y="4210"/>
                  </a:lnTo>
                  <a:lnTo>
                    <a:pt x="3296" y="4214"/>
                  </a:lnTo>
                  <a:lnTo>
                    <a:pt x="3296" y="4219"/>
                  </a:lnTo>
                  <a:lnTo>
                    <a:pt x="3294" y="4224"/>
                  </a:lnTo>
                  <a:lnTo>
                    <a:pt x="3292" y="4228"/>
                  </a:lnTo>
                  <a:lnTo>
                    <a:pt x="3289" y="4231"/>
                  </a:lnTo>
                  <a:lnTo>
                    <a:pt x="3285" y="4233"/>
                  </a:lnTo>
                  <a:lnTo>
                    <a:pt x="3279" y="4236"/>
                  </a:lnTo>
                  <a:lnTo>
                    <a:pt x="3274" y="4238"/>
                  </a:lnTo>
                  <a:lnTo>
                    <a:pt x="3261" y="4244"/>
                  </a:lnTo>
                  <a:lnTo>
                    <a:pt x="3248" y="4251"/>
                  </a:lnTo>
                  <a:lnTo>
                    <a:pt x="3241" y="4254"/>
                  </a:lnTo>
                  <a:lnTo>
                    <a:pt x="3234" y="4255"/>
                  </a:lnTo>
                  <a:lnTo>
                    <a:pt x="3227" y="4254"/>
                  </a:lnTo>
                  <a:lnTo>
                    <a:pt x="3221" y="4251"/>
                  </a:lnTo>
                  <a:lnTo>
                    <a:pt x="3214" y="4249"/>
                  </a:lnTo>
                  <a:lnTo>
                    <a:pt x="3209" y="4244"/>
                  </a:lnTo>
                  <a:lnTo>
                    <a:pt x="3204" y="4238"/>
                  </a:lnTo>
                  <a:lnTo>
                    <a:pt x="3201" y="4233"/>
                  </a:lnTo>
                  <a:lnTo>
                    <a:pt x="3195" y="4218"/>
                  </a:lnTo>
                  <a:lnTo>
                    <a:pt x="3185" y="4199"/>
                  </a:lnTo>
                  <a:lnTo>
                    <a:pt x="3177" y="4180"/>
                  </a:lnTo>
                  <a:lnTo>
                    <a:pt x="3170" y="4163"/>
                  </a:lnTo>
                  <a:lnTo>
                    <a:pt x="3166" y="4157"/>
                  </a:lnTo>
                  <a:lnTo>
                    <a:pt x="3164" y="4149"/>
                  </a:lnTo>
                  <a:lnTo>
                    <a:pt x="3163" y="4140"/>
                  </a:lnTo>
                  <a:lnTo>
                    <a:pt x="3161" y="4130"/>
                  </a:lnTo>
                  <a:lnTo>
                    <a:pt x="3163" y="4121"/>
                  </a:lnTo>
                  <a:lnTo>
                    <a:pt x="3166" y="4110"/>
                  </a:lnTo>
                  <a:lnTo>
                    <a:pt x="3168" y="4105"/>
                  </a:lnTo>
                  <a:lnTo>
                    <a:pt x="3172" y="4099"/>
                  </a:lnTo>
                  <a:lnTo>
                    <a:pt x="3176" y="4094"/>
                  </a:lnTo>
                  <a:lnTo>
                    <a:pt x="3180" y="4088"/>
                  </a:lnTo>
                  <a:lnTo>
                    <a:pt x="3190" y="4078"/>
                  </a:lnTo>
                  <a:lnTo>
                    <a:pt x="3198" y="4067"/>
                  </a:lnTo>
                  <a:lnTo>
                    <a:pt x="3207" y="4055"/>
                  </a:lnTo>
                  <a:lnTo>
                    <a:pt x="3212" y="4043"/>
                  </a:lnTo>
                  <a:lnTo>
                    <a:pt x="3217" y="4033"/>
                  </a:lnTo>
                  <a:lnTo>
                    <a:pt x="3222" y="4022"/>
                  </a:lnTo>
                  <a:lnTo>
                    <a:pt x="3224" y="4011"/>
                  </a:lnTo>
                  <a:lnTo>
                    <a:pt x="3227" y="4002"/>
                  </a:lnTo>
                  <a:lnTo>
                    <a:pt x="3228" y="3992"/>
                  </a:lnTo>
                  <a:lnTo>
                    <a:pt x="3228" y="3983"/>
                  </a:lnTo>
                  <a:lnTo>
                    <a:pt x="3227" y="3973"/>
                  </a:lnTo>
                  <a:lnTo>
                    <a:pt x="3226" y="3962"/>
                  </a:lnTo>
                  <a:lnTo>
                    <a:pt x="3223" y="3942"/>
                  </a:lnTo>
                  <a:lnTo>
                    <a:pt x="3220" y="3921"/>
                  </a:lnTo>
                  <a:lnTo>
                    <a:pt x="3222" y="3913"/>
                  </a:lnTo>
                  <a:lnTo>
                    <a:pt x="3221" y="3905"/>
                  </a:lnTo>
                  <a:lnTo>
                    <a:pt x="3207" y="3894"/>
                  </a:lnTo>
                  <a:lnTo>
                    <a:pt x="3195" y="3884"/>
                  </a:lnTo>
                  <a:lnTo>
                    <a:pt x="3185" y="3878"/>
                  </a:lnTo>
                  <a:lnTo>
                    <a:pt x="3177" y="3873"/>
                  </a:lnTo>
                  <a:lnTo>
                    <a:pt x="3172" y="3869"/>
                  </a:lnTo>
                  <a:lnTo>
                    <a:pt x="3167" y="3864"/>
                  </a:lnTo>
                  <a:lnTo>
                    <a:pt x="3159" y="3863"/>
                  </a:lnTo>
                  <a:lnTo>
                    <a:pt x="3152" y="3864"/>
                  </a:lnTo>
                  <a:lnTo>
                    <a:pt x="3145" y="3867"/>
                  </a:lnTo>
                  <a:lnTo>
                    <a:pt x="3140" y="3872"/>
                  </a:lnTo>
                  <a:lnTo>
                    <a:pt x="3134" y="3879"/>
                  </a:lnTo>
                  <a:lnTo>
                    <a:pt x="3130" y="3883"/>
                  </a:lnTo>
                  <a:lnTo>
                    <a:pt x="3126" y="3885"/>
                  </a:lnTo>
                  <a:lnTo>
                    <a:pt x="3116" y="3886"/>
                  </a:lnTo>
                  <a:lnTo>
                    <a:pt x="3109" y="3885"/>
                  </a:lnTo>
                  <a:lnTo>
                    <a:pt x="3103" y="3885"/>
                  </a:lnTo>
                  <a:lnTo>
                    <a:pt x="3085" y="3891"/>
                  </a:lnTo>
                  <a:lnTo>
                    <a:pt x="3071" y="3898"/>
                  </a:lnTo>
                  <a:lnTo>
                    <a:pt x="3065" y="3900"/>
                  </a:lnTo>
                  <a:lnTo>
                    <a:pt x="3057" y="3902"/>
                  </a:lnTo>
                  <a:lnTo>
                    <a:pt x="3047" y="3905"/>
                  </a:lnTo>
                  <a:lnTo>
                    <a:pt x="3035" y="3911"/>
                  </a:lnTo>
                  <a:lnTo>
                    <a:pt x="3029" y="3915"/>
                  </a:lnTo>
                  <a:lnTo>
                    <a:pt x="3022" y="3917"/>
                  </a:lnTo>
                  <a:lnTo>
                    <a:pt x="3015" y="3917"/>
                  </a:lnTo>
                  <a:lnTo>
                    <a:pt x="3008" y="3917"/>
                  </a:lnTo>
                  <a:lnTo>
                    <a:pt x="2995" y="3915"/>
                  </a:lnTo>
                  <a:lnTo>
                    <a:pt x="2984" y="3911"/>
                  </a:lnTo>
                  <a:lnTo>
                    <a:pt x="2981" y="3910"/>
                  </a:lnTo>
                  <a:lnTo>
                    <a:pt x="2977" y="3910"/>
                  </a:lnTo>
                  <a:lnTo>
                    <a:pt x="2975" y="3910"/>
                  </a:lnTo>
                  <a:lnTo>
                    <a:pt x="2972" y="3911"/>
                  </a:lnTo>
                  <a:lnTo>
                    <a:pt x="2968" y="3915"/>
                  </a:lnTo>
                  <a:lnTo>
                    <a:pt x="2963" y="3919"/>
                  </a:lnTo>
                  <a:lnTo>
                    <a:pt x="2960" y="3920"/>
                  </a:lnTo>
                  <a:lnTo>
                    <a:pt x="2957" y="3920"/>
                  </a:lnTo>
                  <a:lnTo>
                    <a:pt x="2955" y="3920"/>
                  </a:lnTo>
                  <a:lnTo>
                    <a:pt x="2951" y="3919"/>
                  </a:lnTo>
                  <a:lnTo>
                    <a:pt x="2944" y="3915"/>
                  </a:lnTo>
                  <a:lnTo>
                    <a:pt x="2938" y="3913"/>
                  </a:lnTo>
                  <a:lnTo>
                    <a:pt x="2922" y="3909"/>
                  </a:lnTo>
                  <a:lnTo>
                    <a:pt x="2907" y="3907"/>
                  </a:lnTo>
                  <a:lnTo>
                    <a:pt x="2897" y="3903"/>
                  </a:lnTo>
                  <a:lnTo>
                    <a:pt x="2884" y="3898"/>
                  </a:lnTo>
                  <a:lnTo>
                    <a:pt x="2877" y="3895"/>
                  </a:lnTo>
                  <a:lnTo>
                    <a:pt x="2872" y="3891"/>
                  </a:lnTo>
                  <a:lnTo>
                    <a:pt x="2868" y="3886"/>
                  </a:lnTo>
                  <a:lnTo>
                    <a:pt x="2867" y="3880"/>
                  </a:lnTo>
                  <a:lnTo>
                    <a:pt x="2864" y="3876"/>
                  </a:lnTo>
                  <a:lnTo>
                    <a:pt x="2862" y="3873"/>
                  </a:lnTo>
                  <a:lnTo>
                    <a:pt x="2858" y="3873"/>
                  </a:lnTo>
                  <a:lnTo>
                    <a:pt x="2855" y="3875"/>
                  </a:lnTo>
                  <a:lnTo>
                    <a:pt x="2845" y="3880"/>
                  </a:lnTo>
                  <a:lnTo>
                    <a:pt x="2838" y="3888"/>
                  </a:lnTo>
                  <a:lnTo>
                    <a:pt x="2823" y="3903"/>
                  </a:lnTo>
                  <a:lnTo>
                    <a:pt x="2808" y="3917"/>
                  </a:lnTo>
                  <a:lnTo>
                    <a:pt x="2806" y="3920"/>
                  </a:lnTo>
                  <a:lnTo>
                    <a:pt x="2802" y="3921"/>
                  </a:lnTo>
                  <a:lnTo>
                    <a:pt x="2799" y="3921"/>
                  </a:lnTo>
                  <a:lnTo>
                    <a:pt x="2794" y="3921"/>
                  </a:lnTo>
                  <a:lnTo>
                    <a:pt x="2786" y="3916"/>
                  </a:lnTo>
                  <a:lnTo>
                    <a:pt x="2776" y="3909"/>
                  </a:lnTo>
                  <a:lnTo>
                    <a:pt x="2758" y="3895"/>
                  </a:lnTo>
                  <a:lnTo>
                    <a:pt x="2742" y="3885"/>
                  </a:lnTo>
                  <a:lnTo>
                    <a:pt x="2738" y="3884"/>
                  </a:lnTo>
                  <a:lnTo>
                    <a:pt x="2735" y="3884"/>
                  </a:lnTo>
                  <a:lnTo>
                    <a:pt x="2732" y="3884"/>
                  </a:lnTo>
                  <a:lnTo>
                    <a:pt x="2729" y="3885"/>
                  </a:lnTo>
                  <a:lnTo>
                    <a:pt x="2722" y="3889"/>
                  </a:lnTo>
                  <a:lnTo>
                    <a:pt x="2714" y="3895"/>
                  </a:lnTo>
                  <a:lnTo>
                    <a:pt x="2711" y="3897"/>
                  </a:lnTo>
                  <a:lnTo>
                    <a:pt x="2707" y="3898"/>
                  </a:lnTo>
                  <a:lnTo>
                    <a:pt x="2704" y="3900"/>
                  </a:lnTo>
                  <a:lnTo>
                    <a:pt x="2700" y="3898"/>
                  </a:lnTo>
                  <a:lnTo>
                    <a:pt x="2694" y="3896"/>
                  </a:lnTo>
                  <a:lnTo>
                    <a:pt x="2692" y="3892"/>
                  </a:lnTo>
                  <a:lnTo>
                    <a:pt x="2692" y="3889"/>
                  </a:lnTo>
                  <a:lnTo>
                    <a:pt x="2689" y="3885"/>
                  </a:lnTo>
                  <a:lnTo>
                    <a:pt x="2687" y="3883"/>
                  </a:lnTo>
                  <a:lnTo>
                    <a:pt x="2683" y="3882"/>
                  </a:lnTo>
                  <a:lnTo>
                    <a:pt x="2676" y="3879"/>
                  </a:lnTo>
                  <a:lnTo>
                    <a:pt x="2668" y="3878"/>
                  </a:lnTo>
                  <a:lnTo>
                    <a:pt x="2649" y="3875"/>
                  </a:lnTo>
                  <a:lnTo>
                    <a:pt x="2636" y="3872"/>
                  </a:lnTo>
                  <a:lnTo>
                    <a:pt x="2623" y="3870"/>
                  </a:lnTo>
                  <a:lnTo>
                    <a:pt x="2611" y="3869"/>
                  </a:lnTo>
                  <a:lnTo>
                    <a:pt x="2605" y="3869"/>
                  </a:lnTo>
                  <a:lnTo>
                    <a:pt x="2600" y="3866"/>
                  </a:lnTo>
                  <a:lnTo>
                    <a:pt x="2594" y="3863"/>
                  </a:lnTo>
                  <a:lnTo>
                    <a:pt x="2591" y="3858"/>
                  </a:lnTo>
                  <a:lnTo>
                    <a:pt x="2582" y="3846"/>
                  </a:lnTo>
                  <a:lnTo>
                    <a:pt x="2574" y="3828"/>
                  </a:lnTo>
                  <a:lnTo>
                    <a:pt x="2569" y="3819"/>
                  </a:lnTo>
                  <a:lnTo>
                    <a:pt x="2563" y="3812"/>
                  </a:lnTo>
                  <a:lnTo>
                    <a:pt x="2557" y="3807"/>
                  </a:lnTo>
                  <a:lnTo>
                    <a:pt x="2552" y="3802"/>
                  </a:lnTo>
                  <a:lnTo>
                    <a:pt x="2540" y="3797"/>
                  </a:lnTo>
                  <a:lnTo>
                    <a:pt x="2529" y="3794"/>
                  </a:lnTo>
                  <a:lnTo>
                    <a:pt x="2524" y="3791"/>
                  </a:lnTo>
                  <a:lnTo>
                    <a:pt x="2522" y="3790"/>
                  </a:lnTo>
                  <a:lnTo>
                    <a:pt x="2521" y="3788"/>
                  </a:lnTo>
                  <a:lnTo>
                    <a:pt x="2519" y="3784"/>
                  </a:lnTo>
                  <a:lnTo>
                    <a:pt x="2519" y="3777"/>
                  </a:lnTo>
                  <a:lnTo>
                    <a:pt x="2516" y="3769"/>
                  </a:lnTo>
                  <a:lnTo>
                    <a:pt x="2512" y="3764"/>
                  </a:lnTo>
                  <a:lnTo>
                    <a:pt x="2509" y="3760"/>
                  </a:lnTo>
                  <a:lnTo>
                    <a:pt x="2505" y="3758"/>
                  </a:lnTo>
                  <a:lnTo>
                    <a:pt x="2500" y="3756"/>
                  </a:lnTo>
                  <a:lnTo>
                    <a:pt x="2491" y="3751"/>
                  </a:lnTo>
                  <a:lnTo>
                    <a:pt x="2484" y="3747"/>
                  </a:lnTo>
                  <a:lnTo>
                    <a:pt x="2480" y="3746"/>
                  </a:lnTo>
                  <a:lnTo>
                    <a:pt x="2478" y="3743"/>
                  </a:lnTo>
                  <a:lnTo>
                    <a:pt x="2475" y="3739"/>
                  </a:lnTo>
                  <a:lnTo>
                    <a:pt x="2473" y="3735"/>
                  </a:lnTo>
                  <a:lnTo>
                    <a:pt x="2470" y="3727"/>
                  </a:lnTo>
                  <a:lnTo>
                    <a:pt x="2467" y="3720"/>
                  </a:lnTo>
                  <a:lnTo>
                    <a:pt x="2465" y="3716"/>
                  </a:lnTo>
                  <a:lnTo>
                    <a:pt x="2462" y="3714"/>
                  </a:lnTo>
                  <a:lnTo>
                    <a:pt x="2460" y="3713"/>
                  </a:lnTo>
                  <a:lnTo>
                    <a:pt x="2456" y="3712"/>
                  </a:lnTo>
                  <a:lnTo>
                    <a:pt x="2449" y="3712"/>
                  </a:lnTo>
                  <a:lnTo>
                    <a:pt x="2441" y="3712"/>
                  </a:lnTo>
                  <a:lnTo>
                    <a:pt x="2431" y="3712"/>
                  </a:lnTo>
                  <a:lnTo>
                    <a:pt x="2424" y="3711"/>
                  </a:lnTo>
                  <a:lnTo>
                    <a:pt x="2418" y="3706"/>
                  </a:lnTo>
                  <a:lnTo>
                    <a:pt x="2414" y="3700"/>
                  </a:lnTo>
                  <a:lnTo>
                    <a:pt x="2411" y="3697"/>
                  </a:lnTo>
                  <a:lnTo>
                    <a:pt x="2409" y="3695"/>
                  </a:lnTo>
                  <a:lnTo>
                    <a:pt x="2407" y="3693"/>
                  </a:lnTo>
                  <a:lnTo>
                    <a:pt x="2404" y="3693"/>
                  </a:lnTo>
                  <a:lnTo>
                    <a:pt x="2402" y="3693"/>
                  </a:lnTo>
                  <a:lnTo>
                    <a:pt x="2401" y="3694"/>
                  </a:lnTo>
                  <a:lnTo>
                    <a:pt x="2398" y="3696"/>
                  </a:lnTo>
                  <a:lnTo>
                    <a:pt x="2397" y="3700"/>
                  </a:lnTo>
                  <a:lnTo>
                    <a:pt x="2392" y="3709"/>
                  </a:lnTo>
                  <a:lnTo>
                    <a:pt x="2385" y="3722"/>
                  </a:lnTo>
                  <a:lnTo>
                    <a:pt x="2378" y="3734"/>
                  </a:lnTo>
                  <a:lnTo>
                    <a:pt x="2372" y="3745"/>
                  </a:lnTo>
                  <a:lnTo>
                    <a:pt x="2365" y="3752"/>
                  </a:lnTo>
                  <a:lnTo>
                    <a:pt x="2358" y="3758"/>
                  </a:lnTo>
                  <a:lnTo>
                    <a:pt x="2351" y="3763"/>
                  </a:lnTo>
                  <a:lnTo>
                    <a:pt x="2345" y="3765"/>
                  </a:lnTo>
                  <a:lnTo>
                    <a:pt x="2341" y="3765"/>
                  </a:lnTo>
                  <a:lnTo>
                    <a:pt x="2338" y="3763"/>
                  </a:lnTo>
                  <a:lnTo>
                    <a:pt x="2333" y="3760"/>
                  </a:lnTo>
                  <a:lnTo>
                    <a:pt x="2327" y="3757"/>
                  </a:lnTo>
                  <a:lnTo>
                    <a:pt x="2316" y="3749"/>
                  </a:lnTo>
                  <a:lnTo>
                    <a:pt x="2304" y="3740"/>
                  </a:lnTo>
                  <a:lnTo>
                    <a:pt x="2294" y="3733"/>
                  </a:lnTo>
                  <a:lnTo>
                    <a:pt x="2282" y="3725"/>
                  </a:lnTo>
                  <a:lnTo>
                    <a:pt x="2271" y="3715"/>
                  </a:lnTo>
                  <a:lnTo>
                    <a:pt x="2264" y="3709"/>
                  </a:lnTo>
                  <a:lnTo>
                    <a:pt x="2261" y="3706"/>
                  </a:lnTo>
                  <a:lnTo>
                    <a:pt x="2261" y="3701"/>
                  </a:lnTo>
                  <a:lnTo>
                    <a:pt x="2260" y="3695"/>
                  </a:lnTo>
                  <a:lnTo>
                    <a:pt x="2261" y="3689"/>
                  </a:lnTo>
                  <a:lnTo>
                    <a:pt x="2263" y="3682"/>
                  </a:lnTo>
                  <a:lnTo>
                    <a:pt x="2265" y="3676"/>
                  </a:lnTo>
                  <a:lnTo>
                    <a:pt x="2269" y="3670"/>
                  </a:lnTo>
                  <a:lnTo>
                    <a:pt x="2271" y="3665"/>
                  </a:lnTo>
                  <a:lnTo>
                    <a:pt x="2277" y="3655"/>
                  </a:lnTo>
                  <a:lnTo>
                    <a:pt x="2280" y="3645"/>
                  </a:lnTo>
                  <a:lnTo>
                    <a:pt x="2282" y="3640"/>
                  </a:lnTo>
                  <a:lnTo>
                    <a:pt x="2282" y="3637"/>
                  </a:lnTo>
                  <a:lnTo>
                    <a:pt x="2280" y="3634"/>
                  </a:lnTo>
                  <a:lnTo>
                    <a:pt x="2278" y="3632"/>
                  </a:lnTo>
                  <a:lnTo>
                    <a:pt x="2272" y="3632"/>
                  </a:lnTo>
                  <a:lnTo>
                    <a:pt x="2265" y="3633"/>
                  </a:lnTo>
                  <a:lnTo>
                    <a:pt x="2257" y="3634"/>
                  </a:lnTo>
                  <a:lnTo>
                    <a:pt x="2250" y="3638"/>
                  </a:lnTo>
                  <a:lnTo>
                    <a:pt x="2241" y="3644"/>
                  </a:lnTo>
                  <a:lnTo>
                    <a:pt x="2232" y="3653"/>
                  </a:lnTo>
                  <a:lnTo>
                    <a:pt x="2228" y="3659"/>
                  </a:lnTo>
                  <a:lnTo>
                    <a:pt x="2225" y="3664"/>
                  </a:lnTo>
                  <a:lnTo>
                    <a:pt x="2222" y="3670"/>
                  </a:lnTo>
                  <a:lnTo>
                    <a:pt x="2221" y="3676"/>
                  </a:lnTo>
                  <a:lnTo>
                    <a:pt x="2220" y="3689"/>
                  </a:lnTo>
                  <a:lnTo>
                    <a:pt x="2217" y="3703"/>
                  </a:lnTo>
                  <a:lnTo>
                    <a:pt x="2216" y="3711"/>
                  </a:lnTo>
                  <a:lnTo>
                    <a:pt x="2214" y="3716"/>
                  </a:lnTo>
                  <a:lnTo>
                    <a:pt x="2212" y="3722"/>
                  </a:lnTo>
                  <a:lnTo>
                    <a:pt x="2209" y="3726"/>
                  </a:lnTo>
                  <a:lnTo>
                    <a:pt x="2206" y="3728"/>
                  </a:lnTo>
                  <a:lnTo>
                    <a:pt x="2200" y="3728"/>
                  </a:lnTo>
                  <a:lnTo>
                    <a:pt x="2194" y="3727"/>
                  </a:lnTo>
                  <a:lnTo>
                    <a:pt x="2185" y="3725"/>
                  </a:lnTo>
                  <a:lnTo>
                    <a:pt x="2178" y="3721"/>
                  </a:lnTo>
                  <a:lnTo>
                    <a:pt x="2171" y="3718"/>
                  </a:lnTo>
                  <a:lnTo>
                    <a:pt x="2166" y="3713"/>
                  </a:lnTo>
                  <a:lnTo>
                    <a:pt x="2162" y="3708"/>
                  </a:lnTo>
                  <a:lnTo>
                    <a:pt x="2160" y="3701"/>
                  </a:lnTo>
                  <a:lnTo>
                    <a:pt x="2160" y="3694"/>
                  </a:lnTo>
                  <a:lnTo>
                    <a:pt x="2160" y="3684"/>
                  </a:lnTo>
                  <a:lnTo>
                    <a:pt x="2160" y="3674"/>
                  </a:lnTo>
                  <a:lnTo>
                    <a:pt x="2158" y="3657"/>
                  </a:lnTo>
                  <a:lnTo>
                    <a:pt x="2153" y="3642"/>
                  </a:lnTo>
                  <a:lnTo>
                    <a:pt x="2150" y="3626"/>
                  </a:lnTo>
                  <a:lnTo>
                    <a:pt x="2145" y="3613"/>
                  </a:lnTo>
                  <a:lnTo>
                    <a:pt x="2139" y="3601"/>
                  </a:lnTo>
                  <a:lnTo>
                    <a:pt x="2132" y="3592"/>
                  </a:lnTo>
                  <a:lnTo>
                    <a:pt x="2128" y="3587"/>
                  </a:lnTo>
                  <a:lnTo>
                    <a:pt x="2125" y="3582"/>
                  </a:lnTo>
                  <a:lnTo>
                    <a:pt x="2121" y="3576"/>
                  </a:lnTo>
                  <a:lnTo>
                    <a:pt x="2119" y="3570"/>
                  </a:lnTo>
                  <a:lnTo>
                    <a:pt x="2118" y="3563"/>
                  </a:lnTo>
                  <a:lnTo>
                    <a:pt x="2115" y="3557"/>
                  </a:lnTo>
                  <a:lnTo>
                    <a:pt x="2115" y="3550"/>
                  </a:lnTo>
                  <a:lnTo>
                    <a:pt x="2115" y="3543"/>
                  </a:lnTo>
                  <a:lnTo>
                    <a:pt x="2116" y="3530"/>
                  </a:lnTo>
                  <a:lnTo>
                    <a:pt x="2118" y="3519"/>
                  </a:lnTo>
                  <a:lnTo>
                    <a:pt x="2118" y="3513"/>
                  </a:lnTo>
                  <a:lnTo>
                    <a:pt x="2118" y="3510"/>
                  </a:lnTo>
                  <a:lnTo>
                    <a:pt x="2116" y="3506"/>
                  </a:lnTo>
                  <a:lnTo>
                    <a:pt x="2114" y="3503"/>
                  </a:lnTo>
                  <a:lnTo>
                    <a:pt x="2112" y="3501"/>
                  </a:lnTo>
                  <a:lnTo>
                    <a:pt x="2108" y="3500"/>
                  </a:lnTo>
                  <a:lnTo>
                    <a:pt x="2106" y="3499"/>
                  </a:lnTo>
                  <a:lnTo>
                    <a:pt x="2103" y="3500"/>
                  </a:lnTo>
                  <a:lnTo>
                    <a:pt x="2100" y="3501"/>
                  </a:lnTo>
                  <a:lnTo>
                    <a:pt x="2096" y="3505"/>
                  </a:lnTo>
                  <a:lnTo>
                    <a:pt x="2094" y="3508"/>
                  </a:lnTo>
                  <a:lnTo>
                    <a:pt x="2090" y="3512"/>
                  </a:lnTo>
                  <a:lnTo>
                    <a:pt x="2086" y="3523"/>
                  </a:lnTo>
                  <a:lnTo>
                    <a:pt x="2081" y="3532"/>
                  </a:lnTo>
                  <a:lnTo>
                    <a:pt x="2078" y="3536"/>
                  </a:lnTo>
                  <a:lnTo>
                    <a:pt x="2076" y="3539"/>
                  </a:lnTo>
                  <a:lnTo>
                    <a:pt x="2074" y="3542"/>
                  </a:lnTo>
                  <a:lnTo>
                    <a:pt x="2071" y="3543"/>
                  </a:lnTo>
                  <a:lnTo>
                    <a:pt x="2069" y="3543"/>
                  </a:lnTo>
                  <a:lnTo>
                    <a:pt x="2067" y="3541"/>
                  </a:lnTo>
                  <a:lnTo>
                    <a:pt x="2064" y="3538"/>
                  </a:lnTo>
                  <a:lnTo>
                    <a:pt x="2062" y="3533"/>
                  </a:lnTo>
                  <a:lnTo>
                    <a:pt x="2058" y="3524"/>
                  </a:lnTo>
                  <a:lnTo>
                    <a:pt x="2053" y="3514"/>
                  </a:lnTo>
                  <a:lnTo>
                    <a:pt x="2046" y="3506"/>
                  </a:lnTo>
                  <a:lnTo>
                    <a:pt x="2038" y="3498"/>
                  </a:lnTo>
                  <a:lnTo>
                    <a:pt x="2033" y="3495"/>
                  </a:lnTo>
                  <a:lnTo>
                    <a:pt x="2027" y="3493"/>
                  </a:lnTo>
                  <a:lnTo>
                    <a:pt x="2020" y="3493"/>
                  </a:lnTo>
                  <a:lnTo>
                    <a:pt x="2012" y="3493"/>
                  </a:lnTo>
                  <a:lnTo>
                    <a:pt x="1995" y="3497"/>
                  </a:lnTo>
                  <a:lnTo>
                    <a:pt x="1983" y="3499"/>
                  </a:lnTo>
                  <a:lnTo>
                    <a:pt x="1979" y="3500"/>
                  </a:lnTo>
                  <a:lnTo>
                    <a:pt x="1974" y="3500"/>
                  </a:lnTo>
                  <a:lnTo>
                    <a:pt x="1969" y="3499"/>
                  </a:lnTo>
                  <a:lnTo>
                    <a:pt x="1964" y="3498"/>
                  </a:lnTo>
                  <a:lnTo>
                    <a:pt x="1958" y="3494"/>
                  </a:lnTo>
                  <a:lnTo>
                    <a:pt x="1954" y="3489"/>
                  </a:lnTo>
                  <a:lnTo>
                    <a:pt x="1948" y="3485"/>
                  </a:lnTo>
                  <a:lnTo>
                    <a:pt x="1943" y="3479"/>
                  </a:lnTo>
                  <a:lnTo>
                    <a:pt x="1937" y="3474"/>
                  </a:lnTo>
                  <a:lnTo>
                    <a:pt x="1932" y="3469"/>
                  </a:lnTo>
                  <a:lnTo>
                    <a:pt x="1926" y="3466"/>
                  </a:lnTo>
                  <a:lnTo>
                    <a:pt x="1921" y="3464"/>
                  </a:lnTo>
                  <a:lnTo>
                    <a:pt x="1916" y="3463"/>
                  </a:lnTo>
                  <a:lnTo>
                    <a:pt x="1911" y="3462"/>
                  </a:lnTo>
                  <a:lnTo>
                    <a:pt x="1906" y="3461"/>
                  </a:lnTo>
                  <a:lnTo>
                    <a:pt x="1902" y="3459"/>
                  </a:lnTo>
                  <a:lnTo>
                    <a:pt x="1899" y="3455"/>
                  </a:lnTo>
                  <a:lnTo>
                    <a:pt x="1897" y="3451"/>
                  </a:lnTo>
                  <a:lnTo>
                    <a:pt x="1895" y="3447"/>
                  </a:lnTo>
                  <a:lnTo>
                    <a:pt x="1895" y="3441"/>
                  </a:lnTo>
                  <a:lnTo>
                    <a:pt x="1895" y="3434"/>
                  </a:lnTo>
                  <a:lnTo>
                    <a:pt x="1897" y="3426"/>
                  </a:lnTo>
                  <a:lnTo>
                    <a:pt x="1899" y="3419"/>
                  </a:lnTo>
                  <a:lnTo>
                    <a:pt x="1902" y="3411"/>
                  </a:lnTo>
                  <a:lnTo>
                    <a:pt x="1906" y="3404"/>
                  </a:lnTo>
                  <a:lnTo>
                    <a:pt x="1911" y="3397"/>
                  </a:lnTo>
                  <a:lnTo>
                    <a:pt x="1916" y="3390"/>
                  </a:lnTo>
                  <a:lnTo>
                    <a:pt x="1921" y="3384"/>
                  </a:lnTo>
                  <a:lnTo>
                    <a:pt x="1931" y="3374"/>
                  </a:lnTo>
                  <a:lnTo>
                    <a:pt x="1937" y="3366"/>
                  </a:lnTo>
                  <a:lnTo>
                    <a:pt x="1942" y="3358"/>
                  </a:lnTo>
                  <a:lnTo>
                    <a:pt x="1945" y="3348"/>
                  </a:lnTo>
                  <a:lnTo>
                    <a:pt x="1945" y="3342"/>
                  </a:lnTo>
                  <a:lnTo>
                    <a:pt x="1944" y="3335"/>
                  </a:lnTo>
                  <a:lnTo>
                    <a:pt x="1941" y="3328"/>
                  </a:lnTo>
                  <a:lnTo>
                    <a:pt x="1936" y="3322"/>
                  </a:lnTo>
                  <a:lnTo>
                    <a:pt x="1930" y="3316"/>
                  </a:lnTo>
                  <a:lnTo>
                    <a:pt x="1924" y="3312"/>
                  </a:lnTo>
                  <a:lnTo>
                    <a:pt x="1920" y="3310"/>
                  </a:lnTo>
                  <a:lnTo>
                    <a:pt x="1917" y="3310"/>
                  </a:lnTo>
                  <a:lnTo>
                    <a:pt x="1914" y="3309"/>
                  </a:lnTo>
                  <a:lnTo>
                    <a:pt x="1911" y="3310"/>
                  </a:lnTo>
                  <a:lnTo>
                    <a:pt x="1900" y="3315"/>
                  </a:lnTo>
                  <a:lnTo>
                    <a:pt x="1888" y="3322"/>
                  </a:lnTo>
                  <a:lnTo>
                    <a:pt x="1882" y="3324"/>
                  </a:lnTo>
                  <a:lnTo>
                    <a:pt x="1876" y="3328"/>
                  </a:lnTo>
                  <a:lnTo>
                    <a:pt x="1870" y="3329"/>
                  </a:lnTo>
                  <a:lnTo>
                    <a:pt x="1863" y="3330"/>
                  </a:lnTo>
                  <a:lnTo>
                    <a:pt x="1850" y="3329"/>
                  </a:lnTo>
                  <a:lnTo>
                    <a:pt x="1836" y="3327"/>
                  </a:lnTo>
                  <a:lnTo>
                    <a:pt x="1822" y="3322"/>
                  </a:lnTo>
                  <a:lnTo>
                    <a:pt x="1807" y="3315"/>
                  </a:lnTo>
                  <a:lnTo>
                    <a:pt x="1794" y="3306"/>
                  </a:lnTo>
                  <a:lnTo>
                    <a:pt x="1785" y="3298"/>
                  </a:lnTo>
                  <a:lnTo>
                    <a:pt x="1780" y="3293"/>
                  </a:lnTo>
                  <a:lnTo>
                    <a:pt x="1778" y="3289"/>
                  </a:lnTo>
                  <a:lnTo>
                    <a:pt x="1776" y="3284"/>
                  </a:lnTo>
                  <a:lnTo>
                    <a:pt x="1775" y="3279"/>
                  </a:lnTo>
                  <a:lnTo>
                    <a:pt x="1775" y="3273"/>
                  </a:lnTo>
                  <a:lnTo>
                    <a:pt x="1774" y="3268"/>
                  </a:lnTo>
                  <a:lnTo>
                    <a:pt x="1772" y="3264"/>
                  </a:lnTo>
                  <a:lnTo>
                    <a:pt x="1769" y="3260"/>
                  </a:lnTo>
                  <a:lnTo>
                    <a:pt x="1762" y="3253"/>
                  </a:lnTo>
                  <a:lnTo>
                    <a:pt x="1755" y="3248"/>
                  </a:lnTo>
                  <a:lnTo>
                    <a:pt x="1746" y="3242"/>
                  </a:lnTo>
                  <a:lnTo>
                    <a:pt x="1732" y="3234"/>
                  </a:lnTo>
                  <a:lnTo>
                    <a:pt x="1721" y="3227"/>
                  </a:lnTo>
                  <a:lnTo>
                    <a:pt x="1710" y="3221"/>
                  </a:lnTo>
                  <a:lnTo>
                    <a:pt x="1706" y="3218"/>
                  </a:lnTo>
                  <a:lnTo>
                    <a:pt x="1703" y="3216"/>
                  </a:lnTo>
                  <a:lnTo>
                    <a:pt x="1700" y="3211"/>
                  </a:lnTo>
                  <a:lnTo>
                    <a:pt x="1697" y="3208"/>
                  </a:lnTo>
                  <a:lnTo>
                    <a:pt x="1694" y="3198"/>
                  </a:lnTo>
                  <a:lnTo>
                    <a:pt x="1693" y="3189"/>
                  </a:lnTo>
                  <a:lnTo>
                    <a:pt x="1692" y="3179"/>
                  </a:lnTo>
                  <a:lnTo>
                    <a:pt x="1690" y="3172"/>
                  </a:lnTo>
                  <a:lnTo>
                    <a:pt x="1687" y="3169"/>
                  </a:lnTo>
                  <a:lnTo>
                    <a:pt x="1684" y="3166"/>
                  </a:lnTo>
                  <a:lnTo>
                    <a:pt x="1680" y="3164"/>
                  </a:lnTo>
                  <a:lnTo>
                    <a:pt x="1675" y="3163"/>
                  </a:lnTo>
                  <a:lnTo>
                    <a:pt x="1669" y="3161"/>
                  </a:lnTo>
                  <a:lnTo>
                    <a:pt x="1662" y="3158"/>
                  </a:lnTo>
                  <a:lnTo>
                    <a:pt x="1655" y="3154"/>
                  </a:lnTo>
                  <a:lnTo>
                    <a:pt x="1649" y="3150"/>
                  </a:lnTo>
                  <a:lnTo>
                    <a:pt x="1643" y="3145"/>
                  </a:lnTo>
                  <a:lnTo>
                    <a:pt x="1639" y="3140"/>
                  </a:lnTo>
                  <a:lnTo>
                    <a:pt x="1636" y="3134"/>
                  </a:lnTo>
                  <a:lnTo>
                    <a:pt x="1635" y="3128"/>
                  </a:lnTo>
                  <a:lnTo>
                    <a:pt x="1636" y="3122"/>
                  </a:lnTo>
                  <a:lnTo>
                    <a:pt x="1639" y="3116"/>
                  </a:lnTo>
                  <a:lnTo>
                    <a:pt x="1641" y="3110"/>
                  </a:lnTo>
                  <a:lnTo>
                    <a:pt x="1643" y="3104"/>
                  </a:lnTo>
                  <a:lnTo>
                    <a:pt x="1649" y="3094"/>
                  </a:lnTo>
                  <a:lnTo>
                    <a:pt x="1652" y="3084"/>
                  </a:lnTo>
                  <a:lnTo>
                    <a:pt x="1648" y="3075"/>
                  </a:lnTo>
                  <a:lnTo>
                    <a:pt x="1645" y="3063"/>
                  </a:lnTo>
                  <a:lnTo>
                    <a:pt x="1642" y="3056"/>
                  </a:lnTo>
                  <a:lnTo>
                    <a:pt x="1640" y="3047"/>
                  </a:lnTo>
                  <a:lnTo>
                    <a:pt x="1640" y="3038"/>
                  </a:lnTo>
                  <a:lnTo>
                    <a:pt x="1641" y="3027"/>
                  </a:lnTo>
                  <a:lnTo>
                    <a:pt x="1645" y="3007"/>
                  </a:lnTo>
                  <a:lnTo>
                    <a:pt x="1648" y="2995"/>
                  </a:lnTo>
                  <a:lnTo>
                    <a:pt x="1648" y="2990"/>
                  </a:lnTo>
                  <a:lnTo>
                    <a:pt x="1647" y="2987"/>
                  </a:lnTo>
                  <a:lnTo>
                    <a:pt x="1645" y="2982"/>
                  </a:lnTo>
                  <a:lnTo>
                    <a:pt x="1641" y="2978"/>
                  </a:lnTo>
                  <a:lnTo>
                    <a:pt x="1629" y="2969"/>
                  </a:lnTo>
                  <a:lnTo>
                    <a:pt x="1614" y="2958"/>
                  </a:lnTo>
                  <a:lnTo>
                    <a:pt x="1606" y="2953"/>
                  </a:lnTo>
                  <a:lnTo>
                    <a:pt x="1601" y="2949"/>
                  </a:lnTo>
                  <a:lnTo>
                    <a:pt x="1596" y="2944"/>
                  </a:lnTo>
                  <a:lnTo>
                    <a:pt x="1592" y="2940"/>
                  </a:lnTo>
                  <a:lnTo>
                    <a:pt x="1591" y="2937"/>
                  </a:lnTo>
                  <a:lnTo>
                    <a:pt x="1587" y="2934"/>
                  </a:lnTo>
                  <a:lnTo>
                    <a:pt x="1585" y="2933"/>
                  </a:lnTo>
                  <a:lnTo>
                    <a:pt x="1582" y="2932"/>
                  </a:lnTo>
                  <a:lnTo>
                    <a:pt x="1573" y="2932"/>
                  </a:lnTo>
                  <a:lnTo>
                    <a:pt x="1562" y="2932"/>
                  </a:lnTo>
                  <a:lnTo>
                    <a:pt x="1553" y="2931"/>
                  </a:lnTo>
                  <a:lnTo>
                    <a:pt x="1546" y="2930"/>
                  </a:lnTo>
                  <a:lnTo>
                    <a:pt x="1542" y="2930"/>
                  </a:lnTo>
                  <a:lnTo>
                    <a:pt x="1539" y="2930"/>
                  </a:lnTo>
                  <a:lnTo>
                    <a:pt x="1536" y="2932"/>
                  </a:lnTo>
                  <a:lnTo>
                    <a:pt x="1534" y="2936"/>
                  </a:lnTo>
                  <a:lnTo>
                    <a:pt x="1528" y="2943"/>
                  </a:lnTo>
                  <a:lnTo>
                    <a:pt x="1522" y="2947"/>
                  </a:lnTo>
                  <a:lnTo>
                    <a:pt x="1516" y="2950"/>
                  </a:lnTo>
                  <a:lnTo>
                    <a:pt x="1509" y="2951"/>
                  </a:lnTo>
                  <a:lnTo>
                    <a:pt x="1499" y="2950"/>
                  </a:lnTo>
                  <a:lnTo>
                    <a:pt x="1490" y="2949"/>
                  </a:lnTo>
                  <a:lnTo>
                    <a:pt x="1485" y="2949"/>
                  </a:lnTo>
                  <a:lnTo>
                    <a:pt x="1480" y="2949"/>
                  </a:lnTo>
                  <a:lnTo>
                    <a:pt x="1476" y="2950"/>
                  </a:lnTo>
                  <a:lnTo>
                    <a:pt x="1471" y="2952"/>
                  </a:lnTo>
                  <a:lnTo>
                    <a:pt x="1464" y="2958"/>
                  </a:lnTo>
                  <a:lnTo>
                    <a:pt x="1458" y="2963"/>
                  </a:lnTo>
                  <a:lnTo>
                    <a:pt x="1452" y="2964"/>
                  </a:lnTo>
                  <a:lnTo>
                    <a:pt x="1444" y="2964"/>
                  </a:lnTo>
                  <a:lnTo>
                    <a:pt x="1439" y="2963"/>
                  </a:lnTo>
                  <a:lnTo>
                    <a:pt x="1435" y="2959"/>
                  </a:lnTo>
                  <a:lnTo>
                    <a:pt x="1432" y="2955"/>
                  </a:lnTo>
                  <a:lnTo>
                    <a:pt x="1429" y="2949"/>
                  </a:lnTo>
                  <a:lnTo>
                    <a:pt x="1425" y="2937"/>
                  </a:lnTo>
                  <a:lnTo>
                    <a:pt x="1420" y="2926"/>
                  </a:lnTo>
                  <a:lnTo>
                    <a:pt x="1414" y="2918"/>
                  </a:lnTo>
                  <a:lnTo>
                    <a:pt x="1407" y="2906"/>
                  </a:lnTo>
                  <a:lnTo>
                    <a:pt x="1402" y="2899"/>
                  </a:lnTo>
                  <a:lnTo>
                    <a:pt x="1400" y="2890"/>
                  </a:lnTo>
                  <a:lnTo>
                    <a:pt x="1396" y="2880"/>
                  </a:lnTo>
                  <a:lnTo>
                    <a:pt x="1394" y="2867"/>
                  </a:lnTo>
                  <a:lnTo>
                    <a:pt x="1392" y="2854"/>
                  </a:lnTo>
                  <a:lnTo>
                    <a:pt x="1390" y="2842"/>
                  </a:lnTo>
                  <a:lnTo>
                    <a:pt x="1388" y="2832"/>
                  </a:lnTo>
                  <a:lnTo>
                    <a:pt x="1385" y="2825"/>
                  </a:lnTo>
                  <a:lnTo>
                    <a:pt x="1378" y="2812"/>
                  </a:lnTo>
                  <a:lnTo>
                    <a:pt x="1372" y="2805"/>
                  </a:lnTo>
                  <a:lnTo>
                    <a:pt x="1368" y="2796"/>
                  </a:lnTo>
                  <a:lnTo>
                    <a:pt x="1364" y="2788"/>
                  </a:lnTo>
                  <a:lnTo>
                    <a:pt x="1363" y="2779"/>
                  </a:lnTo>
                  <a:lnTo>
                    <a:pt x="1364" y="2770"/>
                  </a:lnTo>
                  <a:lnTo>
                    <a:pt x="1364" y="2767"/>
                  </a:lnTo>
                  <a:lnTo>
                    <a:pt x="1363" y="2763"/>
                  </a:lnTo>
                  <a:lnTo>
                    <a:pt x="1362" y="2760"/>
                  </a:lnTo>
                  <a:lnTo>
                    <a:pt x="1358" y="2755"/>
                  </a:lnTo>
                  <a:lnTo>
                    <a:pt x="1354" y="2751"/>
                  </a:lnTo>
                  <a:lnTo>
                    <a:pt x="1350" y="2748"/>
                  </a:lnTo>
                  <a:lnTo>
                    <a:pt x="1344" y="2744"/>
                  </a:lnTo>
                  <a:lnTo>
                    <a:pt x="1337" y="2741"/>
                  </a:lnTo>
                  <a:lnTo>
                    <a:pt x="1324" y="2737"/>
                  </a:lnTo>
                  <a:lnTo>
                    <a:pt x="1312" y="2732"/>
                  </a:lnTo>
                  <a:lnTo>
                    <a:pt x="1306" y="2729"/>
                  </a:lnTo>
                  <a:lnTo>
                    <a:pt x="1301" y="2725"/>
                  </a:lnTo>
                  <a:lnTo>
                    <a:pt x="1297" y="2722"/>
                  </a:lnTo>
                  <a:lnTo>
                    <a:pt x="1294" y="2717"/>
                  </a:lnTo>
                  <a:lnTo>
                    <a:pt x="1287" y="2707"/>
                  </a:lnTo>
                  <a:lnTo>
                    <a:pt x="1278" y="2698"/>
                  </a:lnTo>
                  <a:lnTo>
                    <a:pt x="1268" y="2690"/>
                  </a:lnTo>
                  <a:lnTo>
                    <a:pt x="1255" y="2684"/>
                  </a:lnTo>
                  <a:lnTo>
                    <a:pt x="1243" y="2678"/>
                  </a:lnTo>
                  <a:lnTo>
                    <a:pt x="1233" y="2672"/>
                  </a:lnTo>
                  <a:lnTo>
                    <a:pt x="1224" y="2666"/>
                  </a:lnTo>
                  <a:lnTo>
                    <a:pt x="1217" y="2659"/>
                  </a:lnTo>
                  <a:lnTo>
                    <a:pt x="1201" y="2643"/>
                  </a:lnTo>
                  <a:lnTo>
                    <a:pt x="1188" y="2634"/>
                  </a:lnTo>
                  <a:lnTo>
                    <a:pt x="1184" y="2630"/>
                  </a:lnTo>
                  <a:lnTo>
                    <a:pt x="1182" y="2628"/>
                  </a:lnTo>
                  <a:lnTo>
                    <a:pt x="1184" y="2622"/>
                  </a:lnTo>
                  <a:lnTo>
                    <a:pt x="1190" y="2615"/>
                  </a:lnTo>
                  <a:lnTo>
                    <a:pt x="1196" y="2606"/>
                  </a:lnTo>
                  <a:lnTo>
                    <a:pt x="1199" y="2600"/>
                  </a:lnTo>
                  <a:lnTo>
                    <a:pt x="1199" y="2599"/>
                  </a:lnTo>
                  <a:lnTo>
                    <a:pt x="1199" y="2597"/>
                  </a:lnTo>
                  <a:lnTo>
                    <a:pt x="1196" y="2596"/>
                  </a:lnTo>
                  <a:lnTo>
                    <a:pt x="1194" y="2596"/>
                  </a:lnTo>
                  <a:lnTo>
                    <a:pt x="1186" y="2593"/>
                  </a:lnTo>
                  <a:lnTo>
                    <a:pt x="1175" y="2592"/>
                  </a:lnTo>
                  <a:lnTo>
                    <a:pt x="1170" y="2591"/>
                  </a:lnTo>
                  <a:lnTo>
                    <a:pt x="1167" y="2588"/>
                  </a:lnTo>
                  <a:lnTo>
                    <a:pt x="1165" y="2587"/>
                  </a:lnTo>
                  <a:lnTo>
                    <a:pt x="1165" y="2585"/>
                  </a:lnTo>
                  <a:lnTo>
                    <a:pt x="1165" y="2584"/>
                  </a:lnTo>
                  <a:lnTo>
                    <a:pt x="1167" y="2581"/>
                  </a:lnTo>
                  <a:lnTo>
                    <a:pt x="1168" y="2577"/>
                  </a:lnTo>
                  <a:lnTo>
                    <a:pt x="1169" y="2571"/>
                  </a:lnTo>
                  <a:lnTo>
                    <a:pt x="1168" y="2564"/>
                  </a:lnTo>
                  <a:lnTo>
                    <a:pt x="1167" y="2556"/>
                  </a:lnTo>
                  <a:lnTo>
                    <a:pt x="1164" y="2550"/>
                  </a:lnTo>
                  <a:lnTo>
                    <a:pt x="1162" y="2543"/>
                  </a:lnTo>
                  <a:lnTo>
                    <a:pt x="1158" y="2539"/>
                  </a:lnTo>
                  <a:lnTo>
                    <a:pt x="1154" y="2534"/>
                  </a:lnTo>
                  <a:lnTo>
                    <a:pt x="1145" y="2528"/>
                  </a:lnTo>
                  <a:lnTo>
                    <a:pt x="1137" y="2520"/>
                  </a:lnTo>
                  <a:lnTo>
                    <a:pt x="1127" y="2511"/>
                  </a:lnTo>
                  <a:lnTo>
                    <a:pt x="1118" y="2503"/>
                  </a:lnTo>
                  <a:lnTo>
                    <a:pt x="1106" y="2493"/>
                  </a:lnTo>
                  <a:lnTo>
                    <a:pt x="1094" y="2483"/>
                  </a:lnTo>
                  <a:lnTo>
                    <a:pt x="1082" y="2473"/>
                  </a:lnTo>
                  <a:lnTo>
                    <a:pt x="1074" y="2467"/>
                  </a:lnTo>
                  <a:lnTo>
                    <a:pt x="1058" y="2459"/>
                  </a:lnTo>
                  <a:lnTo>
                    <a:pt x="1045" y="2452"/>
                  </a:lnTo>
                  <a:lnTo>
                    <a:pt x="1042" y="2451"/>
                  </a:lnTo>
                  <a:lnTo>
                    <a:pt x="1039" y="2449"/>
                  </a:lnTo>
                  <a:lnTo>
                    <a:pt x="1038" y="2447"/>
                  </a:lnTo>
                  <a:lnTo>
                    <a:pt x="1038" y="2445"/>
                  </a:lnTo>
                  <a:lnTo>
                    <a:pt x="1038" y="2441"/>
                  </a:lnTo>
                  <a:lnTo>
                    <a:pt x="1039" y="2438"/>
                  </a:lnTo>
                  <a:lnTo>
                    <a:pt x="1041" y="2435"/>
                  </a:lnTo>
                  <a:lnTo>
                    <a:pt x="1044" y="2432"/>
                  </a:lnTo>
                  <a:lnTo>
                    <a:pt x="1047" y="2428"/>
                  </a:lnTo>
                  <a:lnTo>
                    <a:pt x="1048" y="2423"/>
                  </a:lnTo>
                  <a:lnTo>
                    <a:pt x="1048" y="2419"/>
                  </a:lnTo>
                  <a:lnTo>
                    <a:pt x="1047" y="2414"/>
                  </a:lnTo>
                  <a:lnTo>
                    <a:pt x="1042" y="2405"/>
                  </a:lnTo>
                  <a:lnTo>
                    <a:pt x="1036" y="2397"/>
                  </a:lnTo>
                  <a:lnTo>
                    <a:pt x="1032" y="2392"/>
                  </a:lnTo>
                  <a:lnTo>
                    <a:pt x="1030" y="2389"/>
                  </a:lnTo>
                  <a:lnTo>
                    <a:pt x="1029" y="2384"/>
                  </a:lnTo>
                  <a:lnTo>
                    <a:pt x="1028" y="2379"/>
                  </a:lnTo>
                  <a:lnTo>
                    <a:pt x="1026" y="2375"/>
                  </a:lnTo>
                  <a:lnTo>
                    <a:pt x="1028" y="2369"/>
                  </a:lnTo>
                  <a:lnTo>
                    <a:pt x="1030" y="2361"/>
                  </a:lnTo>
                  <a:lnTo>
                    <a:pt x="1032" y="2354"/>
                  </a:lnTo>
                  <a:lnTo>
                    <a:pt x="1036" y="2347"/>
                  </a:lnTo>
                  <a:lnTo>
                    <a:pt x="1037" y="2341"/>
                  </a:lnTo>
                  <a:lnTo>
                    <a:pt x="1037" y="2335"/>
                  </a:lnTo>
                  <a:lnTo>
                    <a:pt x="1036" y="2332"/>
                  </a:lnTo>
                  <a:lnTo>
                    <a:pt x="1032" y="2328"/>
                  </a:lnTo>
                  <a:lnTo>
                    <a:pt x="1029" y="2325"/>
                  </a:lnTo>
                  <a:lnTo>
                    <a:pt x="1024" y="2322"/>
                  </a:lnTo>
                  <a:lnTo>
                    <a:pt x="1018" y="2321"/>
                  </a:lnTo>
                  <a:lnTo>
                    <a:pt x="1006" y="2317"/>
                  </a:lnTo>
                  <a:lnTo>
                    <a:pt x="994" y="2315"/>
                  </a:lnTo>
                  <a:lnTo>
                    <a:pt x="990" y="2313"/>
                  </a:lnTo>
                  <a:lnTo>
                    <a:pt x="984" y="2310"/>
                  </a:lnTo>
                  <a:lnTo>
                    <a:pt x="978" y="2306"/>
                  </a:lnTo>
                  <a:lnTo>
                    <a:pt x="972" y="2301"/>
                  </a:lnTo>
                  <a:lnTo>
                    <a:pt x="957" y="2291"/>
                  </a:lnTo>
                  <a:lnTo>
                    <a:pt x="944" y="2283"/>
                  </a:lnTo>
                  <a:lnTo>
                    <a:pt x="932" y="2276"/>
                  </a:lnTo>
                  <a:lnTo>
                    <a:pt x="922" y="2269"/>
                  </a:lnTo>
                  <a:lnTo>
                    <a:pt x="911" y="2262"/>
                  </a:lnTo>
                  <a:lnTo>
                    <a:pt x="899" y="2253"/>
                  </a:lnTo>
                  <a:lnTo>
                    <a:pt x="887" y="2246"/>
                  </a:lnTo>
                  <a:lnTo>
                    <a:pt x="880" y="2241"/>
                  </a:lnTo>
                  <a:lnTo>
                    <a:pt x="874" y="2240"/>
                  </a:lnTo>
                  <a:lnTo>
                    <a:pt x="867" y="2240"/>
                  </a:lnTo>
                  <a:lnTo>
                    <a:pt x="864" y="2240"/>
                  </a:lnTo>
                  <a:lnTo>
                    <a:pt x="860" y="2241"/>
                  </a:lnTo>
                  <a:lnTo>
                    <a:pt x="858" y="2244"/>
                  </a:lnTo>
                  <a:lnTo>
                    <a:pt x="855" y="2246"/>
                  </a:lnTo>
                  <a:lnTo>
                    <a:pt x="853" y="2250"/>
                  </a:lnTo>
                  <a:lnTo>
                    <a:pt x="850" y="2252"/>
                  </a:lnTo>
                  <a:lnTo>
                    <a:pt x="848" y="2253"/>
                  </a:lnTo>
                  <a:lnTo>
                    <a:pt x="846" y="2253"/>
                  </a:lnTo>
                  <a:lnTo>
                    <a:pt x="840" y="2251"/>
                  </a:lnTo>
                  <a:lnTo>
                    <a:pt x="831" y="2245"/>
                  </a:lnTo>
                  <a:lnTo>
                    <a:pt x="817" y="2233"/>
                  </a:lnTo>
                  <a:lnTo>
                    <a:pt x="809" y="2227"/>
                  </a:lnTo>
                  <a:lnTo>
                    <a:pt x="805" y="2227"/>
                  </a:lnTo>
                  <a:lnTo>
                    <a:pt x="804" y="2228"/>
                  </a:lnTo>
                  <a:lnTo>
                    <a:pt x="803" y="2233"/>
                  </a:lnTo>
                  <a:lnTo>
                    <a:pt x="801" y="2241"/>
                  </a:lnTo>
                  <a:lnTo>
                    <a:pt x="797" y="2257"/>
                  </a:lnTo>
                  <a:lnTo>
                    <a:pt x="791" y="2270"/>
                  </a:lnTo>
                  <a:lnTo>
                    <a:pt x="787" y="2278"/>
                  </a:lnTo>
                  <a:lnTo>
                    <a:pt x="783" y="2289"/>
                  </a:lnTo>
                  <a:lnTo>
                    <a:pt x="776" y="2300"/>
                  </a:lnTo>
                  <a:lnTo>
                    <a:pt x="768" y="2310"/>
                  </a:lnTo>
                  <a:lnTo>
                    <a:pt x="765" y="2315"/>
                  </a:lnTo>
                  <a:lnTo>
                    <a:pt x="761" y="2317"/>
                  </a:lnTo>
                  <a:lnTo>
                    <a:pt x="758" y="2319"/>
                  </a:lnTo>
                  <a:lnTo>
                    <a:pt x="755" y="2320"/>
                  </a:lnTo>
                  <a:lnTo>
                    <a:pt x="749" y="2320"/>
                  </a:lnTo>
                  <a:lnTo>
                    <a:pt x="743" y="2319"/>
                  </a:lnTo>
                  <a:lnTo>
                    <a:pt x="730" y="2317"/>
                  </a:lnTo>
                  <a:lnTo>
                    <a:pt x="717" y="2317"/>
                  </a:lnTo>
                  <a:lnTo>
                    <a:pt x="715" y="2319"/>
                  </a:lnTo>
                  <a:lnTo>
                    <a:pt x="714" y="2320"/>
                  </a:lnTo>
                  <a:lnTo>
                    <a:pt x="714" y="2322"/>
                  </a:lnTo>
                  <a:lnTo>
                    <a:pt x="714" y="2325"/>
                  </a:lnTo>
                  <a:lnTo>
                    <a:pt x="716" y="2332"/>
                  </a:lnTo>
                  <a:lnTo>
                    <a:pt x="720" y="2340"/>
                  </a:lnTo>
                  <a:lnTo>
                    <a:pt x="721" y="2345"/>
                  </a:lnTo>
                  <a:lnTo>
                    <a:pt x="722" y="2350"/>
                  </a:lnTo>
                  <a:lnTo>
                    <a:pt x="722" y="2353"/>
                  </a:lnTo>
                  <a:lnTo>
                    <a:pt x="722" y="2357"/>
                  </a:lnTo>
                  <a:lnTo>
                    <a:pt x="720" y="2360"/>
                  </a:lnTo>
                  <a:lnTo>
                    <a:pt x="716" y="2363"/>
                  </a:lnTo>
                  <a:lnTo>
                    <a:pt x="710" y="2366"/>
                  </a:lnTo>
                  <a:lnTo>
                    <a:pt x="703" y="2367"/>
                  </a:lnTo>
                  <a:lnTo>
                    <a:pt x="695" y="2369"/>
                  </a:lnTo>
                  <a:lnTo>
                    <a:pt x="686" y="2369"/>
                  </a:lnTo>
                  <a:lnTo>
                    <a:pt x="678" y="2366"/>
                  </a:lnTo>
                  <a:lnTo>
                    <a:pt x="671" y="2364"/>
                  </a:lnTo>
                  <a:lnTo>
                    <a:pt x="664" y="2360"/>
                  </a:lnTo>
                  <a:lnTo>
                    <a:pt x="658" y="2356"/>
                  </a:lnTo>
                  <a:lnTo>
                    <a:pt x="653" y="2351"/>
                  </a:lnTo>
                  <a:lnTo>
                    <a:pt x="650" y="2345"/>
                  </a:lnTo>
                  <a:lnTo>
                    <a:pt x="647" y="2339"/>
                  </a:lnTo>
                  <a:lnTo>
                    <a:pt x="646" y="2331"/>
                  </a:lnTo>
                  <a:lnTo>
                    <a:pt x="646" y="2321"/>
                  </a:lnTo>
                  <a:lnTo>
                    <a:pt x="646" y="2312"/>
                  </a:lnTo>
                  <a:lnTo>
                    <a:pt x="647" y="2293"/>
                  </a:lnTo>
                  <a:lnTo>
                    <a:pt x="647" y="2275"/>
                  </a:lnTo>
                  <a:lnTo>
                    <a:pt x="647" y="2268"/>
                  </a:lnTo>
                  <a:lnTo>
                    <a:pt x="646" y="2260"/>
                  </a:lnTo>
                  <a:lnTo>
                    <a:pt x="644" y="2254"/>
                  </a:lnTo>
                  <a:lnTo>
                    <a:pt x="641" y="2249"/>
                  </a:lnTo>
                  <a:lnTo>
                    <a:pt x="638" y="2244"/>
                  </a:lnTo>
                  <a:lnTo>
                    <a:pt x="634" y="2239"/>
                  </a:lnTo>
                  <a:lnTo>
                    <a:pt x="629" y="2235"/>
                  </a:lnTo>
                  <a:lnTo>
                    <a:pt x="625" y="2233"/>
                  </a:lnTo>
                  <a:lnTo>
                    <a:pt x="615" y="2228"/>
                  </a:lnTo>
                  <a:lnTo>
                    <a:pt x="606" y="2222"/>
                  </a:lnTo>
                  <a:lnTo>
                    <a:pt x="597" y="2215"/>
                  </a:lnTo>
                  <a:lnTo>
                    <a:pt x="588" y="2206"/>
                  </a:lnTo>
                  <a:lnTo>
                    <a:pt x="578" y="2193"/>
                  </a:lnTo>
                  <a:lnTo>
                    <a:pt x="568" y="2178"/>
                  </a:lnTo>
                  <a:lnTo>
                    <a:pt x="557" y="2165"/>
                  </a:lnTo>
                  <a:lnTo>
                    <a:pt x="547" y="2155"/>
                  </a:lnTo>
                  <a:lnTo>
                    <a:pt x="544" y="2151"/>
                  </a:lnTo>
                  <a:lnTo>
                    <a:pt x="541" y="2146"/>
                  </a:lnTo>
                  <a:lnTo>
                    <a:pt x="539" y="2142"/>
                  </a:lnTo>
                  <a:lnTo>
                    <a:pt x="538" y="2137"/>
                  </a:lnTo>
                  <a:lnTo>
                    <a:pt x="537" y="2132"/>
                  </a:lnTo>
                  <a:lnTo>
                    <a:pt x="534" y="2127"/>
                  </a:lnTo>
                  <a:lnTo>
                    <a:pt x="532" y="2123"/>
                  </a:lnTo>
                  <a:lnTo>
                    <a:pt x="527" y="2119"/>
                  </a:lnTo>
                  <a:lnTo>
                    <a:pt x="518" y="2114"/>
                  </a:lnTo>
                  <a:lnTo>
                    <a:pt x="505" y="2107"/>
                  </a:lnTo>
                  <a:lnTo>
                    <a:pt x="496" y="2104"/>
                  </a:lnTo>
                  <a:lnTo>
                    <a:pt x="488" y="2099"/>
                  </a:lnTo>
                  <a:lnTo>
                    <a:pt x="481" y="2094"/>
                  </a:lnTo>
                  <a:lnTo>
                    <a:pt x="472" y="2087"/>
                  </a:lnTo>
                  <a:lnTo>
                    <a:pt x="457" y="2073"/>
                  </a:lnTo>
                  <a:lnTo>
                    <a:pt x="440" y="2057"/>
                  </a:lnTo>
                  <a:lnTo>
                    <a:pt x="425" y="2041"/>
                  </a:lnTo>
                  <a:lnTo>
                    <a:pt x="413" y="2026"/>
                  </a:lnTo>
                  <a:lnTo>
                    <a:pt x="407" y="2022"/>
                  </a:lnTo>
                  <a:lnTo>
                    <a:pt x="400" y="2017"/>
                  </a:lnTo>
                  <a:lnTo>
                    <a:pt x="392" y="2014"/>
                  </a:lnTo>
                  <a:lnTo>
                    <a:pt x="383" y="2012"/>
                  </a:lnTo>
                  <a:lnTo>
                    <a:pt x="376" y="2010"/>
                  </a:lnTo>
                  <a:lnTo>
                    <a:pt x="369" y="2007"/>
                  </a:lnTo>
                  <a:lnTo>
                    <a:pt x="362" y="2005"/>
                  </a:lnTo>
                  <a:lnTo>
                    <a:pt x="357" y="2003"/>
                  </a:lnTo>
                  <a:lnTo>
                    <a:pt x="352" y="1998"/>
                  </a:lnTo>
                  <a:lnTo>
                    <a:pt x="349" y="1993"/>
                  </a:lnTo>
                  <a:lnTo>
                    <a:pt x="345" y="1986"/>
                  </a:lnTo>
                  <a:lnTo>
                    <a:pt x="342" y="1980"/>
                  </a:lnTo>
                  <a:lnTo>
                    <a:pt x="338" y="1972"/>
                  </a:lnTo>
                  <a:lnTo>
                    <a:pt x="336" y="1964"/>
                  </a:lnTo>
                  <a:lnTo>
                    <a:pt x="335" y="1956"/>
                  </a:lnTo>
                  <a:lnTo>
                    <a:pt x="335" y="1949"/>
                  </a:lnTo>
                  <a:lnTo>
                    <a:pt x="335" y="1934"/>
                  </a:lnTo>
                  <a:lnTo>
                    <a:pt x="335" y="1917"/>
                  </a:lnTo>
                  <a:lnTo>
                    <a:pt x="335" y="1909"/>
                  </a:lnTo>
                  <a:lnTo>
                    <a:pt x="332" y="1899"/>
                  </a:lnTo>
                  <a:lnTo>
                    <a:pt x="330" y="1890"/>
                  </a:lnTo>
                  <a:lnTo>
                    <a:pt x="326" y="1880"/>
                  </a:lnTo>
                  <a:lnTo>
                    <a:pt x="317" y="1861"/>
                  </a:lnTo>
                  <a:lnTo>
                    <a:pt x="306" y="1844"/>
                  </a:lnTo>
                  <a:lnTo>
                    <a:pt x="296" y="1829"/>
                  </a:lnTo>
                  <a:lnTo>
                    <a:pt x="287" y="1814"/>
                  </a:lnTo>
                  <a:lnTo>
                    <a:pt x="282" y="1808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7" y="1799"/>
                  </a:lnTo>
                  <a:lnTo>
                    <a:pt x="256" y="1799"/>
                  </a:lnTo>
                  <a:lnTo>
                    <a:pt x="247" y="1800"/>
                  </a:lnTo>
                  <a:lnTo>
                    <a:pt x="242" y="1799"/>
                  </a:lnTo>
                  <a:lnTo>
                    <a:pt x="237" y="1798"/>
                  </a:lnTo>
                  <a:lnTo>
                    <a:pt x="232" y="1795"/>
                  </a:lnTo>
                  <a:lnTo>
                    <a:pt x="226" y="1790"/>
                  </a:lnTo>
                  <a:lnTo>
                    <a:pt x="222" y="1784"/>
                  </a:lnTo>
                  <a:lnTo>
                    <a:pt x="217" y="1779"/>
                  </a:lnTo>
                  <a:lnTo>
                    <a:pt x="213" y="1773"/>
                  </a:lnTo>
                  <a:lnTo>
                    <a:pt x="210" y="1767"/>
                  </a:lnTo>
                  <a:lnTo>
                    <a:pt x="200" y="1759"/>
                  </a:lnTo>
                  <a:lnTo>
                    <a:pt x="191" y="1752"/>
                  </a:lnTo>
                  <a:lnTo>
                    <a:pt x="189" y="1741"/>
                  </a:lnTo>
                  <a:lnTo>
                    <a:pt x="188" y="1735"/>
                  </a:lnTo>
                  <a:lnTo>
                    <a:pt x="185" y="1734"/>
                  </a:lnTo>
                  <a:lnTo>
                    <a:pt x="182" y="1733"/>
                  </a:lnTo>
                  <a:lnTo>
                    <a:pt x="179" y="1733"/>
                  </a:lnTo>
                  <a:lnTo>
                    <a:pt x="174" y="1733"/>
                  </a:lnTo>
                  <a:lnTo>
                    <a:pt x="166" y="1734"/>
                  </a:lnTo>
                  <a:lnTo>
                    <a:pt x="157" y="1735"/>
                  </a:lnTo>
                  <a:lnTo>
                    <a:pt x="151" y="1736"/>
                  </a:lnTo>
                  <a:lnTo>
                    <a:pt x="148" y="1739"/>
                  </a:lnTo>
                  <a:lnTo>
                    <a:pt x="147" y="1742"/>
                  </a:lnTo>
                  <a:lnTo>
                    <a:pt x="148" y="1749"/>
                  </a:lnTo>
                  <a:lnTo>
                    <a:pt x="148" y="1753"/>
                  </a:lnTo>
                  <a:lnTo>
                    <a:pt x="147" y="1756"/>
                  </a:lnTo>
                  <a:lnTo>
                    <a:pt x="145" y="1759"/>
                  </a:lnTo>
                  <a:lnTo>
                    <a:pt x="144" y="1760"/>
                  </a:lnTo>
                  <a:lnTo>
                    <a:pt x="140" y="1761"/>
                  </a:lnTo>
                  <a:lnTo>
                    <a:pt x="132" y="1760"/>
                  </a:lnTo>
                  <a:lnTo>
                    <a:pt x="125" y="1758"/>
                  </a:lnTo>
                  <a:lnTo>
                    <a:pt x="118" y="1755"/>
                  </a:lnTo>
                  <a:lnTo>
                    <a:pt x="115" y="1753"/>
                  </a:lnTo>
                  <a:lnTo>
                    <a:pt x="112" y="1751"/>
                  </a:lnTo>
                  <a:lnTo>
                    <a:pt x="110" y="1748"/>
                  </a:lnTo>
                  <a:lnTo>
                    <a:pt x="109" y="1743"/>
                  </a:lnTo>
                  <a:lnTo>
                    <a:pt x="107" y="1736"/>
                  </a:lnTo>
                  <a:lnTo>
                    <a:pt x="104" y="1730"/>
                  </a:lnTo>
                  <a:lnTo>
                    <a:pt x="100" y="1728"/>
                  </a:lnTo>
                  <a:lnTo>
                    <a:pt x="98" y="1726"/>
                  </a:lnTo>
                  <a:lnTo>
                    <a:pt x="93" y="1724"/>
                  </a:lnTo>
                  <a:lnTo>
                    <a:pt x="88" y="1723"/>
                  </a:lnTo>
                  <a:lnTo>
                    <a:pt x="82" y="1722"/>
                  </a:lnTo>
                  <a:lnTo>
                    <a:pt x="77" y="1721"/>
                  </a:lnTo>
                  <a:lnTo>
                    <a:pt x="71" y="1718"/>
                  </a:lnTo>
                  <a:lnTo>
                    <a:pt x="63" y="1716"/>
                  </a:lnTo>
                  <a:lnTo>
                    <a:pt x="59" y="1711"/>
                  </a:lnTo>
                  <a:lnTo>
                    <a:pt x="54" y="1705"/>
                  </a:lnTo>
                  <a:lnTo>
                    <a:pt x="49" y="1698"/>
                  </a:lnTo>
                  <a:lnTo>
                    <a:pt x="47" y="1689"/>
                  </a:lnTo>
                  <a:lnTo>
                    <a:pt x="44" y="1667"/>
                  </a:lnTo>
                  <a:lnTo>
                    <a:pt x="44" y="1646"/>
                  </a:lnTo>
                  <a:lnTo>
                    <a:pt x="46" y="1626"/>
                  </a:lnTo>
                  <a:lnTo>
                    <a:pt x="44" y="1608"/>
                  </a:lnTo>
                  <a:lnTo>
                    <a:pt x="41" y="1597"/>
                  </a:lnTo>
                  <a:lnTo>
                    <a:pt x="36" y="1587"/>
                  </a:lnTo>
                  <a:lnTo>
                    <a:pt x="34" y="1577"/>
                  </a:lnTo>
                  <a:lnTo>
                    <a:pt x="33" y="1570"/>
                  </a:lnTo>
                  <a:lnTo>
                    <a:pt x="30" y="1567"/>
                  </a:lnTo>
                  <a:lnTo>
                    <a:pt x="29" y="1565"/>
                  </a:lnTo>
                  <a:lnTo>
                    <a:pt x="28" y="1564"/>
                  </a:lnTo>
                  <a:lnTo>
                    <a:pt x="25" y="1563"/>
                  </a:lnTo>
                  <a:lnTo>
                    <a:pt x="21" y="1563"/>
                  </a:lnTo>
                  <a:lnTo>
                    <a:pt x="16" y="1562"/>
                  </a:lnTo>
                  <a:lnTo>
                    <a:pt x="11" y="1559"/>
                  </a:lnTo>
                  <a:lnTo>
                    <a:pt x="8" y="1556"/>
                  </a:lnTo>
                  <a:lnTo>
                    <a:pt x="5" y="1552"/>
                  </a:lnTo>
                  <a:lnTo>
                    <a:pt x="4" y="1546"/>
                  </a:lnTo>
                  <a:lnTo>
                    <a:pt x="4" y="1538"/>
                  </a:lnTo>
                  <a:lnTo>
                    <a:pt x="6" y="1528"/>
                  </a:lnTo>
                  <a:lnTo>
                    <a:pt x="10" y="1522"/>
                  </a:lnTo>
                  <a:lnTo>
                    <a:pt x="14" y="1516"/>
                  </a:lnTo>
                  <a:lnTo>
                    <a:pt x="16" y="1513"/>
                  </a:lnTo>
                  <a:lnTo>
                    <a:pt x="17" y="1509"/>
                  </a:lnTo>
                  <a:lnTo>
                    <a:pt x="17" y="1507"/>
                  </a:lnTo>
                  <a:lnTo>
                    <a:pt x="17" y="1503"/>
                  </a:lnTo>
                  <a:lnTo>
                    <a:pt x="15" y="1495"/>
                  </a:lnTo>
                  <a:lnTo>
                    <a:pt x="14" y="1487"/>
                  </a:lnTo>
                  <a:lnTo>
                    <a:pt x="14" y="1480"/>
                  </a:lnTo>
                  <a:lnTo>
                    <a:pt x="14" y="1472"/>
                  </a:lnTo>
                  <a:lnTo>
                    <a:pt x="16" y="1468"/>
                  </a:lnTo>
                  <a:lnTo>
                    <a:pt x="18" y="1463"/>
                  </a:lnTo>
                  <a:lnTo>
                    <a:pt x="23" y="1458"/>
                  </a:lnTo>
                  <a:lnTo>
                    <a:pt x="28" y="1456"/>
                  </a:lnTo>
                  <a:lnTo>
                    <a:pt x="42" y="1451"/>
                  </a:lnTo>
                  <a:lnTo>
                    <a:pt x="54" y="1446"/>
                  </a:lnTo>
                  <a:lnTo>
                    <a:pt x="58" y="1444"/>
                  </a:lnTo>
                  <a:lnTo>
                    <a:pt x="61" y="1440"/>
                  </a:lnTo>
                  <a:lnTo>
                    <a:pt x="62" y="1437"/>
                  </a:lnTo>
                  <a:lnTo>
                    <a:pt x="62" y="1430"/>
                  </a:lnTo>
                  <a:lnTo>
                    <a:pt x="58" y="1418"/>
                  </a:lnTo>
                  <a:lnTo>
                    <a:pt x="52" y="1406"/>
                  </a:lnTo>
                  <a:lnTo>
                    <a:pt x="48" y="1399"/>
                  </a:lnTo>
                  <a:lnTo>
                    <a:pt x="44" y="1390"/>
                  </a:lnTo>
                  <a:lnTo>
                    <a:pt x="42" y="1382"/>
                  </a:lnTo>
                  <a:lnTo>
                    <a:pt x="40" y="1371"/>
                  </a:lnTo>
                  <a:lnTo>
                    <a:pt x="37" y="1361"/>
                  </a:lnTo>
                  <a:lnTo>
                    <a:pt x="36" y="1350"/>
                  </a:lnTo>
                  <a:lnTo>
                    <a:pt x="35" y="1340"/>
                  </a:lnTo>
                  <a:lnTo>
                    <a:pt x="35" y="1332"/>
                  </a:lnTo>
                  <a:lnTo>
                    <a:pt x="36" y="1324"/>
                  </a:lnTo>
                  <a:lnTo>
                    <a:pt x="39" y="1318"/>
                  </a:lnTo>
                  <a:lnTo>
                    <a:pt x="41" y="1316"/>
                  </a:lnTo>
                  <a:lnTo>
                    <a:pt x="43" y="1314"/>
                  </a:lnTo>
                  <a:lnTo>
                    <a:pt x="47" y="1312"/>
                  </a:lnTo>
                  <a:lnTo>
                    <a:pt x="49" y="1312"/>
                  </a:lnTo>
                  <a:lnTo>
                    <a:pt x="63" y="1307"/>
                  </a:lnTo>
                  <a:lnTo>
                    <a:pt x="75" y="1302"/>
                  </a:lnTo>
                  <a:lnTo>
                    <a:pt x="79" y="1300"/>
                  </a:lnTo>
                  <a:lnTo>
                    <a:pt x="82" y="1298"/>
                  </a:lnTo>
                  <a:lnTo>
                    <a:pt x="84" y="1294"/>
                  </a:lnTo>
                  <a:lnTo>
                    <a:pt x="82" y="1292"/>
                  </a:lnTo>
                  <a:lnTo>
                    <a:pt x="75" y="1286"/>
                  </a:lnTo>
                  <a:lnTo>
                    <a:pt x="66" y="1279"/>
                  </a:lnTo>
                  <a:lnTo>
                    <a:pt x="60" y="1274"/>
                  </a:lnTo>
                  <a:lnTo>
                    <a:pt x="54" y="1268"/>
                  </a:lnTo>
                  <a:lnTo>
                    <a:pt x="48" y="1262"/>
                  </a:lnTo>
                  <a:lnTo>
                    <a:pt x="43" y="1254"/>
                  </a:lnTo>
                  <a:lnTo>
                    <a:pt x="34" y="1236"/>
                  </a:lnTo>
                  <a:lnTo>
                    <a:pt x="28" y="1220"/>
                  </a:lnTo>
                  <a:lnTo>
                    <a:pt x="25" y="1212"/>
                  </a:lnTo>
                  <a:lnTo>
                    <a:pt x="23" y="1206"/>
                  </a:lnTo>
                  <a:lnTo>
                    <a:pt x="19" y="1200"/>
                  </a:lnTo>
                  <a:lnTo>
                    <a:pt x="16" y="1195"/>
                  </a:lnTo>
                  <a:lnTo>
                    <a:pt x="9" y="1188"/>
                  </a:lnTo>
                  <a:lnTo>
                    <a:pt x="3" y="1179"/>
                  </a:lnTo>
                  <a:lnTo>
                    <a:pt x="0" y="1173"/>
                  </a:lnTo>
                  <a:lnTo>
                    <a:pt x="0" y="1167"/>
                  </a:lnTo>
                  <a:lnTo>
                    <a:pt x="3" y="1161"/>
                  </a:lnTo>
                  <a:lnTo>
                    <a:pt x="6" y="1153"/>
                  </a:lnTo>
                  <a:lnTo>
                    <a:pt x="10" y="1144"/>
                  </a:lnTo>
                  <a:lnTo>
                    <a:pt x="14" y="1137"/>
                  </a:lnTo>
                  <a:lnTo>
                    <a:pt x="19" y="1134"/>
                  </a:lnTo>
                  <a:lnTo>
                    <a:pt x="24" y="1131"/>
                  </a:lnTo>
                  <a:lnTo>
                    <a:pt x="27" y="1129"/>
                  </a:lnTo>
                  <a:lnTo>
                    <a:pt x="29" y="1127"/>
                  </a:lnTo>
                  <a:lnTo>
                    <a:pt x="31" y="1122"/>
                  </a:lnTo>
                  <a:lnTo>
                    <a:pt x="33" y="1117"/>
                  </a:lnTo>
                  <a:lnTo>
                    <a:pt x="36" y="1103"/>
                  </a:lnTo>
                  <a:lnTo>
                    <a:pt x="39" y="1090"/>
                  </a:lnTo>
                  <a:lnTo>
                    <a:pt x="40" y="1084"/>
                  </a:lnTo>
                  <a:lnTo>
                    <a:pt x="41" y="1078"/>
                  </a:lnTo>
                  <a:lnTo>
                    <a:pt x="41" y="1071"/>
                  </a:lnTo>
                  <a:lnTo>
                    <a:pt x="40" y="1064"/>
                  </a:lnTo>
                  <a:lnTo>
                    <a:pt x="36" y="1046"/>
                  </a:lnTo>
                  <a:lnTo>
                    <a:pt x="35" y="1028"/>
                  </a:lnTo>
                  <a:lnTo>
                    <a:pt x="35" y="1020"/>
                  </a:lnTo>
                  <a:lnTo>
                    <a:pt x="36" y="1011"/>
                  </a:lnTo>
                  <a:lnTo>
                    <a:pt x="40" y="1005"/>
                  </a:lnTo>
                  <a:lnTo>
                    <a:pt x="44" y="999"/>
                  </a:lnTo>
                  <a:lnTo>
                    <a:pt x="50" y="997"/>
                  </a:lnTo>
                  <a:lnTo>
                    <a:pt x="58" y="995"/>
                  </a:lnTo>
                  <a:lnTo>
                    <a:pt x="65" y="995"/>
                  </a:lnTo>
                  <a:lnTo>
                    <a:pt x="73" y="993"/>
                  </a:lnTo>
                  <a:lnTo>
                    <a:pt x="80" y="993"/>
                  </a:lnTo>
                  <a:lnTo>
                    <a:pt x="90" y="993"/>
                  </a:lnTo>
                  <a:lnTo>
                    <a:pt x="98" y="992"/>
                  </a:lnTo>
                  <a:lnTo>
                    <a:pt x="107" y="990"/>
                  </a:lnTo>
                  <a:lnTo>
                    <a:pt x="125" y="983"/>
                  </a:lnTo>
                  <a:lnTo>
                    <a:pt x="142" y="978"/>
                  </a:lnTo>
                  <a:lnTo>
                    <a:pt x="149" y="977"/>
                  </a:lnTo>
                  <a:lnTo>
                    <a:pt x="156" y="976"/>
                  </a:lnTo>
                  <a:lnTo>
                    <a:pt x="161" y="977"/>
                  </a:lnTo>
                  <a:lnTo>
                    <a:pt x="165" y="980"/>
                  </a:lnTo>
                  <a:lnTo>
                    <a:pt x="169" y="989"/>
                  </a:lnTo>
                  <a:lnTo>
                    <a:pt x="172" y="997"/>
                  </a:lnTo>
                  <a:lnTo>
                    <a:pt x="172" y="1001"/>
                  </a:lnTo>
                  <a:lnTo>
                    <a:pt x="172" y="1005"/>
                  </a:lnTo>
                  <a:lnTo>
                    <a:pt x="170" y="1009"/>
                  </a:lnTo>
                  <a:lnTo>
                    <a:pt x="168" y="1014"/>
                  </a:lnTo>
                  <a:lnTo>
                    <a:pt x="163" y="1024"/>
                  </a:lnTo>
                  <a:lnTo>
                    <a:pt x="160" y="1041"/>
                  </a:lnTo>
                  <a:lnTo>
                    <a:pt x="157" y="1059"/>
                  </a:lnTo>
                  <a:lnTo>
                    <a:pt x="156" y="1073"/>
                  </a:lnTo>
                  <a:lnTo>
                    <a:pt x="156" y="1079"/>
                  </a:lnTo>
                  <a:lnTo>
                    <a:pt x="156" y="1084"/>
                  </a:lnTo>
                  <a:lnTo>
                    <a:pt x="157" y="1088"/>
                  </a:lnTo>
                  <a:lnTo>
                    <a:pt x="160" y="1093"/>
                  </a:lnTo>
                  <a:lnTo>
                    <a:pt x="163" y="1100"/>
                  </a:lnTo>
                  <a:lnTo>
                    <a:pt x="169" y="1106"/>
                  </a:lnTo>
                  <a:lnTo>
                    <a:pt x="175" y="1116"/>
                  </a:lnTo>
                  <a:lnTo>
                    <a:pt x="182" y="1128"/>
                  </a:lnTo>
                  <a:lnTo>
                    <a:pt x="187" y="1134"/>
                  </a:lnTo>
                  <a:lnTo>
                    <a:pt x="193" y="1137"/>
                  </a:lnTo>
                  <a:lnTo>
                    <a:pt x="199" y="1141"/>
                  </a:lnTo>
                  <a:lnTo>
                    <a:pt x="207" y="1142"/>
                  </a:lnTo>
                  <a:lnTo>
                    <a:pt x="224" y="1144"/>
                  </a:lnTo>
                  <a:lnTo>
                    <a:pt x="239" y="1148"/>
                  </a:lnTo>
                  <a:lnTo>
                    <a:pt x="247" y="1149"/>
                  </a:lnTo>
                  <a:lnTo>
                    <a:pt x="252" y="1149"/>
                  </a:lnTo>
                  <a:lnTo>
                    <a:pt x="255" y="1149"/>
                  </a:lnTo>
                  <a:lnTo>
                    <a:pt x="256" y="1148"/>
                  </a:lnTo>
                  <a:lnTo>
                    <a:pt x="258" y="1147"/>
                  </a:lnTo>
                  <a:lnTo>
                    <a:pt x="258" y="1143"/>
                  </a:lnTo>
                  <a:lnTo>
                    <a:pt x="262" y="1134"/>
                  </a:lnTo>
                  <a:lnTo>
                    <a:pt x="264" y="1125"/>
                  </a:lnTo>
                  <a:lnTo>
                    <a:pt x="266" y="1122"/>
                  </a:lnTo>
                  <a:lnTo>
                    <a:pt x="269" y="1119"/>
                  </a:lnTo>
                  <a:lnTo>
                    <a:pt x="274" y="1117"/>
                  </a:lnTo>
                  <a:lnTo>
                    <a:pt x="280" y="1116"/>
                  </a:lnTo>
                  <a:lnTo>
                    <a:pt x="291" y="1112"/>
                  </a:lnTo>
                  <a:lnTo>
                    <a:pt x="302" y="1108"/>
                  </a:lnTo>
                  <a:lnTo>
                    <a:pt x="313" y="1105"/>
                  </a:lnTo>
                  <a:lnTo>
                    <a:pt x="323" y="1102"/>
                  </a:lnTo>
                  <a:lnTo>
                    <a:pt x="327" y="1099"/>
                  </a:lnTo>
                  <a:lnTo>
                    <a:pt x="332" y="1097"/>
                  </a:lnTo>
                  <a:lnTo>
                    <a:pt x="336" y="1094"/>
                  </a:lnTo>
                  <a:lnTo>
                    <a:pt x="339" y="1090"/>
                  </a:lnTo>
                  <a:lnTo>
                    <a:pt x="344" y="1083"/>
                  </a:lnTo>
                  <a:lnTo>
                    <a:pt x="346" y="1075"/>
                  </a:lnTo>
                  <a:lnTo>
                    <a:pt x="350" y="1067"/>
                  </a:lnTo>
                  <a:lnTo>
                    <a:pt x="351" y="1060"/>
                  </a:lnTo>
                  <a:lnTo>
                    <a:pt x="355" y="1046"/>
                  </a:lnTo>
                  <a:lnTo>
                    <a:pt x="358" y="1034"/>
                  </a:lnTo>
                  <a:lnTo>
                    <a:pt x="359" y="1028"/>
                  </a:lnTo>
                  <a:lnTo>
                    <a:pt x="361" y="1023"/>
                  </a:lnTo>
                  <a:lnTo>
                    <a:pt x="361" y="1017"/>
                  </a:lnTo>
                  <a:lnTo>
                    <a:pt x="359" y="1010"/>
                  </a:lnTo>
                  <a:lnTo>
                    <a:pt x="357" y="999"/>
                  </a:lnTo>
                  <a:lnTo>
                    <a:pt x="355" y="992"/>
                  </a:lnTo>
                  <a:lnTo>
                    <a:pt x="355" y="984"/>
                  </a:lnTo>
                  <a:lnTo>
                    <a:pt x="357" y="970"/>
                  </a:lnTo>
                  <a:lnTo>
                    <a:pt x="361" y="954"/>
                  </a:lnTo>
                  <a:lnTo>
                    <a:pt x="363" y="939"/>
                  </a:lnTo>
                  <a:lnTo>
                    <a:pt x="365" y="924"/>
                  </a:lnTo>
                  <a:lnTo>
                    <a:pt x="367" y="913"/>
                  </a:lnTo>
                  <a:lnTo>
                    <a:pt x="367" y="907"/>
                  </a:lnTo>
                  <a:lnTo>
                    <a:pt x="365" y="900"/>
                  </a:lnTo>
                  <a:lnTo>
                    <a:pt x="364" y="892"/>
                  </a:lnTo>
                  <a:lnTo>
                    <a:pt x="362" y="883"/>
                  </a:lnTo>
                  <a:lnTo>
                    <a:pt x="361" y="877"/>
                  </a:lnTo>
                  <a:lnTo>
                    <a:pt x="361" y="869"/>
                  </a:lnTo>
                  <a:lnTo>
                    <a:pt x="362" y="860"/>
                  </a:lnTo>
                  <a:lnTo>
                    <a:pt x="364" y="852"/>
                  </a:lnTo>
                  <a:lnTo>
                    <a:pt x="369" y="835"/>
                  </a:lnTo>
                  <a:lnTo>
                    <a:pt x="370" y="821"/>
                  </a:lnTo>
                  <a:lnTo>
                    <a:pt x="368" y="814"/>
                  </a:lnTo>
                  <a:lnTo>
                    <a:pt x="364" y="808"/>
                  </a:lnTo>
                  <a:lnTo>
                    <a:pt x="359" y="803"/>
                  </a:lnTo>
                  <a:lnTo>
                    <a:pt x="357" y="798"/>
                  </a:lnTo>
                  <a:lnTo>
                    <a:pt x="352" y="785"/>
                  </a:lnTo>
                  <a:lnTo>
                    <a:pt x="350" y="770"/>
                  </a:lnTo>
                  <a:lnTo>
                    <a:pt x="348" y="753"/>
                  </a:lnTo>
                  <a:lnTo>
                    <a:pt x="343" y="739"/>
                  </a:lnTo>
                  <a:lnTo>
                    <a:pt x="336" y="724"/>
                  </a:lnTo>
                  <a:lnTo>
                    <a:pt x="324" y="703"/>
                  </a:lnTo>
                  <a:lnTo>
                    <a:pt x="313" y="684"/>
                  </a:lnTo>
                  <a:lnTo>
                    <a:pt x="306" y="671"/>
                  </a:lnTo>
                  <a:lnTo>
                    <a:pt x="301" y="652"/>
                  </a:lnTo>
                  <a:lnTo>
                    <a:pt x="295" y="638"/>
                  </a:lnTo>
                  <a:lnTo>
                    <a:pt x="293" y="634"/>
                  </a:lnTo>
                  <a:lnTo>
                    <a:pt x="291" y="627"/>
                  </a:lnTo>
                  <a:lnTo>
                    <a:pt x="291" y="623"/>
                  </a:lnTo>
                  <a:lnTo>
                    <a:pt x="291" y="617"/>
                  </a:lnTo>
                  <a:lnTo>
                    <a:pt x="292" y="612"/>
                  </a:lnTo>
                  <a:lnTo>
                    <a:pt x="294" y="606"/>
                  </a:lnTo>
                  <a:lnTo>
                    <a:pt x="291" y="589"/>
                  </a:lnTo>
                  <a:lnTo>
                    <a:pt x="286" y="573"/>
                  </a:lnTo>
                  <a:lnTo>
                    <a:pt x="288" y="568"/>
                  </a:lnTo>
                  <a:lnTo>
                    <a:pt x="293" y="564"/>
                  </a:lnTo>
                  <a:lnTo>
                    <a:pt x="299" y="562"/>
                  </a:lnTo>
                  <a:lnTo>
                    <a:pt x="305" y="560"/>
                  </a:lnTo>
                  <a:lnTo>
                    <a:pt x="311" y="557"/>
                  </a:lnTo>
                  <a:lnTo>
                    <a:pt x="315" y="556"/>
                  </a:lnTo>
                  <a:lnTo>
                    <a:pt x="320" y="554"/>
                  </a:lnTo>
                  <a:lnTo>
                    <a:pt x="323" y="551"/>
                  </a:lnTo>
                  <a:lnTo>
                    <a:pt x="326" y="541"/>
                  </a:lnTo>
                  <a:lnTo>
                    <a:pt x="327" y="532"/>
                  </a:lnTo>
                  <a:lnTo>
                    <a:pt x="330" y="523"/>
                  </a:lnTo>
                  <a:lnTo>
                    <a:pt x="333" y="507"/>
                  </a:lnTo>
                  <a:lnTo>
                    <a:pt x="337" y="488"/>
                  </a:lnTo>
                  <a:lnTo>
                    <a:pt x="340" y="470"/>
                  </a:lnTo>
                  <a:lnTo>
                    <a:pt x="342" y="454"/>
                  </a:lnTo>
                  <a:lnTo>
                    <a:pt x="339" y="443"/>
                  </a:lnTo>
                  <a:lnTo>
                    <a:pt x="335" y="430"/>
                  </a:lnTo>
                  <a:lnTo>
                    <a:pt x="330" y="412"/>
                  </a:lnTo>
                  <a:lnTo>
                    <a:pt x="329" y="404"/>
                  </a:lnTo>
                  <a:lnTo>
                    <a:pt x="330" y="397"/>
                  </a:lnTo>
                  <a:lnTo>
                    <a:pt x="331" y="394"/>
                  </a:lnTo>
                  <a:lnTo>
                    <a:pt x="333" y="392"/>
                  </a:lnTo>
                  <a:lnTo>
                    <a:pt x="337" y="391"/>
                  </a:lnTo>
                  <a:lnTo>
                    <a:pt x="342" y="390"/>
                  </a:lnTo>
                  <a:lnTo>
                    <a:pt x="361" y="391"/>
                  </a:lnTo>
                  <a:lnTo>
                    <a:pt x="380" y="391"/>
                  </a:lnTo>
                  <a:lnTo>
                    <a:pt x="389" y="390"/>
                  </a:lnTo>
                  <a:lnTo>
                    <a:pt x="398" y="388"/>
                  </a:lnTo>
                  <a:lnTo>
                    <a:pt x="407" y="386"/>
                  </a:lnTo>
                  <a:lnTo>
                    <a:pt x="415" y="384"/>
                  </a:lnTo>
                  <a:lnTo>
                    <a:pt x="422" y="380"/>
                  </a:lnTo>
                  <a:lnTo>
                    <a:pt x="430" y="377"/>
                  </a:lnTo>
                  <a:lnTo>
                    <a:pt x="437" y="372"/>
                  </a:lnTo>
                  <a:lnTo>
                    <a:pt x="441" y="367"/>
                  </a:lnTo>
                  <a:lnTo>
                    <a:pt x="447" y="362"/>
                  </a:lnTo>
                  <a:lnTo>
                    <a:pt x="451" y="355"/>
                  </a:lnTo>
                  <a:lnTo>
                    <a:pt x="456" y="349"/>
                  </a:lnTo>
                  <a:lnTo>
                    <a:pt x="459" y="341"/>
                  </a:lnTo>
                  <a:lnTo>
                    <a:pt x="463" y="335"/>
                  </a:lnTo>
                  <a:lnTo>
                    <a:pt x="468" y="331"/>
                  </a:lnTo>
                  <a:lnTo>
                    <a:pt x="471" y="330"/>
                  </a:lnTo>
                  <a:lnTo>
                    <a:pt x="476" y="329"/>
                  </a:lnTo>
                  <a:lnTo>
                    <a:pt x="480" y="329"/>
                  </a:lnTo>
                  <a:lnTo>
                    <a:pt x="484" y="329"/>
                  </a:lnTo>
                  <a:lnTo>
                    <a:pt x="488" y="328"/>
                  </a:lnTo>
                  <a:lnTo>
                    <a:pt x="490" y="325"/>
                  </a:lnTo>
                  <a:lnTo>
                    <a:pt x="495" y="319"/>
                  </a:lnTo>
                  <a:lnTo>
                    <a:pt x="496" y="316"/>
                  </a:lnTo>
                  <a:lnTo>
                    <a:pt x="497" y="312"/>
                  </a:lnTo>
                  <a:lnTo>
                    <a:pt x="503" y="308"/>
                  </a:lnTo>
                  <a:lnTo>
                    <a:pt x="508" y="304"/>
                  </a:lnTo>
                  <a:lnTo>
                    <a:pt x="513" y="300"/>
                  </a:lnTo>
                  <a:lnTo>
                    <a:pt x="519" y="297"/>
                  </a:lnTo>
                  <a:lnTo>
                    <a:pt x="525" y="296"/>
                  </a:lnTo>
                  <a:lnTo>
                    <a:pt x="529" y="295"/>
                  </a:lnTo>
                  <a:lnTo>
                    <a:pt x="535" y="295"/>
                  </a:lnTo>
                  <a:lnTo>
                    <a:pt x="540" y="297"/>
                  </a:lnTo>
                  <a:lnTo>
                    <a:pt x="545" y="299"/>
                  </a:lnTo>
                  <a:lnTo>
                    <a:pt x="554" y="305"/>
                  </a:lnTo>
                  <a:lnTo>
                    <a:pt x="565" y="310"/>
                  </a:lnTo>
                  <a:lnTo>
                    <a:pt x="578" y="315"/>
                  </a:lnTo>
                  <a:lnTo>
                    <a:pt x="591" y="318"/>
                  </a:lnTo>
                  <a:lnTo>
                    <a:pt x="619" y="323"/>
                  </a:lnTo>
                  <a:lnTo>
                    <a:pt x="642" y="327"/>
                  </a:lnTo>
                  <a:lnTo>
                    <a:pt x="659" y="328"/>
                  </a:lnTo>
                  <a:lnTo>
                    <a:pt x="669" y="328"/>
                  </a:lnTo>
                  <a:lnTo>
                    <a:pt x="672" y="328"/>
                  </a:lnTo>
                  <a:lnTo>
                    <a:pt x="676" y="329"/>
                  </a:lnTo>
                  <a:lnTo>
                    <a:pt x="679" y="330"/>
                  </a:lnTo>
                  <a:lnTo>
                    <a:pt x="684" y="333"/>
                  </a:lnTo>
                  <a:lnTo>
                    <a:pt x="692" y="340"/>
                  </a:lnTo>
                  <a:lnTo>
                    <a:pt x="701" y="343"/>
                  </a:lnTo>
                  <a:lnTo>
                    <a:pt x="704" y="346"/>
                  </a:lnTo>
                  <a:lnTo>
                    <a:pt x="709" y="347"/>
                  </a:lnTo>
                  <a:lnTo>
                    <a:pt x="715" y="347"/>
                  </a:lnTo>
                  <a:lnTo>
                    <a:pt x="721" y="347"/>
                  </a:lnTo>
                  <a:lnTo>
                    <a:pt x="733" y="347"/>
                  </a:lnTo>
                  <a:lnTo>
                    <a:pt x="742" y="347"/>
                  </a:lnTo>
                  <a:lnTo>
                    <a:pt x="751" y="348"/>
                  </a:lnTo>
                  <a:lnTo>
                    <a:pt x="761" y="348"/>
                  </a:lnTo>
                  <a:lnTo>
                    <a:pt x="767" y="349"/>
                  </a:lnTo>
                  <a:lnTo>
                    <a:pt x="773" y="349"/>
                  </a:lnTo>
                  <a:lnTo>
                    <a:pt x="778" y="348"/>
                  </a:lnTo>
                  <a:lnTo>
                    <a:pt x="783" y="347"/>
                  </a:lnTo>
                  <a:lnTo>
                    <a:pt x="787" y="344"/>
                  </a:lnTo>
                  <a:lnTo>
                    <a:pt x="791" y="340"/>
                  </a:lnTo>
                  <a:lnTo>
                    <a:pt x="795" y="334"/>
                  </a:lnTo>
                  <a:lnTo>
                    <a:pt x="798" y="325"/>
                  </a:lnTo>
                  <a:lnTo>
                    <a:pt x="804" y="309"/>
                  </a:lnTo>
                  <a:lnTo>
                    <a:pt x="810" y="297"/>
                  </a:lnTo>
                  <a:lnTo>
                    <a:pt x="817" y="287"/>
                  </a:lnTo>
                  <a:lnTo>
                    <a:pt x="823" y="278"/>
                  </a:lnTo>
                  <a:lnTo>
                    <a:pt x="829" y="268"/>
                  </a:lnTo>
                  <a:lnTo>
                    <a:pt x="834" y="260"/>
                  </a:lnTo>
                  <a:lnTo>
                    <a:pt x="837" y="251"/>
                  </a:lnTo>
                  <a:lnTo>
                    <a:pt x="841" y="241"/>
                  </a:lnTo>
                  <a:lnTo>
                    <a:pt x="842" y="230"/>
                  </a:lnTo>
                  <a:lnTo>
                    <a:pt x="843" y="220"/>
                  </a:lnTo>
                  <a:lnTo>
                    <a:pt x="844" y="216"/>
                  </a:lnTo>
                  <a:lnTo>
                    <a:pt x="847" y="211"/>
                  </a:lnTo>
                  <a:lnTo>
                    <a:pt x="852" y="208"/>
                  </a:lnTo>
                  <a:lnTo>
                    <a:pt x="858" y="204"/>
                  </a:lnTo>
                  <a:lnTo>
                    <a:pt x="865" y="202"/>
                  </a:lnTo>
                  <a:lnTo>
                    <a:pt x="872" y="203"/>
                  </a:lnTo>
                  <a:lnTo>
                    <a:pt x="878" y="204"/>
                  </a:lnTo>
                  <a:lnTo>
                    <a:pt x="884" y="207"/>
                  </a:lnTo>
                  <a:lnTo>
                    <a:pt x="888" y="208"/>
                  </a:lnTo>
                  <a:lnTo>
                    <a:pt x="892" y="208"/>
                  </a:lnTo>
                  <a:lnTo>
                    <a:pt x="894" y="207"/>
                  </a:lnTo>
                  <a:lnTo>
                    <a:pt x="896" y="205"/>
                  </a:lnTo>
                  <a:lnTo>
                    <a:pt x="896" y="203"/>
                  </a:lnTo>
                  <a:lnTo>
                    <a:pt x="897" y="199"/>
                  </a:lnTo>
                  <a:lnTo>
                    <a:pt x="898" y="184"/>
                  </a:lnTo>
                  <a:lnTo>
                    <a:pt x="902" y="170"/>
                  </a:lnTo>
                  <a:lnTo>
                    <a:pt x="905" y="163"/>
                  </a:lnTo>
                  <a:lnTo>
                    <a:pt x="909" y="157"/>
                  </a:lnTo>
                  <a:lnTo>
                    <a:pt x="915" y="151"/>
                  </a:lnTo>
                  <a:lnTo>
                    <a:pt x="921" y="146"/>
                  </a:lnTo>
                  <a:lnTo>
                    <a:pt x="937" y="136"/>
                  </a:lnTo>
                  <a:lnTo>
                    <a:pt x="956" y="126"/>
                  </a:lnTo>
                  <a:lnTo>
                    <a:pt x="976" y="115"/>
                  </a:lnTo>
                  <a:lnTo>
                    <a:pt x="995" y="103"/>
                  </a:lnTo>
                  <a:lnTo>
                    <a:pt x="1013" y="94"/>
                  </a:lnTo>
                  <a:lnTo>
                    <a:pt x="1025" y="87"/>
                  </a:lnTo>
                  <a:lnTo>
                    <a:pt x="1029" y="82"/>
                  </a:lnTo>
                  <a:lnTo>
                    <a:pt x="1031" y="78"/>
                  </a:lnTo>
                  <a:lnTo>
                    <a:pt x="1031" y="73"/>
                  </a:lnTo>
                  <a:lnTo>
                    <a:pt x="1030" y="67"/>
                  </a:lnTo>
                  <a:lnTo>
                    <a:pt x="1028" y="60"/>
                  </a:lnTo>
                  <a:lnTo>
                    <a:pt x="1026" y="54"/>
                  </a:lnTo>
                  <a:lnTo>
                    <a:pt x="1026" y="50"/>
                  </a:lnTo>
                  <a:lnTo>
                    <a:pt x="1028" y="45"/>
                  </a:lnTo>
                  <a:lnTo>
                    <a:pt x="1029" y="40"/>
                  </a:lnTo>
                  <a:lnTo>
                    <a:pt x="1032" y="35"/>
                  </a:lnTo>
                  <a:lnTo>
                    <a:pt x="1037" y="32"/>
                  </a:lnTo>
                  <a:lnTo>
                    <a:pt x="1043" y="28"/>
                  </a:lnTo>
                  <a:lnTo>
                    <a:pt x="1055" y="24"/>
                  </a:lnTo>
                  <a:lnTo>
                    <a:pt x="1066" y="21"/>
                  </a:lnTo>
                  <a:lnTo>
                    <a:pt x="1076" y="16"/>
                  </a:lnTo>
                  <a:lnTo>
                    <a:pt x="1091" y="9"/>
                  </a:lnTo>
                  <a:lnTo>
                    <a:pt x="1099" y="4"/>
                  </a:lnTo>
                  <a:lnTo>
                    <a:pt x="1107" y="1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7" y="4"/>
                  </a:lnTo>
                  <a:lnTo>
                    <a:pt x="1130" y="9"/>
                  </a:lnTo>
                  <a:lnTo>
                    <a:pt x="1130" y="15"/>
                  </a:lnTo>
                  <a:lnTo>
                    <a:pt x="1130" y="26"/>
                  </a:lnTo>
                  <a:lnTo>
                    <a:pt x="1130" y="34"/>
                  </a:lnTo>
                  <a:lnTo>
                    <a:pt x="1130" y="38"/>
                  </a:lnTo>
                  <a:lnTo>
                    <a:pt x="1132" y="40"/>
                  </a:lnTo>
                  <a:lnTo>
                    <a:pt x="1135" y="41"/>
                  </a:lnTo>
                  <a:lnTo>
                    <a:pt x="1139" y="43"/>
                  </a:lnTo>
                  <a:lnTo>
                    <a:pt x="1148" y="46"/>
                  </a:lnTo>
                  <a:lnTo>
                    <a:pt x="1157" y="51"/>
                  </a:lnTo>
                  <a:lnTo>
                    <a:pt x="1165" y="58"/>
                  </a:lnTo>
                  <a:lnTo>
                    <a:pt x="1174" y="69"/>
                  </a:lnTo>
                  <a:lnTo>
                    <a:pt x="1177" y="75"/>
                  </a:lnTo>
                  <a:lnTo>
                    <a:pt x="1181" y="78"/>
                  </a:lnTo>
                  <a:lnTo>
                    <a:pt x="1184" y="82"/>
                  </a:lnTo>
                  <a:lnTo>
                    <a:pt x="1188" y="85"/>
                  </a:lnTo>
                  <a:lnTo>
                    <a:pt x="1193" y="87"/>
                  </a:lnTo>
                  <a:lnTo>
                    <a:pt x="1196" y="88"/>
                  </a:lnTo>
                  <a:lnTo>
                    <a:pt x="1201" y="89"/>
                  </a:lnTo>
                  <a:lnTo>
                    <a:pt x="1206" y="89"/>
                  </a:lnTo>
                  <a:lnTo>
                    <a:pt x="1217" y="90"/>
                  </a:lnTo>
                  <a:lnTo>
                    <a:pt x="1225" y="91"/>
                  </a:lnTo>
                  <a:lnTo>
                    <a:pt x="1234" y="96"/>
                  </a:lnTo>
                  <a:lnTo>
                    <a:pt x="1247" y="104"/>
                  </a:lnTo>
                  <a:lnTo>
                    <a:pt x="1261" y="115"/>
                  </a:lnTo>
                  <a:lnTo>
                    <a:pt x="1274" y="123"/>
                  </a:lnTo>
                  <a:lnTo>
                    <a:pt x="1280" y="125"/>
                  </a:lnTo>
                  <a:lnTo>
                    <a:pt x="1284" y="126"/>
                  </a:lnTo>
                  <a:lnTo>
                    <a:pt x="1287" y="125"/>
                  </a:lnTo>
                  <a:lnTo>
                    <a:pt x="1288" y="123"/>
                  </a:lnTo>
                  <a:lnTo>
                    <a:pt x="1290" y="122"/>
                  </a:lnTo>
                  <a:lnTo>
                    <a:pt x="1291" y="120"/>
                  </a:lnTo>
                  <a:lnTo>
                    <a:pt x="1293" y="114"/>
                  </a:lnTo>
                  <a:lnTo>
                    <a:pt x="1294" y="108"/>
                  </a:lnTo>
                  <a:lnTo>
                    <a:pt x="1294" y="103"/>
                  </a:lnTo>
                  <a:lnTo>
                    <a:pt x="1294" y="98"/>
                  </a:lnTo>
                  <a:lnTo>
                    <a:pt x="1294" y="94"/>
                  </a:lnTo>
                  <a:lnTo>
                    <a:pt x="1295" y="90"/>
                  </a:lnTo>
                  <a:lnTo>
                    <a:pt x="1296" y="89"/>
                  </a:lnTo>
                  <a:lnTo>
                    <a:pt x="1299" y="88"/>
                  </a:lnTo>
                  <a:lnTo>
                    <a:pt x="1302" y="88"/>
                  </a:lnTo>
                  <a:lnTo>
                    <a:pt x="1307" y="90"/>
                  </a:lnTo>
                  <a:lnTo>
                    <a:pt x="1310" y="95"/>
                  </a:lnTo>
                  <a:lnTo>
                    <a:pt x="1315" y="100"/>
                  </a:lnTo>
                  <a:lnTo>
                    <a:pt x="1325" y="111"/>
                  </a:lnTo>
                  <a:lnTo>
                    <a:pt x="1334" y="122"/>
                  </a:lnTo>
                  <a:lnTo>
                    <a:pt x="1340" y="127"/>
                  </a:lnTo>
                  <a:lnTo>
                    <a:pt x="1346" y="129"/>
                  </a:lnTo>
                  <a:lnTo>
                    <a:pt x="1352" y="132"/>
                  </a:lnTo>
                  <a:lnTo>
                    <a:pt x="1359" y="134"/>
                  </a:lnTo>
                  <a:lnTo>
                    <a:pt x="1372" y="135"/>
                  </a:lnTo>
                  <a:lnTo>
                    <a:pt x="1385" y="136"/>
                  </a:lnTo>
                  <a:lnTo>
                    <a:pt x="1398" y="136"/>
                  </a:lnTo>
                  <a:lnTo>
                    <a:pt x="1413" y="139"/>
                  </a:lnTo>
                  <a:lnTo>
                    <a:pt x="1419" y="141"/>
                  </a:lnTo>
                  <a:lnTo>
                    <a:pt x="1425" y="145"/>
                  </a:lnTo>
                  <a:lnTo>
                    <a:pt x="1428" y="148"/>
                  </a:lnTo>
                  <a:lnTo>
                    <a:pt x="1431" y="154"/>
                  </a:lnTo>
                  <a:lnTo>
                    <a:pt x="1434" y="167"/>
                  </a:lnTo>
                  <a:lnTo>
                    <a:pt x="1438" y="180"/>
                  </a:lnTo>
                  <a:lnTo>
                    <a:pt x="1440" y="186"/>
                  </a:lnTo>
                  <a:lnTo>
                    <a:pt x="1442" y="191"/>
                  </a:lnTo>
                  <a:lnTo>
                    <a:pt x="1446" y="196"/>
                  </a:lnTo>
                  <a:lnTo>
                    <a:pt x="1450" y="199"/>
                  </a:lnTo>
                  <a:lnTo>
                    <a:pt x="1456" y="203"/>
                  </a:lnTo>
                  <a:lnTo>
                    <a:pt x="1463" y="207"/>
                  </a:lnTo>
                  <a:lnTo>
                    <a:pt x="1470" y="209"/>
                  </a:lnTo>
                  <a:lnTo>
                    <a:pt x="1479" y="211"/>
                  </a:lnTo>
                  <a:lnTo>
                    <a:pt x="1498" y="215"/>
                  </a:lnTo>
                  <a:lnTo>
                    <a:pt x="1516" y="218"/>
                  </a:lnTo>
                  <a:lnTo>
                    <a:pt x="1533" y="221"/>
                  </a:lnTo>
                  <a:lnTo>
                    <a:pt x="1547" y="222"/>
                  </a:lnTo>
                  <a:lnTo>
                    <a:pt x="1553" y="221"/>
                  </a:lnTo>
                  <a:lnTo>
                    <a:pt x="1559" y="220"/>
                  </a:lnTo>
                  <a:lnTo>
                    <a:pt x="1565" y="217"/>
                  </a:lnTo>
                  <a:lnTo>
                    <a:pt x="1571" y="215"/>
                  </a:lnTo>
                  <a:lnTo>
                    <a:pt x="1580" y="208"/>
                  </a:lnTo>
                  <a:lnTo>
                    <a:pt x="1589" y="205"/>
                  </a:lnTo>
                  <a:lnTo>
                    <a:pt x="1596" y="204"/>
                  </a:lnTo>
                  <a:lnTo>
                    <a:pt x="1604" y="204"/>
                  </a:lnTo>
                  <a:lnTo>
                    <a:pt x="1612" y="205"/>
                  </a:lnTo>
                  <a:lnTo>
                    <a:pt x="1620" y="204"/>
                  </a:lnTo>
                  <a:lnTo>
                    <a:pt x="1622" y="203"/>
                  </a:lnTo>
                  <a:lnTo>
                    <a:pt x="1624" y="199"/>
                  </a:lnTo>
                  <a:lnTo>
                    <a:pt x="1627" y="196"/>
                  </a:lnTo>
                  <a:lnTo>
                    <a:pt x="1630" y="189"/>
                  </a:lnTo>
                  <a:lnTo>
                    <a:pt x="1635" y="176"/>
                  </a:lnTo>
                  <a:lnTo>
                    <a:pt x="1642" y="164"/>
                  </a:lnTo>
                  <a:lnTo>
                    <a:pt x="1647" y="160"/>
                  </a:lnTo>
                  <a:lnTo>
                    <a:pt x="1653" y="155"/>
                  </a:lnTo>
                  <a:lnTo>
                    <a:pt x="1659" y="153"/>
                  </a:lnTo>
                  <a:lnTo>
                    <a:pt x="1667" y="152"/>
                  </a:lnTo>
                  <a:lnTo>
                    <a:pt x="1687" y="151"/>
                  </a:lnTo>
                  <a:lnTo>
                    <a:pt x="1708" y="150"/>
                  </a:lnTo>
                  <a:lnTo>
                    <a:pt x="1717" y="148"/>
                  </a:lnTo>
                  <a:lnTo>
                    <a:pt x="1725" y="146"/>
                  </a:lnTo>
                  <a:lnTo>
                    <a:pt x="1729" y="145"/>
                  </a:lnTo>
                  <a:lnTo>
                    <a:pt x="1732" y="144"/>
                  </a:lnTo>
                  <a:lnTo>
                    <a:pt x="1735" y="141"/>
                  </a:lnTo>
                  <a:lnTo>
                    <a:pt x="1737" y="138"/>
                  </a:lnTo>
                  <a:lnTo>
                    <a:pt x="1744" y="127"/>
                  </a:lnTo>
                  <a:lnTo>
                    <a:pt x="1753" y="117"/>
                  </a:lnTo>
                  <a:lnTo>
                    <a:pt x="1759" y="113"/>
                  </a:lnTo>
                  <a:lnTo>
                    <a:pt x="1765" y="109"/>
                  </a:lnTo>
                  <a:lnTo>
                    <a:pt x="1772" y="106"/>
                  </a:lnTo>
                  <a:lnTo>
                    <a:pt x="1780" y="103"/>
                  </a:lnTo>
                  <a:lnTo>
                    <a:pt x="1790" y="101"/>
                  </a:lnTo>
                  <a:lnTo>
                    <a:pt x="1799" y="100"/>
                  </a:lnTo>
                  <a:lnTo>
                    <a:pt x="1807" y="100"/>
                  </a:lnTo>
                  <a:lnTo>
                    <a:pt x="1817" y="101"/>
                  </a:lnTo>
                  <a:lnTo>
                    <a:pt x="1825" y="103"/>
                  </a:lnTo>
                  <a:lnTo>
                    <a:pt x="1834" y="106"/>
                  </a:lnTo>
                  <a:lnTo>
                    <a:pt x="1842" y="110"/>
                  </a:lnTo>
                  <a:lnTo>
                    <a:pt x="1849" y="114"/>
                  </a:lnTo>
                  <a:lnTo>
                    <a:pt x="1861" y="125"/>
                  </a:lnTo>
                  <a:lnTo>
                    <a:pt x="1870" y="133"/>
                  </a:lnTo>
                  <a:lnTo>
                    <a:pt x="1874" y="138"/>
                  </a:lnTo>
                  <a:lnTo>
                    <a:pt x="1878" y="140"/>
                  </a:lnTo>
                  <a:lnTo>
                    <a:pt x="1882" y="144"/>
                  </a:lnTo>
                  <a:lnTo>
                    <a:pt x="1887" y="146"/>
                  </a:lnTo>
                  <a:lnTo>
                    <a:pt x="1889" y="146"/>
                  </a:lnTo>
                  <a:lnTo>
                    <a:pt x="1892" y="146"/>
                  </a:lnTo>
                  <a:lnTo>
                    <a:pt x="1894" y="146"/>
                  </a:lnTo>
                  <a:lnTo>
                    <a:pt x="1897" y="145"/>
                  </a:lnTo>
                  <a:lnTo>
                    <a:pt x="1901" y="141"/>
                  </a:lnTo>
                  <a:lnTo>
                    <a:pt x="1907" y="136"/>
                  </a:lnTo>
                  <a:lnTo>
                    <a:pt x="1912" y="132"/>
                  </a:lnTo>
                  <a:lnTo>
                    <a:pt x="1918" y="128"/>
                  </a:lnTo>
                  <a:lnTo>
                    <a:pt x="1924" y="126"/>
                  </a:lnTo>
                  <a:lnTo>
                    <a:pt x="1930" y="126"/>
                  </a:lnTo>
                  <a:lnTo>
                    <a:pt x="1937" y="128"/>
                  </a:lnTo>
                  <a:lnTo>
                    <a:pt x="1943" y="132"/>
                  </a:lnTo>
                  <a:lnTo>
                    <a:pt x="1950" y="136"/>
                  </a:lnTo>
                  <a:lnTo>
                    <a:pt x="1956" y="141"/>
                  </a:lnTo>
                  <a:lnTo>
                    <a:pt x="1961" y="147"/>
                  </a:lnTo>
                  <a:lnTo>
                    <a:pt x="1964" y="153"/>
                  </a:lnTo>
                  <a:lnTo>
                    <a:pt x="1968" y="159"/>
                  </a:lnTo>
                  <a:lnTo>
                    <a:pt x="1969" y="165"/>
                  </a:lnTo>
                  <a:lnTo>
                    <a:pt x="1968" y="171"/>
                  </a:lnTo>
                  <a:lnTo>
                    <a:pt x="1967" y="176"/>
                  </a:lnTo>
                  <a:lnTo>
                    <a:pt x="1965" y="182"/>
                  </a:lnTo>
                  <a:lnTo>
                    <a:pt x="1963" y="186"/>
                  </a:lnTo>
                  <a:lnTo>
                    <a:pt x="1957" y="197"/>
                  </a:lnTo>
                  <a:lnTo>
                    <a:pt x="1955" y="207"/>
                  </a:lnTo>
                  <a:lnTo>
                    <a:pt x="1954" y="216"/>
                  </a:lnTo>
                  <a:lnTo>
                    <a:pt x="1954" y="226"/>
                  </a:lnTo>
                  <a:lnTo>
                    <a:pt x="1955" y="233"/>
                  </a:lnTo>
                  <a:lnTo>
                    <a:pt x="1957" y="239"/>
                  </a:lnTo>
                  <a:lnTo>
                    <a:pt x="1961" y="246"/>
                  </a:lnTo>
                  <a:lnTo>
                    <a:pt x="1964" y="254"/>
                  </a:lnTo>
                  <a:lnTo>
                    <a:pt x="1969" y="262"/>
                  </a:lnTo>
                  <a:lnTo>
                    <a:pt x="1974" y="268"/>
                  </a:lnTo>
                  <a:lnTo>
                    <a:pt x="1979" y="274"/>
                  </a:lnTo>
                  <a:lnTo>
                    <a:pt x="1983" y="278"/>
                  </a:lnTo>
                  <a:lnTo>
                    <a:pt x="1988" y="280"/>
                  </a:lnTo>
                  <a:lnTo>
                    <a:pt x="1993" y="281"/>
                  </a:lnTo>
                  <a:lnTo>
                    <a:pt x="1999" y="279"/>
                  </a:lnTo>
                  <a:lnTo>
                    <a:pt x="2005" y="275"/>
                  </a:lnTo>
                  <a:lnTo>
                    <a:pt x="2008" y="274"/>
                  </a:lnTo>
                  <a:lnTo>
                    <a:pt x="2012" y="273"/>
                  </a:lnTo>
                  <a:lnTo>
                    <a:pt x="2014" y="273"/>
                  </a:lnTo>
                  <a:lnTo>
                    <a:pt x="2018" y="273"/>
                  </a:lnTo>
                  <a:lnTo>
                    <a:pt x="2025" y="277"/>
                  </a:lnTo>
                  <a:lnTo>
                    <a:pt x="2032" y="280"/>
                  </a:lnTo>
                  <a:lnTo>
                    <a:pt x="2045" y="293"/>
                  </a:lnTo>
                  <a:lnTo>
                    <a:pt x="2055" y="305"/>
                  </a:lnTo>
                  <a:lnTo>
                    <a:pt x="2059" y="310"/>
                  </a:lnTo>
                  <a:lnTo>
                    <a:pt x="2063" y="312"/>
                  </a:lnTo>
                  <a:lnTo>
                    <a:pt x="2067" y="315"/>
                  </a:lnTo>
                  <a:lnTo>
                    <a:pt x="2070" y="317"/>
                  </a:lnTo>
                  <a:lnTo>
                    <a:pt x="2077" y="317"/>
                  </a:lnTo>
                  <a:lnTo>
                    <a:pt x="2086" y="317"/>
                  </a:lnTo>
                  <a:lnTo>
                    <a:pt x="2094" y="318"/>
                  </a:lnTo>
                  <a:lnTo>
                    <a:pt x="2100" y="319"/>
                  </a:lnTo>
                  <a:lnTo>
                    <a:pt x="2105" y="322"/>
                  </a:lnTo>
                  <a:lnTo>
                    <a:pt x="2112" y="330"/>
                  </a:lnTo>
                  <a:lnTo>
                    <a:pt x="2115" y="334"/>
                  </a:lnTo>
                  <a:lnTo>
                    <a:pt x="2119" y="337"/>
                  </a:lnTo>
                  <a:lnTo>
                    <a:pt x="2124" y="341"/>
                  </a:lnTo>
                  <a:lnTo>
                    <a:pt x="2130" y="343"/>
                  </a:lnTo>
                  <a:lnTo>
                    <a:pt x="2141" y="347"/>
                  </a:lnTo>
                  <a:lnTo>
                    <a:pt x="2156" y="348"/>
                  </a:lnTo>
                  <a:lnTo>
                    <a:pt x="2170" y="348"/>
                  </a:lnTo>
                  <a:lnTo>
                    <a:pt x="2183" y="349"/>
                  </a:lnTo>
                  <a:lnTo>
                    <a:pt x="2194" y="352"/>
                  </a:lnTo>
                  <a:lnTo>
                    <a:pt x="2203" y="356"/>
                  </a:lnTo>
                  <a:lnTo>
                    <a:pt x="2212" y="361"/>
                  </a:lnTo>
                  <a:lnTo>
                    <a:pt x="2222" y="363"/>
                  </a:lnTo>
                  <a:lnTo>
                    <a:pt x="2227" y="363"/>
                  </a:lnTo>
                  <a:lnTo>
                    <a:pt x="2233" y="363"/>
                  </a:lnTo>
                  <a:lnTo>
                    <a:pt x="2238" y="361"/>
                  </a:lnTo>
                  <a:lnTo>
                    <a:pt x="2244" y="359"/>
                  </a:lnTo>
                  <a:lnTo>
                    <a:pt x="2253" y="355"/>
                  </a:lnTo>
                  <a:lnTo>
                    <a:pt x="2260" y="353"/>
                  </a:lnTo>
                  <a:lnTo>
                    <a:pt x="2269" y="353"/>
                  </a:lnTo>
                  <a:lnTo>
                    <a:pt x="2279" y="354"/>
                  </a:lnTo>
                  <a:lnTo>
                    <a:pt x="2290" y="358"/>
                  </a:lnTo>
                  <a:lnTo>
                    <a:pt x="2296" y="361"/>
                  </a:lnTo>
                  <a:lnTo>
                    <a:pt x="2298" y="363"/>
                  </a:lnTo>
                  <a:lnTo>
                    <a:pt x="2300" y="366"/>
                  </a:lnTo>
                  <a:lnTo>
                    <a:pt x="2300" y="369"/>
                  </a:lnTo>
                  <a:lnTo>
                    <a:pt x="2300" y="374"/>
                  </a:lnTo>
                  <a:lnTo>
                    <a:pt x="2300" y="378"/>
                  </a:lnTo>
                  <a:lnTo>
                    <a:pt x="2301" y="382"/>
                  </a:lnTo>
                  <a:lnTo>
                    <a:pt x="2302" y="385"/>
                  </a:lnTo>
                  <a:lnTo>
                    <a:pt x="2303" y="387"/>
                  </a:lnTo>
                  <a:lnTo>
                    <a:pt x="2307" y="390"/>
                  </a:lnTo>
                  <a:lnTo>
                    <a:pt x="2311" y="391"/>
                  </a:lnTo>
                  <a:lnTo>
                    <a:pt x="2317" y="391"/>
                  </a:lnTo>
                  <a:lnTo>
                    <a:pt x="2326" y="390"/>
                  </a:lnTo>
                  <a:lnTo>
                    <a:pt x="2345" y="388"/>
                  </a:lnTo>
                  <a:lnTo>
                    <a:pt x="2365" y="386"/>
                  </a:lnTo>
                  <a:lnTo>
                    <a:pt x="2384" y="384"/>
                  </a:lnTo>
                  <a:lnTo>
                    <a:pt x="2402" y="381"/>
                  </a:lnTo>
                  <a:lnTo>
                    <a:pt x="2408" y="379"/>
                  </a:lnTo>
                  <a:lnTo>
                    <a:pt x="2412" y="375"/>
                  </a:lnTo>
                  <a:lnTo>
                    <a:pt x="2416" y="372"/>
                  </a:lnTo>
                  <a:lnTo>
                    <a:pt x="2417" y="367"/>
                  </a:lnTo>
                  <a:lnTo>
                    <a:pt x="2420" y="358"/>
                  </a:lnTo>
                  <a:lnTo>
                    <a:pt x="2422" y="344"/>
                  </a:lnTo>
                  <a:lnTo>
                    <a:pt x="2424" y="338"/>
                  </a:lnTo>
                  <a:lnTo>
                    <a:pt x="2429" y="334"/>
                  </a:lnTo>
                  <a:lnTo>
                    <a:pt x="2434" y="330"/>
                  </a:lnTo>
                  <a:lnTo>
                    <a:pt x="2441" y="328"/>
                  </a:lnTo>
                  <a:lnTo>
                    <a:pt x="2455" y="327"/>
                  </a:lnTo>
                  <a:lnTo>
                    <a:pt x="2471" y="328"/>
                  </a:lnTo>
                  <a:lnTo>
                    <a:pt x="2486" y="329"/>
                  </a:lnTo>
                  <a:lnTo>
                    <a:pt x="2503" y="330"/>
                  </a:lnTo>
                  <a:lnTo>
                    <a:pt x="2523" y="331"/>
                  </a:lnTo>
                  <a:lnTo>
                    <a:pt x="2547" y="333"/>
                  </a:lnTo>
                  <a:lnTo>
                    <a:pt x="2569" y="334"/>
                  </a:lnTo>
                  <a:lnTo>
                    <a:pt x="2585" y="333"/>
                  </a:lnTo>
                  <a:lnTo>
                    <a:pt x="2592" y="331"/>
                  </a:lnTo>
                  <a:lnTo>
                    <a:pt x="2599" y="330"/>
                  </a:lnTo>
                  <a:lnTo>
                    <a:pt x="2606" y="327"/>
                  </a:lnTo>
                  <a:lnTo>
                    <a:pt x="2615" y="323"/>
                  </a:lnTo>
                  <a:lnTo>
                    <a:pt x="2624" y="319"/>
                  </a:lnTo>
                  <a:lnTo>
                    <a:pt x="2632" y="317"/>
                  </a:lnTo>
                  <a:lnTo>
                    <a:pt x="2642" y="315"/>
                  </a:lnTo>
                  <a:lnTo>
                    <a:pt x="2651" y="314"/>
                  </a:lnTo>
                  <a:lnTo>
                    <a:pt x="2668" y="312"/>
                  </a:lnTo>
                  <a:lnTo>
                    <a:pt x="2685" y="311"/>
                  </a:lnTo>
                  <a:lnTo>
                    <a:pt x="2704" y="311"/>
                  </a:lnTo>
                  <a:lnTo>
                    <a:pt x="2726" y="312"/>
                  </a:lnTo>
                  <a:lnTo>
                    <a:pt x="2737" y="314"/>
                  </a:lnTo>
                  <a:lnTo>
                    <a:pt x="2746" y="316"/>
                  </a:lnTo>
                  <a:lnTo>
                    <a:pt x="2755" y="319"/>
                  </a:lnTo>
                  <a:lnTo>
                    <a:pt x="2761" y="324"/>
                  </a:lnTo>
                  <a:lnTo>
                    <a:pt x="2771" y="335"/>
                  </a:lnTo>
                  <a:lnTo>
                    <a:pt x="2781" y="347"/>
                  </a:lnTo>
                  <a:lnTo>
                    <a:pt x="2787" y="352"/>
                  </a:lnTo>
                  <a:lnTo>
                    <a:pt x="2793" y="356"/>
                  </a:lnTo>
                  <a:lnTo>
                    <a:pt x="2799" y="360"/>
                  </a:lnTo>
                  <a:lnTo>
                    <a:pt x="2805" y="363"/>
                  </a:lnTo>
                  <a:lnTo>
                    <a:pt x="2809" y="365"/>
                  </a:lnTo>
                  <a:lnTo>
                    <a:pt x="2813" y="367"/>
                  </a:lnTo>
                  <a:lnTo>
                    <a:pt x="2817" y="371"/>
                  </a:lnTo>
                  <a:lnTo>
                    <a:pt x="2820" y="374"/>
                  </a:lnTo>
                  <a:lnTo>
                    <a:pt x="2827" y="384"/>
                  </a:lnTo>
                  <a:lnTo>
                    <a:pt x="2837" y="394"/>
                  </a:lnTo>
                  <a:lnTo>
                    <a:pt x="2840" y="398"/>
                  </a:lnTo>
                  <a:lnTo>
                    <a:pt x="2843" y="399"/>
                  </a:lnTo>
                  <a:lnTo>
                    <a:pt x="2845" y="400"/>
                  </a:lnTo>
                  <a:lnTo>
                    <a:pt x="2848" y="400"/>
                  </a:lnTo>
                  <a:lnTo>
                    <a:pt x="2851" y="398"/>
                  </a:lnTo>
                  <a:lnTo>
                    <a:pt x="2853" y="397"/>
                  </a:lnTo>
                  <a:lnTo>
                    <a:pt x="2856" y="393"/>
                  </a:lnTo>
                  <a:lnTo>
                    <a:pt x="2859" y="388"/>
                  </a:lnTo>
                  <a:lnTo>
                    <a:pt x="2863" y="384"/>
                  </a:lnTo>
                  <a:lnTo>
                    <a:pt x="2868" y="379"/>
                  </a:lnTo>
                  <a:lnTo>
                    <a:pt x="2874" y="375"/>
                  </a:lnTo>
                  <a:lnTo>
                    <a:pt x="2880" y="372"/>
                  </a:lnTo>
                  <a:lnTo>
                    <a:pt x="2888" y="368"/>
                  </a:lnTo>
                  <a:lnTo>
                    <a:pt x="2896" y="366"/>
                  </a:lnTo>
                  <a:lnTo>
                    <a:pt x="2905" y="365"/>
                  </a:lnTo>
                  <a:lnTo>
                    <a:pt x="2914" y="363"/>
                  </a:lnTo>
                  <a:lnTo>
                    <a:pt x="2938" y="363"/>
                  </a:lnTo>
                  <a:lnTo>
                    <a:pt x="2964" y="363"/>
                  </a:lnTo>
                  <a:lnTo>
                    <a:pt x="2977" y="362"/>
                  </a:lnTo>
                  <a:lnTo>
                    <a:pt x="2990" y="362"/>
                  </a:lnTo>
                  <a:lnTo>
                    <a:pt x="3002" y="360"/>
                  </a:lnTo>
                  <a:lnTo>
                    <a:pt x="3012" y="358"/>
                  </a:lnTo>
                  <a:lnTo>
                    <a:pt x="3021" y="353"/>
                  </a:lnTo>
                  <a:lnTo>
                    <a:pt x="3029" y="348"/>
                  </a:lnTo>
                  <a:lnTo>
                    <a:pt x="3038" y="340"/>
                  </a:lnTo>
                  <a:lnTo>
                    <a:pt x="3045" y="331"/>
                  </a:lnTo>
                  <a:lnTo>
                    <a:pt x="3052" y="322"/>
                  </a:lnTo>
                  <a:lnTo>
                    <a:pt x="3058" y="312"/>
                  </a:lnTo>
                  <a:lnTo>
                    <a:pt x="3064" y="300"/>
                  </a:lnTo>
                  <a:lnTo>
                    <a:pt x="3069" y="290"/>
                  </a:lnTo>
                  <a:lnTo>
                    <a:pt x="3077" y="267"/>
                  </a:lnTo>
                  <a:lnTo>
                    <a:pt x="3084" y="249"/>
                  </a:lnTo>
                  <a:lnTo>
                    <a:pt x="3088" y="242"/>
                  </a:lnTo>
                  <a:lnTo>
                    <a:pt x="3092" y="236"/>
                  </a:lnTo>
                  <a:lnTo>
                    <a:pt x="3098" y="233"/>
                  </a:lnTo>
                  <a:lnTo>
                    <a:pt x="3105" y="230"/>
                  </a:lnTo>
                  <a:lnTo>
                    <a:pt x="3113" y="229"/>
                  </a:lnTo>
                  <a:lnTo>
                    <a:pt x="3120" y="229"/>
                  </a:lnTo>
                  <a:lnTo>
                    <a:pt x="3126" y="230"/>
                  </a:lnTo>
                  <a:lnTo>
                    <a:pt x="3132" y="230"/>
                  </a:lnTo>
                  <a:lnTo>
                    <a:pt x="3136" y="232"/>
                  </a:lnTo>
                  <a:lnTo>
                    <a:pt x="3141" y="232"/>
                  </a:lnTo>
                  <a:lnTo>
                    <a:pt x="3146" y="232"/>
                  </a:lnTo>
                  <a:lnTo>
                    <a:pt x="3151" y="229"/>
                  </a:lnTo>
                  <a:lnTo>
                    <a:pt x="3159" y="226"/>
                  </a:lnTo>
                  <a:lnTo>
                    <a:pt x="3166" y="223"/>
                  </a:lnTo>
                  <a:lnTo>
                    <a:pt x="3168" y="223"/>
                  </a:lnTo>
                  <a:lnTo>
                    <a:pt x="3171" y="223"/>
                  </a:lnTo>
                  <a:lnTo>
                    <a:pt x="3174" y="226"/>
                  </a:lnTo>
                  <a:lnTo>
                    <a:pt x="3177" y="228"/>
                  </a:lnTo>
                  <a:lnTo>
                    <a:pt x="3180" y="230"/>
                  </a:lnTo>
                  <a:lnTo>
                    <a:pt x="3184" y="232"/>
                  </a:lnTo>
                  <a:lnTo>
                    <a:pt x="3186" y="233"/>
                  </a:lnTo>
                  <a:lnTo>
                    <a:pt x="3190" y="233"/>
                  </a:lnTo>
                  <a:lnTo>
                    <a:pt x="3196" y="232"/>
                  </a:lnTo>
                  <a:lnTo>
                    <a:pt x="3201" y="228"/>
                  </a:lnTo>
                  <a:lnTo>
                    <a:pt x="3204" y="226"/>
                  </a:lnTo>
                  <a:lnTo>
                    <a:pt x="3208" y="226"/>
                  </a:lnTo>
                  <a:lnTo>
                    <a:pt x="3214" y="227"/>
                  </a:lnTo>
                  <a:lnTo>
                    <a:pt x="3218" y="227"/>
                  </a:lnTo>
                  <a:lnTo>
                    <a:pt x="3230" y="230"/>
                  </a:lnTo>
                  <a:lnTo>
                    <a:pt x="3240" y="233"/>
                  </a:lnTo>
                  <a:lnTo>
                    <a:pt x="3248" y="234"/>
                  </a:lnTo>
                  <a:lnTo>
                    <a:pt x="3256" y="233"/>
                  </a:lnTo>
                  <a:lnTo>
                    <a:pt x="3261" y="230"/>
                  </a:lnTo>
                  <a:lnTo>
                    <a:pt x="3266" y="228"/>
                  </a:lnTo>
                  <a:lnTo>
                    <a:pt x="3271" y="226"/>
                  </a:lnTo>
                  <a:lnTo>
                    <a:pt x="3277" y="221"/>
                  </a:lnTo>
                  <a:lnTo>
                    <a:pt x="3283" y="216"/>
                  </a:lnTo>
                  <a:lnTo>
                    <a:pt x="3290" y="214"/>
                  </a:lnTo>
                  <a:lnTo>
                    <a:pt x="3297" y="212"/>
                  </a:lnTo>
                  <a:lnTo>
                    <a:pt x="3304" y="212"/>
                  </a:lnTo>
                  <a:lnTo>
                    <a:pt x="3311" y="214"/>
                  </a:lnTo>
                  <a:lnTo>
                    <a:pt x="3318" y="216"/>
                  </a:lnTo>
                  <a:lnTo>
                    <a:pt x="3324" y="218"/>
                  </a:lnTo>
                  <a:lnTo>
                    <a:pt x="3330" y="221"/>
                  </a:lnTo>
                  <a:lnTo>
                    <a:pt x="3338" y="228"/>
                  </a:lnTo>
                  <a:lnTo>
                    <a:pt x="3347" y="234"/>
                  </a:lnTo>
                  <a:lnTo>
                    <a:pt x="3352" y="235"/>
                  </a:lnTo>
                  <a:lnTo>
                    <a:pt x="3356" y="237"/>
                  </a:lnTo>
                  <a:lnTo>
                    <a:pt x="3363" y="239"/>
                  </a:lnTo>
                  <a:lnTo>
                    <a:pt x="3372" y="239"/>
                  </a:lnTo>
                  <a:lnTo>
                    <a:pt x="3390" y="240"/>
                  </a:lnTo>
                  <a:lnTo>
                    <a:pt x="3404" y="243"/>
                  </a:lnTo>
                  <a:lnTo>
                    <a:pt x="3410" y="245"/>
                  </a:lnTo>
                  <a:lnTo>
                    <a:pt x="3415" y="245"/>
                  </a:lnTo>
                  <a:lnTo>
                    <a:pt x="3418" y="243"/>
                  </a:lnTo>
                  <a:lnTo>
                    <a:pt x="3419" y="240"/>
                  </a:lnTo>
                  <a:lnTo>
                    <a:pt x="3422" y="236"/>
                  </a:lnTo>
                  <a:lnTo>
                    <a:pt x="3424" y="233"/>
                  </a:lnTo>
                  <a:lnTo>
                    <a:pt x="3428" y="230"/>
                  </a:lnTo>
                  <a:lnTo>
                    <a:pt x="3432" y="229"/>
                  </a:lnTo>
                  <a:lnTo>
                    <a:pt x="3442" y="227"/>
                  </a:lnTo>
                  <a:lnTo>
                    <a:pt x="3453" y="227"/>
                  </a:lnTo>
                  <a:lnTo>
                    <a:pt x="3464" y="224"/>
                  </a:lnTo>
                  <a:lnTo>
                    <a:pt x="3481" y="220"/>
                  </a:lnTo>
                  <a:lnTo>
                    <a:pt x="3497" y="216"/>
                  </a:lnTo>
                  <a:lnTo>
                    <a:pt x="3511" y="214"/>
                  </a:lnTo>
                  <a:lnTo>
                    <a:pt x="3517" y="214"/>
                  </a:lnTo>
                  <a:lnTo>
                    <a:pt x="3522" y="215"/>
                  </a:lnTo>
                  <a:lnTo>
                    <a:pt x="3526" y="215"/>
                  </a:lnTo>
                  <a:lnTo>
                    <a:pt x="3530" y="217"/>
                  </a:lnTo>
                  <a:lnTo>
                    <a:pt x="3532" y="220"/>
                  </a:lnTo>
                  <a:lnTo>
                    <a:pt x="3535" y="222"/>
                  </a:lnTo>
                  <a:lnTo>
                    <a:pt x="3536" y="227"/>
                  </a:lnTo>
                  <a:lnTo>
                    <a:pt x="3537" y="232"/>
                  </a:lnTo>
                  <a:lnTo>
                    <a:pt x="3538" y="237"/>
                  </a:lnTo>
                  <a:lnTo>
                    <a:pt x="3539" y="242"/>
                  </a:lnTo>
                  <a:lnTo>
                    <a:pt x="3541" y="247"/>
                  </a:lnTo>
                  <a:lnTo>
                    <a:pt x="3543" y="249"/>
                  </a:lnTo>
                  <a:lnTo>
                    <a:pt x="3545" y="252"/>
                  </a:lnTo>
                  <a:lnTo>
                    <a:pt x="3550" y="254"/>
                  </a:lnTo>
                  <a:lnTo>
                    <a:pt x="3555" y="255"/>
                  </a:lnTo>
                  <a:lnTo>
                    <a:pt x="3561" y="255"/>
                  </a:lnTo>
                  <a:lnTo>
                    <a:pt x="3575" y="256"/>
                  </a:lnTo>
                  <a:lnTo>
                    <a:pt x="3588" y="258"/>
                  </a:lnTo>
                  <a:lnTo>
                    <a:pt x="3601" y="259"/>
                  </a:lnTo>
                  <a:lnTo>
                    <a:pt x="3613" y="259"/>
                  </a:lnTo>
                  <a:lnTo>
                    <a:pt x="3623" y="258"/>
                  </a:lnTo>
                  <a:lnTo>
                    <a:pt x="3631" y="259"/>
                  </a:lnTo>
                  <a:lnTo>
                    <a:pt x="3636" y="260"/>
                  </a:lnTo>
                  <a:lnTo>
                    <a:pt x="3639" y="261"/>
                  </a:lnTo>
                  <a:lnTo>
                    <a:pt x="3643" y="265"/>
                  </a:lnTo>
                  <a:lnTo>
                    <a:pt x="3648" y="268"/>
                  </a:lnTo>
                  <a:lnTo>
                    <a:pt x="3651" y="271"/>
                  </a:lnTo>
                  <a:lnTo>
                    <a:pt x="3656" y="273"/>
                  </a:lnTo>
                  <a:lnTo>
                    <a:pt x="3661" y="273"/>
                  </a:lnTo>
                  <a:lnTo>
                    <a:pt x="3667" y="272"/>
                  </a:lnTo>
                  <a:lnTo>
                    <a:pt x="3676" y="268"/>
                  </a:lnTo>
                  <a:lnTo>
                    <a:pt x="3684" y="262"/>
                  </a:lnTo>
                  <a:lnTo>
                    <a:pt x="3692" y="256"/>
                  </a:lnTo>
                  <a:lnTo>
                    <a:pt x="3700" y="251"/>
                  </a:lnTo>
                  <a:lnTo>
                    <a:pt x="3705" y="248"/>
                  </a:lnTo>
                  <a:lnTo>
                    <a:pt x="3709" y="247"/>
                  </a:lnTo>
                  <a:lnTo>
                    <a:pt x="3715" y="247"/>
                  </a:lnTo>
                  <a:lnTo>
                    <a:pt x="3721" y="248"/>
                  </a:lnTo>
                  <a:lnTo>
                    <a:pt x="3734" y="252"/>
                  </a:lnTo>
                  <a:lnTo>
                    <a:pt x="3749" y="258"/>
                  </a:lnTo>
                  <a:lnTo>
                    <a:pt x="3756" y="260"/>
                  </a:lnTo>
                  <a:lnTo>
                    <a:pt x="3764" y="261"/>
                  </a:lnTo>
                  <a:lnTo>
                    <a:pt x="3772" y="262"/>
                  </a:lnTo>
                  <a:lnTo>
                    <a:pt x="3782" y="264"/>
                  </a:lnTo>
                  <a:lnTo>
                    <a:pt x="3801" y="262"/>
                  </a:lnTo>
                  <a:lnTo>
                    <a:pt x="3822" y="261"/>
                  </a:lnTo>
                  <a:lnTo>
                    <a:pt x="3843" y="261"/>
                  </a:lnTo>
                  <a:lnTo>
                    <a:pt x="3860" y="264"/>
                  </a:lnTo>
                  <a:lnTo>
                    <a:pt x="3869" y="266"/>
                  </a:lnTo>
                  <a:lnTo>
                    <a:pt x="3877" y="270"/>
                  </a:lnTo>
                  <a:lnTo>
                    <a:pt x="3886" y="273"/>
                  </a:lnTo>
                  <a:lnTo>
                    <a:pt x="3895" y="278"/>
                  </a:lnTo>
                  <a:lnTo>
                    <a:pt x="3902" y="283"/>
                  </a:lnTo>
                  <a:lnTo>
                    <a:pt x="3908" y="287"/>
                  </a:lnTo>
                  <a:lnTo>
                    <a:pt x="3913" y="292"/>
                  </a:lnTo>
                  <a:lnTo>
                    <a:pt x="3916" y="297"/>
                  </a:lnTo>
                  <a:lnTo>
                    <a:pt x="3919" y="304"/>
                  </a:lnTo>
                  <a:lnTo>
                    <a:pt x="3920" y="311"/>
                  </a:lnTo>
                  <a:lnTo>
                    <a:pt x="3921" y="315"/>
                  </a:lnTo>
                  <a:lnTo>
                    <a:pt x="3922" y="318"/>
                  </a:lnTo>
                  <a:lnTo>
                    <a:pt x="3926" y="323"/>
                  </a:lnTo>
                  <a:lnTo>
                    <a:pt x="3930" y="327"/>
                  </a:lnTo>
                  <a:lnTo>
                    <a:pt x="3940" y="334"/>
                  </a:lnTo>
                  <a:lnTo>
                    <a:pt x="3946" y="340"/>
                  </a:lnTo>
                  <a:lnTo>
                    <a:pt x="3949" y="346"/>
                  </a:lnTo>
                  <a:lnTo>
                    <a:pt x="3952" y="353"/>
                  </a:lnTo>
                  <a:lnTo>
                    <a:pt x="3953" y="358"/>
                  </a:lnTo>
                  <a:lnTo>
                    <a:pt x="3954" y="362"/>
                  </a:lnTo>
                  <a:lnTo>
                    <a:pt x="3958" y="366"/>
                  </a:lnTo>
                  <a:lnTo>
                    <a:pt x="3960" y="368"/>
                  </a:lnTo>
                  <a:lnTo>
                    <a:pt x="3964" y="371"/>
                  </a:lnTo>
                  <a:lnTo>
                    <a:pt x="3969" y="372"/>
                  </a:lnTo>
                  <a:lnTo>
                    <a:pt x="3973" y="371"/>
                  </a:lnTo>
                  <a:lnTo>
                    <a:pt x="3978" y="368"/>
                  </a:lnTo>
                  <a:lnTo>
                    <a:pt x="3985" y="365"/>
                  </a:lnTo>
                  <a:lnTo>
                    <a:pt x="3992" y="363"/>
                  </a:lnTo>
                  <a:lnTo>
                    <a:pt x="3998" y="363"/>
                  </a:lnTo>
                  <a:lnTo>
                    <a:pt x="4004" y="365"/>
                  </a:lnTo>
                  <a:lnTo>
                    <a:pt x="4016" y="371"/>
                  </a:lnTo>
                  <a:lnTo>
                    <a:pt x="4030" y="378"/>
                  </a:lnTo>
                  <a:lnTo>
                    <a:pt x="4041" y="382"/>
                  </a:lnTo>
                  <a:lnTo>
                    <a:pt x="4052" y="387"/>
                  </a:lnTo>
                  <a:lnTo>
                    <a:pt x="4056" y="390"/>
                  </a:lnTo>
                  <a:lnTo>
                    <a:pt x="4061" y="393"/>
                  </a:lnTo>
                  <a:lnTo>
                    <a:pt x="4065" y="397"/>
                  </a:lnTo>
                  <a:lnTo>
                    <a:pt x="4068" y="400"/>
                  </a:lnTo>
                  <a:lnTo>
                    <a:pt x="4072" y="404"/>
                  </a:lnTo>
                  <a:lnTo>
                    <a:pt x="4074" y="407"/>
                  </a:lnTo>
                  <a:lnTo>
                    <a:pt x="4078" y="411"/>
                  </a:lnTo>
                  <a:lnTo>
                    <a:pt x="4081" y="412"/>
                  </a:lnTo>
                  <a:lnTo>
                    <a:pt x="4085" y="413"/>
                  </a:lnTo>
                  <a:lnTo>
                    <a:pt x="4089" y="415"/>
                  </a:lnTo>
                  <a:lnTo>
                    <a:pt x="4092" y="413"/>
                  </a:lnTo>
                  <a:lnTo>
                    <a:pt x="4096" y="412"/>
                  </a:lnTo>
                  <a:lnTo>
                    <a:pt x="4099" y="410"/>
                  </a:lnTo>
                  <a:lnTo>
                    <a:pt x="4103" y="409"/>
                  </a:lnTo>
                  <a:lnTo>
                    <a:pt x="4108" y="409"/>
                  </a:lnTo>
                  <a:lnTo>
                    <a:pt x="4112" y="409"/>
                  </a:lnTo>
                  <a:lnTo>
                    <a:pt x="4117" y="409"/>
                  </a:lnTo>
                  <a:lnTo>
                    <a:pt x="4121" y="411"/>
                  </a:lnTo>
                  <a:lnTo>
                    <a:pt x="4125" y="413"/>
                  </a:lnTo>
                  <a:lnTo>
                    <a:pt x="4128" y="417"/>
                  </a:lnTo>
                  <a:lnTo>
                    <a:pt x="4131" y="422"/>
                  </a:lnTo>
                  <a:lnTo>
                    <a:pt x="4135" y="425"/>
                  </a:lnTo>
                  <a:lnTo>
                    <a:pt x="4141" y="430"/>
                  </a:lnTo>
                  <a:lnTo>
                    <a:pt x="4147" y="435"/>
                  </a:lnTo>
                  <a:lnTo>
                    <a:pt x="4161" y="444"/>
                  </a:lnTo>
                  <a:lnTo>
                    <a:pt x="4173" y="455"/>
                  </a:lnTo>
                  <a:lnTo>
                    <a:pt x="4186" y="468"/>
                  </a:lnTo>
                  <a:lnTo>
                    <a:pt x="4200" y="481"/>
                  </a:lnTo>
                  <a:lnTo>
                    <a:pt x="4217" y="493"/>
                  </a:lnTo>
                  <a:lnTo>
                    <a:pt x="4231" y="505"/>
                  </a:lnTo>
                  <a:lnTo>
                    <a:pt x="4236" y="508"/>
                  </a:lnTo>
                  <a:lnTo>
                    <a:pt x="4237" y="512"/>
                  </a:lnTo>
                  <a:lnTo>
                    <a:pt x="4235" y="514"/>
                  </a:lnTo>
                  <a:lnTo>
                    <a:pt x="4230" y="518"/>
                  </a:lnTo>
                  <a:lnTo>
                    <a:pt x="4224" y="522"/>
                  </a:lnTo>
                  <a:lnTo>
                    <a:pt x="4218" y="525"/>
                  </a:lnTo>
                  <a:lnTo>
                    <a:pt x="4212" y="527"/>
                  </a:lnTo>
                  <a:lnTo>
                    <a:pt x="4205" y="529"/>
                  </a:lnTo>
                  <a:lnTo>
                    <a:pt x="4194" y="530"/>
                  </a:lnTo>
                  <a:lnTo>
                    <a:pt x="4187" y="531"/>
                  </a:lnTo>
                  <a:lnTo>
                    <a:pt x="4185" y="531"/>
                  </a:lnTo>
                  <a:lnTo>
                    <a:pt x="4182" y="532"/>
                  </a:lnTo>
                  <a:lnTo>
                    <a:pt x="4181" y="535"/>
                  </a:lnTo>
                  <a:lnTo>
                    <a:pt x="4179" y="537"/>
                  </a:lnTo>
                  <a:lnTo>
                    <a:pt x="4177" y="541"/>
                  </a:lnTo>
                  <a:lnTo>
                    <a:pt x="4173" y="543"/>
                  </a:lnTo>
                  <a:lnTo>
                    <a:pt x="4168" y="545"/>
                  </a:lnTo>
                  <a:lnTo>
                    <a:pt x="4162" y="546"/>
                  </a:lnTo>
                  <a:lnTo>
                    <a:pt x="4159" y="546"/>
                  </a:lnTo>
                  <a:lnTo>
                    <a:pt x="4156" y="548"/>
                  </a:lnTo>
                  <a:lnTo>
                    <a:pt x="4155" y="550"/>
                  </a:lnTo>
                  <a:lnTo>
                    <a:pt x="4154" y="552"/>
                  </a:lnTo>
                  <a:lnTo>
                    <a:pt x="4153" y="558"/>
                  </a:lnTo>
                  <a:lnTo>
                    <a:pt x="4153" y="564"/>
                  </a:lnTo>
                  <a:lnTo>
                    <a:pt x="4154" y="571"/>
                  </a:lnTo>
                  <a:lnTo>
                    <a:pt x="4155" y="577"/>
                  </a:lnTo>
                  <a:lnTo>
                    <a:pt x="4160" y="585"/>
                  </a:lnTo>
                  <a:lnTo>
                    <a:pt x="4166" y="592"/>
                  </a:lnTo>
                  <a:lnTo>
                    <a:pt x="4174" y="600"/>
                  </a:lnTo>
                  <a:lnTo>
                    <a:pt x="4181" y="608"/>
                  </a:lnTo>
                  <a:lnTo>
                    <a:pt x="4188" y="615"/>
                  </a:lnTo>
                  <a:lnTo>
                    <a:pt x="4196" y="620"/>
                  </a:lnTo>
                  <a:lnTo>
                    <a:pt x="4203" y="624"/>
                  </a:lnTo>
                  <a:lnTo>
                    <a:pt x="4212" y="625"/>
                  </a:lnTo>
                  <a:lnTo>
                    <a:pt x="4224" y="626"/>
                  </a:lnTo>
                  <a:lnTo>
                    <a:pt x="4238" y="626"/>
                  </a:lnTo>
                  <a:lnTo>
                    <a:pt x="4245" y="627"/>
                  </a:lnTo>
                  <a:lnTo>
                    <a:pt x="4250" y="629"/>
                  </a:lnTo>
                  <a:lnTo>
                    <a:pt x="4255" y="630"/>
                  </a:lnTo>
                  <a:lnTo>
                    <a:pt x="4259" y="632"/>
                  </a:lnTo>
                  <a:lnTo>
                    <a:pt x="4261" y="634"/>
                  </a:lnTo>
                  <a:lnTo>
                    <a:pt x="4262" y="638"/>
                  </a:lnTo>
                  <a:lnTo>
                    <a:pt x="4263" y="642"/>
                  </a:lnTo>
                  <a:lnTo>
                    <a:pt x="4263" y="645"/>
                  </a:lnTo>
                  <a:lnTo>
                    <a:pt x="4262" y="649"/>
                  </a:lnTo>
                  <a:lnTo>
                    <a:pt x="4261" y="653"/>
                  </a:lnTo>
                  <a:lnTo>
                    <a:pt x="4259" y="658"/>
                  </a:lnTo>
                  <a:lnTo>
                    <a:pt x="4256" y="663"/>
                  </a:lnTo>
                  <a:lnTo>
                    <a:pt x="4249" y="672"/>
                  </a:lnTo>
                  <a:lnTo>
                    <a:pt x="4241" y="681"/>
                  </a:lnTo>
                  <a:lnTo>
                    <a:pt x="4237" y="687"/>
                  </a:lnTo>
                  <a:lnTo>
                    <a:pt x="4234" y="692"/>
                  </a:lnTo>
                  <a:lnTo>
                    <a:pt x="4231" y="699"/>
                  </a:lnTo>
                  <a:lnTo>
                    <a:pt x="4229" y="705"/>
                  </a:lnTo>
                  <a:lnTo>
                    <a:pt x="4228" y="711"/>
                  </a:lnTo>
                  <a:lnTo>
                    <a:pt x="4228" y="716"/>
                  </a:lnTo>
                  <a:lnTo>
                    <a:pt x="4228" y="722"/>
                  </a:lnTo>
                  <a:lnTo>
                    <a:pt x="4229" y="727"/>
                  </a:lnTo>
                  <a:lnTo>
                    <a:pt x="4232" y="734"/>
                  </a:lnTo>
                  <a:lnTo>
                    <a:pt x="4235" y="741"/>
                  </a:lnTo>
                  <a:lnTo>
                    <a:pt x="4235" y="744"/>
                  </a:lnTo>
                  <a:lnTo>
                    <a:pt x="4235" y="746"/>
                  </a:lnTo>
                  <a:lnTo>
                    <a:pt x="4232" y="747"/>
                  </a:lnTo>
                  <a:lnTo>
                    <a:pt x="4230" y="750"/>
                  </a:lnTo>
                  <a:lnTo>
                    <a:pt x="4225" y="752"/>
                  </a:lnTo>
                  <a:lnTo>
                    <a:pt x="4222" y="754"/>
                  </a:lnTo>
                  <a:lnTo>
                    <a:pt x="4219" y="757"/>
                  </a:lnTo>
                  <a:lnTo>
                    <a:pt x="4217" y="759"/>
                  </a:lnTo>
                  <a:lnTo>
                    <a:pt x="4216" y="763"/>
                  </a:lnTo>
                  <a:lnTo>
                    <a:pt x="4215" y="766"/>
                  </a:lnTo>
                  <a:lnTo>
                    <a:pt x="4216" y="770"/>
                  </a:lnTo>
                  <a:lnTo>
                    <a:pt x="4217" y="772"/>
                  </a:lnTo>
                  <a:lnTo>
                    <a:pt x="4218" y="777"/>
                  </a:lnTo>
                  <a:lnTo>
                    <a:pt x="4219" y="783"/>
                  </a:lnTo>
                  <a:lnTo>
                    <a:pt x="4218" y="787"/>
                  </a:lnTo>
                  <a:lnTo>
                    <a:pt x="4217" y="790"/>
                  </a:lnTo>
                  <a:lnTo>
                    <a:pt x="4215" y="794"/>
                  </a:lnTo>
                  <a:lnTo>
                    <a:pt x="4212" y="797"/>
                  </a:lnTo>
                  <a:lnTo>
                    <a:pt x="4205" y="802"/>
                  </a:lnTo>
                  <a:lnTo>
                    <a:pt x="4198" y="806"/>
                  </a:lnTo>
                  <a:lnTo>
                    <a:pt x="4188" y="808"/>
                  </a:lnTo>
                  <a:lnTo>
                    <a:pt x="4175" y="810"/>
                  </a:lnTo>
                  <a:lnTo>
                    <a:pt x="4160" y="812"/>
                  </a:lnTo>
                  <a:lnTo>
                    <a:pt x="4146" y="814"/>
                  </a:lnTo>
                  <a:lnTo>
                    <a:pt x="4139" y="816"/>
                  </a:lnTo>
                  <a:lnTo>
                    <a:pt x="4134" y="820"/>
                  </a:lnTo>
                  <a:lnTo>
                    <a:pt x="4129" y="823"/>
                  </a:lnTo>
                  <a:lnTo>
                    <a:pt x="4127" y="829"/>
                  </a:lnTo>
                  <a:lnTo>
                    <a:pt x="4124" y="840"/>
                  </a:lnTo>
                  <a:lnTo>
                    <a:pt x="4124" y="848"/>
                  </a:lnTo>
                  <a:lnTo>
                    <a:pt x="4123" y="852"/>
                  </a:lnTo>
                  <a:lnTo>
                    <a:pt x="4123" y="854"/>
                  </a:lnTo>
                  <a:lnTo>
                    <a:pt x="4122" y="857"/>
                  </a:lnTo>
                  <a:lnTo>
                    <a:pt x="4119" y="858"/>
                  </a:lnTo>
                  <a:lnTo>
                    <a:pt x="4114" y="861"/>
                  </a:lnTo>
                  <a:lnTo>
                    <a:pt x="4106" y="865"/>
                  </a:lnTo>
                  <a:lnTo>
                    <a:pt x="4104" y="866"/>
                  </a:lnTo>
                  <a:lnTo>
                    <a:pt x="4100" y="870"/>
                  </a:lnTo>
                  <a:lnTo>
                    <a:pt x="4098" y="872"/>
                  </a:lnTo>
                  <a:lnTo>
                    <a:pt x="4097" y="876"/>
                  </a:lnTo>
                  <a:lnTo>
                    <a:pt x="4096" y="884"/>
                  </a:lnTo>
                  <a:lnTo>
                    <a:pt x="4098" y="894"/>
                  </a:lnTo>
                  <a:lnTo>
                    <a:pt x="4099" y="898"/>
                  </a:lnTo>
                  <a:lnTo>
                    <a:pt x="4102" y="904"/>
                  </a:lnTo>
                  <a:lnTo>
                    <a:pt x="4104" y="908"/>
                  </a:lnTo>
                  <a:lnTo>
                    <a:pt x="4106" y="913"/>
                  </a:lnTo>
                  <a:lnTo>
                    <a:pt x="4114" y="920"/>
                  </a:lnTo>
                  <a:lnTo>
                    <a:pt x="4121" y="927"/>
                  </a:lnTo>
                  <a:lnTo>
                    <a:pt x="4124" y="930"/>
                  </a:lnTo>
                  <a:lnTo>
                    <a:pt x="4127" y="934"/>
                  </a:lnTo>
                  <a:lnTo>
                    <a:pt x="4129" y="939"/>
                  </a:lnTo>
                  <a:lnTo>
                    <a:pt x="4131" y="942"/>
                  </a:lnTo>
                  <a:lnTo>
                    <a:pt x="4131" y="947"/>
                  </a:lnTo>
                  <a:lnTo>
                    <a:pt x="4131" y="951"/>
                  </a:lnTo>
                  <a:lnTo>
                    <a:pt x="4129" y="955"/>
                  </a:lnTo>
                  <a:lnTo>
                    <a:pt x="4128" y="959"/>
                  </a:lnTo>
                  <a:lnTo>
                    <a:pt x="4122" y="967"/>
                  </a:lnTo>
                  <a:lnTo>
                    <a:pt x="4116" y="976"/>
                  </a:lnTo>
                  <a:lnTo>
                    <a:pt x="4111" y="985"/>
                  </a:lnTo>
                  <a:lnTo>
                    <a:pt x="4105" y="995"/>
                  </a:lnTo>
                  <a:lnTo>
                    <a:pt x="4102" y="1004"/>
                  </a:lnTo>
                  <a:lnTo>
                    <a:pt x="4100" y="1012"/>
                  </a:lnTo>
                  <a:lnTo>
                    <a:pt x="4100" y="1016"/>
                  </a:lnTo>
                  <a:lnTo>
                    <a:pt x="4102" y="1020"/>
                  </a:lnTo>
                  <a:lnTo>
                    <a:pt x="4103" y="1023"/>
                  </a:lnTo>
                  <a:lnTo>
                    <a:pt x="4105" y="1027"/>
                  </a:lnTo>
                  <a:lnTo>
                    <a:pt x="4110" y="1033"/>
                  </a:lnTo>
                  <a:lnTo>
                    <a:pt x="4117" y="1036"/>
                  </a:lnTo>
                  <a:lnTo>
                    <a:pt x="4125" y="1037"/>
                  </a:lnTo>
                  <a:lnTo>
                    <a:pt x="4135" y="1037"/>
                  </a:lnTo>
                  <a:lnTo>
                    <a:pt x="4144" y="1035"/>
                  </a:lnTo>
                  <a:lnTo>
                    <a:pt x="4153" y="1033"/>
                  </a:lnTo>
                  <a:lnTo>
                    <a:pt x="4158" y="1031"/>
                  </a:lnTo>
                  <a:lnTo>
                    <a:pt x="4162" y="1031"/>
                  </a:lnTo>
                  <a:lnTo>
                    <a:pt x="4168" y="1033"/>
                  </a:lnTo>
                  <a:lnTo>
                    <a:pt x="4173" y="1035"/>
                  </a:lnTo>
                  <a:lnTo>
                    <a:pt x="4179" y="1037"/>
                  </a:lnTo>
                  <a:lnTo>
                    <a:pt x="4184" y="1040"/>
                  </a:lnTo>
                  <a:lnTo>
                    <a:pt x="4188" y="1043"/>
                  </a:lnTo>
                  <a:lnTo>
                    <a:pt x="4191" y="1047"/>
                  </a:lnTo>
                  <a:lnTo>
                    <a:pt x="4194" y="1056"/>
                  </a:lnTo>
                  <a:lnTo>
                    <a:pt x="4196" y="1067"/>
                  </a:lnTo>
                  <a:lnTo>
                    <a:pt x="4196" y="1078"/>
                  </a:lnTo>
                  <a:lnTo>
                    <a:pt x="4194" y="1086"/>
                  </a:lnTo>
                  <a:lnTo>
                    <a:pt x="4192" y="1090"/>
                  </a:lnTo>
                  <a:lnTo>
                    <a:pt x="4190" y="1093"/>
                  </a:lnTo>
                  <a:lnTo>
                    <a:pt x="4185" y="1097"/>
                  </a:lnTo>
                  <a:lnTo>
                    <a:pt x="4180" y="1099"/>
                  </a:lnTo>
                  <a:lnTo>
                    <a:pt x="4171" y="1103"/>
                  </a:lnTo>
                  <a:lnTo>
                    <a:pt x="4162" y="1105"/>
                  </a:lnTo>
                  <a:lnTo>
                    <a:pt x="4154" y="1109"/>
                  </a:lnTo>
                  <a:lnTo>
                    <a:pt x="4146" y="1112"/>
                  </a:lnTo>
                  <a:lnTo>
                    <a:pt x="4142" y="1115"/>
                  </a:lnTo>
                  <a:lnTo>
                    <a:pt x="4139" y="1117"/>
                  </a:lnTo>
                  <a:lnTo>
                    <a:pt x="4136" y="1119"/>
                  </a:lnTo>
                  <a:lnTo>
                    <a:pt x="4135" y="1123"/>
                  </a:lnTo>
                  <a:lnTo>
                    <a:pt x="4135" y="1130"/>
                  </a:lnTo>
                  <a:lnTo>
                    <a:pt x="4137" y="1136"/>
                  </a:lnTo>
                  <a:lnTo>
                    <a:pt x="4141" y="1141"/>
                  </a:lnTo>
                  <a:lnTo>
                    <a:pt x="4146" y="1146"/>
                  </a:lnTo>
                  <a:lnTo>
                    <a:pt x="4152" y="1149"/>
                  </a:lnTo>
                  <a:lnTo>
                    <a:pt x="4155" y="1155"/>
                  </a:lnTo>
                  <a:lnTo>
                    <a:pt x="4156" y="1157"/>
                  </a:lnTo>
                  <a:lnTo>
                    <a:pt x="4158" y="1161"/>
                  </a:lnTo>
                  <a:lnTo>
                    <a:pt x="4158" y="1165"/>
                  </a:lnTo>
                  <a:lnTo>
                    <a:pt x="4156" y="1168"/>
                  </a:lnTo>
                  <a:lnTo>
                    <a:pt x="4155" y="1173"/>
                  </a:lnTo>
                  <a:lnTo>
                    <a:pt x="4154" y="1178"/>
                  </a:lnTo>
                  <a:lnTo>
                    <a:pt x="4154" y="1181"/>
                  </a:lnTo>
                  <a:lnTo>
                    <a:pt x="4155" y="1187"/>
                  </a:lnTo>
                  <a:lnTo>
                    <a:pt x="4156" y="1198"/>
                  </a:lnTo>
                  <a:lnTo>
                    <a:pt x="4156" y="1211"/>
                  </a:lnTo>
                  <a:lnTo>
                    <a:pt x="4154" y="1225"/>
                  </a:lnTo>
                  <a:lnTo>
                    <a:pt x="4152" y="1238"/>
                  </a:lnTo>
                  <a:lnTo>
                    <a:pt x="4149" y="1249"/>
                  </a:lnTo>
                  <a:lnTo>
                    <a:pt x="4147" y="1256"/>
                  </a:lnTo>
                  <a:lnTo>
                    <a:pt x="4147" y="1260"/>
                  </a:lnTo>
                  <a:lnTo>
                    <a:pt x="4148" y="1263"/>
                  </a:lnTo>
                  <a:lnTo>
                    <a:pt x="4148" y="1267"/>
                  </a:lnTo>
                  <a:lnTo>
                    <a:pt x="4150" y="1272"/>
                  </a:lnTo>
                  <a:lnTo>
                    <a:pt x="4154" y="1279"/>
                  </a:lnTo>
                  <a:lnTo>
                    <a:pt x="4159" y="1283"/>
                  </a:lnTo>
                  <a:lnTo>
                    <a:pt x="4160" y="1285"/>
                  </a:lnTo>
                  <a:lnTo>
                    <a:pt x="4160" y="1287"/>
                  </a:lnTo>
                  <a:lnTo>
                    <a:pt x="4160" y="1289"/>
                  </a:lnTo>
                  <a:lnTo>
                    <a:pt x="4159" y="1293"/>
                  </a:lnTo>
                  <a:lnTo>
                    <a:pt x="4147" y="1307"/>
                  </a:lnTo>
                  <a:lnTo>
                    <a:pt x="4135" y="1321"/>
                  </a:lnTo>
                  <a:lnTo>
                    <a:pt x="4131" y="1330"/>
                  </a:lnTo>
                  <a:lnTo>
                    <a:pt x="4129" y="1336"/>
                  </a:lnTo>
                  <a:lnTo>
                    <a:pt x="4128" y="1343"/>
                  </a:lnTo>
                  <a:lnTo>
                    <a:pt x="4127" y="1350"/>
                  </a:lnTo>
                  <a:lnTo>
                    <a:pt x="4124" y="1357"/>
                  </a:lnTo>
                  <a:lnTo>
                    <a:pt x="4121" y="1362"/>
                  </a:lnTo>
                  <a:lnTo>
                    <a:pt x="4118" y="1364"/>
                  </a:lnTo>
                  <a:lnTo>
                    <a:pt x="4116" y="1365"/>
                  </a:lnTo>
                  <a:lnTo>
                    <a:pt x="4111" y="1367"/>
                  </a:lnTo>
                  <a:lnTo>
                    <a:pt x="4108" y="1368"/>
                  </a:lnTo>
                  <a:lnTo>
                    <a:pt x="4096" y="1368"/>
                  </a:lnTo>
                  <a:lnTo>
                    <a:pt x="4085" y="1369"/>
                  </a:lnTo>
                  <a:lnTo>
                    <a:pt x="4074" y="1370"/>
                  </a:lnTo>
                  <a:lnTo>
                    <a:pt x="4067" y="1374"/>
                  </a:lnTo>
                  <a:lnTo>
                    <a:pt x="4061" y="1380"/>
                  </a:lnTo>
                  <a:lnTo>
                    <a:pt x="4055" y="1388"/>
                  </a:lnTo>
                  <a:lnTo>
                    <a:pt x="4054" y="1393"/>
                  </a:lnTo>
                  <a:lnTo>
                    <a:pt x="4053" y="1398"/>
                  </a:lnTo>
                  <a:lnTo>
                    <a:pt x="4052" y="1402"/>
                  </a:lnTo>
                  <a:lnTo>
                    <a:pt x="4053" y="1407"/>
                  </a:lnTo>
                  <a:lnTo>
                    <a:pt x="4056" y="1417"/>
                  </a:lnTo>
                  <a:lnTo>
                    <a:pt x="4061" y="1427"/>
                  </a:lnTo>
                  <a:lnTo>
                    <a:pt x="4067" y="1438"/>
                  </a:lnTo>
                  <a:lnTo>
                    <a:pt x="4072" y="1446"/>
                  </a:lnTo>
                  <a:lnTo>
                    <a:pt x="4077" y="1453"/>
                  </a:lnTo>
                  <a:lnTo>
                    <a:pt x="4080" y="1459"/>
                  </a:lnTo>
                  <a:lnTo>
                    <a:pt x="4083" y="1466"/>
                  </a:lnTo>
                  <a:lnTo>
                    <a:pt x="4085" y="1474"/>
                  </a:lnTo>
                  <a:lnTo>
                    <a:pt x="4087" y="1480"/>
                  </a:lnTo>
                  <a:lnTo>
                    <a:pt x="4092" y="1483"/>
                  </a:lnTo>
                  <a:lnTo>
                    <a:pt x="4096" y="1485"/>
                  </a:lnTo>
                  <a:lnTo>
                    <a:pt x="4100" y="1485"/>
                  </a:lnTo>
                  <a:lnTo>
                    <a:pt x="4105" y="1487"/>
                  </a:lnTo>
                  <a:lnTo>
                    <a:pt x="4110" y="1488"/>
                  </a:lnTo>
                  <a:lnTo>
                    <a:pt x="4115" y="1491"/>
                  </a:lnTo>
                  <a:lnTo>
                    <a:pt x="4121" y="1497"/>
                  </a:lnTo>
                  <a:lnTo>
                    <a:pt x="4124" y="1504"/>
                  </a:lnTo>
                  <a:lnTo>
                    <a:pt x="4128" y="1513"/>
                  </a:lnTo>
                  <a:lnTo>
                    <a:pt x="4129" y="1516"/>
                  </a:lnTo>
                  <a:lnTo>
                    <a:pt x="4130" y="1520"/>
                  </a:lnTo>
                  <a:lnTo>
                    <a:pt x="4130" y="1524"/>
                  </a:lnTo>
                  <a:lnTo>
                    <a:pt x="4129" y="1526"/>
                  </a:lnTo>
                  <a:lnTo>
                    <a:pt x="4125" y="1531"/>
                  </a:lnTo>
                  <a:lnTo>
                    <a:pt x="4122" y="1535"/>
                  </a:lnTo>
                  <a:lnTo>
                    <a:pt x="4121" y="1537"/>
                  </a:lnTo>
                  <a:lnTo>
                    <a:pt x="4121" y="1540"/>
                  </a:lnTo>
                  <a:lnTo>
                    <a:pt x="4121" y="1544"/>
                  </a:lnTo>
                  <a:lnTo>
                    <a:pt x="4123" y="1548"/>
                  </a:lnTo>
                  <a:lnTo>
                    <a:pt x="4130" y="1558"/>
                  </a:lnTo>
                  <a:lnTo>
                    <a:pt x="4135" y="1567"/>
                  </a:lnTo>
                  <a:lnTo>
                    <a:pt x="4137" y="1572"/>
                  </a:lnTo>
                  <a:lnTo>
                    <a:pt x="4139" y="1576"/>
                  </a:lnTo>
                  <a:lnTo>
                    <a:pt x="4140" y="1581"/>
                  </a:lnTo>
                  <a:lnTo>
                    <a:pt x="4140" y="1587"/>
                  </a:lnTo>
                  <a:lnTo>
                    <a:pt x="4139" y="1597"/>
                  </a:lnTo>
                  <a:lnTo>
                    <a:pt x="4136" y="1607"/>
                  </a:lnTo>
                  <a:lnTo>
                    <a:pt x="4136" y="1610"/>
                  </a:lnTo>
                  <a:lnTo>
                    <a:pt x="4137" y="1614"/>
                  </a:lnTo>
                  <a:lnTo>
                    <a:pt x="4140" y="1617"/>
                  </a:lnTo>
                  <a:lnTo>
                    <a:pt x="4143" y="1621"/>
                  </a:lnTo>
                  <a:lnTo>
                    <a:pt x="4156" y="1628"/>
                  </a:lnTo>
                  <a:lnTo>
                    <a:pt x="4174" y="1635"/>
                  </a:lnTo>
                  <a:lnTo>
                    <a:pt x="4182" y="1640"/>
                  </a:lnTo>
                  <a:lnTo>
                    <a:pt x="4191" y="1645"/>
                  </a:lnTo>
                  <a:lnTo>
                    <a:pt x="4197" y="1651"/>
                  </a:lnTo>
                  <a:lnTo>
                    <a:pt x="4200" y="1657"/>
                  </a:lnTo>
                  <a:lnTo>
                    <a:pt x="4203" y="1663"/>
                  </a:lnTo>
                  <a:lnTo>
                    <a:pt x="4205" y="1669"/>
                  </a:lnTo>
                  <a:lnTo>
                    <a:pt x="4205" y="1673"/>
                  </a:lnTo>
                  <a:lnTo>
                    <a:pt x="4206" y="1678"/>
                  </a:lnTo>
                  <a:lnTo>
                    <a:pt x="4205" y="1686"/>
                  </a:lnTo>
                  <a:lnTo>
                    <a:pt x="4205" y="1697"/>
                  </a:lnTo>
                  <a:lnTo>
                    <a:pt x="4205" y="1709"/>
                  </a:lnTo>
                  <a:lnTo>
                    <a:pt x="4209" y="1724"/>
                  </a:lnTo>
                  <a:lnTo>
                    <a:pt x="4211" y="1732"/>
                  </a:lnTo>
                  <a:lnTo>
                    <a:pt x="4213" y="1739"/>
                  </a:lnTo>
                  <a:lnTo>
                    <a:pt x="4217" y="1745"/>
                  </a:lnTo>
                  <a:lnTo>
                    <a:pt x="4221" y="1749"/>
                  </a:lnTo>
                  <a:lnTo>
                    <a:pt x="4228" y="1760"/>
                  </a:lnTo>
                  <a:lnTo>
                    <a:pt x="4235" y="1774"/>
                  </a:lnTo>
                  <a:lnTo>
                    <a:pt x="4240" y="1780"/>
                  </a:lnTo>
                  <a:lnTo>
                    <a:pt x="4243" y="1786"/>
                  </a:lnTo>
                  <a:lnTo>
                    <a:pt x="4248" y="1791"/>
                  </a:lnTo>
                  <a:lnTo>
                    <a:pt x="4251" y="1795"/>
                  </a:lnTo>
                  <a:lnTo>
                    <a:pt x="4256" y="1797"/>
                  </a:lnTo>
                  <a:lnTo>
                    <a:pt x="4261" y="1798"/>
                  </a:lnTo>
                  <a:lnTo>
                    <a:pt x="4267" y="1799"/>
                  </a:lnTo>
                  <a:lnTo>
                    <a:pt x="4273" y="1799"/>
                  </a:lnTo>
                  <a:lnTo>
                    <a:pt x="4279" y="1799"/>
                  </a:lnTo>
                  <a:lnTo>
                    <a:pt x="4285" y="1800"/>
                  </a:lnTo>
                  <a:lnTo>
                    <a:pt x="4289" y="1803"/>
                  </a:lnTo>
                  <a:lnTo>
                    <a:pt x="4293" y="1805"/>
                  </a:lnTo>
                  <a:lnTo>
                    <a:pt x="4300" y="1811"/>
                  </a:lnTo>
                  <a:lnTo>
                    <a:pt x="4307" y="1816"/>
                  </a:lnTo>
                  <a:lnTo>
                    <a:pt x="4317" y="1818"/>
                  </a:lnTo>
                  <a:lnTo>
                    <a:pt x="4326" y="1819"/>
                  </a:lnTo>
                  <a:lnTo>
                    <a:pt x="4331" y="1819"/>
                  </a:lnTo>
                  <a:lnTo>
                    <a:pt x="4333" y="1821"/>
                  </a:lnTo>
                  <a:lnTo>
                    <a:pt x="4336" y="1822"/>
                  </a:lnTo>
                  <a:lnTo>
                    <a:pt x="4336" y="1824"/>
                  </a:lnTo>
                  <a:lnTo>
                    <a:pt x="4335" y="1830"/>
                  </a:lnTo>
                  <a:lnTo>
                    <a:pt x="4331" y="1836"/>
                  </a:lnTo>
                  <a:lnTo>
                    <a:pt x="4330" y="1838"/>
                  </a:lnTo>
                  <a:lnTo>
                    <a:pt x="4330" y="1841"/>
                  </a:lnTo>
                  <a:lnTo>
                    <a:pt x="4330" y="1843"/>
                  </a:lnTo>
                  <a:lnTo>
                    <a:pt x="4332" y="1846"/>
                  </a:lnTo>
                  <a:lnTo>
                    <a:pt x="4337" y="1852"/>
                  </a:lnTo>
                  <a:lnTo>
                    <a:pt x="4343" y="1858"/>
                  </a:lnTo>
                  <a:lnTo>
                    <a:pt x="4352" y="1865"/>
                  </a:lnTo>
                  <a:lnTo>
                    <a:pt x="4366" y="1872"/>
                  </a:lnTo>
                  <a:lnTo>
                    <a:pt x="4374" y="1874"/>
                  </a:lnTo>
                  <a:lnTo>
                    <a:pt x="4381" y="1877"/>
                  </a:lnTo>
                  <a:lnTo>
                    <a:pt x="4388" y="1878"/>
                  </a:lnTo>
                  <a:lnTo>
                    <a:pt x="4395" y="1878"/>
                  </a:lnTo>
                  <a:lnTo>
                    <a:pt x="4401" y="1875"/>
                  </a:lnTo>
                  <a:lnTo>
                    <a:pt x="4407" y="1873"/>
                  </a:lnTo>
                  <a:lnTo>
                    <a:pt x="4412" y="1871"/>
                  </a:lnTo>
                  <a:lnTo>
                    <a:pt x="4415" y="1867"/>
                  </a:lnTo>
                  <a:lnTo>
                    <a:pt x="4424" y="1858"/>
                  </a:lnTo>
                  <a:lnTo>
                    <a:pt x="4431" y="1849"/>
                  </a:lnTo>
                  <a:lnTo>
                    <a:pt x="4435" y="1846"/>
                  </a:lnTo>
                  <a:lnTo>
                    <a:pt x="4439" y="1842"/>
                  </a:lnTo>
                  <a:lnTo>
                    <a:pt x="4443" y="1840"/>
                  </a:lnTo>
                  <a:lnTo>
                    <a:pt x="4448" y="1837"/>
                  </a:lnTo>
                  <a:lnTo>
                    <a:pt x="4451" y="1837"/>
                  </a:lnTo>
                  <a:lnTo>
                    <a:pt x="4455" y="1837"/>
                  </a:lnTo>
                  <a:lnTo>
                    <a:pt x="4458" y="1838"/>
                  </a:lnTo>
                  <a:lnTo>
                    <a:pt x="4462" y="1842"/>
                  </a:lnTo>
                  <a:lnTo>
                    <a:pt x="4464" y="1846"/>
                  </a:lnTo>
                  <a:lnTo>
                    <a:pt x="4468" y="1848"/>
                  </a:lnTo>
                  <a:lnTo>
                    <a:pt x="4470" y="1850"/>
                  </a:lnTo>
                  <a:lnTo>
                    <a:pt x="4475" y="1853"/>
                  </a:lnTo>
                  <a:lnTo>
                    <a:pt x="4484" y="1854"/>
                  </a:lnTo>
                  <a:lnTo>
                    <a:pt x="4495" y="1854"/>
                  </a:lnTo>
                  <a:lnTo>
                    <a:pt x="4507" y="1854"/>
                  </a:lnTo>
                  <a:lnTo>
                    <a:pt x="4517" y="1850"/>
                  </a:lnTo>
                  <a:lnTo>
                    <a:pt x="4520" y="1849"/>
                  </a:lnTo>
                  <a:lnTo>
                    <a:pt x="4522" y="1846"/>
                  </a:lnTo>
                  <a:lnTo>
                    <a:pt x="4525" y="1842"/>
                  </a:lnTo>
                  <a:lnTo>
                    <a:pt x="4527" y="1838"/>
                  </a:lnTo>
                  <a:lnTo>
                    <a:pt x="4531" y="1831"/>
                  </a:lnTo>
                  <a:lnTo>
                    <a:pt x="4536" y="1827"/>
                  </a:lnTo>
                  <a:lnTo>
                    <a:pt x="4539" y="1824"/>
                  </a:lnTo>
                  <a:lnTo>
                    <a:pt x="4543" y="1824"/>
                  </a:lnTo>
                  <a:lnTo>
                    <a:pt x="4546" y="1823"/>
                  </a:lnTo>
                  <a:lnTo>
                    <a:pt x="4552" y="1824"/>
                  </a:lnTo>
                  <a:lnTo>
                    <a:pt x="4563" y="1825"/>
                  </a:lnTo>
                  <a:lnTo>
                    <a:pt x="4574" y="1827"/>
                  </a:lnTo>
                  <a:lnTo>
                    <a:pt x="4582" y="1828"/>
                  </a:lnTo>
                  <a:lnTo>
                    <a:pt x="4591" y="1829"/>
                  </a:lnTo>
                  <a:lnTo>
                    <a:pt x="4595" y="1830"/>
                  </a:lnTo>
                  <a:lnTo>
                    <a:pt x="4597" y="1831"/>
                  </a:lnTo>
                  <a:lnTo>
                    <a:pt x="4600" y="1833"/>
                  </a:lnTo>
                  <a:lnTo>
                    <a:pt x="4601" y="1834"/>
                  </a:lnTo>
                  <a:lnTo>
                    <a:pt x="4601" y="1836"/>
                  </a:lnTo>
                  <a:lnTo>
                    <a:pt x="4601" y="1837"/>
                  </a:lnTo>
                  <a:lnTo>
                    <a:pt x="4599" y="1840"/>
                  </a:lnTo>
                  <a:lnTo>
                    <a:pt x="4596" y="1841"/>
                  </a:lnTo>
                  <a:lnTo>
                    <a:pt x="4590" y="1846"/>
                  </a:lnTo>
                  <a:lnTo>
                    <a:pt x="4587" y="1853"/>
                  </a:lnTo>
                  <a:lnTo>
                    <a:pt x="4585" y="1856"/>
                  </a:lnTo>
                  <a:lnTo>
                    <a:pt x="4585" y="1861"/>
                  </a:lnTo>
                  <a:lnTo>
                    <a:pt x="4587" y="1866"/>
                  </a:lnTo>
                  <a:lnTo>
                    <a:pt x="4589" y="1872"/>
                  </a:lnTo>
                  <a:lnTo>
                    <a:pt x="4596" y="1882"/>
                  </a:lnTo>
                  <a:lnTo>
                    <a:pt x="4605" y="1894"/>
                  </a:lnTo>
                  <a:lnTo>
                    <a:pt x="4613" y="1907"/>
                  </a:lnTo>
                  <a:lnTo>
                    <a:pt x="4621" y="1923"/>
                  </a:lnTo>
                  <a:lnTo>
                    <a:pt x="4627" y="1938"/>
                  </a:lnTo>
                  <a:lnTo>
                    <a:pt x="4634" y="1953"/>
                  </a:lnTo>
                  <a:lnTo>
                    <a:pt x="4638" y="1960"/>
                  </a:lnTo>
                  <a:lnTo>
                    <a:pt x="4641" y="1968"/>
                  </a:lnTo>
                  <a:lnTo>
                    <a:pt x="4647" y="1975"/>
                  </a:lnTo>
                  <a:lnTo>
                    <a:pt x="4653" y="1982"/>
                  </a:lnTo>
                  <a:lnTo>
                    <a:pt x="4660" y="1989"/>
                  </a:lnTo>
                  <a:lnTo>
                    <a:pt x="4668" y="1997"/>
                  </a:lnTo>
                  <a:lnTo>
                    <a:pt x="4675" y="2001"/>
                  </a:lnTo>
                  <a:lnTo>
                    <a:pt x="4681" y="2006"/>
                  </a:lnTo>
                  <a:lnTo>
                    <a:pt x="4694" y="2013"/>
                  </a:lnTo>
                  <a:lnTo>
                    <a:pt x="4704" y="2017"/>
                  </a:lnTo>
                  <a:lnTo>
                    <a:pt x="4715" y="2020"/>
                  </a:lnTo>
                  <a:lnTo>
                    <a:pt x="4726" y="2025"/>
                  </a:lnTo>
                  <a:lnTo>
                    <a:pt x="4731" y="2029"/>
                  </a:lnTo>
                  <a:lnTo>
                    <a:pt x="4734" y="2032"/>
                  </a:lnTo>
                  <a:lnTo>
                    <a:pt x="4739" y="2036"/>
                  </a:lnTo>
                  <a:lnTo>
                    <a:pt x="4741" y="2041"/>
                  </a:lnTo>
                  <a:lnTo>
                    <a:pt x="4748" y="2052"/>
                  </a:lnTo>
                  <a:lnTo>
                    <a:pt x="4757" y="2067"/>
                  </a:lnTo>
                  <a:lnTo>
                    <a:pt x="4765" y="2080"/>
                  </a:lnTo>
                  <a:lnTo>
                    <a:pt x="4772" y="2088"/>
                  </a:lnTo>
                  <a:lnTo>
                    <a:pt x="4776" y="2089"/>
                  </a:lnTo>
                  <a:lnTo>
                    <a:pt x="4779" y="2089"/>
                  </a:lnTo>
                  <a:lnTo>
                    <a:pt x="4784" y="2088"/>
                  </a:lnTo>
                  <a:lnTo>
                    <a:pt x="4789" y="2087"/>
                  </a:lnTo>
                  <a:lnTo>
                    <a:pt x="4797" y="2081"/>
                  </a:lnTo>
                  <a:lnTo>
                    <a:pt x="4805" y="2075"/>
                  </a:lnTo>
                  <a:lnTo>
                    <a:pt x="4809" y="2073"/>
                  </a:lnTo>
                  <a:lnTo>
                    <a:pt x="4817" y="2073"/>
                  </a:lnTo>
                  <a:lnTo>
                    <a:pt x="4826" y="2074"/>
                  </a:lnTo>
                  <a:lnTo>
                    <a:pt x="4836" y="2076"/>
                  </a:lnTo>
                  <a:lnTo>
                    <a:pt x="4845" y="2080"/>
                  </a:lnTo>
                  <a:lnTo>
                    <a:pt x="4852" y="2083"/>
                  </a:lnTo>
                  <a:lnTo>
                    <a:pt x="4854" y="2086"/>
                  </a:lnTo>
                  <a:lnTo>
                    <a:pt x="4857" y="2088"/>
                  </a:lnTo>
                  <a:lnTo>
                    <a:pt x="4857" y="2090"/>
                  </a:lnTo>
                  <a:lnTo>
                    <a:pt x="4857" y="2094"/>
                  </a:lnTo>
                  <a:lnTo>
                    <a:pt x="4852" y="2104"/>
                  </a:lnTo>
                  <a:lnTo>
                    <a:pt x="4848" y="2112"/>
                  </a:lnTo>
                  <a:lnTo>
                    <a:pt x="4847" y="2115"/>
                  </a:lnTo>
                  <a:lnTo>
                    <a:pt x="4846" y="2120"/>
                  </a:lnTo>
                  <a:lnTo>
                    <a:pt x="4846" y="2124"/>
                  </a:lnTo>
                  <a:lnTo>
                    <a:pt x="4847" y="2130"/>
                  </a:lnTo>
                  <a:lnTo>
                    <a:pt x="4849" y="2134"/>
                  </a:lnTo>
                  <a:lnTo>
                    <a:pt x="4853" y="2137"/>
                  </a:lnTo>
                  <a:lnTo>
                    <a:pt x="4857" y="2139"/>
                  </a:lnTo>
                  <a:lnTo>
                    <a:pt x="4861" y="2140"/>
                  </a:lnTo>
                  <a:lnTo>
                    <a:pt x="4870" y="2140"/>
                  </a:lnTo>
                  <a:lnTo>
                    <a:pt x="4876" y="2138"/>
                  </a:lnTo>
                  <a:lnTo>
                    <a:pt x="4879" y="2137"/>
                  </a:lnTo>
                  <a:lnTo>
                    <a:pt x="4883" y="2137"/>
                  </a:lnTo>
                  <a:lnTo>
                    <a:pt x="4887" y="2139"/>
                  </a:lnTo>
                  <a:lnTo>
                    <a:pt x="4891" y="2143"/>
                  </a:lnTo>
                  <a:lnTo>
                    <a:pt x="4902" y="2142"/>
                  </a:lnTo>
                  <a:lnTo>
                    <a:pt x="4922" y="2143"/>
                  </a:lnTo>
                  <a:lnTo>
                    <a:pt x="4941" y="2156"/>
                  </a:lnTo>
                  <a:lnTo>
                    <a:pt x="4955" y="2167"/>
                  </a:lnTo>
                  <a:lnTo>
                    <a:pt x="4967" y="2169"/>
                  </a:lnTo>
                  <a:lnTo>
                    <a:pt x="4980" y="2170"/>
                  </a:lnTo>
                  <a:lnTo>
                    <a:pt x="4994" y="2170"/>
                  </a:lnTo>
                  <a:lnTo>
                    <a:pt x="5006" y="2169"/>
                  </a:lnTo>
                  <a:lnTo>
                    <a:pt x="5013" y="2167"/>
                  </a:lnTo>
                  <a:lnTo>
                    <a:pt x="5019" y="2165"/>
                  </a:lnTo>
                  <a:lnTo>
                    <a:pt x="5022" y="2165"/>
                  </a:lnTo>
                  <a:lnTo>
                    <a:pt x="5024" y="2167"/>
                  </a:lnTo>
                  <a:lnTo>
                    <a:pt x="5028" y="2168"/>
                  </a:lnTo>
                  <a:lnTo>
                    <a:pt x="5032" y="2171"/>
                  </a:lnTo>
                  <a:lnTo>
                    <a:pt x="5042" y="2180"/>
                  </a:lnTo>
                  <a:lnTo>
                    <a:pt x="5053" y="2188"/>
                  </a:lnTo>
                  <a:lnTo>
                    <a:pt x="5062" y="2194"/>
                  </a:lnTo>
                  <a:lnTo>
                    <a:pt x="5069" y="2197"/>
                  </a:lnTo>
                  <a:lnTo>
                    <a:pt x="5076" y="2200"/>
                  </a:lnTo>
                  <a:lnTo>
                    <a:pt x="5084" y="2199"/>
                  </a:lnTo>
                  <a:lnTo>
                    <a:pt x="5091" y="2196"/>
                  </a:lnTo>
                  <a:lnTo>
                    <a:pt x="5097" y="2194"/>
                  </a:lnTo>
                  <a:lnTo>
                    <a:pt x="5099" y="2193"/>
                  </a:lnTo>
                  <a:lnTo>
                    <a:pt x="5104" y="2192"/>
                  </a:lnTo>
                  <a:lnTo>
                    <a:pt x="5107" y="2192"/>
                  </a:lnTo>
                  <a:lnTo>
                    <a:pt x="5112" y="2192"/>
                  </a:lnTo>
                  <a:lnTo>
                    <a:pt x="5117" y="2193"/>
                  </a:lnTo>
                  <a:lnTo>
                    <a:pt x="5120" y="2195"/>
                  </a:lnTo>
                  <a:lnTo>
                    <a:pt x="5124" y="2197"/>
                  </a:lnTo>
                  <a:lnTo>
                    <a:pt x="5126" y="2200"/>
                  </a:lnTo>
                  <a:lnTo>
                    <a:pt x="5130" y="2214"/>
                  </a:lnTo>
                  <a:lnTo>
                    <a:pt x="5133" y="2230"/>
                  </a:lnTo>
                  <a:lnTo>
                    <a:pt x="5135" y="2232"/>
                  </a:lnTo>
                  <a:lnTo>
                    <a:pt x="5137" y="2234"/>
                  </a:lnTo>
                  <a:lnTo>
                    <a:pt x="5139" y="2235"/>
                  </a:lnTo>
                  <a:lnTo>
                    <a:pt x="5143" y="2237"/>
                  </a:lnTo>
                  <a:lnTo>
                    <a:pt x="5150" y="2237"/>
                  </a:lnTo>
                  <a:lnTo>
                    <a:pt x="5160" y="2235"/>
                  </a:lnTo>
                  <a:lnTo>
                    <a:pt x="5170" y="2233"/>
                  </a:lnTo>
                  <a:lnTo>
                    <a:pt x="5182" y="2232"/>
                  </a:lnTo>
                  <a:lnTo>
                    <a:pt x="5188" y="2232"/>
                  </a:lnTo>
                  <a:lnTo>
                    <a:pt x="5194" y="2233"/>
                  </a:lnTo>
                  <a:lnTo>
                    <a:pt x="5199" y="2235"/>
                  </a:lnTo>
                  <a:lnTo>
                    <a:pt x="5202" y="2239"/>
                  </a:lnTo>
                  <a:lnTo>
                    <a:pt x="5207" y="2247"/>
                  </a:lnTo>
                  <a:lnTo>
                    <a:pt x="5212" y="2257"/>
                  </a:lnTo>
                  <a:lnTo>
                    <a:pt x="5218" y="2265"/>
                  </a:lnTo>
                  <a:lnTo>
                    <a:pt x="5225" y="2276"/>
                  </a:lnTo>
                  <a:lnTo>
                    <a:pt x="5233" y="2284"/>
                  </a:lnTo>
                  <a:lnTo>
                    <a:pt x="5239" y="2290"/>
                  </a:lnTo>
                  <a:lnTo>
                    <a:pt x="5243" y="2293"/>
                  </a:lnTo>
                  <a:lnTo>
                    <a:pt x="5246" y="2294"/>
                  </a:lnTo>
                  <a:lnTo>
                    <a:pt x="5250" y="2295"/>
                  </a:lnTo>
                  <a:lnTo>
                    <a:pt x="5255" y="2294"/>
                  </a:lnTo>
                  <a:lnTo>
                    <a:pt x="5262" y="2294"/>
                  </a:lnTo>
                  <a:lnTo>
                    <a:pt x="5268" y="2294"/>
                  </a:lnTo>
                  <a:lnTo>
                    <a:pt x="5270" y="2295"/>
                  </a:lnTo>
                  <a:lnTo>
                    <a:pt x="5273" y="2297"/>
                  </a:lnTo>
                  <a:lnTo>
                    <a:pt x="5274" y="2300"/>
                  </a:lnTo>
                  <a:lnTo>
                    <a:pt x="5275" y="2302"/>
                  </a:lnTo>
                  <a:lnTo>
                    <a:pt x="5277" y="2310"/>
                  </a:lnTo>
                  <a:lnTo>
                    <a:pt x="5281" y="2317"/>
                  </a:lnTo>
                  <a:lnTo>
                    <a:pt x="5283" y="2320"/>
                  </a:lnTo>
                  <a:lnTo>
                    <a:pt x="5287" y="2323"/>
                  </a:lnTo>
                  <a:lnTo>
                    <a:pt x="5290" y="2325"/>
                  </a:lnTo>
                  <a:lnTo>
                    <a:pt x="5296" y="2326"/>
                  </a:lnTo>
                  <a:lnTo>
                    <a:pt x="5306" y="2325"/>
                  </a:lnTo>
                  <a:lnTo>
                    <a:pt x="5313" y="2322"/>
                  </a:lnTo>
                  <a:lnTo>
                    <a:pt x="5320" y="2319"/>
                  </a:lnTo>
                  <a:lnTo>
                    <a:pt x="5328" y="2312"/>
                  </a:lnTo>
                  <a:lnTo>
                    <a:pt x="5333" y="2308"/>
                  </a:lnTo>
                  <a:lnTo>
                    <a:pt x="5339" y="2306"/>
                  </a:lnTo>
                  <a:lnTo>
                    <a:pt x="5345" y="2303"/>
                  </a:lnTo>
                  <a:lnTo>
                    <a:pt x="5352" y="2302"/>
                  </a:lnTo>
                  <a:lnTo>
                    <a:pt x="5366" y="2302"/>
                  </a:lnTo>
                  <a:lnTo>
                    <a:pt x="5377" y="2302"/>
                  </a:lnTo>
                  <a:lnTo>
                    <a:pt x="5382" y="2303"/>
                  </a:lnTo>
                  <a:lnTo>
                    <a:pt x="5387" y="2306"/>
                  </a:lnTo>
                  <a:lnTo>
                    <a:pt x="5390" y="2307"/>
                  </a:lnTo>
                  <a:lnTo>
                    <a:pt x="5395" y="2310"/>
                  </a:lnTo>
                  <a:lnTo>
                    <a:pt x="5402" y="2317"/>
                  </a:lnTo>
                  <a:lnTo>
                    <a:pt x="5408" y="2327"/>
                  </a:lnTo>
                  <a:lnTo>
                    <a:pt x="5414" y="2338"/>
                  </a:lnTo>
                  <a:lnTo>
                    <a:pt x="5420" y="2347"/>
                  </a:lnTo>
                  <a:lnTo>
                    <a:pt x="5424" y="2351"/>
                  </a:lnTo>
                  <a:lnTo>
                    <a:pt x="5427" y="2353"/>
                  </a:lnTo>
                  <a:lnTo>
                    <a:pt x="5431" y="2354"/>
                  </a:lnTo>
                  <a:lnTo>
                    <a:pt x="5435" y="2354"/>
                  </a:lnTo>
                  <a:lnTo>
                    <a:pt x="5444" y="2353"/>
                  </a:lnTo>
                  <a:lnTo>
                    <a:pt x="5451" y="2353"/>
                  </a:lnTo>
                  <a:lnTo>
                    <a:pt x="5454" y="2354"/>
                  </a:lnTo>
                  <a:lnTo>
                    <a:pt x="5457" y="2356"/>
                  </a:lnTo>
                  <a:lnTo>
                    <a:pt x="5459" y="2357"/>
                  </a:lnTo>
                  <a:lnTo>
                    <a:pt x="5462" y="2359"/>
                  </a:lnTo>
                  <a:lnTo>
                    <a:pt x="5468" y="2365"/>
                  </a:lnTo>
                  <a:lnTo>
                    <a:pt x="5478" y="2370"/>
                  </a:lnTo>
                  <a:lnTo>
                    <a:pt x="5489" y="2373"/>
                  </a:lnTo>
                  <a:lnTo>
                    <a:pt x="5498" y="2376"/>
                  </a:lnTo>
                  <a:lnTo>
                    <a:pt x="5507" y="2375"/>
                  </a:lnTo>
                  <a:lnTo>
                    <a:pt x="5514" y="2372"/>
                  </a:lnTo>
                  <a:lnTo>
                    <a:pt x="5520" y="2367"/>
                  </a:lnTo>
                  <a:lnTo>
                    <a:pt x="5526" y="2361"/>
                  </a:lnTo>
                  <a:lnTo>
                    <a:pt x="5529" y="2358"/>
                  </a:lnTo>
                  <a:lnTo>
                    <a:pt x="5533" y="2356"/>
                  </a:lnTo>
                  <a:lnTo>
                    <a:pt x="5536" y="2354"/>
                  </a:lnTo>
                  <a:lnTo>
                    <a:pt x="5541" y="2354"/>
                  </a:lnTo>
                  <a:lnTo>
                    <a:pt x="5550" y="2354"/>
                  </a:lnTo>
                  <a:lnTo>
                    <a:pt x="5558" y="2356"/>
                  </a:lnTo>
                  <a:lnTo>
                    <a:pt x="5569" y="2357"/>
                  </a:lnTo>
                  <a:lnTo>
                    <a:pt x="5578" y="2357"/>
                  </a:lnTo>
                  <a:lnTo>
                    <a:pt x="5584" y="2357"/>
                  </a:lnTo>
                  <a:lnTo>
                    <a:pt x="5588" y="2354"/>
                  </a:lnTo>
                  <a:lnTo>
                    <a:pt x="5592" y="2352"/>
                  </a:lnTo>
                  <a:lnTo>
                    <a:pt x="5595" y="2348"/>
                  </a:lnTo>
                  <a:lnTo>
                    <a:pt x="5599" y="2342"/>
                  </a:lnTo>
                  <a:lnTo>
                    <a:pt x="5605" y="2339"/>
                  </a:lnTo>
                  <a:lnTo>
                    <a:pt x="5614" y="2337"/>
                  </a:lnTo>
                  <a:lnTo>
                    <a:pt x="5627" y="2335"/>
                  </a:lnTo>
                  <a:lnTo>
                    <a:pt x="5641" y="2335"/>
                  </a:lnTo>
                  <a:lnTo>
                    <a:pt x="5655" y="2333"/>
                  </a:lnTo>
                  <a:lnTo>
                    <a:pt x="5661" y="2332"/>
                  </a:lnTo>
                  <a:lnTo>
                    <a:pt x="5666" y="2331"/>
                  </a:lnTo>
                  <a:lnTo>
                    <a:pt x="5671" y="2328"/>
                  </a:lnTo>
                  <a:lnTo>
                    <a:pt x="5673" y="2325"/>
                  </a:lnTo>
                  <a:lnTo>
                    <a:pt x="5679" y="2319"/>
                  </a:lnTo>
                  <a:lnTo>
                    <a:pt x="5684" y="2314"/>
                  </a:lnTo>
                  <a:lnTo>
                    <a:pt x="5685" y="2313"/>
                  </a:lnTo>
                  <a:lnTo>
                    <a:pt x="5689" y="2313"/>
                  </a:lnTo>
                  <a:lnTo>
                    <a:pt x="5691" y="2314"/>
                  </a:lnTo>
                  <a:lnTo>
                    <a:pt x="5695" y="2317"/>
                  </a:lnTo>
                  <a:lnTo>
                    <a:pt x="5703" y="2327"/>
                  </a:lnTo>
                  <a:lnTo>
                    <a:pt x="5715" y="2337"/>
                  </a:lnTo>
                  <a:lnTo>
                    <a:pt x="5724" y="2346"/>
                  </a:lnTo>
                  <a:lnTo>
                    <a:pt x="5731" y="2353"/>
                  </a:lnTo>
                  <a:lnTo>
                    <a:pt x="5735" y="2359"/>
                  </a:lnTo>
                  <a:lnTo>
                    <a:pt x="5737" y="2365"/>
                  </a:lnTo>
                  <a:lnTo>
                    <a:pt x="5740" y="2372"/>
                  </a:lnTo>
                  <a:lnTo>
                    <a:pt x="5741" y="2380"/>
                  </a:lnTo>
                  <a:lnTo>
                    <a:pt x="5745" y="2390"/>
                  </a:lnTo>
                  <a:lnTo>
                    <a:pt x="5748" y="2397"/>
                  </a:lnTo>
                  <a:lnTo>
                    <a:pt x="5750" y="2401"/>
                  </a:lnTo>
                  <a:lnTo>
                    <a:pt x="5754" y="2403"/>
                  </a:lnTo>
                  <a:lnTo>
                    <a:pt x="5758" y="2404"/>
                  </a:lnTo>
                  <a:lnTo>
                    <a:pt x="5761" y="2405"/>
                  </a:lnTo>
                  <a:lnTo>
                    <a:pt x="5768" y="2407"/>
                  </a:lnTo>
                  <a:lnTo>
                    <a:pt x="5773" y="2409"/>
                  </a:lnTo>
                  <a:lnTo>
                    <a:pt x="5775" y="2411"/>
                  </a:lnTo>
                  <a:lnTo>
                    <a:pt x="5777" y="2414"/>
                  </a:lnTo>
                  <a:lnTo>
                    <a:pt x="5778" y="2416"/>
                  </a:lnTo>
                  <a:lnTo>
                    <a:pt x="5779" y="2420"/>
                  </a:lnTo>
                  <a:lnTo>
                    <a:pt x="5780" y="2421"/>
                  </a:lnTo>
                  <a:lnTo>
                    <a:pt x="5783" y="2422"/>
                  </a:lnTo>
                  <a:lnTo>
                    <a:pt x="5786" y="2422"/>
                  </a:lnTo>
                  <a:lnTo>
                    <a:pt x="5792" y="2420"/>
                  </a:lnTo>
                  <a:lnTo>
                    <a:pt x="5796" y="2417"/>
                  </a:lnTo>
                  <a:lnTo>
                    <a:pt x="5800" y="2417"/>
                  </a:lnTo>
                  <a:lnTo>
                    <a:pt x="5805" y="2417"/>
                  </a:lnTo>
                  <a:lnTo>
                    <a:pt x="5809" y="2419"/>
                  </a:lnTo>
                  <a:lnTo>
                    <a:pt x="5816" y="2422"/>
                  </a:lnTo>
                  <a:lnTo>
                    <a:pt x="5822" y="2428"/>
                  </a:lnTo>
                  <a:lnTo>
                    <a:pt x="5827" y="2433"/>
                  </a:lnTo>
                  <a:lnTo>
                    <a:pt x="5832" y="2435"/>
                  </a:lnTo>
                  <a:lnTo>
                    <a:pt x="5838" y="2438"/>
                  </a:lnTo>
                  <a:lnTo>
                    <a:pt x="5846" y="2440"/>
                  </a:lnTo>
                  <a:lnTo>
                    <a:pt x="5859" y="2442"/>
                  </a:lnTo>
                  <a:lnTo>
                    <a:pt x="5872" y="2445"/>
                  </a:lnTo>
                  <a:lnTo>
                    <a:pt x="5876" y="2447"/>
                  </a:lnTo>
                  <a:lnTo>
                    <a:pt x="5881" y="2449"/>
                  </a:lnTo>
                  <a:lnTo>
                    <a:pt x="5884" y="2452"/>
                  </a:lnTo>
                  <a:lnTo>
                    <a:pt x="5885" y="2455"/>
                  </a:lnTo>
                  <a:lnTo>
                    <a:pt x="5886" y="2460"/>
                  </a:lnTo>
                  <a:lnTo>
                    <a:pt x="5888" y="2465"/>
                  </a:lnTo>
                  <a:lnTo>
                    <a:pt x="5890" y="2467"/>
                  </a:lnTo>
                  <a:lnTo>
                    <a:pt x="5890" y="2468"/>
                  </a:lnTo>
                  <a:lnTo>
                    <a:pt x="5888" y="2470"/>
                  </a:lnTo>
                  <a:lnTo>
                    <a:pt x="5886" y="2471"/>
                  </a:lnTo>
                  <a:lnTo>
                    <a:pt x="5880" y="2472"/>
                  </a:lnTo>
                  <a:lnTo>
                    <a:pt x="5872" y="2472"/>
                  </a:lnTo>
                  <a:lnTo>
                    <a:pt x="5851" y="2473"/>
                  </a:lnTo>
                  <a:lnTo>
                    <a:pt x="5837" y="2476"/>
                  </a:lnTo>
                  <a:lnTo>
                    <a:pt x="5836" y="2476"/>
                  </a:lnTo>
                  <a:lnTo>
                    <a:pt x="5836" y="2478"/>
                  </a:lnTo>
                  <a:lnTo>
                    <a:pt x="5837" y="2480"/>
                  </a:lnTo>
                  <a:lnTo>
                    <a:pt x="5840" y="2482"/>
                  </a:lnTo>
                  <a:lnTo>
                    <a:pt x="5846" y="2486"/>
                  </a:lnTo>
                  <a:lnTo>
                    <a:pt x="5850" y="2490"/>
                  </a:lnTo>
                  <a:lnTo>
                    <a:pt x="5857" y="2495"/>
                  </a:lnTo>
                  <a:lnTo>
                    <a:pt x="5865" y="2498"/>
                  </a:lnTo>
                  <a:lnTo>
                    <a:pt x="5873" y="2499"/>
                  </a:lnTo>
                  <a:lnTo>
                    <a:pt x="5881" y="2501"/>
                  </a:lnTo>
                  <a:lnTo>
                    <a:pt x="5884" y="2502"/>
                  </a:lnTo>
                  <a:lnTo>
                    <a:pt x="5886" y="2503"/>
                  </a:lnTo>
                  <a:lnTo>
                    <a:pt x="5887" y="2506"/>
                  </a:lnTo>
                  <a:lnTo>
                    <a:pt x="5890" y="2509"/>
                  </a:lnTo>
                  <a:lnTo>
                    <a:pt x="5892" y="2518"/>
                  </a:lnTo>
                  <a:lnTo>
                    <a:pt x="5894" y="2528"/>
                  </a:lnTo>
                  <a:lnTo>
                    <a:pt x="5897" y="2549"/>
                  </a:lnTo>
                  <a:lnTo>
                    <a:pt x="5899" y="2564"/>
                  </a:lnTo>
                  <a:lnTo>
                    <a:pt x="5900" y="2566"/>
                  </a:lnTo>
                  <a:lnTo>
                    <a:pt x="5903" y="2568"/>
                  </a:lnTo>
                  <a:lnTo>
                    <a:pt x="5906" y="2568"/>
                  </a:lnTo>
                  <a:lnTo>
                    <a:pt x="5910" y="2568"/>
                  </a:lnTo>
                  <a:lnTo>
                    <a:pt x="5919" y="2566"/>
                  </a:lnTo>
                  <a:lnTo>
                    <a:pt x="5929" y="2566"/>
                  </a:lnTo>
                  <a:lnTo>
                    <a:pt x="5936" y="2567"/>
                  </a:lnTo>
                  <a:lnTo>
                    <a:pt x="5941" y="2568"/>
                  </a:lnTo>
                  <a:lnTo>
                    <a:pt x="5943" y="2569"/>
                  </a:lnTo>
                  <a:lnTo>
                    <a:pt x="5944" y="2571"/>
                  </a:lnTo>
                  <a:lnTo>
                    <a:pt x="5944" y="2574"/>
                  </a:lnTo>
                  <a:lnTo>
                    <a:pt x="5945" y="2578"/>
                  </a:lnTo>
                  <a:lnTo>
                    <a:pt x="5945" y="2586"/>
                  </a:lnTo>
                  <a:lnTo>
                    <a:pt x="5944" y="2594"/>
                  </a:lnTo>
                  <a:lnTo>
                    <a:pt x="5941" y="2603"/>
                  </a:lnTo>
                  <a:lnTo>
                    <a:pt x="5938" y="2610"/>
                  </a:lnTo>
                  <a:lnTo>
                    <a:pt x="5935" y="2615"/>
                  </a:lnTo>
                  <a:lnTo>
                    <a:pt x="5934" y="2618"/>
                  </a:lnTo>
                  <a:lnTo>
                    <a:pt x="5932" y="2622"/>
                  </a:lnTo>
                  <a:lnTo>
                    <a:pt x="5932" y="2625"/>
                  </a:lnTo>
                  <a:lnTo>
                    <a:pt x="5932" y="2630"/>
                  </a:lnTo>
                  <a:lnTo>
                    <a:pt x="5931" y="2635"/>
                  </a:lnTo>
                  <a:lnTo>
                    <a:pt x="5928" y="2640"/>
                  </a:lnTo>
                  <a:lnTo>
                    <a:pt x="5922" y="2642"/>
                  </a:lnTo>
                  <a:lnTo>
                    <a:pt x="5919" y="2643"/>
                  </a:lnTo>
                  <a:lnTo>
                    <a:pt x="5917" y="2644"/>
                  </a:lnTo>
                  <a:lnTo>
                    <a:pt x="5915" y="2647"/>
                  </a:lnTo>
                  <a:lnTo>
                    <a:pt x="5912" y="2649"/>
                  </a:lnTo>
                  <a:lnTo>
                    <a:pt x="5910" y="2653"/>
                  </a:lnTo>
                  <a:lnTo>
                    <a:pt x="5910" y="2657"/>
                  </a:lnTo>
                  <a:lnTo>
                    <a:pt x="5909" y="2662"/>
                  </a:lnTo>
                  <a:lnTo>
                    <a:pt x="5910" y="2668"/>
                  </a:lnTo>
                  <a:lnTo>
                    <a:pt x="5912" y="2682"/>
                  </a:lnTo>
                  <a:lnTo>
                    <a:pt x="5918" y="2699"/>
                  </a:lnTo>
                  <a:lnTo>
                    <a:pt x="5925" y="2717"/>
                  </a:lnTo>
                  <a:lnTo>
                    <a:pt x="5934" y="2733"/>
                  </a:lnTo>
                  <a:lnTo>
                    <a:pt x="5942" y="2747"/>
                  </a:lnTo>
                  <a:lnTo>
                    <a:pt x="5950" y="2757"/>
                  </a:lnTo>
                  <a:lnTo>
                    <a:pt x="5957" y="2763"/>
                  </a:lnTo>
                  <a:lnTo>
                    <a:pt x="5963" y="2767"/>
                  </a:lnTo>
                  <a:lnTo>
                    <a:pt x="5966" y="2767"/>
                  </a:lnTo>
                  <a:lnTo>
                    <a:pt x="5968" y="2767"/>
                  </a:lnTo>
                  <a:lnTo>
                    <a:pt x="5972" y="2766"/>
                  </a:lnTo>
                  <a:lnTo>
                    <a:pt x="5975" y="2764"/>
                  </a:lnTo>
                  <a:lnTo>
                    <a:pt x="5981" y="2761"/>
                  </a:lnTo>
                  <a:lnTo>
                    <a:pt x="5988" y="2757"/>
                  </a:lnTo>
                  <a:lnTo>
                    <a:pt x="5994" y="2754"/>
                  </a:lnTo>
                  <a:lnTo>
                    <a:pt x="6001" y="2754"/>
                  </a:lnTo>
                  <a:lnTo>
                    <a:pt x="6010" y="2755"/>
                  </a:lnTo>
                  <a:lnTo>
                    <a:pt x="6018" y="2757"/>
                  </a:lnTo>
                  <a:lnTo>
                    <a:pt x="6026" y="2761"/>
                  </a:lnTo>
                  <a:lnTo>
                    <a:pt x="6035" y="2766"/>
                  </a:lnTo>
                  <a:lnTo>
                    <a:pt x="6038" y="2768"/>
                  </a:lnTo>
                  <a:lnTo>
                    <a:pt x="6042" y="2772"/>
                  </a:lnTo>
                  <a:lnTo>
                    <a:pt x="6044" y="2775"/>
                  </a:lnTo>
                  <a:lnTo>
                    <a:pt x="6046" y="2780"/>
                  </a:lnTo>
                  <a:lnTo>
                    <a:pt x="6049" y="2783"/>
                  </a:lnTo>
                  <a:lnTo>
                    <a:pt x="6051" y="2785"/>
                  </a:lnTo>
                  <a:lnTo>
                    <a:pt x="6054" y="2785"/>
                  </a:lnTo>
                  <a:lnTo>
                    <a:pt x="6056" y="2783"/>
                  </a:lnTo>
                  <a:lnTo>
                    <a:pt x="6062" y="2777"/>
                  </a:lnTo>
                  <a:lnTo>
                    <a:pt x="6070" y="2772"/>
                  </a:lnTo>
                  <a:lnTo>
                    <a:pt x="6074" y="2768"/>
                  </a:lnTo>
                  <a:lnTo>
                    <a:pt x="6077" y="2762"/>
                  </a:lnTo>
                  <a:lnTo>
                    <a:pt x="6082" y="2756"/>
                  </a:lnTo>
                  <a:lnTo>
                    <a:pt x="6087" y="2749"/>
                  </a:lnTo>
                  <a:lnTo>
                    <a:pt x="6090" y="2743"/>
                  </a:lnTo>
                  <a:lnTo>
                    <a:pt x="6094" y="2738"/>
                  </a:lnTo>
                  <a:lnTo>
                    <a:pt x="6096" y="2737"/>
                  </a:lnTo>
                  <a:lnTo>
                    <a:pt x="6098" y="2736"/>
                  </a:lnTo>
                  <a:lnTo>
                    <a:pt x="6100" y="2736"/>
                  </a:lnTo>
                  <a:lnTo>
                    <a:pt x="6101" y="2737"/>
                  </a:lnTo>
                  <a:lnTo>
                    <a:pt x="6108" y="2745"/>
                  </a:lnTo>
                  <a:lnTo>
                    <a:pt x="6115" y="2757"/>
                  </a:lnTo>
                  <a:lnTo>
                    <a:pt x="6119" y="2763"/>
                  </a:lnTo>
                  <a:lnTo>
                    <a:pt x="6124" y="2768"/>
                  </a:lnTo>
                  <a:lnTo>
                    <a:pt x="6127" y="2772"/>
                  </a:lnTo>
                  <a:lnTo>
                    <a:pt x="6131" y="2774"/>
                  </a:lnTo>
                  <a:lnTo>
                    <a:pt x="6136" y="2775"/>
                  </a:lnTo>
                  <a:lnTo>
                    <a:pt x="6140" y="2779"/>
                  </a:lnTo>
                  <a:lnTo>
                    <a:pt x="6146" y="2785"/>
                  </a:lnTo>
                  <a:lnTo>
                    <a:pt x="6152" y="2792"/>
                  </a:lnTo>
                  <a:lnTo>
                    <a:pt x="6158" y="2799"/>
                  </a:lnTo>
                  <a:lnTo>
                    <a:pt x="6163" y="2806"/>
                  </a:lnTo>
                  <a:lnTo>
                    <a:pt x="6165" y="2812"/>
                  </a:lnTo>
                  <a:lnTo>
                    <a:pt x="6168" y="2817"/>
                  </a:lnTo>
                  <a:lnTo>
                    <a:pt x="6168" y="2833"/>
                  </a:lnTo>
                  <a:lnTo>
                    <a:pt x="6168" y="2850"/>
                  </a:lnTo>
                  <a:lnTo>
                    <a:pt x="6170" y="2854"/>
                  </a:lnTo>
                  <a:lnTo>
                    <a:pt x="6172" y="2858"/>
                  </a:lnTo>
                  <a:lnTo>
                    <a:pt x="6176" y="2862"/>
                  </a:lnTo>
                  <a:lnTo>
                    <a:pt x="6181" y="2865"/>
                  </a:lnTo>
                  <a:lnTo>
                    <a:pt x="6187" y="2868"/>
                  </a:lnTo>
                  <a:lnTo>
                    <a:pt x="6191" y="2870"/>
                  </a:lnTo>
                  <a:lnTo>
                    <a:pt x="6196" y="2869"/>
                  </a:lnTo>
                  <a:lnTo>
                    <a:pt x="6201" y="2868"/>
                  </a:lnTo>
                  <a:lnTo>
                    <a:pt x="6205" y="2865"/>
                  </a:lnTo>
                  <a:lnTo>
                    <a:pt x="6206" y="2862"/>
                  </a:lnTo>
                  <a:lnTo>
                    <a:pt x="6207" y="2859"/>
                  </a:lnTo>
                  <a:lnTo>
                    <a:pt x="6207" y="2858"/>
                  </a:lnTo>
                  <a:lnTo>
                    <a:pt x="6206" y="2856"/>
                  </a:lnTo>
                  <a:lnTo>
                    <a:pt x="6205" y="2855"/>
                  </a:lnTo>
                  <a:lnTo>
                    <a:pt x="6202" y="2855"/>
                  </a:lnTo>
                  <a:lnTo>
                    <a:pt x="6199" y="2855"/>
                  </a:lnTo>
                  <a:lnTo>
                    <a:pt x="6196" y="2855"/>
                  </a:lnTo>
                  <a:lnTo>
                    <a:pt x="6194" y="2855"/>
                  </a:lnTo>
                  <a:lnTo>
                    <a:pt x="6193" y="2852"/>
                  </a:lnTo>
                  <a:lnTo>
                    <a:pt x="6193" y="2850"/>
                  </a:lnTo>
                  <a:lnTo>
                    <a:pt x="6193" y="2848"/>
                  </a:lnTo>
                  <a:lnTo>
                    <a:pt x="6194" y="2844"/>
                  </a:lnTo>
                  <a:lnTo>
                    <a:pt x="6195" y="2840"/>
                  </a:lnTo>
                  <a:lnTo>
                    <a:pt x="6199" y="2837"/>
                  </a:lnTo>
                  <a:lnTo>
                    <a:pt x="6205" y="2829"/>
                  </a:lnTo>
                  <a:lnTo>
                    <a:pt x="6211" y="2819"/>
                  </a:lnTo>
                  <a:lnTo>
                    <a:pt x="6212" y="2814"/>
                  </a:lnTo>
                  <a:lnTo>
                    <a:pt x="6212" y="2810"/>
                  </a:lnTo>
                  <a:lnTo>
                    <a:pt x="6212" y="2804"/>
                  </a:lnTo>
                  <a:lnTo>
                    <a:pt x="6208" y="2799"/>
                  </a:lnTo>
                  <a:lnTo>
                    <a:pt x="6203" y="2791"/>
                  </a:lnTo>
                  <a:lnTo>
                    <a:pt x="6202" y="2785"/>
                  </a:lnTo>
                  <a:lnTo>
                    <a:pt x="6202" y="2779"/>
                  </a:lnTo>
                  <a:lnTo>
                    <a:pt x="6202" y="2769"/>
                  </a:lnTo>
                  <a:lnTo>
                    <a:pt x="6201" y="2763"/>
                  </a:lnTo>
                  <a:lnTo>
                    <a:pt x="6199" y="2758"/>
                  </a:lnTo>
                  <a:lnTo>
                    <a:pt x="6196" y="2754"/>
                  </a:lnTo>
                  <a:lnTo>
                    <a:pt x="6194" y="2749"/>
                  </a:lnTo>
                  <a:lnTo>
                    <a:pt x="6191" y="2745"/>
                  </a:lnTo>
                  <a:lnTo>
                    <a:pt x="6191" y="2742"/>
                  </a:lnTo>
                  <a:lnTo>
                    <a:pt x="6191" y="2741"/>
                  </a:lnTo>
                  <a:lnTo>
                    <a:pt x="6195" y="2739"/>
                  </a:lnTo>
                  <a:lnTo>
                    <a:pt x="6199" y="2739"/>
                  </a:lnTo>
                  <a:lnTo>
                    <a:pt x="6201" y="2738"/>
                  </a:lnTo>
                  <a:lnTo>
                    <a:pt x="6203" y="2738"/>
                  </a:lnTo>
                  <a:lnTo>
                    <a:pt x="6205" y="2737"/>
                  </a:lnTo>
                  <a:lnTo>
                    <a:pt x="6206" y="2732"/>
                  </a:lnTo>
                  <a:lnTo>
                    <a:pt x="6206" y="2725"/>
                  </a:lnTo>
                  <a:lnTo>
                    <a:pt x="6206" y="2720"/>
                  </a:lnTo>
                  <a:lnTo>
                    <a:pt x="6207" y="2717"/>
                  </a:lnTo>
                  <a:lnTo>
                    <a:pt x="6209" y="2714"/>
                  </a:lnTo>
                  <a:lnTo>
                    <a:pt x="6212" y="2712"/>
                  </a:lnTo>
                  <a:lnTo>
                    <a:pt x="6215" y="2711"/>
                  </a:lnTo>
                  <a:lnTo>
                    <a:pt x="6220" y="2709"/>
                  </a:lnTo>
                  <a:lnTo>
                    <a:pt x="6226" y="2709"/>
                  </a:lnTo>
                  <a:lnTo>
                    <a:pt x="6233" y="2707"/>
                  </a:lnTo>
                  <a:lnTo>
                    <a:pt x="6239" y="2709"/>
                  </a:lnTo>
                  <a:lnTo>
                    <a:pt x="6245" y="2709"/>
                  </a:lnTo>
                  <a:lnTo>
                    <a:pt x="6249" y="2711"/>
                  </a:lnTo>
                  <a:lnTo>
                    <a:pt x="6252" y="2712"/>
                  </a:lnTo>
                  <a:lnTo>
                    <a:pt x="6254" y="2716"/>
                  </a:lnTo>
                  <a:lnTo>
                    <a:pt x="6256" y="2718"/>
                  </a:lnTo>
                  <a:lnTo>
                    <a:pt x="6257" y="2722"/>
                  </a:lnTo>
                  <a:lnTo>
                    <a:pt x="6257" y="2726"/>
                  </a:lnTo>
                  <a:lnTo>
                    <a:pt x="6257" y="2735"/>
                  </a:lnTo>
                  <a:lnTo>
                    <a:pt x="6258" y="2741"/>
                  </a:lnTo>
                  <a:lnTo>
                    <a:pt x="6260" y="2744"/>
                  </a:lnTo>
                  <a:lnTo>
                    <a:pt x="6262" y="2748"/>
                  </a:lnTo>
                  <a:lnTo>
                    <a:pt x="6265" y="2750"/>
                  </a:lnTo>
                  <a:lnTo>
                    <a:pt x="6269" y="2754"/>
                  </a:lnTo>
                  <a:lnTo>
                    <a:pt x="6272" y="2756"/>
                  </a:lnTo>
                  <a:lnTo>
                    <a:pt x="6275" y="2760"/>
                  </a:lnTo>
                  <a:lnTo>
                    <a:pt x="6276" y="2763"/>
                  </a:lnTo>
                  <a:lnTo>
                    <a:pt x="6277" y="2767"/>
                  </a:lnTo>
                  <a:lnTo>
                    <a:pt x="6278" y="2774"/>
                  </a:lnTo>
                  <a:lnTo>
                    <a:pt x="6278" y="2781"/>
                  </a:lnTo>
                  <a:lnTo>
                    <a:pt x="6279" y="2785"/>
                  </a:lnTo>
                  <a:lnTo>
                    <a:pt x="6281" y="2789"/>
                  </a:lnTo>
                  <a:lnTo>
                    <a:pt x="6284" y="2792"/>
                  </a:lnTo>
                  <a:lnTo>
                    <a:pt x="6288" y="2795"/>
                  </a:lnTo>
                  <a:lnTo>
                    <a:pt x="6297" y="2800"/>
                  </a:lnTo>
                  <a:lnTo>
                    <a:pt x="6308" y="2805"/>
                  </a:lnTo>
                  <a:lnTo>
                    <a:pt x="6325" y="2810"/>
                  </a:lnTo>
                  <a:lnTo>
                    <a:pt x="6347" y="2818"/>
                  </a:lnTo>
                  <a:lnTo>
                    <a:pt x="6369" y="2826"/>
                  </a:lnTo>
                  <a:lnTo>
                    <a:pt x="6384" y="2833"/>
                  </a:lnTo>
                  <a:lnTo>
                    <a:pt x="6394" y="2839"/>
                  </a:lnTo>
                  <a:lnTo>
                    <a:pt x="6403" y="2844"/>
                  </a:lnTo>
                  <a:lnTo>
                    <a:pt x="6407" y="2845"/>
                  </a:lnTo>
                  <a:lnTo>
                    <a:pt x="6411" y="2846"/>
                  </a:lnTo>
                  <a:lnTo>
                    <a:pt x="6415" y="2845"/>
                  </a:lnTo>
                  <a:lnTo>
                    <a:pt x="6417" y="2845"/>
                  </a:lnTo>
                  <a:lnTo>
                    <a:pt x="6421" y="2843"/>
                  </a:lnTo>
                  <a:lnTo>
                    <a:pt x="6422" y="2838"/>
                  </a:lnTo>
                  <a:lnTo>
                    <a:pt x="6423" y="2835"/>
                  </a:lnTo>
                  <a:lnTo>
                    <a:pt x="6422" y="2829"/>
                  </a:lnTo>
                  <a:lnTo>
                    <a:pt x="6421" y="2823"/>
                  </a:lnTo>
                  <a:lnTo>
                    <a:pt x="6419" y="2817"/>
                  </a:lnTo>
                  <a:lnTo>
                    <a:pt x="6416" y="2811"/>
                  </a:lnTo>
                  <a:lnTo>
                    <a:pt x="6413" y="2806"/>
                  </a:lnTo>
                  <a:lnTo>
                    <a:pt x="6407" y="2796"/>
                  </a:lnTo>
                  <a:lnTo>
                    <a:pt x="6402" y="2787"/>
                  </a:lnTo>
                  <a:lnTo>
                    <a:pt x="6402" y="2782"/>
                  </a:lnTo>
                  <a:lnTo>
                    <a:pt x="6402" y="2777"/>
                  </a:lnTo>
                  <a:lnTo>
                    <a:pt x="6402" y="2772"/>
                  </a:lnTo>
                  <a:lnTo>
                    <a:pt x="6404" y="2766"/>
                  </a:lnTo>
                  <a:lnTo>
                    <a:pt x="6408" y="2755"/>
                  </a:lnTo>
                  <a:lnTo>
                    <a:pt x="6409" y="2745"/>
                  </a:lnTo>
                  <a:lnTo>
                    <a:pt x="6409" y="2741"/>
                  </a:lnTo>
                  <a:lnTo>
                    <a:pt x="6408" y="2736"/>
                  </a:lnTo>
                  <a:lnTo>
                    <a:pt x="6407" y="2731"/>
                  </a:lnTo>
                  <a:lnTo>
                    <a:pt x="6404" y="2725"/>
                  </a:lnTo>
                  <a:lnTo>
                    <a:pt x="6401" y="2714"/>
                  </a:lnTo>
                  <a:lnTo>
                    <a:pt x="6398" y="2705"/>
                  </a:lnTo>
                  <a:lnTo>
                    <a:pt x="6400" y="2701"/>
                  </a:lnTo>
                  <a:lnTo>
                    <a:pt x="6401" y="2699"/>
                  </a:lnTo>
                  <a:lnTo>
                    <a:pt x="6402" y="2697"/>
                  </a:lnTo>
                  <a:lnTo>
                    <a:pt x="6404" y="2697"/>
                  </a:lnTo>
                  <a:lnTo>
                    <a:pt x="6416" y="2700"/>
                  </a:lnTo>
                  <a:lnTo>
                    <a:pt x="6432" y="2709"/>
                  </a:lnTo>
                  <a:lnTo>
                    <a:pt x="6442" y="2712"/>
                  </a:lnTo>
                  <a:lnTo>
                    <a:pt x="6453" y="2716"/>
                  </a:lnTo>
                  <a:lnTo>
                    <a:pt x="6463" y="2718"/>
                  </a:lnTo>
                  <a:lnTo>
                    <a:pt x="6471" y="2718"/>
                  </a:lnTo>
                  <a:lnTo>
                    <a:pt x="6478" y="2718"/>
                  </a:lnTo>
                  <a:lnTo>
                    <a:pt x="6480" y="2716"/>
                  </a:lnTo>
                  <a:lnTo>
                    <a:pt x="6483" y="2711"/>
                  </a:lnTo>
                  <a:lnTo>
                    <a:pt x="6483" y="2705"/>
                  </a:lnTo>
                  <a:lnTo>
                    <a:pt x="6483" y="2701"/>
                  </a:lnTo>
                  <a:lnTo>
                    <a:pt x="6485" y="2699"/>
                  </a:lnTo>
                  <a:lnTo>
                    <a:pt x="6489" y="2698"/>
                  </a:lnTo>
                  <a:lnTo>
                    <a:pt x="6493" y="2697"/>
                  </a:lnTo>
                  <a:lnTo>
                    <a:pt x="6504" y="2695"/>
                  </a:lnTo>
                  <a:lnTo>
                    <a:pt x="6518" y="2697"/>
                  </a:lnTo>
                  <a:lnTo>
                    <a:pt x="6531" y="2699"/>
                  </a:lnTo>
                  <a:lnTo>
                    <a:pt x="6542" y="2703"/>
                  </a:lnTo>
                  <a:lnTo>
                    <a:pt x="6549" y="2706"/>
                  </a:lnTo>
                  <a:lnTo>
                    <a:pt x="6556" y="2709"/>
                  </a:lnTo>
                  <a:lnTo>
                    <a:pt x="6560" y="2710"/>
                  </a:lnTo>
                  <a:lnTo>
                    <a:pt x="6562" y="2710"/>
                  </a:lnTo>
                  <a:lnTo>
                    <a:pt x="6566" y="2710"/>
                  </a:lnTo>
                  <a:lnTo>
                    <a:pt x="6568" y="2709"/>
                  </a:lnTo>
                  <a:lnTo>
                    <a:pt x="6572" y="2704"/>
                  </a:lnTo>
                  <a:lnTo>
                    <a:pt x="6574" y="2699"/>
                  </a:lnTo>
                  <a:lnTo>
                    <a:pt x="6575" y="2691"/>
                  </a:lnTo>
                  <a:lnTo>
                    <a:pt x="6579" y="2684"/>
                  </a:lnTo>
                  <a:lnTo>
                    <a:pt x="6581" y="2681"/>
                  </a:lnTo>
                  <a:lnTo>
                    <a:pt x="6584" y="2680"/>
                  </a:lnTo>
                  <a:lnTo>
                    <a:pt x="6587" y="2680"/>
                  </a:lnTo>
                  <a:lnTo>
                    <a:pt x="6591" y="2681"/>
                  </a:lnTo>
                  <a:lnTo>
                    <a:pt x="6600" y="2686"/>
                  </a:lnTo>
                  <a:lnTo>
                    <a:pt x="6610" y="2687"/>
                  </a:lnTo>
                  <a:lnTo>
                    <a:pt x="6613" y="2687"/>
                  </a:lnTo>
                  <a:lnTo>
                    <a:pt x="6616" y="2686"/>
                  </a:lnTo>
                  <a:lnTo>
                    <a:pt x="6618" y="2684"/>
                  </a:lnTo>
                  <a:lnTo>
                    <a:pt x="6618" y="2680"/>
                  </a:lnTo>
                  <a:lnTo>
                    <a:pt x="6616" y="2671"/>
                  </a:lnTo>
                  <a:lnTo>
                    <a:pt x="6613" y="2659"/>
                  </a:lnTo>
                  <a:lnTo>
                    <a:pt x="6612" y="2651"/>
                  </a:lnTo>
                  <a:lnTo>
                    <a:pt x="6611" y="2644"/>
                  </a:lnTo>
                  <a:lnTo>
                    <a:pt x="6611" y="2636"/>
                  </a:lnTo>
                  <a:lnTo>
                    <a:pt x="6612" y="2627"/>
                  </a:lnTo>
                  <a:lnTo>
                    <a:pt x="6615" y="2618"/>
                  </a:lnTo>
                  <a:lnTo>
                    <a:pt x="6617" y="2612"/>
                  </a:lnTo>
                  <a:lnTo>
                    <a:pt x="6621" y="2608"/>
                  </a:lnTo>
                  <a:lnTo>
                    <a:pt x="6623" y="2605"/>
                  </a:lnTo>
                  <a:lnTo>
                    <a:pt x="6627" y="2604"/>
                  </a:lnTo>
                  <a:lnTo>
                    <a:pt x="6630" y="2604"/>
                  </a:lnTo>
                  <a:lnTo>
                    <a:pt x="6634" y="2605"/>
                  </a:lnTo>
                  <a:lnTo>
                    <a:pt x="6637" y="2606"/>
                  </a:lnTo>
                  <a:lnTo>
                    <a:pt x="6646" y="2610"/>
                  </a:lnTo>
                  <a:lnTo>
                    <a:pt x="6654" y="2611"/>
                  </a:lnTo>
                  <a:lnTo>
                    <a:pt x="6657" y="2611"/>
                  </a:lnTo>
                  <a:lnTo>
                    <a:pt x="6660" y="2610"/>
                  </a:lnTo>
                  <a:lnTo>
                    <a:pt x="6661" y="2608"/>
                  </a:lnTo>
                  <a:lnTo>
                    <a:pt x="6661" y="2604"/>
                  </a:lnTo>
                  <a:lnTo>
                    <a:pt x="6657" y="2594"/>
                  </a:lnTo>
                  <a:lnTo>
                    <a:pt x="6656" y="2587"/>
                  </a:lnTo>
                  <a:lnTo>
                    <a:pt x="6656" y="2584"/>
                  </a:lnTo>
                  <a:lnTo>
                    <a:pt x="6657" y="2580"/>
                  </a:lnTo>
                  <a:lnTo>
                    <a:pt x="6659" y="2578"/>
                  </a:lnTo>
                  <a:lnTo>
                    <a:pt x="6661" y="2575"/>
                  </a:lnTo>
                  <a:lnTo>
                    <a:pt x="6665" y="2574"/>
                  </a:lnTo>
                  <a:lnTo>
                    <a:pt x="6667" y="2571"/>
                  </a:lnTo>
                  <a:lnTo>
                    <a:pt x="6669" y="2568"/>
                  </a:lnTo>
                  <a:lnTo>
                    <a:pt x="6671" y="2565"/>
                  </a:lnTo>
                  <a:lnTo>
                    <a:pt x="6672" y="2562"/>
                  </a:lnTo>
                  <a:lnTo>
                    <a:pt x="6671" y="2559"/>
                  </a:lnTo>
                  <a:lnTo>
                    <a:pt x="6669" y="2556"/>
                  </a:lnTo>
                  <a:lnTo>
                    <a:pt x="6666" y="2555"/>
                  </a:lnTo>
                  <a:lnTo>
                    <a:pt x="6657" y="2550"/>
                  </a:lnTo>
                  <a:lnTo>
                    <a:pt x="6650" y="2547"/>
                  </a:lnTo>
                  <a:lnTo>
                    <a:pt x="6648" y="2543"/>
                  </a:lnTo>
                  <a:lnTo>
                    <a:pt x="6647" y="2541"/>
                  </a:lnTo>
                  <a:lnTo>
                    <a:pt x="6647" y="2537"/>
                  </a:lnTo>
                  <a:lnTo>
                    <a:pt x="6649" y="2533"/>
                  </a:lnTo>
                  <a:lnTo>
                    <a:pt x="6654" y="2524"/>
                  </a:lnTo>
                  <a:lnTo>
                    <a:pt x="6660" y="2517"/>
                  </a:lnTo>
                  <a:lnTo>
                    <a:pt x="6663" y="2514"/>
                  </a:lnTo>
                  <a:lnTo>
                    <a:pt x="6667" y="2511"/>
                  </a:lnTo>
                  <a:lnTo>
                    <a:pt x="6672" y="2509"/>
                  </a:lnTo>
                  <a:lnTo>
                    <a:pt x="6678" y="2508"/>
                  </a:lnTo>
                  <a:lnTo>
                    <a:pt x="6685" y="2509"/>
                  </a:lnTo>
                  <a:lnTo>
                    <a:pt x="6694" y="2512"/>
                  </a:lnTo>
                  <a:lnTo>
                    <a:pt x="6705" y="2517"/>
                  </a:lnTo>
                  <a:lnTo>
                    <a:pt x="6716" y="2523"/>
                  </a:lnTo>
                  <a:lnTo>
                    <a:pt x="6737" y="2534"/>
                  </a:lnTo>
                  <a:lnTo>
                    <a:pt x="6754" y="2541"/>
                  </a:lnTo>
                  <a:lnTo>
                    <a:pt x="6759" y="2541"/>
                  </a:lnTo>
                  <a:lnTo>
                    <a:pt x="6762" y="2540"/>
                  </a:lnTo>
                  <a:lnTo>
                    <a:pt x="6764" y="2539"/>
                  </a:lnTo>
                  <a:lnTo>
                    <a:pt x="6767" y="2536"/>
                  </a:lnTo>
                  <a:lnTo>
                    <a:pt x="6772" y="2529"/>
                  </a:lnTo>
                  <a:lnTo>
                    <a:pt x="6776" y="2521"/>
                  </a:lnTo>
                  <a:lnTo>
                    <a:pt x="6781" y="2517"/>
                  </a:lnTo>
                  <a:lnTo>
                    <a:pt x="6785" y="2515"/>
                  </a:lnTo>
                  <a:lnTo>
                    <a:pt x="6787" y="2514"/>
                  </a:lnTo>
                  <a:lnTo>
                    <a:pt x="6791" y="2515"/>
                  </a:lnTo>
                  <a:lnTo>
                    <a:pt x="6797" y="2518"/>
                  </a:lnTo>
                  <a:lnTo>
                    <a:pt x="6802" y="25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新疆"/>
            <p:cNvSpPr/>
            <p:nvPr/>
          </p:nvSpPr>
          <p:spPr bwMode="auto">
            <a:xfrm>
              <a:off x="3516" y="3235"/>
              <a:ext cx="4351" cy="3377"/>
            </a:xfrm>
            <a:custGeom>
              <a:avLst/>
              <a:gdLst>
                <a:gd name="T0" fmla="*/ 7312 w 7557"/>
                <a:gd name="T1" fmla="*/ 2647 h 5874"/>
                <a:gd name="T2" fmla="*/ 7035 w 7557"/>
                <a:gd name="T3" fmla="*/ 2362 h 5874"/>
                <a:gd name="T4" fmla="*/ 6457 w 7557"/>
                <a:gd name="T5" fmla="*/ 2072 h 5874"/>
                <a:gd name="T6" fmla="*/ 6089 w 7557"/>
                <a:gd name="T7" fmla="*/ 1917 h 5874"/>
                <a:gd name="T8" fmla="*/ 6152 w 7557"/>
                <a:gd name="T9" fmla="*/ 1496 h 5874"/>
                <a:gd name="T10" fmla="*/ 6157 w 7557"/>
                <a:gd name="T11" fmla="*/ 1125 h 5874"/>
                <a:gd name="T12" fmla="*/ 5989 w 7557"/>
                <a:gd name="T13" fmla="*/ 736 h 5874"/>
                <a:gd name="T14" fmla="*/ 5713 w 7557"/>
                <a:gd name="T15" fmla="*/ 562 h 5874"/>
                <a:gd name="T16" fmla="*/ 5468 w 7557"/>
                <a:gd name="T17" fmla="*/ 159 h 5874"/>
                <a:gd name="T18" fmla="*/ 5285 w 7557"/>
                <a:gd name="T19" fmla="*/ 0 h 5874"/>
                <a:gd name="T20" fmla="*/ 5011 w 7557"/>
                <a:gd name="T21" fmla="*/ 246 h 5874"/>
                <a:gd name="T22" fmla="*/ 4728 w 7557"/>
                <a:gd name="T23" fmla="*/ 610 h 5874"/>
                <a:gd name="T24" fmla="*/ 4421 w 7557"/>
                <a:gd name="T25" fmla="*/ 791 h 5874"/>
                <a:gd name="T26" fmla="*/ 4019 w 7557"/>
                <a:gd name="T27" fmla="*/ 567 h 5874"/>
                <a:gd name="T28" fmla="*/ 3604 w 7557"/>
                <a:gd name="T29" fmla="*/ 1072 h 5874"/>
                <a:gd name="T30" fmla="*/ 3381 w 7557"/>
                <a:gd name="T31" fmla="*/ 1195 h 5874"/>
                <a:gd name="T32" fmla="*/ 2975 w 7557"/>
                <a:gd name="T33" fmla="*/ 1191 h 5874"/>
                <a:gd name="T34" fmla="*/ 2786 w 7557"/>
                <a:gd name="T35" fmla="*/ 1257 h 5874"/>
                <a:gd name="T36" fmla="*/ 2830 w 7557"/>
                <a:gd name="T37" fmla="*/ 1655 h 5874"/>
                <a:gd name="T38" fmla="*/ 2723 w 7557"/>
                <a:gd name="T39" fmla="*/ 2043 h 5874"/>
                <a:gd name="T40" fmla="*/ 2565 w 7557"/>
                <a:gd name="T41" fmla="*/ 2244 h 5874"/>
                <a:gd name="T42" fmla="*/ 2433 w 7557"/>
                <a:gd name="T43" fmla="*/ 2428 h 5874"/>
                <a:gd name="T44" fmla="*/ 2035 w 7557"/>
                <a:gd name="T45" fmla="*/ 2509 h 5874"/>
                <a:gd name="T46" fmla="*/ 1570 w 7557"/>
                <a:gd name="T47" fmla="*/ 2614 h 5874"/>
                <a:gd name="T48" fmla="*/ 1235 w 7557"/>
                <a:gd name="T49" fmla="*/ 2643 h 5874"/>
                <a:gd name="T50" fmla="*/ 919 w 7557"/>
                <a:gd name="T51" fmla="*/ 2730 h 5874"/>
                <a:gd name="T52" fmla="*/ 693 w 7557"/>
                <a:gd name="T53" fmla="*/ 2584 h 5874"/>
                <a:gd name="T54" fmla="*/ 497 w 7557"/>
                <a:gd name="T55" fmla="*/ 2641 h 5874"/>
                <a:gd name="T56" fmla="*/ 152 w 7557"/>
                <a:gd name="T57" fmla="*/ 2851 h 5874"/>
                <a:gd name="T58" fmla="*/ 59 w 7557"/>
                <a:gd name="T59" fmla="*/ 3076 h 5874"/>
                <a:gd name="T60" fmla="*/ 282 w 7557"/>
                <a:gd name="T61" fmla="*/ 3290 h 5874"/>
                <a:gd name="T62" fmla="*/ 289 w 7557"/>
                <a:gd name="T63" fmla="*/ 3698 h 5874"/>
                <a:gd name="T64" fmla="*/ 153 w 7557"/>
                <a:gd name="T65" fmla="*/ 3884 h 5874"/>
                <a:gd name="T66" fmla="*/ 138 w 7557"/>
                <a:gd name="T67" fmla="*/ 4019 h 5874"/>
                <a:gd name="T68" fmla="*/ 355 w 7557"/>
                <a:gd name="T69" fmla="*/ 4188 h 5874"/>
                <a:gd name="T70" fmla="*/ 345 w 7557"/>
                <a:gd name="T71" fmla="*/ 4525 h 5874"/>
                <a:gd name="T72" fmla="*/ 502 w 7557"/>
                <a:gd name="T73" fmla="*/ 4681 h 5874"/>
                <a:gd name="T74" fmla="*/ 774 w 7557"/>
                <a:gd name="T75" fmla="*/ 4931 h 5874"/>
                <a:gd name="T76" fmla="*/ 908 w 7557"/>
                <a:gd name="T77" fmla="*/ 5140 h 5874"/>
                <a:gd name="T78" fmla="*/ 982 w 7557"/>
                <a:gd name="T79" fmla="*/ 5434 h 5874"/>
                <a:gd name="T80" fmla="*/ 1204 w 7557"/>
                <a:gd name="T81" fmla="*/ 5566 h 5874"/>
                <a:gd name="T82" fmla="*/ 1504 w 7557"/>
                <a:gd name="T83" fmla="*/ 5456 h 5874"/>
                <a:gd name="T84" fmla="*/ 1761 w 7557"/>
                <a:gd name="T85" fmla="*/ 5292 h 5874"/>
                <a:gd name="T86" fmla="*/ 2054 w 7557"/>
                <a:gd name="T87" fmla="*/ 5399 h 5874"/>
                <a:gd name="T88" fmla="*/ 2399 w 7557"/>
                <a:gd name="T89" fmla="*/ 5361 h 5874"/>
                <a:gd name="T90" fmla="*/ 2613 w 7557"/>
                <a:gd name="T91" fmla="*/ 5537 h 5874"/>
                <a:gd name="T92" fmla="*/ 2924 w 7557"/>
                <a:gd name="T93" fmla="*/ 5614 h 5874"/>
                <a:gd name="T94" fmla="*/ 3323 w 7557"/>
                <a:gd name="T95" fmla="*/ 5575 h 5874"/>
                <a:gd name="T96" fmla="*/ 3703 w 7557"/>
                <a:gd name="T97" fmla="*/ 5518 h 5874"/>
                <a:gd name="T98" fmla="*/ 3978 w 7557"/>
                <a:gd name="T99" fmla="*/ 5486 h 5874"/>
                <a:gd name="T100" fmla="*/ 4287 w 7557"/>
                <a:gd name="T101" fmla="*/ 5524 h 5874"/>
                <a:gd name="T102" fmla="*/ 4622 w 7557"/>
                <a:gd name="T103" fmla="*/ 5618 h 5874"/>
                <a:gd name="T104" fmla="*/ 4994 w 7557"/>
                <a:gd name="T105" fmla="*/ 5762 h 5874"/>
                <a:gd name="T106" fmla="*/ 5330 w 7557"/>
                <a:gd name="T107" fmla="*/ 5856 h 5874"/>
                <a:gd name="T108" fmla="*/ 5342 w 7557"/>
                <a:gd name="T109" fmla="*/ 5658 h 5874"/>
                <a:gd name="T110" fmla="*/ 5448 w 7557"/>
                <a:gd name="T111" fmla="*/ 5468 h 5874"/>
                <a:gd name="T112" fmla="*/ 5286 w 7557"/>
                <a:gd name="T113" fmla="*/ 5100 h 5874"/>
                <a:gd name="T114" fmla="*/ 5452 w 7557"/>
                <a:gd name="T115" fmla="*/ 4736 h 5874"/>
                <a:gd name="T116" fmla="*/ 6021 w 7557"/>
                <a:gd name="T117" fmla="*/ 4678 h 5874"/>
                <a:gd name="T118" fmla="*/ 6254 w 7557"/>
                <a:gd name="T119" fmla="*/ 4258 h 5874"/>
                <a:gd name="T120" fmla="*/ 6592 w 7557"/>
                <a:gd name="T121" fmla="*/ 3994 h 5874"/>
                <a:gd name="T122" fmla="*/ 7097 w 7557"/>
                <a:gd name="T123" fmla="*/ 3631 h 5874"/>
                <a:gd name="T124" fmla="*/ 7508 w 7557"/>
                <a:gd name="T125" fmla="*/ 3279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7" h="5874">
                  <a:moveTo>
                    <a:pt x="7557" y="3250"/>
                  </a:moveTo>
                  <a:lnTo>
                    <a:pt x="7557" y="3237"/>
                  </a:lnTo>
                  <a:lnTo>
                    <a:pt x="7556" y="3223"/>
                  </a:lnTo>
                  <a:lnTo>
                    <a:pt x="7555" y="3209"/>
                  </a:lnTo>
                  <a:lnTo>
                    <a:pt x="7553" y="3194"/>
                  </a:lnTo>
                  <a:lnTo>
                    <a:pt x="7550" y="3179"/>
                  </a:lnTo>
                  <a:lnTo>
                    <a:pt x="7546" y="3168"/>
                  </a:lnTo>
                  <a:lnTo>
                    <a:pt x="7538" y="3155"/>
                  </a:lnTo>
                  <a:lnTo>
                    <a:pt x="7526" y="3140"/>
                  </a:lnTo>
                  <a:lnTo>
                    <a:pt x="7513" y="3123"/>
                  </a:lnTo>
                  <a:lnTo>
                    <a:pt x="7502" y="3110"/>
                  </a:lnTo>
                  <a:lnTo>
                    <a:pt x="7493" y="3098"/>
                  </a:lnTo>
                  <a:lnTo>
                    <a:pt x="7483" y="3086"/>
                  </a:lnTo>
                  <a:lnTo>
                    <a:pt x="7475" y="3074"/>
                  </a:lnTo>
                  <a:lnTo>
                    <a:pt x="7468" y="3063"/>
                  </a:lnTo>
                  <a:lnTo>
                    <a:pt x="7458" y="3049"/>
                  </a:lnTo>
                  <a:lnTo>
                    <a:pt x="7446" y="3035"/>
                  </a:lnTo>
                  <a:lnTo>
                    <a:pt x="7434" y="3021"/>
                  </a:lnTo>
                  <a:lnTo>
                    <a:pt x="7426" y="3009"/>
                  </a:lnTo>
                  <a:lnTo>
                    <a:pt x="7425" y="3003"/>
                  </a:lnTo>
                  <a:lnTo>
                    <a:pt x="7424" y="2996"/>
                  </a:lnTo>
                  <a:lnTo>
                    <a:pt x="7424" y="2989"/>
                  </a:lnTo>
                  <a:lnTo>
                    <a:pt x="7424" y="2981"/>
                  </a:lnTo>
                  <a:lnTo>
                    <a:pt x="7423" y="2962"/>
                  </a:lnTo>
                  <a:lnTo>
                    <a:pt x="7421" y="2943"/>
                  </a:lnTo>
                  <a:lnTo>
                    <a:pt x="7418" y="2920"/>
                  </a:lnTo>
                  <a:lnTo>
                    <a:pt x="7412" y="2896"/>
                  </a:lnTo>
                  <a:lnTo>
                    <a:pt x="7407" y="2871"/>
                  </a:lnTo>
                  <a:lnTo>
                    <a:pt x="7401" y="2850"/>
                  </a:lnTo>
                  <a:lnTo>
                    <a:pt x="7396" y="2830"/>
                  </a:lnTo>
                  <a:lnTo>
                    <a:pt x="7390" y="2809"/>
                  </a:lnTo>
                  <a:lnTo>
                    <a:pt x="7386" y="2788"/>
                  </a:lnTo>
                  <a:lnTo>
                    <a:pt x="7382" y="2769"/>
                  </a:lnTo>
                  <a:lnTo>
                    <a:pt x="7381" y="2750"/>
                  </a:lnTo>
                  <a:lnTo>
                    <a:pt x="7379" y="2731"/>
                  </a:lnTo>
                  <a:lnTo>
                    <a:pt x="7375" y="2711"/>
                  </a:lnTo>
                  <a:lnTo>
                    <a:pt x="7370" y="2692"/>
                  </a:lnTo>
                  <a:lnTo>
                    <a:pt x="7368" y="2683"/>
                  </a:lnTo>
                  <a:lnTo>
                    <a:pt x="7364" y="2676"/>
                  </a:lnTo>
                  <a:lnTo>
                    <a:pt x="7361" y="2670"/>
                  </a:lnTo>
                  <a:lnTo>
                    <a:pt x="7355" y="2666"/>
                  </a:lnTo>
                  <a:lnTo>
                    <a:pt x="7350" y="2662"/>
                  </a:lnTo>
                  <a:lnTo>
                    <a:pt x="7343" y="2660"/>
                  </a:lnTo>
                  <a:lnTo>
                    <a:pt x="7336" y="2657"/>
                  </a:lnTo>
                  <a:lnTo>
                    <a:pt x="7327" y="2655"/>
                  </a:lnTo>
                  <a:lnTo>
                    <a:pt x="7319" y="2652"/>
                  </a:lnTo>
                  <a:lnTo>
                    <a:pt x="7314" y="2649"/>
                  </a:lnTo>
                  <a:lnTo>
                    <a:pt x="7312" y="2647"/>
                  </a:lnTo>
                  <a:lnTo>
                    <a:pt x="7312" y="2643"/>
                  </a:lnTo>
                  <a:lnTo>
                    <a:pt x="7313" y="2632"/>
                  </a:lnTo>
                  <a:lnTo>
                    <a:pt x="7316" y="2617"/>
                  </a:lnTo>
                  <a:lnTo>
                    <a:pt x="7317" y="2607"/>
                  </a:lnTo>
                  <a:lnTo>
                    <a:pt x="7318" y="2599"/>
                  </a:lnTo>
                  <a:lnTo>
                    <a:pt x="7320" y="2591"/>
                  </a:lnTo>
                  <a:lnTo>
                    <a:pt x="7324" y="2584"/>
                  </a:lnTo>
                  <a:lnTo>
                    <a:pt x="7332" y="2570"/>
                  </a:lnTo>
                  <a:lnTo>
                    <a:pt x="7342" y="2559"/>
                  </a:lnTo>
                  <a:lnTo>
                    <a:pt x="7345" y="2554"/>
                  </a:lnTo>
                  <a:lnTo>
                    <a:pt x="7349" y="2549"/>
                  </a:lnTo>
                  <a:lnTo>
                    <a:pt x="7350" y="2546"/>
                  </a:lnTo>
                  <a:lnTo>
                    <a:pt x="7350" y="2542"/>
                  </a:lnTo>
                  <a:lnTo>
                    <a:pt x="7350" y="2540"/>
                  </a:lnTo>
                  <a:lnTo>
                    <a:pt x="7348" y="2538"/>
                  </a:lnTo>
                  <a:lnTo>
                    <a:pt x="7345" y="2536"/>
                  </a:lnTo>
                  <a:lnTo>
                    <a:pt x="7343" y="2536"/>
                  </a:lnTo>
                  <a:lnTo>
                    <a:pt x="7332" y="2535"/>
                  </a:lnTo>
                  <a:lnTo>
                    <a:pt x="7317" y="2535"/>
                  </a:lnTo>
                  <a:lnTo>
                    <a:pt x="7294" y="2536"/>
                  </a:lnTo>
                  <a:lnTo>
                    <a:pt x="7264" y="2535"/>
                  </a:lnTo>
                  <a:lnTo>
                    <a:pt x="7250" y="2534"/>
                  </a:lnTo>
                  <a:lnTo>
                    <a:pt x="7238" y="2532"/>
                  </a:lnTo>
                  <a:lnTo>
                    <a:pt x="7230" y="2530"/>
                  </a:lnTo>
                  <a:lnTo>
                    <a:pt x="7223" y="2528"/>
                  </a:lnTo>
                  <a:lnTo>
                    <a:pt x="7212" y="2521"/>
                  </a:lnTo>
                  <a:lnTo>
                    <a:pt x="7201" y="2512"/>
                  </a:lnTo>
                  <a:lnTo>
                    <a:pt x="7188" y="2504"/>
                  </a:lnTo>
                  <a:lnTo>
                    <a:pt x="7172" y="2497"/>
                  </a:lnTo>
                  <a:lnTo>
                    <a:pt x="7165" y="2493"/>
                  </a:lnTo>
                  <a:lnTo>
                    <a:pt x="7157" y="2490"/>
                  </a:lnTo>
                  <a:lnTo>
                    <a:pt x="7150" y="2486"/>
                  </a:lnTo>
                  <a:lnTo>
                    <a:pt x="7146" y="2481"/>
                  </a:lnTo>
                  <a:lnTo>
                    <a:pt x="7137" y="2471"/>
                  </a:lnTo>
                  <a:lnTo>
                    <a:pt x="7128" y="2456"/>
                  </a:lnTo>
                  <a:lnTo>
                    <a:pt x="7117" y="2439"/>
                  </a:lnTo>
                  <a:lnTo>
                    <a:pt x="7103" y="2420"/>
                  </a:lnTo>
                  <a:lnTo>
                    <a:pt x="7096" y="2411"/>
                  </a:lnTo>
                  <a:lnTo>
                    <a:pt x="7087" y="2404"/>
                  </a:lnTo>
                  <a:lnTo>
                    <a:pt x="7080" y="2399"/>
                  </a:lnTo>
                  <a:lnTo>
                    <a:pt x="7073" y="2395"/>
                  </a:lnTo>
                  <a:lnTo>
                    <a:pt x="7059" y="2389"/>
                  </a:lnTo>
                  <a:lnTo>
                    <a:pt x="7046" y="2384"/>
                  </a:lnTo>
                  <a:lnTo>
                    <a:pt x="7042" y="2381"/>
                  </a:lnTo>
                  <a:lnTo>
                    <a:pt x="7040" y="2379"/>
                  </a:lnTo>
                  <a:lnTo>
                    <a:pt x="7039" y="2376"/>
                  </a:lnTo>
                  <a:lnTo>
                    <a:pt x="7037" y="2372"/>
                  </a:lnTo>
                  <a:lnTo>
                    <a:pt x="7035" y="2362"/>
                  </a:lnTo>
                  <a:lnTo>
                    <a:pt x="7030" y="2353"/>
                  </a:lnTo>
                  <a:lnTo>
                    <a:pt x="7024" y="2342"/>
                  </a:lnTo>
                  <a:lnTo>
                    <a:pt x="7016" y="2332"/>
                  </a:lnTo>
                  <a:lnTo>
                    <a:pt x="7009" y="2322"/>
                  </a:lnTo>
                  <a:lnTo>
                    <a:pt x="7001" y="2311"/>
                  </a:lnTo>
                  <a:lnTo>
                    <a:pt x="6992" y="2302"/>
                  </a:lnTo>
                  <a:lnTo>
                    <a:pt x="6984" y="2292"/>
                  </a:lnTo>
                  <a:lnTo>
                    <a:pt x="6974" y="2284"/>
                  </a:lnTo>
                  <a:lnTo>
                    <a:pt x="6964" y="2275"/>
                  </a:lnTo>
                  <a:lnTo>
                    <a:pt x="6945" y="2258"/>
                  </a:lnTo>
                  <a:lnTo>
                    <a:pt x="6930" y="2246"/>
                  </a:lnTo>
                  <a:lnTo>
                    <a:pt x="6916" y="2238"/>
                  </a:lnTo>
                  <a:lnTo>
                    <a:pt x="6902" y="2228"/>
                  </a:lnTo>
                  <a:lnTo>
                    <a:pt x="6894" y="2222"/>
                  </a:lnTo>
                  <a:lnTo>
                    <a:pt x="6886" y="2217"/>
                  </a:lnTo>
                  <a:lnTo>
                    <a:pt x="6879" y="2212"/>
                  </a:lnTo>
                  <a:lnTo>
                    <a:pt x="6873" y="2204"/>
                  </a:lnTo>
                  <a:lnTo>
                    <a:pt x="6864" y="2190"/>
                  </a:lnTo>
                  <a:lnTo>
                    <a:pt x="6851" y="2176"/>
                  </a:lnTo>
                  <a:lnTo>
                    <a:pt x="6844" y="2169"/>
                  </a:lnTo>
                  <a:lnTo>
                    <a:pt x="6834" y="2163"/>
                  </a:lnTo>
                  <a:lnTo>
                    <a:pt x="6822" y="2157"/>
                  </a:lnTo>
                  <a:lnTo>
                    <a:pt x="6810" y="2152"/>
                  </a:lnTo>
                  <a:lnTo>
                    <a:pt x="6797" y="2149"/>
                  </a:lnTo>
                  <a:lnTo>
                    <a:pt x="6787" y="2145"/>
                  </a:lnTo>
                  <a:lnTo>
                    <a:pt x="6777" y="2141"/>
                  </a:lnTo>
                  <a:lnTo>
                    <a:pt x="6768" y="2137"/>
                  </a:lnTo>
                  <a:lnTo>
                    <a:pt x="6750" y="2128"/>
                  </a:lnTo>
                  <a:lnTo>
                    <a:pt x="6728" y="2120"/>
                  </a:lnTo>
                  <a:lnTo>
                    <a:pt x="6706" y="2115"/>
                  </a:lnTo>
                  <a:lnTo>
                    <a:pt x="6686" y="2112"/>
                  </a:lnTo>
                  <a:lnTo>
                    <a:pt x="6677" y="2109"/>
                  </a:lnTo>
                  <a:lnTo>
                    <a:pt x="6669" y="2107"/>
                  </a:lnTo>
                  <a:lnTo>
                    <a:pt x="6661" y="2105"/>
                  </a:lnTo>
                  <a:lnTo>
                    <a:pt x="6651" y="2100"/>
                  </a:lnTo>
                  <a:lnTo>
                    <a:pt x="6643" y="2096"/>
                  </a:lnTo>
                  <a:lnTo>
                    <a:pt x="6633" y="2093"/>
                  </a:lnTo>
                  <a:lnTo>
                    <a:pt x="6624" y="2090"/>
                  </a:lnTo>
                  <a:lnTo>
                    <a:pt x="6614" y="2089"/>
                  </a:lnTo>
                  <a:lnTo>
                    <a:pt x="6590" y="2088"/>
                  </a:lnTo>
                  <a:lnTo>
                    <a:pt x="6562" y="2088"/>
                  </a:lnTo>
                  <a:lnTo>
                    <a:pt x="6550" y="2088"/>
                  </a:lnTo>
                  <a:lnTo>
                    <a:pt x="6539" y="2088"/>
                  </a:lnTo>
                  <a:lnTo>
                    <a:pt x="6527" y="2088"/>
                  </a:lnTo>
                  <a:lnTo>
                    <a:pt x="6516" y="2087"/>
                  </a:lnTo>
                  <a:lnTo>
                    <a:pt x="6494" y="2083"/>
                  </a:lnTo>
                  <a:lnTo>
                    <a:pt x="6474" y="2078"/>
                  </a:lnTo>
                  <a:lnTo>
                    <a:pt x="6457" y="2072"/>
                  </a:lnTo>
                  <a:lnTo>
                    <a:pt x="6443" y="2068"/>
                  </a:lnTo>
                  <a:lnTo>
                    <a:pt x="6434" y="2064"/>
                  </a:lnTo>
                  <a:lnTo>
                    <a:pt x="6424" y="2061"/>
                  </a:lnTo>
                  <a:lnTo>
                    <a:pt x="6416" y="2055"/>
                  </a:lnTo>
                  <a:lnTo>
                    <a:pt x="6407" y="2050"/>
                  </a:lnTo>
                  <a:lnTo>
                    <a:pt x="6391" y="2038"/>
                  </a:lnTo>
                  <a:lnTo>
                    <a:pt x="6373" y="2028"/>
                  </a:lnTo>
                  <a:lnTo>
                    <a:pt x="6362" y="2025"/>
                  </a:lnTo>
                  <a:lnTo>
                    <a:pt x="6351" y="2024"/>
                  </a:lnTo>
                  <a:lnTo>
                    <a:pt x="6340" y="2023"/>
                  </a:lnTo>
                  <a:lnTo>
                    <a:pt x="6329" y="2021"/>
                  </a:lnTo>
                  <a:lnTo>
                    <a:pt x="6308" y="2021"/>
                  </a:lnTo>
                  <a:lnTo>
                    <a:pt x="6287" y="2020"/>
                  </a:lnTo>
                  <a:lnTo>
                    <a:pt x="6278" y="2018"/>
                  </a:lnTo>
                  <a:lnTo>
                    <a:pt x="6268" y="2015"/>
                  </a:lnTo>
                  <a:lnTo>
                    <a:pt x="6259" y="2012"/>
                  </a:lnTo>
                  <a:lnTo>
                    <a:pt x="6249" y="2008"/>
                  </a:lnTo>
                  <a:lnTo>
                    <a:pt x="6241" y="2004"/>
                  </a:lnTo>
                  <a:lnTo>
                    <a:pt x="6234" y="1999"/>
                  </a:lnTo>
                  <a:lnTo>
                    <a:pt x="6228" y="1994"/>
                  </a:lnTo>
                  <a:lnTo>
                    <a:pt x="6224" y="1989"/>
                  </a:lnTo>
                  <a:lnTo>
                    <a:pt x="6221" y="1982"/>
                  </a:lnTo>
                  <a:lnTo>
                    <a:pt x="6218" y="1975"/>
                  </a:lnTo>
                  <a:lnTo>
                    <a:pt x="6217" y="1973"/>
                  </a:lnTo>
                  <a:lnTo>
                    <a:pt x="6216" y="1970"/>
                  </a:lnTo>
                  <a:lnTo>
                    <a:pt x="6214" y="1969"/>
                  </a:lnTo>
                  <a:lnTo>
                    <a:pt x="6211" y="1969"/>
                  </a:lnTo>
                  <a:lnTo>
                    <a:pt x="6206" y="1970"/>
                  </a:lnTo>
                  <a:lnTo>
                    <a:pt x="6201" y="1973"/>
                  </a:lnTo>
                  <a:lnTo>
                    <a:pt x="6198" y="1974"/>
                  </a:lnTo>
                  <a:lnTo>
                    <a:pt x="6195" y="1974"/>
                  </a:lnTo>
                  <a:lnTo>
                    <a:pt x="6192" y="1974"/>
                  </a:lnTo>
                  <a:lnTo>
                    <a:pt x="6189" y="1973"/>
                  </a:lnTo>
                  <a:lnTo>
                    <a:pt x="6182" y="1970"/>
                  </a:lnTo>
                  <a:lnTo>
                    <a:pt x="6171" y="1967"/>
                  </a:lnTo>
                  <a:lnTo>
                    <a:pt x="6159" y="1962"/>
                  </a:lnTo>
                  <a:lnTo>
                    <a:pt x="6147" y="1958"/>
                  </a:lnTo>
                  <a:lnTo>
                    <a:pt x="6142" y="1956"/>
                  </a:lnTo>
                  <a:lnTo>
                    <a:pt x="6139" y="1952"/>
                  </a:lnTo>
                  <a:lnTo>
                    <a:pt x="6135" y="1949"/>
                  </a:lnTo>
                  <a:lnTo>
                    <a:pt x="6132" y="1944"/>
                  </a:lnTo>
                  <a:lnTo>
                    <a:pt x="6126" y="1933"/>
                  </a:lnTo>
                  <a:lnTo>
                    <a:pt x="6117" y="1923"/>
                  </a:lnTo>
                  <a:lnTo>
                    <a:pt x="6114" y="1920"/>
                  </a:lnTo>
                  <a:lnTo>
                    <a:pt x="6110" y="1918"/>
                  </a:lnTo>
                  <a:lnTo>
                    <a:pt x="6105" y="1917"/>
                  </a:lnTo>
                  <a:lnTo>
                    <a:pt x="6101" y="1917"/>
                  </a:lnTo>
                  <a:lnTo>
                    <a:pt x="6089" y="1917"/>
                  </a:lnTo>
                  <a:lnTo>
                    <a:pt x="6077" y="1917"/>
                  </a:lnTo>
                  <a:lnTo>
                    <a:pt x="6064" y="1918"/>
                  </a:lnTo>
                  <a:lnTo>
                    <a:pt x="6053" y="1918"/>
                  </a:lnTo>
                  <a:lnTo>
                    <a:pt x="6048" y="1918"/>
                  </a:lnTo>
                  <a:lnTo>
                    <a:pt x="6045" y="1918"/>
                  </a:lnTo>
                  <a:lnTo>
                    <a:pt x="6041" y="1917"/>
                  </a:lnTo>
                  <a:lnTo>
                    <a:pt x="6040" y="1916"/>
                  </a:lnTo>
                  <a:lnTo>
                    <a:pt x="6045" y="1904"/>
                  </a:lnTo>
                  <a:lnTo>
                    <a:pt x="6053" y="1893"/>
                  </a:lnTo>
                  <a:lnTo>
                    <a:pt x="6051" y="1886"/>
                  </a:lnTo>
                  <a:lnTo>
                    <a:pt x="6045" y="1878"/>
                  </a:lnTo>
                  <a:lnTo>
                    <a:pt x="6042" y="1873"/>
                  </a:lnTo>
                  <a:lnTo>
                    <a:pt x="6041" y="1869"/>
                  </a:lnTo>
                  <a:lnTo>
                    <a:pt x="6040" y="1864"/>
                  </a:lnTo>
                  <a:lnTo>
                    <a:pt x="6039" y="1859"/>
                  </a:lnTo>
                  <a:lnTo>
                    <a:pt x="6039" y="1848"/>
                  </a:lnTo>
                  <a:lnTo>
                    <a:pt x="6038" y="1832"/>
                  </a:lnTo>
                  <a:lnTo>
                    <a:pt x="6036" y="1824"/>
                  </a:lnTo>
                  <a:lnTo>
                    <a:pt x="6034" y="1817"/>
                  </a:lnTo>
                  <a:lnTo>
                    <a:pt x="6032" y="1811"/>
                  </a:lnTo>
                  <a:lnTo>
                    <a:pt x="6029" y="1805"/>
                  </a:lnTo>
                  <a:lnTo>
                    <a:pt x="6023" y="1793"/>
                  </a:lnTo>
                  <a:lnTo>
                    <a:pt x="6017" y="1780"/>
                  </a:lnTo>
                  <a:lnTo>
                    <a:pt x="6014" y="1768"/>
                  </a:lnTo>
                  <a:lnTo>
                    <a:pt x="6013" y="1759"/>
                  </a:lnTo>
                  <a:lnTo>
                    <a:pt x="6014" y="1749"/>
                  </a:lnTo>
                  <a:lnTo>
                    <a:pt x="6016" y="1736"/>
                  </a:lnTo>
                  <a:lnTo>
                    <a:pt x="6021" y="1719"/>
                  </a:lnTo>
                  <a:lnTo>
                    <a:pt x="6028" y="1702"/>
                  </a:lnTo>
                  <a:lnTo>
                    <a:pt x="6039" y="1684"/>
                  </a:lnTo>
                  <a:lnTo>
                    <a:pt x="6051" y="1667"/>
                  </a:lnTo>
                  <a:lnTo>
                    <a:pt x="6060" y="1653"/>
                  </a:lnTo>
                  <a:lnTo>
                    <a:pt x="6071" y="1639"/>
                  </a:lnTo>
                  <a:lnTo>
                    <a:pt x="6088" y="1626"/>
                  </a:lnTo>
                  <a:lnTo>
                    <a:pt x="6104" y="1615"/>
                  </a:lnTo>
                  <a:lnTo>
                    <a:pt x="6117" y="1605"/>
                  </a:lnTo>
                  <a:lnTo>
                    <a:pt x="6129" y="1596"/>
                  </a:lnTo>
                  <a:lnTo>
                    <a:pt x="6140" y="1586"/>
                  </a:lnTo>
                  <a:lnTo>
                    <a:pt x="6149" y="1577"/>
                  </a:lnTo>
                  <a:lnTo>
                    <a:pt x="6153" y="1572"/>
                  </a:lnTo>
                  <a:lnTo>
                    <a:pt x="6155" y="1566"/>
                  </a:lnTo>
                  <a:lnTo>
                    <a:pt x="6158" y="1561"/>
                  </a:lnTo>
                  <a:lnTo>
                    <a:pt x="6158" y="1555"/>
                  </a:lnTo>
                  <a:lnTo>
                    <a:pt x="6158" y="1546"/>
                  </a:lnTo>
                  <a:lnTo>
                    <a:pt x="6158" y="1535"/>
                  </a:lnTo>
                  <a:lnTo>
                    <a:pt x="6157" y="1523"/>
                  </a:lnTo>
                  <a:lnTo>
                    <a:pt x="6155" y="1510"/>
                  </a:lnTo>
                  <a:lnTo>
                    <a:pt x="6152" y="1496"/>
                  </a:lnTo>
                  <a:lnTo>
                    <a:pt x="6149" y="1485"/>
                  </a:lnTo>
                  <a:lnTo>
                    <a:pt x="6148" y="1477"/>
                  </a:lnTo>
                  <a:lnTo>
                    <a:pt x="6147" y="1470"/>
                  </a:lnTo>
                  <a:lnTo>
                    <a:pt x="6147" y="1463"/>
                  </a:lnTo>
                  <a:lnTo>
                    <a:pt x="6147" y="1453"/>
                  </a:lnTo>
                  <a:lnTo>
                    <a:pt x="6148" y="1446"/>
                  </a:lnTo>
                  <a:lnTo>
                    <a:pt x="6151" y="1440"/>
                  </a:lnTo>
                  <a:lnTo>
                    <a:pt x="6154" y="1434"/>
                  </a:lnTo>
                  <a:lnTo>
                    <a:pt x="6158" y="1427"/>
                  </a:lnTo>
                  <a:lnTo>
                    <a:pt x="6166" y="1415"/>
                  </a:lnTo>
                  <a:lnTo>
                    <a:pt x="6177" y="1403"/>
                  </a:lnTo>
                  <a:lnTo>
                    <a:pt x="6186" y="1393"/>
                  </a:lnTo>
                  <a:lnTo>
                    <a:pt x="6195" y="1380"/>
                  </a:lnTo>
                  <a:lnTo>
                    <a:pt x="6203" y="1366"/>
                  </a:lnTo>
                  <a:lnTo>
                    <a:pt x="6210" y="1356"/>
                  </a:lnTo>
                  <a:lnTo>
                    <a:pt x="6214" y="1352"/>
                  </a:lnTo>
                  <a:lnTo>
                    <a:pt x="6215" y="1349"/>
                  </a:lnTo>
                  <a:lnTo>
                    <a:pt x="6214" y="1344"/>
                  </a:lnTo>
                  <a:lnTo>
                    <a:pt x="6212" y="1340"/>
                  </a:lnTo>
                  <a:lnTo>
                    <a:pt x="6209" y="1334"/>
                  </a:lnTo>
                  <a:lnTo>
                    <a:pt x="6203" y="1330"/>
                  </a:lnTo>
                  <a:lnTo>
                    <a:pt x="6202" y="1327"/>
                  </a:lnTo>
                  <a:lnTo>
                    <a:pt x="6203" y="1322"/>
                  </a:lnTo>
                  <a:lnTo>
                    <a:pt x="6205" y="1315"/>
                  </a:lnTo>
                  <a:lnTo>
                    <a:pt x="6209" y="1308"/>
                  </a:lnTo>
                  <a:lnTo>
                    <a:pt x="6216" y="1292"/>
                  </a:lnTo>
                  <a:lnTo>
                    <a:pt x="6222" y="1277"/>
                  </a:lnTo>
                  <a:lnTo>
                    <a:pt x="6223" y="1271"/>
                  </a:lnTo>
                  <a:lnTo>
                    <a:pt x="6222" y="1267"/>
                  </a:lnTo>
                  <a:lnTo>
                    <a:pt x="6221" y="1262"/>
                  </a:lnTo>
                  <a:lnTo>
                    <a:pt x="6218" y="1257"/>
                  </a:lnTo>
                  <a:lnTo>
                    <a:pt x="6214" y="1250"/>
                  </a:lnTo>
                  <a:lnTo>
                    <a:pt x="6208" y="1242"/>
                  </a:lnTo>
                  <a:lnTo>
                    <a:pt x="6204" y="1237"/>
                  </a:lnTo>
                  <a:lnTo>
                    <a:pt x="6203" y="1230"/>
                  </a:lnTo>
                  <a:lnTo>
                    <a:pt x="6202" y="1224"/>
                  </a:lnTo>
                  <a:lnTo>
                    <a:pt x="6202" y="1217"/>
                  </a:lnTo>
                  <a:lnTo>
                    <a:pt x="6201" y="1202"/>
                  </a:lnTo>
                  <a:lnTo>
                    <a:pt x="6201" y="1189"/>
                  </a:lnTo>
                  <a:lnTo>
                    <a:pt x="6199" y="1185"/>
                  </a:lnTo>
                  <a:lnTo>
                    <a:pt x="6198" y="1179"/>
                  </a:lnTo>
                  <a:lnTo>
                    <a:pt x="6195" y="1174"/>
                  </a:lnTo>
                  <a:lnTo>
                    <a:pt x="6192" y="1169"/>
                  </a:lnTo>
                  <a:lnTo>
                    <a:pt x="6185" y="1160"/>
                  </a:lnTo>
                  <a:lnTo>
                    <a:pt x="6178" y="1151"/>
                  </a:lnTo>
                  <a:lnTo>
                    <a:pt x="6171" y="1144"/>
                  </a:lnTo>
                  <a:lnTo>
                    <a:pt x="6162" y="1135"/>
                  </a:lnTo>
                  <a:lnTo>
                    <a:pt x="6157" y="1125"/>
                  </a:lnTo>
                  <a:lnTo>
                    <a:pt x="6152" y="1117"/>
                  </a:lnTo>
                  <a:lnTo>
                    <a:pt x="6145" y="1103"/>
                  </a:lnTo>
                  <a:lnTo>
                    <a:pt x="6135" y="1081"/>
                  </a:lnTo>
                  <a:lnTo>
                    <a:pt x="6126" y="1059"/>
                  </a:lnTo>
                  <a:lnTo>
                    <a:pt x="6120" y="1043"/>
                  </a:lnTo>
                  <a:lnTo>
                    <a:pt x="6117" y="1030"/>
                  </a:lnTo>
                  <a:lnTo>
                    <a:pt x="6116" y="1013"/>
                  </a:lnTo>
                  <a:lnTo>
                    <a:pt x="6116" y="997"/>
                  </a:lnTo>
                  <a:lnTo>
                    <a:pt x="6118" y="983"/>
                  </a:lnTo>
                  <a:lnTo>
                    <a:pt x="6120" y="972"/>
                  </a:lnTo>
                  <a:lnTo>
                    <a:pt x="6120" y="964"/>
                  </a:lnTo>
                  <a:lnTo>
                    <a:pt x="6118" y="955"/>
                  </a:lnTo>
                  <a:lnTo>
                    <a:pt x="6115" y="949"/>
                  </a:lnTo>
                  <a:lnTo>
                    <a:pt x="6114" y="942"/>
                  </a:lnTo>
                  <a:lnTo>
                    <a:pt x="6114" y="933"/>
                  </a:lnTo>
                  <a:lnTo>
                    <a:pt x="6115" y="922"/>
                  </a:lnTo>
                  <a:lnTo>
                    <a:pt x="6115" y="909"/>
                  </a:lnTo>
                  <a:lnTo>
                    <a:pt x="6113" y="896"/>
                  </a:lnTo>
                  <a:lnTo>
                    <a:pt x="6110" y="886"/>
                  </a:lnTo>
                  <a:lnTo>
                    <a:pt x="6107" y="877"/>
                  </a:lnTo>
                  <a:lnTo>
                    <a:pt x="6103" y="867"/>
                  </a:lnTo>
                  <a:lnTo>
                    <a:pt x="6101" y="854"/>
                  </a:lnTo>
                  <a:lnTo>
                    <a:pt x="6099" y="842"/>
                  </a:lnTo>
                  <a:lnTo>
                    <a:pt x="6099" y="838"/>
                  </a:lnTo>
                  <a:lnTo>
                    <a:pt x="6098" y="832"/>
                  </a:lnTo>
                  <a:lnTo>
                    <a:pt x="6096" y="827"/>
                  </a:lnTo>
                  <a:lnTo>
                    <a:pt x="6092" y="823"/>
                  </a:lnTo>
                  <a:lnTo>
                    <a:pt x="6080" y="815"/>
                  </a:lnTo>
                  <a:lnTo>
                    <a:pt x="6066" y="808"/>
                  </a:lnTo>
                  <a:lnTo>
                    <a:pt x="6053" y="801"/>
                  </a:lnTo>
                  <a:lnTo>
                    <a:pt x="6042" y="791"/>
                  </a:lnTo>
                  <a:lnTo>
                    <a:pt x="6038" y="786"/>
                  </a:lnTo>
                  <a:lnTo>
                    <a:pt x="6035" y="780"/>
                  </a:lnTo>
                  <a:lnTo>
                    <a:pt x="6034" y="773"/>
                  </a:lnTo>
                  <a:lnTo>
                    <a:pt x="6034" y="766"/>
                  </a:lnTo>
                  <a:lnTo>
                    <a:pt x="6034" y="752"/>
                  </a:lnTo>
                  <a:lnTo>
                    <a:pt x="6034" y="738"/>
                  </a:lnTo>
                  <a:lnTo>
                    <a:pt x="6033" y="734"/>
                  </a:lnTo>
                  <a:lnTo>
                    <a:pt x="6032" y="731"/>
                  </a:lnTo>
                  <a:lnTo>
                    <a:pt x="6029" y="728"/>
                  </a:lnTo>
                  <a:lnTo>
                    <a:pt x="6027" y="726"/>
                  </a:lnTo>
                  <a:lnTo>
                    <a:pt x="6023" y="725"/>
                  </a:lnTo>
                  <a:lnTo>
                    <a:pt x="6021" y="725"/>
                  </a:lnTo>
                  <a:lnTo>
                    <a:pt x="6017" y="725"/>
                  </a:lnTo>
                  <a:lnTo>
                    <a:pt x="6013" y="725"/>
                  </a:lnTo>
                  <a:lnTo>
                    <a:pt x="6006" y="729"/>
                  </a:lnTo>
                  <a:lnTo>
                    <a:pt x="5997" y="734"/>
                  </a:lnTo>
                  <a:lnTo>
                    <a:pt x="5989" y="736"/>
                  </a:lnTo>
                  <a:lnTo>
                    <a:pt x="5982" y="736"/>
                  </a:lnTo>
                  <a:lnTo>
                    <a:pt x="5975" y="735"/>
                  </a:lnTo>
                  <a:lnTo>
                    <a:pt x="5968" y="732"/>
                  </a:lnTo>
                  <a:lnTo>
                    <a:pt x="5960" y="728"/>
                  </a:lnTo>
                  <a:lnTo>
                    <a:pt x="5954" y="723"/>
                  </a:lnTo>
                  <a:lnTo>
                    <a:pt x="5950" y="717"/>
                  </a:lnTo>
                  <a:lnTo>
                    <a:pt x="5945" y="713"/>
                  </a:lnTo>
                  <a:lnTo>
                    <a:pt x="5937" y="701"/>
                  </a:lnTo>
                  <a:lnTo>
                    <a:pt x="5928" y="688"/>
                  </a:lnTo>
                  <a:lnTo>
                    <a:pt x="5925" y="681"/>
                  </a:lnTo>
                  <a:lnTo>
                    <a:pt x="5922" y="672"/>
                  </a:lnTo>
                  <a:lnTo>
                    <a:pt x="5921" y="665"/>
                  </a:lnTo>
                  <a:lnTo>
                    <a:pt x="5920" y="658"/>
                  </a:lnTo>
                  <a:lnTo>
                    <a:pt x="5919" y="652"/>
                  </a:lnTo>
                  <a:lnTo>
                    <a:pt x="5918" y="647"/>
                  </a:lnTo>
                  <a:lnTo>
                    <a:pt x="5915" y="643"/>
                  </a:lnTo>
                  <a:lnTo>
                    <a:pt x="5912" y="638"/>
                  </a:lnTo>
                  <a:lnTo>
                    <a:pt x="5908" y="635"/>
                  </a:lnTo>
                  <a:lnTo>
                    <a:pt x="5903" y="633"/>
                  </a:lnTo>
                  <a:lnTo>
                    <a:pt x="5899" y="632"/>
                  </a:lnTo>
                  <a:lnTo>
                    <a:pt x="5894" y="632"/>
                  </a:lnTo>
                  <a:lnTo>
                    <a:pt x="5883" y="632"/>
                  </a:lnTo>
                  <a:lnTo>
                    <a:pt x="5875" y="631"/>
                  </a:lnTo>
                  <a:lnTo>
                    <a:pt x="5871" y="630"/>
                  </a:lnTo>
                  <a:lnTo>
                    <a:pt x="5869" y="628"/>
                  </a:lnTo>
                  <a:lnTo>
                    <a:pt x="5865" y="626"/>
                  </a:lnTo>
                  <a:lnTo>
                    <a:pt x="5862" y="622"/>
                  </a:lnTo>
                  <a:lnTo>
                    <a:pt x="5858" y="620"/>
                  </a:lnTo>
                  <a:lnTo>
                    <a:pt x="5855" y="620"/>
                  </a:lnTo>
                  <a:lnTo>
                    <a:pt x="5851" y="621"/>
                  </a:lnTo>
                  <a:lnTo>
                    <a:pt x="5847" y="624"/>
                  </a:lnTo>
                  <a:lnTo>
                    <a:pt x="5839" y="630"/>
                  </a:lnTo>
                  <a:lnTo>
                    <a:pt x="5828" y="634"/>
                  </a:lnTo>
                  <a:lnTo>
                    <a:pt x="5822" y="635"/>
                  </a:lnTo>
                  <a:lnTo>
                    <a:pt x="5815" y="634"/>
                  </a:lnTo>
                  <a:lnTo>
                    <a:pt x="5808" y="633"/>
                  </a:lnTo>
                  <a:lnTo>
                    <a:pt x="5801" y="630"/>
                  </a:lnTo>
                  <a:lnTo>
                    <a:pt x="5787" y="624"/>
                  </a:lnTo>
                  <a:lnTo>
                    <a:pt x="5771" y="616"/>
                  </a:lnTo>
                  <a:lnTo>
                    <a:pt x="5767" y="614"/>
                  </a:lnTo>
                  <a:lnTo>
                    <a:pt x="5763" y="612"/>
                  </a:lnTo>
                  <a:lnTo>
                    <a:pt x="5761" y="608"/>
                  </a:lnTo>
                  <a:lnTo>
                    <a:pt x="5758" y="605"/>
                  </a:lnTo>
                  <a:lnTo>
                    <a:pt x="5752" y="595"/>
                  </a:lnTo>
                  <a:lnTo>
                    <a:pt x="5744" y="586"/>
                  </a:lnTo>
                  <a:lnTo>
                    <a:pt x="5733" y="577"/>
                  </a:lnTo>
                  <a:lnTo>
                    <a:pt x="5720" y="568"/>
                  </a:lnTo>
                  <a:lnTo>
                    <a:pt x="5713" y="562"/>
                  </a:lnTo>
                  <a:lnTo>
                    <a:pt x="5706" y="555"/>
                  </a:lnTo>
                  <a:lnTo>
                    <a:pt x="5699" y="546"/>
                  </a:lnTo>
                  <a:lnTo>
                    <a:pt x="5692" y="539"/>
                  </a:lnTo>
                  <a:lnTo>
                    <a:pt x="5685" y="531"/>
                  </a:lnTo>
                  <a:lnTo>
                    <a:pt x="5679" y="524"/>
                  </a:lnTo>
                  <a:lnTo>
                    <a:pt x="5672" y="518"/>
                  </a:lnTo>
                  <a:lnTo>
                    <a:pt x="5666" y="514"/>
                  </a:lnTo>
                  <a:lnTo>
                    <a:pt x="5661" y="511"/>
                  </a:lnTo>
                  <a:lnTo>
                    <a:pt x="5657" y="506"/>
                  </a:lnTo>
                  <a:lnTo>
                    <a:pt x="5656" y="500"/>
                  </a:lnTo>
                  <a:lnTo>
                    <a:pt x="5655" y="494"/>
                  </a:lnTo>
                  <a:lnTo>
                    <a:pt x="5655" y="480"/>
                  </a:lnTo>
                  <a:lnTo>
                    <a:pt x="5656" y="463"/>
                  </a:lnTo>
                  <a:lnTo>
                    <a:pt x="5656" y="450"/>
                  </a:lnTo>
                  <a:lnTo>
                    <a:pt x="5655" y="442"/>
                  </a:lnTo>
                  <a:lnTo>
                    <a:pt x="5651" y="435"/>
                  </a:lnTo>
                  <a:lnTo>
                    <a:pt x="5644" y="423"/>
                  </a:lnTo>
                  <a:lnTo>
                    <a:pt x="5630" y="411"/>
                  </a:lnTo>
                  <a:lnTo>
                    <a:pt x="5612" y="399"/>
                  </a:lnTo>
                  <a:lnTo>
                    <a:pt x="5599" y="383"/>
                  </a:lnTo>
                  <a:lnTo>
                    <a:pt x="5587" y="369"/>
                  </a:lnTo>
                  <a:lnTo>
                    <a:pt x="5575" y="354"/>
                  </a:lnTo>
                  <a:lnTo>
                    <a:pt x="5557" y="337"/>
                  </a:lnTo>
                  <a:lnTo>
                    <a:pt x="5541" y="323"/>
                  </a:lnTo>
                  <a:lnTo>
                    <a:pt x="5528" y="313"/>
                  </a:lnTo>
                  <a:lnTo>
                    <a:pt x="5518" y="309"/>
                  </a:lnTo>
                  <a:lnTo>
                    <a:pt x="5512" y="306"/>
                  </a:lnTo>
                  <a:lnTo>
                    <a:pt x="5507" y="305"/>
                  </a:lnTo>
                  <a:lnTo>
                    <a:pt x="5506" y="301"/>
                  </a:lnTo>
                  <a:lnTo>
                    <a:pt x="5513" y="293"/>
                  </a:lnTo>
                  <a:lnTo>
                    <a:pt x="5530" y="279"/>
                  </a:lnTo>
                  <a:lnTo>
                    <a:pt x="5534" y="274"/>
                  </a:lnTo>
                  <a:lnTo>
                    <a:pt x="5536" y="268"/>
                  </a:lnTo>
                  <a:lnTo>
                    <a:pt x="5537" y="262"/>
                  </a:lnTo>
                  <a:lnTo>
                    <a:pt x="5537" y="255"/>
                  </a:lnTo>
                  <a:lnTo>
                    <a:pt x="5537" y="249"/>
                  </a:lnTo>
                  <a:lnTo>
                    <a:pt x="5535" y="242"/>
                  </a:lnTo>
                  <a:lnTo>
                    <a:pt x="5530" y="236"/>
                  </a:lnTo>
                  <a:lnTo>
                    <a:pt x="5524" y="231"/>
                  </a:lnTo>
                  <a:lnTo>
                    <a:pt x="5517" y="227"/>
                  </a:lnTo>
                  <a:lnTo>
                    <a:pt x="5510" y="219"/>
                  </a:lnTo>
                  <a:lnTo>
                    <a:pt x="5503" y="211"/>
                  </a:lnTo>
                  <a:lnTo>
                    <a:pt x="5494" y="202"/>
                  </a:lnTo>
                  <a:lnTo>
                    <a:pt x="5481" y="185"/>
                  </a:lnTo>
                  <a:lnTo>
                    <a:pt x="5472" y="172"/>
                  </a:lnTo>
                  <a:lnTo>
                    <a:pt x="5469" y="167"/>
                  </a:lnTo>
                  <a:lnTo>
                    <a:pt x="5468" y="162"/>
                  </a:lnTo>
                  <a:lnTo>
                    <a:pt x="5468" y="159"/>
                  </a:lnTo>
                  <a:lnTo>
                    <a:pt x="5469" y="154"/>
                  </a:lnTo>
                  <a:lnTo>
                    <a:pt x="5472" y="151"/>
                  </a:lnTo>
                  <a:lnTo>
                    <a:pt x="5475" y="147"/>
                  </a:lnTo>
                  <a:lnTo>
                    <a:pt x="5479" y="143"/>
                  </a:lnTo>
                  <a:lnTo>
                    <a:pt x="5484" y="141"/>
                  </a:lnTo>
                  <a:lnTo>
                    <a:pt x="5493" y="136"/>
                  </a:lnTo>
                  <a:lnTo>
                    <a:pt x="5505" y="130"/>
                  </a:lnTo>
                  <a:lnTo>
                    <a:pt x="5510" y="128"/>
                  </a:lnTo>
                  <a:lnTo>
                    <a:pt x="5515" y="124"/>
                  </a:lnTo>
                  <a:lnTo>
                    <a:pt x="5517" y="122"/>
                  </a:lnTo>
                  <a:lnTo>
                    <a:pt x="5518" y="118"/>
                  </a:lnTo>
                  <a:lnTo>
                    <a:pt x="5517" y="96"/>
                  </a:lnTo>
                  <a:lnTo>
                    <a:pt x="5516" y="79"/>
                  </a:lnTo>
                  <a:lnTo>
                    <a:pt x="5515" y="67"/>
                  </a:lnTo>
                  <a:lnTo>
                    <a:pt x="5515" y="57"/>
                  </a:lnTo>
                  <a:lnTo>
                    <a:pt x="5515" y="46"/>
                  </a:lnTo>
                  <a:lnTo>
                    <a:pt x="5515" y="39"/>
                  </a:lnTo>
                  <a:lnTo>
                    <a:pt x="5513" y="35"/>
                  </a:lnTo>
                  <a:lnTo>
                    <a:pt x="5511" y="33"/>
                  </a:lnTo>
                  <a:lnTo>
                    <a:pt x="5507" y="32"/>
                  </a:lnTo>
                  <a:lnTo>
                    <a:pt x="5504" y="30"/>
                  </a:lnTo>
                  <a:lnTo>
                    <a:pt x="5490" y="32"/>
                  </a:lnTo>
                  <a:lnTo>
                    <a:pt x="5479" y="32"/>
                  </a:lnTo>
                  <a:lnTo>
                    <a:pt x="5468" y="32"/>
                  </a:lnTo>
                  <a:lnTo>
                    <a:pt x="5455" y="30"/>
                  </a:lnTo>
                  <a:lnTo>
                    <a:pt x="5449" y="30"/>
                  </a:lnTo>
                  <a:lnTo>
                    <a:pt x="5443" y="30"/>
                  </a:lnTo>
                  <a:lnTo>
                    <a:pt x="5440" y="30"/>
                  </a:lnTo>
                  <a:lnTo>
                    <a:pt x="5436" y="32"/>
                  </a:lnTo>
                  <a:lnTo>
                    <a:pt x="5430" y="36"/>
                  </a:lnTo>
                  <a:lnTo>
                    <a:pt x="5425" y="44"/>
                  </a:lnTo>
                  <a:lnTo>
                    <a:pt x="5422" y="51"/>
                  </a:lnTo>
                  <a:lnTo>
                    <a:pt x="5416" y="55"/>
                  </a:lnTo>
                  <a:lnTo>
                    <a:pt x="5412" y="57"/>
                  </a:lnTo>
                  <a:lnTo>
                    <a:pt x="5408" y="58"/>
                  </a:lnTo>
                  <a:lnTo>
                    <a:pt x="5403" y="58"/>
                  </a:lnTo>
                  <a:lnTo>
                    <a:pt x="5397" y="57"/>
                  </a:lnTo>
                  <a:lnTo>
                    <a:pt x="5391" y="55"/>
                  </a:lnTo>
                  <a:lnTo>
                    <a:pt x="5384" y="52"/>
                  </a:lnTo>
                  <a:lnTo>
                    <a:pt x="5378" y="47"/>
                  </a:lnTo>
                  <a:lnTo>
                    <a:pt x="5372" y="41"/>
                  </a:lnTo>
                  <a:lnTo>
                    <a:pt x="5358" y="28"/>
                  </a:lnTo>
                  <a:lnTo>
                    <a:pt x="5342" y="15"/>
                  </a:lnTo>
                  <a:lnTo>
                    <a:pt x="5332" y="10"/>
                  </a:lnTo>
                  <a:lnTo>
                    <a:pt x="5321" y="5"/>
                  </a:lnTo>
                  <a:lnTo>
                    <a:pt x="5309" y="3"/>
                  </a:lnTo>
                  <a:lnTo>
                    <a:pt x="5297" y="1"/>
                  </a:lnTo>
                  <a:lnTo>
                    <a:pt x="5285" y="0"/>
                  </a:lnTo>
                  <a:lnTo>
                    <a:pt x="5273" y="0"/>
                  </a:lnTo>
                  <a:lnTo>
                    <a:pt x="5264" y="0"/>
                  </a:lnTo>
                  <a:lnTo>
                    <a:pt x="5254" y="1"/>
                  </a:lnTo>
                  <a:lnTo>
                    <a:pt x="5251" y="2"/>
                  </a:lnTo>
                  <a:lnTo>
                    <a:pt x="5248" y="3"/>
                  </a:lnTo>
                  <a:lnTo>
                    <a:pt x="5245" y="5"/>
                  </a:lnTo>
                  <a:lnTo>
                    <a:pt x="5242" y="8"/>
                  </a:lnTo>
                  <a:lnTo>
                    <a:pt x="5238" y="14"/>
                  </a:lnTo>
                  <a:lnTo>
                    <a:pt x="5232" y="20"/>
                  </a:lnTo>
                  <a:lnTo>
                    <a:pt x="5216" y="32"/>
                  </a:lnTo>
                  <a:lnTo>
                    <a:pt x="5201" y="41"/>
                  </a:lnTo>
                  <a:lnTo>
                    <a:pt x="5195" y="47"/>
                  </a:lnTo>
                  <a:lnTo>
                    <a:pt x="5190" y="54"/>
                  </a:lnTo>
                  <a:lnTo>
                    <a:pt x="5187" y="63"/>
                  </a:lnTo>
                  <a:lnTo>
                    <a:pt x="5184" y="70"/>
                  </a:lnTo>
                  <a:lnTo>
                    <a:pt x="5183" y="78"/>
                  </a:lnTo>
                  <a:lnTo>
                    <a:pt x="5184" y="84"/>
                  </a:lnTo>
                  <a:lnTo>
                    <a:pt x="5185" y="88"/>
                  </a:lnTo>
                  <a:lnTo>
                    <a:pt x="5187" y="90"/>
                  </a:lnTo>
                  <a:lnTo>
                    <a:pt x="5189" y="92"/>
                  </a:lnTo>
                  <a:lnTo>
                    <a:pt x="5191" y="93"/>
                  </a:lnTo>
                  <a:lnTo>
                    <a:pt x="5196" y="97"/>
                  </a:lnTo>
                  <a:lnTo>
                    <a:pt x="5198" y="101"/>
                  </a:lnTo>
                  <a:lnTo>
                    <a:pt x="5200" y="104"/>
                  </a:lnTo>
                  <a:lnTo>
                    <a:pt x="5200" y="109"/>
                  </a:lnTo>
                  <a:lnTo>
                    <a:pt x="5198" y="114"/>
                  </a:lnTo>
                  <a:lnTo>
                    <a:pt x="5195" y="118"/>
                  </a:lnTo>
                  <a:lnTo>
                    <a:pt x="5192" y="123"/>
                  </a:lnTo>
                  <a:lnTo>
                    <a:pt x="5188" y="127"/>
                  </a:lnTo>
                  <a:lnTo>
                    <a:pt x="5181" y="139"/>
                  </a:lnTo>
                  <a:lnTo>
                    <a:pt x="5173" y="153"/>
                  </a:lnTo>
                  <a:lnTo>
                    <a:pt x="5169" y="161"/>
                  </a:lnTo>
                  <a:lnTo>
                    <a:pt x="5164" y="168"/>
                  </a:lnTo>
                  <a:lnTo>
                    <a:pt x="5159" y="174"/>
                  </a:lnTo>
                  <a:lnTo>
                    <a:pt x="5152" y="180"/>
                  </a:lnTo>
                  <a:lnTo>
                    <a:pt x="5144" y="185"/>
                  </a:lnTo>
                  <a:lnTo>
                    <a:pt x="5137" y="190"/>
                  </a:lnTo>
                  <a:lnTo>
                    <a:pt x="5129" y="194"/>
                  </a:lnTo>
                  <a:lnTo>
                    <a:pt x="5125" y="200"/>
                  </a:lnTo>
                  <a:lnTo>
                    <a:pt x="5114" y="215"/>
                  </a:lnTo>
                  <a:lnTo>
                    <a:pt x="5103" y="227"/>
                  </a:lnTo>
                  <a:lnTo>
                    <a:pt x="5099" y="230"/>
                  </a:lnTo>
                  <a:lnTo>
                    <a:pt x="5094" y="233"/>
                  </a:lnTo>
                  <a:lnTo>
                    <a:pt x="5087" y="235"/>
                  </a:lnTo>
                  <a:lnTo>
                    <a:pt x="5080" y="237"/>
                  </a:lnTo>
                  <a:lnTo>
                    <a:pt x="5061" y="241"/>
                  </a:lnTo>
                  <a:lnTo>
                    <a:pt x="5036" y="243"/>
                  </a:lnTo>
                  <a:lnTo>
                    <a:pt x="5011" y="246"/>
                  </a:lnTo>
                  <a:lnTo>
                    <a:pt x="4989" y="244"/>
                  </a:lnTo>
                  <a:lnTo>
                    <a:pt x="4973" y="242"/>
                  </a:lnTo>
                  <a:lnTo>
                    <a:pt x="4958" y="238"/>
                  </a:lnTo>
                  <a:lnTo>
                    <a:pt x="4943" y="234"/>
                  </a:lnTo>
                  <a:lnTo>
                    <a:pt x="4924" y="228"/>
                  </a:lnTo>
                  <a:lnTo>
                    <a:pt x="4914" y="225"/>
                  </a:lnTo>
                  <a:lnTo>
                    <a:pt x="4905" y="223"/>
                  </a:lnTo>
                  <a:lnTo>
                    <a:pt x="4896" y="223"/>
                  </a:lnTo>
                  <a:lnTo>
                    <a:pt x="4888" y="223"/>
                  </a:lnTo>
                  <a:lnTo>
                    <a:pt x="4879" y="225"/>
                  </a:lnTo>
                  <a:lnTo>
                    <a:pt x="4869" y="227"/>
                  </a:lnTo>
                  <a:lnTo>
                    <a:pt x="4864" y="229"/>
                  </a:lnTo>
                  <a:lnTo>
                    <a:pt x="4860" y="230"/>
                  </a:lnTo>
                  <a:lnTo>
                    <a:pt x="4855" y="233"/>
                  </a:lnTo>
                  <a:lnTo>
                    <a:pt x="4850" y="236"/>
                  </a:lnTo>
                  <a:lnTo>
                    <a:pt x="4843" y="242"/>
                  </a:lnTo>
                  <a:lnTo>
                    <a:pt x="4837" y="250"/>
                  </a:lnTo>
                  <a:lnTo>
                    <a:pt x="4832" y="260"/>
                  </a:lnTo>
                  <a:lnTo>
                    <a:pt x="4828" y="268"/>
                  </a:lnTo>
                  <a:lnTo>
                    <a:pt x="4824" y="276"/>
                  </a:lnTo>
                  <a:lnTo>
                    <a:pt x="4819" y="281"/>
                  </a:lnTo>
                  <a:lnTo>
                    <a:pt x="4814" y="286"/>
                  </a:lnTo>
                  <a:lnTo>
                    <a:pt x="4810" y="290"/>
                  </a:lnTo>
                  <a:lnTo>
                    <a:pt x="4805" y="293"/>
                  </a:lnTo>
                  <a:lnTo>
                    <a:pt x="4800" y="297"/>
                  </a:lnTo>
                  <a:lnTo>
                    <a:pt x="4794" y="301"/>
                  </a:lnTo>
                  <a:lnTo>
                    <a:pt x="4789" y="309"/>
                  </a:lnTo>
                  <a:lnTo>
                    <a:pt x="4781" y="322"/>
                  </a:lnTo>
                  <a:lnTo>
                    <a:pt x="4774" y="338"/>
                  </a:lnTo>
                  <a:lnTo>
                    <a:pt x="4765" y="356"/>
                  </a:lnTo>
                  <a:lnTo>
                    <a:pt x="4754" y="373"/>
                  </a:lnTo>
                  <a:lnTo>
                    <a:pt x="4753" y="374"/>
                  </a:lnTo>
                  <a:lnTo>
                    <a:pt x="4753" y="376"/>
                  </a:lnTo>
                  <a:lnTo>
                    <a:pt x="4754" y="378"/>
                  </a:lnTo>
                  <a:lnTo>
                    <a:pt x="4755" y="380"/>
                  </a:lnTo>
                  <a:lnTo>
                    <a:pt x="4757" y="382"/>
                  </a:lnTo>
                  <a:lnTo>
                    <a:pt x="4759" y="386"/>
                  </a:lnTo>
                  <a:lnTo>
                    <a:pt x="4757" y="402"/>
                  </a:lnTo>
                  <a:lnTo>
                    <a:pt x="4755" y="424"/>
                  </a:lnTo>
                  <a:lnTo>
                    <a:pt x="4751" y="448"/>
                  </a:lnTo>
                  <a:lnTo>
                    <a:pt x="4749" y="465"/>
                  </a:lnTo>
                  <a:lnTo>
                    <a:pt x="4745" y="485"/>
                  </a:lnTo>
                  <a:lnTo>
                    <a:pt x="4740" y="512"/>
                  </a:lnTo>
                  <a:lnTo>
                    <a:pt x="4737" y="527"/>
                  </a:lnTo>
                  <a:lnTo>
                    <a:pt x="4734" y="545"/>
                  </a:lnTo>
                  <a:lnTo>
                    <a:pt x="4731" y="563"/>
                  </a:lnTo>
                  <a:lnTo>
                    <a:pt x="4729" y="581"/>
                  </a:lnTo>
                  <a:lnTo>
                    <a:pt x="4728" y="610"/>
                  </a:lnTo>
                  <a:lnTo>
                    <a:pt x="4729" y="627"/>
                  </a:lnTo>
                  <a:lnTo>
                    <a:pt x="4731" y="635"/>
                  </a:lnTo>
                  <a:lnTo>
                    <a:pt x="4732" y="643"/>
                  </a:lnTo>
                  <a:lnTo>
                    <a:pt x="4731" y="654"/>
                  </a:lnTo>
                  <a:lnTo>
                    <a:pt x="4729" y="670"/>
                  </a:lnTo>
                  <a:lnTo>
                    <a:pt x="4724" y="688"/>
                  </a:lnTo>
                  <a:lnTo>
                    <a:pt x="4719" y="703"/>
                  </a:lnTo>
                  <a:lnTo>
                    <a:pt x="4716" y="710"/>
                  </a:lnTo>
                  <a:lnTo>
                    <a:pt x="4711" y="719"/>
                  </a:lnTo>
                  <a:lnTo>
                    <a:pt x="4705" y="726"/>
                  </a:lnTo>
                  <a:lnTo>
                    <a:pt x="4698" y="734"/>
                  </a:lnTo>
                  <a:lnTo>
                    <a:pt x="4682" y="750"/>
                  </a:lnTo>
                  <a:lnTo>
                    <a:pt x="4669" y="761"/>
                  </a:lnTo>
                  <a:lnTo>
                    <a:pt x="4663" y="766"/>
                  </a:lnTo>
                  <a:lnTo>
                    <a:pt x="4658" y="770"/>
                  </a:lnTo>
                  <a:lnTo>
                    <a:pt x="4652" y="773"/>
                  </a:lnTo>
                  <a:lnTo>
                    <a:pt x="4646" y="775"/>
                  </a:lnTo>
                  <a:lnTo>
                    <a:pt x="4640" y="776"/>
                  </a:lnTo>
                  <a:lnTo>
                    <a:pt x="4633" y="777"/>
                  </a:lnTo>
                  <a:lnTo>
                    <a:pt x="4627" y="777"/>
                  </a:lnTo>
                  <a:lnTo>
                    <a:pt x="4619" y="776"/>
                  </a:lnTo>
                  <a:lnTo>
                    <a:pt x="4614" y="776"/>
                  </a:lnTo>
                  <a:lnTo>
                    <a:pt x="4608" y="776"/>
                  </a:lnTo>
                  <a:lnTo>
                    <a:pt x="4602" y="777"/>
                  </a:lnTo>
                  <a:lnTo>
                    <a:pt x="4597" y="778"/>
                  </a:lnTo>
                  <a:lnTo>
                    <a:pt x="4589" y="782"/>
                  </a:lnTo>
                  <a:lnTo>
                    <a:pt x="4580" y="786"/>
                  </a:lnTo>
                  <a:lnTo>
                    <a:pt x="4573" y="792"/>
                  </a:lnTo>
                  <a:lnTo>
                    <a:pt x="4565" y="796"/>
                  </a:lnTo>
                  <a:lnTo>
                    <a:pt x="4560" y="798"/>
                  </a:lnTo>
                  <a:lnTo>
                    <a:pt x="4555" y="799"/>
                  </a:lnTo>
                  <a:lnTo>
                    <a:pt x="4551" y="801"/>
                  </a:lnTo>
                  <a:lnTo>
                    <a:pt x="4546" y="801"/>
                  </a:lnTo>
                  <a:lnTo>
                    <a:pt x="4537" y="802"/>
                  </a:lnTo>
                  <a:lnTo>
                    <a:pt x="4527" y="805"/>
                  </a:lnTo>
                  <a:lnTo>
                    <a:pt x="4515" y="811"/>
                  </a:lnTo>
                  <a:lnTo>
                    <a:pt x="4502" y="817"/>
                  </a:lnTo>
                  <a:lnTo>
                    <a:pt x="4489" y="823"/>
                  </a:lnTo>
                  <a:lnTo>
                    <a:pt x="4476" y="827"/>
                  </a:lnTo>
                  <a:lnTo>
                    <a:pt x="4470" y="828"/>
                  </a:lnTo>
                  <a:lnTo>
                    <a:pt x="4464" y="829"/>
                  </a:lnTo>
                  <a:lnTo>
                    <a:pt x="4458" y="828"/>
                  </a:lnTo>
                  <a:lnTo>
                    <a:pt x="4453" y="827"/>
                  </a:lnTo>
                  <a:lnTo>
                    <a:pt x="4449" y="824"/>
                  </a:lnTo>
                  <a:lnTo>
                    <a:pt x="4444" y="820"/>
                  </a:lnTo>
                  <a:lnTo>
                    <a:pt x="4438" y="814"/>
                  </a:lnTo>
                  <a:lnTo>
                    <a:pt x="4432" y="807"/>
                  </a:lnTo>
                  <a:lnTo>
                    <a:pt x="4421" y="791"/>
                  </a:lnTo>
                  <a:lnTo>
                    <a:pt x="4415" y="779"/>
                  </a:lnTo>
                  <a:lnTo>
                    <a:pt x="4411" y="766"/>
                  </a:lnTo>
                  <a:lnTo>
                    <a:pt x="4408" y="755"/>
                  </a:lnTo>
                  <a:lnTo>
                    <a:pt x="4407" y="751"/>
                  </a:lnTo>
                  <a:lnTo>
                    <a:pt x="4403" y="747"/>
                  </a:lnTo>
                  <a:lnTo>
                    <a:pt x="4397" y="745"/>
                  </a:lnTo>
                  <a:lnTo>
                    <a:pt x="4390" y="745"/>
                  </a:lnTo>
                  <a:lnTo>
                    <a:pt x="4378" y="744"/>
                  </a:lnTo>
                  <a:lnTo>
                    <a:pt x="4369" y="742"/>
                  </a:lnTo>
                  <a:lnTo>
                    <a:pt x="4359" y="740"/>
                  </a:lnTo>
                  <a:lnTo>
                    <a:pt x="4352" y="736"/>
                  </a:lnTo>
                  <a:lnTo>
                    <a:pt x="4339" y="731"/>
                  </a:lnTo>
                  <a:lnTo>
                    <a:pt x="4323" y="723"/>
                  </a:lnTo>
                  <a:lnTo>
                    <a:pt x="4304" y="716"/>
                  </a:lnTo>
                  <a:lnTo>
                    <a:pt x="4285" y="713"/>
                  </a:lnTo>
                  <a:lnTo>
                    <a:pt x="4277" y="712"/>
                  </a:lnTo>
                  <a:lnTo>
                    <a:pt x="4269" y="710"/>
                  </a:lnTo>
                  <a:lnTo>
                    <a:pt x="4260" y="710"/>
                  </a:lnTo>
                  <a:lnTo>
                    <a:pt x="4253" y="713"/>
                  </a:lnTo>
                  <a:lnTo>
                    <a:pt x="4247" y="714"/>
                  </a:lnTo>
                  <a:lnTo>
                    <a:pt x="4243" y="714"/>
                  </a:lnTo>
                  <a:lnTo>
                    <a:pt x="4237" y="714"/>
                  </a:lnTo>
                  <a:lnTo>
                    <a:pt x="4232" y="713"/>
                  </a:lnTo>
                  <a:lnTo>
                    <a:pt x="4224" y="709"/>
                  </a:lnTo>
                  <a:lnTo>
                    <a:pt x="4218" y="703"/>
                  </a:lnTo>
                  <a:lnTo>
                    <a:pt x="4213" y="698"/>
                  </a:lnTo>
                  <a:lnTo>
                    <a:pt x="4206" y="696"/>
                  </a:lnTo>
                  <a:lnTo>
                    <a:pt x="4197" y="695"/>
                  </a:lnTo>
                  <a:lnTo>
                    <a:pt x="4187" y="694"/>
                  </a:lnTo>
                  <a:lnTo>
                    <a:pt x="4176" y="693"/>
                  </a:lnTo>
                  <a:lnTo>
                    <a:pt x="4168" y="690"/>
                  </a:lnTo>
                  <a:lnTo>
                    <a:pt x="4162" y="687"/>
                  </a:lnTo>
                  <a:lnTo>
                    <a:pt x="4153" y="679"/>
                  </a:lnTo>
                  <a:lnTo>
                    <a:pt x="4144" y="671"/>
                  </a:lnTo>
                  <a:lnTo>
                    <a:pt x="4132" y="664"/>
                  </a:lnTo>
                  <a:lnTo>
                    <a:pt x="4121" y="657"/>
                  </a:lnTo>
                  <a:lnTo>
                    <a:pt x="4110" y="651"/>
                  </a:lnTo>
                  <a:lnTo>
                    <a:pt x="4101" y="641"/>
                  </a:lnTo>
                  <a:lnTo>
                    <a:pt x="4093" y="631"/>
                  </a:lnTo>
                  <a:lnTo>
                    <a:pt x="4081" y="619"/>
                  </a:lnTo>
                  <a:lnTo>
                    <a:pt x="4069" y="607"/>
                  </a:lnTo>
                  <a:lnTo>
                    <a:pt x="4061" y="596"/>
                  </a:lnTo>
                  <a:lnTo>
                    <a:pt x="4050" y="584"/>
                  </a:lnTo>
                  <a:lnTo>
                    <a:pt x="4044" y="580"/>
                  </a:lnTo>
                  <a:lnTo>
                    <a:pt x="4039" y="576"/>
                  </a:lnTo>
                  <a:lnTo>
                    <a:pt x="4033" y="572"/>
                  </a:lnTo>
                  <a:lnTo>
                    <a:pt x="4029" y="570"/>
                  </a:lnTo>
                  <a:lnTo>
                    <a:pt x="4019" y="567"/>
                  </a:lnTo>
                  <a:lnTo>
                    <a:pt x="4013" y="562"/>
                  </a:lnTo>
                  <a:lnTo>
                    <a:pt x="4010" y="557"/>
                  </a:lnTo>
                  <a:lnTo>
                    <a:pt x="4006" y="552"/>
                  </a:lnTo>
                  <a:lnTo>
                    <a:pt x="4003" y="546"/>
                  </a:lnTo>
                  <a:lnTo>
                    <a:pt x="3997" y="540"/>
                  </a:lnTo>
                  <a:lnTo>
                    <a:pt x="3993" y="537"/>
                  </a:lnTo>
                  <a:lnTo>
                    <a:pt x="3988" y="534"/>
                  </a:lnTo>
                  <a:lnTo>
                    <a:pt x="3982" y="533"/>
                  </a:lnTo>
                  <a:lnTo>
                    <a:pt x="3975" y="532"/>
                  </a:lnTo>
                  <a:lnTo>
                    <a:pt x="3968" y="532"/>
                  </a:lnTo>
                  <a:lnTo>
                    <a:pt x="3963" y="534"/>
                  </a:lnTo>
                  <a:lnTo>
                    <a:pt x="3959" y="538"/>
                  </a:lnTo>
                  <a:lnTo>
                    <a:pt x="3955" y="543"/>
                  </a:lnTo>
                  <a:lnTo>
                    <a:pt x="3948" y="557"/>
                  </a:lnTo>
                  <a:lnTo>
                    <a:pt x="3938" y="574"/>
                  </a:lnTo>
                  <a:lnTo>
                    <a:pt x="3929" y="586"/>
                  </a:lnTo>
                  <a:lnTo>
                    <a:pt x="3918" y="601"/>
                  </a:lnTo>
                  <a:lnTo>
                    <a:pt x="3905" y="619"/>
                  </a:lnTo>
                  <a:lnTo>
                    <a:pt x="3892" y="637"/>
                  </a:lnTo>
                  <a:lnTo>
                    <a:pt x="3884" y="646"/>
                  </a:lnTo>
                  <a:lnTo>
                    <a:pt x="3874" y="656"/>
                  </a:lnTo>
                  <a:lnTo>
                    <a:pt x="3866" y="665"/>
                  </a:lnTo>
                  <a:lnTo>
                    <a:pt x="3859" y="673"/>
                  </a:lnTo>
                  <a:lnTo>
                    <a:pt x="3842" y="701"/>
                  </a:lnTo>
                  <a:lnTo>
                    <a:pt x="3824" y="732"/>
                  </a:lnTo>
                  <a:lnTo>
                    <a:pt x="3810" y="759"/>
                  </a:lnTo>
                  <a:lnTo>
                    <a:pt x="3802" y="776"/>
                  </a:lnTo>
                  <a:lnTo>
                    <a:pt x="3791" y="794"/>
                  </a:lnTo>
                  <a:lnTo>
                    <a:pt x="3770" y="822"/>
                  </a:lnTo>
                  <a:lnTo>
                    <a:pt x="3748" y="854"/>
                  </a:lnTo>
                  <a:lnTo>
                    <a:pt x="3730" y="878"/>
                  </a:lnTo>
                  <a:lnTo>
                    <a:pt x="3717" y="897"/>
                  </a:lnTo>
                  <a:lnTo>
                    <a:pt x="3701" y="918"/>
                  </a:lnTo>
                  <a:lnTo>
                    <a:pt x="3684" y="940"/>
                  </a:lnTo>
                  <a:lnTo>
                    <a:pt x="3670" y="959"/>
                  </a:lnTo>
                  <a:lnTo>
                    <a:pt x="3661" y="975"/>
                  </a:lnTo>
                  <a:lnTo>
                    <a:pt x="3654" y="990"/>
                  </a:lnTo>
                  <a:lnTo>
                    <a:pt x="3651" y="997"/>
                  </a:lnTo>
                  <a:lnTo>
                    <a:pt x="3645" y="1003"/>
                  </a:lnTo>
                  <a:lnTo>
                    <a:pt x="3639" y="1007"/>
                  </a:lnTo>
                  <a:lnTo>
                    <a:pt x="3630" y="1012"/>
                  </a:lnTo>
                  <a:lnTo>
                    <a:pt x="3623" y="1016"/>
                  </a:lnTo>
                  <a:lnTo>
                    <a:pt x="3617" y="1021"/>
                  </a:lnTo>
                  <a:lnTo>
                    <a:pt x="3615" y="1025"/>
                  </a:lnTo>
                  <a:lnTo>
                    <a:pt x="3613" y="1030"/>
                  </a:lnTo>
                  <a:lnTo>
                    <a:pt x="3611" y="1044"/>
                  </a:lnTo>
                  <a:lnTo>
                    <a:pt x="3608" y="1061"/>
                  </a:lnTo>
                  <a:lnTo>
                    <a:pt x="3604" y="1072"/>
                  </a:lnTo>
                  <a:lnTo>
                    <a:pt x="3600" y="1082"/>
                  </a:lnTo>
                  <a:lnTo>
                    <a:pt x="3594" y="1093"/>
                  </a:lnTo>
                  <a:lnTo>
                    <a:pt x="3586" y="1104"/>
                  </a:lnTo>
                  <a:lnTo>
                    <a:pt x="3581" y="1116"/>
                  </a:lnTo>
                  <a:lnTo>
                    <a:pt x="3575" y="1128"/>
                  </a:lnTo>
                  <a:lnTo>
                    <a:pt x="3569" y="1141"/>
                  </a:lnTo>
                  <a:lnTo>
                    <a:pt x="3564" y="1154"/>
                  </a:lnTo>
                  <a:lnTo>
                    <a:pt x="3560" y="1164"/>
                  </a:lnTo>
                  <a:lnTo>
                    <a:pt x="3560" y="1174"/>
                  </a:lnTo>
                  <a:lnTo>
                    <a:pt x="3561" y="1181"/>
                  </a:lnTo>
                  <a:lnTo>
                    <a:pt x="3564" y="1187"/>
                  </a:lnTo>
                  <a:lnTo>
                    <a:pt x="3572" y="1194"/>
                  </a:lnTo>
                  <a:lnTo>
                    <a:pt x="3582" y="1201"/>
                  </a:lnTo>
                  <a:lnTo>
                    <a:pt x="3586" y="1207"/>
                  </a:lnTo>
                  <a:lnTo>
                    <a:pt x="3591" y="1214"/>
                  </a:lnTo>
                  <a:lnTo>
                    <a:pt x="3595" y="1224"/>
                  </a:lnTo>
                  <a:lnTo>
                    <a:pt x="3598" y="1235"/>
                  </a:lnTo>
                  <a:lnTo>
                    <a:pt x="3605" y="1259"/>
                  </a:lnTo>
                  <a:lnTo>
                    <a:pt x="3610" y="1286"/>
                  </a:lnTo>
                  <a:lnTo>
                    <a:pt x="3611" y="1297"/>
                  </a:lnTo>
                  <a:lnTo>
                    <a:pt x="3610" y="1306"/>
                  </a:lnTo>
                  <a:lnTo>
                    <a:pt x="3608" y="1313"/>
                  </a:lnTo>
                  <a:lnTo>
                    <a:pt x="3603" y="1317"/>
                  </a:lnTo>
                  <a:lnTo>
                    <a:pt x="3598" y="1320"/>
                  </a:lnTo>
                  <a:lnTo>
                    <a:pt x="3594" y="1321"/>
                  </a:lnTo>
                  <a:lnTo>
                    <a:pt x="3588" y="1320"/>
                  </a:lnTo>
                  <a:lnTo>
                    <a:pt x="3582" y="1320"/>
                  </a:lnTo>
                  <a:lnTo>
                    <a:pt x="3573" y="1317"/>
                  </a:lnTo>
                  <a:lnTo>
                    <a:pt x="3565" y="1311"/>
                  </a:lnTo>
                  <a:lnTo>
                    <a:pt x="3553" y="1303"/>
                  </a:lnTo>
                  <a:lnTo>
                    <a:pt x="3534" y="1294"/>
                  </a:lnTo>
                  <a:lnTo>
                    <a:pt x="3523" y="1290"/>
                  </a:lnTo>
                  <a:lnTo>
                    <a:pt x="3514" y="1287"/>
                  </a:lnTo>
                  <a:lnTo>
                    <a:pt x="3507" y="1286"/>
                  </a:lnTo>
                  <a:lnTo>
                    <a:pt x="3501" y="1284"/>
                  </a:lnTo>
                  <a:lnTo>
                    <a:pt x="3489" y="1284"/>
                  </a:lnTo>
                  <a:lnTo>
                    <a:pt x="3476" y="1282"/>
                  </a:lnTo>
                  <a:lnTo>
                    <a:pt x="3468" y="1280"/>
                  </a:lnTo>
                  <a:lnTo>
                    <a:pt x="3460" y="1275"/>
                  </a:lnTo>
                  <a:lnTo>
                    <a:pt x="3452" y="1268"/>
                  </a:lnTo>
                  <a:lnTo>
                    <a:pt x="3445" y="1261"/>
                  </a:lnTo>
                  <a:lnTo>
                    <a:pt x="3430" y="1243"/>
                  </a:lnTo>
                  <a:lnTo>
                    <a:pt x="3416" y="1225"/>
                  </a:lnTo>
                  <a:lnTo>
                    <a:pt x="3409" y="1217"/>
                  </a:lnTo>
                  <a:lnTo>
                    <a:pt x="3402" y="1210"/>
                  </a:lnTo>
                  <a:lnTo>
                    <a:pt x="3395" y="1204"/>
                  </a:lnTo>
                  <a:lnTo>
                    <a:pt x="3388" y="1199"/>
                  </a:lnTo>
                  <a:lnTo>
                    <a:pt x="3381" y="1195"/>
                  </a:lnTo>
                  <a:lnTo>
                    <a:pt x="3374" y="1193"/>
                  </a:lnTo>
                  <a:lnTo>
                    <a:pt x="3367" y="1192"/>
                  </a:lnTo>
                  <a:lnTo>
                    <a:pt x="3358" y="1192"/>
                  </a:lnTo>
                  <a:lnTo>
                    <a:pt x="3344" y="1194"/>
                  </a:lnTo>
                  <a:lnTo>
                    <a:pt x="3332" y="1198"/>
                  </a:lnTo>
                  <a:lnTo>
                    <a:pt x="3320" y="1204"/>
                  </a:lnTo>
                  <a:lnTo>
                    <a:pt x="3307" y="1210"/>
                  </a:lnTo>
                  <a:lnTo>
                    <a:pt x="3299" y="1212"/>
                  </a:lnTo>
                  <a:lnTo>
                    <a:pt x="3290" y="1214"/>
                  </a:lnTo>
                  <a:lnTo>
                    <a:pt x="3282" y="1214"/>
                  </a:lnTo>
                  <a:lnTo>
                    <a:pt x="3273" y="1215"/>
                  </a:lnTo>
                  <a:lnTo>
                    <a:pt x="3254" y="1213"/>
                  </a:lnTo>
                  <a:lnTo>
                    <a:pt x="3233" y="1211"/>
                  </a:lnTo>
                  <a:lnTo>
                    <a:pt x="3219" y="1207"/>
                  </a:lnTo>
                  <a:lnTo>
                    <a:pt x="3210" y="1206"/>
                  </a:lnTo>
                  <a:lnTo>
                    <a:pt x="3202" y="1206"/>
                  </a:lnTo>
                  <a:lnTo>
                    <a:pt x="3193" y="1210"/>
                  </a:lnTo>
                  <a:lnTo>
                    <a:pt x="3180" y="1213"/>
                  </a:lnTo>
                  <a:lnTo>
                    <a:pt x="3166" y="1214"/>
                  </a:lnTo>
                  <a:lnTo>
                    <a:pt x="3149" y="1215"/>
                  </a:lnTo>
                  <a:lnTo>
                    <a:pt x="3132" y="1215"/>
                  </a:lnTo>
                  <a:lnTo>
                    <a:pt x="3117" y="1217"/>
                  </a:lnTo>
                  <a:lnTo>
                    <a:pt x="3106" y="1217"/>
                  </a:lnTo>
                  <a:lnTo>
                    <a:pt x="3101" y="1217"/>
                  </a:lnTo>
                  <a:lnTo>
                    <a:pt x="3097" y="1215"/>
                  </a:lnTo>
                  <a:lnTo>
                    <a:pt x="3092" y="1213"/>
                  </a:lnTo>
                  <a:lnTo>
                    <a:pt x="3086" y="1210"/>
                  </a:lnTo>
                  <a:lnTo>
                    <a:pt x="3075" y="1201"/>
                  </a:lnTo>
                  <a:lnTo>
                    <a:pt x="3067" y="1194"/>
                  </a:lnTo>
                  <a:lnTo>
                    <a:pt x="3063" y="1193"/>
                  </a:lnTo>
                  <a:lnTo>
                    <a:pt x="3060" y="1192"/>
                  </a:lnTo>
                  <a:lnTo>
                    <a:pt x="3057" y="1192"/>
                  </a:lnTo>
                  <a:lnTo>
                    <a:pt x="3055" y="1192"/>
                  </a:lnTo>
                  <a:lnTo>
                    <a:pt x="3054" y="1198"/>
                  </a:lnTo>
                  <a:lnTo>
                    <a:pt x="3053" y="1204"/>
                  </a:lnTo>
                  <a:lnTo>
                    <a:pt x="3052" y="1206"/>
                  </a:lnTo>
                  <a:lnTo>
                    <a:pt x="3050" y="1208"/>
                  </a:lnTo>
                  <a:lnTo>
                    <a:pt x="3048" y="1210"/>
                  </a:lnTo>
                  <a:lnTo>
                    <a:pt x="3043" y="1210"/>
                  </a:lnTo>
                  <a:lnTo>
                    <a:pt x="3033" y="1208"/>
                  </a:lnTo>
                  <a:lnTo>
                    <a:pt x="3022" y="1205"/>
                  </a:lnTo>
                  <a:lnTo>
                    <a:pt x="3010" y="1201"/>
                  </a:lnTo>
                  <a:lnTo>
                    <a:pt x="2998" y="1196"/>
                  </a:lnTo>
                  <a:lnTo>
                    <a:pt x="2992" y="1193"/>
                  </a:lnTo>
                  <a:lnTo>
                    <a:pt x="2987" y="1192"/>
                  </a:lnTo>
                  <a:lnTo>
                    <a:pt x="2983" y="1191"/>
                  </a:lnTo>
                  <a:lnTo>
                    <a:pt x="2979" y="1191"/>
                  </a:lnTo>
                  <a:lnTo>
                    <a:pt x="2975" y="1191"/>
                  </a:lnTo>
                  <a:lnTo>
                    <a:pt x="2972" y="1193"/>
                  </a:lnTo>
                  <a:lnTo>
                    <a:pt x="2969" y="1196"/>
                  </a:lnTo>
                  <a:lnTo>
                    <a:pt x="2966" y="1201"/>
                  </a:lnTo>
                  <a:lnTo>
                    <a:pt x="2964" y="1205"/>
                  </a:lnTo>
                  <a:lnTo>
                    <a:pt x="2960" y="1208"/>
                  </a:lnTo>
                  <a:lnTo>
                    <a:pt x="2955" y="1210"/>
                  </a:lnTo>
                  <a:lnTo>
                    <a:pt x="2952" y="1210"/>
                  </a:lnTo>
                  <a:lnTo>
                    <a:pt x="2947" y="1210"/>
                  </a:lnTo>
                  <a:lnTo>
                    <a:pt x="2942" y="1208"/>
                  </a:lnTo>
                  <a:lnTo>
                    <a:pt x="2939" y="1206"/>
                  </a:lnTo>
                  <a:lnTo>
                    <a:pt x="2935" y="1204"/>
                  </a:lnTo>
                  <a:lnTo>
                    <a:pt x="2931" y="1201"/>
                  </a:lnTo>
                  <a:lnTo>
                    <a:pt x="2928" y="1200"/>
                  </a:lnTo>
                  <a:lnTo>
                    <a:pt x="2923" y="1200"/>
                  </a:lnTo>
                  <a:lnTo>
                    <a:pt x="2918" y="1200"/>
                  </a:lnTo>
                  <a:lnTo>
                    <a:pt x="2908" y="1202"/>
                  </a:lnTo>
                  <a:lnTo>
                    <a:pt x="2897" y="1207"/>
                  </a:lnTo>
                  <a:lnTo>
                    <a:pt x="2892" y="1208"/>
                  </a:lnTo>
                  <a:lnTo>
                    <a:pt x="2889" y="1208"/>
                  </a:lnTo>
                  <a:lnTo>
                    <a:pt x="2885" y="1206"/>
                  </a:lnTo>
                  <a:lnTo>
                    <a:pt x="2883" y="1204"/>
                  </a:lnTo>
                  <a:lnTo>
                    <a:pt x="2876" y="1196"/>
                  </a:lnTo>
                  <a:lnTo>
                    <a:pt x="2867" y="1189"/>
                  </a:lnTo>
                  <a:lnTo>
                    <a:pt x="2864" y="1188"/>
                  </a:lnTo>
                  <a:lnTo>
                    <a:pt x="2860" y="1188"/>
                  </a:lnTo>
                  <a:lnTo>
                    <a:pt x="2858" y="1189"/>
                  </a:lnTo>
                  <a:lnTo>
                    <a:pt x="2854" y="1192"/>
                  </a:lnTo>
                  <a:lnTo>
                    <a:pt x="2846" y="1198"/>
                  </a:lnTo>
                  <a:lnTo>
                    <a:pt x="2838" y="1202"/>
                  </a:lnTo>
                  <a:lnTo>
                    <a:pt x="2828" y="1205"/>
                  </a:lnTo>
                  <a:lnTo>
                    <a:pt x="2819" y="1206"/>
                  </a:lnTo>
                  <a:lnTo>
                    <a:pt x="2809" y="1208"/>
                  </a:lnTo>
                  <a:lnTo>
                    <a:pt x="2801" y="1212"/>
                  </a:lnTo>
                  <a:lnTo>
                    <a:pt x="2788" y="1220"/>
                  </a:lnTo>
                  <a:lnTo>
                    <a:pt x="2779" y="1227"/>
                  </a:lnTo>
                  <a:lnTo>
                    <a:pt x="2778" y="1231"/>
                  </a:lnTo>
                  <a:lnTo>
                    <a:pt x="2778" y="1233"/>
                  </a:lnTo>
                  <a:lnTo>
                    <a:pt x="2780" y="1235"/>
                  </a:lnTo>
                  <a:lnTo>
                    <a:pt x="2785" y="1236"/>
                  </a:lnTo>
                  <a:lnTo>
                    <a:pt x="2789" y="1237"/>
                  </a:lnTo>
                  <a:lnTo>
                    <a:pt x="2792" y="1238"/>
                  </a:lnTo>
                  <a:lnTo>
                    <a:pt x="2795" y="1239"/>
                  </a:lnTo>
                  <a:lnTo>
                    <a:pt x="2795" y="1242"/>
                  </a:lnTo>
                  <a:lnTo>
                    <a:pt x="2795" y="1245"/>
                  </a:lnTo>
                  <a:lnTo>
                    <a:pt x="2791" y="1249"/>
                  </a:lnTo>
                  <a:lnTo>
                    <a:pt x="2789" y="1251"/>
                  </a:lnTo>
                  <a:lnTo>
                    <a:pt x="2788" y="1254"/>
                  </a:lnTo>
                  <a:lnTo>
                    <a:pt x="2786" y="1257"/>
                  </a:lnTo>
                  <a:lnTo>
                    <a:pt x="2786" y="1261"/>
                  </a:lnTo>
                  <a:lnTo>
                    <a:pt x="2788" y="1264"/>
                  </a:lnTo>
                  <a:lnTo>
                    <a:pt x="2789" y="1268"/>
                  </a:lnTo>
                  <a:lnTo>
                    <a:pt x="2790" y="1271"/>
                  </a:lnTo>
                  <a:lnTo>
                    <a:pt x="2794" y="1274"/>
                  </a:lnTo>
                  <a:lnTo>
                    <a:pt x="2800" y="1280"/>
                  </a:lnTo>
                  <a:lnTo>
                    <a:pt x="2808" y="1283"/>
                  </a:lnTo>
                  <a:lnTo>
                    <a:pt x="2813" y="1284"/>
                  </a:lnTo>
                  <a:lnTo>
                    <a:pt x="2817" y="1286"/>
                  </a:lnTo>
                  <a:lnTo>
                    <a:pt x="2824" y="1286"/>
                  </a:lnTo>
                  <a:lnTo>
                    <a:pt x="2830" y="1286"/>
                  </a:lnTo>
                  <a:lnTo>
                    <a:pt x="2842" y="1283"/>
                  </a:lnTo>
                  <a:lnTo>
                    <a:pt x="2848" y="1284"/>
                  </a:lnTo>
                  <a:lnTo>
                    <a:pt x="2849" y="1286"/>
                  </a:lnTo>
                  <a:lnTo>
                    <a:pt x="2851" y="1289"/>
                  </a:lnTo>
                  <a:lnTo>
                    <a:pt x="2851" y="1294"/>
                  </a:lnTo>
                  <a:lnTo>
                    <a:pt x="2851" y="1301"/>
                  </a:lnTo>
                  <a:lnTo>
                    <a:pt x="2852" y="1307"/>
                  </a:lnTo>
                  <a:lnTo>
                    <a:pt x="2852" y="1312"/>
                  </a:lnTo>
                  <a:lnTo>
                    <a:pt x="2854" y="1317"/>
                  </a:lnTo>
                  <a:lnTo>
                    <a:pt x="2857" y="1320"/>
                  </a:lnTo>
                  <a:lnTo>
                    <a:pt x="2867" y="1331"/>
                  </a:lnTo>
                  <a:lnTo>
                    <a:pt x="2878" y="1340"/>
                  </a:lnTo>
                  <a:lnTo>
                    <a:pt x="2882" y="1344"/>
                  </a:lnTo>
                  <a:lnTo>
                    <a:pt x="2884" y="1350"/>
                  </a:lnTo>
                  <a:lnTo>
                    <a:pt x="2886" y="1356"/>
                  </a:lnTo>
                  <a:lnTo>
                    <a:pt x="2887" y="1362"/>
                  </a:lnTo>
                  <a:lnTo>
                    <a:pt x="2889" y="1369"/>
                  </a:lnTo>
                  <a:lnTo>
                    <a:pt x="2887" y="1377"/>
                  </a:lnTo>
                  <a:lnTo>
                    <a:pt x="2886" y="1385"/>
                  </a:lnTo>
                  <a:lnTo>
                    <a:pt x="2884" y="1395"/>
                  </a:lnTo>
                  <a:lnTo>
                    <a:pt x="2877" y="1409"/>
                  </a:lnTo>
                  <a:lnTo>
                    <a:pt x="2868" y="1427"/>
                  </a:lnTo>
                  <a:lnTo>
                    <a:pt x="2863" y="1451"/>
                  </a:lnTo>
                  <a:lnTo>
                    <a:pt x="2858" y="1476"/>
                  </a:lnTo>
                  <a:lnTo>
                    <a:pt x="2854" y="1498"/>
                  </a:lnTo>
                  <a:lnTo>
                    <a:pt x="2852" y="1516"/>
                  </a:lnTo>
                  <a:lnTo>
                    <a:pt x="2848" y="1528"/>
                  </a:lnTo>
                  <a:lnTo>
                    <a:pt x="2842" y="1542"/>
                  </a:lnTo>
                  <a:lnTo>
                    <a:pt x="2839" y="1559"/>
                  </a:lnTo>
                  <a:lnTo>
                    <a:pt x="2836" y="1576"/>
                  </a:lnTo>
                  <a:lnTo>
                    <a:pt x="2834" y="1589"/>
                  </a:lnTo>
                  <a:lnTo>
                    <a:pt x="2832" y="1601"/>
                  </a:lnTo>
                  <a:lnTo>
                    <a:pt x="2832" y="1612"/>
                  </a:lnTo>
                  <a:lnTo>
                    <a:pt x="2832" y="1627"/>
                  </a:lnTo>
                  <a:lnTo>
                    <a:pt x="2832" y="1635"/>
                  </a:lnTo>
                  <a:lnTo>
                    <a:pt x="2832" y="1645"/>
                  </a:lnTo>
                  <a:lnTo>
                    <a:pt x="2830" y="1655"/>
                  </a:lnTo>
                  <a:lnTo>
                    <a:pt x="2829" y="1666"/>
                  </a:lnTo>
                  <a:lnTo>
                    <a:pt x="2829" y="1677"/>
                  </a:lnTo>
                  <a:lnTo>
                    <a:pt x="2829" y="1686"/>
                  </a:lnTo>
                  <a:lnTo>
                    <a:pt x="2830" y="1697"/>
                  </a:lnTo>
                  <a:lnTo>
                    <a:pt x="2830" y="1708"/>
                  </a:lnTo>
                  <a:lnTo>
                    <a:pt x="2830" y="1725"/>
                  </a:lnTo>
                  <a:lnTo>
                    <a:pt x="2830" y="1743"/>
                  </a:lnTo>
                  <a:lnTo>
                    <a:pt x="2830" y="1759"/>
                  </a:lnTo>
                  <a:lnTo>
                    <a:pt x="2832" y="1773"/>
                  </a:lnTo>
                  <a:lnTo>
                    <a:pt x="2836" y="1803"/>
                  </a:lnTo>
                  <a:lnTo>
                    <a:pt x="2842" y="1834"/>
                  </a:lnTo>
                  <a:lnTo>
                    <a:pt x="2847" y="1862"/>
                  </a:lnTo>
                  <a:lnTo>
                    <a:pt x="2849" y="1885"/>
                  </a:lnTo>
                  <a:lnTo>
                    <a:pt x="2849" y="1892"/>
                  </a:lnTo>
                  <a:lnTo>
                    <a:pt x="2849" y="1899"/>
                  </a:lnTo>
                  <a:lnTo>
                    <a:pt x="2848" y="1905"/>
                  </a:lnTo>
                  <a:lnTo>
                    <a:pt x="2846" y="1911"/>
                  </a:lnTo>
                  <a:lnTo>
                    <a:pt x="2843" y="1916"/>
                  </a:lnTo>
                  <a:lnTo>
                    <a:pt x="2840" y="1922"/>
                  </a:lnTo>
                  <a:lnTo>
                    <a:pt x="2835" y="1926"/>
                  </a:lnTo>
                  <a:lnTo>
                    <a:pt x="2829" y="1931"/>
                  </a:lnTo>
                  <a:lnTo>
                    <a:pt x="2824" y="1937"/>
                  </a:lnTo>
                  <a:lnTo>
                    <a:pt x="2820" y="1942"/>
                  </a:lnTo>
                  <a:lnTo>
                    <a:pt x="2816" y="1946"/>
                  </a:lnTo>
                  <a:lnTo>
                    <a:pt x="2815" y="1951"/>
                  </a:lnTo>
                  <a:lnTo>
                    <a:pt x="2819" y="1960"/>
                  </a:lnTo>
                  <a:lnTo>
                    <a:pt x="2824" y="1967"/>
                  </a:lnTo>
                  <a:lnTo>
                    <a:pt x="2827" y="1973"/>
                  </a:lnTo>
                  <a:lnTo>
                    <a:pt x="2828" y="1979"/>
                  </a:lnTo>
                  <a:lnTo>
                    <a:pt x="2829" y="1987"/>
                  </a:lnTo>
                  <a:lnTo>
                    <a:pt x="2829" y="1995"/>
                  </a:lnTo>
                  <a:lnTo>
                    <a:pt x="2828" y="2012"/>
                  </a:lnTo>
                  <a:lnTo>
                    <a:pt x="2824" y="2027"/>
                  </a:lnTo>
                  <a:lnTo>
                    <a:pt x="2822" y="2032"/>
                  </a:lnTo>
                  <a:lnTo>
                    <a:pt x="2819" y="2036"/>
                  </a:lnTo>
                  <a:lnTo>
                    <a:pt x="2814" y="2037"/>
                  </a:lnTo>
                  <a:lnTo>
                    <a:pt x="2809" y="2037"/>
                  </a:lnTo>
                  <a:lnTo>
                    <a:pt x="2798" y="2034"/>
                  </a:lnTo>
                  <a:lnTo>
                    <a:pt x="2788" y="2030"/>
                  </a:lnTo>
                  <a:lnTo>
                    <a:pt x="2783" y="2028"/>
                  </a:lnTo>
                  <a:lnTo>
                    <a:pt x="2777" y="2027"/>
                  </a:lnTo>
                  <a:lnTo>
                    <a:pt x="2772" y="2027"/>
                  </a:lnTo>
                  <a:lnTo>
                    <a:pt x="2766" y="2030"/>
                  </a:lnTo>
                  <a:lnTo>
                    <a:pt x="2756" y="2033"/>
                  </a:lnTo>
                  <a:lnTo>
                    <a:pt x="2745" y="2039"/>
                  </a:lnTo>
                  <a:lnTo>
                    <a:pt x="2739" y="2042"/>
                  </a:lnTo>
                  <a:lnTo>
                    <a:pt x="2732" y="2043"/>
                  </a:lnTo>
                  <a:lnTo>
                    <a:pt x="2723" y="2043"/>
                  </a:lnTo>
                  <a:lnTo>
                    <a:pt x="2716" y="2044"/>
                  </a:lnTo>
                  <a:lnTo>
                    <a:pt x="2708" y="2044"/>
                  </a:lnTo>
                  <a:lnTo>
                    <a:pt x="2701" y="2045"/>
                  </a:lnTo>
                  <a:lnTo>
                    <a:pt x="2695" y="2046"/>
                  </a:lnTo>
                  <a:lnTo>
                    <a:pt x="2689" y="2050"/>
                  </a:lnTo>
                  <a:lnTo>
                    <a:pt x="2684" y="2055"/>
                  </a:lnTo>
                  <a:lnTo>
                    <a:pt x="2682" y="2061"/>
                  </a:lnTo>
                  <a:lnTo>
                    <a:pt x="2682" y="2065"/>
                  </a:lnTo>
                  <a:lnTo>
                    <a:pt x="2682" y="2071"/>
                  </a:lnTo>
                  <a:lnTo>
                    <a:pt x="2684" y="2077"/>
                  </a:lnTo>
                  <a:lnTo>
                    <a:pt x="2687" y="2082"/>
                  </a:lnTo>
                  <a:lnTo>
                    <a:pt x="2690" y="2088"/>
                  </a:lnTo>
                  <a:lnTo>
                    <a:pt x="2695" y="2093"/>
                  </a:lnTo>
                  <a:lnTo>
                    <a:pt x="2702" y="2100"/>
                  </a:lnTo>
                  <a:lnTo>
                    <a:pt x="2712" y="2109"/>
                  </a:lnTo>
                  <a:lnTo>
                    <a:pt x="2722" y="2120"/>
                  </a:lnTo>
                  <a:lnTo>
                    <a:pt x="2732" y="2130"/>
                  </a:lnTo>
                  <a:lnTo>
                    <a:pt x="2737" y="2134"/>
                  </a:lnTo>
                  <a:lnTo>
                    <a:pt x="2738" y="2137"/>
                  </a:lnTo>
                  <a:lnTo>
                    <a:pt x="2734" y="2137"/>
                  </a:lnTo>
                  <a:lnTo>
                    <a:pt x="2726" y="2135"/>
                  </a:lnTo>
                  <a:lnTo>
                    <a:pt x="2714" y="2135"/>
                  </a:lnTo>
                  <a:lnTo>
                    <a:pt x="2698" y="2134"/>
                  </a:lnTo>
                  <a:lnTo>
                    <a:pt x="2683" y="2135"/>
                  </a:lnTo>
                  <a:lnTo>
                    <a:pt x="2672" y="2137"/>
                  </a:lnTo>
                  <a:lnTo>
                    <a:pt x="2658" y="2138"/>
                  </a:lnTo>
                  <a:lnTo>
                    <a:pt x="2645" y="2138"/>
                  </a:lnTo>
                  <a:lnTo>
                    <a:pt x="2635" y="2135"/>
                  </a:lnTo>
                  <a:lnTo>
                    <a:pt x="2628" y="2132"/>
                  </a:lnTo>
                  <a:lnTo>
                    <a:pt x="2625" y="2130"/>
                  </a:lnTo>
                  <a:lnTo>
                    <a:pt x="2620" y="2128"/>
                  </a:lnTo>
                  <a:lnTo>
                    <a:pt x="2618" y="2128"/>
                  </a:lnTo>
                  <a:lnTo>
                    <a:pt x="2616" y="2130"/>
                  </a:lnTo>
                  <a:lnTo>
                    <a:pt x="2615" y="2132"/>
                  </a:lnTo>
                  <a:lnTo>
                    <a:pt x="2613" y="2134"/>
                  </a:lnTo>
                  <a:lnTo>
                    <a:pt x="2608" y="2145"/>
                  </a:lnTo>
                  <a:lnTo>
                    <a:pt x="2600" y="2156"/>
                  </a:lnTo>
                  <a:lnTo>
                    <a:pt x="2587" y="2173"/>
                  </a:lnTo>
                  <a:lnTo>
                    <a:pt x="2574" y="2190"/>
                  </a:lnTo>
                  <a:lnTo>
                    <a:pt x="2569" y="2197"/>
                  </a:lnTo>
                  <a:lnTo>
                    <a:pt x="2565" y="2203"/>
                  </a:lnTo>
                  <a:lnTo>
                    <a:pt x="2563" y="2210"/>
                  </a:lnTo>
                  <a:lnTo>
                    <a:pt x="2561" y="2216"/>
                  </a:lnTo>
                  <a:lnTo>
                    <a:pt x="2559" y="2222"/>
                  </a:lnTo>
                  <a:lnTo>
                    <a:pt x="2559" y="2228"/>
                  </a:lnTo>
                  <a:lnTo>
                    <a:pt x="2561" y="2233"/>
                  </a:lnTo>
                  <a:lnTo>
                    <a:pt x="2563" y="2239"/>
                  </a:lnTo>
                  <a:lnTo>
                    <a:pt x="2565" y="2244"/>
                  </a:lnTo>
                  <a:lnTo>
                    <a:pt x="2565" y="2247"/>
                  </a:lnTo>
                  <a:lnTo>
                    <a:pt x="2565" y="2252"/>
                  </a:lnTo>
                  <a:lnTo>
                    <a:pt x="2564" y="2257"/>
                  </a:lnTo>
                  <a:lnTo>
                    <a:pt x="2561" y="2265"/>
                  </a:lnTo>
                  <a:lnTo>
                    <a:pt x="2556" y="2275"/>
                  </a:lnTo>
                  <a:lnTo>
                    <a:pt x="2556" y="2278"/>
                  </a:lnTo>
                  <a:lnTo>
                    <a:pt x="2558" y="2283"/>
                  </a:lnTo>
                  <a:lnTo>
                    <a:pt x="2561" y="2290"/>
                  </a:lnTo>
                  <a:lnTo>
                    <a:pt x="2565" y="2297"/>
                  </a:lnTo>
                  <a:lnTo>
                    <a:pt x="2569" y="2305"/>
                  </a:lnTo>
                  <a:lnTo>
                    <a:pt x="2574" y="2316"/>
                  </a:lnTo>
                  <a:lnTo>
                    <a:pt x="2577" y="2327"/>
                  </a:lnTo>
                  <a:lnTo>
                    <a:pt x="2581" y="2338"/>
                  </a:lnTo>
                  <a:lnTo>
                    <a:pt x="2582" y="2346"/>
                  </a:lnTo>
                  <a:lnTo>
                    <a:pt x="2582" y="2354"/>
                  </a:lnTo>
                  <a:lnTo>
                    <a:pt x="2581" y="2364"/>
                  </a:lnTo>
                  <a:lnTo>
                    <a:pt x="2580" y="2372"/>
                  </a:lnTo>
                  <a:lnTo>
                    <a:pt x="2577" y="2386"/>
                  </a:lnTo>
                  <a:lnTo>
                    <a:pt x="2576" y="2396"/>
                  </a:lnTo>
                  <a:lnTo>
                    <a:pt x="2576" y="2399"/>
                  </a:lnTo>
                  <a:lnTo>
                    <a:pt x="2575" y="2402"/>
                  </a:lnTo>
                  <a:lnTo>
                    <a:pt x="2572" y="2404"/>
                  </a:lnTo>
                  <a:lnTo>
                    <a:pt x="2570" y="2405"/>
                  </a:lnTo>
                  <a:lnTo>
                    <a:pt x="2564" y="2406"/>
                  </a:lnTo>
                  <a:lnTo>
                    <a:pt x="2557" y="2406"/>
                  </a:lnTo>
                  <a:lnTo>
                    <a:pt x="2542" y="2403"/>
                  </a:lnTo>
                  <a:lnTo>
                    <a:pt x="2528" y="2403"/>
                  </a:lnTo>
                  <a:lnTo>
                    <a:pt x="2519" y="2403"/>
                  </a:lnTo>
                  <a:lnTo>
                    <a:pt x="2513" y="2402"/>
                  </a:lnTo>
                  <a:lnTo>
                    <a:pt x="2509" y="2402"/>
                  </a:lnTo>
                  <a:lnTo>
                    <a:pt x="2507" y="2402"/>
                  </a:lnTo>
                  <a:lnTo>
                    <a:pt x="2505" y="2403"/>
                  </a:lnTo>
                  <a:lnTo>
                    <a:pt x="2502" y="2405"/>
                  </a:lnTo>
                  <a:lnTo>
                    <a:pt x="2500" y="2410"/>
                  </a:lnTo>
                  <a:lnTo>
                    <a:pt x="2499" y="2415"/>
                  </a:lnTo>
                  <a:lnTo>
                    <a:pt x="2498" y="2421"/>
                  </a:lnTo>
                  <a:lnTo>
                    <a:pt x="2498" y="2428"/>
                  </a:lnTo>
                  <a:lnTo>
                    <a:pt x="2496" y="2433"/>
                  </a:lnTo>
                  <a:lnTo>
                    <a:pt x="2494" y="2437"/>
                  </a:lnTo>
                  <a:lnTo>
                    <a:pt x="2492" y="2439"/>
                  </a:lnTo>
                  <a:lnTo>
                    <a:pt x="2489" y="2439"/>
                  </a:lnTo>
                  <a:lnTo>
                    <a:pt x="2487" y="2439"/>
                  </a:lnTo>
                  <a:lnTo>
                    <a:pt x="2483" y="2439"/>
                  </a:lnTo>
                  <a:lnTo>
                    <a:pt x="2471" y="2435"/>
                  </a:lnTo>
                  <a:lnTo>
                    <a:pt x="2462" y="2433"/>
                  </a:lnTo>
                  <a:lnTo>
                    <a:pt x="2452" y="2431"/>
                  </a:lnTo>
                  <a:lnTo>
                    <a:pt x="2443" y="2429"/>
                  </a:lnTo>
                  <a:lnTo>
                    <a:pt x="2433" y="2428"/>
                  </a:lnTo>
                  <a:lnTo>
                    <a:pt x="2424" y="2427"/>
                  </a:lnTo>
                  <a:lnTo>
                    <a:pt x="2413" y="2427"/>
                  </a:lnTo>
                  <a:lnTo>
                    <a:pt x="2401" y="2424"/>
                  </a:lnTo>
                  <a:lnTo>
                    <a:pt x="2395" y="2424"/>
                  </a:lnTo>
                  <a:lnTo>
                    <a:pt x="2391" y="2424"/>
                  </a:lnTo>
                  <a:lnTo>
                    <a:pt x="2388" y="2425"/>
                  </a:lnTo>
                  <a:lnTo>
                    <a:pt x="2386" y="2428"/>
                  </a:lnTo>
                  <a:lnTo>
                    <a:pt x="2383" y="2434"/>
                  </a:lnTo>
                  <a:lnTo>
                    <a:pt x="2382" y="2440"/>
                  </a:lnTo>
                  <a:lnTo>
                    <a:pt x="2376" y="2443"/>
                  </a:lnTo>
                  <a:lnTo>
                    <a:pt x="2368" y="2448"/>
                  </a:lnTo>
                  <a:lnTo>
                    <a:pt x="2363" y="2456"/>
                  </a:lnTo>
                  <a:lnTo>
                    <a:pt x="2358" y="2464"/>
                  </a:lnTo>
                  <a:lnTo>
                    <a:pt x="2349" y="2464"/>
                  </a:lnTo>
                  <a:lnTo>
                    <a:pt x="2338" y="2461"/>
                  </a:lnTo>
                  <a:lnTo>
                    <a:pt x="2330" y="2461"/>
                  </a:lnTo>
                  <a:lnTo>
                    <a:pt x="2322" y="2462"/>
                  </a:lnTo>
                  <a:lnTo>
                    <a:pt x="2313" y="2462"/>
                  </a:lnTo>
                  <a:lnTo>
                    <a:pt x="2306" y="2465"/>
                  </a:lnTo>
                  <a:lnTo>
                    <a:pt x="2292" y="2468"/>
                  </a:lnTo>
                  <a:lnTo>
                    <a:pt x="2278" y="2473"/>
                  </a:lnTo>
                  <a:lnTo>
                    <a:pt x="2274" y="2474"/>
                  </a:lnTo>
                  <a:lnTo>
                    <a:pt x="2272" y="2473"/>
                  </a:lnTo>
                  <a:lnTo>
                    <a:pt x="2269" y="2472"/>
                  </a:lnTo>
                  <a:lnTo>
                    <a:pt x="2267" y="2469"/>
                  </a:lnTo>
                  <a:lnTo>
                    <a:pt x="2263" y="2465"/>
                  </a:lnTo>
                  <a:lnTo>
                    <a:pt x="2257" y="2458"/>
                  </a:lnTo>
                  <a:lnTo>
                    <a:pt x="2253" y="2456"/>
                  </a:lnTo>
                  <a:lnTo>
                    <a:pt x="2248" y="2456"/>
                  </a:lnTo>
                  <a:lnTo>
                    <a:pt x="2243" y="2458"/>
                  </a:lnTo>
                  <a:lnTo>
                    <a:pt x="2237" y="2460"/>
                  </a:lnTo>
                  <a:lnTo>
                    <a:pt x="2225" y="2466"/>
                  </a:lnTo>
                  <a:lnTo>
                    <a:pt x="2216" y="2468"/>
                  </a:lnTo>
                  <a:lnTo>
                    <a:pt x="2206" y="2471"/>
                  </a:lnTo>
                  <a:lnTo>
                    <a:pt x="2197" y="2473"/>
                  </a:lnTo>
                  <a:lnTo>
                    <a:pt x="2188" y="2475"/>
                  </a:lnTo>
                  <a:lnTo>
                    <a:pt x="2180" y="2479"/>
                  </a:lnTo>
                  <a:lnTo>
                    <a:pt x="2171" y="2483"/>
                  </a:lnTo>
                  <a:lnTo>
                    <a:pt x="2161" y="2485"/>
                  </a:lnTo>
                  <a:lnTo>
                    <a:pt x="2150" y="2487"/>
                  </a:lnTo>
                  <a:lnTo>
                    <a:pt x="2139" y="2488"/>
                  </a:lnTo>
                  <a:lnTo>
                    <a:pt x="2129" y="2490"/>
                  </a:lnTo>
                  <a:lnTo>
                    <a:pt x="2120" y="2491"/>
                  </a:lnTo>
                  <a:lnTo>
                    <a:pt x="2109" y="2493"/>
                  </a:lnTo>
                  <a:lnTo>
                    <a:pt x="2097" y="2496"/>
                  </a:lnTo>
                  <a:lnTo>
                    <a:pt x="2077" y="2502"/>
                  </a:lnTo>
                  <a:lnTo>
                    <a:pt x="2055" y="2505"/>
                  </a:lnTo>
                  <a:lnTo>
                    <a:pt x="2035" y="2509"/>
                  </a:lnTo>
                  <a:lnTo>
                    <a:pt x="2018" y="2512"/>
                  </a:lnTo>
                  <a:lnTo>
                    <a:pt x="2009" y="2513"/>
                  </a:lnTo>
                  <a:lnTo>
                    <a:pt x="1999" y="2516"/>
                  </a:lnTo>
                  <a:lnTo>
                    <a:pt x="1990" y="2518"/>
                  </a:lnTo>
                  <a:lnTo>
                    <a:pt x="1984" y="2522"/>
                  </a:lnTo>
                  <a:lnTo>
                    <a:pt x="1976" y="2529"/>
                  </a:lnTo>
                  <a:lnTo>
                    <a:pt x="1969" y="2531"/>
                  </a:lnTo>
                  <a:lnTo>
                    <a:pt x="1961" y="2534"/>
                  </a:lnTo>
                  <a:lnTo>
                    <a:pt x="1953" y="2535"/>
                  </a:lnTo>
                  <a:lnTo>
                    <a:pt x="1944" y="2537"/>
                  </a:lnTo>
                  <a:lnTo>
                    <a:pt x="1932" y="2540"/>
                  </a:lnTo>
                  <a:lnTo>
                    <a:pt x="1919" y="2541"/>
                  </a:lnTo>
                  <a:lnTo>
                    <a:pt x="1906" y="2542"/>
                  </a:lnTo>
                  <a:lnTo>
                    <a:pt x="1892" y="2542"/>
                  </a:lnTo>
                  <a:lnTo>
                    <a:pt x="1879" y="2541"/>
                  </a:lnTo>
                  <a:lnTo>
                    <a:pt x="1869" y="2540"/>
                  </a:lnTo>
                  <a:lnTo>
                    <a:pt x="1859" y="2538"/>
                  </a:lnTo>
                  <a:lnTo>
                    <a:pt x="1850" y="2535"/>
                  </a:lnTo>
                  <a:lnTo>
                    <a:pt x="1843" y="2534"/>
                  </a:lnTo>
                  <a:lnTo>
                    <a:pt x="1838" y="2535"/>
                  </a:lnTo>
                  <a:lnTo>
                    <a:pt x="1834" y="2536"/>
                  </a:lnTo>
                  <a:lnTo>
                    <a:pt x="1832" y="2543"/>
                  </a:lnTo>
                  <a:lnTo>
                    <a:pt x="1831" y="2554"/>
                  </a:lnTo>
                  <a:lnTo>
                    <a:pt x="1829" y="2559"/>
                  </a:lnTo>
                  <a:lnTo>
                    <a:pt x="1828" y="2565"/>
                  </a:lnTo>
                  <a:lnTo>
                    <a:pt x="1825" y="2570"/>
                  </a:lnTo>
                  <a:lnTo>
                    <a:pt x="1820" y="2575"/>
                  </a:lnTo>
                  <a:lnTo>
                    <a:pt x="1813" y="2580"/>
                  </a:lnTo>
                  <a:lnTo>
                    <a:pt x="1802" y="2585"/>
                  </a:lnTo>
                  <a:lnTo>
                    <a:pt x="1789" y="2588"/>
                  </a:lnTo>
                  <a:lnTo>
                    <a:pt x="1771" y="2589"/>
                  </a:lnTo>
                  <a:lnTo>
                    <a:pt x="1756" y="2593"/>
                  </a:lnTo>
                  <a:lnTo>
                    <a:pt x="1737" y="2598"/>
                  </a:lnTo>
                  <a:lnTo>
                    <a:pt x="1718" y="2606"/>
                  </a:lnTo>
                  <a:lnTo>
                    <a:pt x="1701" y="2614"/>
                  </a:lnTo>
                  <a:lnTo>
                    <a:pt x="1690" y="2620"/>
                  </a:lnTo>
                  <a:lnTo>
                    <a:pt x="1673" y="2628"/>
                  </a:lnTo>
                  <a:lnTo>
                    <a:pt x="1662" y="2632"/>
                  </a:lnTo>
                  <a:lnTo>
                    <a:pt x="1652" y="2635"/>
                  </a:lnTo>
                  <a:lnTo>
                    <a:pt x="1642" y="2636"/>
                  </a:lnTo>
                  <a:lnTo>
                    <a:pt x="1631" y="2636"/>
                  </a:lnTo>
                  <a:lnTo>
                    <a:pt x="1614" y="2635"/>
                  </a:lnTo>
                  <a:lnTo>
                    <a:pt x="1599" y="2633"/>
                  </a:lnTo>
                  <a:lnTo>
                    <a:pt x="1593" y="2632"/>
                  </a:lnTo>
                  <a:lnTo>
                    <a:pt x="1587" y="2630"/>
                  </a:lnTo>
                  <a:lnTo>
                    <a:pt x="1581" y="2626"/>
                  </a:lnTo>
                  <a:lnTo>
                    <a:pt x="1576" y="2620"/>
                  </a:lnTo>
                  <a:lnTo>
                    <a:pt x="1570" y="2614"/>
                  </a:lnTo>
                  <a:lnTo>
                    <a:pt x="1564" y="2610"/>
                  </a:lnTo>
                  <a:lnTo>
                    <a:pt x="1557" y="2604"/>
                  </a:lnTo>
                  <a:lnTo>
                    <a:pt x="1550" y="2600"/>
                  </a:lnTo>
                  <a:lnTo>
                    <a:pt x="1535" y="2593"/>
                  </a:lnTo>
                  <a:lnTo>
                    <a:pt x="1520" y="2589"/>
                  </a:lnTo>
                  <a:lnTo>
                    <a:pt x="1514" y="2588"/>
                  </a:lnTo>
                  <a:lnTo>
                    <a:pt x="1507" y="2589"/>
                  </a:lnTo>
                  <a:lnTo>
                    <a:pt x="1500" y="2591"/>
                  </a:lnTo>
                  <a:lnTo>
                    <a:pt x="1492" y="2592"/>
                  </a:lnTo>
                  <a:lnTo>
                    <a:pt x="1485" y="2594"/>
                  </a:lnTo>
                  <a:lnTo>
                    <a:pt x="1476" y="2595"/>
                  </a:lnTo>
                  <a:lnTo>
                    <a:pt x="1467" y="2595"/>
                  </a:lnTo>
                  <a:lnTo>
                    <a:pt x="1457" y="2593"/>
                  </a:lnTo>
                  <a:lnTo>
                    <a:pt x="1449" y="2591"/>
                  </a:lnTo>
                  <a:lnTo>
                    <a:pt x="1443" y="2588"/>
                  </a:lnTo>
                  <a:lnTo>
                    <a:pt x="1437" y="2585"/>
                  </a:lnTo>
                  <a:lnTo>
                    <a:pt x="1432" y="2581"/>
                  </a:lnTo>
                  <a:lnTo>
                    <a:pt x="1425" y="2573"/>
                  </a:lnTo>
                  <a:lnTo>
                    <a:pt x="1419" y="2562"/>
                  </a:lnTo>
                  <a:lnTo>
                    <a:pt x="1418" y="2559"/>
                  </a:lnTo>
                  <a:lnTo>
                    <a:pt x="1415" y="2557"/>
                  </a:lnTo>
                  <a:lnTo>
                    <a:pt x="1412" y="2555"/>
                  </a:lnTo>
                  <a:lnTo>
                    <a:pt x="1409" y="2554"/>
                  </a:lnTo>
                  <a:lnTo>
                    <a:pt x="1402" y="2553"/>
                  </a:lnTo>
                  <a:lnTo>
                    <a:pt x="1392" y="2551"/>
                  </a:lnTo>
                  <a:lnTo>
                    <a:pt x="1375" y="2553"/>
                  </a:lnTo>
                  <a:lnTo>
                    <a:pt x="1360" y="2553"/>
                  </a:lnTo>
                  <a:lnTo>
                    <a:pt x="1355" y="2554"/>
                  </a:lnTo>
                  <a:lnTo>
                    <a:pt x="1350" y="2555"/>
                  </a:lnTo>
                  <a:lnTo>
                    <a:pt x="1346" y="2556"/>
                  </a:lnTo>
                  <a:lnTo>
                    <a:pt x="1341" y="2559"/>
                  </a:lnTo>
                  <a:lnTo>
                    <a:pt x="1331" y="2562"/>
                  </a:lnTo>
                  <a:lnTo>
                    <a:pt x="1320" y="2566"/>
                  </a:lnTo>
                  <a:lnTo>
                    <a:pt x="1314" y="2567"/>
                  </a:lnTo>
                  <a:lnTo>
                    <a:pt x="1309" y="2569"/>
                  </a:lnTo>
                  <a:lnTo>
                    <a:pt x="1305" y="2573"/>
                  </a:lnTo>
                  <a:lnTo>
                    <a:pt x="1302" y="2578"/>
                  </a:lnTo>
                  <a:lnTo>
                    <a:pt x="1296" y="2587"/>
                  </a:lnTo>
                  <a:lnTo>
                    <a:pt x="1292" y="2599"/>
                  </a:lnTo>
                  <a:lnTo>
                    <a:pt x="1286" y="2610"/>
                  </a:lnTo>
                  <a:lnTo>
                    <a:pt x="1279" y="2620"/>
                  </a:lnTo>
                  <a:lnTo>
                    <a:pt x="1274" y="2625"/>
                  </a:lnTo>
                  <a:lnTo>
                    <a:pt x="1268" y="2630"/>
                  </a:lnTo>
                  <a:lnTo>
                    <a:pt x="1261" y="2633"/>
                  </a:lnTo>
                  <a:lnTo>
                    <a:pt x="1254" y="2636"/>
                  </a:lnTo>
                  <a:lnTo>
                    <a:pt x="1245" y="2637"/>
                  </a:lnTo>
                  <a:lnTo>
                    <a:pt x="1237" y="2639"/>
                  </a:lnTo>
                  <a:lnTo>
                    <a:pt x="1235" y="2643"/>
                  </a:lnTo>
                  <a:lnTo>
                    <a:pt x="1234" y="2647"/>
                  </a:lnTo>
                  <a:lnTo>
                    <a:pt x="1234" y="2651"/>
                  </a:lnTo>
                  <a:lnTo>
                    <a:pt x="1234" y="2657"/>
                  </a:lnTo>
                  <a:lnTo>
                    <a:pt x="1235" y="2668"/>
                  </a:lnTo>
                  <a:lnTo>
                    <a:pt x="1234" y="2679"/>
                  </a:lnTo>
                  <a:lnTo>
                    <a:pt x="1230" y="2685"/>
                  </a:lnTo>
                  <a:lnTo>
                    <a:pt x="1227" y="2689"/>
                  </a:lnTo>
                  <a:lnTo>
                    <a:pt x="1221" y="2694"/>
                  </a:lnTo>
                  <a:lnTo>
                    <a:pt x="1215" y="2699"/>
                  </a:lnTo>
                  <a:lnTo>
                    <a:pt x="1202" y="2711"/>
                  </a:lnTo>
                  <a:lnTo>
                    <a:pt x="1186" y="2725"/>
                  </a:lnTo>
                  <a:lnTo>
                    <a:pt x="1170" y="2742"/>
                  </a:lnTo>
                  <a:lnTo>
                    <a:pt x="1154" y="2756"/>
                  </a:lnTo>
                  <a:lnTo>
                    <a:pt x="1146" y="2762"/>
                  </a:lnTo>
                  <a:lnTo>
                    <a:pt x="1136" y="2767"/>
                  </a:lnTo>
                  <a:lnTo>
                    <a:pt x="1127" y="2770"/>
                  </a:lnTo>
                  <a:lnTo>
                    <a:pt x="1117" y="2773"/>
                  </a:lnTo>
                  <a:lnTo>
                    <a:pt x="1108" y="2774"/>
                  </a:lnTo>
                  <a:lnTo>
                    <a:pt x="1101" y="2774"/>
                  </a:lnTo>
                  <a:lnTo>
                    <a:pt x="1096" y="2774"/>
                  </a:lnTo>
                  <a:lnTo>
                    <a:pt x="1094" y="2773"/>
                  </a:lnTo>
                  <a:lnTo>
                    <a:pt x="1091" y="2769"/>
                  </a:lnTo>
                  <a:lnTo>
                    <a:pt x="1091" y="2765"/>
                  </a:lnTo>
                  <a:lnTo>
                    <a:pt x="1091" y="2762"/>
                  </a:lnTo>
                  <a:lnTo>
                    <a:pt x="1091" y="2757"/>
                  </a:lnTo>
                  <a:lnTo>
                    <a:pt x="1091" y="2751"/>
                  </a:lnTo>
                  <a:lnTo>
                    <a:pt x="1089" y="2746"/>
                  </a:lnTo>
                  <a:lnTo>
                    <a:pt x="1087" y="2743"/>
                  </a:lnTo>
                  <a:lnTo>
                    <a:pt x="1084" y="2739"/>
                  </a:lnTo>
                  <a:lnTo>
                    <a:pt x="1081" y="2738"/>
                  </a:lnTo>
                  <a:lnTo>
                    <a:pt x="1077" y="2737"/>
                  </a:lnTo>
                  <a:lnTo>
                    <a:pt x="1072" y="2737"/>
                  </a:lnTo>
                  <a:lnTo>
                    <a:pt x="1069" y="2739"/>
                  </a:lnTo>
                  <a:lnTo>
                    <a:pt x="1065" y="2742"/>
                  </a:lnTo>
                  <a:lnTo>
                    <a:pt x="1062" y="2743"/>
                  </a:lnTo>
                  <a:lnTo>
                    <a:pt x="1058" y="2743"/>
                  </a:lnTo>
                  <a:lnTo>
                    <a:pt x="1054" y="2743"/>
                  </a:lnTo>
                  <a:lnTo>
                    <a:pt x="1046" y="2740"/>
                  </a:lnTo>
                  <a:lnTo>
                    <a:pt x="1035" y="2738"/>
                  </a:lnTo>
                  <a:lnTo>
                    <a:pt x="1024" y="2733"/>
                  </a:lnTo>
                  <a:lnTo>
                    <a:pt x="1010" y="2730"/>
                  </a:lnTo>
                  <a:lnTo>
                    <a:pt x="1003" y="2727"/>
                  </a:lnTo>
                  <a:lnTo>
                    <a:pt x="996" y="2726"/>
                  </a:lnTo>
                  <a:lnTo>
                    <a:pt x="988" y="2725"/>
                  </a:lnTo>
                  <a:lnTo>
                    <a:pt x="980" y="2725"/>
                  </a:lnTo>
                  <a:lnTo>
                    <a:pt x="959" y="2726"/>
                  </a:lnTo>
                  <a:lnTo>
                    <a:pt x="939" y="2729"/>
                  </a:lnTo>
                  <a:lnTo>
                    <a:pt x="919" y="2730"/>
                  </a:lnTo>
                  <a:lnTo>
                    <a:pt x="902" y="2731"/>
                  </a:lnTo>
                  <a:lnTo>
                    <a:pt x="896" y="2730"/>
                  </a:lnTo>
                  <a:lnTo>
                    <a:pt x="892" y="2727"/>
                  </a:lnTo>
                  <a:lnTo>
                    <a:pt x="889" y="2724"/>
                  </a:lnTo>
                  <a:lnTo>
                    <a:pt x="888" y="2720"/>
                  </a:lnTo>
                  <a:lnTo>
                    <a:pt x="888" y="2712"/>
                  </a:lnTo>
                  <a:lnTo>
                    <a:pt x="888" y="2702"/>
                  </a:lnTo>
                  <a:lnTo>
                    <a:pt x="889" y="2695"/>
                  </a:lnTo>
                  <a:lnTo>
                    <a:pt x="890" y="2688"/>
                  </a:lnTo>
                  <a:lnTo>
                    <a:pt x="893" y="2686"/>
                  </a:lnTo>
                  <a:lnTo>
                    <a:pt x="895" y="2683"/>
                  </a:lnTo>
                  <a:lnTo>
                    <a:pt x="899" y="2681"/>
                  </a:lnTo>
                  <a:lnTo>
                    <a:pt x="902" y="2680"/>
                  </a:lnTo>
                  <a:lnTo>
                    <a:pt x="907" y="2677"/>
                  </a:lnTo>
                  <a:lnTo>
                    <a:pt x="911" y="2675"/>
                  </a:lnTo>
                  <a:lnTo>
                    <a:pt x="914" y="2672"/>
                  </a:lnTo>
                  <a:lnTo>
                    <a:pt x="917" y="2668"/>
                  </a:lnTo>
                  <a:lnTo>
                    <a:pt x="919" y="2663"/>
                  </a:lnTo>
                  <a:lnTo>
                    <a:pt x="919" y="2658"/>
                  </a:lnTo>
                  <a:lnTo>
                    <a:pt x="918" y="2651"/>
                  </a:lnTo>
                  <a:lnTo>
                    <a:pt x="914" y="2645"/>
                  </a:lnTo>
                  <a:lnTo>
                    <a:pt x="911" y="2638"/>
                  </a:lnTo>
                  <a:lnTo>
                    <a:pt x="909" y="2631"/>
                  </a:lnTo>
                  <a:lnTo>
                    <a:pt x="907" y="2625"/>
                  </a:lnTo>
                  <a:lnTo>
                    <a:pt x="907" y="2619"/>
                  </a:lnTo>
                  <a:lnTo>
                    <a:pt x="907" y="2607"/>
                  </a:lnTo>
                  <a:lnTo>
                    <a:pt x="908" y="2594"/>
                  </a:lnTo>
                  <a:lnTo>
                    <a:pt x="908" y="2584"/>
                  </a:lnTo>
                  <a:lnTo>
                    <a:pt x="907" y="2576"/>
                  </a:lnTo>
                  <a:lnTo>
                    <a:pt x="905" y="2574"/>
                  </a:lnTo>
                  <a:lnTo>
                    <a:pt x="902" y="2572"/>
                  </a:lnTo>
                  <a:lnTo>
                    <a:pt x="896" y="2572"/>
                  </a:lnTo>
                  <a:lnTo>
                    <a:pt x="890" y="2572"/>
                  </a:lnTo>
                  <a:lnTo>
                    <a:pt x="875" y="2573"/>
                  </a:lnTo>
                  <a:lnTo>
                    <a:pt x="862" y="2575"/>
                  </a:lnTo>
                  <a:lnTo>
                    <a:pt x="848" y="2580"/>
                  </a:lnTo>
                  <a:lnTo>
                    <a:pt x="829" y="2587"/>
                  </a:lnTo>
                  <a:lnTo>
                    <a:pt x="810" y="2595"/>
                  </a:lnTo>
                  <a:lnTo>
                    <a:pt x="794" y="2601"/>
                  </a:lnTo>
                  <a:lnTo>
                    <a:pt x="786" y="2604"/>
                  </a:lnTo>
                  <a:lnTo>
                    <a:pt x="776" y="2605"/>
                  </a:lnTo>
                  <a:lnTo>
                    <a:pt x="766" y="2606"/>
                  </a:lnTo>
                  <a:lnTo>
                    <a:pt x="752" y="2605"/>
                  </a:lnTo>
                  <a:lnTo>
                    <a:pt x="739" y="2603"/>
                  </a:lnTo>
                  <a:lnTo>
                    <a:pt x="726" y="2599"/>
                  </a:lnTo>
                  <a:lnTo>
                    <a:pt x="713" y="2594"/>
                  </a:lnTo>
                  <a:lnTo>
                    <a:pt x="703" y="2589"/>
                  </a:lnTo>
                  <a:lnTo>
                    <a:pt x="693" y="2584"/>
                  </a:lnTo>
                  <a:lnTo>
                    <a:pt x="686" y="2578"/>
                  </a:lnTo>
                  <a:lnTo>
                    <a:pt x="680" y="2573"/>
                  </a:lnTo>
                  <a:lnTo>
                    <a:pt x="678" y="2568"/>
                  </a:lnTo>
                  <a:lnTo>
                    <a:pt x="674" y="2560"/>
                  </a:lnTo>
                  <a:lnTo>
                    <a:pt x="668" y="2551"/>
                  </a:lnTo>
                  <a:lnTo>
                    <a:pt x="665" y="2548"/>
                  </a:lnTo>
                  <a:lnTo>
                    <a:pt x="661" y="2547"/>
                  </a:lnTo>
                  <a:lnTo>
                    <a:pt x="657" y="2547"/>
                  </a:lnTo>
                  <a:lnTo>
                    <a:pt x="653" y="2549"/>
                  </a:lnTo>
                  <a:lnTo>
                    <a:pt x="649" y="2553"/>
                  </a:lnTo>
                  <a:lnTo>
                    <a:pt x="645" y="2559"/>
                  </a:lnTo>
                  <a:lnTo>
                    <a:pt x="643" y="2565"/>
                  </a:lnTo>
                  <a:lnTo>
                    <a:pt x="642" y="2572"/>
                  </a:lnTo>
                  <a:lnTo>
                    <a:pt x="642" y="2579"/>
                  </a:lnTo>
                  <a:lnTo>
                    <a:pt x="643" y="2586"/>
                  </a:lnTo>
                  <a:lnTo>
                    <a:pt x="647" y="2593"/>
                  </a:lnTo>
                  <a:lnTo>
                    <a:pt x="651" y="2600"/>
                  </a:lnTo>
                  <a:lnTo>
                    <a:pt x="656" y="2606"/>
                  </a:lnTo>
                  <a:lnTo>
                    <a:pt x="660" y="2612"/>
                  </a:lnTo>
                  <a:lnTo>
                    <a:pt x="661" y="2617"/>
                  </a:lnTo>
                  <a:lnTo>
                    <a:pt x="660" y="2620"/>
                  </a:lnTo>
                  <a:lnTo>
                    <a:pt x="659" y="2622"/>
                  </a:lnTo>
                  <a:lnTo>
                    <a:pt x="656" y="2623"/>
                  </a:lnTo>
                  <a:lnTo>
                    <a:pt x="653" y="2623"/>
                  </a:lnTo>
                  <a:lnTo>
                    <a:pt x="649" y="2622"/>
                  </a:lnTo>
                  <a:lnTo>
                    <a:pt x="642" y="2619"/>
                  </a:lnTo>
                  <a:lnTo>
                    <a:pt x="635" y="2614"/>
                  </a:lnTo>
                  <a:lnTo>
                    <a:pt x="626" y="2609"/>
                  </a:lnTo>
                  <a:lnTo>
                    <a:pt x="618" y="2603"/>
                  </a:lnTo>
                  <a:lnTo>
                    <a:pt x="615" y="2600"/>
                  </a:lnTo>
                  <a:lnTo>
                    <a:pt x="610" y="2599"/>
                  </a:lnTo>
                  <a:lnTo>
                    <a:pt x="604" y="2599"/>
                  </a:lnTo>
                  <a:lnTo>
                    <a:pt x="598" y="2599"/>
                  </a:lnTo>
                  <a:lnTo>
                    <a:pt x="592" y="2600"/>
                  </a:lnTo>
                  <a:lnTo>
                    <a:pt x="587" y="2604"/>
                  </a:lnTo>
                  <a:lnTo>
                    <a:pt x="582" y="2607"/>
                  </a:lnTo>
                  <a:lnTo>
                    <a:pt x="578" y="2611"/>
                  </a:lnTo>
                  <a:lnTo>
                    <a:pt x="573" y="2614"/>
                  </a:lnTo>
                  <a:lnTo>
                    <a:pt x="567" y="2617"/>
                  </a:lnTo>
                  <a:lnTo>
                    <a:pt x="559" y="2618"/>
                  </a:lnTo>
                  <a:lnTo>
                    <a:pt x="550" y="2616"/>
                  </a:lnTo>
                  <a:lnTo>
                    <a:pt x="544" y="2616"/>
                  </a:lnTo>
                  <a:lnTo>
                    <a:pt x="540" y="2618"/>
                  </a:lnTo>
                  <a:lnTo>
                    <a:pt x="535" y="2620"/>
                  </a:lnTo>
                  <a:lnTo>
                    <a:pt x="530" y="2623"/>
                  </a:lnTo>
                  <a:lnTo>
                    <a:pt x="519" y="2629"/>
                  </a:lnTo>
                  <a:lnTo>
                    <a:pt x="508" y="2635"/>
                  </a:lnTo>
                  <a:lnTo>
                    <a:pt x="497" y="2641"/>
                  </a:lnTo>
                  <a:lnTo>
                    <a:pt x="484" y="2647"/>
                  </a:lnTo>
                  <a:lnTo>
                    <a:pt x="476" y="2650"/>
                  </a:lnTo>
                  <a:lnTo>
                    <a:pt x="466" y="2652"/>
                  </a:lnTo>
                  <a:lnTo>
                    <a:pt x="458" y="2654"/>
                  </a:lnTo>
                  <a:lnTo>
                    <a:pt x="449" y="2654"/>
                  </a:lnTo>
                  <a:lnTo>
                    <a:pt x="441" y="2654"/>
                  </a:lnTo>
                  <a:lnTo>
                    <a:pt x="434" y="2650"/>
                  </a:lnTo>
                  <a:lnTo>
                    <a:pt x="432" y="2649"/>
                  </a:lnTo>
                  <a:lnTo>
                    <a:pt x="429" y="2647"/>
                  </a:lnTo>
                  <a:lnTo>
                    <a:pt x="427" y="2643"/>
                  </a:lnTo>
                  <a:lnTo>
                    <a:pt x="426" y="2639"/>
                  </a:lnTo>
                  <a:lnTo>
                    <a:pt x="421" y="2633"/>
                  </a:lnTo>
                  <a:lnTo>
                    <a:pt x="416" y="2630"/>
                  </a:lnTo>
                  <a:lnTo>
                    <a:pt x="410" y="2629"/>
                  </a:lnTo>
                  <a:lnTo>
                    <a:pt x="403" y="2628"/>
                  </a:lnTo>
                  <a:lnTo>
                    <a:pt x="388" y="2628"/>
                  </a:lnTo>
                  <a:lnTo>
                    <a:pt x="370" y="2626"/>
                  </a:lnTo>
                  <a:lnTo>
                    <a:pt x="360" y="2624"/>
                  </a:lnTo>
                  <a:lnTo>
                    <a:pt x="349" y="2622"/>
                  </a:lnTo>
                  <a:lnTo>
                    <a:pt x="340" y="2625"/>
                  </a:lnTo>
                  <a:lnTo>
                    <a:pt x="332" y="2630"/>
                  </a:lnTo>
                  <a:lnTo>
                    <a:pt x="321" y="2630"/>
                  </a:lnTo>
                  <a:lnTo>
                    <a:pt x="314" y="2632"/>
                  </a:lnTo>
                  <a:lnTo>
                    <a:pt x="316" y="2647"/>
                  </a:lnTo>
                  <a:lnTo>
                    <a:pt x="317" y="2658"/>
                  </a:lnTo>
                  <a:lnTo>
                    <a:pt x="309" y="2667"/>
                  </a:lnTo>
                  <a:lnTo>
                    <a:pt x="297" y="2675"/>
                  </a:lnTo>
                  <a:lnTo>
                    <a:pt x="283" y="2685"/>
                  </a:lnTo>
                  <a:lnTo>
                    <a:pt x="263" y="2699"/>
                  </a:lnTo>
                  <a:lnTo>
                    <a:pt x="253" y="2707"/>
                  </a:lnTo>
                  <a:lnTo>
                    <a:pt x="246" y="2714"/>
                  </a:lnTo>
                  <a:lnTo>
                    <a:pt x="244" y="2721"/>
                  </a:lnTo>
                  <a:lnTo>
                    <a:pt x="243" y="2730"/>
                  </a:lnTo>
                  <a:lnTo>
                    <a:pt x="244" y="2746"/>
                  </a:lnTo>
                  <a:lnTo>
                    <a:pt x="245" y="2768"/>
                  </a:lnTo>
                  <a:lnTo>
                    <a:pt x="244" y="2780"/>
                  </a:lnTo>
                  <a:lnTo>
                    <a:pt x="241" y="2789"/>
                  </a:lnTo>
                  <a:lnTo>
                    <a:pt x="238" y="2799"/>
                  </a:lnTo>
                  <a:lnTo>
                    <a:pt x="233" y="2806"/>
                  </a:lnTo>
                  <a:lnTo>
                    <a:pt x="227" y="2813"/>
                  </a:lnTo>
                  <a:lnTo>
                    <a:pt x="220" y="2820"/>
                  </a:lnTo>
                  <a:lnTo>
                    <a:pt x="213" y="2826"/>
                  </a:lnTo>
                  <a:lnTo>
                    <a:pt x="204" y="2832"/>
                  </a:lnTo>
                  <a:lnTo>
                    <a:pt x="195" y="2837"/>
                  </a:lnTo>
                  <a:lnTo>
                    <a:pt x="185" y="2841"/>
                  </a:lnTo>
                  <a:lnTo>
                    <a:pt x="175" y="2845"/>
                  </a:lnTo>
                  <a:lnTo>
                    <a:pt x="164" y="2849"/>
                  </a:lnTo>
                  <a:lnTo>
                    <a:pt x="152" y="2851"/>
                  </a:lnTo>
                  <a:lnTo>
                    <a:pt x="140" y="2852"/>
                  </a:lnTo>
                  <a:lnTo>
                    <a:pt x="130" y="2852"/>
                  </a:lnTo>
                  <a:lnTo>
                    <a:pt x="118" y="2852"/>
                  </a:lnTo>
                  <a:lnTo>
                    <a:pt x="106" y="2852"/>
                  </a:lnTo>
                  <a:lnTo>
                    <a:pt x="95" y="2853"/>
                  </a:lnTo>
                  <a:lnTo>
                    <a:pt x="86" y="2855"/>
                  </a:lnTo>
                  <a:lnTo>
                    <a:pt x="76" y="2856"/>
                  </a:lnTo>
                  <a:lnTo>
                    <a:pt x="69" y="2859"/>
                  </a:lnTo>
                  <a:lnTo>
                    <a:pt x="62" y="2863"/>
                  </a:lnTo>
                  <a:lnTo>
                    <a:pt x="56" y="2866"/>
                  </a:lnTo>
                  <a:lnTo>
                    <a:pt x="52" y="2871"/>
                  </a:lnTo>
                  <a:lnTo>
                    <a:pt x="50" y="2877"/>
                  </a:lnTo>
                  <a:lnTo>
                    <a:pt x="50" y="2883"/>
                  </a:lnTo>
                  <a:lnTo>
                    <a:pt x="52" y="2890"/>
                  </a:lnTo>
                  <a:lnTo>
                    <a:pt x="56" y="2896"/>
                  </a:lnTo>
                  <a:lnTo>
                    <a:pt x="64" y="2910"/>
                  </a:lnTo>
                  <a:lnTo>
                    <a:pt x="75" y="2926"/>
                  </a:lnTo>
                  <a:lnTo>
                    <a:pt x="80" y="2934"/>
                  </a:lnTo>
                  <a:lnTo>
                    <a:pt x="83" y="2943"/>
                  </a:lnTo>
                  <a:lnTo>
                    <a:pt x="86" y="2952"/>
                  </a:lnTo>
                  <a:lnTo>
                    <a:pt x="88" y="2962"/>
                  </a:lnTo>
                  <a:lnTo>
                    <a:pt x="92" y="2981"/>
                  </a:lnTo>
                  <a:lnTo>
                    <a:pt x="93" y="2995"/>
                  </a:lnTo>
                  <a:lnTo>
                    <a:pt x="94" y="3007"/>
                  </a:lnTo>
                  <a:lnTo>
                    <a:pt x="95" y="3016"/>
                  </a:lnTo>
                  <a:lnTo>
                    <a:pt x="96" y="3020"/>
                  </a:lnTo>
                  <a:lnTo>
                    <a:pt x="97" y="3023"/>
                  </a:lnTo>
                  <a:lnTo>
                    <a:pt x="100" y="3026"/>
                  </a:lnTo>
                  <a:lnTo>
                    <a:pt x="102" y="3027"/>
                  </a:lnTo>
                  <a:lnTo>
                    <a:pt x="106" y="3028"/>
                  </a:lnTo>
                  <a:lnTo>
                    <a:pt x="108" y="3030"/>
                  </a:lnTo>
                  <a:lnTo>
                    <a:pt x="109" y="3034"/>
                  </a:lnTo>
                  <a:lnTo>
                    <a:pt x="111" y="3038"/>
                  </a:lnTo>
                  <a:lnTo>
                    <a:pt x="112" y="3048"/>
                  </a:lnTo>
                  <a:lnTo>
                    <a:pt x="111" y="3060"/>
                  </a:lnTo>
                  <a:lnTo>
                    <a:pt x="109" y="3066"/>
                  </a:lnTo>
                  <a:lnTo>
                    <a:pt x="107" y="3071"/>
                  </a:lnTo>
                  <a:lnTo>
                    <a:pt x="105" y="3073"/>
                  </a:lnTo>
                  <a:lnTo>
                    <a:pt x="101" y="3074"/>
                  </a:lnTo>
                  <a:lnTo>
                    <a:pt x="99" y="3074"/>
                  </a:lnTo>
                  <a:lnTo>
                    <a:pt x="95" y="3074"/>
                  </a:lnTo>
                  <a:lnTo>
                    <a:pt x="92" y="3073"/>
                  </a:lnTo>
                  <a:lnTo>
                    <a:pt x="88" y="3071"/>
                  </a:lnTo>
                  <a:lnTo>
                    <a:pt x="84" y="3070"/>
                  </a:lnTo>
                  <a:lnTo>
                    <a:pt x="81" y="3068"/>
                  </a:lnTo>
                  <a:lnTo>
                    <a:pt x="76" y="3070"/>
                  </a:lnTo>
                  <a:lnTo>
                    <a:pt x="71" y="3071"/>
                  </a:lnTo>
                  <a:lnTo>
                    <a:pt x="59" y="3076"/>
                  </a:lnTo>
                  <a:lnTo>
                    <a:pt x="45" y="3083"/>
                  </a:lnTo>
                  <a:lnTo>
                    <a:pt x="29" y="3090"/>
                  </a:lnTo>
                  <a:lnTo>
                    <a:pt x="14" y="3095"/>
                  </a:lnTo>
                  <a:lnTo>
                    <a:pt x="8" y="3097"/>
                  </a:lnTo>
                  <a:lnTo>
                    <a:pt x="5" y="3101"/>
                  </a:lnTo>
                  <a:lnTo>
                    <a:pt x="1" y="3105"/>
                  </a:lnTo>
                  <a:lnTo>
                    <a:pt x="0" y="3111"/>
                  </a:lnTo>
                  <a:lnTo>
                    <a:pt x="0" y="3118"/>
                  </a:lnTo>
                  <a:lnTo>
                    <a:pt x="2" y="3128"/>
                  </a:lnTo>
                  <a:lnTo>
                    <a:pt x="5" y="3135"/>
                  </a:lnTo>
                  <a:lnTo>
                    <a:pt x="10" y="3142"/>
                  </a:lnTo>
                  <a:lnTo>
                    <a:pt x="20" y="3148"/>
                  </a:lnTo>
                  <a:lnTo>
                    <a:pt x="32" y="3154"/>
                  </a:lnTo>
                  <a:lnTo>
                    <a:pt x="37" y="3160"/>
                  </a:lnTo>
                  <a:lnTo>
                    <a:pt x="39" y="3167"/>
                  </a:lnTo>
                  <a:lnTo>
                    <a:pt x="42" y="3175"/>
                  </a:lnTo>
                  <a:lnTo>
                    <a:pt x="43" y="3185"/>
                  </a:lnTo>
                  <a:lnTo>
                    <a:pt x="44" y="3194"/>
                  </a:lnTo>
                  <a:lnTo>
                    <a:pt x="46" y="3204"/>
                  </a:lnTo>
                  <a:lnTo>
                    <a:pt x="50" y="3212"/>
                  </a:lnTo>
                  <a:lnTo>
                    <a:pt x="55" y="3219"/>
                  </a:lnTo>
                  <a:lnTo>
                    <a:pt x="68" y="3233"/>
                  </a:lnTo>
                  <a:lnTo>
                    <a:pt x="81" y="3248"/>
                  </a:lnTo>
                  <a:lnTo>
                    <a:pt x="87" y="3254"/>
                  </a:lnTo>
                  <a:lnTo>
                    <a:pt x="94" y="3259"/>
                  </a:lnTo>
                  <a:lnTo>
                    <a:pt x="100" y="3262"/>
                  </a:lnTo>
                  <a:lnTo>
                    <a:pt x="107" y="3263"/>
                  </a:lnTo>
                  <a:lnTo>
                    <a:pt x="114" y="3262"/>
                  </a:lnTo>
                  <a:lnTo>
                    <a:pt x="119" y="3261"/>
                  </a:lnTo>
                  <a:lnTo>
                    <a:pt x="121" y="3260"/>
                  </a:lnTo>
                  <a:lnTo>
                    <a:pt x="125" y="3256"/>
                  </a:lnTo>
                  <a:lnTo>
                    <a:pt x="128" y="3249"/>
                  </a:lnTo>
                  <a:lnTo>
                    <a:pt x="133" y="3240"/>
                  </a:lnTo>
                  <a:lnTo>
                    <a:pt x="137" y="3235"/>
                  </a:lnTo>
                  <a:lnTo>
                    <a:pt x="140" y="3230"/>
                  </a:lnTo>
                  <a:lnTo>
                    <a:pt x="145" y="3228"/>
                  </a:lnTo>
                  <a:lnTo>
                    <a:pt x="151" y="3225"/>
                  </a:lnTo>
                  <a:lnTo>
                    <a:pt x="156" y="3224"/>
                  </a:lnTo>
                  <a:lnTo>
                    <a:pt x="162" y="3224"/>
                  </a:lnTo>
                  <a:lnTo>
                    <a:pt x="169" y="3227"/>
                  </a:lnTo>
                  <a:lnTo>
                    <a:pt x="175" y="3229"/>
                  </a:lnTo>
                  <a:lnTo>
                    <a:pt x="191" y="3238"/>
                  </a:lnTo>
                  <a:lnTo>
                    <a:pt x="210" y="3249"/>
                  </a:lnTo>
                  <a:lnTo>
                    <a:pt x="229" y="3259"/>
                  </a:lnTo>
                  <a:lnTo>
                    <a:pt x="245" y="3267"/>
                  </a:lnTo>
                  <a:lnTo>
                    <a:pt x="258" y="3274"/>
                  </a:lnTo>
                  <a:lnTo>
                    <a:pt x="275" y="3284"/>
                  </a:lnTo>
                  <a:lnTo>
                    <a:pt x="282" y="3290"/>
                  </a:lnTo>
                  <a:lnTo>
                    <a:pt x="289" y="3297"/>
                  </a:lnTo>
                  <a:lnTo>
                    <a:pt x="295" y="3303"/>
                  </a:lnTo>
                  <a:lnTo>
                    <a:pt x="300" y="3310"/>
                  </a:lnTo>
                  <a:lnTo>
                    <a:pt x="309" y="3328"/>
                  </a:lnTo>
                  <a:lnTo>
                    <a:pt x="319" y="3344"/>
                  </a:lnTo>
                  <a:lnTo>
                    <a:pt x="332" y="3357"/>
                  </a:lnTo>
                  <a:lnTo>
                    <a:pt x="342" y="3369"/>
                  </a:lnTo>
                  <a:lnTo>
                    <a:pt x="346" y="3375"/>
                  </a:lnTo>
                  <a:lnTo>
                    <a:pt x="347" y="3382"/>
                  </a:lnTo>
                  <a:lnTo>
                    <a:pt x="348" y="3389"/>
                  </a:lnTo>
                  <a:lnTo>
                    <a:pt x="348" y="3397"/>
                  </a:lnTo>
                  <a:lnTo>
                    <a:pt x="346" y="3402"/>
                  </a:lnTo>
                  <a:lnTo>
                    <a:pt x="342" y="3408"/>
                  </a:lnTo>
                  <a:lnTo>
                    <a:pt x="339" y="3413"/>
                  </a:lnTo>
                  <a:lnTo>
                    <a:pt x="332" y="3417"/>
                  </a:lnTo>
                  <a:lnTo>
                    <a:pt x="326" y="3419"/>
                  </a:lnTo>
                  <a:lnTo>
                    <a:pt x="320" y="3424"/>
                  </a:lnTo>
                  <a:lnTo>
                    <a:pt x="315" y="3429"/>
                  </a:lnTo>
                  <a:lnTo>
                    <a:pt x="310" y="3436"/>
                  </a:lnTo>
                  <a:lnTo>
                    <a:pt x="307" y="3443"/>
                  </a:lnTo>
                  <a:lnTo>
                    <a:pt x="303" y="3452"/>
                  </a:lnTo>
                  <a:lnTo>
                    <a:pt x="300" y="3462"/>
                  </a:lnTo>
                  <a:lnTo>
                    <a:pt x="297" y="3474"/>
                  </a:lnTo>
                  <a:lnTo>
                    <a:pt x="290" y="3496"/>
                  </a:lnTo>
                  <a:lnTo>
                    <a:pt x="285" y="3520"/>
                  </a:lnTo>
                  <a:lnTo>
                    <a:pt x="284" y="3532"/>
                  </a:lnTo>
                  <a:lnTo>
                    <a:pt x="285" y="3543"/>
                  </a:lnTo>
                  <a:lnTo>
                    <a:pt x="286" y="3549"/>
                  </a:lnTo>
                  <a:lnTo>
                    <a:pt x="289" y="3553"/>
                  </a:lnTo>
                  <a:lnTo>
                    <a:pt x="292" y="3558"/>
                  </a:lnTo>
                  <a:lnTo>
                    <a:pt x="296" y="3563"/>
                  </a:lnTo>
                  <a:lnTo>
                    <a:pt x="302" y="3571"/>
                  </a:lnTo>
                  <a:lnTo>
                    <a:pt x="306" y="3577"/>
                  </a:lnTo>
                  <a:lnTo>
                    <a:pt x="307" y="3582"/>
                  </a:lnTo>
                  <a:lnTo>
                    <a:pt x="304" y="3586"/>
                  </a:lnTo>
                  <a:lnTo>
                    <a:pt x="297" y="3596"/>
                  </a:lnTo>
                  <a:lnTo>
                    <a:pt x="288" y="3614"/>
                  </a:lnTo>
                  <a:lnTo>
                    <a:pt x="284" y="3625"/>
                  </a:lnTo>
                  <a:lnTo>
                    <a:pt x="283" y="3634"/>
                  </a:lnTo>
                  <a:lnTo>
                    <a:pt x="284" y="3644"/>
                  </a:lnTo>
                  <a:lnTo>
                    <a:pt x="285" y="3653"/>
                  </a:lnTo>
                  <a:lnTo>
                    <a:pt x="291" y="3669"/>
                  </a:lnTo>
                  <a:lnTo>
                    <a:pt x="296" y="3683"/>
                  </a:lnTo>
                  <a:lnTo>
                    <a:pt x="296" y="3687"/>
                  </a:lnTo>
                  <a:lnTo>
                    <a:pt x="296" y="3689"/>
                  </a:lnTo>
                  <a:lnTo>
                    <a:pt x="295" y="3691"/>
                  </a:lnTo>
                  <a:lnTo>
                    <a:pt x="294" y="3694"/>
                  </a:lnTo>
                  <a:lnTo>
                    <a:pt x="289" y="3698"/>
                  </a:lnTo>
                  <a:lnTo>
                    <a:pt x="283" y="3702"/>
                  </a:lnTo>
                  <a:lnTo>
                    <a:pt x="277" y="3706"/>
                  </a:lnTo>
                  <a:lnTo>
                    <a:pt x="270" y="3709"/>
                  </a:lnTo>
                  <a:lnTo>
                    <a:pt x="262" y="3714"/>
                  </a:lnTo>
                  <a:lnTo>
                    <a:pt x="253" y="3721"/>
                  </a:lnTo>
                  <a:lnTo>
                    <a:pt x="250" y="3725"/>
                  </a:lnTo>
                  <a:lnTo>
                    <a:pt x="247" y="3729"/>
                  </a:lnTo>
                  <a:lnTo>
                    <a:pt x="245" y="3734"/>
                  </a:lnTo>
                  <a:lnTo>
                    <a:pt x="244" y="3739"/>
                  </a:lnTo>
                  <a:lnTo>
                    <a:pt x="243" y="3748"/>
                  </a:lnTo>
                  <a:lnTo>
                    <a:pt x="244" y="3759"/>
                  </a:lnTo>
                  <a:lnTo>
                    <a:pt x="250" y="3778"/>
                  </a:lnTo>
                  <a:lnTo>
                    <a:pt x="256" y="3791"/>
                  </a:lnTo>
                  <a:lnTo>
                    <a:pt x="259" y="3798"/>
                  </a:lnTo>
                  <a:lnTo>
                    <a:pt x="266" y="3809"/>
                  </a:lnTo>
                  <a:lnTo>
                    <a:pt x="273" y="3821"/>
                  </a:lnTo>
                  <a:lnTo>
                    <a:pt x="279" y="3834"/>
                  </a:lnTo>
                  <a:lnTo>
                    <a:pt x="281" y="3839"/>
                  </a:lnTo>
                  <a:lnTo>
                    <a:pt x="282" y="3842"/>
                  </a:lnTo>
                  <a:lnTo>
                    <a:pt x="281" y="3846"/>
                  </a:lnTo>
                  <a:lnTo>
                    <a:pt x="281" y="3849"/>
                  </a:lnTo>
                  <a:lnTo>
                    <a:pt x="278" y="3858"/>
                  </a:lnTo>
                  <a:lnTo>
                    <a:pt x="277" y="3866"/>
                  </a:lnTo>
                  <a:lnTo>
                    <a:pt x="277" y="3871"/>
                  </a:lnTo>
                  <a:lnTo>
                    <a:pt x="276" y="3876"/>
                  </a:lnTo>
                  <a:lnTo>
                    <a:pt x="275" y="3879"/>
                  </a:lnTo>
                  <a:lnTo>
                    <a:pt x="272" y="3881"/>
                  </a:lnTo>
                  <a:lnTo>
                    <a:pt x="270" y="3884"/>
                  </a:lnTo>
                  <a:lnTo>
                    <a:pt x="267" y="3886"/>
                  </a:lnTo>
                  <a:lnTo>
                    <a:pt x="265" y="3887"/>
                  </a:lnTo>
                  <a:lnTo>
                    <a:pt x="262" y="3887"/>
                  </a:lnTo>
                  <a:lnTo>
                    <a:pt x="254" y="3887"/>
                  </a:lnTo>
                  <a:lnTo>
                    <a:pt x="246" y="3887"/>
                  </a:lnTo>
                  <a:lnTo>
                    <a:pt x="239" y="3886"/>
                  </a:lnTo>
                  <a:lnTo>
                    <a:pt x="231" y="3884"/>
                  </a:lnTo>
                  <a:lnTo>
                    <a:pt x="218" y="3881"/>
                  </a:lnTo>
                  <a:lnTo>
                    <a:pt x="207" y="3880"/>
                  </a:lnTo>
                  <a:lnTo>
                    <a:pt x="202" y="3881"/>
                  </a:lnTo>
                  <a:lnTo>
                    <a:pt x="197" y="3883"/>
                  </a:lnTo>
                  <a:lnTo>
                    <a:pt x="191" y="3885"/>
                  </a:lnTo>
                  <a:lnTo>
                    <a:pt x="187" y="3889"/>
                  </a:lnTo>
                  <a:lnTo>
                    <a:pt x="181" y="3891"/>
                  </a:lnTo>
                  <a:lnTo>
                    <a:pt x="175" y="3893"/>
                  </a:lnTo>
                  <a:lnTo>
                    <a:pt x="170" y="3895"/>
                  </a:lnTo>
                  <a:lnTo>
                    <a:pt x="165" y="3893"/>
                  </a:lnTo>
                  <a:lnTo>
                    <a:pt x="162" y="3892"/>
                  </a:lnTo>
                  <a:lnTo>
                    <a:pt x="157" y="3889"/>
                  </a:lnTo>
                  <a:lnTo>
                    <a:pt x="153" y="3884"/>
                  </a:lnTo>
                  <a:lnTo>
                    <a:pt x="149" y="3877"/>
                  </a:lnTo>
                  <a:lnTo>
                    <a:pt x="146" y="3873"/>
                  </a:lnTo>
                  <a:lnTo>
                    <a:pt x="143" y="3868"/>
                  </a:lnTo>
                  <a:lnTo>
                    <a:pt x="139" y="3866"/>
                  </a:lnTo>
                  <a:lnTo>
                    <a:pt x="134" y="3864"/>
                  </a:lnTo>
                  <a:lnTo>
                    <a:pt x="130" y="3861"/>
                  </a:lnTo>
                  <a:lnTo>
                    <a:pt x="125" y="3859"/>
                  </a:lnTo>
                  <a:lnTo>
                    <a:pt x="119" y="3858"/>
                  </a:lnTo>
                  <a:lnTo>
                    <a:pt x="114" y="3858"/>
                  </a:lnTo>
                  <a:lnTo>
                    <a:pt x="102" y="3859"/>
                  </a:lnTo>
                  <a:lnTo>
                    <a:pt x="89" y="3860"/>
                  </a:lnTo>
                  <a:lnTo>
                    <a:pt x="83" y="3857"/>
                  </a:lnTo>
                  <a:lnTo>
                    <a:pt x="76" y="3853"/>
                  </a:lnTo>
                  <a:lnTo>
                    <a:pt x="69" y="3853"/>
                  </a:lnTo>
                  <a:lnTo>
                    <a:pt x="63" y="3853"/>
                  </a:lnTo>
                  <a:lnTo>
                    <a:pt x="57" y="3854"/>
                  </a:lnTo>
                  <a:lnTo>
                    <a:pt x="53" y="3855"/>
                  </a:lnTo>
                  <a:lnTo>
                    <a:pt x="49" y="3860"/>
                  </a:lnTo>
                  <a:lnTo>
                    <a:pt x="46" y="3865"/>
                  </a:lnTo>
                  <a:lnTo>
                    <a:pt x="44" y="3871"/>
                  </a:lnTo>
                  <a:lnTo>
                    <a:pt x="43" y="3878"/>
                  </a:lnTo>
                  <a:lnTo>
                    <a:pt x="42" y="3892"/>
                  </a:lnTo>
                  <a:lnTo>
                    <a:pt x="40" y="3906"/>
                  </a:lnTo>
                  <a:lnTo>
                    <a:pt x="39" y="3916"/>
                  </a:lnTo>
                  <a:lnTo>
                    <a:pt x="39" y="3924"/>
                  </a:lnTo>
                  <a:lnTo>
                    <a:pt x="39" y="3933"/>
                  </a:lnTo>
                  <a:lnTo>
                    <a:pt x="42" y="3939"/>
                  </a:lnTo>
                  <a:lnTo>
                    <a:pt x="44" y="3944"/>
                  </a:lnTo>
                  <a:lnTo>
                    <a:pt x="48" y="3948"/>
                  </a:lnTo>
                  <a:lnTo>
                    <a:pt x="51" y="3949"/>
                  </a:lnTo>
                  <a:lnTo>
                    <a:pt x="56" y="3949"/>
                  </a:lnTo>
                  <a:lnTo>
                    <a:pt x="68" y="3944"/>
                  </a:lnTo>
                  <a:lnTo>
                    <a:pt x="80" y="3941"/>
                  </a:lnTo>
                  <a:lnTo>
                    <a:pt x="84" y="3940"/>
                  </a:lnTo>
                  <a:lnTo>
                    <a:pt x="89" y="3940"/>
                  </a:lnTo>
                  <a:lnTo>
                    <a:pt x="94" y="3940"/>
                  </a:lnTo>
                  <a:lnTo>
                    <a:pt x="97" y="3941"/>
                  </a:lnTo>
                  <a:lnTo>
                    <a:pt x="100" y="3948"/>
                  </a:lnTo>
                  <a:lnTo>
                    <a:pt x="106" y="3959"/>
                  </a:lnTo>
                  <a:lnTo>
                    <a:pt x="119" y="3965"/>
                  </a:lnTo>
                  <a:lnTo>
                    <a:pt x="131" y="3969"/>
                  </a:lnTo>
                  <a:lnTo>
                    <a:pt x="132" y="3978"/>
                  </a:lnTo>
                  <a:lnTo>
                    <a:pt x="132" y="3993"/>
                  </a:lnTo>
                  <a:lnTo>
                    <a:pt x="132" y="4000"/>
                  </a:lnTo>
                  <a:lnTo>
                    <a:pt x="133" y="4007"/>
                  </a:lnTo>
                  <a:lnTo>
                    <a:pt x="134" y="4013"/>
                  </a:lnTo>
                  <a:lnTo>
                    <a:pt x="136" y="4018"/>
                  </a:lnTo>
                  <a:lnTo>
                    <a:pt x="138" y="4019"/>
                  </a:lnTo>
                  <a:lnTo>
                    <a:pt x="141" y="4021"/>
                  </a:lnTo>
                  <a:lnTo>
                    <a:pt x="144" y="4019"/>
                  </a:lnTo>
                  <a:lnTo>
                    <a:pt x="146" y="4018"/>
                  </a:lnTo>
                  <a:lnTo>
                    <a:pt x="152" y="4010"/>
                  </a:lnTo>
                  <a:lnTo>
                    <a:pt x="159" y="4003"/>
                  </a:lnTo>
                  <a:lnTo>
                    <a:pt x="163" y="4002"/>
                  </a:lnTo>
                  <a:lnTo>
                    <a:pt x="168" y="4002"/>
                  </a:lnTo>
                  <a:lnTo>
                    <a:pt x="172" y="4003"/>
                  </a:lnTo>
                  <a:lnTo>
                    <a:pt x="176" y="4004"/>
                  </a:lnTo>
                  <a:lnTo>
                    <a:pt x="185" y="4007"/>
                  </a:lnTo>
                  <a:lnTo>
                    <a:pt x="193" y="4010"/>
                  </a:lnTo>
                  <a:lnTo>
                    <a:pt x="204" y="4012"/>
                  </a:lnTo>
                  <a:lnTo>
                    <a:pt x="215" y="4016"/>
                  </a:lnTo>
                  <a:lnTo>
                    <a:pt x="225" y="4019"/>
                  </a:lnTo>
                  <a:lnTo>
                    <a:pt x="232" y="4025"/>
                  </a:lnTo>
                  <a:lnTo>
                    <a:pt x="240" y="4038"/>
                  </a:lnTo>
                  <a:lnTo>
                    <a:pt x="251" y="4050"/>
                  </a:lnTo>
                  <a:lnTo>
                    <a:pt x="265" y="4057"/>
                  </a:lnTo>
                  <a:lnTo>
                    <a:pt x="277" y="4062"/>
                  </a:lnTo>
                  <a:lnTo>
                    <a:pt x="282" y="4065"/>
                  </a:lnTo>
                  <a:lnTo>
                    <a:pt x="286" y="4067"/>
                  </a:lnTo>
                  <a:lnTo>
                    <a:pt x="289" y="4070"/>
                  </a:lnTo>
                  <a:lnTo>
                    <a:pt x="291" y="4074"/>
                  </a:lnTo>
                  <a:lnTo>
                    <a:pt x="294" y="4085"/>
                  </a:lnTo>
                  <a:lnTo>
                    <a:pt x="295" y="4101"/>
                  </a:lnTo>
                  <a:lnTo>
                    <a:pt x="294" y="4112"/>
                  </a:lnTo>
                  <a:lnTo>
                    <a:pt x="292" y="4123"/>
                  </a:lnTo>
                  <a:lnTo>
                    <a:pt x="291" y="4135"/>
                  </a:lnTo>
                  <a:lnTo>
                    <a:pt x="289" y="4148"/>
                  </a:lnTo>
                  <a:lnTo>
                    <a:pt x="288" y="4154"/>
                  </a:lnTo>
                  <a:lnTo>
                    <a:pt x="286" y="4158"/>
                  </a:lnTo>
                  <a:lnTo>
                    <a:pt x="286" y="4163"/>
                  </a:lnTo>
                  <a:lnTo>
                    <a:pt x="288" y="4168"/>
                  </a:lnTo>
                  <a:lnTo>
                    <a:pt x="290" y="4174"/>
                  </a:lnTo>
                  <a:lnTo>
                    <a:pt x="295" y="4177"/>
                  </a:lnTo>
                  <a:lnTo>
                    <a:pt x="300" y="4179"/>
                  </a:lnTo>
                  <a:lnTo>
                    <a:pt x="303" y="4177"/>
                  </a:lnTo>
                  <a:lnTo>
                    <a:pt x="307" y="4176"/>
                  </a:lnTo>
                  <a:lnTo>
                    <a:pt x="309" y="4173"/>
                  </a:lnTo>
                  <a:lnTo>
                    <a:pt x="310" y="4170"/>
                  </a:lnTo>
                  <a:lnTo>
                    <a:pt x="313" y="4168"/>
                  </a:lnTo>
                  <a:lnTo>
                    <a:pt x="314" y="4166"/>
                  </a:lnTo>
                  <a:lnTo>
                    <a:pt x="317" y="4166"/>
                  </a:lnTo>
                  <a:lnTo>
                    <a:pt x="323" y="4164"/>
                  </a:lnTo>
                  <a:lnTo>
                    <a:pt x="330" y="4167"/>
                  </a:lnTo>
                  <a:lnTo>
                    <a:pt x="339" y="4172"/>
                  </a:lnTo>
                  <a:lnTo>
                    <a:pt x="347" y="4179"/>
                  </a:lnTo>
                  <a:lnTo>
                    <a:pt x="355" y="4188"/>
                  </a:lnTo>
                  <a:lnTo>
                    <a:pt x="364" y="4196"/>
                  </a:lnTo>
                  <a:lnTo>
                    <a:pt x="373" y="4211"/>
                  </a:lnTo>
                  <a:lnTo>
                    <a:pt x="389" y="4232"/>
                  </a:lnTo>
                  <a:lnTo>
                    <a:pt x="404" y="4256"/>
                  </a:lnTo>
                  <a:lnTo>
                    <a:pt x="415" y="4275"/>
                  </a:lnTo>
                  <a:lnTo>
                    <a:pt x="417" y="4281"/>
                  </a:lnTo>
                  <a:lnTo>
                    <a:pt x="417" y="4286"/>
                  </a:lnTo>
                  <a:lnTo>
                    <a:pt x="415" y="4287"/>
                  </a:lnTo>
                  <a:lnTo>
                    <a:pt x="411" y="4290"/>
                  </a:lnTo>
                  <a:lnTo>
                    <a:pt x="410" y="4293"/>
                  </a:lnTo>
                  <a:lnTo>
                    <a:pt x="410" y="4295"/>
                  </a:lnTo>
                  <a:lnTo>
                    <a:pt x="410" y="4297"/>
                  </a:lnTo>
                  <a:lnTo>
                    <a:pt x="410" y="4301"/>
                  </a:lnTo>
                  <a:lnTo>
                    <a:pt x="415" y="4313"/>
                  </a:lnTo>
                  <a:lnTo>
                    <a:pt x="421" y="4330"/>
                  </a:lnTo>
                  <a:lnTo>
                    <a:pt x="426" y="4346"/>
                  </a:lnTo>
                  <a:lnTo>
                    <a:pt x="427" y="4357"/>
                  </a:lnTo>
                  <a:lnTo>
                    <a:pt x="427" y="4360"/>
                  </a:lnTo>
                  <a:lnTo>
                    <a:pt x="424" y="4364"/>
                  </a:lnTo>
                  <a:lnTo>
                    <a:pt x="422" y="4368"/>
                  </a:lnTo>
                  <a:lnTo>
                    <a:pt x="420" y="4370"/>
                  </a:lnTo>
                  <a:lnTo>
                    <a:pt x="412" y="4376"/>
                  </a:lnTo>
                  <a:lnTo>
                    <a:pt x="404" y="4385"/>
                  </a:lnTo>
                  <a:lnTo>
                    <a:pt x="401" y="4391"/>
                  </a:lnTo>
                  <a:lnTo>
                    <a:pt x="398" y="4396"/>
                  </a:lnTo>
                  <a:lnTo>
                    <a:pt x="397" y="4401"/>
                  </a:lnTo>
                  <a:lnTo>
                    <a:pt x="397" y="4406"/>
                  </a:lnTo>
                  <a:lnTo>
                    <a:pt x="399" y="4415"/>
                  </a:lnTo>
                  <a:lnTo>
                    <a:pt x="399" y="4428"/>
                  </a:lnTo>
                  <a:lnTo>
                    <a:pt x="399" y="4433"/>
                  </a:lnTo>
                  <a:lnTo>
                    <a:pt x="397" y="4438"/>
                  </a:lnTo>
                  <a:lnTo>
                    <a:pt x="395" y="4441"/>
                  </a:lnTo>
                  <a:lnTo>
                    <a:pt x="392" y="4445"/>
                  </a:lnTo>
                  <a:lnTo>
                    <a:pt x="384" y="4447"/>
                  </a:lnTo>
                  <a:lnTo>
                    <a:pt x="377" y="4450"/>
                  </a:lnTo>
                  <a:lnTo>
                    <a:pt x="374" y="4458"/>
                  </a:lnTo>
                  <a:lnTo>
                    <a:pt x="373" y="4466"/>
                  </a:lnTo>
                  <a:lnTo>
                    <a:pt x="363" y="4473"/>
                  </a:lnTo>
                  <a:lnTo>
                    <a:pt x="349" y="4482"/>
                  </a:lnTo>
                  <a:lnTo>
                    <a:pt x="346" y="4486"/>
                  </a:lnTo>
                  <a:lnTo>
                    <a:pt x="342" y="4492"/>
                  </a:lnTo>
                  <a:lnTo>
                    <a:pt x="341" y="4497"/>
                  </a:lnTo>
                  <a:lnTo>
                    <a:pt x="339" y="4502"/>
                  </a:lnTo>
                  <a:lnTo>
                    <a:pt x="339" y="4505"/>
                  </a:lnTo>
                  <a:lnTo>
                    <a:pt x="339" y="4510"/>
                  </a:lnTo>
                  <a:lnTo>
                    <a:pt x="340" y="4514"/>
                  </a:lnTo>
                  <a:lnTo>
                    <a:pt x="341" y="4519"/>
                  </a:lnTo>
                  <a:lnTo>
                    <a:pt x="345" y="4525"/>
                  </a:lnTo>
                  <a:lnTo>
                    <a:pt x="348" y="4530"/>
                  </a:lnTo>
                  <a:lnTo>
                    <a:pt x="354" y="4534"/>
                  </a:lnTo>
                  <a:lnTo>
                    <a:pt x="359" y="4536"/>
                  </a:lnTo>
                  <a:lnTo>
                    <a:pt x="369" y="4540"/>
                  </a:lnTo>
                  <a:lnTo>
                    <a:pt x="376" y="4545"/>
                  </a:lnTo>
                  <a:lnTo>
                    <a:pt x="379" y="4547"/>
                  </a:lnTo>
                  <a:lnTo>
                    <a:pt x="382" y="4551"/>
                  </a:lnTo>
                  <a:lnTo>
                    <a:pt x="384" y="4555"/>
                  </a:lnTo>
                  <a:lnTo>
                    <a:pt x="385" y="4560"/>
                  </a:lnTo>
                  <a:lnTo>
                    <a:pt x="388" y="4571"/>
                  </a:lnTo>
                  <a:lnTo>
                    <a:pt x="388" y="4582"/>
                  </a:lnTo>
                  <a:lnTo>
                    <a:pt x="388" y="4588"/>
                  </a:lnTo>
                  <a:lnTo>
                    <a:pt x="385" y="4593"/>
                  </a:lnTo>
                  <a:lnTo>
                    <a:pt x="383" y="4599"/>
                  </a:lnTo>
                  <a:lnTo>
                    <a:pt x="379" y="4607"/>
                  </a:lnTo>
                  <a:lnTo>
                    <a:pt x="376" y="4612"/>
                  </a:lnTo>
                  <a:lnTo>
                    <a:pt x="373" y="4618"/>
                  </a:lnTo>
                  <a:lnTo>
                    <a:pt x="372" y="4623"/>
                  </a:lnTo>
                  <a:lnTo>
                    <a:pt x="372" y="4627"/>
                  </a:lnTo>
                  <a:lnTo>
                    <a:pt x="372" y="4630"/>
                  </a:lnTo>
                  <a:lnTo>
                    <a:pt x="374" y="4634"/>
                  </a:lnTo>
                  <a:lnTo>
                    <a:pt x="377" y="4636"/>
                  </a:lnTo>
                  <a:lnTo>
                    <a:pt x="380" y="4639"/>
                  </a:lnTo>
                  <a:lnTo>
                    <a:pt x="388" y="4643"/>
                  </a:lnTo>
                  <a:lnTo>
                    <a:pt x="397" y="4648"/>
                  </a:lnTo>
                  <a:lnTo>
                    <a:pt x="408" y="4652"/>
                  </a:lnTo>
                  <a:lnTo>
                    <a:pt x="418" y="4656"/>
                  </a:lnTo>
                  <a:lnTo>
                    <a:pt x="423" y="4660"/>
                  </a:lnTo>
                  <a:lnTo>
                    <a:pt x="429" y="4662"/>
                  </a:lnTo>
                  <a:lnTo>
                    <a:pt x="435" y="4665"/>
                  </a:lnTo>
                  <a:lnTo>
                    <a:pt x="441" y="4665"/>
                  </a:lnTo>
                  <a:lnTo>
                    <a:pt x="453" y="4660"/>
                  </a:lnTo>
                  <a:lnTo>
                    <a:pt x="466" y="4653"/>
                  </a:lnTo>
                  <a:lnTo>
                    <a:pt x="481" y="4648"/>
                  </a:lnTo>
                  <a:lnTo>
                    <a:pt x="496" y="4647"/>
                  </a:lnTo>
                  <a:lnTo>
                    <a:pt x="503" y="4646"/>
                  </a:lnTo>
                  <a:lnTo>
                    <a:pt x="508" y="4647"/>
                  </a:lnTo>
                  <a:lnTo>
                    <a:pt x="512" y="4647"/>
                  </a:lnTo>
                  <a:lnTo>
                    <a:pt x="516" y="4649"/>
                  </a:lnTo>
                  <a:lnTo>
                    <a:pt x="519" y="4651"/>
                  </a:lnTo>
                  <a:lnTo>
                    <a:pt x="521" y="4653"/>
                  </a:lnTo>
                  <a:lnTo>
                    <a:pt x="522" y="4656"/>
                  </a:lnTo>
                  <a:lnTo>
                    <a:pt x="522" y="4660"/>
                  </a:lnTo>
                  <a:lnTo>
                    <a:pt x="521" y="4664"/>
                  </a:lnTo>
                  <a:lnTo>
                    <a:pt x="518" y="4668"/>
                  </a:lnTo>
                  <a:lnTo>
                    <a:pt x="514" y="4672"/>
                  </a:lnTo>
                  <a:lnTo>
                    <a:pt x="508" y="4677"/>
                  </a:lnTo>
                  <a:lnTo>
                    <a:pt x="502" y="4681"/>
                  </a:lnTo>
                  <a:lnTo>
                    <a:pt x="499" y="4686"/>
                  </a:lnTo>
                  <a:lnTo>
                    <a:pt x="498" y="4691"/>
                  </a:lnTo>
                  <a:lnTo>
                    <a:pt x="498" y="4694"/>
                  </a:lnTo>
                  <a:lnTo>
                    <a:pt x="500" y="4699"/>
                  </a:lnTo>
                  <a:lnTo>
                    <a:pt x="503" y="4703"/>
                  </a:lnTo>
                  <a:lnTo>
                    <a:pt x="506" y="4706"/>
                  </a:lnTo>
                  <a:lnTo>
                    <a:pt x="511" y="4710"/>
                  </a:lnTo>
                  <a:lnTo>
                    <a:pt x="519" y="4717"/>
                  </a:lnTo>
                  <a:lnTo>
                    <a:pt x="527" y="4727"/>
                  </a:lnTo>
                  <a:lnTo>
                    <a:pt x="533" y="4737"/>
                  </a:lnTo>
                  <a:lnTo>
                    <a:pt x="537" y="4749"/>
                  </a:lnTo>
                  <a:lnTo>
                    <a:pt x="544" y="4762"/>
                  </a:lnTo>
                  <a:lnTo>
                    <a:pt x="556" y="4779"/>
                  </a:lnTo>
                  <a:lnTo>
                    <a:pt x="568" y="4793"/>
                  </a:lnTo>
                  <a:lnTo>
                    <a:pt x="577" y="4805"/>
                  </a:lnTo>
                  <a:lnTo>
                    <a:pt x="580" y="4809"/>
                  </a:lnTo>
                  <a:lnTo>
                    <a:pt x="582" y="4811"/>
                  </a:lnTo>
                  <a:lnTo>
                    <a:pt x="586" y="4813"/>
                  </a:lnTo>
                  <a:lnTo>
                    <a:pt x="590" y="4816"/>
                  </a:lnTo>
                  <a:lnTo>
                    <a:pt x="598" y="4819"/>
                  </a:lnTo>
                  <a:lnTo>
                    <a:pt x="611" y="4822"/>
                  </a:lnTo>
                  <a:lnTo>
                    <a:pt x="617" y="4824"/>
                  </a:lnTo>
                  <a:lnTo>
                    <a:pt x="624" y="4828"/>
                  </a:lnTo>
                  <a:lnTo>
                    <a:pt x="629" y="4831"/>
                  </a:lnTo>
                  <a:lnTo>
                    <a:pt x="634" y="4836"/>
                  </a:lnTo>
                  <a:lnTo>
                    <a:pt x="637" y="4841"/>
                  </a:lnTo>
                  <a:lnTo>
                    <a:pt x="641" y="4847"/>
                  </a:lnTo>
                  <a:lnTo>
                    <a:pt x="643" y="4853"/>
                  </a:lnTo>
                  <a:lnTo>
                    <a:pt x="645" y="4857"/>
                  </a:lnTo>
                  <a:lnTo>
                    <a:pt x="648" y="4863"/>
                  </a:lnTo>
                  <a:lnTo>
                    <a:pt x="650" y="4867"/>
                  </a:lnTo>
                  <a:lnTo>
                    <a:pt x="654" y="4870"/>
                  </a:lnTo>
                  <a:lnTo>
                    <a:pt x="659" y="4873"/>
                  </a:lnTo>
                  <a:lnTo>
                    <a:pt x="668" y="4875"/>
                  </a:lnTo>
                  <a:lnTo>
                    <a:pt x="681" y="4879"/>
                  </a:lnTo>
                  <a:lnTo>
                    <a:pt x="687" y="4880"/>
                  </a:lnTo>
                  <a:lnTo>
                    <a:pt x="693" y="4883"/>
                  </a:lnTo>
                  <a:lnTo>
                    <a:pt x="699" y="4887"/>
                  </a:lnTo>
                  <a:lnTo>
                    <a:pt x="705" y="4891"/>
                  </a:lnTo>
                  <a:lnTo>
                    <a:pt x="714" y="4899"/>
                  </a:lnTo>
                  <a:lnTo>
                    <a:pt x="723" y="4908"/>
                  </a:lnTo>
                  <a:lnTo>
                    <a:pt x="731" y="4916"/>
                  </a:lnTo>
                  <a:lnTo>
                    <a:pt x="742" y="4923"/>
                  </a:lnTo>
                  <a:lnTo>
                    <a:pt x="747" y="4925"/>
                  </a:lnTo>
                  <a:lnTo>
                    <a:pt x="752" y="4927"/>
                  </a:lnTo>
                  <a:lnTo>
                    <a:pt x="757" y="4929"/>
                  </a:lnTo>
                  <a:lnTo>
                    <a:pt x="762" y="4930"/>
                  </a:lnTo>
                  <a:lnTo>
                    <a:pt x="774" y="4931"/>
                  </a:lnTo>
                  <a:lnTo>
                    <a:pt x="786" y="4935"/>
                  </a:lnTo>
                  <a:lnTo>
                    <a:pt x="798" y="4941"/>
                  </a:lnTo>
                  <a:lnTo>
                    <a:pt x="808" y="4946"/>
                  </a:lnTo>
                  <a:lnTo>
                    <a:pt x="813" y="4950"/>
                  </a:lnTo>
                  <a:lnTo>
                    <a:pt x="818" y="4951"/>
                  </a:lnTo>
                  <a:lnTo>
                    <a:pt x="823" y="4952"/>
                  </a:lnTo>
                  <a:lnTo>
                    <a:pt x="827" y="4954"/>
                  </a:lnTo>
                  <a:lnTo>
                    <a:pt x="839" y="4955"/>
                  </a:lnTo>
                  <a:lnTo>
                    <a:pt x="854" y="4956"/>
                  </a:lnTo>
                  <a:lnTo>
                    <a:pt x="863" y="4962"/>
                  </a:lnTo>
                  <a:lnTo>
                    <a:pt x="875" y="4971"/>
                  </a:lnTo>
                  <a:lnTo>
                    <a:pt x="881" y="4975"/>
                  </a:lnTo>
                  <a:lnTo>
                    <a:pt x="887" y="4979"/>
                  </a:lnTo>
                  <a:lnTo>
                    <a:pt x="890" y="4979"/>
                  </a:lnTo>
                  <a:lnTo>
                    <a:pt x="893" y="4979"/>
                  </a:lnTo>
                  <a:lnTo>
                    <a:pt x="895" y="4979"/>
                  </a:lnTo>
                  <a:lnTo>
                    <a:pt x="898" y="4976"/>
                  </a:lnTo>
                  <a:lnTo>
                    <a:pt x="901" y="4973"/>
                  </a:lnTo>
                  <a:lnTo>
                    <a:pt x="906" y="4973"/>
                  </a:lnTo>
                  <a:lnTo>
                    <a:pt x="911" y="4973"/>
                  </a:lnTo>
                  <a:lnTo>
                    <a:pt x="917" y="4974"/>
                  </a:lnTo>
                  <a:lnTo>
                    <a:pt x="927" y="4980"/>
                  </a:lnTo>
                  <a:lnTo>
                    <a:pt x="938" y="4983"/>
                  </a:lnTo>
                  <a:lnTo>
                    <a:pt x="946" y="4986"/>
                  </a:lnTo>
                  <a:lnTo>
                    <a:pt x="953" y="4988"/>
                  </a:lnTo>
                  <a:lnTo>
                    <a:pt x="958" y="4989"/>
                  </a:lnTo>
                  <a:lnTo>
                    <a:pt x="962" y="4992"/>
                  </a:lnTo>
                  <a:lnTo>
                    <a:pt x="963" y="4995"/>
                  </a:lnTo>
                  <a:lnTo>
                    <a:pt x="962" y="4998"/>
                  </a:lnTo>
                  <a:lnTo>
                    <a:pt x="959" y="5001"/>
                  </a:lnTo>
                  <a:lnTo>
                    <a:pt x="955" y="5006"/>
                  </a:lnTo>
                  <a:lnTo>
                    <a:pt x="945" y="5012"/>
                  </a:lnTo>
                  <a:lnTo>
                    <a:pt x="937" y="5017"/>
                  </a:lnTo>
                  <a:lnTo>
                    <a:pt x="927" y="5021"/>
                  </a:lnTo>
                  <a:lnTo>
                    <a:pt x="919" y="5028"/>
                  </a:lnTo>
                  <a:lnTo>
                    <a:pt x="915" y="5033"/>
                  </a:lnTo>
                  <a:lnTo>
                    <a:pt x="913" y="5039"/>
                  </a:lnTo>
                  <a:lnTo>
                    <a:pt x="909" y="5045"/>
                  </a:lnTo>
                  <a:lnTo>
                    <a:pt x="908" y="5051"/>
                  </a:lnTo>
                  <a:lnTo>
                    <a:pt x="905" y="5064"/>
                  </a:lnTo>
                  <a:lnTo>
                    <a:pt x="902" y="5077"/>
                  </a:lnTo>
                  <a:lnTo>
                    <a:pt x="901" y="5090"/>
                  </a:lnTo>
                  <a:lnTo>
                    <a:pt x="901" y="5102"/>
                  </a:lnTo>
                  <a:lnTo>
                    <a:pt x="901" y="5113"/>
                  </a:lnTo>
                  <a:lnTo>
                    <a:pt x="902" y="5121"/>
                  </a:lnTo>
                  <a:lnTo>
                    <a:pt x="903" y="5130"/>
                  </a:lnTo>
                  <a:lnTo>
                    <a:pt x="906" y="5135"/>
                  </a:lnTo>
                  <a:lnTo>
                    <a:pt x="908" y="5140"/>
                  </a:lnTo>
                  <a:lnTo>
                    <a:pt x="913" y="5144"/>
                  </a:lnTo>
                  <a:lnTo>
                    <a:pt x="917" y="5146"/>
                  </a:lnTo>
                  <a:lnTo>
                    <a:pt x="919" y="5150"/>
                  </a:lnTo>
                  <a:lnTo>
                    <a:pt x="920" y="5153"/>
                  </a:lnTo>
                  <a:lnTo>
                    <a:pt x="921" y="5157"/>
                  </a:lnTo>
                  <a:lnTo>
                    <a:pt x="921" y="5162"/>
                  </a:lnTo>
                  <a:lnTo>
                    <a:pt x="919" y="5166"/>
                  </a:lnTo>
                  <a:lnTo>
                    <a:pt x="917" y="5172"/>
                  </a:lnTo>
                  <a:lnTo>
                    <a:pt x="913" y="5179"/>
                  </a:lnTo>
                  <a:lnTo>
                    <a:pt x="911" y="5185"/>
                  </a:lnTo>
                  <a:lnTo>
                    <a:pt x="909" y="5190"/>
                  </a:lnTo>
                  <a:lnTo>
                    <a:pt x="908" y="5195"/>
                  </a:lnTo>
                  <a:lnTo>
                    <a:pt x="909" y="5198"/>
                  </a:lnTo>
                  <a:lnTo>
                    <a:pt x="913" y="5210"/>
                  </a:lnTo>
                  <a:lnTo>
                    <a:pt x="914" y="5228"/>
                  </a:lnTo>
                  <a:lnTo>
                    <a:pt x="914" y="5240"/>
                  </a:lnTo>
                  <a:lnTo>
                    <a:pt x="913" y="5252"/>
                  </a:lnTo>
                  <a:lnTo>
                    <a:pt x="911" y="5263"/>
                  </a:lnTo>
                  <a:lnTo>
                    <a:pt x="909" y="5273"/>
                  </a:lnTo>
                  <a:lnTo>
                    <a:pt x="903" y="5294"/>
                  </a:lnTo>
                  <a:lnTo>
                    <a:pt x="898" y="5311"/>
                  </a:lnTo>
                  <a:lnTo>
                    <a:pt x="896" y="5320"/>
                  </a:lnTo>
                  <a:lnTo>
                    <a:pt x="896" y="5327"/>
                  </a:lnTo>
                  <a:lnTo>
                    <a:pt x="898" y="5333"/>
                  </a:lnTo>
                  <a:lnTo>
                    <a:pt x="900" y="5339"/>
                  </a:lnTo>
                  <a:lnTo>
                    <a:pt x="901" y="5343"/>
                  </a:lnTo>
                  <a:lnTo>
                    <a:pt x="902" y="5349"/>
                  </a:lnTo>
                  <a:lnTo>
                    <a:pt x="902" y="5354"/>
                  </a:lnTo>
                  <a:lnTo>
                    <a:pt x="900" y="5360"/>
                  </a:lnTo>
                  <a:lnTo>
                    <a:pt x="899" y="5365"/>
                  </a:lnTo>
                  <a:lnTo>
                    <a:pt x="898" y="5370"/>
                  </a:lnTo>
                  <a:lnTo>
                    <a:pt x="900" y="5373"/>
                  </a:lnTo>
                  <a:lnTo>
                    <a:pt x="902" y="5377"/>
                  </a:lnTo>
                  <a:lnTo>
                    <a:pt x="908" y="5381"/>
                  </a:lnTo>
                  <a:lnTo>
                    <a:pt x="915" y="5384"/>
                  </a:lnTo>
                  <a:lnTo>
                    <a:pt x="921" y="5386"/>
                  </a:lnTo>
                  <a:lnTo>
                    <a:pt x="927" y="5390"/>
                  </a:lnTo>
                  <a:lnTo>
                    <a:pt x="934" y="5396"/>
                  </a:lnTo>
                  <a:lnTo>
                    <a:pt x="939" y="5402"/>
                  </a:lnTo>
                  <a:lnTo>
                    <a:pt x="945" y="5408"/>
                  </a:lnTo>
                  <a:lnTo>
                    <a:pt x="950" y="5411"/>
                  </a:lnTo>
                  <a:lnTo>
                    <a:pt x="956" y="5415"/>
                  </a:lnTo>
                  <a:lnTo>
                    <a:pt x="963" y="5415"/>
                  </a:lnTo>
                  <a:lnTo>
                    <a:pt x="969" y="5415"/>
                  </a:lnTo>
                  <a:lnTo>
                    <a:pt x="974" y="5417"/>
                  </a:lnTo>
                  <a:lnTo>
                    <a:pt x="977" y="5421"/>
                  </a:lnTo>
                  <a:lnTo>
                    <a:pt x="981" y="5427"/>
                  </a:lnTo>
                  <a:lnTo>
                    <a:pt x="982" y="5434"/>
                  </a:lnTo>
                  <a:lnTo>
                    <a:pt x="982" y="5441"/>
                  </a:lnTo>
                  <a:lnTo>
                    <a:pt x="983" y="5443"/>
                  </a:lnTo>
                  <a:lnTo>
                    <a:pt x="985" y="5446"/>
                  </a:lnTo>
                  <a:lnTo>
                    <a:pt x="988" y="5448"/>
                  </a:lnTo>
                  <a:lnTo>
                    <a:pt x="993" y="5448"/>
                  </a:lnTo>
                  <a:lnTo>
                    <a:pt x="1000" y="5449"/>
                  </a:lnTo>
                  <a:lnTo>
                    <a:pt x="1006" y="5450"/>
                  </a:lnTo>
                  <a:lnTo>
                    <a:pt x="1013" y="5454"/>
                  </a:lnTo>
                  <a:lnTo>
                    <a:pt x="1019" y="5458"/>
                  </a:lnTo>
                  <a:lnTo>
                    <a:pt x="1024" y="5461"/>
                  </a:lnTo>
                  <a:lnTo>
                    <a:pt x="1027" y="5466"/>
                  </a:lnTo>
                  <a:lnTo>
                    <a:pt x="1031" y="5471"/>
                  </a:lnTo>
                  <a:lnTo>
                    <a:pt x="1033" y="5475"/>
                  </a:lnTo>
                  <a:lnTo>
                    <a:pt x="1034" y="5480"/>
                  </a:lnTo>
                  <a:lnTo>
                    <a:pt x="1037" y="5484"/>
                  </a:lnTo>
                  <a:lnTo>
                    <a:pt x="1039" y="5487"/>
                  </a:lnTo>
                  <a:lnTo>
                    <a:pt x="1041" y="5491"/>
                  </a:lnTo>
                  <a:lnTo>
                    <a:pt x="1047" y="5496"/>
                  </a:lnTo>
                  <a:lnTo>
                    <a:pt x="1054" y="5499"/>
                  </a:lnTo>
                  <a:lnTo>
                    <a:pt x="1057" y="5502"/>
                  </a:lnTo>
                  <a:lnTo>
                    <a:pt x="1060" y="5507"/>
                  </a:lnTo>
                  <a:lnTo>
                    <a:pt x="1063" y="5513"/>
                  </a:lnTo>
                  <a:lnTo>
                    <a:pt x="1065" y="5521"/>
                  </a:lnTo>
                  <a:lnTo>
                    <a:pt x="1067" y="5528"/>
                  </a:lnTo>
                  <a:lnTo>
                    <a:pt x="1071" y="5534"/>
                  </a:lnTo>
                  <a:lnTo>
                    <a:pt x="1075" y="5538"/>
                  </a:lnTo>
                  <a:lnTo>
                    <a:pt x="1078" y="5542"/>
                  </a:lnTo>
                  <a:lnTo>
                    <a:pt x="1088" y="5544"/>
                  </a:lnTo>
                  <a:lnTo>
                    <a:pt x="1098" y="5546"/>
                  </a:lnTo>
                  <a:lnTo>
                    <a:pt x="1103" y="5546"/>
                  </a:lnTo>
                  <a:lnTo>
                    <a:pt x="1107" y="5547"/>
                  </a:lnTo>
                  <a:lnTo>
                    <a:pt x="1111" y="5549"/>
                  </a:lnTo>
                  <a:lnTo>
                    <a:pt x="1114" y="5553"/>
                  </a:lnTo>
                  <a:lnTo>
                    <a:pt x="1117" y="5560"/>
                  </a:lnTo>
                  <a:lnTo>
                    <a:pt x="1121" y="5563"/>
                  </a:lnTo>
                  <a:lnTo>
                    <a:pt x="1125" y="5562"/>
                  </a:lnTo>
                  <a:lnTo>
                    <a:pt x="1129" y="5559"/>
                  </a:lnTo>
                  <a:lnTo>
                    <a:pt x="1134" y="5555"/>
                  </a:lnTo>
                  <a:lnTo>
                    <a:pt x="1139" y="5551"/>
                  </a:lnTo>
                  <a:lnTo>
                    <a:pt x="1145" y="5548"/>
                  </a:lnTo>
                  <a:lnTo>
                    <a:pt x="1151" y="5547"/>
                  </a:lnTo>
                  <a:lnTo>
                    <a:pt x="1155" y="5546"/>
                  </a:lnTo>
                  <a:lnTo>
                    <a:pt x="1161" y="5546"/>
                  </a:lnTo>
                  <a:lnTo>
                    <a:pt x="1166" y="5548"/>
                  </a:lnTo>
                  <a:lnTo>
                    <a:pt x="1171" y="5550"/>
                  </a:lnTo>
                  <a:lnTo>
                    <a:pt x="1180" y="5556"/>
                  </a:lnTo>
                  <a:lnTo>
                    <a:pt x="1191" y="5561"/>
                  </a:lnTo>
                  <a:lnTo>
                    <a:pt x="1204" y="5566"/>
                  </a:lnTo>
                  <a:lnTo>
                    <a:pt x="1217" y="5569"/>
                  </a:lnTo>
                  <a:lnTo>
                    <a:pt x="1245" y="5574"/>
                  </a:lnTo>
                  <a:lnTo>
                    <a:pt x="1268" y="5578"/>
                  </a:lnTo>
                  <a:lnTo>
                    <a:pt x="1285" y="5579"/>
                  </a:lnTo>
                  <a:lnTo>
                    <a:pt x="1295" y="5579"/>
                  </a:lnTo>
                  <a:lnTo>
                    <a:pt x="1298" y="5579"/>
                  </a:lnTo>
                  <a:lnTo>
                    <a:pt x="1302" y="5580"/>
                  </a:lnTo>
                  <a:lnTo>
                    <a:pt x="1305" y="5581"/>
                  </a:lnTo>
                  <a:lnTo>
                    <a:pt x="1310" y="5584"/>
                  </a:lnTo>
                  <a:lnTo>
                    <a:pt x="1318" y="5591"/>
                  </a:lnTo>
                  <a:lnTo>
                    <a:pt x="1327" y="5594"/>
                  </a:lnTo>
                  <a:lnTo>
                    <a:pt x="1330" y="5597"/>
                  </a:lnTo>
                  <a:lnTo>
                    <a:pt x="1335" y="5598"/>
                  </a:lnTo>
                  <a:lnTo>
                    <a:pt x="1341" y="5598"/>
                  </a:lnTo>
                  <a:lnTo>
                    <a:pt x="1347" y="5598"/>
                  </a:lnTo>
                  <a:lnTo>
                    <a:pt x="1359" y="5598"/>
                  </a:lnTo>
                  <a:lnTo>
                    <a:pt x="1368" y="5598"/>
                  </a:lnTo>
                  <a:lnTo>
                    <a:pt x="1377" y="5599"/>
                  </a:lnTo>
                  <a:lnTo>
                    <a:pt x="1387" y="5599"/>
                  </a:lnTo>
                  <a:lnTo>
                    <a:pt x="1393" y="5600"/>
                  </a:lnTo>
                  <a:lnTo>
                    <a:pt x="1399" y="5600"/>
                  </a:lnTo>
                  <a:lnTo>
                    <a:pt x="1404" y="5599"/>
                  </a:lnTo>
                  <a:lnTo>
                    <a:pt x="1409" y="5598"/>
                  </a:lnTo>
                  <a:lnTo>
                    <a:pt x="1413" y="5595"/>
                  </a:lnTo>
                  <a:lnTo>
                    <a:pt x="1417" y="5591"/>
                  </a:lnTo>
                  <a:lnTo>
                    <a:pt x="1421" y="5585"/>
                  </a:lnTo>
                  <a:lnTo>
                    <a:pt x="1424" y="5576"/>
                  </a:lnTo>
                  <a:lnTo>
                    <a:pt x="1430" y="5560"/>
                  </a:lnTo>
                  <a:lnTo>
                    <a:pt x="1436" y="5547"/>
                  </a:lnTo>
                  <a:lnTo>
                    <a:pt x="1438" y="5542"/>
                  </a:lnTo>
                  <a:lnTo>
                    <a:pt x="1443" y="5537"/>
                  </a:lnTo>
                  <a:lnTo>
                    <a:pt x="1447" y="5534"/>
                  </a:lnTo>
                  <a:lnTo>
                    <a:pt x="1453" y="5529"/>
                  </a:lnTo>
                  <a:lnTo>
                    <a:pt x="1456" y="5525"/>
                  </a:lnTo>
                  <a:lnTo>
                    <a:pt x="1460" y="5521"/>
                  </a:lnTo>
                  <a:lnTo>
                    <a:pt x="1462" y="5516"/>
                  </a:lnTo>
                  <a:lnTo>
                    <a:pt x="1465" y="5511"/>
                  </a:lnTo>
                  <a:lnTo>
                    <a:pt x="1467" y="5500"/>
                  </a:lnTo>
                  <a:lnTo>
                    <a:pt x="1469" y="5488"/>
                  </a:lnTo>
                  <a:lnTo>
                    <a:pt x="1470" y="5478"/>
                  </a:lnTo>
                  <a:lnTo>
                    <a:pt x="1473" y="5468"/>
                  </a:lnTo>
                  <a:lnTo>
                    <a:pt x="1475" y="5463"/>
                  </a:lnTo>
                  <a:lnTo>
                    <a:pt x="1478" y="5461"/>
                  </a:lnTo>
                  <a:lnTo>
                    <a:pt x="1480" y="5458"/>
                  </a:lnTo>
                  <a:lnTo>
                    <a:pt x="1484" y="5456"/>
                  </a:lnTo>
                  <a:lnTo>
                    <a:pt x="1491" y="5454"/>
                  </a:lnTo>
                  <a:lnTo>
                    <a:pt x="1498" y="5455"/>
                  </a:lnTo>
                  <a:lnTo>
                    <a:pt x="1504" y="5456"/>
                  </a:lnTo>
                  <a:lnTo>
                    <a:pt x="1510" y="5459"/>
                  </a:lnTo>
                  <a:lnTo>
                    <a:pt x="1514" y="5460"/>
                  </a:lnTo>
                  <a:lnTo>
                    <a:pt x="1518" y="5459"/>
                  </a:lnTo>
                  <a:lnTo>
                    <a:pt x="1520" y="5458"/>
                  </a:lnTo>
                  <a:lnTo>
                    <a:pt x="1522" y="5456"/>
                  </a:lnTo>
                  <a:lnTo>
                    <a:pt x="1522" y="5454"/>
                  </a:lnTo>
                  <a:lnTo>
                    <a:pt x="1523" y="5450"/>
                  </a:lnTo>
                  <a:lnTo>
                    <a:pt x="1524" y="5435"/>
                  </a:lnTo>
                  <a:lnTo>
                    <a:pt x="1528" y="5421"/>
                  </a:lnTo>
                  <a:lnTo>
                    <a:pt x="1531" y="5414"/>
                  </a:lnTo>
                  <a:lnTo>
                    <a:pt x="1535" y="5408"/>
                  </a:lnTo>
                  <a:lnTo>
                    <a:pt x="1541" y="5402"/>
                  </a:lnTo>
                  <a:lnTo>
                    <a:pt x="1547" y="5397"/>
                  </a:lnTo>
                  <a:lnTo>
                    <a:pt x="1563" y="5387"/>
                  </a:lnTo>
                  <a:lnTo>
                    <a:pt x="1582" y="5377"/>
                  </a:lnTo>
                  <a:lnTo>
                    <a:pt x="1602" y="5366"/>
                  </a:lnTo>
                  <a:lnTo>
                    <a:pt x="1621" y="5354"/>
                  </a:lnTo>
                  <a:lnTo>
                    <a:pt x="1639" y="5345"/>
                  </a:lnTo>
                  <a:lnTo>
                    <a:pt x="1651" y="5338"/>
                  </a:lnTo>
                  <a:lnTo>
                    <a:pt x="1655" y="5333"/>
                  </a:lnTo>
                  <a:lnTo>
                    <a:pt x="1657" y="5329"/>
                  </a:lnTo>
                  <a:lnTo>
                    <a:pt x="1657" y="5324"/>
                  </a:lnTo>
                  <a:lnTo>
                    <a:pt x="1656" y="5318"/>
                  </a:lnTo>
                  <a:lnTo>
                    <a:pt x="1654" y="5311"/>
                  </a:lnTo>
                  <a:lnTo>
                    <a:pt x="1652" y="5305"/>
                  </a:lnTo>
                  <a:lnTo>
                    <a:pt x="1652" y="5301"/>
                  </a:lnTo>
                  <a:lnTo>
                    <a:pt x="1654" y="5296"/>
                  </a:lnTo>
                  <a:lnTo>
                    <a:pt x="1655" y="5291"/>
                  </a:lnTo>
                  <a:lnTo>
                    <a:pt x="1658" y="5286"/>
                  </a:lnTo>
                  <a:lnTo>
                    <a:pt x="1663" y="5283"/>
                  </a:lnTo>
                  <a:lnTo>
                    <a:pt x="1669" y="5279"/>
                  </a:lnTo>
                  <a:lnTo>
                    <a:pt x="1681" y="5275"/>
                  </a:lnTo>
                  <a:lnTo>
                    <a:pt x="1692" y="5272"/>
                  </a:lnTo>
                  <a:lnTo>
                    <a:pt x="1702" y="5267"/>
                  </a:lnTo>
                  <a:lnTo>
                    <a:pt x="1717" y="5260"/>
                  </a:lnTo>
                  <a:lnTo>
                    <a:pt x="1725" y="5255"/>
                  </a:lnTo>
                  <a:lnTo>
                    <a:pt x="1733" y="5252"/>
                  </a:lnTo>
                  <a:lnTo>
                    <a:pt x="1739" y="5251"/>
                  </a:lnTo>
                  <a:lnTo>
                    <a:pt x="1745" y="5251"/>
                  </a:lnTo>
                  <a:lnTo>
                    <a:pt x="1750" y="5253"/>
                  </a:lnTo>
                  <a:lnTo>
                    <a:pt x="1753" y="5255"/>
                  </a:lnTo>
                  <a:lnTo>
                    <a:pt x="1756" y="5260"/>
                  </a:lnTo>
                  <a:lnTo>
                    <a:pt x="1756" y="5266"/>
                  </a:lnTo>
                  <a:lnTo>
                    <a:pt x="1756" y="5277"/>
                  </a:lnTo>
                  <a:lnTo>
                    <a:pt x="1756" y="5285"/>
                  </a:lnTo>
                  <a:lnTo>
                    <a:pt x="1756" y="5289"/>
                  </a:lnTo>
                  <a:lnTo>
                    <a:pt x="1758" y="5291"/>
                  </a:lnTo>
                  <a:lnTo>
                    <a:pt x="1761" y="5292"/>
                  </a:lnTo>
                  <a:lnTo>
                    <a:pt x="1765" y="5294"/>
                  </a:lnTo>
                  <a:lnTo>
                    <a:pt x="1774" y="5297"/>
                  </a:lnTo>
                  <a:lnTo>
                    <a:pt x="1783" y="5302"/>
                  </a:lnTo>
                  <a:lnTo>
                    <a:pt x="1791" y="5309"/>
                  </a:lnTo>
                  <a:lnTo>
                    <a:pt x="1800" y="5320"/>
                  </a:lnTo>
                  <a:lnTo>
                    <a:pt x="1807" y="5333"/>
                  </a:lnTo>
                  <a:lnTo>
                    <a:pt x="1815" y="5345"/>
                  </a:lnTo>
                  <a:lnTo>
                    <a:pt x="1819" y="5351"/>
                  </a:lnTo>
                  <a:lnTo>
                    <a:pt x="1824" y="5354"/>
                  </a:lnTo>
                  <a:lnTo>
                    <a:pt x="1827" y="5358"/>
                  </a:lnTo>
                  <a:lnTo>
                    <a:pt x="1833" y="5359"/>
                  </a:lnTo>
                  <a:lnTo>
                    <a:pt x="1843" y="5357"/>
                  </a:lnTo>
                  <a:lnTo>
                    <a:pt x="1852" y="5353"/>
                  </a:lnTo>
                  <a:lnTo>
                    <a:pt x="1857" y="5353"/>
                  </a:lnTo>
                  <a:lnTo>
                    <a:pt x="1862" y="5353"/>
                  </a:lnTo>
                  <a:lnTo>
                    <a:pt x="1868" y="5354"/>
                  </a:lnTo>
                  <a:lnTo>
                    <a:pt x="1875" y="5359"/>
                  </a:lnTo>
                  <a:lnTo>
                    <a:pt x="1888" y="5368"/>
                  </a:lnTo>
                  <a:lnTo>
                    <a:pt x="1901" y="5376"/>
                  </a:lnTo>
                  <a:lnTo>
                    <a:pt x="1906" y="5377"/>
                  </a:lnTo>
                  <a:lnTo>
                    <a:pt x="1910" y="5377"/>
                  </a:lnTo>
                  <a:lnTo>
                    <a:pt x="1914" y="5374"/>
                  </a:lnTo>
                  <a:lnTo>
                    <a:pt x="1917" y="5371"/>
                  </a:lnTo>
                  <a:lnTo>
                    <a:pt x="1919" y="5365"/>
                  </a:lnTo>
                  <a:lnTo>
                    <a:pt x="1920" y="5359"/>
                  </a:lnTo>
                  <a:lnTo>
                    <a:pt x="1920" y="5354"/>
                  </a:lnTo>
                  <a:lnTo>
                    <a:pt x="1920" y="5349"/>
                  </a:lnTo>
                  <a:lnTo>
                    <a:pt x="1920" y="5345"/>
                  </a:lnTo>
                  <a:lnTo>
                    <a:pt x="1921" y="5341"/>
                  </a:lnTo>
                  <a:lnTo>
                    <a:pt x="1922" y="5340"/>
                  </a:lnTo>
                  <a:lnTo>
                    <a:pt x="1925" y="5339"/>
                  </a:lnTo>
                  <a:lnTo>
                    <a:pt x="1928" y="5339"/>
                  </a:lnTo>
                  <a:lnTo>
                    <a:pt x="1933" y="5341"/>
                  </a:lnTo>
                  <a:lnTo>
                    <a:pt x="1936" y="5346"/>
                  </a:lnTo>
                  <a:lnTo>
                    <a:pt x="1941" y="5351"/>
                  </a:lnTo>
                  <a:lnTo>
                    <a:pt x="1951" y="5362"/>
                  </a:lnTo>
                  <a:lnTo>
                    <a:pt x="1960" y="5373"/>
                  </a:lnTo>
                  <a:lnTo>
                    <a:pt x="1966" y="5378"/>
                  </a:lnTo>
                  <a:lnTo>
                    <a:pt x="1972" y="5380"/>
                  </a:lnTo>
                  <a:lnTo>
                    <a:pt x="1978" y="5383"/>
                  </a:lnTo>
                  <a:lnTo>
                    <a:pt x="1985" y="5385"/>
                  </a:lnTo>
                  <a:lnTo>
                    <a:pt x="1998" y="5386"/>
                  </a:lnTo>
                  <a:lnTo>
                    <a:pt x="2011" y="5387"/>
                  </a:lnTo>
                  <a:lnTo>
                    <a:pt x="2024" y="5387"/>
                  </a:lnTo>
                  <a:lnTo>
                    <a:pt x="2039" y="5390"/>
                  </a:lnTo>
                  <a:lnTo>
                    <a:pt x="2045" y="5392"/>
                  </a:lnTo>
                  <a:lnTo>
                    <a:pt x="2051" y="5396"/>
                  </a:lnTo>
                  <a:lnTo>
                    <a:pt x="2054" y="5399"/>
                  </a:lnTo>
                  <a:lnTo>
                    <a:pt x="2057" y="5405"/>
                  </a:lnTo>
                  <a:lnTo>
                    <a:pt x="2060" y="5418"/>
                  </a:lnTo>
                  <a:lnTo>
                    <a:pt x="2064" y="5431"/>
                  </a:lnTo>
                  <a:lnTo>
                    <a:pt x="2066" y="5437"/>
                  </a:lnTo>
                  <a:lnTo>
                    <a:pt x="2068" y="5442"/>
                  </a:lnTo>
                  <a:lnTo>
                    <a:pt x="2072" y="5447"/>
                  </a:lnTo>
                  <a:lnTo>
                    <a:pt x="2076" y="5450"/>
                  </a:lnTo>
                  <a:lnTo>
                    <a:pt x="2082" y="5454"/>
                  </a:lnTo>
                  <a:lnTo>
                    <a:pt x="2089" y="5458"/>
                  </a:lnTo>
                  <a:lnTo>
                    <a:pt x="2096" y="5460"/>
                  </a:lnTo>
                  <a:lnTo>
                    <a:pt x="2105" y="5462"/>
                  </a:lnTo>
                  <a:lnTo>
                    <a:pt x="2124" y="5466"/>
                  </a:lnTo>
                  <a:lnTo>
                    <a:pt x="2142" y="5469"/>
                  </a:lnTo>
                  <a:lnTo>
                    <a:pt x="2159" y="5472"/>
                  </a:lnTo>
                  <a:lnTo>
                    <a:pt x="2173" y="5473"/>
                  </a:lnTo>
                  <a:lnTo>
                    <a:pt x="2179" y="5472"/>
                  </a:lnTo>
                  <a:lnTo>
                    <a:pt x="2185" y="5471"/>
                  </a:lnTo>
                  <a:lnTo>
                    <a:pt x="2191" y="5468"/>
                  </a:lnTo>
                  <a:lnTo>
                    <a:pt x="2197" y="5466"/>
                  </a:lnTo>
                  <a:lnTo>
                    <a:pt x="2206" y="5459"/>
                  </a:lnTo>
                  <a:lnTo>
                    <a:pt x="2215" y="5456"/>
                  </a:lnTo>
                  <a:lnTo>
                    <a:pt x="2222" y="5455"/>
                  </a:lnTo>
                  <a:lnTo>
                    <a:pt x="2230" y="5455"/>
                  </a:lnTo>
                  <a:lnTo>
                    <a:pt x="2238" y="5456"/>
                  </a:lnTo>
                  <a:lnTo>
                    <a:pt x="2246" y="5455"/>
                  </a:lnTo>
                  <a:lnTo>
                    <a:pt x="2248" y="5454"/>
                  </a:lnTo>
                  <a:lnTo>
                    <a:pt x="2250" y="5450"/>
                  </a:lnTo>
                  <a:lnTo>
                    <a:pt x="2253" y="5447"/>
                  </a:lnTo>
                  <a:lnTo>
                    <a:pt x="2256" y="5440"/>
                  </a:lnTo>
                  <a:lnTo>
                    <a:pt x="2261" y="5427"/>
                  </a:lnTo>
                  <a:lnTo>
                    <a:pt x="2268" y="5415"/>
                  </a:lnTo>
                  <a:lnTo>
                    <a:pt x="2273" y="5411"/>
                  </a:lnTo>
                  <a:lnTo>
                    <a:pt x="2279" y="5406"/>
                  </a:lnTo>
                  <a:lnTo>
                    <a:pt x="2285" y="5404"/>
                  </a:lnTo>
                  <a:lnTo>
                    <a:pt x="2293" y="5403"/>
                  </a:lnTo>
                  <a:lnTo>
                    <a:pt x="2314" y="5402"/>
                  </a:lnTo>
                  <a:lnTo>
                    <a:pt x="2339" y="5401"/>
                  </a:lnTo>
                  <a:lnTo>
                    <a:pt x="2350" y="5399"/>
                  </a:lnTo>
                  <a:lnTo>
                    <a:pt x="2361" y="5397"/>
                  </a:lnTo>
                  <a:lnTo>
                    <a:pt x="2364" y="5396"/>
                  </a:lnTo>
                  <a:lnTo>
                    <a:pt x="2369" y="5395"/>
                  </a:lnTo>
                  <a:lnTo>
                    <a:pt x="2372" y="5392"/>
                  </a:lnTo>
                  <a:lnTo>
                    <a:pt x="2374" y="5389"/>
                  </a:lnTo>
                  <a:lnTo>
                    <a:pt x="2379" y="5379"/>
                  </a:lnTo>
                  <a:lnTo>
                    <a:pt x="2385" y="5371"/>
                  </a:lnTo>
                  <a:lnTo>
                    <a:pt x="2388" y="5367"/>
                  </a:lnTo>
                  <a:lnTo>
                    <a:pt x="2393" y="5365"/>
                  </a:lnTo>
                  <a:lnTo>
                    <a:pt x="2399" y="5361"/>
                  </a:lnTo>
                  <a:lnTo>
                    <a:pt x="2407" y="5359"/>
                  </a:lnTo>
                  <a:lnTo>
                    <a:pt x="2417" y="5357"/>
                  </a:lnTo>
                  <a:lnTo>
                    <a:pt x="2425" y="5355"/>
                  </a:lnTo>
                  <a:lnTo>
                    <a:pt x="2435" y="5354"/>
                  </a:lnTo>
                  <a:lnTo>
                    <a:pt x="2443" y="5354"/>
                  </a:lnTo>
                  <a:lnTo>
                    <a:pt x="2451" y="5355"/>
                  </a:lnTo>
                  <a:lnTo>
                    <a:pt x="2460" y="5358"/>
                  </a:lnTo>
                  <a:lnTo>
                    <a:pt x="2468" y="5361"/>
                  </a:lnTo>
                  <a:lnTo>
                    <a:pt x="2475" y="5365"/>
                  </a:lnTo>
                  <a:lnTo>
                    <a:pt x="2487" y="5376"/>
                  </a:lnTo>
                  <a:lnTo>
                    <a:pt x="2496" y="5384"/>
                  </a:lnTo>
                  <a:lnTo>
                    <a:pt x="2500" y="5389"/>
                  </a:lnTo>
                  <a:lnTo>
                    <a:pt x="2504" y="5391"/>
                  </a:lnTo>
                  <a:lnTo>
                    <a:pt x="2508" y="5395"/>
                  </a:lnTo>
                  <a:lnTo>
                    <a:pt x="2513" y="5397"/>
                  </a:lnTo>
                  <a:lnTo>
                    <a:pt x="2518" y="5397"/>
                  </a:lnTo>
                  <a:lnTo>
                    <a:pt x="2523" y="5396"/>
                  </a:lnTo>
                  <a:lnTo>
                    <a:pt x="2527" y="5392"/>
                  </a:lnTo>
                  <a:lnTo>
                    <a:pt x="2532" y="5387"/>
                  </a:lnTo>
                  <a:lnTo>
                    <a:pt x="2538" y="5384"/>
                  </a:lnTo>
                  <a:lnTo>
                    <a:pt x="2543" y="5380"/>
                  </a:lnTo>
                  <a:lnTo>
                    <a:pt x="2546" y="5379"/>
                  </a:lnTo>
                  <a:lnTo>
                    <a:pt x="2549" y="5378"/>
                  </a:lnTo>
                  <a:lnTo>
                    <a:pt x="2552" y="5378"/>
                  </a:lnTo>
                  <a:lnTo>
                    <a:pt x="2556" y="5379"/>
                  </a:lnTo>
                  <a:lnTo>
                    <a:pt x="2562" y="5381"/>
                  </a:lnTo>
                  <a:lnTo>
                    <a:pt x="2569" y="5385"/>
                  </a:lnTo>
                  <a:lnTo>
                    <a:pt x="2575" y="5390"/>
                  </a:lnTo>
                  <a:lnTo>
                    <a:pt x="2580" y="5395"/>
                  </a:lnTo>
                  <a:lnTo>
                    <a:pt x="2584" y="5401"/>
                  </a:lnTo>
                  <a:lnTo>
                    <a:pt x="2589" y="5406"/>
                  </a:lnTo>
                  <a:lnTo>
                    <a:pt x="2591" y="5412"/>
                  </a:lnTo>
                  <a:lnTo>
                    <a:pt x="2591" y="5418"/>
                  </a:lnTo>
                  <a:lnTo>
                    <a:pt x="2591" y="5424"/>
                  </a:lnTo>
                  <a:lnTo>
                    <a:pt x="2589" y="5429"/>
                  </a:lnTo>
                  <a:lnTo>
                    <a:pt x="2587" y="5434"/>
                  </a:lnTo>
                  <a:lnTo>
                    <a:pt x="2582" y="5440"/>
                  </a:lnTo>
                  <a:lnTo>
                    <a:pt x="2575" y="5449"/>
                  </a:lnTo>
                  <a:lnTo>
                    <a:pt x="2570" y="5458"/>
                  </a:lnTo>
                  <a:lnTo>
                    <a:pt x="2570" y="5462"/>
                  </a:lnTo>
                  <a:lnTo>
                    <a:pt x="2571" y="5467"/>
                  </a:lnTo>
                  <a:lnTo>
                    <a:pt x="2572" y="5472"/>
                  </a:lnTo>
                  <a:lnTo>
                    <a:pt x="2575" y="5478"/>
                  </a:lnTo>
                  <a:lnTo>
                    <a:pt x="2582" y="5490"/>
                  </a:lnTo>
                  <a:lnTo>
                    <a:pt x="2590" y="5505"/>
                  </a:lnTo>
                  <a:lnTo>
                    <a:pt x="2600" y="5522"/>
                  </a:lnTo>
                  <a:lnTo>
                    <a:pt x="2608" y="5534"/>
                  </a:lnTo>
                  <a:lnTo>
                    <a:pt x="2613" y="5537"/>
                  </a:lnTo>
                  <a:lnTo>
                    <a:pt x="2618" y="5538"/>
                  </a:lnTo>
                  <a:lnTo>
                    <a:pt x="2620" y="5538"/>
                  </a:lnTo>
                  <a:lnTo>
                    <a:pt x="2622" y="5537"/>
                  </a:lnTo>
                  <a:lnTo>
                    <a:pt x="2625" y="5536"/>
                  </a:lnTo>
                  <a:lnTo>
                    <a:pt x="2628" y="5534"/>
                  </a:lnTo>
                  <a:lnTo>
                    <a:pt x="2631" y="5530"/>
                  </a:lnTo>
                  <a:lnTo>
                    <a:pt x="2634" y="5529"/>
                  </a:lnTo>
                  <a:lnTo>
                    <a:pt x="2637" y="5528"/>
                  </a:lnTo>
                  <a:lnTo>
                    <a:pt x="2640" y="5528"/>
                  </a:lnTo>
                  <a:lnTo>
                    <a:pt x="2649" y="5530"/>
                  </a:lnTo>
                  <a:lnTo>
                    <a:pt x="2656" y="5534"/>
                  </a:lnTo>
                  <a:lnTo>
                    <a:pt x="2663" y="5538"/>
                  </a:lnTo>
                  <a:lnTo>
                    <a:pt x="2670" y="5544"/>
                  </a:lnTo>
                  <a:lnTo>
                    <a:pt x="2676" y="5550"/>
                  </a:lnTo>
                  <a:lnTo>
                    <a:pt x="2681" y="5556"/>
                  </a:lnTo>
                  <a:lnTo>
                    <a:pt x="2685" y="5561"/>
                  </a:lnTo>
                  <a:lnTo>
                    <a:pt x="2689" y="5563"/>
                  </a:lnTo>
                  <a:lnTo>
                    <a:pt x="2693" y="5566"/>
                  </a:lnTo>
                  <a:lnTo>
                    <a:pt x="2696" y="5568"/>
                  </a:lnTo>
                  <a:lnTo>
                    <a:pt x="2703" y="5568"/>
                  </a:lnTo>
                  <a:lnTo>
                    <a:pt x="2712" y="5568"/>
                  </a:lnTo>
                  <a:lnTo>
                    <a:pt x="2720" y="5569"/>
                  </a:lnTo>
                  <a:lnTo>
                    <a:pt x="2726" y="5570"/>
                  </a:lnTo>
                  <a:lnTo>
                    <a:pt x="2731" y="5573"/>
                  </a:lnTo>
                  <a:lnTo>
                    <a:pt x="2738" y="5581"/>
                  </a:lnTo>
                  <a:lnTo>
                    <a:pt x="2741" y="5585"/>
                  </a:lnTo>
                  <a:lnTo>
                    <a:pt x="2745" y="5588"/>
                  </a:lnTo>
                  <a:lnTo>
                    <a:pt x="2750" y="5592"/>
                  </a:lnTo>
                  <a:lnTo>
                    <a:pt x="2756" y="5594"/>
                  </a:lnTo>
                  <a:lnTo>
                    <a:pt x="2767" y="5598"/>
                  </a:lnTo>
                  <a:lnTo>
                    <a:pt x="2782" y="5599"/>
                  </a:lnTo>
                  <a:lnTo>
                    <a:pt x="2796" y="5599"/>
                  </a:lnTo>
                  <a:lnTo>
                    <a:pt x="2809" y="5600"/>
                  </a:lnTo>
                  <a:lnTo>
                    <a:pt x="2820" y="5603"/>
                  </a:lnTo>
                  <a:lnTo>
                    <a:pt x="2829" y="5607"/>
                  </a:lnTo>
                  <a:lnTo>
                    <a:pt x="2838" y="5612"/>
                  </a:lnTo>
                  <a:lnTo>
                    <a:pt x="2848" y="5614"/>
                  </a:lnTo>
                  <a:lnTo>
                    <a:pt x="2853" y="5614"/>
                  </a:lnTo>
                  <a:lnTo>
                    <a:pt x="2859" y="5614"/>
                  </a:lnTo>
                  <a:lnTo>
                    <a:pt x="2864" y="5612"/>
                  </a:lnTo>
                  <a:lnTo>
                    <a:pt x="2870" y="5610"/>
                  </a:lnTo>
                  <a:lnTo>
                    <a:pt x="2879" y="5606"/>
                  </a:lnTo>
                  <a:lnTo>
                    <a:pt x="2886" y="5604"/>
                  </a:lnTo>
                  <a:lnTo>
                    <a:pt x="2895" y="5604"/>
                  </a:lnTo>
                  <a:lnTo>
                    <a:pt x="2905" y="5605"/>
                  </a:lnTo>
                  <a:lnTo>
                    <a:pt x="2916" y="5609"/>
                  </a:lnTo>
                  <a:lnTo>
                    <a:pt x="2922" y="5612"/>
                  </a:lnTo>
                  <a:lnTo>
                    <a:pt x="2924" y="5614"/>
                  </a:lnTo>
                  <a:lnTo>
                    <a:pt x="2926" y="5617"/>
                  </a:lnTo>
                  <a:lnTo>
                    <a:pt x="2926" y="5620"/>
                  </a:lnTo>
                  <a:lnTo>
                    <a:pt x="2926" y="5625"/>
                  </a:lnTo>
                  <a:lnTo>
                    <a:pt x="2926" y="5629"/>
                  </a:lnTo>
                  <a:lnTo>
                    <a:pt x="2927" y="5633"/>
                  </a:lnTo>
                  <a:lnTo>
                    <a:pt x="2928" y="5636"/>
                  </a:lnTo>
                  <a:lnTo>
                    <a:pt x="2929" y="5638"/>
                  </a:lnTo>
                  <a:lnTo>
                    <a:pt x="2933" y="5641"/>
                  </a:lnTo>
                  <a:lnTo>
                    <a:pt x="2937" y="5642"/>
                  </a:lnTo>
                  <a:lnTo>
                    <a:pt x="2943" y="5642"/>
                  </a:lnTo>
                  <a:lnTo>
                    <a:pt x="2952" y="5641"/>
                  </a:lnTo>
                  <a:lnTo>
                    <a:pt x="2972" y="5639"/>
                  </a:lnTo>
                  <a:lnTo>
                    <a:pt x="2992" y="5637"/>
                  </a:lnTo>
                  <a:lnTo>
                    <a:pt x="3013" y="5635"/>
                  </a:lnTo>
                  <a:lnTo>
                    <a:pt x="3031" y="5631"/>
                  </a:lnTo>
                  <a:lnTo>
                    <a:pt x="3037" y="5629"/>
                  </a:lnTo>
                  <a:lnTo>
                    <a:pt x="3042" y="5625"/>
                  </a:lnTo>
                  <a:lnTo>
                    <a:pt x="3044" y="5623"/>
                  </a:lnTo>
                  <a:lnTo>
                    <a:pt x="3046" y="5618"/>
                  </a:lnTo>
                  <a:lnTo>
                    <a:pt x="3046" y="5609"/>
                  </a:lnTo>
                  <a:lnTo>
                    <a:pt x="3048" y="5595"/>
                  </a:lnTo>
                  <a:lnTo>
                    <a:pt x="3050" y="5589"/>
                  </a:lnTo>
                  <a:lnTo>
                    <a:pt x="3054" y="5585"/>
                  </a:lnTo>
                  <a:lnTo>
                    <a:pt x="3060" y="5582"/>
                  </a:lnTo>
                  <a:lnTo>
                    <a:pt x="3067" y="5580"/>
                  </a:lnTo>
                  <a:lnTo>
                    <a:pt x="3081" y="5579"/>
                  </a:lnTo>
                  <a:lnTo>
                    <a:pt x="3097" y="5579"/>
                  </a:lnTo>
                  <a:lnTo>
                    <a:pt x="3112" y="5580"/>
                  </a:lnTo>
                  <a:lnTo>
                    <a:pt x="3129" y="5581"/>
                  </a:lnTo>
                  <a:lnTo>
                    <a:pt x="3149" y="5582"/>
                  </a:lnTo>
                  <a:lnTo>
                    <a:pt x="3173" y="5584"/>
                  </a:lnTo>
                  <a:lnTo>
                    <a:pt x="3195" y="5585"/>
                  </a:lnTo>
                  <a:lnTo>
                    <a:pt x="3211" y="5584"/>
                  </a:lnTo>
                  <a:lnTo>
                    <a:pt x="3218" y="5582"/>
                  </a:lnTo>
                  <a:lnTo>
                    <a:pt x="3225" y="5581"/>
                  </a:lnTo>
                  <a:lnTo>
                    <a:pt x="3232" y="5578"/>
                  </a:lnTo>
                  <a:lnTo>
                    <a:pt x="3241" y="5574"/>
                  </a:lnTo>
                  <a:lnTo>
                    <a:pt x="3251" y="5570"/>
                  </a:lnTo>
                  <a:lnTo>
                    <a:pt x="3263" y="5566"/>
                  </a:lnTo>
                  <a:lnTo>
                    <a:pt x="3270" y="5565"/>
                  </a:lnTo>
                  <a:lnTo>
                    <a:pt x="3276" y="5565"/>
                  </a:lnTo>
                  <a:lnTo>
                    <a:pt x="3283" y="5563"/>
                  </a:lnTo>
                  <a:lnTo>
                    <a:pt x="3289" y="5565"/>
                  </a:lnTo>
                  <a:lnTo>
                    <a:pt x="3300" y="5568"/>
                  </a:lnTo>
                  <a:lnTo>
                    <a:pt x="3309" y="5573"/>
                  </a:lnTo>
                  <a:lnTo>
                    <a:pt x="3314" y="5574"/>
                  </a:lnTo>
                  <a:lnTo>
                    <a:pt x="3318" y="5575"/>
                  </a:lnTo>
                  <a:lnTo>
                    <a:pt x="3323" y="5575"/>
                  </a:lnTo>
                  <a:lnTo>
                    <a:pt x="3327" y="5575"/>
                  </a:lnTo>
                  <a:lnTo>
                    <a:pt x="3345" y="5569"/>
                  </a:lnTo>
                  <a:lnTo>
                    <a:pt x="3362" y="5567"/>
                  </a:lnTo>
                  <a:lnTo>
                    <a:pt x="3369" y="5567"/>
                  </a:lnTo>
                  <a:lnTo>
                    <a:pt x="3376" y="5568"/>
                  </a:lnTo>
                  <a:lnTo>
                    <a:pt x="3382" y="5570"/>
                  </a:lnTo>
                  <a:lnTo>
                    <a:pt x="3387" y="5575"/>
                  </a:lnTo>
                  <a:lnTo>
                    <a:pt x="3396" y="5586"/>
                  </a:lnTo>
                  <a:lnTo>
                    <a:pt x="3405" y="5597"/>
                  </a:lnTo>
                  <a:lnTo>
                    <a:pt x="3408" y="5601"/>
                  </a:lnTo>
                  <a:lnTo>
                    <a:pt x="3413" y="5606"/>
                  </a:lnTo>
                  <a:lnTo>
                    <a:pt x="3419" y="5610"/>
                  </a:lnTo>
                  <a:lnTo>
                    <a:pt x="3425" y="5613"/>
                  </a:lnTo>
                  <a:lnTo>
                    <a:pt x="3431" y="5617"/>
                  </a:lnTo>
                  <a:lnTo>
                    <a:pt x="3437" y="5620"/>
                  </a:lnTo>
                  <a:lnTo>
                    <a:pt x="3441" y="5624"/>
                  </a:lnTo>
                  <a:lnTo>
                    <a:pt x="3446" y="5629"/>
                  </a:lnTo>
                  <a:lnTo>
                    <a:pt x="3455" y="5638"/>
                  </a:lnTo>
                  <a:lnTo>
                    <a:pt x="3464" y="5650"/>
                  </a:lnTo>
                  <a:lnTo>
                    <a:pt x="3466" y="5652"/>
                  </a:lnTo>
                  <a:lnTo>
                    <a:pt x="3470" y="5654"/>
                  </a:lnTo>
                  <a:lnTo>
                    <a:pt x="3472" y="5654"/>
                  </a:lnTo>
                  <a:lnTo>
                    <a:pt x="3475" y="5654"/>
                  </a:lnTo>
                  <a:lnTo>
                    <a:pt x="3479" y="5648"/>
                  </a:lnTo>
                  <a:lnTo>
                    <a:pt x="3485" y="5639"/>
                  </a:lnTo>
                  <a:lnTo>
                    <a:pt x="3489" y="5635"/>
                  </a:lnTo>
                  <a:lnTo>
                    <a:pt x="3494" y="5630"/>
                  </a:lnTo>
                  <a:lnTo>
                    <a:pt x="3500" y="5626"/>
                  </a:lnTo>
                  <a:lnTo>
                    <a:pt x="3506" y="5623"/>
                  </a:lnTo>
                  <a:lnTo>
                    <a:pt x="3514" y="5619"/>
                  </a:lnTo>
                  <a:lnTo>
                    <a:pt x="3522" y="5617"/>
                  </a:lnTo>
                  <a:lnTo>
                    <a:pt x="3531" y="5616"/>
                  </a:lnTo>
                  <a:lnTo>
                    <a:pt x="3540" y="5614"/>
                  </a:lnTo>
                  <a:lnTo>
                    <a:pt x="3564" y="5614"/>
                  </a:lnTo>
                  <a:lnTo>
                    <a:pt x="3590" y="5614"/>
                  </a:lnTo>
                  <a:lnTo>
                    <a:pt x="3603" y="5613"/>
                  </a:lnTo>
                  <a:lnTo>
                    <a:pt x="3616" y="5613"/>
                  </a:lnTo>
                  <a:lnTo>
                    <a:pt x="3628" y="5611"/>
                  </a:lnTo>
                  <a:lnTo>
                    <a:pt x="3638" y="5609"/>
                  </a:lnTo>
                  <a:lnTo>
                    <a:pt x="3647" y="5604"/>
                  </a:lnTo>
                  <a:lnTo>
                    <a:pt x="3655" y="5599"/>
                  </a:lnTo>
                  <a:lnTo>
                    <a:pt x="3664" y="5591"/>
                  </a:lnTo>
                  <a:lnTo>
                    <a:pt x="3671" y="5582"/>
                  </a:lnTo>
                  <a:lnTo>
                    <a:pt x="3678" y="5573"/>
                  </a:lnTo>
                  <a:lnTo>
                    <a:pt x="3684" y="5563"/>
                  </a:lnTo>
                  <a:lnTo>
                    <a:pt x="3690" y="5551"/>
                  </a:lnTo>
                  <a:lnTo>
                    <a:pt x="3695" y="5541"/>
                  </a:lnTo>
                  <a:lnTo>
                    <a:pt x="3703" y="5518"/>
                  </a:lnTo>
                  <a:lnTo>
                    <a:pt x="3710" y="5500"/>
                  </a:lnTo>
                  <a:lnTo>
                    <a:pt x="3714" y="5493"/>
                  </a:lnTo>
                  <a:lnTo>
                    <a:pt x="3718" y="5487"/>
                  </a:lnTo>
                  <a:lnTo>
                    <a:pt x="3724" y="5484"/>
                  </a:lnTo>
                  <a:lnTo>
                    <a:pt x="3731" y="5481"/>
                  </a:lnTo>
                  <a:lnTo>
                    <a:pt x="3739" y="5480"/>
                  </a:lnTo>
                  <a:lnTo>
                    <a:pt x="3746" y="5480"/>
                  </a:lnTo>
                  <a:lnTo>
                    <a:pt x="3752" y="5481"/>
                  </a:lnTo>
                  <a:lnTo>
                    <a:pt x="3758" y="5481"/>
                  </a:lnTo>
                  <a:lnTo>
                    <a:pt x="3762" y="5483"/>
                  </a:lnTo>
                  <a:lnTo>
                    <a:pt x="3767" y="5483"/>
                  </a:lnTo>
                  <a:lnTo>
                    <a:pt x="3772" y="5483"/>
                  </a:lnTo>
                  <a:lnTo>
                    <a:pt x="3777" y="5480"/>
                  </a:lnTo>
                  <a:lnTo>
                    <a:pt x="3785" y="5477"/>
                  </a:lnTo>
                  <a:lnTo>
                    <a:pt x="3792" y="5474"/>
                  </a:lnTo>
                  <a:lnTo>
                    <a:pt x="3794" y="5474"/>
                  </a:lnTo>
                  <a:lnTo>
                    <a:pt x="3797" y="5474"/>
                  </a:lnTo>
                  <a:lnTo>
                    <a:pt x="3800" y="5477"/>
                  </a:lnTo>
                  <a:lnTo>
                    <a:pt x="3803" y="5479"/>
                  </a:lnTo>
                  <a:lnTo>
                    <a:pt x="3806" y="5481"/>
                  </a:lnTo>
                  <a:lnTo>
                    <a:pt x="3810" y="5483"/>
                  </a:lnTo>
                  <a:lnTo>
                    <a:pt x="3812" y="5484"/>
                  </a:lnTo>
                  <a:lnTo>
                    <a:pt x="3816" y="5484"/>
                  </a:lnTo>
                  <a:lnTo>
                    <a:pt x="3822" y="5483"/>
                  </a:lnTo>
                  <a:lnTo>
                    <a:pt x="3827" y="5479"/>
                  </a:lnTo>
                  <a:lnTo>
                    <a:pt x="3830" y="5477"/>
                  </a:lnTo>
                  <a:lnTo>
                    <a:pt x="3834" y="5477"/>
                  </a:lnTo>
                  <a:lnTo>
                    <a:pt x="3840" y="5478"/>
                  </a:lnTo>
                  <a:lnTo>
                    <a:pt x="3844" y="5478"/>
                  </a:lnTo>
                  <a:lnTo>
                    <a:pt x="3856" y="5481"/>
                  </a:lnTo>
                  <a:lnTo>
                    <a:pt x="3866" y="5484"/>
                  </a:lnTo>
                  <a:lnTo>
                    <a:pt x="3874" y="5485"/>
                  </a:lnTo>
                  <a:lnTo>
                    <a:pt x="3882" y="5484"/>
                  </a:lnTo>
                  <a:lnTo>
                    <a:pt x="3887" y="5481"/>
                  </a:lnTo>
                  <a:lnTo>
                    <a:pt x="3892" y="5479"/>
                  </a:lnTo>
                  <a:lnTo>
                    <a:pt x="3897" y="5477"/>
                  </a:lnTo>
                  <a:lnTo>
                    <a:pt x="3903" y="5472"/>
                  </a:lnTo>
                  <a:lnTo>
                    <a:pt x="3909" y="5467"/>
                  </a:lnTo>
                  <a:lnTo>
                    <a:pt x="3916" y="5465"/>
                  </a:lnTo>
                  <a:lnTo>
                    <a:pt x="3923" y="5463"/>
                  </a:lnTo>
                  <a:lnTo>
                    <a:pt x="3930" y="5463"/>
                  </a:lnTo>
                  <a:lnTo>
                    <a:pt x="3937" y="5465"/>
                  </a:lnTo>
                  <a:lnTo>
                    <a:pt x="3944" y="5467"/>
                  </a:lnTo>
                  <a:lnTo>
                    <a:pt x="3950" y="5469"/>
                  </a:lnTo>
                  <a:lnTo>
                    <a:pt x="3956" y="5472"/>
                  </a:lnTo>
                  <a:lnTo>
                    <a:pt x="3964" y="5479"/>
                  </a:lnTo>
                  <a:lnTo>
                    <a:pt x="3973" y="5485"/>
                  </a:lnTo>
                  <a:lnTo>
                    <a:pt x="3978" y="5486"/>
                  </a:lnTo>
                  <a:lnTo>
                    <a:pt x="3982" y="5488"/>
                  </a:lnTo>
                  <a:lnTo>
                    <a:pt x="3989" y="5490"/>
                  </a:lnTo>
                  <a:lnTo>
                    <a:pt x="3998" y="5490"/>
                  </a:lnTo>
                  <a:lnTo>
                    <a:pt x="4016" y="5491"/>
                  </a:lnTo>
                  <a:lnTo>
                    <a:pt x="4030" y="5494"/>
                  </a:lnTo>
                  <a:lnTo>
                    <a:pt x="4036" y="5496"/>
                  </a:lnTo>
                  <a:lnTo>
                    <a:pt x="4041" y="5496"/>
                  </a:lnTo>
                  <a:lnTo>
                    <a:pt x="4044" y="5494"/>
                  </a:lnTo>
                  <a:lnTo>
                    <a:pt x="4045" y="5491"/>
                  </a:lnTo>
                  <a:lnTo>
                    <a:pt x="4048" y="5487"/>
                  </a:lnTo>
                  <a:lnTo>
                    <a:pt x="4050" y="5484"/>
                  </a:lnTo>
                  <a:lnTo>
                    <a:pt x="4054" y="5481"/>
                  </a:lnTo>
                  <a:lnTo>
                    <a:pt x="4058" y="5480"/>
                  </a:lnTo>
                  <a:lnTo>
                    <a:pt x="4068" y="5478"/>
                  </a:lnTo>
                  <a:lnTo>
                    <a:pt x="4079" y="5478"/>
                  </a:lnTo>
                  <a:lnTo>
                    <a:pt x="4090" y="5475"/>
                  </a:lnTo>
                  <a:lnTo>
                    <a:pt x="4107" y="5471"/>
                  </a:lnTo>
                  <a:lnTo>
                    <a:pt x="4123" y="5467"/>
                  </a:lnTo>
                  <a:lnTo>
                    <a:pt x="4137" y="5465"/>
                  </a:lnTo>
                  <a:lnTo>
                    <a:pt x="4143" y="5465"/>
                  </a:lnTo>
                  <a:lnTo>
                    <a:pt x="4148" y="5466"/>
                  </a:lnTo>
                  <a:lnTo>
                    <a:pt x="4152" y="5466"/>
                  </a:lnTo>
                  <a:lnTo>
                    <a:pt x="4156" y="5468"/>
                  </a:lnTo>
                  <a:lnTo>
                    <a:pt x="4158" y="5471"/>
                  </a:lnTo>
                  <a:lnTo>
                    <a:pt x="4161" y="5473"/>
                  </a:lnTo>
                  <a:lnTo>
                    <a:pt x="4162" y="5478"/>
                  </a:lnTo>
                  <a:lnTo>
                    <a:pt x="4163" y="5483"/>
                  </a:lnTo>
                  <a:lnTo>
                    <a:pt x="4164" y="5488"/>
                  </a:lnTo>
                  <a:lnTo>
                    <a:pt x="4165" y="5493"/>
                  </a:lnTo>
                  <a:lnTo>
                    <a:pt x="4167" y="5498"/>
                  </a:lnTo>
                  <a:lnTo>
                    <a:pt x="4169" y="5500"/>
                  </a:lnTo>
                  <a:lnTo>
                    <a:pt x="4171" y="5503"/>
                  </a:lnTo>
                  <a:lnTo>
                    <a:pt x="4176" y="5505"/>
                  </a:lnTo>
                  <a:lnTo>
                    <a:pt x="4181" y="5506"/>
                  </a:lnTo>
                  <a:lnTo>
                    <a:pt x="4187" y="5506"/>
                  </a:lnTo>
                  <a:lnTo>
                    <a:pt x="4201" y="5507"/>
                  </a:lnTo>
                  <a:lnTo>
                    <a:pt x="4214" y="5509"/>
                  </a:lnTo>
                  <a:lnTo>
                    <a:pt x="4227" y="5510"/>
                  </a:lnTo>
                  <a:lnTo>
                    <a:pt x="4239" y="5510"/>
                  </a:lnTo>
                  <a:lnTo>
                    <a:pt x="4249" y="5509"/>
                  </a:lnTo>
                  <a:lnTo>
                    <a:pt x="4257" y="5510"/>
                  </a:lnTo>
                  <a:lnTo>
                    <a:pt x="4262" y="5511"/>
                  </a:lnTo>
                  <a:lnTo>
                    <a:pt x="4265" y="5512"/>
                  </a:lnTo>
                  <a:lnTo>
                    <a:pt x="4269" y="5516"/>
                  </a:lnTo>
                  <a:lnTo>
                    <a:pt x="4274" y="5519"/>
                  </a:lnTo>
                  <a:lnTo>
                    <a:pt x="4277" y="5522"/>
                  </a:lnTo>
                  <a:lnTo>
                    <a:pt x="4282" y="5524"/>
                  </a:lnTo>
                  <a:lnTo>
                    <a:pt x="4287" y="5524"/>
                  </a:lnTo>
                  <a:lnTo>
                    <a:pt x="4293" y="5523"/>
                  </a:lnTo>
                  <a:lnTo>
                    <a:pt x="4302" y="5519"/>
                  </a:lnTo>
                  <a:lnTo>
                    <a:pt x="4310" y="5513"/>
                  </a:lnTo>
                  <a:lnTo>
                    <a:pt x="4318" y="5507"/>
                  </a:lnTo>
                  <a:lnTo>
                    <a:pt x="4326" y="5502"/>
                  </a:lnTo>
                  <a:lnTo>
                    <a:pt x="4331" y="5499"/>
                  </a:lnTo>
                  <a:lnTo>
                    <a:pt x="4335" y="5498"/>
                  </a:lnTo>
                  <a:lnTo>
                    <a:pt x="4341" y="5498"/>
                  </a:lnTo>
                  <a:lnTo>
                    <a:pt x="4347" y="5499"/>
                  </a:lnTo>
                  <a:lnTo>
                    <a:pt x="4360" y="5503"/>
                  </a:lnTo>
                  <a:lnTo>
                    <a:pt x="4375" y="5509"/>
                  </a:lnTo>
                  <a:lnTo>
                    <a:pt x="4382" y="5511"/>
                  </a:lnTo>
                  <a:lnTo>
                    <a:pt x="4390" y="5512"/>
                  </a:lnTo>
                  <a:lnTo>
                    <a:pt x="4398" y="5513"/>
                  </a:lnTo>
                  <a:lnTo>
                    <a:pt x="4408" y="5515"/>
                  </a:lnTo>
                  <a:lnTo>
                    <a:pt x="4427" y="5513"/>
                  </a:lnTo>
                  <a:lnTo>
                    <a:pt x="4448" y="5513"/>
                  </a:lnTo>
                  <a:lnTo>
                    <a:pt x="4458" y="5515"/>
                  </a:lnTo>
                  <a:lnTo>
                    <a:pt x="4469" y="5517"/>
                  </a:lnTo>
                  <a:lnTo>
                    <a:pt x="4477" y="5519"/>
                  </a:lnTo>
                  <a:lnTo>
                    <a:pt x="4486" y="5523"/>
                  </a:lnTo>
                  <a:lnTo>
                    <a:pt x="4503" y="5530"/>
                  </a:lnTo>
                  <a:lnTo>
                    <a:pt x="4518" y="5535"/>
                  </a:lnTo>
                  <a:lnTo>
                    <a:pt x="4524" y="5537"/>
                  </a:lnTo>
                  <a:lnTo>
                    <a:pt x="4530" y="5541"/>
                  </a:lnTo>
                  <a:lnTo>
                    <a:pt x="4534" y="5543"/>
                  </a:lnTo>
                  <a:lnTo>
                    <a:pt x="4537" y="5547"/>
                  </a:lnTo>
                  <a:lnTo>
                    <a:pt x="4540" y="5555"/>
                  </a:lnTo>
                  <a:lnTo>
                    <a:pt x="4543" y="5562"/>
                  </a:lnTo>
                  <a:lnTo>
                    <a:pt x="4545" y="5566"/>
                  </a:lnTo>
                  <a:lnTo>
                    <a:pt x="4547" y="5569"/>
                  </a:lnTo>
                  <a:lnTo>
                    <a:pt x="4552" y="5573"/>
                  </a:lnTo>
                  <a:lnTo>
                    <a:pt x="4556" y="5578"/>
                  </a:lnTo>
                  <a:lnTo>
                    <a:pt x="4566" y="5585"/>
                  </a:lnTo>
                  <a:lnTo>
                    <a:pt x="4572" y="5591"/>
                  </a:lnTo>
                  <a:lnTo>
                    <a:pt x="4575" y="5597"/>
                  </a:lnTo>
                  <a:lnTo>
                    <a:pt x="4578" y="5604"/>
                  </a:lnTo>
                  <a:lnTo>
                    <a:pt x="4579" y="5609"/>
                  </a:lnTo>
                  <a:lnTo>
                    <a:pt x="4581" y="5613"/>
                  </a:lnTo>
                  <a:lnTo>
                    <a:pt x="4584" y="5617"/>
                  </a:lnTo>
                  <a:lnTo>
                    <a:pt x="4587" y="5619"/>
                  </a:lnTo>
                  <a:lnTo>
                    <a:pt x="4592" y="5622"/>
                  </a:lnTo>
                  <a:lnTo>
                    <a:pt x="4596" y="5623"/>
                  </a:lnTo>
                  <a:lnTo>
                    <a:pt x="4600" y="5623"/>
                  </a:lnTo>
                  <a:lnTo>
                    <a:pt x="4606" y="5622"/>
                  </a:lnTo>
                  <a:lnTo>
                    <a:pt x="4611" y="5620"/>
                  </a:lnTo>
                  <a:lnTo>
                    <a:pt x="4616" y="5619"/>
                  </a:lnTo>
                  <a:lnTo>
                    <a:pt x="4622" y="5618"/>
                  </a:lnTo>
                  <a:lnTo>
                    <a:pt x="4628" y="5619"/>
                  </a:lnTo>
                  <a:lnTo>
                    <a:pt x="4639" y="5622"/>
                  </a:lnTo>
                  <a:lnTo>
                    <a:pt x="4650" y="5625"/>
                  </a:lnTo>
                  <a:lnTo>
                    <a:pt x="4663" y="5632"/>
                  </a:lnTo>
                  <a:lnTo>
                    <a:pt x="4674" y="5638"/>
                  </a:lnTo>
                  <a:lnTo>
                    <a:pt x="4682" y="5644"/>
                  </a:lnTo>
                  <a:lnTo>
                    <a:pt x="4693" y="5652"/>
                  </a:lnTo>
                  <a:lnTo>
                    <a:pt x="4702" y="5658"/>
                  </a:lnTo>
                  <a:lnTo>
                    <a:pt x="4709" y="5663"/>
                  </a:lnTo>
                  <a:lnTo>
                    <a:pt x="4712" y="5664"/>
                  </a:lnTo>
                  <a:lnTo>
                    <a:pt x="4716" y="5664"/>
                  </a:lnTo>
                  <a:lnTo>
                    <a:pt x="4719" y="5664"/>
                  </a:lnTo>
                  <a:lnTo>
                    <a:pt x="4722" y="5663"/>
                  </a:lnTo>
                  <a:lnTo>
                    <a:pt x="4725" y="5661"/>
                  </a:lnTo>
                  <a:lnTo>
                    <a:pt x="4730" y="5660"/>
                  </a:lnTo>
                  <a:lnTo>
                    <a:pt x="4734" y="5660"/>
                  </a:lnTo>
                  <a:lnTo>
                    <a:pt x="4738" y="5660"/>
                  </a:lnTo>
                  <a:lnTo>
                    <a:pt x="4743" y="5660"/>
                  </a:lnTo>
                  <a:lnTo>
                    <a:pt x="4748" y="5662"/>
                  </a:lnTo>
                  <a:lnTo>
                    <a:pt x="4751" y="5664"/>
                  </a:lnTo>
                  <a:lnTo>
                    <a:pt x="4754" y="5668"/>
                  </a:lnTo>
                  <a:lnTo>
                    <a:pt x="4757" y="5673"/>
                  </a:lnTo>
                  <a:lnTo>
                    <a:pt x="4761" y="5676"/>
                  </a:lnTo>
                  <a:lnTo>
                    <a:pt x="4767" y="5681"/>
                  </a:lnTo>
                  <a:lnTo>
                    <a:pt x="4773" y="5686"/>
                  </a:lnTo>
                  <a:lnTo>
                    <a:pt x="4787" y="5695"/>
                  </a:lnTo>
                  <a:lnTo>
                    <a:pt x="4799" y="5706"/>
                  </a:lnTo>
                  <a:lnTo>
                    <a:pt x="4812" y="5719"/>
                  </a:lnTo>
                  <a:lnTo>
                    <a:pt x="4826" y="5732"/>
                  </a:lnTo>
                  <a:lnTo>
                    <a:pt x="4843" y="5744"/>
                  </a:lnTo>
                  <a:lnTo>
                    <a:pt x="4857" y="5756"/>
                  </a:lnTo>
                  <a:lnTo>
                    <a:pt x="4874" y="5765"/>
                  </a:lnTo>
                  <a:lnTo>
                    <a:pt x="4892" y="5774"/>
                  </a:lnTo>
                  <a:lnTo>
                    <a:pt x="4908" y="5780"/>
                  </a:lnTo>
                  <a:lnTo>
                    <a:pt x="4924" y="5782"/>
                  </a:lnTo>
                  <a:lnTo>
                    <a:pt x="4936" y="5783"/>
                  </a:lnTo>
                  <a:lnTo>
                    <a:pt x="4944" y="5783"/>
                  </a:lnTo>
                  <a:lnTo>
                    <a:pt x="4951" y="5784"/>
                  </a:lnTo>
                  <a:lnTo>
                    <a:pt x="4958" y="5788"/>
                  </a:lnTo>
                  <a:lnTo>
                    <a:pt x="4963" y="5790"/>
                  </a:lnTo>
                  <a:lnTo>
                    <a:pt x="4967" y="5790"/>
                  </a:lnTo>
                  <a:lnTo>
                    <a:pt x="4971" y="5790"/>
                  </a:lnTo>
                  <a:lnTo>
                    <a:pt x="4975" y="5788"/>
                  </a:lnTo>
                  <a:lnTo>
                    <a:pt x="4978" y="5786"/>
                  </a:lnTo>
                  <a:lnTo>
                    <a:pt x="4982" y="5783"/>
                  </a:lnTo>
                  <a:lnTo>
                    <a:pt x="4986" y="5778"/>
                  </a:lnTo>
                  <a:lnTo>
                    <a:pt x="4989" y="5775"/>
                  </a:lnTo>
                  <a:lnTo>
                    <a:pt x="4994" y="5762"/>
                  </a:lnTo>
                  <a:lnTo>
                    <a:pt x="5000" y="5744"/>
                  </a:lnTo>
                  <a:lnTo>
                    <a:pt x="5005" y="5727"/>
                  </a:lnTo>
                  <a:lnTo>
                    <a:pt x="5007" y="5714"/>
                  </a:lnTo>
                  <a:lnTo>
                    <a:pt x="5008" y="5711"/>
                  </a:lnTo>
                  <a:lnTo>
                    <a:pt x="5011" y="5708"/>
                  </a:lnTo>
                  <a:lnTo>
                    <a:pt x="5013" y="5708"/>
                  </a:lnTo>
                  <a:lnTo>
                    <a:pt x="5015" y="5708"/>
                  </a:lnTo>
                  <a:lnTo>
                    <a:pt x="5022" y="5713"/>
                  </a:lnTo>
                  <a:lnTo>
                    <a:pt x="5031" y="5720"/>
                  </a:lnTo>
                  <a:lnTo>
                    <a:pt x="5040" y="5732"/>
                  </a:lnTo>
                  <a:lnTo>
                    <a:pt x="5050" y="5748"/>
                  </a:lnTo>
                  <a:lnTo>
                    <a:pt x="5058" y="5763"/>
                  </a:lnTo>
                  <a:lnTo>
                    <a:pt x="5064" y="5773"/>
                  </a:lnTo>
                  <a:lnTo>
                    <a:pt x="5069" y="5774"/>
                  </a:lnTo>
                  <a:lnTo>
                    <a:pt x="5076" y="5775"/>
                  </a:lnTo>
                  <a:lnTo>
                    <a:pt x="5083" y="5775"/>
                  </a:lnTo>
                  <a:lnTo>
                    <a:pt x="5089" y="5775"/>
                  </a:lnTo>
                  <a:lnTo>
                    <a:pt x="5096" y="5777"/>
                  </a:lnTo>
                  <a:lnTo>
                    <a:pt x="5107" y="5782"/>
                  </a:lnTo>
                  <a:lnTo>
                    <a:pt x="5119" y="5788"/>
                  </a:lnTo>
                  <a:lnTo>
                    <a:pt x="5127" y="5793"/>
                  </a:lnTo>
                  <a:lnTo>
                    <a:pt x="5140" y="5795"/>
                  </a:lnTo>
                  <a:lnTo>
                    <a:pt x="5153" y="5796"/>
                  </a:lnTo>
                  <a:lnTo>
                    <a:pt x="5166" y="5796"/>
                  </a:lnTo>
                  <a:lnTo>
                    <a:pt x="5177" y="5796"/>
                  </a:lnTo>
                  <a:lnTo>
                    <a:pt x="5187" y="5797"/>
                  </a:lnTo>
                  <a:lnTo>
                    <a:pt x="5198" y="5802"/>
                  </a:lnTo>
                  <a:lnTo>
                    <a:pt x="5211" y="5808"/>
                  </a:lnTo>
                  <a:lnTo>
                    <a:pt x="5222" y="5817"/>
                  </a:lnTo>
                  <a:lnTo>
                    <a:pt x="5233" y="5824"/>
                  </a:lnTo>
                  <a:lnTo>
                    <a:pt x="5241" y="5832"/>
                  </a:lnTo>
                  <a:lnTo>
                    <a:pt x="5248" y="5840"/>
                  </a:lnTo>
                  <a:lnTo>
                    <a:pt x="5255" y="5850"/>
                  </a:lnTo>
                  <a:lnTo>
                    <a:pt x="5261" y="5858"/>
                  </a:lnTo>
                  <a:lnTo>
                    <a:pt x="5270" y="5865"/>
                  </a:lnTo>
                  <a:lnTo>
                    <a:pt x="5273" y="5869"/>
                  </a:lnTo>
                  <a:lnTo>
                    <a:pt x="5278" y="5871"/>
                  </a:lnTo>
                  <a:lnTo>
                    <a:pt x="5283" y="5872"/>
                  </a:lnTo>
                  <a:lnTo>
                    <a:pt x="5288" y="5874"/>
                  </a:lnTo>
                  <a:lnTo>
                    <a:pt x="5298" y="5874"/>
                  </a:lnTo>
                  <a:lnTo>
                    <a:pt x="5308" y="5872"/>
                  </a:lnTo>
                  <a:lnTo>
                    <a:pt x="5311" y="5870"/>
                  </a:lnTo>
                  <a:lnTo>
                    <a:pt x="5315" y="5869"/>
                  </a:lnTo>
                  <a:lnTo>
                    <a:pt x="5318" y="5866"/>
                  </a:lnTo>
                  <a:lnTo>
                    <a:pt x="5321" y="5863"/>
                  </a:lnTo>
                  <a:lnTo>
                    <a:pt x="5324" y="5860"/>
                  </a:lnTo>
                  <a:lnTo>
                    <a:pt x="5327" y="5858"/>
                  </a:lnTo>
                  <a:lnTo>
                    <a:pt x="5330" y="5856"/>
                  </a:lnTo>
                  <a:lnTo>
                    <a:pt x="5334" y="5855"/>
                  </a:lnTo>
                  <a:lnTo>
                    <a:pt x="5342" y="5853"/>
                  </a:lnTo>
                  <a:lnTo>
                    <a:pt x="5352" y="5855"/>
                  </a:lnTo>
                  <a:lnTo>
                    <a:pt x="5357" y="5856"/>
                  </a:lnTo>
                  <a:lnTo>
                    <a:pt x="5361" y="5856"/>
                  </a:lnTo>
                  <a:lnTo>
                    <a:pt x="5365" y="5855"/>
                  </a:lnTo>
                  <a:lnTo>
                    <a:pt x="5368" y="5853"/>
                  </a:lnTo>
                  <a:lnTo>
                    <a:pt x="5372" y="5851"/>
                  </a:lnTo>
                  <a:lnTo>
                    <a:pt x="5374" y="5847"/>
                  </a:lnTo>
                  <a:lnTo>
                    <a:pt x="5377" y="5844"/>
                  </a:lnTo>
                  <a:lnTo>
                    <a:pt x="5378" y="5838"/>
                  </a:lnTo>
                  <a:lnTo>
                    <a:pt x="5379" y="5826"/>
                  </a:lnTo>
                  <a:lnTo>
                    <a:pt x="5379" y="5815"/>
                  </a:lnTo>
                  <a:lnTo>
                    <a:pt x="5378" y="5809"/>
                  </a:lnTo>
                  <a:lnTo>
                    <a:pt x="5377" y="5805"/>
                  </a:lnTo>
                  <a:lnTo>
                    <a:pt x="5374" y="5801"/>
                  </a:lnTo>
                  <a:lnTo>
                    <a:pt x="5373" y="5799"/>
                  </a:lnTo>
                  <a:lnTo>
                    <a:pt x="5368" y="5793"/>
                  </a:lnTo>
                  <a:lnTo>
                    <a:pt x="5367" y="5788"/>
                  </a:lnTo>
                  <a:lnTo>
                    <a:pt x="5367" y="5786"/>
                  </a:lnTo>
                  <a:lnTo>
                    <a:pt x="5368" y="5783"/>
                  </a:lnTo>
                  <a:lnTo>
                    <a:pt x="5370" y="5781"/>
                  </a:lnTo>
                  <a:lnTo>
                    <a:pt x="5372" y="5778"/>
                  </a:lnTo>
                  <a:lnTo>
                    <a:pt x="5377" y="5775"/>
                  </a:lnTo>
                  <a:lnTo>
                    <a:pt x="5380" y="5771"/>
                  </a:lnTo>
                  <a:lnTo>
                    <a:pt x="5380" y="5770"/>
                  </a:lnTo>
                  <a:lnTo>
                    <a:pt x="5379" y="5769"/>
                  </a:lnTo>
                  <a:lnTo>
                    <a:pt x="5378" y="5769"/>
                  </a:lnTo>
                  <a:lnTo>
                    <a:pt x="5374" y="5769"/>
                  </a:lnTo>
                  <a:lnTo>
                    <a:pt x="5372" y="5768"/>
                  </a:lnTo>
                  <a:lnTo>
                    <a:pt x="5368" y="5767"/>
                  </a:lnTo>
                  <a:lnTo>
                    <a:pt x="5366" y="5765"/>
                  </a:lnTo>
                  <a:lnTo>
                    <a:pt x="5364" y="5763"/>
                  </a:lnTo>
                  <a:lnTo>
                    <a:pt x="5362" y="5761"/>
                  </a:lnTo>
                  <a:lnTo>
                    <a:pt x="5361" y="5756"/>
                  </a:lnTo>
                  <a:lnTo>
                    <a:pt x="5361" y="5751"/>
                  </a:lnTo>
                  <a:lnTo>
                    <a:pt x="5362" y="5745"/>
                  </a:lnTo>
                  <a:lnTo>
                    <a:pt x="5366" y="5733"/>
                  </a:lnTo>
                  <a:lnTo>
                    <a:pt x="5370" y="5721"/>
                  </a:lnTo>
                  <a:lnTo>
                    <a:pt x="5372" y="5712"/>
                  </a:lnTo>
                  <a:lnTo>
                    <a:pt x="5373" y="5700"/>
                  </a:lnTo>
                  <a:lnTo>
                    <a:pt x="5373" y="5688"/>
                  </a:lnTo>
                  <a:lnTo>
                    <a:pt x="5372" y="5676"/>
                  </a:lnTo>
                  <a:lnTo>
                    <a:pt x="5371" y="5672"/>
                  </a:lnTo>
                  <a:lnTo>
                    <a:pt x="5368" y="5667"/>
                  </a:lnTo>
                  <a:lnTo>
                    <a:pt x="5364" y="5663"/>
                  </a:lnTo>
                  <a:lnTo>
                    <a:pt x="5357" y="5661"/>
                  </a:lnTo>
                  <a:lnTo>
                    <a:pt x="5342" y="5658"/>
                  </a:lnTo>
                  <a:lnTo>
                    <a:pt x="5330" y="5657"/>
                  </a:lnTo>
                  <a:lnTo>
                    <a:pt x="5326" y="5656"/>
                  </a:lnTo>
                  <a:lnTo>
                    <a:pt x="5322" y="5655"/>
                  </a:lnTo>
                  <a:lnTo>
                    <a:pt x="5320" y="5652"/>
                  </a:lnTo>
                  <a:lnTo>
                    <a:pt x="5318" y="5650"/>
                  </a:lnTo>
                  <a:lnTo>
                    <a:pt x="5317" y="5644"/>
                  </a:lnTo>
                  <a:lnTo>
                    <a:pt x="5316" y="5641"/>
                  </a:lnTo>
                  <a:lnTo>
                    <a:pt x="5313" y="5639"/>
                  </a:lnTo>
                  <a:lnTo>
                    <a:pt x="5308" y="5638"/>
                  </a:lnTo>
                  <a:lnTo>
                    <a:pt x="5301" y="5638"/>
                  </a:lnTo>
                  <a:lnTo>
                    <a:pt x="5295" y="5636"/>
                  </a:lnTo>
                  <a:lnTo>
                    <a:pt x="5291" y="5633"/>
                  </a:lnTo>
                  <a:lnTo>
                    <a:pt x="5289" y="5630"/>
                  </a:lnTo>
                  <a:lnTo>
                    <a:pt x="5286" y="5626"/>
                  </a:lnTo>
                  <a:lnTo>
                    <a:pt x="5285" y="5620"/>
                  </a:lnTo>
                  <a:lnTo>
                    <a:pt x="5283" y="5607"/>
                  </a:lnTo>
                  <a:lnTo>
                    <a:pt x="5284" y="5593"/>
                  </a:lnTo>
                  <a:lnTo>
                    <a:pt x="5285" y="5587"/>
                  </a:lnTo>
                  <a:lnTo>
                    <a:pt x="5286" y="5582"/>
                  </a:lnTo>
                  <a:lnTo>
                    <a:pt x="5288" y="5578"/>
                  </a:lnTo>
                  <a:lnTo>
                    <a:pt x="5290" y="5575"/>
                  </a:lnTo>
                  <a:lnTo>
                    <a:pt x="5294" y="5570"/>
                  </a:lnTo>
                  <a:lnTo>
                    <a:pt x="5296" y="5566"/>
                  </a:lnTo>
                  <a:lnTo>
                    <a:pt x="5295" y="5561"/>
                  </a:lnTo>
                  <a:lnTo>
                    <a:pt x="5294" y="5554"/>
                  </a:lnTo>
                  <a:lnTo>
                    <a:pt x="5292" y="5551"/>
                  </a:lnTo>
                  <a:lnTo>
                    <a:pt x="5291" y="5548"/>
                  </a:lnTo>
                  <a:lnTo>
                    <a:pt x="5291" y="5544"/>
                  </a:lnTo>
                  <a:lnTo>
                    <a:pt x="5291" y="5541"/>
                  </a:lnTo>
                  <a:lnTo>
                    <a:pt x="5294" y="5538"/>
                  </a:lnTo>
                  <a:lnTo>
                    <a:pt x="5296" y="5535"/>
                  </a:lnTo>
                  <a:lnTo>
                    <a:pt x="5298" y="5531"/>
                  </a:lnTo>
                  <a:lnTo>
                    <a:pt x="5303" y="5528"/>
                  </a:lnTo>
                  <a:lnTo>
                    <a:pt x="5315" y="5518"/>
                  </a:lnTo>
                  <a:lnTo>
                    <a:pt x="5329" y="5507"/>
                  </a:lnTo>
                  <a:lnTo>
                    <a:pt x="5336" y="5504"/>
                  </a:lnTo>
                  <a:lnTo>
                    <a:pt x="5345" y="5499"/>
                  </a:lnTo>
                  <a:lnTo>
                    <a:pt x="5352" y="5498"/>
                  </a:lnTo>
                  <a:lnTo>
                    <a:pt x="5359" y="5497"/>
                  </a:lnTo>
                  <a:lnTo>
                    <a:pt x="5374" y="5499"/>
                  </a:lnTo>
                  <a:lnTo>
                    <a:pt x="5393" y="5499"/>
                  </a:lnTo>
                  <a:lnTo>
                    <a:pt x="5402" y="5499"/>
                  </a:lnTo>
                  <a:lnTo>
                    <a:pt x="5411" y="5497"/>
                  </a:lnTo>
                  <a:lnTo>
                    <a:pt x="5418" y="5494"/>
                  </a:lnTo>
                  <a:lnTo>
                    <a:pt x="5425" y="5491"/>
                  </a:lnTo>
                  <a:lnTo>
                    <a:pt x="5436" y="5480"/>
                  </a:lnTo>
                  <a:lnTo>
                    <a:pt x="5444" y="5472"/>
                  </a:lnTo>
                  <a:lnTo>
                    <a:pt x="5448" y="5468"/>
                  </a:lnTo>
                  <a:lnTo>
                    <a:pt x="5453" y="5466"/>
                  </a:lnTo>
                  <a:lnTo>
                    <a:pt x="5459" y="5465"/>
                  </a:lnTo>
                  <a:lnTo>
                    <a:pt x="5466" y="5466"/>
                  </a:lnTo>
                  <a:lnTo>
                    <a:pt x="5480" y="5468"/>
                  </a:lnTo>
                  <a:lnTo>
                    <a:pt x="5492" y="5471"/>
                  </a:lnTo>
                  <a:lnTo>
                    <a:pt x="5497" y="5471"/>
                  </a:lnTo>
                  <a:lnTo>
                    <a:pt x="5502" y="5469"/>
                  </a:lnTo>
                  <a:lnTo>
                    <a:pt x="5506" y="5468"/>
                  </a:lnTo>
                  <a:lnTo>
                    <a:pt x="5510" y="5465"/>
                  </a:lnTo>
                  <a:lnTo>
                    <a:pt x="5512" y="5460"/>
                  </a:lnTo>
                  <a:lnTo>
                    <a:pt x="5515" y="5454"/>
                  </a:lnTo>
                  <a:lnTo>
                    <a:pt x="5515" y="5447"/>
                  </a:lnTo>
                  <a:lnTo>
                    <a:pt x="5513" y="5440"/>
                  </a:lnTo>
                  <a:lnTo>
                    <a:pt x="5511" y="5424"/>
                  </a:lnTo>
                  <a:lnTo>
                    <a:pt x="5506" y="5414"/>
                  </a:lnTo>
                  <a:lnTo>
                    <a:pt x="5502" y="5404"/>
                  </a:lnTo>
                  <a:lnTo>
                    <a:pt x="5494" y="5392"/>
                  </a:lnTo>
                  <a:lnTo>
                    <a:pt x="5487" y="5379"/>
                  </a:lnTo>
                  <a:lnTo>
                    <a:pt x="5483" y="5367"/>
                  </a:lnTo>
                  <a:lnTo>
                    <a:pt x="5478" y="5352"/>
                  </a:lnTo>
                  <a:lnTo>
                    <a:pt x="5475" y="5332"/>
                  </a:lnTo>
                  <a:lnTo>
                    <a:pt x="5473" y="5311"/>
                  </a:lnTo>
                  <a:lnTo>
                    <a:pt x="5471" y="5296"/>
                  </a:lnTo>
                  <a:lnTo>
                    <a:pt x="5468" y="5283"/>
                  </a:lnTo>
                  <a:lnTo>
                    <a:pt x="5463" y="5272"/>
                  </a:lnTo>
                  <a:lnTo>
                    <a:pt x="5460" y="5267"/>
                  </a:lnTo>
                  <a:lnTo>
                    <a:pt x="5456" y="5264"/>
                  </a:lnTo>
                  <a:lnTo>
                    <a:pt x="5453" y="5260"/>
                  </a:lnTo>
                  <a:lnTo>
                    <a:pt x="5448" y="5258"/>
                  </a:lnTo>
                  <a:lnTo>
                    <a:pt x="5437" y="5254"/>
                  </a:lnTo>
                  <a:lnTo>
                    <a:pt x="5425" y="5248"/>
                  </a:lnTo>
                  <a:lnTo>
                    <a:pt x="5421" y="5245"/>
                  </a:lnTo>
                  <a:lnTo>
                    <a:pt x="5415" y="5241"/>
                  </a:lnTo>
                  <a:lnTo>
                    <a:pt x="5411" y="5235"/>
                  </a:lnTo>
                  <a:lnTo>
                    <a:pt x="5408" y="5228"/>
                  </a:lnTo>
                  <a:lnTo>
                    <a:pt x="5403" y="5213"/>
                  </a:lnTo>
                  <a:lnTo>
                    <a:pt x="5400" y="5198"/>
                  </a:lnTo>
                  <a:lnTo>
                    <a:pt x="5398" y="5191"/>
                  </a:lnTo>
                  <a:lnTo>
                    <a:pt x="5396" y="5184"/>
                  </a:lnTo>
                  <a:lnTo>
                    <a:pt x="5391" y="5177"/>
                  </a:lnTo>
                  <a:lnTo>
                    <a:pt x="5384" y="5169"/>
                  </a:lnTo>
                  <a:lnTo>
                    <a:pt x="5365" y="5153"/>
                  </a:lnTo>
                  <a:lnTo>
                    <a:pt x="5342" y="5139"/>
                  </a:lnTo>
                  <a:lnTo>
                    <a:pt x="5322" y="5126"/>
                  </a:lnTo>
                  <a:lnTo>
                    <a:pt x="5305" y="5115"/>
                  </a:lnTo>
                  <a:lnTo>
                    <a:pt x="5298" y="5110"/>
                  </a:lnTo>
                  <a:lnTo>
                    <a:pt x="5292" y="5106"/>
                  </a:lnTo>
                  <a:lnTo>
                    <a:pt x="5286" y="5100"/>
                  </a:lnTo>
                  <a:lnTo>
                    <a:pt x="5282" y="5094"/>
                  </a:lnTo>
                  <a:lnTo>
                    <a:pt x="5277" y="5088"/>
                  </a:lnTo>
                  <a:lnTo>
                    <a:pt x="5273" y="5081"/>
                  </a:lnTo>
                  <a:lnTo>
                    <a:pt x="5271" y="5074"/>
                  </a:lnTo>
                  <a:lnTo>
                    <a:pt x="5271" y="5067"/>
                  </a:lnTo>
                  <a:lnTo>
                    <a:pt x="5271" y="5051"/>
                  </a:lnTo>
                  <a:lnTo>
                    <a:pt x="5272" y="5038"/>
                  </a:lnTo>
                  <a:lnTo>
                    <a:pt x="5274" y="5032"/>
                  </a:lnTo>
                  <a:lnTo>
                    <a:pt x="5277" y="5027"/>
                  </a:lnTo>
                  <a:lnTo>
                    <a:pt x="5280" y="5025"/>
                  </a:lnTo>
                  <a:lnTo>
                    <a:pt x="5285" y="5023"/>
                  </a:lnTo>
                  <a:lnTo>
                    <a:pt x="5296" y="5020"/>
                  </a:lnTo>
                  <a:lnTo>
                    <a:pt x="5305" y="5017"/>
                  </a:lnTo>
                  <a:lnTo>
                    <a:pt x="5309" y="5015"/>
                  </a:lnTo>
                  <a:lnTo>
                    <a:pt x="5311" y="5012"/>
                  </a:lnTo>
                  <a:lnTo>
                    <a:pt x="5314" y="5008"/>
                  </a:lnTo>
                  <a:lnTo>
                    <a:pt x="5314" y="5004"/>
                  </a:lnTo>
                  <a:lnTo>
                    <a:pt x="5313" y="4990"/>
                  </a:lnTo>
                  <a:lnTo>
                    <a:pt x="5307" y="4974"/>
                  </a:lnTo>
                  <a:lnTo>
                    <a:pt x="5301" y="4958"/>
                  </a:lnTo>
                  <a:lnTo>
                    <a:pt x="5294" y="4948"/>
                  </a:lnTo>
                  <a:lnTo>
                    <a:pt x="5283" y="4932"/>
                  </a:lnTo>
                  <a:lnTo>
                    <a:pt x="5267" y="4910"/>
                  </a:lnTo>
                  <a:lnTo>
                    <a:pt x="5251" y="4886"/>
                  </a:lnTo>
                  <a:lnTo>
                    <a:pt x="5239" y="4868"/>
                  </a:lnTo>
                  <a:lnTo>
                    <a:pt x="5232" y="4854"/>
                  </a:lnTo>
                  <a:lnTo>
                    <a:pt x="5227" y="4842"/>
                  </a:lnTo>
                  <a:lnTo>
                    <a:pt x="5226" y="4831"/>
                  </a:lnTo>
                  <a:lnTo>
                    <a:pt x="5226" y="4823"/>
                  </a:lnTo>
                  <a:lnTo>
                    <a:pt x="5229" y="4816"/>
                  </a:lnTo>
                  <a:lnTo>
                    <a:pt x="5233" y="4810"/>
                  </a:lnTo>
                  <a:lnTo>
                    <a:pt x="5239" y="4805"/>
                  </a:lnTo>
                  <a:lnTo>
                    <a:pt x="5246" y="4801"/>
                  </a:lnTo>
                  <a:lnTo>
                    <a:pt x="5253" y="4799"/>
                  </a:lnTo>
                  <a:lnTo>
                    <a:pt x="5263" y="4797"/>
                  </a:lnTo>
                  <a:lnTo>
                    <a:pt x="5271" y="4796"/>
                  </a:lnTo>
                  <a:lnTo>
                    <a:pt x="5280" y="4794"/>
                  </a:lnTo>
                  <a:lnTo>
                    <a:pt x="5297" y="4793"/>
                  </a:lnTo>
                  <a:lnTo>
                    <a:pt x="5311" y="4792"/>
                  </a:lnTo>
                  <a:lnTo>
                    <a:pt x="5327" y="4790"/>
                  </a:lnTo>
                  <a:lnTo>
                    <a:pt x="5343" y="4784"/>
                  </a:lnTo>
                  <a:lnTo>
                    <a:pt x="5361" y="4776"/>
                  </a:lnTo>
                  <a:lnTo>
                    <a:pt x="5383" y="4765"/>
                  </a:lnTo>
                  <a:lnTo>
                    <a:pt x="5404" y="4753"/>
                  </a:lnTo>
                  <a:lnTo>
                    <a:pt x="5423" y="4743"/>
                  </a:lnTo>
                  <a:lnTo>
                    <a:pt x="5433" y="4740"/>
                  </a:lnTo>
                  <a:lnTo>
                    <a:pt x="5442" y="4737"/>
                  </a:lnTo>
                  <a:lnTo>
                    <a:pt x="5452" y="4736"/>
                  </a:lnTo>
                  <a:lnTo>
                    <a:pt x="5460" y="4736"/>
                  </a:lnTo>
                  <a:lnTo>
                    <a:pt x="5480" y="4738"/>
                  </a:lnTo>
                  <a:lnTo>
                    <a:pt x="5504" y="4740"/>
                  </a:lnTo>
                  <a:lnTo>
                    <a:pt x="5529" y="4741"/>
                  </a:lnTo>
                  <a:lnTo>
                    <a:pt x="5553" y="4740"/>
                  </a:lnTo>
                  <a:lnTo>
                    <a:pt x="5579" y="4738"/>
                  </a:lnTo>
                  <a:lnTo>
                    <a:pt x="5605" y="4737"/>
                  </a:lnTo>
                  <a:lnTo>
                    <a:pt x="5626" y="4736"/>
                  </a:lnTo>
                  <a:lnTo>
                    <a:pt x="5641" y="4734"/>
                  </a:lnTo>
                  <a:lnTo>
                    <a:pt x="5654" y="4730"/>
                  </a:lnTo>
                  <a:lnTo>
                    <a:pt x="5673" y="4723"/>
                  </a:lnTo>
                  <a:lnTo>
                    <a:pt x="5685" y="4718"/>
                  </a:lnTo>
                  <a:lnTo>
                    <a:pt x="5695" y="4715"/>
                  </a:lnTo>
                  <a:lnTo>
                    <a:pt x="5707" y="4712"/>
                  </a:lnTo>
                  <a:lnTo>
                    <a:pt x="5718" y="4710"/>
                  </a:lnTo>
                  <a:lnTo>
                    <a:pt x="5730" y="4710"/>
                  </a:lnTo>
                  <a:lnTo>
                    <a:pt x="5740" y="4710"/>
                  </a:lnTo>
                  <a:lnTo>
                    <a:pt x="5751" y="4710"/>
                  </a:lnTo>
                  <a:lnTo>
                    <a:pt x="5762" y="4711"/>
                  </a:lnTo>
                  <a:lnTo>
                    <a:pt x="5781" y="4715"/>
                  </a:lnTo>
                  <a:lnTo>
                    <a:pt x="5798" y="4717"/>
                  </a:lnTo>
                  <a:lnTo>
                    <a:pt x="5805" y="4717"/>
                  </a:lnTo>
                  <a:lnTo>
                    <a:pt x="5813" y="4717"/>
                  </a:lnTo>
                  <a:lnTo>
                    <a:pt x="5822" y="4716"/>
                  </a:lnTo>
                  <a:lnTo>
                    <a:pt x="5832" y="4714"/>
                  </a:lnTo>
                  <a:lnTo>
                    <a:pt x="5842" y="4712"/>
                  </a:lnTo>
                  <a:lnTo>
                    <a:pt x="5850" y="4709"/>
                  </a:lnTo>
                  <a:lnTo>
                    <a:pt x="5858" y="4705"/>
                  </a:lnTo>
                  <a:lnTo>
                    <a:pt x="5865" y="4702"/>
                  </a:lnTo>
                  <a:lnTo>
                    <a:pt x="5876" y="4696"/>
                  </a:lnTo>
                  <a:lnTo>
                    <a:pt x="5887" y="4691"/>
                  </a:lnTo>
                  <a:lnTo>
                    <a:pt x="5897" y="4690"/>
                  </a:lnTo>
                  <a:lnTo>
                    <a:pt x="5910" y="4689"/>
                  </a:lnTo>
                  <a:lnTo>
                    <a:pt x="5922" y="4689"/>
                  </a:lnTo>
                  <a:lnTo>
                    <a:pt x="5932" y="4687"/>
                  </a:lnTo>
                  <a:lnTo>
                    <a:pt x="5940" y="4686"/>
                  </a:lnTo>
                  <a:lnTo>
                    <a:pt x="5951" y="4681"/>
                  </a:lnTo>
                  <a:lnTo>
                    <a:pt x="5963" y="4677"/>
                  </a:lnTo>
                  <a:lnTo>
                    <a:pt x="5975" y="4674"/>
                  </a:lnTo>
                  <a:lnTo>
                    <a:pt x="5981" y="4674"/>
                  </a:lnTo>
                  <a:lnTo>
                    <a:pt x="5985" y="4674"/>
                  </a:lnTo>
                  <a:lnTo>
                    <a:pt x="5990" y="4674"/>
                  </a:lnTo>
                  <a:lnTo>
                    <a:pt x="5995" y="4675"/>
                  </a:lnTo>
                  <a:lnTo>
                    <a:pt x="6003" y="4678"/>
                  </a:lnTo>
                  <a:lnTo>
                    <a:pt x="6012" y="4680"/>
                  </a:lnTo>
                  <a:lnTo>
                    <a:pt x="6015" y="4680"/>
                  </a:lnTo>
                  <a:lnTo>
                    <a:pt x="6019" y="4679"/>
                  </a:lnTo>
                  <a:lnTo>
                    <a:pt x="6021" y="4678"/>
                  </a:lnTo>
                  <a:lnTo>
                    <a:pt x="6023" y="4674"/>
                  </a:lnTo>
                  <a:lnTo>
                    <a:pt x="6028" y="4668"/>
                  </a:lnTo>
                  <a:lnTo>
                    <a:pt x="6034" y="4664"/>
                  </a:lnTo>
                  <a:lnTo>
                    <a:pt x="6038" y="4661"/>
                  </a:lnTo>
                  <a:lnTo>
                    <a:pt x="6041" y="4659"/>
                  </a:lnTo>
                  <a:lnTo>
                    <a:pt x="6046" y="4659"/>
                  </a:lnTo>
                  <a:lnTo>
                    <a:pt x="6052" y="4659"/>
                  </a:lnTo>
                  <a:lnTo>
                    <a:pt x="6057" y="4659"/>
                  </a:lnTo>
                  <a:lnTo>
                    <a:pt x="6060" y="4656"/>
                  </a:lnTo>
                  <a:lnTo>
                    <a:pt x="6064" y="4655"/>
                  </a:lnTo>
                  <a:lnTo>
                    <a:pt x="6067" y="4652"/>
                  </a:lnTo>
                  <a:lnTo>
                    <a:pt x="6071" y="4649"/>
                  </a:lnTo>
                  <a:lnTo>
                    <a:pt x="6077" y="4648"/>
                  </a:lnTo>
                  <a:lnTo>
                    <a:pt x="6084" y="4646"/>
                  </a:lnTo>
                  <a:lnTo>
                    <a:pt x="6095" y="4646"/>
                  </a:lnTo>
                  <a:lnTo>
                    <a:pt x="6120" y="4647"/>
                  </a:lnTo>
                  <a:lnTo>
                    <a:pt x="6147" y="4647"/>
                  </a:lnTo>
                  <a:lnTo>
                    <a:pt x="6172" y="4648"/>
                  </a:lnTo>
                  <a:lnTo>
                    <a:pt x="6193" y="4648"/>
                  </a:lnTo>
                  <a:lnTo>
                    <a:pt x="6210" y="4649"/>
                  </a:lnTo>
                  <a:lnTo>
                    <a:pt x="6221" y="4649"/>
                  </a:lnTo>
                  <a:lnTo>
                    <a:pt x="6218" y="4641"/>
                  </a:lnTo>
                  <a:lnTo>
                    <a:pt x="6217" y="4624"/>
                  </a:lnTo>
                  <a:lnTo>
                    <a:pt x="6220" y="4609"/>
                  </a:lnTo>
                  <a:lnTo>
                    <a:pt x="6221" y="4595"/>
                  </a:lnTo>
                  <a:lnTo>
                    <a:pt x="6223" y="4582"/>
                  </a:lnTo>
                  <a:lnTo>
                    <a:pt x="6224" y="4572"/>
                  </a:lnTo>
                  <a:lnTo>
                    <a:pt x="6225" y="4565"/>
                  </a:lnTo>
                  <a:lnTo>
                    <a:pt x="6227" y="4558"/>
                  </a:lnTo>
                  <a:lnTo>
                    <a:pt x="6225" y="4549"/>
                  </a:lnTo>
                  <a:lnTo>
                    <a:pt x="6225" y="4541"/>
                  </a:lnTo>
                  <a:lnTo>
                    <a:pt x="6222" y="4523"/>
                  </a:lnTo>
                  <a:lnTo>
                    <a:pt x="6217" y="4504"/>
                  </a:lnTo>
                  <a:lnTo>
                    <a:pt x="6211" y="4484"/>
                  </a:lnTo>
                  <a:lnTo>
                    <a:pt x="6206" y="4460"/>
                  </a:lnTo>
                  <a:lnTo>
                    <a:pt x="6203" y="4437"/>
                  </a:lnTo>
                  <a:lnTo>
                    <a:pt x="6202" y="4414"/>
                  </a:lnTo>
                  <a:lnTo>
                    <a:pt x="6201" y="4391"/>
                  </a:lnTo>
                  <a:lnTo>
                    <a:pt x="6201" y="4368"/>
                  </a:lnTo>
                  <a:lnTo>
                    <a:pt x="6201" y="4356"/>
                  </a:lnTo>
                  <a:lnTo>
                    <a:pt x="6201" y="4345"/>
                  </a:lnTo>
                  <a:lnTo>
                    <a:pt x="6203" y="4337"/>
                  </a:lnTo>
                  <a:lnTo>
                    <a:pt x="6205" y="4328"/>
                  </a:lnTo>
                  <a:lnTo>
                    <a:pt x="6212" y="4314"/>
                  </a:lnTo>
                  <a:lnTo>
                    <a:pt x="6222" y="4300"/>
                  </a:lnTo>
                  <a:lnTo>
                    <a:pt x="6234" y="4284"/>
                  </a:lnTo>
                  <a:lnTo>
                    <a:pt x="6245" y="4271"/>
                  </a:lnTo>
                  <a:lnTo>
                    <a:pt x="6254" y="4258"/>
                  </a:lnTo>
                  <a:lnTo>
                    <a:pt x="6262" y="4246"/>
                  </a:lnTo>
                  <a:lnTo>
                    <a:pt x="6268" y="4234"/>
                  </a:lnTo>
                  <a:lnTo>
                    <a:pt x="6273" y="4224"/>
                  </a:lnTo>
                  <a:lnTo>
                    <a:pt x="6277" y="4210"/>
                  </a:lnTo>
                  <a:lnTo>
                    <a:pt x="6279" y="4191"/>
                  </a:lnTo>
                  <a:lnTo>
                    <a:pt x="6281" y="4170"/>
                  </a:lnTo>
                  <a:lnTo>
                    <a:pt x="6284" y="4155"/>
                  </a:lnTo>
                  <a:lnTo>
                    <a:pt x="6286" y="4138"/>
                  </a:lnTo>
                  <a:lnTo>
                    <a:pt x="6290" y="4119"/>
                  </a:lnTo>
                  <a:lnTo>
                    <a:pt x="6293" y="4098"/>
                  </a:lnTo>
                  <a:lnTo>
                    <a:pt x="6294" y="4078"/>
                  </a:lnTo>
                  <a:lnTo>
                    <a:pt x="6294" y="4069"/>
                  </a:lnTo>
                  <a:lnTo>
                    <a:pt x="6294" y="4062"/>
                  </a:lnTo>
                  <a:lnTo>
                    <a:pt x="6296" y="4057"/>
                  </a:lnTo>
                  <a:lnTo>
                    <a:pt x="6298" y="4054"/>
                  </a:lnTo>
                  <a:lnTo>
                    <a:pt x="6300" y="4053"/>
                  </a:lnTo>
                  <a:lnTo>
                    <a:pt x="6304" y="4053"/>
                  </a:lnTo>
                  <a:lnTo>
                    <a:pt x="6309" y="4054"/>
                  </a:lnTo>
                  <a:lnTo>
                    <a:pt x="6315" y="4057"/>
                  </a:lnTo>
                  <a:lnTo>
                    <a:pt x="6334" y="4067"/>
                  </a:lnTo>
                  <a:lnTo>
                    <a:pt x="6356" y="4078"/>
                  </a:lnTo>
                  <a:lnTo>
                    <a:pt x="6380" y="4088"/>
                  </a:lnTo>
                  <a:lnTo>
                    <a:pt x="6400" y="4097"/>
                  </a:lnTo>
                  <a:lnTo>
                    <a:pt x="6414" y="4101"/>
                  </a:lnTo>
                  <a:lnTo>
                    <a:pt x="6426" y="4103"/>
                  </a:lnTo>
                  <a:lnTo>
                    <a:pt x="6431" y="4103"/>
                  </a:lnTo>
                  <a:lnTo>
                    <a:pt x="6436" y="4101"/>
                  </a:lnTo>
                  <a:lnTo>
                    <a:pt x="6442" y="4099"/>
                  </a:lnTo>
                  <a:lnTo>
                    <a:pt x="6448" y="4095"/>
                  </a:lnTo>
                  <a:lnTo>
                    <a:pt x="6460" y="4088"/>
                  </a:lnTo>
                  <a:lnTo>
                    <a:pt x="6470" y="4081"/>
                  </a:lnTo>
                  <a:lnTo>
                    <a:pt x="6483" y="4074"/>
                  </a:lnTo>
                  <a:lnTo>
                    <a:pt x="6498" y="4068"/>
                  </a:lnTo>
                  <a:lnTo>
                    <a:pt x="6519" y="4065"/>
                  </a:lnTo>
                  <a:lnTo>
                    <a:pt x="6542" y="4062"/>
                  </a:lnTo>
                  <a:lnTo>
                    <a:pt x="6554" y="4061"/>
                  </a:lnTo>
                  <a:lnTo>
                    <a:pt x="6564" y="4059"/>
                  </a:lnTo>
                  <a:lnTo>
                    <a:pt x="6569" y="4056"/>
                  </a:lnTo>
                  <a:lnTo>
                    <a:pt x="6573" y="4055"/>
                  </a:lnTo>
                  <a:lnTo>
                    <a:pt x="6577" y="4051"/>
                  </a:lnTo>
                  <a:lnTo>
                    <a:pt x="6580" y="4049"/>
                  </a:lnTo>
                  <a:lnTo>
                    <a:pt x="6584" y="4042"/>
                  </a:lnTo>
                  <a:lnTo>
                    <a:pt x="6587" y="4034"/>
                  </a:lnTo>
                  <a:lnTo>
                    <a:pt x="6588" y="4025"/>
                  </a:lnTo>
                  <a:lnTo>
                    <a:pt x="6588" y="4017"/>
                  </a:lnTo>
                  <a:lnTo>
                    <a:pt x="6588" y="4007"/>
                  </a:lnTo>
                  <a:lnTo>
                    <a:pt x="6590" y="3999"/>
                  </a:lnTo>
                  <a:lnTo>
                    <a:pt x="6592" y="3994"/>
                  </a:lnTo>
                  <a:lnTo>
                    <a:pt x="6593" y="3990"/>
                  </a:lnTo>
                  <a:lnTo>
                    <a:pt x="6596" y="3985"/>
                  </a:lnTo>
                  <a:lnTo>
                    <a:pt x="6599" y="3980"/>
                  </a:lnTo>
                  <a:lnTo>
                    <a:pt x="6613" y="3962"/>
                  </a:lnTo>
                  <a:lnTo>
                    <a:pt x="6627" y="3946"/>
                  </a:lnTo>
                  <a:lnTo>
                    <a:pt x="6642" y="3929"/>
                  </a:lnTo>
                  <a:lnTo>
                    <a:pt x="6656" y="3916"/>
                  </a:lnTo>
                  <a:lnTo>
                    <a:pt x="6663" y="3910"/>
                  </a:lnTo>
                  <a:lnTo>
                    <a:pt x="6669" y="3904"/>
                  </a:lnTo>
                  <a:lnTo>
                    <a:pt x="6672" y="3898"/>
                  </a:lnTo>
                  <a:lnTo>
                    <a:pt x="6676" y="3893"/>
                  </a:lnTo>
                  <a:lnTo>
                    <a:pt x="6681" y="3883"/>
                  </a:lnTo>
                  <a:lnTo>
                    <a:pt x="6684" y="3873"/>
                  </a:lnTo>
                  <a:lnTo>
                    <a:pt x="6687" y="3868"/>
                  </a:lnTo>
                  <a:lnTo>
                    <a:pt x="6690" y="3862"/>
                  </a:lnTo>
                  <a:lnTo>
                    <a:pt x="6695" y="3857"/>
                  </a:lnTo>
                  <a:lnTo>
                    <a:pt x="6702" y="3849"/>
                  </a:lnTo>
                  <a:lnTo>
                    <a:pt x="6716" y="3838"/>
                  </a:lnTo>
                  <a:lnTo>
                    <a:pt x="6732" y="3826"/>
                  </a:lnTo>
                  <a:lnTo>
                    <a:pt x="6751" y="3810"/>
                  </a:lnTo>
                  <a:lnTo>
                    <a:pt x="6776" y="3791"/>
                  </a:lnTo>
                  <a:lnTo>
                    <a:pt x="6802" y="3771"/>
                  </a:lnTo>
                  <a:lnTo>
                    <a:pt x="6826" y="3753"/>
                  </a:lnTo>
                  <a:lnTo>
                    <a:pt x="6848" y="3738"/>
                  </a:lnTo>
                  <a:lnTo>
                    <a:pt x="6872" y="3721"/>
                  </a:lnTo>
                  <a:lnTo>
                    <a:pt x="6895" y="3707"/>
                  </a:lnTo>
                  <a:lnTo>
                    <a:pt x="6911" y="3697"/>
                  </a:lnTo>
                  <a:lnTo>
                    <a:pt x="6915" y="3696"/>
                  </a:lnTo>
                  <a:lnTo>
                    <a:pt x="6919" y="3696"/>
                  </a:lnTo>
                  <a:lnTo>
                    <a:pt x="6923" y="3696"/>
                  </a:lnTo>
                  <a:lnTo>
                    <a:pt x="6929" y="3697"/>
                  </a:lnTo>
                  <a:lnTo>
                    <a:pt x="6942" y="3701"/>
                  </a:lnTo>
                  <a:lnTo>
                    <a:pt x="6958" y="3706"/>
                  </a:lnTo>
                  <a:lnTo>
                    <a:pt x="6973" y="3709"/>
                  </a:lnTo>
                  <a:lnTo>
                    <a:pt x="6989" y="3713"/>
                  </a:lnTo>
                  <a:lnTo>
                    <a:pt x="6997" y="3713"/>
                  </a:lnTo>
                  <a:lnTo>
                    <a:pt x="7004" y="3713"/>
                  </a:lnTo>
                  <a:lnTo>
                    <a:pt x="7011" y="3712"/>
                  </a:lnTo>
                  <a:lnTo>
                    <a:pt x="7018" y="3709"/>
                  </a:lnTo>
                  <a:lnTo>
                    <a:pt x="7026" y="3707"/>
                  </a:lnTo>
                  <a:lnTo>
                    <a:pt x="7031" y="3702"/>
                  </a:lnTo>
                  <a:lnTo>
                    <a:pt x="7039" y="3697"/>
                  </a:lnTo>
                  <a:lnTo>
                    <a:pt x="7045" y="3691"/>
                  </a:lnTo>
                  <a:lnTo>
                    <a:pt x="7058" y="3677"/>
                  </a:lnTo>
                  <a:lnTo>
                    <a:pt x="7069" y="3663"/>
                  </a:lnTo>
                  <a:lnTo>
                    <a:pt x="7081" y="3649"/>
                  </a:lnTo>
                  <a:lnTo>
                    <a:pt x="7092" y="3637"/>
                  </a:lnTo>
                  <a:lnTo>
                    <a:pt x="7097" y="3631"/>
                  </a:lnTo>
                  <a:lnTo>
                    <a:pt x="7102" y="3627"/>
                  </a:lnTo>
                  <a:lnTo>
                    <a:pt x="7108" y="3624"/>
                  </a:lnTo>
                  <a:lnTo>
                    <a:pt x="7112" y="3622"/>
                  </a:lnTo>
                  <a:lnTo>
                    <a:pt x="7131" y="3619"/>
                  </a:lnTo>
                  <a:lnTo>
                    <a:pt x="7150" y="3616"/>
                  </a:lnTo>
                  <a:lnTo>
                    <a:pt x="7171" y="3614"/>
                  </a:lnTo>
                  <a:lnTo>
                    <a:pt x="7191" y="3612"/>
                  </a:lnTo>
                  <a:lnTo>
                    <a:pt x="7206" y="3609"/>
                  </a:lnTo>
                  <a:lnTo>
                    <a:pt x="7217" y="3609"/>
                  </a:lnTo>
                  <a:lnTo>
                    <a:pt x="7228" y="3609"/>
                  </a:lnTo>
                  <a:lnTo>
                    <a:pt x="7239" y="3612"/>
                  </a:lnTo>
                  <a:lnTo>
                    <a:pt x="7260" y="3619"/>
                  </a:lnTo>
                  <a:lnTo>
                    <a:pt x="7272" y="3625"/>
                  </a:lnTo>
                  <a:lnTo>
                    <a:pt x="7283" y="3626"/>
                  </a:lnTo>
                  <a:lnTo>
                    <a:pt x="7302" y="3625"/>
                  </a:lnTo>
                  <a:lnTo>
                    <a:pt x="7325" y="3622"/>
                  </a:lnTo>
                  <a:lnTo>
                    <a:pt x="7345" y="3619"/>
                  </a:lnTo>
                  <a:lnTo>
                    <a:pt x="7358" y="3615"/>
                  </a:lnTo>
                  <a:lnTo>
                    <a:pt x="7374" y="3610"/>
                  </a:lnTo>
                  <a:lnTo>
                    <a:pt x="7381" y="3608"/>
                  </a:lnTo>
                  <a:lnTo>
                    <a:pt x="7387" y="3605"/>
                  </a:lnTo>
                  <a:lnTo>
                    <a:pt x="7393" y="3601"/>
                  </a:lnTo>
                  <a:lnTo>
                    <a:pt x="7398" y="3597"/>
                  </a:lnTo>
                  <a:lnTo>
                    <a:pt x="7400" y="3594"/>
                  </a:lnTo>
                  <a:lnTo>
                    <a:pt x="7401" y="3590"/>
                  </a:lnTo>
                  <a:lnTo>
                    <a:pt x="7401" y="3587"/>
                  </a:lnTo>
                  <a:lnTo>
                    <a:pt x="7402" y="3583"/>
                  </a:lnTo>
                  <a:lnTo>
                    <a:pt x="7406" y="3559"/>
                  </a:lnTo>
                  <a:lnTo>
                    <a:pt x="7411" y="3525"/>
                  </a:lnTo>
                  <a:lnTo>
                    <a:pt x="7415" y="3488"/>
                  </a:lnTo>
                  <a:lnTo>
                    <a:pt x="7419" y="3460"/>
                  </a:lnTo>
                  <a:lnTo>
                    <a:pt x="7421" y="3432"/>
                  </a:lnTo>
                  <a:lnTo>
                    <a:pt x="7425" y="3398"/>
                  </a:lnTo>
                  <a:lnTo>
                    <a:pt x="7428" y="3367"/>
                  </a:lnTo>
                  <a:lnTo>
                    <a:pt x="7431" y="3344"/>
                  </a:lnTo>
                  <a:lnTo>
                    <a:pt x="7431" y="3335"/>
                  </a:lnTo>
                  <a:lnTo>
                    <a:pt x="7431" y="3326"/>
                  </a:lnTo>
                  <a:lnTo>
                    <a:pt x="7431" y="3322"/>
                  </a:lnTo>
                  <a:lnTo>
                    <a:pt x="7432" y="3317"/>
                  </a:lnTo>
                  <a:lnTo>
                    <a:pt x="7433" y="3313"/>
                  </a:lnTo>
                  <a:lnTo>
                    <a:pt x="7436" y="3310"/>
                  </a:lnTo>
                  <a:lnTo>
                    <a:pt x="7439" y="3306"/>
                  </a:lnTo>
                  <a:lnTo>
                    <a:pt x="7446" y="3303"/>
                  </a:lnTo>
                  <a:lnTo>
                    <a:pt x="7452" y="3300"/>
                  </a:lnTo>
                  <a:lnTo>
                    <a:pt x="7459" y="3298"/>
                  </a:lnTo>
                  <a:lnTo>
                    <a:pt x="7475" y="3291"/>
                  </a:lnTo>
                  <a:lnTo>
                    <a:pt x="7492" y="3284"/>
                  </a:lnTo>
                  <a:lnTo>
                    <a:pt x="7508" y="3279"/>
                  </a:lnTo>
                  <a:lnTo>
                    <a:pt x="7521" y="3274"/>
                  </a:lnTo>
                  <a:lnTo>
                    <a:pt x="7537" y="3271"/>
                  </a:lnTo>
                  <a:lnTo>
                    <a:pt x="7546" y="3269"/>
                  </a:lnTo>
                  <a:lnTo>
                    <a:pt x="7555" y="3267"/>
                  </a:lnTo>
                  <a:lnTo>
                    <a:pt x="7557" y="3266"/>
                  </a:lnTo>
                  <a:lnTo>
                    <a:pt x="7557" y="3260"/>
                  </a:lnTo>
                  <a:lnTo>
                    <a:pt x="7557" y="325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宁夏"/>
            <p:cNvSpPr/>
            <p:nvPr/>
          </p:nvSpPr>
          <p:spPr bwMode="auto">
            <a:xfrm>
              <a:off x="9192" y="6114"/>
              <a:ext cx="684" cy="1057"/>
            </a:xfrm>
            <a:custGeom>
              <a:avLst/>
              <a:gdLst>
                <a:gd name="T0" fmla="*/ 1014 w 1159"/>
                <a:gd name="T1" fmla="*/ 989 h 1815"/>
                <a:gd name="T2" fmla="*/ 1037 w 1159"/>
                <a:gd name="T3" fmla="*/ 980 h 1815"/>
                <a:gd name="T4" fmla="*/ 1047 w 1159"/>
                <a:gd name="T5" fmla="*/ 964 h 1815"/>
                <a:gd name="T6" fmla="*/ 1031 w 1159"/>
                <a:gd name="T7" fmla="*/ 934 h 1815"/>
                <a:gd name="T8" fmla="*/ 1024 w 1159"/>
                <a:gd name="T9" fmla="*/ 903 h 1815"/>
                <a:gd name="T10" fmla="*/ 1038 w 1159"/>
                <a:gd name="T11" fmla="*/ 826 h 1815"/>
                <a:gd name="T12" fmla="*/ 1043 w 1159"/>
                <a:gd name="T13" fmla="*/ 776 h 1815"/>
                <a:gd name="T14" fmla="*/ 1089 w 1159"/>
                <a:gd name="T15" fmla="*/ 739 h 1815"/>
                <a:gd name="T16" fmla="*/ 1158 w 1159"/>
                <a:gd name="T17" fmla="*/ 676 h 1815"/>
                <a:gd name="T18" fmla="*/ 1090 w 1159"/>
                <a:gd name="T19" fmla="*/ 617 h 1815"/>
                <a:gd name="T20" fmla="*/ 971 w 1159"/>
                <a:gd name="T21" fmla="*/ 553 h 1815"/>
                <a:gd name="T22" fmla="*/ 794 w 1159"/>
                <a:gd name="T23" fmla="*/ 482 h 1815"/>
                <a:gd name="T24" fmla="*/ 819 w 1159"/>
                <a:gd name="T25" fmla="*/ 422 h 1815"/>
                <a:gd name="T26" fmla="*/ 824 w 1159"/>
                <a:gd name="T27" fmla="*/ 343 h 1815"/>
                <a:gd name="T28" fmla="*/ 855 w 1159"/>
                <a:gd name="T29" fmla="*/ 276 h 1815"/>
                <a:gd name="T30" fmla="*/ 953 w 1159"/>
                <a:gd name="T31" fmla="*/ 159 h 1815"/>
                <a:gd name="T32" fmla="*/ 892 w 1159"/>
                <a:gd name="T33" fmla="*/ 82 h 1815"/>
                <a:gd name="T34" fmla="*/ 844 w 1159"/>
                <a:gd name="T35" fmla="*/ 1 h 1815"/>
                <a:gd name="T36" fmla="*/ 731 w 1159"/>
                <a:gd name="T37" fmla="*/ 31 h 1815"/>
                <a:gd name="T38" fmla="*/ 682 w 1159"/>
                <a:gd name="T39" fmla="*/ 84 h 1815"/>
                <a:gd name="T40" fmla="*/ 587 w 1159"/>
                <a:gd name="T41" fmla="*/ 254 h 1815"/>
                <a:gd name="T42" fmla="*/ 568 w 1159"/>
                <a:gd name="T43" fmla="*/ 423 h 1815"/>
                <a:gd name="T44" fmla="*/ 541 w 1159"/>
                <a:gd name="T45" fmla="*/ 627 h 1815"/>
                <a:gd name="T46" fmla="*/ 464 w 1159"/>
                <a:gd name="T47" fmla="*/ 679 h 1815"/>
                <a:gd name="T48" fmla="*/ 376 w 1159"/>
                <a:gd name="T49" fmla="*/ 682 h 1815"/>
                <a:gd name="T50" fmla="*/ 244 w 1159"/>
                <a:gd name="T51" fmla="*/ 755 h 1815"/>
                <a:gd name="T52" fmla="*/ 79 w 1159"/>
                <a:gd name="T53" fmla="*/ 763 h 1815"/>
                <a:gd name="T54" fmla="*/ 12 w 1159"/>
                <a:gd name="T55" fmla="*/ 803 h 1815"/>
                <a:gd name="T56" fmla="*/ 108 w 1159"/>
                <a:gd name="T57" fmla="*/ 822 h 1815"/>
                <a:gd name="T58" fmla="*/ 156 w 1159"/>
                <a:gd name="T59" fmla="*/ 855 h 1815"/>
                <a:gd name="T60" fmla="*/ 144 w 1159"/>
                <a:gd name="T61" fmla="*/ 922 h 1815"/>
                <a:gd name="T62" fmla="*/ 226 w 1159"/>
                <a:gd name="T63" fmla="*/ 965 h 1815"/>
                <a:gd name="T64" fmla="*/ 307 w 1159"/>
                <a:gd name="T65" fmla="*/ 1053 h 1815"/>
                <a:gd name="T66" fmla="*/ 348 w 1159"/>
                <a:gd name="T67" fmla="*/ 1128 h 1815"/>
                <a:gd name="T68" fmla="*/ 327 w 1159"/>
                <a:gd name="T69" fmla="*/ 1212 h 1815"/>
                <a:gd name="T70" fmla="*/ 394 w 1159"/>
                <a:gd name="T71" fmla="*/ 1334 h 1815"/>
                <a:gd name="T72" fmla="*/ 401 w 1159"/>
                <a:gd name="T73" fmla="*/ 1407 h 1815"/>
                <a:gd name="T74" fmla="*/ 333 w 1159"/>
                <a:gd name="T75" fmla="*/ 1463 h 1815"/>
                <a:gd name="T76" fmla="*/ 364 w 1159"/>
                <a:gd name="T77" fmla="*/ 1551 h 1815"/>
                <a:gd name="T78" fmla="*/ 401 w 1159"/>
                <a:gd name="T79" fmla="*/ 1594 h 1815"/>
                <a:gd name="T80" fmla="*/ 484 w 1159"/>
                <a:gd name="T81" fmla="*/ 1594 h 1815"/>
                <a:gd name="T82" fmla="*/ 501 w 1159"/>
                <a:gd name="T83" fmla="*/ 1664 h 1815"/>
                <a:gd name="T84" fmla="*/ 540 w 1159"/>
                <a:gd name="T85" fmla="*/ 1673 h 1815"/>
                <a:gd name="T86" fmla="*/ 537 w 1159"/>
                <a:gd name="T87" fmla="*/ 1728 h 1815"/>
                <a:gd name="T88" fmla="*/ 591 w 1159"/>
                <a:gd name="T89" fmla="*/ 1736 h 1815"/>
                <a:gd name="T90" fmla="*/ 641 w 1159"/>
                <a:gd name="T91" fmla="*/ 1729 h 1815"/>
                <a:gd name="T92" fmla="*/ 698 w 1159"/>
                <a:gd name="T93" fmla="*/ 1813 h 1815"/>
                <a:gd name="T94" fmla="*/ 732 w 1159"/>
                <a:gd name="T95" fmla="*/ 1697 h 1815"/>
                <a:gd name="T96" fmla="*/ 741 w 1159"/>
                <a:gd name="T97" fmla="*/ 1589 h 1815"/>
                <a:gd name="T98" fmla="*/ 816 w 1159"/>
                <a:gd name="T99" fmla="*/ 1615 h 1815"/>
                <a:gd name="T100" fmla="*/ 877 w 1159"/>
                <a:gd name="T101" fmla="*/ 1576 h 1815"/>
                <a:gd name="T102" fmla="*/ 882 w 1159"/>
                <a:gd name="T103" fmla="*/ 1499 h 1815"/>
                <a:gd name="T104" fmla="*/ 850 w 1159"/>
                <a:gd name="T105" fmla="*/ 1385 h 1815"/>
                <a:gd name="T106" fmla="*/ 757 w 1159"/>
                <a:gd name="T107" fmla="*/ 1353 h 1815"/>
                <a:gd name="T108" fmla="*/ 751 w 1159"/>
                <a:gd name="T109" fmla="*/ 1269 h 1815"/>
                <a:gd name="T110" fmla="*/ 738 w 1159"/>
                <a:gd name="T111" fmla="*/ 1225 h 1815"/>
                <a:gd name="T112" fmla="*/ 773 w 1159"/>
                <a:gd name="T113" fmla="*/ 1150 h 1815"/>
                <a:gd name="T114" fmla="*/ 805 w 1159"/>
                <a:gd name="T115" fmla="*/ 1086 h 1815"/>
                <a:gd name="T116" fmla="*/ 770 w 1159"/>
                <a:gd name="T117" fmla="*/ 1041 h 1815"/>
                <a:gd name="T118" fmla="*/ 801 w 1159"/>
                <a:gd name="T119" fmla="*/ 1016 h 1815"/>
                <a:gd name="T120" fmla="*/ 832 w 1159"/>
                <a:gd name="T121" fmla="*/ 97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1815">
                  <a:moveTo>
                    <a:pt x="920" y="986"/>
                  </a:moveTo>
                  <a:lnTo>
                    <a:pt x="933" y="984"/>
                  </a:lnTo>
                  <a:lnTo>
                    <a:pt x="943" y="982"/>
                  </a:lnTo>
                  <a:lnTo>
                    <a:pt x="953" y="978"/>
                  </a:lnTo>
                  <a:lnTo>
                    <a:pt x="964" y="977"/>
                  </a:lnTo>
                  <a:lnTo>
                    <a:pt x="970" y="977"/>
                  </a:lnTo>
                  <a:lnTo>
                    <a:pt x="976" y="977"/>
                  </a:lnTo>
                  <a:lnTo>
                    <a:pt x="983" y="978"/>
                  </a:lnTo>
                  <a:lnTo>
                    <a:pt x="990" y="978"/>
                  </a:lnTo>
                  <a:lnTo>
                    <a:pt x="996" y="979"/>
                  </a:lnTo>
                  <a:lnTo>
                    <a:pt x="1002" y="982"/>
                  </a:lnTo>
                  <a:lnTo>
                    <a:pt x="1007" y="984"/>
                  </a:lnTo>
                  <a:lnTo>
                    <a:pt x="1011" y="988"/>
                  </a:lnTo>
                  <a:lnTo>
                    <a:pt x="1014" y="989"/>
                  </a:lnTo>
                  <a:lnTo>
                    <a:pt x="1018" y="990"/>
                  </a:lnTo>
                  <a:lnTo>
                    <a:pt x="1020" y="990"/>
                  </a:lnTo>
                  <a:lnTo>
                    <a:pt x="1021" y="990"/>
                  </a:lnTo>
                  <a:lnTo>
                    <a:pt x="1025" y="990"/>
                  </a:lnTo>
                  <a:lnTo>
                    <a:pt x="1030" y="990"/>
                  </a:lnTo>
                  <a:lnTo>
                    <a:pt x="1032" y="989"/>
                  </a:lnTo>
                  <a:lnTo>
                    <a:pt x="1033" y="988"/>
                  </a:lnTo>
                  <a:lnTo>
                    <a:pt x="1033" y="985"/>
                  </a:lnTo>
                  <a:lnTo>
                    <a:pt x="1033" y="984"/>
                  </a:lnTo>
                  <a:lnTo>
                    <a:pt x="1034" y="983"/>
                  </a:lnTo>
                  <a:lnTo>
                    <a:pt x="1035" y="982"/>
                  </a:lnTo>
                  <a:lnTo>
                    <a:pt x="1035" y="982"/>
                  </a:lnTo>
                  <a:lnTo>
                    <a:pt x="1035" y="980"/>
                  </a:lnTo>
                  <a:lnTo>
                    <a:pt x="1037" y="980"/>
                  </a:lnTo>
                  <a:lnTo>
                    <a:pt x="1038" y="980"/>
                  </a:lnTo>
                  <a:lnTo>
                    <a:pt x="1039" y="979"/>
                  </a:lnTo>
                  <a:lnTo>
                    <a:pt x="1040" y="979"/>
                  </a:lnTo>
                  <a:lnTo>
                    <a:pt x="1041" y="978"/>
                  </a:lnTo>
                  <a:lnTo>
                    <a:pt x="1043" y="978"/>
                  </a:lnTo>
                  <a:lnTo>
                    <a:pt x="1044" y="977"/>
                  </a:lnTo>
                  <a:lnTo>
                    <a:pt x="1045" y="977"/>
                  </a:lnTo>
                  <a:lnTo>
                    <a:pt x="1047" y="973"/>
                  </a:lnTo>
                  <a:lnTo>
                    <a:pt x="1049" y="971"/>
                  </a:lnTo>
                  <a:lnTo>
                    <a:pt x="1049" y="971"/>
                  </a:lnTo>
                  <a:lnTo>
                    <a:pt x="1049" y="969"/>
                  </a:lnTo>
                  <a:lnTo>
                    <a:pt x="1049" y="967"/>
                  </a:lnTo>
                  <a:lnTo>
                    <a:pt x="1049" y="966"/>
                  </a:lnTo>
                  <a:lnTo>
                    <a:pt x="1047" y="964"/>
                  </a:lnTo>
                  <a:lnTo>
                    <a:pt x="1045" y="960"/>
                  </a:lnTo>
                  <a:lnTo>
                    <a:pt x="1043" y="958"/>
                  </a:lnTo>
                  <a:lnTo>
                    <a:pt x="1040" y="956"/>
                  </a:lnTo>
                  <a:lnTo>
                    <a:pt x="1037" y="954"/>
                  </a:lnTo>
                  <a:lnTo>
                    <a:pt x="1035" y="952"/>
                  </a:lnTo>
                  <a:lnTo>
                    <a:pt x="1032" y="951"/>
                  </a:lnTo>
                  <a:lnTo>
                    <a:pt x="1028" y="948"/>
                  </a:lnTo>
                  <a:lnTo>
                    <a:pt x="1026" y="946"/>
                  </a:lnTo>
                  <a:lnTo>
                    <a:pt x="1025" y="944"/>
                  </a:lnTo>
                  <a:lnTo>
                    <a:pt x="1025" y="941"/>
                  </a:lnTo>
                  <a:lnTo>
                    <a:pt x="1026" y="939"/>
                  </a:lnTo>
                  <a:lnTo>
                    <a:pt x="1027" y="937"/>
                  </a:lnTo>
                  <a:lnTo>
                    <a:pt x="1030" y="935"/>
                  </a:lnTo>
                  <a:lnTo>
                    <a:pt x="1031" y="934"/>
                  </a:lnTo>
                  <a:lnTo>
                    <a:pt x="1032" y="933"/>
                  </a:lnTo>
                  <a:lnTo>
                    <a:pt x="1033" y="931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4" y="927"/>
                  </a:lnTo>
                  <a:lnTo>
                    <a:pt x="1034" y="926"/>
                  </a:lnTo>
                  <a:lnTo>
                    <a:pt x="1033" y="925"/>
                  </a:lnTo>
                  <a:lnTo>
                    <a:pt x="1032" y="922"/>
                  </a:lnTo>
                  <a:lnTo>
                    <a:pt x="1030" y="919"/>
                  </a:lnTo>
                  <a:lnTo>
                    <a:pt x="1027" y="916"/>
                  </a:lnTo>
                  <a:lnTo>
                    <a:pt x="1025" y="913"/>
                  </a:lnTo>
                  <a:lnTo>
                    <a:pt x="1024" y="909"/>
                  </a:lnTo>
                  <a:lnTo>
                    <a:pt x="1024" y="907"/>
                  </a:lnTo>
                  <a:lnTo>
                    <a:pt x="1024" y="903"/>
                  </a:lnTo>
                  <a:lnTo>
                    <a:pt x="1024" y="897"/>
                  </a:lnTo>
                  <a:lnTo>
                    <a:pt x="1024" y="893"/>
                  </a:lnTo>
                  <a:lnTo>
                    <a:pt x="1024" y="885"/>
                  </a:lnTo>
                  <a:lnTo>
                    <a:pt x="1024" y="875"/>
                  </a:lnTo>
                  <a:lnTo>
                    <a:pt x="1024" y="871"/>
                  </a:lnTo>
                  <a:lnTo>
                    <a:pt x="1024" y="868"/>
                  </a:lnTo>
                  <a:lnTo>
                    <a:pt x="1024" y="863"/>
                  </a:lnTo>
                  <a:lnTo>
                    <a:pt x="1025" y="856"/>
                  </a:lnTo>
                  <a:lnTo>
                    <a:pt x="1026" y="850"/>
                  </a:lnTo>
                  <a:lnTo>
                    <a:pt x="1027" y="843"/>
                  </a:lnTo>
                  <a:lnTo>
                    <a:pt x="1030" y="838"/>
                  </a:lnTo>
                  <a:lnTo>
                    <a:pt x="1032" y="833"/>
                  </a:lnTo>
                  <a:lnTo>
                    <a:pt x="1035" y="830"/>
                  </a:lnTo>
                  <a:lnTo>
                    <a:pt x="1038" y="826"/>
                  </a:lnTo>
                  <a:lnTo>
                    <a:pt x="1045" y="820"/>
                  </a:lnTo>
                  <a:lnTo>
                    <a:pt x="1050" y="814"/>
                  </a:lnTo>
                  <a:lnTo>
                    <a:pt x="1051" y="809"/>
                  </a:lnTo>
                  <a:lnTo>
                    <a:pt x="1051" y="805"/>
                  </a:lnTo>
                  <a:lnTo>
                    <a:pt x="1050" y="802"/>
                  </a:lnTo>
                  <a:lnTo>
                    <a:pt x="1049" y="801"/>
                  </a:lnTo>
                  <a:lnTo>
                    <a:pt x="1046" y="799"/>
                  </a:lnTo>
                  <a:lnTo>
                    <a:pt x="1044" y="796"/>
                  </a:lnTo>
                  <a:lnTo>
                    <a:pt x="1041" y="794"/>
                  </a:lnTo>
                  <a:lnTo>
                    <a:pt x="1038" y="789"/>
                  </a:lnTo>
                  <a:lnTo>
                    <a:pt x="1038" y="786"/>
                  </a:lnTo>
                  <a:lnTo>
                    <a:pt x="1039" y="782"/>
                  </a:lnTo>
                  <a:lnTo>
                    <a:pt x="1041" y="778"/>
                  </a:lnTo>
                  <a:lnTo>
                    <a:pt x="1043" y="776"/>
                  </a:lnTo>
                  <a:lnTo>
                    <a:pt x="1046" y="774"/>
                  </a:lnTo>
                  <a:lnTo>
                    <a:pt x="1050" y="770"/>
                  </a:lnTo>
                  <a:lnTo>
                    <a:pt x="1055" y="765"/>
                  </a:lnTo>
                  <a:lnTo>
                    <a:pt x="1059" y="761"/>
                  </a:lnTo>
                  <a:lnTo>
                    <a:pt x="1063" y="757"/>
                  </a:lnTo>
                  <a:lnTo>
                    <a:pt x="1065" y="755"/>
                  </a:lnTo>
                  <a:lnTo>
                    <a:pt x="1069" y="752"/>
                  </a:lnTo>
                  <a:lnTo>
                    <a:pt x="1072" y="750"/>
                  </a:lnTo>
                  <a:lnTo>
                    <a:pt x="1077" y="746"/>
                  </a:lnTo>
                  <a:lnTo>
                    <a:pt x="1079" y="745"/>
                  </a:lnTo>
                  <a:lnTo>
                    <a:pt x="1082" y="744"/>
                  </a:lnTo>
                  <a:lnTo>
                    <a:pt x="1084" y="743"/>
                  </a:lnTo>
                  <a:lnTo>
                    <a:pt x="1087" y="742"/>
                  </a:lnTo>
                  <a:lnTo>
                    <a:pt x="1089" y="739"/>
                  </a:lnTo>
                  <a:lnTo>
                    <a:pt x="1091" y="736"/>
                  </a:lnTo>
                  <a:lnTo>
                    <a:pt x="1093" y="732"/>
                  </a:lnTo>
                  <a:lnTo>
                    <a:pt x="1095" y="727"/>
                  </a:lnTo>
                  <a:lnTo>
                    <a:pt x="1097" y="724"/>
                  </a:lnTo>
                  <a:lnTo>
                    <a:pt x="1102" y="720"/>
                  </a:lnTo>
                  <a:lnTo>
                    <a:pt x="1108" y="715"/>
                  </a:lnTo>
                  <a:lnTo>
                    <a:pt x="1115" y="712"/>
                  </a:lnTo>
                  <a:lnTo>
                    <a:pt x="1129" y="708"/>
                  </a:lnTo>
                  <a:lnTo>
                    <a:pt x="1142" y="704"/>
                  </a:lnTo>
                  <a:lnTo>
                    <a:pt x="1150" y="700"/>
                  </a:lnTo>
                  <a:lnTo>
                    <a:pt x="1156" y="694"/>
                  </a:lnTo>
                  <a:lnTo>
                    <a:pt x="1158" y="686"/>
                  </a:lnTo>
                  <a:lnTo>
                    <a:pt x="1159" y="680"/>
                  </a:lnTo>
                  <a:lnTo>
                    <a:pt x="1158" y="676"/>
                  </a:lnTo>
                  <a:lnTo>
                    <a:pt x="1158" y="674"/>
                  </a:lnTo>
                  <a:lnTo>
                    <a:pt x="1157" y="671"/>
                  </a:lnTo>
                  <a:lnTo>
                    <a:pt x="1154" y="668"/>
                  </a:lnTo>
                  <a:lnTo>
                    <a:pt x="1148" y="664"/>
                  </a:lnTo>
                  <a:lnTo>
                    <a:pt x="1139" y="661"/>
                  </a:lnTo>
                  <a:lnTo>
                    <a:pt x="1135" y="658"/>
                  </a:lnTo>
                  <a:lnTo>
                    <a:pt x="1129" y="655"/>
                  </a:lnTo>
                  <a:lnTo>
                    <a:pt x="1123" y="651"/>
                  </a:lnTo>
                  <a:lnTo>
                    <a:pt x="1118" y="648"/>
                  </a:lnTo>
                  <a:lnTo>
                    <a:pt x="1108" y="642"/>
                  </a:lnTo>
                  <a:lnTo>
                    <a:pt x="1100" y="635"/>
                  </a:lnTo>
                  <a:lnTo>
                    <a:pt x="1097" y="631"/>
                  </a:lnTo>
                  <a:lnTo>
                    <a:pt x="1095" y="626"/>
                  </a:lnTo>
                  <a:lnTo>
                    <a:pt x="1090" y="617"/>
                  </a:lnTo>
                  <a:lnTo>
                    <a:pt x="1088" y="607"/>
                  </a:lnTo>
                  <a:lnTo>
                    <a:pt x="1084" y="598"/>
                  </a:lnTo>
                  <a:lnTo>
                    <a:pt x="1078" y="589"/>
                  </a:lnTo>
                  <a:lnTo>
                    <a:pt x="1070" y="581"/>
                  </a:lnTo>
                  <a:lnTo>
                    <a:pt x="1060" y="574"/>
                  </a:lnTo>
                  <a:lnTo>
                    <a:pt x="1050" y="566"/>
                  </a:lnTo>
                  <a:lnTo>
                    <a:pt x="1038" y="560"/>
                  </a:lnTo>
                  <a:lnTo>
                    <a:pt x="1022" y="554"/>
                  </a:lnTo>
                  <a:lnTo>
                    <a:pt x="1012" y="551"/>
                  </a:lnTo>
                  <a:lnTo>
                    <a:pt x="1006" y="550"/>
                  </a:lnTo>
                  <a:lnTo>
                    <a:pt x="1002" y="550"/>
                  </a:lnTo>
                  <a:lnTo>
                    <a:pt x="996" y="550"/>
                  </a:lnTo>
                  <a:lnTo>
                    <a:pt x="989" y="550"/>
                  </a:lnTo>
                  <a:lnTo>
                    <a:pt x="971" y="553"/>
                  </a:lnTo>
                  <a:lnTo>
                    <a:pt x="957" y="555"/>
                  </a:lnTo>
                  <a:lnTo>
                    <a:pt x="951" y="556"/>
                  </a:lnTo>
                  <a:lnTo>
                    <a:pt x="943" y="556"/>
                  </a:lnTo>
                  <a:lnTo>
                    <a:pt x="938" y="556"/>
                  </a:lnTo>
                  <a:lnTo>
                    <a:pt x="933" y="556"/>
                  </a:lnTo>
                  <a:lnTo>
                    <a:pt x="928" y="555"/>
                  </a:lnTo>
                  <a:lnTo>
                    <a:pt x="924" y="553"/>
                  </a:lnTo>
                  <a:lnTo>
                    <a:pt x="888" y="537"/>
                  </a:lnTo>
                  <a:lnTo>
                    <a:pt x="850" y="517"/>
                  </a:lnTo>
                  <a:lnTo>
                    <a:pt x="837" y="510"/>
                  </a:lnTo>
                  <a:lnTo>
                    <a:pt x="825" y="503"/>
                  </a:lnTo>
                  <a:lnTo>
                    <a:pt x="812" y="494"/>
                  </a:lnTo>
                  <a:lnTo>
                    <a:pt x="800" y="487"/>
                  </a:lnTo>
                  <a:lnTo>
                    <a:pt x="794" y="482"/>
                  </a:lnTo>
                  <a:lnTo>
                    <a:pt x="789" y="478"/>
                  </a:lnTo>
                  <a:lnTo>
                    <a:pt x="786" y="474"/>
                  </a:lnTo>
                  <a:lnTo>
                    <a:pt x="785" y="471"/>
                  </a:lnTo>
                  <a:lnTo>
                    <a:pt x="783" y="468"/>
                  </a:lnTo>
                  <a:lnTo>
                    <a:pt x="783" y="465"/>
                  </a:lnTo>
                  <a:lnTo>
                    <a:pt x="785" y="461"/>
                  </a:lnTo>
                  <a:lnTo>
                    <a:pt x="786" y="458"/>
                  </a:lnTo>
                  <a:lnTo>
                    <a:pt x="788" y="453"/>
                  </a:lnTo>
                  <a:lnTo>
                    <a:pt x="791" y="448"/>
                  </a:lnTo>
                  <a:lnTo>
                    <a:pt x="794" y="443"/>
                  </a:lnTo>
                  <a:lnTo>
                    <a:pt x="798" y="440"/>
                  </a:lnTo>
                  <a:lnTo>
                    <a:pt x="807" y="433"/>
                  </a:lnTo>
                  <a:lnTo>
                    <a:pt x="817" y="424"/>
                  </a:lnTo>
                  <a:lnTo>
                    <a:pt x="819" y="422"/>
                  </a:lnTo>
                  <a:lnTo>
                    <a:pt x="823" y="418"/>
                  </a:lnTo>
                  <a:lnTo>
                    <a:pt x="826" y="414"/>
                  </a:lnTo>
                  <a:lnTo>
                    <a:pt x="830" y="408"/>
                  </a:lnTo>
                  <a:lnTo>
                    <a:pt x="831" y="404"/>
                  </a:lnTo>
                  <a:lnTo>
                    <a:pt x="832" y="399"/>
                  </a:lnTo>
                  <a:lnTo>
                    <a:pt x="833" y="395"/>
                  </a:lnTo>
                  <a:lnTo>
                    <a:pt x="833" y="391"/>
                  </a:lnTo>
                  <a:lnTo>
                    <a:pt x="833" y="387"/>
                  </a:lnTo>
                  <a:lnTo>
                    <a:pt x="833" y="383"/>
                  </a:lnTo>
                  <a:lnTo>
                    <a:pt x="832" y="372"/>
                  </a:lnTo>
                  <a:lnTo>
                    <a:pt x="830" y="360"/>
                  </a:lnTo>
                  <a:lnTo>
                    <a:pt x="827" y="354"/>
                  </a:lnTo>
                  <a:lnTo>
                    <a:pt x="825" y="347"/>
                  </a:lnTo>
                  <a:lnTo>
                    <a:pt x="824" y="343"/>
                  </a:lnTo>
                  <a:lnTo>
                    <a:pt x="823" y="341"/>
                  </a:lnTo>
                  <a:lnTo>
                    <a:pt x="823" y="340"/>
                  </a:lnTo>
                  <a:lnTo>
                    <a:pt x="823" y="337"/>
                  </a:lnTo>
                  <a:lnTo>
                    <a:pt x="822" y="330"/>
                  </a:lnTo>
                  <a:lnTo>
                    <a:pt x="822" y="326"/>
                  </a:lnTo>
                  <a:lnTo>
                    <a:pt x="824" y="321"/>
                  </a:lnTo>
                  <a:lnTo>
                    <a:pt x="825" y="317"/>
                  </a:lnTo>
                  <a:lnTo>
                    <a:pt x="827" y="314"/>
                  </a:lnTo>
                  <a:lnTo>
                    <a:pt x="829" y="310"/>
                  </a:lnTo>
                  <a:lnTo>
                    <a:pt x="832" y="307"/>
                  </a:lnTo>
                  <a:lnTo>
                    <a:pt x="836" y="302"/>
                  </a:lnTo>
                  <a:lnTo>
                    <a:pt x="849" y="286"/>
                  </a:lnTo>
                  <a:lnTo>
                    <a:pt x="852" y="282"/>
                  </a:lnTo>
                  <a:lnTo>
                    <a:pt x="855" y="276"/>
                  </a:lnTo>
                  <a:lnTo>
                    <a:pt x="856" y="273"/>
                  </a:lnTo>
                  <a:lnTo>
                    <a:pt x="858" y="270"/>
                  </a:lnTo>
                  <a:lnTo>
                    <a:pt x="862" y="261"/>
                  </a:lnTo>
                  <a:lnTo>
                    <a:pt x="867" y="253"/>
                  </a:lnTo>
                  <a:lnTo>
                    <a:pt x="873" y="245"/>
                  </a:lnTo>
                  <a:lnTo>
                    <a:pt x="877" y="239"/>
                  </a:lnTo>
                  <a:lnTo>
                    <a:pt x="888" y="229"/>
                  </a:lnTo>
                  <a:lnTo>
                    <a:pt x="898" y="221"/>
                  </a:lnTo>
                  <a:lnTo>
                    <a:pt x="908" y="211"/>
                  </a:lnTo>
                  <a:lnTo>
                    <a:pt x="919" y="202"/>
                  </a:lnTo>
                  <a:lnTo>
                    <a:pt x="928" y="194"/>
                  </a:lnTo>
                  <a:lnTo>
                    <a:pt x="938" y="185"/>
                  </a:lnTo>
                  <a:lnTo>
                    <a:pt x="945" y="172"/>
                  </a:lnTo>
                  <a:lnTo>
                    <a:pt x="953" y="159"/>
                  </a:lnTo>
                  <a:lnTo>
                    <a:pt x="952" y="154"/>
                  </a:lnTo>
                  <a:lnTo>
                    <a:pt x="952" y="150"/>
                  </a:lnTo>
                  <a:lnTo>
                    <a:pt x="948" y="148"/>
                  </a:lnTo>
                  <a:lnTo>
                    <a:pt x="943" y="147"/>
                  </a:lnTo>
                  <a:lnTo>
                    <a:pt x="921" y="135"/>
                  </a:lnTo>
                  <a:lnTo>
                    <a:pt x="913" y="129"/>
                  </a:lnTo>
                  <a:lnTo>
                    <a:pt x="906" y="125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14"/>
                  </a:lnTo>
                  <a:lnTo>
                    <a:pt x="899" y="112"/>
                  </a:lnTo>
                  <a:lnTo>
                    <a:pt x="898" y="102"/>
                  </a:lnTo>
                  <a:lnTo>
                    <a:pt x="894" y="90"/>
                  </a:lnTo>
                  <a:lnTo>
                    <a:pt x="892" y="82"/>
                  </a:lnTo>
                  <a:lnTo>
                    <a:pt x="888" y="71"/>
                  </a:lnTo>
                  <a:lnTo>
                    <a:pt x="886" y="61"/>
                  </a:lnTo>
                  <a:lnTo>
                    <a:pt x="885" y="50"/>
                  </a:lnTo>
                  <a:lnTo>
                    <a:pt x="886" y="32"/>
                  </a:lnTo>
                  <a:lnTo>
                    <a:pt x="889" y="19"/>
                  </a:lnTo>
                  <a:lnTo>
                    <a:pt x="888" y="14"/>
                  </a:lnTo>
                  <a:lnTo>
                    <a:pt x="887" y="8"/>
                  </a:lnTo>
                  <a:lnTo>
                    <a:pt x="886" y="5"/>
                  </a:lnTo>
                  <a:lnTo>
                    <a:pt x="883" y="2"/>
                  </a:lnTo>
                  <a:lnTo>
                    <a:pt x="881" y="1"/>
                  </a:lnTo>
                  <a:lnTo>
                    <a:pt x="876" y="0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44" y="1"/>
                  </a:lnTo>
                  <a:lnTo>
                    <a:pt x="837" y="1"/>
                  </a:lnTo>
                  <a:lnTo>
                    <a:pt x="826" y="5"/>
                  </a:lnTo>
                  <a:lnTo>
                    <a:pt x="817" y="8"/>
                  </a:lnTo>
                  <a:lnTo>
                    <a:pt x="810" y="13"/>
                  </a:lnTo>
                  <a:lnTo>
                    <a:pt x="804" y="18"/>
                  </a:lnTo>
                  <a:lnTo>
                    <a:pt x="799" y="21"/>
                  </a:lnTo>
                  <a:lnTo>
                    <a:pt x="794" y="22"/>
                  </a:lnTo>
                  <a:lnTo>
                    <a:pt x="787" y="24"/>
                  </a:lnTo>
                  <a:lnTo>
                    <a:pt x="780" y="24"/>
                  </a:lnTo>
                  <a:lnTo>
                    <a:pt x="764" y="24"/>
                  </a:lnTo>
                  <a:lnTo>
                    <a:pt x="749" y="24"/>
                  </a:lnTo>
                  <a:lnTo>
                    <a:pt x="742" y="25"/>
                  </a:lnTo>
                  <a:lnTo>
                    <a:pt x="736" y="27"/>
                  </a:lnTo>
                  <a:lnTo>
                    <a:pt x="731" y="31"/>
                  </a:lnTo>
                  <a:lnTo>
                    <a:pt x="728" y="37"/>
                  </a:lnTo>
                  <a:lnTo>
                    <a:pt x="725" y="43"/>
                  </a:lnTo>
                  <a:lnTo>
                    <a:pt x="723" y="50"/>
                  </a:lnTo>
                  <a:lnTo>
                    <a:pt x="722" y="58"/>
                  </a:lnTo>
                  <a:lnTo>
                    <a:pt x="722" y="68"/>
                  </a:lnTo>
                  <a:lnTo>
                    <a:pt x="722" y="75"/>
                  </a:lnTo>
                  <a:lnTo>
                    <a:pt x="719" y="81"/>
                  </a:lnTo>
                  <a:lnTo>
                    <a:pt x="718" y="84"/>
                  </a:lnTo>
                  <a:lnTo>
                    <a:pt x="715" y="87"/>
                  </a:lnTo>
                  <a:lnTo>
                    <a:pt x="710" y="88"/>
                  </a:lnTo>
                  <a:lnTo>
                    <a:pt x="704" y="88"/>
                  </a:lnTo>
                  <a:lnTo>
                    <a:pt x="698" y="87"/>
                  </a:lnTo>
                  <a:lnTo>
                    <a:pt x="691" y="85"/>
                  </a:lnTo>
                  <a:lnTo>
                    <a:pt x="682" y="84"/>
                  </a:lnTo>
                  <a:lnTo>
                    <a:pt x="678" y="85"/>
                  </a:lnTo>
                  <a:lnTo>
                    <a:pt x="673" y="87"/>
                  </a:lnTo>
                  <a:lnTo>
                    <a:pt x="669" y="89"/>
                  </a:lnTo>
                  <a:lnTo>
                    <a:pt x="665" y="97"/>
                  </a:lnTo>
                  <a:lnTo>
                    <a:pt x="661" y="107"/>
                  </a:lnTo>
                  <a:lnTo>
                    <a:pt x="655" y="121"/>
                  </a:lnTo>
                  <a:lnTo>
                    <a:pt x="647" y="141"/>
                  </a:lnTo>
                  <a:lnTo>
                    <a:pt x="637" y="162"/>
                  </a:lnTo>
                  <a:lnTo>
                    <a:pt x="628" y="177"/>
                  </a:lnTo>
                  <a:lnTo>
                    <a:pt x="618" y="190"/>
                  </a:lnTo>
                  <a:lnTo>
                    <a:pt x="608" y="206"/>
                  </a:lnTo>
                  <a:lnTo>
                    <a:pt x="597" y="221"/>
                  </a:lnTo>
                  <a:lnTo>
                    <a:pt x="590" y="236"/>
                  </a:lnTo>
                  <a:lnTo>
                    <a:pt x="587" y="254"/>
                  </a:lnTo>
                  <a:lnTo>
                    <a:pt x="585" y="274"/>
                  </a:lnTo>
                  <a:lnTo>
                    <a:pt x="585" y="285"/>
                  </a:lnTo>
                  <a:lnTo>
                    <a:pt x="584" y="295"/>
                  </a:lnTo>
                  <a:lnTo>
                    <a:pt x="581" y="303"/>
                  </a:lnTo>
                  <a:lnTo>
                    <a:pt x="578" y="310"/>
                  </a:lnTo>
                  <a:lnTo>
                    <a:pt x="574" y="316"/>
                  </a:lnTo>
                  <a:lnTo>
                    <a:pt x="572" y="322"/>
                  </a:lnTo>
                  <a:lnTo>
                    <a:pt x="571" y="328"/>
                  </a:lnTo>
                  <a:lnTo>
                    <a:pt x="569" y="335"/>
                  </a:lnTo>
                  <a:lnTo>
                    <a:pt x="568" y="348"/>
                  </a:lnTo>
                  <a:lnTo>
                    <a:pt x="567" y="360"/>
                  </a:lnTo>
                  <a:lnTo>
                    <a:pt x="567" y="389"/>
                  </a:lnTo>
                  <a:lnTo>
                    <a:pt x="568" y="412"/>
                  </a:lnTo>
                  <a:lnTo>
                    <a:pt x="568" y="423"/>
                  </a:lnTo>
                  <a:lnTo>
                    <a:pt x="567" y="435"/>
                  </a:lnTo>
                  <a:lnTo>
                    <a:pt x="564" y="447"/>
                  </a:lnTo>
                  <a:lnTo>
                    <a:pt x="556" y="460"/>
                  </a:lnTo>
                  <a:lnTo>
                    <a:pt x="549" y="474"/>
                  </a:lnTo>
                  <a:lnTo>
                    <a:pt x="545" y="492"/>
                  </a:lnTo>
                  <a:lnTo>
                    <a:pt x="542" y="500"/>
                  </a:lnTo>
                  <a:lnTo>
                    <a:pt x="541" y="510"/>
                  </a:lnTo>
                  <a:lnTo>
                    <a:pt x="541" y="519"/>
                  </a:lnTo>
                  <a:lnTo>
                    <a:pt x="541" y="528"/>
                  </a:lnTo>
                  <a:lnTo>
                    <a:pt x="543" y="551"/>
                  </a:lnTo>
                  <a:lnTo>
                    <a:pt x="545" y="581"/>
                  </a:lnTo>
                  <a:lnTo>
                    <a:pt x="545" y="597"/>
                  </a:lnTo>
                  <a:lnTo>
                    <a:pt x="543" y="612"/>
                  </a:lnTo>
                  <a:lnTo>
                    <a:pt x="541" y="627"/>
                  </a:lnTo>
                  <a:lnTo>
                    <a:pt x="536" y="642"/>
                  </a:lnTo>
                  <a:lnTo>
                    <a:pt x="533" y="652"/>
                  </a:lnTo>
                  <a:lnTo>
                    <a:pt x="528" y="660"/>
                  </a:lnTo>
                  <a:lnTo>
                    <a:pt x="524" y="664"/>
                  </a:lnTo>
                  <a:lnTo>
                    <a:pt x="522" y="666"/>
                  </a:lnTo>
                  <a:lnTo>
                    <a:pt x="515" y="664"/>
                  </a:lnTo>
                  <a:lnTo>
                    <a:pt x="508" y="663"/>
                  </a:lnTo>
                  <a:lnTo>
                    <a:pt x="496" y="663"/>
                  </a:lnTo>
                  <a:lnTo>
                    <a:pt x="480" y="664"/>
                  </a:lnTo>
                  <a:lnTo>
                    <a:pt x="473" y="666"/>
                  </a:lnTo>
                  <a:lnTo>
                    <a:pt x="468" y="667"/>
                  </a:lnTo>
                  <a:lnTo>
                    <a:pt x="464" y="669"/>
                  </a:lnTo>
                  <a:lnTo>
                    <a:pt x="463" y="671"/>
                  </a:lnTo>
                  <a:lnTo>
                    <a:pt x="464" y="679"/>
                  </a:lnTo>
                  <a:lnTo>
                    <a:pt x="465" y="686"/>
                  </a:lnTo>
                  <a:lnTo>
                    <a:pt x="464" y="688"/>
                  </a:lnTo>
                  <a:lnTo>
                    <a:pt x="464" y="692"/>
                  </a:lnTo>
                  <a:lnTo>
                    <a:pt x="463" y="693"/>
                  </a:lnTo>
                  <a:lnTo>
                    <a:pt x="460" y="695"/>
                  </a:lnTo>
                  <a:lnTo>
                    <a:pt x="453" y="696"/>
                  </a:lnTo>
                  <a:lnTo>
                    <a:pt x="446" y="696"/>
                  </a:lnTo>
                  <a:lnTo>
                    <a:pt x="438" y="695"/>
                  </a:lnTo>
                  <a:lnTo>
                    <a:pt x="427" y="693"/>
                  </a:lnTo>
                  <a:lnTo>
                    <a:pt x="413" y="689"/>
                  </a:lnTo>
                  <a:lnTo>
                    <a:pt x="397" y="685"/>
                  </a:lnTo>
                  <a:lnTo>
                    <a:pt x="389" y="682"/>
                  </a:lnTo>
                  <a:lnTo>
                    <a:pt x="382" y="681"/>
                  </a:lnTo>
                  <a:lnTo>
                    <a:pt x="376" y="682"/>
                  </a:lnTo>
                  <a:lnTo>
                    <a:pt x="370" y="683"/>
                  </a:lnTo>
                  <a:lnTo>
                    <a:pt x="358" y="690"/>
                  </a:lnTo>
                  <a:lnTo>
                    <a:pt x="342" y="700"/>
                  </a:lnTo>
                  <a:lnTo>
                    <a:pt x="334" y="706"/>
                  </a:lnTo>
                  <a:lnTo>
                    <a:pt x="325" y="711"/>
                  </a:lnTo>
                  <a:lnTo>
                    <a:pt x="315" y="714"/>
                  </a:lnTo>
                  <a:lnTo>
                    <a:pt x="304" y="718"/>
                  </a:lnTo>
                  <a:lnTo>
                    <a:pt x="295" y="721"/>
                  </a:lnTo>
                  <a:lnTo>
                    <a:pt x="287" y="725"/>
                  </a:lnTo>
                  <a:lnTo>
                    <a:pt x="281" y="729"/>
                  </a:lnTo>
                  <a:lnTo>
                    <a:pt x="275" y="732"/>
                  </a:lnTo>
                  <a:lnTo>
                    <a:pt x="265" y="740"/>
                  </a:lnTo>
                  <a:lnTo>
                    <a:pt x="254" y="748"/>
                  </a:lnTo>
                  <a:lnTo>
                    <a:pt x="244" y="755"/>
                  </a:lnTo>
                  <a:lnTo>
                    <a:pt x="233" y="761"/>
                  </a:lnTo>
                  <a:lnTo>
                    <a:pt x="228" y="763"/>
                  </a:lnTo>
                  <a:lnTo>
                    <a:pt x="222" y="764"/>
                  </a:lnTo>
                  <a:lnTo>
                    <a:pt x="215" y="765"/>
                  </a:lnTo>
                  <a:lnTo>
                    <a:pt x="207" y="765"/>
                  </a:lnTo>
                  <a:lnTo>
                    <a:pt x="187" y="765"/>
                  </a:lnTo>
                  <a:lnTo>
                    <a:pt x="167" y="765"/>
                  </a:lnTo>
                  <a:lnTo>
                    <a:pt x="147" y="765"/>
                  </a:lnTo>
                  <a:lnTo>
                    <a:pt x="128" y="764"/>
                  </a:lnTo>
                  <a:lnTo>
                    <a:pt x="119" y="762"/>
                  </a:lnTo>
                  <a:lnTo>
                    <a:pt x="108" y="762"/>
                  </a:lnTo>
                  <a:lnTo>
                    <a:pt x="98" y="762"/>
                  </a:lnTo>
                  <a:lnTo>
                    <a:pt x="88" y="762"/>
                  </a:lnTo>
                  <a:lnTo>
                    <a:pt x="79" y="763"/>
                  </a:lnTo>
                  <a:lnTo>
                    <a:pt x="70" y="765"/>
                  </a:lnTo>
                  <a:lnTo>
                    <a:pt x="62" y="768"/>
                  </a:lnTo>
                  <a:lnTo>
                    <a:pt x="57" y="771"/>
                  </a:lnTo>
                  <a:lnTo>
                    <a:pt x="54" y="775"/>
                  </a:lnTo>
                  <a:lnTo>
                    <a:pt x="51" y="778"/>
                  </a:lnTo>
                  <a:lnTo>
                    <a:pt x="51" y="783"/>
                  </a:lnTo>
                  <a:lnTo>
                    <a:pt x="51" y="788"/>
                  </a:lnTo>
                  <a:lnTo>
                    <a:pt x="50" y="792"/>
                  </a:lnTo>
                  <a:lnTo>
                    <a:pt x="49" y="795"/>
                  </a:lnTo>
                  <a:lnTo>
                    <a:pt x="45" y="797"/>
                  </a:lnTo>
                  <a:lnTo>
                    <a:pt x="38" y="797"/>
                  </a:lnTo>
                  <a:lnTo>
                    <a:pt x="30" y="799"/>
                  </a:lnTo>
                  <a:lnTo>
                    <a:pt x="20" y="801"/>
                  </a:lnTo>
                  <a:lnTo>
                    <a:pt x="12" y="803"/>
                  </a:lnTo>
                  <a:lnTo>
                    <a:pt x="4" y="809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2" y="815"/>
                  </a:lnTo>
                  <a:lnTo>
                    <a:pt x="6" y="815"/>
                  </a:lnTo>
                  <a:lnTo>
                    <a:pt x="17" y="815"/>
                  </a:lnTo>
                  <a:lnTo>
                    <a:pt x="29" y="815"/>
                  </a:lnTo>
                  <a:lnTo>
                    <a:pt x="44" y="815"/>
                  </a:lnTo>
                  <a:lnTo>
                    <a:pt x="61" y="815"/>
                  </a:lnTo>
                  <a:lnTo>
                    <a:pt x="69" y="815"/>
                  </a:lnTo>
                  <a:lnTo>
                    <a:pt x="77" y="816"/>
                  </a:lnTo>
                  <a:lnTo>
                    <a:pt x="86" y="816"/>
                  </a:lnTo>
                  <a:lnTo>
                    <a:pt x="93" y="819"/>
                  </a:lnTo>
                  <a:lnTo>
                    <a:pt x="108" y="822"/>
                  </a:lnTo>
                  <a:lnTo>
                    <a:pt x="123" y="824"/>
                  </a:lnTo>
                  <a:lnTo>
                    <a:pt x="137" y="824"/>
                  </a:lnTo>
                  <a:lnTo>
                    <a:pt x="149" y="824"/>
                  </a:lnTo>
                  <a:lnTo>
                    <a:pt x="155" y="822"/>
                  </a:lnTo>
                  <a:lnTo>
                    <a:pt x="159" y="822"/>
                  </a:lnTo>
                  <a:lnTo>
                    <a:pt x="164" y="822"/>
                  </a:lnTo>
                  <a:lnTo>
                    <a:pt x="168" y="825"/>
                  </a:lnTo>
                  <a:lnTo>
                    <a:pt x="169" y="827"/>
                  </a:lnTo>
                  <a:lnTo>
                    <a:pt x="170" y="833"/>
                  </a:lnTo>
                  <a:lnTo>
                    <a:pt x="170" y="837"/>
                  </a:lnTo>
                  <a:lnTo>
                    <a:pt x="170" y="840"/>
                  </a:lnTo>
                  <a:lnTo>
                    <a:pt x="169" y="843"/>
                  </a:lnTo>
                  <a:lnTo>
                    <a:pt x="168" y="845"/>
                  </a:lnTo>
                  <a:lnTo>
                    <a:pt x="156" y="855"/>
                  </a:lnTo>
                  <a:lnTo>
                    <a:pt x="146" y="863"/>
                  </a:lnTo>
                  <a:lnTo>
                    <a:pt x="132" y="872"/>
                  </a:lnTo>
                  <a:lnTo>
                    <a:pt x="118" y="881"/>
                  </a:lnTo>
                  <a:lnTo>
                    <a:pt x="114" y="883"/>
                  </a:lnTo>
                  <a:lnTo>
                    <a:pt x="113" y="884"/>
                  </a:lnTo>
                  <a:lnTo>
                    <a:pt x="112" y="887"/>
                  </a:lnTo>
                  <a:lnTo>
                    <a:pt x="113" y="889"/>
                  </a:lnTo>
                  <a:lnTo>
                    <a:pt x="115" y="893"/>
                  </a:lnTo>
                  <a:lnTo>
                    <a:pt x="119" y="897"/>
                  </a:lnTo>
                  <a:lnTo>
                    <a:pt x="126" y="907"/>
                  </a:lnTo>
                  <a:lnTo>
                    <a:pt x="133" y="916"/>
                  </a:lnTo>
                  <a:lnTo>
                    <a:pt x="137" y="920"/>
                  </a:lnTo>
                  <a:lnTo>
                    <a:pt x="140" y="921"/>
                  </a:lnTo>
                  <a:lnTo>
                    <a:pt x="144" y="922"/>
                  </a:lnTo>
                  <a:lnTo>
                    <a:pt x="147" y="921"/>
                  </a:lnTo>
                  <a:lnTo>
                    <a:pt x="155" y="918"/>
                  </a:lnTo>
                  <a:lnTo>
                    <a:pt x="162" y="912"/>
                  </a:lnTo>
                  <a:lnTo>
                    <a:pt x="170" y="907"/>
                  </a:lnTo>
                  <a:lnTo>
                    <a:pt x="178" y="903"/>
                  </a:lnTo>
                  <a:lnTo>
                    <a:pt x="183" y="903"/>
                  </a:lnTo>
                  <a:lnTo>
                    <a:pt x="188" y="904"/>
                  </a:lnTo>
                  <a:lnTo>
                    <a:pt x="193" y="907"/>
                  </a:lnTo>
                  <a:lnTo>
                    <a:pt x="196" y="912"/>
                  </a:lnTo>
                  <a:lnTo>
                    <a:pt x="205" y="925"/>
                  </a:lnTo>
                  <a:lnTo>
                    <a:pt x="213" y="941"/>
                  </a:lnTo>
                  <a:lnTo>
                    <a:pt x="216" y="950"/>
                  </a:lnTo>
                  <a:lnTo>
                    <a:pt x="221" y="958"/>
                  </a:lnTo>
                  <a:lnTo>
                    <a:pt x="226" y="965"/>
                  </a:lnTo>
                  <a:lnTo>
                    <a:pt x="232" y="972"/>
                  </a:lnTo>
                  <a:lnTo>
                    <a:pt x="239" y="979"/>
                  </a:lnTo>
                  <a:lnTo>
                    <a:pt x="247" y="985"/>
                  </a:lnTo>
                  <a:lnTo>
                    <a:pt x="257" y="991"/>
                  </a:lnTo>
                  <a:lnTo>
                    <a:pt x="268" y="997"/>
                  </a:lnTo>
                  <a:lnTo>
                    <a:pt x="277" y="1003"/>
                  </a:lnTo>
                  <a:lnTo>
                    <a:pt x="284" y="1009"/>
                  </a:lnTo>
                  <a:lnTo>
                    <a:pt x="291" y="1014"/>
                  </a:lnTo>
                  <a:lnTo>
                    <a:pt x="295" y="1019"/>
                  </a:lnTo>
                  <a:lnTo>
                    <a:pt x="298" y="1027"/>
                  </a:lnTo>
                  <a:lnTo>
                    <a:pt x="301" y="1036"/>
                  </a:lnTo>
                  <a:lnTo>
                    <a:pt x="302" y="1041"/>
                  </a:lnTo>
                  <a:lnTo>
                    <a:pt x="304" y="1047"/>
                  </a:lnTo>
                  <a:lnTo>
                    <a:pt x="307" y="1053"/>
                  </a:lnTo>
                  <a:lnTo>
                    <a:pt x="312" y="1059"/>
                  </a:lnTo>
                  <a:lnTo>
                    <a:pt x="322" y="1067"/>
                  </a:lnTo>
                  <a:lnTo>
                    <a:pt x="332" y="1074"/>
                  </a:lnTo>
                  <a:lnTo>
                    <a:pt x="336" y="1078"/>
                  </a:lnTo>
                  <a:lnTo>
                    <a:pt x="341" y="1082"/>
                  </a:lnTo>
                  <a:lnTo>
                    <a:pt x="346" y="1086"/>
                  </a:lnTo>
                  <a:lnTo>
                    <a:pt x="350" y="1092"/>
                  </a:lnTo>
                  <a:lnTo>
                    <a:pt x="352" y="1099"/>
                  </a:lnTo>
                  <a:lnTo>
                    <a:pt x="354" y="1105"/>
                  </a:lnTo>
                  <a:lnTo>
                    <a:pt x="356" y="1111"/>
                  </a:lnTo>
                  <a:lnTo>
                    <a:pt x="356" y="1116"/>
                  </a:lnTo>
                  <a:lnTo>
                    <a:pt x="354" y="1120"/>
                  </a:lnTo>
                  <a:lnTo>
                    <a:pt x="352" y="1124"/>
                  </a:lnTo>
                  <a:lnTo>
                    <a:pt x="348" y="1128"/>
                  </a:lnTo>
                  <a:lnTo>
                    <a:pt x="344" y="1131"/>
                  </a:lnTo>
                  <a:lnTo>
                    <a:pt x="333" y="1137"/>
                  </a:lnTo>
                  <a:lnTo>
                    <a:pt x="321" y="1142"/>
                  </a:lnTo>
                  <a:lnTo>
                    <a:pt x="315" y="1145"/>
                  </a:lnTo>
                  <a:lnTo>
                    <a:pt x="312" y="1148"/>
                  </a:lnTo>
                  <a:lnTo>
                    <a:pt x="308" y="1153"/>
                  </a:lnTo>
                  <a:lnTo>
                    <a:pt x="308" y="1160"/>
                  </a:lnTo>
                  <a:lnTo>
                    <a:pt x="308" y="1167"/>
                  </a:lnTo>
                  <a:lnTo>
                    <a:pt x="309" y="1173"/>
                  </a:lnTo>
                  <a:lnTo>
                    <a:pt x="312" y="1179"/>
                  </a:lnTo>
                  <a:lnTo>
                    <a:pt x="314" y="1184"/>
                  </a:lnTo>
                  <a:lnTo>
                    <a:pt x="320" y="1194"/>
                  </a:lnTo>
                  <a:lnTo>
                    <a:pt x="323" y="1206"/>
                  </a:lnTo>
                  <a:lnTo>
                    <a:pt x="327" y="1212"/>
                  </a:lnTo>
                  <a:lnTo>
                    <a:pt x="332" y="1218"/>
                  </a:lnTo>
                  <a:lnTo>
                    <a:pt x="338" y="1224"/>
                  </a:lnTo>
                  <a:lnTo>
                    <a:pt x="345" y="1229"/>
                  </a:lnTo>
                  <a:lnTo>
                    <a:pt x="352" y="1235"/>
                  </a:lnTo>
                  <a:lnTo>
                    <a:pt x="358" y="1240"/>
                  </a:lnTo>
                  <a:lnTo>
                    <a:pt x="363" y="1244"/>
                  </a:lnTo>
                  <a:lnTo>
                    <a:pt x="366" y="1250"/>
                  </a:lnTo>
                  <a:lnTo>
                    <a:pt x="371" y="1263"/>
                  </a:lnTo>
                  <a:lnTo>
                    <a:pt x="377" y="1280"/>
                  </a:lnTo>
                  <a:lnTo>
                    <a:pt x="383" y="1298"/>
                  </a:lnTo>
                  <a:lnTo>
                    <a:pt x="388" y="1311"/>
                  </a:lnTo>
                  <a:lnTo>
                    <a:pt x="392" y="1319"/>
                  </a:lnTo>
                  <a:lnTo>
                    <a:pt x="394" y="1326"/>
                  </a:lnTo>
                  <a:lnTo>
                    <a:pt x="394" y="1334"/>
                  </a:lnTo>
                  <a:lnTo>
                    <a:pt x="392" y="1343"/>
                  </a:lnTo>
                  <a:lnTo>
                    <a:pt x="389" y="1354"/>
                  </a:lnTo>
                  <a:lnTo>
                    <a:pt x="388" y="1361"/>
                  </a:lnTo>
                  <a:lnTo>
                    <a:pt x="389" y="1364"/>
                  </a:lnTo>
                  <a:lnTo>
                    <a:pt x="390" y="1368"/>
                  </a:lnTo>
                  <a:lnTo>
                    <a:pt x="392" y="1370"/>
                  </a:lnTo>
                  <a:lnTo>
                    <a:pt x="396" y="1373"/>
                  </a:lnTo>
                  <a:lnTo>
                    <a:pt x="399" y="1376"/>
                  </a:lnTo>
                  <a:lnTo>
                    <a:pt x="402" y="1380"/>
                  </a:lnTo>
                  <a:lnTo>
                    <a:pt x="403" y="1385"/>
                  </a:lnTo>
                  <a:lnTo>
                    <a:pt x="404" y="1391"/>
                  </a:lnTo>
                  <a:lnTo>
                    <a:pt x="404" y="1397"/>
                  </a:lnTo>
                  <a:lnTo>
                    <a:pt x="403" y="1402"/>
                  </a:lnTo>
                  <a:lnTo>
                    <a:pt x="401" y="1407"/>
                  </a:lnTo>
                  <a:lnTo>
                    <a:pt x="398" y="1411"/>
                  </a:lnTo>
                  <a:lnTo>
                    <a:pt x="391" y="1418"/>
                  </a:lnTo>
                  <a:lnTo>
                    <a:pt x="383" y="1426"/>
                  </a:lnTo>
                  <a:lnTo>
                    <a:pt x="378" y="1430"/>
                  </a:lnTo>
                  <a:lnTo>
                    <a:pt x="372" y="1432"/>
                  </a:lnTo>
                  <a:lnTo>
                    <a:pt x="366" y="1436"/>
                  </a:lnTo>
                  <a:lnTo>
                    <a:pt x="359" y="1438"/>
                  </a:lnTo>
                  <a:lnTo>
                    <a:pt x="352" y="1440"/>
                  </a:lnTo>
                  <a:lnTo>
                    <a:pt x="346" y="1443"/>
                  </a:lnTo>
                  <a:lnTo>
                    <a:pt x="342" y="1445"/>
                  </a:lnTo>
                  <a:lnTo>
                    <a:pt x="339" y="1449"/>
                  </a:lnTo>
                  <a:lnTo>
                    <a:pt x="335" y="1452"/>
                  </a:lnTo>
                  <a:lnTo>
                    <a:pt x="334" y="1457"/>
                  </a:lnTo>
                  <a:lnTo>
                    <a:pt x="333" y="1463"/>
                  </a:lnTo>
                  <a:lnTo>
                    <a:pt x="333" y="1470"/>
                  </a:lnTo>
                  <a:lnTo>
                    <a:pt x="334" y="1486"/>
                  </a:lnTo>
                  <a:lnTo>
                    <a:pt x="336" y="1502"/>
                  </a:lnTo>
                  <a:lnTo>
                    <a:pt x="340" y="1519"/>
                  </a:lnTo>
                  <a:lnTo>
                    <a:pt x="342" y="1533"/>
                  </a:lnTo>
                  <a:lnTo>
                    <a:pt x="344" y="1539"/>
                  </a:lnTo>
                  <a:lnTo>
                    <a:pt x="345" y="1545"/>
                  </a:lnTo>
                  <a:lnTo>
                    <a:pt x="346" y="1549"/>
                  </a:lnTo>
                  <a:lnTo>
                    <a:pt x="347" y="1551"/>
                  </a:lnTo>
                  <a:lnTo>
                    <a:pt x="350" y="1552"/>
                  </a:lnTo>
                  <a:lnTo>
                    <a:pt x="352" y="1553"/>
                  </a:lnTo>
                  <a:lnTo>
                    <a:pt x="356" y="1553"/>
                  </a:lnTo>
                  <a:lnTo>
                    <a:pt x="360" y="1552"/>
                  </a:lnTo>
                  <a:lnTo>
                    <a:pt x="364" y="1551"/>
                  </a:lnTo>
                  <a:lnTo>
                    <a:pt x="367" y="1550"/>
                  </a:lnTo>
                  <a:lnTo>
                    <a:pt x="371" y="1551"/>
                  </a:lnTo>
                  <a:lnTo>
                    <a:pt x="373" y="1551"/>
                  </a:lnTo>
                  <a:lnTo>
                    <a:pt x="376" y="1553"/>
                  </a:lnTo>
                  <a:lnTo>
                    <a:pt x="377" y="1556"/>
                  </a:lnTo>
                  <a:lnTo>
                    <a:pt x="379" y="1561"/>
                  </a:lnTo>
                  <a:lnTo>
                    <a:pt x="380" y="1566"/>
                  </a:lnTo>
                  <a:lnTo>
                    <a:pt x="382" y="1572"/>
                  </a:lnTo>
                  <a:lnTo>
                    <a:pt x="384" y="1577"/>
                  </a:lnTo>
                  <a:lnTo>
                    <a:pt x="386" y="1582"/>
                  </a:lnTo>
                  <a:lnTo>
                    <a:pt x="390" y="1585"/>
                  </a:lnTo>
                  <a:lnTo>
                    <a:pt x="394" y="1589"/>
                  </a:lnTo>
                  <a:lnTo>
                    <a:pt x="397" y="1591"/>
                  </a:lnTo>
                  <a:lnTo>
                    <a:pt x="401" y="1594"/>
                  </a:lnTo>
                  <a:lnTo>
                    <a:pt x="405" y="1595"/>
                  </a:lnTo>
                  <a:lnTo>
                    <a:pt x="409" y="1595"/>
                  </a:lnTo>
                  <a:lnTo>
                    <a:pt x="413" y="1595"/>
                  </a:lnTo>
                  <a:lnTo>
                    <a:pt x="417" y="1594"/>
                  </a:lnTo>
                  <a:lnTo>
                    <a:pt x="421" y="1591"/>
                  </a:lnTo>
                  <a:lnTo>
                    <a:pt x="432" y="1588"/>
                  </a:lnTo>
                  <a:lnTo>
                    <a:pt x="447" y="1584"/>
                  </a:lnTo>
                  <a:lnTo>
                    <a:pt x="463" y="1583"/>
                  </a:lnTo>
                  <a:lnTo>
                    <a:pt x="472" y="1583"/>
                  </a:lnTo>
                  <a:lnTo>
                    <a:pt x="476" y="1584"/>
                  </a:lnTo>
                  <a:lnTo>
                    <a:pt x="478" y="1585"/>
                  </a:lnTo>
                  <a:lnTo>
                    <a:pt x="480" y="1588"/>
                  </a:lnTo>
                  <a:lnTo>
                    <a:pt x="482" y="1590"/>
                  </a:lnTo>
                  <a:lnTo>
                    <a:pt x="484" y="1594"/>
                  </a:lnTo>
                  <a:lnTo>
                    <a:pt x="484" y="1597"/>
                  </a:lnTo>
                  <a:lnTo>
                    <a:pt x="482" y="1600"/>
                  </a:lnTo>
                  <a:lnTo>
                    <a:pt x="477" y="1600"/>
                  </a:lnTo>
                  <a:lnTo>
                    <a:pt x="471" y="1601"/>
                  </a:lnTo>
                  <a:lnTo>
                    <a:pt x="466" y="1603"/>
                  </a:lnTo>
                  <a:lnTo>
                    <a:pt x="465" y="1606"/>
                  </a:lnTo>
                  <a:lnTo>
                    <a:pt x="464" y="1608"/>
                  </a:lnTo>
                  <a:lnTo>
                    <a:pt x="465" y="1610"/>
                  </a:lnTo>
                  <a:lnTo>
                    <a:pt x="466" y="1614"/>
                  </a:lnTo>
                  <a:lnTo>
                    <a:pt x="472" y="1622"/>
                  </a:lnTo>
                  <a:lnTo>
                    <a:pt x="479" y="1631"/>
                  </a:lnTo>
                  <a:lnTo>
                    <a:pt x="487" y="1641"/>
                  </a:lnTo>
                  <a:lnTo>
                    <a:pt x="496" y="1653"/>
                  </a:lnTo>
                  <a:lnTo>
                    <a:pt x="501" y="1664"/>
                  </a:lnTo>
                  <a:lnTo>
                    <a:pt x="504" y="1670"/>
                  </a:lnTo>
                  <a:lnTo>
                    <a:pt x="505" y="1675"/>
                  </a:lnTo>
                  <a:lnTo>
                    <a:pt x="505" y="1679"/>
                  </a:lnTo>
                  <a:lnTo>
                    <a:pt x="506" y="1683"/>
                  </a:lnTo>
                  <a:lnTo>
                    <a:pt x="508" y="1685"/>
                  </a:lnTo>
                  <a:lnTo>
                    <a:pt x="509" y="1687"/>
                  </a:lnTo>
                  <a:lnTo>
                    <a:pt x="511" y="1687"/>
                  </a:lnTo>
                  <a:lnTo>
                    <a:pt x="516" y="1685"/>
                  </a:lnTo>
                  <a:lnTo>
                    <a:pt x="522" y="1681"/>
                  </a:lnTo>
                  <a:lnTo>
                    <a:pt x="527" y="1676"/>
                  </a:lnTo>
                  <a:lnTo>
                    <a:pt x="529" y="1672"/>
                  </a:lnTo>
                  <a:lnTo>
                    <a:pt x="531" y="1671"/>
                  </a:lnTo>
                  <a:lnTo>
                    <a:pt x="535" y="1672"/>
                  </a:lnTo>
                  <a:lnTo>
                    <a:pt x="540" y="1673"/>
                  </a:lnTo>
                  <a:lnTo>
                    <a:pt x="547" y="1676"/>
                  </a:lnTo>
                  <a:lnTo>
                    <a:pt x="559" y="1681"/>
                  </a:lnTo>
                  <a:lnTo>
                    <a:pt x="564" y="1685"/>
                  </a:lnTo>
                  <a:lnTo>
                    <a:pt x="565" y="1687"/>
                  </a:lnTo>
                  <a:lnTo>
                    <a:pt x="565" y="1689"/>
                  </a:lnTo>
                  <a:lnTo>
                    <a:pt x="565" y="1691"/>
                  </a:lnTo>
                  <a:lnTo>
                    <a:pt x="562" y="1694"/>
                  </a:lnTo>
                  <a:lnTo>
                    <a:pt x="550" y="1704"/>
                  </a:lnTo>
                  <a:lnTo>
                    <a:pt x="536" y="1717"/>
                  </a:lnTo>
                  <a:lnTo>
                    <a:pt x="535" y="1720"/>
                  </a:lnTo>
                  <a:lnTo>
                    <a:pt x="534" y="1723"/>
                  </a:lnTo>
                  <a:lnTo>
                    <a:pt x="534" y="1726"/>
                  </a:lnTo>
                  <a:lnTo>
                    <a:pt x="535" y="1727"/>
                  </a:lnTo>
                  <a:lnTo>
                    <a:pt x="537" y="1728"/>
                  </a:lnTo>
                  <a:lnTo>
                    <a:pt x="541" y="1728"/>
                  </a:lnTo>
                  <a:lnTo>
                    <a:pt x="545" y="1728"/>
                  </a:lnTo>
                  <a:lnTo>
                    <a:pt x="549" y="1727"/>
                  </a:lnTo>
                  <a:lnTo>
                    <a:pt x="566" y="1719"/>
                  </a:lnTo>
                  <a:lnTo>
                    <a:pt x="578" y="1710"/>
                  </a:lnTo>
                  <a:lnTo>
                    <a:pt x="580" y="1709"/>
                  </a:lnTo>
                  <a:lnTo>
                    <a:pt x="583" y="1709"/>
                  </a:lnTo>
                  <a:lnTo>
                    <a:pt x="584" y="1710"/>
                  </a:lnTo>
                  <a:lnTo>
                    <a:pt x="585" y="1711"/>
                  </a:lnTo>
                  <a:lnTo>
                    <a:pt x="587" y="1716"/>
                  </a:lnTo>
                  <a:lnTo>
                    <a:pt x="587" y="1725"/>
                  </a:lnTo>
                  <a:lnTo>
                    <a:pt x="589" y="1728"/>
                  </a:lnTo>
                  <a:lnTo>
                    <a:pt x="590" y="1733"/>
                  </a:lnTo>
                  <a:lnTo>
                    <a:pt x="591" y="1736"/>
                  </a:lnTo>
                  <a:lnTo>
                    <a:pt x="594" y="1740"/>
                  </a:lnTo>
                  <a:lnTo>
                    <a:pt x="599" y="1747"/>
                  </a:lnTo>
                  <a:lnTo>
                    <a:pt x="604" y="1751"/>
                  </a:lnTo>
                  <a:lnTo>
                    <a:pt x="606" y="1752"/>
                  </a:lnTo>
                  <a:lnTo>
                    <a:pt x="609" y="1752"/>
                  </a:lnTo>
                  <a:lnTo>
                    <a:pt x="610" y="1751"/>
                  </a:lnTo>
                  <a:lnTo>
                    <a:pt x="612" y="1750"/>
                  </a:lnTo>
                  <a:lnTo>
                    <a:pt x="617" y="1744"/>
                  </a:lnTo>
                  <a:lnTo>
                    <a:pt x="622" y="1736"/>
                  </a:lnTo>
                  <a:lnTo>
                    <a:pt x="624" y="1733"/>
                  </a:lnTo>
                  <a:lnTo>
                    <a:pt x="628" y="1730"/>
                  </a:lnTo>
                  <a:lnTo>
                    <a:pt x="631" y="1728"/>
                  </a:lnTo>
                  <a:lnTo>
                    <a:pt x="636" y="1728"/>
                  </a:lnTo>
                  <a:lnTo>
                    <a:pt x="641" y="1729"/>
                  </a:lnTo>
                  <a:lnTo>
                    <a:pt x="644" y="1732"/>
                  </a:lnTo>
                  <a:lnTo>
                    <a:pt x="648" y="1734"/>
                  </a:lnTo>
                  <a:lnTo>
                    <a:pt x="649" y="1740"/>
                  </a:lnTo>
                  <a:lnTo>
                    <a:pt x="652" y="1750"/>
                  </a:lnTo>
                  <a:lnTo>
                    <a:pt x="654" y="1760"/>
                  </a:lnTo>
                  <a:lnTo>
                    <a:pt x="657" y="1770"/>
                  </a:lnTo>
                  <a:lnTo>
                    <a:pt x="665" y="1782"/>
                  </a:lnTo>
                  <a:lnTo>
                    <a:pt x="672" y="1793"/>
                  </a:lnTo>
                  <a:lnTo>
                    <a:pt x="678" y="1803"/>
                  </a:lnTo>
                  <a:lnTo>
                    <a:pt x="682" y="1810"/>
                  </a:lnTo>
                  <a:lnTo>
                    <a:pt x="687" y="1814"/>
                  </a:lnTo>
                  <a:lnTo>
                    <a:pt x="690" y="1815"/>
                  </a:lnTo>
                  <a:lnTo>
                    <a:pt x="693" y="1814"/>
                  </a:lnTo>
                  <a:lnTo>
                    <a:pt x="698" y="1813"/>
                  </a:lnTo>
                  <a:lnTo>
                    <a:pt x="701" y="1810"/>
                  </a:lnTo>
                  <a:lnTo>
                    <a:pt x="711" y="1803"/>
                  </a:lnTo>
                  <a:lnTo>
                    <a:pt x="719" y="1796"/>
                  </a:lnTo>
                  <a:lnTo>
                    <a:pt x="723" y="1792"/>
                  </a:lnTo>
                  <a:lnTo>
                    <a:pt x="726" y="1786"/>
                  </a:lnTo>
                  <a:lnTo>
                    <a:pt x="729" y="1780"/>
                  </a:lnTo>
                  <a:lnTo>
                    <a:pt x="731" y="1773"/>
                  </a:lnTo>
                  <a:lnTo>
                    <a:pt x="735" y="1757"/>
                  </a:lnTo>
                  <a:lnTo>
                    <a:pt x="737" y="1740"/>
                  </a:lnTo>
                  <a:lnTo>
                    <a:pt x="738" y="1730"/>
                  </a:lnTo>
                  <a:lnTo>
                    <a:pt x="738" y="1723"/>
                  </a:lnTo>
                  <a:lnTo>
                    <a:pt x="737" y="1716"/>
                  </a:lnTo>
                  <a:lnTo>
                    <a:pt x="736" y="1709"/>
                  </a:lnTo>
                  <a:lnTo>
                    <a:pt x="732" y="1697"/>
                  </a:lnTo>
                  <a:lnTo>
                    <a:pt x="731" y="1685"/>
                  </a:lnTo>
                  <a:lnTo>
                    <a:pt x="731" y="1672"/>
                  </a:lnTo>
                  <a:lnTo>
                    <a:pt x="732" y="1659"/>
                  </a:lnTo>
                  <a:lnTo>
                    <a:pt x="734" y="1647"/>
                  </a:lnTo>
                  <a:lnTo>
                    <a:pt x="732" y="1638"/>
                  </a:lnTo>
                  <a:lnTo>
                    <a:pt x="729" y="1629"/>
                  </a:lnTo>
                  <a:lnTo>
                    <a:pt x="726" y="1620"/>
                  </a:lnTo>
                  <a:lnTo>
                    <a:pt x="725" y="1615"/>
                  </a:lnTo>
                  <a:lnTo>
                    <a:pt x="724" y="1610"/>
                  </a:lnTo>
                  <a:lnTo>
                    <a:pt x="725" y="1606"/>
                  </a:lnTo>
                  <a:lnTo>
                    <a:pt x="728" y="1600"/>
                  </a:lnTo>
                  <a:lnTo>
                    <a:pt x="730" y="1595"/>
                  </a:lnTo>
                  <a:lnTo>
                    <a:pt x="735" y="1591"/>
                  </a:lnTo>
                  <a:lnTo>
                    <a:pt x="741" y="1589"/>
                  </a:lnTo>
                  <a:lnTo>
                    <a:pt x="747" y="1587"/>
                  </a:lnTo>
                  <a:lnTo>
                    <a:pt x="753" y="1587"/>
                  </a:lnTo>
                  <a:lnTo>
                    <a:pt x="759" y="1588"/>
                  </a:lnTo>
                  <a:lnTo>
                    <a:pt x="763" y="1590"/>
                  </a:lnTo>
                  <a:lnTo>
                    <a:pt x="768" y="1594"/>
                  </a:lnTo>
                  <a:lnTo>
                    <a:pt x="775" y="1602"/>
                  </a:lnTo>
                  <a:lnTo>
                    <a:pt x="783" y="1608"/>
                  </a:lnTo>
                  <a:lnTo>
                    <a:pt x="787" y="1612"/>
                  </a:lnTo>
                  <a:lnTo>
                    <a:pt x="792" y="1614"/>
                  </a:lnTo>
                  <a:lnTo>
                    <a:pt x="798" y="1615"/>
                  </a:lnTo>
                  <a:lnTo>
                    <a:pt x="804" y="1616"/>
                  </a:lnTo>
                  <a:lnTo>
                    <a:pt x="808" y="1616"/>
                  </a:lnTo>
                  <a:lnTo>
                    <a:pt x="812" y="1616"/>
                  </a:lnTo>
                  <a:lnTo>
                    <a:pt x="816" y="1615"/>
                  </a:lnTo>
                  <a:lnTo>
                    <a:pt x="817" y="1613"/>
                  </a:lnTo>
                  <a:lnTo>
                    <a:pt x="819" y="1608"/>
                  </a:lnTo>
                  <a:lnTo>
                    <a:pt x="822" y="1602"/>
                  </a:lnTo>
                  <a:lnTo>
                    <a:pt x="824" y="1599"/>
                  </a:lnTo>
                  <a:lnTo>
                    <a:pt x="827" y="1595"/>
                  </a:lnTo>
                  <a:lnTo>
                    <a:pt x="833" y="1594"/>
                  </a:lnTo>
                  <a:lnTo>
                    <a:pt x="841" y="1594"/>
                  </a:lnTo>
                  <a:lnTo>
                    <a:pt x="850" y="1595"/>
                  </a:lnTo>
                  <a:lnTo>
                    <a:pt x="861" y="1594"/>
                  </a:lnTo>
                  <a:lnTo>
                    <a:pt x="864" y="1593"/>
                  </a:lnTo>
                  <a:lnTo>
                    <a:pt x="869" y="1590"/>
                  </a:lnTo>
                  <a:lnTo>
                    <a:pt x="873" y="1587"/>
                  </a:lnTo>
                  <a:lnTo>
                    <a:pt x="876" y="1581"/>
                  </a:lnTo>
                  <a:lnTo>
                    <a:pt x="877" y="1576"/>
                  </a:lnTo>
                  <a:lnTo>
                    <a:pt x="877" y="1570"/>
                  </a:lnTo>
                  <a:lnTo>
                    <a:pt x="876" y="1565"/>
                  </a:lnTo>
                  <a:lnTo>
                    <a:pt x="874" y="1561"/>
                  </a:lnTo>
                  <a:lnTo>
                    <a:pt x="867" y="1552"/>
                  </a:lnTo>
                  <a:lnTo>
                    <a:pt x="860" y="1544"/>
                  </a:lnTo>
                  <a:lnTo>
                    <a:pt x="858" y="1542"/>
                  </a:lnTo>
                  <a:lnTo>
                    <a:pt x="857" y="1538"/>
                  </a:lnTo>
                  <a:lnTo>
                    <a:pt x="856" y="1536"/>
                  </a:lnTo>
                  <a:lnTo>
                    <a:pt x="857" y="1532"/>
                  </a:lnTo>
                  <a:lnTo>
                    <a:pt x="861" y="1526"/>
                  </a:lnTo>
                  <a:lnTo>
                    <a:pt x="868" y="1520"/>
                  </a:lnTo>
                  <a:lnTo>
                    <a:pt x="875" y="1514"/>
                  </a:lnTo>
                  <a:lnTo>
                    <a:pt x="880" y="1507"/>
                  </a:lnTo>
                  <a:lnTo>
                    <a:pt x="882" y="1499"/>
                  </a:lnTo>
                  <a:lnTo>
                    <a:pt x="886" y="1484"/>
                  </a:lnTo>
                  <a:lnTo>
                    <a:pt x="890" y="1469"/>
                  </a:lnTo>
                  <a:lnTo>
                    <a:pt x="892" y="1452"/>
                  </a:lnTo>
                  <a:lnTo>
                    <a:pt x="892" y="1445"/>
                  </a:lnTo>
                  <a:lnTo>
                    <a:pt x="892" y="1438"/>
                  </a:lnTo>
                  <a:lnTo>
                    <a:pt x="889" y="1431"/>
                  </a:lnTo>
                  <a:lnTo>
                    <a:pt x="887" y="1425"/>
                  </a:lnTo>
                  <a:lnTo>
                    <a:pt x="880" y="1412"/>
                  </a:lnTo>
                  <a:lnTo>
                    <a:pt x="873" y="1401"/>
                  </a:lnTo>
                  <a:lnTo>
                    <a:pt x="868" y="1397"/>
                  </a:lnTo>
                  <a:lnTo>
                    <a:pt x="864" y="1392"/>
                  </a:lnTo>
                  <a:lnTo>
                    <a:pt x="861" y="1389"/>
                  </a:lnTo>
                  <a:lnTo>
                    <a:pt x="857" y="1387"/>
                  </a:lnTo>
                  <a:lnTo>
                    <a:pt x="850" y="1385"/>
                  </a:lnTo>
                  <a:lnTo>
                    <a:pt x="839" y="1382"/>
                  </a:lnTo>
                  <a:lnTo>
                    <a:pt x="829" y="1379"/>
                  </a:lnTo>
                  <a:lnTo>
                    <a:pt x="818" y="1375"/>
                  </a:lnTo>
                  <a:lnTo>
                    <a:pt x="814" y="1374"/>
                  </a:lnTo>
                  <a:lnTo>
                    <a:pt x="811" y="1373"/>
                  </a:lnTo>
                  <a:lnTo>
                    <a:pt x="799" y="1366"/>
                  </a:lnTo>
                  <a:lnTo>
                    <a:pt x="788" y="1358"/>
                  </a:lnTo>
                  <a:lnTo>
                    <a:pt x="782" y="1355"/>
                  </a:lnTo>
                  <a:lnTo>
                    <a:pt x="778" y="1353"/>
                  </a:lnTo>
                  <a:lnTo>
                    <a:pt x="774" y="1351"/>
                  </a:lnTo>
                  <a:lnTo>
                    <a:pt x="770" y="1350"/>
                  </a:lnTo>
                  <a:lnTo>
                    <a:pt x="764" y="1350"/>
                  </a:lnTo>
                  <a:lnTo>
                    <a:pt x="760" y="1351"/>
                  </a:lnTo>
                  <a:lnTo>
                    <a:pt x="757" y="1353"/>
                  </a:lnTo>
                  <a:lnTo>
                    <a:pt x="754" y="1355"/>
                  </a:lnTo>
                  <a:lnTo>
                    <a:pt x="749" y="1357"/>
                  </a:lnTo>
                  <a:lnTo>
                    <a:pt x="747" y="1357"/>
                  </a:lnTo>
                  <a:lnTo>
                    <a:pt x="745" y="1355"/>
                  </a:lnTo>
                  <a:lnTo>
                    <a:pt x="744" y="1353"/>
                  </a:lnTo>
                  <a:lnTo>
                    <a:pt x="744" y="1348"/>
                  </a:lnTo>
                  <a:lnTo>
                    <a:pt x="744" y="1342"/>
                  </a:lnTo>
                  <a:lnTo>
                    <a:pt x="747" y="1326"/>
                  </a:lnTo>
                  <a:lnTo>
                    <a:pt x="749" y="1312"/>
                  </a:lnTo>
                  <a:lnTo>
                    <a:pt x="751" y="1298"/>
                  </a:lnTo>
                  <a:lnTo>
                    <a:pt x="753" y="1285"/>
                  </a:lnTo>
                  <a:lnTo>
                    <a:pt x="753" y="1279"/>
                  </a:lnTo>
                  <a:lnTo>
                    <a:pt x="753" y="1274"/>
                  </a:lnTo>
                  <a:lnTo>
                    <a:pt x="751" y="1269"/>
                  </a:lnTo>
                  <a:lnTo>
                    <a:pt x="749" y="1265"/>
                  </a:lnTo>
                  <a:lnTo>
                    <a:pt x="747" y="1261"/>
                  </a:lnTo>
                  <a:lnTo>
                    <a:pt x="743" y="1257"/>
                  </a:lnTo>
                  <a:lnTo>
                    <a:pt x="737" y="1254"/>
                  </a:lnTo>
                  <a:lnTo>
                    <a:pt x="731" y="1249"/>
                  </a:lnTo>
                  <a:lnTo>
                    <a:pt x="718" y="1242"/>
                  </a:lnTo>
                  <a:lnTo>
                    <a:pt x="710" y="1235"/>
                  </a:lnTo>
                  <a:lnTo>
                    <a:pt x="707" y="1232"/>
                  </a:lnTo>
                  <a:lnTo>
                    <a:pt x="707" y="1230"/>
                  </a:lnTo>
                  <a:lnTo>
                    <a:pt x="710" y="1229"/>
                  </a:lnTo>
                  <a:lnTo>
                    <a:pt x="715" y="1228"/>
                  </a:lnTo>
                  <a:lnTo>
                    <a:pt x="724" y="1227"/>
                  </a:lnTo>
                  <a:lnTo>
                    <a:pt x="735" y="1227"/>
                  </a:lnTo>
                  <a:lnTo>
                    <a:pt x="738" y="1225"/>
                  </a:lnTo>
                  <a:lnTo>
                    <a:pt x="742" y="1224"/>
                  </a:lnTo>
                  <a:lnTo>
                    <a:pt x="744" y="1221"/>
                  </a:lnTo>
                  <a:lnTo>
                    <a:pt x="744" y="1217"/>
                  </a:lnTo>
                  <a:lnTo>
                    <a:pt x="744" y="1204"/>
                  </a:lnTo>
                  <a:lnTo>
                    <a:pt x="743" y="1188"/>
                  </a:lnTo>
                  <a:lnTo>
                    <a:pt x="743" y="1181"/>
                  </a:lnTo>
                  <a:lnTo>
                    <a:pt x="744" y="1173"/>
                  </a:lnTo>
                  <a:lnTo>
                    <a:pt x="745" y="1167"/>
                  </a:lnTo>
                  <a:lnTo>
                    <a:pt x="748" y="1161"/>
                  </a:lnTo>
                  <a:lnTo>
                    <a:pt x="751" y="1156"/>
                  </a:lnTo>
                  <a:lnTo>
                    <a:pt x="755" y="1154"/>
                  </a:lnTo>
                  <a:lnTo>
                    <a:pt x="760" y="1152"/>
                  </a:lnTo>
                  <a:lnTo>
                    <a:pt x="763" y="1152"/>
                  </a:lnTo>
                  <a:lnTo>
                    <a:pt x="773" y="1150"/>
                  </a:lnTo>
                  <a:lnTo>
                    <a:pt x="781" y="1150"/>
                  </a:lnTo>
                  <a:lnTo>
                    <a:pt x="787" y="1149"/>
                  </a:lnTo>
                  <a:lnTo>
                    <a:pt x="792" y="1148"/>
                  </a:lnTo>
                  <a:lnTo>
                    <a:pt x="794" y="1143"/>
                  </a:lnTo>
                  <a:lnTo>
                    <a:pt x="794" y="1136"/>
                  </a:lnTo>
                  <a:lnTo>
                    <a:pt x="794" y="1128"/>
                  </a:lnTo>
                  <a:lnTo>
                    <a:pt x="795" y="1120"/>
                  </a:lnTo>
                  <a:lnTo>
                    <a:pt x="798" y="1112"/>
                  </a:lnTo>
                  <a:lnTo>
                    <a:pt x="801" y="1106"/>
                  </a:lnTo>
                  <a:lnTo>
                    <a:pt x="802" y="1104"/>
                  </a:lnTo>
                  <a:lnTo>
                    <a:pt x="805" y="1099"/>
                  </a:lnTo>
                  <a:lnTo>
                    <a:pt x="805" y="1096"/>
                  </a:lnTo>
                  <a:lnTo>
                    <a:pt x="805" y="1091"/>
                  </a:lnTo>
                  <a:lnTo>
                    <a:pt x="805" y="1086"/>
                  </a:lnTo>
                  <a:lnTo>
                    <a:pt x="804" y="1083"/>
                  </a:lnTo>
                  <a:lnTo>
                    <a:pt x="801" y="1079"/>
                  </a:lnTo>
                  <a:lnTo>
                    <a:pt x="800" y="1077"/>
                  </a:lnTo>
                  <a:lnTo>
                    <a:pt x="792" y="1074"/>
                  </a:lnTo>
                  <a:lnTo>
                    <a:pt x="783" y="1072"/>
                  </a:lnTo>
                  <a:lnTo>
                    <a:pt x="779" y="1071"/>
                  </a:lnTo>
                  <a:lnTo>
                    <a:pt x="774" y="1068"/>
                  </a:lnTo>
                  <a:lnTo>
                    <a:pt x="772" y="1066"/>
                  </a:lnTo>
                  <a:lnTo>
                    <a:pt x="769" y="1063"/>
                  </a:lnTo>
                  <a:lnTo>
                    <a:pt x="768" y="1058"/>
                  </a:lnTo>
                  <a:lnTo>
                    <a:pt x="767" y="1053"/>
                  </a:lnTo>
                  <a:lnTo>
                    <a:pt x="768" y="1049"/>
                  </a:lnTo>
                  <a:lnTo>
                    <a:pt x="768" y="1045"/>
                  </a:lnTo>
                  <a:lnTo>
                    <a:pt x="770" y="1041"/>
                  </a:lnTo>
                  <a:lnTo>
                    <a:pt x="773" y="1040"/>
                  </a:lnTo>
                  <a:lnTo>
                    <a:pt x="775" y="1040"/>
                  </a:lnTo>
                  <a:lnTo>
                    <a:pt x="779" y="1042"/>
                  </a:lnTo>
                  <a:lnTo>
                    <a:pt x="782" y="1045"/>
                  </a:lnTo>
                  <a:lnTo>
                    <a:pt x="786" y="1046"/>
                  </a:lnTo>
                  <a:lnTo>
                    <a:pt x="788" y="1047"/>
                  </a:lnTo>
                  <a:lnTo>
                    <a:pt x="792" y="1046"/>
                  </a:lnTo>
                  <a:lnTo>
                    <a:pt x="794" y="1045"/>
                  </a:lnTo>
                  <a:lnTo>
                    <a:pt x="797" y="1042"/>
                  </a:lnTo>
                  <a:lnTo>
                    <a:pt x="799" y="1038"/>
                  </a:lnTo>
                  <a:lnTo>
                    <a:pt x="800" y="1033"/>
                  </a:lnTo>
                  <a:lnTo>
                    <a:pt x="801" y="1028"/>
                  </a:lnTo>
                  <a:lnTo>
                    <a:pt x="802" y="1022"/>
                  </a:lnTo>
                  <a:lnTo>
                    <a:pt x="801" y="1016"/>
                  </a:lnTo>
                  <a:lnTo>
                    <a:pt x="801" y="1011"/>
                  </a:lnTo>
                  <a:lnTo>
                    <a:pt x="799" y="1001"/>
                  </a:lnTo>
                  <a:lnTo>
                    <a:pt x="797" y="991"/>
                  </a:lnTo>
                  <a:lnTo>
                    <a:pt x="795" y="986"/>
                  </a:lnTo>
                  <a:lnTo>
                    <a:pt x="795" y="984"/>
                  </a:lnTo>
                  <a:lnTo>
                    <a:pt x="797" y="982"/>
                  </a:lnTo>
                  <a:lnTo>
                    <a:pt x="798" y="979"/>
                  </a:lnTo>
                  <a:lnTo>
                    <a:pt x="802" y="978"/>
                  </a:lnTo>
                  <a:lnTo>
                    <a:pt x="811" y="979"/>
                  </a:lnTo>
                  <a:lnTo>
                    <a:pt x="816" y="979"/>
                  </a:lnTo>
                  <a:lnTo>
                    <a:pt x="819" y="980"/>
                  </a:lnTo>
                  <a:lnTo>
                    <a:pt x="825" y="980"/>
                  </a:lnTo>
                  <a:lnTo>
                    <a:pt x="829" y="980"/>
                  </a:lnTo>
                  <a:lnTo>
                    <a:pt x="832" y="979"/>
                  </a:lnTo>
                  <a:lnTo>
                    <a:pt x="837" y="977"/>
                  </a:lnTo>
                  <a:lnTo>
                    <a:pt x="843" y="971"/>
                  </a:lnTo>
                  <a:lnTo>
                    <a:pt x="850" y="967"/>
                  </a:lnTo>
                  <a:lnTo>
                    <a:pt x="855" y="966"/>
                  </a:lnTo>
                  <a:lnTo>
                    <a:pt x="858" y="966"/>
                  </a:lnTo>
                  <a:lnTo>
                    <a:pt x="862" y="967"/>
                  </a:lnTo>
                  <a:lnTo>
                    <a:pt x="867" y="971"/>
                  </a:lnTo>
                  <a:lnTo>
                    <a:pt x="875" y="977"/>
                  </a:lnTo>
                  <a:lnTo>
                    <a:pt x="885" y="982"/>
                  </a:lnTo>
                  <a:lnTo>
                    <a:pt x="895" y="984"/>
                  </a:lnTo>
                  <a:lnTo>
                    <a:pt x="906" y="986"/>
                  </a:lnTo>
                  <a:lnTo>
                    <a:pt x="913" y="986"/>
                  </a:lnTo>
                  <a:lnTo>
                    <a:pt x="920" y="98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甘肃"/>
            <p:cNvSpPr/>
            <p:nvPr/>
          </p:nvSpPr>
          <p:spPr bwMode="auto">
            <a:xfrm>
              <a:off x="6976" y="5099"/>
              <a:ext cx="3087" cy="2735"/>
            </a:xfrm>
            <a:custGeom>
              <a:avLst/>
              <a:gdLst>
                <a:gd name="T0" fmla="*/ 5071 w 5358"/>
                <a:gd name="T1" fmla="*/ 2925 h 4735"/>
                <a:gd name="T2" fmla="*/ 5289 w 5358"/>
                <a:gd name="T3" fmla="*/ 3067 h 4735"/>
                <a:gd name="T4" fmla="*/ 5306 w 5358"/>
                <a:gd name="T5" fmla="*/ 3448 h 4735"/>
                <a:gd name="T6" fmla="*/ 5084 w 5358"/>
                <a:gd name="T7" fmla="*/ 3604 h 4735"/>
                <a:gd name="T8" fmla="*/ 5043 w 5358"/>
                <a:gd name="T9" fmla="*/ 3697 h 4735"/>
                <a:gd name="T10" fmla="*/ 4806 w 5358"/>
                <a:gd name="T11" fmla="*/ 3735 h 4735"/>
                <a:gd name="T12" fmla="*/ 4594 w 5358"/>
                <a:gd name="T13" fmla="*/ 3923 h 4735"/>
                <a:gd name="T14" fmla="*/ 4567 w 5358"/>
                <a:gd name="T15" fmla="*/ 4191 h 4735"/>
                <a:gd name="T16" fmla="*/ 4457 w 5358"/>
                <a:gd name="T17" fmla="*/ 4323 h 4735"/>
                <a:gd name="T18" fmla="*/ 4377 w 5358"/>
                <a:gd name="T19" fmla="*/ 4504 h 4735"/>
                <a:gd name="T20" fmla="*/ 4158 w 5358"/>
                <a:gd name="T21" fmla="*/ 4658 h 4735"/>
                <a:gd name="T22" fmla="*/ 3939 w 5358"/>
                <a:gd name="T23" fmla="*/ 4703 h 4735"/>
                <a:gd name="T24" fmla="*/ 3791 w 5358"/>
                <a:gd name="T25" fmla="*/ 4510 h 4735"/>
                <a:gd name="T26" fmla="*/ 3681 w 5358"/>
                <a:gd name="T27" fmla="*/ 4230 h 4735"/>
                <a:gd name="T28" fmla="*/ 3405 w 5358"/>
                <a:gd name="T29" fmla="*/ 4171 h 4735"/>
                <a:gd name="T30" fmla="*/ 3280 w 5358"/>
                <a:gd name="T31" fmla="*/ 3937 h 4735"/>
                <a:gd name="T32" fmla="*/ 3083 w 5358"/>
                <a:gd name="T33" fmla="*/ 4155 h 4735"/>
                <a:gd name="T34" fmla="*/ 2995 w 5358"/>
                <a:gd name="T35" fmla="*/ 4347 h 4735"/>
                <a:gd name="T36" fmla="*/ 2936 w 5358"/>
                <a:gd name="T37" fmla="*/ 4267 h 4735"/>
                <a:gd name="T38" fmla="*/ 2763 w 5358"/>
                <a:gd name="T39" fmla="*/ 4158 h 4735"/>
                <a:gd name="T40" fmla="*/ 2555 w 5358"/>
                <a:gd name="T41" fmla="*/ 3917 h 4735"/>
                <a:gd name="T42" fmla="*/ 2820 w 5358"/>
                <a:gd name="T43" fmla="*/ 3933 h 4735"/>
                <a:gd name="T44" fmla="*/ 3047 w 5358"/>
                <a:gd name="T45" fmla="*/ 3915 h 4735"/>
                <a:gd name="T46" fmla="*/ 2990 w 5358"/>
                <a:gd name="T47" fmla="*/ 3656 h 4735"/>
                <a:gd name="T48" fmla="*/ 3224 w 5358"/>
                <a:gd name="T49" fmla="*/ 3367 h 4735"/>
                <a:gd name="T50" fmla="*/ 3376 w 5358"/>
                <a:gd name="T51" fmla="*/ 3218 h 4735"/>
                <a:gd name="T52" fmla="*/ 3278 w 5358"/>
                <a:gd name="T53" fmla="*/ 2875 h 4735"/>
                <a:gd name="T54" fmla="*/ 3224 w 5358"/>
                <a:gd name="T55" fmla="*/ 2604 h 4735"/>
                <a:gd name="T56" fmla="*/ 2986 w 5358"/>
                <a:gd name="T57" fmla="*/ 2398 h 4735"/>
                <a:gd name="T58" fmla="*/ 2664 w 5358"/>
                <a:gd name="T59" fmla="*/ 2144 h 4735"/>
                <a:gd name="T60" fmla="*/ 2518 w 5358"/>
                <a:gd name="T61" fmla="*/ 2098 h 4735"/>
                <a:gd name="T62" fmla="*/ 2179 w 5358"/>
                <a:gd name="T63" fmla="*/ 1781 h 4735"/>
                <a:gd name="T64" fmla="*/ 1922 w 5358"/>
                <a:gd name="T65" fmla="*/ 1724 h 4735"/>
                <a:gd name="T66" fmla="*/ 1672 w 5358"/>
                <a:gd name="T67" fmla="*/ 1651 h 4735"/>
                <a:gd name="T68" fmla="*/ 1503 w 5358"/>
                <a:gd name="T69" fmla="*/ 1842 h 4735"/>
                <a:gd name="T70" fmla="*/ 1346 w 5358"/>
                <a:gd name="T71" fmla="*/ 2006 h 4735"/>
                <a:gd name="T72" fmla="*/ 1038 w 5358"/>
                <a:gd name="T73" fmla="*/ 1891 h 4735"/>
                <a:gd name="T74" fmla="*/ 646 w 5358"/>
                <a:gd name="T75" fmla="*/ 1760 h 4735"/>
                <a:gd name="T76" fmla="*/ 363 w 5358"/>
                <a:gd name="T77" fmla="*/ 1533 h 4735"/>
                <a:gd name="T78" fmla="*/ 23 w 5358"/>
                <a:gd name="T79" fmla="*/ 1323 h 4735"/>
                <a:gd name="T80" fmla="*/ 287 w 5358"/>
                <a:gd name="T81" fmla="*/ 785 h 4735"/>
                <a:gd name="T82" fmla="*/ 826 w 5358"/>
                <a:gd name="T83" fmla="*/ 489 h 4735"/>
                <a:gd name="T84" fmla="*/ 1389 w 5358"/>
                <a:gd name="T85" fmla="*/ 276 h 4735"/>
                <a:gd name="T86" fmla="*/ 1868 w 5358"/>
                <a:gd name="T87" fmla="*/ 359 h 4735"/>
                <a:gd name="T88" fmla="*/ 2033 w 5358"/>
                <a:gd name="T89" fmla="*/ 875 h 4735"/>
                <a:gd name="T90" fmla="*/ 2161 w 5358"/>
                <a:gd name="T91" fmla="*/ 1014 h 4735"/>
                <a:gd name="T92" fmla="*/ 2644 w 5358"/>
                <a:gd name="T93" fmla="*/ 1044 h 4735"/>
                <a:gd name="T94" fmla="*/ 2450 w 5358"/>
                <a:gd name="T95" fmla="*/ 1382 h 4735"/>
                <a:gd name="T96" fmla="*/ 2795 w 5358"/>
                <a:gd name="T97" fmla="*/ 1639 h 4735"/>
                <a:gd name="T98" fmla="*/ 2999 w 5358"/>
                <a:gd name="T99" fmla="*/ 1964 h 4735"/>
                <a:gd name="T100" fmla="*/ 3292 w 5358"/>
                <a:gd name="T101" fmla="*/ 1755 h 4735"/>
                <a:gd name="T102" fmla="*/ 3830 w 5358"/>
                <a:gd name="T103" fmla="*/ 1776 h 4735"/>
                <a:gd name="T104" fmla="*/ 3625 w 5358"/>
                <a:gd name="T105" fmla="*/ 2174 h 4735"/>
                <a:gd name="T106" fmla="*/ 3836 w 5358"/>
                <a:gd name="T107" fmla="*/ 2584 h 4735"/>
                <a:gd name="T108" fmla="*/ 4081 w 5358"/>
                <a:gd name="T109" fmla="*/ 2734 h 4735"/>
                <a:gd name="T110" fmla="*/ 4231 w 5358"/>
                <a:gd name="T111" fmla="*/ 3039 h 4735"/>
                <a:gd name="T112" fmla="*/ 4233 w 5358"/>
                <a:gd name="T113" fmla="*/ 3327 h 4735"/>
                <a:gd name="T114" fmla="*/ 4393 w 5358"/>
                <a:gd name="T115" fmla="*/ 3447 h 4735"/>
                <a:gd name="T116" fmla="*/ 4525 w 5358"/>
                <a:gd name="T117" fmla="*/ 3558 h 4735"/>
                <a:gd name="T118" fmla="*/ 4679 w 5358"/>
                <a:gd name="T119" fmla="*/ 3384 h 4735"/>
                <a:gd name="T120" fmla="*/ 4620 w 5358"/>
                <a:gd name="T121" fmla="*/ 3127 h 4735"/>
                <a:gd name="T122" fmla="*/ 4658 w 5358"/>
                <a:gd name="T123" fmla="*/ 2888 h 4735"/>
                <a:gd name="T124" fmla="*/ 4718 w 5358"/>
                <a:gd name="T125" fmla="*/ 2742 h 4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8" h="4735">
                  <a:moveTo>
                    <a:pt x="4783" y="2762"/>
                  </a:moveTo>
                  <a:lnTo>
                    <a:pt x="4788" y="2761"/>
                  </a:lnTo>
                  <a:lnTo>
                    <a:pt x="4797" y="2759"/>
                  </a:lnTo>
                  <a:lnTo>
                    <a:pt x="4806" y="2755"/>
                  </a:lnTo>
                  <a:lnTo>
                    <a:pt x="4818" y="2754"/>
                  </a:lnTo>
                  <a:lnTo>
                    <a:pt x="4832" y="2753"/>
                  </a:lnTo>
                  <a:lnTo>
                    <a:pt x="4846" y="2753"/>
                  </a:lnTo>
                  <a:lnTo>
                    <a:pt x="4851" y="2754"/>
                  </a:lnTo>
                  <a:lnTo>
                    <a:pt x="4856" y="2755"/>
                  </a:lnTo>
                  <a:lnTo>
                    <a:pt x="4861" y="2756"/>
                  </a:lnTo>
                  <a:lnTo>
                    <a:pt x="4865" y="2759"/>
                  </a:lnTo>
                  <a:lnTo>
                    <a:pt x="4871" y="2764"/>
                  </a:lnTo>
                  <a:lnTo>
                    <a:pt x="4878" y="2770"/>
                  </a:lnTo>
                  <a:lnTo>
                    <a:pt x="4880" y="2773"/>
                  </a:lnTo>
                  <a:lnTo>
                    <a:pt x="4882" y="2777"/>
                  </a:lnTo>
                  <a:lnTo>
                    <a:pt x="4884" y="2780"/>
                  </a:lnTo>
                  <a:lnTo>
                    <a:pt x="4885" y="2784"/>
                  </a:lnTo>
                  <a:lnTo>
                    <a:pt x="4882" y="2798"/>
                  </a:lnTo>
                  <a:lnTo>
                    <a:pt x="4878" y="2812"/>
                  </a:lnTo>
                  <a:lnTo>
                    <a:pt x="4876" y="2822"/>
                  </a:lnTo>
                  <a:lnTo>
                    <a:pt x="4876" y="2830"/>
                  </a:lnTo>
                  <a:lnTo>
                    <a:pt x="4876" y="2837"/>
                  </a:lnTo>
                  <a:lnTo>
                    <a:pt x="4878" y="2843"/>
                  </a:lnTo>
                  <a:lnTo>
                    <a:pt x="4878" y="2849"/>
                  </a:lnTo>
                  <a:lnTo>
                    <a:pt x="4879" y="2854"/>
                  </a:lnTo>
                  <a:lnTo>
                    <a:pt x="4879" y="2855"/>
                  </a:lnTo>
                  <a:lnTo>
                    <a:pt x="4880" y="2856"/>
                  </a:lnTo>
                  <a:lnTo>
                    <a:pt x="4891" y="2859"/>
                  </a:lnTo>
                  <a:lnTo>
                    <a:pt x="4907" y="2859"/>
                  </a:lnTo>
                  <a:lnTo>
                    <a:pt x="4917" y="2859"/>
                  </a:lnTo>
                  <a:lnTo>
                    <a:pt x="4929" y="2860"/>
                  </a:lnTo>
                  <a:lnTo>
                    <a:pt x="4941" y="2862"/>
                  </a:lnTo>
                  <a:lnTo>
                    <a:pt x="4954" y="2866"/>
                  </a:lnTo>
                  <a:lnTo>
                    <a:pt x="4956" y="2871"/>
                  </a:lnTo>
                  <a:lnTo>
                    <a:pt x="4958" y="2878"/>
                  </a:lnTo>
                  <a:lnTo>
                    <a:pt x="4960" y="2880"/>
                  </a:lnTo>
                  <a:lnTo>
                    <a:pt x="4960" y="2884"/>
                  </a:lnTo>
                  <a:lnTo>
                    <a:pt x="4962" y="2888"/>
                  </a:lnTo>
                  <a:lnTo>
                    <a:pt x="4964" y="2891"/>
                  </a:lnTo>
                  <a:lnTo>
                    <a:pt x="4968" y="2893"/>
                  </a:lnTo>
                  <a:lnTo>
                    <a:pt x="4970" y="2894"/>
                  </a:lnTo>
                  <a:lnTo>
                    <a:pt x="4975" y="2896"/>
                  </a:lnTo>
                  <a:lnTo>
                    <a:pt x="4980" y="2894"/>
                  </a:lnTo>
                  <a:lnTo>
                    <a:pt x="4987" y="2894"/>
                  </a:lnTo>
                  <a:lnTo>
                    <a:pt x="4994" y="2893"/>
                  </a:lnTo>
                  <a:lnTo>
                    <a:pt x="5002" y="2892"/>
                  </a:lnTo>
                  <a:lnTo>
                    <a:pt x="5011" y="2892"/>
                  </a:lnTo>
                  <a:lnTo>
                    <a:pt x="5024" y="2898"/>
                  </a:lnTo>
                  <a:lnTo>
                    <a:pt x="5036" y="2905"/>
                  </a:lnTo>
                  <a:lnTo>
                    <a:pt x="5055" y="2916"/>
                  </a:lnTo>
                  <a:lnTo>
                    <a:pt x="5071" y="2925"/>
                  </a:lnTo>
                  <a:lnTo>
                    <a:pt x="5076" y="2929"/>
                  </a:lnTo>
                  <a:lnTo>
                    <a:pt x="5081" y="2932"/>
                  </a:lnTo>
                  <a:lnTo>
                    <a:pt x="5084" y="2936"/>
                  </a:lnTo>
                  <a:lnTo>
                    <a:pt x="5088" y="2941"/>
                  </a:lnTo>
                  <a:lnTo>
                    <a:pt x="5089" y="2944"/>
                  </a:lnTo>
                  <a:lnTo>
                    <a:pt x="5089" y="2949"/>
                  </a:lnTo>
                  <a:lnTo>
                    <a:pt x="5090" y="2955"/>
                  </a:lnTo>
                  <a:lnTo>
                    <a:pt x="5093" y="2962"/>
                  </a:lnTo>
                  <a:lnTo>
                    <a:pt x="5095" y="2967"/>
                  </a:lnTo>
                  <a:lnTo>
                    <a:pt x="5099" y="2970"/>
                  </a:lnTo>
                  <a:lnTo>
                    <a:pt x="5104" y="2972"/>
                  </a:lnTo>
                  <a:lnTo>
                    <a:pt x="5107" y="2970"/>
                  </a:lnTo>
                  <a:lnTo>
                    <a:pt x="5111" y="2969"/>
                  </a:lnTo>
                  <a:lnTo>
                    <a:pt x="5115" y="2968"/>
                  </a:lnTo>
                  <a:lnTo>
                    <a:pt x="5118" y="2968"/>
                  </a:lnTo>
                  <a:lnTo>
                    <a:pt x="5121" y="2969"/>
                  </a:lnTo>
                  <a:lnTo>
                    <a:pt x="5123" y="2970"/>
                  </a:lnTo>
                  <a:lnTo>
                    <a:pt x="5125" y="2974"/>
                  </a:lnTo>
                  <a:lnTo>
                    <a:pt x="5127" y="2980"/>
                  </a:lnTo>
                  <a:lnTo>
                    <a:pt x="5128" y="2987"/>
                  </a:lnTo>
                  <a:lnTo>
                    <a:pt x="5131" y="2992"/>
                  </a:lnTo>
                  <a:lnTo>
                    <a:pt x="5133" y="2997"/>
                  </a:lnTo>
                  <a:lnTo>
                    <a:pt x="5139" y="3004"/>
                  </a:lnTo>
                  <a:lnTo>
                    <a:pt x="5144" y="3010"/>
                  </a:lnTo>
                  <a:lnTo>
                    <a:pt x="5151" y="3014"/>
                  </a:lnTo>
                  <a:lnTo>
                    <a:pt x="5158" y="3019"/>
                  </a:lnTo>
                  <a:lnTo>
                    <a:pt x="5164" y="3020"/>
                  </a:lnTo>
                  <a:lnTo>
                    <a:pt x="5170" y="3022"/>
                  </a:lnTo>
                  <a:lnTo>
                    <a:pt x="5172" y="3020"/>
                  </a:lnTo>
                  <a:lnTo>
                    <a:pt x="5176" y="3019"/>
                  </a:lnTo>
                  <a:lnTo>
                    <a:pt x="5177" y="3017"/>
                  </a:lnTo>
                  <a:lnTo>
                    <a:pt x="5178" y="3016"/>
                  </a:lnTo>
                  <a:lnTo>
                    <a:pt x="5180" y="3013"/>
                  </a:lnTo>
                  <a:lnTo>
                    <a:pt x="5182" y="3010"/>
                  </a:lnTo>
                  <a:lnTo>
                    <a:pt x="5184" y="3007"/>
                  </a:lnTo>
                  <a:lnTo>
                    <a:pt x="5188" y="3007"/>
                  </a:lnTo>
                  <a:lnTo>
                    <a:pt x="5195" y="3011"/>
                  </a:lnTo>
                  <a:lnTo>
                    <a:pt x="5202" y="3018"/>
                  </a:lnTo>
                  <a:lnTo>
                    <a:pt x="5210" y="3022"/>
                  </a:lnTo>
                  <a:lnTo>
                    <a:pt x="5220" y="3025"/>
                  </a:lnTo>
                  <a:lnTo>
                    <a:pt x="5230" y="3030"/>
                  </a:lnTo>
                  <a:lnTo>
                    <a:pt x="5240" y="3037"/>
                  </a:lnTo>
                  <a:lnTo>
                    <a:pt x="5249" y="3050"/>
                  </a:lnTo>
                  <a:lnTo>
                    <a:pt x="5257" y="3064"/>
                  </a:lnTo>
                  <a:lnTo>
                    <a:pt x="5259" y="3067"/>
                  </a:lnTo>
                  <a:lnTo>
                    <a:pt x="5262" y="3068"/>
                  </a:lnTo>
                  <a:lnTo>
                    <a:pt x="5264" y="3068"/>
                  </a:lnTo>
                  <a:lnTo>
                    <a:pt x="5268" y="3069"/>
                  </a:lnTo>
                  <a:lnTo>
                    <a:pt x="5275" y="3068"/>
                  </a:lnTo>
                  <a:lnTo>
                    <a:pt x="5282" y="3068"/>
                  </a:lnTo>
                  <a:lnTo>
                    <a:pt x="5289" y="3067"/>
                  </a:lnTo>
                  <a:lnTo>
                    <a:pt x="5297" y="3067"/>
                  </a:lnTo>
                  <a:lnTo>
                    <a:pt x="5304" y="3069"/>
                  </a:lnTo>
                  <a:lnTo>
                    <a:pt x="5312" y="3073"/>
                  </a:lnTo>
                  <a:lnTo>
                    <a:pt x="5325" y="3081"/>
                  </a:lnTo>
                  <a:lnTo>
                    <a:pt x="5337" y="3089"/>
                  </a:lnTo>
                  <a:lnTo>
                    <a:pt x="5344" y="3094"/>
                  </a:lnTo>
                  <a:lnTo>
                    <a:pt x="5350" y="3099"/>
                  </a:lnTo>
                  <a:lnTo>
                    <a:pt x="5354" y="3105"/>
                  </a:lnTo>
                  <a:lnTo>
                    <a:pt x="5358" y="3111"/>
                  </a:lnTo>
                  <a:lnTo>
                    <a:pt x="5358" y="3115"/>
                  </a:lnTo>
                  <a:lnTo>
                    <a:pt x="5358" y="3121"/>
                  </a:lnTo>
                  <a:lnTo>
                    <a:pt x="5357" y="3126"/>
                  </a:lnTo>
                  <a:lnTo>
                    <a:pt x="5356" y="3132"/>
                  </a:lnTo>
                  <a:lnTo>
                    <a:pt x="5347" y="3143"/>
                  </a:lnTo>
                  <a:lnTo>
                    <a:pt x="5341" y="3152"/>
                  </a:lnTo>
                  <a:lnTo>
                    <a:pt x="5340" y="3158"/>
                  </a:lnTo>
                  <a:lnTo>
                    <a:pt x="5340" y="3163"/>
                  </a:lnTo>
                  <a:lnTo>
                    <a:pt x="5340" y="3168"/>
                  </a:lnTo>
                  <a:lnTo>
                    <a:pt x="5341" y="3171"/>
                  </a:lnTo>
                  <a:lnTo>
                    <a:pt x="5344" y="3176"/>
                  </a:lnTo>
                  <a:lnTo>
                    <a:pt x="5347" y="3182"/>
                  </a:lnTo>
                  <a:lnTo>
                    <a:pt x="5350" y="3190"/>
                  </a:lnTo>
                  <a:lnTo>
                    <a:pt x="5352" y="3200"/>
                  </a:lnTo>
                  <a:lnTo>
                    <a:pt x="5354" y="3216"/>
                  </a:lnTo>
                  <a:lnTo>
                    <a:pt x="5356" y="3233"/>
                  </a:lnTo>
                  <a:lnTo>
                    <a:pt x="5356" y="3240"/>
                  </a:lnTo>
                  <a:lnTo>
                    <a:pt x="5354" y="3249"/>
                  </a:lnTo>
                  <a:lnTo>
                    <a:pt x="5353" y="3256"/>
                  </a:lnTo>
                  <a:lnTo>
                    <a:pt x="5351" y="3262"/>
                  </a:lnTo>
                  <a:lnTo>
                    <a:pt x="5347" y="3269"/>
                  </a:lnTo>
                  <a:lnTo>
                    <a:pt x="5344" y="3275"/>
                  </a:lnTo>
                  <a:lnTo>
                    <a:pt x="5339" y="3279"/>
                  </a:lnTo>
                  <a:lnTo>
                    <a:pt x="5333" y="3285"/>
                  </a:lnTo>
                  <a:lnTo>
                    <a:pt x="5322" y="3295"/>
                  </a:lnTo>
                  <a:lnTo>
                    <a:pt x="5310" y="3304"/>
                  </a:lnTo>
                  <a:lnTo>
                    <a:pt x="5304" y="3309"/>
                  </a:lnTo>
                  <a:lnTo>
                    <a:pt x="5298" y="3315"/>
                  </a:lnTo>
                  <a:lnTo>
                    <a:pt x="5295" y="3321"/>
                  </a:lnTo>
                  <a:lnTo>
                    <a:pt x="5291" y="3328"/>
                  </a:lnTo>
                  <a:lnTo>
                    <a:pt x="5290" y="3341"/>
                  </a:lnTo>
                  <a:lnTo>
                    <a:pt x="5290" y="3356"/>
                  </a:lnTo>
                  <a:lnTo>
                    <a:pt x="5290" y="3372"/>
                  </a:lnTo>
                  <a:lnTo>
                    <a:pt x="5293" y="3388"/>
                  </a:lnTo>
                  <a:lnTo>
                    <a:pt x="5293" y="3394"/>
                  </a:lnTo>
                  <a:lnTo>
                    <a:pt x="5293" y="3400"/>
                  </a:lnTo>
                  <a:lnTo>
                    <a:pt x="5296" y="3417"/>
                  </a:lnTo>
                  <a:lnTo>
                    <a:pt x="5298" y="3433"/>
                  </a:lnTo>
                  <a:lnTo>
                    <a:pt x="5301" y="3440"/>
                  </a:lnTo>
                  <a:lnTo>
                    <a:pt x="5303" y="3446"/>
                  </a:lnTo>
                  <a:lnTo>
                    <a:pt x="5304" y="3447"/>
                  </a:lnTo>
                  <a:lnTo>
                    <a:pt x="5306" y="3448"/>
                  </a:lnTo>
                  <a:lnTo>
                    <a:pt x="5306" y="3448"/>
                  </a:lnTo>
                  <a:lnTo>
                    <a:pt x="5307" y="3449"/>
                  </a:lnTo>
                  <a:lnTo>
                    <a:pt x="5308" y="3451"/>
                  </a:lnTo>
                  <a:lnTo>
                    <a:pt x="5310" y="3452"/>
                  </a:lnTo>
                  <a:lnTo>
                    <a:pt x="5313" y="3457"/>
                  </a:lnTo>
                  <a:lnTo>
                    <a:pt x="5315" y="3461"/>
                  </a:lnTo>
                  <a:lnTo>
                    <a:pt x="5316" y="3467"/>
                  </a:lnTo>
                  <a:lnTo>
                    <a:pt x="5317" y="3473"/>
                  </a:lnTo>
                  <a:lnTo>
                    <a:pt x="5319" y="3486"/>
                  </a:lnTo>
                  <a:lnTo>
                    <a:pt x="5319" y="3498"/>
                  </a:lnTo>
                  <a:lnTo>
                    <a:pt x="5320" y="3514"/>
                  </a:lnTo>
                  <a:lnTo>
                    <a:pt x="5321" y="3523"/>
                  </a:lnTo>
                  <a:lnTo>
                    <a:pt x="5320" y="3531"/>
                  </a:lnTo>
                  <a:lnTo>
                    <a:pt x="5319" y="3541"/>
                  </a:lnTo>
                  <a:lnTo>
                    <a:pt x="5316" y="3547"/>
                  </a:lnTo>
                  <a:lnTo>
                    <a:pt x="5313" y="3553"/>
                  </a:lnTo>
                  <a:lnTo>
                    <a:pt x="5308" y="3558"/>
                  </a:lnTo>
                  <a:lnTo>
                    <a:pt x="5304" y="3561"/>
                  </a:lnTo>
                  <a:lnTo>
                    <a:pt x="5301" y="3565"/>
                  </a:lnTo>
                  <a:lnTo>
                    <a:pt x="5297" y="3567"/>
                  </a:lnTo>
                  <a:lnTo>
                    <a:pt x="5290" y="3572"/>
                  </a:lnTo>
                  <a:lnTo>
                    <a:pt x="5283" y="3577"/>
                  </a:lnTo>
                  <a:lnTo>
                    <a:pt x="5276" y="3580"/>
                  </a:lnTo>
                  <a:lnTo>
                    <a:pt x="5268" y="3584"/>
                  </a:lnTo>
                  <a:lnTo>
                    <a:pt x="5262" y="3586"/>
                  </a:lnTo>
                  <a:lnTo>
                    <a:pt x="5254" y="3589"/>
                  </a:lnTo>
                  <a:lnTo>
                    <a:pt x="5240" y="3590"/>
                  </a:lnTo>
                  <a:lnTo>
                    <a:pt x="5224" y="3590"/>
                  </a:lnTo>
                  <a:lnTo>
                    <a:pt x="5212" y="3589"/>
                  </a:lnTo>
                  <a:lnTo>
                    <a:pt x="5200" y="3586"/>
                  </a:lnTo>
                  <a:lnTo>
                    <a:pt x="5193" y="3585"/>
                  </a:lnTo>
                  <a:lnTo>
                    <a:pt x="5188" y="3581"/>
                  </a:lnTo>
                  <a:lnTo>
                    <a:pt x="5184" y="3579"/>
                  </a:lnTo>
                  <a:lnTo>
                    <a:pt x="5180" y="3575"/>
                  </a:lnTo>
                  <a:lnTo>
                    <a:pt x="5176" y="3574"/>
                  </a:lnTo>
                  <a:lnTo>
                    <a:pt x="5170" y="3573"/>
                  </a:lnTo>
                  <a:lnTo>
                    <a:pt x="5167" y="3573"/>
                  </a:lnTo>
                  <a:lnTo>
                    <a:pt x="5162" y="3573"/>
                  </a:lnTo>
                  <a:lnTo>
                    <a:pt x="5152" y="3575"/>
                  </a:lnTo>
                  <a:lnTo>
                    <a:pt x="5140" y="3580"/>
                  </a:lnTo>
                  <a:lnTo>
                    <a:pt x="5131" y="3585"/>
                  </a:lnTo>
                  <a:lnTo>
                    <a:pt x="5120" y="3592"/>
                  </a:lnTo>
                  <a:lnTo>
                    <a:pt x="5112" y="3596"/>
                  </a:lnTo>
                  <a:lnTo>
                    <a:pt x="5104" y="3602"/>
                  </a:lnTo>
                  <a:lnTo>
                    <a:pt x="5100" y="3605"/>
                  </a:lnTo>
                  <a:lnTo>
                    <a:pt x="5095" y="3608"/>
                  </a:lnTo>
                  <a:lnTo>
                    <a:pt x="5090" y="3610"/>
                  </a:lnTo>
                  <a:lnTo>
                    <a:pt x="5088" y="3611"/>
                  </a:lnTo>
                  <a:lnTo>
                    <a:pt x="5086" y="3610"/>
                  </a:lnTo>
                  <a:lnTo>
                    <a:pt x="5084" y="3608"/>
                  </a:lnTo>
                  <a:lnTo>
                    <a:pt x="5084" y="3604"/>
                  </a:lnTo>
                  <a:lnTo>
                    <a:pt x="5083" y="3600"/>
                  </a:lnTo>
                  <a:lnTo>
                    <a:pt x="5082" y="3597"/>
                  </a:lnTo>
                  <a:lnTo>
                    <a:pt x="5080" y="3594"/>
                  </a:lnTo>
                  <a:lnTo>
                    <a:pt x="5079" y="3593"/>
                  </a:lnTo>
                  <a:lnTo>
                    <a:pt x="5077" y="3593"/>
                  </a:lnTo>
                  <a:lnTo>
                    <a:pt x="5076" y="3592"/>
                  </a:lnTo>
                  <a:lnTo>
                    <a:pt x="5075" y="3592"/>
                  </a:lnTo>
                  <a:lnTo>
                    <a:pt x="5067" y="3590"/>
                  </a:lnTo>
                  <a:lnTo>
                    <a:pt x="5057" y="3587"/>
                  </a:lnTo>
                  <a:lnTo>
                    <a:pt x="5049" y="3584"/>
                  </a:lnTo>
                  <a:lnTo>
                    <a:pt x="5041" y="3579"/>
                  </a:lnTo>
                  <a:lnTo>
                    <a:pt x="5036" y="3574"/>
                  </a:lnTo>
                  <a:lnTo>
                    <a:pt x="5031" y="3571"/>
                  </a:lnTo>
                  <a:lnTo>
                    <a:pt x="5029" y="3568"/>
                  </a:lnTo>
                  <a:lnTo>
                    <a:pt x="5027" y="3567"/>
                  </a:lnTo>
                  <a:lnTo>
                    <a:pt x="5026" y="3567"/>
                  </a:lnTo>
                  <a:lnTo>
                    <a:pt x="5026" y="3566"/>
                  </a:lnTo>
                  <a:lnTo>
                    <a:pt x="5025" y="3567"/>
                  </a:lnTo>
                  <a:lnTo>
                    <a:pt x="5024" y="3567"/>
                  </a:lnTo>
                  <a:lnTo>
                    <a:pt x="5024" y="3568"/>
                  </a:lnTo>
                  <a:lnTo>
                    <a:pt x="5023" y="3568"/>
                  </a:lnTo>
                  <a:lnTo>
                    <a:pt x="5021" y="3571"/>
                  </a:lnTo>
                  <a:lnTo>
                    <a:pt x="5020" y="3573"/>
                  </a:lnTo>
                  <a:lnTo>
                    <a:pt x="5017" y="3579"/>
                  </a:lnTo>
                  <a:lnTo>
                    <a:pt x="5013" y="3585"/>
                  </a:lnTo>
                  <a:lnTo>
                    <a:pt x="5008" y="3591"/>
                  </a:lnTo>
                  <a:lnTo>
                    <a:pt x="5001" y="3597"/>
                  </a:lnTo>
                  <a:lnTo>
                    <a:pt x="4998" y="3598"/>
                  </a:lnTo>
                  <a:lnTo>
                    <a:pt x="4994" y="3600"/>
                  </a:lnTo>
                  <a:lnTo>
                    <a:pt x="4992" y="3603"/>
                  </a:lnTo>
                  <a:lnTo>
                    <a:pt x="4988" y="3608"/>
                  </a:lnTo>
                  <a:lnTo>
                    <a:pt x="4988" y="3610"/>
                  </a:lnTo>
                  <a:lnTo>
                    <a:pt x="4989" y="3611"/>
                  </a:lnTo>
                  <a:lnTo>
                    <a:pt x="4991" y="3613"/>
                  </a:lnTo>
                  <a:lnTo>
                    <a:pt x="4994" y="3616"/>
                  </a:lnTo>
                  <a:lnTo>
                    <a:pt x="5000" y="3618"/>
                  </a:lnTo>
                  <a:lnTo>
                    <a:pt x="5006" y="3622"/>
                  </a:lnTo>
                  <a:lnTo>
                    <a:pt x="5007" y="3627"/>
                  </a:lnTo>
                  <a:lnTo>
                    <a:pt x="5007" y="3632"/>
                  </a:lnTo>
                  <a:lnTo>
                    <a:pt x="5007" y="3638"/>
                  </a:lnTo>
                  <a:lnTo>
                    <a:pt x="5007" y="3647"/>
                  </a:lnTo>
                  <a:lnTo>
                    <a:pt x="5008" y="3652"/>
                  </a:lnTo>
                  <a:lnTo>
                    <a:pt x="5010" y="3656"/>
                  </a:lnTo>
                  <a:lnTo>
                    <a:pt x="5011" y="3660"/>
                  </a:lnTo>
                  <a:lnTo>
                    <a:pt x="5014" y="3666"/>
                  </a:lnTo>
                  <a:lnTo>
                    <a:pt x="5019" y="3671"/>
                  </a:lnTo>
                  <a:lnTo>
                    <a:pt x="5024" y="3676"/>
                  </a:lnTo>
                  <a:lnTo>
                    <a:pt x="5031" y="3682"/>
                  </a:lnTo>
                  <a:lnTo>
                    <a:pt x="5038" y="3690"/>
                  </a:lnTo>
                  <a:lnTo>
                    <a:pt x="5041" y="3693"/>
                  </a:lnTo>
                  <a:lnTo>
                    <a:pt x="5043" y="3697"/>
                  </a:lnTo>
                  <a:lnTo>
                    <a:pt x="5045" y="3703"/>
                  </a:lnTo>
                  <a:lnTo>
                    <a:pt x="5046" y="3709"/>
                  </a:lnTo>
                  <a:lnTo>
                    <a:pt x="5046" y="3713"/>
                  </a:lnTo>
                  <a:lnTo>
                    <a:pt x="5045" y="3718"/>
                  </a:lnTo>
                  <a:lnTo>
                    <a:pt x="5044" y="3720"/>
                  </a:lnTo>
                  <a:lnTo>
                    <a:pt x="5042" y="3723"/>
                  </a:lnTo>
                  <a:lnTo>
                    <a:pt x="5041" y="3725"/>
                  </a:lnTo>
                  <a:lnTo>
                    <a:pt x="5038" y="3726"/>
                  </a:lnTo>
                  <a:lnTo>
                    <a:pt x="5035" y="3729"/>
                  </a:lnTo>
                  <a:lnTo>
                    <a:pt x="5031" y="3730"/>
                  </a:lnTo>
                  <a:lnTo>
                    <a:pt x="5024" y="3732"/>
                  </a:lnTo>
                  <a:lnTo>
                    <a:pt x="5017" y="3734"/>
                  </a:lnTo>
                  <a:lnTo>
                    <a:pt x="5007" y="3734"/>
                  </a:lnTo>
                  <a:lnTo>
                    <a:pt x="4997" y="3734"/>
                  </a:lnTo>
                  <a:lnTo>
                    <a:pt x="4992" y="3732"/>
                  </a:lnTo>
                  <a:lnTo>
                    <a:pt x="4987" y="3732"/>
                  </a:lnTo>
                  <a:lnTo>
                    <a:pt x="4982" y="3731"/>
                  </a:lnTo>
                  <a:lnTo>
                    <a:pt x="4976" y="3730"/>
                  </a:lnTo>
                  <a:lnTo>
                    <a:pt x="4972" y="3730"/>
                  </a:lnTo>
                  <a:lnTo>
                    <a:pt x="4967" y="3730"/>
                  </a:lnTo>
                  <a:lnTo>
                    <a:pt x="4960" y="3730"/>
                  </a:lnTo>
                  <a:lnTo>
                    <a:pt x="4956" y="3731"/>
                  </a:lnTo>
                  <a:lnTo>
                    <a:pt x="4948" y="3735"/>
                  </a:lnTo>
                  <a:lnTo>
                    <a:pt x="4941" y="3739"/>
                  </a:lnTo>
                  <a:lnTo>
                    <a:pt x="4932" y="3743"/>
                  </a:lnTo>
                  <a:lnTo>
                    <a:pt x="4924" y="3745"/>
                  </a:lnTo>
                  <a:lnTo>
                    <a:pt x="4918" y="3745"/>
                  </a:lnTo>
                  <a:lnTo>
                    <a:pt x="4912" y="3744"/>
                  </a:lnTo>
                  <a:lnTo>
                    <a:pt x="4907" y="3743"/>
                  </a:lnTo>
                  <a:lnTo>
                    <a:pt x="4901" y="3741"/>
                  </a:lnTo>
                  <a:lnTo>
                    <a:pt x="4893" y="3737"/>
                  </a:lnTo>
                  <a:lnTo>
                    <a:pt x="4884" y="3736"/>
                  </a:lnTo>
                  <a:lnTo>
                    <a:pt x="4878" y="3735"/>
                  </a:lnTo>
                  <a:lnTo>
                    <a:pt x="4871" y="3735"/>
                  </a:lnTo>
                  <a:lnTo>
                    <a:pt x="4865" y="3736"/>
                  </a:lnTo>
                  <a:lnTo>
                    <a:pt x="4860" y="3736"/>
                  </a:lnTo>
                  <a:lnTo>
                    <a:pt x="4851" y="3739"/>
                  </a:lnTo>
                  <a:lnTo>
                    <a:pt x="4842" y="3747"/>
                  </a:lnTo>
                  <a:lnTo>
                    <a:pt x="4840" y="3748"/>
                  </a:lnTo>
                  <a:lnTo>
                    <a:pt x="4838" y="3750"/>
                  </a:lnTo>
                  <a:lnTo>
                    <a:pt x="4836" y="3751"/>
                  </a:lnTo>
                  <a:lnTo>
                    <a:pt x="4834" y="3754"/>
                  </a:lnTo>
                  <a:lnTo>
                    <a:pt x="4830" y="3755"/>
                  </a:lnTo>
                  <a:lnTo>
                    <a:pt x="4827" y="3756"/>
                  </a:lnTo>
                  <a:lnTo>
                    <a:pt x="4825" y="3756"/>
                  </a:lnTo>
                  <a:lnTo>
                    <a:pt x="4824" y="3755"/>
                  </a:lnTo>
                  <a:lnTo>
                    <a:pt x="4821" y="3754"/>
                  </a:lnTo>
                  <a:lnTo>
                    <a:pt x="4818" y="3751"/>
                  </a:lnTo>
                  <a:lnTo>
                    <a:pt x="4813" y="3745"/>
                  </a:lnTo>
                  <a:lnTo>
                    <a:pt x="4810" y="3738"/>
                  </a:lnTo>
                  <a:lnTo>
                    <a:pt x="4806" y="3735"/>
                  </a:lnTo>
                  <a:lnTo>
                    <a:pt x="4804" y="3730"/>
                  </a:lnTo>
                  <a:lnTo>
                    <a:pt x="4791" y="3713"/>
                  </a:lnTo>
                  <a:lnTo>
                    <a:pt x="4780" y="3700"/>
                  </a:lnTo>
                  <a:lnTo>
                    <a:pt x="4773" y="3692"/>
                  </a:lnTo>
                  <a:lnTo>
                    <a:pt x="4765" y="3685"/>
                  </a:lnTo>
                  <a:lnTo>
                    <a:pt x="4755" y="3678"/>
                  </a:lnTo>
                  <a:lnTo>
                    <a:pt x="4746" y="3672"/>
                  </a:lnTo>
                  <a:lnTo>
                    <a:pt x="4736" y="3667"/>
                  </a:lnTo>
                  <a:lnTo>
                    <a:pt x="4725" y="3662"/>
                  </a:lnTo>
                  <a:lnTo>
                    <a:pt x="4714" y="3659"/>
                  </a:lnTo>
                  <a:lnTo>
                    <a:pt x="4702" y="3656"/>
                  </a:lnTo>
                  <a:lnTo>
                    <a:pt x="4691" y="3654"/>
                  </a:lnTo>
                  <a:lnTo>
                    <a:pt x="4678" y="3654"/>
                  </a:lnTo>
                  <a:lnTo>
                    <a:pt x="4654" y="3654"/>
                  </a:lnTo>
                  <a:lnTo>
                    <a:pt x="4633" y="3657"/>
                  </a:lnTo>
                  <a:lnTo>
                    <a:pt x="4622" y="3660"/>
                  </a:lnTo>
                  <a:lnTo>
                    <a:pt x="4614" y="3662"/>
                  </a:lnTo>
                  <a:lnTo>
                    <a:pt x="4608" y="3665"/>
                  </a:lnTo>
                  <a:lnTo>
                    <a:pt x="4603" y="3668"/>
                  </a:lnTo>
                  <a:lnTo>
                    <a:pt x="4598" y="3674"/>
                  </a:lnTo>
                  <a:lnTo>
                    <a:pt x="4596" y="3682"/>
                  </a:lnTo>
                  <a:lnTo>
                    <a:pt x="4595" y="3692"/>
                  </a:lnTo>
                  <a:lnTo>
                    <a:pt x="4594" y="3704"/>
                  </a:lnTo>
                  <a:lnTo>
                    <a:pt x="4594" y="3728"/>
                  </a:lnTo>
                  <a:lnTo>
                    <a:pt x="4596" y="3751"/>
                  </a:lnTo>
                  <a:lnTo>
                    <a:pt x="4598" y="3769"/>
                  </a:lnTo>
                  <a:lnTo>
                    <a:pt x="4601" y="3786"/>
                  </a:lnTo>
                  <a:lnTo>
                    <a:pt x="4599" y="3792"/>
                  </a:lnTo>
                  <a:lnTo>
                    <a:pt x="4598" y="3799"/>
                  </a:lnTo>
                  <a:lnTo>
                    <a:pt x="4596" y="3804"/>
                  </a:lnTo>
                  <a:lnTo>
                    <a:pt x="4591" y="3810"/>
                  </a:lnTo>
                  <a:lnTo>
                    <a:pt x="4580" y="3820"/>
                  </a:lnTo>
                  <a:lnTo>
                    <a:pt x="4569" y="3832"/>
                  </a:lnTo>
                  <a:lnTo>
                    <a:pt x="4554" y="3844"/>
                  </a:lnTo>
                  <a:lnTo>
                    <a:pt x="4540" y="3856"/>
                  </a:lnTo>
                  <a:lnTo>
                    <a:pt x="4536" y="3860"/>
                  </a:lnTo>
                  <a:lnTo>
                    <a:pt x="4534" y="3863"/>
                  </a:lnTo>
                  <a:lnTo>
                    <a:pt x="4532" y="3867"/>
                  </a:lnTo>
                  <a:lnTo>
                    <a:pt x="4529" y="3871"/>
                  </a:lnTo>
                  <a:lnTo>
                    <a:pt x="4528" y="3879"/>
                  </a:lnTo>
                  <a:lnTo>
                    <a:pt x="4527" y="3886"/>
                  </a:lnTo>
                  <a:lnTo>
                    <a:pt x="4528" y="3892"/>
                  </a:lnTo>
                  <a:lnTo>
                    <a:pt x="4532" y="3896"/>
                  </a:lnTo>
                  <a:lnTo>
                    <a:pt x="4536" y="3901"/>
                  </a:lnTo>
                  <a:lnTo>
                    <a:pt x="4546" y="3905"/>
                  </a:lnTo>
                  <a:lnTo>
                    <a:pt x="4558" y="3907"/>
                  </a:lnTo>
                  <a:lnTo>
                    <a:pt x="4571" y="3909"/>
                  </a:lnTo>
                  <a:lnTo>
                    <a:pt x="4578" y="3911"/>
                  </a:lnTo>
                  <a:lnTo>
                    <a:pt x="4584" y="3914"/>
                  </a:lnTo>
                  <a:lnTo>
                    <a:pt x="4590" y="3918"/>
                  </a:lnTo>
                  <a:lnTo>
                    <a:pt x="4594" y="3923"/>
                  </a:lnTo>
                  <a:lnTo>
                    <a:pt x="4601" y="3933"/>
                  </a:lnTo>
                  <a:lnTo>
                    <a:pt x="4607" y="3942"/>
                  </a:lnTo>
                  <a:lnTo>
                    <a:pt x="4613" y="3949"/>
                  </a:lnTo>
                  <a:lnTo>
                    <a:pt x="4621" y="3956"/>
                  </a:lnTo>
                  <a:lnTo>
                    <a:pt x="4629" y="3962"/>
                  </a:lnTo>
                  <a:lnTo>
                    <a:pt x="4638" y="3968"/>
                  </a:lnTo>
                  <a:lnTo>
                    <a:pt x="4642" y="3970"/>
                  </a:lnTo>
                  <a:lnTo>
                    <a:pt x="4645" y="3974"/>
                  </a:lnTo>
                  <a:lnTo>
                    <a:pt x="4647" y="3976"/>
                  </a:lnTo>
                  <a:lnTo>
                    <a:pt x="4647" y="3980"/>
                  </a:lnTo>
                  <a:lnTo>
                    <a:pt x="4646" y="3985"/>
                  </a:lnTo>
                  <a:lnTo>
                    <a:pt x="4641" y="3993"/>
                  </a:lnTo>
                  <a:lnTo>
                    <a:pt x="4636" y="3999"/>
                  </a:lnTo>
                  <a:lnTo>
                    <a:pt x="4633" y="4006"/>
                  </a:lnTo>
                  <a:lnTo>
                    <a:pt x="4629" y="4009"/>
                  </a:lnTo>
                  <a:lnTo>
                    <a:pt x="4626" y="4012"/>
                  </a:lnTo>
                  <a:lnTo>
                    <a:pt x="4621" y="4014"/>
                  </a:lnTo>
                  <a:lnTo>
                    <a:pt x="4615" y="4015"/>
                  </a:lnTo>
                  <a:lnTo>
                    <a:pt x="4603" y="4015"/>
                  </a:lnTo>
                  <a:lnTo>
                    <a:pt x="4591" y="4016"/>
                  </a:lnTo>
                  <a:lnTo>
                    <a:pt x="4588" y="4018"/>
                  </a:lnTo>
                  <a:lnTo>
                    <a:pt x="4586" y="4020"/>
                  </a:lnTo>
                  <a:lnTo>
                    <a:pt x="4588" y="4022"/>
                  </a:lnTo>
                  <a:lnTo>
                    <a:pt x="4590" y="4025"/>
                  </a:lnTo>
                  <a:lnTo>
                    <a:pt x="4598" y="4031"/>
                  </a:lnTo>
                  <a:lnTo>
                    <a:pt x="4605" y="4037"/>
                  </a:lnTo>
                  <a:lnTo>
                    <a:pt x="4608" y="4040"/>
                  </a:lnTo>
                  <a:lnTo>
                    <a:pt x="4608" y="4046"/>
                  </a:lnTo>
                  <a:lnTo>
                    <a:pt x="4608" y="4052"/>
                  </a:lnTo>
                  <a:lnTo>
                    <a:pt x="4607" y="4059"/>
                  </a:lnTo>
                  <a:lnTo>
                    <a:pt x="4602" y="4073"/>
                  </a:lnTo>
                  <a:lnTo>
                    <a:pt x="4595" y="4087"/>
                  </a:lnTo>
                  <a:lnTo>
                    <a:pt x="4585" y="4097"/>
                  </a:lnTo>
                  <a:lnTo>
                    <a:pt x="4576" y="4107"/>
                  </a:lnTo>
                  <a:lnTo>
                    <a:pt x="4572" y="4111"/>
                  </a:lnTo>
                  <a:lnTo>
                    <a:pt x="4569" y="4116"/>
                  </a:lnTo>
                  <a:lnTo>
                    <a:pt x="4566" y="4121"/>
                  </a:lnTo>
                  <a:lnTo>
                    <a:pt x="4565" y="4127"/>
                  </a:lnTo>
                  <a:lnTo>
                    <a:pt x="4564" y="4136"/>
                  </a:lnTo>
                  <a:lnTo>
                    <a:pt x="4561" y="4145"/>
                  </a:lnTo>
                  <a:lnTo>
                    <a:pt x="4558" y="4152"/>
                  </a:lnTo>
                  <a:lnTo>
                    <a:pt x="4552" y="4160"/>
                  </a:lnTo>
                  <a:lnTo>
                    <a:pt x="4548" y="4165"/>
                  </a:lnTo>
                  <a:lnTo>
                    <a:pt x="4546" y="4170"/>
                  </a:lnTo>
                  <a:lnTo>
                    <a:pt x="4545" y="4174"/>
                  </a:lnTo>
                  <a:lnTo>
                    <a:pt x="4545" y="4179"/>
                  </a:lnTo>
                  <a:lnTo>
                    <a:pt x="4546" y="4184"/>
                  </a:lnTo>
                  <a:lnTo>
                    <a:pt x="4550" y="4188"/>
                  </a:lnTo>
                  <a:lnTo>
                    <a:pt x="4555" y="4190"/>
                  </a:lnTo>
                  <a:lnTo>
                    <a:pt x="4563" y="4191"/>
                  </a:lnTo>
                  <a:lnTo>
                    <a:pt x="4567" y="4191"/>
                  </a:lnTo>
                  <a:lnTo>
                    <a:pt x="4570" y="4192"/>
                  </a:lnTo>
                  <a:lnTo>
                    <a:pt x="4572" y="4194"/>
                  </a:lnTo>
                  <a:lnTo>
                    <a:pt x="4572" y="4195"/>
                  </a:lnTo>
                  <a:lnTo>
                    <a:pt x="4572" y="4198"/>
                  </a:lnTo>
                  <a:lnTo>
                    <a:pt x="4569" y="4204"/>
                  </a:lnTo>
                  <a:lnTo>
                    <a:pt x="4565" y="4210"/>
                  </a:lnTo>
                  <a:lnTo>
                    <a:pt x="4560" y="4217"/>
                  </a:lnTo>
                  <a:lnTo>
                    <a:pt x="4558" y="4226"/>
                  </a:lnTo>
                  <a:lnTo>
                    <a:pt x="4557" y="4235"/>
                  </a:lnTo>
                  <a:lnTo>
                    <a:pt x="4558" y="4243"/>
                  </a:lnTo>
                  <a:lnTo>
                    <a:pt x="4561" y="4251"/>
                  </a:lnTo>
                  <a:lnTo>
                    <a:pt x="4565" y="4256"/>
                  </a:lnTo>
                  <a:lnTo>
                    <a:pt x="4570" y="4262"/>
                  </a:lnTo>
                  <a:lnTo>
                    <a:pt x="4580" y="4271"/>
                  </a:lnTo>
                  <a:lnTo>
                    <a:pt x="4589" y="4278"/>
                  </a:lnTo>
                  <a:lnTo>
                    <a:pt x="4592" y="4283"/>
                  </a:lnTo>
                  <a:lnTo>
                    <a:pt x="4595" y="4290"/>
                  </a:lnTo>
                  <a:lnTo>
                    <a:pt x="4596" y="4299"/>
                  </a:lnTo>
                  <a:lnTo>
                    <a:pt x="4596" y="4308"/>
                  </a:lnTo>
                  <a:lnTo>
                    <a:pt x="4595" y="4317"/>
                  </a:lnTo>
                  <a:lnTo>
                    <a:pt x="4594" y="4325"/>
                  </a:lnTo>
                  <a:lnTo>
                    <a:pt x="4591" y="4333"/>
                  </a:lnTo>
                  <a:lnTo>
                    <a:pt x="4589" y="4339"/>
                  </a:lnTo>
                  <a:lnTo>
                    <a:pt x="4585" y="4341"/>
                  </a:lnTo>
                  <a:lnTo>
                    <a:pt x="4580" y="4343"/>
                  </a:lnTo>
                  <a:lnTo>
                    <a:pt x="4576" y="4343"/>
                  </a:lnTo>
                  <a:lnTo>
                    <a:pt x="4571" y="4342"/>
                  </a:lnTo>
                  <a:lnTo>
                    <a:pt x="4565" y="4340"/>
                  </a:lnTo>
                  <a:lnTo>
                    <a:pt x="4560" y="4336"/>
                  </a:lnTo>
                  <a:lnTo>
                    <a:pt x="4555" y="4333"/>
                  </a:lnTo>
                  <a:lnTo>
                    <a:pt x="4552" y="4328"/>
                  </a:lnTo>
                  <a:lnTo>
                    <a:pt x="4545" y="4316"/>
                  </a:lnTo>
                  <a:lnTo>
                    <a:pt x="4541" y="4306"/>
                  </a:lnTo>
                  <a:lnTo>
                    <a:pt x="4539" y="4303"/>
                  </a:lnTo>
                  <a:lnTo>
                    <a:pt x="4536" y="4300"/>
                  </a:lnTo>
                  <a:lnTo>
                    <a:pt x="4534" y="4300"/>
                  </a:lnTo>
                  <a:lnTo>
                    <a:pt x="4531" y="4302"/>
                  </a:lnTo>
                  <a:lnTo>
                    <a:pt x="4523" y="4308"/>
                  </a:lnTo>
                  <a:lnTo>
                    <a:pt x="4517" y="4311"/>
                  </a:lnTo>
                  <a:lnTo>
                    <a:pt x="4515" y="4312"/>
                  </a:lnTo>
                  <a:lnTo>
                    <a:pt x="4512" y="4312"/>
                  </a:lnTo>
                  <a:lnTo>
                    <a:pt x="4509" y="4312"/>
                  </a:lnTo>
                  <a:lnTo>
                    <a:pt x="4506" y="4310"/>
                  </a:lnTo>
                  <a:lnTo>
                    <a:pt x="4503" y="4309"/>
                  </a:lnTo>
                  <a:lnTo>
                    <a:pt x="4500" y="4308"/>
                  </a:lnTo>
                  <a:lnTo>
                    <a:pt x="4496" y="4308"/>
                  </a:lnTo>
                  <a:lnTo>
                    <a:pt x="4492" y="4309"/>
                  </a:lnTo>
                  <a:lnTo>
                    <a:pt x="4483" y="4312"/>
                  </a:lnTo>
                  <a:lnTo>
                    <a:pt x="4471" y="4319"/>
                  </a:lnTo>
                  <a:lnTo>
                    <a:pt x="4464" y="4322"/>
                  </a:lnTo>
                  <a:lnTo>
                    <a:pt x="4457" y="4323"/>
                  </a:lnTo>
                  <a:lnTo>
                    <a:pt x="4450" y="4323"/>
                  </a:lnTo>
                  <a:lnTo>
                    <a:pt x="4443" y="4321"/>
                  </a:lnTo>
                  <a:lnTo>
                    <a:pt x="4426" y="4314"/>
                  </a:lnTo>
                  <a:lnTo>
                    <a:pt x="4406" y="4304"/>
                  </a:lnTo>
                  <a:lnTo>
                    <a:pt x="4395" y="4300"/>
                  </a:lnTo>
                  <a:lnTo>
                    <a:pt x="4387" y="4299"/>
                  </a:lnTo>
                  <a:lnTo>
                    <a:pt x="4378" y="4300"/>
                  </a:lnTo>
                  <a:lnTo>
                    <a:pt x="4371" y="4303"/>
                  </a:lnTo>
                  <a:lnTo>
                    <a:pt x="4365" y="4308"/>
                  </a:lnTo>
                  <a:lnTo>
                    <a:pt x="4358" y="4315"/>
                  </a:lnTo>
                  <a:lnTo>
                    <a:pt x="4351" y="4323"/>
                  </a:lnTo>
                  <a:lnTo>
                    <a:pt x="4343" y="4334"/>
                  </a:lnTo>
                  <a:lnTo>
                    <a:pt x="4336" y="4343"/>
                  </a:lnTo>
                  <a:lnTo>
                    <a:pt x="4330" y="4352"/>
                  </a:lnTo>
                  <a:lnTo>
                    <a:pt x="4327" y="4359"/>
                  </a:lnTo>
                  <a:lnTo>
                    <a:pt x="4325" y="4363"/>
                  </a:lnTo>
                  <a:lnTo>
                    <a:pt x="4324" y="4373"/>
                  </a:lnTo>
                  <a:lnTo>
                    <a:pt x="4323" y="4384"/>
                  </a:lnTo>
                  <a:lnTo>
                    <a:pt x="4320" y="4390"/>
                  </a:lnTo>
                  <a:lnTo>
                    <a:pt x="4318" y="4393"/>
                  </a:lnTo>
                  <a:lnTo>
                    <a:pt x="4314" y="4396"/>
                  </a:lnTo>
                  <a:lnTo>
                    <a:pt x="4311" y="4398"/>
                  </a:lnTo>
                  <a:lnTo>
                    <a:pt x="4307" y="4398"/>
                  </a:lnTo>
                  <a:lnTo>
                    <a:pt x="4302" y="4398"/>
                  </a:lnTo>
                  <a:lnTo>
                    <a:pt x="4298" y="4397"/>
                  </a:lnTo>
                  <a:lnTo>
                    <a:pt x="4293" y="4394"/>
                  </a:lnTo>
                  <a:lnTo>
                    <a:pt x="4290" y="4394"/>
                  </a:lnTo>
                  <a:lnTo>
                    <a:pt x="4288" y="4394"/>
                  </a:lnTo>
                  <a:lnTo>
                    <a:pt x="4287" y="4396"/>
                  </a:lnTo>
                  <a:lnTo>
                    <a:pt x="4286" y="4397"/>
                  </a:lnTo>
                  <a:lnTo>
                    <a:pt x="4284" y="4402"/>
                  </a:lnTo>
                  <a:lnTo>
                    <a:pt x="4284" y="4407"/>
                  </a:lnTo>
                  <a:lnTo>
                    <a:pt x="4284" y="4415"/>
                  </a:lnTo>
                  <a:lnTo>
                    <a:pt x="4287" y="4423"/>
                  </a:lnTo>
                  <a:lnTo>
                    <a:pt x="4289" y="4430"/>
                  </a:lnTo>
                  <a:lnTo>
                    <a:pt x="4293" y="4437"/>
                  </a:lnTo>
                  <a:lnTo>
                    <a:pt x="4298" y="4443"/>
                  </a:lnTo>
                  <a:lnTo>
                    <a:pt x="4302" y="4448"/>
                  </a:lnTo>
                  <a:lnTo>
                    <a:pt x="4308" y="4451"/>
                  </a:lnTo>
                  <a:lnTo>
                    <a:pt x="4314" y="4455"/>
                  </a:lnTo>
                  <a:lnTo>
                    <a:pt x="4326" y="4460"/>
                  </a:lnTo>
                  <a:lnTo>
                    <a:pt x="4338" y="4462"/>
                  </a:lnTo>
                  <a:lnTo>
                    <a:pt x="4349" y="4464"/>
                  </a:lnTo>
                  <a:lnTo>
                    <a:pt x="4359" y="4469"/>
                  </a:lnTo>
                  <a:lnTo>
                    <a:pt x="4364" y="4472"/>
                  </a:lnTo>
                  <a:lnTo>
                    <a:pt x="4369" y="4475"/>
                  </a:lnTo>
                  <a:lnTo>
                    <a:pt x="4372" y="4481"/>
                  </a:lnTo>
                  <a:lnTo>
                    <a:pt x="4375" y="4487"/>
                  </a:lnTo>
                  <a:lnTo>
                    <a:pt x="4377" y="4493"/>
                  </a:lnTo>
                  <a:lnTo>
                    <a:pt x="4378" y="4499"/>
                  </a:lnTo>
                  <a:lnTo>
                    <a:pt x="4377" y="4504"/>
                  </a:lnTo>
                  <a:lnTo>
                    <a:pt x="4376" y="4506"/>
                  </a:lnTo>
                  <a:lnTo>
                    <a:pt x="4375" y="4508"/>
                  </a:lnTo>
                  <a:lnTo>
                    <a:pt x="4372" y="4510"/>
                  </a:lnTo>
                  <a:lnTo>
                    <a:pt x="4370" y="4508"/>
                  </a:lnTo>
                  <a:lnTo>
                    <a:pt x="4369" y="4506"/>
                  </a:lnTo>
                  <a:lnTo>
                    <a:pt x="4365" y="4500"/>
                  </a:lnTo>
                  <a:lnTo>
                    <a:pt x="4362" y="4497"/>
                  </a:lnTo>
                  <a:lnTo>
                    <a:pt x="4358" y="4495"/>
                  </a:lnTo>
                  <a:lnTo>
                    <a:pt x="4353" y="4495"/>
                  </a:lnTo>
                  <a:lnTo>
                    <a:pt x="4352" y="4497"/>
                  </a:lnTo>
                  <a:lnTo>
                    <a:pt x="4351" y="4501"/>
                  </a:lnTo>
                  <a:lnTo>
                    <a:pt x="4351" y="4507"/>
                  </a:lnTo>
                  <a:lnTo>
                    <a:pt x="4352" y="4516"/>
                  </a:lnTo>
                  <a:lnTo>
                    <a:pt x="4355" y="4533"/>
                  </a:lnTo>
                  <a:lnTo>
                    <a:pt x="4355" y="4551"/>
                  </a:lnTo>
                  <a:lnTo>
                    <a:pt x="4355" y="4560"/>
                  </a:lnTo>
                  <a:lnTo>
                    <a:pt x="4353" y="4566"/>
                  </a:lnTo>
                  <a:lnTo>
                    <a:pt x="4352" y="4571"/>
                  </a:lnTo>
                  <a:lnTo>
                    <a:pt x="4350" y="4576"/>
                  </a:lnTo>
                  <a:lnTo>
                    <a:pt x="4347" y="4580"/>
                  </a:lnTo>
                  <a:lnTo>
                    <a:pt x="4344" y="4582"/>
                  </a:lnTo>
                  <a:lnTo>
                    <a:pt x="4340" y="4583"/>
                  </a:lnTo>
                  <a:lnTo>
                    <a:pt x="4336" y="4585"/>
                  </a:lnTo>
                  <a:lnTo>
                    <a:pt x="4326" y="4586"/>
                  </a:lnTo>
                  <a:lnTo>
                    <a:pt x="4314" y="4589"/>
                  </a:lnTo>
                  <a:lnTo>
                    <a:pt x="4300" y="4595"/>
                  </a:lnTo>
                  <a:lnTo>
                    <a:pt x="4284" y="4604"/>
                  </a:lnTo>
                  <a:lnTo>
                    <a:pt x="4275" y="4608"/>
                  </a:lnTo>
                  <a:lnTo>
                    <a:pt x="4264" y="4612"/>
                  </a:lnTo>
                  <a:lnTo>
                    <a:pt x="4254" y="4614"/>
                  </a:lnTo>
                  <a:lnTo>
                    <a:pt x="4243" y="4615"/>
                  </a:lnTo>
                  <a:lnTo>
                    <a:pt x="4233" y="4615"/>
                  </a:lnTo>
                  <a:lnTo>
                    <a:pt x="4224" y="4614"/>
                  </a:lnTo>
                  <a:lnTo>
                    <a:pt x="4217" y="4612"/>
                  </a:lnTo>
                  <a:lnTo>
                    <a:pt x="4210" y="4608"/>
                  </a:lnTo>
                  <a:lnTo>
                    <a:pt x="4204" y="4605"/>
                  </a:lnTo>
                  <a:lnTo>
                    <a:pt x="4198" y="4601"/>
                  </a:lnTo>
                  <a:lnTo>
                    <a:pt x="4192" y="4599"/>
                  </a:lnTo>
                  <a:lnTo>
                    <a:pt x="4186" y="4596"/>
                  </a:lnTo>
                  <a:lnTo>
                    <a:pt x="4179" y="4596"/>
                  </a:lnTo>
                  <a:lnTo>
                    <a:pt x="4173" y="4598"/>
                  </a:lnTo>
                  <a:lnTo>
                    <a:pt x="4166" y="4600"/>
                  </a:lnTo>
                  <a:lnTo>
                    <a:pt x="4160" y="4606"/>
                  </a:lnTo>
                  <a:lnTo>
                    <a:pt x="4155" y="4612"/>
                  </a:lnTo>
                  <a:lnTo>
                    <a:pt x="4151" y="4618"/>
                  </a:lnTo>
                  <a:lnTo>
                    <a:pt x="4150" y="4625"/>
                  </a:lnTo>
                  <a:lnTo>
                    <a:pt x="4149" y="4632"/>
                  </a:lnTo>
                  <a:lnTo>
                    <a:pt x="4150" y="4639"/>
                  </a:lnTo>
                  <a:lnTo>
                    <a:pt x="4151" y="4646"/>
                  </a:lnTo>
                  <a:lnTo>
                    <a:pt x="4155" y="4652"/>
                  </a:lnTo>
                  <a:lnTo>
                    <a:pt x="4158" y="4658"/>
                  </a:lnTo>
                  <a:lnTo>
                    <a:pt x="4161" y="4664"/>
                  </a:lnTo>
                  <a:lnTo>
                    <a:pt x="4163" y="4669"/>
                  </a:lnTo>
                  <a:lnTo>
                    <a:pt x="4164" y="4675"/>
                  </a:lnTo>
                  <a:lnTo>
                    <a:pt x="4163" y="4680"/>
                  </a:lnTo>
                  <a:lnTo>
                    <a:pt x="4161" y="4683"/>
                  </a:lnTo>
                  <a:lnTo>
                    <a:pt x="4158" y="4686"/>
                  </a:lnTo>
                  <a:lnTo>
                    <a:pt x="4154" y="4688"/>
                  </a:lnTo>
                  <a:lnTo>
                    <a:pt x="4149" y="4690"/>
                  </a:lnTo>
                  <a:lnTo>
                    <a:pt x="4139" y="4695"/>
                  </a:lnTo>
                  <a:lnTo>
                    <a:pt x="4130" y="4699"/>
                  </a:lnTo>
                  <a:lnTo>
                    <a:pt x="4118" y="4705"/>
                  </a:lnTo>
                  <a:lnTo>
                    <a:pt x="4107" y="4712"/>
                  </a:lnTo>
                  <a:lnTo>
                    <a:pt x="4103" y="4714"/>
                  </a:lnTo>
                  <a:lnTo>
                    <a:pt x="4098" y="4715"/>
                  </a:lnTo>
                  <a:lnTo>
                    <a:pt x="4093" y="4715"/>
                  </a:lnTo>
                  <a:lnTo>
                    <a:pt x="4090" y="4713"/>
                  </a:lnTo>
                  <a:lnTo>
                    <a:pt x="4087" y="4711"/>
                  </a:lnTo>
                  <a:lnTo>
                    <a:pt x="4085" y="4708"/>
                  </a:lnTo>
                  <a:lnTo>
                    <a:pt x="4082" y="4708"/>
                  </a:lnTo>
                  <a:lnTo>
                    <a:pt x="4080" y="4708"/>
                  </a:lnTo>
                  <a:lnTo>
                    <a:pt x="4076" y="4712"/>
                  </a:lnTo>
                  <a:lnTo>
                    <a:pt x="4070" y="4719"/>
                  </a:lnTo>
                  <a:lnTo>
                    <a:pt x="4067" y="4725"/>
                  </a:lnTo>
                  <a:lnTo>
                    <a:pt x="4062" y="4730"/>
                  </a:lnTo>
                  <a:lnTo>
                    <a:pt x="4057" y="4732"/>
                  </a:lnTo>
                  <a:lnTo>
                    <a:pt x="4049" y="4735"/>
                  </a:lnTo>
                  <a:lnTo>
                    <a:pt x="4046" y="4735"/>
                  </a:lnTo>
                  <a:lnTo>
                    <a:pt x="4042" y="4735"/>
                  </a:lnTo>
                  <a:lnTo>
                    <a:pt x="4038" y="4733"/>
                  </a:lnTo>
                  <a:lnTo>
                    <a:pt x="4036" y="4731"/>
                  </a:lnTo>
                  <a:lnTo>
                    <a:pt x="4031" y="4725"/>
                  </a:lnTo>
                  <a:lnTo>
                    <a:pt x="4027" y="4716"/>
                  </a:lnTo>
                  <a:lnTo>
                    <a:pt x="4023" y="4713"/>
                  </a:lnTo>
                  <a:lnTo>
                    <a:pt x="4019" y="4711"/>
                  </a:lnTo>
                  <a:lnTo>
                    <a:pt x="4013" y="4711"/>
                  </a:lnTo>
                  <a:lnTo>
                    <a:pt x="4007" y="4711"/>
                  </a:lnTo>
                  <a:lnTo>
                    <a:pt x="3996" y="4713"/>
                  </a:lnTo>
                  <a:lnTo>
                    <a:pt x="3985" y="4718"/>
                  </a:lnTo>
                  <a:lnTo>
                    <a:pt x="3981" y="4720"/>
                  </a:lnTo>
                  <a:lnTo>
                    <a:pt x="3978" y="4721"/>
                  </a:lnTo>
                  <a:lnTo>
                    <a:pt x="3974" y="4722"/>
                  </a:lnTo>
                  <a:lnTo>
                    <a:pt x="3972" y="4721"/>
                  </a:lnTo>
                  <a:lnTo>
                    <a:pt x="3968" y="4721"/>
                  </a:lnTo>
                  <a:lnTo>
                    <a:pt x="3966" y="4719"/>
                  </a:lnTo>
                  <a:lnTo>
                    <a:pt x="3964" y="4715"/>
                  </a:lnTo>
                  <a:lnTo>
                    <a:pt x="3960" y="4712"/>
                  </a:lnTo>
                  <a:lnTo>
                    <a:pt x="3956" y="4708"/>
                  </a:lnTo>
                  <a:lnTo>
                    <a:pt x="3954" y="4706"/>
                  </a:lnTo>
                  <a:lnTo>
                    <a:pt x="3949" y="4703"/>
                  </a:lnTo>
                  <a:lnTo>
                    <a:pt x="3946" y="4703"/>
                  </a:lnTo>
                  <a:lnTo>
                    <a:pt x="3939" y="4703"/>
                  </a:lnTo>
                  <a:lnTo>
                    <a:pt x="3930" y="4705"/>
                  </a:lnTo>
                  <a:lnTo>
                    <a:pt x="3922" y="4705"/>
                  </a:lnTo>
                  <a:lnTo>
                    <a:pt x="3912" y="4705"/>
                  </a:lnTo>
                  <a:lnTo>
                    <a:pt x="3902" y="4703"/>
                  </a:lnTo>
                  <a:lnTo>
                    <a:pt x="3892" y="4700"/>
                  </a:lnTo>
                  <a:lnTo>
                    <a:pt x="3883" y="4695"/>
                  </a:lnTo>
                  <a:lnTo>
                    <a:pt x="3874" y="4689"/>
                  </a:lnTo>
                  <a:lnTo>
                    <a:pt x="3871" y="4686"/>
                  </a:lnTo>
                  <a:lnTo>
                    <a:pt x="3867" y="4681"/>
                  </a:lnTo>
                  <a:lnTo>
                    <a:pt x="3864" y="4676"/>
                  </a:lnTo>
                  <a:lnTo>
                    <a:pt x="3861" y="4670"/>
                  </a:lnTo>
                  <a:lnTo>
                    <a:pt x="3859" y="4665"/>
                  </a:lnTo>
                  <a:lnTo>
                    <a:pt x="3855" y="4662"/>
                  </a:lnTo>
                  <a:lnTo>
                    <a:pt x="3852" y="4659"/>
                  </a:lnTo>
                  <a:lnTo>
                    <a:pt x="3848" y="4657"/>
                  </a:lnTo>
                  <a:lnTo>
                    <a:pt x="3840" y="4656"/>
                  </a:lnTo>
                  <a:lnTo>
                    <a:pt x="3830" y="4655"/>
                  </a:lnTo>
                  <a:lnTo>
                    <a:pt x="3822" y="4652"/>
                  </a:lnTo>
                  <a:lnTo>
                    <a:pt x="3814" y="4649"/>
                  </a:lnTo>
                  <a:lnTo>
                    <a:pt x="3804" y="4642"/>
                  </a:lnTo>
                  <a:lnTo>
                    <a:pt x="3794" y="4632"/>
                  </a:lnTo>
                  <a:lnTo>
                    <a:pt x="3780" y="4620"/>
                  </a:lnTo>
                  <a:lnTo>
                    <a:pt x="3770" y="4611"/>
                  </a:lnTo>
                  <a:lnTo>
                    <a:pt x="3765" y="4606"/>
                  </a:lnTo>
                  <a:lnTo>
                    <a:pt x="3763" y="4600"/>
                  </a:lnTo>
                  <a:lnTo>
                    <a:pt x="3760" y="4595"/>
                  </a:lnTo>
                  <a:lnTo>
                    <a:pt x="3759" y="4589"/>
                  </a:lnTo>
                  <a:lnTo>
                    <a:pt x="3759" y="4583"/>
                  </a:lnTo>
                  <a:lnTo>
                    <a:pt x="3759" y="4579"/>
                  </a:lnTo>
                  <a:lnTo>
                    <a:pt x="3760" y="4575"/>
                  </a:lnTo>
                  <a:lnTo>
                    <a:pt x="3761" y="4573"/>
                  </a:lnTo>
                  <a:lnTo>
                    <a:pt x="3766" y="4568"/>
                  </a:lnTo>
                  <a:lnTo>
                    <a:pt x="3773" y="4564"/>
                  </a:lnTo>
                  <a:lnTo>
                    <a:pt x="3780" y="4562"/>
                  </a:lnTo>
                  <a:lnTo>
                    <a:pt x="3788" y="4558"/>
                  </a:lnTo>
                  <a:lnTo>
                    <a:pt x="3796" y="4554"/>
                  </a:lnTo>
                  <a:lnTo>
                    <a:pt x="3803" y="4547"/>
                  </a:lnTo>
                  <a:lnTo>
                    <a:pt x="3805" y="4542"/>
                  </a:lnTo>
                  <a:lnTo>
                    <a:pt x="3808" y="4539"/>
                  </a:lnTo>
                  <a:lnTo>
                    <a:pt x="3809" y="4536"/>
                  </a:lnTo>
                  <a:lnTo>
                    <a:pt x="3809" y="4533"/>
                  </a:lnTo>
                  <a:lnTo>
                    <a:pt x="3808" y="4531"/>
                  </a:lnTo>
                  <a:lnTo>
                    <a:pt x="3807" y="4529"/>
                  </a:lnTo>
                  <a:lnTo>
                    <a:pt x="3804" y="4527"/>
                  </a:lnTo>
                  <a:lnTo>
                    <a:pt x="3801" y="4526"/>
                  </a:lnTo>
                  <a:lnTo>
                    <a:pt x="3795" y="4525"/>
                  </a:lnTo>
                  <a:lnTo>
                    <a:pt x="3791" y="4522"/>
                  </a:lnTo>
                  <a:lnTo>
                    <a:pt x="3790" y="4519"/>
                  </a:lnTo>
                  <a:lnTo>
                    <a:pt x="3789" y="4517"/>
                  </a:lnTo>
                  <a:lnTo>
                    <a:pt x="3790" y="4514"/>
                  </a:lnTo>
                  <a:lnTo>
                    <a:pt x="3791" y="4510"/>
                  </a:lnTo>
                  <a:lnTo>
                    <a:pt x="3794" y="4504"/>
                  </a:lnTo>
                  <a:lnTo>
                    <a:pt x="3795" y="4499"/>
                  </a:lnTo>
                  <a:lnTo>
                    <a:pt x="3796" y="4493"/>
                  </a:lnTo>
                  <a:lnTo>
                    <a:pt x="3795" y="4484"/>
                  </a:lnTo>
                  <a:lnTo>
                    <a:pt x="3792" y="4469"/>
                  </a:lnTo>
                  <a:lnTo>
                    <a:pt x="3788" y="4454"/>
                  </a:lnTo>
                  <a:lnTo>
                    <a:pt x="3783" y="4438"/>
                  </a:lnTo>
                  <a:lnTo>
                    <a:pt x="3779" y="4424"/>
                  </a:lnTo>
                  <a:lnTo>
                    <a:pt x="3779" y="4418"/>
                  </a:lnTo>
                  <a:lnTo>
                    <a:pt x="3779" y="4415"/>
                  </a:lnTo>
                  <a:lnTo>
                    <a:pt x="3779" y="4411"/>
                  </a:lnTo>
                  <a:lnTo>
                    <a:pt x="3780" y="4410"/>
                  </a:lnTo>
                  <a:lnTo>
                    <a:pt x="3786" y="4407"/>
                  </a:lnTo>
                  <a:lnTo>
                    <a:pt x="3794" y="4409"/>
                  </a:lnTo>
                  <a:lnTo>
                    <a:pt x="3802" y="4409"/>
                  </a:lnTo>
                  <a:lnTo>
                    <a:pt x="3809" y="4409"/>
                  </a:lnTo>
                  <a:lnTo>
                    <a:pt x="3811" y="4409"/>
                  </a:lnTo>
                  <a:lnTo>
                    <a:pt x="3814" y="4407"/>
                  </a:lnTo>
                  <a:lnTo>
                    <a:pt x="3816" y="4405"/>
                  </a:lnTo>
                  <a:lnTo>
                    <a:pt x="3816" y="4403"/>
                  </a:lnTo>
                  <a:lnTo>
                    <a:pt x="3815" y="4400"/>
                  </a:lnTo>
                  <a:lnTo>
                    <a:pt x="3815" y="4398"/>
                  </a:lnTo>
                  <a:lnTo>
                    <a:pt x="3814" y="4396"/>
                  </a:lnTo>
                  <a:lnTo>
                    <a:pt x="3811" y="4394"/>
                  </a:lnTo>
                  <a:lnTo>
                    <a:pt x="3805" y="4392"/>
                  </a:lnTo>
                  <a:lnTo>
                    <a:pt x="3797" y="4391"/>
                  </a:lnTo>
                  <a:lnTo>
                    <a:pt x="3788" y="4388"/>
                  </a:lnTo>
                  <a:lnTo>
                    <a:pt x="3780" y="4386"/>
                  </a:lnTo>
                  <a:lnTo>
                    <a:pt x="3774" y="4382"/>
                  </a:lnTo>
                  <a:lnTo>
                    <a:pt x="3769" y="4375"/>
                  </a:lnTo>
                  <a:lnTo>
                    <a:pt x="3760" y="4368"/>
                  </a:lnTo>
                  <a:lnTo>
                    <a:pt x="3752" y="4359"/>
                  </a:lnTo>
                  <a:lnTo>
                    <a:pt x="3747" y="4354"/>
                  </a:lnTo>
                  <a:lnTo>
                    <a:pt x="3744" y="4347"/>
                  </a:lnTo>
                  <a:lnTo>
                    <a:pt x="3739" y="4340"/>
                  </a:lnTo>
                  <a:lnTo>
                    <a:pt x="3735" y="4330"/>
                  </a:lnTo>
                  <a:lnTo>
                    <a:pt x="3732" y="4321"/>
                  </a:lnTo>
                  <a:lnTo>
                    <a:pt x="3731" y="4314"/>
                  </a:lnTo>
                  <a:lnTo>
                    <a:pt x="3729" y="4306"/>
                  </a:lnTo>
                  <a:lnTo>
                    <a:pt x="3729" y="4300"/>
                  </a:lnTo>
                  <a:lnTo>
                    <a:pt x="3731" y="4289"/>
                  </a:lnTo>
                  <a:lnTo>
                    <a:pt x="3732" y="4278"/>
                  </a:lnTo>
                  <a:lnTo>
                    <a:pt x="3731" y="4271"/>
                  </a:lnTo>
                  <a:lnTo>
                    <a:pt x="3728" y="4265"/>
                  </a:lnTo>
                  <a:lnTo>
                    <a:pt x="3725" y="4258"/>
                  </a:lnTo>
                  <a:lnTo>
                    <a:pt x="3720" y="4252"/>
                  </a:lnTo>
                  <a:lnTo>
                    <a:pt x="3714" y="4246"/>
                  </a:lnTo>
                  <a:lnTo>
                    <a:pt x="3707" y="4240"/>
                  </a:lnTo>
                  <a:lnTo>
                    <a:pt x="3698" y="4236"/>
                  </a:lnTo>
                  <a:lnTo>
                    <a:pt x="3690" y="4233"/>
                  </a:lnTo>
                  <a:lnTo>
                    <a:pt x="3681" y="4230"/>
                  </a:lnTo>
                  <a:lnTo>
                    <a:pt x="3672" y="4229"/>
                  </a:lnTo>
                  <a:lnTo>
                    <a:pt x="3663" y="4229"/>
                  </a:lnTo>
                  <a:lnTo>
                    <a:pt x="3653" y="4229"/>
                  </a:lnTo>
                  <a:lnTo>
                    <a:pt x="3634" y="4232"/>
                  </a:lnTo>
                  <a:lnTo>
                    <a:pt x="3619" y="4233"/>
                  </a:lnTo>
                  <a:lnTo>
                    <a:pt x="3603" y="4233"/>
                  </a:lnTo>
                  <a:lnTo>
                    <a:pt x="3587" y="4233"/>
                  </a:lnTo>
                  <a:lnTo>
                    <a:pt x="3580" y="4232"/>
                  </a:lnTo>
                  <a:lnTo>
                    <a:pt x="3572" y="4229"/>
                  </a:lnTo>
                  <a:lnTo>
                    <a:pt x="3566" y="4227"/>
                  </a:lnTo>
                  <a:lnTo>
                    <a:pt x="3563" y="4223"/>
                  </a:lnTo>
                  <a:lnTo>
                    <a:pt x="3559" y="4220"/>
                  </a:lnTo>
                  <a:lnTo>
                    <a:pt x="3555" y="4217"/>
                  </a:lnTo>
                  <a:lnTo>
                    <a:pt x="3551" y="4216"/>
                  </a:lnTo>
                  <a:lnTo>
                    <a:pt x="3547" y="4215"/>
                  </a:lnTo>
                  <a:lnTo>
                    <a:pt x="3543" y="4214"/>
                  </a:lnTo>
                  <a:lnTo>
                    <a:pt x="3539" y="4215"/>
                  </a:lnTo>
                  <a:lnTo>
                    <a:pt x="3536" y="4215"/>
                  </a:lnTo>
                  <a:lnTo>
                    <a:pt x="3532" y="4217"/>
                  </a:lnTo>
                  <a:lnTo>
                    <a:pt x="3526" y="4220"/>
                  </a:lnTo>
                  <a:lnTo>
                    <a:pt x="3518" y="4222"/>
                  </a:lnTo>
                  <a:lnTo>
                    <a:pt x="3513" y="4221"/>
                  </a:lnTo>
                  <a:lnTo>
                    <a:pt x="3509" y="4221"/>
                  </a:lnTo>
                  <a:lnTo>
                    <a:pt x="3506" y="4218"/>
                  </a:lnTo>
                  <a:lnTo>
                    <a:pt x="3503" y="4216"/>
                  </a:lnTo>
                  <a:lnTo>
                    <a:pt x="3501" y="4211"/>
                  </a:lnTo>
                  <a:lnTo>
                    <a:pt x="3500" y="4208"/>
                  </a:lnTo>
                  <a:lnTo>
                    <a:pt x="3500" y="4203"/>
                  </a:lnTo>
                  <a:lnTo>
                    <a:pt x="3501" y="4198"/>
                  </a:lnTo>
                  <a:lnTo>
                    <a:pt x="3503" y="4188"/>
                  </a:lnTo>
                  <a:lnTo>
                    <a:pt x="3507" y="4177"/>
                  </a:lnTo>
                  <a:lnTo>
                    <a:pt x="3509" y="4172"/>
                  </a:lnTo>
                  <a:lnTo>
                    <a:pt x="3509" y="4169"/>
                  </a:lnTo>
                  <a:lnTo>
                    <a:pt x="3509" y="4166"/>
                  </a:lnTo>
                  <a:lnTo>
                    <a:pt x="3508" y="4165"/>
                  </a:lnTo>
                  <a:lnTo>
                    <a:pt x="3506" y="4164"/>
                  </a:lnTo>
                  <a:lnTo>
                    <a:pt x="3503" y="4165"/>
                  </a:lnTo>
                  <a:lnTo>
                    <a:pt x="3500" y="4166"/>
                  </a:lnTo>
                  <a:lnTo>
                    <a:pt x="3496" y="4169"/>
                  </a:lnTo>
                  <a:lnTo>
                    <a:pt x="3489" y="4176"/>
                  </a:lnTo>
                  <a:lnTo>
                    <a:pt x="3482" y="4180"/>
                  </a:lnTo>
                  <a:lnTo>
                    <a:pt x="3478" y="4182"/>
                  </a:lnTo>
                  <a:lnTo>
                    <a:pt x="3475" y="4183"/>
                  </a:lnTo>
                  <a:lnTo>
                    <a:pt x="3469" y="4184"/>
                  </a:lnTo>
                  <a:lnTo>
                    <a:pt x="3463" y="4185"/>
                  </a:lnTo>
                  <a:lnTo>
                    <a:pt x="3455" y="4185"/>
                  </a:lnTo>
                  <a:lnTo>
                    <a:pt x="3445" y="4184"/>
                  </a:lnTo>
                  <a:lnTo>
                    <a:pt x="3436" y="4182"/>
                  </a:lnTo>
                  <a:lnTo>
                    <a:pt x="3425" y="4178"/>
                  </a:lnTo>
                  <a:lnTo>
                    <a:pt x="3414" y="4174"/>
                  </a:lnTo>
                  <a:lnTo>
                    <a:pt x="3405" y="4171"/>
                  </a:lnTo>
                  <a:lnTo>
                    <a:pt x="3396" y="4167"/>
                  </a:lnTo>
                  <a:lnTo>
                    <a:pt x="3392" y="4164"/>
                  </a:lnTo>
                  <a:lnTo>
                    <a:pt x="3388" y="4159"/>
                  </a:lnTo>
                  <a:lnTo>
                    <a:pt x="3386" y="4155"/>
                  </a:lnTo>
                  <a:lnTo>
                    <a:pt x="3385" y="4151"/>
                  </a:lnTo>
                  <a:lnTo>
                    <a:pt x="3385" y="4146"/>
                  </a:lnTo>
                  <a:lnTo>
                    <a:pt x="3386" y="4135"/>
                  </a:lnTo>
                  <a:lnTo>
                    <a:pt x="3388" y="4126"/>
                  </a:lnTo>
                  <a:lnTo>
                    <a:pt x="3389" y="4122"/>
                  </a:lnTo>
                  <a:lnTo>
                    <a:pt x="3389" y="4119"/>
                  </a:lnTo>
                  <a:lnTo>
                    <a:pt x="3389" y="4115"/>
                  </a:lnTo>
                  <a:lnTo>
                    <a:pt x="3388" y="4111"/>
                  </a:lnTo>
                  <a:lnTo>
                    <a:pt x="3382" y="4103"/>
                  </a:lnTo>
                  <a:lnTo>
                    <a:pt x="3376" y="4094"/>
                  </a:lnTo>
                  <a:lnTo>
                    <a:pt x="3373" y="4089"/>
                  </a:lnTo>
                  <a:lnTo>
                    <a:pt x="3372" y="4084"/>
                  </a:lnTo>
                  <a:lnTo>
                    <a:pt x="3370" y="4079"/>
                  </a:lnTo>
                  <a:lnTo>
                    <a:pt x="3372" y="4075"/>
                  </a:lnTo>
                  <a:lnTo>
                    <a:pt x="3373" y="4070"/>
                  </a:lnTo>
                  <a:lnTo>
                    <a:pt x="3374" y="4066"/>
                  </a:lnTo>
                  <a:lnTo>
                    <a:pt x="3377" y="4062"/>
                  </a:lnTo>
                  <a:lnTo>
                    <a:pt x="3381" y="4058"/>
                  </a:lnTo>
                  <a:lnTo>
                    <a:pt x="3383" y="4054"/>
                  </a:lnTo>
                  <a:lnTo>
                    <a:pt x="3386" y="4051"/>
                  </a:lnTo>
                  <a:lnTo>
                    <a:pt x="3387" y="4047"/>
                  </a:lnTo>
                  <a:lnTo>
                    <a:pt x="3388" y="4044"/>
                  </a:lnTo>
                  <a:lnTo>
                    <a:pt x="3387" y="4034"/>
                  </a:lnTo>
                  <a:lnTo>
                    <a:pt x="3386" y="4021"/>
                  </a:lnTo>
                  <a:lnTo>
                    <a:pt x="3385" y="4013"/>
                  </a:lnTo>
                  <a:lnTo>
                    <a:pt x="3382" y="4007"/>
                  </a:lnTo>
                  <a:lnTo>
                    <a:pt x="3377" y="4003"/>
                  </a:lnTo>
                  <a:lnTo>
                    <a:pt x="3374" y="4000"/>
                  </a:lnTo>
                  <a:lnTo>
                    <a:pt x="3362" y="3994"/>
                  </a:lnTo>
                  <a:lnTo>
                    <a:pt x="3350" y="3987"/>
                  </a:lnTo>
                  <a:lnTo>
                    <a:pt x="3344" y="3983"/>
                  </a:lnTo>
                  <a:lnTo>
                    <a:pt x="3339" y="3978"/>
                  </a:lnTo>
                  <a:lnTo>
                    <a:pt x="3336" y="3975"/>
                  </a:lnTo>
                  <a:lnTo>
                    <a:pt x="3333" y="3971"/>
                  </a:lnTo>
                  <a:lnTo>
                    <a:pt x="3330" y="3962"/>
                  </a:lnTo>
                  <a:lnTo>
                    <a:pt x="3326" y="3950"/>
                  </a:lnTo>
                  <a:lnTo>
                    <a:pt x="3324" y="3944"/>
                  </a:lnTo>
                  <a:lnTo>
                    <a:pt x="3320" y="3938"/>
                  </a:lnTo>
                  <a:lnTo>
                    <a:pt x="3317" y="3932"/>
                  </a:lnTo>
                  <a:lnTo>
                    <a:pt x="3312" y="3927"/>
                  </a:lnTo>
                  <a:lnTo>
                    <a:pt x="3306" y="3924"/>
                  </a:lnTo>
                  <a:lnTo>
                    <a:pt x="3301" y="3923"/>
                  </a:lnTo>
                  <a:lnTo>
                    <a:pt x="3297" y="3923"/>
                  </a:lnTo>
                  <a:lnTo>
                    <a:pt x="3293" y="3925"/>
                  </a:lnTo>
                  <a:lnTo>
                    <a:pt x="3287" y="3931"/>
                  </a:lnTo>
                  <a:lnTo>
                    <a:pt x="3282" y="3936"/>
                  </a:lnTo>
                  <a:lnTo>
                    <a:pt x="3280" y="3937"/>
                  </a:lnTo>
                  <a:lnTo>
                    <a:pt x="3278" y="3938"/>
                  </a:lnTo>
                  <a:lnTo>
                    <a:pt x="3274" y="3939"/>
                  </a:lnTo>
                  <a:lnTo>
                    <a:pt x="3269" y="3938"/>
                  </a:lnTo>
                  <a:lnTo>
                    <a:pt x="3263" y="3938"/>
                  </a:lnTo>
                  <a:lnTo>
                    <a:pt x="3260" y="3939"/>
                  </a:lnTo>
                  <a:lnTo>
                    <a:pt x="3256" y="3940"/>
                  </a:lnTo>
                  <a:lnTo>
                    <a:pt x="3254" y="3943"/>
                  </a:lnTo>
                  <a:lnTo>
                    <a:pt x="3247" y="3951"/>
                  </a:lnTo>
                  <a:lnTo>
                    <a:pt x="3238" y="3966"/>
                  </a:lnTo>
                  <a:lnTo>
                    <a:pt x="3231" y="3975"/>
                  </a:lnTo>
                  <a:lnTo>
                    <a:pt x="3223" y="3982"/>
                  </a:lnTo>
                  <a:lnTo>
                    <a:pt x="3216" y="3985"/>
                  </a:lnTo>
                  <a:lnTo>
                    <a:pt x="3209" y="3989"/>
                  </a:lnTo>
                  <a:lnTo>
                    <a:pt x="3207" y="3990"/>
                  </a:lnTo>
                  <a:lnTo>
                    <a:pt x="3207" y="3993"/>
                  </a:lnTo>
                  <a:lnTo>
                    <a:pt x="3207" y="3995"/>
                  </a:lnTo>
                  <a:lnTo>
                    <a:pt x="3209" y="3999"/>
                  </a:lnTo>
                  <a:lnTo>
                    <a:pt x="3210" y="4005"/>
                  </a:lnTo>
                  <a:lnTo>
                    <a:pt x="3211" y="4010"/>
                  </a:lnTo>
                  <a:lnTo>
                    <a:pt x="3210" y="4015"/>
                  </a:lnTo>
                  <a:lnTo>
                    <a:pt x="3206" y="4019"/>
                  </a:lnTo>
                  <a:lnTo>
                    <a:pt x="3202" y="4020"/>
                  </a:lnTo>
                  <a:lnTo>
                    <a:pt x="3197" y="4021"/>
                  </a:lnTo>
                  <a:lnTo>
                    <a:pt x="3182" y="4019"/>
                  </a:lnTo>
                  <a:lnTo>
                    <a:pt x="3166" y="4015"/>
                  </a:lnTo>
                  <a:lnTo>
                    <a:pt x="3159" y="4014"/>
                  </a:lnTo>
                  <a:lnTo>
                    <a:pt x="3152" y="4015"/>
                  </a:lnTo>
                  <a:lnTo>
                    <a:pt x="3147" y="4016"/>
                  </a:lnTo>
                  <a:lnTo>
                    <a:pt x="3142" y="4019"/>
                  </a:lnTo>
                  <a:lnTo>
                    <a:pt x="3137" y="4022"/>
                  </a:lnTo>
                  <a:lnTo>
                    <a:pt x="3134" y="4027"/>
                  </a:lnTo>
                  <a:lnTo>
                    <a:pt x="3130" y="4032"/>
                  </a:lnTo>
                  <a:lnTo>
                    <a:pt x="3127" y="4038"/>
                  </a:lnTo>
                  <a:lnTo>
                    <a:pt x="3121" y="4050"/>
                  </a:lnTo>
                  <a:lnTo>
                    <a:pt x="3115" y="4059"/>
                  </a:lnTo>
                  <a:lnTo>
                    <a:pt x="3111" y="4064"/>
                  </a:lnTo>
                  <a:lnTo>
                    <a:pt x="3106" y="4066"/>
                  </a:lnTo>
                  <a:lnTo>
                    <a:pt x="3100" y="4069"/>
                  </a:lnTo>
                  <a:lnTo>
                    <a:pt x="3093" y="4070"/>
                  </a:lnTo>
                  <a:lnTo>
                    <a:pt x="3090" y="4070"/>
                  </a:lnTo>
                  <a:lnTo>
                    <a:pt x="3086" y="4071"/>
                  </a:lnTo>
                  <a:lnTo>
                    <a:pt x="3083" y="4072"/>
                  </a:lnTo>
                  <a:lnTo>
                    <a:pt x="3080" y="4075"/>
                  </a:lnTo>
                  <a:lnTo>
                    <a:pt x="3074" y="4081"/>
                  </a:lnTo>
                  <a:lnTo>
                    <a:pt x="3071" y="4088"/>
                  </a:lnTo>
                  <a:lnTo>
                    <a:pt x="3068" y="4097"/>
                  </a:lnTo>
                  <a:lnTo>
                    <a:pt x="3067" y="4108"/>
                  </a:lnTo>
                  <a:lnTo>
                    <a:pt x="3067" y="4120"/>
                  </a:lnTo>
                  <a:lnTo>
                    <a:pt x="3068" y="4133"/>
                  </a:lnTo>
                  <a:lnTo>
                    <a:pt x="3074" y="4145"/>
                  </a:lnTo>
                  <a:lnTo>
                    <a:pt x="3083" y="4155"/>
                  </a:lnTo>
                  <a:lnTo>
                    <a:pt x="3084" y="4166"/>
                  </a:lnTo>
                  <a:lnTo>
                    <a:pt x="3084" y="4178"/>
                  </a:lnTo>
                  <a:lnTo>
                    <a:pt x="3083" y="4190"/>
                  </a:lnTo>
                  <a:lnTo>
                    <a:pt x="3083" y="4201"/>
                  </a:lnTo>
                  <a:lnTo>
                    <a:pt x="3083" y="4205"/>
                  </a:lnTo>
                  <a:lnTo>
                    <a:pt x="3085" y="4209"/>
                  </a:lnTo>
                  <a:lnTo>
                    <a:pt x="3087" y="4213"/>
                  </a:lnTo>
                  <a:lnTo>
                    <a:pt x="3092" y="4216"/>
                  </a:lnTo>
                  <a:lnTo>
                    <a:pt x="3102" y="4221"/>
                  </a:lnTo>
                  <a:lnTo>
                    <a:pt x="3115" y="4227"/>
                  </a:lnTo>
                  <a:lnTo>
                    <a:pt x="3119" y="4230"/>
                  </a:lnTo>
                  <a:lnTo>
                    <a:pt x="3123" y="4234"/>
                  </a:lnTo>
                  <a:lnTo>
                    <a:pt x="3127" y="4237"/>
                  </a:lnTo>
                  <a:lnTo>
                    <a:pt x="3128" y="4242"/>
                  </a:lnTo>
                  <a:lnTo>
                    <a:pt x="3128" y="4251"/>
                  </a:lnTo>
                  <a:lnTo>
                    <a:pt x="3125" y="4259"/>
                  </a:lnTo>
                  <a:lnTo>
                    <a:pt x="3123" y="4270"/>
                  </a:lnTo>
                  <a:lnTo>
                    <a:pt x="3118" y="4280"/>
                  </a:lnTo>
                  <a:lnTo>
                    <a:pt x="3114" y="4291"/>
                  </a:lnTo>
                  <a:lnTo>
                    <a:pt x="3110" y="4299"/>
                  </a:lnTo>
                  <a:lnTo>
                    <a:pt x="3108" y="4303"/>
                  </a:lnTo>
                  <a:lnTo>
                    <a:pt x="3103" y="4304"/>
                  </a:lnTo>
                  <a:lnTo>
                    <a:pt x="3098" y="4305"/>
                  </a:lnTo>
                  <a:lnTo>
                    <a:pt x="3092" y="4306"/>
                  </a:lnTo>
                  <a:lnTo>
                    <a:pt x="3078" y="4306"/>
                  </a:lnTo>
                  <a:lnTo>
                    <a:pt x="3062" y="4305"/>
                  </a:lnTo>
                  <a:lnTo>
                    <a:pt x="3056" y="4306"/>
                  </a:lnTo>
                  <a:lnTo>
                    <a:pt x="3051" y="4308"/>
                  </a:lnTo>
                  <a:lnTo>
                    <a:pt x="3046" y="4309"/>
                  </a:lnTo>
                  <a:lnTo>
                    <a:pt x="3042" y="4311"/>
                  </a:lnTo>
                  <a:lnTo>
                    <a:pt x="3040" y="4314"/>
                  </a:lnTo>
                  <a:lnTo>
                    <a:pt x="3037" y="4317"/>
                  </a:lnTo>
                  <a:lnTo>
                    <a:pt x="3036" y="4321"/>
                  </a:lnTo>
                  <a:lnTo>
                    <a:pt x="3035" y="4324"/>
                  </a:lnTo>
                  <a:lnTo>
                    <a:pt x="3035" y="4336"/>
                  </a:lnTo>
                  <a:lnTo>
                    <a:pt x="3035" y="4353"/>
                  </a:lnTo>
                  <a:lnTo>
                    <a:pt x="3034" y="4361"/>
                  </a:lnTo>
                  <a:lnTo>
                    <a:pt x="3033" y="4369"/>
                  </a:lnTo>
                  <a:lnTo>
                    <a:pt x="3032" y="4373"/>
                  </a:lnTo>
                  <a:lnTo>
                    <a:pt x="3030" y="4375"/>
                  </a:lnTo>
                  <a:lnTo>
                    <a:pt x="3029" y="4378"/>
                  </a:lnTo>
                  <a:lnTo>
                    <a:pt x="3027" y="4380"/>
                  </a:lnTo>
                  <a:lnTo>
                    <a:pt x="3024" y="4381"/>
                  </a:lnTo>
                  <a:lnTo>
                    <a:pt x="3022" y="4381"/>
                  </a:lnTo>
                  <a:lnTo>
                    <a:pt x="3020" y="4380"/>
                  </a:lnTo>
                  <a:lnTo>
                    <a:pt x="3017" y="4380"/>
                  </a:lnTo>
                  <a:lnTo>
                    <a:pt x="3015" y="4375"/>
                  </a:lnTo>
                  <a:lnTo>
                    <a:pt x="3011" y="4371"/>
                  </a:lnTo>
                  <a:lnTo>
                    <a:pt x="3005" y="4359"/>
                  </a:lnTo>
                  <a:lnTo>
                    <a:pt x="2998" y="4349"/>
                  </a:lnTo>
                  <a:lnTo>
                    <a:pt x="2995" y="4347"/>
                  </a:lnTo>
                  <a:lnTo>
                    <a:pt x="2991" y="4346"/>
                  </a:lnTo>
                  <a:lnTo>
                    <a:pt x="2989" y="4346"/>
                  </a:lnTo>
                  <a:lnTo>
                    <a:pt x="2986" y="4347"/>
                  </a:lnTo>
                  <a:lnTo>
                    <a:pt x="2984" y="4353"/>
                  </a:lnTo>
                  <a:lnTo>
                    <a:pt x="2984" y="4360"/>
                  </a:lnTo>
                  <a:lnTo>
                    <a:pt x="2984" y="4369"/>
                  </a:lnTo>
                  <a:lnTo>
                    <a:pt x="2983" y="4379"/>
                  </a:lnTo>
                  <a:lnTo>
                    <a:pt x="2983" y="4382"/>
                  </a:lnTo>
                  <a:lnTo>
                    <a:pt x="2982" y="4386"/>
                  </a:lnTo>
                  <a:lnTo>
                    <a:pt x="2979" y="4390"/>
                  </a:lnTo>
                  <a:lnTo>
                    <a:pt x="2977" y="4391"/>
                  </a:lnTo>
                  <a:lnTo>
                    <a:pt x="2966" y="4392"/>
                  </a:lnTo>
                  <a:lnTo>
                    <a:pt x="2944" y="4397"/>
                  </a:lnTo>
                  <a:lnTo>
                    <a:pt x="2936" y="4399"/>
                  </a:lnTo>
                  <a:lnTo>
                    <a:pt x="2929" y="4404"/>
                  </a:lnTo>
                  <a:lnTo>
                    <a:pt x="2923" y="4407"/>
                  </a:lnTo>
                  <a:lnTo>
                    <a:pt x="2920" y="4412"/>
                  </a:lnTo>
                  <a:lnTo>
                    <a:pt x="2916" y="4417"/>
                  </a:lnTo>
                  <a:lnTo>
                    <a:pt x="2913" y="4421"/>
                  </a:lnTo>
                  <a:lnTo>
                    <a:pt x="2909" y="4423"/>
                  </a:lnTo>
                  <a:lnTo>
                    <a:pt x="2906" y="4423"/>
                  </a:lnTo>
                  <a:lnTo>
                    <a:pt x="2903" y="4423"/>
                  </a:lnTo>
                  <a:lnTo>
                    <a:pt x="2901" y="4422"/>
                  </a:lnTo>
                  <a:lnTo>
                    <a:pt x="2900" y="4421"/>
                  </a:lnTo>
                  <a:lnTo>
                    <a:pt x="2898" y="4418"/>
                  </a:lnTo>
                  <a:lnTo>
                    <a:pt x="2898" y="4412"/>
                  </a:lnTo>
                  <a:lnTo>
                    <a:pt x="2900" y="4402"/>
                  </a:lnTo>
                  <a:lnTo>
                    <a:pt x="2900" y="4396"/>
                  </a:lnTo>
                  <a:lnTo>
                    <a:pt x="2900" y="4391"/>
                  </a:lnTo>
                  <a:lnTo>
                    <a:pt x="2897" y="4386"/>
                  </a:lnTo>
                  <a:lnTo>
                    <a:pt x="2895" y="4382"/>
                  </a:lnTo>
                  <a:lnTo>
                    <a:pt x="2889" y="4375"/>
                  </a:lnTo>
                  <a:lnTo>
                    <a:pt x="2883" y="4369"/>
                  </a:lnTo>
                  <a:lnTo>
                    <a:pt x="2879" y="4367"/>
                  </a:lnTo>
                  <a:lnTo>
                    <a:pt x="2879" y="4363"/>
                  </a:lnTo>
                  <a:lnTo>
                    <a:pt x="2879" y="4361"/>
                  </a:lnTo>
                  <a:lnTo>
                    <a:pt x="2882" y="4358"/>
                  </a:lnTo>
                  <a:lnTo>
                    <a:pt x="2889" y="4352"/>
                  </a:lnTo>
                  <a:lnTo>
                    <a:pt x="2898" y="4344"/>
                  </a:lnTo>
                  <a:lnTo>
                    <a:pt x="2907" y="4336"/>
                  </a:lnTo>
                  <a:lnTo>
                    <a:pt x="2913" y="4328"/>
                  </a:lnTo>
                  <a:lnTo>
                    <a:pt x="2916" y="4318"/>
                  </a:lnTo>
                  <a:lnTo>
                    <a:pt x="2920" y="4306"/>
                  </a:lnTo>
                  <a:lnTo>
                    <a:pt x="2922" y="4299"/>
                  </a:lnTo>
                  <a:lnTo>
                    <a:pt x="2927" y="4293"/>
                  </a:lnTo>
                  <a:lnTo>
                    <a:pt x="2930" y="4287"/>
                  </a:lnTo>
                  <a:lnTo>
                    <a:pt x="2935" y="4281"/>
                  </a:lnTo>
                  <a:lnTo>
                    <a:pt x="2939" y="4278"/>
                  </a:lnTo>
                  <a:lnTo>
                    <a:pt x="2940" y="4276"/>
                  </a:lnTo>
                  <a:lnTo>
                    <a:pt x="2939" y="4273"/>
                  </a:lnTo>
                  <a:lnTo>
                    <a:pt x="2936" y="4267"/>
                  </a:lnTo>
                  <a:lnTo>
                    <a:pt x="2933" y="4253"/>
                  </a:lnTo>
                  <a:lnTo>
                    <a:pt x="2932" y="4239"/>
                  </a:lnTo>
                  <a:lnTo>
                    <a:pt x="2930" y="4233"/>
                  </a:lnTo>
                  <a:lnTo>
                    <a:pt x="2929" y="4228"/>
                  </a:lnTo>
                  <a:lnTo>
                    <a:pt x="2927" y="4223"/>
                  </a:lnTo>
                  <a:lnTo>
                    <a:pt x="2925" y="4220"/>
                  </a:lnTo>
                  <a:lnTo>
                    <a:pt x="2920" y="4211"/>
                  </a:lnTo>
                  <a:lnTo>
                    <a:pt x="2914" y="4204"/>
                  </a:lnTo>
                  <a:lnTo>
                    <a:pt x="2911" y="4199"/>
                  </a:lnTo>
                  <a:lnTo>
                    <a:pt x="2909" y="4195"/>
                  </a:lnTo>
                  <a:lnTo>
                    <a:pt x="2908" y="4194"/>
                  </a:lnTo>
                  <a:lnTo>
                    <a:pt x="2907" y="4194"/>
                  </a:lnTo>
                  <a:lnTo>
                    <a:pt x="2906" y="4195"/>
                  </a:lnTo>
                  <a:lnTo>
                    <a:pt x="2904" y="4197"/>
                  </a:lnTo>
                  <a:lnTo>
                    <a:pt x="2898" y="4203"/>
                  </a:lnTo>
                  <a:lnTo>
                    <a:pt x="2892" y="4211"/>
                  </a:lnTo>
                  <a:lnTo>
                    <a:pt x="2889" y="4222"/>
                  </a:lnTo>
                  <a:lnTo>
                    <a:pt x="2889" y="4229"/>
                  </a:lnTo>
                  <a:lnTo>
                    <a:pt x="2888" y="4233"/>
                  </a:lnTo>
                  <a:lnTo>
                    <a:pt x="2888" y="4235"/>
                  </a:lnTo>
                  <a:lnTo>
                    <a:pt x="2885" y="4237"/>
                  </a:lnTo>
                  <a:lnTo>
                    <a:pt x="2883" y="4241"/>
                  </a:lnTo>
                  <a:lnTo>
                    <a:pt x="2877" y="4246"/>
                  </a:lnTo>
                  <a:lnTo>
                    <a:pt x="2870" y="4249"/>
                  </a:lnTo>
                  <a:lnTo>
                    <a:pt x="2862" y="4252"/>
                  </a:lnTo>
                  <a:lnTo>
                    <a:pt x="2854" y="4254"/>
                  </a:lnTo>
                  <a:lnTo>
                    <a:pt x="2846" y="4255"/>
                  </a:lnTo>
                  <a:lnTo>
                    <a:pt x="2840" y="4255"/>
                  </a:lnTo>
                  <a:lnTo>
                    <a:pt x="2834" y="4254"/>
                  </a:lnTo>
                  <a:lnTo>
                    <a:pt x="2831" y="4253"/>
                  </a:lnTo>
                  <a:lnTo>
                    <a:pt x="2827" y="4249"/>
                  </a:lnTo>
                  <a:lnTo>
                    <a:pt x="2826" y="4246"/>
                  </a:lnTo>
                  <a:lnTo>
                    <a:pt x="2825" y="4242"/>
                  </a:lnTo>
                  <a:lnTo>
                    <a:pt x="2825" y="4237"/>
                  </a:lnTo>
                  <a:lnTo>
                    <a:pt x="2825" y="4227"/>
                  </a:lnTo>
                  <a:lnTo>
                    <a:pt x="2828" y="4217"/>
                  </a:lnTo>
                  <a:lnTo>
                    <a:pt x="2829" y="4210"/>
                  </a:lnTo>
                  <a:lnTo>
                    <a:pt x="2829" y="4203"/>
                  </a:lnTo>
                  <a:lnTo>
                    <a:pt x="2827" y="4196"/>
                  </a:lnTo>
                  <a:lnTo>
                    <a:pt x="2823" y="4188"/>
                  </a:lnTo>
                  <a:lnTo>
                    <a:pt x="2820" y="4180"/>
                  </a:lnTo>
                  <a:lnTo>
                    <a:pt x="2820" y="4172"/>
                  </a:lnTo>
                  <a:lnTo>
                    <a:pt x="2820" y="4166"/>
                  </a:lnTo>
                  <a:lnTo>
                    <a:pt x="2820" y="4163"/>
                  </a:lnTo>
                  <a:lnTo>
                    <a:pt x="2819" y="4161"/>
                  </a:lnTo>
                  <a:lnTo>
                    <a:pt x="2812" y="4159"/>
                  </a:lnTo>
                  <a:lnTo>
                    <a:pt x="2806" y="4158"/>
                  </a:lnTo>
                  <a:lnTo>
                    <a:pt x="2797" y="4157"/>
                  </a:lnTo>
                  <a:lnTo>
                    <a:pt x="2785" y="4158"/>
                  </a:lnTo>
                  <a:lnTo>
                    <a:pt x="2771" y="4158"/>
                  </a:lnTo>
                  <a:lnTo>
                    <a:pt x="2763" y="4158"/>
                  </a:lnTo>
                  <a:lnTo>
                    <a:pt x="2759" y="4159"/>
                  </a:lnTo>
                  <a:lnTo>
                    <a:pt x="2757" y="4160"/>
                  </a:lnTo>
                  <a:lnTo>
                    <a:pt x="2752" y="4166"/>
                  </a:lnTo>
                  <a:lnTo>
                    <a:pt x="2749" y="4170"/>
                  </a:lnTo>
                  <a:lnTo>
                    <a:pt x="2744" y="4172"/>
                  </a:lnTo>
                  <a:lnTo>
                    <a:pt x="2736" y="4173"/>
                  </a:lnTo>
                  <a:lnTo>
                    <a:pt x="2727" y="4173"/>
                  </a:lnTo>
                  <a:lnTo>
                    <a:pt x="2720" y="4172"/>
                  </a:lnTo>
                  <a:lnTo>
                    <a:pt x="2713" y="4170"/>
                  </a:lnTo>
                  <a:lnTo>
                    <a:pt x="2707" y="4167"/>
                  </a:lnTo>
                  <a:lnTo>
                    <a:pt x="2701" y="4166"/>
                  </a:lnTo>
                  <a:lnTo>
                    <a:pt x="2694" y="4165"/>
                  </a:lnTo>
                  <a:lnTo>
                    <a:pt x="2684" y="4166"/>
                  </a:lnTo>
                  <a:lnTo>
                    <a:pt x="2680" y="4166"/>
                  </a:lnTo>
                  <a:lnTo>
                    <a:pt x="2676" y="4165"/>
                  </a:lnTo>
                  <a:lnTo>
                    <a:pt x="2674" y="4164"/>
                  </a:lnTo>
                  <a:lnTo>
                    <a:pt x="2673" y="4161"/>
                  </a:lnTo>
                  <a:lnTo>
                    <a:pt x="2673" y="4155"/>
                  </a:lnTo>
                  <a:lnTo>
                    <a:pt x="2675" y="4147"/>
                  </a:lnTo>
                  <a:lnTo>
                    <a:pt x="2681" y="4134"/>
                  </a:lnTo>
                  <a:lnTo>
                    <a:pt x="2690" y="4120"/>
                  </a:lnTo>
                  <a:lnTo>
                    <a:pt x="2693" y="4115"/>
                  </a:lnTo>
                  <a:lnTo>
                    <a:pt x="2694" y="4110"/>
                  </a:lnTo>
                  <a:lnTo>
                    <a:pt x="2692" y="4107"/>
                  </a:lnTo>
                  <a:lnTo>
                    <a:pt x="2689" y="4101"/>
                  </a:lnTo>
                  <a:lnTo>
                    <a:pt x="2677" y="4087"/>
                  </a:lnTo>
                  <a:lnTo>
                    <a:pt x="2662" y="4072"/>
                  </a:lnTo>
                  <a:lnTo>
                    <a:pt x="2656" y="4066"/>
                  </a:lnTo>
                  <a:lnTo>
                    <a:pt x="2649" y="4062"/>
                  </a:lnTo>
                  <a:lnTo>
                    <a:pt x="2645" y="4059"/>
                  </a:lnTo>
                  <a:lnTo>
                    <a:pt x="2642" y="4058"/>
                  </a:lnTo>
                  <a:lnTo>
                    <a:pt x="2638" y="4057"/>
                  </a:lnTo>
                  <a:lnTo>
                    <a:pt x="2634" y="4057"/>
                  </a:lnTo>
                  <a:lnTo>
                    <a:pt x="2631" y="4058"/>
                  </a:lnTo>
                  <a:lnTo>
                    <a:pt x="2629" y="4058"/>
                  </a:lnTo>
                  <a:lnTo>
                    <a:pt x="2626" y="4057"/>
                  </a:lnTo>
                  <a:lnTo>
                    <a:pt x="2625" y="4056"/>
                  </a:lnTo>
                  <a:lnTo>
                    <a:pt x="2623" y="4051"/>
                  </a:lnTo>
                  <a:lnTo>
                    <a:pt x="2620" y="4046"/>
                  </a:lnTo>
                  <a:lnTo>
                    <a:pt x="2610" y="4028"/>
                  </a:lnTo>
                  <a:lnTo>
                    <a:pt x="2600" y="4010"/>
                  </a:lnTo>
                  <a:lnTo>
                    <a:pt x="2595" y="3999"/>
                  </a:lnTo>
                  <a:lnTo>
                    <a:pt x="2593" y="3984"/>
                  </a:lnTo>
                  <a:lnTo>
                    <a:pt x="2589" y="3972"/>
                  </a:lnTo>
                  <a:lnTo>
                    <a:pt x="2587" y="3963"/>
                  </a:lnTo>
                  <a:lnTo>
                    <a:pt x="2581" y="3956"/>
                  </a:lnTo>
                  <a:lnTo>
                    <a:pt x="2573" y="3945"/>
                  </a:lnTo>
                  <a:lnTo>
                    <a:pt x="2564" y="3936"/>
                  </a:lnTo>
                  <a:lnTo>
                    <a:pt x="2557" y="3925"/>
                  </a:lnTo>
                  <a:lnTo>
                    <a:pt x="2556" y="3920"/>
                  </a:lnTo>
                  <a:lnTo>
                    <a:pt x="2555" y="3917"/>
                  </a:lnTo>
                  <a:lnTo>
                    <a:pt x="2555" y="3913"/>
                  </a:lnTo>
                  <a:lnTo>
                    <a:pt x="2556" y="3909"/>
                  </a:lnTo>
                  <a:lnTo>
                    <a:pt x="2558" y="3905"/>
                  </a:lnTo>
                  <a:lnTo>
                    <a:pt x="2563" y="3901"/>
                  </a:lnTo>
                  <a:lnTo>
                    <a:pt x="2566" y="3899"/>
                  </a:lnTo>
                  <a:lnTo>
                    <a:pt x="2568" y="3894"/>
                  </a:lnTo>
                  <a:lnTo>
                    <a:pt x="2569" y="3888"/>
                  </a:lnTo>
                  <a:lnTo>
                    <a:pt x="2568" y="3882"/>
                  </a:lnTo>
                  <a:lnTo>
                    <a:pt x="2569" y="3875"/>
                  </a:lnTo>
                  <a:lnTo>
                    <a:pt x="2573" y="3867"/>
                  </a:lnTo>
                  <a:lnTo>
                    <a:pt x="2575" y="3863"/>
                  </a:lnTo>
                  <a:lnTo>
                    <a:pt x="2577" y="3861"/>
                  </a:lnTo>
                  <a:lnTo>
                    <a:pt x="2581" y="3858"/>
                  </a:lnTo>
                  <a:lnTo>
                    <a:pt x="2585" y="3856"/>
                  </a:lnTo>
                  <a:lnTo>
                    <a:pt x="2592" y="3854"/>
                  </a:lnTo>
                  <a:lnTo>
                    <a:pt x="2598" y="3851"/>
                  </a:lnTo>
                  <a:lnTo>
                    <a:pt x="2604" y="3848"/>
                  </a:lnTo>
                  <a:lnTo>
                    <a:pt x="2610" y="3844"/>
                  </a:lnTo>
                  <a:lnTo>
                    <a:pt x="2612" y="3842"/>
                  </a:lnTo>
                  <a:lnTo>
                    <a:pt x="2615" y="3840"/>
                  </a:lnTo>
                  <a:lnTo>
                    <a:pt x="2620" y="3839"/>
                  </a:lnTo>
                  <a:lnTo>
                    <a:pt x="2624" y="3840"/>
                  </a:lnTo>
                  <a:lnTo>
                    <a:pt x="2629" y="3840"/>
                  </a:lnTo>
                  <a:lnTo>
                    <a:pt x="2633" y="3843"/>
                  </a:lnTo>
                  <a:lnTo>
                    <a:pt x="2637" y="3845"/>
                  </a:lnTo>
                  <a:lnTo>
                    <a:pt x="2642" y="3848"/>
                  </a:lnTo>
                  <a:lnTo>
                    <a:pt x="2648" y="3851"/>
                  </a:lnTo>
                  <a:lnTo>
                    <a:pt x="2653" y="3855"/>
                  </a:lnTo>
                  <a:lnTo>
                    <a:pt x="2661" y="3858"/>
                  </a:lnTo>
                  <a:lnTo>
                    <a:pt x="2668" y="3861"/>
                  </a:lnTo>
                  <a:lnTo>
                    <a:pt x="2684" y="3865"/>
                  </a:lnTo>
                  <a:lnTo>
                    <a:pt x="2701" y="3868"/>
                  </a:lnTo>
                  <a:lnTo>
                    <a:pt x="2708" y="3870"/>
                  </a:lnTo>
                  <a:lnTo>
                    <a:pt x="2713" y="3871"/>
                  </a:lnTo>
                  <a:lnTo>
                    <a:pt x="2718" y="3874"/>
                  </a:lnTo>
                  <a:lnTo>
                    <a:pt x="2721" y="3876"/>
                  </a:lnTo>
                  <a:lnTo>
                    <a:pt x="2727" y="3883"/>
                  </a:lnTo>
                  <a:lnTo>
                    <a:pt x="2736" y="3893"/>
                  </a:lnTo>
                  <a:lnTo>
                    <a:pt x="2740" y="3899"/>
                  </a:lnTo>
                  <a:lnTo>
                    <a:pt x="2745" y="3902"/>
                  </a:lnTo>
                  <a:lnTo>
                    <a:pt x="2750" y="3906"/>
                  </a:lnTo>
                  <a:lnTo>
                    <a:pt x="2755" y="3908"/>
                  </a:lnTo>
                  <a:lnTo>
                    <a:pt x="2763" y="3911"/>
                  </a:lnTo>
                  <a:lnTo>
                    <a:pt x="2771" y="3912"/>
                  </a:lnTo>
                  <a:lnTo>
                    <a:pt x="2778" y="3913"/>
                  </a:lnTo>
                  <a:lnTo>
                    <a:pt x="2785" y="3915"/>
                  </a:lnTo>
                  <a:lnTo>
                    <a:pt x="2793" y="3919"/>
                  </a:lnTo>
                  <a:lnTo>
                    <a:pt x="2800" y="3924"/>
                  </a:lnTo>
                  <a:lnTo>
                    <a:pt x="2807" y="3928"/>
                  </a:lnTo>
                  <a:lnTo>
                    <a:pt x="2813" y="3932"/>
                  </a:lnTo>
                  <a:lnTo>
                    <a:pt x="2820" y="3933"/>
                  </a:lnTo>
                  <a:lnTo>
                    <a:pt x="2828" y="3934"/>
                  </a:lnTo>
                  <a:lnTo>
                    <a:pt x="2833" y="3934"/>
                  </a:lnTo>
                  <a:lnTo>
                    <a:pt x="2837" y="3937"/>
                  </a:lnTo>
                  <a:lnTo>
                    <a:pt x="2841" y="3939"/>
                  </a:lnTo>
                  <a:lnTo>
                    <a:pt x="2846" y="3943"/>
                  </a:lnTo>
                  <a:lnTo>
                    <a:pt x="2850" y="3947"/>
                  </a:lnTo>
                  <a:lnTo>
                    <a:pt x="2852" y="3952"/>
                  </a:lnTo>
                  <a:lnTo>
                    <a:pt x="2854" y="3957"/>
                  </a:lnTo>
                  <a:lnTo>
                    <a:pt x="2857" y="3962"/>
                  </a:lnTo>
                  <a:lnTo>
                    <a:pt x="2858" y="3966"/>
                  </a:lnTo>
                  <a:lnTo>
                    <a:pt x="2860" y="3970"/>
                  </a:lnTo>
                  <a:lnTo>
                    <a:pt x="2864" y="3975"/>
                  </a:lnTo>
                  <a:lnTo>
                    <a:pt x="2867" y="3978"/>
                  </a:lnTo>
                  <a:lnTo>
                    <a:pt x="2876" y="3984"/>
                  </a:lnTo>
                  <a:lnTo>
                    <a:pt x="2884" y="3989"/>
                  </a:lnTo>
                  <a:lnTo>
                    <a:pt x="2891" y="3994"/>
                  </a:lnTo>
                  <a:lnTo>
                    <a:pt x="2898" y="4000"/>
                  </a:lnTo>
                  <a:lnTo>
                    <a:pt x="2903" y="4002"/>
                  </a:lnTo>
                  <a:lnTo>
                    <a:pt x="2906" y="4003"/>
                  </a:lnTo>
                  <a:lnTo>
                    <a:pt x="2908" y="4005"/>
                  </a:lnTo>
                  <a:lnTo>
                    <a:pt x="2910" y="4003"/>
                  </a:lnTo>
                  <a:lnTo>
                    <a:pt x="2914" y="4001"/>
                  </a:lnTo>
                  <a:lnTo>
                    <a:pt x="2917" y="3995"/>
                  </a:lnTo>
                  <a:lnTo>
                    <a:pt x="2926" y="3987"/>
                  </a:lnTo>
                  <a:lnTo>
                    <a:pt x="2932" y="3978"/>
                  </a:lnTo>
                  <a:lnTo>
                    <a:pt x="2938" y="3974"/>
                  </a:lnTo>
                  <a:lnTo>
                    <a:pt x="2942" y="3972"/>
                  </a:lnTo>
                  <a:lnTo>
                    <a:pt x="2947" y="3972"/>
                  </a:lnTo>
                  <a:lnTo>
                    <a:pt x="2953" y="3976"/>
                  </a:lnTo>
                  <a:lnTo>
                    <a:pt x="2960" y="3980"/>
                  </a:lnTo>
                  <a:lnTo>
                    <a:pt x="2966" y="3981"/>
                  </a:lnTo>
                  <a:lnTo>
                    <a:pt x="2971" y="3981"/>
                  </a:lnTo>
                  <a:lnTo>
                    <a:pt x="2974" y="3980"/>
                  </a:lnTo>
                  <a:lnTo>
                    <a:pt x="2978" y="3977"/>
                  </a:lnTo>
                  <a:lnTo>
                    <a:pt x="2983" y="3974"/>
                  </a:lnTo>
                  <a:lnTo>
                    <a:pt x="2990" y="3965"/>
                  </a:lnTo>
                  <a:lnTo>
                    <a:pt x="2998" y="3956"/>
                  </a:lnTo>
                  <a:lnTo>
                    <a:pt x="3004" y="3946"/>
                  </a:lnTo>
                  <a:lnTo>
                    <a:pt x="3007" y="3936"/>
                  </a:lnTo>
                  <a:lnTo>
                    <a:pt x="3009" y="3931"/>
                  </a:lnTo>
                  <a:lnTo>
                    <a:pt x="3010" y="3926"/>
                  </a:lnTo>
                  <a:lnTo>
                    <a:pt x="3013" y="3923"/>
                  </a:lnTo>
                  <a:lnTo>
                    <a:pt x="3016" y="3920"/>
                  </a:lnTo>
                  <a:lnTo>
                    <a:pt x="3020" y="3919"/>
                  </a:lnTo>
                  <a:lnTo>
                    <a:pt x="3023" y="3918"/>
                  </a:lnTo>
                  <a:lnTo>
                    <a:pt x="3028" y="3917"/>
                  </a:lnTo>
                  <a:lnTo>
                    <a:pt x="3033" y="3918"/>
                  </a:lnTo>
                  <a:lnTo>
                    <a:pt x="3037" y="3918"/>
                  </a:lnTo>
                  <a:lnTo>
                    <a:pt x="3041" y="3918"/>
                  </a:lnTo>
                  <a:lnTo>
                    <a:pt x="3045" y="3917"/>
                  </a:lnTo>
                  <a:lnTo>
                    <a:pt x="3047" y="3915"/>
                  </a:lnTo>
                  <a:lnTo>
                    <a:pt x="3049" y="3913"/>
                  </a:lnTo>
                  <a:lnTo>
                    <a:pt x="3051" y="3911"/>
                  </a:lnTo>
                  <a:lnTo>
                    <a:pt x="3051" y="3907"/>
                  </a:lnTo>
                  <a:lnTo>
                    <a:pt x="3052" y="3903"/>
                  </a:lnTo>
                  <a:lnTo>
                    <a:pt x="3052" y="3896"/>
                  </a:lnTo>
                  <a:lnTo>
                    <a:pt x="3055" y="3892"/>
                  </a:lnTo>
                  <a:lnTo>
                    <a:pt x="3056" y="3890"/>
                  </a:lnTo>
                  <a:lnTo>
                    <a:pt x="3059" y="3889"/>
                  </a:lnTo>
                  <a:lnTo>
                    <a:pt x="3061" y="3889"/>
                  </a:lnTo>
                  <a:lnTo>
                    <a:pt x="3065" y="3889"/>
                  </a:lnTo>
                  <a:lnTo>
                    <a:pt x="3071" y="3893"/>
                  </a:lnTo>
                  <a:lnTo>
                    <a:pt x="3076" y="3896"/>
                  </a:lnTo>
                  <a:lnTo>
                    <a:pt x="3078" y="3898"/>
                  </a:lnTo>
                  <a:lnTo>
                    <a:pt x="3080" y="3899"/>
                  </a:lnTo>
                  <a:lnTo>
                    <a:pt x="3081" y="3899"/>
                  </a:lnTo>
                  <a:lnTo>
                    <a:pt x="3084" y="3898"/>
                  </a:lnTo>
                  <a:lnTo>
                    <a:pt x="3085" y="3896"/>
                  </a:lnTo>
                  <a:lnTo>
                    <a:pt x="3086" y="3895"/>
                  </a:lnTo>
                  <a:lnTo>
                    <a:pt x="3086" y="3893"/>
                  </a:lnTo>
                  <a:lnTo>
                    <a:pt x="3086" y="3889"/>
                  </a:lnTo>
                  <a:lnTo>
                    <a:pt x="3084" y="3881"/>
                  </a:lnTo>
                  <a:lnTo>
                    <a:pt x="3080" y="3867"/>
                  </a:lnTo>
                  <a:lnTo>
                    <a:pt x="3077" y="3860"/>
                  </a:lnTo>
                  <a:lnTo>
                    <a:pt x="3074" y="3852"/>
                  </a:lnTo>
                  <a:lnTo>
                    <a:pt x="3070" y="3846"/>
                  </a:lnTo>
                  <a:lnTo>
                    <a:pt x="3065" y="3840"/>
                  </a:lnTo>
                  <a:lnTo>
                    <a:pt x="3060" y="3836"/>
                  </a:lnTo>
                  <a:lnTo>
                    <a:pt x="3054" y="3831"/>
                  </a:lnTo>
                  <a:lnTo>
                    <a:pt x="3048" y="3826"/>
                  </a:lnTo>
                  <a:lnTo>
                    <a:pt x="3042" y="3823"/>
                  </a:lnTo>
                  <a:lnTo>
                    <a:pt x="3026" y="3817"/>
                  </a:lnTo>
                  <a:lnTo>
                    <a:pt x="3009" y="3812"/>
                  </a:lnTo>
                  <a:lnTo>
                    <a:pt x="3001" y="3810"/>
                  </a:lnTo>
                  <a:lnTo>
                    <a:pt x="2996" y="3806"/>
                  </a:lnTo>
                  <a:lnTo>
                    <a:pt x="2993" y="3805"/>
                  </a:lnTo>
                  <a:lnTo>
                    <a:pt x="2992" y="3802"/>
                  </a:lnTo>
                  <a:lnTo>
                    <a:pt x="2992" y="3800"/>
                  </a:lnTo>
                  <a:lnTo>
                    <a:pt x="2993" y="3798"/>
                  </a:lnTo>
                  <a:lnTo>
                    <a:pt x="2996" y="3791"/>
                  </a:lnTo>
                  <a:lnTo>
                    <a:pt x="2996" y="3782"/>
                  </a:lnTo>
                  <a:lnTo>
                    <a:pt x="2996" y="3773"/>
                  </a:lnTo>
                  <a:lnTo>
                    <a:pt x="2995" y="3763"/>
                  </a:lnTo>
                  <a:lnTo>
                    <a:pt x="2990" y="3742"/>
                  </a:lnTo>
                  <a:lnTo>
                    <a:pt x="2985" y="3720"/>
                  </a:lnTo>
                  <a:lnTo>
                    <a:pt x="2983" y="3710"/>
                  </a:lnTo>
                  <a:lnTo>
                    <a:pt x="2982" y="3699"/>
                  </a:lnTo>
                  <a:lnTo>
                    <a:pt x="2980" y="3688"/>
                  </a:lnTo>
                  <a:lnTo>
                    <a:pt x="2980" y="3680"/>
                  </a:lnTo>
                  <a:lnTo>
                    <a:pt x="2982" y="3671"/>
                  </a:lnTo>
                  <a:lnTo>
                    <a:pt x="2985" y="3663"/>
                  </a:lnTo>
                  <a:lnTo>
                    <a:pt x="2990" y="3656"/>
                  </a:lnTo>
                  <a:lnTo>
                    <a:pt x="2996" y="3652"/>
                  </a:lnTo>
                  <a:lnTo>
                    <a:pt x="3001" y="3646"/>
                  </a:lnTo>
                  <a:lnTo>
                    <a:pt x="3004" y="3638"/>
                  </a:lnTo>
                  <a:lnTo>
                    <a:pt x="3007" y="3634"/>
                  </a:lnTo>
                  <a:lnTo>
                    <a:pt x="3010" y="3629"/>
                  </a:lnTo>
                  <a:lnTo>
                    <a:pt x="3015" y="3624"/>
                  </a:lnTo>
                  <a:lnTo>
                    <a:pt x="3021" y="3619"/>
                  </a:lnTo>
                  <a:lnTo>
                    <a:pt x="3040" y="3609"/>
                  </a:lnTo>
                  <a:lnTo>
                    <a:pt x="3065" y="3597"/>
                  </a:lnTo>
                  <a:lnTo>
                    <a:pt x="3089" y="3587"/>
                  </a:lnTo>
                  <a:lnTo>
                    <a:pt x="3108" y="3578"/>
                  </a:lnTo>
                  <a:lnTo>
                    <a:pt x="3116" y="3572"/>
                  </a:lnTo>
                  <a:lnTo>
                    <a:pt x="3123" y="3566"/>
                  </a:lnTo>
                  <a:lnTo>
                    <a:pt x="3131" y="3559"/>
                  </a:lnTo>
                  <a:lnTo>
                    <a:pt x="3139" y="3550"/>
                  </a:lnTo>
                  <a:lnTo>
                    <a:pt x="3144" y="3543"/>
                  </a:lnTo>
                  <a:lnTo>
                    <a:pt x="3149" y="3535"/>
                  </a:lnTo>
                  <a:lnTo>
                    <a:pt x="3154" y="3529"/>
                  </a:lnTo>
                  <a:lnTo>
                    <a:pt x="3155" y="3523"/>
                  </a:lnTo>
                  <a:lnTo>
                    <a:pt x="3158" y="3511"/>
                  </a:lnTo>
                  <a:lnTo>
                    <a:pt x="3160" y="3501"/>
                  </a:lnTo>
                  <a:lnTo>
                    <a:pt x="3159" y="3496"/>
                  </a:lnTo>
                  <a:lnTo>
                    <a:pt x="3158" y="3491"/>
                  </a:lnTo>
                  <a:lnTo>
                    <a:pt x="3156" y="3487"/>
                  </a:lnTo>
                  <a:lnTo>
                    <a:pt x="3153" y="3484"/>
                  </a:lnTo>
                  <a:lnTo>
                    <a:pt x="3149" y="3482"/>
                  </a:lnTo>
                  <a:lnTo>
                    <a:pt x="3147" y="3478"/>
                  </a:lnTo>
                  <a:lnTo>
                    <a:pt x="3146" y="3476"/>
                  </a:lnTo>
                  <a:lnTo>
                    <a:pt x="3146" y="3471"/>
                  </a:lnTo>
                  <a:lnTo>
                    <a:pt x="3146" y="3461"/>
                  </a:lnTo>
                  <a:lnTo>
                    <a:pt x="3144" y="3449"/>
                  </a:lnTo>
                  <a:lnTo>
                    <a:pt x="3144" y="3442"/>
                  </a:lnTo>
                  <a:lnTo>
                    <a:pt x="3144" y="3438"/>
                  </a:lnTo>
                  <a:lnTo>
                    <a:pt x="3146" y="3435"/>
                  </a:lnTo>
                  <a:lnTo>
                    <a:pt x="3148" y="3433"/>
                  </a:lnTo>
                  <a:lnTo>
                    <a:pt x="3153" y="3432"/>
                  </a:lnTo>
                  <a:lnTo>
                    <a:pt x="3160" y="3432"/>
                  </a:lnTo>
                  <a:lnTo>
                    <a:pt x="3166" y="3432"/>
                  </a:lnTo>
                  <a:lnTo>
                    <a:pt x="3172" y="3430"/>
                  </a:lnTo>
                  <a:lnTo>
                    <a:pt x="3178" y="3427"/>
                  </a:lnTo>
                  <a:lnTo>
                    <a:pt x="3187" y="3422"/>
                  </a:lnTo>
                  <a:lnTo>
                    <a:pt x="3191" y="3419"/>
                  </a:lnTo>
                  <a:lnTo>
                    <a:pt x="3194" y="3414"/>
                  </a:lnTo>
                  <a:lnTo>
                    <a:pt x="3198" y="3409"/>
                  </a:lnTo>
                  <a:lnTo>
                    <a:pt x="3200" y="3402"/>
                  </a:lnTo>
                  <a:lnTo>
                    <a:pt x="3204" y="3389"/>
                  </a:lnTo>
                  <a:lnTo>
                    <a:pt x="3209" y="3377"/>
                  </a:lnTo>
                  <a:lnTo>
                    <a:pt x="3211" y="3372"/>
                  </a:lnTo>
                  <a:lnTo>
                    <a:pt x="3215" y="3370"/>
                  </a:lnTo>
                  <a:lnTo>
                    <a:pt x="3219" y="3369"/>
                  </a:lnTo>
                  <a:lnTo>
                    <a:pt x="3224" y="3367"/>
                  </a:lnTo>
                  <a:lnTo>
                    <a:pt x="3229" y="3369"/>
                  </a:lnTo>
                  <a:lnTo>
                    <a:pt x="3234" y="3370"/>
                  </a:lnTo>
                  <a:lnTo>
                    <a:pt x="3238" y="3372"/>
                  </a:lnTo>
                  <a:lnTo>
                    <a:pt x="3243" y="3375"/>
                  </a:lnTo>
                  <a:lnTo>
                    <a:pt x="3251" y="3379"/>
                  </a:lnTo>
                  <a:lnTo>
                    <a:pt x="3259" y="3384"/>
                  </a:lnTo>
                  <a:lnTo>
                    <a:pt x="3262" y="3385"/>
                  </a:lnTo>
                  <a:lnTo>
                    <a:pt x="3266" y="3386"/>
                  </a:lnTo>
                  <a:lnTo>
                    <a:pt x="3270" y="3386"/>
                  </a:lnTo>
                  <a:lnTo>
                    <a:pt x="3274" y="3385"/>
                  </a:lnTo>
                  <a:lnTo>
                    <a:pt x="3278" y="3383"/>
                  </a:lnTo>
                  <a:lnTo>
                    <a:pt x="3281" y="3379"/>
                  </a:lnTo>
                  <a:lnTo>
                    <a:pt x="3285" y="3375"/>
                  </a:lnTo>
                  <a:lnTo>
                    <a:pt x="3288" y="3370"/>
                  </a:lnTo>
                  <a:lnTo>
                    <a:pt x="3292" y="3364"/>
                  </a:lnTo>
                  <a:lnTo>
                    <a:pt x="3294" y="3358"/>
                  </a:lnTo>
                  <a:lnTo>
                    <a:pt x="3297" y="3352"/>
                  </a:lnTo>
                  <a:lnTo>
                    <a:pt x="3298" y="3347"/>
                  </a:lnTo>
                  <a:lnTo>
                    <a:pt x="3298" y="3341"/>
                  </a:lnTo>
                  <a:lnTo>
                    <a:pt x="3297" y="3337"/>
                  </a:lnTo>
                  <a:lnTo>
                    <a:pt x="3294" y="3331"/>
                  </a:lnTo>
                  <a:lnTo>
                    <a:pt x="3292" y="3326"/>
                  </a:lnTo>
                  <a:lnTo>
                    <a:pt x="3287" y="3314"/>
                  </a:lnTo>
                  <a:lnTo>
                    <a:pt x="3282" y="3300"/>
                  </a:lnTo>
                  <a:lnTo>
                    <a:pt x="3281" y="3289"/>
                  </a:lnTo>
                  <a:lnTo>
                    <a:pt x="3281" y="3279"/>
                  </a:lnTo>
                  <a:lnTo>
                    <a:pt x="3281" y="3270"/>
                  </a:lnTo>
                  <a:lnTo>
                    <a:pt x="3282" y="3263"/>
                  </a:lnTo>
                  <a:lnTo>
                    <a:pt x="3284" y="3257"/>
                  </a:lnTo>
                  <a:lnTo>
                    <a:pt x="3285" y="3255"/>
                  </a:lnTo>
                  <a:lnTo>
                    <a:pt x="3287" y="3253"/>
                  </a:lnTo>
                  <a:lnTo>
                    <a:pt x="3292" y="3253"/>
                  </a:lnTo>
                  <a:lnTo>
                    <a:pt x="3298" y="3253"/>
                  </a:lnTo>
                  <a:lnTo>
                    <a:pt x="3303" y="3252"/>
                  </a:lnTo>
                  <a:lnTo>
                    <a:pt x="3310" y="3250"/>
                  </a:lnTo>
                  <a:lnTo>
                    <a:pt x="3317" y="3246"/>
                  </a:lnTo>
                  <a:lnTo>
                    <a:pt x="3324" y="3243"/>
                  </a:lnTo>
                  <a:lnTo>
                    <a:pt x="3329" y="3240"/>
                  </a:lnTo>
                  <a:lnTo>
                    <a:pt x="3333" y="3239"/>
                  </a:lnTo>
                  <a:lnTo>
                    <a:pt x="3339" y="3238"/>
                  </a:lnTo>
                  <a:lnTo>
                    <a:pt x="3344" y="3239"/>
                  </a:lnTo>
                  <a:lnTo>
                    <a:pt x="3348" y="3241"/>
                  </a:lnTo>
                  <a:lnTo>
                    <a:pt x="3351" y="3243"/>
                  </a:lnTo>
                  <a:lnTo>
                    <a:pt x="3354" y="3245"/>
                  </a:lnTo>
                  <a:lnTo>
                    <a:pt x="3358" y="3247"/>
                  </a:lnTo>
                  <a:lnTo>
                    <a:pt x="3362" y="3249"/>
                  </a:lnTo>
                  <a:lnTo>
                    <a:pt x="3366" y="3246"/>
                  </a:lnTo>
                  <a:lnTo>
                    <a:pt x="3368" y="3244"/>
                  </a:lnTo>
                  <a:lnTo>
                    <a:pt x="3372" y="3235"/>
                  </a:lnTo>
                  <a:lnTo>
                    <a:pt x="3374" y="3227"/>
                  </a:lnTo>
                  <a:lnTo>
                    <a:pt x="3376" y="3218"/>
                  </a:lnTo>
                  <a:lnTo>
                    <a:pt x="3379" y="3208"/>
                  </a:lnTo>
                  <a:lnTo>
                    <a:pt x="3379" y="3200"/>
                  </a:lnTo>
                  <a:lnTo>
                    <a:pt x="3379" y="3193"/>
                  </a:lnTo>
                  <a:lnTo>
                    <a:pt x="3379" y="3187"/>
                  </a:lnTo>
                  <a:lnTo>
                    <a:pt x="3376" y="3181"/>
                  </a:lnTo>
                  <a:lnTo>
                    <a:pt x="3374" y="3175"/>
                  </a:lnTo>
                  <a:lnTo>
                    <a:pt x="3372" y="3169"/>
                  </a:lnTo>
                  <a:lnTo>
                    <a:pt x="3366" y="3159"/>
                  </a:lnTo>
                  <a:lnTo>
                    <a:pt x="3362" y="3151"/>
                  </a:lnTo>
                  <a:lnTo>
                    <a:pt x="3361" y="3148"/>
                  </a:lnTo>
                  <a:lnTo>
                    <a:pt x="3362" y="3143"/>
                  </a:lnTo>
                  <a:lnTo>
                    <a:pt x="3364" y="3139"/>
                  </a:lnTo>
                  <a:lnTo>
                    <a:pt x="3367" y="3136"/>
                  </a:lnTo>
                  <a:lnTo>
                    <a:pt x="3375" y="3126"/>
                  </a:lnTo>
                  <a:lnTo>
                    <a:pt x="3383" y="3118"/>
                  </a:lnTo>
                  <a:lnTo>
                    <a:pt x="3391" y="3112"/>
                  </a:lnTo>
                  <a:lnTo>
                    <a:pt x="3398" y="3106"/>
                  </a:lnTo>
                  <a:lnTo>
                    <a:pt x="3407" y="3100"/>
                  </a:lnTo>
                  <a:lnTo>
                    <a:pt x="3415" y="3095"/>
                  </a:lnTo>
                  <a:lnTo>
                    <a:pt x="3420" y="3092"/>
                  </a:lnTo>
                  <a:lnTo>
                    <a:pt x="3423" y="3089"/>
                  </a:lnTo>
                  <a:lnTo>
                    <a:pt x="3421" y="3087"/>
                  </a:lnTo>
                  <a:lnTo>
                    <a:pt x="3415" y="3085"/>
                  </a:lnTo>
                  <a:lnTo>
                    <a:pt x="3410" y="3082"/>
                  </a:lnTo>
                  <a:lnTo>
                    <a:pt x="3402" y="3080"/>
                  </a:lnTo>
                  <a:lnTo>
                    <a:pt x="3396" y="3075"/>
                  </a:lnTo>
                  <a:lnTo>
                    <a:pt x="3392" y="3071"/>
                  </a:lnTo>
                  <a:lnTo>
                    <a:pt x="3383" y="3061"/>
                  </a:lnTo>
                  <a:lnTo>
                    <a:pt x="3379" y="3052"/>
                  </a:lnTo>
                  <a:lnTo>
                    <a:pt x="3373" y="3045"/>
                  </a:lnTo>
                  <a:lnTo>
                    <a:pt x="3366" y="3039"/>
                  </a:lnTo>
                  <a:lnTo>
                    <a:pt x="3360" y="3035"/>
                  </a:lnTo>
                  <a:lnTo>
                    <a:pt x="3352" y="3026"/>
                  </a:lnTo>
                  <a:lnTo>
                    <a:pt x="3348" y="3019"/>
                  </a:lnTo>
                  <a:lnTo>
                    <a:pt x="3344" y="3013"/>
                  </a:lnTo>
                  <a:lnTo>
                    <a:pt x="3342" y="3005"/>
                  </a:lnTo>
                  <a:lnTo>
                    <a:pt x="3341" y="2989"/>
                  </a:lnTo>
                  <a:lnTo>
                    <a:pt x="3339" y="2976"/>
                  </a:lnTo>
                  <a:lnTo>
                    <a:pt x="3337" y="2962"/>
                  </a:lnTo>
                  <a:lnTo>
                    <a:pt x="3333" y="2948"/>
                  </a:lnTo>
                  <a:lnTo>
                    <a:pt x="3329" y="2935"/>
                  </a:lnTo>
                  <a:lnTo>
                    <a:pt x="3324" y="2926"/>
                  </a:lnTo>
                  <a:lnTo>
                    <a:pt x="3319" y="2921"/>
                  </a:lnTo>
                  <a:lnTo>
                    <a:pt x="3314" y="2915"/>
                  </a:lnTo>
                  <a:lnTo>
                    <a:pt x="3308" y="2910"/>
                  </a:lnTo>
                  <a:lnTo>
                    <a:pt x="3298" y="2903"/>
                  </a:lnTo>
                  <a:lnTo>
                    <a:pt x="3288" y="2896"/>
                  </a:lnTo>
                  <a:lnTo>
                    <a:pt x="3284" y="2891"/>
                  </a:lnTo>
                  <a:lnTo>
                    <a:pt x="3281" y="2886"/>
                  </a:lnTo>
                  <a:lnTo>
                    <a:pt x="3279" y="2880"/>
                  </a:lnTo>
                  <a:lnTo>
                    <a:pt x="3278" y="2875"/>
                  </a:lnTo>
                  <a:lnTo>
                    <a:pt x="3278" y="2869"/>
                  </a:lnTo>
                  <a:lnTo>
                    <a:pt x="3279" y="2865"/>
                  </a:lnTo>
                  <a:lnTo>
                    <a:pt x="3282" y="2860"/>
                  </a:lnTo>
                  <a:lnTo>
                    <a:pt x="3286" y="2856"/>
                  </a:lnTo>
                  <a:lnTo>
                    <a:pt x="3299" y="2850"/>
                  </a:lnTo>
                  <a:lnTo>
                    <a:pt x="3313" y="2846"/>
                  </a:lnTo>
                  <a:lnTo>
                    <a:pt x="3319" y="2844"/>
                  </a:lnTo>
                  <a:lnTo>
                    <a:pt x="3323" y="2842"/>
                  </a:lnTo>
                  <a:lnTo>
                    <a:pt x="3324" y="2841"/>
                  </a:lnTo>
                  <a:lnTo>
                    <a:pt x="3325" y="2840"/>
                  </a:lnTo>
                  <a:lnTo>
                    <a:pt x="3325" y="2837"/>
                  </a:lnTo>
                  <a:lnTo>
                    <a:pt x="3325" y="2836"/>
                  </a:lnTo>
                  <a:lnTo>
                    <a:pt x="3319" y="2822"/>
                  </a:lnTo>
                  <a:lnTo>
                    <a:pt x="3314" y="2808"/>
                  </a:lnTo>
                  <a:lnTo>
                    <a:pt x="3311" y="2802"/>
                  </a:lnTo>
                  <a:lnTo>
                    <a:pt x="3305" y="2793"/>
                  </a:lnTo>
                  <a:lnTo>
                    <a:pt x="3299" y="2786"/>
                  </a:lnTo>
                  <a:lnTo>
                    <a:pt x="3293" y="2780"/>
                  </a:lnTo>
                  <a:lnTo>
                    <a:pt x="3280" y="2768"/>
                  </a:lnTo>
                  <a:lnTo>
                    <a:pt x="3263" y="2753"/>
                  </a:lnTo>
                  <a:lnTo>
                    <a:pt x="3260" y="2748"/>
                  </a:lnTo>
                  <a:lnTo>
                    <a:pt x="3257" y="2745"/>
                  </a:lnTo>
                  <a:lnTo>
                    <a:pt x="3255" y="2740"/>
                  </a:lnTo>
                  <a:lnTo>
                    <a:pt x="3255" y="2736"/>
                  </a:lnTo>
                  <a:lnTo>
                    <a:pt x="3255" y="2728"/>
                  </a:lnTo>
                  <a:lnTo>
                    <a:pt x="3255" y="2716"/>
                  </a:lnTo>
                  <a:lnTo>
                    <a:pt x="3255" y="2708"/>
                  </a:lnTo>
                  <a:lnTo>
                    <a:pt x="3255" y="2701"/>
                  </a:lnTo>
                  <a:lnTo>
                    <a:pt x="3256" y="2698"/>
                  </a:lnTo>
                  <a:lnTo>
                    <a:pt x="3257" y="2696"/>
                  </a:lnTo>
                  <a:lnTo>
                    <a:pt x="3259" y="2695"/>
                  </a:lnTo>
                  <a:lnTo>
                    <a:pt x="3261" y="2694"/>
                  </a:lnTo>
                  <a:lnTo>
                    <a:pt x="3267" y="2694"/>
                  </a:lnTo>
                  <a:lnTo>
                    <a:pt x="3273" y="2694"/>
                  </a:lnTo>
                  <a:lnTo>
                    <a:pt x="3278" y="2692"/>
                  </a:lnTo>
                  <a:lnTo>
                    <a:pt x="3282" y="2690"/>
                  </a:lnTo>
                  <a:lnTo>
                    <a:pt x="3286" y="2685"/>
                  </a:lnTo>
                  <a:lnTo>
                    <a:pt x="3287" y="2678"/>
                  </a:lnTo>
                  <a:lnTo>
                    <a:pt x="3287" y="2674"/>
                  </a:lnTo>
                  <a:lnTo>
                    <a:pt x="3286" y="2670"/>
                  </a:lnTo>
                  <a:lnTo>
                    <a:pt x="3285" y="2666"/>
                  </a:lnTo>
                  <a:lnTo>
                    <a:pt x="3282" y="2660"/>
                  </a:lnTo>
                  <a:lnTo>
                    <a:pt x="3268" y="2650"/>
                  </a:lnTo>
                  <a:lnTo>
                    <a:pt x="3256" y="2638"/>
                  </a:lnTo>
                  <a:lnTo>
                    <a:pt x="3253" y="2628"/>
                  </a:lnTo>
                  <a:lnTo>
                    <a:pt x="3248" y="2621"/>
                  </a:lnTo>
                  <a:lnTo>
                    <a:pt x="3244" y="2617"/>
                  </a:lnTo>
                  <a:lnTo>
                    <a:pt x="3242" y="2614"/>
                  </a:lnTo>
                  <a:lnTo>
                    <a:pt x="3237" y="2611"/>
                  </a:lnTo>
                  <a:lnTo>
                    <a:pt x="3232" y="2609"/>
                  </a:lnTo>
                  <a:lnTo>
                    <a:pt x="3224" y="2604"/>
                  </a:lnTo>
                  <a:lnTo>
                    <a:pt x="3217" y="2600"/>
                  </a:lnTo>
                  <a:lnTo>
                    <a:pt x="3212" y="2594"/>
                  </a:lnTo>
                  <a:lnTo>
                    <a:pt x="3206" y="2585"/>
                  </a:lnTo>
                  <a:lnTo>
                    <a:pt x="3198" y="2576"/>
                  </a:lnTo>
                  <a:lnTo>
                    <a:pt x="3186" y="2565"/>
                  </a:lnTo>
                  <a:lnTo>
                    <a:pt x="3173" y="2556"/>
                  </a:lnTo>
                  <a:lnTo>
                    <a:pt x="3161" y="2547"/>
                  </a:lnTo>
                  <a:lnTo>
                    <a:pt x="3149" y="2537"/>
                  </a:lnTo>
                  <a:lnTo>
                    <a:pt x="3142" y="2527"/>
                  </a:lnTo>
                  <a:lnTo>
                    <a:pt x="3140" y="2525"/>
                  </a:lnTo>
                  <a:lnTo>
                    <a:pt x="3139" y="2521"/>
                  </a:lnTo>
                  <a:lnTo>
                    <a:pt x="3139" y="2518"/>
                  </a:lnTo>
                  <a:lnTo>
                    <a:pt x="3140" y="2513"/>
                  </a:lnTo>
                  <a:lnTo>
                    <a:pt x="3141" y="2503"/>
                  </a:lnTo>
                  <a:lnTo>
                    <a:pt x="3143" y="2493"/>
                  </a:lnTo>
                  <a:lnTo>
                    <a:pt x="3144" y="2487"/>
                  </a:lnTo>
                  <a:lnTo>
                    <a:pt x="3142" y="2481"/>
                  </a:lnTo>
                  <a:lnTo>
                    <a:pt x="3140" y="2475"/>
                  </a:lnTo>
                  <a:lnTo>
                    <a:pt x="3137" y="2469"/>
                  </a:lnTo>
                  <a:lnTo>
                    <a:pt x="3130" y="2458"/>
                  </a:lnTo>
                  <a:lnTo>
                    <a:pt x="3124" y="2450"/>
                  </a:lnTo>
                  <a:lnTo>
                    <a:pt x="3121" y="2442"/>
                  </a:lnTo>
                  <a:lnTo>
                    <a:pt x="3116" y="2433"/>
                  </a:lnTo>
                  <a:lnTo>
                    <a:pt x="3112" y="2424"/>
                  </a:lnTo>
                  <a:lnTo>
                    <a:pt x="3111" y="2414"/>
                  </a:lnTo>
                  <a:lnTo>
                    <a:pt x="3111" y="2406"/>
                  </a:lnTo>
                  <a:lnTo>
                    <a:pt x="3109" y="2399"/>
                  </a:lnTo>
                  <a:lnTo>
                    <a:pt x="3108" y="2395"/>
                  </a:lnTo>
                  <a:lnTo>
                    <a:pt x="3106" y="2393"/>
                  </a:lnTo>
                  <a:lnTo>
                    <a:pt x="3104" y="2392"/>
                  </a:lnTo>
                  <a:lnTo>
                    <a:pt x="3102" y="2392"/>
                  </a:lnTo>
                  <a:lnTo>
                    <a:pt x="3099" y="2392"/>
                  </a:lnTo>
                  <a:lnTo>
                    <a:pt x="3097" y="2393"/>
                  </a:lnTo>
                  <a:lnTo>
                    <a:pt x="3095" y="2394"/>
                  </a:lnTo>
                  <a:lnTo>
                    <a:pt x="3092" y="2396"/>
                  </a:lnTo>
                  <a:lnTo>
                    <a:pt x="3086" y="2403"/>
                  </a:lnTo>
                  <a:lnTo>
                    <a:pt x="3077" y="2414"/>
                  </a:lnTo>
                  <a:lnTo>
                    <a:pt x="3070" y="2424"/>
                  </a:lnTo>
                  <a:lnTo>
                    <a:pt x="3066" y="2427"/>
                  </a:lnTo>
                  <a:lnTo>
                    <a:pt x="3062" y="2430"/>
                  </a:lnTo>
                  <a:lnTo>
                    <a:pt x="3056" y="2434"/>
                  </a:lnTo>
                  <a:lnTo>
                    <a:pt x="3049" y="2439"/>
                  </a:lnTo>
                  <a:lnTo>
                    <a:pt x="3046" y="2442"/>
                  </a:lnTo>
                  <a:lnTo>
                    <a:pt x="3043" y="2442"/>
                  </a:lnTo>
                  <a:lnTo>
                    <a:pt x="3039" y="2439"/>
                  </a:lnTo>
                  <a:lnTo>
                    <a:pt x="3032" y="2436"/>
                  </a:lnTo>
                  <a:lnTo>
                    <a:pt x="3024" y="2430"/>
                  </a:lnTo>
                  <a:lnTo>
                    <a:pt x="3016" y="2423"/>
                  </a:lnTo>
                  <a:lnTo>
                    <a:pt x="3007" y="2414"/>
                  </a:lnTo>
                  <a:lnTo>
                    <a:pt x="2996" y="2406"/>
                  </a:lnTo>
                  <a:lnTo>
                    <a:pt x="2986" y="2398"/>
                  </a:lnTo>
                  <a:lnTo>
                    <a:pt x="2990" y="2392"/>
                  </a:lnTo>
                  <a:lnTo>
                    <a:pt x="2996" y="2383"/>
                  </a:lnTo>
                  <a:lnTo>
                    <a:pt x="2993" y="2377"/>
                  </a:lnTo>
                  <a:lnTo>
                    <a:pt x="2988" y="2370"/>
                  </a:lnTo>
                  <a:lnTo>
                    <a:pt x="2982" y="2363"/>
                  </a:lnTo>
                  <a:lnTo>
                    <a:pt x="2976" y="2357"/>
                  </a:lnTo>
                  <a:lnTo>
                    <a:pt x="2969" y="2350"/>
                  </a:lnTo>
                  <a:lnTo>
                    <a:pt x="2957" y="2343"/>
                  </a:lnTo>
                  <a:lnTo>
                    <a:pt x="2946" y="2336"/>
                  </a:lnTo>
                  <a:lnTo>
                    <a:pt x="2938" y="2332"/>
                  </a:lnTo>
                  <a:lnTo>
                    <a:pt x="2934" y="2332"/>
                  </a:lnTo>
                  <a:lnTo>
                    <a:pt x="2928" y="2335"/>
                  </a:lnTo>
                  <a:lnTo>
                    <a:pt x="2922" y="2338"/>
                  </a:lnTo>
                  <a:lnTo>
                    <a:pt x="2915" y="2342"/>
                  </a:lnTo>
                  <a:lnTo>
                    <a:pt x="2908" y="2346"/>
                  </a:lnTo>
                  <a:lnTo>
                    <a:pt x="2902" y="2349"/>
                  </a:lnTo>
                  <a:lnTo>
                    <a:pt x="2896" y="2351"/>
                  </a:lnTo>
                  <a:lnTo>
                    <a:pt x="2892" y="2350"/>
                  </a:lnTo>
                  <a:lnTo>
                    <a:pt x="2877" y="2340"/>
                  </a:lnTo>
                  <a:lnTo>
                    <a:pt x="2864" y="2333"/>
                  </a:lnTo>
                  <a:lnTo>
                    <a:pt x="2856" y="2329"/>
                  </a:lnTo>
                  <a:lnTo>
                    <a:pt x="2850" y="2323"/>
                  </a:lnTo>
                  <a:lnTo>
                    <a:pt x="2844" y="2316"/>
                  </a:lnTo>
                  <a:lnTo>
                    <a:pt x="2837" y="2304"/>
                  </a:lnTo>
                  <a:lnTo>
                    <a:pt x="2828" y="2292"/>
                  </a:lnTo>
                  <a:lnTo>
                    <a:pt x="2820" y="2283"/>
                  </a:lnTo>
                  <a:lnTo>
                    <a:pt x="2812" y="2276"/>
                  </a:lnTo>
                  <a:lnTo>
                    <a:pt x="2800" y="2268"/>
                  </a:lnTo>
                  <a:lnTo>
                    <a:pt x="2789" y="2261"/>
                  </a:lnTo>
                  <a:lnTo>
                    <a:pt x="2778" y="2256"/>
                  </a:lnTo>
                  <a:lnTo>
                    <a:pt x="2770" y="2254"/>
                  </a:lnTo>
                  <a:lnTo>
                    <a:pt x="2764" y="2253"/>
                  </a:lnTo>
                  <a:lnTo>
                    <a:pt x="2757" y="2251"/>
                  </a:lnTo>
                  <a:lnTo>
                    <a:pt x="2749" y="2247"/>
                  </a:lnTo>
                  <a:lnTo>
                    <a:pt x="2738" y="2241"/>
                  </a:lnTo>
                  <a:lnTo>
                    <a:pt x="2727" y="2230"/>
                  </a:lnTo>
                  <a:lnTo>
                    <a:pt x="2721" y="2225"/>
                  </a:lnTo>
                  <a:lnTo>
                    <a:pt x="2715" y="2220"/>
                  </a:lnTo>
                  <a:lnTo>
                    <a:pt x="2708" y="2216"/>
                  </a:lnTo>
                  <a:lnTo>
                    <a:pt x="2702" y="2212"/>
                  </a:lnTo>
                  <a:lnTo>
                    <a:pt x="2689" y="2206"/>
                  </a:lnTo>
                  <a:lnTo>
                    <a:pt x="2680" y="2203"/>
                  </a:lnTo>
                  <a:lnTo>
                    <a:pt x="2676" y="2200"/>
                  </a:lnTo>
                  <a:lnTo>
                    <a:pt x="2673" y="2197"/>
                  </a:lnTo>
                  <a:lnTo>
                    <a:pt x="2671" y="2193"/>
                  </a:lnTo>
                  <a:lnTo>
                    <a:pt x="2670" y="2190"/>
                  </a:lnTo>
                  <a:lnTo>
                    <a:pt x="2669" y="2181"/>
                  </a:lnTo>
                  <a:lnTo>
                    <a:pt x="2669" y="2172"/>
                  </a:lnTo>
                  <a:lnTo>
                    <a:pt x="2669" y="2161"/>
                  </a:lnTo>
                  <a:lnTo>
                    <a:pt x="2667" y="2150"/>
                  </a:lnTo>
                  <a:lnTo>
                    <a:pt x="2664" y="2144"/>
                  </a:lnTo>
                  <a:lnTo>
                    <a:pt x="2662" y="2140"/>
                  </a:lnTo>
                  <a:lnTo>
                    <a:pt x="2657" y="2134"/>
                  </a:lnTo>
                  <a:lnTo>
                    <a:pt x="2652" y="2129"/>
                  </a:lnTo>
                  <a:lnTo>
                    <a:pt x="2645" y="2125"/>
                  </a:lnTo>
                  <a:lnTo>
                    <a:pt x="2639" y="2123"/>
                  </a:lnTo>
                  <a:lnTo>
                    <a:pt x="2632" y="2122"/>
                  </a:lnTo>
                  <a:lnTo>
                    <a:pt x="2626" y="2121"/>
                  </a:lnTo>
                  <a:lnTo>
                    <a:pt x="2613" y="2121"/>
                  </a:lnTo>
                  <a:lnTo>
                    <a:pt x="2602" y="2119"/>
                  </a:lnTo>
                  <a:lnTo>
                    <a:pt x="2598" y="2117"/>
                  </a:lnTo>
                  <a:lnTo>
                    <a:pt x="2593" y="2113"/>
                  </a:lnTo>
                  <a:lnTo>
                    <a:pt x="2588" y="2109"/>
                  </a:lnTo>
                  <a:lnTo>
                    <a:pt x="2583" y="2104"/>
                  </a:lnTo>
                  <a:lnTo>
                    <a:pt x="2580" y="2099"/>
                  </a:lnTo>
                  <a:lnTo>
                    <a:pt x="2577" y="2094"/>
                  </a:lnTo>
                  <a:lnTo>
                    <a:pt x="2575" y="2090"/>
                  </a:lnTo>
                  <a:lnTo>
                    <a:pt x="2574" y="2085"/>
                  </a:lnTo>
                  <a:lnTo>
                    <a:pt x="2573" y="2078"/>
                  </a:lnTo>
                  <a:lnTo>
                    <a:pt x="2570" y="2072"/>
                  </a:lnTo>
                  <a:lnTo>
                    <a:pt x="2569" y="2071"/>
                  </a:lnTo>
                  <a:lnTo>
                    <a:pt x="2567" y="2068"/>
                  </a:lnTo>
                  <a:lnTo>
                    <a:pt x="2564" y="2068"/>
                  </a:lnTo>
                  <a:lnTo>
                    <a:pt x="2561" y="2068"/>
                  </a:lnTo>
                  <a:lnTo>
                    <a:pt x="2557" y="2068"/>
                  </a:lnTo>
                  <a:lnTo>
                    <a:pt x="2554" y="2067"/>
                  </a:lnTo>
                  <a:lnTo>
                    <a:pt x="2552" y="2066"/>
                  </a:lnTo>
                  <a:lnTo>
                    <a:pt x="2551" y="2064"/>
                  </a:lnTo>
                  <a:lnTo>
                    <a:pt x="2550" y="2058"/>
                  </a:lnTo>
                  <a:lnTo>
                    <a:pt x="2550" y="2048"/>
                  </a:lnTo>
                  <a:lnTo>
                    <a:pt x="2549" y="2043"/>
                  </a:lnTo>
                  <a:lnTo>
                    <a:pt x="2548" y="2039"/>
                  </a:lnTo>
                  <a:lnTo>
                    <a:pt x="2547" y="2034"/>
                  </a:lnTo>
                  <a:lnTo>
                    <a:pt x="2544" y="2030"/>
                  </a:lnTo>
                  <a:lnTo>
                    <a:pt x="2538" y="2023"/>
                  </a:lnTo>
                  <a:lnTo>
                    <a:pt x="2530" y="2016"/>
                  </a:lnTo>
                  <a:lnTo>
                    <a:pt x="2522" y="2009"/>
                  </a:lnTo>
                  <a:lnTo>
                    <a:pt x="2512" y="2004"/>
                  </a:lnTo>
                  <a:lnTo>
                    <a:pt x="2506" y="2003"/>
                  </a:lnTo>
                  <a:lnTo>
                    <a:pt x="2501" y="2002"/>
                  </a:lnTo>
                  <a:lnTo>
                    <a:pt x="2497" y="2003"/>
                  </a:lnTo>
                  <a:lnTo>
                    <a:pt x="2493" y="2005"/>
                  </a:lnTo>
                  <a:lnTo>
                    <a:pt x="2489" y="2008"/>
                  </a:lnTo>
                  <a:lnTo>
                    <a:pt x="2488" y="2011"/>
                  </a:lnTo>
                  <a:lnTo>
                    <a:pt x="2488" y="2015"/>
                  </a:lnTo>
                  <a:lnTo>
                    <a:pt x="2487" y="2020"/>
                  </a:lnTo>
                  <a:lnTo>
                    <a:pt x="2487" y="2028"/>
                  </a:lnTo>
                  <a:lnTo>
                    <a:pt x="2492" y="2042"/>
                  </a:lnTo>
                  <a:lnTo>
                    <a:pt x="2498" y="2058"/>
                  </a:lnTo>
                  <a:lnTo>
                    <a:pt x="2503" y="2068"/>
                  </a:lnTo>
                  <a:lnTo>
                    <a:pt x="2511" y="2083"/>
                  </a:lnTo>
                  <a:lnTo>
                    <a:pt x="2518" y="2098"/>
                  </a:lnTo>
                  <a:lnTo>
                    <a:pt x="2520" y="2105"/>
                  </a:lnTo>
                  <a:lnTo>
                    <a:pt x="2522" y="2110"/>
                  </a:lnTo>
                  <a:lnTo>
                    <a:pt x="2522" y="2115"/>
                  </a:lnTo>
                  <a:lnTo>
                    <a:pt x="2520" y="2117"/>
                  </a:lnTo>
                  <a:lnTo>
                    <a:pt x="2519" y="2118"/>
                  </a:lnTo>
                  <a:lnTo>
                    <a:pt x="2516" y="2118"/>
                  </a:lnTo>
                  <a:lnTo>
                    <a:pt x="2512" y="2117"/>
                  </a:lnTo>
                  <a:lnTo>
                    <a:pt x="2506" y="2115"/>
                  </a:lnTo>
                  <a:lnTo>
                    <a:pt x="2494" y="2108"/>
                  </a:lnTo>
                  <a:lnTo>
                    <a:pt x="2482" y="2102"/>
                  </a:lnTo>
                  <a:lnTo>
                    <a:pt x="2470" y="2094"/>
                  </a:lnTo>
                  <a:lnTo>
                    <a:pt x="2460" y="2087"/>
                  </a:lnTo>
                  <a:lnTo>
                    <a:pt x="2445" y="2079"/>
                  </a:lnTo>
                  <a:lnTo>
                    <a:pt x="2429" y="2069"/>
                  </a:lnTo>
                  <a:lnTo>
                    <a:pt x="2413" y="2060"/>
                  </a:lnTo>
                  <a:lnTo>
                    <a:pt x="2400" y="2052"/>
                  </a:lnTo>
                  <a:lnTo>
                    <a:pt x="2387" y="2042"/>
                  </a:lnTo>
                  <a:lnTo>
                    <a:pt x="2372" y="2030"/>
                  </a:lnTo>
                  <a:lnTo>
                    <a:pt x="2356" y="2018"/>
                  </a:lnTo>
                  <a:lnTo>
                    <a:pt x="2346" y="2009"/>
                  </a:lnTo>
                  <a:lnTo>
                    <a:pt x="2338" y="1999"/>
                  </a:lnTo>
                  <a:lnTo>
                    <a:pt x="2331" y="1987"/>
                  </a:lnTo>
                  <a:lnTo>
                    <a:pt x="2325" y="1976"/>
                  </a:lnTo>
                  <a:lnTo>
                    <a:pt x="2322" y="1966"/>
                  </a:lnTo>
                  <a:lnTo>
                    <a:pt x="2321" y="1960"/>
                  </a:lnTo>
                  <a:lnTo>
                    <a:pt x="2319" y="1955"/>
                  </a:lnTo>
                  <a:lnTo>
                    <a:pt x="2316" y="1951"/>
                  </a:lnTo>
                  <a:lnTo>
                    <a:pt x="2309" y="1944"/>
                  </a:lnTo>
                  <a:lnTo>
                    <a:pt x="2300" y="1935"/>
                  </a:lnTo>
                  <a:lnTo>
                    <a:pt x="2293" y="1926"/>
                  </a:lnTo>
                  <a:lnTo>
                    <a:pt x="2287" y="1915"/>
                  </a:lnTo>
                  <a:lnTo>
                    <a:pt x="2280" y="1902"/>
                  </a:lnTo>
                  <a:lnTo>
                    <a:pt x="2277" y="1896"/>
                  </a:lnTo>
                  <a:lnTo>
                    <a:pt x="2272" y="1889"/>
                  </a:lnTo>
                  <a:lnTo>
                    <a:pt x="2266" y="1883"/>
                  </a:lnTo>
                  <a:lnTo>
                    <a:pt x="2259" y="1876"/>
                  </a:lnTo>
                  <a:lnTo>
                    <a:pt x="2245" y="1864"/>
                  </a:lnTo>
                  <a:lnTo>
                    <a:pt x="2231" y="1853"/>
                  </a:lnTo>
                  <a:lnTo>
                    <a:pt x="2218" y="1842"/>
                  </a:lnTo>
                  <a:lnTo>
                    <a:pt x="2203" y="1831"/>
                  </a:lnTo>
                  <a:lnTo>
                    <a:pt x="2190" y="1820"/>
                  </a:lnTo>
                  <a:lnTo>
                    <a:pt x="2180" y="1812"/>
                  </a:lnTo>
                  <a:lnTo>
                    <a:pt x="2177" y="1808"/>
                  </a:lnTo>
                  <a:lnTo>
                    <a:pt x="2176" y="1804"/>
                  </a:lnTo>
                  <a:lnTo>
                    <a:pt x="2176" y="1802"/>
                  </a:lnTo>
                  <a:lnTo>
                    <a:pt x="2176" y="1800"/>
                  </a:lnTo>
                  <a:lnTo>
                    <a:pt x="2177" y="1795"/>
                  </a:lnTo>
                  <a:lnTo>
                    <a:pt x="2180" y="1789"/>
                  </a:lnTo>
                  <a:lnTo>
                    <a:pt x="2182" y="1787"/>
                  </a:lnTo>
                  <a:lnTo>
                    <a:pt x="2180" y="1783"/>
                  </a:lnTo>
                  <a:lnTo>
                    <a:pt x="2179" y="1781"/>
                  </a:lnTo>
                  <a:lnTo>
                    <a:pt x="2178" y="1778"/>
                  </a:lnTo>
                  <a:lnTo>
                    <a:pt x="2172" y="1775"/>
                  </a:lnTo>
                  <a:lnTo>
                    <a:pt x="2164" y="1772"/>
                  </a:lnTo>
                  <a:lnTo>
                    <a:pt x="2153" y="1770"/>
                  </a:lnTo>
                  <a:lnTo>
                    <a:pt x="2142" y="1766"/>
                  </a:lnTo>
                  <a:lnTo>
                    <a:pt x="2136" y="1763"/>
                  </a:lnTo>
                  <a:lnTo>
                    <a:pt x="2132" y="1760"/>
                  </a:lnTo>
                  <a:lnTo>
                    <a:pt x="2126" y="1757"/>
                  </a:lnTo>
                  <a:lnTo>
                    <a:pt x="2121" y="1752"/>
                  </a:lnTo>
                  <a:lnTo>
                    <a:pt x="2117" y="1747"/>
                  </a:lnTo>
                  <a:lnTo>
                    <a:pt x="2115" y="1743"/>
                  </a:lnTo>
                  <a:lnTo>
                    <a:pt x="2113" y="1738"/>
                  </a:lnTo>
                  <a:lnTo>
                    <a:pt x="2111" y="1732"/>
                  </a:lnTo>
                  <a:lnTo>
                    <a:pt x="2108" y="1722"/>
                  </a:lnTo>
                  <a:lnTo>
                    <a:pt x="2103" y="1713"/>
                  </a:lnTo>
                  <a:lnTo>
                    <a:pt x="2100" y="1709"/>
                  </a:lnTo>
                  <a:lnTo>
                    <a:pt x="2096" y="1707"/>
                  </a:lnTo>
                  <a:lnTo>
                    <a:pt x="2091" y="1706"/>
                  </a:lnTo>
                  <a:lnTo>
                    <a:pt x="2088" y="1705"/>
                  </a:lnTo>
                  <a:lnTo>
                    <a:pt x="2083" y="1706"/>
                  </a:lnTo>
                  <a:lnTo>
                    <a:pt x="2078" y="1708"/>
                  </a:lnTo>
                  <a:lnTo>
                    <a:pt x="2073" y="1711"/>
                  </a:lnTo>
                  <a:lnTo>
                    <a:pt x="2069" y="1715"/>
                  </a:lnTo>
                  <a:lnTo>
                    <a:pt x="2059" y="1727"/>
                  </a:lnTo>
                  <a:lnTo>
                    <a:pt x="2048" y="1741"/>
                  </a:lnTo>
                  <a:lnTo>
                    <a:pt x="2038" y="1753"/>
                  </a:lnTo>
                  <a:lnTo>
                    <a:pt x="2028" y="1763"/>
                  </a:lnTo>
                  <a:lnTo>
                    <a:pt x="2023" y="1765"/>
                  </a:lnTo>
                  <a:lnTo>
                    <a:pt x="2019" y="1765"/>
                  </a:lnTo>
                  <a:lnTo>
                    <a:pt x="2013" y="1765"/>
                  </a:lnTo>
                  <a:lnTo>
                    <a:pt x="2006" y="1764"/>
                  </a:lnTo>
                  <a:lnTo>
                    <a:pt x="1994" y="1760"/>
                  </a:lnTo>
                  <a:lnTo>
                    <a:pt x="1983" y="1756"/>
                  </a:lnTo>
                  <a:lnTo>
                    <a:pt x="1979" y="1755"/>
                  </a:lnTo>
                  <a:lnTo>
                    <a:pt x="1977" y="1752"/>
                  </a:lnTo>
                  <a:lnTo>
                    <a:pt x="1975" y="1749"/>
                  </a:lnTo>
                  <a:lnTo>
                    <a:pt x="1974" y="1746"/>
                  </a:lnTo>
                  <a:lnTo>
                    <a:pt x="1972" y="1738"/>
                  </a:lnTo>
                  <a:lnTo>
                    <a:pt x="1972" y="1727"/>
                  </a:lnTo>
                  <a:lnTo>
                    <a:pt x="1971" y="1721"/>
                  </a:lnTo>
                  <a:lnTo>
                    <a:pt x="1968" y="1718"/>
                  </a:lnTo>
                  <a:lnTo>
                    <a:pt x="1963" y="1714"/>
                  </a:lnTo>
                  <a:lnTo>
                    <a:pt x="1957" y="1712"/>
                  </a:lnTo>
                  <a:lnTo>
                    <a:pt x="1950" y="1711"/>
                  </a:lnTo>
                  <a:lnTo>
                    <a:pt x="1944" y="1711"/>
                  </a:lnTo>
                  <a:lnTo>
                    <a:pt x="1937" y="1711"/>
                  </a:lnTo>
                  <a:lnTo>
                    <a:pt x="1932" y="1712"/>
                  </a:lnTo>
                  <a:lnTo>
                    <a:pt x="1927" y="1714"/>
                  </a:lnTo>
                  <a:lnTo>
                    <a:pt x="1925" y="1716"/>
                  </a:lnTo>
                  <a:lnTo>
                    <a:pt x="1922" y="1720"/>
                  </a:lnTo>
                  <a:lnTo>
                    <a:pt x="1922" y="1724"/>
                  </a:lnTo>
                  <a:lnTo>
                    <a:pt x="1922" y="1733"/>
                  </a:lnTo>
                  <a:lnTo>
                    <a:pt x="1922" y="1743"/>
                  </a:lnTo>
                  <a:lnTo>
                    <a:pt x="1921" y="1747"/>
                  </a:lnTo>
                  <a:lnTo>
                    <a:pt x="1920" y="1751"/>
                  </a:lnTo>
                  <a:lnTo>
                    <a:pt x="1916" y="1755"/>
                  </a:lnTo>
                  <a:lnTo>
                    <a:pt x="1912" y="1759"/>
                  </a:lnTo>
                  <a:lnTo>
                    <a:pt x="1899" y="1768"/>
                  </a:lnTo>
                  <a:lnTo>
                    <a:pt x="1883" y="1778"/>
                  </a:lnTo>
                  <a:lnTo>
                    <a:pt x="1876" y="1783"/>
                  </a:lnTo>
                  <a:lnTo>
                    <a:pt x="1870" y="1788"/>
                  </a:lnTo>
                  <a:lnTo>
                    <a:pt x="1867" y="1791"/>
                  </a:lnTo>
                  <a:lnTo>
                    <a:pt x="1864" y="1795"/>
                  </a:lnTo>
                  <a:lnTo>
                    <a:pt x="1863" y="1801"/>
                  </a:lnTo>
                  <a:lnTo>
                    <a:pt x="1861" y="1807"/>
                  </a:lnTo>
                  <a:lnTo>
                    <a:pt x="1858" y="1810"/>
                  </a:lnTo>
                  <a:lnTo>
                    <a:pt x="1856" y="1813"/>
                  </a:lnTo>
                  <a:lnTo>
                    <a:pt x="1853" y="1814"/>
                  </a:lnTo>
                  <a:lnTo>
                    <a:pt x="1852" y="1814"/>
                  </a:lnTo>
                  <a:lnTo>
                    <a:pt x="1850" y="1814"/>
                  </a:lnTo>
                  <a:lnTo>
                    <a:pt x="1848" y="1812"/>
                  </a:lnTo>
                  <a:lnTo>
                    <a:pt x="1845" y="1809"/>
                  </a:lnTo>
                  <a:lnTo>
                    <a:pt x="1843" y="1806"/>
                  </a:lnTo>
                  <a:lnTo>
                    <a:pt x="1839" y="1798"/>
                  </a:lnTo>
                  <a:lnTo>
                    <a:pt x="1834" y="1790"/>
                  </a:lnTo>
                  <a:lnTo>
                    <a:pt x="1830" y="1783"/>
                  </a:lnTo>
                  <a:lnTo>
                    <a:pt x="1821" y="1777"/>
                  </a:lnTo>
                  <a:lnTo>
                    <a:pt x="1812" y="1771"/>
                  </a:lnTo>
                  <a:lnTo>
                    <a:pt x="1802" y="1765"/>
                  </a:lnTo>
                  <a:lnTo>
                    <a:pt x="1793" y="1758"/>
                  </a:lnTo>
                  <a:lnTo>
                    <a:pt x="1783" y="1751"/>
                  </a:lnTo>
                  <a:lnTo>
                    <a:pt x="1774" y="1743"/>
                  </a:lnTo>
                  <a:lnTo>
                    <a:pt x="1763" y="1735"/>
                  </a:lnTo>
                  <a:lnTo>
                    <a:pt x="1757" y="1733"/>
                  </a:lnTo>
                  <a:lnTo>
                    <a:pt x="1751" y="1731"/>
                  </a:lnTo>
                  <a:lnTo>
                    <a:pt x="1746" y="1728"/>
                  </a:lnTo>
                  <a:lnTo>
                    <a:pt x="1742" y="1728"/>
                  </a:lnTo>
                  <a:lnTo>
                    <a:pt x="1737" y="1727"/>
                  </a:lnTo>
                  <a:lnTo>
                    <a:pt x="1735" y="1727"/>
                  </a:lnTo>
                  <a:lnTo>
                    <a:pt x="1732" y="1726"/>
                  </a:lnTo>
                  <a:lnTo>
                    <a:pt x="1730" y="1725"/>
                  </a:lnTo>
                  <a:lnTo>
                    <a:pt x="1729" y="1720"/>
                  </a:lnTo>
                  <a:lnTo>
                    <a:pt x="1729" y="1713"/>
                  </a:lnTo>
                  <a:lnTo>
                    <a:pt x="1727" y="1708"/>
                  </a:lnTo>
                  <a:lnTo>
                    <a:pt x="1725" y="1705"/>
                  </a:lnTo>
                  <a:lnTo>
                    <a:pt x="1723" y="1701"/>
                  </a:lnTo>
                  <a:lnTo>
                    <a:pt x="1719" y="1697"/>
                  </a:lnTo>
                  <a:lnTo>
                    <a:pt x="1710" y="1689"/>
                  </a:lnTo>
                  <a:lnTo>
                    <a:pt x="1700" y="1681"/>
                  </a:lnTo>
                  <a:lnTo>
                    <a:pt x="1692" y="1671"/>
                  </a:lnTo>
                  <a:lnTo>
                    <a:pt x="1681" y="1661"/>
                  </a:lnTo>
                  <a:lnTo>
                    <a:pt x="1672" y="1651"/>
                  </a:lnTo>
                  <a:lnTo>
                    <a:pt x="1663" y="1643"/>
                  </a:lnTo>
                  <a:lnTo>
                    <a:pt x="1657" y="1636"/>
                  </a:lnTo>
                  <a:lnTo>
                    <a:pt x="1651" y="1629"/>
                  </a:lnTo>
                  <a:lnTo>
                    <a:pt x="1647" y="1624"/>
                  </a:lnTo>
                  <a:lnTo>
                    <a:pt x="1641" y="1621"/>
                  </a:lnTo>
                  <a:lnTo>
                    <a:pt x="1636" y="1621"/>
                  </a:lnTo>
                  <a:lnTo>
                    <a:pt x="1632" y="1620"/>
                  </a:lnTo>
                  <a:lnTo>
                    <a:pt x="1628" y="1618"/>
                  </a:lnTo>
                  <a:lnTo>
                    <a:pt x="1623" y="1611"/>
                  </a:lnTo>
                  <a:lnTo>
                    <a:pt x="1619" y="1607"/>
                  </a:lnTo>
                  <a:lnTo>
                    <a:pt x="1613" y="1604"/>
                  </a:lnTo>
                  <a:lnTo>
                    <a:pt x="1606" y="1600"/>
                  </a:lnTo>
                  <a:lnTo>
                    <a:pt x="1599" y="1596"/>
                  </a:lnTo>
                  <a:lnTo>
                    <a:pt x="1582" y="1592"/>
                  </a:lnTo>
                  <a:lnTo>
                    <a:pt x="1568" y="1586"/>
                  </a:lnTo>
                  <a:lnTo>
                    <a:pt x="1561" y="1583"/>
                  </a:lnTo>
                  <a:lnTo>
                    <a:pt x="1554" y="1582"/>
                  </a:lnTo>
                  <a:lnTo>
                    <a:pt x="1547" y="1582"/>
                  </a:lnTo>
                  <a:lnTo>
                    <a:pt x="1538" y="1582"/>
                  </a:lnTo>
                  <a:lnTo>
                    <a:pt x="1530" y="1583"/>
                  </a:lnTo>
                  <a:lnTo>
                    <a:pt x="1523" y="1586"/>
                  </a:lnTo>
                  <a:lnTo>
                    <a:pt x="1516" y="1589"/>
                  </a:lnTo>
                  <a:lnTo>
                    <a:pt x="1510" y="1594"/>
                  </a:lnTo>
                  <a:lnTo>
                    <a:pt x="1505" y="1600"/>
                  </a:lnTo>
                  <a:lnTo>
                    <a:pt x="1500" y="1606"/>
                  </a:lnTo>
                  <a:lnTo>
                    <a:pt x="1497" y="1611"/>
                  </a:lnTo>
                  <a:lnTo>
                    <a:pt x="1494" y="1617"/>
                  </a:lnTo>
                  <a:lnTo>
                    <a:pt x="1493" y="1623"/>
                  </a:lnTo>
                  <a:lnTo>
                    <a:pt x="1493" y="1629"/>
                  </a:lnTo>
                  <a:lnTo>
                    <a:pt x="1494" y="1633"/>
                  </a:lnTo>
                  <a:lnTo>
                    <a:pt x="1496" y="1639"/>
                  </a:lnTo>
                  <a:lnTo>
                    <a:pt x="1498" y="1645"/>
                  </a:lnTo>
                  <a:lnTo>
                    <a:pt x="1500" y="1652"/>
                  </a:lnTo>
                  <a:lnTo>
                    <a:pt x="1502" y="1661"/>
                  </a:lnTo>
                  <a:lnTo>
                    <a:pt x="1502" y="1669"/>
                  </a:lnTo>
                  <a:lnTo>
                    <a:pt x="1502" y="1677"/>
                  </a:lnTo>
                  <a:lnTo>
                    <a:pt x="1500" y="1684"/>
                  </a:lnTo>
                  <a:lnTo>
                    <a:pt x="1499" y="1692"/>
                  </a:lnTo>
                  <a:lnTo>
                    <a:pt x="1497" y="1699"/>
                  </a:lnTo>
                  <a:lnTo>
                    <a:pt x="1494" y="1705"/>
                  </a:lnTo>
                  <a:lnTo>
                    <a:pt x="1492" y="1713"/>
                  </a:lnTo>
                  <a:lnTo>
                    <a:pt x="1491" y="1721"/>
                  </a:lnTo>
                  <a:lnTo>
                    <a:pt x="1491" y="1732"/>
                  </a:lnTo>
                  <a:lnTo>
                    <a:pt x="1491" y="1752"/>
                  </a:lnTo>
                  <a:lnTo>
                    <a:pt x="1492" y="1772"/>
                  </a:lnTo>
                  <a:lnTo>
                    <a:pt x="1492" y="1788"/>
                  </a:lnTo>
                  <a:lnTo>
                    <a:pt x="1494" y="1800"/>
                  </a:lnTo>
                  <a:lnTo>
                    <a:pt x="1498" y="1812"/>
                  </a:lnTo>
                  <a:lnTo>
                    <a:pt x="1502" y="1825"/>
                  </a:lnTo>
                  <a:lnTo>
                    <a:pt x="1503" y="1833"/>
                  </a:lnTo>
                  <a:lnTo>
                    <a:pt x="1503" y="1842"/>
                  </a:lnTo>
                  <a:lnTo>
                    <a:pt x="1500" y="1851"/>
                  </a:lnTo>
                  <a:lnTo>
                    <a:pt x="1497" y="1858"/>
                  </a:lnTo>
                  <a:lnTo>
                    <a:pt x="1493" y="1860"/>
                  </a:lnTo>
                  <a:lnTo>
                    <a:pt x="1491" y="1864"/>
                  </a:lnTo>
                  <a:lnTo>
                    <a:pt x="1487" y="1866"/>
                  </a:lnTo>
                  <a:lnTo>
                    <a:pt x="1484" y="1867"/>
                  </a:lnTo>
                  <a:lnTo>
                    <a:pt x="1480" y="1869"/>
                  </a:lnTo>
                  <a:lnTo>
                    <a:pt x="1475" y="1870"/>
                  </a:lnTo>
                  <a:lnTo>
                    <a:pt x="1471" y="1870"/>
                  </a:lnTo>
                  <a:lnTo>
                    <a:pt x="1466" y="1869"/>
                  </a:lnTo>
                  <a:lnTo>
                    <a:pt x="1450" y="1861"/>
                  </a:lnTo>
                  <a:lnTo>
                    <a:pt x="1434" y="1851"/>
                  </a:lnTo>
                  <a:lnTo>
                    <a:pt x="1426" y="1845"/>
                  </a:lnTo>
                  <a:lnTo>
                    <a:pt x="1417" y="1841"/>
                  </a:lnTo>
                  <a:lnTo>
                    <a:pt x="1414" y="1840"/>
                  </a:lnTo>
                  <a:lnTo>
                    <a:pt x="1410" y="1840"/>
                  </a:lnTo>
                  <a:lnTo>
                    <a:pt x="1408" y="1840"/>
                  </a:lnTo>
                  <a:lnTo>
                    <a:pt x="1405" y="1841"/>
                  </a:lnTo>
                  <a:lnTo>
                    <a:pt x="1401" y="1845"/>
                  </a:lnTo>
                  <a:lnTo>
                    <a:pt x="1398" y="1851"/>
                  </a:lnTo>
                  <a:lnTo>
                    <a:pt x="1397" y="1858"/>
                  </a:lnTo>
                  <a:lnTo>
                    <a:pt x="1395" y="1865"/>
                  </a:lnTo>
                  <a:lnTo>
                    <a:pt x="1393" y="1872"/>
                  </a:lnTo>
                  <a:lnTo>
                    <a:pt x="1392" y="1878"/>
                  </a:lnTo>
                  <a:lnTo>
                    <a:pt x="1391" y="1881"/>
                  </a:lnTo>
                  <a:lnTo>
                    <a:pt x="1389" y="1883"/>
                  </a:lnTo>
                  <a:lnTo>
                    <a:pt x="1387" y="1884"/>
                  </a:lnTo>
                  <a:lnTo>
                    <a:pt x="1385" y="1885"/>
                  </a:lnTo>
                  <a:lnTo>
                    <a:pt x="1377" y="1886"/>
                  </a:lnTo>
                  <a:lnTo>
                    <a:pt x="1371" y="1888"/>
                  </a:lnTo>
                  <a:lnTo>
                    <a:pt x="1368" y="1888"/>
                  </a:lnTo>
                  <a:lnTo>
                    <a:pt x="1367" y="1889"/>
                  </a:lnTo>
                  <a:lnTo>
                    <a:pt x="1366" y="1891"/>
                  </a:lnTo>
                  <a:lnTo>
                    <a:pt x="1365" y="1895"/>
                  </a:lnTo>
                  <a:lnTo>
                    <a:pt x="1366" y="1903"/>
                  </a:lnTo>
                  <a:lnTo>
                    <a:pt x="1367" y="1911"/>
                  </a:lnTo>
                  <a:lnTo>
                    <a:pt x="1368" y="1915"/>
                  </a:lnTo>
                  <a:lnTo>
                    <a:pt x="1367" y="1920"/>
                  </a:lnTo>
                  <a:lnTo>
                    <a:pt x="1366" y="1926"/>
                  </a:lnTo>
                  <a:lnTo>
                    <a:pt x="1363" y="1932"/>
                  </a:lnTo>
                  <a:lnTo>
                    <a:pt x="1358" y="1938"/>
                  </a:lnTo>
                  <a:lnTo>
                    <a:pt x="1355" y="1944"/>
                  </a:lnTo>
                  <a:lnTo>
                    <a:pt x="1353" y="1948"/>
                  </a:lnTo>
                  <a:lnTo>
                    <a:pt x="1353" y="1952"/>
                  </a:lnTo>
                  <a:lnTo>
                    <a:pt x="1352" y="1960"/>
                  </a:lnTo>
                  <a:lnTo>
                    <a:pt x="1353" y="1967"/>
                  </a:lnTo>
                  <a:lnTo>
                    <a:pt x="1353" y="1978"/>
                  </a:lnTo>
                  <a:lnTo>
                    <a:pt x="1352" y="1991"/>
                  </a:lnTo>
                  <a:lnTo>
                    <a:pt x="1349" y="1998"/>
                  </a:lnTo>
                  <a:lnTo>
                    <a:pt x="1347" y="2004"/>
                  </a:lnTo>
                  <a:lnTo>
                    <a:pt x="1346" y="2006"/>
                  </a:lnTo>
                  <a:lnTo>
                    <a:pt x="1343" y="2008"/>
                  </a:lnTo>
                  <a:lnTo>
                    <a:pt x="1342" y="2009"/>
                  </a:lnTo>
                  <a:lnTo>
                    <a:pt x="1340" y="2009"/>
                  </a:lnTo>
                  <a:lnTo>
                    <a:pt x="1330" y="2009"/>
                  </a:lnTo>
                  <a:lnTo>
                    <a:pt x="1324" y="2009"/>
                  </a:lnTo>
                  <a:lnTo>
                    <a:pt x="1320" y="2006"/>
                  </a:lnTo>
                  <a:lnTo>
                    <a:pt x="1313" y="2001"/>
                  </a:lnTo>
                  <a:lnTo>
                    <a:pt x="1303" y="1991"/>
                  </a:lnTo>
                  <a:lnTo>
                    <a:pt x="1290" y="1983"/>
                  </a:lnTo>
                  <a:lnTo>
                    <a:pt x="1283" y="1979"/>
                  </a:lnTo>
                  <a:lnTo>
                    <a:pt x="1277" y="1976"/>
                  </a:lnTo>
                  <a:lnTo>
                    <a:pt x="1271" y="1974"/>
                  </a:lnTo>
                  <a:lnTo>
                    <a:pt x="1265" y="1973"/>
                  </a:lnTo>
                  <a:lnTo>
                    <a:pt x="1260" y="1974"/>
                  </a:lnTo>
                  <a:lnTo>
                    <a:pt x="1258" y="1976"/>
                  </a:lnTo>
                  <a:lnTo>
                    <a:pt x="1254" y="1978"/>
                  </a:lnTo>
                  <a:lnTo>
                    <a:pt x="1252" y="1982"/>
                  </a:lnTo>
                  <a:lnTo>
                    <a:pt x="1247" y="1991"/>
                  </a:lnTo>
                  <a:lnTo>
                    <a:pt x="1238" y="2005"/>
                  </a:lnTo>
                  <a:lnTo>
                    <a:pt x="1232" y="2011"/>
                  </a:lnTo>
                  <a:lnTo>
                    <a:pt x="1226" y="2015"/>
                  </a:lnTo>
                  <a:lnTo>
                    <a:pt x="1221" y="2017"/>
                  </a:lnTo>
                  <a:lnTo>
                    <a:pt x="1216" y="2017"/>
                  </a:lnTo>
                  <a:lnTo>
                    <a:pt x="1207" y="2012"/>
                  </a:lnTo>
                  <a:lnTo>
                    <a:pt x="1198" y="2008"/>
                  </a:lnTo>
                  <a:lnTo>
                    <a:pt x="1189" y="2003"/>
                  </a:lnTo>
                  <a:lnTo>
                    <a:pt x="1179" y="1997"/>
                  </a:lnTo>
                  <a:lnTo>
                    <a:pt x="1170" y="1992"/>
                  </a:lnTo>
                  <a:lnTo>
                    <a:pt x="1162" y="1989"/>
                  </a:lnTo>
                  <a:lnTo>
                    <a:pt x="1153" y="1985"/>
                  </a:lnTo>
                  <a:lnTo>
                    <a:pt x="1144" y="1980"/>
                  </a:lnTo>
                  <a:lnTo>
                    <a:pt x="1133" y="1973"/>
                  </a:lnTo>
                  <a:lnTo>
                    <a:pt x="1122" y="1965"/>
                  </a:lnTo>
                  <a:lnTo>
                    <a:pt x="1116" y="1960"/>
                  </a:lnTo>
                  <a:lnTo>
                    <a:pt x="1114" y="1955"/>
                  </a:lnTo>
                  <a:lnTo>
                    <a:pt x="1112" y="1949"/>
                  </a:lnTo>
                  <a:lnTo>
                    <a:pt x="1111" y="1945"/>
                  </a:lnTo>
                  <a:lnTo>
                    <a:pt x="1109" y="1940"/>
                  </a:lnTo>
                  <a:lnTo>
                    <a:pt x="1108" y="1935"/>
                  </a:lnTo>
                  <a:lnTo>
                    <a:pt x="1106" y="1929"/>
                  </a:lnTo>
                  <a:lnTo>
                    <a:pt x="1102" y="1923"/>
                  </a:lnTo>
                  <a:lnTo>
                    <a:pt x="1094" y="1913"/>
                  </a:lnTo>
                  <a:lnTo>
                    <a:pt x="1083" y="1902"/>
                  </a:lnTo>
                  <a:lnTo>
                    <a:pt x="1077" y="1898"/>
                  </a:lnTo>
                  <a:lnTo>
                    <a:pt x="1071" y="1894"/>
                  </a:lnTo>
                  <a:lnTo>
                    <a:pt x="1064" y="1891"/>
                  </a:lnTo>
                  <a:lnTo>
                    <a:pt x="1056" y="1888"/>
                  </a:lnTo>
                  <a:lnTo>
                    <a:pt x="1051" y="1888"/>
                  </a:lnTo>
                  <a:lnTo>
                    <a:pt x="1047" y="1888"/>
                  </a:lnTo>
                  <a:lnTo>
                    <a:pt x="1043" y="1889"/>
                  </a:lnTo>
                  <a:lnTo>
                    <a:pt x="1038" y="1891"/>
                  </a:lnTo>
                  <a:lnTo>
                    <a:pt x="1028" y="1896"/>
                  </a:lnTo>
                  <a:lnTo>
                    <a:pt x="1019" y="1903"/>
                  </a:lnTo>
                  <a:lnTo>
                    <a:pt x="1009" y="1910"/>
                  </a:lnTo>
                  <a:lnTo>
                    <a:pt x="1000" y="1916"/>
                  </a:lnTo>
                  <a:lnTo>
                    <a:pt x="995" y="1919"/>
                  </a:lnTo>
                  <a:lnTo>
                    <a:pt x="990" y="1921"/>
                  </a:lnTo>
                  <a:lnTo>
                    <a:pt x="986" y="1922"/>
                  </a:lnTo>
                  <a:lnTo>
                    <a:pt x="981" y="1922"/>
                  </a:lnTo>
                  <a:lnTo>
                    <a:pt x="971" y="1921"/>
                  </a:lnTo>
                  <a:lnTo>
                    <a:pt x="962" y="1917"/>
                  </a:lnTo>
                  <a:lnTo>
                    <a:pt x="954" y="1914"/>
                  </a:lnTo>
                  <a:lnTo>
                    <a:pt x="945" y="1910"/>
                  </a:lnTo>
                  <a:lnTo>
                    <a:pt x="937" y="1907"/>
                  </a:lnTo>
                  <a:lnTo>
                    <a:pt x="929" y="1904"/>
                  </a:lnTo>
                  <a:lnTo>
                    <a:pt x="925" y="1904"/>
                  </a:lnTo>
                  <a:lnTo>
                    <a:pt x="920" y="1905"/>
                  </a:lnTo>
                  <a:lnTo>
                    <a:pt x="917" y="1907"/>
                  </a:lnTo>
                  <a:lnTo>
                    <a:pt x="912" y="1909"/>
                  </a:lnTo>
                  <a:lnTo>
                    <a:pt x="908" y="1911"/>
                  </a:lnTo>
                  <a:lnTo>
                    <a:pt x="905" y="1911"/>
                  </a:lnTo>
                  <a:lnTo>
                    <a:pt x="901" y="1911"/>
                  </a:lnTo>
                  <a:lnTo>
                    <a:pt x="899" y="1909"/>
                  </a:lnTo>
                  <a:lnTo>
                    <a:pt x="893" y="1902"/>
                  </a:lnTo>
                  <a:lnTo>
                    <a:pt x="887" y="1892"/>
                  </a:lnTo>
                  <a:lnTo>
                    <a:pt x="879" y="1872"/>
                  </a:lnTo>
                  <a:lnTo>
                    <a:pt x="872" y="1859"/>
                  </a:lnTo>
                  <a:lnTo>
                    <a:pt x="860" y="1852"/>
                  </a:lnTo>
                  <a:lnTo>
                    <a:pt x="839" y="1844"/>
                  </a:lnTo>
                  <a:lnTo>
                    <a:pt x="818" y="1837"/>
                  </a:lnTo>
                  <a:lnTo>
                    <a:pt x="803" y="1832"/>
                  </a:lnTo>
                  <a:lnTo>
                    <a:pt x="798" y="1832"/>
                  </a:lnTo>
                  <a:lnTo>
                    <a:pt x="794" y="1834"/>
                  </a:lnTo>
                  <a:lnTo>
                    <a:pt x="791" y="1837"/>
                  </a:lnTo>
                  <a:lnTo>
                    <a:pt x="786" y="1840"/>
                  </a:lnTo>
                  <a:lnTo>
                    <a:pt x="782" y="1845"/>
                  </a:lnTo>
                  <a:lnTo>
                    <a:pt x="776" y="1847"/>
                  </a:lnTo>
                  <a:lnTo>
                    <a:pt x="771" y="1850"/>
                  </a:lnTo>
                  <a:lnTo>
                    <a:pt x="762" y="1850"/>
                  </a:lnTo>
                  <a:lnTo>
                    <a:pt x="741" y="1847"/>
                  </a:lnTo>
                  <a:lnTo>
                    <a:pt x="713" y="1845"/>
                  </a:lnTo>
                  <a:lnTo>
                    <a:pt x="700" y="1844"/>
                  </a:lnTo>
                  <a:lnTo>
                    <a:pt x="688" y="1842"/>
                  </a:lnTo>
                  <a:lnTo>
                    <a:pt x="678" y="1840"/>
                  </a:lnTo>
                  <a:lnTo>
                    <a:pt x="669" y="1839"/>
                  </a:lnTo>
                  <a:lnTo>
                    <a:pt x="666" y="1837"/>
                  </a:lnTo>
                  <a:lnTo>
                    <a:pt x="664" y="1833"/>
                  </a:lnTo>
                  <a:lnTo>
                    <a:pt x="660" y="1828"/>
                  </a:lnTo>
                  <a:lnTo>
                    <a:pt x="658" y="1822"/>
                  </a:lnTo>
                  <a:lnTo>
                    <a:pt x="654" y="1808"/>
                  </a:lnTo>
                  <a:lnTo>
                    <a:pt x="652" y="1791"/>
                  </a:lnTo>
                  <a:lnTo>
                    <a:pt x="646" y="1760"/>
                  </a:lnTo>
                  <a:lnTo>
                    <a:pt x="641" y="1738"/>
                  </a:lnTo>
                  <a:lnTo>
                    <a:pt x="639" y="1731"/>
                  </a:lnTo>
                  <a:lnTo>
                    <a:pt x="639" y="1720"/>
                  </a:lnTo>
                  <a:lnTo>
                    <a:pt x="639" y="1708"/>
                  </a:lnTo>
                  <a:lnTo>
                    <a:pt x="639" y="1695"/>
                  </a:lnTo>
                  <a:lnTo>
                    <a:pt x="639" y="1683"/>
                  </a:lnTo>
                  <a:lnTo>
                    <a:pt x="639" y="1673"/>
                  </a:lnTo>
                  <a:lnTo>
                    <a:pt x="637" y="1668"/>
                  </a:lnTo>
                  <a:lnTo>
                    <a:pt x="637" y="1664"/>
                  </a:lnTo>
                  <a:lnTo>
                    <a:pt x="636" y="1662"/>
                  </a:lnTo>
                  <a:lnTo>
                    <a:pt x="634" y="1661"/>
                  </a:lnTo>
                  <a:lnTo>
                    <a:pt x="627" y="1658"/>
                  </a:lnTo>
                  <a:lnTo>
                    <a:pt x="615" y="1656"/>
                  </a:lnTo>
                  <a:lnTo>
                    <a:pt x="601" y="1655"/>
                  </a:lnTo>
                  <a:lnTo>
                    <a:pt x="584" y="1653"/>
                  </a:lnTo>
                  <a:lnTo>
                    <a:pt x="564" y="1653"/>
                  </a:lnTo>
                  <a:lnTo>
                    <a:pt x="539" y="1655"/>
                  </a:lnTo>
                  <a:lnTo>
                    <a:pt x="511" y="1656"/>
                  </a:lnTo>
                  <a:lnTo>
                    <a:pt x="480" y="1658"/>
                  </a:lnTo>
                  <a:lnTo>
                    <a:pt x="476" y="1658"/>
                  </a:lnTo>
                  <a:lnTo>
                    <a:pt x="470" y="1658"/>
                  </a:lnTo>
                  <a:lnTo>
                    <a:pt x="465" y="1656"/>
                  </a:lnTo>
                  <a:lnTo>
                    <a:pt x="460" y="1655"/>
                  </a:lnTo>
                  <a:lnTo>
                    <a:pt x="451" y="1649"/>
                  </a:lnTo>
                  <a:lnTo>
                    <a:pt x="444" y="1642"/>
                  </a:lnTo>
                  <a:lnTo>
                    <a:pt x="436" y="1633"/>
                  </a:lnTo>
                  <a:lnTo>
                    <a:pt x="432" y="1626"/>
                  </a:lnTo>
                  <a:lnTo>
                    <a:pt x="429" y="1619"/>
                  </a:lnTo>
                  <a:lnTo>
                    <a:pt x="428" y="1615"/>
                  </a:lnTo>
                  <a:lnTo>
                    <a:pt x="428" y="1611"/>
                  </a:lnTo>
                  <a:lnTo>
                    <a:pt x="432" y="1607"/>
                  </a:lnTo>
                  <a:lnTo>
                    <a:pt x="435" y="1604"/>
                  </a:lnTo>
                  <a:lnTo>
                    <a:pt x="440" y="1602"/>
                  </a:lnTo>
                  <a:lnTo>
                    <a:pt x="452" y="1601"/>
                  </a:lnTo>
                  <a:lnTo>
                    <a:pt x="464" y="1599"/>
                  </a:lnTo>
                  <a:lnTo>
                    <a:pt x="467" y="1598"/>
                  </a:lnTo>
                  <a:lnTo>
                    <a:pt x="471" y="1596"/>
                  </a:lnTo>
                  <a:lnTo>
                    <a:pt x="473" y="1594"/>
                  </a:lnTo>
                  <a:lnTo>
                    <a:pt x="475" y="1592"/>
                  </a:lnTo>
                  <a:lnTo>
                    <a:pt x="477" y="1587"/>
                  </a:lnTo>
                  <a:lnTo>
                    <a:pt x="477" y="1582"/>
                  </a:lnTo>
                  <a:lnTo>
                    <a:pt x="475" y="1577"/>
                  </a:lnTo>
                  <a:lnTo>
                    <a:pt x="471" y="1573"/>
                  </a:lnTo>
                  <a:lnTo>
                    <a:pt x="467" y="1569"/>
                  </a:lnTo>
                  <a:lnTo>
                    <a:pt x="463" y="1566"/>
                  </a:lnTo>
                  <a:lnTo>
                    <a:pt x="453" y="1561"/>
                  </a:lnTo>
                  <a:lnTo>
                    <a:pt x="444" y="1555"/>
                  </a:lnTo>
                  <a:lnTo>
                    <a:pt x="428" y="1550"/>
                  </a:lnTo>
                  <a:lnTo>
                    <a:pt x="407" y="1543"/>
                  </a:lnTo>
                  <a:lnTo>
                    <a:pt x="382" y="1537"/>
                  </a:lnTo>
                  <a:lnTo>
                    <a:pt x="363" y="1533"/>
                  </a:lnTo>
                  <a:lnTo>
                    <a:pt x="341" y="1532"/>
                  </a:lnTo>
                  <a:lnTo>
                    <a:pt x="314" y="1531"/>
                  </a:lnTo>
                  <a:lnTo>
                    <a:pt x="301" y="1530"/>
                  </a:lnTo>
                  <a:lnTo>
                    <a:pt x="288" y="1529"/>
                  </a:lnTo>
                  <a:lnTo>
                    <a:pt x="277" y="1526"/>
                  </a:lnTo>
                  <a:lnTo>
                    <a:pt x="269" y="1524"/>
                  </a:lnTo>
                  <a:lnTo>
                    <a:pt x="263" y="1520"/>
                  </a:lnTo>
                  <a:lnTo>
                    <a:pt x="259" y="1517"/>
                  </a:lnTo>
                  <a:lnTo>
                    <a:pt x="258" y="1512"/>
                  </a:lnTo>
                  <a:lnTo>
                    <a:pt x="258" y="1507"/>
                  </a:lnTo>
                  <a:lnTo>
                    <a:pt x="261" y="1494"/>
                  </a:lnTo>
                  <a:lnTo>
                    <a:pt x="263" y="1478"/>
                  </a:lnTo>
                  <a:lnTo>
                    <a:pt x="264" y="1459"/>
                  </a:lnTo>
                  <a:lnTo>
                    <a:pt x="265" y="1444"/>
                  </a:lnTo>
                  <a:lnTo>
                    <a:pt x="265" y="1437"/>
                  </a:lnTo>
                  <a:lnTo>
                    <a:pt x="264" y="1431"/>
                  </a:lnTo>
                  <a:lnTo>
                    <a:pt x="263" y="1426"/>
                  </a:lnTo>
                  <a:lnTo>
                    <a:pt x="261" y="1422"/>
                  </a:lnTo>
                  <a:lnTo>
                    <a:pt x="257" y="1417"/>
                  </a:lnTo>
                  <a:lnTo>
                    <a:pt x="253" y="1413"/>
                  </a:lnTo>
                  <a:lnTo>
                    <a:pt x="247" y="1411"/>
                  </a:lnTo>
                  <a:lnTo>
                    <a:pt x="242" y="1407"/>
                  </a:lnTo>
                  <a:lnTo>
                    <a:pt x="236" y="1406"/>
                  </a:lnTo>
                  <a:lnTo>
                    <a:pt x="228" y="1405"/>
                  </a:lnTo>
                  <a:lnTo>
                    <a:pt x="223" y="1405"/>
                  </a:lnTo>
                  <a:lnTo>
                    <a:pt x="217" y="1405"/>
                  </a:lnTo>
                  <a:lnTo>
                    <a:pt x="212" y="1405"/>
                  </a:lnTo>
                  <a:lnTo>
                    <a:pt x="207" y="1405"/>
                  </a:lnTo>
                  <a:lnTo>
                    <a:pt x="202" y="1403"/>
                  </a:lnTo>
                  <a:lnTo>
                    <a:pt x="198" y="1402"/>
                  </a:lnTo>
                  <a:lnTo>
                    <a:pt x="183" y="1400"/>
                  </a:lnTo>
                  <a:lnTo>
                    <a:pt x="152" y="1398"/>
                  </a:lnTo>
                  <a:lnTo>
                    <a:pt x="114" y="1397"/>
                  </a:lnTo>
                  <a:lnTo>
                    <a:pt x="80" y="1397"/>
                  </a:lnTo>
                  <a:lnTo>
                    <a:pt x="66" y="1397"/>
                  </a:lnTo>
                  <a:lnTo>
                    <a:pt x="51" y="1399"/>
                  </a:lnTo>
                  <a:lnTo>
                    <a:pt x="38" y="1402"/>
                  </a:lnTo>
                  <a:lnTo>
                    <a:pt x="28" y="1405"/>
                  </a:lnTo>
                  <a:lnTo>
                    <a:pt x="11" y="1410"/>
                  </a:lnTo>
                  <a:lnTo>
                    <a:pt x="4" y="1411"/>
                  </a:lnTo>
                  <a:lnTo>
                    <a:pt x="3" y="1402"/>
                  </a:lnTo>
                  <a:lnTo>
                    <a:pt x="1" y="1390"/>
                  </a:lnTo>
                  <a:lnTo>
                    <a:pt x="0" y="1377"/>
                  </a:lnTo>
                  <a:lnTo>
                    <a:pt x="0" y="1363"/>
                  </a:lnTo>
                  <a:lnTo>
                    <a:pt x="1" y="1350"/>
                  </a:lnTo>
                  <a:lnTo>
                    <a:pt x="3" y="1340"/>
                  </a:lnTo>
                  <a:lnTo>
                    <a:pt x="4" y="1335"/>
                  </a:lnTo>
                  <a:lnTo>
                    <a:pt x="5" y="1331"/>
                  </a:lnTo>
                  <a:lnTo>
                    <a:pt x="6" y="1329"/>
                  </a:lnTo>
                  <a:lnTo>
                    <a:pt x="9" y="1329"/>
                  </a:lnTo>
                  <a:lnTo>
                    <a:pt x="23" y="1323"/>
                  </a:lnTo>
                  <a:lnTo>
                    <a:pt x="41" y="1314"/>
                  </a:lnTo>
                  <a:lnTo>
                    <a:pt x="60" y="1302"/>
                  </a:lnTo>
                  <a:lnTo>
                    <a:pt x="75" y="1289"/>
                  </a:lnTo>
                  <a:lnTo>
                    <a:pt x="82" y="1280"/>
                  </a:lnTo>
                  <a:lnTo>
                    <a:pt x="91" y="1268"/>
                  </a:lnTo>
                  <a:lnTo>
                    <a:pt x="99" y="1255"/>
                  </a:lnTo>
                  <a:lnTo>
                    <a:pt x="107" y="1240"/>
                  </a:lnTo>
                  <a:lnTo>
                    <a:pt x="124" y="1209"/>
                  </a:lnTo>
                  <a:lnTo>
                    <a:pt x="140" y="1184"/>
                  </a:lnTo>
                  <a:lnTo>
                    <a:pt x="148" y="1173"/>
                  </a:lnTo>
                  <a:lnTo>
                    <a:pt x="152" y="1161"/>
                  </a:lnTo>
                  <a:lnTo>
                    <a:pt x="157" y="1150"/>
                  </a:lnTo>
                  <a:lnTo>
                    <a:pt x="161" y="1136"/>
                  </a:lnTo>
                  <a:lnTo>
                    <a:pt x="167" y="1113"/>
                  </a:lnTo>
                  <a:lnTo>
                    <a:pt x="171" y="1095"/>
                  </a:lnTo>
                  <a:lnTo>
                    <a:pt x="174" y="1087"/>
                  </a:lnTo>
                  <a:lnTo>
                    <a:pt x="175" y="1077"/>
                  </a:lnTo>
                  <a:lnTo>
                    <a:pt x="175" y="1066"/>
                  </a:lnTo>
                  <a:lnTo>
                    <a:pt x="176" y="1056"/>
                  </a:lnTo>
                  <a:lnTo>
                    <a:pt x="176" y="1044"/>
                  </a:lnTo>
                  <a:lnTo>
                    <a:pt x="177" y="1033"/>
                  </a:lnTo>
                  <a:lnTo>
                    <a:pt x="181" y="1024"/>
                  </a:lnTo>
                  <a:lnTo>
                    <a:pt x="184" y="1015"/>
                  </a:lnTo>
                  <a:lnTo>
                    <a:pt x="188" y="1008"/>
                  </a:lnTo>
                  <a:lnTo>
                    <a:pt x="192" y="1000"/>
                  </a:lnTo>
                  <a:lnTo>
                    <a:pt x="194" y="991"/>
                  </a:lnTo>
                  <a:lnTo>
                    <a:pt x="196" y="982"/>
                  </a:lnTo>
                  <a:lnTo>
                    <a:pt x="199" y="964"/>
                  </a:lnTo>
                  <a:lnTo>
                    <a:pt x="202" y="951"/>
                  </a:lnTo>
                  <a:lnTo>
                    <a:pt x="206" y="946"/>
                  </a:lnTo>
                  <a:lnTo>
                    <a:pt x="213" y="940"/>
                  </a:lnTo>
                  <a:lnTo>
                    <a:pt x="223" y="936"/>
                  </a:lnTo>
                  <a:lnTo>
                    <a:pt x="233" y="930"/>
                  </a:lnTo>
                  <a:lnTo>
                    <a:pt x="243" y="924"/>
                  </a:lnTo>
                  <a:lnTo>
                    <a:pt x="252" y="918"/>
                  </a:lnTo>
                  <a:lnTo>
                    <a:pt x="256" y="915"/>
                  </a:lnTo>
                  <a:lnTo>
                    <a:pt x="258" y="912"/>
                  </a:lnTo>
                  <a:lnTo>
                    <a:pt x="261" y="908"/>
                  </a:lnTo>
                  <a:lnTo>
                    <a:pt x="262" y="906"/>
                  </a:lnTo>
                  <a:lnTo>
                    <a:pt x="264" y="888"/>
                  </a:lnTo>
                  <a:lnTo>
                    <a:pt x="268" y="867"/>
                  </a:lnTo>
                  <a:lnTo>
                    <a:pt x="270" y="844"/>
                  </a:lnTo>
                  <a:lnTo>
                    <a:pt x="272" y="829"/>
                  </a:lnTo>
                  <a:lnTo>
                    <a:pt x="272" y="816"/>
                  </a:lnTo>
                  <a:lnTo>
                    <a:pt x="272" y="800"/>
                  </a:lnTo>
                  <a:lnTo>
                    <a:pt x="274" y="793"/>
                  </a:lnTo>
                  <a:lnTo>
                    <a:pt x="276" y="788"/>
                  </a:lnTo>
                  <a:lnTo>
                    <a:pt x="277" y="786"/>
                  </a:lnTo>
                  <a:lnTo>
                    <a:pt x="281" y="785"/>
                  </a:lnTo>
                  <a:lnTo>
                    <a:pt x="283" y="785"/>
                  </a:lnTo>
                  <a:lnTo>
                    <a:pt x="287" y="785"/>
                  </a:lnTo>
                  <a:lnTo>
                    <a:pt x="303" y="785"/>
                  </a:lnTo>
                  <a:lnTo>
                    <a:pt x="319" y="785"/>
                  </a:lnTo>
                  <a:lnTo>
                    <a:pt x="335" y="785"/>
                  </a:lnTo>
                  <a:lnTo>
                    <a:pt x="354" y="785"/>
                  </a:lnTo>
                  <a:lnTo>
                    <a:pt x="373" y="786"/>
                  </a:lnTo>
                  <a:lnTo>
                    <a:pt x="390" y="786"/>
                  </a:lnTo>
                  <a:lnTo>
                    <a:pt x="408" y="787"/>
                  </a:lnTo>
                  <a:lnTo>
                    <a:pt x="425" y="786"/>
                  </a:lnTo>
                  <a:lnTo>
                    <a:pt x="442" y="785"/>
                  </a:lnTo>
                  <a:lnTo>
                    <a:pt x="461" y="786"/>
                  </a:lnTo>
                  <a:lnTo>
                    <a:pt x="482" y="789"/>
                  </a:lnTo>
                  <a:lnTo>
                    <a:pt x="501" y="793"/>
                  </a:lnTo>
                  <a:lnTo>
                    <a:pt x="517" y="799"/>
                  </a:lnTo>
                  <a:lnTo>
                    <a:pt x="533" y="802"/>
                  </a:lnTo>
                  <a:lnTo>
                    <a:pt x="540" y="802"/>
                  </a:lnTo>
                  <a:lnTo>
                    <a:pt x="547" y="801"/>
                  </a:lnTo>
                  <a:lnTo>
                    <a:pt x="553" y="799"/>
                  </a:lnTo>
                  <a:lnTo>
                    <a:pt x="559" y="793"/>
                  </a:lnTo>
                  <a:lnTo>
                    <a:pt x="561" y="789"/>
                  </a:lnTo>
                  <a:lnTo>
                    <a:pt x="564" y="785"/>
                  </a:lnTo>
                  <a:lnTo>
                    <a:pt x="566" y="780"/>
                  </a:lnTo>
                  <a:lnTo>
                    <a:pt x="567" y="774"/>
                  </a:lnTo>
                  <a:lnTo>
                    <a:pt x="570" y="762"/>
                  </a:lnTo>
                  <a:lnTo>
                    <a:pt x="571" y="749"/>
                  </a:lnTo>
                  <a:lnTo>
                    <a:pt x="573" y="736"/>
                  </a:lnTo>
                  <a:lnTo>
                    <a:pt x="576" y="723"/>
                  </a:lnTo>
                  <a:lnTo>
                    <a:pt x="578" y="717"/>
                  </a:lnTo>
                  <a:lnTo>
                    <a:pt x="580" y="711"/>
                  </a:lnTo>
                  <a:lnTo>
                    <a:pt x="583" y="705"/>
                  </a:lnTo>
                  <a:lnTo>
                    <a:pt x="586" y="700"/>
                  </a:lnTo>
                  <a:lnTo>
                    <a:pt x="599" y="687"/>
                  </a:lnTo>
                  <a:lnTo>
                    <a:pt x="609" y="678"/>
                  </a:lnTo>
                  <a:lnTo>
                    <a:pt x="620" y="671"/>
                  </a:lnTo>
                  <a:lnTo>
                    <a:pt x="633" y="661"/>
                  </a:lnTo>
                  <a:lnTo>
                    <a:pt x="645" y="650"/>
                  </a:lnTo>
                  <a:lnTo>
                    <a:pt x="654" y="641"/>
                  </a:lnTo>
                  <a:lnTo>
                    <a:pt x="656" y="637"/>
                  </a:lnTo>
                  <a:lnTo>
                    <a:pt x="659" y="632"/>
                  </a:lnTo>
                  <a:lnTo>
                    <a:pt x="661" y="629"/>
                  </a:lnTo>
                  <a:lnTo>
                    <a:pt x="662" y="624"/>
                  </a:lnTo>
                  <a:lnTo>
                    <a:pt x="665" y="619"/>
                  </a:lnTo>
                  <a:lnTo>
                    <a:pt x="668" y="613"/>
                  </a:lnTo>
                  <a:lnTo>
                    <a:pt x="673" y="608"/>
                  </a:lnTo>
                  <a:lnTo>
                    <a:pt x="680" y="600"/>
                  </a:lnTo>
                  <a:lnTo>
                    <a:pt x="694" y="589"/>
                  </a:lnTo>
                  <a:lnTo>
                    <a:pt x="710" y="577"/>
                  </a:lnTo>
                  <a:lnTo>
                    <a:pt x="729" y="561"/>
                  </a:lnTo>
                  <a:lnTo>
                    <a:pt x="754" y="542"/>
                  </a:lnTo>
                  <a:lnTo>
                    <a:pt x="780" y="522"/>
                  </a:lnTo>
                  <a:lnTo>
                    <a:pt x="804" y="504"/>
                  </a:lnTo>
                  <a:lnTo>
                    <a:pt x="826" y="489"/>
                  </a:lnTo>
                  <a:lnTo>
                    <a:pt x="850" y="472"/>
                  </a:lnTo>
                  <a:lnTo>
                    <a:pt x="873" y="458"/>
                  </a:lnTo>
                  <a:lnTo>
                    <a:pt x="889" y="448"/>
                  </a:lnTo>
                  <a:lnTo>
                    <a:pt x="893" y="447"/>
                  </a:lnTo>
                  <a:lnTo>
                    <a:pt x="897" y="447"/>
                  </a:lnTo>
                  <a:lnTo>
                    <a:pt x="901" y="448"/>
                  </a:lnTo>
                  <a:lnTo>
                    <a:pt x="907" y="451"/>
                  </a:lnTo>
                  <a:lnTo>
                    <a:pt x="920" y="458"/>
                  </a:lnTo>
                  <a:lnTo>
                    <a:pt x="936" y="465"/>
                  </a:lnTo>
                  <a:lnTo>
                    <a:pt x="951" y="472"/>
                  </a:lnTo>
                  <a:lnTo>
                    <a:pt x="968" y="478"/>
                  </a:lnTo>
                  <a:lnTo>
                    <a:pt x="976" y="480"/>
                  </a:lnTo>
                  <a:lnTo>
                    <a:pt x="983" y="480"/>
                  </a:lnTo>
                  <a:lnTo>
                    <a:pt x="990" y="480"/>
                  </a:lnTo>
                  <a:lnTo>
                    <a:pt x="998" y="478"/>
                  </a:lnTo>
                  <a:lnTo>
                    <a:pt x="1005" y="476"/>
                  </a:lnTo>
                  <a:lnTo>
                    <a:pt x="1011" y="471"/>
                  </a:lnTo>
                  <a:lnTo>
                    <a:pt x="1018" y="464"/>
                  </a:lnTo>
                  <a:lnTo>
                    <a:pt x="1024" y="457"/>
                  </a:lnTo>
                  <a:lnTo>
                    <a:pt x="1036" y="441"/>
                  </a:lnTo>
                  <a:lnTo>
                    <a:pt x="1047" y="423"/>
                  </a:lnTo>
                  <a:lnTo>
                    <a:pt x="1059" y="405"/>
                  </a:lnTo>
                  <a:lnTo>
                    <a:pt x="1070" y="390"/>
                  </a:lnTo>
                  <a:lnTo>
                    <a:pt x="1075" y="384"/>
                  </a:lnTo>
                  <a:lnTo>
                    <a:pt x="1081" y="379"/>
                  </a:lnTo>
                  <a:lnTo>
                    <a:pt x="1086" y="376"/>
                  </a:lnTo>
                  <a:lnTo>
                    <a:pt x="1090" y="373"/>
                  </a:lnTo>
                  <a:lnTo>
                    <a:pt x="1109" y="370"/>
                  </a:lnTo>
                  <a:lnTo>
                    <a:pt x="1128" y="367"/>
                  </a:lnTo>
                  <a:lnTo>
                    <a:pt x="1149" y="365"/>
                  </a:lnTo>
                  <a:lnTo>
                    <a:pt x="1169" y="363"/>
                  </a:lnTo>
                  <a:lnTo>
                    <a:pt x="1184" y="360"/>
                  </a:lnTo>
                  <a:lnTo>
                    <a:pt x="1195" y="360"/>
                  </a:lnTo>
                  <a:lnTo>
                    <a:pt x="1206" y="360"/>
                  </a:lnTo>
                  <a:lnTo>
                    <a:pt x="1217" y="363"/>
                  </a:lnTo>
                  <a:lnTo>
                    <a:pt x="1235" y="370"/>
                  </a:lnTo>
                  <a:lnTo>
                    <a:pt x="1246" y="375"/>
                  </a:lnTo>
                  <a:lnTo>
                    <a:pt x="1258" y="376"/>
                  </a:lnTo>
                  <a:lnTo>
                    <a:pt x="1279" y="376"/>
                  </a:lnTo>
                  <a:lnTo>
                    <a:pt x="1302" y="373"/>
                  </a:lnTo>
                  <a:lnTo>
                    <a:pt x="1323" y="370"/>
                  </a:lnTo>
                  <a:lnTo>
                    <a:pt x="1333" y="367"/>
                  </a:lnTo>
                  <a:lnTo>
                    <a:pt x="1341" y="365"/>
                  </a:lnTo>
                  <a:lnTo>
                    <a:pt x="1351" y="361"/>
                  </a:lnTo>
                  <a:lnTo>
                    <a:pt x="1359" y="357"/>
                  </a:lnTo>
                  <a:lnTo>
                    <a:pt x="1366" y="352"/>
                  </a:lnTo>
                  <a:lnTo>
                    <a:pt x="1373" y="346"/>
                  </a:lnTo>
                  <a:lnTo>
                    <a:pt x="1378" y="340"/>
                  </a:lnTo>
                  <a:lnTo>
                    <a:pt x="1380" y="334"/>
                  </a:lnTo>
                  <a:lnTo>
                    <a:pt x="1384" y="310"/>
                  </a:lnTo>
                  <a:lnTo>
                    <a:pt x="1389" y="276"/>
                  </a:lnTo>
                  <a:lnTo>
                    <a:pt x="1393" y="239"/>
                  </a:lnTo>
                  <a:lnTo>
                    <a:pt x="1397" y="211"/>
                  </a:lnTo>
                  <a:lnTo>
                    <a:pt x="1399" y="183"/>
                  </a:lnTo>
                  <a:lnTo>
                    <a:pt x="1403" y="149"/>
                  </a:lnTo>
                  <a:lnTo>
                    <a:pt x="1406" y="118"/>
                  </a:lnTo>
                  <a:lnTo>
                    <a:pt x="1409" y="95"/>
                  </a:lnTo>
                  <a:lnTo>
                    <a:pt x="1409" y="87"/>
                  </a:lnTo>
                  <a:lnTo>
                    <a:pt x="1409" y="77"/>
                  </a:lnTo>
                  <a:lnTo>
                    <a:pt x="1410" y="68"/>
                  </a:lnTo>
                  <a:lnTo>
                    <a:pt x="1414" y="61"/>
                  </a:lnTo>
                  <a:lnTo>
                    <a:pt x="1417" y="56"/>
                  </a:lnTo>
                  <a:lnTo>
                    <a:pt x="1423" y="54"/>
                  </a:lnTo>
                  <a:lnTo>
                    <a:pt x="1430" y="51"/>
                  </a:lnTo>
                  <a:lnTo>
                    <a:pt x="1437" y="49"/>
                  </a:lnTo>
                  <a:lnTo>
                    <a:pt x="1453" y="42"/>
                  </a:lnTo>
                  <a:lnTo>
                    <a:pt x="1470" y="35"/>
                  </a:lnTo>
                  <a:lnTo>
                    <a:pt x="1486" y="30"/>
                  </a:lnTo>
                  <a:lnTo>
                    <a:pt x="1499" y="25"/>
                  </a:lnTo>
                  <a:lnTo>
                    <a:pt x="1522" y="20"/>
                  </a:lnTo>
                  <a:lnTo>
                    <a:pt x="1540" y="17"/>
                  </a:lnTo>
                  <a:lnTo>
                    <a:pt x="1557" y="16"/>
                  </a:lnTo>
                  <a:lnTo>
                    <a:pt x="1584" y="14"/>
                  </a:lnTo>
                  <a:lnTo>
                    <a:pt x="1603" y="14"/>
                  </a:lnTo>
                  <a:lnTo>
                    <a:pt x="1628" y="16"/>
                  </a:lnTo>
                  <a:lnTo>
                    <a:pt x="1655" y="17"/>
                  </a:lnTo>
                  <a:lnTo>
                    <a:pt x="1685" y="18"/>
                  </a:lnTo>
                  <a:lnTo>
                    <a:pt x="1702" y="18"/>
                  </a:lnTo>
                  <a:lnTo>
                    <a:pt x="1718" y="16"/>
                  </a:lnTo>
                  <a:lnTo>
                    <a:pt x="1726" y="14"/>
                  </a:lnTo>
                  <a:lnTo>
                    <a:pt x="1733" y="12"/>
                  </a:lnTo>
                  <a:lnTo>
                    <a:pt x="1741" y="10"/>
                  </a:lnTo>
                  <a:lnTo>
                    <a:pt x="1746" y="6"/>
                  </a:lnTo>
                  <a:lnTo>
                    <a:pt x="1751" y="4"/>
                  </a:lnTo>
                  <a:lnTo>
                    <a:pt x="1756" y="1"/>
                  </a:lnTo>
                  <a:lnTo>
                    <a:pt x="1760" y="0"/>
                  </a:lnTo>
                  <a:lnTo>
                    <a:pt x="1763" y="0"/>
                  </a:lnTo>
                  <a:lnTo>
                    <a:pt x="1766" y="1"/>
                  </a:lnTo>
                  <a:lnTo>
                    <a:pt x="1767" y="3"/>
                  </a:lnTo>
                  <a:lnTo>
                    <a:pt x="1769" y="5"/>
                  </a:lnTo>
                  <a:lnTo>
                    <a:pt x="1770" y="8"/>
                  </a:lnTo>
                  <a:lnTo>
                    <a:pt x="1774" y="25"/>
                  </a:lnTo>
                  <a:lnTo>
                    <a:pt x="1777" y="47"/>
                  </a:lnTo>
                  <a:lnTo>
                    <a:pt x="1783" y="70"/>
                  </a:lnTo>
                  <a:lnTo>
                    <a:pt x="1794" y="111"/>
                  </a:lnTo>
                  <a:lnTo>
                    <a:pt x="1805" y="153"/>
                  </a:lnTo>
                  <a:lnTo>
                    <a:pt x="1812" y="181"/>
                  </a:lnTo>
                  <a:lnTo>
                    <a:pt x="1821" y="212"/>
                  </a:lnTo>
                  <a:lnTo>
                    <a:pt x="1836" y="259"/>
                  </a:lnTo>
                  <a:lnTo>
                    <a:pt x="1850" y="306"/>
                  </a:lnTo>
                  <a:lnTo>
                    <a:pt x="1859" y="335"/>
                  </a:lnTo>
                  <a:lnTo>
                    <a:pt x="1868" y="359"/>
                  </a:lnTo>
                  <a:lnTo>
                    <a:pt x="1880" y="394"/>
                  </a:lnTo>
                  <a:lnTo>
                    <a:pt x="1890" y="428"/>
                  </a:lnTo>
                  <a:lnTo>
                    <a:pt x="1897" y="452"/>
                  </a:lnTo>
                  <a:lnTo>
                    <a:pt x="1905" y="471"/>
                  </a:lnTo>
                  <a:lnTo>
                    <a:pt x="1914" y="496"/>
                  </a:lnTo>
                  <a:lnTo>
                    <a:pt x="1918" y="509"/>
                  </a:lnTo>
                  <a:lnTo>
                    <a:pt x="1921" y="520"/>
                  </a:lnTo>
                  <a:lnTo>
                    <a:pt x="1924" y="530"/>
                  </a:lnTo>
                  <a:lnTo>
                    <a:pt x="1925" y="537"/>
                  </a:lnTo>
                  <a:lnTo>
                    <a:pt x="1924" y="543"/>
                  </a:lnTo>
                  <a:lnTo>
                    <a:pt x="1922" y="547"/>
                  </a:lnTo>
                  <a:lnTo>
                    <a:pt x="1920" y="550"/>
                  </a:lnTo>
                  <a:lnTo>
                    <a:pt x="1916" y="553"/>
                  </a:lnTo>
                  <a:lnTo>
                    <a:pt x="1909" y="558"/>
                  </a:lnTo>
                  <a:lnTo>
                    <a:pt x="1900" y="564"/>
                  </a:lnTo>
                  <a:lnTo>
                    <a:pt x="1889" y="572"/>
                  </a:lnTo>
                  <a:lnTo>
                    <a:pt x="1878" y="583"/>
                  </a:lnTo>
                  <a:lnTo>
                    <a:pt x="1865" y="593"/>
                  </a:lnTo>
                  <a:lnTo>
                    <a:pt x="1852" y="606"/>
                  </a:lnTo>
                  <a:lnTo>
                    <a:pt x="1842" y="617"/>
                  </a:lnTo>
                  <a:lnTo>
                    <a:pt x="1836" y="624"/>
                  </a:lnTo>
                  <a:lnTo>
                    <a:pt x="1834" y="627"/>
                  </a:lnTo>
                  <a:lnTo>
                    <a:pt x="1836" y="629"/>
                  </a:lnTo>
                  <a:lnTo>
                    <a:pt x="1837" y="632"/>
                  </a:lnTo>
                  <a:lnTo>
                    <a:pt x="1839" y="635"/>
                  </a:lnTo>
                  <a:lnTo>
                    <a:pt x="1846" y="643"/>
                  </a:lnTo>
                  <a:lnTo>
                    <a:pt x="1855" y="653"/>
                  </a:lnTo>
                  <a:lnTo>
                    <a:pt x="1864" y="666"/>
                  </a:lnTo>
                  <a:lnTo>
                    <a:pt x="1872" y="680"/>
                  </a:lnTo>
                  <a:lnTo>
                    <a:pt x="1883" y="699"/>
                  </a:lnTo>
                  <a:lnTo>
                    <a:pt x="1896" y="723"/>
                  </a:lnTo>
                  <a:lnTo>
                    <a:pt x="1909" y="748"/>
                  </a:lnTo>
                  <a:lnTo>
                    <a:pt x="1919" y="766"/>
                  </a:lnTo>
                  <a:lnTo>
                    <a:pt x="1925" y="779"/>
                  </a:lnTo>
                  <a:lnTo>
                    <a:pt x="1932" y="789"/>
                  </a:lnTo>
                  <a:lnTo>
                    <a:pt x="1934" y="794"/>
                  </a:lnTo>
                  <a:lnTo>
                    <a:pt x="1938" y="797"/>
                  </a:lnTo>
                  <a:lnTo>
                    <a:pt x="1941" y="799"/>
                  </a:lnTo>
                  <a:lnTo>
                    <a:pt x="1945" y="798"/>
                  </a:lnTo>
                  <a:lnTo>
                    <a:pt x="1947" y="798"/>
                  </a:lnTo>
                  <a:lnTo>
                    <a:pt x="1951" y="797"/>
                  </a:lnTo>
                  <a:lnTo>
                    <a:pt x="1953" y="797"/>
                  </a:lnTo>
                  <a:lnTo>
                    <a:pt x="1956" y="798"/>
                  </a:lnTo>
                  <a:lnTo>
                    <a:pt x="1960" y="801"/>
                  </a:lnTo>
                  <a:lnTo>
                    <a:pt x="1966" y="808"/>
                  </a:lnTo>
                  <a:lnTo>
                    <a:pt x="1975" y="818"/>
                  </a:lnTo>
                  <a:lnTo>
                    <a:pt x="1987" y="831"/>
                  </a:lnTo>
                  <a:lnTo>
                    <a:pt x="1998" y="844"/>
                  </a:lnTo>
                  <a:lnTo>
                    <a:pt x="2009" y="855"/>
                  </a:lnTo>
                  <a:lnTo>
                    <a:pt x="2021" y="864"/>
                  </a:lnTo>
                  <a:lnTo>
                    <a:pt x="2033" y="875"/>
                  </a:lnTo>
                  <a:lnTo>
                    <a:pt x="2038" y="881"/>
                  </a:lnTo>
                  <a:lnTo>
                    <a:pt x="2042" y="887"/>
                  </a:lnTo>
                  <a:lnTo>
                    <a:pt x="2047" y="894"/>
                  </a:lnTo>
                  <a:lnTo>
                    <a:pt x="2050" y="901"/>
                  </a:lnTo>
                  <a:lnTo>
                    <a:pt x="2051" y="909"/>
                  </a:lnTo>
                  <a:lnTo>
                    <a:pt x="2050" y="919"/>
                  </a:lnTo>
                  <a:lnTo>
                    <a:pt x="2048" y="930"/>
                  </a:lnTo>
                  <a:lnTo>
                    <a:pt x="2047" y="939"/>
                  </a:lnTo>
                  <a:lnTo>
                    <a:pt x="2042" y="959"/>
                  </a:lnTo>
                  <a:lnTo>
                    <a:pt x="2039" y="976"/>
                  </a:lnTo>
                  <a:lnTo>
                    <a:pt x="2039" y="989"/>
                  </a:lnTo>
                  <a:lnTo>
                    <a:pt x="2040" y="1003"/>
                  </a:lnTo>
                  <a:lnTo>
                    <a:pt x="2040" y="1010"/>
                  </a:lnTo>
                  <a:lnTo>
                    <a:pt x="2041" y="1016"/>
                  </a:lnTo>
                  <a:lnTo>
                    <a:pt x="2040" y="1021"/>
                  </a:lnTo>
                  <a:lnTo>
                    <a:pt x="2039" y="1026"/>
                  </a:lnTo>
                  <a:lnTo>
                    <a:pt x="2037" y="1034"/>
                  </a:lnTo>
                  <a:lnTo>
                    <a:pt x="2035" y="1041"/>
                  </a:lnTo>
                  <a:lnTo>
                    <a:pt x="2037" y="1044"/>
                  </a:lnTo>
                  <a:lnTo>
                    <a:pt x="2039" y="1045"/>
                  </a:lnTo>
                  <a:lnTo>
                    <a:pt x="2042" y="1045"/>
                  </a:lnTo>
                  <a:lnTo>
                    <a:pt x="2047" y="1044"/>
                  </a:lnTo>
                  <a:lnTo>
                    <a:pt x="2059" y="1040"/>
                  </a:lnTo>
                  <a:lnTo>
                    <a:pt x="2071" y="1037"/>
                  </a:lnTo>
                  <a:lnTo>
                    <a:pt x="2082" y="1033"/>
                  </a:lnTo>
                  <a:lnTo>
                    <a:pt x="2091" y="1027"/>
                  </a:lnTo>
                  <a:lnTo>
                    <a:pt x="2104" y="1021"/>
                  </a:lnTo>
                  <a:lnTo>
                    <a:pt x="2115" y="1015"/>
                  </a:lnTo>
                  <a:lnTo>
                    <a:pt x="2117" y="1014"/>
                  </a:lnTo>
                  <a:lnTo>
                    <a:pt x="2117" y="1013"/>
                  </a:lnTo>
                  <a:lnTo>
                    <a:pt x="2117" y="1010"/>
                  </a:lnTo>
                  <a:lnTo>
                    <a:pt x="2117" y="1007"/>
                  </a:lnTo>
                  <a:lnTo>
                    <a:pt x="2115" y="1001"/>
                  </a:lnTo>
                  <a:lnTo>
                    <a:pt x="2111" y="994"/>
                  </a:lnTo>
                  <a:lnTo>
                    <a:pt x="2108" y="987"/>
                  </a:lnTo>
                  <a:lnTo>
                    <a:pt x="2104" y="981"/>
                  </a:lnTo>
                  <a:lnTo>
                    <a:pt x="2102" y="975"/>
                  </a:lnTo>
                  <a:lnTo>
                    <a:pt x="2102" y="972"/>
                  </a:lnTo>
                  <a:lnTo>
                    <a:pt x="2105" y="969"/>
                  </a:lnTo>
                  <a:lnTo>
                    <a:pt x="2109" y="966"/>
                  </a:lnTo>
                  <a:lnTo>
                    <a:pt x="2114" y="964"/>
                  </a:lnTo>
                  <a:lnTo>
                    <a:pt x="2119" y="963"/>
                  </a:lnTo>
                  <a:lnTo>
                    <a:pt x="2128" y="962"/>
                  </a:lnTo>
                  <a:lnTo>
                    <a:pt x="2134" y="962"/>
                  </a:lnTo>
                  <a:lnTo>
                    <a:pt x="2138" y="965"/>
                  </a:lnTo>
                  <a:lnTo>
                    <a:pt x="2141" y="972"/>
                  </a:lnTo>
                  <a:lnTo>
                    <a:pt x="2146" y="982"/>
                  </a:lnTo>
                  <a:lnTo>
                    <a:pt x="2151" y="993"/>
                  </a:lnTo>
                  <a:lnTo>
                    <a:pt x="2155" y="1003"/>
                  </a:lnTo>
                  <a:lnTo>
                    <a:pt x="2159" y="1012"/>
                  </a:lnTo>
                  <a:lnTo>
                    <a:pt x="2161" y="1014"/>
                  </a:lnTo>
                  <a:lnTo>
                    <a:pt x="2164" y="1016"/>
                  </a:lnTo>
                  <a:lnTo>
                    <a:pt x="2165" y="1016"/>
                  </a:lnTo>
                  <a:lnTo>
                    <a:pt x="2167" y="1015"/>
                  </a:lnTo>
                  <a:lnTo>
                    <a:pt x="2174" y="1007"/>
                  </a:lnTo>
                  <a:lnTo>
                    <a:pt x="2182" y="1000"/>
                  </a:lnTo>
                  <a:lnTo>
                    <a:pt x="2189" y="994"/>
                  </a:lnTo>
                  <a:lnTo>
                    <a:pt x="2197" y="989"/>
                  </a:lnTo>
                  <a:lnTo>
                    <a:pt x="2211" y="981"/>
                  </a:lnTo>
                  <a:lnTo>
                    <a:pt x="2227" y="975"/>
                  </a:lnTo>
                  <a:lnTo>
                    <a:pt x="2243" y="969"/>
                  </a:lnTo>
                  <a:lnTo>
                    <a:pt x="2261" y="962"/>
                  </a:lnTo>
                  <a:lnTo>
                    <a:pt x="2279" y="956"/>
                  </a:lnTo>
                  <a:lnTo>
                    <a:pt x="2296" y="949"/>
                  </a:lnTo>
                  <a:lnTo>
                    <a:pt x="2304" y="946"/>
                  </a:lnTo>
                  <a:lnTo>
                    <a:pt x="2311" y="945"/>
                  </a:lnTo>
                  <a:lnTo>
                    <a:pt x="2317" y="945"/>
                  </a:lnTo>
                  <a:lnTo>
                    <a:pt x="2323" y="945"/>
                  </a:lnTo>
                  <a:lnTo>
                    <a:pt x="2334" y="949"/>
                  </a:lnTo>
                  <a:lnTo>
                    <a:pt x="2346" y="953"/>
                  </a:lnTo>
                  <a:lnTo>
                    <a:pt x="2362" y="958"/>
                  </a:lnTo>
                  <a:lnTo>
                    <a:pt x="2381" y="963"/>
                  </a:lnTo>
                  <a:lnTo>
                    <a:pt x="2391" y="964"/>
                  </a:lnTo>
                  <a:lnTo>
                    <a:pt x="2400" y="965"/>
                  </a:lnTo>
                  <a:lnTo>
                    <a:pt x="2410" y="965"/>
                  </a:lnTo>
                  <a:lnTo>
                    <a:pt x="2418" y="965"/>
                  </a:lnTo>
                  <a:lnTo>
                    <a:pt x="2425" y="963"/>
                  </a:lnTo>
                  <a:lnTo>
                    <a:pt x="2431" y="961"/>
                  </a:lnTo>
                  <a:lnTo>
                    <a:pt x="2436" y="958"/>
                  </a:lnTo>
                  <a:lnTo>
                    <a:pt x="2441" y="955"/>
                  </a:lnTo>
                  <a:lnTo>
                    <a:pt x="2447" y="946"/>
                  </a:lnTo>
                  <a:lnTo>
                    <a:pt x="2453" y="936"/>
                  </a:lnTo>
                  <a:lnTo>
                    <a:pt x="2455" y="931"/>
                  </a:lnTo>
                  <a:lnTo>
                    <a:pt x="2460" y="928"/>
                  </a:lnTo>
                  <a:lnTo>
                    <a:pt x="2463" y="927"/>
                  </a:lnTo>
                  <a:lnTo>
                    <a:pt x="2468" y="927"/>
                  </a:lnTo>
                  <a:lnTo>
                    <a:pt x="2479" y="931"/>
                  </a:lnTo>
                  <a:lnTo>
                    <a:pt x="2488" y="934"/>
                  </a:lnTo>
                  <a:lnTo>
                    <a:pt x="2503" y="938"/>
                  </a:lnTo>
                  <a:lnTo>
                    <a:pt x="2523" y="943"/>
                  </a:lnTo>
                  <a:lnTo>
                    <a:pt x="2545" y="949"/>
                  </a:lnTo>
                  <a:lnTo>
                    <a:pt x="2564" y="953"/>
                  </a:lnTo>
                  <a:lnTo>
                    <a:pt x="2582" y="958"/>
                  </a:lnTo>
                  <a:lnTo>
                    <a:pt x="2600" y="964"/>
                  </a:lnTo>
                  <a:lnTo>
                    <a:pt x="2607" y="968"/>
                  </a:lnTo>
                  <a:lnTo>
                    <a:pt x="2613" y="971"/>
                  </a:lnTo>
                  <a:lnTo>
                    <a:pt x="2619" y="976"/>
                  </a:lnTo>
                  <a:lnTo>
                    <a:pt x="2623" y="980"/>
                  </a:lnTo>
                  <a:lnTo>
                    <a:pt x="2630" y="995"/>
                  </a:lnTo>
                  <a:lnTo>
                    <a:pt x="2638" y="1019"/>
                  </a:lnTo>
                  <a:lnTo>
                    <a:pt x="2642" y="1032"/>
                  </a:lnTo>
                  <a:lnTo>
                    <a:pt x="2644" y="1044"/>
                  </a:lnTo>
                  <a:lnTo>
                    <a:pt x="2645" y="1056"/>
                  </a:lnTo>
                  <a:lnTo>
                    <a:pt x="2645" y="1065"/>
                  </a:lnTo>
                  <a:lnTo>
                    <a:pt x="2644" y="1073"/>
                  </a:lnTo>
                  <a:lnTo>
                    <a:pt x="2642" y="1082"/>
                  </a:lnTo>
                  <a:lnTo>
                    <a:pt x="2638" y="1091"/>
                  </a:lnTo>
                  <a:lnTo>
                    <a:pt x="2633" y="1101"/>
                  </a:lnTo>
                  <a:lnTo>
                    <a:pt x="2629" y="1110"/>
                  </a:lnTo>
                  <a:lnTo>
                    <a:pt x="2621" y="1119"/>
                  </a:lnTo>
                  <a:lnTo>
                    <a:pt x="2614" y="1127"/>
                  </a:lnTo>
                  <a:lnTo>
                    <a:pt x="2606" y="1134"/>
                  </a:lnTo>
                  <a:lnTo>
                    <a:pt x="2602" y="1138"/>
                  </a:lnTo>
                  <a:lnTo>
                    <a:pt x="2599" y="1142"/>
                  </a:lnTo>
                  <a:lnTo>
                    <a:pt x="2595" y="1146"/>
                  </a:lnTo>
                  <a:lnTo>
                    <a:pt x="2594" y="1151"/>
                  </a:lnTo>
                  <a:lnTo>
                    <a:pt x="2590" y="1159"/>
                  </a:lnTo>
                  <a:lnTo>
                    <a:pt x="2589" y="1167"/>
                  </a:lnTo>
                  <a:lnTo>
                    <a:pt x="2589" y="1176"/>
                  </a:lnTo>
                  <a:lnTo>
                    <a:pt x="2588" y="1184"/>
                  </a:lnTo>
                  <a:lnTo>
                    <a:pt x="2588" y="1192"/>
                  </a:lnTo>
                  <a:lnTo>
                    <a:pt x="2586" y="1199"/>
                  </a:lnTo>
                  <a:lnTo>
                    <a:pt x="2580" y="1211"/>
                  </a:lnTo>
                  <a:lnTo>
                    <a:pt x="2576" y="1224"/>
                  </a:lnTo>
                  <a:lnTo>
                    <a:pt x="2573" y="1237"/>
                  </a:lnTo>
                  <a:lnTo>
                    <a:pt x="2568" y="1248"/>
                  </a:lnTo>
                  <a:lnTo>
                    <a:pt x="2557" y="1264"/>
                  </a:lnTo>
                  <a:lnTo>
                    <a:pt x="2542" y="1285"/>
                  </a:lnTo>
                  <a:lnTo>
                    <a:pt x="2533" y="1297"/>
                  </a:lnTo>
                  <a:lnTo>
                    <a:pt x="2526" y="1306"/>
                  </a:lnTo>
                  <a:lnTo>
                    <a:pt x="2518" y="1314"/>
                  </a:lnTo>
                  <a:lnTo>
                    <a:pt x="2512" y="1319"/>
                  </a:lnTo>
                  <a:lnTo>
                    <a:pt x="2499" y="1327"/>
                  </a:lnTo>
                  <a:lnTo>
                    <a:pt x="2479" y="1336"/>
                  </a:lnTo>
                  <a:lnTo>
                    <a:pt x="2457" y="1344"/>
                  </a:lnTo>
                  <a:lnTo>
                    <a:pt x="2438" y="1354"/>
                  </a:lnTo>
                  <a:lnTo>
                    <a:pt x="2422" y="1361"/>
                  </a:lnTo>
                  <a:lnTo>
                    <a:pt x="2406" y="1365"/>
                  </a:lnTo>
                  <a:lnTo>
                    <a:pt x="2393" y="1369"/>
                  </a:lnTo>
                  <a:lnTo>
                    <a:pt x="2380" y="1374"/>
                  </a:lnTo>
                  <a:lnTo>
                    <a:pt x="2369" y="1379"/>
                  </a:lnTo>
                  <a:lnTo>
                    <a:pt x="2365" y="1382"/>
                  </a:lnTo>
                  <a:lnTo>
                    <a:pt x="2363" y="1384"/>
                  </a:lnTo>
                  <a:lnTo>
                    <a:pt x="2363" y="1385"/>
                  </a:lnTo>
                  <a:lnTo>
                    <a:pt x="2365" y="1386"/>
                  </a:lnTo>
                  <a:lnTo>
                    <a:pt x="2367" y="1387"/>
                  </a:lnTo>
                  <a:lnTo>
                    <a:pt x="2382" y="1386"/>
                  </a:lnTo>
                  <a:lnTo>
                    <a:pt x="2403" y="1384"/>
                  </a:lnTo>
                  <a:lnTo>
                    <a:pt x="2412" y="1381"/>
                  </a:lnTo>
                  <a:lnTo>
                    <a:pt x="2421" y="1380"/>
                  </a:lnTo>
                  <a:lnTo>
                    <a:pt x="2431" y="1379"/>
                  </a:lnTo>
                  <a:lnTo>
                    <a:pt x="2443" y="1380"/>
                  </a:lnTo>
                  <a:lnTo>
                    <a:pt x="2450" y="1382"/>
                  </a:lnTo>
                  <a:lnTo>
                    <a:pt x="2457" y="1388"/>
                  </a:lnTo>
                  <a:lnTo>
                    <a:pt x="2464" y="1397"/>
                  </a:lnTo>
                  <a:lnTo>
                    <a:pt x="2473" y="1406"/>
                  </a:lnTo>
                  <a:lnTo>
                    <a:pt x="2486" y="1426"/>
                  </a:lnTo>
                  <a:lnTo>
                    <a:pt x="2498" y="1441"/>
                  </a:lnTo>
                  <a:lnTo>
                    <a:pt x="2503" y="1445"/>
                  </a:lnTo>
                  <a:lnTo>
                    <a:pt x="2511" y="1450"/>
                  </a:lnTo>
                  <a:lnTo>
                    <a:pt x="2520" y="1456"/>
                  </a:lnTo>
                  <a:lnTo>
                    <a:pt x="2530" y="1462"/>
                  </a:lnTo>
                  <a:lnTo>
                    <a:pt x="2541" y="1467"/>
                  </a:lnTo>
                  <a:lnTo>
                    <a:pt x="2551" y="1472"/>
                  </a:lnTo>
                  <a:lnTo>
                    <a:pt x="2561" y="1475"/>
                  </a:lnTo>
                  <a:lnTo>
                    <a:pt x="2570" y="1478"/>
                  </a:lnTo>
                  <a:lnTo>
                    <a:pt x="2577" y="1479"/>
                  </a:lnTo>
                  <a:lnTo>
                    <a:pt x="2585" y="1481"/>
                  </a:lnTo>
                  <a:lnTo>
                    <a:pt x="2590" y="1484"/>
                  </a:lnTo>
                  <a:lnTo>
                    <a:pt x="2595" y="1486"/>
                  </a:lnTo>
                  <a:lnTo>
                    <a:pt x="2601" y="1491"/>
                  </a:lnTo>
                  <a:lnTo>
                    <a:pt x="2606" y="1495"/>
                  </a:lnTo>
                  <a:lnTo>
                    <a:pt x="2611" y="1501"/>
                  </a:lnTo>
                  <a:lnTo>
                    <a:pt x="2615" y="1510"/>
                  </a:lnTo>
                  <a:lnTo>
                    <a:pt x="2619" y="1519"/>
                  </a:lnTo>
                  <a:lnTo>
                    <a:pt x="2621" y="1527"/>
                  </a:lnTo>
                  <a:lnTo>
                    <a:pt x="2623" y="1535"/>
                  </a:lnTo>
                  <a:lnTo>
                    <a:pt x="2624" y="1542"/>
                  </a:lnTo>
                  <a:lnTo>
                    <a:pt x="2624" y="1556"/>
                  </a:lnTo>
                  <a:lnTo>
                    <a:pt x="2625" y="1569"/>
                  </a:lnTo>
                  <a:lnTo>
                    <a:pt x="2626" y="1575"/>
                  </a:lnTo>
                  <a:lnTo>
                    <a:pt x="2630" y="1580"/>
                  </a:lnTo>
                  <a:lnTo>
                    <a:pt x="2633" y="1582"/>
                  </a:lnTo>
                  <a:lnTo>
                    <a:pt x="2638" y="1585"/>
                  </a:lnTo>
                  <a:lnTo>
                    <a:pt x="2650" y="1586"/>
                  </a:lnTo>
                  <a:lnTo>
                    <a:pt x="2661" y="1586"/>
                  </a:lnTo>
                  <a:lnTo>
                    <a:pt x="2665" y="1587"/>
                  </a:lnTo>
                  <a:lnTo>
                    <a:pt x="2668" y="1588"/>
                  </a:lnTo>
                  <a:lnTo>
                    <a:pt x="2670" y="1590"/>
                  </a:lnTo>
                  <a:lnTo>
                    <a:pt x="2673" y="1594"/>
                  </a:lnTo>
                  <a:lnTo>
                    <a:pt x="2674" y="1602"/>
                  </a:lnTo>
                  <a:lnTo>
                    <a:pt x="2676" y="1613"/>
                  </a:lnTo>
                  <a:lnTo>
                    <a:pt x="2678" y="1618"/>
                  </a:lnTo>
                  <a:lnTo>
                    <a:pt x="2682" y="1623"/>
                  </a:lnTo>
                  <a:lnTo>
                    <a:pt x="2686" y="1625"/>
                  </a:lnTo>
                  <a:lnTo>
                    <a:pt x="2690" y="1627"/>
                  </a:lnTo>
                  <a:lnTo>
                    <a:pt x="2702" y="1629"/>
                  </a:lnTo>
                  <a:lnTo>
                    <a:pt x="2714" y="1630"/>
                  </a:lnTo>
                  <a:lnTo>
                    <a:pt x="2732" y="1631"/>
                  </a:lnTo>
                  <a:lnTo>
                    <a:pt x="2758" y="1632"/>
                  </a:lnTo>
                  <a:lnTo>
                    <a:pt x="2781" y="1633"/>
                  </a:lnTo>
                  <a:lnTo>
                    <a:pt x="2794" y="1634"/>
                  </a:lnTo>
                  <a:lnTo>
                    <a:pt x="2795" y="1636"/>
                  </a:lnTo>
                  <a:lnTo>
                    <a:pt x="2795" y="1639"/>
                  </a:lnTo>
                  <a:lnTo>
                    <a:pt x="2795" y="1645"/>
                  </a:lnTo>
                  <a:lnTo>
                    <a:pt x="2793" y="1652"/>
                  </a:lnTo>
                  <a:lnTo>
                    <a:pt x="2789" y="1670"/>
                  </a:lnTo>
                  <a:lnTo>
                    <a:pt x="2787" y="1687"/>
                  </a:lnTo>
                  <a:lnTo>
                    <a:pt x="2787" y="1706"/>
                  </a:lnTo>
                  <a:lnTo>
                    <a:pt x="2787" y="1732"/>
                  </a:lnTo>
                  <a:lnTo>
                    <a:pt x="2789" y="1757"/>
                  </a:lnTo>
                  <a:lnTo>
                    <a:pt x="2791" y="1777"/>
                  </a:lnTo>
                  <a:lnTo>
                    <a:pt x="2797" y="1795"/>
                  </a:lnTo>
                  <a:lnTo>
                    <a:pt x="2807" y="1815"/>
                  </a:lnTo>
                  <a:lnTo>
                    <a:pt x="2810" y="1825"/>
                  </a:lnTo>
                  <a:lnTo>
                    <a:pt x="2815" y="1833"/>
                  </a:lnTo>
                  <a:lnTo>
                    <a:pt x="2820" y="1840"/>
                  </a:lnTo>
                  <a:lnTo>
                    <a:pt x="2823" y="1844"/>
                  </a:lnTo>
                  <a:lnTo>
                    <a:pt x="2827" y="1845"/>
                  </a:lnTo>
                  <a:lnTo>
                    <a:pt x="2832" y="1845"/>
                  </a:lnTo>
                  <a:lnTo>
                    <a:pt x="2837" y="1845"/>
                  </a:lnTo>
                  <a:lnTo>
                    <a:pt x="2843" y="1844"/>
                  </a:lnTo>
                  <a:lnTo>
                    <a:pt x="2854" y="1840"/>
                  </a:lnTo>
                  <a:lnTo>
                    <a:pt x="2865" y="1837"/>
                  </a:lnTo>
                  <a:lnTo>
                    <a:pt x="2871" y="1835"/>
                  </a:lnTo>
                  <a:lnTo>
                    <a:pt x="2877" y="1835"/>
                  </a:lnTo>
                  <a:lnTo>
                    <a:pt x="2882" y="1837"/>
                  </a:lnTo>
                  <a:lnTo>
                    <a:pt x="2886" y="1839"/>
                  </a:lnTo>
                  <a:lnTo>
                    <a:pt x="2891" y="1841"/>
                  </a:lnTo>
                  <a:lnTo>
                    <a:pt x="2895" y="1845"/>
                  </a:lnTo>
                  <a:lnTo>
                    <a:pt x="2897" y="1848"/>
                  </a:lnTo>
                  <a:lnTo>
                    <a:pt x="2900" y="1852"/>
                  </a:lnTo>
                  <a:lnTo>
                    <a:pt x="2902" y="1861"/>
                  </a:lnTo>
                  <a:lnTo>
                    <a:pt x="2906" y="1872"/>
                  </a:lnTo>
                  <a:lnTo>
                    <a:pt x="2907" y="1877"/>
                  </a:lnTo>
                  <a:lnTo>
                    <a:pt x="2909" y="1882"/>
                  </a:lnTo>
                  <a:lnTo>
                    <a:pt x="2911" y="1885"/>
                  </a:lnTo>
                  <a:lnTo>
                    <a:pt x="2915" y="1886"/>
                  </a:lnTo>
                  <a:lnTo>
                    <a:pt x="2921" y="1889"/>
                  </a:lnTo>
                  <a:lnTo>
                    <a:pt x="2926" y="1894"/>
                  </a:lnTo>
                  <a:lnTo>
                    <a:pt x="2927" y="1896"/>
                  </a:lnTo>
                  <a:lnTo>
                    <a:pt x="2928" y="1900"/>
                  </a:lnTo>
                  <a:lnTo>
                    <a:pt x="2928" y="1904"/>
                  </a:lnTo>
                  <a:lnTo>
                    <a:pt x="2928" y="1910"/>
                  </a:lnTo>
                  <a:lnTo>
                    <a:pt x="2927" y="1915"/>
                  </a:lnTo>
                  <a:lnTo>
                    <a:pt x="2927" y="1920"/>
                  </a:lnTo>
                  <a:lnTo>
                    <a:pt x="2929" y="1923"/>
                  </a:lnTo>
                  <a:lnTo>
                    <a:pt x="2930" y="1926"/>
                  </a:lnTo>
                  <a:lnTo>
                    <a:pt x="2938" y="1930"/>
                  </a:lnTo>
                  <a:lnTo>
                    <a:pt x="2948" y="1935"/>
                  </a:lnTo>
                  <a:lnTo>
                    <a:pt x="2963" y="1941"/>
                  </a:lnTo>
                  <a:lnTo>
                    <a:pt x="2978" y="1949"/>
                  </a:lnTo>
                  <a:lnTo>
                    <a:pt x="2985" y="1954"/>
                  </a:lnTo>
                  <a:lnTo>
                    <a:pt x="2992" y="1959"/>
                  </a:lnTo>
                  <a:lnTo>
                    <a:pt x="2999" y="1964"/>
                  </a:lnTo>
                  <a:lnTo>
                    <a:pt x="3004" y="1968"/>
                  </a:lnTo>
                  <a:lnTo>
                    <a:pt x="3011" y="1977"/>
                  </a:lnTo>
                  <a:lnTo>
                    <a:pt x="3018" y="1983"/>
                  </a:lnTo>
                  <a:lnTo>
                    <a:pt x="3022" y="1984"/>
                  </a:lnTo>
                  <a:lnTo>
                    <a:pt x="3026" y="1985"/>
                  </a:lnTo>
                  <a:lnTo>
                    <a:pt x="3029" y="1985"/>
                  </a:lnTo>
                  <a:lnTo>
                    <a:pt x="3034" y="1985"/>
                  </a:lnTo>
                  <a:lnTo>
                    <a:pt x="3045" y="1984"/>
                  </a:lnTo>
                  <a:lnTo>
                    <a:pt x="3055" y="1983"/>
                  </a:lnTo>
                  <a:lnTo>
                    <a:pt x="3066" y="1984"/>
                  </a:lnTo>
                  <a:lnTo>
                    <a:pt x="3074" y="1985"/>
                  </a:lnTo>
                  <a:lnTo>
                    <a:pt x="3084" y="1986"/>
                  </a:lnTo>
                  <a:lnTo>
                    <a:pt x="3095" y="1986"/>
                  </a:lnTo>
                  <a:lnTo>
                    <a:pt x="3100" y="1984"/>
                  </a:lnTo>
                  <a:lnTo>
                    <a:pt x="3106" y="1982"/>
                  </a:lnTo>
                  <a:lnTo>
                    <a:pt x="3111" y="1977"/>
                  </a:lnTo>
                  <a:lnTo>
                    <a:pt x="3116" y="1971"/>
                  </a:lnTo>
                  <a:lnTo>
                    <a:pt x="3124" y="1959"/>
                  </a:lnTo>
                  <a:lnTo>
                    <a:pt x="3133" y="1947"/>
                  </a:lnTo>
                  <a:lnTo>
                    <a:pt x="3140" y="1938"/>
                  </a:lnTo>
                  <a:lnTo>
                    <a:pt x="3149" y="1929"/>
                  </a:lnTo>
                  <a:lnTo>
                    <a:pt x="3159" y="1921"/>
                  </a:lnTo>
                  <a:lnTo>
                    <a:pt x="3169" y="1913"/>
                  </a:lnTo>
                  <a:lnTo>
                    <a:pt x="3174" y="1909"/>
                  </a:lnTo>
                  <a:lnTo>
                    <a:pt x="3178" y="1904"/>
                  </a:lnTo>
                  <a:lnTo>
                    <a:pt x="3180" y="1901"/>
                  </a:lnTo>
                  <a:lnTo>
                    <a:pt x="3181" y="1897"/>
                  </a:lnTo>
                  <a:lnTo>
                    <a:pt x="3181" y="1894"/>
                  </a:lnTo>
                  <a:lnTo>
                    <a:pt x="3181" y="1891"/>
                  </a:lnTo>
                  <a:lnTo>
                    <a:pt x="3179" y="1888"/>
                  </a:lnTo>
                  <a:lnTo>
                    <a:pt x="3177" y="1884"/>
                  </a:lnTo>
                  <a:lnTo>
                    <a:pt x="3171" y="1877"/>
                  </a:lnTo>
                  <a:lnTo>
                    <a:pt x="3162" y="1869"/>
                  </a:lnTo>
                  <a:lnTo>
                    <a:pt x="3150" y="1856"/>
                  </a:lnTo>
                  <a:lnTo>
                    <a:pt x="3135" y="1839"/>
                  </a:lnTo>
                  <a:lnTo>
                    <a:pt x="3121" y="1821"/>
                  </a:lnTo>
                  <a:lnTo>
                    <a:pt x="3110" y="1806"/>
                  </a:lnTo>
                  <a:lnTo>
                    <a:pt x="3108" y="1801"/>
                  </a:lnTo>
                  <a:lnTo>
                    <a:pt x="3106" y="1797"/>
                  </a:lnTo>
                  <a:lnTo>
                    <a:pt x="3108" y="1794"/>
                  </a:lnTo>
                  <a:lnTo>
                    <a:pt x="3109" y="1791"/>
                  </a:lnTo>
                  <a:lnTo>
                    <a:pt x="3116" y="1789"/>
                  </a:lnTo>
                  <a:lnTo>
                    <a:pt x="3131" y="1785"/>
                  </a:lnTo>
                  <a:lnTo>
                    <a:pt x="3150" y="1782"/>
                  </a:lnTo>
                  <a:lnTo>
                    <a:pt x="3172" y="1778"/>
                  </a:lnTo>
                  <a:lnTo>
                    <a:pt x="3194" y="1775"/>
                  </a:lnTo>
                  <a:lnTo>
                    <a:pt x="3218" y="1770"/>
                  </a:lnTo>
                  <a:lnTo>
                    <a:pt x="3238" y="1766"/>
                  </a:lnTo>
                  <a:lnTo>
                    <a:pt x="3255" y="1763"/>
                  </a:lnTo>
                  <a:lnTo>
                    <a:pt x="3272" y="1759"/>
                  </a:lnTo>
                  <a:lnTo>
                    <a:pt x="3292" y="1755"/>
                  </a:lnTo>
                  <a:lnTo>
                    <a:pt x="3303" y="1752"/>
                  </a:lnTo>
                  <a:lnTo>
                    <a:pt x="3311" y="1751"/>
                  </a:lnTo>
                  <a:lnTo>
                    <a:pt x="3317" y="1751"/>
                  </a:lnTo>
                  <a:lnTo>
                    <a:pt x="3323" y="1752"/>
                  </a:lnTo>
                  <a:lnTo>
                    <a:pt x="3332" y="1758"/>
                  </a:lnTo>
                  <a:lnTo>
                    <a:pt x="3343" y="1765"/>
                  </a:lnTo>
                  <a:lnTo>
                    <a:pt x="3358" y="1776"/>
                  </a:lnTo>
                  <a:lnTo>
                    <a:pt x="3381" y="1789"/>
                  </a:lnTo>
                  <a:lnTo>
                    <a:pt x="3406" y="1801"/>
                  </a:lnTo>
                  <a:lnTo>
                    <a:pt x="3429" y="1810"/>
                  </a:lnTo>
                  <a:lnTo>
                    <a:pt x="3449" y="1818"/>
                  </a:lnTo>
                  <a:lnTo>
                    <a:pt x="3468" y="1821"/>
                  </a:lnTo>
                  <a:lnTo>
                    <a:pt x="3477" y="1822"/>
                  </a:lnTo>
                  <a:lnTo>
                    <a:pt x="3486" y="1822"/>
                  </a:lnTo>
                  <a:lnTo>
                    <a:pt x="3493" y="1822"/>
                  </a:lnTo>
                  <a:lnTo>
                    <a:pt x="3499" y="1820"/>
                  </a:lnTo>
                  <a:lnTo>
                    <a:pt x="3508" y="1814"/>
                  </a:lnTo>
                  <a:lnTo>
                    <a:pt x="3518" y="1807"/>
                  </a:lnTo>
                  <a:lnTo>
                    <a:pt x="3527" y="1800"/>
                  </a:lnTo>
                  <a:lnTo>
                    <a:pt x="3537" y="1793"/>
                  </a:lnTo>
                  <a:lnTo>
                    <a:pt x="3550" y="1785"/>
                  </a:lnTo>
                  <a:lnTo>
                    <a:pt x="3565" y="1779"/>
                  </a:lnTo>
                  <a:lnTo>
                    <a:pt x="3574" y="1776"/>
                  </a:lnTo>
                  <a:lnTo>
                    <a:pt x="3582" y="1771"/>
                  </a:lnTo>
                  <a:lnTo>
                    <a:pt x="3589" y="1765"/>
                  </a:lnTo>
                  <a:lnTo>
                    <a:pt x="3596" y="1759"/>
                  </a:lnTo>
                  <a:lnTo>
                    <a:pt x="3608" y="1746"/>
                  </a:lnTo>
                  <a:lnTo>
                    <a:pt x="3620" y="1735"/>
                  </a:lnTo>
                  <a:lnTo>
                    <a:pt x="3634" y="1726"/>
                  </a:lnTo>
                  <a:lnTo>
                    <a:pt x="3651" y="1718"/>
                  </a:lnTo>
                  <a:lnTo>
                    <a:pt x="3671" y="1709"/>
                  </a:lnTo>
                  <a:lnTo>
                    <a:pt x="3691" y="1705"/>
                  </a:lnTo>
                  <a:lnTo>
                    <a:pt x="3713" y="1700"/>
                  </a:lnTo>
                  <a:lnTo>
                    <a:pt x="3736" y="1697"/>
                  </a:lnTo>
                  <a:lnTo>
                    <a:pt x="3761" y="1696"/>
                  </a:lnTo>
                  <a:lnTo>
                    <a:pt x="3788" y="1696"/>
                  </a:lnTo>
                  <a:lnTo>
                    <a:pt x="3798" y="1696"/>
                  </a:lnTo>
                  <a:lnTo>
                    <a:pt x="3809" y="1697"/>
                  </a:lnTo>
                  <a:lnTo>
                    <a:pt x="3818" y="1700"/>
                  </a:lnTo>
                  <a:lnTo>
                    <a:pt x="3826" y="1702"/>
                  </a:lnTo>
                  <a:lnTo>
                    <a:pt x="3836" y="1708"/>
                  </a:lnTo>
                  <a:lnTo>
                    <a:pt x="3843" y="1713"/>
                  </a:lnTo>
                  <a:lnTo>
                    <a:pt x="3845" y="1716"/>
                  </a:lnTo>
                  <a:lnTo>
                    <a:pt x="3846" y="1720"/>
                  </a:lnTo>
                  <a:lnTo>
                    <a:pt x="3845" y="1725"/>
                  </a:lnTo>
                  <a:lnTo>
                    <a:pt x="3842" y="1730"/>
                  </a:lnTo>
                  <a:lnTo>
                    <a:pt x="3836" y="1743"/>
                  </a:lnTo>
                  <a:lnTo>
                    <a:pt x="3832" y="1757"/>
                  </a:lnTo>
                  <a:lnTo>
                    <a:pt x="3829" y="1764"/>
                  </a:lnTo>
                  <a:lnTo>
                    <a:pt x="3829" y="1770"/>
                  </a:lnTo>
                  <a:lnTo>
                    <a:pt x="3830" y="1776"/>
                  </a:lnTo>
                  <a:lnTo>
                    <a:pt x="3833" y="1781"/>
                  </a:lnTo>
                  <a:lnTo>
                    <a:pt x="3841" y="1793"/>
                  </a:lnTo>
                  <a:lnTo>
                    <a:pt x="3853" y="1806"/>
                  </a:lnTo>
                  <a:lnTo>
                    <a:pt x="3864" y="1821"/>
                  </a:lnTo>
                  <a:lnTo>
                    <a:pt x="3873" y="1835"/>
                  </a:lnTo>
                  <a:lnTo>
                    <a:pt x="3876" y="1842"/>
                  </a:lnTo>
                  <a:lnTo>
                    <a:pt x="3878" y="1851"/>
                  </a:lnTo>
                  <a:lnTo>
                    <a:pt x="3879" y="1860"/>
                  </a:lnTo>
                  <a:lnTo>
                    <a:pt x="3878" y="1871"/>
                  </a:lnTo>
                  <a:lnTo>
                    <a:pt x="3877" y="1882"/>
                  </a:lnTo>
                  <a:lnTo>
                    <a:pt x="3876" y="1892"/>
                  </a:lnTo>
                  <a:lnTo>
                    <a:pt x="3872" y="1902"/>
                  </a:lnTo>
                  <a:lnTo>
                    <a:pt x="3868" y="1911"/>
                  </a:lnTo>
                  <a:lnTo>
                    <a:pt x="3864" y="1920"/>
                  </a:lnTo>
                  <a:lnTo>
                    <a:pt x="3859" y="1926"/>
                  </a:lnTo>
                  <a:lnTo>
                    <a:pt x="3853" y="1929"/>
                  </a:lnTo>
                  <a:lnTo>
                    <a:pt x="3847" y="1933"/>
                  </a:lnTo>
                  <a:lnTo>
                    <a:pt x="3841" y="1935"/>
                  </a:lnTo>
                  <a:lnTo>
                    <a:pt x="3834" y="1939"/>
                  </a:lnTo>
                  <a:lnTo>
                    <a:pt x="3828" y="1942"/>
                  </a:lnTo>
                  <a:lnTo>
                    <a:pt x="3822" y="1947"/>
                  </a:lnTo>
                  <a:lnTo>
                    <a:pt x="3815" y="1954"/>
                  </a:lnTo>
                  <a:lnTo>
                    <a:pt x="3809" y="1965"/>
                  </a:lnTo>
                  <a:lnTo>
                    <a:pt x="3803" y="1977"/>
                  </a:lnTo>
                  <a:lnTo>
                    <a:pt x="3796" y="1990"/>
                  </a:lnTo>
                  <a:lnTo>
                    <a:pt x="3784" y="2016"/>
                  </a:lnTo>
                  <a:lnTo>
                    <a:pt x="3774" y="2040"/>
                  </a:lnTo>
                  <a:lnTo>
                    <a:pt x="3767" y="2048"/>
                  </a:lnTo>
                  <a:lnTo>
                    <a:pt x="3759" y="2058"/>
                  </a:lnTo>
                  <a:lnTo>
                    <a:pt x="3748" y="2066"/>
                  </a:lnTo>
                  <a:lnTo>
                    <a:pt x="3736" y="2074"/>
                  </a:lnTo>
                  <a:lnTo>
                    <a:pt x="3713" y="2089"/>
                  </a:lnTo>
                  <a:lnTo>
                    <a:pt x="3692" y="2099"/>
                  </a:lnTo>
                  <a:lnTo>
                    <a:pt x="3676" y="2109"/>
                  </a:lnTo>
                  <a:lnTo>
                    <a:pt x="3659" y="2119"/>
                  </a:lnTo>
                  <a:lnTo>
                    <a:pt x="3651" y="2125"/>
                  </a:lnTo>
                  <a:lnTo>
                    <a:pt x="3643" y="2129"/>
                  </a:lnTo>
                  <a:lnTo>
                    <a:pt x="3635" y="2132"/>
                  </a:lnTo>
                  <a:lnTo>
                    <a:pt x="3629" y="2135"/>
                  </a:lnTo>
                  <a:lnTo>
                    <a:pt x="3624" y="2136"/>
                  </a:lnTo>
                  <a:lnTo>
                    <a:pt x="3618" y="2138"/>
                  </a:lnTo>
                  <a:lnTo>
                    <a:pt x="3614" y="2142"/>
                  </a:lnTo>
                  <a:lnTo>
                    <a:pt x="3610" y="2146"/>
                  </a:lnTo>
                  <a:lnTo>
                    <a:pt x="3609" y="2149"/>
                  </a:lnTo>
                  <a:lnTo>
                    <a:pt x="3609" y="2153"/>
                  </a:lnTo>
                  <a:lnTo>
                    <a:pt x="3610" y="2156"/>
                  </a:lnTo>
                  <a:lnTo>
                    <a:pt x="3614" y="2160"/>
                  </a:lnTo>
                  <a:lnTo>
                    <a:pt x="3618" y="2163"/>
                  </a:lnTo>
                  <a:lnTo>
                    <a:pt x="3621" y="2167"/>
                  </a:lnTo>
                  <a:lnTo>
                    <a:pt x="3624" y="2171"/>
                  </a:lnTo>
                  <a:lnTo>
                    <a:pt x="3625" y="2174"/>
                  </a:lnTo>
                  <a:lnTo>
                    <a:pt x="3627" y="2184"/>
                  </a:lnTo>
                  <a:lnTo>
                    <a:pt x="3628" y="2194"/>
                  </a:lnTo>
                  <a:lnTo>
                    <a:pt x="3631" y="2206"/>
                  </a:lnTo>
                  <a:lnTo>
                    <a:pt x="3637" y="2218"/>
                  </a:lnTo>
                  <a:lnTo>
                    <a:pt x="3641" y="2230"/>
                  </a:lnTo>
                  <a:lnTo>
                    <a:pt x="3645" y="2242"/>
                  </a:lnTo>
                  <a:lnTo>
                    <a:pt x="3645" y="2248"/>
                  </a:lnTo>
                  <a:lnTo>
                    <a:pt x="3644" y="2253"/>
                  </a:lnTo>
                  <a:lnTo>
                    <a:pt x="3641" y="2255"/>
                  </a:lnTo>
                  <a:lnTo>
                    <a:pt x="3638" y="2257"/>
                  </a:lnTo>
                  <a:lnTo>
                    <a:pt x="3626" y="2262"/>
                  </a:lnTo>
                  <a:lnTo>
                    <a:pt x="3607" y="2267"/>
                  </a:lnTo>
                  <a:lnTo>
                    <a:pt x="3602" y="2269"/>
                  </a:lnTo>
                  <a:lnTo>
                    <a:pt x="3597" y="2272"/>
                  </a:lnTo>
                  <a:lnTo>
                    <a:pt x="3593" y="2274"/>
                  </a:lnTo>
                  <a:lnTo>
                    <a:pt x="3589" y="2277"/>
                  </a:lnTo>
                  <a:lnTo>
                    <a:pt x="3583" y="2286"/>
                  </a:lnTo>
                  <a:lnTo>
                    <a:pt x="3580" y="2295"/>
                  </a:lnTo>
                  <a:lnTo>
                    <a:pt x="3577" y="2307"/>
                  </a:lnTo>
                  <a:lnTo>
                    <a:pt x="3576" y="2319"/>
                  </a:lnTo>
                  <a:lnTo>
                    <a:pt x="3576" y="2332"/>
                  </a:lnTo>
                  <a:lnTo>
                    <a:pt x="3576" y="2345"/>
                  </a:lnTo>
                  <a:lnTo>
                    <a:pt x="3577" y="2358"/>
                  </a:lnTo>
                  <a:lnTo>
                    <a:pt x="3578" y="2369"/>
                  </a:lnTo>
                  <a:lnTo>
                    <a:pt x="3580" y="2379"/>
                  </a:lnTo>
                  <a:lnTo>
                    <a:pt x="3583" y="2386"/>
                  </a:lnTo>
                  <a:lnTo>
                    <a:pt x="3587" y="2392"/>
                  </a:lnTo>
                  <a:lnTo>
                    <a:pt x="3590" y="2396"/>
                  </a:lnTo>
                  <a:lnTo>
                    <a:pt x="3596" y="2400"/>
                  </a:lnTo>
                  <a:lnTo>
                    <a:pt x="3602" y="2401"/>
                  </a:lnTo>
                  <a:lnTo>
                    <a:pt x="3616" y="2405"/>
                  </a:lnTo>
                  <a:lnTo>
                    <a:pt x="3633" y="2409"/>
                  </a:lnTo>
                  <a:lnTo>
                    <a:pt x="3650" y="2415"/>
                  </a:lnTo>
                  <a:lnTo>
                    <a:pt x="3668" y="2423"/>
                  </a:lnTo>
                  <a:lnTo>
                    <a:pt x="3676" y="2426"/>
                  </a:lnTo>
                  <a:lnTo>
                    <a:pt x="3682" y="2430"/>
                  </a:lnTo>
                  <a:lnTo>
                    <a:pt x="3688" y="2433"/>
                  </a:lnTo>
                  <a:lnTo>
                    <a:pt x="3691" y="2438"/>
                  </a:lnTo>
                  <a:lnTo>
                    <a:pt x="3698" y="2449"/>
                  </a:lnTo>
                  <a:lnTo>
                    <a:pt x="3704" y="2459"/>
                  </a:lnTo>
                  <a:lnTo>
                    <a:pt x="3713" y="2474"/>
                  </a:lnTo>
                  <a:lnTo>
                    <a:pt x="3725" y="2491"/>
                  </a:lnTo>
                  <a:lnTo>
                    <a:pt x="3739" y="2509"/>
                  </a:lnTo>
                  <a:lnTo>
                    <a:pt x="3752" y="2525"/>
                  </a:lnTo>
                  <a:lnTo>
                    <a:pt x="3767" y="2539"/>
                  </a:lnTo>
                  <a:lnTo>
                    <a:pt x="3784" y="2556"/>
                  </a:lnTo>
                  <a:lnTo>
                    <a:pt x="3794" y="2563"/>
                  </a:lnTo>
                  <a:lnTo>
                    <a:pt x="3803" y="2570"/>
                  </a:lnTo>
                  <a:lnTo>
                    <a:pt x="3811" y="2576"/>
                  </a:lnTo>
                  <a:lnTo>
                    <a:pt x="3820" y="2579"/>
                  </a:lnTo>
                  <a:lnTo>
                    <a:pt x="3836" y="2584"/>
                  </a:lnTo>
                  <a:lnTo>
                    <a:pt x="3852" y="2588"/>
                  </a:lnTo>
                  <a:lnTo>
                    <a:pt x="3867" y="2589"/>
                  </a:lnTo>
                  <a:lnTo>
                    <a:pt x="3883" y="2590"/>
                  </a:lnTo>
                  <a:lnTo>
                    <a:pt x="3899" y="2591"/>
                  </a:lnTo>
                  <a:lnTo>
                    <a:pt x="3918" y="2591"/>
                  </a:lnTo>
                  <a:lnTo>
                    <a:pt x="3928" y="2591"/>
                  </a:lnTo>
                  <a:lnTo>
                    <a:pt x="3937" y="2591"/>
                  </a:lnTo>
                  <a:lnTo>
                    <a:pt x="3946" y="2592"/>
                  </a:lnTo>
                  <a:lnTo>
                    <a:pt x="3953" y="2595"/>
                  </a:lnTo>
                  <a:lnTo>
                    <a:pt x="3968" y="2598"/>
                  </a:lnTo>
                  <a:lnTo>
                    <a:pt x="3984" y="2600"/>
                  </a:lnTo>
                  <a:lnTo>
                    <a:pt x="3997" y="2600"/>
                  </a:lnTo>
                  <a:lnTo>
                    <a:pt x="4009" y="2600"/>
                  </a:lnTo>
                  <a:lnTo>
                    <a:pt x="4015" y="2598"/>
                  </a:lnTo>
                  <a:lnTo>
                    <a:pt x="4021" y="2598"/>
                  </a:lnTo>
                  <a:lnTo>
                    <a:pt x="4025" y="2600"/>
                  </a:lnTo>
                  <a:lnTo>
                    <a:pt x="4029" y="2601"/>
                  </a:lnTo>
                  <a:lnTo>
                    <a:pt x="4030" y="2606"/>
                  </a:lnTo>
                  <a:lnTo>
                    <a:pt x="4031" y="2610"/>
                  </a:lnTo>
                  <a:lnTo>
                    <a:pt x="4031" y="2614"/>
                  </a:lnTo>
                  <a:lnTo>
                    <a:pt x="4031" y="2616"/>
                  </a:lnTo>
                  <a:lnTo>
                    <a:pt x="4030" y="2620"/>
                  </a:lnTo>
                  <a:lnTo>
                    <a:pt x="4028" y="2621"/>
                  </a:lnTo>
                  <a:lnTo>
                    <a:pt x="4016" y="2631"/>
                  </a:lnTo>
                  <a:lnTo>
                    <a:pt x="4006" y="2639"/>
                  </a:lnTo>
                  <a:lnTo>
                    <a:pt x="3992" y="2648"/>
                  </a:lnTo>
                  <a:lnTo>
                    <a:pt x="3978" y="2657"/>
                  </a:lnTo>
                  <a:lnTo>
                    <a:pt x="3975" y="2659"/>
                  </a:lnTo>
                  <a:lnTo>
                    <a:pt x="3973" y="2660"/>
                  </a:lnTo>
                  <a:lnTo>
                    <a:pt x="3972" y="2663"/>
                  </a:lnTo>
                  <a:lnTo>
                    <a:pt x="3973" y="2665"/>
                  </a:lnTo>
                  <a:lnTo>
                    <a:pt x="3975" y="2669"/>
                  </a:lnTo>
                  <a:lnTo>
                    <a:pt x="3980" y="2673"/>
                  </a:lnTo>
                  <a:lnTo>
                    <a:pt x="3986" y="2683"/>
                  </a:lnTo>
                  <a:lnTo>
                    <a:pt x="3993" y="2692"/>
                  </a:lnTo>
                  <a:lnTo>
                    <a:pt x="3998" y="2696"/>
                  </a:lnTo>
                  <a:lnTo>
                    <a:pt x="4002" y="2697"/>
                  </a:lnTo>
                  <a:lnTo>
                    <a:pt x="4004" y="2698"/>
                  </a:lnTo>
                  <a:lnTo>
                    <a:pt x="4007" y="2697"/>
                  </a:lnTo>
                  <a:lnTo>
                    <a:pt x="4015" y="2694"/>
                  </a:lnTo>
                  <a:lnTo>
                    <a:pt x="4022" y="2688"/>
                  </a:lnTo>
                  <a:lnTo>
                    <a:pt x="4030" y="2683"/>
                  </a:lnTo>
                  <a:lnTo>
                    <a:pt x="4038" y="2679"/>
                  </a:lnTo>
                  <a:lnTo>
                    <a:pt x="4043" y="2679"/>
                  </a:lnTo>
                  <a:lnTo>
                    <a:pt x="4048" y="2680"/>
                  </a:lnTo>
                  <a:lnTo>
                    <a:pt x="4053" y="2683"/>
                  </a:lnTo>
                  <a:lnTo>
                    <a:pt x="4056" y="2688"/>
                  </a:lnTo>
                  <a:lnTo>
                    <a:pt x="4065" y="2701"/>
                  </a:lnTo>
                  <a:lnTo>
                    <a:pt x="4073" y="2717"/>
                  </a:lnTo>
                  <a:lnTo>
                    <a:pt x="4076" y="2726"/>
                  </a:lnTo>
                  <a:lnTo>
                    <a:pt x="4081" y="2734"/>
                  </a:lnTo>
                  <a:lnTo>
                    <a:pt x="4086" y="2741"/>
                  </a:lnTo>
                  <a:lnTo>
                    <a:pt x="4092" y="2748"/>
                  </a:lnTo>
                  <a:lnTo>
                    <a:pt x="4099" y="2755"/>
                  </a:lnTo>
                  <a:lnTo>
                    <a:pt x="4107" y="2761"/>
                  </a:lnTo>
                  <a:lnTo>
                    <a:pt x="4117" y="2767"/>
                  </a:lnTo>
                  <a:lnTo>
                    <a:pt x="4128" y="2773"/>
                  </a:lnTo>
                  <a:lnTo>
                    <a:pt x="4137" y="2779"/>
                  </a:lnTo>
                  <a:lnTo>
                    <a:pt x="4145" y="2785"/>
                  </a:lnTo>
                  <a:lnTo>
                    <a:pt x="4151" y="2790"/>
                  </a:lnTo>
                  <a:lnTo>
                    <a:pt x="4155" y="2795"/>
                  </a:lnTo>
                  <a:lnTo>
                    <a:pt x="4158" y="2803"/>
                  </a:lnTo>
                  <a:lnTo>
                    <a:pt x="4161" y="2812"/>
                  </a:lnTo>
                  <a:lnTo>
                    <a:pt x="4162" y="2817"/>
                  </a:lnTo>
                  <a:lnTo>
                    <a:pt x="4164" y="2823"/>
                  </a:lnTo>
                  <a:lnTo>
                    <a:pt x="4167" y="2829"/>
                  </a:lnTo>
                  <a:lnTo>
                    <a:pt x="4172" y="2835"/>
                  </a:lnTo>
                  <a:lnTo>
                    <a:pt x="4182" y="2843"/>
                  </a:lnTo>
                  <a:lnTo>
                    <a:pt x="4192" y="2850"/>
                  </a:lnTo>
                  <a:lnTo>
                    <a:pt x="4196" y="2854"/>
                  </a:lnTo>
                  <a:lnTo>
                    <a:pt x="4201" y="2858"/>
                  </a:lnTo>
                  <a:lnTo>
                    <a:pt x="4206" y="2862"/>
                  </a:lnTo>
                  <a:lnTo>
                    <a:pt x="4210" y="2868"/>
                  </a:lnTo>
                  <a:lnTo>
                    <a:pt x="4212" y="2875"/>
                  </a:lnTo>
                  <a:lnTo>
                    <a:pt x="4214" y="2881"/>
                  </a:lnTo>
                  <a:lnTo>
                    <a:pt x="4216" y="2887"/>
                  </a:lnTo>
                  <a:lnTo>
                    <a:pt x="4216" y="2892"/>
                  </a:lnTo>
                  <a:lnTo>
                    <a:pt x="4214" y="2896"/>
                  </a:lnTo>
                  <a:lnTo>
                    <a:pt x="4212" y="2900"/>
                  </a:lnTo>
                  <a:lnTo>
                    <a:pt x="4208" y="2904"/>
                  </a:lnTo>
                  <a:lnTo>
                    <a:pt x="4205" y="2907"/>
                  </a:lnTo>
                  <a:lnTo>
                    <a:pt x="4193" y="2913"/>
                  </a:lnTo>
                  <a:lnTo>
                    <a:pt x="4181" y="2918"/>
                  </a:lnTo>
                  <a:lnTo>
                    <a:pt x="4175" y="2921"/>
                  </a:lnTo>
                  <a:lnTo>
                    <a:pt x="4172" y="2924"/>
                  </a:lnTo>
                  <a:lnTo>
                    <a:pt x="4168" y="2929"/>
                  </a:lnTo>
                  <a:lnTo>
                    <a:pt x="4168" y="2936"/>
                  </a:lnTo>
                  <a:lnTo>
                    <a:pt x="4168" y="2943"/>
                  </a:lnTo>
                  <a:lnTo>
                    <a:pt x="4169" y="2949"/>
                  </a:lnTo>
                  <a:lnTo>
                    <a:pt x="4172" y="2955"/>
                  </a:lnTo>
                  <a:lnTo>
                    <a:pt x="4174" y="2960"/>
                  </a:lnTo>
                  <a:lnTo>
                    <a:pt x="4180" y="2970"/>
                  </a:lnTo>
                  <a:lnTo>
                    <a:pt x="4185" y="2982"/>
                  </a:lnTo>
                  <a:lnTo>
                    <a:pt x="4187" y="2988"/>
                  </a:lnTo>
                  <a:lnTo>
                    <a:pt x="4192" y="2994"/>
                  </a:lnTo>
                  <a:lnTo>
                    <a:pt x="4198" y="3000"/>
                  </a:lnTo>
                  <a:lnTo>
                    <a:pt x="4205" y="3005"/>
                  </a:lnTo>
                  <a:lnTo>
                    <a:pt x="4212" y="3011"/>
                  </a:lnTo>
                  <a:lnTo>
                    <a:pt x="4218" y="3016"/>
                  </a:lnTo>
                  <a:lnTo>
                    <a:pt x="4223" y="3020"/>
                  </a:lnTo>
                  <a:lnTo>
                    <a:pt x="4226" y="3026"/>
                  </a:lnTo>
                  <a:lnTo>
                    <a:pt x="4231" y="3039"/>
                  </a:lnTo>
                  <a:lnTo>
                    <a:pt x="4237" y="3056"/>
                  </a:lnTo>
                  <a:lnTo>
                    <a:pt x="4243" y="3074"/>
                  </a:lnTo>
                  <a:lnTo>
                    <a:pt x="4248" y="3087"/>
                  </a:lnTo>
                  <a:lnTo>
                    <a:pt x="4252" y="3095"/>
                  </a:lnTo>
                  <a:lnTo>
                    <a:pt x="4254" y="3102"/>
                  </a:lnTo>
                  <a:lnTo>
                    <a:pt x="4255" y="3110"/>
                  </a:lnTo>
                  <a:lnTo>
                    <a:pt x="4252" y="3119"/>
                  </a:lnTo>
                  <a:lnTo>
                    <a:pt x="4249" y="3130"/>
                  </a:lnTo>
                  <a:lnTo>
                    <a:pt x="4249" y="3137"/>
                  </a:lnTo>
                  <a:lnTo>
                    <a:pt x="4249" y="3140"/>
                  </a:lnTo>
                  <a:lnTo>
                    <a:pt x="4250" y="3144"/>
                  </a:lnTo>
                  <a:lnTo>
                    <a:pt x="4252" y="3146"/>
                  </a:lnTo>
                  <a:lnTo>
                    <a:pt x="4256" y="3149"/>
                  </a:lnTo>
                  <a:lnTo>
                    <a:pt x="4259" y="3152"/>
                  </a:lnTo>
                  <a:lnTo>
                    <a:pt x="4262" y="3156"/>
                  </a:lnTo>
                  <a:lnTo>
                    <a:pt x="4264" y="3161"/>
                  </a:lnTo>
                  <a:lnTo>
                    <a:pt x="4264" y="3167"/>
                  </a:lnTo>
                  <a:lnTo>
                    <a:pt x="4264" y="3173"/>
                  </a:lnTo>
                  <a:lnTo>
                    <a:pt x="4263" y="3178"/>
                  </a:lnTo>
                  <a:lnTo>
                    <a:pt x="4261" y="3183"/>
                  </a:lnTo>
                  <a:lnTo>
                    <a:pt x="4258" y="3187"/>
                  </a:lnTo>
                  <a:lnTo>
                    <a:pt x="4251" y="3194"/>
                  </a:lnTo>
                  <a:lnTo>
                    <a:pt x="4243" y="3202"/>
                  </a:lnTo>
                  <a:lnTo>
                    <a:pt x="4238" y="3206"/>
                  </a:lnTo>
                  <a:lnTo>
                    <a:pt x="4233" y="3208"/>
                  </a:lnTo>
                  <a:lnTo>
                    <a:pt x="4226" y="3212"/>
                  </a:lnTo>
                  <a:lnTo>
                    <a:pt x="4219" y="3214"/>
                  </a:lnTo>
                  <a:lnTo>
                    <a:pt x="4212" y="3216"/>
                  </a:lnTo>
                  <a:lnTo>
                    <a:pt x="4207" y="3219"/>
                  </a:lnTo>
                  <a:lnTo>
                    <a:pt x="4202" y="3221"/>
                  </a:lnTo>
                  <a:lnTo>
                    <a:pt x="4199" y="3225"/>
                  </a:lnTo>
                  <a:lnTo>
                    <a:pt x="4195" y="3228"/>
                  </a:lnTo>
                  <a:lnTo>
                    <a:pt x="4194" y="3233"/>
                  </a:lnTo>
                  <a:lnTo>
                    <a:pt x="4193" y="3239"/>
                  </a:lnTo>
                  <a:lnTo>
                    <a:pt x="4193" y="3246"/>
                  </a:lnTo>
                  <a:lnTo>
                    <a:pt x="4194" y="3262"/>
                  </a:lnTo>
                  <a:lnTo>
                    <a:pt x="4196" y="3278"/>
                  </a:lnTo>
                  <a:lnTo>
                    <a:pt x="4200" y="3295"/>
                  </a:lnTo>
                  <a:lnTo>
                    <a:pt x="4202" y="3309"/>
                  </a:lnTo>
                  <a:lnTo>
                    <a:pt x="4204" y="3315"/>
                  </a:lnTo>
                  <a:lnTo>
                    <a:pt x="4205" y="3321"/>
                  </a:lnTo>
                  <a:lnTo>
                    <a:pt x="4206" y="3325"/>
                  </a:lnTo>
                  <a:lnTo>
                    <a:pt x="4207" y="3327"/>
                  </a:lnTo>
                  <a:lnTo>
                    <a:pt x="4210" y="3328"/>
                  </a:lnTo>
                  <a:lnTo>
                    <a:pt x="4212" y="3329"/>
                  </a:lnTo>
                  <a:lnTo>
                    <a:pt x="4216" y="3329"/>
                  </a:lnTo>
                  <a:lnTo>
                    <a:pt x="4220" y="3328"/>
                  </a:lnTo>
                  <a:lnTo>
                    <a:pt x="4224" y="3327"/>
                  </a:lnTo>
                  <a:lnTo>
                    <a:pt x="4227" y="3326"/>
                  </a:lnTo>
                  <a:lnTo>
                    <a:pt x="4231" y="3327"/>
                  </a:lnTo>
                  <a:lnTo>
                    <a:pt x="4233" y="3327"/>
                  </a:lnTo>
                  <a:lnTo>
                    <a:pt x="4236" y="3329"/>
                  </a:lnTo>
                  <a:lnTo>
                    <a:pt x="4237" y="3332"/>
                  </a:lnTo>
                  <a:lnTo>
                    <a:pt x="4239" y="3337"/>
                  </a:lnTo>
                  <a:lnTo>
                    <a:pt x="4240" y="3342"/>
                  </a:lnTo>
                  <a:lnTo>
                    <a:pt x="4242" y="3348"/>
                  </a:lnTo>
                  <a:lnTo>
                    <a:pt x="4244" y="3353"/>
                  </a:lnTo>
                  <a:lnTo>
                    <a:pt x="4246" y="3358"/>
                  </a:lnTo>
                  <a:lnTo>
                    <a:pt x="4250" y="3361"/>
                  </a:lnTo>
                  <a:lnTo>
                    <a:pt x="4254" y="3365"/>
                  </a:lnTo>
                  <a:lnTo>
                    <a:pt x="4257" y="3367"/>
                  </a:lnTo>
                  <a:lnTo>
                    <a:pt x="4261" y="3370"/>
                  </a:lnTo>
                  <a:lnTo>
                    <a:pt x="4265" y="3371"/>
                  </a:lnTo>
                  <a:lnTo>
                    <a:pt x="4269" y="3371"/>
                  </a:lnTo>
                  <a:lnTo>
                    <a:pt x="4274" y="3371"/>
                  </a:lnTo>
                  <a:lnTo>
                    <a:pt x="4277" y="3370"/>
                  </a:lnTo>
                  <a:lnTo>
                    <a:pt x="4281" y="3367"/>
                  </a:lnTo>
                  <a:lnTo>
                    <a:pt x="4292" y="3364"/>
                  </a:lnTo>
                  <a:lnTo>
                    <a:pt x="4307" y="3360"/>
                  </a:lnTo>
                  <a:lnTo>
                    <a:pt x="4323" y="3359"/>
                  </a:lnTo>
                  <a:lnTo>
                    <a:pt x="4332" y="3359"/>
                  </a:lnTo>
                  <a:lnTo>
                    <a:pt x="4336" y="3360"/>
                  </a:lnTo>
                  <a:lnTo>
                    <a:pt x="4338" y="3361"/>
                  </a:lnTo>
                  <a:lnTo>
                    <a:pt x="4340" y="3364"/>
                  </a:lnTo>
                  <a:lnTo>
                    <a:pt x="4342" y="3366"/>
                  </a:lnTo>
                  <a:lnTo>
                    <a:pt x="4344" y="3371"/>
                  </a:lnTo>
                  <a:lnTo>
                    <a:pt x="4344" y="3373"/>
                  </a:lnTo>
                  <a:lnTo>
                    <a:pt x="4342" y="3376"/>
                  </a:lnTo>
                  <a:lnTo>
                    <a:pt x="4337" y="3376"/>
                  </a:lnTo>
                  <a:lnTo>
                    <a:pt x="4331" y="3377"/>
                  </a:lnTo>
                  <a:lnTo>
                    <a:pt x="4326" y="3379"/>
                  </a:lnTo>
                  <a:lnTo>
                    <a:pt x="4325" y="3382"/>
                  </a:lnTo>
                  <a:lnTo>
                    <a:pt x="4324" y="3384"/>
                  </a:lnTo>
                  <a:lnTo>
                    <a:pt x="4325" y="3386"/>
                  </a:lnTo>
                  <a:lnTo>
                    <a:pt x="4327" y="3390"/>
                  </a:lnTo>
                  <a:lnTo>
                    <a:pt x="4332" y="3398"/>
                  </a:lnTo>
                  <a:lnTo>
                    <a:pt x="4339" y="3407"/>
                  </a:lnTo>
                  <a:lnTo>
                    <a:pt x="4347" y="3417"/>
                  </a:lnTo>
                  <a:lnTo>
                    <a:pt x="4356" y="3429"/>
                  </a:lnTo>
                  <a:lnTo>
                    <a:pt x="4362" y="3440"/>
                  </a:lnTo>
                  <a:lnTo>
                    <a:pt x="4364" y="3446"/>
                  </a:lnTo>
                  <a:lnTo>
                    <a:pt x="4365" y="3451"/>
                  </a:lnTo>
                  <a:lnTo>
                    <a:pt x="4366" y="3455"/>
                  </a:lnTo>
                  <a:lnTo>
                    <a:pt x="4366" y="3459"/>
                  </a:lnTo>
                  <a:lnTo>
                    <a:pt x="4368" y="3461"/>
                  </a:lnTo>
                  <a:lnTo>
                    <a:pt x="4369" y="3463"/>
                  </a:lnTo>
                  <a:lnTo>
                    <a:pt x="4371" y="3463"/>
                  </a:lnTo>
                  <a:lnTo>
                    <a:pt x="4376" y="3461"/>
                  </a:lnTo>
                  <a:lnTo>
                    <a:pt x="4382" y="3457"/>
                  </a:lnTo>
                  <a:lnTo>
                    <a:pt x="4387" y="3452"/>
                  </a:lnTo>
                  <a:lnTo>
                    <a:pt x="4390" y="3448"/>
                  </a:lnTo>
                  <a:lnTo>
                    <a:pt x="4393" y="3447"/>
                  </a:lnTo>
                  <a:lnTo>
                    <a:pt x="4395" y="3448"/>
                  </a:lnTo>
                  <a:lnTo>
                    <a:pt x="4400" y="3449"/>
                  </a:lnTo>
                  <a:lnTo>
                    <a:pt x="4407" y="3452"/>
                  </a:lnTo>
                  <a:lnTo>
                    <a:pt x="4419" y="3457"/>
                  </a:lnTo>
                  <a:lnTo>
                    <a:pt x="4424" y="3461"/>
                  </a:lnTo>
                  <a:lnTo>
                    <a:pt x="4425" y="3463"/>
                  </a:lnTo>
                  <a:lnTo>
                    <a:pt x="4425" y="3465"/>
                  </a:lnTo>
                  <a:lnTo>
                    <a:pt x="4425" y="3467"/>
                  </a:lnTo>
                  <a:lnTo>
                    <a:pt x="4422" y="3470"/>
                  </a:lnTo>
                  <a:lnTo>
                    <a:pt x="4410" y="3480"/>
                  </a:lnTo>
                  <a:lnTo>
                    <a:pt x="4396" y="3493"/>
                  </a:lnTo>
                  <a:lnTo>
                    <a:pt x="4395" y="3496"/>
                  </a:lnTo>
                  <a:lnTo>
                    <a:pt x="4394" y="3499"/>
                  </a:lnTo>
                  <a:lnTo>
                    <a:pt x="4394" y="3502"/>
                  </a:lnTo>
                  <a:lnTo>
                    <a:pt x="4395" y="3503"/>
                  </a:lnTo>
                  <a:lnTo>
                    <a:pt x="4397" y="3504"/>
                  </a:lnTo>
                  <a:lnTo>
                    <a:pt x="4401" y="3504"/>
                  </a:lnTo>
                  <a:lnTo>
                    <a:pt x="4405" y="3504"/>
                  </a:lnTo>
                  <a:lnTo>
                    <a:pt x="4409" y="3503"/>
                  </a:lnTo>
                  <a:lnTo>
                    <a:pt x="4426" y="3495"/>
                  </a:lnTo>
                  <a:lnTo>
                    <a:pt x="4438" y="3486"/>
                  </a:lnTo>
                  <a:lnTo>
                    <a:pt x="4440" y="3485"/>
                  </a:lnTo>
                  <a:lnTo>
                    <a:pt x="4443" y="3485"/>
                  </a:lnTo>
                  <a:lnTo>
                    <a:pt x="4444" y="3486"/>
                  </a:lnTo>
                  <a:lnTo>
                    <a:pt x="4446" y="3487"/>
                  </a:lnTo>
                  <a:lnTo>
                    <a:pt x="4447" y="3492"/>
                  </a:lnTo>
                  <a:lnTo>
                    <a:pt x="4447" y="3501"/>
                  </a:lnTo>
                  <a:lnTo>
                    <a:pt x="4449" y="3504"/>
                  </a:lnTo>
                  <a:lnTo>
                    <a:pt x="4450" y="3509"/>
                  </a:lnTo>
                  <a:lnTo>
                    <a:pt x="4452" y="3512"/>
                  </a:lnTo>
                  <a:lnTo>
                    <a:pt x="4454" y="3516"/>
                  </a:lnTo>
                  <a:lnTo>
                    <a:pt x="4459" y="3523"/>
                  </a:lnTo>
                  <a:lnTo>
                    <a:pt x="4464" y="3527"/>
                  </a:lnTo>
                  <a:lnTo>
                    <a:pt x="4466" y="3528"/>
                  </a:lnTo>
                  <a:lnTo>
                    <a:pt x="4469" y="3528"/>
                  </a:lnTo>
                  <a:lnTo>
                    <a:pt x="4470" y="3527"/>
                  </a:lnTo>
                  <a:lnTo>
                    <a:pt x="4472" y="3526"/>
                  </a:lnTo>
                  <a:lnTo>
                    <a:pt x="4477" y="3520"/>
                  </a:lnTo>
                  <a:lnTo>
                    <a:pt x="4482" y="3512"/>
                  </a:lnTo>
                  <a:lnTo>
                    <a:pt x="4484" y="3509"/>
                  </a:lnTo>
                  <a:lnTo>
                    <a:pt x="4488" y="3506"/>
                  </a:lnTo>
                  <a:lnTo>
                    <a:pt x="4492" y="3504"/>
                  </a:lnTo>
                  <a:lnTo>
                    <a:pt x="4496" y="3504"/>
                  </a:lnTo>
                  <a:lnTo>
                    <a:pt x="4501" y="3505"/>
                  </a:lnTo>
                  <a:lnTo>
                    <a:pt x="4506" y="3508"/>
                  </a:lnTo>
                  <a:lnTo>
                    <a:pt x="4508" y="3510"/>
                  </a:lnTo>
                  <a:lnTo>
                    <a:pt x="4509" y="3516"/>
                  </a:lnTo>
                  <a:lnTo>
                    <a:pt x="4512" y="3526"/>
                  </a:lnTo>
                  <a:lnTo>
                    <a:pt x="4514" y="3536"/>
                  </a:lnTo>
                  <a:lnTo>
                    <a:pt x="4517" y="3546"/>
                  </a:lnTo>
                  <a:lnTo>
                    <a:pt x="4525" y="3558"/>
                  </a:lnTo>
                  <a:lnTo>
                    <a:pt x="4532" y="3569"/>
                  </a:lnTo>
                  <a:lnTo>
                    <a:pt x="4538" y="3579"/>
                  </a:lnTo>
                  <a:lnTo>
                    <a:pt x="4542" y="3586"/>
                  </a:lnTo>
                  <a:lnTo>
                    <a:pt x="4547" y="3590"/>
                  </a:lnTo>
                  <a:lnTo>
                    <a:pt x="4550" y="3591"/>
                  </a:lnTo>
                  <a:lnTo>
                    <a:pt x="4553" y="3590"/>
                  </a:lnTo>
                  <a:lnTo>
                    <a:pt x="4558" y="3589"/>
                  </a:lnTo>
                  <a:lnTo>
                    <a:pt x="4561" y="3586"/>
                  </a:lnTo>
                  <a:lnTo>
                    <a:pt x="4571" y="3579"/>
                  </a:lnTo>
                  <a:lnTo>
                    <a:pt x="4579" y="3572"/>
                  </a:lnTo>
                  <a:lnTo>
                    <a:pt x="4583" y="3568"/>
                  </a:lnTo>
                  <a:lnTo>
                    <a:pt x="4586" y="3562"/>
                  </a:lnTo>
                  <a:lnTo>
                    <a:pt x="4589" y="3556"/>
                  </a:lnTo>
                  <a:lnTo>
                    <a:pt x="4591" y="3549"/>
                  </a:lnTo>
                  <a:lnTo>
                    <a:pt x="4595" y="3533"/>
                  </a:lnTo>
                  <a:lnTo>
                    <a:pt x="4598" y="3516"/>
                  </a:lnTo>
                  <a:lnTo>
                    <a:pt x="4598" y="3506"/>
                  </a:lnTo>
                  <a:lnTo>
                    <a:pt x="4598" y="3499"/>
                  </a:lnTo>
                  <a:lnTo>
                    <a:pt x="4597" y="3492"/>
                  </a:lnTo>
                  <a:lnTo>
                    <a:pt x="4596" y="3485"/>
                  </a:lnTo>
                  <a:lnTo>
                    <a:pt x="4592" y="3473"/>
                  </a:lnTo>
                  <a:lnTo>
                    <a:pt x="4591" y="3461"/>
                  </a:lnTo>
                  <a:lnTo>
                    <a:pt x="4591" y="3448"/>
                  </a:lnTo>
                  <a:lnTo>
                    <a:pt x="4592" y="3435"/>
                  </a:lnTo>
                  <a:lnTo>
                    <a:pt x="4594" y="3423"/>
                  </a:lnTo>
                  <a:lnTo>
                    <a:pt x="4592" y="3414"/>
                  </a:lnTo>
                  <a:lnTo>
                    <a:pt x="4589" y="3405"/>
                  </a:lnTo>
                  <a:lnTo>
                    <a:pt x="4586" y="3396"/>
                  </a:lnTo>
                  <a:lnTo>
                    <a:pt x="4585" y="3391"/>
                  </a:lnTo>
                  <a:lnTo>
                    <a:pt x="4585" y="3386"/>
                  </a:lnTo>
                  <a:lnTo>
                    <a:pt x="4585" y="3382"/>
                  </a:lnTo>
                  <a:lnTo>
                    <a:pt x="4588" y="3376"/>
                  </a:lnTo>
                  <a:lnTo>
                    <a:pt x="4590" y="3371"/>
                  </a:lnTo>
                  <a:lnTo>
                    <a:pt x="4595" y="3367"/>
                  </a:lnTo>
                  <a:lnTo>
                    <a:pt x="4601" y="3365"/>
                  </a:lnTo>
                  <a:lnTo>
                    <a:pt x="4607" y="3363"/>
                  </a:lnTo>
                  <a:lnTo>
                    <a:pt x="4613" y="3363"/>
                  </a:lnTo>
                  <a:lnTo>
                    <a:pt x="4619" y="3364"/>
                  </a:lnTo>
                  <a:lnTo>
                    <a:pt x="4623" y="3366"/>
                  </a:lnTo>
                  <a:lnTo>
                    <a:pt x="4628" y="3370"/>
                  </a:lnTo>
                  <a:lnTo>
                    <a:pt x="4635" y="3378"/>
                  </a:lnTo>
                  <a:lnTo>
                    <a:pt x="4643" y="3385"/>
                  </a:lnTo>
                  <a:lnTo>
                    <a:pt x="4647" y="3388"/>
                  </a:lnTo>
                  <a:lnTo>
                    <a:pt x="4652" y="3390"/>
                  </a:lnTo>
                  <a:lnTo>
                    <a:pt x="4658" y="3391"/>
                  </a:lnTo>
                  <a:lnTo>
                    <a:pt x="4664" y="3392"/>
                  </a:lnTo>
                  <a:lnTo>
                    <a:pt x="4668" y="3392"/>
                  </a:lnTo>
                  <a:lnTo>
                    <a:pt x="4672" y="3392"/>
                  </a:lnTo>
                  <a:lnTo>
                    <a:pt x="4676" y="3391"/>
                  </a:lnTo>
                  <a:lnTo>
                    <a:pt x="4678" y="3389"/>
                  </a:lnTo>
                  <a:lnTo>
                    <a:pt x="4679" y="3384"/>
                  </a:lnTo>
                  <a:lnTo>
                    <a:pt x="4682" y="3378"/>
                  </a:lnTo>
                  <a:lnTo>
                    <a:pt x="4684" y="3375"/>
                  </a:lnTo>
                  <a:lnTo>
                    <a:pt x="4687" y="3371"/>
                  </a:lnTo>
                  <a:lnTo>
                    <a:pt x="4693" y="3370"/>
                  </a:lnTo>
                  <a:lnTo>
                    <a:pt x="4701" y="3370"/>
                  </a:lnTo>
                  <a:lnTo>
                    <a:pt x="4710" y="3371"/>
                  </a:lnTo>
                  <a:lnTo>
                    <a:pt x="4721" y="3370"/>
                  </a:lnTo>
                  <a:lnTo>
                    <a:pt x="4725" y="3369"/>
                  </a:lnTo>
                  <a:lnTo>
                    <a:pt x="4729" y="3366"/>
                  </a:lnTo>
                  <a:lnTo>
                    <a:pt x="4733" y="3363"/>
                  </a:lnTo>
                  <a:lnTo>
                    <a:pt x="4736" y="3357"/>
                  </a:lnTo>
                  <a:lnTo>
                    <a:pt x="4739" y="3352"/>
                  </a:lnTo>
                  <a:lnTo>
                    <a:pt x="4737" y="3346"/>
                  </a:lnTo>
                  <a:lnTo>
                    <a:pt x="4736" y="3341"/>
                  </a:lnTo>
                  <a:lnTo>
                    <a:pt x="4734" y="3337"/>
                  </a:lnTo>
                  <a:lnTo>
                    <a:pt x="4727" y="3328"/>
                  </a:lnTo>
                  <a:lnTo>
                    <a:pt x="4721" y="3320"/>
                  </a:lnTo>
                  <a:lnTo>
                    <a:pt x="4718" y="3318"/>
                  </a:lnTo>
                  <a:lnTo>
                    <a:pt x="4717" y="3314"/>
                  </a:lnTo>
                  <a:lnTo>
                    <a:pt x="4717" y="3312"/>
                  </a:lnTo>
                  <a:lnTo>
                    <a:pt x="4717" y="3308"/>
                  </a:lnTo>
                  <a:lnTo>
                    <a:pt x="4721" y="3302"/>
                  </a:lnTo>
                  <a:lnTo>
                    <a:pt x="4728" y="3296"/>
                  </a:lnTo>
                  <a:lnTo>
                    <a:pt x="4735" y="3290"/>
                  </a:lnTo>
                  <a:lnTo>
                    <a:pt x="4740" y="3283"/>
                  </a:lnTo>
                  <a:lnTo>
                    <a:pt x="4742" y="3275"/>
                  </a:lnTo>
                  <a:lnTo>
                    <a:pt x="4747" y="3260"/>
                  </a:lnTo>
                  <a:lnTo>
                    <a:pt x="4750" y="3245"/>
                  </a:lnTo>
                  <a:lnTo>
                    <a:pt x="4752" y="3228"/>
                  </a:lnTo>
                  <a:lnTo>
                    <a:pt x="4752" y="3221"/>
                  </a:lnTo>
                  <a:lnTo>
                    <a:pt x="4752" y="3214"/>
                  </a:lnTo>
                  <a:lnTo>
                    <a:pt x="4749" y="3207"/>
                  </a:lnTo>
                  <a:lnTo>
                    <a:pt x="4747" y="3201"/>
                  </a:lnTo>
                  <a:lnTo>
                    <a:pt x="4740" y="3188"/>
                  </a:lnTo>
                  <a:lnTo>
                    <a:pt x="4733" y="3177"/>
                  </a:lnTo>
                  <a:lnTo>
                    <a:pt x="4728" y="3173"/>
                  </a:lnTo>
                  <a:lnTo>
                    <a:pt x="4724" y="3168"/>
                  </a:lnTo>
                  <a:lnTo>
                    <a:pt x="4721" y="3165"/>
                  </a:lnTo>
                  <a:lnTo>
                    <a:pt x="4717" y="3163"/>
                  </a:lnTo>
                  <a:lnTo>
                    <a:pt x="4709" y="3161"/>
                  </a:lnTo>
                  <a:lnTo>
                    <a:pt x="4697" y="3157"/>
                  </a:lnTo>
                  <a:lnTo>
                    <a:pt x="4684" y="3153"/>
                  </a:lnTo>
                  <a:lnTo>
                    <a:pt x="4671" y="3149"/>
                  </a:lnTo>
                  <a:lnTo>
                    <a:pt x="4659" y="3142"/>
                  </a:lnTo>
                  <a:lnTo>
                    <a:pt x="4648" y="3134"/>
                  </a:lnTo>
                  <a:lnTo>
                    <a:pt x="4642" y="3131"/>
                  </a:lnTo>
                  <a:lnTo>
                    <a:pt x="4638" y="3129"/>
                  </a:lnTo>
                  <a:lnTo>
                    <a:pt x="4634" y="3127"/>
                  </a:lnTo>
                  <a:lnTo>
                    <a:pt x="4630" y="3126"/>
                  </a:lnTo>
                  <a:lnTo>
                    <a:pt x="4624" y="3126"/>
                  </a:lnTo>
                  <a:lnTo>
                    <a:pt x="4620" y="3127"/>
                  </a:lnTo>
                  <a:lnTo>
                    <a:pt x="4617" y="3129"/>
                  </a:lnTo>
                  <a:lnTo>
                    <a:pt x="4614" y="3131"/>
                  </a:lnTo>
                  <a:lnTo>
                    <a:pt x="4609" y="3133"/>
                  </a:lnTo>
                  <a:lnTo>
                    <a:pt x="4607" y="3133"/>
                  </a:lnTo>
                  <a:lnTo>
                    <a:pt x="4605" y="3131"/>
                  </a:lnTo>
                  <a:lnTo>
                    <a:pt x="4604" y="3129"/>
                  </a:lnTo>
                  <a:lnTo>
                    <a:pt x="4604" y="3124"/>
                  </a:lnTo>
                  <a:lnTo>
                    <a:pt x="4604" y="3118"/>
                  </a:lnTo>
                  <a:lnTo>
                    <a:pt x="4607" y="3102"/>
                  </a:lnTo>
                  <a:lnTo>
                    <a:pt x="4609" y="3088"/>
                  </a:lnTo>
                  <a:lnTo>
                    <a:pt x="4611" y="3074"/>
                  </a:lnTo>
                  <a:lnTo>
                    <a:pt x="4613" y="3061"/>
                  </a:lnTo>
                  <a:lnTo>
                    <a:pt x="4613" y="3055"/>
                  </a:lnTo>
                  <a:lnTo>
                    <a:pt x="4613" y="3050"/>
                  </a:lnTo>
                  <a:lnTo>
                    <a:pt x="4611" y="3045"/>
                  </a:lnTo>
                  <a:lnTo>
                    <a:pt x="4609" y="3041"/>
                  </a:lnTo>
                  <a:lnTo>
                    <a:pt x="4607" y="3037"/>
                  </a:lnTo>
                  <a:lnTo>
                    <a:pt x="4603" y="3033"/>
                  </a:lnTo>
                  <a:lnTo>
                    <a:pt x="4598" y="3030"/>
                  </a:lnTo>
                  <a:lnTo>
                    <a:pt x="4591" y="3025"/>
                  </a:lnTo>
                  <a:lnTo>
                    <a:pt x="4578" y="3018"/>
                  </a:lnTo>
                  <a:lnTo>
                    <a:pt x="4570" y="3011"/>
                  </a:lnTo>
                  <a:lnTo>
                    <a:pt x="4569" y="3008"/>
                  </a:lnTo>
                  <a:lnTo>
                    <a:pt x="4569" y="3006"/>
                  </a:lnTo>
                  <a:lnTo>
                    <a:pt x="4570" y="3005"/>
                  </a:lnTo>
                  <a:lnTo>
                    <a:pt x="4575" y="3004"/>
                  </a:lnTo>
                  <a:lnTo>
                    <a:pt x="4585" y="3004"/>
                  </a:lnTo>
                  <a:lnTo>
                    <a:pt x="4595" y="3003"/>
                  </a:lnTo>
                  <a:lnTo>
                    <a:pt x="4598" y="3001"/>
                  </a:lnTo>
                  <a:lnTo>
                    <a:pt x="4602" y="3000"/>
                  </a:lnTo>
                  <a:lnTo>
                    <a:pt x="4604" y="2997"/>
                  </a:lnTo>
                  <a:lnTo>
                    <a:pt x="4604" y="2993"/>
                  </a:lnTo>
                  <a:lnTo>
                    <a:pt x="4604" y="2980"/>
                  </a:lnTo>
                  <a:lnTo>
                    <a:pt x="4603" y="2964"/>
                  </a:lnTo>
                  <a:lnTo>
                    <a:pt x="4603" y="2957"/>
                  </a:lnTo>
                  <a:lnTo>
                    <a:pt x="4604" y="2949"/>
                  </a:lnTo>
                  <a:lnTo>
                    <a:pt x="4605" y="2943"/>
                  </a:lnTo>
                  <a:lnTo>
                    <a:pt x="4608" y="2937"/>
                  </a:lnTo>
                  <a:lnTo>
                    <a:pt x="4611" y="2932"/>
                  </a:lnTo>
                  <a:lnTo>
                    <a:pt x="4615" y="2930"/>
                  </a:lnTo>
                  <a:lnTo>
                    <a:pt x="4620" y="2928"/>
                  </a:lnTo>
                  <a:lnTo>
                    <a:pt x="4624" y="2928"/>
                  </a:lnTo>
                  <a:lnTo>
                    <a:pt x="4633" y="2926"/>
                  </a:lnTo>
                  <a:lnTo>
                    <a:pt x="4641" y="2926"/>
                  </a:lnTo>
                  <a:lnTo>
                    <a:pt x="4648" y="2925"/>
                  </a:lnTo>
                  <a:lnTo>
                    <a:pt x="4652" y="2924"/>
                  </a:lnTo>
                  <a:lnTo>
                    <a:pt x="4654" y="2919"/>
                  </a:lnTo>
                  <a:lnTo>
                    <a:pt x="4654" y="2912"/>
                  </a:lnTo>
                  <a:lnTo>
                    <a:pt x="4655" y="2904"/>
                  </a:lnTo>
                  <a:lnTo>
                    <a:pt x="4655" y="2896"/>
                  </a:lnTo>
                  <a:lnTo>
                    <a:pt x="4658" y="2888"/>
                  </a:lnTo>
                  <a:lnTo>
                    <a:pt x="4661" y="2882"/>
                  </a:lnTo>
                  <a:lnTo>
                    <a:pt x="4664" y="2880"/>
                  </a:lnTo>
                  <a:lnTo>
                    <a:pt x="4665" y="2875"/>
                  </a:lnTo>
                  <a:lnTo>
                    <a:pt x="4665" y="2872"/>
                  </a:lnTo>
                  <a:lnTo>
                    <a:pt x="4665" y="2867"/>
                  </a:lnTo>
                  <a:lnTo>
                    <a:pt x="4665" y="2862"/>
                  </a:lnTo>
                  <a:lnTo>
                    <a:pt x="4664" y="2859"/>
                  </a:lnTo>
                  <a:lnTo>
                    <a:pt x="4662" y="2855"/>
                  </a:lnTo>
                  <a:lnTo>
                    <a:pt x="4660" y="2853"/>
                  </a:lnTo>
                  <a:lnTo>
                    <a:pt x="4653" y="2850"/>
                  </a:lnTo>
                  <a:lnTo>
                    <a:pt x="4643" y="2848"/>
                  </a:lnTo>
                  <a:lnTo>
                    <a:pt x="4639" y="2847"/>
                  </a:lnTo>
                  <a:lnTo>
                    <a:pt x="4634" y="2844"/>
                  </a:lnTo>
                  <a:lnTo>
                    <a:pt x="4632" y="2842"/>
                  </a:lnTo>
                  <a:lnTo>
                    <a:pt x="4629" y="2839"/>
                  </a:lnTo>
                  <a:lnTo>
                    <a:pt x="4628" y="2834"/>
                  </a:lnTo>
                  <a:lnTo>
                    <a:pt x="4627" y="2830"/>
                  </a:lnTo>
                  <a:lnTo>
                    <a:pt x="4628" y="2825"/>
                  </a:lnTo>
                  <a:lnTo>
                    <a:pt x="4629" y="2821"/>
                  </a:lnTo>
                  <a:lnTo>
                    <a:pt x="4630" y="2817"/>
                  </a:lnTo>
                  <a:lnTo>
                    <a:pt x="4633" y="2816"/>
                  </a:lnTo>
                  <a:lnTo>
                    <a:pt x="4635" y="2816"/>
                  </a:lnTo>
                  <a:lnTo>
                    <a:pt x="4639" y="2818"/>
                  </a:lnTo>
                  <a:lnTo>
                    <a:pt x="4642" y="2821"/>
                  </a:lnTo>
                  <a:lnTo>
                    <a:pt x="4646" y="2822"/>
                  </a:lnTo>
                  <a:lnTo>
                    <a:pt x="4648" y="2823"/>
                  </a:lnTo>
                  <a:lnTo>
                    <a:pt x="4652" y="2822"/>
                  </a:lnTo>
                  <a:lnTo>
                    <a:pt x="4654" y="2821"/>
                  </a:lnTo>
                  <a:lnTo>
                    <a:pt x="4657" y="2818"/>
                  </a:lnTo>
                  <a:lnTo>
                    <a:pt x="4659" y="2814"/>
                  </a:lnTo>
                  <a:lnTo>
                    <a:pt x="4660" y="2809"/>
                  </a:lnTo>
                  <a:lnTo>
                    <a:pt x="4661" y="2804"/>
                  </a:lnTo>
                  <a:lnTo>
                    <a:pt x="4662" y="2798"/>
                  </a:lnTo>
                  <a:lnTo>
                    <a:pt x="4661" y="2792"/>
                  </a:lnTo>
                  <a:lnTo>
                    <a:pt x="4661" y="2787"/>
                  </a:lnTo>
                  <a:lnTo>
                    <a:pt x="4659" y="2777"/>
                  </a:lnTo>
                  <a:lnTo>
                    <a:pt x="4657" y="2767"/>
                  </a:lnTo>
                  <a:lnTo>
                    <a:pt x="4655" y="2762"/>
                  </a:lnTo>
                  <a:lnTo>
                    <a:pt x="4655" y="2760"/>
                  </a:lnTo>
                  <a:lnTo>
                    <a:pt x="4657" y="2758"/>
                  </a:lnTo>
                  <a:lnTo>
                    <a:pt x="4658" y="2755"/>
                  </a:lnTo>
                  <a:lnTo>
                    <a:pt x="4662" y="2754"/>
                  </a:lnTo>
                  <a:lnTo>
                    <a:pt x="4671" y="2755"/>
                  </a:lnTo>
                  <a:lnTo>
                    <a:pt x="4680" y="2756"/>
                  </a:lnTo>
                  <a:lnTo>
                    <a:pt x="4686" y="2756"/>
                  </a:lnTo>
                  <a:lnTo>
                    <a:pt x="4691" y="2756"/>
                  </a:lnTo>
                  <a:lnTo>
                    <a:pt x="4697" y="2753"/>
                  </a:lnTo>
                  <a:lnTo>
                    <a:pt x="4703" y="2747"/>
                  </a:lnTo>
                  <a:lnTo>
                    <a:pt x="4710" y="2743"/>
                  </a:lnTo>
                  <a:lnTo>
                    <a:pt x="4715" y="2742"/>
                  </a:lnTo>
                  <a:lnTo>
                    <a:pt x="4718" y="2742"/>
                  </a:lnTo>
                  <a:lnTo>
                    <a:pt x="4723" y="2743"/>
                  </a:lnTo>
                  <a:lnTo>
                    <a:pt x="4727" y="2747"/>
                  </a:lnTo>
                  <a:lnTo>
                    <a:pt x="4735" y="2753"/>
                  </a:lnTo>
                  <a:lnTo>
                    <a:pt x="4745" y="2758"/>
                  </a:lnTo>
                  <a:lnTo>
                    <a:pt x="4754" y="2761"/>
                  </a:lnTo>
                  <a:lnTo>
                    <a:pt x="4766" y="2762"/>
                  </a:lnTo>
                  <a:lnTo>
                    <a:pt x="4774" y="2762"/>
                  </a:lnTo>
                  <a:lnTo>
                    <a:pt x="4783" y="2762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四川"/>
            <p:cNvSpPr/>
            <p:nvPr/>
          </p:nvSpPr>
          <p:spPr bwMode="auto">
            <a:xfrm>
              <a:off x="7722" y="7274"/>
              <a:ext cx="2300" cy="2134"/>
            </a:xfrm>
            <a:custGeom>
              <a:avLst/>
              <a:gdLst>
                <a:gd name="T0" fmla="*/ 3666 w 4006"/>
                <a:gd name="T1" fmla="*/ 1742 h 3723"/>
                <a:gd name="T2" fmla="*/ 3823 w 4006"/>
                <a:gd name="T3" fmla="*/ 1601 h 3723"/>
                <a:gd name="T4" fmla="*/ 3955 w 4006"/>
                <a:gd name="T5" fmla="*/ 1338 h 3723"/>
                <a:gd name="T6" fmla="*/ 3994 w 4006"/>
                <a:gd name="T7" fmla="*/ 1152 h 3723"/>
                <a:gd name="T8" fmla="*/ 3670 w 4006"/>
                <a:gd name="T9" fmla="*/ 1062 h 3723"/>
                <a:gd name="T10" fmla="*/ 3471 w 4006"/>
                <a:gd name="T11" fmla="*/ 1017 h 3723"/>
                <a:gd name="T12" fmla="*/ 3203 w 4006"/>
                <a:gd name="T13" fmla="*/ 929 h 3723"/>
                <a:gd name="T14" fmla="*/ 3003 w 4006"/>
                <a:gd name="T15" fmla="*/ 892 h 3723"/>
                <a:gd name="T16" fmla="*/ 2846 w 4006"/>
                <a:gd name="T17" fmla="*/ 922 h 3723"/>
                <a:gd name="T18" fmla="*/ 2611 w 4006"/>
                <a:gd name="T19" fmla="*/ 912 h 3723"/>
                <a:gd name="T20" fmla="*/ 2522 w 4006"/>
                <a:gd name="T21" fmla="*/ 721 h 3723"/>
                <a:gd name="T22" fmla="*/ 2442 w 4006"/>
                <a:gd name="T23" fmla="*/ 463 h 3723"/>
                <a:gd name="T24" fmla="*/ 2206 w 4006"/>
                <a:gd name="T25" fmla="*/ 399 h 3723"/>
                <a:gd name="T26" fmla="*/ 2064 w 4006"/>
                <a:gd name="T27" fmla="*/ 192 h 3723"/>
                <a:gd name="T28" fmla="*/ 1864 w 4006"/>
                <a:gd name="T29" fmla="*/ 238 h 3723"/>
                <a:gd name="T30" fmla="*/ 1815 w 4006"/>
                <a:gd name="T31" fmla="*/ 430 h 3723"/>
                <a:gd name="T32" fmla="*/ 1712 w 4006"/>
                <a:gd name="T33" fmla="*/ 569 h 3723"/>
                <a:gd name="T34" fmla="*/ 1667 w 4006"/>
                <a:gd name="T35" fmla="*/ 495 h 3723"/>
                <a:gd name="T36" fmla="*/ 1565 w 4006"/>
                <a:gd name="T37" fmla="*/ 556 h 3723"/>
                <a:gd name="T38" fmla="*/ 1396 w 4006"/>
                <a:gd name="T39" fmla="*/ 590 h 3723"/>
                <a:gd name="T40" fmla="*/ 1269 w 4006"/>
                <a:gd name="T41" fmla="*/ 824 h 3723"/>
                <a:gd name="T42" fmla="*/ 1097 w 4006"/>
                <a:gd name="T43" fmla="*/ 880 h 3723"/>
                <a:gd name="T44" fmla="*/ 995 w 4006"/>
                <a:gd name="T45" fmla="*/ 800 h 3723"/>
                <a:gd name="T46" fmla="*/ 904 w 4006"/>
                <a:gd name="T47" fmla="*/ 630 h 3723"/>
                <a:gd name="T48" fmla="*/ 677 w 4006"/>
                <a:gd name="T49" fmla="*/ 592 h 3723"/>
                <a:gd name="T50" fmla="*/ 508 w 4006"/>
                <a:gd name="T51" fmla="*/ 306 h 3723"/>
                <a:gd name="T52" fmla="*/ 310 w 4006"/>
                <a:gd name="T53" fmla="*/ 43 h 3723"/>
                <a:gd name="T54" fmla="*/ 145 w 4006"/>
                <a:gd name="T55" fmla="*/ 131 h 3723"/>
                <a:gd name="T56" fmla="*/ 120 w 4006"/>
                <a:gd name="T57" fmla="*/ 326 h 3723"/>
                <a:gd name="T58" fmla="*/ 79 w 4006"/>
                <a:gd name="T59" fmla="*/ 523 h 3723"/>
                <a:gd name="T60" fmla="*/ 213 w 4006"/>
                <a:gd name="T61" fmla="*/ 791 h 3723"/>
                <a:gd name="T62" fmla="*/ 373 w 4006"/>
                <a:gd name="T63" fmla="*/ 1130 h 3723"/>
                <a:gd name="T64" fmla="*/ 400 w 4006"/>
                <a:gd name="T65" fmla="*/ 1380 h 3723"/>
                <a:gd name="T66" fmla="*/ 471 w 4006"/>
                <a:gd name="T67" fmla="*/ 1697 h 3723"/>
                <a:gd name="T68" fmla="*/ 461 w 4006"/>
                <a:gd name="T69" fmla="*/ 2216 h 3723"/>
                <a:gd name="T70" fmla="*/ 490 w 4006"/>
                <a:gd name="T71" fmla="*/ 2674 h 3723"/>
                <a:gd name="T72" fmla="*/ 605 w 4006"/>
                <a:gd name="T73" fmla="*/ 2482 h 3723"/>
                <a:gd name="T74" fmla="*/ 759 w 4006"/>
                <a:gd name="T75" fmla="*/ 2583 h 3723"/>
                <a:gd name="T76" fmla="*/ 804 w 4006"/>
                <a:gd name="T77" fmla="*/ 2832 h 3723"/>
                <a:gd name="T78" fmla="*/ 914 w 4006"/>
                <a:gd name="T79" fmla="*/ 2880 h 3723"/>
                <a:gd name="T80" fmla="*/ 1075 w 4006"/>
                <a:gd name="T81" fmla="*/ 3085 h 3723"/>
                <a:gd name="T82" fmla="*/ 1182 w 4006"/>
                <a:gd name="T83" fmla="*/ 3336 h 3723"/>
                <a:gd name="T84" fmla="*/ 1221 w 4006"/>
                <a:gd name="T85" fmla="*/ 3479 h 3723"/>
                <a:gd name="T86" fmla="*/ 1314 w 4006"/>
                <a:gd name="T87" fmla="*/ 3648 h 3723"/>
                <a:gd name="T88" fmla="*/ 1579 w 4006"/>
                <a:gd name="T89" fmla="*/ 3648 h 3723"/>
                <a:gd name="T90" fmla="*/ 1814 w 4006"/>
                <a:gd name="T91" fmla="*/ 3629 h 3723"/>
                <a:gd name="T92" fmla="*/ 1804 w 4006"/>
                <a:gd name="T93" fmla="*/ 3357 h 3723"/>
                <a:gd name="T94" fmla="*/ 1953 w 4006"/>
                <a:gd name="T95" fmla="*/ 3099 h 3723"/>
                <a:gd name="T96" fmla="*/ 2164 w 4006"/>
                <a:gd name="T97" fmla="*/ 2835 h 3723"/>
                <a:gd name="T98" fmla="*/ 2340 w 4006"/>
                <a:gd name="T99" fmla="*/ 2664 h 3723"/>
                <a:gd name="T100" fmla="*/ 2399 w 4006"/>
                <a:gd name="T101" fmla="*/ 2794 h 3723"/>
                <a:gd name="T102" fmla="*/ 2444 w 4006"/>
                <a:gd name="T103" fmla="*/ 2992 h 3723"/>
                <a:gd name="T104" fmla="*/ 2714 w 4006"/>
                <a:gd name="T105" fmla="*/ 2961 h 3723"/>
                <a:gd name="T106" fmla="*/ 2820 w 4006"/>
                <a:gd name="T107" fmla="*/ 3062 h 3723"/>
                <a:gd name="T108" fmla="*/ 3140 w 4006"/>
                <a:gd name="T109" fmla="*/ 3063 h 3723"/>
                <a:gd name="T110" fmla="*/ 2965 w 4006"/>
                <a:gd name="T111" fmla="*/ 2892 h 3723"/>
                <a:gd name="T112" fmla="*/ 2959 w 4006"/>
                <a:gd name="T113" fmla="*/ 2708 h 3723"/>
                <a:gd name="T114" fmla="*/ 3169 w 4006"/>
                <a:gd name="T115" fmla="*/ 2771 h 3723"/>
                <a:gd name="T116" fmla="*/ 2979 w 4006"/>
                <a:gd name="T117" fmla="*/ 2527 h 3723"/>
                <a:gd name="T118" fmla="*/ 2841 w 4006"/>
                <a:gd name="T119" fmla="*/ 2302 h 3723"/>
                <a:gd name="T120" fmla="*/ 2898 w 4006"/>
                <a:gd name="T121" fmla="*/ 2039 h 3723"/>
                <a:gd name="T122" fmla="*/ 3080 w 4006"/>
                <a:gd name="T123" fmla="*/ 1935 h 3723"/>
                <a:gd name="T124" fmla="*/ 3371 w 4006"/>
                <a:gd name="T125" fmla="*/ 2085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6" h="3723">
                  <a:moveTo>
                    <a:pt x="3509" y="1987"/>
                  </a:moveTo>
                  <a:lnTo>
                    <a:pt x="3516" y="1975"/>
                  </a:lnTo>
                  <a:lnTo>
                    <a:pt x="3525" y="1965"/>
                  </a:lnTo>
                  <a:lnTo>
                    <a:pt x="3532" y="1954"/>
                  </a:lnTo>
                  <a:lnTo>
                    <a:pt x="3540" y="1943"/>
                  </a:lnTo>
                  <a:lnTo>
                    <a:pt x="3549" y="1928"/>
                  </a:lnTo>
                  <a:lnTo>
                    <a:pt x="3557" y="1914"/>
                  </a:lnTo>
                  <a:lnTo>
                    <a:pt x="3568" y="1900"/>
                  </a:lnTo>
                  <a:lnTo>
                    <a:pt x="3582" y="1882"/>
                  </a:lnTo>
                  <a:lnTo>
                    <a:pt x="3589" y="1872"/>
                  </a:lnTo>
                  <a:lnTo>
                    <a:pt x="3595" y="1863"/>
                  </a:lnTo>
                  <a:lnTo>
                    <a:pt x="3601" y="1853"/>
                  </a:lnTo>
                  <a:lnTo>
                    <a:pt x="3603" y="1845"/>
                  </a:lnTo>
                  <a:lnTo>
                    <a:pt x="3604" y="1838"/>
                  </a:lnTo>
                  <a:lnTo>
                    <a:pt x="3602" y="1832"/>
                  </a:lnTo>
                  <a:lnTo>
                    <a:pt x="3600" y="1826"/>
                  </a:lnTo>
                  <a:lnTo>
                    <a:pt x="3596" y="1820"/>
                  </a:lnTo>
                  <a:lnTo>
                    <a:pt x="3593" y="1815"/>
                  </a:lnTo>
                  <a:lnTo>
                    <a:pt x="3590" y="1809"/>
                  </a:lnTo>
                  <a:lnTo>
                    <a:pt x="3588" y="1805"/>
                  </a:lnTo>
                  <a:lnTo>
                    <a:pt x="3587" y="1799"/>
                  </a:lnTo>
                  <a:lnTo>
                    <a:pt x="3587" y="1796"/>
                  </a:lnTo>
                  <a:lnTo>
                    <a:pt x="3588" y="1794"/>
                  </a:lnTo>
                  <a:lnTo>
                    <a:pt x="3588" y="1790"/>
                  </a:lnTo>
                  <a:lnTo>
                    <a:pt x="3590" y="1788"/>
                  </a:lnTo>
                  <a:lnTo>
                    <a:pt x="3593" y="1787"/>
                  </a:lnTo>
                  <a:lnTo>
                    <a:pt x="3595" y="1786"/>
                  </a:lnTo>
                  <a:lnTo>
                    <a:pt x="3600" y="1782"/>
                  </a:lnTo>
                  <a:lnTo>
                    <a:pt x="3602" y="1777"/>
                  </a:lnTo>
                  <a:lnTo>
                    <a:pt x="3602" y="1762"/>
                  </a:lnTo>
                  <a:lnTo>
                    <a:pt x="3601" y="1745"/>
                  </a:lnTo>
                  <a:lnTo>
                    <a:pt x="3601" y="1743"/>
                  </a:lnTo>
                  <a:lnTo>
                    <a:pt x="3601" y="1741"/>
                  </a:lnTo>
                  <a:lnTo>
                    <a:pt x="3601" y="1738"/>
                  </a:lnTo>
                  <a:lnTo>
                    <a:pt x="3602" y="1735"/>
                  </a:lnTo>
                  <a:lnTo>
                    <a:pt x="3604" y="1731"/>
                  </a:lnTo>
                  <a:lnTo>
                    <a:pt x="3608" y="1730"/>
                  </a:lnTo>
                  <a:lnTo>
                    <a:pt x="3610" y="1729"/>
                  </a:lnTo>
                  <a:lnTo>
                    <a:pt x="3614" y="1729"/>
                  </a:lnTo>
                  <a:lnTo>
                    <a:pt x="3626" y="1736"/>
                  </a:lnTo>
                  <a:lnTo>
                    <a:pt x="3639" y="1745"/>
                  </a:lnTo>
                  <a:lnTo>
                    <a:pt x="3643" y="1748"/>
                  </a:lnTo>
                  <a:lnTo>
                    <a:pt x="3648" y="1751"/>
                  </a:lnTo>
                  <a:lnTo>
                    <a:pt x="3653" y="1751"/>
                  </a:lnTo>
                  <a:lnTo>
                    <a:pt x="3657" y="1750"/>
                  </a:lnTo>
                  <a:lnTo>
                    <a:pt x="3666" y="1742"/>
                  </a:lnTo>
                  <a:lnTo>
                    <a:pt x="3675" y="1732"/>
                  </a:lnTo>
                  <a:lnTo>
                    <a:pt x="3677" y="1731"/>
                  </a:lnTo>
                  <a:lnTo>
                    <a:pt x="3679" y="1731"/>
                  </a:lnTo>
                  <a:lnTo>
                    <a:pt x="3682" y="1732"/>
                  </a:lnTo>
                  <a:lnTo>
                    <a:pt x="3683" y="1735"/>
                  </a:lnTo>
                  <a:lnTo>
                    <a:pt x="3685" y="1739"/>
                  </a:lnTo>
                  <a:lnTo>
                    <a:pt x="3686" y="1746"/>
                  </a:lnTo>
                  <a:lnTo>
                    <a:pt x="3688" y="1751"/>
                  </a:lnTo>
                  <a:lnTo>
                    <a:pt x="3690" y="1756"/>
                  </a:lnTo>
                  <a:lnTo>
                    <a:pt x="3692" y="1760"/>
                  </a:lnTo>
                  <a:lnTo>
                    <a:pt x="3695" y="1763"/>
                  </a:lnTo>
                  <a:lnTo>
                    <a:pt x="3700" y="1765"/>
                  </a:lnTo>
                  <a:lnTo>
                    <a:pt x="3704" y="1769"/>
                  </a:lnTo>
                  <a:lnTo>
                    <a:pt x="3709" y="1770"/>
                  </a:lnTo>
                  <a:lnTo>
                    <a:pt x="3714" y="1771"/>
                  </a:lnTo>
                  <a:lnTo>
                    <a:pt x="3720" y="1771"/>
                  </a:lnTo>
                  <a:lnTo>
                    <a:pt x="3725" y="1771"/>
                  </a:lnTo>
                  <a:lnTo>
                    <a:pt x="3729" y="1770"/>
                  </a:lnTo>
                  <a:lnTo>
                    <a:pt x="3734" y="1768"/>
                  </a:lnTo>
                  <a:lnTo>
                    <a:pt x="3738" y="1765"/>
                  </a:lnTo>
                  <a:lnTo>
                    <a:pt x="3741" y="1761"/>
                  </a:lnTo>
                  <a:lnTo>
                    <a:pt x="3742" y="1755"/>
                  </a:lnTo>
                  <a:lnTo>
                    <a:pt x="3744" y="1749"/>
                  </a:lnTo>
                  <a:lnTo>
                    <a:pt x="3745" y="1743"/>
                  </a:lnTo>
                  <a:lnTo>
                    <a:pt x="3745" y="1737"/>
                  </a:lnTo>
                  <a:lnTo>
                    <a:pt x="3746" y="1729"/>
                  </a:lnTo>
                  <a:lnTo>
                    <a:pt x="3748" y="1720"/>
                  </a:lnTo>
                  <a:lnTo>
                    <a:pt x="3753" y="1713"/>
                  </a:lnTo>
                  <a:lnTo>
                    <a:pt x="3757" y="1707"/>
                  </a:lnTo>
                  <a:lnTo>
                    <a:pt x="3761" y="1701"/>
                  </a:lnTo>
                  <a:lnTo>
                    <a:pt x="3765" y="1699"/>
                  </a:lnTo>
                  <a:lnTo>
                    <a:pt x="3777" y="1692"/>
                  </a:lnTo>
                  <a:lnTo>
                    <a:pt x="3788" y="1683"/>
                  </a:lnTo>
                  <a:lnTo>
                    <a:pt x="3791" y="1679"/>
                  </a:lnTo>
                  <a:lnTo>
                    <a:pt x="3795" y="1675"/>
                  </a:lnTo>
                  <a:lnTo>
                    <a:pt x="3797" y="1670"/>
                  </a:lnTo>
                  <a:lnTo>
                    <a:pt x="3799" y="1666"/>
                  </a:lnTo>
                  <a:lnTo>
                    <a:pt x="3796" y="1651"/>
                  </a:lnTo>
                  <a:lnTo>
                    <a:pt x="3793" y="1637"/>
                  </a:lnTo>
                  <a:lnTo>
                    <a:pt x="3796" y="1632"/>
                  </a:lnTo>
                  <a:lnTo>
                    <a:pt x="3801" y="1628"/>
                  </a:lnTo>
                  <a:lnTo>
                    <a:pt x="3807" y="1624"/>
                  </a:lnTo>
                  <a:lnTo>
                    <a:pt x="3812" y="1619"/>
                  </a:lnTo>
                  <a:lnTo>
                    <a:pt x="3820" y="1612"/>
                  </a:lnTo>
                  <a:lnTo>
                    <a:pt x="3823" y="1606"/>
                  </a:lnTo>
                  <a:lnTo>
                    <a:pt x="3823" y="1601"/>
                  </a:lnTo>
                  <a:lnTo>
                    <a:pt x="3821" y="1598"/>
                  </a:lnTo>
                  <a:lnTo>
                    <a:pt x="3818" y="1593"/>
                  </a:lnTo>
                  <a:lnTo>
                    <a:pt x="3816" y="1590"/>
                  </a:lnTo>
                  <a:lnTo>
                    <a:pt x="3815" y="1586"/>
                  </a:lnTo>
                  <a:lnTo>
                    <a:pt x="3815" y="1581"/>
                  </a:lnTo>
                  <a:lnTo>
                    <a:pt x="3817" y="1578"/>
                  </a:lnTo>
                  <a:lnTo>
                    <a:pt x="3818" y="1575"/>
                  </a:lnTo>
                  <a:lnTo>
                    <a:pt x="3834" y="1560"/>
                  </a:lnTo>
                  <a:lnTo>
                    <a:pt x="3847" y="1544"/>
                  </a:lnTo>
                  <a:lnTo>
                    <a:pt x="3853" y="1535"/>
                  </a:lnTo>
                  <a:lnTo>
                    <a:pt x="3859" y="1525"/>
                  </a:lnTo>
                  <a:lnTo>
                    <a:pt x="3866" y="1511"/>
                  </a:lnTo>
                  <a:lnTo>
                    <a:pt x="3871" y="1494"/>
                  </a:lnTo>
                  <a:lnTo>
                    <a:pt x="3873" y="1490"/>
                  </a:lnTo>
                  <a:lnTo>
                    <a:pt x="3875" y="1485"/>
                  </a:lnTo>
                  <a:lnTo>
                    <a:pt x="3879" y="1480"/>
                  </a:lnTo>
                  <a:lnTo>
                    <a:pt x="3883" y="1475"/>
                  </a:lnTo>
                  <a:lnTo>
                    <a:pt x="3891" y="1468"/>
                  </a:lnTo>
                  <a:lnTo>
                    <a:pt x="3900" y="1459"/>
                  </a:lnTo>
                  <a:lnTo>
                    <a:pt x="3909" y="1443"/>
                  </a:lnTo>
                  <a:lnTo>
                    <a:pt x="3918" y="1428"/>
                  </a:lnTo>
                  <a:lnTo>
                    <a:pt x="3924" y="1423"/>
                  </a:lnTo>
                  <a:lnTo>
                    <a:pt x="3933" y="1420"/>
                  </a:lnTo>
                  <a:lnTo>
                    <a:pt x="3942" y="1416"/>
                  </a:lnTo>
                  <a:lnTo>
                    <a:pt x="3953" y="1412"/>
                  </a:lnTo>
                  <a:lnTo>
                    <a:pt x="3963" y="1409"/>
                  </a:lnTo>
                  <a:lnTo>
                    <a:pt x="3973" y="1405"/>
                  </a:lnTo>
                  <a:lnTo>
                    <a:pt x="3980" y="1401"/>
                  </a:lnTo>
                  <a:lnTo>
                    <a:pt x="3985" y="1395"/>
                  </a:lnTo>
                  <a:lnTo>
                    <a:pt x="3988" y="1390"/>
                  </a:lnTo>
                  <a:lnTo>
                    <a:pt x="3991" y="1382"/>
                  </a:lnTo>
                  <a:lnTo>
                    <a:pt x="3992" y="1373"/>
                  </a:lnTo>
                  <a:lnTo>
                    <a:pt x="3993" y="1365"/>
                  </a:lnTo>
                  <a:lnTo>
                    <a:pt x="3994" y="1357"/>
                  </a:lnTo>
                  <a:lnTo>
                    <a:pt x="3994" y="1351"/>
                  </a:lnTo>
                  <a:lnTo>
                    <a:pt x="3992" y="1349"/>
                  </a:lnTo>
                  <a:lnTo>
                    <a:pt x="3990" y="1348"/>
                  </a:lnTo>
                  <a:lnTo>
                    <a:pt x="3987" y="1348"/>
                  </a:lnTo>
                  <a:lnTo>
                    <a:pt x="3985" y="1348"/>
                  </a:lnTo>
                  <a:lnTo>
                    <a:pt x="3979" y="1349"/>
                  </a:lnTo>
                  <a:lnTo>
                    <a:pt x="3973" y="1351"/>
                  </a:lnTo>
                  <a:lnTo>
                    <a:pt x="3968" y="1351"/>
                  </a:lnTo>
                  <a:lnTo>
                    <a:pt x="3965" y="1351"/>
                  </a:lnTo>
                  <a:lnTo>
                    <a:pt x="3962" y="1349"/>
                  </a:lnTo>
                  <a:lnTo>
                    <a:pt x="3961" y="1348"/>
                  </a:lnTo>
                  <a:lnTo>
                    <a:pt x="3955" y="1338"/>
                  </a:lnTo>
                  <a:lnTo>
                    <a:pt x="3949" y="1329"/>
                  </a:lnTo>
                  <a:lnTo>
                    <a:pt x="3941" y="1321"/>
                  </a:lnTo>
                  <a:lnTo>
                    <a:pt x="3930" y="1313"/>
                  </a:lnTo>
                  <a:lnTo>
                    <a:pt x="3922" y="1304"/>
                  </a:lnTo>
                  <a:lnTo>
                    <a:pt x="3911" y="1297"/>
                  </a:lnTo>
                  <a:lnTo>
                    <a:pt x="3902" y="1290"/>
                  </a:lnTo>
                  <a:lnTo>
                    <a:pt x="3895" y="1282"/>
                  </a:lnTo>
                  <a:lnTo>
                    <a:pt x="3890" y="1275"/>
                  </a:lnTo>
                  <a:lnTo>
                    <a:pt x="3887" y="1266"/>
                  </a:lnTo>
                  <a:lnTo>
                    <a:pt x="3887" y="1260"/>
                  </a:lnTo>
                  <a:lnTo>
                    <a:pt x="3887" y="1254"/>
                  </a:lnTo>
                  <a:lnTo>
                    <a:pt x="3889" y="1251"/>
                  </a:lnTo>
                  <a:lnTo>
                    <a:pt x="3892" y="1243"/>
                  </a:lnTo>
                  <a:lnTo>
                    <a:pt x="3897" y="1237"/>
                  </a:lnTo>
                  <a:lnTo>
                    <a:pt x="3900" y="1232"/>
                  </a:lnTo>
                  <a:lnTo>
                    <a:pt x="3904" y="1228"/>
                  </a:lnTo>
                  <a:lnTo>
                    <a:pt x="3910" y="1223"/>
                  </a:lnTo>
                  <a:lnTo>
                    <a:pt x="3914" y="1223"/>
                  </a:lnTo>
                  <a:lnTo>
                    <a:pt x="3918" y="1222"/>
                  </a:lnTo>
                  <a:lnTo>
                    <a:pt x="3924" y="1222"/>
                  </a:lnTo>
                  <a:lnTo>
                    <a:pt x="3930" y="1222"/>
                  </a:lnTo>
                  <a:lnTo>
                    <a:pt x="3934" y="1221"/>
                  </a:lnTo>
                  <a:lnTo>
                    <a:pt x="3937" y="1221"/>
                  </a:lnTo>
                  <a:lnTo>
                    <a:pt x="3943" y="1219"/>
                  </a:lnTo>
                  <a:lnTo>
                    <a:pt x="3949" y="1215"/>
                  </a:lnTo>
                  <a:lnTo>
                    <a:pt x="3954" y="1210"/>
                  </a:lnTo>
                  <a:lnTo>
                    <a:pt x="3958" y="1207"/>
                  </a:lnTo>
                  <a:lnTo>
                    <a:pt x="3961" y="1203"/>
                  </a:lnTo>
                  <a:lnTo>
                    <a:pt x="3963" y="1200"/>
                  </a:lnTo>
                  <a:lnTo>
                    <a:pt x="3967" y="1195"/>
                  </a:lnTo>
                  <a:lnTo>
                    <a:pt x="3968" y="1190"/>
                  </a:lnTo>
                  <a:lnTo>
                    <a:pt x="3968" y="1182"/>
                  </a:lnTo>
                  <a:lnTo>
                    <a:pt x="3968" y="1175"/>
                  </a:lnTo>
                  <a:lnTo>
                    <a:pt x="3968" y="1174"/>
                  </a:lnTo>
                  <a:lnTo>
                    <a:pt x="3969" y="1171"/>
                  </a:lnTo>
                  <a:lnTo>
                    <a:pt x="3972" y="1170"/>
                  </a:lnTo>
                  <a:lnTo>
                    <a:pt x="3975" y="1170"/>
                  </a:lnTo>
                  <a:lnTo>
                    <a:pt x="3985" y="1171"/>
                  </a:lnTo>
                  <a:lnTo>
                    <a:pt x="3998" y="1175"/>
                  </a:lnTo>
                  <a:lnTo>
                    <a:pt x="4004" y="1176"/>
                  </a:lnTo>
                  <a:lnTo>
                    <a:pt x="4006" y="1177"/>
                  </a:lnTo>
                  <a:lnTo>
                    <a:pt x="4006" y="1175"/>
                  </a:lnTo>
                  <a:lnTo>
                    <a:pt x="4006" y="1172"/>
                  </a:lnTo>
                  <a:lnTo>
                    <a:pt x="4004" y="1166"/>
                  </a:lnTo>
                  <a:lnTo>
                    <a:pt x="4000" y="1160"/>
                  </a:lnTo>
                  <a:lnTo>
                    <a:pt x="3994" y="1152"/>
                  </a:lnTo>
                  <a:lnTo>
                    <a:pt x="3987" y="1145"/>
                  </a:lnTo>
                  <a:lnTo>
                    <a:pt x="3979" y="1138"/>
                  </a:lnTo>
                  <a:lnTo>
                    <a:pt x="3973" y="1134"/>
                  </a:lnTo>
                  <a:lnTo>
                    <a:pt x="3966" y="1132"/>
                  </a:lnTo>
                  <a:lnTo>
                    <a:pt x="3956" y="1132"/>
                  </a:lnTo>
                  <a:lnTo>
                    <a:pt x="3942" y="1136"/>
                  </a:lnTo>
                  <a:lnTo>
                    <a:pt x="3930" y="1137"/>
                  </a:lnTo>
                  <a:lnTo>
                    <a:pt x="3919" y="1131"/>
                  </a:lnTo>
                  <a:lnTo>
                    <a:pt x="3909" y="1127"/>
                  </a:lnTo>
                  <a:lnTo>
                    <a:pt x="3897" y="1131"/>
                  </a:lnTo>
                  <a:lnTo>
                    <a:pt x="3886" y="1137"/>
                  </a:lnTo>
                  <a:lnTo>
                    <a:pt x="3875" y="1143"/>
                  </a:lnTo>
                  <a:lnTo>
                    <a:pt x="3865" y="1146"/>
                  </a:lnTo>
                  <a:lnTo>
                    <a:pt x="3854" y="1146"/>
                  </a:lnTo>
                  <a:lnTo>
                    <a:pt x="3840" y="1145"/>
                  </a:lnTo>
                  <a:lnTo>
                    <a:pt x="3832" y="1145"/>
                  </a:lnTo>
                  <a:lnTo>
                    <a:pt x="3824" y="1145"/>
                  </a:lnTo>
                  <a:lnTo>
                    <a:pt x="3818" y="1146"/>
                  </a:lnTo>
                  <a:lnTo>
                    <a:pt x="3812" y="1150"/>
                  </a:lnTo>
                  <a:lnTo>
                    <a:pt x="3809" y="1153"/>
                  </a:lnTo>
                  <a:lnTo>
                    <a:pt x="3807" y="1159"/>
                  </a:lnTo>
                  <a:lnTo>
                    <a:pt x="3805" y="1164"/>
                  </a:lnTo>
                  <a:lnTo>
                    <a:pt x="3804" y="1170"/>
                  </a:lnTo>
                  <a:lnTo>
                    <a:pt x="3802" y="1176"/>
                  </a:lnTo>
                  <a:lnTo>
                    <a:pt x="3798" y="1181"/>
                  </a:lnTo>
                  <a:lnTo>
                    <a:pt x="3797" y="1182"/>
                  </a:lnTo>
                  <a:lnTo>
                    <a:pt x="3795" y="1181"/>
                  </a:lnTo>
                  <a:lnTo>
                    <a:pt x="3792" y="1180"/>
                  </a:lnTo>
                  <a:lnTo>
                    <a:pt x="3789" y="1178"/>
                  </a:lnTo>
                  <a:lnTo>
                    <a:pt x="3778" y="1171"/>
                  </a:lnTo>
                  <a:lnTo>
                    <a:pt x="3766" y="1163"/>
                  </a:lnTo>
                  <a:lnTo>
                    <a:pt x="3755" y="1153"/>
                  </a:lnTo>
                  <a:lnTo>
                    <a:pt x="3744" y="1143"/>
                  </a:lnTo>
                  <a:lnTo>
                    <a:pt x="3735" y="1133"/>
                  </a:lnTo>
                  <a:lnTo>
                    <a:pt x="3726" y="1121"/>
                  </a:lnTo>
                  <a:lnTo>
                    <a:pt x="3722" y="1117"/>
                  </a:lnTo>
                  <a:lnTo>
                    <a:pt x="3715" y="1108"/>
                  </a:lnTo>
                  <a:lnTo>
                    <a:pt x="3704" y="1098"/>
                  </a:lnTo>
                  <a:lnTo>
                    <a:pt x="3696" y="1087"/>
                  </a:lnTo>
                  <a:lnTo>
                    <a:pt x="3692" y="1080"/>
                  </a:lnTo>
                  <a:lnTo>
                    <a:pt x="3690" y="1073"/>
                  </a:lnTo>
                  <a:lnTo>
                    <a:pt x="3688" y="1070"/>
                  </a:lnTo>
                  <a:lnTo>
                    <a:pt x="3685" y="1067"/>
                  </a:lnTo>
                  <a:lnTo>
                    <a:pt x="3683" y="1064"/>
                  </a:lnTo>
                  <a:lnTo>
                    <a:pt x="3681" y="1063"/>
                  </a:lnTo>
                  <a:lnTo>
                    <a:pt x="3670" y="1062"/>
                  </a:lnTo>
                  <a:lnTo>
                    <a:pt x="3658" y="1063"/>
                  </a:lnTo>
                  <a:lnTo>
                    <a:pt x="3646" y="1065"/>
                  </a:lnTo>
                  <a:lnTo>
                    <a:pt x="3634" y="1068"/>
                  </a:lnTo>
                  <a:lnTo>
                    <a:pt x="3626" y="1068"/>
                  </a:lnTo>
                  <a:lnTo>
                    <a:pt x="3619" y="1068"/>
                  </a:lnTo>
                  <a:lnTo>
                    <a:pt x="3612" y="1065"/>
                  </a:lnTo>
                  <a:lnTo>
                    <a:pt x="3604" y="1063"/>
                  </a:lnTo>
                  <a:lnTo>
                    <a:pt x="3603" y="1062"/>
                  </a:lnTo>
                  <a:lnTo>
                    <a:pt x="3601" y="1059"/>
                  </a:lnTo>
                  <a:lnTo>
                    <a:pt x="3599" y="1056"/>
                  </a:lnTo>
                  <a:lnTo>
                    <a:pt x="3596" y="1051"/>
                  </a:lnTo>
                  <a:lnTo>
                    <a:pt x="3597" y="1042"/>
                  </a:lnTo>
                  <a:lnTo>
                    <a:pt x="3600" y="1030"/>
                  </a:lnTo>
                  <a:lnTo>
                    <a:pt x="3602" y="1019"/>
                  </a:lnTo>
                  <a:lnTo>
                    <a:pt x="3603" y="1010"/>
                  </a:lnTo>
                  <a:lnTo>
                    <a:pt x="3602" y="1008"/>
                  </a:lnTo>
                  <a:lnTo>
                    <a:pt x="3601" y="1007"/>
                  </a:lnTo>
                  <a:lnTo>
                    <a:pt x="3599" y="1006"/>
                  </a:lnTo>
                  <a:lnTo>
                    <a:pt x="3597" y="1006"/>
                  </a:lnTo>
                  <a:lnTo>
                    <a:pt x="3593" y="1006"/>
                  </a:lnTo>
                  <a:lnTo>
                    <a:pt x="3589" y="1006"/>
                  </a:lnTo>
                  <a:lnTo>
                    <a:pt x="3584" y="1007"/>
                  </a:lnTo>
                  <a:lnTo>
                    <a:pt x="3577" y="1010"/>
                  </a:lnTo>
                  <a:lnTo>
                    <a:pt x="3570" y="1014"/>
                  </a:lnTo>
                  <a:lnTo>
                    <a:pt x="3563" y="1020"/>
                  </a:lnTo>
                  <a:lnTo>
                    <a:pt x="3555" y="1031"/>
                  </a:lnTo>
                  <a:lnTo>
                    <a:pt x="3549" y="1043"/>
                  </a:lnTo>
                  <a:lnTo>
                    <a:pt x="3541" y="1049"/>
                  </a:lnTo>
                  <a:lnTo>
                    <a:pt x="3538" y="1052"/>
                  </a:lnTo>
                  <a:lnTo>
                    <a:pt x="3530" y="1055"/>
                  </a:lnTo>
                  <a:lnTo>
                    <a:pt x="3524" y="1055"/>
                  </a:lnTo>
                  <a:lnTo>
                    <a:pt x="3520" y="1055"/>
                  </a:lnTo>
                  <a:lnTo>
                    <a:pt x="3512" y="1055"/>
                  </a:lnTo>
                  <a:lnTo>
                    <a:pt x="3507" y="1054"/>
                  </a:lnTo>
                  <a:lnTo>
                    <a:pt x="3503" y="1050"/>
                  </a:lnTo>
                  <a:lnTo>
                    <a:pt x="3501" y="1045"/>
                  </a:lnTo>
                  <a:lnTo>
                    <a:pt x="3500" y="1039"/>
                  </a:lnTo>
                  <a:lnTo>
                    <a:pt x="3500" y="1036"/>
                  </a:lnTo>
                  <a:lnTo>
                    <a:pt x="3499" y="1033"/>
                  </a:lnTo>
                  <a:lnTo>
                    <a:pt x="3496" y="1031"/>
                  </a:lnTo>
                  <a:lnTo>
                    <a:pt x="3495" y="1030"/>
                  </a:lnTo>
                  <a:lnTo>
                    <a:pt x="3490" y="1027"/>
                  </a:lnTo>
                  <a:lnTo>
                    <a:pt x="3486" y="1026"/>
                  </a:lnTo>
                  <a:lnTo>
                    <a:pt x="3481" y="1024"/>
                  </a:lnTo>
                  <a:lnTo>
                    <a:pt x="3476" y="1021"/>
                  </a:lnTo>
                  <a:lnTo>
                    <a:pt x="3471" y="1017"/>
                  </a:lnTo>
                  <a:lnTo>
                    <a:pt x="3469" y="1012"/>
                  </a:lnTo>
                  <a:lnTo>
                    <a:pt x="3469" y="1011"/>
                  </a:lnTo>
                  <a:lnTo>
                    <a:pt x="3469" y="1010"/>
                  </a:lnTo>
                  <a:lnTo>
                    <a:pt x="3470" y="996"/>
                  </a:lnTo>
                  <a:lnTo>
                    <a:pt x="3473" y="976"/>
                  </a:lnTo>
                  <a:lnTo>
                    <a:pt x="3474" y="963"/>
                  </a:lnTo>
                  <a:lnTo>
                    <a:pt x="3473" y="951"/>
                  </a:lnTo>
                  <a:lnTo>
                    <a:pt x="3471" y="945"/>
                  </a:lnTo>
                  <a:lnTo>
                    <a:pt x="3469" y="941"/>
                  </a:lnTo>
                  <a:lnTo>
                    <a:pt x="3467" y="937"/>
                  </a:lnTo>
                  <a:lnTo>
                    <a:pt x="3463" y="933"/>
                  </a:lnTo>
                  <a:lnTo>
                    <a:pt x="3453" y="929"/>
                  </a:lnTo>
                  <a:lnTo>
                    <a:pt x="3439" y="925"/>
                  </a:lnTo>
                  <a:lnTo>
                    <a:pt x="3423" y="923"/>
                  </a:lnTo>
                  <a:lnTo>
                    <a:pt x="3405" y="923"/>
                  </a:lnTo>
                  <a:lnTo>
                    <a:pt x="3396" y="922"/>
                  </a:lnTo>
                  <a:lnTo>
                    <a:pt x="3389" y="923"/>
                  </a:lnTo>
                  <a:lnTo>
                    <a:pt x="3381" y="923"/>
                  </a:lnTo>
                  <a:lnTo>
                    <a:pt x="3375" y="922"/>
                  </a:lnTo>
                  <a:lnTo>
                    <a:pt x="3371" y="920"/>
                  </a:lnTo>
                  <a:lnTo>
                    <a:pt x="3368" y="919"/>
                  </a:lnTo>
                  <a:lnTo>
                    <a:pt x="3364" y="914"/>
                  </a:lnTo>
                  <a:lnTo>
                    <a:pt x="3357" y="912"/>
                  </a:lnTo>
                  <a:lnTo>
                    <a:pt x="3354" y="912"/>
                  </a:lnTo>
                  <a:lnTo>
                    <a:pt x="3349" y="912"/>
                  </a:lnTo>
                  <a:lnTo>
                    <a:pt x="3345" y="913"/>
                  </a:lnTo>
                  <a:lnTo>
                    <a:pt x="3342" y="914"/>
                  </a:lnTo>
                  <a:lnTo>
                    <a:pt x="3335" y="920"/>
                  </a:lnTo>
                  <a:lnTo>
                    <a:pt x="3326" y="928"/>
                  </a:lnTo>
                  <a:lnTo>
                    <a:pt x="3325" y="928"/>
                  </a:lnTo>
                  <a:lnTo>
                    <a:pt x="3324" y="929"/>
                  </a:lnTo>
                  <a:lnTo>
                    <a:pt x="3314" y="933"/>
                  </a:lnTo>
                  <a:lnTo>
                    <a:pt x="3305" y="936"/>
                  </a:lnTo>
                  <a:lnTo>
                    <a:pt x="3295" y="937"/>
                  </a:lnTo>
                  <a:lnTo>
                    <a:pt x="3287" y="937"/>
                  </a:lnTo>
                  <a:lnTo>
                    <a:pt x="3279" y="937"/>
                  </a:lnTo>
                  <a:lnTo>
                    <a:pt x="3273" y="939"/>
                  </a:lnTo>
                  <a:lnTo>
                    <a:pt x="3268" y="942"/>
                  </a:lnTo>
                  <a:lnTo>
                    <a:pt x="3264" y="947"/>
                  </a:lnTo>
                  <a:lnTo>
                    <a:pt x="3261" y="950"/>
                  </a:lnTo>
                  <a:lnTo>
                    <a:pt x="3257" y="952"/>
                  </a:lnTo>
                  <a:lnTo>
                    <a:pt x="3253" y="954"/>
                  </a:lnTo>
                  <a:lnTo>
                    <a:pt x="3249" y="954"/>
                  </a:lnTo>
                  <a:lnTo>
                    <a:pt x="3238" y="945"/>
                  </a:lnTo>
                  <a:lnTo>
                    <a:pt x="3217" y="933"/>
                  </a:lnTo>
                  <a:lnTo>
                    <a:pt x="3203" y="929"/>
                  </a:lnTo>
                  <a:lnTo>
                    <a:pt x="3188" y="924"/>
                  </a:lnTo>
                  <a:lnTo>
                    <a:pt x="3175" y="920"/>
                  </a:lnTo>
                  <a:lnTo>
                    <a:pt x="3161" y="917"/>
                  </a:lnTo>
                  <a:lnTo>
                    <a:pt x="3154" y="913"/>
                  </a:lnTo>
                  <a:lnTo>
                    <a:pt x="3148" y="909"/>
                  </a:lnTo>
                  <a:lnTo>
                    <a:pt x="3143" y="903"/>
                  </a:lnTo>
                  <a:lnTo>
                    <a:pt x="3138" y="897"/>
                  </a:lnTo>
                  <a:lnTo>
                    <a:pt x="3136" y="891"/>
                  </a:lnTo>
                  <a:lnTo>
                    <a:pt x="3134" y="885"/>
                  </a:lnTo>
                  <a:lnTo>
                    <a:pt x="3135" y="880"/>
                  </a:lnTo>
                  <a:lnTo>
                    <a:pt x="3136" y="876"/>
                  </a:lnTo>
                  <a:lnTo>
                    <a:pt x="3140" y="870"/>
                  </a:lnTo>
                  <a:lnTo>
                    <a:pt x="3141" y="866"/>
                  </a:lnTo>
                  <a:lnTo>
                    <a:pt x="3140" y="860"/>
                  </a:lnTo>
                  <a:lnTo>
                    <a:pt x="3138" y="854"/>
                  </a:lnTo>
                  <a:lnTo>
                    <a:pt x="3136" y="851"/>
                  </a:lnTo>
                  <a:lnTo>
                    <a:pt x="3134" y="849"/>
                  </a:lnTo>
                  <a:lnTo>
                    <a:pt x="3131" y="848"/>
                  </a:lnTo>
                  <a:lnTo>
                    <a:pt x="3128" y="848"/>
                  </a:lnTo>
                  <a:lnTo>
                    <a:pt x="3123" y="848"/>
                  </a:lnTo>
                  <a:lnTo>
                    <a:pt x="3118" y="849"/>
                  </a:lnTo>
                  <a:lnTo>
                    <a:pt x="3112" y="853"/>
                  </a:lnTo>
                  <a:lnTo>
                    <a:pt x="3105" y="856"/>
                  </a:lnTo>
                  <a:lnTo>
                    <a:pt x="3098" y="860"/>
                  </a:lnTo>
                  <a:lnTo>
                    <a:pt x="3092" y="863"/>
                  </a:lnTo>
                  <a:lnTo>
                    <a:pt x="3086" y="865"/>
                  </a:lnTo>
                  <a:lnTo>
                    <a:pt x="3080" y="865"/>
                  </a:lnTo>
                  <a:lnTo>
                    <a:pt x="3070" y="865"/>
                  </a:lnTo>
                  <a:lnTo>
                    <a:pt x="3059" y="863"/>
                  </a:lnTo>
                  <a:lnTo>
                    <a:pt x="3053" y="863"/>
                  </a:lnTo>
                  <a:lnTo>
                    <a:pt x="3048" y="865"/>
                  </a:lnTo>
                  <a:lnTo>
                    <a:pt x="3045" y="866"/>
                  </a:lnTo>
                  <a:lnTo>
                    <a:pt x="3041" y="868"/>
                  </a:lnTo>
                  <a:lnTo>
                    <a:pt x="3039" y="870"/>
                  </a:lnTo>
                  <a:lnTo>
                    <a:pt x="3036" y="874"/>
                  </a:lnTo>
                  <a:lnTo>
                    <a:pt x="3035" y="878"/>
                  </a:lnTo>
                  <a:lnTo>
                    <a:pt x="3034" y="882"/>
                  </a:lnTo>
                  <a:lnTo>
                    <a:pt x="3033" y="887"/>
                  </a:lnTo>
                  <a:lnTo>
                    <a:pt x="3030" y="891"/>
                  </a:lnTo>
                  <a:lnTo>
                    <a:pt x="3028" y="893"/>
                  </a:lnTo>
                  <a:lnTo>
                    <a:pt x="3026" y="894"/>
                  </a:lnTo>
                  <a:lnTo>
                    <a:pt x="3022" y="895"/>
                  </a:lnTo>
                  <a:lnTo>
                    <a:pt x="3018" y="895"/>
                  </a:lnTo>
                  <a:lnTo>
                    <a:pt x="3014" y="894"/>
                  </a:lnTo>
                  <a:lnTo>
                    <a:pt x="3008" y="893"/>
                  </a:lnTo>
                  <a:lnTo>
                    <a:pt x="3003" y="892"/>
                  </a:lnTo>
                  <a:lnTo>
                    <a:pt x="2997" y="892"/>
                  </a:lnTo>
                  <a:lnTo>
                    <a:pt x="2992" y="894"/>
                  </a:lnTo>
                  <a:lnTo>
                    <a:pt x="2989" y="895"/>
                  </a:lnTo>
                  <a:lnTo>
                    <a:pt x="2980" y="903"/>
                  </a:lnTo>
                  <a:lnTo>
                    <a:pt x="2972" y="910"/>
                  </a:lnTo>
                  <a:lnTo>
                    <a:pt x="2968" y="913"/>
                  </a:lnTo>
                  <a:lnTo>
                    <a:pt x="2963" y="914"/>
                  </a:lnTo>
                  <a:lnTo>
                    <a:pt x="2957" y="914"/>
                  </a:lnTo>
                  <a:lnTo>
                    <a:pt x="2951" y="912"/>
                  </a:lnTo>
                  <a:lnTo>
                    <a:pt x="2946" y="910"/>
                  </a:lnTo>
                  <a:lnTo>
                    <a:pt x="2941" y="906"/>
                  </a:lnTo>
                  <a:lnTo>
                    <a:pt x="2936" y="903"/>
                  </a:lnTo>
                  <a:lnTo>
                    <a:pt x="2935" y="898"/>
                  </a:lnTo>
                  <a:lnTo>
                    <a:pt x="2932" y="886"/>
                  </a:lnTo>
                  <a:lnTo>
                    <a:pt x="2929" y="874"/>
                  </a:lnTo>
                  <a:lnTo>
                    <a:pt x="2927" y="862"/>
                  </a:lnTo>
                  <a:lnTo>
                    <a:pt x="2923" y="851"/>
                  </a:lnTo>
                  <a:lnTo>
                    <a:pt x="2921" y="838"/>
                  </a:lnTo>
                  <a:lnTo>
                    <a:pt x="2921" y="825"/>
                  </a:lnTo>
                  <a:lnTo>
                    <a:pt x="2921" y="819"/>
                  </a:lnTo>
                  <a:lnTo>
                    <a:pt x="2919" y="816"/>
                  </a:lnTo>
                  <a:lnTo>
                    <a:pt x="2915" y="813"/>
                  </a:lnTo>
                  <a:lnTo>
                    <a:pt x="2908" y="813"/>
                  </a:lnTo>
                  <a:lnTo>
                    <a:pt x="2902" y="813"/>
                  </a:lnTo>
                  <a:lnTo>
                    <a:pt x="2897" y="816"/>
                  </a:lnTo>
                  <a:lnTo>
                    <a:pt x="2892" y="818"/>
                  </a:lnTo>
                  <a:lnTo>
                    <a:pt x="2888" y="823"/>
                  </a:lnTo>
                  <a:lnTo>
                    <a:pt x="2883" y="829"/>
                  </a:lnTo>
                  <a:lnTo>
                    <a:pt x="2879" y="835"/>
                  </a:lnTo>
                  <a:lnTo>
                    <a:pt x="2878" y="842"/>
                  </a:lnTo>
                  <a:lnTo>
                    <a:pt x="2877" y="849"/>
                  </a:lnTo>
                  <a:lnTo>
                    <a:pt x="2878" y="856"/>
                  </a:lnTo>
                  <a:lnTo>
                    <a:pt x="2879" y="863"/>
                  </a:lnTo>
                  <a:lnTo>
                    <a:pt x="2883" y="869"/>
                  </a:lnTo>
                  <a:lnTo>
                    <a:pt x="2885" y="875"/>
                  </a:lnTo>
                  <a:lnTo>
                    <a:pt x="2888" y="881"/>
                  </a:lnTo>
                  <a:lnTo>
                    <a:pt x="2890" y="886"/>
                  </a:lnTo>
                  <a:lnTo>
                    <a:pt x="2891" y="892"/>
                  </a:lnTo>
                  <a:lnTo>
                    <a:pt x="2890" y="897"/>
                  </a:lnTo>
                  <a:lnTo>
                    <a:pt x="2888" y="900"/>
                  </a:lnTo>
                  <a:lnTo>
                    <a:pt x="2884" y="903"/>
                  </a:lnTo>
                  <a:lnTo>
                    <a:pt x="2881" y="905"/>
                  </a:lnTo>
                  <a:lnTo>
                    <a:pt x="2876" y="907"/>
                  </a:lnTo>
                  <a:lnTo>
                    <a:pt x="2866" y="912"/>
                  </a:lnTo>
                  <a:lnTo>
                    <a:pt x="2858" y="916"/>
                  </a:lnTo>
                  <a:lnTo>
                    <a:pt x="2846" y="922"/>
                  </a:lnTo>
                  <a:lnTo>
                    <a:pt x="2835" y="929"/>
                  </a:lnTo>
                  <a:lnTo>
                    <a:pt x="2829" y="931"/>
                  </a:lnTo>
                  <a:lnTo>
                    <a:pt x="2826" y="932"/>
                  </a:lnTo>
                  <a:lnTo>
                    <a:pt x="2821" y="932"/>
                  </a:lnTo>
                  <a:lnTo>
                    <a:pt x="2818" y="930"/>
                  </a:lnTo>
                  <a:lnTo>
                    <a:pt x="2815" y="928"/>
                  </a:lnTo>
                  <a:lnTo>
                    <a:pt x="2813" y="925"/>
                  </a:lnTo>
                  <a:lnTo>
                    <a:pt x="2810" y="925"/>
                  </a:lnTo>
                  <a:lnTo>
                    <a:pt x="2808" y="925"/>
                  </a:lnTo>
                  <a:lnTo>
                    <a:pt x="2804" y="929"/>
                  </a:lnTo>
                  <a:lnTo>
                    <a:pt x="2798" y="936"/>
                  </a:lnTo>
                  <a:lnTo>
                    <a:pt x="2795" y="942"/>
                  </a:lnTo>
                  <a:lnTo>
                    <a:pt x="2790" y="947"/>
                  </a:lnTo>
                  <a:lnTo>
                    <a:pt x="2785" y="949"/>
                  </a:lnTo>
                  <a:lnTo>
                    <a:pt x="2777" y="952"/>
                  </a:lnTo>
                  <a:lnTo>
                    <a:pt x="2774" y="952"/>
                  </a:lnTo>
                  <a:lnTo>
                    <a:pt x="2770" y="952"/>
                  </a:lnTo>
                  <a:lnTo>
                    <a:pt x="2766" y="950"/>
                  </a:lnTo>
                  <a:lnTo>
                    <a:pt x="2764" y="948"/>
                  </a:lnTo>
                  <a:lnTo>
                    <a:pt x="2759" y="942"/>
                  </a:lnTo>
                  <a:lnTo>
                    <a:pt x="2755" y="933"/>
                  </a:lnTo>
                  <a:lnTo>
                    <a:pt x="2751" y="930"/>
                  </a:lnTo>
                  <a:lnTo>
                    <a:pt x="2747" y="928"/>
                  </a:lnTo>
                  <a:lnTo>
                    <a:pt x="2741" y="928"/>
                  </a:lnTo>
                  <a:lnTo>
                    <a:pt x="2735" y="928"/>
                  </a:lnTo>
                  <a:lnTo>
                    <a:pt x="2724" y="930"/>
                  </a:lnTo>
                  <a:lnTo>
                    <a:pt x="2713" y="935"/>
                  </a:lnTo>
                  <a:lnTo>
                    <a:pt x="2709" y="937"/>
                  </a:lnTo>
                  <a:lnTo>
                    <a:pt x="2706" y="938"/>
                  </a:lnTo>
                  <a:lnTo>
                    <a:pt x="2702" y="939"/>
                  </a:lnTo>
                  <a:lnTo>
                    <a:pt x="2700" y="938"/>
                  </a:lnTo>
                  <a:lnTo>
                    <a:pt x="2696" y="938"/>
                  </a:lnTo>
                  <a:lnTo>
                    <a:pt x="2694" y="936"/>
                  </a:lnTo>
                  <a:lnTo>
                    <a:pt x="2692" y="932"/>
                  </a:lnTo>
                  <a:lnTo>
                    <a:pt x="2688" y="929"/>
                  </a:lnTo>
                  <a:lnTo>
                    <a:pt x="2684" y="925"/>
                  </a:lnTo>
                  <a:lnTo>
                    <a:pt x="2682" y="923"/>
                  </a:lnTo>
                  <a:lnTo>
                    <a:pt x="2677" y="920"/>
                  </a:lnTo>
                  <a:lnTo>
                    <a:pt x="2674" y="920"/>
                  </a:lnTo>
                  <a:lnTo>
                    <a:pt x="2667" y="920"/>
                  </a:lnTo>
                  <a:lnTo>
                    <a:pt x="2658" y="922"/>
                  </a:lnTo>
                  <a:lnTo>
                    <a:pt x="2650" y="922"/>
                  </a:lnTo>
                  <a:lnTo>
                    <a:pt x="2640" y="922"/>
                  </a:lnTo>
                  <a:lnTo>
                    <a:pt x="2630" y="920"/>
                  </a:lnTo>
                  <a:lnTo>
                    <a:pt x="2620" y="917"/>
                  </a:lnTo>
                  <a:lnTo>
                    <a:pt x="2611" y="912"/>
                  </a:lnTo>
                  <a:lnTo>
                    <a:pt x="2602" y="906"/>
                  </a:lnTo>
                  <a:lnTo>
                    <a:pt x="2599" y="903"/>
                  </a:lnTo>
                  <a:lnTo>
                    <a:pt x="2595" y="898"/>
                  </a:lnTo>
                  <a:lnTo>
                    <a:pt x="2592" y="893"/>
                  </a:lnTo>
                  <a:lnTo>
                    <a:pt x="2589" y="887"/>
                  </a:lnTo>
                  <a:lnTo>
                    <a:pt x="2587" y="882"/>
                  </a:lnTo>
                  <a:lnTo>
                    <a:pt x="2583" y="879"/>
                  </a:lnTo>
                  <a:lnTo>
                    <a:pt x="2580" y="876"/>
                  </a:lnTo>
                  <a:lnTo>
                    <a:pt x="2576" y="874"/>
                  </a:lnTo>
                  <a:lnTo>
                    <a:pt x="2568" y="873"/>
                  </a:lnTo>
                  <a:lnTo>
                    <a:pt x="2558" y="872"/>
                  </a:lnTo>
                  <a:lnTo>
                    <a:pt x="2550" y="869"/>
                  </a:lnTo>
                  <a:lnTo>
                    <a:pt x="2542" y="866"/>
                  </a:lnTo>
                  <a:lnTo>
                    <a:pt x="2532" y="859"/>
                  </a:lnTo>
                  <a:lnTo>
                    <a:pt x="2522" y="849"/>
                  </a:lnTo>
                  <a:lnTo>
                    <a:pt x="2508" y="837"/>
                  </a:lnTo>
                  <a:lnTo>
                    <a:pt x="2498" y="828"/>
                  </a:lnTo>
                  <a:lnTo>
                    <a:pt x="2493" y="823"/>
                  </a:lnTo>
                  <a:lnTo>
                    <a:pt x="2491" y="817"/>
                  </a:lnTo>
                  <a:lnTo>
                    <a:pt x="2488" y="812"/>
                  </a:lnTo>
                  <a:lnTo>
                    <a:pt x="2487" y="806"/>
                  </a:lnTo>
                  <a:lnTo>
                    <a:pt x="2487" y="800"/>
                  </a:lnTo>
                  <a:lnTo>
                    <a:pt x="2487" y="796"/>
                  </a:lnTo>
                  <a:lnTo>
                    <a:pt x="2488" y="792"/>
                  </a:lnTo>
                  <a:lnTo>
                    <a:pt x="2489" y="790"/>
                  </a:lnTo>
                  <a:lnTo>
                    <a:pt x="2494" y="785"/>
                  </a:lnTo>
                  <a:lnTo>
                    <a:pt x="2501" y="781"/>
                  </a:lnTo>
                  <a:lnTo>
                    <a:pt x="2508" y="779"/>
                  </a:lnTo>
                  <a:lnTo>
                    <a:pt x="2516" y="775"/>
                  </a:lnTo>
                  <a:lnTo>
                    <a:pt x="2524" y="771"/>
                  </a:lnTo>
                  <a:lnTo>
                    <a:pt x="2531" y="764"/>
                  </a:lnTo>
                  <a:lnTo>
                    <a:pt x="2533" y="759"/>
                  </a:lnTo>
                  <a:lnTo>
                    <a:pt x="2536" y="756"/>
                  </a:lnTo>
                  <a:lnTo>
                    <a:pt x="2537" y="753"/>
                  </a:lnTo>
                  <a:lnTo>
                    <a:pt x="2537" y="750"/>
                  </a:lnTo>
                  <a:lnTo>
                    <a:pt x="2536" y="748"/>
                  </a:lnTo>
                  <a:lnTo>
                    <a:pt x="2535" y="746"/>
                  </a:lnTo>
                  <a:lnTo>
                    <a:pt x="2532" y="744"/>
                  </a:lnTo>
                  <a:lnTo>
                    <a:pt x="2529" y="743"/>
                  </a:lnTo>
                  <a:lnTo>
                    <a:pt x="2523" y="742"/>
                  </a:lnTo>
                  <a:lnTo>
                    <a:pt x="2519" y="739"/>
                  </a:lnTo>
                  <a:lnTo>
                    <a:pt x="2518" y="736"/>
                  </a:lnTo>
                  <a:lnTo>
                    <a:pt x="2517" y="734"/>
                  </a:lnTo>
                  <a:lnTo>
                    <a:pt x="2518" y="731"/>
                  </a:lnTo>
                  <a:lnTo>
                    <a:pt x="2519" y="727"/>
                  </a:lnTo>
                  <a:lnTo>
                    <a:pt x="2522" y="721"/>
                  </a:lnTo>
                  <a:lnTo>
                    <a:pt x="2523" y="716"/>
                  </a:lnTo>
                  <a:lnTo>
                    <a:pt x="2524" y="710"/>
                  </a:lnTo>
                  <a:lnTo>
                    <a:pt x="2523" y="701"/>
                  </a:lnTo>
                  <a:lnTo>
                    <a:pt x="2520" y="686"/>
                  </a:lnTo>
                  <a:lnTo>
                    <a:pt x="2516" y="671"/>
                  </a:lnTo>
                  <a:lnTo>
                    <a:pt x="2511" y="655"/>
                  </a:lnTo>
                  <a:lnTo>
                    <a:pt x="2507" y="641"/>
                  </a:lnTo>
                  <a:lnTo>
                    <a:pt x="2507" y="635"/>
                  </a:lnTo>
                  <a:lnTo>
                    <a:pt x="2507" y="632"/>
                  </a:lnTo>
                  <a:lnTo>
                    <a:pt x="2507" y="628"/>
                  </a:lnTo>
                  <a:lnTo>
                    <a:pt x="2508" y="627"/>
                  </a:lnTo>
                  <a:lnTo>
                    <a:pt x="2514" y="624"/>
                  </a:lnTo>
                  <a:lnTo>
                    <a:pt x="2522" y="626"/>
                  </a:lnTo>
                  <a:lnTo>
                    <a:pt x="2530" y="626"/>
                  </a:lnTo>
                  <a:lnTo>
                    <a:pt x="2537" y="626"/>
                  </a:lnTo>
                  <a:lnTo>
                    <a:pt x="2539" y="626"/>
                  </a:lnTo>
                  <a:lnTo>
                    <a:pt x="2542" y="624"/>
                  </a:lnTo>
                  <a:lnTo>
                    <a:pt x="2544" y="622"/>
                  </a:lnTo>
                  <a:lnTo>
                    <a:pt x="2544" y="620"/>
                  </a:lnTo>
                  <a:lnTo>
                    <a:pt x="2543" y="617"/>
                  </a:lnTo>
                  <a:lnTo>
                    <a:pt x="2543" y="615"/>
                  </a:lnTo>
                  <a:lnTo>
                    <a:pt x="2542" y="613"/>
                  </a:lnTo>
                  <a:lnTo>
                    <a:pt x="2539" y="611"/>
                  </a:lnTo>
                  <a:lnTo>
                    <a:pt x="2533" y="609"/>
                  </a:lnTo>
                  <a:lnTo>
                    <a:pt x="2525" y="608"/>
                  </a:lnTo>
                  <a:lnTo>
                    <a:pt x="2516" y="605"/>
                  </a:lnTo>
                  <a:lnTo>
                    <a:pt x="2508" y="603"/>
                  </a:lnTo>
                  <a:lnTo>
                    <a:pt x="2502" y="599"/>
                  </a:lnTo>
                  <a:lnTo>
                    <a:pt x="2497" y="592"/>
                  </a:lnTo>
                  <a:lnTo>
                    <a:pt x="2488" y="585"/>
                  </a:lnTo>
                  <a:lnTo>
                    <a:pt x="2480" y="576"/>
                  </a:lnTo>
                  <a:lnTo>
                    <a:pt x="2475" y="571"/>
                  </a:lnTo>
                  <a:lnTo>
                    <a:pt x="2472" y="564"/>
                  </a:lnTo>
                  <a:lnTo>
                    <a:pt x="2467" y="557"/>
                  </a:lnTo>
                  <a:lnTo>
                    <a:pt x="2463" y="547"/>
                  </a:lnTo>
                  <a:lnTo>
                    <a:pt x="2460" y="538"/>
                  </a:lnTo>
                  <a:lnTo>
                    <a:pt x="2459" y="531"/>
                  </a:lnTo>
                  <a:lnTo>
                    <a:pt x="2457" y="523"/>
                  </a:lnTo>
                  <a:lnTo>
                    <a:pt x="2457" y="517"/>
                  </a:lnTo>
                  <a:lnTo>
                    <a:pt x="2459" y="506"/>
                  </a:lnTo>
                  <a:lnTo>
                    <a:pt x="2460" y="495"/>
                  </a:lnTo>
                  <a:lnTo>
                    <a:pt x="2459" y="488"/>
                  </a:lnTo>
                  <a:lnTo>
                    <a:pt x="2456" y="482"/>
                  </a:lnTo>
                  <a:lnTo>
                    <a:pt x="2453" y="475"/>
                  </a:lnTo>
                  <a:lnTo>
                    <a:pt x="2448" y="469"/>
                  </a:lnTo>
                  <a:lnTo>
                    <a:pt x="2442" y="463"/>
                  </a:lnTo>
                  <a:lnTo>
                    <a:pt x="2435" y="457"/>
                  </a:lnTo>
                  <a:lnTo>
                    <a:pt x="2426" y="453"/>
                  </a:lnTo>
                  <a:lnTo>
                    <a:pt x="2418" y="450"/>
                  </a:lnTo>
                  <a:lnTo>
                    <a:pt x="2409" y="447"/>
                  </a:lnTo>
                  <a:lnTo>
                    <a:pt x="2400" y="446"/>
                  </a:lnTo>
                  <a:lnTo>
                    <a:pt x="2391" y="446"/>
                  </a:lnTo>
                  <a:lnTo>
                    <a:pt x="2381" y="446"/>
                  </a:lnTo>
                  <a:lnTo>
                    <a:pt x="2362" y="449"/>
                  </a:lnTo>
                  <a:lnTo>
                    <a:pt x="2347" y="450"/>
                  </a:lnTo>
                  <a:lnTo>
                    <a:pt x="2331" y="450"/>
                  </a:lnTo>
                  <a:lnTo>
                    <a:pt x="2315" y="450"/>
                  </a:lnTo>
                  <a:lnTo>
                    <a:pt x="2308" y="449"/>
                  </a:lnTo>
                  <a:lnTo>
                    <a:pt x="2300" y="446"/>
                  </a:lnTo>
                  <a:lnTo>
                    <a:pt x="2294" y="444"/>
                  </a:lnTo>
                  <a:lnTo>
                    <a:pt x="2291" y="440"/>
                  </a:lnTo>
                  <a:lnTo>
                    <a:pt x="2287" y="437"/>
                  </a:lnTo>
                  <a:lnTo>
                    <a:pt x="2283" y="434"/>
                  </a:lnTo>
                  <a:lnTo>
                    <a:pt x="2279" y="433"/>
                  </a:lnTo>
                  <a:lnTo>
                    <a:pt x="2275" y="432"/>
                  </a:lnTo>
                  <a:lnTo>
                    <a:pt x="2271" y="431"/>
                  </a:lnTo>
                  <a:lnTo>
                    <a:pt x="2267" y="432"/>
                  </a:lnTo>
                  <a:lnTo>
                    <a:pt x="2264" y="432"/>
                  </a:lnTo>
                  <a:lnTo>
                    <a:pt x="2260" y="434"/>
                  </a:lnTo>
                  <a:lnTo>
                    <a:pt x="2254" y="437"/>
                  </a:lnTo>
                  <a:lnTo>
                    <a:pt x="2246" y="439"/>
                  </a:lnTo>
                  <a:lnTo>
                    <a:pt x="2241" y="438"/>
                  </a:lnTo>
                  <a:lnTo>
                    <a:pt x="2237" y="438"/>
                  </a:lnTo>
                  <a:lnTo>
                    <a:pt x="2234" y="435"/>
                  </a:lnTo>
                  <a:lnTo>
                    <a:pt x="2231" y="433"/>
                  </a:lnTo>
                  <a:lnTo>
                    <a:pt x="2229" y="428"/>
                  </a:lnTo>
                  <a:lnTo>
                    <a:pt x="2228" y="425"/>
                  </a:lnTo>
                  <a:lnTo>
                    <a:pt x="2228" y="420"/>
                  </a:lnTo>
                  <a:lnTo>
                    <a:pt x="2229" y="415"/>
                  </a:lnTo>
                  <a:lnTo>
                    <a:pt x="2231" y="405"/>
                  </a:lnTo>
                  <a:lnTo>
                    <a:pt x="2235" y="394"/>
                  </a:lnTo>
                  <a:lnTo>
                    <a:pt x="2237" y="389"/>
                  </a:lnTo>
                  <a:lnTo>
                    <a:pt x="2237" y="386"/>
                  </a:lnTo>
                  <a:lnTo>
                    <a:pt x="2237" y="383"/>
                  </a:lnTo>
                  <a:lnTo>
                    <a:pt x="2236" y="382"/>
                  </a:lnTo>
                  <a:lnTo>
                    <a:pt x="2234" y="381"/>
                  </a:lnTo>
                  <a:lnTo>
                    <a:pt x="2231" y="382"/>
                  </a:lnTo>
                  <a:lnTo>
                    <a:pt x="2228" y="383"/>
                  </a:lnTo>
                  <a:lnTo>
                    <a:pt x="2224" y="386"/>
                  </a:lnTo>
                  <a:lnTo>
                    <a:pt x="2217" y="393"/>
                  </a:lnTo>
                  <a:lnTo>
                    <a:pt x="2210" y="397"/>
                  </a:lnTo>
                  <a:lnTo>
                    <a:pt x="2206" y="399"/>
                  </a:lnTo>
                  <a:lnTo>
                    <a:pt x="2203" y="400"/>
                  </a:lnTo>
                  <a:lnTo>
                    <a:pt x="2197" y="401"/>
                  </a:lnTo>
                  <a:lnTo>
                    <a:pt x="2191" y="402"/>
                  </a:lnTo>
                  <a:lnTo>
                    <a:pt x="2183" y="402"/>
                  </a:lnTo>
                  <a:lnTo>
                    <a:pt x="2173" y="401"/>
                  </a:lnTo>
                  <a:lnTo>
                    <a:pt x="2164" y="399"/>
                  </a:lnTo>
                  <a:lnTo>
                    <a:pt x="2153" y="395"/>
                  </a:lnTo>
                  <a:lnTo>
                    <a:pt x="2142" y="391"/>
                  </a:lnTo>
                  <a:lnTo>
                    <a:pt x="2133" y="388"/>
                  </a:lnTo>
                  <a:lnTo>
                    <a:pt x="2124" y="384"/>
                  </a:lnTo>
                  <a:lnTo>
                    <a:pt x="2120" y="381"/>
                  </a:lnTo>
                  <a:lnTo>
                    <a:pt x="2116" y="376"/>
                  </a:lnTo>
                  <a:lnTo>
                    <a:pt x="2114" y="372"/>
                  </a:lnTo>
                  <a:lnTo>
                    <a:pt x="2113" y="368"/>
                  </a:lnTo>
                  <a:lnTo>
                    <a:pt x="2113" y="363"/>
                  </a:lnTo>
                  <a:lnTo>
                    <a:pt x="2114" y="352"/>
                  </a:lnTo>
                  <a:lnTo>
                    <a:pt x="2116" y="343"/>
                  </a:lnTo>
                  <a:lnTo>
                    <a:pt x="2117" y="339"/>
                  </a:lnTo>
                  <a:lnTo>
                    <a:pt x="2117" y="336"/>
                  </a:lnTo>
                  <a:lnTo>
                    <a:pt x="2117" y="332"/>
                  </a:lnTo>
                  <a:lnTo>
                    <a:pt x="2116" y="328"/>
                  </a:lnTo>
                  <a:lnTo>
                    <a:pt x="2110" y="320"/>
                  </a:lnTo>
                  <a:lnTo>
                    <a:pt x="2104" y="311"/>
                  </a:lnTo>
                  <a:lnTo>
                    <a:pt x="2101" y="306"/>
                  </a:lnTo>
                  <a:lnTo>
                    <a:pt x="2100" y="301"/>
                  </a:lnTo>
                  <a:lnTo>
                    <a:pt x="2098" y="296"/>
                  </a:lnTo>
                  <a:lnTo>
                    <a:pt x="2100" y="292"/>
                  </a:lnTo>
                  <a:lnTo>
                    <a:pt x="2101" y="287"/>
                  </a:lnTo>
                  <a:lnTo>
                    <a:pt x="2102" y="283"/>
                  </a:lnTo>
                  <a:lnTo>
                    <a:pt x="2105" y="279"/>
                  </a:lnTo>
                  <a:lnTo>
                    <a:pt x="2109" y="275"/>
                  </a:lnTo>
                  <a:lnTo>
                    <a:pt x="2111" y="271"/>
                  </a:lnTo>
                  <a:lnTo>
                    <a:pt x="2114" y="268"/>
                  </a:lnTo>
                  <a:lnTo>
                    <a:pt x="2115" y="264"/>
                  </a:lnTo>
                  <a:lnTo>
                    <a:pt x="2116" y="261"/>
                  </a:lnTo>
                  <a:lnTo>
                    <a:pt x="2115" y="251"/>
                  </a:lnTo>
                  <a:lnTo>
                    <a:pt x="2114" y="238"/>
                  </a:lnTo>
                  <a:lnTo>
                    <a:pt x="2113" y="230"/>
                  </a:lnTo>
                  <a:lnTo>
                    <a:pt x="2110" y="224"/>
                  </a:lnTo>
                  <a:lnTo>
                    <a:pt x="2105" y="220"/>
                  </a:lnTo>
                  <a:lnTo>
                    <a:pt x="2102" y="217"/>
                  </a:lnTo>
                  <a:lnTo>
                    <a:pt x="2090" y="211"/>
                  </a:lnTo>
                  <a:lnTo>
                    <a:pt x="2078" y="204"/>
                  </a:lnTo>
                  <a:lnTo>
                    <a:pt x="2072" y="200"/>
                  </a:lnTo>
                  <a:lnTo>
                    <a:pt x="2067" y="195"/>
                  </a:lnTo>
                  <a:lnTo>
                    <a:pt x="2064" y="192"/>
                  </a:lnTo>
                  <a:lnTo>
                    <a:pt x="2061" y="188"/>
                  </a:lnTo>
                  <a:lnTo>
                    <a:pt x="2058" y="179"/>
                  </a:lnTo>
                  <a:lnTo>
                    <a:pt x="2054" y="167"/>
                  </a:lnTo>
                  <a:lnTo>
                    <a:pt x="2052" y="161"/>
                  </a:lnTo>
                  <a:lnTo>
                    <a:pt x="2048" y="155"/>
                  </a:lnTo>
                  <a:lnTo>
                    <a:pt x="2042" y="149"/>
                  </a:lnTo>
                  <a:lnTo>
                    <a:pt x="2038" y="144"/>
                  </a:lnTo>
                  <a:lnTo>
                    <a:pt x="2032" y="141"/>
                  </a:lnTo>
                  <a:lnTo>
                    <a:pt x="2027" y="138"/>
                  </a:lnTo>
                  <a:lnTo>
                    <a:pt x="2023" y="138"/>
                  </a:lnTo>
                  <a:lnTo>
                    <a:pt x="2022" y="138"/>
                  </a:lnTo>
                  <a:lnTo>
                    <a:pt x="2020" y="140"/>
                  </a:lnTo>
                  <a:lnTo>
                    <a:pt x="2017" y="141"/>
                  </a:lnTo>
                  <a:lnTo>
                    <a:pt x="2013" y="147"/>
                  </a:lnTo>
                  <a:lnTo>
                    <a:pt x="2010" y="153"/>
                  </a:lnTo>
                  <a:lnTo>
                    <a:pt x="2008" y="155"/>
                  </a:lnTo>
                  <a:lnTo>
                    <a:pt x="2006" y="156"/>
                  </a:lnTo>
                  <a:lnTo>
                    <a:pt x="2002" y="156"/>
                  </a:lnTo>
                  <a:lnTo>
                    <a:pt x="1998" y="155"/>
                  </a:lnTo>
                  <a:lnTo>
                    <a:pt x="1993" y="155"/>
                  </a:lnTo>
                  <a:lnTo>
                    <a:pt x="1989" y="155"/>
                  </a:lnTo>
                  <a:lnTo>
                    <a:pt x="1985" y="156"/>
                  </a:lnTo>
                  <a:lnTo>
                    <a:pt x="1982" y="159"/>
                  </a:lnTo>
                  <a:lnTo>
                    <a:pt x="1975" y="168"/>
                  </a:lnTo>
                  <a:lnTo>
                    <a:pt x="1966" y="183"/>
                  </a:lnTo>
                  <a:lnTo>
                    <a:pt x="1960" y="191"/>
                  </a:lnTo>
                  <a:lnTo>
                    <a:pt x="1954" y="195"/>
                  </a:lnTo>
                  <a:lnTo>
                    <a:pt x="1949" y="198"/>
                  </a:lnTo>
                  <a:lnTo>
                    <a:pt x="1944" y="200"/>
                  </a:lnTo>
                  <a:lnTo>
                    <a:pt x="1939" y="201"/>
                  </a:lnTo>
                  <a:lnTo>
                    <a:pt x="1935" y="204"/>
                  </a:lnTo>
                  <a:lnTo>
                    <a:pt x="1933" y="206"/>
                  </a:lnTo>
                  <a:lnTo>
                    <a:pt x="1932" y="211"/>
                  </a:lnTo>
                  <a:lnTo>
                    <a:pt x="1931" y="217"/>
                  </a:lnTo>
                  <a:lnTo>
                    <a:pt x="1928" y="222"/>
                  </a:lnTo>
                  <a:lnTo>
                    <a:pt x="1925" y="226"/>
                  </a:lnTo>
                  <a:lnTo>
                    <a:pt x="1921" y="230"/>
                  </a:lnTo>
                  <a:lnTo>
                    <a:pt x="1915" y="232"/>
                  </a:lnTo>
                  <a:lnTo>
                    <a:pt x="1909" y="233"/>
                  </a:lnTo>
                  <a:lnTo>
                    <a:pt x="1902" y="233"/>
                  </a:lnTo>
                  <a:lnTo>
                    <a:pt x="1894" y="232"/>
                  </a:lnTo>
                  <a:lnTo>
                    <a:pt x="1887" y="231"/>
                  </a:lnTo>
                  <a:lnTo>
                    <a:pt x="1880" y="231"/>
                  </a:lnTo>
                  <a:lnTo>
                    <a:pt x="1874" y="232"/>
                  </a:lnTo>
                  <a:lnTo>
                    <a:pt x="1869" y="235"/>
                  </a:lnTo>
                  <a:lnTo>
                    <a:pt x="1864" y="238"/>
                  </a:lnTo>
                  <a:lnTo>
                    <a:pt x="1861" y="243"/>
                  </a:lnTo>
                  <a:lnTo>
                    <a:pt x="1857" y="249"/>
                  </a:lnTo>
                  <a:lnTo>
                    <a:pt x="1855" y="255"/>
                  </a:lnTo>
                  <a:lnTo>
                    <a:pt x="1852" y="261"/>
                  </a:lnTo>
                  <a:lnTo>
                    <a:pt x="1850" y="265"/>
                  </a:lnTo>
                  <a:lnTo>
                    <a:pt x="1846" y="268"/>
                  </a:lnTo>
                  <a:lnTo>
                    <a:pt x="1842" y="270"/>
                  </a:lnTo>
                  <a:lnTo>
                    <a:pt x="1837" y="270"/>
                  </a:lnTo>
                  <a:lnTo>
                    <a:pt x="1830" y="270"/>
                  </a:lnTo>
                  <a:lnTo>
                    <a:pt x="1821" y="268"/>
                  </a:lnTo>
                  <a:lnTo>
                    <a:pt x="1812" y="264"/>
                  </a:lnTo>
                  <a:lnTo>
                    <a:pt x="1798" y="261"/>
                  </a:lnTo>
                  <a:lnTo>
                    <a:pt x="1782" y="258"/>
                  </a:lnTo>
                  <a:lnTo>
                    <a:pt x="1768" y="258"/>
                  </a:lnTo>
                  <a:lnTo>
                    <a:pt x="1755" y="260"/>
                  </a:lnTo>
                  <a:lnTo>
                    <a:pt x="1746" y="261"/>
                  </a:lnTo>
                  <a:lnTo>
                    <a:pt x="1743" y="262"/>
                  </a:lnTo>
                  <a:lnTo>
                    <a:pt x="1741" y="264"/>
                  </a:lnTo>
                  <a:lnTo>
                    <a:pt x="1741" y="267"/>
                  </a:lnTo>
                  <a:lnTo>
                    <a:pt x="1742" y="270"/>
                  </a:lnTo>
                  <a:lnTo>
                    <a:pt x="1745" y="273"/>
                  </a:lnTo>
                  <a:lnTo>
                    <a:pt x="1749" y="274"/>
                  </a:lnTo>
                  <a:lnTo>
                    <a:pt x="1752" y="276"/>
                  </a:lnTo>
                  <a:lnTo>
                    <a:pt x="1761" y="282"/>
                  </a:lnTo>
                  <a:lnTo>
                    <a:pt x="1770" y="293"/>
                  </a:lnTo>
                  <a:lnTo>
                    <a:pt x="1777" y="304"/>
                  </a:lnTo>
                  <a:lnTo>
                    <a:pt x="1783" y="317"/>
                  </a:lnTo>
                  <a:lnTo>
                    <a:pt x="1788" y="327"/>
                  </a:lnTo>
                  <a:lnTo>
                    <a:pt x="1790" y="337"/>
                  </a:lnTo>
                  <a:lnTo>
                    <a:pt x="1790" y="344"/>
                  </a:lnTo>
                  <a:lnTo>
                    <a:pt x="1793" y="350"/>
                  </a:lnTo>
                  <a:lnTo>
                    <a:pt x="1795" y="353"/>
                  </a:lnTo>
                  <a:lnTo>
                    <a:pt x="1798" y="357"/>
                  </a:lnTo>
                  <a:lnTo>
                    <a:pt x="1800" y="359"/>
                  </a:lnTo>
                  <a:lnTo>
                    <a:pt x="1805" y="361"/>
                  </a:lnTo>
                  <a:lnTo>
                    <a:pt x="1806" y="363"/>
                  </a:lnTo>
                  <a:lnTo>
                    <a:pt x="1808" y="364"/>
                  </a:lnTo>
                  <a:lnTo>
                    <a:pt x="1809" y="367"/>
                  </a:lnTo>
                  <a:lnTo>
                    <a:pt x="1811" y="370"/>
                  </a:lnTo>
                  <a:lnTo>
                    <a:pt x="1812" y="378"/>
                  </a:lnTo>
                  <a:lnTo>
                    <a:pt x="1812" y="387"/>
                  </a:lnTo>
                  <a:lnTo>
                    <a:pt x="1812" y="405"/>
                  </a:lnTo>
                  <a:lnTo>
                    <a:pt x="1811" y="418"/>
                  </a:lnTo>
                  <a:lnTo>
                    <a:pt x="1811" y="422"/>
                  </a:lnTo>
                  <a:lnTo>
                    <a:pt x="1813" y="426"/>
                  </a:lnTo>
                  <a:lnTo>
                    <a:pt x="1815" y="430"/>
                  </a:lnTo>
                  <a:lnTo>
                    <a:pt x="1820" y="433"/>
                  </a:lnTo>
                  <a:lnTo>
                    <a:pt x="1830" y="438"/>
                  </a:lnTo>
                  <a:lnTo>
                    <a:pt x="1843" y="444"/>
                  </a:lnTo>
                  <a:lnTo>
                    <a:pt x="1847" y="447"/>
                  </a:lnTo>
                  <a:lnTo>
                    <a:pt x="1851" y="451"/>
                  </a:lnTo>
                  <a:lnTo>
                    <a:pt x="1855" y="454"/>
                  </a:lnTo>
                  <a:lnTo>
                    <a:pt x="1856" y="459"/>
                  </a:lnTo>
                  <a:lnTo>
                    <a:pt x="1856" y="468"/>
                  </a:lnTo>
                  <a:lnTo>
                    <a:pt x="1853" y="476"/>
                  </a:lnTo>
                  <a:lnTo>
                    <a:pt x="1851" y="487"/>
                  </a:lnTo>
                  <a:lnTo>
                    <a:pt x="1846" y="497"/>
                  </a:lnTo>
                  <a:lnTo>
                    <a:pt x="1842" y="508"/>
                  </a:lnTo>
                  <a:lnTo>
                    <a:pt x="1838" y="516"/>
                  </a:lnTo>
                  <a:lnTo>
                    <a:pt x="1836" y="520"/>
                  </a:lnTo>
                  <a:lnTo>
                    <a:pt x="1831" y="521"/>
                  </a:lnTo>
                  <a:lnTo>
                    <a:pt x="1826" y="522"/>
                  </a:lnTo>
                  <a:lnTo>
                    <a:pt x="1820" y="523"/>
                  </a:lnTo>
                  <a:lnTo>
                    <a:pt x="1806" y="523"/>
                  </a:lnTo>
                  <a:lnTo>
                    <a:pt x="1790" y="522"/>
                  </a:lnTo>
                  <a:lnTo>
                    <a:pt x="1784" y="522"/>
                  </a:lnTo>
                  <a:lnTo>
                    <a:pt x="1780" y="523"/>
                  </a:lnTo>
                  <a:lnTo>
                    <a:pt x="1776" y="525"/>
                  </a:lnTo>
                  <a:lnTo>
                    <a:pt x="1774" y="526"/>
                  </a:lnTo>
                  <a:lnTo>
                    <a:pt x="1769" y="529"/>
                  </a:lnTo>
                  <a:lnTo>
                    <a:pt x="1764" y="533"/>
                  </a:lnTo>
                  <a:lnTo>
                    <a:pt x="1762" y="535"/>
                  </a:lnTo>
                  <a:lnTo>
                    <a:pt x="1761" y="539"/>
                  </a:lnTo>
                  <a:lnTo>
                    <a:pt x="1760" y="541"/>
                  </a:lnTo>
                  <a:lnTo>
                    <a:pt x="1760" y="545"/>
                  </a:lnTo>
                  <a:lnTo>
                    <a:pt x="1760" y="551"/>
                  </a:lnTo>
                  <a:lnTo>
                    <a:pt x="1760" y="557"/>
                  </a:lnTo>
                  <a:lnTo>
                    <a:pt x="1760" y="578"/>
                  </a:lnTo>
                  <a:lnTo>
                    <a:pt x="1757" y="591"/>
                  </a:lnTo>
                  <a:lnTo>
                    <a:pt x="1755" y="594"/>
                  </a:lnTo>
                  <a:lnTo>
                    <a:pt x="1751" y="594"/>
                  </a:lnTo>
                  <a:lnTo>
                    <a:pt x="1746" y="591"/>
                  </a:lnTo>
                  <a:lnTo>
                    <a:pt x="1743" y="588"/>
                  </a:lnTo>
                  <a:lnTo>
                    <a:pt x="1735" y="578"/>
                  </a:lnTo>
                  <a:lnTo>
                    <a:pt x="1727" y="569"/>
                  </a:lnTo>
                  <a:lnTo>
                    <a:pt x="1724" y="564"/>
                  </a:lnTo>
                  <a:lnTo>
                    <a:pt x="1721" y="561"/>
                  </a:lnTo>
                  <a:lnTo>
                    <a:pt x="1719" y="560"/>
                  </a:lnTo>
                  <a:lnTo>
                    <a:pt x="1717" y="561"/>
                  </a:lnTo>
                  <a:lnTo>
                    <a:pt x="1714" y="563"/>
                  </a:lnTo>
                  <a:lnTo>
                    <a:pt x="1713" y="566"/>
                  </a:lnTo>
                  <a:lnTo>
                    <a:pt x="1712" y="569"/>
                  </a:lnTo>
                  <a:lnTo>
                    <a:pt x="1712" y="573"/>
                  </a:lnTo>
                  <a:lnTo>
                    <a:pt x="1712" y="582"/>
                  </a:lnTo>
                  <a:lnTo>
                    <a:pt x="1711" y="591"/>
                  </a:lnTo>
                  <a:lnTo>
                    <a:pt x="1708" y="599"/>
                  </a:lnTo>
                  <a:lnTo>
                    <a:pt x="1706" y="607"/>
                  </a:lnTo>
                  <a:lnTo>
                    <a:pt x="1704" y="608"/>
                  </a:lnTo>
                  <a:lnTo>
                    <a:pt x="1701" y="609"/>
                  </a:lnTo>
                  <a:lnTo>
                    <a:pt x="1699" y="609"/>
                  </a:lnTo>
                  <a:lnTo>
                    <a:pt x="1697" y="610"/>
                  </a:lnTo>
                  <a:lnTo>
                    <a:pt x="1687" y="610"/>
                  </a:lnTo>
                  <a:lnTo>
                    <a:pt x="1672" y="614"/>
                  </a:lnTo>
                  <a:lnTo>
                    <a:pt x="1664" y="616"/>
                  </a:lnTo>
                  <a:lnTo>
                    <a:pt x="1657" y="621"/>
                  </a:lnTo>
                  <a:lnTo>
                    <a:pt x="1651" y="624"/>
                  </a:lnTo>
                  <a:lnTo>
                    <a:pt x="1648" y="629"/>
                  </a:lnTo>
                  <a:lnTo>
                    <a:pt x="1644" y="634"/>
                  </a:lnTo>
                  <a:lnTo>
                    <a:pt x="1641" y="638"/>
                  </a:lnTo>
                  <a:lnTo>
                    <a:pt x="1637" y="640"/>
                  </a:lnTo>
                  <a:lnTo>
                    <a:pt x="1634" y="640"/>
                  </a:lnTo>
                  <a:lnTo>
                    <a:pt x="1631" y="640"/>
                  </a:lnTo>
                  <a:lnTo>
                    <a:pt x="1629" y="639"/>
                  </a:lnTo>
                  <a:lnTo>
                    <a:pt x="1628" y="638"/>
                  </a:lnTo>
                  <a:lnTo>
                    <a:pt x="1626" y="635"/>
                  </a:lnTo>
                  <a:lnTo>
                    <a:pt x="1626" y="629"/>
                  </a:lnTo>
                  <a:lnTo>
                    <a:pt x="1628" y="619"/>
                  </a:lnTo>
                  <a:lnTo>
                    <a:pt x="1628" y="613"/>
                  </a:lnTo>
                  <a:lnTo>
                    <a:pt x="1628" y="608"/>
                  </a:lnTo>
                  <a:lnTo>
                    <a:pt x="1625" y="603"/>
                  </a:lnTo>
                  <a:lnTo>
                    <a:pt x="1623" y="599"/>
                  </a:lnTo>
                  <a:lnTo>
                    <a:pt x="1617" y="592"/>
                  </a:lnTo>
                  <a:lnTo>
                    <a:pt x="1611" y="586"/>
                  </a:lnTo>
                  <a:lnTo>
                    <a:pt x="1607" y="584"/>
                  </a:lnTo>
                  <a:lnTo>
                    <a:pt x="1607" y="580"/>
                  </a:lnTo>
                  <a:lnTo>
                    <a:pt x="1607" y="578"/>
                  </a:lnTo>
                  <a:lnTo>
                    <a:pt x="1610" y="575"/>
                  </a:lnTo>
                  <a:lnTo>
                    <a:pt x="1617" y="569"/>
                  </a:lnTo>
                  <a:lnTo>
                    <a:pt x="1626" y="561"/>
                  </a:lnTo>
                  <a:lnTo>
                    <a:pt x="1635" y="553"/>
                  </a:lnTo>
                  <a:lnTo>
                    <a:pt x="1641" y="545"/>
                  </a:lnTo>
                  <a:lnTo>
                    <a:pt x="1644" y="535"/>
                  </a:lnTo>
                  <a:lnTo>
                    <a:pt x="1648" y="523"/>
                  </a:lnTo>
                  <a:lnTo>
                    <a:pt x="1650" y="516"/>
                  </a:lnTo>
                  <a:lnTo>
                    <a:pt x="1655" y="510"/>
                  </a:lnTo>
                  <a:lnTo>
                    <a:pt x="1658" y="504"/>
                  </a:lnTo>
                  <a:lnTo>
                    <a:pt x="1663" y="498"/>
                  </a:lnTo>
                  <a:lnTo>
                    <a:pt x="1667" y="495"/>
                  </a:lnTo>
                  <a:lnTo>
                    <a:pt x="1668" y="493"/>
                  </a:lnTo>
                  <a:lnTo>
                    <a:pt x="1667" y="490"/>
                  </a:lnTo>
                  <a:lnTo>
                    <a:pt x="1664" y="484"/>
                  </a:lnTo>
                  <a:lnTo>
                    <a:pt x="1661" y="470"/>
                  </a:lnTo>
                  <a:lnTo>
                    <a:pt x="1660" y="456"/>
                  </a:lnTo>
                  <a:lnTo>
                    <a:pt x="1658" y="450"/>
                  </a:lnTo>
                  <a:lnTo>
                    <a:pt x="1657" y="445"/>
                  </a:lnTo>
                  <a:lnTo>
                    <a:pt x="1655" y="440"/>
                  </a:lnTo>
                  <a:lnTo>
                    <a:pt x="1653" y="437"/>
                  </a:lnTo>
                  <a:lnTo>
                    <a:pt x="1648" y="428"/>
                  </a:lnTo>
                  <a:lnTo>
                    <a:pt x="1642" y="421"/>
                  </a:lnTo>
                  <a:lnTo>
                    <a:pt x="1639" y="416"/>
                  </a:lnTo>
                  <a:lnTo>
                    <a:pt x="1637" y="412"/>
                  </a:lnTo>
                  <a:lnTo>
                    <a:pt x="1636" y="411"/>
                  </a:lnTo>
                  <a:lnTo>
                    <a:pt x="1635" y="411"/>
                  </a:lnTo>
                  <a:lnTo>
                    <a:pt x="1634" y="412"/>
                  </a:lnTo>
                  <a:lnTo>
                    <a:pt x="1632" y="414"/>
                  </a:lnTo>
                  <a:lnTo>
                    <a:pt x="1628" y="422"/>
                  </a:lnTo>
                  <a:lnTo>
                    <a:pt x="1623" y="428"/>
                  </a:lnTo>
                  <a:lnTo>
                    <a:pt x="1620" y="431"/>
                  </a:lnTo>
                  <a:lnTo>
                    <a:pt x="1618" y="434"/>
                  </a:lnTo>
                  <a:lnTo>
                    <a:pt x="1617" y="439"/>
                  </a:lnTo>
                  <a:lnTo>
                    <a:pt x="1617" y="446"/>
                  </a:lnTo>
                  <a:lnTo>
                    <a:pt x="1617" y="464"/>
                  </a:lnTo>
                  <a:lnTo>
                    <a:pt x="1617" y="479"/>
                  </a:lnTo>
                  <a:lnTo>
                    <a:pt x="1616" y="483"/>
                  </a:lnTo>
                  <a:lnTo>
                    <a:pt x="1616" y="488"/>
                  </a:lnTo>
                  <a:lnTo>
                    <a:pt x="1613" y="490"/>
                  </a:lnTo>
                  <a:lnTo>
                    <a:pt x="1611" y="494"/>
                  </a:lnTo>
                  <a:lnTo>
                    <a:pt x="1609" y="496"/>
                  </a:lnTo>
                  <a:lnTo>
                    <a:pt x="1604" y="498"/>
                  </a:lnTo>
                  <a:lnTo>
                    <a:pt x="1599" y="501"/>
                  </a:lnTo>
                  <a:lnTo>
                    <a:pt x="1593" y="502"/>
                  </a:lnTo>
                  <a:lnTo>
                    <a:pt x="1587" y="503"/>
                  </a:lnTo>
                  <a:lnTo>
                    <a:pt x="1581" y="506"/>
                  </a:lnTo>
                  <a:lnTo>
                    <a:pt x="1576" y="509"/>
                  </a:lnTo>
                  <a:lnTo>
                    <a:pt x="1572" y="513"/>
                  </a:lnTo>
                  <a:lnTo>
                    <a:pt x="1567" y="517"/>
                  </a:lnTo>
                  <a:lnTo>
                    <a:pt x="1563" y="522"/>
                  </a:lnTo>
                  <a:lnTo>
                    <a:pt x="1560" y="528"/>
                  </a:lnTo>
                  <a:lnTo>
                    <a:pt x="1556" y="534"/>
                  </a:lnTo>
                  <a:lnTo>
                    <a:pt x="1555" y="539"/>
                  </a:lnTo>
                  <a:lnTo>
                    <a:pt x="1555" y="544"/>
                  </a:lnTo>
                  <a:lnTo>
                    <a:pt x="1555" y="548"/>
                  </a:lnTo>
                  <a:lnTo>
                    <a:pt x="1557" y="551"/>
                  </a:lnTo>
                  <a:lnTo>
                    <a:pt x="1565" y="556"/>
                  </a:lnTo>
                  <a:lnTo>
                    <a:pt x="1572" y="560"/>
                  </a:lnTo>
                  <a:lnTo>
                    <a:pt x="1575" y="563"/>
                  </a:lnTo>
                  <a:lnTo>
                    <a:pt x="1578" y="567"/>
                  </a:lnTo>
                  <a:lnTo>
                    <a:pt x="1579" y="572"/>
                  </a:lnTo>
                  <a:lnTo>
                    <a:pt x="1579" y="578"/>
                  </a:lnTo>
                  <a:lnTo>
                    <a:pt x="1578" y="584"/>
                  </a:lnTo>
                  <a:lnTo>
                    <a:pt x="1576" y="590"/>
                  </a:lnTo>
                  <a:lnTo>
                    <a:pt x="1574" y="596"/>
                  </a:lnTo>
                  <a:lnTo>
                    <a:pt x="1571" y="601"/>
                  </a:lnTo>
                  <a:lnTo>
                    <a:pt x="1563" y="609"/>
                  </a:lnTo>
                  <a:lnTo>
                    <a:pt x="1557" y="619"/>
                  </a:lnTo>
                  <a:lnTo>
                    <a:pt x="1555" y="622"/>
                  </a:lnTo>
                  <a:lnTo>
                    <a:pt x="1553" y="626"/>
                  </a:lnTo>
                  <a:lnTo>
                    <a:pt x="1549" y="627"/>
                  </a:lnTo>
                  <a:lnTo>
                    <a:pt x="1547" y="628"/>
                  </a:lnTo>
                  <a:lnTo>
                    <a:pt x="1544" y="627"/>
                  </a:lnTo>
                  <a:lnTo>
                    <a:pt x="1541" y="626"/>
                  </a:lnTo>
                  <a:lnTo>
                    <a:pt x="1537" y="622"/>
                  </a:lnTo>
                  <a:lnTo>
                    <a:pt x="1534" y="619"/>
                  </a:lnTo>
                  <a:lnTo>
                    <a:pt x="1525" y="610"/>
                  </a:lnTo>
                  <a:lnTo>
                    <a:pt x="1517" y="599"/>
                  </a:lnTo>
                  <a:lnTo>
                    <a:pt x="1509" y="589"/>
                  </a:lnTo>
                  <a:lnTo>
                    <a:pt x="1499" y="582"/>
                  </a:lnTo>
                  <a:lnTo>
                    <a:pt x="1494" y="578"/>
                  </a:lnTo>
                  <a:lnTo>
                    <a:pt x="1490" y="577"/>
                  </a:lnTo>
                  <a:lnTo>
                    <a:pt x="1485" y="576"/>
                  </a:lnTo>
                  <a:lnTo>
                    <a:pt x="1480" y="575"/>
                  </a:lnTo>
                  <a:lnTo>
                    <a:pt x="1477" y="575"/>
                  </a:lnTo>
                  <a:lnTo>
                    <a:pt x="1473" y="576"/>
                  </a:lnTo>
                  <a:lnTo>
                    <a:pt x="1469" y="578"/>
                  </a:lnTo>
                  <a:lnTo>
                    <a:pt x="1467" y="580"/>
                  </a:lnTo>
                  <a:lnTo>
                    <a:pt x="1465" y="588"/>
                  </a:lnTo>
                  <a:lnTo>
                    <a:pt x="1462" y="596"/>
                  </a:lnTo>
                  <a:lnTo>
                    <a:pt x="1462" y="599"/>
                  </a:lnTo>
                  <a:lnTo>
                    <a:pt x="1461" y="601"/>
                  </a:lnTo>
                  <a:lnTo>
                    <a:pt x="1460" y="602"/>
                  </a:lnTo>
                  <a:lnTo>
                    <a:pt x="1458" y="602"/>
                  </a:lnTo>
                  <a:lnTo>
                    <a:pt x="1454" y="598"/>
                  </a:lnTo>
                  <a:lnTo>
                    <a:pt x="1449" y="592"/>
                  </a:lnTo>
                  <a:lnTo>
                    <a:pt x="1447" y="589"/>
                  </a:lnTo>
                  <a:lnTo>
                    <a:pt x="1443" y="586"/>
                  </a:lnTo>
                  <a:lnTo>
                    <a:pt x="1439" y="585"/>
                  </a:lnTo>
                  <a:lnTo>
                    <a:pt x="1434" y="585"/>
                  </a:lnTo>
                  <a:lnTo>
                    <a:pt x="1421" y="585"/>
                  </a:lnTo>
                  <a:lnTo>
                    <a:pt x="1404" y="588"/>
                  </a:lnTo>
                  <a:lnTo>
                    <a:pt x="1396" y="590"/>
                  </a:lnTo>
                  <a:lnTo>
                    <a:pt x="1390" y="591"/>
                  </a:lnTo>
                  <a:lnTo>
                    <a:pt x="1385" y="594"/>
                  </a:lnTo>
                  <a:lnTo>
                    <a:pt x="1380" y="597"/>
                  </a:lnTo>
                  <a:lnTo>
                    <a:pt x="1377" y="601"/>
                  </a:lnTo>
                  <a:lnTo>
                    <a:pt x="1373" y="605"/>
                  </a:lnTo>
                  <a:lnTo>
                    <a:pt x="1371" y="610"/>
                  </a:lnTo>
                  <a:lnTo>
                    <a:pt x="1368" y="617"/>
                  </a:lnTo>
                  <a:lnTo>
                    <a:pt x="1362" y="635"/>
                  </a:lnTo>
                  <a:lnTo>
                    <a:pt x="1358" y="657"/>
                  </a:lnTo>
                  <a:lnTo>
                    <a:pt x="1355" y="667"/>
                  </a:lnTo>
                  <a:lnTo>
                    <a:pt x="1354" y="677"/>
                  </a:lnTo>
                  <a:lnTo>
                    <a:pt x="1354" y="685"/>
                  </a:lnTo>
                  <a:lnTo>
                    <a:pt x="1355" y="693"/>
                  </a:lnTo>
                  <a:lnTo>
                    <a:pt x="1358" y="699"/>
                  </a:lnTo>
                  <a:lnTo>
                    <a:pt x="1360" y="705"/>
                  </a:lnTo>
                  <a:lnTo>
                    <a:pt x="1365" y="710"/>
                  </a:lnTo>
                  <a:lnTo>
                    <a:pt x="1370" y="716"/>
                  </a:lnTo>
                  <a:lnTo>
                    <a:pt x="1379" y="725"/>
                  </a:lnTo>
                  <a:lnTo>
                    <a:pt x="1387" y="734"/>
                  </a:lnTo>
                  <a:lnTo>
                    <a:pt x="1391" y="739"/>
                  </a:lnTo>
                  <a:lnTo>
                    <a:pt x="1392" y="744"/>
                  </a:lnTo>
                  <a:lnTo>
                    <a:pt x="1392" y="750"/>
                  </a:lnTo>
                  <a:lnTo>
                    <a:pt x="1392" y="758"/>
                  </a:lnTo>
                  <a:lnTo>
                    <a:pt x="1391" y="764"/>
                  </a:lnTo>
                  <a:lnTo>
                    <a:pt x="1389" y="769"/>
                  </a:lnTo>
                  <a:lnTo>
                    <a:pt x="1386" y="775"/>
                  </a:lnTo>
                  <a:lnTo>
                    <a:pt x="1384" y="780"/>
                  </a:lnTo>
                  <a:lnTo>
                    <a:pt x="1376" y="790"/>
                  </a:lnTo>
                  <a:lnTo>
                    <a:pt x="1367" y="799"/>
                  </a:lnTo>
                  <a:lnTo>
                    <a:pt x="1360" y="807"/>
                  </a:lnTo>
                  <a:lnTo>
                    <a:pt x="1355" y="811"/>
                  </a:lnTo>
                  <a:lnTo>
                    <a:pt x="1353" y="812"/>
                  </a:lnTo>
                  <a:lnTo>
                    <a:pt x="1351" y="812"/>
                  </a:lnTo>
                  <a:lnTo>
                    <a:pt x="1348" y="810"/>
                  </a:lnTo>
                  <a:lnTo>
                    <a:pt x="1343" y="807"/>
                  </a:lnTo>
                  <a:lnTo>
                    <a:pt x="1340" y="806"/>
                  </a:lnTo>
                  <a:lnTo>
                    <a:pt x="1336" y="806"/>
                  </a:lnTo>
                  <a:lnTo>
                    <a:pt x="1332" y="806"/>
                  </a:lnTo>
                  <a:lnTo>
                    <a:pt x="1326" y="807"/>
                  </a:lnTo>
                  <a:lnTo>
                    <a:pt x="1314" y="810"/>
                  </a:lnTo>
                  <a:lnTo>
                    <a:pt x="1302" y="815"/>
                  </a:lnTo>
                  <a:lnTo>
                    <a:pt x="1296" y="818"/>
                  </a:lnTo>
                  <a:lnTo>
                    <a:pt x="1286" y="823"/>
                  </a:lnTo>
                  <a:lnTo>
                    <a:pt x="1279" y="825"/>
                  </a:lnTo>
                  <a:lnTo>
                    <a:pt x="1273" y="827"/>
                  </a:lnTo>
                  <a:lnTo>
                    <a:pt x="1269" y="824"/>
                  </a:lnTo>
                  <a:lnTo>
                    <a:pt x="1264" y="819"/>
                  </a:lnTo>
                  <a:lnTo>
                    <a:pt x="1258" y="815"/>
                  </a:lnTo>
                  <a:lnTo>
                    <a:pt x="1251" y="811"/>
                  </a:lnTo>
                  <a:lnTo>
                    <a:pt x="1242" y="809"/>
                  </a:lnTo>
                  <a:lnTo>
                    <a:pt x="1235" y="809"/>
                  </a:lnTo>
                  <a:lnTo>
                    <a:pt x="1228" y="806"/>
                  </a:lnTo>
                  <a:lnTo>
                    <a:pt x="1220" y="802"/>
                  </a:lnTo>
                  <a:lnTo>
                    <a:pt x="1210" y="796"/>
                  </a:lnTo>
                  <a:lnTo>
                    <a:pt x="1200" y="791"/>
                  </a:lnTo>
                  <a:lnTo>
                    <a:pt x="1195" y="790"/>
                  </a:lnTo>
                  <a:lnTo>
                    <a:pt x="1190" y="788"/>
                  </a:lnTo>
                  <a:lnTo>
                    <a:pt x="1188" y="788"/>
                  </a:lnTo>
                  <a:lnTo>
                    <a:pt x="1185" y="788"/>
                  </a:lnTo>
                  <a:lnTo>
                    <a:pt x="1185" y="791"/>
                  </a:lnTo>
                  <a:lnTo>
                    <a:pt x="1185" y="793"/>
                  </a:lnTo>
                  <a:lnTo>
                    <a:pt x="1187" y="796"/>
                  </a:lnTo>
                  <a:lnTo>
                    <a:pt x="1188" y="800"/>
                  </a:lnTo>
                  <a:lnTo>
                    <a:pt x="1190" y="804"/>
                  </a:lnTo>
                  <a:lnTo>
                    <a:pt x="1191" y="807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0" y="816"/>
                  </a:lnTo>
                  <a:lnTo>
                    <a:pt x="1189" y="818"/>
                  </a:lnTo>
                  <a:lnTo>
                    <a:pt x="1187" y="821"/>
                  </a:lnTo>
                  <a:lnTo>
                    <a:pt x="1184" y="822"/>
                  </a:lnTo>
                  <a:lnTo>
                    <a:pt x="1181" y="824"/>
                  </a:lnTo>
                  <a:lnTo>
                    <a:pt x="1179" y="828"/>
                  </a:lnTo>
                  <a:lnTo>
                    <a:pt x="1178" y="831"/>
                  </a:lnTo>
                  <a:lnTo>
                    <a:pt x="1177" y="836"/>
                  </a:lnTo>
                  <a:lnTo>
                    <a:pt x="1175" y="847"/>
                  </a:lnTo>
                  <a:lnTo>
                    <a:pt x="1170" y="859"/>
                  </a:lnTo>
                  <a:lnTo>
                    <a:pt x="1162" y="872"/>
                  </a:lnTo>
                  <a:lnTo>
                    <a:pt x="1153" y="884"/>
                  </a:lnTo>
                  <a:lnTo>
                    <a:pt x="1147" y="890"/>
                  </a:lnTo>
                  <a:lnTo>
                    <a:pt x="1143" y="894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7" y="903"/>
                  </a:lnTo>
                  <a:lnTo>
                    <a:pt x="1121" y="903"/>
                  </a:lnTo>
                  <a:lnTo>
                    <a:pt x="1116" y="901"/>
                  </a:lnTo>
                  <a:lnTo>
                    <a:pt x="1112" y="899"/>
                  </a:lnTo>
                  <a:lnTo>
                    <a:pt x="1107" y="897"/>
                  </a:lnTo>
                  <a:lnTo>
                    <a:pt x="1103" y="893"/>
                  </a:lnTo>
                  <a:lnTo>
                    <a:pt x="1100" y="890"/>
                  </a:lnTo>
                  <a:lnTo>
                    <a:pt x="1099" y="885"/>
                  </a:lnTo>
                  <a:lnTo>
                    <a:pt x="1097" y="880"/>
                  </a:lnTo>
                  <a:lnTo>
                    <a:pt x="1097" y="875"/>
                  </a:lnTo>
                  <a:lnTo>
                    <a:pt x="1099" y="872"/>
                  </a:lnTo>
                  <a:lnTo>
                    <a:pt x="1100" y="868"/>
                  </a:lnTo>
                  <a:lnTo>
                    <a:pt x="1103" y="861"/>
                  </a:lnTo>
                  <a:lnTo>
                    <a:pt x="1109" y="856"/>
                  </a:lnTo>
                  <a:lnTo>
                    <a:pt x="1121" y="848"/>
                  </a:lnTo>
                  <a:lnTo>
                    <a:pt x="1135" y="837"/>
                  </a:lnTo>
                  <a:lnTo>
                    <a:pt x="1139" y="835"/>
                  </a:lnTo>
                  <a:lnTo>
                    <a:pt x="1141" y="834"/>
                  </a:lnTo>
                  <a:lnTo>
                    <a:pt x="1141" y="831"/>
                  </a:lnTo>
                  <a:lnTo>
                    <a:pt x="1141" y="829"/>
                  </a:lnTo>
                  <a:lnTo>
                    <a:pt x="1137" y="819"/>
                  </a:lnTo>
                  <a:lnTo>
                    <a:pt x="1128" y="806"/>
                  </a:lnTo>
                  <a:lnTo>
                    <a:pt x="1121" y="793"/>
                  </a:lnTo>
                  <a:lnTo>
                    <a:pt x="1115" y="777"/>
                  </a:lnTo>
                  <a:lnTo>
                    <a:pt x="1112" y="771"/>
                  </a:lnTo>
                  <a:lnTo>
                    <a:pt x="1106" y="765"/>
                  </a:lnTo>
                  <a:lnTo>
                    <a:pt x="1100" y="759"/>
                  </a:lnTo>
                  <a:lnTo>
                    <a:pt x="1094" y="755"/>
                  </a:lnTo>
                  <a:lnTo>
                    <a:pt x="1090" y="753"/>
                  </a:lnTo>
                  <a:lnTo>
                    <a:pt x="1087" y="753"/>
                  </a:lnTo>
                  <a:lnTo>
                    <a:pt x="1082" y="755"/>
                  </a:lnTo>
                  <a:lnTo>
                    <a:pt x="1076" y="758"/>
                  </a:lnTo>
                  <a:lnTo>
                    <a:pt x="1068" y="760"/>
                  </a:lnTo>
                  <a:lnTo>
                    <a:pt x="1059" y="760"/>
                  </a:lnTo>
                  <a:lnTo>
                    <a:pt x="1053" y="759"/>
                  </a:lnTo>
                  <a:lnTo>
                    <a:pt x="1047" y="755"/>
                  </a:lnTo>
                  <a:lnTo>
                    <a:pt x="1044" y="754"/>
                  </a:lnTo>
                  <a:lnTo>
                    <a:pt x="1040" y="753"/>
                  </a:lnTo>
                  <a:lnTo>
                    <a:pt x="1038" y="753"/>
                  </a:lnTo>
                  <a:lnTo>
                    <a:pt x="1037" y="753"/>
                  </a:lnTo>
                  <a:lnTo>
                    <a:pt x="1034" y="754"/>
                  </a:lnTo>
                  <a:lnTo>
                    <a:pt x="1033" y="758"/>
                  </a:lnTo>
                  <a:lnTo>
                    <a:pt x="1033" y="760"/>
                  </a:lnTo>
                  <a:lnTo>
                    <a:pt x="1032" y="765"/>
                  </a:lnTo>
                  <a:lnTo>
                    <a:pt x="1032" y="775"/>
                  </a:lnTo>
                  <a:lnTo>
                    <a:pt x="1031" y="785"/>
                  </a:lnTo>
                  <a:lnTo>
                    <a:pt x="1031" y="790"/>
                  </a:lnTo>
                  <a:lnTo>
                    <a:pt x="1028" y="793"/>
                  </a:lnTo>
                  <a:lnTo>
                    <a:pt x="1026" y="797"/>
                  </a:lnTo>
                  <a:lnTo>
                    <a:pt x="1022" y="800"/>
                  </a:lnTo>
                  <a:lnTo>
                    <a:pt x="1018" y="802"/>
                  </a:lnTo>
                  <a:lnTo>
                    <a:pt x="1013" y="803"/>
                  </a:lnTo>
                  <a:lnTo>
                    <a:pt x="1007" y="803"/>
                  </a:lnTo>
                  <a:lnTo>
                    <a:pt x="1001" y="803"/>
                  </a:lnTo>
                  <a:lnTo>
                    <a:pt x="995" y="800"/>
                  </a:lnTo>
                  <a:lnTo>
                    <a:pt x="990" y="798"/>
                  </a:lnTo>
                  <a:lnTo>
                    <a:pt x="986" y="794"/>
                  </a:lnTo>
                  <a:lnTo>
                    <a:pt x="982" y="791"/>
                  </a:lnTo>
                  <a:lnTo>
                    <a:pt x="980" y="786"/>
                  </a:lnTo>
                  <a:lnTo>
                    <a:pt x="979" y="781"/>
                  </a:lnTo>
                  <a:lnTo>
                    <a:pt x="979" y="777"/>
                  </a:lnTo>
                  <a:lnTo>
                    <a:pt x="980" y="772"/>
                  </a:lnTo>
                  <a:lnTo>
                    <a:pt x="983" y="762"/>
                  </a:lnTo>
                  <a:lnTo>
                    <a:pt x="988" y="755"/>
                  </a:lnTo>
                  <a:lnTo>
                    <a:pt x="992" y="748"/>
                  </a:lnTo>
                  <a:lnTo>
                    <a:pt x="994" y="739"/>
                  </a:lnTo>
                  <a:lnTo>
                    <a:pt x="995" y="728"/>
                  </a:lnTo>
                  <a:lnTo>
                    <a:pt x="994" y="715"/>
                  </a:lnTo>
                  <a:lnTo>
                    <a:pt x="994" y="703"/>
                  </a:lnTo>
                  <a:lnTo>
                    <a:pt x="994" y="692"/>
                  </a:lnTo>
                  <a:lnTo>
                    <a:pt x="994" y="684"/>
                  </a:lnTo>
                  <a:lnTo>
                    <a:pt x="992" y="674"/>
                  </a:lnTo>
                  <a:lnTo>
                    <a:pt x="988" y="662"/>
                  </a:lnTo>
                  <a:lnTo>
                    <a:pt x="984" y="651"/>
                  </a:lnTo>
                  <a:lnTo>
                    <a:pt x="981" y="643"/>
                  </a:lnTo>
                  <a:lnTo>
                    <a:pt x="977" y="638"/>
                  </a:lnTo>
                  <a:lnTo>
                    <a:pt x="971" y="633"/>
                  </a:lnTo>
                  <a:lnTo>
                    <a:pt x="965" y="628"/>
                  </a:lnTo>
                  <a:lnTo>
                    <a:pt x="954" y="622"/>
                  </a:lnTo>
                  <a:lnTo>
                    <a:pt x="946" y="617"/>
                  </a:lnTo>
                  <a:lnTo>
                    <a:pt x="944" y="615"/>
                  </a:lnTo>
                  <a:lnTo>
                    <a:pt x="942" y="611"/>
                  </a:lnTo>
                  <a:lnTo>
                    <a:pt x="940" y="608"/>
                  </a:lnTo>
                  <a:lnTo>
                    <a:pt x="940" y="603"/>
                  </a:lnTo>
                  <a:lnTo>
                    <a:pt x="939" y="596"/>
                  </a:lnTo>
                  <a:lnTo>
                    <a:pt x="937" y="591"/>
                  </a:lnTo>
                  <a:lnTo>
                    <a:pt x="936" y="590"/>
                  </a:lnTo>
                  <a:lnTo>
                    <a:pt x="933" y="589"/>
                  </a:lnTo>
                  <a:lnTo>
                    <a:pt x="931" y="589"/>
                  </a:lnTo>
                  <a:lnTo>
                    <a:pt x="930" y="590"/>
                  </a:lnTo>
                  <a:lnTo>
                    <a:pt x="925" y="592"/>
                  </a:lnTo>
                  <a:lnTo>
                    <a:pt x="920" y="596"/>
                  </a:lnTo>
                  <a:lnTo>
                    <a:pt x="918" y="598"/>
                  </a:lnTo>
                  <a:lnTo>
                    <a:pt x="917" y="602"/>
                  </a:lnTo>
                  <a:lnTo>
                    <a:pt x="916" y="607"/>
                  </a:lnTo>
                  <a:lnTo>
                    <a:pt x="916" y="614"/>
                  </a:lnTo>
                  <a:lnTo>
                    <a:pt x="916" y="620"/>
                  </a:lnTo>
                  <a:lnTo>
                    <a:pt x="914" y="623"/>
                  </a:lnTo>
                  <a:lnTo>
                    <a:pt x="913" y="626"/>
                  </a:lnTo>
                  <a:lnTo>
                    <a:pt x="911" y="628"/>
                  </a:lnTo>
                  <a:lnTo>
                    <a:pt x="904" y="630"/>
                  </a:lnTo>
                  <a:lnTo>
                    <a:pt x="894" y="634"/>
                  </a:lnTo>
                  <a:lnTo>
                    <a:pt x="886" y="639"/>
                  </a:lnTo>
                  <a:lnTo>
                    <a:pt x="880" y="642"/>
                  </a:lnTo>
                  <a:lnTo>
                    <a:pt x="879" y="643"/>
                  </a:lnTo>
                  <a:lnTo>
                    <a:pt x="877" y="646"/>
                  </a:lnTo>
                  <a:lnTo>
                    <a:pt x="877" y="649"/>
                  </a:lnTo>
                  <a:lnTo>
                    <a:pt x="877" y="653"/>
                  </a:lnTo>
                  <a:lnTo>
                    <a:pt x="877" y="670"/>
                  </a:lnTo>
                  <a:lnTo>
                    <a:pt x="877" y="684"/>
                  </a:lnTo>
                  <a:lnTo>
                    <a:pt x="876" y="696"/>
                  </a:lnTo>
                  <a:lnTo>
                    <a:pt x="875" y="706"/>
                  </a:lnTo>
                  <a:lnTo>
                    <a:pt x="874" y="714"/>
                  </a:lnTo>
                  <a:lnTo>
                    <a:pt x="872" y="721"/>
                  </a:lnTo>
                  <a:lnTo>
                    <a:pt x="869" y="725"/>
                  </a:lnTo>
                  <a:lnTo>
                    <a:pt x="866" y="728"/>
                  </a:lnTo>
                  <a:lnTo>
                    <a:pt x="863" y="730"/>
                  </a:lnTo>
                  <a:lnTo>
                    <a:pt x="860" y="731"/>
                  </a:lnTo>
                  <a:lnTo>
                    <a:pt x="857" y="731"/>
                  </a:lnTo>
                  <a:lnTo>
                    <a:pt x="854" y="731"/>
                  </a:lnTo>
                  <a:lnTo>
                    <a:pt x="849" y="730"/>
                  </a:lnTo>
                  <a:lnTo>
                    <a:pt x="844" y="728"/>
                  </a:lnTo>
                  <a:lnTo>
                    <a:pt x="835" y="723"/>
                  </a:lnTo>
                  <a:lnTo>
                    <a:pt x="824" y="716"/>
                  </a:lnTo>
                  <a:lnTo>
                    <a:pt x="813" y="706"/>
                  </a:lnTo>
                  <a:lnTo>
                    <a:pt x="804" y="697"/>
                  </a:lnTo>
                  <a:lnTo>
                    <a:pt x="786" y="679"/>
                  </a:lnTo>
                  <a:lnTo>
                    <a:pt x="775" y="671"/>
                  </a:lnTo>
                  <a:lnTo>
                    <a:pt x="769" y="670"/>
                  </a:lnTo>
                  <a:lnTo>
                    <a:pt x="761" y="668"/>
                  </a:lnTo>
                  <a:lnTo>
                    <a:pt x="751" y="666"/>
                  </a:lnTo>
                  <a:lnTo>
                    <a:pt x="744" y="661"/>
                  </a:lnTo>
                  <a:lnTo>
                    <a:pt x="738" y="657"/>
                  </a:lnTo>
                  <a:lnTo>
                    <a:pt x="735" y="655"/>
                  </a:lnTo>
                  <a:lnTo>
                    <a:pt x="730" y="654"/>
                  </a:lnTo>
                  <a:lnTo>
                    <a:pt x="722" y="654"/>
                  </a:lnTo>
                  <a:lnTo>
                    <a:pt x="717" y="654"/>
                  </a:lnTo>
                  <a:lnTo>
                    <a:pt x="712" y="653"/>
                  </a:lnTo>
                  <a:lnTo>
                    <a:pt x="706" y="651"/>
                  </a:lnTo>
                  <a:lnTo>
                    <a:pt x="703" y="647"/>
                  </a:lnTo>
                  <a:lnTo>
                    <a:pt x="698" y="643"/>
                  </a:lnTo>
                  <a:lnTo>
                    <a:pt x="696" y="639"/>
                  </a:lnTo>
                  <a:lnTo>
                    <a:pt x="692" y="634"/>
                  </a:lnTo>
                  <a:lnTo>
                    <a:pt x="691" y="628"/>
                  </a:lnTo>
                  <a:lnTo>
                    <a:pt x="688" y="616"/>
                  </a:lnTo>
                  <a:lnTo>
                    <a:pt x="684" y="604"/>
                  </a:lnTo>
                  <a:lnTo>
                    <a:pt x="677" y="592"/>
                  </a:lnTo>
                  <a:lnTo>
                    <a:pt x="667" y="579"/>
                  </a:lnTo>
                  <a:lnTo>
                    <a:pt x="660" y="573"/>
                  </a:lnTo>
                  <a:lnTo>
                    <a:pt x="654" y="569"/>
                  </a:lnTo>
                  <a:lnTo>
                    <a:pt x="647" y="565"/>
                  </a:lnTo>
                  <a:lnTo>
                    <a:pt x="640" y="563"/>
                  </a:lnTo>
                  <a:lnTo>
                    <a:pt x="627" y="561"/>
                  </a:lnTo>
                  <a:lnTo>
                    <a:pt x="617" y="561"/>
                  </a:lnTo>
                  <a:lnTo>
                    <a:pt x="614" y="560"/>
                  </a:lnTo>
                  <a:lnTo>
                    <a:pt x="610" y="560"/>
                  </a:lnTo>
                  <a:lnTo>
                    <a:pt x="606" y="558"/>
                  </a:lnTo>
                  <a:lnTo>
                    <a:pt x="604" y="557"/>
                  </a:lnTo>
                  <a:lnTo>
                    <a:pt x="599" y="551"/>
                  </a:lnTo>
                  <a:lnTo>
                    <a:pt x="596" y="542"/>
                  </a:lnTo>
                  <a:lnTo>
                    <a:pt x="593" y="539"/>
                  </a:lnTo>
                  <a:lnTo>
                    <a:pt x="590" y="535"/>
                  </a:lnTo>
                  <a:lnTo>
                    <a:pt x="585" y="532"/>
                  </a:lnTo>
                  <a:lnTo>
                    <a:pt x="580" y="528"/>
                  </a:lnTo>
                  <a:lnTo>
                    <a:pt x="568" y="523"/>
                  </a:lnTo>
                  <a:lnTo>
                    <a:pt x="558" y="516"/>
                  </a:lnTo>
                  <a:lnTo>
                    <a:pt x="554" y="512"/>
                  </a:lnTo>
                  <a:lnTo>
                    <a:pt x="551" y="507"/>
                  </a:lnTo>
                  <a:lnTo>
                    <a:pt x="549" y="501"/>
                  </a:lnTo>
                  <a:lnTo>
                    <a:pt x="547" y="494"/>
                  </a:lnTo>
                  <a:lnTo>
                    <a:pt x="547" y="485"/>
                  </a:lnTo>
                  <a:lnTo>
                    <a:pt x="547" y="478"/>
                  </a:lnTo>
                  <a:lnTo>
                    <a:pt x="547" y="470"/>
                  </a:lnTo>
                  <a:lnTo>
                    <a:pt x="548" y="462"/>
                  </a:lnTo>
                  <a:lnTo>
                    <a:pt x="548" y="453"/>
                  </a:lnTo>
                  <a:lnTo>
                    <a:pt x="548" y="446"/>
                  </a:lnTo>
                  <a:lnTo>
                    <a:pt x="546" y="439"/>
                  </a:lnTo>
                  <a:lnTo>
                    <a:pt x="545" y="433"/>
                  </a:lnTo>
                  <a:lnTo>
                    <a:pt x="539" y="421"/>
                  </a:lnTo>
                  <a:lnTo>
                    <a:pt x="535" y="409"/>
                  </a:lnTo>
                  <a:lnTo>
                    <a:pt x="534" y="397"/>
                  </a:lnTo>
                  <a:lnTo>
                    <a:pt x="534" y="386"/>
                  </a:lnTo>
                  <a:lnTo>
                    <a:pt x="533" y="376"/>
                  </a:lnTo>
                  <a:lnTo>
                    <a:pt x="530" y="367"/>
                  </a:lnTo>
                  <a:lnTo>
                    <a:pt x="524" y="358"/>
                  </a:lnTo>
                  <a:lnTo>
                    <a:pt x="517" y="349"/>
                  </a:lnTo>
                  <a:lnTo>
                    <a:pt x="513" y="343"/>
                  </a:lnTo>
                  <a:lnTo>
                    <a:pt x="509" y="337"/>
                  </a:lnTo>
                  <a:lnTo>
                    <a:pt x="507" y="330"/>
                  </a:lnTo>
                  <a:lnTo>
                    <a:pt x="504" y="323"/>
                  </a:lnTo>
                  <a:lnTo>
                    <a:pt x="504" y="315"/>
                  </a:lnTo>
                  <a:lnTo>
                    <a:pt x="505" y="311"/>
                  </a:lnTo>
                  <a:lnTo>
                    <a:pt x="508" y="306"/>
                  </a:lnTo>
                  <a:lnTo>
                    <a:pt x="511" y="304"/>
                  </a:lnTo>
                  <a:lnTo>
                    <a:pt x="515" y="300"/>
                  </a:lnTo>
                  <a:lnTo>
                    <a:pt x="518" y="298"/>
                  </a:lnTo>
                  <a:lnTo>
                    <a:pt x="521" y="294"/>
                  </a:lnTo>
                  <a:lnTo>
                    <a:pt x="522" y="289"/>
                  </a:lnTo>
                  <a:lnTo>
                    <a:pt x="520" y="285"/>
                  </a:lnTo>
                  <a:lnTo>
                    <a:pt x="516" y="277"/>
                  </a:lnTo>
                  <a:lnTo>
                    <a:pt x="509" y="269"/>
                  </a:lnTo>
                  <a:lnTo>
                    <a:pt x="502" y="261"/>
                  </a:lnTo>
                  <a:lnTo>
                    <a:pt x="486" y="244"/>
                  </a:lnTo>
                  <a:lnTo>
                    <a:pt x="478" y="232"/>
                  </a:lnTo>
                  <a:lnTo>
                    <a:pt x="474" y="225"/>
                  </a:lnTo>
                  <a:lnTo>
                    <a:pt x="473" y="219"/>
                  </a:lnTo>
                  <a:lnTo>
                    <a:pt x="470" y="214"/>
                  </a:lnTo>
                  <a:lnTo>
                    <a:pt x="464" y="207"/>
                  </a:lnTo>
                  <a:lnTo>
                    <a:pt x="463" y="204"/>
                  </a:lnTo>
                  <a:lnTo>
                    <a:pt x="461" y="198"/>
                  </a:lnTo>
                  <a:lnTo>
                    <a:pt x="461" y="191"/>
                  </a:lnTo>
                  <a:lnTo>
                    <a:pt x="461" y="182"/>
                  </a:lnTo>
                  <a:lnTo>
                    <a:pt x="463" y="161"/>
                  </a:lnTo>
                  <a:lnTo>
                    <a:pt x="464" y="137"/>
                  </a:lnTo>
                  <a:lnTo>
                    <a:pt x="464" y="125"/>
                  </a:lnTo>
                  <a:lnTo>
                    <a:pt x="464" y="115"/>
                  </a:lnTo>
                  <a:lnTo>
                    <a:pt x="461" y="105"/>
                  </a:lnTo>
                  <a:lnTo>
                    <a:pt x="460" y="96"/>
                  </a:lnTo>
                  <a:lnTo>
                    <a:pt x="457" y="88"/>
                  </a:lnTo>
                  <a:lnTo>
                    <a:pt x="452" y="84"/>
                  </a:lnTo>
                  <a:lnTo>
                    <a:pt x="450" y="82"/>
                  </a:lnTo>
                  <a:lnTo>
                    <a:pt x="446" y="81"/>
                  </a:lnTo>
                  <a:lnTo>
                    <a:pt x="442" y="81"/>
                  </a:lnTo>
                  <a:lnTo>
                    <a:pt x="439" y="81"/>
                  </a:lnTo>
                  <a:lnTo>
                    <a:pt x="423" y="82"/>
                  </a:lnTo>
                  <a:lnTo>
                    <a:pt x="410" y="84"/>
                  </a:lnTo>
                  <a:lnTo>
                    <a:pt x="400" y="82"/>
                  </a:lnTo>
                  <a:lnTo>
                    <a:pt x="390" y="81"/>
                  </a:lnTo>
                  <a:lnTo>
                    <a:pt x="383" y="79"/>
                  </a:lnTo>
                  <a:lnTo>
                    <a:pt x="378" y="77"/>
                  </a:lnTo>
                  <a:lnTo>
                    <a:pt x="373" y="74"/>
                  </a:lnTo>
                  <a:lnTo>
                    <a:pt x="370" y="71"/>
                  </a:lnTo>
                  <a:lnTo>
                    <a:pt x="360" y="67"/>
                  </a:lnTo>
                  <a:lnTo>
                    <a:pt x="347" y="62"/>
                  </a:lnTo>
                  <a:lnTo>
                    <a:pt x="333" y="60"/>
                  </a:lnTo>
                  <a:lnTo>
                    <a:pt x="321" y="55"/>
                  </a:lnTo>
                  <a:lnTo>
                    <a:pt x="316" y="53"/>
                  </a:lnTo>
                  <a:lnTo>
                    <a:pt x="313" y="48"/>
                  </a:lnTo>
                  <a:lnTo>
                    <a:pt x="310" y="43"/>
                  </a:lnTo>
                  <a:lnTo>
                    <a:pt x="307" y="37"/>
                  </a:lnTo>
                  <a:lnTo>
                    <a:pt x="302" y="24"/>
                  </a:lnTo>
                  <a:lnTo>
                    <a:pt x="294" y="11"/>
                  </a:lnTo>
                  <a:lnTo>
                    <a:pt x="289" y="6"/>
                  </a:lnTo>
                  <a:lnTo>
                    <a:pt x="285" y="3"/>
                  </a:lnTo>
                  <a:lnTo>
                    <a:pt x="278" y="0"/>
                  </a:lnTo>
                  <a:lnTo>
                    <a:pt x="265" y="2"/>
                  </a:lnTo>
                  <a:lnTo>
                    <a:pt x="257" y="2"/>
                  </a:lnTo>
                  <a:lnTo>
                    <a:pt x="252" y="4"/>
                  </a:lnTo>
                  <a:lnTo>
                    <a:pt x="249" y="6"/>
                  </a:lnTo>
                  <a:lnTo>
                    <a:pt x="245" y="9"/>
                  </a:lnTo>
                  <a:lnTo>
                    <a:pt x="243" y="11"/>
                  </a:lnTo>
                  <a:lnTo>
                    <a:pt x="240" y="12"/>
                  </a:lnTo>
                  <a:lnTo>
                    <a:pt x="237" y="14"/>
                  </a:lnTo>
                  <a:lnTo>
                    <a:pt x="232" y="14"/>
                  </a:lnTo>
                  <a:lnTo>
                    <a:pt x="227" y="14"/>
                  </a:lnTo>
                  <a:lnTo>
                    <a:pt x="222" y="15"/>
                  </a:lnTo>
                  <a:lnTo>
                    <a:pt x="217" y="17"/>
                  </a:lnTo>
                  <a:lnTo>
                    <a:pt x="212" y="19"/>
                  </a:lnTo>
                  <a:lnTo>
                    <a:pt x="208" y="24"/>
                  </a:lnTo>
                  <a:lnTo>
                    <a:pt x="203" y="28"/>
                  </a:lnTo>
                  <a:lnTo>
                    <a:pt x="200" y="33"/>
                  </a:lnTo>
                  <a:lnTo>
                    <a:pt x="198" y="37"/>
                  </a:lnTo>
                  <a:lnTo>
                    <a:pt x="196" y="43"/>
                  </a:lnTo>
                  <a:lnTo>
                    <a:pt x="196" y="53"/>
                  </a:lnTo>
                  <a:lnTo>
                    <a:pt x="198" y="62"/>
                  </a:lnTo>
                  <a:lnTo>
                    <a:pt x="198" y="73"/>
                  </a:lnTo>
                  <a:lnTo>
                    <a:pt x="199" y="82"/>
                  </a:lnTo>
                  <a:lnTo>
                    <a:pt x="199" y="91"/>
                  </a:lnTo>
                  <a:lnTo>
                    <a:pt x="198" y="93"/>
                  </a:lnTo>
                  <a:lnTo>
                    <a:pt x="198" y="96"/>
                  </a:lnTo>
                  <a:lnTo>
                    <a:pt x="195" y="97"/>
                  </a:lnTo>
                  <a:lnTo>
                    <a:pt x="194" y="97"/>
                  </a:lnTo>
                  <a:lnTo>
                    <a:pt x="190" y="96"/>
                  </a:lnTo>
                  <a:lnTo>
                    <a:pt x="187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6" y="98"/>
                  </a:lnTo>
                  <a:lnTo>
                    <a:pt x="174" y="101"/>
                  </a:lnTo>
                  <a:lnTo>
                    <a:pt x="170" y="106"/>
                  </a:lnTo>
                  <a:lnTo>
                    <a:pt x="168" y="112"/>
                  </a:lnTo>
                  <a:lnTo>
                    <a:pt x="164" y="118"/>
                  </a:lnTo>
                  <a:lnTo>
                    <a:pt x="162" y="123"/>
                  </a:lnTo>
                  <a:lnTo>
                    <a:pt x="158" y="126"/>
                  </a:lnTo>
                  <a:lnTo>
                    <a:pt x="155" y="129"/>
                  </a:lnTo>
                  <a:lnTo>
                    <a:pt x="145" y="131"/>
                  </a:lnTo>
                  <a:lnTo>
                    <a:pt x="134" y="134"/>
                  </a:lnTo>
                  <a:lnTo>
                    <a:pt x="120" y="136"/>
                  </a:lnTo>
                  <a:lnTo>
                    <a:pt x="107" y="138"/>
                  </a:lnTo>
                  <a:lnTo>
                    <a:pt x="94" y="141"/>
                  </a:lnTo>
                  <a:lnTo>
                    <a:pt x="82" y="143"/>
                  </a:lnTo>
                  <a:lnTo>
                    <a:pt x="77" y="144"/>
                  </a:lnTo>
                  <a:lnTo>
                    <a:pt x="73" y="147"/>
                  </a:lnTo>
                  <a:lnTo>
                    <a:pt x="68" y="150"/>
                  </a:lnTo>
                  <a:lnTo>
                    <a:pt x="66" y="153"/>
                  </a:lnTo>
                  <a:lnTo>
                    <a:pt x="63" y="157"/>
                  </a:lnTo>
                  <a:lnTo>
                    <a:pt x="62" y="161"/>
                  </a:lnTo>
                  <a:lnTo>
                    <a:pt x="61" y="164"/>
                  </a:lnTo>
                  <a:lnTo>
                    <a:pt x="62" y="169"/>
                  </a:lnTo>
                  <a:lnTo>
                    <a:pt x="66" y="178"/>
                  </a:lnTo>
                  <a:lnTo>
                    <a:pt x="69" y="185"/>
                  </a:lnTo>
                  <a:lnTo>
                    <a:pt x="74" y="194"/>
                  </a:lnTo>
                  <a:lnTo>
                    <a:pt x="77" y="208"/>
                  </a:lnTo>
                  <a:lnTo>
                    <a:pt x="79" y="217"/>
                  </a:lnTo>
                  <a:lnTo>
                    <a:pt x="79" y="224"/>
                  </a:lnTo>
                  <a:lnTo>
                    <a:pt x="79" y="230"/>
                  </a:lnTo>
                  <a:lnTo>
                    <a:pt x="77" y="236"/>
                  </a:lnTo>
                  <a:lnTo>
                    <a:pt x="74" y="245"/>
                  </a:lnTo>
                  <a:lnTo>
                    <a:pt x="69" y="255"/>
                  </a:lnTo>
                  <a:lnTo>
                    <a:pt x="69" y="260"/>
                  </a:lnTo>
                  <a:lnTo>
                    <a:pt x="69" y="264"/>
                  </a:lnTo>
                  <a:lnTo>
                    <a:pt x="70" y="268"/>
                  </a:lnTo>
                  <a:lnTo>
                    <a:pt x="74" y="271"/>
                  </a:lnTo>
                  <a:lnTo>
                    <a:pt x="76" y="275"/>
                  </a:lnTo>
                  <a:lnTo>
                    <a:pt x="81" y="276"/>
                  </a:lnTo>
                  <a:lnTo>
                    <a:pt x="85" y="279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2" y="285"/>
                  </a:lnTo>
                  <a:lnTo>
                    <a:pt x="102" y="287"/>
                  </a:lnTo>
                  <a:lnTo>
                    <a:pt x="101" y="290"/>
                  </a:lnTo>
                  <a:lnTo>
                    <a:pt x="100" y="294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9" y="306"/>
                  </a:lnTo>
                  <a:lnTo>
                    <a:pt x="101" y="309"/>
                  </a:lnTo>
                  <a:lnTo>
                    <a:pt x="104" y="313"/>
                  </a:lnTo>
                  <a:lnTo>
                    <a:pt x="106" y="317"/>
                  </a:lnTo>
                  <a:lnTo>
                    <a:pt x="111" y="320"/>
                  </a:lnTo>
                  <a:lnTo>
                    <a:pt x="120" y="326"/>
                  </a:lnTo>
                  <a:lnTo>
                    <a:pt x="132" y="333"/>
                  </a:lnTo>
                  <a:lnTo>
                    <a:pt x="138" y="337"/>
                  </a:lnTo>
                  <a:lnTo>
                    <a:pt x="144" y="340"/>
                  </a:lnTo>
                  <a:lnTo>
                    <a:pt x="151" y="343"/>
                  </a:lnTo>
                  <a:lnTo>
                    <a:pt x="158" y="345"/>
                  </a:lnTo>
                  <a:lnTo>
                    <a:pt x="165" y="348"/>
                  </a:lnTo>
                  <a:lnTo>
                    <a:pt x="171" y="350"/>
                  </a:lnTo>
                  <a:lnTo>
                    <a:pt x="176" y="352"/>
                  </a:lnTo>
                  <a:lnTo>
                    <a:pt x="181" y="355"/>
                  </a:lnTo>
                  <a:lnTo>
                    <a:pt x="183" y="358"/>
                  </a:lnTo>
                  <a:lnTo>
                    <a:pt x="184" y="361"/>
                  </a:lnTo>
                  <a:lnTo>
                    <a:pt x="184" y="363"/>
                  </a:lnTo>
                  <a:lnTo>
                    <a:pt x="182" y="364"/>
                  </a:lnTo>
                  <a:lnTo>
                    <a:pt x="174" y="367"/>
                  </a:lnTo>
                  <a:lnTo>
                    <a:pt x="164" y="370"/>
                  </a:lnTo>
                  <a:lnTo>
                    <a:pt x="152" y="372"/>
                  </a:lnTo>
                  <a:lnTo>
                    <a:pt x="140" y="374"/>
                  </a:lnTo>
                  <a:lnTo>
                    <a:pt x="136" y="375"/>
                  </a:lnTo>
                  <a:lnTo>
                    <a:pt x="131" y="377"/>
                  </a:lnTo>
                  <a:lnTo>
                    <a:pt x="127" y="380"/>
                  </a:lnTo>
                  <a:lnTo>
                    <a:pt x="124" y="384"/>
                  </a:lnTo>
                  <a:lnTo>
                    <a:pt x="121" y="389"/>
                  </a:lnTo>
                  <a:lnTo>
                    <a:pt x="119" y="395"/>
                  </a:lnTo>
                  <a:lnTo>
                    <a:pt x="118" y="401"/>
                  </a:lnTo>
                  <a:lnTo>
                    <a:pt x="117" y="408"/>
                  </a:lnTo>
                  <a:lnTo>
                    <a:pt x="115" y="414"/>
                  </a:lnTo>
                  <a:lnTo>
                    <a:pt x="113" y="420"/>
                  </a:lnTo>
                  <a:lnTo>
                    <a:pt x="111" y="425"/>
                  </a:lnTo>
                  <a:lnTo>
                    <a:pt x="107" y="430"/>
                  </a:lnTo>
                  <a:lnTo>
                    <a:pt x="98" y="438"/>
                  </a:lnTo>
                  <a:lnTo>
                    <a:pt x="86" y="445"/>
                  </a:lnTo>
                  <a:lnTo>
                    <a:pt x="81" y="447"/>
                  </a:lnTo>
                  <a:lnTo>
                    <a:pt x="76" y="451"/>
                  </a:lnTo>
                  <a:lnTo>
                    <a:pt x="73" y="454"/>
                  </a:lnTo>
                  <a:lnTo>
                    <a:pt x="70" y="458"/>
                  </a:lnTo>
                  <a:lnTo>
                    <a:pt x="69" y="462"/>
                  </a:lnTo>
                  <a:lnTo>
                    <a:pt x="68" y="465"/>
                  </a:lnTo>
                  <a:lnTo>
                    <a:pt x="68" y="468"/>
                  </a:lnTo>
                  <a:lnTo>
                    <a:pt x="69" y="471"/>
                  </a:lnTo>
                  <a:lnTo>
                    <a:pt x="74" y="481"/>
                  </a:lnTo>
                  <a:lnTo>
                    <a:pt x="80" y="491"/>
                  </a:lnTo>
                  <a:lnTo>
                    <a:pt x="82" y="498"/>
                  </a:lnTo>
                  <a:lnTo>
                    <a:pt x="83" y="504"/>
                  </a:lnTo>
                  <a:lnTo>
                    <a:pt x="83" y="512"/>
                  </a:lnTo>
                  <a:lnTo>
                    <a:pt x="82" y="517"/>
                  </a:lnTo>
                  <a:lnTo>
                    <a:pt x="79" y="523"/>
                  </a:lnTo>
                  <a:lnTo>
                    <a:pt x="75" y="527"/>
                  </a:lnTo>
                  <a:lnTo>
                    <a:pt x="71" y="529"/>
                  </a:lnTo>
                  <a:lnTo>
                    <a:pt x="66" y="532"/>
                  </a:lnTo>
                  <a:lnTo>
                    <a:pt x="54" y="533"/>
                  </a:lnTo>
                  <a:lnTo>
                    <a:pt x="37" y="533"/>
                  </a:lnTo>
                  <a:lnTo>
                    <a:pt x="28" y="533"/>
                  </a:lnTo>
                  <a:lnTo>
                    <a:pt x="22" y="535"/>
                  </a:lnTo>
                  <a:lnTo>
                    <a:pt x="16" y="538"/>
                  </a:lnTo>
                  <a:lnTo>
                    <a:pt x="10" y="541"/>
                  </a:lnTo>
                  <a:lnTo>
                    <a:pt x="3" y="548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1" y="557"/>
                  </a:lnTo>
                  <a:lnTo>
                    <a:pt x="3" y="560"/>
                  </a:lnTo>
                  <a:lnTo>
                    <a:pt x="6" y="564"/>
                  </a:lnTo>
                  <a:lnTo>
                    <a:pt x="7" y="566"/>
                  </a:lnTo>
                  <a:lnTo>
                    <a:pt x="10" y="570"/>
                  </a:lnTo>
                  <a:lnTo>
                    <a:pt x="11" y="572"/>
                  </a:lnTo>
                  <a:lnTo>
                    <a:pt x="11" y="577"/>
                  </a:lnTo>
                  <a:lnTo>
                    <a:pt x="11" y="588"/>
                  </a:lnTo>
                  <a:lnTo>
                    <a:pt x="12" y="601"/>
                  </a:lnTo>
                  <a:lnTo>
                    <a:pt x="13" y="613"/>
                  </a:lnTo>
                  <a:lnTo>
                    <a:pt x="14" y="622"/>
                  </a:lnTo>
                  <a:lnTo>
                    <a:pt x="18" y="630"/>
                  </a:lnTo>
                  <a:lnTo>
                    <a:pt x="24" y="638"/>
                  </a:lnTo>
                  <a:lnTo>
                    <a:pt x="31" y="643"/>
                  </a:lnTo>
                  <a:lnTo>
                    <a:pt x="37" y="648"/>
                  </a:lnTo>
                  <a:lnTo>
                    <a:pt x="44" y="651"/>
                  </a:lnTo>
                  <a:lnTo>
                    <a:pt x="51" y="655"/>
                  </a:lnTo>
                  <a:lnTo>
                    <a:pt x="58" y="660"/>
                  </a:lnTo>
                  <a:lnTo>
                    <a:pt x="66" y="667"/>
                  </a:lnTo>
                  <a:lnTo>
                    <a:pt x="73" y="677"/>
                  </a:lnTo>
                  <a:lnTo>
                    <a:pt x="82" y="689"/>
                  </a:lnTo>
                  <a:lnTo>
                    <a:pt x="94" y="701"/>
                  </a:lnTo>
                  <a:lnTo>
                    <a:pt x="105" y="714"/>
                  </a:lnTo>
                  <a:lnTo>
                    <a:pt x="113" y="722"/>
                  </a:lnTo>
                  <a:lnTo>
                    <a:pt x="120" y="730"/>
                  </a:lnTo>
                  <a:lnTo>
                    <a:pt x="127" y="736"/>
                  </a:lnTo>
                  <a:lnTo>
                    <a:pt x="134" y="743"/>
                  </a:lnTo>
                  <a:lnTo>
                    <a:pt x="145" y="752"/>
                  </a:lnTo>
                  <a:lnTo>
                    <a:pt x="154" y="759"/>
                  </a:lnTo>
                  <a:lnTo>
                    <a:pt x="165" y="766"/>
                  </a:lnTo>
                  <a:lnTo>
                    <a:pt x="180" y="774"/>
                  </a:lnTo>
                  <a:lnTo>
                    <a:pt x="193" y="783"/>
                  </a:lnTo>
                  <a:lnTo>
                    <a:pt x="203" y="787"/>
                  </a:lnTo>
                  <a:lnTo>
                    <a:pt x="213" y="791"/>
                  </a:lnTo>
                  <a:lnTo>
                    <a:pt x="226" y="796"/>
                  </a:lnTo>
                  <a:lnTo>
                    <a:pt x="238" y="800"/>
                  </a:lnTo>
                  <a:lnTo>
                    <a:pt x="247" y="805"/>
                  </a:lnTo>
                  <a:lnTo>
                    <a:pt x="255" y="812"/>
                  </a:lnTo>
                  <a:lnTo>
                    <a:pt x="263" y="821"/>
                  </a:lnTo>
                  <a:lnTo>
                    <a:pt x="270" y="829"/>
                  </a:lnTo>
                  <a:lnTo>
                    <a:pt x="274" y="837"/>
                  </a:lnTo>
                  <a:lnTo>
                    <a:pt x="277" y="844"/>
                  </a:lnTo>
                  <a:lnTo>
                    <a:pt x="278" y="853"/>
                  </a:lnTo>
                  <a:lnTo>
                    <a:pt x="281" y="861"/>
                  </a:lnTo>
                  <a:lnTo>
                    <a:pt x="281" y="870"/>
                  </a:lnTo>
                  <a:lnTo>
                    <a:pt x="281" y="881"/>
                  </a:lnTo>
                  <a:lnTo>
                    <a:pt x="282" y="890"/>
                  </a:lnTo>
                  <a:lnTo>
                    <a:pt x="284" y="898"/>
                  </a:lnTo>
                  <a:lnTo>
                    <a:pt x="287" y="904"/>
                  </a:lnTo>
                  <a:lnTo>
                    <a:pt x="294" y="916"/>
                  </a:lnTo>
                  <a:lnTo>
                    <a:pt x="300" y="928"/>
                  </a:lnTo>
                  <a:lnTo>
                    <a:pt x="303" y="937"/>
                  </a:lnTo>
                  <a:lnTo>
                    <a:pt x="310" y="947"/>
                  </a:lnTo>
                  <a:lnTo>
                    <a:pt x="318" y="957"/>
                  </a:lnTo>
                  <a:lnTo>
                    <a:pt x="324" y="966"/>
                  </a:lnTo>
                  <a:lnTo>
                    <a:pt x="328" y="973"/>
                  </a:lnTo>
                  <a:lnTo>
                    <a:pt x="333" y="980"/>
                  </a:lnTo>
                  <a:lnTo>
                    <a:pt x="337" y="988"/>
                  </a:lnTo>
                  <a:lnTo>
                    <a:pt x="339" y="998"/>
                  </a:lnTo>
                  <a:lnTo>
                    <a:pt x="339" y="1008"/>
                  </a:lnTo>
                  <a:lnTo>
                    <a:pt x="338" y="1017"/>
                  </a:lnTo>
                  <a:lnTo>
                    <a:pt x="337" y="1025"/>
                  </a:lnTo>
                  <a:lnTo>
                    <a:pt x="334" y="1031"/>
                  </a:lnTo>
                  <a:lnTo>
                    <a:pt x="328" y="1038"/>
                  </a:lnTo>
                  <a:lnTo>
                    <a:pt x="325" y="1045"/>
                  </a:lnTo>
                  <a:lnTo>
                    <a:pt x="325" y="1049"/>
                  </a:lnTo>
                  <a:lnTo>
                    <a:pt x="326" y="1052"/>
                  </a:lnTo>
                  <a:lnTo>
                    <a:pt x="329" y="1057"/>
                  </a:lnTo>
                  <a:lnTo>
                    <a:pt x="333" y="1059"/>
                  </a:lnTo>
                  <a:lnTo>
                    <a:pt x="335" y="1063"/>
                  </a:lnTo>
                  <a:lnTo>
                    <a:pt x="338" y="1067"/>
                  </a:lnTo>
                  <a:lnTo>
                    <a:pt x="340" y="1071"/>
                  </a:lnTo>
                  <a:lnTo>
                    <a:pt x="341" y="1077"/>
                  </a:lnTo>
                  <a:lnTo>
                    <a:pt x="343" y="1086"/>
                  </a:lnTo>
                  <a:lnTo>
                    <a:pt x="346" y="1094"/>
                  </a:lnTo>
                  <a:lnTo>
                    <a:pt x="352" y="1102"/>
                  </a:lnTo>
                  <a:lnTo>
                    <a:pt x="357" y="1109"/>
                  </a:lnTo>
                  <a:lnTo>
                    <a:pt x="363" y="1117"/>
                  </a:lnTo>
                  <a:lnTo>
                    <a:pt x="369" y="1124"/>
                  </a:lnTo>
                  <a:lnTo>
                    <a:pt x="373" y="1130"/>
                  </a:lnTo>
                  <a:lnTo>
                    <a:pt x="376" y="1137"/>
                  </a:lnTo>
                  <a:lnTo>
                    <a:pt x="377" y="1146"/>
                  </a:lnTo>
                  <a:lnTo>
                    <a:pt x="381" y="1156"/>
                  </a:lnTo>
                  <a:lnTo>
                    <a:pt x="384" y="1165"/>
                  </a:lnTo>
                  <a:lnTo>
                    <a:pt x="390" y="1174"/>
                  </a:lnTo>
                  <a:lnTo>
                    <a:pt x="397" y="1183"/>
                  </a:lnTo>
                  <a:lnTo>
                    <a:pt x="409" y="1195"/>
                  </a:lnTo>
                  <a:lnTo>
                    <a:pt x="421" y="1208"/>
                  </a:lnTo>
                  <a:lnTo>
                    <a:pt x="430" y="1219"/>
                  </a:lnTo>
                  <a:lnTo>
                    <a:pt x="440" y="1229"/>
                  </a:lnTo>
                  <a:lnTo>
                    <a:pt x="452" y="1245"/>
                  </a:lnTo>
                  <a:lnTo>
                    <a:pt x="464" y="1258"/>
                  </a:lnTo>
                  <a:lnTo>
                    <a:pt x="471" y="1267"/>
                  </a:lnTo>
                  <a:lnTo>
                    <a:pt x="476" y="1273"/>
                  </a:lnTo>
                  <a:lnTo>
                    <a:pt x="479" y="1282"/>
                  </a:lnTo>
                  <a:lnTo>
                    <a:pt x="480" y="1285"/>
                  </a:lnTo>
                  <a:lnTo>
                    <a:pt x="480" y="1289"/>
                  </a:lnTo>
                  <a:lnTo>
                    <a:pt x="480" y="1292"/>
                  </a:lnTo>
                  <a:lnTo>
                    <a:pt x="479" y="1296"/>
                  </a:lnTo>
                  <a:lnTo>
                    <a:pt x="473" y="1302"/>
                  </a:lnTo>
                  <a:lnTo>
                    <a:pt x="463" y="1310"/>
                  </a:lnTo>
                  <a:lnTo>
                    <a:pt x="452" y="1317"/>
                  </a:lnTo>
                  <a:lnTo>
                    <a:pt x="445" y="1323"/>
                  </a:lnTo>
                  <a:lnTo>
                    <a:pt x="441" y="1325"/>
                  </a:lnTo>
                  <a:lnTo>
                    <a:pt x="438" y="1326"/>
                  </a:lnTo>
                  <a:lnTo>
                    <a:pt x="435" y="1326"/>
                  </a:lnTo>
                  <a:lnTo>
                    <a:pt x="432" y="1325"/>
                  </a:lnTo>
                  <a:lnTo>
                    <a:pt x="426" y="1321"/>
                  </a:lnTo>
                  <a:lnTo>
                    <a:pt x="421" y="1316"/>
                  </a:lnTo>
                  <a:lnTo>
                    <a:pt x="416" y="1309"/>
                  </a:lnTo>
                  <a:lnTo>
                    <a:pt x="411" y="1303"/>
                  </a:lnTo>
                  <a:lnTo>
                    <a:pt x="408" y="1298"/>
                  </a:lnTo>
                  <a:lnTo>
                    <a:pt x="403" y="1296"/>
                  </a:lnTo>
                  <a:lnTo>
                    <a:pt x="397" y="1297"/>
                  </a:lnTo>
                  <a:lnTo>
                    <a:pt x="391" y="1300"/>
                  </a:lnTo>
                  <a:lnTo>
                    <a:pt x="389" y="1302"/>
                  </a:lnTo>
                  <a:lnTo>
                    <a:pt x="387" y="1306"/>
                  </a:lnTo>
                  <a:lnTo>
                    <a:pt x="384" y="1309"/>
                  </a:lnTo>
                  <a:lnTo>
                    <a:pt x="382" y="1313"/>
                  </a:lnTo>
                  <a:lnTo>
                    <a:pt x="381" y="1325"/>
                  </a:lnTo>
                  <a:lnTo>
                    <a:pt x="381" y="1340"/>
                  </a:lnTo>
                  <a:lnTo>
                    <a:pt x="382" y="1347"/>
                  </a:lnTo>
                  <a:lnTo>
                    <a:pt x="383" y="1354"/>
                  </a:lnTo>
                  <a:lnTo>
                    <a:pt x="384" y="1361"/>
                  </a:lnTo>
                  <a:lnTo>
                    <a:pt x="388" y="1366"/>
                  </a:lnTo>
                  <a:lnTo>
                    <a:pt x="400" y="1380"/>
                  </a:lnTo>
                  <a:lnTo>
                    <a:pt x="410" y="1393"/>
                  </a:lnTo>
                  <a:lnTo>
                    <a:pt x="414" y="1398"/>
                  </a:lnTo>
                  <a:lnTo>
                    <a:pt x="415" y="1403"/>
                  </a:lnTo>
                  <a:lnTo>
                    <a:pt x="416" y="1408"/>
                  </a:lnTo>
                  <a:lnTo>
                    <a:pt x="416" y="1415"/>
                  </a:lnTo>
                  <a:lnTo>
                    <a:pt x="417" y="1422"/>
                  </a:lnTo>
                  <a:lnTo>
                    <a:pt x="419" y="1428"/>
                  </a:lnTo>
                  <a:lnTo>
                    <a:pt x="421" y="1434"/>
                  </a:lnTo>
                  <a:lnTo>
                    <a:pt x="426" y="1439"/>
                  </a:lnTo>
                  <a:lnTo>
                    <a:pt x="430" y="1443"/>
                  </a:lnTo>
                  <a:lnTo>
                    <a:pt x="434" y="1448"/>
                  </a:lnTo>
                  <a:lnTo>
                    <a:pt x="436" y="1454"/>
                  </a:lnTo>
                  <a:lnTo>
                    <a:pt x="438" y="1461"/>
                  </a:lnTo>
                  <a:lnTo>
                    <a:pt x="436" y="1472"/>
                  </a:lnTo>
                  <a:lnTo>
                    <a:pt x="435" y="1484"/>
                  </a:lnTo>
                  <a:lnTo>
                    <a:pt x="435" y="1490"/>
                  </a:lnTo>
                  <a:lnTo>
                    <a:pt x="435" y="1496"/>
                  </a:lnTo>
                  <a:lnTo>
                    <a:pt x="436" y="1500"/>
                  </a:lnTo>
                  <a:lnTo>
                    <a:pt x="439" y="1504"/>
                  </a:lnTo>
                  <a:lnTo>
                    <a:pt x="452" y="1519"/>
                  </a:lnTo>
                  <a:lnTo>
                    <a:pt x="470" y="1537"/>
                  </a:lnTo>
                  <a:lnTo>
                    <a:pt x="476" y="1547"/>
                  </a:lnTo>
                  <a:lnTo>
                    <a:pt x="479" y="1554"/>
                  </a:lnTo>
                  <a:lnTo>
                    <a:pt x="480" y="1560"/>
                  </a:lnTo>
                  <a:lnTo>
                    <a:pt x="480" y="1566"/>
                  </a:lnTo>
                  <a:lnTo>
                    <a:pt x="480" y="1572"/>
                  </a:lnTo>
                  <a:lnTo>
                    <a:pt x="478" y="1578"/>
                  </a:lnTo>
                  <a:lnTo>
                    <a:pt x="473" y="1582"/>
                  </a:lnTo>
                  <a:lnTo>
                    <a:pt x="470" y="1587"/>
                  </a:lnTo>
                  <a:lnTo>
                    <a:pt x="467" y="1591"/>
                  </a:lnTo>
                  <a:lnTo>
                    <a:pt x="467" y="1593"/>
                  </a:lnTo>
                  <a:lnTo>
                    <a:pt x="467" y="1597"/>
                  </a:lnTo>
                  <a:lnTo>
                    <a:pt x="470" y="1600"/>
                  </a:lnTo>
                  <a:lnTo>
                    <a:pt x="473" y="1607"/>
                  </a:lnTo>
                  <a:lnTo>
                    <a:pt x="477" y="1615"/>
                  </a:lnTo>
                  <a:lnTo>
                    <a:pt x="477" y="1618"/>
                  </a:lnTo>
                  <a:lnTo>
                    <a:pt x="476" y="1623"/>
                  </a:lnTo>
                  <a:lnTo>
                    <a:pt x="474" y="1626"/>
                  </a:lnTo>
                  <a:lnTo>
                    <a:pt x="473" y="1631"/>
                  </a:lnTo>
                  <a:lnTo>
                    <a:pt x="471" y="1636"/>
                  </a:lnTo>
                  <a:lnTo>
                    <a:pt x="469" y="1642"/>
                  </a:lnTo>
                  <a:lnTo>
                    <a:pt x="467" y="1648"/>
                  </a:lnTo>
                  <a:lnTo>
                    <a:pt x="467" y="1654"/>
                  </a:lnTo>
                  <a:lnTo>
                    <a:pt x="469" y="1669"/>
                  </a:lnTo>
                  <a:lnTo>
                    <a:pt x="470" y="1683"/>
                  </a:lnTo>
                  <a:lnTo>
                    <a:pt x="471" y="1697"/>
                  </a:lnTo>
                  <a:lnTo>
                    <a:pt x="472" y="1707"/>
                  </a:lnTo>
                  <a:lnTo>
                    <a:pt x="471" y="1718"/>
                  </a:lnTo>
                  <a:lnTo>
                    <a:pt x="470" y="1727"/>
                  </a:lnTo>
                  <a:lnTo>
                    <a:pt x="470" y="1738"/>
                  </a:lnTo>
                  <a:lnTo>
                    <a:pt x="469" y="1748"/>
                  </a:lnTo>
                  <a:lnTo>
                    <a:pt x="467" y="1760"/>
                  </a:lnTo>
                  <a:lnTo>
                    <a:pt x="466" y="1775"/>
                  </a:lnTo>
                  <a:lnTo>
                    <a:pt x="465" y="1790"/>
                  </a:lnTo>
                  <a:lnTo>
                    <a:pt x="464" y="1802"/>
                  </a:lnTo>
                  <a:lnTo>
                    <a:pt x="464" y="1812"/>
                  </a:lnTo>
                  <a:lnTo>
                    <a:pt x="465" y="1823"/>
                  </a:lnTo>
                  <a:lnTo>
                    <a:pt x="466" y="1833"/>
                  </a:lnTo>
                  <a:lnTo>
                    <a:pt x="469" y="1840"/>
                  </a:lnTo>
                  <a:lnTo>
                    <a:pt x="471" y="1848"/>
                  </a:lnTo>
                  <a:lnTo>
                    <a:pt x="473" y="1857"/>
                  </a:lnTo>
                  <a:lnTo>
                    <a:pt x="476" y="1869"/>
                  </a:lnTo>
                  <a:lnTo>
                    <a:pt x="478" y="1881"/>
                  </a:lnTo>
                  <a:lnTo>
                    <a:pt x="480" y="1893"/>
                  </a:lnTo>
                  <a:lnTo>
                    <a:pt x="482" y="1905"/>
                  </a:lnTo>
                  <a:lnTo>
                    <a:pt x="482" y="1918"/>
                  </a:lnTo>
                  <a:lnTo>
                    <a:pt x="482" y="1932"/>
                  </a:lnTo>
                  <a:lnTo>
                    <a:pt x="479" y="1946"/>
                  </a:lnTo>
                  <a:lnTo>
                    <a:pt x="477" y="1957"/>
                  </a:lnTo>
                  <a:lnTo>
                    <a:pt x="473" y="1966"/>
                  </a:lnTo>
                  <a:lnTo>
                    <a:pt x="469" y="1975"/>
                  </a:lnTo>
                  <a:lnTo>
                    <a:pt x="463" y="1982"/>
                  </a:lnTo>
                  <a:lnTo>
                    <a:pt x="459" y="1989"/>
                  </a:lnTo>
                  <a:lnTo>
                    <a:pt x="454" y="1996"/>
                  </a:lnTo>
                  <a:lnTo>
                    <a:pt x="452" y="2004"/>
                  </a:lnTo>
                  <a:lnTo>
                    <a:pt x="448" y="2015"/>
                  </a:lnTo>
                  <a:lnTo>
                    <a:pt x="446" y="2027"/>
                  </a:lnTo>
                  <a:lnTo>
                    <a:pt x="444" y="2040"/>
                  </a:lnTo>
                  <a:lnTo>
                    <a:pt x="445" y="2053"/>
                  </a:lnTo>
                  <a:lnTo>
                    <a:pt x="447" y="2066"/>
                  </a:lnTo>
                  <a:lnTo>
                    <a:pt x="452" y="2079"/>
                  </a:lnTo>
                  <a:lnTo>
                    <a:pt x="455" y="2091"/>
                  </a:lnTo>
                  <a:lnTo>
                    <a:pt x="457" y="2099"/>
                  </a:lnTo>
                  <a:lnTo>
                    <a:pt x="458" y="2110"/>
                  </a:lnTo>
                  <a:lnTo>
                    <a:pt x="457" y="2122"/>
                  </a:lnTo>
                  <a:lnTo>
                    <a:pt x="455" y="2136"/>
                  </a:lnTo>
                  <a:lnTo>
                    <a:pt x="454" y="2148"/>
                  </a:lnTo>
                  <a:lnTo>
                    <a:pt x="454" y="2161"/>
                  </a:lnTo>
                  <a:lnTo>
                    <a:pt x="454" y="2178"/>
                  </a:lnTo>
                  <a:lnTo>
                    <a:pt x="455" y="2196"/>
                  </a:lnTo>
                  <a:lnTo>
                    <a:pt x="458" y="2208"/>
                  </a:lnTo>
                  <a:lnTo>
                    <a:pt x="461" y="2216"/>
                  </a:lnTo>
                  <a:lnTo>
                    <a:pt x="464" y="2224"/>
                  </a:lnTo>
                  <a:lnTo>
                    <a:pt x="466" y="2233"/>
                  </a:lnTo>
                  <a:lnTo>
                    <a:pt x="467" y="2241"/>
                  </a:lnTo>
                  <a:lnTo>
                    <a:pt x="467" y="2248"/>
                  </a:lnTo>
                  <a:lnTo>
                    <a:pt x="467" y="2256"/>
                  </a:lnTo>
                  <a:lnTo>
                    <a:pt x="467" y="2277"/>
                  </a:lnTo>
                  <a:lnTo>
                    <a:pt x="466" y="2293"/>
                  </a:lnTo>
                  <a:lnTo>
                    <a:pt x="466" y="2306"/>
                  </a:lnTo>
                  <a:lnTo>
                    <a:pt x="466" y="2317"/>
                  </a:lnTo>
                  <a:lnTo>
                    <a:pt x="464" y="2327"/>
                  </a:lnTo>
                  <a:lnTo>
                    <a:pt x="460" y="2338"/>
                  </a:lnTo>
                  <a:lnTo>
                    <a:pt x="457" y="2350"/>
                  </a:lnTo>
                  <a:lnTo>
                    <a:pt x="454" y="2361"/>
                  </a:lnTo>
                  <a:lnTo>
                    <a:pt x="454" y="2380"/>
                  </a:lnTo>
                  <a:lnTo>
                    <a:pt x="452" y="2395"/>
                  </a:lnTo>
                  <a:lnTo>
                    <a:pt x="450" y="2403"/>
                  </a:lnTo>
                  <a:lnTo>
                    <a:pt x="447" y="2412"/>
                  </a:lnTo>
                  <a:lnTo>
                    <a:pt x="445" y="2424"/>
                  </a:lnTo>
                  <a:lnTo>
                    <a:pt x="444" y="2436"/>
                  </a:lnTo>
                  <a:lnTo>
                    <a:pt x="444" y="2449"/>
                  </a:lnTo>
                  <a:lnTo>
                    <a:pt x="446" y="2463"/>
                  </a:lnTo>
                  <a:lnTo>
                    <a:pt x="448" y="2476"/>
                  </a:lnTo>
                  <a:lnTo>
                    <a:pt x="451" y="2487"/>
                  </a:lnTo>
                  <a:lnTo>
                    <a:pt x="454" y="2498"/>
                  </a:lnTo>
                  <a:lnTo>
                    <a:pt x="458" y="2508"/>
                  </a:lnTo>
                  <a:lnTo>
                    <a:pt x="460" y="2519"/>
                  </a:lnTo>
                  <a:lnTo>
                    <a:pt x="463" y="2530"/>
                  </a:lnTo>
                  <a:lnTo>
                    <a:pt x="464" y="2539"/>
                  </a:lnTo>
                  <a:lnTo>
                    <a:pt x="464" y="2550"/>
                  </a:lnTo>
                  <a:lnTo>
                    <a:pt x="464" y="2559"/>
                  </a:lnTo>
                  <a:lnTo>
                    <a:pt x="461" y="2568"/>
                  </a:lnTo>
                  <a:lnTo>
                    <a:pt x="459" y="2573"/>
                  </a:lnTo>
                  <a:lnTo>
                    <a:pt x="455" y="2578"/>
                  </a:lnTo>
                  <a:lnTo>
                    <a:pt x="453" y="2586"/>
                  </a:lnTo>
                  <a:lnTo>
                    <a:pt x="452" y="2593"/>
                  </a:lnTo>
                  <a:lnTo>
                    <a:pt x="452" y="2602"/>
                  </a:lnTo>
                  <a:lnTo>
                    <a:pt x="455" y="2612"/>
                  </a:lnTo>
                  <a:lnTo>
                    <a:pt x="459" y="2620"/>
                  </a:lnTo>
                  <a:lnTo>
                    <a:pt x="464" y="2627"/>
                  </a:lnTo>
                  <a:lnTo>
                    <a:pt x="470" y="2634"/>
                  </a:lnTo>
                  <a:lnTo>
                    <a:pt x="477" y="2643"/>
                  </a:lnTo>
                  <a:lnTo>
                    <a:pt x="480" y="2647"/>
                  </a:lnTo>
                  <a:lnTo>
                    <a:pt x="484" y="2652"/>
                  </a:lnTo>
                  <a:lnTo>
                    <a:pt x="486" y="2658"/>
                  </a:lnTo>
                  <a:lnTo>
                    <a:pt x="488" y="2663"/>
                  </a:lnTo>
                  <a:lnTo>
                    <a:pt x="490" y="2674"/>
                  </a:lnTo>
                  <a:lnTo>
                    <a:pt x="494" y="2682"/>
                  </a:lnTo>
                  <a:lnTo>
                    <a:pt x="497" y="2690"/>
                  </a:lnTo>
                  <a:lnTo>
                    <a:pt x="502" y="2697"/>
                  </a:lnTo>
                  <a:lnTo>
                    <a:pt x="505" y="2702"/>
                  </a:lnTo>
                  <a:lnTo>
                    <a:pt x="508" y="2703"/>
                  </a:lnTo>
                  <a:lnTo>
                    <a:pt x="510" y="2704"/>
                  </a:lnTo>
                  <a:lnTo>
                    <a:pt x="511" y="2703"/>
                  </a:lnTo>
                  <a:lnTo>
                    <a:pt x="513" y="2699"/>
                  </a:lnTo>
                  <a:lnTo>
                    <a:pt x="514" y="2691"/>
                  </a:lnTo>
                  <a:lnTo>
                    <a:pt x="515" y="2684"/>
                  </a:lnTo>
                  <a:lnTo>
                    <a:pt x="517" y="2678"/>
                  </a:lnTo>
                  <a:lnTo>
                    <a:pt x="521" y="2674"/>
                  </a:lnTo>
                  <a:lnTo>
                    <a:pt x="523" y="2669"/>
                  </a:lnTo>
                  <a:lnTo>
                    <a:pt x="526" y="2665"/>
                  </a:lnTo>
                  <a:lnTo>
                    <a:pt x="528" y="2660"/>
                  </a:lnTo>
                  <a:lnTo>
                    <a:pt x="530" y="2653"/>
                  </a:lnTo>
                  <a:lnTo>
                    <a:pt x="533" y="2647"/>
                  </a:lnTo>
                  <a:lnTo>
                    <a:pt x="535" y="2632"/>
                  </a:lnTo>
                  <a:lnTo>
                    <a:pt x="535" y="2615"/>
                  </a:lnTo>
                  <a:lnTo>
                    <a:pt x="535" y="2600"/>
                  </a:lnTo>
                  <a:lnTo>
                    <a:pt x="533" y="2587"/>
                  </a:lnTo>
                  <a:lnTo>
                    <a:pt x="529" y="2576"/>
                  </a:lnTo>
                  <a:lnTo>
                    <a:pt x="526" y="2568"/>
                  </a:lnTo>
                  <a:lnTo>
                    <a:pt x="524" y="2564"/>
                  </a:lnTo>
                  <a:lnTo>
                    <a:pt x="524" y="2561"/>
                  </a:lnTo>
                  <a:lnTo>
                    <a:pt x="526" y="2556"/>
                  </a:lnTo>
                  <a:lnTo>
                    <a:pt x="528" y="2552"/>
                  </a:lnTo>
                  <a:lnTo>
                    <a:pt x="532" y="2549"/>
                  </a:lnTo>
                  <a:lnTo>
                    <a:pt x="535" y="2546"/>
                  </a:lnTo>
                  <a:lnTo>
                    <a:pt x="540" y="2544"/>
                  </a:lnTo>
                  <a:lnTo>
                    <a:pt x="546" y="2544"/>
                  </a:lnTo>
                  <a:lnTo>
                    <a:pt x="558" y="2544"/>
                  </a:lnTo>
                  <a:lnTo>
                    <a:pt x="570" y="2543"/>
                  </a:lnTo>
                  <a:lnTo>
                    <a:pt x="574" y="2542"/>
                  </a:lnTo>
                  <a:lnTo>
                    <a:pt x="579" y="2539"/>
                  </a:lnTo>
                  <a:lnTo>
                    <a:pt x="585" y="2537"/>
                  </a:lnTo>
                  <a:lnTo>
                    <a:pt x="590" y="2533"/>
                  </a:lnTo>
                  <a:lnTo>
                    <a:pt x="593" y="2529"/>
                  </a:lnTo>
                  <a:lnTo>
                    <a:pt x="597" y="2524"/>
                  </a:lnTo>
                  <a:lnTo>
                    <a:pt x="598" y="2520"/>
                  </a:lnTo>
                  <a:lnTo>
                    <a:pt x="599" y="2515"/>
                  </a:lnTo>
                  <a:lnTo>
                    <a:pt x="599" y="2506"/>
                  </a:lnTo>
                  <a:lnTo>
                    <a:pt x="599" y="2499"/>
                  </a:lnTo>
                  <a:lnTo>
                    <a:pt x="600" y="2491"/>
                  </a:lnTo>
                  <a:lnTo>
                    <a:pt x="603" y="2485"/>
                  </a:lnTo>
                  <a:lnTo>
                    <a:pt x="605" y="2482"/>
                  </a:lnTo>
                  <a:lnTo>
                    <a:pt x="609" y="2480"/>
                  </a:lnTo>
                  <a:lnTo>
                    <a:pt x="612" y="2477"/>
                  </a:lnTo>
                  <a:lnTo>
                    <a:pt x="617" y="2476"/>
                  </a:lnTo>
                  <a:lnTo>
                    <a:pt x="622" y="2475"/>
                  </a:lnTo>
                  <a:lnTo>
                    <a:pt x="625" y="2474"/>
                  </a:lnTo>
                  <a:lnTo>
                    <a:pt x="629" y="2472"/>
                  </a:lnTo>
                  <a:lnTo>
                    <a:pt x="631" y="2469"/>
                  </a:lnTo>
                  <a:lnTo>
                    <a:pt x="634" y="2463"/>
                  </a:lnTo>
                  <a:lnTo>
                    <a:pt x="635" y="2454"/>
                  </a:lnTo>
                  <a:lnTo>
                    <a:pt x="636" y="2449"/>
                  </a:lnTo>
                  <a:lnTo>
                    <a:pt x="639" y="2445"/>
                  </a:lnTo>
                  <a:lnTo>
                    <a:pt x="642" y="2441"/>
                  </a:lnTo>
                  <a:lnTo>
                    <a:pt x="646" y="2437"/>
                  </a:lnTo>
                  <a:lnTo>
                    <a:pt x="655" y="2432"/>
                  </a:lnTo>
                  <a:lnTo>
                    <a:pt x="666" y="2429"/>
                  </a:lnTo>
                  <a:lnTo>
                    <a:pt x="669" y="2428"/>
                  </a:lnTo>
                  <a:lnTo>
                    <a:pt x="673" y="2429"/>
                  </a:lnTo>
                  <a:lnTo>
                    <a:pt x="677" y="2430"/>
                  </a:lnTo>
                  <a:lnTo>
                    <a:pt x="678" y="2432"/>
                  </a:lnTo>
                  <a:lnTo>
                    <a:pt x="679" y="2436"/>
                  </a:lnTo>
                  <a:lnTo>
                    <a:pt x="679" y="2439"/>
                  </a:lnTo>
                  <a:lnTo>
                    <a:pt x="679" y="2444"/>
                  </a:lnTo>
                  <a:lnTo>
                    <a:pt x="677" y="2449"/>
                  </a:lnTo>
                  <a:lnTo>
                    <a:pt x="673" y="2458"/>
                  </a:lnTo>
                  <a:lnTo>
                    <a:pt x="672" y="2467"/>
                  </a:lnTo>
                  <a:lnTo>
                    <a:pt x="672" y="2470"/>
                  </a:lnTo>
                  <a:lnTo>
                    <a:pt x="673" y="2475"/>
                  </a:lnTo>
                  <a:lnTo>
                    <a:pt x="675" y="2479"/>
                  </a:lnTo>
                  <a:lnTo>
                    <a:pt x="679" y="2481"/>
                  </a:lnTo>
                  <a:lnTo>
                    <a:pt x="690" y="2488"/>
                  </a:lnTo>
                  <a:lnTo>
                    <a:pt x="705" y="2496"/>
                  </a:lnTo>
                  <a:lnTo>
                    <a:pt x="712" y="2501"/>
                  </a:lnTo>
                  <a:lnTo>
                    <a:pt x="719" y="2506"/>
                  </a:lnTo>
                  <a:lnTo>
                    <a:pt x="722" y="2508"/>
                  </a:lnTo>
                  <a:lnTo>
                    <a:pt x="723" y="2511"/>
                  </a:lnTo>
                  <a:lnTo>
                    <a:pt x="724" y="2513"/>
                  </a:lnTo>
                  <a:lnTo>
                    <a:pt x="725" y="2517"/>
                  </a:lnTo>
                  <a:lnTo>
                    <a:pt x="716" y="2536"/>
                  </a:lnTo>
                  <a:lnTo>
                    <a:pt x="711" y="2550"/>
                  </a:lnTo>
                  <a:lnTo>
                    <a:pt x="724" y="2549"/>
                  </a:lnTo>
                  <a:lnTo>
                    <a:pt x="742" y="2548"/>
                  </a:lnTo>
                  <a:lnTo>
                    <a:pt x="744" y="2551"/>
                  </a:lnTo>
                  <a:lnTo>
                    <a:pt x="748" y="2556"/>
                  </a:lnTo>
                  <a:lnTo>
                    <a:pt x="750" y="2562"/>
                  </a:lnTo>
                  <a:lnTo>
                    <a:pt x="753" y="2568"/>
                  </a:lnTo>
                  <a:lnTo>
                    <a:pt x="759" y="2583"/>
                  </a:lnTo>
                  <a:lnTo>
                    <a:pt x="765" y="2596"/>
                  </a:lnTo>
                  <a:lnTo>
                    <a:pt x="770" y="2607"/>
                  </a:lnTo>
                  <a:lnTo>
                    <a:pt x="776" y="2617"/>
                  </a:lnTo>
                  <a:lnTo>
                    <a:pt x="780" y="2625"/>
                  </a:lnTo>
                  <a:lnTo>
                    <a:pt x="782" y="2634"/>
                  </a:lnTo>
                  <a:lnTo>
                    <a:pt x="782" y="2643"/>
                  </a:lnTo>
                  <a:lnTo>
                    <a:pt x="784" y="2651"/>
                  </a:lnTo>
                  <a:lnTo>
                    <a:pt x="785" y="2655"/>
                  </a:lnTo>
                  <a:lnTo>
                    <a:pt x="787" y="2657"/>
                  </a:lnTo>
                  <a:lnTo>
                    <a:pt x="790" y="2660"/>
                  </a:lnTo>
                  <a:lnTo>
                    <a:pt x="793" y="2663"/>
                  </a:lnTo>
                  <a:lnTo>
                    <a:pt x="800" y="2666"/>
                  </a:lnTo>
                  <a:lnTo>
                    <a:pt x="809" y="2670"/>
                  </a:lnTo>
                  <a:lnTo>
                    <a:pt x="812" y="2672"/>
                  </a:lnTo>
                  <a:lnTo>
                    <a:pt x="813" y="2675"/>
                  </a:lnTo>
                  <a:lnTo>
                    <a:pt x="814" y="2678"/>
                  </a:lnTo>
                  <a:lnTo>
                    <a:pt x="814" y="2682"/>
                  </a:lnTo>
                  <a:lnTo>
                    <a:pt x="811" y="2689"/>
                  </a:lnTo>
                  <a:lnTo>
                    <a:pt x="807" y="2694"/>
                  </a:lnTo>
                  <a:lnTo>
                    <a:pt x="806" y="2695"/>
                  </a:lnTo>
                  <a:lnTo>
                    <a:pt x="806" y="2697"/>
                  </a:lnTo>
                  <a:lnTo>
                    <a:pt x="807" y="2700"/>
                  </a:lnTo>
                  <a:lnTo>
                    <a:pt x="809" y="2702"/>
                  </a:lnTo>
                  <a:lnTo>
                    <a:pt x="812" y="2708"/>
                  </a:lnTo>
                  <a:lnTo>
                    <a:pt x="813" y="2714"/>
                  </a:lnTo>
                  <a:lnTo>
                    <a:pt x="813" y="2720"/>
                  </a:lnTo>
                  <a:lnTo>
                    <a:pt x="811" y="2726"/>
                  </a:lnTo>
                  <a:lnTo>
                    <a:pt x="809" y="2728"/>
                  </a:lnTo>
                  <a:lnTo>
                    <a:pt x="806" y="2729"/>
                  </a:lnTo>
                  <a:lnTo>
                    <a:pt x="803" y="2731"/>
                  </a:lnTo>
                  <a:lnTo>
                    <a:pt x="798" y="2732"/>
                  </a:lnTo>
                  <a:lnTo>
                    <a:pt x="788" y="2733"/>
                  </a:lnTo>
                  <a:lnTo>
                    <a:pt x="779" y="2733"/>
                  </a:lnTo>
                  <a:lnTo>
                    <a:pt x="774" y="2733"/>
                  </a:lnTo>
                  <a:lnTo>
                    <a:pt x="769" y="2734"/>
                  </a:lnTo>
                  <a:lnTo>
                    <a:pt x="766" y="2737"/>
                  </a:lnTo>
                  <a:lnTo>
                    <a:pt x="762" y="2739"/>
                  </a:lnTo>
                  <a:lnTo>
                    <a:pt x="760" y="2743"/>
                  </a:lnTo>
                  <a:lnTo>
                    <a:pt x="759" y="2746"/>
                  </a:lnTo>
                  <a:lnTo>
                    <a:pt x="760" y="2751"/>
                  </a:lnTo>
                  <a:lnTo>
                    <a:pt x="761" y="2757"/>
                  </a:lnTo>
                  <a:lnTo>
                    <a:pt x="768" y="2771"/>
                  </a:lnTo>
                  <a:lnTo>
                    <a:pt x="778" y="2789"/>
                  </a:lnTo>
                  <a:lnTo>
                    <a:pt x="788" y="2807"/>
                  </a:lnTo>
                  <a:lnTo>
                    <a:pt x="797" y="2821"/>
                  </a:lnTo>
                  <a:lnTo>
                    <a:pt x="804" y="2832"/>
                  </a:lnTo>
                  <a:lnTo>
                    <a:pt x="810" y="2839"/>
                  </a:lnTo>
                  <a:lnTo>
                    <a:pt x="812" y="2841"/>
                  </a:lnTo>
                  <a:lnTo>
                    <a:pt x="812" y="2844"/>
                  </a:lnTo>
                  <a:lnTo>
                    <a:pt x="812" y="2846"/>
                  </a:lnTo>
                  <a:lnTo>
                    <a:pt x="810" y="2849"/>
                  </a:lnTo>
                  <a:lnTo>
                    <a:pt x="803" y="2855"/>
                  </a:lnTo>
                  <a:lnTo>
                    <a:pt x="799" y="2860"/>
                  </a:lnTo>
                  <a:lnTo>
                    <a:pt x="798" y="2864"/>
                  </a:lnTo>
                  <a:lnTo>
                    <a:pt x="799" y="2866"/>
                  </a:lnTo>
                  <a:lnTo>
                    <a:pt x="801" y="2869"/>
                  </a:lnTo>
                  <a:lnTo>
                    <a:pt x="806" y="2872"/>
                  </a:lnTo>
                  <a:lnTo>
                    <a:pt x="819" y="2877"/>
                  </a:lnTo>
                  <a:lnTo>
                    <a:pt x="831" y="2879"/>
                  </a:lnTo>
                  <a:lnTo>
                    <a:pt x="837" y="2882"/>
                  </a:lnTo>
                  <a:lnTo>
                    <a:pt x="842" y="2883"/>
                  </a:lnTo>
                  <a:lnTo>
                    <a:pt x="844" y="2886"/>
                  </a:lnTo>
                  <a:lnTo>
                    <a:pt x="847" y="2890"/>
                  </a:lnTo>
                  <a:lnTo>
                    <a:pt x="847" y="2893"/>
                  </a:lnTo>
                  <a:lnTo>
                    <a:pt x="847" y="2897"/>
                  </a:lnTo>
                  <a:lnTo>
                    <a:pt x="845" y="2901"/>
                  </a:lnTo>
                  <a:lnTo>
                    <a:pt x="844" y="2905"/>
                  </a:lnTo>
                  <a:lnTo>
                    <a:pt x="841" y="2915"/>
                  </a:lnTo>
                  <a:lnTo>
                    <a:pt x="839" y="2927"/>
                  </a:lnTo>
                  <a:lnTo>
                    <a:pt x="841" y="2934"/>
                  </a:lnTo>
                  <a:lnTo>
                    <a:pt x="842" y="2939"/>
                  </a:lnTo>
                  <a:lnTo>
                    <a:pt x="844" y="2940"/>
                  </a:lnTo>
                  <a:lnTo>
                    <a:pt x="847" y="2941"/>
                  </a:lnTo>
                  <a:lnTo>
                    <a:pt x="850" y="2941"/>
                  </a:lnTo>
                  <a:lnTo>
                    <a:pt x="854" y="2940"/>
                  </a:lnTo>
                  <a:lnTo>
                    <a:pt x="861" y="2939"/>
                  </a:lnTo>
                  <a:lnTo>
                    <a:pt x="867" y="2935"/>
                  </a:lnTo>
                  <a:lnTo>
                    <a:pt x="873" y="2933"/>
                  </a:lnTo>
                  <a:lnTo>
                    <a:pt x="879" y="2931"/>
                  </a:lnTo>
                  <a:lnTo>
                    <a:pt x="881" y="2931"/>
                  </a:lnTo>
                  <a:lnTo>
                    <a:pt x="882" y="2931"/>
                  </a:lnTo>
                  <a:lnTo>
                    <a:pt x="883" y="2930"/>
                  </a:lnTo>
                  <a:lnTo>
                    <a:pt x="885" y="2928"/>
                  </a:lnTo>
                  <a:lnTo>
                    <a:pt x="887" y="2918"/>
                  </a:lnTo>
                  <a:lnTo>
                    <a:pt x="891" y="2910"/>
                  </a:lnTo>
                  <a:lnTo>
                    <a:pt x="898" y="2897"/>
                  </a:lnTo>
                  <a:lnTo>
                    <a:pt x="906" y="2885"/>
                  </a:lnTo>
                  <a:lnTo>
                    <a:pt x="908" y="2882"/>
                  </a:lnTo>
                  <a:lnTo>
                    <a:pt x="911" y="2879"/>
                  </a:lnTo>
                  <a:lnTo>
                    <a:pt x="912" y="2878"/>
                  </a:lnTo>
                  <a:lnTo>
                    <a:pt x="913" y="2879"/>
                  </a:lnTo>
                  <a:lnTo>
                    <a:pt x="914" y="2880"/>
                  </a:lnTo>
                  <a:lnTo>
                    <a:pt x="916" y="2882"/>
                  </a:lnTo>
                  <a:lnTo>
                    <a:pt x="920" y="2895"/>
                  </a:lnTo>
                  <a:lnTo>
                    <a:pt x="926" y="2907"/>
                  </a:lnTo>
                  <a:lnTo>
                    <a:pt x="930" y="2909"/>
                  </a:lnTo>
                  <a:lnTo>
                    <a:pt x="935" y="2911"/>
                  </a:lnTo>
                  <a:lnTo>
                    <a:pt x="938" y="2911"/>
                  </a:lnTo>
                  <a:lnTo>
                    <a:pt x="943" y="2910"/>
                  </a:lnTo>
                  <a:lnTo>
                    <a:pt x="946" y="2908"/>
                  </a:lnTo>
                  <a:lnTo>
                    <a:pt x="951" y="2904"/>
                  </a:lnTo>
                  <a:lnTo>
                    <a:pt x="955" y="2899"/>
                  </a:lnTo>
                  <a:lnTo>
                    <a:pt x="957" y="2893"/>
                  </a:lnTo>
                  <a:lnTo>
                    <a:pt x="959" y="2888"/>
                  </a:lnTo>
                  <a:lnTo>
                    <a:pt x="963" y="2883"/>
                  </a:lnTo>
                  <a:lnTo>
                    <a:pt x="968" y="2878"/>
                  </a:lnTo>
                  <a:lnTo>
                    <a:pt x="973" y="2876"/>
                  </a:lnTo>
                  <a:lnTo>
                    <a:pt x="976" y="2874"/>
                  </a:lnTo>
                  <a:lnTo>
                    <a:pt x="981" y="2874"/>
                  </a:lnTo>
                  <a:lnTo>
                    <a:pt x="986" y="2876"/>
                  </a:lnTo>
                  <a:lnTo>
                    <a:pt x="989" y="2878"/>
                  </a:lnTo>
                  <a:lnTo>
                    <a:pt x="994" y="2885"/>
                  </a:lnTo>
                  <a:lnTo>
                    <a:pt x="998" y="2897"/>
                  </a:lnTo>
                  <a:lnTo>
                    <a:pt x="1002" y="2911"/>
                  </a:lnTo>
                  <a:lnTo>
                    <a:pt x="1006" y="2926"/>
                  </a:lnTo>
                  <a:lnTo>
                    <a:pt x="1007" y="2935"/>
                  </a:lnTo>
                  <a:lnTo>
                    <a:pt x="1008" y="2943"/>
                  </a:lnTo>
                  <a:lnTo>
                    <a:pt x="1012" y="2952"/>
                  </a:lnTo>
                  <a:lnTo>
                    <a:pt x="1017" y="2960"/>
                  </a:lnTo>
                  <a:lnTo>
                    <a:pt x="1028" y="2973"/>
                  </a:lnTo>
                  <a:lnTo>
                    <a:pt x="1040" y="2985"/>
                  </a:lnTo>
                  <a:lnTo>
                    <a:pt x="1044" y="2990"/>
                  </a:lnTo>
                  <a:lnTo>
                    <a:pt x="1046" y="2993"/>
                  </a:lnTo>
                  <a:lnTo>
                    <a:pt x="1049" y="2998"/>
                  </a:lnTo>
                  <a:lnTo>
                    <a:pt x="1050" y="3002"/>
                  </a:lnTo>
                  <a:lnTo>
                    <a:pt x="1051" y="3010"/>
                  </a:lnTo>
                  <a:lnTo>
                    <a:pt x="1051" y="3019"/>
                  </a:lnTo>
                  <a:lnTo>
                    <a:pt x="1051" y="3029"/>
                  </a:lnTo>
                  <a:lnTo>
                    <a:pt x="1051" y="3040"/>
                  </a:lnTo>
                  <a:lnTo>
                    <a:pt x="1051" y="3048"/>
                  </a:lnTo>
                  <a:lnTo>
                    <a:pt x="1051" y="3056"/>
                  </a:lnTo>
                  <a:lnTo>
                    <a:pt x="1051" y="3065"/>
                  </a:lnTo>
                  <a:lnTo>
                    <a:pt x="1052" y="3071"/>
                  </a:lnTo>
                  <a:lnTo>
                    <a:pt x="1056" y="3074"/>
                  </a:lnTo>
                  <a:lnTo>
                    <a:pt x="1061" y="3077"/>
                  </a:lnTo>
                  <a:lnTo>
                    <a:pt x="1066" y="3079"/>
                  </a:lnTo>
                  <a:lnTo>
                    <a:pt x="1072" y="3082"/>
                  </a:lnTo>
                  <a:lnTo>
                    <a:pt x="1075" y="3085"/>
                  </a:lnTo>
                  <a:lnTo>
                    <a:pt x="1077" y="3088"/>
                  </a:lnTo>
                  <a:lnTo>
                    <a:pt x="1078" y="3093"/>
                  </a:lnTo>
                  <a:lnTo>
                    <a:pt x="1080" y="3098"/>
                  </a:lnTo>
                  <a:lnTo>
                    <a:pt x="1080" y="3104"/>
                  </a:lnTo>
                  <a:lnTo>
                    <a:pt x="1082" y="3109"/>
                  </a:lnTo>
                  <a:lnTo>
                    <a:pt x="1084" y="3115"/>
                  </a:lnTo>
                  <a:lnTo>
                    <a:pt x="1088" y="3120"/>
                  </a:lnTo>
                  <a:lnTo>
                    <a:pt x="1095" y="3132"/>
                  </a:lnTo>
                  <a:lnTo>
                    <a:pt x="1102" y="3144"/>
                  </a:lnTo>
                  <a:lnTo>
                    <a:pt x="1106" y="3155"/>
                  </a:lnTo>
                  <a:lnTo>
                    <a:pt x="1108" y="3164"/>
                  </a:lnTo>
                  <a:lnTo>
                    <a:pt x="1109" y="3174"/>
                  </a:lnTo>
                  <a:lnTo>
                    <a:pt x="1108" y="3183"/>
                  </a:lnTo>
                  <a:lnTo>
                    <a:pt x="1108" y="3193"/>
                  </a:lnTo>
                  <a:lnTo>
                    <a:pt x="1109" y="3199"/>
                  </a:lnTo>
                  <a:lnTo>
                    <a:pt x="1112" y="3201"/>
                  </a:lnTo>
                  <a:lnTo>
                    <a:pt x="1114" y="3202"/>
                  </a:lnTo>
                  <a:lnTo>
                    <a:pt x="1119" y="3202"/>
                  </a:lnTo>
                  <a:lnTo>
                    <a:pt x="1125" y="3204"/>
                  </a:lnTo>
                  <a:lnTo>
                    <a:pt x="1131" y="3204"/>
                  </a:lnTo>
                  <a:lnTo>
                    <a:pt x="1137" y="3204"/>
                  </a:lnTo>
                  <a:lnTo>
                    <a:pt x="1141" y="3206"/>
                  </a:lnTo>
                  <a:lnTo>
                    <a:pt x="1146" y="3207"/>
                  </a:lnTo>
                  <a:lnTo>
                    <a:pt x="1149" y="3211"/>
                  </a:lnTo>
                  <a:lnTo>
                    <a:pt x="1151" y="3214"/>
                  </a:lnTo>
                  <a:lnTo>
                    <a:pt x="1151" y="3220"/>
                  </a:lnTo>
                  <a:lnTo>
                    <a:pt x="1151" y="3227"/>
                  </a:lnTo>
                  <a:lnTo>
                    <a:pt x="1146" y="3242"/>
                  </a:lnTo>
                  <a:lnTo>
                    <a:pt x="1143" y="3254"/>
                  </a:lnTo>
                  <a:lnTo>
                    <a:pt x="1141" y="3258"/>
                  </a:lnTo>
                  <a:lnTo>
                    <a:pt x="1140" y="3264"/>
                  </a:lnTo>
                  <a:lnTo>
                    <a:pt x="1140" y="3270"/>
                  </a:lnTo>
                  <a:lnTo>
                    <a:pt x="1143" y="3276"/>
                  </a:lnTo>
                  <a:lnTo>
                    <a:pt x="1145" y="3282"/>
                  </a:lnTo>
                  <a:lnTo>
                    <a:pt x="1149" y="3287"/>
                  </a:lnTo>
                  <a:lnTo>
                    <a:pt x="1152" y="3290"/>
                  </a:lnTo>
                  <a:lnTo>
                    <a:pt x="1156" y="3294"/>
                  </a:lnTo>
                  <a:lnTo>
                    <a:pt x="1164" y="3299"/>
                  </a:lnTo>
                  <a:lnTo>
                    <a:pt x="1170" y="3304"/>
                  </a:lnTo>
                  <a:lnTo>
                    <a:pt x="1175" y="3308"/>
                  </a:lnTo>
                  <a:lnTo>
                    <a:pt x="1178" y="3312"/>
                  </a:lnTo>
                  <a:lnTo>
                    <a:pt x="1179" y="3317"/>
                  </a:lnTo>
                  <a:lnTo>
                    <a:pt x="1181" y="3325"/>
                  </a:lnTo>
                  <a:lnTo>
                    <a:pt x="1181" y="3328"/>
                  </a:lnTo>
                  <a:lnTo>
                    <a:pt x="1181" y="3332"/>
                  </a:lnTo>
                  <a:lnTo>
                    <a:pt x="1182" y="3336"/>
                  </a:lnTo>
                  <a:lnTo>
                    <a:pt x="1184" y="3338"/>
                  </a:lnTo>
                  <a:lnTo>
                    <a:pt x="1188" y="3340"/>
                  </a:lnTo>
                  <a:lnTo>
                    <a:pt x="1194" y="3342"/>
                  </a:lnTo>
                  <a:lnTo>
                    <a:pt x="1202" y="3343"/>
                  </a:lnTo>
                  <a:lnTo>
                    <a:pt x="1210" y="3346"/>
                  </a:lnTo>
                  <a:lnTo>
                    <a:pt x="1215" y="3349"/>
                  </a:lnTo>
                  <a:lnTo>
                    <a:pt x="1219" y="3351"/>
                  </a:lnTo>
                  <a:lnTo>
                    <a:pt x="1221" y="3356"/>
                  </a:lnTo>
                  <a:lnTo>
                    <a:pt x="1223" y="3361"/>
                  </a:lnTo>
                  <a:lnTo>
                    <a:pt x="1223" y="3365"/>
                  </a:lnTo>
                  <a:lnTo>
                    <a:pt x="1223" y="3370"/>
                  </a:lnTo>
                  <a:lnTo>
                    <a:pt x="1222" y="3376"/>
                  </a:lnTo>
                  <a:lnTo>
                    <a:pt x="1221" y="3382"/>
                  </a:lnTo>
                  <a:lnTo>
                    <a:pt x="1219" y="3393"/>
                  </a:lnTo>
                  <a:lnTo>
                    <a:pt x="1216" y="3403"/>
                  </a:lnTo>
                  <a:lnTo>
                    <a:pt x="1217" y="3408"/>
                  </a:lnTo>
                  <a:lnTo>
                    <a:pt x="1219" y="3410"/>
                  </a:lnTo>
                  <a:lnTo>
                    <a:pt x="1221" y="3413"/>
                  </a:lnTo>
                  <a:lnTo>
                    <a:pt x="1223" y="3415"/>
                  </a:lnTo>
                  <a:lnTo>
                    <a:pt x="1227" y="3416"/>
                  </a:lnTo>
                  <a:lnTo>
                    <a:pt x="1231" y="3416"/>
                  </a:lnTo>
                  <a:lnTo>
                    <a:pt x="1234" y="3415"/>
                  </a:lnTo>
                  <a:lnTo>
                    <a:pt x="1238" y="3414"/>
                  </a:lnTo>
                  <a:lnTo>
                    <a:pt x="1245" y="3401"/>
                  </a:lnTo>
                  <a:lnTo>
                    <a:pt x="1252" y="3390"/>
                  </a:lnTo>
                  <a:lnTo>
                    <a:pt x="1257" y="3390"/>
                  </a:lnTo>
                  <a:lnTo>
                    <a:pt x="1260" y="3391"/>
                  </a:lnTo>
                  <a:lnTo>
                    <a:pt x="1264" y="3393"/>
                  </a:lnTo>
                  <a:lnTo>
                    <a:pt x="1267" y="3395"/>
                  </a:lnTo>
                  <a:lnTo>
                    <a:pt x="1270" y="3397"/>
                  </a:lnTo>
                  <a:lnTo>
                    <a:pt x="1271" y="3400"/>
                  </a:lnTo>
                  <a:lnTo>
                    <a:pt x="1272" y="3402"/>
                  </a:lnTo>
                  <a:lnTo>
                    <a:pt x="1272" y="3406"/>
                  </a:lnTo>
                  <a:lnTo>
                    <a:pt x="1269" y="3409"/>
                  </a:lnTo>
                  <a:lnTo>
                    <a:pt x="1264" y="3413"/>
                  </a:lnTo>
                  <a:lnTo>
                    <a:pt x="1260" y="3415"/>
                  </a:lnTo>
                  <a:lnTo>
                    <a:pt x="1258" y="3419"/>
                  </a:lnTo>
                  <a:lnTo>
                    <a:pt x="1255" y="3424"/>
                  </a:lnTo>
                  <a:lnTo>
                    <a:pt x="1252" y="3428"/>
                  </a:lnTo>
                  <a:lnTo>
                    <a:pt x="1247" y="3441"/>
                  </a:lnTo>
                  <a:lnTo>
                    <a:pt x="1242" y="3453"/>
                  </a:lnTo>
                  <a:lnTo>
                    <a:pt x="1239" y="3459"/>
                  </a:lnTo>
                  <a:lnTo>
                    <a:pt x="1235" y="3465"/>
                  </a:lnTo>
                  <a:lnTo>
                    <a:pt x="1231" y="3470"/>
                  </a:lnTo>
                  <a:lnTo>
                    <a:pt x="1226" y="3475"/>
                  </a:lnTo>
                  <a:lnTo>
                    <a:pt x="1221" y="3479"/>
                  </a:lnTo>
                  <a:lnTo>
                    <a:pt x="1219" y="3483"/>
                  </a:lnTo>
                  <a:lnTo>
                    <a:pt x="1216" y="3487"/>
                  </a:lnTo>
                  <a:lnTo>
                    <a:pt x="1216" y="3490"/>
                  </a:lnTo>
                  <a:lnTo>
                    <a:pt x="1217" y="3493"/>
                  </a:lnTo>
                  <a:lnTo>
                    <a:pt x="1220" y="3495"/>
                  </a:lnTo>
                  <a:lnTo>
                    <a:pt x="1223" y="3497"/>
                  </a:lnTo>
                  <a:lnTo>
                    <a:pt x="1228" y="3498"/>
                  </a:lnTo>
                  <a:lnTo>
                    <a:pt x="1234" y="3501"/>
                  </a:lnTo>
                  <a:lnTo>
                    <a:pt x="1239" y="3503"/>
                  </a:lnTo>
                  <a:lnTo>
                    <a:pt x="1241" y="3506"/>
                  </a:lnTo>
                  <a:lnTo>
                    <a:pt x="1242" y="3508"/>
                  </a:lnTo>
                  <a:lnTo>
                    <a:pt x="1242" y="3510"/>
                  </a:lnTo>
                  <a:lnTo>
                    <a:pt x="1244" y="3515"/>
                  </a:lnTo>
                  <a:lnTo>
                    <a:pt x="1244" y="3521"/>
                  </a:lnTo>
                  <a:lnTo>
                    <a:pt x="1246" y="3526"/>
                  </a:lnTo>
                  <a:lnTo>
                    <a:pt x="1248" y="3532"/>
                  </a:lnTo>
                  <a:lnTo>
                    <a:pt x="1253" y="3538"/>
                  </a:lnTo>
                  <a:lnTo>
                    <a:pt x="1263" y="3548"/>
                  </a:lnTo>
                  <a:lnTo>
                    <a:pt x="1271" y="3556"/>
                  </a:lnTo>
                  <a:lnTo>
                    <a:pt x="1283" y="3564"/>
                  </a:lnTo>
                  <a:lnTo>
                    <a:pt x="1294" y="3571"/>
                  </a:lnTo>
                  <a:lnTo>
                    <a:pt x="1297" y="3575"/>
                  </a:lnTo>
                  <a:lnTo>
                    <a:pt x="1301" y="3579"/>
                  </a:lnTo>
                  <a:lnTo>
                    <a:pt x="1303" y="3584"/>
                  </a:lnTo>
                  <a:lnTo>
                    <a:pt x="1305" y="3590"/>
                  </a:lnTo>
                  <a:lnTo>
                    <a:pt x="1305" y="3592"/>
                  </a:lnTo>
                  <a:lnTo>
                    <a:pt x="1305" y="3595"/>
                  </a:lnTo>
                  <a:lnTo>
                    <a:pt x="1304" y="3596"/>
                  </a:lnTo>
                  <a:lnTo>
                    <a:pt x="1303" y="3597"/>
                  </a:lnTo>
                  <a:lnTo>
                    <a:pt x="1301" y="3597"/>
                  </a:lnTo>
                  <a:lnTo>
                    <a:pt x="1296" y="3597"/>
                  </a:lnTo>
                  <a:lnTo>
                    <a:pt x="1285" y="3594"/>
                  </a:lnTo>
                  <a:lnTo>
                    <a:pt x="1276" y="3594"/>
                  </a:lnTo>
                  <a:lnTo>
                    <a:pt x="1272" y="3595"/>
                  </a:lnTo>
                  <a:lnTo>
                    <a:pt x="1270" y="3597"/>
                  </a:lnTo>
                  <a:lnTo>
                    <a:pt x="1267" y="3599"/>
                  </a:lnTo>
                  <a:lnTo>
                    <a:pt x="1267" y="3603"/>
                  </a:lnTo>
                  <a:lnTo>
                    <a:pt x="1269" y="3611"/>
                  </a:lnTo>
                  <a:lnTo>
                    <a:pt x="1272" y="3622"/>
                  </a:lnTo>
                  <a:lnTo>
                    <a:pt x="1276" y="3633"/>
                  </a:lnTo>
                  <a:lnTo>
                    <a:pt x="1280" y="3642"/>
                  </a:lnTo>
                  <a:lnTo>
                    <a:pt x="1284" y="3646"/>
                  </a:lnTo>
                  <a:lnTo>
                    <a:pt x="1289" y="3648"/>
                  </a:lnTo>
                  <a:lnTo>
                    <a:pt x="1294" y="3649"/>
                  </a:lnTo>
                  <a:lnTo>
                    <a:pt x="1301" y="3649"/>
                  </a:lnTo>
                  <a:lnTo>
                    <a:pt x="1314" y="3648"/>
                  </a:lnTo>
                  <a:lnTo>
                    <a:pt x="1324" y="3647"/>
                  </a:lnTo>
                  <a:lnTo>
                    <a:pt x="1328" y="3648"/>
                  </a:lnTo>
                  <a:lnTo>
                    <a:pt x="1332" y="3649"/>
                  </a:lnTo>
                  <a:lnTo>
                    <a:pt x="1334" y="3653"/>
                  </a:lnTo>
                  <a:lnTo>
                    <a:pt x="1338" y="3657"/>
                  </a:lnTo>
                  <a:lnTo>
                    <a:pt x="1342" y="3670"/>
                  </a:lnTo>
                  <a:lnTo>
                    <a:pt x="1348" y="3687"/>
                  </a:lnTo>
                  <a:lnTo>
                    <a:pt x="1352" y="3696"/>
                  </a:lnTo>
                  <a:lnTo>
                    <a:pt x="1355" y="3704"/>
                  </a:lnTo>
                  <a:lnTo>
                    <a:pt x="1359" y="3711"/>
                  </a:lnTo>
                  <a:lnTo>
                    <a:pt x="1362" y="3716"/>
                  </a:lnTo>
                  <a:lnTo>
                    <a:pt x="1367" y="3720"/>
                  </a:lnTo>
                  <a:lnTo>
                    <a:pt x="1371" y="3722"/>
                  </a:lnTo>
                  <a:lnTo>
                    <a:pt x="1374" y="3723"/>
                  </a:lnTo>
                  <a:lnTo>
                    <a:pt x="1379" y="3723"/>
                  </a:lnTo>
                  <a:lnTo>
                    <a:pt x="1383" y="3722"/>
                  </a:lnTo>
                  <a:lnTo>
                    <a:pt x="1386" y="3720"/>
                  </a:lnTo>
                  <a:lnTo>
                    <a:pt x="1390" y="3716"/>
                  </a:lnTo>
                  <a:lnTo>
                    <a:pt x="1393" y="3712"/>
                  </a:lnTo>
                  <a:lnTo>
                    <a:pt x="1396" y="3708"/>
                  </a:lnTo>
                  <a:lnTo>
                    <a:pt x="1401" y="3704"/>
                  </a:lnTo>
                  <a:lnTo>
                    <a:pt x="1404" y="3702"/>
                  </a:lnTo>
                  <a:lnTo>
                    <a:pt x="1409" y="3701"/>
                  </a:lnTo>
                  <a:lnTo>
                    <a:pt x="1414" y="3701"/>
                  </a:lnTo>
                  <a:lnTo>
                    <a:pt x="1420" y="3701"/>
                  </a:lnTo>
                  <a:lnTo>
                    <a:pt x="1424" y="3703"/>
                  </a:lnTo>
                  <a:lnTo>
                    <a:pt x="1430" y="3706"/>
                  </a:lnTo>
                  <a:lnTo>
                    <a:pt x="1439" y="3711"/>
                  </a:lnTo>
                  <a:lnTo>
                    <a:pt x="1446" y="3715"/>
                  </a:lnTo>
                  <a:lnTo>
                    <a:pt x="1455" y="3717"/>
                  </a:lnTo>
                  <a:lnTo>
                    <a:pt x="1464" y="3718"/>
                  </a:lnTo>
                  <a:lnTo>
                    <a:pt x="1469" y="3718"/>
                  </a:lnTo>
                  <a:lnTo>
                    <a:pt x="1474" y="3718"/>
                  </a:lnTo>
                  <a:lnTo>
                    <a:pt x="1478" y="3716"/>
                  </a:lnTo>
                  <a:lnTo>
                    <a:pt x="1480" y="3715"/>
                  </a:lnTo>
                  <a:lnTo>
                    <a:pt x="1484" y="3709"/>
                  </a:lnTo>
                  <a:lnTo>
                    <a:pt x="1490" y="3701"/>
                  </a:lnTo>
                  <a:lnTo>
                    <a:pt x="1500" y="3689"/>
                  </a:lnTo>
                  <a:lnTo>
                    <a:pt x="1515" y="3674"/>
                  </a:lnTo>
                  <a:lnTo>
                    <a:pt x="1523" y="3668"/>
                  </a:lnTo>
                  <a:lnTo>
                    <a:pt x="1530" y="3662"/>
                  </a:lnTo>
                  <a:lnTo>
                    <a:pt x="1538" y="3659"/>
                  </a:lnTo>
                  <a:lnTo>
                    <a:pt x="1546" y="3657"/>
                  </a:lnTo>
                  <a:lnTo>
                    <a:pt x="1557" y="3655"/>
                  </a:lnTo>
                  <a:lnTo>
                    <a:pt x="1568" y="3653"/>
                  </a:lnTo>
                  <a:lnTo>
                    <a:pt x="1579" y="3648"/>
                  </a:lnTo>
                  <a:lnTo>
                    <a:pt x="1591" y="3642"/>
                  </a:lnTo>
                  <a:lnTo>
                    <a:pt x="1606" y="3634"/>
                  </a:lnTo>
                  <a:lnTo>
                    <a:pt x="1623" y="3624"/>
                  </a:lnTo>
                  <a:lnTo>
                    <a:pt x="1637" y="3617"/>
                  </a:lnTo>
                  <a:lnTo>
                    <a:pt x="1649" y="3611"/>
                  </a:lnTo>
                  <a:lnTo>
                    <a:pt x="1657" y="3610"/>
                  </a:lnTo>
                  <a:lnTo>
                    <a:pt x="1666" y="3610"/>
                  </a:lnTo>
                  <a:lnTo>
                    <a:pt x="1669" y="3610"/>
                  </a:lnTo>
                  <a:lnTo>
                    <a:pt x="1673" y="3611"/>
                  </a:lnTo>
                  <a:lnTo>
                    <a:pt x="1675" y="3614"/>
                  </a:lnTo>
                  <a:lnTo>
                    <a:pt x="1676" y="3617"/>
                  </a:lnTo>
                  <a:lnTo>
                    <a:pt x="1677" y="3623"/>
                  </a:lnTo>
                  <a:lnTo>
                    <a:pt x="1677" y="3632"/>
                  </a:lnTo>
                  <a:lnTo>
                    <a:pt x="1676" y="3639"/>
                  </a:lnTo>
                  <a:lnTo>
                    <a:pt x="1675" y="3645"/>
                  </a:lnTo>
                  <a:lnTo>
                    <a:pt x="1674" y="3649"/>
                  </a:lnTo>
                  <a:lnTo>
                    <a:pt x="1675" y="3655"/>
                  </a:lnTo>
                  <a:lnTo>
                    <a:pt x="1676" y="3660"/>
                  </a:lnTo>
                  <a:lnTo>
                    <a:pt x="1681" y="3666"/>
                  </a:lnTo>
                  <a:lnTo>
                    <a:pt x="1688" y="3672"/>
                  </a:lnTo>
                  <a:lnTo>
                    <a:pt x="1695" y="3674"/>
                  </a:lnTo>
                  <a:lnTo>
                    <a:pt x="1699" y="3676"/>
                  </a:lnTo>
                  <a:lnTo>
                    <a:pt x="1702" y="3674"/>
                  </a:lnTo>
                  <a:lnTo>
                    <a:pt x="1706" y="3674"/>
                  </a:lnTo>
                  <a:lnTo>
                    <a:pt x="1710" y="3672"/>
                  </a:lnTo>
                  <a:lnTo>
                    <a:pt x="1716" y="3666"/>
                  </a:lnTo>
                  <a:lnTo>
                    <a:pt x="1723" y="3657"/>
                  </a:lnTo>
                  <a:lnTo>
                    <a:pt x="1727" y="3653"/>
                  </a:lnTo>
                  <a:lnTo>
                    <a:pt x="1731" y="3649"/>
                  </a:lnTo>
                  <a:lnTo>
                    <a:pt x="1736" y="3647"/>
                  </a:lnTo>
                  <a:lnTo>
                    <a:pt x="1739" y="3646"/>
                  </a:lnTo>
                  <a:lnTo>
                    <a:pt x="1746" y="3646"/>
                  </a:lnTo>
                  <a:lnTo>
                    <a:pt x="1754" y="3645"/>
                  </a:lnTo>
                  <a:lnTo>
                    <a:pt x="1757" y="3645"/>
                  </a:lnTo>
                  <a:lnTo>
                    <a:pt x="1761" y="3643"/>
                  </a:lnTo>
                  <a:lnTo>
                    <a:pt x="1763" y="3641"/>
                  </a:lnTo>
                  <a:lnTo>
                    <a:pt x="1767" y="3638"/>
                  </a:lnTo>
                  <a:lnTo>
                    <a:pt x="1774" y="3632"/>
                  </a:lnTo>
                  <a:lnTo>
                    <a:pt x="1781" y="3628"/>
                  </a:lnTo>
                  <a:lnTo>
                    <a:pt x="1784" y="3627"/>
                  </a:lnTo>
                  <a:lnTo>
                    <a:pt x="1788" y="3626"/>
                  </a:lnTo>
                  <a:lnTo>
                    <a:pt x="1792" y="3626"/>
                  </a:lnTo>
                  <a:lnTo>
                    <a:pt x="1795" y="3627"/>
                  </a:lnTo>
                  <a:lnTo>
                    <a:pt x="1804" y="3629"/>
                  </a:lnTo>
                  <a:lnTo>
                    <a:pt x="1811" y="3629"/>
                  </a:lnTo>
                  <a:lnTo>
                    <a:pt x="1814" y="3629"/>
                  </a:lnTo>
                  <a:lnTo>
                    <a:pt x="1818" y="3628"/>
                  </a:lnTo>
                  <a:lnTo>
                    <a:pt x="1820" y="3626"/>
                  </a:lnTo>
                  <a:lnTo>
                    <a:pt x="1823" y="3623"/>
                  </a:lnTo>
                  <a:lnTo>
                    <a:pt x="1826" y="3614"/>
                  </a:lnTo>
                  <a:lnTo>
                    <a:pt x="1828" y="3602"/>
                  </a:lnTo>
                  <a:lnTo>
                    <a:pt x="1828" y="3590"/>
                  </a:lnTo>
                  <a:lnTo>
                    <a:pt x="1830" y="3579"/>
                  </a:lnTo>
                  <a:lnTo>
                    <a:pt x="1830" y="3571"/>
                  </a:lnTo>
                  <a:lnTo>
                    <a:pt x="1831" y="3565"/>
                  </a:lnTo>
                  <a:lnTo>
                    <a:pt x="1832" y="3561"/>
                  </a:lnTo>
                  <a:lnTo>
                    <a:pt x="1834" y="3559"/>
                  </a:lnTo>
                  <a:lnTo>
                    <a:pt x="1837" y="3558"/>
                  </a:lnTo>
                  <a:lnTo>
                    <a:pt x="1839" y="3557"/>
                  </a:lnTo>
                  <a:lnTo>
                    <a:pt x="1845" y="3554"/>
                  </a:lnTo>
                  <a:lnTo>
                    <a:pt x="1850" y="3552"/>
                  </a:lnTo>
                  <a:lnTo>
                    <a:pt x="1851" y="3551"/>
                  </a:lnTo>
                  <a:lnTo>
                    <a:pt x="1852" y="3548"/>
                  </a:lnTo>
                  <a:lnTo>
                    <a:pt x="1853" y="3545"/>
                  </a:lnTo>
                  <a:lnTo>
                    <a:pt x="1855" y="3541"/>
                  </a:lnTo>
                  <a:lnTo>
                    <a:pt x="1853" y="3533"/>
                  </a:lnTo>
                  <a:lnTo>
                    <a:pt x="1851" y="3527"/>
                  </a:lnTo>
                  <a:lnTo>
                    <a:pt x="1847" y="3521"/>
                  </a:lnTo>
                  <a:lnTo>
                    <a:pt x="1843" y="3517"/>
                  </a:lnTo>
                  <a:lnTo>
                    <a:pt x="1840" y="3515"/>
                  </a:lnTo>
                  <a:lnTo>
                    <a:pt x="1838" y="3513"/>
                  </a:lnTo>
                  <a:lnTo>
                    <a:pt x="1836" y="3509"/>
                  </a:lnTo>
                  <a:lnTo>
                    <a:pt x="1834" y="3506"/>
                  </a:lnTo>
                  <a:lnTo>
                    <a:pt x="1833" y="3501"/>
                  </a:lnTo>
                  <a:lnTo>
                    <a:pt x="1833" y="3496"/>
                  </a:lnTo>
                  <a:lnTo>
                    <a:pt x="1833" y="3491"/>
                  </a:lnTo>
                  <a:lnTo>
                    <a:pt x="1833" y="3487"/>
                  </a:lnTo>
                  <a:lnTo>
                    <a:pt x="1836" y="3476"/>
                  </a:lnTo>
                  <a:lnTo>
                    <a:pt x="1837" y="3465"/>
                  </a:lnTo>
                  <a:lnTo>
                    <a:pt x="1839" y="3456"/>
                  </a:lnTo>
                  <a:lnTo>
                    <a:pt x="1839" y="3446"/>
                  </a:lnTo>
                  <a:lnTo>
                    <a:pt x="1838" y="3437"/>
                  </a:lnTo>
                  <a:lnTo>
                    <a:pt x="1836" y="3426"/>
                  </a:lnTo>
                  <a:lnTo>
                    <a:pt x="1831" y="3414"/>
                  </a:lnTo>
                  <a:lnTo>
                    <a:pt x="1824" y="3403"/>
                  </a:lnTo>
                  <a:lnTo>
                    <a:pt x="1817" y="3395"/>
                  </a:lnTo>
                  <a:lnTo>
                    <a:pt x="1811" y="3387"/>
                  </a:lnTo>
                  <a:lnTo>
                    <a:pt x="1808" y="3383"/>
                  </a:lnTo>
                  <a:lnTo>
                    <a:pt x="1807" y="3378"/>
                  </a:lnTo>
                  <a:lnTo>
                    <a:pt x="1805" y="3375"/>
                  </a:lnTo>
                  <a:lnTo>
                    <a:pt x="1805" y="3370"/>
                  </a:lnTo>
                  <a:lnTo>
                    <a:pt x="1804" y="3357"/>
                  </a:lnTo>
                  <a:lnTo>
                    <a:pt x="1804" y="3339"/>
                  </a:lnTo>
                  <a:lnTo>
                    <a:pt x="1805" y="3321"/>
                  </a:lnTo>
                  <a:lnTo>
                    <a:pt x="1807" y="3308"/>
                  </a:lnTo>
                  <a:lnTo>
                    <a:pt x="1811" y="3299"/>
                  </a:lnTo>
                  <a:lnTo>
                    <a:pt x="1814" y="3289"/>
                  </a:lnTo>
                  <a:lnTo>
                    <a:pt x="1818" y="3277"/>
                  </a:lnTo>
                  <a:lnTo>
                    <a:pt x="1819" y="3264"/>
                  </a:lnTo>
                  <a:lnTo>
                    <a:pt x="1819" y="3249"/>
                  </a:lnTo>
                  <a:lnTo>
                    <a:pt x="1819" y="3232"/>
                  </a:lnTo>
                  <a:lnTo>
                    <a:pt x="1819" y="3225"/>
                  </a:lnTo>
                  <a:lnTo>
                    <a:pt x="1820" y="3217"/>
                  </a:lnTo>
                  <a:lnTo>
                    <a:pt x="1821" y="3211"/>
                  </a:lnTo>
                  <a:lnTo>
                    <a:pt x="1823" y="3207"/>
                  </a:lnTo>
                  <a:lnTo>
                    <a:pt x="1827" y="3201"/>
                  </a:lnTo>
                  <a:lnTo>
                    <a:pt x="1830" y="3197"/>
                  </a:lnTo>
                  <a:lnTo>
                    <a:pt x="1832" y="3192"/>
                  </a:lnTo>
                  <a:lnTo>
                    <a:pt x="1834" y="3185"/>
                  </a:lnTo>
                  <a:lnTo>
                    <a:pt x="1836" y="3176"/>
                  </a:lnTo>
                  <a:lnTo>
                    <a:pt x="1837" y="3170"/>
                  </a:lnTo>
                  <a:lnTo>
                    <a:pt x="1839" y="3166"/>
                  </a:lnTo>
                  <a:lnTo>
                    <a:pt x="1843" y="3164"/>
                  </a:lnTo>
                  <a:lnTo>
                    <a:pt x="1846" y="3164"/>
                  </a:lnTo>
                  <a:lnTo>
                    <a:pt x="1850" y="3166"/>
                  </a:lnTo>
                  <a:lnTo>
                    <a:pt x="1853" y="3169"/>
                  </a:lnTo>
                  <a:lnTo>
                    <a:pt x="1857" y="3174"/>
                  </a:lnTo>
                  <a:lnTo>
                    <a:pt x="1861" y="3179"/>
                  </a:lnTo>
                  <a:lnTo>
                    <a:pt x="1865" y="3182"/>
                  </a:lnTo>
                  <a:lnTo>
                    <a:pt x="1868" y="3182"/>
                  </a:lnTo>
                  <a:lnTo>
                    <a:pt x="1869" y="3182"/>
                  </a:lnTo>
                  <a:lnTo>
                    <a:pt x="1871" y="3181"/>
                  </a:lnTo>
                  <a:lnTo>
                    <a:pt x="1875" y="3179"/>
                  </a:lnTo>
                  <a:lnTo>
                    <a:pt x="1880" y="3174"/>
                  </a:lnTo>
                  <a:lnTo>
                    <a:pt x="1884" y="3170"/>
                  </a:lnTo>
                  <a:lnTo>
                    <a:pt x="1890" y="3166"/>
                  </a:lnTo>
                  <a:lnTo>
                    <a:pt x="1896" y="3163"/>
                  </a:lnTo>
                  <a:lnTo>
                    <a:pt x="1905" y="3160"/>
                  </a:lnTo>
                  <a:lnTo>
                    <a:pt x="1910" y="3156"/>
                  </a:lnTo>
                  <a:lnTo>
                    <a:pt x="1916" y="3151"/>
                  </a:lnTo>
                  <a:lnTo>
                    <a:pt x="1922" y="3143"/>
                  </a:lnTo>
                  <a:lnTo>
                    <a:pt x="1926" y="3132"/>
                  </a:lnTo>
                  <a:lnTo>
                    <a:pt x="1931" y="3123"/>
                  </a:lnTo>
                  <a:lnTo>
                    <a:pt x="1932" y="3117"/>
                  </a:lnTo>
                  <a:lnTo>
                    <a:pt x="1935" y="3112"/>
                  </a:lnTo>
                  <a:lnTo>
                    <a:pt x="1939" y="3109"/>
                  </a:lnTo>
                  <a:lnTo>
                    <a:pt x="1943" y="3105"/>
                  </a:lnTo>
                  <a:lnTo>
                    <a:pt x="1953" y="3099"/>
                  </a:lnTo>
                  <a:lnTo>
                    <a:pt x="1964" y="3092"/>
                  </a:lnTo>
                  <a:lnTo>
                    <a:pt x="1975" y="3085"/>
                  </a:lnTo>
                  <a:lnTo>
                    <a:pt x="1985" y="3074"/>
                  </a:lnTo>
                  <a:lnTo>
                    <a:pt x="1996" y="3061"/>
                  </a:lnTo>
                  <a:lnTo>
                    <a:pt x="2004" y="3050"/>
                  </a:lnTo>
                  <a:lnTo>
                    <a:pt x="2014" y="3041"/>
                  </a:lnTo>
                  <a:lnTo>
                    <a:pt x="2026" y="3030"/>
                  </a:lnTo>
                  <a:lnTo>
                    <a:pt x="2039" y="3021"/>
                  </a:lnTo>
                  <a:lnTo>
                    <a:pt x="2051" y="3010"/>
                  </a:lnTo>
                  <a:lnTo>
                    <a:pt x="2056" y="3005"/>
                  </a:lnTo>
                  <a:lnTo>
                    <a:pt x="2059" y="3000"/>
                  </a:lnTo>
                  <a:lnTo>
                    <a:pt x="2061" y="2994"/>
                  </a:lnTo>
                  <a:lnTo>
                    <a:pt x="2064" y="2990"/>
                  </a:lnTo>
                  <a:lnTo>
                    <a:pt x="2067" y="2978"/>
                  </a:lnTo>
                  <a:lnTo>
                    <a:pt x="2070" y="2962"/>
                  </a:lnTo>
                  <a:lnTo>
                    <a:pt x="2073" y="2948"/>
                  </a:lnTo>
                  <a:lnTo>
                    <a:pt x="2076" y="2937"/>
                  </a:lnTo>
                  <a:lnTo>
                    <a:pt x="2077" y="2929"/>
                  </a:lnTo>
                  <a:lnTo>
                    <a:pt x="2077" y="2922"/>
                  </a:lnTo>
                  <a:lnTo>
                    <a:pt x="2077" y="2918"/>
                  </a:lnTo>
                  <a:lnTo>
                    <a:pt x="2075" y="2914"/>
                  </a:lnTo>
                  <a:lnTo>
                    <a:pt x="2072" y="2910"/>
                  </a:lnTo>
                  <a:lnTo>
                    <a:pt x="2069" y="2907"/>
                  </a:lnTo>
                  <a:lnTo>
                    <a:pt x="2061" y="2899"/>
                  </a:lnTo>
                  <a:lnTo>
                    <a:pt x="2056" y="2891"/>
                  </a:lnTo>
                  <a:lnTo>
                    <a:pt x="2052" y="2884"/>
                  </a:lnTo>
                  <a:lnTo>
                    <a:pt x="2050" y="2877"/>
                  </a:lnTo>
                  <a:lnTo>
                    <a:pt x="2050" y="2871"/>
                  </a:lnTo>
                  <a:lnTo>
                    <a:pt x="2052" y="2864"/>
                  </a:lnTo>
                  <a:lnTo>
                    <a:pt x="2057" y="2858"/>
                  </a:lnTo>
                  <a:lnTo>
                    <a:pt x="2063" y="2853"/>
                  </a:lnTo>
                  <a:lnTo>
                    <a:pt x="2079" y="2841"/>
                  </a:lnTo>
                  <a:lnTo>
                    <a:pt x="2098" y="2826"/>
                  </a:lnTo>
                  <a:lnTo>
                    <a:pt x="2105" y="2819"/>
                  </a:lnTo>
                  <a:lnTo>
                    <a:pt x="2111" y="2813"/>
                  </a:lnTo>
                  <a:lnTo>
                    <a:pt x="2115" y="2809"/>
                  </a:lnTo>
                  <a:lnTo>
                    <a:pt x="2121" y="2808"/>
                  </a:lnTo>
                  <a:lnTo>
                    <a:pt x="2126" y="2809"/>
                  </a:lnTo>
                  <a:lnTo>
                    <a:pt x="2130" y="2811"/>
                  </a:lnTo>
                  <a:lnTo>
                    <a:pt x="2135" y="2815"/>
                  </a:lnTo>
                  <a:lnTo>
                    <a:pt x="2140" y="2821"/>
                  </a:lnTo>
                  <a:lnTo>
                    <a:pt x="2145" y="2827"/>
                  </a:lnTo>
                  <a:lnTo>
                    <a:pt x="2149" y="2832"/>
                  </a:lnTo>
                  <a:lnTo>
                    <a:pt x="2154" y="2834"/>
                  </a:lnTo>
                  <a:lnTo>
                    <a:pt x="2159" y="2835"/>
                  </a:lnTo>
                  <a:lnTo>
                    <a:pt x="2164" y="2835"/>
                  </a:lnTo>
                  <a:lnTo>
                    <a:pt x="2170" y="2833"/>
                  </a:lnTo>
                  <a:lnTo>
                    <a:pt x="2174" y="2829"/>
                  </a:lnTo>
                  <a:lnTo>
                    <a:pt x="2180" y="2823"/>
                  </a:lnTo>
                  <a:lnTo>
                    <a:pt x="2191" y="2814"/>
                  </a:lnTo>
                  <a:lnTo>
                    <a:pt x="2202" y="2806"/>
                  </a:lnTo>
                  <a:lnTo>
                    <a:pt x="2209" y="2801"/>
                  </a:lnTo>
                  <a:lnTo>
                    <a:pt x="2214" y="2795"/>
                  </a:lnTo>
                  <a:lnTo>
                    <a:pt x="2217" y="2789"/>
                  </a:lnTo>
                  <a:lnTo>
                    <a:pt x="2220" y="2781"/>
                  </a:lnTo>
                  <a:lnTo>
                    <a:pt x="2220" y="2772"/>
                  </a:lnTo>
                  <a:lnTo>
                    <a:pt x="2218" y="2764"/>
                  </a:lnTo>
                  <a:lnTo>
                    <a:pt x="2216" y="2754"/>
                  </a:lnTo>
                  <a:lnTo>
                    <a:pt x="2211" y="2745"/>
                  </a:lnTo>
                  <a:lnTo>
                    <a:pt x="2208" y="2735"/>
                  </a:lnTo>
                  <a:lnTo>
                    <a:pt x="2203" y="2726"/>
                  </a:lnTo>
                  <a:lnTo>
                    <a:pt x="2199" y="2716"/>
                  </a:lnTo>
                  <a:lnTo>
                    <a:pt x="2196" y="2709"/>
                  </a:lnTo>
                  <a:lnTo>
                    <a:pt x="2195" y="2702"/>
                  </a:lnTo>
                  <a:lnTo>
                    <a:pt x="2195" y="2694"/>
                  </a:lnTo>
                  <a:lnTo>
                    <a:pt x="2196" y="2687"/>
                  </a:lnTo>
                  <a:lnTo>
                    <a:pt x="2199" y="2681"/>
                  </a:lnTo>
                  <a:lnTo>
                    <a:pt x="2204" y="2675"/>
                  </a:lnTo>
                  <a:lnTo>
                    <a:pt x="2206" y="2669"/>
                  </a:lnTo>
                  <a:lnTo>
                    <a:pt x="2210" y="2663"/>
                  </a:lnTo>
                  <a:lnTo>
                    <a:pt x="2211" y="2656"/>
                  </a:lnTo>
                  <a:lnTo>
                    <a:pt x="2212" y="2650"/>
                  </a:lnTo>
                  <a:lnTo>
                    <a:pt x="2215" y="2646"/>
                  </a:lnTo>
                  <a:lnTo>
                    <a:pt x="2218" y="2645"/>
                  </a:lnTo>
                  <a:lnTo>
                    <a:pt x="2222" y="2644"/>
                  </a:lnTo>
                  <a:lnTo>
                    <a:pt x="2226" y="2645"/>
                  </a:lnTo>
                  <a:lnTo>
                    <a:pt x="2229" y="2647"/>
                  </a:lnTo>
                  <a:lnTo>
                    <a:pt x="2233" y="2651"/>
                  </a:lnTo>
                  <a:lnTo>
                    <a:pt x="2235" y="2655"/>
                  </a:lnTo>
                  <a:lnTo>
                    <a:pt x="2239" y="2659"/>
                  </a:lnTo>
                  <a:lnTo>
                    <a:pt x="2243" y="2662"/>
                  </a:lnTo>
                  <a:lnTo>
                    <a:pt x="2250" y="2664"/>
                  </a:lnTo>
                  <a:lnTo>
                    <a:pt x="2258" y="2664"/>
                  </a:lnTo>
                  <a:lnTo>
                    <a:pt x="2267" y="2663"/>
                  </a:lnTo>
                  <a:lnTo>
                    <a:pt x="2275" y="2662"/>
                  </a:lnTo>
                  <a:lnTo>
                    <a:pt x="2284" y="2663"/>
                  </a:lnTo>
                  <a:lnTo>
                    <a:pt x="2291" y="2665"/>
                  </a:lnTo>
                  <a:lnTo>
                    <a:pt x="2298" y="2668"/>
                  </a:lnTo>
                  <a:lnTo>
                    <a:pt x="2308" y="2669"/>
                  </a:lnTo>
                  <a:lnTo>
                    <a:pt x="2318" y="2669"/>
                  </a:lnTo>
                  <a:lnTo>
                    <a:pt x="2329" y="2666"/>
                  </a:lnTo>
                  <a:lnTo>
                    <a:pt x="2340" y="2664"/>
                  </a:lnTo>
                  <a:lnTo>
                    <a:pt x="2349" y="2659"/>
                  </a:lnTo>
                  <a:lnTo>
                    <a:pt x="2359" y="2656"/>
                  </a:lnTo>
                  <a:lnTo>
                    <a:pt x="2367" y="2653"/>
                  </a:lnTo>
                  <a:lnTo>
                    <a:pt x="2374" y="2653"/>
                  </a:lnTo>
                  <a:lnTo>
                    <a:pt x="2380" y="2653"/>
                  </a:lnTo>
                  <a:lnTo>
                    <a:pt x="2386" y="2656"/>
                  </a:lnTo>
                  <a:lnTo>
                    <a:pt x="2391" y="2658"/>
                  </a:lnTo>
                  <a:lnTo>
                    <a:pt x="2394" y="2659"/>
                  </a:lnTo>
                  <a:lnTo>
                    <a:pt x="2400" y="2660"/>
                  </a:lnTo>
                  <a:lnTo>
                    <a:pt x="2406" y="2660"/>
                  </a:lnTo>
                  <a:lnTo>
                    <a:pt x="2412" y="2660"/>
                  </a:lnTo>
                  <a:lnTo>
                    <a:pt x="2420" y="2660"/>
                  </a:lnTo>
                  <a:lnTo>
                    <a:pt x="2429" y="2660"/>
                  </a:lnTo>
                  <a:lnTo>
                    <a:pt x="2432" y="2662"/>
                  </a:lnTo>
                  <a:lnTo>
                    <a:pt x="2436" y="2663"/>
                  </a:lnTo>
                  <a:lnTo>
                    <a:pt x="2438" y="2664"/>
                  </a:lnTo>
                  <a:lnTo>
                    <a:pt x="2439" y="2665"/>
                  </a:lnTo>
                  <a:lnTo>
                    <a:pt x="2438" y="2666"/>
                  </a:lnTo>
                  <a:lnTo>
                    <a:pt x="2435" y="2670"/>
                  </a:lnTo>
                  <a:lnTo>
                    <a:pt x="2426" y="2677"/>
                  </a:lnTo>
                  <a:lnTo>
                    <a:pt x="2417" y="2683"/>
                  </a:lnTo>
                  <a:lnTo>
                    <a:pt x="2406" y="2689"/>
                  </a:lnTo>
                  <a:lnTo>
                    <a:pt x="2396" y="2695"/>
                  </a:lnTo>
                  <a:lnTo>
                    <a:pt x="2390" y="2699"/>
                  </a:lnTo>
                  <a:lnTo>
                    <a:pt x="2384" y="2704"/>
                  </a:lnTo>
                  <a:lnTo>
                    <a:pt x="2379" y="2710"/>
                  </a:lnTo>
                  <a:lnTo>
                    <a:pt x="2375" y="2716"/>
                  </a:lnTo>
                  <a:lnTo>
                    <a:pt x="2372" y="2725"/>
                  </a:lnTo>
                  <a:lnTo>
                    <a:pt x="2369" y="2732"/>
                  </a:lnTo>
                  <a:lnTo>
                    <a:pt x="2368" y="2740"/>
                  </a:lnTo>
                  <a:lnTo>
                    <a:pt x="2368" y="2747"/>
                  </a:lnTo>
                  <a:lnTo>
                    <a:pt x="2367" y="2763"/>
                  </a:lnTo>
                  <a:lnTo>
                    <a:pt x="2366" y="2775"/>
                  </a:lnTo>
                  <a:lnTo>
                    <a:pt x="2363" y="2785"/>
                  </a:lnTo>
                  <a:lnTo>
                    <a:pt x="2362" y="2794"/>
                  </a:lnTo>
                  <a:lnTo>
                    <a:pt x="2362" y="2797"/>
                  </a:lnTo>
                  <a:lnTo>
                    <a:pt x="2363" y="2800"/>
                  </a:lnTo>
                  <a:lnTo>
                    <a:pt x="2366" y="2802"/>
                  </a:lnTo>
                  <a:lnTo>
                    <a:pt x="2369" y="2803"/>
                  </a:lnTo>
                  <a:lnTo>
                    <a:pt x="2373" y="2804"/>
                  </a:lnTo>
                  <a:lnTo>
                    <a:pt x="2378" y="2804"/>
                  </a:lnTo>
                  <a:lnTo>
                    <a:pt x="2382" y="2802"/>
                  </a:lnTo>
                  <a:lnTo>
                    <a:pt x="2387" y="2800"/>
                  </a:lnTo>
                  <a:lnTo>
                    <a:pt x="2391" y="2797"/>
                  </a:lnTo>
                  <a:lnTo>
                    <a:pt x="2394" y="2795"/>
                  </a:lnTo>
                  <a:lnTo>
                    <a:pt x="2399" y="2794"/>
                  </a:lnTo>
                  <a:lnTo>
                    <a:pt x="2403" y="2794"/>
                  </a:lnTo>
                  <a:lnTo>
                    <a:pt x="2405" y="2795"/>
                  </a:lnTo>
                  <a:lnTo>
                    <a:pt x="2407" y="2796"/>
                  </a:lnTo>
                  <a:lnTo>
                    <a:pt x="2409" y="2798"/>
                  </a:lnTo>
                  <a:lnTo>
                    <a:pt x="2410" y="2802"/>
                  </a:lnTo>
                  <a:lnTo>
                    <a:pt x="2411" y="2810"/>
                  </a:lnTo>
                  <a:lnTo>
                    <a:pt x="2415" y="2815"/>
                  </a:lnTo>
                  <a:lnTo>
                    <a:pt x="2418" y="2820"/>
                  </a:lnTo>
                  <a:lnTo>
                    <a:pt x="2424" y="2825"/>
                  </a:lnTo>
                  <a:lnTo>
                    <a:pt x="2429" y="2830"/>
                  </a:lnTo>
                  <a:lnTo>
                    <a:pt x="2432" y="2835"/>
                  </a:lnTo>
                  <a:lnTo>
                    <a:pt x="2432" y="2839"/>
                  </a:lnTo>
                  <a:lnTo>
                    <a:pt x="2431" y="2841"/>
                  </a:lnTo>
                  <a:lnTo>
                    <a:pt x="2429" y="2845"/>
                  </a:lnTo>
                  <a:lnTo>
                    <a:pt x="2425" y="2847"/>
                  </a:lnTo>
                  <a:lnTo>
                    <a:pt x="2418" y="2853"/>
                  </a:lnTo>
                  <a:lnTo>
                    <a:pt x="2413" y="2858"/>
                  </a:lnTo>
                  <a:lnTo>
                    <a:pt x="2413" y="2860"/>
                  </a:lnTo>
                  <a:lnTo>
                    <a:pt x="2413" y="2863"/>
                  </a:lnTo>
                  <a:lnTo>
                    <a:pt x="2416" y="2865"/>
                  </a:lnTo>
                  <a:lnTo>
                    <a:pt x="2419" y="2867"/>
                  </a:lnTo>
                  <a:lnTo>
                    <a:pt x="2422" y="2871"/>
                  </a:lnTo>
                  <a:lnTo>
                    <a:pt x="2424" y="2873"/>
                  </a:lnTo>
                  <a:lnTo>
                    <a:pt x="2425" y="2876"/>
                  </a:lnTo>
                  <a:lnTo>
                    <a:pt x="2425" y="2879"/>
                  </a:lnTo>
                  <a:lnTo>
                    <a:pt x="2423" y="2885"/>
                  </a:lnTo>
                  <a:lnTo>
                    <a:pt x="2419" y="2892"/>
                  </a:lnTo>
                  <a:lnTo>
                    <a:pt x="2415" y="2899"/>
                  </a:lnTo>
                  <a:lnTo>
                    <a:pt x="2409" y="2905"/>
                  </a:lnTo>
                  <a:lnTo>
                    <a:pt x="2405" y="2908"/>
                  </a:lnTo>
                  <a:lnTo>
                    <a:pt x="2400" y="2910"/>
                  </a:lnTo>
                  <a:lnTo>
                    <a:pt x="2396" y="2912"/>
                  </a:lnTo>
                  <a:lnTo>
                    <a:pt x="2391" y="2914"/>
                  </a:lnTo>
                  <a:lnTo>
                    <a:pt x="2380" y="2917"/>
                  </a:lnTo>
                  <a:lnTo>
                    <a:pt x="2373" y="2920"/>
                  </a:lnTo>
                  <a:lnTo>
                    <a:pt x="2371" y="2922"/>
                  </a:lnTo>
                  <a:lnTo>
                    <a:pt x="2369" y="2924"/>
                  </a:lnTo>
                  <a:lnTo>
                    <a:pt x="2369" y="2927"/>
                  </a:lnTo>
                  <a:lnTo>
                    <a:pt x="2371" y="2930"/>
                  </a:lnTo>
                  <a:lnTo>
                    <a:pt x="2373" y="2935"/>
                  </a:lnTo>
                  <a:lnTo>
                    <a:pt x="2379" y="2940"/>
                  </a:lnTo>
                  <a:lnTo>
                    <a:pt x="2385" y="2946"/>
                  </a:lnTo>
                  <a:lnTo>
                    <a:pt x="2393" y="2952"/>
                  </a:lnTo>
                  <a:lnTo>
                    <a:pt x="2412" y="2965"/>
                  </a:lnTo>
                  <a:lnTo>
                    <a:pt x="2430" y="2979"/>
                  </a:lnTo>
                  <a:lnTo>
                    <a:pt x="2444" y="2992"/>
                  </a:lnTo>
                  <a:lnTo>
                    <a:pt x="2456" y="3003"/>
                  </a:lnTo>
                  <a:lnTo>
                    <a:pt x="2462" y="3008"/>
                  </a:lnTo>
                  <a:lnTo>
                    <a:pt x="2467" y="3010"/>
                  </a:lnTo>
                  <a:lnTo>
                    <a:pt x="2473" y="3014"/>
                  </a:lnTo>
                  <a:lnTo>
                    <a:pt x="2479" y="3015"/>
                  </a:lnTo>
                  <a:lnTo>
                    <a:pt x="2486" y="3015"/>
                  </a:lnTo>
                  <a:lnTo>
                    <a:pt x="2492" y="3014"/>
                  </a:lnTo>
                  <a:lnTo>
                    <a:pt x="2498" y="3011"/>
                  </a:lnTo>
                  <a:lnTo>
                    <a:pt x="2504" y="3008"/>
                  </a:lnTo>
                  <a:lnTo>
                    <a:pt x="2511" y="3003"/>
                  </a:lnTo>
                  <a:lnTo>
                    <a:pt x="2517" y="3000"/>
                  </a:lnTo>
                  <a:lnTo>
                    <a:pt x="2523" y="2998"/>
                  </a:lnTo>
                  <a:lnTo>
                    <a:pt x="2530" y="2998"/>
                  </a:lnTo>
                  <a:lnTo>
                    <a:pt x="2545" y="3000"/>
                  </a:lnTo>
                  <a:lnTo>
                    <a:pt x="2563" y="3003"/>
                  </a:lnTo>
                  <a:lnTo>
                    <a:pt x="2571" y="3003"/>
                  </a:lnTo>
                  <a:lnTo>
                    <a:pt x="2580" y="3002"/>
                  </a:lnTo>
                  <a:lnTo>
                    <a:pt x="2582" y="3002"/>
                  </a:lnTo>
                  <a:lnTo>
                    <a:pt x="2585" y="2999"/>
                  </a:lnTo>
                  <a:lnTo>
                    <a:pt x="2587" y="2998"/>
                  </a:lnTo>
                  <a:lnTo>
                    <a:pt x="2588" y="2996"/>
                  </a:lnTo>
                  <a:lnTo>
                    <a:pt x="2593" y="2981"/>
                  </a:lnTo>
                  <a:lnTo>
                    <a:pt x="2601" y="2964"/>
                  </a:lnTo>
                  <a:lnTo>
                    <a:pt x="2607" y="2954"/>
                  </a:lnTo>
                  <a:lnTo>
                    <a:pt x="2614" y="2945"/>
                  </a:lnTo>
                  <a:lnTo>
                    <a:pt x="2623" y="2936"/>
                  </a:lnTo>
                  <a:lnTo>
                    <a:pt x="2632" y="2928"/>
                  </a:lnTo>
                  <a:lnTo>
                    <a:pt x="2643" y="2922"/>
                  </a:lnTo>
                  <a:lnTo>
                    <a:pt x="2652" y="2918"/>
                  </a:lnTo>
                  <a:lnTo>
                    <a:pt x="2661" y="2917"/>
                  </a:lnTo>
                  <a:lnTo>
                    <a:pt x="2669" y="2917"/>
                  </a:lnTo>
                  <a:lnTo>
                    <a:pt x="2676" y="2918"/>
                  </a:lnTo>
                  <a:lnTo>
                    <a:pt x="2683" y="2921"/>
                  </a:lnTo>
                  <a:lnTo>
                    <a:pt x="2688" y="2924"/>
                  </a:lnTo>
                  <a:lnTo>
                    <a:pt x="2692" y="2928"/>
                  </a:lnTo>
                  <a:lnTo>
                    <a:pt x="2694" y="2930"/>
                  </a:lnTo>
                  <a:lnTo>
                    <a:pt x="2696" y="2934"/>
                  </a:lnTo>
                  <a:lnTo>
                    <a:pt x="2697" y="2937"/>
                  </a:lnTo>
                  <a:lnTo>
                    <a:pt x="2699" y="2942"/>
                  </a:lnTo>
                  <a:lnTo>
                    <a:pt x="2699" y="2949"/>
                  </a:lnTo>
                  <a:lnTo>
                    <a:pt x="2700" y="2956"/>
                  </a:lnTo>
                  <a:lnTo>
                    <a:pt x="2701" y="2959"/>
                  </a:lnTo>
                  <a:lnTo>
                    <a:pt x="2703" y="2960"/>
                  </a:lnTo>
                  <a:lnTo>
                    <a:pt x="2705" y="2961"/>
                  </a:lnTo>
                  <a:lnTo>
                    <a:pt x="2708" y="2961"/>
                  </a:lnTo>
                  <a:lnTo>
                    <a:pt x="2714" y="2961"/>
                  </a:lnTo>
                  <a:lnTo>
                    <a:pt x="2722" y="2961"/>
                  </a:lnTo>
                  <a:lnTo>
                    <a:pt x="2727" y="2961"/>
                  </a:lnTo>
                  <a:lnTo>
                    <a:pt x="2731" y="2962"/>
                  </a:lnTo>
                  <a:lnTo>
                    <a:pt x="2733" y="2964"/>
                  </a:lnTo>
                  <a:lnTo>
                    <a:pt x="2735" y="2966"/>
                  </a:lnTo>
                  <a:lnTo>
                    <a:pt x="2737" y="2970"/>
                  </a:lnTo>
                  <a:lnTo>
                    <a:pt x="2738" y="2973"/>
                  </a:lnTo>
                  <a:lnTo>
                    <a:pt x="2738" y="2979"/>
                  </a:lnTo>
                  <a:lnTo>
                    <a:pt x="2738" y="2985"/>
                  </a:lnTo>
                  <a:lnTo>
                    <a:pt x="2734" y="2997"/>
                  </a:lnTo>
                  <a:lnTo>
                    <a:pt x="2730" y="3005"/>
                  </a:lnTo>
                  <a:lnTo>
                    <a:pt x="2726" y="3014"/>
                  </a:lnTo>
                  <a:lnTo>
                    <a:pt x="2724" y="3023"/>
                  </a:lnTo>
                  <a:lnTo>
                    <a:pt x="2724" y="3028"/>
                  </a:lnTo>
                  <a:lnTo>
                    <a:pt x="2724" y="3031"/>
                  </a:lnTo>
                  <a:lnTo>
                    <a:pt x="2725" y="3035"/>
                  </a:lnTo>
                  <a:lnTo>
                    <a:pt x="2726" y="3037"/>
                  </a:lnTo>
                  <a:lnTo>
                    <a:pt x="2728" y="3040"/>
                  </a:lnTo>
                  <a:lnTo>
                    <a:pt x="2732" y="3041"/>
                  </a:lnTo>
                  <a:lnTo>
                    <a:pt x="2735" y="3041"/>
                  </a:lnTo>
                  <a:lnTo>
                    <a:pt x="2739" y="3041"/>
                  </a:lnTo>
                  <a:lnTo>
                    <a:pt x="2743" y="3041"/>
                  </a:lnTo>
                  <a:lnTo>
                    <a:pt x="2746" y="3042"/>
                  </a:lnTo>
                  <a:lnTo>
                    <a:pt x="2749" y="3043"/>
                  </a:lnTo>
                  <a:lnTo>
                    <a:pt x="2750" y="3044"/>
                  </a:lnTo>
                  <a:lnTo>
                    <a:pt x="2750" y="3046"/>
                  </a:lnTo>
                  <a:lnTo>
                    <a:pt x="2749" y="3048"/>
                  </a:lnTo>
                  <a:lnTo>
                    <a:pt x="2747" y="3050"/>
                  </a:lnTo>
                  <a:lnTo>
                    <a:pt x="2745" y="3053"/>
                  </a:lnTo>
                  <a:lnTo>
                    <a:pt x="2741" y="3057"/>
                  </a:lnTo>
                  <a:lnTo>
                    <a:pt x="2739" y="3063"/>
                  </a:lnTo>
                  <a:lnTo>
                    <a:pt x="2737" y="3071"/>
                  </a:lnTo>
                  <a:lnTo>
                    <a:pt x="2737" y="3078"/>
                  </a:lnTo>
                  <a:lnTo>
                    <a:pt x="2738" y="3080"/>
                  </a:lnTo>
                  <a:lnTo>
                    <a:pt x="2739" y="3082"/>
                  </a:lnTo>
                  <a:lnTo>
                    <a:pt x="2740" y="3082"/>
                  </a:lnTo>
                  <a:lnTo>
                    <a:pt x="2743" y="3082"/>
                  </a:lnTo>
                  <a:lnTo>
                    <a:pt x="2749" y="3084"/>
                  </a:lnTo>
                  <a:lnTo>
                    <a:pt x="2756" y="3081"/>
                  </a:lnTo>
                  <a:lnTo>
                    <a:pt x="2768" y="3077"/>
                  </a:lnTo>
                  <a:lnTo>
                    <a:pt x="2782" y="3071"/>
                  </a:lnTo>
                  <a:lnTo>
                    <a:pt x="2795" y="3066"/>
                  </a:lnTo>
                  <a:lnTo>
                    <a:pt x="2807" y="3062"/>
                  </a:lnTo>
                  <a:lnTo>
                    <a:pt x="2812" y="3062"/>
                  </a:lnTo>
                  <a:lnTo>
                    <a:pt x="2815" y="3062"/>
                  </a:lnTo>
                  <a:lnTo>
                    <a:pt x="2820" y="3062"/>
                  </a:lnTo>
                  <a:lnTo>
                    <a:pt x="2823" y="3065"/>
                  </a:lnTo>
                  <a:lnTo>
                    <a:pt x="2831" y="3068"/>
                  </a:lnTo>
                  <a:lnTo>
                    <a:pt x="2839" y="3075"/>
                  </a:lnTo>
                  <a:lnTo>
                    <a:pt x="2856" y="3090"/>
                  </a:lnTo>
                  <a:lnTo>
                    <a:pt x="2869" y="3103"/>
                  </a:lnTo>
                  <a:lnTo>
                    <a:pt x="2872" y="3105"/>
                  </a:lnTo>
                  <a:lnTo>
                    <a:pt x="2876" y="3107"/>
                  </a:lnTo>
                  <a:lnTo>
                    <a:pt x="2878" y="3109"/>
                  </a:lnTo>
                  <a:lnTo>
                    <a:pt x="2882" y="3109"/>
                  </a:lnTo>
                  <a:lnTo>
                    <a:pt x="2885" y="3109"/>
                  </a:lnTo>
                  <a:lnTo>
                    <a:pt x="2889" y="3109"/>
                  </a:lnTo>
                  <a:lnTo>
                    <a:pt x="2892" y="3107"/>
                  </a:lnTo>
                  <a:lnTo>
                    <a:pt x="2897" y="3105"/>
                  </a:lnTo>
                  <a:lnTo>
                    <a:pt x="2905" y="3100"/>
                  </a:lnTo>
                  <a:lnTo>
                    <a:pt x="2913" y="3098"/>
                  </a:lnTo>
                  <a:lnTo>
                    <a:pt x="2922" y="3096"/>
                  </a:lnTo>
                  <a:lnTo>
                    <a:pt x="2933" y="3094"/>
                  </a:lnTo>
                  <a:lnTo>
                    <a:pt x="2945" y="3094"/>
                  </a:lnTo>
                  <a:lnTo>
                    <a:pt x="2954" y="3092"/>
                  </a:lnTo>
                  <a:lnTo>
                    <a:pt x="2964" y="3090"/>
                  </a:lnTo>
                  <a:lnTo>
                    <a:pt x="2972" y="3087"/>
                  </a:lnTo>
                  <a:lnTo>
                    <a:pt x="2979" y="3086"/>
                  </a:lnTo>
                  <a:lnTo>
                    <a:pt x="2986" y="3085"/>
                  </a:lnTo>
                  <a:lnTo>
                    <a:pt x="2993" y="3084"/>
                  </a:lnTo>
                  <a:lnTo>
                    <a:pt x="3003" y="3084"/>
                  </a:lnTo>
                  <a:lnTo>
                    <a:pt x="3014" y="3084"/>
                  </a:lnTo>
                  <a:lnTo>
                    <a:pt x="3024" y="3082"/>
                  </a:lnTo>
                  <a:lnTo>
                    <a:pt x="3035" y="3080"/>
                  </a:lnTo>
                  <a:lnTo>
                    <a:pt x="3046" y="3075"/>
                  </a:lnTo>
                  <a:lnTo>
                    <a:pt x="3055" y="3069"/>
                  </a:lnTo>
                  <a:lnTo>
                    <a:pt x="3062" y="3067"/>
                  </a:lnTo>
                  <a:lnTo>
                    <a:pt x="3066" y="3066"/>
                  </a:lnTo>
                  <a:lnTo>
                    <a:pt x="3068" y="3067"/>
                  </a:lnTo>
                  <a:lnTo>
                    <a:pt x="3073" y="3068"/>
                  </a:lnTo>
                  <a:lnTo>
                    <a:pt x="3077" y="3071"/>
                  </a:lnTo>
                  <a:lnTo>
                    <a:pt x="3085" y="3075"/>
                  </a:lnTo>
                  <a:lnTo>
                    <a:pt x="3093" y="3079"/>
                  </a:lnTo>
                  <a:lnTo>
                    <a:pt x="3098" y="3080"/>
                  </a:lnTo>
                  <a:lnTo>
                    <a:pt x="3103" y="3080"/>
                  </a:lnTo>
                  <a:lnTo>
                    <a:pt x="3108" y="3080"/>
                  </a:lnTo>
                  <a:lnTo>
                    <a:pt x="3114" y="3079"/>
                  </a:lnTo>
                  <a:lnTo>
                    <a:pt x="3122" y="3075"/>
                  </a:lnTo>
                  <a:lnTo>
                    <a:pt x="3131" y="3071"/>
                  </a:lnTo>
                  <a:lnTo>
                    <a:pt x="3135" y="3068"/>
                  </a:lnTo>
                  <a:lnTo>
                    <a:pt x="3137" y="3066"/>
                  </a:lnTo>
                  <a:lnTo>
                    <a:pt x="3140" y="3063"/>
                  </a:lnTo>
                  <a:lnTo>
                    <a:pt x="3141" y="3061"/>
                  </a:lnTo>
                  <a:lnTo>
                    <a:pt x="3141" y="3056"/>
                  </a:lnTo>
                  <a:lnTo>
                    <a:pt x="3141" y="3049"/>
                  </a:lnTo>
                  <a:lnTo>
                    <a:pt x="3141" y="3033"/>
                  </a:lnTo>
                  <a:lnTo>
                    <a:pt x="3142" y="3015"/>
                  </a:lnTo>
                  <a:lnTo>
                    <a:pt x="3141" y="3000"/>
                  </a:lnTo>
                  <a:lnTo>
                    <a:pt x="3138" y="2991"/>
                  </a:lnTo>
                  <a:lnTo>
                    <a:pt x="3136" y="2986"/>
                  </a:lnTo>
                  <a:lnTo>
                    <a:pt x="3134" y="2984"/>
                  </a:lnTo>
                  <a:lnTo>
                    <a:pt x="3131" y="2981"/>
                  </a:lnTo>
                  <a:lnTo>
                    <a:pt x="3128" y="2980"/>
                  </a:lnTo>
                  <a:lnTo>
                    <a:pt x="3124" y="2979"/>
                  </a:lnTo>
                  <a:lnTo>
                    <a:pt x="3121" y="2977"/>
                  </a:lnTo>
                  <a:lnTo>
                    <a:pt x="3118" y="2975"/>
                  </a:lnTo>
                  <a:lnTo>
                    <a:pt x="3117" y="2972"/>
                  </a:lnTo>
                  <a:lnTo>
                    <a:pt x="3116" y="2968"/>
                  </a:lnTo>
                  <a:lnTo>
                    <a:pt x="3115" y="2964"/>
                  </a:lnTo>
                  <a:lnTo>
                    <a:pt x="3116" y="2959"/>
                  </a:lnTo>
                  <a:lnTo>
                    <a:pt x="3117" y="2952"/>
                  </a:lnTo>
                  <a:lnTo>
                    <a:pt x="3118" y="2946"/>
                  </a:lnTo>
                  <a:lnTo>
                    <a:pt x="3118" y="2942"/>
                  </a:lnTo>
                  <a:lnTo>
                    <a:pt x="3117" y="2940"/>
                  </a:lnTo>
                  <a:lnTo>
                    <a:pt x="3114" y="2936"/>
                  </a:lnTo>
                  <a:lnTo>
                    <a:pt x="3106" y="2929"/>
                  </a:lnTo>
                  <a:lnTo>
                    <a:pt x="3102" y="2922"/>
                  </a:lnTo>
                  <a:lnTo>
                    <a:pt x="3098" y="2917"/>
                  </a:lnTo>
                  <a:lnTo>
                    <a:pt x="3092" y="2912"/>
                  </a:lnTo>
                  <a:lnTo>
                    <a:pt x="3089" y="2910"/>
                  </a:lnTo>
                  <a:lnTo>
                    <a:pt x="3084" y="2909"/>
                  </a:lnTo>
                  <a:lnTo>
                    <a:pt x="3079" y="2909"/>
                  </a:lnTo>
                  <a:lnTo>
                    <a:pt x="3073" y="2909"/>
                  </a:lnTo>
                  <a:lnTo>
                    <a:pt x="3059" y="2912"/>
                  </a:lnTo>
                  <a:lnTo>
                    <a:pt x="3046" y="2916"/>
                  </a:lnTo>
                  <a:lnTo>
                    <a:pt x="3033" y="2920"/>
                  </a:lnTo>
                  <a:lnTo>
                    <a:pt x="3021" y="2922"/>
                  </a:lnTo>
                  <a:lnTo>
                    <a:pt x="3012" y="2923"/>
                  </a:lnTo>
                  <a:lnTo>
                    <a:pt x="3004" y="2922"/>
                  </a:lnTo>
                  <a:lnTo>
                    <a:pt x="2996" y="2921"/>
                  </a:lnTo>
                  <a:lnTo>
                    <a:pt x="2987" y="2920"/>
                  </a:lnTo>
                  <a:lnTo>
                    <a:pt x="2980" y="2917"/>
                  </a:lnTo>
                  <a:lnTo>
                    <a:pt x="2973" y="2915"/>
                  </a:lnTo>
                  <a:lnTo>
                    <a:pt x="2968" y="2911"/>
                  </a:lnTo>
                  <a:lnTo>
                    <a:pt x="2965" y="2908"/>
                  </a:lnTo>
                  <a:lnTo>
                    <a:pt x="2964" y="2903"/>
                  </a:lnTo>
                  <a:lnTo>
                    <a:pt x="2965" y="2898"/>
                  </a:lnTo>
                  <a:lnTo>
                    <a:pt x="2965" y="2892"/>
                  </a:lnTo>
                  <a:lnTo>
                    <a:pt x="2966" y="2886"/>
                  </a:lnTo>
                  <a:lnTo>
                    <a:pt x="2967" y="2880"/>
                  </a:lnTo>
                  <a:lnTo>
                    <a:pt x="2967" y="2874"/>
                  </a:lnTo>
                  <a:lnTo>
                    <a:pt x="2967" y="2869"/>
                  </a:lnTo>
                  <a:lnTo>
                    <a:pt x="2965" y="2861"/>
                  </a:lnTo>
                  <a:lnTo>
                    <a:pt x="2957" y="2849"/>
                  </a:lnTo>
                  <a:lnTo>
                    <a:pt x="2947" y="2838"/>
                  </a:lnTo>
                  <a:lnTo>
                    <a:pt x="2939" y="2829"/>
                  </a:lnTo>
                  <a:lnTo>
                    <a:pt x="2933" y="2826"/>
                  </a:lnTo>
                  <a:lnTo>
                    <a:pt x="2928" y="2825"/>
                  </a:lnTo>
                  <a:lnTo>
                    <a:pt x="2924" y="2826"/>
                  </a:lnTo>
                  <a:lnTo>
                    <a:pt x="2921" y="2829"/>
                  </a:lnTo>
                  <a:lnTo>
                    <a:pt x="2917" y="2835"/>
                  </a:lnTo>
                  <a:lnTo>
                    <a:pt x="2916" y="2839"/>
                  </a:lnTo>
                  <a:lnTo>
                    <a:pt x="2914" y="2841"/>
                  </a:lnTo>
                  <a:lnTo>
                    <a:pt x="2910" y="2842"/>
                  </a:lnTo>
                  <a:lnTo>
                    <a:pt x="2907" y="2844"/>
                  </a:lnTo>
                  <a:lnTo>
                    <a:pt x="2902" y="2844"/>
                  </a:lnTo>
                  <a:lnTo>
                    <a:pt x="2898" y="2842"/>
                  </a:lnTo>
                  <a:lnTo>
                    <a:pt x="2894" y="2840"/>
                  </a:lnTo>
                  <a:lnTo>
                    <a:pt x="2890" y="2836"/>
                  </a:lnTo>
                  <a:lnTo>
                    <a:pt x="2886" y="2832"/>
                  </a:lnTo>
                  <a:lnTo>
                    <a:pt x="2884" y="2826"/>
                  </a:lnTo>
                  <a:lnTo>
                    <a:pt x="2882" y="2819"/>
                  </a:lnTo>
                  <a:lnTo>
                    <a:pt x="2879" y="2811"/>
                  </a:lnTo>
                  <a:lnTo>
                    <a:pt x="2877" y="2795"/>
                  </a:lnTo>
                  <a:lnTo>
                    <a:pt x="2876" y="2777"/>
                  </a:lnTo>
                  <a:lnTo>
                    <a:pt x="2875" y="2769"/>
                  </a:lnTo>
                  <a:lnTo>
                    <a:pt x="2876" y="2763"/>
                  </a:lnTo>
                  <a:lnTo>
                    <a:pt x="2876" y="2756"/>
                  </a:lnTo>
                  <a:lnTo>
                    <a:pt x="2877" y="2751"/>
                  </a:lnTo>
                  <a:lnTo>
                    <a:pt x="2879" y="2746"/>
                  </a:lnTo>
                  <a:lnTo>
                    <a:pt x="2882" y="2743"/>
                  </a:lnTo>
                  <a:lnTo>
                    <a:pt x="2885" y="2739"/>
                  </a:lnTo>
                  <a:lnTo>
                    <a:pt x="2889" y="2737"/>
                  </a:lnTo>
                  <a:lnTo>
                    <a:pt x="2900" y="2721"/>
                  </a:lnTo>
                  <a:lnTo>
                    <a:pt x="2911" y="2702"/>
                  </a:lnTo>
                  <a:lnTo>
                    <a:pt x="2915" y="2699"/>
                  </a:lnTo>
                  <a:lnTo>
                    <a:pt x="2920" y="2696"/>
                  </a:lnTo>
                  <a:lnTo>
                    <a:pt x="2924" y="2696"/>
                  </a:lnTo>
                  <a:lnTo>
                    <a:pt x="2928" y="2696"/>
                  </a:lnTo>
                  <a:lnTo>
                    <a:pt x="2936" y="2700"/>
                  </a:lnTo>
                  <a:lnTo>
                    <a:pt x="2944" y="2704"/>
                  </a:lnTo>
                  <a:lnTo>
                    <a:pt x="2947" y="2706"/>
                  </a:lnTo>
                  <a:lnTo>
                    <a:pt x="2953" y="2707"/>
                  </a:lnTo>
                  <a:lnTo>
                    <a:pt x="2959" y="2708"/>
                  </a:lnTo>
                  <a:lnTo>
                    <a:pt x="2966" y="2708"/>
                  </a:lnTo>
                  <a:lnTo>
                    <a:pt x="2972" y="2706"/>
                  </a:lnTo>
                  <a:lnTo>
                    <a:pt x="2978" y="2702"/>
                  </a:lnTo>
                  <a:lnTo>
                    <a:pt x="2980" y="2700"/>
                  </a:lnTo>
                  <a:lnTo>
                    <a:pt x="2983" y="2697"/>
                  </a:lnTo>
                  <a:lnTo>
                    <a:pt x="2984" y="2694"/>
                  </a:lnTo>
                  <a:lnTo>
                    <a:pt x="2985" y="2690"/>
                  </a:lnTo>
                  <a:lnTo>
                    <a:pt x="2987" y="2682"/>
                  </a:lnTo>
                  <a:lnTo>
                    <a:pt x="2990" y="2674"/>
                  </a:lnTo>
                  <a:lnTo>
                    <a:pt x="2993" y="2666"/>
                  </a:lnTo>
                  <a:lnTo>
                    <a:pt x="2996" y="2659"/>
                  </a:lnTo>
                  <a:lnTo>
                    <a:pt x="3001" y="2653"/>
                  </a:lnTo>
                  <a:lnTo>
                    <a:pt x="3004" y="2647"/>
                  </a:lnTo>
                  <a:lnTo>
                    <a:pt x="3008" y="2643"/>
                  </a:lnTo>
                  <a:lnTo>
                    <a:pt x="3012" y="2640"/>
                  </a:lnTo>
                  <a:lnTo>
                    <a:pt x="3016" y="2638"/>
                  </a:lnTo>
                  <a:lnTo>
                    <a:pt x="3021" y="2638"/>
                  </a:lnTo>
                  <a:lnTo>
                    <a:pt x="3026" y="2638"/>
                  </a:lnTo>
                  <a:lnTo>
                    <a:pt x="3029" y="2640"/>
                  </a:lnTo>
                  <a:lnTo>
                    <a:pt x="3034" y="2644"/>
                  </a:lnTo>
                  <a:lnTo>
                    <a:pt x="3039" y="2647"/>
                  </a:lnTo>
                  <a:lnTo>
                    <a:pt x="3042" y="2652"/>
                  </a:lnTo>
                  <a:lnTo>
                    <a:pt x="3045" y="2658"/>
                  </a:lnTo>
                  <a:lnTo>
                    <a:pt x="3052" y="2670"/>
                  </a:lnTo>
                  <a:lnTo>
                    <a:pt x="3059" y="2681"/>
                  </a:lnTo>
                  <a:lnTo>
                    <a:pt x="3062" y="2685"/>
                  </a:lnTo>
                  <a:lnTo>
                    <a:pt x="3066" y="2689"/>
                  </a:lnTo>
                  <a:lnTo>
                    <a:pt x="3071" y="2693"/>
                  </a:lnTo>
                  <a:lnTo>
                    <a:pt x="3075" y="2695"/>
                  </a:lnTo>
                  <a:lnTo>
                    <a:pt x="3084" y="2700"/>
                  </a:lnTo>
                  <a:lnTo>
                    <a:pt x="3090" y="2706"/>
                  </a:lnTo>
                  <a:lnTo>
                    <a:pt x="3096" y="2713"/>
                  </a:lnTo>
                  <a:lnTo>
                    <a:pt x="3100" y="2720"/>
                  </a:lnTo>
                  <a:lnTo>
                    <a:pt x="3106" y="2727"/>
                  </a:lnTo>
                  <a:lnTo>
                    <a:pt x="3114" y="2732"/>
                  </a:lnTo>
                  <a:lnTo>
                    <a:pt x="3122" y="2738"/>
                  </a:lnTo>
                  <a:lnTo>
                    <a:pt x="3131" y="2743"/>
                  </a:lnTo>
                  <a:lnTo>
                    <a:pt x="3141" y="2748"/>
                  </a:lnTo>
                  <a:lnTo>
                    <a:pt x="3146" y="2754"/>
                  </a:lnTo>
                  <a:lnTo>
                    <a:pt x="3150" y="2762"/>
                  </a:lnTo>
                  <a:lnTo>
                    <a:pt x="3154" y="2767"/>
                  </a:lnTo>
                  <a:lnTo>
                    <a:pt x="3156" y="2770"/>
                  </a:lnTo>
                  <a:lnTo>
                    <a:pt x="3160" y="2772"/>
                  </a:lnTo>
                  <a:lnTo>
                    <a:pt x="3163" y="2772"/>
                  </a:lnTo>
                  <a:lnTo>
                    <a:pt x="3167" y="2772"/>
                  </a:lnTo>
                  <a:lnTo>
                    <a:pt x="3169" y="2771"/>
                  </a:lnTo>
                  <a:lnTo>
                    <a:pt x="3172" y="2769"/>
                  </a:lnTo>
                  <a:lnTo>
                    <a:pt x="3173" y="2765"/>
                  </a:lnTo>
                  <a:lnTo>
                    <a:pt x="3174" y="2760"/>
                  </a:lnTo>
                  <a:lnTo>
                    <a:pt x="3173" y="2750"/>
                  </a:lnTo>
                  <a:lnTo>
                    <a:pt x="3171" y="2739"/>
                  </a:lnTo>
                  <a:lnTo>
                    <a:pt x="3169" y="2732"/>
                  </a:lnTo>
                  <a:lnTo>
                    <a:pt x="3168" y="2725"/>
                  </a:lnTo>
                  <a:lnTo>
                    <a:pt x="3165" y="2719"/>
                  </a:lnTo>
                  <a:lnTo>
                    <a:pt x="3159" y="2710"/>
                  </a:lnTo>
                  <a:lnTo>
                    <a:pt x="3146" y="2696"/>
                  </a:lnTo>
                  <a:lnTo>
                    <a:pt x="3135" y="2682"/>
                  </a:lnTo>
                  <a:lnTo>
                    <a:pt x="3131" y="2677"/>
                  </a:lnTo>
                  <a:lnTo>
                    <a:pt x="3128" y="2674"/>
                  </a:lnTo>
                  <a:lnTo>
                    <a:pt x="3127" y="2669"/>
                  </a:lnTo>
                  <a:lnTo>
                    <a:pt x="3125" y="2665"/>
                  </a:lnTo>
                  <a:lnTo>
                    <a:pt x="3125" y="2658"/>
                  </a:lnTo>
                  <a:lnTo>
                    <a:pt x="3128" y="2650"/>
                  </a:lnTo>
                  <a:lnTo>
                    <a:pt x="3129" y="2645"/>
                  </a:lnTo>
                  <a:lnTo>
                    <a:pt x="3129" y="2639"/>
                  </a:lnTo>
                  <a:lnTo>
                    <a:pt x="3128" y="2634"/>
                  </a:lnTo>
                  <a:lnTo>
                    <a:pt x="3127" y="2628"/>
                  </a:lnTo>
                  <a:lnTo>
                    <a:pt x="3121" y="2617"/>
                  </a:lnTo>
                  <a:lnTo>
                    <a:pt x="3114" y="2606"/>
                  </a:lnTo>
                  <a:lnTo>
                    <a:pt x="3105" y="2594"/>
                  </a:lnTo>
                  <a:lnTo>
                    <a:pt x="3096" y="2584"/>
                  </a:lnTo>
                  <a:lnTo>
                    <a:pt x="3091" y="2580"/>
                  </a:lnTo>
                  <a:lnTo>
                    <a:pt x="3085" y="2577"/>
                  </a:lnTo>
                  <a:lnTo>
                    <a:pt x="3078" y="2575"/>
                  </a:lnTo>
                  <a:lnTo>
                    <a:pt x="3070" y="2574"/>
                  </a:lnTo>
                  <a:lnTo>
                    <a:pt x="3054" y="2574"/>
                  </a:lnTo>
                  <a:lnTo>
                    <a:pt x="3041" y="2574"/>
                  </a:lnTo>
                  <a:lnTo>
                    <a:pt x="3035" y="2573"/>
                  </a:lnTo>
                  <a:lnTo>
                    <a:pt x="3030" y="2571"/>
                  </a:lnTo>
                  <a:lnTo>
                    <a:pt x="3027" y="2569"/>
                  </a:lnTo>
                  <a:lnTo>
                    <a:pt x="3024" y="2565"/>
                  </a:lnTo>
                  <a:lnTo>
                    <a:pt x="3021" y="2556"/>
                  </a:lnTo>
                  <a:lnTo>
                    <a:pt x="3016" y="2549"/>
                  </a:lnTo>
                  <a:lnTo>
                    <a:pt x="3014" y="2546"/>
                  </a:lnTo>
                  <a:lnTo>
                    <a:pt x="3010" y="2544"/>
                  </a:lnTo>
                  <a:lnTo>
                    <a:pt x="3007" y="2543"/>
                  </a:lnTo>
                  <a:lnTo>
                    <a:pt x="3001" y="2543"/>
                  </a:lnTo>
                  <a:lnTo>
                    <a:pt x="2996" y="2542"/>
                  </a:lnTo>
                  <a:lnTo>
                    <a:pt x="2991" y="2539"/>
                  </a:lnTo>
                  <a:lnTo>
                    <a:pt x="2987" y="2536"/>
                  </a:lnTo>
                  <a:lnTo>
                    <a:pt x="2983" y="2532"/>
                  </a:lnTo>
                  <a:lnTo>
                    <a:pt x="2979" y="2527"/>
                  </a:lnTo>
                  <a:lnTo>
                    <a:pt x="2974" y="2523"/>
                  </a:lnTo>
                  <a:lnTo>
                    <a:pt x="2970" y="2519"/>
                  </a:lnTo>
                  <a:lnTo>
                    <a:pt x="2964" y="2515"/>
                  </a:lnTo>
                  <a:lnTo>
                    <a:pt x="2952" y="2512"/>
                  </a:lnTo>
                  <a:lnTo>
                    <a:pt x="2941" y="2511"/>
                  </a:lnTo>
                  <a:lnTo>
                    <a:pt x="2936" y="2510"/>
                  </a:lnTo>
                  <a:lnTo>
                    <a:pt x="2933" y="2506"/>
                  </a:lnTo>
                  <a:lnTo>
                    <a:pt x="2930" y="2501"/>
                  </a:lnTo>
                  <a:lnTo>
                    <a:pt x="2929" y="2494"/>
                  </a:lnTo>
                  <a:lnTo>
                    <a:pt x="2929" y="2477"/>
                  </a:lnTo>
                  <a:lnTo>
                    <a:pt x="2930" y="2464"/>
                  </a:lnTo>
                  <a:lnTo>
                    <a:pt x="2932" y="2451"/>
                  </a:lnTo>
                  <a:lnTo>
                    <a:pt x="2933" y="2437"/>
                  </a:lnTo>
                  <a:lnTo>
                    <a:pt x="2932" y="2428"/>
                  </a:lnTo>
                  <a:lnTo>
                    <a:pt x="2930" y="2420"/>
                  </a:lnTo>
                  <a:lnTo>
                    <a:pt x="2929" y="2416"/>
                  </a:lnTo>
                  <a:lnTo>
                    <a:pt x="2929" y="2411"/>
                  </a:lnTo>
                  <a:lnTo>
                    <a:pt x="2930" y="2405"/>
                  </a:lnTo>
                  <a:lnTo>
                    <a:pt x="2933" y="2397"/>
                  </a:lnTo>
                  <a:lnTo>
                    <a:pt x="2933" y="2393"/>
                  </a:lnTo>
                  <a:lnTo>
                    <a:pt x="2933" y="2391"/>
                  </a:lnTo>
                  <a:lnTo>
                    <a:pt x="2933" y="2387"/>
                  </a:lnTo>
                  <a:lnTo>
                    <a:pt x="2932" y="2386"/>
                  </a:lnTo>
                  <a:lnTo>
                    <a:pt x="2928" y="2384"/>
                  </a:lnTo>
                  <a:lnTo>
                    <a:pt x="2923" y="2384"/>
                  </a:lnTo>
                  <a:lnTo>
                    <a:pt x="2909" y="2387"/>
                  </a:lnTo>
                  <a:lnTo>
                    <a:pt x="2892" y="2391"/>
                  </a:lnTo>
                  <a:lnTo>
                    <a:pt x="2878" y="2394"/>
                  </a:lnTo>
                  <a:lnTo>
                    <a:pt x="2866" y="2397"/>
                  </a:lnTo>
                  <a:lnTo>
                    <a:pt x="2861" y="2399"/>
                  </a:lnTo>
                  <a:lnTo>
                    <a:pt x="2857" y="2399"/>
                  </a:lnTo>
                  <a:lnTo>
                    <a:pt x="2852" y="2399"/>
                  </a:lnTo>
                  <a:lnTo>
                    <a:pt x="2848" y="2398"/>
                  </a:lnTo>
                  <a:lnTo>
                    <a:pt x="2847" y="2395"/>
                  </a:lnTo>
                  <a:lnTo>
                    <a:pt x="2847" y="2392"/>
                  </a:lnTo>
                  <a:lnTo>
                    <a:pt x="2847" y="2387"/>
                  </a:lnTo>
                  <a:lnTo>
                    <a:pt x="2848" y="2380"/>
                  </a:lnTo>
                  <a:lnTo>
                    <a:pt x="2851" y="2366"/>
                  </a:lnTo>
                  <a:lnTo>
                    <a:pt x="2851" y="2350"/>
                  </a:lnTo>
                  <a:lnTo>
                    <a:pt x="2851" y="2341"/>
                  </a:lnTo>
                  <a:lnTo>
                    <a:pt x="2851" y="2331"/>
                  </a:lnTo>
                  <a:lnTo>
                    <a:pt x="2850" y="2321"/>
                  </a:lnTo>
                  <a:lnTo>
                    <a:pt x="2848" y="2315"/>
                  </a:lnTo>
                  <a:lnTo>
                    <a:pt x="2847" y="2310"/>
                  </a:lnTo>
                  <a:lnTo>
                    <a:pt x="2845" y="2306"/>
                  </a:lnTo>
                  <a:lnTo>
                    <a:pt x="2841" y="2302"/>
                  </a:lnTo>
                  <a:lnTo>
                    <a:pt x="2837" y="2298"/>
                  </a:lnTo>
                  <a:lnTo>
                    <a:pt x="2829" y="2294"/>
                  </a:lnTo>
                  <a:lnTo>
                    <a:pt x="2825" y="2290"/>
                  </a:lnTo>
                  <a:lnTo>
                    <a:pt x="2821" y="2284"/>
                  </a:lnTo>
                  <a:lnTo>
                    <a:pt x="2819" y="2279"/>
                  </a:lnTo>
                  <a:lnTo>
                    <a:pt x="2816" y="2273"/>
                  </a:lnTo>
                  <a:lnTo>
                    <a:pt x="2816" y="2267"/>
                  </a:lnTo>
                  <a:lnTo>
                    <a:pt x="2816" y="2261"/>
                  </a:lnTo>
                  <a:lnTo>
                    <a:pt x="2819" y="2255"/>
                  </a:lnTo>
                  <a:lnTo>
                    <a:pt x="2821" y="2249"/>
                  </a:lnTo>
                  <a:lnTo>
                    <a:pt x="2823" y="2244"/>
                  </a:lnTo>
                  <a:lnTo>
                    <a:pt x="2827" y="2240"/>
                  </a:lnTo>
                  <a:lnTo>
                    <a:pt x="2832" y="2235"/>
                  </a:lnTo>
                  <a:lnTo>
                    <a:pt x="2841" y="2227"/>
                  </a:lnTo>
                  <a:lnTo>
                    <a:pt x="2851" y="2218"/>
                  </a:lnTo>
                  <a:lnTo>
                    <a:pt x="2858" y="2214"/>
                  </a:lnTo>
                  <a:lnTo>
                    <a:pt x="2864" y="2209"/>
                  </a:lnTo>
                  <a:lnTo>
                    <a:pt x="2872" y="2198"/>
                  </a:lnTo>
                  <a:lnTo>
                    <a:pt x="2882" y="2183"/>
                  </a:lnTo>
                  <a:lnTo>
                    <a:pt x="2888" y="2176"/>
                  </a:lnTo>
                  <a:lnTo>
                    <a:pt x="2894" y="2168"/>
                  </a:lnTo>
                  <a:lnTo>
                    <a:pt x="2900" y="2162"/>
                  </a:lnTo>
                  <a:lnTo>
                    <a:pt x="2907" y="2158"/>
                  </a:lnTo>
                  <a:lnTo>
                    <a:pt x="2921" y="2154"/>
                  </a:lnTo>
                  <a:lnTo>
                    <a:pt x="2933" y="2152"/>
                  </a:lnTo>
                  <a:lnTo>
                    <a:pt x="2939" y="2151"/>
                  </a:lnTo>
                  <a:lnTo>
                    <a:pt x="2944" y="2148"/>
                  </a:lnTo>
                  <a:lnTo>
                    <a:pt x="2948" y="2145"/>
                  </a:lnTo>
                  <a:lnTo>
                    <a:pt x="2952" y="2140"/>
                  </a:lnTo>
                  <a:lnTo>
                    <a:pt x="2964" y="2124"/>
                  </a:lnTo>
                  <a:lnTo>
                    <a:pt x="2976" y="2110"/>
                  </a:lnTo>
                  <a:lnTo>
                    <a:pt x="2979" y="2105"/>
                  </a:lnTo>
                  <a:lnTo>
                    <a:pt x="2980" y="2099"/>
                  </a:lnTo>
                  <a:lnTo>
                    <a:pt x="2979" y="2096"/>
                  </a:lnTo>
                  <a:lnTo>
                    <a:pt x="2978" y="2091"/>
                  </a:lnTo>
                  <a:lnTo>
                    <a:pt x="2976" y="2088"/>
                  </a:lnTo>
                  <a:lnTo>
                    <a:pt x="2972" y="2085"/>
                  </a:lnTo>
                  <a:lnTo>
                    <a:pt x="2967" y="2083"/>
                  </a:lnTo>
                  <a:lnTo>
                    <a:pt x="2963" y="2080"/>
                  </a:lnTo>
                  <a:lnTo>
                    <a:pt x="2952" y="2077"/>
                  </a:lnTo>
                  <a:lnTo>
                    <a:pt x="2938" y="2070"/>
                  </a:lnTo>
                  <a:lnTo>
                    <a:pt x="2924" y="2061"/>
                  </a:lnTo>
                  <a:lnTo>
                    <a:pt x="2915" y="2054"/>
                  </a:lnTo>
                  <a:lnTo>
                    <a:pt x="2908" y="2048"/>
                  </a:lnTo>
                  <a:lnTo>
                    <a:pt x="2901" y="2042"/>
                  </a:lnTo>
                  <a:lnTo>
                    <a:pt x="2898" y="2039"/>
                  </a:lnTo>
                  <a:lnTo>
                    <a:pt x="2898" y="2034"/>
                  </a:lnTo>
                  <a:lnTo>
                    <a:pt x="2900" y="2031"/>
                  </a:lnTo>
                  <a:lnTo>
                    <a:pt x="2902" y="2027"/>
                  </a:lnTo>
                  <a:lnTo>
                    <a:pt x="2907" y="2023"/>
                  </a:lnTo>
                  <a:lnTo>
                    <a:pt x="2910" y="2021"/>
                  </a:lnTo>
                  <a:lnTo>
                    <a:pt x="2914" y="2020"/>
                  </a:lnTo>
                  <a:lnTo>
                    <a:pt x="2917" y="2019"/>
                  </a:lnTo>
                  <a:lnTo>
                    <a:pt x="2920" y="2019"/>
                  </a:lnTo>
                  <a:lnTo>
                    <a:pt x="2922" y="2017"/>
                  </a:lnTo>
                  <a:lnTo>
                    <a:pt x="2923" y="2015"/>
                  </a:lnTo>
                  <a:lnTo>
                    <a:pt x="2926" y="2012"/>
                  </a:lnTo>
                  <a:lnTo>
                    <a:pt x="2927" y="2004"/>
                  </a:lnTo>
                  <a:lnTo>
                    <a:pt x="2928" y="1996"/>
                  </a:lnTo>
                  <a:lnTo>
                    <a:pt x="2929" y="1993"/>
                  </a:lnTo>
                  <a:lnTo>
                    <a:pt x="2932" y="1988"/>
                  </a:lnTo>
                  <a:lnTo>
                    <a:pt x="2935" y="1984"/>
                  </a:lnTo>
                  <a:lnTo>
                    <a:pt x="2941" y="1981"/>
                  </a:lnTo>
                  <a:lnTo>
                    <a:pt x="2952" y="1973"/>
                  </a:lnTo>
                  <a:lnTo>
                    <a:pt x="2963" y="1964"/>
                  </a:lnTo>
                  <a:lnTo>
                    <a:pt x="2966" y="1959"/>
                  </a:lnTo>
                  <a:lnTo>
                    <a:pt x="2968" y="1954"/>
                  </a:lnTo>
                  <a:lnTo>
                    <a:pt x="2971" y="1950"/>
                  </a:lnTo>
                  <a:lnTo>
                    <a:pt x="2971" y="1946"/>
                  </a:lnTo>
                  <a:lnTo>
                    <a:pt x="2968" y="1937"/>
                  </a:lnTo>
                  <a:lnTo>
                    <a:pt x="2968" y="1927"/>
                  </a:lnTo>
                  <a:lnTo>
                    <a:pt x="2968" y="1924"/>
                  </a:lnTo>
                  <a:lnTo>
                    <a:pt x="2971" y="1919"/>
                  </a:lnTo>
                  <a:lnTo>
                    <a:pt x="2973" y="1916"/>
                  </a:lnTo>
                  <a:lnTo>
                    <a:pt x="2977" y="1914"/>
                  </a:lnTo>
                  <a:lnTo>
                    <a:pt x="2982" y="1912"/>
                  </a:lnTo>
                  <a:lnTo>
                    <a:pt x="2986" y="1910"/>
                  </a:lnTo>
                  <a:lnTo>
                    <a:pt x="2990" y="1910"/>
                  </a:lnTo>
                  <a:lnTo>
                    <a:pt x="2995" y="1910"/>
                  </a:lnTo>
                  <a:lnTo>
                    <a:pt x="2998" y="1913"/>
                  </a:lnTo>
                  <a:lnTo>
                    <a:pt x="3002" y="1914"/>
                  </a:lnTo>
                  <a:lnTo>
                    <a:pt x="3005" y="1918"/>
                  </a:lnTo>
                  <a:lnTo>
                    <a:pt x="3009" y="1921"/>
                  </a:lnTo>
                  <a:lnTo>
                    <a:pt x="3012" y="1925"/>
                  </a:lnTo>
                  <a:lnTo>
                    <a:pt x="3018" y="1927"/>
                  </a:lnTo>
                  <a:lnTo>
                    <a:pt x="3026" y="1930"/>
                  </a:lnTo>
                  <a:lnTo>
                    <a:pt x="3033" y="1931"/>
                  </a:lnTo>
                  <a:lnTo>
                    <a:pt x="3048" y="1932"/>
                  </a:lnTo>
                  <a:lnTo>
                    <a:pt x="3062" y="1932"/>
                  </a:lnTo>
                  <a:lnTo>
                    <a:pt x="3068" y="1932"/>
                  </a:lnTo>
                  <a:lnTo>
                    <a:pt x="3074" y="1933"/>
                  </a:lnTo>
                  <a:lnTo>
                    <a:pt x="3080" y="1935"/>
                  </a:lnTo>
                  <a:lnTo>
                    <a:pt x="3086" y="1938"/>
                  </a:lnTo>
                  <a:lnTo>
                    <a:pt x="3104" y="1951"/>
                  </a:lnTo>
                  <a:lnTo>
                    <a:pt x="3121" y="1964"/>
                  </a:lnTo>
                  <a:lnTo>
                    <a:pt x="3123" y="1969"/>
                  </a:lnTo>
                  <a:lnTo>
                    <a:pt x="3125" y="1976"/>
                  </a:lnTo>
                  <a:lnTo>
                    <a:pt x="3127" y="1984"/>
                  </a:lnTo>
                  <a:lnTo>
                    <a:pt x="3127" y="1991"/>
                  </a:lnTo>
                  <a:lnTo>
                    <a:pt x="3128" y="2001"/>
                  </a:lnTo>
                  <a:lnTo>
                    <a:pt x="3130" y="2007"/>
                  </a:lnTo>
                  <a:lnTo>
                    <a:pt x="3131" y="2009"/>
                  </a:lnTo>
                  <a:lnTo>
                    <a:pt x="3134" y="2012"/>
                  </a:lnTo>
                  <a:lnTo>
                    <a:pt x="3136" y="2012"/>
                  </a:lnTo>
                  <a:lnTo>
                    <a:pt x="3138" y="2012"/>
                  </a:lnTo>
                  <a:lnTo>
                    <a:pt x="3144" y="2009"/>
                  </a:lnTo>
                  <a:lnTo>
                    <a:pt x="3149" y="2008"/>
                  </a:lnTo>
                  <a:lnTo>
                    <a:pt x="3161" y="2004"/>
                  </a:lnTo>
                  <a:lnTo>
                    <a:pt x="3174" y="2001"/>
                  </a:lnTo>
                  <a:lnTo>
                    <a:pt x="3188" y="1997"/>
                  </a:lnTo>
                  <a:lnTo>
                    <a:pt x="3201" y="1994"/>
                  </a:lnTo>
                  <a:lnTo>
                    <a:pt x="3219" y="1991"/>
                  </a:lnTo>
                  <a:lnTo>
                    <a:pt x="3231" y="1990"/>
                  </a:lnTo>
                  <a:lnTo>
                    <a:pt x="3236" y="1990"/>
                  </a:lnTo>
                  <a:lnTo>
                    <a:pt x="3241" y="1989"/>
                  </a:lnTo>
                  <a:lnTo>
                    <a:pt x="3243" y="1988"/>
                  </a:lnTo>
                  <a:lnTo>
                    <a:pt x="3245" y="1987"/>
                  </a:lnTo>
                  <a:lnTo>
                    <a:pt x="3251" y="1981"/>
                  </a:lnTo>
                  <a:lnTo>
                    <a:pt x="3260" y="1976"/>
                  </a:lnTo>
                  <a:lnTo>
                    <a:pt x="3264" y="1975"/>
                  </a:lnTo>
                  <a:lnTo>
                    <a:pt x="3268" y="1975"/>
                  </a:lnTo>
                  <a:lnTo>
                    <a:pt x="3273" y="1976"/>
                  </a:lnTo>
                  <a:lnTo>
                    <a:pt x="3278" y="1979"/>
                  </a:lnTo>
                  <a:lnTo>
                    <a:pt x="3282" y="1984"/>
                  </a:lnTo>
                  <a:lnTo>
                    <a:pt x="3287" y="1991"/>
                  </a:lnTo>
                  <a:lnTo>
                    <a:pt x="3291" y="2000"/>
                  </a:lnTo>
                  <a:lnTo>
                    <a:pt x="3294" y="2008"/>
                  </a:lnTo>
                  <a:lnTo>
                    <a:pt x="3301" y="2027"/>
                  </a:lnTo>
                  <a:lnTo>
                    <a:pt x="3306" y="2044"/>
                  </a:lnTo>
                  <a:lnTo>
                    <a:pt x="3310" y="2057"/>
                  </a:lnTo>
                  <a:lnTo>
                    <a:pt x="3312" y="2064"/>
                  </a:lnTo>
                  <a:lnTo>
                    <a:pt x="3314" y="2067"/>
                  </a:lnTo>
                  <a:lnTo>
                    <a:pt x="3317" y="2070"/>
                  </a:lnTo>
                  <a:lnTo>
                    <a:pt x="3322" y="2072"/>
                  </a:lnTo>
                  <a:lnTo>
                    <a:pt x="3326" y="2075"/>
                  </a:lnTo>
                  <a:lnTo>
                    <a:pt x="3343" y="2079"/>
                  </a:lnTo>
                  <a:lnTo>
                    <a:pt x="3362" y="2083"/>
                  </a:lnTo>
                  <a:lnTo>
                    <a:pt x="3371" y="2085"/>
                  </a:lnTo>
                  <a:lnTo>
                    <a:pt x="3381" y="2085"/>
                  </a:lnTo>
                  <a:lnTo>
                    <a:pt x="3389" y="2085"/>
                  </a:lnTo>
                  <a:lnTo>
                    <a:pt x="3396" y="2084"/>
                  </a:lnTo>
                  <a:lnTo>
                    <a:pt x="3400" y="2083"/>
                  </a:lnTo>
                  <a:lnTo>
                    <a:pt x="3405" y="2083"/>
                  </a:lnTo>
                  <a:lnTo>
                    <a:pt x="3411" y="2082"/>
                  </a:lnTo>
                  <a:lnTo>
                    <a:pt x="3417" y="2078"/>
                  </a:lnTo>
                  <a:lnTo>
                    <a:pt x="3423" y="2072"/>
                  </a:lnTo>
                  <a:lnTo>
                    <a:pt x="3429" y="2067"/>
                  </a:lnTo>
                  <a:lnTo>
                    <a:pt x="3438" y="2066"/>
                  </a:lnTo>
                  <a:lnTo>
                    <a:pt x="3446" y="2065"/>
                  </a:lnTo>
                  <a:lnTo>
                    <a:pt x="3449" y="2064"/>
                  </a:lnTo>
                  <a:lnTo>
                    <a:pt x="3451" y="2061"/>
                  </a:lnTo>
                  <a:lnTo>
                    <a:pt x="3453" y="2059"/>
                  </a:lnTo>
                  <a:lnTo>
                    <a:pt x="3456" y="2056"/>
                  </a:lnTo>
                  <a:lnTo>
                    <a:pt x="3457" y="2047"/>
                  </a:lnTo>
                  <a:lnTo>
                    <a:pt x="3462" y="2040"/>
                  </a:lnTo>
                  <a:lnTo>
                    <a:pt x="3469" y="2038"/>
                  </a:lnTo>
                  <a:lnTo>
                    <a:pt x="3478" y="2036"/>
                  </a:lnTo>
                  <a:lnTo>
                    <a:pt x="3488" y="2032"/>
                  </a:lnTo>
                  <a:lnTo>
                    <a:pt x="3496" y="2027"/>
                  </a:lnTo>
                  <a:lnTo>
                    <a:pt x="3500" y="2022"/>
                  </a:lnTo>
                  <a:lnTo>
                    <a:pt x="3502" y="2016"/>
                  </a:lnTo>
                  <a:lnTo>
                    <a:pt x="3505" y="2009"/>
                  </a:lnTo>
                  <a:lnTo>
                    <a:pt x="3505" y="2002"/>
                  </a:lnTo>
                  <a:lnTo>
                    <a:pt x="3507" y="1994"/>
                  </a:lnTo>
                  <a:lnTo>
                    <a:pt x="3509" y="198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贵州"/>
            <p:cNvSpPr/>
            <p:nvPr/>
          </p:nvSpPr>
          <p:spPr bwMode="auto">
            <a:xfrm>
              <a:off x="8902" y="8704"/>
              <a:ext cx="1305" cy="1119"/>
            </a:xfrm>
            <a:custGeom>
              <a:avLst/>
              <a:gdLst>
                <a:gd name="T0" fmla="*/ 1464 w 2274"/>
                <a:gd name="T1" fmla="*/ 41 h 1956"/>
                <a:gd name="T2" fmla="*/ 1595 w 2274"/>
                <a:gd name="T3" fmla="*/ 13 h 1956"/>
                <a:gd name="T4" fmla="*/ 1725 w 2274"/>
                <a:gd name="T5" fmla="*/ 60 h 1956"/>
                <a:gd name="T6" fmla="*/ 1814 w 2274"/>
                <a:gd name="T7" fmla="*/ 79 h 1956"/>
                <a:gd name="T8" fmla="*/ 1920 w 2274"/>
                <a:gd name="T9" fmla="*/ 245 h 1956"/>
                <a:gd name="T10" fmla="*/ 1946 w 2274"/>
                <a:gd name="T11" fmla="*/ 383 h 1956"/>
                <a:gd name="T12" fmla="*/ 1974 w 2274"/>
                <a:gd name="T13" fmla="*/ 412 h 1956"/>
                <a:gd name="T14" fmla="*/ 2045 w 2274"/>
                <a:gd name="T15" fmla="*/ 445 h 1956"/>
                <a:gd name="T16" fmla="*/ 2142 w 2274"/>
                <a:gd name="T17" fmla="*/ 330 h 1956"/>
                <a:gd name="T18" fmla="*/ 2205 w 2274"/>
                <a:gd name="T19" fmla="*/ 453 h 1956"/>
                <a:gd name="T20" fmla="*/ 2182 w 2274"/>
                <a:gd name="T21" fmla="*/ 611 h 1956"/>
                <a:gd name="T22" fmla="*/ 2187 w 2274"/>
                <a:gd name="T23" fmla="*/ 763 h 1956"/>
                <a:gd name="T24" fmla="*/ 2072 w 2274"/>
                <a:gd name="T25" fmla="*/ 868 h 1956"/>
                <a:gd name="T26" fmla="*/ 2031 w 2274"/>
                <a:gd name="T27" fmla="*/ 964 h 1956"/>
                <a:gd name="T28" fmla="*/ 2187 w 2274"/>
                <a:gd name="T29" fmla="*/ 899 h 1956"/>
                <a:gd name="T30" fmla="*/ 2274 w 2274"/>
                <a:gd name="T31" fmla="*/ 980 h 1956"/>
                <a:gd name="T32" fmla="*/ 2269 w 2274"/>
                <a:gd name="T33" fmla="*/ 1028 h 1956"/>
                <a:gd name="T34" fmla="*/ 2219 w 2274"/>
                <a:gd name="T35" fmla="*/ 1157 h 1956"/>
                <a:gd name="T36" fmla="*/ 2215 w 2274"/>
                <a:gd name="T37" fmla="*/ 1283 h 1956"/>
                <a:gd name="T38" fmla="*/ 2234 w 2274"/>
                <a:gd name="T39" fmla="*/ 1310 h 1956"/>
                <a:gd name="T40" fmla="*/ 2217 w 2274"/>
                <a:gd name="T41" fmla="*/ 1453 h 1956"/>
                <a:gd name="T42" fmla="*/ 2078 w 2274"/>
                <a:gd name="T43" fmla="*/ 1485 h 1956"/>
                <a:gd name="T44" fmla="*/ 2081 w 2274"/>
                <a:gd name="T45" fmla="*/ 1554 h 1956"/>
                <a:gd name="T46" fmla="*/ 1977 w 2274"/>
                <a:gd name="T47" fmla="*/ 1585 h 1956"/>
                <a:gd name="T48" fmla="*/ 1917 w 2274"/>
                <a:gd name="T49" fmla="*/ 1623 h 1956"/>
                <a:gd name="T50" fmla="*/ 1831 w 2274"/>
                <a:gd name="T51" fmla="*/ 1636 h 1956"/>
                <a:gd name="T52" fmla="*/ 1735 w 2274"/>
                <a:gd name="T53" fmla="*/ 1647 h 1956"/>
                <a:gd name="T54" fmla="*/ 1580 w 2274"/>
                <a:gd name="T55" fmla="*/ 1770 h 1956"/>
                <a:gd name="T56" fmla="*/ 1535 w 2274"/>
                <a:gd name="T57" fmla="*/ 1690 h 1956"/>
                <a:gd name="T58" fmla="*/ 1430 w 2274"/>
                <a:gd name="T59" fmla="*/ 1656 h 1956"/>
                <a:gd name="T60" fmla="*/ 1334 w 2274"/>
                <a:gd name="T61" fmla="*/ 1576 h 1956"/>
                <a:gd name="T62" fmla="*/ 1266 w 2274"/>
                <a:gd name="T63" fmla="*/ 1733 h 1956"/>
                <a:gd name="T64" fmla="*/ 1134 w 2274"/>
                <a:gd name="T65" fmla="*/ 1745 h 1956"/>
                <a:gd name="T66" fmla="*/ 960 w 2274"/>
                <a:gd name="T67" fmla="*/ 1870 h 1956"/>
                <a:gd name="T68" fmla="*/ 814 w 2274"/>
                <a:gd name="T69" fmla="*/ 1931 h 1956"/>
                <a:gd name="T70" fmla="*/ 664 w 2274"/>
                <a:gd name="T71" fmla="*/ 1847 h 1956"/>
                <a:gd name="T72" fmla="*/ 510 w 2274"/>
                <a:gd name="T73" fmla="*/ 1828 h 1956"/>
                <a:gd name="T74" fmla="*/ 368 w 2274"/>
                <a:gd name="T75" fmla="*/ 1946 h 1956"/>
                <a:gd name="T76" fmla="*/ 359 w 2274"/>
                <a:gd name="T77" fmla="*/ 1776 h 1956"/>
                <a:gd name="T78" fmla="*/ 403 w 2274"/>
                <a:gd name="T79" fmla="*/ 1700 h 1956"/>
                <a:gd name="T80" fmla="*/ 334 w 2274"/>
                <a:gd name="T81" fmla="*/ 1616 h 1956"/>
                <a:gd name="T82" fmla="*/ 270 w 2274"/>
                <a:gd name="T83" fmla="*/ 1530 h 1956"/>
                <a:gd name="T84" fmla="*/ 301 w 2274"/>
                <a:gd name="T85" fmla="*/ 1320 h 1956"/>
                <a:gd name="T86" fmla="*/ 376 w 2274"/>
                <a:gd name="T87" fmla="*/ 1121 h 1956"/>
                <a:gd name="T88" fmla="*/ 185 w 2274"/>
                <a:gd name="T89" fmla="*/ 1063 h 1956"/>
                <a:gd name="T90" fmla="*/ 38 w 2274"/>
                <a:gd name="T91" fmla="*/ 990 h 1956"/>
                <a:gd name="T92" fmla="*/ 0 w 2274"/>
                <a:gd name="T93" fmla="*/ 867 h 1956"/>
                <a:gd name="T94" fmla="*/ 132 w 2274"/>
                <a:gd name="T95" fmla="*/ 699 h 1956"/>
                <a:gd name="T96" fmla="*/ 296 w 2274"/>
                <a:gd name="T97" fmla="*/ 713 h 1956"/>
                <a:gd name="T98" fmla="*/ 474 w 2274"/>
                <a:gd name="T99" fmla="*/ 775 h 1956"/>
                <a:gd name="T100" fmla="*/ 625 w 2274"/>
                <a:gd name="T101" fmla="*/ 747 h 1956"/>
                <a:gd name="T102" fmla="*/ 729 w 2274"/>
                <a:gd name="T103" fmla="*/ 592 h 1956"/>
                <a:gd name="T104" fmla="*/ 941 w 2274"/>
                <a:gd name="T105" fmla="*/ 612 h 1956"/>
                <a:gd name="T106" fmla="*/ 1048 w 2274"/>
                <a:gd name="T107" fmla="*/ 511 h 1956"/>
                <a:gd name="T108" fmla="*/ 904 w 2274"/>
                <a:gd name="T109" fmla="*/ 450 h 1956"/>
                <a:gd name="T110" fmla="*/ 803 w 2274"/>
                <a:gd name="T111" fmla="*/ 362 h 1956"/>
                <a:gd name="T112" fmla="*/ 900 w 2274"/>
                <a:gd name="T113" fmla="*/ 227 h 1956"/>
                <a:gd name="T114" fmla="*/ 1023 w 2274"/>
                <a:gd name="T115" fmla="*/ 257 h 1956"/>
                <a:gd name="T116" fmla="*/ 1128 w 2274"/>
                <a:gd name="T117" fmla="*/ 274 h 1956"/>
                <a:gd name="T118" fmla="*/ 1141 w 2274"/>
                <a:gd name="T119" fmla="*/ 149 h 1956"/>
                <a:gd name="T120" fmla="*/ 1196 w 2274"/>
                <a:gd name="T121" fmla="*/ 294 h 1956"/>
                <a:gd name="T122" fmla="*/ 1290 w 2274"/>
                <a:gd name="T123" fmla="*/ 163 h 1956"/>
                <a:gd name="T124" fmla="*/ 1411 w 2274"/>
                <a:gd name="T125" fmla="*/ 176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956">
                  <a:moveTo>
                    <a:pt x="1428" y="176"/>
                  </a:moveTo>
                  <a:lnTo>
                    <a:pt x="1429" y="176"/>
                  </a:lnTo>
                  <a:lnTo>
                    <a:pt x="1430" y="175"/>
                  </a:lnTo>
                  <a:lnTo>
                    <a:pt x="1435" y="171"/>
                  </a:lnTo>
                  <a:lnTo>
                    <a:pt x="1438" y="169"/>
                  </a:lnTo>
                  <a:lnTo>
                    <a:pt x="1441" y="167"/>
                  </a:lnTo>
                  <a:lnTo>
                    <a:pt x="1443" y="164"/>
                  </a:lnTo>
                  <a:lnTo>
                    <a:pt x="1454" y="157"/>
                  </a:lnTo>
                  <a:lnTo>
                    <a:pt x="1467" y="149"/>
                  </a:lnTo>
                  <a:lnTo>
                    <a:pt x="1477" y="143"/>
                  </a:lnTo>
                  <a:lnTo>
                    <a:pt x="1489" y="137"/>
                  </a:lnTo>
                  <a:lnTo>
                    <a:pt x="1493" y="133"/>
                  </a:lnTo>
                  <a:lnTo>
                    <a:pt x="1496" y="130"/>
                  </a:lnTo>
                  <a:lnTo>
                    <a:pt x="1498" y="126"/>
                  </a:lnTo>
                  <a:lnTo>
                    <a:pt x="1499" y="122"/>
                  </a:lnTo>
                  <a:lnTo>
                    <a:pt x="1496" y="117"/>
                  </a:lnTo>
                  <a:lnTo>
                    <a:pt x="1491" y="111"/>
                  </a:lnTo>
                  <a:lnTo>
                    <a:pt x="1483" y="104"/>
                  </a:lnTo>
                  <a:lnTo>
                    <a:pt x="1475" y="95"/>
                  </a:lnTo>
                  <a:lnTo>
                    <a:pt x="1474" y="93"/>
                  </a:lnTo>
                  <a:lnTo>
                    <a:pt x="1472" y="89"/>
                  </a:lnTo>
                  <a:lnTo>
                    <a:pt x="1469" y="79"/>
                  </a:lnTo>
                  <a:lnTo>
                    <a:pt x="1468" y="68"/>
                  </a:lnTo>
                  <a:lnTo>
                    <a:pt x="1468" y="61"/>
                  </a:lnTo>
                  <a:lnTo>
                    <a:pt x="1466" y="53"/>
                  </a:lnTo>
                  <a:lnTo>
                    <a:pt x="1464" y="50"/>
                  </a:lnTo>
                  <a:lnTo>
                    <a:pt x="1463" y="47"/>
                  </a:lnTo>
                  <a:lnTo>
                    <a:pt x="1463" y="43"/>
                  </a:lnTo>
                  <a:lnTo>
                    <a:pt x="1464" y="41"/>
                  </a:lnTo>
                  <a:lnTo>
                    <a:pt x="1468" y="37"/>
                  </a:lnTo>
                  <a:lnTo>
                    <a:pt x="1472" y="32"/>
                  </a:lnTo>
                  <a:lnTo>
                    <a:pt x="1476" y="30"/>
                  </a:lnTo>
                  <a:lnTo>
                    <a:pt x="1482" y="26"/>
                  </a:lnTo>
                  <a:lnTo>
                    <a:pt x="1491" y="21"/>
                  </a:lnTo>
                  <a:lnTo>
                    <a:pt x="1498" y="16"/>
                  </a:lnTo>
                  <a:lnTo>
                    <a:pt x="1501" y="15"/>
                  </a:lnTo>
                  <a:lnTo>
                    <a:pt x="1505" y="12"/>
                  </a:lnTo>
                  <a:lnTo>
                    <a:pt x="1507" y="11"/>
                  </a:lnTo>
                  <a:lnTo>
                    <a:pt x="1508" y="10"/>
                  </a:lnTo>
                  <a:lnTo>
                    <a:pt x="1513" y="7"/>
                  </a:lnTo>
                  <a:lnTo>
                    <a:pt x="1519" y="4"/>
                  </a:lnTo>
                  <a:lnTo>
                    <a:pt x="1523" y="3"/>
                  </a:lnTo>
                  <a:lnTo>
                    <a:pt x="1526" y="2"/>
                  </a:lnTo>
                  <a:lnTo>
                    <a:pt x="1530" y="0"/>
                  </a:lnTo>
                  <a:lnTo>
                    <a:pt x="1532" y="2"/>
                  </a:lnTo>
                  <a:lnTo>
                    <a:pt x="1538" y="6"/>
                  </a:lnTo>
                  <a:lnTo>
                    <a:pt x="1543" y="13"/>
                  </a:lnTo>
                  <a:lnTo>
                    <a:pt x="1549" y="18"/>
                  </a:lnTo>
                  <a:lnTo>
                    <a:pt x="1554" y="21"/>
                  </a:lnTo>
                  <a:lnTo>
                    <a:pt x="1557" y="22"/>
                  </a:lnTo>
                  <a:lnTo>
                    <a:pt x="1562" y="22"/>
                  </a:lnTo>
                  <a:lnTo>
                    <a:pt x="1564" y="22"/>
                  </a:lnTo>
                  <a:lnTo>
                    <a:pt x="1567" y="22"/>
                  </a:lnTo>
                  <a:lnTo>
                    <a:pt x="1571" y="22"/>
                  </a:lnTo>
                  <a:lnTo>
                    <a:pt x="1580" y="21"/>
                  </a:lnTo>
                  <a:lnTo>
                    <a:pt x="1584" y="19"/>
                  </a:lnTo>
                  <a:lnTo>
                    <a:pt x="1590" y="17"/>
                  </a:lnTo>
                  <a:lnTo>
                    <a:pt x="1595" y="13"/>
                  </a:lnTo>
                  <a:lnTo>
                    <a:pt x="1600" y="10"/>
                  </a:lnTo>
                  <a:lnTo>
                    <a:pt x="1602" y="9"/>
                  </a:lnTo>
                  <a:lnTo>
                    <a:pt x="1606" y="7"/>
                  </a:lnTo>
                  <a:lnTo>
                    <a:pt x="1608" y="7"/>
                  </a:lnTo>
                  <a:lnTo>
                    <a:pt x="1611" y="7"/>
                  </a:lnTo>
                  <a:lnTo>
                    <a:pt x="1614" y="10"/>
                  </a:lnTo>
                  <a:lnTo>
                    <a:pt x="1617" y="13"/>
                  </a:lnTo>
                  <a:lnTo>
                    <a:pt x="1618" y="21"/>
                  </a:lnTo>
                  <a:lnTo>
                    <a:pt x="1619" y="32"/>
                  </a:lnTo>
                  <a:lnTo>
                    <a:pt x="1620" y="49"/>
                  </a:lnTo>
                  <a:lnTo>
                    <a:pt x="1623" y="66"/>
                  </a:lnTo>
                  <a:lnTo>
                    <a:pt x="1625" y="74"/>
                  </a:lnTo>
                  <a:lnTo>
                    <a:pt x="1627" y="80"/>
                  </a:lnTo>
                  <a:lnTo>
                    <a:pt x="1631" y="84"/>
                  </a:lnTo>
                  <a:lnTo>
                    <a:pt x="1633" y="86"/>
                  </a:lnTo>
                  <a:lnTo>
                    <a:pt x="1637" y="87"/>
                  </a:lnTo>
                  <a:lnTo>
                    <a:pt x="1639" y="88"/>
                  </a:lnTo>
                  <a:lnTo>
                    <a:pt x="1644" y="89"/>
                  </a:lnTo>
                  <a:lnTo>
                    <a:pt x="1646" y="89"/>
                  </a:lnTo>
                  <a:lnTo>
                    <a:pt x="1651" y="91"/>
                  </a:lnTo>
                  <a:lnTo>
                    <a:pt x="1656" y="89"/>
                  </a:lnTo>
                  <a:lnTo>
                    <a:pt x="1662" y="88"/>
                  </a:lnTo>
                  <a:lnTo>
                    <a:pt x="1668" y="87"/>
                  </a:lnTo>
                  <a:lnTo>
                    <a:pt x="1677" y="82"/>
                  </a:lnTo>
                  <a:lnTo>
                    <a:pt x="1687" y="76"/>
                  </a:lnTo>
                  <a:lnTo>
                    <a:pt x="1700" y="69"/>
                  </a:lnTo>
                  <a:lnTo>
                    <a:pt x="1715" y="63"/>
                  </a:lnTo>
                  <a:lnTo>
                    <a:pt x="1720" y="62"/>
                  </a:lnTo>
                  <a:lnTo>
                    <a:pt x="1725" y="60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46" y="60"/>
                  </a:lnTo>
                  <a:lnTo>
                    <a:pt x="1751" y="61"/>
                  </a:lnTo>
                  <a:lnTo>
                    <a:pt x="1754" y="62"/>
                  </a:lnTo>
                  <a:lnTo>
                    <a:pt x="1758" y="63"/>
                  </a:lnTo>
                  <a:lnTo>
                    <a:pt x="1763" y="66"/>
                  </a:lnTo>
                  <a:lnTo>
                    <a:pt x="1768" y="68"/>
                  </a:lnTo>
                  <a:lnTo>
                    <a:pt x="1769" y="70"/>
                  </a:lnTo>
                  <a:lnTo>
                    <a:pt x="1771" y="72"/>
                  </a:lnTo>
                  <a:lnTo>
                    <a:pt x="1772" y="73"/>
                  </a:lnTo>
                  <a:lnTo>
                    <a:pt x="1775" y="74"/>
                  </a:lnTo>
                  <a:lnTo>
                    <a:pt x="1778" y="78"/>
                  </a:lnTo>
                  <a:lnTo>
                    <a:pt x="1782" y="81"/>
                  </a:lnTo>
                  <a:lnTo>
                    <a:pt x="1783" y="82"/>
                  </a:lnTo>
                  <a:lnTo>
                    <a:pt x="1784" y="82"/>
                  </a:lnTo>
                  <a:lnTo>
                    <a:pt x="1788" y="81"/>
                  </a:lnTo>
                  <a:lnTo>
                    <a:pt x="1792" y="78"/>
                  </a:lnTo>
                  <a:lnTo>
                    <a:pt x="1796" y="76"/>
                  </a:lnTo>
                  <a:lnTo>
                    <a:pt x="1798" y="74"/>
                  </a:lnTo>
                  <a:lnTo>
                    <a:pt x="1802" y="72"/>
                  </a:lnTo>
                  <a:lnTo>
                    <a:pt x="1806" y="69"/>
                  </a:lnTo>
                  <a:lnTo>
                    <a:pt x="1807" y="69"/>
                  </a:lnTo>
                  <a:lnTo>
                    <a:pt x="1808" y="69"/>
                  </a:lnTo>
                  <a:lnTo>
                    <a:pt x="1809" y="69"/>
                  </a:lnTo>
                  <a:lnTo>
                    <a:pt x="1810" y="70"/>
                  </a:lnTo>
                  <a:lnTo>
                    <a:pt x="1812" y="73"/>
                  </a:lnTo>
                  <a:lnTo>
                    <a:pt x="1813" y="74"/>
                  </a:lnTo>
                  <a:lnTo>
                    <a:pt x="1814" y="79"/>
                  </a:lnTo>
                  <a:lnTo>
                    <a:pt x="1815" y="84"/>
                  </a:lnTo>
                  <a:lnTo>
                    <a:pt x="1819" y="93"/>
                  </a:lnTo>
                  <a:lnTo>
                    <a:pt x="1822" y="105"/>
                  </a:lnTo>
                  <a:lnTo>
                    <a:pt x="1825" y="113"/>
                  </a:lnTo>
                  <a:lnTo>
                    <a:pt x="1826" y="122"/>
                  </a:lnTo>
                  <a:lnTo>
                    <a:pt x="1828" y="135"/>
                  </a:lnTo>
                  <a:lnTo>
                    <a:pt x="1831" y="148"/>
                  </a:lnTo>
                  <a:lnTo>
                    <a:pt x="1833" y="161"/>
                  </a:lnTo>
                  <a:lnTo>
                    <a:pt x="1835" y="175"/>
                  </a:lnTo>
                  <a:lnTo>
                    <a:pt x="1834" y="188"/>
                  </a:lnTo>
                  <a:lnTo>
                    <a:pt x="1833" y="201"/>
                  </a:lnTo>
                  <a:lnTo>
                    <a:pt x="1835" y="214"/>
                  </a:lnTo>
                  <a:lnTo>
                    <a:pt x="1838" y="224"/>
                  </a:lnTo>
                  <a:lnTo>
                    <a:pt x="1840" y="232"/>
                  </a:lnTo>
                  <a:lnTo>
                    <a:pt x="1842" y="238"/>
                  </a:lnTo>
                  <a:lnTo>
                    <a:pt x="1848" y="244"/>
                  </a:lnTo>
                  <a:lnTo>
                    <a:pt x="1854" y="246"/>
                  </a:lnTo>
                  <a:lnTo>
                    <a:pt x="1861" y="249"/>
                  </a:lnTo>
                  <a:lnTo>
                    <a:pt x="1869" y="252"/>
                  </a:lnTo>
                  <a:lnTo>
                    <a:pt x="1872" y="252"/>
                  </a:lnTo>
                  <a:lnTo>
                    <a:pt x="1877" y="251"/>
                  </a:lnTo>
                  <a:lnTo>
                    <a:pt x="1883" y="249"/>
                  </a:lnTo>
                  <a:lnTo>
                    <a:pt x="1889" y="246"/>
                  </a:lnTo>
                  <a:lnTo>
                    <a:pt x="1898" y="243"/>
                  </a:lnTo>
                  <a:lnTo>
                    <a:pt x="1907" y="242"/>
                  </a:lnTo>
                  <a:lnTo>
                    <a:pt x="1911" y="242"/>
                  </a:lnTo>
                  <a:lnTo>
                    <a:pt x="1915" y="242"/>
                  </a:lnTo>
                  <a:lnTo>
                    <a:pt x="1917" y="243"/>
                  </a:lnTo>
                  <a:lnTo>
                    <a:pt x="1920" y="245"/>
                  </a:lnTo>
                  <a:lnTo>
                    <a:pt x="1922" y="250"/>
                  </a:lnTo>
                  <a:lnTo>
                    <a:pt x="1922" y="255"/>
                  </a:lnTo>
                  <a:lnTo>
                    <a:pt x="1922" y="261"/>
                  </a:lnTo>
                  <a:lnTo>
                    <a:pt x="1920" y="268"/>
                  </a:lnTo>
                  <a:lnTo>
                    <a:pt x="1916" y="275"/>
                  </a:lnTo>
                  <a:lnTo>
                    <a:pt x="1914" y="282"/>
                  </a:lnTo>
                  <a:lnTo>
                    <a:pt x="1909" y="292"/>
                  </a:lnTo>
                  <a:lnTo>
                    <a:pt x="1908" y="301"/>
                  </a:lnTo>
                  <a:lnTo>
                    <a:pt x="1908" y="308"/>
                  </a:lnTo>
                  <a:lnTo>
                    <a:pt x="1909" y="313"/>
                  </a:lnTo>
                  <a:lnTo>
                    <a:pt x="1911" y="320"/>
                  </a:lnTo>
                  <a:lnTo>
                    <a:pt x="1914" y="327"/>
                  </a:lnTo>
                  <a:lnTo>
                    <a:pt x="1915" y="334"/>
                  </a:lnTo>
                  <a:lnTo>
                    <a:pt x="1916" y="343"/>
                  </a:lnTo>
                  <a:lnTo>
                    <a:pt x="1915" y="353"/>
                  </a:lnTo>
                  <a:lnTo>
                    <a:pt x="1911" y="362"/>
                  </a:lnTo>
                  <a:lnTo>
                    <a:pt x="1910" y="366"/>
                  </a:lnTo>
                  <a:lnTo>
                    <a:pt x="1909" y="371"/>
                  </a:lnTo>
                  <a:lnTo>
                    <a:pt x="1909" y="375"/>
                  </a:lnTo>
                  <a:lnTo>
                    <a:pt x="1909" y="379"/>
                  </a:lnTo>
                  <a:lnTo>
                    <a:pt x="1911" y="384"/>
                  </a:lnTo>
                  <a:lnTo>
                    <a:pt x="1915" y="388"/>
                  </a:lnTo>
                  <a:lnTo>
                    <a:pt x="1919" y="389"/>
                  </a:lnTo>
                  <a:lnTo>
                    <a:pt x="1922" y="390"/>
                  </a:lnTo>
                  <a:lnTo>
                    <a:pt x="1926" y="391"/>
                  </a:lnTo>
                  <a:lnTo>
                    <a:pt x="1929" y="390"/>
                  </a:lnTo>
                  <a:lnTo>
                    <a:pt x="1934" y="389"/>
                  </a:lnTo>
                  <a:lnTo>
                    <a:pt x="1940" y="387"/>
                  </a:lnTo>
                  <a:lnTo>
                    <a:pt x="1946" y="383"/>
                  </a:lnTo>
                  <a:lnTo>
                    <a:pt x="1951" y="377"/>
                  </a:lnTo>
                  <a:lnTo>
                    <a:pt x="1953" y="375"/>
                  </a:lnTo>
                  <a:lnTo>
                    <a:pt x="1954" y="369"/>
                  </a:lnTo>
                  <a:lnTo>
                    <a:pt x="1953" y="364"/>
                  </a:lnTo>
                  <a:lnTo>
                    <a:pt x="1952" y="357"/>
                  </a:lnTo>
                  <a:lnTo>
                    <a:pt x="1949" y="351"/>
                  </a:lnTo>
                  <a:lnTo>
                    <a:pt x="1948" y="343"/>
                  </a:lnTo>
                  <a:lnTo>
                    <a:pt x="1947" y="336"/>
                  </a:lnTo>
                  <a:lnTo>
                    <a:pt x="1948" y="328"/>
                  </a:lnTo>
                  <a:lnTo>
                    <a:pt x="1949" y="325"/>
                  </a:lnTo>
                  <a:lnTo>
                    <a:pt x="1951" y="322"/>
                  </a:lnTo>
                  <a:lnTo>
                    <a:pt x="1953" y="320"/>
                  </a:lnTo>
                  <a:lnTo>
                    <a:pt x="1954" y="318"/>
                  </a:lnTo>
                  <a:lnTo>
                    <a:pt x="1959" y="316"/>
                  </a:lnTo>
                  <a:lnTo>
                    <a:pt x="1964" y="316"/>
                  </a:lnTo>
                  <a:lnTo>
                    <a:pt x="1968" y="318"/>
                  </a:lnTo>
                  <a:lnTo>
                    <a:pt x="1974" y="324"/>
                  </a:lnTo>
                  <a:lnTo>
                    <a:pt x="1977" y="328"/>
                  </a:lnTo>
                  <a:lnTo>
                    <a:pt x="1980" y="336"/>
                  </a:lnTo>
                  <a:lnTo>
                    <a:pt x="1982" y="338"/>
                  </a:lnTo>
                  <a:lnTo>
                    <a:pt x="1982" y="341"/>
                  </a:lnTo>
                  <a:lnTo>
                    <a:pt x="1982" y="344"/>
                  </a:lnTo>
                  <a:lnTo>
                    <a:pt x="1983" y="346"/>
                  </a:lnTo>
                  <a:lnTo>
                    <a:pt x="1983" y="355"/>
                  </a:lnTo>
                  <a:lnTo>
                    <a:pt x="1983" y="362"/>
                  </a:lnTo>
                  <a:lnTo>
                    <a:pt x="1982" y="375"/>
                  </a:lnTo>
                  <a:lnTo>
                    <a:pt x="1979" y="388"/>
                  </a:lnTo>
                  <a:lnTo>
                    <a:pt x="1977" y="400"/>
                  </a:lnTo>
                  <a:lnTo>
                    <a:pt x="1974" y="412"/>
                  </a:lnTo>
                  <a:lnTo>
                    <a:pt x="1974" y="418"/>
                  </a:lnTo>
                  <a:lnTo>
                    <a:pt x="1973" y="423"/>
                  </a:lnTo>
                  <a:lnTo>
                    <a:pt x="1973" y="427"/>
                  </a:lnTo>
                  <a:lnTo>
                    <a:pt x="1973" y="431"/>
                  </a:lnTo>
                  <a:lnTo>
                    <a:pt x="1974" y="435"/>
                  </a:lnTo>
                  <a:lnTo>
                    <a:pt x="1977" y="438"/>
                  </a:lnTo>
                  <a:lnTo>
                    <a:pt x="1978" y="438"/>
                  </a:lnTo>
                  <a:lnTo>
                    <a:pt x="1979" y="439"/>
                  </a:lnTo>
                  <a:lnTo>
                    <a:pt x="1980" y="439"/>
                  </a:lnTo>
                  <a:lnTo>
                    <a:pt x="1982" y="439"/>
                  </a:lnTo>
                  <a:lnTo>
                    <a:pt x="1985" y="438"/>
                  </a:lnTo>
                  <a:lnTo>
                    <a:pt x="1987" y="437"/>
                  </a:lnTo>
                  <a:lnTo>
                    <a:pt x="1989" y="437"/>
                  </a:lnTo>
                  <a:lnTo>
                    <a:pt x="1990" y="435"/>
                  </a:lnTo>
                  <a:lnTo>
                    <a:pt x="1992" y="434"/>
                  </a:lnTo>
                  <a:lnTo>
                    <a:pt x="1995" y="434"/>
                  </a:lnTo>
                  <a:lnTo>
                    <a:pt x="1998" y="432"/>
                  </a:lnTo>
                  <a:lnTo>
                    <a:pt x="2003" y="429"/>
                  </a:lnTo>
                  <a:lnTo>
                    <a:pt x="2009" y="428"/>
                  </a:lnTo>
                  <a:lnTo>
                    <a:pt x="2015" y="428"/>
                  </a:lnTo>
                  <a:lnTo>
                    <a:pt x="2021" y="428"/>
                  </a:lnTo>
                  <a:lnTo>
                    <a:pt x="2027" y="429"/>
                  </a:lnTo>
                  <a:lnTo>
                    <a:pt x="2030" y="431"/>
                  </a:lnTo>
                  <a:lnTo>
                    <a:pt x="2034" y="432"/>
                  </a:lnTo>
                  <a:lnTo>
                    <a:pt x="2037" y="434"/>
                  </a:lnTo>
                  <a:lnTo>
                    <a:pt x="2040" y="437"/>
                  </a:lnTo>
                  <a:lnTo>
                    <a:pt x="2041" y="439"/>
                  </a:lnTo>
                  <a:lnTo>
                    <a:pt x="2042" y="442"/>
                  </a:lnTo>
                  <a:lnTo>
                    <a:pt x="2045" y="445"/>
                  </a:lnTo>
                  <a:lnTo>
                    <a:pt x="2046" y="448"/>
                  </a:lnTo>
                  <a:lnTo>
                    <a:pt x="2047" y="450"/>
                  </a:lnTo>
                  <a:lnTo>
                    <a:pt x="2049" y="452"/>
                  </a:lnTo>
                  <a:lnTo>
                    <a:pt x="2050" y="452"/>
                  </a:lnTo>
                  <a:lnTo>
                    <a:pt x="2052" y="452"/>
                  </a:lnTo>
                  <a:lnTo>
                    <a:pt x="2055" y="453"/>
                  </a:lnTo>
                  <a:lnTo>
                    <a:pt x="2058" y="453"/>
                  </a:lnTo>
                  <a:lnTo>
                    <a:pt x="2067" y="452"/>
                  </a:lnTo>
                  <a:lnTo>
                    <a:pt x="2078" y="451"/>
                  </a:lnTo>
                  <a:lnTo>
                    <a:pt x="2084" y="451"/>
                  </a:lnTo>
                  <a:lnTo>
                    <a:pt x="2090" y="450"/>
                  </a:lnTo>
                  <a:lnTo>
                    <a:pt x="2096" y="450"/>
                  </a:lnTo>
                  <a:lnTo>
                    <a:pt x="2100" y="450"/>
                  </a:lnTo>
                  <a:lnTo>
                    <a:pt x="2105" y="447"/>
                  </a:lnTo>
                  <a:lnTo>
                    <a:pt x="2108" y="445"/>
                  </a:lnTo>
                  <a:lnTo>
                    <a:pt x="2110" y="442"/>
                  </a:lnTo>
                  <a:lnTo>
                    <a:pt x="2110" y="438"/>
                  </a:lnTo>
                  <a:lnTo>
                    <a:pt x="2110" y="432"/>
                  </a:lnTo>
                  <a:lnTo>
                    <a:pt x="2110" y="423"/>
                  </a:lnTo>
                  <a:lnTo>
                    <a:pt x="2110" y="415"/>
                  </a:lnTo>
                  <a:lnTo>
                    <a:pt x="2112" y="404"/>
                  </a:lnTo>
                  <a:lnTo>
                    <a:pt x="2117" y="393"/>
                  </a:lnTo>
                  <a:lnTo>
                    <a:pt x="2123" y="382"/>
                  </a:lnTo>
                  <a:lnTo>
                    <a:pt x="2128" y="368"/>
                  </a:lnTo>
                  <a:lnTo>
                    <a:pt x="2131" y="350"/>
                  </a:lnTo>
                  <a:lnTo>
                    <a:pt x="2135" y="339"/>
                  </a:lnTo>
                  <a:lnTo>
                    <a:pt x="2137" y="333"/>
                  </a:lnTo>
                  <a:lnTo>
                    <a:pt x="2140" y="332"/>
                  </a:lnTo>
                  <a:lnTo>
                    <a:pt x="2142" y="330"/>
                  </a:lnTo>
                  <a:lnTo>
                    <a:pt x="2149" y="325"/>
                  </a:lnTo>
                  <a:lnTo>
                    <a:pt x="2156" y="321"/>
                  </a:lnTo>
                  <a:lnTo>
                    <a:pt x="2163" y="319"/>
                  </a:lnTo>
                  <a:lnTo>
                    <a:pt x="2168" y="318"/>
                  </a:lnTo>
                  <a:lnTo>
                    <a:pt x="2168" y="320"/>
                  </a:lnTo>
                  <a:lnTo>
                    <a:pt x="2168" y="322"/>
                  </a:lnTo>
                  <a:lnTo>
                    <a:pt x="2169" y="326"/>
                  </a:lnTo>
                  <a:lnTo>
                    <a:pt x="2169" y="328"/>
                  </a:lnTo>
                  <a:lnTo>
                    <a:pt x="2172" y="343"/>
                  </a:lnTo>
                  <a:lnTo>
                    <a:pt x="2174" y="358"/>
                  </a:lnTo>
                  <a:lnTo>
                    <a:pt x="2175" y="370"/>
                  </a:lnTo>
                  <a:lnTo>
                    <a:pt x="2175" y="383"/>
                  </a:lnTo>
                  <a:lnTo>
                    <a:pt x="2173" y="391"/>
                  </a:lnTo>
                  <a:lnTo>
                    <a:pt x="2172" y="399"/>
                  </a:lnTo>
                  <a:lnTo>
                    <a:pt x="2173" y="403"/>
                  </a:lnTo>
                  <a:lnTo>
                    <a:pt x="2174" y="404"/>
                  </a:lnTo>
                  <a:lnTo>
                    <a:pt x="2178" y="407"/>
                  </a:lnTo>
                  <a:lnTo>
                    <a:pt x="2180" y="409"/>
                  </a:lnTo>
                  <a:lnTo>
                    <a:pt x="2185" y="413"/>
                  </a:lnTo>
                  <a:lnTo>
                    <a:pt x="2190" y="415"/>
                  </a:lnTo>
                  <a:lnTo>
                    <a:pt x="2200" y="415"/>
                  </a:lnTo>
                  <a:lnTo>
                    <a:pt x="2211" y="416"/>
                  </a:lnTo>
                  <a:lnTo>
                    <a:pt x="2212" y="419"/>
                  </a:lnTo>
                  <a:lnTo>
                    <a:pt x="2215" y="422"/>
                  </a:lnTo>
                  <a:lnTo>
                    <a:pt x="2215" y="426"/>
                  </a:lnTo>
                  <a:lnTo>
                    <a:pt x="2215" y="429"/>
                  </a:lnTo>
                  <a:lnTo>
                    <a:pt x="2215" y="437"/>
                  </a:lnTo>
                  <a:lnTo>
                    <a:pt x="2213" y="444"/>
                  </a:lnTo>
                  <a:lnTo>
                    <a:pt x="2205" y="453"/>
                  </a:lnTo>
                  <a:lnTo>
                    <a:pt x="2198" y="464"/>
                  </a:lnTo>
                  <a:lnTo>
                    <a:pt x="2191" y="475"/>
                  </a:lnTo>
                  <a:lnTo>
                    <a:pt x="2186" y="485"/>
                  </a:lnTo>
                  <a:lnTo>
                    <a:pt x="2184" y="490"/>
                  </a:lnTo>
                  <a:lnTo>
                    <a:pt x="2182" y="496"/>
                  </a:lnTo>
                  <a:lnTo>
                    <a:pt x="2182" y="501"/>
                  </a:lnTo>
                  <a:lnTo>
                    <a:pt x="2182" y="505"/>
                  </a:lnTo>
                  <a:lnTo>
                    <a:pt x="2184" y="510"/>
                  </a:lnTo>
                  <a:lnTo>
                    <a:pt x="2185" y="513"/>
                  </a:lnTo>
                  <a:lnTo>
                    <a:pt x="2187" y="515"/>
                  </a:lnTo>
                  <a:lnTo>
                    <a:pt x="2192" y="517"/>
                  </a:lnTo>
                  <a:lnTo>
                    <a:pt x="2199" y="519"/>
                  </a:lnTo>
                  <a:lnTo>
                    <a:pt x="2204" y="519"/>
                  </a:lnTo>
                  <a:lnTo>
                    <a:pt x="2205" y="520"/>
                  </a:lnTo>
                  <a:lnTo>
                    <a:pt x="2206" y="521"/>
                  </a:lnTo>
                  <a:lnTo>
                    <a:pt x="2206" y="522"/>
                  </a:lnTo>
                  <a:lnTo>
                    <a:pt x="2206" y="522"/>
                  </a:lnTo>
                  <a:lnTo>
                    <a:pt x="2205" y="528"/>
                  </a:lnTo>
                  <a:lnTo>
                    <a:pt x="2201" y="535"/>
                  </a:lnTo>
                  <a:lnTo>
                    <a:pt x="2197" y="541"/>
                  </a:lnTo>
                  <a:lnTo>
                    <a:pt x="2192" y="548"/>
                  </a:lnTo>
                  <a:lnTo>
                    <a:pt x="2188" y="554"/>
                  </a:lnTo>
                  <a:lnTo>
                    <a:pt x="2187" y="559"/>
                  </a:lnTo>
                  <a:lnTo>
                    <a:pt x="2185" y="565"/>
                  </a:lnTo>
                  <a:lnTo>
                    <a:pt x="2185" y="571"/>
                  </a:lnTo>
                  <a:lnTo>
                    <a:pt x="2184" y="578"/>
                  </a:lnTo>
                  <a:lnTo>
                    <a:pt x="2184" y="585"/>
                  </a:lnTo>
                  <a:lnTo>
                    <a:pt x="2182" y="598"/>
                  </a:lnTo>
                  <a:lnTo>
                    <a:pt x="2182" y="611"/>
                  </a:lnTo>
                  <a:lnTo>
                    <a:pt x="2182" y="616"/>
                  </a:lnTo>
                  <a:lnTo>
                    <a:pt x="2184" y="621"/>
                  </a:lnTo>
                  <a:lnTo>
                    <a:pt x="2185" y="626"/>
                  </a:lnTo>
                  <a:lnTo>
                    <a:pt x="2188" y="631"/>
                  </a:lnTo>
                  <a:lnTo>
                    <a:pt x="2193" y="636"/>
                  </a:lnTo>
                  <a:lnTo>
                    <a:pt x="2200" y="640"/>
                  </a:lnTo>
                  <a:lnTo>
                    <a:pt x="2209" y="643"/>
                  </a:lnTo>
                  <a:lnTo>
                    <a:pt x="2213" y="646"/>
                  </a:lnTo>
                  <a:lnTo>
                    <a:pt x="2220" y="648"/>
                  </a:lnTo>
                  <a:lnTo>
                    <a:pt x="2226" y="650"/>
                  </a:lnTo>
                  <a:lnTo>
                    <a:pt x="2231" y="653"/>
                  </a:lnTo>
                  <a:lnTo>
                    <a:pt x="2236" y="658"/>
                  </a:lnTo>
                  <a:lnTo>
                    <a:pt x="2241" y="662"/>
                  </a:lnTo>
                  <a:lnTo>
                    <a:pt x="2244" y="667"/>
                  </a:lnTo>
                  <a:lnTo>
                    <a:pt x="2248" y="677"/>
                  </a:lnTo>
                  <a:lnTo>
                    <a:pt x="2249" y="687"/>
                  </a:lnTo>
                  <a:lnTo>
                    <a:pt x="2249" y="697"/>
                  </a:lnTo>
                  <a:lnTo>
                    <a:pt x="2247" y="705"/>
                  </a:lnTo>
                  <a:lnTo>
                    <a:pt x="2245" y="709"/>
                  </a:lnTo>
                  <a:lnTo>
                    <a:pt x="2244" y="712"/>
                  </a:lnTo>
                  <a:lnTo>
                    <a:pt x="2242" y="716"/>
                  </a:lnTo>
                  <a:lnTo>
                    <a:pt x="2238" y="719"/>
                  </a:lnTo>
                  <a:lnTo>
                    <a:pt x="2224" y="729"/>
                  </a:lnTo>
                  <a:lnTo>
                    <a:pt x="2210" y="737"/>
                  </a:lnTo>
                  <a:lnTo>
                    <a:pt x="2201" y="743"/>
                  </a:lnTo>
                  <a:lnTo>
                    <a:pt x="2195" y="749"/>
                  </a:lnTo>
                  <a:lnTo>
                    <a:pt x="2191" y="755"/>
                  </a:lnTo>
                  <a:lnTo>
                    <a:pt x="2188" y="760"/>
                  </a:lnTo>
                  <a:lnTo>
                    <a:pt x="2187" y="763"/>
                  </a:lnTo>
                  <a:lnTo>
                    <a:pt x="2187" y="768"/>
                  </a:lnTo>
                  <a:lnTo>
                    <a:pt x="2187" y="773"/>
                  </a:lnTo>
                  <a:lnTo>
                    <a:pt x="2186" y="776"/>
                  </a:lnTo>
                  <a:lnTo>
                    <a:pt x="2186" y="779"/>
                  </a:lnTo>
                  <a:lnTo>
                    <a:pt x="2185" y="781"/>
                  </a:lnTo>
                  <a:lnTo>
                    <a:pt x="2182" y="782"/>
                  </a:lnTo>
                  <a:lnTo>
                    <a:pt x="2180" y="782"/>
                  </a:lnTo>
                  <a:lnTo>
                    <a:pt x="2178" y="784"/>
                  </a:lnTo>
                  <a:lnTo>
                    <a:pt x="2175" y="784"/>
                  </a:lnTo>
                  <a:lnTo>
                    <a:pt x="2167" y="782"/>
                  </a:lnTo>
                  <a:lnTo>
                    <a:pt x="2161" y="781"/>
                  </a:lnTo>
                  <a:lnTo>
                    <a:pt x="2148" y="779"/>
                  </a:lnTo>
                  <a:lnTo>
                    <a:pt x="2127" y="775"/>
                  </a:lnTo>
                  <a:lnTo>
                    <a:pt x="2122" y="775"/>
                  </a:lnTo>
                  <a:lnTo>
                    <a:pt x="2118" y="776"/>
                  </a:lnTo>
                  <a:lnTo>
                    <a:pt x="2116" y="778"/>
                  </a:lnTo>
                  <a:lnTo>
                    <a:pt x="2115" y="779"/>
                  </a:lnTo>
                  <a:lnTo>
                    <a:pt x="2112" y="782"/>
                  </a:lnTo>
                  <a:lnTo>
                    <a:pt x="2111" y="786"/>
                  </a:lnTo>
                  <a:lnTo>
                    <a:pt x="2110" y="790"/>
                  </a:lnTo>
                  <a:lnTo>
                    <a:pt x="2109" y="793"/>
                  </a:lnTo>
                  <a:lnTo>
                    <a:pt x="2106" y="798"/>
                  </a:lnTo>
                  <a:lnTo>
                    <a:pt x="2103" y="804"/>
                  </a:lnTo>
                  <a:lnTo>
                    <a:pt x="2099" y="813"/>
                  </a:lnTo>
                  <a:lnTo>
                    <a:pt x="2096" y="823"/>
                  </a:lnTo>
                  <a:lnTo>
                    <a:pt x="2091" y="834"/>
                  </a:lnTo>
                  <a:lnTo>
                    <a:pt x="2086" y="843"/>
                  </a:lnTo>
                  <a:lnTo>
                    <a:pt x="2080" y="856"/>
                  </a:lnTo>
                  <a:lnTo>
                    <a:pt x="2072" y="868"/>
                  </a:lnTo>
                  <a:lnTo>
                    <a:pt x="2068" y="873"/>
                  </a:lnTo>
                  <a:lnTo>
                    <a:pt x="2064" y="878"/>
                  </a:lnTo>
                  <a:lnTo>
                    <a:pt x="2059" y="881"/>
                  </a:lnTo>
                  <a:lnTo>
                    <a:pt x="2053" y="886"/>
                  </a:lnTo>
                  <a:lnTo>
                    <a:pt x="2048" y="889"/>
                  </a:lnTo>
                  <a:lnTo>
                    <a:pt x="2042" y="894"/>
                  </a:lnTo>
                  <a:lnTo>
                    <a:pt x="2040" y="895"/>
                  </a:lnTo>
                  <a:lnTo>
                    <a:pt x="2035" y="900"/>
                  </a:lnTo>
                  <a:lnTo>
                    <a:pt x="2029" y="907"/>
                  </a:lnTo>
                  <a:lnTo>
                    <a:pt x="2024" y="913"/>
                  </a:lnTo>
                  <a:lnTo>
                    <a:pt x="2020" y="919"/>
                  </a:lnTo>
                  <a:lnTo>
                    <a:pt x="2014" y="923"/>
                  </a:lnTo>
                  <a:lnTo>
                    <a:pt x="2009" y="924"/>
                  </a:lnTo>
                  <a:lnTo>
                    <a:pt x="2004" y="925"/>
                  </a:lnTo>
                  <a:lnTo>
                    <a:pt x="2002" y="926"/>
                  </a:lnTo>
                  <a:lnTo>
                    <a:pt x="1999" y="926"/>
                  </a:lnTo>
                  <a:lnTo>
                    <a:pt x="1996" y="927"/>
                  </a:lnTo>
                  <a:lnTo>
                    <a:pt x="1993" y="929"/>
                  </a:lnTo>
                  <a:lnTo>
                    <a:pt x="1992" y="931"/>
                  </a:lnTo>
                  <a:lnTo>
                    <a:pt x="1992" y="933"/>
                  </a:lnTo>
                  <a:lnTo>
                    <a:pt x="1993" y="937"/>
                  </a:lnTo>
                  <a:lnTo>
                    <a:pt x="1997" y="940"/>
                  </a:lnTo>
                  <a:lnTo>
                    <a:pt x="2003" y="945"/>
                  </a:lnTo>
                  <a:lnTo>
                    <a:pt x="2010" y="950"/>
                  </a:lnTo>
                  <a:lnTo>
                    <a:pt x="2017" y="956"/>
                  </a:lnTo>
                  <a:lnTo>
                    <a:pt x="2025" y="963"/>
                  </a:lnTo>
                  <a:lnTo>
                    <a:pt x="2027" y="964"/>
                  </a:lnTo>
                  <a:lnTo>
                    <a:pt x="2029" y="965"/>
                  </a:lnTo>
                  <a:lnTo>
                    <a:pt x="2031" y="964"/>
                  </a:lnTo>
                  <a:lnTo>
                    <a:pt x="2034" y="963"/>
                  </a:lnTo>
                  <a:lnTo>
                    <a:pt x="2040" y="960"/>
                  </a:lnTo>
                  <a:lnTo>
                    <a:pt x="2047" y="955"/>
                  </a:lnTo>
                  <a:lnTo>
                    <a:pt x="2062" y="940"/>
                  </a:lnTo>
                  <a:lnTo>
                    <a:pt x="2079" y="925"/>
                  </a:lnTo>
                  <a:lnTo>
                    <a:pt x="2086" y="918"/>
                  </a:lnTo>
                  <a:lnTo>
                    <a:pt x="2097" y="910"/>
                  </a:lnTo>
                  <a:lnTo>
                    <a:pt x="2103" y="908"/>
                  </a:lnTo>
                  <a:lnTo>
                    <a:pt x="2106" y="908"/>
                  </a:lnTo>
                  <a:lnTo>
                    <a:pt x="2109" y="908"/>
                  </a:lnTo>
                  <a:lnTo>
                    <a:pt x="2110" y="910"/>
                  </a:lnTo>
                  <a:lnTo>
                    <a:pt x="2112" y="912"/>
                  </a:lnTo>
                  <a:lnTo>
                    <a:pt x="2112" y="914"/>
                  </a:lnTo>
                  <a:lnTo>
                    <a:pt x="2113" y="920"/>
                  </a:lnTo>
                  <a:lnTo>
                    <a:pt x="2112" y="925"/>
                  </a:lnTo>
                  <a:lnTo>
                    <a:pt x="2112" y="930"/>
                  </a:lnTo>
                  <a:lnTo>
                    <a:pt x="2113" y="935"/>
                  </a:lnTo>
                  <a:lnTo>
                    <a:pt x="2115" y="937"/>
                  </a:lnTo>
                  <a:lnTo>
                    <a:pt x="2118" y="938"/>
                  </a:lnTo>
                  <a:lnTo>
                    <a:pt x="2123" y="939"/>
                  </a:lnTo>
                  <a:lnTo>
                    <a:pt x="2128" y="939"/>
                  </a:lnTo>
                  <a:lnTo>
                    <a:pt x="2134" y="937"/>
                  </a:lnTo>
                  <a:lnTo>
                    <a:pt x="2140" y="935"/>
                  </a:lnTo>
                  <a:lnTo>
                    <a:pt x="2150" y="925"/>
                  </a:lnTo>
                  <a:lnTo>
                    <a:pt x="2162" y="912"/>
                  </a:lnTo>
                  <a:lnTo>
                    <a:pt x="2168" y="907"/>
                  </a:lnTo>
                  <a:lnTo>
                    <a:pt x="2176" y="902"/>
                  </a:lnTo>
                  <a:lnTo>
                    <a:pt x="2181" y="900"/>
                  </a:lnTo>
                  <a:lnTo>
                    <a:pt x="2187" y="899"/>
                  </a:lnTo>
                  <a:lnTo>
                    <a:pt x="2192" y="898"/>
                  </a:lnTo>
                  <a:lnTo>
                    <a:pt x="2197" y="897"/>
                  </a:lnTo>
                  <a:lnTo>
                    <a:pt x="2204" y="895"/>
                  </a:lnTo>
                  <a:lnTo>
                    <a:pt x="2212" y="895"/>
                  </a:lnTo>
                  <a:lnTo>
                    <a:pt x="2220" y="897"/>
                  </a:lnTo>
                  <a:lnTo>
                    <a:pt x="2229" y="898"/>
                  </a:lnTo>
                  <a:lnTo>
                    <a:pt x="2236" y="901"/>
                  </a:lnTo>
                  <a:lnTo>
                    <a:pt x="2241" y="906"/>
                  </a:lnTo>
                  <a:lnTo>
                    <a:pt x="2243" y="912"/>
                  </a:lnTo>
                  <a:lnTo>
                    <a:pt x="2244" y="918"/>
                  </a:lnTo>
                  <a:lnTo>
                    <a:pt x="2244" y="927"/>
                  </a:lnTo>
                  <a:lnTo>
                    <a:pt x="2244" y="936"/>
                  </a:lnTo>
                  <a:lnTo>
                    <a:pt x="2244" y="940"/>
                  </a:lnTo>
                  <a:lnTo>
                    <a:pt x="2247" y="945"/>
                  </a:lnTo>
                  <a:lnTo>
                    <a:pt x="2247" y="946"/>
                  </a:lnTo>
                  <a:lnTo>
                    <a:pt x="2248" y="946"/>
                  </a:lnTo>
                  <a:lnTo>
                    <a:pt x="2250" y="948"/>
                  </a:lnTo>
                  <a:lnTo>
                    <a:pt x="2255" y="949"/>
                  </a:lnTo>
                  <a:lnTo>
                    <a:pt x="2257" y="950"/>
                  </a:lnTo>
                  <a:lnTo>
                    <a:pt x="2261" y="950"/>
                  </a:lnTo>
                  <a:lnTo>
                    <a:pt x="2263" y="951"/>
                  </a:lnTo>
                  <a:lnTo>
                    <a:pt x="2266" y="951"/>
                  </a:lnTo>
                  <a:lnTo>
                    <a:pt x="2268" y="954"/>
                  </a:lnTo>
                  <a:lnTo>
                    <a:pt x="2270" y="955"/>
                  </a:lnTo>
                  <a:lnTo>
                    <a:pt x="2272" y="957"/>
                  </a:lnTo>
                  <a:lnTo>
                    <a:pt x="2272" y="958"/>
                  </a:lnTo>
                  <a:lnTo>
                    <a:pt x="2273" y="962"/>
                  </a:lnTo>
                  <a:lnTo>
                    <a:pt x="2274" y="964"/>
                  </a:lnTo>
                  <a:lnTo>
                    <a:pt x="2274" y="980"/>
                  </a:lnTo>
                  <a:lnTo>
                    <a:pt x="2273" y="993"/>
                  </a:lnTo>
                  <a:lnTo>
                    <a:pt x="2272" y="998"/>
                  </a:lnTo>
                  <a:lnTo>
                    <a:pt x="2269" y="1001"/>
                  </a:lnTo>
                  <a:lnTo>
                    <a:pt x="2266" y="1005"/>
                  </a:lnTo>
                  <a:lnTo>
                    <a:pt x="2262" y="1007"/>
                  </a:lnTo>
                  <a:lnTo>
                    <a:pt x="2257" y="1009"/>
                  </a:lnTo>
                  <a:lnTo>
                    <a:pt x="2253" y="1012"/>
                  </a:lnTo>
                  <a:lnTo>
                    <a:pt x="2248" y="1013"/>
                  </a:lnTo>
                  <a:lnTo>
                    <a:pt x="2243" y="1015"/>
                  </a:lnTo>
                  <a:lnTo>
                    <a:pt x="2238" y="1020"/>
                  </a:lnTo>
                  <a:lnTo>
                    <a:pt x="2236" y="1025"/>
                  </a:lnTo>
                  <a:lnTo>
                    <a:pt x="2236" y="1026"/>
                  </a:lnTo>
                  <a:lnTo>
                    <a:pt x="2237" y="1030"/>
                  </a:lnTo>
                  <a:lnTo>
                    <a:pt x="2238" y="1030"/>
                  </a:lnTo>
                  <a:lnTo>
                    <a:pt x="2239" y="1031"/>
                  </a:lnTo>
                  <a:lnTo>
                    <a:pt x="2242" y="1031"/>
                  </a:lnTo>
                  <a:lnTo>
                    <a:pt x="2244" y="1030"/>
                  </a:lnTo>
                  <a:lnTo>
                    <a:pt x="2248" y="1030"/>
                  </a:lnTo>
                  <a:lnTo>
                    <a:pt x="2250" y="1028"/>
                  </a:lnTo>
                  <a:lnTo>
                    <a:pt x="2253" y="1027"/>
                  </a:lnTo>
                  <a:lnTo>
                    <a:pt x="2254" y="1026"/>
                  </a:lnTo>
                  <a:lnTo>
                    <a:pt x="2256" y="1025"/>
                  </a:lnTo>
                  <a:lnTo>
                    <a:pt x="2258" y="1024"/>
                  </a:lnTo>
                  <a:lnTo>
                    <a:pt x="2261" y="1024"/>
                  </a:lnTo>
                  <a:lnTo>
                    <a:pt x="2262" y="1023"/>
                  </a:lnTo>
                  <a:lnTo>
                    <a:pt x="2264" y="1024"/>
                  </a:lnTo>
                  <a:lnTo>
                    <a:pt x="2267" y="1025"/>
                  </a:lnTo>
                  <a:lnTo>
                    <a:pt x="2268" y="1026"/>
                  </a:lnTo>
                  <a:lnTo>
                    <a:pt x="2269" y="1028"/>
                  </a:lnTo>
                  <a:lnTo>
                    <a:pt x="2270" y="1034"/>
                  </a:lnTo>
                  <a:lnTo>
                    <a:pt x="2270" y="1042"/>
                  </a:lnTo>
                  <a:lnTo>
                    <a:pt x="2270" y="1045"/>
                  </a:lnTo>
                  <a:lnTo>
                    <a:pt x="2269" y="1049"/>
                  </a:lnTo>
                  <a:lnTo>
                    <a:pt x="2269" y="1052"/>
                  </a:lnTo>
                  <a:lnTo>
                    <a:pt x="2268" y="1056"/>
                  </a:lnTo>
                  <a:lnTo>
                    <a:pt x="2268" y="1061"/>
                  </a:lnTo>
                  <a:lnTo>
                    <a:pt x="2266" y="1066"/>
                  </a:lnTo>
                  <a:lnTo>
                    <a:pt x="2264" y="1069"/>
                  </a:lnTo>
                  <a:lnTo>
                    <a:pt x="2263" y="1071"/>
                  </a:lnTo>
                  <a:lnTo>
                    <a:pt x="2262" y="1072"/>
                  </a:lnTo>
                  <a:lnTo>
                    <a:pt x="2260" y="1074"/>
                  </a:lnTo>
                  <a:lnTo>
                    <a:pt x="2256" y="1075"/>
                  </a:lnTo>
                  <a:lnTo>
                    <a:pt x="2254" y="1075"/>
                  </a:lnTo>
                  <a:lnTo>
                    <a:pt x="2250" y="1075"/>
                  </a:lnTo>
                  <a:lnTo>
                    <a:pt x="2247" y="1074"/>
                  </a:lnTo>
                  <a:lnTo>
                    <a:pt x="2239" y="1075"/>
                  </a:lnTo>
                  <a:lnTo>
                    <a:pt x="2235" y="1076"/>
                  </a:lnTo>
                  <a:lnTo>
                    <a:pt x="2230" y="1078"/>
                  </a:lnTo>
                  <a:lnTo>
                    <a:pt x="2225" y="1083"/>
                  </a:lnTo>
                  <a:lnTo>
                    <a:pt x="2222" y="1088"/>
                  </a:lnTo>
                  <a:lnTo>
                    <a:pt x="2219" y="1094"/>
                  </a:lnTo>
                  <a:lnTo>
                    <a:pt x="2218" y="1099"/>
                  </a:lnTo>
                  <a:lnTo>
                    <a:pt x="2216" y="1105"/>
                  </a:lnTo>
                  <a:lnTo>
                    <a:pt x="2215" y="1115"/>
                  </a:lnTo>
                  <a:lnTo>
                    <a:pt x="2215" y="1125"/>
                  </a:lnTo>
                  <a:lnTo>
                    <a:pt x="2218" y="1138"/>
                  </a:lnTo>
                  <a:lnTo>
                    <a:pt x="2219" y="1151"/>
                  </a:lnTo>
                  <a:lnTo>
                    <a:pt x="2219" y="1157"/>
                  </a:lnTo>
                  <a:lnTo>
                    <a:pt x="2219" y="1164"/>
                  </a:lnTo>
                  <a:lnTo>
                    <a:pt x="2218" y="1170"/>
                  </a:lnTo>
                  <a:lnTo>
                    <a:pt x="2217" y="1176"/>
                  </a:lnTo>
                  <a:lnTo>
                    <a:pt x="2213" y="1185"/>
                  </a:lnTo>
                  <a:lnTo>
                    <a:pt x="2207" y="1195"/>
                  </a:lnTo>
                  <a:lnTo>
                    <a:pt x="2201" y="1204"/>
                  </a:lnTo>
                  <a:lnTo>
                    <a:pt x="2195" y="1214"/>
                  </a:lnTo>
                  <a:lnTo>
                    <a:pt x="2190" y="1223"/>
                  </a:lnTo>
                  <a:lnTo>
                    <a:pt x="2185" y="1233"/>
                  </a:lnTo>
                  <a:lnTo>
                    <a:pt x="2180" y="1244"/>
                  </a:lnTo>
                  <a:lnTo>
                    <a:pt x="2175" y="1254"/>
                  </a:lnTo>
                  <a:lnTo>
                    <a:pt x="2174" y="1259"/>
                  </a:lnTo>
                  <a:lnTo>
                    <a:pt x="2174" y="1265"/>
                  </a:lnTo>
                  <a:lnTo>
                    <a:pt x="2174" y="1272"/>
                  </a:lnTo>
                  <a:lnTo>
                    <a:pt x="2176" y="1280"/>
                  </a:lnTo>
                  <a:lnTo>
                    <a:pt x="2178" y="1283"/>
                  </a:lnTo>
                  <a:lnTo>
                    <a:pt x="2179" y="1285"/>
                  </a:lnTo>
                  <a:lnTo>
                    <a:pt x="2179" y="1286"/>
                  </a:lnTo>
                  <a:lnTo>
                    <a:pt x="2180" y="1289"/>
                  </a:lnTo>
                  <a:lnTo>
                    <a:pt x="2181" y="1290"/>
                  </a:lnTo>
                  <a:lnTo>
                    <a:pt x="2185" y="1294"/>
                  </a:lnTo>
                  <a:lnTo>
                    <a:pt x="2188" y="1295"/>
                  </a:lnTo>
                  <a:lnTo>
                    <a:pt x="2193" y="1296"/>
                  </a:lnTo>
                  <a:lnTo>
                    <a:pt x="2198" y="1296"/>
                  </a:lnTo>
                  <a:lnTo>
                    <a:pt x="2201" y="1296"/>
                  </a:lnTo>
                  <a:lnTo>
                    <a:pt x="2206" y="1294"/>
                  </a:lnTo>
                  <a:lnTo>
                    <a:pt x="2209" y="1290"/>
                  </a:lnTo>
                  <a:lnTo>
                    <a:pt x="2211" y="1289"/>
                  </a:lnTo>
                  <a:lnTo>
                    <a:pt x="2215" y="1283"/>
                  </a:lnTo>
                  <a:lnTo>
                    <a:pt x="2216" y="1280"/>
                  </a:lnTo>
                  <a:lnTo>
                    <a:pt x="2217" y="1278"/>
                  </a:lnTo>
                  <a:lnTo>
                    <a:pt x="2217" y="1274"/>
                  </a:lnTo>
                  <a:lnTo>
                    <a:pt x="2218" y="1273"/>
                  </a:lnTo>
                  <a:lnTo>
                    <a:pt x="2219" y="1267"/>
                  </a:lnTo>
                  <a:lnTo>
                    <a:pt x="2219" y="1263"/>
                  </a:lnTo>
                  <a:lnTo>
                    <a:pt x="2220" y="1259"/>
                  </a:lnTo>
                  <a:lnTo>
                    <a:pt x="2223" y="1255"/>
                  </a:lnTo>
                  <a:lnTo>
                    <a:pt x="2224" y="1255"/>
                  </a:lnTo>
                  <a:lnTo>
                    <a:pt x="2226" y="1255"/>
                  </a:lnTo>
                  <a:lnTo>
                    <a:pt x="2229" y="1255"/>
                  </a:lnTo>
                  <a:lnTo>
                    <a:pt x="2230" y="1257"/>
                  </a:lnTo>
                  <a:lnTo>
                    <a:pt x="2231" y="1257"/>
                  </a:lnTo>
                  <a:lnTo>
                    <a:pt x="2232" y="1258"/>
                  </a:lnTo>
                  <a:lnTo>
                    <a:pt x="2234" y="1259"/>
                  </a:lnTo>
                  <a:lnTo>
                    <a:pt x="2235" y="1260"/>
                  </a:lnTo>
                  <a:lnTo>
                    <a:pt x="2236" y="1261"/>
                  </a:lnTo>
                  <a:lnTo>
                    <a:pt x="2237" y="1263"/>
                  </a:lnTo>
                  <a:lnTo>
                    <a:pt x="2238" y="1264"/>
                  </a:lnTo>
                  <a:lnTo>
                    <a:pt x="2238" y="1266"/>
                  </a:lnTo>
                  <a:lnTo>
                    <a:pt x="2241" y="1273"/>
                  </a:lnTo>
                  <a:lnTo>
                    <a:pt x="2241" y="1284"/>
                  </a:lnTo>
                  <a:lnTo>
                    <a:pt x="2239" y="1289"/>
                  </a:lnTo>
                  <a:lnTo>
                    <a:pt x="2238" y="1295"/>
                  </a:lnTo>
                  <a:lnTo>
                    <a:pt x="2237" y="1298"/>
                  </a:lnTo>
                  <a:lnTo>
                    <a:pt x="2236" y="1301"/>
                  </a:lnTo>
                  <a:lnTo>
                    <a:pt x="2235" y="1304"/>
                  </a:lnTo>
                  <a:lnTo>
                    <a:pt x="2234" y="1307"/>
                  </a:lnTo>
                  <a:lnTo>
                    <a:pt x="2234" y="1310"/>
                  </a:lnTo>
                  <a:lnTo>
                    <a:pt x="2234" y="1313"/>
                  </a:lnTo>
                  <a:lnTo>
                    <a:pt x="2234" y="1315"/>
                  </a:lnTo>
                  <a:lnTo>
                    <a:pt x="2235" y="1316"/>
                  </a:lnTo>
                  <a:lnTo>
                    <a:pt x="2239" y="1321"/>
                  </a:lnTo>
                  <a:lnTo>
                    <a:pt x="2244" y="1326"/>
                  </a:lnTo>
                  <a:lnTo>
                    <a:pt x="2248" y="1329"/>
                  </a:lnTo>
                  <a:lnTo>
                    <a:pt x="2250" y="1333"/>
                  </a:lnTo>
                  <a:lnTo>
                    <a:pt x="2251" y="1336"/>
                  </a:lnTo>
                  <a:lnTo>
                    <a:pt x="2251" y="1341"/>
                  </a:lnTo>
                  <a:lnTo>
                    <a:pt x="2249" y="1346"/>
                  </a:lnTo>
                  <a:lnTo>
                    <a:pt x="2244" y="1351"/>
                  </a:lnTo>
                  <a:lnTo>
                    <a:pt x="2239" y="1355"/>
                  </a:lnTo>
                  <a:lnTo>
                    <a:pt x="2236" y="1361"/>
                  </a:lnTo>
                  <a:lnTo>
                    <a:pt x="2232" y="1366"/>
                  </a:lnTo>
                  <a:lnTo>
                    <a:pt x="2231" y="1372"/>
                  </a:lnTo>
                  <a:lnTo>
                    <a:pt x="2232" y="1376"/>
                  </a:lnTo>
                  <a:lnTo>
                    <a:pt x="2234" y="1379"/>
                  </a:lnTo>
                  <a:lnTo>
                    <a:pt x="2239" y="1387"/>
                  </a:lnTo>
                  <a:lnTo>
                    <a:pt x="2245" y="1395"/>
                  </a:lnTo>
                  <a:lnTo>
                    <a:pt x="2243" y="1398"/>
                  </a:lnTo>
                  <a:lnTo>
                    <a:pt x="2241" y="1400"/>
                  </a:lnTo>
                  <a:lnTo>
                    <a:pt x="2236" y="1405"/>
                  </a:lnTo>
                  <a:lnTo>
                    <a:pt x="2232" y="1410"/>
                  </a:lnTo>
                  <a:lnTo>
                    <a:pt x="2229" y="1417"/>
                  </a:lnTo>
                  <a:lnTo>
                    <a:pt x="2228" y="1422"/>
                  </a:lnTo>
                  <a:lnTo>
                    <a:pt x="2228" y="1429"/>
                  </a:lnTo>
                  <a:lnTo>
                    <a:pt x="2226" y="1437"/>
                  </a:lnTo>
                  <a:lnTo>
                    <a:pt x="2223" y="1446"/>
                  </a:lnTo>
                  <a:lnTo>
                    <a:pt x="2217" y="1453"/>
                  </a:lnTo>
                  <a:lnTo>
                    <a:pt x="2205" y="1462"/>
                  </a:lnTo>
                  <a:lnTo>
                    <a:pt x="2195" y="1472"/>
                  </a:lnTo>
                  <a:lnTo>
                    <a:pt x="2193" y="1475"/>
                  </a:lnTo>
                  <a:lnTo>
                    <a:pt x="2191" y="1480"/>
                  </a:lnTo>
                  <a:lnTo>
                    <a:pt x="2190" y="1485"/>
                  </a:lnTo>
                  <a:lnTo>
                    <a:pt x="2190" y="1490"/>
                  </a:lnTo>
                  <a:lnTo>
                    <a:pt x="2191" y="1496"/>
                  </a:lnTo>
                  <a:lnTo>
                    <a:pt x="2193" y="1500"/>
                  </a:lnTo>
                  <a:lnTo>
                    <a:pt x="2194" y="1504"/>
                  </a:lnTo>
                  <a:lnTo>
                    <a:pt x="2194" y="1506"/>
                  </a:lnTo>
                  <a:lnTo>
                    <a:pt x="2194" y="1510"/>
                  </a:lnTo>
                  <a:lnTo>
                    <a:pt x="2193" y="1512"/>
                  </a:lnTo>
                  <a:lnTo>
                    <a:pt x="2190" y="1515"/>
                  </a:lnTo>
                  <a:lnTo>
                    <a:pt x="2187" y="1516"/>
                  </a:lnTo>
                  <a:lnTo>
                    <a:pt x="2184" y="1517"/>
                  </a:lnTo>
                  <a:lnTo>
                    <a:pt x="2179" y="1518"/>
                  </a:lnTo>
                  <a:lnTo>
                    <a:pt x="2169" y="1518"/>
                  </a:lnTo>
                  <a:lnTo>
                    <a:pt x="2159" y="1517"/>
                  </a:lnTo>
                  <a:lnTo>
                    <a:pt x="2150" y="1515"/>
                  </a:lnTo>
                  <a:lnTo>
                    <a:pt x="2144" y="1512"/>
                  </a:lnTo>
                  <a:lnTo>
                    <a:pt x="2134" y="1504"/>
                  </a:lnTo>
                  <a:lnTo>
                    <a:pt x="2123" y="1496"/>
                  </a:lnTo>
                  <a:lnTo>
                    <a:pt x="2118" y="1492"/>
                  </a:lnTo>
                  <a:lnTo>
                    <a:pt x="2113" y="1488"/>
                  </a:lnTo>
                  <a:lnTo>
                    <a:pt x="2108" y="1485"/>
                  </a:lnTo>
                  <a:lnTo>
                    <a:pt x="2102" y="1484"/>
                  </a:lnTo>
                  <a:lnTo>
                    <a:pt x="2096" y="1482"/>
                  </a:lnTo>
                  <a:lnTo>
                    <a:pt x="2085" y="1482"/>
                  </a:lnTo>
                  <a:lnTo>
                    <a:pt x="2078" y="1485"/>
                  </a:lnTo>
                  <a:lnTo>
                    <a:pt x="2069" y="1488"/>
                  </a:lnTo>
                  <a:lnTo>
                    <a:pt x="2061" y="1494"/>
                  </a:lnTo>
                  <a:lnTo>
                    <a:pt x="2052" y="1500"/>
                  </a:lnTo>
                  <a:lnTo>
                    <a:pt x="2035" y="1513"/>
                  </a:lnTo>
                  <a:lnTo>
                    <a:pt x="2024" y="1524"/>
                  </a:lnTo>
                  <a:lnTo>
                    <a:pt x="2022" y="1526"/>
                  </a:lnTo>
                  <a:lnTo>
                    <a:pt x="2020" y="1531"/>
                  </a:lnTo>
                  <a:lnTo>
                    <a:pt x="2020" y="1534"/>
                  </a:lnTo>
                  <a:lnTo>
                    <a:pt x="2020" y="1536"/>
                  </a:lnTo>
                  <a:lnTo>
                    <a:pt x="2021" y="1540"/>
                  </a:lnTo>
                  <a:lnTo>
                    <a:pt x="2023" y="1542"/>
                  </a:lnTo>
                  <a:lnTo>
                    <a:pt x="2028" y="1544"/>
                  </a:lnTo>
                  <a:lnTo>
                    <a:pt x="2034" y="1545"/>
                  </a:lnTo>
                  <a:lnTo>
                    <a:pt x="2037" y="1545"/>
                  </a:lnTo>
                  <a:lnTo>
                    <a:pt x="2041" y="1545"/>
                  </a:lnTo>
                  <a:lnTo>
                    <a:pt x="2045" y="1543"/>
                  </a:lnTo>
                  <a:lnTo>
                    <a:pt x="2049" y="1541"/>
                  </a:lnTo>
                  <a:lnTo>
                    <a:pt x="2056" y="1536"/>
                  </a:lnTo>
                  <a:lnTo>
                    <a:pt x="2066" y="1530"/>
                  </a:lnTo>
                  <a:lnTo>
                    <a:pt x="2073" y="1524"/>
                  </a:lnTo>
                  <a:lnTo>
                    <a:pt x="2080" y="1521"/>
                  </a:lnTo>
                  <a:lnTo>
                    <a:pt x="2083" y="1521"/>
                  </a:lnTo>
                  <a:lnTo>
                    <a:pt x="2085" y="1519"/>
                  </a:lnTo>
                  <a:lnTo>
                    <a:pt x="2087" y="1521"/>
                  </a:lnTo>
                  <a:lnTo>
                    <a:pt x="2088" y="1522"/>
                  </a:lnTo>
                  <a:lnTo>
                    <a:pt x="2090" y="1528"/>
                  </a:lnTo>
                  <a:lnTo>
                    <a:pt x="2087" y="1535"/>
                  </a:lnTo>
                  <a:lnTo>
                    <a:pt x="2085" y="1544"/>
                  </a:lnTo>
                  <a:lnTo>
                    <a:pt x="2081" y="1554"/>
                  </a:lnTo>
                  <a:lnTo>
                    <a:pt x="2079" y="1559"/>
                  </a:lnTo>
                  <a:lnTo>
                    <a:pt x="2077" y="1563"/>
                  </a:lnTo>
                  <a:lnTo>
                    <a:pt x="2075" y="1570"/>
                  </a:lnTo>
                  <a:lnTo>
                    <a:pt x="2074" y="1574"/>
                  </a:lnTo>
                  <a:lnTo>
                    <a:pt x="2075" y="1579"/>
                  </a:lnTo>
                  <a:lnTo>
                    <a:pt x="2079" y="1586"/>
                  </a:lnTo>
                  <a:lnTo>
                    <a:pt x="2084" y="1593"/>
                  </a:lnTo>
                  <a:lnTo>
                    <a:pt x="2087" y="1598"/>
                  </a:lnTo>
                  <a:lnTo>
                    <a:pt x="2090" y="1603"/>
                  </a:lnTo>
                  <a:lnTo>
                    <a:pt x="2088" y="1606"/>
                  </a:lnTo>
                  <a:lnTo>
                    <a:pt x="2085" y="1610"/>
                  </a:lnTo>
                  <a:lnTo>
                    <a:pt x="2080" y="1611"/>
                  </a:lnTo>
                  <a:lnTo>
                    <a:pt x="2074" y="1611"/>
                  </a:lnTo>
                  <a:lnTo>
                    <a:pt x="2067" y="1611"/>
                  </a:lnTo>
                  <a:lnTo>
                    <a:pt x="2060" y="1608"/>
                  </a:lnTo>
                  <a:lnTo>
                    <a:pt x="2052" y="1605"/>
                  </a:lnTo>
                  <a:lnTo>
                    <a:pt x="2034" y="1601"/>
                  </a:lnTo>
                  <a:lnTo>
                    <a:pt x="2021" y="1599"/>
                  </a:lnTo>
                  <a:lnTo>
                    <a:pt x="2020" y="1599"/>
                  </a:lnTo>
                  <a:lnTo>
                    <a:pt x="2018" y="1599"/>
                  </a:lnTo>
                  <a:lnTo>
                    <a:pt x="2011" y="1599"/>
                  </a:lnTo>
                  <a:lnTo>
                    <a:pt x="2003" y="1599"/>
                  </a:lnTo>
                  <a:lnTo>
                    <a:pt x="1996" y="1599"/>
                  </a:lnTo>
                  <a:lnTo>
                    <a:pt x="1990" y="1598"/>
                  </a:lnTo>
                  <a:lnTo>
                    <a:pt x="1987" y="1597"/>
                  </a:lnTo>
                  <a:lnTo>
                    <a:pt x="1985" y="1595"/>
                  </a:lnTo>
                  <a:lnTo>
                    <a:pt x="1982" y="1593"/>
                  </a:lnTo>
                  <a:lnTo>
                    <a:pt x="1978" y="1589"/>
                  </a:lnTo>
                  <a:lnTo>
                    <a:pt x="1977" y="1585"/>
                  </a:lnTo>
                  <a:lnTo>
                    <a:pt x="1976" y="1580"/>
                  </a:lnTo>
                  <a:lnTo>
                    <a:pt x="1974" y="1578"/>
                  </a:lnTo>
                  <a:lnTo>
                    <a:pt x="1974" y="1575"/>
                  </a:lnTo>
                  <a:lnTo>
                    <a:pt x="1973" y="1572"/>
                  </a:lnTo>
                  <a:lnTo>
                    <a:pt x="1972" y="1568"/>
                  </a:lnTo>
                  <a:lnTo>
                    <a:pt x="1970" y="1565"/>
                  </a:lnTo>
                  <a:lnTo>
                    <a:pt x="1967" y="1561"/>
                  </a:lnTo>
                  <a:lnTo>
                    <a:pt x="1962" y="1560"/>
                  </a:lnTo>
                  <a:lnTo>
                    <a:pt x="1959" y="1561"/>
                  </a:lnTo>
                  <a:lnTo>
                    <a:pt x="1951" y="1562"/>
                  </a:lnTo>
                  <a:lnTo>
                    <a:pt x="1946" y="1565"/>
                  </a:lnTo>
                  <a:lnTo>
                    <a:pt x="1943" y="1567"/>
                  </a:lnTo>
                  <a:lnTo>
                    <a:pt x="1939" y="1572"/>
                  </a:lnTo>
                  <a:lnTo>
                    <a:pt x="1936" y="1576"/>
                  </a:lnTo>
                  <a:lnTo>
                    <a:pt x="1933" y="1581"/>
                  </a:lnTo>
                  <a:lnTo>
                    <a:pt x="1932" y="1585"/>
                  </a:lnTo>
                  <a:lnTo>
                    <a:pt x="1932" y="1588"/>
                  </a:lnTo>
                  <a:lnTo>
                    <a:pt x="1930" y="1592"/>
                  </a:lnTo>
                  <a:lnTo>
                    <a:pt x="1932" y="1597"/>
                  </a:lnTo>
                  <a:lnTo>
                    <a:pt x="1932" y="1600"/>
                  </a:lnTo>
                  <a:lnTo>
                    <a:pt x="1933" y="1603"/>
                  </a:lnTo>
                  <a:lnTo>
                    <a:pt x="1933" y="1605"/>
                  </a:lnTo>
                  <a:lnTo>
                    <a:pt x="1932" y="1607"/>
                  </a:lnTo>
                  <a:lnTo>
                    <a:pt x="1929" y="1608"/>
                  </a:lnTo>
                  <a:lnTo>
                    <a:pt x="1927" y="1610"/>
                  </a:lnTo>
                  <a:lnTo>
                    <a:pt x="1923" y="1610"/>
                  </a:lnTo>
                  <a:lnTo>
                    <a:pt x="1921" y="1611"/>
                  </a:lnTo>
                  <a:lnTo>
                    <a:pt x="1919" y="1613"/>
                  </a:lnTo>
                  <a:lnTo>
                    <a:pt x="1917" y="1623"/>
                  </a:lnTo>
                  <a:lnTo>
                    <a:pt x="1917" y="1638"/>
                  </a:lnTo>
                  <a:lnTo>
                    <a:pt x="1919" y="1648"/>
                  </a:lnTo>
                  <a:lnTo>
                    <a:pt x="1920" y="1658"/>
                  </a:lnTo>
                  <a:lnTo>
                    <a:pt x="1919" y="1674"/>
                  </a:lnTo>
                  <a:lnTo>
                    <a:pt x="1917" y="1681"/>
                  </a:lnTo>
                  <a:lnTo>
                    <a:pt x="1914" y="1687"/>
                  </a:lnTo>
                  <a:lnTo>
                    <a:pt x="1911" y="1689"/>
                  </a:lnTo>
                  <a:lnTo>
                    <a:pt x="1909" y="1692"/>
                  </a:lnTo>
                  <a:lnTo>
                    <a:pt x="1907" y="1693"/>
                  </a:lnTo>
                  <a:lnTo>
                    <a:pt x="1904" y="1693"/>
                  </a:lnTo>
                  <a:lnTo>
                    <a:pt x="1902" y="1693"/>
                  </a:lnTo>
                  <a:lnTo>
                    <a:pt x="1898" y="1692"/>
                  </a:lnTo>
                  <a:lnTo>
                    <a:pt x="1896" y="1689"/>
                  </a:lnTo>
                  <a:lnTo>
                    <a:pt x="1894" y="1685"/>
                  </a:lnTo>
                  <a:lnTo>
                    <a:pt x="1891" y="1675"/>
                  </a:lnTo>
                  <a:lnTo>
                    <a:pt x="1889" y="1663"/>
                  </a:lnTo>
                  <a:lnTo>
                    <a:pt x="1888" y="1660"/>
                  </a:lnTo>
                  <a:lnTo>
                    <a:pt x="1888" y="1656"/>
                  </a:lnTo>
                  <a:lnTo>
                    <a:pt x="1883" y="1650"/>
                  </a:lnTo>
                  <a:lnTo>
                    <a:pt x="1877" y="1645"/>
                  </a:lnTo>
                  <a:lnTo>
                    <a:pt x="1875" y="1645"/>
                  </a:lnTo>
                  <a:lnTo>
                    <a:pt x="1872" y="1644"/>
                  </a:lnTo>
                  <a:lnTo>
                    <a:pt x="1865" y="1643"/>
                  </a:lnTo>
                  <a:lnTo>
                    <a:pt x="1855" y="1643"/>
                  </a:lnTo>
                  <a:lnTo>
                    <a:pt x="1850" y="1642"/>
                  </a:lnTo>
                  <a:lnTo>
                    <a:pt x="1844" y="1642"/>
                  </a:lnTo>
                  <a:lnTo>
                    <a:pt x="1840" y="1641"/>
                  </a:lnTo>
                  <a:lnTo>
                    <a:pt x="1835" y="1639"/>
                  </a:lnTo>
                  <a:lnTo>
                    <a:pt x="1831" y="1636"/>
                  </a:lnTo>
                  <a:lnTo>
                    <a:pt x="1827" y="1632"/>
                  </a:lnTo>
                  <a:lnTo>
                    <a:pt x="1821" y="1623"/>
                  </a:lnTo>
                  <a:lnTo>
                    <a:pt x="1815" y="1612"/>
                  </a:lnTo>
                  <a:lnTo>
                    <a:pt x="1809" y="1605"/>
                  </a:lnTo>
                  <a:lnTo>
                    <a:pt x="1803" y="1600"/>
                  </a:lnTo>
                  <a:lnTo>
                    <a:pt x="1801" y="1599"/>
                  </a:lnTo>
                  <a:lnTo>
                    <a:pt x="1798" y="1598"/>
                  </a:lnTo>
                  <a:lnTo>
                    <a:pt x="1796" y="1598"/>
                  </a:lnTo>
                  <a:lnTo>
                    <a:pt x="1795" y="1599"/>
                  </a:lnTo>
                  <a:lnTo>
                    <a:pt x="1791" y="1601"/>
                  </a:lnTo>
                  <a:lnTo>
                    <a:pt x="1789" y="1605"/>
                  </a:lnTo>
                  <a:lnTo>
                    <a:pt x="1788" y="1610"/>
                  </a:lnTo>
                  <a:lnTo>
                    <a:pt x="1785" y="1617"/>
                  </a:lnTo>
                  <a:lnTo>
                    <a:pt x="1784" y="1622"/>
                  </a:lnTo>
                  <a:lnTo>
                    <a:pt x="1783" y="1626"/>
                  </a:lnTo>
                  <a:lnTo>
                    <a:pt x="1781" y="1631"/>
                  </a:lnTo>
                  <a:lnTo>
                    <a:pt x="1777" y="1633"/>
                  </a:lnTo>
                  <a:lnTo>
                    <a:pt x="1773" y="1636"/>
                  </a:lnTo>
                  <a:lnTo>
                    <a:pt x="1770" y="1638"/>
                  </a:lnTo>
                  <a:lnTo>
                    <a:pt x="1765" y="1638"/>
                  </a:lnTo>
                  <a:lnTo>
                    <a:pt x="1760" y="1638"/>
                  </a:lnTo>
                  <a:lnTo>
                    <a:pt x="1753" y="1636"/>
                  </a:lnTo>
                  <a:lnTo>
                    <a:pt x="1746" y="1633"/>
                  </a:lnTo>
                  <a:lnTo>
                    <a:pt x="1743" y="1632"/>
                  </a:lnTo>
                  <a:lnTo>
                    <a:pt x="1739" y="1632"/>
                  </a:lnTo>
                  <a:lnTo>
                    <a:pt x="1737" y="1633"/>
                  </a:lnTo>
                  <a:lnTo>
                    <a:pt x="1735" y="1636"/>
                  </a:lnTo>
                  <a:lnTo>
                    <a:pt x="1734" y="1641"/>
                  </a:lnTo>
                  <a:lnTo>
                    <a:pt x="1735" y="1647"/>
                  </a:lnTo>
                  <a:lnTo>
                    <a:pt x="1737" y="1651"/>
                  </a:lnTo>
                  <a:lnTo>
                    <a:pt x="1737" y="1656"/>
                  </a:lnTo>
                  <a:lnTo>
                    <a:pt x="1733" y="1661"/>
                  </a:lnTo>
                  <a:lnTo>
                    <a:pt x="1729" y="1663"/>
                  </a:lnTo>
                  <a:lnTo>
                    <a:pt x="1726" y="1669"/>
                  </a:lnTo>
                  <a:lnTo>
                    <a:pt x="1725" y="1671"/>
                  </a:lnTo>
                  <a:lnTo>
                    <a:pt x="1724" y="1680"/>
                  </a:lnTo>
                  <a:lnTo>
                    <a:pt x="1724" y="1688"/>
                  </a:lnTo>
                  <a:lnTo>
                    <a:pt x="1725" y="1695"/>
                  </a:lnTo>
                  <a:lnTo>
                    <a:pt x="1726" y="1702"/>
                  </a:lnTo>
                  <a:lnTo>
                    <a:pt x="1726" y="1710"/>
                  </a:lnTo>
                  <a:lnTo>
                    <a:pt x="1725" y="1717"/>
                  </a:lnTo>
                  <a:lnTo>
                    <a:pt x="1722" y="1724"/>
                  </a:lnTo>
                  <a:lnTo>
                    <a:pt x="1718" y="1730"/>
                  </a:lnTo>
                  <a:lnTo>
                    <a:pt x="1712" y="1736"/>
                  </a:lnTo>
                  <a:lnTo>
                    <a:pt x="1703" y="1739"/>
                  </a:lnTo>
                  <a:lnTo>
                    <a:pt x="1695" y="1743"/>
                  </a:lnTo>
                  <a:lnTo>
                    <a:pt x="1684" y="1745"/>
                  </a:lnTo>
                  <a:lnTo>
                    <a:pt x="1664" y="1750"/>
                  </a:lnTo>
                  <a:lnTo>
                    <a:pt x="1647" y="1753"/>
                  </a:lnTo>
                  <a:lnTo>
                    <a:pt x="1638" y="1756"/>
                  </a:lnTo>
                  <a:lnTo>
                    <a:pt x="1626" y="1761"/>
                  </a:lnTo>
                  <a:lnTo>
                    <a:pt x="1615" y="1765"/>
                  </a:lnTo>
                  <a:lnTo>
                    <a:pt x="1605" y="1770"/>
                  </a:lnTo>
                  <a:lnTo>
                    <a:pt x="1599" y="1773"/>
                  </a:lnTo>
                  <a:lnTo>
                    <a:pt x="1593" y="1774"/>
                  </a:lnTo>
                  <a:lnTo>
                    <a:pt x="1588" y="1775"/>
                  </a:lnTo>
                  <a:lnTo>
                    <a:pt x="1583" y="1774"/>
                  </a:lnTo>
                  <a:lnTo>
                    <a:pt x="1580" y="1770"/>
                  </a:lnTo>
                  <a:lnTo>
                    <a:pt x="1579" y="1764"/>
                  </a:lnTo>
                  <a:lnTo>
                    <a:pt x="1577" y="1756"/>
                  </a:lnTo>
                  <a:lnTo>
                    <a:pt x="1577" y="1749"/>
                  </a:lnTo>
                  <a:lnTo>
                    <a:pt x="1576" y="1740"/>
                  </a:lnTo>
                  <a:lnTo>
                    <a:pt x="1576" y="1734"/>
                  </a:lnTo>
                  <a:lnTo>
                    <a:pt x="1575" y="1731"/>
                  </a:lnTo>
                  <a:lnTo>
                    <a:pt x="1574" y="1730"/>
                  </a:lnTo>
                  <a:lnTo>
                    <a:pt x="1573" y="1729"/>
                  </a:lnTo>
                  <a:lnTo>
                    <a:pt x="1571" y="1727"/>
                  </a:lnTo>
                  <a:lnTo>
                    <a:pt x="1569" y="1729"/>
                  </a:lnTo>
                  <a:lnTo>
                    <a:pt x="1567" y="1729"/>
                  </a:lnTo>
                  <a:lnTo>
                    <a:pt x="1561" y="1733"/>
                  </a:lnTo>
                  <a:lnTo>
                    <a:pt x="1556" y="1738"/>
                  </a:lnTo>
                  <a:lnTo>
                    <a:pt x="1554" y="1740"/>
                  </a:lnTo>
                  <a:lnTo>
                    <a:pt x="1550" y="1742"/>
                  </a:lnTo>
                  <a:lnTo>
                    <a:pt x="1549" y="1742"/>
                  </a:lnTo>
                  <a:lnTo>
                    <a:pt x="1546" y="1740"/>
                  </a:lnTo>
                  <a:lnTo>
                    <a:pt x="1544" y="1738"/>
                  </a:lnTo>
                  <a:lnTo>
                    <a:pt x="1540" y="1733"/>
                  </a:lnTo>
                  <a:lnTo>
                    <a:pt x="1539" y="1729"/>
                  </a:lnTo>
                  <a:lnTo>
                    <a:pt x="1538" y="1723"/>
                  </a:lnTo>
                  <a:lnTo>
                    <a:pt x="1538" y="1717"/>
                  </a:lnTo>
                  <a:lnTo>
                    <a:pt x="1538" y="1713"/>
                  </a:lnTo>
                  <a:lnTo>
                    <a:pt x="1538" y="1707"/>
                  </a:lnTo>
                  <a:lnTo>
                    <a:pt x="1538" y="1701"/>
                  </a:lnTo>
                  <a:lnTo>
                    <a:pt x="1538" y="1698"/>
                  </a:lnTo>
                  <a:lnTo>
                    <a:pt x="1538" y="1694"/>
                  </a:lnTo>
                  <a:lnTo>
                    <a:pt x="1536" y="1692"/>
                  </a:lnTo>
                  <a:lnTo>
                    <a:pt x="1535" y="1690"/>
                  </a:lnTo>
                  <a:lnTo>
                    <a:pt x="1532" y="1690"/>
                  </a:lnTo>
                  <a:lnTo>
                    <a:pt x="1530" y="1692"/>
                  </a:lnTo>
                  <a:lnTo>
                    <a:pt x="1526" y="1694"/>
                  </a:lnTo>
                  <a:lnTo>
                    <a:pt x="1520" y="1698"/>
                  </a:lnTo>
                  <a:lnTo>
                    <a:pt x="1511" y="1708"/>
                  </a:lnTo>
                  <a:lnTo>
                    <a:pt x="1500" y="1719"/>
                  </a:lnTo>
                  <a:lnTo>
                    <a:pt x="1493" y="1724"/>
                  </a:lnTo>
                  <a:lnTo>
                    <a:pt x="1487" y="1727"/>
                  </a:lnTo>
                  <a:lnTo>
                    <a:pt x="1482" y="1729"/>
                  </a:lnTo>
                  <a:lnTo>
                    <a:pt x="1474" y="1729"/>
                  </a:lnTo>
                  <a:lnTo>
                    <a:pt x="1468" y="1729"/>
                  </a:lnTo>
                  <a:lnTo>
                    <a:pt x="1463" y="1725"/>
                  </a:lnTo>
                  <a:lnTo>
                    <a:pt x="1458" y="1721"/>
                  </a:lnTo>
                  <a:lnTo>
                    <a:pt x="1454" y="1717"/>
                  </a:lnTo>
                  <a:lnTo>
                    <a:pt x="1450" y="1711"/>
                  </a:lnTo>
                  <a:lnTo>
                    <a:pt x="1447" y="1705"/>
                  </a:lnTo>
                  <a:lnTo>
                    <a:pt x="1445" y="1700"/>
                  </a:lnTo>
                  <a:lnTo>
                    <a:pt x="1444" y="1694"/>
                  </a:lnTo>
                  <a:lnTo>
                    <a:pt x="1444" y="1690"/>
                  </a:lnTo>
                  <a:lnTo>
                    <a:pt x="1443" y="1685"/>
                  </a:lnTo>
                  <a:lnTo>
                    <a:pt x="1443" y="1681"/>
                  </a:lnTo>
                  <a:lnTo>
                    <a:pt x="1443" y="1676"/>
                  </a:lnTo>
                  <a:lnTo>
                    <a:pt x="1443" y="1668"/>
                  </a:lnTo>
                  <a:lnTo>
                    <a:pt x="1441" y="1662"/>
                  </a:lnTo>
                  <a:lnTo>
                    <a:pt x="1441" y="1661"/>
                  </a:lnTo>
                  <a:lnTo>
                    <a:pt x="1439" y="1661"/>
                  </a:lnTo>
                  <a:lnTo>
                    <a:pt x="1435" y="1657"/>
                  </a:lnTo>
                  <a:lnTo>
                    <a:pt x="1432" y="1656"/>
                  </a:lnTo>
                  <a:lnTo>
                    <a:pt x="1430" y="1656"/>
                  </a:lnTo>
                  <a:lnTo>
                    <a:pt x="1425" y="1655"/>
                  </a:lnTo>
                  <a:lnTo>
                    <a:pt x="1423" y="1655"/>
                  </a:lnTo>
                  <a:lnTo>
                    <a:pt x="1419" y="1654"/>
                  </a:lnTo>
                  <a:lnTo>
                    <a:pt x="1414" y="1652"/>
                  </a:lnTo>
                  <a:lnTo>
                    <a:pt x="1410" y="1650"/>
                  </a:lnTo>
                  <a:lnTo>
                    <a:pt x="1407" y="1647"/>
                  </a:lnTo>
                  <a:lnTo>
                    <a:pt x="1405" y="1643"/>
                  </a:lnTo>
                  <a:lnTo>
                    <a:pt x="1403" y="1635"/>
                  </a:lnTo>
                  <a:lnTo>
                    <a:pt x="1401" y="1624"/>
                  </a:lnTo>
                  <a:lnTo>
                    <a:pt x="1400" y="1614"/>
                  </a:lnTo>
                  <a:lnTo>
                    <a:pt x="1399" y="1607"/>
                  </a:lnTo>
                  <a:lnTo>
                    <a:pt x="1397" y="1605"/>
                  </a:lnTo>
                  <a:lnTo>
                    <a:pt x="1395" y="1601"/>
                  </a:lnTo>
                  <a:lnTo>
                    <a:pt x="1393" y="1599"/>
                  </a:lnTo>
                  <a:lnTo>
                    <a:pt x="1390" y="1597"/>
                  </a:lnTo>
                  <a:lnTo>
                    <a:pt x="1384" y="1593"/>
                  </a:lnTo>
                  <a:lnTo>
                    <a:pt x="1378" y="1588"/>
                  </a:lnTo>
                  <a:lnTo>
                    <a:pt x="1373" y="1582"/>
                  </a:lnTo>
                  <a:lnTo>
                    <a:pt x="1369" y="1574"/>
                  </a:lnTo>
                  <a:lnTo>
                    <a:pt x="1368" y="1569"/>
                  </a:lnTo>
                  <a:lnTo>
                    <a:pt x="1366" y="1566"/>
                  </a:lnTo>
                  <a:lnTo>
                    <a:pt x="1363" y="1563"/>
                  </a:lnTo>
                  <a:lnTo>
                    <a:pt x="1361" y="1562"/>
                  </a:lnTo>
                  <a:lnTo>
                    <a:pt x="1359" y="1562"/>
                  </a:lnTo>
                  <a:lnTo>
                    <a:pt x="1355" y="1563"/>
                  </a:lnTo>
                  <a:lnTo>
                    <a:pt x="1350" y="1566"/>
                  </a:lnTo>
                  <a:lnTo>
                    <a:pt x="1346" y="1569"/>
                  </a:lnTo>
                  <a:lnTo>
                    <a:pt x="1340" y="1574"/>
                  </a:lnTo>
                  <a:lnTo>
                    <a:pt x="1334" y="1576"/>
                  </a:lnTo>
                  <a:lnTo>
                    <a:pt x="1328" y="1579"/>
                  </a:lnTo>
                  <a:lnTo>
                    <a:pt x="1323" y="1580"/>
                  </a:lnTo>
                  <a:lnTo>
                    <a:pt x="1321" y="1580"/>
                  </a:lnTo>
                  <a:lnTo>
                    <a:pt x="1319" y="1580"/>
                  </a:lnTo>
                  <a:lnTo>
                    <a:pt x="1313" y="1580"/>
                  </a:lnTo>
                  <a:lnTo>
                    <a:pt x="1310" y="1581"/>
                  </a:lnTo>
                  <a:lnTo>
                    <a:pt x="1306" y="1582"/>
                  </a:lnTo>
                  <a:lnTo>
                    <a:pt x="1305" y="1585"/>
                  </a:lnTo>
                  <a:lnTo>
                    <a:pt x="1302" y="1589"/>
                  </a:lnTo>
                  <a:lnTo>
                    <a:pt x="1299" y="1594"/>
                  </a:lnTo>
                  <a:lnTo>
                    <a:pt x="1292" y="1603"/>
                  </a:lnTo>
                  <a:lnTo>
                    <a:pt x="1281" y="1613"/>
                  </a:lnTo>
                  <a:lnTo>
                    <a:pt x="1275" y="1619"/>
                  </a:lnTo>
                  <a:lnTo>
                    <a:pt x="1271" y="1625"/>
                  </a:lnTo>
                  <a:lnTo>
                    <a:pt x="1268" y="1631"/>
                  </a:lnTo>
                  <a:lnTo>
                    <a:pt x="1267" y="1637"/>
                  </a:lnTo>
                  <a:lnTo>
                    <a:pt x="1267" y="1642"/>
                  </a:lnTo>
                  <a:lnTo>
                    <a:pt x="1268" y="1648"/>
                  </a:lnTo>
                  <a:lnTo>
                    <a:pt x="1269" y="1654"/>
                  </a:lnTo>
                  <a:lnTo>
                    <a:pt x="1272" y="1658"/>
                  </a:lnTo>
                  <a:lnTo>
                    <a:pt x="1277" y="1669"/>
                  </a:lnTo>
                  <a:lnTo>
                    <a:pt x="1279" y="1680"/>
                  </a:lnTo>
                  <a:lnTo>
                    <a:pt x="1280" y="1686"/>
                  </a:lnTo>
                  <a:lnTo>
                    <a:pt x="1280" y="1692"/>
                  </a:lnTo>
                  <a:lnTo>
                    <a:pt x="1279" y="1696"/>
                  </a:lnTo>
                  <a:lnTo>
                    <a:pt x="1277" y="1701"/>
                  </a:lnTo>
                  <a:lnTo>
                    <a:pt x="1272" y="1715"/>
                  </a:lnTo>
                  <a:lnTo>
                    <a:pt x="1267" y="1730"/>
                  </a:lnTo>
                  <a:lnTo>
                    <a:pt x="1266" y="1733"/>
                  </a:lnTo>
                  <a:lnTo>
                    <a:pt x="1265" y="1734"/>
                  </a:lnTo>
                  <a:lnTo>
                    <a:pt x="1262" y="1731"/>
                  </a:lnTo>
                  <a:lnTo>
                    <a:pt x="1261" y="1724"/>
                  </a:lnTo>
                  <a:lnTo>
                    <a:pt x="1260" y="1715"/>
                  </a:lnTo>
                  <a:lnTo>
                    <a:pt x="1256" y="1710"/>
                  </a:lnTo>
                  <a:lnTo>
                    <a:pt x="1255" y="1707"/>
                  </a:lnTo>
                  <a:lnTo>
                    <a:pt x="1253" y="1706"/>
                  </a:lnTo>
                  <a:lnTo>
                    <a:pt x="1250" y="1706"/>
                  </a:lnTo>
                  <a:lnTo>
                    <a:pt x="1248" y="1705"/>
                  </a:lnTo>
                  <a:lnTo>
                    <a:pt x="1246" y="1706"/>
                  </a:lnTo>
                  <a:lnTo>
                    <a:pt x="1243" y="1707"/>
                  </a:lnTo>
                  <a:lnTo>
                    <a:pt x="1242" y="1710"/>
                  </a:lnTo>
                  <a:lnTo>
                    <a:pt x="1241" y="1712"/>
                  </a:lnTo>
                  <a:lnTo>
                    <a:pt x="1239" y="1720"/>
                  </a:lnTo>
                  <a:lnTo>
                    <a:pt x="1236" y="1730"/>
                  </a:lnTo>
                  <a:lnTo>
                    <a:pt x="1234" y="1734"/>
                  </a:lnTo>
                  <a:lnTo>
                    <a:pt x="1230" y="1738"/>
                  </a:lnTo>
                  <a:lnTo>
                    <a:pt x="1228" y="1740"/>
                  </a:lnTo>
                  <a:lnTo>
                    <a:pt x="1224" y="1743"/>
                  </a:lnTo>
                  <a:lnTo>
                    <a:pt x="1216" y="1745"/>
                  </a:lnTo>
                  <a:lnTo>
                    <a:pt x="1209" y="1745"/>
                  </a:lnTo>
                  <a:lnTo>
                    <a:pt x="1199" y="1744"/>
                  </a:lnTo>
                  <a:lnTo>
                    <a:pt x="1190" y="1740"/>
                  </a:lnTo>
                  <a:lnTo>
                    <a:pt x="1177" y="1738"/>
                  </a:lnTo>
                  <a:lnTo>
                    <a:pt x="1164" y="1737"/>
                  </a:lnTo>
                  <a:lnTo>
                    <a:pt x="1157" y="1737"/>
                  </a:lnTo>
                  <a:lnTo>
                    <a:pt x="1148" y="1738"/>
                  </a:lnTo>
                  <a:lnTo>
                    <a:pt x="1141" y="1742"/>
                  </a:lnTo>
                  <a:lnTo>
                    <a:pt x="1134" y="1745"/>
                  </a:lnTo>
                  <a:lnTo>
                    <a:pt x="1128" y="1750"/>
                  </a:lnTo>
                  <a:lnTo>
                    <a:pt x="1121" y="1756"/>
                  </a:lnTo>
                  <a:lnTo>
                    <a:pt x="1115" y="1761"/>
                  </a:lnTo>
                  <a:lnTo>
                    <a:pt x="1109" y="1768"/>
                  </a:lnTo>
                  <a:lnTo>
                    <a:pt x="1103" y="1774"/>
                  </a:lnTo>
                  <a:lnTo>
                    <a:pt x="1094" y="1781"/>
                  </a:lnTo>
                  <a:lnTo>
                    <a:pt x="1083" y="1789"/>
                  </a:lnTo>
                  <a:lnTo>
                    <a:pt x="1072" y="1796"/>
                  </a:lnTo>
                  <a:lnTo>
                    <a:pt x="1048" y="1809"/>
                  </a:lnTo>
                  <a:lnTo>
                    <a:pt x="1029" y="1819"/>
                  </a:lnTo>
                  <a:lnTo>
                    <a:pt x="1021" y="1821"/>
                  </a:lnTo>
                  <a:lnTo>
                    <a:pt x="1014" y="1824"/>
                  </a:lnTo>
                  <a:lnTo>
                    <a:pt x="1006" y="1825"/>
                  </a:lnTo>
                  <a:lnTo>
                    <a:pt x="998" y="1825"/>
                  </a:lnTo>
                  <a:lnTo>
                    <a:pt x="985" y="1824"/>
                  </a:lnTo>
                  <a:lnTo>
                    <a:pt x="977" y="1822"/>
                  </a:lnTo>
                  <a:lnTo>
                    <a:pt x="970" y="1820"/>
                  </a:lnTo>
                  <a:lnTo>
                    <a:pt x="963" y="1820"/>
                  </a:lnTo>
                  <a:lnTo>
                    <a:pt x="957" y="1820"/>
                  </a:lnTo>
                  <a:lnTo>
                    <a:pt x="951" y="1822"/>
                  </a:lnTo>
                  <a:lnTo>
                    <a:pt x="950" y="1825"/>
                  </a:lnTo>
                  <a:lnTo>
                    <a:pt x="947" y="1827"/>
                  </a:lnTo>
                  <a:lnTo>
                    <a:pt x="947" y="1831"/>
                  </a:lnTo>
                  <a:lnTo>
                    <a:pt x="947" y="1834"/>
                  </a:lnTo>
                  <a:lnTo>
                    <a:pt x="950" y="1841"/>
                  </a:lnTo>
                  <a:lnTo>
                    <a:pt x="954" y="1852"/>
                  </a:lnTo>
                  <a:lnTo>
                    <a:pt x="958" y="1858"/>
                  </a:lnTo>
                  <a:lnTo>
                    <a:pt x="960" y="1864"/>
                  </a:lnTo>
                  <a:lnTo>
                    <a:pt x="960" y="1870"/>
                  </a:lnTo>
                  <a:lnTo>
                    <a:pt x="960" y="1876"/>
                  </a:lnTo>
                  <a:lnTo>
                    <a:pt x="960" y="1883"/>
                  </a:lnTo>
                  <a:lnTo>
                    <a:pt x="958" y="1889"/>
                  </a:lnTo>
                  <a:lnTo>
                    <a:pt x="956" y="1895"/>
                  </a:lnTo>
                  <a:lnTo>
                    <a:pt x="953" y="1901"/>
                  </a:lnTo>
                  <a:lnTo>
                    <a:pt x="950" y="1906"/>
                  </a:lnTo>
                  <a:lnTo>
                    <a:pt x="946" y="1909"/>
                  </a:lnTo>
                  <a:lnTo>
                    <a:pt x="941" y="1913"/>
                  </a:lnTo>
                  <a:lnTo>
                    <a:pt x="938" y="1915"/>
                  </a:lnTo>
                  <a:lnTo>
                    <a:pt x="928" y="1920"/>
                  </a:lnTo>
                  <a:lnTo>
                    <a:pt x="918" y="1926"/>
                  </a:lnTo>
                  <a:lnTo>
                    <a:pt x="908" y="1934"/>
                  </a:lnTo>
                  <a:lnTo>
                    <a:pt x="900" y="1942"/>
                  </a:lnTo>
                  <a:lnTo>
                    <a:pt x="895" y="1947"/>
                  </a:lnTo>
                  <a:lnTo>
                    <a:pt x="891" y="1951"/>
                  </a:lnTo>
                  <a:lnTo>
                    <a:pt x="888" y="1953"/>
                  </a:lnTo>
                  <a:lnTo>
                    <a:pt x="883" y="1954"/>
                  </a:lnTo>
                  <a:lnTo>
                    <a:pt x="880" y="1956"/>
                  </a:lnTo>
                  <a:lnTo>
                    <a:pt x="876" y="1954"/>
                  </a:lnTo>
                  <a:lnTo>
                    <a:pt x="874" y="1953"/>
                  </a:lnTo>
                  <a:lnTo>
                    <a:pt x="870" y="1951"/>
                  </a:lnTo>
                  <a:lnTo>
                    <a:pt x="864" y="1945"/>
                  </a:lnTo>
                  <a:lnTo>
                    <a:pt x="857" y="1935"/>
                  </a:lnTo>
                  <a:lnTo>
                    <a:pt x="853" y="1932"/>
                  </a:lnTo>
                  <a:lnTo>
                    <a:pt x="849" y="1929"/>
                  </a:lnTo>
                  <a:lnTo>
                    <a:pt x="843" y="1927"/>
                  </a:lnTo>
                  <a:lnTo>
                    <a:pt x="838" y="1927"/>
                  </a:lnTo>
                  <a:lnTo>
                    <a:pt x="826" y="1928"/>
                  </a:lnTo>
                  <a:lnTo>
                    <a:pt x="814" y="1931"/>
                  </a:lnTo>
                  <a:lnTo>
                    <a:pt x="808" y="1932"/>
                  </a:lnTo>
                  <a:lnTo>
                    <a:pt x="802" y="1932"/>
                  </a:lnTo>
                  <a:lnTo>
                    <a:pt x="798" y="1931"/>
                  </a:lnTo>
                  <a:lnTo>
                    <a:pt x="793" y="1929"/>
                  </a:lnTo>
                  <a:lnTo>
                    <a:pt x="789" y="1926"/>
                  </a:lnTo>
                  <a:lnTo>
                    <a:pt x="786" y="1922"/>
                  </a:lnTo>
                  <a:lnTo>
                    <a:pt x="783" y="1918"/>
                  </a:lnTo>
                  <a:lnTo>
                    <a:pt x="782" y="1913"/>
                  </a:lnTo>
                  <a:lnTo>
                    <a:pt x="780" y="1908"/>
                  </a:lnTo>
                  <a:lnTo>
                    <a:pt x="778" y="1904"/>
                  </a:lnTo>
                  <a:lnTo>
                    <a:pt x="775" y="1903"/>
                  </a:lnTo>
                  <a:lnTo>
                    <a:pt x="773" y="1902"/>
                  </a:lnTo>
                  <a:lnTo>
                    <a:pt x="764" y="1901"/>
                  </a:lnTo>
                  <a:lnTo>
                    <a:pt x="756" y="1900"/>
                  </a:lnTo>
                  <a:lnTo>
                    <a:pt x="746" y="1899"/>
                  </a:lnTo>
                  <a:lnTo>
                    <a:pt x="737" y="1895"/>
                  </a:lnTo>
                  <a:lnTo>
                    <a:pt x="729" y="1891"/>
                  </a:lnTo>
                  <a:lnTo>
                    <a:pt x="721" y="1888"/>
                  </a:lnTo>
                  <a:lnTo>
                    <a:pt x="714" y="1884"/>
                  </a:lnTo>
                  <a:lnTo>
                    <a:pt x="707" y="1882"/>
                  </a:lnTo>
                  <a:lnTo>
                    <a:pt x="699" y="1881"/>
                  </a:lnTo>
                  <a:lnTo>
                    <a:pt x="691" y="1879"/>
                  </a:lnTo>
                  <a:lnTo>
                    <a:pt x="687" y="1879"/>
                  </a:lnTo>
                  <a:lnTo>
                    <a:pt x="683" y="1878"/>
                  </a:lnTo>
                  <a:lnTo>
                    <a:pt x="681" y="1876"/>
                  </a:lnTo>
                  <a:lnTo>
                    <a:pt x="677" y="1872"/>
                  </a:lnTo>
                  <a:lnTo>
                    <a:pt x="673" y="1866"/>
                  </a:lnTo>
                  <a:lnTo>
                    <a:pt x="668" y="1858"/>
                  </a:lnTo>
                  <a:lnTo>
                    <a:pt x="664" y="1847"/>
                  </a:lnTo>
                  <a:lnTo>
                    <a:pt x="661" y="1838"/>
                  </a:lnTo>
                  <a:lnTo>
                    <a:pt x="658" y="1833"/>
                  </a:lnTo>
                  <a:lnTo>
                    <a:pt x="656" y="1828"/>
                  </a:lnTo>
                  <a:lnTo>
                    <a:pt x="654" y="1826"/>
                  </a:lnTo>
                  <a:lnTo>
                    <a:pt x="651" y="1824"/>
                  </a:lnTo>
                  <a:lnTo>
                    <a:pt x="642" y="1821"/>
                  </a:lnTo>
                  <a:lnTo>
                    <a:pt x="629" y="1821"/>
                  </a:lnTo>
                  <a:lnTo>
                    <a:pt x="613" y="1821"/>
                  </a:lnTo>
                  <a:lnTo>
                    <a:pt x="599" y="1821"/>
                  </a:lnTo>
                  <a:lnTo>
                    <a:pt x="594" y="1820"/>
                  </a:lnTo>
                  <a:lnTo>
                    <a:pt x="589" y="1819"/>
                  </a:lnTo>
                  <a:lnTo>
                    <a:pt x="586" y="1815"/>
                  </a:lnTo>
                  <a:lnTo>
                    <a:pt x="584" y="1812"/>
                  </a:lnTo>
                  <a:lnTo>
                    <a:pt x="579" y="1805"/>
                  </a:lnTo>
                  <a:lnTo>
                    <a:pt x="574" y="1795"/>
                  </a:lnTo>
                  <a:lnTo>
                    <a:pt x="572" y="1792"/>
                  </a:lnTo>
                  <a:lnTo>
                    <a:pt x="568" y="1789"/>
                  </a:lnTo>
                  <a:lnTo>
                    <a:pt x="565" y="1789"/>
                  </a:lnTo>
                  <a:lnTo>
                    <a:pt x="562" y="1789"/>
                  </a:lnTo>
                  <a:lnTo>
                    <a:pt x="559" y="1790"/>
                  </a:lnTo>
                  <a:lnTo>
                    <a:pt x="555" y="1792"/>
                  </a:lnTo>
                  <a:lnTo>
                    <a:pt x="550" y="1795"/>
                  </a:lnTo>
                  <a:lnTo>
                    <a:pt x="548" y="1800"/>
                  </a:lnTo>
                  <a:lnTo>
                    <a:pt x="540" y="1808"/>
                  </a:lnTo>
                  <a:lnTo>
                    <a:pt x="532" y="1815"/>
                  </a:lnTo>
                  <a:lnTo>
                    <a:pt x="524" y="1820"/>
                  </a:lnTo>
                  <a:lnTo>
                    <a:pt x="517" y="1822"/>
                  </a:lnTo>
                  <a:lnTo>
                    <a:pt x="513" y="1825"/>
                  </a:lnTo>
                  <a:lnTo>
                    <a:pt x="510" y="1828"/>
                  </a:lnTo>
                  <a:lnTo>
                    <a:pt x="507" y="1833"/>
                  </a:lnTo>
                  <a:lnTo>
                    <a:pt x="505" y="1839"/>
                  </a:lnTo>
                  <a:lnTo>
                    <a:pt x="500" y="1852"/>
                  </a:lnTo>
                  <a:lnTo>
                    <a:pt x="494" y="1865"/>
                  </a:lnTo>
                  <a:lnTo>
                    <a:pt x="490" y="1871"/>
                  </a:lnTo>
                  <a:lnTo>
                    <a:pt x="486" y="1876"/>
                  </a:lnTo>
                  <a:lnTo>
                    <a:pt x="481" y="1879"/>
                  </a:lnTo>
                  <a:lnTo>
                    <a:pt x="477" y="1882"/>
                  </a:lnTo>
                  <a:lnTo>
                    <a:pt x="467" y="1884"/>
                  </a:lnTo>
                  <a:lnTo>
                    <a:pt x="456" y="1885"/>
                  </a:lnTo>
                  <a:lnTo>
                    <a:pt x="452" y="1887"/>
                  </a:lnTo>
                  <a:lnTo>
                    <a:pt x="447" y="1889"/>
                  </a:lnTo>
                  <a:lnTo>
                    <a:pt x="443" y="1891"/>
                  </a:lnTo>
                  <a:lnTo>
                    <a:pt x="439" y="1895"/>
                  </a:lnTo>
                  <a:lnTo>
                    <a:pt x="431" y="1904"/>
                  </a:lnTo>
                  <a:lnTo>
                    <a:pt x="425" y="1913"/>
                  </a:lnTo>
                  <a:lnTo>
                    <a:pt x="419" y="1920"/>
                  </a:lnTo>
                  <a:lnTo>
                    <a:pt x="414" y="1923"/>
                  </a:lnTo>
                  <a:lnTo>
                    <a:pt x="408" y="1926"/>
                  </a:lnTo>
                  <a:lnTo>
                    <a:pt x="402" y="1927"/>
                  </a:lnTo>
                  <a:lnTo>
                    <a:pt x="396" y="1929"/>
                  </a:lnTo>
                  <a:lnTo>
                    <a:pt x="392" y="1932"/>
                  </a:lnTo>
                  <a:lnTo>
                    <a:pt x="389" y="1937"/>
                  </a:lnTo>
                  <a:lnTo>
                    <a:pt x="385" y="1944"/>
                  </a:lnTo>
                  <a:lnTo>
                    <a:pt x="383" y="1946"/>
                  </a:lnTo>
                  <a:lnTo>
                    <a:pt x="379" y="1948"/>
                  </a:lnTo>
                  <a:lnTo>
                    <a:pt x="377" y="1950"/>
                  </a:lnTo>
                  <a:lnTo>
                    <a:pt x="374" y="1948"/>
                  </a:lnTo>
                  <a:lnTo>
                    <a:pt x="368" y="1946"/>
                  </a:lnTo>
                  <a:lnTo>
                    <a:pt x="365" y="1941"/>
                  </a:lnTo>
                  <a:lnTo>
                    <a:pt x="361" y="1935"/>
                  </a:lnTo>
                  <a:lnTo>
                    <a:pt x="356" y="1929"/>
                  </a:lnTo>
                  <a:lnTo>
                    <a:pt x="352" y="1926"/>
                  </a:lnTo>
                  <a:lnTo>
                    <a:pt x="347" y="1922"/>
                  </a:lnTo>
                  <a:lnTo>
                    <a:pt x="342" y="1920"/>
                  </a:lnTo>
                  <a:lnTo>
                    <a:pt x="337" y="1918"/>
                  </a:lnTo>
                  <a:lnTo>
                    <a:pt x="333" y="1913"/>
                  </a:lnTo>
                  <a:lnTo>
                    <a:pt x="327" y="1907"/>
                  </a:lnTo>
                  <a:lnTo>
                    <a:pt x="323" y="1902"/>
                  </a:lnTo>
                  <a:lnTo>
                    <a:pt x="320" y="1900"/>
                  </a:lnTo>
                  <a:lnTo>
                    <a:pt x="315" y="1897"/>
                  </a:lnTo>
                  <a:lnTo>
                    <a:pt x="310" y="1896"/>
                  </a:lnTo>
                  <a:lnTo>
                    <a:pt x="307" y="1895"/>
                  </a:lnTo>
                  <a:lnTo>
                    <a:pt x="304" y="1894"/>
                  </a:lnTo>
                  <a:lnTo>
                    <a:pt x="302" y="1893"/>
                  </a:lnTo>
                  <a:lnTo>
                    <a:pt x="301" y="1888"/>
                  </a:lnTo>
                  <a:lnTo>
                    <a:pt x="299" y="1882"/>
                  </a:lnTo>
                  <a:lnTo>
                    <a:pt x="298" y="1876"/>
                  </a:lnTo>
                  <a:lnTo>
                    <a:pt x="299" y="1870"/>
                  </a:lnTo>
                  <a:lnTo>
                    <a:pt x="299" y="1865"/>
                  </a:lnTo>
                  <a:lnTo>
                    <a:pt x="303" y="1856"/>
                  </a:lnTo>
                  <a:lnTo>
                    <a:pt x="307" y="1846"/>
                  </a:lnTo>
                  <a:lnTo>
                    <a:pt x="310" y="1837"/>
                  </a:lnTo>
                  <a:lnTo>
                    <a:pt x="316" y="1828"/>
                  </a:lnTo>
                  <a:lnTo>
                    <a:pt x="326" y="1815"/>
                  </a:lnTo>
                  <a:lnTo>
                    <a:pt x="337" y="1801"/>
                  </a:lnTo>
                  <a:lnTo>
                    <a:pt x="349" y="1788"/>
                  </a:lnTo>
                  <a:lnTo>
                    <a:pt x="359" y="1776"/>
                  </a:lnTo>
                  <a:lnTo>
                    <a:pt x="360" y="1773"/>
                  </a:lnTo>
                  <a:lnTo>
                    <a:pt x="362" y="1767"/>
                  </a:lnTo>
                  <a:lnTo>
                    <a:pt x="362" y="1762"/>
                  </a:lnTo>
                  <a:lnTo>
                    <a:pt x="362" y="1761"/>
                  </a:lnTo>
                  <a:lnTo>
                    <a:pt x="361" y="1759"/>
                  </a:lnTo>
                  <a:lnTo>
                    <a:pt x="360" y="1759"/>
                  </a:lnTo>
                  <a:lnTo>
                    <a:pt x="351" y="1757"/>
                  </a:lnTo>
                  <a:lnTo>
                    <a:pt x="341" y="1751"/>
                  </a:lnTo>
                  <a:lnTo>
                    <a:pt x="339" y="1748"/>
                  </a:lnTo>
                  <a:lnTo>
                    <a:pt x="336" y="1743"/>
                  </a:lnTo>
                  <a:lnTo>
                    <a:pt x="337" y="1738"/>
                  </a:lnTo>
                  <a:lnTo>
                    <a:pt x="340" y="1732"/>
                  </a:lnTo>
                  <a:lnTo>
                    <a:pt x="341" y="1730"/>
                  </a:lnTo>
                  <a:lnTo>
                    <a:pt x="343" y="1729"/>
                  </a:lnTo>
                  <a:lnTo>
                    <a:pt x="347" y="1729"/>
                  </a:lnTo>
                  <a:lnTo>
                    <a:pt x="351" y="1729"/>
                  </a:lnTo>
                  <a:lnTo>
                    <a:pt x="361" y="1729"/>
                  </a:lnTo>
                  <a:lnTo>
                    <a:pt x="373" y="1727"/>
                  </a:lnTo>
                  <a:lnTo>
                    <a:pt x="376" y="1725"/>
                  </a:lnTo>
                  <a:lnTo>
                    <a:pt x="378" y="1721"/>
                  </a:lnTo>
                  <a:lnTo>
                    <a:pt x="379" y="1717"/>
                  </a:lnTo>
                  <a:lnTo>
                    <a:pt x="380" y="1712"/>
                  </a:lnTo>
                  <a:lnTo>
                    <a:pt x="381" y="1701"/>
                  </a:lnTo>
                  <a:lnTo>
                    <a:pt x="383" y="1696"/>
                  </a:lnTo>
                  <a:lnTo>
                    <a:pt x="385" y="1694"/>
                  </a:lnTo>
                  <a:lnTo>
                    <a:pt x="389" y="1694"/>
                  </a:lnTo>
                  <a:lnTo>
                    <a:pt x="392" y="1694"/>
                  </a:lnTo>
                  <a:lnTo>
                    <a:pt x="396" y="1696"/>
                  </a:lnTo>
                  <a:lnTo>
                    <a:pt x="403" y="1700"/>
                  </a:lnTo>
                  <a:lnTo>
                    <a:pt x="408" y="1704"/>
                  </a:lnTo>
                  <a:lnTo>
                    <a:pt x="410" y="1705"/>
                  </a:lnTo>
                  <a:lnTo>
                    <a:pt x="412" y="1705"/>
                  </a:lnTo>
                  <a:lnTo>
                    <a:pt x="414" y="1704"/>
                  </a:lnTo>
                  <a:lnTo>
                    <a:pt x="415" y="1702"/>
                  </a:lnTo>
                  <a:lnTo>
                    <a:pt x="417" y="1696"/>
                  </a:lnTo>
                  <a:lnTo>
                    <a:pt x="417" y="1689"/>
                  </a:lnTo>
                  <a:lnTo>
                    <a:pt x="418" y="1681"/>
                  </a:lnTo>
                  <a:lnTo>
                    <a:pt x="419" y="1674"/>
                  </a:lnTo>
                  <a:lnTo>
                    <a:pt x="419" y="1670"/>
                  </a:lnTo>
                  <a:lnTo>
                    <a:pt x="419" y="1667"/>
                  </a:lnTo>
                  <a:lnTo>
                    <a:pt x="418" y="1663"/>
                  </a:lnTo>
                  <a:lnTo>
                    <a:pt x="417" y="1661"/>
                  </a:lnTo>
                  <a:lnTo>
                    <a:pt x="414" y="1658"/>
                  </a:lnTo>
                  <a:lnTo>
                    <a:pt x="408" y="1657"/>
                  </a:lnTo>
                  <a:lnTo>
                    <a:pt x="402" y="1656"/>
                  </a:lnTo>
                  <a:lnTo>
                    <a:pt x="395" y="1655"/>
                  </a:lnTo>
                  <a:lnTo>
                    <a:pt x="380" y="1656"/>
                  </a:lnTo>
                  <a:lnTo>
                    <a:pt x="366" y="1657"/>
                  </a:lnTo>
                  <a:lnTo>
                    <a:pt x="360" y="1658"/>
                  </a:lnTo>
                  <a:lnTo>
                    <a:pt x="356" y="1658"/>
                  </a:lnTo>
                  <a:lnTo>
                    <a:pt x="353" y="1658"/>
                  </a:lnTo>
                  <a:lnTo>
                    <a:pt x="352" y="1657"/>
                  </a:lnTo>
                  <a:lnTo>
                    <a:pt x="349" y="1651"/>
                  </a:lnTo>
                  <a:lnTo>
                    <a:pt x="348" y="1642"/>
                  </a:lnTo>
                  <a:lnTo>
                    <a:pt x="347" y="1632"/>
                  </a:lnTo>
                  <a:lnTo>
                    <a:pt x="345" y="1626"/>
                  </a:lnTo>
                  <a:lnTo>
                    <a:pt x="340" y="1620"/>
                  </a:lnTo>
                  <a:lnTo>
                    <a:pt x="334" y="1616"/>
                  </a:lnTo>
                  <a:lnTo>
                    <a:pt x="329" y="1611"/>
                  </a:lnTo>
                  <a:lnTo>
                    <a:pt x="326" y="1604"/>
                  </a:lnTo>
                  <a:lnTo>
                    <a:pt x="323" y="1595"/>
                  </a:lnTo>
                  <a:lnTo>
                    <a:pt x="322" y="1585"/>
                  </a:lnTo>
                  <a:lnTo>
                    <a:pt x="322" y="1576"/>
                  </a:lnTo>
                  <a:lnTo>
                    <a:pt x="323" y="1567"/>
                  </a:lnTo>
                  <a:lnTo>
                    <a:pt x="323" y="1565"/>
                  </a:lnTo>
                  <a:lnTo>
                    <a:pt x="324" y="1561"/>
                  </a:lnTo>
                  <a:lnTo>
                    <a:pt x="326" y="1557"/>
                  </a:lnTo>
                  <a:lnTo>
                    <a:pt x="324" y="1553"/>
                  </a:lnTo>
                  <a:lnTo>
                    <a:pt x="322" y="1548"/>
                  </a:lnTo>
                  <a:lnTo>
                    <a:pt x="317" y="1544"/>
                  </a:lnTo>
                  <a:lnTo>
                    <a:pt x="314" y="1543"/>
                  </a:lnTo>
                  <a:lnTo>
                    <a:pt x="310" y="1542"/>
                  </a:lnTo>
                  <a:lnTo>
                    <a:pt x="307" y="1544"/>
                  </a:lnTo>
                  <a:lnTo>
                    <a:pt x="301" y="1551"/>
                  </a:lnTo>
                  <a:lnTo>
                    <a:pt x="295" y="1556"/>
                  </a:lnTo>
                  <a:lnTo>
                    <a:pt x="285" y="1561"/>
                  </a:lnTo>
                  <a:lnTo>
                    <a:pt x="279" y="1565"/>
                  </a:lnTo>
                  <a:lnTo>
                    <a:pt x="276" y="1565"/>
                  </a:lnTo>
                  <a:lnTo>
                    <a:pt x="273" y="1563"/>
                  </a:lnTo>
                  <a:lnTo>
                    <a:pt x="272" y="1562"/>
                  </a:lnTo>
                  <a:lnTo>
                    <a:pt x="272" y="1560"/>
                  </a:lnTo>
                  <a:lnTo>
                    <a:pt x="272" y="1556"/>
                  </a:lnTo>
                  <a:lnTo>
                    <a:pt x="272" y="1549"/>
                  </a:lnTo>
                  <a:lnTo>
                    <a:pt x="273" y="1540"/>
                  </a:lnTo>
                  <a:lnTo>
                    <a:pt x="272" y="1536"/>
                  </a:lnTo>
                  <a:lnTo>
                    <a:pt x="272" y="1534"/>
                  </a:lnTo>
                  <a:lnTo>
                    <a:pt x="270" y="1530"/>
                  </a:lnTo>
                  <a:lnTo>
                    <a:pt x="269" y="1528"/>
                  </a:lnTo>
                  <a:lnTo>
                    <a:pt x="263" y="1523"/>
                  </a:lnTo>
                  <a:lnTo>
                    <a:pt x="257" y="1518"/>
                  </a:lnTo>
                  <a:lnTo>
                    <a:pt x="244" y="1511"/>
                  </a:lnTo>
                  <a:lnTo>
                    <a:pt x="236" y="1504"/>
                  </a:lnTo>
                  <a:lnTo>
                    <a:pt x="234" y="1500"/>
                  </a:lnTo>
                  <a:lnTo>
                    <a:pt x="233" y="1496"/>
                  </a:lnTo>
                  <a:lnTo>
                    <a:pt x="233" y="1491"/>
                  </a:lnTo>
                  <a:lnTo>
                    <a:pt x="233" y="1485"/>
                  </a:lnTo>
                  <a:lnTo>
                    <a:pt x="234" y="1480"/>
                  </a:lnTo>
                  <a:lnTo>
                    <a:pt x="235" y="1475"/>
                  </a:lnTo>
                  <a:lnTo>
                    <a:pt x="238" y="1471"/>
                  </a:lnTo>
                  <a:lnTo>
                    <a:pt x="240" y="1467"/>
                  </a:lnTo>
                  <a:lnTo>
                    <a:pt x="248" y="1459"/>
                  </a:lnTo>
                  <a:lnTo>
                    <a:pt x="260" y="1447"/>
                  </a:lnTo>
                  <a:lnTo>
                    <a:pt x="265" y="1440"/>
                  </a:lnTo>
                  <a:lnTo>
                    <a:pt x="270" y="1433"/>
                  </a:lnTo>
                  <a:lnTo>
                    <a:pt x="273" y="1427"/>
                  </a:lnTo>
                  <a:lnTo>
                    <a:pt x="276" y="1421"/>
                  </a:lnTo>
                  <a:lnTo>
                    <a:pt x="276" y="1410"/>
                  </a:lnTo>
                  <a:lnTo>
                    <a:pt x="277" y="1397"/>
                  </a:lnTo>
                  <a:lnTo>
                    <a:pt x="279" y="1385"/>
                  </a:lnTo>
                  <a:lnTo>
                    <a:pt x="283" y="1376"/>
                  </a:lnTo>
                  <a:lnTo>
                    <a:pt x="288" y="1365"/>
                  </a:lnTo>
                  <a:lnTo>
                    <a:pt x="292" y="1354"/>
                  </a:lnTo>
                  <a:lnTo>
                    <a:pt x="296" y="1341"/>
                  </a:lnTo>
                  <a:lnTo>
                    <a:pt x="298" y="1329"/>
                  </a:lnTo>
                  <a:lnTo>
                    <a:pt x="298" y="1323"/>
                  </a:lnTo>
                  <a:lnTo>
                    <a:pt x="301" y="1320"/>
                  </a:lnTo>
                  <a:lnTo>
                    <a:pt x="302" y="1317"/>
                  </a:lnTo>
                  <a:lnTo>
                    <a:pt x="305" y="1316"/>
                  </a:lnTo>
                  <a:lnTo>
                    <a:pt x="311" y="1314"/>
                  </a:lnTo>
                  <a:lnTo>
                    <a:pt x="316" y="1311"/>
                  </a:lnTo>
                  <a:lnTo>
                    <a:pt x="318" y="1309"/>
                  </a:lnTo>
                  <a:lnTo>
                    <a:pt x="321" y="1305"/>
                  </a:lnTo>
                  <a:lnTo>
                    <a:pt x="322" y="1301"/>
                  </a:lnTo>
                  <a:lnTo>
                    <a:pt x="324" y="1295"/>
                  </a:lnTo>
                  <a:lnTo>
                    <a:pt x="327" y="1284"/>
                  </a:lnTo>
                  <a:lnTo>
                    <a:pt x="329" y="1273"/>
                  </a:lnTo>
                  <a:lnTo>
                    <a:pt x="332" y="1259"/>
                  </a:lnTo>
                  <a:lnTo>
                    <a:pt x="335" y="1242"/>
                  </a:lnTo>
                  <a:lnTo>
                    <a:pt x="337" y="1235"/>
                  </a:lnTo>
                  <a:lnTo>
                    <a:pt x="342" y="1229"/>
                  </a:lnTo>
                  <a:lnTo>
                    <a:pt x="348" y="1225"/>
                  </a:lnTo>
                  <a:lnTo>
                    <a:pt x="354" y="1219"/>
                  </a:lnTo>
                  <a:lnTo>
                    <a:pt x="361" y="1211"/>
                  </a:lnTo>
                  <a:lnTo>
                    <a:pt x="371" y="1206"/>
                  </a:lnTo>
                  <a:lnTo>
                    <a:pt x="378" y="1200"/>
                  </a:lnTo>
                  <a:lnTo>
                    <a:pt x="385" y="1196"/>
                  </a:lnTo>
                  <a:lnTo>
                    <a:pt x="393" y="1192"/>
                  </a:lnTo>
                  <a:lnTo>
                    <a:pt x="397" y="1189"/>
                  </a:lnTo>
                  <a:lnTo>
                    <a:pt x="397" y="1184"/>
                  </a:lnTo>
                  <a:lnTo>
                    <a:pt x="397" y="1177"/>
                  </a:lnTo>
                  <a:lnTo>
                    <a:pt x="395" y="1166"/>
                  </a:lnTo>
                  <a:lnTo>
                    <a:pt x="392" y="1157"/>
                  </a:lnTo>
                  <a:lnTo>
                    <a:pt x="387" y="1146"/>
                  </a:lnTo>
                  <a:lnTo>
                    <a:pt x="381" y="1134"/>
                  </a:lnTo>
                  <a:lnTo>
                    <a:pt x="376" y="1121"/>
                  </a:lnTo>
                  <a:lnTo>
                    <a:pt x="368" y="1109"/>
                  </a:lnTo>
                  <a:lnTo>
                    <a:pt x="361" y="1099"/>
                  </a:lnTo>
                  <a:lnTo>
                    <a:pt x="353" y="1090"/>
                  </a:lnTo>
                  <a:lnTo>
                    <a:pt x="343" y="1083"/>
                  </a:lnTo>
                  <a:lnTo>
                    <a:pt x="334" y="1076"/>
                  </a:lnTo>
                  <a:lnTo>
                    <a:pt x="326" y="1069"/>
                  </a:lnTo>
                  <a:lnTo>
                    <a:pt x="321" y="1063"/>
                  </a:lnTo>
                  <a:lnTo>
                    <a:pt x="317" y="1055"/>
                  </a:lnTo>
                  <a:lnTo>
                    <a:pt x="313" y="1046"/>
                  </a:lnTo>
                  <a:lnTo>
                    <a:pt x="310" y="1040"/>
                  </a:lnTo>
                  <a:lnTo>
                    <a:pt x="307" y="1037"/>
                  </a:lnTo>
                  <a:lnTo>
                    <a:pt x="302" y="1034"/>
                  </a:lnTo>
                  <a:lnTo>
                    <a:pt x="298" y="1032"/>
                  </a:lnTo>
                  <a:lnTo>
                    <a:pt x="295" y="1031"/>
                  </a:lnTo>
                  <a:lnTo>
                    <a:pt x="291" y="1031"/>
                  </a:lnTo>
                  <a:lnTo>
                    <a:pt x="289" y="1031"/>
                  </a:lnTo>
                  <a:lnTo>
                    <a:pt x="286" y="1032"/>
                  </a:lnTo>
                  <a:lnTo>
                    <a:pt x="272" y="1047"/>
                  </a:lnTo>
                  <a:lnTo>
                    <a:pt x="257" y="1063"/>
                  </a:lnTo>
                  <a:lnTo>
                    <a:pt x="253" y="1065"/>
                  </a:lnTo>
                  <a:lnTo>
                    <a:pt x="248" y="1066"/>
                  </a:lnTo>
                  <a:lnTo>
                    <a:pt x="244" y="1068"/>
                  </a:lnTo>
                  <a:lnTo>
                    <a:pt x="238" y="1068"/>
                  </a:lnTo>
                  <a:lnTo>
                    <a:pt x="228" y="1066"/>
                  </a:lnTo>
                  <a:lnTo>
                    <a:pt x="219" y="1064"/>
                  </a:lnTo>
                  <a:lnTo>
                    <a:pt x="210" y="1061"/>
                  </a:lnTo>
                  <a:lnTo>
                    <a:pt x="202" y="1059"/>
                  </a:lnTo>
                  <a:lnTo>
                    <a:pt x="194" y="1061"/>
                  </a:lnTo>
                  <a:lnTo>
                    <a:pt x="185" y="1063"/>
                  </a:lnTo>
                  <a:lnTo>
                    <a:pt x="181" y="1065"/>
                  </a:lnTo>
                  <a:lnTo>
                    <a:pt x="177" y="1070"/>
                  </a:lnTo>
                  <a:lnTo>
                    <a:pt x="173" y="1075"/>
                  </a:lnTo>
                  <a:lnTo>
                    <a:pt x="170" y="1080"/>
                  </a:lnTo>
                  <a:lnTo>
                    <a:pt x="166" y="1087"/>
                  </a:lnTo>
                  <a:lnTo>
                    <a:pt x="164" y="1090"/>
                  </a:lnTo>
                  <a:lnTo>
                    <a:pt x="160" y="1094"/>
                  </a:lnTo>
                  <a:lnTo>
                    <a:pt x="158" y="1096"/>
                  </a:lnTo>
                  <a:lnTo>
                    <a:pt x="150" y="1099"/>
                  </a:lnTo>
                  <a:lnTo>
                    <a:pt x="137" y="1100"/>
                  </a:lnTo>
                  <a:lnTo>
                    <a:pt x="122" y="1101"/>
                  </a:lnTo>
                  <a:lnTo>
                    <a:pt x="108" y="1101"/>
                  </a:lnTo>
                  <a:lnTo>
                    <a:pt x="95" y="1099"/>
                  </a:lnTo>
                  <a:lnTo>
                    <a:pt x="85" y="1096"/>
                  </a:lnTo>
                  <a:lnTo>
                    <a:pt x="77" y="1091"/>
                  </a:lnTo>
                  <a:lnTo>
                    <a:pt x="66" y="1084"/>
                  </a:lnTo>
                  <a:lnTo>
                    <a:pt x="55" y="1077"/>
                  </a:lnTo>
                  <a:lnTo>
                    <a:pt x="44" y="1069"/>
                  </a:lnTo>
                  <a:lnTo>
                    <a:pt x="43" y="1065"/>
                  </a:lnTo>
                  <a:lnTo>
                    <a:pt x="43" y="1062"/>
                  </a:lnTo>
                  <a:lnTo>
                    <a:pt x="43" y="1058"/>
                  </a:lnTo>
                  <a:lnTo>
                    <a:pt x="44" y="1056"/>
                  </a:lnTo>
                  <a:lnTo>
                    <a:pt x="47" y="1045"/>
                  </a:lnTo>
                  <a:lnTo>
                    <a:pt x="49" y="1032"/>
                  </a:lnTo>
                  <a:lnTo>
                    <a:pt x="49" y="1026"/>
                  </a:lnTo>
                  <a:lnTo>
                    <a:pt x="47" y="1019"/>
                  </a:lnTo>
                  <a:lnTo>
                    <a:pt x="45" y="1012"/>
                  </a:lnTo>
                  <a:lnTo>
                    <a:pt x="43" y="1005"/>
                  </a:lnTo>
                  <a:lnTo>
                    <a:pt x="38" y="990"/>
                  </a:lnTo>
                  <a:lnTo>
                    <a:pt x="34" y="980"/>
                  </a:lnTo>
                  <a:lnTo>
                    <a:pt x="33" y="974"/>
                  </a:lnTo>
                  <a:lnTo>
                    <a:pt x="33" y="969"/>
                  </a:lnTo>
                  <a:lnTo>
                    <a:pt x="34" y="963"/>
                  </a:lnTo>
                  <a:lnTo>
                    <a:pt x="36" y="958"/>
                  </a:lnTo>
                  <a:lnTo>
                    <a:pt x="39" y="950"/>
                  </a:lnTo>
                  <a:lnTo>
                    <a:pt x="45" y="943"/>
                  </a:lnTo>
                  <a:lnTo>
                    <a:pt x="50" y="938"/>
                  </a:lnTo>
                  <a:lnTo>
                    <a:pt x="55" y="933"/>
                  </a:lnTo>
                  <a:lnTo>
                    <a:pt x="56" y="930"/>
                  </a:lnTo>
                  <a:lnTo>
                    <a:pt x="57" y="926"/>
                  </a:lnTo>
                  <a:lnTo>
                    <a:pt x="57" y="921"/>
                  </a:lnTo>
                  <a:lnTo>
                    <a:pt x="56" y="916"/>
                  </a:lnTo>
                  <a:lnTo>
                    <a:pt x="53" y="904"/>
                  </a:lnTo>
                  <a:lnTo>
                    <a:pt x="50" y="892"/>
                  </a:lnTo>
                  <a:lnTo>
                    <a:pt x="45" y="882"/>
                  </a:lnTo>
                  <a:lnTo>
                    <a:pt x="39" y="875"/>
                  </a:lnTo>
                  <a:lnTo>
                    <a:pt x="34" y="870"/>
                  </a:lnTo>
                  <a:lnTo>
                    <a:pt x="30" y="867"/>
                  </a:lnTo>
                  <a:lnTo>
                    <a:pt x="26" y="866"/>
                  </a:lnTo>
                  <a:lnTo>
                    <a:pt x="21" y="867"/>
                  </a:lnTo>
                  <a:lnTo>
                    <a:pt x="17" y="868"/>
                  </a:lnTo>
                  <a:lnTo>
                    <a:pt x="12" y="873"/>
                  </a:lnTo>
                  <a:lnTo>
                    <a:pt x="8" y="878"/>
                  </a:lnTo>
                  <a:lnTo>
                    <a:pt x="6" y="879"/>
                  </a:lnTo>
                  <a:lnTo>
                    <a:pt x="3" y="878"/>
                  </a:lnTo>
                  <a:lnTo>
                    <a:pt x="1" y="873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4"/>
                  </a:lnTo>
                  <a:lnTo>
                    <a:pt x="2" y="864"/>
                  </a:lnTo>
                  <a:lnTo>
                    <a:pt x="9" y="863"/>
                  </a:lnTo>
                  <a:lnTo>
                    <a:pt x="15" y="861"/>
                  </a:lnTo>
                  <a:lnTo>
                    <a:pt x="17" y="860"/>
                  </a:lnTo>
                  <a:lnTo>
                    <a:pt x="18" y="857"/>
                  </a:lnTo>
                  <a:lnTo>
                    <a:pt x="17" y="854"/>
                  </a:lnTo>
                  <a:lnTo>
                    <a:pt x="13" y="849"/>
                  </a:lnTo>
                  <a:lnTo>
                    <a:pt x="11" y="847"/>
                  </a:lnTo>
                  <a:lnTo>
                    <a:pt x="9" y="844"/>
                  </a:lnTo>
                  <a:lnTo>
                    <a:pt x="9" y="843"/>
                  </a:lnTo>
                  <a:lnTo>
                    <a:pt x="9" y="841"/>
                  </a:lnTo>
                  <a:lnTo>
                    <a:pt x="12" y="837"/>
                  </a:lnTo>
                  <a:lnTo>
                    <a:pt x="17" y="835"/>
                  </a:lnTo>
                  <a:lnTo>
                    <a:pt x="28" y="828"/>
                  </a:lnTo>
                  <a:lnTo>
                    <a:pt x="40" y="819"/>
                  </a:lnTo>
                  <a:lnTo>
                    <a:pt x="53" y="805"/>
                  </a:lnTo>
                  <a:lnTo>
                    <a:pt x="68" y="791"/>
                  </a:lnTo>
                  <a:lnTo>
                    <a:pt x="83" y="774"/>
                  </a:lnTo>
                  <a:lnTo>
                    <a:pt x="96" y="760"/>
                  </a:lnTo>
                  <a:lnTo>
                    <a:pt x="107" y="747"/>
                  </a:lnTo>
                  <a:lnTo>
                    <a:pt x="114" y="735"/>
                  </a:lnTo>
                  <a:lnTo>
                    <a:pt x="119" y="724"/>
                  </a:lnTo>
                  <a:lnTo>
                    <a:pt x="121" y="713"/>
                  </a:lnTo>
                  <a:lnTo>
                    <a:pt x="122" y="709"/>
                  </a:lnTo>
                  <a:lnTo>
                    <a:pt x="125" y="704"/>
                  </a:lnTo>
                  <a:lnTo>
                    <a:pt x="127" y="702"/>
                  </a:lnTo>
                  <a:lnTo>
                    <a:pt x="129" y="699"/>
                  </a:lnTo>
                  <a:lnTo>
                    <a:pt x="132" y="699"/>
                  </a:lnTo>
                  <a:lnTo>
                    <a:pt x="134" y="699"/>
                  </a:lnTo>
                  <a:lnTo>
                    <a:pt x="138" y="699"/>
                  </a:lnTo>
                  <a:lnTo>
                    <a:pt x="141" y="700"/>
                  </a:lnTo>
                  <a:lnTo>
                    <a:pt x="150" y="705"/>
                  </a:lnTo>
                  <a:lnTo>
                    <a:pt x="159" y="710"/>
                  </a:lnTo>
                  <a:lnTo>
                    <a:pt x="164" y="712"/>
                  </a:lnTo>
                  <a:lnTo>
                    <a:pt x="167" y="716"/>
                  </a:lnTo>
                  <a:lnTo>
                    <a:pt x="171" y="718"/>
                  </a:lnTo>
                  <a:lnTo>
                    <a:pt x="172" y="721"/>
                  </a:lnTo>
                  <a:lnTo>
                    <a:pt x="173" y="728"/>
                  </a:lnTo>
                  <a:lnTo>
                    <a:pt x="177" y="734"/>
                  </a:lnTo>
                  <a:lnTo>
                    <a:pt x="181" y="740"/>
                  </a:lnTo>
                  <a:lnTo>
                    <a:pt x="184" y="743"/>
                  </a:lnTo>
                  <a:lnTo>
                    <a:pt x="196" y="752"/>
                  </a:lnTo>
                  <a:lnTo>
                    <a:pt x="207" y="762"/>
                  </a:lnTo>
                  <a:lnTo>
                    <a:pt x="213" y="772"/>
                  </a:lnTo>
                  <a:lnTo>
                    <a:pt x="219" y="781"/>
                  </a:lnTo>
                  <a:lnTo>
                    <a:pt x="222" y="785"/>
                  </a:lnTo>
                  <a:lnTo>
                    <a:pt x="227" y="787"/>
                  </a:lnTo>
                  <a:lnTo>
                    <a:pt x="230" y="787"/>
                  </a:lnTo>
                  <a:lnTo>
                    <a:pt x="234" y="786"/>
                  </a:lnTo>
                  <a:lnTo>
                    <a:pt x="240" y="780"/>
                  </a:lnTo>
                  <a:lnTo>
                    <a:pt x="246" y="774"/>
                  </a:lnTo>
                  <a:lnTo>
                    <a:pt x="258" y="760"/>
                  </a:lnTo>
                  <a:lnTo>
                    <a:pt x="270" y="746"/>
                  </a:lnTo>
                  <a:lnTo>
                    <a:pt x="279" y="732"/>
                  </a:lnTo>
                  <a:lnTo>
                    <a:pt x="288" y="722"/>
                  </a:lnTo>
                  <a:lnTo>
                    <a:pt x="291" y="717"/>
                  </a:lnTo>
                  <a:lnTo>
                    <a:pt x="296" y="713"/>
                  </a:lnTo>
                  <a:lnTo>
                    <a:pt x="299" y="711"/>
                  </a:lnTo>
                  <a:lnTo>
                    <a:pt x="304" y="709"/>
                  </a:lnTo>
                  <a:lnTo>
                    <a:pt x="308" y="708"/>
                  </a:lnTo>
                  <a:lnTo>
                    <a:pt x="313" y="708"/>
                  </a:lnTo>
                  <a:lnTo>
                    <a:pt x="317" y="710"/>
                  </a:lnTo>
                  <a:lnTo>
                    <a:pt x="322" y="712"/>
                  </a:lnTo>
                  <a:lnTo>
                    <a:pt x="333" y="719"/>
                  </a:lnTo>
                  <a:lnTo>
                    <a:pt x="343" y="730"/>
                  </a:lnTo>
                  <a:lnTo>
                    <a:pt x="348" y="737"/>
                  </a:lnTo>
                  <a:lnTo>
                    <a:pt x="352" y="743"/>
                  </a:lnTo>
                  <a:lnTo>
                    <a:pt x="355" y="750"/>
                  </a:lnTo>
                  <a:lnTo>
                    <a:pt x="356" y="757"/>
                  </a:lnTo>
                  <a:lnTo>
                    <a:pt x="359" y="769"/>
                  </a:lnTo>
                  <a:lnTo>
                    <a:pt x="361" y="776"/>
                  </a:lnTo>
                  <a:lnTo>
                    <a:pt x="364" y="779"/>
                  </a:lnTo>
                  <a:lnTo>
                    <a:pt x="366" y="780"/>
                  </a:lnTo>
                  <a:lnTo>
                    <a:pt x="368" y="781"/>
                  </a:lnTo>
                  <a:lnTo>
                    <a:pt x="372" y="781"/>
                  </a:lnTo>
                  <a:lnTo>
                    <a:pt x="381" y="782"/>
                  </a:lnTo>
                  <a:lnTo>
                    <a:pt x="397" y="782"/>
                  </a:lnTo>
                  <a:lnTo>
                    <a:pt x="416" y="781"/>
                  </a:lnTo>
                  <a:lnTo>
                    <a:pt x="435" y="780"/>
                  </a:lnTo>
                  <a:lnTo>
                    <a:pt x="449" y="779"/>
                  </a:lnTo>
                  <a:lnTo>
                    <a:pt x="455" y="778"/>
                  </a:lnTo>
                  <a:lnTo>
                    <a:pt x="460" y="775"/>
                  </a:lnTo>
                  <a:lnTo>
                    <a:pt x="468" y="774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4" y="775"/>
                  </a:lnTo>
                  <a:lnTo>
                    <a:pt x="477" y="776"/>
                  </a:lnTo>
                  <a:lnTo>
                    <a:pt x="478" y="780"/>
                  </a:lnTo>
                  <a:lnTo>
                    <a:pt x="479" y="785"/>
                  </a:lnTo>
                  <a:lnTo>
                    <a:pt x="480" y="790"/>
                  </a:lnTo>
                  <a:lnTo>
                    <a:pt x="481" y="793"/>
                  </a:lnTo>
                  <a:lnTo>
                    <a:pt x="482" y="794"/>
                  </a:lnTo>
                  <a:lnTo>
                    <a:pt x="484" y="795"/>
                  </a:lnTo>
                  <a:lnTo>
                    <a:pt x="486" y="795"/>
                  </a:lnTo>
                  <a:lnTo>
                    <a:pt x="488" y="795"/>
                  </a:lnTo>
                  <a:lnTo>
                    <a:pt x="496" y="794"/>
                  </a:lnTo>
                  <a:lnTo>
                    <a:pt x="502" y="791"/>
                  </a:lnTo>
                  <a:lnTo>
                    <a:pt x="509" y="785"/>
                  </a:lnTo>
                  <a:lnTo>
                    <a:pt x="518" y="775"/>
                  </a:lnTo>
                  <a:lnTo>
                    <a:pt x="530" y="766"/>
                  </a:lnTo>
                  <a:lnTo>
                    <a:pt x="542" y="756"/>
                  </a:lnTo>
                  <a:lnTo>
                    <a:pt x="555" y="749"/>
                  </a:lnTo>
                  <a:lnTo>
                    <a:pt x="567" y="744"/>
                  </a:lnTo>
                  <a:lnTo>
                    <a:pt x="573" y="743"/>
                  </a:lnTo>
                  <a:lnTo>
                    <a:pt x="579" y="744"/>
                  </a:lnTo>
                  <a:lnTo>
                    <a:pt x="585" y="746"/>
                  </a:lnTo>
                  <a:lnTo>
                    <a:pt x="589" y="748"/>
                  </a:lnTo>
                  <a:lnTo>
                    <a:pt x="600" y="755"/>
                  </a:lnTo>
                  <a:lnTo>
                    <a:pt x="609" y="762"/>
                  </a:lnTo>
                  <a:lnTo>
                    <a:pt x="612" y="765"/>
                  </a:lnTo>
                  <a:lnTo>
                    <a:pt x="614" y="766"/>
                  </a:lnTo>
                  <a:lnTo>
                    <a:pt x="617" y="767"/>
                  </a:lnTo>
                  <a:lnTo>
                    <a:pt x="619" y="766"/>
                  </a:lnTo>
                  <a:lnTo>
                    <a:pt x="622" y="760"/>
                  </a:lnTo>
                  <a:lnTo>
                    <a:pt x="625" y="747"/>
                  </a:lnTo>
                  <a:lnTo>
                    <a:pt x="629" y="732"/>
                  </a:lnTo>
                  <a:lnTo>
                    <a:pt x="632" y="718"/>
                  </a:lnTo>
                  <a:lnTo>
                    <a:pt x="635" y="704"/>
                  </a:lnTo>
                  <a:lnTo>
                    <a:pt x="637" y="689"/>
                  </a:lnTo>
                  <a:lnTo>
                    <a:pt x="638" y="681"/>
                  </a:lnTo>
                  <a:lnTo>
                    <a:pt x="641" y="675"/>
                  </a:lnTo>
                  <a:lnTo>
                    <a:pt x="644" y="671"/>
                  </a:lnTo>
                  <a:lnTo>
                    <a:pt x="649" y="666"/>
                  </a:lnTo>
                  <a:lnTo>
                    <a:pt x="657" y="658"/>
                  </a:lnTo>
                  <a:lnTo>
                    <a:pt x="663" y="649"/>
                  </a:lnTo>
                  <a:lnTo>
                    <a:pt x="666" y="645"/>
                  </a:lnTo>
                  <a:lnTo>
                    <a:pt x="666" y="640"/>
                  </a:lnTo>
                  <a:lnTo>
                    <a:pt x="667" y="635"/>
                  </a:lnTo>
                  <a:lnTo>
                    <a:pt x="666" y="631"/>
                  </a:lnTo>
                  <a:lnTo>
                    <a:pt x="664" y="627"/>
                  </a:lnTo>
                  <a:lnTo>
                    <a:pt x="663" y="623"/>
                  </a:lnTo>
                  <a:lnTo>
                    <a:pt x="661" y="620"/>
                  </a:lnTo>
                  <a:lnTo>
                    <a:pt x="658" y="617"/>
                  </a:lnTo>
                  <a:lnTo>
                    <a:pt x="656" y="615"/>
                  </a:lnTo>
                  <a:lnTo>
                    <a:pt x="656" y="614"/>
                  </a:lnTo>
                  <a:lnTo>
                    <a:pt x="657" y="612"/>
                  </a:lnTo>
                  <a:lnTo>
                    <a:pt x="660" y="612"/>
                  </a:lnTo>
                  <a:lnTo>
                    <a:pt x="666" y="614"/>
                  </a:lnTo>
                  <a:lnTo>
                    <a:pt x="673" y="611"/>
                  </a:lnTo>
                  <a:lnTo>
                    <a:pt x="685" y="607"/>
                  </a:lnTo>
                  <a:lnTo>
                    <a:pt x="699" y="601"/>
                  </a:lnTo>
                  <a:lnTo>
                    <a:pt x="712" y="596"/>
                  </a:lnTo>
                  <a:lnTo>
                    <a:pt x="724" y="592"/>
                  </a:lnTo>
                  <a:lnTo>
                    <a:pt x="729" y="592"/>
                  </a:lnTo>
                  <a:lnTo>
                    <a:pt x="732" y="592"/>
                  </a:lnTo>
                  <a:lnTo>
                    <a:pt x="737" y="592"/>
                  </a:lnTo>
                  <a:lnTo>
                    <a:pt x="740" y="595"/>
                  </a:lnTo>
                  <a:lnTo>
                    <a:pt x="748" y="598"/>
                  </a:lnTo>
                  <a:lnTo>
                    <a:pt x="756" y="605"/>
                  </a:lnTo>
                  <a:lnTo>
                    <a:pt x="773" y="620"/>
                  </a:lnTo>
                  <a:lnTo>
                    <a:pt x="786" y="633"/>
                  </a:lnTo>
                  <a:lnTo>
                    <a:pt x="789" y="635"/>
                  </a:lnTo>
                  <a:lnTo>
                    <a:pt x="793" y="637"/>
                  </a:lnTo>
                  <a:lnTo>
                    <a:pt x="795" y="639"/>
                  </a:lnTo>
                  <a:lnTo>
                    <a:pt x="799" y="639"/>
                  </a:lnTo>
                  <a:lnTo>
                    <a:pt x="802" y="639"/>
                  </a:lnTo>
                  <a:lnTo>
                    <a:pt x="806" y="639"/>
                  </a:lnTo>
                  <a:lnTo>
                    <a:pt x="809" y="637"/>
                  </a:lnTo>
                  <a:lnTo>
                    <a:pt x="814" y="635"/>
                  </a:lnTo>
                  <a:lnTo>
                    <a:pt x="822" y="630"/>
                  </a:lnTo>
                  <a:lnTo>
                    <a:pt x="830" y="628"/>
                  </a:lnTo>
                  <a:lnTo>
                    <a:pt x="839" y="626"/>
                  </a:lnTo>
                  <a:lnTo>
                    <a:pt x="850" y="624"/>
                  </a:lnTo>
                  <a:lnTo>
                    <a:pt x="862" y="624"/>
                  </a:lnTo>
                  <a:lnTo>
                    <a:pt x="871" y="622"/>
                  </a:lnTo>
                  <a:lnTo>
                    <a:pt x="881" y="620"/>
                  </a:lnTo>
                  <a:lnTo>
                    <a:pt x="889" y="617"/>
                  </a:lnTo>
                  <a:lnTo>
                    <a:pt x="896" y="616"/>
                  </a:lnTo>
                  <a:lnTo>
                    <a:pt x="903" y="615"/>
                  </a:lnTo>
                  <a:lnTo>
                    <a:pt x="910" y="614"/>
                  </a:lnTo>
                  <a:lnTo>
                    <a:pt x="920" y="614"/>
                  </a:lnTo>
                  <a:lnTo>
                    <a:pt x="931" y="614"/>
                  </a:lnTo>
                  <a:lnTo>
                    <a:pt x="941" y="612"/>
                  </a:lnTo>
                  <a:lnTo>
                    <a:pt x="952" y="610"/>
                  </a:lnTo>
                  <a:lnTo>
                    <a:pt x="963" y="605"/>
                  </a:lnTo>
                  <a:lnTo>
                    <a:pt x="972" y="599"/>
                  </a:lnTo>
                  <a:lnTo>
                    <a:pt x="979" y="597"/>
                  </a:lnTo>
                  <a:lnTo>
                    <a:pt x="983" y="596"/>
                  </a:lnTo>
                  <a:lnTo>
                    <a:pt x="985" y="597"/>
                  </a:lnTo>
                  <a:lnTo>
                    <a:pt x="990" y="598"/>
                  </a:lnTo>
                  <a:lnTo>
                    <a:pt x="994" y="601"/>
                  </a:lnTo>
                  <a:lnTo>
                    <a:pt x="1002" y="605"/>
                  </a:lnTo>
                  <a:lnTo>
                    <a:pt x="1010" y="609"/>
                  </a:lnTo>
                  <a:lnTo>
                    <a:pt x="1015" y="610"/>
                  </a:lnTo>
                  <a:lnTo>
                    <a:pt x="1020" y="610"/>
                  </a:lnTo>
                  <a:lnTo>
                    <a:pt x="1025" y="610"/>
                  </a:lnTo>
                  <a:lnTo>
                    <a:pt x="1031" y="609"/>
                  </a:lnTo>
                  <a:lnTo>
                    <a:pt x="1039" y="605"/>
                  </a:lnTo>
                  <a:lnTo>
                    <a:pt x="1048" y="601"/>
                  </a:lnTo>
                  <a:lnTo>
                    <a:pt x="1052" y="598"/>
                  </a:lnTo>
                  <a:lnTo>
                    <a:pt x="1054" y="596"/>
                  </a:lnTo>
                  <a:lnTo>
                    <a:pt x="1057" y="593"/>
                  </a:lnTo>
                  <a:lnTo>
                    <a:pt x="1058" y="591"/>
                  </a:lnTo>
                  <a:lnTo>
                    <a:pt x="1058" y="586"/>
                  </a:lnTo>
                  <a:lnTo>
                    <a:pt x="1058" y="579"/>
                  </a:lnTo>
                  <a:lnTo>
                    <a:pt x="1058" y="563"/>
                  </a:lnTo>
                  <a:lnTo>
                    <a:pt x="1059" y="545"/>
                  </a:lnTo>
                  <a:lnTo>
                    <a:pt x="1058" y="530"/>
                  </a:lnTo>
                  <a:lnTo>
                    <a:pt x="1055" y="521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8" y="511"/>
                  </a:lnTo>
                  <a:lnTo>
                    <a:pt x="1045" y="510"/>
                  </a:lnTo>
                  <a:lnTo>
                    <a:pt x="1041" y="509"/>
                  </a:lnTo>
                  <a:lnTo>
                    <a:pt x="1038" y="507"/>
                  </a:lnTo>
                  <a:lnTo>
                    <a:pt x="1035" y="505"/>
                  </a:lnTo>
                  <a:lnTo>
                    <a:pt x="1034" y="502"/>
                  </a:lnTo>
                  <a:lnTo>
                    <a:pt x="1033" y="498"/>
                  </a:lnTo>
                  <a:lnTo>
                    <a:pt x="1032" y="494"/>
                  </a:lnTo>
                  <a:lnTo>
                    <a:pt x="1033" y="489"/>
                  </a:lnTo>
                  <a:lnTo>
                    <a:pt x="1034" y="482"/>
                  </a:lnTo>
                  <a:lnTo>
                    <a:pt x="1035" y="476"/>
                  </a:lnTo>
                  <a:lnTo>
                    <a:pt x="1035" y="472"/>
                  </a:lnTo>
                  <a:lnTo>
                    <a:pt x="1034" y="470"/>
                  </a:lnTo>
                  <a:lnTo>
                    <a:pt x="1031" y="466"/>
                  </a:lnTo>
                  <a:lnTo>
                    <a:pt x="1023" y="459"/>
                  </a:lnTo>
                  <a:lnTo>
                    <a:pt x="1019" y="452"/>
                  </a:lnTo>
                  <a:lnTo>
                    <a:pt x="1015" y="447"/>
                  </a:lnTo>
                  <a:lnTo>
                    <a:pt x="1009" y="442"/>
                  </a:lnTo>
                  <a:lnTo>
                    <a:pt x="1006" y="440"/>
                  </a:lnTo>
                  <a:lnTo>
                    <a:pt x="1001" y="439"/>
                  </a:lnTo>
                  <a:lnTo>
                    <a:pt x="996" y="439"/>
                  </a:lnTo>
                  <a:lnTo>
                    <a:pt x="990" y="439"/>
                  </a:lnTo>
                  <a:lnTo>
                    <a:pt x="976" y="442"/>
                  </a:lnTo>
                  <a:lnTo>
                    <a:pt x="963" y="446"/>
                  </a:lnTo>
                  <a:lnTo>
                    <a:pt x="950" y="450"/>
                  </a:lnTo>
                  <a:lnTo>
                    <a:pt x="938" y="452"/>
                  </a:lnTo>
                  <a:lnTo>
                    <a:pt x="929" y="453"/>
                  </a:lnTo>
                  <a:lnTo>
                    <a:pt x="921" y="452"/>
                  </a:lnTo>
                  <a:lnTo>
                    <a:pt x="913" y="451"/>
                  </a:lnTo>
                  <a:lnTo>
                    <a:pt x="904" y="450"/>
                  </a:lnTo>
                  <a:lnTo>
                    <a:pt x="897" y="447"/>
                  </a:lnTo>
                  <a:lnTo>
                    <a:pt x="890" y="445"/>
                  </a:lnTo>
                  <a:lnTo>
                    <a:pt x="885" y="441"/>
                  </a:lnTo>
                  <a:lnTo>
                    <a:pt x="882" y="438"/>
                  </a:lnTo>
                  <a:lnTo>
                    <a:pt x="881" y="433"/>
                  </a:lnTo>
                  <a:lnTo>
                    <a:pt x="882" y="428"/>
                  </a:lnTo>
                  <a:lnTo>
                    <a:pt x="882" y="422"/>
                  </a:lnTo>
                  <a:lnTo>
                    <a:pt x="883" y="416"/>
                  </a:lnTo>
                  <a:lnTo>
                    <a:pt x="884" y="410"/>
                  </a:lnTo>
                  <a:lnTo>
                    <a:pt x="884" y="404"/>
                  </a:lnTo>
                  <a:lnTo>
                    <a:pt x="884" y="399"/>
                  </a:lnTo>
                  <a:lnTo>
                    <a:pt x="882" y="391"/>
                  </a:lnTo>
                  <a:lnTo>
                    <a:pt x="874" y="379"/>
                  </a:lnTo>
                  <a:lnTo>
                    <a:pt x="864" y="368"/>
                  </a:lnTo>
                  <a:lnTo>
                    <a:pt x="856" y="359"/>
                  </a:lnTo>
                  <a:lnTo>
                    <a:pt x="850" y="356"/>
                  </a:lnTo>
                  <a:lnTo>
                    <a:pt x="845" y="355"/>
                  </a:lnTo>
                  <a:lnTo>
                    <a:pt x="841" y="356"/>
                  </a:lnTo>
                  <a:lnTo>
                    <a:pt x="838" y="359"/>
                  </a:lnTo>
                  <a:lnTo>
                    <a:pt x="834" y="365"/>
                  </a:lnTo>
                  <a:lnTo>
                    <a:pt x="833" y="369"/>
                  </a:lnTo>
                  <a:lnTo>
                    <a:pt x="831" y="371"/>
                  </a:lnTo>
                  <a:lnTo>
                    <a:pt x="827" y="372"/>
                  </a:lnTo>
                  <a:lnTo>
                    <a:pt x="824" y="374"/>
                  </a:lnTo>
                  <a:lnTo>
                    <a:pt x="819" y="374"/>
                  </a:lnTo>
                  <a:lnTo>
                    <a:pt x="815" y="372"/>
                  </a:lnTo>
                  <a:lnTo>
                    <a:pt x="811" y="370"/>
                  </a:lnTo>
                  <a:lnTo>
                    <a:pt x="807" y="366"/>
                  </a:lnTo>
                  <a:lnTo>
                    <a:pt x="803" y="362"/>
                  </a:lnTo>
                  <a:lnTo>
                    <a:pt x="801" y="356"/>
                  </a:lnTo>
                  <a:lnTo>
                    <a:pt x="799" y="349"/>
                  </a:lnTo>
                  <a:lnTo>
                    <a:pt x="796" y="341"/>
                  </a:lnTo>
                  <a:lnTo>
                    <a:pt x="794" y="325"/>
                  </a:lnTo>
                  <a:lnTo>
                    <a:pt x="793" y="307"/>
                  </a:lnTo>
                  <a:lnTo>
                    <a:pt x="792" y="299"/>
                  </a:lnTo>
                  <a:lnTo>
                    <a:pt x="793" y="293"/>
                  </a:lnTo>
                  <a:lnTo>
                    <a:pt x="793" y="286"/>
                  </a:lnTo>
                  <a:lnTo>
                    <a:pt x="794" y="281"/>
                  </a:lnTo>
                  <a:lnTo>
                    <a:pt x="796" y="276"/>
                  </a:lnTo>
                  <a:lnTo>
                    <a:pt x="799" y="273"/>
                  </a:lnTo>
                  <a:lnTo>
                    <a:pt x="802" y="269"/>
                  </a:lnTo>
                  <a:lnTo>
                    <a:pt x="806" y="267"/>
                  </a:lnTo>
                  <a:lnTo>
                    <a:pt x="817" y="251"/>
                  </a:lnTo>
                  <a:lnTo>
                    <a:pt x="828" y="232"/>
                  </a:lnTo>
                  <a:lnTo>
                    <a:pt x="832" y="229"/>
                  </a:lnTo>
                  <a:lnTo>
                    <a:pt x="837" y="226"/>
                  </a:lnTo>
                  <a:lnTo>
                    <a:pt x="841" y="226"/>
                  </a:lnTo>
                  <a:lnTo>
                    <a:pt x="845" y="226"/>
                  </a:lnTo>
                  <a:lnTo>
                    <a:pt x="853" y="230"/>
                  </a:lnTo>
                  <a:lnTo>
                    <a:pt x="861" y="234"/>
                  </a:lnTo>
                  <a:lnTo>
                    <a:pt x="864" y="236"/>
                  </a:lnTo>
                  <a:lnTo>
                    <a:pt x="870" y="237"/>
                  </a:lnTo>
                  <a:lnTo>
                    <a:pt x="876" y="238"/>
                  </a:lnTo>
                  <a:lnTo>
                    <a:pt x="883" y="238"/>
                  </a:lnTo>
                  <a:lnTo>
                    <a:pt x="889" y="236"/>
                  </a:lnTo>
                  <a:lnTo>
                    <a:pt x="895" y="232"/>
                  </a:lnTo>
                  <a:lnTo>
                    <a:pt x="897" y="230"/>
                  </a:lnTo>
                  <a:lnTo>
                    <a:pt x="900" y="227"/>
                  </a:lnTo>
                  <a:lnTo>
                    <a:pt x="901" y="224"/>
                  </a:lnTo>
                  <a:lnTo>
                    <a:pt x="902" y="220"/>
                  </a:lnTo>
                  <a:lnTo>
                    <a:pt x="904" y="212"/>
                  </a:lnTo>
                  <a:lnTo>
                    <a:pt x="907" y="204"/>
                  </a:lnTo>
                  <a:lnTo>
                    <a:pt x="910" y="196"/>
                  </a:lnTo>
                  <a:lnTo>
                    <a:pt x="913" y="189"/>
                  </a:lnTo>
                  <a:lnTo>
                    <a:pt x="918" y="183"/>
                  </a:lnTo>
                  <a:lnTo>
                    <a:pt x="921" y="177"/>
                  </a:lnTo>
                  <a:lnTo>
                    <a:pt x="925" y="173"/>
                  </a:lnTo>
                  <a:lnTo>
                    <a:pt x="929" y="170"/>
                  </a:lnTo>
                  <a:lnTo>
                    <a:pt x="933" y="168"/>
                  </a:lnTo>
                  <a:lnTo>
                    <a:pt x="938" y="168"/>
                  </a:lnTo>
                  <a:lnTo>
                    <a:pt x="943" y="168"/>
                  </a:lnTo>
                  <a:lnTo>
                    <a:pt x="946" y="170"/>
                  </a:lnTo>
                  <a:lnTo>
                    <a:pt x="951" y="174"/>
                  </a:lnTo>
                  <a:lnTo>
                    <a:pt x="956" y="177"/>
                  </a:lnTo>
                  <a:lnTo>
                    <a:pt x="959" y="182"/>
                  </a:lnTo>
                  <a:lnTo>
                    <a:pt x="962" y="188"/>
                  </a:lnTo>
                  <a:lnTo>
                    <a:pt x="969" y="200"/>
                  </a:lnTo>
                  <a:lnTo>
                    <a:pt x="976" y="211"/>
                  </a:lnTo>
                  <a:lnTo>
                    <a:pt x="979" y="215"/>
                  </a:lnTo>
                  <a:lnTo>
                    <a:pt x="983" y="219"/>
                  </a:lnTo>
                  <a:lnTo>
                    <a:pt x="988" y="223"/>
                  </a:lnTo>
                  <a:lnTo>
                    <a:pt x="992" y="225"/>
                  </a:lnTo>
                  <a:lnTo>
                    <a:pt x="1001" y="230"/>
                  </a:lnTo>
                  <a:lnTo>
                    <a:pt x="1007" y="236"/>
                  </a:lnTo>
                  <a:lnTo>
                    <a:pt x="1013" y="243"/>
                  </a:lnTo>
                  <a:lnTo>
                    <a:pt x="1017" y="250"/>
                  </a:lnTo>
                  <a:lnTo>
                    <a:pt x="1023" y="257"/>
                  </a:lnTo>
                  <a:lnTo>
                    <a:pt x="1031" y="262"/>
                  </a:lnTo>
                  <a:lnTo>
                    <a:pt x="1039" y="268"/>
                  </a:lnTo>
                  <a:lnTo>
                    <a:pt x="1048" y="273"/>
                  </a:lnTo>
                  <a:lnTo>
                    <a:pt x="1058" y="278"/>
                  </a:lnTo>
                  <a:lnTo>
                    <a:pt x="1063" y="284"/>
                  </a:lnTo>
                  <a:lnTo>
                    <a:pt x="1067" y="292"/>
                  </a:lnTo>
                  <a:lnTo>
                    <a:pt x="1071" y="297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0" y="302"/>
                  </a:lnTo>
                  <a:lnTo>
                    <a:pt x="1084" y="302"/>
                  </a:lnTo>
                  <a:lnTo>
                    <a:pt x="1086" y="301"/>
                  </a:lnTo>
                  <a:lnTo>
                    <a:pt x="1089" y="299"/>
                  </a:lnTo>
                  <a:lnTo>
                    <a:pt x="1090" y="295"/>
                  </a:lnTo>
                  <a:lnTo>
                    <a:pt x="1091" y="290"/>
                  </a:lnTo>
                  <a:lnTo>
                    <a:pt x="1090" y="280"/>
                  </a:lnTo>
                  <a:lnTo>
                    <a:pt x="1088" y="269"/>
                  </a:lnTo>
                  <a:lnTo>
                    <a:pt x="1086" y="262"/>
                  </a:lnTo>
                  <a:lnTo>
                    <a:pt x="1085" y="256"/>
                  </a:lnTo>
                  <a:lnTo>
                    <a:pt x="1084" y="252"/>
                  </a:lnTo>
                  <a:lnTo>
                    <a:pt x="1084" y="251"/>
                  </a:lnTo>
                  <a:lnTo>
                    <a:pt x="1085" y="252"/>
                  </a:lnTo>
                  <a:lnTo>
                    <a:pt x="1091" y="253"/>
                  </a:lnTo>
                  <a:lnTo>
                    <a:pt x="1096" y="256"/>
                  </a:lnTo>
                  <a:lnTo>
                    <a:pt x="1102" y="259"/>
                  </a:lnTo>
                  <a:lnTo>
                    <a:pt x="1114" y="267"/>
                  </a:lnTo>
                  <a:lnTo>
                    <a:pt x="1124" y="274"/>
                  </a:lnTo>
                  <a:lnTo>
                    <a:pt x="1126" y="274"/>
                  </a:lnTo>
                  <a:lnTo>
                    <a:pt x="1128" y="274"/>
                  </a:lnTo>
                  <a:lnTo>
                    <a:pt x="1129" y="273"/>
                  </a:lnTo>
                  <a:lnTo>
                    <a:pt x="1130" y="270"/>
                  </a:lnTo>
                  <a:lnTo>
                    <a:pt x="1132" y="264"/>
                  </a:lnTo>
                  <a:lnTo>
                    <a:pt x="1132" y="255"/>
                  </a:lnTo>
                  <a:lnTo>
                    <a:pt x="1132" y="245"/>
                  </a:lnTo>
                  <a:lnTo>
                    <a:pt x="1133" y="237"/>
                  </a:lnTo>
                  <a:lnTo>
                    <a:pt x="1135" y="230"/>
                  </a:lnTo>
                  <a:lnTo>
                    <a:pt x="1139" y="224"/>
                  </a:lnTo>
                  <a:lnTo>
                    <a:pt x="1141" y="220"/>
                  </a:lnTo>
                  <a:lnTo>
                    <a:pt x="1142" y="217"/>
                  </a:lnTo>
                  <a:lnTo>
                    <a:pt x="1143" y="212"/>
                  </a:lnTo>
                  <a:lnTo>
                    <a:pt x="1143" y="207"/>
                  </a:lnTo>
                  <a:lnTo>
                    <a:pt x="1142" y="202"/>
                  </a:lnTo>
                  <a:lnTo>
                    <a:pt x="1141" y="196"/>
                  </a:lnTo>
                  <a:lnTo>
                    <a:pt x="1139" y="192"/>
                  </a:lnTo>
                  <a:lnTo>
                    <a:pt x="1136" y="186"/>
                  </a:lnTo>
                  <a:lnTo>
                    <a:pt x="1129" y="174"/>
                  </a:lnTo>
                  <a:lnTo>
                    <a:pt x="1122" y="163"/>
                  </a:lnTo>
                  <a:lnTo>
                    <a:pt x="1116" y="154"/>
                  </a:lnTo>
                  <a:lnTo>
                    <a:pt x="1113" y="144"/>
                  </a:lnTo>
                  <a:lnTo>
                    <a:pt x="1113" y="141"/>
                  </a:lnTo>
                  <a:lnTo>
                    <a:pt x="1114" y="138"/>
                  </a:lnTo>
                  <a:lnTo>
                    <a:pt x="1115" y="136"/>
                  </a:lnTo>
                  <a:lnTo>
                    <a:pt x="1117" y="133"/>
                  </a:lnTo>
                  <a:lnTo>
                    <a:pt x="1120" y="133"/>
                  </a:lnTo>
                  <a:lnTo>
                    <a:pt x="1123" y="135"/>
                  </a:lnTo>
                  <a:lnTo>
                    <a:pt x="1128" y="137"/>
                  </a:lnTo>
                  <a:lnTo>
                    <a:pt x="1133" y="141"/>
                  </a:lnTo>
                  <a:lnTo>
                    <a:pt x="1141" y="149"/>
                  </a:lnTo>
                  <a:lnTo>
                    <a:pt x="1147" y="157"/>
                  </a:lnTo>
                  <a:lnTo>
                    <a:pt x="1149" y="162"/>
                  </a:lnTo>
                  <a:lnTo>
                    <a:pt x="1151" y="167"/>
                  </a:lnTo>
                  <a:lnTo>
                    <a:pt x="1152" y="171"/>
                  </a:lnTo>
                  <a:lnTo>
                    <a:pt x="1153" y="176"/>
                  </a:lnTo>
                  <a:lnTo>
                    <a:pt x="1153" y="186"/>
                  </a:lnTo>
                  <a:lnTo>
                    <a:pt x="1154" y="192"/>
                  </a:lnTo>
                  <a:lnTo>
                    <a:pt x="1155" y="194"/>
                  </a:lnTo>
                  <a:lnTo>
                    <a:pt x="1158" y="196"/>
                  </a:lnTo>
                  <a:lnTo>
                    <a:pt x="1160" y="198"/>
                  </a:lnTo>
                  <a:lnTo>
                    <a:pt x="1164" y="199"/>
                  </a:lnTo>
                  <a:lnTo>
                    <a:pt x="1173" y="202"/>
                  </a:lnTo>
                  <a:lnTo>
                    <a:pt x="1183" y="207"/>
                  </a:lnTo>
                  <a:lnTo>
                    <a:pt x="1186" y="211"/>
                  </a:lnTo>
                  <a:lnTo>
                    <a:pt x="1189" y="215"/>
                  </a:lnTo>
                  <a:lnTo>
                    <a:pt x="1190" y="223"/>
                  </a:lnTo>
                  <a:lnTo>
                    <a:pt x="1187" y="230"/>
                  </a:lnTo>
                  <a:lnTo>
                    <a:pt x="1181" y="246"/>
                  </a:lnTo>
                  <a:lnTo>
                    <a:pt x="1176" y="261"/>
                  </a:lnTo>
                  <a:lnTo>
                    <a:pt x="1171" y="271"/>
                  </a:lnTo>
                  <a:lnTo>
                    <a:pt x="1170" y="280"/>
                  </a:lnTo>
                  <a:lnTo>
                    <a:pt x="1170" y="283"/>
                  </a:lnTo>
                  <a:lnTo>
                    <a:pt x="1170" y="286"/>
                  </a:lnTo>
                  <a:lnTo>
                    <a:pt x="1171" y="288"/>
                  </a:lnTo>
                  <a:lnTo>
                    <a:pt x="1172" y="289"/>
                  </a:lnTo>
                  <a:lnTo>
                    <a:pt x="1177" y="290"/>
                  </a:lnTo>
                  <a:lnTo>
                    <a:pt x="1183" y="292"/>
                  </a:lnTo>
                  <a:lnTo>
                    <a:pt x="1190" y="293"/>
                  </a:lnTo>
                  <a:lnTo>
                    <a:pt x="1196" y="294"/>
                  </a:lnTo>
                  <a:lnTo>
                    <a:pt x="1202" y="296"/>
                  </a:lnTo>
                  <a:lnTo>
                    <a:pt x="1208" y="301"/>
                  </a:lnTo>
                  <a:lnTo>
                    <a:pt x="1210" y="303"/>
                  </a:lnTo>
                  <a:lnTo>
                    <a:pt x="1211" y="305"/>
                  </a:lnTo>
                  <a:lnTo>
                    <a:pt x="1214" y="305"/>
                  </a:lnTo>
                  <a:lnTo>
                    <a:pt x="1216" y="303"/>
                  </a:lnTo>
                  <a:lnTo>
                    <a:pt x="1222" y="299"/>
                  </a:lnTo>
                  <a:lnTo>
                    <a:pt x="1228" y="293"/>
                  </a:lnTo>
                  <a:lnTo>
                    <a:pt x="1234" y="284"/>
                  </a:lnTo>
                  <a:lnTo>
                    <a:pt x="1237" y="276"/>
                  </a:lnTo>
                  <a:lnTo>
                    <a:pt x="1239" y="271"/>
                  </a:lnTo>
                  <a:lnTo>
                    <a:pt x="1239" y="267"/>
                  </a:lnTo>
                  <a:lnTo>
                    <a:pt x="1239" y="263"/>
                  </a:lnTo>
                  <a:lnTo>
                    <a:pt x="1237" y="258"/>
                  </a:lnTo>
                  <a:lnTo>
                    <a:pt x="1235" y="253"/>
                  </a:lnTo>
                  <a:lnTo>
                    <a:pt x="1234" y="248"/>
                  </a:lnTo>
                  <a:lnTo>
                    <a:pt x="1233" y="242"/>
                  </a:lnTo>
                  <a:lnTo>
                    <a:pt x="1233" y="236"/>
                  </a:lnTo>
                  <a:lnTo>
                    <a:pt x="1234" y="230"/>
                  </a:lnTo>
                  <a:lnTo>
                    <a:pt x="1236" y="223"/>
                  </a:lnTo>
                  <a:lnTo>
                    <a:pt x="1239" y="217"/>
                  </a:lnTo>
                  <a:lnTo>
                    <a:pt x="1242" y="210"/>
                  </a:lnTo>
                  <a:lnTo>
                    <a:pt x="1253" y="195"/>
                  </a:lnTo>
                  <a:lnTo>
                    <a:pt x="1262" y="182"/>
                  </a:lnTo>
                  <a:lnTo>
                    <a:pt x="1271" y="171"/>
                  </a:lnTo>
                  <a:lnTo>
                    <a:pt x="1278" y="167"/>
                  </a:lnTo>
                  <a:lnTo>
                    <a:pt x="1283" y="164"/>
                  </a:lnTo>
                  <a:lnTo>
                    <a:pt x="1287" y="163"/>
                  </a:lnTo>
                  <a:lnTo>
                    <a:pt x="1290" y="163"/>
                  </a:lnTo>
                  <a:lnTo>
                    <a:pt x="1292" y="166"/>
                  </a:lnTo>
                  <a:lnTo>
                    <a:pt x="1296" y="167"/>
                  </a:lnTo>
                  <a:lnTo>
                    <a:pt x="1298" y="170"/>
                  </a:lnTo>
                  <a:lnTo>
                    <a:pt x="1302" y="174"/>
                  </a:lnTo>
                  <a:lnTo>
                    <a:pt x="1304" y="176"/>
                  </a:lnTo>
                  <a:lnTo>
                    <a:pt x="1307" y="179"/>
                  </a:lnTo>
                  <a:lnTo>
                    <a:pt x="1310" y="179"/>
                  </a:lnTo>
                  <a:lnTo>
                    <a:pt x="1312" y="177"/>
                  </a:lnTo>
                  <a:lnTo>
                    <a:pt x="1315" y="175"/>
                  </a:lnTo>
                  <a:lnTo>
                    <a:pt x="1315" y="170"/>
                  </a:lnTo>
                  <a:lnTo>
                    <a:pt x="1315" y="163"/>
                  </a:lnTo>
                  <a:lnTo>
                    <a:pt x="1313" y="151"/>
                  </a:lnTo>
                  <a:lnTo>
                    <a:pt x="1315" y="143"/>
                  </a:lnTo>
                  <a:lnTo>
                    <a:pt x="1316" y="141"/>
                  </a:lnTo>
                  <a:lnTo>
                    <a:pt x="1318" y="137"/>
                  </a:lnTo>
                  <a:lnTo>
                    <a:pt x="1322" y="136"/>
                  </a:lnTo>
                  <a:lnTo>
                    <a:pt x="1325" y="135"/>
                  </a:lnTo>
                  <a:lnTo>
                    <a:pt x="1331" y="133"/>
                  </a:lnTo>
                  <a:lnTo>
                    <a:pt x="1338" y="135"/>
                  </a:lnTo>
                  <a:lnTo>
                    <a:pt x="1354" y="136"/>
                  </a:lnTo>
                  <a:lnTo>
                    <a:pt x="1369" y="139"/>
                  </a:lnTo>
                  <a:lnTo>
                    <a:pt x="1382" y="143"/>
                  </a:lnTo>
                  <a:lnTo>
                    <a:pt x="1392" y="148"/>
                  </a:lnTo>
                  <a:lnTo>
                    <a:pt x="1399" y="152"/>
                  </a:lnTo>
                  <a:lnTo>
                    <a:pt x="1403" y="158"/>
                  </a:lnTo>
                  <a:lnTo>
                    <a:pt x="1405" y="163"/>
                  </a:lnTo>
                  <a:lnTo>
                    <a:pt x="1407" y="170"/>
                  </a:lnTo>
                  <a:lnTo>
                    <a:pt x="1409" y="173"/>
                  </a:lnTo>
                  <a:lnTo>
                    <a:pt x="1411" y="176"/>
                  </a:lnTo>
                  <a:lnTo>
                    <a:pt x="1413" y="177"/>
                  </a:lnTo>
                  <a:lnTo>
                    <a:pt x="1416" y="179"/>
                  </a:lnTo>
                  <a:lnTo>
                    <a:pt x="1417" y="180"/>
                  </a:lnTo>
                  <a:lnTo>
                    <a:pt x="1418" y="180"/>
                  </a:lnTo>
                  <a:lnTo>
                    <a:pt x="1419" y="179"/>
                  </a:lnTo>
                  <a:lnTo>
                    <a:pt x="1422" y="179"/>
                  </a:lnTo>
                  <a:lnTo>
                    <a:pt x="1423" y="179"/>
                  </a:lnTo>
                  <a:lnTo>
                    <a:pt x="1425" y="177"/>
                  </a:lnTo>
                  <a:lnTo>
                    <a:pt x="1426" y="177"/>
                  </a:lnTo>
                  <a:lnTo>
                    <a:pt x="1428" y="17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105"/>
            <p:cNvSpPr/>
            <p:nvPr/>
          </p:nvSpPr>
          <p:spPr bwMode="auto">
            <a:xfrm>
              <a:off x="11223" y="10382"/>
              <a:ext cx="41" cy="41"/>
            </a:xfrm>
            <a:custGeom>
              <a:avLst/>
              <a:gdLst>
                <a:gd name="T0" fmla="*/ 2 w 78"/>
                <a:gd name="T1" fmla="*/ 44 h 64"/>
                <a:gd name="T2" fmla="*/ 5 w 78"/>
                <a:gd name="T3" fmla="*/ 38 h 64"/>
                <a:gd name="T4" fmla="*/ 10 w 78"/>
                <a:gd name="T5" fmla="*/ 34 h 64"/>
                <a:gd name="T6" fmla="*/ 17 w 78"/>
                <a:gd name="T7" fmla="*/ 29 h 64"/>
                <a:gd name="T8" fmla="*/ 26 w 78"/>
                <a:gd name="T9" fmla="*/ 27 h 64"/>
                <a:gd name="T10" fmla="*/ 34 w 78"/>
                <a:gd name="T11" fmla="*/ 26 h 64"/>
                <a:gd name="T12" fmla="*/ 41 w 78"/>
                <a:gd name="T13" fmla="*/ 22 h 64"/>
                <a:gd name="T14" fmla="*/ 48 w 78"/>
                <a:gd name="T15" fmla="*/ 19 h 64"/>
                <a:gd name="T16" fmla="*/ 53 w 78"/>
                <a:gd name="T17" fmla="*/ 14 h 64"/>
                <a:gd name="T18" fmla="*/ 60 w 78"/>
                <a:gd name="T19" fmla="*/ 7 h 64"/>
                <a:gd name="T20" fmla="*/ 70 w 78"/>
                <a:gd name="T21" fmla="*/ 1 h 64"/>
                <a:gd name="T22" fmla="*/ 73 w 78"/>
                <a:gd name="T23" fmla="*/ 0 h 64"/>
                <a:gd name="T24" fmla="*/ 77 w 78"/>
                <a:gd name="T25" fmla="*/ 1 h 64"/>
                <a:gd name="T26" fmla="*/ 78 w 78"/>
                <a:gd name="T27" fmla="*/ 4 h 64"/>
                <a:gd name="T28" fmla="*/ 78 w 78"/>
                <a:gd name="T29" fmla="*/ 13 h 64"/>
                <a:gd name="T30" fmla="*/ 76 w 78"/>
                <a:gd name="T31" fmla="*/ 21 h 64"/>
                <a:gd name="T32" fmla="*/ 73 w 78"/>
                <a:gd name="T33" fmla="*/ 31 h 64"/>
                <a:gd name="T34" fmla="*/ 70 w 78"/>
                <a:gd name="T35" fmla="*/ 40 h 64"/>
                <a:gd name="T36" fmla="*/ 67 w 78"/>
                <a:gd name="T37" fmla="*/ 48 h 64"/>
                <a:gd name="T38" fmla="*/ 64 w 78"/>
                <a:gd name="T39" fmla="*/ 54 h 64"/>
                <a:gd name="T40" fmla="*/ 60 w 78"/>
                <a:gd name="T41" fmla="*/ 57 h 64"/>
                <a:gd name="T42" fmla="*/ 58 w 78"/>
                <a:gd name="T43" fmla="*/ 58 h 64"/>
                <a:gd name="T44" fmla="*/ 54 w 78"/>
                <a:gd name="T45" fmla="*/ 57 h 64"/>
                <a:gd name="T46" fmla="*/ 51 w 78"/>
                <a:gd name="T47" fmla="*/ 54 h 64"/>
                <a:gd name="T48" fmla="*/ 46 w 78"/>
                <a:gd name="T49" fmla="*/ 53 h 64"/>
                <a:gd name="T50" fmla="*/ 41 w 78"/>
                <a:gd name="T51" fmla="*/ 52 h 64"/>
                <a:gd name="T52" fmla="*/ 35 w 78"/>
                <a:gd name="T53" fmla="*/ 53 h 64"/>
                <a:gd name="T54" fmla="*/ 21 w 78"/>
                <a:gd name="T55" fmla="*/ 59 h 64"/>
                <a:gd name="T56" fmla="*/ 7 w 78"/>
                <a:gd name="T57" fmla="*/ 64 h 64"/>
                <a:gd name="T58" fmla="*/ 4 w 78"/>
                <a:gd name="T59" fmla="*/ 64 h 64"/>
                <a:gd name="T60" fmla="*/ 2 w 78"/>
                <a:gd name="T61" fmla="*/ 64 h 64"/>
                <a:gd name="T62" fmla="*/ 1 w 78"/>
                <a:gd name="T63" fmla="*/ 63 h 64"/>
                <a:gd name="T64" fmla="*/ 0 w 78"/>
                <a:gd name="T65" fmla="*/ 60 h 64"/>
                <a:gd name="T66" fmla="*/ 0 w 78"/>
                <a:gd name="T67" fmla="*/ 58 h 64"/>
                <a:gd name="T68" fmla="*/ 0 w 78"/>
                <a:gd name="T69" fmla="*/ 54 h 64"/>
                <a:gd name="T70" fmla="*/ 1 w 78"/>
                <a:gd name="T71" fmla="*/ 50 h 64"/>
                <a:gd name="T72" fmla="*/ 2 w 78"/>
                <a:gd name="T7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64">
                  <a:moveTo>
                    <a:pt x="2" y="44"/>
                  </a:moveTo>
                  <a:lnTo>
                    <a:pt x="5" y="38"/>
                  </a:lnTo>
                  <a:lnTo>
                    <a:pt x="10" y="34"/>
                  </a:lnTo>
                  <a:lnTo>
                    <a:pt x="17" y="29"/>
                  </a:lnTo>
                  <a:lnTo>
                    <a:pt x="26" y="27"/>
                  </a:lnTo>
                  <a:lnTo>
                    <a:pt x="34" y="26"/>
                  </a:lnTo>
                  <a:lnTo>
                    <a:pt x="41" y="22"/>
                  </a:lnTo>
                  <a:lnTo>
                    <a:pt x="48" y="19"/>
                  </a:lnTo>
                  <a:lnTo>
                    <a:pt x="53" y="14"/>
                  </a:lnTo>
                  <a:lnTo>
                    <a:pt x="60" y="7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7" y="1"/>
                  </a:lnTo>
                  <a:lnTo>
                    <a:pt x="78" y="4"/>
                  </a:lnTo>
                  <a:lnTo>
                    <a:pt x="78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7" y="48"/>
                  </a:lnTo>
                  <a:lnTo>
                    <a:pt x="64" y="54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4" y="57"/>
                  </a:lnTo>
                  <a:lnTo>
                    <a:pt x="51" y="54"/>
                  </a:lnTo>
                  <a:lnTo>
                    <a:pt x="46" y="53"/>
                  </a:lnTo>
                  <a:lnTo>
                    <a:pt x="41" y="52"/>
                  </a:lnTo>
                  <a:lnTo>
                    <a:pt x="35" y="53"/>
                  </a:lnTo>
                  <a:lnTo>
                    <a:pt x="21" y="59"/>
                  </a:lnTo>
                  <a:lnTo>
                    <a:pt x="7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台湾"/>
            <p:cNvSpPr/>
            <p:nvPr/>
          </p:nvSpPr>
          <p:spPr bwMode="auto">
            <a:xfrm>
              <a:off x="12631" y="9533"/>
              <a:ext cx="373" cy="849"/>
            </a:xfrm>
            <a:custGeom>
              <a:avLst/>
              <a:gdLst>
                <a:gd name="T0" fmla="*/ 213 w 666"/>
                <a:gd name="T1" fmla="*/ 320 h 1493"/>
                <a:gd name="T2" fmla="*/ 261 w 666"/>
                <a:gd name="T3" fmla="*/ 259 h 1493"/>
                <a:gd name="T4" fmla="*/ 280 w 666"/>
                <a:gd name="T5" fmla="*/ 186 h 1493"/>
                <a:gd name="T6" fmla="*/ 306 w 666"/>
                <a:gd name="T7" fmla="*/ 132 h 1493"/>
                <a:gd name="T8" fmla="*/ 345 w 666"/>
                <a:gd name="T9" fmla="*/ 106 h 1493"/>
                <a:gd name="T10" fmla="*/ 430 w 666"/>
                <a:gd name="T11" fmla="*/ 66 h 1493"/>
                <a:gd name="T12" fmla="*/ 446 w 666"/>
                <a:gd name="T13" fmla="*/ 33 h 1493"/>
                <a:gd name="T14" fmla="*/ 469 w 666"/>
                <a:gd name="T15" fmla="*/ 7 h 1493"/>
                <a:gd name="T16" fmla="*/ 495 w 666"/>
                <a:gd name="T17" fmla="*/ 0 h 1493"/>
                <a:gd name="T18" fmla="*/ 522 w 666"/>
                <a:gd name="T19" fmla="*/ 18 h 1493"/>
                <a:gd name="T20" fmla="*/ 564 w 666"/>
                <a:gd name="T21" fmla="*/ 43 h 1493"/>
                <a:gd name="T22" fmla="*/ 615 w 666"/>
                <a:gd name="T23" fmla="*/ 45 h 1493"/>
                <a:gd name="T24" fmla="*/ 652 w 666"/>
                <a:gd name="T25" fmla="*/ 80 h 1493"/>
                <a:gd name="T26" fmla="*/ 665 w 666"/>
                <a:gd name="T27" fmla="*/ 131 h 1493"/>
                <a:gd name="T28" fmla="*/ 634 w 666"/>
                <a:gd name="T29" fmla="*/ 168 h 1493"/>
                <a:gd name="T30" fmla="*/ 625 w 666"/>
                <a:gd name="T31" fmla="*/ 225 h 1493"/>
                <a:gd name="T32" fmla="*/ 644 w 666"/>
                <a:gd name="T33" fmla="*/ 283 h 1493"/>
                <a:gd name="T34" fmla="*/ 644 w 666"/>
                <a:gd name="T35" fmla="*/ 366 h 1493"/>
                <a:gd name="T36" fmla="*/ 606 w 666"/>
                <a:gd name="T37" fmla="*/ 451 h 1493"/>
                <a:gd name="T38" fmla="*/ 573 w 666"/>
                <a:gd name="T39" fmla="*/ 540 h 1493"/>
                <a:gd name="T40" fmla="*/ 570 w 666"/>
                <a:gd name="T41" fmla="*/ 674 h 1493"/>
                <a:gd name="T42" fmla="*/ 553 w 666"/>
                <a:gd name="T43" fmla="*/ 830 h 1493"/>
                <a:gd name="T44" fmla="*/ 537 w 666"/>
                <a:gd name="T45" fmla="*/ 925 h 1493"/>
                <a:gd name="T46" fmla="*/ 519 w 666"/>
                <a:gd name="T47" fmla="*/ 995 h 1493"/>
                <a:gd name="T48" fmla="*/ 433 w 666"/>
                <a:gd name="T49" fmla="*/ 1135 h 1493"/>
                <a:gd name="T50" fmla="*/ 388 w 666"/>
                <a:gd name="T51" fmla="*/ 1214 h 1493"/>
                <a:gd name="T52" fmla="*/ 370 w 666"/>
                <a:gd name="T53" fmla="*/ 1310 h 1493"/>
                <a:gd name="T54" fmla="*/ 384 w 666"/>
                <a:gd name="T55" fmla="*/ 1374 h 1493"/>
                <a:gd name="T56" fmla="*/ 386 w 666"/>
                <a:gd name="T57" fmla="*/ 1426 h 1493"/>
                <a:gd name="T58" fmla="*/ 373 w 666"/>
                <a:gd name="T59" fmla="*/ 1455 h 1493"/>
                <a:gd name="T60" fmla="*/ 387 w 666"/>
                <a:gd name="T61" fmla="*/ 1486 h 1493"/>
                <a:gd name="T62" fmla="*/ 374 w 666"/>
                <a:gd name="T63" fmla="*/ 1492 h 1493"/>
                <a:gd name="T64" fmla="*/ 343 w 666"/>
                <a:gd name="T65" fmla="*/ 1463 h 1493"/>
                <a:gd name="T66" fmla="*/ 310 w 666"/>
                <a:gd name="T67" fmla="*/ 1455 h 1493"/>
                <a:gd name="T68" fmla="*/ 299 w 666"/>
                <a:gd name="T69" fmla="*/ 1413 h 1493"/>
                <a:gd name="T70" fmla="*/ 270 w 666"/>
                <a:gd name="T71" fmla="*/ 1331 h 1493"/>
                <a:gd name="T72" fmla="*/ 228 w 666"/>
                <a:gd name="T73" fmla="*/ 1287 h 1493"/>
                <a:gd name="T74" fmla="*/ 132 w 666"/>
                <a:gd name="T75" fmla="*/ 1240 h 1493"/>
                <a:gd name="T76" fmla="*/ 119 w 666"/>
                <a:gd name="T77" fmla="*/ 1215 h 1493"/>
                <a:gd name="T78" fmla="*/ 88 w 666"/>
                <a:gd name="T79" fmla="*/ 1158 h 1493"/>
                <a:gd name="T80" fmla="*/ 41 w 666"/>
                <a:gd name="T81" fmla="*/ 1058 h 1493"/>
                <a:gd name="T82" fmla="*/ 14 w 666"/>
                <a:gd name="T83" fmla="*/ 1044 h 1493"/>
                <a:gd name="T84" fmla="*/ 2 w 666"/>
                <a:gd name="T85" fmla="*/ 1009 h 1493"/>
                <a:gd name="T86" fmla="*/ 12 w 666"/>
                <a:gd name="T87" fmla="*/ 918 h 1493"/>
                <a:gd name="T88" fmla="*/ 25 w 666"/>
                <a:gd name="T89" fmla="*/ 874 h 1493"/>
                <a:gd name="T90" fmla="*/ 19 w 666"/>
                <a:gd name="T91" fmla="*/ 813 h 1493"/>
                <a:gd name="T92" fmla="*/ 9 w 666"/>
                <a:gd name="T93" fmla="*/ 770 h 1493"/>
                <a:gd name="T94" fmla="*/ 29 w 666"/>
                <a:gd name="T95" fmla="*/ 720 h 1493"/>
                <a:gd name="T96" fmla="*/ 60 w 666"/>
                <a:gd name="T97" fmla="*/ 691 h 1493"/>
                <a:gd name="T98" fmla="*/ 52 w 666"/>
                <a:gd name="T99" fmla="*/ 672 h 1493"/>
                <a:gd name="T100" fmla="*/ 59 w 666"/>
                <a:gd name="T101" fmla="*/ 647 h 1493"/>
                <a:gd name="T102" fmla="*/ 132 w 666"/>
                <a:gd name="T103" fmla="*/ 501 h 1493"/>
                <a:gd name="T104" fmla="*/ 151 w 666"/>
                <a:gd name="T105" fmla="*/ 443 h 1493"/>
                <a:gd name="T106" fmla="*/ 181 w 666"/>
                <a:gd name="T107" fmla="*/ 383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6" h="1493">
                  <a:moveTo>
                    <a:pt x="187" y="371"/>
                  </a:moveTo>
                  <a:lnTo>
                    <a:pt x="195" y="353"/>
                  </a:lnTo>
                  <a:lnTo>
                    <a:pt x="204" y="335"/>
                  </a:lnTo>
                  <a:lnTo>
                    <a:pt x="207" y="327"/>
                  </a:lnTo>
                  <a:lnTo>
                    <a:pt x="213" y="320"/>
                  </a:lnTo>
                  <a:lnTo>
                    <a:pt x="219" y="312"/>
                  </a:lnTo>
                  <a:lnTo>
                    <a:pt x="228" y="303"/>
                  </a:lnTo>
                  <a:lnTo>
                    <a:pt x="241" y="288"/>
                  </a:lnTo>
                  <a:lnTo>
                    <a:pt x="254" y="270"/>
                  </a:lnTo>
                  <a:lnTo>
                    <a:pt x="261" y="259"/>
                  </a:lnTo>
                  <a:lnTo>
                    <a:pt x="266" y="249"/>
                  </a:lnTo>
                  <a:lnTo>
                    <a:pt x="269" y="237"/>
                  </a:lnTo>
                  <a:lnTo>
                    <a:pt x="273" y="224"/>
                  </a:lnTo>
                  <a:lnTo>
                    <a:pt x="276" y="203"/>
                  </a:lnTo>
                  <a:lnTo>
                    <a:pt x="280" y="186"/>
                  </a:lnTo>
                  <a:lnTo>
                    <a:pt x="285" y="168"/>
                  </a:lnTo>
                  <a:lnTo>
                    <a:pt x="292" y="152"/>
                  </a:lnTo>
                  <a:lnTo>
                    <a:pt x="295" y="145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12" y="126"/>
                  </a:lnTo>
                  <a:lnTo>
                    <a:pt x="319" y="120"/>
                  </a:lnTo>
                  <a:lnTo>
                    <a:pt x="326" y="114"/>
                  </a:lnTo>
                  <a:lnTo>
                    <a:pt x="336" y="109"/>
                  </a:lnTo>
                  <a:lnTo>
                    <a:pt x="345" y="106"/>
                  </a:lnTo>
                  <a:lnTo>
                    <a:pt x="381" y="93"/>
                  </a:lnTo>
                  <a:lnTo>
                    <a:pt x="407" y="82"/>
                  </a:lnTo>
                  <a:lnTo>
                    <a:pt x="418" y="77"/>
                  </a:lnTo>
                  <a:lnTo>
                    <a:pt x="426" y="70"/>
                  </a:lnTo>
                  <a:lnTo>
                    <a:pt x="430" y="66"/>
                  </a:lnTo>
                  <a:lnTo>
                    <a:pt x="433" y="60"/>
                  </a:lnTo>
                  <a:lnTo>
                    <a:pt x="437" y="54"/>
                  </a:lnTo>
                  <a:lnTo>
                    <a:pt x="439" y="46"/>
                  </a:lnTo>
                  <a:lnTo>
                    <a:pt x="443" y="39"/>
                  </a:lnTo>
                  <a:lnTo>
                    <a:pt x="446" y="33"/>
                  </a:lnTo>
                  <a:lnTo>
                    <a:pt x="450" y="26"/>
                  </a:lnTo>
                  <a:lnTo>
                    <a:pt x="455" y="22"/>
                  </a:lnTo>
                  <a:lnTo>
                    <a:pt x="458" y="16"/>
                  </a:lnTo>
                  <a:lnTo>
                    <a:pt x="464" y="12"/>
                  </a:lnTo>
                  <a:lnTo>
                    <a:pt x="469" y="7"/>
                  </a:lnTo>
                  <a:lnTo>
                    <a:pt x="474" y="5"/>
                  </a:lnTo>
                  <a:lnTo>
                    <a:pt x="480" y="3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5" y="3"/>
                  </a:lnTo>
                  <a:lnTo>
                    <a:pt x="509" y="6"/>
                  </a:lnTo>
                  <a:lnTo>
                    <a:pt x="514" y="10"/>
                  </a:lnTo>
                  <a:lnTo>
                    <a:pt x="522" y="18"/>
                  </a:lnTo>
                  <a:lnTo>
                    <a:pt x="529" y="25"/>
                  </a:lnTo>
                  <a:lnTo>
                    <a:pt x="538" y="31"/>
                  </a:lnTo>
                  <a:lnTo>
                    <a:pt x="546" y="37"/>
                  </a:lnTo>
                  <a:lnTo>
                    <a:pt x="554" y="41"/>
                  </a:lnTo>
                  <a:lnTo>
                    <a:pt x="564" y="43"/>
                  </a:lnTo>
                  <a:lnTo>
                    <a:pt x="573" y="45"/>
                  </a:lnTo>
                  <a:lnTo>
                    <a:pt x="584" y="44"/>
                  </a:lnTo>
                  <a:lnTo>
                    <a:pt x="596" y="44"/>
                  </a:lnTo>
                  <a:lnTo>
                    <a:pt x="606" y="44"/>
                  </a:lnTo>
                  <a:lnTo>
                    <a:pt x="615" y="45"/>
                  </a:lnTo>
                  <a:lnTo>
                    <a:pt x="623" y="49"/>
                  </a:lnTo>
                  <a:lnTo>
                    <a:pt x="631" y="54"/>
                  </a:lnTo>
                  <a:lnTo>
                    <a:pt x="638" y="61"/>
                  </a:lnTo>
                  <a:lnTo>
                    <a:pt x="645" y="69"/>
                  </a:lnTo>
                  <a:lnTo>
                    <a:pt x="652" y="80"/>
                  </a:lnTo>
                  <a:lnTo>
                    <a:pt x="658" y="90"/>
                  </a:lnTo>
                  <a:lnTo>
                    <a:pt x="663" y="101"/>
                  </a:lnTo>
                  <a:lnTo>
                    <a:pt x="665" y="112"/>
                  </a:lnTo>
                  <a:lnTo>
                    <a:pt x="666" y="121"/>
                  </a:lnTo>
                  <a:lnTo>
                    <a:pt x="665" y="131"/>
                  </a:lnTo>
                  <a:lnTo>
                    <a:pt x="661" y="139"/>
                  </a:lnTo>
                  <a:lnTo>
                    <a:pt x="655" y="146"/>
                  </a:lnTo>
                  <a:lnTo>
                    <a:pt x="648" y="152"/>
                  </a:lnTo>
                  <a:lnTo>
                    <a:pt x="641" y="159"/>
                  </a:lnTo>
                  <a:lnTo>
                    <a:pt x="634" y="168"/>
                  </a:lnTo>
                  <a:lnTo>
                    <a:pt x="628" y="178"/>
                  </a:lnTo>
                  <a:lnTo>
                    <a:pt x="625" y="190"/>
                  </a:lnTo>
                  <a:lnTo>
                    <a:pt x="623" y="203"/>
                  </a:lnTo>
                  <a:lnTo>
                    <a:pt x="623" y="216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9" y="240"/>
                  </a:lnTo>
                  <a:lnTo>
                    <a:pt x="633" y="249"/>
                  </a:lnTo>
                  <a:lnTo>
                    <a:pt x="639" y="265"/>
                  </a:lnTo>
                  <a:lnTo>
                    <a:pt x="644" y="283"/>
                  </a:lnTo>
                  <a:lnTo>
                    <a:pt x="647" y="300"/>
                  </a:lnTo>
                  <a:lnTo>
                    <a:pt x="648" y="316"/>
                  </a:lnTo>
                  <a:lnTo>
                    <a:pt x="648" y="333"/>
                  </a:lnTo>
                  <a:lnTo>
                    <a:pt x="647" y="350"/>
                  </a:lnTo>
                  <a:lnTo>
                    <a:pt x="644" y="366"/>
                  </a:lnTo>
                  <a:lnTo>
                    <a:pt x="639" y="383"/>
                  </a:lnTo>
                  <a:lnTo>
                    <a:pt x="632" y="400"/>
                  </a:lnTo>
                  <a:lnTo>
                    <a:pt x="623" y="416"/>
                  </a:lnTo>
                  <a:lnTo>
                    <a:pt x="615" y="433"/>
                  </a:lnTo>
                  <a:lnTo>
                    <a:pt x="606" y="451"/>
                  </a:lnTo>
                  <a:lnTo>
                    <a:pt x="596" y="468"/>
                  </a:lnTo>
                  <a:lnTo>
                    <a:pt x="588" y="485"/>
                  </a:lnTo>
                  <a:lnTo>
                    <a:pt x="582" y="503"/>
                  </a:lnTo>
                  <a:lnTo>
                    <a:pt x="577" y="520"/>
                  </a:lnTo>
                  <a:lnTo>
                    <a:pt x="573" y="540"/>
                  </a:lnTo>
                  <a:lnTo>
                    <a:pt x="572" y="564"/>
                  </a:lnTo>
                  <a:lnTo>
                    <a:pt x="571" y="590"/>
                  </a:lnTo>
                  <a:lnTo>
                    <a:pt x="571" y="618"/>
                  </a:lnTo>
                  <a:lnTo>
                    <a:pt x="570" y="647"/>
                  </a:lnTo>
                  <a:lnTo>
                    <a:pt x="570" y="674"/>
                  </a:lnTo>
                  <a:lnTo>
                    <a:pt x="570" y="698"/>
                  </a:lnTo>
                  <a:lnTo>
                    <a:pt x="568" y="718"/>
                  </a:lnTo>
                  <a:lnTo>
                    <a:pt x="563" y="760"/>
                  </a:lnTo>
                  <a:lnTo>
                    <a:pt x="557" y="807"/>
                  </a:lnTo>
                  <a:lnTo>
                    <a:pt x="553" y="830"/>
                  </a:lnTo>
                  <a:lnTo>
                    <a:pt x="551" y="850"/>
                  </a:lnTo>
                  <a:lnTo>
                    <a:pt x="547" y="867"/>
                  </a:lnTo>
                  <a:lnTo>
                    <a:pt x="544" y="880"/>
                  </a:lnTo>
                  <a:lnTo>
                    <a:pt x="539" y="901"/>
                  </a:lnTo>
                  <a:lnTo>
                    <a:pt x="537" y="925"/>
                  </a:lnTo>
                  <a:lnTo>
                    <a:pt x="534" y="939"/>
                  </a:lnTo>
                  <a:lnTo>
                    <a:pt x="532" y="952"/>
                  </a:lnTo>
                  <a:lnTo>
                    <a:pt x="529" y="965"/>
                  </a:lnTo>
                  <a:lnTo>
                    <a:pt x="525" y="980"/>
                  </a:lnTo>
                  <a:lnTo>
                    <a:pt x="519" y="995"/>
                  </a:lnTo>
                  <a:lnTo>
                    <a:pt x="509" y="1013"/>
                  </a:lnTo>
                  <a:lnTo>
                    <a:pt x="499" y="1034"/>
                  </a:lnTo>
                  <a:lnTo>
                    <a:pt x="485" y="1056"/>
                  </a:lnTo>
                  <a:lnTo>
                    <a:pt x="459" y="1097"/>
                  </a:lnTo>
                  <a:lnTo>
                    <a:pt x="433" y="1135"/>
                  </a:lnTo>
                  <a:lnTo>
                    <a:pt x="414" y="1159"/>
                  </a:lnTo>
                  <a:lnTo>
                    <a:pt x="402" y="1176"/>
                  </a:lnTo>
                  <a:lnTo>
                    <a:pt x="398" y="1185"/>
                  </a:lnTo>
                  <a:lnTo>
                    <a:pt x="393" y="1197"/>
                  </a:lnTo>
                  <a:lnTo>
                    <a:pt x="388" y="1214"/>
                  </a:lnTo>
                  <a:lnTo>
                    <a:pt x="382" y="1237"/>
                  </a:lnTo>
                  <a:lnTo>
                    <a:pt x="376" y="1261"/>
                  </a:lnTo>
                  <a:lnTo>
                    <a:pt x="373" y="1281"/>
                  </a:lnTo>
                  <a:lnTo>
                    <a:pt x="370" y="1297"/>
                  </a:lnTo>
                  <a:lnTo>
                    <a:pt x="370" y="1310"/>
                  </a:lnTo>
                  <a:lnTo>
                    <a:pt x="371" y="1321"/>
                  </a:lnTo>
                  <a:lnTo>
                    <a:pt x="373" y="1330"/>
                  </a:lnTo>
                  <a:lnTo>
                    <a:pt x="375" y="1341"/>
                  </a:lnTo>
                  <a:lnTo>
                    <a:pt x="378" y="1350"/>
                  </a:lnTo>
                  <a:lnTo>
                    <a:pt x="384" y="1374"/>
                  </a:lnTo>
                  <a:lnTo>
                    <a:pt x="388" y="1397"/>
                  </a:lnTo>
                  <a:lnTo>
                    <a:pt x="389" y="1407"/>
                  </a:lnTo>
                  <a:lnTo>
                    <a:pt x="389" y="1416"/>
                  </a:lnTo>
                  <a:lnTo>
                    <a:pt x="388" y="1423"/>
                  </a:lnTo>
                  <a:lnTo>
                    <a:pt x="386" y="1426"/>
                  </a:lnTo>
                  <a:lnTo>
                    <a:pt x="380" y="1434"/>
                  </a:lnTo>
                  <a:lnTo>
                    <a:pt x="374" y="1441"/>
                  </a:lnTo>
                  <a:lnTo>
                    <a:pt x="373" y="1445"/>
                  </a:lnTo>
                  <a:lnTo>
                    <a:pt x="373" y="1450"/>
                  </a:lnTo>
                  <a:lnTo>
                    <a:pt x="373" y="1455"/>
                  </a:lnTo>
                  <a:lnTo>
                    <a:pt x="375" y="1461"/>
                  </a:lnTo>
                  <a:lnTo>
                    <a:pt x="381" y="1472"/>
                  </a:lnTo>
                  <a:lnTo>
                    <a:pt x="386" y="1479"/>
                  </a:lnTo>
                  <a:lnTo>
                    <a:pt x="387" y="1482"/>
                  </a:lnTo>
                  <a:lnTo>
                    <a:pt x="387" y="1486"/>
                  </a:lnTo>
                  <a:lnTo>
                    <a:pt x="386" y="1488"/>
                  </a:lnTo>
                  <a:lnTo>
                    <a:pt x="383" y="1491"/>
                  </a:lnTo>
                  <a:lnTo>
                    <a:pt x="380" y="1493"/>
                  </a:lnTo>
                  <a:lnTo>
                    <a:pt x="376" y="1493"/>
                  </a:lnTo>
                  <a:lnTo>
                    <a:pt x="374" y="1492"/>
                  </a:lnTo>
                  <a:lnTo>
                    <a:pt x="370" y="1489"/>
                  </a:lnTo>
                  <a:lnTo>
                    <a:pt x="363" y="1483"/>
                  </a:lnTo>
                  <a:lnTo>
                    <a:pt x="356" y="1475"/>
                  </a:lnTo>
                  <a:lnTo>
                    <a:pt x="349" y="1468"/>
                  </a:lnTo>
                  <a:lnTo>
                    <a:pt x="343" y="1463"/>
                  </a:lnTo>
                  <a:lnTo>
                    <a:pt x="336" y="1461"/>
                  </a:lnTo>
                  <a:lnTo>
                    <a:pt x="326" y="1460"/>
                  </a:lnTo>
                  <a:lnTo>
                    <a:pt x="320" y="1460"/>
                  </a:lnTo>
                  <a:lnTo>
                    <a:pt x="314" y="1457"/>
                  </a:lnTo>
                  <a:lnTo>
                    <a:pt x="310" y="1455"/>
                  </a:lnTo>
                  <a:lnTo>
                    <a:pt x="306" y="1450"/>
                  </a:lnTo>
                  <a:lnTo>
                    <a:pt x="304" y="1444"/>
                  </a:lnTo>
                  <a:lnTo>
                    <a:pt x="301" y="1436"/>
                  </a:lnTo>
                  <a:lnTo>
                    <a:pt x="300" y="1426"/>
                  </a:lnTo>
                  <a:lnTo>
                    <a:pt x="299" y="1413"/>
                  </a:lnTo>
                  <a:lnTo>
                    <a:pt x="298" y="1399"/>
                  </a:lnTo>
                  <a:lnTo>
                    <a:pt x="294" y="1384"/>
                  </a:lnTo>
                  <a:lnTo>
                    <a:pt x="289" y="1366"/>
                  </a:lnTo>
                  <a:lnTo>
                    <a:pt x="281" y="1348"/>
                  </a:lnTo>
                  <a:lnTo>
                    <a:pt x="270" y="1331"/>
                  </a:lnTo>
                  <a:lnTo>
                    <a:pt x="258" y="1315"/>
                  </a:lnTo>
                  <a:lnTo>
                    <a:pt x="251" y="1308"/>
                  </a:lnTo>
                  <a:lnTo>
                    <a:pt x="244" y="1300"/>
                  </a:lnTo>
                  <a:lnTo>
                    <a:pt x="236" y="1293"/>
                  </a:lnTo>
                  <a:lnTo>
                    <a:pt x="228" y="1287"/>
                  </a:lnTo>
                  <a:lnTo>
                    <a:pt x="192" y="1270"/>
                  </a:lnTo>
                  <a:lnTo>
                    <a:pt x="160" y="1255"/>
                  </a:lnTo>
                  <a:lnTo>
                    <a:pt x="147" y="1249"/>
                  </a:lnTo>
                  <a:lnTo>
                    <a:pt x="136" y="1243"/>
                  </a:lnTo>
                  <a:lnTo>
                    <a:pt x="132" y="1240"/>
                  </a:lnTo>
                  <a:lnTo>
                    <a:pt x="129" y="1236"/>
                  </a:lnTo>
                  <a:lnTo>
                    <a:pt x="126" y="1234"/>
                  </a:lnTo>
                  <a:lnTo>
                    <a:pt x="125" y="1230"/>
                  </a:lnTo>
                  <a:lnTo>
                    <a:pt x="123" y="1223"/>
                  </a:lnTo>
                  <a:lnTo>
                    <a:pt x="119" y="1215"/>
                  </a:lnTo>
                  <a:lnTo>
                    <a:pt x="115" y="1205"/>
                  </a:lnTo>
                  <a:lnTo>
                    <a:pt x="109" y="1196"/>
                  </a:lnTo>
                  <a:lnTo>
                    <a:pt x="103" y="1184"/>
                  </a:lnTo>
                  <a:lnTo>
                    <a:pt x="96" y="1172"/>
                  </a:lnTo>
                  <a:lnTo>
                    <a:pt x="88" y="1158"/>
                  </a:lnTo>
                  <a:lnTo>
                    <a:pt x="82" y="1142"/>
                  </a:lnTo>
                  <a:lnTo>
                    <a:pt x="69" y="1109"/>
                  </a:lnTo>
                  <a:lnTo>
                    <a:pt x="56" y="1079"/>
                  </a:lnTo>
                  <a:lnTo>
                    <a:pt x="48" y="1067"/>
                  </a:lnTo>
                  <a:lnTo>
                    <a:pt x="41" y="1058"/>
                  </a:lnTo>
                  <a:lnTo>
                    <a:pt x="36" y="1053"/>
                  </a:lnTo>
                  <a:lnTo>
                    <a:pt x="33" y="1051"/>
                  </a:lnTo>
                  <a:lnTo>
                    <a:pt x="28" y="1047"/>
                  </a:lnTo>
                  <a:lnTo>
                    <a:pt x="23" y="1046"/>
                  </a:lnTo>
                  <a:lnTo>
                    <a:pt x="14" y="1044"/>
                  </a:lnTo>
                  <a:lnTo>
                    <a:pt x="8" y="1039"/>
                  </a:lnTo>
                  <a:lnTo>
                    <a:pt x="4" y="1033"/>
                  </a:lnTo>
                  <a:lnTo>
                    <a:pt x="2" y="1027"/>
                  </a:lnTo>
                  <a:lnTo>
                    <a:pt x="0" y="1019"/>
                  </a:lnTo>
                  <a:lnTo>
                    <a:pt x="2" y="1009"/>
                  </a:lnTo>
                  <a:lnTo>
                    <a:pt x="2" y="1000"/>
                  </a:lnTo>
                  <a:lnTo>
                    <a:pt x="3" y="988"/>
                  </a:lnTo>
                  <a:lnTo>
                    <a:pt x="6" y="962"/>
                  </a:lnTo>
                  <a:lnTo>
                    <a:pt x="10" y="932"/>
                  </a:lnTo>
                  <a:lnTo>
                    <a:pt x="12" y="918"/>
                  </a:lnTo>
                  <a:lnTo>
                    <a:pt x="15" y="906"/>
                  </a:lnTo>
                  <a:lnTo>
                    <a:pt x="18" y="896"/>
                  </a:lnTo>
                  <a:lnTo>
                    <a:pt x="21" y="890"/>
                  </a:lnTo>
                  <a:lnTo>
                    <a:pt x="24" y="883"/>
                  </a:lnTo>
                  <a:lnTo>
                    <a:pt x="25" y="874"/>
                  </a:lnTo>
                  <a:lnTo>
                    <a:pt x="27" y="862"/>
                  </a:lnTo>
                  <a:lnTo>
                    <a:pt x="25" y="849"/>
                  </a:lnTo>
                  <a:lnTo>
                    <a:pt x="24" y="837"/>
                  </a:lnTo>
                  <a:lnTo>
                    <a:pt x="22" y="824"/>
                  </a:lnTo>
                  <a:lnTo>
                    <a:pt x="19" y="813"/>
                  </a:lnTo>
                  <a:lnTo>
                    <a:pt x="16" y="805"/>
                  </a:lnTo>
                  <a:lnTo>
                    <a:pt x="12" y="798"/>
                  </a:lnTo>
                  <a:lnTo>
                    <a:pt x="10" y="789"/>
                  </a:lnTo>
                  <a:lnTo>
                    <a:pt x="9" y="780"/>
                  </a:lnTo>
                  <a:lnTo>
                    <a:pt x="9" y="770"/>
                  </a:lnTo>
                  <a:lnTo>
                    <a:pt x="10" y="760"/>
                  </a:lnTo>
                  <a:lnTo>
                    <a:pt x="12" y="750"/>
                  </a:lnTo>
                  <a:lnTo>
                    <a:pt x="16" y="739"/>
                  </a:lnTo>
                  <a:lnTo>
                    <a:pt x="23" y="729"/>
                  </a:lnTo>
                  <a:lnTo>
                    <a:pt x="29" y="720"/>
                  </a:lnTo>
                  <a:lnTo>
                    <a:pt x="36" y="713"/>
                  </a:lnTo>
                  <a:lnTo>
                    <a:pt x="41" y="709"/>
                  </a:lnTo>
                  <a:lnTo>
                    <a:pt x="47" y="704"/>
                  </a:lnTo>
                  <a:lnTo>
                    <a:pt x="54" y="698"/>
                  </a:lnTo>
                  <a:lnTo>
                    <a:pt x="60" y="691"/>
                  </a:lnTo>
                  <a:lnTo>
                    <a:pt x="61" y="687"/>
                  </a:lnTo>
                  <a:lnTo>
                    <a:pt x="60" y="685"/>
                  </a:lnTo>
                  <a:lnTo>
                    <a:pt x="58" y="681"/>
                  </a:lnTo>
                  <a:lnTo>
                    <a:pt x="54" y="678"/>
                  </a:lnTo>
                  <a:lnTo>
                    <a:pt x="52" y="672"/>
                  </a:lnTo>
                  <a:lnTo>
                    <a:pt x="52" y="666"/>
                  </a:lnTo>
                  <a:lnTo>
                    <a:pt x="52" y="661"/>
                  </a:lnTo>
                  <a:lnTo>
                    <a:pt x="54" y="657"/>
                  </a:lnTo>
                  <a:lnTo>
                    <a:pt x="56" y="651"/>
                  </a:lnTo>
                  <a:lnTo>
                    <a:pt x="59" y="647"/>
                  </a:lnTo>
                  <a:lnTo>
                    <a:pt x="79" y="615"/>
                  </a:lnTo>
                  <a:lnTo>
                    <a:pt x="97" y="583"/>
                  </a:lnTo>
                  <a:lnTo>
                    <a:pt x="113" y="550"/>
                  </a:lnTo>
                  <a:lnTo>
                    <a:pt x="128" y="517"/>
                  </a:lnTo>
                  <a:lnTo>
                    <a:pt x="132" y="501"/>
                  </a:lnTo>
                  <a:lnTo>
                    <a:pt x="136" y="484"/>
                  </a:lnTo>
                  <a:lnTo>
                    <a:pt x="138" y="478"/>
                  </a:lnTo>
                  <a:lnTo>
                    <a:pt x="141" y="472"/>
                  </a:lnTo>
                  <a:lnTo>
                    <a:pt x="145" y="458"/>
                  </a:lnTo>
                  <a:lnTo>
                    <a:pt x="151" y="443"/>
                  </a:lnTo>
                  <a:lnTo>
                    <a:pt x="156" y="430"/>
                  </a:lnTo>
                  <a:lnTo>
                    <a:pt x="162" y="416"/>
                  </a:lnTo>
                  <a:lnTo>
                    <a:pt x="168" y="404"/>
                  </a:lnTo>
                  <a:lnTo>
                    <a:pt x="174" y="394"/>
                  </a:lnTo>
                  <a:lnTo>
                    <a:pt x="181" y="383"/>
                  </a:lnTo>
                  <a:lnTo>
                    <a:pt x="187" y="37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海南"/>
            <p:cNvSpPr/>
            <p:nvPr/>
          </p:nvSpPr>
          <p:spPr bwMode="auto">
            <a:xfrm>
              <a:off x="9980" y="10962"/>
              <a:ext cx="580" cy="476"/>
            </a:xfrm>
            <a:custGeom>
              <a:avLst/>
              <a:gdLst>
                <a:gd name="T0" fmla="*/ 10 w 1013"/>
                <a:gd name="T1" fmla="*/ 523 h 846"/>
                <a:gd name="T2" fmla="*/ 0 w 1013"/>
                <a:gd name="T3" fmla="*/ 448 h 846"/>
                <a:gd name="T4" fmla="*/ 18 w 1013"/>
                <a:gd name="T5" fmla="*/ 400 h 846"/>
                <a:gd name="T6" fmla="*/ 8 w 1013"/>
                <a:gd name="T7" fmla="*/ 342 h 846"/>
                <a:gd name="T8" fmla="*/ 66 w 1013"/>
                <a:gd name="T9" fmla="*/ 318 h 846"/>
                <a:gd name="T10" fmla="*/ 196 w 1013"/>
                <a:gd name="T11" fmla="*/ 227 h 846"/>
                <a:gd name="T12" fmla="*/ 284 w 1013"/>
                <a:gd name="T13" fmla="*/ 170 h 846"/>
                <a:gd name="T14" fmla="*/ 260 w 1013"/>
                <a:gd name="T15" fmla="*/ 167 h 846"/>
                <a:gd name="T16" fmla="*/ 229 w 1013"/>
                <a:gd name="T17" fmla="*/ 165 h 846"/>
                <a:gd name="T18" fmla="*/ 260 w 1013"/>
                <a:gd name="T19" fmla="*/ 120 h 846"/>
                <a:gd name="T20" fmla="*/ 333 w 1013"/>
                <a:gd name="T21" fmla="*/ 114 h 846"/>
                <a:gd name="T22" fmla="*/ 383 w 1013"/>
                <a:gd name="T23" fmla="*/ 132 h 846"/>
                <a:gd name="T24" fmla="*/ 383 w 1013"/>
                <a:gd name="T25" fmla="*/ 104 h 846"/>
                <a:gd name="T26" fmla="*/ 418 w 1013"/>
                <a:gd name="T27" fmla="*/ 64 h 846"/>
                <a:gd name="T28" fmla="*/ 495 w 1013"/>
                <a:gd name="T29" fmla="*/ 88 h 846"/>
                <a:gd name="T30" fmla="*/ 535 w 1013"/>
                <a:gd name="T31" fmla="*/ 75 h 846"/>
                <a:gd name="T32" fmla="*/ 561 w 1013"/>
                <a:gd name="T33" fmla="*/ 102 h 846"/>
                <a:gd name="T34" fmla="*/ 592 w 1013"/>
                <a:gd name="T35" fmla="*/ 77 h 846"/>
                <a:gd name="T36" fmla="*/ 636 w 1013"/>
                <a:gd name="T37" fmla="*/ 77 h 846"/>
                <a:gd name="T38" fmla="*/ 654 w 1013"/>
                <a:gd name="T39" fmla="*/ 46 h 846"/>
                <a:gd name="T40" fmla="*/ 711 w 1013"/>
                <a:gd name="T41" fmla="*/ 37 h 846"/>
                <a:gd name="T42" fmla="*/ 765 w 1013"/>
                <a:gd name="T43" fmla="*/ 43 h 846"/>
                <a:gd name="T44" fmla="*/ 815 w 1013"/>
                <a:gd name="T45" fmla="*/ 69 h 846"/>
                <a:gd name="T46" fmla="*/ 827 w 1013"/>
                <a:gd name="T47" fmla="*/ 12 h 846"/>
                <a:gd name="T48" fmla="*/ 868 w 1013"/>
                <a:gd name="T49" fmla="*/ 14 h 846"/>
                <a:gd name="T50" fmla="*/ 942 w 1013"/>
                <a:gd name="T51" fmla="*/ 60 h 846"/>
                <a:gd name="T52" fmla="*/ 1009 w 1013"/>
                <a:gd name="T53" fmla="*/ 185 h 846"/>
                <a:gd name="T54" fmla="*/ 977 w 1013"/>
                <a:gd name="T55" fmla="*/ 243 h 846"/>
                <a:gd name="T56" fmla="*/ 946 w 1013"/>
                <a:gd name="T57" fmla="*/ 234 h 846"/>
                <a:gd name="T58" fmla="*/ 912 w 1013"/>
                <a:gd name="T59" fmla="*/ 223 h 846"/>
                <a:gd name="T60" fmla="*/ 928 w 1013"/>
                <a:gd name="T61" fmla="*/ 252 h 846"/>
                <a:gd name="T62" fmla="*/ 913 w 1013"/>
                <a:gd name="T63" fmla="*/ 289 h 846"/>
                <a:gd name="T64" fmla="*/ 819 w 1013"/>
                <a:gd name="T65" fmla="*/ 441 h 846"/>
                <a:gd name="T66" fmla="*/ 776 w 1013"/>
                <a:gd name="T67" fmla="*/ 533 h 846"/>
                <a:gd name="T68" fmla="*/ 775 w 1013"/>
                <a:gd name="T69" fmla="*/ 562 h 846"/>
                <a:gd name="T70" fmla="*/ 806 w 1013"/>
                <a:gd name="T71" fmla="*/ 545 h 846"/>
                <a:gd name="T72" fmla="*/ 810 w 1013"/>
                <a:gd name="T73" fmla="*/ 582 h 846"/>
                <a:gd name="T74" fmla="*/ 732 w 1013"/>
                <a:gd name="T75" fmla="*/ 628 h 846"/>
                <a:gd name="T76" fmla="*/ 651 w 1013"/>
                <a:gd name="T77" fmla="*/ 664 h 846"/>
                <a:gd name="T78" fmla="*/ 625 w 1013"/>
                <a:gd name="T79" fmla="*/ 730 h 846"/>
                <a:gd name="T80" fmla="*/ 579 w 1013"/>
                <a:gd name="T81" fmla="*/ 750 h 846"/>
                <a:gd name="T82" fmla="*/ 575 w 1013"/>
                <a:gd name="T83" fmla="*/ 731 h 846"/>
                <a:gd name="T84" fmla="*/ 574 w 1013"/>
                <a:gd name="T85" fmla="*/ 706 h 846"/>
                <a:gd name="T86" fmla="*/ 532 w 1013"/>
                <a:gd name="T87" fmla="*/ 745 h 846"/>
                <a:gd name="T88" fmla="*/ 490 w 1013"/>
                <a:gd name="T89" fmla="*/ 744 h 846"/>
                <a:gd name="T90" fmla="*/ 461 w 1013"/>
                <a:gd name="T91" fmla="*/ 777 h 846"/>
                <a:gd name="T92" fmla="*/ 476 w 1013"/>
                <a:gd name="T93" fmla="*/ 809 h 846"/>
                <a:gd name="T94" fmla="*/ 457 w 1013"/>
                <a:gd name="T95" fmla="*/ 825 h 846"/>
                <a:gd name="T96" fmla="*/ 417 w 1013"/>
                <a:gd name="T97" fmla="*/ 814 h 846"/>
                <a:gd name="T98" fmla="*/ 406 w 1013"/>
                <a:gd name="T99" fmla="*/ 846 h 846"/>
                <a:gd name="T100" fmla="*/ 367 w 1013"/>
                <a:gd name="T101" fmla="*/ 826 h 846"/>
                <a:gd name="T102" fmla="*/ 349 w 1013"/>
                <a:gd name="T103" fmla="*/ 808 h 846"/>
                <a:gd name="T104" fmla="*/ 292 w 1013"/>
                <a:gd name="T105" fmla="*/ 783 h 846"/>
                <a:gd name="T106" fmla="*/ 213 w 1013"/>
                <a:gd name="T107" fmla="*/ 766 h 846"/>
                <a:gd name="T108" fmla="*/ 153 w 1013"/>
                <a:gd name="T109" fmla="*/ 756 h 846"/>
                <a:gd name="T110" fmla="*/ 115 w 1013"/>
                <a:gd name="T111" fmla="*/ 730 h 846"/>
                <a:gd name="T112" fmla="*/ 85 w 1013"/>
                <a:gd name="T113" fmla="*/ 706 h 846"/>
                <a:gd name="T114" fmla="*/ 63 w 1013"/>
                <a:gd name="T115" fmla="*/ 699 h 846"/>
                <a:gd name="T116" fmla="*/ 25 w 1013"/>
                <a:gd name="T117" fmla="*/ 689 h 846"/>
                <a:gd name="T118" fmla="*/ 35 w 1013"/>
                <a:gd name="T119" fmla="*/ 62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3" h="846">
                  <a:moveTo>
                    <a:pt x="18" y="587"/>
                  </a:moveTo>
                  <a:lnTo>
                    <a:pt x="14" y="582"/>
                  </a:lnTo>
                  <a:lnTo>
                    <a:pt x="10" y="575"/>
                  </a:lnTo>
                  <a:lnTo>
                    <a:pt x="9" y="569"/>
                  </a:lnTo>
                  <a:lnTo>
                    <a:pt x="8" y="563"/>
                  </a:lnTo>
                  <a:lnTo>
                    <a:pt x="8" y="556"/>
                  </a:lnTo>
                  <a:lnTo>
                    <a:pt x="8" y="549"/>
                  </a:lnTo>
                  <a:lnTo>
                    <a:pt x="10" y="523"/>
                  </a:lnTo>
                  <a:lnTo>
                    <a:pt x="12" y="501"/>
                  </a:lnTo>
                  <a:lnTo>
                    <a:pt x="10" y="492"/>
                  </a:lnTo>
                  <a:lnTo>
                    <a:pt x="9" y="483"/>
                  </a:lnTo>
                  <a:lnTo>
                    <a:pt x="7" y="475"/>
                  </a:lnTo>
                  <a:lnTo>
                    <a:pt x="5" y="467"/>
                  </a:lnTo>
                  <a:lnTo>
                    <a:pt x="2" y="460"/>
                  </a:lnTo>
                  <a:lnTo>
                    <a:pt x="1" y="454"/>
                  </a:lnTo>
                  <a:lnTo>
                    <a:pt x="0" y="448"/>
                  </a:lnTo>
                  <a:lnTo>
                    <a:pt x="0" y="442"/>
                  </a:lnTo>
                  <a:lnTo>
                    <a:pt x="0" y="437"/>
                  </a:lnTo>
                  <a:lnTo>
                    <a:pt x="2" y="432"/>
                  </a:lnTo>
                  <a:lnTo>
                    <a:pt x="3" y="428"/>
                  </a:lnTo>
                  <a:lnTo>
                    <a:pt x="6" y="424"/>
                  </a:lnTo>
                  <a:lnTo>
                    <a:pt x="12" y="416"/>
                  </a:lnTo>
                  <a:lnTo>
                    <a:pt x="16" y="406"/>
                  </a:lnTo>
                  <a:lnTo>
                    <a:pt x="18" y="400"/>
                  </a:lnTo>
                  <a:lnTo>
                    <a:pt x="18" y="394"/>
                  </a:lnTo>
                  <a:lnTo>
                    <a:pt x="18" y="388"/>
                  </a:lnTo>
                  <a:lnTo>
                    <a:pt x="15" y="381"/>
                  </a:lnTo>
                  <a:lnTo>
                    <a:pt x="12" y="374"/>
                  </a:lnTo>
                  <a:lnTo>
                    <a:pt x="9" y="366"/>
                  </a:lnTo>
                  <a:lnTo>
                    <a:pt x="7" y="357"/>
                  </a:lnTo>
                  <a:lnTo>
                    <a:pt x="7" y="349"/>
                  </a:lnTo>
                  <a:lnTo>
                    <a:pt x="8" y="342"/>
                  </a:lnTo>
                  <a:lnTo>
                    <a:pt x="10" y="335"/>
                  </a:lnTo>
                  <a:lnTo>
                    <a:pt x="13" y="333"/>
                  </a:lnTo>
                  <a:lnTo>
                    <a:pt x="16" y="330"/>
                  </a:lnTo>
                  <a:lnTo>
                    <a:pt x="20" y="329"/>
                  </a:lnTo>
                  <a:lnTo>
                    <a:pt x="24" y="328"/>
                  </a:lnTo>
                  <a:lnTo>
                    <a:pt x="43" y="325"/>
                  </a:lnTo>
                  <a:lnTo>
                    <a:pt x="58" y="322"/>
                  </a:lnTo>
                  <a:lnTo>
                    <a:pt x="66" y="318"/>
                  </a:lnTo>
                  <a:lnTo>
                    <a:pt x="76" y="314"/>
                  </a:lnTo>
                  <a:lnTo>
                    <a:pt x="85" y="306"/>
                  </a:lnTo>
                  <a:lnTo>
                    <a:pt x="97" y="297"/>
                  </a:lnTo>
                  <a:lnTo>
                    <a:pt x="122" y="275"/>
                  </a:lnTo>
                  <a:lnTo>
                    <a:pt x="151" y="254"/>
                  </a:lnTo>
                  <a:lnTo>
                    <a:pt x="165" y="245"/>
                  </a:lnTo>
                  <a:lnTo>
                    <a:pt x="180" y="235"/>
                  </a:lnTo>
                  <a:lnTo>
                    <a:pt x="196" y="227"/>
                  </a:lnTo>
                  <a:lnTo>
                    <a:pt x="211" y="218"/>
                  </a:lnTo>
                  <a:lnTo>
                    <a:pt x="240" y="205"/>
                  </a:lnTo>
                  <a:lnTo>
                    <a:pt x="261" y="195"/>
                  </a:lnTo>
                  <a:lnTo>
                    <a:pt x="270" y="190"/>
                  </a:lnTo>
                  <a:lnTo>
                    <a:pt x="277" y="184"/>
                  </a:lnTo>
                  <a:lnTo>
                    <a:pt x="280" y="179"/>
                  </a:lnTo>
                  <a:lnTo>
                    <a:pt x="283" y="174"/>
                  </a:lnTo>
                  <a:lnTo>
                    <a:pt x="284" y="170"/>
                  </a:lnTo>
                  <a:lnTo>
                    <a:pt x="284" y="165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0" y="159"/>
                  </a:lnTo>
                  <a:lnTo>
                    <a:pt x="278" y="158"/>
                  </a:lnTo>
                  <a:lnTo>
                    <a:pt x="274" y="159"/>
                  </a:lnTo>
                  <a:lnTo>
                    <a:pt x="271" y="161"/>
                  </a:lnTo>
                  <a:lnTo>
                    <a:pt x="260" y="167"/>
                  </a:lnTo>
                  <a:lnTo>
                    <a:pt x="248" y="173"/>
                  </a:lnTo>
                  <a:lnTo>
                    <a:pt x="243" y="176"/>
                  </a:lnTo>
                  <a:lnTo>
                    <a:pt x="239" y="176"/>
                  </a:lnTo>
                  <a:lnTo>
                    <a:pt x="236" y="176"/>
                  </a:lnTo>
                  <a:lnTo>
                    <a:pt x="234" y="174"/>
                  </a:lnTo>
                  <a:lnTo>
                    <a:pt x="233" y="172"/>
                  </a:lnTo>
                  <a:lnTo>
                    <a:pt x="232" y="170"/>
                  </a:lnTo>
                  <a:lnTo>
                    <a:pt x="229" y="165"/>
                  </a:lnTo>
                  <a:lnTo>
                    <a:pt x="229" y="160"/>
                  </a:lnTo>
                  <a:lnTo>
                    <a:pt x="229" y="155"/>
                  </a:lnTo>
                  <a:lnTo>
                    <a:pt x="230" y="149"/>
                  </a:lnTo>
                  <a:lnTo>
                    <a:pt x="233" y="145"/>
                  </a:lnTo>
                  <a:lnTo>
                    <a:pt x="238" y="139"/>
                  </a:lnTo>
                  <a:lnTo>
                    <a:pt x="243" y="133"/>
                  </a:lnTo>
                  <a:lnTo>
                    <a:pt x="252" y="126"/>
                  </a:lnTo>
                  <a:lnTo>
                    <a:pt x="260" y="120"/>
                  </a:lnTo>
                  <a:lnTo>
                    <a:pt x="268" y="115"/>
                  </a:lnTo>
                  <a:lnTo>
                    <a:pt x="276" y="110"/>
                  </a:lnTo>
                  <a:lnTo>
                    <a:pt x="283" y="108"/>
                  </a:lnTo>
                  <a:lnTo>
                    <a:pt x="290" y="106"/>
                  </a:lnTo>
                  <a:lnTo>
                    <a:pt x="297" y="106"/>
                  </a:lnTo>
                  <a:lnTo>
                    <a:pt x="305" y="107"/>
                  </a:lnTo>
                  <a:lnTo>
                    <a:pt x="315" y="109"/>
                  </a:lnTo>
                  <a:lnTo>
                    <a:pt x="333" y="114"/>
                  </a:lnTo>
                  <a:lnTo>
                    <a:pt x="343" y="119"/>
                  </a:lnTo>
                  <a:lnTo>
                    <a:pt x="350" y="123"/>
                  </a:lnTo>
                  <a:lnTo>
                    <a:pt x="355" y="128"/>
                  </a:lnTo>
                  <a:lnTo>
                    <a:pt x="359" y="130"/>
                  </a:lnTo>
                  <a:lnTo>
                    <a:pt x="365" y="133"/>
                  </a:lnTo>
                  <a:lnTo>
                    <a:pt x="371" y="133"/>
                  </a:lnTo>
                  <a:lnTo>
                    <a:pt x="378" y="133"/>
                  </a:lnTo>
                  <a:lnTo>
                    <a:pt x="383" y="132"/>
                  </a:lnTo>
                  <a:lnTo>
                    <a:pt x="387" y="128"/>
                  </a:lnTo>
                  <a:lnTo>
                    <a:pt x="388" y="126"/>
                  </a:lnTo>
                  <a:lnTo>
                    <a:pt x="388" y="123"/>
                  </a:lnTo>
                  <a:lnTo>
                    <a:pt x="387" y="121"/>
                  </a:lnTo>
                  <a:lnTo>
                    <a:pt x="386" y="116"/>
                  </a:lnTo>
                  <a:lnTo>
                    <a:pt x="384" y="113"/>
                  </a:lnTo>
                  <a:lnTo>
                    <a:pt x="384" y="109"/>
                  </a:lnTo>
                  <a:lnTo>
                    <a:pt x="383" y="104"/>
                  </a:lnTo>
                  <a:lnTo>
                    <a:pt x="384" y="100"/>
                  </a:lnTo>
                  <a:lnTo>
                    <a:pt x="386" y="91"/>
                  </a:lnTo>
                  <a:lnTo>
                    <a:pt x="391" y="83"/>
                  </a:lnTo>
                  <a:lnTo>
                    <a:pt x="397" y="76"/>
                  </a:lnTo>
                  <a:lnTo>
                    <a:pt x="405" y="70"/>
                  </a:lnTo>
                  <a:lnTo>
                    <a:pt x="410" y="67"/>
                  </a:lnTo>
                  <a:lnTo>
                    <a:pt x="413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41" y="64"/>
                  </a:lnTo>
                  <a:lnTo>
                    <a:pt x="455" y="65"/>
                  </a:lnTo>
                  <a:lnTo>
                    <a:pt x="462" y="66"/>
                  </a:lnTo>
                  <a:lnTo>
                    <a:pt x="468" y="70"/>
                  </a:lnTo>
                  <a:lnTo>
                    <a:pt x="475" y="73"/>
                  </a:lnTo>
                  <a:lnTo>
                    <a:pt x="482" y="78"/>
                  </a:lnTo>
                  <a:lnTo>
                    <a:pt x="495" y="88"/>
                  </a:lnTo>
                  <a:lnTo>
                    <a:pt x="504" y="94"/>
                  </a:lnTo>
                  <a:lnTo>
                    <a:pt x="507" y="95"/>
                  </a:lnTo>
                  <a:lnTo>
                    <a:pt x="511" y="94"/>
                  </a:lnTo>
                  <a:lnTo>
                    <a:pt x="514" y="91"/>
                  </a:lnTo>
                  <a:lnTo>
                    <a:pt x="519" y="86"/>
                  </a:lnTo>
                  <a:lnTo>
                    <a:pt x="524" y="82"/>
                  </a:lnTo>
                  <a:lnTo>
                    <a:pt x="529" y="77"/>
                  </a:lnTo>
                  <a:lnTo>
                    <a:pt x="535" y="75"/>
                  </a:lnTo>
                  <a:lnTo>
                    <a:pt x="539" y="73"/>
                  </a:lnTo>
                  <a:lnTo>
                    <a:pt x="543" y="73"/>
                  </a:lnTo>
                  <a:lnTo>
                    <a:pt x="548" y="76"/>
                  </a:lnTo>
                  <a:lnTo>
                    <a:pt x="550" y="81"/>
                  </a:lnTo>
                  <a:lnTo>
                    <a:pt x="553" y="86"/>
                  </a:lnTo>
                  <a:lnTo>
                    <a:pt x="554" y="94"/>
                  </a:lnTo>
                  <a:lnTo>
                    <a:pt x="557" y="98"/>
                  </a:lnTo>
                  <a:lnTo>
                    <a:pt x="561" y="102"/>
                  </a:lnTo>
                  <a:lnTo>
                    <a:pt x="566" y="103"/>
                  </a:lnTo>
                  <a:lnTo>
                    <a:pt x="569" y="103"/>
                  </a:lnTo>
                  <a:lnTo>
                    <a:pt x="574" y="101"/>
                  </a:lnTo>
                  <a:lnTo>
                    <a:pt x="577" y="96"/>
                  </a:lnTo>
                  <a:lnTo>
                    <a:pt x="581" y="90"/>
                  </a:lnTo>
                  <a:lnTo>
                    <a:pt x="583" y="84"/>
                  </a:lnTo>
                  <a:lnTo>
                    <a:pt x="587" y="79"/>
                  </a:lnTo>
                  <a:lnTo>
                    <a:pt x="592" y="77"/>
                  </a:lnTo>
                  <a:lnTo>
                    <a:pt x="595" y="76"/>
                  </a:lnTo>
                  <a:lnTo>
                    <a:pt x="606" y="77"/>
                  </a:lnTo>
                  <a:lnTo>
                    <a:pt x="616" y="79"/>
                  </a:lnTo>
                  <a:lnTo>
                    <a:pt x="620" y="82"/>
                  </a:lnTo>
                  <a:lnTo>
                    <a:pt x="625" y="82"/>
                  </a:lnTo>
                  <a:lnTo>
                    <a:pt x="630" y="81"/>
                  </a:lnTo>
                  <a:lnTo>
                    <a:pt x="633" y="79"/>
                  </a:lnTo>
                  <a:lnTo>
                    <a:pt x="636" y="77"/>
                  </a:lnTo>
                  <a:lnTo>
                    <a:pt x="638" y="73"/>
                  </a:lnTo>
                  <a:lnTo>
                    <a:pt x="641" y="70"/>
                  </a:lnTo>
                  <a:lnTo>
                    <a:pt x="641" y="66"/>
                  </a:lnTo>
                  <a:lnTo>
                    <a:pt x="642" y="62"/>
                  </a:lnTo>
                  <a:lnTo>
                    <a:pt x="643" y="58"/>
                  </a:lnTo>
                  <a:lnTo>
                    <a:pt x="645" y="53"/>
                  </a:lnTo>
                  <a:lnTo>
                    <a:pt x="649" y="48"/>
                  </a:lnTo>
                  <a:lnTo>
                    <a:pt x="654" y="46"/>
                  </a:lnTo>
                  <a:lnTo>
                    <a:pt x="658" y="43"/>
                  </a:lnTo>
                  <a:lnTo>
                    <a:pt x="665" y="43"/>
                  </a:lnTo>
                  <a:lnTo>
                    <a:pt x="674" y="43"/>
                  </a:lnTo>
                  <a:lnTo>
                    <a:pt x="681" y="44"/>
                  </a:lnTo>
                  <a:lnTo>
                    <a:pt x="689" y="44"/>
                  </a:lnTo>
                  <a:lnTo>
                    <a:pt x="695" y="44"/>
                  </a:lnTo>
                  <a:lnTo>
                    <a:pt x="701" y="41"/>
                  </a:lnTo>
                  <a:lnTo>
                    <a:pt x="711" y="37"/>
                  </a:lnTo>
                  <a:lnTo>
                    <a:pt x="721" y="29"/>
                  </a:lnTo>
                  <a:lnTo>
                    <a:pt x="726" y="27"/>
                  </a:lnTo>
                  <a:lnTo>
                    <a:pt x="731" y="25"/>
                  </a:lnTo>
                  <a:lnTo>
                    <a:pt x="737" y="26"/>
                  </a:lnTo>
                  <a:lnTo>
                    <a:pt x="743" y="27"/>
                  </a:lnTo>
                  <a:lnTo>
                    <a:pt x="750" y="31"/>
                  </a:lnTo>
                  <a:lnTo>
                    <a:pt x="757" y="37"/>
                  </a:lnTo>
                  <a:lnTo>
                    <a:pt x="765" y="43"/>
                  </a:lnTo>
                  <a:lnTo>
                    <a:pt x="775" y="51"/>
                  </a:lnTo>
                  <a:lnTo>
                    <a:pt x="784" y="58"/>
                  </a:lnTo>
                  <a:lnTo>
                    <a:pt x="794" y="64"/>
                  </a:lnTo>
                  <a:lnTo>
                    <a:pt x="801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3" y="70"/>
                  </a:lnTo>
                  <a:lnTo>
                    <a:pt x="815" y="69"/>
                  </a:lnTo>
                  <a:lnTo>
                    <a:pt x="818" y="67"/>
                  </a:lnTo>
                  <a:lnTo>
                    <a:pt x="820" y="60"/>
                  </a:lnTo>
                  <a:lnTo>
                    <a:pt x="820" y="51"/>
                  </a:lnTo>
                  <a:lnTo>
                    <a:pt x="819" y="33"/>
                  </a:lnTo>
                  <a:lnTo>
                    <a:pt x="818" y="22"/>
                  </a:lnTo>
                  <a:lnTo>
                    <a:pt x="819" y="19"/>
                  </a:lnTo>
                  <a:lnTo>
                    <a:pt x="821" y="15"/>
                  </a:lnTo>
                  <a:lnTo>
                    <a:pt x="827" y="12"/>
                  </a:lnTo>
                  <a:lnTo>
                    <a:pt x="834" y="7"/>
                  </a:lnTo>
                  <a:lnTo>
                    <a:pt x="843" y="3"/>
                  </a:lnTo>
                  <a:lnTo>
                    <a:pt x="849" y="1"/>
                  </a:lnTo>
                  <a:lnTo>
                    <a:pt x="854" y="0"/>
                  </a:lnTo>
                  <a:lnTo>
                    <a:pt x="858" y="1"/>
                  </a:lnTo>
                  <a:lnTo>
                    <a:pt x="862" y="3"/>
                  </a:lnTo>
                  <a:lnTo>
                    <a:pt x="865" y="8"/>
                  </a:lnTo>
                  <a:lnTo>
                    <a:pt x="868" y="14"/>
                  </a:lnTo>
                  <a:lnTo>
                    <a:pt x="870" y="21"/>
                  </a:lnTo>
                  <a:lnTo>
                    <a:pt x="873" y="28"/>
                  </a:lnTo>
                  <a:lnTo>
                    <a:pt x="878" y="35"/>
                  </a:lnTo>
                  <a:lnTo>
                    <a:pt x="884" y="40"/>
                  </a:lnTo>
                  <a:lnTo>
                    <a:pt x="890" y="44"/>
                  </a:lnTo>
                  <a:lnTo>
                    <a:pt x="907" y="50"/>
                  </a:lnTo>
                  <a:lnTo>
                    <a:pt x="925" y="56"/>
                  </a:lnTo>
                  <a:lnTo>
                    <a:pt x="942" y="60"/>
                  </a:lnTo>
                  <a:lnTo>
                    <a:pt x="958" y="66"/>
                  </a:lnTo>
                  <a:lnTo>
                    <a:pt x="965" y="71"/>
                  </a:lnTo>
                  <a:lnTo>
                    <a:pt x="971" y="78"/>
                  </a:lnTo>
                  <a:lnTo>
                    <a:pt x="977" y="86"/>
                  </a:lnTo>
                  <a:lnTo>
                    <a:pt x="982" y="98"/>
                  </a:lnTo>
                  <a:lnTo>
                    <a:pt x="994" y="130"/>
                  </a:lnTo>
                  <a:lnTo>
                    <a:pt x="1005" y="169"/>
                  </a:lnTo>
                  <a:lnTo>
                    <a:pt x="1009" y="185"/>
                  </a:lnTo>
                  <a:lnTo>
                    <a:pt x="1011" y="201"/>
                  </a:lnTo>
                  <a:lnTo>
                    <a:pt x="1013" y="207"/>
                  </a:lnTo>
                  <a:lnTo>
                    <a:pt x="1013" y="211"/>
                  </a:lnTo>
                  <a:lnTo>
                    <a:pt x="1011" y="215"/>
                  </a:lnTo>
                  <a:lnTo>
                    <a:pt x="1009" y="217"/>
                  </a:lnTo>
                  <a:lnTo>
                    <a:pt x="998" y="226"/>
                  </a:lnTo>
                  <a:lnTo>
                    <a:pt x="984" y="237"/>
                  </a:lnTo>
                  <a:lnTo>
                    <a:pt x="977" y="243"/>
                  </a:lnTo>
                  <a:lnTo>
                    <a:pt x="970" y="248"/>
                  </a:lnTo>
                  <a:lnTo>
                    <a:pt x="963" y="252"/>
                  </a:lnTo>
                  <a:lnTo>
                    <a:pt x="957" y="253"/>
                  </a:lnTo>
                  <a:lnTo>
                    <a:pt x="953" y="252"/>
                  </a:lnTo>
                  <a:lnTo>
                    <a:pt x="950" y="249"/>
                  </a:lnTo>
                  <a:lnTo>
                    <a:pt x="948" y="247"/>
                  </a:lnTo>
                  <a:lnTo>
                    <a:pt x="947" y="242"/>
                  </a:lnTo>
                  <a:lnTo>
                    <a:pt x="946" y="234"/>
                  </a:lnTo>
                  <a:lnTo>
                    <a:pt x="944" y="224"/>
                  </a:lnTo>
                  <a:lnTo>
                    <a:pt x="941" y="221"/>
                  </a:lnTo>
                  <a:lnTo>
                    <a:pt x="939" y="218"/>
                  </a:lnTo>
                  <a:lnTo>
                    <a:pt x="935" y="217"/>
                  </a:lnTo>
                  <a:lnTo>
                    <a:pt x="931" y="216"/>
                  </a:lnTo>
                  <a:lnTo>
                    <a:pt x="922" y="218"/>
                  </a:lnTo>
                  <a:lnTo>
                    <a:pt x="914" y="222"/>
                  </a:lnTo>
                  <a:lnTo>
                    <a:pt x="912" y="223"/>
                  </a:lnTo>
                  <a:lnTo>
                    <a:pt x="909" y="226"/>
                  </a:lnTo>
                  <a:lnTo>
                    <a:pt x="909" y="227"/>
                  </a:lnTo>
                  <a:lnTo>
                    <a:pt x="909" y="229"/>
                  </a:lnTo>
                  <a:lnTo>
                    <a:pt x="913" y="233"/>
                  </a:lnTo>
                  <a:lnTo>
                    <a:pt x="919" y="239"/>
                  </a:lnTo>
                  <a:lnTo>
                    <a:pt x="922" y="241"/>
                  </a:lnTo>
                  <a:lnTo>
                    <a:pt x="926" y="246"/>
                  </a:lnTo>
                  <a:lnTo>
                    <a:pt x="928" y="252"/>
                  </a:lnTo>
                  <a:lnTo>
                    <a:pt x="931" y="258"/>
                  </a:lnTo>
                  <a:lnTo>
                    <a:pt x="931" y="265"/>
                  </a:lnTo>
                  <a:lnTo>
                    <a:pt x="931" y="271"/>
                  </a:lnTo>
                  <a:lnTo>
                    <a:pt x="928" y="274"/>
                  </a:lnTo>
                  <a:lnTo>
                    <a:pt x="927" y="277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3" y="289"/>
                  </a:lnTo>
                  <a:lnTo>
                    <a:pt x="902" y="298"/>
                  </a:lnTo>
                  <a:lnTo>
                    <a:pt x="890" y="311"/>
                  </a:lnTo>
                  <a:lnTo>
                    <a:pt x="877" y="327"/>
                  </a:lnTo>
                  <a:lnTo>
                    <a:pt x="864" y="343"/>
                  </a:lnTo>
                  <a:lnTo>
                    <a:pt x="852" y="362"/>
                  </a:lnTo>
                  <a:lnTo>
                    <a:pt x="840" y="382"/>
                  </a:lnTo>
                  <a:lnTo>
                    <a:pt x="832" y="403"/>
                  </a:lnTo>
                  <a:lnTo>
                    <a:pt x="819" y="441"/>
                  </a:lnTo>
                  <a:lnTo>
                    <a:pt x="812" y="473"/>
                  </a:lnTo>
                  <a:lnTo>
                    <a:pt x="808" y="486"/>
                  </a:lnTo>
                  <a:lnTo>
                    <a:pt x="802" y="499"/>
                  </a:lnTo>
                  <a:lnTo>
                    <a:pt x="800" y="505"/>
                  </a:lnTo>
                  <a:lnTo>
                    <a:pt x="795" y="511"/>
                  </a:lnTo>
                  <a:lnTo>
                    <a:pt x="791" y="517"/>
                  </a:lnTo>
                  <a:lnTo>
                    <a:pt x="786" y="523"/>
                  </a:lnTo>
                  <a:lnTo>
                    <a:pt x="776" y="533"/>
                  </a:lnTo>
                  <a:lnTo>
                    <a:pt x="771" y="543"/>
                  </a:lnTo>
                  <a:lnTo>
                    <a:pt x="769" y="546"/>
                  </a:lnTo>
                  <a:lnTo>
                    <a:pt x="769" y="551"/>
                  </a:lnTo>
                  <a:lnTo>
                    <a:pt x="769" y="554"/>
                  </a:lnTo>
                  <a:lnTo>
                    <a:pt x="769" y="557"/>
                  </a:lnTo>
                  <a:lnTo>
                    <a:pt x="770" y="558"/>
                  </a:lnTo>
                  <a:lnTo>
                    <a:pt x="772" y="561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80" y="561"/>
                  </a:lnTo>
                  <a:lnTo>
                    <a:pt x="783" y="560"/>
                  </a:lnTo>
                  <a:lnTo>
                    <a:pt x="787" y="558"/>
                  </a:lnTo>
                  <a:lnTo>
                    <a:pt x="790" y="555"/>
                  </a:lnTo>
                  <a:lnTo>
                    <a:pt x="796" y="550"/>
                  </a:lnTo>
                  <a:lnTo>
                    <a:pt x="802" y="546"/>
                  </a:lnTo>
                  <a:lnTo>
                    <a:pt x="806" y="545"/>
                  </a:lnTo>
                  <a:lnTo>
                    <a:pt x="809" y="546"/>
                  </a:lnTo>
                  <a:lnTo>
                    <a:pt x="810" y="550"/>
                  </a:lnTo>
                  <a:lnTo>
                    <a:pt x="813" y="555"/>
                  </a:lnTo>
                  <a:lnTo>
                    <a:pt x="813" y="562"/>
                  </a:lnTo>
                  <a:lnTo>
                    <a:pt x="813" y="569"/>
                  </a:lnTo>
                  <a:lnTo>
                    <a:pt x="813" y="574"/>
                  </a:lnTo>
                  <a:lnTo>
                    <a:pt x="812" y="579"/>
                  </a:lnTo>
                  <a:lnTo>
                    <a:pt x="810" y="582"/>
                  </a:lnTo>
                  <a:lnTo>
                    <a:pt x="808" y="587"/>
                  </a:lnTo>
                  <a:lnTo>
                    <a:pt x="801" y="594"/>
                  </a:lnTo>
                  <a:lnTo>
                    <a:pt x="794" y="601"/>
                  </a:lnTo>
                  <a:lnTo>
                    <a:pt x="775" y="614"/>
                  </a:lnTo>
                  <a:lnTo>
                    <a:pt x="756" y="625"/>
                  </a:lnTo>
                  <a:lnTo>
                    <a:pt x="747" y="628"/>
                  </a:lnTo>
                  <a:lnTo>
                    <a:pt x="739" y="628"/>
                  </a:lnTo>
                  <a:lnTo>
                    <a:pt x="732" y="628"/>
                  </a:lnTo>
                  <a:lnTo>
                    <a:pt x="724" y="627"/>
                  </a:lnTo>
                  <a:lnTo>
                    <a:pt x="715" y="627"/>
                  </a:lnTo>
                  <a:lnTo>
                    <a:pt x="706" y="628"/>
                  </a:lnTo>
                  <a:lnTo>
                    <a:pt x="694" y="632"/>
                  </a:lnTo>
                  <a:lnTo>
                    <a:pt x="682" y="639"/>
                  </a:lnTo>
                  <a:lnTo>
                    <a:pt x="670" y="649"/>
                  </a:lnTo>
                  <a:lnTo>
                    <a:pt x="660" y="656"/>
                  </a:lnTo>
                  <a:lnTo>
                    <a:pt x="651" y="664"/>
                  </a:lnTo>
                  <a:lnTo>
                    <a:pt x="644" y="671"/>
                  </a:lnTo>
                  <a:lnTo>
                    <a:pt x="638" y="678"/>
                  </a:lnTo>
                  <a:lnTo>
                    <a:pt x="635" y="686"/>
                  </a:lnTo>
                  <a:lnTo>
                    <a:pt x="632" y="693"/>
                  </a:lnTo>
                  <a:lnTo>
                    <a:pt x="630" y="700"/>
                  </a:lnTo>
                  <a:lnTo>
                    <a:pt x="629" y="714"/>
                  </a:lnTo>
                  <a:lnTo>
                    <a:pt x="626" y="725"/>
                  </a:lnTo>
                  <a:lnTo>
                    <a:pt x="625" y="730"/>
                  </a:lnTo>
                  <a:lnTo>
                    <a:pt x="623" y="734"/>
                  </a:lnTo>
                  <a:lnTo>
                    <a:pt x="619" y="738"/>
                  </a:lnTo>
                  <a:lnTo>
                    <a:pt x="614" y="741"/>
                  </a:lnTo>
                  <a:lnTo>
                    <a:pt x="608" y="745"/>
                  </a:lnTo>
                  <a:lnTo>
                    <a:pt x="601" y="747"/>
                  </a:lnTo>
                  <a:lnTo>
                    <a:pt x="593" y="750"/>
                  </a:lnTo>
                  <a:lnTo>
                    <a:pt x="586" y="750"/>
                  </a:lnTo>
                  <a:lnTo>
                    <a:pt x="579" y="750"/>
                  </a:lnTo>
                  <a:lnTo>
                    <a:pt x="573" y="749"/>
                  </a:lnTo>
                  <a:lnTo>
                    <a:pt x="570" y="747"/>
                  </a:lnTo>
                  <a:lnTo>
                    <a:pt x="568" y="746"/>
                  </a:lnTo>
                  <a:lnTo>
                    <a:pt x="568" y="744"/>
                  </a:lnTo>
                  <a:lnTo>
                    <a:pt x="567" y="741"/>
                  </a:lnTo>
                  <a:lnTo>
                    <a:pt x="568" y="738"/>
                  </a:lnTo>
                  <a:lnTo>
                    <a:pt x="572" y="734"/>
                  </a:lnTo>
                  <a:lnTo>
                    <a:pt x="575" y="731"/>
                  </a:lnTo>
                  <a:lnTo>
                    <a:pt x="579" y="728"/>
                  </a:lnTo>
                  <a:lnTo>
                    <a:pt x="582" y="725"/>
                  </a:lnTo>
                  <a:lnTo>
                    <a:pt x="585" y="722"/>
                  </a:lnTo>
                  <a:lnTo>
                    <a:pt x="585" y="719"/>
                  </a:lnTo>
                  <a:lnTo>
                    <a:pt x="583" y="715"/>
                  </a:lnTo>
                  <a:lnTo>
                    <a:pt x="581" y="711"/>
                  </a:lnTo>
                  <a:lnTo>
                    <a:pt x="577" y="708"/>
                  </a:lnTo>
                  <a:lnTo>
                    <a:pt x="574" y="706"/>
                  </a:lnTo>
                  <a:lnTo>
                    <a:pt x="570" y="706"/>
                  </a:lnTo>
                  <a:lnTo>
                    <a:pt x="566" y="707"/>
                  </a:lnTo>
                  <a:lnTo>
                    <a:pt x="561" y="711"/>
                  </a:lnTo>
                  <a:lnTo>
                    <a:pt x="555" y="716"/>
                  </a:lnTo>
                  <a:lnTo>
                    <a:pt x="550" y="725"/>
                  </a:lnTo>
                  <a:lnTo>
                    <a:pt x="544" y="733"/>
                  </a:lnTo>
                  <a:lnTo>
                    <a:pt x="538" y="740"/>
                  </a:lnTo>
                  <a:lnTo>
                    <a:pt x="532" y="745"/>
                  </a:lnTo>
                  <a:lnTo>
                    <a:pt x="526" y="747"/>
                  </a:lnTo>
                  <a:lnTo>
                    <a:pt x="520" y="750"/>
                  </a:lnTo>
                  <a:lnTo>
                    <a:pt x="514" y="750"/>
                  </a:lnTo>
                  <a:lnTo>
                    <a:pt x="510" y="749"/>
                  </a:lnTo>
                  <a:lnTo>
                    <a:pt x="505" y="747"/>
                  </a:lnTo>
                  <a:lnTo>
                    <a:pt x="500" y="745"/>
                  </a:lnTo>
                  <a:lnTo>
                    <a:pt x="494" y="744"/>
                  </a:lnTo>
                  <a:lnTo>
                    <a:pt x="490" y="744"/>
                  </a:lnTo>
                  <a:lnTo>
                    <a:pt x="485" y="744"/>
                  </a:lnTo>
                  <a:lnTo>
                    <a:pt x="480" y="746"/>
                  </a:lnTo>
                  <a:lnTo>
                    <a:pt x="475" y="749"/>
                  </a:lnTo>
                  <a:lnTo>
                    <a:pt x="472" y="752"/>
                  </a:lnTo>
                  <a:lnTo>
                    <a:pt x="468" y="758"/>
                  </a:lnTo>
                  <a:lnTo>
                    <a:pt x="465" y="764"/>
                  </a:lnTo>
                  <a:lnTo>
                    <a:pt x="462" y="771"/>
                  </a:lnTo>
                  <a:lnTo>
                    <a:pt x="461" y="777"/>
                  </a:lnTo>
                  <a:lnTo>
                    <a:pt x="460" y="783"/>
                  </a:lnTo>
                  <a:lnTo>
                    <a:pt x="461" y="788"/>
                  </a:lnTo>
                  <a:lnTo>
                    <a:pt x="462" y="793"/>
                  </a:lnTo>
                  <a:lnTo>
                    <a:pt x="465" y="797"/>
                  </a:lnTo>
                  <a:lnTo>
                    <a:pt x="468" y="800"/>
                  </a:lnTo>
                  <a:lnTo>
                    <a:pt x="472" y="803"/>
                  </a:lnTo>
                  <a:lnTo>
                    <a:pt x="474" y="807"/>
                  </a:lnTo>
                  <a:lnTo>
                    <a:pt x="476" y="809"/>
                  </a:lnTo>
                  <a:lnTo>
                    <a:pt x="476" y="813"/>
                  </a:lnTo>
                  <a:lnTo>
                    <a:pt x="476" y="816"/>
                  </a:lnTo>
                  <a:lnTo>
                    <a:pt x="475" y="819"/>
                  </a:lnTo>
                  <a:lnTo>
                    <a:pt x="472" y="821"/>
                  </a:lnTo>
                  <a:lnTo>
                    <a:pt x="469" y="823"/>
                  </a:lnTo>
                  <a:lnTo>
                    <a:pt x="465" y="825"/>
                  </a:lnTo>
                  <a:lnTo>
                    <a:pt x="461" y="825"/>
                  </a:lnTo>
                  <a:lnTo>
                    <a:pt x="457" y="825"/>
                  </a:lnTo>
                  <a:lnTo>
                    <a:pt x="453" y="825"/>
                  </a:lnTo>
                  <a:lnTo>
                    <a:pt x="444" y="821"/>
                  </a:lnTo>
                  <a:lnTo>
                    <a:pt x="434" y="816"/>
                  </a:lnTo>
                  <a:lnTo>
                    <a:pt x="429" y="814"/>
                  </a:lnTo>
                  <a:lnTo>
                    <a:pt x="425" y="813"/>
                  </a:lnTo>
                  <a:lnTo>
                    <a:pt x="422" y="813"/>
                  </a:lnTo>
                  <a:lnTo>
                    <a:pt x="419" y="813"/>
                  </a:lnTo>
                  <a:lnTo>
                    <a:pt x="417" y="814"/>
                  </a:lnTo>
                  <a:lnTo>
                    <a:pt x="416" y="816"/>
                  </a:lnTo>
                  <a:lnTo>
                    <a:pt x="416" y="819"/>
                  </a:lnTo>
                  <a:lnTo>
                    <a:pt x="416" y="823"/>
                  </a:lnTo>
                  <a:lnTo>
                    <a:pt x="415" y="832"/>
                  </a:lnTo>
                  <a:lnTo>
                    <a:pt x="413" y="840"/>
                  </a:lnTo>
                  <a:lnTo>
                    <a:pt x="412" y="842"/>
                  </a:lnTo>
                  <a:lnTo>
                    <a:pt x="410" y="845"/>
                  </a:lnTo>
                  <a:lnTo>
                    <a:pt x="406" y="846"/>
                  </a:lnTo>
                  <a:lnTo>
                    <a:pt x="404" y="846"/>
                  </a:lnTo>
                  <a:lnTo>
                    <a:pt x="397" y="831"/>
                  </a:lnTo>
                  <a:lnTo>
                    <a:pt x="388" y="814"/>
                  </a:lnTo>
                  <a:lnTo>
                    <a:pt x="384" y="814"/>
                  </a:lnTo>
                  <a:lnTo>
                    <a:pt x="379" y="816"/>
                  </a:lnTo>
                  <a:lnTo>
                    <a:pt x="374" y="820"/>
                  </a:lnTo>
                  <a:lnTo>
                    <a:pt x="369" y="823"/>
                  </a:lnTo>
                  <a:lnTo>
                    <a:pt x="367" y="826"/>
                  </a:lnTo>
                  <a:lnTo>
                    <a:pt x="365" y="826"/>
                  </a:lnTo>
                  <a:lnTo>
                    <a:pt x="362" y="827"/>
                  </a:lnTo>
                  <a:lnTo>
                    <a:pt x="360" y="826"/>
                  </a:lnTo>
                  <a:lnTo>
                    <a:pt x="358" y="825"/>
                  </a:lnTo>
                  <a:lnTo>
                    <a:pt x="355" y="822"/>
                  </a:lnTo>
                  <a:lnTo>
                    <a:pt x="353" y="819"/>
                  </a:lnTo>
                  <a:lnTo>
                    <a:pt x="352" y="813"/>
                  </a:lnTo>
                  <a:lnTo>
                    <a:pt x="349" y="808"/>
                  </a:lnTo>
                  <a:lnTo>
                    <a:pt x="346" y="803"/>
                  </a:lnTo>
                  <a:lnTo>
                    <a:pt x="343" y="798"/>
                  </a:lnTo>
                  <a:lnTo>
                    <a:pt x="340" y="795"/>
                  </a:lnTo>
                  <a:lnTo>
                    <a:pt x="331" y="790"/>
                  </a:lnTo>
                  <a:lnTo>
                    <a:pt x="323" y="787"/>
                  </a:lnTo>
                  <a:lnTo>
                    <a:pt x="314" y="784"/>
                  </a:lnTo>
                  <a:lnTo>
                    <a:pt x="303" y="783"/>
                  </a:lnTo>
                  <a:lnTo>
                    <a:pt x="292" y="783"/>
                  </a:lnTo>
                  <a:lnTo>
                    <a:pt x="281" y="784"/>
                  </a:lnTo>
                  <a:lnTo>
                    <a:pt x="262" y="787"/>
                  </a:lnTo>
                  <a:lnTo>
                    <a:pt x="247" y="789"/>
                  </a:lnTo>
                  <a:lnTo>
                    <a:pt x="240" y="789"/>
                  </a:lnTo>
                  <a:lnTo>
                    <a:pt x="234" y="788"/>
                  </a:lnTo>
                  <a:lnTo>
                    <a:pt x="228" y="784"/>
                  </a:lnTo>
                  <a:lnTo>
                    <a:pt x="222" y="778"/>
                  </a:lnTo>
                  <a:lnTo>
                    <a:pt x="213" y="766"/>
                  </a:lnTo>
                  <a:lnTo>
                    <a:pt x="204" y="759"/>
                  </a:lnTo>
                  <a:lnTo>
                    <a:pt x="201" y="757"/>
                  </a:lnTo>
                  <a:lnTo>
                    <a:pt x="195" y="756"/>
                  </a:lnTo>
                  <a:lnTo>
                    <a:pt x="188" y="756"/>
                  </a:lnTo>
                  <a:lnTo>
                    <a:pt x="177" y="757"/>
                  </a:lnTo>
                  <a:lnTo>
                    <a:pt x="167" y="758"/>
                  </a:lnTo>
                  <a:lnTo>
                    <a:pt x="159" y="757"/>
                  </a:lnTo>
                  <a:lnTo>
                    <a:pt x="153" y="756"/>
                  </a:lnTo>
                  <a:lnTo>
                    <a:pt x="148" y="753"/>
                  </a:lnTo>
                  <a:lnTo>
                    <a:pt x="141" y="746"/>
                  </a:lnTo>
                  <a:lnTo>
                    <a:pt x="136" y="739"/>
                  </a:lnTo>
                  <a:lnTo>
                    <a:pt x="134" y="737"/>
                  </a:lnTo>
                  <a:lnTo>
                    <a:pt x="132" y="734"/>
                  </a:lnTo>
                  <a:lnTo>
                    <a:pt x="128" y="732"/>
                  </a:lnTo>
                  <a:lnTo>
                    <a:pt x="125" y="731"/>
                  </a:lnTo>
                  <a:lnTo>
                    <a:pt x="115" y="730"/>
                  </a:lnTo>
                  <a:lnTo>
                    <a:pt x="107" y="728"/>
                  </a:lnTo>
                  <a:lnTo>
                    <a:pt x="102" y="727"/>
                  </a:lnTo>
                  <a:lnTo>
                    <a:pt x="97" y="725"/>
                  </a:lnTo>
                  <a:lnTo>
                    <a:pt x="94" y="721"/>
                  </a:lnTo>
                  <a:lnTo>
                    <a:pt x="91" y="718"/>
                  </a:lnTo>
                  <a:lnTo>
                    <a:pt x="88" y="714"/>
                  </a:lnTo>
                  <a:lnTo>
                    <a:pt x="87" y="711"/>
                  </a:lnTo>
                  <a:lnTo>
                    <a:pt x="85" y="706"/>
                  </a:lnTo>
                  <a:lnTo>
                    <a:pt x="84" y="702"/>
                  </a:lnTo>
                  <a:lnTo>
                    <a:pt x="84" y="696"/>
                  </a:lnTo>
                  <a:lnTo>
                    <a:pt x="81" y="690"/>
                  </a:lnTo>
                  <a:lnTo>
                    <a:pt x="78" y="688"/>
                  </a:lnTo>
                  <a:lnTo>
                    <a:pt x="76" y="688"/>
                  </a:lnTo>
                  <a:lnTo>
                    <a:pt x="72" y="690"/>
                  </a:lnTo>
                  <a:lnTo>
                    <a:pt x="68" y="694"/>
                  </a:lnTo>
                  <a:lnTo>
                    <a:pt x="63" y="699"/>
                  </a:lnTo>
                  <a:lnTo>
                    <a:pt x="56" y="701"/>
                  </a:lnTo>
                  <a:lnTo>
                    <a:pt x="47" y="702"/>
                  </a:lnTo>
                  <a:lnTo>
                    <a:pt x="40" y="701"/>
                  </a:lnTo>
                  <a:lnTo>
                    <a:pt x="35" y="700"/>
                  </a:lnTo>
                  <a:lnTo>
                    <a:pt x="32" y="699"/>
                  </a:lnTo>
                  <a:lnTo>
                    <a:pt x="29" y="696"/>
                  </a:lnTo>
                  <a:lnTo>
                    <a:pt x="27" y="693"/>
                  </a:lnTo>
                  <a:lnTo>
                    <a:pt x="25" y="689"/>
                  </a:lnTo>
                  <a:lnTo>
                    <a:pt x="22" y="684"/>
                  </a:lnTo>
                  <a:lnTo>
                    <a:pt x="22" y="680"/>
                  </a:lnTo>
                  <a:lnTo>
                    <a:pt x="22" y="675"/>
                  </a:lnTo>
                  <a:lnTo>
                    <a:pt x="25" y="661"/>
                  </a:lnTo>
                  <a:lnTo>
                    <a:pt x="27" y="649"/>
                  </a:lnTo>
                  <a:lnTo>
                    <a:pt x="31" y="639"/>
                  </a:lnTo>
                  <a:lnTo>
                    <a:pt x="33" y="630"/>
                  </a:lnTo>
                  <a:lnTo>
                    <a:pt x="35" y="623"/>
                  </a:lnTo>
                  <a:lnTo>
                    <a:pt x="35" y="617"/>
                  </a:lnTo>
                  <a:lnTo>
                    <a:pt x="35" y="611"/>
                  </a:lnTo>
                  <a:lnTo>
                    <a:pt x="33" y="606"/>
                  </a:lnTo>
                  <a:lnTo>
                    <a:pt x="31" y="601"/>
                  </a:lnTo>
                  <a:lnTo>
                    <a:pt x="27" y="596"/>
                  </a:lnTo>
                  <a:lnTo>
                    <a:pt x="24" y="592"/>
                  </a:lnTo>
                  <a:lnTo>
                    <a:pt x="18" y="587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108"/>
            <p:cNvSpPr/>
            <p:nvPr/>
          </p:nvSpPr>
          <p:spPr bwMode="auto">
            <a:xfrm>
              <a:off x="12631" y="7896"/>
              <a:ext cx="166" cy="83"/>
            </a:xfrm>
            <a:custGeom>
              <a:avLst/>
              <a:gdLst>
                <a:gd name="T0" fmla="*/ 147 w 268"/>
                <a:gd name="T1" fmla="*/ 108 h 134"/>
                <a:gd name="T2" fmla="*/ 129 w 268"/>
                <a:gd name="T3" fmla="*/ 101 h 134"/>
                <a:gd name="T4" fmla="*/ 104 w 268"/>
                <a:gd name="T5" fmla="*/ 93 h 134"/>
                <a:gd name="T6" fmla="*/ 79 w 268"/>
                <a:gd name="T7" fmla="*/ 85 h 134"/>
                <a:gd name="T8" fmla="*/ 61 w 268"/>
                <a:gd name="T9" fmla="*/ 76 h 134"/>
                <a:gd name="T10" fmla="*/ 50 w 268"/>
                <a:gd name="T11" fmla="*/ 68 h 134"/>
                <a:gd name="T12" fmla="*/ 41 w 268"/>
                <a:gd name="T13" fmla="*/ 60 h 134"/>
                <a:gd name="T14" fmla="*/ 34 w 268"/>
                <a:gd name="T15" fmla="*/ 52 h 134"/>
                <a:gd name="T16" fmla="*/ 25 w 268"/>
                <a:gd name="T17" fmla="*/ 48 h 134"/>
                <a:gd name="T18" fmla="*/ 17 w 268"/>
                <a:gd name="T19" fmla="*/ 44 h 134"/>
                <a:gd name="T20" fmla="*/ 10 w 268"/>
                <a:gd name="T21" fmla="*/ 42 h 134"/>
                <a:gd name="T22" fmla="*/ 4 w 268"/>
                <a:gd name="T23" fmla="*/ 38 h 134"/>
                <a:gd name="T24" fmla="*/ 2 w 268"/>
                <a:gd name="T25" fmla="*/ 33 h 134"/>
                <a:gd name="T26" fmla="*/ 0 w 268"/>
                <a:gd name="T27" fmla="*/ 31 h 134"/>
                <a:gd name="T28" fmla="*/ 0 w 268"/>
                <a:gd name="T29" fmla="*/ 28 h 134"/>
                <a:gd name="T30" fmla="*/ 2 w 268"/>
                <a:gd name="T31" fmla="*/ 25 h 134"/>
                <a:gd name="T32" fmla="*/ 3 w 268"/>
                <a:gd name="T33" fmla="*/ 22 h 134"/>
                <a:gd name="T34" fmla="*/ 9 w 268"/>
                <a:gd name="T35" fmla="*/ 16 h 134"/>
                <a:gd name="T36" fmla="*/ 16 w 268"/>
                <a:gd name="T37" fmla="*/ 10 h 134"/>
                <a:gd name="T38" fmla="*/ 22 w 268"/>
                <a:gd name="T39" fmla="*/ 7 h 134"/>
                <a:gd name="T40" fmla="*/ 29 w 268"/>
                <a:gd name="T41" fmla="*/ 5 h 134"/>
                <a:gd name="T42" fmla="*/ 37 w 268"/>
                <a:gd name="T43" fmla="*/ 3 h 134"/>
                <a:gd name="T44" fmla="*/ 46 w 268"/>
                <a:gd name="T45" fmla="*/ 1 h 134"/>
                <a:gd name="T46" fmla="*/ 54 w 268"/>
                <a:gd name="T47" fmla="*/ 0 h 134"/>
                <a:gd name="T48" fmla="*/ 62 w 268"/>
                <a:gd name="T49" fmla="*/ 0 h 134"/>
                <a:gd name="T50" fmla="*/ 69 w 268"/>
                <a:gd name="T51" fmla="*/ 1 h 134"/>
                <a:gd name="T52" fmla="*/ 74 w 268"/>
                <a:gd name="T53" fmla="*/ 5 h 134"/>
                <a:gd name="T54" fmla="*/ 83 w 268"/>
                <a:gd name="T55" fmla="*/ 13 h 134"/>
                <a:gd name="T56" fmla="*/ 91 w 268"/>
                <a:gd name="T57" fmla="*/ 20 h 134"/>
                <a:gd name="T58" fmla="*/ 100 w 268"/>
                <a:gd name="T59" fmla="*/ 26 h 134"/>
                <a:gd name="T60" fmla="*/ 111 w 268"/>
                <a:gd name="T61" fmla="*/ 31 h 134"/>
                <a:gd name="T62" fmla="*/ 123 w 268"/>
                <a:gd name="T63" fmla="*/ 35 h 134"/>
                <a:gd name="T64" fmla="*/ 135 w 268"/>
                <a:gd name="T65" fmla="*/ 39 h 134"/>
                <a:gd name="T66" fmla="*/ 140 w 268"/>
                <a:gd name="T67" fmla="*/ 42 h 134"/>
                <a:gd name="T68" fmla="*/ 144 w 268"/>
                <a:gd name="T69" fmla="*/ 44 h 134"/>
                <a:gd name="T70" fmla="*/ 148 w 268"/>
                <a:gd name="T71" fmla="*/ 48 h 134"/>
                <a:gd name="T72" fmla="*/ 151 w 268"/>
                <a:gd name="T73" fmla="*/ 52 h 134"/>
                <a:gd name="T74" fmla="*/ 156 w 268"/>
                <a:gd name="T75" fmla="*/ 57 h 134"/>
                <a:gd name="T76" fmla="*/ 161 w 268"/>
                <a:gd name="T77" fmla="*/ 61 h 134"/>
                <a:gd name="T78" fmla="*/ 168 w 268"/>
                <a:gd name="T79" fmla="*/ 66 h 134"/>
                <a:gd name="T80" fmla="*/ 176 w 268"/>
                <a:gd name="T81" fmla="*/ 69 h 134"/>
                <a:gd name="T82" fmla="*/ 192 w 268"/>
                <a:gd name="T83" fmla="*/ 75 h 134"/>
                <a:gd name="T84" fmla="*/ 209 w 268"/>
                <a:gd name="T85" fmla="*/ 80 h 134"/>
                <a:gd name="T86" fmla="*/ 224 w 268"/>
                <a:gd name="T87" fmla="*/ 83 h 134"/>
                <a:gd name="T88" fmla="*/ 242 w 268"/>
                <a:gd name="T89" fmla="*/ 87 h 134"/>
                <a:gd name="T90" fmla="*/ 250 w 268"/>
                <a:gd name="T91" fmla="*/ 88 h 134"/>
                <a:gd name="T92" fmla="*/ 257 w 268"/>
                <a:gd name="T93" fmla="*/ 91 h 134"/>
                <a:gd name="T94" fmla="*/ 262 w 268"/>
                <a:gd name="T95" fmla="*/ 94 h 134"/>
                <a:gd name="T96" fmla="*/ 267 w 268"/>
                <a:gd name="T97" fmla="*/ 99 h 134"/>
                <a:gd name="T98" fmla="*/ 268 w 268"/>
                <a:gd name="T99" fmla="*/ 104 h 134"/>
                <a:gd name="T100" fmla="*/ 268 w 268"/>
                <a:gd name="T101" fmla="*/ 110 h 134"/>
                <a:gd name="T102" fmla="*/ 267 w 268"/>
                <a:gd name="T103" fmla="*/ 114 h 134"/>
                <a:gd name="T104" fmla="*/ 263 w 268"/>
                <a:gd name="T105" fmla="*/ 119 h 134"/>
                <a:gd name="T106" fmla="*/ 255 w 268"/>
                <a:gd name="T107" fmla="*/ 127 h 134"/>
                <a:gd name="T108" fmla="*/ 245 w 268"/>
                <a:gd name="T109" fmla="*/ 133 h 134"/>
                <a:gd name="T110" fmla="*/ 239 w 268"/>
                <a:gd name="T111" fmla="*/ 134 h 134"/>
                <a:gd name="T112" fmla="*/ 229 w 268"/>
                <a:gd name="T113" fmla="*/ 133 h 134"/>
                <a:gd name="T114" fmla="*/ 216 w 268"/>
                <a:gd name="T115" fmla="*/ 131 h 134"/>
                <a:gd name="T116" fmla="*/ 200 w 268"/>
                <a:gd name="T117" fmla="*/ 126 h 134"/>
                <a:gd name="T118" fmla="*/ 169 w 268"/>
                <a:gd name="T119" fmla="*/ 117 h 134"/>
                <a:gd name="T120" fmla="*/ 147 w 268"/>
                <a:gd name="T121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134">
                  <a:moveTo>
                    <a:pt x="147" y="108"/>
                  </a:moveTo>
                  <a:lnTo>
                    <a:pt x="129" y="101"/>
                  </a:lnTo>
                  <a:lnTo>
                    <a:pt x="104" y="93"/>
                  </a:lnTo>
                  <a:lnTo>
                    <a:pt x="79" y="85"/>
                  </a:lnTo>
                  <a:lnTo>
                    <a:pt x="61" y="76"/>
                  </a:lnTo>
                  <a:lnTo>
                    <a:pt x="50" y="68"/>
                  </a:lnTo>
                  <a:lnTo>
                    <a:pt x="41" y="60"/>
                  </a:lnTo>
                  <a:lnTo>
                    <a:pt x="34" y="52"/>
                  </a:lnTo>
                  <a:lnTo>
                    <a:pt x="25" y="48"/>
                  </a:lnTo>
                  <a:lnTo>
                    <a:pt x="17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9" y="16"/>
                  </a:lnTo>
                  <a:lnTo>
                    <a:pt x="16" y="10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37" y="3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83" y="13"/>
                  </a:lnTo>
                  <a:lnTo>
                    <a:pt x="91" y="20"/>
                  </a:lnTo>
                  <a:lnTo>
                    <a:pt x="100" y="26"/>
                  </a:lnTo>
                  <a:lnTo>
                    <a:pt x="111" y="31"/>
                  </a:lnTo>
                  <a:lnTo>
                    <a:pt x="123" y="35"/>
                  </a:lnTo>
                  <a:lnTo>
                    <a:pt x="135" y="39"/>
                  </a:lnTo>
                  <a:lnTo>
                    <a:pt x="140" y="42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1" y="52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66"/>
                  </a:lnTo>
                  <a:lnTo>
                    <a:pt x="176" y="69"/>
                  </a:lnTo>
                  <a:lnTo>
                    <a:pt x="192" y="75"/>
                  </a:lnTo>
                  <a:lnTo>
                    <a:pt x="209" y="80"/>
                  </a:lnTo>
                  <a:lnTo>
                    <a:pt x="224" y="83"/>
                  </a:lnTo>
                  <a:lnTo>
                    <a:pt x="242" y="87"/>
                  </a:lnTo>
                  <a:lnTo>
                    <a:pt x="250" y="88"/>
                  </a:lnTo>
                  <a:lnTo>
                    <a:pt x="257" y="91"/>
                  </a:lnTo>
                  <a:lnTo>
                    <a:pt x="262" y="94"/>
                  </a:lnTo>
                  <a:lnTo>
                    <a:pt x="267" y="99"/>
                  </a:lnTo>
                  <a:lnTo>
                    <a:pt x="268" y="104"/>
                  </a:lnTo>
                  <a:lnTo>
                    <a:pt x="268" y="110"/>
                  </a:lnTo>
                  <a:lnTo>
                    <a:pt x="267" y="114"/>
                  </a:lnTo>
                  <a:lnTo>
                    <a:pt x="263" y="119"/>
                  </a:lnTo>
                  <a:lnTo>
                    <a:pt x="255" y="127"/>
                  </a:lnTo>
                  <a:lnTo>
                    <a:pt x="245" y="133"/>
                  </a:lnTo>
                  <a:lnTo>
                    <a:pt x="239" y="134"/>
                  </a:lnTo>
                  <a:lnTo>
                    <a:pt x="229" y="133"/>
                  </a:lnTo>
                  <a:lnTo>
                    <a:pt x="216" y="131"/>
                  </a:lnTo>
                  <a:lnTo>
                    <a:pt x="200" y="126"/>
                  </a:lnTo>
                  <a:lnTo>
                    <a:pt x="169" y="117"/>
                  </a:lnTo>
                  <a:lnTo>
                    <a:pt x="147" y="10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109"/>
            <p:cNvSpPr/>
            <p:nvPr/>
          </p:nvSpPr>
          <p:spPr bwMode="auto">
            <a:xfrm>
              <a:off x="12735" y="7999"/>
              <a:ext cx="41" cy="21"/>
            </a:xfrm>
            <a:custGeom>
              <a:avLst/>
              <a:gdLst>
                <a:gd name="T0" fmla="*/ 27 w 68"/>
                <a:gd name="T1" fmla="*/ 22 h 35"/>
                <a:gd name="T2" fmla="*/ 15 w 68"/>
                <a:gd name="T3" fmla="*/ 16 h 35"/>
                <a:gd name="T4" fmla="*/ 2 w 68"/>
                <a:gd name="T5" fmla="*/ 9 h 35"/>
                <a:gd name="T6" fmla="*/ 1 w 68"/>
                <a:gd name="T7" fmla="*/ 8 h 35"/>
                <a:gd name="T8" fmla="*/ 0 w 68"/>
                <a:gd name="T9" fmla="*/ 6 h 35"/>
                <a:gd name="T10" fmla="*/ 0 w 68"/>
                <a:gd name="T11" fmla="*/ 3 h 35"/>
                <a:gd name="T12" fmla="*/ 1 w 68"/>
                <a:gd name="T13" fmla="*/ 2 h 35"/>
                <a:gd name="T14" fmla="*/ 6 w 68"/>
                <a:gd name="T15" fmla="*/ 0 h 35"/>
                <a:gd name="T16" fmla="*/ 13 w 68"/>
                <a:gd name="T17" fmla="*/ 0 h 35"/>
                <a:gd name="T18" fmla="*/ 23 w 68"/>
                <a:gd name="T19" fmla="*/ 2 h 35"/>
                <a:gd name="T20" fmla="*/ 34 w 68"/>
                <a:gd name="T21" fmla="*/ 7 h 35"/>
                <a:gd name="T22" fmla="*/ 45 w 68"/>
                <a:gd name="T23" fmla="*/ 10 h 35"/>
                <a:gd name="T24" fmla="*/ 53 w 68"/>
                <a:gd name="T25" fmla="*/ 14 h 35"/>
                <a:gd name="T26" fmla="*/ 59 w 68"/>
                <a:gd name="T27" fmla="*/ 18 h 35"/>
                <a:gd name="T28" fmla="*/ 64 w 68"/>
                <a:gd name="T29" fmla="*/ 23 h 35"/>
                <a:gd name="T30" fmla="*/ 65 w 68"/>
                <a:gd name="T31" fmla="*/ 26 h 35"/>
                <a:gd name="T32" fmla="*/ 66 w 68"/>
                <a:gd name="T33" fmla="*/ 28 h 35"/>
                <a:gd name="T34" fmla="*/ 68 w 68"/>
                <a:gd name="T35" fmla="*/ 32 h 35"/>
                <a:gd name="T36" fmla="*/ 66 w 68"/>
                <a:gd name="T37" fmla="*/ 34 h 35"/>
                <a:gd name="T38" fmla="*/ 65 w 68"/>
                <a:gd name="T39" fmla="*/ 35 h 35"/>
                <a:gd name="T40" fmla="*/ 61 w 68"/>
                <a:gd name="T41" fmla="*/ 35 h 35"/>
                <a:gd name="T42" fmla="*/ 56 w 68"/>
                <a:gd name="T43" fmla="*/ 34 h 35"/>
                <a:gd name="T44" fmla="*/ 50 w 68"/>
                <a:gd name="T45" fmla="*/ 33 h 35"/>
                <a:gd name="T46" fmla="*/ 37 w 68"/>
                <a:gd name="T47" fmla="*/ 28 h 35"/>
                <a:gd name="T48" fmla="*/ 27 w 68"/>
                <a:gd name="T4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35">
                  <a:moveTo>
                    <a:pt x="27" y="22"/>
                  </a:moveTo>
                  <a:lnTo>
                    <a:pt x="15" y="16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53" y="14"/>
                  </a:lnTo>
                  <a:lnTo>
                    <a:pt x="59" y="18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6" y="28"/>
                  </a:lnTo>
                  <a:lnTo>
                    <a:pt x="68" y="32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1" y="35"/>
                  </a:lnTo>
                  <a:lnTo>
                    <a:pt x="56" y="34"/>
                  </a:lnTo>
                  <a:lnTo>
                    <a:pt x="50" y="33"/>
                  </a:lnTo>
                  <a:lnTo>
                    <a:pt x="37" y="28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FFC00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110"/>
            <p:cNvSpPr/>
            <p:nvPr/>
          </p:nvSpPr>
          <p:spPr bwMode="auto">
            <a:xfrm>
              <a:off x="12777" y="7999"/>
              <a:ext cx="21" cy="21"/>
            </a:xfrm>
            <a:custGeom>
              <a:avLst/>
              <a:gdLst>
                <a:gd name="T0" fmla="*/ 19 w 25"/>
                <a:gd name="T1" fmla="*/ 24 h 24"/>
                <a:gd name="T2" fmla="*/ 16 w 25"/>
                <a:gd name="T3" fmla="*/ 23 h 24"/>
                <a:gd name="T4" fmla="*/ 12 w 25"/>
                <a:gd name="T5" fmla="*/ 21 h 24"/>
                <a:gd name="T6" fmla="*/ 9 w 25"/>
                <a:gd name="T7" fmla="*/ 18 h 24"/>
                <a:gd name="T8" fmla="*/ 5 w 25"/>
                <a:gd name="T9" fmla="*/ 13 h 24"/>
                <a:gd name="T10" fmla="*/ 3 w 25"/>
                <a:gd name="T11" fmla="*/ 10 h 24"/>
                <a:gd name="T12" fmla="*/ 0 w 25"/>
                <a:gd name="T13" fmla="*/ 5 h 24"/>
                <a:gd name="T14" fmla="*/ 0 w 25"/>
                <a:gd name="T15" fmla="*/ 3 h 24"/>
                <a:gd name="T16" fmla="*/ 0 w 25"/>
                <a:gd name="T17" fmla="*/ 2 h 24"/>
                <a:gd name="T18" fmla="*/ 2 w 25"/>
                <a:gd name="T19" fmla="*/ 0 h 24"/>
                <a:gd name="T20" fmla="*/ 3 w 25"/>
                <a:gd name="T21" fmla="*/ 0 h 24"/>
                <a:gd name="T22" fmla="*/ 8 w 25"/>
                <a:gd name="T23" fmla="*/ 0 h 24"/>
                <a:gd name="T24" fmla="*/ 13 w 25"/>
                <a:gd name="T25" fmla="*/ 3 h 24"/>
                <a:gd name="T26" fmla="*/ 17 w 25"/>
                <a:gd name="T27" fmla="*/ 4 h 24"/>
                <a:gd name="T28" fmla="*/ 19 w 25"/>
                <a:gd name="T29" fmla="*/ 6 h 24"/>
                <a:gd name="T30" fmla="*/ 22 w 25"/>
                <a:gd name="T31" fmla="*/ 9 h 24"/>
                <a:gd name="T32" fmla="*/ 24 w 25"/>
                <a:gd name="T33" fmla="*/ 11 h 24"/>
                <a:gd name="T34" fmla="*/ 25 w 25"/>
                <a:gd name="T35" fmla="*/ 17 h 24"/>
                <a:gd name="T36" fmla="*/ 24 w 25"/>
                <a:gd name="T37" fmla="*/ 21 h 24"/>
                <a:gd name="T38" fmla="*/ 22 w 25"/>
                <a:gd name="T39" fmla="*/ 23 h 24"/>
                <a:gd name="T40" fmla="*/ 19 w 25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9" y="24"/>
                  </a:moveTo>
                  <a:lnTo>
                    <a:pt x="16" y="23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C00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>
            <a:off x="2415540" y="1509395"/>
            <a:ext cx="6899275" cy="5907405"/>
            <a:chOff x="3804" y="2377"/>
            <a:chExt cx="10865" cy="9303"/>
          </a:xfrm>
        </p:grpSpPr>
        <p:sp>
          <p:nvSpPr>
            <p:cNvPr id="2" name="任意多边形 1"/>
            <p:cNvSpPr/>
            <p:nvPr/>
          </p:nvSpPr>
          <p:spPr bwMode="auto">
            <a:xfrm>
              <a:off x="4929" y="7733"/>
              <a:ext cx="2539" cy="2928"/>
            </a:xfrm>
            <a:custGeom>
              <a:avLst/>
              <a:gdLst>
                <a:gd name="connsiteX0" fmla="*/ 1464048 w 1612430"/>
                <a:gd name="connsiteY0" fmla="*/ 151832 h 1859134"/>
                <a:gd name="connsiteX1" fmla="*/ 1416423 w 1612430"/>
                <a:gd name="connsiteY1" fmla="*/ 189932 h 1859134"/>
                <a:gd name="connsiteX2" fmla="*/ 1387848 w 1612430"/>
                <a:gd name="connsiteY2" fmla="*/ 180407 h 1859134"/>
                <a:gd name="connsiteX3" fmla="*/ 1349748 w 1612430"/>
                <a:gd name="connsiteY3" fmla="*/ 294707 h 1859134"/>
                <a:gd name="connsiteX4" fmla="*/ 1321173 w 1612430"/>
                <a:gd name="connsiteY4" fmla="*/ 275657 h 1859134"/>
                <a:gd name="connsiteX5" fmla="*/ 1311648 w 1612430"/>
                <a:gd name="connsiteY5" fmla="*/ 237557 h 1859134"/>
                <a:gd name="connsiteX6" fmla="*/ 1302123 w 1612430"/>
                <a:gd name="connsiteY6" fmla="*/ 208982 h 1859134"/>
                <a:gd name="connsiteX7" fmla="*/ 1254498 w 1612430"/>
                <a:gd name="connsiteY7" fmla="*/ 199457 h 1859134"/>
                <a:gd name="connsiteX8" fmla="*/ 1235448 w 1612430"/>
                <a:gd name="connsiteY8" fmla="*/ 275657 h 1859134"/>
                <a:gd name="connsiteX9" fmla="*/ 1254498 w 1612430"/>
                <a:gd name="connsiteY9" fmla="*/ 304232 h 1859134"/>
                <a:gd name="connsiteX10" fmla="*/ 1359273 w 1612430"/>
                <a:gd name="connsiteY10" fmla="*/ 332807 h 1859134"/>
                <a:gd name="connsiteX11" fmla="*/ 1387848 w 1612430"/>
                <a:gd name="connsiteY11" fmla="*/ 323282 h 1859134"/>
                <a:gd name="connsiteX12" fmla="*/ 1454523 w 1612430"/>
                <a:gd name="connsiteY12" fmla="*/ 304232 h 1859134"/>
                <a:gd name="connsiteX13" fmla="*/ 1483098 w 1612430"/>
                <a:gd name="connsiteY13" fmla="*/ 285182 h 1859134"/>
                <a:gd name="connsiteX14" fmla="*/ 1492623 w 1612430"/>
                <a:gd name="connsiteY14" fmla="*/ 228032 h 1859134"/>
                <a:gd name="connsiteX15" fmla="*/ 1473573 w 1612430"/>
                <a:gd name="connsiteY15" fmla="*/ 199457 h 1859134"/>
                <a:gd name="connsiteX16" fmla="*/ 1464048 w 1612430"/>
                <a:gd name="connsiteY16" fmla="*/ 151832 h 1859134"/>
                <a:gd name="connsiteX17" fmla="*/ 1080860 w 1612430"/>
                <a:gd name="connsiteY17" fmla="*/ 0 h 1859134"/>
                <a:gd name="connsiteX18" fmla="*/ 1084949 w 1612430"/>
                <a:gd name="connsiteY18" fmla="*/ 28623 h 1859134"/>
                <a:gd name="connsiteX19" fmla="*/ 1094490 w 1612430"/>
                <a:gd name="connsiteY19" fmla="*/ 50431 h 1859134"/>
                <a:gd name="connsiteX20" fmla="*/ 1102668 w 1612430"/>
                <a:gd name="connsiteY20" fmla="*/ 68150 h 1859134"/>
                <a:gd name="connsiteX21" fmla="*/ 1110846 w 1612430"/>
                <a:gd name="connsiteY21" fmla="*/ 80417 h 1859134"/>
                <a:gd name="connsiteX22" fmla="*/ 1124476 w 1612430"/>
                <a:gd name="connsiteY22" fmla="*/ 88595 h 1859134"/>
                <a:gd name="connsiteX23" fmla="*/ 1136743 w 1612430"/>
                <a:gd name="connsiteY23" fmla="*/ 92684 h 1859134"/>
                <a:gd name="connsiteX24" fmla="*/ 1149010 w 1612430"/>
                <a:gd name="connsiteY24" fmla="*/ 92684 h 1859134"/>
                <a:gd name="connsiteX25" fmla="*/ 1162640 w 1612430"/>
                <a:gd name="connsiteY25" fmla="*/ 92684 h 1859134"/>
                <a:gd name="connsiteX26" fmla="*/ 1187174 w 1612430"/>
                <a:gd name="connsiteY26" fmla="*/ 88595 h 1859134"/>
                <a:gd name="connsiteX27" fmla="*/ 1208982 w 1612430"/>
                <a:gd name="connsiteY27" fmla="*/ 80417 h 1859134"/>
                <a:gd name="connsiteX28" fmla="*/ 1234879 w 1612430"/>
                <a:gd name="connsiteY28" fmla="*/ 62698 h 1859134"/>
                <a:gd name="connsiteX29" fmla="*/ 1268954 w 1612430"/>
                <a:gd name="connsiteY29" fmla="*/ 42253 h 1859134"/>
                <a:gd name="connsiteX30" fmla="*/ 1285310 w 1612430"/>
                <a:gd name="connsiteY30" fmla="*/ 34075 h 1859134"/>
                <a:gd name="connsiteX31" fmla="*/ 1297577 w 1612430"/>
                <a:gd name="connsiteY31" fmla="*/ 28623 h 1859134"/>
                <a:gd name="connsiteX32" fmla="*/ 1311207 w 1612430"/>
                <a:gd name="connsiteY32" fmla="*/ 34075 h 1859134"/>
                <a:gd name="connsiteX33" fmla="*/ 1327563 w 1612430"/>
                <a:gd name="connsiteY33" fmla="*/ 34075 h 1859134"/>
                <a:gd name="connsiteX34" fmla="*/ 1349371 w 1612430"/>
                <a:gd name="connsiteY34" fmla="*/ 28623 h 1859134"/>
                <a:gd name="connsiteX35" fmla="*/ 1365727 w 1612430"/>
                <a:gd name="connsiteY35" fmla="*/ 16356 h 1859134"/>
                <a:gd name="connsiteX36" fmla="*/ 1375268 w 1612430"/>
                <a:gd name="connsiteY36" fmla="*/ 12267 h 1859134"/>
                <a:gd name="connsiteX37" fmla="*/ 1383446 w 1612430"/>
                <a:gd name="connsiteY37" fmla="*/ 8178 h 1859134"/>
                <a:gd name="connsiteX38" fmla="*/ 1413432 w 1612430"/>
                <a:gd name="connsiteY38" fmla="*/ 12267 h 1859134"/>
                <a:gd name="connsiteX39" fmla="*/ 1451596 w 1612430"/>
                <a:gd name="connsiteY39" fmla="*/ 20445 h 1859134"/>
                <a:gd name="connsiteX40" fmla="*/ 1511568 w 1612430"/>
                <a:gd name="connsiteY40" fmla="*/ 34075 h 1859134"/>
                <a:gd name="connsiteX41" fmla="*/ 1545643 w 1612430"/>
                <a:gd name="connsiteY41" fmla="*/ 42253 h 1859134"/>
                <a:gd name="connsiteX42" fmla="*/ 1566088 w 1612430"/>
                <a:gd name="connsiteY42" fmla="*/ 46342 h 1859134"/>
                <a:gd name="connsiteX43" fmla="*/ 1596074 w 1612430"/>
                <a:gd name="connsiteY43" fmla="*/ 62698 h 1859134"/>
                <a:gd name="connsiteX44" fmla="*/ 1608341 w 1612430"/>
                <a:gd name="connsiteY44" fmla="*/ 76328 h 1859134"/>
                <a:gd name="connsiteX45" fmla="*/ 1612430 w 1612430"/>
                <a:gd name="connsiteY45" fmla="*/ 80417 h 1859134"/>
                <a:gd name="connsiteX46" fmla="*/ 1596074 w 1612430"/>
                <a:gd name="connsiteY46" fmla="*/ 169012 h 1859134"/>
                <a:gd name="connsiteX47" fmla="*/ 1579718 w 1612430"/>
                <a:gd name="connsiteY47" fmla="*/ 267149 h 1859134"/>
                <a:gd name="connsiteX48" fmla="*/ 1561999 w 1612430"/>
                <a:gd name="connsiteY48" fmla="*/ 335299 h 1859134"/>
                <a:gd name="connsiteX49" fmla="*/ 1545643 w 1612430"/>
                <a:gd name="connsiteY49" fmla="*/ 403449 h 1859134"/>
                <a:gd name="connsiteX50" fmla="*/ 1532013 w 1612430"/>
                <a:gd name="connsiteY50" fmla="*/ 475688 h 1859134"/>
                <a:gd name="connsiteX51" fmla="*/ 1523835 w 1612430"/>
                <a:gd name="connsiteY51" fmla="*/ 531571 h 1859134"/>
                <a:gd name="connsiteX52" fmla="*/ 1515657 w 1612430"/>
                <a:gd name="connsiteY52" fmla="*/ 547927 h 1859134"/>
                <a:gd name="connsiteX53" fmla="*/ 1506116 w 1612430"/>
                <a:gd name="connsiteY53" fmla="*/ 557468 h 1859134"/>
                <a:gd name="connsiteX54" fmla="*/ 1497938 w 1612430"/>
                <a:gd name="connsiteY54" fmla="*/ 561557 h 1859134"/>
                <a:gd name="connsiteX55" fmla="*/ 1485671 w 1612430"/>
                <a:gd name="connsiteY55" fmla="*/ 561557 h 1859134"/>
                <a:gd name="connsiteX56" fmla="*/ 1451596 w 1612430"/>
                <a:gd name="connsiteY56" fmla="*/ 557468 h 1859134"/>
                <a:gd name="connsiteX57" fmla="*/ 1429788 w 1612430"/>
                <a:gd name="connsiteY57" fmla="*/ 557468 h 1859134"/>
                <a:gd name="connsiteX58" fmla="*/ 1413432 w 1612430"/>
                <a:gd name="connsiteY58" fmla="*/ 557468 h 1859134"/>
                <a:gd name="connsiteX59" fmla="*/ 1399802 w 1612430"/>
                <a:gd name="connsiteY59" fmla="*/ 561557 h 1859134"/>
                <a:gd name="connsiteX60" fmla="*/ 1387535 w 1612430"/>
                <a:gd name="connsiteY60" fmla="*/ 569735 h 1859134"/>
                <a:gd name="connsiteX61" fmla="*/ 1371179 w 1612430"/>
                <a:gd name="connsiteY61" fmla="*/ 582002 h 1859134"/>
                <a:gd name="connsiteX62" fmla="*/ 1365727 w 1612430"/>
                <a:gd name="connsiteY62" fmla="*/ 586091 h 1859134"/>
                <a:gd name="connsiteX63" fmla="*/ 1331652 w 1612430"/>
                <a:gd name="connsiteY63" fmla="*/ 624255 h 1859134"/>
                <a:gd name="connsiteX64" fmla="*/ 1285310 w 1612430"/>
                <a:gd name="connsiteY64" fmla="*/ 671960 h 1859134"/>
                <a:gd name="connsiteX65" fmla="*/ 1225338 w 1612430"/>
                <a:gd name="connsiteY65" fmla="*/ 710124 h 1859134"/>
                <a:gd name="connsiteX66" fmla="*/ 1178996 w 1612430"/>
                <a:gd name="connsiteY66" fmla="*/ 736021 h 1859134"/>
                <a:gd name="connsiteX67" fmla="*/ 1157188 w 1612430"/>
                <a:gd name="connsiteY67" fmla="*/ 774185 h 1859134"/>
                <a:gd name="connsiteX68" fmla="*/ 1119024 w 1612430"/>
                <a:gd name="connsiteY68" fmla="*/ 808260 h 1859134"/>
                <a:gd name="connsiteX69" fmla="*/ 1106757 w 1612430"/>
                <a:gd name="connsiteY69" fmla="*/ 824616 h 1859134"/>
                <a:gd name="connsiteX70" fmla="*/ 1072682 w 1612430"/>
                <a:gd name="connsiteY70" fmla="*/ 854602 h 1859134"/>
                <a:gd name="connsiteX71" fmla="*/ 1042696 w 1612430"/>
                <a:gd name="connsiteY71" fmla="*/ 888677 h 1859134"/>
                <a:gd name="connsiteX72" fmla="*/ 1008621 w 1612430"/>
                <a:gd name="connsiteY72" fmla="*/ 910485 h 1859134"/>
                <a:gd name="connsiteX73" fmla="*/ 1000443 w 1612430"/>
                <a:gd name="connsiteY73" fmla="*/ 935019 h 1859134"/>
                <a:gd name="connsiteX74" fmla="*/ 992265 w 1612430"/>
                <a:gd name="connsiteY74" fmla="*/ 960916 h 1859134"/>
                <a:gd name="connsiteX75" fmla="*/ 988176 w 1612430"/>
                <a:gd name="connsiteY75" fmla="*/ 978635 h 1859134"/>
                <a:gd name="connsiteX76" fmla="*/ 966368 w 1612430"/>
                <a:gd name="connsiteY76" fmla="*/ 999080 h 1859134"/>
                <a:gd name="connsiteX77" fmla="*/ 944560 w 1612430"/>
                <a:gd name="connsiteY77" fmla="*/ 1012710 h 1859134"/>
                <a:gd name="connsiteX78" fmla="*/ 936382 w 1612430"/>
                <a:gd name="connsiteY78" fmla="*/ 1029066 h 1859134"/>
                <a:gd name="connsiteX79" fmla="*/ 936382 w 1612430"/>
                <a:gd name="connsiteY79" fmla="*/ 1054963 h 1859134"/>
                <a:gd name="connsiteX80" fmla="*/ 924115 w 1612430"/>
                <a:gd name="connsiteY80" fmla="*/ 1071319 h 1859134"/>
                <a:gd name="connsiteX81" fmla="*/ 924115 w 1612430"/>
                <a:gd name="connsiteY81" fmla="*/ 1097216 h 1859134"/>
                <a:gd name="connsiteX82" fmla="*/ 915937 w 1612430"/>
                <a:gd name="connsiteY82" fmla="*/ 1147647 h 1859134"/>
                <a:gd name="connsiteX83" fmla="*/ 920026 w 1612430"/>
                <a:gd name="connsiteY83" fmla="*/ 1187174 h 1859134"/>
                <a:gd name="connsiteX84" fmla="*/ 906396 w 1612430"/>
                <a:gd name="connsiteY84" fmla="*/ 1203530 h 1859134"/>
                <a:gd name="connsiteX85" fmla="*/ 898218 w 1612430"/>
                <a:gd name="connsiteY85" fmla="*/ 1219886 h 1859134"/>
                <a:gd name="connsiteX86" fmla="*/ 890040 w 1612430"/>
                <a:gd name="connsiteY86" fmla="*/ 1241695 h 1859134"/>
                <a:gd name="connsiteX87" fmla="*/ 902307 w 1612430"/>
                <a:gd name="connsiteY87" fmla="*/ 1275770 h 1859134"/>
                <a:gd name="connsiteX88" fmla="*/ 906396 w 1612430"/>
                <a:gd name="connsiteY88" fmla="*/ 1301667 h 1859134"/>
                <a:gd name="connsiteX89" fmla="*/ 924115 w 1612430"/>
                <a:gd name="connsiteY89" fmla="*/ 1322112 h 1859134"/>
                <a:gd name="connsiteX90" fmla="*/ 924115 w 1612430"/>
                <a:gd name="connsiteY90" fmla="*/ 1348009 h 1859134"/>
                <a:gd name="connsiteX91" fmla="*/ 924115 w 1612430"/>
                <a:gd name="connsiteY91" fmla="*/ 1361639 h 1859134"/>
                <a:gd name="connsiteX92" fmla="*/ 924115 w 1612430"/>
                <a:gd name="connsiteY92" fmla="*/ 1382084 h 1859134"/>
                <a:gd name="connsiteX93" fmla="*/ 906396 w 1612430"/>
                <a:gd name="connsiteY93" fmla="*/ 1403892 h 1859134"/>
                <a:gd name="connsiteX94" fmla="*/ 890040 w 1612430"/>
                <a:gd name="connsiteY94" fmla="*/ 1407981 h 1859134"/>
                <a:gd name="connsiteX95" fmla="*/ 885951 w 1612430"/>
                <a:gd name="connsiteY95" fmla="*/ 1424337 h 1859134"/>
                <a:gd name="connsiteX96" fmla="*/ 885951 w 1612430"/>
                <a:gd name="connsiteY96" fmla="*/ 1437967 h 1859134"/>
                <a:gd name="connsiteX97" fmla="*/ 890040 w 1612430"/>
                <a:gd name="connsiteY97" fmla="*/ 1446145 h 1859134"/>
                <a:gd name="connsiteX98" fmla="*/ 906396 w 1612430"/>
                <a:gd name="connsiteY98" fmla="*/ 1446145 h 1859134"/>
                <a:gd name="connsiteX99" fmla="*/ 924115 w 1612430"/>
                <a:gd name="connsiteY99" fmla="*/ 1458412 h 1859134"/>
                <a:gd name="connsiteX100" fmla="*/ 932293 w 1612430"/>
                <a:gd name="connsiteY100" fmla="*/ 1476131 h 1859134"/>
                <a:gd name="connsiteX101" fmla="*/ 936382 w 1612430"/>
                <a:gd name="connsiteY101" fmla="*/ 1492487 h 1859134"/>
                <a:gd name="connsiteX102" fmla="*/ 950012 w 1612430"/>
                <a:gd name="connsiteY102" fmla="*/ 1502028 h 1859134"/>
                <a:gd name="connsiteX103" fmla="*/ 974546 w 1612430"/>
                <a:gd name="connsiteY103" fmla="*/ 1506117 h 1859134"/>
                <a:gd name="connsiteX104" fmla="*/ 988176 w 1612430"/>
                <a:gd name="connsiteY104" fmla="*/ 1518384 h 1859134"/>
                <a:gd name="connsiteX105" fmla="*/ 992265 w 1612430"/>
                <a:gd name="connsiteY105" fmla="*/ 1530651 h 1859134"/>
                <a:gd name="connsiteX106" fmla="*/ 992265 w 1612430"/>
                <a:gd name="connsiteY106" fmla="*/ 1548370 h 1859134"/>
                <a:gd name="connsiteX107" fmla="*/ 988176 w 1612430"/>
                <a:gd name="connsiteY107" fmla="*/ 1564726 h 1859134"/>
                <a:gd name="connsiteX108" fmla="*/ 978635 w 1612430"/>
                <a:gd name="connsiteY108" fmla="*/ 1578356 h 1859134"/>
                <a:gd name="connsiteX109" fmla="*/ 974546 w 1612430"/>
                <a:gd name="connsiteY109" fmla="*/ 1590623 h 1859134"/>
                <a:gd name="connsiteX110" fmla="*/ 974546 w 1612430"/>
                <a:gd name="connsiteY110" fmla="*/ 1616520 h 1859134"/>
                <a:gd name="connsiteX111" fmla="*/ 984087 w 1612430"/>
                <a:gd name="connsiteY111" fmla="*/ 1642417 h 1859134"/>
                <a:gd name="connsiteX112" fmla="*/ 992265 w 1612430"/>
                <a:gd name="connsiteY112" fmla="*/ 1666951 h 1859134"/>
                <a:gd name="connsiteX113" fmla="*/ 996354 w 1612430"/>
                <a:gd name="connsiteY113" fmla="*/ 1684670 h 1859134"/>
                <a:gd name="connsiteX114" fmla="*/ 988176 w 1612430"/>
                <a:gd name="connsiteY114" fmla="*/ 1714656 h 1859134"/>
                <a:gd name="connsiteX115" fmla="*/ 970457 w 1612430"/>
                <a:gd name="connsiteY115" fmla="*/ 1756909 h 1859134"/>
                <a:gd name="connsiteX116" fmla="*/ 944560 w 1612430"/>
                <a:gd name="connsiteY116" fmla="*/ 1807340 h 1859134"/>
                <a:gd name="connsiteX117" fmla="*/ 944560 w 1612430"/>
                <a:gd name="connsiteY117" fmla="*/ 1837326 h 1859134"/>
                <a:gd name="connsiteX118" fmla="*/ 940471 w 1612430"/>
                <a:gd name="connsiteY118" fmla="*/ 1841415 h 1859134"/>
                <a:gd name="connsiteX119" fmla="*/ 932293 w 1612430"/>
                <a:gd name="connsiteY119" fmla="*/ 1841415 h 1859134"/>
                <a:gd name="connsiteX120" fmla="*/ 920026 w 1612430"/>
                <a:gd name="connsiteY120" fmla="*/ 1859134 h 1859134"/>
                <a:gd name="connsiteX121" fmla="*/ 890040 w 1612430"/>
                <a:gd name="connsiteY121" fmla="*/ 1845504 h 1859134"/>
                <a:gd name="connsiteX122" fmla="*/ 864143 w 1612430"/>
                <a:gd name="connsiteY122" fmla="*/ 1837326 h 1859134"/>
                <a:gd name="connsiteX123" fmla="*/ 830068 w 1612430"/>
                <a:gd name="connsiteY123" fmla="*/ 1837326 h 1859134"/>
                <a:gd name="connsiteX124" fmla="*/ 821890 w 1612430"/>
                <a:gd name="connsiteY124" fmla="*/ 1820970 h 1859134"/>
                <a:gd name="connsiteX125" fmla="*/ 795993 w 1612430"/>
                <a:gd name="connsiteY125" fmla="*/ 1816881 h 1859134"/>
                <a:gd name="connsiteX126" fmla="*/ 761918 w 1612430"/>
                <a:gd name="connsiteY126" fmla="*/ 1816881 h 1859134"/>
                <a:gd name="connsiteX127" fmla="*/ 745562 w 1612430"/>
                <a:gd name="connsiteY127" fmla="*/ 1803251 h 1859134"/>
                <a:gd name="connsiteX128" fmla="*/ 741473 w 1612430"/>
                <a:gd name="connsiteY128" fmla="*/ 1790984 h 1859134"/>
                <a:gd name="connsiteX129" fmla="*/ 677412 w 1612430"/>
                <a:gd name="connsiteY129" fmla="*/ 1790984 h 1859134"/>
                <a:gd name="connsiteX130" fmla="*/ 595632 w 1612430"/>
                <a:gd name="connsiteY130" fmla="*/ 1714656 h 1859134"/>
                <a:gd name="connsiteX131" fmla="*/ 583365 w 1612430"/>
                <a:gd name="connsiteY131" fmla="*/ 1684670 h 1859134"/>
                <a:gd name="connsiteX132" fmla="*/ 579276 w 1612430"/>
                <a:gd name="connsiteY132" fmla="*/ 1680581 h 1859134"/>
                <a:gd name="connsiteX133" fmla="*/ 567009 w 1612430"/>
                <a:gd name="connsiteY133" fmla="*/ 1680581 h 1859134"/>
                <a:gd name="connsiteX134" fmla="*/ 549290 w 1612430"/>
                <a:gd name="connsiteY134" fmla="*/ 1684670 h 1859134"/>
                <a:gd name="connsiteX135" fmla="*/ 541112 w 1612430"/>
                <a:gd name="connsiteY135" fmla="*/ 1692848 h 1859134"/>
                <a:gd name="connsiteX136" fmla="*/ 532934 w 1612430"/>
                <a:gd name="connsiteY136" fmla="*/ 1701026 h 1859134"/>
                <a:gd name="connsiteX137" fmla="*/ 460695 w 1612430"/>
                <a:gd name="connsiteY137" fmla="*/ 1688759 h 1859134"/>
                <a:gd name="connsiteX138" fmla="*/ 460695 w 1612430"/>
                <a:gd name="connsiteY138" fmla="*/ 1628787 h 1859134"/>
                <a:gd name="connsiteX139" fmla="*/ 422530 w 1612430"/>
                <a:gd name="connsiteY139" fmla="*/ 1620609 h 1859134"/>
                <a:gd name="connsiteX140" fmla="*/ 408900 w 1612430"/>
                <a:gd name="connsiteY140" fmla="*/ 1594712 h 1859134"/>
                <a:gd name="connsiteX141" fmla="*/ 408900 w 1612430"/>
                <a:gd name="connsiteY141" fmla="*/ 1582445 h 1859134"/>
                <a:gd name="connsiteX142" fmla="*/ 426619 w 1612430"/>
                <a:gd name="connsiteY142" fmla="*/ 1568815 h 1859134"/>
                <a:gd name="connsiteX143" fmla="*/ 417078 w 1612430"/>
                <a:gd name="connsiteY143" fmla="*/ 1534740 h 1859134"/>
                <a:gd name="connsiteX144" fmla="*/ 434798 w 1612430"/>
                <a:gd name="connsiteY144" fmla="*/ 1518384 h 1859134"/>
                <a:gd name="connsiteX145" fmla="*/ 438887 w 1612430"/>
                <a:gd name="connsiteY145" fmla="*/ 1506117 h 1859134"/>
                <a:gd name="connsiteX146" fmla="*/ 426619 w 1612430"/>
                <a:gd name="connsiteY146" fmla="*/ 1492487 h 1859134"/>
                <a:gd name="connsiteX147" fmla="*/ 442976 w 1612430"/>
                <a:gd name="connsiteY147" fmla="*/ 1462501 h 1859134"/>
                <a:gd name="connsiteX148" fmla="*/ 442976 w 1612430"/>
                <a:gd name="connsiteY148" fmla="*/ 1446145 h 1859134"/>
                <a:gd name="connsiteX149" fmla="*/ 426619 w 1612430"/>
                <a:gd name="connsiteY149" fmla="*/ 1424337 h 1859134"/>
                <a:gd name="connsiteX150" fmla="*/ 412989 w 1612430"/>
                <a:gd name="connsiteY150" fmla="*/ 1420248 h 1859134"/>
                <a:gd name="connsiteX151" fmla="*/ 422530 w 1612430"/>
                <a:gd name="connsiteY151" fmla="*/ 1386173 h 1859134"/>
                <a:gd name="connsiteX152" fmla="*/ 408900 w 1612430"/>
                <a:gd name="connsiteY152" fmla="*/ 1369817 h 1859134"/>
                <a:gd name="connsiteX153" fmla="*/ 366647 w 1612430"/>
                <a:gd name="connsiteY153" fmla="*/ 1343920 h 1859134"/>
                <a:gd name="connsiteX154" fmla="*/ 344839 w 1612430"/>
                <a:gd name="connsiteY154" fmla="*/ 1322112 h 1859134"/>
                <a:gd name="connsiteX155" fmla="*/ 324394 w 1612430"/>
                <a:gd name="connsiteY155" fmla="*/ 1313934 h 1859134"/>
                <a:gd name="connsiteX156" fmla="*/ 306675 w 1612430"/>
                <a:gd name="connsiteY156" fmla="*/ 1313934 h 1859134"/>
                <a:gd name="connsiteX157" fmla="*/ 290319 w 1612430"/>
                <a:gd name="connsiteY157" fmla="*/ 1335742 h 1859134"/>
                <a:gd name="connsiteX158" fmla="*/ 272600 w 1612430"/>
                <a:gd name="connsiteY158" fmla="*/ 1339831 h 1859134"/>
                <a:gd name="connsiteX159" fmla="*/ 260333 w 1612430"/>
                <a:gd name="connsiteY159" fmla="*/ 1249873 h 1859134"/>
                <a:gd name="connsiteX160" fmla="*/ 226258 w 1612430"/>
                <a:gd name="connsiteY160" fmla="*/ 1245784 h 1859134"/>
                <a:gd name="connsiteX161" fmla="*/ 204450 w 1612430"/>
                <a:gd name="connsiteY161" fmla="*/ 1237606 h 1859134"/>
                <a:gd name="connsiteX162" fmla="*/ 162197 w 1612430"/>
                <a:gd name="connsiteY162" fmla="*/ 1211708 h 1859134"/>
                <a:gd name="connsiteX163" fmla="*/ 128122 w 1612430"/>
                <a:gd name="connsiteY163" fmla="*/ 1237606 h 1859134"/>
                <a:gd name="connsiteX164" fmla="*/ 107677 w 1612430"/>
                <a:gd name="connsiteY164" fmla="*/ 1241695 h 1859134"/>
                <a:gd name="connsiteX165" fmla="*/ 98136 w 1612430"/>
                <a:gd name="connsiteY165" fmla="*/ 1225339 h 1859134"/>
                <a:gd name="connsiteX166" fmla="*/ 98136 w 1612430"/>
                <a:gd name="connsiteY166" fmla="*/ 1203530 h 1859134"/>
                <a:gd name="connsiteX167" fmla="*/ 73602 w 1612430"/>
                <a:gd name="connsiteY167" fmla="*/ 1203530 h 1859134"/>
                <a:gd name="connsiteX168" fmla="*/ 68150 w 1612430"/>
                <a:gd name="connsiteY168" fmla="*/ 1191263 h 1859134"/>
                <a:gd name="connsiteX169" fmla="*/ 29986 w 1612430"/>
                <a:gd name="connsiteY169" fmla="*/ 1199441 h 1859134"/>
                <a:gd name="connsiteX170" fmla="*/ 17719 w 1612430"/>
                <a:gd name="connsiteY170" fmla="*/ 1195352 h 1859134"/>
                <a:gd name="connsiteX171" fmla="*/ 5452 w 1612430"/>
                <a:gd name="connsiteY171" fmla="*/ 1169455 h 1859134"/>
                <a:gd name="connsiteX172" fmla="*/ 0 w 1612430"/>
                <a:gd name="connsiteY172" fmla="*/ 1153099 h 1859134"/>
                <a:gd name="connsiteX173" fmla="*/ 5452 w 1612430"/>
                <a:gd name="connsiteY173" fmla="*/ 1135380 h 1859134"/>
                <a:gd name="connsiteX174" fmla="*/ 17719 w 1612430"/>
                <a:gd name="connsiteY174" fmla="*/ 1127202 h 1859134"/>
                <a:gd name="connsiteX175" fmla="*/ 29986 w 1612430"/>
                <a:gd name="connsiteY175" fmla="*/ 1123113 h 1859134"/>
                <a:gd name="connsiteX176" fmla="*/ 51794 w 1612430"/>
                <a:gd name="connsiteY176" fmla="*/ 1113572 h 1859134"/>
                <a:gd name="connsiteX177" fmla="*/ 64061 w 1612430"/>
                <a:gd name="connsiteY177" fmla="*/ 1109483 h 1859134"/>
                <a:gd name="connsiteX178" fmla="*/ 85869 w 1612430"/>
                <a:gd name="connsiteY178" fmla="*/ 1123113 h 1859134"/>
                <a:gd name="connsiteX179" fmla="*/ 107677 w 1612430"/>
                <a:gd name="connsiteY179" fmla="*/ 1127202 h 1859134"/>
                <a:gd name="connsiteX180" fmla="*/ 119944 w 1612430"/>
                <a:gd name="connsiteY180" fmla="*/ 1113572 h 1859134"/>
                <a:gd name="connsiteX181" fmla="*/ 162197 w 1612430"/>
                <a:gd name="connsiteY181" fmla="*/ 1109483 h 1859134"/>
                <a:gd name="connsiteX182" fmla="*/ 184005 w 1612430"/>
                <a:gd name="connsiteY182" fmla="*/ 1071319 h 1859134"/>
                <a:gd name="connsiteX183" fmla="*/ 196272 w 1612430"/>
                <a:gd name="connsiteY183" fmla="*/ 1037244 h 1859134"/>
                <a:gd name="connsiteX184" fmla="*/ 188094 w 1612430"/>
                <a:gd name="connsiteY184" fmla="*/ 1012710 h 1859134"/>
                <a:gd name="connsiteX185" fmla="*/ 158108 w 1612430"/>
                <a:gd name="connsiteY185" fmla="*/ 994991 h 1859134"/>
                <a:gd name="connsiteX186" fmla="*/ 145841 w 1612430"/>
                <a:gd name="connsiteY186" fmla="*/ 969094 h 1859134"/>
                <a:gd name="connsiteX187" fmla="*/ 145841 w 1612430"/>
                <a:gd name="connsiteY187" fmla="*/ 948649 h 1859134"/>
                <a:gd name="connsiteX188" fmla="*/ 145841 w 1612430"/>
                <a:gd name="connsiteY188" fmla="*/ 930930 h 1859134"/>
                <a:gd name="connsiteX189" fmla="*/ 149930 w 1612430"/>
                <a:gd name="connsiteY189" fmla="*/ 914574 h 1859134"/>
                <a:gd name="connsiteX190" fmla="*/ 166286 w 1612430"/>
                <a:gd name="connsiteY190" fmla="*/ 892766 h 1859134"/>
                <a:gd name="connsiteX191" fmla="*/ 154019 w 1612430"/>
                <a:gd name="connsiteY191" fmla="*/ 872321 h 1859134"/>
                <a:gd name="connsiteX192" fmla="*/ 140389 w 1612430"/>
                <a:gd name="connsiteY192" fmla="*/ 850513 h 1859134"/>
                <a:gd name="connsiteX193" fmla="*/ 145841 w 1612430"/>
                <a:gd name="connsiteY193" fmla="*/ 824616 h 1859134"/>
                <a:gd name="connsiteX194" fmla="*/ 145841 w 1612430"/>
                <a:gd name="connsiteY194" fmla="*/ 808260 h 1859134"/>
                <a:gd name="connsiteX195" fmla="*/ 115855 w 1612430"/>
                <a:gd name="connsiteY195" fmla="*/ 782363 h 1859134"/>
                <a:gd name="connsiteX196" fmla="*/ 111766 w 1612430"/>
                <a:gd name="connsiteY196" fmla="*/ 752377 h 1859134"/>
                <a:gd name="connsiteX197" fmla="*/ 119944 w 1612430"/>
                <a:gd name="connsiteY197" fmla="*/ 697857 h 1859134"/>
                <a:gd name="connsiteX198" fmla="*/ 272600 w 1612430"/>
                <a:gd name="connsiteY198" fmla="*/ 794630 h 1859134"/>
                <a:gd name="connsiteX199" fmla="*/ 282141 w 1612430"/>
                <a:gd name="connsiteY199" fmla="*/ 816438 h 1859134"/>
                <a:gd name="connsiteX200" fmla="*/ 282141 w 1612430"/>
                <a:gd name="connsiteY200" fmla="*/ 846424 h 1859134"/>
                <a:gd name="connsiteX201" fmla="*/ 286230 w 1612430"/>
                <a:gd name="connsiteY201" fmla="*/ 880499 h 1859134"/>
                <a:gd name="connsiteX202" fmla="*/ 408900 w 1612430"/>
                <a:gd name="connsiteY202" fmla="*/ 884588 h 1859134"/>
                <a:gd name="connsiteX203" fmla="*/ 412989 w 1612430"/>
                <a:gd name="connsiteY203" fmla="*/ 944560 h 1859134"/>
                <a:gd name="connsiteX204" fmla="*/ 451154 w 1612430"/>
                <a:gd name="connsiteY204" fmla="*/ 948649 h 1859134"/>
                <a:gd name="connsiteX205" fmla="*/ 481140 w 1612430"/>
                <a:gd name="connsiteY205" fmla="*/ 952738 h 1859134"/>
                <a:gd name="connsiteX206" fmla="*/ 507037 w 1612430"/>
                <a:gd name="connsiteY206" fmla="*/ 965005 h 1859134"/>
                <a:gd name="connsiteX207" fmla="*/ 553379 w 1612430"/>
                <a:gd name="connsiteY207" fmla="*/ 926841 h 1859134"/>
                <a:gd name="connsiteX208" fmla="*/ 587454 w 1612430"/>
                <a:gd name="connsiteY208" fmla="*/ 892766 h 1859134"/>
                <a:gd name="connsiteX209" fmla="*/ 613351 w 1612430"/>
                <a:gd name="connsiteY209" fmla="*/ 858691 h 1859134"/>
                <a:gd name="connsiteX210" fmla="*/ 629707 w 1612430"/>
                <a:gd name="connsiteY210" fmla="*/ 828705 h 1859134"/>
                <a:gd name="connsiteX211" fmla="*/ 639248 w 1612430"/>
                <a:gd name="connsiteY211" fmla="*/ 798719 h 1859134"/>
                <a:gd name="connsiteX212" fmla="*/ 643337 w 1612430"/>
                <a:gd name="connsiteY212" fmla="*/ 782363 h 1859134"/>
                <a:gd name="connsiteX213" fmla="*/ 643337 w 1612430"/>
                <a:gd name="connsiteY213" fmla="*/ 760555 h 1859134"/>
                <a:gd name="connsiteX214" fmla="*/ 643337 w 1612430"/>
                <a:gd name="connsiteY214" fmla="*/ 748288 h 1859134"/>
                <a:gd name="connsiteX215" fmla="*/ 639248 w 1612430"/>
                <a:gd name="connsiteY215" fmla="*/ 736021 h 1859134"/>
                <a:gd name="connsiteX216" fmla="*/ 617440 w 1612430"/>
                <a:gd name="connsiteY216" fmla="*/ 701946 h 1859134"/>
                <a:gd name="connsiteX217" fmla="*/ 591543 w 1612430"/>
                <a:gd name="connsiteY217" fmla="*/ 671960 h 1859134"/>
                <a:gd name="connsiteX218" fmla="*/ 562920 w 1612430"/>
                <a:gd name="connsiteY218" fmla="*/ 637885 h 1859134"/>
                <a:gd name="connsiteX219" fmla="*/ 507037 w 1612430"/>
                <a:gd name="connsiteY219" fmla="*/ 586091 h 1859134"/>
                <a:gd name="connsiteX220" fmla="*/ 481140 w 1612430"/>
                <a:gd name="connsiteY220" fmla="*/ 565646 h 1859134"/>
                <a:gd name="connsiteX221" fmla="*/ 447065 w 1612430"/>
                <a:gd name="connsiteY221" fmla="*/ 505674 h 1859134"/>
                <a:gd name="connsiteX222" fmla="*/ 455243 w 1612430"/>
                <a:gd name="connsiteY222" fmla="*/ 475688 h 1859134"/>
                <a:gd name="connsiteX223" fmla="*/ 485229 w 1612430"/>
                <a:gd name="connsiteY223" fmla="*/ 463421 h 1859134"/>
                <a:gd name="connsiteX224" fmla="*/ 511126 w 1612430"/>
                <a:gd name="connsiteY224" fmla="*/ 459332 h 1859134"/>
                <a:gd name="connsiteX225" fmla="*/ 523393 w 1612430"/>
                <a:gd name="connsiteY225" fmla="*/ 441613 h 1859134"/>
                <a:gd name="connsiteX226" fmla="*/ 511126 w 1612430"/>
                <a:gd name="connsiteY226" fmla="*/ 415716 h 1859134"/>
                <a:gd name="connsiteX227" fmla="*/ 511126 w 1612430"/>
                <a:gd name="connsiteY227" fmla="*/ 391182 h 1859134"/>
                <a:gd name="connsiteX228" fmla="*/ 498859 w 1612430"/>
                <a:gd name="connsiteY228" fmla="*/ 377552 h 1859134"/>
                <a:gd name="connsiteX229" fmla="*/ 468873 w 1612430"/>
                <a:gd name="connsiteY229" fmla="*/ 369374 h 1859134"/>
                <a:gd name="connsiteX230" fmla="*/ 442976 w 1612430"/>
                <a:gd name="connsiteY230" fmla="*/ 391182 h 1859134"/>
                <a:gd name="connsiteX231" fmla="*/ 408900 w 1612430"/>
                <a:gd name="connsiteY231" fmla="*/ 429346 h 1859134"/>
                <a:gd name="connsiteX232" fmla="*/ 392544 w 1612430"/>
                <a:gd name="connsiteY232" fmla="*/ 459332 h 1859134"/>
                <a:gd name="connsiteX233" fmla="*/ 370736 w 1612430"/>
                <a:gd name="connsiteY233" fmla="*/ 455243 h 1859134"/>
                <a:gd name="connsiteX234" fmla="*/ 358469 w 1612430"/>
                <a:gd name="connsiteY234" fmla="*/ 433435 h 1859134"/>
                <a:gd name="connsiteX235" fmla="*/ 383003 w 1612430"/>
                <a:gd name="connsiteY235" fmla="*/ 411627 h 1859134"/>
                <a:gd name="connsiteX236" fmla="*/ 388455 w 1612430"/>
                <a:gd name="connsiteY236" fmla="*/ 377552 h 1859134"/>
                <a:gd name="connsiteX237" fmla="*/ 374825 w 1612430"/>
                <a:gd name="connsiteY237" fmla="*/ 373463 h 1859134"/>
                <a:gd name="connsiteX238" fmla="*/ 344839 w 1612430"/>
                <a:gd name="connsiteY238" fmla="*/ 391182 h 1859134"/>
                <a:gd name="connsiteX239" fmla="*/ 314853 w 1612430"/>
                <a:gd name="connsiteY239" fmla="*/ 403449 h 1859134"/>
                <a:gd name="connsiteX240" fmla="*/ 294408 w 1612430"/>
                <a:gd name="connsiteY240" fmla="*/ 403449 h 1859134"/>
                <a:gd name="connsiteX241" fmla="*/ 286230 w 1612430"/>
                <a:gd name="connsiteY241" fmla="*/ 377552 h 1859134"/>
                <a:gd name="connsiteX242" fmla="*/ 286230 w 1612430"/>
                <a:gd name="connsiteY242" fmla="*/ 353018 h 1859134"/>
                <a:gd name="connsiteX243" fmla="*/ 294408 w 1612430"/>
                <a:gd name="connsiteY243" fmla="*/ 323032 h 1859134"/>
                <a:gd name="connsiteX244" fmla="*/ 306675 w 1612430"/>
                <a:gd name="connsiteY244" fmla="*/ 280779 h 1859134"/>
                <a:gd name="connsiteX245" fmla="*/ 328483 w 1612430"/>
                <a:gd name="connsiteY245" fmla="*/ 241252 h 1859134"/>
                <a:gd name="connsiteX246" fmla="*/ 354380 w 1612430"/>
                <a:gd name="connsiteY246" fmla="*/ 216717 h 1859134"/>
                <a:gd name="connsiteX247" fmla="*/ 378914 w 1612430"/>
                <a:gd name="connsiteY247" fmla="*/ 208539 h 1859134"/>
                <a:gd name="connsiteX248" fmla="*/ 417078 w 1612430"/>
                <a:gd name="connsiteY248" fmla="*/ 216717 h 1859134"/>
                <a:gd name="connsiteX249" fmla="*/ 422530 w 1612430"/>
                <a:gd name="connsiteY249" fmla="*/ 228984 h 1859134"/>
                <a:gd name="connsiteX250" fmla="*/ 472962 w 1612430"/>
                <a:gd name="connsiteY250" fmla="*/ 250793 h 1859134"/>
                <a:gd name="connsiteX251" fmla="*/ 545201 w 1612430"/>
                <a:gd name="connsiteY251" fmla="*/ 250793 h 1859134"/>
                <a:gd name="connsiteX252" fmla="*/ 567009 w 1612430"/>
                <a:gd name="connsiteY252" fmla="*/ 237162 h 1859134"/>
                <a:gd name="connsiteX253" fmla="*/ 595632 w 1612430"/>
                <a:gd name="connsiteY253" fmla="*/ 220806 h 1859134"/>
                <a:gd name="connsiteX254" fmla="*/ 639248 w 1612430"/>
                <a:gd name="connsiteY254" fmla="*/ 237162 h 1859134"/>
                <a:gd name="connsiteX255" fmla="*/ 685590 w 1612430"/>
                <a:gd name="connsiteY255" fmla="*/ 246704 h 1859134"/>
                <a:gd name="connsiteX256" fmla="*/ 761918 w 1612430"/>
                <a:gd name="connsiteY256" fmla="*/ 212628 h 1859134"/>
                <a:gd name="connsiteX257" fmla="*/ 834157 w 1612430"/>
                <a:gd name="connsiteY257" fmla="*/ 164923 h 1859134"/>
                <a:gd name="connsiteX258" fmla="*/ 872321 w 1612430"/>
                <a:gd name="connsiteY258" fmla="*/ 164923 h 1859134"/>
                <a:gd name="connsiteX259" fmla="*/ 881862 w 1612430"/>
                <a:gd name="connsiteY259" fmla="*/ 152656 h 1859134"/>
                <a:gd name="connsiteX260" fmla="*/ 881862 w 1612430"/>
                <a:gd name="connsiteY260" fmla="*/ 130848 h 1859134"/>
                <a:gd name="connsiteX261" fmla="*/ 890040 w 1612430"/>
                <a:gd name="connsiteY261" fmla="*/ 110403 h 1859134"/>
                <a:gd name="connsiteX262" fmla="*/ 924115 w 1612430"/>
                <a:gd name="connsiteY262" fmla="*/ 84506 h 1859134"/>
                <a:gd name="connsiteX263" fmla="*/ 962279 w 1612430"/>
                <a:gd name="connsiteY263" fmla="*/ 88595 h 1859134"/>
                <a:gd name="connsiteX264" fmla="*/ 988176 w 1612430"/>
                <a:gd name="connsiteY264" fmla="*/ 84506 h 1859134"/>
                <a:gd name="connsiteX265" fmla="*/ 1038607 w 1612430"/>
                <a:gd name="connsiteY265" fmla="*/ 24534 h 185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</a:cxnLst>
              <a:rect l="l" t="t" r="r" b="b"/>
              <a:pathLst>
                <a:path w="1612430" h="1859134">
                  <a:moveTo>
                    <a:pt x="1464048" y="151832"/>
                  </a:moveTo>
                  <a:cubicBezTo>
                    <a:pt x="1454523" y="150244"/>
                    <a:pt x="1422650" y="191177"/>
                    <a:pt x="1416423" y="189932"/>
                  </a:cubicBezTo>
                  <a:cubicBezTo>
                    <a:pt x="1406578" y="187963"/>
                    <a:pt x="1391577" y="171085"/>
                    <a:pt x="1387848" y="180407"/>
                  </a:cubicBezTo>
                  <a:cubicBezTo>
                    <a:pt x="1336481" y="308825"/>
                    <a:pt x="1423312" y="270186"/>
                    <a:pt x="1349748" y="294707"/>
                  </a:cubicBezTo>
                  <a:cubicBezTo>
                    <a:pt x="1340223" y="288357"/>
                    <a:pt x="1327523" y="285182"/>
                    <a:pt x="1321173" y="275657"/>
                  </a:cubicBezTo>
                  <a:cubicBezTo>
                    <a:pt x="1313911" y="264765"/>
                    <a:pt x="1315244" y="250144"/>
                    <a:pt x="1311648" y="237557"/>
                  </a:cubicBezTo>
                  <a:cubicBezTo>
                    <a:pt x="1308890" y="227903"/>
                    <a:pt x="1310477" y="214551"/>
                    <a:pt x="1302123" y="208982"/>
                  </a:cubicBezTo>
                  <a:cubicBezTo>
                    <a:pt x="1288653" y="200002"/>
                    <a:pt x="1265946" y="188009"/>
                    <a:pt x="1254498" y="199457"/>
                  </a:cubicBezTo>
                  <a:cubicBezTo>
                    <a:pt x="1235985" y="217970"/>
                    <a:pt x="1241798" y="250257"/>
                    <a:pt x="1235448" y="275657"/>
                  </a:cubicBezTo>
                  <a:cubicBezTo>
                    <a:pt x="1241798" y="285182"/>
                    <a:pt x="1246403" y="296137"/>
                    <a:pt x="1254498" y="304232"/>
                  </a:cubicBezTo>
                  <a:cubicBezTo>
                    <a:pt x="1285372" y="335106"/>
                    <a:pt x="1314198" y="327173"/>
                    <a:pt x="1359273" y="332807"/>
                  </a:cubicBezTo>
                  <a:cubicBezTo>
                    <a:pt x="1368798" y="329632"/>
                    <a:pt x="1378194" y="326040"/>
                    <a:pt x="1387848" y="323282"/>
                  </a:cubicBezTo>
                  <a:cubicBezTo>
                    <a:pt x="1402090" y="319213"/>
                    <a:pt x="1439298" y="311845"/>
                    <a:pt x="1454523" y="304232"/>
                  </a:cubicBezTo>
                  <a:cubicBezTo>
                    <a:pt x="1464762" y="299112"/>
                    <a:pt x="1477978" y="295421"/>
                    <a:pt x="1483098" y="285182"/>
                  </a:cubicBezTo>
                  <a:cubicBezTo>
                    <a:pt x="1491735" y="267908"/>
                    <a:pt x="1494756" y="247227"/>
                    <a:pt x="1492623" y="228032"/>
                  </a:cubicBezTo>
                  <a:cubicBezTo>
                    <a:pt x="1491359" y="216654"/>
                    <a:pt x="1477593" y="210176"/>
                    <a:pt x="1473573" y="199457"/>
                  </a:cubicBezTo>
                  <a:cubicBezTo>
                    <a:pt x="1467889" y="184298"/>
                    <a:pt x="1473573" y="153420"/>
                    <a:pt x="1464048" y="151832"/>
                  </a:cubicBezTo>
                  <a:close/>
                  <a:moveTo>
                    <a:pt x="1080860" y="0"/>
                  </a:moveTo>
                  <a:lnTo>
                    <a:pt x="1084949" y="28623"/>
                  </a:lnTo>
                  <a:lnTo>
                    <a:pt x="1094490" y="50431"/>
                  </a:lnTo>
                  <a:lnTo>
                    <a:pt x="1102668" y="68150"/>
                  </a:lnTo>
                  <a:lnTo>
                    <a:pt x="1110846" y="80417"/>
                  </a:lnTo>
                  <a:lnTo>
                    <a:pt x="1124476" y="88595"/>
                  </a:lnTo>
                  <a:lnTo>
                    <a:pt x="1136743" y="92684"/>
                  </a:lnTo>
                  <a:lnTo>
                    <a:pt x="1149010" y="92684"/>
                  </a:lnTo>
                  <a:lnTo>
                    <a:pt x="1162640" y="92684"/>
                  </a:lnTo>
                  <a:lnTo>
                    <a:pt x="1187174" y="88595"/>
                  </a:lnTo>
                  <a:lnTo>
                    <a:pt x="1208982" y="80417"/>
                  </a:lnTo>
                  <a:lnTo>
                    <a:pt x="1234879" y="62698"/>
                  </a:lnTo>
                  <a:lnTo>
                    <a:pt x="1268954" y="42253"/>
                  </a:lnTo>
                  <a:lnTo>
                    <a:pt x="1285310" y="34075"/>
                  </a:lnTo>
                  <a:lnTo>
                    <a:pt x="1297577" y="28623"/>
                  </a:lnTo>
                  <a:lnTo>
                    <a:pt x="1311207" y="34075"/>
                  </a:lnTo>
                  <a:lnTo>
                    <a:pt x="1327563" y="34075"/>
                  </a:lnTo>
                  <a:lnTo>
                    <a:pt x="1349371" y="28623"/>
                  </a:lnTo>
                  <a:lnTo>
                    <a:pt x="1365727" y="16356"/>
                  </a:lnTo>
                  <a:lnTo>
                    <a:pt x="1375268" y="12267"/>
                  </a:lnTo>
                  <a:lnTo>
                    <a:pt x="1383446" y="8178"/>
                  </a:lnTo>
                  <a:lnTo>
                    <a:pt x="1413432" y="12267"/>
                  </a:lnTo>
                  <a:lnTo>
                    <a:pt x="1451596" y="20445"/>
                  </a:lnTo>
                  <a:lnTo>
                    <a:pt x="1511568" y="34075"/>
                  </a:lnTo>
                  <a:lnTo>
                    <a:pt x="1545643" y="42253"/>
                  </a:lnTo>
                  <a:lnTo>
                    <a:pt x="1566088" y="46342"/>
                  </a:lnTo>
                  <a:lnTo>
                    <a:pt x="1596074" y="62698"/>
                  </a:lnTo>
                  <a:lnTo>
                    <a:pt x="1608341" y="76328"/>
                  </a:lnTo>
                  <a:lnTo>
                    <a:pt x="1612430" y="80417"/>
                  </a:lnTo>
                  <a:lnTo>
                    <a:pt x="1596074" y="169012"/>
                  </a:lnTo>
                  <a:lnTo>
                    <a:pt x="1579718" y="267149"/>
                  </a:lnTo>
                  <a:lnTo>
                    <a:pt x="1561999" y="335299"/>
                  </a:lnTo>
                  <a:lnTo>
                    <a:pt x="1545643" y="403449"/>
                  </a:lnTo>
                  <a:lnTo>
                    <a:pt x="1532013" y="475688"/>
                  </a:lnTo>
                  <a:lnTo>
                    <a:pt x="1523835" y="531571"/>
                  </a:lnTo>
                  <a:lnTo>
                    <a:pt x="1515657" y="547927"/>
                  </a:lnTo>
                  <a:lnTo>
                    <a:pt x="1506116" y="557468"/>
                  </a:lnTo>
                  <a:lnTo>
                    <a:pt x="1497938" y="561557"/>
                  </a:lnTo>
                  <a:lnTo>
                    <a:pt x="1485671" y="561557"/>
                  </a:lnTo>
                  <a:lnTo>
                    <a:pt x="1451596" y="557468"/>
                  </a:lnTo>
                  <a:lnTo>
                    <a:pt x="1429788" y="557468"/>
                  </a:lnTo>
                  <a:lnTo>
                    <a:pt x="1413432" y="557468"/>
                  </a:lnTo>
                  <a:lnTo>
                    <a:pt x="1399802" y="561557"/>
                  </a:lnTo>
                  <a:lnTo>
                    <a:pt x="1387535" y="569735"/>
                  </a:lnTo>
                  <a:lnTo>
                    <a:pt x="1371179" y="582002"/>
                  </a:lnTo>
                  <a:lnTo>
                    <a:pt x="1365727" y="586091"/>
                  </a:lnTo>
                  <a:lnTo>
                    <a:pt x="1331652" y="624255"/>
                  </a:lnTo>
                  <a:lnTo>
                    <a:pt x="1285310" y="671960"/>
                  </a:lnTo>
                  <a:lnTo>
                    <a:pt x="1225338" y="710124"/>
                  </a:lnTo>
                  <a:lnTo>
                    <a:pt x="1178996" y="736021"/>
                  </a:lnTo>
                  <a:lnTo>
                    <a:pt x="1157188" y="774185"/>
                  </a:lnTo>
                  <a:lnTo>
                    <a:pt x="1119024" y="808260"/>
                  </a:lnTo>
                  <a:lnTo>
                    <a:pt x="1106757" y="824616"/>
                  </a:lnTo>
                  <a:lnTo>
                    <a:pt x="1072682" y="854602"/>
                  </a:lnTo>
                  <a:lnTo>
                    <a:pt x="1042696" y="888677"/>
                  </a:lnTo>
                  <a:lnTo>
                    <a:pt x="1008621" y="910485"/>
                  </a:lnTo>
                  <a:lnTo>
                    <a:pt x="1000443" y="935019"/>
                  </a:lnTo>
                  <a:lnTo>
                    <a:pt x="992265" y="960916"/>
                  </a:lnTo>
                  <a:lnTo>
                    <a:pt x="988176" y="978635"/>
                  </a:lnTo>
                  <a:lnTo>
                    <a:pt x="966368" y="999080"/>
                  </a:lnTo>
                  <a:lnTo>
                    <a:pt x="944560" y="1012710"/>
                  </a:lnTo>
                  <a:lnTo>
                    <a:pt x="936382" y="1029066"/>
                  </a:lnTo>
                  <a:lnTo>
                    <a:pt x="936382" y="1054963"/>
                  </a:lnTo>
                  <a:lnTo>
                    <a:pt x="924115" y="1071319"/>
                  </a:lnTo>
                  <a:lnTo>
                    <a:pt x="924115" y="1097216"/>
                  </a:lnTo>
                  <a:lnTo>
                    <a:pt x="915937" y="1147647"/>
                  </a:lnTo>
                  <a:lnTo>
                    <a:pt x="920026" y="1187174"/>
                  </a:lnTo>
                  <a:lnTo>
                    <a:pt x="906396" y="1203530"/>
                  </a:lnTo>
                  <a:lnTo>
                    <a:pt x="898218" y="1219886"/>
                  </a:lnTo>
                  <a:lnTo>
                    <a:pt x="890040" y="1241695"/>
                  </a:lnTo>
                  <a:lnTo>
                    <a:pt x="902307" y="1275770"/>
                  </a:lnTo>
                  <a:lnTo>
                    <a:pt x="906396" y="1301667"/>
                  </a:lnTo>
                  <a:lnTo>
                    <a:pt x="924115" y="1322112"/>
                  </a:lnTo>
                  <a:lnTo>
                    <a:pt x="924115" y="1348009"/>
                  </a:lnTo>
                  <a:lnTo>
                    <a:pt x="924115" y="1361639"/>
                  </a:lnTo>
                  <a:lnTo>
                    <a:pt x="924115" y="1382084"/>
                  </a:lnTo>
                  <a:lnTo>
                    <a:pt x="906396" y="1403892"/>
                  </a:lnTo>
                  <a:lnTo>
                    <a:pt x="890040" y="1407981"/>
                  </a:lnTo>
                  <a:lnTo>
                    <a:pt x="885951" y="1424337"/>
                  </a:lnTo>
                  <a:lnTo>
                    <a:pt x="885951" y="1437967"/>
                  </a:lnTo>
                  <a:lnTo>
                    <a:pt x="890040" y="1446145"/>
                  </a:lnTo>
                  <a:lnTo>
                    <a:pt x="906396" y="1446145"/>
                  </a:lnTo>
                  <a:lnTo>
                    <a:pt x="924115" y="1458412"/>
                  </a:lnTo>
                  <a:lnTo>
                    <a:pt x="932293" y="1476131"/>
                  </a:lnTo>
                  <a:lnTo>
                    <a:pt x="936382" y="1492487"/>
                  </a:lnTo>
                  <a:lnTo>
                    <a:pt x="950012" y="1502028"/>
                  </a:lnTo>
                  <a:lnTo>
                    <a:pt x="974546" y="1506117"/>
                  </a:lnTo>
                  <a:lnTo>
                    <a:pt x="988176" y="1518384"/>
                  </a:lnTo>
                  <a:lnTo>
                    <a:pt x="992265" y="1530651"/>
                  </a:lnTo>
                  <a:lnTo>
                    <a:pt x="992265" y="1548370"/>
                  </a:lnTo>
                  <a:lnTo>
                    <a:pt x="988176" y="1564726"/>
                  </a:lnTo>
                  <a:lnTo>
                    <a:pt x="978635" y="1578356"/>
                  </a:lnTo>
                  <a:lnTo>
                    <a:pt x="974546" y="1590623"/>
                  </a:lnTo>
                  <a:lnTo>
                    <a:pt x="974546" y="1616520"/>
                  </a:lnTo>
                  <a:lnTo>
                    <a:pt x="984087" y="1642417"/>
                  </a:lnTo>
                  <a:lnTo>
                    <a:pt x="992265" y="1666951"/>
                  </a:lnTo>
                  <a:lnTo>
                    <a:pt x="996354" y="1684670"/>
                  </a:lnTo>
                  <a:lnTo>
                    <a:pt x="988176" y="1714656"/>
                  </a:lnTo>
                  <a:lnTo>
                    <a:pt x="970457" y="1756909"/>
                  </a:lnTo>
                  <a:lnTo>
                    <a:pt x="944560" y="1807340"/>
                  </a:lnTo>
                  <a:lnTo>
                    <a:pt x="944560" y="1837326"/>
                  </a:lnTo>
                  <a:lnTo>
                    <a:pt x="940471" y="1841415"/>
                  </a:lnTo>
                  <a:lnTo>
                    <a:pt x="932293" y="1841415"/>
                  </a:lnTo>
                  <a:lnTo>
                    <a:pt x="920026" y="1859134"/>
                  </a:lnTo>
                  <a:lnTo>
                    <a:pt x="890040" y="1845504"/>
                  </a:lnTo>
                  <a:lnTo>
                    <a:pt x="864143" y="1837326"/>
                  </a:lnTo>
                  <a:lnTo>
                    <a:pt x="830068" y="1837326"/>
                  </a:lnTo>
                  <a:lnTo>
                    <a:pt x="821890" y="1820970"/>
                  </a:lnTo>
                  <a:lnTo>
                    <a:pt x="795993" y="1816881"/>
                  </a:lnTo>
                  <a:lnTo>
                    <a:pt x="761918" y="1816881"/>
                  </a:lnTo>
                  <a:lnTo>
                    <a:pt x="745562" y="1803251"/>
                  </a:lnTo>
                  <a:lnTo>
                    <a:pt x="741473" y="1790984"/>
                  </a:lnTo>
                  <a:lnTo>
                    <a:pt x="677412" y="1790984"/>
                  </a:lnTo>
                  <a:lnTo>
                    <a:pt x="595632" y="1714656"/>
                  </a:lnTo>
                  <a:lnTo>
                    <a:pt x="583365" y="1684670"/>
                  </a:lnTo>
                  <a:lnTo>
                    <a:pt x="579276" y="1680581"/>
                  </a:lnTo>
                  <a:lnTo>
                    <a:pt x="567009" y="1680581"/>
                  </a:lnTo>
                  <a:lnTo>
                    <a:pt x="549290" y="1684670"/>
                  </a:lnTo>
                  <a:lnTo>
                    <a:pt x="541112" y="1692848"/>
                  </a:lnTo>
                  <a:lnTo>
                    <a:pt x="532934" y="1701026"/>
                  </a:lnTo>
                  <a:lnTo>
                    <a:pt x="460695" y="1688759"/>
                  </a:lnTo>
                  <a:lnTo>
                    <a:pt x="460695" y="1628787"/>
                  </a:lnTo>
                  <a:lnTo>
                    <a:pt x="422530" y="1620609"/>
                  </a:lnTo>
                  <a:lnTo>
                    <a:pt x="408900" y="1594712"/>
                  </a:lnTo>
                  <a:lnTo>
                    <a:pt x="408900" y="1582445"/>
                  </a:lnTo>
                  <a:lnTo>
                    <a:pt x="426619" y="1568815"/>
                  </a:lnTo>
                  <a:lnTo>
                    <a:pt x="417078" y="1534740"/>
                  </a:lnTo>
                  <a:lnTo>
                    <a:pt x="434798" y="1518384"/>
                  </a:lnTo>
                  <a:lnTo>
                    <a:pt x="438887" y="1506117"/>
                  </a:lnTo>
                  <a:lnTo>
                    <a:pt x="426619" y="1492487"/>
                  </a:lnTo>
                  <a:lnTo>
                    <a:pt x="442976" y="1462501"/>
                  </a:lnTo>
                  <a:lnTo>
                    <a:pt x="442976" y="1446145"/>
                  </a:lnTo>
                  <a:lnTo>
                    <a:pt x="426619" y="1424337"/>
                  </a:lnTo>
                  <a:lnTo>
                    <a:pt x="412989" y="1420248"/>
                  </a:lnTo>
                  <a:lnTo>
                    <a:pt x="422530" y="1386173"/>
                  </a:lnTo>
                  <a:lnTo>
                    <a:pt x="408900" y="1369817"/>
                  </a:lnTo>
                  <a:lnTo>
                    <a:pt x="366647" y="1343920"/>
                  </a:lnTo>
                  <a:lnTo>
                    <a:pt x="344839" y="1322112"/>
                  </a:lnTo>
                  <a:lnTo>
                    <a:pt x="324394" y="1313934"/>
                  </a:lnTo>
                  <a:lnTo>
                    <a:pt x="306675" y="1313934"/>
                  </a:lnTo>
                  <a:lnTo>
                    <a:pt x="290319" y="1335742"/>
                  </a:lnTo>
                  <a:lnTo>
                    <a:pt x="272600" y="1339831"/>
                  </a:lnTo>
                  <a:lnTo>
                    <a:pt x="260333" y="1249873"/>
                  </a:lnTo>
                  <a:lnTo>
                    <a:pt x="226258" y="1245784"/>
                  </a:lnTo>
                  <a:lnTo>
                    <a:pt x="204450" y="1237606"/>
                  </a:lnTo>
                  <a:lnTo>
                    <a:pt x="162197" y="1211708"/>
                  </a:lnTo>
                  <a:lnTo>
                    <a:pt x="128122" y="1237606"/>
                  </a:lnTo>
                  <a:lnTo>
                    <a:pt x="107677" y="1241695"/>
                  </a:lnTo>
                  <a:lnTo>
                    <a:pt x="98136" y="1225339"/>
                  </a:lnTo>
                  <a:lnTo>
                    <a:pt x="98136" y="1203530"/>
                  </a:lnTo>
                  <a:lnTo>
                    <a:pt x="73602" y="1203530"/>
                  </a:lnTo>
                  <a:lnTo>
                    <a:pt x="68150" y="1191263"/>
                  </a:lnTo>
                  <a:lnTo>
                    <a:pt x="29986" y="1199441"/>
                  </a:lnTo>
                  <a:lnTo>
                    <a:pt x="17719" y="1195352"/>
                  </a:lnTo>
                  <a:lnTo>
                    <a:pt x="5452" y="1169455"/>
                  </a:lnTo>
                  <a:lnTo>
                    <a:pt x="0" y="1153099"/>
                  </a:lnTo>
                  <a:lnTo>
                    <a:pt x="5452" y="1135380"/>
                  </a:lnTo>
                  <a:lnTo>
                    <a:pt x="17719" y="1127202"/>
                  </a:lnTo>
                  <a:lnTo>
                    <a:pt x="29986" y="1123113"/>
                  </a:lnTo>
                  <a:lnTo>
                    <a:pt x="51794" y="1113572"/>
                  </a:lnTo>
                  <a:lnTo>
                    <a:pt x="64061" y="1109483"/>
                  </a:lnTo>
                  <a:lnTo>
                    <a:pt x="85869" y="1123113"/>
                  </a:lnTo>
                  <a:lnTo>
                    <a:pt x="107677" y="1127202"/>
                  </a:lnTo>
                  <a:lnTo>
                    <a:pt x="119944" y="1113572"/>
                  </a:lnTo>
                  <a:lnTo>
                    <a:pt x="162197" y="1109483"/>
                  </a:lnTo>
                  <a:lnTo>
                    <a:pt x="184005" y="1071319"/>
                  </a:lnTo>
                  <a:lnTo>
                    <a:pt x="196272" y="1037244"/>
                  </a:lnTo>
                  <a:lnTo>
                    <a:pt x="188094" y="1012710"/>
                  </a:lnTo>
                  <a:lnTo>
                    <a:pt x="158108" y="994991"/>
                  </a:lnTo>
                  <a:lnTo>
                    <a:pt x="145841" y="969094"/>
                  </a:lnTo>
                  <a:lnTo>
                    <a:pt x="145841" y="948649"/>
                  </a:lnTo>
                  <a:lnTo>
                    <a:pt x="145841" y="930930"/>
                  </a:lnTo>
                  <a:lnTo>
                    <a:pt x="149930" y="914574"/>
                  </a:lnTo>
                  <a:lnTo>
                    <a:pt x="166286" y="892766"/>
                  </a:lnTo>
                  <a:lnTo>
                    <a:pt x="154019" y="872321"/>
                  </a:lnTo>
                  <a:lnTo>
                    <a:pt x="140389" y="850513"/>
                  </a:lnTo>
                  <a:lnTo>
                    <a:pt x="145841" y="824616"/>
                  </a:lnTo>
                  <a:lnTo>
                    <a:pt x="145841" y="808260"/>
                  </a:lnTo>
                  <a:lnTo>
                    <a:pt x="115855" y="782363"/>
                  </a:lnTo>
                  <a:lnTo>
                    <a:pt x="111766" y="752377"/>
                  </a:lnTo>
                  <a:lnTo>
                    <a:pt x="119944" y="697857"/>
                  </a:lnTo>
                  <a:lnTo>
                    <a:pt x="272600" y="794630"/>
                  </a:lnTo>
                  <a:lnTo>
                    <a:pt x="282141" y="816438"/>
                  </a:lnTo>
                  <a:lnTo>
                    <a:pt x="282141" y="846424"/>
                  </a:lnTo>
                  <a:lnTo>
                    <a:pt x="286230" y="880499"/>
                  </a:lnTo>
                  <a:lnTo>
                    <a:pt x="408900" y="884588"/>
                  </a:lnTo>
                  <a:lnTo>
                    <a:pt x="412989" y="944560"/>
                  </a:lnTo>
                  <a:lnTo>
                    <a:pt x="451154" y="948649"/>
                  </a:lnTo>
                  <a:lnTo>
                    <a:pt x="481140" y="952738"/>
                  </a:lnTo>
                  <a:lnTo>
                    <a:pt x="507037" y="965005"/>
                  </a:lnTo>
                  <a:lnTo>
                    <a:pt x="553379" y="926841"/>
                  </a:lnTo>
                  <a:lnTo>
                    <a:pt x="587454" y="892766"/>
                  </a:lnTo>
                  <a:lnTo>
                    <a:pt x="613351" y="858691"/>
                  </a:lnTo>
                  <a:lnTo>
                    <a:pt x="629707" y="828705"/>
                  </a:lnTo>
                  <a:lnTo>
                    <a:pt x="639248" y="798719"/>
                  </a:lnTo>
                  <a:lnTo>
                    <a:pt x="643337" y="782363"/>
                  </a:lnTo>
                  <a:lnTo>
                    <a:pt x="643337" y="760555"/>
                  </a:lnTo>
                  <a:lnTo>
                    <a:pt x="643337" y="748288"/>
                  </a:lnTo>
                  <a:lnTo>
                    <a:pt x="639248" y="736021"/>
                  </a:lnTo>
                  <a:lnTo>
                    <a:pt x="617440" y="701946"/>
                  </a:lnTo>
                  <a:lnTo>
                    <a:pt x="591543" y="671960"/>
                  </a:lnTo>
                  <a:lnTo>
                    <a:pt x="562920" y="637885"/>
                  </a:lnTo>
                  <a:lnTo>
                    <a:pt x="507037" y="586091"/>
                  </a:lnTo>
                  <a:lnTo>
                    <a:pt x="481140" y="565646"/>
                  </a:lnTo>
                  <a:lnTo>
                    <a:pt x="447065" y="505674"/>
                  </a:lnTo>
                  <a:lnTo>
                    <a:pt x="455243" y="475688"/>
                  </a:lnTo>
                  <a:lnTo>
                    <a:pt x="485229" y="463421"/>
                  </a:lnTo>
                  <a:lnTo>
                    <a:pt x="511126" y="459332"/>
                  </a:lnTo>
                  <a:lnTo>
                    <a:pt x="523393" y="441613"/>
                  </a:lnTo>
                  <a:lnTo>
                    <a:pt x="511126" y="415716"/>
                  </a:lnTo>
                  <a:lnTo>
                    <a:pt x="511126" y="391182"/>
                  </a:lnTo>
                  <a:lnTo>
                    <a:pt x="498859" y="377552"/>
                  </a:lnTo>
                  <a:lnTo>
                    <a:pt x="468873" y="369374"/>
                  </a:lnTo>
                  <a:lnTo>
                    <a:pt x="442976" y="391182"/>
                  </a:lnTo>
                  <a:lnTo>
                    <a:pt x="408900" y="429346"/>
                  </a:lnTo>
                  <a:lnTo>
                    <a:pt x="392544" y="459332"/>
                  </a:lnTo>
                  <a:lnTo>
                    <a:pt x="370736" y="455243"/>
                  </a:lnTo>
                  <a:lnTo>
                    <a:pt x="358469" y="433435"/>
                  </a:lnTo>
                  <a:lnTo>
                    <a:pt x="383003" y="411627"/>
                  </a:lnTo>
                  <a:lnTo>
                    <a:pt x="388455" y="377552"/>
                  </a:lnTo>
                  <a:lnTo>
                    <a:pt x="374825" y="373463"/>
                  </a:lnTo>
                  <a:lnTo>
                    <a:pt x="344839" y="391182"/>
                  </a:lnTo>
                  <a:lnTo>
                    <a:pt x="314853" y="403449"/>
                  </a:lnTo>
                  <a:lnTo>
                    <a:pt x="294408" y="403449"/>
                  </a:lnTo>
                  <a:lnTo>
                    <a:pt x="286230" y="377552"/>
                  </a:lnTo>
                  <a:lnTo>
                    <a:pt x="286230" y="353018"/>
                  </a:lnTo>
                  <a:lnTo>
                    <a:pt x="294408" y="323032"/>
                  </a:lnTo>
                  <a:lnTo>
                    <a:pt x="306675" y="280779"/>
                  </a:lnTo>
                  <a:lnTo>
                    <a:pt x="328483" y="241252"/>
                  </a:lnTo>
                  <a:lnTo>
                    <a:pt x="354380" y="216717"/>
                  </a:lnTo>
                  <a:lnTo>
                    <a:pt x="378914" y="208539"/>
                  </a:lnTo>
                  <a:lnTo>
                    <a:pt x="417078" y="216717"/>
                  </a:lnTo>
                  <a:lnTo>
                    <a:pt x="422530" y="228984"/>
                  </a:lnTo>
                  <a:lnTo>
                    <a:pt x="472962" y="250793"/>
                  </a:lnTo>
                  <a:lnTo>
                    <a:pt x="545201" y="250793"/>
                  </a:lnTo>
                  <a:lnTo>
                    <a:pt x="567009" y="237162"/>
                  </a:lnTo>
                  <a:lnTo>
                    <a:pt x="595632" y="220806"/>
                  </a:lnTo>
                  <a:lnTo>
                    <a:pt x="639248" y="237162"/>
                  </a:lnTo>
                  <a:lnTo>
                    <a:pt x="685590" y="246704"/>
                  </a:lnTo>
                  <a:lnTo>
                    <a:pt x="761918" y="212628"/>
                  </a:lnTo>
                  <a:lnTo>
                    <a:pt x="834157" y="164923"/>
                  </a:lnTo>
                  <a:lnTo>
                    <a:pt x="872321" y="164923"/>
                  </a:lnTo>
                  <a:lnTo>
                    <a:pt x="881862" y="152656"/>
                  </a:lnTo>
                  <a:lnTo>
                    <a:pt x="881862" y="130848"/>
                  </a:lnTo>
                  <a:lnTo>
                    <a:pt x="890040" y="110403"/>
                  </a:lnTo>
                  <a:lnTo>
                    <a:pt x="924115" y="84506"/>
                  </a:lnTo>
                  <a:lnTo>
                    <a:pt x="962279" y="88595"/>
                  </a:lnTo>
                  <a:lnTo>
                    <a:pt x="988176" y="84506"/>
                  </a:lnTo>
                  <a:lnTo>
                    <a:pt x="1038607" y="2453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任意多边形 2"/>
            <p:cNvSpPr/>
            <p:nvPr/>
          </p:nvSpPr>
          <p:spPr bwMode="auto">
            <a:xfrm>
              <a:off x="6650" y="6322"/>
              <a:ext cx="2747" cy="1917"/>
            </a:xfrm>
            <a:custGeom>
              <a:avLst/>
              <a:gdLst>
                <a:gd name="connsiteX0" fmla="*/ 1211863 w 1744641"/>
                <a:gd name="connsiteY0" fmla="*/ 583325 h 1217160"/>
                <a:gd name="connsiteX1" fmla="*/ 1202338 w 1744641"/>
                <a:gd name="connsiteY1" fmla="*/ 630950 h 1217160"/>
                <a:gd name="connsiteX2" fmla="*/ 1154713 w 1744641"/>
                <a:gd name="connsiteY2" fmla="*/ 640475 h 1217160"/>
                <a:gd name="connsiteX3" fmla="*/ 1126138 w 1744641"/>
                <a:gd name="connsiteY3" fmla="*/ 659525 h 1217160"/>
                <a:gd name="connsiteX4" fmla="*/ 1088038 w 1744641"/>
                <a:gd name="connsiteY4" fmla="*/ 678575 h 1217160"/>
                <a:gd name="connsiteX5" fmla="*/ 1021363 w 1744641"/>
                <a:gd name="connsiteY5" fmla="*/ 697625 h 1217160"/>
                <a:gd name="connsiteX6" fmla="*/ 992788 w 1744641"/>
                <a:gd name="connsiteY6" fmla="*/ 716675 h 1217160"/>
                <a:gd name="connsiteX7" fmla="*/ 840388 w 1744641"/>
                <a:gd name="connsiteY7" fmla="*/ 726200 h 1217160"/>
                <a:gd name="connsiteX8" fmla="*/ 907063 w 1744641"/>
                <a:gd name="connsiteY8" fmla="*/ 811925 h 1217160"/>
                <a:gd name="connsiteX9" fmla="*/ 935638 w 1744641"/>
                <a:gd name="connsiteY9" fmla="*/ 821450 h 1217160"/>
                <a:gd name="connsiteX10" fmla="*/ 945163 w 1744641"/>
                <a:gd name="connsiteY10" fmla="*/ 850025 h 1217160"/>
                <a:gd name="connsiteX11" fmla="*/ 888013 w 1744641"/>
                <a:gd name="connsiteY11" fmla="*/ 878600 h 1217160"/>
                <a:gd name="connsiteX12" fmla="*/ 868963 w 1744641"/>
                <a:gd name="connsiteY12" fmla="*/ 907175 h 1217160"/>
                <a:gd name="connsiteX13" fmla="*/ 926113 w 1744641"/>
                <a:gd name="connsiteY13" fmla="*/ 926225 h 1217160"/>
                <a:gd name="connsiteX14" fmla="*/ 1126138 w 1744641"/>
                <a:gd name="connsiteY14" fmla="*/ 907175 h 1217160"/>
                <a:gd name="connsiteX15" fmla="*/ 1164238 w 1744641"/>
                <a:gd name="connsiteY15" fmla="*/ 888125 h 1217160"/>
                <a:gd name="connsiteX16" fmla="*/ 1192813 w 1744641"/>
                <a:gd name="connsiteY16" fmla="*/ 878600 h 1217160"/>
                <a:gd name="connsiteX17" fmla="*/ 1316638 w 1744641"/>
                <a:gd name="connsiteY17" fmla="*/ 859550 h 1217160"/>
                <a:gd name="connsiteX18" fmla="*/ 1297588 w 1744641"/>
                <a:gd name="connsiteY18" fmla="*/ 830975 h 1217160"/>
                <a:gd name="connsiteX19" fmla="*/ 1288063 w 1744641"/>
                <a:gd name="connsiteY19" fmla="*/ 802400 h 1217160"/>
                <a:gd name="connsiteX20" fmla="*/ 1259488 w 1744641"/>
                <a:gd name="connsiteY20" fmla="*/ 773825 h 1217160"/>
                <a:gd name="connsiteX21" fmla="*/ 1249963 w 1744641"/>
                <a:gd name="connsiteY21" fmla="*/ 650000 h 1217160"/>
                <a:gd name="connsiteX22" fmla="*/ 1240438 w 1744641"/>
                <a:gd name="connsiteY22" fmla="*/ 611900 h 1217160"/>
                <a:gd name="connsiteX23" fmla="*/ 1211863 w 1744641"/>
                <a:gd name="connsiteY23" fmla="*/ 583325 h 1217160"/>
                <a:gd name="connsiteX24" fmla="*/ 1323474 w 1744641"/>
                <a:gd name="connsiteY24" fmla="*/ 0 h 1217160"/>
                <a:gd name="connsiteX25" fmla="*/ 1327563 w 1744641"/>
                <a:gd name="connsiteY25" fmla="*/ 4089 h 1217160"/>
                <a:gd name="connsiteX26" fmla="*/ 1335741 w 1744641"/>
                <a:gd name="connsiteY26" fmla="*/ 16356 h 1217160"/>
                <a:gd name="connsiteX27" fmla="*/ 1345282 w 1744641"/>
                <a:gd name="connsiteY27" fmla="*/ 20445 h 1217160"/>
                <a:gd name="connsiteX28" fmla="*/ 1357549 w 1744641"/>
                <a:gd name="connsiteY28" fmla="*/ 20445 h 1217160"/>
                <a:gd name="connsiteX29" fmla="*/ 1369816 w 1744641"/>
                <a:gd name="connsiteY29" fmla="*/ 20445 h 1217160"/>
                <a:gd name="connsiteX30" fmla="*/ 1387535 w 1744641"/>
                <a:gd name="connsiteY30" fmla="*/ 16356 h 1217160"/>
                <a:gd name="connsiteX31" fmla="*/ 1391624 w 1744641"/>
                <a:gd name="connsiteY31" fmla="*/ 12267 h 1217160"/>
                <a:gd name="connsiteX32" fmla="*/ 1399802 w 1744641"/>
                <a:gd name="connsiteY32" fmla="*/ 16356 h 1217160"/>
                <a:gd name="connsiteX33" fmla="*/ 1417521 w 1744641"/>
                <a:gd name="connsiteY33" fmla="*/ 25897 h 1217160"/>
                <a:gd name="connsiteX34" fmla="*/ 1425699 w 1744641"/>
                <a:gd name="connsiteY34" fmla="*/ 34075 h 1217160"/>
                <a:gd name="connsiteX35" fmla="*/ 1429788 w 1744641"/>
                <a:gd name="connsiteY35" fmla="*/ 46342 h 1217160"/>
                <a:gd name="connsiteX36" fmla="*/ 1442055 w 1744641"/>
                <a:gd name="connsiteY36" fmla="*/ 42253 h 1217160"/>
                <a:gd name="connsiteX37" fmla="*/ 1472041 w 1744641"/>
                <a:gd name="connsiteY37" fmla="*/ 38164 h 1217160"/>
                <a:gd name="connsiteX38" fmla="*/ 1493849 w 1744641"/>
                <a:gd name="connsiteY38" fmla="*/ 42253 h 1217160"/>
                <a:gd name="connsiteX39" fmla="*/ 1510205 w 1744641"/>
                <a:gd name="connsiteY39" fmla="*/ 46342 h 1217160"/>
                <a:gd name="connsiteX40" fmla="*/ 1523835 w 1744641"/>
                <a:gd name="connsiteY40" fmla="*/ 59972 h 1217160"/>
                <a:gd name="connsiteX41" fmla="*/ 1536102 w 1744641"/>
                <a:gd name="connsiteY41" fmla="*/ 80417 h 1217160"/>
                <a:gd name="connsiteX42" fmla="*/ 1591985 w 1744641"/>
                <a:gd name="connsiteY42" fmla="*/ 54520 h 1217160"/>
                <a:gd name="connsiteX43" fmla="*/ 1600163 w 1744641"/>
                <a:gd name="connsiteY43" fmla="*/ 50431 h 1217160"/>
                <a:gd name="connsiteX44" fmla="*/ 1626060 w 1744641"/>
                <a:gd name="connsiteY44" fmla="*/ 42253 h 1217160"/>
                <a:gd name="connsiteX45" fmla="*/ 1642416 w 1744641"/>
                <a:gd name="connsiteY45" fmla="*/ 42253 h 1217160"/>
                <a:gd name="connsiteX46" fmla="*/ 1656046 w 1744641"/>
                <a:gd name="connsiteY46" fmla="*/ 46342 h 1217160"/>
                <a:gd name="connsiteX47" fmla="*/ 1664224 w 1744641"/>
                <a:gd name="connsiteY47" fmla="*/ 59972 h 1217160"/>
                <a:gd name="connsiteX48" fmla="*/ 1672402 w 1744641"/>
                <a:gd name="connsiteY48" fmla="*/ 76328 h 1217160"/>
                <a:gd name="connsiteX49" fmla="*/ 1668313 w 1744641"/>
                <a:gd name="connsiteY49" fmla="*/ 208539 h 1217160"/>
                <a:gd name="connsiteX50" fmla="*/ 1672402 w 1744641"/>
                <a:gd name="connsiteY50" fmla="*/ 238525 h 1217160"/>
                <a:gd name="connsiteX51" fmla="*/ 1684669 w 1744641"/>
                <a:gd name="connsiteY51" fmla="*/ 258970 h 1217160"/>
                <a:gd name="connsiteX52" fmla="*/ 1684669 w 1744641"/>
                <a:gd name="connsiteY52" fmla="*/ 293045 h 1217160"/>
                <a:gd name="connsiteX53" fmla="*/ 1680580 w 1744641"/>
                <a:gd name="connsiteY53" fmla="*/ 323031 h 1217160"/>
                <a:gd name="connsiteX54" fmla="*/ 1672402 w 1744641"/>
                <a:gd name="connsiteY54" fmla="*/ 348928 h 1217160"/>
                <a:gd name="connsiteX55" fmla="*/ 1672402 w 1744641"/>
                <a:gd name="connsiteY55" fmla="*/ 383003 h 1217160"/>
                <a:gd name="connsiteX56" fmla="*/ 1676491 w 1744641"/>
                <a:gd name="connsiteY56" fmla="*/ 412989 h 1217160"/>
                <a:gd name="connsiteX57" fmla="*/ 1684669 w 1744641"/>
                <a:gd name="connsiteY57" fmla="*/ 447065 h 1217160"/>
                <a:gd name="connsiteX58" fmla="*/ 1722833 w 1744641"/>
                <a:gd name="connsiteY58" fmla="*/ 535660 h 1217160"/>
                <a:gd name="connsiteX59" fmla="*/ 1736463 w 1744641"/>
                <a:gd name="connsiteY59" fmla="*/ 718302 h 1217160"/>
                <a:gd name="connsiteX60" fmla="*/ 1744641 w 1744641"/>
                <a:gd name="connsiteY60" fmla="*/ 854602 h 1217160"/>
                <a:gd name="connsiteX61" fmla="*/ 1744641 w 1744641"/>
                <a:gd name="connsiteY61" fmla="*/ 906396 h 1217160"/>
                <a:gd name="connsiteX62" fmla="*/ 1744641 w 1744641"/>
                <a:gd name="connsiteY62" fmla="*/ 936382 h 1217160"/>
                <a:gd name="connsiteX63" fmla="*/ 1732374 w 1744641"/>
                <a:gd name="connsiteY63" fmla="*/ 960916 h 1217160"/>
                <a:gd name="connsiteX64" fmla="*/ 1702388 w 1744641"/>
                <a:gd name="connsiteY64" fmla="*/ 1020888 h 1217160"/>
                <a:gd name="connsiteX65" fmla="*/ 1664224 w 1744641"/>
                <a:gd name="connsiteY65" fmla="*/ 1093127 h 1217160"/>
                <a:gd name="connsiteX66" fmla="*/ 1638327 w 1744641"/>
                <a:gd name="connsiteY66" fmla="*/ 1123113 h 1217160"/>
                <a:gd name="connsiteX67" fmla="*/ 1616519 w 1744641"/>
                <a:gd name="connsiteY67" fmla="*/ 1144921 h 1217160"/>
                <a:gd name="connsiteX68" fmla="*/ 1570177 w 1744641"/>
                <a:gd name="connsiteY68" fmla="*/ 1199441 h 1217160"/>
                <a:gd name="connsiteX69" fmla="*/ 1561999 w 1744641"/>
                <a:gd name="connsiteY69" fmla="*/ 1217160 h 1217160"/>
                <a:gd name="connsiteX70" fmla="*/ 1068593 w 1744641"/>
                <a:gd name="connsiteY70" fmla="*/ 1217160 h 1217160"/>
                <a:gd name="connsiteX71" fmla="*/ 890040 w 1744641"/>
                <a:gd name="connsiteY71" fmla="*/ 1213071 h 1217160"/>
                <a:gd name="connsiteX72" fmla="*/ 787815 w 1744641"/>
                <a:gd name="connsiteY72" fmla="*/ 1207619 h 1217160"/>
                <a:gd name="connsiteX73" fmla="*/ 685590 w 1744641"/>
                <a:gd name="connsiteY73" fmla="*/ 1207619 h 1217160"/>
                <a:gd name="connsiteX74" fmla="*/ 651515 w 1744641"/>
                <a:gd name="connsiteY74" fmla="*/ 1203530 h 1217160"/>
                <a:gd name="connsiteX75" fmla="*/ 595632 w 1744641"/>
                <a:gd name="connsiteY75" fmla="*/ 1199441 h 1217160"/>
                <a:gd name="connsiteX76" fmla="*/ 549290 w 1744641"/>
                <a:gd name="connsiteY76" fmla="*/ 1183085 h 1217160"/>
                <a:gd name="connsiteX77" fmla="*/ 515215 w 1744641"/>
                <a:gd name="connsiteY77" fmla="*/ 1165366 h 1217160"/>
                <a:gd name="connsiteX78" fmla="*/ 498859 w 1744641"/>
                <a:gd name="connsiteY78" fmla="*/ 1149010 h 1217160"/>
                <a:gd name="connsiteX79" fmla="*/ 531571 w 1744641"/>
                <a:gd name="connsiteY79" fmla="*/ 978635 h 1217160"/>
                <a:gd name="connsiteX80" fmla="*/ 519304 w 1744641"/>
                <a:gd name="connsiteY80" fmla="*/ 960916 h 1217160"/>
                <a:gd name="connsiteX81" fmla="*/ 498859 w 1744641"/>
                <a:gd name="connsiteY81" fmla="*/ 948649 h 1217160"/>
                <a:gd name="connsiteX82" fmla="*/ 459331 w 1744641"/>
                <a:gd name="connsiteY82" fmla="*/ 936382 h 1217160"/>
                <a:gd name="connsiteX83" fmla="*/ 412989 w 1744641"/>
                <a:gd name="connsiteY83" fmla="*/ 926841 h 1217160"/>
                <a:gd name="connsiteX84" fmla="*/ 374825 w 1744641"/>
                <a:gd name="connsiteY84" fmla="*/ 918663 h 1217160"/>
                <a:gd name="connsiteX85" fmla="*/ 340750 w 1744641"/>
                <a:gd name="connsiteY85" fmla="*/ 914574 h 1217160"/>
                <a:gd name="connsiteX86" fmla="*/ 306675 w 1744641"/>
                <a:gd name="connsiteY86" fmla="*/ 906396 h 1217160"/>
                <a:gd name="connsiteX87" fmla="*/ 290319 w 1744641"/>
                <a:gd name="connsiteY87" fmla="*/ 906396 h 1217160"/>
                <a:gd name="connsiteX88" fmla="*/ 280778 w 1744641"/>
                <a:gd name="connsiteY88" fmla="*/ 918663 h 1217160"/>
                <a:gd name="connsiteX89" fmla="*/ 264422 w 1744641"/>
                <a:gd name="connsiteY89" fmla="*/ 926841 h 1217160"/>
                <a:gd name="connsiteX90" fmla="*/ 242614 w 1744641"/>
                <a:gd name="connsiteY90" fmla="*/ 932293 h 1217160"/>
                <a:gd name="connsiteX91" fmla="*/ 226258 w 1744641"/>
                <a:gd name="connsiteY91" fmla="*/ 932293 h 1217160"/>
                <a:gd name="connsiteX92" fmla="*/ 212628 w 1744641"/>
                <a:gd name="connsiteY92" fmla="*/ 926841 h 1217160"/>
                <a:gd name="connsiteX93" fmla="*/ 192183 w 1744641"/>
                <a:gd name="connsiteY93" fmla="*/ 936382 h 1217160"/>
                <a:gd name="connsiteX94" fmla="*/ 162197 w 1744641"/>
                <a:gd name="connsiteY94" fmla="*/ 952738 h 1217160"/>
                <a:gd name="connsiteX95" fmla="*/ 119944 w 1744641"/>
                <a:gd name="connsiteY95" fmla="*/ 978635 h 1217160"/>
                <a:gd name="connsiteX96" fmla="*/ 89958 w 1744641"/>
                <a:gd name="connsiteY96" fmla="*/ 986813 h 1217160"/>
                <a:gd name="connsiteX97" fmla="*/ 68150 w 1744641"/>
                <a:gd name="connsiteY97" fmla="*/ 990902 h 1217160"/>
                <a:gd name="connsiteX98" fmla="*/ 34075 w 1744641"/>
                <a:gd name="connsiteY98" fmla="*/ 982724 h 1217160"/>
                <a:gd name="connsiteX99" fmla="*/ 17719 w 1744641"/>
                <a:gd name="connsiteY99" fmla="*/ 960916 h 1217160"/>
                <a:gd name="connsiteX100" fmla="*/ 9541 w 1744641"/>
                <a:gd name="connsiteY100" fmla="*/ 944560 h 1217160"/>
                <a:gd name="connsiteX101" fmla="*/ 9541 w 1744641"/>
                <a:gd name="connsiteY101" fmla="*/ 922752 h 1217160"/>
                <a:gd name="connsiteX102" fmla="*/ 0 w 1744641"/>
                <a:gd name="connsiteY102" fmla="*/ 898218 h 1217160"/>
                <a:gd name="connsiteX103" fmla="*/ 25897 w 1744641"/>
                <a:gd name="connsiteY103" fmla="*/ 898218 h 1217160"/>
                <a:gd name="connsiteX104" fmla="*/ 34075 w 1744641"/>
                <a:gd name="connsiteY104" fmla="*/ 872321 h 1217160"/>
                <a:gd name="connsiteX105" fmla="*/ 55883 w 1744641"/>
                <a:gd name="connsiteY105" fmla="*/ 850513 h 1217160"/>
                <a:gd name="connsiteX106" fmla="*/ 81780 w 1744641"/>
                <a:gd name="connsiteY106" fmla="*/ 834157 h 1217160"/>
                <a:gd name="connsiteX107" fmla="*/ 110403 w 1744641"/>
                <a:gd name="connsiteY107" fmla="*/ 820527 h 1217160"/>
                <a:gd name="connsiteX108" fmla="*/ 136300 w 1744641"/>
                <a:gd name="connsiteY108" fmla="*/ 808260 h 1217160"/>
                <a:gd name="connsiteX109" fmla="*/ 154019 w 1744641"/>
                <a:gd name="connsiteY109" fmla="*/ 804171 h 1217160"/>
                <a:gd name="connsiteX110" fmla="*/ 166286 w 1744641"/>
                <a:gd name="connsiteY110" fmla="*/ 778274 h 1217160"/>
                <a:gd name="connsiteX111" fmla="*/ 166286 w 1744641"/>
                <a:gd name="connsiteY111" fmla="*/ 748288 h 1217160"/>
                <a:gd name="connsiteX112" fmla="*/ 166286 w 1744641"/>
                <a:gd name="connsiteY112" fmla="*/ 727843 h 1217160"/>
                <a:gd name="connsiteX113" fmla="*/ 174464 w 1744641"/>
                <a:gd name="connsiteY113" fmla="*/ 701946 h 1217160"/>
                <a:gd name="connsiteX114" fmla="*/ 192183 w 1744641"/>
                <a:gd name="connsiteY114" fmla="*/ 697857 h 1217160"/>
                <a:gd name="connsiteX115" fmla="*/ 216717 w 1744641"/>
                <a:gd name="connsiteY115" fmla="*/ 676049 h 1217160"/>
                <a:gd name="connsiteX116" fmla="*/ 234436 w 1744641"/>
                <a:gd name="connsiteY116" fmla="*/ 646063 h 1217160"/>
                <a:gd name="connsiteX117" fmla="*/ 234436 w 1744641"/>
                <a:gd name="connsiteY117" fmla="*/ 611988 h 1217160"/>
                <a:gd name="connsiteX118" fmla="*/ 226258 w 1744641"/>
                <a:gd name="connsiteY118" fmla="*/ 583365 h 1217160"/>
                <a:gd name="connsiteX119" fmla="*/ 212628 w 1744641"/>
                <a:gd name="connsiteY119" fmla="*/ 557468 h 1217160"/>
                <a:gd name="connsiteX120" fmla="*/ 204450 w 1744641"/>
                <a:gd name="connsiteY120" fmla="*/ 543838 h 1217160"/>
                <a:gd name="connsiteX121" fmla="*/ 170375 w 1744641"/>
                <a:gd name="connsiteY121" fmla="*/ 527482 h 1217160"/>
                <a:gd name="connsiteX122" fmla="*/ 154019 w 1744641"/>
                <a:gd name="connsiteY122" fmla="*/ 515215 h 1217160"/>
                <a:gd name="connsiteX123" fmla="*/ 136300 w 1744641"/>
                <a:gd name="connsiteY123" fmla="*/ 505674 h 1217160"/>
                <a:gd name="connsiteX124" fmla="*/ 136300 w 1744641"/>
                <a:gd name="connsiteY124" fmla="*/ 489318 h 1217160"/>
                <a:gd name="connsiteX125" fmla="*/ 144478 w 1744641"/>
                <a:gd name="connsiteY125" fmla="*/ 471599 h 1217160"/>
                <a:gd name="connsiteX126" fmla="*/ 166286 w 1744641"/>
                <a:gd name="connsiteY126" fmla="*/ 463421 h 1217160"/>
                <a:gd name="connsiteX127" fmla="*/ 192183 w 1744641"/>
                <a:gd name="connsiteY127" fmla="*/ 451154 h 1217160"/>
                <a:gd name="connsiteX128" fmla="*/ 204450 w 1744641"/>
                <a:gd name="connsiteY128" fmla="*/ 442976 h 1217160"/>
                <a:gd name="connsiteX129" fmla="*/ 212628 w 1744641"/>
                <a:gd name="connsiteY129" fmla="*/ 429345 h 1217160"/>
                <a:gd name="connsiteX130" fmla="*/ 212628 w 1744641"/>
                <a:gd name="connsiteY130" fmla="*/ 417078 h 1217160"/>
                <a:gd name="connsiteX131" fmla="*/ 256244 w 1744641"/>
                <a:gd name="connsiteY131" fmla="*/ 417078 h 1217160"/>
                <a:gd name="connsiteX132" fmla="*/ 425256 w 1744641"/>
                <a:gd name="connsiteY132" fmla="*/ 302586 h 1217160"/>
                <a:gd name="connsiteX133" fmla="*/ 442975 w 1744641"/>
                <a:gd name="connsiteY133" fmla="*/ 318942 h 1217160"/>
                <a:gd name="connsiteX134" fmla="*/ 527482 w 1744641"/>
                <a:gd name="connsiteY134" fmla="*/ 268511 h 1217160"/>
                <a:gd name="connsiteX135" fmla="*/ 537023 w 1744641"/>
                <a:gd name="connsiteY135" fmla="*/ 242614 h 1217160"/>
                <a:gd name="connsiteX136" fmla="*/ 557468 w 1744641"/>
                <a:gd name="connsiteY136" fmla="*/ 242614 h 1217160"/>
                <a:gd name="connsiteX137" fmla="*/ 557468 w 1744641"/>
                <a:gd name="connsiteY137" fmla="*/ 204450 h 1217160"/>
                <a:gd name="connsiteX138" fmla="*/ 609262 w 1744641"/>
                <a:gd name="connsiteY138" fmla="*/ 238525 h 1217160"/>
                <a:gd name="connsiteX139" fmla="*/ 617440 w 1744641"/>
                <a:gd name="connsiteY139" fmla="*/ 194909 h 1217160"/>
                <a:gd name="connsiteX140" fmla="*/ 621529 w 1744641"/>
                <a:gd name="connsiteY140" fmla="*/ 186731 h 1217160"/>
                <a:gd name="connsiteX141" fmla="*/ 633796 w 1744641"/>
                <a:gd name="connsiteY141" fmla="*/ 166286 h 1217160"/>
                <a:gd name="connsiteX142" fmla="*/ 639248 w 1744641"/>
                <a:gd name="connsiteY142" fmla="*/ 148567 h 1217160"/>
                <a:gd name="connsiteX143" fmla="*/ 701946 w 1744641"/>
                <a:gd name="connsiteY143" fmla="*/ 128122 h 1217160"/>
                <a:gd name="connsiteX144" fmla="*/ 749651 w 1744641"/>
                <a:gd name="connsiteY144" fmla="*/ 114492 h 1217160"/>
                <a:gd name="connsiteX145" fmla="*/ 779637 w 1744641"/>
                <a:gd name="connsiteY145" fmla="*/ 114492 h 1217160"/>
                <a:gd name="connsiteX146" fmla="*/ 795993 w 1744641"/>
                <a:gd name="connsiteY146" fmla="*/ 114492 h 1217160"/>
                <a:gd name="connsiteX147" fmla="*/ 894129 w 1744641"/>
                <a:gd name="connsiteY147" fmla="*/ 152656 h 1217160"/>
                <a:gd name="connsiteX148" fmla="*/ 906396 w 1744641"/>
                <a:gd name="connsiteY148" fmla="*/ 152656 h 1217160"/>
                <a:gd name="connsiteX149" fmla="*/ 914574 w 1744641"/>
                <a:gd name="connsiteY149" fmla="*/ 148567 h 1217160"/>
                <a:gd name="connsiteX150" fmla="*/ 920026 w 1744641"/>
                <a:gd name="connsiteY150" fmla="*/ 136300 h 1217160"/>
                <a:gd name="connsiteX151" fmla="*/ 932293 w 1744641"/>
                <a:gd name="connsiteY151" fmla="*/ 110403 h 1217160"/>
                <a:gd name="connsiteX152" fmla="*/ 940471 w 1744641"/>
                <a:gd name="connsiteY152" fmla="*/ 102225 h 1217160"/>
                <a:gd name="connsiteX153" fmla="*/ 948649 w 1744641"/>
                <a:gd name="connsiteY153" fmla="*/ 102225 h 1217160"/>
                <a:gd name="connsiteX154" fmla="*/ 958190 w 1744641"/>
                <a:gd name="connsiteY154" fmla="*/ 110403 h 1217160"/>
                <a:gd name="connsiteX155" fmla="*/ 1000443 w 1744641"/>
                <a:gd name="connsiteY155" fmla="*/ 118581 h 1217160"/>
                <a:gd name="connsiteX156" fmla="*/ 1020888 w 1744641"/>
                <a:gd name="connsiteY156" fmla="*/ 114492 h 1217160"/>
                <a:gd name="connsiteX157" fmla="*/ 1038607 w 1744641"/>
                <a:gd name="connsiteY157" fmla="*/ 110403 h 1217160"/>
                <a:gd name="connsiteX158" fmla="*/ 1050874 w 1744641"/>
                <a:gd name="connsiteY158" fmla="*/ 102225 h 1217160"/>
                <a:gd name="connsiteX159" fmla="*/ 1064504 w 1744641"/>
                <a:gd name="connsiteY159" fmla="*/ 84506 h 1217160"/>
                <a:gd name="connsiteX160" fmla="*/ 1080860 w 1744641"/>
                <a:gd name="connsiteY160" fmla="*/ 72239 h 1217160"/>
                <a:gd name="connsiteX161" fmla="*/ 1089038 w 1744641"/>
                <a:gd name="connsiteY161" fmla="*/ 68150 h 1217160"/>
                <a:gd name="connsiteX162" fmla="*/ 1098579 w 1744641"/>
                <a:gd name="connsiteY162" fmla="*/ 68150 h 1217160"/>
                <a:gd name="connsiteX163" fmla="*/ 1102668 w 1744641"/>
                <a:gd name="connsiteY163" fmla="*/ 72239 h 1217160"/>
                <a:gd name="connsiteX164" fmla="*/ 1110846 w 1744641"/>
                <a:gd name="connsiteY164" fmla="*/ 76328 h 1217160"/>
                <a:gd name="connsiteX165" fmla="*/ 1119024 w 1744641"/>
                <a:gd name="connsiteY165" fmla="*/ 76328 h 1217160"/>
                <a:gd name="connsiteX166" fmla="*/ 1127202 w 1744641"/>
                <a:gd name="connsiteY166" fmla="*/ 80417 h 1217160"/>
                <a:gd name="connsiteX167" fmla="*/ 1136743 w 1744641"/>
                <a:gd name="connsiteY167" fmla="*/ 88595 h 1217160"/>
                <a:gd name="connsiteX168" fmla="*/ 1170818 w 1744641"/>
                <a:gd name="connsiteY168" fmla="*/ 50431 h 1217160"/>
                <a:gd name="connsiteX169" fmla="*/ 1221249 w 1744641"/>
                <a:gd name="connsiteY169" fmla="*/ 38164 h 1217160"/>
                <a:gd name="connsiteX170" fmla="*/ 1247146 w 1744641"/>
                <a:gd name="connsiteY170" fmla="*/ 38164 h 1217160"/>
                <a:gd name="connsiteX171" fmla="*/ 1273043 w 1744641"/>
                <a:gd name="connsiteY171" fmla="*/ 34075 h 1217160"/>
                <a:gd name="connsiteX172" fmla="*/ 1289399 w 1744641"/>
                <a:gd name="connsiteY172" fmla="*/ 25897 h 1217160"/>
                <a:gd name="connsiteX173" fmla="*/ 1301666 w 1744641"/>
                <a:gd name="connsiteY173" fmla="*/ 16356 h 1217160"/>
                <a:gd name="connsiteX174" fmla="*/ 1319385 w 1744641"/>
                <a:gd name="connsiteY174" fmla="*/ 4089 h 121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744641" h="1217160">
                  <a:moveTo>
                    <a:pt x="1211863" y="583325"/>
                  </a:moveTo>
                  <a:cubicBezTo>
                    <a:pt x="1205513" y="586500"/>
                    <a:pt x="1213786" y="619502"/>
                    <a:pt x="1202338" y="630950"/>
                  </a:cubicBezTo>
                  <a:cubicBezTo>
                    <a:pt x="1190890" y="642398"/>
                    <a:pt x="1169872" y="634791"/>
                    <a:pt x="1154713" y="640475"/>
                  </a:cubicBezTo>
                  <a:cubicBezTo>
                    <a:pt x="1143994" y="644495"/>
                    <a:pt x="1136077" y="653845"/>
                    <a:pt x="1126138" y="659525"/>
                  </a:cubicBezTo>
                  <a:cubicBezTo>
                    <a:pt x="1113810" y="666570"/>
                    <a:pt x="1101089" y="672982"/>
                    <a:pt x="1088038" y="678575"/>
                  </a:cubicBezTo>
                  <a:cubicBezTo>
                    <a:pt x="1068907" y="686774"/>
                    <a:pt x="1040697" y="692792"/>
                    <a:pt x="1021363" y="697625"/>
                  </a:cubicBezTo>
                  <a:cubicBezTo>
                    <a:pt x="1011838" y="703975"/>
                    <a:pt x="1004096" y="714890"/>
                    <a:pt x="992788" y="716675"/>
                  </a:cubicBezTo>
                  <a:cubicBezTo>
                    <a:pt x="942512" y="724613"/>
                    <a:pt x="884354" y="700553"/>
                    <a:pt x="840388" y="726200"/>
                  </a:cubicBezTo>
                  <a:cubicBezTo>
                    <a:pt x="830296" y="732087"/>
                    <a:pt x="895048" y="803915"/>
                    <a:pt x="907063" y="811925"/>
                  </a:cubicBezTo>
                  <a:cubicBezTo>
                    <a:pt x="915417" y="817494"/>
                    <a:pt x="926113" y="818275"/>
                    <a:pt x="935638" y="821450"/>
                  </a:cubicBezTo>
                  <a:cubicBezTo>
                    <a:pt x="938813" y="830975"/>
                    <a:pt x="948892" y="840703"/>
                    <a:pt x="945163" y="850025"/>
                  </a:cubicBezTo>
                  <a:cubicBezTo>
                    <a:pt x="939482" y="864228"/>
                    <a:pt x="900042" y="874590"/>
                    <a:pt x="888013" y="878600"/>
                  </a:cubicBezTo>
                  <a:cubicBezTo>
                    <a:pt x="881663" y="888125"/>
                    <a:pt x="861812" y="898236"/>
                    <a:pt x="868963" y="907175"/>
                  </a:cubicBezTo>
                  <a:cubicBezTo>
                    <a:pt x="881507" y="922855"/>
                    <a:pt x="926113" y="926225"/>
                    <a:pt x="926113" y="926225"/>
                  </a:cubicBezTo>
                  <a:cubicBezTo>
                    <a:pt x="935538" y="925440"/>
                    <a:pt x="1102828" y="912554"/>
                    <a:pt x="1126138" y="907175"/>
                  </a:cubicBezTo>
                  <a:cubicBezTo>
                    <a:pt x="1139973" y="903982"/>
                    <a:pt x="1151187" y="893718"/>
                    <a:pt x="1164238" y="888125"/>
                  </a:cubicBezTo>
                  <a:cubicBezTo>
                    <a:pt x="1173466" y="884170"/>
                    <a:pt x="1183073" y="881035"/>
                    <a:pt x="1192813" y="878600"/>
                  </a:cubicBezTo>
                  <a:cubicBezTo>
                    <a:pt x="1236448" y="867691"/>
                    <a:pt x="1270369" y="865334"/>
                    <a:pt x="1316638" y="859550"/>
                  </a:cubicBezTo>
                  <a:cubicBezTo>
                    <a:pt x="1310288" y="850025"/>
                    <a:pt x="1302708" y="841214"/>
                    <a:pt x="1297588" y="830975"/>
                  </a:cubicBezTo>
                  <a:cubicBezTo>
                    <a:pt x="1293098" y="821995"/>
                    <a:pt x="1293632" y="810754"/>
                    <a:pt x="1288063" y="802400"/>
                  </a:cubicBezTo>
                  <a:cubicBezTo>
                    <a:pt x="1280591" y="791192"/>
                    <a:pt x="1269013" y="783350"/>
                    <a:pt x="1259488" y="773825"/>
                  </a:cubicBezTo>
                  <a:cubicBezTo>
                    <a:pt x="1256313" y="732550"/>
                    <a:pt x="1254800" y="691113"/>
                    <a:pt x="1249963" y="650000"/>
                  </a:cubicBezTo>
                  <a:cubicBezTo>
                    <a:pt x="1248433" y="636999"/>
                    <a:pt x="1245595" y="623932"/>
                    <a:pt x="1240438" y="611900"/>
                  </a:cubicBezTo>
                  <a:cubicBezTo>
                    <a:pt x="1235929" y="601378"/>
                    <a:pt x="1218213" y="580150"/>
                    <a:pt x="1211863" y="583325"/>
                  </a:cubicBezTo>
                  <a:close/>
                  <a:moveTo>
                    <a:pt x="1323474" y="0"/>
                  </a:moveTo>
                  <a:lnTo>
                    <a:pt x="1327563" y="4089"/>
                  </a:lnTo>
                  <a:lnTo>
                    <a:pt x="1335741" y="16356"/>
                  </a:lnTo>
                  <a:lnTo>
                    <a:pt x="1345282" y="20445"/>
                  </a:lnTo>
                  <a:lnTo>
                    <a:pt x="1357549" y="20445"/>
                  </a:lnTo>
                  <a:lnTo>
                    <a:pt x="1369816" y="20445"/>
                  </a:lnTo>
                  <a:lnTo>
                    <a:pt x="1387535" y="16356"/>
                  </a:lnTo>
                  <a:lnTo>
                    <a:pt x="1391624" y="12267"/>
                  </a:lnTo>
                  <a:lnTo>
                    <a:pt x="1399802" y="16356"/>
                  </a:lnTo>
                  <a:lnTo>
                    <a:pt x="1417521" y="25897"/>
                  </a:lnTo>
                  <a:lnTo>
                    <a:pt x="1425699" y="34075"/>
                  </a:lnTo>
                  <a:lnTo>
                    <a:pt x="1429788" y="46342"/>
                  </a:lnTo>
                  <a:lnTo>
                    <a:pt x="1442055" y="42253"/>
                  </a:lnTo>
                  <a:lnTo>
                    <a:pt x="1472041" y="38164"/>
                  </a:lnTo>
                  <a:lnTo>
                    <a:pt x="1493849" y="42253"/>
                  </a:lnTo>
                  <a:lnTo>
                    <a:pt x="1510205" y="46342"/>
                  </a:lnTo>
                  <a:lnTo>
                    <a:pt x="1523835" y="59972"/>
                  </a:lnTo>
                  <a:lnTo>
                    <a:pt x="1536102" y="80417"/>
                  </a:lnTo>
                  <a:lnTo>
                    <a:pt x="1591985" y="54520"/>
                  </a:lnTo>
                  <a:lnTo>
                    <a:pt x="1600163" y="50431"/>
                  </a:lnTo>
                  <a:lnTo>
                    <a:pt x="1626060" y="42253"/>
                  </a:lnTo>
                  <a:lnTo>
                    <a:pt x="1642416" y="42253"/>
                  </a:lnTo>
                  <a:lnTo>
                    <a:pt x="1656046" y="46342"/>
                  </a:lnTo>
                  <a:lnTo>
                    <a:pt x="1664224" y="59972"/>
                  </a:lnTo>
                  <a:lnTo>
                    <a:pt x="1672402" y="76328"/>
                  </a:lnTo>
                  <a:lnTo>
                    <a:pt x="1668313" y="208539"/>
                  </a:lnTo>
                  <a:lnTo>
                    <a:pt x="1672402" y="238525"/>
                  </a:lnTo>
                  <a:lnTo>
                    <a:pt x="1684669" y="258970"/>
                  </a:lnTo>
                  <a:lnTo>
                    <a:pt x="1684669" y="293045"/>
                  </a:lnTo>
                  <a:lnTo>
                    <a:pt x="1680580" y="323031"/>
                  </a:lnTo>
                  <a:lnTo>
                    <a:pt x="1672402" y="348928"/>
                  </a:lnTo>
                  <a:lnTo>
                    <a:pt x="1672402" y="383003"/>
                  </a:lnTo>
                  <a:lnTo>
                    <a:pt x="1676491" y="412989"/>
                  </a:lnTo>
                  <a:lnTo>
                    <a:pt x="1684669" y="447065"/>
                  </a:lnTo>
                  <a:lnTo>
                    <a:pt x="1722833" y="535660"/>
                  </a:lnTo>
                  <a:lnTo>
                    <a:pt x="1736463" y="718302"/>
                  </a:lnTo>
                  <a:lnTo>
                    <a:pt x="1744641" y="854602"/>
                  </a:lnTo>
                  <a:lnTo>
                    <a:pt x="1744641" y="906396"/>
                  </a:lnTo>
                  <a:lnTo>
                    <a:pt x="1744641" y="936382"/>
                  </a:lnTo>
                  <a:lnTo>
                    <a:pt x="1732374" y="960916"/>
                  </a:lnTo>
                  <a:lnTo>
                    <a:pt x="1702388" y="1020888"/>
                  </a:lnTo>
                  <a:lnTo>
                    <a:pt x="1664224" y="1093127"/>
                  </a:lnTo>
                  <a:lnTo>
                    <a:pt x="1638327" y="1123113"/>
                  </a:lnTo>
                  <a:lnTo>
                    <a:pt x="1616519" y="1144921"/>
                  </a:lnTo>
                  <a:lnTo>
                    <a:pt x="1570177" y="1199441"/>
                  </a:lnTo>
                  <a:lnTo>
                    <a:pt x="1561999" y="1217160"/>
                  </a:lnTo>
                  <a:lnTo>
                    <a:pt x="1068593" y="1217160"/>
                  </a:lnTo>
                  <a:lnTo>
                    <a:pt x="890040" y="1213071"/>
                  </a:lnTo>
                  <a:lnTo>
                    <a:pt x="787815" y="1207619"/>
                  </a:lnTo>
                  <a:lnTo>
                    <a:pt x="685590" y="1207619"/>
                  </a:lnTo>
                  <a:lnTo>
                    <a:pt x="651515" y="1203530"/>
                  </a:lnTo>
                  <a:lnTo>
                    <a:pt x="595632" y="1199441"/>
                  </a:lnTo>
                  <a:lnTo>
                    <a:pt x="549290" y="1183085"/>
                  </a:lnTo>
                  <a:lnTo>
                    <a:pt x="515215" y="1165366"/>
                  </a:lnTo>
                  <a:lnTo>
                    <a:pt x="498859" y="1149010"/>
                  </a:lnTo>
                  <a:lnTo>
                    <a:pt x="531571" y="978635"/>
                  </a:lnTo>
                  <a:lnTo>
                    <a:pt x="519304" y="960916"/>
                  </a:lnTo>
                  <a:lnTo>
                    <a:pt x="498859" y="948649"/>
                  </a:lnTo>
                  <a:lnTo>
                    <a:pt x="459331" y="936382"/>
                  </a:lnTo>
                  <a:lnTo>
                    <a:pt x="412989" y="926841"/>
                  </a:lnTo>
                  <a:lnTo>
                    <a:pt x="374825" y="918663"/>
                  </a:lnTo>
                  <a:lnTo>
                    <a:pt x="340750" y="914574"/>
                  </a:lnTo>
                  <a:lnTo>
                    <a:pt x="306675" y="906396"/>
                  </a:lnTo>
                  <a:lnTo>
                    <a:pt x="290319" y="906396"/>
                  </a:lnTo>
                  <a:lnTo>
                    <a:pt x="280778" y="918663"/>
                  </a:lnTo>
                  <a:lnTo>
                    <a:pt x="264422" y="926841"/>
                  </a:lnTo>
                  <a:lnTo>
                    <a:pt x="242614" y="932293"/>
                  </a:lnTo>
                  <a:lnTo>
                    <a:pt x="226258" y="932293"/>
                  </a:lnTo>
                  <a:lnTo>
                    <a:pt x="212628" y="926841"/>
                  </a:lnTo>
                  <a:lnTo>
                    <a:pt x="192183" y="936382"/>
                  </a:lnTo>
                  <a:lnTo>
                    <a:pt x="162197" y="952738"/>
                  </a:lnTo>
                  <a:lnTo>
                    <a:pt x="119944" y="978635"/>
                  </a:lnTo>
                  <a:lnTo>
                    <a:pt x="89958" y="986813"/>
                  </a:lnTo>
                  <a:lnTo>
                    <a:pt x="68150" y="990902"/>
                  </a:lnTo>
                  <a:lnTo>
                    <a:pt x="34075" y="982724"/>
                  </a:lnTo>
                  <a:lnTo>
                    <a:pt x="17719" y="960916"/>
                  </a:lnTo>
                  <a:lnTo>
                    <a:pt x="9541" y="944560"/>
                  </a:lnTo>
                  <a:lnTo>
                    <a:pt x="9541" y="922752"/>
                  </a:lnTo>
                  <a:lnTo>
                    <a:pt x="0" y="898218"/>
                  </a:lnTo>
                  <a:lnTo>
                    <a:pt x="25897" y="898218"/>
                  </a:lnTo>
                  <a:lnTo>
                    <a:pt x="34075" y="872321"/>
                  </a:lnTo>
                  <a:lnTo>
                    <a:pt x="55883" y="850513"/>
                  </a:lnTo>
                  <a:lnTo>
                    <a:pt x="81780" y="834157"/>
                  </a:lnTo>
                  <a:lnTo>
                    <a:pt x="110403" y="820527"/>
                  </a:lnTo>
                  <a:lnTo>
                    <a:pt x="136300" y="808260"/>
                  </a:lnTo>
                  <a:lnTo>
                    <a:pt x="154019" y="804171"/>
                  </a:lnTo>
                  <a:lnTo>
                    <a:pt x="166286" y="778274"/>
                  </a:lnTo>
                  <a:lnTo>
                    <a:pt x="166286" y="748288"/>
                  </a:lnTo>
                  <a:lnTo>
                    <a:pt x="166286" y="727843"/>
                  </a:lnTo>
                  <a:lnTo>
                    <a:pt x="174464" y="701946"/>
                  </a:lnTo>
                  <a:lnTo>
                    <a:pt x="192183" y="697857"/>
                  </a:lnTo>
                  <a:lnTo>
                    <a:pt x="216717" y="676049"/>
                  </a:lnTo>
                  <a:lnTo>
                    <a:pt x="234436" y="646063"/>
                  </a:lnTo>
                  <a:lnTo>
                    <a:pt x="234436" y="611988"/>
                  </a:lnTo>
                  <a:lnTo>
                    <a:pt x="226258" y="583365"/>
                  </a:lnTo>
                  <a:lnTo>
                    <a:pt x="212628" y="557468"/>
                  </a:lnTo>
                  <a:lnTo>
                    <a:pt x="204450" y="543838"/>
                  </a:lnTo>
                  <a:lnTo>
                    <a:pt x="170375" y="527482"/>
                  </a:lnTo>
                  <a:lnTo>
                    <a:pt x="154019" y="515215"/>
                  </a:lnTo>
                  <a:lnTo>
                    <a:pt x="136300" y="505674"/>
                  </a:lnTo>
                  <a:lnTo>
                    <a:pt x="136300" y="489318"/>
                  </a:lnTo>
                  <a:lnTo>
                    <a:pt x="144478" y="471599"/>
                  </a:lnTo>
                  <a:lnTo>
                    <a:pt x="166286" y="463421"/>
                  </a:lnTo>
                  <a:lnTo>
                    <a:pt x="192183" y="451154"/>
                  </a:lnTo>
                  <a:lnTo>
                    <a:pt x="204450" y="442976"/>
                  </a:lnTo>
                  <a:lnTo>
                    <a:pt x="212628" y="429345"/>
                  </a:lnTo>
                  <a:lnTo>
                    <a:pt x="212628" y="417078"/>
                  </a:lnTo>
                  <a:lnTo>
                    <a:pt x="256244" y="417078"/>
                  </a:lnTo>
                  <a:lnTo>
                    <a:pt x="425256" y="302586"/>
                  </a:lnTo>
                  <a:lnTo>
                    <a:pt x="442975" y="318942"/>
                  </a:lnTo>
                  <a:lnTo>
                    <a:pt x="527482" y="268511"/>
                  </a:lnTo>
                  <a:lnTo>
                    <a:pt x="537023" y="242614"/>
                  </a:lnTo>
                  <a:lnTo>
                    <a:pt x="557468" y="242614"/>
                  </a:lnTo>
                  <a:lnTo>
                    <a:pt x="557468" y="204450"/>
                  </a:lnTo>
                  <a:lnTo>
                    <a:pt x="609262" y="238525"/>
                  </a:lnTo>
                  <a:lnTo>
                    <a:pt x="617440" y="194909"/>
                  </a:lnTo>
                  <a:lnTo>
                    <a:pt x="621529" y="186731"/>
                  </a:lnTo>
                  <a:lnTo>
                    <a:pt x="633796" y="166286"/>
                  </a:lnTo>
                  <a:lnTo>
                    <a:pt x="639248" y="148567"/>
                  </a:lnTo>
                  <a:lnTo>
                    <a:pt x="701946" y="128122"/>
                  </a:lnTo>
                  <a:lnTo>
                    <a:pt x="749651" y="114492"/>
                  </a:lnTo>
                  <a:lnTo>
                    <a:pt x="779637" y="114492"/>
                  </a:lnTo>
                  <a:lnTo>
                    <a:pt x="795993" y="114492"/>
                  </a:lnTo>
                  <a:lnTo>
                    <a:pt x="894129" y="152656"/>
                  </a:lnTo>
                  <a:lnTo>
                    <a:pt x="906396" y="152656"/>
                  </a:lnTo>
                  <a:lnTo>
                    <a:pt x="914574" y="148567"/>
                  </a:lnTo>
                  <a:lnTo>
                    <a:pt x="920026" y="136300"/>
                  </a:lnTo>
                  <a:lnTo>
                    <a:pt x="932293" y="110403"/>
                  </a:lnTo>
                  <a:lnTo>
                    <a:pt x="940471" y="102225"/>
                  </a:lnTo>
                  <a:lnTo>
                    <a:pt x="948649" y="102225"/>
                  </a:lnTo>
                  <a:lnTo>
                    <a:pt x="958190" y="110403"/>
                  </a:lnTo>
                  <a:lnTo>
                    <a:pt x="1000443" y="118581"/>
                  </a:lnTo>
                  <a:lnTo>
                    <a:pt x="1020888" y="114492"/>
                  </a:lnTo>
                  <a:lnTo>
                    <a:pt x="1038607" y="110403"/>
                  </a:lnTo>
                  <a:lnTo>
                    <a:pt x="1050874" y="102225"/>
                  </a:lnTo>
                  <a:lnTo>
                    <a:pt x="1064504" y="84506"/>
                  </a:lnTo>
                  <a:lnTo>
                    <a:pt x="1080860" y="72239"/>
                  </a:lnTo>
                  <a:lnTo>
                    <a:pt x="1089038" y="68150"/>
                  </a:lnTo>
                  <a:lnTo>
                    <a:pt x="1098579" y="68150"/>
                  </a:lnTo>
                  <a:lnTo>
                    <a:pt x="1102668" y="72239"/>
                  </a:lnTo>
                  <a:lnTo>
                    <a:pt x="1110846" y="76328"/>
                  </a:lnTo>
                  <a:lnTo>
                    <a:pt x="1119024" y="76328"/>
                  </a:lnTo>
                  <a:lnTo>
                    <a:pt x="1127202" y="80417"/>
                  </a:lnTo>
                  <a:lnTo>
                    <a:pt x="1136743" y="88595"/>
                  </a:lnTo>
                  <a:lnTo>
                    <a:pt x="1170818" y="50431"/>
                  </a:lnTo>
                  <a:lnTo>
                    <a:pt x="1221249" y="38164"/>
                  </a:lnTo>
                  <a:lnTo>
                    <a:pt x="1247146" y="38164"/>
                  </a:lnTo>
                  <a:lnTo>
                    <a:pt x="1273043" y="34075"/>
                  </a:lnTo>
                  <a:lnTo>
                    <a:pt x="1289399" y="25897"/>
                  </a:lnTo>
                  <a:lnTo>
                    <a:pt x="1301666" y="16356"/>
                  </a:lnTo>
                  <a:lnTo>
                    <a:pt x="1319385" y="4089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AutoShape 5"/>
            <p:cNvSpPr>
              <a:spLocks noChangeAspect="1" noChangeArrowheads="1" noTextEdit="1"/>
            </p:cNvSpPr>
            <p:nvPr/>
          </p:nvSpPr>
          <p:spPr bwMode="auto">
            <a:xfrm>
              <a:off x="3804" y="2594"/>
              <a:ext cx="10271" cy="90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8"/>
            <p:cNvSpPr/>
            <p:nvPr/>
          </p:nvSpPr>
          <p:spPr bwMode="auto">
            <a:xfrm>
              <a:off x="8545" y="3596"/>
              <a:ext cx="2097" cy="2273"/>
            </a:xfrm>
            <a:custGeom>
              <a:avLst/>
              <a:gdLst>
                <a:gd name="T0" fmla="*/ 949 w 977"/>
                <a:gd name="T1" fmla="*/ 497 h 1059"/>
                <a:gd name="T2" fmla="*/ 977 w 977"/>
                <a:gd name="T3" fmla="*/ 434 h 1059"/>
                <a:gd name="T4" fmla="*/ 971 w 977"/>
                <a:gd name="T5" fmla="*/ 341 h 1059"/>
                <a:gd name="T6" fmla="*/ 936 w 977"/>
                <a:gd name="T7" fmla="*/ 256 h 1059"/>
                <a:gd name="T8" fmla="*/ 911 w 977"/>
                <a:gd name="T9" fmla="*/ 153 h 1059"/>
                <a:gd name="T10" fmla="*/ 930 w 977"/>
                <a:gd name="T11" fmla="*/ 100 h 1059"/>
                <a:gd name="T12" fmla="*/ 914 w 977"/>
                <a:gd name="T13" fmla="*/ 72 h 1059"/>
                <a:gd name="T14" fmla="*/ 899 w 977"/>
                <a:gd name="T15" fmla="*/ 28 h 1059"/>
                <a:gd name="T16" fmla="*/ 752 w 977"/>
                <a:gd name="T17" fmla="*/ 28 h 1059"/>
                <a:gd name="T18" fmla="*/ 705 w 977"/>
                <a:gd name="T19" fmla="*/ 44 h 1059"/>
                <a:gd name="T20" fmla="*/ 665 w 977"/>
                <a:gd name="T21" fmla="*/ 25 h 1059"/>
                <a:gd name="T22" fmla="*/ 640 w 977"/>
                <a:gd name="T23" fmla="*/ 38 h 1059"/>
                <a:gd name="T24" fmla="*/ 605 w 977"/>
                <a:gd name="T25" fmla="*/ 38 h 1059"/>
                <a:gd name="T26" fmla="*/ 590 w 977"/>
                <a:gd name="T27" fmla="*/ 41 h 1059"/>
                <a:gd name="T28" fmla="*/ 543 w 977"/>
                <a:gd name="T29" fmla="*/ 50 h 1059"/>
                <a:gd name="T30" fmla="*/ 493 w 977"/>
                <a:gd name="T31" fmla="*/ 85 h 1059"/>
                <a:gd name="T32" fmla="*/ 377 w 977"/>
                <a:gd name="T33" fmla="*/ 60 h 1059"/>
                <a:gd name="T34" fmla="*/ 306 w 977"/>
                <a:gd name="T35" fmla="*/ 78 h 1059"/>
                <a:gd name="T36" fmla="*/ 243 w 977"/>
                <a:gd name="T37" fmla="*/ 63 h 1059"/>
                <a:gd name="T38" fmla="*/ 203 w 977"/>
                <a:gd name="T39" fmla="*/ 25 h 1059"/>
                <a:gd name="T40" fmla="*/ 178 w 977"/>
                <a:gd name="T41" fmla="*/ 22 h 1059"/>
                <a:gd name="T42" fmla="*/ 168 w 977"/>
                <a:gd name="T43" fmla="*/ 19 h 1059"/>
                <a:gd name="T44" fmla="*/ 146 w 977"/>
                <a:gd name="T45" fmla="*/ 0 h 1059"/>
                <a:gd name="T46" fmla="*/ 134 w 977"/>
                <a:gd name="T47" fmla="*/ 16 h 1059"/>
                <a:gd name="T48" fmla="*/ 81 w 977"/>
                <a:gd name="T49" fmla="*/ 141 h 1059"/>
                <a:gd name="T50" fmla="*/ 28 w 977"/>
                <a:gd name="T51" fmla="*/ 353 h 1059"/>
                <a:gd name="T52" fmla="*/ 6 w 977"/>
                <a:gd name="T53" fmla="*/ 412 h 1059"/>
                <a:gd name="T54" fmla="*/ 0 w 977"/>
                <a:gd name="T55" fmla="*/ 469 h 1059"/>
                <a:gd name="T56" fmla="*/ 50 w 977"/>
                <a:gd name="T57" fmla="*/ 525 h 1059"/>
                <a:gd name="T58" fmla="*/ 50 w 977"/>
                <a:gd name="T59" fmla="*/ 550 h 1059"/>
                <a:gd name="T60" fmla="*/ 53 w 977"/>
                <a:gd name="T61" fmla="*/ 559 h 1059"/>
                <a:gd name="T62" fmla="*/ 137 w 977"/>
                <a:gd name="T63" fmla="*/ 606 h 1059"/>
                <a:gd name="T64" fmla="*/ 225 w 977"/>
                <a:gd name="T65" fmla="*/ 618 h 1059"/>
                <a:gd name="T66" fmla="*/ 253 w 977"/>
                <a:gd name="T67" fmla="*/ 637 h 1059"/>
                <a:gd name="T68" fmla="*/ 259 w 977"/>
                <a:gd name="T69" fmla="*/ 668 h 1059"/>
                <a:gd name="T70" fmla="*/ 278 w 977"/>
                <a:gd name="T71" fmla="*/ 762 h 1059"/>
                <a:gd name="T72" fmla="*/ 246 w 977"/>
                <a:gd name="T73" fmla="*/ 762 h 1059"/>
                <a:gd name="T74" fmla="*/ 240 w 977"/>
                <a:gd name="T75" fmla="*/ 775 h 1059"/>
                <a:gd name="T76" fmla="*/ 212 w 977"/>
                <a:gd name="T77" fmla="*/ 824 h 1059"/>
                <a:gd name="T78" fmla="*/ 203 w 977"/>
                <a:gd name="T79" fmla="*/ 846 h 1059"/>
                <a:gd name="T80" fmla="*/ 215 w 977"/>
                <a:gd name="T81" fmla="*/ 878 h 1059"/>
                <a:gd name="T82" fmla="*/ 246 w 977"/>
                <a:gd name="T83" fmla="*/ 884 h 1059"/>
                <a:gd name="T84" fmla="*/ 274 w 977"/>
                <a:gd name="T85" fmla="*/ 896 h 1059"/>
                <a:gd name="T86" fmla="*/ 312 w 977"/>
                <a:gd name="T87" fmla="*/ 903 h 1059"/>
                <a:gd name="T88" fmla="*/ 402 w 977"/>
                <a:gd name="T89" fmla="*/ 956 h 1059"/>
                <a:gd name="T90" fmla="*/ 496 w 977"/>
                <a:gd name="T91" fmla="*/ 977 h 1059"/>
                <a:gd name="T92" fmla="*/ 512 w 977"/>
                <a:gd name="T93" fmla="*/ 990 h 1059"/>
                <a:gd name="T94" fmla="*/ 524 w 977"/>
                <a:gd name="T95" fmla="*/ 1031 h 1059"/>
                <a:gd name="T96" fmla="*/ 534 w 977"/>
                <a:gd name="T97" fmla="*/ 1037 h 1059"/>
                <a:gd name="T98" fmla="*/ 590 w 977"/>
                <a:gd name="T99" fmla="*/ 1059 h 1059"/>
                <a:gd name="T100" fmla="*/ 621 w 977"/>
                <a:gd name="T101" fmla="*/ 1055 h 1059"/>
                <a:gd name="T102" fmla="*/ 655 w 977"/>
                <a:gd name="T103" fmla="*/ 1027 h 1059"/>
                <a:gd name="T104" fmla="*/ 686 w 977"/>
                <a:gd name="T105" fmla="*/ 965 h 1059"/>
                <a:gd name="T106" fmla="*/ 696 w 977"/>
                <a:gd name="T107" fmla="*/ 918 h 1059"/>
                <a:gd name="T108" fmla="*/ 746 w 977"/>
                <a:gd name="T109" fmla="*/ 837 h 1059"/>
                <a:gd name="T110" fmla="*/ 752 w 977"/>
                <a:gd name="T111" fmla="*/ 778 h 1059"/>
                <a:gd name="T112" fmla="*/ 705 w 977"/>
                <a:gd name="T113" fmla="*/ 684 h 1059"/>
                <a:gd name="T114" fmla="*/ 702 w 977"/>
                <a:gd name="T115" fmla="*/ 650 h 1059"/>
                <a:gd name="T116" fmla="*/ 652 w 977"/>
                <a:gd name="T117" fmla="*/ 609 h 1059"/>
                <a:gd name="T118" fmla="*/ 715 w 977"/>
                <a:gd name="T119" fmla="*/ 512 h 1059"/>
                <a:gd name="T120" fmla="*/ 889 w 977"/>
                <a:gd name="T121" fmla="*/ 503 h 10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77" h="1059">
                  <a:moveTo>
                    <a:pt x="889" y="503"/>
                  </a:moveTo>
                  <a:lnTo>
                    <a:pt x="889" y="503"/>
                  </a:lnTo>
                  <a:lnTo>
                    <a:pt x="949" y="497"/>
                  </a:lnTo>
                  <a:lnTo>
                    <a:pt x="977" y="497"/>
                  </a:lnTo>
                  <a:lnTo>
                    <a:pt x="977" y="434"/>
                  </a:lnTo>
                  <a:lnTo>
                    <a:pt x="974" y="381"/>
                  </a:lnTo>
                  <a:lnTo>
                    <a:pt x="971" y="341"/>
                  </a:lnTo>
                  <a:lnTo>
                    <a:pt x="964" y="325"/>
                  </a:lnTo>
                  <a:lnTo>
                    <a:pt x="958" y="303"/>
                  </a:lnTo>
                  <a:lnTo>
                    <a:pt x="936" y="256"/>
                  </a:lnTo>
                  <a:lnTo>
                    <a:pt x="908" y="203"/>
                  </a:lnTo>
                  <a:lnTo>
                    <a:pt x="911" y="153"/>
                  </a:lnTo>
                  <a:lnTo>
                    <a:pt x="924" y="131"/>
                  </a:lnTo>
                  <a:lnTo>
                    <a:pt x="930" y="113"/>
                  </a:lnTo>
                  <a:lnTo>
                    <a:pt x="930" y="100"/>
                  </a:lnTo>
                  <a:lnTo>
                    <a:pt x="927" y="88"/>
                  </a:lnTo>
                  <a:lnTo>
                    <a:pt x="921" y="78"/>
                  </a:lnTo>
                  <a:lnTo>
                    <a:pt x="914" y="72"/>
                  </a:lnTo>
                  <a:lnTo>
                    <a:pt x="908" y="66"/>
                  </a:lnTo>
                  <a:lnTo>
                    <a:pt x="899" y="47"/>
                  </a:lnTo>
                  <a:lnTo>
                    <a:pt x="899" y="28"/>
                  </a:lnTo>
                  <a:lnTo>
                    <a:pt x="880" y="16"/>
                  </a:lnTo>
                  <a:lnTo>
                    <a:pt x="752" y="28"/>
                  </a:lnTo>
                  <a:lnTo>
                    <a:pt x="736" y="38"/>
                  </a:lnTo>
                  <a:lnTo>
                    <a:pt x="721" y="44"/>
                  </a:lnTo>
                  <a:lnTo>
                    <a:pt x="705" y="44"/>
                  </a:lnTo>
                  <a:lnTo>
                    <a:pt x="693" y="41"/>
                  </a:lnTo>
                  <a:lnTo>
                    <a:pt x="674" y="32"/>
                  </a:lnTo>
                  <a:lnTo>
                    <a:pt x="665" y="25"/>
                  </a:lnTo>
                  <a:lnTo>
                    <a:pt x="652" y="35"/>
                  </a:lnTo>
                  <a:lnTo>
                    <a:pt x="640" y="38"/>
                  </a:lnTo>
                  <a:lnTo>
                    <a:pt x="630" y="41"/>
                  </a:lnTo>
                  <a:lnTo>
                    <a:pt x="621" y="41"/>
                  </a:lnTo>
                  <a:lnTo>
                    <a:pt x="605" y="38"/>
                  </a:lnTo>
                  <a:lnTo>
                    <a:pt x="599" y="38"/>
                  </a:lnTo>
                  <a:lnTo>
                    <a:pt x="599" y="35"/>
                  </a:lnTo>
                  <a:lnTo>
                    <a:pt x="590" y="41"/>
                  </a:lnTo>
                  <a:lnTo>
                    <a:pt x="565" y="44"/>
                  </a:lnTo>
                  <a:lnTo>
                    <a:pt x="543" y="50"/>
                  </a:lnTo>
                  <a:lnTo>
                    <a:pt x="524" y="57"/>
                  </a:lnTo>
                  <a:lnTo>
                    <a:pt x="512" y="66"/>
                  </a:lnTo>
                  <a:lnTo>
                    <a:pt x="493" y="85"/>
                  </a:lnTo>
                  <a:lnTo>
                    <a:pt x="487" y="91"/>
                  </a:lnTo>
                  <a:lnTo>
                    <a:pt x="455" y="63"/>
                  </a:lnTo>
                  <a:lnTo>
                    <a:pt x="377" y="60"/>
                  </a:lnTo>
                  <a:lnTo>
                    <a:pt x="343" y="72"/>
                  </a:lnTo>
                  <a:lnTo>
                    <a:pt x="324" y="69"/>
                  </a:lnTo>
                  <a:lnTo>
                    <a:pt x="306" y="78"/>
                  </a:lnTo>
                  <a:lnTo>
                    <a:pt x="290" y="63"/>
                  </a:lnTo>
                  <a:lnTo>
                    <a:pt x="243" y="63"/>
                  </a:lnTo>
                  <a:lnTo>
                    <a:pt x="228" y="44"/>
                  </a:lnTo>
                  <a:lnTo>
                    <a:pt x="212" y="32"/>
                  </a:lnTo>
                  <a:lnTo>
                    <a:pt x="203" y="25"/>
                  </a:lnTo>
                  <a:lnTo>
                    <a:pt x="190" y="22"/>
                  </a:lnTo>
                  <a:lnTo>
                    <a:pt x="184" y="22"/>
                  </a:lnTo>
                  <a:lnTo>
                    <a:pt x="178" y="22"/>
                  </a:lnTo>
                  <a:lnTo>
                    <a:pt x="175" y="25"/>
                  </a:lnTo>
                  <a:lnTo>
                    <a:pt x="168" y="19"/>
                  </a:lnTo>
                  <a:lnTo>
                    <a:pt x="159" y="7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0" y="3"/>
                  </a:lnTo>
                  <a:lnTo>
                    <a:pt x="134" y="13"/>
                  </a:lnTo>
                  <a:lnTo>
                    <a:pt x="134" y="16"/>
                  </a:lnTo>
                  <a:lnTo>
                    <a:pt x="122" y="75"/>
                  </a:lnTo>
                  <a:lnTo>
                    <a:pt x="103" y="110"/>
                  </a:lnTo>
                  <a:lnTo>
                    <a:pt x="81" y="141"/>
                  </a:lnTo>
                  <a:lnTo>
                    <a:pt x="65" y="234"/>
                  </a:lnTo>
                  <a:lnTo>
                    <a:pt x="28" y="322"/>
                  </a:lnTo>
                  <a:lnTo>
                    <a:pt x="28" y="353"/>
                  </a:lnTo>
                  <a:lnTo>
                    <a:pt x="6" y="369"/>
                  </a:lnTo>
                  <a:lnTo>
                    <a:pt x="6" y="412"/>
                  </a:lnTo>
                  <a:lnTo>
                    <a:pt x="0" y="450"/>
                  </a:lnTo>
                  <a:lnTo>
                    <a:pt x="0" y="469"/>
                  </a:lnTo>
                  <a:lnTo>
                    <a:pt x="25" y="494"/>
                  </a:lnTo>
                  <a:lnTo>
                    <a:pt x="40" y="512"/>
                  </a:lnTo>
                  <a:lnTo>
                    <a:pt x="50" y="525"/>
                  </a:lnTo>
                  <a:lnTo>
                    <a:pt x="56" y="537"/>
                  </a:lnTo>
                  <a:lnTo>
                    <a:pt x="53" y="547"/>
                  </a:lnTo>
                  <a:lnTo>
                    <a:pt x="50" y="550"/>
                  </a:lnTo>
                  <a:lnTo>
                    <a:pt x="40" y="556"/>
                  </a:lnTo>
                  <a:lnTo>
                    <a:pt x="53" y="559"/>
                  </a:lnTo>
                  <a:lnTo>
                    <a:pt x="68" y="565"/>
                  </a:lnTo>
                  <a:lnTo>
                    <a:pt x="100" y="584"/>
                  </a:lnTo>
                  <a:lnTo>
                    <a:pt x="137" y="606"/>
                  </a:lnTo>
                  <a:lnTo>
                    <a:pt x="225" y="618"/>
                  </a:lnTo>
                  <a:lnTo>
                    <a:pt x="237" y="625"/>
                  </a:lnTo>
                  <a:lnTo>
                    <a:pt x="246" y="631"/>
                  </a:lnTo>
                  <a:lnTo>
                    <a:pt x="253" y="637"/>
                  </a:lnTo>
                  <a:lnTo>
                    <a:pt x="256" y="647"/>
                  </a:lnTo>
                  <a:lnTo>
                    <a:pt x="259" y="662"/>
                  </a:lnTo>
                  <a:lnTo>
                    <a:pt x="259" y="668"/>
                  </a:lnTo>
                  <a:lnTo>
                    <a:pt x="262" y="725"/>
                  </a:lnTo>
                  <a:lnTo>
                    <a:pt x="278" y="746"/>
                  </a:lnTo>
                  <a:lnTo>
                    <a:pt x="278" y="762"/>
                  </a:lnTo>
                  <a:lnTo>
                    <a:pt x="256" y="759"/>
                  </a:lnTo>
                  <a:lnTo>
                    <a:pt x="246" y="762"/>
                  </a:lnTo>
                  <a:lnTo>
                    <a:pt x="243" y="768"/>
                  </a:lnTo>
                  <a:lnTo>
                    <a:pt x="240" y="775"/>
                  </a:lnTo>
                  <a:lnTo>
                    <a:pt x="240" y="784"/>
                  </a:lnTo>
                  <a:lnTo>
                    <a:pt x="234" y="793"/>
                  </a:lnTo>
                  <a:lnTo>
                    <a:pt x="212" y="824"/>
                  </a:lnTo>
                  <a:lnTo>
                    <a:pt x="206" y="837"/>
                  </a:lnTo>
                  <a:lnTo>
                    <a:pt x="203" y="846"/>
                  </a:lnTo>
                  <a:lnTo>
                    <a:pt x="203" y="859"/>
                  </a:lnTo>
                  <a:lnTo>
                    <a:pt x="209" y="865"/>
                  </a:lnTo>
                  <a:lnTo>
                    <a:pt x="215" y="878"/>
                  </a:lnTo>
                  <a:lnTo>
                    <a:pt x="221" y="884"/>
                  </a:lnTo>
                  <a:lnTo>
                    <a:pt x="231" y="884"/>
                  </a:lnTo>
                  <a:lnTo>
                    <a:pt x="246" y="884"/>
                  </a:lnTo>
                  <a:lnTo>
                    <a:pt x="262" y="896"/>
                  </a:lnTo>
                  <a:lnTo>
                    <a:pt x="274" y="896"/>
                  </a:lnTo>
                  <a:lnTo>
                    <a:pt x="293" y="896"/>
                  </a:lnTo>
                  <a:lnTo>
                    <a:pt x="312" y="903"/>
                  </a:lnTo>
                  <a:lnTo>
                    <a:pt x="343" y="915"/>
                  </a:lnTo>
                  <a:lnTo>
                    <a:pt x="384" y="934"/>
                  </a:lnTo>
                  <a:lnTo>
                    <a:pt x="402" y="956"/>
                  </a:lnTo>
                  <a:lnTo>
                    <a:pt x="449" y="956"/>
                  </a:lnTo>
                  <a:lnTo>
                    <a:pt x="474" y="974"/>
                  </a:lnTo>
                  <a:lnTo>
                    <a:pt x="496" y="977"/>
                  </a:lnTo>
                  <a:lnTo>
                    <a:pt x="505" y="984"/>
                  </a:lnTo>
                  <a:lnTo>
                    <a:pt x="512" y="990"/>
                  </a:lnTo>
                  <a:lnTo>
                    <a:pt x="518" y="999"/>
                  </a:lnTo>
                  <a:lnTo>
                    <a:pt x="521" y="1012"/>
                  </a:lnTo>
                  <a:lnTo>
                    <a:pt x="524" y="1031"/>
                  </a:lnTo>
                  <a:lnTo>
                    <a:pt x="524" y="1037"/>
                  </a:lnTo>
                  <a:lnTo>
                    <a:pt x="534" y="1037"/>
                  </a:lnTo>
                  <a:lnTo>
                    <a:pt x="546" y="1040"/>
                  </a:lnTo>
                  <a:lnTo>
                    <a:pt x="565" y="1046"/>
                  </a:lnTo>
                  <a:lnTo>
                    <a:pt x="590" y="1059"/>
                  </a:lnTo>
                  <a:lnTo>
                    <a:pt x="605" y="1059"/>
                  </a:lnTo>
                  <a:lnTo>
                    <a:pt x="621" y="1055"/>
                  </a:lnTo>
                  <a:lnTo>
                    <a:pt x="633" y="1049"/>
                  </a:lnTo>
                  <a:lnTo>
                    <a:pt x="646" y="1040"/>
                  </a:lnTo>
                  <a:lnTo>
                    <a:pt x="655" y="1027"/>
                  </a:lnTo>
                  <a:lnTo>
                    <a:pt x="665" y="1018"/>
                  </a:lnTo>
                  <a:lnTo>
                    <a:pt x="677" y="990"/>
                  </a:lnTo>
                  <a:lnTo>
                    <a:pt x="686" y="965"/>
                  </a:lnTo>
                  <a:lnTo>
                    <a:pt x="693" y="940"/>
                  </a:lnTo>
                  <a:lnTo>
                    <a:pt x="696" y="918"/>
                  </a:lnTo>
                  <a:lnTo>
                    <a:pt x="721" y="890"/>
                  </a:lnTo>
                  <a:lnTo>
                    <a:pt x="736" y="862"/>
                  </a:lnTo>
                  <a:lnTo>
                    <a:pt x="746" y="837"/>
                  </a:lnTo>
                  <a:lnTo>
                    <a:pt x="752" y="812"/>
                  </a:lnTo>
                  <a:lnTo>
                    <a:pt x="752" y="793"/>
                  </a:lnTo>
                  <a:lnTo>
                    <a:pt x="752" y="778"/>
                  </a:lnTo>
                  <a:lnTo>
                    <a:pt x="749" y="765"/>
                  </a:lnTo>
                  <a:lnTo>
                    <a:pt x="749" y="709"/>
                  </a:lnTo>
                  <a:lnTo>
                    <a:pt x="705" y="684"/>
                  </a:lnTo>
                  <a:lnTo>
                    <a:pt x="705" y="662"/>
                  </a:lnTo>
                  <a:lnTo>
                    <a:pt x="702" y="650"/>
                  </a:lnTo>
                  <a:lnTo>
                    <a:pt x="699" y="640"/>
                  </a:lnTo>
                  <a:lnTo>
                    <a:pt x="696" y="637"/>
                  </a:lnTo>
                  <a:lnTo>
                    <a:pt x="652" y="609"/>
                  </a:lnTo>
                  <a:lnTo>
                    <a:pt x="661" y="512"/>
                  </a:lnTo>
                  <a:lnTo>
                    <a:pt x="715" y="512"/>
                  </a:lnTo>
                  <a:lnTo>
                    <a:pt x="783" y="512"/>
                  </a:lnTo>
                  <a:lnTo>
                    <a:pt x="846" y="506"/>
                  </a:lnTo>
                  <a:lnTo>
                    <a:pt x="889" y="50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9"/>
            <p:cNvSpPr/>
            <p:nvPr/>
          </p:nvSpPr>
          <p:spPr bwMode="auto">
            <a:xfrm>
              <a:off x="8706" y="5687"/>
              <a:ext cx="5003" cy="4905"/>
            </a:xfrm>
            <a:custGeom>
              <a:avLst/>
              <a:gdLst>
                <a:gd name="T0" fmla="*/ 1991 w 2331"/>
                <a:gd name="T1" fmla="*/ 581 h 2285"/>
                <a:gd name="T2" fmla="*/ 1857 w 2331"/>
                <a:gd name="T3" fmla="*/ 600 h 2285"/>
                <a:gd name="T4" fmla="*/ 1642 w 2331"/>
                <a:gd name="T5" fmla="*/ 606 h 2285"/>
                <a:gd name="T6" fmla="*/ 1520 w 2331"/>
                <a:gd name="T7" fmla="*/ 593 h 2285"/>
                <a:gd name="T8" fmla="*/ 1423 w 2331"/>
                <a:gd name="T9" fmla="*/ 609 h 2285"/>
                <a:gd name="T10" fmla="*/ 1201 w 2331"/>
                <a:gd name="T11" fmla="*/ 581 h 2285"/>
                <a:gd name="T12" fmla="*/ 1170 w 2331"/>
                <a:gd name="T13" fmla="*/ 519 h 2285"/>
                <a:gd name="T14" fmla="*/ 1080 w 2331"/>
                <a:gd name="T15" fmla="*/ 406 h 2285"/>
                <a:gd name="T16" fmla="*/ 1105 w 2331"/>
                <a:gd name="T17" fmla="*/ 272 h 2285"/>
                <a:gd name="T18" fmla="*/ 1048 w 2331"/>
                <a:gd name="T19" fmla="*/ 216 h 2285"/>
                <a:gd name="T20" fmla="*/ 896 w 2331"/>
                <a:gd name="T21" fmla="*/ 222 h 2285"/>
                <a:gd name="T22" fmla="*/ 942 w 2331"/>
                <a:gd name="T23" fmla="*/ 197 h 2285"/>
                <a:gd name="T24" fmla="*/ 852 w 2331"/>
                <a:gd name="T25" fmla="*/ 160 h 2285"/>
                <a:gd name="T26" fmla="*/ 764 w 2331"/>
                <a:gd name="T27" fmla="*/ 141 h 2285"/>
                <a:gd name="T28" fmla="*/ 724 w 2331"/>
                <a:gd name="T29" fmla="*/ 22 h 2285"/>
                <a:gd name="T30" fmla="*/ 661 w 2331"/>
                <a:gd name="T31" fmla="*/ 47 h 2285"/>
                <a:gd name="T32" fmla="*/ 615 w 2331"/>
                <a:gd name="T33" fmla="*/ 63 h 2285"/>
                <a:gd name="T34" fmla="*/ 571 w 2331"/>
                <a:gd name="T35" fmla="*/ 110 h 2285"/>
                <a:gd name="T36" fmla="*/ 483 w 2331"/>
                <a:gd name="T37" fmla="*/ 72 h 2285"/>
                <a:gd name="T38" fmla="*/ 424 w 2331"/>
                <a:gd name="T39" fmla="*/ 78 h 2285"/>
                <a:gd name="T40" fmla="*/ 318 w 2331"/>
                <a:gd name="T41" fmla="*/ 153 h 2285"/>
                <a:gd name="T42" fmla="*/ 171 w 2331"/>
                <a:gd name="T43" fmla="*/ 166 h 2285"/>
                <a:gd name="T44" fmla="*/ 84 w 2331"/>
                <a:gd name="T45" fmla="*/ 197 h 2285"/>
                <a:gd name="T46" fmla="*/ 0 w 2331"/>
                <a:gd name="T47" fmla="*/ 228 h 2285"/>
                <a:gd name="T48" fmla="*/ 18 w 2331"/>
                <a:gd name="T49" fmla="*/ 306 h 2285"/>
                <a:gd name="T50" fmla="*/ 87 w 2331"/>
                <a:gd name="T51" fmla="*/ 331 h 2285"/>
                <a:gd name="T52" fmla="*/ 165 w 2331"/>
                <a:gd name="T53" fmla="*/ 356 h 2285"/>
                <a:gd name="T54" fmla="*/ 262 w 2331"/>
                <a:gd name="T55" fmla="*/ 341 h 2285"/>
                <a:gd name="T56" fmla="*/ 274 w 2331"/>
                <a:gd name="T57" fmla="*/ 506 h 2285"/>
                <a:gd name="T58" fmla="*/ 302 w 2331"/>
                <a:gd name="T59" fmla="*/ 690 h 2285"/>
                <a:gd name="T60" fmla="*/ 224 w 2331"/>
                <a:gd name="T61" fmla="*/ 1137 h 2285"/>
                <a:gd name="T62" fmla="*/ 174 w 2331"/>
                <a:gd name="T63" fmla="*/ 1468 h 2285"/>
                <a:gd name="T64" fmla="*/ 249 w 2331"/>
                <a:gd name="T65" fmla="*/ 1561 h 2285"/>
                <a:gd name="T66" fmla="*/ 296 w 2331"/>
                <a:gd name="T67" fmla="*/ 1677 h 2285"/>
                <a:gd name="T68" fmla="*/ 290 w 2331"/>
                <a:gd name="T69" fmla="*/ 1917 h 2285"/>
                <a:gd name="T70" fmla="*/ 371 w 2331"/>
                <a:gd name="T71" fmla="*/ 1970 h 2285"/>
                <a:gd name="T72" fmla="*/ 412 w 2331"/>
                <a:gd name="T73" fmla="*/ 2073 h 2285"/>
                <a:gd name="T74" fmla="*/ 515 w 2331"/>
                <a:gd name="T75" fmla="*/ 2120 h 2285"/>
                <a:gd name="T76" fmla="*/ 571 w 2331"/>
                <a:gd name="T77" fmla="*/ 2245 h 2285"/>
                <a:gd name="T78" fmla="*/ 746 w 2331"/>
                <a:gd name="T79" fmla="*/ 2220 h 2285"/>
                <a:gd name="T80" fmla="*/ 805 w 2331"/>
                <a:gd name="T81" fmla="*/ 2117 h 2285"/>
                <a:gd name="T82" fmla="*/ 1039 w 2331"/>
                <a:gd name="T83" fmla="*/ 2039 h 2285"/>
                <a:gd name="T84" fmla="*/ 1117 w 2331"/>
                <a:gd name="T85" fmla="*/ 2054 h 2285"/>
                <a:gd name="T86" fmla="*/ 1289 w 2331"/>
                <a:gd name="T87" fmla="*/ 1989 h 2285"/>
                <a:gd name="T88" fmla="*/ 1423 w 2331"/>
                <a:gd name="T89" fmla="*/ 2058 h 2285"/>
                <a:gd name="T90" fmla="*/ 1648 w 2331"/>
                <a:gd name="T91" fmla="*/ 2070 h 2285"/>
                <a:gd name="T92" fmla="*/ 1716 w 2331"/>
                <a:gd name="T93" fmla="*/ 2054 h 2285"/>
                <a:gd name="T94" fmla="*/ 1832 w 2331"/>
                <a:gd name="T95" fmla="*/ 2076 h 2285"/>
                <a:gd name="T96" fmla="*/ 1863 w 2331"/>
                <a:gd name="T97" fmla="*/ 2011 h 2285"/>
                <a:gd name="T98" fmla="*/ 1801 w 2331"/>
                <a:gd name="T99" fmla="*/ 1930 h 2285"/>
                <a:gd name="T100" fmla="*/ 1848 w 2331"/>
                <a:gd name="T101" fmla="*/ 1830 h 2285"/>
                <a:gd name="T102" fmla="*/ 1910 w 2331"/>
                <a:gd name="T103" fmla="*/ 1786 h 2285"/>
                <a:gd name="T104" fmla="*/ 1732 w 2331"/>
                <a:gd name="T105" fmla="*/ 1620 h 2285"/>
                <a:gd name="T106" fmla="*/ 1682 w 2331"/>
                <a:gd name="T107" fmla="*/ 1455 h 2285"/>
                <a:gd name="T108" fmla="*/ 1648 w 2331"/>
                <a:gd name="T109" fmla="*/ 1405 h 2285"/>
                <a:gd name="T110" fmla="*/ 1801 w 2331"/>
                <a:gd name="T111" fmla="*/ 1340 h 2285"/>
                <a:gd name="T112" fmla="*/ 1904 w 2331"/>
                <a:gd name="T113" fmla="*/ 1290 h 2285"/>
                <a:gd name="T114" fmla="*/ 2035 w 2331"/>
                <a:gd name="T115" fmla="*/ 1230 h 2285"/>
                <a:gd name="T116" fmla="*/ 2122 w 2331"/>
                <a:gd name="T117" fmla="*/ 1093 h 2285"/>
                <a:gd name="T118" fmla="*/ 2153 w 2331"/>
                <a:gd name="T119" fmla="*/ 790 h 22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31" h="2285">
                  <a:moveTo>
                    <a:pt x="2235" y="740"/>
                  </a:moveTo>
                  <a:lnTo>
                    <a:pt x="2325" y="737"/>
                  </a:lnTo>
                  <a:lnTo>
                    <a:pt x="2325" y="718"/>
                  </a:lnTo>
                  <a:lnTo>
                    <a:pt x="2331" y="675"/>
                  </a:lnTo>
                  <a:lnTo>
                    <a:pt x="2328" y="675"/>
                  </a:lnTo>
                  <a:lnTo>
                    <a:pt x="2163" y="628"/>
                  </a:lnTo>
                  <a:lnTo>
                    <a:pt x="1991" y="581"/>
                  </a:lnTo>
                  <a:lnTo>
                    <a:pt x="1982" y="578"/>
                  </a:lnTo>
                  <a:lnTo>
                    <a:pt x="1969" y="578"/>
                  </a:lnTo>
                  <a:lnTo>
                    <a:pt x="1944" y="578"/>
                  </a:lnTo>
                  <a:lnTo>
                    <a:pt x="1929" y="578"/>
                  </a:lnTo>
                  <a:lnTo>
                    <a:pt x="1891" y="590"/>
                  </a:lnTo>
                  <a:lnTo>
                    <a:pt x="1857" y="600"/>
                  </a:lnTo>
                  <a:lnTo>
                    <a:pt x="1829" y="603"/>
                  </a:lnTo>
                  <a:lnTo>
                    <a:pt x="1732" y="606"/>
                  </a:lnTo>
                  <a:lnTo>
                    <a:pt x="1670" y="606"/>
                  </a:lnTo>
                  <a:lnTo>
                    <a:pt x="1660" y="606"/>
                  </a:lnTo>
                  <a:lnTo>
                    <a:pt x="1651" y="606"/>
                  </a:lnTo>
                  <a:lnTo>
                    <a:pt x="1642" y="606"/>
                  </a:lnTo>
                  <a:lnTo>
                    <a:pt x="1623" y="612"/>
                  </a:lnTo>
                  <a:lnTo>
                    <a:pt x="1607" y="618"/>
                  </a:lnTo>
                  <a:lnTo>
                    <a:pt x="1560" y="618"/>
                  </a:lnTo>
                  <a:lnTo>
                    <a:pt x="1557" y="612"/>
                  </a:lnTo>
                  <a:lnTo>
                    <a:pt x="1542" y="603"/>
                  </a:lnTo>
                  <a:lnTo>
                    <a:pt x="1532" y="597"/>
                  </a:lnTo>
                  <a:lnTo>
                    <a:pt x="1520" y="593"/>
                  </a:lnTo>
                  <a:lnTo>
                    <a:pt x="1504" y="590"/>
                  </a:lnTo>
                  <a:lnTo>
                    <a:pt x="1485" y="590"/>
                  </a:lnTo>
                  <a:lnTo>
                    <a:pt x="1479" y="597"/>
                  </a:lnTo>
                  <a:lnTo>
                    <a:pt x="1473" y="600"/>
                  </a:lnTo>
                  <a:lnTo>
                    <a:pt x="1454" y="606"/>
                  </a:lnTo>
                  <a:lnTo>
                    <a:pt x="1423" y="609"/>
                  </a:lnTo>
                  <a:lnTo>
                    <a:pt x="1379" y="603"/>
                  </a:lnTo>
                  <a:lnTo>
                    <a:pt x="1345" y="597"/>
                  </a:lnTo>
                  <a:lnTo>
                    <a:pt x="1314" y="587"/>
                  </a:lnTo>
                  <a:lnTo>
                    <a:pt x="1286" y="581"/>
                  </a:lnTo>
                  <a:lnTo>
                    <a:pt x="1264" y="578"/>
                  </a:lnTo>
                  <a:lnTo>
                    <a:pt x="1242" y="578"/>
                  </a:lnTo>
                  <a:lnTo>
                    <a:pt x="1201" y="581"/>
                  </a:lnTo>
                  <a:lnTo>
                    <a:pt x="1183" y="581"/>
                  </a:lnTo>
                  <a:lnTo>
                    <a:pt x="1180" y="578"/>
                  </a:lnTo>
                  <a:lnTo>
                    <a:pt x="1176" y="578"/>
                  </a:lnTo>
                  <a:lnTo>
                    <a:pt x="1173" y="568"/>
                  </a:lnTo>
                  <a:lnTo>
                    <a:pt x="1173" y="553"/>
                  </a:lnTo>
                  <a:lnTo>
                    <a:pt x="1173" y="528"/>
                  </a:lnTo>
                  <a:lnTo>
                    <a:pt x="1170" y="519"/>
                  </a:lnTo>
                  <a:lnTo>
                    <a:pt x="1167" y="509"/>
                  </a:lnTo>
                  <a:lnTo>
                    <a:pt x="1142" y="478"/>
                  </a:lnTo>
                  <a:lnTo>
                    <a:pt x="1123" y="456"/>
                  </a:lnTo>
                  <a:lnTo>
                    <a:pt x="1108" y="444"/>
                  </a:lnTo>
                  <a:lnTo>
                    <a:pt x="1095" y="431"/>
                  </a:lnTo>
                  <a:lnTo>
                    <a:pt x="1086" y="419"/>
                  </a:lnTo>
                  <a:lnTo>
                    <a:pt x="1080" y="406"/>
                  </a:lnTo>
                  <a:lnTo>
                    <a:pt x="1073" y="391"/>
                  </a:lnTo>
                  <a:lnTo>
                    <a:pt x="1073" y="372"/>
                  </a:lnTo>
                  <a:lnTo>
                    <a:pt x="1077" y="350"/>
                  </a:lnTo>
                  <a:lnTo>
                    <a:pt x="1089" y="328"/>
                  </a:lnTo>
                  <a:lnTo>
                    <a:pt x="1102" y="309"/>
                  </a:lnTo>
                  <a:lnTo>
                    <a:pt x="1108" y="294"/>
                  </a:lnTo>
                  <a:lnTo>
                    <a:pt x="1108" y="281"/>
                  </a:lnTo>
                  <a:lnTo>
                    <a:pt x="1105" y="272"/>
                  </a:lnTo>
                  <a:lnTo>
                    <a:pt x="1098" y="266"/>
                  </a:lnTo>
                  <a:lnTo>
                    <a:pt x="1092" y="263"/>
                  </a:lnTo>
                  <a:lnTo>
                    <a:pt x="1077" y="259"/>
                  </a:lnTo>
                  <a:lnTo>
                    <a:pt x="1070" y="256"/>
                  </a:lnTo>
                  <a:lnTo>
                    <a:pt x="1067" y="250"/>
                  </a:lnTo>
                  <a:lnTo>
                    <a:pt x="1058" y="234"/>
                  </a:lnTo>
                  <a:lnTo>
                    <a:pt x="1048" y="216"/>
                  </a:lnTo>
                  <a:lnTo>
                    <a:pt x="1030" y="228"/>
                  </a:lnTo>
                  <a:lnTo>
                    <a:pt x="1011" y="238"/>
                  </a:lnTo>
                  <a:lnTo>
                    <a:pt x="989" y="244"/>
                  </a:lnTo>
                  <a:lnTo>
                    <a:pt x="908" y="250"/>
                  </a:lnTo>
                  <a:lnTo>
                    <a:pt x="896" y="247"/>
                  </a:lnTo>
                  <a:lnTo>
                    <a:pt x="889" y="247"/>
                  </a:lnTo>
                  <a:lnTo>
                    <a:pt x="896" y="222"/>
                  </a:lnTo>
                  <a:lnTo>
                    <a:pt x="908" y="216"/>
                  </a:lnTo>
                  <a:lnTo>
                    <a:pt x="917" y="209"/>
                  </a:lnTo>
                  <a:lnTo>
                    <a:pt x="927" y="206"/>
                  </a:lnTo>
                  <a:lnTo>
                    <a:pt x="933" y="206"/>
                  </a:lnTo>
                  <a:lnTo>
                    <a:pt x="939" y="203"/>
                  </a:lnTo>
                  <a:lnTo>
                    <a:pt x="942" y="197"/>
                  </a:lnTo>
                  <a:lnTo>
                    <a:pt x="949" y="194"/>
                  </a:lnTo>
                  <a:lnTo>
                    <a:pt x="952" y="191"/>
                  </a:lnTo>
                  <a:lnTo>
                    <a:pt x="955" y="188"/>
                  </a:lnTo>
                  <a:lnTo>
                    <a:pt x="955" y="181"/>
                  </a:lnTo>
                  <a:lnTo>
                    <a:pt x="952" y="178"/>
                  </a:lnTo>
                  <a:lnTo>
                    <a:pt x="939" y="172"/>
                  </a:lnTo>
                  <a:lnTo>
                    <a:pt x="920" y="166"/>
                  </a:lnTo>
                  <a:lnTo>
                    <a:pt x="880" y="163"/>
                  </a:lnTo>
                  <a:lnTo>
                    <a:pt x="852" y="160"/>
                  </a:lnTo>
                  <a:lnTo>
                    <a:pt x="839" y="156"/>
                  </a:lnTo>
                  <a:lnTo>
                    <a:pt x="817" y="144"/>
                  </a:lnTo>
                  <a:lnTo>
                    <a:pt x="814" y="147"/>
                  </a:lnTo>
                  <a:lnTo>
                    <a:pt x="805" y="150"/>
                  </a:lnTo>
                  <a:lnTo>
                    <a:pt x="799" y="153"/>
                  </a:lnTo>
                  <a:lnTo>
                    <a:pt x="789" y="150"/>
                  </a:lnTo>
                  <a:lnTo>
                    <a:pt x="777" y="147"/>
                  </a:lnTo>
                  <a:lnTo>
                    <a:pt x="764" y="141"/>
                  </a:lnTo>
                  <a:lnTo>
                    <a:pt x="730" y="119"/>
                  </a:lnTo>
                  <a:lnTo>
                    <a:pt x="724" y="110"/>
                  </a:lnTo>
                  <a:lnTo>
                    <a:pt x="718" y="100"/>
                  </a:lnTo>
                  <a:lnTo>
                    <a:pt x="727" y="50"/>
                  </a:lnTo>
                  <a:lnTo>
                    <a:pt x="739" y="35"/>
                  </a:lnTo>
                  <a:lnTo>
                    <a:pt x="743" y="25"/>
                  </a:lnTo>
                  <a:lnTo>
                    <a:pt x="727" y="25"/>
                  </a:lnTo>
                  <a:lnTo>
                    <a:pt x="724" y="22"/>
                  </a:lnTo>
                  <a:lnTo>
                    <a:pt x="718" y="10"/>
                  </a:lnTo>
                  <a:lnTo>
                    <a:pt x="711" y="0"/>
                  </a:lnTo>
                  <a:lnTo>
                    <a:pt x="702" y="0"/>
                  </a:lnTo>
                  <a:lnTo>
                    <a:pt x="696" y="25"/>
                  </a:lnTo>
                  <a:lnTo>
                    <a:pt x="686" y="38"/>
                  </a:lnTo>
                  <a:lnTo>
                    <a:pt x="668" y="44"/>
                  </a:lnTo>
                  <a:lnTo>
                    <a:pt x="665" y="44"/>
                  </a:lnTo>
                  <a:lnTo>
                    <a:pt x="661" y="47"/>
                  </a:lnTo>
                  <a:lnTo>
                    <a:pt x="661" y="50"/>
                  </a:lnTo>
                  <a:lnTo>
                    <a:pt x="658" y="63"/>
                  </a:lnTo>
                  <a:lnTo>
                    <a:pt x="633" y="60"/>
                  </a:lnTo>
                  <a:lnTo>
                    <a:pt x="624" y="60"/>
                  </a:lnTo>
                  <a:lnTo>
                    <a:pt x="621" y="60"/>
                  </a:lnTo>
                  <a:lnTo>
                    <a:pt x="615" y="63"/>
                  </a:lnTo>
                  <a:lnTo>
                    <a:pt x="602" y="81"/>
                  </a:lnTo>
                  <a:lnTo>
                    <a:pt x="596" y="100"/>
                  </a:lnTo>
                  <a:lnTo>
                    <a:pt x="596" y="103"/>
                  </a:lnTo>
                  <a:lnTo>
                    <a:pt x="593" y="106"/>
                  </a:lnTo>
                  <a:lnTo>
                    <a:pt x="580" y="106"/>
                  </a:lnTo>
                  <a:lnTo>
                    <a:pt x="574" y="110"/>
                  </a:lnTo>
                  <a:lnTo>
                    <a:pt x="571" y="110"/>
                  </a:lnTo>
                  <a:lnTo>
                    <a:pt x="565" y="110"/>
                  </a:lnTo>
                  <a:lnTo>
                    <a:pt x="555" y="106"/>
                  </a:lnTo>
                  <a:lnTo>
                    <a:pt x="530" y="94"/>
                  </a:lnTo>
                  <a:lnTo>
                    <a:pt x="515" y="85"/>
                  </a:lnTo>
                  <a:lnTo>
                    <a:pt x="499" y="78"/>
                  </a:lnTo>
                  <a:lnTo>
                    <a:pt x="483" y="72"/>
                  </a:lnTo>
                  <a:lnTo>
                    <a:pt x="474" y="69"/>
                  </a:lnTo>
                  <a:lnTo>
                    <a:pt x="468" y="69"/>
                  </a:lnTo>
                  <a:lnTo>
                    <a:pt x="455" y="66"/>
                  </a:lnTo>
                  <a:lnTo>
                    <a:pt x="449" y="66"/>
                  </a:lnTo>
                  <a:lnTo>
                    <a:pt x="440" y="72"/>
                  </a:lnTo>
                  <a:lnTo>
                    <a:pt x="434" y="78"/>
                  </a:lnTo>
                  <a:lnTo>
                    <a:pt x="424" y="78"/>
                  </a:lnTo>
                  <a:lnTo>
                    <a:pt x="409" y="81"/>
                  </a:lnTo>
                  <a:lnTo>
                    <a:pt x="387" y="78"/>
                  </a:lnTo>
                  <a:lnTo>
                    <a:pt x="371" y="88"/>
                  </a:lnTo>
                  <a:lnTo>
                    <a:pt x="352" y="97"/>
                  </a:lnTo>
                  <a:lnTo>
                    <a:pt x="334" y="106"/>
                  </a:lnTo>
                  <a:lnTo>
                    <a:pt x="321" y="125"/>
                  </a:lnTo>
                  <a:lnTo>
                    <a:pt x="318" y="153"/>
                  </a:lnTo>
                  <a:lnTo>
                    <a:pt x="306" y="156"/>
                  </a:lnTo>
                  <a:lnTo>
                    <a:pt x="293" y="156"/>
                  </a:lnTo>
                  <a:lnTo>
                    <a:pt x="277" y="153"/>
                  </a:lnTo>
                  <a:lnTo>
                    <a:pt x="262" y="153"/>
                  </a:lnTo>
                  <a:lnTo>
                    <a:pt x="228" y="153"/>
                  </a:lnTo>
                  <a:lnTo>
                    <a:pt x="209" y="156"/>
                  </a:lnTo>
                  <a:lnTo>
                    <a:pt x="190" y="160"/>
                  </a:lnTo>
                  <a:lnTo>
                    <a:pt x="171" y="166"/>
                  </a:lnTo>
                  <a:lnTo>
                    <a:pt x="159" y="172"/>
                  </a:lnTo>
                  <a:lnTo>
                    <a:pt x="140" y="188"/>
                  </a:lnTo>
                  <a:lnTo>
                    <a:pt x="128" y="194"/>
                  </a:lnTo>
                  <a:lnTo>
                    <a:pt x="121" y="194"/>
                  </a:lnTo>
                  <a:lnTo>
                    <a:pt x="84" y="197"/>
                  </a:lnTo>
                  <a:lnTo>
                    <a:pt x="65" y="197"/>
                  </a:lnTo>
                  <a:lnTo>
                    <a:pt x="47" y="197"/>
                  </a:lnTo>
                  <a:lnTo>
                    <a:pt x="37" y="197"/>
                  </a:lnTo>
                  <a:lnTo>
                    <a:pt x="22" y="200"/>
                  </a:lnTo>
                  <a:lnTo>
                    <a:pt x="12" y="203"/>
                  </a:lnTo>
                  <a:lnTo>
                    <a:pt x="6" y="206"/>
                  </a:lnTo>
                  <a:lnTo>
                    <a:pt x="3" y="216"/>
                  </a:lnTo>
                  <a:lnTo>
                    <a:pt x="0" y="228"/>
                  </a:lnTo>
                  <a:lnTo>
                    <a:pt x="0" y="253"/>
                  </a:lnTo>
                  <a:lnTo>
                    <a:pt x="3" y="263"/>
                  </a:lnTo>
                  <a:lnTo>
                    <a:pt x="6" y="269"/>
                  </a:lnTo>
                  <a:lnTo>
                    <a:pt x="9" y="269"/>
                  </a:lnTo>
                  <a:lnTo>
                    <a:pt x="9" y="297"/>
                  </a:lnTo>
                  <a:lnTo>
                    <a:pt x="18" y="306"/>
                  </a:lnTo>
                  <a:lnTo>
                    <a:pt x="25" y="309"/>
                  </a:lnTo>
                  <a:lnTo>
                    <a:pt x="28" y="312"/>
                  </a:lnTo>
                  <a:lnTo>
                    <a:pt x="40" y="312"/>
                  </a:lnTo>
                  <a:lnTo>
                    <a:pt x="59" y="309"/>
                  </a:lnTo>
                  <a:lnTo>
                    <a:pt x="65" y="309"/>
                  </a:lnTo>
                  <a:lnTo>
                    <a:pt x="71" y="312"/>
                  </a:lnTo>
                  <a:lnTo>
                    <a:pt x="78" y="319"/>
                  </a:lnTo>
                  <a:lnTo>
                    <a:pt x="87" y="331"/>
                  </a:lnTo>
                  <a:lnTo>
                    <a:pt x="100" y="328"/>
                  </a:lnTo>
                  <a:lnTo>
                    <a:pt x="118" y="325"/>
                  </a:lnTo>
                  <a:lnTo>
                    <a:pt x="125" y="325"/>
                  </a:lnTo>
                  <a:lnTo>
                    <a:pt x="134" y="325"/>
                  </a:lnTo>
                  <a:lnTo>
                    <a:pt x="143" y="328"/>
                  </a:lnTo>
                  <a:lnTo>
                    <a:pt x="150" y="334"/>
                  </a:lnTo>
                  <a:lnTo>
                    <a:pt x="159" y="344"/>
                  </a:lnTo>
                  <a:lnTo>
                    <a:pt x="165" y="356"/>
                  </a:lnTo>
                  <a:lnTo>
                    <a:pt x="178" y="353"/>
                  </a:lnTo>
                  <a:lnTo>
                    <a:pt x="209" y="337"/>
                  </a:lnTo>
                  <a:lnTo>
                    <a:pt x="228" y="328"/>
                  </a:lnTo>
                  <a:lnTo>
                    <a:pt x="237" y="328"/>
                  </a:lnTo>
                  <a:lnTo>
                    <a:pt x="246" y="328"/>
                  </a:lnTo>
                  <a:lnTo>
                    <a:pt x="256" y="331"/>
                  </a:lnTo>
                  <a:lnTo>
                    <a:pt x="262" y="341"/>
                  </a:lnTo>
                  <a:lnTo>
                    <a:pt x="265" y="350"/>
                  </a:lnTo>
                  <a:lnTo>
                    <a:pt x="265" y="366"/>
                  </a:lnTo>
                  <a:lnTo>
                    <a:pt x="265" y="428"/>
                  </a:lnTo>
                  <a:lnTo>
                    <a:pt x="262" y="450"/>
                  </a:lnTo>
                  <a:lnTo>
                    <a:pt x="265" y="475"/>
                  </a:lnTo>
                  <a:lnTo>
                    <a:pt x="274" y="487"/>
                  </a:lnTo>
                  <a:lnTo>
                    <a:pt x="274" y="506"/>
                  </a:lnTo>
                  <a:lnTo>
                    <a:pt x="271" y="528"/>
                  </a:lnTo>
                  <a:lnTo>
                    <a:pt x="265" y="556"/>
                  </a:lnTo>
                  <a:lnTo>
                    <a:pt x="265" y="575"/>
                  </a:lnTo>
                  <a:lnTo>
                    <a:pt x="268" y="593"/>
                  </a:lnTo>
                  <a:lnTo>
                    <a:pt x="271" y="615"/>
                  </a:lnTo>
                  <a:lnTo>
                    <a:pt x="281" y="637"/>
                  </a:lnTo>
                  <a:lnTo>
                    <a:pt x="296" y="675"/>
                  </a:lnTo>
                  <a:lnTo>
                    <a:pt x="302" y="690"/>
                  </a:lnTo>
                  <a:lnTo>
                    <a:pt x="315" y="853"/>
                  </a:lnTo>
                  <a:lnTo>
                    <a:pt x="318" y="984"/>
                  </a:lnTo>
                  <a:lnTo>
                    <a:pt x="315" y="999"/>
                  </a:lnTo>
                  <a:lnTo>
                    <a:pt x="296" y="1034"/>
                  </a:lnTo>
                  <a:lnTo>
                    <a:pt x="284" y="1059"/>
                  </a:lnTo>
                  <a:lnTo>
                    <a:pt x="268" y="1084"/>
                  </a:lnTo>
                  <a:lnTo>
                    <a:pt x="249" y="1109"/>
                  </a:lnTo>
                  <a:lnTo>
                    <a:pt x="224" y="1137"/>
                  </a:lnTo>
                  <a:lnTo>
                    <a:pt x="203" y="1162"/>
                  </a:lnTo>
                  <a:lnTo>
                    <a:pt x="187" y="1183"/>
                  </a:lnTo>
                  <a:lnTo>
                    <a:pt x="181" y="1202"/>
                  </a:lnTo>
                  <a:lnTo>
                    <a:pt x="178" y="1215"/>
                  </a:lnTo>
                  <a:lnTo>
                    <a:pt x="178" y="1227"/>
                  </a:lnTo>
                  <a:lnTo>
                    <a:pt x="178" y="1237"/>
                  </a:lnTo>
                  <a:lnTo>
                    <a:pt x="184" y="1243"/>
                  </a:lnTo>
                  <a:lnTo>
                    <a:pt x="174" y="1468"/>
                  </a:lnTo>
                  <a:lnTo>
                    <a:pt x="171" y="1474"/>
                  </a:lnTo>
                  <a:lnTo>
                    <a:pt x="174" y="1489"/>
                  </a:lnTo>
                  <a:lnTo>
                    <a:pt x="181" y="1502"/>
                  </a:lnTo>
                  <a:lnTo>
                    <a:pt x="187" y="1511"/>
                  </a:lnTo>
                  <a:lnTo>
                    <a:pt x="199" y="1524"/>
                  </a:lnTo>
                  <a:lnTo>
                    <a:pt x="218" y="1536"/>
                  </a:lnTo>
                  <a:lnTo>
                    <a:pt x="249" y="1561"/>
                  </a:lnTo>
                  <a:lnTo>
                    <a:pt x="268" y="1583"/>
                  </a:lnTo>
                  <a:lnTo>
                    <a:pt x="281" y="1599"/>
                  </a:lnTo>
                  <a:lnTo>
                    <a:pt x="281" y="1605"/>
                  </a:lnTo>
                  <a:lnTo>
                    <a:pt x="287" y="1617"/>
                  </a:lnTo>
                  <a:lnTo>
                    <a:pt x="290" y="1639"/>
                  </a:lnTo>
                  <a:lnTo>
                    <a:pt x="290" y="1670"/>
                  </a:lnTo>
                  <a:lnTo>
                    <a:pt x="296" y="1677"/>
                  </a:lnTo>
                  <a:lnTo>
                    <a:pt x="306" y="1699"/>
                  </a:lnTo>
                  <a:lnTo>
                    <a:pt x="309" y="1711"/>
                  </a:lnTo>
                  <a:lnTo>
                    <a:pt x="312" y="1730"/>
                  </a:lnTo>
                  <a:lnTo>
                    <a:pt x="312" y="1752"/>
                  </a:lnTo>
                  <a:lnTo>
                    <a:pt x="306" y="1773"/>
                  </a:lnTo>
                  <a:lnTo>
                    <a:pt x="296" y="1817"/>
                  </a:lnTo>
                  <a:lnTo>
                    <a:pt x="293" y="1842"/>
                  </a:lnTo>
                  <a:lnTo>
                    <a:pt x="290" y="1917"/>
                  </a:lnTo>
                  <a:lnTo>
                    <a:pt x="290" y="1920"/>
                  </a:lnTo>
                  <a:lnTo>
                    <a:pt x="293" y="1930"/>
                  </a:lnTo>
                  <a:lnTo>
                    <a:pt x="299" y="1936"/>
                  </a:lnTo>
                  <a:lnTo>
                    <a:pt x="306" y="1942"/>
                  </a:lnTo>
                  <a:lnTo>
                    <a:pt x="321" y="1948"/>
                  </a:lnTo>
                  <a:lnTo>
                    <a:pt x="337" y="1955"/>
                  </a:lnTo>
                  <a:lnTo>
                    <a:pt x="356" y="1961"/>
                  </a:lnTo>
                  <a:lnTo>
                    <a:pt x="371" y="1970"/>
                  </a:lnTo>
                  <a:lnTo>
                    <a:pt x="384" y="1979"/>
                  </a:lnTo>
                  <a:lnTo>
                    <a:pt x="393" y="1992"/>
                  </a:lnTo>
                  <a:lnTo>
                    <a:pt x="402" y="2011"/>
                  </a:lnTo>
                  <a:lnTo>
                    <a:pt x="402" y="2023"/>
                  </a:lnTo>
                  <a:lnTo>
                    <a:pt x="405" y="2054"/>
                  </a:lnTo>
                  <a:lnTo>
                    <a:pt x="405" y="2061"/>
                  </a:lnTo>
                  <a:lnTo>
                    <a:pt x="412" y="2073"/>
                  </a:lnTo>
                  <a:lnTo>
                    <a:pt x="415" y="2079"/>
                  </a:lnTo>
                  <a:lnTo>
                    <a:pt x="424" y="2086"/>
                  </a:lnTo>
                  <a:lnTo>
                    <a:pt x="440" y="2092"/>
                  </a:lnTo>
                  <a:lnTo>
                    <a:pt x="459" y="2095"/>
                  </a:lnTo>
                  <a:lnTo>
                    <a:pt x="477" y="2095"/>
                  </a:lnTo>
                  <a:lnTo>
                    <a:pt x="493" y="2101"/>
                  </a:lnTo>
                  <a:lnTo>
                    <a:pt x="505" y="2111"/>
                  </a:lnTo>
                  <a:lnTo>
                    <a:pt x="515" y="2120"/>
                  </a:lnTo>
                  <a:lnTo>
                    <a:pt x="521" y="2129"/>
                  </a:lnTo>
                  <a:lnTo>
                    <a:pt x="524" y="2139"/>
                  </a:lnTo>
                  <a:lnTo>
                    <a:pt x="527" y="2157"/>
                  </a:lnTo>
                  <a:lnTo>
                    <a:pt x="530" y="2179"/>
                  </a:lnTo>
                  <a:lnTo>
                    <a:pt x="537" y="2207"/>
                  </a:lnTo>
                  <a:lnTo>
                    <a:pt x="543" y="2245"/>
                  </a:lnTo>
                  <a:lnTo>
                    <a:pt x="543" y="2242"/>
                  </a:lnTo>
                  <a:lnTo>
                    <a:pt x="571" y="2245"/>
                  </a:lnTo>
                  <a:lnTo>
                    <a:pt x="583" y="2242"/>
                  </a:lnTo>
                  <a:lnTo>
                    <a:pt x="599" y="2232"/>
                  </a:lnTo>
                  <a:lnTo>
                    <a:pt x="665" y="2285"/>
                  </a:lnTo>
                  <a:lnTo>
                    <a:pt x="677" y="2260"/>
                  </a:lnTo>
                  <a:lnTo>
                    <a:pt x="696" y="2242"/>
                  </a:lnTo>
                  <a:lnTo>
                    <a:pt x="714" y="2232"/>
                  </a:lnTo>
                  <a:lnTo>
                    <a:pt x="730" y="2223"/>
                  </a:lnTo>
                  <a:lnTo>
                    <a:pt x="746" y="2220"/>
                  </a:lnTo>
                  <a:lnTo>
                    <a:pt x="761" y="2220"/>
                  </a:lnTo>
                  <a:lnTo>
                    <a:pt x="771" y="2220"/>
                  </a:lnTo>
                  <a:lnTo>
                    <a:pt x="777" y="2176"/>
                  </a:lnTo>
                  <a:lnTo>
                    <a:pt x="783" y="2145"/>
                  </a:lnTo>
                  <a:lnTo>
                    <a:pt x="789" y="2126"/>
                  </a:lnTo>
                  <a:lnTo>
                    <a:pt x="796" y="2120"/>
                  </a:lnTo>
                  <a:lnTo>
                    <a:pt x="805" y="2117"/>
                  </a:lnTo>
                  <a:lnTo>
                    <a:pt x="814" y="2117"/>
                  </a:lnTo>
                  <a:lnTo>
                    <a:pt x="833" y="2098"/>
                  </a:lnTo>
                  <a:lnTo>
                    <a:pt x="877" y="2095"/>
                  </a:lnTo>
                  <a:lnTo>
                    <a:pt x="917" y="2089"/>
                  </a:lnTo>
                  <a:lnTo>
                    <a:pt x="955" y="2076"/>
                  </a:lnTo>
                  <a:lnTo>
                    <a:pt x="986" y="2064"/>
                  </a:lnTo>
                  <a:lnTo>
                    <a:pt x="1017" y="2051"/>
                  </a:lnTo>
                  <a:lnTo>
                    <a:pt x="1039" y="2039"/>
                  </a:lnTo>
                  <a:lnTo>
                    <a:pt x="1058" y="2026"/>
                  </a:lnTo>
                  <a:lnTo>
                    <a:pt x="1067" y="2039"/>
                  </a:lnTo>
                  <a:lnTo>
                    <a:pt x="1077" y="2045"/>
                  </a:lnTo>
                  <a:lnTo>
                    <a:pt x="1083" y="2051"/>
                  </a:lnTo>
                  <a:lnTo>
                    <a:pt x="1098" y="2054"/>
                  </a:lnTo>
                  <a:lnTo>
                    <a:pt x="1117" y="2054"/>
                  </a:lnTo>
                  <a:lnTo>
                    <a:pt x="1139" y="2045"/>
                  </a:lnTo>
                  <a:lnTo>
                    <a:pt x="1155" y="2039"/>
                  </a:lnTo>
                  <a:lnTo>
                    <a:pt x="1173" y="2020"/>
                  </a:lnTo>
                  <a:lnTo>
                    <a:pt x="1189" y="2023"/>
                  </a:lnTo>
                  <a:lnTo>
                    <a:pt x="1214" y="2023"/>
                  </a:lnTo>
                  <a:lnTo>
                    <a:pt x="1254" y="2014"/>
                  </a:lnTo>
                  <a:lnTo>
                    <a:pt x="1270" y="2001"/>
                  </a:lnTo>
                  <a:lnTo>
                    <a:pt x="1289" y="1989"/>
                  </a:lnTo>
                  <a:lnTo>
                    <a:pt x="1298" y="1992"/>
                  </a:lnTo>
                  <a:lnTo>
                    <a:pt x="1311" y="2001"/>
                  </a:lnTo>
                  <a:lnTo>
                    <a:pt x="1323" y="2014"/>
                  </a:lnTo>
                  <a:lnTo>
                    <a:pt x="1361" y="2051"/>
                  </a:lnTo>
                  <a:lnTo>
                    <a:pt x="1379" y="2045"/>
                  </a:lnTo>
                  <a:lnTo>
                    <a:pt x="1389" y="2029"/>
                  </a:lnTo>
                  <a:lnTo>
                    <a:pt x="1404" y="2042"/>
                  </a:lnTo>
                  <a:lnTo>
                    <a:pt x="1423" y="2058"/>
                  </a:lnTo>
                  <a:lnTo>
                    <a:pt x="1448" y="2058"/>
                  </a:lnTo>
                  <a:lnTo>
                    <a:pt x="1467" y="2039"/>
                  </a:lnTo>
                  <a:lnTo>
                    <a:pt x="1489" y="2061"/>
                  </a:lnTo>
                  <a:lnTo>
                    <a:pt x="1560" y="2089"/>
                  </a:lnTo>
                  <a:lnTo>
                    <a:pt x="1592" y="2092"/>
                  </a:lnTo>
                  <a:lnTo>
                    <a:pt x="1617" y="2089"/>
                  </a:lnTo>
                  <a:lnTo>
                    <a:pt x="1635" y="2079"/>
                  </a:lnTo>
                  <a:lnTo>
                    <a:pt x="1648" y="2070"/>
                  </a:lnTo>
                  <a:lnTo>
                    <a:pt x="1654" y="2058"/>
                  </a:lnTo>
                  <a:lnTo>
                    <a:pt x="1657" y="2045"/>
                  </a:lnTo>
                  <a:lnTo>
                    <a:pt x="1660" y="2036"/>
                  </a:lnTo>
                  <a:lnTo>
                    <a:pt x="1682" y="2061"/>
                  </a:lnTo>
                  <a:lnTo>
                    <a:pt x="1691" y="2067"/>
                  </a:lnTo>
                  <a:lnTo>
                    <a:pt x="1701" y="2061"/>
                  </a:lnTo>
                  <a:lnTo>
                    <a:pt x="1707" y="2058"/>
                  </a:lnTo>
                  <a:lnTo>
                    <a:pt x="1716" y="2054"/>
                  </a:lnTo>
                  <a:lnTo>
                    <a:pt x="1738" y="2051"/>
                  </a:lnTo>
                  <a:lnTo>
                    <a:pt x="1754" y="2048"/>
                  </a:lnTo>
                  <a:lnTo>
                    <a:pt x="1798" y="2051"/>
                  </a:lnTo>
                  <a:lnTo>
                    <a:pt x="1807" y="2054"/>
                  </a:lnTo>
                  <a:lnTo>
                    <a:pt x="1819" y="2064"/>
                  </a:lnTo>
                  <a:lnTo>
                    <a:pt x="1832" y="2076"/>
                  </a:lnTo>
                  <a:lnTo>
                    <a:pt x="1851" y="2076"/>
                  </a:lnTo>
                  <a:lnTo>
                    <a:pt x="1863" y="2073"/>
                  </a:lnTo>
                  <a:lnTo>
                    <a:pt x="1872" y="2067"/>
                  </a:lnTo>
                  <a:lnTo>
                    <a:pt x="1879" y="2061"/>
                  </a:lnTo>
                  <a:lnTo>
                    <a:pt x="1885" y="2042"/>
                  </a:lnTo>
                  <a:lnTo>
                    <a:pt x="1885" y="2036"/>
                  </a:lnTo>
                  <a:lnTo>
                    <a:pt x="1863" y="2011"/>
                  </a:lnTo>
                  <a:lnTo>
                    <a:pt x="1863" y="1992"/>
                  </a:lnTo>
                  <a:lnTo>
                    <a:pt x="1863" y="1976"/>
                  </a:lnTo>
                  <a:lnTo>
                    <a:pt x="1860" y="1961"/>
                  </a:lnTo>
                  <a:lnTo>
                    <a:pt x="1857" y="1951"/>
                  </a:lnTo>
                  <a:lnTo>
                    <a:pt x="1851" y="1936"/>
                  </a:lnTo>
                  <a:lnTo>
                    <a:pt x="1848" y="1933"/>
                  </a:lnTo>
                  <a:lnTo>
                    <a:pt x="1807" y="1936"/>
                  </a:lnTo>
                  <a:lnTo>
                    <a:pt x="1801" y="1930"/>
                  </a:lnTo>
                  <a:lnTo>
                    <a:pt x="1794" y="1923"/>
                  </a:lnTo>
                  <a:lnTo>
                    <a:pt x="1788" y="1908"/>
                  </a:lnTo>
                  <a:lnTo>
                    <a:pt x="1788" y="1892"/>
                  </a:lnTo>
                  <a:lnTo>
                    <a:pt x="1794" y="1876"/>
                  </a:lnTo>
                  <a:lnTo>
                    <a:pt x="1807" y="1848"/>
                  </a:lnTo>
                  <a:lnTo>
                    <a:pt x="1813" y="1839"/>
                  </a:lnTo>
                  <a:lnTo>
                    <a:pt x="1832" y="1836"/>
                  </a:lnTo>
                  <a:lnTo>
                    <a:pt x="1848" y="1830"/>
                  </a:lnTo>
                  <a:lnTo>
                    <a:pt x="1860" y="1820"/>
                  </a:lnTo>
                  <a:lnTo>
                    <a:pt x="1866" y="1814"/>
                  </a:lnTo>
                  <a:lnTo>
                    <a:pt x="1872" y="1802"/>
                  </a:lnTo>
                  <a:lnTo>
                    <a:pt x="1872" y="1798"/>
                  </a:lnTo>
                  <a:lnTo>
                    <a:pt x="1888" y="1795"/>
                  </a:lnTo>
                  <a:lnTo>
                    <a:pt x="1901" y="1792"/>
                  </a:lnTo>
                  <a:lnTo>
                    <a:pt x="1907" y="1789"/>
                  </a:lnTo>
                  <a:lnTo>
                    <a:pt x="1910" y="1786"/>
                  </a:lnTo>
                  <a:lnTo>
                    <a:pt x="1910" y="1777"/>
                  </a:lnTo>
                  <a:lnTo>
                    <a:pt x="1907" y="1770"/>
                  </a:lnTo>
                  <a:lnTo>
                    <a:pt x="1851" y="1711"/>
                  </a:lnTo>
                  <a:lnTo>
                    <a:pt x="1851" y="1670"/>
                  </a:lnTo>
                  <a:lnTo>
                    <a:pt x="1807" y="1670"/>
                  </a:lnTo>
                  <a:lnTo>
                    <a:pt x="1794" y="1636"/>
                  </a:lnTo>
                  <a:lnTo>
                    <a:pt x="1776" y="1636"/>
                  </a:lnTo>
                  <a:lnTo>
                    <a:pt x="1766" y="1617"/>
                  </a:lnTo>
                  <a:lnTo>
                    <a:pt x="1732" y="1620"/>
                  </a:lnTo>
                  <a:lnTo>
                    <a:pt x="1710" y="1599"/>
                  </a:lnTo>
                  <a:lnTo>
                    <a:pt x="1710" y="1489"/>
                  </a:lnTo>
                  <a:lnTo>
                    <a:pt x="1710" y="1474"/>
                  </a:lnTo>
                  <a:lnTo>
                    <a:pt x="1704" y="1461"/>
                  </a:lnTo>
                  <a:lnTo>
                    <a:pt x="1701" y="1455"/>
                  </a:lnTo>
                  <a:lnTo>
                    <a:pt x="1695" y="1455"/>
                  </a:lnTo>
                  <a:lnTo>
                    <a:pt x="1688" y="1455"/>
                  </a:lnTo>
                  <a:lnTo>
                    <a:pt x="1682" y="1455"/>
                  </a:lnTo>
                  <a:lnTo>
                    <a:pt x="1651" y="1480"/>
                  </a:lnTo>
                  <a:lnTo>
                    <a:pt x="1623" y="1452"/>
                  </a:lnTo>
                  <a:lnTo>
                    <a:pt x="1629" y="1430"/>
                  </a:lnTo>
                  <a:lnTo>
                    <a:pt x="1604" y="1424"/>
                  </a:lnTo>
                  <a:lnTo>
                    <a:pt x="1601" y="1408"/>
                  </a:lnTo>
                  <a:lnTo>
                    <a:pt x="1613" y="1408"/>
                  </a:lnTo>
                  <a:lnTo>
                    <a:pt x="1648" y="1405"/>
                  </a:lnTo>
                  <a:lnTo>
                    <a:pt x="1666" y="1402"/>
                  </a:lnTo>
                  <a:lnTo>
                    <a:pt x="1682" y="1393"/>
                  </a:lnTo>
                  <a:lnTo>
                    <a:pt x="1698" y="1383"/>
                  </a:lnTo>
                  <a:lnTo>
                    <a:pt x="1710" y="1355"/>
                  </a:lnTo>
                  <a:lnTo>
                    <a:pt x="1726" y="1340"/>
                  </a:lnTo>
                  <a:lnTo>
                    <a:pt x="1745" y="1349"/>
                  </a:lnTo>
                  <a:lnTo>
                    <a:pt x="1766" y="1358"/>
                  </a:lnTo>
                  <a:lnTo>
                    <a:pt x="1785" y="1349"/>
                  </a:lnTo>
                  <a:lnTo>
                    <a:pt x="1801" y="1340"/>
                  </a:lnTo>
                  <a:lnTo>
                    <a:pt x="1832" y="1324"/>
                  </a:lnTo>
                  <a:lnTo>
                    <a:pt x="1838" y="1324"/>
                  </a:lnTo>
                  <a:lnTo>
                    <a:pt x="1854" y="1324"/>
                  </a:lnTo>
                  <a:lnTo>
                    <a:pt x="1872" y="1315"/>
                  </a:lnTo>
                  <a:lnTo>
                    <a:pt x="1882" y="1308"/>
                  </a:lnTo>
                  <a:lnTo>
                    <a:pt x="1894" y="1299"/>
                  </a:lnTo>
                  <a:lnTo>
                    <a:pt x="1904" y="1290"/>
                  </a:lnTo>
                  <a:lnTo>
                    <a:pt x="1916" y="1283"/>
                  </a:lnTo>
                  <a:lnTo>
                    <a:pt x="1932" y="1277"/>
                  </a:lnTo>
                  <a:lnTo>
                    <a:pt x="1944" y="1277"/>
                  </a:lnTo>
                  <a:lnTo>
                    <a:pt x="1966" y="1277"/>
                  </a:lnTo>
                  <a:lnTo>
                    <a:pt x="1975" y="1277"/>
                  </a:lnTo>
                  <a:lnTo>
                    <a:pt x="1997" y="1255"/>
                  </a:lnTo>
                  <a:lnTo>
                    <a:pt x="2016" y="1243"/>
                  </a:lnTo>
                  <a:lnTo>
                    <a:pt x="2035" y="1230"/>
                  </a:lnTo>
                  <a:lnTo>
                    <a:pt x="2050" y="1224"/>
                  </a:lnTo>
                  <a:lnTo>
                    <a:pt x="2075" y="1221"/>
                  </a:lnTo>
                  <a:lnTo>
                    <a:pt x="2085" y="1221"/>
                  </a:lnTo>
                  <a:lnTo>
                    <a:pt x="2072" y="1158"/>
                  </a:lnTo>
                  <a:lnTo>
                    <a:pt x="2091" y="1143"/>
                  </a:lnTo>
                  <a:lnTo>
                    <a:pt x="2103" y="1124"/>
                  </a:lnTo>
                  <a:lnTo>
                    <a:pt x="2116" y="1109"/>
                  </a:lnTo>
                  <a:lnTo>
                    <a:pt x="2122" y="1093"/>
                  </a:lnTo>
                  <a:lnTo>
                    <a:pt x="2128" y="1068"/>
                  </a:lnTo>
                  <a:lnTo>
                    <a:pt x="2132" y="1059"/>
                  </a:lnTo>
                  <a:lnTo>
                    <a:pt x="2138" y="881"/>
                  </a:lnTo>
                  <a:lnTo>
                    <a:pt x="2150" y="862"/>
                  </a:lnTo>
                  <a:lnTo>
                    <a:pt x="2157" y="846"/>
                  </a:lnTo>
                  <a:lnTo>
                    <a:pt x="2160" y="828"/>
                  </a:lnTo>
                  <a:lnTo>
                    <a:pt x="2160" y="815"/>
                  </a:lnTo>
                  <a:lnTo>
                    <a:pt x="2153" y="790"/>
                  </a:lnTo>
                  <a:lnTo>
                    <a:pt x="2150" y="781"/>
                  </a:lnTo>
                  <a:lnTo>
                    <a:pt x="2150" y="775"/>
                  </a:lnTo>
                  <a:lnTo>
                    <a:pt x="2153" y="771"/>
                  </a:lnTo>
                  <a:lnTo>
                    <a:pt x="2163" y="765"/>
                  </a:lnTo>
                  <a:lnTo>
                    <a:pt x="2194" y="753"/>
                  </a:lnTo>
                  <a:lnTo>
                    <a:pt x="2235" y="74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0"/>
            <p:cNvSpPr/>
            <p:nvPr/>
          </p:nvSpPr>
          <p:spPr bwMode="auto">
            <a:xfrm>
              <a:off x="12351" y="4635"/>
              <a:ext cx="2318" cy="2533"/>
            </a:xfrm>
            <a:custGeom>
              <a:avLst/>
              <a:gdLst>
                <a:gd name="T0" fmla="*/ 1061 w 1080"/>
                <a:gd name="T1" fmla="*/ 756 h 1180"/>
                <a:gd name="T2" fmla="*/ 1077 w 1080"/>
                <a:gd name="T3" fmla="*/ 712 h 1180"/>
                <a:gd name="T4" fmla="*/ 1017 w 1080"/>
                <a:gd name="T5" fmla="*/ 659 h 1180"/>
                <a:gd name="T6" fmla="*/ 1033 w 1080"/>
                <a:gd name="T7" fmla="*/ 615 h 1180"/>
                <a:gd name="T8" fmla="*/ 1055 w 1080"/>
                <a:gd name="T9" fmla="*/ 600 h 1180"/>
                <a:gd name="T10" fmla="*/ 1080 w 1080"/>
                <a:gd name="T11" fmla="*/ 562 h 1180"/>
                <a:gd name="T12" fmla="*/ 986 w 1080"/>
                <a:gd name="T13" fmla="*/ 456 h 1180"/>
                <a:gd name="T14" fmla="*/ 905 w 1080"/>
                <a:gd name="T15" fmla="*/ 316 h 1180"/>
                <a:gd name="T16" fmla="*/ 871 w 1080"/>
                <a:gd name="T17" fmla="*/ 253 h 1180"/>
                <a:gd name="T18" fmla="*/ 858 w 1080"/>
                <a:gd name="T19" fmla="*/ 241 h 1180"/>
                <a:gd name="T20" fmla="*/ 846 w 1080"/>
                <a:gd name="T21" fmla="*/ 241 h 1180"/>
                <a:gd name="T22" fmla="*/ 824 w 1080"/>
                <a:gd name="T23" fmla="*/ 234 h 1180"/>
                <a:gd name="T24" fmla="*/ 817 w 1080"/>
                <a:gd name="T25" fmla="*/ 222 h 1180"/>
                <a:gd name="T26" fmla="*/ 808 w 1080"/>
                <a:gd name="T27" fmla="*/ 150 h 1180"/>
                <a:gd name="T28" fmla="*/ 774 w 1080"/>
                <a:gd name="T29" fmla="*/ 163 h 1180"/>
                <a:gd name="T30" fmla="*/ 714 w 1080"/>
                <a:gd name="T31" fmla="*/ 166 h 1180"/>
                <a:gd name="T32" fmla="*/ 636 w 1080"/>
                <a:gd name="T33" fmla="*/ 119 h 1180"/>
                <a:gd name="T34" fmla="*/ 608 w 1080"/>
                <a:gd name="T35" fmla="*/ 113 h 1180"/>
                <a:gd name="T36" fmla="*/ 590 w 1080"/>
                <a:gd name="T37" fmla="*/ 91 h 1180"/>
                <a:gd name="T38" fmla="*/ 549 w 1080"/>
                <a:gd name="T39" fmla="*/ 60 h 1180"/>
                <a:gd name="T40" fmla="*/ 518 w 1080"/>
                <a:gd name="T41" fmla="*/ 50 h 1180"/>
                <a:gd name="T42" fmla="*/ 474 w 1080"/>
                <a:gd name="T43" fmla="*/ 28 h 1180"/>
                <a:gd name="T44" fmla="*/ 434 w 1080"/>
                <a:gd name="T45" fmla="*/ 13 h 1180"/>
                <a:gd name="T46" fmla="*/ 412 w 1080"/>
                <a:gd name="T47" fmla="*/ 3 h 1180"/>
                <a:gd name="T48" fmla="*/ 387 w 1080"/>
                <a:gd name="T49" fmla="*/ 0 h 1180"/>
                <a:gd name="T50" fmla="*/ 362 w 1080"/>
                <a:gd name="T51" fmla="*/ 0 h 1180"/>
                <a:gd name="T52" fmla="*/ 343 w 1080"/>
                <a:gd name="T53" fmla="*/ 10 h 1180"/>
                <a:gd name="T54" fmla="*/ 318 w 1080"/>
                <a:gd name="T55" fmla="*/ 10 h 1180"/>
                <a:gd name="T56" fmla="*/ 287 w 1080"/>
                <a:gd name="T57" fmla="*/ 6 h 1180"/>
                <a:gd name="T58" fmla="*/ 203 w 1080"/>
                <a:gd name="T59" fmla="*/ 28 h 1180"/>
                <a:gd name="T60" fmla="*/ 184 w 1080"/>
                <a:gd name="T61" fmla="*/ 25 h 1180"/>
                <a:gd name="T62" fmla="*/ 140 w 1080"/>
                <a:gd name="T63" fmla="*/ 13 h 1180"/>
                <a:gd name="T64" fmla="*/ 106 w 1080"/>
                <a:gd name="T65" fmla="*/ 22 h 1180"/>
                <a:gd name="T66" fmla="*/ 56 w 1080"/>
                <a:gd name="T67" fmla="*/ 22 h 1180"/>
                <a:gd name="T68" fmla="*/ 40 w 1080"/>
                <a:gd name="T69" fmla="*/ 6 h 1180"/>
                <a:gd name="T70" fmla="*/ 34 w 1080"/>
                <a:gd name="T71" fmla="*/ 35 h 1180"/>
                <a:gd name="T72" fmla="*/ 47 w 1080"/>
                <a:gd name="T73" fmla="*/ 72 h 1180"/>
                <a:gd name="T74" fmla="*/ 12 w 1080"/>
                <a:gd name="T75" fmla="*/ 206 h 1180"/>
                <a:gd name="T76" fmla="*/ 75 w 1080"/>
                <a:gd name="T77" fmla="*/ 375 h 1180"/>
                <a:gd name="T78" fmla="*/ 53 w 1080"/>
                <a:gd name="T79" fmla="*/ 428 h 1180"/>
                <a:gd name="T80" fmla="*/ 0 w 1080"/>
                <a:gd name="T81" fmla="*/ 475 h 1180"/>
                <a:gd name="T82" fmla="*/ 43 w 1080"/>
                <a:gd name="T83" fmla="*/ 547 h 1180"/>
                <a:gd name="T84" fmla="*/ 87 w 1080"/>
                <a:gd name="T85" fmla="*/ 684 h 1180"/>
                <a:gd name="T86" fmla="*/ 109 w 1080"/>
                <a:gd name="T87" fmla="*/ 796 h 1180"/>
                <a:gd name="T88" fmla="*/ 178 w 1080"/>
                <a:gd name="T89" fmla="*/ 934 h 1180"/>
                <a:gd name="T90" fmla="*/ 633 w 1080"/>
                <a:gd name="T91" fmla="*/ 1180 h 1180"/>
                <a:gd name="T92" fmla="*/ 640 w 1080"/>
                <a:gd name="T93" fmla="*/ 1137 h 1180"/>
                <a:gd name="T94" fmla="*/ 702 w 1080"/>
                <a:gd name="T95" fmla="*/ 1034 h 1180"/>
                <a:gd name="T96" fmla="*/ 814 w 1080"/>
                <a:gd name="T97" fmla="*/ 909 h 1180"/>
                <a:gd name="T98" fmla="*/ 905 w 1080"/>
                <a:gd name="T99" fmla="*/ 909 h 1180"/>
                <a:gd name="T100" fmla="*/ 992 w 1080"/>
                <a:gd name="T101" fmla="*/ 840 h 11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80" h="1180">
                  <a:moveTo>
                    <a:pt x="1033" y="827"/>
                  </a:moveTo>
                  <a:lnTo>
                    <a:pt x="1073" y="778"/>
                  </a:lnTo>
                  <a:lnTo>
                    <a:pt x="1061" y="756"/>
                  </a:lnTo>
                  <a:lnTo>
                    <a:pt x="1055" y="740"/>
                  </a:lnTo>
                  <a:lnTo>
                    <a:pt x="1073" y="728"/>
                  </a:lnTo>
                  <a:lnTo>
                    <a:pt x="1077" y="712"/>
                  </a:lnTo>
                  <a:lnTo>
                    <a:pt x="1039" y="693"/>
                  </a:lnTo>
                  <a:lnTo>
                    <a:pt x="1042" y="668"/>
                  </a:lnTo>
                  <a:lnTo>
                    <a:pt x="1017" y="659"/>
                  </a:lnTo>
                  <a:lnTo>
                    <a:pt x="1027" y="621"/>
                  </a:lnTo>
                  <a:lnTo>
                    <a:pt x="1033" y="615"/>
                  </a:lnTo>
                  <a:lnTo>
                    <a:pt x="1042" y="606"/>
                  </a:lnTo>
                  <a:lnTo>
                    <a:pt x="1055" y="600"/>
                  </a:lnTo>
                  <a:lnTo>
                    <a:pt x="1064" y="590"/>
                  </a:lnTo>
                  <a:lnTo>
                    <a:pt x="1073" y="578"/>
                  </a:lnTo>
                  <a:lnTo>
                    <a:pt x="1080" y="562"/>
                  </a:lnTo>
                  <a:lnTo>
                    <a:pt x="1055" y="500"/>
                  </a:lnTo>
                  <a:lnTo>
                    <a:pt x="1027" y="478"/>
                  </a:lnTo>
                  <a:lnTo>
                    <a:pt x="986" y="456"/>
                  </a:lnTo>
                  <a:lnTo>
                    <a:pt x="961" y="425"/>
                  </a:lnTo>
                  <a:lnTo>
                    <a:pt x="930" y="378"/>
                  </a:lnTo>
                  <a:lnTo>
                    <a:pt x="905" y="316"/>
                  </a:lnTo>
                  <a:lnTo>
                    <a:pt x="886" y="278"/>
                  </a:lnTo>
                  <a:lnTo>
                    <a:pt x="871" y="253"/>
                  </a:lnTo>
                  <a:lnTo>
                    <a:pt x="864" y="244"/>
                  </a:lnTo>
                  <a:lnTo>
                    <a:pt x="858" y="241"/>
                  </a:lnTo>
                  <a:lnTo>
                    <a:pt x="849" y="237"/>
                  </a:lnTo>
                  <a:lnTo>
                    <a:pt x="846" y="241"/>
                  </a:lnTo>
                  <a:lnTo>
                    <a:pt x="833" y="237"/>
                  </a:lnTo>
                  <a:lnTo>
                    <a:pt x="824" y="234"/>
                  </a:lnTo>
                  <a:lnTo>
                    <a:pt x="821" y="228"/>
                  </a:lnTo>
                  <a:lnTo>
                    <a:pt x="817" y="222"/>
                  </a:lnTo>
                  <a:lnTo>
                    <a:pt x="814" y="209"/>
                  </a:lnTo>
                  <a:lnTo>
                    <a:pt x="824" y="153"/>
                  </a:lnTo>
                  <a:lnTo>
                    <a:pt x="808" y="150"/>
                  </a:lnTo>
                  <a:lnTo>
                    <a:pt x="793" y="156"/>
                  </a:lnTo>
                  <a:lnTo>
                    <a:pt x="774" y="163"/>
                  </a:lnTo>
                  <a:lnTo>
                    <a:pt x="746" y="166"/>
                  </a:lnTo>
                  <a:lnTo>
                    <a:pt x="724" y="166"/>
                  </a:lnTo>
                  <a:lnTo>
                    <a:pt x="714" y="166"/>
                  </a:lnTo>
                  <a:lnTo>
                    <a:pt x="668" y="141"/>
                  </a:lnTo>
                  <a:lnTo>
                    <a:pt x="636" y="119"/>
                  </a:lnTo>
                  <a:lnTo>
                    <a:pt x="624" y="119"/>
                  </a:lnTo>
                  <a:lnTo>
                    <a:pt x="615" y="116"/>
                  </a:lnTo>
                  <a:lnTo>
                    <a:pt x="608" y="113"/>
                  </a:lnTo>
                  <a:lnTo>
                    <a:pt x="602" y="103"/>
                  </a:lnTo>
                  <a:lnTo>
                    <a:pt x="590" y="91"/>
                  </a:lnTo>
                  <a:lnTo>
                    <a:pt x="568" y="69"/>
                  </a:lnTo>
                  <a:lnTo>
                    <a:pt x="549" y="60"/>
                  </a:lnTo>
                  <a:lnTo>
                    <a:pt x="537" y="56"/>
                  </a:lnTo>
                  <a:lnTo>
                    <a:pt x="518" y="50"/>
                  </a:lnTo>
                  <a:lnTo>
                    <a:pt x="499" y="41"/>
                  </a:lnTo>
                  <a:lnTo>
                    <a:pt x="474" y="28"/>
                  </a:lnTo>
                  <a:lnTo>
                    <a:pt x="452" y="22"/>
                  </a:lnTo>
                  <a:lnTo>
                    <a:pt x="434" y="13"/>
                  </a:lnTo>
                  <a:lnTo>
                    <a:pt x="418" y="3"/>
                  </a:lnTo>
                  <a:lnTo>
                    <a:pt x="412" y="3"/>
                  </a:lnTo>
                  <a:lnTo>
                    <a:pt x="387" y="0"/>
                  </a:lnTo>
                  <a:lnTo>
                    <a:pt x="371" y="0"/>
                  </a:lnTo>
                  <a:lnTo>
                    <a:pt x="362" y="0"/>
                  </a:lnTo>
                  <a:lnTo>
                    <a:pt x="356" y="3"/>
                  </a:lnTo>
                  <a:lnTo>
                    <a:pt x="343" y="10"/>
                  </a:lnTo>
                  <a:lnTo>
                    <a:pt x="327" y="10"/>
                  </a:lnTo>
                  <a:lnTo>
                    <a:pt x="318" y="10"/>
                  </a:lnTo>
                  <a:lnTo>
                    <a:pt x="299" y="0"/>
                  </a:lnTo>
                  <a:lnTo>
                    <a:pt x="287" y="6"/>
                  </a:lnTo>
                  <a:lnTo>
                    <a:pt x="268" y="13"/>
                  </a:lnTo>
                  <a:lnTo>
                    <a:pt x="234" y="22"/>
                  </a:lnTo>
                  <a:lnTo>
                    <a:pt x="203" y="28"/>
                  </a:lnTo>
                  <a:lnTo>
                    <a:pt x="190" y="28"/>
                  </a:lnTo>
                  <a:lnTo>
                    <a:pt x="184" y="25"/>
                  </a:lnTo>
                  <a:lnTo>
                    <a:pt x="174" y="22"/>
                  </a:lnTo>
                  <a:lnTo>
                    <a:pt x="159" y="16"/>
                  </a:lnTo>
                  <a:lnTo>
                    <a:pt x="140" y="13"/>
                  </a:lnTo>
                  <a:lnTo>
                    <a:pt x="125" y="16"/>
                  </a:lnTo>
                  <a:lnTo>
                    <a:pt x="106" y="22"/>
                  </a:lnTo>
                  <a:lnTo>
                    <a:pt x="87" y="25"/>
                  </a:lnTo>
                  <a:lnTo>
                    <a:pt x="62" y="28"/>
                  </a:lnTo>
                  <a:lnTo>
                    <a:pt x="56" y="22"/>
                  </a:lnTo>
                  <a:lnTo>
                    <a:pt x="40" y="6"/>
                  </a:lnTo>
                  <a:lnTo>
                    <a:pt x="37" y="16"/>
                  </a:lnTo>
                  <a:lnTo>
                    <a:pt x="34" y="35"/>
                  </a:lnTo>
                  <a:lnTo>
                    <a:pt x="34" y="47"/>
                  </a:lnTo>
                  <a:lnTo>
                    <a:pt x="37" y="60"/>
                  </a:lnTo>
                  <a:lnTo>
                    <a:pt x="47" y="72"/>
                  </a:lnTo>
                  <a:lnTo>
                    <a:pt x="62" y="85"/>
                  </a:lnTo>
                  <a:lnTo>
                    <a:pt x="37" y="144"/>
                  </a:lnTo>
                  <a:lnTo>
                    <a:pt x="12" y="206"/>
                  </a:lnTo>
                  <a:lnTo>
                    <a:pt x="22" y="241"/>
                  </a:lnTo>
                  <a:lnTo>
                    <a:pt x="25" y="303"/>
                  </a:lnTo>
                  <a:lnTo>
                    <a:pt x="75" y="375"/>
                  </a:lnTo>
                  <a:lnTo>
                    <a:pt x="75" y="390"/>
                  </a:lnTo>
                  <a:lnTo>
                    <a:pt x="53" y="400"/>
                  </a:lnTo>
                  <a:lnTo>
                    <a:pt x="53" y="428"/>
                  </a:lnTo>
                  <a:lnTo>
                    <a:pt x="34" y="462"/>
                  </a:lnTo>
                  <a:lnTo>
                    <a:pt x="0" y="475"/>
                  </a:lnTo>
                  <a:lnTo>
                    <a:pt x="12" y="493"/>
                  </a:lnTo>
                  <a:lnTo>
                    <a:pt x="28" y="515"/>
                  </a:lnTo>
                  <a:lnTo>
                    <a:pt x="43" y="547"/>
                  </a:lnTo>
                  <a:lnTo>
                    <a:pt x="59" y="584"/>
                  </a:lnTo>
                  <a:lnTo>
                    <a:pt x="75" y="631"/>
                  </a:lnTo>
                  <a:lnTo>
                    <a:pt x="87" y="684"/>
                  </a:lnTo>
                  <a:lnTo>
                    <a:pt x="90" y="715"/>
                  </a:lnTo>
                  <a:lnTo>
                    <a:pt x="90" y="746"/>
                  </a:lnTo>
                  <a:lnTo>
                    <a:pt x="109" y="796"/>
                  </a:lnTo>
                  <a:lnTo>
                    <a:pt x="137" y="834"/>
                  </a:lnTo>
                  <a:lnTo>
                    <a:pt x="168" y="874"/>
                  </a:lnTo>
                  <a:lnTo>
                    <a:pt x="178" y="934"/>
                  </a:lnTo>
                  <a:lnTo>
                    <a:pt x="187" y="962"/>
                  </a:lnTo>
                  <a:lnTo>
                    <a:pt x="231" y="1068"/>
                  </a:lnTo>
                  <a:lnTo>
                    <a:pt x="633" y="1180"/>
                  </a:lnTo>
                  <a:lnTo>
                    <a:pt x="640" y="1137"/>
                  </a:lnTo>
                  <a:lnTo>
                    <a:pt x="646" y="1118"/>
                  </a:lnTo>
                  <a:lnTo>
                    <a:pt x="661" y="1093"/>
                  </a:lnTo>
                  <a:lnTo>
                    <a:pt x="702" y="1034"/>
                  </a:lnTo>
                  <a:lnTo>
                    <a:pt x="758" y="965"/>
                  </a:lnTo>
                  <a:lnTo>
                    <a:pt x="811" y="952"/>
                  </a:lnTo>
                  <a:lnTo>
                    <a:pt x="814" y="909"/>
                  </a:lnTo>
                  <a:lnTo>
                    <a:pt x="871" y="871"/>
                  </a:lnTo>
                  <a:lnTo>
                    <a:pt x="889" y="871"/>
                  </a:lnTo>
                  <a:lnTo>
                    <a:pt x="905" y="909"/>
                  </a:lnTo>
                  <a:lnTo>
                    <a:pt x="936" y="852"/>
                  </a:lnTo>
                  <a:lnTo>
                    <a:pt x="992" y="840"/>
                  </a:lnTo>
                  <a:lnTo>
                    <a:pt x="1033" y="82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1"/>
            <p:cNvSpPr/>
            <p:nvPr/>
          </p:nvSpPr>
          <p:spPr bwMode="auto">
            <a:xfrm>
              <a:off x="10716" y="5640"/>
              <a:ext cx="2131" cy="1374"/>
            </a:xfrm>
            <a:custGeom>
              <a:avLst/>
              <a:gdLst>
                <a:gd name="T0" fmla="*/ 116 w 993"/>
                <a:gd name="T1" fmla="*/ 231 h 640"/>
                <a:gd name="T2" fmla="*/ 106 w 993"/>
                <a:gd name="T3" fmla="*/ 213 h 640"/>
                <a:gd name="T4" fmla="*/ 19 w 993"/>
                <a:gd name="T5" fmla="*/ 169 h 640"/>
                <a:gd name="T6" fmla="*/ 63 w 993"/>
                <a:gd name="T7" fmla="*/ 100 h 640"/>
                <a:gd name="T8" fmla="*/ 122 w 993"/>
                <a:gd name="T9" fmla="*/ 88 h 640"/>
                <a:gd name="T10" fmla="*/ 222 w 993"/>
                <a:gd name="T11" fmla="*/ 110 h 640"/>
                <a:gd name="T12" fmla="*/ 237 w 993"/>
                <a:gd name="T13" fmla="*/ 85 h 640"/>
                <a:gd name="T14" fmla="*/ 262 w 993"/>
                <a:gd name="T15" fmla="*/ 66 h 640"/>
                <a:gd name="T16" fmla="*/ 293 w 993"/>
                <a:gd name="T17" fmla="*/ 60 h 640"/>
                <a:gd name="T18" fmla="*/ 309 w 993"/>
                <a:gd name="T19" fmla="*/ 57 h 640"/>
                <a:gd name="T20" fmla="*/ 322 w 993"/>
                <a:gd name="T21" fmla="*/ 44 h 640"/>
                <a:gd name="T22" fmla="*/ 328 w 993"/>
                <a:gd name="T23" fmla="*/ 16 h 640"/>
                <a:gd name="T24" fmla="*/ 390 w 993"/>
                <a:gd name="T25" fmla="*/ 22 h 640"/>
                <a:gd name="T26" fmla="*/ 481 w 993"/>
                <a:gd name="T27" fmla="*/ 44 h 640"/>
                <a:gd name="T28" fmla="*/ 534 w 993"/>
                <a:gd name="T29" fmla="*/ 32 h 640"/>
                <a:gd name="T30" fmla="*/ 571 w 993"/>
                <a:gd name="T31" fmla="*/ 25 h 640"/>
                <a:gd name="T32" fmla="*/ 593 w 993"/>
                <a:gd name="T33" fmla="*/ 10 h 640"/>
                <a:gd name="T34" fmla="*/ 684 w 993"/>
                <a:gd name="T35" fmla="*/ 0 h 640"/>
                <a:gd name="T36" fmla="*/ 774 w 993"/>
                <a:gd name="T37" fmla="*/ 25 h 640"/>
                <a:gd name="T38" fmla="*/ 824 w 993"/>
                <a:gd name="T39" fmla="*/ 119 h 640"/>
                <a:gd name="T40" fmla="*/ 852 w 993"/>
                <a:gd name="T41" fmla="*/ 247 h 640"/>
                <a:gd name="T42" fmla="*/ 930 w 993"/>
                <a:gd name="T43" fmla="*/ 403 h 640"/>
                <a:gd name="T44" fmla="*/ 921 w 993"/>
                <a:gd name="T45" fmla="*/ 622 h 640"/>
                <a:gd name="T46" fmla="*/ 734 w 993"/>
                <a:gd name="T47" fmla="*/ 628 h 640"/>
                <a:gd name="T48" fmla="*/ 690 w 993"/>
                <a:gd name="T49" fmla="*/ 634 h 640"/>
                <a:gd name="T50" fmla="*/ 593 w 993"/>
                <a:gd name="T51" fmla="*/ 615 h 640"/>
                <a:gd name="T52" fmla="*/ 556 w 993"/>
                <a:gd name="T53" fmla="*/ 612 h 640"/>
                <a:gd name="T54" fmla="*/ 540 w 993"/>
                <a:gd name="T55" fmla="*/ 619 h 640"/>
                <a:gd name="T56" fmla="*/ 506 w 993"/>
                <a:gd name="T57" fmla="*/ 631 h 640"/>
                <a:gd name="T58" fmla="*/ 415 w 993"/>
                <a:gd name="T59" fmla="*/ 619 h 640"/>
                <a:gd name="T60" fmla="*/ 340 w 993"/>
                <a:gd name="T61" fmla="*/ 603 h 640"/>
                <a:gd name="T62" fmla="*/ 290 w 993"/>
                <a:gd name="T63" fmla="*/ 603 h 640"/>
                <a:gd name="T64" fmla="*/ 253 w 993"/>
                <a:gd name="T65" fmla="*/ 603 h 640"/>
                <a:gd name="T66" fmla="*/ 237 w 993"/>
                <a:gd name="T67" fmla="*/ 584 h 640"/>
                <a:gd name="T68" fmla="*/ 237 w 993"/>
                <a:gd name="T69" fmla="*/ 550 h 640"/>
                <a:gd name="T70" fmla="*/ 172 w 993"/>
                <a:gd name="T71" fmla="*/ 466 h 640"/>
                <a:gd name="T72" fmla="*/ 153 w 993"/>
                <a:gd name="T73" fmla="*/ 447 h 640"/>
                <a:gd name="T74" fmla="*/ 137 w 993"/>
                <a:gd name="T75" fmla="*/ 391 h 640"/>
                <a:gd name="T76" fmla="*/ 150 w 993"/>
                <a:gd name="T77" fmla="*/ 353 h 640"/>
                <a:gd name="T78" fmla="*/ 162 w 993"/>
                <a:gd name="T79" fmla="*/ 331 h 640"/>
                <a:gd name="T80" fmla="*/ 169 w 993"/>
                <a:gd name="T81" fmla="*/ 291 h 640"/>
                <a:gd name="T82" fmla="*/ 141 w 993"/>
                <a:gd name="T83" fmla="*/ 281 h 640"/>
                <a:gd name="T84" fmla="*/ 122 w 993"/>
                <a:gd name="T85" fmla="*/ 260 h 6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3" h="640">
                  <a:moveTo>
                    <a:pt x="112" y="238"/>
                  </a:moveTo>
                  <a:lnTo>
                    <a:pt x="112" y="238"/>
                  </a:lnTo>
                  <a:lnTo>
                    <a:pt x="116" y="231"/>
                  </a:lnTo>
                  <a:lnTo>
                    <a:pt x="116" y="225"/>
                  </a:lnTo>
                  <a:lnTo>
                    <a:pt x="112" y="219"/>
                  </a:lnTo>
                  <a:lnTo>
                    <a:pt x="106" y="213"/>
                  </a:lnTo>
                  <a:lnTo>
                    <a:pt x="87" y="200"/>
                  </a:lnTo>
                  <a:lnTo>
                    <a:pt x="66" y="188"/>
                  </a:lnTo>
                  <a:lnTo>
                    <a:pt x="19" y="169"/>
                  </a:lnTo>
                  <a:lnTo>
                    <a:pt x="0" y="160"/>
                  </a:lnTo>
                  <a:lnTo>
                    <a:pt x="16" y="122"/>
                  </a:lnTo>
                  <a:lnTo>
                    <a:pt x="63" y="100"/>
                  </a:lnTo>
                  <a:lnTo>
                    <a:pt x="87" y="94"/>
                  </a:lnTo>
                  <a:lnTo>
                    <a:pt x="122" y="88"/>
                  </a:lnTo>
                  <a:lnTo>
                    <a:pt x="175" y="88"/>
                  </a:lnTo>
                  <a:lnTo>
                    <a:pt x="203" y="107"/>
                  </a:lnTo>
                  <a:lnTo>
                    <a:pt x="222" y="110"/>
                  </a:lnTo>
                  <a:lnTo>
                    <a:pt x="237" y="85"/>
                  </a:lnTo>
                  <a:lnTo>
                    <a:pt x="247" y="75"/>
                  </a:lnTo>
                  <a:lnTo>
                    <a:pt x="262" y="66"/>
                  </a:lnTo>
                  <a:lnTo>
                    <a:pt x="272" y="63"/>
                  </a:lnTo>
                  <a:lnTo>
                    <a:pt x="278" y="60"/>
                  </a:lnTo>
                  <a:lnTo>
                    <a:pt x="293" y="60"/>
                  </a:lnTo>
                  <a:lnTo>
                    <a:pt x="303" y="60"/>
                  </a:lnTo>
                  <a:lnTo>
                    <a:pt x="309" y="57"/>
                  </a:lnTo>
                  <a:lnTo>
                    <a:pt x="315" y="54"/>
                  </a:lnTo>
                  <a:lnTo>
                    <a:pt x="322" y="44"/>
                  </a:lnTo>
                  <a:lnTo>
                    <a:pt x="325" y="29"/>
                  </a:lnTo>
                  <a:lnTo>
                    <a:pt x="328" y="16"/>
                  </a:lnTo>
                  <a:lnTo>
                    <a:pt x="334" y="10"/>
                  </a:lnTo>
                  <a:lnTo>
                    <a:pt x="353" y="13"/>
                  </a:lnTo>
                  <a:lnTo>
                    <a:pt x="390" y="22"/>
                  </a:lnTo>
                  <a:lnTo>
                    <a:pt x="418" y="22"/>
                  </a:lnTo>
                  <a:lnTo>
                    <a:pt x="456" y="35"/>
                  </a:lnTo>
                  <a:lnTo>
                    <a:pt x="481" y="44"/>
                  </a:lnTo>
                  <a:lnTo>
                    <a:pt x="496" y="44"/>
                  </a:lnTo>
                  <a:lnTo>
                    <a:pt x="515" y="22"/>
                  </a:lnTo>
                  <a:lnTo>
                    <a:pt x="534" y="32"/>
                  </a:lnTo>
                  <a:lnTo>
                    <a:pt x="559" y="32"/>
                  </a:lnTo>
                  <a:lnTo>
                    <a:pt x="571" y="25"/>
                  </a:lnTo>
                  <a:lnTo>
                    <a:pt x="581" y="19"/>
                  </a:lnTo>
                  <a:lnTo>
                    <a:pt x="593" y="10"/>
                  </a:lnTo>
                  <a:lnTo>
                    <a:pt x="602" y="4"/>
                  </a:lnTo>
                  <a:lnTo>
                    <a:pt x="624" y="0"/>
                  </a:lnTo>
                  <a:lnTo>
                    <a:pt x="684" y="0"/>
                  </a:lnTo>
                  <a:lnTo>
                    <a:pt x="762" y="7"/>
                  </a:lnTo>
                  <a:lnTo>
                    <a:pt x="774" y="25"/>
                  </a:lnTo>
                  <a:lnTo>
                    <a:pt x="790" y="50"/>
                  </a:lnTo>
                  <a:lnTo>
                    <a:pt x="809" y="82"/>
                  </a:lnTo>
                  <a:lnTo>
                    <a:pt x="824" y="119"/>
                  </a:lnTo>
                  <a:lnTo>
                    <a:pt x="840" y="166"/>
                  </a:lnTo>
                  <a:lnTo>
                    <a:pt x="849" y="219"/>
                  </a:lnTo>
                  <a:lnTo>
                    <a:pt x="852" y="247"/>
                  </a:lnTo>
                  <a:lnTo>
                    <a:pt x="852" y="278"/>
                  </a:lnTo>
                  <a:lnTo>
                    <a:pt x="871" y="328"/>
                  </a:lnTo>
                  <a:lnTo>
                    <a:pt x="930" y="403"/>
                  </a:lnTo>
                  <a:lnTo>
                    <a:pt x="940" y="466"/>
                  </a:lnTo>
                  <a:lnTo>
                    <a:pt x="993" y="597"/>
                  </a:lnTo>
                  <a:lnTo>
                    <a:pt x="921" y="622"/>
                  </a:lnTo>
                  <a:lnTo>
                    <a:pt x="896" y="625"/>
                  </a:lnTo>
                  <a:lnTo>
                    <a:pt x="734" y="628"/>
                  </a:lnTo>
                  <a:lnTo>
                    <a:pt x="721" y="625"/>
                  </a:lnTo>
                  <a:lnTo>
                    <a:pt x="706" y="628"/>
                  </a:lnTo>
                  <a:lnTo>
                    <a:pt x="690" y="634"/>
                  </a:lnTo>
                  <a:lnTo>
                    <a:pt x="674" y="637"/>
                  </a:lnTo>
                  <a:lnTo>
                    <a:pt x="624" y="640"/>
                  </a:lnTo>
                  <a:lnTo>
                    <a:pt x="593" y="615"/>
                  </a:lnTo>
                  <a:lnTo>
                    <a:pt x="571" y="612"/>
                  </a:lnTo>
                  <a:lnTo>
                    <a:pt x="556" y="612"/>
                  </a:lnTo>
                  <a:lnTo>
                    <a:pt x="546" y="615"/>
                  </a:lnTo>
                  <a:lnTo>
                    <a:pt x="540" y="619"/>
                  </a:lnTo>
                  <a:lnTo>
                    <a:pt x="534" y="622"/>
                  </a:lnTo>
                  <a:lnTo>
                    <a:pt x="521" y="628"/>
                  </a:lnTo>
                  <a:lnTo>
                    <a:pt x="506" y="631"/>
                  </a:lnTo>
                  <a:lnTo>
                    <a:pt x="484" y="631"/>
                  </a:lnTo>
                  <a:lnTo>
                    <a:pt x="453" y="628"/>
                  </a:lnTo>
                  <a:lnTo>
                    <a:pt x="415" y="619"/>
                  </a:lnTo>
                  <a:lnTo>
                    <a:pt x="368" y="606"/>
                  </a:lnTo>
                  <a:lnTo>
                    <a:pt x="340" y="603"/>
                  </a:lnTo>
                  <a:lnTo>
                    <a:pt x="315" y="600"/>
                  </a:lnTo>
                  <a:lnTo>
                    <a:pt x="290" y="603"/>
                  </a:lnTo>
                  <a:lnTo>
                    <a:pt x="281" y="603"/>
                  </a:lnTo>
                  <a:lnTo>
                    <a:pt x="262" y="606"/>
                  </a:lnTo>
                  <a:lnTo>
                    <a:pt x="253" y="603"/>
                  </a:lnTo>
                  <a:lnTo>
                    <a:pt x="244" y="600"/>
                  </a:lnTo>
                  <a:lnTo>
                    <a:pt x="237" y="594"/>
                  </a:lnTo>
                  <a:lnTo>
                    <a:pt x="237" y="584"/>
                  </a:lnTo>
                  <a:lnTo>
                    <a:pt x="237" y="566"/>
                  </a:lnTo>
                  <a:lnTo>
                    <a:pt x="237" y="550"/>
                  </a:lnTo>
                  <a:lnTo>
                    <a:pt x="231" y="537"/>
                  </a:lnTo>
                  <a:lnTo>
                    <a:pt x="219" y="522"/>
                  </a:lnTo>
                  <a:lnTo>
                    <a:pt x="172" y="466"/>
                  </a:lnTo>
                  <a:lnTo>
                    <a:pt x="162" y="456"/>
                  </a:lnTo>
                  <a:lnTo>
                    <a:pt x="153" y="447"/>
                  </a:lnTo>
                  <a:lnTo>
                    <a:pt x="144" y="431"/>
                  </a:lnTo>
                  <a:lnTo>
                    <a:pt x="137" y="413"/>
                  </a:lnTo>
                  <a:lnTo>
                    <a:pt x="137" y="391"/>
                  </a:lnTo>
                  <a:lnTo>
                    <a:pt x="141" y="378"/>
                  </a:lnTo>
                  <a:lnTo>
                    <a:pt x="144" y="366"/>
                  </a:lnTo>
                  <a:lnTo>
                    <a:pt x="150" y="353"/>
                  </a:lnTo>
                  <a:lnTo>
                    <a:pt x="159" y="338"/>
                  </a:lnTo>
                  <a:lnTo>
                    <a:pt x="162" y="331"/>
                  </a:lnTo>
                  <a:lnTo>
                    <a:pt x="172" y="313"/>
                  </a:lnTo>
                  <a:lnTo>
                    <a:pt x="172" y="300"/>
                  </a:lnTo>
                  <a:lnTo>
                    <a:pt x="169" y="291"/>
                  </a:lnTo>
                  <a:lnTo>
                    <a:pt x="159" y="285"/>
                  </a:lnTo>
                  <a:lnTo>
                    <a:pt x="141" y="281"/>
                  </a:lnTo>
                  <a:lnTo>
                    <a:pt x="137" y="278"/>
                  </a:lnTo>
                  <a:lnTo>
                    <a:pt x="131" y="272"/>
                  </a:lnTo>
                  <a:lnTo>
                    <a:pt x="122" y="260"/>
                  </a:lnTo>
                  <a:lnTo>
                    <a:pt x="112" y="23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2"/>
            <p:cNvSpPr/>
            <p:nvPr/>
          </p:nvSpPr>
          <p:spPr bwMode="auto">
            <a:xfrm>
              <a:off x="10460" y="4944"/>
              <a:ext cx="972" cy="1279"/>
            </a:xfrm>
            <a:custGeom>
              <a:avLst/>
              <a:gdLst>
                <a:gd name="T0" fmla="*/ 391 w 453"/>
                <a:gd name="T1" fmla="*/ 384 h 596"/>
                <a:gd name="T2" fmla="*/ 369 w 453"/>
                <a:gd name="T3" fmla="*/ 396 h 596"/>
                <a:gd name="T4" fmla="*/ 344 w 453"/>
                <a:gd name="T5" fmla="*/ 427 h 596"/>
                <a:gd name="T6" fmla="*/ 319 w 453"/>
                <a:gd name="T7" fmla="*/ 431 h 596"/>
                <a:gd name="T8" fmla="*/ 272 w 453"/>
                <a:gd name="T9" fmla="*/ 409 h 596"/>
                <a:gd name="T10" fmla="*/ 188 w 453"/>
                <a:gd name="T11" fmla="*/ 424 h 596"/>
                <a:gd name="T12" fmla="*/ 119 w 453"/>
                <a:gd name="T13" fmla="*/ 484 h 596"/>
                <a:gd name="T14" fmla="*/ 153 w 453"/>
                <a:gd name="T15" fmla="*/ 499 h 596"/>
                <a:gd name="T16" fmla="*/ 222 w 453"/>
                <a:gd name="T17" fmla="*/ 534 h 596"/>
                <a:gd name="T18" fmla="*/ 231 w 453"/>
                <a:gd name="T19" fmla="*/ 543 h 596"/>
                <a:gd name="T20" fmla="*/ 235 w 453"/>
                <a:gd name="T21" fmla="*/ 552 h 596"/>
                <a:gd name="T22" fmla="*/ 219 w 453"/>
                <a:gd name="T23" fmla="*/ 568 h 596"/>
                <a:gd name="T24" fmla="*/ 185 w 453"/>
                <a:gd name="T25" fmla="*/ 587 h 596"/>
                <a:gd name="T26" fmla="*/ 72 w 453"/>
                <a:gd name="T27" fmla="*/ 593 h 596"/>
                <a:gd name="T28" fmla="*/ 79 w 453"/>
                <a:gd name="T29" fmla="*/ 568 h 596"/>
                <a:gd name="T30" fmla="*/ 97 w 453"/>
                <a:gd name="T31" fmla="*/ 552 h 596"/>
                <a:gd name="T32" fmla="*/ 107 w 453"/>
                <a:gd name="T33" fmla="*/ 552 h 596"/>
                <a:gd name="T34" fmla="*/ 119 w 453"/>
                <a:gd name="T35" fmla="*/ 549 h 596"/>
                <a:gd name="T36" fmla="*/ 125 w 453"/>
                <a:gd name="T37" fmla="*/ 543 h 596"/>
                <a:gd name="T38" fmla="*/ 138 w 453"/>
                <a:gd name="T39" fmla="*/ 534 h 596"/>
                <a:gd name="T40" fmla="*/ 138 w 453"/>
                <a:gd name="T41" fmla="*/ 524 h 596"/>
                <a:gd name="T42" fmla="*/ 103 w 453"/>
                <a:gd name="T43" fmla="*/ 512 h 596"/>
                <a:gd name="T44" fmla="*/ 35 w 453"/>
                <a:gd name="T45" fmla="*/ 506 h 596"/>
                <a:gd name="T46" fmla="*/ 0 w 453"/>
                <a:gd name="T47" fmla="*/ 490 h 596"/>
                <a:gd name="T48" fmla="*/ 10 w 453"/>
                <a:gd name="T49" fmla="*/ 481 h 596"/>
                <a:gd name="T50" fmla="*/ 22 w 453"/>
                <a:gd name="T51" fmla="*/ 446 h 596"/>
                <a:gd name="T52" fmla="*/ 29 w 453"/>
                <a:gd name="T53" fmla="*/ 399 h 596"/>
                <a:gd name="T54" fmla="*/ 29 w 453"/>
                <a:gd name="T55" fmla="*/ 384 h 596"/>
                <a:gd name="T56" fmla="*/ 66 w 453"/>
                <a:gd name="T57" fmla="*/ 353 h 596"/>
                <a:gd name="T58" fmla="*/ 91 w 453"/>
                <a:gd name="T59" fmla="*/ 318 h 596"/>
                <a:gd name="T60" fmla="*/ 107 w 453"/>
                <a:gd name="T61" fmla="*/ 278 h 596"/>
                <a:gd name="T62" fmla="*/ 122 w 453"/>
                <a:gd name="T63" fmla="*/ 196 h 596"/>
                <a:gd name="T64" fmla="*/ 135 w 453"/>
                <a:gd name="T65" fmla="*/ 137 h 596"/>
                <a:gd name="T66" fmla="*/ 116 w 453"/>
                <a:gd name="T67" fmla="*/ 100 h 596"/>
                <a:gd name="T68" fmla="*/ 116 w 453"/>
                <a:gd name="T69" fmla="*/ 31 h 596"/>
                <a:gd name="T70" fmla="*/ 132 w 453"/>
                <a:gd name="T71" fmla="*/ 0 h 596"/>
                <a:gd name="T72" fmla="*/ 147 w 453"/>
                <a:gd name="T73" fmla="*/ 22 h 596"/>
                <a:gd name="T74" fmla="*/ 163 w 453"/>
                <a:gd name="T75" fmla="*/ 78 h 596"/>
                <a:gd name="T76" fmla="*/ 169 w 453"/>
                <a:gd name="T77" fmla="*/ 131 h 596"/>
                <a:gd name="T78" fmla="*/ 144 w 453"/>
                <a:gd name="T79" fmla="*/ 165 h 596"/>
                <a:gd name="T80" fmla="*/ 141 w 453"/>
                <a:gd name="T81" fmla="*/ 206 h 596"/>
                <a:gd name="T82" fmla="*/ 141 w 453"/>
                <a:gd name="T83" fmla="*/ 218 h 596"/>
                <a:gd name="T84" fmla="*/ 210 w 453"/>
                <a:gd name="T85" fmla="*/ 281 h 596"/>
                <a:gd name="T86" fmla="*/ 247 w 453"/>
                <a:gd name="T87" fmla="*/ 300 h 596"/>
                <a:gd name="T88" fmla="*/ 266 w 453"/>
                <a:gd name="T89" fmla="*/ 296 h 596"/>
                <a:gd name="T90" fmla="*/ 269 w 453"/>
                <a:gd name="T91" fmla="*/ 293 h 596"/>
                <a:gd name="T92" fmla="*/ 300 w 453"/>
                <a:gd name="T93" fmla="*/ 281 h 596"/>
                <a:gd name="T94" fmla="*/ 331 w 453"/>
                <a:gd name="T95" fmla="*/ 278 h 596"/>
                <a:gd name="T96" fmla="*/ 391 w 453"/>
                <a:gd name="T97" fmla="*/ 293 h 596"/>
                <a:gd name="T98" fmla="*/ 434 w 453"/>
                <a:gd name="T99" fmla="*/ 318 h 596"/>
                <a:gd name="T100" fmla="*/ 453 w 453"/>
                <a:gd name="T101" fmla="*/ 334 h 596"/>
                <a:gd name="T102" fmla="*/ 444 w 453"/>
                <a:gd name="T103" fmla="*/ 356 h 596"/>
                <a:gd name="T104" fmla="*/ 444 w 453"/>
                <a:gd name="T105" fmla="*/ 362 h 596"/>
                <a:gd name="T106" fmla="*/ 428 w 453"/>
                <a:gd name="T107" fmla="*/ 378 h 596"/>
                <a:gd name="T108" fmla="*/ 409 w 453"/>
                <a:gd name="T109" fmla="*/ 384 h 5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3" h="596">
                  <a:moveTo>
                    <a:pt x="391" y="384"/>
                  </a:moveTo>
                  <a:lnTo>
                    <a:pt x="391" y="384"/>
                  </a:lnTo>
                  <a:lnTo>
                    <a:pt x="378" y="390"/>
                  </a:lnTo>
                  <a:lnTo>
                    <a:pt x="369" y="396"/>
                  </a:lnTo>
                  <a:lnTo>
                    <a:pt x="353" y="415"/>
                  </a:lnTo>
                  <a:lnTo>
                    <a:pt x="344" y="427"/>
                  </a:lnTo>
                  <a:lnTo>
                    <a:pt x="341" y="434"/>
                  </a:lnTo>
                  <a:lnTo>
                    <a:pt x="319" y="431"/>
                  </a:lnTo>
                  <a:lnTo>
                    <a:pt x="294" y="412"/>
                  </a:lnTo>
                  <a:lnTo>
                    <a:pt x="272" y="409"/>
                  </a:lnTo>
                  <a:lnTo>
                    <a:pt x="238" y="412"/>
                  </a:lnTo>
                  <a:lnTo>
                    <a:pt x="188" y="424"/>
                  </a:lnTo>
                  <a:lnTo>
                    <a:pt x="135" y="446"/>
                  </a:lnTo>
                  <a:lnTo>
                    <a:pt x="119" y="484"/>
                  </a:lnTo>
                  <a:lnTo>
                    <a:pt x="153" y="499"/>
                  </a:lnTo>
                  <a:lnTo>
                    <a:pt x="185" y="515"/>
                  </a:lnTo>
                  <a:lnTo>
                    <a:pt x="222" y="534"/>
                  </a:lnTo>
                  <a:lnTo>
                    <a:pt x="231" y="543"/>
                  </a:lnTo>
                  <a:lnTo>
                    <a:pt x="235" y="546"/>
                  </a:lnTo>
                  <a:lnTo>
                    <a:pt x="235" y="552"/>
                  </a:lnTo>
                  <a:lnTo>
                    <a:pt x="228" y="562"/>
                  </a:lnTo>
                  <a:lnTo>
                    <a:pt x="219" y="568"/>
                  </a:lnTo>
                  <a:lnTo>
                    <a:pt x="197" y="580"/>
                  </a:lnTo>
                  <a:lnTo>
                    <a:pt x="185" y="587"/>
                  </a:lnTo>
                  <a:lnTo>
                    <a:pt x="91" y="596"/>
                  </a:lnTo>
                  <a:lnTo>
                    <a:pt x="72" y="593"/>
                  </a:lnTo>
                  <a:lnTo>
                    <a:pt x="79" y="568"/>
                  </a:lnTo>
                  <a:lnTo>
                    <a:pt x="88" y="559"/>
                  </a:lnTo>
                  <a:lnTo>
                    <a:pt x="97" y="552"/>
                  </a:lnTo>
                  <a:lnTo>
                    <a:pt x="107" y="552"/>
                  </a:lnTo>
                  <a:lnTo>
                    <a:pt x="113" y="549"/>
                  </a:lnTo>
                  <a:lnTo>
                    <a:pt x="119" y="549"/>
                  </a:lnTo>
                  <a:lnTo>
                    <a:pt x="125" y="543"/>
                  </a:lnTo>
                  <a:lnTo>
                    <a:pt x="135" y="537"/>
                  </a:lnTo>
                  <a:lnTo>
                    <a:pt x="138" y="534"/>
                  </a:lnTo>
                  <a:lnTo>
                    <a:pt x="141" y="527"/>
                  </a:lnTo>
                  <a:lnTo>
                    <a:pt x="138" y="524"/>
                  </a:lnTo>
                  <a:lnTo>
                    <a:pt x="125" y="518"/>
                  </a:lnTo>
                  <a:lnTo>
                    <a:pt x="103" y="512"/>
                  </a:lnTo>
                  <a:lnTo>
                    <a:pt x="60" y="509"/>
                  </a:lnTo>
                  <a:lnTo>
                    <a:pt x="35" y="506"/>
                  </a:lnTo>
                  <a:lnTo>
                    <a:pt x="22" y="502"/>
                  </a:lnTo>
                  <a:lnTo>
                    <a:pt x="0" y="490"/>
                  </a:lnTo>
                  <a:lnTo>
                    <a:pt x="10" y="481"/>
                  </a:lnTo>
                  <a:lnTo>
                    <a:pt x="19" y="465"/>
                  </a:lnTo>
                  <a:lnTo>
                    <a:pt x="22" y="446"/>
                  </a:lnTo>
                  <a:lnTo>
                    <a:pt x="25" y="431"/>
                  </a:lnTo>
                  <a:lnTo>
                    <a:pt x="29" y="399"/>
                  </a:lnTo>
                  <a:lnTo>
                    <a:pt x="29" y="384"/>
                  </a:lnTo>
                  <a:lnTo>
                    <a:pt x="50" y="368"/>
                  </a:lnTo>
                  <a:lnTo>
                    <a:pt x="66" y="353"/>
                  </a:lnTo>
                  <a:lnTo>
                    <a:pt x="82" y="334"/>
                  </a:lnTo>
                  <a:lnTo>
                    <a:pt x="91" y="318"/>
                  </a:lnTo>
                  <a:lnTo>
                    <a:pt x="103" y="290"/>
                  </a:lnTo>
                  <a:lnTo>
                    <a:pt x="107" y="278"/>
                  </a:lnTo>
                  <a:lnTo>
                    <a:pt x="119" y="246"/>
                  </a:lnTo>
                  <a:lnTo>
                    <a:pt x="122" y="196"/>
                  </a:lnTo>
                  <a:lnTo>
                    <a:pt x="128" y="168"/>
                  </a:lnTo>
                  <a:lnTo>
                    <a:pt x="135" y="137"/>
                  </a:lnTo>
                  <a:lnTo>
                    <a:pt x="122" y="125"/>
                  </a:lnTo>
                  <a:lnTo>
                    <a:pt x="116" y="100"/>
                  </a:lnTo>
                  <a:lnTo>
                    <a:pt x="116" y="59"/>
                  </a:lnTo>
                  <a:lnTo>
                    <a:pt x="116" y="31"/>
                  </a:lnTo>
                  <a:lnTo>
                    <a:pt x="119" y="3"/>
                  </a:lnTo>
                  <a:lnTo>
                    <a:pt x="132" y="0"/>
                  </a:lnTo>
                  <a:lnTo>
                    <a:pt x="138" y="6"/>
                  </a:lnTo>
                  <a:lnTo>
                    <a:pt x="147" y="22"/>
                  </a:lnTo>
                  <a:lnTo>
                    <a:pt x="157" y="47"/>
                  </a:lnTo>
                  <a:lnTo>
                    <a:pt x="163" y="78"/>
                  </a:lnTo>
                  <a:lnTo>
                    <a:pt x="163" y="97"/>
                  </a:lnTo>
                  <a:lnTo>
                    <a:pt x="169" y="131"/>
                  </a:lnTo>
                  <a:lnTo>
                    <a:pt x="147" y="147"/>
                  </a:lnTo>
                  <a:lnTo>
                    <a:pt x="144" y="165"/>
                  </a:lnTo>
                  <a:lnTo>
                    <a:pt x="157" y="206"/>
                  </a:lnTo>
                  <a:lnTo>
                    <a:pt x="141" y="206"/>
                  </a:lnTo>
                  <a:lnTo>
                    <a:pt x="141" y="218"/>
                  </a:lnTo>
                  <a:lnTo>
                    <a:pt x="178" y="256"/>
                  </a:lnTo>
                  <a:lnTo>
                    <a:pt x="210" y="281"/>
                  </a:lnTo>
                  <a:lnTo>
                    <a:pt x="231" y="293"/>
                  </a:lnTo>
                  <a:lnTo>
                    <a:pt x="247" y="300"/>
                  </a:lnTo>
                  <a:lnTo>
                    <a:pt x="260" y="300"/>
                  </a:lnTo>
                  <a:lnTo>
                    <a:pt x="266" y="296"/>
                  </a:lnTo>
                  <a:lnTo>
                    <a:pt x="269" y="293"/>
                  </a:lnTo>
                  <a:lnTo>
                    <a:pt x="285" y="284"/>
                  </a:lnTo>
                  <a:lnTo>
                    <a:pt x="300" y="281"/>
                  </a:lnTo>
                  <a:lnTo>
                    <a:pt x="316" y="278"/>
                  </a:lnTo>
                  <a:lnTo>
                    <a:pt x="331" y="278"/>
                  </a:lnTo>
                  <a:lnTo>
                    <a:pt x="363" y="284"/>
                  </a:lnTo>
                  <a:lnTo>
                    <a:pt x="391" y="293"/>
                  </a:lnTo>
                  <a:lnTo>
                    <a:pt x="416" y="309"/>
                  </a:lnTo>
                  <a:lnTo>
                    <a:pt x="434" y="318"/>
                  </a:lnTo>
                  <a:lnTo>
                    <a:pt x="453" y="334"/>
                  </a:lnTo>
                  <a:lnTo>
                    <a:pt x="447" y="340"/>
                  </a:lnTo>
                  <a:lnTo>
                    <a:pt x="444" y="356"/>
                  </a:lnTo>
                  <a:lnTo>
                    <a:pt x="444" y="362"/>
                  </a:lnTo>
                  <a:lnTo>
                    <a:pt x="437" y="371"/>
                  </a:lnTo>
                  <a:lnTo>
                    <a:pt x="428" y="378"/>
                  </a:lnTo>
                  <a:lnTo>
                    <a:pt x="422" y="384"/>
                  </a:lnTo>
                  <a:lnTo>
                    <a:pt x="409" y="384"/>
                  </a:lnTo>
                  <a:lnTo>
                    <a:pt x="391" y="38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4"/>
            <p:cNvSpPr/>
            <p:nvPr/>
          </p:nvSpPr>
          <p:spPr bwMode="auto">
            <a:xfrm>
              <a:off x="9812" y="4461"/>
              <a:ext cx="2700" cy="1548"/>
            </a:xfrm>
            <a:custGeom>
              <a:avLst/>
              <a:gdLst>
                <a:gd name="T0" fmla="*/ 543 w 1258"/>
                <a:gd name="T1" fmla="*/ 166 h 721"/>
                <a:gd name="T2" fmla="*/ 821 w 1258"/>
                <a:gd name="T3" fmla="*/ 153 h 721"/>
                <a:gd name="T4" fmla="*/ 952 w 1258"/>
                <a:gd name="T5" fmla="*/ 141 h 721"/>
                <a:gd name="T6" fmla="*/ 989 w 1258"/>
                <a:gd name="T7" fmla="*/ 62 h 721"/>
                <a:gd name="T8" fmla="*/ 1055 w 1258"/>
                <a:gd name="T9" fmla="*/ 0 h 721"/>
                <a:gd name="T10" fmla="*/ 1083 w 1258"/>
                <a:gd name="T11" fmla="*/ 31 h 721"/>
                <a:gd name="T12" fmla="*/ 1095 w 1258"/>
                <a:gd name="T13" fmla="*/ 78 h 721"/>
                <a:gd name="T14" fmla="*/ 1192 w 1258"/>
                <a:gd name="T15" fmla="*/ 100 h 721"/>
                <a:gd name="T16" fmla="*/ 1217 w 1258"/>
                <a:gd name="T17" fmla="*/ 97 h 721"/>
                <a:gd name="T18" fmla="*/ 1217 w 1258"/>
                <a:gd name="T19" fmla="*/ 134 h 721"/>
                <a:gd name="T20" fmla="*/ 1245 w 1258"/>
                <a:gd name="T21" fmla="*/ 166 h 721"/>
                <a:gd name="T22" fmla="*/ 1208 w 1258"/>
                <a:gd name="T23" fmla="*/ 384 h 721"/>
                <a:gd name="T24" fmla="*/ 1236 w 1258"/>
                <a:gd name="T25" fmla="*/ 481 h 721"/>
                <a:gd name="T26" fmla="*/ 1183 w 1258"/>
                <a:gd name="T27" fmla="*/ 556 h 721"/>
                <a:gd name="T28" fmla="*/ 1042 w 1258"/>
                <a:gd name="T29" fmla="*/ 549 h 721"/>
                <a:gd name="T30" fmla="*/ 983 w 1258"/>
                <a:gd name="T31" fmla="*/ 581 h 721"/>
                <a:gd name="T32" fmla="*/ 917 w 1258"/>
                <a:gd name="T33" fmla="*/ 593 h 721"/>
                <a:gd name="T34" fmla="*/ 811 w 1258"/>
                <a:gd name="T35" fmla="*/ 571 h 721"/>
                <a:gd name="T36" fmla="*/ 690 w 1258"/>
                <a:gd name="T37" fmla="*/ 518 h 721"/>
                <a:gd name="T38" fmla="*/ 596 w 1258"/>
                <a:gd name="T39" fmla="*/ 506 h 721"/>
                <a:gd name="T40" fmla="*/ 562 w 1258"/>
                <a:gd name="T41" fmla="*/ 525 h 721"/>
                <a:gd name="T42" fmla="*/ 477 w 1258"/>
                <a:gd name="T43" fmla="*/ 478 h 721"/>
                <a:gd name="T44" fmla="*/ 459 w 1258"/>
                <a:gd name="T45" fmla="*/ 431 h 721"/>
                <a:gd name="T46" fmla="*/ 471 w 1258"/>
                <a:gd name="T47" fmla="*/ 356 h 721"/>
                <a:gd name="T48" fmla="*/ 452 w 1258"/>
                <a:gd name="T49" fmla="*/ 253 h 721"/>
                <a:gd name="T50" fmla="*/ 418 w 1258"/>
                <a:gd name="T51" fmla="*/ 256 h 721"/>
                <a:gd name="T52" fmla="*/ 437 w 1258"/>
                <a:gd name="T53" fmla="*/ 362 h 721"/>
                <a:gd name="T54" fmla="*/ 405 w 1258"/>
                <a:gd name="T55" fmla="*/ 506 h 721"/>
                <a:gd name="T56" fmla="*/ 340 w 1258"/>
                <a:gd name="T57" fmla="*/ 603 h 721"/>
                <a:gd name="T58" fmla="*/ 324 w 1258"/>
                <a:gd name="T59" fmla="*/ 674 h 721"/>
                <a:gd name="T60" fmla="*/ 321 w 1258"/>
                <a:gd name="T61" fmla="*/ 690 h 721"/>
                <a:gd name="T62" fmla="*/ 293 w 1258"/>
                <a:gd name="T63" fmla="*/ 721 h 721"/>
                <a:gd name="T64" fmla="*/ 265 w 1258"/>
                <a:gd name="T65" fmla="*/ 718 h 721"/>
                <a:gd name="T66" fmla="*/ 212 w 1258"/>
                <a:gd name="T67" fmla="*/ 681 h 721"/>
                <a:gd name="T68" fmla="*/ 228 w 1258"/>
                <a:gd name="T69" fmla="*/ 596 h 721"/>
                <a:gd name="T70" fmla="*/ 187 w 1258"/>
                <a:gd name="T71" fmla="*/ 571 h 721"/>
                <a:gd name="T72" fmla="*/ 174 w 1258"/>
                <a:gd name="T73" fmla="*/ 603 h 721"/>
                <a:gd name="T74" fmla="*/ 156 w 1258"/>
                <a:gd name="T75" fmla="*/ 615 h 721"/>
                <a:gd name="T76" fmla="*/ 143 w 1258"/>
                <a:gd name="T77" fmla="*/ 634 h 721"/>
                <a:gd name="T78" fmla="*/ 112 w 1258"/>
                <a:gd name="T79" fmla="*/ 631 h 721"/>
                <a:gd name="T80" fmla="*/ 87 w 1258"/>
                <a:gd name="T81" fmla="*/ 652 h 721"/>
                <a:gd name="T82" fmla="*/ 53 w 1258"/>
                <a:gd name="T83" fmla="*/ 681 h 721"/>
                <a:gd name="T84" fmla="*/ 15 w 1258"/>
                <a:gd name="T85" fmla="*/ 656 h 721"/>
                <a:gd name="T86" fmla="*/ 56 w 1258"/>
                <a:gd name="T87" fmla="*/ 637 h 721"/>
                <a:gd name="T88" fmla="*/ 87 w 1258"/>
                <a:gd name="T89" fmla="*/ 587 h 721"/>
                <a:gd name="T90" fmla="*/ 106 w 1258"/>
                <a:gd name="T91" fmla="*/ 515 h 721"/>
                <a:gd name="T92" fmla="*/ 143 w 1258"/>
                <a:gd name="T93" fmla="*/ 465 h 721"/>
                <a:gd name="T94" fmla="*/ 162 w 1258"/>
                <a:gd name="T95" fmla="*/ 403 h 721"/>
                <a:gd name="T96" fmla="*/ 159 w 1258"/>
                <a:gd name="T97" fmla="*/ 306 h 721"/>
                <a:gd name="T98" fmla="*/ 115 w 1258"/>
                <a:gd name="T99" fmla="*/ 259 h 721"/>
                <a:gd name="T100" fmla="*/ 106 w 1258"/>
                <a:gd name="T101" fmla="*/ 234 h 721"/>
                <a:gd name="T102" fmla="*/ 78 w 1258"/>
                <a:gd name="T103" fmla="*/ 219 h 721"/>
                <a:gd name="T104" fmla="*/ 71 w 1258"/>
                <a:gd name="T105" fmla="*/ 109 h 721"/>
                <a:gd name="T106" fmla="*/ 262 w 1258"/>
                <a:gd name="T107" fmla="*/ 106 h 721"/>
                <a:gd name="T108" fmla="*/ 337 w 1258"/>
                <a:gd name="T109" fmla="*/ 94 h 721"/>
                <a:gd name="T110" fmla="*/ 387 w 1258"/>
                <a:gd name="T111" fmla="*/ 128 h 7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58" h="721">
                  <a:moveTo>
                    <a:pt x="387" y="128"/>
                  </a:moveTo>
                  <a:lnTo>
                    <a:pt x="393" y="175"/>
                  </a:lnTo>
                  <a:lnTo>
                    <a:pt x="543" y="166"/>
                  </a:lnTo>
                  <a:lnTo>
                    <a:pt x="643" y="159"/>
                  </a:lnTo>
                  <a:lnTo>
                    <a:pt x="733" y="156"/>
                  </a:lnTo>
                  <a:lnTo>
                    <a:pt x="821" y="153"/>
                  </a:lnTo>
                  <a:lnTo>
                    <a:pt x="911" y="147"/>
                  </a:lnTo>
                  <a:lnTo>
                    <a:pt x="936" y="144"/>
                  </a:lnTo>
                  <a:lnTo>
                    <a:pt x="952" y="141"/>
                  </a:lnTo>
                  <a:lnTo>
                    <a:pt x="964" y="128"/>
                  </a:lnTo>
                  <a:lnTo>
                    <a:pt x="970" y="94"/>
                  </a:lnTo>
                  <a:lnTo>
                    <a:pt x="989" y="62"/>
                  </a:lnTo>
                  <a:lnTo>
                    <a:pt x="1005" y="34"/>
                  </a:lnTo>
                  <a:lnTo>
                    <a:pt x="1030" y="13"/>
                  </a:lnTo>
                  <a:lnTo>
                    <a:pt x="1055" y="0"/>
                  </a:lnTo>
                  <a:lnTo>
                    <a:pt x="1061" y="3"/>
                  </a:lnTo>
                  <a:lnTo>
                    <a:pt x="1073" y="19"/>
                  </a:lnTo>
                  <a:lnTo>
                    <a:pt x="1083" y="31"/>
                  </a:lnTo>
                  <a:lnTo>
                    <a:pt x="1092" y="47"/>
                  </a:lnTo>
                  <a:lnTo>
                    <a:pt x="1095" y="66"/>
                  </a:lnTo>
                  <a:lnTo>
                    <a:pt x="1095" y="78"/>
                  </a:lnTo>
                  <a:lnTo>
                    <a:pt x="1108" y="81"/>
                  </a:lnTo>
                  <a:lnTo>
                    <a:pt x="1136" y="62"/>
                  </a:lnTo>
                  <a:lnTo>
                    <a:pt x="1192" y="100"/>
                  </a:lnTo>
                  <a:lnTo>
                    <a:pt x="1201" y="81"/>
                  </a:lnTo>
                  <a:lnTo>
                    <a:pt x="1223" y="87"/>
                  </a:lnTo>
                  <a:lnTo>
                    <a:pt x="1217" y="97"/>
                  </a:lnTo>
                  <a:lnTo>
                    <a:pt x="1217" y="112"/>
                  </a:lnTo>
                  <a:lnTo>
                    <a:pt x="1217" y="122"/>
                  </a:lnTo>
                  <a:lnTo>
                    <a:pt x="1217" y="134"/>
                  </a:lnTo>
                  <a:lnTo>
                    <a:pt x="1223" y="144"/>
                  </a:lnTo>
                  <a:lnTo>
                    <a:pt x="1233" y="156"/>
                  </a:lnTo>
                  <a:lnTo>
                    <a:pt x="1245" y="166"/>
                  </a:lnTo>
                  <a:lnTo>
                    <a:pt x="1195" y="287"/>
                  </a:lnTo>
                  <a:lnTo>
                    <a:pt x="1205" y="328"/>
                  </a:lnTo>
                  <a:lnTo>
                    <a:pt x="1208" y="384"/>
                  </a:lnTo>
                  <a:lnTo>
                    <a:pt x="1258" y="456"/>
                  </a:lnTo>
                  <a:lnTo>
                    <a:pt x="1258" y="471"/>
                  </a:lnTo>
                  <a:lnTo>
                    <a:pt x="1236" y="481"/>
                  </a:lnTo>
                  <a:lnTo>
                    <a:pt x="1236" y="509"/>
                  </a:lnTo>
                  <a:lnTo>
                    <a:pt x="1217" y="543"/>
                  </a:lnTo>
                  <a:lnTo>
                    <a:pt x="1183" y="556"/>
                  </a:lnTo>
                  <a:lnTo>
                    <a:pt x="1155" y="553"/>
                  </a:lnTo>
                  <a:lnTo>
                    <a:pt x="1098" y="549"/>
                  </a:lnTo>
                  <a:lnTo>
                    <a:pt x="1042" y="549"/>
                  </a:lnTo>
                  <a:lnTo>
                    <a:pt x="1020" y="553"/>
                  </a:lnTo>
                  <a:lnTo>
                    <a:pt x="1011" y="562"/>
                  </a:lnTo>
                  <a:lnTo>
                    <a:pt x="983" y="581"/>
                  </a:lnTo>
                  <a:lnTo>
                    <a:pt x="955" y="581"/>
                  </a:lnTo>
                  <a:lnTo>
                    <a:pt x="936" y="571"/>
                  </a:lnTo>
                  <a:lnTo>
                    <a:pt x="917" y="593"/>
                  </a:lnTo>
                  <a:lnTo>
                    <a:pt x="902" y="593"/>
                  </a:lnTo>
                  <a:lnTo>
                    <a:pt x="836" y="571"/>
                  </a:lnTo>
                  <a:lnTo>
                    <a:pt x="811" y="571"/>
                  </a:lnTo>
                  <a:lnTo>
                    <a:pt x="755" y="559"/>
                  </a:lnTo>
                  <a:lnTo>
                    <a:pt x="711" y="528"/>
                  </a:lnTo>
                  <a:lnTo>
                    <a:pt x="690" y="518"/>
                  </a:lnTo>
                  <a:lnTo>
                    <a:pt x="661" y="509"/>
                  </a:lnTo>
                  <a:lnTo>
                    <a:pt x="633" y="503"/>
                  </a:lnTo>
                  <a:lnTo>
                    <a:pt x="596" y="506"/>
                  </a:lnTo>
                  <a:lnTo>
                    <a:pt x="571" y="518"/>
                  </a:lnTo>
                  <a:lnTo>
                    <a:pt x="568" y="521"/>
                  </a:lnTo>
                  <a:lnTo>
                    <a:pt x="562" y="525"/>
                  </a:lnTo>
                  <a:lnTo>
                    <a:pt x="552" y="525"/>
                  </a:lnTo>
                  <a:lnTo>
                    <a:pt x="524" y="512"/>
                  </a:lnTo>
                  <a:lnTo>
                    <a:pt x="477" y="478"/>
                  </a:lnTo>
                  <a:lnTo>
                    <a:pt x="443" y="443"/>
                  </a:lnTo>
                  <a:lnTo>
                    <a:pt x="443" y="431"/>
                  </a:lnTo>
                  <a:lnTo>
                    <a:pt x="459" y="431"/>
                  </a:lnTo>
                  <a:lnTo>
                    <a:pt x="446" y="390"/>
                  </a:lnTo>
                  <a:lnTo>
                    <a:pt x="449" y="372"/>
                  </a:lnTo>
                  <a:lnTo>
                    <a:pt x="471" y="356"/>
                  </a:lnTo>
                  <a:lnTo>
                    <a:pt x="465" y="322"/>
                  </a:lnTo>
                  <a:lnTo>
                    <a:pt x="462" y="293"/>
                  </a:lnTo>
                  <a:lnTo>
                    <a:pt x="452" y="253"/>
                  </a:lnTo>
                  <a:lnTo>
                    <a:pt x="434" y="225"/>
                  </a:lnTo>
                  <a:lnTo>
                    <a:pt x="421" y="231"/>
                  </a:lnTo>
                  <a:lnTo>
                    <a:pt x="418" y="256"/>
                  </a:lnTo>
                  <a:lnTo>
                    <a:pt x="418" y="325"/>
                  </a:lnTo>
                  <a:lnTo>
                    <a:pt x="424" y="347"/>
                  </a:lnTo>
                  <a:lnTo>
                    <a:pt x="437" y="362"/>
                  </a:lnTo>
                  <a:lnTo>
                    <a:pt x="424" y="418"/>
                  </a:lnTo>
                  <a:lnTo>
                    <a:pt x="421" y="471"/>
                  </a:lnTo>
                  <a:lnTo>
                    <a:pt x="405" y="506"/>
                  </a:lnTo>
                  <a:lnTo>
                    <a:pt x="393" y="543"/>
                  </a:lnTo>
                  <a:lnTo>
                    <a:pt x="368" y="578"/>
                  </a:lnTo>
                  <a:lnTo>
                    <a:pt x="340" y="603"/>
                  </a:lnTo>
                  <a:lnTo>
                    <a:pt x="331" y="612"/>
                  </a:lnTo>
                  <a:lnTo>
                    <a:pt x="327" y="646"/>
                  </a:lnTo>
                  <a:lnTo>
                    <a:pt x="324" y="674"/>
                  </a:lnTo>
                  <a:lnTo>
                    <a:pt x="324" y="677"/>
                  </a:lnTo>
                  <a:lnTo>
                    <a:pt x="321" y="690"/>
                  </a:lnTo>
                  <a:lnTo>
                    <a:pt x="312" y="706"/>
                  </a:lnTo>
                  <a:lnTo>
                    <a:pt x="302" y="712"/>
                  </a:lnTo>
                  <a:lnTo>
                    <a:pt x="293" y="721"/>
                  </a:lnTo>
                  <a:lnTo>
                    <a:pt x="281" y="721"/>
                  </a:lnTo>
                  <a:lnTo>
                    <a:pt x="265" y="718"/>
                  </a:lnTo>
                  <a:lnTo>
                    <a:pt x="249" y="712"/>
                  </a:lnTo>
                  <a:lnTo>
                    <a:pt x="237" y="702"/>
                  </a:lnTo>
                  <a:lnTo>
                    <a:pt x="212" y="681"/>
                  </a:lnTo>
                  <a:lnTo>
                    <a:pt x="203" y="671"/>
                  </a:lnTo>
                  <a:lnTo>
                    <a:pt x="212" y="621"/>
                  </a:lnTo>
                  <a:lnTo>
                    <a:pt x="228" y="596"/>
                  </a:lnTo>
                  <a:lnTo>
                    <a:pt x="209" y="596"/>
                  </a:lnTo>
                  <a:lnTo>
                    <a:pt x="196" y="571"/>
                  </a:lnTo>
                  <a:lnTo>
                    <a:pt x="187" y="571"/>
                  </a:lnTo>
                  <a:lnTo>
                    <a:pt x="181" y="590"/>
                  </a:lnTo>
                  <a:lnTo>
                    <a:pt x="174" y="603"/>
                  </a:lnTo>
                  <a:lnTo>
                    <a:pt x="168" y="612"/>
                  </a:lnTo>
                  <a:lnTo>
                    <a:pt x="162" y="615"/>
                  </a:lnTo>
                  <a:lnTo>
                    <a:pt x="156" y="615"/>
                  </a:lnTo>
                  <a:lnTo>
                    <a:pt x="150" y="615"/>
                  </a:lnTo>
                  <a:lnTo>
                    <a:pt x="146" y="612"/>
                  </a:lnTo>
                  <a:lnTo>
                    <a:pt x="143" y="634"/>
                  </a:lnTo>
                  <a:lnTo>
                    <a:pt x="125" y="631"/>
                  </a:lnTo>
                  <a:lnTo>
                    <a:pt x="112" y="631"/>
                  </a:lnTo>
                  <a:lnTo>
                    <a:pt x="100" y="637"/>
                  </a:lnTo>
                  <a:lnTo>
                    <a:pt x="93" y="643"/>
                  </a:lnTo>
                  <a:lnTo>
                    <a:pt x="87" y="652"/>
                  </a:lnTo>
                  <a:lnTo>
                    <a:pt x="84" y="662"/>
                  </a:lnTo>
                  <a:lnTo>
                    <a:pt x="81" y="671"/>
                  </a:lnTo>
                  <a:lnTo>
                    <a:pt x="53" y="681"/>
                  </a:lnTo>
                  <a:lnTo>
                    <a:pt x="0" y="656"/>
                  </a:lnTo>
                  <a:lnTo>
                    <a:pt x="15" y="656"/>
                  </a:lnTo>
                  <a:lnTo>
                    <a:pt x="31" y="652"/>
                  </a:lnTo>
                  <a:lnTo>
                    <a:pt x="43" y="646"/>
                  </a:lnTo>
                  <a:lnTo>
                    <a:pt x="56" y="637"/>
                  </a:lnTo>
                  <a:lnTo>
                    <a:pt x="65" y="624"/>
                  </a:lnTo>
                  <a:lnTo>
                    <a:pt x="75" y="612"/>
                  </a:lnTo>
                  <a:lnTo>
                    <a:pt x="87" y="587"/>
                  </a:lnTo>
                  <a:lnTo>
                    <a:pt x="96" y="562"/>
                  </a:lnTo>
                  <a:lnTo>
                    <a:pt x="103" y="537"/>
                  </a:lnTo>
                  <a:lnTo>
                    <a:pt x="106" y="515"/>
                  </a:lnTo>
                  <a:lnTo>
                    <a:pt x="128" y="490"/>
                  </a:lnTo>
                  <a:lnTo>
                    <a:pt x="143" y="465"/>
                  </a:lnTo>
                  <a:lnTo>
                    <a:pt x="156" y="443"/>
                  </a:lnTo>
                  <a:lnTo>
                    <a:pt x="159" y="421"/>
                  </a:lnTo>
                  <a:lnTo>
                    <a:pt x="162" y="403"/>
                  </a:lnTo>
                  <a:lnTo>
                    <a:pt x="162" y="390"/>
                  </a:lnTo>
                  <a:lnTo>
                    <a:pt x="159" y="378"/>
                  </a:lnTo>
                  <a:lnTo>
                    <a:pt x="159" y="306"/>
                  </a:lnTo>
                  <a:lnTo>
                    <a:pt x="115" y="281"/>
                  </a:lnTo>
                  <a:lnTo>
                    <a:pt x="115" y="259"/>
                  </a:lnTo>
                  <a:lnTo>
                    <a:pt x="112" y="240"/>
                  </a:lnTo>
                  <a:lnTo>
                    <a:pt x="109" y="237"/>
                  </a:lnTo>
                  <a:lnTo>
                    <a:pt x="106" y="234"/>
                  </a:lnTo>
                  <a:lnTo>
                    <a:pt x="93" y="228"/>
                  </a:lnTo>
                  <a:lnTo>
                    <a:pt x="78" y="219"/>
                  </a:lnTo>
                  <a:lnTo>
                    <a:pt x="62" y="206"/>
                  </a:lnTo>
                  <a:lnTo>
                    <a:pt x="71" y="109"/>
                  </a:lnTo>
                  <a:lnTo>
                    <a:pt x="156" y="109"/>
                  </a:lnTo>
                  <a:lnTo>
                    <a:pt x="228" y="106"/>
                  </a:lnTo>
                  <a:lnTo>
                    <a:pt x="262" y="106"/>
                  </a:lnTo>
                  <a:lnTo>
                    <a:pt x="293" y="100"/>
                  </a:lnTo>
                  <a:lnTo>
                    <a:pt x="337" y="94"/>
                  </a:lnTo>
                  <a:lnTo>
                    <a:pt x="368" y="94"/>
                  </a:lnTo>
                  <a:lnTo>
                    <a:pt x="387" y="94"/>
                  </a:lnTo>
                  <a:lnTo>
                    <a:pt x="387" y="12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5"/>
            <p:cNvSpPr/>
            <p:nvPr/>
          </p:nvSpPr>
          <p:spPr bwMode="auto">
            <a:xfrm>
              <a:off x="9825" y="2377"/>
              <a:ext cx="2344" cy="2460"/>
            </a:xfrm>
            <a:custGeom>
              <a:avLst/>
              <a:gdLst>
                <a:gd name="T0" fmla="*/ 974 w 1092"/>
                <a:gd name="T1" fmla="*/ 1049 h 1146"/>
                <a:gd name="T2" fmla="*/ 1033 w 1092"/>
                <a:gd name="T3" fmla="*/ 980 h 1146"/>
                <a:gd name="T4" fmla="*/ 1049 w 1092"/>
                <a:gd name="T5" fmla="*/ 968 h 1146"/>
                <a:gd name="T6" fmla="*/ 1036 w 1092"/>
                <a:gd name="T7" fmla="*/ 918 h 1146"/>
                <a:gd name="T8" fmla="*/ 1058 w 1092"/>
                <a:gd name="T9" fmla="*/ 877 h 1146"/>
                <a:gd name="T10" fmla="*/ 1092 w 1092"/>
                <a:gd name="T11" fmla="*/ 818 h 1146"/>
                <a:gd name="T12" fmla="*/ 1074 w 1092"/>
                <a:gd name="T13" fmla="*/ 765 h 1146"/>
                <a:gd name="T14" fmla="*/ 1083 w 1092"/>
                <a:gd name="T15" fmla="*/ 684 h 1146"/>
                <a:gd name="T16" fmla="*/ 1036 w 1092"/>
                <a:gd name="T17" fmla="*/ 565 h 1146"/>
                <a:gd name="T18" fmla="*/ 983 w 1092"/>
                <a:gd name="T19" fmla="*/ 512 h 1146"/>
                <a:gd name="T20" fmla="*/ 968 w 1092"/>
                <a:gd name="T21" fmla="*/ 481 h 1146"/>
                <a:gd name="T22" fmla="*/ 955 w 1092"/>
                <a:gd name="T23" fmla="*/ 422 h 1146"/>
                <a:gd name="T24" fmla="*/ 933 w 1092"/>
                <a:gd name="T25" fmla="*/ 387 h 1146"/>
                <a:gd name="T26" fmla="*/ 893 w 1092"/>
                <a:gd name="T27" fmla="*/ 372 h 1146"/>
                <a:gd name="T28" fmla="*/ 877 w 1092"/>
                <a:gd name="T29" fmla="*/ 365 h 1146"/>
                <a:gd name="T30" fmla="*/ 849 w 1092"/>
                <a:gd name="T31" fmla="*/ 331 h 1146"/>
                <a:gd name="T32" fmla="*/ 821 w 1092"/>
                <a:gd name="T33" fmla="*/ 350 h 1146"/>
                <a:gd name="T34" fmla="*/ 571 w 1092"/>
                <a:gd name="T35" fmla="*/ 206 h 1146"/>
                <a:gd name="T36" fmla="*/ 459 w 1092"/>
                <a:gd name="T37" fmla="*/ 159 h 1146"/>
                <a:gd name="T38" fmla="*/ 465 w 1092"/>
                <a:gd name="T39" fmla="*/ 125 h 1146"/>
                <a:gd name="T40" fmla="*/ 428 w 1092"/>
                <a:gd name="T41" fmla="*/ 100 h 1146"/>
                <a:gd name="T42" fmla="*/ 409 w 1092"/>
                <a:gd name="T43" fmla="*/ 78 h 1146"/>
                <a:gd name="T44" fmla="*/ 431 w 1092"/>
                <a:gd name="T45" fmla="*/ 44 h 1146"/>
                <a:gd name="T46" fmla="*/ 409 w 1092"/>
                <a:gd name="T47" fmla="*/ 3 h 1146"/>
                <a:gd name="T48" fmla="*/ 371 w 1092"/>
                <a:gd name="T49" fmla="*/ 13 h 1146"/>
                <a:gd name="T50" fmla="*/ 343 w 1092"/>
                <a:gd name="T51" fmla="*/ 28 h 1146"/>
                <a:gd name="T52" fmla="*/ 315 w 1092"/>
                <a:gd name="T53" fmla="*/ 22 h 1146"/>
                <a:gd name="T54" fmla="*/ 240 w 1092"/>
                <a:gd name="T55" fmla="*/ 28 h 1146"/>
                <a:gd name="T56" fmla="*/ 212 w 1092"/>
                <a:gd name="T57" fmla="*/ 75 h 1146"/>
                <a:gd name="T58" fmla="*/ 218 w 1092"/>
                <a:gd name="T59" fmla="*/ 150 h 1146"/>
                <a:gd name="T60" fmla="*/ 125 w 1092"/>
                <a:gd name="T61" fmla="*/ 225 h 1146"/>
                <a:gd name="T62" fmla="*/ 37 w 1092"/>
                <a:gd name="T63" fmla="*/ 244 h 1146"/>
                <a:gd name="T64" fmla="*/ 12 w 1092"/>
                <a:gd name="T65" fmla="*/ 316 h 1146"/>
                <a:gd name="T66" fmla="*/ 31 w 1092"/>
                <a:gd name="T67" fmla="*/ 468 h 1146"/>
                <a:gd name="T68" fmla="*/ 34 w 1092"/>
                <a:gd name="T69" fmla="*/ 565 h 1146"/>
                <a:gd name="T70" fmla="*/ 3 w 1092"/>
                <a:gd name="T71" fmla="*/ 606 h 1146"/>
                <a:gd name="T72" fmla="*/ 3 w 1092"/>
                <a:gd name="T73" fmla="*/ 606 h 1146"/>
                <a:gd name="T74" fmla="*/ 53 w 1092"/>
                <a:gd name="T75" fmla="*/ 606 h 1146"/>
                <a:gd name="T76" fmla="*/ 87 w 1092"/>
                <a:gd name="T77" fmla="*/ 606 h 1146"/>
                <a:gd name="T78" fmla="*/ 144 w 1092"/>
                <a:gd name="T79" fmla="*/ 606 h 1146"/>
                <a:gd name="T80" fmla="*/ 303 w 1092"/>
                <a:gd name="T81" fmla="*/ 596 h 1146"/>
                <a:gd name="T82" fmla="*/ 328 w 1092"/>
                <a:gd name="T83" fmla="*/ 646 h 1146"/>
                <a:gd name="T84" fmla="*/ 328 w 1092"/>
                <a:gd name="T85" fmla="*/ 703 h 1146"/>
                <a:gd name="T86" fmla="*/ 356 w 1092"/>
                <a:gd name="T87" fmla="*/ 862 h 1146"/>
                <a:gd name="T88" fmla="*/ 378 w 1092"/>
                <a:gd name="T89" fmla="*/ 943 h 1146"/>
                <a:gd name="T90" fmla="*/ 387 w 1092"/>
                <a:gd name="T91" fmla="*/ 1146 h 1146"/>
                <a:gd name="T92" fmla="*/ 908 w 1092"/>
                <a:gd name="T93" fmla="*/ 1121 h 1146"/>
                <a:gd name="T94" fmla="*/ 958 w 1092"/>
                <a:gd name="T95" fmla="*/ 1105 h 1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92" h="1146">
                  <a:moveTo>
                    <a:pt x="958" y="1105"/>
                  </a:moveTo>
                  <a:lnTo>
                    <a:pt x="958" y="1105"/>
                  </a:lnTo>
                  <a:lnTo>
                    <a:pt x="961" y="1077"/>
                  </a:lnTo>
                  <a:lnTo>
                    <a:pt x="974" y="1049"/>
                  </a:lnTo>
                  <a:lnTo>
                    <a:pt x="986" y="1027"/>
                  </a:lnTo>
                  <a:lnTo>
                    <a:pt x="1005" y="1009"/>
                  </a:lnTo>
                  <a:lnTo>
                    <a:pt x="1021" y="990"/>
                  </a:lnTo>
                  <a:lnTo>
                    <a:pt x="1033" y="980"/>
                  </a:lnTo>
                  <a:lnTo>
                    <a:pt x="1049" y="971"/>
                  </a:lnTo>
                  <a:lnTo>
                    <a:pt x="1049" y="968"/>
                  </a:lnTo>
                  <a:lnTo>
                    <a:pt x="1039" y="949"/>
                  </a:lnTo>
                  <a:lnTo>
                    <a:pt x="1036" y="934"/>
                  </a:lnTo>
                  <a:lnTo>
                    <a:pt x="1036" y="918"/>
                  </a:lnTo>
                  <a:lnTo>
                    <a:pt x="1039" y="906"/>
                  </a:lnTo>
                  <a:lnTo>
                    <a:pt x="1052" y="887"/>
                  </a:lnTo>
                  <a:lnTo>
                    <a:pt x="1058" y="877"/>
                  </a:lnTo>
                  <a:lnTo>
                    <a:pt x="1071" y="862"/>
                  </a:lnTo>
                  <a:lnTo>
                    <a:pt x="1086" y="843"/>
                  </a:lnTo>
                  <a:lnTo>
                    <a:pt x="1089" y="831"/>
                  </a:lnTo>
                  <a:lnTo>
                    <a:pt x="1092" y="818"/>
                  </a:lnTo>
                  <a:lnTo>
                    <a:pt x="1089" y="802"/>
                  </a:lnTo>
                  <a:lnTo>
                    <a:pt x="1080" y="784"/>
                  </a:lnTo>
                  <a:lnTo>
                    <a:pt x="1074" y="765"/>
                  </a:lnTo>
                  <a:lnTo>
                    <a:pt x="1071" y="746"/>
                  </a:lnTo>
                  <a:lnTo>
                    <a:pt x="1071" y="728"/>
                  </a:lnTo>
                  <a:lnTo>
                    <a:pt x="1074" y="709"/>
                  </a:lnTo>
                  <a:lnTo>
                    <a:pt x="1083" y="684"/>
                  </a:lnTo>
                  <a:lnTo>
                    <a:pt x="1089" y="675"/>
                  </a:lnTo>
                  <a:lnTo>
                    <a:pt x="1074" y="662"/>
                  </a:lnTo>
                  <a:lnTo>
                    <a:pt x="1080" y="634"/>
                  </a:lnTo>
                  <a:lnTo>
                    <a:pt x="1036" y="565"/>
                  </a:lnTo>
                  <a:lnTo>
                    <a:pt x="1011" y="547"/>
                  </a:lnTo>
                  <a:lnTo>
                    <a:pt x="996" y="528"/>
                  </a:lnTo>
                  <a:lnTo>
                    <a:pt x="983" y="512"/>
                  </a:lnTo>
                  <a:lnTo>
                    <a:pt x="974" y="503"/>
                  </a:lnTo>
                  <a:lnTo>
                    <a:pt x="968" y="484"/>
                  </a:lnTo>
                  <a:lnTo>
                    <a:pt x="968" y="481"/>
                  </a:lnTo>
                  <a:lnTo>
                    <a:pt x="968" y="462"/>
                  </a:lnTo>
                  <a:lnTo>
                    <a:pt x="964" y="447"/>
                  </a:lnTo>
                  <a:lnTo>
                    <a:pt x="961" y="434"/>
                  </a:lnTo>
                  <a:lnTo>
                    <a:pt x="955" y="422"/>
                  </a:lnTo>
                  <a:lnTo>
                    <a:pt x="943" y="406"/>
                  </a:lnTo>
                  <a:lnTo>
                    <a:pt x="936" y="403"/>
                  </a:lnTo>
                  <a:lnTo>
                    <a:pt x="933" y="387"/>
                  </a:lnTo>
                  <a:lnTo>
                    <a:pt x="930" y="378"/>
                  </a:lnTo>
                  <a:lnTo>
                    <a:pt x="921" y="375"/>
                  </a:lnTo>
                  <a:lnTo>
                    <a:pt x="893" y="372"/>
                  </a:lnTo>
                  <a:lnTo>
                    <a:pt x="880" y="369"/>
                  </a:lnTo>
                  <a:lnTo>
                    <a:pt x="877" y="365"/>
                  </a:lnTo>
                  <a:lnTo>
                    <a:pt x="871" y="344"/>
                  </a:lnTo>
                  <a:lnTo>
                    <a:pt x="865" y="334"/>
                  </a:lnTo>
                  <a:lnTo>
                    <a:pt x="858" y="331"/>
                  </a:lnTo>
                  <a:lnTo>
                    <a:pt x="849" y="331"/>
                  </a:lnTo>
                  <a:lnTo>
                    <a:pt x="843" y="334"/>
                  </a:lnTo>
                  <a:lnTo>
                    <a:pt x="836" y="340"/>
                  </a:lnTo>
                  <a:lnTo>
                    <a:pt x="833" y="350"/>
                  </a:lnTo>
                  <a:lnTo>
                    <a:pt x="821" y="350"/>
                  </a:lnTo>
                  <a:lnTo>
                    <a:pt x="771" y="294"/>
                  </a:lnTo>
                  <a:lnTo>
                    <a:pt x="696" y="306"/>
                  </a:lnTo>
                  <a:lnTo>
                    <a:pt x="581" y="250"/>
                  </a:lnTo>
                  <a:lnTo>
                    <a:pt x="571" y="206"/>
                  </a:lnTo>
                  <a:lnTo>
                    <a:pt x="546" y="203"/>
                  </a:lnTo>
                  <a:lnTo>
                    <a:pt x="499" y="175"/>
                  </a:lnTo>
                  <a:lnTo>
                    <a:pt x="462" y="172"/>
                  </a:lnTo>
                  <a:lnTo>
                    <a:pt x="459" y="159"/>
                  </a:lnTo>
                  <a:lnTo>
                    <a:pt x="465" y="144"/>
                  </a:lnTo>
                  <a:lnTo>
                    <a:pt x="465" y="134"/>
                  </a:lnTo>
                  <a:lnTo>
                    <a:pt x="465" y="125"/>
                  </a:lnTo>
                  <a:lnTo>
                    <a:pt x="459" y="119"/>
                  </a:lnTo>
                  <a:lnTo>
                    <a:pt x="453" y="109"/>
                  </a:lnTo>
                  <a:lnTo>
                    <a:pt x="443" y="103"/>
                  </a:lnTo>
                  <a:lnTo>
                    <a:pt x="428" y="100"/>
                  </a:lnTo>
                  <a:lnTo>
                    <a:pt x="415" y="94"/>
                  </a:lnTo>
                  <a:lnTo>
                    <a:pt x="409" y="88"/>
                  </a:lnTo>
                  <a:lnTo>
                    <a:pt x="409" y="78"/>
                  </a:lnTo>
                  <a:lnTo>
                    <a:pt x="412" y="69"/>
                  </a:lnTo>
                  <a:lnTo>
                    <a:pt x="424" y="53"/>
                  </a:lnTo>
                  <a:lnTo>
                    <a:pt x="431" y="44"/>
                  </a:lnTo>
                  <a:lnTo>
                    <a:pt x="431" y="28"/>
                  </a:lnTo>
                  <a:lnTo>
                    <a:pt x="424" y="16"/>
                  </a:lnTo>
                  <a:lnTo>
                    <a:pt x="418" y="10"/>
                  </a:lnTo>
                  <a:lnTo>
                    <a:pt x="409" y="3"/>
                  </a:lnTo>
                  <a:lnTo>
                    <a:pt x="399" y="0"/>
                  </a:lnTo>
                  <a:lnTo>
                    <a:pt x="390" y="0"/>
                  </a:lnTo>
                  <a:lnTo>
                    <a:pt x="381" y="3"/>
                  </a:lnTo>
                  <a:lnTo>
                    <a:pt x="371" y="13"/>
                  </a:lnTo>
                  <a:lnTo>
                    <a:pt x="362" y="22"/>
                  </a:lnTo>
                  <a:lnTo>
                    <a:pt x="353" y="28"/>
                  </a:lnTo>
                  <a:lnTo>
                    <a:pt x="343" y="28"/>
                  </a:lnTo>
                  <a:lnTo>
                    <a:pt x="337" y="28"/>
                  </a:lnTo>
                  <a:lnTo>
                    <a:pt x="321" y="25"/>
                  </a:lnTo>
                  <a:lnTo>
                    <a:pt x="315" y="22"/>
                  </a:lnTo>
                  <a:lnTo>
                    <a:pt x="293" y="16"/>
                  </a:lnTo>
                  <a:lnTo>
                    <a:pt x="271" y="16"/>
                  </a:lnTo>
                  <a:lnTo>
                    <a:pt x="253" y="22"/>
                  </a:lnTo>
                  <a:lnTo>
                    <a:pt x="240" y="28"/>
                  </a:lnTo>
                  <a:lnTo>
                    <a:pt x="231" y="38"/>
                  </a:lnTo>
                  <a:lnTo>
                    <a:pt x="222" y="44"/>
                  </a:lnTo>
                  <a:lnTo>
                    <a:pt x="215" y="53"/>
                  </a:lnTo>
                  <a:lnTo>
                    <a:pt x="212" y="75"/>
                  </a:lnTo>
                  <a:lnTo>
                    <a:pt x="222" y="85"/>
                  </a:lnTo>
                  <a:lnTo>
                    <a:pt x="234" y="103"/>
                  </a:lnTo>
                  <a:lnTo>
                    <a:pt x="222" y="125"/>
                  </a:lnTo>
                  <a:lnTo>
                    <a:pt x="218" y="150"/>
                  </a:lnTo>
                  <a:lnTo>
                    <a:pt x="200" y="166"/>
                  </a:lnTo>
                  <a:lnTo>
                    <a:pt x="200" y="191"/>
                  </a:lnTo>
                  <a:lnTo>
                    <a:pt x="190" y="197"/>
                  </a:lnTo>
                  <a:lnTo>
                    <a:pt x="125" y="225"/>
                  </a:lnTo>
                  <a:lnTo>
                    <a:pt x="69" y="225"/>
                  </a:lnTo>
                  <a:lnTo>
                    <a:pt x="53" y="234"/>
                  </a:lnTo>
                  <a:lnTo>
                    <a:pt x="37" y="244"/>
                  </a:lnTo>
                  <a:lnTo>
                    <a:pt x="28" y="259"/>
                  </a:lnTo>
                  <a:lnTo>
                    <a:pt x="22" y="275"/>
                  </a:lnTo>
                  <a:lnTo>
                    <a:pt x="16" y="294"/>
                  </a:lnTo>
                  <a:lnTo>
                    <a:pt x="12" y="316"/>
                  </a:lnTo>
                  <a:lnTo>
                    <a:pt x="12" y="359"/>
                  </a:lnTo>
                  <a:lnTo>
                    <a:pt x="16" y="400"/>
                  </a:lnTo>
                  <a:lnTo>
                    <a:pt x="22" y="434"/>
                  </a:lnTo>
                  <a:lnTo>
                    <a:pt x="31" y="468"/>
                  </a:lnTo>
                  <a:lnTo>
                    <a:pt x="37" y="509"/>
                  </a:lnTo>
                  <a:lnTo>
                    <a:pt x="41" y="543"/>
                  </a:lnTo>
                  <a:lnTo>
                    <a:pt x="34" y="565"/>
                  </a:lnTo>
                  <a:lnTo>
                    <a:pt x="28" y="584"/>
                  </a:lnTo>
                  <a:lnTo>
                    <a:pt x="22" y="593"/>
                  </a:lnTo>
                  <a:lnTo>
                    <a:pt x="12" y="603"/>
                  </a:lnTo>
                  <a:lnTo>
                    <a:pt x="3" y="606"/>
                  </a:lnTo>
                  <a:lnTo>
                    <a:pt x="0" y="606"/>
                  </a:lnTo>
                  <a:lnTo>
                    <a:pt x="3" y="606"/>
                  </a:lnTo>
                  <a:lnTo>
                    <a:pt x="19" y="609"/>
                  </a:lnTo>
                  <a:lnTo>
                    <a:pt x="31" y="612"/>
                  </a:lnTo>
                  <a:lnTo>
                    <a:pt x="44" y="609"/>
                  </a:lnTo>
                  <a:lnTo>
                    <a:pt x="53" y="606"/>
                  </a:lnTo>
                  <a:lnTo>
                    <a:pt x="65" y="596"/>
                  </a:lnTo>
                  <a:lnTo>
                    <a:pt x="69" y="593"/>
                  </a:lnTo>
                  <a:lnTo>
                    <a:pt x="87" y="606"/>
                  </a:lnTo>
                  <a:lnTo>
                    <a:pt x="106" y="612"/>
                  </a:lnTo>
                  <a:lnTo>
                    <a:pt x="122" y="615"/>
                  </a:lnTo>
                  <a:lnTo>
                    <a:pt x="134" y="612"/>
                  </a:lnTo>
                  <a:lnTo>
                    <a:pt x="144" y="606"/>
                  </a:lnTo>
                  <a:lnTo>
                    <a:pt x="150" y="603"/>
                  </a:lnTo>
                  <a:lnTo>
                    <a:pt x="156" y="596"/>
                  </a:lnTo>
                  <a:lnTo>
                    <a:pt x="284" y="584"/>
                  </a:lnTo>
                  <a:lnTo>
                    <a:pt x="303" y="596"/>
                  </a:lnTo>
                  <a:lnTo>
                    <a:pt x="303" y="615"/>
                  </a:lnTo>
                  <a:lnTo>
                    <a:pt x="312" y="634"/>
                  </a:lnTo>
                  <a:lnTo>
                    <a:pt x="328" y="646"/>
                  </a:lnTo>
                  <a:lnTo>
                    <a:pt x="334" y="662"/>
                  </a:lnTo>
                  <a:lnTo>
                    <a:pt x="334" y="675"/>
                  </a:lnTo>
                  <a:lnTo>
                    <a:pt x="331" y="690"/>
                  </a:lnTo>
                  <a:lnTo>
                    <a:pt x="328" y="703"/>
                  </a:lnTo>
                  <a:lnTo>
                    <a:pt x="321" y="712"/>
                  </a:lnTo>
                  <a:lnTo>
                    <a:pt x="315" y="721"/>
                  </a:lnTo>
                  <a:lnTo>
                    <a:pt x="312" y="765"/>
                  </a:lnTo>
                  <a:lnTo>
                    <a:pt x="356" y="862"/>
                  </a:lnTo>
                  <a:lnTo>
                    <a:pt x="365" y="884"/>
                  </a:lnTo>
                  <a:lnTo>
                    <a:pt x="375" y="912"/>
                  </a:lnTo>
                  <a:lnTo>
                    <a:pt x="378" y="943"/>
                  </a:lnTo>
                  <a:lnTo>
                    <a:pt x="381" y="974"/>
                  </a:lnTo>
                  <a:lnTo>
                    <a:pt x="381" y="1027"/>
                  </a:lnTo>
                  <a:lnTo>
                    <a:pt x="378" y="1049"/>
                  </a:lnTo>
                  <a:lnTo>
                    <a:pt x="387" y="1146"/>
                  </a:lnTo>
                  <a:lnTo>
                    <a:pt x="637" y="1133"/>
                  </a:lnTo>
                  <a:lnTo>
                    <a:pt x="908" y="1121"/>
                  </a:lnTo>
                  <a:lnTo>
                    <a:pt x="930" y="1118"/>
                  </a:lnTo>
                  <a:lnTo>
                    <a:pt x="946" y="1112"/>
                  </a:lnTo>
                  <a:lnTo>
                    <a:pt x="958" y="110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6"/>
            <p:cNvSpPr/>
            <p:nvPr/>
          </p:nvSpPr>
          <p:spPr bwMode="auto">
            <a:xfrm>
              <a:off x="7614" y="5052"/>
              <a:ext cx="2056" cy="1513"/>
            </a:xfrm>
            <a:custGeom>
              <a:avLst/>
              <a:gdLst>
                <a:gd name="T0" fmla="*/ 721 w 958"/>
                <a:gd name="T1" fmla="*/ 218 h 705"/>
                <a:gd name="T2" fmla="*/ 737 w 958"/>
                <a:gd name="T3" fmla="*/ 218 h 705"/>
                <a:gd name="T4" fmla="*/ 808 w 958"/>
                <a:gd name="T5" fmla="*/ 253 h 705"/>
                <a:gd name="T6" fmla="*/ 824 w 958"/>
                <a:gd name="T7" fmla="*/ 268 h 705"/>
                <a:gd name="T8" fmla="*/ 883 w 958"/>
                <a:gd name="T9" fmla="*/ 278 h 705"/>
                <a:gd name="T10" fmla="*/ 936 w 958"/>
                <a:gd name="T11" fmla="*/ 299 h 705"/>
                <a:gd name="T12" fmla="*/ 955 w 958"/>
                <a:gd name="T13" fmla="*/ 328 h 705"/>
                <a:gd name="T14" fmla="*/ 949 w 958"/>
                <a:gd name="T15" fmla="*/ 368 h 705"/>
                <a:gd name="T16" fmla="*/ 936 w 958"/>
                <a:gd name="T17" fmla="*/ 374 h 705"/>
                <a:gd name="T18" fmla="*/ 899 w 958"/>
                <a:gd name="T19" fmla="*/ 374 h 705"/>
                <a:gd name="T20" fmla="*/ 843 w 958"/>
                <a:gd name="T21" fmla="*/ 402 h 705"/>
                <a:gd name="T22" fmla="*/ 811 w 958"/>
                <a:gd name="T23" fmla="*/ 452 h 705"/>
                <a:gd name="T24" fmla="*/ 786 w 958"/>
                <a:gd name="T25" fmla="*/ 449 h 705"/>
                <a:gd name="T26" fmla="*/ 705 w 958"/>
                <a:gd name="T27" fmla="*/ 456 h 705"/>
                <a:gd name="T28" fmla="*/ 649 w 958"/>
                <a:gd name="T29" fmla="*/ 484 h 705"/>
                <a:gd name="T30" fmla="*/ 556 w 958"/>
                <a:gd name="T31" fmla="*/ 493 h 705"/>
                <a:gd name="T32" fmla="*/ 527 w 958"/>
                <a:gd name="T33" fmla="*/ 493 h 705"/>
                <a:gd name="T34" fmla="*/ 512 w 958"/>
                <a:gd name="T35" fmla="*/ 509 h 705"/>
                <a:gd name="T36" fmla="*/ 518 w 958"/>
                <a:gd name="T37" fmla="*/ 565 h 705"/>
                <a:gd name="T38" fmla="*/ 474 w 958"/>
                <a:gd name="T39" fmla="*/ 618 h 705"/>
                <a:gd name="T40" fmla="*/ 406 w 958"/>
                <a:gd name="T41" fmla="*/ 630 h 705"/>
                <a:gd name="T42" fmla="*/ 368 w 958"/>
                <a:gd name="T43" fmla="*/ 652 h 705"/>
                <a:gd name="T44" fmla="*/ 349 w 958"/>
                <a:gd name="T45" fmla="*/ 643 h 705"/>
                <a:gd name="T46" fmla="*/ 328 w 958"/>
                <a:gd name="T47" fmla="*/ 652 h 705"/>
                <a:gd name="T48" fmla="*/ 312 w 958"/>
                <a:gd name="T49" fmla="*/ 674 h 705"/>
                <a:gd name="T50" fmla="*/ 281 w 958"/>
                <a:gd name="T51" fmla="*/ 677 h 705"/>
                <a:gd name="T52" fmla="*/ 256 w 958"/>
                <a:gd name="T53" fmla="*/ 674 h 705"/>
                <a:gd name="T54" fmla="*/ 237 w 958"/>
                <a:gd name="T55" fmla="*/ 668 h 705"/>
                <a:gd name="T56" fmla="*/ 222 w 958"/>
                <a:gd name="T57" fmla="*/ 693 h 705"/>
                <a:gd name="T58" fmla="*/ 206 w 958"/>
                <a:gd name="T59" fmla="*/ 705 h 705"/>
                <a:gd name="T60" fmla="*/ 175 w 958"/>
                <a:gd name="T61" fmla="*/ 696 h 705"/>
                <a:gd name="T62" fmla="*/ 140 w 958"/>
                <a:gd name="T63" fmla="*/ 680 h 705"/>
                <a:gd name="T64" fmla="*/ 97 w 958"/>
                <a:gd name="T65" fmla="*/ 674 h 705"/>
                <a:gd name="T66" fmla="*/ 69 w 958"/>
                <a:gd name="T67" fmla="*/ 680 h 705"/>
                <a:gd name="T68" fmla="*/ 47 w 958"/>
                <a:gd name="T69" fmla="*/ 690 h 705"/>
                <a:gd name="T70" fmla="*/ 12 w 958"/>
                <a:gd name="T71" fmla="*/ 702 h 705"/>
                <a:gd name="T72" fmla="*/ 6 w 958"/>
                <a:gd name="T73" fmla="*/ 668 h 705"/>
                <a:gd name="T74" fmla="*/ 9 w 958"/>
                <a:gd name="T75" fmla="*/ 646 h 705"/>
                <a:gd name="T76" fmla="*/ 12 w 958"/>
                <a:gd name="T77" fmla="*/ 627 h 705"/>
                <a:gd name="T78" fmla="*/ 3 w 958"/>
                <a:gd name="T79" fmla="*/ 602 h 705"/>
                <a:gd name="T80" fmla="*/ 6 w 958"/>
                <a:gd name="T81" fmla="*/ 574 h 705"/>
                <a:gd name="T82" fmla="*/ 22 w 958"/>
                <a:gd name="T83" fmla="*/ 552 h 705"/>
                <a:gd name="T84" fmla="*/ 47 w 958"/>
                <a:gd name="T85" fmla="*/ 543 h 705"/>
                <a:gd name="T86" fmla="*/ 56 w 958"/>
                <a:gd name="T87" fmla="*/ 543 h 705"/>
                <a:gd name="T88" fmla="*/ 69 w 958"/>
                <a:gd name="T89" fmla="*/ 530 h 705"/>
                <a:gd name="T90" fmla="*/ 59 w 958"/>
                <a:gd name="T91" fmla="*/ 512 h 705"/>
                <a:gd name="T92" fmla="*/ 65 w 958"/>
                <a:gd name="T93" fmla="*/ 490 h 705"/>
                <a:gd name="T94" fmla="*/ 106 w 958"/>
                <a:gd name="T95" fmla="*/ 468 h 705"/>
                <a:gd name="T96" fmla="*/ 134 w 958"/>
                <a:gd name="T97" fmla="*/ 459 h 705"/>
                <a:gd name="T98" fmla="*/ 128 w 958"/>
                <a:gd name="T99" fmla="*/ 434 h 705"/>
                <a:gd name="T100" fmla="*/ 119 w 958"/>
                <a:gd name="T101" fmla="*/ 356 h 705"/>
                <a:gd name="T102" fmla="*/ 53 w 958"/>
                <a:gd name="T103" fmla="*/ 203 h 705"/>
                <a:gd name="T104" fmla="*/ 47 w 958"/>
                <a:gd name="T105" fmla="*/ 25 h 705"/>
                <a:gd name="T106" fmla="*/ 72 w 958"/>
                <a:gd name="T107" fmla="*/ 3 h 705"/>
                <a:gd name="T108" fmla="*/ 100 w 958"/>
                <a:gd name="T109" fmla="*/ 9 h 705"/>
                <a:gd name="T110" fmla="*/ 109 w 958"/>
                <a:gd name="T111" fmla="*/ 37 h 705"/>
                <a:gd name="T112" fmla="*/ 259 w 958"/>
                <a:gd name="T113" fmla="*/ 87 h 705"/>
                <a:gd name="T114" fmla="*/ 340 w 958"/>
                <a:gd name="T115" fmla="*/ 128 h 705"/>
                <a:gd name="T116" fmla="*/ 440 w 958"/>
                <a:gd name="T117" fmla="*/ 146 h 705"/>
                <a:gd name="T118" fmla="*/ 518 w 958"/>
                <a:gd name="T119" fmla="*/ 190 h 705"/>
                <a:gd name="T120" fmla="*/ 634 w 958"/>
                <a:gd name="T121" fmla="*/ 196 h 705"/>
                <a:gd name="T122" fmla="*/ 693 w 958"/>
                <a:gd name="T123" fmla="*/ 215 h 705"/>
                <a:gd name="T124" fmla="*/ 715 w 958"/>
                <a:gd name="T125" fmla="*/ 218 h 7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8" h="705">
                  <a:moveTo>
                    <a:pt x="715" y="218"/>
                  </a:moveTo>
                  <a:lnTo>
                    <a:pt x="715" y="218"/>
                  </a:lnTo>
                  <a:lnTo>
                    <a:pt x="721" y="218"/>
                  </a:lnTo>
                  <a:lnTo>
                    <a:pt x="724" y="215"/>
                  </a:lnTo>
                  <a:lnTo>
                    <a:pt x="737" y="218"/>
                  </a:lnTo>
                  <a:lnTo>
                    <a:pt x="755" y="225"/>
                  </a:lnTo>
                  <a:lnTo>
                    <a:pt x="783" y="240"/>
                  </a:lnTo>
                  <a:lnTo>
                    <a:pt x="808" y="253"/>
                  </a:lnTo>
                  <a:lnTo>
                    <a:pt x="821" y="262"/>
                  </a:lnTo>
                  <a:lnTo>
                    <a:pt x="824" y="268"/>
                  </a:lnTo>
                  <a:lnTo>
                    <a:pt x="830" y="271"/>
                  </a:lnTo>
                  <a:lnTo>
                    <a:pt x="836" y="278"/>
                  </a:lnTo>
                  <a:lnTo>
                    <a:pt x="883" y="278"/>
                  </a:lnTo>
                  <a:lnTo>
                    <a:pt x="908" y="296"/>
                  </a:lnTo>
                  <a:lnTo>
                    <a:pt x="936" y="299"/>
                  </a:lnTo>
                  <a:lnTo>
                    <a:pt x="939" y="303"/>
                  </a:lnTo>
                  <a:lnTo>
                    <a:pt x="946" y="309"/>
                  </a:lnTo>
                  <a:lnTo>
                    <a:pt x="955" y="328"/>
                  </a:lnTo>
                  <a:lnTo>
                    <a:pt x="955" y="343"/>
                  </a:lnTo>
                  <a:lnTo>
                    <a:pt x="958" y="359"/>
                  </a:lnTo>
                  <a:lnTo>
                    <a:pt x="949" y="368"/>
                  </a:lnTo>
                  <a:lnTo>
                    <a:pt x="946" y="368"/>
                  </a:lnTo>
                  <a:lnTo>
                    <a:pt x="936" y="374"/>
                  </a:lnTo>
                  <a:lnTo>
                    <a:pt x="921" y="377"/>
                  </a:lnTo>
                  <a:lnTo>
                    <a:pt x="899" y="374"/>
                  </a:lnTo>
                  <a:lnTo>
                    <a:pt x="877" y="387"/>
                  </a:lnTo>
                  <a:lnTo>
                    <a:pt x="858" y="396"/>
                  </a:lnTo>
                  <a:lnTo>
                    <a:pt x="843" y="402"/>
                  </a:lnTo>
                  <a:lnTo>
                    <a:pt x="830" y="424"/>
                  </a:lnTo>
                  <a:lnTo>
                    <a:pt x="827" y="449"/>
                  </a:lnTo>
                  <a:lnTo>
                    <a:pt x="811" y="452"/>
                  </a:lnTo>
                  <a:lnTo>
                    <a:pt x="799" y="452"/>
                  </a:lnTo>
                  <a:lnTo>
                    <a:pt x="786" y="449"/>
                  </a:lnTo>
                  <a:lnTo>
                    <a:pt x="774" y="449"/>
                  </a:lnTo>
                  <a:lnTo>
                    <a:pt x="743" y="449"/>
                  </a:lnTo>
                  <a:lnTo>
                    <a:pt x="705" y="456"/>
                  </a:lnTo>
                  <a:lnTo>
                    <a:pt x="683" y="462"/>
                  </a:lnTo>
                  <a:lnTo>
                    <a:pt x="668" y="468"/>
                  </a:lnTo>
                  <a:lnTo>
                    <a:pt x="649" y="484"/>
                  </a:lnTo>
                  <a:lnTo>
                    <a:pt x="634" y="490"/>
                  </a:lnTo>
                  <a:lnTo>
                    <a:pt x="593" y="493"/>
                  </a:lnTo>
                  <a:lnTo>
                    <a:pt x="556" y="493"/>
                  </a:lnTo>
                  <a:lnTo>
                    <a:pt x="540" y="493"/>
                  </a:lnTo>
                  <a:lnTo>
                    <a:pt x="527" y="493"/>
                  </a:lnTo>
                  <a:lnTo>
                    <a:pt x="524" y="496"/>
                  </a:lnTo>
                  <a:lnTo>
                    <a:pt x="518" y="499"/>
                  </a:lnTo>
                  <a:lnTo>
                    <a:pt x="512" y="509"/>
                  </a:lnTo>
                  <a:lnTo>
                    <a:pt x="509" y="527"/>
                  </a:lnTo>
                  <a:lnTo>
                    <a:pt x="512" y="549"/>
                  </a:lnTo>
                  <a:lnTo>
                    <a:pt x="518" y="565"/>
                  </a:lnTo>
                  <a:lnTo>
                    <a:pt x="518" y="590"/>
                  </a:lnTo>
                  <a:lnTo>
                    <a:pt x="499" y="608"/>
                  </a:lnTo>
                  <a:lnTo>
                    <a:pt x="474" y="618"/>
                  </a:lnTo>
                  <a:lnTo>
                    <a:pt x="449" y="621"/>
                  </a:lnTo>
                  <a:lnTo>
                    <a:pt x="443" y="621"/>
                  </a:lnTo>
                  <a:lnTo>
                    <a:pt x="406" y="630"/>
                  </a:lnTo>
                  <a:lnTo>
                    <a:pt x="381" y="658"/>
                  </a:lnTo>
                  <a:lnTo>
                    <a:pt x="374" y="652"/>
                  </a:lnTo>
                  <a:lnTo>
                    <a:pt x="368" y="652"/>
                  </a:lnTo>
                  <a:lnTo>
                    <a:pt x="362" y="649"/>
                  </a:lnTo>
                  <a:lnTo>
                    <a:pt x="356" y="649"/>
                  </a:lnTo>
                  <a:lnTo>
                    <a:pt x="349" y="643"/>
                  </a:lnTo>
                  <a:lnTo>
                    <a:pt x="346" y="643"/>
                  </a:lnTo>
                  <a:lnTo>
                    <a:pt x="337" y="646"/>
                  </a:lnTo>
                  <a:lnTo>
                    <a:pt x="328" y="652"/>
                  </a:lnTo>
                  <a:lnTo>
                    <a:pt x="321" y="662"/>
                  </a:lnTo>
                  <a:lnTo>
                    <a:pt x="318" y="668"/>
                  </a:lnTo>
                  <a:lnTo>
                    <a:pt x="312" y="674"/>
                  </a:lnTo>
                  <a:lnTo>
                    <a:pt x="290" y="677"/>
                  </a:lnTo>
                  <a:lnTo>
                    <a:pt x="281" y="677"/>
                  </a:lnTo>
                  <a:lnTo>
                    <a:pt x="268" y="677"/>
                  </a:lnTo>
                  <a:lnTo>
                    <a:pt x="256" y="674"/>
                  </a:lnTo>
                  <a:lnTo>
                    <a:pt x="250" y="671"/>
                  </a:lnTo>
                  <a:lnTo>
                    <a:pt x="243" y="668"/>
                  </a:lnTo>
                  <a:lnTo>
                    <a:pt x="237" y="668"/>
                  </a:lnTo>
                  <a:lnTo>
                    <a:pt x="231" y="671"/>
                  </a:lnTo>
                  <a:lnTo>
                    <a:pt x="225" y="683"/>
                  </a:lnTo>
                  <a:lnTo>
                    <a:pt x="222" y="693"/>
                  </a:lnTo>
                  <a:lnTo>
                    <a:pt x="218" y="699"/>
                  </a:lnTo>
                  <a:lnTo>
                    <a:pt x="215" y="702"/>
                  </a:lnTo>
                  <a:lnTo>
                    <a:pt x="206" y="705"/>
                  </a:lnTo>
                  <a:lnTo>
                    <a:pt x="197" y="702"/>
                  </a:lnTo>
                  <a:lnTo>
                    <a:pt x="184" y="699"/>
                  </a:lnTo>
                  <a:lnTo>
                    <a:pt x="175" y="696"/>
                  </a:lnTo>
                  <a:lnTo>
                    <a:pt x="162" y="690"/>
                  </a:lnTo>
                  <a:lnTo>
                    <a:pt x="150" y="687"/>
                  </a:lnTo>
                  <a:lnTo>
                    <a:pt x="140" y="680"/>
                  </a:lnTo>
                  <a:lnTo>
                    <a:pt x="128" y="677"/>
                  </a:lnTo>
                  <a:lnTo>
                    <a:pt x="115" y="674"/>
                  </a:lnTo>
                  <a:lnTo>
                    <a:pt x="97" y="674"/>
                  </a:lnTo>
                  <a:lnTo>
                    <a:pt x="87" y="677"/>
                  </a:lnTo>
                  <a:lnTo>
                    <a:pt x="78" y="680"/>
                  </a:lnTo>
                  <a:lnTo>
                    <a:pt x="69" y="680"/>
                  </a:lnTo>
                  <a:lnTo>
                    <a:pt x="62" y="683"/>
                  </a:lnTo>
                  <a:lnTo>
                    <a:pt x="53" y="687"/>
                  </a:lnTo>
                  <a:lnTo>
                    <a:pt x="47" y="690"/>
                  </a:lnTo>
                  <a:lnTo>
                    <a:pt x="34" y="693"/>
                  </a:lnTo>
                  <a:lnTo>
                    <a:pt x="25" y="699"/>
                  </a:lnTo>
                  <a:lnTo>
                    <a:pt x="12" y="702"/>
                  </a:lnTo>
                  <a:lnTo>
                    <a:pt x="12" y="687"/>
                  </a:lnTo>
                  <a:lnTo>
                    <a:pt x="9" y="677"/>
                  </a:lnTo>
                  <a:lnTo>
                    <a:pt x="6" y="668"/>
                  </a:lnTo>
                  <a:lnTo>
                    <a:pt x="3" y="655"/>
                  </a:lnTo>
                  <a:lnTo>
                    <a:pt x="0" y="652"/>
                  </a:lnTo>
                  <a:lnTo>
                    <a:pt x="9" y="646"/>
                  </a:lnTo>
                  <a:lnTo>
                    <a:pt x="12" y="637"/>
                  </a:lnTo>
                  <a:lnTo>
                    <a:pt x="16" y="630"/>
                  </a:lnTo>
                  <a:lnTo>
                    <a:pt x="12" y="627"/>
                  </a:lnTo>
                  <a:lnTo>
                    <a:pt x="9" y="621"/>
                  </a:lnTo>
                  <a:lnTo>
                    <a:pt x="6" y="612"/>
                  </a:lnTo>
                  <a:lnTo>
                    <a:pt x="3" y="602"/>
                  </a:lnTo>
                  <a:lnTo>
                    <a:pt x="3" y="593"/>
                  </a:lnTo>
                  <a:lnTo>
                    <a:pt x="3" y="587"/>
                  </a:lnTo>
                  <a:lnTo>
                    <a:pt x="6" y="574"/>
                  </a:lnTo>
                  <a:lnTo>
                    <a:pt x="9" y="568"/>
                  </a:lnTo>
                  <a:lnTo>
                    <a:pt x="16" y="559"/>
                  </a:lnTo>
                  <a:lnTo>
                    <a:pt x="22" y="552"/>
                  </a:lnTo>
                  <a:lnTo>
                    <a:pt x="31" y="549"/>
                  </a:lnTo>
                  <a:lnTo>
                    <a:pt x="37" y="546"/>
                  </a:lnTo>
                  <a:lnTo>
                    <a:pt x="47" y="543"/>
                  </a:lnTo>
                  <a:lnTo>
                    <a:pt x="56" y="543"/>
                  </a:lnTo>
                  <a:lnTo>
                    <a:pt x="62" y="543"/>
                  </a:lnTo>
                  <a:lnTo>
                    <a:pt x="65" y="537"/>
                  </a:lnTo>
                  <a:lnTo>
                    <a:pt x="69" y="530"/>
                  </a:lnTo>
                  <a:lnTo>
                    <a:pt x="65" y="524"/>
                  </a:lnTo>
                  <a:lnTo>
                    <a:pt x="65" y="518"/>
                  </a:lnTo>
                  <a:lnTo>
                    <a:pt x="59" y="512"/>
                  </a:lnTo>
                  <a:lnTo>
                    <a:pt x="56" y="509"/>
                  </a:lnTo>
                  <a:lnTo>
                    <a:pt x="47" y="502"/>
                  </a:lnTo>
                  <a:lnTo>
                    <a:pt x="65" y="490"/>
                  </a:lnTo>
                  <a:lnTo>
                    <a:pt x="84" y="474"/>
                  </a:lnTo>
                  <a:lnTo>
                    <a:pt x="100" y="468"/>
                  </a:lnTo>
                  <a:lnTo>
                    <a:pt x="106" y="468"/>
                  </a:lnTo>
                  <a:lnTo>
                    <a:pt x="115" y="468"/>
                  </a:lnTo>
                  <a:lnTo>
                    <a:pt x="125" y="465"/>
                  </a:lnTo>
                  <a:lnTo>
                    <a:pt x="134" y="459"/>
                  </a:lnTo>
                  <a:lnTo>
                    <a:pt x="134" y="446"/>
                  </a:lnTo>
                  <a:lnTo>
                    <a:pt x="134" y="443"/>
                  </a:lnTo>
                  <a:lnTo>
                    <a:pt x="128" y="434"/>
                  </a:lnTo>
                  <a:lnTo>
                    <a:pt x="122" y="427"/>
                  </a:lnTo>
                  <a:lnTo>
                    <a:pt x="115" y="418"/>
                  </a:lnTo>
                  <a:lnTo>
                    <a:pt x="119" y="356"/>
                  </a:lnTo>
                  <a:lnTo>
                    <a:pt x="84" y="306"/>
                  </a:lnTo>
                  <a:lnTo>
                    <a:pt x="78" y="240"/>
                  </a:lnTo>
                  <a:lnTo>
                    <a:pt x="53" y="203"/>
                  </a:lnTo>
                  <a:lnTo>
                    <a:pt x="56" y="118"/>
                  </a:lnTo>
                  <a:lnTo>
                    <a:pt x="47" y="106"/>
                  </a:lnTo>
                  <a:lnTo>
                    <a:pt x="47" y="25"/>
                  </a:lnTo>
                  <a:lnTo>
                    <a:pt x="47" y="18"/>
                  </a:lnTo>
                  <a:lnTo>
                    <a:pt x="56" y="12"/>
                  </a:lnTo>
                  <a:lnTo>
                    <a:pt x="72" y="3"/>
                  </a:lnTo>
                  <a:lnTo>
                    <a:pt x="84" y="3"/>
                  </a:lnTo>
                  <a:lnTo>
                    <a:pt x="90" y="0"/>
                  </a:lnTo>
                  <a:lnTo>
                    <a:pt x="100" y="9"/>
                  </a:lnTo>
                  <a:lnTo>
                    <a:pt x="103" y="12"/>
                  </a:lnTo>
                  <a:lnTo>
                    <a:pt x="109" y="22"/>
                  </a:lnTo>
                  <a:lnTo>
                    <a:pt x="109" y="37"/>
                  </a:lnTo>
                  <a:lnTo>
                    <a:pt x="165" y="72"/>
                  </a:lnTo>
                  <a:lnTo>
                    <a:pt x="206" y="87"/>
                  </a:lnTo>
                  <a:lnTo>
                    <a:pt x="259" y="87"/>
                  </a:lnTo>
                  <a:lnTo>
                    <a:pt x="287" y="97"/>
                  </a:lnTo>
                  <a:lnTo>
                    <a:pt x="315" y="115"/>
                  </a:lnTo>
                  <a:lnTo>
                    <a:pt x="340" y="128"/>
                  </a:lnTo>
                  <a:lnTo>
                    <a:pt x="390" y="125"/>
                  </a:lnTo>
                  <a:lnTo>
                    <a:pt x="415" y="128"/>
                  </a:lnTo>
                  <a:lnTo>
                    <a:pt x="440" y="146"/>
                  </a:lnTo>
                  <a:lnTo>
                    <a:pt x="465" y="175"/>
                  </a:lnTo>
                  <a:lnTo>
                    <a:pt x="490" y="175"/>
                  </a:lnTo>
                  <a:lnTo>
                    <a:pt x="518" y="190"/>
                  </a:lnTo>
                  <a:lnTo>
                    <a:pt x="568" y="203"/>
                  </a:lnTo>
                  <a:lnTo>
                    <a:pt x="615" y="200"/>
                  </a:lnTo>
                  <a:lnTo>
                    <a:pt x="634" y="196"/>
                  </a:lnTo>
                  <a:lnTo>
                    <a:pt x="646" y="200"/>
                  </a:lnTo>
                  <a:lnTo>
                    <a:pt x="659" y="206"/>
                  </a:lnTo>
                  <a:lnTo>
                    <a:pt x="693" y="215"/>
                  </a:lnTo>
                  <a:lnTo>
                    <a:pt x="696" y="218"/>
                  </a:lnTo>
                  <a:lnTo>
                    <a:pt x="702" y="218"/>
                  </a:lnTo>
                  <a:lnTo>
                    <a:pt x="715" y="218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7708" y="5052"/>
              <a:ext cx="1299" cy="436"/>
            </a:xfrm>
            <a:custGeom>
              <a:avLst/>
              <a:gdLst>
                <a:gd name="T0" fmla="*/ 0 w 605"/>
                <a:gd name="T1" fmla="*/ 22 h 203"/>
                <a:gd name="T2" fmla="*/ 0 w 605"/>
                <a:gd name="T3" fmla="*/ 22 h 203"/>
                <a:gd name="T4" fmla="*/ 9 w 605"/>
                <a:gd name="T5" fmla="*/ 12 h 203"/>
                <a:gd name="T6" fmla="*/ 21 w 605"/>
                <a:gd name="T7" fmla="*/ 6 h 203"/>
                <a:gd name="T8" fmla="*/ 31 w 605"/>
                <a:gd name="T9" fmla="*/ 0 h 203"/>
                <a:gd name="T10" fmla="*/ 43 w 605"/>
                <a:gd name="T11" fmla="*/ 0 h 203"/>
                <a:gd name="T12" fmla="*/ 50 w 605"/>
                <a:gd name="T13" fmla="*/ 0 h 203"/>
                <a:gd name="T14" fmla="*/ 53 w 605"/>
                <a:gd name="T15" fmla="*/ 3 h 203"/>
                <a:gd name="T16" fmla="*/ 59 w 605"/>
                <a:gd name="T17" fmla="*/ 9 h 203"/>
                <a:gd name="T18" fmla="*/ 62 w 605"/>
                <a:gd name="T19" fmla="*/ 15 h 203"/>
                <a:gd name="T20" fmla="*/ 65 w 605"/>
                <a:gd name="T21" fmla="*/ 40 h 203"/>
                <a:gd name="T22" fmla="*/ 93 w 605"/>
                <a:gd name="T23" fmla="*/ 56 h 203"/>
                <a:gd name="T24" fmla="*/ 124 w 605"/>
                <a:gd name="T25" fmla="*/ 72 h 203"/>
                <a:gd name="T26" fmla="*/ 162 w 605"/>
                <a:gd name="T27" fmla="*/ 87 h 203"/>
                <a:gd name="T28" fmla="*/ 196 w 605"/>
                <a:gd name="T29" fmla="*/ 87 h 203"/>
                <a:gd name="T30" fmla="*/ 215 w 605"/>
                <a:gd name="T31" fmla="*/ 87 h 203"/>
                <a:gd name="T32" fmla="*/ 237 w 605"/>
                <a:gd name="T33" fmla="*/ 97 h 203"/>
                <a:gd name="T34" fmla="*/ 274 w 605"/>
                <a:gd name="T35" fmla="*/ 118 h 203"/>
                <a:gd name="T36" fmla="*/ 296 w 605"/>
                <a:gd name="T37" fmla="*/ 128 h 203"/>
                <a:gd name="T38" fmla="*/ 324 w 605"/>
                <a:gd name="T39" fmla="*/ 128 h 203"/>
                <a:gd name="T40" fmla="*/ 349 w 605"/>
                <a:gd name="T41" fmla="*/ 128 h 203"/>
                <a:gd name="T42" fmla="*/ 374 w 605"/>
                <a:gd name="T43" fmla="*/ 131 h 203"/>
                <a:gd name="T44" fmla="*/ 396 w 605"/>
                <a:gd name="T45" fmla="*/ 146 h 203"/>
                <a:gd name="T46" fmla="*/ 421 w 605"/>
                <a:gd name="T47" fmla="*/ 171 h 203"/>
                <a:gd name="T48" fmla="*/ 446 w 605"/>
                <a:gd name="T49" fmla="*/ 175 h 203"/>
                <a:gd name="T50" fmla="*/ 471 w 605"/>
                <a:gd name="T51" fmla="*/ 187 h 203"/>
                <a:gd name="T52" fmla="*/ 471 w 605"/>
                <a:gd name="T53" fmla="*/ 187 h 203"/>
                <a:gd name="T54" fmla="*/ 496 w 605"/>
                <a:gd name="T55" fmla="*/ 196 h 203"/>
                <a:gd name="T56" fmla="*/ 521 w 605"/>
                <a:gd name="T57" fmla="*/ 203 h 203"/>
                <a:gd name="T58" fmla="*/ 521 w 605"/>
                <a:gd name="T59" fmla="*/ 203 h 203"/>
                <a:gd name="T60" fmla="*/ 558 w 605"/>
                <a:gd name="T61" fmla="*/ 200 h 203"/>
                <a:gd name="T62" fmla="*/ 586 w 605"/>
                <a:gd name="T63" fmla="*/ 200 h 203"/>
                <a:gd name="T64" fmla="*/ 586 w 605"/>
                <a:gd name="T65" fmla="*/ 200 h 203"/>
                <a:gd name="T66" fmla="*/ 590 w 605"/>
                <a:gd name="T67" fmla="*/ 200 h 203"/>
                <a:gd name="T68" fmla="*/ 596 w 605"/>
                <a:gd name="T69" fmla="*/ 200 h 203"/>
                <a:gd name="T70" fmla="*/ 605 w 605"/>
                <a:gd name="T71" fmla="*/ 203 h 2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5" h="203">
                  <a:moveTo>
                    <a:pt x="0" y="22"/>
                  </a:moveTo>
                  <a:lnTo>
                    <a:pt x="0" y="22"/>
                  </a:lnTo>
                  <a:lnTo>
                    <a:pt x="9" y="12"/>
                  </a:lnTo>
                  <a:lnTo>
                    <a:pt x="21" y="6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3" y="3"/>
                  </a:lnTo>
                  <a:lnTo>
                    <a:pt x="59" y="9"/>
                  </a:lnTo>
                  <a:lnTo>
                    <a:pt x="62" y="15"/>
                  </a:lnTo>
                  <a:lnTo>
                    <a:pt x="65" y="40"/>
                  </a:lnTo>
                  <a:lnTo>
                    <a:pt x="93" y="56"/>
                  </a:lnTo>
                  <a:lnTo>
                    <a:pt x="124" y="72"/>
                  </a:lnTo>
                  <a:lnTo>
                    <a:pt x="162" y="87"/>
                  </a:lnTo>
                  <a:lnTo>
                    <a:pt x="196" y="87"/>
                  </a:lnTo>
                  <a:lnTo>
                    <a:pt x="215" y="87"/>
                  </a:lnTo>
                  <a:lnTo>
                    <a:pt x="237" y="97"/>
                  </a:lnTo>
                  <a:lnTo>
                    <a:pt x="274" y="118"/>
                  </a:lnTo>
                  <a:lnTo>
                    <a:pt x="296" y="128"/>
                  </a:lnTo>
                  <a:lnTo>
                    <a:pt x="324" y="128"/>
                  </a:lnTo>
                  <a:lnTo>
                    <a:pt x="349" y="128"/>
                  </a:lnTo>
                  <a:lnTo>
                    <a:pt x="374" y="131"/>
                  </a:lnTo>
                  <a:lnTo>
                    <a:pt x="396" y="146"/>
                  </a:lnTo>
                  <a:lnTo>
                    <a:pt x="421" y="171"/>
                  </a:lnTo>
                  <a:lnTo>
                    <a:pt x="446" y="175"/>
                  </a:lnTo>
                  <a:lnTo>
                    <a:pt x="471" y="187"/>
                  </a:lnTo>
                  <a:lnTo>
                    <a:pt x="496" y="196"/>
                  </a:lnTo>
                  <a:lnTo>
                    <a:pt x="521" y="203"/>
                  </a:lnTo>
                  <a:lnTo>
                    <a:pt x="558" y="200"/>
                  </a:lnTo>
                  <a:lnTo>
                    <a:pt x="586" y="200"/>
                  </a:lnTo>
                  <a:lnTo>
                    <a:pt x="590" y="200"/>
                  </a:lnTo>
                  <a:lnTo>
                    <a:pt x="596" y="200"/>
                  </a:lnTo>
                  <a:lnTo>
                    <a:pt x="605" y="203"/>
                  </a:lnTo>
                </a:path>
              </a:pathLst>
            </a:custGeom>
            <a:noFill/>
            <a:ln w="1905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7547" y="4730"/>
              <a:ext cx="1595" cy="771"/>
            </a:xfrm>
            <a:custGeom>
              <a:avLst/>
              <a:gdLst>
                <a:gd name="T0" fmla="*/ 680 w 743"/>
                <a:gd name="T1" fmla="*/ 359 h 359"/>
                <a:gd name="T2" fmla="*/ 671 w 743"/>
                <a:gd name="T3" fmla="*/ 331 h 359"/>
                <a:gd name="T4" fmla="*/ 671 w 743"/>
                <a:gd name="T5" fmla="*/ 321 h 359"/>
                <a:gd name="T6" fmla="*/ 674 w 743"/>
                <a:gd name="T7" fmla="*/ 303 h 359"/>
                <a:gd name="T8" fmla="*/ 677 w 743"/>
                <a:gd name="T9" fmla="*/ 296 h 359"/>
                <a:gd name="T10" fmla="*/ 696 w 743"/>
                <a:gd name="T11" fmla="*/ 272 h 359"/>
                <a:gd name="T12" fmla="*/ 702 w 743"/>
                <a:gd name="T13" fmla="*/ 259 h 359"/>
                <a:gd name="T14" fmla="*/ 714 w 743"/>
                <a:gd name="T15" fmla="*/ 234 h 359"/>
                <a:gd name="T16" fmla="*/ 743 w 743"/>
                <a:gd name="T17" fmla="*/ 218 h 359"/>
                <a:gd name="T18" fmla="*/ 727 w 743"/>
                <a:gd name="T19" fmla="*/ 197 h 359"/>
                <a:gd name="T20" fmla="*/ 727 w 743"/>
                <a:gd name="T21" fmla="*/ 150 h 359"/>
                <a:gd name="T22" fmla="*/ 721 w 743"/>
                <a:gd name="T23" fmla="*/ 115 h 359"/>
                <a:gd name="T24" fmla="*/ 711 w 743"/>
                <a:gd name="T25" fmla="*/ 97 h 359"/>
                <a:gd name="T26" fmla="*/ 699 w 743"/>
                <a:gd name="T27" fmla="*/ 94 h 359"/>
                <a:gd name="T28" fmla="*/ 677 w 743"/>
                <a:gd name="T29" fmla="*/ 90 h 359"/>
                <a:gd name="T30" fmla="*/ 602 w 743"/>
                <a:gd name="T31" fmla="*/ 78 h 359"/>
                <a:gd name="T32" fmla="*/ 593 w 743"/>
                <a:gd name="T33" fmla="*/ 69 h 359"/>
                <a:gd name="T34" fmla="*/ 546 w 743"/>
                <a:gd name="T35" fmla="*/ 44 h 359"/>
                <a:gd name="T36" fmla="*/ 496 w 743"/>
                <a:gd name="T37" fmla="*/ 34 h 359"/>
                <a:gd name="T38" fmla="*/ 421 w 743"/>
                <a:gd name="T39" fmla="*/ 37 h 359"/>
                <a:gd name="T40" fmla="*/ 396 w 743"/>
                <a:gd name="T41" fmla="*/ 16 h 359"/>
                <a:gd name="T42" fmla="*/ 362 w 743"/>
                <a:gd name="T43" fmla="*/ 0 h 359"/>
                <a:gd name="T44" fmla="*/ 340 w 743"/>
                <a:gd name="T45" fmla="*/ 0 h 359"/>
                <a:gd name="T46" fmla="*/ 315 w 743"/>
                <a:gd name="T47" fmla="*/ 9 h 359"/>
                <a:gd name="T48" fmla="*/ 293 w 743"/>
                <a:gd name="T49" fmla="*/ 31 h 359"/>
                <a:gd name="T50" fmla="*/ 203 w 743"/>
                <a:gd name="T51" fmla="*/ 56 h 359"/>
                <a:gd name="T52" fmla="*/ 150 w 743"/>
                <a:gd name="T53" fmla="*/ 62 h 359"/>
                <a:gd name="T54" fmla="*/ 109 w 743"/>
                <a:gd name="T55" fmla="*/ 62 h 359"/>
                <a:gd name="T56" fmla="*/ 100 w 743"/>
                <a:gd name="T57" fmla="*/ 75 h 359"/>
                <a:gd name="T58" fmla="*/ 84 w 743"/>
                <a:gd name="T59" fmla="*/ 78 h 359"/>
                <a:gd name="T60" fmla="*/ 65 w 743"/>
                <a:gd name="T61" fmla="*/ 84 h 359"/>
                <a:gd name="T62" fmla="*/ 47 w 743"/>
                <a:gd name="T63" fmla="*/ 81 h 359"/>
                <a:gd name="T64" fmla="*/ 18 w 743"/>
                <a:gd name="T65" fmla="*/ 84 h 359"/>
                <a:gd name="T66" fmla="*/ 0 w 743"/>
                <a:gd name="T67" fmla="*/ 140 h 359"/>
                <a:gd name="T68" fmla="*/ 25 w 743"/>
                <a:gd name="T69" fmla="*/ 137 h 359"/>
                <a:gd name="T70" fmla="*/ 47 w 743"/>
                <a:gd name="T71" fmla="*/ 150 h 359"/>
                <a:gd name="T72" fmla="*/ 75 w 743"/>
                <a:gd name="T73" fmla="*/ 172 h 359"/>
                <a:gd name="T74" fmla="*/ 109 w 743"/>
                <a:gd name="T75" fmla="*/ 150 h 359"/>
                <a:gd name="T76" fmla="*/ 134 w 743"/>
                <a:gd name="T77" fmla="*/ 159 h 359"/>
                <a:gd name="T78" fmla="*/ 140 w 743"/>
                <a:gd name="T79" fmla="*/ 190 h 359"/>
                <a:gd name="T80" fmla="*/ 237 w 743"/>
                <a:gd name="T81" fmla="*/ 237 h 359"/>
                <a:gd name="T82" fmla="*/ 318 w 743"/>
                <a:gd name="T83" fmla="*/ 247 h 359"/>
                <a:gd name="T84" fmla="*/ 371 w 743"/>
                <a:gd name="T85" fmla="*/ 278 h 359"/>
                <a:gd name="T86" fmla="*/ 449 w 743"/>
                <a:gd name="T87" fmla="*/ 281 h 359"/>
                <a:gd name="T88" fmla="*/ 496 w 743"/>
                <a:gd name="T89" fmla="*/ 321 h 359"/>
                <a:gd name="T90" fmla="*/ 546 w 743"/>
                <a:gd name="T91" fmla="*/ 337 h 359"/>
                <a:gd name="T92" fmla="*/ 630 w 743"/>
                <a:gd name="T93" fmla="*/ 350 h 359"/>
                <a:gd name="T94" fmla="*/ 655 w 743"/>
                <a:gd name="T95" fmla="*/ 350 h 3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3" h="359">
                  <a:moveTo>
                    <a:pt x="680" y="359"/>
                  </a:moveTo>
                  <a:lnTo>
                    <a:pt x="680" y="359"/>
                  </a:lnTo>
                  <a:lnTo>
                    <a:pt x="674" y="343"/>
                  </a:lnTo>
                  <a:lnTo>
                    <a:pt x="671" y="331"/>
                  </a:lnTo>
                  <a:lnTo>
                    <a:pt x="671" y="321"/>
                  </a:lnTo>
                  <a:lnTo>
                    <a:pt x="671" y="312"/>
                  </a:lnTo>
                  <a:lnTo>
                    <a:pt x="674" y="303"/>
                  </a:lnTo>
                  <a:lnTo>
                    <a:pt x="677" y="296"/>
                  </a:lnTo>
                  <a:lnTo>
                    <a:pt x="696" y="272"/>
                  </a:lnTo>
                  <a:lnTo>
                    <a:pt x="702" y="265"/>
                  </a:lnTo>
                  <a:lnTo>
                    <a:pt x="702" y="259"/>
                  </a:lnTo>
                  <a:lnTo>
                    <a:pt x="705" y="247"/>
                  </a:lnTo>
                  <a:lnTo>
                    <a:pt x="714" y="234"/>
                  </a:lnTo>
                  <a:lnTo>
                    <a:pt x="743" y="234"/>
                  </a:lnTo>
                  <a:lnTo>
                    <a:pt x="743" y="218"/>
                  </a:lnTo>
                  <a:lnTo>
                    <a:pt x="727" y="197"/>
                  </a:lnTo>
                  <a:lnTo>
                    <a:pt x="727" y="172"/>
                  </a:lnTo>
                  <a:lnTo>
                    <a:pt x="727" y="150"/>
                  </a:lnTo>
                  <a:lnTo>
                    <a:pt x="724" y="131"/>
                  </a:lnTo>
                  <a:lnTo>
                    <a:pt x="721" y="115"/>
                  </a:lnTo>
                  <a:lnTo>
                    <a:pt x="714" y="106"/>
                  </a:lnTo>
                  <a:lnTo>
                    <a:pt x="711" y="97"/>
                  </a:lnTo>
                  <a:lnTo>
                    <a:pt x="705" y="94"/>
                  </a:lnTo>
                  <a:lnTo>
                    <a:pt x="699" y="94"/>
                  </a:lnTo>
                  <a:lnTo>
                    <a:pt x="677" y="90"/>
                  </a:lnTo>
                  <a:lnTo>
                    <a:pt x="646" y="87"/>
                  </a:lnTo>
                  <a:lnTo>
                    <a:pt x="602" y="78"/>
                  </a:lnTo>
                  <a:lnTo>
                    <a:pt x="593" y="69"/>
                  </a:lnTo>
                  <a:lnTo>
                    <a:pt x="580" y="59"/>
                  </a:lnTo>
                  <a:lnTo>
                    <a:pt x="546" y="44"/>
                  </a:lnTo>
                  <a:lnTo>
                    <a:pt x="505" y="28"/>
                  </a:lnTo>
                  <a:lnTo>
                    <a:pt x="496" y="34"/>
                  </a:lnTo>
                  <a:lnTo>
                    <a:pt x="421" y="37"/>
                  </a:lnTo>
                  <a:lnTo>
                    <a:pt x="409" y="25"/>
                  </a:lnTo>
                  <a:lnTo>
                    <a:pt x="396" y="16"/>
                  </a:lnTo>
                  <a:lnTo>
                    <a:pt x="380" y="6"/>
                  </a:lnTo>
                  <a:lnTo>
                    <a:pt x="362" y="0"/>
                  </a:lnTo>
                  <a:lnTo>
                    <a:pt x="349" y="0"/>
                  </a:lnTo>
                  <a:lnTo>
                    <a:pt x="340" y="0"/>
                  </a:lnTo>
                  <a:lnTo>
                    <a:pt x="327" y="3"/>
                  </a:lnTo>
                  <a:lnTo>
                    <a:pt x="315" y="9"/>
                  </a:lnTo>
                  <a:lnTo>
                    <a:pt x="306" y="19"/>
                  </a:lnTo>
                  <a:lnTo>
                    <a:pt x="293" y="31"/>
                  </a:lnTo>
                  <a:lnTo>
                    <a:pt x="259" y="31"/>
                  </a:lnTo>
                  <a:lnTo>
                    <a:pt x="203" y="56"/>
                  </a:lnTo>
                  <a:lnTo>
                    <a:pt x="165" y="53"/>
                  </a:lnTo>
                  <a:lnTo>
                    <a:pt x="150" y="62"/>
                  </a:lnTo>
                  <a:lnTo>
                    <a:pt x="109" y="62"/>
                  </a:lnTo>
                  <a:lnTo>
                    <a:pt x="106" y="65"/>
                  </a:lnTo>
                  <a:lnTo>
                    <a:pt x="100" y="75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75"/>
                  </a:lnTo>
                  <a:lnTo>
                    <a:pt x="65" y="84"/>
                  </a:lnTo>
                  <a:lnTo>
                    <a:pt x="47" y="81"/>
                  </a:lnTo>
                  <a:lnTo>
                    <a:pt x="31" y="81"/>
                  </a:lnTo>
                  <a:lnTo>
                    <a:pt x="18" y="84"/>
                  </a:lnTo>
                  <a:lnTo>
                    <a:pt x="0" y="112"/>
                  </a:lnTo>
                  <a:lnTo>
                    <a:pt x="0" y="140"/>
                  </a:lnTo>
                  <a:lnTo>
                    <a:pt x="15" y="144"/>
                  </a:lnTo>
                  <a:lnTo>
                    <a:pt x="25" y="137"/>
                  </a:lnTo>
                  <a:lnTo>
                    <a:pt x="37" y="140"/>
                  </a:lnTo>
                  <a:lnTo>
                    <a:pt x="47" y="150"/>
                  </a:lnTo>
                  <a:lnTo>
                    <a:pt x="56" y="162"/>
                  </a:lnTo>
                  <a:lnTo>
                    <a:pt x="75" y="172"/>
                  </a:lnTo>
                  <a:lnTo>
                    <a:pt x="93" y="159"/>
                  </a:lnTo>
                  <a:lnTo>
                    <a:pt x="109" y="150"/>
                  </a:lnTo>
                  <a:lnTo>
                    <a:pt x="125" y="150"/>
                  </a:lnTo>
                  <a:lnTo>
                    <a:pt x="134" y="159"/>
                  </a:lnTo>
                  <a:lnTo>
                    <a:pt x="140" y="178"/>
                  </a:lnTo>
                  <a:lnTo>
                    <a:pt x="140" y="190"/>
                  </a:lnTo>
                  <a:lnTo>
                    <a:pt x="199" y="222"/>
                  </a:lnTo>
                  <a:lnTo>
                    <a:pt x="237" y="237"/>
                  </a:lnTo>
                  <a:lnTo>
                    <a:pt x="290" y="237"/>
                  </a:lnTo>
                  <a:lnTo>
                    <a:pt x="318" y="247"/>
                  </a:lnTo>
                  <a:lnTo>
                    <a:pt x="352" y="272"/>
                  </a:lnTo>
                  <a:lnTo>
                    <a:pt x="371" y="278"/>
                  </a:lnTo>
                  <a:lnTo>
                    <a:pt x="418" y="275"/>
                  </a:lnTo>
                  <a:lnTo>
                    <a:pt x="449" y="281"/>
                  </a:lnTo>
                  <a:lnTo>
                    <a:pt x="471" y="293"/>
                  </a:lnTo>
                  <a:lnTo>
                    <a:pt x="496" y="321"/>
                  </a:lnTo>
                  <a:lnTo>
                    <a:pt x="521" y="325"/>
                  </a:lnTo>
                  <a:lnTo>
                    <a:pt x="546" y="337"/>
                  </a:lnTo>
                  <a:lnTo>
                    <a:pt x="596" y="353"/>
                  </a:lnTo>
                  <a:lnTo>
                    <a:pt x="630" y="350"/>
                  </a:lnTo>
                  <a:lnTo>
                    <a:pt x="655" y="350"/>
                  </a:lnTo>
                  <a:lnTo>
                    <a:pt x="680" y="359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7547" y="4730"/>
              <a:ext cx="1595" cy="771"/>
            </a:xfrm>
            <a:custGeom>
              <a:avLst/>
              <a:gdLst>
                <a:gd name="T0" fmla="*/ 680 w 743"/>
                <a:gd name="T1" fmla="*/ 359 h 359"/>
                <a:gd name="T2" fmla="*/ 671 w 743"/>
                <a:gd name="T3" fmla="*/ 331 h 359"/>
                <a:gd name="T4" fmla="*/ 671 w 743"/>
                <a:gd name="T5" fmla="*/ 321 h 359"/>
                <a:gd name="T6" fmla="*/ 674 w 743"/>
                <a:gd name="T7" fmla="*/ 303 h 359"/>
                <a:gd name="T8" fmla="*/ 677 w 743"/>
                <a:gd name="T9" fmla="*/ 296 h 359"/>
                <a:gd name="T10" fmla="*/ 696 w 743"/>
                <a:gd name="T11" fmla="*/ 272 h 359"/>
                <a:gd name="T12" fmla="*/ 702 w 743"/>
                <a:gd name="T13" fmla="*/ 259 h 359"/>
                <a:gd name="T14" fmla="*/ 714 w 743"/>
                <a:gd name="T15" fmla="*/ 234 h 359"/>
                <a:gd name="T16" fmla="*/ 743 w 743"/>
                <a:gd name="T17" fmla="*/ 218 h 359"/>
                <a:gd name="T18" fmla="*/ 727 w 743"/>
                <a:gd name="T19" fmla="*/ 197 h 359"/>
                <a:gd name="T20" fmla="*/ 727 w 743"/>
                <a:gd name="T21" fmla="*/ 150 h 359"/>
                <a:gd name="T22" fmla="*/ 721 w 743"/>
                <a:gd name="T23" fmla="*/ 115 h 359"/>
                <a:gd name="T24" fmla="*/ 711 w 743"/>
                <a:gd name="T25" fmla="*/ 97 h 359"/>
                <a:gd name="T26" fmla="*/ 699 w 743"/>
                <a:gd name="T27" fmla="*/ 94 h 359"/>
                <a:gd name="T28" fmla="*/ 677 w 743"/>
                <a:gd name="T29" fmla="*/ 90 h 359"/>
                <a:gd name="T30" fmla="*/ 602 w 743"/>
                <a:gd name="T31" fmla="*/ 78 h 359"/>
                <a:gd name="T32" fmla="*/ 593 w 743"/>
                <a:gd name="T33" fmla="*/ 69 h 359"/>
                <a:gd name="T34" fmla="*/ 546 w 743"/>
                <a:gd name="T35" fmla="*/ 44 h 359"/>
                <a:gd name="T36" fmla="*/ 496 w 743"/>
                <a:gd name="T37" fmla="*/ 34 h 359"/>
                <a:gd name="T38" fmla="*/ 421 w 743"/>
                <a:gd name="T39" fmla="*/ 37 h 359"/>
                <a:gd name="T40" fmla="*/ 396 w 743"/>
                <a:gd name="T41" fmla="*/ 16 h 359"/>
                <a:gd name="T42" fmla="*/ 362 w 743"/>
                <a:gd name="T43" fmla="*/ 0 h 359"/>
                <a:gd name="T44" fmla="*/ 340 w 743"/>
                <a:gd name="T45" fmla="*/ 0 h 359"/>
                <a:gd name="T46" fmla="*/ 315 w 743"/>
                <a:gd name="T47" fmla="*/ 9 h 359"/>
                <a:gd name="T48" fmla="*/ 293 w 743"/>
                <a:gd name="T49" fmla="*/ 31 h 359"/>
                <a:gd name="T50" fmla="*/ 203 w 743"/>
                <a:gd name="T51" fmla="*/ 56 h 359"/>
                <a:gd name="T52" fmla="*/ 150 w 743"/>
                <a:gd name="T53" fmla="*/ 62 h 359"/>
                <a:gd name="T54" fmla="*/ 109 w 743"/>
                <a:gd name="T55" fmla="*/ 62 h 359"/>
                <a:gd name="T56" fmla="*/ 100 w 743"/>
                <a:gd name="T57" fmla="*/ 75 h 359"/>
                <a:gd name="T58" fmla="*/ 84 w 743"/>
                <a:gd name="T59" fmla="*/ 78 h 359"/>
                <a:gd name="T60" fmla="*/ 65 w 743"/>
                <a:gd name="T61" fmla="*/ 84 h 359"/>
                <a:gd name="T62" fmla="*/ 47 w 743"/>
                <a:gd name="T63" fmla="*/ 81 h 359"/>
                <a:gd name="T64" fmla="*/ 18 w 743"/>
                <a:gd name="T65" fmla="*/ 84 h 359"/>
                <a:gd name="T66" fmla="*/ 0 w 743"/>
                <a:gd name="T67" fmla="*/ 140 h 359"/>
                <a:gd name="T68" fmla="*/ 25 w 743"/>
                <a:gd name="T69" fmla="*/ 137 h 359"/>
                <a:gd name="T70" fmla="*/ 47 w 743"/>
                <a:gd name="T71" fmla="*/ 150 h 359"/>
                <a:gd name="T72" fmla="*/ 75 w 743"/>
                <a:gd name="T73" fmla="*/ 172 h 359"/>
                <a:gd name="T74" fmla="*/ 109 w 743"/>
                <a:gd name="T75" fmla="*/ 150 h 359"/>
                <a:gd name="T76" fmla="*/ 134 w 743"/>
                <a:gd name="T77" fmla="*/ 159 h 359"/>
                <a:gd name="T78" fmla="*/ 140 w 743"/>
                <a:gd name="T79" fmla="*/ 190 h 359"/>
                <a:gd name="T80" fmla="*/ 237 w 743"/>
                <a:gd name="T81" fmla="*/ 237 h 359"/>
                <a:gd name="T82" fmla="*/ 318 w 743"/>
                <a:gd name="T83" fmla="*/ 247 h 359"/>
                <a:gd name="T84" fmla="*/ 371 w 743"/>
                <a:gd name="T85" fmla="*/ 278 h 359"/>
                <a:gd name="T86" fmla="*/ 449 w 743"/>
                <a:gd name="T87" fmla="*/ 281 h 359"/>
                <a:gd name="T88" fmla="*/ 496 w 743"/>
                <a:gd name="T89" fmla="*/ 321 h 359"/>
                <a:gd name="T90" fmla="*/ 546 w 743"/>
                <a:gd name="T91" fmla="*/ 337 h 359"/>
                <a:gd name="T92" fmla="*/ 630 w 743"/>
                <a:gd name="T93" fmla="*/ 350 h 359"/>
                <a:gd name="T94" fmla="*/ 655 w 743"/>
                <a:gd name="T95" fmla="*/ 350 h 3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3" h="359">
                  <a:moveTo>
                    <a:pt x="680" y="359"/>
                  </a:moveTo>
                  <a:lnTo>
                    <a:pt x="680" y="359"/>
                  </a:lnTo>
                  <a:lnTo>
                    <a:pt x="674" y="343"/>
                  </a:lnTo>
                  <a:lnTo>
                    <a:pt x="671" y="331"/>
                  </a:lnTo>
                  <a:lnTo>
                    <a:pt x="671" y="321"/>
                  </a:lnTo>
                  <a:lnTo>
                    <a:pt x="671" y="312"/>
                  </a:lnTo>
                  <a:lnTo>
                    <a:pt x="674" y="303"/>
                  </a:lnTo>
                  <a:lnTo>
                    <a:pt x="677" y="296"/>
                  </a:lnTo>
                  <a:lnTo>
                    <a:pt x="696" y="272"/>
                  </a:lnTo>
                  <a:lnTo>
                    <a:pt x="702" y="265"/>
                  </a:lnTo>
                  <a:lnTo>
                    <a:pt x="702" y="259"/>
                  </a:lnTo>
                  <a:lnTo>
                    <a:pt x="705" y="247"/>
                  </a:lnTo>
                  <a:lnTo>
                    <a:pt x="714" y="234"/>
                  </a:lnTo>
                  <a:lnTo>
                    <a:pt x="743" y="234"/>
                  </a:lnTo>
                  <a:lnTo>
                    <a:pt x="743" y="218"/>
                  </a:lnTo>
                  <a:lnTo>
                    <a:pt x="727" y="197"/>
                  </a:lnTo>
                  <a:lnTo>
                    <a:pt x="727" y="172"/>
                  </a:lnTo>
                  <a:lnTo>
                    <a:pt x="727" y="150"/>
                  </a:lnTo>
                  <a:lnTo>
                    <a:pt x="724" y="131"/>
                  </a:lnTo>
                  <a:lnTo>
                    <a:pt x="721" y="115"/>
                  </a:lnTo>
                  <a:lnTo>
                    <a:pt x="714" y="106"/>
                  </a:lnTo>
                  <a:lnTo>
                    <a:pt x="711" y="97"/>
                  </a:lnTo>
                  <a:lnTo>
                    <a:pt x="705" y="94"/>
                  </a:lnTo>
                  <a:lnTo>
                    <a:pt x="699" y="94"/>
                  </a:lnTo>
                  <a:lnTo>
                    <a:pt x="677" y="90"/>
                  </a:lnTo>
                  <a:lnTo>
                    <a:pt x="646" y="87"/>
                  </a:lnTo>
                  <a:lnTo>
                    <a:pt x="602" y="78"/>
                  </a:lnTo>
                  <a:lnTo>
                    <a:pt x="593" y="69"/>
                  </a:lnTo>
                  <a:lnTo>
                    <a:pt x="580" y="59"/>
                  </a:lnTo>
                  <a:lnTo>
                    <a:pt x="546" y="44"/>
                  </a:lnTo>
                  <a:lnTo>
                    <a:pt x="505" y="28"/>
                  </a:lnTo>
                  <a:lnTo>
                    <a:pt x="496" y="34"/>
                  </a:lnTo>
                  <a:lnTo>
                    <a:pt x="421" y="37"/>
                  </a:lnTo>
                  <a:lnTo>
                    <a:pt x="409" y="25"/>
                  </a:lnTo>
                  <a:lnTo>
                    <a:pt x="396" y="16"/>
                  </a:lnTo>
                  <a:lnTo>
                    <a:pt x="380" y="6"/>
                  </a:lnTo>
                  <a:lnTo>
                    <a:pt x="362" y="0"/>
                  </a:lnTo>
                  <a:lnTo>
                    <a:pt x="349" y="0"/>
                  </a:lnTo>
                  <a:lnTo>
                    <a:pt x="340" y="0"/>
                  </a:lnTo>
                  <a:lnTo>
                    <a:pt x="327" y="3"/>
                  </a:lnTo>
                  <a:lnTo>
                    <a:pt x="315" y="9"/>
                  </a:lnTo>
                  <a:lnTo>
                    <a:pt x="306" y="19"/>
                  </a:lnTo>
                  <a:lnTo>
                    <a:pt x="293" y="31"/>
                  </a:lnTo>
                  <a:lnTo>
                    <a:pt x="259" y="31"/>
                  </a:lnTo>
                  <a:lnTo>
                    <a:pt x="203" y="56"/>
                  </a:lnTo>
                  <a:lnTo>
                    <a:pt x="165" y="53"/>
                  </a:lnTo>
                  <a:lnTo>
                    <a:pt x="150" y="62"/>
                  </a:lnTo>
                  <a:lnTo>
                    <a:pt x="109" y="62"/>
                  </a:lnTo>
                  <a:lnTo>
                    <a:pt x="106" y="65"/>
                  </a:lnTo>
                  <a:lnTo>
                    <a:pt x="100" y="75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75"/>
                  </a:lnTo>
                  <a:lnTo>
                    <a:pt x="65" y="84"/>
                  </a:lnTo>
                  <a:lnTo>
                    <a:pt x="47" y="81"/>
                  </a:lnTo>
                  <a:lnTo>
                    <a:pt x="31" y="81"/>
                  </a:lnTo>
                  <a:lnTo>
                    <a:pt x="18" y="84"/>
                  </a:lnTo>
                  <a:lnTo>
                    <a:pt x="0" y="112"/>
                  </a:lnTo>
                  <a:lnTo>
                    <a:pt x="0" y="140"/>
                  </a:lnTo>
                  <a:lnTo>
                    <a:pt x="15" y="144"/>
                  </a:lnTo>
                  <a:lnTo>
                    <a:pt x="25" y="137"/>
                  </a:lnTo>
                  <a:lnTo>
                    <a:pt x="37" y="140"/>
                  </a:lnTo>
                  <a:lnTo>
                    <a:pt x="47" y="150"/>
                  </a:lnTo>
                  <a:lnTo>
                    <a:pt x="56" y="162"/>
                  </a:lnTo>
                  <a:lnTo>
                    <a:pt x="75" y="172"/>
                  </a:lnTo>
                  <a:lnTo>
                    <a:pt x="93" y="159"/>
                  </a:lnTo>
                  <a:lnTo>
                    <a:pt x="109" y="150"/>
                  </a:lnTo>
                  <a:lnTo>
                    <a:pt x="125" y="150"/>
                  </a:lnTo>
                  <a:lnTo>
                    <a:pt x="134" y="159"/>
                  </a:lnTo>
                  <a:lnTo>
                    <a:pt x="140" y="178"/>
                  </a:lnTo>
                  <a:lnTo>
                    <a:pt x="140" y="190"/>
                  </a:lnTo>
                  <a:lnTo>
                    <a:pt x="199" y="222"/>
                  </a:lnTo>
                  <a:lnTo>
                    <a:pt x="237" y="237"/>
                  </a:lnTo>
                  <a:lnTo>
                    <a:pt x="290" y="237"/>
                  </a:lnTo>
                  <a:lnTo>
                    <a:pt x="318" y="247"/>
                  </a:lnTo>
                  <a:lnTo>
                    <a:pt x="352" y="272"/>
                  </a:lnTo>
                  <a:lnTo>
                    <a:pt x="371" y="278"/>
                  </a:lnTo>
                  <a:lnTo>
                    <a:pt x="418" y="275"/>
                  </a:lnTo>
                  <a:lnTo>
                    <a:pt x="449" y="281"/>
                  </a:lnTo>
                  <a:lnTo>
                    <a:pt x="471" y="293"/>
                  </a:lnTo>
                  <a:lnTo>
                    <a:pt x="496" y="321"/>
                  </a:lnTo>
                  <a:lnTo>
                    <a:pt x="521" y="325"/>
                  </a:lnTo>
                  <a:lnTo>
                    <a:pt x="546" y="337"/>
                  </a:lnTo>
                  <a:lnTo>
                    <a:pt x="596" y="353"/>
                  </a:lnTo>
                  <a:lnTo>
                    <a:pt x="630" y="350"/>
                  </a:lnTo>
                  <a:lnTo>
                    <a:pt x="655" y="350"/>
                  </a:lnTo>
                  <a:lnTo>
                    <a:pt x="680" y="359"/>
                  </a:lnTo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9496" y="4174"/>
              <a:ext cx="569" cy="1273"/>
            </a:xfrm>
            <a:custGeom>
              <a:avLst/>
              <a:gdLst>
                <a:gd name="T0" fmla="*/ 66 w 265"/>
                <a:gd name="T1" fmla="*/ 584 h 593"/>
                <a:gd name="T2" fmla="*/ 106 w 265"/>
                <a:gd name="T3" fmla="*/ 531 h 593"/>
                <a:gd name="T4" fmla="*/ 131 w 265"/>
                <a:gd name="T5" fmla="*/ 484 h 593"/>
                <a:gd name="T6" fmla="*/ 131 w 265"/>
                <a:gd name="T7" fmla="*/ 449 h 593"/>
                <a:gd name="T8" fmla="*/ 106 w 265"/>
                <a:gd name="T9" fmla="*/ 427 h 593"/>
                <a:gd name="T10" fmla="*/ 94 w 265"/>
                <a:gd name="T11" fmla="*/ 399 h 593"/>
                <a:gd name="T12" fmla="*/ 97 w 265"/>
                <a:gd name="T13" fmla="*/ 365 h 593"/>
                <a:gd name="T14" fmla="*/ 125 w 265"/>
                <a:gd name="T15" fmla="*/ 300 h 593"/>
                <a:gd name="T16" fmla="*/ 140 w 265"/>
                <a:gd name="T17" fmla="*/ 228 h 593"/>
                <a:gd name="T18" fmla="*/ 172 w 265"/>
                <a:gd name="T19" fmla="*/ 175 h 593"/>
                <a:gd name="T20" fmla="*/ 184 w 265"/>
                <a:gd name="T21" fmla="*/ 134 h 593"/>
                <a:gd name="T22" fmla="*/ 265 w 265"/>
                <a:gd name="T23" fmla="*/ 31 h 593"/>
                <a:gd name="T24" fmla="*/ 247 w 265"/>
                <a:gd name="T25" fmla="*/ 3 h 593"/>
                <a:gd name="T26" fmla="*/ 240 w 265"/>
                <a:gd name="T27" fmla="*/ 0 h 593"/>
                <a:gd name="T28" fmla="*/ 197 w 265"/>
                <a:gd name="T29" fmla="*/ 0 h 593"/>
                <a:gd name="T30" fmla="*/ 144 w 265"/>
                <a:gd name="T31" fmla="*/ 15 h 593"/>
                <a:gd name="T32" fmla="*/ 128 w 265"/>
                <a:gd name="T33" fmla="*/ 53 h 593"/>
                <a:gd name="T34" fmla="*/ 109 w 265"/>
                <a:gd name="T35" fmla="*/ 100 h 593"/>
                <a:gd name="T36" fmla="*/ 106 w 265"/>
                <a:gd name="T37" fmla="*/ 109 h 593"/>
                <a:gd name="T38" fmla="*/ 84 w 265"/>
                <a:gd name="T39" fmla="*/ 128 h 593"/>
                <a:gd name="T40" fmla="*/ 72 w 265"/>
                <a:gd name="T41" fmla="*/ 137 h 593"/>
                <a:gd name="T42" fmla="*/ 37 w 265"/>
                <a:gd name="T43" fmla="*/ 178 h 593"/>
                <a:gd name="T44" fmla="*/ 12 w 265"/>
                <a:gd name="T45" fmla="*/ 215 h 593"/>
                <a:gd name="T46" fmla="*/ 6 w 265"/>
                <a:gd name="T47" fmla="*/ 237 h 593"/>
                <a:gd name="T48" fmla="*/ 0 w 265"/>
                <a:gd name="T49" fmla="*/ 284 h 593"/>
                <a:gd name="T50" fmla="*/ 3 w 265"/>
                <a:gd name="T51" fmla="*/ 343 h 593"/>
                <a:gd name="T52" fmla="*/ 19 w 265"/>
                <a:gd name="T53" fmla="*/ 387 h 593"/>
                <a:gd name="T54" fmla="*/ 41 w 265"/>
                <a:gd name="T55" fmla="*/ 415 h 593"/>
                <a:gd name="T56" fmla="*/ 53 w 265"/>
                <a:gd name="T57" fmla="*/ 427 h 593"/>
                <a:gd name="T58" fmla="*/ 59 w 265"/>
                <a:gd name="T59" fmla="*/ 443 h 593"/>
                <a:gd name="T60" fmla="*/ 56 w 265"/>
                <a:gd name="T61" fmla="*/ 465 h 593"/>
                <a:gd name="T62" fmla="*/ 41 w 265"/>
                <a:gd name="T63" fmla="*/ 499 h 593"/>
                <a:gd name="T64" fmla="*/ 47 w 265"/>
                <a:gd name="T65" fmla="*/ 521 h 593"/>
                <a:gd name="T66" fmla="*/ 50 w 265"/>
                <a:gd name="T67" fmla="*/ 552 h 593"/>
                <a:gd name="T68" fmla="*/ 47 w 265"/>
                <a:gd name="T69" fmla="*/ 593 h 59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5" h="593">
                  <a:moveTo>
                    <a:pt x="47" y="593"/>
                  </a:moveTo>
                  <a:lnTo>
                    <a:pt x="66" y="584"/>
                  </a:lnTo>
                  <a:lnTo>
                    <a:pt x="69" y="562"/>
                  </a:lnTo>
                  <a:lnTo>
                    <a:pt x="106" y="531"/>
                  </a:lnTo>
                  <a:lnTo>
                    <a:pt x="125" y="512"/>
                  </a:lnTo>
                  <a:lnTo>
                    <a:pt x="131" y="484"/>
                  </a:lnTo>
                  <a:lnTo>
                    <a:pt x="131" y="468"/>
                  </a:lnTo>
                  <a:lnTo>
                    <a:pt x="131" y="449"/>
                  </a:lnTo>
                  <a:lnTo>
                    <a:pt x="125" y="437"/>
                  </a:lnTo>
                  <a:lnTo>
                    <a:pt x="106" y="427"/>
                  </a:lnTo>
                  <a:lnTo>
                    <a:pt x="94" y="418"/>
                  </a:lnTo>
                  <a:lnTo>
                    <a:pt x="94" y="399"/>
                  </a:lnTo>
                  <a:lnTo>
                    <a:pt x="94" y="381"/>
                  </a:lnTo>
                  <a:lnTo>
                    <a:pt x="97" y="365"/>
                  </a:lnTo>
                  <a:lnTo>
                    <a:pt x="125" y="321"/>
                  </a:lnTo>
                  <a:lnTo>
                    <a:pt x="125" y="300"/>
                  </a:lnTo>
                  <a:lnTo>
                    <a:pt x="125" y="271"/>
                  </a:lnTo>
                  <a:lnTo>
                    <a:pt x="140" y="228"/>
                  </a:lnTo>
                  <a:lnTo>
                    <a:pt x="156" y="190"/>
                  </a:lnTo>
                  <a:lnTo>
                    <a:pt x="172" y="175"/>
                  </a:lnTo>
                  <a:lnTo>
                    <a:pt x="184" y="150"/>
                  </a:lnTo>
                  <a:lnTo>
                    <a:pt x="184" y="134"/>
                  </a:lnTo>
                  <a:lnTo>
                    <a:pt x="259" y="56"/>
                  </a:lnTo>
                  <a:lnTo>
                    <a:pt x="265" y="31"/>
                  </a:lnTo>
                  <a:lnTo>
                    <a:pt x="259" y="12"/>
                  </a:lnTo>
                  <a:lnTo>
                    <a:pt x="247" y="3"/>
                  </a:lnTo>
                  <a:lnTo>
                    <a:pt x="240" y="0"/>
                  </a:lnTo>
                  <a:lnTo>
                    <a:pt x="225" y="0"/>
                  </a:lnTo>
                  <a:lnTo>
                    <a:pt x="197" y="0"/>
                  </a:lnTo>
                  <a:lnTo>
                    <a:pt x="175" y="0"/>
                  </a:lnTo>
                  <a:lnTo>
                    <a:pt x="144" y="15"/>
                  </a:lnTo>
                  <a:lnTo>
                    <a:pt x="128" y="53"/>
                  </a:lnTo>
                  <a:lnTo>
                    <a:pt x="115" y="84"/>
                  </a:lnTo>
                  <a:lnTo>
                    <a:pt x="109" y="100"/>
                  </a:lnTo>
                  <a:lnTo>
                    <a:pt x="106" y="109"/>
                  </a:lnTo>
                  <a:lnTo>
                    <a:pt x="97" y="118"/>
                  </a:lnTo>
                  <a:lnTo>
                    <a:pt x="84" y="128"/>
                  </a:lnTo>
                  <a:lnTo>
                    <a:pt x="72" y="137"/>
                  </a:lnTo>
                  <a:lnTo>
                    <a:pt x="50" y="159"/>
                  </a:lnTo>
                  <a:lnTo>
                    <a:pt x="37" y="178"/>
                  </a:lnTo>
                  <a:lnTo>
                    <a:pt x="25" y="196"/>
                  </a:lnTo>
                  <a:lnTo>
                    <a:pt x="12" y="215"/>
                  </a:lnTo>
                  <a:lnTo>
                    <a:pt x="6" y="237"/>
                  </a:lnTo>
                  <a:lnTo>
                    <a:pt x="3" y="259"/>
                  </a:lnTo>
                  <a:lnTo>
                    <a:pt x="0" y="284"/>
                  </a:lnTo>
                  <a:lnTo>
                    <a:pt x="0" y="312"/>
                  </a:lnTo>
                  <a:lnTo>
                    <a:pt x="3" y="343"/>
                  </a:lnTo>
                  <a:lnTo>
                    <a:pt x="12" y="374"/>
                  </a:lnTo>
                  <a:lnTo>
                    <a:pt x="19" y="387"/>
                  </a:lnTo>
                  <a:lnTo>
                    <a:pt x="28" y="403"/>
                  </a:lnTo>
                  <a:lnTo>
                    <a:pt x="41" y="415"/>
                  </a:lnTo>
                  <a:lnTo>
                    <a:pt x="53" y="427"/>
                  </a:lnTo>
                  <a:lnTo>
                    <a:pt x="56" y="431"/>
                  </a:lnTo>
                  <a:lnTo>
                    <a:pt x="59" y="443"/>
                  </a:lnTo>
                  <a:lnTo>
                    <a:pt x="59" y="452"/>
                  </a:lnTo>
                  <a:lnTo>
                    <a:pt x="56" y="465"/>
                  </a:lnTo>
                  <a:lnTo>
                    <a:pt x="50" y="481"/>
                  </a:lnTo>
                  <a:lnTo>
                    <a:pt x="41" y="499"/>
                  </a:lnTo>
                  <a:lnTo>
                    <a:pt x="47" y="521"/>
                  </a:lnTo>
                  <a:lnTo>
                    <a:pt x="50" y="543"/>
                  </a:lnTo>
                  <a:lnTo>
                    <a:pt x="50" y="552"/>
                  </a:lnTo>
                  <a:lnTo>
                    <a:pt x="47" y="562"/>
                  </a:lnTo>
                  <a:lnTo>
                    <a:pt x="47" y="59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3"/>
            <p:cNvSpPr/>
            <p:nvPr/>
          </p:nvSpPr>
          <p:spPr bwMode="auto">
            <a:xfrm>
              <a:off x="4538" y="7061"/>
              <a:ext cx="2473" cy="2198"/>
            </a:xfrm>
            <a:custGeom>
              <a:avLst/>
              <a:gdLst>
                <a:gd name="T0" fmla="*/ 1080 w 1152"/>
                <a:gd name="T1" fmla="*/ 16 h 1024"/>
                <a:gd name="T2" fmla="*/ 1065 w 1152"/>
                <a:gd name="T3" fmla="*/ 3 h 1024"/>
                <a:gd name="T4" fmla="*/ 1012 w 1152"/>
                <a:gd name="T5" fmla="*/ 53 h 1024"/>
                <a:gd name="T6" fmla="*/ 884 w 1152"/>
                <a:gd name="T7" fmla="*/ 110 h 1024"/>
                <a:gd name="T8" fmla="*/ 815 w 1152"/>
                <a:gd name="T9" fmla="*/ 110 h 1024"/>
                <a:gd name="T10" fmla="*/ 768 w 1152"/>
                <a:gd name="T11" fmla="*/ 97 h 1024"/>
                <a:gd name="T12" fmla="*/ 718 w 1152"/>
                <a:gd name="T13" fmla="*/ 128 h 1024"/>
                <a:gd name="T14" fmla="*/ 715 w 1152"/>
                <a:gd name="T15" fmla="*/ 166 h 1024"/>
                <a:gd name="T16" fmla="*/ 693 w 1152"/>
                <a:gd name="T17" fmla="*/ 172 h 1024"/>
                <a:gd name="T18" fmla="*/ 693 w 1152"/>
                <a:gd name="T19" fmla="*/ 222 h 1024"/>
                <a:gd name="T20" fmla="*/ 671 w 1152"/>
                <a:gd name="T21" fmla="*/ 266 h 1024"/>
                <a:gd name="T22" fmla="*/ 637 w 1152"/>
                <a:gd name="T23" fmla="*/ 278 h 1024"/>
                <a:gd name="T24" fmla="*/ 550 w 1152"/>
                <a:gd name="T25" fmla="*/ 297 h 1024"/>
                <a:gd name="T26" fmla="*/ 509 w 1152"/>
                <a:gd name="T27" fmla="*/ 256 h 1024"/>
                <a:gd name="T28" fmla="*/ 431 w 1152"/>
                <a:gd name="T29" fmla="*/ 241 h 1024"/>
                <a:gd name="T30" fmla="*/ 315 w 1152"/>
                <a:gd name="T31" fmla="*/ 234 h 1024"/>
                <a:gd name="T32" fmla="*/ 328 w 1152"/>
                <a:gd name="T33" fmla="*/ 272 h 1024"/>
                <a:gd name="T34" fmla="*/ 287 w 1152"/>
                <a:gd name="T35" fmla="*/ 269 h 1024"/>
                <a:gd name="T36" fmla="*/ 131 w 1152"/>
                <a:gd name="T37" fmla="*/ 331 h 1024"/>
                <a:gd name="T38" fmla="*/ 109 w 1152"/>
                <a:gd name="T39" fmla="*/ 387 h 1024"/>
                <a:gd name="T40" fmla="*/ 88 w 1152"/>
                <a:gd name="T41" fmla="*/ 447 h 1024"/>
                <a:gd name="T42" fmla="*/ 88 w 1152"/>
                <a:gd name="T43" fmla="*/ 490 h 1024"/>
                <a:gd name="T44" fmla="*/ 25 w 1152"/>
                <a:gd name="T45" fmla="*/ 515 h 1024"/>
                <a:gd name="T46" fmla="*/ 47 w 1152"/>
                <a:gd name="T47" fmla="*/ 597 h 1024"/>
                <a:gd name="T48" fmla="*/ 75 w 1152"/>
                <a:gd name="T49" fmla="*/ 625 h 1024"/>
                <a:gd name="T50" fmla="*/ 47 w 1152"/>
                <a:gd name="T51" fmla="*/ 653 h 1024"/>
                <a:gd name="T52" fmla="*/ 10 w 1152"/>
                <a:gd name="T53" fmla="*/ 681 h 1024"/>
                <a:gd name="T54" fmla="*/ 60 w 1152"/>
                <a:gd name="T55" fmla="*/ 721 h 1024"/>
                <a:gd name="T56" fmla="*/ 113 w 1152"/>
                <a:gd name="T57" fmla="*/ 743 h 1024"/>
                <a:gd name="T58" fmla="*/ 141 w 1152"/>
                <a:gd name="T59" fmla="*/ 734 h 1024"/>
                <a:gd name="T60" fmla="*/ 212 w 1152"/>
                <a:gd name="T61" fmla="*/ 743 h 1024"/>
                <a:gd name="T62" fmla="*/ 253 w 1152"/>
                <a:gd name="T63" fmla="*/ 762 h 1024"/>
                <a:gd name="T64" fmla="*/ 272 w 1152"/>
                <a:gd name="T65" fmla="*/ 828 h 1024"/>
                <a:gd name="T66" fmla="*/ 387 w 1152"/>
                <a:gd name="T67" fmla="*/ 899 h 1024"/>
                <a:gd name="T68" fmla="*/ 397 w 1152"/>
                <a:gd name="T69" fmla="*/ 962 h 1024"/>
                <a:gd name="T70" fmla="*/ 521 w 1152"/>
                <a:gd name="T71" fmla="*/ 1015 h 1024"/>
                <a:gd name="T72" fmla="*/ 556 w 1152"/>
                <a:gd name="T73" fmla="*/ 1024 h 1024"/>
                <a:gd name="T74" fmla="*/ 606 w 1152"/>
                <a:gd name="T75" fmla="*/ 990 h 1024"/>
                <a:gd name="T76" fmla="*/ 659 w 1152"/>
                <a:gd name="T77" fmla="*/ 896 h 1024"/>
                <a:gd name="T78" fmla="*/ 640 w 1152"/>
                <a:gd name="T79" fmla="*/ 831 h 1024"/>
                <a:gd name="T80" fmla="*/ 540 w 1152"/>
                <a:gd name="T81" fmla="*/ 731 h 1024"/>
                <a:gd name="T82" fmla="*/ 546 w 1152"/>
                <a:gd name="T83" fmla="*/ 659 h 1024"/>
                <a:gd name="T84" fmla="*/ 562 w 1152"/>
                <a:gd name="T85" fmla="*/ 603 h 1024"/>
                <a:gd name="T86" fmla="*/ 512 w 1152"/>
                <a:gd name="T87" fmla="*/ 606 h 1024"/>
                <a:gd name="T88" fmla="*/ 475 w 1152"/>
                <a:gd name="T89" fmla="*/ 653 h 1024"/>
                <a:gd name="T90" fmla="*/ 472 w 1152"/>
                <a:gd name="T91" fmla="*/ 593 h 1024"/>
                <a:gd name="T92" fmla="*/ 403 w 1152"/>
                <a:gd name="T93" fmla="*/ 612 h 1024"/>
                <a:gd name="T94" fmla="*/ 412 w 1152"/>
                <a:gd name="T95" fmla="*/ 522 h 1024"/>
                <a:gd name="T96" fmla="*/ 493 w 1152"/>
                <a:gd name="T97" fmla="*/ 475 h 1024"/>
                <a:gd name="T98" fmla="*/ 571 w 1152"/>
                <a:gd name="T99" fmla="*/ 500 h 1024"/>
                <a:gd name="T100" fmla="*/ 624 w 1152"/>
                <a:gd name="T101" fmla="*/ 481 h 1024"/>
                <a:gd name="T102" fmla="*/ 693 w 1152"/>
                <a:gd name="T103" fmla="*/ 493 h 1024"/>
                <a:gd name="T104" fmla="*/ 827 w 1152"/>
                <a:gd name="T105" fmla="*/ 437 h 1024"/>
                <a:gd name="T106" fmla="*/ 865 w 1152"/>
                <a:gd name="T107" fmla="*/ 381 h 1024"/>
                <a:gd name="T108" fmla="*/ 946 w 1152"/>
                <a:gd name="T109" fmla="*/ 337 h 1024"/>
                <a:gd name="T110" fmla="*/ 999 w 1152"/>
                <a:gd name="T111" fmla="*/ 316 h 1024"/>
                <a:gd name="T112" fmla="*/ 1030 w 1152"/>
                <a:gd name="T113" fmla="*/ 278 h 1024"/>
                <a:gd name="T114" fmla="*/ 1102 w 1152"/>
                <a:gd name="T115" fmla="*/ 231 h 1024"/>
                <a:gd name="T116" fmla="*/ 1105 w 1152"/>
                <a:gd name="T117" fmla="*/ 175 h 1024"/>
                <a:gd name="T118" fmla="*/ 1152 w 1152"/>
                <a:gd name="T119" fmla="*/ 135 h 1024"/>
                <a:gd name="T120" fmla="*/ 1146 w 1152"/>
                <a:gd name="T121" fmla="*/ 88 h 1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52" h="1024">
                  <a:moveTo>
                    <a:pt x="1130" y="56"/>
                  </a:moveTo>
                  <a:lnTo>
                    <a:pt x="1102" y="41"/>
                  </a:lnTo>
                  <a:lnTo>
                    <a:pt x="1080" y="28"/>
                  </a:lnTo>
                  <a:lnTo>
                    <a:pt x="1080" y="16"/>
                  </a:lnTo>
                  <a:lnTo>
                    <a:pt x="1086" y="3"/>
                  </a:lnTo>
                  <a:lnTo>
                    <a:pt x="1086" y="0"/>
                  </a:lnTo>
                  <a:lnTo>
                    <a:pt x="1065" y="3"/>
                  </a:lnTo>
                  <a:lnTo>
                    <a:pt x="1043" y="7"/>
                  </a:lnTo>
                  <a:lnTo>
                    <a:pt x="1024" y="7"/>
                  </a:lnTo>
                  <a:lnTo>
                    <a:pt x="1021" y="41"/>
                  </a:lnTo>
                  <a:lnTo>
                    <a:pt x="1012" y="53"/>
                  </a:lnTo>
                  <a:lnTo>
                    <a:pt x="971" y="60"/>
                  </a:lnTo>
                  <a:lnTo>
                    <a:pt x="940" y="75"/>
                  </a:lnTo>
                  <a:lnTo>
                    <a:pt x="937" y="103"/>
                  </a:lnTo>
                  <a:lnTo>
                    <a:pt x="884" y="110"/>
                  </a:lnTo>
                  <a:lnTo>
                    <a:pt x="868" y="88"/>
                  </a:lnTo>
                  <a:lnTo>
                    <a:pt x="843" y="110"/>
                  </a:lnTo>
                  <a:lnTo>
                    <a:pt x="815" y="110"/>
                  </a:lnTo>
                  <a:lnTo>
                    <a:pt x="809" y="103"/>
                  </a:lnTo>
                  <a:lnTo>
                    <a:pt x="799" y="97"/>
                  </a:lnTo>
                  <a:lnTo>
                    <a:pt x="784" y="94"/>
                  </a:lnTo>
                  <a:lnTo>
                    <a:pt x="768" y="97"/>
                  </a:lnTo>
                  <a:lnTo>
                    <a:pt x="752" y="103"/>
                  </a:lnTo>
                  <a:lnTo>
                    <a:pt x="740" y="110"/>
                  </a:lnTo>
                  <a:lnTo>
                    <a:pt x="727" y="119"/>
                  </a:lnTo>
                  <a:lnTo>
                    <a:pt x="718" y="128"/>
                  </a:lnTo>
                  <a:lnTo>
                    <a:pt x="721" y="147"/>
                  </a:lnTo>
                  <a:lnTo>
                    <a:pt x="721" y="156"/>
                  </a:lnTo>
                  <a:lnTo>
                    <a:pt x="715" y="166"/>
                  </a:lnTo>
                  <a:lnTo>
                    <a:pt x="712" y="169"/>
                  </a:lnTo>
                  <a:lnTo>
                    <a:pt x="706" y="172"/>
                  </a:lnTo>
                  <a:lnTo>
                    <a:pt x="699" y="172"/>
                  </a:lnTo>
                  <a:lnTo>
                    <a:pt x="693" y="172"/>
                  </a:lnTo>
                  <a:lnTo>
                    <a:pt x="693" y="181"/>
                  </a:lnTo>
                  <a:lnTo>
                    <a:pt x="693" y="206"/>
                  </a:lnTo>
                  <a:lnTo>
                    <a:pt x="693" y="222"/>
                  </a:lnTo>
                  <a:lnTo>
                    <a:pt x="687" y="238"/>
                  </a:lnTo>
                  <a:lnTo>
                    <a:pt x="681" y="250"/>
                  </a:lnTo>
                  <a:lnTo>
                    <a:pt x="671" y="266"/>
                  </a:lnTo>
                  <a:lnTo>
                    <a:pt x="662" y="275"/>
                  </a:lnTo>
                  <a:lnTo>
                    <a:pt x="653" y="278"/>
                  </a:lnTo>
                  <a:lnTo>
                    <a:pt x="643" y="281"/>
                  </a:lnTo>
                  <a:lnTo>
                    <a:pt x="637" y="278"/>
                  </a:lnTo>
                  <a:lnTo>
                    <a:pt x="628" y="269"/>
                  </a:lnTo>
                  <a:lnTo>
                    <a:pt x="624" y="266"/>
                  </a:lnTo>
                  <a:lnTo>
                    <a:pt x="556" y="281"/>
                  </a:lnTo>
                  <a:lnTo>
                    <a:pt x="550" y="297"/>
                  </a:lnTo>
                  <a:lnTo>
                    <a:pt x="500" y="281"/>
                  </a:lnTo>
                  <a:lnTo>
                    <a:pt x="509" y="256"/>
                  </a:lnTo>
                  <a:lnTo>
                    <a:pt x="506" y="241"/>
                  </a:lnTo>
                  <a:lnTo>
                    <a:pt x="493" y="222"/>
                  </a:lnTo>
                  <a:lnTo>
                    <a:pt x="475" y="194"/>
                  </a:lnTo>
                  <a:lnTo>
                    <a:pt x="431" y="241"/>
                  </a:lnTo>
                  <a:lnTo>
                    <a:pt x="394" y="241"/>
                  </a:lnTo>
                  <a:lnTo>
                    <a:pt x="350" y="241"/>
                  </a:lnTo>
                  <a:lnTo>
                    <a:pt x="315" y="234"/>
                  </a:lnTo>
                  <a:lnTo>
                    <a:pt x="325" y="253"/>
                  </a:lnTo>
                  <a:lnTo>
                    <a:pt x="331" y="266"/>
                  </a:lnTo>
                  <a:lnTo>
                    <a:pt x="331" y="272"/>
                  </a:lnTo>
                  <a:lnTo>
                    <a:pt x="328" y="272"/>
                  </a:lnTo>
                  <a:lnTo>
                    <a:pt x="315" y="272"/>
                  </a:lnTo>
                  <a:lnTo>
                    <a:pt x="306" y="269"/>
                  </a:lnTo>
                  <a:lnTo>
                    <a:pt x="287" y="269"/>
                  </a:lnTo>
                  <a:lnTo>
                    <a:pt x="234" y="316"/>
                  </a:lnTo>
                  <a:lnTo>
                    <a:pt x="216" y="331"/>
                  </a:lnTo>
                  <a:lnTo>
                    <a:pt x="172" y="319"/>
                  </a:lnTo>
                  <a:lnTo>
                    <a:pt x="131" y="331"/>
                  </a:lnTo>
                  <a:lnTo>
                    <a:pt x="125" y="375"/>
                  </a:lnTo>
                  <a:lnTo>
                    <a:pt x="116" y="378"/>
                  </a:lnTo>
                  <a:lnTo>
                    <a:pt x="109" y="387"/>
                  </a:lnTo>
                  <a:lnTo>
                    <a:pt x="103" y="397"/>
                  </a:lnTo>
                  <a:lnTo>
                    <a:pt x="97" y="412"/>
                  </a:lnTo>
                  <a:lnTo>
                    <a:pt x="91" y="434"/>
                  </a:lnTo>
                  <a:lnTo>
                    <a:pt x="88" y="447"/>
                  </a:lnTo>
                  <a:lnTo>
                    <a:pt x="94" y="462"/>
                  </a:lnTo>
                  <a:lnTo>
                    <a:pt x="91" y="478"/>
                  </a:lnTo>
                  <a:lnTo>
                    <a:pt x="88" y="490"/>
                  </a:lnTo>
                  <a:lnTo>
                    <a:pt x="78" y="500"/>
                  </a:lnTo>
                  <a:lnTo>
                    <a:pt x="60" y="512"/>
                  </a:lnTo>
                  <a:lnTo>
                    <a:pt x="50" y="515"/>
                  </a:lnTo>
                  <a:lnTo>
                    <a:pt x="25" y="515"/>
                  </a:lnTo>
                  <a:lnTo>
                    <a:pt x="0" y="531"/>
                  </a:lnTo>
                  <a:lnTo>
                    <a:pt x="0" y="550"/>
                  </a:lnTo>
                  <a:lnTo>
                    <a:pt x="41" y="581"/>
                  </a:lnTo>
                  <a:lnTo>
                    <a:pt x="47" y="597"/>
                  </a:lnTo>
                  <a:lnTo>
                    <a:pt x="50" y="609"/>
                  </a:lnTo>
                  <a:lnTo>
                    <a:pt x="53" y="618"/>
                  </a:lnTo>
                  <a:lnTo>
                    <a:pt x="63" y="618"/>
                  </a:lnTo>
                  <a:lnTo>
                    <a:pt x="75" y="625"/>
                  </a:lnTo>
                  <a:lnTo>
                    <a:pt x="75" y="634"/>
                  </a:lnTo>
                  <a:lnTo>
                    <a:pt x="72" y="650"/>
                  </a:lnTo>
                  <a:lnTo>
                    <a:pt x="63" y="650"/>
                  </a:lnTo>
                  <a:lnTo>
                    <a:pt x="47" y="653"/>
                  </a:lnTo>
                  <a:lnTo>
                    <a:pt x="41" y="656"/>
                  </a:lnTo>
                  <a:lnTo>
                    <a:pt x="38" y="668"/>
                  </a:lnTo>
                  <a:lnTo>
                    <a:pt x="25" y="678"/>
                  </a:lnTo>
                  <a:lnTo>
                    <a:pt x="10" y="681"/>
                  </a:lnTo>
                  <a:lnTo>
                    <a:pt x="10" y="696"/>
                  </a:lnTo>
                  <a:lnTo>
                    <a:pt x="31" y="709"/>
                  </a:lnTo>
                  <a:lnTo>
                    <a:pt x="50" y="712"/>
                  </a:lnTo>
                  <a:lnTo>
                    <a:pt x="60" y="721"/>
                  </a:lnTo>
                  <a:lnTo>
                    <a:pt x="60" y="740"/>
                  </a:lnTo>
                  <a:lnTo>
                    <a:pt x="69" y="753"/>
                  </a:lnTo>
                  <a:lnTo>
                    <a:pt x="91" y="759"/>
                  </a:lnTo>
                  <a:lnTo>
                    <a:pt x="113" y="743"/>
                  </a:lnTo>
                  <a:lnTo>
                    <a:pt x="122" y="740"/>
                  </a:lnTo>
                  <a:lnTo>
                    <a:pt x="131" y="734"/>
                  </a:lnTo>
                  <a:lnTo>
                    <a:pt x="141" y="734"/>
                  </a:lnTo>
                  <a:lnTo>
                    <a:pt x="175" y="737"/>
                  </a:lnTo>
                  <a:lnTo>
                    <a:pt x="194" y="740"/>
                  </a:lnTo>
                  <a:lnTo>
                    <a:pt x="212" y="743"/>
                  </a:lnTo>
                  <a:lnTo>
                    <a:pt x="234" y="756"/>
                  </a:lnTo>
                  <a:lnTo>
                    <a:pt x="253" y="762"/>
                  </a:lnTo>
                  <a:lnTo>
                    <a:pt x="262" y="771"/>
                  </a:lnTo>
                  <a:lnTo>
                    <a:pt x="278" y="784"/>
                  </a:lnTo>
                  <a:lnTo>
                    <a:pt x="275" y="812"/>
                  </a:lnTo>
                  <a:lnTo>
                    <a:pt x="272" y="828"/>
                  </a:lnTo>
                  <a:lnTo>
                    <a:pt x="275" y="828"/>
                  </a:lnTo>
                  <a:lnTo>
                    <a:pt x="356" y="881"/>
                  </a:lnTo>
                  <a:lnTo>
                    <a:pt x="387" y="899"/>
                  </a:lnTo>
                  <a:lnTo>
                    <a:pt x="394" y="915"/>
                  </a:lnTo>
                  <a:lnTo>
                    <a:pt x="397" y="934"/>
                  </a:lnTo>
                  <a:lnTo>
                    <a:pt x="397" y="962"/>
                  </a:lnTo>
                  <a:lnTo>
                    <a:pt x="487" y="965"/>
                  </a:lnTo>
                  <a:lnTo>
                    <a:pt x="490" y="1009"/>
                  </a:lnTo>
                  <a:lnTo>
                    <a:pt x="521" y="1015"/>
                  </a:lnTo>
                  <a:lnTo>
                    <a:pt x="543" y="1018"/>
                  </a:lnTo>
                  <a:lnTo>
                    <a:pt x="550" y="1021"/>
                  </a:lnTo>
                  <a:lnTo>
                    <a:pt x="556" y="1024"/>
                  </a:lnTo>
                  <a:lnTo>
                    <a:pt x="559" y="1024"/>
                  </a:lnTo>
                  <a:lnTo>
                    <a:pt x="565" y="1021"/>
                  </a:lnTo>
                  <a:lnTo>
                    <a:pt x="581" y="1009"/>
                  </a:lnTo>
                  <a:lnTo>
                    <a:pt x="606" y="990"/>
                  </a:lnTo>
                  <a:lnTo>
                    <a:pt x="628" y="962"/>
                  </a:lnTo>
                  <a:lnTo>
                    <a:pt x="646" y="927"/>
                  </a:lnTo>
                  <a:lnTo>
                    <a:pt x="653" y="912"/>
                  </a:lnTo>
                  <a:lnTo>
                    <a:pt x="659" y="896"/>
                  </a:lnTo>
                  <a:lnTo>
                    <a:pt x="659" y="877"/>
                  </a:lnTo>
                  <a:lnTo>
                    <a:pt x="659" y="862"/>
                  </a:lnTo>
                  <a:lnTo>
                    <a:pt x="653" y="846"/>
                  </a:lnTo>
                  <a:lnTo>
                    <a:pt x="640" y="831"/>
                  </a:lnTo>
                  <a:lnTo>
                    <a:pt x="596" y="781"/>
                  </a:lnTo>
                  <a:lnTo>
                    <a:pt x="565" y="749"/>
                  </a:lnTo>
                  <a:lnTo>
                    <a:pt x="540" y="731"/>
                  </a:lnTo>
                  <a:lnTo>
                    <a:pt x="521" y="703"/>
                  </a:lnTo>
                  <a:lnTo>
                    <a:pt x="515" y="687"/>
                  </a:lnTo>
                  <a:lnTo>
                    <a:pt x="521" y="665"/>
                  </a:lnTo>
                  <a:lnTo>
                    <a:pt x="546" y="659"/>
                  </a:lnTo>
                  <a:lnTo>
                    <a:pt x="562" y="653"/>
                  </a:lnTo>
                  <a:lnTo>
                    <a:pt x="571" y="640"/>
                  </a:lnTo>
                  <a:lnTo>
                    <a:pt x="562" y="621"/>
                  </a:lnTo>
                  <a:lnTo>
                    <a:pt x="562" y="603"/>
                  </a:lnTo>
                  <a:lnTo>
                    <a:pt x="553" y="593"/>
                  </a:lnTo>
                  <a:lnTo>
                    <a:pt x="534" y="587"/>
                  </a:lnTo>
                  <a:lnTo>
                    <a:pt x="512" y="606"/>
                  </a:lnTo>
                  <a:lnTo>
                    <a:pt x="497" y="621"/>
                  </a:lnTo>
                  <a:lnTo>
                    <a:pt x="490" y="628"/>
                  </a:lnTo>
                  <a:lnTo>
                    <a:pt x="487" y="634"/>
                  </a:lnTo>
                  <a:lnTo>
                    <a:pt x="475" y="653"/>
                  </a:lnTo>
                  <a:lnTo>
                    <a:pt x="459" y="650"/>
                  </a:lnTo>
                  <a:lnTo>
                    <a:pt x="450" y="637"/>
                  </a:lnTo>
                  <a:lnTo>
                    <a:pt x="468" y="618"/>
                  </a:lnTo>
                  <a:lnTo>
                    <a:pt x="472" y="593"/>
                  </a:lnTo>
                  <a:lnTo>
                    <a:pt x="462" y="590"/>
                  </a:lnTo>
                  <a:lnTo>
                    <a:pt x="443" y="603"/>
                  </a:lnTo>
                  <a:lnTo>
                    <a:pt x="422" y="609"/>
                  </a:lnTo>
                  <a:lnTo>
                    <a:pt x="403" y="612"/>
                  </a:lnTo>
                  <a:lnTo>
                    <a:pt x="397" y="597"/>
                  </a:lnTo>
                  <a:lnTo>
                    <a:pt x="397" y="575"/>
                  </a:lnTo>
                  <a:lnTo>
                    <a:pt x="403" y="553"/>
                  </a:lnTo>
                  <a:lnTo>
                    <a:pt x="412" y="522"/>
                  </a:lnTo>
                  <a:lnTo>
                    <a:pt x="428" y="497"/>
                  </a:lnTo>
                  <a:lnTo>
                    <a:pt x="447" y="475"/>
                  </a:lnTo>
                  <a:lnTo>
                    <a:pt x="468" y="465"/>
                  </a:lnTo>
                  <a:lnTo>
                    <a:pt x="493" y="475"/>
                  </a:lnTo>
                  <a:lnTo>
                    <a:pt x="497" y="487"/>
                  </a:lnTo>
                  <a:lnTo>
                    <a:pt x="534" y="500"/>
                  </a:lnTo>
                  <a:lnTo>
                    <a:pt x="556" y="500"/>
                  </a:lnTo>
                  <a:lnTo>
                    <a:pt x="571" y="500"/>
                  </a:lnTo>
                  <a:lnTo>
                    <a:pt x="587" y="500"/>
                  </a:lnTo>
                  <a:lnTo>
                    <a:pt x="606" y="487"/>
                  </a:lnTo>
                  <a:lnTo>
                    <a:pt x="624" y="481"/>
                  </a:lnTo>
                  <a:lnTo>
                    <a:pt x="656" y="490"/>
                  </a:lnTo>
                  <a:lnTo>
                    <a:pt x="678" y="493"/>
                  </a:lnTo>
                  <a:lnTo>
                    <a:pt x="693" y="493"/>
                  </a:lnTo>
                  <a:lnTo>
                    <a:pt x="737" y="475"/>
                  </a:lnTo>
                  <a:lnTo>
                    <a:pt x="784" y="447"/>
                  </a:lnTo>
                  <a:lnTo>
                    <a:pt x="799" y="437"/>
                  </a:lnTo>
                  <a:lnTo>
                    <a:pt x="827" y="437"/>
                  </a:lnTo>
                  <a:lnTo>
                    <a:pt x="834" y="428"/>
                  </a:lnTo>
                  <a:lnTo>
                    <a:pt x="834" y="412"/>
                  </a:lnTo>
                  <a:lnTo>
                    <a:pt x="840" y="397"/>
                  </a:lnTo>
                  <a:lnTo>
                    <a:pt x="865" y="381"/>
                  </a:lnTo>
                  <a:lnTo>
                    <a:pt x="890" y="381"/>
                  </a:lnTo>
                  <a:lnTo>
                    <a:pt x="912" y="378"/>
                  </a:lnTo>
                  <a:lnTo>
                    <a:pt x="927" y="356"/>
                  </a:lnTo>
                  <a:lnTo>
                    <a:pt x="946" y="337"/>
                  </a:lnTo>
                  <a:lnTo>
                    <a:pt x="962" y="328"/>
                  </a:lnTo>
                  <a:lnTo>
                    <a:pt x="980" y="316"/>
                  </a:lnTo>
                  <a:lnTo>
                    <a:pt x="999" y="316"/>
                  </a:lnTo>
                  <a:lnTo>
                    <a:pt x="999" y="309"/>
                  </a:lnTo>
                  <a:lnTo>
                    <a:pt x="1008" y="297"/>
                  </a:lnTo>
                  <a:lnTo>
                    <a:pt x="1018" y="287"/>
                  </a:lnTo>
                  <a:lnTo>
                    <a:pt x="1030" y="278"/>
                  </a:lnTo>
                  <a:lnTo>
                    <a:pt x="1046" y="269"/>
                  </a:lnTo>
                  <a:lnTo>
                    <a:pt x="1068" y="259"/>
                  </a:lnTo>
                  <a:lnTo>
                    <a:pt x="1093" y="247"/>
                  </a:lnTo>
                  <a:lnTo>
                    <a:pt x="1102" y="231"/>
                  </a:lnTo>
                  <a:lnTo>
                    <a:pt x="1102" y="203"/>
                  </a:lnTo>
                  <a:lnTo>
                    <a:pt x="1105" y="184"/>
                  </a:lnTo>
                  <a:lnTo>
                    <a:pt x="1105" y="175"/>
                  </a:lnTo>
                  <a:lnTo>
                    <a:pt x="1118" y="169"/>
                  </a:lnTo>
                  <a:lnTo>
                    <a:pt x="1130" y="163"/>
                  </a:lnTo>
                  <a:lnTo>
                    <a:pt x="1143" y="150"/>
                  </a:lnTo>
                  <a:lnTo>
                    <a:pt x="1152" y="135"/>
                  </a:lnTo>
                  <a:lnTo>
                    <a:pt x="1152" y="125"/>
                  </a:lnTo>
                  <a:lnTo>
                    <a:pt x="1152" y="116"/>
                  </a:lnTo>
                  <a:lnTo>
                    <a:pt x="1152" y="103"/>
                  </a:lnTo>
                  <a:lnTo>
                    <a:pt x="1146" y="88"/>
                  </a:lnTo>
                  <a:lnTo>
                    <a:pt x="1139" y="75"/>
                  </a:lnTo>
                  <a:lnTo>
                    <a:pt x="1130" y="5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5"/>
            <p:cNvSpPr/>
            <p:nvPr/>
          </p:nvSpPr>
          <p:spPr bwMode="auto">
            <a:xfrm>
              <a:off x="6328" y="8140"/>
              <a:ext cx="3544" cy="3190"/>
            </a:xfrm>
            <a:custGeom>
              <a:avLst/>
              <a:gdLst>
                <a:gd name="T0" fmla="*/ 1520 w 1651"/>
                <a:gd name="T1" fmla="*/ 933 h 1486"/>
                <a:gd name="T2" fmla="*/ 1510 w 1651"/>
                <a:gd name="T3" fmla="*/ 902 h 1486"/>
                <a:gd name="T4" fmla="*/ 1473 w 1651"/>
                <a:gd name="T5" fmla="*/ 818 h 1486"/>
                <a:gd name="T6" fmla="*/ 1423 w 1651"/>
                <a:gd name="T7" fmla="*/ 802 h 1486"/>
                <a:gd name="T8" fmla="*/ 1401 w 1651"/>
                <a:gd name="T9" fmla="*/ 699 h 1486"/>
                <a:gd name="T10" fmla="*/ 1417 w 1651"/>
                <a:gd name="T11" fmla="*/ 568 h 1486"/>
                <a:gd name="T12" fmla="*/ 1398 w 1651"/>
                <a:gd name="T13" fmla="*/ 502 h 1486"/>
                <a:gd name="T14" fmla="*/ 1351 w 1651"/>
                <a:gd name="T15" fmla="*/ 412 h 1486"/>
                <a:gd name="T16" fmla="*/ 1282 w 1651"/>
                <a:gd name="T17" fmla="*/ 346 h 1486"/>
                <a:gd name="T18" fmla="*/ 1292 w 1651"/>
                <a:gd name="T19" fmla="*/ 100 h 1486"/>
                <a:gd name="T20" fmla="*/ 1295 w 1651"/>
                <a:gd name="T21" fmla="*/ 47 h 1486"/>
                <a:gd name="T22" fmla="*/ 599 w 1651"/>
                <a:gd name="T23" fmla="*/ 37 h 1486"/>
                <a:gd name="T24" fmla="*/ 487 w 1651"/>
                <a:gd name="T25" fmla="*/ 112 h 1486"/>
                <a:gd name="T26" fmla="*/ 465 w 1651"/>
                <a:gd name="T27" fmla="*/ 215 h 1486"/>
                <a:gd name="T28" fmla="*/ 405 w 1651"/>
                <a:gd name="T29" fmla="*/ 218 h 1486"/>
                <a:gd name="T30" fmla="*/ 337 w 1651"/>
                <a:gd name="T31" fmla="*/ 265 h 1486"/>
                <a:gd name="T32" fmla="*/ 174 w 1651"/>
                <a:gd name="T33" fmla="*/ 406 h 1486"/>
                <a:gd name="T34" fmla="*/ 78 w 1651"/>
                <a:gd name="T35" fmla="*/ 531 h 1486"/>
                <a:gd name="T36" fmla="*/ 31 w 1651"/>
                <a:gd name="T37" fmla="*/ 599 h 1486"/>
                <a:gd name="T38" fmla="*/ 6 w 1651"/>
                <a:gd name="T39" fmla="*/ 724 h 1486"/>
                <a:gd name="T40" fmla="*/ 6 w 1651"/>
                <a:gd name="T41" fmla="*/ 846 h 1486"/>
                <a:gd name="T42" fmla="*/ 40 w 1651"/>
                <a:gd name="T43" fmla="*/ 908 h 1486"/>
                <a:gd name="T44" fmla="*/ 71 w 1651"/>
                <a:gd name="T45" fmla="*/ 924 h 1486"/>
                <a:gd name="T46" fmla="*/ 68 w 1651"/>
                <a:gd name="T47" fmla="*/ 999 h 1486"/>
                <a:gd name="T48" fmla="*/ 43 w 1651"/>
                <a:gd name="T49" fmla="*/ 1164 h 1486"/>
                <a:gd name="T50" fmla="*/ 112 w 1651"/>
                <a:gd name="T51" fmla="*/ 1167 h 1486"/>
                <a:gd name="T52" fmla="*/ 96 w 1651"/>
                <a:gd name="T53" fmla="*/ 1233 h 1486"/>
                <a:gd name="T54" fmla="*/ 131 w 1651"/>
                <a:gd name="T55" fmla="*/ 1377 h 1486"/>
                <a:gd name="T56" fmla="*/ 178 w 1651"/>
                <a:gd name="T57" fmla="*/ 1420 h 1486"/>
                <a:gd name="T58" fmla="*/ 231 w 1651"/>
                <a:gd name="T59" fmla="*/ 1445 h 1486"/>
                <a:gd name="T60" fmla="*/ 309 w 1651"/>
                <a:gd name="T61" fmla="*/ 1486 h 1486"/>
                <a:gd name="T62" fmla="*/ 318 w 1651"/>
                <a:gd name="T63" fmla="*/ 1467 h 1486"/>
                <a:gd name="T64" fmla="*/ 477 w 1651"/>
                <a:gd name="T65" fmla="*/ 1461 h 1486"/>
                <a:gd name="T66" fmla="*/ 496 w 1651"/>
                <a:gd name="T67" fmla="*/ 1414 h 1486"/>
                <a:gd name="T68" fmla="*/ 527 w 1651"/>
                <a:gd name="T69" fmla="*/ 1352 h 1486"/>
                <a:gd name="T70" fmla="*/ 552 w 1651"/>
                <a:gd name="T71" fmla="*/ 1305 h 1486"/>
                <a:gd name="T72" fmla="*/ 608 w 1651"/>
                <a:gd name="T73" fmla="*/ 1264 h 1486"/>
                <a:gd name="T74" fmla="*/ 605 w 1651"/>
                <a:gd name="T75" fmla="*/ 1224 h 1486"/>
                <a:gd name="T76" fmla="*/ 636 w 1651"/>
                <a:gd name="T77" fmla="*/ 1195 h 1486"/>
                <a:gd name="T78" fmla="*/ 661 w 1651"/>
                <a:gd name="T79" fmla="*/ 1208 h 1486"/>
                <a:gd name="T80" fmla="*/ 718 w 1651"/>
                <a:gd name="T81" fmla="*/ 1224 h 1486"/>
                <a:gd name="T82" fmla="*/ 761 w 1651"/>
                <a:gd name="T83" fmla="*/ 1217 h 1486"/>
                <a:gd name="T84" fmla="*/ 799 w 1651"/>
                <a:gd name="T85" fmla="*/ 1230 h 1486"/>
                <a:gd name="T86" fmla="*/ 855 w 1651"/>
                <a:gd name="T87" fmla="*/ 1230 h 1486"/>
                <a:gd name="T88" fmla="*/ 992 w 1651"/>
                <a:gd name="T89" fmla="*/ 1239 h 1486"/>
                <a:gd name="T90" fmla="*/ 1036 w 1651"/>
                <a:gd name="T91" fmla="*/ 1186 h 1486"/>
                <a:gd name="T92" fmla="*/ 1070 w 1651"/>
                <a:gd name="T93" fmla="*/ 1146 h 1486"/>
                <a:gd name="T94" fmla="*/ 1105 w 1651"/>
                <a:gd name="T95" fmla="*/ 1127 h 1486"/>
                <a:gd name="T96" fmla="*/ 1155 w 1651"/>
                <a:gd name="T97" fmla="*/ 1146 h 1486"/>
                <a:gd name="T98" fmla="*/ 1176 w 1651"/>
                <a:gd name="T99" fmla="*/ 1130 h 1486"/>
                <a:gd name="T100" fmla="*/ 1208 w 1651"/>
                <a:gd name="T101" fmla="*/ 1186 h 1486"/>
                <a:gd name="T102" fmla="*/ 1264 w 1651"/>
                <a:gd name="T103" fmla="*/ 1195 h 1486"/>
                <a:gd name="T104" fmla="*/ 1376 w 1651"/>
                <a:gd name="T105" fmla="*/ 1217 h 1486"/>
                <a:gd name="T106" fmla="*/ 1432 w 1651"/>
                <a:gd name="T107" fmla="*/ 1202 h 1486"/>
                <a:gd name="T108" fmla="*/ 1513 w 1651"/>
                <a:gd name="T109" fmla="*/ 1199 h 1486"/>
                <a:gd name="T110" fmla="*/ 1526 w 1651"/>
                <a:gd name="T111" fmla="*/ 1152 h 1486"/>
                <a:gd name="T112" fmla="*/ 1610 w 1651"/>
                <a:gd name="T113" fmla="*/ 1130 h 1486"/>
                <a:gd name="T114" fmla="*/ 1638 w 1651"/>
                <a:gd name="T115" fmla="*/ 1036 h 1486"/>
                <a:gd name="T116" fmla="*/ 1623 w 1651"/>
                <a:gd name="T117" fmla="*/ 977 h 1486"/>
                <a:gd name="T118" fmla="*/ 1570 w 1651"/>
                <a:gd name="T119" fmla="*/ 949 h 14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51" h="1486">
                  <a:moveTo>
                    <a:pt x="1570" y="949"/>
                  </a:moveTo>
                  <a:lnTo>
                    <a:pt x="1570" y="949"/>
                  </a:lnTo>
                  <a:lnTo>
                    <a:pt x="1548" y="946"/>
                  </a:lnTo>
                  <a:lnTo>
                    <a:pt x="1529" y="939"/>
                  </a:lnTo>
                  <a:lnTo>
                    <a:pt x="1520" y="933"/>
                  </a:lnTo>
                  <a:lnTo>
                    <a:pt x="1513" y="924"/>
                  </a:lnTo>
                  <a:lnTo>
                    <a:pt x="1510" y="915"/>
                  </a:lnTo>
                  <a:lnTo>
                    <a:pt x="1510" y="908"/>
                  </a:lnTo>
                  <a:lnTo>
                    <a:pt x="1510" y="902"/>
                  </a:lnTo>
                  <a:lnTo>
                    <a:pt x="1510" y="890"/>
                  </a:lnTo>
                  <a:lnTo>
                    <a:pt x="1504" y="861"/>
                  </a:lnTo>
                  <a:lnTo>
                    <a:pt x="1498" y="846"/>
                  </a:lnTo>
                  <a:lnTo>
                    <a:pt x="1485" y="830"/>
                  </a:lnTo>
                  <a:lnTo>
                    <a:pt x="1473" y="818"/>
                  </a:lnTo>
                  <a:lnTo>
                    <a:pt x="1464" y="815"/>
                  </a:lnTo>
                  <a:lnTo>
                    <a:pt x="1454" y="812"/>
                  </a:lnTo>
                  <a:lnTo>
                    <a:pt x="1435" y="808"/>
                  </a:lnTo>
                  <a:lnTo>
                    <a:pt x="1423" y="802"/>
                  </a:lnTo>
                  <a:lnTo>
                    <a:pt x="1410" y="796"/>
                  </a:lnTo>
                  <a:lnTo>
                    <a:pt x="1404" y="790"/>
                  </a:lnTo>
                  <a:lnTo>
                    <a:pt x="1401" y="777"/>
                  </a:lnTo>
                  <a:lnTo>
                    <a:pt x="1398" y="774"/>
                  </a:lnTo>
                  <a:lnTo>
                    <a:pt x="1401" y="699"/>
                  </a:lnTo>
                  <a:lnTo>
                    <a:pt x="1414" y="630"/>
                  </a:lnTo>
                  <a:lnTo>
                    <a:pt x="1420" y="609"/>
                  </a:lnTo>
                  <a:lnTo>
                    <a:pt x="1420" y="587"/>
                  </a:lnTo>
                  <a:lnTo>
                    <a:pt x="1417" y="568"/>
                  </a:lnTo>
                  <a:lnTo>
                    <a:pt x="1414" y="552"/>
                  </a:lnTo>
                  <a:lnTo>
                    <a:pt x="1404" y="534"/>
                  </a:lnTo>
                  <a:lnTo>
                    <a:pt x="1398" y="527"/>
                  </a:lnTo>
                  <a:lnTo>
                    <a:pt x="1398" y="502"/>
                  </a:lnTo>
                  <a:lnTo>
                    <a:pt x="1395" y="481"/>
                  </a:lnTo>
                  <a:lnTo>
                    <a:pt x="1385" y="462"/>
                  </a:lnTo>
                  <a:lnTo>
                    <a:pt x="1376" y="443"/>
                  </a:lnTo>
                  <a:lnTo>
                    <a:pt x="1364" y="428"/>
                  </a:lnTo>
                  <a:lnTo>
                    <a:pt x="1351" y="412"/>
                  </a:lnTo>
                  <a:lnTo>
                    <a:pt x="1317" y="387"/>
                  </a:lnTo>
                  <a:lnTo>
                    <a:pt x="1301" y="374"/>
                  </a:lnTo>
                  <a:lnTo>
                    <a:pt x="1289" y="359"/>
                  </a:lnTo>
                  <a:lnTo>
                    <a:pt x="1282" y="346"/>
                  </a:lnTo>
                  <a:lnTo>
                    <a:pt x="1279" y="331"/>
                  </a:lnTo>
                  <a:lnTo>
                    <a:pt x="1279" y="312"/>
                  </a:lnTo>
                  <a:lnTo>
                    <a:pt x="1282" y="303"/>
                  </a:lnTo>
                  <a:lnTo>
                    <a:pt x="1292" y="100"/>
                  </a:lnTo>
                  <a:lnTo>
                    <a:pt x="1286" y="87"/>
                  </a:lnTo>
                  <a:lnTo>
                    <a:pt x="1286" y="78"/>
                  </a:lnTo>
                  <a:lnTo>
                    <a:pt x="1286" y="62"/>
                  </a:lnTo>
                  <a:lnTo>
                    <a:pt x="1292" y="50"/>
                  </a:lnTo>
                  <a:lnTo>
                    <a:pt x="1295" y="47"/>
                  </a:lnTo>
                  <a:lnTo>
                    <a:pt x="908" y="47"/>
                  </a:lnTo>
                  <a:lnTo>
                    <a:pt x="624" y="37"/>
                  </a:lnTo>
                  <a:lnTo>
                    <a:pt x="599" y="37"/>
                  </a:lnTo>
                  <a:lnTo>
                    <a:pt x="580" y="31"/>
                  </a:lnTo>
                  <a:lnTo>
                    <a:pt x="543" y="19"/>
                  </a:lnTo>
                  <a:lnTo>
                    <a:pt x="521" y="6"/>
                  </a:lnTo>
                  <a:lnTo>
                    <a:pt x="512" y="0"/>
                  </a:lnTo>
                  <a:lnTo>
                    <a:pt x="487" y="112"/>
                  </a:lnTo>
                  <a:lnTo>
                    <a:pt x="474" y="178"/>
                  </a:lnTo>
                  <a:lnTo>
                    <a:pt x="474" y="187"/>
                  </a:lnTo>
                  <a:lnTo>
                    <a:pt x="471" y="206"/>
                  </a:lnTo>
                  <a:lnTo>
                    <a:pt x="465" y="215"/>
                  </a:lnTo>
                  <a:lnTo>
                    <a:pt x="455" y="222"/>
                  </a:lnTo>
                  <a:lnTo>
                    <a:pt x="443" y="225"/>
                  </a:lnTo>
                  <a:lnTo>
                    <a:pt x="424" y="222"/>
                  </a:lnTo>
                  <a:lnTo>
                    <a:pt x="405" y="218"/>
                  </a:lnTo>
                  <a:lnTo>
                    <a:pt x="390" y="225"/>
                  </a:lnTo>
                  <a:lnTo>
                    <a:pt x="374" y="231"/>
                  </a:lnTo>
                  <a:lnTo>
                    <a:pt x="362" y="240"/>
                  </a:lnTo>
                  <a:lnTo>
                    <a:pt x="343" y="259"/>
                  </a:lnTo>
                  <a:lnTo>
                    <a:pt x="337" y="265"/>
                  </a:lnTo>
                  <a:lnTo>
                    <a:pt x="296" y="306"/>
                  </a:lnTo>
                  <a:lnTo>
                    <a:pt x="243" y="337"/>
                  </a:lnTo>
                  <a:lnTo>
                    <a:pt x="218" y="353"/>
                  </a:lnTo>
                  <a:lnTo>
                    <a:pt x="202" y="381"/>
                  </a:lnTo>
                  <a:lnTo>
                    <a:pt x="174" y="406"/>
                  </a:lnTo>
                  <a:lnTo>
                    <a:pt x="109" y="471"/>
                  </a:lnTo>
                  <a:lnTo>
                    <a:pt x="93" y="481"/>
                  </a:lnTo>
                  <a:lnTo>
                    <a:pt x="87" y="499"/>
                  </a:lnTo>
                  <a:lnTo>
                    <a:pt x="84" y="512"/>
                  </a:lnTo>
                  <a:lnTo>
                    <a:pt x="78" y="531"/>
                  </a:lnTo>
                  <a:lnTo>
                    <a:pt x="56" y="552"/>
                  </a:lnTo>
                  <a:lnTo>
                    <a:pt x="46" y="556"/>
                  </a:lnTo>
                  <a:lnTo>
                    <a:pt x="40" y="568"/>
                  </a:lnTo>
                  <a:lnTo>
                    <a:pt x="40" y="587"/>
                  </a:lnTo>
                  <a:lnTo>
                    <a:pt x="31" y="599"/>
                  </a:lnTo>
                  <a:lnTo>
                    <a:pt x="28" y="630"/>
                  </a:lnTo>
                  <a:lnTo>
                    <a:pt x="25" y="662"/>
                  </a:lnTo>
                  <a:lnTo>
                    <a:pt x="28" y="684"/>
                  </a:lnTo>
                  <a:lnTo>
                    <a:pt x="15" y="699"/>
                  </a:lnTo>
                  <a:lnTo>
                    <a:pt x="6" y="724"/>
                  </a:lnTo>
                  <a:lnTo>
                    <a:pt x="18" y="768"/>
                  </a:lnTo>
                  <a:lnTo>
                    <a:pt x="31" y="787"/>
                  </a:lnTo>
                  <a:lnTo>
                    <a:pt x="31" y="818"/>
                  </a:lnTo>
                  <a:lnTo>
                    <a:pt x="18" y="843"/>
                  </a:lnTo>
                  <a:lnTo>
                    <a:pt x="6" y="846"/>
                  </a:lnTo>
                  <a:lnTo>
                    <a:pt x="0" y="861"/>
                  </a:lnTo>
                  <a:lnTo>
                    <a:pt x="6" y="874"/>
                  </a:lnTo>
                  <a:lnTo>
                    <a:pt x="18" y="874"/>
                  </a:lnTo>
                  <a:lnTo>
                    <a:pt x="31" y="883"/>
                  </a:lnTo>
                  <a:lnTo>
                    <a:pt x="40" y="908"/>
                  </a:lnTo>
                  <a:lnTo>
                    <a:pt x="50" y="915"/>
                  </a:lnTo>
                  <a:lnTo>
                    <a:pt x="56" y="915"/>
                  </a:lnTo>
                  <a:lnTo>
                    <a:pt x="65" y="918"/>
                  </a:lnTo>
                  <a:lnTo>
                    <a:pt x="71" y="924"/>
                  </a:lnTo>
                  <a:lnTo>
                    <a:pt x="78" y="930"/>
                  </a:lnTo>
                  <a:lnTo>
                    <a:pt x="78" y="943"/>
                  </a:lnTo>
                  <a:lnTo>
                    <a:pt x="75" y="958"/>
                  </a:lnTo>
                  <a:lnTo>
                    <a:pt x="68" y="980"/>
                  </a:lnTo>
                  <a:lnTo>
                    <a:pt x="68" y="999"/>
                  </a:lnTo>
                  <a:lnTo>
                    <a:pt x="84" y="1036"/>
                  </a:lnTo>
                  <a:lnTo>
                    <a:pt x="84" y="1049"/>
                  </a:lnTo>
                  <a:lnTo>
                    <a:pt x="78" y="1067"/>
                  </a:lnTo>
                  <a:lnTo>
                    <a:pt x="46" y="1139"/>
                  </a:lnTo>
                  <a:lnTo>
                    <a:pt x="43" y="1164"/>
                  </a:lnTo>
                  <a:lnTo>
                    <a:pt x="43" y="1167"/>
                  </a:lnTo>
                  <a:lnTo>
                    <a:pt x="81" y="1164"/>
                  </a:lnTo>
                  <a:lnTo>
                    <a:pt x="99" y="1164"/>
                  </a:lnTo>
                  <a:lnTo>
                    <a:pt x="112" y="1167"/>
                  </a:lnTo>
                  <a:lnTo>
                    <a:pt x="115" y="1170"/>
                  </a:lnTo>
                  <a:lnTo>
                    <a:pt x="118" y="1177"/>
                  </a:lnTo>
                  <a:lnTo>
                    <a:pt x="112" y="1186"/>
                  </a:lnTo>
                  <a:lnTo>
                    <a:pt x="109" y="1192"/>
                  </a:lnTo>
                  <a:lnTo>
                    <a:pt x="96" y="1233"/>
                  </a:lnTo>
                  <a:lnTo>
                    <a:pt x="106" y="1258"/>
                  </a:lnTo>
                  <a:lnTo>
                    <a:pt x="112" y="1283"/>
                  </a:lnTo>
                  <a:lnTo>
                    <a:pt x="124" y="1330"/>
                  </a:lnTo>
                  <a:lnTo>
                    <a:pt x="131" y="1377"/>
                  </a:lnTo>
                  <a:lnTo>
                    <a:pt x="153" y="1405"/>
                  </a:lnTo>
                  <a:lnTo>
                    <a:pt x="159" y="1414"/>
                  </a:lnTo>
                  <a:lnTo>
                    <a:pt x="168" y="1420"/>
                  </a:lnTo>
                  <a:lnTo>
                    <a:pt x="178" y="1420"/>
                  </a:lnTo>
                  <a:lnTo>
                    <a:pt x="184" y="1420"/>
                  </a:lnTo>
                  <a:lnTo>
                    <a:pt x="193" y="1417"/>
                  </a:lnTo>
                  <a:lnTo>
                    <a:pt x="199" y="1417"/>
                  </a:lnTo>
                  <a:lnTo>
                    <a:pt x="231" y="1445"/>
                  </a:lnTo>
                  <a:lnTo>
                    <a:pt x="262" y="1467"/>
                  </a:lnTo>
                  <a:lnTo>
                    <a:pt x="290" y="1483"/>
                  </a:lnTo>
                  <a:lnTo>
                    <a:pt x="302" y="1486"/>
                  </a:lnTo>
                  <a:lnTo>
                    <a:pt x="309" y="1486"/>
                  </a:lnTo>
                  <a:lnTo>
                    <a:pt x="315" y="1483"/>
                  </a:lnTo>
                  <a:lnTo>
                    <a:pt x="318" y="1480"/>
                  </a:lnTo>
                  <a:lnTo>
                    <a:pt x="318" y="1470"/>
                  </a:lnTo>
                  <a:lnTo>
                    <a:pt x="318" y="1467"/>
                  </a:lnTo>
                  <a:lnTo>
                    <a:pt x="343" y="1473"/>
                  </a:lnTo>
                  <a:lnTo>
                    <a:pt x="371" y="1476"/>
                  </a:lnTo>
                  <a:lnTo>
                    <a:pt x="399" y="1473"/>
                  </a:lnTo>
                  <a:lnTo>
                    <a:pt x="427" y="1470"/>
                  </a:lnTo>
                  <a:lnTo>
                    <a:pt x="477" y="1461"/>
                  </a:lnTo>
                  <a:lnTo>
                    <a:pt x="496" y="1455"/>
                  </a:lnTo>
                  <a:lnTo>
                    <a:pt x="493" y="1448"/>
                  </a:lnTo>
                  <a:lnTo>
                    <a:pt x="493" y="1439"/>
                  </a:lnTo>
                  <a:lnTo>
                    <a:pt x="496" y="1414"/>
                  </a:lnTo>
                  <a:lnTo>
                    <a:pt x="505" y="1383"/>
                  </a:lnTo>
                  <a:lnTo>
                    <a:pt x="515" y="1377"/>
                  </a:lnTo>
                  <a:lnTo>
                    <a:pt x="524" y="1364"/>
                  </a:lnTo>
                  <a:lnTo>
                    <a:pt x="527" y="1352"/>
                  </a:lnTo>
                  <a:lnTo>
                    <a:pt x="533" y="1339"/>
                  </a:lnTo>
                  <a:lnTo>
                    <a:pt x="536" y="1317"/>
                  </a:lnTo>
                  <a:lnTo>
                    <a:pt x="536" y="1308"/>
                  </a:lnTo>
                  <a:lnTo>
                    <a:pt x="552" y="1305"/>
                  </a:lnTo>
                  <a:lnTo>
                    <a:pt x="568" y="1295"/>
                  </a:lnTo>
                  <a:lnTo>
                    <a:pt x="593" y="1283"/>
                  </a:lnTo>
                  <a:lnTo>
                    <a:pt x="602" y="1274"/>
                  </a:lnTo>
                  <a:lnTo>
                    <a:pt x="608" y="1264"/>
                  </a:lnTo>
                  <a:lnTo>
                    <a:pt x="611" y="1255"/>
                  </a:lnTo>
                  <a:lnTo>
                    <a:pt x="611" y="1249"/>
                  </a:lnTo>
                  <a:lnTo>
                    <a:pt x="608" y="1233"/>
                  </a:lnTo>
                  <a:lnTo>
                    <a:pt x="605" y="1224"/>
                  </a:lnTo>
                  <a:lnTo>
                    <a:pt x="608" y="1217"/>
                  </a:lnTo>
                  <a:lnTo>
                    <a:pt x="618" y="1208"/>
                  </a:lnTo>
                  <a:lnTo>
                    <a:pt x="627" y="1199"/>
                  </a:lnTo>
                  <a:lnTo>
                    <a:pt x="636" y="1195"/>
                  </a:lnTo>
                  <a:lnTo>
                    <a:pt x="639" y="1199"/>
                  </a:lnTo>
                  <a:lnTo>
                    <a:pt x="643" y="1202"/>
                  </a:lnTo>
                  <a:lnTo>
                    <a:pt x="646" y="1205"/>
                  </a:lnTo>
                  <a:lnTo>
                    <a:pt x="652" y="1208"/>
                  </a:lnTo>
                  <a:lnTo>
                    <a:pt x="661" y="1208"/>
                  </a:lnTo>
                  <a:lnTo>
                    <a:pt x="674" y="1214"/>
                  </a:lnTo>
                  <a:lnTo>
                    <a:pt x="689" y="1224"/>
                  </a:lnTo>
                  <a:lnTo>
                    <a:pt x="699" y="1224"/>
                  </a:lnTo>
                  <a:lnTo>
                    <a:pt x="708" y="1220"/>
                  </a:lnTo>
                  <a:lnTo>
                    <a:pt x="718" y="1224"/>
                  </a:lnTo>
                  <a:lnTo>
                    <a:pt x="736" y="1236"/>
                  </a:lnTo>
                  <a:lnTo>
                    <a:pt x="749" y="1239"/>
                  </a:lnTo>
                  <a:lnTo>
                    <a:pt x="758" y="1233"/>
                  </a:lnTo>
                  <a:lnTo>
                    <a:pt x="761" y="1217"/>
                  </a:lnTo>
                  <a:lnTo>
                    <a:pt x="767" y="1211"/>
                  </a:lnTo>
                  <a:lnTo>
                    <a:pt x="774" y="1211"/>
                  </a:lnTo>
                  <a:lnTo>
                    <a:pt x="780" y="1214"/>
                  </a:lnTo>
                  <a:lnTo>
                    <a:pt x="792" y="1224"/>
                  </a:lnTo>
                  <a:lnTo>
                    <a:pt x="799" y="1230"/>
                  </a:lnTo>
                  <a:lnTo>
                    <a:pt x="814" y="1220"/>
                  </a:lnTo>
                  <a:lnTo>
                    <a:pt x="830" y="1220"/>
                  </a:lnTo>
                  <a:lnTo>
                    <a:pt x="842" y="1224"/>
                  </a:lnTo>
                  <a:lnTo>
                    <a:pt x="855" y="1230"/>
                  </a:lnTo>
                  <a:lnTo>
                    <a:pt x="870" y="1249"/>
                  </a:lnTo>
                  <a:lnTo>
                    <a:pt x="880" y="1255"/>
                  </a:lnTo>
                  <a:lnTo>
                    <a:pt x="955" y="1252"/>
                  </a:lnTo>
                  <a:lnTo>
                    <a:pt x="980" y="1249"/>
                  </a:lnTo>
                  <a:lnTo>
                    <a:pt x="992" y="1239"/>
                  </a:lnTo>
                  <a:lnTo>
                    <a:pt x="992" y="1224"/>
                  </a:lnTo>
                  <a:lnTo>
                    <a:pt x="1002" y="1195"/>
                  </a:lnTo>
                  <a:lnTo>
                    <a:pt x="1023" y="1189"/>
                  </a:lnTo>
                  <a:lnTo>
                    <a:pt x="1036" y="1186"/>
                  </a:lnTo>
                  <a:lnTo>
                    <a:pt x="1048" y="1177"/>
                  </a:lnTo>
                  <a:lnTo>
                    <a:pt x="1058" y="1170"/>
                  </a:lnTo>
                  <a:lnTo>
                    <a:pt x="1067" y="1155"/>
                  </a:lnTo>
                  <a:lnTo>
                    <a:pt x="1070" y="1146"/>
                  </a:lnTo>
                  <a:lnTo>
                    <a:pt x="1073" y="1136"/>
                  </a:lnTo>
                  <a:lnTo>
                    <a:pt x="1083" y="1130"/>
                  </a:lnTo>
                  <a:lnTo>
                    <a:pt x="1086" y="1127"/>
                  </a:lnTo>
                  <a:lnTo>
                    <a:pt x="1095" y="1124"/>
                  </a:lnTo>
                  <a:lnTo>
                    <a:pt x="1105" y="1127"/>
                  </a:lnTo>
                  <a:lnTo>
                    <a:pt x="1114" y="1133"/>
                  </a:lnTo>
                  <a:lnTo>
                    <a:pt x="1133" y="1142"/>
                  </a:lnTo>
                  <a:lnTo>
                    <a:pt x="1145" y="1146"/>
                  </a:lnTo>
                  <a:lnTo>
                    <a:pt x="1155" y="1146"/>
                  </a:lnTo>
                  <a:lnTo>
                    <a:pt x="1158" y="1136"/>
                  </a:lnTo>
                  <a:lnTo>
                    <a:pt x="1164" y="1130"/>
                  </a:lnTo>
                  <a:lnTo>
                    <a:pt x="1170" y="1130"/>
                  </a:lnTo>
                  <a:lnTo>
                    <a:pt x="1176" y="1130"/>
                  </a:lnTo>
                  <a:lnTo>
                    <a:pt x="1186" y="1136"/>
                  </a:lnTo>
                  <a:lnTo>
                    <a:pt x="1192" y="1139"/>
                  </a:lnTo>
                  <a:lnTo>
                    <a:pt x="1198" y="1167"/>
                  </a:lnTo>
                  <a:lnTo>
                    <a:pt x="1208" y="1186"/>
                  </a:lnTo>
                  <a:lnTo>
                    <a:pt x="1220" y="1195"/>
                  </a:lnTo>
                  <a:lnTo>
                    <a:pt x="1233" y="1202"/>
                  </a:lnTo>
                  <a:lnTo>
                    <a:pt x="1245" y="1202"/>
                  </a:lnTo>
                  <a:lnTo>
                    <a:pt x="1254" y="1199"/>
                  </a:lnTo>
                  <a:lnTo>
                    <a:pt x="1264" y="1195"/>
                  </a:lnTo>
                  <a:lnTo>
                    <a:pt x="1298" y="1211"/>
                  </a:lnTo>
                  <a:lnTo>
                    <a:pt x="1326" y="1217"/>
                  </a:lnTo>
                  <a:lnTo>
                    <a:pt x="1354" y="1220"/>
                  </a:lnTo>
                  <a:lnTo>
                    <a:pt x="1376" y="1217"/>
                  </a:lnTo>
                  <a:lnTo>
                    <a:pt x="1395" y="1211"/>
                  </a:lnTo>
                  <a:lnTo>
                    <a:pt x="1407" y="1205"/>
                  </a:lnTo>
                  <a:lnTo>
                    <a:pt x="1420" y="1199"/>
                  </a:lnTo>
                  <a:lnTo>
                    <a:pt x="1432" y="1202"/>
                  </a:lnTo>
                  <a:lnTo>
                    <a:pt x="1454" y="1205"/>
                  </a:lnTo>
                  <a:lnTo>
                    <a:pt x="1485" y="1205"/>
                  </a:lnTo>
                  <a:lnTo>
                    <a:pt x="1504" y="1202"/>
                  </a:lnTo>
                  <a:lnTo>
                    <a:pt x="1513" y="1199"/>
                  </a:lnTo>
                  <a:lnTo>
                    <a:pt x="1523" y="1192"/>
                  </a:lnTo>
                  <a:lnTo>
                    <a:pt x="1526" y="1186"/>
                  </a:lnTo>
                  <a:lnTo>
                    <a:pt x="1526" y="1174"/>
                  </a:lnTo>
                  <a:lnTo>
                    <a:pt x="1526" y="1167"/>
                  </a:lnTo>
                  <a:lnTo>
                    <a:pt x="1526" y="1152"/>
                  </a:lnTo>
                  <a:lnTo>
                    <a:pt x="1554" y="1149"/>
                  </a:lnTo>
                  <a:lnTo>
                    <a:pt x="1576" y="1146"/>
                  </a:lnTo>
                  <a:lnTo>
                    <a:pt x="1595" y="1139"/>
                  </a:lnTo>
                  <a:lnTo>
                    <a:pt x="1610" y="1130"/>
                  </a:lnTo>
                  <a:lnTo>
                    <a:pt x="1626" y="1117"/>
                  </a:lnTo>
                  <a:lnTo>
                    <a:pt x="1632" y="1111"/>
                  </a:lnTo>
                  <a:lnTo>
                    <a:pt x="1651" y="1102"/>
                  </a:lnTo>
                  <a:lnTo>
                    <a:pt x="1638" y="1036"/>
                  </a:lnTo>
                  <a:lnTo>
                    <a:pt x="1635" y="1024"/>
                  </a:lnTo>
                  <a:lnTo>
                    <a:pt x="1635" y="1008"/>
                  </a:lnTo>
                  <a:lnTo>
                    <a:pt x="1632" y="993"/>
                  </a:lnTo>
                  <a:lnTo>
                    <a:pt x="1623" y="977"/>
                  </a:lnTo>
                  <a:lnTo>
                    <a:pt x="1610" y="964"/>
                  </a:lnTo>
                  <a:lnTo>
                    <a:pt x="1595" y="955"/>
                  </a:lnTo>
                  <a:lnTo>
                    <a:pt x="1582" y="952"/>
                  </a:lnTo>
                  <a:lnTo>
                    <a:pt x="1570" y="949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6"/>
            <p:cNvSpPr/>
            <p:nvPr/>
          </p:nvSpPr>
          <p:spPr bwMode="auto">
            <a:xfrm>
              <a:off x="10722" y="5513"/>
              <a:ext cx="142" cy="148"/>
            </a:xfrm>
            <a:custGeom>
              <a:avLst/>
              <a:gdLst>
                <a:gd name="T0" fmla="*/ 66 w 66"/>
                <a:gd name="T1" fmla="*/ 35 h 69"/>
                <a:gd name="T2" fmla="*/ 66 w 66"/>
                <a:gd name="T3" fmla="*/ 35 h 69"/>
                <a:gd name="T4" fmla="*/ 66 w 66"/>
                <a:gd name="T5" fmla="*/ 47 h 69"/>
                <a:gd name="T6" fmla="*/ 60 w 66"/>
                <a:gd name="T7" fmla="*/ 56 h 69"/>
                <a:gd name="T8" fmla="*/ 47 w 66"/>
                <a:gd name="T9" fmla="*/ 66 h 69"/>
                <a:gd name="T10" fmla="*/ 35 w 66"/>
                <a:gd name="T11" fmla="*/ 69 h 69"/>
                <a:gd name="T12" fmla="*/ 35 w 66"/>
                <a:gd name="T13" fmla="*/ 69 h 69"/>
                <a:gd name="T14" fmla="*/ 22 w 66"/>
                <a:gd name="T15" fmla="*/ 66 h 69"/>
                <a:gd name="T16" fmla="*/ 13 w 66"/>
                <a:gd name="T17" fmla="*/ 59 h 69"/>
                <a:gd name="T18" fmla="*/ 3 w 66"/>
                <a:gd name="T19" fmla="*/ 50 h 69"/>
                <a:gd name="T20" fmla="*/ 0 w 66"/>
                <a:gd name="T21" fmla="*/ 35 h 69"/>
                <a:gd name="T22" fmla="*/ 0 w 66"/>
                <a:gd name="T23" fmla="*/ 35 h 69"/>
                <a:gd name="T24" fmla="*/ 3 w 66"/>
                <a:gd name="T25" fmla="*/ 22 h 69"/>
                <a:gd name="T26" fmla="*/ 10 w 66"/>
                <a:gd name="T27" fmla="*/ 13 h 69"/>
                <a:gd name="T28" fmla="*/ 19 w 66"/>
                <a:gd name="T29" fmla="*/ 3 h 69"/>
                <a:gd name="T30" fmla="*/ 31 w 66"/>
                <a:gd name="T31" fmla="*/ 0 h 69"/>
                <a:gd name="T32" fmla="*/ 31 w 66"/>
                <a:gd name="T33" fmla="*/ 0 h 69"/>
                <a:gd name="T34" fmla="*/ 47 w 66"/>
                <a:gd name="T35" fmla="*/ 3 h 69"/>
                <a:gd name="T36" fmla="*/ 56 w 66"/>
                <a:gd name="T37" fmla="*/ 10 h 69"/>
                <a:gd name="T38" fmla="*/ 63 w 66"/>
                <a:gd name="T39" fmla="*/ 22 h 69"/>
                <a:gd name="T40" fmla="*/ 66 w 66"/>
                <a:gd name="T41" fmla="*/ 35 h 69"/>
                <a:gd name="T42" fmla="*/ 66 w 66"/>
                <a:gd name="T43" fmla="*/ 35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9">
                  <a:moveTo>
                    <a:pt x="66" y="35"/>
                  </a:moveTo>
                  <a:lnTo>
                    <a:pt x="66" y="35"/>
                  </a:lnTo>
                  <a:lnTo>
                    <a:pt x="66" y="47"/>
                  </a:lnTo>
                  <a:lnTo>
                    <a:pt x="60" y="56"/>
                  </a:lnTo>
                  <a:lnTo>
                    <a:pt x="47" y="66"/>
                  </a:lnTo>
                  <a:lnTo>
                    <a:pt x="35" y="69"/>
                  </a:lnTo>
                  <a:lnTo>
                    <a:pt x="22" y="66"/>
                  </a:lnTo>
                  <a:lnTo>
                    <a:pt x="13" y="59"/>
                  </a:lnTo>
                  <a:lnTo>
                    <a:pt x="3" y="50"/>
                  </a:lnTo>
                  <a:lnTo>
                    <a:pt x="0" y="35"/>
                  </a:lnTo>
                  <a:lnTo>
                    <a:pt x="3" y="22"/>
                  </a:lnTo>
                  <a:lnTo>
                    <a:pt x="10" y="13"/>
                  </a:lnTo>
                  <a:lnTo>
                    <a:pt x="19" y="3"/>
                  </a:lnTo>
                  <a:lnTo>
                    <a:pt x="31" y="0"/>
                  </a:lnTo>
                  <a:lnTo>
                    <a:pt x="47" y="3"/>
                  </a:lnTo>
                  <a:lnTo>
                    <a:pt x="56" y="10"/>
                  </a:lnTo>
                  <a:lnTo>
                    <a:pt x="63" y="22"/>
                  </a:lnTo>
                  <a:lnTo>
                    <a:pt x="66" y="35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7"/>
            <p:cNvSpPr/>
            <p:nvPr/>
          </p:nvSpPr>
          <p:spPr bwMode="auto">
            <a:xfrm>
              <a:off x="10763" y="5554"/>
              <a:ext cx="67" cy="67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6 h 31"/>
                <a:gd name="T4" fmla="*/ 28 w 31"/>
                <a:gd name="T5" fmla="*/ 22 h 31"/>
                <a:gd name="T6" fmla="*/ 25 w 31"/>
                <a:gd name="T7" fmla="*/ 25 h 31"/>
                <a:gd name="T8" fmla="*/ 22 w 31"/>
                <a:gd name="T9" fmla="*/ 28 h 31"/>
                <a:gd name="T10" fmla="*/ 16 w 31"/>
                <a:gd name="T11" fmla="*/ 31 h 31"/>
                <a:gd name="T12" fmla="*/ 16 w 31"/>
                <a:gd name="T13" fmla="*/ 31 h 31"/>
                <a:gd name="T14" fmla="*/ 9 w 31"/>
                <a:gd name="T15" fmla="*/ 28 h 31"/>
                <a:gd name="T16" fmla="*/ 6 w 31"/>
                <a:gd name="T17" fmla="*/ 25 h 31"/>
                <a:gd name="T18" fmla="*/ 3 w 31"/>
                <a:gd name="T19" fmla="*/ 22 h 31"/>
                <a:gd name="T20" fmla="*/ 0 w 31"/>
                <a:gd name="T21" fmla="*/ 16 h 31"/>
                <a:gd name="T22" fmla="*/ 0 w 31"/>
                <a:gd name="T23" fmla="*/ 16 h 31"/>
                <a:gd name="T24" fmla="*/ 3 w 31"/>
                <a:gd name="T25" fmla="*/ 9 h 31"/>
                <a:gd name="T26" fmla="*/ 3 w 31"/>
                <a:gd name="T27" fmla="*/ 6 h 31"/>
                <a:gd name="T28" fmla="*/ 9 w 31"/>
                <a:gd name="T29" fmla="*/ 3 h 31"/>
                <a:gd name="T30" fmla="*/ 16 w 31"/>
                <a:gd name="T31" fmla="*/ 0 h 31"/>
                <a:gd name="T32" fmla="*/ 16 w 31"/>
                <a:gd name="T33" fmla="*/ 0 h 31"/>
                <a:gd name="T34" fmla="*/ 22 w 31"/>
                <a:gd name="T35" fmla="*/ 3 h 31"/>
                <a:gd name="T36" fmla="*/ 25 w 31"/>
                <a:gd name="T37" fmla="*/ 6 h 31"/>
                <a:gd name="T38" fmla="*/ 28 w 31"/>
                <a:gd name="T39" fmla="*/ 9 h 31"/>
                <a:gd name="T40" fmla="*/ 31 w 31"/>
                <a:gd name="T41" fmla="*/ 16 h 31"/>
                <a:gd name="T42" fmla="*/ 31 w 31"/>
                <a:gd name="T43" fmla="*/ 16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28" y="22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16" y="31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6"/>
                  </a:lnTo>
                  <a:lnTo>
                    <a:pt x="3" y="9"/>
                  </a:lnTo>
                  <a:lnTo>
                    <a:pt x="3" y="6"/>
                  </a:lnTo>
                  <a:lnTo>
                    <a:pt x="9" y="3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5" y="6"/>
                  </a:lnTo>
                  <a:lnTo>
                    <a:pt x="28" y="9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7503" y="6739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阿克苏地区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11158" y="6329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吐鲁番地区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10286" y="5590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乌鲁木齐市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12841" y="5479"/>
              <a:ext cx="1179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哈密地区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10662" y="4938"/>
              <a:ext cx="1846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昌吉回族自治区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10693" y="3968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阿勒泰地区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849" y="3848"/>
              <a:ext cx="1179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塔城地区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8967" y="4240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克拉玛依市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 rot="19207705">
              <a:off x="8233" y="4538"/>
              <a:ext cx="3183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spc="69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伊犁哈萨克自治州</a:t>
              </a:r>
              <a:endParaRPr lang="zh-CN" altLang="en-US" sz="1100" spc="69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7148" y="4878"/>
              <a:ext cx="2290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博尔塔拉蒙古自治州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5778" y="8531"/>
              <a:ext cx="1179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喀什地区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7273" y="9168"/>
              <a:ext cx="1179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和田地区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9772" y="8257"/>
              <a:ext cx="2290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巴音郭楞蒙古自治州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 rot="19939836">
              <a:off x="4454" y="7616"/>
              <a:ext cx="2734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克孜勒苏柯尔克孜自治州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7963" y="7243"/>
              <a:ext cx="752" cy="541"/>
            </a:xfrm>
            <a:custGeom>
              <a:avLst/>
              <a:gdLst>
                <a:gd name="connsiteX0" fmla="*/ 372538 w 477313"/>
                <a:gd name="connsiteY0" fmla="*/ 320 h 343220"/>
                <a:gd name="connsiteX1" fmla="*/ 363013 w 477313"/>
                <a:gd name="connsiteY1" fmla="*/ 47945 h 343220"/>
                <a:gd name="connsiteX2" fmla="*/ 315388 w 477313"/>
                <a:gd name="connsiteY2" fmla="*/ 57470 h 343220"/>
                <a:gd name="connsiteX3" fmla="*/ 286813 w 477313"/>
                <a:gd name="connsiteY3" fmla="*/ 76520 h 343220"/>
                <a:gd name="connsiteX4" fmla="*/ 248713 w 477313"/>
                <a:gd name="connsiteY4" fmla="*/ 95570 h 343220"/>
                <a:gd name="connsiteX5" fmla="*/ 182038 w 477313"/>
                <a:gd name="connsiteY5" fmla="*/ 114620 h 343220"/>
                <a:gd name="connsiteX6" fmla="*/ 153463 w 477313"/>
                <a:gd name="connsiteY6" fmla="*/ 133670 h 343220"/>
                <a:gd name="connsiteX7" fmla="*/ 1063 w 477313"/>
                <a:gd name="connsiteY7" fmla="*/ 143195 h 343220"/>
                <a:gd name="connsiteX8" fmla="*/ 67738 w 477313"/>
                <a:gd name="connsiteY8" fmla="*/ 228920 h 343220"/>
                <a:gd name="connsiteX9" fmla="*/ 96313 w 477313"/>
                <a:gd name="connsiteY9" fmla="*/ 238445 h 343220"/>
                <a:gd name="connsiteX10" fmla="*/ 105838 w 477313"/>
                <a:gd name="connsiteY10" fmla="*/ 267020 h 343220"/>
                <a:gd name="connsiteX11" fmla="*/ 48688 w 477313"/>
                <a:gd name="connsiteY11" fmla="*/ 295595 h 343220"/>
                <a:gd name="connsiteX12" fmla="*/ 29638 w 477313"/>
                <a:gd name="connsiteY12" fmla="*/ 324170 h 343220"/>
                <a:gd name="connsiteX13" fmla="*/ 86788 w 477313"/>
                <a:gd name="connsiteY13" fmla="*/ 343220 h 343220"/>
                <a:gd name="connsiteX14" fmla="*/ 286813 w 477313"/>
                <a:gd name="connsiteY14" fmla="*/ 324170 h 343220"/>
                <a:gd name="connsiteX15" fmla="*/ 324913 w 477313"/>
                <a:gd name="connsiteY15" fmla="*/ 305120 h 343220"/>
                <a:gd name="connsiteX16" fmla="*/ 353488 w 477313"/>
                <a:gd name="connsiteY16" fmla="*/ 295595 h 343220"/>
                <a:gd name="connsiteX17" fmla="*/ 477313 w 477313"/>
                <a:gd name="connsiteY17" fmla="*/ 276545 h 343220"/>
                <a:gd name="connsiteX18" fmla="*/ 458263 w 477313"/>
                <a:gd name="connsiteY18" fmla="*/ 247970 h 343220"/>
                <a:gd name="connsiteX19" fmla="*/ 448738 w 477313"/>
                <a:gd name="connsiteY19" fmla="*/ 219395 h 343220"/>
                <a:gd name="connsiteX20" fmla="*/ 420163 w 477313"/>
                <a:gd name="connsiteY20" fmla="*/ 190820 h 343220"/>
                <a:gd name="connsiteX21" fmla="*/ 410638 w 477313"/>
                <a:gd name="connsiteY21" fmla="*/ 66995 h 343220"/>
                <a:gd name="connsiteX22" fmla="*/ 401113 w 477313"/>
                <a:gd name="connsiteY22" fmla="*/ 28895 h 343220"/>
                <a:gd name="connsiteX23" fmla="*/ 372538 w 477313"/>
                <a:gd name="connsiteY23" fmla="*/ 320 h 34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7313" h="343220">
                  <a:moveTo>
                    <a:pt x="372538" y="320"/>
                  </a:moveTo>
                  <a:cubicBezTo>
                    <a:pt x="366188" y="3495"/>
                    <a:pt x="374461" y="36497"/>
                    <a:pt x="363013" y="47945"/>
                  </a:cubicBezTo>
                  <a:cubicBezTo>
                    <a:pt x="351565" y="59393"/>
                    <a:pt x="330547" y="51786"/>
                    <a:pt x="315388" y="57470"/>
                  </a:cubicBezTo>
                  <a:cubicBezTo>
                    <a:pt x="304669" y="61490"/>
                    <a:pt x="296752" y="70840"/>
                    <a:pt x="286813" y="76520"/>
                  </a:cubicBezTo>
                  <a:cubicBezTo>
                    <a:pt x="274485" y="83565"/>
                    <a:pt x="261764" y="89977"/>
                    <a:pt x="248713" y="95570"/>
                  </a:cubicBezTo>
                  <a:cubicBezTo>
                    <a:pt x="229582" y="103769"/>
                    <a:pt x="201372" y="109787"/>
                    <a:pt x="182038" y="114620"/>
                  </a:cubicBezTo>
                  <a:cubicBezTo>
                    <a:pt x="172513" y="120970"/>
                    <a:pt x="164771" y="131885"/>
                    <a:pt x="153463" y="133670"/>
                  </a:cubicBezTo>
                  <a:cubicBezTo>
                    <a:pt x="103187" y="141608"/>
                    <a:pt x="45029" y="117548"/>
                    <a:pt x="1063" y="143195"/>
                  </a:cubicBezTo>
                  <a:cubicBezTo>
                    <a:pt x="-9029" y="149082"/>
                    <a:pt x="55723" y="220910"/>
                    <a:pt x="67738" y="228920"/>
                  </a:cubicBezTo>
                  <a:cubicBezTo>
                    <a:pt x="76092" y="234489"/>
                    <a:pt x="86788" y="235270"/>
                    <a:pt x="96313" y="238445"/>
                  </a:cubicBezTo>
                  <a:cubicBezTo>
                    <a:pt x="99488" y="247970"/>
                    <a:pt x="109567" y="257698"/>
                    <a:pt x="105838" y="267020"/>
                  </a:cubicBezTo>
                  <a:cubicBezTo>
                    <a:pt x="100157" y="281223"/>
                    <a:pt x="60717" y="291585"/>
                    <a:pt x="48688" y="295595"/>
                  </a:cubicBezTo>
                  <a:cubicBezTo>
                    <a:pt x="42338" y="305120"/>
                    <a:pt x="22487" y="315231"/>
                    <a:pt x="29638" y="324170"/>
                  </a:cubicBezTo>
                  <a:cubicBezTo>
                    <a:pt x="42182" y="339850"/>
                    <a:pt x="86788" y="343220"/>
                    <a:pt x="86788" y="343220"/>
                  </a:cubicBezTo>
                  <a:cubicBezTo>
                    <a:pt x="96213" y="342435"/>
                    <a:pt x="263503" y="329549"/>
                    <a:pt x="286813" y="324170"/>
                  </a:cubicBezTo>
                  <a:cubicBezTo>
                    <a:pt x="300648" y="320977"/>
                    <a:pt x="311862" y="310713"/>
                    <a:pt x="324913" y="305120"/>
                  </a:cubicBezTo>
                  <a:cubicBezTo>
                    <a:pt x="334141" y="301165"/>
                    <a:pt x="343748" y="298030"/>
                    <a:pt x="353488" y="295595"/>
                  </a:cubicBezTo>
                  <a:cubicBezTo>
                    <a:pt x="397123" y="284686"/>
                    <a:pt x="431044" y="282329"/>
                    <a:pt x="477313" y="276545"/>
                  </a:cubicBezTo>
                  <a:cubicBezTo>
                    <a:pt x="470963" y="267020"/>
                    <a:pt x="463383" y="258209"/>
                    <a:pt x="458263" y="247970"/>
                  </a:cubicBezTo>
                  <a:cubicBezTo>
                    <a:pt x="453773" y="238990"/>
                    <a:pt x="454307" y="227749"/>
                    <a:pt x="448738" y="219395"/>
                  </a:cubicBezTo>
                  <a:cubicBezTo>
                    <a:pt x="441266" y="208187"/>
                    <a:pt x="429688" y="200345"/>
                    <a:pt x="420163" y="190820"/>
                  </a:cubicBezTo>
                  <a:cubicBezTo>
                    <a:pt x="416988" y="149545"/>
                    <a:pt x="415475" y="108108"/>
                    <a:pt x="410638" y="66995"/>
                  </a:cubicBezTo>
                  <a:cubicBezTo>
                    <a:pt x="409108" y="53994"/>
                    <a:pt x="406270" y="40927"/>
                    <a:pt x="401113" y="28895"/>
                  </a:cubicBezTo>
                  <a:cubicBezTo>
                    <a:pt x="396604" y="18373"/>
                    <a:pt x="378888" y="-2855"/>
                    <a:pt x="372538" y="320"/>
                  </a:cubicBez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6885" y="7978"/>
              <a:ext cx="406" cy="285"/>
            </a:xfrm>
            <a:custGeom>
              <a:avLst/>
              <a:gdLst>
                <a:gd name="connsiteX0" fmla="*/ 228600 w 257833"/>
                <a:gd name="connsiteY0" fmla="*/ 45 h 181020"/>
                <a:gd name="connsiteX1" fmla="*/ 238125 w 257833"/>
                <a:gd name="connsiteY1" fmla="*/ 47670 h 181020"/>
                <a:gd name="connsiteX2" fmla="*/ 257175 w 257833"/>
                <a:gd name="connsiteY2" fmla="*/ 76245 h 181020"/>
                <a:gd name="connsiteX3" fmla="*/ 247650 w 257833"/>
                <a:gd name="connsiteY3" fmla="*/ 133395 h 181020"/>
                <a:gd name="connsiteX4" fmla="*/ 219075 w 257833"/>
                <a:gd name="connsiteY4" fmla="*/ 152445 h 181020"/>
                <a:gd name="connsiteX5" fmla="*/ 152400 w 257833"/>
                <a:gd name="connsiteY5" fmla="*/ 171495 h 181020"/>
                <a:gd name="connsiteX6" fmla="*/ 123825 w 257833"/>
                <a:gd name="connsiteY6" fmla="*/ 181020 h 181020"/>
                <a:gd name="connsiteX7" fmla="*/ 19050 w 257833"/>
                <a:gd name="connsiteY7" fmla="*/ 152445 h 181020"/>
                <a:gd name="connsiteX8" fmla="*/ 0 w 257833"/>
                <a:gd name="connsiteY8" fmla="*/ 123870 h 181020"/>
                <a:gd name="connsiteX9" fmla="*/ 19050 w 257833"/>
                <a:gd name="connsiteY9" fmla="*/ 47670 h 181020"/>
                <a:gd name="connsiteX10" fmla="*/ 66675 w 257833"/>
                <a:gd name="connsiteY10" fmla="*/ 57195 h 181020"/>
                <a:gd name="connsiteX11" fmla="*/ 76200 w 257833"/>
                <a:gd name="connsiteY11" fmla="*/ 85770 h 181020"/>
                <a:gd name="connsiteX12" fmla="*/ 85725 w 257833"/>
                <a:gd name="connsiteY12" fmla="*/ 123870 h 181020"/>
                <a:gd name="connsiteX13" fmla="*/ 114300 w 257833"/>
                <a:gd name="connsiteY13" fmla="*/ 142920 h 181020"/>
                <a:gd name="connsiteX14" fmla="*/ 152400 w 257833"/>
                <a:gd name="connsiteY14" fmla="*/ 28620 h 181020"/>
                <a:gd name="connsiteX15" fmla="*/ 180975 w 257833"/>
                <a:gd name="connsiteY15" fmla="*/ 38145 h 181020"/>
                <a:gd name="connsiteX16" fmla="*/ 228600 w 257833"/>
                <a:gd name="connsiteY16" fmla="*/ 45 h 18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833" h="181020">
                  <a:moveTo>
                    <a:pt x="228600" y="45"/>
                  </a:moveTo>
                  <a:cubicBezTo>
                    <a:pt x="238125" y="1633"/>
                    <a:pt x="232441" y="32511"/>
                    <a:pt x="238125" y="47670"/>
                  </a:cubicBezTo>
                  <a:cubicBezTo>
                    <a:pt x="242145" y="58389"/>
                    <a:pt x="255911" y="64867"/>
                    <a:pt x="257175" y="76245"/>
                  </a:cubicBezTo>
                  <a:cubicBezTo>
                    <a:pt x="259308" y="95440"/>
                    <a:pt x="256287" y="116121"/>
                    <a:pt x="247650" y="133395"/>
                  </a:cubicBezTo>
                  <a:cubicBezTo>
                    <a:pt x="242530" y="143634"/>
                    <a:pt x="229314" y="147325"/>
                    <a:pt x="219075" y="152445"/>
                  </a:cubicBezTo>
                  <a:cubicBezTo>
                    <a:pt x="203850" y="160058"/>
                    <a:pt x="166642" y="167426"/>
                    <a:pt x="152400" y="171495"/>
                  </a:cubicBezTo>
                  <a:cubicBezTo>
                    <a:pt x="142746" y="174253"/>
                    <a:pt x="133350" y="177845"/>
                    <a:pt x="123825" y="181020"/>
                  </a:cubicBezTo>
                  <a:cubicBezTo>
                    <a:pt x="78750" y="175386"/>
                    <a:pt x="49924" y="183319"/>
                    <a:pt x="19050" y="152445"/>
                  </a:cubicBezTo>
                  <a:cubicBezTo>
                    <a:pt x="10955" y="144350"/>
                    <a:pt x="6350" y="133395"/>
                    <a:pt x="0" y="123870"/>
                  </a:cubicBezTo>
                  <a:cubicBezTo>
                    <a:pt x="6350" y="98470"/>
                    <a:pt x="537" y="66183"/>
                    <a:pt x="19050" y="47670"/>
                  </a:cubicBezTo>
                  <a:cubicBezTo>
                    <a:pt x="30498" y="36222"/>
                    <a:pt x="53205" y="48215"/>
                    <a:pt x="66675" y="57195"/>
                  </a:cubicBezTo>
                  <a:cubicBezTo>
                    <a:pt x="75029" y="62764"/>
                    <a:pt x="73442" y="76116"/>
                    <a:pt x="76200" y="85770"/>
                  </a:cubicBezTo>
                  <a:cubicBezTo>
                    <a:pt x="79796" y="98357"/>
                    <a:pt x="78463" y="112978"/>
                    <a:pt x="85725" y="123870"/>
                  </a:cubicBezTo>
                  <a:cubicBezTo>
                    <a:pt x="92075" y="133395"/>
                    <a:pt x="104775" y="136570"/>
                    <a:pt x="114300" y="142920"/>
                  </a:cubicBezTo>
                  <a:cubicBezTo>
                    <a:pt x="187864" y="118399"/>
                    <a:pt x="101033" y="157038"/>
                    <a:pt x="152400" y="28620"/>
                  </a:cubicBezTo>
                  <a:cubicBezTo>
                    <a:pt x="156129" y="19298"/>
                    <a:pt x="171130" y="36176"/>
                    <a:pt x="180975" y="38145"/>
                  </a:cubicBezTo>
                  <a:cubicBezTo>
                    <a:pt x="187202" y="39390"/>
                    <a:pt x="219075" y="-1543"/>
                    <a:pt x="228600" y="45"/>
                  </a:cubicBez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7672" y="7340"/>
              <a:ext cx="1179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阿拉尔市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6169" y="7956"/>
              <a:ext cx="1402" cy="41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100" dirty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图木舒克市</a:t>
              </a:r>
              <a:endPara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9" name="矩形 38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新疆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组合 63"/>
          <p:cNvGrpSpPr/>
          <p:nvPr/>
        </p:nvGrpSpPr>
        <p:grpSpPr>
          <a:xfrm>
            <a:off x="3926840" y="1855470"/>
            <a:ext cx="3194050" cy="5561330"/>
            <a:chOff x="6184" y="2922"/>
            <a:chExt cx="5030" cy="8758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6184" y="2922"/>
              <a:ext cx="5030" cy="8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7633" y="2989"/>
              <a:ext cx="3306" cy="3063"/>
            </a:xfrm>
            <a:custGeom>
              <a:avLst/>
              <a:gdLst>
                <a:gd name="T0" fmla="*/ 1574 w 1631"/>
                <a:gd name="T1" fmla="*/ 123 h 1511"/>
                <a:gd name="T2" fmla="*/ 1538 w 1631"/>
                <a:gd name="T3" fmla="*/ 69 h 1511"/>
                <a:gd name="T4" fmla="*/ 1559 w 1631"/>
                <a:gd name="T5" fmla="*/ 0 h 1511"/>
                <a:gd name="T6" fmla="*/ 1484 w 1631"/>
                <a:gd name="T7" fmla="*/ 18 h 1511"/>
                <a:gd name="T8" fmla="*/ 1391 w 1631"/>
                <a:gd name="T9" fmla="*/ 162 h 1511"/>
                <a:gd name="T10" fmla="*/ 1336 w 1631"/>
                <a:gd name="T11" fmla="*/ 159 h 1511"/>
                <a:gd name="T12" fmla="*/ 1264 w 1631"/>
                <a:gd name="T13" fmla="*/ 150 h 1511"/>
                <a:gd name="T14" fmla="*/ 1219 w 1631"/>
                <a:gd name="T15" fmla="*/ 120 h 1511"/>
                <a:gd name="T16" fmla="*/ 1165 w 1631"/>
                <a:gd name="T17" fmla="*/ 87 h 1511"/>
                <a:gd name="T18" fmla="*/ 1180 w 1631"/>
                <a:gd name="T19" fmla="*/ 141 h 1511"/>
                <a:gd name="T20" fmla="*/ 1162 w 1631"/>
                <a:gd name="T21" fmla="*/ 189 h 1511"/>
                <a:gd name="T22" fmla="*/ 1069 w 1631"/>
                <a:gd name="T23" fmla="*/ 258 h 1511"/>
                <a:gd name="T24" fmla="*/ 895 w 1631"/>
                <a:gd name="T25" fmla="*/ 424 h 1511"/>
                <a:gd name="T26" fmla="*/ 847 w 1631"/>
                <a:gd name="T27" fmla="*/ 487 h 1511"/>
                <a:gd name="T28" fmla="*/ 820 w 1631"/>
                <a:gd name="T29" fmla="*/ 532 h 1511"/>
                <a:gd name="T30" fmla="*/ 781 w 1631"/>
                <a:gd name="T31" fmla="*/ 580 h 1511"/>
                <a:gd name="T32" fmla="*/ 718 w 1631"/>
                <a:gd name="T33" fmla="*/ 652 h 1511"/>
                <a:gd name="T34" fmla="*/ 691 w 1631"/>
                <a:gd name="T35" fmla="*/ 736 h 1511"/>
                <a:gd name="T36" fmla="*/ 748 w 1631"/>
                <a:gd name="T37" fmla="*/ 793 h 1511"/>
                <a:gd name="T38" fmla="*/ 721 w 1631"/>
                <a:gd name="T39" fmla="*/ 919 h 1511"/>
                <a:gd name="T40" fmla="*/ 631 w 1631"/>
                <a:gd name="T41" fmla="*/ 919 h 1511"/>
                <a:gd name="T42" fmla="*/ 625 w 1631"/>
                <a:gd name="T43" fmla="*/ 1024 h 1511"/>
                <a:gd name="T44" fmla="*/ 519 w 1631"/>
                <a:gd name="T45" fmla="*/ 1036 h 1511"/>
                <a:gd name="T46" fmla="*/ 411 w 1631"/>
                <a:gd name="T47" fmla="*/ 1070 h 1511"/>
                <a:gd name="T48" fmla="*/ 309 w 1631"/>
                <a:gd name="T49" fmla="*/ 1024 h 1511"/>
                <a:gd name="T50" fmla="*/ 255 w 1631"/>
                <a:gd name="T51" fmla="*/ 955 h 1511"/>
                <a:gd name="T52" fmla="*/ 168 w 1631"/>
                <a:gd name="T53" fmla="*/ 997 h 1511"/>
                <a:gd name="T54" fmla="*/ 60 w 1631"/>
                <a:gd name="T55" fmla="*/ 1042 h 1511"/>
                <a:gd name="T56" fmla="*/ 42 w 1631"/>
                <a:gd name="T57" fmla="*/ 1139 h 1511"/>
                <a:gd name="T58" fmla="*/ 27 w 1631"/>
                <a:gd name="T59" fmla="*/ 1304 h 1511"/>
                <a:gd name="T60" fmla="*/ 36 w 1631"/>
                <a:gd name="T61" fmla="*/ 1355 h 1511"/>
                <a:gd name="T62" fmla="*/ 6 w 1631"/>
                <a:gd name="T63" fmla="*/ 1358 h 1511"/>
                <a:gd name="T64" fmla="*/ 27 w 1631"/>
                <a:gd name="T65" fmla="*/ 1430 h 1511"/>
                <a:gd name="T66" fmla="*/ 99 w 1631"/>
                <a:gd name="T67" fmla="*/ 1472 h 1511"/>
                <a:gd name="T68" fmla="*/ 147 w 1631"/>
                <a:gd name="T69" fmla="*/ 1508 h 1511"/>
                <a:gd name="T70" fmla="*/ 192 w 1631"/>
                <a:gd name="T71" fmla="*/ 1499 h 1511"/>
                <a:gd name="T72" fmla="*/ 201 w 1631"/>
                <a:gd name="T73" fmla="*/ 1394 h 1511"/>
                <a:gd name="T74" fmla="*/ 222 w 1631"/>
                <a:gd name="T75" fmla="*/ 1277 h 1511"/>
                <a:gd name="T76" fmla="*/ 303 w 1631"/>
                <a:gd name="T77" fmla="*/ 1310 h 1511"/>
                <a:gd name="T78" fmla="*/ 435 w 1631"/>
                <a:gd name="T79" fmla="*/ 1217 h 1511"/>
                <a:gd name="T80" fmla="*/ 507 w 1631"/>
                <a:gd name="T81" fmla="*/ 1178 h 1511"/>
                <a:gd name="T82" fmla="*/ 553 w 1631"/>
                <a:gd name="T83" fmla="*/ 1280 h 1511"/>
                <a:gd name="T84" fmla="*/ 553 w 1631"/>
                <a:gd name="T85" fmla="*/ 1343 h 1511"/>
                <a:gd name="T86" fmla="*/ 580 w 1631"/>
                <a:gd name="T87" fmla="*/ 1373 h 1511"/>
                <a:gd name="T88" fmla="*/ 649 w 1631"/>
                <a:gd name="T89" fmla="*/ 1322 h 1511"/>
                <a:gd name="T90" fmla="*/ 685 w 1631"/>
                <a:gd name="T91" fmla="*/ 1253 h 1511"/>
                <a:gd name="T92" fmla="*/ 883 w 1631"/>
                <a:gd name="T93" fmla="*/ 1157 h 1511"/>
                <a:gd name="T94" fmla="*/ 964 w 1631"/>
                <a:gd name="T95" fmla="*/ 1121 h 1511"/>
                <a:gd name="T96" fmla="*/ 1066 w 1631"/>
                <a:gd name="T97" fmla="*/ 1211 h 1511"/>
                <a:gd name="T98" fmla="*/ 1162 w 1631"/>
                <a:gd name="T99" fmla="*/ 1229 h 1511"/>
                <a:gd name="T100" fmla="*/ 1153 w 1631"/>
                <a:gd name="T101" fmla="*/ 1316 h 1511"/>
                <a:gd name="T102" fmla="*/ 1234 w 1631"/>
                <a:gd name="T103" fmla="*/ 1367 h 1511"/>
                <a:gd name="T104" fmla="*/ 1442 w 1631"/>
                <a:gd name="T105" fmla="*/ 1184 h 1511"/>
                <a:gd name="T106" fmla="*/ 1451 w 1631"/>
                <a:gd name="T107" fmla="*/ 1115 h 1511"/>
                <a:gd name="T108" fmla="*/ 1457 w 1631"/>
                <a:gd name="T109" fmla="*/ 994 h 1511"/>
                <a:gd name="T110" fmla="*/ 1406 w 1631"/>
                <a:gd name="T111" fmla="*/ 922 h 1511"/>
                <a:gd name="T112" fmla="*/ 1345 w 1631"/>
                <a:gd name="T113" fmla="*/ 832 h 1511"/>
                <a:gd name="T114" fmla="*/ 1351 w 1631"/>
                <a:gd name="T115" fmla="*/ 721 h 1511"/>
                <a:gd name="T116" fmla="*/ 1493 w 1631"/>
                <a:gd name="T117" fmla="*/ 550 h 1511"/>
                <a:gd name="T118" fmla="*/ 1520 w 1631"/>
                <a:gd name="T119" fmla="*/ 331 h 1511"/>
                <a:gd name="T120" fmla="*/ 1631 w 1631"/>
                <a:gd name="T121" fmla="*/ 141 h 1511"/>
                <a:gd name="T122" fmla="*/ 1604 w 1631"/>
                <a:gd name="T123" fmla="*/ 117 h 15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31" h="1511">
                  <a:moveTo>
                    <a:pt x="1604" y="117"/>
                  </a:moveTo>
                  <a:lnTo>
                    <a:pt x="1604" y="117"/>
                  </a:lnTo>
                  <a:lnTo>
                    <a:pt x="1601" y="108"/>
                  </a:lnTo>
                  <a:lnTo>
                    <a:pt x="1598" y="105"/>
                  </a:lnTo>
                  <a:lnTo>
                    <a:pt x="1592" y="108"/>
                  </a:lnTo>
                  <a:lnTo>
                    <a:pt x="1586" y="111"/>
                  </a:lnTo>
                  <a:lnTo>
                    <a:pt x="1574" y="123"/>
                  </a:lnTo>
                  <a:lnTo>
                    <a:pt x="1571" y="126"/>
                  </a:lnTo>
                  <a:lnTo>
                    <a:pt x="1565" y="96"/>
                  </a:lnTo>
                  <a:lnTo>
                    <a:pt x="1556" y="93"/>
                  </a:lnTo>
                  <a:lnTo>
                    <a:pt x="1550" y="87"/>
                  </a:lnTo>
                  <a:lnTo>
                    <a:pt x="1544" y="81"/>
                  </a:lnTo>
                  <a:lnTo>
                    <a:pt x="1538" y="69"/>
                  </a:lnTo>
                  <a:lnTo>
                    <a:pt x="1538" y="57"/>
                  </a:lnTo>
                  <a:lnTo>
                    <a:pt x="1544" y="39"/>
                  </a:lnTo>
                  <a:lnTo>
                    <a:pt x="1556" y="18"/>
                  </a:lnTo>
                  <a:lnTo>
                    <a:pt x="1559" y="12"/>
                  </a:lnTo>
                  <a:lnTo>
                    <a:pt x="1562" y="3"/>
                  </a:lnTo>
                  <a:lnTo>
                    <a:pt x="1559" y="0"/>
                  </a:lnTo>
                  <a:lnTo>
                    <a:pt x="1553" y="0"/>
                  </a:lnTo>
                  <a:lnTo>
                    <a:pt x="1544" y="3"/>
                  </a:lnTo>
                  <a:lnTo>
                    <a:pt x="1526" y="15"/>
                  </a:lnTo>
                  <a:lnTo>
                    <a:pt x="1517" y="12"/>
                  </a:lnTo>
                  <a:lnTo>
                    <a:pt x="1499" y="15"/>
                  </a:lnTo>
                  <a:lnTo>
                    <a:pt x="1484" y="18"/>
                  </a:lnTo>
                  <a:lnTo>
                    <a:pt x="1472" y="24"/>
                  </a:lnTo>
                  <a:lnTo>
                    <a:pt x="1460" y="36"/>
                  </a:lnTo>
                  <a:lnTo>
                    <a:pt x="1451" y="48"/>
                  </a:lnTo>
                  <a:lnTo>
                    <a:pt x="1397" y="156"/>
                  </a:lnTo>
                  <a:lnTo>
                    <a:pt x="1391" y="162"/>
                  </a:lnTo>
                  <a:lnTo>
                    <a:pt x="1388" y="171"/>
                  </a:lnTo>
                  <a:lnTo>
                    <a:pt x="1379" y="177"/>
                  </a:lnTo>
                  <a:lnTo>
                    <a:pt x="1370" y="180"/>
                  </a:lnTo>
                  <a:lnTo>
                    <a:pt x="1361" y="180"/>
                  </a:lnTo>
                  <a:lnTo>
                    <a:pt x="1348" y="174"/>
                  </a:lnTo>
                  <a:lnTo>
                    <a:pt x="1336" y="159"/>
                  </a:lnTo>
                  <a:lnTo>
                    <a:pt x="1315" y="132"/>
                  </a:lnTo>
                  <a:lnTo>
                    <a:pt x="1306" y="126"/>
                  </a:lnTo>
                  <a:lnTo>
                    <a:pt x="1300" y="126"/>
                  </a:lnTo>
                  <a:lnTo>
                    <a:pt x="1294" y="129"/>
                  </a:lnTo>
                  <a:lnTo>
                    <a:pt x="1285" y="132"/>
                  </a:lnTo>
                  <a:lnTo>
                    <a:pt x="1264" y="150"/>
                  </a:lnTo>
                  <a:lnTo>
                    <a:pt x="1255" y="156"/>
                  </a:lnTo>
                  <a:lnTo>
                    <a:pt x="1243" y="156"/>
                  </a:lnTo>
                  <a:lnTo>
                    <a:pt x="1237" y="150"/>
                  </a:lnTo>
                  <a:lnTo>
                    <a:pt x="1231" y="144"/>
                  </a:lnTo>
                  <a:lnTo>
                    <a:pt x="1222" y="129"/>
                  </a:lnTo>
                  <a:lnTo>
                    <a:pt x="1219" y="120"/>
                  </a:lnTo>
                  <a:lnTo>
                    <a:pt x="1210" y="108"/>
                  </a:lnTo>
                  <a:lnTo>
                    <a:pt x="1201" y="99"/>
                  </a:lnTo>
                  <a:lnTo>
                    <a:pt x="1192" y="90"/>
                  </a:lnTo>
                  <a:lnTo>
                    <a:pt x="1180" y="84"/>
                  </a:lnTo>
                  <a:lnTo>
                    <a:pt x="1174" y="84"/>
                  </a:lnTo>
                  <a:lnTo>
                    <a:pt x="1171" y="84"/>
                  </a:lnTo>
                  <a:lnTo>
                    <a:pt x="1165" y="87"/>
                  </a:lnTo>
                  <a:lnTo>
                    <a:pt x="1162" y="93"/>
                  </a:lnTo>
                  <a:lnTo>
                    <a:pt x="1156" y="102"/>
                  </a:lnTo>
                  <a:lnTo>
                    <a:pt x="1156" y="114"/>
                  </a:lnTo>
                  <a:lnTo>
                    <a:pt x="1165" y="123"/>
                  </a:lnTo>
                  <a:lnTo>
                    <a:pt x="1171" y="132"/>
                  </a:lnTo>
                  <a:lnTo>
                    <a:pt x="1180" y="141"/>
                  </a:lnTo>
                  <a:lnTo>
                    <a:pt x="1186" y="153"/>
                  </a:lnTo>
                  <a:lnTo>
                    <a:pt x="1186" y="165"/>
                  </a:lnTo>
                  <a:lnTo>
                    <a:pt x="1183" y="171"/>
                  </a:lnTo>
                  <a:lnTo>
                    <a:pt x="1177" y="177"/>
                  </a:lnTo>
                  <a:lnTo>
                    <a:pt x="1171" y="183"/>
                  </a:lnTo>
                  <a:lnTo>
                    <a:pt x="1162" y="189"/>
                  </a:lnTo>
                  <a:lnTo>
                    <a:pt x="1141" y="195"/>
                  </a:lnTo>
                  <a:lnTo>
                    <a:pt x="1123" y="201"/>
                  </a:lnTo>
                  <a:lnTo>
                    <a:pt x="1096" y="204"/>
                  </a:lnTo>
                  <a:lnTo>
                    <a:pt x="1078" y="204"/>
                  </a:lnTo>
                  <a:lnTo>
                    <a:pt x="1072" y="204"/>
                  </a:lnTo>
                  <a:lnTo>
                    <a:pt x="1069" y="258"/>
                  </a:lnTo>
                  <a:lnTo>
                    <a:pt x="1042" y="267"/>
                  </a:lnTo>
                  <a:lnTo>
                    <a:pt x="1018" y="276"/>
                  </a:lnTo>
                  <a:lnTo>
                    <a:pt x="991" y="285"/>
                  </a:lnTo>
                  <a:lnTo>
                    <a:pt x="985" y="337"/>
                  </a:lnTo>
                  <a:lnTo>
                    <a:pt x="943" y="427"/>
                  </a:lnTo>
                  <a:lnTo>
                    <a:pt x="895" y="424"/>
                  </a:lnTo>
                  <a:lnTo>
                    <a:pt x="892" y="430"/>
                  </a:lnTo>
                  <a:lnTo>
                    <a:pt x="886" y="451"/>
                  </a:lnTo>
                  <a:lnTo>
                    <a:pt x="877" y="460"/>
                  </a:lnTo>
                  <a:lnTo>
                    <a:pt x="871" y="472"/>
                  </a:lnTo>
                  <a:lnTo>
                    <a:pt x="859" y="481"/>
                  </a:lnTo>
                  <a:lnTo>
                    <a:pt x="847" y="487"/>
                  </a:lnTo>
                  <a:lnTo>
                    <a:pt x="850" y="496"/>
                  </a:lnTo>
                  <a:lnTo>
                    <a:pt x="853" y="514"/>
                  </a:lnTo>
                  <a:lnTo>
                    <a:pt x="850" y="523"/>
                  </a:lnTo>
                  <a:lnTo>
                    <a:pt x="844" y="532"/>
                  </a:lnTo>
                  <a:lnTo>
                    <a:pt x="835" y="535"/>
                  </a:lnTo>
                  <a:lnTo>
                    <a:pt x="820" y="532"/>
                  </a:lnTo>
                  <a:lnTo>
                    <a:pt x="814" y="532"/>
                  </a:lnTo>
                  <a:lnTo>
                    <a:pt x="802" y="541"/>
                  </a:lnTo>
                  <a:lnTo>
                    <a:pt x="796" y="547"/>
                  </a:lnTo>
                  <a:lnTo>
                    <a:pt x="790" y="556"/>
                  </a:lnTo>
                  <a:lnTo>
                    <a:pt x="784" y="568"/>
                  </a:lnTo>
                  <a:lnTo>
                    <a:pt x="781" y="580"/>
                  </a:lnTo>
                  <a:lnTo>
                    <a:pt x="778" y="598"/>
                  </a:lnTo>
                  <a:lnTo>
                    <a:pt x="772" y="610"/>
                  </a:lnTo>
                  <a:lnTo>
                    <a:pt x="763" y="622"/>
                  </a:lnTo>
                  <a:lnTo>
                    <a:pt x="754" y="631"/>
                  </a:lnTo>
                  <a:lnTo>
                    <a:pt x="733" y="646"/>
                  </a:lnTo>
                  <a:lnTo>
                    <a:pt x="718" y="652"/>
                  </a:lnTo>
                  <a:lnTo>
                    <a:pt x="712" y="655"/>
                  </a:lnTo>
                  <a:lnTo>
                    <a:pt x="709" y="661"/>
                  </a:lnTo>
                  <a:lnTo>
                    <a:pt x="706" y="679"/>
                  </a:lnTo>
                  <a:lnTo>
                    <a:pt x="703" y="706"/>
                  </a:lnTo>
                  <a:lnTo>
                    <a:pt x="697" y="721"/>
                  </a:lnTo>
                  <a:lnTo>
                    <a:pt x="691" y="736"/>
                  </a:lnTo>
                  <a:lnTo>
                    <a:pt x="691" y="742"/>
                  </a:lnTo>
                  <a:lnTo>
                    <a:pt x="697" y="757"/>
                  </a:lnTo>
                  <a:lnTo>
                    <a:pt x="703" y="766"/>
                  </a:lnTo>
                  <a:lnTo>
                    <a:pt x="712" y="775"/>
                  </a:lnTo>
                  <a:lnTo>
                    <a:pt x="727" y="784"/>
                  </a:lnTo>
                  <a:lnTo>
                    <a:pt x="748" y="793"/>
                  </a:lnTo>
                  <a:lnTo>
                    <a:pt x="757" y="796"/>
                  </a:lnTo>
                  <a:lnTo>
                    <a:pt x="763" y="805"/>
                  </a:lnTo>
                  <a:lnTo>
                    <a:pt x="760" y="811"/>
                  </a:lnTo>
                  <a:lnTo>
                    <a:pt x="754" y="820"/>
                  </a:lnTo>
                  <a:lnTo>
                    <a:pt x="739" y="835"/>
                  </a:lnTo>
                  <a:lnTo>
                    <a:pt x="730" y="841"/>
                  </a:lnTo>
                  <a:lnTo>
                    <a:pt x="721" y="919"/>
                  </a:lnTo>
                  <a:lnTo>
                    <a:pt x="703" y="916"/>
                  </a:lnTo>
                  <a:lnTo>
                    <a:pt x="700" y="910"/>
                  </a:lnTo>
                  <a:lnTo>
                    <a:pt x="664" y="856"/>
                  </a:lnTo>
                  <a:lnTo>
                    <a:pt x="646" y="892"/>
                  </a:lnTo>
                  <a:lnTo>
                    <a:pt x="625" y="895"/>
                  </a:lnTo>
                  <a:lnTo>
                    <a:pt x="631" y="919"/>
                  </a:lnTo>
                  <a:lnTo>
                    <a:pt x="640" y="940"/>
                  </a:lnTo>
                  <a:lnTo>
                    <a:pt x="646" y="964"/>
                  </a:lnTo>
                  <a:lnTo>
                    <a:pt x="646" y="988"/>
                  </a:lnTo>
                  <a:lnTo>
                    <a:pt x="646" y="1000"/>
                  </a:lnTo>
                  <a:lnTo>
                    <a:pt x="640" y="1009"/>
                  </a:lnTo>
                  <a:lnTo>
                    <a:pt x="634" y="1018"/>
                  </a:lnTo>
                  <a:lnTo>
                    <a:pt x="625" y="1024"/>
                  </a:lnTo>
                  <a:lnTo>
                    <a:pt x="616" y="1027"/>
                  </a:lnTo>
                  <a:lnTo>
                    <a:pt x="601" y="1027"/>
                  </a:lnTo>
                  <a:lnTo>
                    <a:pt x="571" y="1024"/>
                  </a:lnTo>
                  <a:lnTo>
                    <a:pt x="547" y="1027"/>
                  </a:lnTo>
                  <a:lnTo>
                    <a:pt x="532" y="1030"/>
                  </a:lnTo>
                  <a:lnTo>
                    <a:pt x="519" y="1036"/>
                  </a:lnTo>
                  <a:lnTo>
                    <a:pt x="510" y="1042"/>
                  </a:lnTo>
                  <a:lnTo>
                    <a:pt x="507" y="1049"/>
                  </a:lnTo>
                  <a:lnTo>
                    <a:pt x="504" y="1052"/>
                  </a:lnTo>
                  <a:lnTo>
                    <a:pt x="477" y="1061"/>
                  </a:lnTo>
                  <a:lnTo>
                    <a:pt x="447" y="1067"/>
                  </a:lnTo>
                  <a:lnTo>
                    <a:pt x="411" y="1070"/>
                  </a:lnTo>
                  <a:lnTo>
                    <a:pt x="375" y="1070"/>
                  </a:lnTo>
                  <a:lnTo>
                    <a:pt x="360" y="1067"/>
                  </a:lnTo>
                  <a:lnTo>
                    <a:pt x="345" y="1064"/>
                  </a:lnTo>
                  <a:lnTo>
                    <a:pt x="330" y="1058"/>
                  </a:lnTo>
                  <a:lnTo>
                    <a:pt x="321" y="1049"/>
                  </a:lnTo>
                  <a:lnTo>
                    <a:pt x="312" y="1039"/>
                  </a:lnTo>
                  <a:lnTo>
                    <a:pt x="309" y="1024"/>
                  </a:lnTo>
                  <a:lnTo>
                    <a:pt x="303" y="997"/>
                  </a:lnTo>
                  <a:lnTo>
                    <a:pt x="294" y="979"/>
                  </a:lnTo>
                  <a:lnTo>
                    <a:pt x="282" y="967"/>
                  </a:lnTo>
                  <a:lnTo>
                    <a:pt x="273" y="958"/>
                  </a:lnTo>
                  <a:lnTo>
                    <a:pt x="264" y="955"/>
                  </a:lnTo>
                  <a:lnTo>
                    <a:pt x="255" y="955"/>
                  </a:lnTo>
                  <a:lnTo>
                    <a:pt x="246" y="955"/>
                  </a:lnTo>
                  <a:lnTo>
                    <a:pt x="180" y="934"/>
                  </a:lnTo>
                  <a:lnTo>
                    <a:pt x="177" y="952"/>
                  </a:lnTo>
                  <a:lnTo>
                    <a:pt x="171" y="988"/>
                  </a:lnTo>
                  <a:lnTo>
                    <a:pt x="168" y="997"/>
                  </a:lnTo>
                  <a:lnTo>
                    <a:pt x="159" y="1000"/>
                  </a:lnTo>
                  <a:lnTo>
                    <a:pt x="150" y="1003"/>
                  </a:lnTo>
                  <a:lnTo>
                    <a:pt x="141" y="1003"/>
                  </a:lnTo>
                  <a:lnTo>
                    <a:pt x="123" y="1003"/>
                  </a:lnTo>
                  <a:lnTo>
                    <a:pt x="114" y="1000"/>
                  </a:lnTo>
                  <a:lnTo>
                    <a:pt x="87" y="1042"/>
                  </a:lnTo>
                  <a:lnTo>
                    <a:pt x="60" y="1042"/>
                  </a:lnTo>
                  <a:lnTo>
                    <a:pt x="60" y="1079"/>
                  </a:lnTo>
                  <a:lnTo>
                    <a:pt x="33" y="1079"/>
                  </a:lnTo>
                  <a:lnTo>
                    <a:pt x="27" y="1094"/>
                  </a:lnTo>
                  <a:lnTo>
                    <a:pt x="60" y="1115"/>
                  </a:lnTo>
                  <a:lnTo>
                    <a:pt x="51" y="1127"/>
                  </a:lnTo>
                  <a:lnTo>
                    <a:pt x="42" y="1139"/>
                  </a:lnTo>
                  <a:lnTo>
                    <a:pt x="30" y="1157"/>
                  </a:lnTo>
                  <a:lnTo>
                    <a:pt x="21" y="1178"/>
                  </a:lnTo>
                  <a:lnTo>
                    <a:pt x="18" y="1202"/>
                  </a:lnTo>
                  <a:lnTo>
                    <a:pt x="15" y="1229"/>
                  </a:lnTo>
                  <a:lnTo>
                    <a:pt x="21" y="1262"/>
                  </a:lnTo>
                  <a:lnTo>
                    <a:pt x="39" y="1271"/>
                  </a:lnTo>
                  <a:lnTo>
                    <a:pt x="27" y="1304"/>
                  </a:lnTo>
                  <a:lnTo>
                    <a:pt x="36" y="1319"/>
                  </a:lnTo>
                  <a:lnTo>
                    <a:pt x="51" y="1343"/>
                  </a:lnTo>
                  <a:lnTo>
                    <a:pt x="51" y="1352"/>
                  </a:lnTo>
                  <a:lnTo>
                    <a:pt x="51" y="1355"/>
                  </a:lnTo>
                  <a:lnTo>
                    <a:pt x="48" y="1358"/>
                  </a:lnTo>
                  <a:lnTo>
                    <a:pt x="36" y="1355"/>
                  </a:lnTo>
                  <a:lnTo>
                    <a:pt x="12" y="1343"/>
                  </a:lnTo>
                  <a:lnTo>
                    <a:pt x="9" y="1340"/>
                  </a:lnTo>
                  <a:lnTo>
                    <a:pt x="0" y="1340"/>
                  </a:lnTo>
                  <a:lnTo>
                    <a:pt x="0" y="1343"/>
                  </a:lnTo>
                  <a:lnTo>
                    <a:pt x="0" y="1349"/>
                  </a:lnTo>
                  <a:lnTo>
                    <a:pt x="6" y="1358"/>
                  </a:lnTo>
                  <a:lnTo>
                    <a:pt x="15" y="1370"/>
                  </a:lnTo>
                  <a:lnTo>
                    <a:pt x="27" y="1385"/>
                  </a:lnTo>
                  <a:lnTo>
                    <a:pt x="30" y="1397"/>
                  </a:lnTo>
                  <a:lnTo>
                    <a:pt x="33" y="1409"/>
                  </a:lnTo>
                  <a:lnTo>
                    <a:pt x="33" y="1418"/>
                  </a:lnTo>
                  <a:lnTo>
                    <a:pt x="27" y="1430"/>
                  </a:lnTo>
                  <a:lnTo>
                    <a:pt x="21" y="1436"/>
                  </a:lnTo>
                  <a:lnTo>
                    <a:pt x="27" y="1442"/>
                  </a:lnTo>
                  <a:lnTo>
                    <a:pt x="45" y="1454"/>
                  </a:lnTo>
                  <a:lnTo>
                    <a:pt x="60" y="1460"/>
                  </a:lnTo>
                  <a:lnTo>
                    <a:pt x="78" y="1469"/>
                  </a:lnTo>
                  <a:lnTo>
                    <a:pt x="99" y="1472"/>
                  </a:lnTo>
                  <a:lnTo>
                    <a:pt x="123" y="1475"/>
                  </a:lnTo>
                  <a:lnTo>
                    <a:pt x="132" y="1481"/>
                  </a:lnTo>
                  <a:lnTo>
                    <a:pt x="135" y="1490"/>
                  </a:lnTo>
                  <a:lnTo>
                    <a:pt x="135" y="1496"/>
                  </a:lnTo>
                  <a:lnTo>
                    <a:pt x="141" y="1502"/>
                  </a:lnTo>
                  <a:lnTo>
                    <a:pt x="147" y="1508"/>
                  </a:lnTo>
                  <a:lnTo>
                    <a:pt x="156" y="1511"/>
                  </a:lnTo>
                  <a:lnTo>
                    <a:pt x="168" y="1511"/>
                  </a:lnTo>
                  <a:lnTo>
                    <a:pt x="183" y="1505"/>
                  </a:lnTo>
                  <a:lnTo>
                    <a:pt x="192" y="1505"/>
                  </a:lnTo>
                  <a:lnTo>
                    <a:pt x="192" y="1499"/>
                  </a:lnTo>
                  <a:lnTo>
                    <a:pt x="198" y="1490"/>
                  </a:lnTo>
                  <a:lnTo>
                    <a:pt x="204" y="1466"/>
                  </a:lnTo>
                  <a:lnTo>
                    <a:pt x="207" y="1451"/>
                  </a:lnTo>
                  <a:lnTo>
                    <a:pt x="207" y="1433"/>
                  </a:lnTo>
                  <a:lnTo>
                    <a:pt x="207" y="1415"/>
                  </a:lnTo>
                  <a:lnTo>
                    <a:pt x="201" y="1394"/>
                  </a:lnTo>
                  <a:lnTo>
                    <a:pt x="198" y="1370"/>
                  </a:lnTo>
                  <a:lnTo>
                    <a:pt x="195" y="1346"/>
                  </a:lnTo>
                  <a:lnTo>
                    <a:pt x="198" y="1325"/>
                  </a:lnTo>
                  <a:lnTo>
                    <a:pt x="201" y="1301"/>
                  </a:lnTo>
                  <a:lnTo>
                    <a:pt x="210" y="1286"/>
                  </a:lnTo>
                  <a:lnTo>
                    <a:pt x="216" y="1280"/>
                  </a:lnTo>
                  <a:lnTo>
                    <a:pt x="222" y="1277"/>
                  </a:lnTo>
                  <a:lnTo>
                    <a:pt x="231" y="1277"/>
                  </a:lnTo>
                  <a:lnTo>
                    <a:pt x="240" y="1277"/>
                  </a:lnTo>
                  <a:lnTo>
                    <a:pt x="252" y="1283"/>
                  </a:lnTo>
                  <a:lnTo>
                    <a:pt x="264" y="1289"/>
                  </a:lnTo>
                  <a:lnTo>
                    <a:pt x="285" y="1304"/>
                  </a:lnTo>
                  <a:lnTo>
                    <a:pt x="303" y="1310"/>
                  </a:lnTo>
                  <a:lnTo>
                    <a:pt x="318" y="1307"/>
                  </a:lnTo>
                  <a:lnTo>
                    <a:pt x="330" y="1304"/>
                  </a:lnTo>
                  <a:lnTo>
                    <a:pt x="339" y="1295"/>
                  </a:lnTo>
                  <a:lnTo>
                    <a:pt x="342" y="1286"/>
                  </a:lnTo>
                  <a:lnTo>
                    <a:pt x="348" y="1280"/>
                  </a:lnTo>
                  <a:lnTo>
                    <a:pt x="399" y="1286"/>
                  </a:lnTo>
                  <a:lnTo>
                    <a:pt x="435" y="1217"/>
                  </a:lnTo>
                  <a:lnTo>
                    <a:pt x="450" y="1202"/>
                  </a:lnTo>
                  <a:lnTo>
                    <a:pt x="465" y="1190"/>
                  </a:lnTo>
                  <a:lnTo>
                    <a:pt x="483" y="1181"/>
                  </a:lnTo>
                  <a:lnTo>
                    <a:pt x="492" y="1178"/>
                  </a:lnTo>
                  <a:lnTo>
                    <a:pt x="501" y="1178"/>
                  </a:lnTo>
                  <a:lnTo>
                    <a:pt x="507" y="1178"/>
                  </a:lnTo>
                  <a:lnTo>
                    <a:pt x="513" y="1181"/>
                  </a:lnTo>
                  <a:lnTo>
                    <a:pt x="519" y="1190"/>
                  </a:lnTo>
                  <a:lnTo>
                    <a:pt x="522" y="1202"/>
                  </a:lnTo>
                  <a:lnTo>
                    <a:pt x="522" y="1217"/>
                  </a:lnTo>
                  <a:lnTo>
                    <a:pt x="522" y="1241"/>
                  </a:lnTo>
                  <a:lnTo>
                    <a:pt x="532" y="1262"/>
                  </a:lnTo>
                  <a:lnTo>
                    <a:pt x="553" y="1280"/>
                  </a:lnTo>
                  <a:lnTo>
                    <a:pt x="556" y="1283"/>
                  </a:lnTo>
                  <a:lnTo>
                    <a:pt x="562" y="1289"/>
                  </a:lnTo>
                  <a:lnTo>
                    <a:pt x="562" y="1298"/>
                  </a:lnTo>
                  <a:lnTo>
                    <a:pt x="562" y="1307"/>
                  </a:lnTo>
                  <a:lnTo>
                    <a:pt x="559" y="1322"/>
                  </a:lnTo>
                  <a:lnTo>
                    <a:pt x="553" y="1343"/>
                  </a:lnTo>
                  <a:lnTo>
                    <a:pt x="550" y="1361"/>
                  </a:lnTo>
                  <a:lnTo>
                    <a:pt x="550" y="1370"/>
                  </a:lnTo>
                  <a:lnTo>
                    <a:pt x="553" y="1376"/>
                  </a:lnTo>
                  <a:lnTo>
                    <a:pt x="559" y="1379"/>
                  </a:lnTo>
                  <a:lnTo>
                    <a:pt x="574" y="1376"/>
                  </a:lnTo>
                  <a:lnTo>
                    <a:pt x="580" y="1373"/>
                  </a:lnTo>
                  <a:lnTo>
                    <a:pt x="637" y="1388"/>
                  </a:lnTo>
                  <a:lnTo>
                    <a:pt x="649" y="1379"/>
                  </a:lnTo>
                  <a:lnTo>
                    <a:pt x="643" y="1364"/>
                  </a:lnTo>
                  <a:lnTo>
                    <a:pt x="640" y="1346"/>
                  </a:lnTo>
                  <a:lnTo>
                    <a:pt x="640" y="1325"/>
                  </a:lnTo>
                  <a:lnTo>
                    <a:pt x="649" y="1322"/>
                  </a:lnTo>
                  <a:lnTo>
                    <a:pt x="658" y="1319"/>
                  </a:lnTo>
                  <a:lnTo>
                    <a:pt x="667" y="1313"/>
                  </a:lnTo>
                  <a:lnTo>
                    <a:pt x="673" y="1304"/>
                  </a:lnTo>
                  <a:lnTo>
                    <a:pt x="682" y="1292"/>
                  </a:lnTo>
                  <a:lnTo>
                    <a:pt x="685" y="1274"/>
                  </a:lnTo>
                  <a:lnTo>
                    <a:pt x="685" y="1253"/>
                  </a:lnTo>
                  <a:lnTo>
                    <a:pt x="760" y="1220"/>
                  </a:lnTo>
                  <a:lnTo>
                    <a:pt x="820" y="1199"/>
                  </a:lnTo>
                  <a:lnTo>
                    <a:pt x="844" y="1190"/>
                  </a:lnTo>
                  <a:lnTo>
                    <a:pt x="865" y="1187"/>
                  </a:lnTo>
                  <a:lnTo>
                    <a:pt x="880" y="1169"/>
                  </a:lnTo>
                  <a:lnTo>
                    <a:pt x="883" y="1157"/>
                  </a:lnTo>
                  <a:lnTo>
                    <a:pt x="889" y="1145"/>
                  </a:lnTo>
                  <a:lnTo>
                    <a:pt x="898" y="1136"/>
                  </a:lnTo>
                  <a:lnTo>
                    <a:pt x="910" y="1124"/>
                  </a:lnTo>
                  <a:lnTo>
                    <a:pt x="925" y="1118"/>
                  </a:lnTo>
                  <a:lnTo>
                    <a:pt x="943" y="1115"/>
                  </a:lnTo>
                  <a:lnTo>
                    <a:pt x="952" y="1118"/>
                  </a:lnTo>
                  <a:lnTo>
                    <a:pt x="964" y="1121"/>
                  </a:lnTo>
                  <a:lnTo>
                    <a:pt x="1003" y="1139"/>
                  </a:lnTo>
                  <a:lnTo>
                    <a:pt x="1030" y="1148"/>
                  </a:lnTo>
                  <a:lnTo>
                    <a:pt x="1051" y="1154"/>
                  </a:lnTo>
                  <a:lnTo>
                    <a:pt x="1057" y="1208"/>
                  </a:lnTo>
                  <a:lnTo>
                    <a:pt x="1066" y="1211"/>
                  </a:lnTo>
                  <a:lnTo>
                    <a:pt x="1078" y="1211"/>
                  </a:lnTo>
                  <a:lnTo>
                    <a:pt x="1096" y="1211"/>
                  </a:lnTo>
                  <a:lnTo>
                    <a:pt x="1123" y="1211"/>
                  </a:lnTo>
                  <a:lnTo>
                    <a:pt x="1138" y="1214"/>
                  </a:lnTo>
                  <a:lnTo>
                    <a:pt x="1150" y="1220"/>
                  </a:lnTo>
                  <a:lnTo>
                    <a:pt x="1162" y="1229"/>
                  </a:lnTo>
                  <a:lnTo>
                    <a:pt x="1165" y="1244"/>
                  </a:lnTo>
                  <a:lnTo>
                    <a:pt x="1165" y="1265"/>
                  </a:lnTo>
                  <a:lnTo>
                    <a:pt x="1159" y="1292"/>
                  </a:lnTo>
                  <a:lnTo>
                    <a:pt x="1156" y="1295"/>
                  </a:lnTo>
                  <a:lnTo>
                    <a:pt x="1153" y="1307"/>
                  </a:lnTo>
                  <a:lnTo>
                    <a:pt x="1153" y="1316"/>
                  </a:lnTo>
                  <a:lnTo>
                    <a:pt x="1156" y="1325"/>
                  </a:lnTo>
                  <a:lnTo>
                    <a:pt x="1165" y="1334"/>
                  </a:lnTo>
                  <a:lnTo>
                    <a:pt x="1177" y="1343"/>
                  </a:lnTo>
                  <a:lnTo>
                    <a:pt x="1201" y="1355"/>
                  </a:lnTo>
                  <a:lnTo>
                    <a:pt x="1219" y="1364"/>
                  </a:lnTo>
                  <a:lnTo>
                    <a:pt x="1234" y="1367"/>
                  </a:lnTo>
                  <a:lnTo>
                    <a:pt x="1255" y="1358"/>
                  </a:lnTo>
                  <a:lnTo>
                    <a:pt x="1270" y="1340"/>
                  </a:lnTo>
                  <a:lnTo>
                    <a:pt x="1306" y="1349"/>
                  </a:lnTo>
                  <a:lnTo>
                    <a:pt x="1333" y="1358"/>
                  </a:lnTo>
                  <a:lnTo>
                    <a:pt x="1351" y="1349"/>
                  </a:lnTo>
                  <a:lnTo>
                    <a:pt x="1439" y="1208"/>
                  </a:lnTo>
                  <a:lnTo>
                    <a:pt x="1442" y="1184"/>
                  </a:lnTo>
                  <a:lnTo>
                    <a:pt x="1424" y="1169"/>
                  </a:lnTo>
                  <a:lnTo>
                    <a:pt x="1415" y="1151"/>
                  </a:lnTo>
                  <a:lnTo>
                    <a:pt x="1415" y="1136"/>
                  </a:lnTo>
                  <a:lnTo>
                    <a:pt x="1424" y="1124"/>
                  </a:lnTo>
                  <a:lnTo>
                    <a:pt x="1442" y="1118"/>
                  </a:lnTo>
                  <a:lnTo>
                    <a:pt x="1451" y="1115"/>
                  </a:lnTo>
                  <a:lnTo>
                    <a:pt x="1460" y="1109"/>
                  </a:lnTo>
                  <a:lnTo>
                    <a:pt x="1469" y="1100"/>
                  </a:lnTo>
                  <a:lnTo>
                    <a:pt x="1475" y="1085"/>
                  </a:lnTo>
                  <a:lnTo>
                    <a:pt x="1478" y="1064"/>
                  </a:lnTo>
                  <a:lnTo>
                    <a:pt x="1478" y="1036"/>
                  </a:lnTo>
                  <a:lnTo>
                    <a:pt x="1469" y="1000"/>
                  </a:lnTo>
                  <a:lnTo>
                    <a:pt x="1457" y="994"/>
                  </a:lnTo>
                  <a:lnTo>
                    <a:pt x="1445" y="994"/>
                  </a:lnTo>
                  <a:lnTo>
                    <a:pt x="1439" y="985"/>
                  </a:lnTo>
                  <a:lnTo>
                    <a:pt x="1445" y="964"/>
                  </a:lnTo>
                  <a:lnTo>
                    <a:pt x="1445" y="952"/>
                  </a:lnTo>
                  <a:lnTo>
                    <a:pt x="1439" y="949"/>
                  </a:lnTo>
                  <a:lnTo>
                    <a:pt x="1421" y="949"/>
                  </a:lnTo>
                  <a:lnTo>
                    <a:pt x="1406" y="922"/>
                  </a:lnTo>
                  <a:lnTo>
                    <a:pt x="1394" y="886"/>
                  </a:lnTo>
                  <a:lnTo>
                    <a:pt x="1382" y="871"/>
                  </a:lnTo>
                  <a:lnTo>
                    <a:pt x="1361" y="862"/>
                  </a:lnTo>
                  <a:lnTo>
                    <a:pt x="1345" y="859"/>
                  </a:lnTo>
                  <a:lnTo>
                    <a:pt x="1336" y="856"/>
                  </a:lnTo>
                  <a:lnTo>
                    <a:pt x="1336" y="847"/>
                  </a:lnTo>
                  <a:lnTo>
                    <a:pt x="1345" y="832"/>
                  </a:lnTo>
                  <a:lnTo>
                    <a:pt x="1348" y="814"/>
                  </a:lnTo>
                  <a:lnTo>
                    <a:pt x="1351" y="799"/>
                  </a:lnTo>
                  <a:lnTo>
                    <a:pt x="1348" y="787"/>
                  </a:lnTo>
                  <a:lnTo>
                    <a:pt x="1342" y="769"/>
                  </a:lnTo>
                  <a:lnTo>
                    <a:pt x="1339" y="757"/>
                  </a:lnTo>
                  <a:lnTo>
                    <a:pt x="1339" y="739"/>
                  </a:lnTo>
                  <a:lnTo>
                    <a:pt x="1351" y="721"/>
                  </a:lnTo>
                  <a:lnTo>
                    <a:pt x="1361" y="676"/>
                  </a:lnTo>
                  <a:lnTo>
                    <a:pt x="1382" y="661"/>
                  </a:lnTo>
                  <a:lnTo>
                    <a:pt x="1427" y="637"/>
                  </a:lnTo>
                  <a:lnTo>
                    <a:pt x="1433" y="625"/>
                  </a:lnTo>
                  <a:lnTo>
                    <a:pt x="1442" y="586"/>
                  </a:lnTo>
                  <a:lnTo>
                    <a:pt x="1487" y="562"/>
                  </a:lnTo>
                  <a:lnTo>
                    <a:pt x="1493" y="550"/>
                  </a:lnTo>
                  <a:lnTo>
                    <a:pt x="1487" y="463"/>
                  </a:lnTo>
                  <a:lnTo>
                    <a:pt x="1499" y="457"/>
                  </a:lnTo>
                  <a:lnTo>
                    <a:pt x="1511" y="439"/>
                  </a:lnTo>
                  <a:lnTo>
                    <a:pt x="1511" y="406"/>
                  </a:lnTo>
                  <a:lnTo>
                    <a:pt x="1541" y="382"/>
                  </a:lnTo>
                  <a:lnTo>
                    <a:pt x="1538" y="358"/>
                  </a:lnTo>
                  <a:lnTo>
                    <a:pt x="1520" y="331"/>
                  </a:lnTo>
                  <a:lnTo>
                    <a:pt x="1520" y="306"/>
                  </a:lnTo>
                  <a:lnTo>
                    <a:pt x="1547" y="291"/>
                  </a:lnTo>
                  <a:lnTo>
                    <a:pt x="1577" y="276"/>
                  </a:lnTo>
                  <a:lnTo>
                    <a:pt x="1586" y="228"/>
                  </a:lnTo>
                  <a:lnTo>
                    <a:pt x="1607" y="189"/>
                  </a:lnTo>
                  <a:lnTo>
                    <a:pt x="1625" y="159"/>
                  </a:lnTo>
                  <a:lnTo>
                    <a:pt x="1631" y="141"/>
                  </a:lnTo>
                  <a:lnTo>
                    <a:pt x="1625" y="141"/>
                  </a:lnTo>
                  <a:lnTo>
                    <a:pt x="1616" y="141"/>
                  </a:lnTo>
                  <a:lnTo>
                    <a:pt x="1613" y="138"/>
                  </a:lnTo>
                  <a:lnTo>
                    <a:pt x="1607" y="132"/>
                  </a:lnTo>
                  <a:lnTo>
                    <a:pt x="1604" y="126"/>
                  </a:lnTo>
                  <a:lnTo>
                    <a:pt x="1604" y="117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8022" y="5250"/>
              <a:ext cx="2522" cy="2350"/>
            </a:xfrm>
            <a:custGeom>
              <a:avLst/>
              <a:gdLst>
                <a:gd name="T0" fmla="*/ 403 w 1244"/>
                <a:gd name="T1" fmla="*/ 1027 h 1159"/>
                <a:gd name="T2" fmla="*/ 376 w 1244"/>
                <a:gd name="T3" fmla="*/ 910 h 1159"/>
                <a:gd name="T4" fmla="*/ 418 w 1244"/>
                <a:gd name="T5" fmla="*/ 844 h 1159"/>
                <a:gd name="T6" fmla="*/ 460 w 1244"/>
                <a:gd name="T7" fmla="*/ 766 h 1159"/>
                <a:gd name="T8" fmla="*/ 439 w 1244"/>
                <a:gd name="T9" fmla="*/ 712 h 1159"/>
                <a:gd name="T10" fmla="*/ 424 w 1244"/>
                <a:gd name="T11" fmla="*/ 639 h 1159"/>
                <a:gd name="T12" fmla="*/ 406 w 1244"/>
                <a:gd name="T13" fmla="*/ 591 h 1159"/>
                <a:gd name="T14" fmla="*/ 334 w 1244"/>
                <a:gd name="T15" fmla="*/ 579 h 1159"/>
                <a:gd name="T16" fmla="*/ 297 w 1244"/>
                <a:gd name="T17" fmla="*/ 516 h 1159"/>
                <a:gd name="T18" fmla="*/ 255 w 1244"/>
                <a:gd name="T19" fmla="*/ 528 h 1159"/>
                <a:gd name="T20" fmla="*/ 231 w 1244"/>
                <a:gd name="T21" fmla="*/ 504 h 1159"/>
                <a:gd name="T22" fmla="*/ 147 w 1244"/>
                <a:gd name="T23" fmla="*/ 501 h 1159"/>
                <a:gd name="T24" fmla="*/ 60 w 1244"/>
                <a:gd name="T25" fmla="*/ 423 h 1159"/>
                <a:gd name="T26" fmla="*/ 30 w 1244"/>
                <a:gd name="T27" fmla="*/ 384 h 1159"/>
                <a:gd name="T28" fmla="*/ 0 w 1244"/>
                <a:gd name="T29" fmla="*/ 384 h 1159"/>
                <a:gd name="T30" fmla="*/ 15 w 1244"/>
                <a:gd name="T31" fmla="*/ 300 h 1159"/>
                <a:gd name="T32" fmla="*/ 6 w 1244"/>
                <a:gd name="T33" fmla="*/ 210 h 1159"/>
                <a:gd name="T34" fmla="*/ 39 w 1244"/>
                <a:gd name="T35" fmla="*/ 162 h 1159"/>
                <a:gd name="T36" fmla="*/ 93 w 1244"/>
                <a:gd name="T37" fmla="*/ 189 h 1159"/>
                <a:gd name="T38" fmla="*/ 150 w 1244"/>
                <a:gd name="T39" fmla="*/ 171 h 1159"/>
                <a:gd name="T40" fmla="*/ 258 w 1244"/>
                <a:gd name="T41" fmla="*/ 87 h 1159"/>
                <a:gd name="T42" fmla="*/ 315 w 1244"/>
                <a:gd name="T43" fmla="*/ 63 h 1159"/>
                <a:gd name="T44" fmla="*/ 330 w 1244"/>
                <a:gd name="T45" fmla="*/ 126 h 1159"/>
                <a:gd name="T46" fmla="*/ 370 w 1244"/>
                <a:gd name="T47" fmla="*/ 174 h 1159"/>
                <a:gd name="T48" fmla="*/ 361 w 1244"/>
                <a:gd name="T49" fmla="*/ 228 h 1159"/>
                <a:gd name="T50" fmla="*/ 382 w 1244"/>
                <a:gd name="T51" fmla="*/ 261 h 1159"/>
                <a:gd name="T52" fmla="*/ 448 w 1244"/>
                <a:gd name="T53" fmla="*/ 231 h 1159"/>
                <a:gd name="T54" fmla="*/ 475 w 1244"/>
                <a:gd name="T55" fmla="*/ 198 h 1159"/>
                <a:gd name="T56" fmla="*/ 493 w 1244"/>
                <a:gd name="T57" fmla="*/ 138 h 1159"/>
                <a:gd name="T58" fmla="*/ 688 w 1244"/>
                <a:gd name="T59" fmla="*/ 54 h 1159"/>
                <a:gd name="T60" fmla="*/ 718 w 1244"/>
                <a:gd name="T61" fmla="*/ 9 h 1159"/>
                <a:gd name="T62" fmla="*/ 772 w 1244"/>
                <a:gd name="T63" fmla="*/ 6 h 1159"/>
                <a:gd name="T64" fmla="*/ 865 w 1244"/>
                <a:gd name="T65" fmla="*/ 93 h 1159"/>
                <a:gd name="T66" fmla="*/ 931 w 1244"/>
                <a:gd name="T67" fmla="*/ 96 h 1159"/>
                <a:gd name="T68" fmla="*/ 973 w 1244"/>
                <a:gd name="T69" fmla="*/ 150 h 1159"/>
                <a:gd name="T70" fmla="*/ 961 w 1244"/>
                <a:gd name="T71" fmla="*/ 201 h 1159"/>
                <a:gd name="T72" fmla="*/ 1009 w 1244"/>
                <a:gd name="T73" fmla="*/ 240 h 1159"/>
                <a:gd name="T74" fmla="*/ 1114 w 1244"/>
                <a:gd name="T75" fmla="*/ 234 h 1159"/>
                <a:gd name="T76" fmla="*/ 1153 w 1244"/>
                <a:gd name="T77" fmla="*/ 309 h 1159"/>
                <a:gd name="T78" fmla="*/ 1159 w 1244"/>
                <a:gd name="T79" fmla="*/ 354 h 1159"/>
                <a:gd name="T80" fmla="*/ 1147 w 1244"/>
                <a:gd name="T81" fmla="*/ 405 h 1159"/>
                <a:gd name="T82" fmla="*/ 1169 w 1244"/>
                <a:gd name="T83" fmla="*/ 447 h 1159"/>
                <a:gd name="T84" fmla="*/ 1196 w 1244"/>
                <a:gd name="T85" fmla="*/ 528 h 1159"/>
                <a:gd name="T86" fmla="*/ 1199 w 1244"/>
                <a:gd name="T87" fmla="*/ 769 h 1159"/>
                <a:gd name="T88" fmla="*/ 1244 w 1244"/>
                <a:gd name="T89" fmla="*/ 862 h 1159"/>
                <a:gd name="T90" fmla="*/ 1196 w 1244"/>
                <a:gd name="T91" fmla="*/ 874 h 1159"/>
                <a:gd name="T92" fmla="*/ 1169 w 1244"/>
                <a:gd name="T93" fmla="*/ 910 h 1159"/>
                <a:gd name="T94" fmla="*/ 1105 w 1244"/>
                <a:gd name="T95" fmla="*/ 940 h 1159"/>
                <a:gd name="T96" fmla="*/ 1111 w 1244"/>
                <a:gd name="T97" fmla="*/ 985 h 1159"/>
                <a:gd name="T98" fmla="*/ 1129 w 1244"/>
                <a:gd name="T99" fmla="*/ 1048 h 1159"/>
                <a:gd name="T100" fmla="*/ 1075 w 1244"/>
                <a:gd name="T101" fmla="*/ 1093 h 1159"/>
                <a:gd name="T102" fmla="*/ 934 w 1244"/>
                <a:gd name="T103" fmla="*/ 1093 h 1159"/>
                <a:gd name="T104" fmla="*/ 823 w 1244"/>
                <a:gd name="T105" fmla="*/ 1114 h 1159"/>
                <a:gd name="T106" fmla="*/ 715 w 1244"/>
                <a:gd name="T107" fmla="*/ 1072 h 1159"/>
                <a:gd name="T108" fmla="*/ 694 w 1244"/>
                <a:gd name="T109" fmla="*/ 1057 h 1159"/>
                <a:gd name="T110" fmla="*/ 625 w 1244"/>
                <a:gd name="T111" fmla="*/ 1042 h 1159"/>
                <a:gd name="T112" fmla="*/ 586 w 1244"/>
                <a:gd name="T113" fmla="*/ 1075 h 1159"/>
                <a:gd name="T114" fmla="*/ 577 w 1244"/>
                <a:gd name="T115" fmla="*/ 1132 h 1159"/>
                <a:gd name="T116" fmla="*/ 517 w 1244"/>
                <a:gd name="T117" fmla="*/ 1156 h 1159"/>
                <a:gd name="T118" fmla="*/ 502 w 1244"/>
                <a:gd name="T119" fmla="*/ 1123 h 1159"/>
                <a:gd name="T120" fmla="*/ 445 w 1244"/>
                <a:gd name="T121" fmla="*/ 1060 h 11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244" h="1159">
                  <a:moveTo>
                    <a:pt x="421" y="1057"/>
                  </a:moveTo>
                  <a:lnTo>
                    <a:pt x="421" y="1057"/>
                  </a:lnTo>
                  <a:lnTo>
                    <a:pt x="418" y="1045"/>
                  </a:lnTo>
                  <a:lnTo>
                    <a:pt x="415" y="1039"/>
                  </a:lnTo>
                  <a:lnTo>
                    <a:pt x="403" y="1027"/>
                  </a:lnTo>
                  <a:lnTo>
                    <a:pt x="394" y="1018"/>
                  </a:lnTo>
                  <a:lnTo>
                    <a:pt x="388" y="1018"/>
                  </a:lnTo>
                  <a:lnTo>
                    <a:pt x="388" y="937"/>
                  </a:lnTo>
                  <a:lnTo>
                    <a:pt x="376" y="910"/>
                  </a:lnTo>
                  <a:lnTo>
                    <a:pt x="397" y="862"/>
                  </a:lnTo>
                  <a:lnTo>
                    <a:pt x="400" y="856"/>
                  </a:lnTo>
                  <a:lnTo>
                    <a:pt x="406" y="850"/>
                  </a:lnTo>
                  <a:lnTo>
                    <a:pt x="418" y="844"/>
                  </a:lnTo>
                  <a:lnTo>
                    <a:pt x="433" y="841"/>
                  </a:lnTo>
                  <a:lnTo>
                    <a:pt x="445" y="838"/>
                  </a:lnTo>
                  <a:lnTo>
                    <a:pt x="451" y="775"/>
                  </a:lnTo>
                  <a:lnTo>
                    <a:pt x="460" y="766"/>
                  </a:lnTo>
                  <a:lnTo>
                    <a:pt x="466" y="757"/>
                  </a:lnTo>
                  <a:lnTo>
                    <a:pt x="466" y="751"/>
                  </a:lnTo>
                  <a:lnTo>
                    <a:pt x="463" y="745"/>
                  </a:lnTo>
                  <a:lnTo>
                    <a:pt x="454" y="730"/>
                  </a:lnTo>
                  <a:lnTo>
                    <a:pt x="439" y="712"/>
                  </a:lnTo>
                  <a:lnTo>
                    <a:pt x="433" y="703"/>
                  </a:lnTo>
                  <a:lnTo>
                    <a:pt x="427" y="688"/>
                  </a:lnTo>
                  <a:lnTo>
                    <a:pt x="424" y="661"/>
                  </a:lnTo>
                  <a:lnTo>
                    <a:pt x="424" y="639"/>
                  </a:lnTo>
                  <a:lnTo>
                    <a:pt x="424" y="630"/>
                  </a:lnTo>
                  <a:lnTo>
                    <a:pt x="424" y="621"/>
                  </a:lnTo>
                  <a:lnTo>
                    <a:pt x="415" y="603"/>
                  </a:lnTo>
                  <a:lnTo>
                    <a:pt x="406" y="591"/>
                  </a:lnTo>
                  <a:lnTo>
                    <a:pt x="397" y="585"/>
                  </a:lnTo>
                  <a:lnTo>
                    <a:pt x="382" y="579"/>
                  </a:lnTo>
                  <a:lnTo>
                    <a:pt x="364" y="579"/>
                  </a:lnTo>
                  <a:lnTo>
                    <a:pt x="334" y="579"/>
                  </a:lnTo>
                  <a:lnTo>
                    <a:pt x="318" y="576"/>
                  </a:lnTo>
                  <a:lnTo>
                    <a:pt x="315" y="573"/>
                  </a:lnTo>
                  <a:lnTo>
                    <a:pt x="312" y="570"/>
                  </a:lnTo>
                  <a:lnTo>
                    <a:pt x="297" y="516"/>
                  </a:lnTo>
                  <a:lnTo>
                    <a:pt x="291" y="525"/>
                  </a:lnTo>
                  <a:lnTo>
                    <a:pt x="282" y="528"/>
                  </a:lnTo>
                  <a:lnTo>
                    <a:pt x="273" y="531"/>
                  </a:lnTo>
                  <a:lnTo>
                    <a:pt x="267" y="531"/>
                  </a:lnTo>
                  <a:lnTo>
                    <a:pt x="255" y="528"/>
                  </a:lnTo>
                  <a:lnTo>
                    <a:pt x="249" y="525"/>
                  </a:lnTo>
                  <a:lnTo>
                    <a:pt x="243" y="510"/>
                  </a:lnTo>
                  <a:lnTo>
                    <a:pt x="237" y="504"/>
                  </a:lnTo>
                  <a:lnTo>
                    <a:pt x="231" y="504"/>
                  </a:lnTo>
                  <a:lnTo>
                    <a:pt x="225" y="507"/>
                  </a:lnTo>
                  <a:lnTo>
                    <a:pt x="216" y="522"/>
                  </a:lnTo>
                  <a:lnTo>
                    <a:pt x="213" y="531"/>
                  </a:lnTo>
                  <a:lnTo>
                    <a:pt x="171" y="501"/>
                  </a:lnTo>
                  <a:lnTo>
                    <a:pt x="147" y="501"/>
                  </a:lnTo>
                  <a:lnTo>
                    <a:pt x="141" y="462"/>
                  </a:lnTo>
                  <a:lnTo>
                    <a:pt x="117" y="468"/>
                  </a:lnTo>
                  <a:lnTo>
                    <a:pt x="81" y="423"/>
                  </a:lnTo>
                  <a:lnTo>
                    <a:pt x="60" y="423"/>
                  </a:lnTo>
                  <a:lnTo>
                    <a:pt x="54" y="405"/>
                  </a:lnTo>
                  <a:lnTo>
                    <a:pt x="51" y="399"/>
                  </a:lnTo>
                  <a:lnTo>
                    <a:pt x="45" y="393"/>
                  </a:lnTo>
                  <a:lnTo>
                    <a:pt x="39" y="387"/>
                  </a:lnTo>
                  <a:lnTo>
                    <a:pt x="30" y="384"/>
                  </a:lnTo>
                  <a:lnTo>
                    <a:pt x="18" y="384"/>
                  </a:lnTo>
                  <a:lnTo>
                    <a:pt x="3" y="390"/>
                  </a:lnTo>
                  <a:lnTo>
                    <a:pt x="0" y="387"/>
                  </a:lnTo>
                  <a:lnTo>
                    <a:pt x="0" y="384"/>
                  </a:lnTo>
                  <a:lnTo>
                    <a:pt x="6" y="375"/>
                  </a:lnTo>
                  <a:lnTo>
                    <a:pt x="12" y="351"/>
                  </a:lnTo>
                  <a:lnTo>
                    <a:pt x="15" y="336"/>
                  </a:lnTo>
                  <a:lnTo>
                    <a:pt x="15" y="318"/>
                  </a:lnTo>
                  <a:lnTo>
                    <a:pt x="15" y="300"/>
                  </a:lnTo>
                  <a:lnTo>
                    <a:pt x="9" y="279"/>
                  </a:lnTo>
                  <a:lnTo>
                    <a:pt x="6" y="255"/>
                  </a:lnTo>
                  <a:lnTo>
                    <a:pt x="3" y="231"/>
                  </a:lnTo>
                  <a:lnTo>
                    <a:pt x="6" y="210"/>
                  </a:lnTo>
                  <a:lnTo>
                    <a:pt x="9" y="186"/>
                  </a:lnTo>
                  <a:lnTo>
                    <a:pt x="18" y="171"/>
                  </a:lnTo>
                  <a:lnTo>
                    <a:pt x="24" y="165"/>
                  </a:lnTo>
                  <a:lnTo>
                    <a:pt x="30" y="162"/>
                  </a:lnTo>
                  <a:lnTo>
                    <a:pt x="39" y="162"/>
                  </a:lnTo>
                  <a:lnTo>
                    <a:pt x="48" y="162"/>
                  </a:lnTo>
                  <a:lnTo>
                    <a:pt x="60" y="168"/>
                  </a:lnTo>
                  <a:lnTo>
                    <a:pt x="72" y="174"/>
                  </a:lnTo>
                  <a:lnTo>
                    <a:pt x="93" y="189"/>
                  </a:lnTo>
                  <a:lnTo>
                    <a:pt x="111" y="195"/>
                  </a:lnTo>
                  <a:lnTo>
                    <a:pt x="126" y="192"/>
                  </a:lnTo>
                  <a:lnTo>
                    <a:pt x="138" y="189"/>
                  </a:lnTo>
                  <a:lnTo>
                    <a:pt x="147" y="180"/>
                  </a:lnTo>
                  <a:lnTo>
                    <a:pt x="150" y="171"/>
                  </a:lnTo>
                  <a:lnTo>
                    <a:pt x="156" y="165"/>
                  </a:lnTo>
                  <a:lnTo>
                    <a:pt x="207" y="171"/>
                  </a:lnTo>
                  <a:lnTo>
                    <a:pt x="243" y="102"/>
                  </a:lnTo>
                  <a:lnTo>
                    <a:pt x="258" y="87"/>
                  </a:lnTo>
                  <a:lnTo>
                    <a:pt x="273" y="75"/>
                  </a:lnTo>
                  <a:lnTo>
                    <a:pt x="291" y="66"/>
                  </a:lnTo>
                  <a:lnTo>
                    <a:pt x="300" y="63"/>
                  </a:lnTo>
                  <a:lnTo>
                    <a:pt x="309" y="63"/>
                  </a:lnTo>
                  <a:lnTo>
                    <a:pt x="315" y="63"/>
                  </a:lnTo>
                  <a:lnTo>
                    <a:pt x="321" y="66"/>
                  </a:lnTo>
                  <a:lnTo>
                    <a:pt x="327" y="75"/>
                  </a:lnTo>
                  <a:lnTo>
                    <a:pt x="330" y="87"/>
                  </a:lnTo>
                  <a:lnTo>
                    <a:pt x="330" y="102"/>
                  </a:lnTo>
                  <a:lnTo>
                    <a:pt x="330" y="126"/>
                  </a:lnTo>
                  <a:lnTo>
                    <a:pt x="340" y="147"/>
                  </a:lnTo>
                  <a:lnTo>
                    <a:pt x="361" y="165"/>
                  </a:lnTo>
                  <a:lnTo>
                    <a:pt x="364" y="168"/>
                  </a:lnTo>
                  <a:lnTo>
                    <a:pt x="370" y="174"/>
                  </a:lnTo>
                  <a:lnTo>
                    <a:pt x="370" y="183"/>
                  </a:lnTo>
                  <a:lnTo>
                    <a:pt x="370" y="192"/>
                  </a:lnTo>
                  <a:lnTo>
                    <a:pt x="367" y="207"/>
                  </a:lnTo>
                  <a:lnTo>
                    <a:pt x="361" y="228"/>
                  </a:lnTo>
                  <a:lnTo>
                    <a:pt x="358" y="246"/>
                  </a:lnTo>
                  <a:lnTo>
                    <a:pt x="358" y="255"/>
                  </a:lnTo>
                  <a:lnTo>
                    <a:pt x="361" y="261"/>
                  </a:lnTo>
                  <a:lnTo>
                    <a:pt x="367" y="264"/>
                  </a:lnTo>
                  <a:lnTo>
                    <a:pt x="382" y="261"/>
                  </a:lnTo>
                  <a:lnTo>
                    <a:pt x="388" y="258"/>
                  </a:lnTo>
                  <a:lnTo>
                    <a:pt x="445" y="273"/>
                  </a:lnTo>
                  <a:lnTo>
                    <a:pt x="457" y="264"/>
                  </a:lnTo>
                  <a:lnTo>
                    <a:pt x="451" y="249"/>
                  </a:lnTo>
                  <a:lnTo>
                    <a:pt x="448" y="231"/>
                  </a:lnTo>
                  <a:lnTo>
                    <a:pt x="448" y="210"/>
                  </a:lnTo>
                  <a:lnTo>
                    <a:pt x="457" y="207"/>
                  </a:lnTo>
                  <a:lnTo>
                    <a:pt x="466" y="204"/>
                  </a:lnTo>
                  <a:lnTo>
                    <a:pt x="475" y="198"/>
                  </a:lnTo>
                  <a:lnTo>
                    <a:pt x="481" y="189"/>
                  </a:lnTo>
                  <a:lnTo>
                    <a:pt x="490" y="177"/>
                  </a:lnTo>
                  <a:lnTo>
                    <a:pt x="493" y="159"/>
                  </a:lnTo>
                  <a:lnTo>
                    <a:pt x="493" y="138"/>
                  </a:lnTo>
                  <a:lnTo>
                    <a:pt x="568" y="105"/>
                  </a:lnTo>
                  <a:lnTo>
                    <a:pt x="628" y="84"/>
                  </a:lnTo>
                  <a:lnTo>
                    <a:pt x="652" y="75"/>
                  </a:lnTo>
                  <a:lnTo>
                    <a:pt x="673" y="72"/>
                  </a:lnTo>
                  <a:lnTo>
                    <a:pt x="688" y="54"/>
                  </a:lnTo>
                  <a:lnTo>
                    <a:pt x="691" y="42"/>
                  </a:lnTo>
                  <a:lnTo>
                    <a:pt x="697" y="30"/>
                  </a:lnTo>
                  <a:lnTo>
                    <a:pt x="706" y="21"/>
                  </a:lnTo>
                  <a:lnTo>
                    <a:pt x="718" y="9"/>
                  </a:lnTo>
                  <a:lnTo>
                    <a:pt x="733" y="3"/>
                  </a:lnTo>
                  <a:lnTo>
                    <a:pt x="751" y="0"/>
                  </a:lnTo>
                  <a:lnTo>
                    <a:pt x="760" y="3"/>
                  </a:lnTo>
                  <a:lnTo>
                    <a:pt x="772" y="6"/>
                  </a:lnTo>
                  <a:lnTo>
                    <a:pt x="811" y="24"/>
                  </a:lnTo>
                  <a:lnTo>
                    <a:pt x="838" y="33"/>
                  </a:lnTo>
                  <a:lnTo>
                    <a:pt x="859" y="39"/>
                  </a:lnTo>
                  <a:lnTo>
                    <a:pt x="865" y="93"/>
                  </a:lnTo>
                  <a:lnTo>
                    <a:pt x="874" y="96"/>
                  </a:lnTo>
                  <a:lnTo>
                    <a:pt x="886" y="96"/>
                  </a:lnTo>
                  <a:lnTo>
                    <a:pt x="904" y="96"/>
                  </a:lnTo>
                  <a:lnTo>
                    <a:pt x="931" y="96"/>
                  </a:lnTo>
                  <a:lnTo>
                    <a:pt x="946" y="99"/>
                  </a:lnTo>
                  <a:lnTo>
                    <a:pt x="958" y="105"/>
                  </a:lnTo>
                  <a:lnTo>
                    <a:pt x="970" y="114"/>
                  </a:lnTo>
                  <a:lnTo>
                    <a:pt x="973" y="129"/>
                  </a:lnTo>
                  <a:lnTo>
                    <a:pt x="973" y="150"/>
                  </a:lnTo>
                  <a:lnTo>
                    <a:pt x="967" y="177"/>
                  </a:lnTo>
                  <a:lnTo>
                    <a:pt x="964" y="180"/>
                  </a:lnTo>
                  <a:lnTo>
                    <a:pt x="961" y="192"/>
                  </a:lnTo>
                  <a:lnTo>
                    <a:pt x="961" y="201"/>
                  </a:lnTo>
                  <a:lnTo>
                    <a:pt x="964" y="210"/>
                  </a:lnTo>
                  <a:lnTo>
                    <a:pt x="973" y="219"/>
                  </a:lnTo>
                  <a:lnTo>
                    <a:pt x="985" y="228"/>
                  </a:lnTo>
                  <a:lnTo>
                    <a:pt x="1009" y="240"/>
                  </a:lnTo>
                  <a:lnTo>
                    <a:pt x="1027" y="249"/>
                  </a:lnTo>
                  <a:lnTo>
                    <a:pt x="1042" y="252"/>
                  </a:lnTo>
                  <a:lnTo>
                    <a:pt x="1063" y="243"/>
                  </a:lnTo>
                  <a:lnTo>
                    <a:pt x="1078" y="225"/>
                  </a:lnTo>
                  <a:lnTo>
                    <a:pt x="1114" y="234"/>
                  </a:lnTo>
                  <a:lnTo>
                    <a:pt x="1141" y="243"/>
                  </a:lnTo>
                  <a:lnTo>
                    <a:pt x="1141" y="267"/>
                  </a:lnTo>
                  <a:lnTo>
                    <a:pt x="1153" y="300"/>
                  </a:lnTo>
                  <a:lnTo>
                    <a:pt x="1153" y="309"/>
                  </a:lnTo>
                  <a:lnTo>
                    <a:pt x="1144" y="315"/>
                  </a:lnTo>
                  <a:lnTo>
                    <a:pt x="1138" y="324"/>
                  </a:lnTo>
                  <a:lnTo>
                    <a:pt x="1135" y="330"/>
                  </a:lnTo>
                  <a:lnTo>
                    <a:pt x="1153" y="345"/>
                  </a:lnTo>
                  <a:lnTo>
                    <a:pt x="1159" y="354"/>
                  </a:lnTo>
                  <a:lnTo>
                    <a:pt x="1153" y="366"/>
                  </a:lnTo>
                  <a:lnTo>
                    <a:pt x="1138" y="381"/>
                  </a:lnTo>
                  <a:lnTo>
                    <a:pt x="1138" y="390"/>
                  </a:lnTo>
                  <a:lnTo>
                    <a:pt x="1141" y="399"/>
                  </a:lnTo>
                  <a:lnTo>
                    <a:pt x="1147" y="405"/>
                  </a:lnTo>
                  <a:lnTo>
                    <a:pt x="1163" y="405"/>
                  </a:lnTo>
                  <a:lnTo>
                    <a:pt x="1175" y="408"/>
                  </a:lnTo>
                  <a:lnTo>
                    <a:pt x="1172" y="423"/>
                  </a:lnTo>
                  <a:lnTo>
                    <a:pt x="1169" y="447"/>
                  </a:lnTo>
                  <a:lnTo>
                    <a:pt x="1184" y="465"/>
                  </a:lnTo>
                  <a:lnTo>
                    <a:pt x="1196" y="483"/>
                  </a:lnTo>
                  <a:lnTo>
                    <a:pt x="1199" y="501"/>
                  </a:lnTo>
                  <a:lnTo>
                    <a:pt x="1199" y="516"/>
                  </a:lnTo>
                  <a:lnTo>
                    <a:pt x="1196" y="528"/>
                  </a:lnTo>
                  <a:lnTo>
                    <a:pt x="1193" y="540"/>
                  </a:lnTo>
                  <a:lnTo>
                    <a:pt x="1187" y="546"/>
                  </a:lnTo>
                  <a:lnTo>
                    <a:pt x="1187" y="673"/>
                  </a:lnTo>
                  <a:lnTo>
                    <a:pt x="1184" y="730"/>
                  </a:lnTo>
                  <a:lnTo>
                    <a:pt x="1199" y="769"/>
                  </a:lnTo>
                  <a:lnTo>
                    <a:pt x="1226" y="793"/>
                  </a:lnTo>
                  <a:lnTo>
                    <a:pt x="1229" y="814"/>
                  </a:lnTo>
                  <a:lnTo>
                    <a:pt x="1229" y="841"/>
                  </a:lnTo>
                  <a:lnTo>
                    <a:pt x="1232" y="853"/>
                  </a:lnTo>
                  <a:lnTo>
                    <a:pt x="1244" y="862"/>
                  </a:lnTo>
                  <a:lnTo>
                    <a:pt x="1241" y="859"/>
                  </a:lnTo>
                  <a:lnTo>
                    <a:pt x="1226" y="859"/>
                  </a:lnTo>
                  <a:lnTo>
                    <a:pt x="1211" y="862"/>
                  </a:lnTo>
                  <a:lnTo>
                    <a:pt x="1196" y="874"/>
                  </a:lnTo>
                  <a:lnTo>
                    <a:pt x="1190" y="880"/>
                  </a:lnTo>
                  <a:lnTo>
                    <a:pt x="1184" y="889"/>
                  </a:lnTo>
                  <a:lnTo>
                    <a:pt x="1178" y="901"/>
                  </a:lnTo>
                  <a:lnTo>
                    <a:pt x="1169" y="910"/>
                  </a:lnTo>
                  <a:lnTo>
                    <a:pt x="1147" y="925"/>
                  </a:lnTo>
                  <a:lnTo>
                    <a:pt x="1132" y="937"/>
                  </a:lnTo>
                  <a:lnTo>
                    <a:pt x="1123" y="940"/>
                  </a:lnTo>
                  <a:lnTo>
                    <a:pt x="1105" y="940"/>
                  </a:lnTo>
                  <a:lnTo>
                    <a:pt x="1102" y="943"/>
                  </a:lnTo>
                  <a:lnTo>
                    <a:pt x="1099" y="946"/>
                  </a:lnTo>
                  <a:lnTo>
                    <a:pt x="1096" y="955"/>
                  </a:lnTo>
                  <a:lnTo>
                    <a:pt x="1099" y="964"/>
                  </a:lnTo>
                  <a:lnTo>
                    <a:pt x="1111" y="985"/>
                  </a:lnTo>
                  <a:lnTo>
                    <a:pt x="1120" y="994"/>
                  </a:lnTo>
                  <a:lnTo>
                    <a:pt x="1126" y="1015"/>
                  </a:lnTo>
                  <a:lnTo>
                    <a:pt x="1129" y="1033"/>
                  </a:lnTo>
                  <a:lnTo>
                    <a:pt x="1129" y="1048"/>
                  </a:lnTo>
                  <a:lnTo>
                    <a:pt x="1123" y="1060"/>
                  </a:lnTo>
                  <a:lnTo>
                    <a:pt x="1117" y="1072"/>
                  </a:lnTo>
                  <a:lnTo>
                    <a:pt x="1105" y="1081"/>
                  </a:lnTo>
                  <a:lnTo>
                    <a:pt x="1090" y="1087"/>
                  </a:lnTo>
                  <a:lnTo>
                    <a:pt x="1075" y="1093"/>
                  </a:lnTo>
                  <a:lnTo>
                    <a:pt x="1039" y="1099"/>
                  </a:lnTo>
                  <a:lnTo>
                    <a:pt x="1003" y="1099"/>
                  </a:lnTo>
                  <a:lnTo>
                    <a:pt x="964" y="1096"/>
                  </a:lnTo>
                  <a:lnTo>
                    <a:pt x="934" y="1093"/>
                  </a:lnTo>
                  <a:lnTo>
                    <a:pt x="907" y="1090"/>
                  </a:lnTo>
                  <a:lnTo>
                    <a:pt x="883" y="1093"/>
                  </a:lnTo>
                  <a:lnTo>
                    <a:pt x="862" y="1096"/>
                  </a:lnTo>
                  <a:lnTo>
                    <a:pt x="844" y="1102"/>
                  </a:lnTo>
                  <a:lnTo>
                    <a:pt x="823" y="1114"/>
                  </a:lnTo>
                  <a:lnTo>
                    <a:pt x="814" y="1120"/>
                  </a:lnTo>
                  <a:lnTo>
                    <a:pt x="784" y="1072"/>
                  </a:lnTo>
                  <a:lnTo>
                    <a:pt x="742" y="1072"/>
                  </a:lnTo>
                  <a:lnTo>
                    <a:pt x="715" y="1072"/>
                  </a:lnTo>
                  <a:lnTo>
                    <a:pt x="703" y="1069"/>
                  </a:lnTo>
                  <a:lnTo>
                    <a:pt x="700" y="1066"/>
                  </a:lnTo>
                  <a:lnTo>
                    <a:pt x="700" y="1063"/>
                  </a:lnTo>
                  <a:lnTo>
                    <a:pt x="694" y="1057"/>
                  </a:lnTo>
                  <a:lnTo>
                    <a:pt x="679" y="1048"/>
                  </a:lnTo>
                  <a:lnTo>
                    <a:pt x="667" y="1045"/>
                  </a:lnTo>
                  <a:lnTo>
                    <a:pt x="655" y="1042"/>
                  </a:lnTo>
                  <a:lnTo>
                    <a:pt x="640" y="1042"/>
                  </a:lnTo>
                  <a:lnTo>
                    <a:pt x="625" y="1042"/>
                  </a:lnTo>
                  <a:lnTo>
                    <a:pt x="610" y="1048"/>
                  </a:lnTo>
                  <a:lnTo>
                    <a:pt x="598" y="1054"/>
                  </a:lnTo>
                  <a:lnTo>
                    <a:pt x="592" y="1063"/>
                  </a:lnTo>
                  <a:lnTo>
                    <a:pt x="586" y="1075"/>
                  </a:lnTo>
                  <a:lnTo>
                    <a:pt x="583" y="1087"/>
                  </a:lnTo>
                  <a:lnTo>
                    <a:pt x="580" y="1099"/>
                  </a:lnTo>
                  <a:lnTo>
                    <a:pt x="580" y="1120"/>
                  </a:lnTo>
                  <a:lnTo>
                    <a:pt x="577" y="1132"/>
                  </a:lnTo>
                  <a:lnTo>
                    <a:pt x="568" y="1144"/>
                  </a:lnTo>
                  <a:lnTo>
                    <a:pt x="556" y="1153"/>
                  </a:lnTo>
                  <a:lnTo>
                    <a:pt x="544" y="1159"/>
                  </a:lnTo>
                  <a:lnTo>
                    <a:pt x="529" y="1159"/>
                  </a:lnTo>
                  <a:lnTo>
                    <a:pt x="517" y="1156"/>
                  </a:lnTo>
                  <a:lnTo>
                    <a:pt x="511" y="1150"/>
                  </a:lnTo>
                  <a:lnTo>
                    <a:pt x="508" y="1144"/>
                  </a:lnTo>
                  <a:lnTo>
                    <a:pt x="502" y="1135"/>
                  </a:lnTo>
                  <a:lnTo>
                    <a:pt x="502" y="1123"/>
                  </a:lnTo>
                  <a:lnTo>
                    <a:pt x="496" y="1102"/>
                  </a:lnTo>
                  <a:lnTo>
                    <a:pt x="484" y="1084"/>
                  </a:lnTo>
                  <a:lnTo>
                    <a:pt x="472" y="1072"/>
                  </a:lnTo>
                  <a:lnTo>
                    <a:pt x="460" y="1063"/>
                  </a:lnTo>
                  <a:lnTo>
                    <a:pt x="445" y="1060"/>
                  </a:lnTo>
                  <a:lnTo>
                    <a:pt x="433" y="1057"/>
                  </a:lnTo>
                  <a:lnTo>
                    <a:pt x="424" y="1057"/>
                  </a:lnTo>
                  <a:lnTo>
                    <a:pt x="421" y="105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3"/>
            <p:cNvSpPr/>
            <p:nvPr/>
          </p:nvSpPr>
          <p:spPr bwMode="auto">
            <a:xfrm>
              <a:off x="9247" y="6985"/>
              <a:ext cx="1352" cy="1814"/>
            </a:xfrm>
            <a:custGeom>
              <a:avLst/>
              <a:gdLst>
                <a:gd name="T0" fmla="*/ 616 w 667"/>
                <a:gd name="T1" fmla="*/ 763 h 895"/>
                <a:gd name="T2" fmla="*/ 616 w 667"/>
                <a:gd name="T3" fmla="*/ 694 h 895"/>
                <a:gd name="T4" fmla="*/ 574 w 667"/>
                <a:gd name="T5" fmla="*/ 691 h 895"/>
                <a:gd name="T6" fmla="*/ 555 w 667"/>
                <a:gd name="T7" fmla="*/ 667 h 895"/>
                <a:gd name="T8" fmla="*/ 552 w 667"/>
                <a:gd name="T9" fmla="*/ 622 h 895"/>
                <a:gd name="T10" fmla="*/ 552 w 667"/>
                <a:gd name="T11" fmla="*/ 574 h 895"/>
                <a:gd name="T12" fmla="*/ 565 w 667"/>
                <a:gd name="T13" fmla="*/ 456 h 895"/>
                <a:gd name="T14" fmla="*/ 598 w 667"/>
                <a:gd name="T15" fmla="*/ 318 h 895"/>
                <a:gd name="T16" fmla="*/ 631 w 667"/>
                <a:gd name="T17" fmla="*/ 267 h 895"/>
                <a:gd name="T18" fmla="*/ 634 w 667"/>
                <a:gd name="T19" fmla="*/ 240 h 895"/>
                <a:gd name="T20" fmla="*/ 664 w 667"/>
                <a:gd name="T21" fmla="*/ 138 h 895"/>
                <a:gd name="T22" fmla="*/ 658 w 667"/>
                <a:gd name="T23" fmla="*/ 60 h 895"/>
                <a:gd name="T24" fmla="*/ 640 w 667"/>
                <a:gd name="T25" fmla="*/ 6 h 895"/>
                <a:gd name="T26" fmla="*/ 622 w 667"/>
                <a:gd name="T27" fmla="*/ 0 h 895"/>
                <a:gd name="T28" fmla="*/ 586 w 667"/>
                <a:gd name="T29" fmla="*/ 24 h 895"/>
                <a:gd name="T30" fmla="*/ 574 w 667"/>
                <a:gd name="T31" fmla="*/ 42 h 895"/>
                <a:gd name="T32" fmla="*/ 525 w 667"/>
                <a:gd name="T33" fmla="*/ 78 h 895"/>
                <a:gd name="T34" fmla="*/ 501 w 667"/>
                <a:gd name="T35" fmla="*/ 84 h 895"/>
                <a:gd name="T36" fmla="*/ 492 w 667"/>
                <a:gd name="T37" fmla="*/ 96 h 895"/>
                <a:gd name="T38" fmla="*/ 513 w 667"/>
                <a:gd name="T39" fmla="*/ 135 h 895"/>
                <a:gd name="T40" fmla="*/ 525 w 667"/>
                <a:gd name="T41" fmla="*/ 174 h 895"/>
                <a:gd name="T42" fmla="*/ 510 w 667"/>
                <a:gd name="T43" fmla="*/ 213 h 895"/>
                <a:gd name="T44" fmla="*/ 471 w 667"/>
                <a:gd name="T45" fmla="*/ 234 h 895"/>
                <a:gd name="T46" fmla="*/ 360 w 667"/>
                <a:gd name="T47" fmla="*/ 240 h 895"/>
                <a:gd name="T48" fmla="*/ 300 w 667"/>
                <a:gd name="T49" fmla="*/ 234 h 895"/>
                <a:gd name="T50" fmla="*/ 240 w 667"/>
                <a:gd name="T51" fmla="*/ 246 h 895"/>
                <a:gd name="T52" fmla="*/ 210 w 667"/>
                <a:gd name="T53" fmla="*/ 264 h 895"/>
                <a:gd name="T54" fmla="*/ 129 w 667"/>
                <a:gd name="T55" fmla="*/ 360 h 895"/>
                <a:gd name="T56" fmla="*/ 153 w 667"/>
                <a:gd name="T57" fmla="*/ 387 h 895"/>
                <a:gd name="T58" fmla="*/ 201 w 667"/>
                <a:gd name="T59" fmla="*/ 405 h 895"/>
                <a:gd name="T60" fmla="*/ 168 w 667"/>
                <a:gd name="T61" fmla="*/ 429 h 895"/>
                <a:gd name="T62" fmla="*/ 120 w 667"/>
                <a:gd name="T63" fmla="*/ 444 h 895"/>
                <a:gd name="T64" fmla="*/ 81 w 667"/>
                <a:gd name="T65" fmla="*/ 480 h 895"/>
                <a:gd name="T66" fmla="*/ 27 w 667"/>
                <a:gd name="T67" fmla="*/ 556 h 895"/>
                <a:gd name="T68" fmla="*/ 0 w 667"/>
                <a:gd name="T69" fmla="*/ 586 h 895"/>
                <a:gd name="T70" fmla="*/ 6 w 667"/>
                <a:gd name="T71" fmla="*/ 613 h 895"/>
                <a:gd name="T72" fmla="*/ 57 w 667"/>
                <a:gd name="T73" fmla="*/ 652 h 895"/>
                <a:gd name="T74" fmla="*/ 189 w 667"/>
                <a:gd name="T75" fmla="*/ 643 h 895"/>
                <a:gd name="T76" fmla="*/ 189 w 667"/>
                <a:gd name="T77" fmla="*/ 739 h 895"/>
                <a:gd name="T78" fmla="*/ 201 w 667"/>
                <a:gd name="T79" fmla="*/ 826 h 895"/>
                <a:gd name="T80" fmla="*/ 228 w 667"/>
                <a:gd name="T81" fmla="*/ 862 h 895"/>
                <a:gd name="T82" fmla="*/ 282 w 667"/>
                <a:gd name="T83" fmla="*/ 886 h 895"/>
                <a:gd name="T84" fmla="*/ 357 w 667"/>
                <a:gd name="T85" fmla="*/ 889 h 895"/>
                <a:gd name="T86" fmla="*/ 369 w 667"/>
                <a:gd name="T87" fmla="*/ 880 h 895"/>
                <a:gd name="T88" fmla="*/ 396 w 667"/>
                <a:gd name="T89" fmla="*/ 883 h 895"/>
                <a:gd name="T90" fmla="*/ 423 w 667"/>
                <a:gd name="T91" fmla="*/ 895 h 895"/>
                <a:gd name="T92" fmla="*/ 441 w 667"/>
                <a:gd name="T93" fmla="*/ 874 h 895"/>
                <a:gd name="T94" fmla="*/ 462 w 667"/>
                <a:gd name="T95" fmla="*/ 835 h 895"/>
                <a:gd name="T96" fmla="*/ 471 w 667"/>
                <a:gd name="T97" fmla="*/ 808 h 895"/>
                <a:gd name="T98" fmla="*/ 622 w 667"/>
                <a:gd name="T99" fmla="*/ 787 h 8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67" h="895">
                  <a:moveTo>
                    <a:pt x="622" y="787"/>
                  </a:moveTo>
                  <a:lnTo>
                    <a:pt x="622" y="787"/>
                  </a:lnTo>
                  <a:lnTo>
                    <a:pt x="616" y="763"/>
                  </a:lnTo>
                  <a:lnTo>
                    <a:pt x="616" y="733"/>
                  </a:lnTo>
                  <a:lnTo>
                    <a:pt x="616" y="694"/>
                  </a:lnTo>
                  <a:lnTo>
                    <a:pt x="580" y="694"/>
                  </a:lnTo>
                  <a:lnTo>
                    <a:pt x="574" y="691"/>
                  </a:lnTo>
                  <a:lnTo>
                    <a:pt x="568" y="685"/>
                  </a:lnTo>
                  <a:lnTo>
                    <a:pt x="562" y="679"/>
                  </a:lnTo>
                  <a:lnTo>
                    <a:pt x="555" y="667"/>
                  </a:lnTo>
                  <a:lnTo>
                    <a:pt x="549" y="655"/>
                  </a:lnTo>
                  <a:lnTo>
                    <a:pt x="549" y="640"/>
                  </a:lnTo>
                  <a:lnTo>
                    <a:pt x="552" y="622"/>
                  </a:lnTo>
                  <a:lnTo>
                    <a:pt x="559" y="607"/>
                  </a:lnTo>
                  <a:lnTo>
                    <a:pt x="555" y="592"/>
                  </a:lnTo>
                  <a:lnTo>
                    <a:pt x="552" y="574"/>
                  </a:lnTo>
                  <a:lnTo>
                    <a:pt x="555" y="538"/>
                  </a:lnTo>
                  <a:lnTo>
                    <a:pt x="565" y="456"/>
                  </a:lnTo>
                  <a:lnTo>
                    <a:pt x="571" y="408"/>
                  </a:lnTo>
                  <a:lnTo>
                    <a:pt x="583" y="360"/>
                  </a:lnTo>
                  <a:lnTo>
                    <a:pt x="598" y="318"/>
                  </a:lnTo>
                  <a:lnTo>
                    <a:pt x="604" y="300"/>
                  </a:lnTo>
                  <a:lnTo>
                    <a:pt x="613" y="285"/>
                  </a:lnTo>
                  <a:lnTo>
                    <a:pt x="631" y="267"/>
                  </a:lnTo>
                  <a:lnTo>
                    <a:pt x="634" y="240"/>
                  </a:lnTo>
                  <a:lnTo>
                    <a:pt x="634" y="198"/>
                  </a:lnTo>
                  <a:lnTo>
                    <a:pt x="640" y="159"/>
                  </a:lnTo>
                  <a:lnTo>
                    <a:pt x="664" y="138"/>
                  </a:lnTo>
                  <a:lnTo>
                    <a:pt x="667" y="114"/>
                  </a:lnTo>
                  <a:lnTo>
                    <a:pt x="658" y="84"/>
                  </a:lnTo>
                  <a:lnTo>
                    <a:pt x="658" y="60"/>
                  </a:lnTo>
                  <a:lnTo>
                    <a:pt x="658" y="36"/>
                  </a:lnTo>
                  <a:lnTo>
                    <a:pt x="658" y="21"/>
                  </a:lnTo>
                  <a:lnTo>
                    <a:pt x="640" y="6"/>
                  </a:lnTo>
                  <a:lnTo>
                    <a:pt x="637" y="3"/>
                  </a:lnTo>
                  <a:lnTo>
                    <a:pt x="622" y="0"/>
                  </a:lnTo>
                  <a:lnTo>
                    <a:pt x="607" y="6"/>
                  </a:lnTo>
                  <a:lnTo>
                    <a:pt x="592" y="15"/>
                  </a:lnTo>
                  <a:lnTo>
                    <a:pt x="586" y="24"/>
                  </a:lnTo>
                  <a:lnTo>
                    <a:pt x="580" y="33"/>
                  </a:lnTo>
                  <a:lnTo>
                    <a:pt x="574" y="42"/>
                  </a:lnTo>
                  <a:lnTo>
                    <a:pt x="565" y="54"/>
                  </a:lnTo>
                  <a:lnTo>
                    <a:pt x="543" y="69"/>
                  </a:lnTo>
                  <a:lnTo>
                    <a:pt x="525" y="78"/>
                  </a:lnTo>
                  <a:lnTo>
                    <a:pt x="519" y="81"/>
                  </a:lnTo>
                  <a:lnTo>
                    <a:pt x="501" y="84"/>
                  </a:lnTo>
                  <a:lnTo>
                    <a:pt x="495" y="84"/>
                  </a:lnTo>
                  <a:lnTo>
                    <a:pt x="492" y="87"/>
                  </a:lnTo>
                  <a:lnTo>
                    <a:pt x="492" y="96"/>
                  </a:lnTo>
                  <a:lnTo>
                    <a:pt x="495" y="108"/>
                  </a:lnTo>
                  <a:lnTo>
                    <a:pt x="507" y="126"/>
                  </a:lnTo>
                  <a:lnTo>
                    <a:pt x="513" y="135"/>
                  </a:lnTo>
                  <a:lnTo>
                    <a:pt x="522" y="156"/>
                  </a:lnTo>
                  <a:lnTo>
                    <a:pt x="525" y="174"/>
                  </a:lnTo>
                  <a:lnTo>
                    <a:pt x="525" y="189"/>
                  </a:lnTo>
                  <a:lnTo>
                    <a:pt x="519" y="204"/>
                  </a:lnTo>
                  <a:lnTo>
                    <a:pt x="510" y="213"/>
                  </a:lnTo>
                  <a:lnTo>
                    <a:pt x="501" y="222"/>
                  </a:lnTo>
                  <a:lnTo>
                    <a:pt x="486" y="228"/>
                  </a:lnTo>
                  <a:lnTo>
                    <a:pt x="471" y="234"/>
                  </a:lnTo>
                  <a:lnTo>
                    <a:pt x="435" y="240"/>
                  </a:lnTo>
                  <a:lnTo>
                    <a:pt x="396" y="243"/>
                  </a:lnTo>
                  <a:lnTo>
                    <a:pt x="360" y="240"/>
                  </a:lnTo>
                  <a:lnTo>
                    <a:pt x="327" y="237"/>
                  </a:lnTo>
                  <a:lnTo>
                    <a:pt x="300" y="23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46"/>
                  </a:lnTo>
                  <a:lnTo>
                    <a:pt x="219" y="258"/>
                  </a:lnTo>
                  <a:lnTo>
                    <a:pt x="210" y="264"/>
                  </a:lnTo>
                  <a:lnTo>
                    <a:pt x="192" y="282"/>
                  </a:lnTo>
                  <a:lnTo>
                    <a:pt x="165" y="315"/>
                  </a:lnTo>
                  <a:lnTo>
                    <a:pt x="129" y="360"/>
                  </a:lnTo>
                  <a:lnTo>
                    <a:pt x="132" y="369"/>
                  </a:lnTo>
                  <a:lnTo>
                    <a:pt x="138" y="384"/>
                  </a:lnTo>
                  <a:lnTo>
                    <a:pt x="153" y="387"/>
                  </a:lnTo>
                  <a:lnTo>
                    <a:pt x="177" y="393"/>
                  </a:lnTo>
                  <a:lnTo>
                    <a:pt x="201" y="396"/>
                  </a:lnTo>
                  <a:lnTo>
                    <a:pt x="201" y="405"/>
                  </a:lnTo>
                  <a:lnTo>
                    <a:pt x="186" y="426"/>
                  </a:lnTo>
                  <a:lnTo>
                    <a:pt x="168" y="429"/>
                  </a:lnTo>
                  <a:lnTo>
                    <a:pt x="150" y="429"/>
                  </a:lnTo>
                  <a:lnTo>
                    <a:pt x="135" y="435"/>
                  </a:lnTo>
                  <a:lnTo>
                    <a:pt x="120" y="444"/>
                  </a:lnTo>
                  <a:lnTo>
                    <a:pt x="108" y="453"/>
                  </a:lnTo>
                  <a:lnTo>
                    <a:pt x="90" y="474"/>
                  </a:lnTo>
                  <a:lnTo>
                    <a:pt x="81" y="480"/>
                  </a:lnTo>
                  <a:lnTo>
                    <a:pt x="51" y="532"/>
                  </a:lnTo>
                  <a:lnTo>
                    <a:pt x="27" y="556"/>
                  </a:lnTo>
                  <a:lnTo>
                    <a:pt x="15" y="568"/>
                  </a:lnTo>
                  <a:lnTo>
                    <a:pt x="6" y="577"/>
                  </a:lnTo>
                  <a:lnTo>
                    <a:pt x="0" y="586"/>
                  </a:lnTo>
                  <a:lnTo>
                    <a:pt x="0" y="595"/>
                  </a:lnTo>
                  <a:lnTo>
                    <a:pt x="0" y="604"/>
                  </a:lnTo>
                  <a:lnTo>
                    <a:pt x="6" y="613"/>
                  </a:lnTo>
                  <a:lnTo>
                    <a:pt x="21" y="628"/>
                  </a:lnTo>
                  <a:lnTo>
                    <a:pt x="39" y="643"/>
                  </a:lnTo>
                  <a:lnTo>
                    <a:pt x="57" y="652"/>
                  </a:lnTo>
                  <a:lnTo>
                    <a:pt x="78" y="661"/>
                  </a:lnTo>
                  <a:lnTo>
                    <a:pt x="177" y="637"/>
                  </a:lnTo>
                  <a:lnTo>
                    <a:pt x="189" y="643"/>
                  </a:lnTo>
                  <a:lnTo>
                    <a:pt x="186" y="688"/>
                  </a:lnTo>
                  <a:lnTo>
                    <a:pt x="189" y="739"/>
                  </a:lnTo>
                  <a:lnTo>
                    <a:pt x="198" y="808"/>
                  </a:lnTo>
                  <a:lnTo>
                    <a:pt x="201" y="826"/>
                  </a:lnTo>
                  <a:lnTo>
                    <a:pt x="207" y="841"/>
                  </a:lnTo>
                  <a:lnTo>
                    <a:pt x="216" y="853"/>
                  </a:lnTo>
                  <a:lnTo>
                    <a:pt x="228" y="862"/>
                  </a:lnTo>
                  <a:lnTo>
                    <a:pt x="240" y="871"/>
                  </a:lnTo>
                  <a:lnTo>
                    <a:pt x="255" y="877"/>
                  </a:lnTo>
                  <a:lnTo>
                    <a:pt x="282" y="886"/>
                  </a:lnTo>
                  <a:lnTo>
                    <a:pt x="312" y="889"/>
                  </a:lnTo>
                  <a:lnTo>
                    <a:pt x="333" y="892"/>
                  </a:lnTo>
                  <a:lnTo>
                    <a:pt x="357" y="889"/>
                  </a:lnTo>
                  <a:lnTo>
                    <a:pt x="360" y="886"/>
                  </a:lnTo>
                  <a:lnTo>
                    <a:pt x="369" y="880"/>
                  </a:lnTo>
                  <a:lnTo>
                    <a:pt x="378" y="880"/>
                  </a:lnTo>
                  <a:lnTo>
                    <a:pt x="387" y="880"/>
                  </a:lnTo>
                  <a:lnTo>
                    <a:pt x="396" y="883"/>
                  </a:lnTo>
                  <a:lnTo>
                    <a:pt x="408" y="889"/>
                  </a:lnTo>
                  <a:lnTo>
                    <a:pt x="423" y="895"/>
                  </a:lnTo>
                  <a:lnTo>
                    <a:pt x="432" y="892"/>
                  </a:lnTo>
                  <a:lnTo>
                    <a:pt x="438" y="886"/>
                  </a:lnTo>
                  <a:lnTo>
                    <a:pt x="441" y="874"/>
                  </a:lnTo>
                  <a:lnTo>
                    <a:pt x="447" y="850"/>
                  </a:lnTo>
                  <a:lnTo>
                    <a:pt x="447" y="841"/>
                  </a:lnTo>
                  <a:lnTo>
                    <a:pt x="462" y="835"/>
                  </a:lnTo>
                  <a:lnTo>
                    <a:pt x="465" y="820"/>
                  </a:lnTo>
                  <a:lnTo>
                    <a:pt x="471" y="808"/>
                  </a:lnTo>
                  <a:lnTo>
                    <a:pt x="480" y="796"/>
                  </a:lnTo>
                  <a:lnTo>
                    <a:pt x="619" y="787"/>
                  </a:lnTo>
                  <a:lnTo>
                    <a:pt x="622" y="78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4"/>
            <p:cNvSpPr/>
            <p:nvPr/>
          </p:nvSpPr>
          <p:spPr bwMode="auto">
            <a:xfrm>
              <a:off x="8894" y="7356"/>
              <a:ext cx="778" cy="835"/>
            </a:xfrm>
            <a:custGeom>
              <a:avLst/>
              <a:gdLst>
                <a:gd name="T0" fmla="*/ 174 w 384"/>
                <a:gd name="T1" fmla="*/ 409 h 412"/>
                <a:gd name="T2" fmla="*/ 180 w 384"/>
                <a:gd name="T3" fmla="*/ 391 h 412"/>
                <a:gd name="T4" fmla="*/ 204 w 384"/>
                <a:gd name="T5" fmla="*/ 370 h 412"/>
                <a:gd name="T6" fmla="*/ 258 w 384"/>
                <a:gd name="T7" fmla="*/ 294 h 412"/>
                <a:gd name="T8" fmla="*/ 264 w 384"/>
                <a:gd name="T9" fmla="*/ 288 h 412"/>
                <a:gd name="T10" fmla="*/ 297 w 384"/>
                <a:gd name="T11" fmla="*/ 258 h 412"/>
                <a:gd name="T12" fmla="*/ 327 w 384"/>
                <a:gd name="T13" fmla="*/ 243 h 412"/>
                <a:gd name="T14" fmla="*/ 360 w 384"/>
                <a:gd name="T15" fmla="*/ 240 h 412"/>
                <a:gd name="T16" fmla="*/ 378 w 384"/>
                <a:gd name="T17" fmla="*/ 210 h 412"/>
                <a:gd name="T18" fmla="*/ 330 w 384"/>
                <a:gd name="T19" fmla="*/ 201 h 412"/>
                <a:gd name="T20" fmla="*/ 306 w 384"/>
                <a:gd name="T21" fmla="*/ 183 h 412"/>
                <a:gd name="T22" fmla="*/ 384 w 384"/>
                <a:gd name="T23" fmla="*/ 78 h 412"/>
                <a:gd name="T24" fmla="*/ 354 w 384"/>
                <a:gd name="T25" fmla="*/ 30 h 412"/>
                <a:gd name="T26" fmla="*/ 285 w 384"/>
                <a:gd name="T27" fmla="*/ 30 h 412"/>
                <a:gd name="T28" fmla="*/ 270 w 384"/>
                <a:gd name="T29" fmla="*/ 24 h 412"/>
                <a:gd name="T30" fmla="*/ 270 w 384"/>
                <a:gd name="T31" fmla="*/ 21 h 412"/>
                <a:gd name="T32" fmla="*/ 249 w 384"/>
                <a:gd name="T33" fmla="*/ 6 h 412"/>
                <a:gd name="T34" fmla="*/ 225 w 384"/>
                <a:gd name="T35" fmla="*/ 0 h 412"/>
                <a:gd name="T36" fmla="*/ 195 w 384"/>
                <a:gd name="T37" fmla="*/ 0 h 412"/>
                <a:gd name="T38" fmla="*/ 180 w 384"/>
                <a:gd name="T39" fmla="*/ 6 h 412"/>
                <a:gd name="T40" fmla="*/ 162 w 384"/>
                <a:gd name="T41" fmla="*/ 21 h 412"/>
                <a:gd name="T42" fmla="*/ 153 w 384"/>
                <a:gd name="T43" fmla="*/ 45 h 412"/>
                <a:gd name="T44" fmla="*/ 150 w 384"/>
                <a:gd name="T45" fmla="*/ 78 h 412"/>
                <a:gd name="T46" fmla="*/ 147 w 384"/>
                <a:gd name="T47" fmla="*/ 87 h 412"/>
                <a:gd name="T48" fmla="*/ 135 w 384"/>
                <a:gd name="T49" fmla="*/ 102 h 412"/>
                <a:gd name="T50" fmla="*/ 123 w 384"/>
                <a:gd name="T51" fmla="*/ 108 h 412"/>
                <a:gd name="T52" fmla="*/ 63 w 384"/>
                <a:gd name="T53" fmla="*/ 147 h 412"/>
                <a:gd name="T54" fmla="*/ 42 w 384"/>
                <a:gd name="T55" fmla="*/ 165 h 412"/>
                <a:gd name="T56" fmla="*/ 24 w 384"/>
                <a:gd name="T57" fmla="*/ 195 h 412"/>
                <a:gd name="T58" fmla="*/ 3 w 384"/>
                <a:gd name="T59" fmla="*/ 249 h 412"/>
                <a:gd name="T60" fmla="*/ 0 w 384"/>
                <a:gd name="T61" fmla="*/ 282 h 412"/>
                <a:gd name="T62" fmla="*/ 9 w 384"/>
                <a:gd name="T63" fmla="*/ 315 h 412"/>
                <a:gd name="T64" fmla="*/ 27 w 384"/>
                <a:gd name="T65" fmla="*/ 346 h 412"/>
                <a:gd name="T66" fmla="*/ 63 w 384"/>
                <a:gd name="T67" fmla="*/ 376 h 412"/>
                <a:gd name="T68" fmla="*/ 75 w 384"/>
                <a:gd name="T69" fmla="*/ 385 h 412"/>
                <a:gd name="T70" fmla="*/ 120 w 384"/>
                <a:gd name="T71" fmla="*/ 406 h 412"/>
                <a:gd name="T72" fmla="*/ 156 w 384"/>
                <a:gd name="T73" fmla="*/ 412 h 412"/>
                <a:gd name="T74" fmla="*/ 174 w 384"/>
                <a:gd name="T75" fmla="*/ 409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4" h="412">
                  <a:moveTo>
                    <a:pt x="174" y="409"/>
                  </a:moveTo>
                  <a:lnTo>
                    <a:pt x="174" y="409"/>
                  </a:lnTo>
                  <a:lnTo>
                    <a:pt x="177" y="400"/>
                  </a:lnTo>
                  <a:lnTo>
                    <a:pt x="180" y="391"/>
                  </a:lnTo>
                  <a:lnTo>
                    <a:pt x="189" y="379"/>
                  </a:lnTo>
                  <a:lnTo>
                    <a:pt x="204" y="370"/>
                  </a:lnTo>
                  <a:lnTo>
                    <a:pt x="228" y="346"/>
                  </a:lnTo>
                  <a:lnTo>
                    <a:pt x="258" y="294"/>
                  </a:lnTo>
                  <a:lnTo>
                    <a:pt x="264" y="288"/>
                  </a:lnTo>
                  <a:lnTo>
                    <a:pt x="282" y="267"/>
                  </a:lnTo>
                  <a:lnTo>
                    <a:pt x="297" y="258"/>
                  </a:lnTo>
                  <a:lnTo>
                    <a:pt x="309" y="249"/>
                  </a:lnTo>
                  <a:lnTo>
                    <a:pt x="327" y="243"/>
                  </a:lnTo>
                  <a:lnTo>
                    <a:pt x="342" y="243"/>
                  </a:lnTo>
                  <a:lnTo>
                    <a:pt x="360" y="240"/>
                  </a:lnTo>
                  <a:lnTo>
                    <a:pt x="378" y="219"/>
                  </a:lnTo>
                  <a:lnTo>
                    <a:pt x="378" y="210"/>
                  </a:lnTo>
                  <a:lnTo>
                    <a:pt x="354" y="207"/>
                  </a:lnTo>
                  <a:lnTo>
                    <a:pt x="330" y="201"/>
                  </a:lnTo>
                  <a:lnTo>
                    <a:pt x="315" y="198"/>
                  </a:lnTo>
                  <a:lnTo>
                    <a:pt x="306" y="183"/>
                  </a:lnTo>
                  <a:lnTo>
                    <a:pt x="306" y="174"/>
                  </a:lnTo>
                  <a:lnTo>
                    <a:pt x="384" y="78"/>
                  </a:lnTo>
                  <a:lnTo>
                    <a:pt x="354" y="30"/>
                  </a:lnTo>
                  <a:lnTo>
                    <a:pt x="312" y="30"/>
                  </a:lnTo>
                  <a:lnTo>
                    <a:pt x="285" y="30"/>
                  </a:lnTo>
                  <a:lnTo>
                    <a:pt x="273" y="27"/>
                  </a:lnTo>
                  <a:lnTo>
                    <a:pt x="270" y="24"/>
                  </a:lnTo>
                  <a:lnTo>
                    <a:pt x="270" y="21"/>
                  </a:lnTo>
                  <a:lnTo>
                    <a:pt x="264" y="15"/>
                  </a:lnTo>
                  <a:lnTo>
                    <a:pt x="249" y="6"/>
                  </a:lnTo>
                  <a:lnTo>
                    <a:pt x="237" y="3"/>
                  </a:lnTo>
                  <a:lnTo>
                    <a:pt x="225" y="0"/>
                  </a:lnTo>
                  <a:lnTo>
                    <a:pt x="210" y="0"/>
                  </a:lnTo>
                  <a:lnTo>
                    <a:pt x="195" y="0"/>
                  </a:lnTo>
                  <a:lnTo>
                    <a:pt x="180" y="6"/>
                  </a:lnTo>
                  <a:lnTo>
                    <a:pt x="168" y="12"/>
                  </a:lnTo>
                  <a:lnTo>
                    <a:pt x="162" y="21"/>
                  </a:lnTo>
                  <a:lnTo>
                    <a:pt x="156" y="33"/>
                  </a:lnTo>
                  <a:lnTo>
                    <a:pt x="153" y="45"/>
                  </a:lnTo>
                  <a:lnTo>
                    <a:pt x="150" y="57"/>
                  </a:lnTo>
                  <a:lnTo>
                    <a:pt x="150" y="78"/>
                  </a:lnTo>
                  <a:lnTo>
                    <a:pt x="147" y="87"/>
                  </a:lnTo>
                  <a:lnTo>
                    <a:pt x="144" y="93"/>
                  </a:lnTo>
                  <a:lnTo>
                    <a:pt x="135" y="102"/>
                  </a:lnTo>
                  <a:lnTo>
                    <a:pt x="123" y="108"/>
                  </a:lnTo>
                  <a:lnTo>
                    <a:pt x="90" y="129"/>
                  </a:lnTo>
                  <a:lnTo>
                    <a:pt x="63" y="147"/>
                  </a:lnTo>
                  <a:lnTo>
                    <a:pt x="42" y="165"/>
                  </a:lnTo>
                  <a:lnTo>
                    <a:pt x="33" y="177"/>
                  </a:lnTo>
                  <a:lnTo>
                    <a:pt x="24" y="195"/>
                  </a:lnTo>
                  <a:lnTo>
                    <a:pt x="12" y="222"/>
                  </a:lnTo>
                  <a:lnTo>
                    <a:pt x="3" y="249"/>
                  </a:lnTo>
                  <a:lnTo>
                    <a:pt x="0" y="267"/>
                  </a:lnTo>
                  <a:lnTo>
                    <a:pt x="0" y="282"/>
                  </a:lnTo>
                  <a:lnTo>
                    <a:pt x="3" y="297"/>
                  </a:lnTo>
                  <a:lnTo>
                    <a:pt x="9" y="315"/>
                  </a:lnTo>
                  <a:lnTo>
                    <a:pt x="18" y="330"/>
                  </a:lnTo>
                  <a:lnTo>
                    <a:pt x="27" y="346"/>
                  </a:lnTo>
                  <a:lnTo>
                    <a:pt x="45" y="361"/>
                  </a:lnTo>
                  <a:lnTo>
                    <a:pt x="63" y="376"/>
                  </a:lnTo>
                  <a:lnTo>
                    <a:pt x="75" y="385"/>
                  </a:lnTo>
                  <a:lnTo>
                    <a:pt x="102" y="397"/>
                  </a:lnTo>
                  <a:lnTo>
                    <a:pt x="120" y="406"/>
                  </a:lnTo>
                  <a:lnTo>
                    <a:pt x="138" y="412"/>
                  </a:lnTo>
                  <a:lnTo>
                    <a:pt x="156" y="412"/>
                  </a:lnTo>
                  <a:lnTo>
                    <a:pt x="174" y="412"/>
                  </a:lnTo>
                  <a:lnTo>
                    <a:pt x="174" y="40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5"/>
            <p:cNvSpPr/>
            <p:nvPr/>
          </p:nvSpPr>
          <p:spPr bwMode="auto">
            <a:xfrm>
              <a:off x="8041" y="7389"/>
              <a:ext cx="1364" cy="1486"/>
            </a:xfrm>
            <a:custGeom>
              <a:avLst/>
              <a:gdLst>
                <a:gd name="T0" fmla="*/ 571 w 673"/>
                <a:gd name="T1" fmla="*/ 397 h 733"/>
                <a:gd name="T2" fmla="*/ 493 w 673"/>
                <a:gd name="T3" fmla="*/ 367 h 733"/>
                <a:gd name="T4" fmla="*/ 445 w 673"/>
                <a:gd name="T5" fmla="*/ 331 h 733"/>
                <a:gd name="T6" fmla="*/ 418 w 673"/>
                <a:gd name="T7" fmla="*/ 267 h 733"/>
                <a:gd name="T8" fmla="*/ 442 w 673"/>
                <a:gd name="T9" fmla="*/ 180 h 733"/>
                <a:gd name="T10" fmla="*/ 478 w 673"/>
                <a:gd name="T11" fmla="*/ 135 h 733"/>
                <a:gd name="T12" fmla="*/ 517 w 673"/>
                <a:gd name="T13" fmla="*/ 102 h 733"/>
                <a:gd name="T14" fmla="*/ 496 w 673"/>
                <a:gd name="T15" fmla="*/ 87 h 733"/>
                <a:gd name="T16" fmla="*/ 484 w 673"/>
                <a:gd name="T17" fmla="*/ 42 h 733"/>
                <a:gd name="T18" fmla="*/ 430 w 673"/>
                <a:gd name="T19" fmla="*/ 3 h 733"/>
                <a:gd name="T20" fmla="*/ 403 w 673"/>
                <a:gd name="T21" fmla="*/ 0 h 733"/>
                <a:gd name="T22" fmla="*/ 397 w 673"/>
                <a:gd name="T23" fmla="*/ 45 h 733"/>
                <a:gd name="T24" fmla="*/ 415 w 673"/>
                <a:gd name="T25" fmla="*/ 60 h 733"/>
                <a:gd name="T26" fmla="*/ 403 w 673"/>
                <a:gd name="T27" fmla="*/ 105 h 733"/>
                <a:gd name="T28" fmla="*/ 261 w 673"/>
                <a:gd name="T29" fmla="*/ 156 h 733"/>
                <a:gd name="T30" fmla="*/ 240 w 673"/>
                <a:gd name="T31" fmla="*/ 138 h 733"/>
                <a:gd name="T32" fmla="*/ 183 w 673"/>
                <a:gd name="T33" fmla="*/ 147 h 733"/>
                <a:gd name="T34" fmla="*/ 159 w 673"/>
                <a:gd name="T35" fmla="*/ 177 h 733"/>
                <a:gd name="T36" fmla="*/ 129 w 673"/>
                <a:gd name="T37" fmla="*/ 177 h 733"/>
                <a:gd name="T38" fmla="*/ 42 w 673"/>
                <a:gd name="T39" fmla="*/ 147 h 733"/>
                <a:gd name="T40" fmla="*/ 30 w 673"/>
                <a:gd name="T41" fmla="*/ 162 h 733"/>
                <a:gd name="T42" fmla="*/ 42 w 673"/>
                <a:gd name="T43" fmla="*/ 180 h 733"/>
                <a:gd name="T44" fmla="*/ 15 w 673"/>
                <a:gd name="T45" fmla="*/ 189 h 733"/>
                <a:gd name="T46" fmla="*/ 9 w 673"/>
                <a:gd name="T47" fmla="*/ 201 h 733"/>
                <a:gd name="T48" fmla="*/ 30 w 673"/>
                <a:gd name="T49" fmla="*/ 228 h 733"/>
                <a:gd name="T50" fmla="*/ 57 w 673"/>
                <a:gd name="T51" fmla="*/ 282 h 733"/>
                <a:gd name="T52" fmla="*/ 96 w 673"/>
                <a:gd name="T53" fmla="*/ 297 h 733"/>
                <a:gd name="T54" fmla="*/ 93 w 673"/>
                <a:gd name="T55" fmla="*/ 325 h 733"/>
                <a:gd name="T56" fmla="*/ 81 w 673"/>
                <a:gd name="T57" fmla="*/ 352 h 733"/>
                <a:gd name="T58" fmla="*/ 114 w 673"/>
                <a:gd name="T59" fmla="*/ 391 h 733"/>
                <a:gd name="T60" fmla="*/ 153 w 673"/>
                <a:gd name="T61" fmla="*/ 391 h 733"/>
                <a:gd name="T62" fmla="*/ 162 w 673"/>
                <a:gd name="T63" fmla="*/ 439 h 733"/>
                <a:gd name="T64" fmla="*/ 177 w 673"/>
                <a:gd name="T65" fmla="*/ 481 h 733"/>
                <a:gd name="T66" fmla="*/ 168 w 673"/>
                <a:gd name="T67" fmla="*/ 544 h 733"/>
                <a:gd name="T68" fmla="*/ 180 w 673"/>
                <a:gd name="T69" fmla="*/ 607 h 733"/>
                <a:gd name="T70" fmla="*/ 192 w 673"/>
                <a:gd name="T71" fmla="*/ 652 h 733"/>
                <a:gd name="T72" fmla="*/ 186 w 673"/>
                <a:gd name="T73" fmla="*/ 697 h 733"/>
                <a:gd name="T74" fmla="*/ 282 w 673"/>
                <a:gd name="T75" fmla="*/ 730 h 733"/>
                <a:gd name="T76" fmla="*/ 427 w 673"/>
                <a:gd name="T77" fmla="*/ 715 h 733"/>
                <a:gd name="T78" fmla="*/ 472 w 673"/>
                <a:gd name="T79" fmla="*/ 703 h 733"/>
                <a:gd name="T80" fmla="*/ 517 w 673"/>
                <a:gd name="T81" fmla="*/ 658 h 733"/>
                <a:gd name="T82" fmla="*/ 553 w 673"/>
                <a:gd name="T83" fmla="*/ 634 h 733"/>
                <a:gd name="T84" fmla="*/ 607 w 673"/>
                <a:gd name="T85" fmla="*/ 589 h 733"/>
                <a:gd name="T86" fmla="*/ 610 w 673"/>
                <a:gd name="T87" fmla="*/ 535 h 733"/>
                <a:gd name="T88" fmla="*/ 610 w 673"/>
                <a:gd name="T89" fmla="*/ 526 h 733"/>
                <a:gd name="T90" fmla="*/ 640 w 673"/>
                <a:gd name="T91" fmla="*/ 511 h 733"/>
                <a:gd name="T92" fmla="*/ 670 w 673"/>
                <a:gd name="T93" fmla="*/ 481 h 733"/>
                <a:gd name="T94" fmla="*/ 658 w 673"/>
                <a:gd name="T95" fmla="*/ 454 h 733"/>
                <a:gd name="T96" fmla="*/ 598 w 673"/>
                <a:gd name="T97" fmla="*/ 409 h 73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73" h="733">
                  <a:moveTo>
                    <a:pt x="595" y="397"/>
                  </a:moveTo>
                  <a:lnTo>
                    <a:pt x="592" y="397"/>
                  </a:lnTo>
                  <a:lnTo>
                    <a:pt x="571" y="397"/>
                  </a:lnTo>
                  <a:lnTo>
                    <a:pt x="553" y="394"/>
                  </a:lnTo>
                  <a:lnTo>
                    <a:pt x="535" y="391"/>
                  </a:lnTo>
                  <a:lnTo>
                    <a:pt x="520" y="382"/>
                  </a:lnTo>
                  <a:lnTo>
                    <a:pt x="493" y="367"/>
                  </a:lnTo>
                  <a:lnTo>
                    <a:pt x="481" y="361"/>
                  </a:lnTo>
                  <a:lnTo>
                    <a:pt x="463" y="346"/>
                  </a:lnTo>
                  <a:lnTo>
                    <a:pt x="445" y="331"/>
                  </a:lnTo>
                  <a:lnTo>
                    <a:pt x="436" y="315"/>
                  </a:lnTo>
                  <a:lnTo>
                    <a:pt x="427" y="300"/>
                  </a:lnTo>
                  <a:lnTo>
                    <a:pt x="421" y="282"/>
                  </a:lnTo>
                  <a:lnTo>
                    <a:pt x="418" y="267"/>
                  </a:lnTo>
                  <a:lnTo>
                    <a:pt x="418" y="252"/>
                  </a:lnTo>
                  <a:lnTo>
                    <a:pt x="421" y="234"/>
                  </a:lnTo>
                  <a:lnTo>
                    <a:pt x="430" y="207"/>
                  </a:lnTo>
                  <a:lnTo>
                    <a:pt x="442" y="180"/>
                  </a:lnTo>
                  <a:lnTo>
                    <a:pt x="451" y="162"/>
                  </a:lnTo>
                  <a:lnTo>
                    <a:pt x="460" y="150"/>
                  </a:lnTo>
                  <a:lnTo>
                    <a:pt x="478" y="135"/>
                  </a:lnTo>
                  <a:lnTo>
                    <a:pt x="502" y="120"/>
                  </a:lnTo>
                  <a:lnTo>
                    <a:pt x="532" y="99"/>
                  </a:lnTo>
                  <a:lnTo>
                    <a:pt x="517" y="102"/>
                  </a:lnTo>
                  <a:lnTo>
                    <a:pt x="511" y="102"/>
                  </a:lnTo>
                  <a:lnTo>
                    <a:pt x="505" y="99"/>
                  </a:lnTo>
                  <a:lnTo>
                    <a:pt x="499" y="93"/>
                  </a:lnTo>
                  <a:lnTo>
                    <a:pt x="496" y="87"/>
                  </a:lnTo>
                  <a:lnTo>
                    <a:pt x="490" y="78"/>
                  </a:lnTo>
                  <a:lnTo>
                    <a:pt x="490" y="66"/>
                  </a:lnTo>
                  <a:lnTo>
                    <a:pt x="484" y="42"/>
                  </a:lnTo>
                  <a:lnTo>
                    <a:pt x="472" y="27"/>
                  </a:lnTo>
                  <a:lnTo>
                    <a:pt x="460" y="15"/>
                  </a:lnTo>
                  <a:lnTo>
                    <a:pt x="445" y="6"/>
                  </a:lnTo>
                  <a:lnTo>
                    <a:pt x="430" y="3"/>
                  </a:lnTo>
                  <a:lnTo>
                    <a:pt x="418" y="0"/>
                  </a:lnTo>
                  <a:lnTo>
                    <a:pt x="406" y="0"/>
                  </a:lnTo>
                  <a:lnTo>
                    <a:pt x="403" y="0"/>
                  </a:lnTo>
                  <a:lnTo>
                    <a:pt x="406" y="9"/>
                  </a:lnTo>
                  <a:lnTo>
                    <a:pt x="406" y="18"/>
                  </a:lnTo>
                  <a:lnTo>
                    <a:pt x="403" y="30"/>
                  </a:lnTo>
                  <a:lnTo>
                    <a:pt x="397" y="45"/>
                  </a:lnTo>
                  <a:lnTo>
                    <a:pt x="403" y="48"/>
                  </a:lnTo>
                  <a:lnTo>
                    <a:pt x="409" y="54"/>
                  </a:lnTo>
                  <a:lnTo>
                    <a:pt x="415" y="60"/>
                  </a:lnTo>
                  <a:lnTo>
                    <a:pt x="418" y="69"/>
                  </a:lnTo>
                  <a:lnTo>
                    <a:pt x="418" y="78"/>
                  </a:lnTo>
                  <a:lnTo>
                    <a:pt x="415" y="90"/>
                  </a:lnTo>
                  <a:lnTo>
                    <a:pt x="403" y="105"/>
                  </a:lnTo>
                  <a:lnTo>
                    <a:pt x="364" y="144"/>
                  </a:lnTo>
                  <a:lnTo>
                    <a:pt x="355" y="153"/>
                  </a:lnTo>
                  <a:lnTo>
                    <a:pt x="261" y="156"/>
                  </a:lnTo>
                  <a:lnTo>
                    <a:pt x="258" y="150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4" y="138"/>
                  </a:lnTo>
                  <a:lnTo>
                    <a:pt x="225" y="138"/>
                  </a:lnTo>
                  <a:lnTo>
                    <a:pt x="219" y="144"/>
                  </a:lnTo>
                  <a:lnTo>
                    <a:pt x="183" y="147"/>
                  </a:lnTo>
                  <a:lnTo>
                    <a:pt x="177" y="159"/>
                  </a:lnTo>
                  <a:lnTo>
                    <a:pt x="168" y="168"/>
                  </a:lnTo>
                  <a:lnTo>
                    <a:pt x="159" y="177"/>
                  </a:lnTo>
                  <a:lnTo>
                    <a:pt x="150" y="183"/>
                  </a:lnTo>
                  <a:lnTo>
                    <a:pt x="138" y="183"/>
                  </a:lnTo>
                  <a:lnTo>
                    <a:pt x="132" y="180"/>
                  </a:lnTo>
                  <a:lnTo>
                    <a:pt x="129" y="177"/>
                  </a:lnTo>
                  <a:lnTo>
                    <a:pt x="117" y="159"/>
                  </a:lnTo>
                  <a:lnTo>
                    <a:pt x="93" y="174"/>
                  </a:lnTo>
                  <a:lnTo>
                    <a:pt x="42" y="147"/>
                  </a:lnTo>
                  <a:lnTo>
                    <a:pt x="39" y="150"/>
                  </a:lnTo>
                  <a:lnTo>
                    <a:pt x="33" y="153"/>
                  </a:lnTo>
                  <a:lnTo>
                    <a:pt x="30" y="159"/>
                  </a:lnTo>
                  <a:lnTo>
                    <a:pt x="30" y="162"/>
                  </a:lnTo>
                  <a:lnTo>
                    <a:pt x="36" y="168"/>
                  </a:lnTo>
                  <a:lnTo>
                    <a:pt x="42" y="174"/>
                  </a:lnTo>
                  <a:lnTo>
                    <a:pt x="42" y="180"/>
                  </a:lnTo>
                  <a:lnTo>
                    <a:pt x="36" y="186"/>
                  </a:lnTo>
                  <a:lnTo>
                    <a:pt x="30" y="189"/>
                  </a:lnTo>
                  <a:lnTo>
                    <a:pt x="24" y="189"/>
                  </a:lnTo>
                  <a:lnTo>
                    <a:pt x="15" y="189"/>
                  </a:lnTo>
                  <a:lnTo>
                    <a:pt x="0" y="183"/>
                  </a:lnTo>
                  <a:lnTo>
                    <a:pt x="3" y="192"/>
                  </a:lnTo>
                  <a:lnTo>
                    <a:pt x="9" y="201"/>
                  </a:lnTo>
                  <a:lnTo>
                    <a:pt x="18" y="213"/>
                  </a:lnTo>
                  <a:lnTo>
                    <a:pt x="24" y="219"/>
                  </a:lnTo>
                  <a:lnTo>
                    <a:pt x="30" y="228"/>
                  </a:lnTo>
                  <a:lnTo>
                    <a:pt x="33" y="246"/>
                  </a:lnTo>
                  <a:lnTo>
                    <a:pt x="36" y="270"/>
                  </a:lnTo>
                  <a:lnTo>
                    <a:pt x="57" y="282"/>
                  </a:lnTo>
                  <a:lnTo>
                    <a:pt x="75" y="291"/>
                  </a:lnTo>
                  <a:lnTo>
                    <a:pt x="93" y="294"/>
                  </a:lnTo>
                  <a:lnTo>
                    <a:pt x="96" y="297"/>
                  </a:lnTo>
                  <a:lnTo>
                    <a:pt x="99" y="300"/>
                  </a:lnTo>
                  <a:lnTo>
                    <a:pt x="102" y="306"/>
                  </a:lnTo>
                  <a:lnTo>
                    <a:pt x="99" y="312"/>
                  </a:lnTo>
                  <a:lnTo>
                    <a:pt x="93" y="325"/>
                  </a:lnTo>
                  <a:lnTo>
                    <a:pt x="87" y="331"/>
                  </a:lnTo>
                  <a:lnTo>
                    <a:pt x="78" y="334"/>
                  </a:lnTo>
                  <a:lnTo>
                    <a:pt x="81" y="352"/>
                  </a:lnTo>
                  <a:lnTo>
                    <a:pt x="87" y="364"/>
                  </a:lnTo>
                  <a:lnTo>
                    <a:pt x="93" y="376"/>
                  </a:lnTo>
                  <a:lnTo>
                    <a:pt x="102" y="385"/>
                  </a:lnTo>
                  <a:lnTo>
                    <a:pt x="114" y="391"/>
                  </a:lnTo>
                  <a:lnTo>
                    <a:pt x="132" y="394"/>
                  </a:lnTo>
                  <a:lnTo>
                    <a:pt x="156" y="388"/>
                  </a:lnTo>
                  <a:lnTo>
                    <a:pt x="153" y="391"/>
                  </a:lnTo>
                  <a:lnTo>
                    <a:pt x="150" y="403"/>
                  </a:lnTo>
                  <a:lnTo>
                    <a:pt x="153" y="421"/>
                  </a:lnTo>
                  <a:lnTo>
                    <a:pt x="156" y="430"/>
                  </a:lnTo>
                  <a:lnTo>
                    <a:pt x="162" y="439"/>
                  </a:lnTo>
                  <a:lnTo>
                    <a:pt x="168" y="451"/>
                  </a:lnTo>
                  <a:lnTo>
                    <a:pt x="171" y="460"/>
                  </a:lnTo>
                  <a:lnTo>
                    <a:pt x="177" y="481"/>
                  </a:lnTo>
                  <a:lnTo>
                    <a:pt x="174" y="505"/>
                  </a:lnTo>
                  <a:lnTo>
                    <a:pt x="171" y="532"/>
                  </a:lnTo>
                  <a:lnTo>
                    <a:pt x="168" y="544"/>
                  </a:lnTo>
                  <a:lnTo>
                    <a:pt x="168" y="559"/>
                  </a:lnTo>
                  <a:lnTo>
                    <a:pt x="171" y="583"/>
                  </a:lnTo>
                  <a:lnTo>
                    <a:pt x="177" y="601"/>
                  </a:lnTo>
                  <a:lnTo>
                    <a:pt x="180" y="607"/>
                  </a:lnTo>
                  <a:lnTo>
                    <a:pt x="183" y="616"/>
                  </a:lnTo>
                  <a:lnTo>
                    <a:pt x="189" y="640"/>
                  </a:lnTo>
                  <a:lnTo>
                    <a:pt x="192" y="652"/>
                  </a:lnTo>
                  <a:lnTo>
                    <a:pt x="192" y="667"/>
                  </a:lnTo>
                  <a:lnTo>
                    <a:pt x="189" y="685"/>
                  </a:lnTo>
                  <a:lnTo>
                    <a:pt x="186" y="697"/>
                  </a:lnTo>
                  <a:lnTo>
                    <a:pt x="201" y="706"/>
                  </a:lnTo>
                  <a:lnTo>
                    <a:pt x="219" y="715"/>
                  </a:lnTo>
                  <a:lnTo>
                    <a:pt x="246" y="724"/>
                  </a:lnTo>
                  <a:lnTo>
                    <a:pt x="282" y="730"/>
                  </a:lnTo>
                  <a:lnTo>
                    <a:pt x="322" y="733"/>
                  </a:lnTo>
                  <a:lnTo>
                    <a:pt x="373" y="730"/>
                  </a:lnTo>
                  <a:lnTo>
                    <a:pt x="397" y="724"/>
                  </a:lnTo>
                  <a:lnTo>
                    <a:pt x="427" y="715"/>
                  </a:lnTo>
                  <a:lnTo>
                    <a:pt x="442" y="712"/>
                  </a:lnTo>
                  <a:lnTo>
                    <a:pt x="457" y="709"/>
                  </a:lnTo>
                  <a:lnTo>
                    <a:pt x="472" y="703"/>
                  </a:lnTo>
                  <a:lnTo>
                    <a:pt x="490" y="694"/>
                  </a:lnTo>
                  <a:lnTo>
                    <a:pt x="505" y="682"/>
                  </a:lnTo>
                  <a:lnTo>
                    <a:pt x="514" y="667"/>
                  </a:lnTo>
                  <a:lnTo>
                    <a:pt x="517" y="658"/>
                  </a:lnTo>
                  <a:lnTo>
                    <a:pt x="520" y="646"/>
                  </a:lnTo>
                  <a:lnTo>
                    <a:pt x="535" y="643"/>
                  </a:lnTo>
                  <a:lnTo>
                    <a:pt x="553" y="634"/>
                  </a:lnTo>
                  <a:lnTo>
                    <a:pt x="574" y="622"/>
                  </a:lnTo>
                  <a:lnTo>
                    <a:pt x="592" y="607"/>
                  </a:lnTo>
                  <a:lnTo>
                    <a:pt x="598" y="598"/>
                  </a:lnTo>
                  <a:lnTo>
                    <a:pt x="607" y="589"/>
                  </a:lnTo>
                  <a:lnTo>
                    <a:pt x="610" y="577"/>
                  </a:lnTo>
                  <a:lnTo>
                    <a:pt x="613" y="565"/>
                  </a:lnTo>
                  <a:lnTo>
                    <a:pt x="613" y="550"/>
                  </a:lnTo>
                  <a:lnTo>
                    <a:pt x="610" y="535"/>
                  </a:lnTo>
                  <a:lnTo>
                    <a:pt x="610" y="529"/>
                  </a:lnTo>
                  <a:lnTo>
                    <a:pt x="610" y="526"/>
                  </a:lnTo>
                  <a:lnTo>
                    <a:pt x="616" y="520"/>
                  </a:lnTo>
                  <a:lnTo>
                    <a:pt x="625" y="514"/>
                  </a:lnTo>
                  <a:lnTo>
                    <a:pt x="640" y="511"/>
                  </a:lnTo>
                  <a:lnTo>
                    <a:pt x="646" y="511"/>
                  </a:lnTo>
                  <a:lnTo>
                    <a:pt x="652" y="508"/>
                  </a:lnTo>
                  <a:lnTo>
                    <a:pt x="664" y="499"/>
                  </a:lnTo>
                  <a:lnTo>
                    <a:pt x="670" y="481"/>
                  </a:lnTo>
                  <a:lnTo>
                    <a:pt x="673" y="460"/>
                  </a:lnTo>
                  <a:lnTo>
                    <a:pt x="670" y="460"/>
                  </a:lnTo>
                  <a:lnTo>
                    <a:pt x="658" y="454"/>
                  </a:lnTo>
                  <a:lnTo>
                    <a:pt x="631" y="442"/>
                  </a:lnTo>
                  <a:lnTo>
                    <a:pt x="619" y="433"/>
                  </a:lnTo>
                  <a:lnTo>
                    <a:pt x="604" y="424"/>
                  </a:lnTo>
                  <a:lnTo>
                    <a:pt x="598" y="409"/>
                  </a:lnTo>
                  <a:lnTo>
                    <a:pt x="595" y="397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6"/>
            <p:cNvSpPr/>
            <p:nvPr/>
          </p:nvSpPr>
          <p:spPr bwMode="auto">
            <a:xfrm>
              <a:off x="6245" y="9280"/>
              <a:ext cx="2491" cy="1871"/>
            </a:xfrm>
            <a:custGeom>
              <a:avLst/>
              <a:gdLst>
                <a:gd name="T0" fmla="*/ 1165 w 1229"/>
                <a:gd name="T1" fmla="*/ 766 h 923"/>
                <a:gd name="T2" fmla="*/ 1207 w 1229"/>
                <a:gd name="T3" fmla="*/ 754 h 923"/>
                <a:gd name="T4" fmla="*/ 1229 w 1229"/>
                <a:gd name="T5" fmla="*/ 730 h 923"/>
                <a:gd name="T6" fmla="*/ 1214 w 1229"/>
                <a:gd name="T7" fmla="*/ 703 h 923"/>
                <a:gd name="T8" fmla="*/ 1192 w 1229"/>
                <a:gd name="T9" fmla="*/ 679 h 923"/>
                <a:gd name="T10" fmla="*/ 1211 w 1229"/>
                <a:gd name="T11" fmla="*/ 655 h 923"/>
                <a:gd name="T12" fmla="*/ 1207 w 1229"/>
                <a:gd name="T13" fmla="*/ 619 h 923"/>
                <a:gd name="T14" fmla="*/ 1156 w 1229"/>
                <a:gd name="T15" fmla="*/ 568 h 923"/>
                <a:gd name="T16" fmla="*/ 1123 w 1229"/>
                <a:gd name="T17" fmla="*/ 529 h 923"/>
                <a:gd name="T18" fmla="*/ 1123 w 1229"/>
                <a:gd name="T19" fmla="*/ 403 h 923"/>
                <a:gd name="T20" fmla="*/ 1099 w 1229"/>
                <a:gd name="T21" fmla="*/ 325 h 923"/>
                <a:gd name="T22" fmla="*/ 1111 w 1229"/>
                <a:gd name="T23" fmla="*/ 274 h 923"/>
                <a:gd name="T24" fmla="*/ 1102 w 1229"/>
                <a:gd name="T25" fmla="*/ 187 h 923"/>
                <a:gd name="T26" fmla="*/ 1102 w 1229"/>
                <a:gd name="T27" fmla="*/ 84 h 923"/>
                <a:gd name="T28" fmla="*/ 1030 w 1229"/>
                <a:gd name="T29" fmla="*/ 81 h 923"/>
                <a:gd name="T30" fmla="*/ 895 w 1229"/>
                <a:gd name="T31" fmla="*/ 90 h 923"/>
                <a:gd name="T32" fmla="*/ 853 w 1229"/>
                <a:gd name="T33" fmla="*/ 121 h 923"/>
                <a:gd name="T34" fmla="*/ 817 w 1229"/>
                <a:gd name="T35" fmla="*/ 121 h 923"/>
                <a:gd name="T36" fmla="*/ 796 w 1229"/>
                <a:gd name="T37" fmla="*/ 78 h 923"/>
                <a:gd name="T38" fmla="*/ 712 w 1229"/>
                <a:gd name="T39" fmla="*/ 15 h 923"/>
                <a:gd name="T40" fmla="*/ 700 w 1229"/>
                <a:gd name="T41" fmla="*/ 3 h 923"/>
                <a:gd name="T42" fmla="*/ 661 w 1229"/>
                <a:gd name="T43" fmla="*/ 9 h 923"/>
                <a:gd name="T44" fmla="*/ 625 w 1229"/>
                <a:gd name="T45" fmla="*/ 18 h 923"/>
                <a:gd name="T46" fmla="*/ 586 w 1229"/>
                <a:gd name="T47" fmla="*/ 6 h 923"/>
                <a:gd name="T48" fmla="*/ 565 w 1229"/>
                <a:gd name="T49" fmla="*/ 27 h 923"/>
                <a:gd name="T50" fmla="*/ 514 w 1229"/>
                <a:gd name="T51" fmla="*/ 99 h 923"/>
                <a:gd name="T52" fmla="*/ 466 w 1229"/>
                <a:gd name="T53" fmla="*/ 124 h 923"/>
                <a:gd name="T54" fmla="*/ 460 w 1229"/>
                <a:gd name="T55" fmla="*/ 157 h 923"/>
                <a:gd name="T56" fmla="*/ 445 w 1229"/>
                <a:gd name="T57" fmla="*/ 193 h 923"/>
                <a:gd name="T58" fmla="*/ 424 w 1229"/>
                <a:gd name="T59" fmla="*/ 190 h 923"/>
                <a:gd name="T60" fmla="*/ 403 w 1229"/>
                <a:gd name="T61" fmla="*/ 166 h 923"/>
                <a:gd name="T62" fmla="*/ 397 w 1229"/>
                <a:gd name="T63" fmla="*/ 142 h 923"/>
                <a:gd name="T64" fmla="*/ 303 w 1229"/>
                <a:gd name="T65" fmla="*/ 184 h 923"/>
                <a:gd name="T66" fmla="*/ 261 w 1229"/>
                <a:gd name="T67" fmla="*/ 151 h 923"/>
                <a:gd name="T68" fmla="*/ 213 w 1229"/>
                <a:gd name="T69" fmla="*/ 142 h 923"/>
                <a:gd name="T70" fmla="*/ 186 w 1229"/>
                <a:gd name="T71" fmla="*/ 166 h 923"/>
                <a:gd name="T72" fmla="*/ 141 w 1229"/>
                <a:gd name="T73" fmla="*/ 268 h 923"/>
                <a:gd name="T74" fmla="*/ 147 w 1229"/>
                <a:gd name="T75" fmla="*/ 361 h 923"/>
                <a:gd name="T76" fmla="*/ 192 w 1229"/>
                <a:gd name="T77" fmla="*/ 352 h 923"/>
                <a:gd name="T78" fmla="*/ 204 w 1229"/>
                <a:gd name="T79" fmla="*/ 367 h 923"/>
                <a:gd name="T80" fmla="*/ 180 w 1229"/>
                <a:gd name="T81" fmla="*/ 454 h 923"/>
                <a:gd name="T82" fmla="*/ 144 w 1229"/>
                <a:gd name="T83" fmla="*/ 502 h 923"/>
                <a:gd name="T84" fmla="*/ 42 w 1229"/>
                <a:gd name="T85" fmla="*/ 553 h 923"/>
                <a:gd name="T86" fmla="*/ 6 w 1229"/>
                <a:gd name="T87" fmla="*/ 535 h 923"/>
                <a:gd name="T88" fmla="*/ 15 w 1229"/>
                <a:gd name="T89" fmla="*/ 589 h 923"/>
                <a:gd name="T90" fmla="*/ 33 w 1229"/>
                <a:gd name="T91" fmla="*/ 646 h 923"/>
                <a:gd name="T92" fmla="*/ 57 w 1229"/>
                <a:gd name="T93" fmla="*/ 643 h 923"/>
                <a:gd name="T94" fmla="*/ 141 w 1229"/>
                <a:gd name="T95" fmla="*/ 586 h 923"/>
                <a:gd name="T96" fmla="*/ 249 w 1229"/>
                <a:gd name="T97" fmla="*/ 619 h 923"/>
                <a:gd name="T98" fmla="*/ 409 w 1229"/>
                <a:gd name="T99" fmla="*/ 676 h 923"/>
                <a:gd name="T100" fmla="*/ 532 w 1229"/>
                <a:gd name="T101" fmla="*/ 607 h 923"/>
                <a:gd name="T102" fmla="*/ 652 w 1229"/>
                <a:gd name="T103" fmla="*/ 622 h 923"/>
                <a:gd name="T104" fmla="*/ 670 w 1229"/>
                <a:gd name="T105" fmla="*/ 640 h 923"/>
                <a:gd name="T106" fmla="*/ 667 w 1229"/>
                <a:gd name="T107" fmla="*/ 700 h 923"/>
                <a:gd name="T108" fmla="*/ 670 w 1229"/>
                <a:gd name="T109" fmla="*/ 754 h 923"/>
                <a:gd name="T110" fmla="*/ 763 w 1229"/>
                <a:gd name="T111" fmla="*/ 778 h 923"/>
                <a:gd name="T112" fmla="*/ 790 w 1229"/>
                <a:gd name="T113" fmla="*/ 721 h 923"/>
                <a:gd name="T114" fmla="*/ 811 w 1229"/>
                <a:gd name="T115" fmla="*/ 727 h 923"/>
                <a:gd name="T116" fmla="*/ 850 w 1229"/>
                <a:gd name="T117" fmla="*/ 778 h 923"/>
                <a:gd name="T118" fmla="*/ 910 w 1229"/>
                <a:gd name="T119" fmla="*/ 781 h 923"/>
                <a:gd name="T120" fmla="*/ 946 w 1229"/>
                <a:gd name="T121" fmla="*/ 796 h 923"/>
                <a:gd name="T122" fmla="*/ 1102 w 1229"/>
                <a:gd name="T123" fmla="*/ 911 h 923"/>
                <a:gd name="T124" fmla="*/ 1150 w 1229"/>
                <a:gd name="T125" fmla="*/ 823 h 9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29" h="923">
                  <a:moveTo>
                    <a:pt x="1165" y="793"/>
                  </a:moveTo>
                  <a:lnTo>
                    <a:pt x="1165" y="793"/>
                  </a:lnTo>
                  <a:lnTo>
                    <a:pt x="1162" y="778"/>
                  </a:lnTo>
                  <a:lnTo>
                    <a:pt x="1165" y="766"/>
                  </a:lnTo>
                  <a:lnTo>
                    <a:pt x="1174" y="760"/>
                  </a:lnTo>
                  <a:lnTo>
                    <a:pt x="1180" y="754"/>
                  </a:lnTo>
                  <a:lnTo>
                    <a:pt x="1198" y="751"/>
                  </a:lnTo>
                  <a:lnTo>
                    <a:pt x="1207" y="754"/>
                  </a:lnTo>
                  <a:lnTo>
                    <a:pt x="1220" y="745"/>
                  </a:lnTo>
                  <a:lnTo>
                    <a:pt x="1226" y="736"/>
                  </a:lnTo>
                  <a:lnTo>
                    <a:pt x="1229" y="730"/>
                  </a:lnTo>
                  <a:lnTo>
                    <a:pt x="1229" y="724"/>
                  </a:lnTo>
                  <a:lnTo>
                    <a:pt x="1229" y="718"/>
                  </a:lnTo>
                  <a:lnTo>
                    <a:pt x="1223" y="712"/>
                  </a:lnTo>
                  <a:lnTo>
                    <a:pt x="1214" y="703"/>
                  </a:lnTo>
                  <a:lnTo>
                    <a:pt x="1192" y="688"/>
                  </a:lnTo>
                  <a:lnTo>
                    <a:pt x="1186" y="682"/>
                  </a:lnTo>
                  <a:lnTo>
                    <a:pt x="1189" y="679"/>
                  </a:lnTo>
                  <a:lnTo>
                    <a:pt x="1192" y="679"/>
                  </a:lnTo>
                  <a:lnTo>
                    <a:pt x="1204" y="673"/>
                  </a:lnTo>
                  <a:lnTo>
                    <a:pt x="1207" y="664"/>
                  </a:lnTo>
                  <a:lnTo>
                    <a:pt x="1211" y="655"/>
                  </a:lnTo>
                  <a:lnTo>
                    <a:pt x="1214" y="646"/>
                  </a:lnTo>
                  <a:lnTo>
                    <a:pt x="1211" y="628"/>
                  </a:lnTo>
                  <a:lnTo>
                    <a:pt x="1207" y="619"/>
                  </a:lnTo>
                  <a:lnTo>
                    <a:pt x="1198" y="610"/>
                  </a:lnTo>
                  <a:lnTo>
                    <a:pt x="1183" y="595"/>
                  </a:lnTo>
                  <a:lnTo>
                    <a:pt x="1156" y="568"/>
                  </a:lnTo>
                  <a:lnTo>
                    <a:pt x="1141" y="556"/>
                  </a:lnTo>
                  <a:lnTo>
                    <a:pt x="1132" y="544"/>
                  </a:lnTo>
                  <a:lnTo>
                    <a:pt x="1126" y="535"/>
                  </a:lnTo>
                  <a:lnTo>
                    <a:pt x="1123" y="529"/>
                  </a:lnTo>
                  <a:lnTo>
                    <a:pt x="1126" y="520"/>
                  </a:lnTo>
                  <a:lnTo>
                    <a:pt x="1126" y="517"/>
                  </a:lnTo>
                  <a:lnTo>
                    <a:pt x="1138" y="457"/>
                  </a:lnTo>
                  <a:lnTo>
                    <a:pt x="1123" y="403"/>
                  </a:lnTo>
                  <a:lnTo>
                    <a:pt x="1126" y="361"/>
                  </a:lnTo>
                  <a:lnTo>
                    <a:pt x="1108" y="343"/>
                  </a:lnTo>
                  <a:lnTo>
                    <a:pt x="1099" y="325"/>
                  </a:lnTo>
                  <a:lnTo>
                    <a:pt x="1096" y="310"/>
                  </a:lnTo>
                  <a:lnTo>
                    <a:pt x="1099" y="295"/>
                  </a:lnTo>
                  <a:lnTo>
                    <a:pt x="1105" y="283"/>
                  </a:lnTo>
                  <a:lnTo>
                    <a:pt x="1111" y="274"/>
                  </a:lnTo>
                  <a:lnTo>
                    <a:pt x="1117" y="268"/>
                  </a:lnTo>
                  <a:lnTo>
                    <a:pt x="1141" y="244"/>
                  </a:lnTo>
                  <a:lnTo>
                    <a:pt x="1102" y="187"/>
                  </a:lnTo>
                  <a:lnTo>
                    <a:pt x="1099" y="172"/>
                  </a:lnTo>
                  <a:lnTo>
                    <a:pt x="1102" y="130"/>
                  </a:lnTo>
                  <a:lnTo>
                    <a:pt x="1102" y="84"/>
                  </a:lnTo>
                  <a:lnTo>
                    <a:pt x="1102" y="75"/>
                  </a:lnTo>
                  <a:lnTo>
                    <a:pt x="1048" y="75"/>
                  </a:lnTo>
                  <a:lnTo>
                    <a:pt x="1030" y="81"/>
                  </a:lnTo>
                  <a:lnTo>
                    <a:pt x="1009" y="84"/>
                  </a:lnTo>
                  <a:lnTo>
                    <a:pt x="991" y="87"/>
                  </a:lnTo>
                  <a:lnTo>
                    <a:pt x="895" y="90"/>
                  </a:lnTo>
                  <a:lnTo>
                    <a:pt x="877" y="106"/>
                  </a:lnTo>
                  <a:lnTo>
                    <a:pt x="865" y="115"/>
                  </a:lnTo>
                  <a:lnTo>
                    <a:pt x="853" y="121"/>
                  </a:lnTo>
                  <a:lnTo>
                    <a:pt x="841" y="124"/>
                  </a:lnTo>
                  <a:lnTo>
                    <a:pt x="832" y="124"/>
                  </a:lnTo>
                  <a:lnTo>
                    <a:pt x="826" y="124"/>
                  </a:lnTo>
                  <a:lnTo>
                    <a:pt x="817" y="121"/>
                  </a:lnTo>
                  <a:lnTo>
                    <a:pt x="811" y="118"/>
                  </a:lnTo>
                  <a:lnTo>
                    <a:pt x="805" y="106"/>
                  </a:lnTo>
                  <a:lnTo>
                    <a:pt x="799" y="93"/>
                  </a:lnTo>
                  <a:lnTo>
                    <a:pt x="796" y="78"/>
                  </a:lnTo>
                  <a:lnTo>
                    <a:pt x="781" y="30"/>
                  </a:lnTo>
                  <a:lnTo>
                    <a:pt x="733" y="21"/>
                  </a:lnTo>
                  <a:lnTo>
                    <a:pt x="712" y="15"/>
                  </a:lnTo>
                  <a:lnTo>
                    <a:pt x="706" y="12"/>
                  </a:lnTo>
                  <a:lnTo>
                    <a:pt x="703" y="9"/>
                  </a:lnTo>
                  <a:lnTo>
                    <a:pt x="700" y="3"/>
                  </a:lnTo>
                  <a:lnTo>
                    <a:pt x="688" y="0"/>
                  </a:lnTo>
                  <a:lnTo>
                    <a:pt x="676" y="0"/>
                  </a:lnTo>
                  <a:lnTo>
                    <a:pt x="667" y="3"/>
                  </a:lnTo>
                  <a:lnTo>
                    <a:pt x="661" y="9"/>
                  </a:lnTo>
                  <a:lnTo>
                    <a:pt x="652" y="15"/>
                  </a:lnTo>
                  <a:lnTo>
                    <a:pt x="643" y="18"/>
                  </a:lnTo>
                  <a:lnTo>
                    <a:pt x="625" y="18"/>
                  </a:lnTo>
                  <a:lnTo>
                    <a:pt x="607" y="15"/>
                  </a:lnTo>
                  <a:lnTo>
                    <a:pt x="595" y="9"/>
                  </a:lnTo>
                  <a:lnTo>
                    <a:pt x="586" y="6"/>
                  </a:lnTo>
                  <a:lnTo>
                    <a:pt x="577" y="9"/>
                  </a:lnTo>
                  <a:lnTo>
                    <a:pt x="568" y="12"/>
                  </a:lnTo>
                  <a:lnTo>
                    <a:pt x="565" y="27"/>
                  </a:lnTo>
                  <a:lnTo>
                    <a:pt x="562" y="42"/>
                  </a:lnTo>
                  <a:lnTo>
                    <a:pt x="547" y="66"/>
                  </a:lnTo>
                  <a:lnTo>
                    <a:pt x="532" y="84"/>
                  </a:lnTo>
                  <a:lnTo>
                    <a:pt x="514" y="99"/>
                  </a:lnTo>
                  <a:lnTo>
                    <a:pt x="496" y="109"/>
                  </a:lnTo>
                  <a:lnTo>
                    <a:pt x="481" y="118"/>
                  </a:lnTo>
                  <a:lnTo>
                    <a:pt x="469" y="124"/>
                  </a:lnTo>
                  <a:lnTo>
                    <a:pt x="466" y="124"/>
                  </a:lnTo>
                  <a:lnTo>
                    <a:pt x="469" y="133"/>
                  </a:lnTo>
                  <a:lnTo>
                    <a:pt x="469" y="145"/>
                  </a:lnTo>
                  <a:lnTo>
                    <a:pt x="460" y="157"/>
                  </a:lnTo>
                  <a:lnTo>
                    <a:pt x="448" y="166"/>
                  </a:lnTo>
                  <a:lnTo>
                    <a:pt x="448" y="175"/>
                  </a:lnTo>
                  <a:lnTo>
                    <a:pt x="445" y="193"/>
                  </a:lnTo>
                  <a:lnTo>
                    <a:pt x="445" y="199"/>
                  </a:lnTo>
                  <a:lnTo>
                    <a:pt x="439" y="202"/>
                  </a:lnTo>
                  <a:lnTo>
                    <a:pt x="433" y="199"/>
                  </a:lnTo>
                  <a:lnTo>
                    <a:pt x="424" y="190"/>
                  </a:lnTo>
                  <a:lnTo>
                    <a:pt x="400" y="187"/>
                  </a:lnTo>
                  <a:lnTo>
                    <a:pt x="403" y="175"/>
                  </a:lnTo>
                  <a:lnTo>
                    <a:pt x="403" y="166"/>
                  </a:lnTo>
                  <a:lnTo>
                    <a:pt x="406" y="154"/>
                  </a:lnTo>
                  <a:lnTo>
                    <a:pt x="403" y="148"/>
                  </a:lnTo>
                  <a:lnTo>
                    <a:pt x="400" y="145"/>
                  </a:lnTo>
                  <a:lnTo>
                    <a:pt x="397" y="142"/>
                  </a:lnTo>
                  <a:lnTo>
                    <a:pt x="385" y="145"/>
                  </a:lnTo>
                  <a:lnTo>
                    <a:pt x="363" y="157"/>
                  </a:lnTo>
                  <a:lnTo>
                    <a:pt x="327" y="148"/>
                  </a:lnTo>
                  <a:lnTo>
                    <a:pt x="303" y="184"/>
                  </a:lnTo>
                  <a:lnTo>
                    <a:pt x="291" y="172"/>
                  </a:lnTo>
                  <a:lnTo>
                    <a:pt x="276" y="160"/>
                  </a:lnTo>
                  <a:lnTo>
                    <a:pt x="261" y="151"/>
                  </a:lnTo>
                  <a:lnTo>
                    <a:pt x="243" y="142"/>
                  </a:lnTo>
                  <a:lnTo>
                    <a:pt x="234" y="139"/>
                  </a:lnTo>
                  <a:lnTo>
                    <a:pt x="222" y="139"/>
                  </a:lnTo>
                  <a:lnTo>
                    <a:pt x="213" y="142"/>
                  </a:lnTo>
                  <a:lnTo>
                    <a:pt x="204" y="148"/>
                  </a:lnTo>
                  <a:lnTo>
                    <a:pt x="195" y="154"/>
                  </a:lnTo>
                  <a:lnTo>
                    <a:pt x="186" y="166"/>
                  </a:lnTo>
                  <a:lnTo>
                    <a:pt x="159" y="208"/>
                  </a:lnTo>
                  <a:lnTo>
                    <a:pt x="144" y="241"/>
                  </a:lnTo>
                  <a:lnTo>
                    <a:pt x="141" y="262"/>
                  </a:lnTo>
                  <a:lnTo>
                    <a:pt x="141" y="268"/>
                  </a:lnTo>
                  <a:lnTo>
                    <a:pt x="96" y="268"/>
                  </a:lnTo>
                  <a:lnTo>
                    <a:pt x="108" y="289"/>
                  </a:lnTo>
                  <a:lnTo>
                    <a:pt x="99" y="322"/>
                  </a:lnTo>
                  <a:lnTo>
                    <a:pt x="147" y="361"/>
                  </a:lnTo>
                  <a:lnTo>
                    <a:pt x="165" y="355"/>
                  </a:lnTo>
                  <a:lnTo>
                    <a:pt x="177" y="352"/>
                  </a:lnTo>
                  <a:lnTo>
                    <a:pt x="192" y="352"/>
                  </a:lnTo>
                  <a:lnTo>
                    <a:pt x="204" y="355"/>
                  </a:lnTo>
                  <a:lnTo>
                    <a:pt x="207" y="355"/>
                  </a:lnTo>
                  <a:lnTo>
                    <a:pt x="207" y="361"/>
                  </a:lnTo>
                  <a:lnTo>
                    <a:pt x="204" y="367"/>
                  </a:lnTo>
                  <a:lnTo>
                    <a:pt x="201" y="373"/>
                  </a:lnTo>
                  <a:lnTo>
                    <a:pt x="180" y="394"/>
                  </a:lnTo>
                  <a:lnTo>
                    <a:pt x="201" y="424"/>
                  </a:lnTo>
                  <a:lnTo>
                    <a:pt x="180" y="454"/>
                  </a:lnTo>
                  <a:lnTo>
                    <a:pt x="180" y="487"/>
                  </a:lnTo>
                  <a:lnTo>
                    <a:pt x="162" y="496"/>
                  </a:lnTo>
                  <a:lnTo>
                    <a:pt x="144" y="502"/>
                  </a:lnTo>
                  <a:lnTo>
                    <a:pt x="120" y="508"/>
                  </a:lnTo>
                  <a:lnTo>
                    <a:pt x="102" y="535"/>
                  </a:lnTo>
                  <a:lnTo>
                    <a:pt x="69" y="535"/>
                  </a:lnTo>
                  <a:lnTo>
                    <a:pt x="42" y="553"/>
                  </a:lnTo>
                  <a:lnTo>
                    <a:pt x="33" y="547"/>
                  </a:lnTo>
                  <a:lnTo>
                    <a:pt x="15" y="538"/>
                  </a:lnTo>
                  <a:lnTo>
                    <a:pt x="6" y="535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3" y="565"/>
                  </a:lnTo>
                  <a:lnTo>
                    <a:pt x="15" y="589"/>
                  </a:lnTo>
                  <a:lnTo>
                    <a:pt x="21" y="619"/>
                  </a:lnTo>
                  <a:lnTo>
                    <a:pt x="30" y="640"/>
                  </a:lnTo>
                  <a:lnTo>
                    <a:pt x="33" y="646"/>
                  </a:lnTo>
                  <a:lnTo>
                    <a:pt x="39" y="649"/>
                  </a:lnTo>
                  <a:lnTo>
                    <a:pt x="48" y="649"/>
                  </a:lnTo>
                  <a:lnTo>
                    <a:pt x="57" y="643"/>
                  </a:lnTo>
                  <a:lnTo>
                    <a:pt x="69" y="637"/>
                  </a:lnTo>
                  <a:lnTo>
                    <a:pt x="102" y="604"/>
                  </a:lnTo>
                  <a:lnTo>
                    <a:pt x="141" y="622"/>
                  </a:lnTo>
                  <a:lnTo>
                    <a:pt x="141" y="586"/>
                  </a:lnTo>
                  <a:lnTo>
                    <a:pt x="219" y="574"/>
                  </a:lnTo>
                  <a:lnTo>
                    <a:pt x="249" y="544"/>
                  </a:lnTo>
                  <a:lnTo>
                    <a:pt x="261" y="562"/>
                  </a:lnTo>
                  <a:lnTo>
                    <a:pt x="249" y="619"/>
                  </a:lnTo>
                  <a:lnTo>
                    <a:pt x="267" y="628"/>
                  </a:lnTo>
                  <a:lnTo>
                    <a:pt x="333" y="655"/>
                  </a:lnTo>
                  <a:lnTo>
                    <a:pt x="394" y="685"/>
                  </a:lnTo>
                  <a:lnTo>
                    <a:pt x="409" y="676"/>
                  </a:lnTo>
                  <a:lnTo>
                    <a:pt x="415" y="655"/>
                  </a:lnTo>
                  <a:lnTo>
                    <a:pt x="439" y="652"/>
                  </a:lnTo>
                  <a:lnTo>
                    <a:pt x="487" y="658"/>
                  </a:lnTo>
                  <a:lnTo>
                    <a:pt x="532" y="607"/>
                  </a:lnTo>
                  <a:lnTo>
                    <a:pt x="550" y="613"/>
                  </a:lnTo>
                  <a:lnTo>
                    <a:pt x="565" y="625"/>
                  </a:lnTo>
                  <a:lnTo>
                    <a:pt x="652" y="622"/>
                  </a:lnTo>
                  <a:lnTo>
                    <a:pt x="658" y="622"/>
                  </a:lnTo>
                  <a:lnTo>
                    <a:pt x="661" y="625"/>
                  </a:lnTo>
                  <a:lnTo>
                    <a:pt x="667" y="631"/>
                  </a:lnTo>
                  <a:lnTo>
                    <a:pt x="670" y="640"/>
                  </a:lnTo>
                  <a:lnTo>
                    <a:pt x="673" y="655"/>
                  </a:lnTo>
                  <a:lnTo>
                    <a:pt x="670" y="676"/>
                  </a:lnTo>
                  <a:lnTo>
                    <a:pt x="667" y="700"/>
                  </a:lnTo>
                  <a:lnTo>
                    <a:pt x="661" y="724"/>
                  </a:lnTo>
                  <a:lnTo>
                    <a:pt x="661" y="742"/>
                  </a:lnTo>
                  <a:lnTo>
                    <a:pt x="664" y="751"/>
                  </a:lnTo>
                  <a:lnTo>
                    <a:pt x="670" y="754"/>
                  </a:lnTo>
                  <a:lnTo>
                    <a:pt x="676" y="754"/>
                  </a:lnTo>
                  <a:lnTo>
                    <a:pt x="682" y="751"/>
                  </a:lnTo>
                  <a:lnTo>
                    <a:pt x="688" y="748"/>
                  </a:lnTo>
                  <a:lnTo>
                    <a:pt x="763" y="778"/>
                  </a:lnTo>
                  <a:lnTo>
                    <a:pt x="775" y="766"/>
                  </a:lnTo>
                  <a:lnTo>
                    <a:pt x="787" y="724"/>
                  </a:lnTo>
                  <a:lnTo>
                    <a:pt x="790" y="721"/>
                  </a:lnTo>
                  <a:lnTo>
                    <a:pt x="796" y="718"/>
                  </a:lnTo>
                  <a:lnTo>
                    <a:pt x="802" y="718"/>
                  </a:lnTo>
                  <a:lnTo>
                    <a:pt x="805" y="721"/>
                  </a:lnTo>
                  <a:lnTo>
                    <a:pt x="811" y="727"/>
                  </a:lnTo>
                  <a:lnTo>
                    <a:pt x="814" y="742"/>
                  </a:lnTo>
                  <a:lnTo>
                    <a:pt x="814" y="763"/>
                  </a:lnTo>
                  <a:lnTo>
                    <a:pt x="823" y="784"/>
                  </a:lnTo>
                  <a:lnTo>
                    <a:pt x="850" y="778"/>
                  </a:lnTo>
                  <a:lnTo>
                    <a:pt x="853" y="802"/>
                  </a:lnTo>
                  <a:lnTo>
                    <a:pt x="904" y="784"/>
                  </a:lnTo>
                  <a:lnTo>
                    <a:pt x="910" y="781"/>
                  </a:lnTo>
                  <a:lnTo>
                    <a:pt x="919" y="778"/>
                  </a:lnTo>
                  <a:lnTo>
                    <a:pt x="928" y="781"/>
                  </a:lnTo>
                  <a:lnTo>
                    <a:pt x="937" y="787"/>
                  </a:lnTo>
                  <a:lnTo>
                    <a:pt x="946" y="796"/>
                  </a:lnTo>
                  <a:lnTo>
                    <a:pt x="955" y="811"/>
                  </a:lnTo>
                  <a:lnTo>
                    <a:pt x="979" y="842"/>
                  </a:lnTo>
                  <a:lnTo>
                    <a:pt x="1081" y="923"/>
                  </a:lnTo>
                  <a:lnTo>
                    <a:pt x="1102" y="911"/>
                  </a:lnTo>
                  <a:lnTo>
                    <a:pt x="1102" y="881"/>
                  </a:lnTo>
                  <a:lnTo>
                    <a:pt x="1150" y="878"/>
                  </a:lnTo>
                  <a:lnTo>
                    <a:pt x="1171" y="863"/>
                  </a:lnTo>
                  <a:lnTo>
                    <a:pt x="1150" y="823"/>
                  </a:lnTo>
                  <a:lnTo>
                    <a:pt x="1165" y="79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7"/>
            <p:cNvSpPr/>
            <p:nvPr/>
          </p:nvSpPr>
          <p:spPr bwMode="auto">
            <a:xfrm>
              <a:off x="8466" y="9267"/>
              <a:ext cx="1987" cy="2339"/>
            </a:xfrm>
            <a:custGeom>
              <a:avLst/>
              <a:gdLst>
                <a:gd name="T0" fmla="*/ 940 w 980"/>
                <a:gd name="T1" fmla="*/ 577 h 1154"/>
                <a:gd name="T2" fmla="*/ 904 w 980"/>
                <a:gd name="T3" fmla="*/ 523 h 1154"/>
                <a:gd name="T4" fmla="*/ 856 w 980"/>
                <a:gd name="T5" fmla="*/ 511 h 1154"/>
                <a:gd name="T6" fmla="*/ 808 w 980"/>
                <a:gd name="T7" fmla="*/ 493 h 1154"/>
                <a:gd name="T8" fmla="*/ 757 w 980"/>
                <a:gd name="T9" fmla="*/ 493 h 1154"/>
                <a:gd name="T10" fmla="*/ 763 w 980"/>
                <a:gd name="T11" fmla="*/ 424 h 1154"/>
                <a:gd name="T12" fmla="*/ 730 w 980"/>
                <a:gd name="T13" fmla="*/ 388 h 1154"/>
                <a:gd name="T14" fmla="*/ 667 w 980"/>
                <a:gd name="T15" fmla="*/ 382 h 1154"/>
                <a:gd name="T16" fmla="*/ 634 w 980"/>
                <a:gd name="T17" fmla="*/ 364 h 1154"/>
                <a:gd name="T18" fmla="*/ 610 w 980"/>
                <a:gd name="T19" fmla="*/ 373 h 1154"/>
                <a:gd name="T20" fmla="*/ 538 w 980"/>
                <a:gd name="T21" fmla="*/ 346 h 1154"/>
                <a:gd name="T22" fmla="*/ 496 w 980"/>
                <a:gd name="T23" fmla="*/ 358 h 1154"/>
                <a:gd name="T24" fmla="*/ 430 w 980"/>
                <a:gd name="T25" fmla="*/ 364 h 1154"/>
                <a:gd name="T26" fmla="*/ 403 w 980"/>
                <a:gd name="T27" fmla="*/ 376 h 1154"/>
                <a:gd name="T28" fmla="*/ 343 w 980"/>
                <a:gd name="T29" fmla="*/ 325 h 1154"/>
                <a:gd name="T30" fmla="*/ 244 w 980"/>
                <a:gd name="T31" fmla="*/ 295 h 1154"/>
                <a:gd name="T32" fmla="*/ 253 w 980"/>
                <a:gd name="T33" fmla="*/ 199 h 1154"/>
                <a:gd name="T34" fmla="*/ 322 w 980"/>
                <a:gd name="T35" fmla="*/ 172 h 1154"/>
                <a:gd name="T36" fmla="*/ 334 w 980"/>
                <a:gd name="T37" fmla="*/ 148 h 1154"/>
                <a:gd name="T38" fmla="*/ 331 w 980"/>
                <a:gd name="T39" fmla="*/ 118 h 1154"/>
                <a:gd name="T40" fmla="*/ 358 w 980"/>
                <a:gd name="T41" fmla="*/ 87 h 1154"/>
                <a:gd name="T42" fmla="*/ 385 w 980"/>
                <a:gd name="T43" fmla="*/ 33 h 1154"/>
                <a:gd name="T44" fmla="*/ 322 w 980"/>
                <a:gd name="T45" fmla="*/ 9 h 1154"/>
                <a:gd name="T46" fmla="*/ 277 w 980"/>
                <a:gd name="T47" fmla="*/ 6 h 1154"/>
                <a:gd name="T48" fmla="*/ 220 w 980"/>
                <a:gd name="T49" fmla="*/ 42 h 1154"/>
                <a:gd name="T50" fmla="*/ 69 w 980"/>
                <a:gd name="T51" fmla="*/ 69 h 1154"/>
                <a:gd name="T52" fmla="*/ 6 w 980"/>
                <a:gd name="T53" fmla="*/ 90 h 1154"/>
                <a:gd name="T54" fmla="*/ 3 w 980"/>
                <a:gd name="T55" fmla="*/ 193 h 1154"/>
                <a:gd name="T56" fmla="*/ 12 w 980"/>
                <a:gd name="T57" fmla="*/ 280 h 1154"/>
                <a:gd name="T58" fmla="*/ 0 w 980"/>
                <a:gd name="T59" fmla="*/ 331 h 1154"/>
                <a:gd name="T60" fmla="*/ 42 w 980"/>
                <a:gd name="T61" fmla="*/ 463 h 1154"/>
                <a:gd name="T62" fmla="*/ 27 w 980"/>
                <a:gd name="T63" fmla="*/ 535 h 1154"/>
                <a:gd name="T64" fmla="*/ 57 w 980"/>
                <a:gd name="T65" fmla="*/ 574 h 1154"/>
                <a:gd name="T66" fmla="*/ 111 w 980"/>
                <a:gd name="T67" fmla="*/ 625 h 1154"/>
                <a:gd name="T68" fmla="*/ 115 w 980"/>
                <a:gd name="T69" fmla="*/ 661 h 1154"/>
                <a:gd name="T70" fmla="*/ 96 w 980"/>
                <a:gd name="T71" fmla="*/ 685 h 1154"/>
                <a:gd name="T72" fmla="*/ 118 w 980"/>
                <a:gd name="T73" fmla="*/ 709 h 1154"/>
                <a:gd name="T74" fmla="*/ 130 w 980"/>
                <a:gd name="T75" fmla="*/ 736 h 1154"/>
                <a:gd name="T76" fmla="*/ 111 w 980"/>
                <a:gd name="T77" fmla="*/ 760 h 1154"/>
                <a:gd name="T78" fmla="*/ 69 w 980"/>
                <a:gd name="T79" fmla="*/ 772 h 1154"/>
                <a:gd name="T80" fmla="*/ 75 w 980"/>
                <a:gd name="T81" fmla="*/ 869 h 1154"/>
                <a:gd name="T82" fmla="*/ 87 w 980"/>
                <a:gd name="T83" fmla="*/ 848 h 1154"/>
                <a:gd name="T84" fmla="*/ 199 w 980"/>
                <a:gd name="T85" fmla="*/ 836 h 1154"/>
                <a:gd name="T86" fmla="*/ 241 w 980"/>
                <a:gd name="T87" fmla="*/ 869 h 1154"/>
                <a:gd name="T88" fmla="*/ 358 w 980"/>
                <a:gd name="T89" fmla="*/ 968 h 1154"/>
                <a:gd name="T90" fmla="*/ 478 w 980"/>
                <a:gd name="T91" fmla="*/ 1007 h 1154"/>
                <a:gd name="T92" fmla="*/ 550 w 980"/>
                <a:gd name="T93" fmla="*/ 1076 h 1154"/>
                <a:gd name="T94" fmla="*/ 637 w 980"/>
                <a:gd name="T95" fmla="*/ 1139 h 1154"/>
                <a:gd name="T96" fmla="*/ 730 w 980"/>
                <a:gd name="T97" fmla="*/ 1085 h 1154"/>
                <a:gd name="T98" fmla="*/ 715 w 980"/>
                <a:gd name="T99" fmla="*/ 1025 h 1154"/>
                <a:gd name="T100" fmla="*/ 703 w 980"/>
                <a:gd name="T101" fmla="*/ 968 h 1154"/>
                <a:gd name="T102" fmla="*/ 712 w 980"/>
                <a:gd name="T103" fmla="*/ 908 h 1154"/>
                <a:gd name="T104" fmla="*/ 706 w 980"/>
                <a:gd name="T105" fmla="*/ 863 h 1154"/>
                <a:gd name="T106" fmla="*/ 661 w 980"/>
                <a:gd name="T107" fmla="*/ 814 h 1154"/>
                <a:gd name="T108" fmla="*/ 691 w 980"/>
                <a:gd name="T109" fmla="*/ 775 h 1154"/>
                <a:gd name="T110" fmla="*/ 691 w 980"/>
                <a:gd name="T111" fmla="*/ 712 h 1154"/>
                <a:gd name="T112" fmla="*/ 721 w 980"/>
                <a:gd name="T113" fmla="*/ 688 h 1154"/>
                <a:gd name="T114" fmla="*/ 814 w 980"/>
                <a:gd name="T115" fmla="*/ 682 h 1154"/>
                <a:gd name="T116" fmla="*/ 916 w 980"/>
                <a:gd name="T117" fmla="*/ 679 h 1154"/>
                <a:gd name="T118" fmla="*/ 980 w 980"/>
                <a:gd name="T119" fmla="*/ 628 h 11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80" h="1154">
                  <a:moveTo>
                    <a:pt x="937" y="592"/>
                  </a:moveTo>
                  <a:lnTo>
                    <a:pt x="937" y="592"/>
                  </a:lnTo>
                  <a:lnTo>
                    <a:pt x="940" y="586"/>
                  </a:lnTo>
                  <a:lnTo>
                    <a:pt x="940" y="577"/>
                  </a:lnTo>
                  <a:lnTo>
                    <a:pt x="940" y="565"/>
                  </a:lnTo>
                  <a:lnTo>
                    <a:pt x="934" y="553"/>
                  </a:lnTo>
                  <a:lnTo>
                    <a:pt x="922" y="538"/>
                  </a:lnTo>
                  <a:lnTo>
                    <a:pt x="904" y="523"/>
                  </a:lnTo>
                  <a:lnTo>
                    <a:pt x="877" y="505"/>
                  </a:lnTo>
                  <a:lnTo>
                    <a:pt x="871" y="508"/>
                  </a:lnTo>
                  <a:lnTo>
                    <a:pt x="856" y="511"/>
                  </a:lnTo>
                  <a:lnTo>
                    <a:pt x="847" y="511"/>
                  </a:lnTo>
                  <a:lnTo>
                    <a:pt x="835" y="508"/>
                  </a:lnTo>
                  <a:lnTo>
                    <a:pt x="823" y="502"/>
                  </a:lnTo>
                  <a:lnTo>
                    <a:pt x="808" y="493"/>
                  </a:lnTo>
                  <a:lnTo>
                    <a:pt x="784" y="517"/>
                  </a:lnTo>
                  <a:lnTo>
                    <a:pt x="763" y="511"/>
                  </a:lnTo>
                  <a:lnTo>
                    <a:pt x="757" y="493"/>
                  </a:lnTo>
                  <a:lnTo>
                    <a:pt x="763" y="475"/>
                  </a:lnTo>
                  <a:lnTo>
                    <a:pt x="766" y="457"/>
                  </a:lnTo>
                  <a:lnTo>
                    <a:pt x="766" y="433"/>
                  </a:lnTo>
                  <a:lnTo>
                    <a:pt x="763" y="424"/>
                  </a:lnTo>
                  <a:lnTo>
                    <a:pt x="757" y="412"/>
                  </a:lnTo>
                  <a:lnTo>
                    <a:pt x="751" y="403"/>
                  </a:lnTo>
                  <a:lnTo>
                    <a:pt x="742" y="394"/>
                  </a:lnTo>
                  <a:lnTo>
                    <a:pt x="730" y="388"/>
                  </a:lnTo>
                  <a:lnTo>
                    <a:pt x="712" y="382"/>
                  </a:lnTo>
                  <a:lnTo>
                    <a:pt x="691" y="382"/>
                  </a:lnTo>
                  <a:lnTo>
                    <a:pt x="667" y="382"/>
                  </a:lnTo>
                  <a:lnTo>
                    <a:pt x="658" y="376"/>
                  </a:lnTo>
                  <a:lnTo>
                    <a:pt x="646" y="370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28" y="367"/>
                  </a:lnTo>
                  <a:lnTo>
                    <a:pt x="622" y="370"/>
                  </a:lnTo>
                  <a:lnTo>
                    <a:pt x="610" y="373"/>
                  </a:lnTo>
                  <a:lnTo>
                    <a:pt x="598" y="373"/>
                  </a:lnTo>
                  <a:lnTo>
                    <a:pt x="580" y="367"/>
                  </a:lnTo>
                  <a:lnTo>
                    <a:pt x="562" y="361"/>
                  </a:lnTo>
                  <a:lnTo>
                    <a:pt x="538" y="346"/>
                  </a:lnTo>
                  <a:lnTo>
                    <a:pt x="529" y="352"/>
                  </a:lnTo>
                  <a:lnTo>
                    <a:pt x="508" y="358"/>
                  </a:lnTo>
                  <a:lnTo>
                    <a:pt x="496" y="358"/>
                  </a:lnTo>
                  <a:lnTo>
                    <a:pt x="481" y="361"/>
                  </a:lnTo>
                  <a:lnTo>
                    <a:pt x="466" y="358"/>
                  </a:lnTo>
                  <a:lnTo>
                    <a:pt x="454" y="352"/>
                  </a:lnTo>
                  <a:lnTo>
                    <a:pt x="430" y="364"/>
                  </a:lnTo>
                  <a:lnTo>
                    <a:pt x="424" y="370"/>
                  </a:lnTo>
                  <a:lnTo>
                    <a:pt x="415" y="373"/>
                  </a:lnTo>
                  <a:lnTo>
                    <a:pt x="403" y="376"/>
                  </a:lnTo>
                  <a:lnTo>
                    <a:pt x="391" y="373"/>
                  </a:lnTo>
                  <a:lnTo>
                    <a:pt x="376" y="364"/>
                  </a:lnTo>
                  <a:lnTo>
                    <a:pt x="361" y="349"/>
                  </a:lnTo>
                  <a:lnTo>
                    <a:pt x="343" y="325"/>
                  </a:lnTo>
                  <a:lnTo>
                    <a:pt x="304" y="319"/>
                  </a:lnTo>
                  <a:lnTo>
                    <a:pt x="274" y="286"/>
                  </a:lnTo>
                  <a:lnTo>
                    <a:pt x="244" y="295"/>
                  </a:lnTo>
                  <a:lnTo>
                    <a:pt x="241" y="280"/>
                  </a:lnTo>
                  <a:lnTo>
                    <a:pt x="241" y="241"/>
                  </a:lnTo>
                  <a:lnTo>
                    <a:pt x="244" y="220"/>
                  </a:lnTo>
                  <a:lnTo>
                    <a:pt x="253" y="199"/>
                  </a:lnTo>
                  <a:lnTo>
                    <a:pt x="262" y="184"/>
                  </a:lnTo>
                  <a:lnTo>
                    <a:pt x="268" y="178"/>
                  </a:lnTo>
                  <a:lnTo>
                    <a:pt x="277" y="175"/>
                  </a:lnTo>
                  <a:lnTo>
                    <a:pt x="322" y="172"/>
                  </a:lnTo>
                  <a:lnTo>
                    <a:pt x="325" y="169"/>
                  </a:lnTo>
                  <a:lnTo>
                    <a:pt x="331" y="163"/>
                  </a:lnTo>
                  <a:lnTo>
                    <a:pt x="334" y="148"/>
                  </a:lnTo>
                  <a:lnTo>
                    <a:pt x="334" y="139"/>
                  </a:lnTo>
                  <a:lnTo>
                    <a:pt x="331" y="130"/>
                  </a:lnTo>
                  <a:lnTo>
                    <a:pt x="331" y="118"/>
                  </a:lnTo>
                  <a:lnTo>
                    <a:pt x="334" y="108"/>
                  </a:lnTo>
                  <a:lnTo>
                    <a:pt x="340" y="99"/>
                  </a:lnTo>
                  <a:lnTo>
                    <a:pt x="346" y="93"/>
                  </a:lnTo>
                  <a:lnTo>
                    <a:pt x="358" y="87"/>
                  </a:lnTo>
                  <a:lnTo>
                    <a:pt x="364" y="84"/>
                  </a:lnTo>
                  <a:lnTo>
                    <a:pt x="385" y="93"/>
                  </a:lnTo>
                  <a:lnTo>
                    <a:pt x="394" y="78"/>
                  </a:lnTo>
                  <a:lnTo>
                    <a:pt x="385" y="33"/>
                  </a:lnTo>
                  <a:lnTo>
                    <a:pt x="346" y="33"/>
                  </a:lnTo>
                  <a:lnTo>
                    <a:pt x="328" y="15"/>
                  </a:lnTo>
                  <a:lnTo>
                    <a:pt x="322" y="9"/>
                  </a:lnTo>
                  <a:lnTo>
                    <a:pt x="316" y="3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77" y="6"/>
                  </a:lnTo>
                  <a:lnTo>
                    <a:pt x="259" y="18"/>
                  </a:lnTo>
                  <a:lnTo>
                    <a:pt x="241" y="42"/>
                  </a:lnTo>
                  <a:lnTo>
                    <a:pt x="220" y="42"/>
                  </a:lnTo>
                  <a:lnTo>
                    <a:pt x="202" y="39"/>
                  </a:lnTo>
                  <a:lnTo>
                    <a:pt x="193" y="36"/>
                  </a:lnTo>
                  <a:lnTo>
                    <a:pt x="184" y="33"/>
                  </a:lnTo>
                  <a:lnTo>
                    <a:pt x="69" y="69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6" y="90"/>
                  </a:lnTo>
                  <a:lnTo>
                    <a:pt x="3" y="136"/>
                  </a:lnTo>
                  <a:lnTo>
                    <a:pt x="3" y="178"/>
                  </a:lnTo>
                  <a:lnTo>
                    <a:pt x="3" y="193"/>
                  </a:lnTo>
                  <a:lnTo>
                    <a:pt x="45" y="250"/>
                  </a:lnTo>
                  <a:lnTo>
                    <a:pt x="21" y="274"/>
                  </a:lnTo>
                  <a:lnTo>
                    <a:pt x="12" y="280"/>
                  </a:lnTo>
                  <a:lnTo>
                    <a:pt x="6" y="289"/>
                  </a:lnTo>
                  <a:lnTo>
                    <a:pt x="0" y="301"/>
                  </a:lnTo>
                  <a:lnTo>
                    <a:pt x="0" y="316"/>
                  </a:lnTo>
                  <a:lnTo>
                    <a:pt x="0" y="331"/>
                  </a:lnTo>
                  <a:lnTo>
                    <a:pt x="12" y="349"/>
                  </a:lnTo>
                  <a:lnTo>
                    <a:pt x="30" y="367"/>
                  </a:lnTo>
                  <a:lnTo>
                    <a:pt x="27" y="409"/>
                  </a:lnTo>
                  <a:lnTo>
                    <a:pt x="42" y="463"/>
                  </a:lnTo>
                  <a:lnTo>
                    <a:pt x="30" y="523"/>
                  </a:lnTo>
                  <a:lnTo>
                    <a:pt x="27" y="526"/>
                  </a:lnTo>
                  <a:lnTo>
                    <a:pt x="27" y="535"/>
                  </a:lnTo>
                  <a:lnTo>
                    <a:pt x="30" y="541"/>
                  </a:lnTo>
                  <a:lnTo>
                    <a:pt x="33" y="550"/>
                  </a:lnTo>
                  <a:lnTo>
                    <a:pt x="45" y="562"/>
                  </a:lnTo>
                  <a:lnTo>
                    <a:pt x="57" y="574"/>
                  </a:lnTo>
                  <a:lnTo>
                    <a:pt x="87" y="601"/>
                  </a:lnTo>
                  <a:lnTo>
                    <a:pt x="102" y="616"/>
                  </a:lnTo>
                  <a:lnTo>
                    <a:pt x="111" y="625"/>
                  </a:lnTo>
                  <a:lnTo>
                    <a:pt x="111" y="634"/>
                  </a:lnTo>
                  <a:lnTo>
                    <a:pt x="115" y="652"/>
                  </a:lnTo>
                  <a:lnTo>
                    <a:pt x="115" y="661"/>
                  </a:lnTo>
                  <a:lnTo>
                    <a:pt x="111" y="670"/>
                  </a:lnTo>
                  <a:lnTo>
                    <a:pt x="105" y="679"/>
                  </a:lnTo>
                  <a:lnTo>
                    <a:pt x="96" y="685"/>
                  </a:lnTo>
                  <a:lnTo>
                    <a:pt x="90" y="685"/>
                  </a:lnTo>
                  <a:lnTo>
                    <a:pt x="90" y="688"/>
                  </a:lnTo>
                  <a:lnTo>
                    <a:pt x="93" y="694"/>
                  </a:lnTo>
                  <a:lnTo>
                    <a:pt x="118" y="709"/>
                  </a:lnTo>
                  <a:lnTo>
                    <a:pt x="127" y="718"/>
                  </a:lnTo>
                  <a:lnTo>
                    <a:pt x="130" y="724"/>
                  </a:lnTo>
                  <a:lnTo>
                    <a:pt x="133" y="730"/>
                  </a:lnTo>
                  <a:lnTo>
                    <a:pt x="130" y="736"/>
                  </a:lnTo>
                  <a:lnTo>
                    <a:pt x="127" y="742"/>
                  </a:lnTo>
                  <a:lnTo>
                    <a:pt x="121" y="751"/>
                  </a:lnTo>
                  <a:lnTo>
                    <a:pt x="111" y="760"/>
                  </a:lnTo>
                  <a:lnTo>
                    <a:pt x="102" y="757"/>
                  </a:lnTo>
                  <a:lnTo>
                    <a:pt x="84" y="760"/>
                  </a:lnTo>
                  <a:lnTo>
                    <a:pt x="75" y="766"/>
                  </a:lnTo>
                  <a:lnTo>
                    <a:pt x="69" y="772"/>
                  </a:lnTo>
                  <a:lnTo>
                    <a:pt x="66" y="784"/>
                  </a:lnTo>
                  <a:lnTo>
                    <a:pt x="66" y="799"/>
                  </a:lnTo>
                  <a:lnTo>
                    <a:pt x="51" y="829"/>
                  </a:lnTo>
                  <a:lnTo>
                    <a:pt x="75" y="869"/>
                  </a:lnTo>
                  <a:lnTo>
                    <a:pt x="75" y="872"/>
                  </a:lnTo>
                  <a:lnTo>
                    <a:pt x="75" y="869"/>
                  </a:lnTo>
                  <a:lnTo>
                    <a:pt x="87" y="860"/>
                  </a:lnTo>
                  <a:lnTo>
                    <a:pt x="87" y="848"/>
                  </a:lnTo>
                  <a:lnTo>
                    <a:pt x="151" y="869"/>
                  </a:lnTo>
                  <a:lnTo>
                    <a:pt x="154" y="845"/>
                  </a:lnTo>
                  <a:lnTo>
                    <a:pt x="178" y="860"/>
                  </a:lnTo>
                  <a:lnTo>
                    <a:pt x="199" y="836"/>
                  </a:lnTo>
                  <a:lnTo>
                    <a:pt x="217" y="842"/>
                  </a:lnTo>
                  <a:lnTo>
                    <a:pt x="220" y="860"/>
                  </a:lnTo>
                  <a:lnTo>
                    <a:pt x="223" y="869"/>
                  </a:lnTo>
                  <a:lnTo>
                    <a:pt x="241" y="869"/>
                  </a:lnTo>
                  <a:lnTo>
                    <a:pt x="247" y="899"/>
                  </a:lnTo>
                  <a:lnTo>
                    <a:pt x="304" y="941"/>
                  </a:lnTo>
                  <a:lnTo>
                    <a:pt x="337" y="941"/>
                  </a:lnTo>
                  <a:lnTo>
                    <a:pt x="358" y="968"/>
                  </a:lnTo>
                  <a:lnTo>
                    <a:pt x="370" y="980"/>
                  </a:lnTo>
                  <a:lnTo>
                    <a:pt x="409" y="980"/>
                  </a:lnTo>
                  <a:lnTo>
                    <a:pt x="424" y="1007"/>
                  </a:lnTo>
                  <a:lnTo>
                    <a:pt x="478" y="1007"/>
                  </a:lnTo>
                  <a:lnTo>
                    <a:pt x="487" y="1037"/>
                  </a:lnTo>
                  <a:lnTo>
                    <a:pt x="505" y="1046"/>
                  </a:lnTo>
                  <a:lnTo>
                    <a:pt x="538" y="1046"/>
                  </a:lnTo>
                  <a:lnTo>
                    <a:pt x="550" y="1076"/>
                  </a:lnTo>
                  <a:lnTo>
                    <a:pt x="589" y="1094"/>
                  </a:lnTo>
                  <a:lnTo>
                    <a:pt x="589" y="1139"/>
                  </a:lnTo>
                  <a:lnTo>
                    <a:pt x="604" y="1154"/>
                  </a:lnTo>
                  <a:lnTo>
                    <a:pt x="637" y="1139"/>
                  </a:lnTo>
                  <a:lnTo>
                    <a:pt x="700" y="1136"/>
                  </a:lnTo>
                  <a:lnTo>
                    <a:pt x="715" y="1121"/>
                  </a:lnTo>
                  <a:lnTo>
                    <a:pt x="715" y="1094"/>
                  </a:lnTo>
                  <a:lnTo>
                    <a:pt x="730" y="1085"/>
                  </a:lnTo>
                  <a:lnTo>
                    <a:pt x="739" y="1070"/>
                  </a:lnTo>
                  <a:lnTo>
                    <a:pt x="727" y="1055"/>
                  </a:lnTo>
                  <a:lnTo>
                    <a:pt x="715" y="1043"/>
                  </a:lnTo>
                  <a:lnTo>
                    <a:pt x="715" y="1025"/>
                  </a:lnTo>
                  <a:lnTo>
                    <a:pt x="721" y="1001"/>
                  </a:lnTo>
                  <a:lnTo>
                    <a:pt x="721" y="992"/>
                  </a:lnTo>
                  <a:lnTo>
                    <a:pt x="712" y="980"/>
                  </a:lnTo>
                  <a:lnTo>
                    <a:pt x="703" y="968"/>
                  </a:lnTo>
                  <a:lnTo>
                    <a:pt x="703" y="956"/>
                  </a:lnTo>
                  <a:lnTo>
                    <a:pt x="727" y="938"/>
                  </a:lnTo>
                  <a:lnTo>
                    <a:pt x="724" y="926"/>
                  </a:lnTo>
                  <a:lnTo>
                    <a:pt x="712" y="908"/>
                  </a:lnTo>
                  <a:lnTo>
                    <a:pt x="700" y="899"/>
                  </a:lnTo>
                  <a:lnTo>
                    <a:pt x="706" y="890"/>
                  </a:lnTo>
                  <a:lnTo>
                    <a:pt x="709" y="869"/>
                  </a:lnTo>
                  <a:lnTo>
                    <a:pt x="706" y="863"/>
                  </a:lnTo>
                  <a:lnTo>
                    <a:pt x="682" y="863"/>
                  </a:lnTo>
                  <a:lnTo>
                    <a:pt x="667" y="854"/>
                  </a:lnTo>
                  <a:lnTo>
                    <a:pt x="652" y="833"/>
                  </a:lnTo>
                  <a:lnTo>
                    <a:pt x="661" y="814"/>
                  </a:lnTo>
                  <a:lnTo>
                    <a:pt x="664" y="799"/>
                  </a:lnTo>
                  <a:lnTo>
                    <a:pt x="664" y="775"/>
                  </a:lnTo>
                  <a:lnTo>
                    <a:pt x="679" y="775"/>
                  </a:lnTo>
                  <a:lnTo>
                    <a:pt x="691" y="775"/>
                  </a:lnTo>
                  <a:lnTo>
                    <a:pt x="691" y="745"/>
                  </a:lnTo>
                  <a:lnTo>
                    <a:pt x="697" y="736"/>
                  </a:lnTo>
                  <a:lnTo>
                    <a:pt x="700" y="721"/>
                  </a:lnTo>
                  <a:lnTo>
                    <a:pt x="691" y="712"/>
                  </a:lnTo>
                  <a:lnTo>
                    <a:pt x="682" y="706"/>
                  </a:lnTo>
                  <a:lnTo>
                    <a:pt x="673" y="697"/>
                  </a:lnTo>
                  <a:lnTo>
                    <a:pt x="679" y="682"/>
                  </a:lnTo>
                  <a:lnTo>
                    <a:pt x="721" y="688"/>
                  </a:lnTo>
                  <a:lnTo>
                    <a:pt x="727" y="658"/>
                  </a:lnTo>
                  <a:lnTo>
                    <a:pt x="760" y="685"/>
                  </a:lnTo>
                  <a:lnTo>
                    <a:pt x="790" y="667"/>
                  </a:lnTo>
                  <a:lnTo>
                    <a:pt x="814" y="682"/>
                  </a:lnTo>
                  <a:lnTo>
                    <a:pt x="817" y="673"/>
                  </a:lnTo>
                  <a:lnTo>
                    <a:pt x="832" y="655"/>
                  </a:lnTo>
                  <a:lnTo>
                    <a:pt x="877" y="679"/>
                  </a:lnTo>
                  <a:lnTo>
                    <a:pt x="916" y="679"/>
                  </a:lnTo>
                  <a:lnTo>
                    <a:pt x="919" y="646"/>
                  </a:lnTo>
                  <a:lnTo>
                    <a:pt x="934" y="640"/>
                  </a:lnTo>
                  <a:lnTo>
                    <a:pt x="971" y="640"/>
                  </a:lnTo>
                  <a:lnTo>
                    <a:pt x="980" y="628"/>
                  </a:lnTo>
                  <a:lnTo>
                    <a:pt x="971" y="616"/>
                  </a:lnTo>
                  <a:lnTo>
                    <a:pt x="937" y="592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8"/>
            <p:cNvSpPr/>
            <p:nvPr/>
          </p:nvSpPr>
          <p:spPr bwMode="auto">
            <a:xfrm>
              <a:off x="6944" y="7921"/>
              <a:ext cx="1559" cy="1610"/>
            </a:xfrm>
            <a:custGeom>
              <a:avLst/>
              <a:gdLst>
                <a:gd name="T0" fmla="*/ 739 w 769"/>
                <a:gd name="T1" fmla="*/ 445 h 794"/>
                <a:gd name="T2" fmla="*/ 736 w 769"/>
                <a:gd name="T3" fmla="*/ 406 h 794"/>
                <a:gd name="T4" fmla="*/ 724 w 769"/>
                <a:gd name="T5" fmla="*/ 346 h 794"/>
                <a:gd name="T6" fmla="*/ 712 w 769"/>
                <a:gd name="T7" fmla="*/ 298 h 794"/>
                <a:gd name="T8" fmla="*/ 718 w 769"/>
                <a:gd name="T9" fmla="*/ 244 h 794"/>
                <a:gd name="T10" fmla="*/ 703 w 769"/>
                <a:gd name="T11" fmla="*/ 178 h 794"/>
                <a:gd name="T12" fmla="*/ 694 w 769"/>
                <a:gd name="T13" fmla="*/ 142 h 794"/>
                <a:gd name="T14" fmla="*/ 685 w 769"/>
                <a:gd name="T15" fmla="*/ 130 h 794"/>
                <a:gd name="T16" fmla="*/ 643 w 769"/>
                <a:gd name="T17" fmla="*/ 121 h 794"/>
                <a:gd name="T18" fmla="*/ 622 w 769"/>
                <a:gd name="T19" fmla="*/ 73 h 794"/>
                <a:gd name="T20" fmla="*/ 547 w 769"/>
                <a:gd name="T21" fmla="*/ 94 h 794"/>
                <a:gd name="T22" fmla="*/ 523 w 769"/>
                <a:gd name="T23" fmla="*/ 82 h 794"/>
                <a:gd name="T24" fmla="*/ 502 w 769"/>
                <a:gd name="T25" fmla="*/ 100 h 794"/>
                <a:gd name="T26" fmla="*/ 466 w 769"/>
                <a:gd name="T27" fmla="*/ 109 h 794"/>
                <a:gd name="T28" fmla="*/ 409 w 769"/>
                <a:gd name="T29" fmla="*/ 85 h 794"/>
                <a:gd name="T30" fmla="*/ 370 w 769"/>
                <a:gd name="T31" fmla="*/ 115 h 794"/>
                <a:gd name="T32" fmla="*/ 352 w 769"/>
                <a:gd name="T33" fmla="*/ 130 h 794"/>
                <a:gd name="T34" fmla="*/ 304 w 769"/>
                <a:gd name="T35" fmla="*/ 88 h 794"/>
                <a:gd name="T36" fmla="*/ 268 w 769"/>
                <a:gd name="T37" fmla="*/ 24 h 794"/>
                <a:gd name="T38" fmla="*/ 178 w 769"/>
                <a:gd name="T39" fmla="*/ 3 h 794"/>
                <a:gd name="T40" fmla="*/ 142 w 769"/>
                <a:gd name="T41" fmla="*/ 21 h 794"/>
                <a:gd name="T42" fmla="*/ 103 w 769"/>
                <a:gd name="T43" fmla="*/ 18 h 794"/>
                <a:gd name="T44" fmla="*/ 88 w 769"/>
                <a:gd name="T45" fmla="*/ 36 h 794"/>
                <a:gd name="T46" fmla="*/ 64 w 769"/>
                <a:gd name="T47" fmla="*/ 61 h 794"/>
                <a:gd name="T48" fmla="*/ 52 w 769"/>
                <a:gd name="T49" fmla="*/ 67 h 794"/>
                <a:gd name="T50" fmla="*/ 109 w 769"/>
                <a:gd name="T51" fmla="*/ 154 h 794"/>
                <a:gd name="T52" fmla="*/ 100 w 769"/>
                <a:gd name="T53" fmla="*/ 184 h 794"/>
                <a:gd name="T54" fmla="*/ 52 w 769"/>
                <a:gd name="T55" fmla="*/ 265 h 794"/>
                <a:gd name="T56" fmla="*/ 6 w 769"/>
                <a:gd name="T57" fmla="*/ 274 h 794"/>
                <a:gd name="T58" fmla="*/ 12 w 769"/>
                <a:gd name="T59" fmla="*/ 301 h 794"/>
                <a:gd name="T60" fmla="*/ 52 w 769"/>
                <a:gd name="T61" fmla="*/ 337 h 794"/>
                <a:gd name="T62" fmla="*/ 103 w 769"/>
                <a:gd name="T63" fmla="*/ 370 h 794"/>
                <a:gd name="T64" fmla="*/ 139 w 769"/>
                <a:gd name="T65" fmla="*/ 406 h 794"/>
                <a:gd name="T66" fmla="*/ 163 w 769"/>
                <a:gd name="T67" fmla="*/ 424 h 794"/>
                <a:gd name="T68" fmla="*/ 145 w 769"/>
                <a:gd name="T69" fmla="*/ 463 h 794"/>
                <a:gd name="T70" fmla="*/ 88 w 769"/>
                <a:gd name="T71" fmla="*/ 445 h 794"/>
                <a:gd name="T72" fmla="*/ 73 w 769"/>
                <a:gd name="T73" fmla="*/ 469 h 794"/>
                <a:gd name="T74" fmla="*/ 124 w 769"/>
                <a:gd name="T75" fmla="*/ 532 h 794"/>
                <a:gd name="T76" fmla="*/ 82 w 769"/>
                <a:gd name="T77" fmla="*/ 538 h 794"/>
                <a:gd name="T78" fmla="*/ 70 w 769"/>
                <a:gd name="T79" fmla="*/ 583 h 794"/>
                <a:gd name="T80" fmla="*/ 58 w 769"/>
                <a:gd name="T81" fmla="*/ 637 h 794"/>
                <a:gd name="T82" fmla="*/ 70 w 769"/>
                <a:gd name="T83" fmla="*/ 733 h 794"/>
                <a:gd name="T84" fmla="*/ 118 w 769"/>
                <a:gd name="T85" fmla="*/ 782 h 794"/>
                <a:gd name="T86" fmla="*/ 136 w 769"/>
                <a:gd name="T87" fmla="*/ 788 h 794"/>
                <a:gd name="T88" fmla="*/ 202 w 769"/>
                <a:gd name="T89" fmla="*/ 736 h 794"/>
                <a:gd name="T90" fmla="*/ 223 w 769"/>
                <a:gd name="T91" fmla="*/ 682 h 794"/>
                <a:gd name="T92" fmla="*/ 250 w 769"/>
                <a:gd name="T93" fmla="*/ 679 h 794"/>
                <a:gd name="T94" fmla="*/ 307 w 769"/>
                <a:gd name="T95" fmla="*/ 685 h 794"/>
                <a:gd name="T96" fmla="*/ 331 w 769"/>
                <a:gd name="T97" fmla="*/ 670 h 794"/>
                <a:gd name="T98" fmla="*/ 358 w 769"/>
                <a:gd name="T99" fmla="*/ 679 h 794"/>
                <a:gd name="T100" fmla="*/ 436 w 769"/>
                <a:gd name="T101" fmla="*/ 700 h 794"/>
                <a:gd name="T102" fmla="*/ 460 w 769"/>
                <a:gd name="T103" fmla="*/ 776 h 794"/>
                <a:gd name="T104" fmla="*/ 487 w 769"/>
                <a:gd name="T105" fmla="*/ 794 h 794"/>
                <a:gd name="T106" fmla="*/ 532 w 769"/>
                <a:gd name="T107" fmla="*/ 776 h 794"/>
                <a:gd name="T108" fmla="*/ 586 w 769"/>
                <a:gd name="T109" fmla="*/ 718 h 794"/>
                <a:gd name="T110" fmla="*/ 604 w 769"/>
                <a:gd name="T111" fmla="*/ 658 h 794"/>
                <a:gd name="T112" fmla="*/ 622 w 769"/>
                <a:gd name="T113" fmla="*/ 619 h 794"/>
                <a:gd name="T114" fmla="*/ 664 w 769"/>
                <a:gd name="T115" fmla="*/ 592 h 794"/>
                <a:gd name="T116" fmla="*/ 706 w 769"/>
                <a:gd name="T117" fmla="*/ 586 h 794"/>
                <a:gd name="T118" fmla="*/ 727 w 769"/>
                <a:gd name="T119" fmla="*/ 505 h 794"/>
                <a:gd name="T120" fmla="*/ 769 w 769"/>
                <a:gd name="T121" fmla="*/ 460 h 7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69" h="794">
                  <a:moveTo>
                    <a:pt x="769" y="460"/>
                  </a:moveTo>
                  <a:lnTo>
                    <a:pt x="769" y="457"/>
                  </a:lnTo>
                  <a:lnTo>
                    <a:pt x="739" y="445"/>
                  </a:lnTo>
                  <a:lnTo>
                    <a:pt x="727" y="436"/>
                  </a:lnTo>
                  <a:lnTo>
                    <a:pt x="733" y="424"/>
                  </a:lnTo>
                  <a:lnTo>
                    <a:pt x="736" y="406"/>
                  </a:lnTo>
                  <a:lnTo>
                    <a:pt x="736" y="391"/>
                  </a:lnTo>
                  <a:lnTo>
                    <a:pt x="733" y="379"/>
                  </a:lnTo>
                  <a:lnTo>
                    <a:pt x="727" y="355"/>
                  </a:lnTo>
                  <a:lnTo>
                    <a:pt x="724" y="346"/>
                  </a:lnTo>
                  <a:lnTo>
                    <a:pt x="721" y="340"/>
                  </a:lnTo>
                  <a:lnTo>
                    <a:pt x="715" y="322"/>
                  </a:lnTo>
                  <a:lnTo>
                    <a:pt x="712" y="298"/>
                  </a:lnTo>
                  <a:lnTo>
                    <a:pt x="712" y="283"/>
                  </a:lnTo>
                  <a:lnTo>
                    <a:pt x="712" y="271"/>
                  </a:lnTo>
                  <a:lnTo>
                    <a:pt x="718" y="244"/>
                  </a:lnTo>
                  <a:lnTo>
                    <a:pt x="718" y="220"/>
                  </a:lnTo>
                  <a:lnTo>
                    <a:pt x="715" y="199"/>
                  </a:lnTo>
                  <a:lnTo>
                    <a:pt x="712" y="190"/>
                  </a:lnTo>
                  <a:lnTo>
                    <a:pt x="703" y="178"/>
                  </a:lnTo>
                  <a:lnTo>
                    <a:pt x="700" y="169"/>
                  </a:lnTo>
                  <a:lnTo>
                    <a:pt x="694" y="160"/>
                  </a:lnTo>
                  <a:lnTo>
                    <a:pt x="694" y="142"/>
                  </a:lnTo>
                  <a:lnTo>
                    <a:pt x="697" y="133"/>
                  </a:lnTo>
                  <a:lnTo>
                    <a:pt x="697" y="127"/>
                  </a:lnTo>
                  <a:lnTo>
                    <a:pt x="685" y="130"/>
                  </a:lnTo>
                  <a:lnTo>
                    <a:pt x="673" y="133"/>
                  </a:lnTo>
                  <a:lnTo>
                    <a:pt x="664" y="133"/>
                  </a:lnTo>
                  <a:lnTo>
                    <a:pt x="655" y="130"/>
                  </a:lnTo>
                  <a:lnTo>
                    <a:pt x="643" y="121"/>
                  </a:lnTo>
                  <a:lnTo>
                    <a:pt x="634" y="112"/>
                  </a:lnTo>
                  <a:lnTo>
                    <a:pt x="628" y="97"/>
                  </a:lnTo>
                  <a:lnTo>
                    <a:pt x="625" y="85"/>
                  </a:lnTo>
                  <a:lnTo>
                    <a:pt x="622" y="73"/>
                  </a:lnTo>
                  <a:lnTo>
                    <a:pt x="577" y="82"/>
                  </a:lnTo>
                  <a:lnTo>
                    <a:pt x="559" y="85"/>
                  </a:lnTo>
                  <a:lnTo>
                    <a:pt x="547" y="94"/>
                  </a:lnTo>
                  <a:lnTo>
                    <a:pt x="541" y="91"/>
                  </a:lnTo>
                  <a:lnTo>
                    <a:pt x="529" y="82"/>
                  </a:lnTo>
                  <a:lnTo>
                    <a:pt x="523" y="82"/>
                  </a:lnTo>
                  <a:lnTo>
                    <a:pt x="517" y="82"/>
                  </a:lnTo>
                  <a:lnTo>
                    <a:pt x="508" y="88"/>
                  </a:lnTo>
                  <a:lnTo>
                    <a:pt x="502" y="100"/>
                  </a:lnTo>
                  <a:lnTo>
                    <a:pt x="499" y="106"/>
                  </a:lnTo>
                  <a:lnTo>
                    <a:pt x="493" y="109"/>
                  </a:lnTo>
                  <a:lnTo>
                    <a:pt x="481" y="112"/>
                  </a:lnTo>
                  <a:lnTo>
                    <a:pt x="466" y="109"/>
                  </a:lnTo>
                  <a:lnTo>
                    <a:pt x="451" y="106"/>
                  </a:lnTo>
                  <a:lnTo>
                    <a:pt x="421" y="91"/>
                  </a:lnTo>
                  <a:lnTo>
                    <a:pt x="409" y="85"/>
                  </a:lnTo>
                  <a:lnTo>
                    <a:pt x="406" y="85"/>
                  </a:lnTo>
                  <a:lnTo>
                    <a:pt x="397" y="88"/>
                  </a:lnTo>
                  <a:lnTo>
                    <a:pt x="385" y="97"/>
                  </a:lnTo>
                  <a:lnTo>
                    <a:pt x="370" y="115"/>
                  </a:lnTo>
                  <a:lnTo>
                    <a:pt x="364" y="124"/>
                  </a:lnTo>
                  <a:lnTo>
                    <a:pt x="358" y="130"/>
                  </a:lnTo>
                  <a:lnTo>
                    <a:pt x="352" y="130"/>
                  </a:lnTo>
                  <a:lnTo>
                    <a:pt x="349" y="124"/>
                  </a:lnTo>
                  <a:lnTo>
                    <a:pt x="343" y="109"/>
                  </a:lnTo>
                  <a:lnTo>
                    <a:pt x="340" y="85"/>
                  </a:lnTo>
                  <a:lnTo>
                    <a:pt x="304" y="88"/>
                  </a:lnTo>
                  <a:lnTo>
                    <a:pt x="304" y="48"/>
                  </a:lnTo>
                  <a:lnTo>
                    <a:pt x="289" y="36"/>
                  </a:lnTo>
                  <a:lnTo>
                    <a:pt x="268" y="24"/>
                  </a:lnTo>
                  <a:lnTo>
                    <a:pt x="244" y="12"/>
                  </a:lnTo>
                  <a:lnTo>
                    <a:pt x="217" y="6"/>
                  </a:lnTo>
                  <a:lnTo>
                    <a:pt x="190" y="0"/>
                  </a:lnTo>
                  <a:lnTo>
                    <a:pt x="178" y="3"/>
                  </a:lnTo>
                  <a:lnTo>
                    <a:pt x="166" y="6"/>
                  </a:lnTo>
                  <a:lnTo>
                    <a:pt x="151" y="12"/>
                  </a:lnTo>
                  <a:lnTo>
                    <a:pt x="142" y="21"/>
                  </a:lnTo>
                  <a:lnTo>
                    <a:pt x="136" y="24"/>
                  </a:lnTo>
                  <a:lnTo>
                    <a:pt x="127" y="24"/>
                  </a:lnTo>
                  <a:lnTo>
                    <a:pt x="112" y="21"/>
                  </a:lnTo>
                  <a:lnTo>
                    <a:pt x="103" y="18"/>
                  </a:lnTo>
                  <a:lnTo>
                    <a:pt x="94" y="12"/>
                  </a:lnTo>
                  <a:lnTo>
                    <a:pt x="91" y="18"/>
                  </a:lnTo>
                  <a:lnTo>
                    <a:pt x="88" y="36"/>
                  </a:lnTo>
                  <a:lnTo>
                    <a:pt x="85" y="45"/>
                  </a:lnTo>
                  <a:lnTo>
                    <a:pt x="79" y="51"/>
                  </a:lnTo>
                  <a:lnTo>
                    <a:pt x="73" y="58"/>
                  </a:lnTo>
                  <a:lnTo>
                    <a:pt x="64" y="61"/>
                  </a:lnTo>
                  <a:lnTo>
                    <a:pt x="58" y="61"/>
                  </a:lnTo>
                  <a:lnTo>
                    <a:pt x="55" y="61"/>
                  </a:lnTo>
                  <a:lnTo>
                    <a:pt x="52" y="67"/>
                  </a:lnTo>
                  <a:lnTo>
                    <a:pt x="55" y="76"/>
                  </a:lnTo>
                  <a:lnTo>
                    <a:pt x="64" y="94"/>
                  </a:lnTo>
                  <a:lnTo>
                    <a:pt x="82" y="118"/>
                  </a:lnTo>
                  <a:lnTo>
                    <a:pt x="109" y="154"/>
                  </a:lnTo>
                  <a:lnTo>
                    <a:pt x="109" y="160"/>
                  </a:lnTo>
                  <a:lnTo>
                    <a:pt x="106" y="175"/>
                  </a:lnTo>
                  <a:lnTo>
                    <a:pt x="100" y="184"/>
                  </a:lnTo>
                  <a:lnTo>
                    <a:pt x="91" y="196"/>
                  </a:lnTo>
                  <a:lnTo>
                    <a:pt x="76" y="211"/>
                  </a:lnTo>
                  <a:lnTo>
                    <a:pt x="55" y="223"/>
                  </a:lnTo>
                  <a:lnTo>
                    <a:pt x="52" y="265"/>
                  </a:lnTo>
                  <a:lnTo>
                    <a:pt x="40" y="268"/>
                  </a:lnTo>
                  <a:lnTo>
                    <a:pt x="18" y="271"/>
                  </a:lnTo>
                  <a:lnTo>
                    <a:pt x="6" y="274"/>
                  </a:lnTo>
                  <a:lnTo>
                    <a:pt x="0" y="283"/>
                  </a:lnTo>
                  <a:lnTo>
                    <a:pt x="0" y="286"/>
                  </a:lnTo>
                  <a:lnTo>
                    <a:pt x="3" y="289"/>
                  </a:lnTo>
                  <a:lnTo>
                    <a:pt x="12" y="301"/>
                  </a:lnTo>
                  <a:lnTo>
                    <a:pt x="15" y="328"/>
                  </a:lnTo>
                  <a:lnTo>
                    <a:pt x="24" y="331"/>
                  </a:lnTo>
                  <a:lnTo>
                    <a:pt x="52" y="337"/>
                  </a:lnTo>
                  <a:lnTo>
                    <a:pt x="67" y="340"/>
                  </a:lnTo>
                  <a:lnTo>
                    <a:pt x="82" y="349"/>
                  </a:lnTo>
                  <a:lnTo>
                    <a:pt x="94" y="358"/>
                  </a:lnTo>
                  <a:lnTo>
                    <a:pt x="103" y="370"/>
                  </a:lnTo>
                  <a:lnTo>
                    <a:pt x="112" y="382"/>
                  </a:lnTo>
                  <a:lnTo>
                    <a:pt x="121" y="391"/>
                  </a:lnTo>
                  <a:lnTo>
                    <a:pt x="139" y="406"/>
                  </a:lnTo>
                  <a:lnTo>
                    <a:pt x="154" y="412"/>
                  </a:lnTo>
                  <a:lnTo>
                    <a:pt x="160" y="412"/>
                  </a:lnTo>
                  <a:lnTo>
                    <a:pt x="163" y="424"/>
                  </a:lnTo>
                  <a:lnTo>
                    <a:pt x="160" y="442"/>
                  </a:lnTo>
                  <a:lnTo>
                    <a:pt x="160" y="451"/>
                  </a:lnTo>
                  <a:lnTo>
                    <a:pt x="154" y="460"/>
                  </a:lnTo>
                  <a:lnTo>
                    <a:pt x="145" y="463"/>
                  </a:lnTo>
                  <a:lnTo>
                    <a:pt x="133" y="460"/>
                  </a:lnTo>
                  <a:lnTo>
                    <a:pt x="106" y="448"/>
                  </a:lnTo>
                  <a:lnTo>
                    <a:pt x="88" y="445"/>
                  </a:lnTo>
                  <a:lnTo>
                    <a:pt x="82" y="448"/>
                  </a:lnTo>
                  <a:lnTo>
                    <a:pt x="79" y="451"/>
                  </a:lnTo>
                  <a:lnTo>
                    <a:pt x="76" y="460"/>
                  </a:lnTo>
                  <a:lnTo>
                    <a:pt x="73" y="469"/>
                  </a:lnTo>
                  <a:lnTo>
                    <a:pt x="124" y="481"/>
                  </a:lnTo>
                  <a:lnTo>
                    <a:pt x="124" y="532"/>
                  </a:lnTo>
                  <a:lnTo>
                    <a:pt x="118" y="535"/>
                  </a:lnTo>
                  <a:lnTo>
                    <a:pt x="106" y="538"/>
                  </a:lnTo>
                  <a:lnTo>
                    <a:pt x="82" y="538"/>
                  </a:lnTo>
                  <a:lnTo>
                    <a:pt x="79" y="541"/>
                  </a:lnTo>
                  <a:lnTo>
                    <a:pt x="76" y="544"/>
                  </a:lnTo>
                  <a:lnTo>
                    <a:pt x="73" y="559"/>
                  </a:lnTo>
                  <a:lnTo>
                    <a:pt x="70" y="583"/>
                  </a:lnTo>
                  <a:lnTo>
                    <a:pt x="70" y="598"/>
                  </a:lnTo>
                  <a:lnTo>
                    <a:pt x="67" y="613"/>
                  </a:lnTo>
                  <a:lnTo>
                    <a:pt x="58" y="637"/>
                  </a:lnTo>
                  <a:lnTo>
                    <a:pt x="49" y="652"/>
                  </a:lnTo>
                  <a:lnTo>
                    <a:pt x="46" y="658"/>
                  </a:lnTo>
                  <a:lnTo>
                    <a:pt x="85" y="670"/>
                  </a:lnTo>
                  <a:lnTo>
                    <a:pt x="70" y="733"/>
                  </a:lnTo>
                  <a:lnTo>
                    <a:pt x="91" y="751"/>
                  </a:lnTo>
                  <a:lnTo>
                    <a:pt x="109" y="769"/>
                  </a:lnTo>
                  <a:lnTo>
                    <a:pt x="118" y="782"/>
                  </a:lnTo>
                  <a:lnTo>
                    <a:pt x="124" y="794"/>
                  </a:lnTo>
                  <a:lnTo>
                    <a:pt x="136" y="788"/>
                  </a:lnTo>
                  <a:lnTo>
                    <a:pt x="151" y="779"/>
                  </a:lnTo>
                  <a:lnTo>
                    <a:pt x="169" y="769"/>
                  </a:lnTo>
                  <a:lnTo>
                    <a:pt x="187" y="754"/>
                  </a:lnTo>
                  <a:lnTo>
                    <a:pt x="202" y="736"/>
                  </a:lnTo>
                  <a:lnTo>
                    <a:pt x="217" y="712"/>
                  </a:lnTo>
                  <a:lnTo>
                    <a:pt x="220" y="697"/>
                  </a:lnTo>
                  <a:lnTo>
                    <a:pt x="223" y="682"/>
                  </a:lnTo>
                  <a:lnTo>
                    <a:pt x="232" y="679"/>
                  </a:lnTo>
                  <a:lnTo>
                    <a:pt x="241" y="676"/>
                  </a:lnTo>
                  <a:lnTo>
                    <a:pt x="250" y="679"/>
                  </a:lnTo>
                  <a:lnTo>
                    <a:pt x="262" y="685"/>
                  </a:lnTo>
                  <a:lnTo>
                    <a:pt x="280" y="688"/>
                  </a:lnTo>
                  <a:lnTo>
                    <a:pt x="298" y="688"/>
                  </a:lnTo>
                  <a:lnTo>
                    <a:pt x="307" y="685"/>
                  </a:lnTo>
                  <a:lnTo>
                    <a:pt x="316" y="679"/>
                  </a:lnTo>
                  <a:lnTo>
                    <a:pt x="322" y="673"/>
                  </a:lnTo>
                  <a:lnTo>
                    <a:pt x="331" y="670"/>
                  </a:lnTo>
                  <a:lnTo>
                    <a:pt x="343" y="670"/>
                  </a:lnTo>
                  <a:lnTo>
                    <a:pt x="355" y="673"/>
                  </a:lnTo>
                  <a:lnTo>
                    <a:pt x="358" y="679"/>
                  </a:lnTo>
                  <a:lnTo>
                    <a:pt x="361" y="682"/>
                  </a:lnTo>
                  <a:lnTo>
                    <a:pt x="367" y="685"/>
                  </a:lnTo>
                  <a:lnTo>
                    <a:pt x="388" y="691"/>
                  </a:lnTo>
                  <a:lnTo>
                    <a:pt x="436" y="700"/>
                  </a:lnTo>
                  <a:lnTo>
                    <a:pt x="451" y="748"/>
                  </a:lnTo>
                  <a:lnTo>
                    <a:pt x="454" y="763"/>
                  </a:lnTo>
                  <a:lnTo>
                    <a:pt x="460" y="776"/>
                  </a:lnTo>
                  <a:lnTo>
                    <a:pt x="466" y="788"/>
                  </a:lnTo>
                  <a:lnTo>
                    <a:pt x="472" y="791"/>
                  </a:lnTo>
                  <a:lnTo>
                    <a:pt x="481" y="794"/>
                  </a:lnTo>
                  <a:lnTo>
                    <a:pt x="487" y="794"/>
                  </a:lnTo>
                  <a:lnTo>
                    <a:pt x="496" y="794"/>
                  </a:lnTo>
                  <a:lnTo>
                    <a:pt x="508" y="791"/>
                  </a:lnTo>
                  <a:lnTo>
                    <a:pt x="520" y="785"/>
                  </a:lnTo>
                  <a:lnTo>
                    <a:pt x="532" y="776"/>
                  </a:lnTo>
                  <a:lnTo>
                    <a:pt x="550" y="760"/>
                  </a:lnTo>
                  <a:lnTo>
                    <a:pt x="586" y="760"/>
                  </a:lnTo>
                  <a:lnTo>
                    <a:pt x="586" y="718"/>
                  </a:lnTo>
                  <a:lnTo>
                    <a:pt x="589" y="715"/>
                  </a:lnTo>
                  <a:lnTo>
                    <a:pt x="595" y="703"/>
                  </a:lnTo>
                  <a:lnTo>
                    <a:pt x="601" y="685"/>
                  </a:lnTo>
                  <a:lnTo>
                    <a:pt x="604" y="658"/>
                  </a:lnTo>
                  <a:lnTo>
                    <a:pt x="607" y="643"/>
                  </a:lnTo>
                  <a:lnTo>
                    <a:pt x="613" y="631"/>
                  </a:lnTo>
                  <a:lnTo>
                    <a:pt x="622" y="619"/>
                  </a:lnTo>
                  <a:lnTo>
                    <a:pt x="631" y="610"/>
                  </a:lnTo>
                  <a:lnTo>
                    <a:pt x="640" y="601"/>
                  </a:lnTo>
                  <a:lnTo>
                    <a:pt x="652" y="598"/>
                  </a:lnTo>
                  <a:lnTo>
                    <a:pt x="664" y="592"/>
                  </a:lnTo>
                  <a:lnTo>
                    <a:pt x="673" y="592"/>
                  </a:lnTo>
                  <a:lnTo>
                    <a:pt x="697" y="589"/>
                  </a:lnTo>
                  <a:lnTo>
                    <a:pt x="706" y="586"/>
                  </a:lnTo>
                  <a:lnTo>
                    <a:pt x="712" y="556"/>
                  </a:lnTo>
                  <a:lnTo>
                    <a:pt x="718" y="529"/>
                  </a:lnTo>
                  <a:lnTo>
                    <a:pt x="727" y="505"/>
                  </a:lnTo>
                  <a:lnTo>
                    <a:pt x="739" y="487"/>
                  </a:lnTo>
                  <a:lnTo>
                    <a:pt x="751" y="475"/>
                  </a:lnTo>
                  <a:lnTo>
                    <a:pt x="760" y="466"/>
                  </a:lnTo>
                  <a:lnTo>
                    <a:pt x="769" y="46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8132" y="8282"/>
              <a:ext cx="1869" cy="1180"/>
            </a:xfrm>
            <a:custGeom>
              <a:avLst/>
              <a:gdLst>
                <a:gd name="T0" fmla="*/ 0 w 922"/>
                <a:gd name="T1" fmla="*/ 540 h 582"/>
                <a:gd name="T2" fmla="*/ 15 w 922"/>
                <a:gd name="T3" fmla="*/ 507 h 582"/>
                <a:gd name="T4" fmla="*/ 21 w 922"/>
                <a:gd name="T5" fmla="*/ 465 h 582"/>
                <a:gd name="T6" fmla="*/ 45 w 922"/>
                <a:gd name="T7" fmla="*/ 432 h 582"/>
                <a:gd name="T8" fmla="*/ 78 w 922"/>
                <a:gd name="T9" fmla="*/ 414 h 582"/>
                <a:gd name="T10" fmla="*/ 111 w 922"/>
                <a:gd name="T11" fmla="*/ 411 h 582"/>
                <a:gd name="T12" fmla="*/ 126 w 922"/>
                <a:gd name="T13" fmla="*/ 378 h 582"/>
                <a:gd name="T14" fmla="*/ 153 w 922"/>
                <a:gd name="T15" fmla="*/ 309 h 582"/>
                <a:gd name="T16" fmla="*/ 183 w 922"/>
                <a:gd name="T17" fmla="*/ 279 h 582"/>
                <a:gd name="T18" fmla="*/ 219 w 922"/>
                <a:gd name="T19" fmla="*/ 288 h 582"/>
                <a:gd name="T20" fmla="*/ 292 w 922"/>
                <a:gd name="T21" fmla="*/ 294 h 582"/>
                <a:gd name="T22" fmla="*/ 385 w 922"/>
                <a:gd name="T23" fmla="*/ 276 h 582"/>
                <a:gd name="T24" fmla="*/ 412 w 922"/>
                <a:gd name="T25" fmla="*/ 270 h 582"/>
                <a:gd name="T26" fmla="*/ 460 w 922"/>
                <a:gd name="T27" fmla="*/ 243 h 582"/>
                <a:gd name="T28" fmla="*/ 475 w 922"/>
                <a:gd name="T29" fmla="*/ 207 h 582"/>
                <a:gd name="T30" fmla="*/ 511 w 922"/>
                <a:gd name="T31" fmla="*/ 195 h 582"/>
                <a:gd name="T32" fmla="*/ 556 w 922"/>
                <a:gd name="T33" fmla="*/ 162 h 582"/>
                <a:gd name="T34" fmla="*/ 571 w 922"/>
                <a:gd name="T35" fmla="*/ 126 h 582"/>
                <a:gd name="T36" fmla="*/ 568 w 922"/>
                <a:gd name="T37" fmla="*/ 96 h 582"/>
                <a:gd name="T38" fmla="*/ 568 w 922"/>
                <a:gd name="T39" fmla="*/ 87 h 582"/>
                <a:gd name="T40" fmla="*/ 595 w 922"/>
                <a:gd name="T41" fmla="*/ 72 h 582"/>
                <a:gd name="T42" fmla="*/ 610 w 922"/>
                <a:gd name="T43" fmla="*/ 69 h 582"/>
                <a:gd name="T44" fmla="*/ 628 w 922"/>
                <a:gd name="T45" fmla="*/ 21 h 582"/>
                <a:gd name="T46" fmla="*/ 739 w 922"/>
                <a:gd name="T47" fmla="*/ 3 h 582"/>
                <a:gd name="T48" fmla="*/ 742 w 922"/>
                <a:gd name="T49" fmla="*/ 99 h 582"/>
                <a:gd name="T50" fmla="*/ 754 w 922"/>
                <a:gd name="T51" fmla="*/ 186 h 582"/>
                <a:gd name="T52" fmla="*/ 781 w 922"/>
                <a:gd name="T53" fmla="*/ 222 h 582"/>
                <a:gd name="T54" fmla="*/ 835 w 922"/>
                <a:gd name="T55" fmla="*/ 246 h 582"/>
                <a:gd name="T56" fmla="*/ 910 w 922"/>
                <a:gd name="T57" fmla="*/ 252 h 582"/>
                <a:gd name="T58" fmla="*/ 916 w 922"/>
                <a:gd name="T59" fmla="*/ 255 h 582"/>
                <a:gd name="T60" fmla="*/ 922 w 922"/>
                <a:gd name="T61" fmla="*/ 279 h 582"/>
                <a:gd name="T62" fmla="*/ 874 w 922"/>
                <a:gd name="T63" fmla="*/ 324 h 582"/>
                <a:gd name="T64" fmla="*/ 832 w 922"/>
                <a:gd name="T65" fmla="*/ 354 h 582"/>
                <a:gd name="T66" fmla="*/ 823 w 922"/>
                <a:gd name="T67" fmla="*/ 384 h 582"/>
                <a:gd name="T68" fmla="*/ 835 w 922"/>
                <a:gd name="T69" fmla="*/ 426 h 582"/>
                <a:gd name="T70" fmla="*/ 829 w 922"/>
                <a:gd name="T71" fmla="*/ 444 h 582"/>
                <a:gd name="T72" fmla="*/ 802 w 922"/>
                <a:gd name="T73" fmla="*/ 471 h 582"/>
                <a:gd name="T74" fmla="*/ 763 w 922"/>
                <a:gd name="T75" fmla="*/ 477 h 582"/>
                <a:gd name="T76" fmla="*/ 682 w 922"/>
                <a:gd name="T77" fmla="*/ 456 h 582"/>
                <a:gd name="T78" fmla="*/ 601 w 922"/>
                <a:gd name="T79" fmla="*/ 450 h 582"/>
                <a:gd name="T80" fmla="*/ 541 w 922"/>
                <a:gd name="T81" fmla="*/ 471 h 582"/>
                <a:gd name="T82" fmla="*/ 493 w 922"/>
                <a:gd name="T83" fmla="*/ 501 h 582"/>
                <a:gd name="T84" fmla="*/ 481 w 922"/>
                <a:gd name="T85" fmla="*/ 489 h 582"/>
                <a:gd name="T86" fmla="*/ 442 w 922"/>
                <a:gd name="T87" fmla="*/ 489 h 582"/>
                <a:gd name="T88" fmla="*/ 406 w 922"/>
                <a:gd name="T89" fmla="*/ 528 h 582"/>
                <a:gd name="T90" fmla="*/ 358 w 922"/>
                <a:gd name="T91" fmla="*/ 522 h 582"/>
                <a:gd name="T92" fmla="*/ 138 w 922"/>
                <a:gd name="T93" fmla="*/ 567 h 582"/>
                <a:gd name="T94" fmla="*/ 99 w 922"/>
                <a:gd name="T95" fmla="*/ 573 h 582"/>
                <a:gd name="T96" fmla="*/ 60 w 922"/>
                <a:gd name="T97" fmla="*/ 579 h 5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22" h="582">
                  <a:moveTo>
                    <a:pt x="0" y="582"/>
                  </a:moveTo>
                  <a:lnTo>
                    <a:pt x="0" y="540"/>
                  </a:lnTo>
                  <a:lnTo>
                    <a:pt x="3" y="537"/>
                  </a:lnTo>
                  <a:lnTo>
                    <a:pt x="9" y="525"/>
                  </a:lnTo>
                  <a:lnTo>
                    <a:pt x="15" y="507"/>
                  </a:lnTo>
                  <a:lnTo>
                    <a:pt x="18" y="480"/>
                  </a:lnTo>
                  <a:lnTo>
                    <a:pt x="21" y="465"/>
                  </a:lnTo>
                  <a:lnTo>
                    <a:pt x="27" y="453"/>
                  </a:lnTo>
                  <a:lnTo>
                    <a:pt x="36" y="441"/>
                  </a:lnTo>
                  <a:lnTo>
                    <a:pt x="45" y="432"/>
                  </a:lnTo>
                  <a:lnTo>
                    <a:pt x="54" y="423"/>
                  </a:lnTo>
                  <a:lnTo>
                    <a:pt x="66" y="420"/>
                  </a:lnTo>
                  <a:lnTo>
                    <a:pt x="78" y="414"/>
                  </a:lnTo>
                  <a:lnTo>
                    <a:pt x="87" y="414"/>
                  </a:lnTo>
                  <a:lnTo>
                    <a:pt x="111" y="411"/>
                  </a:lnTo>
                  <a:lnTo>
                    <a:pt x="120" y="408"/>
                  </a:lnTo>
                  <a:lnTo>
                    <a:pt x="126" y="378"/>
                  </a:lnTo>
                  <a:lnTo>
                    <a:pt x="132" y="351"/>
                  </a:lnTo>
                  <a:lnTo>
                    <a:pt x="141" y="327"/>
                  </a:lnTo>
                  <a:lnTo>
                    <a:pt x="153" y="309"/>
                  </a:lnTo>
                  <a:lnTo>
                    <a:pt x="165" y="297"/>
                  </a:lnTo>
                  <a:lnTo>
                    <a:pt x="174" y="288"/>
                  </a:lnTo>
                  <a:lnTo>
                    <a:pt x="183" y="279"/>
                  </a:lnTo>
                  <a:lnTo>
                    <a:pt x="186" y="279"/>
                  </a:lnTo>
                  <a:lnTo>
                    <a:pt x="219" y="288"/>
                  </a:lnTo>
                  <a:lnTo>
                    <a:pt x="240" y="291"/>
                  </a:lnTo>
                  <a:lnTo>
                    <a:pt x="264" y="294"/>
                  </a:lnTo>
                  <a:lnTo>
                    <a:pt x="292" y="294"/>
                  </a:lnTo>
                  <a:lnTo>
                    <a:pt x="319" y="291"/>
                  </a:lnTo>
                  <a:lnTo>
                    <a:pt x="349" y="285"/>
                  </a:lnTo>
                  <a:lnTo>
                    <a:pt x="385" y="276"/>
                  </a:lnTo>
                  <a:lnTo>
                    <a:pt x="397" y="276"/>
                  </a:lnTo>
                  <a:lnTo>
                    <a:pt x="412" y="270"/>
                  </a:lnTo>
                  <a:lnTo>
                    <a:pt x="430" y="264"/>
                  </a:lnTo>
                  <a:lnTo>
                    <a:pt x="448" y="255"/>
                  </a:lnTo>
                  <a:lnTo>
                    <a:pt x="460" y="243"/>
                  </a:lnTo>
                  <a:lnTo>
                    <a:pt x="472" y="228"/>
                  </a:lnTo>
                  <a:lnTo>
                    <a:pt x="475" y="219"/>
                  </a:lnTo>
                  <a:lnTo>
                    <a:pt x="475" y="207"/>
                  </a:lnTo>
                  <a:lnTo>
                    <a:pt x="493" y="204"/>
                  </a:lnTo>
                  <a:lnTo>
                    <a:pt x="511" y="195"/>
                  </a:lnTo>
                  <a:lnTo>
                    <a:pt x="529" y="186"/>
                  </a:lnTo>
                  <a:lnTo>
                    <a:pt x="547" y="171"/>
                  </a:lnTo>
                  <a:lnTo>
                    <a:pt x="556" y="162"/>
                  </a:lnTo>
                  <a:lnTo>
                    <a:pt x="562" y="150"/>
                  </a:lnTo>
                  <a:lnTo>
                    <a:pt x="568" y="138"/>
                  </a:lnTo>
                  <a:lnTo>
                    <a:pt x="571" y="126"/>
                  </a:lnTo>
                  <a:lnTo>
                    <a:pt x="571" y="111"/>
                  </a:lnTo>
                  <a:lnTo>
                    <a:pt x="568" y="96"/>
                  </a:lnTo>
                  <a:lnTo>
                    <a:pt x="568" y="90"/>
                  </a:lnTo>
                  <a:lnTo>
                    <a:pt x="568" y="87"/>
                  </a:lnTo>
                  <a:lnTo>
                    <a:pt x="574" y="81"/>
                  </a:lnTo>
                  <a:lnTo>
                    <a:pt x="583" y="75"/>
                  </a:lnTo>
                  <a:lnTo>
                    <a:pt x="595" y="72"/>
                  </a:lnTo>
                  <a:lnTo>
                    <a:pt x="604" y="72"/>
                  </a:lnTo>
                  <a:lnTo>
                    <a:pt x="610" y="69"/>
                  </a:lnTo>
                  <a:lnTo>
                    <a:pt x="619" y="60"/>
                  </a:lnTo>
                  <a:lnTo>
                    <a:pt x="625" y="42"/>
                  </a:lnTo>
                  <a:lnTo>
                    <a:pt x="628" y="21"/>
                  </a:lnTo>
                  <a:lnTo>
                    <a:pt x="730" y="0"/>
                  </a:lnTo>
                  <a:lnTo>
                    <a:pt x="739" y="3"/>
                  </a:lnTo>
                  <a:lnTo>
                    <a:pt x="739" y="48"/>
                  </a:lnTo>
                  <a:lnTo>
                    <a:pt x="742" y="99"/>
                  </a:lnTo>
                  <a:lnTo>
                    <a:pt x="748" y="168"/>
                  </a:lnTo>
                  <a:lnTo>
                    <a:pt x="754" y="186"/>
                  </a:lnTo>
                  <a:lnTo>
                    <a:pt x="760" y="201"/>
                  </a:lnTo>
                  <a:lnTo>
                    <a:pt x="769" y="213"/>
                  </a:lnTo>
                  <a:lnTo>
                    <a:pt x="781" y="222"/>
                  </a:lnTo>
                  <a:lnTo>
                    <a:pt x="793" y="231"/>
                  </a:lnTo>
                  <a:lnTo>
                    <a:pt x="805" y="237"/>
                  </a:lnTo>
                  <a:lnTo>
                    <a:pt x="835" y="246"/>
                  </a:lnTo>
                  <a:lnTo>
                    <a:pt x="862" y="252"/>
                  </a:lnTo>
                  <a:lnTo>
                    <a:pt x="886" y="252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19" y="261"/>
                  </a:lnTo>
                  <a:lnTo>
                    <a:pt x="922" y="267"/>
                  </a:lnTo>
                  <a:lnTo>
                    <a:pt x="922" y="279"/>
                  </a:lnTo>
                  <a:lnTo>
                    <a:pt x="916" y="291"/>
                  </a:lnTo>
                  <a:lnTo>
                    <a:pt x="901" y="306"/>
                  </a:lnTo>
                  <a:lnTo>
                    <a:pt x="874" y="324"/>
                  </a:lnTo>
                  <a:lnTo>
                    <a:pt x="850" y="342"/>
                  </a:lnTo>
                  <a:lnTo>
                    <a:pt x="832" y="354"/>
                  </a:lnTo>
                  <a:lnTo>
                    <a:pt x="823" y="366"/>
                  </a:lnTo>
                  <a:lnTo>
                    <a:pt x="820" y="375"/>
                  </a:lnTo>
                  <a:lnTo>
                    <a:pt x="823" y="384"/>
                  </a:lnTo>
                  <a:lnTo>
                    <a:pt x="826" y="393"/>
                  </a:lnTo>
                  <a:lnTo>
                    <a:pt x="832" y="408"/>
                  </a:lnTo>
                  <a:lnTo>
                    <a:pt x="835" y="426"/>
                  </a:lnTo>
                  <a:lnTo>
                    <a:pt x="832" y="435"/>
                  </a:lnTo>
                  <a:lnTo>
                    <a:pt x="829" y="444"/>
                  </a:lnTo>
                  <a:lnTo>
                    <a:pt x="826" y="453"/>
                  </a:lnTo>
                  <a:lnTo>
                    <a:pt x="817" y="462"/>
                  </a:lnTo>
                  <a:lnTo>
                    <a:pt x="802" y="471"/>
                  </a:lnTo>
                  <a:lnTo>
                    <a:pt x="787" y="474"/>
                  </a:lnTo>
                  <a:lnTo>
                    <a:pt x="763" y="477"/>
                  </a:lnTo>
                  <a:lnTo>
                    <a:pt x="736" y="471"/>
                  </a:lnTo>
                  <a:lnTo>
                    <a:pt x="709" y="465"/>
                  </a:lnTo>
                  <a:lnTo>
                    <a:pt x="682" y="456"/>
                  </a:lnTo>
                  <a:lnTo>
                    <a:pt x="652" y="450"/>
                  </a:lnTo>
                  <a:lnTo>
                    <a:pt x="619" y="450"/>
                  </a:lnTo>
                  <a:lnTo>
                    <a:pt x="601" y="450"/>
                  </a:lnTo>
                  <a:lnTo>
                    <a:pt x="583" y="456"/>
                  </a:lnTo>
                  <a:lnTo>
                    <a:pt x="562" y="462"/>
                  </a:lnTo>
                  <a:lnTo>
                    <a:pt x="541" y="471"/>
                  </a:lnTo>
                  <a:lnTo>
                    <a:pt x="520" y="483"/>
                  </a:lnTo>
                  <a:lnTo>
                    <a:pt x="496" y="498"/>
                  </a:lnTo>
                  <a:lnTo>
                    <a:pt x="493" y="501"/>
                  </a:lnTo>
                  <a:lnTo>
                    <a:pt x="487" y="492"/>
                  </a:lnTo>
                  <a:lnTo>
                    <a:pt x="481" y="489"/>
                  </a:lnTo>
                  <a:lnTo>
                    <a:pt x="469" y="483"/>
                  </a:lnTo>
                  <a:lnTo>
                    <a:pt x="457" y="486"/>
                  </a:lnTo>
                  <a:lnTo>
                    <a:pt x="442" y="489"/>
                  </a:lnTo>
                  <a:lnTo>
                    <a:pt x="424" y="504"/>
                  </a:lnTo>
                  <a:lnTo>
                    <a:pt x="406" y="528"/>
                  </a:lnTo>
                  <a:lnTo>
                    <a:pt x="388" y="528"/>
                  </a:lnTo>
                  <a:lnTo>
                    <a:pt x="367" y="525"/>
                  </a:lnTo>
                  <a:lnTo>
                    <a:pt x="358" y="522"/>
                  </a:lnTo>
                  <a:lnTo>
                    <a:pt x="349" y="519"/>
                  </a:lnTo>
                  <a:lnTo>
                    <a:pt x="237" y="555"/>
                  </a:lnTo>
                  <a:lnTo>
                    <a:pt x="138" y="567"/>
                  </a:lnTo>
                  <a:lnTo>
                    <a:pt x="117" y="567"/>
                  </a:lnTo>
                  <a:lnTo>
                    <a:pt x="99" y="573"/>
                  </a:lnTo>
                  <a:lnTo>
                    <a:pt x="78" y="576"/>
                  </a:lnTo>
                  <a:lnTo>
                    <a:pt x="60" y="579"/>
                  </a:lnTo>
                  <a:lnTo>
                    <a:pt x="3" y="582"/>
                  </a:lnTo>
                  <a:lnTo>
                    <a:pt x="0" y="582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0"/>
            <p:cNvSpPr/>
            <p:nvPr/>
          </p:nvSpPr>
          <p:spPr bwMode="auto">
            <a:xfrm>
              <a:off x="8955" y="8580"/>
              <a:ext cx="2198" cy="1449"/>
            </a:xfrm>
            <a:custGeom>
              <a:avLst/>
              <a:gdLst>
                <a:gd name="T0" fmla="*/ 1057 w 1084"/>
                <a:gd name="T1" fmla="*/ 514 h 715"/>
                <a:gd name="T2" fmla="*/ 1060 w 1084"/>
                <a:gd name="T3" fmla="*/ 447 h 715"/>
                <a:gd name="T4" fmla="*/ 1021 w 1084"/>
                <a:gd name="T5" fmla="*/ 408 h 715"/>
                <a:gd name="T6" fmla="*/ 979 w 1084"/>
                <a:gd name="T7" fmla="*/ 393 h 715"/>
                <a:gd name="T8" fmla="*/ 964 w 1084"/>
                <a:gd name="T9" fmla="*/ 348 h 715"/>
                <a:gd name="T10" fmla="*/ 886 w 1084"/>
                <a:gd name="T11" fmla="*/ 300 h 715"/>
                <a:gd name="T12" fmla="*/ 895 w 1084"/>
                <a:gd name="T13" fmla="*/ 264 h 715"/>
                <a:gd name="T14" fmla="*/ 856 w 1084"/>
                <a:gd name="T15" fmla="*/ 204 h 715"/>
                <a:gd name="T16" fmla="*/ 856 w 1084"/>
                <a:gd name="T17" fmla="*/ 171 h 715"/>
                <a:gd name="T18" fmla="*/ 880 w 1084"/>
                <a:gd name="T19" fmla="*/ 153 h 715"/>
                <a:gd name="T20" fmla="*/ 859 w 1084"/>
                <a:gd name="T21" fmla="*/ 120 h 715"/>
                <a:gd name="T22" fmla="*/ 796 w 1084"/>
                <a:gd name="T23" fmla="*/ 99 h 715"/>
                <a:gd name="T24" fmla="*/ 793 w 1084"/>
                <a:gd name="T25" fmla="*/ 60 h 715"/>
                <a:gd name="T26" fmla="*/ 799 w 1084"/>
                <a:gd name="T27" fmla="*/ 12 h 715"/>
                <a:gd name="T28" fmla="*/ 766 w 1084"/>
                <a:gd name="T29" fmla="*/ 0 h 715"/>
                <a:gd name="T30" fmla="*/ 618 w 1084"/>
                <a:gd name="T31" fmla="*/ 21 h 715"/>
                <a:gd name="T32" fmla="*/ 591 w 1084"/>
                <a:gd name="T33" fmla="*/ 66 h 715"/>
                <a:gd name="T34" fmla="*/ 555 w 1084"/>
                <a:gd name="T35" fmla="*/ 105 h 715"/>
                <a:gd name="T36" fmla="*/ 516 w 1084"/>
                <a:gd name="T37" fmla="*/ 96 h 715"/>
                <a:gd name="T38" fmla="*/ 513 w 1084"/>
                <a:gd name="T39" fmla="*/ 114 h 715"/>
                <a:gd name="T40" fmla="*/ 468 w 1084"/>
                <a:gd name="T41" fmla="*/ 177 h 715"/>
                <a:gd name="T42" fmla="*/ 414 w 1084"/>
                <a:gd name="T43" fmla="*/ 228 h 715"/>
                <a:gd name="T44" fmla="*/ 429 w 1084"/>
                <a:gd name="T45" fmla="*/ 279 h 715"/>
                <a:gd name="T46" fmla="*/ 396 w 1084"/>
                <a:gd name="T47" fmla="*/ 324 h 715"/>
                <a:gd name="T48" fmla="*/ 303 w 1084"/>
                <a:gd name="T49" fmla="*/ 318 h 715"/>
                <a:gd name="T50" fmla="*/ 177 w 1084"/>
                <a:gd name="T51" fmla="*/ 309 h 715"/>
                <a:gd name="T52" fmla="*/ 87 w 1084"/>
                <a:gd name="T53" fmla="*/ 354 h 715"/>
                <a:gd name="T54" fmla="*/ 123 w 1084"/>
                <a:gd name="T55" fmla="*/ 423 h 715"/>
                <a:gd name="T56" fmla="*/ 93 w 1084"/>
                <a:gd name="T57" fmla="*/ 447 h 715"/>
                <a:gd name="T58" fmla="*/ 93 w 1084"/>
                <a:gd name="T59" fmla="*/ 487 h 715"/>
                <a:gd name="T60" fmla="*/ 36 w 1084"/>
                <a:gd name="T61" fmla="*/ 514 h 715"/>
                <a:gd name="T62" fmla="*/ 0 w 1084"/>
                <a:gd name="T63" fmla="*/ 580 h 715"/>
                <a:gd name="T64" fmla="*/ 102 w 1084"/>
                <a:gd name="T65" fmla="*/ 664 h 715"/>
                <a:gd name="T66" fmla="*/ 162 w 1084"/>
                <a:gd name="T67" fmla="*/ 715 h 715"/>
                <a:gd name="T68" fmla="*/ 213 w 1084"/>
                <a:gd name="T69" fmla="*/ 691 h 715"/>
                <a:gd name="T70" fmla="*/ 288 w 1084"/>
                <a:gd name="T71" fmla="*/ 691 h 715"/>
                <a:gd name="T72" fmla="*/ 357 w 1084"/>
                <a:gd name="T73" fmla="*/ 712 h 715"/>
                <a:gd name="T74" fmla="*/ 396 w 1084"/>
                <a:gd name="T75" fmla="*/ 703 h 715"/>
                <a:gd name="T76" fmla="*/ 396 w 1084"/>
                <a:gd name="T77" fmla="*/ 676 h 715"/>
                <a:gd name="T78" fmla="*/ 456 w 1084"/>
                <a:gd name="T79" fmla="*/ 646 h 715"/>
                <a:gd name="T80" fmla="*/ 492 w 1084"/>
                <a:gd name="T81" fmla="*/ 652 h 715"/>
                <a:gd name="T82" fmla="*/ 552 w 1084"/>
                <a:gd name="T83" fmla="*/ 661 h 715"/>
                <a:gd name="T84" fmla="*/ 585 w 1084"/>
                <a:gd name="T85" fmla="*/ 655 h 715"/>
                <a:gd name="T86" fmla="*/ 642 w 1084"/>
                <a:gd name="T87" fmla="*/ 661 h 715"/>
                <a:gd name="T88" fmla="*/ 760 w 1084"/>
                <a:gd name="T89" fmla="*/ 691 h 715"/>
                <a:gd name="T90" fmla="*/ 787 w 1084"/>
                <a:gd name="T91" fmla="*/ 670 h 715"/>
                <a:gd name="T92" fmla="*/ 853 w 1084"/>
                <a:gd name="T93" fmla="*/ 661 h 715"/>
                <a:gd name="T94" fmla="*/ 877 w 1084"/>
                <a:gd name="T95" fmla="*/ 628 h 715"/>
                <a:gd name="T96" fmla="*/ 904 w 1084"/>
                <a:gd name="T97" fmla="*/ 682 h 715"/>
                <a:gd name="T98" fmla="*/ 1018 w 1084"/>
                <a:gd name="T99" fmla="*/ 637 h 715"/>
                <a:gd name="T100" fmla="*/ 1084 w 1084"/>
                <a:gd name="T101" fmla="*/ 559 h 715"/>
                <a:gd name="T102" fmla="*/ 1081 w 1084"/>
                <a:gd name="T103" fmla="*/ 550 h 7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84" h="715">
                  <a:moveTo>
                    <a:pt x="1081" y="550"/>
                  </a:moveTo>
                  <a:lnTo>
                    <a:pt x="1081" y="550"/>
                  </a:lnTo>
                  <a:lnTo>
                    <a:pt x="1066" y="535"/>
                  </a:lnTo>
                  <a:lnTo>
                    <a:pt x="1057" y="529"/>
                  </a:lnTo>
                  <a:lnTo>
                    <a:pt x="1057" y="514"/>
                  </a:lnTo>
                  <a:lnTo>
                    <a:pt x="1066" y="505"/>
                  </a:lnTo>
                  <a:lnTo>
                    <a:pt x="1078" y="490"/>
                  </a:lnTo>
                  <a:lnTo>
                    <a:pt x="1081" y="466"/>
                  </a:lnTo>
                  <a:lnTo>
                    <a:pt x="1069" y="457"/>
                  </a:lnTo>
                  <a:lnTo>
                    <a:pt x="1060" y="447"/>
                  </a:lnTo>
                  <a:lnTo>
                    <a:pt x="1060" y="432"/>
                  </a:lnTo>
                  <a:lnTo>
                    <a:pt x="1060" y="420"/>
                  </a:lnTo>
                  <a:lnTo>
                    <a:pt x="1036" y="408"/>
                  </a:lnTo>
                  <a:lnTo>
                    <a:pt x="1021" y="408"/>
                  </a:lnTo>
                  <a:lnTo>
                    <a:pt x="1000" y="408"/>
                  </a:lnTo>
                  <a:lnTo>
                    <a:pt x="991" y="408"/>
                  </a:lnTo>
                  <a:lnTo>
                    <a:pt x="979" y="393"/>
                  </a:lnTo>
                  <a:lnTo>
                    <a:pt x="976" y="381"/>
                  </a:lnTo>
                  <a:lnTo>
                    <a:pt x="973" y="366"/>
                  </a:lnTo>
                  <a:lnTo>
                    <a:pt x="967" y="354"/>
                  </a:lnTo>
                  <a:lnTo>
                    <a:pt x="964" y="348"/>
                  </a:lnTo>
                  <a:lnTo>
                    <a:pt x="958" y="336"/>
                  </a:lnTo>
                  <a:lnTo>
                    <a:pt x="946" y="327"/>
                  </a:lnTo>
                  <a:lnTo>
                    <a:pt x="931" y="318"/>
                  </a:lnTo>
                  <a:lnTo>
                    <a:pt x="913" y="309"/>
                  </a:lnTo>
                  <a:lnTo>
                    <a:pt x="886" y="300"/>
                  </a:lnTo>
                  <a:lnTo>
                    <a:pt x="874" y="288"/>
                  </a:lnTo>
                  <a:lnTo>
                    <a:pt x="880" y="276"/>
                  </a:lnTo>
                  <a:lnTo>
                    <a:pt x="889" y="270"/>
                  </a:lnTo>
                  <a:lnTo>
                    <a:pt x="895" y="264"/>
                  </a:lnTo>
                  <a:lnTo>
                    <a:pt x="901" y="258"/>
                  </a:lnTo>
                  <a:lnTo>
                    <a:pt x="901" y="246"/>
                  </a:lnTo>
                  <a:lnTo>
                    <a:pt x="895" y="234"/>
                  </a:lnTo>
                  <a:lnTo>
                    <a:pt x="880" y="219"/>
                  </a:lnTo>
                  <a:lnTo>
                    <a:pt x="856" y="204"/>
                  </a:lnTo>
                  <a:lnTo>
                    <a:pt x="853" y="198"/>
                  </a:lnTo>
                  <a:lnTo>
                    <a:pt x="853" y="186"/>
                  </a:lnTo>
                  <a:lnTo>
                    <a:pt x="853" y="180"/>
                  </a:lnTo>
                  <a:lnTo>
                    <a:pt x="856" y="171"/>
                  </a:lnTo>
                  <a:lnTo>
                    <a:pt x="859" y="165"/>
                  </a:lnTo>
                  <a:lnTo>
                    <a:pt x="868" y="162"/>
                  </a:lnTo>
                  <a:lnTo>
                    <a:pt x="877" y="159"/>
                  </a:lnTo>
                  <a:lnTo>
                    <a:pt x="880" y="153"/>
                  </a:lnTo>
                  <a:lnTo>
                    <a:pt x="883" y="147"/>
                  </a:lnTo>
                  <a:lnTo>
                    <a:pt x="880" y="138"/>
                  </a:lnTo>
                  <a:lnTo>
                    <a:pt x="877" y="132"/>
                  </a:lnTo>
                  <a:lnTo>
                    <a:pt x="868" y="123"/>
                  </a:lnTo>
                  <a:lnTo>
                    <a:pt x="859" y="120"/>
                  </a:lnTo>
                  <a:lnTo>
                    <a:pt x="847" y="114"/>
                  </a:lnTo>
                  <a:lnTo>
                    <a:pt x="820" y="108"/>
                  </a:lnTo>
                  <a:lnTo>
                    <a:pt x="808" y="105"/>
                  </a:lnTo>
                  <a:lnTo>
                    <a:pt x="796" y="99"/>
                  </a:lnTo>
                  <a:lnTo>
                    <a:pt x="790" y="93"/>
                  </a:lnTo>
                  <a:lnTo>
                    <a:pt x="787" y="84"/>
                  </a:lnTo>
                  <a:lnTo>
                    <a:pt x="787" y="72"/>
                  </a:lnTo>
                  <a:lnTo>
                    <a:pt x="793" y="60"/>
                  </a:lnTo>
                  <a:lnTo>
                    <a:pt x="802" y="48"/>
                  </a:lnTo>
                  <a:lnTo>
                    <a:pt x="805" y="36"/>
                  </a:lnTo>
                  <a:lnTo>
                    <a:pt x="805" y="27"/>
                  </a:lnTo>
                  <a:lnTo>
                    <a:pt x="802" y="18"/>
                  </a:lnTo>
                  <a:lnTo>
                    <a:pt x="799" y="12"/>
                  </a:lnTo>
                  <a:lnTo>
                    <a:pt x="790" y="9"/>
                  </a:lnTo>
                  <a:lnTo>
                    <a:pt x="775" y="9"/>
                  </a:lnTo>
                  <a:lnTo>
                    <a:pt x="769" y="6"/>
                  </a:lnTo>
                  <a:lnTo>
                    <a:pt x="766" y="0"/>
                  </a:lnTo>
                  <a:lnTo>
                    <a:pt x="763" y="3"/>
                  </a:lnTo>
                  <a:lnTo>
                    <a:pt x="624" y="9"/>
                  </a:lnTo>
                  <a:lnTo>
                    <a:pt x="618" y="21"/>
                  </a:lnTo>
                  <a:lnTo>
                    <a:pt x="612" y="33"/>
                  </a:lnTo>
                  <a:lnTo>
                    <a:pt x="606" y="48"/>
                  </a:lnTo>
                  <a:lnTo>
                    <a:pt x="591" y="54"/>
                  </a:lnTo>
                  <a:lnTo>
                    <a:pt x="591" y="66"/>
                  </a:lnTo>
                  <a:lnTo>
                    <a:pt x="588" y="87"/>
                  </a:lnTo>
                  <a:lnTo>
                    <a:pt x="582" y="99"/>
                  </a:lnTo>
                  <a:lnTo>
                    <a:pt x="576" y="105"/>
                  </a:lnTo>
                  <a:lnTo>
                    <a:pt x="567" y="108"/>
                  </a:lnTo>
                  <a:lnTo>
                    <a:pt x="555" y="105"/>
                  </a:lnTo>
                  <a:lnTo>
                    <a:pt x="543" y="96"/>
                  </a:lnTo>
                  <a:lnTo>
                    <a:pt x="531" y="93"/>
                  </a:lnTo>
                  <a:lnTo>
                    <a:pt x="522" y="93"/>
                  </a:lnTo>
                  <a:lnTo>
                    <a:pt x="516" y="96"/>
                  </a:lnTo>
                  <a:lnTo>
                    <a:pt x="507" y="99"/>
                  </a:lnTo>
                  <a:lnTo>
                    <a:pt x="504" y="105"/>
                  </a:lnTo>
                  <a:lnTo>
                    <a:pt x="510" y="108"/>
                  </a:lnTo>
                  <a:lnTo>
                    <a:pt x="513" y="114"/>
                  </a:lnTo>
                  <a:lnTo>
                    <a:pt x="516" y="120"/>
                  </a:lnTo>
                  <a:lnTo>
                    <a:pt x="516" y="129"/>
                  </a:lnTo>
                  <a:lnTo>
                    <a:pt x="510" y="144"/>
                  </a:lnTo>
                  <a:lnTo>
                    <a:pt x="495" y="159"/>
                  </a:lnTo>
                  <a:lnTo>
                    <a:pt x="468" y="177"/>
                  </a:lnTo>
                  <a:lnTo>
                    <a:pt x="444" y="195"/>
                  </a:lnTo>
                  <a:lnTo>
                    <a:pt x="426" y="207"/>
                  </a:lnTo>
                  <a:lnTo>
                    <a:pt x="417" y="219"/>
                  </a:lnTo>
                  <a:lnTo>
                    <a:pt x="414" y="228"/>
                  </a:lnTo>
                  <a:lnTo>
                    <a:pt x="417" y="237"/>
                  </a:lnTo>
                  <a:lnTo>
                    <a:pt x="420" y="246"/>
                  </a:lnTo>
                  <a:lnTo>
                    <a:pt x="426" y="261"/>
                  </a:lnTo>
                  <a:lnTo>
                    <a:pt x="429" y="279"/>
                  </a:lnTo>
                  <a:lnTo>
                    <a:pt x="426" y="288"/>
                  </a:lnTo>
                  <a:lnTo>
                    <a:pt x="423" y="297"/>
                  </a:lnTo>
                  <a:lnTo>
                    <a:pt x="420" y="306"/>
                  </a:lnTo>
                  <a:lnTo>
                    <a:pt x="411" y="315"/>
                  </a:lnTo>
                  <a:lnTo>
                    <a:pt x="396" y="324"/>
                  </a:lnTo>
                  <a:lnTo>
                    <a:pt x="381" y="327"/>
                  </a:lnTo>
                  <a:lnTo>
                    <a:pt x="357" y="330"/>
                  </a:lnTo>
                  <a:lnTo>
                    <a:pt x="330" y="324"/>
                  </a:lnTo>
                  <a:lnTo>
                    <a:pt x="303" y="318"/>
                  </a:lnTo>
                  <a:lnTo>
                    <a:pt x="276" y="309"/>
                  </a:lnTo>
                  <a:lnTo>
                    <a:pt x="246" y="303"/>
                  </a:lnTo>
                  <a:lnTo>
                    <a:pt x="213" y="303"/>
                  </a:lnTo>
                  <a:lnTo>
                    <a:pt x="195" y="303"/>
                  </a:lnTo>
                  <a:lnTo>
                    <a:pt x="177" y="309"/>
                  </a:lnTo>
                  <a:lnTo>
                    <a:pt x="156" y="315"/>
                  </a:lnTo>
                  <a:lnTo>
                    <a:pt x="135" y="324"/>
                  </a:lnTo>
                  <a:lnTo>
                    <a:pt x="114" y="336"/>
                  </a:lnTo>
                  <a:lnTo>
                    <a:pt x="90" y="351"/>
                  </a:lnTo>
                  <a:lnTo>
                    <a:pt x="87" y="354"/>
                  </a:lnTo>
                  <a:lnTo>
                    <a:pt x="105" y="372"/>
                  </a:lnTo>
                  <a:lnTo>
                    <a:pt x="144" y="372"/>
                  </a:lnTo>
                  <a:lnTo>
                    <a:pt x="153" y="417"/>
                  </a:lnTo>
                  <a:lnTo>
                    <a:pt x="144" y="432"/>
                  </a:lnTo>
                  <a:lnTo>
                    <a:pt x="123" y="423"/>
                  </a:lnTo>
                  <a:lnTo>
                    <a:pt x="117" y="426"/>
                  </a:lnTo>
                  <a:lnTo>
                    <a:pt x="105" y="432"/>
                  </a:lnTo>
                  <a:lnTo>
                    <a:pt x="99" y="438"/>
                  </a:lnTo>
                  <a:lnTo>
                    <a:pt x="93" y="447"/>
                  </a:lnTo>
                  <a:lnTo>
                    <a:pt x="90" y="457"/>
                  </a:lnTo>
                  <a:lnTo>
                    <a:pt x="90" y="469"/>
                  </a:lnTo>
                  <a:lnTo>
                    <a:pt x="93" y="478"/>
                  </a:lnTo>
                  <a:lnTo>
                    <a:pt x="93" y="487"/>
                  </a:lnTo>
                  <a:lnTo>
                    <a:pt x="90" y="502"/>
                  </a:lnTo>
                  <a:lnTo>
                    <a:pt x="84" y="508"/>
                  </a:lnTo>
                  <a:lnTo>
                    <a:pt x="81" y="511"/>
                  </a:lnTo>
                  <a:lnTo>
                    <a:pt x="36" y="514"/>
                  </a:lnTo>
                  <a:lnTo>
                    <a:pt x="27" y="517"/>
                  </a:lnTo>
                  <a:lnTo>
                    <a:pt x="21" y="523"/>
                  </a:lnTo>
                  <a:lnTo>
                    <a:pt x="12" y="538"/>
                  </a:lnTo>
                  <a:lnTo>
                    <a:pt x="3" y="559"/>
                  </a:lnTo>
                  <a:lnTo>
                    <a:pt x="0" y="580"/>
                  </a:lnTo>
                  <a:lnTo>
                    <a:pt x="0" y="619"/>
                  </a:lnTo>
                  <a:lnTo>
                    <a:pt x="3" y="634"/>
                  </a:lnTo>
                  <a:lnTo>
                    <a:pt x="33" y="625"/>
                  </a:lnTo>
                  <a:lnTo>
                    <a:pt x="63" y="658"/>
                  </a:lnTo>
                  <a:lnTo>
                    <a:pt x="102" y="664"/>
                  </a:lnTo>
                  <a:lnTo>
                    <a:pt x="120" y="688"/>
                  </a:lnTo>
                  <a:lnTo>
                    <a:pt x="135" y="703"/>
                  </a:lnTo>
                  <a:lnTo>
                    <a:pt x="150" y="712"/>
                  </a:lnTo>
                  <a:lnTo>
                    <a:pt x="162" y="715"/>
                  </a:lnTo>
                  <a:lnTo>
                    <a:pt x="174" y="712"/>
                  </a:lnTo>
                  <a:lnTo>
                    <a:pt x="183" y="709"/>
                  </a:lnTo>
                  <a:lnTo>
                    <a:pt x="189" y="703"/>
                  </a:lnTo>
                  <a:lnTo>
                    <a:pt x="213" y="691"/>
                  </a:lnTo>
                  <a:lnTo>
                    <a:pt x="225" y="697"/>
                  </a:lnTo>
                  <a:lnTo>
                    <a:pt x="240" y="700"/>
                  </a:lnTo>
                  <a:lnTo>
                    <a:pt x="255" y="697"/>
                  </a:lnTo>
                  <a:lnTo>
                    <a:pt x="267" y="697"/>
                  </a:lnTo>
                  <a:lnTo>
                    <a:pt x="288" y="691"/>
                  </a:lnTo>
                  <a:lnTo>
                    <a:pt x="297" y="685"/>
                  </a:lnTo>
                  <a:lnTo>
                    <a:pt x="321" y="700"/>
                  </a:lnTo>
                  <a:lnTo>
                    <a:pt x="339" y="706"/>
                  </a:lnTo>
                  <a:lnTo>
                    <a:pt x="357" y="712"/>
                  </a:lnTo>
                  <a:lnTo>
                    <a:pt x="369" y="712"/>
                  </a:lnTo>
                  <a:lnTo>
                    <a:pt x="381" y="709"/>
                  </a:lnTo>
                  <a:lnTo>
                    <a:pt x="387" y="706"/>
                  </a:lnTo>
                  <a:lnTo>
                    <a:pt x="393" y="703"/>
                  </a:lnTo>
                  <a:lnTo>
                    <a:pt x="396" y="703"/>
                  </a:lnTo>
                  <a:lnTo>
                    <a:pt x="390" y="694"/>
                  </a:lnTo>
                  <a:lnTo>
                    <a:pt x="387" y="688"/>
                  </a:lnTo>
                  <a:lnTo>
                    <a:pt x="390" y="682"/>
                  </a:lnTo>
                  <a:lnTo>
                    <a:pt x="396" y="676"/>
                  </a:lnTo>
                  <a:lnTo>
                    <a:pt x="405" y="673"/>
                  </a:lnTo>
                  <a:lnTo>
                    <a:pt x="423" y="667"/>
                  </a:lnTo>
                  <a:lnTo>
                    <a:pt x="441" y="661"/>
                  </a:lnTo>
                  <a:lnTo>
                    <a:pt x="456" y="661"/>
                  </a:lnTo>
                  <a:lnTo>
                    <a:pt x="456" y="646"/>
                  </a:lnTo>
                  <a:lnTo>
                    <a:pt x="468" y="643"/>
                  </a:lnTo>
                  <a:lnTo>
                    <a:pt x="477" y="649"/>
                  </a:lnTo>
                  <a:lnTo>
                    <a:pt x="492" y="652"/>
                  </a:lnTo>
                  <a:lnTo>
                    <a:pt x="528" y="655"/>
                  </a:lnTo>
                  <a:lnTo>
                    <a:pt x="537" y="658"/>
                  </a:lnTo>
                  <a:lnTo>
                    <a:pt x="552" y="661"/>
                  </a:lnTo>
                  <a:lnTo>
                    <a:pt x="573" y="661"/>
                  </a:lnTo>
                  <a:lnTo>
                    <a:pt x="576" y="655"/>
                  </a:lnTo>
                  <a:lnTo>
                    <a:pt x="579" y="655"/>
                  </a:lnTo>
                  <a:lnTo>
                    <a:pt x="585" y="655"/>
                  </a:lnTo>
                  <a:lnTo>
                    <a:pt x="603" y="658"/>
                  </a:lnTo>
                  <a:lnTo>
                    <a:pt x="612" y="661"/>
                  </a:lnTo>
                  <a:lnTo>
                    <a:pt x="642" y="661"/>
                  </a:lnTo>
                  <a:lnTo>
                    <a:pt x="693" y="661"/>
                  </a:lnTo>
                  <a:lnTo>
                    <a:pt x="712" y="661"/>
                  </a:lnTo>
                  <a:lnTo>
                    <a:pt x="736" y="688"/>
                  </a:lnTo>
                  <a:lnTo>
                    <a:pt x="760" y="691"/>
                  </a:lnTo>
                  <a:lnTo>
                    <a:pt x="772" y="685"/>
                  </a:lnTo>
                  <a:lnTo>
                    <a:pt x="781" y="676"/>
                  </a:lnTo>
                  <a:lnTo>
                    <a:pt x="784" y="673"/>
                  </a:lnTo>
                  <a:lnTo>
                    <a:pt x="787" y="670"/>
                  </a:lnTo>
                  <a:lnTo>
                    <a:pt x="793" y="667"/>
                  </a:lnTo>
                  <a:lnTo>
                    <a:pt x="823" y="670"/>
                  </a:lnTo>
                  <a:lnTo>
                    <a:pt x="847" y="676"/>
                  </a:lnTo>
                  <a:lnTo>
                    <a:pt x="853" y="661"/>
                  </a:lnTo>
                  <a:lnTo>
                    <a:pt x="859" y="649"/>
                  </a:lnTo>
                  <a:lnTo>
                    <a:pt x="862" y="640"/>
                  </a:lnTo>
                  <a:lnTo>
                    <a:pt x="871" y="634"/>
                  </a:lnTo>
                  <a:lnTo>
                    <a:pt x="877" y="628"/>
                  </a:lnTo>
                  <a:lnTo>
                    <a:pt x="880" y="631"/>
                  </a:lnTo>
                  <a:lnTo>
                    <a:pt x="883" y="631"/>
                  </a:lnTo>
                  <a:lnTo>
                    <a:pt x="889" y="646"/>
                  </a:lnTo>
                  <a:lnTo>
                    <a:pt x="895" y="670"/>
                  </a:lnTo>
                  <a:lnTo>
                    <a:pt x="904" y="682"/>
                  </a:lnTo>
                  <a:lnTo>
                    <a:pt x="925" y="679"/>
                  </a:lnTo>
                  <a:lnTo>
                    <a:pt x="934" y="700"/>
                  </a:lnTo>
                  <a:lnTo>
                    <a:pt x="952" y="697"/>
                  </a:lnTo>
                  <a:lnTo>
                    <a:pt x="1003" y="649"/>
                  </a:lnTo>
                  <a:lnTo>
                    <a:pt x="1018" y="637"/>
                  </a:lnTo>
                  <a:lnTo>
                    <a:pt x="1036" y="655"/>
                  </a:lnTo>
                  <a:lnTo>
                    <a:pt x="1048" y="646"/>
                  </a:lnTo>
                  <a:lnTo>
                    <a:pt x="1048" y="625"/>
                  </a:lnTo>
                  <a:lnTo>
                    <a:pt x="1075" y="577"/>
                  </a:lnTo>
                  <a:lnTo>
                    <a:pt x="1084" y="559"/>
                  </a:lnTo>
                  <a:lnTo>
                    <a:pt x="1084" y="556"/>
                  </a:lnTo>
                  <a:lnTo>
                    <a:pt x="1084" y="553"/>
                  </a:lnTo>
                  <a:lnTo>
                    <a:pt x="1081" y="550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1"/>
            <p:cNvSpPr>
              <a:spLocks noEditPoints="1"/>
            </p:cNvSpPr>
            <p:nvPr/>
          </p:nvSpPr>
          <p:spPr bwMode="auto">
            <a:xfrm>
              <a:off x="9095" y="8951"/>
              <a:ext cx="134" cy="122"/>
            </a:xfrm>
            <a:custGeom>
              <a:avLst/>
              <a:gdLst>
                <a:gd name="T0" fmla="*/ 15 w 66"/>
                <a:gd name="T1" fmla="*/ 60 h 60"/>
                <a:gd name="T2" fmla="*/ 15 w 66"/>
                <a:gd name="T3" fmla="*/ 57 h 60"/>
                <a:gd name="T4" fmla="*/ 51 w 66"/>
                <a:gd name="T5" fmla="*/ 57 h 60"/>
                <a:gd name="T6" fmla="*/ 51 w 66"/>
                <a:gd name="T7" fmla="*/ 60 h 60"/>
                <a:gd name="T8" fmla="*/ 60 w 66"/>
                <a:gd name="T9" fmla="*/ 60 h 60"/>
                <a:gd name="T10" fmla="*/ 60 w 66"/>
                <a:gd name="T11" fmla="*/ 18 h 60"/>
                <a:gd name="T12" fmla="*/ 45 w 66"/>
                <a:gd name="T13" fmla="*/ 18 h 60"/>
                <a:gd name="T14" fmla="*/ 45 w 66"/>
                <a:gd name="T15" fmla="*/ 9 h 60"/>
                <a:gd name="T16" fmla="*/ 66 w 66"/>
                <a:gd name="T17" fmla="*/ 9 h 60"/>
                <a:gd name="T18" fmla="*/ 66 w 66"/>
                <a:gd name="T19" fmla="*/ 0 h 60"/>
                <a:gd name="T20" fmla="*/ 0 w 66"/>
                <a:gd name="T21" fmla="*/ 0 h 60"/>
                <a:gd name="T22" fmla="*/ 0 w 66"/>
                <a:gd name="T23" fmla="*/ 9 h 60"/>
                <a:gd name="T24" fmla="*/ 21 w 66"/>
                <a:gd name="T25" fmla="*/ 9 h 60"/>
                <a:gd name="T26" fmla="*/ 21 w 66"/>
                <a:gd name="T27" fmla="*/ 18 h 60"/>
                <a:gd name="T28" fmla="*/ 6 w 66"/>
                <a:gd name="T29" fmla="*/ 18 h 60"/>
                <a:gd name="T30" fmla="*/ 6 w 66"/>
                <a:gd name="T31" fmla="*/ 60 h 60"/>
                <a:gd name="T32" fmla="*/ 15 w 66"/>
                <a:gd name="T33" fmla="*/ 60 h 60"/>
                <a:gd name="T34" fmla="*/ 15 w 66"/>
                <a:gd name="T35" fmla="*/ 60 h 60"/>
                <a:gd name="T36" fmla="*/ 36 w 66"/>
                <a:gd name="T37" fmla="*/ 9 h 60"/>
                <a:gd name="T38" fmla="*/ 36 w 66"/>
                <a:gd name="T39" fmla="*/ 18 h 60"/>
                <a:gd name="T40" fmla="*/ 30 w 66"/>
                <a:gd name="T41" fmla="*/ 18 h 60"/>
                <a:gd name="T42" fmla="*/ 30 w 66"/>
                <a:gd name="T43" fmla="*/ 9 h 60"/>
                <a:gd name="T44" fmla="*/ 36 w 66"/>
                <a:gd name="T45" fmla="*/ 9 h 60"/>
                <a:gd name="T46" fmla="*/ 36 w 66"/>
                <a:gd name="T47" fmla="*/ 9 h 60"/>
                <a:gd name="T48" fmla="*/ 15 w 66"/>
                <a:gd name="T49" fmla="*/ 24 h 60"/>
                <a:gd name="T50" fmla="*/ 21 w 66"/>
                <a:gd name="T51" fmla="*/ 24 h 60"/>
                <a:gd name="T52" fmla="*/ 21 w 66"/>
                <a:gd name="T53" fmla="*/ 24 h 60"/>
                <a:gd name="T54" fmla="*/ 21 w 66"/>
                <a:gd name="T55" fmla="*/ 33 h 60"/>
                <a:gd name="T56" fmla="*/ 15 w 66"/>
                <a:gd name="T57" fmla="*/ 39 h 60"/>
                <a:gd name="T58" fmla="*/ 15 w 66"/>
                <a:gd name="T59" fmla="*/ 39 h 60"/>
                <a:gd name="T60" fmla="*/ 21 w 66"/>
                <a:gd name="T61" fmla="*/ 45 h 60"/>
                <a:gd name="T62" fmla="*/ 21 w 66"/>
                <a:gd name="T63" fmla="*/ 45 h 60"/>
                <a:gd name="T64" fmla="*/ 27 w 66"/>
                <a:gd name="T65" fmla="*/ 36 h 60"/>
                <a:gd name="T66" fmla="*/ 30 w 66"/>
                <a:gd name="T67" fmla="*/ 24 h 60"/>
                <a:gd name="T68" fmla="*/ 36 w 66"/>
                <a:gd name="T69" fmla="*/ 24 h 60"/>
                <a:gd name="T70" fmla="*/ 36 w 66"/>
                <a:gd name="T71" fmla="*/ 36 h 60"/>
                <a:gd name="T72" fmla="*/ 36 w 66"/>
                <a:gd name="T73" fmla="*/ 36 h 60"/>
                <a:gd name="T74" fmla="*/ 36 w 66"/>
                <a:gd name="T75" fmla="*/ 42 h 60"/>
                <a:gd name="T76" fmla="*/ 42 w 66"/>
                <a:gd name="T77" fmla="*/ 42 h 60"/>
                <a:gd name="T78" fmla="*/ 51 w 66"/>
                <a:gd name="T79" fmla="*/ 42 h 60"/>
                <a:gd name="T80" fmla="*/ 51 w 66"/>
                <a:gd name="T81" fmla="*/ 48 h 60"/>
                <a:gd name="T82" fmla="*/ 15 w 66"/>
                <a:gd name="T83" fmla="*/ 48 h 60"/>
                <a:gd name="T84" fmla="*/ 15 w 66"/>
                <a:gd name="T85" fmla="*/ 24 h 60"/>
                <a:gd name="T86" fmla="*/ 15 w 66"/>
                <a:gd name="T87" fmla="*/ 24 h 60"/>
                <a:gd name="T88" fmla="*/ 51 w 66"/>
                <a:gd name="T89" fmla="*/ 24 h 60"/>
                <a:gd name="T90" fmla="*/ 51 w 66"/>
                <a:gd name="T91" fmla="*/ 36 h 60"/>
                <a:gd name="T92" fmla="*/ 45 w 66"/>
                <a:gd name="T93" fmla="*/ 36 h 60"/>
                <a:gd name="T94" fmla="*/ 45 w 66"/>
                <a:gd name="T95" fmla="*/ 36 h 60"/>
                <a:gd name="T96" fmla="*/ 45 w 66"/>
                <a:gd name="T97" fmla="*/ 33 h 60"/>
                <a:gd name="T98" fmla="*/ 45 w 66"/>
                <a:gd name="T99" fmla="*/ 24 h 60"/>
                <a:gd name="T100" fmla="*/ 51 w 66"/>
                <a:gd name="T101" fmla="*/ 24 h 60"/>
                <a:gd name="T102" fmla="*/ 51 w 66"/>
                <a:gd name="T103" fmla="*/ 24 h 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6" h="60">
                  <a:moveTo>
                    <a:pt x="15" y="60"/>
                  </a:moveTo>
                  <a:lnTo>
                    <a:pt x="15" y="57"/>
                  </a:lnTo>
                  <a:lnTo>
                    <a:pt x="51" y="57"/>
                  </a:lnTo>
                  <a:lnTo>
                    <a:pt x="51" y="60"/>
                  </a:lnTo>
                  <a:lnTo>
                    <a:pt x="60" y="60"/>
                  </a:lnTo>
                  <a:lnTo>
                    <a:pt x="60" y="18"/>
                  </a:lnTo>
                  <a:lnTo>
                    <a:pt x="45" y="18"/>
                  </a:lnTo>
                  <a:lnTo>
                    <a:pt x="45" y="9"/>
                  </a:lnTo>
                  <a:lnTo>
                    <a:pt x="66" y="9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6" y="18"/>
                  </a:lnTo>
                  <a:lnTo>
                    <a:pt x="6" y="60"/>
                  </a:lnTo>
                  <a:lnTo>
                    <a:pt x="15" y="60"/>
                  </a:lnTo>
                  <a:close/>
                  <a:moveTo>
                    <a:pt x="36" y="9"/>
                  </a:moveTo>
                  <a:lnTo>
                    <a:pt x="36" y="18"/>
                  </a:lnTo>
                  <a:lnTo>
                    <a:pt x="30" y="18"/>
                  </a:lnTo>
                  <a:lnTo>
                    <a:pt x="30" y="9"/>
                  </a:lnTo>
                  <a:lnTo>
                    <a:pt x="36" y="9"/>
                  </a:lnTo>
                  <a:close/>
                  <a:moveTo>
                    <a:pt x="15" y="24"/>
                  </a:moveTo>
                  <a:lnTo>
                    <a:pt x="21" y="24"/>
                  </a:lnTo>
                  <a:lnTo>
                    <a:pt x="21" y="33"/>
                  </a:lnTo>
                  <a:lnTo>
                    <a:pt x="15" y="39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36" y="36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51" y="42"/>
                  </a:lnTo>
                  <a:lnTo>
                    <a:pt x="51" y="48"/>
                  </a:lnTo>
                  <a:lnTo>
                    <a:pt x="15" y="48"/>
                  </a:lnTo>
                  <a:lnTo>
                    <a:pt x="15" y="24"/>
                  </a:lnTo>
                  <a:close/>
                  <a:moveTo>
                    <a:pt x="51" y="24"/>
                  </a:moveTo>
                  <a:lnTo>
                    <a:pt x="51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24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2"/>
            <p:cNvSpPr>
              <a:spLocks noEditPoints="1"/>
            </p:cNvSpPr>
            <p:nvPr/>
          </p:nvSpPr>
          <p:spPr bwMode="auto">
            <a:xfrm>
              <a:off x="9247" y="8939"/>
              <a:ext cx="128" cy="140"/>
            </a:xfrm>
            <a:custGeom>
              <a:avLst/>
              <a:gdLst>
                <a:gd name="T0" fmla="*/ 12 w 63"/>
                <a:gd name="T1" fmla="*/ 24 h 69"/>
                <a:gd name="T2" fmla="*/ 48 w 63"/>
                <a:gd name="T3" fmla="*/ 18 h 69"/>
                <a:gd name="T4" fmla="*/ 60 w 63"/>
                <a:gd name="T5" fmla="*/ 24 h 69"/>
                <a:gd name="T6" fmla="*/ 36 w 63"/>
                <a:gd name="T7" fmla="*/ 9 h 69"/>
                <a:gd name="T8" fmla="*/ 36 w 63"/>
                <a:gd name="T9" fmla="*/ 0 h 69"/>
                <a:gd name="T10" fmla="*/ 36 w 63"/>
                <a:gd name="T11" fmla="*/ 3 h 69"/>
                <a:gd name="T12" fmla="*/ 24 w 63"/>
                <a:gd name="T13" fmla="*/ 3 h 69"/>
                <a:gd name="T14" fmla="*/ 27 w 63"/>
                <a:gd name="T15" fmla="*/ 9 h 69"/>
                <a:gd name="T16" fmla="*/ 0 w 63"/>
                <a:gd name="T17" fmla="*/ 24 h 69"/>
                <a:gd name="T18" fmla="*/ 0 w 63"/>
                <a:gd name="T19" fmla="*/ 39 h 69"/>
                <a:gd name="T20" fmla="*/ 15 w 63"/>
                <a:gd name="T21" fmla="*/ 39 h 69"/>
                <a:gd name="T22" fmla="*/ 9 w 63"/>
                <a:gd name="T23" fmla="*/ 48 h 69"/>
                <a:gd name="T24" fmla="*/ 24 w 63"/>
                <a:gd name="T25" fmla="*/ 54 h 69"/>
                <a:gd name="T26" fmla="*/ 15 w 63"/>
                <a:gd name="T27" fmla="*/ 57 h 69"/>
                <a:gd name="T28" fmla="*/ 0 w 63"/>
                <a:gd name="T29" fmla="*/ 60 h 69"/>
                <a:gd name="T30" fmla="*/ 6 w 63"/>
                <a:gd name="T31" fmla="*/ 69 h 69"/>
                <a:gd name="T32" fmla="*/ 36 w 63"/>
                <a:gd name="T33" fmla="*/ 57 h 69"/>
                <a:gd name="T34" fmla="*/ 45 w 63"/>
                <a:gd name="T35" fmla="*/ 63 h 69"/>
                <a:gd name="T36" fmla="*/ 54 w 63"/>
                <a:gd name="T37" fmla="*/ 69 h 69"/>
                <a:gd name="T38" fmla="*/ 57 w 63"/>
                <a:gd name="T39" fmla="*/ 63 h 69"/>
                <a:gd name="T40" fmla="*/ 60 w 63"/>
                <a:gd name="T41" fmla="*/ 60 h 69"/>
                <a:gd name="T42" fmla="*/ 42 w 63"/>
                <a:gd name="T43" fmla="*/ 51 h 69"/>
                <a:gd name="T44" fmla="*/ 63 w 63"/>
                <a:gd name="T45" fmla="*/ 39 h 69"/>
                <a:gd name="T46" fmla="*/ 30 w 63"/>
                <a:gd name="T47" fmla="*/ 30 h 69"/>
                <a:gd name="T48" fmla="*/ 33 w 63"/>
                <a:gd name="T49" fmla="*/ 24 h 69"/>
                <a:gd name="T50" fmla="*/ 33 w 63"/>
                <a:gd name="T51" fmla="*/ 24 h 69"/>
                <a:gd name="T52" fmla="*/ 36 w 63"/>
                <a:gd name="T53" fmla="*/ 21 h 69"/>
                <a:gd name="T54" fmla="*/ 24 w 63"/>
                <a:gd name="T55" fmla="*/ 18 h 69"/>
                <a:gd name="T56" fmla="*/ 24 w 63"/>
                <a:gd name="T57" fmla="*/ 18 h 69"/>
                <a:gd name="T58" fmla="*/ 18 w 63"/>
                <a:gd name="T59" fmla="*/ 30 h 69"/>
                <a:gd name="T60" fmla="*/ 0 w 63"/>
                <a:gd name="T61" fmla="*/ 30 h 69"/>
                <a:gd name="T62" fmla="*/ 0 w 63"/>
                <a:gd name="T63" fmla="*/ 39 h 69"/>
                <a:gd name="T64" fmla="*/ 33 w 63"/>
                <a:gd name="T65" fmla="*/ 48 h 69"/>
                <a:gd name="T66" fmla="*/ 27 w 63"/>
                <a:gd name="T67" fmla="*/ 39 h 69"/>
                <a:gd name="T68" fmla="*/ 39 w 63"/>
                <a:gd name="T69" fmla="*/ 39 h 69"/>
                <a:gd name="T70" fmla="*/ 33 w 63"/>
                <a:gd name="T71" fmla="*/ 48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" h="69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36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close/>
                  <a:moveTo>
                    <a:pt x="0" y="39"/>
                  </a:moveTo>
                  <a:lnTo>
                    <a:pt x="15" y="39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24" y="54"/>
                  </a:lnTo>
                  <a:lnTo>
                    <a:pt x="15" y="57"/>
                  </a:lnTo>
                  <a:lnTo>
                    <a:pt x="0" y="60"/>
                  </a:lnTo>
                  <a:lnTo>
                    <a:pt x="6" y="69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45" y="63"/>
                  </a:lnTo>
                  <a:lnTo>
                    <a:pt x="54" y="69"/>
                  </a:lnTo>
                  <a:lnTo>
                    <a:pt x="57" y="63"/>
                  </a:lnTo>
                  <a:lnTo>
                    <a:pt x="60" y="60"/>
                  </a:lnTo>
                  <a:lnTo>
                    <a:pt x="42" y="51"/>
                  </a:lnTo>
                  <a:lnTo>
                    <a:pt x="48" y="39"/>
                  </a:lnTo>
                  <a:lnTo>
                    <a:pt x="63" y="39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9"/>
                  </a:lnTo>
                  <a:close/>
                  <a:moveTo>
                    <a:pt x="33" y="48"/>
                  </a:moveTo>
                  <a:lnTo>
                    <a:pt x="33" y="48"/>
                  </a:lnTo>
                  <a:lnTo>
                    <a:pt x="24" y="42"/>
                  </a:lnTo>
                  <a:lnTo>
                    <a:pt x="27" y="39"/>
                  </a:lnTo>
                  <a:lnTo>
                    <a:pt x="39" y="39"/>
                  </a:lnTo>
                  <a:lnTo>
                    <a:pt x="3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3"/>
            <p:cNvSpPr/>
            <p:nvPr/>
          </p:nvSpPr>
          <p:spPr bwMode="auto">
            <a:xfrm>
              <a:off x="9393" y="8945"/>
              <a:ext cx="128" cy="128"/>
            </a:xfrm>
            <a:custGeom>
              <a:avLst/>
              <a:gdLst>
                <a:gd name="T0" fmla="*/ 36 w 63"/>
                <a:gd name="T1" fmla="*/ 9 h 63"/>
                <a:gd name="T2" fmla="*/ 36 w 63"/>
                <a:gd name="T3" fmla="*/ 9 h 63"/>
                <a:gd name="T4" fmla="*/ 36 w 63"/>
                <a:gd name="T5" fmla="*/ 6 h 63"/>
                <a:gd name="T6" fmla="*/ 36 w 63"/>
                <a:gd name="T7" fmla="*/ 6 h 63"/>
                <a:gd name="T8" fmla="*/ 33 w 63"/>
                <a:gd name="T9" fmla="*/ 0 h 63"/>
                <a:gd name="T10" fmla="*/ 33 w 63"/>
                <a:gd name="T11" fmla="*/ 0 h 63"/>
                <a:gd name="T12" fmla="*/ 30 w 63"/>
                <a:gd name="T13" fmla="*/ 0 h 63"/>
                <a:gd name="T14" fmla="*/ 30 w 63"/>
                <a:gd name="T15" fmla="*/ 0 h 63"/>
                <a:gd name="T16" fmla="*/ 24 w 63"/>
                <a:gd name="T17" fmla="*/ 0 h 63"/>
                <a:gd name="T18" fmla="*/ 24 w 63"/>
                <a:gd name="T19" fmla="*/ 0 h 63"/>
                <a:gd name="T20" fmla="*/ 27 w 63"/>
                <a:gd name="T21" fmla="*/ 9 h 63"/>
                <a:gd name="T22" fmla="*/ 0 w 63"/>
                <a:gd name="T23" fmla="*/ 9 h 63"/>
                <a:gd name="T24" fmla="*/ 0 w 63"/>
                <a:gd name="T25" fmla="*/ 18 h 63"/>
                <a:gd name="T26" fmla="*/ 27 w 63"/>
                <a:gd name="T27" fmla="*/ 18 h 63"/>
                <a:gd name="T28" fmla="*/ 27 w 63"/>
                <a:gd name="T29" fmla="*/ 24 h 63"/>
                <a:gd name="T30" fmla="*/ 6 w 63"/>
                <a:gd name="T31" fmla="*/ 24 h 63"/>
                <a:gd name="T32" fmla="*/ 6 w 63"/>
                <a:gd name="T33" fmla="*/ 57 h 63"/>
                <a:gd name="T34" fmla="*/ 18 w 63"/>
                <a:gd name="T35" fmla="*/ 57 h 63"/>
                <a:gd name="T36" fmla="*/ 18 w 63"/>
                <a:gd name="T37" fmla="*/ 33 h 63"/>
                <a:gd name="T38" fmla="*/ 27 w 63"/>
                <a:gd name="T39" fmla="*/ 33 h 63"/>
                <a:gd name="T40" fmla="*/ 27 w 63"/>
                <a:gd name="T41" fmla="*/ 63 h 63"/>
                <a:gd name="T42" fmla="*/ 36 w 63"/>
                <a:gd name="T43" fmla="*/ 63 h 63"/>
                <a:gd name="T44" fmla="*/ 36 w 63"/>
                <a:gd name="T45" fmla="*/ 33 h 63"/>
                <a:gd name="T46" fmla="*/ 45 w 63"/>
                <a:gd name="T47" fmla="*/ 33 h 63"/>
                <a:gd name="T48" fmla="*/ 45 w 63"/>
                <a:gd name="T49" fmla="*/ 48 h 63"/>
                <a:gd name="T50" fmla="*/ 45 w 63"/>
                <a:gd name="T51" fmla="*/ 48 h 63"/>
                <a:gd name="T52" fmla="*/ 42 w 63"/>
                <a:gd name="T53" fmla="*/ 48 h 63"/>
                <a:gd name="T54" fmla="*/ 39 w 63"/>
                <a:gd name="T55" fmla="*/ 48 h 63"/>
                <a:gd name="T56" fmla="*/ 39 w 63"/>
                <a:gd name="T57" fmla="*/ 48 h 63"/>
                <a:gd name="T58" fmla="*/ 39 w 63"/>
                <a:gd name="T59" fmla="*/ 57 h 63"/>
                <a:gd name="T60" fmla="*/ 39 w 63"/>
                <a:gd name="T61" fmla="*/ 57 h 63"/>
                <a:gd name="T62" fmla="*/ 51 w 63"/>
                <a:gd name="T63" fmla="*/ 57 h 63"/>
                <a:gd name="T64" fmla="*/ 54 w 63"/>
                <a:gd name="T65" fmla="*/ 54 h 63"/>
                <a:gd name="T66" fmla="*/ 54 w 63"/>
                <a:gd name="T67" fmla="*/ 51 h 63"/>
                <a:gd name="T68" fmla="*/ 54 w 63"/>
                <a:gd name="T69" fmla="*/ 24 h 63"/>
                <a:gd name="T70" fmla="*/ 36 w 63"/>
                <a:gd name="T71" fmla="*/ 24 h 63"/>
                <a:gd name="T72" fmla="*/ 36 w 63"/>
                <a:gd name="T73" fmla="*/ 18 h 63"/>
                <a:gd name="T74" fmla="*/ 63 w 63"/>
                <a:gd name="T75" fmla="*/ 18 h 63"/>
                <a:gd name="T76" fmla="*/ 63 w 63"/>
                <a:gd name="T77" fmla="*/ 9 h 63"/>
                <a:gd name="T78" fmla="*/ 30 w 63"/>
                <a:gd name="T79" fmla="*/ 9 h 63"/>
                <a:gd name="T80" fmla="*/ 30 w 63"/>
                <a:gd name="T81" fmla="*/ 9 h 63"/>
                <a:gd name="T82" fmla="*/ 36 w 63"/>
                <a:gd name="T83" fmla="*/ 9 h 63"/>
                <a:gd name="T84" fmla="*/ 36 w 63"/>
                <a:gd name="T85" fmla="*/ 9 h 63"/>
                <a:gd name="T86" fmla="*/ 36 w 63"/>
                <a:gd name="T87" fmla="*/ 9 h 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3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6" y="24"/>
                  </a:lnTo>
                  <a:lnTo>
                    <a:pt x="6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39" y="48"/>
                  </a:lnTo>
                  <a:lnTo>
                    <a:pt x="39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4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4"/>
            <p:cNvSpPr>
              <a:spLocks noEditPoints="1"/>
            </p:cNvSpPr>
            <p:nvPr/>
          </p:nvSpPr>
          <p:spPr bwMode="auto">
            <a:xfrm>
              <a:off x="8730" y="8501"/>
              <a:ext cx="140" cy="134"/>
            </a:xfrm>
            <a:custGeom>
              <a:avLst/>
              <a:gdLst>
                <a:gd name="T0" fmla="*/ 45 w 69"/>
                <a:gd name="T1" fmla="*/ 6 h 66"/>
                <a:gd name="T2" fmla="*/ 48 w 69"/>
                <a:gd name="T3" fmla="*/ 3 h 66"/>
                <a:gd name="T4" fmla="*/ 45 w 69"/>
                <a:gd name="T5" fmla="*/ 3 h 66"/>
                <a:gd name="T6" fmla="*/ 36 w 69"/>
                <a:gd name="T7" fmla="*/ 3 h 66"/>
                <a:gd name="T8" fmla="*/ 6 w 69"/>
                <a:gd name="T9" fmla="*/ 12 h 66"/>
                <a:gd name="T10" fmla="*/ 6 w 69"/>
                <a:gd name="T11" fmla="*/ 30 h 66"/>
                <a:gd name="T12" fmla="*/ 0 w 69"/>
                <a:gd name="T13" fmla="*/ 63 h 66"/>
                <a:gd name="T14" fmla="*/ 6 w 69"/>
                <a:gd name="T15" fmla="*/ 66 h 66"/>
                <a:gd name="T16" fmla="*/ 9 w 69"/>
                <a:gd name="T17" fmla="*/ 66 h 66"/>
                <a:gd name="T18" fmla="*/ 12 w 69"/>
                <a:gd name="T19" fmla="*/ 54 h 66"/>
                <a:gd name="T20" fmla="*/ 15 w 69"/>
                <a:gd name="T21" fmla="*/ 33 h 66"/>
                <a:gd name="T22" fmla="*/ 39 w 69"/>
                <a:gd name="T23" fmla="*/ 33 h 66"/>
                <a:gd name="T24" fmla="*/ 42 w 69"/>
                <a:gd name="T25" fmla="*/ 48 h 66"/>
                <a:gd name="T26" fmla="*/ 36 w 69"/>
                <a:gd name="T27" fmla="*/ 36 h 66"/>
                <a:gd name="T28" fmla="*/ 18 w 69"/>
                <a:gd name="T29" fmla="*/ 60 h 66"/>
                <a:gd name="T30" fmla="*/ 24 w 69"/>
                <a:gd name="T31" fmla="*/ 57 h 66"/>
                <a:gd name="T32" fmla="*/ 30 w 69"/>
                <a:gd name="T33" fmla="*/ 57 h 66"/>
                <a:gd name="T34" fmla="*/ 33 w 69"/>
                <a:gd name="T35" fmla="*/ 57 h 66"/>
                <a:gd name="T36" fmla="*/ 30 w 69"/>
                <a:gd name="T37" fmla="*/ 60 h 66"/>
                <a:gd name="T38" fmla="*/ 27 w 69"/>
                <a:gd name="T39" fmla="*/ 63 h 66"/>
                <a:gd name="T40" fmla="*/ 36 w 69"/>
                <a:gd name="T41" fmla="*/ 66 h 66"/>
                <a:gd name="T42" fmla="*/ 48 w 69"/>
                <a:gd name="T43" fmla="*/ 57 h 66"/>
                <a:gd name="T44" fmla="*/ 63 w 69"/>
                <a:gd name="T45" fmla="*/ 66 h 66"/>
                <a:gd name="T46" fmla="*/ 66 w 69"/>
                <a:gd name="T47" fmla="*/ 63 h 66"/>
                <a:gd name="T48" fmla="*/ 69 w 69"/>
                <a:gd name="T49" fmla="*/ 51 h 66"/>
                <a:gd name="T50" fmla="*/ 60 w 69"/>
                <a:gd name="T51" fmla="*/ 48 h 66"/>
                <a:gd name="T52" fmla="*/ 57 w 69"/>
                <a:gd name="T53" fmla="*/ 54 h 66"/>
                <a:gd name="T54" fmla="*/ 54 w 69"/>
                <a:gd name="T55" fmla="*/ 51 h 66"/>
                <a:gd name="T56" fmla="*/ 60 w 69"/>
                <a:gd name="T57" fmla="*/ 33 h 66"/>
                <a:gd name="T58" fmla="*/ 63 w 69"/>
                <a:gd name="T59" fmla="*/ 30 h 66"/>
                <a:gd name="T60" fmla="*/ 63 w 69"/>
                <a:gd name="T61" fmla="*/ 27 h 66"/>
                <a:gd name="T62" fmla="*/ 54 w 69"/>
                <a:gd name="T63" fmla="*/ 24 h 66"/>
                <a:gd name="T64" fmla="*/ 48 w 69"/>
                <a:gd name="T65" fmla="*/ 39 h 66"/>
                <a:gd name="T66" fmla="*/ 45 w 69"/>
                <a:gd name="T67" fmla="*/ 21 h 66"/>
                <a:gd name="T68" fmla="*/ 63 w 69"/>
                <a:gd name="T69" fmla="*/ 12 h 66"/>
                <a:gd name="T70" fmla="*/ 45 w 69"/>
                <a:gd name="T71" fmla="*/ 9 h 66"/>
                <a:gd name="T72" fmla="*/ 45 w 69"/>
                <a:gd name="T73" fmla="*/ 6 h 66"/>
                <a:gd name="T74" fmla="*/ 45 w 69"/>
                <a:gd name="T75" fmla="*/ 6 h 66"/>
                <a:gd name="T76" fmla="*/ 39 w 69"/>
                <a:gd name="T77" fmla="*/ 24 h 66"/>
                <a:gd name="T78" fmla="*/ 15 w 69"/>
                <a:gd name="T79" fmla="*/ 21 h 66"/>
                <a:gd name="T80" fmla="*/ 36 w 69"/>
                <a:gd name="T81" fmla="*/ 21 h 66"/>
                <a:gd name="T82" fmla="*/ 30 w 69"/>
                <a:gd name="T83" fmla="*/ 48 h 66"/>
                <a:gd name="T84" fmla="*/ 24 w 69"/>
                <a:gd name="T85" fmla="*/ 42 h 66"/>
                <a:gd name="T86" fmla="*/ 30 w 69"/>
                <a:gd name="T87" fmla="*/ 42 h 66"/>
                <a:gd name="T88" fmla="*/ 54 w 69"/>
                <a:gd name="T89" fmla="*/ 12 h 66"/>
                <a:gd name="T90" fmla="*/ 57 w 69"/>
                <a:gd name="T91" fmla="*/ 12 h 66"/>
                <a:gd name="T92" fmla="*/ 60 w 69"/>
                <a:gd name="T93" fmla="*/ 6 h 66"/>
                <a:gd name="T94" fmla="*/ 54 w 69"/>
                <a:gd name="T95" fmla="*/ 0 h 66"/>
                <a:gd name="T96" fmla="*/ 48 w 69"/>
                <a:gd name="T97" fmla="*/ 6 h 66"/>
                <a:gd name="T98" fmla="*/ 48 w 69"/>
                <a:gd name="T99" fmla="*/ 6 h 66"/>
                <a:gd name="T100" fmla="*/ 54 w 69"/>
                <a:gd name="T101" fmla="*/ 12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9" h="66">
                  <a:moveTo>
                    <a:pt x="45" y="6"/>
                  </a:moveTo>
                  <a:lnTo>
                    <a:pt x="45" y="6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6" y="12"/>
                  </a:lnTo>
                  <a:lnTo>
                    <a:pt x="6" y="12"/>
                  </a:lnTo>
                  <a:lnTo>
                    <a:pt x="6" y="30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6" y="66"/>
                  </a:lnTo>
                  <a:lnTo>
                    <a:pt x="9" y="66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5" y="33"/>
                  </a:lnTo>
                  <a:lnTo>
                    <a:pt x="39" y="33"/>
                  </a:lnTo>
                  <a:lnTo>
                    <a:pt x="42" y="48"/>
                  </a:lnTo>
                  <a:lnTo>
                    <a:pt x="36" y="54"/>
                  </a:lnTo>
                  <a:lnTo>
                    <a:pt x="36" y="36"/>
                  </a:lnTo>
                  <a:lnTo>
                    <a:pt x="18" y="3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3" y="57"/>
                  </a:lnTo>
                  <a:lnTo>
                    <a:pt x="30" y="60"/>
                  </a:lnTo>
                  <a:lnTo>
                    <a:pt x="27" y="63"/>
                  </a:lnTo>
                  <a:lnTo>
                    <a:pt x="36" y="66"/>
                  </a:lnTo>
                  <a:lnTo>
                    <a:pt x="48" y="57"/>
                  </a:lnTo>
                  <a:lnTo>
                    <a:pt x="54" y="63"/>
                  </a:lnTo>
                  <a:lnTo>
                    <a:pt x="63" y="66"/>
                  </a:lnTo>
                  <a:lnTo>
                    <a:pt x="66" y="63"/>
                  </a:lnTo>
                  <a:lnTo>
                    <a:pt x="69" y="51"/>
                  </a:lnTo>
                  <a:lnTo>
                    <a:pt x="60" y="48"/>
                  </a:lnTo>
                  <a:lnTo>
                    <a:pt x="57" y="54"/>
                  </a:lnTo>
                  <a:lnTo>
                    <a:pt x="54" y="51"/>
                  </a:lnTo>
                  <a:lnTo>
                    <a:pt x="60" y="33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54" y="24"/>
                  </a:lnTo>
                  <a:lnTo>
                    <a:pt x="48" y="39"/>
                  </a:lnTo>
                  <a:lnTo>
                    <a:pt x="45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close/>
                  <a:moveTo>
                    <a:pt x="36" y="21"/>
                  </a:moveTo>
                  <a:lnTo>
                    <a:pt x="39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36" y="21"/>
                  </a:lnTo>
                  <a:close/>
                  <a:moveTo>
                    <a:pt x="30" y="42"/>
                  </a:moveTo>
                  <a:lnTo>
                    <a:pt x="30" y="48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30" y="4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7" y="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48" y="6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5"/>
            <p:cNvSpPr>
              <a:spLocks noEditPoints="1"/>
            </p:cNvSpPr>
            <p:nvPr/>
          </p:nvSpPr>
          <p:spPr bwMode="auto">
            <a:xfrm>
              <a:off x="8888" y="8513"/>
              <a:ext cx="116" cy="122"/>
            </a:xfrm>
            <a:custGeom>
              <a:avLst/>
              <a:gdLst>
                <a:gd name="T0" fmla="*/ 9 w 57"/>
                <a:gd name="T1" fmla="*/ 60 h 60"/>
                <a:gd name="T2" fmla="*/ 9 w 57"/>
                <a:gd name="T3" fmla="*/ 39 h 60"/>
                <a:gd name="T4" fmla="*/ 9 w 57"/>
                <a:gd name="T5" fmla="*/ 39 h 60"/>
                <a:gd name="T6" fmla="*/ 12 w 57"/>
                <a:gd name="T7" fmla="*/ 48 h 60"/>
                <a:gd name="T8" fmla="*/ 12 w 57"/>
                <a:gd name="T9" fmla="*/ 48 h 60"/>
                <a:gd name="T10" fmla="*/ 18 w 57"/>
                <a:gd name="T11" fmla="*/ 48 h 60"/>
                <a:gd name="T12" fmla="*/ 21 w 57"/>
                <a:gd name="T13" fmla="*/ 45 h 60"/>
                <a:gd name="T14" fmla="*/ 24 w 57"/>
                <a:gd name="T15" fmla="*/ 39 h 60"/>
                <a:gd name="T16" fmla="*/ 24 w 57"/>
                <a:gd name="T17" fmla="*/ 36 h 60"/>
                <a:gd name="T18" fmla="*/ 24 w 57"/>
                <a:gd name="T19" fmla="*/ 36 h 60"/>
                <a:gd name="T20" fmla="*/ 24 w 57"/>
                <a:gd name="T21" fmla="*/ 27 h 60"/>
                <a:gd name="T22" fmla="*/ 18 w 57"/>
                <a:gd name="T23" fmla="*/ 21 h 60"/>
                <a:gd name="T24" fmla="*/ 18 w 57"/>
                <a:gd name="T25" fmla="*/ 21 h 60"/>
                <a:gd name="T26" fmla="*/ 21 w 57"/>
                <a:gd name="T27" fmla="*/ 15 h 60"/>
                <a:gd name="T28" fmla="*/ 21 w 57"/>
                <a:gd name="T29" fmla="*/ 15 h 60"/>
                <a:gd name="T30" fmla="*/ 24 w 57"/>
                <a:gd name="T31" fmla="*/ 0 h 60"/>
                <a:gd name="T32" fmla="*/ 0 w 57"/>
                <a:gd name="T33" fmla="*/ 0 h 60"/>
                <a:gd name="T34" fmla="*/ 0 w 57"/>
                <a:gd name="T35" fmla="*/ 60 h 60"/>
                <a:gd name="T36" fmla="*/ 9 w 57"/>
                <a:gd name="T37" fmla="*/ 60 h 60"/>
                <a:gd name="T38" fmla="*/ 9 w 57"/>
                <a:gd name="T39" fmla="*/ 60 h 60"/>
                <a:gd name="T40" fmla="*/ 36 w 57"/>
                <a:gd name="T41" fmla="*/ 57 h 60"/>
                <a:gd name="T42" fmla="*/ 36 w 57"/>
                <a:gd name="T43" fmla="*/ 51 h 60"/>
                <a:gd name="T44" fmla="*/ 48 w 57"/>
                <a:gd name="T45" fmla="*/ 51 h 60"/>
                <a:gd name="T46" fmla="*/ 48 w 57"/>
                <a:gd name="T47" fmla="*/ 60 h 60"/>
                <a:gd name="T48" fmla="*/ 57 w 57"/>
                <a:gd name="T49" fmla="*/ 60 h 60"/>
                <a:gd name="T50" fmla="*/ 57 w 57"/>
                <a:gd name="T51" fmla="*/ 0 h 60"/>
                <a:gd name="T52" fmla="*/ 27 w 57"/>
                <a:gd name="T53" fmla="*/ 0 h 60"/>
                <a:gd name="T54" fmla="*/ 27 w 57"/>
                <a:gd name="T55" fmla="*/ 57 h 60"/>
                <a:gd name="T56" fmla="*/ 36 w 57"/>
                <a:gd name="T57" fmla="*/ 57 h 60"/>
                <a:gd name="T58" fmla="*/ 36 w 57"/>
                <a:gd name="T59" fmla="*/ 57 h 60"/>
                <a:gd name="T60" fmla="*/ 9 w 57"/>
                <a:gd name="T61" fmla="*/ 24 h 60"/>
                <a:gd name="T62" fmla="*/ 9 w 57"/>
                <a:gd name="T63" fmla="*/ 24 h 60"/>
                <a:gd name="T64" fmla="*/ 15 w 57"/>
                <a:gd name="T65" fmla="*/ 33 h 60"/>
                <a:gd name="T66" fmla="*/ 15 w 57"/>
                <a:gd name="T67" fmla="*/ 33 h 60"/>
                <a:gd name="T68" fmla="*/ 15 w 57"/>
                <a:gd name="T69" fmla="*/ 36 h 60"/>
                <a:gd name="T70" fmla="*/ 9 w 57"/>
                <a:gd name="T71" fmla="*/ 39 h 60"/>
                <a:gd name="T72" fmla="*/ 9 w 57"/>
                <a:gd name="T73" fmla="*/ 6 h 60"/>
                <a:gd name="T74" fmla="*/ 15 w 57"/>
                <a:gd name="T75" fmla="*/ 6 h 60"/>
                <a:gd name="T76" fmla="*/ 15 w 57"/>
                <a:gd name="T77" fmla="*/ 6 h 60"/>
                <a:gd name="T78" fmla="*/ 9 w 57"/>
                <a:gd name="T79" fmla="*/ 24 h 60"/>
                <a:gd name="T80" fmla="*/ 9 w 57"/>
                <a:gd name="T81" fmla="*/ 24 h 60"/>
                <a:gd name="T82" fmla="*/ 9 w 57"/>
                <a:gd name="T83" fmla="*/ 24 h 60"/>
                <a:gd name="T84" fmla="*/ 36 w 57"/>
                <a:gd name="T85" fmla="*/ 21 h 60"/>
                <a:gd name="T86" fmla="*/ 36 w 57"/>
                <a:gd name="T87" fmla="*/ 9 h 60"/>
                <a:gd name="T88" fmla="*/ 48 w 57"/>
                <a:gd name="T89" fmla="*/ 9 h 60"/>
                <a:gd name="T90" fmla="*/ 48 w 57"/>
                <a:gd name="T91" fmla="*/ 21 h 60"/>
                <a:gd name="T92" fmla="*/ 36 w 57"/>
                <a:gd name="T93" fmla="*/ 21 h 60"/>
                <a:gd name="T94" fmla="*/ 36 w 57"/>
                <a:gd name="T95" fmla="*/ 21 h 60"/>
                <a:gd name="T96" fmla="*/ 48 w 57"/>
                <a:gd name="T97" fmla="*/ 30 h 60"/>
                <a:gd name="T98" fmla="*/ 48 w 57"/>
                <a:gd name="T99" fmla="*/ 45 h 60"/>
                <a:gd name="T100" fmla="*/ 36 w 57"/>
                <a:gd name="T101" fmla="*/ 45 h 60"/>
                <a:gd name="T102" fmla="*/ 36 w 57"/>
                <a:gd name="T103" fmla="*/ 30 h 60"/>
                <a:gd name="T104" fmla="*/ 48 w 57"/>
                <a:gd name="T105" fmla="*/ 30 h 60"/>
                <a:gd name="T106" fmla="*/ 48 w 57"/>
                <a:gd name="T107" fmla="*/ 30 h 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" h="60">
                  <a:moveTo>
                    <a:pt x="9" y="60"/>
                  </a:moveTo>
                  <a:lnTo>
                    <a:pt x="9" y="39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1" y="45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4" y="27"/>
                  </a:lnTo>
                  <a:lnTo>
                    <a:pt x="18" y="21"/>
                  </a:lnTo>
                  <a:lnTo>
                    <a:pt x="21" y="15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9" y="60"/>
                  </a:lnTo>
                  <a:close/>
                  <a:moveTo>
                    <a:pt x="36" y="57"/>
                  </a:moveTo>
                  <a:lnTo>
                    <a:pt x="36" y="51"/>
                  </a:lnTo>
                  <a:lnTo>
                    <a:pt x="48" y="51"/>
                  </a:lnTo>
                  <a:lnTo>
                    <a:pt x="48" y="60"/>
                  </a:lnTo>
                  <a:lnTo>
                    <a:pt x="57" y="60"/>
                  </a:lnTo>
                  <a:lnTo>
                    <a:pt x="57" y="0"/>
                  </a:lnTo>
                  <a:lnTo>
                    <a:pt x="27" y="0"/>
                  </a:lnTo>
                  <a:lnTo>
                    <a:pt x="27" y="57"/>
                  </a:lnTo>
                  <a:lnTo>
                    <a:pt x="36" y="57"/>
                  </a:lnTo>
                  <a:close/>
                  <a:moveTo>
                    <a:pt x="9" y="24"/>
                  </a:moveTo>
                  <a:lnTo>
                    <a:pt x="9" y="24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9" y="39"/>
                  </a:lnTo>
                  <a:lnTo>
                    <a:pt x="9" y="6"/>
                  </a:lnTo>
                  <a:lnTo>
                    <a:pt x="15" y="6"/>
                  </a:lnTo>
                  <a:lnTo>
                    <a:pt x="9" y="24"/>
                  </a:lnTo>
                  <a:close/>
                  <a:moveTo>
                    <a:pt x="36" y="21"/>
                  </a:moveTo>
                  <a:lnTo>
                    <a:pt x="36" y="9"/>
                  </a:lnTo>
                  <a:lnTo>
                    <a:pt x="48" y="9"/>
                  </a:lnTo>
                  <a:lnTo>
                    <a:pt x="48" y="21"/>
                  </a:lnTo>
                  <a:lnTo>
                    <a:pt x="36" y="21"/>
                  </a:lnTo>
                  <a:close/>
                  <a:moveTo>
                    <a:pt x="48" y="30"/>
                  </a:moveTo>
                  <a:lnTo>
                    <a:pt x="48" y="45"/>
                  </a:lnTo>
                  <a:lnTo>
                    <a:pt x="36" y="45"/>
                  </a:lnTo>
                  <a:lnTo>
                    <a:pt x="36" y="30"/>
                  </a:lnTo>
                  <a:lnTo>
                    <a:pt x="48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6"/>
            <p:cNvSpPr/>
            <p:nvPr/>
          </p:nvSpPr>
          <p:spPr bwMode="auto">
            <a:xfrm>
              <a:off x="9028" y="8507"/>
              <a:ext cx="128" cy="128"/>
            </a:xfrm>
            <a:custGeom>
              <a:avLst/>
              <a:gdLst>
                <a:gd name="T0" fmla="*/ 39 w 63"/>
                <a:gd name="T1" fmla="*/ 9 h 63"/>
                <a:gd name="T2" fmla="*/ 39 w 63"/>
                <a:gd name="T3" fmla="*/ 9 h 63"/>
                <a:gd name="T4" fmla="*/ 36 w 63"/>
                <a:gd name="T5" fmla="*/ 6 h 63"/>
                <a:gd name="T6" fmla="*/ 36 w 63"/>
                <a:gd name="T7" fmla="*/ 6 h 63"/>
                <a:gd name="T8" fmla="*/ 36 w 63"/>
                <a:gd name="T9" fmla="*/ 0 h 63"/>
                <a:gd name="T10" fmla="*/ 36 w 63"/>
                <a:gd name="T11" fmla="*/ 0 h 63"/>
                <a:gd name="T12" fmla="*/ 30 w 63"/>
                <a:gd name="T13" fmla="*/ 0 h 63"/>
                <a:gd name="T14" fmla="*/ 30 w 63"/>
                <a:gd name="T15" fmla="*/ 0 h 63"/>
                <a:gd name="T16" fmla="*/ 24 w 63"/>
                <a:gd name="T17" fmla="*/ 0 h 63"/>
                <a:gd name="T18" fmla="*/ 24 w 63"/>
                <a:gd name="T19" fmla="*/ 0 h 63"/>
                <a:gd name="T20" fmla="*/ 27 w 63"/>
                <a:gd name="T21" fmla="*/ 9 h 63"/>
                <a:gd name="T22" fmla="*/ 0 w 63"/>
                <a:gd name="T23" fmla="*/ 9 h 63"/>
                <a:gd name="T24" fmla="*/ 0 w 63"/>
                <a:gd name="T25" fmla="*/ 18 h 63"/>
                <a:gd name="T26" fmla="*/ 27 w 63"/>
                <a:gd name="T27" fmla="*/ 18 h 63"/>
                <a:gd name="T28" fmla="*/ 27 w 63"/>
                <a:gd name="T29" fmla="*/ 24 h 63"/>
                <a:gd name="T30" fmla="*/ 9 w 63"/>
                <a:gd name="T31" fmla="*/ 24 h 63"/>
                <a:gd name="T32" fmla="*/ 9 w 63"/>
                <a:gd name="T33" fmla="*/ 57 h 63"/>
                <a:gd name="T34" fmla="*/ 18 w 63"/>
                <a:gd name="T35" fmla="*/ 57 h 63"/>
                <a:gd name="T36" fmla="*/ 18 w 63"/>
                <a:gd name="T37" fmla="*/ 33 h 63"/>
                <a:gd name="T38" fmla="*/ 27 w 63"/>
                <a:gd name="T39" fmla="*/ 33 h 63"/>
                <a:gd name="T40" fmla="*/ 27 w 63"/>
                <a:gd name="T41" fmla="*/ 63 h 63"/>
                <a:gd name="T42" fmla="*/ 36 w 63"/>
                <a:gd name="T43" fmla="*/ 63 h 63"/>
                <a:gd name="T44" fmla="*/ 36 w 63"/>
                <a:gd name="T45" fmla="*/ 33 h 63"/>
                <a:gd name="T46" fmla="*/ 45 w 63"/>
                <a:gd name="T47" fmla="*/ 33 h 63"/>
                <a:gd name="T48" fmla="*/ 45 w 63"/>
                <a:gd name="T49" fmla="*/ 48 h 63"/>
                <a:gd name="T50" fmla="*/ 45 w 63"/>
                <a:gd name="T51" fmla="*/ 48 h 63"/>
                <a:gd name="T52" fmla="*/ 45 w 63"/>
                <a:gd name="T53" fmla="*/ 48 h 63"/>
                <a:gd name="T54" fmla="*/ 39 w 63"/>
                <a:gd name="T55" fmla="*/ 48 h 63"/>
                <a:gd name="T56" fmla="*/ 39 w 63"/>
                <a:gd name="T57" fmla="*/ 48 h 63"/>
                <a:gd name="T58" fmla="*/ 42 w 63"/>
                <a:gd name="T59" fmla="*/ 57 h 63"/>
                <a:gd name="T60" fmla="*/ 42 w 63"/>
                <a:gd name="T61" fmla="*/ 57 h 63"/>
                <a:gd name="T62" fmla="*/ 51 w 63"/>
                <a:gd name="T63" fmla="*/ 57 h 63"/>
                <a:gd name="T64" fmla="*/ 54 w 63"/>
                <a:gd name="T65" fmla="*/ 54 h 63"/>
                <a:gd name="T66" fmla="*/ 57 w 63"/>
                <a:gd name="T67" fmla="*/ 51 h 63"/>
                <a:gd name="T68" fmla="*/ 57 w 63"/>
                <a:gd name="T69" fmla="*/ 24 h 63"/>
                <a:gd name="T70" fmla="*/ 36 w 63"/>
                <a:gd name="T71" fmla="*/ 24 h 63"/>
                <a:gd name="T72" fmla="*/ 36 w 63"/>
                <a:gd name="T73" fmla="*/ 18 h 63"/>
                <a:gd name="T74" fmla="*/ 63 w 63"/>
                <a:gd name="T75" fmla="*/ 18 h 63"/>
                <a:gd name="T76" fmla="*/ 63 w 63"/>
                <a:gd name="T77" fmla="*/ 9 h 63"/>
                <a:gd name="T78" fmla="*/ 30 w 63"/>
                <a:gd name="T79" fmla="*/ 9 h 63"/>
                <a:gd name="T80" fmla="*/ 30 w 63"/>
                <a:gd name="T81" fmla="*/ 9 h 63"/>
                <a:gd name="T82" fmla="*/ 39 w 63"/>
                <a:gd name="T83" fmla="*/ 9 h 63"/>
                <a:gd name="T84" fmla="*/ 39 w 63"/>
                <a:gd name="T85" fmla="*/ 9 h 63"/>
                <a:gd name="T86" fmla="*/ 39 w 63"/>
                <a:gd name="T87" fmla="*/ 9 h 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4"/>
                  </a:lnTo>
                  <a:lnTo>
                    <a:pt x="9" y="24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39" y="48"/>
                  </a:lnTo>
                  <a:lnTo>
                    <a:pt x="42" y="57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4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7"/>
            <p:cNvSpPr>
              <a:spLocks noEditPoints="1"/>
            </p:cNvSpPr>
            <p:nvPr/>
          </p:nvSpPr>
          <p:spPr bwMode="auto">
            <a:xfrm>
              <a:off x="9697" y="8252"/>
              <a:ext cx="122" cy="134"/>
            </a:xfrm>
            <a:custGeom>
              <a:avLst/>
              <a:gdLst>
                <a:gd name="T0" fmla="*/ 12 w 60"/>
                <a:gd name="T1" fmla="*/ 15 h 66"/>
                <a:gd name="T2" fmla="*/ 18 w 60"/>
                <a:gd name="T3" fmla="*/ 9 h 66"/>
                <a:gd name="T4" fmla="*/ 9 w 60"/>
                <a:gd name="T5" fmla="*/ 0 h 66"/>
                <a:gd name="T6" fmla="*/ 3 w 60"/>
                <a:gd name="T7" fmla="*/ 6 h 66"/>
                <a:gd name="T8" fmla="*/ 12 w 60"/>
                <a:gd name="T9" fmla="*/ 15 h 66"/>
                <a:gd name="T10" fmla="*/ 36 w 60"/>
                <a:gd name="T11" fmla="*/ 9 h 66"/>
                <a:gd name="T12" fmla="*/ 27 w 60"/>
                <a:gd name="T13" fmla="*/ 12 h 66"/>
                <a:gd name="T14" fmla="*/ 36 w 60"/>
                <a:gd name="T15" fmla="*/ 9 h 66"/>
                <a:gd name="T16" fmla="*/ 51 w 60"/>
                <a:gd name="T17" fmla="*/ 9 h 66"/>
                <a:gd name="T18" fmla="*/ 42 w 60"/>
                <a:gd name="T19" fmla="*/ 12 h 66"/>
                <a:gd name="T20" fmla="*/ 51 w 60"/>
                <a:gd name="T21" fmla="*/ 9 h 66"/>
                <a:gd name="T22" fmla="*/ 15 w 60"/>
                <a:gd name="T23" fmla="*/ 24 h 66"/>
                <a:gd name="T24" fmla="*/ 0 w 60"/>
                <a:gd name="T25" fmla="*/ 21 h 66"/>
                <a:gd name="T26" fmla="*/ 15 w 60"/>
                <a:gd name="T27" fmla="*/ 24 h 66"/>
                <a:gd name="T28" fmla="*/ 27 w 60"/>
                <a:gd name="T29" fmla="*/ 18 h 66"/>
                <a:gd name="T30" fmla="*/ 36 w 60"/>
                <a:gd name="T31" fmla="*/ 21 h 66"/>
                <a:gd name="T32" fmla="*/ 27 w 60"/>
                <a:gd name="T33" fmla="*/ 18 h 66"/>
                <a:gd name="T34" fmla="*/ 51 w 60"/>
                <a:gd name="T35" fmla="*/ 18 h 66"/>
                <a:gd name="T36" fmla="*/ 42 w 60"/>
                <a:gd name="T37" fmla="*/ 21 h 66"/>
                <a:gd name="T38" fmla="*/ 51 w 60"/>
                <a:gd name="T39" fmla="*/ 18 h 66"/>
                <a:gd name="T40" fmla="*/ 30 w 60"/>
                <a:gd name="T41" fmla="*/ 66 h 66"/>
                <a:gd name="T42" fmla="*/ 48 w 60"/>
                <a:gd name="T43" fmla="*/ 54 h 66"/>
                <a:gd name="T44" fmla="*/ 48 w 60"/>
                <a:gd name="T45" fmla="*/ 54 h 66"/>
                <a:gd name="T46" fmla="*/ 42 w 60"/>
                <a:gd name="T47" fmla="*/ 57 h 66"/>
                <a:gd name="T48" fmla="*/ 45 w 60"/>
                <a:gd name="T49" fmla="*/ 66 h 66"/>
                <a:gd name="T50" fmla="*/ 57 w 60"/>
                <a:gd name="T51" fmla="*/ 63 h 66"/>
                <a:gd name="T52" fmla="*/ 57 w 60"/>
                <a:gd name="T53" fmla="*/ 60 h 66"/>
                <a:gd name="T54" fmla="*/ 21 w 60"/>
                <a:gd name="T55" fmla="*/ 30 h 66"/>
                <a:gd name="T56" fmla="*/ 30 w 60"/>
                <a:gd name="T57" fmla="*/ 66 h 66"/>
                <a:gd name="T58" fmla="*/ 0 w 60"/>
                <a:gd name="T59" fmla="*/ 60 h 66"/>
                <a:gd name="T60" fmla="*/ 9 w 60"/>
                <a:gd name="T61" fmla="*/ 63 h 66"/>
                <a:gd name="T62" fmla="*/ 15 w 60"/>
                <a:gd name="T63" fmla="*/ 36 h 66"/>
                <a:gd name="T64" fmla="*/ 9 w 60"/>
                <a:gd name="T65" fmla="*/ 36 h 66"/>
                <a:gd name="T66" fmla="*/ 9 w 60"/>
                <a:gd name="T67" fmla="*/ 33 h 66"/>
                <a:gd name="T68" fmla="*/ 0 w 60"/>
                <a:gd name="T69" fmla="*/ 57 h 66"/>
                <a:gd name="T70" fmla="*/ 0 w 60"/>
                <a:gd name="T71" fmla="*/ 60 h 66"/>
                <a:gd name="T72" fmla="*/ 0 w 60"/>
                <a:gd name="T73" fmla="*/ 60 h 66"/>
                <a:gd name="T74" fmla="*/ 48 w 60"/>
                <a:gd name="T75" fmla="*/ 39 h 66"/>
                <a:gd name="T76" fmla="*/ 30 w 60"/>
                <a:gd name="T77" fmla="*/ 39 h 66"/>
                <a:gd name="T78" fmla="*/ 30 w 60"/>
                <a:gd name="T79" fmla="*/ 39 h 66"/>
                <a:gd name="T80" fmla="*/ 48 w 60"/>
                <a:gd name="T81" fmla="*/ 48 h 66"/>
                <a:gd name="T82" fmla="*/ 30 w 60"/>
                <a:gd name="T83" fmla="*/ 45 h 66"/>
                <a:gd name="T84" fmla="*/ 48 w 60"/>
                <a:gd name="T85" fmla="*/ 45 h 66"/>
                <a:gd name="T86" fmla="*/ 60 w 60"/>
                <a:gd name="T87" fmla="*/ 27 h 66"/>
                <a:gd name="T88" fmla="*/ 18 w 60"/>
                <a:gd name="T89" fmla="*/ 0 h 66"/>
                <a:gd name="T90" fmla="*/ 18 w 60"/>
                <a:gd name="T91" fmla="*/ 27 h 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66">
                  <a:moveTo>
                    <a:pt x="12" y="15"/>
                  </a:moveTo>
                  <a:lnTo>
                    <a:pt x="12" y="15"/>
                  </a:lnTo>
                  <a:lnTo>
                    <a:pt x="18" y="9"/>
                  </a:lnTo>
                  <a:lnTo>
                    <a:pt x="9" y="0"/>
                  </a:lnTo>
                  <a:lnTo>
                    <a:pt x="3" y="6"/>
                  </a:lnTo>
                  <a:lnTo>
                    <a:pt x="12" y="15"/>
                  </a:lnTo>
                  <a:close/>
                  <a:moveTo>
                    <a:pt x="36" y="9"/>
                  </a:moveTo>
                  <a:lnTo>
                    <a:pt x="36" y="12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36" y="9"/>
                  </a:lnTo>
                  <a:close/>
                  <a:moveTo>
                    <a:pt x="51" y="9"/>
                  </a:moveTo>
                  <a:lnTo>
                    <a:pt x="51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51" y="9"/>
                  </a:lnTo>
                  <a:close/>
                  <a:moveTo>
                    <a:pt x="15" y="24"/>
                  </a:moveTo>
                  <a:lnTo>
                    <a:pt x="6" y="15"/>
                  </a:lnTo>
                  <a:lnTo>
                    <a:pt x="0" y="21"/>
                  </a:lnTo>
                  <a:lnTo>
                    <a:pt x="9" y="30"/>
                  </a:lnTo>
                  <a:lnTo>
                    <a:pt x="15" y="24"/>
                  </a:lnTo>
                  <a:close/>
                  <a:moveTo>
                    <a:pt x="27" y="18"/>
                  </a:moveTo>
                  <a:lnTo>
                    <a:pt x="36" y="18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18"/>
                  </a:lnTo>
                  <a:close/>
                  <a:moveTo>
                    <a:pt x="51" y="18"/>
                  </a:moveTo>
                  <a:lnTo>
                    <a:pt x="51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51" y="18"/>
                  </a:lnTo>
                  <a:close/>
                  <a:moveTo>
                    <a:pt x="30" y="66"/>
                  </a:moveTo>
                  <a:lnTo>
                    <a:pt x="30" y="54"/>
                  </a:lnTo>
                  <a:lnTo>
                    <a:pt x="48" y="54"/>
                  </a:lnTo>
                  <a:lnTo>
                    <a:pt x="48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30"/>
                  </a:lnTo>
                  <a:lnTo>
                    <a:pt x="21" y="30"/>
                  </a:lnTo>
                  <a:lnTo>
                    <a:pt x="21" y="66"/>
                  </a:lnTo>
                  <a:lnTo>
                    <a:pt x="30" y="66"/>
                  </a:lnTo>
                  <a:close/>
                  <a:moveTo>
                    <a:pt x="0" y="60"/>
                  </a:moveTo>
                  <a:lnTo>
                    <a:pt x="0" y="60"/>
                  </a:lnTo>
                  <a:lnTo>
                    <a:pt x="9" y="63"/>
                  </a:lnTo>
                  <a:lnTo>
                    <a:pt x="15" y="36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0" y="60"/>
                  </a:lnTo>
                  <a:close/>
                  <a:moveTo>
                    <a:pt x="30" y="39"/>
                  </a:moveTo>
                  <a:lnTo>
                    <a:pt x="48" y="39"/>
                  </a:lnTo>
                  <a:lnTo>
                    <a:pt x="30" y="39"/>
                  </a:lnTo>
                  <a:close/>
                  <a:moveTo>
                    <a:pt x="48" y="45"/>
                  </a:moveTo>
                  <a:lnTo>
                    <a:pt x="48" y="48"/>
                  </a:lnTo>
                  <a:lnTo>
                    <a:pt x="30" y="48"/>
                  </a:lnTo>
                  <a:lnTo>
                    <a:pt x="30" y="45"/>
                  </a:lnTo>
                  <a:lnTo>
                    <a:pt x="48" y="45"/>
                  </a:lnTo>
                  <a:close/>
                  <a:moveTo>
                    <a:pt x="18" y="27"/>
                  </a:moveTo>
                  <a:lnTo>
                    <a:pt x="60" y="27"/>
                  </a:lnTo>
                  <a:lnTo>
                    <a:pt x="60" y="0"/>
                  </a:lnTo>
                  <a:lnTo>
                    <a:pt x="18" y="0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8"/>
            <p:cNvSpPr>
              <a:spLocks noEditPoints="1"/>
            </p:cNvSpPr>
            <p:nvPr/>
          </p:nvSpPr>
          <p:spPr bwMode="auto">
            <a:xfrm>
              <a:off x="9843" y="8252"/>
              <a:ext cx="128" cy="134"/>
            </a:xfrm>
            <a:custGeom>
              <a:avLst/>
              <a:gdLst>
                <a:gd name="T0" fmla="*/ 24 w 63"/>
                <a:gd name="T1" fmla="*/ 21 h 66"/>
                <a:gd name="T2" fmla="*/ 3 w 63"/>
                <a:gd name="T3" fmla="*/ 63 h 66"/>
                <a:gd name="T4" fmla="*/ 12 w 63"/>
                <a:gd name="T5" fmla="*/ 27 h 66"/>
                <a:gd name="T6" fmla="*/ 18 w 63"/>
                <a:gd name="T7" fmla="*/ 30 h 66"/>
                <a:gd name="T8" fmla="*/ 21 w 63"/>
                <a:gd name="T9" fmla="*/ 36 h 66"/>
                <a:gd name="T10" fmla="*/ 15 w 63"/>
                <a:gd name="T11" fmla="*/ 42 h 66"/>
                <a:gd name="T12" fmla="*/ 27 w 63"/>
                <a:gd name="T13" fmla="*/ 45 h 66"/>
                <a:gd name="T14" fmla="*/ 15 w 63"/>
                <a:gd name="T15" fmla="*/ 51 h 66"/>
                <a:gd name="T16" fmla="*/ 27 w 63"/>
                <a:gd name="T17" fmla="*/ 60 h 66"/>
                <a:gd name="T18" fmla="*/ 33 w 63"/>
                <a:gd name="T19" fmla="*/ 51 h 66"/>
                <a:gd name="T20" fmla="*/ 45 w 63"/>
                <a:gd name="T21" fmla="*/ 45 h 66"/>
                <a:gd name="T22" fmla="*/ 33 w 63"/>
                <a:gd name="T23" fmla="*/ 42 h 66"/>
                <a:gd name="T24" fmla="*/ 45 w 63"/>
                <a:gd name="T25" fmla="*/ 36 h 66"/>
                <a:gd name="T26" fmla="*/ 39 w 63"/>
                <a:gd name="T27" fmla="*/ 36 h 66"/>
                <a:gd name="T28" fmla="*/ 42 w 63"/>
                <a:gd name="T29" fmla="*/ 30 h 66"/>
                <a:gd name="T30" fmla="*/ 45 w 63"/>
                <a:gd name="T31" fmla="*/ 30 h 66"/>
                <a:gd name="T32" fmla="*/ 48 w 63"/>
                <a:gd name="T33" fmla="*/ 27 h 66"/>
                <a:gd name="T34" fmla="*/ 48 w 63"/>
                <a:gd name="T35" fmla="*/ 54 h 66"/>
                <a:gd name="T36" fmla="*/ 45 w 63"/>
                <a:gd name="T37" fmla="*/ 57 h 66"/>
                <a:gd name="T38" fmla="*/ 42 w 63"/>
                <a:gd name="T39" fmla="*/ 57 h 66"/>
                <a:gd name="T40" fmla="*/ 45 w 63"/>
                <a:gd name="T41" fmla="*/ 66 h 66"/>
                <a:gd name="T42" fmla="*/ 54 w 63"/>
                <a:gd name="T43" fmla="*/ 63 h 66"/>
                <a:gd name="T44" fmla="*/ 57 w 63"/>
                <a:gd name="T45" fmla="*/ 57 h 66"/>
                <a:gd name="T46" fmla="*/ 33 w 63"/>
                <a:gd name="T47" fmla="*/ 21 h 66"/>
                <a:gd name="T48" fmla="*/ 63 w 63"/>
                <a:gd name="T49" fmla="*/ 15 h 66"/>
                <a:gd name="T50" fmla="*/ 36 w 63"/>
                <a:gd name="T51" fmla="*/ 6 h 66"/>
                <a:gd name="T52" fmla="*/ 36 w 63"/>
                <a:gd name="T53" fmla="*/ 3 h 66"/>
                <a:gd name="T54" fmla="*/ 36 w 63"/>
                <a:gd name="T55" fmla="*/ 0 h 66"/>
                <a:gd name="T56" fmla="*/ 27 w 63"/>
                <a:gd name="T57" fmla="*/ 6 h 66"/>
                <a:gd name="T58" fmla="*/ 0 w 63"/>
                <a:gd name="T59" fmla="*/ 15 h 66"/>
                <a:gd name="T60" fmla="*/ 27 w 63"/>
                <a:gd name="T61" fmla="*/ 15 h 66"/>
                <a:gd name="T62" fmla="*/ 30 w 63"/>
                <a:gd name="T63" fmla="*/ 33 h 66"/>
                <a:gd name="T64" fmla="*/ 27 w 63"/>
                <a:gd name="T65" fmla="*/ 27 h 66"/>
                <a:gd name="T66" fmla="*/ 27 w 63"/>
                <a:gd name="T67" fmla="*/ 27 h 66"/>
                <a:gd name="T68" fmla="*/ 36 w 63"/>
                <a:gd name="T69" fmla="*/ 27 h 66"/>
                <a:gd name="T70" fmla="*/ 24 w 63"/>
                <a:gd name="T71" fmla="*/ 36 h 66"/>
                <a:gd name="T72" fmla="*/ 30 w 63"/>
                <a:gd name="T73" fmla="*/ 33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3" h="66">
                  <a:moveTo>
                    <a:pt x="27" y="15"/>
                  </a:moveTo>
                  <a:lnTo>
                    <a:pt x="24" y="21"/>
                  </a:lnTo>
                  <a:lnTo>
                    <a:pt x="3" y="21"/>
                  </a:lnTo>
                  <a:lnTo>
                    <a:pt x="3" y="63"/>
                  </a:lnTo>
                  <a:lnTo>
                    <a:pt x="12" y="63"/>
                  </a:lnTo>
                  <a:lnTo>
                    <a:pt x="12" y="27"/>
                  </a:lnTo>
                  <a:lnTo>
                    <a:pt x="24" y="27"/>
                  </a:lnTo>
                  <a:lnTo>
                    <a:pt x="18" y="30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15" y="42"/>
                  </a:lnTo>
                  <a:lnTo>
                    <a:pt x="27" y="42"/>
                  </a:lnTo>
                  <a:lnTo>
                    <a:pt x="27" y="45"/>
                  </a:lnTo>
                  <a:lnTo>
                    <a:pt x="15" y="45"/>
                  </a:lnTo>
                  <a:lnTo>
                    <a:pt x="15" y="51"/>
                  </a:lnTo>
                  <a:lnTo>
                    <a:pt x="27" y="51"/>
                  </a:lnTo>
                  <a:lnTo>
                    <a:pt x="27" y="60"/>
                  </a:lnTo>
                  <a:lnTo>
                    <a:pt x="33" y="60"/>
                  </a:lnTo>
                  <a:lnTo>
                    <a:pt x="33" y="51"/>
                  </a:lnTo>
                  <a:lnTo>
                    <a:pt x="45" y="51"/>
                  </a:lnTo>
                  <a:lnTo>
                    <a:pt x="45" y="45"/>
                  </a:lnTo>
                  <a:lnTo>
                    <a:pt x="33" y="45"/>
                  </a:lnTo>
                  <a:lnTo>
                    <a:pt x="33" y="42"/>
                  </a:lnTo>
                  <a:lnTo>
                    <a:pt x="45" y="42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54"/>
                  </a:lnTo>
                  <a:lnTo>
                    <a:pt x="45" y="57"/>
                  </a:lnTo>
                  <a:lnTo>
                    <a:pt x="42" y="57"/>
                  </a:lnTo>
                  <a:lnTo>
                    <a:pt x="45" y="66"/>
                  </a:lnTo>
                  <a:lnTo>
                    <a:pt x="54" y="63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7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27" y="15"/>
                  </a:lnTo>
                  <a:close/>
                  <a:moveTo>
                    <a:pt x="30" y="33"/>
                  </a:moveTo>
                  <a:lnTo>
                    <a:pt x="30" y="33"/>
                  </a:lnTo>
                  <a:lnTo>
                    <a:pt x="27" y="27"/>
                  </a:lnTo>
                  <a:lnTo>
                    <a:pt x="36" y="27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9"/>
            <p:cNvSpPr/>
            <p:nvPr/>
          </p:nvSpPr>
          <p:spPr bwMode="auto">
            <a:xfrm>
              <a:off x="9989" y="8252"/>
              <a:ext cx="128" cy="134"/>
            </a:xfrm>
            <a:custGeom>
              <a:avLst/>
              <a:gdLst>
                <a:gd name="T0" fmla="*/ 39 w 63"/>
                <a:gd name="T1" fmla="*/ 9 h 66"/>
                <a:gd name="T2" fmla="*/ 39 w 63"/>
                <a:gd name="T3" fmla="*/ 9 h 66"/>
                <a:gd name="T4" fmla="*/ 36 w 63"/>
                <a:gd name="T5" fmla="*/ 6 h 66"/>
                <a:gd name="T6" fmla="*/ 36 w 63"/>
                <a:gd name="T7" fmla="*/ 6 h 66"/>
                <a:gd name="T8" fmla="*/ 36 w 63"/>
                <a:gd name="T9" fmla="*/ 0 h 66"/>
                <a:gd name="T10" fmla="*/ 36 w 63"/>
                <a:gd name="T11" fmla="*/ 0 h 66"/>
                <a:gd name="T12" fmla="*/ 30 w 63"/>
                <a:gd name="T13" fmla="*/ 0 h 66"/>
                <a:gd name="T14" fmla="*/ 30 w 63"/>
                <a:gd name="T15" fmla="*/ 0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9 h 66"/>
                <a:gd name="T22" fmla="*/ 0 w 63"/>
                <a:gd name="T23" fmla="*/ 9 h 66"/>
                <a:gd name="T24" fmla="*/ 0 w 63"/>
                <a:gd name="T25" fmla="*/ 18 h 66"/>
                <a:gd name="T26" fmla="*/ 27 w 63"/>
                <a:gd name="T27" fmla="*/ 18 h 66"/>
                <a:gd name="T28" fmla="*/ 27 w 63"/>
                <a:gd name="T29" fmla="*/ 27 h 66"/>
                <a:gd name="T30" fmla="*/ 9 w 63"/>
                <a:gd name="T31" fmla="*/ 27 h 66"/>
                <a:gd name="T32" fmla="*/ 9 w 63"/>
                <a:gd name="T33" fmla="*/ 57 h 66"/>
                <a:gd name="T34" fmla="*/ 18 w 63"/>
                <a:gd name="T35" fmla="*/ 57 h 66"/>
                <a:gd name="T36" fmla="*/ 18 w 63"/>
                <a:gd name="T37" fmla="*/ 33 h 66"/>
                <a:gd name="T38" fmla="*/ 27 w 63"/>
                <a:gd name="T39" fmla="*/ 33 h 66"/>
                <a:gd name="T40" fmla="*/ 27 w 63"/>
                <a:gd name="T41" fmla="*/ 66 h 66"/>
                <a:gd name="T42" fmla="*/ 36 w 63"/>
                <a:gd name="T43" fmla="*/ 66 h 66"/>
                <a:gd name="T44" fmla="*/ 36 w 63"/>
                <a:gd name="T45" fmla="*/ 33 h 66"/>
                <a:gd name="T46" fmla="*/ 45 w 63"/>
                <a:gd name="T47" fmla="*/ 33 h 66"/>
                <a:gd name="T48" fmla="*/ 45 w 63"/>
                <a:gd name="T49" fmla="*/ 48 h 66"/>
                <a:gd name="T50" fmla="*/ 45 w 63"/>
                <a:gd name="T51" fmla="*/ 48 h 66"/>
                <a:gd name="T52" fmla="*/ 45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42 w 63"/>
                <a:gd name="T59" fmla="*/ 60 h 66"/>
                <a:gd name="T60" fmla="*/ 42 w 63"/>
                <a:gd name="T61" fmla="*/ 60 h 66"/>
                <a:gd name="T62" fmla="*/ 51 w 63"/>
                <a:gd name="T63" fmla="*/ 57 h 66"/>
                <a:gd name="T64" fmla="*/ 54 w 63"/>
                <a:gd name="T65" fmla="*/ 57 h 66"/>
                <a:gd name="T66" fmla="*/ 54 w 63"/>
                <a:gd name="T67" fmla="*/ 54 h 66"/>
                <a:gd name="T68" fmla="*/ 54 w 63"/>
                <a:gd name="T69" fmla="*/ 27 h 66"/>
                <a:gd name="T70" fmla="*/ 36 w 63"/>
                <a:gd name="T71" fmla="*/ 27 h 66"/>
                <a:gd name="T72" fmla="*/ 36 w 63"/>
                <a:gd name="T73" fmla="*/ 18 h 66"/>
                <a:gd name="T74" fmla="*/ 63 w 63"/>
                <a:gd name="T75" fmla="*/ 18 h 66"/>
                <a:gd name="T76" fmla="*/ 63 w 63"/>
                <a:gd name="T77" fmla="*/ 9 h 66"/>
                <a:gd name="T78" fmla="*/ 30 w 63"/>
                <a:gd name="T79" fmla="*/ 9 h 66"/>
                <a:gd name="T80" fmla="*/ 30 w 63"/>
                <a:gd name="T81" fmla="*/ 9 h 66"/>
                <a:gd name="T82" fmla="*/ 39 w 63"/>
                <a:gd name="T83" fmla="*/ 9 h 66"/>
                <a:gd name="T84" fmla="*/ 39 w 63"/>
                <a:gd name="T85" fmla="*/ 9 h 66"/>
                <a:gd name="T86" fmla="*/ 39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0"/>
            <p:cNvSpPr>
              <a:spLocks noEditPoints="1"/>
            </p:cNvSpPr>
            <p:nvPr/>
          </p:nvSpPr>
          <p:spPr bwMode="auto">
            <a:xfrm>
              <a:off x="9964" y="9255"/>
              <a:ext cx="128" cy="134"/>
            </a:xfrm>
            <a:custGeom>
              <a:avLst/>
              <a:gdLst>
                <a:gd name="T0" fmla="*/ 36 w 63"/>
                <a:gd name="T1" fmla="*/ 0 h 66"/>
                <a:gd name="T2" fmla="*/ 24 w 63"/>
                <a:gd name="T3" fmla="*/ 0 h 66"/>
                <a:gd name="T4" fmla="*/ 24 w 63"/>
                <a:gd name="T5" fmla="*/ 3 h 66"/>
                <a:gd name="T6" fmla="*/ 0 w 63"/>
                <a:gd name="T7" fmla="*/ 6 h 66"/>
                <a:gd name="T8" fmla="*/ 39 w 63"/>
                <a:gd name="T9" fmla="*/ 12 h 66"/>
                <a:gd name="T10" fmla="*/ 36 w 63"/>
                <a:gd name="T11" fmla="*/ 21 h 66"/>
                <a:gd name="T12" fmla="*/ 27 w 63"/>
                <a:gd name="T13" fmla="*/ 21 h 66"/>
                <a:gd name="T14" fmla="*/ 24 w 63"/>
                <a:gd name="T15" fmla="*/ 15 h 66"/>
                <a:gd name="T16" fmla="*/ 15 w 63"/>
                <a:gd name="T17" fmla="*/ 15 h 66"/>
                <a:gd name="T18" fmla="*/ 18 w 63"/>
                <a:gd name="T19" fmla="*/ 18 h 66"/>
                <a:gd name="T20" fmla="*/ 3 w 63"/>
                <a:gd name="T21" fmla="*/ 21 h 66"/>
                <a:gd name="T22" fmla="*/ 12 w 63"/>
                <a:gd name="T23" fmla="*/ 66 h 66"/>
                <a:gd name="T24" fmla="*/ 12 w 63"/>
                <a:gd name="T25" fmla="*/ 36 h 66"/>
                <a:gd name="T26" fmla="*/ 18 w 63"/>
                <a:gd name="T27" fmla="*/ 39 h 66"/>
                <a:gd name="T28" fmla="*/ 27 w 63"/>
                <a:gd name="T29" fmla="*/ 57 h 66"/>
                <a:gd name="T30" fmla="*/ 33 w 63"/>
                <a:gd name="T31" fmla="*/ 54 h 66"/>
                <a:gd name="T32" fmla="*/ 42 w 63"/>
                <a:gd name="T33" fmla="*/ 57 h 66"/>
                <a:gd name="T34" fmla="*/ 42 w 63"/>
                <a:gd name="T35" fmla="*/ 39 h 66"/>
                <a:gd name="T36" fmla="*/ 45 w 63"/>
                <a:gd name="T37" fmla="*/ 42 h 66"/>
                <a:gd name="T38" fmla="*/ 48 w 63"/>
                <a:gd name="T39" fmla="*/ 57 h 66"/>
                <a:gd name="T40" fmla="*/ 48 w 63"/>
                <a:gd name="T41" fmla="*/ 57 h 66"/>
                <a:gd name="T42" fmla="*/ 42 w 63"/>
                <a:gd name="T43" fmla="*/ 60 h 66"/>
                <a:gd name="T44" fmla="*/ 45 w 63"/>
                <a:gd name="T45" fmla="*/ 66 h 66"/>
                <a:gd name="T46" fmla="*/ 57 w 63"/>
                <a:gd name="T47" fmla="*/ 63 h 66"/>
                <a:gd name="T48" fmla="*/ 57 w 63"/>
                <a:gd name="T49" fmla="*/ 21 h 66"/>
                <a:gd name="T50" fmla="*/ 45 w 63"/>
                <a:gd name="T51" fmla="*/ 21 h 66"/>
                <a:gd name="T52" fmla="*/ 48 w 63"/>
                <a:gd name="T53" fmla="*/ 15 h 66"/>
                <a:gd name="T54" fmla="*/ 48 w 63"/>
                <a:gd name="T55" fmla="*/ 15 h 66"/>
                <a:gd name="T56" fmla="*/ 63 w 63"/>
                <a:gd name="T57" fmla="*/ 12 h 66"/>
                <a:gd name="T58" fmla="*/ 36 w 63"/>
                <a:gd name="T59" fmla="*/ 6 h 66"/>
                <a:gd name="T60" fmla="*/ 36 w 63"/>
                <a:gd name="T61" fmla="*/ 0 h 66"/>
                <a:gd name="T62" fmla="*/ 36 w 63"/>
                <a:gd name="T63" fmla="*/ 0 h 66"/>
                <a:gd name="T64" fmla="*/ 12 w 63"/>
                <a:gd name="T65" fmla="*/ 27 h 66"/>
                <a:gd name="T66" fmla="*/ 24 w 63"/>
                <a:gd name="T67" fmla="*/ 27 h 66"/>
                <a:gd name="T68" fmla="*/ 12 w 63"/>
                <a:gd name="T69" fmla="*/ 36 h 66"/>
                <a:gd name="T70" fmla="*/ 33 w 63"/>
                <a:gd name="T71" fmla="*/ 33 h 66"/>
                <a:gd name="T72" fmla="*/ 33 w 63"/>
                <a:gd name="T73" fmla="*/ 33 h 66"/>
                <a:gd name="T74" fmla="*/ 39 w 63"/>
                <a:gd name="T75" fmla="*/ 36 h 66"/>
                <a:gd name="T76" fmla="*/ 24 w 63"/>
                <a:gd name="T77" fmla="*/ 36 h 66"/>
                <a:gd name="T78" fmla="*/ 27 w 63"/>
                <a:gd name="T79" fmla="*/ 33 h 66"/>
                <a:gd name="T80" fmla="*/ 24 w 63"/>
                <a:gd name="T81" fmla="*/ 27 h 66"/>
                <a:gd name="T82" fmla="*/ 36 w 63"/>
                <a:gd name="T83" fmla="*/ 27 h 66"/>
                <a:gd name="T84" fmla="*/ 33 w 63"/>
                <a:gd name="T85" fmla="*/ 33 h 66"/>
                <a:gd name="T86" fmla="*/ 48 w 63"/>
                <a:gd name="T87" fmla="*/ 33 h 66"/>
                <a:gd name="T88" fmla="*/ 39 w 63"/>
                <a:gd name="T89" fmla="*/ 27 h 66"/>
                <a:gd name="T90" fmla="*/ 48 w 63"/>
                <a:gd name="T91" fmla="*/ 33 h 66"/>
                <a:gd name="T92" fmla="*/ 27 w 63"/>
                <a:gd name="T93" fmla="*/ 42 h 66"/>
                <a:gd name="T94" fmla="*/ 33 w 63"/>
                <a:gd name="T95" fmla="*/ 48 h 66"/>
                <a:gd name="T96" fmla="*/ 27 w 63"/>
                <a:gd name="T97" fmla="*/ 42 h 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3" h="66">
                  <a:moveTo>
                    <a:pt x="36" y="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39" y="12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3" y="21"/>
                  </a:lnTo>
                  <a:lnTo>
                    <a:pt x="3" y="66"/>
                  </a:lnTo>
                  <a:lnTo>
                    <a:pt x="12" y="66"/>
                  </a:lnTo>
                  <a:lnTo>
                    <a:pt x="12" y="36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18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42" y="57"/>
                  </a:lnTo>
                  <a:lnTo>
                    <a:pt x="42" y="39"/>
                  </a:lnTo>
                  <a:lnTo>
                    <a:pt x="45" y="42"/>
                  </a:lnTo>
                  <a:lnTo>
                    <a:pt x="48" y="39"/>
                  </a:lnTo>
                  <a:lnTo>
                    <a:pt x="48" y="57"/>
                  </a:lnTo>
                  <a:lnTo>
                    <a:pt x="42" y="60"/>
                  </a:lnTo>
                  <a:lnTo>
                    <a:pt x="45" y="66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57" y="60"/>
                  </a:lnTo>
                  <a:lnTo>
                    <a:pt x="57" y="21"/>
                  </a:lnTo>
                  <a:lnTo>
                    <a:pt x="45" y="21"/>
                  </a:lnTo>
                  <a:lnTo>
                    <a:pt x="48" y="15"/>
                  </a:lnTo>
                  <a:lnTo>
                    <a:pt x="45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36" y="6"/>
                  </a:lnTo>
                  <a:lnTo>
                    <a:pt x="36" y="0"/>
                  </a:lnTo>
                  <a:close/>
                  <a:moveTo>
                    <a:pt x="12" y="36"/>
                  </a:moveTo>
                  <a:lnTo>
                    <a:pt x="12" y="27"/>
                  </a:lnTo>
                  <a:lnTo>
                    <a:pt x="24" y="27"/>
                  </a:lnTo>
                  <a:lnTo>
                    <a:pt x="12" y="36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9" y="36"/>
                  </a:lnTo>
                  <a:lnTo>
                    <a:pt x="24" y="36"/>
                  </a:lnTo>
                  <a:lnTo>
                    <a:pt x="27" y="33"/>
                  </a:lnTo>
                  <a:lnTo>
                    <a:pt x="30" y="33"/>
                  </a:lnTo>
                  <a:lnTo>
                    <a:pt x="24" y="27"/>
                  </a:lnTo>
                  <a:lnTo>
                    <a:pt x="36" y="27"/>
                  </a:lnTo>
                  <a:lnTo>
                    <a:pt x="33" y="33"/>
                  </a:lnTo>
                  <a:close/>
                  <a:moveTo>
                    <a:pt x="48" y="33"/>
                  </a:moveTo>
                  <a:lnTo>
                    <a:pt x="48" y="33"/>
                  </a:lnTo>
                  <a:lnTo>
                    <a:pt x="39" y="27"/>
                  </a:lnTo>
                  <a:lnTo>
                    <a:pt x="48" y="27"/>
                  </a:lnTo>
                  <a:lnTo>
                    <a:pt x="48" y="33"/>
                  </a:lnTo>
                  <a:close/>
                  <a:moveTo>
                    <a:pt x="27" y="42"/>
                  </a:moveTo>
                  <a:lnTo>
                    <a:pt x="33" y="42"/>
                  </a:lnTo>
                  <a:lnTo>
                    <a:pt x="33" y="48"/>
                  </a:lnTo>
                  <a:lnTo>
                    <a:pt x="27" y="48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1"/>
            <p:cNvSpPr>
              <a:spLocks noEditPoints="1"/>
            </p:cNvSpPr>
            <p:nvPr/>
          </p:nvSpPr>
          <p:spPr bwMode="auto">
            <a:xfrm>
              <a:off x="10104" y="9255"/>
              <a:ext cx="134" cy="134"/>
            </a:xfrm>
            <a:custGeom>
              <a:avLst/>
              <a:gdLst>
                <a:gd name="T0" fmla="*/ 39 w 66"/>
                <a:gd name="T1" fmla="*/ 6 h 66"/>
                <a:gd name="T2" fmla="*/ 42 w 66"/>
                <a:gd name="T3" fmla="*/ 3 h 66"/>
                <a:gd name="T4" fmla="*/ 30 w 66"/>
                <a:gd name="T5" fmla="*/ 0 h 66"/>
                <a:gd name="T6" fmla="*/ 18 w 66"/>
                <a:gd name="T7" fmla="*/ 24 h 66"/>
                <a:gd name="T8" fmla="*/ 27 w 66"/>
                <a:gd name="T9" fmla="*/ 27 h 66"/>
                <a:gd name="T10" fmla="*/ 30 w 66"/>
                <a:gd name="T11" fmla="*/ 21 h 66"/>
                <a:gd name="T12" fmla="*/ 30 w 66"/>
                <a:gd name="T13" fmla="*/ 21 h 66"/>
                <a:gd name="T14" fmla="*/ 36 w 66"/>
                <a:gd name="T15" fmla="*/ 27 h 66"/>
                <a:gd name="T16" fmla="*/ 27 w 66"/>
                <a:gd name="T17" fmla="*/ 33 h 66"/>
                <a:gd name="T18" fmla="*/ 18 w 66"/>
                <a:gd name="T19" fmla="*/ 36 h 66"/>
                <a:gd name="T20" fmla="*/ 24 w 66"/>
                <a:gd name="T21" fmla="*/ 42 h 66"/>
                <a:gd name="T22" fmla="*/ 33 w 66"/>
                <a:gd name="T23" fmla="*/ 66 h 66"/>
                <a:gd name="T24" fmla="*/ 48 w 66"/>
                <a:gd name="T25" fmla="*/ 63 h 66"/>
                <a:gd name="T26" fmla="*/ 57 w 66"/>
                <a:gd name="T27" fmla="*/ 66 h 66"/>
                <a:gd name="T28" fmla="*/ 63 w 66"/>
                <a:gd name="T29" fmla="*/ 45 h 66"/>
                <a:gd name="T30" fmla="*/ 66 w 66"/>
                <a:gd name="T31" fmla="*/ 33 h 66"/>
                <a:gd name="T32" fmla="*/ 57 w 66"/>
                <a:gd name="T33" fmla="*/ 30 h 66"/>
                <a:gd name="T34" fmla="*/ 51 w 66"/>
                <a:gd name="T35" fmla="*/ 27 h 66"/>
                <a:gd name="T36" fmla="*/ 60 w 66"/>
                <a:gd name="T37" fmla="*/ 9 h 66"/>
                <a:gd name="T38" fmla="*/ 39 w 66"/>
                <a:gd name="T39" fmla="*/ 9 h 66"/>
                <a:gd name="T40" fmla="*/ 39 w 66"/>
                <a:gd name="T41" fmla="*/ 6 h 66"/>
                <a:gd name="T42" fmla="*/ 15 w 66"/>
                <a:gd name="T43" fmla="*/ 18 h 66"/>
                <a:gd name="T44" fmla="*/ 24 w 66"/>
                <a:gd name="T45" fmla="*/ 12 h 66"/>
                <a:gd name="T46" fmla="*/ 6 w 66"/>
                <a:gd name="T47" fmla="*/ 9 h 66"/>
                <a:gd name="T48" fmla="*/ 15 w 66"/>
                <a:gd name="T49" fmla="*/ 18 h 66"/>
                <a:gd name="T50" fmla="*/ 15 w 66"/>
                <a:gd name="T51" fmla="*/ 18 h 66"/>
                <a:gd name="T52" fmla="*/ 42 w 66"/>
                <a:gd name="T53" fmla="*/ 21 h 66"/>
                <a:gd name="T54" fmla="*/ 48 w 66"/>
                <a:gd name="T55" fmla="*/ 15 h 66"/>
                <a:gd name="T56" fmla="*/ 42 w 66"/>
                <a:gd name="T57" fmla="*/ 21 h 66"/>
                <a:gd name="T58" fmla="*/ 42 w 66"/>
                <a:gd name="T59" fmla="*/ 21 h 66"/>
                <a:gd name="T60" fmla="*/ 18 w 66"/>
                <a:gd name="T61" fmla="*/ 27 h 66"/>
                <a:gd name="T62" fmla="*/ 6 w 66"/>
                <a:gd name="T63" fmla="*/ 18 h 66"/>
                <a:gd name="T64" fmla="*/ 0 w 66"/>
                <a:gd name="T65" fmla="*/ 27 h 66"/>
                <a:gd name="T66" fmla="*/ 12 w 66"/>
                <a:gd name="T67" fmla="*/ 36 h 66"/>
                <a:gd name="T68" fmla="*/ 42 w 66"/>
                <a:gd name="T69" fmla="*/ 33 h 66"/>
                <a:gd name="T70" fmla="*/ 51 w 66"/>
                <a:gd name="T71" fmla="*/ 39 h 66"/>
                <a:gd name="T72" fmla="*/ 33 w 66"/>
                <a:gd name="T73" fmla="*/ 39 h 66"/>
                <a:gd name="T74" fmla="*/ 42 w 66"/>
                <a:gd name="T75" fmla="*/ 33 h 66"/>
                <a:gd name="T76" fmla="*/ 18 w 66"/>
                <a:gd name="T77" fmla="*/ 42 h 66"/>
                <a:gd name="T78" fmla="*/ 12 w 66"/>
                <a:gd name="T79" fmla="*/ 36 h 66"/>
                <a:gd name="T80" fmla="*/ 3 w 66"/>
                <a:gd name="T81" fmla="*/ 60 h 66"/>
                <a:gd name="T82" fmla="*/ 6 w 66"/>
                <a:gd name="T83" fmla="*/ 63 h 66"/>
                <a:gd name="T84" fmla="*/ 9 w 66"/>
                <a:gd name="T85" fmla="*/ 66 h 66"/>
                <a:gd name="T86" fmla="*/ 12 w 66"/>
                <a:gd name="T87" fmla="*/ 66 h 66"/>
                <a:gd name="T88" fmla="*/ 18 w 66"/>
                <a:gd name="T89" fmla="*/ 42 h 66"/>
                <a:gd name="T90" fmla="*/ 18 w 66"/>
                <a:gd name="T91" fmla="*/ 42 h 66"/>
                <a:gd name="T92" fmla="*/ 48 w 66"/>
                <a:gd name="T93" fmla="*/ 54 h 66"/>
                <a:gd name="T94" fmla="*/ 33 w 66"/>
                <a:gd name="T95" fmla="*/ 45 h 66"/>
                <a:gd name="T96" fmla="*/ 48 w 66"/>
                <a:gd name="T97" fmla="*/ 45 h 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6" h="66">
                  <a:moveTo>
                    <a:pt x="39" y="6"/>
                  </a:moveTo>
                  <a:lnTo>
                    <a:pt x="39" y="6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7" y="12"/>
                  </a:lnTo>
                  <a:lnTo>
                    <a:pt x="18" y="24"/>
                  </a:lnTo>
                  <a:lnTo>
                    <a:pt x="27" y="27"/>
                  </a:lnTo>
                  <a:lnTo>
                    <a:pt x="30" y="21"/>
                  </a:lnTo>
                  <a:lnTo>
                    <a:pt x="36" y="27"/>
                  </a:lnTo>
                  <a:lnTo>
                    <a:pt x="27" y="33"/>
                  </a:lnTo>
                  <a:lnTo>
                    <a:pt x="18" y="36"/>
                  </a:lnTo>
                  <a:lnTo>
                    <a:pt x="21" y="45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63"/>
                  </a:lnTo>
                  <a:lnTo>
                    <a:pt x="48" y="63"/>
                  </a:lnTo>
                  <a:lnTo>
                    <a:pt x="48" y="66"/>
                  </a:lnTo>
                  <a:lnTo>
                    <a:pt x="57" y="66"/>
                  </a:lnTo>
                  <a:lnTo>
                    <a:pt x="57" y="42"/>
                  </a:lnTo>
                  <a:lnTo>
                    <a:pt x="63" y="45"/>
                  </a:lnTo>
                  <a:lnTo>
                    <a:pt x="66" y="33"/>
                  </a:lnTo>
                  <a:lnTo>
                    <a:pt x="57" y="30"/>
                  </a:lnTo>
                  <a:lnTo>
                    <a:pt x="51" y="27"/>
                  </a:lnTo>
                  <a:lnTo>
                    <a:pt x="54" y="18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9" y="6"/>
                  </a:lnTo>
                  <a:close/>
                  <a:moveTo>
                    <a:pt x="15" y="18"/>
                  </a:moveTo>
                  <a:lnTo>
                    <a:pt x="24" y="12"/>
                  </a:lnTo>
                  <a:lnTo>
                    <a:pt x="12" y="3"/>
                  </a:lnTo>
                  <a:lnTo>
                    <a:pt x="6" y="9"/>
                  </a:lnTo>
                  <a:lnTo>
                    <a:pt x="15" y="18"/>
                  </a:lnTo>
                  <a:close/>
                  <a:moveTo>
                    <a:pt x="42" y="21"/>
                  </a:moveTo>
                  <a:lnTo>
                    <a:pt x="42" y="21"/>
                  </a:lnTo>
                  <a:lnTo>
                    <a:pt x="36" y="15"/>
                  </a:lnTo>
                  <a:lnTo>
                    <a:pt x="48" y="15"/>
                  </a:lnTo>
                  <a:lnTo>
                    <a:pt x="42" y="21"/>
                  </a:lnTo>
                  <a:close/>
                  <a:moveTo>
                    <a:pt x="12" y="36"/>
                  </a:moveTo>
                  <a:lnTo>
                    <a:pt x="18" y="27"/>
                  </a:lnTo>
                  <a:lnTo>
                    <a:pt x="6" y="18"/>
                  </a:lnTo>
                  <a:lnTo>
                    <a:pt x="0" y="27"/>
                  </a:lnTo>
                  <a:lnTo>
                    <a:pt x="12" y="36"/>
                  </a:lnTo>
                  <a:close/>
                  <a:moveTo>
                    <a:pt x="42" y="33"/>
                  </a:moveTo>
                  <a:lnTo>
                    <a:pt x="42" y="33"/>
                  </a:lnTo>
                  <a:lnTo>
                    <a:pt x="51" y="39"/>
                  </a:lnTo>
                  <a:lnTo>
                    <a:pt x="33" y="39"/>
                  </a:lnTo>
                  <a:lnTo>
                    <a:pt x="42" y="33"/>
                  </a:lnTo>
                  <a:close/>
                  <a:moveTo>
                    <a:pt x="18" y="42"/>
                  </a:moveTo>
                  <a:lnTo>
                    <a:pt x="18" y="42"/>
                  </a:lnTo>
                  <a:lnTo>
                    <a:pt x="12" y="36"/>
                  </a:lnTo>
                  <a:lnTo>
                    <a:pt x="3" y="60"/>
                  </a:lnTo>
                  <a:lnTo>
                    <a:pt x="6" y="63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8" y="42"/>
                  </a:lnTo>
                  <a:close/>
                  <a:moveTo>
                    <a:pt x="48" y="45"/>
                  </a:moveTo>
                  <a:lnTo>
                    <a:pt x="48" y="54"/>
                  </a:lnTo>
                  <a:lnTo>
                    <a:pt x="33" y="54"/>
                  </a:lnTo>
                  <a:lnTo>
                    <a:pt x="33" y="45"/>
                  </a:lnTo>
                  <a:lnTo>
                    <a:pt x="48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2"/>
            <p:cNvSpPr/>
            <p:nvPr/>
          </p:nvSpPr>
          <p:spPr bwMode="auto">
            <a:xfrm>
              <a:off x="10256" y="9255"/>
              <a:ext cx="130" cy="134"/>
            </a:xfrm>
            <a:custGeom>
              <a:avLst/>
              <a:gdLst>
                <a:gd name="T0" fmla="*/ 36 w 64"/>
                <a:gd name="T1" fmla="*/ 9 h 66"/>
                <a:gd name="T2" fmla="*/ 36 w 64"/>
                <a:gd name="T3" fmla="*/ 9 h 66"/>
                <a:gd name="T4" fmla="*/ 36 w 64"/>
                <a:gd name="T5" fmla="*/ 6 h 66"/>
                <a:gd name="T6" fmla="*/ 36 w 64"/>
                <a:gd name="T7" fmla="*/ 6 h 66"/>
                <a:gd name="T8" fmla="*/ 36 w 64"/>
                <a:gd name="T9" fmla="*/ 0 h 66"/>
                <a:gd name="T10" fmla="*/ 36 w 64"/>
                <a:gd name="T11" fmla="*/ 0 h 66"/>
                <a:gd name="T12" fmla="*/ 30 w 64"/>
                <a:gd name="T13" fmla="*/ 3 h 66"/>
                <a:gd name="T14" fmla="*/ 30 w 64"/>
                <a:gd name="T15" fmla="*/ 3 h 66"/>
                <a:gd name="T16" fmla="*/ 24 w 64"/>
                <a:gd name="T17" fmla="*/ 3 h 66"/>
                <a:gd name="T18" fmla="*/ 24 w 64"/>
                <a:gd name="T19" fmla="*/ 3 h 66"/>
                <a:gd name="T20" fmla="*/ 27 w 64"/>
                <a:gd name="T21" fmla="*/ 12 h 66"/>
                <a:gd name="T22" fmla="*/ 0 w 64"/>
                <a:gd name="T23" fmla="*/ 12 h 66"/>
                <a:gd name="T24" fmla="*/ 0 w 64"/>
                <a:gd name="T25" fmla="*/ 21 h 66"/>
                <a:gd name="T26" fmla="*/ 27 w 64"/>
                <a:gd name="T27" fmla="*/ 21 h 66"/>
                <a:gd name="T28" fmla="*/ 27 w 64"/>
                <a:gd name="T29" fmla="*/ 27 h 66"/>
                <a:gd name="T30" fmla="*/ 6 w 64"/>
                <a:gd name="T31" fmla="*/ 27 h 66"/>
                <a:gd name="T32" fmla="*/ 6 w 64"/>
                <a:gd name="T33" fmla="*/ 60 h 66"/>
                <a:gd name="T34" fmla="*/ 18 w 64"/>
                <a:gd name="T35" fmla="*/ 60 h 66"/>
                <a:gd name="T36" fmla="*/ 18 w 64"/>
                <a:gd name="T37" fmla="*/ 36 h 66"/>
                <a:gd name="T38" fmla="*/ 27 w 64"/>
                <a:gd name="T39" fmla="*/ 36 h 66"/>
                <a:gd name="T40" fmla="*/ 27 w 64"/>
                <a:gd name="T41" fmla="*/ 66 h 66"/>
                <a:gd name="T42" fmla="*/ 36 w 64"/>
                <a:gd name="T43" fmla="*/ 66 h 66"/>
                <a:gd name="T44" fmla="*/ 36 w 64"/>
                <a:gd name="T45" fmla="*/ 36 h 66"/>
                <a:gd name="T46" fmla="*/ 45 w 64"/>
                <a:gd name="T47" fmla="*/ 36 h 66"/>
                <a:gd name="T48" fmla="*/ 45 w 64"/>
                <a:gd name="T49" fmla="*/ 48 h 66"/>
                <a:gd name="T50" fmla="*/ 45 w 64"/>
                <a:gd name="T51" fmla="*/ 48 h 66"/>
                <a:gd name="T52" fmla="*/ 45 w 64"/>
                <a:gd name="T53" fmla="*/ 51 h 66"/>
                <a:gd name="T54" fmla="*/ 39 w 64"/>
                <a:gd name="T55" fmla="*/ 51 h 66"/>
                <a:gd name="T56" fmla="*/ 39 w 64"/>
                <a:gd name="T57" fmla="*/ 51 h 66"/>
                <a:gd name="T58" fmla="*/ 39 w 64"/>
                <a:gd name="T59" fmla="*/ 60 h 66"/>
                <a:gd name="T60" fmla="*/ 39 w 64"/>
                <a:gd name="T61" fmla="*/ 60 h 66"/>
                <a:gd name="T62" fmla="*/ 51 w 64"/>
                <a:gd name="T63" fmla="*/ 60 h 66"/>
                <a:gd name="T64" fmla="*/ 54 w 64"/>
                <a:gd name="T65" fmla="*/ 57 h 66"/>
                <a:gd name="T66" fmla="*/ 54 w 64"/>
                <a:gd name="T67" fmla="*/ 54 h 66"/>
                <a:gd name="T68" fmla="*/ 54 w 64"/>
                <a:gd name="T69" fmla="*/ 27 h 66"/>
                <a:gd name="T70" fmla="*/ 36 w 64"/>
                <a:gd name="T71" fmla="*/ 27 h 66"/>
                <a:gd name="T72" fmla="*/ 36 w 64"/>
                <a:gd name="T73" fmla="*/ 21 h 66"/>
                <a:gd name="T74" fmla="*/ 64 w 64"/>
                <a:gd name="T75" fmla="*/ 21 h 66"/>
                <a:gd name="T76" fmla="*/ 64 w 64"/>
                <a:gd name="T77" fmla="*/ 12 h 66"/>
                <a:gd name="T78" fmla="*/ 30 w 64"/>
                <a:gd name="T79" fmla="*/ 12 h 66"/>
                <a:gd name="T80" fmla="*/ 30 w 64"/>
                <a:gd name="T81" fmla="*/ 12 h 66"/>
                <a:gd name="T82" fmla="*/ 36 w 64"/>
                <a:gd name="T83" fmla="*/ 9 h 66"/>
                <a:gd name="T84" fmla="*/ 36 w 64"/>
                <a:gd name="T85" fmla="*/ 9 h 66"/>
                <a:gd name="T86" fmla="*/ 36 w 64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4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4" y="21"/>
                  </a:lnTo>
                  <a:lnTo>
                    <a:pt x="64" y="12"/>
                  </a:lnTo>
                  <a:lnTo>
                    <a:pt x="30" y="12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9673" y="4080"/>
              <a:ext cx="140" cy="140"/>
            </a:xfrm>
            <a:custGeom>
              <a:avLst/>
              <a:gdLst>
                <a:gd name="T0" fmla="*/ 69 w 69"/>
                <a:gd name="T1" fmla="*/ 21 h 69"/>
                <a:gd name="T2" fmla="*/ 48 w 69"/>
                <a:gd name="T3" fmla="*/ 6 h 69"/>
                <a:gd name="T4" fmla="*/ 48 w 69"/>
                <a:gd name="T5" fmla="*/ 3 h 69"/>
                <a:gd name="T6" fmla="*/ 33 w 69"/>
                <a:gd name="T7" fmla="*/ 12 h 69"/>
                <a:gd name="T8" fmla="*/ 18 w 69"/>
                <a:gd name="T9" fmla="*/ 15 h 69"/>
                <a:gd name="T10" fmla="*/ 18 w 69"/>
                <a:gd name="T11" fmla="*/ 3 h 69"/>
                <a:gd name="T12" fmla="*/ 18 w 69"/>
                <a:gd name="T13" fmla="*/ 3 h 69"/>
                <a:gd name="T14" fmla="*/ 15 w 69"/>
                <a:gd name="T15" fmla="*/ 3 h 69"/>
                <a:gd name="T16" fmla="*/ 3 w 69"/>
                <a:gd name="T17" fmla="*/ 15 h 69"/>
                <a:gd name="T18" fmla="*/ 9 w 69"/>
                <a:gd name="T19" fmla="*/ 24 h 69"/>
                <a:gd name="T20" fmla="*/ 0 w 69"/>
                <a:gd name="T21" fmla="*/ 45 h 69"/>
                <a:gd name="T22" fmla="*/ 9 w 69"/>
                <a:gd name="T23" fmla="*/ 45 h 69"/>
                <a:gd name="T24" fmla="*/ 18 w 69"/>
                <a:gd name="T25" fmla="*/ 39 h 69"/>
                <a:gd name="T26" fmla="*/ 21 w 69"/>
                <a:gd name="T27" fmla="*/ 45 h 69"/>
                <a:gd name="T28" fmla="*/ 30 w 69"/>
                <a:gd name="T29" fmla="*/ 66 h 69"/>
                <a:gd name="T30" fmla="*/ 36 w 69"/>
                <a:gd name="T31" fmla="*/ 57 h 69"/>
                <a:gd name="T32" fmla="*/ 33 w 69"/>
                <a:gd name="T33" fmla="*/ 60 h 69"/>
                <a:gd name="T34" fmla="*/ 36 w 69"/>
                <a:gd name="T35" fmla="*/ 66 h 69"/>
                <a:gd name="T36" fmla="*/ 45 w 69"/>
                <a:gd name="T37" fmla="*/ 27 h 69"/>
                <a:gd name="T38" fmla="*/ 33 w 69"/>
                <a:gd name="T39" fmla="*/ 24 h 69"/>
                <a:gd name="T40" fmla="*/ 54 w 69"/>
                <a:gd name="T41" fmla="*/ 27 h 69"/>
                <a:gd name="T42" fmla="*/ 54 w 69"/>
                <a:gd name="T43" fmla="*/ 60 h 69"/>
                <a:gd name="T44" fmla="*/ 51 w 69"/>
                <a:gd name="T45" fmla="*/ 69 h 69"/>
                <a:gd name="T46" fmla="*/ 63 w 69"/>
                <a:gd name="T47" fmla="*/ 63 h 69"/>
                <a:gd name="T48" fmla="*/ 63 w 69"/>
                <a:gd name="T49" fmla="*/ 30 h 69"/>
                <a:gd name="T50" fmla="*/ 69 w 69"/>
                <a:gd name="T51" fmla="*/ 24 h 69"/>
                <a:gd name="T52" fmla="*/ 42 w 69"/>
                <a:gd name="T53" fmla="*/ 12 h 69"/>
                <a:gd name="T54" fmla="*/ 45 w 69"/>
                <a:gd name="T55" fmla="*/ 15 h 69"/>
                <a:gd name="T56" fmla="*/ 39 w 69"/>
                <a:gd name="T57" fmla="*/ 18 h 69"/>
                <a:gd name="T58" fmla="*/ 42 w 69"/>
                <a:gd name="T59" fmla="*/ 12 h 69"/>
                <a:gd name="T60" fmla="*/ 18 w 69"/>
                <a:gd name="T61" fmla="*/ 27 h 69"/>
                <a:gd name="T62" fmla="*/ 24 w 69"/>
                <a:gd name="T63" fmla="*/ 30 h 69"/>
                <a:gd name="T64" fmla="*/ 21 w 69"/>
                <a:gd name="T65" fmla="*/ 33 h 69"/>
                <a:gd name="T66" fmla="*/ 18 w 69"/>
                <a:gd name="T67" fmla="*/ 33 h 69"/>
                <a:gd name="T68" fmla="*/ 21 w 69"/>
                <a:gd name="T69" fmla="*/ 24 h 69"/>
                <a:gd name="T70" fmla="*/ 18 w 69"/>
                <a:gd name="T71" fmla="*/ 27 h 69"/>
                <a:gd name="T72" fmla="*/ 54 w 69"/>
                <a:gd name="T73" fmla="*/ 57 h 69"/>
                <a:gd name="T74" fmla="*/ 54 w 69"/>
                <a:gd name="T75" fmla="*/ 33 h 69"/>
                <a:gd name="T76" fmla="*/ 54 w 69"/>
                <a:gd name="T77" fmla="*/ 30 h 69"/>
                <a:gd name="T78" fmla="*/ 45 w 69"/>
                <a:gd name="T79" fmla="*/ 57 h 69"/>
                <a:gd name="T80" fmla="*/ 36 w 69"/>
                <a:gd name="T81" fmla="*/ 33 h 69"/>
                <a:gd name="T82" fmla="*/ 30 w 69"/>
                <a:gd name="T83" fmla="*/ 33 h 69"/>
                <a:gd name="T84" fmla="*/ 36 w 69"/>
                <a:gd name="T85" fmla="*/ 48 h 69"/>
                <a:gd name="T86" fmla="*/ 36 w 69"/>
                <a:gd name="T87" fmla="*/ 45 h 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9" h="69">
                  <a:moveTo>
                    <a:pt x="69" y="24"/>
                  </a:moveTo>
                  <a:lnTo>
                    <a:pt x="69" y="24"/>
                  </a:lnTo>
                  <a:lnTo>
                    <a:pt x="69" y="21"/>
                  </a:lnTo>
                  <a:lnTo>
                    <a:pt x="57" y="15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39" y="0"/>
                  </a:lnTo>
                  <a:lnTo>
                    <a:pt x="33" y="12"/>
                  </a:lnTo>
                  <a:lnTo>
                    <a:pt x="24" y="21"/>
                  </a:lnTo>
                  <a:lnTo>
                    <a:pt x="24" y="15"/>
                  </a:lnTo>
                  <a:lnTo>
                    <a:pt x="18" y="1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9" y="3"/>
                  </a:lnTo>
                  <a:lnTo>
                    <a:pt x="9" y="15"/>
                  </a:lnTo>
                  <a:lnTo>
                    <a:pt x="3" y="15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6" y="33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9" y="45"/>
                  </a:lnTo>
                  <a:lnTo>
                    <a:pt x="9" y="66"/>
                  </a:lnTo>
                  <a:lnTo>
                    <a:pt x="18" y="66"/>
                  </a:lnTo>
                  <a:lnTo>
                    <a:pt x="18" y="39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6" y="66"/>
                  </a:lnTo>
                  <a:lnTo>
                    <a:pt x="42" y="66"/>
                  </a:lnTo>
                  <a:lnTo>
                    <a:pt x="45" y="63"/>
                  </a:lnTo>
                  <a:lnTo>
                    <a:pt x="45" y="27"/>
                  </a:lnTo>
                  <a:lnTo>
                    <a:pt x="30" y="27"/>
                  </a:lnTo>
                  <a:lnTo>
                    <a:pt x="33" y="24"/>
                  </a:lnTo>
                  <a:lnTo>
                    <a:pt x="54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51" y="69"/>
                  </a:lnTo>
                  <a:lnTo>
                    <a:pt x="60" y="66"/>
                  </a:lnTo>
                  <a:lnTo>
                    <a:pt x="63" y="63"/>
                  </a:lnTo>
                  <a:lnTo>
                    <a:pt x="63" y="30"/>
                  </a:lnTo>
                  <a:lnTo>
                    <a:pt x="69" y="24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39" y="18"/>
                  </a:lnTo>
                  <a:lnTo>
                    <a:pt x="42" y="1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24" y="39"/>
                  </a:lnTo>
                  <a:lnTo>
                    <a:pt x="21" y="33"/>
                  </a:lnTo>
                  <a:lnTo>
                    <a:pt x="18" y="33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18" y="27"/>
                  </a:lnTo>
                  <a:close/>
                  <a:moveTo>
                    <a:pt x="54" y="57"/>
                  </a:moveTo>
                  <a:lnTo>
                    <a:pt x="54" y="36"/>
                  </a:lnTo>
                  <a:lnTo>
                    <a:pt x="54" y="33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45" y="30"/>
                  </a:lnTo>
                  <a:lnTo>
                    <a:pt x="45" y="57"/>
                  </a:lnTo>
                  <a:lnTo>
                    <a:pt x="54" y="57"/>
                  </a:lnTo>
                  <a:close/>
                  <a:moveTo>
                    <a:pt x="36" y="33"/>
                  </a:moveTo>
                  <a:lnTo>
                    <a:pt x="36" y="39"/>
                  </a:lnTo>
                  <a:lnTo>
                    <a:pt x="30" y="39"/>
                  </a:lnTo>
                  <a:lnTo>
                    <a:pt x="30" y="33"/>
                  </a:lnTo>
                  <a:lnTo>
                    <a:pt x="36" y="33"/>
                  </a:lnTo>
                  <a:close/>
                  <a:moveTo>
                    <a:pt x="36" y="48"/>
                  </a:moveTo>
                  <a:lnTo>
                    <a:pt x="30" y="48"/>
                  </a:lnTo>
                  <a:lnTo>
                    <a:pt x="30" y="45"/>
                  </a:lnTo>
                  <a:lnTo>
                    <a:pt x="36" y="45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4"/>
            <p:cNvSpPr>
              <a:spLocks noEditPoints="1"/>
            </p:cNvSpPr>
            <p:nvPr/>
          </p:nvSpPr>
          <p:spPr bwMode="auto">
            <a:xfrm>
              <a:off x="9819" y="4086"/>
              <a:ext cx="140" cy="134"/>
            </a:xfrm>
            <a:custGeom>
              <a:avLst/>
              <a:gdLst>
                <a:gd name="T0" fmla="*/ 12 w 69"/>
                <a:gd name="T1" fmla="*/ 21 h 66"/>
                <a:gd name="T2" fmla="*/ 9 w 69"/>
                <a:gd name="T3" fmla="*/ 33 h 66"/>
                <a:gd name="T4" fmla="*/ 0 w 69"/>
                <a:gd name="T5" fmla="*/ 45 h 66"/>
                <a:gd name="T6" fmla="*/ 6 w 69"/>
                <a:gd name="T7" fmla="*/ 51 h 66"/>
                <a:gd name="T8" fmla="*/ 15 w 69"/>
                <a:gd name="T9" fmla="*/ 63 h 66"/>
                <a:gd name="T10" fmla="*/ 24 w 69"/>
                <a:gd name="T11" fmla="*/ 33 h 66"/>
                <a:gd name="T12" fmla="*/ 27 w 69"/>
                <a:gd name="T13" fmla="*/ 39 h 66"/>
                <a:gd name="T14" fmla="*/ 33 w 69"/>
                <a:gd name="T15" fmla="*/ 33 h 66"/>
                <a:gd name="T16" fmla="*/ 27 w 69"/>
                <a:gd name="T17" fmla="*/ 24 h 66"/>
                <a:gd name="T18" fmla="*/ 24 w 69"/>
                <a:gd name="T19" fmla="*/ 21 h 66"/>
                <a:gd name="T20" fmla="*/ 33 w 69"/>
                <a:gd name="T21" fmla="*/ 15 h 66"/>
                <a:gd name="T22" fmla="*/ 24 w 69"/>
                <a:gd name="T23" fmla="*/ 6 h 66"/>
                <a:gd name="T24" fmla="*/ 24 w 69"/>
                <a:gd name="T25" fmla="*/ 3 h 66"/>
                <a:gd name="T26" fmla="*/ 24 w 69"/>
                <a:gd name="T27" fmla="*/ 0 h 66"/>
                <a:gd name="T28" fmla="*/ 18 w 69"/>
                <a:gd name="T29" fmla="*/ 0 h 66"/>
                <a:gd name="T30" fmla="*/ 15 w 69"/>
                <a:gd name="T31" fmla="*/ 15 h 66"/>
                <a:gd name="T32" fmla="*/ 3 w 69"/>
                <a:gd name="T33" fmla="*/ 21 h 66"/>
                <a:gd name="T34" fmla="*/ 24 w 69"/>
                <a:gd name="T35" fmla="*/ 48 h 66"/>
                <a:gd name="T36" fmla="*/ 24 w 69"/>
                <a:gd name="T37" fmla="*/ 48 h 66"/>
                <a:gd name="T38" fmla="*/ 30 w 69"/>
                <a:gd name="T39" fmla="*/ 54 h 66"/>
                <a:gd name="T40" fmla="*/ 42 w 69"/>
                <a:gd name="T41" fmla="*/ 39 h 66"/>
                <a:gd name="T42" fmla="*/ 51 w 69"/>
                <a:gd name="T43" fmla="*/ 66 h 66"/>
                <a:gd name="T44" fmla="*/ 51 w 69"/>
                <a:gd name="T45" fmla="*/ 39 h 66"/>
                <a:gd name="T46" fmla="*/ 63 w 69"/>
                <a:gd name="T47" fmla="*/ 54 h 66"/>
                <a:gd name="T48" fmla="*/ 69 w 69"/>
                <a:gd name="T49" fmla="*/ 45 h 66"/>
                <a:gd name="T50" fmla="*/ 54 w 69"/>
                <a:gd name="T51" fmla="*/ 21 h 66"/>
                <a:gd name="T52" fmla="*/ 66 w 69"/>
                <a:gd name="T53" fmla="*/ 15 h 66"/>
                <a:gd name="T54" fmla="*/ 51 w 69"/>
                <a:gd name="T55" fmla="*/ 6 h 66"/>
                <a:gd name="T56" fmla="*/ 51 w 69"/>
                <a:gd name="T57" fmla="*/ 3 h 66"/>
                <a:gd name="T58" fmla="*/ 51 w 69"/>
                <a:gd name="T59" fmla="*/ 0 h 66"/>
                <a:gd name="T60" fmla="*/ 45 w 69"/>
                <a:gd name="T61" fmla="*/ 0 h 66"/>
                <a:gd name="T62" fmla="*/ 42 w 69"/>
                <a:gd name="T63" fmla="*/ 15 h 66"/>
                <a:gd name="T64" fmla="*/ 33 w 69"/>
                <a:gd name="T65" fmla="*/ 21 h 66"/>
                <a:gd name="T66" fmla="*/ 42 w 69"/>
                <a:gd name="T67" fmla="*/ 21 h 66"/>
                <a:gd name="T68" fmla="*/ 36 w 69"/>
                <a:gd name="T69" fmla="*/ 36 h 66"/>
                <a:gd name="T70" fmla="*/ 24 w 69"/>
                <a:gd name="T71" fmla="*/ 48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9" h="66">
                  <a:moveTo>
                    <a:pt x="3" y="21"/>
                  </a:moveTo>
                  <a:lnTo>
                    <a:pt x="12" y="21"/>
                  </a:lnTo>
                  <a:lnTo>
                    <a:pt x="9" y="33"/>
                  </a:lnTo>
                  <a:lnTo>
                    <a:pt x="0" y="45"/>
                  </a:lnTo>
                  <a:lnTo>
                    <a:pt x="6" y="51"/>
                  </a:lnTo>
                  <a:lnTo>
                    <a:pt x="15" y="36"/>
                  </a:lnTo>
                  <a:lnTo>
                    <a:pt x="15" y="63"/>
                  </a:lnTo>
                  <a:lnTo>
                    <a:pt x="24" y="63"/>
                  </a:lnTo>
                  <a:lnTo>
                    <a:pt x="24" y="33"/>
                  </a:lnTo>
                  <a:lnTo>
                    <a:pt x="27" y="39"/>
                  </a:lnTo>
                  <a:lnTo>
                    <a:pt x="33" y="33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21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24" y="15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3" y="15"/>
                  </a:lnTo>
                  <a:lnTo>
                    <a:pt x="3" y="21"/>
                  </a:lnTo>
                  <a:close/>
                  <a:moveTo>
                    <a:pt x="24" y="48"/>
                  </a:moveTo>
                  <a:lnTo>
                    <a:pt x="24" y="48"/>
                  </a:lnTo>
                  <a:lnTo>
                    <a:pt x="30" y="54"/>
                  </a:lnTo>
                  <a:lnTo>
                    <a:pt x="39" y="45"/>
                  </a:lnTo>
                  <a:lnTo>
                    <a:pt x="42" y="39"/>
                  </a:lnTo>
                  <a:lnTo>
                    <a:pt x="42" y="66"/>
                  </a:lnTo>
                  <a:lnTo>
                    <a:pt x="51" y="66"/>
                  </a:lnTo>
                  <a:lnTo>
                    <a:pt x="51" y="39"/>
                  </a:lnTo>
                  <a:lnTo>
                    <a:pt x="63" y="54"/>
                  </a:lnTo>
                  <a:lnTo>
                    <a:pt x="69" y="45"/>
                  </a:lnTo>
                  <a:lnTo>
                    <a:pt x="57" y="36"/>
                  </a:lnTo>
                  <a:lnTo>
                    <a:pt x="54" y="21"/>
                  </a:lnTo>
                  <a:lnTo>
                    <a:pt x="66" y="21"/>
                  </a:lnTo>
                  <a:lnTo>
                    <a:pt x="66" y="15"/>
                  </a:lnTo>
                  <a:lnTo>
                    <a:pt x="51" y="15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2" y="15"/>
                  </a:lnTo>
                  <a:lnTo>
                    <a:pt x="33" y="15"/>
                  </a:lnTo>
                  <a:lnTo>
                    <a:pt x="33" y="21"/>
                  </a:lnTo>
                  <a:lnTo>
                    <a:pt x="42" y="21"/>
                  </a:lnTo>
                  <a:lnTo>
                    <a:pt x="36" y="36"/>
                  </a:lnTo>
                  <a:lnTo>
                    <a:pt x="24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5"/>
            <p:cNvSpPr/>
            <p:nvPr/>
          </p:nvSpPr>
          <p:spPr bwMode="auto">
            <a:xfrm>
              <a:off x="9971" y="4086"/>
              <a:ext cx="128" cy="128"/>
            </a:xfrm>
            <a:custGeom>
              <a:avLst/>
              <a:gdLst>
                <a:gd name="T0" fmla="*/ 39 w 63"/>
                <a:gd name="T1" fmla="*/ 9 h 63"/>
                <a:gd name="T2" fmla="*/ 39 w 63"/>
                <a:gd name="T3" fmla="*/ 9 h 63"/>
                <a:gd name="T4" fmla="*/ 36 w 63"/>
                <a:gd name="T5" fmla="*/ 6 h 63"/>
                <a:gd name="T6" fmla="*/ 36 w 63"/>
                <a:gd name="T7" fmla="*/ 6 h 63"/>
                <a:gd name="T8" fmla="*/ 36 w 63"/>
                <a:gd name="T9" fmla="*/ 0 h 63"/>
                <a:gd name="T10" fmla="*/ 36 w 63"/>
                <a:gd name="T11" fmla="*/ 0 h 63"/>
                <a:gd name="T12" fmla="*/ 30 w 63"/>
                <a:gd name="T13" fmla="*/ 0 h 63"/>
                <a:gd name="T14" fmla="*/ 30 w 63"/>
                <a:gd name="T15" fmla="*/ 0 h 63"/>
                <a:gd name="T16" fmla="*/ 24 w 63"/>
                <a:gd name="T17" fmla="*/ 0 h 63"/>
                <a:gd name="T18" fmla="*/ 24 w 63"/>
                <a:gd name="T19" fmla="*/ 0 h 63"/>
                <a:gd name="T20" fmla="*/ 27 w 63"/>
                <a:gd name="T21" fmla="*/ 9 h 63"/>
                <a:gd name="T22" fmla="*/ 0 w 63"/>
                <a:gd name="T23" fmla="*/ 9 h 63"/>
                <a:gd name="T24" fmla="*/ 0 w 63"/>
                <a:gd name="T25" fmla="*/ 18 h 63"/>
                <a:gd name="T26" fmla="*/ 27 w 63"/>
                <a:gd name="T27" fmla="*/ 18 h 63"/>
                <a:gd name="T28" fmla="*/ 27 w 63"/>
                <a:gd name="T29" fmla="*/ 27 h 63"/>
                <a:gd name="T30" fmla="*/ 9 w 63"/>
                <a:gd name="T31" fmla="*/ 27 h 63"/>
                <a:gd name="T32" fmla="*/ 9 w 63"/>
                <a:gd name="T33" fmla="*/ 57 h 63"/>
                <a:gd name="T34" fmla="*/ 18 w 63"/>
                <a:gd name="T35" fmla="*/ 57 h 63"/>
                <a:gd name="T36" fmla="*/ 18 w 63"/>
                <a:gd name="T37" fmla="*/ 33 h 63"/>
                <a:gd name="T38" fmla="*/ 27 w 63"/>
                <a:gd name="T39" fmla="*/ 33 h 63"/>
                <a:gd name="T40" fmla="*/ 27 w 63"/>
                <a:gd name="T41" fmla="*/ 63 h 63"/>
                <a:gd name="T42" fmla="*/ 36 w 63"/>
                <a:gd name="T43" fmla="*/ 63 h 63"/>
                <a:gd name="T44" fmla="*/ 36 w 63"/>
                <a:gd name="T45" fmla="*/ 33 h 63"/>
                <a:gd name="T46" fmla="*/ 45 w 63"/>
                <a:gd name="T47" fmla="*/ 33 h 63"/>
                <a:gd name="T48" fmla="*/ 45 w 63"/>
                <a:gd name="T49" fmla="*/ 48 h 63"/>
                <a:gd name="T50" fmla="*/ 45 w 63"/>
                <a:gd name="T51" fmla="*/ 48 h 63"/>
                <a:gd name="T52" fmla="*/ 45 w 63"/>
                <a:gd name="T53" fmla="*/ 48 h 63"/>
                <a:gd name="T54" fmla="*/ 39 w 63"/>
                <a:gd name="T55" fmla="*/ 51 h 63"/>
                <a:gd name="T56" fmla="*/ 39 w 63"/>
                <a:gd name="T57" fmla="*/ 51 h 63"/>
                <a:gd name="T58" fmla="*/ 42 w 63"/>
                <a:gd name="T59" fmla="*/ 60 h 63"/>
                <a:gd name="T60" fmla="*/ 42 w 63"/>
                <a:gd name="T61" fmla="*/ 60 h 63"/>
                <a:gd name="T62" fmla="*/ 51 w 63"/>
                <a:gd name="T63" fmla="*/ 57 h 63"/>
                <a:gd name="T64" fmla="*/ 54 w 63"/>
                <a:gd name="T65" fmla="*/ 54 h 63"/>
                <a:gd name="T66" fmla="*/ 57 w 63"/>
                <a:gd name="T67" fmla="*/ 51 h 63"/>
                <a:gd name="T68" fmla="*/ 57 w 63"/>
                <a:gd name="T69" fmla="*/ 27 h 63"/>
                <a:gd name="T70" fmla="*/ 36 w 63"/>
                <a:gd name="T71" fmla="*/ 27 h 63"/>
                <a:gd name="T72" fmla="*/ 36 w 63"/>
                <a:gd name="T73" fmla="*/ 18 h 63"/>
                <a:gd name="T74" fmla="*/ 63 w 63"/>
                <a:gd name="T75" fmla="*/ 18 h 63"/>
                <a:gd name="T76" fmla="*/ 63 w 63"/>
                <a:gd name="T77" fmla="*/ 9 h 63"/>
                <a:gd name="T78" fmla="*/ 30 w 63"/>
                <a:gd name="T79" fmla="*/ 9 h 63"/>
                <a:gd name="T80" fmla="*/ 30 w 63"/>
                <a:gd name="T81" fmla="*/ 9 h 63"/>
                <a:gd name="T82" fmla="*/ 39 w 63"/>
                <a:gd name="T83" fmla="*/ 9 h 63"/>
                <a:gd name="T84" fmla="*/ 39 w 63"/>
                <a:gd name="T85" fmla="*/ 9 h 63"/>
                <a:gd name="T86" fmla="*/ 39 w 63"/>
                <a:gd name="T87" fmla="*/ 9 h 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3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3"/>
                  </a:lnTo>
                  <a:lnTo>
                    <a:pt x="36" y="63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4"/>
                  </a:lnTo>
                  <a:lnTo>
                    <a:pt x="57" y="51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9"/>
                  </a:lnTo>
                  <a:lnTo>
                    <a:pt x="30" y="9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9399" y="6022"/>
              <a:ext cx="134" cy="134"/>
            </a:xfrm>
            <a:custGeom>
              <a:avLst/>
              <a:gdLst>
                <a:gd name="T0" fmla="*/ 63 w 66"/>
                <a:gd name="T1" fmla="*/ 9 h 66"/>
                <a:gd name="T2" fmla="*/ 57 w 66"/>
                <a:gd name="T3" fmla="*/ 0 h 66"/>
                <a:gd name="T4" fmla="*/ 27 w 66"/>
                <a:gd name="T5" fmla="*/ 6 h 66"/>
                <a:gd name="T6" fmla="*/ 27 w 66"/>
                <a:gd name="T7" fmla="*/ 15 h 66"/>
                <a:gd name="T8" fmla="*/ 33 w 66"/>
                <a:gd name="T9" fmla="*/ 15 h 66"/>
                <a:gd name="T10" fmla="*/ 42 w 66"/>
                <a:gd name="T11" fmla="*/ 12 h 66"/>
                <a:gd name="T12" fmla="*/ 36 w 66"/>
                <a:gd name="T13" fmla="*/ 42 h 66"/>
                <a:gd name="T14" fmla="*/ 36 w 66"/>
                <a:gd name="T15" fmla="*/ 27 h 66"/>
                <a:gd name="T16" fmla="*/ 36 w 66"/>
                <a:gd name="T17" fmla="*/ 21 h 66"/>
                <a:gd name="T18" fmla="*/ 36 w 66"/>
                <a:gd name="T19" fmla="*/ 21 h 66"/>
                <a:gd name="T20" fmla="*/ 36 w 66"/>
                <a:gd name="T21" fmla="*/ 18 h 66"/>
                <a:gd name="T22" fmla="*/ 27 w 66"/>
                <a:gd name="T23" fmla="*/ 51 h 66"/>
                <a:gd name="T24" fmla="*/ 63 w 66"/>
                <a:gd name="T25" fmla="*/ 42 h 66"/>
                <a:gd name="T26" fmla="*/ 51 w 66"/>
                <a:gd name="T27" fmla="*/ 30 h 66"/>
                <a:gd name="T28" fmla="*/ 60 w 66"/>
                <a:gd name="T29" fmla="*/ 24 h 66"/>
                <a:gd name="T30" fmla="*/ 51 w 66"/>
                <a:gd name="T31" fmla="*/ 12 h 66"/>
                <a:gd name="T32" fmla="*/ 63 w 66"/>
                <a:gd name="T33" fmla="*/ 9 h 66"/>
                <a:gd name="T34" fmla="*/ 63 w 66"/>
                <a:gd name="T35" fmla="*/ 9 h 66"/>
                <a:gd name="T36" fmla="*/ 9 w 66"/>
                <a:gd name="T37" fmla="*/ 21 h 66"/>
                <a:gd name="T38" fmla="*/ 3 w 66"/>
                <a:gd name="T39" fmla="*/ 24 h 66"/>
                <a:gd name="T40" fmla="*/ 15 w 66"/>
                <a:gd name="T41" fmla="*/ 33 h 66"/>
                <a:gd name="T42" fmla="*/ 15 w 66"/>
                <a:gd name="T43" fmla="*/ 45 h 66"/>
                <a:gd name="T44" fmla="*/ 9 w 66"/>
                <a:gd name="T45" fmla="*/ 36 h 66"/>
                <a:gd name="T46" fmla="*/ 3 w 66"/>
                <a:gd name="T47" fmla="*/ 36 h 66"/>
                <a:gd name="T48" fmla="*/ 9 w 66"/>
                <a:gd name="T49" fmla="*/ 51 h 66"/>
                <a:gd name="T50" fmla="*/ 0 w 66"/>
                <a:gd name="T51" fmla="*/ 60 h 66"/>
                <a:gd name="T52" fmla="*/ 6 w 66"/>
                <a:gd name="T53" fmla="*/ 66 h 66"/>
                <a:gd name="T54" fmla="*/ 15 w 66"/>
                <a:gd name="T55" fmla="*/ 57 h 66"/>
                <a:gd name="T56" fmla="*/ 21 w 66"/>
                <a:gd name="T57" fmla="*/ 63 h 66"/>
                <a:gd name="T58" fmla="*/ 30 w 66"/>
                <a:gd name="T59" fmla="*/ 66 h 66"/>
                <a:gd name="T60" fmla="*/ 42 w 66"/>
                <a:gd name="T61" fmla="*/ 66 h 66"/>
                <a:gd name="T62" fmla="*/ 63 w 66"/>
                <a:gd name="T63" fmla="*/ 66 h 66"/>
                <a:gd name="T64" fmla="*/ 66 w 66"/>
                <a:gd name="T65" fmla="*/ 54 h 66"/>
                <a:gd name="T66" fmla="*/ 39 w 66"/>
                <a:gd name="T67" fmla="*/ 57 h 66"/>
                <a:gd name="T68" fmla="*/ 39 w 66"/>
                <a:gd name="T69" fmla="*/ 57 h 66"/>
                <a:gd name="T70" fmla="*/ 27 w 66"/>
                <a:gd name="T71" fmla="*/ 54 h 66"/>
                <a:gd name="T72" fmla="*/ 21 w 66"/>
                <a:gd name="T73" fmla="*/ 51 h 66"/>
                <a:gd name="T74" fmla="*/ 24 w 66"/>
                <a:gd name="T75" fmla="*/ 24 h 66"/>
                <a:gd name="T76" fmla="*/ 15 w 66"/>
                <a:gd name="T77" fmla="*/ 24 h 66"/>
                <a:gd name="T78" fmla="*/ 3 w 66"/>
                <a:gd name="T79" fmla="*/ 6 h 66"/>
                <a:gd name="T80" fmla="*/ 12 w 66"/>
                <a:gd name="T81" fmla="*/ 15 h 66"/>
                <a:gd name="T82" fmla="*/ 9 w 66"/>
                <a:gd name="T83" fmla="*/ 21 h 66"/>
                <a:gd name="T84" fmla="*/ 9 w 66"/>
                <a:gd name="T85" fmla="*/ 21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" h="66">
                  <a:moveTo>
                    <a:pt x="63" y="9"/>
                  </a:moveTo>
                  <a:lnTo>
                    <a:pt x="63" y="9"/>
                  </a:lnTo>
                  <a:lnTo>
                    <a:pt x="57" y="0"/>
                  </a:lnTo>
                  <a:lnTo>
                    <a:pt x="45" y="6"/>
                  </a:lnTo>
                  <a:lnTo>
                    <a:pt x="27" y="6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42" y="1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27" y="18"/>
                  </a:lnTo>
                  <a:lnTo>
                    <a:pt x="27" y="51"/>
                  </a:lnTo>
                  <a:lnTo>
                    <a:pt x="63" y="51"/>
                  </a:lnTo>
                  <a:lnTo>
                    <a:pt x="63" y="42"/>
                  </a:lnTo>
                  <a:lnTo>
                    <a:pt x="51" y="42"/>
                  </a:lnTo>
                  <a:lnTo>
                    <a:pt x="51" y="30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1" y="24"/>
                  </a:lnTo>
                  <a:lnTo>
                    <a:pt x="51" y="12"/>
                  </a:lnTo>
                  <a:lnTo>
                    <a:pt x="63" y="9"/>
                  </a:lnTo>
                  <a:close/>
                  <a:moveTo>
                    <a:pt x="9" y="21"/>
                  </a:moveTo>
                  <a:lnTo>
                    <a:pt x="9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33"/>
                  </a:lnTo>
                  <a:lnTo>
                    <a:pt x="15" y="33"/>
                  </a:lnTo>
                  <a:lnTo>
                    <a:pt x="15" y="45"/>
                  </a:lnTo>
                  <a:lnTo>
                    <a:pt x="9" y="36"/>
                  </a:lnTo>
                  <a:lnTo>
                    <a:pt x="3" y="36"/>
                  </a:lnTo>
                  <a:lnTo>
                    <a:pt x="9" y="51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30" y="66"/>
                  </a:lnTo>
                  <a:lnTo>
                    <a:pt x="42" y="66"/>
                  </a:lnTo>
                  <a:lnTo>
                    <a:pt x="63" y="66"/>
                  </a:lnTo>
                  <a:lnTo>
                    <a:pt x="66" y="54"/>
                  </a:lnTo>
                  <a:lnTo>
                    <a:pt x="54" y="57"/>
                  </a:lnTo>
                  <a:lnTo>
                    <a:pt x="39" y="57"/>
                  </a:lnTo>
                  <a:lnTo>
                    <a:pt x="27" y="54"/>
                  </a:lnTo>
                  <a:lnTo>
                    <a:pt x="21" y="51"/>
                  </a:lnTo>
                  <a:lnTo>
                    <a:pt x="24" y="39"/>
                  </a:lnTo>
                  <a:lnTo>
                    <a:pt x="24" y="24"/>
                  </a:lnTo>
                  <a:lnTo>
                    <a:pt x="15" y="24"/>
                  </a:lnTo>
                  <a:lnTo>
                    <a:pt x="24" y="6"/>
                  </a:lnTo>
                  <a:lnTo>
                    <a:pt x="3" y="6"/>
                  </a:lnTo>
                  <a:lnTo>
                    <a:pt x="3" y="15"/>
                  </a:lnTo>
                  <a:lnTo>
                    <a:pt x="12" y="15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7"/>
            <p:cNvSpPr>
              <a:spLocks noEditPoints="1"/>
            </p:cNvSpPr>
            <p:nvPr/>
          </p:nvSpPr>
          <p:spPr bwMode="auto">
            <a:xfrm>
              <a:off x="9551" y="6022"/>
              <a:ext cx="128" cy="134"/>
            </a:xfrm>
            <a:custGeom>
              <a:avLst/>
              <a:gdLst>
                <a:gd name="T0" fmla="*/ 12 w 63"/>
                <a:gd name="T1" fmla="*/ 24 h 66"/>
                <a:gd name="T2" fmla="*/ 48 w 63"/>
                <a:gd name="T3" fmla="*/ 18 h 66"/>
                <a:gd name="T4" fmla="*/ 60 w 63"/>
                <a:gd name="T5" fmla="*/ 24 h 66"/>
                <a:gd name="T6" fmla="*/ 36 w 63"/>
                <a:gd name="T7" fmla="*/ 9 h 66"/>
                <a:gd name="T8" fmla="*/ 36 w 63"/>
                <a:gd name="T9" fmla="*/ 0 h 66"/>
                <a:gd name="T10" fmla="*/ 36 w 63"/>
                <a:gd name="T11" fmla="*/ 0 h 66"/>
                <a:gd name="T12" fmla="*/ 24 w 63"/>
                <a:gd name="T13" fmla="*/ 0 h 66"/>
                <a:gd name="T14" fmla="*/ 27 w 63"/>
                <a:gd name="T15" fmla="*/ 9 h 66"/>
                <a:gd name="T16" fmla="*/ 0 w 63"/>
                <a:gd name="T17" fmla="*/ 24 h 66"/>
                <a:gd name="T18" fmla="*/ 0 w 63"/>
                <a:gd name="T19" fmla="*/ 36 h 66"/>
                <a:gd name="T20" fmla="*/ 15 w 63"/>
                <a:gd name="T21" fmla="*/ 36 h 66"/>
                <a:gd name="T22" fmla="*/ 9 w 63"/>
                <a:gd name="T23" fmla="*/ 48 h 66"/>
                <a:gd name="T24" fmla="*/ 24 w 63"/>
                <a:gd name="T25" fmla="*/ 51 h 66"/>
                <a:gd name="T26" fmla="*/ 15 w 63"/>
                <a:gd name="T27" fmla="*/ 57 h 66"/>
                <a:gd name="T28" fmla="*/ 0 w 63"/>
                <a:gd name="T29" fmla="*/ 57 h 66"/>
                <a:gd name="T30" fmla="*/ 6 w 63"/>
                <a:gd name="T31" fmla="*/ 66 h 66"/>
                <a:gd name="T32" fmla="*/ 36 w 63"/>
                <a:gd name="T33" fmla="*/ 57 h 66"/>
                <a:gd name="T34" fmla="*/ 45 w 63"/>
                <a:gd name="T35" fmla="*/ 60 h 66"/>
                <a:gd name="T36" fmla="*/ 54 w 63"/>
                <a:gd name="T37" fmla="*/ 66 h 66"/>
                <a:gd name="T38" fmla="*/ 57 w 63"/>
                <a:gd name="T39" fmla="*/ 63 h 66"/>
                <a:gd name="T40" fmla="*/ 60 w 63"/>
                <a:gd name="T41" fmla="*/ 57 h 66"/>
                <a:gd name="T42" fmla="*/ 42 w 63"/>
                <a:gd name="T43" fmla="*/ 51 h 66"/>
                <a:gd name="T44" fmla="*/ 63 w 63"/>
                <a:gd name="T45" fmla="*/ 36 h 66"/>
                <a:gd name="T46" fmla="*/ 30 w 63"/>
                <a:gd name="T47" fmla="*/ 30 h 66"/>
                <a:gd name="T48" fmla="*/ 33 w 63"/>
                <a:gd name="T49" fmla="*/ 24 h 66"/>
                <a:gd name="T50" fmla="*/ 33 w 63"/>
                <a:gd name="T51" fmla="*/ 24 h 66"/>
                <a:gd name="T52" fmla="*/ 36 w 63"/>
                <a:gd name="T53" fmla="*/ 21 h 66"/>
                <a:gd name="T54" fmla="*/ 24 w 63"/>
                <a:gd name="T55" fmla="*/ 18 h 66"/>
                <a:gd name="T56" fmla="*/ 24 w 63"/>
                <a:gd name="T57" fmla="*/ 18 h 66"/>
                <a:gd name="T58" fmla="*/ 18 w 63"/>
                <a:gd name="T59" fmla="*/ 30 h 66"/>
                <a:gd name="T60" fmla="*/ 0 w 63"/>
                <a:gd name="T61" fmla="*/ 30 h 66"/>
                <a:gd name="T62" fmla="*/ 0 w 63"/>
                <a:gd name="T63" fmla="*/ 36 h 66"/>
                <a:gd name="T64" fmla="*/ 33 w 63"/>
                <a:gd name="T65" fmla="*/ 45 h 66"/>
                <a:gd name="T66" fmla="*/ 27 w 63"/>
                <a:gd name="T67" fmla="*/ 36 h 66"/>
                <a:gd name="T68" fmla="*/ 39 w 63"/>
                <a:gd name="T69" fmla="*/ 36 h 66"/>
                <a:gd name="T70" fmla="*/ 33 w 63"/>
                <a:gd name="T71" fmla="*/ 45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" h="66">
                  <a:moveTo>
                    <a:pt x="0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6" y="66"/>
                  </a:lnTo>
                  <a:lnTo>
                    <a:pt x="21" y="63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48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6" y="21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8"/>
            <p:cNvSpPr/>
            <p:nvPr/>
          </p:nvSpPr>
          <p:spPr bwMode="auto">
            <a:xfrm>
              <a:off x="9697" y="6022"/>
              <a:ext cx="128" cy="134"/>
            </a:xfrm>
            <a:custGeom>
              <a:avLst/>
              <a:gdLst>
                <a:gd name="T0" fmla="*/ 36 w 63"/>
                <a:gd name="T1" fmla="*/ 9 h 66"/>
                <a:gd name="T2" fmla="*/ 36 w 63"/>
                <a:gd name="T3" fmla="*/ 9 h 66"/>
                <a:gd name="T4" fmla="*/ 36 w 63"/>
                <a:gd name="T5" fmla="*/ 6 h 66"/>
                <a:gd name="T6" fmla="*/ 36 w 63"/>
                <a:gd name="T7" fmla="*/ 6 h 66"/>
                <a:gd name="T8" fmla="*/ 33 w 63"/>
                <a:gd name="T9" fmla="*/ 0 h 66"/>
                <a:gd name="T10" fmla="*/ 33 w 63"/>
                <a:gd name="T11" fmla="*/ 0 h 66"/>
                <a:gd name="T12" fmla="*/ 30 w 63"/>
                <a:gd name="T13" fmla="*/ 3 h 66"/>
                <a:gd name="T14" fmla="*/ 30 w 63"/>
                <a:gd name="T15" fmla="*/ 3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12 h 66"/>
                <a:gd name="T22" fmla="*/ 0 w 63"/>
                <a:gd name="T23" fmla="*/ 12 h 66"/>
                <a:gd name="T24" fmla="*/ 0 w 63"/>
                <a:gd name="T25" fmla="*/ 21 h 66"/>
                <a:gd name="T26" fmla="*/ 27 w 63"/>
                <a:gd name="T27" fmla="*/ 21 h 66"/>
                <a:gd name="T28" fmla="*/ 27 w 63"/>
                <a:gd name="T29" fmla="*/ 27 h 66"/>
                <a:gd name="T30" fmla="*/ 6 w 63"/>
                <a:gd name="T31" fmla="*/ 27 h 66"/>
                <a:gd name="T32" fmla="*/ 6 w 63"/>
                <a:gd name="T33" fmla="*/ 60 h 66"/>
                <a:gd name="T34" fmla="*/ 15 w 63"/>
                <a:gd name="T35" fmla="*/ 60 h 66"/>
                <a:gd name="T36" fmla="*/ 15 w 63"/>
                <a:gd name="T37" fmla="*/ 36 h 66"/>
                <a:gd name="T38" fmla="*/ 27 w 63"/>
                <a:gd name="T39" fmla="*/ 36 h 66"/>
                <a:gd name="T40" fmla="*/ 27 w 63"/>
                <a:gd name="T41" fmla="*/ 66 h 66"/>
                <a:gd name="T42" fmla="*/ 36 w 63"/>
                <a:gd name="T43" fmla="*/ 66 h 66"/>
                <a:gd name="T44" fmla="*/ 36 w 63"/>
                <a:gd name="T45" fmla="*/ 36 h 66"/>
                <a:gd name="T46" fmla="*/ 45 w 63"/>
                <a:gd name="T47" fmla="*/ 36 h 66"/>
                <a:gd name="T48" fmla="*/ 45 w 63"/>
                <a:gd name="T49" fmla="*/ 48 h 66"/>
                <a:gd name="T50" fmla="*/ 45 w 63"/>
                <a:gd name="T51" fmla="*/ 48 h 66"/>
                <a:gd name="T52" fmla="*/ 42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39 w 63"/>
                <a:gd name="T59" fmla="*/ 60 h 66"/>
                <a:gd name="T60" fmla="*/ 39 w 63"/>
                <a:gd name="T61" fmla="*/ 60 h 66"/>
                <a:gd name="T62" fmla="*/ 51 w 63"/>
                <a:gd name="T63" fmla="*/ 60 h 66"/>
                <a:gd name="T64" fmla="*/ 54 w 63"/>
                <a:gd name="T65" fmla="*/ 57 h 66"/>
                <a:gd name="T66" fmla="*/ 54 w 63"/>
                <a:gd name="T67" fmla="*/ 54 h 66"/>
                <a:gd name="T68" fmla="*/ 54 w 63"/>
                <a:gd name="T69" fmla="*/ 27 h 66"/>
                <a:gd name="T70" fmla="*/ 36 w 63"/>
                <a:gd name="T71" fmla="*/ 27 h 66"/>
                <a:gd name="T72" fmla="*/ 36 w 63"/>
                <a:gd name="T73" fmla="*/ 21 h 66"/>
                <a:gd name="T74" fmla="*/ 63 w 63"/>
                <a:gd name="T75" fmla="*/ 21 h 66"/>
                <a:gd name="T76" fmla="*/ 63 w 63"/>
                <a:gd name="T77" fmla="*/ 12 h 66"/>
                <a:gd name="T78" fmla="*/ 30 w 63"/>
                <a:gd name="T79" fmla="*/ 12 h 66"/>
                <a:gd name="T80" fmla="*/ 30 w 63"/>
                <a:gd name="T81" fmla="*/ 12 h 66"/>
                <a:gd name="T82" fmla="*/ 36 w 63"/>
                <a:gd name="T83" fmla="*/ 9 h 66"/>
                <a:gd name="T84" fmla="*/ 36 w 63"/>
                <a:gd name="T85" fmla="*/ 9 h 66"/>
                <a:gd name="T86" fmla="*/ 36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6" y="27"/>
                  </a:lnTo>
                  <a:lnTo>
                    <a:pt x="6" y="60"/>
                  </a:lnTo>
                  <a:lnTo>
                    <a:pt x="15" y="60"/>
                  </a:lnTo>
                  <a:lnTo>
                    <a:pt x="15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2" y="51"/>
                  </a:lnTo>
                  <a:lnTo>
                    <a:pt x="39" y="51"/>
                  </a:lnTo>
                  <a:lnTo>
                    <a:pt x="39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9070" y="7672"/>
              <a:ext cx="109" cy="128"/>
            </a:xfrm>
            <a:custGeom>
              <a:avLst/>
              <a:gdLst>
                <a:gd name="T0" fmla="*/ 45 w 54"/>
                <a:gd name="T1" fmla="*/ 54 h 63"/>
                <a:gd name="T2" fmla="*/ 45 w 54"/>
                <a:gd name="T3" fmla="*/ 54 h 63"/>
                <a:gd name="T4" fmla="*/ 42 w 54"/>
                <a:gd name="T5" fmla="*/ 54 h 63"/>
                <a:gd name="T6" fmla="*/ 36 w 54"/>
                <a:gd name="T7" fmla="*/ 54 h 63"/>
                <a:gd name="T8" fmla="*/ 36 w 54"/>
                <a:gd name="T9" fmla="*/ 54 h 63"/>
                <a:gd name="T10" fmla="*/ 39 w 54"/>
                <a:gd name="T11" fmla="*/ 63 h 63"/>
                <a:gd name="T12" fmla="*/ 39 w 54"/>
                <a:gd name="T13" fmla="*/ 63 h 63"/>
                <a:gd name="T14" fmla="*/ 51 w 54"/>
                <a:gd name="T15" fmla="*/ 60 h 63"/>
                <a:gd name="T16" fmla="*/ 54 w 54"/>
                <a:gd name="T17" fmla="*/ 60 h 63"/>
                <a:gd name="T18" fmla="*/ 54 w 54"/>
                <a:gd name="T19" fmla="*/ 57 h 63"/>
                <a:gd name="T20" fmla="*/ 54 w 54"/>
                <a:gd name="T21" fmla="*/ 0 h 63"/>
                <a:gd name="T22" fmla="*/ 0 w 54"/>
                <a:gd name="T23" fmla="*/ 0 h 63"/>
                <a:gd name="T24" fmla="*/ 0 w 54"/>
                <a:gd name="T25" fmla="*/ 63 h 63"/>
                <a:gd name="T26" fmla="*/ 9 w 54"/>
                <a:gd name="T27" fmla="*/ 63 h 63"/>
                <a:gd name="T28" fmla="*/ 9 w 54"/>
                <a:gd name="T29" fmla="*/ 9 h 63"/>
                <a:gd name="T30" fmla="*/ 45 w 54"/>
                <a:gd name="T31" fmla="*/ 9 h 63"/>
                <a:gd name="T32" fmla="*/ 45 w 54"/>
                <a:gd name="T33" fmla="*/ 54 h 63"/>
                <a:gd name="T34" fmla="*/ 45 w 54"/>
                <a:gd name="T35" fmla="*/ 54 h 63"/>
                <a:gd name="T36" fmla="*/ 9 w 54"/>
                <a:gd name="T37" fmla="*/ 15 h 63"/>
                <a:gd name="T38" fmla="*/ 9 w 54"/>
                <a:gd name="T39" fmla="*/ 21 h 63"/>
                <a:gd name="T40" fmla="*/ 42 w 54"/>
                <a:gd name="T41" fmla="*/ 21 h 63"/>
                <a:gd name="T42" fmla="*/ 42 w 54"/>
                <a:gd name="T43" fmla="*/ 15 h 63"/>
                <a:gd name="T44" fmla="*/ 9 w 54"/>
                <a:gd name="T45" fmla="*/ 15 h 63"/>
                <a:gd name="T46" fmla="*/ 9 w 54"/>
                <a:gd name="T47" fmla="*/ 15 h 63"/>
                <a:gd name="T48" fmla="*/ 21 w 54"/>
                <a:gd name="T49" fmla="*/ 51 h 63"/>
                <a:gd name="T50" fmla="*/ 21 w 54"/>
                <a:gd name="T51" fmla="*/ 48 h 63"/>
                <a:gd name="T52" fmla="*/ 30 w 54"/>
                <a:gd name="T53" fmla="*/ 48 h 63"/>
                <a:gd name="T54" fmla="*/ 30 w 54"/>
                <a:gd name="T55" fmla="*/ 51 h 63"/>
                <a:gd name="T56" fmla="*/ 39 w 54"/>
                <a:gd name="T57" fmla="*/ 51 h 63"/>
                <a:gd name="T58" fmla="*/ 39 w 54"/>
                <a:gd name="T59" fmla="*/ 27 h 63"/>
                <a:gd name="T60" fmla="*/ 12 w 54"/>
                <a:gd name="T61" fmla="*/ 27 h 63"/>
                <a:gd name="T62" fmla="*/ 12 w 54"/>
                <a:gd name="T63" fmla="*/ 51 h 63"/>
                <a:gd name="T64" fmla="*/ 21 w 54"/>
                <a:gd name="T65" fmla="*/ 51 h 63"/>
                <a:gd name="T66" fmla="*/ 21 w 54"/>
                <a:gd name="T67" fmla="*/ 51 h 63"/>
                <a:gd name="T68" fmla="*/ 30 w 54"/>
                <a:gd name="T69" fmla="*/ 33 h 63"/>
                <a:gd name="T70" fmla="*/ 30 w 54"/>
                <a:gd name="T71" fmla="*/ 42 h 63"/>
                <a:gd name="T72" fmla="*/ 21 w 54"/>
                <a:gd name="T73" fmla="*/ 42 h 63"/>
                <a:gd name="T74" fmla="*/ 21 w 54"/>
                <a:gd name="T75" fmla="*/ 33 h 63"/>
                <a:gd name="T76" fmla="*/ 30 w 54"/>
                <a:gd name="T77" fmla="*/ 33 h 63"/>
                <a:gd name="T78" fmla="*/ 30 w 54"/>
                <a:gd name="T79" fmla="*/ 33 h 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4" h="63">
                  <a:moveTo>
                    <a:pt x="45" y="54"/>
                  </a:moveTo>
                  <a:lnTo>
                    <a:pt x="45" y="54"/>
                  </a:lnTo>
                  <a:lnTo>
                    <a:pt x="42" y="54"/>
                  </a:lnTo>
                  <a:lnTo>
                    <a:pt x="36" y="54"/>
                  </a:lnTo>
                  <a:lnTo>
                    <a:pt x="39" y="63"/>
                  </a:lnTo>
                  <a:lnTo>
                    <a:pt x="51" y="60"/>
                  </a:lnTo>
                  <a:lnTo>
                    <a:pt x="54" y="60"/>
                  </a:lnTo>
                  <a:lnTo>
                    <a:pt x="54" y="57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" y="63"/>
                  </a:lnTo>
                  <a:lnTo>
                    <a:pt x="9" y="9"/>
                  </a:lnTo>
                  <a:lnTo>
                    <a:pt x="45" y="9"/>
                  </a:lnTo>
                  <a:lnTo>
                    <a:pt x="45" y="54"/>
                  </a:lnTo>
                  <a:close/>
                  <a:moveTo>
                    <a:pt x="9" y="15"/>
                  </a:moveTo>
                  <a:lnTo>
                    <a:pt x="9" y="21"/>
                  </a:lnTo>
                  <a:lnTo>
                    <a:pt x="42" y="21"/>
                  </a:lnTo>
                  <a:lnTo>
                    <a:pt x="42" y="15"/>
                  </a:lnTo>
                  <a:lnTo>
                    <a:pt x="9" y="15"/>
                  </a:lnTo>
                  <a:close/>
                  <a:moveTo>
                    <a:pt x="21" y="51"/>
                  </a:moveTo>
                  <a:lnTo>
                    <a:pt x="21" y="48"/>
                  </a:lnTo>
                  <a:lnTo>
                    <a:pt x="30" y="48"/>
                  </a:lnTo>
                  <a:lnTo>
                    <a:pt x="30" y="51"/>
                  </a:lnTo>
                  <a:lnTo>
                    <a:pt x="39" y="51"/>
                  </a:lnTo>
                  <a:lnTo>
                    <a:pt x="39" y="27"/>
                  </a:lnTo>
                  <a:lnTo>
                    <a:pt x="12" y="27"/>
                  </a:lnTo>
                  <a:lnTo>
                    <a:pt x="12" y="51"/>
                  </a:lnTo>
                  <a:lnTo>
                    <a:pt x="21" y="51"/>
                  </a:lnTo>
                  <a:close/>
                  <a:moveTo>
                    <a:pt x="30" y="33"/>
                  </a:moveTo>
                  <a:lnTo>
                    <a:pt x="30" y="42"/>
                  </a:lnTo>
                  <a:lnTo>
                    <a:pt x="21" y="42"/>
                  </a:lnTo>
                  <a:lnTo>
                    <a:pt x="21" y="33"/>
                  </a:lnTo>
                  <a:lnTo>
                    <a:pt x="3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0"/>
            <p:cNvSpPr>
              <a:spLocks noEditPoints="1"/>
            </p:cNvSpPr>
            <p:nvPr/>
          </p:nvSpPr>
          <p:spPr bwMode="auto">
            <a:xfrm>
              <a:off x="9204" y="7672"/>
              <a:ext cx="122" cy="128"/>
            </a:xfrm>
            <a:custGeom>
              <a:avLst/>
              <a:gdLst>
                <a:gd name="T0" fmla="*/ 60 w 60"/>
                <a:gd name="T1" fmla="*/ 63 h 63"/>
                <a:gd name="T2" fmla="*/ 60 w 60"/>
                <a:gd name="T3" fmla="*/ 6 h 63"/>
                <a:gd name="T4" fmla="*/ 60 w 60"/>
                <a:gd name="T5" fmla="*/ 6 h 63"/>
                <a:gd name="T6" fmla="*/ 60 w 60"/>
                <a:gd name="T7" fmla="*/ 0 h 63"/>
                <a:gd name="T8" fmla="*/ 60 w 60"/>
                <a:gd name="T9" fmla="*/ 0 h 63"/>
                <a:gd name="T10" fmla="*/ 60 w 60"/>
                <a:gd name="T11" fmla="*/ 0 h 63"/>
                <a:gd name="T12" fmla="*/ 60 w 60"/>
                <a:gd name="T13" fmla="*/ 0 h 63"/>
                <a:gd name="T14" fmla="*/ 54 w 60"/>
                <a:gd name="T15" fmla="*/ 0 h 63"/>
                <a:gd name="T16" fmla="*/ 48 w 60"/>
                <a:gd name="T17" fmla="*/ 0 h 63"/>
                <a:gd name="T18" fmla="*/ 48 w 60"/>
                <a:gd name="T19" fmla="*/ 63 h 63"/>
                <a:gd name="T20" fmla="*/ 60 w 60"/>
                <a:gd name="T21" fmla="*/ 63 h 63"/>
                <a:gd name="T22" fmla="*/ 60 w 60"/>
                <a:gd name="T23" fmla="*/ 63 h 63"/>
                <a:gd name="T24" fmla="*/ 0 w 60"/>
                <a:gd name="T25" fmla="*/ 57 h 63"/>
                <a:gd name="T26" fmla="*/ 0 w 60"/>
                <a:gd name="T27" fmla="*/ 57 h 63"/>
                <a:gd name="T28" fmla="*/ 9 w 60"/>
                <a:gd name="T29" fmla="*/ 60 h 63"/>
                <a:gd name="T30" fmla="*/ 9 w 60"/>
                <a:gd name="T31" fmla="*/ 60 h 63"/>
                <a:gd name="T32" fmla="*/ 12 w 60"/>
                <a:gd name="T33" fmla="*/ 54 h 63"/>
                <a:gd name="T34" fmla="*/ 18 w 60"/>
                <a:gd name="T35" fmla="*/ 48 h 63"/>
                <a:gd name="T36" fmla="*/ 21 w 60"/>
                <a:gd name="T37" fmla="*/ 27 h 63"/>
                <a:gd name="T38" fmla="*/ 21 w 60"/>
                <a:gd name="T39" fmla="*/ 6 h 63"/>
                <a:gd name="T40" fmla="*/ 21 w 60"/>
                <a:gd name="T41" fmla="*/ 6 h 63"/>
                <a:gd name="T42" fmla="*/ 21 w 60"/>
                <a:gd name="T43" fmla="*/ 3 h 63"/>
                <a:gd name="T44" fmla="*/ 21 w 60"/>
                <a:gd name="T45" fmla="*/ 3 h 63"/>
                <a:gd name="T46" fmla="*/ 21 w 60"/>
                <a:gd name="T47" fmla="*/ 3 h 63"/>
                <a:gd name="T48" fmla="*/ 21 w 60"/>
                <a:gd name="T49" fmla="*/ 3 h 63"/>
                <a:gd name="T50" fmla="*/ 18 w 60"/>
                <a:gd name="T51" fmla="*/ 0 h 63"/>
                <a:gd name="T52" fmla="*/ 9 w 60"/>
                <a:gd name="T53" fmla="*/ 0 h 63"/>
                <a:gd name="T54" fmla="*/ 9 w 60"/>
                <a:gd name="T55" fmla="*/ 33 h 63"/>
                <a:gd name="T56" fmla="*/ 9 w 60"/>
                <a:gd name="T57" fmla="*/ 33 h 63"/>
                <a:gd name="T58" fmla="*/ 6 w 60"/>
                <a:gd name="T59" fmla="*/ 48 h 63"/>
                <a:gd name="T60" fmla="*/ 0 w 60"/>
                <a:gd name="T61" fmla="*/ 57 h 63"/>
                <a:gd name="T62" fmla="*/ 0 w 60"/>
                <a:gd name="T63" fmla="*/ 57 h 63"/>
                <a:gd name="T64" fmla="*/ 0 w 60"/>
                <a:gd name="T65" fmla="*/ 57 h 63"/>
                <a:gd name="T66" fmla="*/ 39 w 60"/>
                <a:gd name="T67" fmla="*/ 57 h 63"/>
                <a:gd name="T68" fmla="*/ 39 w 60"/>
                <a:gd name="T69" fmla="*/ 9 h 63"/>
                <a:gd name="T70" fmla="*/ 39 w 60"/>
                <a:gd name="T71" fmla="*/ 9 h 63"/>
                <a:gd name="T72" fmla="*/ 39 w 60"/>
                <a:gd name="T73" fmla="*/ 3 h 63"/>
                <a:gd name="T74" fmla="*/ 39 w 60"/>
                <a:gd name="T75" fmla="*/ 3 h 63"/>
                <a:gd name="T76" fmla="*/ 39 w 60"/>
                <a:gd name="T77" fmla="*/ 3 h 63"/>
                <a:gd name="T78" fmla="*/ 39 w 60"/>
                <a:gd name="T79" fmla="*/ 3 h 63"/>
                <a:gd name="T80" fmla="*/ 36 w 60"/>
                <a:gd name="T81" fmla="*/ 3 h 63"/>
                <a:gd name="T82" fmla="*/ 30 w 60"/>
                <a:gd name="T83" fmla="*/ 3 h 63"/>
                <a:gd name="T84" fmla="*/ 30 w 60"/>
                <a:gd name="T85" fmla="*/ 57 h 63"/>
                <a:gd name="T86" fmla="*/ 39 w 60"/>
                <a:gd name="T87" fmla="*/ 57 h 63"/>
                <a:gd name="T88" fmla="*/ 39 w 60"/>
                <a:gd name="T89" fmla="*/ 57 h 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3">
                  <a:moveTo>
                    <a:pt x="60" y="63"/>
                  </a:move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3"/>
                  </a:lnTo>
                  <a:lnTo>
                    <a:pt x="60" y="63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9" y="60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1" y="27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9" y="0"/>
                  </a:lnTo>
                  <a:lnTo>
                    <a:pt x="9" y="33"/>
                  </a:lnTo>
                  <a:lnTo>
                    <a:pt x="6" y="48"/>
                  </a:lnTo>
                  <a:lnTo>
                    <a:pt x="0" y="57"/>
                  </a:lnTo>
                  <a:close/>
                  <a:moveTo>
                    <a:pt x="39" y="57"/>
                  </a:moveTo>
                  <a:lnTo>
                    <a:pt x="39" y="9"/>
                  </a:lnTo>
                  <a:lnTo>
                    <a:pt x="39" y="3"/>
                  </a:lnTo>
                  <a:lnTo>
                    <a:pt x="36" y="3"/>
                  </a:lnTo>
                  <a:lnTo>
                    <a:pt x="30" y="3"/>
                  </a:lnTo>
                  <a:lnTo>
                    <a:pt x="30" y="57"/>
                  </a:lnTo>
                  <a:lnTo>
                    <a:pt x="39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1"/>
            <p:cNvSpPr/>
            <p:nvPr/>
          </p:nvSpPr>
          <p:spPr bwMode="auto">
            <a:xfrm>
              <a:off x="9350" y="7666"/>
              <a:ext cx="128" cy="134"/>
            </a:xfrm>
            <a:custGeom>
              <a:avLst/>
              <a:gdLst>
                <a:gd name="T0" fmla="*/ 39 w 63"/>
                <a:gd name="T1" fmla="*/ 9 h 66"/>
                <a:gd name="T2" fmla="*/ 39 w 63"/>
                <a:gd name="T3" fmla="*/ 9 h 66"/>
                <a:gd name="T4" fmla="*/ 39 w 63"/>
                <a:gd name="T5" fmla="*/ 6 h 66"/>
                <a:gd name="T6" fmla="*/ 39 w 63"/>
                <a:gd name="T7" fmla="*/ 6 h 66"/>
                <a:gd name="T8" fmla="*/ 36 w 63"/>
                <a:gd name="T9" fmla="*/ 0 h 66"/>
                <a:gd name="T10" fmla="*/ 36 w 63"/>
                <a:gd name="T11" fmla="*/ 0 h 66"/>
                <a:gd name="T12" fmla="*/ 30 w 63"/>
                <a:gd name="T13" fmla="*/ 3 h 66"/>
                <a:gd name="T14" fmla="*/ 30 w 63"/>
                <a:gd name="T15" fmla="*/ 3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12 h 66"/>
                <a:gd name="T22" fmla="*/ 0 w 63"/>
                <a:gd name="T23" fmla="*/ 12 h 66"/>
                <a:gd name="T24" fmla="*/ 0 w 63"/>
                <a:gd name="T25" fmla="*/ 21 h 66"/>
                <a:gd name="T26" fmla="*/ 27 w 63"/>
                <a:gd name="T27" fmla="*/ 21 h 66"/>
                <a:gd name="T28" fmla="*/ 27 w 63"/>
                <a:gd name="T29" fmla="*/ 27 h 66"/>
                <a:gd name="T30" fmla="*/ 9 w 63"/>
                <a:gd name="T31" fmla="*/ 27 h 66"/>
                <a:gd name="T32" fmla="*/ 9 w 63"/>
                <a:gd name="T33" fmla="*/ 60 h 66"/>
                <a:gd name="T34" fmla="*/ 18 w 63"/>
                <a:gd name="T35" fmla="*/ 60 h 66"/>
                <a:gd name="T36" fmla="*/ 18 w 63"/>
                <a:gd name="T37" fmla="*/ 36 h 66"/>
                <a:gd name="T38" fmla="*/ 27 w 63"/>
                <a:gd name="T39" fmla="*/ 36 h 66"/>
                <a:gd name="T40" fmla="*/ 27 w 63"/>
                <a:gd name="T41" fmla="*/ 66 h 66"/>
                <a:gd name="T42" fmla="*/ 39 w 63"/>
                <a:gd name="T43" fmla="*/ 66 h 66"/>
                <a:gd name="T44" fmla="*/ 39 w 63"/>
                <a:gd name="T45" fmla="*/ 36 h 66"/>
                <a:gd name="T46" fmla="*/ 48 w 63"/>
                <a:gd name="T47" fmla="*/ 36 h 66"/>
                <a:gd name="T48" fmla="*/ 48 w 63"/>
                <a:gd name="T49" fmla="*/ 51 h 66"/>
                <a:gd name="T50" fmla="*/ 48 w 63"/>
                <a:gd name="T51" fmla="*/ 51 h 66"/>
                <a:gd name="T52" fmla="*/ 45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42 w 63"/>
                <a:gd name="T59" fmla="*/ 60 h 66"/>
                <a:gd name="T60" fmla="*/ 42 w 63"/>
                <a:gd name="T61" fmla="*/ 60 h 66"/>
                <a:gd name="T62" fmla="*/ 54 w 63"/>
                <a:gd name="T63" fmla="*/ 60 h 66"/>
                <a:gd name="T64" fmla="*/ 57 w 63"/>
                <a:gd name="T65" fmla="*/ 57 h 66"/>
                <a:gd name="T66" fmla="*/ 57 w 63"/>
                <a:gd name="T67" fmla="*/ 54 h 66"/>
                <a:gd name="T68" fmla="*/ 57 w 63"/>
                <a:gd name="T69" fmla="*/ 27 h 66"/>
                <a:gd name="T70" fmla="*/ 39 w 63"/>
                <a:gd name="T71" fmla="*/ 27 h 66"/>
                <a:gd name="T72" fmla="*/ 39 w 63"/>
                <a:gd name="T73" fmla="*/ 21 h 66"/>
                <a:gd name="T74" fmla="*/ 63 w 63"/>
                <a:gd name="T75" fmla="*/ 21 h 66"/>
                <a:gd name="T76" fmla="*/ 63 w 63"/>
                <a:gd name="T77" fmla="*/ 12 h 66"/>
                <a:gd name="T78" fmla="*/ 33 w 63"/>
                <a:gd name="T79" fmla="*/ 12 h 66"/>
                <a:gd name="T80" fmla="*/ 33 w 63"/>
                <a:gd name="T81" fmla="*/ 12 h 66"/>
                <a:gd name="T82" fmla="*/ 39 w 63"/>
                <a:gd name="T83" fmla="*/ 9 h 66"/>
                <a:gd name="T84" fmla="*/ 39 w 63"/>
                <a:gd name="T85" fmla="*/ 9 h 66"/>
                <a:gd name="T86" fmla="*/ 39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9" y="6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39" y="36"/>
                  </a:lnTo>
                  <a:lnTo>
                    <a:pt x="48" y="36"/>
                  </a:lnTo>
                  <a:lnTo>
                    <a:pt x="48" y="51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4" y="60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9" y="27"/>
                  </a:lnTo>
                  <a:lnTo>
                    <a:pt x="39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3" y="12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2"/>
            <p:cNvSpPr>
              <a:spLocks noEditPoints="1"/>
            </p:cNvSpPr>
            <p:nvPr/>
          </p:nvSpPr>
          <p:spPr bwMode="auto">
            <a:xfrm>
              <a:off x="7311" y="8459"/>
              <a:ext cx="128" cy="128"/>
            </a:xfrm>
            <a:custGeom>
              <a:avLst/>
              <a:gdLst>
                <a:gd name="T0" fmla="*/ 36 w 63"/>
                <a:gd name="T1" fmla="*/ 0 h 63"/>
                <a:gd name="T2" fmla="*/ 36 w 63"/>
                <a:gd name="T3" fmla="*/ 0 h 63"/>
                <a:gd name="T4" fmla="*/ 27 w 63"/>
                <a:gd name="T5" fmla="*/ 3 h 63"/>
                <a:gd name="T6" fmla="*/ 24 w 63"/>
                <a:gd name="T7" fmla="*/ 3 h 63"/>
                <a:gd name="T8" fmla="*/ 24 w 63"/>
                <a:gd name="T9" fmla="*/ 3 h 63"/>
                <a:gd name="T10" fmla="*/ 27 w 63"/>
                <a:gd name="T11" fmla="*/ 9 h 63"/>
                <a:gd name="T12" fmla="*/ 3 w 63"/>
                <a:gd name="T13" fmla="*/ 9 h 63"/>
                <a:gd name="T14" fmla="*/ 3 w 63"/>
                <a:gd name="T15" fmla="*/ 24 h 63"/>
                <a:gd name="T16" fmla="*/ 9 w 63"/>
                <a:gd name="T17" fmla="*/ 24 h 63"/>
                <a:gd name="T18" fmla="*/ 9 w 63"/>
                <a:gd name="T19" fmla="*/ 30 h 63"/>
                <a:gd name="T20" fmla="*/ 27 w 63"/>
                <a:gd name="T21" fmla="*/ 30 h 63"/>
                <a:gd name="T22" fmla="*/ 27 w 63"/>
                <a:gd name="T23" fmla="*/ 36 h 63"/>
                <a:gd name="T24" fmla="*/ 9 w 63"/>
                <a:gd name="T25" fmla="*/ 36 h 63"/>
                <a:gd name="T26" fmla="*/ 9 w 63"/>
                <a:gd name="T27" fmla="*/ 45 h 63"/>
                <a:gd name="T28" fmla="*/ 27 w 63"/>
                <a:gd name="T29" fmla="*/ 45 h 63"/>
                <a:gd name="T30" fmla="*/ 27 w 63"/>
                <a:gd name="T31" fmla="*/ 57 h 63"/>
                <a:gd name="T32" fmla="*/ 0 w 63"/>
                <a:gd name="T33" fmla="*/ 57 h 63"/>
                <a:gd name="T34" fmla="*/ 0 w 63"/>
                <a:gd name="T35" fmla="*/ 63 h 63"/>
                <a:gd name="T36" fmla="*/ 63 w 63"/>
                <a:gd name="T37" fmla="*/ 63 h 63"/>
                <a:gd name="T38" fmla="*/ 63 w 63"/>
                <a:gd name="T39" fmla="*/ 57 h 63"/>
                <a:gd name="T40" fmla="*/ 48 w 63"/>
                <a:gd name="T41" fmla="*/ 57 h 63"/>
                <a:gd name="T42" fmla="*/ 48 w 63"/>
                <a:gd name="T43" fmla="*/ 57 h 63"/>
                <a:gd name="T44" fmla="*/ 54 w 63"/>
                <a:gd name="T45" fmla="*/ 51 h 63"/>
                <a:gd name="T46" fmla="*/ 54 w 63"/>
                <a:gd name="T47" fmla="*/ 51 h 63"/>
                <a:gd name="T48" fmla="*/ 51 w 63"/>
                <a:gd name="T49" fmla="*/ 45 h 63"/>
                <a:gd name="T50" fmla="*/ 57 w 63"/>
                <a:gd name="T51" fmla="*/ 45 h 63"/>
                <a:gd name="T52" fmla="*/ 57 w 63"/>
                <a:gd name="T53" fmla="*/ 36 h 63"/>
                <a:gd name="T54" fmla="*/ 36 w 63"/>
                <a:gd name="T55" fmla="*/ 36 h 63"/>
                <a:gd name="T56" fmla="*/ 36 w 63"/>
                <a:gd name="T57" fmla="*/ 30 h 63"/>
                <a:gd name="T58" fmla="*/ 54 w 63"/>
                <a:gd name="T59" fmla="*/ 30 h 63"/>
                <a:gd name="T60" fmla="*/ 54 w 63"/>
                <a:gd name="T61" fmla="*/ 24 h 63"/>
                <a:gd name="T62" fmla="*/ 60 w 63"/>
                <a:gd name="T63" fmla="*/ 24 h 63"/>
                <a:gd name="T64" fmla="*/ 60 w 63"/>
                <a:gd name="T65" fmla="*/ 9 h 63"/>
                <a:gd name="T66" fmla="*/ 39 w 63"/>
                <a:gd name="T67" fmla="*/ 9 h 63"/>
                <a:gd name="T68" fmla="*/ 39 w 63"/>
                <a:gd name="T69" fmla="*/ 9 h 63"/>
                <a:gd name="T70" fmla="*/ 39 w 63"/>
                <a:gd name="T71" fmla="*/ 9 h 63"/>
                <a:gd name="T72" fmla="*/ 36 w 63"/>
                <a:gd name="T73" fmla="*/ 0 h 63"/>
                <a:gd name="T74" fmla="*/ 36 w 63"/>
                <a:gd name="T75" fmla="*/ 0 h 63"/>
                <a:gd name="T76" fmla="*/ 36 w 63"/>
                <a:gd name="T77" fmla="*/ 0 h 63"/>
                <a:gd name="T78" fmla="*/ 12 w 63"/>
                <a:gd name="T79" fmla="*/ 24 h 63"/>
                <a:gd name="T80" fmla="*/ 12 w 63"/>
                <a:gd name="T81" fmla="*/ 18 h 63"/>
                <a:gd name="T82" fmla="*/ 51 w 63"/>
                <a:gd name="T83" fmla="*/ 18 h 63"/>
                <a:gd name="T84" fmla="*/ 51 w 63"/>
                <a:gd name="T85" fmla="*/ 24 h 63"/>
                <a:gd name="T86" fmla="*/ 12 w 63"/>
                <a:gd name="T87" fmla="*/ 24 h 63"/>
                <a:gd name="T88" fmla="*/ 12 w 63"/>
                <a:gd name="T89" fmla="*/ 24 h 63"/>
                <a:gd name="T90" fmla="*/ 42 w 63"/>
                <a:gd name="T91" fmla="*/ 48 h 63"/>
                <a:gd name="T92" fmla="*/ 42 w 63"/>
                <a:gd name="T93" fmla="*/ 48 h 63"/>
                <a:gd name="T94" fmla="*/ 42 w 63"/>
                <a:gd name="T95" fmla="*/ 51 h 63"/>
                <a:gd name="T96" fmla="*/ 42 w 63"/>
                <a:gd name="T97" fmla="*/ 51 h 63"/>
                <a:gd name="T98" fmla="*/ 48 w 63"/>
                <a:gd name="T99" fmla="*/ 57 h 63"/>
                <a:gd name="T100" fmla="*/ 36 w 63"/>
                <a:gd name="T101" fmla="*/ 57 h 63"/>
                <a:gd name="T102" fmla="*/ 36 w 63"/>
                <a:gd name="T103" fmla="*/ 45 h 63"/>
                <a:gd name="T104" fmla="*/ 45 w 63"/>
                <a:gd name="T105" fmla="*/ 45 h 63"/>
                <a:gd name="T106" fmla="*/ 45 w 63"/>
                <a:gd name="T107" fmla="*/ 45 h 63"/>
                <a:gd name="T108" fmla="*/ 42 w 63"/>
                <a:gd name="T109" fmla="*/ 48 h 63"/>
                <a:gd name="T110" fmla="*/ 42 w 63"/>
                <a:gd name="T111" fmla="*/ 48 h 63"/>
                <a:gd name="T112" fmla="*/ 42 w 63"/>
                <a:gd name="T113" fmla="*/ 48 h 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" h="63">
                  <a:moveTo>
                    <a:pt x="36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27" y="30"/>
                  </a:lnTo>
                  <a:lnTo>
                    <a:pt x="27" y="36"/>
                  </a:lnTo>
                  <a:lnTo>
                    <a:pt x="9" y="36"/>
                  </a:lnTo>
                  <a:lnTo>
                    <a:pt x="9" y="45"/>
                  </a:lnTo>
                  <a:lnTo>
                    <a:pt x="27" y="45"/>
                  </a:lnTo>
                  <a:lnTo>
                    <a:pt x="27" y="57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63" y="63"/>
                  </a:lnTo>
                  <a:lnTo>
                    <a:pt x="63" y="57"/>
                  </a:lnTo>
                  <a:lnTo>
                    <a:pt x="48" y="57"/>
                  </a:lnTo>
                  <a:lnTo>
                    <a:pt x="54" y="51"/>
                  </a:lnTo>
                  <a:lnTo>
                    <a:pt x="51" y="45"/>
                  </a:lnTo>
                  <a:lnTo>
                    <a:pt x="57" y="45"/>
                  </a:lnTo>
                  <a:lnTo>
                    <a:pt x="57" y="36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9" y="9"/>
                  </a:lnTo>
                  <a:lnTo>
                    <a:pt x="36" y="0"/>
                  </a:lnTo>
                  <a:close/>
                  <a:moveTo>
                    <a:pt x="12" y="24"/>
                  </a:move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12" y="24"/>
                  </a:lnTo>
                  <a:close/>
                  <a:moveTo>
                    <a:pt x="42" y="48"/>
                  </a:moveTo>
                  <a:lnTo>
                    <a:pt x="42" y="48"/>
                  </a:lnTo>
                  <a:lnTo>
                    <a:pt x="42" y="51"/>
                  </a:lnTo>
                  <a:lnTo>
                    <a:pt x="48" y="57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45" y="45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3"/>
            <p:cNvSpPr>
              <a:spLocks noEditPoints="1"/>
            </p:cNvSpPr>
            <p:nvPr/>
          </p:nvSpPr>
          <p:spPr bwMode="auto">
            <a:xfrm>
              <a:off x="7451" y="8459"/>
              <a:ext cx="134" cy="134"/>
            </a:xfrm>
            <a:custGeom>
              <a:avLst/>
              <a:gdLst>
                <a:gd name="T0" fmla="*/ 57 w 66"/>
                <a:gd name="T1" fmla="*/ 42 h 66"/>
                <a:gd name="T2" fmla="*/ 57 w 66"/>
                <a:gd name="T3" fmla="*/ 54 h 66"/>
                <a:gd name="T4" fmla="*/ 54 w 66"/>
                <a:gd name="T5" fmla="*/ 57 h 66"/>
                <a:gd name="T6" fmla="*/ 45 w 66"/>
                <a:gd name="T7" fmla="*/ 57 h 66"/>
                <a:gd name="T8" fmla="*/ 48 w 66"/>
                <a:gd name="T9" fmla="*/ 66 h 66"/>
                <a:gd name="T10" fmla="*/ 63 w 66"/>
                <a:gd name="T11" fmla="*/ 63 h 66"/>
                <a:gd name="T12" fmla="*/ 66 w 66"/>
                <a:gd name="T13" fmla="*/ 57 h 66"/>
                <a:gd name="T14" fmla="*/ 66 w 66"/>
                <a:gd name="T15" fmla="*/ 36 h 66"/>
                <a:gd name="T16" fmla="*/ 66 w 66"/>
                <a:gd name="T17" fmla="*/ 36 h 66"/>
                <a:gd name="T18" fmla="*/ 42 w 66"/>
                <a:gd name="T19" fmla="*/ 15 h 66"/>
                <a:gd name="T20" fmla="*/ 54 w 66"/>
                <a:gd name="T21" fmla="*/ 15 h 66"/>
                <a:gd name="T22" fmla="*/ 54 w 66"/>
                <a:gd name="T23" fmla="*/ 24 h 66"/>
                <a:gd name="T24" fmla="*/ 48 w 66"/>
                <a:gd name="T25" fmla="*/ 24 h 66"/>
                <a:gd name="T26" fmla="*/ 48 w 66"/>
                <a:gd name="T27" fmla="*/ 33 h 66"/>
                <a:gd name="T28" fmla="*/ 63 w 66"/>
                <a:gd name="T29" fmla="*/ 27 h 66"/>
                <a:gd name="T30" fmla="*/ 63 w 66"/>
                <a:gd name="T31" fmla="*/ 15 h 66"/>
                <a:gd name="T32" fmla="*/ 63 w 66"/>
                <a:gd name="T33" fmla="*/ 6 h 66"/>
                <a:gd name="T34" fmla="*/ 63 w 66"/>
                <a:gd name="T35" fmla="*/ 6 h 66"/>
                <a:gd name="T36" fmla="*/ 51 w 66"/>
                <a:gd name="T37" fmla="*/ 6 h 66"/>
                <a:gd name="T38" fmla="*/ 51 w 66"/>
                <a:gd name="T39" fmla="*/ 3 h 66"/>
                <a:gd name="T40" fmla="*/ 51 w 66"/>
                <a:gd name="T41" fmla="*/ 0 h 66"/>
                <a:gd name="T42" fmla="*/ 42 w 66"/>
                <a:gd name="T43" fmla="*/ 0 h 66"/>
                <a:gd name="T44" fmla="*/ 39 w 66"/>
                <a:gd name="T45" fmla="*/ 6 h 66"/>
                <a:gd name="T46" fmla="*/ 33 w 66"/>
                <a:gd name="T47" fmla="*/ 6 h 66"/>
                <a:gd name="T48" fmla="*/ 33 w 66"/>
                <a:gd name="T49" fmla="*/ 42 h 66"/>
                <a:gd name="T50" fmla="*/ 18 w 66"/>
                <a:gd name="T51" fmla="*/ 27 h 66"/>
                <a:gd name="T52" fmla="*/ 3 w 66"/>
                <a:gd name="T53" fmla="*/ 24 h 66"/>
                <a:gd name="T54" fmla="*/ 12 w 66"/>
                <a:gd name="T55" fmla="*/ 39 h 66"/>
                <a:gd name="T56" fmla="*/ 0 w 66"/>
                <a:gd name="T57" fmla="*/ 54 h 66"/>
                <a:gd name="T58" fmla="*/ 6 w 66"/>
                <a:gd name="T59" fmla="*/ 60 h 66"/>
                <a:gd name="T60" fmla="*/ 18 w 66"/>
                <a:gd name="T61" fmla="*/ 48 h 66"/>
                <a:gd name="T62" fmla="*/ 21 w 66"/>
                <a:gd name="T63" fmla="*/ 57 h 66"/>
                <a:gd name="T64" fmla="*/ 24 w 66"/>
                <a:gd name="T65" fmla="*/ 60 h 66"/>
                <a:gd name="T66" fmla="*/ 30 w 66"/>
                <a:gd name="T67" fmla="*/ 54 h 66"/>
                <a:gd name="T68" fmla="*/ 54 w 66"/>
                <a:gd name="T69" fmla="*/ 45 h 66"/>
                <a:gd name="T70" fmla="*/ 30 w 66"/>
                <a:gd name="T71" fmla="*/ 51 h 66"/>
                <a:gd name="T72" fmla="*/ 24 w 66"/>
                <a:gd name="T73" fmla="*/ 42 h 66"/>
                <a:gd name="T74" fmla="*/ 24 w 66"/>
                <a:gd name="T75" fmla="*/ 39 h 66"/>
                <a:gd name="T76" fmla="*/ 27 w 66"/>
                <a:gd name="T77" fmla="*/ 24 h 66"/>
                <a:gd name="T78" fmla="*/ 30 w 66"/>
                <a:gd name="T79" fmla="*/ 9 h 66"/>
                <a:gd name="T80" fmla="*/ 3 w 66"/>
                <a:gd name="T81" fmla="*/ 9 h 66"/>
                <a:gd name="T82" fmla="*/ 18 w 66"/>
                <a:gd name="T83" fmla="*/ 15 h 66"/>
                <a:gd name="T84" fmla="*/ 18 w 66"/>
                <a:gd name="T85" fmla="*/ 27 h 66"/>
                <a:gd name="T86" fmla="*/ 18 w 66"/>
                <a:gd name="T87" fmla="*/ 27 h 66"/>
                <a:gd name="T88" fmla="*/ 42 w 66"/>
                <a:gd name="T89" fmla="*/ 18 h 66"/>
                <a:gd name="T90" fmla="*/ 45 w 66"/>
                <a:gd name="T91" fmla="*/ 24 h 66"/>
                <a:gd name="T92" fmla="*/ 51 w 66"/>
                <a:gd name="T93" fmla="*/ 24 h 66"/>
                <a:gd name="T94" fmla="*/ 48 w 66"/>
                <a:gd name="T95" fmla="*/ 15 h 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6" h="66">
                  <a:moveTo>
                    <a:pt x="33" y="42"/>
                  </a:moveTo>
                  <a:lnTo>
                    <a:pt x="57" y="42"/>
                  </a:lnTo>
                  <a:lnTo>
                    <a:pt x="57" y="54"/>
                  </a:lnTo>
                  <a:lnTo>
                    <a:pt x="54" y="57"/>
                  </a:lnTo>
                  <a:lnTo>
                    <a:pt x="45" y="57"/>
                  </a:lnTo>
                  <a:lnTo>
                    <a:pt x="48" y="66"/>
                  </a:lnTo>
                  <a:lnTo>
                    <a:pt x="63" y="63"/>
                  </a:lnTo>
                  <a:lnTo>
                    <a:pt x="66" y="57"/>
                  </a:lnTo>
                  <a:lnTo>
                    <a:pt x="66" y="36"/>
                  </a:lnTo>
                  <a:lnTo>
                    <a:pt x="42" y="36"/>
                  </a:lnTo>
                  <a:lnTo>
                    <a:pt x="42" y="15"/>
                  </a:lnTo>
                  <a:lnTo>
                    <a:pt x="54" y="15"/>
                  </a:lnTo>
                  <a:lnTo>
                    <a:pt x="54" y="24"/>
                  </a:lnTo>
                  <a:lnTo>
                    <a:pt x="48" y="24"/>
                  </a:lnTo>
                  <a:lnTo>
                    <a:pt x="48" y="33"/>
                  </a:lnTo>
                  <a:lnTo>
                    <a:pt x="60" y="33"/>
                  </a:lnTo>
                  <a:lnTo>
                    <a:pt x="63" y="27"/>
                  </a:lnTo>
                  <a:lnTo>
                    <a:pt x="63" y="15"/>
                  </a:lnTo>
                  <a:lnTo>
                    <a:pt x="63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42"/>
                  </a:lnTo>
                  <a:close/>
                  <a:moveTo>
                    <a:pt x="18" y="27"/>
                  </a:moveTo>
                  <a:lnTo>
                    <a:pt x="18" y="27"/>
                  </a:lnTo>
                  <a:lnTo>
                    <a:pt x="12" y="18"/>
                  </a:lnTo>
                  <a:lnTo>
                    <a:pt x="3" y="24"/>
                  </a:lnTo>
                  <a:lnTo>
                    <a:pt x="12" y="39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8" y="48"/>
                  </a:lnTo>
                  <a:lnTo>
                    <a:pt x="21" y="57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54" y="54"/>
                  </a:lnTo>
                  <a:lnTo>
                    <a:pt x="54" y="45"/>
                  </a:lnTo>
                  <a:lnTo>
                    <a:pt x="30" y="45"/>
                  </a:lnTo>
                  <a:lnTo>
                    <a:pt x="30" y="51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7" y="24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15"/>
                  </a:lnTo>
                  <a:lnTo>
                    <a:pt x="18" y="15"/>
                  </a:lnTo>
                  <a:lnTo>
                    <a:pt x="18" y="27"/>
                  </a:lnTo>
                  <a:close/>
                  <a:moveTo>
                    <a:pt x="48" y="15"/>
                  </a:moveTo>
                  <a:lnTo>
                    <a:pt x="42" y="18"/>
                  </a:lnTo>
                  <a:lnTo>
                    <a:pt x="45" y="24"/>
                  </a:lnTo>
                  <a:lnTo>
                    <a:pt x="51" y="24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4"/>
            <p:cNvSpPr/>
            <p:nvPr/>
          </p:nvSpPr>
          <p:spPr bwMode="auto">
            <a:xfrm>
              <a:off x="7603" y="8459"/>
              <a:ext cx="128" cy="134"/>
            </a:xfrm>
            <a:custGeom>
              <a:avLst/>
              <a:gdLst>
                <a:gd name="T0" fmla="*/ 39 w 63"/>
                <a:gd name="T1" fmla="*/ 9 h 66"/>
                <a:gd name="T2" fmla="*/ 39 w 63"/>
                <a:gd name="T3" fmla="*/ 9 h 66"/>
                <a:gd name="T4" fmla="*/ 36 w 63"/>
                <a:gd name="T5" fmla="*/ 6 h 66"/>
                <a:gd name="T6" fmla="*/ 36 w 63"/>
                <a:gd name="T7" fmla="*/ 6 h 66"/>
                <a:gd name="T8" fmla="*/ 36 w 63"/>
                <a:gd name="T9" fmla="*/ 0 h 66"/>
                <a:gd name="T10" fmla="*/ 36 w 63"/>
                <a:gd name="T11" fmla="*/ 0 h 66"/>
                <a:gd name="T12" fmla="*/ 30 w 63"/>
                <a:gd name="T13" fmla="*/ 3 h 66"/>
                <a:gd name="T14" fmla="*/ 30 w 63"/>
                <a:gd name="T15" fmla="*/ 3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12 h 66"/>
                <a:gd name="T22" fmla="*/ 0 w 63"/>
                <a:gd name="T23" fmla="*/ 12 h 66"/>
                <a:gd name="T24" fmla="*/ 0 w 63"/>
                <a:gd name="T25" fmla="*/ 18 h 66"/>
                <a:gd name="T26" fmla="*/ 27 w 63"/>
                <a:gd name="T27" fmla="*/ 18 h 66"/>
                <a:gd name="T28" fmla="*/ 27 w 63"/>
                <a:gd name="T29" fmla="*/ 27 h 66"/>
                <a:gd name="T30" fmla="*/ 9 w 63"/>
                <a:gd name="T31" fmla="*/ 27 h 66"/>
                <a:gd name="T32" fmla="*/ 9 w 63"/>
                <a:gd name="T33" fmla="*/ 60 h 66"/>
                <a:gd name="T34" fmla="*/ 18 w 63"/>
                <a:gd name="T35" fmla="*/ 60 h 66"/>
                <a:gd name="T36" fmla="*/ 18 w 63"/>
                <a:gd name="T37" fmla="*/ 36 h 66"/>
                <a:gd name="T38" fmla="*/ 27 w 63"/>
                <a:gd name="T39" fmla="*/ 36 h 66"/>
                <a:gd name="T40" fmla="*/ 27 w 63"/>
                <a:gd name="T41" fmla="*/ 66 h 66"/>
                <a:gd name="T42" fmla="*/ 36 w 63"/>
                <a:gd name="T43" fmla="*/ 66 h 66"/>
                <a:gd name="T44" fmla="*/ 36 w 63"/>
                <a:gd name="T45" fmla="*/ 36 h 66"/>
                <a:gd name="T46" fmla="*/ 48 w 63"/>
                <a:gd name="T47" fmla="*/ 36 h 66"/>
                <a:gd name="T48" fmla="*/ 48 w 63"/>
                <a:gd name="T49" fmla="*/ 48 h 66"/>
                <a:gd name="T50" fmla="*/ 48 w 63"/>
                <a:gd name="T51" fmla="*/ 48 h 66"/>
                <a:gd name="T52" fmla="*/ 45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42 w 63"/>
                <a:gd name="T59" fmla="*/ 60 h 66"/>
                <a:gd name="T60" fmla="*/ 42 w 63"/>
                <a:gd name="T61" fmla="*/ 60 h 66"/>
                <a:gd name="T62" fmla="*/ 51 w 63"/>
                <a:gd name="T63" fmla="*/ 57 h 66"/>
                <a:gd name="T64" fmla="*/ 54 w 63"/>
                <a:gd name="T65" fmla="*/ 57 h 66"/>
                <a:gd name="T66" fmla="*/ 57 w 63"/>
                <a:gd name="T67" fmla="*/ 54 h 66"/>
                <a:gd name="T68" fmla="*/ 57 w 63"/>
                <a:gd name="T69" fmla="*/ 27 h 66"/>
                <a:gd name="T70" fmla="*/ 36 w 63"/>
                <a:gd name="T71" fmla="*/ 27 h 66"/>
                <a:gd name="T72" fmla="*/ 36 w 63"/>
                <a:gd name="T73" fmla="*/ 18 h 66"/>
                <a:gd name="T74" fmla="*/ 63 w 63"/>
                <a:gd name="T75" fmla="*/ 18 h 66"/>
                <a:gd name="T76" fmla="*/ 63 w 63"/>
                <a:gd name="T77" fmla="*/ 12 h 66"/>
                <a:gd name="T78" fmla="*/ 30 w 63"/>
                <a:gd name="T79" fmla="*/ 12 h 66"/>
                <a:gd name="T80" fmla="*/ 30 w 63"/>
                <a:gd name="T81" fmla="*/ 12 h 66"/>
                <a:gd name="T82" fmla="*/ 39 w 63"/>
                <a:gd name="T83" fmla="*/ 9 h 66"/>
                <a:gd name="T84" fmla="*/ 39 w 63"/>
                <a:gd name="T85" fmla="*/ 9 h 66"/>
                <a:gd name="T86" fmla="*/ 39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5"/>
            <p:cNvSpPr>
              <a:spLocks noEditPoints="1"/>
            </p:cNvSpPr>
            <p:nvPr/>
          </p:nvSpPr>
          <p:spPr bwMode="auto">
            <a:xfrm>
              <a:off x="7347" y="9896"/>
              <a:ext cx="134" cy="128"/>
            </a:xfrm>
            <a:custGeom>
              <a:avLst/>
              <a:gdLst>
                <a:gd name="T0" fmla="*/ 39 w 66"/>
                <a:gd name="T1" fmla="*/ 36 h 63"/>
                <a:gd name="T2" fmla="*/ 33 w 66"/>
                <a:gd name="T3" fmla="*/ 12 h 63"/>
                <a:gd name="T4" fmla="*/ 48 w 66"/>
                <a:gd name="T5" fmla="*/ 12 h 63"/>
                <a:gd name="T6" fmla="*/ 39 w 66"/>
                <a:gd name="T7" fmla="*/ 36 h 63"/>
                <a:gd name="T8" fmla="*/ 39 w 66"/>
                <a:gd name="T9" fmla="*/ 36 h 63"/>
                <a:gd name="T10" fmla="*/ 0 w 66"/>
                <a:gd name="T11" fmla="*/ 24 h 63"/>
                <a:gd name="T12" fmla="*/ 18 w 66"/>
                <a:gd name="T13" fmla="*/ 24 h 63"/>
                <a:gd name="T14" fmla="*/ 3 w 66"/>
                <a:gd name="T15" fmla="*/ 15 h 63"/>
                <a:gd name="T16" fmla="*/ 0 w 66"/>
                <a:gd name="T17" fmla="*/ 24 h 63"/>
                <a:gd name="T18" fmla="*/ 0 w 66"/>
                <a:gd name="T19" fmla="*/ 24 h 63"/>
                <a:gd name="T20" fmla="*/ 9 w 66"/>
                <a:gd name="T21" fmla="*/ 63 h 63"/>
                <a:gd name="T22" fmla="*/ 15 w 66"/>
                <a:gd name="T23" fmla="*/ 42 h 63"/>
                <a:gd name="T24" fmla="*/ 18 w 66"/>
                <a:gd name="T25" fmla="*/ 39 h 63"/>
                <a:gd name="T26" fmla="*/ 9 w 66"/>
                <a:gd name="T27" fmla="*/ 33 h 63"/>
                <a:gd name="T28" fmla="*/ 0 w 66"/>
                <a:gd name="T29" fmla="*/ 57 h 63"/>
                <a:gd name="T30" fmla="*/ 0 w 66"/>
                <a:gd name="T31" fmla="*/ 57 h 63"/>
                <a:gd name="T32" fmla="*/ 9 w 66"/>
                <a:gd name="T33" fmla="*/ 63 h 63"/>
                <a:gd name="T34" fmla="*/ 9 w 66"/>
                <a:gd name="T35" fmla="*/ 63 h 63"/>
                <a:gd name="T36" fmla="*/ 9 w 66"/>
                <a:gd name="T37" fmla="*/ 63 h 63"/>
                <a:gd name="T38" fmla="*/ 24 w 66"/>
                <a:gd name="T39" fmla="*/ 12 h 63"/>
                <a:gd name="T40" fmla="*/ 27 w 66"/>
                <a:gd name="T41" fmla="*/ 30 h 63"/>
                <a:gd name="T42" fmla="*/ 33 w 66"/>
                <a:gd name="T43" fmla="*/ 45 h 63"/>
                <a:gd name="T44" fmla="*/ 15 w 66"/>
                <a:gd name="T45" fmla="*/ 57 h 63"/>
                <a:gd name="T46" fmla="*/ 21 w 66"/>
                <a:gd name="T47" fmla="*/ 63 h 63"/>
                <a:gd name="T48" fmla="*/ 39 w 66"/>
                <a:gd name="T49" fmla="*/ 51 h 63"/>
                <a:gd name="T50" fmla="*/ 57 w 66"/>
                <a:gd name="T51" fmla="*/ 63 h 63"/>
                <a:gd name="T52" fmla="*/ 66 w 66"/>
                <a:gd name="T53" fmla="*/ 54 h 63"/>
                <a:gd name="T54" fmla="*/ 54 w 66"/>
                <a:gd name="T55" fmla="*/ 51 h 63"/>
                <a:gd name="T56" fmla="*/ 45 w 66"/>
                <a:gd name="T57" fmla="*/ 45 h 63"/>
                <a:gd name="T58" fmla="*/ 57 w 66"/>
                <a:gd name="T59" fmla="*/ 6 h 63"/>
                <a:gd name="T60" fmla="*/ 21 w 66"/>
                <a:gd name="T61" fmla="*/ 12 h 63"/>
                <a:gd name="T62" fmla="*/ 6 w 66"/>
                <a:gd name="T63" fmla="*/ 0 h 63"/>
                <a:gd name="T64" fmla="*/ 3 w 66"/>
                <a:gd name="T65" fmla="*/ 9 h 63"/>
                <a:gd name="T66" fmla="*/ 21 w 66"/>
                <a:gd name="T67" fmla="*/ 9 h 63"/>
                <a:gd name="T68" fmla="*/ 6 w 66"/>
                <a:gd name="T69" fmla="*/ 0 h 63"/>
                <a:gd name="T70" fmla="*/ 6 w 66"/>
                <a:gd name="T71" fmla="*/ 0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6" h="63">
                  <a:moveTo>
                    <a:pt x="39" y="36"/>
                  </a:moveTo>
                  <a:lnTo>
                    <a:pt x="39" y="36"/>
                  </a:lnTo>
                  <a:lnTo>
                    <a:pt x="36" y="27"/>
                  </a:lnTo>
                  <a:lnTo>
                    <a:pt x="33" y="12"/>
                  </a:lnTo>
                  <a:lnTo>
                    <a:pt x="48" y="12"/>
                  </a:lnTo>
                  <a:lnTo>
                    <a:pt x="45" y="27"/>
                  </a:lnTo>
                  <a:lnTo>
                    <a:pt x="39" y="36"/>
                  </a:lnTo>
                  <a:close/>
                  <a:moveTo>
                    <a:pt x="0" y="24"/>
                  </a:moveTo>
                  <a:lnTo>
                    <a:pt x="0" y="24"/>
                  </a:lnTo>
                  <a:lnTo>
                    <a:pt x="12" y="33"/>
                  </a:lnTo>
                  <a:lnTo>
                    <a:pt x="18" y="24"/>
                  </a:lnTo>
                  <a:lnTo>
                    <a:pt x="3" y="15"/>
                  </a:lnTo>
                  <a:lnTo>
                    <a:pt x="0" y="24"/>
                  </a:lnTo>
                  <a:close/>
                  <a:moveTo>
                    <a:pt x="9" y="63"/>
                  </a:moveTo>
                  <a:lnTo>
                    <a:pt x="9" y="63"/>
                  </a:lnTo>
                  <a:lnTo>
                    <a:pt x="15" y="42"/>
                  </a:lnTo>
                  <a:lnTo>
                    <a:pt x="18" y="39"/>
                  </a:lnTo>
                  <a:lnTo>
                    <a:pt x="9" y="33"/>
                  </a:lnTo>
                  <a:lnTo>
                    <a:pt x="0" y="57"/>
                  </a:lnTo>
                  <a:lnTo>
                    <a:pt x="9" y="63"/>
                  </a:lnTo>
                  <a:close/>
                  <a:moveTo>
                    <a:pt x="21" y="12"/>
                  </a:moveTo>
                  <a:lnTo>
                    <a:pt x="24" y="12"/>
                  </a:lnTo>
                  <a:lnTo>
                    <a:pt x="27" y="30"/>
                  </a:lnTo>
                  <a:lnTo>
                    <a:pt x="33" y="45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21" y="63"/>
                  </a:lnTo>
                  <a:lnTo>
                    <a:pt x="39" y="51"/>
                  </a:lnTo>
                  <a:lnTo>
                    <a:pt x="57" y="63"/>
                  </a:lnTo>
                  <a:lnTo>
                    <a:pt x="66" y="54"/>
                  </a:lnTo>
                  <a:lnTo>
                    <a:pt x="54" y="51"/>
                  </a:lnTo>
                  <a:lnTo>
                    <a:pt x="45" y="45"/>
                  </a:lnTo>
                  <a:lnTo>
                    <a:pt x="54" y="27"/>
                  </a:lnTo>
                  <a:lnTo>
                    <a:pt x="57" y="6"/>
                  </a:lnTo>
                  <a:lnTo>
                    <a:pt x="21" y="6"/>
                  </a:lnTo>
                  <a:lnTo>
                    <a:pt x="21" y="12"/>
                  </a:lnTo>
                  <a:close/>
                  <a:moveTo>
                    <a:pt x="6" y="0"/>
                  </a:moveTo>
                  <a:lnTo>
                    <a:pt x="3" y="9"/>
                  </a:lnTo>
                  <a:lnTo>
                    <a:pt x="15" y="18"/>
                  </a:lnTo>
                  <a:lnTo>
                    <a:pt x="21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6"/>
            <p:cNvSpPr>
              <a:spLocks noEditPoints="1"/>
            </p:cNvSpPr>
            <p:nvPr/>
          </p:nvSpPr>
          <p:spPr bwMode="auto">
            <a:xfrm>
              <a:off x="7499" y="9896"/>
              <a:ext cx="116" cy="134"/>
            </a:xfrm>
            <a:custGeom>
              <a:avLst/>
              <a:gdLst>
                <a:gd name="T0" fmla="*/ 9 w 57"/>
                <a:gd name="T1" fmla="*/ 48 h 66"/>
                <a:gd name="T2" fmla="*/ 9 w 57"/>
                <a:gd name="T3" fmla="*/ 42 h 66"/>
                <a:gd name="T4" fmla="*/ 24 w 57"/>
                <a:gd name="T5" fmla="*/ 42 h 66"/>
                <a:gd name="T6" fmla="*/ 24 w 57"/>
                <a:gd name="T7" fmla="*/ 66 h 66"/>
                <a:gd name="T8" fmla="*/ 33 w 57"/>
                <a:gd name="T9" fmla="*/ 66 h 66"/>
                <a:gd name="T10" fmla="*/ 33 w 57"/>
                <a:gd name="T11" fmla="*/ 42 h 66"/>
                <a:gd name="T12" fmla="*/ 48 w 57"/>
                <a:gd name="T13" fmla="*/ 42 h 66"/>
                <a:gd name="T14" fmla="*/ 48 w 57"/>
                <a:gd name="T15" fmla="*/ 45 h 66"/>
                <a:gd name="T16" fmla="*/ 57 w 57"/>
                <a:gd name="T17" fmla="*/ 45 h 66"/>
                <a:gd name="T18" fmla="*/ 57 w 57"/>
                <a:gd name="T19" fmla="*/ 15 h 66"/>
                <a:gd name="T20" fmla="*/ 33 w 57"/>
                <a:gd name="T21" fmla="*/ 15 h 66"/>
                <a:gd name="T22" fmla="*/ 33 w 57"/>
                <a:gd name="T23" fmla="*/ 6 h 66"/>
                <a:gd name="T24" fmla="*/ 33 w 57"/>
                <a:gd name="T25" fmla="*/ 6 h 66"/>
                <a:gd name="T26" fmla="*/ 33 w 57"/>
                <a:gd name="T27" fmla="*/ 0 h 66"/>
                <a:gd name="T28" fmla="*/ 33 w 57"/>
                <a:gd name="T29" fmla="*/ 0 h 66"/>
                <a:gd name="T30" fmla="*/ 33 w 57"/>
                <a:gd name="T31" fmla="*/ 0 h 66"/>
                <a:gd name="T32" fmla="*/ 33 w 57"/>
                <a:gd name="T33" fmla="*/ 0 h 66"/>
                <a:gd name="T34" fmla="*/ 33 w 57"/>
                <a:gd name="T35" fmla="*/ 0 h 66"/>
                <a:gd name="T36" fmla="*/ 33 w 57"/>
                <a:gd name="T37" fmla="*/ 0 h 66"/>
                <a:gd name="T38" fmla="*/ 24 w 57"/>
                <a:gd name="T39" fmla="*/ 0 h 66"/>
                <a:gd name="T40" fmla="*/ 24 w 57"/>
                <a:gd name="T41" fmla="*/ 15 h 66"/>
                <a:gd name="T42" fmla="*/ 0 w 57"/>
                <a:gd name="T43" fmla="*/ 15 h 66"/>
                <a:gd name="T44" fmla="*/ 0 w 57"/>
                <a:gd name="T45" fmla="*/ 48 h 66"/>
                <a:gd name="T46" fmla="*/ 9 w 57"/>
                <a:gd name="T47" fmla="*/ 48 h 66"/>
                <a:gd name="T48" fmla="*/ 9 w 57"/>
                <a:gd name="T49" fmla="*/ 48 h 66"/>
                <a:gd name="T50" fmla="*/ 24 w 57"/>
                <a:gd name="T51" fmla="*/ 21 h 66"/>
                <a:gd name="T52" fmla="*/ 24 w 57"/>
                <a:gd name="T53" fmla="*/ 33 h 66"/>
                <a:gd name="T54" fmla="*/ 9 w 57"/>
                <a:gd name="T55" fmla="*/ 33 h 66"/>
                <a:gd name="T56" fmla="*/ 9 w 57"/>
                <a:gd name="T57" fmla="*/ 21 h 66"/>
                <a:gd name="T58" fmla="*/ 24 w 57"/>
                <a:gd name="T59" fmla="*/ 21 h 66"/>
                <a:gd name="T60" fmla="*/ 24 w 57"/>
                <a:gd name="T61" fmla="*/ 21 h 66"/>
                <a:gd name="T62" fmla="*/ 33 w 57"/>
                <a:gd name="T63" fmla="*/ 33 h 66"/>
                <a:gd name="T64" fmla="*/ 33 w 57"/>
                <a:gd name="T65" fmla="*/ 21 h 66"/>
                <a:gd name="T66" fmla="*/ 48 w 57"/>
                <a:gd name="T67" fmla="*/ 21 h 66"/>
                <a:gd name="T68" fmla="*/ 48 w 57"/>
                <a:gd name="T69" fmla="*/ 33 h 66"/>
                <a:gd name="T70" fmla="*/ 33 w 57"/>
                <a:gd name="T71" fmla="*/ 33 h 66"/>
                <a:gd name="T72" fmla="*/ 33 w 57"/>
                <a:gd name="T73" fmla="*/ 33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" h="66">
                  <a:moveTo>
                    <a:pt x="9" y="48"/>
                  </a:moveTo>
                  <a:lnTo>
                    <a:pt x="9" y="42"/>
                  </a:lnTo>
                  <a:lnTo>
                    <a:pt x="24" y="42"/>
                  </a:lnTo>
                  <a:lnTo>
                    <a:pt x="24" y="66"/>
                  </a:lnTo>
                  <a:lnTo>
                    <a:pt x="33" y="66"/>
                  </a:lnTo>
                  <a:lnTo>
                    <a:pt x="33" y="42"/>
                  </a:lnTo>
                  <a:lnTo>
                    <a:pt x="48" y="42"/>
                  </a:lnTo>
                  <a:lnTo>
                    <a:pt x="48" y="45"/>
                  </a:lnTo>
                  <a:lnTo>
                    <a:pt x="57" y="45"/>
                  </a:lnTo>
                  <a:lnTo>
                    <a:pt x="57" y="15"/>
                  </a:lnTo>
                  <a:lnTo>
                    <a:pt x="33" y="15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24" y="15"/>
                  </a:lnTo>
                  <a:lnTo>
                    <a:pt x="0" y="15"/>
                  </a:lnTo>
                  <a:lnTo>
                    <a:pt x="0" y="48"/>
                  </a:lnTo>
                  <a:lnTo>
                    <a:pt x="9" y="48"/>
                  </a:lnTo>
                  <a:close/>
                  <a:moveTo>
                    <a:pt x="24" y="21"/>
                  </a:moveTo>
                  <a:lnTo>
                    <a:pt x="24" y="33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24" y="21"/>
                  </a:lnTo>
                  <a:close/>
                  <a:moveTo>
                    <a:pt x="33" y="33"/>
                  </a:moveTo>
                  <a:lnTo>
                    <a:pt x="33" y="21"/>
                  </a:lnTo>
                  <a:lnTo>
                    <a:pt x="48" y="21"/>
                  </a:lnTo>
                  <a:lnTo>
                    <a:pt x="48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7"/>
            <p:cNvSpPr/>
            <p:nvPr/>
          </p:nvSpPr>
          <p:spPr bwMode="auto">
            <a:xfrm>
              <a:off x="7639" y="9896"/>
              <a:ext cx="128" cy="134"/>
            </a:xfrm>
            <a:custGeom>
              <a:avLst/>
              <a:gdLst>
                <a:gd name="T0" fmla="*/ 39 w 63"/>
                <a:gd name="T1" fmla="*/ 9 h 66"/>
                <a:gd name="T2" fmla="*/ 39 w 63"/>
                <a:gd name="T3" fmla="*/ 9 h 66"/>
                <a:gd name="T4" fmla="*/ 36 w 63"/>
                <a:gd name="T5" fmla="*/ 6 h 66"/>
                <a:gd name="T6" fmla="*/ 36 w 63"/>
                <a:gd name="T7" fmla="*/ 6 h 66"/>
                <a:gd name="T8" fmla="*/ 36 w 63"/>
                <a:gd name="T9" fmla="*/ 0 h 66"/>
                <a:gd name="T10" fmla="*/ 36 w 63"/>
                <a:gd name="T11" fmla="*/ 0 h 66"/>
                <a:gd name="T12" fmla="*/ 30 w 63"/>
                <a:gd name="T13" fmla="*/ 0 h 66"/>
                <a:gd name="T14" fmla="*/ 30 w 63"/>
                <a:gd name="T15" fmla="*/ 0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12 h 66"/>
                <a:gd name="T22" fmla="*/ 0 w 63"/>
                <a:gd name="T23" fmla="*/ 12 h 66"/>
                <a:gd name="T24" fmla="*/ 0 w 63"/>
                <a:gd name="T25" fmla="*/ 18 h 66"/>
                <a:gd name="T26" fmla="*/ 27 w 63"/>
                <a:gd name="T27" fmla="*/ 18 h 66"/>
                <a:gd name="T28" fmla="*/ 27 w 63"/>
                <a:gd name="T29" fmla="*/ 27 h 66"/>
                <a:gd name="T30" fmla="*/ 9 w 63"/>
                <a:gd name="T31" fmla="*/ 27 h 66"/>
                <a:gd name="T32" fmla="*/ 9 w 63"/>
                <a:gd name="T33" fmla="*/ 57 h 66"/>
                <a:gd name="T34" fmla="*/ 18 w 63"/>
                <a:gd name="T35" fmla="*/ 57 h 66"/>
                <a:gd name="T36" fmla="*/ 18 w 63"/>
                <a:gd name="T37" fmla="*/ 33 h 66"/>
                <a:gd name="T38" fmla="*/ 27 w 63"/>
                <a:gd name="T39" fmla="*/ 33 h 66"/>
                <a:gd name="T40" fmla="*/ 27 w 63"/>
                <a:gd name="T41" fmla="*/ 66 h 66"/>
                <a:gd name="T42" fmla="*/ 36 w 63"/>
                <a:gd name="T43" fmla="*/ 66 h 66"/>
                <a:gd name="T44" fmla="*/ 36 w 63"/>
                <a:gd name="T45" fmla="*/ 33 h 66"/>
                <a:gd name="T46" fmla="*/ 45 w 63"/>
                <a:gd name="T47" fmla="*/ 33 h 66"/>
                <a:gd name="T48" fmla="*/ 45 w 63"/>
                <a:gd name="T49" fmla="*/ 48 h 66"/>
                <a:gd name="T50" fmla="*/ 45 w 63"/>
                <a:gd name="T51" fmla="*/ 48 h 66"/>
                <a:gd name="T52" fmla="*/ 45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42 w 63"/>
                <a:gd name="T59" fmla="*/ 60 h 66"/>
                <a:gd name="T60" fmla="*/ 42 w 63"/>
                <a:gd name="T61" fmla="*/ 60 h 66"/>
                <a:gd name="T62" fmla="*/ 51 w 63"/>
                <a:gd name="T63" fmla="*/ 57 h 66"/>
                <a:gd name="T64" fmla="*/ 54 w 63"/>
                <a:gd name="T65" fmla="*/ 57 h 66"/>
                <a:gd name="T66" fmla="*/ 57 w 63"/>
                <a:gd name="T67" fmla="*/ 54 h 66"/>
                <a:gd name="T68" fmla="*/ 57 w 63"/>
                <a:gd name="T69" fmla="*/ 27 h 66"/>
                <a:gd name="T70" fmla="*/ 36 w 63"/>
                <a:gd name="T71" fmla="*/ 27 h 66"/>
                <a:gd name="T72" fmla="*/ 36 w 63"/>
                <a:gd name="T73" fmla="*/ 18 h 66"/>
                <a:gd name="T74" fmla="*/ 63 w 63"/>
                <a:gd name="T75" fmla="*/ 18 h 66"/>
                <a:gd name="T76" fmla="*/ 63 w 63"/>
                <a:gd name="T77" fmla="*/ 12 h 66"/>
                <a:gd name="T78" fmla="*/ 30 w 63"/>
                <a:gd name="T79" fmla="*/ 12 h 66"/>
                <a:gd name="T80" fmla="*/ 30 w 63"/>
                <a:gd name="T81" fmla="*/ 12 h 66"/>
                <a:gd name="T82" fmla="*/ 39 w 63"/>
                <a:gd name="T83" fmla="*/ 9 h 66"/>
                <a:gd name="T84" fmla="*/ 39 w 63"/>
                <a:gd name="T85" fmla="*/ 9 h 66"/>
                <a:gd name="T86" fmla="*/ 39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9" y="9"/>
                  </a:moveTo>
                  <a:lnTo>
                    <a:pt x="39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7" y="18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57"/>
                  </a:lnTo>
                  <a:lnTo>
                    <a:pt x="18" y="57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3"/>
                  </a:lnTo>
                  <a:lnTo>
                    <a:pt x="45" y="33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27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63" y="18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8"/>
            <p:cNvSpPr>
              <a:spLocks noEditPoints="1"/>
            </p:cNvSpPr>
            <p:nvPr/>
          </p:nvSpPr>
          <p:spPr bwMode="auto">
            <a:xfrm>
              <a:off x="9186" y="10322"/>
              <a:ext cx="128" cy="134"/>
            </a:xfrm>
            <a:custGeom>
              <a:avLst/>
              <a:gdLst>
                <a:gd name="T0" fmla="*/ 12 w 63"/>
                <a:gd name="T1" fmla="*/ 24 h 66"/>
                <a:gd name="T2" fmla="*/ 51 w 63"/>
                <a:gd name="T3" fmla="*/ 18 h 66"/>
                <a:gd name="T4" fmla="*/ 60 w 63"/>
                <a:gd name="T5" fmla="*/ 24 h 66"/>
                <a:gd name="T6" fmla="*/ 36 w 63"/>
                <a:gd name="T7" fmla="*/ 9 h 66"/>
                <a:gd name="T8" fmla="*/ 36 w 63"/>
                <a:gd name="T9" fmla="*/ 0 h 66"/>
                <a:gd name="T10" fmla="*/ 36 w 63"/>
                <a:gd name="T11" fmla="*/ 0 h 66"/>
                <a:gd name="T12" fmla="*/ 24 w 63"/>
                <a:gd name="T13" fmla="*/ 0 h 66"/>
                <a:gd name="T14" fmla="*/ 27 w 63"/>
                <a:gd name="T15" fmla="*/ 9 h 66"/>
                <a:gd name="T16" fmla="*/ 3 w 63"/>
                <a:gd name="T17" fmla="*/ 24 h 66"/>
                <a:gd name="T18" fmla="*/ 0 w 63"/>
                <a:gd name="T19" fmla="*/ 36 h 66"/>
                <a:gd name="T20" fmla="*/ 15 w 63"/>
                <a:gd name="T21" fmla="*/ 36 h 66"/>
                <a:gd name="T22" fmla="*/ 9 w 63"/>
                <a:gd name="T23" fmla="*/ 48 h 66"/>
                <a:gd name="T24" fmla="*/ 24 w 63"/>
                <a:gd name="T25" fmla="*/ 51 h 66"/>
                <a:gd name="T26" fmla="*/ 15 w 63"/>
                <a:gd name="T27" fmla="*/ 57 h 66"/>
                <a:gd name="T28" fmla="*/ 3 w 63"/>
                <a:gd name="T29" fmla="*/ 57 h 66"/>
                <a:gd name="T30" fmla="*/ 6 w 63"/>
                <a:gd name="T31" fmla="*/ 66 h 66"/>
                <a:gd name="T32" fmla="*/ 36 w 63"/>
                <a:gd name="T33" fmla="*/ 57 h 66"/>
                <a:gd name="T34" fmla="*/ 45 w 63"/>
                <a:gd name="T35" fmla="*/ 60 h 66"/>
                <a:gd name="T36" fmla="*/ 54 w 63"/>
                <a:gd name="T37" fmla="*/ 66 h 66"/>
                <a:gd name="T38" fmla="*/ 57 w 63"/>
                <a:gd name="T39" fmla="*/ 63 h 66"/>
                <a:gd name="T40" fmla="*/ 60 w 63"/>
                <a:gd name="T41" fmla="*/ 57 h 66"/>
                <a:gd name="T42" fmla="*/ 42 w 63"/>
                <a:gd name="T43" fmla="*/ 51 h 66"/>
                <a:gd name="T44" fmla="*/ 63 w 63"/>
                <a:gd name="T45" fmla="*/ 36 h 66"/>
                <a:gd name="T46" fmla="*/ 30 w 63"/>
                <a:gd name="T47" fmla="*/ 30 h 66"/>
                <a:gd name="T48" fmla="*/ 33 w 63"/>
                <a:gd name="T49" fmla="*/ 24 h 66"/>
                <a:gd name="T50" fmla="*/ 36 w 63"/>
                <a:gd name="T51" fmla="*/ 24 h 66"/>
                <a:gd name="T52" fmla="*/ 36 w 63"/>
                <a:gd name="T53" fmla="*/ 21 h 66"/>
                <a:gd name="T54" fmla="*/ 27 w 63"/>
                <a:gd name="T55" fmla="*/ 18 h 66"/>
                <a:gd name="T56" fmla="*/ 24 w 63"/>
                <a:gd name="T57" fmla="*/ 18 h 66"/>
                <a:gd name="T58" fmla="*/ 21 w 63"/>
                <a:gd name="T59" fmla="*/ 30 h 66"/>
                <a:gd name="T60" fmla="*/ 0 w 63"/>
                <a:gd name="T61" fmla="*/ 30 h 66"/>
                <a:gd name="T62" fmla="*/ 0 w 63"/>
                <a:gd name="T63" fmla="*/ 36 h 66"/>
                <a:gd name="T64" fmla="*/ 33 w 63"/>
                <a:gd name="T65" fmla="*/ 45 h 66"/>
                <a:gd name="T66" fmla="*/ 27 w 63"/>
                <a:gd name="T67" fmla="*/ 36 h 66"/>
                <a:gd name="T68" fmla="*/ 39 w 63"/>
                <a:gd name="T69" fmla="*/ 36 h 66"/>
                <a:gd name="T70" fmla="*/ 33 w 63"/>
                <a:gd name="T71" fmla="*/ 45 h 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" h="66">
                  <a:moveTo>
                    <a:pt x="3" y="24"/>
                  </a:moveTo>
                  <a:lnTo>
                    <a:pt x="12" y="24"/>
                  </a:lnTo>
                  <a:lnTo>
                    <a:pt x="12" y="18"/>
                  </a:lnTo>
                  <a:lnTo>
                    <a:pt x="51" y="18"/>
                  </a:lnTo>
                  <a:lnTo>
                    <a:pt x="51" y="24"/>
                  </a:lnTo>
                  <a:lnTo>
                    <a:pt x="60" y="24"/>
                  </a:lnTo>
                  <a:lnTo>
                    <a:pt x="60" y="9"/>
                  </a:lnTo>
                  <a:lnTo>
                    <a:pt x="36" y="9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7" y="9"/>
                  </a:lnTo>
                  <a:lnTo>
                    <a:pt x="3" y="9"/>
                  </a:lnTo>
                  <a:lnTo>
                    <a:pt x="3" y="24"/>
                  </a:lnTo>
                  <a:close/>
                  <a:moveTo>
                    <a:pt x="0" y="36"/>
                  </a:moveTo>
                  <a:lnTo>
                    <a:pt x="15" y="36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24" y="51"/>
                  </a:lnTo>
                  <a:lnTo>
                    <a:pt x="15" y="57"/>
                  </a:lnTo>
                  <a:lnTo>
                    <a:pt x="3" y="57"/>
                  </a:lnTo>
                  <a:lnTo>
                    <a:pt x="6" y="66"/>
                  </a:lnTo>
                  <a:lnTo>
                    <a:pt x="24" y="63"/>
                  </a:lnTo>
                  <a:lnTo>
                    <a:pt x="36" y="57"/>
                  </a:lnTo>
                  <a:lnTo>
                    <a:pt x="45" y="60"/>
                  </a:lnTo>
                  <a:lnTo>
                    <a:pt x="54" y="66"/>
                  </a:lnTo>
                  <a:lnTo>
                    <a:pt x="57" y="63"/>
                  </a:lnTo>
                  <a:lnTo>
                    <a:pt x="60" y="57"/>
                  </a:lnTo>
                  <a:lnTo>
                    <a:pt x="42" y="51"/>
                  </a:lnTo>
                  <a:lnTo>
                    <a:pt x="51" y="36"/>
                  </a:lnTo>
                  <a:lnTo>
                    <a:pt x="63" y="36"/>
                  </a:lnTo>
                  <a:lnTo>
                    <a:pt x="63" y="30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36"/>
                  </a:lnTo>
                  <a:close/>
                  <a:moveTo>
                    <a:pt x="33" y="45"/>
                  </a:moveTo>
                  <a:lnTo>
                    <a:pt x="33" y="45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9" y="36"/>
                  </a:lnTo>
                  <a:lnTo>
                    <a:pt x="33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9"/>
            <p:cNvSpPr>
              <a:spLocks noEditPoints="1"/>
            </p:cNvSpPr>
            <p:nvPr/>
          </p:nvSpPr>
          <p:spPr bwMode="auto">
            <a:xfrm>
              <a:off x="9326" y="10322"/>
              <a:ext cx="134" cy="134"/>
            </a:xfrm>
            <a:custGeom>
              <a:avLst/>
              <a:gdLst>
                <a:gd name="T0" fmla="*/ 6 w 66"/>
                <a:gd name="T1" fmla="*/ 30 h 66"/>
                <a:gd name="T2" fmla="*/ 0 w 66"/>
                <a:gd name="T3" fmla="*/ 60 h 66"/>
                <a:gd name="T4" fmla="*/ 9 w 66"/>
                <a:gd name="T5" fmla="*/ 63 h 66"/>
                <a:gd name="T6" fmla="*/ 9 w 66"/>
                <a:gd name="T7" fmla="*/ 60 h 66"/>
                <a:gd name="T8" fmla="*/ 12 w 66"/>
                <a:gd name="T9" fmla="*/ 57 h 66"/>
                <a:gd name="T10" fmla="*/ 12 w 66"/>
                <a:gd name="T11" fmla="*/ 57 h 66"/>
                <a:gd name="T12" fmla="*/ 15 w 66"/>
                <a:gd name="T13" fmla="*/ 63 h 66"/>
                <a:gd name="T14" fmla="*/ 18 w 66"/>
                <a:gd name="T15" fmla="*/ 63 h 66"/>
                <a:gd name="T16" fmla="*/ 27 w 66"/>
                <a:gd name="T17" fmla="*/ 57 h 66"/>
                <a:gd name="T18" fmla="*/ 30 w 66"/>
                <a:gd name="T19" fmla="*/ 57 h 66"/>
                <a:gd name="T20" fmla="*/ 30 w 66"/>
                <a:gd name="T21" fmla="*/ 57 h 66"/>
                <a:gd name="T22" fmla="*/ 27 w 66"/>
                <a:gd name="T23" fmla="*/ 60 h 66"/>
                <a:gd name="T24" fmla="*/ 30 w 66"/>
                <a:gd name="T25" fmla="*/ 66 h 66"/>
                <a:gd name="T26" fmla="*/ 39 w 66"/>
                <a:gd name="T27" fmla="*/ 63 h 66"/>
                <a:gd name="T28" fmla="*/ 39 w 66"/>
                <a:gd name="T29" fmla="*/ 51 h 66"/>
                <a:gd name="T30" fmla="*/ 60 w 66"/>
                <a:gd name="T31" fmla="*/ 66 h 66"/>
                <a:gd name="T32" fmla="*/ 66 w 66"/>
                <a:gd name="T33" fmla="*/ 57 h 66"/>
                <a:gd name="T34" fmla="*/ 51 w 66"/>
                <a:gd name="T35" fmla="*/ 51 h 66"/>
                <a:gd name="T36" fmla="*/ 60 w 66"/>
                <a:gd name="T37" fmla="*/ 48 h 66"/>
                <a:gd name="T38" fmla="*/ 60 w 66"/>
                <a:gd name="T39" fmla="*/ 45 h 66"/>
                <a:gd name="T40" fmla="*/ 57 w 66"/>
                <a:gd name="T41" fmla="*/ 45 h 66"/>
                <a:gd name="T42" fmla="*/ 54 w 66"/>
                <a:gd name="T43" fmla="*/ 42 h 66"/>
                <a:gd name="T44" fmla="*/ 57 w 66"/>
                <a:gd name="T45" fmla="*/ 33 h 66"/>
                <a:gd name="T46" fmla="*/ 66 w 66"/>
                <a:gd name="T47" fmla="*/ 27 h 66"/>
                <a:gd name="T48" fmla="*/ 57 w 66"/>
                <a:gd name="T49" fmla="*/ 15 h 66"/>
                <a:gd name="T50" fmla="*/ 39 w 66"/>
                <a:gd name="T51" fmla="*/ 12 h 66"/>
                <a:gd name="T52" fmla="*/ 63 w 66"/>
                <a:gd name="T53" fmla="*/ 6 h 66"/>
                <a:gd name="T54" fmla="*/ 42 w 66"/>
                <a:gd name="T55" fmla="*/ 6 h 66"/>
                <a:gd name="T56" fmla="*/ 39 w 66"/>
                <a:gd name="T57" fmla="*/ 3 h 66"/>
                <a:gd name="T58" fmla="*/ 39 w 66"/>
                <a:gd name="T59" fmla="*/ 0 h 66"/>
                <a:gd name="T60" fmla="*/ 33 w 66"/>
                <a:gd name="T61" fmla="*/ 0 h 66"/>
                <a:gd name="T62" fmla="*/ 30 w 66"/>
                <a:gd name="T63" fmla="*/ 0 h 66"/>
                <a:gd name="T64" fmla="*/ 6 w 66"/>
                <a:gd name="T65" fmla="*/ 6 h 66"/>
                <a:gd name="T66" fmla="*/ 6 w 66"/>
                <a:gd name="T67" fmla="*/ 30 h 66"/>
                <a:gd name="T68" fmla="*/ 30 w 66"/>
                <a:gd name="T69" fmla="*/ 24 h 66"/>
                <a:gd name="T70" fmla="*/ 15 w 66"/>
                <a:gd name="T71" fmla="*/ 27 h 66"/>
                <a:gd name="T72" fmla="*/ 30 w 66"/>
                <a:gd name="T73" fmla="*/ 12 h 66"/>
                <a:gd name="T74" fmla="*/ 18 w 66"/>
                <a:gd name="T75" fmla="*/ 15 h 66"/>
                <a:gd name="T76" fmla="*/ 18 w 66"/>
                <a:gd name="T77" fmla="*/ 24 h 66"/>
                <a:gd name="T78" fmla="*/ 48 w 66"/>
                <a:gd name="T79" fmla="*/ 27 h 66"/>
                <a:gd name="T80" fmla="*/ 39 w 66"/>
                <a:gd name="T81" fmla="*/ 24 h 66"/>
                <a:gd name="T82" fmla="*/ 48 w 66"/>
                <a:gd name="T83" fmla="*/ 24 h 66"/>
                <a:gd name="T84" fmla="*/ 21 w 66"/>
                <a:gd name="T85" fmla="*/ 42 h 66"/>
                <a:gd name="T86" fmla="*/ 15 w 66"/>
                <a:gd name="T87" fmla="*/ 45 h 66"/>
                <a:gd name="T88" fmla="*/ 21 w 66"/>
                <a:gd name="T89" fmla="*/ 51 h 66"/>
                <a:gd name="T90" fmla="*/ 27 w 66"/>
                <a:gd name="T91" fmla="*/ 45 h 66"/>
                <a:gd name="T92" fmla="*/ 27 w 66"/>
                <a:gd name="T93" fmla="*/ 45 h 66"/>
                <a:gd name="T94" fmla="*/ 30 w 66"/>
                <a:gd name="T95" fmla="*/ 42 h 66"/>
                <a:gd name="T96" fmla="*/ 30 w 66"/>
                <a:gd name="T97" fmla="*/ 45 h 66"/>
                <a:gd name="T98" fmla="*/ 12 w 66"/>
                <a:gd name="T99" fmla="*/ 54 h 66"/>
                <a:gd name="T100" fmla="*/ 15 w 66"/>
                <a:gd name="T101" fmla="*/ 45 h 66"/>
                <a:gd name="T102" fmla="*/ 30 w 66"/>
                <a:gd name="T103" fmla="*/ 33 h 66"/>
                <a:gd name="T104" fmla="*/ 18 w 66"/>
                <a:gd name="T105" fmla="*/ 36 h 66"/>
                <a:gd name="T106" fmla="*/ 18 w 66"/>
                <a:gd name="T107" fmla="*/ 42 h 66"/>
                <a:gd name="T108" fmla="*/ 21 w 66"/>
                <a:gd name="T109" fmla="*/ 42 h 66"/>
                <a:gd name="T110" fmla="*/ 39 w 66"/>
                <a:gd name="T111" fmla="*/ 33 h 66"/>
                <a:gd name="T112" fmla="*/ 48 w 66"/>
                <a:gd name="T113" fmla="*/ 36 h 66"/>
                <a:gd name="T114" fmla="*/ 39 w 66"/>
                <a:gd name="T115" fmla="*/ 36 h 66"/>
                <a:gd name="T116" fmla="*/ 45 w 66"/>
                <a:gd name="T117" fmla="*/ 45 h 66"/>
                <a:gd name="T118" fmla="*/ 51 w 66"/>
                <a:gd name="T119" fmla="*/ 42 h 66"/>
                <a:gd name="T120" fmla="*/ 45 w 66"/>
                <a:gd name="T121" fmla="*/ 45 h 66"/>
                <a:gd name="T122" fmla="*/ 45 w 66"/>
                <a:gd name="T123" fmla="*/ 45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" h="66">
                  <a:moveTo>
                    <a:pt x="6" y="30"/>
                  </a:moveTo>
                  <a:lnTo>
                    <a:pt x="6" y="30"/>
                  </a:lnTo>
                  <a:lnTo>
                    <a:pt x="3" y="48"/>
                  </a:lnTo>
                  <a:lnTo>
                    <a:pt x="0" y="60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27" y="57"/>
                  </a:lnTo>
                  <a:lnTo>
                    <a:pt x="30" y="54"/>
                  </a:lnTo>
                  <a:lnTo>
                    <a:pt x="30" y="57"/>
                  </a:lnTo>
                  <a:lnTo>
                    <a:pt x="27" y="60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9" y="63"/>
                  </a:lnTo>
                  <a:lnTo>
                    <a:pt x="39" y="51"/>
                  </a:lnTo>
                  <a:lnTo>
                    <a:pt x="48" y="60"/>
                  </a:lnTo>
                  <a:lnTo>
                    <a:pt x="60" y="66"/>
                  </a:lnTo>
                  <a:lnTo>
                    <a:pt x="66" y="57"/>
                  </a:lnTo>
                  <a:lnTo>
                    <a:pt x="51" y="51"/>
                  </a:lnTo>
                  <a:lnTo>
                    <a:pt x="60" y="48"/>
                  </a:lnTo>
                  <a:lnTo>
                    <a:pt x="60" y="45"/>
                  </a:lnTo>
                  <a:lnTo>
                    <a:pt x="57" y="45"/>
                  </a:lnTo>
                  <a:lnTo>
                    <a:pt x="54" y="42"/>
                  </a:lnTo>
                  <a:lnTo>
                    <a:pt x="57" y="42"/>
                  </a:lnTo>
                  <a:lnTo>
                    <a:pt x="57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57" y="27"/>
                  </a:lnTo>
                  <a:lnTo>
                    <a:pt x="57" y="15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63" y="12"/>
                  </a:lnTo>
                  <a:lnTo>
                    <a:pt x="63" y="6"/>
                  </a:lnTo>
                  <a:lnTo>
                    <a:pt x="42" y="6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6" y="6"/>
                  </a:lnTo>
                  <a:lnTo>
                    <a:pt x="6" y="30"/>
                  </a:lnTo>
                  <a:close/>
                  <a:moveTo>
                    <a:pt x="18" y="24"/>
                  </a:moveTo>
                  <a:lnTo>
                    <a:pt x="30" y="24"/>
                  </a:lnTo>
                  <a:lnTo>
                    <a:pt x="30" y="27"/>
                  </a:lnTo>
                  <a:lnTo>
                    <a:pt x="15" y="27"/>
                  </a:lnTo>
                  <a:lnTo>
                    <a:pt x="15" y="12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18" y="15"/>
                  </a:lnTo>
                  <a:lnTo>
                    <a:pt x="18" y="24"/>
                  </a:lnTo>
                  <a:close/>
                  <a:moveTo>
                    <a:pt x="48" y="24"/>
                  </a:moveTo>
                  <a:lnTo>
                    <a:pt x="48" y="27"/>
                  </a:lnTo>
                  <a:lnTo>
                    <a:pt x="39" y="27"/>
                  </a:lnTo>
                  <a:lnTo>
                    <a:pt x="39" y="24"/>
                  </a:lnTo>
                  <a:lnTo>
                    <a:pt x="48" y="24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21" y="51"/>
                  </a:lnTo>
                  <a:lnTo>
                    <a:pt x="27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5"/>
                  </a:lnTo>
                  <a:lnTo>
                    <a:pt x="12" y="54"/>
                  </a:lnTo>
                  <a:lnTo>
                    <a:pt x="15" y="45"/>
                  </a:lnTo>
                  <a:lnTo>
                    <a:pt x="15" y="33"/>
                  </a:lnTo>
                  <a:lnTo>
                    <a:pt x="30" y="33"/>
                  </a:lnTo>
                  <a:lnTo>
                    <a:pt x="30" y="36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21" y="42"/>
                  </a:lnTo>
                  <a:close/>
                  <a:moveTo>
                    <a:pt x="39" y="36"/>
                  </a:moveTo>
                  <a:lnTo>
                    <a:pt x="39" y="33"/>
                  </a:lnTo>
                  <a:lnTo>
                    <a:pt x="48" y="33"/>
                  </a:lnTo>
                  <a:lnTo>
                    <a:pt x="48" y="36"/>
                  </a:lnTo>
                  <a:lnTo>
                    <a:pt x="39" y="36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39" y="42"/>
                  </a:lnTo>
                  <a:lnTo>
                    <a:pt x="51" y="42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0"/>
            <p:cNvSpPr/>
            <p:nvPr/>
          </p:nvSpPr>
          <p:spPr bwMode="auto">
            <a:xfrm>
              <a:off x="9478" y="10322"/>
              <a:ext cx="128" cy="134"/>
            </a:xfrm>
            <a:custGeom>
              <a:avLst/>
              <a:gdLst>
                <a:gd name="T0" fmla="*/ 36 w 63"/>
                <a:gd name="T1" fmla="*/ 9 h 66"/>
                <a:gd name="T2" fmla="*/ 36 w 63"/>
                <a:gd name="T3" fmla="*/ 9 h 66"/>
                <a:gd name="T4" fmla="*/ 36 w 63"/>
                <a:gd name="T5" fmla="*/ 6 h 66"/>
                <a:gd name="T6" fmla="*/ 36 w 63"/>
                <a:gd name="T7" fmla="*/ 6 h 66"/>
                <a:gd name="T8" fmla="*/ 36 w 63"/>
                <a:gd name="T9" fmla="*/ 0 h 66"/>
                <a:gd name="T10" fmla="*/ 36 w 63"/>
                <a:gd name="T11" fmla="*/ 0 h 66"/>
                <a:gd name="T12" fmla="*/ 30 w 63"/>
                <a:gd name="T13" fmla="*/ 3 h 66"/>
                <a:gd name="T14" fmla="*/ 30 w 63"/>
                <a:gd name="T15" fmla="*/ 3 h 66"/>
                <a:gd name="T16" fmla="*/ 24 w 63"/>
                <a:gd name="T17" fmla="*/ 3 h 66"/>
                <a:gd name="T18" fmla="*/ 24 w 63"/>
                <a:gd name="T19" fmla="*/ 3 h 66"/>
                <a:gd name="T20" fmla="*/ 27 w 63"/>
                <a:gd name="T21" fmla="*/ 12 h 66"/>
                <a:gd name="T22" fmla="*/ 0 w 63"/>
                <a:gd name="T23" fmla="*/ 12 h 66"/>
                <a:gd name="T24" fmla="*/ 0 w 63"/>
                <a:gd name="T25" fmla="*/ 21 h 66"/>
                <a:gd name="T26" fmla="*/ 27 w 63"/>
                <a:gd name="T27" fmla="*/ 21 h 66"/>
                <a:gd name="T28" fmla="*/ 27 w 63"/>
                <a:gd name="T29" fmla="*/ 27 h 66"/>
                <a:gd name="T30" fmla="*/ 9 w 63"/>
                <a:gd name="T31" fmla="*/ 27 h 66"/>
                <a:gd name="T32" fmla="*/ 9 w 63"/>
                <a:gd name="T33" fmla="*/ 60 h 66"/>
                <a:gd name="T34" fmla="*/ 18 w 63"/>
                <a:gd name="T35" fmla="*/ 60 h 66"/>
                <a:gd name="T36" fmla="*/ 18 w 63"/>
                <a:gd name="T37" fmla="*/ 36 h 66"/>
                <a:gd name="T38" fmla="*/ 27 w 63"/>
                <a:gd name="T39" fmla="*/ 36 h 66"/>
                <a:gd name="T40" fmla="*/ 27 w 63"/>
                <a:gd name="T41" fmla="*/ 66 h 66"/>
                <a:gd name="T42" fmla="*/ 36 w 63"/>
                <a:gd name="T43" fmla="*/ 66 h 66"/>
                <a:gd name="T44" fmla="*/ 36 w 63"/>
                <a:gd name="T45" fmla="*/ 36 h 66"/>
                <a:gd name="T46" fmla="*/ 45 w 63"/>
                <a:gd name="T47" fmla="*/ 36 h 66"/>
                <a:gd name="T48" fmla="*/ 45 w 63"/>
                <a:gd name="T49" fmla="*/ 48 h 66"/>
                <a:gd name="T50" fmla="*/ 45 w 63"/>
                <a:gd name="T51" fmla="*/ 48 h 66"/>
                <a:gd name="T52" fmla="*/ 45 w 63"/>
                <a:gd name="T53" fmla="*/ 51 h 66"/>
                <a:gd name="T54" fmla="*/ 39 w 63"/>
                <a:gd name="T55" fmla="*/ 51 h 66"/>
                <a:gd name="T56" fmla="*/ 39 w 63"/>
                <a:gd name="T57" fmla="*/ 51 h 66"/>
                <a:gd name="T58" fmla="*/ 42 w 63"/>
                <a:gd name="T59" fmla="*/ 60 h 66"/>
                <a:gd name="T60" fmla="*/ 42 w 63"/>
                <a:gd name="T61" fmla="*/ 60 h 66"/>
                <a:gd name="T62" fmla="*/ 51 w 63"/>
                <a:gd name="T63" fmla="*/ 60 h 66"/>
                <a:gd name="T64" fmla="*/ 54 w 63"/>
                <a:gd name="T65" fmla="*/ 57 h 66"/>
                <a:gd name="T66" fmla="*/ 54 w 63"/>
                <a:gd name="T67" fmla="*/ 54 h 66"/>
                <a:gd name="T68" fmla="*/ 54 w 63"/>
                <a:gd name="T69" fmla="*/ 27 h 66"/>
                <a:gd name="T70" fmla="*/ 36 w 63"/>
                <a:gd name="T71" fmla="*/ 27 h 66"/>
                <a:gd name="T72" fmla="*/ 36 w 63"/>
                <a:gd name="T73" fmla="*/ 21 h 66"/>
                <a:gd name="T74" fmla="*/ 63 w 63"/>
                <a:gd name="T75" fmla="*/ 21 h 66"/>
                <a:gd name="T76" fmla="*/ 63 w 63"/>
                <a:gd name="T77" fmla="*/ 12 h 66"/>
                <a:gd name="T78" fmla="*/ 30 w 63"/>
                <a:gd name="T79" fmla="*/ 12 h 66"/>
                <a:gd name="T80" fmla="*/ 30 w 63"/>
                <a:gd name="T81" fmla="*/ 12 h 66"/>
                <a:gd name="T82" fmla="*/ 36 w 63"/>
                <a:gd name="T83" fmla="*/ 9 h 66"/>
                <a:gd name="T84" fmla="*/ 36 w 63"/>
                <a:gd name="T85" fmla="*/ 9 h 66"/>
                <a:gd name="T86" fmla="*/ 36 w 63"/>
                <a:gd name="T87" fmla="*/ 9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" h="66">
                  <a:moveTo>
                    <a:pt x="36" y="9"/>
                  </a:moveTo>
                  <a:lnTo>
                    <a:pt x="36" y="9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4" y="3"/>
                  </a:lnTo>
                  <a:lnTo>
                    <a:pt x="27" y="12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27" y="21"/>
                  </a:lnTo>
                  <a:lnTo>
                    <a:pt x="27" y="27"/>
                  </a:lnTo>
                  <a:lnTo>
                    <a:pt x="9" y="27"/>
                  </a:lnTo>
                  <a:lnTo>
                    <a:pt x="9" y="60"/>
                  </a:lnTo>
                  <a:lnTo>
                    <a:pt x="18" y="60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27" y="66"/>
                  </a:lnTo>
                  <a:lnTo>
                    <a:pt x="36" y="66"/>
                  </a:lnTo>
                  <a:lnTo>
                    <a:pt x="36" y="36"/>
                  </a:lnTo>
                  <a:lnTo>
                    <a:pt x="45" y="36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42" y="60"/>
                  </a:lnTo>
                  <a:lnTo>
                    <a:pt x="51" y="60"/>
                  </a:lnTo>
                  <a:lnTo>
                    <a:pt x="54" y="57"/>
                  </a:lnTo>
                  <a:lnTo>
                    <a:pt x="54" y="54"/>
                  </a:lnTo>
                  <a:lnTo>
                    <a:pt x="54" y="27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63" y="21"/>
                  </a:lnTo>
                  <a:lnTo>
                    <a:pt x="63" y="12"/>
                  </a:lnTo>
                  <a:lnTo>
                    <a:pt x="30" y="12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1"/>
            <p:cNvSpPr/>
            <p:nvPr/>
          </p:nvSpPr>
          <p:spPr bwMode="auto">
            <a:xfrm>
              <a:off x="7554" y="10109"/>
              <a:ext cx="43" cy="36"/>
            </a:xfrm>
            <a:custGeom>
              <a:avLst/>
              <a:gdLst>
                <a:gd name="T0" fmla="*/ 21 w 21"/>
                <a:gd name="T1" fmla="*/ 9 h 18"/>
                <a:gd name="T2" fmla="*/ 21 w 21"/>
                <a:gd name="T3" fmla="*/ 9 h 18"/>
                <a:gd name="T4" fmla="*/ 18 w 21"/>
                <a:gd name="T5" fmla="*/ 15 h 18"/>
                <a:gd name="T6" fmla="*/ 12 w 21"/>
                <a:gd name="T7" fmla="*/ 18 h 18"/>
                <a:gd name="T8" fmla="*/ 12 w 21"/>
                <a:gd name="T9" fmla="*/ 18 h 18"/>
                <a:gd name="T10" fmla="*/ 3 w 21"/>
                <a:gd name="T11" fmla="*/ 15 h 18"/>
                <a:gd name="T12" fmla="*/ 0 w 21"/>
                <a:gd name="T13" fmla="*/ 9 h 18"/>
                <a:gd name="T14" fmla="*/ 0 w 21"/>
                <a:gd name="T15" fmla="*/ 9 h 18"/>
                <a:gd name="T16" fmla="*/ 3 w 21"/>
                <a:gd name="T17" fmla="*/ 3 h 18"/>
                <a:gd name="T18" fmla="*/ 12 w 21"/>
                <a:gd name="T19" fmla="*/ 0 h 18"/>
                <a:gd name="T20" fmla="*/ 12 w 21"/>
                <a:gd name="T21" fmla="*/ 0 h 18"/>
                <a:gd name="T22" fmla="*/ 18 w 21"/>
                <a:gd name="T23" fmla="*/ 3 h 18"/>
                <a:gd name="T24" fmla="*/ 21 w 21"/>
                <a:gd name="T25" fmla="*/ 9 h 18"/>
                <a:gd name="T26" fmla="*/ 21 w 21"/>
                <a:gd name="T27" fmla="*/ 9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2"/>
            <p:cNvSpPr/>
            <p:nvPr/>
          </p:nvSpPr>
          <p:spPr bwMode="auto">
            <a:xfrm>
              <a:off x="7530" y="10084"/>
              <a:ext cx="91" cy="85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30 h 42"/>
                <a:gd name="T6" fmla="*/ 39 w 45"/>
                <a:gd name="T7" fmla="*/ 36 h 42"/>
                <a:gd name="T8" fmla="*/ 33 w 45"/>
                <a:gd name="T9" fmla="*/ 42 h 42"/>
                <a:gd name="T10" fmla="*/ 24 w 45"/>
                <a:gd name="T11" fmla="*/ 42 h 42"/>
                <a:gd name="T12" fmla="*/ 24 w 45"/>
                <a:gd name="T13" fmla="*/ 42 h 42"/>
                <a:gd name="T14" fmla="*/ 15 w 45"/>
                <a:gd name="T15" fmla="*/ 42 h 42"/>
                <a:gd name="T16" fmla="*/ 6 w 45"/>
                <a:gd name="T17" fmla="*/ 36 h 42"/>
                <a:gd name="T18" fmla="*/ 3 w 45"/>
                <a:gd name="T19" fmla="*/ 30 h 42"/>
                <a:gd name="T20" fmla="*/ 0 w 45"/>
                <a:gd name="T21" fmla="*/ 21 h 42"/>
                <a:gd name="T22" fmla="*/ 0 w 45"/>
                <a:gd name="T23" fmla="*/ 21 h 42"/>
                <a:gd name="T24" fmla="*/ 3 w 45"/>
                <a:gd name="T25" fmla="*/ 12 h 42"/>
                <a:gd name="T26" fmla="*/ 6 w 45"/>
                <a:gd name="T27" fmla="*/ 6 h 42"/>
                <a:gd name="T28" fmla="*/ 15 w 45"/>
                <a:gd name="T29" fmla="*/ 0 h 42"/>
                <a:gd name="T30" fmla="*/ 24 w 45"/>
                <a:gd name="T31" fmla="*/ 0 h 42"/>
                <a:gd name="T32" fmla="*/ 24 w 45"/>
                <a:gd name="T33" fmla="*/ 0 h 42"/>
                <a:gd name="T34" fmla="*/ 33 w 45"/>
                <a:gd name="T35" fmla="*/ 0 h 42"/>
                <a:gd name="T36" fmla="*/ 39 w 45"/>
                <a:gd name="T37" fmla="*/ 6 h 42"/>
                <a:gd name="T38" fmla="*/ 45 w 45"/>
                <a:gd name="T39" fmla="*/ 12 h 42"/>
                <a:gd name="T40" fmla="*/ 45 w 45"/>
                <a:gd name="T41" fmla="*/ 21 h 42"/>
                <a:gd name="T42" fmla="*/ 45 w 45"/>
                <a:gd name="T43" fmla="*/ 21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2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3"/>
            <p:cNvSpPr/>
            <p:nvPr/>
          </p:nvSpPr>
          <p:spPr bwMode="auto">
            <a:xfrm>
              <a:off x="9387" y="10559"/>
              <a:ext cx="43" cy="43"/>
            </a:xfrm>
            <a:custGeom>
              <a:avLst/>
              <a:gdLst>
                <a:gd name="T0" fmla="*/ 21 w 21"/>
                <a:gd name="T1" fmla="*/ 12 h 21"/>
                <a:gd name="T2" fmla="*/ 21 w 21"/>
                <a:gd name="T3" fmla="*/ 12 h 21"/>
                <a:gd name="T4" fmla="*/ 18 w 21"/>
                <a:gd name="T5" fmla="*/ 18 h 21"/>
                <a:gd name="T6" fmla="*/ 12 w 21"/>
                <a:gd name="T7" fmla="*/ 21 h 21"/>
                <a:gd name="T8" fmla="*/ 12 w 21"/>
                <a:gd name="T9" fmla="*/ 21 h 21"/>
                <a:gd name="T10" fmla="*/ 3 w 21"/>
                <a:gd name="T11" fmla="*/ 18 h 21"/>
                <a:gd name="T12" fmla="*/ 0 w 21"/>
                <a:gd name="T13" fmla="*/ 12 h 21"/>
                <a:gd name="T14" fmla="*/ 0 w 21"/>
                <a:gd name="T15" fmla="*/ 12 h 21"/>
                <a:gd name="T16" fmla="*/ 3 w 21"/>
                <a:gd name="T17" fmla="*/ 3 h 21"/>
                <a:gd name="T18" fmla="*/ 12 w 21"/>
                <a:gd name="T19" fmla="*/ 0 h 21"/>
                <a:gd name="T20" fmla="*/ 12 w 21"/>
                <a:gd name="T21" fmla="*/ 0 h 21"/>
                <a:gd name="T22" fmla="*/ 18 w 21"/>
                <a:gd name="T23" fmla="*/ 3 h 21"/>
                <a:gd name="T24" fmla="*/ 21 w 21"/>
                <a:gd name="T25" fmla="*/ 12 h 21"/>
                <a:gd name="T26" fmla="*/ 21 w 21"/>
                <a:gd name="T27" fmla="*/ 12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4"/>
            <p:cNvSpPr/>
            <p:nvPr/>
          </p:nvSpPr>
          <p:spPr bwMode="auto">
            <a:xfrm>
              <a:off x="9362" y="10535"/>
              <a:ext cx="91" cy="91"/>
            </a:xfrm>
            <a:custGeom>
              <a:avLst/>
              <a:gdLst>
                <a:gd name="T0" fmla="*/ 45 w 45"/>
                <a:gd name="T1" fmla="*/ 24 h 45"/>
                <a:gd name="T2" fmla="*/ 45 w 45"/>
                <a:gd name="T3" fmla="*/ 24 h 45"/>
                <a:gd name="T4" fmla="*/ 45 w 45"/>
                <a:gd name="T5" fmla="*/ 33 h 45"/>
                <a:gd name="T6" fmla="*/ 39 w 45"/>
                <a:gd name="T7" fmla="*/ 39 h 45"/>
                <a:gd name="T8" fmla="*/ 33 w 45"/>
                <a:gd name="T9" fmla="*/ 45 h 45"/>
                <a:gd name="T10" fmla="*/ 24 w 45"/>
                <a:gd name="T11" fmla="*/ 45 h 45"/>
                <a:gd name="T12" fmla="*/ 24 w 45"/>
                <a:gd name="T13" fmla="*/ 45 h 45"/>
                <a:gd name="T14" fmla="*/ 15 w 45"/>
                <a:gd name="T15" fmla="*/ 45 h 45"/>
                <a:gd name="T16" fmla="*/ 6 w 45"/>
                <a:gd name="T17" fmla="*/ 39 h 45"/>
                <a:gd name="T18" fmla="*/ 3 w 45"/>
                <a:gd name="T19" fmla="*/ 33 h 45"/>
                <a:gd name="T20" fmla="*/ 0 w 45"/>
                <a:gd name="T21" fmla="*/ 24 h 45"/>
                <a:gd name="T22" fmla="*/ 0 w 45"/>
                <a:gd name="T23" fmla="*/ 24 h 45"/>
                <a:gd name="T24" fmla="*/ 3 w 45"/>
                <a:gd name="T25" fmla="*/ 15 h 45"/>
                <a:gd name="T26" fmla="*/ 6 w 45"/>
                <a:gd name="T27" fmla="*/ 6 h 45"/>
                <a:gd name="T28" fmla="*/ 15 w 45"/>
                <a:gd name="T29" fmla="*/ 3 h 45"/>
                <a:gd name="T30" fmla="*/ 24 w 45"/>
                <a:gd name="T31" fmla="*/ 0 h 45"/>
                <a:gd name="T32" fmla="*/ 24 w 45"/>
                <a:gd name="T33" fmla="*/ 0 h 45"/>
                <a:gd name="T34" fmla="*/ 33 w 45"/>
                <a:gd name="T35" fmla="*/ 3 h 45"/>
                <a:gd name="T36" fmla="*/ 39 w 45"/>
                <a:gd name="T37" fmla="*/ 6 h 45"/>
                <a:gd name="T38" fmla="*/ 45 w 45"/>
                <a:gd name="T39" fmla="*/ 15 h 45"/>
                <a:gd name="T40" fmla="*/ 45 w 45"/>
                <a:gd name="T41" fmla="*/ 24 h 45"/>
                <a:gd name="T42" fmla="*/ 45 w 45"/>
                <a:gd name="T43" fmla="*/ 24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5" y="33"/>
                  </a:lnTo>
                  <a:lnTo>
                    <a:pt x="39" y="39"/>
                  </a:lnTo>
                  <a:lnTo>
                    <a:pt x="33" y="45"/>
                  </a:lnTo>
                  <a:lnTo>
                    <a:pt x="24" y="45"/>
                  </a:lnTo>
                  <a:lnTo>
                    <a:pt x="15" y="45"/>
                  </a:lnTo>
                  <a:lnTo>
                    <a:pt x="6" y="39"/>
                  </a:lnTo>
                  <a:lnTo>
                    <a:pt x="3" y="33"/>
                  </a:lnTo>
                  <a:lnTo>
                    <a:pt x="0" y="24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3" y="3"/>
                  </a:lnTo>
                  <a:lnTo>
                    <a:pt x="39" y="6"/>
                  </a:lnTo>
                  <a:lnTo>
                    <a:pt x="45" y="15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5"/>
            <p:cNvSpPr/>
            <p:nvPr/>
          </p:nvSpPr>
          <p:spPr bwMode="auto">
            <a:xfrm>
              <a:off x="7645" y="8714"/>
              <a:ext cx="43" cy="36"/>
            </a:xfrm>
            <a:custGeom>
              <a:avLst/>
              <a:gdLst>
                <a:gd name="T0" fmla="*/ 21 w 21"/>
                <a:gd name="T1" fmla="*/ 9 h 18"/>
                <a:gd name="T2" fmla="*/ 21 w 21"/>
                <a:gd name="T3" fmla="*/ 9 h 18"/>
                <a:gd name="T4" fmla="*/ 18 w 21"/>
                <a:gd name="T5" fmla="*/ 15 h 18"/>
                <a:gd name="T6" fmla="*/ 12 w 21"/>
                <a:gd name="T7" fmla="*/ 18 h 18"/>
                <a:gd name="T8" fmla="*/ 12 w 21"/>
                <a:gd name="T9" fmla="*/ 18 h 18"/>
                <a:gd name="T10" fmla="*/ 3 w 21"/>
                <a:gd name="T11" fmla="*/ 15 h 18"/>
                <a:gd name="T12" fmla="*/ 0 w 21"/>
                <a:gd name="T13" fmla="*/ 9 h 18"/>
                <a:gd name="T14" fmla="*/ 0 w 21"/>
                <a:gd name="T15" fmla="*/ 9 h 18"/>
                <a:gd name="T16" fmla="*/ 3 w 21"/>
                <a:gd name="T17" fmla="*/ 3 h 18"/>
                <a:gd name="T18" fmla="*/ 12 w 21"/>
                <a:gd name="T19" fmla="*/ 0 h 18"/>
                <a:gd name="T20" fmla="*/ 12 w 21"/>
                <a:gd name="T21" fmla="*/ 0 h 18"/>
                <a:gd name="T22" fmla="*/ 18 w 21"/>
                <a:gd name="T23" fmla="*/ 3 h 18"/>
                <a:gd name="T24" fmla="*/ 21 w 21"/>
                <a:gd name="T25" fmla="*/ 9 h 18"/>
                <a:gd name="T26" fmla="*/ 21 w 21"/>
                <a:gd name="T27" fmla="*/ 9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18">
                  <a:moveTo>
                    <a:pt x="21" y="9"/>
                  </a:moveTo>
                  <a:lnTo>
                    <a:pt x="21" y="9"/>
                  </a:lnTo>
                  <a:lnTo>
                    <a:pt x="18" y="15"/>
                  </a:lnTo>
                  <a:lnTo>
                    <a:pt x="12" y="18"/>
                  </a:lnTo>
                  <a:lnTo>
                    <a:pt x="3" y="15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6"/>
            <p:cNvSpPr/>
            <p:nvPr/>
          </p:nvSpPr>
          <p:spPr bwMode="auto">
            <a:xfrm>
              <a:off x="7621" y="8690"/>
              <a:ext cx="91" cy="91"/>
            </a:xfrm>
            <a:custGeom>
              <a:avLst/>
              <a:gdLst>
                <a:gd name="T0" fmla="*/ 45 w 45"/>
                <a:gd name="T1" fmla="*/ 21 h 45"/>
                <a:gd name="T2" fmla="*/ 45 w 45"/>
                <a:gd name="T3" fmla="*/ 21 h 45"/>
                <a:gd name="T4" fmla="*/ 42 w 45"/>
                <a:gd name="T5" fmla="*/ 30 h 45"/>
                <a:gd name="T6" fmla="*/ 39 w 45"/>
                <a:gd name="T7" fmla="*/ 36 h 45"/>
                <a:gd name="T8" fmla="*/ 30 w 45"/>
                <a:gd name="T9" fmla="*/ 42 h 45"/>
                <a:gd name="T10" fmla="*/ 24 w 45"/>
                <a:gd name="T11" fmla="*/ 45 h 45"/>
                <a:gd name="T12" fmla="*/ 24 w 45"/>
                <a:gd name="T13" fmla="*/ 45 h 45"/>
                <a:gd name="T14" fmla="*/ 15 w 45"/>
                <a:gd name="T15" fmla="*/ 42 h 45"/>
                <a:gd name="T16" fmla="*/ 6 w 45"/>
                <a:gd name="T17" fmla="*/ 36 h 45"/>
                <a:gd name="T18" fmla="*/ 3 w 45"/>
                <a:gd name="T19" fmla="*/ 30 h 45"/>
                <a:gd name="T20" fmla="*/ 0 w 45"/>
                <a:gd name="T21" fmla="*/ 21 h 45"/>
                <a:gd name="T22" fmla="*/ 0 w 45"/>
                <a:gd name="T23" fmla="*/ 21 h 45"/>
                <a:gd name="T24" fmla="*/ 3 w 45"/>
                <a:gd name="T25" fmla="*/ 12 h 45"/>
                <a:gd name="T26" fmla="*/ 6 w 45"/>
                <a:gd name="T27" fmla="*/ 6 h 45"/>
                <a:gd name="T28" fmla="*/ 15 w 45"/>
                <a:gd name="T29" fmla="*/ 0 h 45"/>
                <a:gd name="T30" fmla="*/ 24 w 45"/>
                <a:gd name="T31" fmla="*/ 0 h 45"/>
                <a:gd name="T32" fmla="*/ 24 w 45"/>
                <a:gd name="T33" fmla="*/ 0 h 45"/>
                <a:gd name="T34" fmla="*/ 30 w 45"/>
                <a:gd name="T35" fmla="*/ 0 h 45"/>
                <a:gd name="T36" fmla="*/ 39 w 45"/>
                <a:gd name="T37" fmla="*/ 6 h 45"/>
                <a:gd name="T38" fmla="*/ 42 w 45"/>
                <a:gd name="T39" fmla="*/ 12 h 45"/>
                <a:gd name="T40" fmla="*/ 45 w 45"/>
                <a:gd name="T41" fmla="*/ 21 h 45"/>
                <a:gd name="T42" fmla="*/ 45 w 45"/>
                <a:gd name="T43" fmla="*/ 21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6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9" y="6"/>
                  </a:lnTo>
                  <a:lnTo>
                    <a:pt x="42" y="12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7"/>
            <p:cNvSpPr/>
            <p:nvPr/>
          </p:nvSpPr>
          <p:spPr bwMode="auto">
            <a:xfrm>
              <a:off x="10171" y="9158"/>
              <a:ext cx="36" cy="43"/>
            </a:xfrm>
            <a:custGeom>
              <a:avLst/>
              <a:gdLst>
                <a:gd name="T0" fmla="*/ 18 w 18"/>
                <a:gd name="T1" fmla="*/ 9 h 21"/>
                <a:gd name="T2" fmla="*/ 18 w 18"/>
                <a:gd name="T3" fmla="*/ 9 h 21"/>
                <a:gd name="T4" fmla="*/ 15 w 18"/>
                <a:gd name="T5" fmla="*/ 18 h 21"/>
                <a:gd name="T6" fmla="*/ 9 w 18"/>
                <a:gd name="T7" fmla="*/ 21 h 21"/>
                <a:gd name="T8" fmla="*/ 9 w 18"/>
                <a:gd name="T9" fmla="*/ 21 h 21"/>
                <a:gd name="T10" fmla="*/ 3 w 18"/>
                <a:gd name="T11" fmla="*/ 18 h 21"/>
                <a:gd name="T12" fmla="*/ 0 w 18"/>
                <a:gd name="T13" fmla="*/ 9 h 21"/>
                <a:gd name="T14" fmla="*/ 0 w 18"/>
                <a:gd name="T15" fmla="*/ 9 h 21"/>
                <a:gd name="T16" fmla="*/ 3 w 18"/>
                <a:gd name="T17" fmla="*/ 3 h 21"/>
                <a:gd name="T18" fmla="*/ 9 w 18"/>
                <a:gd name="T19" fmla="*/ 0 h 21"/>
                <a:gd name="T20" fmla="*/ 9 w 18"/>
                <a:gd name="T21" fmla="*/ 0 h 21"/>
                <a:gd name="T22" fmla="*/ 15 w 18"/>
                <a:gd name="T23" fmla="*/ 3 h 21"/>
                <a:gd name="T24" fmla="*/ 18 w 18"/>
                <a:gd name="T25" fmla="*/ 9 h 21"/>
                <a:gd name="T26" fmla="*/ 18 w 18"/>
                <a:gd name="T27" fmla="*/ 9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8"/>
            <p:cNvSpPr/>
            <p:nvPr/>
          </p:nvSpPr>
          <p:spPr bwMode="auto">
            <a:xfrm>
              <a:off x="10147" y="9134"/>
              <a:ext cx="91" cy="91"/>
            </a:xfrm>
            <a:custGeom>
              <a:avLst/>
              <a:gdLst>
                <a:gd name="T0" fmla="*/ 45 w 45"/>
                <a:gd name="T1" fmla="*/ 21 h 45"/>
                <a:gd name="T2" fmla="*/ 45 w 45"/>
                <a:gd name="T3" fmla="*/ 21 h 45"/>
                <a:gd name="T4" fmla="*/ 42 w 45"/>
                <a:gd name="T5" fmla="*/ 30 h 45"/>
                <a:gd name="T6" fmla="*/ 36 w 45"/>
                <a:gd name="T7" fmla="*/ 39 h 45"/>
                <a:gd name="T8" fmla="*/ 30 w 45"/>
                <a:gd name="T9" fmla="*/ 42 h 45"/>
                <a:gd name="T10" fmla="*/ 21 w 45"/>
                <a:gd name="T11" fmla="*/ 45 h 45"/>
                <a:gd name="T12" fmla="*/ 21 w 45"/>
                <a:gd name="T13" fmla="*/ 45 h 45"/>
                <a:gd name="T14" fmla="*/ 12 w 45"/>
                <a:gd name="T15" fmla="*/ 42 h 45"/>
                <a:gd name="T16" fmla="*/ 6 w 45"/>
                <a:gd name="T17" fmla="*/ 39 h 45"/>
                <a:gd name="T18" fmla="*/ 0 w 45"/>
                <a:gd name="T19" fmla="*/ 30 h 45"/>
                <a:gd name="T20" fmla="*/ 0 w 45"/>
                <a:gd name="T21" fmla="*/ 21 h 45"/>
                <a:gd name="T22" fmla="*/ 0 w 45"/>
                <a:gd name="T23" fmla="*/ 21 h 45"/>
                <a:gd name="T24" fmla="*/ 0 w 45"/>
                <a:gd name="T25" fmla="*/ 12 h 45"/>
                <a:gd name="T26" fmla="*/ 6 w 45"/>
                <a:gd name="T27" fmla="*/ 6 h 45"/>
                <a:gd name="T28" fmla="*/ 12 w 45"/>
                <a:gd name="T29" fmla="*/ 0 h 45"/>
                <a:gd name="T30" fmla="*/ 21 w 45"/>
                <a:gd name="T31" fmla="*/ 0 h 45"/>
                <a:gd name="T32" fmla="*/ 21 w 45"/>
                <a:gd name="T33" fmla="*/ 0 h 45"/>
                <a:gd name="T34" fmla="*/ 30 w 45"/>
                <a:gd name="T35" fmla="*/ 0 h 45"/>
                <a:gd name="T36" fmla="*/ 36 w 45"/>
                <a:gd name="T37" fmla="*/ 6 h 45"/>
                <a:gd name="T38" fmla="*/ 42 w 45"/>
                <a:gd name="T39" fmla="*/ 12 h 45"/>
                <a:gd name="T40" fmla="*/ 45 w 45"/>
                <a:gd name="T41" fmla="*/ 21 h 45"/>
                <a:gd name="T42" fmla="*/ 45 w 45"/>
                <a:gd name="T43" fmla="*/ 21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9"/>
            <p:cNvSpPr/>
            <p:nvPr/>
          </p:nvSpPr>
          <p:spPr bwMode="auto">
            <a:xfrm>
              <a:off x="9320" y="7891"/>
              <a:ext cx="36" cy="43"/>
            </a:xfrm>
            <a:custGeom>
              <a:avLst/>
              <a:gdLst>
                <a:gd name="T0" fmla="*/ 18 w 18"/>
                <a:gd name="T1" fmla="*/ 9 h 21"/>
                <a:gd name="T2" fmla="*/ 18 w 18"/>
                <a:gd name="T3" fmla="*/ 9 h 21"/>
                <a:gd name="T4" fmla="*/ 18 w 18"/>
                <a:gd name="T5" fmla="*/ 18 h 21"/>
                <a:gd name="T6" fmla="*/ 9 w 18"/>
                <a:gd name="T7" fmla="*/ 21 h 21"/>
                <a:gd name="T8" fmla="*/ 9 w 18"/>
                <a:gd name="T9" fmla="*/ 21 h 21"/>
                <a:gd name="T10" fmla="*/ 3 w 18"/>
                <a:gd name="T11" fmla="*/ 18 h 21"/>
                <a:gd name="T12" fmla="*/ 0 w 18"/>
                <a:gd name="T13" fmla="*/ 9 h 21"/>
                <a:gd name="T14" fmla="*/ 0 w 18"/>
                <a:gd name="T15" fmla="*/ 9 h 21"/>
                <a:gd name="T16" fmla="*/ 3 w 18"/>
                <a:gd name="T17" fmla="*/ 3 h 21"/>
                <a:gd name="T18" fmla="*/ 9 w 18"/>
                <a:gd name="T19" fmla="*/ 0 h 21"/>
                <a:gd name="T20" fmla="*/ 9 w 18"/>
                <a:gd name="T21" fmla="*/ 0 h 21"/>
                <a:gd name="T22" fmla="*/ 18 w 18"/>
                <a:gd name="T23" fmla="*/ 3 h 21"/>
                <a:gd name="T24" fmla="*/ 18 w 18"/>
                <a:gd name="T25" fmla="*/ 9 h 21"/>
                <a:gd name="T26" fmla="*/ 18 w 18"/>
                <a:gd name="T27" fmla="*/ 9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1">
                  <a:moveTo>
                    <a:pt x="18" y="9"/>
                  </a:moveTo>
                  <a:lnTo>
                    <a:pt x="18" y="9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3" y="3"/>
                  </a:lnTo>
                  <a:lnTo>
                    <a:pt x="9" y="0"/>
                  </a:lnTo>
                  <a:lnTo>
                    <a:pt x="18" y="3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9295" y="7867"/>
              <a:ext cx="91" cy="91"/>
            </a:xfrm>
            <a:custGeom>
              <a:avLst/>
              <a:gdLst>
                <a:gd name="T0" fmla="*/ 45 w 45"/>
                <a:gd name="T1" fmla="*/ 21 h 45"/>
                <a:gd name="T2" fmla="*/ 45 w 45"/>
                <a:gd name="T3" fmla="*/ 21 h 45"/>
                <a:gd name="T4" fmla="*/ 42 w 45"/>
                <a:gd name="T5" fmla="*/ 30 h 45"/>
                <a:gd name="T6" fmla="*/ 36 w 45"/>
                <a:gd name="T7" fmla="*/ 39 h 45"/>
                <a:gd name="T8" fmla="*/ 30 w 45"/>
                <a:gd name="T9" fmla="*/ 42 h 45"/>
                <a:gd name="T10" fmla="*/ 21 w 45"/>
                <a:gd name="T11" fmla="*/ 45 h 45"/>
                <a:gd name="T12" fmla="*/ 21 w 45"/>
                <a:gd name="T13" fmla="*/ 45 h 45"/>
                <a:gd name="T14" fmla="*/ 12 w 45"/>
                <a:gd name="T15" fmla="*/ 42 h 45"/>
                <a:gd name="T16" fmla="*/ 6 w 45"/>
                <a:gd name="T17" fmla="*/ 39 h 45"/>
                <a:gd name="T18" fmla="*/ 0 w 45"/>
                <a:gd name="T19" fmla="*/ 30 h 45"/>
                <a:gd name="T20" fmla="*/ 0 w 45"/>
                <a:gd name="T21" fmla="*/ 21 h 45"/>
                <a:gd name="T22" fmla="*/ 0 w 45"/>
                <a:gd name="T23" fmla="*/ 21 h 45"/>
                <a:gd name="T24" fmla="*/ 0 w 45"/>
                <a:gd name="T25" fmla="*/ 12 h 45"/>
                <a:gd name="T26" fmla="*/ 6 w 45"/>
                <a:gd name="T27" fmla="*/ 6 h 45"/>
                <a:gd name="T28" fmla="*/ 12 w 45"/>
                <a:gd name="T29" fmla="*/ 3 h 45"/>
                <a:gd name="T30" fmla="*/ 21 w 45"/>
                <a:gd name="T31" fmla="*/ 0 h 45"/>
                <a:gd name="T32" fmla="*/ 21 w 45"/>
                <a:gd name="T33" fmla="*/ 0 h 45"/>
                <a:gd name="T34" fmla="*/ 30 w 45"/>
                <a:gd name="T35" fmla="*/ 3 h 45"/>
                <a:gd name="T36" fmla="*/ 36 w 45"/>
                <a:gd name="T37" fmla="*/ 6 h 45"/>
                <a:gd name="T38" fmla="*/ 42 w 45"/>
                <a:gd name="T39" fmla="*/ 12 h 45"/>
                <a:gd name="T40" fmla="*/ 45 w 45"/>
                <a:gd name="T41" fmla="*/ 21 h 45"/>
                <a:gd name="T42" fmla="*/ 45 w 45"/>
                <a:gd name="T43" fmla="*/ 21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6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9593" y="6247"/>
              <a:ext cx="43" cy="43"/>
            </a:xfrm>
            <a:custGeom>
              <a:avLst/>
              <a:gdLst>
                <a:gd name="T0" fmla="*/ 21 w 21"/>
                <a:gd name="T1" fmla="*/ 12 h 21"/>
                <a:gd name="T2" fmla="*/ 21 w 21"/>
                <a:gd name="T3" fmla="*/ 12 h 21"/>
                <a:gd name="T4" fmla="*/ 18 w 21"/>
                <a:gd name="T5" fmla="*/ 18 h 21"/>
                <a:gd name="T6" fmla="*/ 9 w 21"/>
                <a:gd name="T7" fmla="*/ 21 h 21"/>
                <a:gd name="T8" fmla="*/ 9 w 21"/>
                <a:gd name="T9" fmla="*/ 21 h 21"/>
                <a:gd name="T10" fmla="*/ 3 w 21"/>
                <a:gd name="T11" fmla="*/ 18 h 21"/>
                <a:gd name="T12" fmla="*/ 0 w 21"/>
                <a:gd name="T13" fmla="*/ 12 h 21"/>
                <a:gd name="T14" fmla="*/ 0 w 21"/>
                <a:gd name="T15" fmla="*/ 12 h 21"/>
                <a:gd name="T16" fmla="*/ 3 w 21"/>
                <a:gd name="T17" fmla="*/ 3 h 21"/>
                <a:gd name="T18" fmla="*/ 9 w 21"/>
                <a:gd name="T19" fmla="*/ 0 h 21"/>
                <a:gd name="T20" fmla="*/ 9 w 21"/>
                <a:gd name="T21" fmla="*/ 0 h 21"/>
                <a:gd name="T22" fmla="*/ 18 w 21"/>
                <a:gd name="T23" fmla="*/ 3 h 21"/>
                <a:gd name="T24" fmla="*/ 21 w 21"/>
                <a:gd name="T25" fmla="*/ 12 h 21"/>
                <a:gd name="T26" fmla="*/ 21 w 21"/>
                <a:gd name="T27" fmla="*/ 12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2"/>
                  </a:moveTo>
                  <a:lnTo>
                    <a:pt x="21" y="12"/>
                  </a:lnTo>
                  <a:lnTo>
                    <a:pt x="18" y="18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9569" y="6223"/>
              <a:ext cx="91" cy="91"/>
            </a:xfrm>
            <a:custGeom>
              <a:avLst/>
              <a:gdLst>
                <a:gd name="T0" fmla="*/ 45 w 45"/>
                <a:gd name="T1" fmla="*/ 24 h 45"/>
                <a:gd name="T2" fmla="*/ 45 w 45"/>
                <a:gd name="T3" fmla="*/ 24 h 45"/>
                <a:gd name="T4" fmla="*/ 42 w 45"/>
                <a:gd name="T5" fmla="*/ 30 h 45"/>
                <a:gd name="T6" fmla="*/ 39 w 45"/>
                <a:gd name="T7" fmla="*/ 39 h 45"/>
                <a:gd name="T8" fmla="*/ 30 w 45"/>
                <a:gd name="T9" fmla="*/ 42 h 45"/>
                <a:gd name="T10" fmla="*/ 21 w 45"/>
                <a:gd name="T11" fmla="*/ 45 h 45"/>
                <a:gd name="T12" fmla="*/ 21 w 45"/>
                <a:gd name="T13" fmla="*/ 45 h 45"/>
                <a:gd name="T14" fmla="*/ 12 w 45"/>
                <a:gd name="T15" fmla="*/ 42 h 45"/>
                <a:gd name="T16" fmla="*/ 6 w 45"/>
                <a:gd name="T17" fmla="*/ 39 h 45"/>
                <a:gd name="T18" fmla="*/ 0 w 45"/>
                <a:gd name="T19" fmla="*/ 30 h 45"/>
                <a:gd name="T20" fmla="*/ 0 w 45"/>
                <a:gd name="T21" fmla="*/ 24 h 45"/>
                <a:gd name="T22" fmla="*/ 0 w 45"/>
                <a:gd name="T23" fmla="*/ 24 h 45"/>
                <a:gd name="T24" fmla="*/ 0 w 45"/>
                <a:gd name="T25" fmla="*/ 15 h 45"/>
                <a:gd name="T26" fmla="*/ 6 w 45"/>
                <a:gd name="T27" fmla="*/ 6 h 45"/>
                <a:gd name="T28" fmla="*/ 12 w 45"/>
                <a:gd name="T29" fmla="*/ 3 h 45"/>
                <a:gd name="T30" fmla="*/ 21 w 45"/>
                <a:gd name="T31" fmla="*/ 0 h 45"/>
                <a:gd name="T32" fmla="*/ 21 w 45"/>
                <a:gd name="T33" fmla="*/ 0 h 45"/>
                <a:gd name="T34" fmla="*/ 30 w 45"/>
                <a:gd name="T35" fmla="*/ 3 h 45"/>
                <a:gd name="T36" fmla="*/ 39 w 45"/>
                <a:gd name="T37" fmla="*/ 6 h 45"/>
                <a:gd name="T38" fmla="*/ 42 w 45"/>
                <a:gd name="T39" fmla="*/ 15 h 45"/>
                <a:gd name="T40" fmla="*/ 45 w 45"/>
                <a:gd name="T41" fmla="*/ 24 h 45"/>
                <a:gd name="T42" fmla="*/ 45 w 45"/>
                <a:gd name="T43" fmla="*/ 24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1" y="45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9800" y="4305"/>
              <a:ext cx="36" cy="43"/>
            </a:xfrm>
            <a:custGeom>
              <a:avLst/>
              <a:gdLst>
                <a:gd name="T0" fmla="*/ 18 w 18"/>
                <a:gd name="T1" fmla="*/ 12 h 21"/>
                <a:gd name="T2" fmla="*/ 18 w 18"/>
                <a:gd name="T3" fmla="*/ 12 h 21"/>
                <a:gd name="T4" fmla="*/ 15 w 18"/>
                <a:gd name="T5" fmla="*/ 18 h 21"/>
                <a:gd name="T6" fmla="*/ 9 w 18"/>
                <a:gd name="T7" fmla="*/ 21 h 21"/>
                <a:gd name="T8" fmla="*/ 9 w 18"/>
                <a:gd name="T9" fmla="*/ 21 h 21"/>
                <a:gd name="T10" fmla="*/ 3 w 18"/>
                <a:gd name="T11" fmla="*/ 18 h 21"/>
                <a:gd name="T12" fmla="*/ 0 w 18"/>
                <a:gd name="T13" fmla="*/ 12 h 21"/>
                <a:gd name="T14" fmla="*/ 0 w 18"/>
                <a:gd name="T15" fmla="*/ 12 h 21"/>
                <a:gd name="T16" fmla="*/ 3 w 18"/>
                <a:gd name="T17" fmla="*/ 3 h 21"/>
                <a:gd name="T18" fmla="*/ 9 w 18"/>
                <a:gd name="T19" fmla="*/ 0 h 21"/>
                <a:gd name="T20" fmla="*/ 9 w 18"/>
                <a:gd name="T21" fmla="*/ 0 h 21"/>
                <a:gd name="T22" fmla="*/ 15 w 18"/>
                <a:gd name="T23" fmla="*/ 3 h 21"/>
                <a:gd name="T24" fmla="*/ 18 w 18"/>
                <a:gd name="T25" fmla="*/ 12 h 21"/>
                <a:gd name="T26" fmla="*/ 18 w 18"/>
                <a:gd name="T27" fmla="*/ 12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1">
                  <a:moveTo>
                    <a:pt x="18" y="12"/>
                  </a:moveTo>
                  <a:lnTo>
                    <a:pt x="18" y="12"/>
                  </a:lnTo>
                  <a:lnTo>
                    <a:pt x="15" y="18"/>
                  </a:lnTo>
                  <a:lnTo>
                    <a:pt x="9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3" y="3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9776" y="4281"/>
              <a:ext cx="91" cy="91"/>
            </a:xfrm>
            <a:custGeom>
              <a:avLst/>
              <a:gdLst>
                <a:gd name="T0" fmla="*/ 45 w 45"/>
                <a:gd name="T1" fmla="*/ 24 h 45"/>
                <a:gd name="T2" fmla="*/ 45 w 45"/>
                <a:gd name="T3" fmla="*/ 24 h 45"/>
                <a:gd name="T4" fmla="*/ 42 w 45"/>
                <a:gd name="T5" fmla="*/ 33 h 45"/>
                <a:gd name="T6" fmla="*/ 36 w 45"/>
                <a:gd name="T7" fmla="*/ 39 h 45"/>
                <a:gd name="T8" fmla="*/ 30 w 45"/>
                <a:gd name="T9" fmla="*/ 45 h 45"/>
                <a:gd name="T10" fmla="*/ 21 w 45"/>
                <a:gd name="T11" fmla="*/ 45 h 45"/>
                <a:gd name="T12" fmla="*/ 21 w 45"/>
                <a:gd name="T13" fmla="*/ 45 h 45"/>
                <a:gd name="T14" fmla="*/ 12 w 45"/>
                <a:gd name="T15" fmla="*/ 45 h 45"/>
                <a:gd name="T16" fmla="*/ 6 w 45"/>
                <a:gd name="T17" fmla="*/ 39 h 45"/>
                <a:gd name="T18" fmla="*/ 0 w 45"/>
                <a:gd name="T19" fmla="*/ 33 h 45"/>
                <a:gd name="T20" fmla="*/ 0 w 45"/>
                <a:gd name="T21" fmla="*/ 24 h 45"/>
                <a:gd name="T22" fmla="*/ 0 w 45"/>
                <a:gd name="T23" fmla="*/ 24 h 45"/>
                <a:gd name="T24" fmla="*/ 0 w 45"/>
                <a:gd name="T25" fmla="*/ 15 h 45"/>
                <a:gd name="T26" fmla="*/ 6 w 45"/>
                <a:gd name="T27" fmla="*/ 6 h 45"/>
                <a:gd name="T28" fmla="*/ 12 w 45"/>
                <a:gd name="T29" fmla="*/ 3 h 45"/>
                <a:gd name="T30" fmla="*/ 21 w 45"/>
                <a:gd name="T31" fmla="*/ 0 h 45"/>
                <a:gd name="T32" fmla="*/ 21 w 45"/>
                <a:gd name="T33" fmla="*/ 0 h 45"/>
                <a:gd name="T34" fmla="*/ 30 w 45"/>
                <a:gd name="T35" fmla="*/ 3 h 45"/>
                <a:gd name="T36" fmla="*/ 36 w 45"/>
                <a:gd name="T37" fmla="*/ 6 h 45"/>
                <a:gd name="T38" fmla="*/ 42 w 45"/>
                <a:gd name="T39" fmla="*/ 15 h 45"/>
                <a:gd name="T40" fmla="*/ 45 w 45"/>
                <a:gd name="T41" fmla="*/ 24 h 45"/>
                <a:gd name="T42" fmla="*/ 45 w 45"/>
                <a:gd name="T43" fmla="*/ 24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4"/>
                  </a:moveTo>
                  <a:lnTo>
                    <a:pt x="45" y="24"/>
                  </a:lnTo>
                  <a:lnTo>
                    <a:pt x="42" y="33"/>
                  </a:lnTo>
                  <a:lnTo>
                    <a:pt x="36" y="39"/>
                  </a:lnTo>
                  <a:lnTo>
                    <a:pt x="30" y="45"/>
                  </a:lnTo>
                  <a:lnTo>
                    <a:pt x="21" y="45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2" y="3"/>
                  </a:lnTo>
                  <a:lnTo>
                    <a:pt x="21" y="0"/>
                  </a:lnTo>
                  <a:lnTo>
                    <a:pt x="30" y="3"/>
                  </a:lnTo>
                  <a:lnTo>
                    <a:pt x="36" y="6"/>
                  </a:lnTo>
                  <a:lnTo>
                    <a:pt x="42" y="15"/>
                  </a:lnTo>
                  <a:lnTo>
                    <a:pt x="45" y="24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9758" y="8477"/>
              <a:ext cx="36" cy="36"/>
            </a:xfrm>
            <a:custGeom>
              <a:avLst/>
              <a:gdLst>
                <a:gd name="T0" fmla="*/ 18 w 18"/>
                <a:gd name="T1" fmla="*/ 9 h 18"/>
                <a:gd name="T2" fmla="*/ 18 w 18"/>
                <a:gd name="T3" fmla="*/ 9 h 18"/>
                <a:gd name="T4" fmla="*/ 15 w 18"/>
                <a:gd name="T5" fmla="*/ 15 h 18"/>
                <a:gd name="T6" fmla="*/ 9 w 18"/>
                <a:gd name="T7" fmla="*/ 18 h 18"/>
                <a:gd name="T8" fmla="*/ 9 w 18"/>
                <a:gd name="T9" fmla="*/ 18 h 18"/>
                <a:gd name="T10" fmla="*/ 0 w 18"/>
                <a:gd name="T11" fmla="*/ 15 h 18"/>
                <a:gd name="T12" fmla="*/ 0 w 18"/>
                <a:gd name="T13" fmla="*/ 9 h 18"/>
                <a:gd name="T14" fmla="*/ 0 w 18"/>
                <a:gd name="T15" fmla="*/ 9 h 18"/>
                <a:gd name="T16" fmla="*/ 0 w 18"/>
                <a:gd name="T17" fmla="*/ 3 h 18"/>
                <a:gd name="T18" fmla="*/ 9 w 18"/>
                <a:gd name="T19" fmla="*/ 0 h 18"/>
                <a:gd name="T20" fmla="*/ 9 w 18"/>
                <a:gd name="T21" fmla="*/ 0 h 18"/>
                <a:gd name="T22" fmla="*/ 15 w 18"/>
                <a:gd name="T23" fmla="*/ 3 h 18"/>
                <a:gd name="T24" fmla="*/ 18 w 18"/>
                <a:gd name="T25" fmla="*/ 9 h 18"/>
                <a:gd name="T26" fmla="*/ 18 w 18"/>
                <a:gd name="T27" fmla="*/ 9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lnTo>
                    <a:pt x="18" y="9"/>
                  </a:lnTo>
                  <a:lnTo>
                    <a:pt x="15" y="15"/>
                  </a:lnTo>
                  <a:lnTo>
                    <a:pt x="9" y="18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9727" y="8453"/>
              <a:ext cx="91" cy="91"/>
            </a:xfrm>
            <a:custGeom>
              <a:avLst/>
              <a:gdLst>
                <a:gd name="T0" fmla="*/ 45 w 45"/>
                <a:gd name="T1" fmla="*/ 21 h 45"/>
                <a:gd name="T2" fmla="*/ 45 w 45"/>
                <a:gd name="T3" fmla="*/ 21 h 45"/>
                <a:gd name="T4" fmla="*/ 45 w 45"/>
                <a:gd name="T5" fmla="*/ 30 h 45"/>
                <a:gd name="T6" fmla="*/ 39 w 45"/>
                <a:gd name="T7" fmla="*/ 36 h 45"/>
                <a:gd name="T8" fmla="*/ 33 w 45"/>
                <a:gd name="T9" fmla="*/ 42 h 45"/>
                <a:gd name="T10" fmla="*/ 24 w 45"/>
                <a:gd name="T11" fmla="*/ 45 h 45"/>
                <a:gd name="T12" fmla="*/ 24 w 45"/>
                <a:gd name="T13" fmla="*/ 45 h 45"/>
                <a:gd name="T14" fmla="*/ 15 w 45"/>
                <a:gd name="T15" fmla="*/ 42 h 45"/>
                <a:gd name="T16" fmla="*/ 6 w 45"/>
                <a:gd name="T17" fmla="*/ 36 h 45"/>
                <a:gd name="T18" fmla="*/ 3 w 45"/>
                <a:gd name="T19" fmla="*/ 30 h 45"/>
                <a:gd name="T20" fmla="*/ 0 w 45"/>
                <a:gd name="T21" fmla="*/ 21 h 45"/>
                <a:gd name="T22" fmla="*/ 0 w 45"/>
                <a:gd name="T23" fmla="*/ 21 h 45"/>
                <a:gd name="T24" fmla="*/ 3 w 45"/>
                <a:gd name="T25" fmla="*/ 12 h 45"/>
                <a:gd name="T26" fmla="*/ 6 w 45"/>
                <a:gd name="T27" fmla="*/ 6 h 45"/>
                <a:gd name="T28" fmla="*/ 15 w 45"/>
                <a:gd name="T29" fmla="*/ 0 h 45"/>
                <a:gd name="T30" fmla="*/ 24 w 45"/>
                <a:gd name="T31" fmla="*/ 0 h 45"/>
                <a:gd name="T32" fmla="*/ 24 w 45"/>
                <a:gd name="T33" fmla="*/ 0 h 45"/>
                <a:gd name="T34" fmla="*/ 33 w 45"/>
                <a:gd name="T35" fmla="*/ 0 h 45"/>
                <a:gd name="T36" fmla="*/ 39 w 45"/>
                <a:gd name="T37" fmla="*/ 6 h 45"/>
                <a:gd name="T38" fmla="*/ 45 w 45"/>
                <a:gd name="T39" fmla="*/ 12 h 45"/>
                <a:gd name="T40" fmla="*/ 45 w 45"/>
                <a:gd name="T41" fmla="*/ 21 h 45"/>
                <a:gd name="T42" fmla="*/ 45 w 45"/>
                <a:gd name="T43" fmla="*/ 21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5" y="30"/>
                  </a:lnTo>
                  <a:lnTo>
                    <a:pt x="39" y="36"/>
                  </a:lnTo>
                  <a:lnTo>
                    <a:pt x="33" y="42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6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3" y="12"/>
                  </a:lnTo>
                  <a:lnTo>
                    <a:pt x="6" y="6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8997" y="8690"/>
              <a:ext cx="43" cy="43"/>
            </a:xfrm>
            <a:custGeom>
              <a:avLst/>
              <a:gdLst>
                <a:gd name="T0" fmla="*/ 21 w 21"/>
                <a:gd name="T1" fmla="*/ 9 h 21"/>
                <a:gd name="T2" fmla="*/ 21 w 21"/>
                <a:gd name="T3" fmla="*/ 9 h 21"/>
                <a:gd name="T4" fmla="*/ 18 w 21"/>
                <a:gd name="T5" fmla="*/ 18 h 21"/>
                <a:gd name="T6" fmla="*/ 12 w 21"/>
                <a:gd name="T7" fmla="*/ 21 h 21"/>
                <a:gd name="T8" fmla="*/ 12 w 21"/>
                <a:gd name="T9" fmla="*/ 21 h 21"/>
                <a:gd name="T10" fmla="*/ 3 w 21"/>
                <a:gd name="T11" fmla="*/ 18 h 21"/>
                <a:gd name="T12" fmla="*/ 0 w 21"/>
                <a:gd name="T13" fmla="*/ 9 h 21"/>
                <a:gd name="T14" fmla="*/ 0 w 21"/>
                <a:gd name="T15" fmla="*/ 9 h 21"/>
                <a:gd name="T16" fmla="*/ 3 w 21"/>
                <a:gd name="T17" fmla="*/ 3 h 21"/>
                <a:gd name="T18" fmla="*/ 12 w 21"/>
                <a:gd name="T19" fmla="*/ 0 h 21"/>
                <a:gd name="T20" fmla="*/ 12 w 21"/>
                <a:gd name="T21" fmla="*/ 0 h 21"/>
                <a:gd name="T22" fmla="*/ 18 w 21"/>
                <a:gd name="T23" fmla="*/ 3 h 21"/>
                <a:gd name="T24" fmla="*/ 21 w 21"/>
                <a:gd name="T25" fmla="*/ 9 h 21"/>
                <a:gd name="T26" fmla="*/ 21 w 21"/>
                <a:gd name="T27" fmla="*/ 9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9"/>
                  </a:moveTo>
                  <a:lnTo>
                    <a:pt x="21" y="9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3" y="18"/>
                  </a:lnTo>
                  <a:lnTo>
                    <a:pt x="0" y="9"/>
                  </a:lnTo>
                  <a:lnTo>
                    <a:pt x="3" y="3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8973" y="8665"/>
              <a:ext cx="91" cy="91"/>
            </a:xfrm>
            <a:custGeom>
              <a:avLst/>
              <a:gdLst>
                <a:gd name="T0" fmla="*/ 45 w 45"/>
                <a:gd name="T1" fmla="*/ 21 h 45"/>
                <a:gd name="T2" fmla="*/ 45 w 45"/>
                <a:gd name="T3" fmla="*/ 21 h 45"/>
                <a:gd name="T4" fmla="*/ 42 w 45"/>
                <a:gd name="T5" fmla="*/ 30 h 45"/>
                <a:gd name="T6" fmla="*/ 39 w 45"/>
                <a:gd name="T7" fmla="*/ 39 h 45"/>
                <a:gd name="T8" fmla="*/ 30 w 45"/>
                <a:gd name="T9" fmla="*/ 42 h 45"/>
                <a:gd name="T10" fmla="*/ 24 w 45"/>
                <a:gd name="T11" fmla="*/ 45 h 45"/>
                <a:gd name="T12" fmla="*/ 24 w 45"/>
                <a:gd name="T13" fmla="*/ 45 h 45"/>
                <a:gd name="T14" fmla="*/ 15 w 45"/>
                <a:gd name="T15" fmla="*/ 42 h 45"/>
                <a:gd name="T16" fmla="*/ 6 w 45"/>
                <a:gd name="T17" fmla="*/ 39 h 45"/>
                <a:gd name="T18" fmla="*/ 3 w 45"/>
                <a:gd name="T19" fmla="*/ 30 h 45"/>
                <a:gd name="T20" fmla="*/ 0 w 45"/>
                <a:gd name="T21" fmla="*/ 21 h 45"/>
                <a:gd name="T22" fmla="*/ 0 w 45"/>
                <a:gd name="T23" fmla="*/ 21 h 45"/>
                <a:gd name="T24" fmla="*/ 3 w 45"/>
                <a:gd name="T25" fmla="*/ 15 h 45"/>
                <a:gd name="T26" fmla="*/ 6 w 45"/>
                <a:gd name="T27" fmla="*/ 6 h 45"/>
                <a:gd name="T28" fmla="*/ 15 w 45"/>
                <a:gd name="T29" fmla="*/ 3 h 45"/>
                <a:gd name="T30" fmla="*/ 24 w 45"/>
                <a:gd name="T31" fmla="*/ 0 h 45"/>
                <a:gd name="T32" fmla="*/ 24 w 45"/>
                <a:gd name="T33" fmla="*/ 0 h 45"/>
                <a:gd name="T34" fmla="*/ 30 w 45"/>
                <a:gd name="T35" fmla="*/ 3 h 45"/>
                <a:gd name="T36" fmla="*/ 39 w 45"/>
                <a:gd name="T37" fmla="*/ 6 h 45"/>
                <a:gd name="T38" fmla="*/ 42 w 45"/>
                <a:gd name="T39" fmla="*/ 15 h 45"/>
                <a:gd name="T40" fmla="*/ 45 w 45"/>
                <a:gd name="T41" fmla="*/ 21 h 45"/>
                <a:gd name="T42" fmla="*/ 45 w 45"/>
                <a:gd name="T43" fmla="*/ 21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lnTo>
                    <a:pt x="45" y="21"/>
                  </a:lnTo>
                  <a:lnTo>
                    <a:pt x="42" y="30"/>
                  </a:lnTo>
                  <a:lnTo>
                    <a:pt x="39" y="39"/>
                  </a:lnTo>
                  <a:lnTo>
                    <a:pt x="30" y="42"/>
                  </a:lnTo>
                  <a:lnTo>
                    <a:pt x="24" y="45"/>
                  </a:lnTo>
                  <a:lnTo>
                    <a:pt x="15" y="42"/>
                  </a:lnTo>
                  <a:lnTo>
                    <a:pt x="6" y="39"/>
                  </a:lnTo>
                  <a:lnTo>
                    <a:pt x="3" y="30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6" y="6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0" y="3"/>
                  </a:lnTo>
                  <a:lnTo>
                    <a:pt x="39" y="6"/>
                  </a:lnTo>
                  <a:lnTo>
                    <a:pt x="42" y="15"/>
                  </a:lnTo>
                  <a:lnTo>
                    <a:pt x="45" y="21"/>
                  </a:lnTo>
                  <a:close/>
                </a:path>
              </a:pathLst>
            </a:custGeom>
            <a:noFill/>
            <a:ln w="95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9"/>
            <p:cNvSpPr/>
            <p:nvPr/>
          </p:nvSpPr>
          <p:spPr bwMode="auto">
            <a:xfrm>
              <a:off x="9192" y="8757"/>
              <a:ext cx="122" cy="122"/>
            </a:xfrm>
            <a:custGeom>
              <a:avLst/>
              <a:gdLst>
                <a:gd name="T0" fmla="*/ 60 w 60"/>
                <a:gd name="T1" fmla="*/ 30 h 60"/>
                <a:gd name="T2" fmla="*/ 60 w 60"/>
                <a:gd name="T3" fmla="*/ 30 h 60"/>
                <a:gd name="T4" fmla="*/ 60 w 60"/>
                <a:gd name="T5" fmla="*/ 42 h 60"/>
                <a:gd name="T6" fmla="*/ 54 w 60"/>
                <a:gd name="T7" fmla="*/ 51 h 60"/>
                <a:gd name="T8" fmla="*/ 42 w 60"/>
                <a:gd name="T9" fmla="*/ 57 h 60"/>
                <a:gd name="T10" fmla="*/ 30 w 60"/>
                <a:gd name="T11" fmla="*/ 60 h 60"/>
                <a:gd name="T12" fmla="*/ 30 w 60"/>
                <a:gd name="T13" fmla="*/ 60 h 60"/>
                <a:gd name="T14" fmla="*/ 21 w 60"/>
                <a:gd name="T15" fmla="*/ 57 h 60"/>
                <a:gd name="T16" fmla="*/ 9 w 60"/>
                <a:gd name="T17" fmla="*/ 51 h 60"/>
                <a:gd name="T18" fmla="*/ 3 w 60"/>
                <a:gd name="T19" fmla="*/ 42 h 60"/>
                <a:gd name="T20" fmla="*/ 0 w 60"/>
                <a:gd name="T21" fmla="*/ 30 h 60"/>
                <a:gd name="T22" fmla="*/ 0 w 60"/>
                <a:gd name="T23" fmla="*/ 30 h 60"/>
                <a:gd name="T24" fmla="*/ 3 w 60"/>
                <a:gd name="T25" fmla="*/ 18 h 60"/>
                <a:gd name="T26" fmla="*/ 9 w 60"/>
                <a:gd name="T27" fmla="*/ 9 h 60"/>
                <a:gd name="T28" fmla="*/ 21 w 60"/>
                <a:gd name="T29" fmla="*/ 3 h 60"/>
                <a:gd name="T30" fmla="*/ 30 w 60"/>
                <a:gd name="T31" fmla="*/ 0 h 60"/>
                <a:gd name="T32" fmla="*/ 30 w 60"/>
                <a:gd name="T33" fmla="*/ 0 h 60"/>
                <a:gd name="T34" fmla="*/ 42 w 60"/>
                <a:gd name="T35" fmla="*/ 3 h 60"/>
                <a:gd name="T36" fmla="*/ 54 w 60"/>
                <a:gd name="T37" fmla="*/ 9 h 60"/>
                <a:gd name="T38" fmla="*/ 60 w 60"/>
                <a:gd name="T39" fmla="*/ 18 h 60"/>
                <a:gd name="T40" fmla="*/ 60 w 60"/>
                <a:gd name="T41" fmla="*/ 30 h 60"/>
                <a:gd name="T42" fmla="*/ 60 w 60"/>
                <a:gd name="T43" fmla="*/ 30 h 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60" y="30"/>
                  </a:lnTo>
                  <a:lnTo>
                    <a:pt x="60" y="42"/>
                  </a:lnTo>
                  <a:lnTo>
                    <a:pt x="54" y="51"/>
                  </a:lnTo>
                  <a:lnTo>
                    <a:pt x="42" y="57"/>
                  </a:lnTo>
                  <a:lnTo>
                    <a:pt x="30" y="60"/>
                  </a:lnTo>
                  <a:lnTo>
                    <a:pt x="21" y="57"/>
                  </a:lnTo>
                  <a:lnTo>
                    <a:pt x="9" y="51"/>
                  </a:lnTo>
                  <a:lnTo>
                    <a:pt x="3" y="42"/>
                  </a:lnTo>
                  <a:lnTo>
                    <a:pt x="0" y="30"/>
                  </a:lnTo>
                  <a:lnTo>
                    <a:pt x="3" y="18"/>
                  </a:lnTo>
                  <a:lnTo>
                    <a:pt x="9" y="9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3"/>
                  </a:lnTo>
                  <a:lnTo>
                    <a:pt x="54" y="9"/>
                  </a:lnTo>
                  <a:lnTo>
                    <a:pt x="60" y="18"/>
                  </a:lnTo>
                  <a:lnTo>
                    <a:pt x="60" y="30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0"/>
            <p:cNvSpPr/>
            <p:nvPr/>
          </p:nvSpPr>
          <p:spPr bwMode="auto">
            <a:xfrm>
              <a:off x="9229" y="8793"/>
              <a:ext cx="55" cy="49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4 w 27"/>
                <a:gd name="T5" fmla="*/ 18 h 24"/>
                <a:gd name="T6" fmla="*/ 24 w 27"/>
                <a:gd name="T7" fmla="*/ 21 h 24"/>
                <a:gd name="T8" fmla="*/ 18 w 27"/>
                <a:gd name="T9" fmla="*/ 24 h 24"/>
                <a:gd name="T10" fmla="*/ 12 w 27"/>
                <a:gd name="T11" fmla="*/ 24 h 24"/>
                <a:gd name="T12" fmla="*/ 12 w 27"/>
                <a:gd name="T13" fmla="*/ 24 h 24"/>
                <a:gd name="T14" fmla="*/ 9 w 27"/>
                <a:gd name="T15" fmla="*/ 24 h 24"/>
                <a:gd name="T16" fmla="*/ 3 w 27"/>
                <a:gd name="T17" fmla="*/ 21 h 24"/>
                <a:gd name="T18" fmla="*/ 0 w 27"/>
                <a:gd name="T19" fmla="*/ 18 h 24"/>
                <a:gd name="T20" fmla="*/ 0 w 27"/>
                <a:gd name="T21" fmla="*/ 12 h 24"/>
                <a:gd name="T22" fmla="*/ 0 w 27"/>
                <a:gd name="T23" fmla="*/ 12 h 24"/>
                <a:gd name="T24" fmla="*/ 0 w 27"/>
                <a:gd name="T25" fmla="*/ 6 h 24"/>
                <a:gd name="T26" fmla="*/ 3 w 27"/>
                <a:gd name="T27" fmla="*/ 3 h 24"/>
                <a:gd name="T28" fmla="*/ 9 w 27"/>
                <a:gd name="T29" fmla="*/ 0 h 24"/>
                <a:gd name="T30" fmla="*/ 12 w 27"/>
                <a:gd name="T31" fmla="*/ 0 h 24"/>
                <a:gd name="T32" fmla="*/ 12 w 27"/>
                <a:gd name="T33" fmla="*/ 0 h 24"/>
                <a:gd name="T34" fmla="*/ 18 w 27"/>
                <a:gd name="T35" fmla="*/ 0 h 24"/>
                <a:gd name="T36" fmla="*/ 24 w 27"/>
                <a:gd name="T37" fmla="*/ 3 h 24"/>
                <a:gd name="T38" fmla="*/ 24 w 27"/>
                <a:gd name="T39" fmla="*/ 6 h 24"/>
                <a:gd name="T40" fmla="*/ 27 w 27"/>
                <a:gd name="T41" fmla="*/ 12 h 24"/>
                <a:gd name="T42" fmla="*/ 27 w 27"/>
                <a:gd name="T43" fmla="*/ 1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12"/>
                  </a:lnTo>
                  <a:close/>
                </a:path>
              </a:pathLst>
            </a:custGeom>
            <a:noFill/>
            <a:ln w="190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63" name="矩形 62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陕西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2796540" y="1685290"/>
            <a:ext cx="6598920" cy="5514340"/>
            <a:chOff x="4404" y="2654"/>
            <a:chExt cx="10392" cy="8684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4404" y="2654"/>
              <a:ext cx="10393" cy="8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6086" y="9310"/>
              <a:ext cx="3495" cy="1895"/>
            </a:xfrm>
            <a:custGeom>
              <a:avLst/>
              <a:gdLst>
                <a:gd name="T0" fmla="*/ 148 w 1378"/>
                <a:gd name="T1" fmla="*/ 392 h 747"/>
                <a:gd name="T2" fmla="*/ 227 w 1378"/>
                <a:gd name="T3" fmla="*/ 402 h 747"/>
                <a:gd name="T4" fmla="*/ 280 w 1378"/>
                <a:gd name="T5" fmla="*/ 450 h 747"/>
                <a:gd name="T6" fmla="*/ 318 w 1378"/>
                <a:gd name="T7" fmla="*/ 503 h 747"/>
                <a:gd name="T8" fmla="*/ 371 w 1378"/>
                <a:gd name="T9" fmla="*/ 530 h 747"/>
                <a:gd name="T10" fmla="*/ 439 w 1378"/>
                <a:gd name="T11" fmla="*/ 524 h 747"/>
                <a:gd name="T12" fmla="*/ 498 w 1378"/>
                <a:gd name="T13" fmla="*/ 514 h 747"/>
                <a:gd name="T14" fmla="*/ 625 w 1378"/>
                <a:gd name="T15" fmla="*/ 519 h 747"/>
                <a:gd name="T16" fmla="*/ 869 w 1378"/>
                <a:gd name="T17" fmla="*/ 540 h 747"/>
                <a:gd name="T18" fmla="*/ 885 w 1378"/>
                <a:gd name="T19" fmla="*/ 583 h 747"/>
                <a:gd name="T20" fmla="*/ 863 w 1378"/>
                <a:gd name="T21" fmla="*/ 625 h 747"/>
                <a:gd name="T22" fmla="*/ 853 w 1378"/>
                <a:gd name="T23" fmla="*/ 673 h 747"/>
                <a:gd name="T24" fmla="*/ 879 w 1378"/>
                <a:gd name="T25" fmla="*/ 667 h 747"/>
                <a:gd name="T26" fmla="*/ 943 w 1378"/>
                <a:gd name="T27" fmla="*/ 625 h 747"/>
                <a:gd name="T28" fmla="*/ 975 w 1378"/>
                <a:gd name="T29" fmla="*/ 614 h 747"/>
                <a:gd name="T30" fmla="*/ 996 w 1378"/>
                <a:gd name="T31" fmla="*/ 646 h 747"/>
                <a:gd name="T32" fmla="*/ 1017 w 1378"/>
                <a:gd name="T33" fmla="*/ 747 h 747"/>
                <a:gd name="T34" fmla="*/ 1044 w 1378"/>
                <a:gd name="T35" fmla="*/ 720 h 747"/>
                <a:gd name="T36" fmla="*/ 1060 w 1378"/>
                <a:gd name="T37" fmla="*/ 673 h 747"/>
                <a:gd name="T38" fmla="*/ 1123 w 1378"/>
                <a:gd name="T39" fmla="*/ 620 h 747"/>
                <a:gd name="T40" fmla="*/ 1208 w 1378"/>
                <a:gd name="T41" fmla="*/ 614 h 747"/>
                <a:gd name="T42" fmla="*/ 1234 w 1378"/>
                <a:gd name="T43" fmla="*/ 678 h 747"/>
                <a:gd name="T44" fmla="*/ 1287 w 1378"/>
                <a:gd name="T45" fmla="*/ 609 h 747"/>
                <a:gd name="T46" fmla="*/ 1224 w 1378"/>
                <a:gd name="T47" fmla="*/ 572 h 747"/>
                <a:gd name="T48" fmla="*/ 1287 w 1378"/>
                <a:gd name="T49" fmla="*/ 556 h 747"/>
                <a:gd name="T50" fmla="*/ 1282 w 1378"/>
                <a:gd name="T51" fmla="*/ 450 h 747"/>
                <a:gd name="T52" fmla="*/ 1340 w 1378"/>
                <a:gd name="T53" fmla="*/ 371 h 747"/>
                <a:gd name="T54" fmla="*/ 1372 w 1378"/>
                <a:gd name="T55" fmla="*/ 296 h 747"/>
                <a:gd name="T56" fmla="*/ 1330 w 1378"/>
                <a:gd name="T57" fmla="*/ 185 h 747"/>
                <a:gd name="T58" fmla="*/ 1282 w 1378"/>
                <a:gd name="T59" fmla="*/ 148 h 747"/>
                <a:gd name="T60" fmla="*/ 1234 w 1378"/>
                <a:gd name="T61" fmla="*/ 164 h 747"/>
                <a:gd name="T62" fmla="*/ 1224 w 1378"/>
                <a:gd name="T63" fmla="*/ 212 h 747"/>
                <a:gd name="T64" fmla="*/ 1155 w 1378"/>
                <a:gd name="T65" fmla="*/ 312 h 747"/>
                <a:gd name="T66" fmla="*/ 1075 w 1378"/>
                <a:gd name="T67" fmla="*/ 328 h 747"/>
                <a:gd name="T68" fmla="*/ 991 w 1378"/>
                <a:gd name="T69" fmla="*/ 323 h 747"/>
                <a:gd name="T70" fmla="*/ 916 w 1378"/>
                <a:gd name="T71" fmla="*/ 281 h 747"/>
                <a:gd name="T72" fmla="*/ 901 w 1378"/>
                <a:gd name="T73" fmla="*/ 238 h 747"/>
                <a:gd name="T74" fmla="*/ 885 w 1378"/>
                <a:gd name="T75" fmla="*/ 132 h 747"/>
                <a:gd name="T76" fmla="*/ 842 w 1378"/>
                <a:gd name="T77" fmla="*/ 100 h 747"/>
                <a:gd name="T78" fmla="*/ 773 w 1378"/>
                <a:gd name="T79" fmla="*/ 90 h 747"/>
                <a:gd name="T80" fmla="*/ 757 w 1378"/>
                <a:gd name="T81" fmla="*/ 79 h 747"/>
                <a:gd name="T82" fmla="*/ 720 w 1378"/>
                <a:gd name="T83" fmla="*/ 26 h 747"/>
                <a:gd name="T84" fmla="*/ 662 w 1378"/>
                <a:gd name="T85" fmla="*/ 0 h 747"/>
                <a:gd name="T86" fmla="*/ 614 w 1378"/>
                <a:gd name="T87" fmla="*/ 16 h 747"/>
                <a:gd name="T88" fmla="*/ 540 w 1378"/>
                <a:gd name="T89" fmla="*/ 84 h 747"/>
                <a:gd name="T90" fmla="*/ 408 w 1378"/>
                <a:gd name="T91" fmla="*/ 100 h 747"/>
                <a:gd name="T92" fmla="*/ 333 w 1378"/>
                <a:gd name="T93" fmla="*/ 137 h 747"/>
                <a:gd name="T94" fmla="*/ 291 w 1378"/>
                <a:gd name="T95" fmla="*/ 217 h 747"/>
                <a:gd name="T96" fmla="*/ 212 w 1378"/>
                <a:gd name="T97" fmla="*/ 270 h 747"/>
                <a:gd name="T98" fmla="*/ 143 w 1378"/>
                <a:gd name="T99" fmla="*/ 275 h 747"/>
                <a:gd name="T100" fmla="*/ 47 w 1378"/>
                <a:gd name="T101" fmla="*/ 323 h 747"/>
                <a:gd name="T102" fmla="*/ 0 w 1378"/>
                <a:gd name="T103" fmla="*/ 371 h 747"/>
                <a:gd name="T104" fmla="*/ 42 w 1378"/>
                <a:gd name="T105" fmla="*/ 408 h 747"/>
                <a:gd name="T106" fmla="*/ 116 w 1378"/>
                <a:gd name="T107" fmla="*/ 402 h 74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378" h="747">
                  <a:moveTo>
                    <a:pt x="116" y="402"/>
                  </a:moveTo>
                  <a:lnTo>
                    <a:pt x="116" y="402"/>
                  </a:lnTo>
                  <a:lnTo>
                    <a:pt x="148" y="392"/>
                  </a:lnTo>
                  <a:lnTo>
                    <a:pt x="174" y="392"/>
                  </a:lnTo>
                  <a:lnTo>
                    <a:pt x="201" y="392"/>
                  </a:lnTo>
                  <a:lnTo>
                    <a:pt x="227" y="402"/>
                  </a:lnTo>
                  <a:lnTo>
                    <a:pt x="249" y="413"/>
                  </a:lnTo>
                  <a:lnTo>
                    <a:pt x="265" y="429"/>
                  </a:lnTo>
                  <a:lnTo>
                    <a:pt x="280" y="450"/>
                  </a:lnTo>
                  <a:lnTo>
                    <a:pt x="291" y="466"/>
                  </a:lnTo>
                  <a:lnTo>
                    <a:pt x="318" y="503"/>
                  </a:lnTo>
                  <a:lnTo>
                    <a:pt x="333" y="514"/>
                  </a:lnTo>
                  <a:lnTo>
                    <a:pt x="349" y="524"/>
                  </a:lnTo>
                  <a:lnTo>
                    <a:pt x="371" y="530"/>
                  </a:lnTo>
                  <a:lnTo>
                    <a:pt x="392" y="535"/>
                  </a:lnTo>
                  <a:lnTo>
                    <a:pt x="413" y="530"/>
                  </a:lnTo>
                  <a:lnTo>
                    <a:pt x="439" y="524"/>
                  </a:lnTo>
                  <a:lnTo>
                    <a:pt x="471" y="514"/>
                  </a:lnTo>
                  <a:lnTo>
                    <a:pt x="498" y="514"/>
                  </a:lnTo>
                  <a:lnTo>
                    <a:pt x="561" y="514"/>
                  </a:lnTo>
                  <a:lnTo>
                    <a:pt x="609" y="519"/>
                  </a:lnTo>
                  <a:lnTo>
                    <a:pt x="625" y="519"/>
                  </a:lnTo>
                  <a:lnTo>
                    <a:pt x="842" y="535"/>
                  </a:lnTo>
                  <a:lnTo>
                    <a:pt x="869" y="540"/>
                  </a:lnTo>
                  <a:lnTo>
                    <a:pt x="885" y="551"/>
                  </a:lnTo>
                  <a:lnTo>
                    <a:pt x="890" y="567"/>
                  </a:lnTo>
                  <a:lnTo>
                    <a:pt x="885" y="583"/>
                  </a:lnTo>
                  <a:lnTo>
                    <a:pt x="869" y="614"/>
                  </a:lnTo>
                  <a:lnTo>
                    <a:pt x="863" y="625"/>
                  </a:lnTo>
                  <a:lnTo>
                    <a:pt x="848" y="657"/>
                  </a:lnTo>
                  <a:lnTo>
                    <a:pt x="848" y="667"/>
                  </a:lnTo>
                  <a:lnTo>
                    <a:pt x="853" y="673"/>
                  </a:lnTo>
                  <a:lnTo>
                    <a:pt x="858" y="678"/>
                  </a:lnTo>
                  <a:lnTo>
                    <a:pt x="863" y="678"/>
                  </a:lnTo>
                  <a:lnTo>
                    <a:pt x="879" y="667"/>
                  </a:lnTo>
                  <a:lnTo>
                    <a:pt x="922" y="641"/>
                  </a:lnTo>
                  <a:lnTo>
                    <a:pt x="943" y="625"/>
                  </a:lnTo>
                  <a:lnTo>
                    <a:pt x="954" y="614"/>
                  </a:lnTo>
                  <a:lnTo>
                    <a:pt x="964" y="614"/>
                  </a:lnTo>
                  <a:lnTo>
                    <a:pt x="975" y="614"/>
                  </a:lnTo>
                  <a:lnTo>
                    <a:pt x="980" y="620"/>
                  </a:lnTo>
                  <a:lnTo>
                    <a:pt x="991" y="636"/>
                  </a:lnTo>
                  <a:lnTo>
                    <a:pt x="996" y="646"/>
                  </a:lnTo>
                  <a:lnTo>
                    <a:pt x="996" y="736"/>
                  </a:lnTo>
                  <a:lnTo>
                    <a:pt x="1017" y="747"/>
                  </a:lnTo>
                  <a:lnTo>
                    <a:pt x="1028" y="742"/>
                  </a:lnTo>
                  <a:lnTo>
                    <a:pt x="1038" y="736"/>
                  </a:lnTo>
                  <a:lnTo>
                    <a:pt x="1044" y="720"/>
                  </a:lnTo>
                  <a:lnTo>
                    <a:pt x="1054" y="689"/>
                  </a:lnTo>
                  <a:lnTo>
                    <a:pt x="1060" y="673"/>
                  </a:lnTo>
                  <a:lnTo>
                    <a:pt x="1075" y="646"/>
                  </a:lnTo>
                  <a:lnTo>
                    <a:pt x="1097" y="630"/>
                  </a:lnTo>
                  <a:lnTo>
                    <a:pt x="1123" y="620"/>
                  </a:lnTo>
                  <a:lnTo>
                    <a:pt x="1144" y="614"/>
                  </a:lnTo>
                  <a:lnTo>
                    <a:pt x="1187" y="614"/>
                  </a:lnTo>
                  <a:lnTo>
                    <a:pt x="1208" y="614"/>
                  </a:lnTo>
                  <a:lnTo>
                    <a:pt x="1219" y="683"/>
                  </a:lnTo>
                  <a:lnTo>
                    <a:pt x="1234" y="678"/>
                  </a:lnTo>
                  <a:lnTo>
                    <a:pt x="1245" y="667"/>
                  </a:lnTo>
                  <a:lnTo>
                    <a:pt x="1266" y="646"/>
                  </a:lnTo>
                  <a:lnTo>
                    <a:pt x="1287" y="609"/>
                  </a:lnTo>
                  <a:lnTo>
                    <a:pt x="1245" y="588"/>
                  </a:lnTo>
                  <a:lnTo>
                    <a:pt x="1224" y="572"/>
                  </a:lnTo>
                  <a:lnTo>
                    <a:pt x="1219" y="556"/>
                  </a:lnTo>
                  <a:lnTo>
                    <a:pt x="1219" y="551"/>
                  </a:lnTo>
                  <a:lnTo>
                    <a:pt x="1287" y="556"/>
                  </a:lnTo>
                  <a:lnTo>
                    <a:pt x="1287" y="524"/>
                  </a:lnTo>
                  <a:lnTo>
                    <a:pt x="1282" y="450"/>
                  </a:lnTo>
                  <a:lnTo>
                    <a:pt x="1293" y="429"/>
                  </a:lnTo>
                  <a:lnTo>
                    <a:pt x="1309" y="408"/>
                  </a:lnTo>
                  <a:lnTo>
                    <a:pt x="1340" y="371"/>
                  </a:lnTo>
                  <a:lnTo>
                    <a:pt x="1378" y="334"/>
                  </a:lnTo>
                  <a:lnTo>
                    <a:pt x="1372" y="296"/>
                  </a:lnTo>
                  <a:lnTo>
                    <a:pt x="1340" y="212"/>
                  </a:lnTo>
                  <a:lnTo>
                    <a:pt x="1330" y="185"/>
                  </a:lnTo>
                  <a:lnTo>
                    <a:pt x="1314" y="169"/>
                  </a:lnTo>
                  <a:lnTo>
                    <a:pt x="1298" y="153"/>
                  </a:lnTo>
                  <a:lnTo>
                    <a:pt x="1282" y="148"/>
                  </a:lnTo>
                  <a:lnTo>
                    <a:pt x="1266" y="148"/>
                  </a:lnTo>
                  <a:lnTo>
                    <a:pt x="1250" y="153"/>
                  </a:lnTo>
                  <a:lnTo>
                    <a:pt x="1234" y="164"/>
                  </a:lnTo>
                  <a:lnTo>
                    <a:pt x="1229" y="185"/>
                  </a:lnTo>
                  <a:lnTo>
                    <a:pt x="1224" y="212"/>
                  </a:lnTo>
                  <a:lnTo>
                    <a:pt x="1213" y="233"/>
                  </a:lnTo>
                  <a:lnTo>
                    <a:pt x="1187" y="275"/>
                  </a:lnTo>
                  <a:lnTo>
                    <a:pt x="1155" y="312"/>
                  </a:lnTo>
                  <a:lnTo>
                    <a:pt x="1113" y="323"/>
                  </a:lnTo>
                  <a:lnTo>
                    <a:pt x="1075" y="328"/>
                  </a:lnTo>
                  <a:lnTo>
                    <a:pt x="1044" y="328"/>
                  </a:lnTo>
                  <a:lnTo>
                    <a:pt x="1012" y="328"/>
                  </a:lnTo>
                  <a:lnTo>
                    <a:pt x="991" y="323"/>
                  </a:lnTo>
                  <a:lnTo>
                    <a:pt x="969" y="318"/>
                  </a:lnTo>
                  <a:lnTo>
                    <a:pt x="938" y="302"/>
                  </a:lnTo>
                  <a:lnTo>
                    <a:pt x="916" y="281"/>
                  </a:lnTo>
                  <a:lnTo>
                    <a:pt x="906" y="259"/>
                  </a:lnTo>
                  <a:lnTo>
                    <a:pt x="901" y="238"/>
                  </a:lnTo>
                  <a:lnTo>
                    <a:pt x="901" y="190"/>
                  </a:lnTo>
                  <a:lnTo>
                    <a:pt x="895" y="153"/>
                  </a:lnTo>
                  <a:lnTo>
                    <a:pt x="885" y="132"/>
                  </a:lnTo>
                  <a:lnTo>
                    <a:pt x="874" y="116"/>
                  </a:lnTo>
                  <a:lnTo>
                    <a:pt x="858" y="106"/>
                  </a:lnTo>
                  <a:lnTo>
                    <a:pt x="842" y="100"/>
                  </a:lnTo>
                  <a:lnTo>
                    <a:pt x="805" y="95"/>
                  </a:lnTo>
                  <a:lnTo>
                    <a:pt x="773" y="90"/>
                  </a:lnTo>
                  <a:lnTo>
                    <a:pt x="763" y="84"/>
                  </a:lnTo>
                  <a:lnTo>
                    <a:pt x="757" y="79"/>
                  </a:lnTo>
                  <a:lnTo>
                    <a:pt x="736" y="47"/>
                  </a:lnTo>
                  <a:lnTo>
                    <a:pt x="720" y="26"/>
                  </a:lnTo>
                  <a:lnTo>
                    <a:pt x="699" y="10"/>
                  </a:lnTo>
                  <a:lnTo>
                    <a:pt x="683" y="5"/>
                  </a:lnTo>
                  <a:lnTo>
                    <a:pt x="662" y="0"/>
                  </a:lnTo>
                  <a:lnTo>
                    <a:pt x="646" y="0"/>
                  </a:lnTo>
                  <a:lnTo>
                    <a:pt x="630" y="5"/>
                  </a:lnTo>
                  <a:lnTo>
                    <a:pt x="614" y="16"/>
                  </a:lnTo>
                  <a:lnTo>
                    <a:pt x="583" y="37"/>
                  </a:lnTo>
                  <a:lnTo>
                    <a:pt x="556" y="58"/>
                  </a:lnTo>
                  <a:lnTo>
                    <a:pt x="540" y="84"/>
                  </a:lnTo>
                  <a:lnTo>
                    <a:pt x="466" y="90"/>
                  </a:lnTo>
                  <a:lnTo>
                    <a:pt x="408" y="100"/>
                  </a:lnTo>
                  <a:lnTo>
                    <a:pt x="344" y="116"/>
                  </a:lnTo>
                  <a:lnTo>
                    <a:pt x="333" y="137"/>
                  </a:lnTo>
                  <a:lnTo>
                    <a:pt x="323" y="164"/>
                  </a:lnTo>
                  <a:lnTo>
                    <a:pt x="312" y="190"/>
                  </a:lnTo>
                  <a:lnTo>
                    <a:pt x="291" y="217"/>
                  </a:lnTo>
                  <a:lnTo>
                    <a:pt x="265" y="243"/>
                  </a:lnTo>
                  <a:lnTo>
                    <a:pt x="227" y="265"/>
                  </a:lnTo>
                  <a:lnTo>
                    <a:pt x="212" y="270"/>
                  </a:lnTo>
                  <a:lnTo>
                    <a:pt x="190" y="270"/>
                  </a:lnTo>
                  <a:lnTo>
                    <a:pt x="143" y="275"/>
                  </a:lnTo>
                  <a:lnTo>
                    <a:pt x="106" y="291"/>
                  </a:lnTo>
                  <a:lnTo>
                    <a:pt x="74" y="307"/>
                  </a:lnTo>
                  <a:lnTo>
                    <a:pt x="47" y="323"/>
                  </a:lnTo>
                  <a:lnTo>
                    <a:pt x="10" y="360"/>
                  </a:lnTo>
                  <a:lnTo>
                    <a:pt x="0" y="371"/>
                  </a:lnTo>
                  <a:lnTo>
                    <a:pt x="5" y="381"/>
                  </a:lnTo>
                  <a:lnTo>
                    <a:pt x="26" y="402"/>
                  </a:lnTo>
                  <a:lnTo>
                    <a:pt x="42" y="408"/>
                  </a:lnTo>
                  <a:lnTo>
                    <a:pt x="63" y="413"/>
                  </a:lnTo>
                  <a:lnTo>
                    <a:pt x="90" y="413"/>
                  </a:lnTo>
                  <a:lnTo>
                    <a:pt x="116" y="40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10938" y="2992"/>
              <a:ext cx="2164" cy="2298"/>
            </a:xfrm>
            <a:custGeom>
              <a:avLst/>
              <a:gdLst>
                <a:gd name="T0" fmla="*/ 795 w 853"/>
                <a:gd name="T1" fmla="*/ 551 h 906"/>
                <a:gd name="T2" fmla="*/ 811 w 853"/>
                <a:gd name="T3" fmla="*/ 535 h 906"/>
                <a:gd name="T4" fmla="*/ 843 w 853"/>
                <a:gd name="T5" fmla="*/ 492 h 906"/>
                <a:gd name="T6" fmla="*/ 853 w 853"/>
                <a:gd name="T7" fmla="*/ 418 h 906"/>
                <a:gd name="T8" fmla="*/ 843 w 853"/>
                <a:gd name="T9" fmla="*/ 365 h 906"/>
                <a:gd name="T10" fmla="*/ 811 w 853"/>
                <a:gd name="T11" fmla="*/ 312 h 906"/>
                <a:gd name="T12" fmla="*/ 779 w 853"/>
                <a:gd name="T13" fmla="*/ 312 h 906"/>
                <a:gd name="T14" fmla="*/ 737 w 853"/>
                <a:gd name="T15" fmla="*/ 312 h 906"/>
                <a:gd name="T16" fmla="*/ 726 w 853"/>
                <a:gd name="T17" fmla="*/ 296 h 906"/>
                <a:gd name="T18" fmla="*/ 721 w 853"/>
                <a:gd name="T19" fmla="*/ 280 h 906"/>
                <a:gd name="T20" fmla="*/ 689 w 853"/>
                <a:gd name="T21" fmla="*/ 148 h 906"/>
                <a:gd name="T22" fmla="*/ 678 w 853"/>
                <a:gd name="T23" fmla="*/ 169 h 906"/>
                <a:gd name="T24" fmla="*/ 657 w 853"/>
                <a:gd name="T25" fmla="*/ 190 h 906"/>
                <a:gd name="T26" fmla="*/ 631 w 853"/>
                <a:gd name="T27" fmla="*/ 190 h 906"/>
                <a:gd name="T28" fmla="*/ 609 w 853"/>
                <a:gd name="T29" fmla="*/ 143 h 906"/>
                <a:gd name="T30" fmla="*/ 588 w 853"/>
                <a:gd name="T31" fmla="*/ 121 h 906"/>
                <a:gd name="T32" fmla="*/ 477 w 853"/>
                <a:gd name="T33" fmla="*/ 58 h 906"/>
                <a:gd name="T34" fmla="*/ 376 w 853"/>
                <a:gd name="T35" fmla="*/ 10 h 906"/>
                <a:gd name="T36" fmla="*/ 318 w 853"/>
                <a:gd name="T37" fmla="*/ 0 h 906"/>
                <a:gd name="T38" fmla="*/ 275 w 853"/>
                <a:gd name="T39" fmla="*/ 10 h 906"/>
                <a:gd name="T40" fmla="*/ 249 w 853"/>
                <a:gd name="T41" fmla="*/ 53 h 906"/>
                <a:gd name="T42" fmla="*/ 244 w 853"/>
                <a:gd name="T43" fmla="*/ 79 h 906"/>
                <a:gd name="T44" fmla="*/ 217 w 853"/>
                <a:gd name="T45" fmla="*/ 106 h 906"/>
                <a:gd name="T46" fmla="*/ 180 w 853"/>
                <a:gd name="T47" fmla="*/ 111 h 906"/>
                <a:gd name="T48" fmla="*/ 169 w 853"/>
                <a:gd name="T49" fmla="*/ 106 h 906"/>
                <a:gd name="T50" fmla="*/ 74 w 853"/>
                <a:gd name="T51" fmla="*/ 74 h 906"/>
                <a:gd name="T52" fmla="*/ 32 w 853"/>
                <a:gd name="T53" fmla="*/ 68 h 906"/>
                <a:gd name="T54" fmla="*/ 16 w 853"/>
                <a:gd name="T55" fmla="*/ 95 h 906"/>
                <a:gd name="T56" fmla="*/ 0 w 853"/>
                <a:gd name="T57" fmla="*/ 174 h 906"/>
                <a:gd name="T58" fmla="*/ 5 w 853"/>
                <a:gd name="T59" fmla="*/ 233 h 906"/>
                <a:gd name="T60" fmla="*/ 26 w 853"/>
                <a:gd name="T61" fmla="*/ 259 h 906"/>
                <a:gd name="T62" fmla="*/ 74 w 853"/>
                <a:gd name="T63" fmla="*/ 339 h 906"/>
                <a:gd name="T64" fmla="*/ 95 w 853"/>
                <a:gd name="T65" fmla="*/ 392 h 906"/>
                <a:gd name="T66" fmla="*/ 106 w 853"/>
                <a:gd name="T67" fmla="*/ 519 h 906"/>
                <a:gd name="T68" fmla="*/ 106 w 853"/>
                <a:gd name="T69" fmla="*/ 609 h 906"/>
                <a:gd name="T70" fmla="*/ 116 w 853"/>
                <a:gd name="T71" fmla="*/ 662 h 906"/>
                <a:gd name="T72" fmla="*/ 143 w 853"/>
                <a:gd name="T73" fmla="*/ 678 h 906"/>
                <a:gd name="T74" fmla="*/ 191 w 853"/>
                <a:gd name="T75" fmla="*/ 641 h 906"/>
                <a:gd name="T76" fmla="*/ 196 w 853"/>
                <a:gd name="T77" fmla="*/ 636 h 906"/>
                <a:gd name="T78" fmla="*/ 260 w 853"/>
                <a:gd name="T79" fmla="*/ 614 h 906"/>
                <a:gd name="T80" fmla="*/ 307 w 853"/>
                <a:gd name="T81" fmla="*/ 609 h 906"/>
                <a:gd name="T82" fmla="*/ 318 w 853"/>
                <a:gd name="T83" fmla="*/ 598 h 906"/>
                <a:gd name="T84" fmla="*/ 366 w 853"/>
                <a:gd name="T85" fmla="*/ 577 h 906"/>
                <a:gd name="T86" fmla="*/ 403 w 853"/>
                <a:gd name="T87" fmla="*/ 588 h 906"/>
                <a:gd name="T88" fmla="*/ 366 w 853"/>
                <a:gd name="T89" fmla="*/ 667 h 906"/>
                <a:gd name="T90" fmla="*/ 360 w 853"/>
                <a:gd name="T91" fmla="*/ 683 h 906"/>
                <a:gd name="T92" fmla="*/ 360 w 853"/>
                <a:gd name="T93" fmla="*/ 747 h 906"/>
                <a:gd name="T94" fmla="*/ 371 w 853"/>
                <a:gd name="T95" fmla="*/ 789 h 906"/>
                <a:gd name="T96" fmla="*/ 387 w 853"/>
                <a:gd name="T97" fmla="*/ 805 h 906"/>
                <a:gd name="T98" fmla="*/ 445 w 853"/>
                <a:gd name="T99" fmla="*/ 853 h 906"/>
                <a:gd name="T100" fmla="*/ 652 w 853"/>
                <a:gd name="T101" fmla="*/ 869 h 906"/>
                <a:gd name="T102" fmla="*/ 758 w 853"/>
                <a:gd name="T103" fmla="*/ 906 h 906"/>
                <a:gd name="T104" fmla="*/ 800 w 853"/>
                <a:gd name="T105" fmla="*/ 821 h 906"/>
                <a:gd name="T106" fmla="*/ 821 w 853"/>
                <a:gd name="T107" fmla="*/ 795 h 906"/>
                <a:gd name="T108" fmla="*/ 837 w 853"/>
                <a:gd name="T109" fmla="*/ 742 h 906"/>
                <a:gd name="T110" fmla="*/ 821 w 853"/>
                <a:gd name="T111" fmla="*/ 673 h 906"/>
                <a:gd name="T112" fmla="*/ 795 w 853"/>
                <a:gd name="T113" fmla="*/ 630 h 9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3" h="906">
                  <a:moveTo>
                    <a:pt x="795" y="630"/>
                  </a:moveTo>
                  <a:lnTo>
                    <a:pt x="795" y="551"/>
                  </a:lnTo>
                  <a:lnTo>
                    <a:pt x="811" y="535"/>
                  </a:lnTo>
                  <a:lnTo>
                    <a:pt x="827" y="519"/>
                  </a:lnTo>
                  <a:lnTo>
                    <a:pt x="843" y="492"/>
                  </a:lnTo>
                  <a:lnTo>
                    <a:pt x="853" y="461"/>
                  </a:lnTo>
                  <a:lnTo>
                    <a:pt x="853" y="418"/>
                  </a:lnTo>
                  <a:lnTo>
                    <a:pt x="853" y="392"/>
                  </a:lnTo>
                  <a:lnTo>
                    <a:pt x="843" y="365"/>
                  </a:lnTo>
                  <a:lnTo>
                    <a:pt x="832" y="339"/>
                  </a:lnTo>
                  <a:lnTo>
                    <a:pt x="811" y="312"/>
                  </a:lnTo>
                  <a:lnTo>
                    <a:pt x="779" y="312"/>
                  </a:lnTo>
                  <a:lnTo>
                    <a:pt x="752" y="312"/>
                  </a:lnTo>
                  <a:lnTo>
                    <a:pt x="737" y="312"/>
                  </a:lnTo>
                  <a:lnTo>
                    <a:pt x="731" y="302"/>
                  </a:lnTo>
                  <a:lnTo>
                    <a:pt x="726" y="296"/>
                  </a:lnTo>
                  <a:lnTo>
                    <a:pt x="721" y="291"/>
                  </a:lnTo>
                  <a:lnTo>
                    <a:pt x="721" y="280"/>
                  </a:lnTo>
                  <a:lnTo>
                    <a:pt x="705" y="206"/>
                  </a:lnTo>
                  <a:lnTo>
                    <a:pt x="689" y="148"/>
                  </a:lnTo>
                  <a:lnTo>
                    <a:pt x="678" y="169"/>
                  </a:lnTo>
                  <a:lnTo>
                    <a:pt x="668" y="180"/>
                  </a:lnTo>
                  <a:lnTo>
                    <a:pt x="657" y="190"/>
                  </a:lnTo>
                  <a:lnTo>
                    <a:pt x="646" y="190"/>
                  </a:lnTo>
                  <a:lnTo>
                    <a:pt x="631" y="190"/>
                  </a:lnTo>
                  <a:lnTo>
                    <a:pt x="625" y="185"/>
                  </a:lnTo>
                  <a:lnTo>
                    <a:pt x="609" y="143"/>
                  </a:lnTo>
                  <a:lnTo>
                    <a:pt x="588" y="121"/>
                  </a:lnTo>
                  <a:lnTo>
                    <a:pt x="551" y="100"/>
                  </a:lnTo>
                  <a:lnTo>
                    <a:pt x="477" y="58"/>
                  </a:lnTo>
                  <a:lnTo>
                    <a:pt x="376" y="10"/>
                  </a:lnTo>
                  <a:lnTo>
                    <a:pt x="360" y="5"/>
                  </a:lnTo>
                  <a:lnTo>
                    <a:pt x="318" y="0"/>
                  </a:lnTo>
                  <a:lnTo>
                    <a:pt x="291" y="5"/>
                  </a:lnTo>
                  <a:lnTo>
                    <a:pt x="275" y="10"/>
                  </a:lnTo>
                  <a:lnTo>
                    <a:pt x="260" y="26"/>
                  </a:lnTo>
                  <a:lnTo>
                    <a:pt x="249" y="53"/>
                  </a:lnTo>
                  <a:lnTo>
                    <a:pt x="244" y="79"/>
                  </a:lnTo>
                  <a:lnTo>
                    <a:pt x="233" y="95"/>
                  </a:lnTo>
                  <a:lnTo>
                    <a:pt x="217" y="106"/>
                  </a:lnTo>
                  <a:lnTo>
                    <a:pt x="207" y="111"/>
                  </a:lnTo>
                  <a:lnTo>
                    <a:pt x="180" y="111"/>
                  </a:lnTo>
                  <a:lnTo>
                    <a:pt x="169" y="106"/>
                  </a:lnTo>
                  <a:lnTo>
                    <a:pt x="122" y="84"/>
                  </a:lnTo>
                  <a:lnTo>
                    <a:pt x="74" y="74"/>
                  </a:lnTo>
                  <a:lnTo>
                    <a:pt x="53" y="68"/>
                  </a:lnTo>
                  <a:lnTo>
                    <a:pt x="32" y="68"/>
                  </a:lnTo>
                  <a:lnTo>
                    <a:pt x="16" y="95"/>
                  </a:lnTo>
                  <a:lnTo>
                    <a:pt x="0" y="143"/>
                  </a:lnTo>
                  <a:lnTo>
                    <a:pt x="0" y="174"/>
                  </a:lnTo>
                  <a:lnTo>
                    <a:pt x="0" y="201"/>
                  </a:lnTo>
                  <a:lnTo>
                    <a:pt x="5" y="233"/>
                  </a:lnTo>
                  <a:lnTo>
                    <a:pt x="26" y="259"/>
                  </a:lnTo>
                  <a:lnTo>
                    <a:pt x="63" y="312"/>
                  </a:lnTo>
                  <a:lnTo>
                    <a:pt x="74" y="339"/>
                  </a:lnTo>
                  <a:lnTo>
                    <a:pt x="85" y="360"/>
                  </a:lnTo>
                  <a:lnTo>
                    <a:pt x="95" y="392"/>
                  </a:lnTo>
                  <a:lnTo>
                    <a:pt x="101" y="424"/>
                  </a:lnTo>
                  <a:lnTo>
                    <a:pt x="106" y="519"/>
                  </a:lnTo>
                  <a:lnTo>
                    <a:pt x="106" y="609"/>
                  </a:lnTo>
                  <a:lnTo>
                    <a:pt x="111" y="641"/>
                  </a:lnTo>
                  <a:lnTo>
                    <a:pt x="116" y="662"/>
                  </a:lnTo>
                  <a:lnTo>
                    <a:pt x="127" y="673"/>
                  </a:lnTo>
                  <a:lnTo>
                    <a:pt x="143" y="678"/>
                  </a:lnTo>
                  <a:lnTo>
                    <a:pt x="164" y="662"/>
                  </a:lnTo>
                  <a:lnTo>
                    <a:pt x="191" y="641"/>
                  </a:lnTo>
                  <a:lnTo>
                    <a:pt x="196" y="636"/>
                  </a:lnTo>
                  <a:lnTo>
                    <a:pt x="222" y="625"/>
                  </a:lnTo>
                  <a:lnTo>
                    <a:pt x="260" y="614"/>
                  </a:lnTo>
                  <a:lnTo>
                    <a:pt x="281" y="609"/>
                  </a:lnTo>
                  <a:lnTo>
                    <a:pt x="307" y="609"/>
                  </a:lnTo>
                  <a:lnTo>
                    <a:pt x="318" y="598"/>
                  </a:lnTo>
                  <a:lnTo>
                    <a:pt x="350" y="583"/>
                  </a:lnTo>
                  <a:lnTo>
                    <a:pt x="366" y="577"/>
                  </a:lnTo>
                  <a:lnTo>
                    <a:pt x="387" y="577"/>
                  </a:lnTo>
                  <a:lnTo>
                    <a:pt x="403" y="588"/>
                  </a:lnTo>
                  <a:lnTo>
                    <a:pt x="419" y="609"/>
                  </a:lnTo>
                  <a:lnTo>
                    <a:pt x="366" y="667"/>
                  </a:lnTo>
                  <a:lnTo>
                    <a:pt x="360" y="683"/>
                  </a:lnTo>
                  <a:lnTo>
                    <a:pt x="360" y="720"/>
                  </a:lnTo>
                  <a:lnTo>
                    <a:pt x="360" y="747"/>
                  </a:lnTo>
                  <a:lnTo>
                    <a:pt x="366" y="768"/>
                  </a:lnTo>
                  <a:lnTo>
                    <a:pt x="371" y="789"/>
                  </a:lnTo>
                  <a:lnTo>
                    <a:pt x="387" y="805"/>
                  </a:lnTo>
                  <a:lnTo>
                    <a:pt x="413" y="832"/>
                  </a:lnTo>
                  <a:lnTo>
                    <a:pt x="445" y="853"/>
                  </a:lnTo>
                  <a:lnTo>
                    <a:pt x="472" y="869"/>
                  </a:lnTo>
                  <a:lnTo>
                    <a:pt x="652" y="869"/>
                  </a:lnTo>
                  <a:lnTo>
                    <a:pt x="705" y="901"/>
                  </a:lnTo>
                  <a:lnTo>
                    <a:pt x="758" y="906"/>
                  </a:lnTo>
                  <a:lnTo>
                    <a:pt x="800" y="821"/>
                  </a:lnTo>
                  <a:lnTo>
                    <a:pt x="811" y="810"/>
                  </a:lnTo>
                  <a:lnTo>
                    <a:pt x="821" y="795"/>
                  </a:lnTo>
                  <a:lnTo>
                    <a:pt x="832" y="768"/>
                  </a:lnTo>
                  <a:lnTo>
                    <a:pt x="837" y="742"/>
                  </a:lnTo>
                  <a:lnTo>
                    <a:pt x="837" y="710"/>
                  </a:lnTo>
                  <a:lnTo>
                    <a:pt x="821" y="673"/>
                  </a:lnTo>
                  <a:lnTo>
                    <a:pt x="795" y="63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>
              <a:off x="4538" y="2797"/>
              <a:ext cx="10124" cy="7475"/>
            </a:xfrm>
            <a:custGeom>
              <a:avLst/>
              <a:gdLst>
                <a:gd name="T0" fmla="*/ 2316 w 3991"/>
                <a:gd name="T1" fmla="*/ 2841 h 2947"/>
                <a:gd name="T2" fmla="*/ 2359 w 3991"/>
                <a:gd name="T3" fmla="*/ 2926 h 2947"/>
                <a:gd name="T4" fmla="*/ 2507 w 3991"/>
                <a:gd name="T5" fmla="*/ 2687 h 2947"/>
                <a:gd name="T6" fmla="*/ 2904 w 3991"/>
                <a:gd name="T7" fmla="*/ 2390 h 2947"/>
                <a:gd name="T8" fmla="*/ 3032 w 3991"/>
                <a:gd name="T9" fmla="*/ 2396 h 2947"/>
                <a:gd name="T10" fmla="*/ 3191 w 3991"/>
                <a:gd name="T11" fmla="*/ 2242 h 2947"/>
                <a:gd name="T12" fmla="*/ 3148 w 3991"/>
                <a:gd name="T13" fmla="*/ 2184 h 2947"/>
                <a:gd name="T14" fmla="*/ 3037 w 3991"/>
                <a:gd name="T15" fmla="*/ 2168 h 2947"/>
                <a:gd name="T16" fmla="*/ 3154 w 3991"/>
                <a:gd name="T17" fmla="*/ 2019 h 2947"/>
                <a:gd name="T18" fmla="*/ 3217 w 3991"/>
                <a:gd name="T19" fmla="*/ 1813 h 2947"/>
                <a:gd name="T20" fmla="*/ 3233 w 3991"/>
                <a:gd name="T21" fmla="*/ 1643 h 2947"/>
                <a:gd name="T22" fmla="*/ 3350 w 3991"/>
                <a:gd name="T23" fmla="*/ 1415 h 2947"/>
                <a:gd name="T24" fmla="*/ 3456 w 3991"/>
                <a:gd name="T25" fmla="*/ 1224 h 2947"/>
                <a:gd name="T26" fmla="*/ 3657 w 3991"/>
                <a:gd name="T27" fmla="*/ 996 h 2947"/>
                <a:gd name="T28" fmla="*/ 3509 w 3991"/>
                <a:gd name="T29" fmla="*/ 869 h 2947"/>
                <a:gd name="T30" fmla="*/ 3689 w 3991"/>
                <a:gd name="T31" fmla="*/ 843 h 2947"/>
                <a:gd name="T32" fmla="*/ 3694 w 3991"/>
                <a:gd name="T33" fmla="*/ 991 h 2947"/>
                <a:gd name="T34" fmla="*/ 3938 w 3991"/>
                <a:gd name="T35" fmla="*/ 827 h 2947"/>
                <a:gd name="T36" fmla="*/ 3917 w 3991"/>
                <a:gd name="T37" fmla="*/ 673 h 2947"/>
                <a:gd name="T38" fmla="*/ 3811 w 3991"/>
                <a:gd name="T39" fmla="*/ 260 h 2947"/>
                <a:gd name="T40" fmla="*/ 3593 w 3991"/>
                <a:gd name="T41" fmla="*/ 233 h 2947"/>
                <a:gd name="T42" fmla="*/ 3419 w 3991"/>
                <a:gd name="T43" fmla="*/ 42 h 2947"/>
                <a:gd name="T44" fmla="*/ 3360 w 3991"/>
                <a:gd name="T45" fmla="*/ 58 h 2947"/>
                <a:gd name="T46" fmla="*/ 3228 w 3991"/>
                <a:gd name="T47" fmla="*/ 175 h 2947"/>
                <a:gd name="T48" fmla="*/ 3334 w 3991"/>
                <a:gd name="T49" fmla="*/ 392 h 2947"/>
                <a:gd name="T50" fmla="*/ 3318 w 3991"/>
                <a:gd name="T51" fmla="*/ 631 h 2947"/>
                <a:gd name="T52" fmla="*/ 3228 w 3991"/>
                <a:gd name="T53" fmla="*/ 981 h 2947"/>
                <a:gd name="T54" fmla="*/ 2883 w 3991"/>
                <a:gd name="T55" fmla="*/ 806 h 2947"/>
                <a:gd name="T56" fmla="*/ 2830 w 3991"/>
                <a:gd name="T57" fmla="*/ 694 h 2947"/>
                <a:gd name="T58" fmla="*/ 2634 w 3991"/>
                <a:gd name="T59" fmla="*/ 726 h 2947"/>
                <a:gd name="T60" fmla="*/ 2528 w 3991"/>
                <a:gd name="T61" fmla="*/ 313 h 2947"/>
                <a:gd name="T62" fmla="*/ 2486 w 3991"/>
                <a:gd name="T63" fmla="*/ 223 h 2947"/>
                <a:gd name="T64" fmla="*/ 2295 w 3991"/>
                <a:gd name="T65" fmla="*/ 376 h 2947"/>
                <a:gd name="T66" fmla="*/ 2226 w 3991"/>
                <a:gd name="T67" fmla="*/ 371 h 2947"/>
                <a:gd name="T68" fmla="*/ 2104 w 3991"/>
                <a:gd name="T69" fmla="*/ 270 h 2947"/>
                <a:gd name="T70" fmla="*/ 2003 w 3991"/>
                <a:gd name="T71" fmla="*/ 260 h 2947"/>
                <a:gd name="T72" fmla="*/ 1924 w 3991"/>
                <a:gd name="T73" fmla="*/ 292 h 2947"/>
                <a:gd name="T74" fmla="*/ 1670 w 3991"/>
                <a:gd name="T75" fmla="*/ 260 h 2947"/>
                <a:gd name="T76" fmla="*/ 1548 w 3991"/>
                <a:gd name="T77" fmla="*/ 466 h 2947"/>
                <a:gd name="T78" fmla="*/ 1426 w 3991"/>
                <a:gd name="T79" fmla="*/ 530 h 2947"/>
                <a:gd name="T80" fmla="*/ 1277 w 3991"/>
                <a:gd name="T81" fmla="*/ 451 h 2947"/>
                <a:gd name="T82" fmla="*/ 1060 w 3991"/>
                <a:gd name="T83" fmla="*/ 435 h 2947"/>
                <a:gd name="T84" fmla="*/ 901 w 3991"/>
                <a:gd name="T85" fmla="*/ 625 h 2947"/>
                <a:gd name="T86" fmla="*/ 1071 w 3991"/>
                <a:gd name="T87" fmla="*/ 620 h 2947"/>
                <a:gd name="T88" fmla="*/ 1140 w 3991"/>
                <a:gd name="T89" fmla="*/ 731 h 2947"/>
                <a:gd name="T90" fmla="*/ 959 w 3991"/>
                <a:gd name="T91" fmla="*/ 774 h 2947"/>
                <a:gd name="T92" fmla="*/ 647 w 3991"/>
                <a:gd name="T93" fmla="*/ 949 h 2947"/>
                <a:gd name="T94" fmla="*/ 318 w 3991"/>
                <a:gd name="T95" fmla="*/ 1203 h 2947"/>
                <a:gd name="T96" fmla="*/ 80 w 3991"/>
                <a:gd name="T97" fmla="*/ 1399 h 2947"/>
                <a:gd name="T98" fmla="*/ 80 w 3991"/>
                <a:gd name="T99" fmla="*/ 1585 h 2947"/>
                <a:gd name="T100" fmla="*/ 5 w 3991"/>
                <a:gd name="T101" fmla="*/ 1839 h 2947"/>
                <a:gd name="T102" fmla="*/ 27 w 3991"/>
                <a:gd name="T103" fmla="*/ 2210 h 2947"/>
                <a:gd name="T104" fmla="*/ 111 w 3991"/>
                <a:gd name="T105" fmla="*/ 2618 h 2947"/>
                <a:gd name="T106" fmla="*/ 350 w 3991"/>
                <a:gd name="T107" fmla="*/ 2788 h 2947"/>
                <a:gd name="T108" fmla="*/ 753 w 3991"/>
                <a:gd name="T109" fmla="*/ 2846 h 2947"/>
                <a:gd name="T110" fmla="*/ 954 w 3991"/>
                <a:gd name="T111" fmla="*/ 2687 h 2947"/>
                <a:gd name="T112" fmla="*/ 1293 w 3991"/>
                <a:gd name="T113" fmla="*/ 2576 h 2947"/>
                <a:gd name="T114" fmla="*/ 1452 w 3991"/>
                <a:gd name="T115" fmla="*/ 2671 h 2947"/>
                <a:gd name="T116" fmla="*/ 1579 w 3991"/>
                <a:gd name="T117" fmla="*/ 2889 h 2947"/>
                <a:gd name="T118" fmla="*/ 1839 w 3991"/>
                <a:gd name="T119" fmla="*/ 2756 h 2947"/>
                <a:gd name="T120" fmla="*/ 1982 w 3991"/>
                <a:gd name="T121" fmla="*/ 2867 h 294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991" h="2947">
                  <a:moveTo>
                    <a:pt x="1988" y="2905"/>
                  </a:moveTo>
                  <a:lnTo>
                    <a:pt x="1988" y="2905"/>
                  </a:lnTo>
                  <a:lnTo>
                    <a:pt x="1998" y="2910"/>
                  </a:lnTo>
                  <a:lnTo>
                    <a:pt x="2009" y="2915"/>
                  </a:lnTo>
                  <a:lnTo>
                    <a:pt x="2046" y="2920"/>
                  </a:lnTo>
                  <a:lnTo>
                    <a:pt x="2094" y="2926"/>
                  </a:lnTo>
                  <a:lnTo>
                    <a:pt x="2125" y="2905"/>
                  </a:lnTo>
                  <a:lnTo>
                    <a:pt x="2173" y="2883"/>
                  </a:lnTo>
                  <a:lnTo>
                    <a:pt x="2237" y="2862"/>
                  </a:lnTo>
                  <a:lnTo>
                    <a:pt x="2316" y="2841"/>
                  </a:lnTo>
                  <a:lnTo>
                    <a:pt x="2364" y="2820"/>
                  </a:lnTo>
                  <a:lnTo>
                    <a:pt x="2369" y="2836"/>
                  </a:lnTo>
                  <a:lnTo>
                    <a:pt x="2364" y="2852"/>
                  </a:lnTo>
                  <a:lnTo>
                    <a:pt x="2353" y="2862"/>
                  </a:lnTo>
                  <a:lnTo>
                    <a:pt x="2337" y="2878"/>
                  </a:lnTo>
                  <a:lnTo>
                    <a:pt x="2306" y="2899"/>
                  </a:lnTo>
                  <a:lnTo>
                    <a:pt x="2295" y="2905"/>
                  </a:lnTo>
                  <a:lnTo>
                    <a:pt x="2327" y="2920"/>
                  </a:lnTo>
                  <a:lnTo>
                    <a:pt x="2359" y="2926"/>
                  </a:lnTo>
                  <a:lnTo>
                    <a:pt x="2385" y="2920"/>
                  </a:lnTo>
                  <a:lnTo>
                    <a:pt x="2406" y="2915"/>
                  </a:lnTo>
                  <a:lnTo>
                    <a:pt x="2422" y="2899"/>
                  </a:lnTo>
                  <a:lnTo>
                    <a:pt x="2438" y="2883"/>
                  </a:lnTo>
                  <a:lnTo>
                    <a:pt x="2454" y="2862"/>
                  </a:lnTo>
                  <a:lnTo>
                    <a:pt x="2459" y="2841"/>
                  </a:lnTo>
                  <a:lnTo>
                    <a:pt x="2475" y="2793"/>
                  </a:lnTo>
                  <a:lnTo>
                    <a:pt x="2480" y="2746"/>
                  </a:lnTo>
                  <a:lnTo>
                    <a:pt x="2480" y="2703"/>
                  </a:lnTo>
                  <a:lnTo>
                    <a:pt x="2507" y="2687"/>
                  </a:lnTo>
                  <a:lnTo>
                    <a:pt x="2602" y="2571"/>
                  </a:lnTo>
                  <a:lnTo>
                    <a:pt x="2629" y="2539"/>
                  </a:lnTo>
                  <a:lnTo>
                    <a:pt x="2677" y="2502"/>
                  </a:lnTo>
                  <a:lnTo>
                    <a:pt x="2735" y="2459"/>
                  </a:lnTo>
                  <a:lnTo>
                    <a:pt x="2793" y="2438"/>
                  </a:lnTo>
                  <a:lnTo>
                    <a:pt x="2825" y="2428"/>
                  </a:lnTo>
                  <a:lnTo>
                    <a:pt x="2862" y="2412"/>
                  </a:lnTo>
                  <a:lnTo>
                    <a:pt x="2904" y="2390"/>
                  </a:lnTo>
                  <a:lnTo>
                    <a:pt x="2968" y="2369"/>
                  </a:lnTo>
                  <a:lnTo>
                    <a:pt x="2995" y="2369"/>
                  </a:lnTo>
                  <a:lnTo>
                    <a:pt x="3005" y="2369"/>
                  </a:lnTo>
                  <a:lnTo>
                    <a:pt x="3005" y="2375"/>
                  </a:lnTo>
                  <a:lnTo>
                    <a:pt x="2968" y="2428"/>
                  </a:lnTo>
                  <a:lnTo>
                    <a:pt x="2984" y="2433"/>
                  </a:lnTo>
                  <a:lnTo>
                    <a:pt x="3000" y="2433"/>
                  </a:lnTo>
                  <a:lnTo>
                    <a:pt x="3010" y="2428"/>
                  </a:lnTo>
                  <a:lnTo>
                    <a:pt x="3021" y="2417"/>
                  </a:lnTo>
                  <a:lnTo>
                    <a:pt x="3032" y="2396"/>
                  </a:lnTo>
                  <a:lnTo>
                    <a:pt x="3032" y="2385"/>
                  </a:lnTo>
                  <a:lnTo>
                    <a:pt x="3037" y="2348"/>
                  </a:lnTo>
                  <a:lnTo>
                    <a:pt x="3048" y="2316"/>
                  </a:lnTo>
                  <a:lnTo>
                    <a:pt x="3063" y="2290"/>
                  </a:lnTo>
                  <a:lnTo>
                    <a:pt x="3079" y="2274"/>
                  </a:lnTo>
                  <a:lnTo>
                    <a:pt x="3101" y="2258"/>
                  </a:lnTo>
                  <a:lnTo>
                    <a:pt x="3122" y="2253"/>
                  </a:lnTo>
                  <a:lnTo>
                    <a:pt x="3159" y="2242"/>
                  </a:lnTo>
                  <a:lnTo>
                    <a:pt x="3191" y="2242"/>
                  </a:lnTo>
                  <a:lnTo>
                    <a:pt x="3201" y="2237"/>
                  </a:lnTo>
                  <a:lnTo>
                    <a:pt x="3201" y="2226"/>
                  </a:lnTo>
                  <a:lnTo>
                    <a:pt x="3201" y="2194"/>
                  </a:lnTo>
                  <a:lnTo>
                    <a:pt x="3196" y="2178"/>
                  </a:lnTo>
                  <a:lnTo>
                    <a:pt x="3191" y="2157"/>
                  </a:lnTo>
                  <a:lnTo>
                    <a:pt x="3169" y="2125"/>
                  </a:lnTo>
                  <a:lnTo>
                    <a:pt x="3143" y="2094"/>
                  </a:lnTo>
                  <a:lnTo>
                    <a:pt x="3143" y="2120"/>
                  </a:lnTo>
                  <a:lnTo>
                    <a:pt x="3148" y="2184"/>
                  </a:lnTo>
                  <a:lnTo>
                    <a:pt x="3148" y="2194"/>
                  </a:lnTo>
                  <a:lnTo>
                    <a:pt x="3138" y="2205"/>
                  </a:lnTo>
                  <a:lnTo>
                    <a:pt x="3127" y="2210"/>
                  </a:lnTo>
                  <a:lnTo>
                    <a:pt x="3106" y="2210"/>
                  </a:lnTo>
                  <a:lnTo>
                    <a:pt x="3074" y="2205"/>
                  </a:lnTo>
                  <a:lnTo>
                    <a:pt x="3058" y="2200"/>
                  </a:lnTo>
                  <a:lnTo>
                    <a:pt x="3048" y="2194"/>
                  </a:lnTo>
                  <a:lnTo>
                    <a:pt x="3042" y="2184"/>
                  </a:lnTo>
                  <a:lnTo>
                    <a:pt x="3037" y="2168"/>
                  </a:lnTo>
                  <a:lnTo>
                    <a:pt x="3042" y="2147"/>
                  </a:lnTo>
                  <a:lnTo>
                    <a:pt x="3048" y="2125"/>
                  </a:lnTo>
                  <a:lnTo>
                    <a:pt x="3063" y="2110"/>
                  </a:lnTo>
                  <a:lnTo>
                    <a:pt x="3079" y="2088"/>
                  </a:lnTo>
                  <a:lnTo>
                    <a:pt x="3095" y="2078"/>
                  </a:lnTo>
                  <a:lnTo>
                    <a:pt x="3122" y="2067"/>
                  </a:lnTo>
                  <a:lnTo>
                    <a:pt x="3143" y="2062"/>
                  </a:lnTo>
                  <a:lnTo>
                    <a:pt x="3154" y="2051"/>
                  </a:lnTo>
                  <a:lnTo>
                    <a:pt x="3159" y="2035"/>
                  </a:lnTo>
                  <a:lnTo>
                    <a:pt x="3154" y="2019"/>
                  </a:lnTo>
                  <a:lnTo>
                    <a:pt x="3148" y="1998"/>
                  </a:lnTo>
                  <a:lnTo>
                    <a:pt x="3143" y="1988"/>
                  </a:lnTo>
                  <a:lnTo>
                    <a:pt x="3143" y="1945"/>
                  </a:lnTo>
                  <a:lnTo>
                    <a:pt x="3148" y="1908"/>
                  </a:lnTo>
                  <a:lnTo>
                    <a:pt x="3154" y="1887"/>
                  </a:lnTo>
                  <a:lnTo>
                    <a:pt x="3164" y="1866"/>
                  </a:lnTo>
                  <a:lnTo>
                    <a:pt x="3180" y="1850"/>
                  </a:lnTo>
                  <a:lnTo>
                    <a:pt x="3191" y="1834"/>
                  </a:lnTo>
                  <a:lnTo>
                    <a:pt x="3217" y="1813"/>
                  </a:lnTo>
                  <a:lnTo>
                    <a:pt x="3238" y="1792"/>
                  </a:lnTo>
                  <a:lnTo>
                    <a:pt x="3249" y="1765"/>
                  </a:lnTo>
                  <a:lnTo>
                    <a:pt x="3249" y="1733"/>
                  </a:lnTo>
                  <a:lnTo>
                    <a:pt x="3244" y="1717"/>
                  </a:lnTo>
                  <a:lnTo>
                    <a:pt x="3238" y="1696"/>
                  </a:lnTo>
                  <a:lnTo>
                    <a:pt x="3228" y="1670"/>
                  </a:lnTo>
                  <a:lnTo>
                    <a:pt x="3228" y="1654"/>
                  </a:lnTo>
                  <a:lnTo>
                    <a:pt x="3233" y="1648"/>
                  </a:lnTo>
                  <a:lnTo>
                    <a:pt x="3233" y="1643"/>
                  </a:lnTo>
                  <a:lnTo>
                    <a:pt x="3265" y="1622"/>
                  </a:lnTo>
                  <a:lnTo>
                    <a:pt x="3291" y="1601"/>
                  </a:lnTo>
                  <a:lnTo>
                    <a:pt x="3307" y="1579"/>
                  </a:lnTo>
                  <a:lnTo>
                    <a:pt x="3318" y="1553"/>
                  </a:lnTo>
                  <a:lnTo>
                    <a:pt x="3318" y="1532"/>
                  </a:lnTo>
                  <a:lnTo>
                    <a:pt x="3323" y="1516"/>
                  </a:lnTo>
                  <a:lnTo>
                    <a:pt x="3318" y="1500"/>
                  </a:lnTo>
                  <a:lnTo>
                    <a:pt x="3339" y="1452"/>
                  </a:lnTo>
                  <a:lnTo>
                    <a:pt x="3344" y="1431"/>
                  </a:lnTo>
                  <a:lnTo>
                    <a:pt x="3350" y="1415"/>
                  </a:lnTo>
                  <a:lnTo>
                    <a:pt x="3371" y="1389"/>
                  </a:lnTo>
                  <a:lnTo>
                    <a:pt x="3397" y="1367"/>
                  </a:lnTo>
                  <a:lnTo>
                    <a:pt x="3413" y="1346"/>
                  </a:lnTo>
                  <a:lnTo>
                    <a:pt x="3419" y="1320"/>
                  </a:lnTo>
                  <a:lnTo>
                    <a:pt x="3424" y="1299"/>
                  </a:lnTo>
                  <a:lnTo>
                    <a:pt x="3424" y="1277"/>
                  </a:lnTo>
                  <a:lnTo>
                    <a:pt x="3413" y="1246"/>
                  </a:lnTo>
                  <a:lnTo>
                    <a:pt x="3413" y="1230"/>
                  </a:lnTo>
                  <a:lnTo>
                    <a:pt x="3456" y="1224"/>
                  </a:lnTo>
                  <a:lnTo>
                    <a:pt x="3487" y="1214"/>
                  </a:lnTo>
                  <a:lnTo>
                    <a:pt x="3498" y="1203"/>
                  </a:lnTo>
                  <a:lnTo>
                    <a:pt x="3503" y="1193"/>
                  </a:lnTo>
                  <a:lnTo>
                    <a:pt x="3514" y="1171"/>
                  </a:lnTo>
                  <a:lnTo>
                    <a:pt x="3530" y="1150"/>
                  </a:lnTo>
                  <a:lnTo>
                    <a:pt x="3615" y="1065"/>
                  </a:lnTo>
                  <a:lnTo>
                    <a:pt x="3636" y="1039"/>
                  </a:lnTo>
                  <a:lnTo>
                    <a:pt x="3652" y="1018"/>
                  </a:lnTo>
                  <a:lnTo>
                    <a:pt x="3657" y="996"/>
                  </a:lnTo>
                  <a:lnTo>
                    <a:pt x="3657" y="975"/>
                  </a:lnTo>
                  <a:lnTo>
                    <a:pt x="3652" y="965"/>
                  </a:lnTo>
                  <a:lnTo>
                    <a:pt x="3641" y="949"/>
                  </a:lnTo>
                  <a:lnTo>
                    <a:pt x="3625" y="922"/>
                  </a:lnTo>
                  <a:lnTo>
                    <a:pt x="3615" y="906"/>
                  </a:lnTo>
                  <a:lnTo>
                    <a:pt x="3593" y="896"/>
                  </a:lnTo>
                  <a:lnTo>
                    <a:pt x="3535" y="880"/>
                  </a:lnTo>
                  <a:lnTo>
                    <a:pt x="3519" y="875"/>
                  </a:lnTo>
                  <a:lnTo>
                    <a:pt x="3509" y="869"/>
                  </a:lnTo>
                  <a:lnTo>
                    <a:pt x="3509" y="864"/>
                  </a:lnTo>
                  <a:lnTo>
                    <a:pt x="3509" y="859"/>
                  </a:lnTo>
                  <a:lnTo>
                    <a:pt x="3514" y="853"/>
                  </a:lnTo>
                  <a:lnTo>
                    <a:pt x="3530" y="848"/>
                  </a:lnTo>
                  <a:lnTo>
                    <a:pt x="3540" y="853"/>
                  </a:lnTo>
                  <a:lnTo>
                    <a:pt x="3556" y="859"/>
                  </a:lnTo>
                  <a:lnTo>
                    <a:pt x="3578" y="864"/>
                  </a:lnTo>
                  <a:lnTo>
                    <a:pt x="3599" y="864"/>
                  </a:lnTo>
                  <a:lnTo>
                    <a:pt x="3646" y="859"/>
                  </a:lnTo>
                  <a:lnTo>
                    <a:pt x="3689" y="843"/>
                  </a:lnTo>
                  <a:lnTo>
                    <a:pt x="3726" y="832"/>
                  </a:lnTo>
                  <a:lnTo>
                    <a:pt x="3731" y="827"/>
                  </a:lnTo>
                  <a:lnTo>
                    <a:pt x="3737" y="832"/>
                  </a:lnTo>
                  <a:lnTo>
                    <a:pt x="3737" y="853"/>
                  </a:lnTo>
                  <a:lnTo>
                    <a:pt x="3731" y="890"/>
                  </a:lnTo>
                  <a:lnTo>
                    <a:pt x="3705" y="890"/>
                  </a:lnTo>
                  <a:lnTo>
                    <a:pt x="3684" y="896"/>
                  </a:lnTo>
                  <a:lnTo>
                    <a:pt x="3662" y="906"/>
                  </a:lnTo>
                  <a:lnTo>
                    <a:pt x="3694" y="991"/>
                  </a:lnTo>
                  <a:lnTo>
                    <a:pt x="3731" y="996"/>
                  </a:lnTo>
                  <a:lnTo>
                    <a:pt x="3795" y="933"/>
                  </a:lnTo>
                  <a:lnTo>
                    <a:pt x="3816" y="922"/>
                  </a:lnTo>
                  <a:lnTo>
                    <a:pt x="3837" y="906"/>
                  </a:lnTo>
                  <a:lnTo>
                    <a:pt x="3864" y="875"/>
                  </a:lnTo>
                  <a:lnTo>
                    <a:pt x="3896" y="843"/>
                  </a:lnTo>
                  <a:lnTo>
                    <a:pt x="3922" y="832"/>
                  </a:lnTo>
                  <a:lnTo>
                    <a:pt x="3933" y="827"/>
                  </a:lnTo>
                  <a:lnTo>
                    <a:pt x="3938" y="827"/>
                  </a:lnTo>
                  <a:lnTo>
                    <a:pt x="3964" y="837"/>
                  </a:lnTo>
                  <a:lnTo>
                    <a:pt x="3980" y="837"/>
                  </a:lnTo>
                  <a:lnTo>
                    <a:pt x="3991" y="832"/>
                  </a:lnTo>
                  <a:lnTo>
                    <a:pt x="3991" y="822"/>
                  </a:lnTo>
                  <a:lnTo>
                    <a:pt x="3986" y="795"/>
                  </a:lnTo>
                  <a:lnTo>
                    <a:pt x="3980" y="784"/>
                  </a:lnTo>
                  <a:lnTo>
                    <a:pt x="3954" y="747"/>
                  </a:lnTo>
                  <a:lnTo>
                    <a:pt x="3933" y="705"/>
                  </a:lnTo>
                  <a:lnTo>
                    <a:pt x="3917" y="673"/>
                  </a:lnTo>
                  <a:lnTo>
                    <a:pt x="3906" y="641"/>
                  </a:lnTo>
                  <a:lnTo>
                    <a:pt x="3901" y="594"/>
                  </a:lnTo>
                  <a:lnTo>
                    <a:pt x="3901" y="578"/>
                  </a:lnTo>
                  <a:lnTo>
                    <a:pt x="3901" y="519"/>
                  </a:lnTo>
                  <a:lnTo>
                    <a:pt x="3896" y="472"/>
                  </a:lnTo>
                  <a:lnTo>
                    <a:pt x="3885" y="429"/>
                  </a:lnTo>
                  <a:lnTo>
                    <a:pt x="3874" y="392"/>
                  </a:lnTo>
                  <a:lnTo>
                    <a:pt x="3843" y="323"/>
                  </a:lnTo>
                  <a:lnTo>
                    <a:pt x="3811" y="260"/>
                  </a:lnTo>
                  <a:lnTo>
                    <a:pt x="3790" y="228"/>
                  </a:lnTo>
                  <a:lnTo>
                    <a:pt x="3774" y="212"/>
                  </a:lnTo>
                  <a:lnTo>
                    <a:pt x="3758" y="207"/>
                  </a:lnTo>
                  <a:lnTo>
                    <a:pt x="3747" y="201"/>
                  </a:lnTo>
                  <a:lnTo>
                    <a:pt x="3737" y="207"/>
                  </a:lnTo>
                  <a:lnTo>
                    <a:pt x="3726" y="212"/>
                  </a:lnTo>
                  <a:lnTo>
                    <a:pt x="3715" y="217"/>
                  </a:lnTo>
                  <a:lnTo>
                    <a:pt x="3668" y="233"/>
                  </a:lnTo>
                  <a:lnTo>
                    <a:pt x="3631" y="239"/>
                  </a:lnTo>
                  <a:lnTo>
                    <a:pt x="3593" y="233"/>
                  </a:lnTo>
                  <a:lnTo>
                    <a:pt x="3572" y="217"/>
                  </a:lnTo>
                  <a:lnTo>
                    <a:pt x="3551" y="201"/>
                  </a:lnTo>
                  <a:lnTo>
                    <a:pt x="3540" y="186"/>
                  </a:lnTo>
                  <a:lnTo>
                    <a:pt x="3530" y="170"/>
                  </a:lnTo>
                  <a:lnTo>
                    <a:pt x="3477" y="117"/>
                  </a:lnTo>
                  <a:lnTo>
                    <a:pt x="3456" y="111"/>
                  </a:lnTo>
                  <a:lnTo>
                    <a:pt x="3440" y="101"/>
                  </a:lnTo>
                  <a:lnTo>
                    <a:pt x="3429" y="85"/>
                  </a:lnTo>
                  <a:lnTo>
                    <a:pt x="3419" y="74"/>
                  </a:lnTo>
                  <a:lnTo>
                    <a:pt x="3419" y="42"/>
                  </a:lnTo>
                  <a:lnTo>
                    <a:pt x="3419" y="32"/>
                  </a:lnTo>
                  <a:lnTo>
                    <a:pt x="3408" y="16"/>
                  </a:lnTo>
                  <a:lnTo>
                    <a:pt x="3397" y="5"/>
                  </a:lnTo>
                  <a:lnTo>
                    <a:pt x="3392" y="0"/>
                  </a:lnTo>
                  <a:lnTo>
                    <a:pt x="3381" y="5"/>
                  </a:lnTo>
                  <a:lnTo>
                    <a:pt x="3371" y="16"/>
                  </a:lnTo>
                  <a:lnTo>
                    <a:pt x="3366" y="27"/>
                  </a:lnTo>
                  <a:lnTo>
                    <a:pt x="3366" y="48"/>
                  </a:lnTo>
                  <a:lnTo>
                    <a:pt x="3360" y="58"/>
                  </a:lnTo>
                  <a:lnTo>
                    <a:pt x="3350" y="69"/>
                  </a:lnTo>
                  <a:lnTo>
                    <a:pt x="3334" y="74"/>
                  </a:lnTo>
                  <a:lnTo>
                    <a:pt x="3313" y="80"/>
                  </a:lnTo>
                  <a:lnTo>
                    <a:pt x="3249" y="90"/>
                  </a:lnTo>
                  <a:lnTo>
                    <a:pt x="3222" y="95"/>
                  </a:lnTo>
                  <a:lnTo>
                    <a:pt x="3207" y="106"/>
                  </a:lnTo>
                  <a:lnTo>
                    <a:pt x="3201" y="122"/>
                  </a:lnTo>
                  <a:lnTo>
                    <a:pt x="3201" y="138"/>
                  </a:lnTo>
                  <a:lnTo>
                    <a:pt x="3217" y="164"/>
                  </a:lnTo>
                  <a:lnTo>
                    <a:pt x="3228" y="175"/>
                  </a:lnTo>
                  <a:lnTo>
                    <a:pt x="3244" y="186"/>
                  </a:lnTo>
                  <a:lnTo>
                    <a:pt x="3254" y="196"/>
                  </a:lnTo>
                  <a:lnTo>
                    <a:pt x="3260" y="212"/>
                  </a:lnTo>
                  <a:lnTo>
                    <a:pt x="3260" y="223"/>
                  </a:lnTo>
                  <a:lnTo>
                    <a:pt x="3254" y="249"/>
                  </a:lnTo>
                  <a:lnTo>
                    <a:pt x="3249" y="254"/>
                  </a:lnTo>
                  <a:lnTo>
                    <a:pt x="3275" y="281"/>
                  </a:lnTo>
                  <a:lnTo>
                    <a:pt x="3302" y="329"/>
                  </a:lnTo>
                  <a:lnTo>
                    <a:pt x="3334" y="392"/>
                  </a:lnTo>
                  <a:lnTo>
                    <a:pt x="3355" y="419"/>
                  </a:lnTo>
                  <a:lnTo>
                    <a:pt x="3366" y="451"/>
                  </a:lnTo>
                  <a:lnTo>
                    <a:pt x="3376" y="477"/>
                  </a:lnTo>
                  <a:lnTo>
                    <a:pt x="3376" y="498"/>
                  </a:lnTo>
                  <a:lnTo>
                    <a:pt x="3376" y="541"/>
                  </a:lnTo>
                  <a:lnTo>
                    <a:pt x="3366" y="572"/>
                  </a:lnTo>
                  <a:lnTo>
                    <a:pt x="3350" y="599"/>
                  </a:lnTo>
                  <a:lnTo>
                    <a:pt x="3334" y="620"/>
                  </a:lnTo>
                  <a:lnTo>
                    <a:pt x="3318" y="631"/>
                  </a:lnTo>
                  <a:lnTo>
                    <a:pt x="3318" y="710"/>
                  </a:lnTo>
                  <a:lnTo>
                    <a:pt x="3344" y="753"/>
                  </a:lnTo>
                  <a:lnTo>
                    <a:pt x="3360" y="790"/>
                  </a:lnTo>
                  <a:lnTo>
                    <a:pt x="3360" y="822"/>
                  </a:lnTo>
                  <a:lnTo>
                    <a:pt x="3355" y="853"/>
                  </a:lnTo>
                  <a:lnTo>
                    <a:pt x="3344" y="875"/>
                  </a:lnTo>
                  <a:lnTo>
                    <a:pt x="3334" y="890"/>
                  </a:lnTo>
                  <a:lnTo>
                    <a:pt x="3323" y="901"/>
                  </a:lnTo>
                  <a:lnTo>
                    <a:pt x="3281" y="986"/>
                  </a:lnTo>
                  <a:lnTo>
                    <a:pt x="3228" y="981"/>
                  </a:lnTo>
                  <a:lnTo>
                    <a:pt x="3175" y="949"/>
                  </a:lnTo>
                  <a:lnTo>
                    <a:pt x="2995" y="949"/>
                  </a:lnTo>
                  <a:lnTo>
                    <a:pt x="2968" y="933"/>
                  </a:lnTo>
                  <a:lnTo>
                    <a:pt x="2936" y="912"/>
                  </a:lnTo>
                  <a:lnTo>
                    <a:pt x="2910" y="890"/>
                  </a:lnTo>
                  <a:lnTo>
                    <a:pt x="2894" y="869"/>
                  </a:lnTo>
                  <a:lnTo>
                    <a:pt x="2889" y="848"/>
                  </a:lnTo>
                  <a:lnTo>
                    <a:pt x="2883" y="827"/>
                  </a:lnTo>
                  <a:lnTo>
                    <a:pt x="2883" y="806"/>
                  </a:lnTo>
                  <a:lnTo>
                    <a:pt x="2883" y="763"/>
                  </a:lnTo>
                  <a:lnTo>
                    <a:pt x="2889" y="747"/>
                  </a:lnTo>
                  <a:lnTo>
                    <a:pt x="2942" y="694"/>
                  </a:lnTo>
                  <a:lnTo>
                    <a:pt x="2926" y="668"/>
                  </a:lnTo>
                  <a:lnTo>
                    <a:pt x="2910" y="657"/>
                  </a:lnTo>
                  <a:lnTo>
                    <a:pt x="2889" y="657"/>
                  </a:lnTo>
                  <a:lnTo>
                    <a:pt x="2873" y="663"/>
                  </a:lnTo>
                  <a:lnTo>
                    <a:pt x="2841" y="678"/>
                  </a:lnTo>
                  <a:lnTo>
                    <a:pt x="2830" y="694"/>
                  </a:lnTo>
                  <a:lnTo>
                    <a:pt x="2804" y="689"/>
                  </a:lnTo>
                  <a:lnTo>
                    <a:pt x="2783" y="694"/>
                  </a:lnTo>
                  <a:lnTo>
                    <a:pt x="2745" y="705"/>
                  </a:lnTo>
                  <a:lnTo>
                    <a:pt x="2719" y="716"/>
                  </a:lnTo>
                  <a:lnTo>
                    <a:pt x="2714" y="726"/>
                  </a:lnTo>
                  <a:lnTo>
                    <a:pt x="2687" y="747"/>
                  </a:lnTo>
                  <a:lnTo>
                    <a:pt x="2666" y="758"/>
                  </a:lnTo>
                  <a:lnTo>
                    <a:pt x="2650" y="758"/>
                  </a:lnTo>
                  <a:lnTo>
                    <a:pt x="2639" y="747"/>
                  </a:lnTo>
                  <a:lnTo>
                    <a:pt x="2634" y="726"/>
                  </a:lnTo>
                  <a:lnTo>
                    <a:pt x="2629" y="694"/>
                  </a:lnTo>
                  <a:lnTo>
                    <a:pt x="2629" y="599"/>
                  </a:lnTo>
                  <a:lnTo>
                    <a:pt x="2624" y="504"/>
                  </a:lnTo>
                  <a:lnTo>
                    <a:pt x="2618" y="472"/>
                  </a:lnTo>
                  <a:lnTo>
                    <a:pt x="2608" y="445"/>
                  </a:lnTo>
                  <a:lnTo>
                    <a:pt x="2597" y="419"/>
                  </a:lnTo>
                  <a:lnTo>
                    <a:pt x="2586" y="392"/>
                  </a:lnTo>
                  <a:lnTo>
                    <a:pt x="2549" y="339"/>
                  </a:lnTo>
                  <a:lnTo>
                    <a:pt x="2528" y="313"/>
                  </a:lnTo>
                  <a:lnTo>
                    <a:pt x="2523" y="281"/>
                  </a:lnTo>
                  <a:lnTo>
                    <a:pt x="2523" y="254"/>
                  </a:lnTo>
                  <a:lnTo>
                    <a:pt x="2523" y="228"/>
                  </a:lnTo>
                  <a:lnTo>
                    <a:pt x="2539" y="180"/>
                  </a:lnTo>
                  <a:lnTo>
                    <a:pt x="2549" y="154"/>
                  </a:lnTo>
                  <a:lnTo>
                    <a:pt x="2549" y="148"/>
                  </a:lnTo>
                  <a:lnTo>
                    <a:pt x="2528" y="159"/>
                  </a:lnTo>
                  <a:lnTo>
                    <a:pt x="2512" y="175"/>
                  </a:lnTo>
                  <a:lnTo>
                    <a:pt x="2496" y="196"/>
                  </a:lnTo>
                  <a:lnTo>
                    <a:pt x="2486" y="223"/>
                  </a:lnTo>
                  <a:lnTo>
                    <a:pt x="2470" y="270"/>
                  </a:lnTo>
                  <a:lnTo>
                    <a:pt x="2465" y="292"/>
                  </a:lnTo>
                  <a:lnTo>
                    <a:pt x="2359" y="302"/>
                  </a:lnTo>
                  <a:lnTo>
                    <a:pt x="2348" y="302"/>
                  </a:lnTo>
                  <a:lnTo>
                    <a:pt x="2327" y="318"/>
                  </a:lnTo>
                  <a:lnTo>
                    <a:pt x="2311" y="329"/>
                  </a:lnTo>
                  <a:lnTo>
                    <a:pt x="2300" y="339"/>
                  </a:lnTo>
                  <a:lnTo>
                    <a:pt x="2295" y="355"/>
                  </a:lnTo>
                  <a:lnTo>
                    <a:pt x="2295" y="376"/>
                  </a:lnTo>
                  <a:lnTo>
                    <a:pt x="2295" y="398"/>
                  </a:lnTo>
                  <a:lnTo>
                    <a:pt x="2295" y="408"/>
                  </a:lnTo>
                  <a:lnTo>
                    <a:pt x="2290" y="413"/>
                  </a:lnTo>
                  <a:lnTo>
                    <a:pt x="2284" y="413"/>
                  </a:lnTo>
                  <a:lnTo>
                    <a:pt x="2268" y="413"/>
                  </a:lnTo>
                  <a:lnTo>
                    <a:pt x="2263" y="408"/>
                  </a:lnTo>
                  <a:lnTo>
                    <a:pt x="2247" y="398"/>
                  </a:lnTo>
                  <a:lnTo>
                    <a:pt x="2237" y="387"/>
                  </a:lnTo>
                  <a:lnTo>
                    <a:pt x="2231" y="382"/>
                  </a:lnTo>
                  <a:lnTo>
                    <a:pt x="2226" y="371"/>
                  </a:lnTo>
                  <a:lnTo>
                    <a:pt x="2226" y="355"/>
                  </a:lnTo>
                  <a:lnTo>
                    <a:pt x="2226" y="350"/>
                  </a:lnTo>
                  <a:lnTo>
                    <a:pt x="2231" y="318"/>
                  </a:lnTo>
                  <a:lnTo>
                    <a:pt x="2205" y="297"/>
                  </a:lnTo>
                  <a:lnTo>
                    <a:pt x="2152" y="260"/>
                  </a:lnTo>
                  <a:lnTo>
                    <a:pt x="2141" y="254"/>
                  </a:lnTo>
                  <a:lnTo>
                    <a:pt x="2131" y="254"/>
                  </a:lnTo>
                  <a:lnTo>
                    <a:pt x="2115" y="260"/>
                  </a:lnTo>
                  <a:lnTo>
                    <a:pt x="2104" y="270"/>
                  </a:lnTo>
                  <a:lnTo>
                    <a:pt x="2088" y="292"/>
                  </a:lnTo>
                  <a:lnTo>
                    <a:pt x="2083" y="302"/>
                  </a:lnTo>
                  <a:lnTo>
                    <a:pt x="2072" y="323"/>
                  </a:lnTo>
                  <a:lnTo>
                    <a:pt x="2062" y="334"/>
                  </a:lnTo>
                  <a:lnTo>
                    <a:pt x="2051" y="334"/>
                  </a:lnTo>
                  <a:lnTo>
                    <a:pt x="2041" y="329"/>
                  </a:lnTo>
                  <a:lnTo>
                    <a:pt x="2025" y="307"/>
                  </a:lnTo>
                  <a:lnTo>
                    <a:pt x="2014" y="270"/>
                  </a:lnTo>
                  <a:lnTo>
                    <a:pt x="2003" y="260"/>
                  </a:lnTo>
                  <a:lnTo>
                    <a:pt x="1998" y="254"/>
                  </a:lnTo>
                  <a:lnTo>
                    <a:pt x="1993" y="249"/>
                  </a:lnTo>
                  <a:lnTo>
                    <a:pt x="1988" y="254"/>
                  </a:lnTo>
                  <a:lnTo>
                    <a:pt x="1977" y="276"/>
                  </a:lnTo>
                  <a:lnTo>
                    <a:pt x="1972" y="302"/>
                  </a:lnTo>
                  <a:lnTo>
                    <a:pt x="1961" y="323"/>
                  </a:lnTo>
                  <a:lnTo>
                    <a:pt x="1956" y="329"/>
                  </a:lnTo>
                  <a:lnTo>
                    <a:pt x="1950" y="334"/>
                  </a:lnTo>
                  <a:lnTo>
                    <a:pt x="1950" y="329"/>
                  </a:lnTo>
                  <a:lnTo>
                    <a:pt x="1924" y="292"/>
                  </a:lnTo>
                  <a:lnTo>
                    <a:pt x="1897" y="297"/>
                  </a:lnTo>
                  <a:lnTo>
                    <a:pt x="1871" y="292"/>
                  </a:lnTo>
                  <a:lnTo>
                    <a:pt x="1850" y="281"/>
                  </a:lnTo>
                  <a:lnTo>
                    <a:pt x="1829" y="265"/>
                  </a:lnTo>
                  <a:lnTo>
                    <a:pt x="1807" y="260"/>
                  </a:lnTo>
                  <a:lnTo>
                    <a:pt x="1776" y="254"/>
                  </a:lnTo>
                  <a:lnTo>
                    <a:pt x="1728" y="254"/>
                  </a:lnTo>
                  <a:lnTo>
                    <a:pt x="1670" y="260"/>
                  </a:lnTo>
                  <a:lnTo>
                    <a:pt x="1622" y="276"/>
                  </a:lnTo>
                  <a:lnTo>
                    <a:pt x="1585" y="297"/>
                  </a:lnTo>
                  <a:lnTo>
                    <a:pt x="1548" y="339"/>
                  </a:lnTo>
                  <a:lnTo>
                    <a:pt x="1521" y="371"/>
                  </a:lnTo>
                  <a:lnTo>
                    <a:pt x="1511" y="403"/>
                  </a:lnTo>
                  <a:lnTo>
                    <a:pt x="1505" y="424"/>
                  </a:lnTo>
                  <a:lnTo>
                    <a:pt x="1511" y="435"/>
                  </a:lnTo>
                  <a:lnTo>
                    <a:pt x="1521" y="451"/>
                  </a:lnTo>
                  <a:lnTo>
                    <a:pt x="1548" y="466"/>
                  </a:lnTo>
                  <a:lnTo>
                    <a:pt x="1569" y="477"/>
                  </a:lnTo>
                  <a:lnTo>
                    <a:pt x="1574" y="488"/>
                  </a:lnTo>
                  <a:lnTo>
                    <a:pt x="1574" y="493"/>
                  </a:lnTo>
                  <a:lnTo>
                    <a:pt x="1569" y="498"/>
                  </a:lnTo>
                  <a:lnTo>
                    <a:pt x="1537" y="509"/>
                  </a:lnTo>
                  <a:lnTo>
                    <a:pt x="1511" y="519"/>
                  </a:lnTo>
                  <a:lnTo>
                    <a:pt x="1463" y="530"/>
                  </a:lnTo>
                  <a:lnTo>
                    <a:pt x="1436" y="530"/>
                  </a:lnTo>
                  <a:lnTo>
                    <a:pt x="1426" y="530"/>
                  </a:lnTo>
                  <a:lnTo>
                    <a:pt x="1426" y="514"/>
                  </a:lnTo>
                  <a:lnTo>
                    <a:pt x="1420" y="504"/>
                  </a:lnTo>
                  <a:lnTo>
                    <a:pt x="1405" y="488"/>
                  </a:lnTo>
                  <a:lnTo>
                    <a:pt x="1389" y="477"/>
                  </a:lnTo>
                  <a:lnTo>
                    <a:pt x="1362" y="472"/>
                  </a:lnTo>
                  <a:lnTo>
                    <a:pt x="1314" y="472"/>
                  </a:lnTo>
                  <a:lnTo>
                    <a:pt x="1293" y="472"/>
                  </a:lnTo>
                  <a:lnTo>
                    <a:pt x="1293" y="461"/>
                  </a:lnTo>
                  <a:lnTo>
                    <a:pt x="1277" y="451"/>
                  </a:lnTo>
                  <a:lnTo>
                    <a:pt x="1251" y="445"/>
                  </a:lnTo>
                  <a:lnTo>
                    <a:pt x="1219" y="445"/>
                  </a:lnTo>
                  <a:lnTo>
                    <a:pt x="1187" y="440"/>
                  </a:lnTo>
                  <a:lnTo>
                    <a:pt x="1161" y="429"/>
                  </a:lnTo>
                  <a:lnTo>
                    <a:pt x="1140" y="413"/>
                  </a:lnTo>
                  <a:lnTo>
                    <a:pt x="1118" y="403"/>
                  </a:lnTo>
                  <a:lnTo>
                    <a:pt x="1097" y="403"/>
                  </a:lnTo>
                  <a:lnTo>
                    <a:pt x="1081" y="413"/>
                  </a:lnTo>
                  <a:lnTo>
                    <a:pt x="1060" y="435"/>
                  </a:lnTo>
                  <a:lnTo>
                    <a:pt x="1049" y="445"/>
                  </a:lnTo>
                  <a:lnTo>
                    <a:pt x="1039" y="477"/>
                  </a:lnTo>
                  <a:lnTo>
                    <a:pt x="1034" y="498"/>
                  </a:lnTo>
                  <a:lnTo>
                    <a:pt x="954" y="551"/>
                  </a:lnTo>
                  <a:lnTo>
                    <a:pt x="928" y="572"/>
                  </a:lnTo>
                  <a:lnTo>
                    <a:pt x="917" y="588"/>
                  </a:lnTo>
                  <a:lnTo>
                    <a:pt x="906" y="604"/>
                  </a:lnTo>
                  <a:lnTo>
                    <a:pt x="901" y="625"/>
                  </a:lnTo>
                  <a:lnTo>
                    <a:pt x="896" y="647"/>
                  </a:lnTo>
                  <a:lnTo>
                    <a:pt x="906" y="668"/>
                  </a:lnTo>
                  <a:lnTo>
                    <a:pt x="922" y="689"/>
                  </a:lnTo>
                  <a:lnTo>
                    <a:pt x="933" y="694"/>
                  </a:lnTo>
                  <a:lnTo>
                    <a:pt x="943" y="700"/>
                  </a:lnTo>
                  <a:lnTo>
                    <a:pt x="965" y="700"/>
                  </a:lnTo>
                  <a:lnTo>
                    <a:pt x="991" y="689"/>
                  </a:lnTo>
                  <a:lnTo>
                    <a:pt x="1018" y="673"/>
                  </a:lnTo>
                  <a:lnTo>
                    <a:pt x="1055" y="636"/>
                  </a:lnTo>
                  <a:lnTo>
                    <a:pt x="1071" y="620"/>
                  </a:lnTo>
                  <a:lnTo>
                    <a:pt x="1087" y="615"/>
                  </a:lnTo>
                  <a:lnTo>
                    <a:pt x="1102" y="620"/>
                  </a:lnTo>
                  <a:lnTo>
                    <a:pt x="1108" y="631"/>
                  </a:lnTo>
                  <a:lnTo>
                    <a:pt x="1113" y="641"/>
                  </a:lnTo>
                  <a:lnTo>
                    <a:pt x="1113" y="673"/>
                  </a:lnTo>
                  <a:lnTo>
                    <a:pt x="1108" y="684"/>
                  </a:lnTo>
                  <a:lnTo>
                    <a:pt x="1118" y="700"/>
                  </a:lnTo>
                  <a:lnTo>
                    <a:pt x="1134" y="716"/>
                  </a:lnTo>
                  <a:lnTo>
                    <a:pt x="1140" y="731"/>
                  </a:lnTo>
                  <a:lnTo>
                    <a:pt x="1140" y="737"/>
                  </a:lnTo>
                  <a:lnTo>
                    <a:pt x="1129" y="742"/>
                  </a:lnTo>
                  <a:lnTo>
                    <a:pt x="1113" y="742"/>
                  </a:lnTo>
                  <a:lnTo>
                    <a:pt x="1102" y="737"/>
                  </a:lnTo>
                  <a:lnTo>
                    <a:pt x="1071" y="731"/>
                  </a:lnTo>
                  <a:lnTo>
                    <a:pt x="1039" y="726"/>
                  </a:lnTo>
                  <a:lnTo>
                    <a:pt x="1012" y="731"/>
                  </a:lnTo>
                  <a:lnTo>
                    <a:pt x="996" y="742"/>
                  </a:lnTo>
                  <a:lnTo>
                    <a:pt x="970" y="763"/>
                  </a:lnTo>
                  <a:lnTo>
                    <a:pt x="959" y="774"/>
                  </a:lnTo>
                  <a:lnTo>
                    <a:pt x="943" y="806"/>
                  </a:lnTo>
                  <a:lnTo>
                    <a:pt x="917" y="832"/>
                  </a:lnTo>
                  <a:lnTo>
                    <a:pt x="890" y="853"/>
                  </a:lnTo>
                  <a:lnTo>
                    <a:pt x="859" y="875"/>
                  </a:lnTo>
                  <a:lnTo>
                    <a:pt x="811" y="896"/>
                  </a:lnTo>
                  <a:lnTo>
                    <a:pt x="784" y="901"/>
                  </a:lnTo>
                  <a:lnTo>
                    <a:pt x="710" y="912"/>
                  </a:lnTo>
                  <a:lnTo>
                    <a:pt x="678" y="928"/>
                  </a:lnTo>
                  <a:lnTo>
                    <a:pt x="647" y="949"/>
                  </a:lnTo>
                  <a:lnTo>
                    <a:pt x="615" y="970"/>
                  </a:lnTo>
                  <a:lnTo>
                    <a:pt x="588" y="996"/>
                  </a:lnTo>
                  <a:lnTo>
                    <a:pt x="546" y="1044"/>
                  </a:lnTo>
                  <a:lnTo>
                    <a:pt x="530" y="1065"/>
                  </a:lnTo>
                  <a:lnTo>
                    <a:pt x="525" y="1102"/>
                  </a:lnTo>
                  <a:lnTo>
                    <a:pt x="488" y="1108"/>
                  </a:lnTo>
                  <a:lnTo>
                    <a:pt x="451" y="1118"/>
                  </a:lnTo>
                  <a:lnTo>
                    <a:pt x="413" y="1140"/>
                  </a:lnTo>
                  <a:lnTo>
                    <a:pt x="376" y="1161"/>
                  </a:lnTo>
                  <a:lnTo>
                    <a:pt x="318" y="1203"/>
                  </a:lnTo>
                  <a:lnTo>
                    <a:pt x="297" y="1224"/>
                  </a:lnTo>
                  <a:lnTo>
                    <a:pt x="207" y="1293"/>
                  </a:lnTo>
                  <a:lnTo>
                    <a:pt x="159" y="1293"/>
                  </a:lnTo>
                  <a:lnTo>
                    <a:pt x="138" y="1293"/>
                  </a:lnTo>
                  <a:lnTo>
                    <a:pt x="122" y="1299"/>
                  </a:lnTo>
                  <a:lnTo>
                    <a:pt x="101" y="1314"/>
                  </a:lnTo>
                  <a:lnTo>
                    <a:pt x="85" y="1336"/>
                  </a:lnTo>
                  <a:lnTo>
                    <a:pt x="80" y="1357"/>
                  </a:lnTo>
                  <a:lnTo>
                    <a:pt x="80" y="1378"/>
                  </a:lnTo>
                  <a:lnTo>
                    <a:pt x="80" y="1399"/>
                  </a:lnTo>
                  <a:lnTo>
                    <a:pt x="53" y="1420"/>
                  </a:lnTo>
                  <a:lnTo>
                    <a:pt x="37" y="1447"/>
                  </a:lnTo>
                  <a:lnTo>
                    <a:pt x="32" y="1473"/>
                  </a:lnTo>
                  <a:lnTo>
                    <a:pt x="32" y="1500"/>
                  </a:lnTo>
                  <a:lnTo>
                    <a:pt x="32" y="1526"/>
                  </a:lnTo>
                  <a:lnTo>
                    <a:pt x="37" y="1542"/>
                  </a:lnTo>
                  <a:lnTo>
                    <a:pt x="42" y="1558"/>
                  </a:lnTo>
                  <a:lnTo>
                    <a:pt x="69" y="1574"/>
                  </a:lnTo>
                  <a:lnTo>
                    <a:pt x="80" y="1585"/>
                  </a:lnTo>
                  <a:lnTo>
                    <a:pt x="90" y="1601"/>
                  </a:lnTo>
                  <a:lnTo>
                    <a:pt x="90" y="1617"/>
                  </a:lnTo>
                  <a:lnTo>
                    <a:pt x="90" y="1638"/>
                  </a:lnTo>
                  <a:lnTo>
                    <a:pt x="85" y="1643"/>
                  </a:lnTo>
                  <a:lnTo>
                    <a:pt x="48" y="1691"/>
                  </a:lnTo>
                  <a:lnTo>
                    <a:pt x="27" y="1728"/>
                  </a:lnTo>
                  <a:lnTo>
                    <a:pt x="11" y="1765"/>
                  </a:lnTo>
                  <a:lnTo>
                    <a:pt x="5" y="1797"/>
                  </a:lnTo>
                  <a:lnTo>
                    <a:pt x="0" y="1818"/>
                  </a:lnTo>
                  <a:lnTo>
                    <a:pt x="5" y="1839"/>
                  </a:lnTo>
                  <a:lnTo>
                    <a:pt x="5" y="1855"/>
                  </a:lnTo>
                  <a:lnTo>
                    <a:pt x="42" y="1929"/>
                  </a:lnTo>
                  <a:lnTo>
                    <a:pt x="58" y="1993"/>
                  </a:lnTo>
                  <a:lnTo>
                    <a:pt x="64" y="2046"/>
                  </a:lnTo>
                  <a:lnTo>
                    <a:pt x="58" y="2088"/>
                  </a:lnTo>
                  <a:lnTo>
                    <a:pt x="48" y="2120"/>
                  </a:lnTo>
                  <a:lnTo>
                    <a:pt x="37" y="2141"/>
                  </a:lnTo>
                  <a:lnTo>
                    <a:pt x="21" y="2157"/>
                  </a:lnTo>
                  <a:lnTo>
                    <a:pt x="27" y="2210"/>
                  </a:lnTo>
                  <a:lnTo>
                    <a:pt x="74" y="2263"/>
                  </a:lnTo>
                  <a:lnTo>
                    <a:pt x="106" y="2316"/>
                  </a:lnTo>
                  <a:lnTo>
                    <a:pt x="133" y="2364"/>
                  </a:lnTo>
                  <a:lnTo>
                    <a:pt x="143" y="2406"/>
                  </a:lnTo>
                  <a:lnTo>
                    <a:pt x="148" y="2449"/>
                  </a:lnTo>
                  <a:lnTo>
                    <a:pt x="148" y="2486"/>
                  </a:lnTo>
                  <a:lnTo>
                    <a:pt x="138" y="2518"/>
                  </a:lnTo>
                  <a:lnTo>
                    <a:pt x="122" y="2555"/>
                  </a:lnTo>
                  <a:lnTo>
                    <a:pt x="111" y="2587"/>
                  </a:lnTo>
                  <a:lnTo>
                    <a:pt x="111" y="2618"/>
                  </a:lnTo>
                  <a:lnTo>
                    <a:pt x="111" y="2655"/>
                  </a:lnTo>
                  <a:lnTo>
                    <a:pt x="122" y="2693"/>
                  </a:lnTo>
                  <a:lnTo>
                    <a:pt x="143" y="2719"/>
                  </a:lnTo>
                  <a:lnTo>
                    <a:pt x="164" y="2746"/>
                  </a:lnTo>
                  <a:lnTo>
                    <a:pt x="191" y="2756"/>
                  </a:lnTo>
                  <a:lnTo>
                    <a:pt x="217" y="2761"/>
                  </a:lnTo>
                  <a:lnTo>
                    <a:pt x="249" y="2761"/>
                  </a:lnTo>
                  <a:lnTo>
                    <a:pt x="276" y="2767"/>
                  </a:lnTo>
                  <a:lnTo>
                    <a:pt x="318" y="2777"/>
                  </a:lnTo>
                  <a:lnTo>
                    <a:pt x="350" y="2788"/>
                  </a:lnTo>
                  <a:lnTo>
                    <a:pt x="360" y="2799"/>
                  </a:lnTo>
                  <a:lnTo>
                    <a:pt x="498" y="2878"/>
                  </a:lnTo>
                  <a:lnTo>
                    <a:pt x="557" y="2889"/>
                  </a:lnTo>
                  <a:lnTo>
                    <a:pt x="610" y="2947"/>
                  </a:lnTo>
                  <a:lnTo>
                    <a:pt x="620" y="2931"/>
                  </a:lnTo>
                  <a:lnTo>
                    <a:pt x="657" y="2894"/>
                  </a:lnTo>
                  <a:lnTo>
                    <a:pt x="684" y="2878"/>
                  </a:lnTo>
                  <a:lnTo>
                    <a:pt x="716" y="2862"/>
                  </a:lnTo>
                  <a:lnTo>
                    <a:pt x="753" y="2846"/>
                  </a:lnTo>
                  <a:lnTo>
                    <a:pt x="800" y="2841"/>
                  </a:lnTo>
                  <a:lnTo>
                    <a:pt x="822" y="2841"/>
                  </a:lnTo>
                  <a:lnTo>
                    <a:pt x="837" y="2836"/>
                  </a:lnTo>
                  <a:lnTo>
                    <a:pt x="875" y="2814"/>
                  </a:lnTo>
                  <a:lnTo>
                    <a:pt x="901" y="2793"/>
                  </a:lnTo>
                  <a:lnTo>
                    <a:pt x="922" y="2761"/>
                  </a:lnTo>
                  <a:lnTo>
                    <a:pt x="933" y="2735"/>
                  </a:lnTo>
                  <a:lnTo>
                    <a:pt x="943" y="2714"/>
                  </a:lnTo>
                  <a:lnTo>
                    <a:pt x="954" y="2687"/>
                  </a:lnTo>
                  <a:lnTo>
                    <a:pt x="1018" y="2677"/>
                  </a:lnTo>
                  <a:lnTo>
                    <a:pt x="1076" y="2666"/>
                  </a:lnTo>
                  <a:lnTo>
                    <a:pt x="1150" y="2655"/>
                  </a:lnTo>
                  <a:lnTo>
                    <a:pt x="1166" y="2629"/>
                  </a:lnTo>
                  <a:lnTo>
                    <a:pt x="1193" y="2608"/>
                  </a:lnTo>
                  <a:lnTo>
                    <a:pt x="1224" y="2587"/>
                  </a:lnTo>
                  <a:lnTo>
                    <a:pt x="1240" y="2576"/>
                  </a:lnTo>
                  <a:lnTo>
                    <a:pt x="1256" y="2571"/>
                  </a:lnTo>
                  <a:lnTo>
                    <a:pt x="1272" y="2571"/>
                  </a:lnTo>
                  <a:lnTo>
                    <a:pt x="1293" y="2576"/>
                  </a:lnTo>
                  <a:lnTo>
                    <a:pt x="1309" y="2581"/>
                  </a:lnTo>
                  <a:lnTo>
                    <a:pt x="1330" y="2597"/>
                  </a:lnTo>
                  <a:lnTo>
                    <a:pt x="1346" y="2624"/>
                  </a:lnTo>
                  <a:lnTo>
                    <a:pt x="1367" y="2650"/>
                  </a:lnTo>
                  <a:lnTo>
                    <a:pt x="1367" y="2655"/>
                  </a:lnTo>
                  <a:lnTo>
                    <a:pt x="1373" y="2655"/>
                  </a:lnTo>
                  <a:lnTo>
                    <a:pt x="1383" y="2661"/>
                  </a:lnTo>
                  <a:lnTo>
                    <a:pt x="1415" y="2666"/>
                  </a:lnTo>
                  <a:lnTo>
                    <a:pt x="1452" y="2671"/>
                  </a:lnTo>
                  <a:lnTo>
                    <a:pt x="1468" y="2677"/>
                  </a:lnTo>
                  <a:lnTo>
                    <a:pt x="1484" y="2687"/>
                  </a:lnTo>
                  <a:lnTo>
                    <a:pt x="1495" y="2703"/>
                  </a:lnTo>
                  <a:lnTo>
                    <a:pt x="1505" y="2730"/>
                  </a:lnTo>
                  <a:lnTo>
                    <a:pt x="1511" y="2761"/>
                  </a:lnTo>
                  <a:lnTo>
                    <a:pt x="1511" y="2809"/>
                  </a:lnTo>
                  <a:lnTo>
                    <a:pt x="1516" y="2830"/>
                  </a:lnTo>
                  <a:lnTo>
                    <a:pt x="1526" y="2852"/>
                  </a:lnTo>
                  <a:lnTo>
                    <a:pt x="1548" y="2873"/>
                  </a:lnTo>
                  <a:lnTo>
                    <a:pt x="1579" y="2889"/>
                  </a:lnTo>
                  <a:lnTo>
                    <a:pt x="1601" y="2894"/>
                  </a:lnTo>
                  <a:lnTo>
                    <a:pt x="1622" y="2899"/>
                  </a:lnTo>
                  <a:lnTo>
                    <a:pt x="1654" y="2899"/>
                  </a:lnTo>
                  <a:lnTo>
                    <a:pt x="1685" y="2899"/>
                  </a:lnTo>
                  <a:lnTo>
                    <a:pt x="1723" y="2894"/>
                  </a:lnTo>
                  <a:lnTo>
                    <a:pt x="1765" y="2883"/>
                  </a:lnTo>
                  <a:lnTo>
                    <a:pt x="1797" y="2846"/>
                  </a:lnTo>
                  <a:lnTo>
                    <a:pt x="1823" y="2804"/>
                  </a:lnTo>
                  <a:lnTo>
                    <a:pt x="1834" y="2783"/>
                  </a:lnTo>
                  <a:lnTo>
                    <a:pt x="1839" y="2756"/>
                  </a:lnTo>
                  <a:lnTo>
                    <a:pt x="1844" y="2735"/>
                  </a:lnTo>
                  <a:lnTo>
                    <a:pt x="1860" y="2724"/>
                  </a:lnTo>
                  <a:lnTo>
                    <a:pt x="1876" y="2719"/>
                  </a:lnTo>
                  <a:lnTo>
                    <a:pt x="1892" y="2719"/>
                  </a:lnTo>
                  <a:lnTo>
                    <a:pt x="1908" y="2724"/>
                  </a:lnTo>
                  <a:lnTo>
                    <a:pt x="1924" y="2740"/>
                  </a:lnTo>
                  <a:lnTo>
                    <a:pt x="1940" y="2756"/>
                  </a:lnTo>
                  <a:lnTo>
                    <a:pt x="1950" y="2783"/>
                  </a:lnTo>
                  <a:lnTo>
                    <a:pt x="1982" y="2867"/>
                  </a:lnTo>
                  <a:lnTo>
                    <a:pt x="1988" y="2905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2"/>
            <p:cNvSpPr>
              <a:spLocks noEditPoints="1"/>
            </p:cNvSpPr>
            <p:nvPr/>
          </p:nvSpPr>
          <p:spPr bwMode="auto">
            <a:xfrm>
              <a:off x="11463" y="3433"/>
              <a:ext cx="294" cy="297"/>
            </a:xfrm>
            <a:custGeom>
              <a:avLst/>
              <a:gdLst>
                <a:gd name="T0" fmla="*/ 68 w 116"/>
                <a:gd name="T1" fmla="*/ 6 h 117"/>
                <a:gd name="T2" fmla="*/ 47 w 116"/>
                <a:gd name="T3" fmla="*/ 0 h 117"/>
                <a:gd name="T4" fmla="*/ 37 w 116"/>
                <a:gd name="T5" fmla="*/ 22 h 117"/>
                <a:gd name="T6" fmla="*/ 37 w 116"/>
                <a:gd name="T7" fmla="*/ 48 h 117"/>
                <a:gd name="T8" fmla="*/ 42 w 116"/>
                <a:gd name="T9" fmla="*/ 48 h 117"/>
                <a:gd name="T10" fmla="*/ 42 w 116"/>
                <a:gd name="T11" fmla="*/ 59 h 117"/>
                <a:gd name="T12" fmla="*/ 15 w 116"/>
                <a:gd name="T13" fmla="*/ 64 h 117"/>
                <a:gd name="T14" fmla="*/ 21 w 116"/>
                <a:gd name="T15" fmla="*/ 117 h 117"/>
                <a:gd name="T16" fmla="*/ 42 w 116"/>
                <a:gd name="T17" fmla="*/ 69 h 117"/>
                <a:gd name="T18" fmla="*/ 84 w 116"/>
                <a:gd name="T19" fmla="*/ 101 h 117"/>
                <a:gd name="T20" fmla="*/ 84 w 116"/>
                <a:gd name="T21" fmla="*/ 101 h 117"/>
                <a:gd name="T22" fmla="*/ 74 w 116"/>
                <a:gd name="T23" fmla="*/ 117 h 117"/>
                <a:gd name="T24" fmla="*/ 100 w 116"/>
                <a:gd name="T25" fmla="*/ 112 h 117"/>
                <a:gd name="T26" fmla="*/ 111 w 116"/>
                <a:gd name="T27" fmla="*/ 101 h 117"/>
                <a:gd name="T28" fmla="*/ 106 w 116"/>
                <a:gd name="T29" fmla="*/ 69 h 117"/>
                <a:gd name="T30" fmla="*/ 106 w 116"/>
                <a:gd name="T31" fmla="*/ 59 h 117"/>
                <a:gd name="T32" fmla="*/ 53 w 116"/>
                <a:gd name="T33" fmla="*/ 32 h 117"/>
                <a:gd name="T34" fmla="*/ 111 w 116"/>
                <a:gd name="T35" fmla="*/ 27 h 117"/>
                <a:gd name="T36" fmla="*/ 63 w 116"/>
                <a:gd name="T37" fmla="*/ 11 h 117"/>
                <a:gd name="T38" fmla="*/ 68 w 116"/>
                <a:gd name="T39" fmla="*/ 6 h 117"/>
                <a:gd name="T40" fmla="*/ 26 w 116"/>
                <a:gd name="T41" fmla="*/ 32 h 117"/>
                <a:gd name="T42" fmla="*/ 21 w 116"/>
                <a:gd name="T43" fmla="*/ 0 h 117"/>
                <a:gd name="T44" fmla="*/ 26 w 116"/>
                <a:gd name="T45" fmla="*/ 32 h 117"/>
                <a:gd name="T46" fmla="*/ 21 w 116"/>
                <a:gd name="T47" fmla="*/ 59 h 117"/>
                <a:gd name="T48" fmla="*/ 21 w 116"/>
                <a:gd name="T49" fmla="*/ 43 h 117"/>
                <a:gd name="T50" fmla="*/ 0 w 116"/>
                <a:gd name="T51" fmla="*/ 43 h 117"/>
                <a:gd name="T52" fmla="*/ 21 w 116"/>
                <a:gd name="T53" fmla="*/ 59 h 117"/>
                <a:gd name="T54" fmla="*/ 58 w 116"/>
                <a:gd name="T55" fmla="*/ 59 h 117"/>
                <a:gd name="T56" fmla="*/ 63 w 116"/>
                <a:gd name="T57" fmla="*/ 48 h 117"/>
                <a:gd name="T58" fmla="*/ 68 w 116"/>
                <a:gd name="T59" fmla="*/ 59 h 117"/>
                <a:gd name="T60" fmla="*/ 79 w 116"/>
                <a:gd name="T61" fmla="*/ 59 h 117"/>
                <a:gd name="T62" fmla="*/ 79 w 116"/>
                <a:gd name="T63" fmla="*/ 43 h 117"/>
                <a:gd name="T64" fmla="*/ 74 w 116"/>
                <a:gd name="T65" fmla="*/ 59 h 117"/>
                <a:gd name="T66" fmla="*/ 79 w 116"/>
                <a:gd name="T67" fmla="*/ 59 h 117"/>
                <a:gd name="T68" fmla="*/ 53 w 116"/>
                <a:gd name="T69" fmla="*/ 80 h 117"/>
                <a:gd name="T70" fmla="*/ 74 w 116"/>
                <a:gd name="T71" fmla="*/ 69 h 117"/>
                <a:gd name="T72" fmla="*/ 63 w 116"/>
                <a:gd name="T73" fmla="*/ 75 h 117"/>
                <a:gd name="T74" fmla="*/ 53 w 116"/>
                <a:gd name="T75" fmla="*/ 85 h 117"/>
                <a:gd name="T76" fmla="*/ 53 w 116"/>
                <a:gd name="T77" fmla="*/ 80 h 117"/>
                <a:gd name="T78" fmla="*/ 68 w 116"/>
                <a:gd name="T79" fmla="*/ 85 h 117"/>
                <a:gd name="T80" fmla="*/ 79 w 116"/>
                <a:gd name="T81" fmla="*/ 69 h 117"/>
                <a:gd name="T82" fmla="*/ 68 w 116"/>
                <a:gd name="T83" fmla="*/ 85 h 117"/>
                <a:gd name="T84" fmla="*/ 68 w 116"/>
                <a:gd name="T85" fmla="*/ 85 h 1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6" h="117">
                  <a:moveTo>
                    <a:pt x="68" y="6"/>
                  </a:moveTo>
                  <a:lnTo>
                    <a:pt x="68" y="6"/>
                  </a:lnTo>
                  <a:lnTo>
                    <a:pt x="47" y="0"/>
                  </a:lnTo>
                  <a:lnTo>
                    <a:pt x="37" y="22"/>
                  </a:lnTo>
                  <a:lnTo>
                    <a:pt x="26" y="38"/>
                  </a:lnTo>
                  <a:lnTo>
                    <a:pt x="37" y="48"/>
                  </a:lnTo>
                  <a:lnTo>
                    <a:pt x="42" y="48"/>
                  </a:lnTo>
                  <a:lnTo>
                    <a:pt x="42" y="43"/>
                  </a:lnTo>
                  <a:lnTo>
                    <a:pt x="42" y="59"/>
                  </a:lnTo>
                  <a:lnTo>
                    <a:pt x="26" y="59"/>
                  </a:lnTo>
                  <a:lnTo>
                    <a:pt x="26" y="69"/>
                  </a:lnTo>
                  <a:lnTo>
                    <a:pt x="15" y="64"/>
                  </a:lnTo>
                  <a:lnTo>
                    <a:pt x="0" y="106"/>
                  </a:lnTo>
                  <a:lnTo>
                    <a:pt x="21" y="117"/>
                  </a:lnTo>
                  <a:lnTo>
                    <a:pt x="31" y="69"/>
                  </a:lnTo>
                  <a:lnTo>
                    <a:pt x="42" y="69"/>
                  </a:lnTo>
                  <a:lnTo>
                    <a:pt x="37" y="101"/>
                  </a:lnTo>
                  <a:lnTo>
                    <a:pt x="84" y="101"/>
                  </a:lnTo>
                  <a:lnTo>
                    <a:pt x="74" y="101"/>
                  </a:lnTo>
                  <a:lnTo>
                    <a:pt x="74" y="117"/>
                  </a:lnTo>
                  <a:lnTo>
                    <a:pt x="95" y="117"/>
                  </a:lnTo>
                  <a:lnTo>
                    <a:pt x="100" y="112"/>
                  </a:lnTo>
                  <a:lnTo>
                    <a:pt x="106" y="101"/>
                  </a:lnTo>
                  <a:lnTo>
                    <a:pt x="111" y="101"/>
                  </a:lnTo>
                  <a:lnTo>
                    <a:pt x="111" y="85"/>
                  </a:lnTo>
                  <a:lnTo>
                    <a:pt x="106" y="85"/>
                  </a:lnTo>
                  <a:lnTo>
                    <a:pt x="106" y="69"/>
                  </a:lnTo>
                  <a:lnTo>
                    <a:pt x="116" y="69"/>
                  </a:lnTo>
                  <a:lnTo>
                    <a:pt x="116" y="59"/>
                  </a:lnTo>
                  <a:lnTo>
                    <a:pt x="106" y="59"/>
                  </a:lnTo>
                  <a:lnTo>
                    <a:pt x="106" y="32"/>
                  </a:lnTo>
                  <a:lnTo>
                    <a:pt x="53" y="32"/>
                  </a:lnTo>
                  <a:lnTo>
                    <a:pt x="58" y="27"/>
                  </a:lnTo>
                  <a:lnTo>
                    <a:pt x="111" y="27"/>
                  </a:lnTo>
                  <a:lnTo>
                    <a:pt x="111" y="11"/>
                  </a:lnTo>
                  <a:lnTo>
                    <a:pt x="63" y="11"/>
                  </a:lnTo>
                  <a:lnTo>
                    <a:pt x="68" y="6"/>
                  </a:lnTo>
                  <a:close/>
                  <a:moveTo>
                    <a:pt x="26" y="32"/>
                  </a:moveTo>
                  <a:lnTo>
                    <a:pt x="26" y="32"/>
                  </a:lnTo>
                  <a:lnTo>
                    <a:pt x="37" y="16"/>
                  </a:lnTo>
                  <a:lnTo>
                    <a:pt x="21" y="0"/>
                  </a:lnTo>
                  <a:lnTo>
                    <a:pt x="5" y="16"/>
                  </a:lnTo>
                  <a:lnTo>
                    <a:pt x="26" y="32"/>
                  </a:lnTo>
                  <a:close/>
                  <a:moveTo>
                    <a:pt x="21" y="59"/>
                  </a:moveTo>
                  <a:lnTo>
                    <a:pt x="31" y="48"/>
                  </a:lnTo>
                  <a:lnTo>
                    <a:pt x="21" y="43"/>
                  </a:lnTo>
                  <a:lnTo>
                    <a:pt x="10" y="32"/>
                  </a:lnTo>
                  <a:lnTo>
                    <a:pt x="0" y="43"/>
                  </a:lnTo>
                  <a:lnTo>
                    <a:pt x="21" y="59"/>
                  </a:lnTo>
                  <a:close/>
                  <a:moveTo>
                    <a:pt x="68" y="59"/>
                  </a:moveTo>
                  <a:lnTo>
                    <a:pt x="58" y="59"/>
                  </a:lnTo>
                  <a:lnTo>
                    <a:pt x="58" y="43"/>
                  </a:lnTo>
                  <a:lnTo>
                    <a:pt x="68" y="43"/>
                  </a:lnTo>
                  <a:lnTo>
                    <a:pt x="63" y="48"/>
                  </a:lnTo>
                  <a:lnTo>
                    <a:pt x="68" y="59"/>
                  </a:lnTo>
                  <a:close/>
                  <a:moveTo>
                    <a:pt x="79" y="59"/>
                  </a:moveTo>
                  <a:lnTo>
                    <a:pt x="79" y="59"/>
                  </a:lnTo>
                  <a:lnTo>
                    <a:pt x="84" y="53"/>
                  </a:lnTo>
                  <a:lnTo>
                    <a:pt x="79" y="43"/>
                  </a:lnTo>
                  <a:lnTo>
                    <a:pt x="90" y="43"/>
                  </a:lnTo>
                  <a:lnTo>
                    <a:pt x="90" y="59"/>
                  </a:lnTo>
                  <a:lnTo>
                    <a:pt x="74" y="59"/>
                  </a:lnTo>
                  <a:lnTo>
                    <a:pt x="79" y="59"/>
                  </a:lnTo>
                  <a:close/>
                  <a:moveTo>
                    <a:pt x="53" y="80"/>
                  </a:moveTo>
                  <a:lnTo>
                    <a:pt x="53" y="80"/>
                  </a:lnTo>
                  <a:lnTo>
                    <a:pt x="53" y="69"/>
                  </a:lnTo>
                  <a:lnTo>
                    <a:pt x="74" y="69"/>
                  </a:lnTo>
                  <a:lnTo>
                    <a:pt x="68" y="75"/>
                  </a:lnTo>
                  <a:lnTo>
                    <a:pt x="63" y="75"/>
                  </a:lnTo>
                  <a:lnTo>
                    <a:pt x="63" y="85"/>
                  </a:lnTo>
                  <a:lnTo>
                    <a:pt x="53" y="85"/>
                  </a:lnTo>
                  <a:lnTo>
                    <a:pt x="53" y="80"/>
                  </a:lnTo>
                  <a:close/>
                  <a:moveTo>
                    <a:pt x="68" y="85"/>
                  </a:moveTo>
                  <a:lnTo>
                    <a:pt x="68" y="85"/>
                  </a:lnTo>
                  <a:lnTo>
                    <a:pt x="79" y="85"/>
                  </a:lnTo>
                  <a:lnTo>
                    <a:pt x="79" y="69"/>
                  </a:lnTo>
                  <a:lnTo>
                    <a:pt x="90" y="69"/>
                  </a:lnTo>
                  <a:lnTo>
                    <a:pt x="90" y="85"/>
                  </a:lnTo>
                  <a:lnTo>
                    <a:pt x="68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>
              <a:spLocks noEditPoints="1"/>
            </p:cNvSpPr>
            <p:nvPr/>
          </p:nvSpPr>
          <p:spPr bwMode="auto">
            <a:xfrm>
              <a:off x="11826" y="3474"/>
              <a:ext cx="213" cy="228"/>
            </a:xfrm>
            <a:custGeom>
              <a:avLst/>
              <a:gdLst>
                <a:gd name="T0" fmla="*/ 16 w 84"/>
                <a:gd name="T1" fmla="*/ 90 h 90"/>
                <a:gd name="T2" fmla="*/ 16 w 84"/>
                <a:gd name="T3" fmla="*/ 85 h 90"/>
                <a:gd name="T4" fmla="*/ 69 w 84"/>
                <a:gd name="T5" fmla="*/ 85 h 90"/>
                <a:gd name="T6" fmla="*/ 69 w 84"/>
                <a:gd name="T7" fmla="*/ 90 h 90"/>
                <a:gd name="T8" fmla="*/ 84 w 84"/>
                <a:gd name="T9" fmla="*/ 90 h 90"/>
                <a:gd name="T10" fmla="*/ 84 w 84"/>
                <a:gd name="T11" fmla="*/ 0 h 90"/>
                <a:gd name="T12" fmla="*/ 0 w 84"/>
                <a:gd name="T13" fmla="*/ 0 h 90"/>
                <a:gd name="T14" fmla="*/ 0 w 84"/>
                <a:gd name="T15" fmla="*/ 90 h 90"/>
                <a:gd name="T16" fmla="*/ 16 w 84"/>
                <a:gd name="T17" fmla="*/ 90 h 90"/>
                <a:gd name="T18" fmla="*/ 16 w 84"/>
                <a:gd name="T19" fmla="*/ 90 h 90"/>
                <a:gd name="T20" fmla="*/ 16 w 84"/>
                <a:gd name="T21" fmla="*/ 69 h 90"/>
                <a:gd name="T22" fmla="*/ 16 w 84"/>
                <a:gd name="T23" fmla="*/ 16 h 90"/>
                <a:gd name="T24" fmla="*/ 69 w 84"/>
                <a:gd name="T25" fmla="*/ 16 h 90"/>
                <a:gd name="T26" fmla="*/ 69 w 84"/>
                <a:gd name="T27" fmla="*/ 69 h 90"/>
                <a:gd name="T28" fmla="*/ 16 w 84"/>
                <a:gd name="T29" fmla="*/ 69 h 90"/>
                <a:gd name="T30" fmla="*/ 16 w 84"/>
                <a:gd name="T31" fmla="*/ 69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" h="90">
                  <a:moveTo>
                    <a:pt x="16" y="90"/>
                  </a:moveTo>
                  <a:lnTo>
                    <a:pt x="16" y="85"/>
                  </a:lnTo>
                  <a:lnTo>
                    <a:pt x="69" y="85"/>
                  </a:lnTo>
                  <a:lnTo>
                    <a:pt x="69" y="90"/>
                  </a:lnTo>
                  <a:lnTo>
                    <a:pt x="84" y="90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16" y="90"/>
                  </a:lnTo>
                  <a:close/>
                  <a:moveTo>
                    <a:pt x="16" y="69"/>
                  </a:moveTo>
                  <a:lnTo>
                    <a:pt x="16" y="16"/>
                  </a:lnTo>
                  <a:lnTo>
                    <a:pt x="69" y="16"/>
                  </a:lnTo>
                  <a:lnTo>
                    <a:pt x="69" y="69"/>
                  </a:lnTo>
                  <a:lnTo>
                    <a:pt x="16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12120" y="3433"/>
              <a:ext cx="284" cy="297"/>
            </a:xfrm>
            <a:custGeom>
              <a:avLst/>
              <a:gdLst>
                <a:gd name="T0" fmla="*/ 64 w 112"/>
                <a:gd name="T1" fmla="*/ 16 h 117"/>
                <a:gd name="T2" fmla="*/ 64 w 112"/>
                <a:gd name="T3" fmla="*/ 16 h 117"/>
                <a:gd name="T4" fmla="*/ 64 w 112"/>
                <a:gd name="T5" fmla="*/ 11 h 117"/>
                <a:gd name="T6" fmla="*/ 64 w 112"/>
                <a:gd name="T7" fmla="*/ 11 h 117"/>
                <a:gd name="T8" fmla="*/ 59 w 112"/>
                <a:gd name="T9" fmla="*/ 0 h 117"/>
                <a:gd name="T10" fmla="*/ 59 w 112"/>
                <a:gd name="T11" fmla="*/ 0 h 117"/>
                <a:gd name="T12" fmla="*/ 53 w 112"/>
                <a:gd name="T13" fmla="*/ 6 h 117"/>
                <a:gd name="T14" fmla="*/ 53 w 112"/>
                <a:gd name="T15" fmla="*/ 6 h 117"/>
                <a:gd name="T16" fmla="*/ 43 w 112"/>
                <a:gd name="T17" fmla="*/ 6 h 117"/>
                <a:gd name="T18" fmla="*/ 43 w 112"/>
                <a:gd name="T19" fmla="*/ 6 h 117"/>
                <a:gd name="T20" fmla="*/ 48 w 112"/>
                <a:gd name="T21" fmla="*/ 22 h 117"/>
                <a:gd name="T22" fmla="*/ 0 w 112"/>
                <a:gd name="T23" fmla="*/ 22 h 117"/>
                <a:gd name="T24" fmla="*/ 0 w 112"/>
                <a:gd name="T25" fmla="*/ 32 h 117"/>
                <a:gd name="T26" fmla="*/ 48 w 112"/>
                <a:gd name="T27" fmla="*/ 32 h 117"/>
                <a:gd name="T28" fmla="*/ 48 w 112"/>
                <a:gd name="T29" fmla="*/ 48 h 117"/>
                <a:gd name="T30" fmla="*/ 11 w 112"/>
                <a:gd name="T31" fmla="*/ 48 h 117"/>
                <a:gd name="T32" fmla="*/ 11 w 112"/>
                <a:gd name="T33" fmla="*/ 106 h 117"/>
                <a:gd name="T34" fmla="*/ 27 w 112"/>
                <a:gd name="T35" fmla="*/ 106 h 117"/>
                <a:gd name="T36" fmla="*/ 27 w 112"/>
                <a:gd name="T37" fmla="*/ 64 h 117"/>
                <a:gd name="T38" fmla="*/ 48 w 112"/>
                <a:gd name="T39" fmla="*/ 64 h 117"/>
                <a:gd name="T40" fmla="*/ 48 w 112"/>
                <a:gd name="T41" fmla="*/ 117 h 117"/>
                <a:gd name="T42" fmla="*/ 64 w 112"/>
                <a:gd name="T43" fmla="*/ 117 h 117"/>
                <a:gd name="T44" fmla="*/ 64 w 112"/>
                <a:gd name="T45" fmla="*/ 64 h 117"/>
                <a:gd name="T46" fmla="*/ 80 w 112"/>
                <a:gd name="T47" fmla="*/ 64 h 117"/>
                <a:gd name="T48" fmla="*/ 80 w 112"/>
                <a:gd name="T49" fmla="*/ 85 h 117"/>
                <a:gd name="T50" fmla="*/ 80 w 112"/>
                <a:gd name="T51" fmla="*/ 85 h 117"/>
                <a:gd name="T52" fmla="*/ 74 w 112"/>
                <a:gd name="T53" fmla="*/ 91 h 117"/>
                <a:gd name="T54" fmla="*/ 64 w 112"/>
                <a:gd name="T55" fmla="*/ 91 h 117"/>
                <a:gd name="T56" fmla="*/ 64 w 112"/>
                <a:gd name="T57" fmla="*/ 91 h 117"/>
                <a:gd name="T58" fmla="*/ 69 w 112"/>
                <a:gd name="T59" fmla="*/ 106 h 117"/>
                <a:gd name="T60" fmla="*/ 69 w 112"/>
                <a:gd name="T61" fmla="*/ 106 h 117"/>
                <a:gd name="T62" fmla="*/ 90 w 112"/>
                <a:gd name="T63" fmla="*/ 101 h 117"/>
                <a:gd name="T64" fmla="*/ 96 w 112"/>
                <a:gd name="T65" fmla="*/ 101 h 117"/>
                <a:gd name="T66" fmla="*/ 96 w 112"/>
                <a:gd name="T67" fmla="*/ 96 h 117"/>
                <a:gd name="T68" fmla="*/ 96 w 112"/>
                <a:gd name="T69" fmla="*/ 48 h 117"/>
                <a:gd name="T70" fmla="*/ 64 w 112"/>
                <a:gd name="T71" fmla="*/ 48 h 117"/>
                <a:gd name="T72" fmla="*/ 64 w 112"/>
                <a:gd name="T73" fmla="*/ 32 h 117"/>
                <a:gd name="T74" fmla="*/ 112 w 112"/>
                <a:gd name="T75" fmla="*/ 32 h 117"/>
                <a:gd name="T76" fmla="*/ 112 w 112"/>
                <a:gd name="T77" fmla="*/ 22 h 117"/>
                <a:gd name="T78" fmla="*/ 53 w 112"/>
                <a:gd name="T79" fmla="*/ 22 h 117"/>
                <a:gd name="T80" fmla="*/ 53 w 112"/>
                <a:gd name="T81" fmla="*/ 22 h 117"/>
                <a:gd name="T82" fmla="*/ 64 w 112"/>
                <a:gd name="T83" fmla="*/ 16 h 117"/>
                <a:gd name="T84" fmla="*/ 64 w 112"/>
                <a:gd name="T85" fmla="*/ 16 h 117"/>
                <a:gd name="T86" fmla="*/ 64 w 112"/>
                <a:gd name="T87" fmla="*/ 16 h 1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" h="117">
                  <a:moveTo>
                    <a:pt x="64" y="16"/>
                  </a:moveTo>
                  <a:lnTo>
                    <a:pt x="64" y="16"/>
                  </a:lnTo>
                  <a:lnTo>
                    <a:pt x="64" y="1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3" y="6"/>
                  </a:lnTo>
                  <a:lnTo>
                    <a:pt x="48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48" y="32"/>
                  </a:lnTo>
                  <a:lnTo>
                    <a:pt x="48" y="48"/>
                  </a:lnTo>
                  <a:lnTo>
                    <a:pt x="11" y="48"/>
                  </a:lnTo>
                  <a:lnTo>
                    <a:pt x="11" y="106"/>
                  </a:lnTo>
                  <a:lnTo>
                    <a:pt x="27" y="106"/>
                  </a:lnTo>
                  <a:lnTo>
                    <a:pt x="27" y="64"/>
                  </a:lnTo>
                  <a:lnTo>
                    <a:pt x="48" y="64"/>
                  </a:lnTo>
                  <a:lnTo>
                    <a:pt x="48" y="117"/>
                  </a:lnTo>
                  <a:lnTo>
                    <a:pt x="64" y="117"/>
                  </a:lnTo>
                  <a:lnTo>
                    <a:pt x="64" y="64"/>
                  </a:lnTo>
                  <a:lnTo>
                    <a:pt x="80" y="64"/>
                  </a:lnTo>
                  <a:lnTo>
                    <a:pt x="80" y="85"/>
                  </a:lnTo>
                  <a:lnTo>
                    <a:pt x="74" y="91"/>
                  </a:lnTo>
                  <a:lnTo>
                    <a:pt x="64" y="91"/>
                  </a:lnTo>
                  <a:lnTo>
                    <a:pt x="69" y="106"/>
                  </a:lnTo>
                  <a:lnTo>
                    <a:pt x="90" y="101"/>
                  </a:lnTo>
                  <a:lnTo>
                    <a:pt x="96" y="101"/>
                  </a:lnTo>
                  <a:lnTo>
                    <a:pt x="96" y="96"/>
                  </a:lnTo>
                  <a:lnTo>
                    <a:pt x="96" y="48"/>
                  </a:lnTo>
                  <a:lnTo>
                    <a:pt x="64" y="48"/>
                  </a:lnTo>
                  <a:lnTo>
                    <a:pt x="64" y="32"/>
                  </a:lnTo>
                  <a:lnTo>
                    <a:pt x="112" y="32"/>
                  </a:lnTo>
                  <a:lnTo>
                    <a:pt x="112" y="22"/>
                  </a:lnTo>
                  <a:lnTo>
                    <a:pt x="53" y="22"/>
                  </a:lnTo>
                  <a:lnTo>
                    <a:pt x="64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5"/>
            <p:cNvSpPr>
              <a:spLocks noEditPoints="1"/>
            </p:cNvSpPr>
            <p:nvPr/>
          </p:nvSpPr>
          <p:spPr bwMode="auto">
            <a:xfrm>
              <a:off x="7509" y="10130"/>
              <a:ext cx="284" cy="241"/>
            </a:xfrm>
            <a:custGeom>
              <a:avLst/>
              <a:gdLst>
                <a:gd name="T0" fmla="*/ 6 w 112"/>
                <a:gd name="T1" fmla="*/ 16 h 95"/>
                <a:gd name="T2" fmla="*/ 101 w 112"/>
                <a:gd name="T3" fmla="*/ 16 h 95"/>
                <a:gd name="T4" fmla="*/ 101 w 112"/>
                <a:gd name="T5" fmla="*/ 0 h 95"/>
                <a:gd name="T6" fmla="*/ 6 w 112"/>
                <a:gd name="T7" fmla="*/ 0 h 95"/>
                <a:gd name="T8" fmla="*/ 6 w 112"/>
                <a:gd name="T9" fmla="*/ 16 h 95"/>
                <a:gd name="T10" fmla="*/ 6 w 112"/>
                <a:gd name="T11" fmla="*/ 16 h 95"/>
                <a:gd name="T12" fmla="*/ 96 w 112"/>
                <a:gd name="T13" fmla="*/ 37 h 95"/>
                <a:gd name="T14" fmla="*/ 16 w 112"/>
                <a:gd name="T15" fmla="*/ 37 h 95"/>
                <a:gd name="T16" fmla="*/ 16 w 112"/>
                <a:gd name="T17" fmla="*/ 53 h 95"/>
                <a:gd name="T18" fmla="*/ 96 w 112"/>
                <a:gd name="T19" fmla="*/ 53 h 95"/>
                <a:gd name="T20" fmla="*/ 96 w 112"/>
                <a:gd name="T21" fmla="*/ 37 h 95"/>
                <a:gd name="T22" fmla="*/ 96 w 112"/>
                <a:gd name="T23" fmla="*/ 37 h 95"/>
                <a:gd name="T24" fmla="*/ 112 w 112"/>
                <a:gd name="T25" fmla="*/ 95 h 95"/>
                <a:gd name="T26" fmla="*/ 112 w 112"/>
                <a:gd name="T27" fmla="*/ 79 h 95"/>
                <a:gd name="T28" fmla="*/ 0 w 112"/>
                <a:gd name="T29" fmla="*/ 79 h 95"/>
                <a:gd name="T30" fmla="*/ 0 w 112"/>
                <a:gd name="T31" fmla="*/ 95 h 95"/>
                <a:gd name="T32" fmla="*/ 112 w 112"/>
                <a:gd name="T33" fmla="*/ 95 h 95"/>
                <a:gd name="T34" fmla="*/ 112 w 112"/>
                <a:gd name="T35" fmla="*/ 95 h 9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2" h="95">
                  <a:moveTo>
                    <a:pt x="6" y="16"/>
                  </a:moveTo>
                  <a:lnTo>
                    <a:pt x="101" y="16"/>
                  </a:lnTo>
                  <a:lnTo>
                    <a:pt x="101" y="0"/>
                  </a:lnTo>
                  <a:lnTo>
                    <a:pt x="6" y="0"/>
                  </a:lnTo>
                  <a:lnTo>
                    <a:pt x="6" y="16"/>
                  </a:lnTo>
                  <a:close/>
                  <a:moveTo>
                    <a:pt x="96" y="37"/>
                  </a:moveTo>
                  <a:lnTo>
                    <a:pt x="16" y="37"/>
                  </a:lnTo>
                  <a:lnTo>
                    <a:pt x="16" y="53"/>
                  </a:lnTo>
                  <a:lnTo>
                    <a:pt x="96" y="53"/>
                  </a:lnTo>
                  <a:lnTo>
                    <a:pt x="96" y="37"/>
                  </a:lnTo>
                  <a:close/>
                  <a:moveTo>
                    <a:pt x="112" y="95"/>
                  </a:moveTo>
                  <a:lnTo>
                    <a:pt x="112" y="79"/>
                  </a:lnTo>
                  <a:lnTo>
                    <a:pt x="0" y="79"/>
                  </a:lnTo>
                  <a:lnTo>
                    <a:pt x="0" y="95"/>
                  </a:lnTo>
                  <a:lnTo>
                    <a:pt x="112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>
              <a:spLocks noEditPoints="1"/>
            </p:cNvSpPr>
            <p:nvPr/>
          </p:nvSpPr>
          <p:spPr bwMode="auto">
            <a:xfrm>
              <a:off x="7818" y="10130"/>
              <a:ext cx="297" cy="256"/>
            </a:xfrm>
            <a:custGeom>
              <a:avLst/>
              <a:gdLst>
                <a:gd name="T0" fmla="*/ 6 w 117"/>
                <a:gd name="T1" fmla="*/ 11 h 101"/>
                <a:gd name="T2" fmla="*/ 43 w 117"/>
                <a:gd name="T3" fmla="*/ 11 h 101"/>
                <a:gd name="T4" fmla="*/ 43 w 117"/>
                <a:gd name="T5" fmla="*/ 85 h 101"/>
                <a:gd name="T6" fmla="*/ 0 w 117"/>
                <a:gd name="T7" fmla="*/ 85 h 101"/>
                <a:gd name="T8" fmla="*/ 0 w 117"/>
                <a:gd name="T9" fmla="*/ 101 h 101"/>
                <a:gd name="T10" fmla="*/ 117 w 117"/>
                <a:gd name="T11" fmla="*/ 101 h 101"/>
                <a:gd name="T12" fmla="*/ 117 w 117"/>
                <a:gd name="T13" fmla="*/ 85 h 101"/>
                <a:gd name="T14" fmla="*/ 80 w 117"/>
                <a:gd name="T15" fmla="*/ 85 h 101"/>
                <a:gd name="T16" fmla="*/ 80 w 117"/>
                <a:gd name="T17" fmla="*/ 11 h 101"/>
                <a:gd name="T18" fmla="*/ 112 w 117"/>
                <a:gd name="T19" fmla="*/ 11 h 101"/>
                <a:gd name="T20" fmla="*/ 112 w 117"/>
                <a:gd name="T21" fmla="*/ 0 h 101"/>
                <a:gd name="T22" fmla="*/ 6 w 117"/>
                <a:gd name="T23" fmla="*/ 0 h 101"/>
                <a:gd name="T24" fmla="*/ 6 w 117"/>
                <a:gd name="T25" fmla="*/ 11 h 101"/>
                <a:gd name="T26" fmla="*/ 6 w 117"/>
                <a:gd name="T27" fmla="*/ 11 h 101"/>
                <a:gd name="T28" fmla="*/ 64 w 117"/>
                <a:gd name="T29" fmla="*/ 11 h 101"/>
                <a:gd name="T30" fmla="*/ 64 w 117"/>
                <a:gd name="T31" fmla="*/ 85 h 101"/>
                <a:gd name="T32" fmla="*/ 59 w 117"/>
                <a:gd name="T33" fmla="*/ 85 h 101"/>
                <a:gd name="T34" fmla="*/ 59 w 117"/>
                <a:gd name="T35" fmla="*/ 11 h 101"/>
                <a:gd name="T36" fmla="*/ 64 w 117"/>
                <a:gd name="T37" fmla="*/ 11 h 101"/>
                <a:gd name="T38" fmla="*/ 64 w 117"/>
                <a:gd name="T39" fmla="*/ 11 h 101"/>
                <a:gd name="T40" fmla="*/ 37 w 117"/>
                <a:gd name="T41" fmla="*/ 69 h 101"/>
                <a:gd name="T42" fmla="*/ 37 w 117"/>
                <a:gd name="T43" fmla="*/ 69 h 101"/>
                <a:gd name="T44" fmla="*/ 27 w 117"/>
                <a:gd name="T45" fmla="*/ 21 h 101"/>
                <a:gd name="T46" fmla="*/ 27 w 117"/>
                <a:gd name="T47" fmla="*/ 21 h 101"/>
                <a:gd name="T48" fmla="*/ 11 w 117"/>
                <a:gd name="T49" fmla="*/ 26 h 101"/>
                <a:gd name="T50" fmla="*/ 11 w 117"/>
                <a:gd name="T51" fmla="*/ 26 h 101"/>
                <a:gd name="T52" fmla="*/ 16 w 117"/>
                <a:gd name="T53" fmla="*/ 48 h 101"/>
                <a:gd name="T54" fmla="*/ 21 w 117"/>
                <a:gd name="T55" fmla="*/ 74 h 101"/>
                <a:gd name="T56" fmla="*/ 21 w 117"/>
                <a:gd name="T57" fmla="*/ 74 h 101"/>
                <a:gd name="T58" fmla="*/ 37 w 117"/>
                <a:gd name="T59" fmla="*/ 69 h 101"/>
                <a:gd name="T60" fmla="*/ 37 w 117"/>
                <a:gd name="T61" fmla="*/ 69 h 101"/>
                <a:gd name="T62" fmla="*/ 37 w 117"/>
                <a:gd name="T63" fmla="*/ 69 h 101"/>
                <a:gd name="T64" fmla="*/ 96 w 117"/>
                <a:gd name="T65" fmla="*/ 74 h 101"/>
                <a:gd name="T66" fmla="*/ 96 w 117"/>
                <a:gd name="T67" fmla="*/ 74 h 101"/>
                <a:gd name="T68" fmla="*/ 106 w 117"/>
                <a:gd name="T69" fmla="*/ 42 h 101"/>
                <a:gd name="T70" fmla="*/ 106 w 117"/>
                <a:gd name="T71" fmla="*/ 42 h 101"/>
                <a:gd name="T72" fmla="*/ 106 w 117"/>
                <a:gd name="T73" fmla="*/ 37 h 101"/>
                <a:gd name="T74" fmla="*/ 106 w 117"/>
                <a:gd name="T75" fmla="*/ 37 h 101"/>
                <a:gd name="T76" fmla="*/ 112 w 117"/>
                <a:gd name="T77" fmla="*/ 26 h 101"/>
                <a:gd name="T78" fmla="*/ 112 w 117"/>
                <a:gd name="T79" fmla="*/ 26 h 101"/>
                <a:gd name="T80" fmla="*/ 90 w 117"/>
                <a:gd name="T81" fmla="*/ 21 h 101"/>
                <a:gd name="T82" fmla="*/ 90 w 117"/>
                <a:gd name="T83" fmla="*/ 21 h 101"/>
                <a:gd name="T84" fmla="*/ 80 w 117"/>
                <a:gd name="T85" fmla="*/ 69 h 101"/>
                <a:gd name="T86" fmla="*/ 80 w 117"/>
                <a:gd name="T87" fmla="*/ 69 h 101"/>
                <a:gd name="T88" fmla="*/ 96 w 117"/>
                <a:gd name="T89" fmla="*/ 74 h 101"/>
                <a:gd name="T90" fmla="*/ 96 w 117"/>
                <a:gd name="T91" fmla="*/ 74 h 101"/>
                <a:gd name="T92" fmla="*/ 96 w 117"/>
                <a:gd name="T93" fmla="*/ 74 h 1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7" h="101">
                  <a:moveTo>
                    <a:pt x="6" y="11"/>
                  </a:moveTo>
                  <a:lnTo>
                    <a:pt x="43" y="11"/>
                  </a:lnTo>
                  <a:lnTo>
                    <a:pt x="43" y="85"/>
                  </a:lnTo>
                  <a:lnTo>
                    <a:pt x="0" y="85"/>
                  </a:lnTo>
                  <a:lnTo>
                    <a:pt x="0" y="101"/>
                  </a:lnTo>
                  <a:lnTo>
                    <a:pt x="117" y="101"/>
                  </a:lnTo>
                  <a:lnTo>
                    <a:pt x="117" y="85"/>
                  </a:lnTo>
                  <a:lnTo>
                    <a:pt x="80" y="85"/>
                  </a:lnTo>
                  <a:lnTo>
                    <a:pt x="80" y="11"/>
                  </a:lnTo>
                  <a:lnTo>
                    <a:pt x="112" y="11"/>
                  </a:lnTo>
                  <a:lnTo>
                    <a:pt x="112" y="0"/>
                  </a:lnTo>
                  <a:lnTo>
                    <a:pt x="6" y="0"/>
                  </a:lnTo>
                  <a:lnTo>
                    <a:pt x="6" y="11"/>
                  </a:lnTo>
                  <a:close/>
                  <a:moveTo>
                    <a:pt x="64" y="11"/>
                  </a:moveTo>
                  <a:lnTo>
                    <a:pt x="64" y="85"/>
                  </a:lnTo>
                  <a:lnTo>
                    <a:pt x="59" y="85"/>
                  </a:lnTo>
                  <a:lnTo>
                    <a:pt x="59" y="11"/>
                  </a:lnTo>
                  <a:lnTo>
                    <a:pt x="64" y="11"/>
                  </a:lnTo>
                  <a:close/>
                  <a:moveTo>
                    <a:pt x="37" y="69"/>
                  </a:moveTo>
                  <a:lnTo>
                    <a:pt x="37" y="69"/>
                  </a:lnTo>
                  <a:lnTo>
                    <a:pt x="27" y="21"/>
                  </a:lnTo>
                  <a:lnTo>
                    <a:pt x="11" y="26"/>
                  </a:lnTo>
                  <a:lnTo>
                    <a:pt x="16" y="48"/>
                  </a:lnTo>
                  <a:lnTo>
                    <a:pt x="21" y="74"/>
                  </a:lnTo>
                  <a:lnTo>
                    <a:pt x="37" y="69"/>
                  </a:lnTo>
                  <a:close/>
                  <a:moveTo>
                    <a:pt x="96" y="74"/>
                  </a:moveTo>
                  <a:lnTo>
                    <a:pt x="96" y="74"/>
                  </a:lnTo>
                  <a:lnTo>
                    <a:pt x="106" y="42"/>
                  </a:lnTo>
                  <a:lnTo>
                    <a:pt x="106" y="37"/>
                  </a:lnTo>
                  <a:lnTo>
                    <a:pt x="112" y="26"/>
                  </a:lnTo>
                  <a:lnTo>
                    <a:pt x="90" y="21"/>
                  </a:lnTo>
                  <a:lnTo>
                    <a:pt x="80" y="69"/>
                  </a:lnTo>
                  <a:lnTo>
                    <a:pt x="96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8155" y="10102"/>
              <a:ext cx="282" cy="297"/>
            </a:xfrm>
            <a:custGeom>
              <a:avLst/>
              <a:gdLst>
                <a:gd name="T0" fmla="*/ 69 w 111"/>
                <a:gd name="T1" fmla="*/ 16 h 117"/>
                <a:gd name="T2" fmla="*/ 69 w 111"/>
                <a:gd name="T3" fmla="*/ 16 h 117"/>
                <a:gd name="T4" fmla="*/ 63 w 111"/>
                <a:gd name="T5" fmla="*/ 11 h 117"/>
                <a:gd name="T6" fmla="*/ 63 w 111"/>
                <a:gd name="T7" fmla="*/ 11 h 117"/>
                <a:gd name="T8" fmla="*/ 63 w 111"/>
                <a:gd name="T9" fmla="*/ 0 h 117"/>
                <a:gd name="T10" fmla="*/ 63 w 111"/>
                <a:gd name="T11" fmla="*/ 0 h 117"/>
                <a:gd name="T12" fmla="*/ 53 w 111"/>
                <a:gd name="T13" fmla="*/ 0 h 117"/>
                <a:gd name="T14" fmla="*/ 53 w 111"/>
                <a:gd name="T15" fmla="*/ 0 h 117"/>
                <a:gd name="T16" fmla="*/ 42 w 111"/>
                <a:gd name="T17" fmla="*/ 6 h 117"/>
                <a:gd name="T18" fmla="*/ 42 w 111"/>
                <a:gd name="T19" fmla="*/ 6 h 117"/>
                <a:gd name="T20" fmla="*/ 47 w 111"/>
                <a:gd name="T21" fmla="*/ 22 h 117"/>
                <a:gd name="T22" fmla="*/ 0 w 111"/>
                <a:gd name="T23" fmla="*/ 22 h 117"/>
                <a:gd name="T24" fmla="*/ 0 w 111"/>
                <a:gd name="T25" fmla="*/ 32 h 117"/>
                <a:gd name="T26" fmla="*/ 47 w 111"/>
                <a:gd name="T27" fmla="*/ 32 h 117"/>
                <a:gd name="T28" fmla="*/ 47 w 111"/>
                <a:gd name="T29" fmla="*/ 48 h 117"/>
                <a:gd name="T30" fmla="*/ 16 w 111"/>
                <a:gd name="T31" fmla="*/ 48 h 117"/>
                <a:gd name="T32" fmla="*/ 16 w 111"/>
                <a:gd name="T33" fmla="*/ 101 h 117"/>
                <a:gd name="T34" fmla="*/ 32 w 111"/>
                <a:gd name="T35" fmla="*/ 101 h 117"/>
                <a:gd name="T36" fmla="*/ 32 w 111"/>
                <a:gd name="T37" fmla="*/ 59 h 117"/>
                <a:gd name="T38" fmla="*/ 47 w 111"/>
                <a:gd name="T39" fmla="*/ 59 h 117"/>
                <a:gd name="T40" fmla="*/ 47 w 111"/>
                <a:gd name="T41" fmla="*/ 117 h 117"/>
                <a:gd name="T42" fmla="*/ 63 w 111"/>
                <a:gd name="T43" fmla="*/ 117 h 117"/>
                <a:gd name="T44" fmla="*/ 63 w 111"/>
                <a:gd name="T45" fmla="*/ 59 h 117"/>
                <a:gd name="T46" fmla="*/ 79 w 111"/>
                <a:gd name="T47" fmla="*/ 59 h 117"/>
                <a:gd name="T48" fmla="*/ 79 w 111"/>
                <a:gd name="T49" fmla="*/ 85 h 117"/>
                <a:gd name="T50" fmla="*/ 79 w 111"/>
                <a:gd name="T51" fmla="*/ 85 h 117"/>
                <a:gd name="T52" fmla="*/ 79 w 111"/>
                <a:gd name="T53" fmla="*/ 90 h 117"/>
                <a:gd name="T54" fmla="*/ 69 w 111"/>
                <a:gd name="T55" fmla="*/ 90 h 117"/>
                <a:gd name="T56" fmla="*/ 69 w 111"/>
                <a:gd name="T57" fmla="*/ 90 h 117"/>
                <a:gd name="T58" fmla="*/ 74 w 111"/>
                <a:gd name="T59" fmla="*/ 106 h 117"/>
                <a:gd name="T60" fmla="*/ 74 w 111"/>
                <a:gd name="T61" fmla="*/ 106 h 117"/>
                <a:gd name="T62" fmla="*/ 90 w 111"/>
                <a:gd name="T63" fmla="*/ 101 h 117"/>
                <a:gd name="T64" fmla="*/ 95 w 111"/>
                <a:gd name="T65" fmla="*/ 101 h 117"/>
                <a:gd name="T66" fmla="*/ 95 w 111"/>
                <a:gd name="T67" fmla="*/ 96 h 117"/>
                <a:gd name="T68" fmla="*/ 95 w 111"/>
                <a:gd name="T69" fmla="*/ 48 h 117"/>
                <a:gd name="T70" fmla="*/ 63 w 111"/>
                <a:gd name="T71" fmla="*/ 48 h 117"/>
                <a:gd name="T72" fmla="*/ 63 w 111"/>
                <a:gd name="T73" fmla="*/ 32 h 117"/>
                <a:gd name="T74" fmla="*/ 111 w 111"/>
                <a:gd name="T75" fmla="*/ 32 h 117"/>
                <a:gd name="T76" fmla="*/ 111 w 111"/>
                <a:gd name="T77" fmla="*/ 22 h 117"/>
                <a:gd name="T78" fmla="*/ 53 w 111"/>
                <a:gd name="T79" fmla="*/ 22 h 117"/>
                <a:gd name="T80" fmla="*/ 53 w 111"/>
                <a:gd name="T81" fmla="*/ 22 h 117"/>
                <a:gd name="T82" fmla="*/ 69 w 111"/>
                <a:gd name="T83" fmla="*/ 16 h 117"/>
                <a:gd name="T84" fmla="*/ 69 w 111"/>
                <a:gd name="T85" fmla="*/ 16 h 117"/>
                <a:gd name="T86" fmla="*/ 69 w 111"/>
                <a:gd name="T87" fmla="*/ 16 h 1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1" h="117">
                  <a:moveTo>
                    <a:pt x="69" y="16"/>
                  </a:moveTo>
                  <a:lnTo>
                    <a:pt x="69" y="16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6"/>
                  </a:lnTo>
                  <a:lnTo>
                    <a:pt x="47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47" y="32"/>
                  </a:lnTo>
                  <a:lnTo>
                    <a:pt x="47" y="48"/>
                  </a:lnTo>
                  <a:lnTo>
                    <a:pt x="16" y="48"/>
                  </a:lnTo>
                  <a:lnTo>
                    <a:pt x="16" y="101"/>
                  </a:lnTo>
                  <a:lnTo>
                    <a:pt x="32" y="101"/>
                  </a:lnTo>
                  <a:lnTo>
                    <a:pt x="32" y="59"/>
                  </a:lnTo>
                  <a:lnTo>
                    <a:pt x="47" y="59"/>
                  </a:lnTo>
                  <a:lnTo>
                    <a:pt x="47" y="117"/>
                  </a:lnTo>
                  <a:lnTo>
                    <a:pt x="63" y="117"/>
                  </a:lnTo>
                  <a:lnTo>
                    <a:pt x="63" y="59"/>
                  </a:lnTo>
                  <a:lnTo>
                    <a:pt x="79" y="59"/>
                  </a:lnTo>
                  <a:lnTo>
                    <a:pt x="79" y="85"/>
                  </a:lnTo>
                  <a:lnTo>
                    <a:pt x="79" y="90"/>
                  </a:lnTo>
                  <a:lnTo>
                    <a:pt x="69" y="90"/>
                  </a:lnTo>
                  <a:lnTo>
                    <a:pt x="74" y="106"/>
                  </a:lnTo>
                  <a:lnTo>
                    <a:pt x="90" y="101"/>
                  </a:lnTo>
                  <a:lnTo>
                    <a:pt x="95" y="101"/>
                  </a:lnTo>
                  <a:lnTo>
                    <a:pt x="95" y="96"/>
                  </a:lnTo>
                  <a:lnTo>
                    <a:pt x="95" y="48"/>
                  </a:lnTo>
                  <a:lnTo>
                    <a:pt x="63" y="48"/>
                  </a:lnTo>
                  <a:lnTo>
                    <a:pt x="63" y="32"/>
                  </a:lnTo>
                  <a:lnTo>
                    <a:pt x="111" y="32"/>
                  </a:lnTo>
                  <a:lnTo>
                    <a:pt x="111" y="22"/>
                  </a:lnTo>
                  <a:lnTo>
                    <a:pt x="53" y="22"/>
                  </a:lnTo>
                  <a:lnTo>
                    <a:pt x="6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8"/>
            <p:cNvSpPr/>
            <p:nvPr/>
          </p:nvSpPr>
          <p:spPr bwMode="auto">
            <a:xfrm>
              <a:off x="8343" y="10533"/>
              <a:ext cx="94" cy="94"/>
            </a:xfrm>
            <a:custGeom>
              <a:avLst/>
              <a:gdLst>
                <a:gd name="T0" fmla="*/ 37 w 37"/>
                <a:gd name="T1" fmla="*/ 16 h 37"/>
                <a:gd name="T2" fmla="*/ 37 w 37"/>
                <a:gd name="T3" fmla="*/ 16 h 37"/>
                <a:gd name="T4" fmla="*/ 32 w 37"/>
                <a:gd name="T5" fmla="*/ 32 h 37"/>
                <a:gd name="T6" fmla="*/ 21 w 37"/>
                <a:gd name="T7" fmla="*/ 37 h 37"/>
                <a:gd name="T8" fmla="*/ 21 w 37"/>
                <a:gd name="T9" fmla="*/ 37 h 37"/>
                <a:gd name="T10" fmla="*/ 5 w 37"/>
                <a:gd name="T11" fmla="*/ 32 h 37"/>
                <a:gd name="T12" fmla="*/ 0 w 37"/>
                <a:gd name="T13" fmla="*/ 16 h 37"/>
                <a:gd name="T14" fmla="*/ 0 w 37"/>
                <a:gd name="T15" fmla="*/ 16 h 37"/>
                <a:gd name="T16" fmla="*/ 5 w 37"/>
                <a:gd name="T17" fmla="*/ 5 h 37"/>
                <a:gd name="T18" fmla="*/ 21 w 37"/>
                <a:gd name="T19" fmla="*/ 0 h 37"/>
                <a:gd name="T20" fmla="*/ 21 w 37"/>
                <a:gd name="T21" fmla="*/ 0 h 37"/>
                <a:gd name="T22" fmla="*/ 32 w 37"/>
                <a:gd name="T23" fmla="*/ 5 h 37"/>
                <a:gd name="T24" fmla="*/ 37 w 37"/>
                <a:gd name="T25" fmla="*/ 16 h 37"/>
                <a:gd name="T26" fmla="*/ 37 w 37"/>
                <a:gd name="T27" fmla="*/ 16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37">
                  <a:moveTo>
                    <a:pt x="37" y="16"/>
                  </a:moveTo>
                  <a:lnTo>
                    <a:pt x="37" y="16"/>
                  </a:lnTo>
                  <a:lnTo>
                    <a:pt x="32" y="32"/>
                  </a:lnTo>
                  <a:lnTo>
                    <a:pt x="21" y="37"/>
                  </a:lnTo>
                  <a:lnTo>
                    <a:pt x="5" y="32"/>
                  </a:lnTo>
                  <a:lnTo>
                    <a:pt x="0" y="16"/>
                  </a:lnTo>
                  <a:lnTo>
                    <a:pt x="5" y="5"/>
                  </a:lnTo>
                  <a:lnTo>
                    <a:pt x="21" y="0"/>
                  </a:lnTo>
                  <a:lnTo>
                    <a:pt x="32" y="5"/>
                  </a:lnTo>
                  <a:lnTo>
                    <a:pt x="37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9"/>
            <p:cNvSpPr/>
            <p:nvPr/>
          </p:nvSpPr>
          <p:spPr bwMode="auto">
            <a:xfrm>
              <a:off x="8290" y="10480"/>
              <a:ext cx="200" cy="200"/>
            </a:xfrm>
            <a:custGeom>
              <a:avLst/>
              <a:gdLst>
                <a:gd name="T0" fmla="*/ 79 w 79"/>
                <a:gd name="T1" fmla="*/ 37 h 79"/>
                <a:gd name="T2" fmla="*/ 79 w 79"/>
                <a:gd name="T3" fmla="*/ 37 h 79"/>
                <a:gd name="T4" fmla="*/ 74 w 79"/>
                <a:gd name="T5" fmla="*/ 53 h 79"/>
                <a:gd name="T6" fmla="*/ 69 w 79"/>
                <a:gd name="T7" fmla="*/ 69 h 79"/>
                <a:gd name="T8" fmla="*/ 53 w 79"/>
                <a:gd name="T9" fmla="*/ 74 h 79"/>
                <a:gd name="T10" fmla="*/ 42 w 79"/>
                <a:gd name="T11" fmla="*/ 79 h 79"/>
                <a:gd name="T12" fmla="*/ 42 w 79"/>
                <a:gd name="T13" fmla="*/ 79 h 79"/>
                <a:gd name="T14" fmla="*/ 26 w 79"/>
                <a:gd name="T15" fmla="*/ 74 h 79"/>
                <a:gd name="T16" fmla="*/ 10 w 79"/>
                <a:gd name="T17" fmla="*/ 69 h 79"/>
                <a:gd name="T18" fmla="*/ 5 w 79"/>
                <a:gd name="T19" fmla="*/ 53 h 79"/>
                <a:gd name="T20" fmla="*/ 0 w 79"/>
                <a:gd name="T21" fmla="*/ 37 h 79"/>
                <a:gd name="T22" fmla="*/ 0 w 79"/>
                <a:gd name="T23" fmla="*/ 37 h 79"/>
                <a:gd name="T24" fmla="*/ 5 w 79"/>
                <a:gd name="T25" fmla="*/ 21 h 79"/>
                <a:gd name="T26" fmla="*/ 10 w 79"/>
                <a:gd name="T27" fmla="*/ 10 h 79"/>
                <a:gd name="T28" fmla="*/ 26 w 79"/>
                <a:gd name="T29" fmla="*/ 0 h 79"/>
                <a:gd name="T30" fmla="*/ 42 w 79"/>
                <a:gd name="T31" fmla="*/ 0 h 79"/>
                <a:gd name="T32" fmla="*/ 42 w 79"/>
                <a:gd name="T33" fmla="*/ 0 h 79"/>
                <a:gd name="T34" fmla="*/ 53 w 79"/>
                <a:gd name="T35" fmla="*/ 0 h 79"/>
                <a:gd name="T36" fmla="*/ 69 w 79"/>
                <a:gd name="T37" fmla="*/ 10 h 79"/>
                <a:gd name="T38" fmla="*/ 74 w 79"/>
                <a:gd name="T39" fmla="*/ 21 h 79"/>
                <a:gd name="T40" fmla="*/ 79 w 79"/>
                <a:gd name="T41" fmla="*/ 37 h 79"/>
                <a:gd name="T42" fmla="*/ 79 w 79"/>
                <a:gd name="T43" fmla="*/ 37 h 7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9" h="79">
                  <a:moveTo>
                    <a:pt x="79" y="37"/>
                  </a:moveTo>
                  <a:lnTo>
                    <a:pt x="79" y="37"/>
                  </a:lnTo>
                  <a:lnTo>
                    <a:pt x="74" y="53"/>
                  </a:lnTo>
                  <a:lnTo>
                    <a:pt x="69" y="69"/>
                  </a:lnTo>
                  <a:lnTo>
                    <a:pt x="53" y="74"/>
                  </a:lnTo>
                  <a:lnTo>
                    <a:pt x="42" y="79"/>
                  </a:lnTo>
                  <a:lnTo>
                    <a:pt x="26" y="74"/>
                  </a:lnTo>
                  <a:lnTo>
                    <a:pt x="10" y="69"/>
                  </a:lnTo>
                  <a:lnTo>
                    <a:pt x="5" y="53"/>
                  </a:lnTo>
                  <a:lnTo>
                    <a:pt x="0" y="37"/>
                  </a:lnTo>
                  <a:lnTo>
                    <a:pt x="5" y="21"/>
                  </a:lnTo>
                  <a:lnTo>
                    <a:pt x="10" y="1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9" y="10"/>
                  </a:lnTo>
                  <a:lnTo>
                    <a:pt x="74" y="21"/>
                  </a:lnTo>
                  <a:lnTo>
                    <a:pt x="79" y="37"/>
                  </a:lnTo>
                  <a:close/>
                </a:path>
              </a:pathLst>
            </a:custGeom>
            <a:noFill/>
            <a:ln w="174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0"/>
            <p:cNvSpPr/>
            <p:nvPr/>
          </p:nvSpPr>
          <p:spPr bwMode="auto">
            <a:xfrm>
              <a:off x="11691" y="3098"/>
              <a:ext cx="269" cy="269"/>
            </a:xfrm>
            <a:custGeom>
              <a:avLst/>
              <a:gdLst>
                <a:gd name="T0" fmla="*/ 106 w 106"/>
                <a:gd name="T1" fmla="*/ 48 h 106"/>
                <a:gd name="T2" fmla="*/ 106 w 106"/>
                <a:gd name="T3" fmla="*/ 48 h 106"/>
                <a:gd name="T4" fmla="*/ 106 w 106"/>
                <a:gd name="T5" fmla="*/ 69 h 106"/>
                <a:gd name="T6" fmla="*/ 95 w 106"/>
                <a:gd name="T7" fmla="*/ 90 h 106"/>
                <a:gd name="T8" fmla="*/ 74 w 106"/>
                <a:gd name="T9" fmla="*/ 101 h 106"/>
                <a:gd name="T10" fmla="*/ 58 w 106"/>
                <a:gd name="T11" fmla="*/ 106 h 106"/>
                <a:gd name="T12" fmla="*/ 58 w 106"/>
                <a:gd name="T13" fmla="*/ 106 h 106"/>
                <a:gd name="T14" fmla="*/ 37 w 106"/>
                <a:gd name="T15" fmla="*/ 101 h 106"/>
                <a:gd name="T16" fmla="*/ 16 w 106"/>
                <a:gd name="T17" fmla="*/ 90 h 106"/>
                <a:gd name="T18" fmla="*/ 5 w 106"/>
                <a:gd name="T19" fmla="*/ 74 h 106"/>
                <a:gd name="T20" fmla="*/ 0 w 106"/>
                <a:gd name="T21" fmla="*/ 53 h 106"/>
                <a:gd name="T22" fmla="*/ 0 w 106"/>
                <a:gd name="T23" fmla="*/ 53 h 106"/>
                <a:gd name="T24" fmla="*/ 5 w 106"/>
                <a:gd name="T25" fmla="*/ 32 h 106"/>
                <a:gd name="T26" fmla="*/ 16 w 106"/>
                <a:gd name="T27" fmla="*/ 16 h 106"/>
                <a:gd name="T28" fmla="*/ 31 w 106"/>
                <a:gd name="T29" fmla="*/ 5 h 106"/>
                <a:gd name="T30" fmla="*/ 53 w 106"/>
                <a:gd name="T31" fmla="*/ 0 h 106"/>
                <a:gd name="T32" fmla="*/ 53 w 106"/>
                <a:gd name="T33" fmla="*/ 0 h 106"/>
                <a:gd name="T34" fmla="*/ 74 w 106"/>
                <a:gd name="T35" fmla="*/ 0 h 106"/>
                <a:gd name="T36" fmla="*/ 90 w 106"/>
                <a:gd name="T37" fmla="*/ 16 h 106"/>
                <a:gd name="T38" fmla="*/ 100 w 106"/>
                <a:gd name="T39" fmla="*/ 32 h 106"/>
                <a:gd name="T40" fmla="*/ 106 w 106"/>
                <a:gd name="T41" fmla="*/ 48 h 106"/>
                <a:gd name="T42" fmla="*/ 106 w 106"/>
                <a:gd name="T43" fmla="*/ 48 h 1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6" h="106">
                  <a:moveTo>
                    <a:pt x="106" y="48"/>
                  </a:moveTo>
                  <a:lnTo>
                    <a:pt x="106" y="48"/>
                  </a:lnTo>
                  <a:lnTo>
                    <a:pt x="106" y="69"/>
                  </a:lnTo>
                  <a:lnTo>
                    <a:pt x="95" y="90"/>
                  </a:lnTo>
                  <a:lnTo>
                    <a:pt x="74" y="101"/>
                  </a:lnTo>
                  <a:lnTo>
                    <a:pt x="58" y="106"/>
                  </a:lnTo>
                  <a:lnTo>
                    <a:pt x="37" y="101"/>
                  </a:lnTo>
                  <a:lnTo>
                    <a:pt x="16" y="90"/>
                  </a:lnTo>
                  <a:lnTo>
                    <a:pt x="5" y="74"/>
                  </a:lnTo>
                  <a:lnTo>
                    <a:pt x="0" y="53"/>
                  </a:lnTo>
                  <a:lnTo>
                    <a:pt x="5" y="32"/>
                  </a:lnTo>
                  <a:lnTo>
                    <a:pt x="16" y="16"/>
                  </a:lnTo>
                  <a:lnTo>
                    <a:pt x="31" y="5"/>
                  </a:lnTo>
                  <a:lnTo>
                    <a:pt x="53" y="0"/>
                  </a:lnTo>
                  <a:lnTo>
                    <a:pt x="74" y="0"/>
                  </a:lnTo>
                  <a:lnTo>
                    <a:pt x="90" y="16"/>
                  </a:lnTo>
                  <a:lnTo>
                    <a:pt x="100" y="32"/>
                  </a:lnTo>
                  <a:lnTo>
                    <a:pt x="106" y="48"/>
                  </a:lnTo>
                  <a:close/>
                </a:path>
              </a:pathLst>
            </a:custGeom>
            <a:noFill/>
            <a:ln w="3333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1"/>
            <p:cNvSpPr/>
            <p:nvPr/>
          </p:nvSpPr>
          <p:spPr bwMode="auto">
            <a:xfrm>
              <a:off x="11770" y="3164"/>
              <a:ext cx="122" cy="122"/>
            </a:xfrm>
            <a:custGeom>
              <a:avLst/>
              <a:gdLst>
                <a:gd name="T0" fmla="*/ 48 w 48"/>
                <a:gd name="T1" fmla="*/ 27 h 48"/>
                <a:gd name="T2" fmla="*/ 48 w 48"/>
                <a:gd name="T3" fmla="*/ 27 h 48"/>
                <a:gd name="T4" fmla="*/ 43 w 48"/>
                <a:gd name="T5" fmla="*/ 32 h 48"/>
                <a:gd name="T6" fmla="*/ 38 w 48"/>
                <a:gd name="T7" fmla="*/ 43 h 48"/>
                <a:gd name="T8" fmla="*/ 32 w 48"/>
                <a:gd name="T9" fmla="*/ 48 h 48"/>
                <a:gd name="T10" fmla="*/ 22 w 48"/>
                <a:gd name="T11" fmla="*/ 48 h 48"/>
                <a:gd name="T12" fmla="*/ 22 w 48"/>
                <a:gd name="T13" fmla="*/ 48 h 48"/>
                <a:gd name="T14" fmla="*/ 16 w 48"/>
                <a:gd name="T15" fmla="*/ 48 h 48"/>
                <a:gd name="T16" fmla="*/ 6 w 48"/>
                <a:gd name="T17" fmla="*/ 43 h 48"/>
                <a:gd name="T18" fmla="*/ 0 w 48"/>
                <a:gd name="T19" fmla="*/ 38 h 48"/>
                <a:gd name="T20" fmla="*/ 0 w 48"/>
                <a:gd name="T21" fmla="*/ 27 h 48"/>
                <a:gd name="T22" fmla="*/ 0 w 48"/>
                <a:gd name="T23" fmla="*/ 27 h 48"/>
                <a:gd name="T24" fmla="*/ 0 w 48"/>
                <a:gd name="T25" fmla="*/ 16 h 48"/>
                <a:gd name="T26" fmla="*/ 6 w 48"/>
                <a:gd name="T27" fmla="*/ 11 h 48"/>
                <a:gd name="T28" fmla="*/ 11 w 48"/>
                <a:gd name="T29" fmla="*/ 6 h 48"/>
                <a:gd name="T30" fmla="*/ 22 w 48"/>
                <a:gd name="T31" fmla="*/ 0 h 48"/>
                <a:gd name="T32" fmla="*/ 22 w 48"/>
                <a:gd name="T33" fmla="*/ 0 h 48"/>
                <a:gd name="T34" fmla="*/ 32 w 48"/>
                <a:gd name="T35" fmla="*/ 6 h 48"/>
                <a:gd name="T36" fmla="*/ 38 w 48"/>
                <a:gd name="T37" fmla="*/ 11 h 48"/>
                <a:gd name="T38" fmla="*/ 43 w 48"/>
                <a:gd name="T39" fmla="*/ 16 h 48"/>
                <a:gd name="T40" fmla="*/ 48 w 48"/>
                <a:gd name="T41" fmla="*/ 27 h 48"/>
                <a:gd name="T42" fmla="*/ 48 w 48"/>
                <a:gd name="T43" fmla="*/ 27 h 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8" h="48">
                  <a:moveTo>
                    <a:pt x="48" y="27"/>
                  </a:moveTo>
                  <a:lnTo>
                    <a:pt x="48" y="27"/>
                  </a:lnTo>
                  <a:lnTo>
                    <a:pt x="43" y="32"/>
                  </a:lnTo>
                  <a:lnTo>
                    <a:pt x="38" y="43"/>
                  </a:lnTo>
                  <a:lnTo>
                    <a:pt x="32" y="48"/>
                  </a:lnTo>
                  <a:lnTo>
                    <a:pt x="22" y="48"/>
                  </a:lnTo>
                  <a:lnTo>
                    <a:pt x="16" y="48"/>
                  </a:lnTo>
                  <a:lnTo>
                    <a:pt x="6" y="43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1" y="6"/>
                  </a:lnTo>
                  <a:lnTo>
                    <a:pt x="22" y="0"/>
                  </a:lnTo>
                  <a:lnTo>
                    <a:pt x="32" y="6"/>
                  </a:lnTo>
                  <a:lnTo>
                    <a:pt x="38" y="11"/>
                  </a:lnTo>
                  <a:lnTo>
                    <a:pt x="43" y="16"/>
                  </a:lnTo>
                  <a:lnTo>
                    <a:pt x="48" y="27"/>
                  </a:lnTo>
                  <a:close/>
                </a:path>
              </a:pathLst>
            </a:custGeom>
            <a:noFill/>
            <a:ln w="3333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16" name="矩形 15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组合 141"/>
          <p:cNvGrpSpPr/>
          <p:nvPr/>
        </p:nvGrpSpPr>
        <p:grpSpPr>
          <a:xfrm>
            <a:off x="2929890" y="1628140"/>
            <a:ext cx="6323965" cy="5572125"/>
            <a:chOff x="4614" y="2564"/>
            <a:chExt cx="9959" cy="8775"/>
          </a:xfrm>
        </p:grpSpPr>
        <p:sp>
          <p:nvSpPr>
            <p:cNvPr id="2" name="Freeform 9"/>
            <p:cNvSpPr/>
            <p:nvPr/>
          </p:nvSpPr>
          <p:spPr bwMode="auto">
            <a:xfrm>
              <a:off x="4614" y="2868"/>
              <a:ext cx="4641" cy="6560"/>
            </a:xfrm>
            <a:custGeom>
              <a:avLst/>
              <a:gdLst>
                <a:gd name="T0" fmla="*/ 2053 w 2181"/>
                <a:gd name="T1" fmla="*/ 1718 h 3083"/>
                <a:gd name="T2" fmla="*/ 2003 w 2181"/>
                <a:gd name="T3" fmla="*/ 1629 h 3083"/>
                <a:gd name="T4" fmla="*/ 2028 w 2181"/>
                <a:gd name="T5" fmla="*/ 1468 h 3083"/>
                <a:gd name="T6" fmla="*/ 1800 w 2181"/>
                <a:gd name="T7" fmla="*/ 1351 h 3083"/>
                <a:gd name="T8" fmla="*/ 1650 w 2181"/>
                <a:gd name="T9" fmla="*/ 1351 h 3083"/>
                <a:gd name="T10" fmla="*/ 1479 w 2181"/>
                <a:gd name="T11" fmla="*/ 1172 h 3083"/>
                <a:gd name="T12" fmla="*/ 1518 w 2181"/>
                <a:gd name="T13" fmla="*/ 1080 h 3083"/>
                <a:gd name="T14" fmla="*/ 1333 w 2181"/>
                <a:gd name="T15" fmla="*/ 866 h 3083"/>
                <a:gd name="T16" fmla="*/ 1315 w 2181"/>
                <a:gd name="T17" fmla="*/ 770 h 3083"/>
                <a:gd name="T18" fmla="*/ 1194 w 2181"/>
                <a:gd name="T19" fmla="*/ 705 h 3083"/>
                <a:gd name="T20" fmla="*/ 1148 w 2181"/>
                <a:gd name="T21" fmla="*/ 716 h 3083"/>
                <a:gd name="T22" fmla="*/ 1026 w 2181"/>
                <a:gd name="T23" fmla="*/ 566 h 3083"/>
                <a:gd name="T24" fmla="*/ 987 w 2181"/>
                <a:gd name="T25" fmla="*/ 705 h 3083"/>
                <a:gd name="T26" fmla="*/ 773 w 2181"/>
                <a:gd name="T27" fmla="*/ 591 h 3083"/>
                <a:gd name="T28" fmla="*/ 595 w 2181"/>
                <a:gd name="T29" fmla="*/ 452 h 3083"/>
                <a:gd name="T30" fmla="*/ 524 w 2181"/>
                <a:gd name="T31" fmla="*/ 253 h 3083"/>
                <a:gd name="T32" fmla="*/ 449 w 2181"/>
                <a:gd name="T33" fmla="*/ 192 h 3083"/>
                <a:gd name="T34" fmla="*/ 410 w 2181"/>
                <a:gd name="T35" fmla="*/ 57 h 3083"/>
                <a:gd name="T36" fmla="*/ 256 w 2181"/>
                <a:gd name="T37" fmla="*/ 39 h 3083"/>
                <a:gd name="T38" fmla="*/ 164 w 2181"/>
                <a:gd name="T39" fmla="*/ 46 h 3083"/>
                <a:gd name="T40" fmla="*/ 50 w 2181"/>
                <a:gd name="T41" fmla="*/ 174 h 3083"/>
                <a:gd name="T42" fmla="*/ 42 w 2181"/>
                <a:gd name="T43" fmla="*/ 303 h 3083"/>
                <a:gd name="T44" fmla="*/ 157 w 2181"/>
                <a:gd name="T45" fmla="*/ 424 h 3083"/>
                <a:gd name="T46" fmla="*/ 85 w 2181"/>
                <a:gd name="T47" fmla="*/ 520 h 3083"/>
                <a:gd name="T48" fmla="*/ 60 w 2181"/>
                <a:gd name="T49" fmla="*/ 623 h 3083"/>
                <a:gd name="T50" fmla="*/ 35 w 2181"/>
                <a:gd name="T51" fmla="*/ 755 h 3083"/>
                <a:gd name="T52" fmla="*/ 306 w 2181"/>
                <a:gd name="T53" fmla="*/ 905 h 3083"/>
                <a:gd name="T54" fmla="*/ 402 w 2181"/>
                <a:gd name="T55" fmla="*/ 1062 h 3083"/>
                <a:gd name="T56" fmla="*/ 438 w 2181"/>
                <a:gd name="T57" fmla="*/ 1162 h 3083"/>
                <a:gd name="T58" fmla="*/ 638 w 2181"/>
                <a:gd name="T59" fmla="*/ 1440 h 3083"/>
                <a:gd name="T60" fmla="*/ 542 w 2181"/>
                <a:gd name="T61" fmla="*/ 1458 h 3083"/>
                <a:gd name="T62" fmla="*/ 631 w 2181"/>
                <a:gd name="T63" fmla="*/ 1611 h 3083"/>
                <a:gd name="T64" fmla="*/ 688 w 2181"/>
                <a:gd name="T65" fmla="*/ 1750 h 3083"/>
                <a:gd name="T66" fmla="*/ 748 w 2181"/>
                <a:gd name="T67" fmla="*/ 2174 h 3083"/>
                <a:gd name="T68" fmla="*/ 795 w 2181"/>
                <a:gd name="T69" fmla="*/ 2484 h 3083"/>
                <a:gd name="T70" fmla="*/ 809 w 2181"/>
                <a:gd name="T71" fmla="*/ 2769 h 3083"/>
                <a:gd name="T72" fmla="*/ 937 w 2181"/>
                <a:gd name="T73" fmla="*/ 2883 h 3083"/>
                <a:gd name="T74" fmla="*/ 1058 w 2181"/>
                <a:gd name="T75" fmla="*/ 2641 h 3083"/>
                <a:gd name="T76" fmla="*/ 1140 w 2181"/>
                <a:gd name="T77" fmla="*/ 2769 h 3083"/>
                <a:gd name="T78" fmla="*/ 1208 w 2181"/>
                <a:gd name="T79" fmla="*/ 2876 h 3083"/>
                <a:gd name="T80" fmla="*/ 1244 w 2181"/>
                <a:gd name="T81" fmla="*/ 2955 h 3083"/>
                <a:gd name="T82" fmla="*/ 1244 w 2181"/>
                <a:gd name="T83" fmla="*/ 3079 h 3083"/>
                <a:gd name="T84" fmla="*/ 1344 w 2181"/>
                <a:gd name="T85" fmla="*/ 3033 h 3083"/>
                <a:gd name="T86" fmla="*/ 1365 w 2181"/>
                <a:gd name="T87" fmla="*/ 2823 h 3083"/>
                <a:gd name="T88" fmla="*/ 1369 w 2181"/>
                <a:gd name="T89" fmla="*/ 2705 h 3083"/>
                <a:gd name="T90" fmla="*/ 1454 w 2181"/>
                <a:gd name="T91" fmla="*/ 2552 h 3083"/>
                <a:gd name="T92" fmla="*/ 1525 w 2181"/>
                <a:gd name="T93" fmla="*/ 2481 h 3083"/>
                <a:gd name="T94" fmla="*/ 1629 w 2181"/>
                <a:gd name="T95" fmla="*/ 2495 h 3083"/>
                <a:gd name="T96" fmla="*/ 1836 w 2181"/>
                <a:gd name="T97" fmla="*/ 2741 h 3083"/>
                <a:gd name="T98" fmla="*/ 1828 w 2181"/>
                <a:gd name="T99" fmla="*/ 2794 h 3083"/>
                <a:gd name="T100" fmla="*/ 1818 w 2181"/>
                <a:gd name="T101" fmla="*/ 2869 h 3083"/>
                <a:gd name="T102" fmla="*/ 1925 w 2181"/>
                <a:gd name="T103" fmla="*/ 2844 h 3083"/>
                <a:gd name="T104" fmla="*/ 2010 w 2181"/>
                <a:gd name="T105" fmla="*/ 2702 h 3083"/>
                <a:gd name="T106" fmla="*/ 2053 w 2181"/>
                <a:gd name="T107" fmla="*/ 2545 h 3083"/>
                <a:gd name="T108" fmla="*/ 1992 w 2181"/>
                <a:gd name="T109" fmla="*/ 2317 h 3083"/>
                <a:gd name="T110" fmla="*/ 2139 w 2181"/>
                <a:gd name="T111" fmla="*/ 2267 h 3083"/>
                <a:gd name="T112" fmla="*/ 2131 w 2181"/>
                <a:gd name="T113" fmla="*/ 2078 h 3083"/>
                <a:gd name="T114" fmla="*/ 2146 w 2181"/>
                <a:gd name="T115" fmla="*/ 1914 h 3083"/>
                <a:gd name="T116" fmla="*/ 2181 w 2181"/>
                <a:gd name="T117" fmla="*/ 1707 h 308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181" h="3083">
                  <a:moveTo>
                    <a:pt x="2124" y="1671"/>
                  </a:moveTo>
                  <a:lnTo>
                    <a:pt x="2124" y="1671"/>
                  </a:lnTo>
                  <a:lnTo>
                    <a:pt x="2117" y="1686"/>
                  </a:lnTo>
                  <a:lnTo>
                    <a:pt x="2106" y="1696"/>
                  </a:lnTo>
                  <a:lnTo>
                    <a:pt x="2096" y="1707"/>
                  </a:lnTo>
                  <a:lnTo>
                    <a:pt x="2082" y="1711"/>
                  </a:lnTo>
                  <a:lnTo>
                    <a:pt x="2060" y="1718"/>
                  </a:lnTo>
                  <a:lnTo>
                    <a:pt x="2053" y="1718"/>
                  </a:lnTo>
                  <a:lnTo>
                    <a:pt x="2032" y="1714"/>
                  </a:lnTo>
                  <a:lnTo>
                    <a:pt x="2014" y="1707"/>
                  </a:lnTo>
                  <a:lnTo>
                    <a:pt x="2003" y="1700"/>
                  </a:lnTo>
                  <a:lnTo>
                    <a:pt x="1992" y="1693"/>
                  </a:lnTo>
                  <a:lnTo>
                    <a:pt x="1989" y="1686"/>
                  </a:lnTo>
                  <a:lnTo>
                    <a:pt x="1989" y="1675"/>
                  </a:lnTo>
                  <a:lnTo>
                    <a:pt x="1989" y="1664"/>
                  </a:lnTo>
                  <a:lnTo>
                    <a:pt x="1992" y="1654"/>
                  </a:lnTo>
                  <a:lnTo>
                    <a:pt x="2003" y="1629"/>
                  </a:lnTo>
                  <a:lnTo>
                    <a:pt x="2017" y="1607"/>
                  </a:lnTo>
                  <a:lnTo>
                    <a:pt x="2032" y="1586"/>
                  </a:lnTo>
                  <a:lnTo>
                    <a:pt x="2042" y="1568"/>
                  </a:lnTo>
                  <a:lnTo>
                    <a:pt x="2046" y="1550"/>
                  </a:lnTo>
                  <a:lnTo>
                    <a:pt x="2046" y="1536"/>
                  </a:lnTo>
                  <a:lnTo>
                    <a:pt x="2042" y="1504"/>
                  </a:lnTo>
                  <a:lnTo>
                    <a:pt x="2035" y="1479"/>
                  </a:lnTo>
                  <a:lnTo>
                    <a:pt x="2028" y="1468"/>
                  </a:lnTo>
                  <a:lnTo>
                    <a:pt x="2010" y="1482"/>
                  </a:lnTo>
                  <a:lnTo>
                    <a:pt x="1985" y="1479"/>
                  </a:lnTo>
                  <a:lnTo>
                    <a:pt x="1946" y="1450"/>
                  </a:lnTo>
                  <a:lnTo>
                    <a:pt x="1907" y="1422"/>
                  </a:lnTo>
                  <a:lnTo>
                    <a:pt x="1853" y="1379"/>
                  </a:lnTo>
                  <a:lnTo>
                    <a:pt x="1825" y="1361"/>
                  </a:lnTo>
                  <a:lnTo>
                    <a:pt x="1800" y="1351"/>
                  </a:lnTo>
                  <a:lnTo>
                    <a:pt x="1779" y="1347"/>
                  </a:lnTo>
                  <a:lnTo>
                    <a:pt x="1761" y="1347"/>
                  </a:lnTo>
                  <a:lnTo>
                    <a:pt x="1743" y="1351"/>
                  </a:lnTo>
                  <a:lnTo>
                    <a:pt x="1732" y="1358"/>
                  </a:lnTo>
                  <a:lnTo>
                    <a:pt x="1721" y="1365"/>
                  </a:lnTo>
                  <a:lnTo>
                    <a:pt x="1693" y="1365"/>
                  </a:lnTo>
                  <a:lnTo>
                    <a:pt x="1668" y="1361"/>
                  </a:lnTo>
                  <a:lnTo>
                    <a:pt x="1650" y="1351"/>
                  </a:lnTo>
                  <a:lnTo>
                    <a:pt x="1639" y="1336"/>
                  </a:lnTo>
                  <a:lnTo>
                    <a:pt x="1632" y="1322"/>
                  </a:lnTo>
                  <a:lnTo>
                    <a:pt x="1625" y="1311"/>
                  </a:lnTo>
                  <a:lnTo>
                    <a:pt x="1625" y="1297"/>
                  </a:lnTo>
                  <a:lnTo>
                    <a:pt x="1561" y="1290"/>
                  </a:lnTo>
                  <a:lnTo>
                    <a:pt x="1518" y="1194"/>
                  </a:lnTo>
                  <a:lnTo>
                    <a:pt x="1493" y="1183"/>
                  </a:lnTo>
                  <a:lnTo>
                    <a:pt x="1479" y="1172"/>
                  </a:lnTo>
                  <a:lnTo>
                    <a:pt x="1476" y="1162"/>
                  </a:lnTo>
                  <a:lnTo>
                    <a:pt x="1476" y="1158"/>
                  </a:lnTo>
                  <a:lnTo>
                    <a:pt x="1490" y="1144"/>
                  </a:lnTo>
                  <a:lnTo>
                    <a:pt x="1500" y="1133"/>
                  </a:lnTo>
                  <a:lnTo>
                    <a:pt x="1511" y="1105"/>
                  </a:lnTo>
                  <a:lnTo>
                    <a:pt x="1518" y="1087"/>
                  </a:lnTo>
                  <a:lnTo>
                    <a:pt x="1518" y="1080"/>
                  </a:lnTo>
                  <a:lnTo>
                    <a:pt x="1508" y="1073"/>
                  </a:lnTo>
                  <a:lnTo>
                    <a:pt x="1476" y="1051"/>
                  </a:lnTo>
                  <a:lnTo>
                    <a:pt x="1433" y="1015"/>
                  </a:lnTo>
                  <a:lnTo>
                    <a:pt x="1404" y="987"/>
                  </a:lnTo>
                  <a:lnTo>
                    <a:pt x="1376" y="955"/>
                  </a:lnTo>
                  <a:lnTo>
                    <a:pt x="1354" y="919"/>
                  </a:lnTo>
                  <a:lnTo>
                    <a:pt x="1340" y="891"/>
                  </a:lnTo>
                  <a:lnTo>
                    <a:pt x="1333" y="866"/>
                  </a:lnTo>
                  <a:lnTo>
                    <a:pt x="1329" y="844"/>
                  </a:lnTo>
                  <a:lnTo>
                    <a:pt x="1329" y="827"/>
                  </a:lnTo>
                  <a:lnTo>
                    <a:pt x="1333" y="816"/>
                  </a:lnTo>
                  <a:lnTo>
                    <a:pt x="1336" y="805"/>
                  </a:lnTo>
                  <a:lnTo>
                    <a:pt x="1336" y="802"/>
                  </a:lnTo>
                  <a:lnTo>
                    <a:pt x="1326" y="791"/>
                  </a:lnTo>
                  <a:lnTo>
                    <a:pt x="1315" y="770"/>
                  </a:lnTo>
                  <a:lnTo>
                    <a:pt x="1297" y="748"/>
                  </a:lnTo>
                  <a:lnTo>
                    <a:pt x="1279" y="730"/>
                  </a:lnTo>
                  <a:lnTo>
                    <a:pt x="1269" y="727"/>
                  </a:lnTo>
                  <a:lnTo>
                    <a:pt x="1262" y="723"/>
                  </a:lnTo>
                  <a:lnTo>
                    <a:pt x="1258" y="705"/>
                  </a:lnTo>
                  <a:lnTo>
                    <a:pt x="1226" y="702"/>
                  </a:lnTo>
                  <a:lnTo>
                    <a:pt x="1205" y="702"/>
                  </a:lnTo>
                  <a:lnTo>
                    <a:pt x="1194" y="705"/>
                  </a:lnTo>
                  <a:lnTo>
                    <a:pt x="1190" y="709"/>
                  </a:lnTo>
                  <a:lnTo>
                    <a:pt x="1183" y="741"/>
                  </a:lnTo>
                  <a:lnTo>
                    <a:pt x="1183" y="762"/>
                  </a:lnTo>
                  <a:lnTo>
                    <a:pt x="1133" y="748"/>
                  </a:lnTo>
                  <a:lnTo>
                    <a:pt x="1137" y="741"/>
                  </a:lnTo>
                  <a:lnTo>
                    <a:pt x="1144" y="730"/>
                  </a:lnTo>
                  <a:lnTo>
                    <a:pt x="1148" y="716"/>
                  </a:lnTo>
                  <a:lnTo>
                    <a:pt x="1151" y="698"/>
                  </a:lnTo>
                  <a:lnTo>
                    <a:pt x="1151" y="680"/>
                  </a:lnTo>
                  <a:lnTo>
                    <a:pt x="1140" y="663"/>
                  </a:lnTo>
                  <a:lnTo>
                    <a:pt x="1126" y="645"/>
                  </a:lnTo>
                  <a:lnTo>
                    <a:pt x="1080" y="598"/>
                  </a:lnTo>
                  <a:lnTo>
                    <a:pt x="1069" y="588"/>
                  </a:lnTo>
                  <a:lnTo>
                    <a:pt x="1055" y="566"/>
                  </a:lnTo>
                  <a:lnTo>
                    <a:pt x="1026" y="566"/>
                  </a:lnTo>
                  <a:lnTo>
                    <a:pt x="1012" y="634"/>
                  </a:lnTo>
                  <a:lnTo>
                    <a:pt x="1012" y="645"/>
                  </a:lnTo>
                  <a:lnTo>
                    <a:pt x="1009" y="673"/>
                  </a:lnTo>
                  <a:lnTo>
                    <a:pt x="1009" y="688"/>
                  </a:lnTo>
                  <a:lnTo>
                    <a:pt x="1001" y="698"/>
                  </a:lnTo>
                  <a:lnTo>
                    <a:pt x="994" y="705"/>
                  </a:lnTo>
                  <a:lnTo>
                    <a:pt x="987" y="705"/>
                  </a:lnTo>
                  <a:lnTo>
                    <a:pt x="944" y="698"/>
                  </a:lnTo>
                  <a:lnTo>
                    <a:pt x="916" y="688"/>
                  </a:lnTo>
                  <a:lnTo>
                    <a:pt x="884" y="677"/>
                  </a:lnTo>
                  <a:lnTo>
                    <a:pt x="852" y="663"/>
                  </a:lnTo>
                  <a:lnTo>
                    <a:pt x="820" y="645"/>
                  </a:lnTo>
                  <a:lnTo>
                    <a:pt x="795" y="620"/>
                  </a:lnTo>
                  <a:lnTo>
                    <a:pt x="784" y="606"/>
                  </a:lnTo>
                  <a:lnTo>
                    <a:pt x="773" y="591"/>
                  </a:lnTo>
                  <a:lnTo>
                    <a:pt x="741" y="573"/>
                  </a:lnTo>
                  <a:lnTo>
                    <a:pt x="709" y="559"/>
                  </a:lnTo>
                  <a:lnTo>
                    <a:pt x="684" y="552"/>
                  </a:lnTo>
                  <a:lnTo>
                    <a:pt x="673" y="545"/>
                  </a:lnTo>
                  <a:lnTo>
                    <a:pt x="648" y="520"/>
                  </a:lnTo>
                  <a:lnTo>
                    <a:pt x="631" y="502"/>
                  </a:lnTo>
                  <a:lnTo>
                    <a:pt x="613" y="481"/>
                  </a:lnTo>
                  <a:lnTo>
                    <a:pt x="595" y="452"/>
                  </a:lnTo>
                  <a:lnTo>
                    <a:pt x="577" y="424"/>
                  </a:lnTo>
                  <a:lnTo>
                    <a:pt x="538" y="331"/>
                  </a:lnTo>
                  <a:lnTo>
                    <a:pt x="538" y="320"/>
                  </a:lnTo>
                  <a:lnTo>
                    <a:pt x="542" y="303"/>
                  </a:lnTo>
                  <a:lnTo>
                    <a:pt x="542" y="288"/>
                  </a:lnTo>
                  <a:lnTo>
                    <a:pt x="534" y="270"/>
                  </a:lnTo>
                  <a:lnTo>
                    <a:pt x="524" y="253"/>
                  </a:lnTo>
                  <a:lnTo>
                    <a:pt x="506" y="238"/>
                  </a:lnTo>
                  <a:lnTo>
                    <a:pt x="495" y="231"/>
                  </a:lnTo>
                  <a:lnTo>
                    <a:pt x="481" y="228"/>
                  </a:lnTo>
                  <a:lnTo>
                    <a:pt x="474" y="228"/>
                  </a:lnTo>
                  <a:lnTo>
                    <a:pt x="463" y="221"/>
                  </a:lnTo>
                  <a:lnTo>
                    <a:pt x="460" y="213"/>
                  </a:lnTo>
                  <a:lnTo>
                    <a:pt x="452" y="203"/>
                  </a:lnTo>
                  <a:lnTo>
                    <a:pt x="449" y="192"/>
                  </a:lnTo>
                  <a:lnTo>
                    <a:pt x="449" y="178"/>
                  </a:lnTo>
                  <a:lnTo>
                    <a:pt x="452" y="139"/>
                  </a:lnTo>
                  <a:lnTo>
                    <a:pt x="449" y="117"/>
                  </a:lnTo>
                  <a:lnTo>
                    <a:pt x="445" y="96"/>
                  </a:lnTo>
                  <a:lnTo>
                    <a:pt x="438" y="78"/>
                  </a:lnTo>
                  <a:lnTo>
                    <a:pt x="427" y="64"/>
                  </a:lnTo>
                  <a:lnTo>
                    <a:pt x="420" y="60"/>
                  </a:lnTo>
                  <a:lnTo>
                    <a:pt x="410" y="57"/>
                  </a:lnTo>
                  <a:lnTo>
                    <a:pt x="399" y="57"/>
                  </a:lnTo>
                  <a:lnTo>
                    <a:pt x="388" y="57"/>
                  </a:lnTo>
                  <a:lnTo>
                    <a:pt x="363" y="60"/>
                  </a:lnTo>
                  <a:lnTo>
                    <a:pt x="338" y="60"/>
                  </a:lnTo>
                  <a:lnTo>
                    <a:pt x="313" y="57"/>
                  </a:lnTo>
                  <a:lnTo>
                    <a:pt x="296" y="53"/>
                  </a:lnTo>
                  <a:lnTo>
                    <a:pt x="267" y="42"/>
                  </a:lnTo>
                  <a:lnTo>
                    <a:pt x="256" y="39"/>
                  </a:lnTo>
                  <a:lnTo>
                    <a:pt x="249" y="28"/>
                  </a:lnTo>
                  <a:lnTo>
                    <a:pt x="235" y="10"/>
                  </a:lnTo>
                  <a:lnTo>
                    <a:pt x="224" y="3"/>
                  </a:lnTo>
                  <a:lnTo>
                    <a:pt x="210" y="0"/>
                  </a:lnTo>
                  <a:lnTo>
                    <a:pt x="199" y="3"/>
                  </a:lnTo>
                  <a:lnTo>
                    <a:pt x="185" y="17"/>
                  </a:lnTo>
                  <a:lnTo>
                    <a:pt x="164" y="46"/>
                  </a:lnTo>
                  <a:lnTo>
                    <a:pt x="146" y="57"/>
                  </a:lnTo>
                  <a:lnTo>
                    <a:pt x="139" y="64"/>
                  </a:lnTo>
                  <a:lnTo>
                    <a:pt x="149" y="89"/>
                  </a:lnTo>
                  <a:lnTo>
                    <a:pt x="139" y="106"/>
                  </a:lnTo>
                  <a:lnTo>
                    <a:pt x="139" y="149"/>
                  </a:lnTo>
                  <a:lnTo>
                    <a:pt x="57" y="171"/>
                  </a:lnTo>
                  <a:lnTo>
                    <a:pt x="50" y="174"/>
                  </a:lnTo>
                  <a:lnTo>
                    <a:pt x="35" y="185"/>
                  </a:lnTo>
                  <a:lnTo>
                    <a:pt x="28" y="196"/>
                  </a:lnTo>
                  <a:lnTo>
                    <a:pt x="25" y="206"/>
                  </a:lnTo>
                  <a:lnTo>
                    <a:pt x="25" y="224"/>
                  </a:lnTo>
                  <a:lnTo>
                    <a:pt x="32" y="242"/>
                  </a:lnTo>
                  <a:lnTo>
                    <a:pt x="35" y="263"/>
                  </a:lnTo>
                  <a:lnTo>
                    <a:pt x="42" y="278"/>
                  </a:lnTo>
                  <a:lnTo>
                    <a:pt x="42" y="303"/>
                  </a:lnTo>
                  <a:lnTo>
                    <a:pt x="39" y="320"/>
                  </a:lnTo>
                  <a:lnTo>
                    <a:pt x="35" y="324"/>
                  </a:lnTo>
                  <a:lnTo>
                    <a:pt x="78" y="327"/>
                  </a:lnTo>
                  <a:lnTo>
                    <a:pt x="92" y="381"/>
                  </a:lnTo>
                  <a:lnTo>
                    <a:pt x="157" y="406"/>
                  </a:lnTo>
                  <a:lnTo>
                    <a:pt x="157" y="409"/>
                  </a:lnTo>
                  <a:lnTo>
                    <a:pt x="157" y="417"/>
                  </a:lnTo>
                  <a:lnTo>
                    <a:pt x="157" y="424"/>
                  </a:lnTo>
                  <a:lnTo>
                    <a:pt x="149" y="427"/>
                  </a:lnTo>
                  <a:lnTo>
                    <a:pt x="142" y="434"/>
                  </a:lnTo>
                  <a:lnTo>
                    <a:pt x="128" y="438"/>
                  </a:lnTo>
                  <a:lnTo>
                    <a:pt x="114" y="463"/>
                  </a:lnTo>
                  <a:lnTo>
                    <a:pt x="114" y="474"/>
                  </a:lnTo>
                  <a:lnTo>
                    <a:pt x="103" y="495"/>
                  </a:lnTo>
                  <a:lnTo>
                    <a:pt x="96" y="509"/>
                  </a:lnTo>
                  <a:lnTo>
                    <a:pt x="85" y="520"/>
                  </a:lnTo>
                  <a:lnTo>
                    <a:pt x="71" y="534"/>
                  </a:lnTo>
                  <a:lnTo>
                    <a:pt x="53" y="541"/>
                  </a:lnTo>
                  <a:lnTo>
                    <a:pt x="96" y="573"/>
                  </a:lnTo>
                  <a:lnTo>
                    <a:pt x="99" y="577"/>
                  </a:lnTo>
                  <a:lnTo>
                    <a:pt x="96" y="588"/>
                  </a:lnTo>
                  <a:lnTo>
                    <a:pt x="85" y="602"/>
                  </a:lnTo>
                  <a:lnTo>
                    <a:pt x="60" y="623"/>
                  </a:lnTo>
                  <a:lnTo>
                    <a:pt x="17" y="652"/>
                  </a:lnTo>
                  <a:lnTo>
                    <a:pt x="7" y="659"/>
                  </a:lnTo>
                  <a:lnTo>
                    <a:pt x="3" y="666"/>
                  </a:lnTo>
                  <a:lnTo>
                    <a:pt x="0" y="677"/>
                  </a:lnTo>
                  <a:lnTo>
                    <a:pt x="0" y="691"/>
                  </a:lnTo>
                  <a:lnTo>
                    <a:pt x="3" y="709"/>
                  </a:lnTo>
                  <a:lnTo>
                    <a:pt x="14" y="730"/>
                  </a:lnTo>
                  <a:lnTo>
                    <a:pt x="35" y="755"/>
                  </a:lnTo>
                  <a:lnTo>
                    <a:pt x="67" y="780"/>
                  </a:lnTo>
                  <a:lnTo>
                    <a:pt x="135" y="830"/>
                  </a:lnTo>
                  <a:lnTo>
                    <a:pt x="185" y="862"/>
                  </a:lnTo>
                  <a:lnTo>
                    <a:pt x="224" y="880"/>
                  </a:lnTo>
                  <a:lnTo>
                    <a:pt x="256" y="887"/>
                  </a:lnTo>
                  <a:lnTo>
                    <a:pt x="288" y="898"/>
                  </a:lnTo>
                  <a:lnTo>
                    <a:pt x="306" y="905"/>
                  </a:lnTo>
                  <a:lnTo>
                    <a:pt x="320" y="912"/>
                  </a:lnTo>
                  <a:lnTo>
                    <a:pt x="331" y="926"/>
                  </a:lnTo>
                  <a:lnTo>
                    <a:pt x="345" y="941"/>
                  </a:lnTo>
                  <a:lnTo>
                    <a:pt x="353" y="962"/>
                  </a:lnTo>
                  <a:lnTo>
                    <a:pt x="360" y="987"/>
                  </a:lnTo>
                  <a:lnTo>
                    <a:pt x="363" y="1001"/>
                  </a:lnTo>
                  <a:lnTo>
                    <a:pt x="381" y="1030"/>
                  </a:lnTo>
                  <a:lnTo>
                    <a:pt x="402" y="1062"/>
                  </a:lnTo>
                  <a:lnTo>
                    <a:pt x="417" y="1073"/>
                  </a:lnTo>
                  <a:lnTo>
                    <a:pt x="431" y="1083"/>
                  </a:lnTo>
                  <a:lnTo>
                    <a:pt x="435" y="1090"/>
                  </a:lnTo>
                  <a:lnTo>
                    <a:pt x="445" y="1108"/>
                  </a:lnTo>
                  <a:lnTo>
                    <a:pt x="445" y="1119"/>
                  </a:lnTo>
                  <a:lnTo>
                    <a:pt x="445" y="1133"/>
                  </a:lnTo>
                  <a:lnTo>
                    <a:pt x="445" y="1147"/>
                  </a:lnTo>
                  <a:lnTo>
                    <a:pt x="438" y="1162"/>
                  </a:lnTo>
                  <a:lnTo>
                    <a:pt x="481" y="1222"/>
                  </a:lnTo>
                  <a:lnTo>
                    <a:pt x="517" y="1269"/>
                  </a:lnTo>
                  <a:lnTo>
                    <a:pt x="591" y="1343"/>
                  </a:lnTo>
                  <a:lnTo>
                    <a:pt x="652" y="1390"/>
                  </a:lnTo>
                  <a:lnTo>
                    <a:pt x="652" y="1397"/>
                  </a:lnTo>
                  <a:lnTo>
                    <a:pt x="648" y="1415"/>
                  </a:lnTo>
                  <a:lnTo>
                    <a:pt x="645" y="1429"/>
                  </a:lnTo>
                  <a:lnTo>
                    <a:pt x="638" y="1440"/>
                  </a:lnTo>
                  <a:lnTo>
                    <a:pt x="624" y="1450"/>
                  </a:lnTo>
                  <a:lnTo>
                    <a:pt x="606" y="1461"/>
                  </a:lnTo>
                  <a:lnTo>
                    <a:pt x="570" y="1436"/>
                  </a:lnTo>
                  <a:lnTo>
                    <a:pt x="563" y="1436"/>
                  </a:lnTo>
                  <a:lnTo>
                    <a:pt x="556" y="1436"/>
                  </a:lnTo>
                  <a:lnTo>
                    <a:pt x="552" y="1440"/>
                  </a:lnTo>
                  <a:lnTo>
                    <a:pt x="545" y="1447"/>
                  </a:lnTo>
                  <a:lnTo>
                    <a:pt x="542" y="1458"/>
                  </a:lnTo>
                  <a:lnTo>
                    <a:pt x="538" y="1472"/>
                  </a:lnTo>
                  <a:lnTo>
                    <a:pt x="542" y="1493"/>
                  </a:lnTo>
                  <a:lnTo>
                    <a:pt x="588" y="1529"/>
                  </a:lnTo>
                  <a:lnTo>
                    <a:pt x="595" y="1575"/>
                  </a:lnTo>
                  <a:lnTo>
                    <a:pt x="602" y="1579"/>
                  </a:lnTo>
                  <a:lnTo>
                    <a:pt x="620" y="1589"/>
                  </a:lnTo>
                  <a:lnTo>
                    <a:pt x="627" y="1600"/>
                  </a:lnTo>
                  <a:lnTo>
                    <a:pt x="631" y="1611"/>
                  </a:lnTo>
                  <a:lnTo>
                    <a:pt x="631" y="1621"/>
                  </a:lnTo>
                  <a:lnTo>
                    <a:pt x="627" y="1636"/>
                  </a:lnTo>
                  <a:lnTo>
                    <a:pt x="638" y="1661"/>
                  </a:lnTo>
                  <a:lnTo>
                    <a:pt x="688" y="1700"/>
                  </a:lnTo>
                  <a:lnTo>
                    <a:pt x="688" y="1703"/>
                  </a:lnTo>
                  <a:lnTo>
                    <a:pt x="691" y="1714"/>
                  </a:lnTo>
                  <a:lnTo>
                    <a:pt x="691" y="1736"/>
                  </a:lnTo>
                  <a:lnTo>
                    <a:pt x="688" y="1750"/>
                  </a:lnTo>
                  <a:lnTo>
                    <a:pt x="677" y="1764"/>
                  </a:lnTo>
                  <a:lnTo>
                    <a:pt x="695" y="1807"/>
                  </a:lnTo>
                  <a:lnTo>
                    <a:pt x="702" y="1896"/>
                  </a:lnTo>
                  <a:lnTo>
                    <a:pt x="720" y="1978"/>
                  </a:lnTo>
                  <a:lnTo>
                    <a:pt x="755" y="2106"/>
                  </a:lnTo>
                  <a:lnTo>
                    <a:pt x="755" y="2113"/>
                  </a:lnTo>
                  <a:lnTo>
                    <a:pt x="755" y="2135"/>
                  </a:lnTo>
                  <a:lnTo>
                    <a:pt x="748" y="2174"/>
                  </a:lnTo>
                  <a:lnTo>
                    <a:pt x="741" y="2195"/>
                  </a:lnTo>
                  <a:lnTo>
                    <a:pt x="727" y="2224"/>
                  </a:lnTo>
                  <a:lnTo>
                    <a:pt x="741" y="2309"/>
                  </a:lnTo>
                  <a:lnTo>
                    <a:pt x="763" y="2424"/>
                  </a:lnTo>
                  <a:lnTo>
                    <a:pt x="770" y="2434"/>
                  </a:lnTo>
                  <a:lnTo>
                    <a:pt x="777" y="2445"/>
                  </a:lnTo>
                  <a:lnTo>
                    <a:pt x="787" y="2463"/>
                  </a:lnTo>
                  <a:lnTo>
                    <a:pt x="795" y="2484"/>
                  </a:lnTo>
                  <a:lnTo>
                    <a:pt x="798" y="2509"/>
                  </a:lnTo>
                  <a:lnTo>
                    <a:pt x="798" y="2541"/>
                  </a:lnTo>
                  <a:lnTo>
                    <a:pt x="791" y="2577"/>
                  </a:lnTo>
                  <a:lnTo>
                    <a:pt x="787" y="2602"/>
                  </a:lnTo>
                  <a:lnTo>
                    <a:pt x="787" y="2659"/>
                  </a:lnTo>
                  <a:lnTo>
                    <a:pt x="791" y="2698"/>
                  </a:lnTo>
                  <a:lnTo>
                    <a:pt x="798" y="2734"/>
                  </a:lnTo>
                  <a:lnTo>
                    <a:pt x="809" y="2769"/>
                  </a:lnTo>
                  <a:lnTo>
                    <a:pt x="827" y="2798"/>
                  </a:lnTo>
                  <a:lnTo>
                    <a:pt x="823" y="2898"/>
                  </a:lnTo>
                  <a:lnTo>
                    <a:pt x="859" y="2923"/>
                  </a:lnTo>
                  <a:lnTo>
                    <a:pt x="891" y="2980"/>
                  </a:lnTo>
                  <a:lnTo>
                    <a:pt x="916" y="2987"/>
                  </a:lnTo>
                  <a:lnTo>
                    <a:pt x="923" y="2965"/>
                  </a:lnTo>
                  <a:lnTo>
                    <a:pt x="923" y="2891"/>
                  </a:lnTo>
                  <a:lnTo>
                    <a:pt x="937" y="2883"/>
                  </a:lnTo>
                  <a:lnTo>
                    <a:pt x="944" y="2880"/>
                  </a:lnTo>
                  <a:lnTo>
                    <a:pt x="948" y="2873"/>
                  </a:lnTo>
                  <a:lnTo>
                    <a:pt x="948" y="2844"/>
                  </a:lnTo>
                  <a:lnTo>
                    <a:pt x="934" y="2801"/>
                  </a:lnTo>
                  <a:lnTo>
                    <a:pt x="980" y="2766"/>
                  </a:lnTo>
                  <a:lnTo>
                    <a:pt x="994" y="2737"/>
                  </a:lnTo>
                  <a:lnTo>
                    <a:pt x="1012" y="2677"/>
                  </a:lnTo>
                  <a:lnTo>
                    <a:pt x="1058" y="2641"/>
                  </a:lnTo>
                  <a:lnTo>
                    <a:pt x="1066" y="2694"/>
                  </a:lnTo>
                  <a:lnTo>
                    <a:pt x="1087" y="2709"/>
                  </a:lnTo>
                  <a:lnTo>
                    <a:pt x="1108" y="2719"/>
                  </a:lnTo>
                  <a:lnTo>
                    <a:pt x="1130" y="2730"/>
                  </a:lnTo>
                  <a:lnTo>
                    <a:pt x="1123" y="2769"/>
                  </a:lnTo>
                  <a:lnTo>
                    <a:pt x="1133" y="2769"/>
                  </a:lnTo>
                  <a:lnTo>
                    <a:pt x="1140" y="2769"/>
                  </a:lnTo>
                  <a:lnTo>
                    <a:pt x="1151" y="2773"/>
                  </a:lnTo>
                  <a:lnTo>
                    <a:pt x="1162" y="2780"/>
                  </a:lnTo>
                  <a:lnTo>
                    <a:pt x="1169" y="2791"/>
                  </a:lnTo>
                  <a:lnTo>
                    <a:pt x="1180" y="2809"/>
                  </a:lnTo>
                  <a:lnTo>
                    <a:pt x="1183" y="2834"/>
                  </a:lnTo>
                  <a:lnTo>
                    <a:pt x="1187" y="2844"/>
                  </a:lnTo>
                  <a:lnTo>
                    <a:pt x="1201" y="2866"/>
                  </a:lnTo>
                  <a:lnTo>
                    <a:pt x="1208" y="2876"/>
                  </a:lnTo>
                  <a:lnTo>
                    <a:pt x="1219" y="2883"/>
                  </a:lnTo>
                  <a:lnTo>
                    <a:pt x="1230" y="2891"/>
                  </a:lnTo>
                  <a:lnTo>
                    <a:pt x="1244" y="2894"/>
                  </a:lnTo>
                  <a:lnTo>
                    <a:pt x="1247" y="2901"/>
                  </a:lnTo>
                  <a:lnTo>
                    <a:pt x="1254" y="2915"/>
                  </a:lnTo>
                  <a:lnTo>
                    <a:pt x="1254" y="2926"/>
                  </a:lnTo>
                  <a:lnTo>
                    <a:pt x="1251" y="2940"/>
                  </a:lnTo>
                  <a:lnTo>
                    <a:pt x="1244" y="2955"/>
                  </a:lnTo>
                  <a:lnTo>
                    <a:pt x="1233" y="2969"/>
                  </a:lnTo>
                  <a:lnTo>
                    <a:pt x="1212" y="2997"/>
                  </a:lnTo>
                  <a:lnTo>
                    <a:pt x="1205" y="3008"/>
                  </a:lnTo>
                  <a:lnTo>
                    <a:pt x="1205" y="3019"/>
                  </a:lnTo>
                  <a:lnTo>
                    <a:pt x="1205" y="3030"/>
                  </a:lnTo>
                  <a:lnTo>
                    <a:pt x="1215" y="3044"/>
                  </a:lnTo>
                  <a:lnTo>
                    <a:pt x="1244" y="3079"/>
                  </a:lnTo>
                  <a:lnTo>
                    <a:pt x="1247" y="3083"/>
                  </a:lnTo>
                  <a:lnTo>
                    <a:pt x="1265" y="3072"/>
                  </a:lnTo>
                  <a:lnTo>
                    <a:pt x="1279" y="3065"/>
                  </a:lnTo>
                  <a:lnTo>
                    <a:pt x="1301" y="3062"/>
                  </a:lnTo>
                  <a:lnTo>
                    <a:pt x="1326" y="3055"/>
                  </a:lnTo>
                  <a:lnTo>
                    <a:pt x="1336" y="3044"/>
                  </a:lnTo>
                  <a:lnTo>
                    <a:pt x="1344" y="3033"/>
                  </a:lnTo>
                  <a:lnTo>
                    <a:pt x="1344" y="3030"/>
                  </a:lnTo>
                  <a:lnTo>
                    <a:pt x="1333" y="2990"/>
                  </a:lnTo>
                  <a:lnTo>
                    <a:pt x="1329" y="2951"/>
                  </a:lnTo>
                  <a:lnTo>
                    <a:pt x="1333" y="2915"/>
                  </a:lnTo>
                  <a:lnTo>
                    <a:pt x="1336" y="2883"/>
                  </a:lnTo>
                  <a:lnTo>
                    <a:pt x="1347" y="2858"/>
                  </a:lnTo>
                  <a:lnTo>
                    <a:pt x="1354" y="2837"/>
                  </a:lnTo>
                  <a:lnTo>
                    <a:pt x="1365" y="2823"/>
                  </a:lnTo>
                  <a:lnTo>
                    <a:pt x="1376" y="2805"/>
                  </a:lnTo>
                  <a:lnTo>
                    <a:pt x="1379" y="2787"/>
                  </a:lnTo>
                  <a:lnTo>
                    <a:pt x="1379" y="2769"/>
                  </a:lnTo>
                  <a:lnTo>
                    <a:pt x="1376" y="2752"/>
                  </a:lnTo>
                  <a:lnTo>
                    <a:pt x="1365" y="2723"/>
                  </a:lnTo>
                  <a:lnTo>
                    <a:pt x="1361" y="2712"/>
                  </a:lnTo>
                  <a:lnTo>
                    <a:pt x="1369" y="2705"/>
                  </a:lnTo>
                  <a:lnTo>
                    <a:pt x="1376" y="2698"/>
                  </a:lnTo>
                  <a:lnTo>
                    <a:pt x="1390" y="2680"/>
                  </a:lnTo>
                  <a:lnTo>
                    <a:pt x="1401" y="2655"/>
                  </a:lnTo>
                  <a:lnTo>
                    <a:pt x="1401" y="2620"/>
                  </a:lnTo>
                  <a:lnTo>
                    <a:pt x="1411" y="2595"/>
                  </a:lnTo>
                  <a:lnTo>
                    <a:pt x="1426" y="2573"/>
                  </a:lnTo>
                  <a:lnTo>
                    <a:pt x="1440" y="2559"/>
                  </a:lnTo>
                  <a:lnTo>
                    <a:pt x="1454" y="2552"/>
                  </a:lnTo>
                  <a:lnTo>
                    <a:pt x="1468" y="2545"/>
                  </a:lnTo>
                  <a:lnTo>
                    <a:pt x="1483" y="2541"/>
                  </a:lnTo>
                  <a:lnTo>
                    <a:pt x="1500" y="2548"/>
                  </a:lnTo>
                  <a:lnTo>
                    <a:pt x="1518" y="2534"/>
                  </a:lnTo>
                  <a:lnTo>
                    <a:pt x="1515" y="2509"/>
                  </a:lnTo>
                  <a:lnTo>
                    <a:pt x="1515" y="2491"/>
                  </a:lnTo>
                  <a:lnTo>
                    <a:pt x="1518" y="2484"/>
                  </a:lnTo>
                  <a:lnTo>
                    <a:pt x="1525" y="2481"/>
                  </a:lnTo>
                  <a:lnTo>
                    <a:pt x="1533" y="2481"/>
                  </a:lnTo>
                  <a:lnTo>
                    <a:pt x="1540" y="2484"/>
                  </a:lnTo>
                  <a:lnTo>
                    <a:pt x="1547" y="2488"/>
                  </a:lnTo>
                  <a:lnTo>
                    <a:pt x="1568" y="2498"/>
                  </a:lnTo>
                  <a:lnTo>
                    <a:pt x="1586" y="2488"/>
                  </a:lnTo>
                  <a:lnTo>
                    <a:pt x="1604" y="2484"/>
                  </a:lnTo>
                  <a:lnTo>
                    <a:pt x="1618" y="2488"/>
                  </a:lnTo>
                  <a:lnTo>
                    <a:pt x="1629" y="2495"/>
                  </a:lnTo>
                  <a:lnTo>
                    <a:pt x="1639" y="2509"/>
                  </a:lnTo>
                  <a:lnTo>
                    <a:pt x="1650" y="2523"/>
                  </a:lnTo>
                  <a:lnTo>
                    <a:pt x="1661" y="2559"/>
                  </a:lnTo>
                  <a:lnTo>
                    <a:pt x="1668" y="2602"/>
                  </a:lnTo>
                  <a:lnTo>
                    <a:pt x="1672" y="2637"/>
                  </a:lnTo>
                  <a:lnTo>
                    <a:pt x="1675" y="2677"/>
                  </a:lnTo>
                  <a:lnTo>
                    <a:pt x="1682" y="2691"/>
                  </a:lnTo>
                  <a:lnTo>
                    <a:pt x="1711" y="2712"/>
                  </a:lnTo>
                  <a:lnTo>
                    <a:pt x="1836" y="2741"/>
                  </a:lnTo>
                  <a:lnTo>
                    <a:pt x="1853" y="2755"/>
                  </a:lnTo>
                  <a:lnTo>
                    <a:pt x="1861" y="2769"/>
                  </a:lnTo>
                  <a:lnTo>
                    <a:pt x="1864" y="2780"/>
                  </a:lnTo>
                  <a:lnTo>
                    <a:pt x="1864" y="2791"/>
                  </a:lnTo>
                  <a:lnTo>
                    <a:pt x="1857" y="2798"/>
                  </a:lnTo>
                  <a:lnTo>
                    <a:pt x="1850" y="2801"/>
                  </a:lnTo>
                  <a:lnTo>
                    <a:pt x="1839" y="2798"/>
                  </a:lnTo>
                  <a:lnTo>
                    <a:pt x="1828" y="2794"/>
                  </a:lnTo>
                  <a:lnTo>
                    <a:pt x="1818" y="2791"/>
                  </a:lnTo>
                  <a:lnTo>
                    <a:pt x="1807" y="2791"/>
                  </a:lnTo>
                  <a:lnTo>
                    <a:pt x="1800" y="2798"/>
                  </a:lnTo>
                  <a:lnTo>
                    <a:pt x="1796" y="2809"/>
                  </a:lnTo>
                  <a:lnTo>
                    <a:pt x="1793" y="2823"/>
                  </a:lnTo>
                  <a:lnTo>
                    <a:pt x="1796" y="2837"/>
                  </a:lnTo>
                  <a:lnTo>
                    <a:pt x="1803" y="2851"/>
                  </a:lnTo>
                  <a:lnTo>
                    <a:pt x="1818" y="2869"/>
                  </a:lnTo>
                  <a:lnTo>
                    <a:pt x="1825" y="2876"/>
                  </a:lnTo>
                  <a:lnTo>
                    <a:pt x="1832" y="2880"/>
                  </a:lnTo>
                  <a:lnTo>
                    <a:pt x="1850" y="2883"/>
                  </a:lnTo>
                  <a:lnTo>
                    <a:pt x="1871" y="2880"/>
                  </a:lnTo>
                  <a:lnTo>
                    <a:pt x="1889" y="2873"/>
                  </a:lnTo>
                  <a:lnTo>
                    <a:pt x="1914" y="2855"/>
                  </a:lnTo>
                  <a:lnTo>
                    <a:pt x="1925" y="2844"/>
                  </a:lnTo>
                  <a:lnTo>
                    <a:pt x="1928" y="2819"/>
                  </a:lnTo>
                  <a:lnTo>
                    <a:pt x="1932" y="2798"/>
                  </a:lnTo>
                  <a:lnTo>
                    <a:pt x="1943" y="2766"/>
                  </a:lnTo>
                  <a:lnTo>
                    <a:pt x="1953" y="2744"/>
                  </a:lnTo>
                  <a:lnTo>
                    <a:pt x="1957" y="2741"/>
                  </a:lnTo>
                  <a:lnTo>
                    <a:pt x="1978" y="2730"/>
                  </a:lnTo>
                  <a:lnTo>
                    <a:pt x="1996" y="2716"/>
                  </a:lnTo>
                  <a:lnTo>
                    <a:pt x="2010" y="2702"/>
                  </a:lnTo>
                  <a:lnTo>
                    <a:pt x="2017" y="2687"/>
                  </a:lnTo>
                  <a:lnTo>
                    <a:pt x="2032" y="2662"/>
                  </a:lnTo>
                  <a:lnTo>
                    <a:pt x="2035" y="2652"/>
                  </a:lnTo>
                  <a:lnTo>
                    <a:pt x="2032" y="2616"/>
                  </a:lnTo>
                  <a:lnTo>
                    <a:pt x="2032" y="2591"/>
                  </a:lnTo>
                  <a:lnTo>
                    <a:pt x="2039" y="2570"/>
                  </a:lnTo>
                  <a:lnTo>
                    <a:pt x="2046" y="2555"/>
                  </a:lnTo>
                  <a:lnTo>
                    <a:pt x="2053" y="2545"/>
                  </a:lnTo>
                  <a:lnTo>
                    <a:pt x="2060" y="2538"/>
                  </a:lnTo>
                  <a:lnTo>
                    <a:pt x="2067" y="2534"/>
                  </a:lnTo>
                  <a:lnTo>
                    <a:pt x="2082" y="2498"/>
                  </a:lnTo>
                  <a:lnTo>
                    <a:pt x="2064" y="2456"/>
                  </a:lnTo>
                  <a:lnTo>
                    <a:pt x="2035" y="2391"/>
                  </a:lnTo>
                  <a:lnTo>
                    <a:pt x="2000" y="2363"/>
                  </a:lnTo>
                  <a:lnTo>
                    <a:pt x="1996" y="2334"/>
                  </a:lnTo>
                  <a:lnTo>
                    <a:pt x="1992" y="2317"/>
                  </a:lnTo>
                  <a:lnTo>
                    <a:pt x="1992" y="2302"/>
                  </a:lnTo>
                  <a:lnTo>
                    <a:pt x="2000" y="2292"/>
                  </a:lnTo>
                  <a:lnTo>
                    <a:pt x="2010" y="2285"/>
                  </a:lnTo>
                  <a:lnTo>
                    <a:pt x="2028" y="2281"/>
                  </a:lnTo>
                  <a:lnTo>
                    <a:pt x="2082" y="2285"/>
                  </a:lnTo>
                  <a:lnTo>
                    <a:pt x="2110" y="2285"/>
                  </a:lnTo>
                  <a:lnTo>
                    <a:pt x="2128" y="2277"/>
                  </a:lnTo>
                  <a:lnTo>
                    <a:pt x="2139" y="2267"/>
                  </a:lnTo>
                  <a:lnTo>
                    <a:pt x="2142" y="2252"/>
                  </a:lnTo>
                  <a:lnTo>
                    <a:pt x="2142" y="2242"/>
                  </a:lnTo>
                  <a:lnTo>
                    <a:pt x="2139" y="2228"/>
                  </a:lnTo>
                  <a:lnTo>
                    <a:pt x="2135" y="2217"/>
                  </a:lnTo>
                  <a:lnTo>
                    <a:pt x="2142" y="2192"/>
                  </a:lnTo>
                  <a:lnTo>
                    <a:pt x="2153" y="2167"/>
                  </a:lnTo>
                  <a:lnTo>
                    <a:pt x="2160" y="2135"/>
                  </a:lnTo>
                  <a:lnTo>
                    <a:pt x="2131" y="2078"/>
                  </a:lnTo>
                  <a:lnTo>
                    <a:pt x="2121" y="2017"/>
                  </a:lnTo>
                  <a:lnTo>
                    <a:pt x="2110" y="1996"/>
                  </a:lnTo>
                  <a:lnTo>
                    <a:pt x="2110" y="1978"/>
                  </a:lnTo>
                  <a:lnTo>
                    <a:pt x="2114" y="1960"/>
                  </a:lnTo>
                  <a:lnTo>
                    <a:pt x="2121" y="1946"/>
                  </a:lnTo>
                  <a:lnTo>
                    <a:pt x="2139" y="1921"/>
                  </a:lnTo>
                  <a:lnTo>
                    <a:pt x="2146" y="1914"/>
                  </a:lnTo>
                  <a:lnTo>
                    <a:pt x="2156" y="1907"/>
                  </a:lnTo>
                  <a:lnTo>
                    <a:pt x="2164" y="1900"/>
                  </a:lnTo>
                  <a:lnTo>
                    <a:pt x="2171" y="1878"/>
                  </a:lnTo>
                  <a:lnTo>
                    <a:pt x="2174" y="1857"/>
                  </a:lnTo>
                  <a:lnTo>
                    <a:pt x="2171" y="1832"/>
                  </a:lnTo>
                  <a:lnTo>
                    <a:pt x="2164" y="1793"/>
                  </a:lnTo>
                  <a:lnTo>
                    <a:pt x="2160" y="1778"/>
                  </a:lnTo>
                  <a:lnTo>
                    <a:pt x="2181" y="1707"/>
                  </a:lnTo>
                  <a:lnTo>
                    <a:pt x="2181" y="1693"/>
                  </a:lnTo>
                  <a:lnTo>
                    <a:pt x="2174" y="1686"/>
                  </a:lnTo>
                  <a:lnTo>
                    <a:pt x="2164" y="1679"/>
                  </a:lnTo>
                  <a:lnTo>
                    <a:pt x="2153" y="1675"/>
                  </a:lnTo>
                  <a:lnTo>
                    <a:pt x="2131" y="1671"/>
                  </a:lnTo>
                  <a:lnTo>
                    <a:pt x="2124" y="167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10"/>
            <p:cNvSpPr/>
            <p:nvPr/>
          </p:nvSpPr>
          <p:spPr bwMode="auto">
            <a:xfrm>
              <a:off x="7442" y="2564"/>
              <a:ext cx="3362" cy="3960"/>
            </a:xfrm>
            <a:custGeom>
              <a:avLst/>
              <a:gdLst>
                <a:gd name="T0" fmla="*/ 1558 w 1580"/>
                <a:gd name="T1" fmla="*/ 649 h 1861"/>
                <a:gd name="T2" fmla="*/ 1533 w 1580"/>
                <a:gd name="T3" fmla="*/ 606 h 1861"/>
                <a:gd name="T4" fmla="*/ 1551 w 1580"/>
                <a:gd name="T5" fmla="*/ 552 h 1861"/>
                <a:gd name="T6" fmla="*/ 1569 w 1580"/>
                <a:gd name="T7" fmla="*/ 470 h 1861"/>
                <a:gd name="T8" fmla="*/ 1480 w 1580"/>
                <a:gd name="T9" fmla="*/ 406 h 1861"/>
                <a:gd name="T10" fmla="*/ 1376 w 1580"/>
                <a:gd name="T11" fmla="*/ 296 h 1861"/>
                <a:gd name="T12" fmla="*/ 1237 w 1580"/>
                <a:gd name="T13" fmla="*/ 285 h 1861"/>
                <a:gd name="T14" fmla="*/ 1187 w 1580"/>
                <a:gd name="T15" fmla="*/ 264 h 1861"/>
                <a:gd name="T16" fmla="*/ 1127 w 1580"/>
                <a:gd name="T17" fmla="*/ 278 h 1861"/>
                <a:gd name="T18" fmla="*/ 1038 w 1580"/>
                <a:gd name="T19" fmla="*/ 242 h 1861"/>
                <a:gd name="T20" fmla="*/ 1023 w 1580"/>
                <a:gd name="T21" fmla="*/ 143 h 1861"/>
                <a:gd name="T22" fmla="*/ 941 w 1580"/>
                <a:gd name="T23" fmla="*/ 32 h 1861"/>
                <a:gd name="T24" fmla="*/ 856 w 1580"/>
                <a:gd name="T25" fmla="*/ 61 h 1861"/>
                <a:gd name="T26" fmla="*/ 788 w 1580"/>
                <a:gd name="T27" fmla="*/ 132 h 1861"/>
                <a:gd name="T28" fmla="*/ 621 w 1580"/>
                <a:gd name="T29" fmla="*/ 217 h 1861"/>
                <a:gd name="T30" fmla="*/ 731 w 1580"/>
                <a:gd name="T31" fmla="*/ 392 h 1861"/>
                <a:gd name="T32" fmla="*/ 720 w 1580"/>
                <a:gd name="T33" fmla="*/ 485 h 1861"/>
                <a:gd name="T34" fmla="*/ 671 w 1580"/>
                <a:gd name="T35" fmla="*/ 585 h 1861"/>
                <a:gd name="T36" fmla="*/ 549 w 1580"/>
                <a:gd name="T37" fmla="*/ 642 h 1861"/>
                <a:gd name="T38" fmla="*/ 507 w 1580"/>
                <a:gd name="T39" fmla="*/ 560 h 1861"/>
                <a:gd name="T40" fmla="*/ 507 w 1580"/>
                <a:gd name="T41" fmla="*/ 410 h 1861"/>
                <a:gd name="T42" fmla="*/ 439 w 1580"/>
                <a:gd name="T43" fmla="*/ 549 h 1861"/>
                <a:gd name="T44" fmla="*/ 471 w 1580"/>
                <a:gd name="T45" fmla="*/ 581 h 1861"/>
                <a:gd name="T46" fmla="*/ 392 w 1580"/>
                <a:gd name="T47" fmla="*/ 617 h 1861"/>
                <a:gd name="T48" fmla="*/ 339 w 1580"/>
                <a:gd name="T49" fmla="*/ 613 h 1861"/>
                <a:gd name="T50" fmla="*/ 232 w 1580"/>
                <a:gd name="T51" fmla="*/ 602 h 1861"/>
                <a:gd name="T52" fmla="*/ 268 w 1580"/>
                <a:gd name="T53" fmla="*/ 709 h 1861"/>
                <a:gd name="T54" fmla="*/ 253 w 1580"/>
                <a:gd name="T55" fmla="*/ 791 h 1861"/>
                <a:gd name="T56" fmla="*/ 221 w 1580"/>
                <a:gd name="T57" fmla="*/ 873 h 1861"/>
                <a:gd name="T58" fmla="*/ 122 w 1580"/>
                <a:gd name="T59" fmla="*/ 891 h 1861"/>
                <a:gd name="T60" fmla="*/ 36 w 1580"/>
                <a:gd name="T61" fmla="*/ 941 h 1861"/>
                <a:gd name="T62" fmla="*/ 0 w 1580"/>
                <a:gd name="T63" fmla="*/ 973 h 1861"/>
                <a:gd name="T64" fmla="*/ 118 w 1580"/>
                <a:gd name="T65" fmla="*/ 1173 h 1861"/>
                <a:gd name="T66" fmla="*/ 154 w 1580"/>
                <a:gd name="T67" fmla="*/ 1298 h 1861"/>
                <a:gd name="T68" fmla="*/ 232 w 1580"/>
                <a:gd name="T69" fmla="*/ 1433 h 1861"/>
                <a:gd name="T70" fmla="*/ 368 w 1580"/>
                <a:gd name="T71" fmla="*/ 1508 h 1861"/>
                <a:gd name="T72" fmla="*/ 496 w 1580"/>
                <a:gd name="T73" fmla="*/ 1504 h 1861"/>
                <a:gd name="T74" fmla="*/ 699 w 1580"/>
                <a:gd name="T75" fmla="*/ 1615 h 1861"/>
                <a:gd name="T76" fmla="*/ 663 w 1580"/>
                <a:gd name="T77" fmla="*/ 1793 h 1861"/>
                <a:gd name="T78" fmla="*/ 724 w 1580"/>
                <a:gd name="T79" fmla="*/ 1861 h 1861"/>
                <a:gd name="T80" fmla="*/ 810 w 1580"/>
                <a:gd name="T81" fmla="*/ 1814 h 1861"/>
                <a:gd name="T82" fmla="*/ 874 w 1580"/>
                <a:gd name="T83" fmla="*/ 1743 h 1861"/>
                <a:gd name="T84" fmla="*/ 1020 w 1580"/>
                <a:gd name="T85" fmla="*/ 1675 h 1861"/>
                <a:gd name="T86" fmla="*/ 1038 w 1580"/>
                <a:gd name="T87" fmla="*/ 1757 h 1861"/>
                <a:gd name="T88" fmla="*/ 1245 w 1580"/>
                <a:gd name="T89" fmla="*/ 1679 h 1861"/>
                <a:gd name="T90" fmla="*/ 1298 w 1580"/>
                <a:gd name="T91" fmla="*/ 1483 h 1861"/>
                <a:gd name="T92" fmla="*/ 1398 w 1580"/>
                <a:gd name="T93" fmla="*/ 1362 h 1861"/>
                <a:gd name="T94" fmla="*/ 1476 w 1580"/>
                <a:gd name="T95" fmla="*/ 1255 h 1861"/>
                <a:gd name="T96" fmla="*/ 1498 w 1580"/>
                <a:gd name="T97" fmla="*/ 1191 h 1861"/>
                <a:gd name="T98" fmla="*/ 1380 w 1580"/>
                <a:gd name="T99" fmla="*/ 1151 h 1861"/>
                <a:gd name="T100" fmla="*/ 1373 w 1580"/>
                <a:gd name="T101" fmla="*/ 1052 h 1861"/>
                <a:gd name="T102" fmla="*/ 1519 w 1580"/>
                <a:gd name="T103" fmla="*/ 1016 h 1861"/>
                <a:gd name="T104" fmla="*/ 1505 w 1580"/>
                <a:gd name="T105" fmla="*/ 977 h 1861"/>
                <a:gd name="T106" fmla="*/ 1387 w 1580"/>
                <a:gd name="T107" fmla="*/ 959 h 1861"/>
                <a:gd name="T108" fmla="*/ 1366 w 1580"/>
                <a:gd name="T109" fmla="*/ 859 h 1861"/>
                <a:gd name="T110" fmla="*/ 1416 w 1580"/>
                <a:gd name="T111" fmla="*/ 795 h 1861"/>
                <a:gd name="T112" fmla="*/ 1490 w 1580"/>
                <a:gd name="T113" fmla="*/ 841 h 1861"/>
                <a:gd name="T114" fmla="*/ 1458 w 1580"/>
                <a:gd name="T115" fmla="*/ 702 h 1861"/>
                <a:gd name="T116" fmla="*/ 1394 w 1580"/>
                <a:gd name="T117" fmla="*/ 631 h 1861"/>
                <a:gd name="T118" fmla="*/ 1501 w 1580"/>
                <a:gd name="T119" fmla="*/ 656 h 18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80" h="1861">
                  <a:moveTo>
                    <a:pt x="1533" y="688"/>
                  </a:moveTo>
                  <a:lnTo>
                    <a:pt x="1537" y="688"/>
                  </a:lnTo>
                  <a:lnTo>
                    <a:pt x="1537" y="681"/>
                  </a:lnTo>
                  <a:lnTo>
                    <a:pt x="1540" y="670"/>
                  </a:lnTo>
                  <a:lnTo>
                    <a:pt x="1548" y="659"/>
                  </a:lnTo>
                  <a:lnTo>
                    <a:pt x="1558" y="649"/>
                  </a:lnTo>
                  <a:lnTo>
                    <a:pt x="1572" y="638"/>
                  </a:lnTo>
                  <a:lnTo>
                    <a:pt x="1580" y="627"/>
                  </a:lnTo>
                  <a:lnTo>
                    <a:pt x="1580" y="620"/>
                  </a:lnTo>
                  <a:lnTo>
                    <a:pt x="1576" y="613"/>
                  </a:lnTo>
                  <a:lnTo>
                    <a:pt x="1569" y="610"/>
                  </a:lnTo>
                  <a:lnTo>
                    <a:pt x="1558" y="610"/>
                  </a:lnTo>
                  <a:lnTo>
                    <a:pt x="1533" y="606"/>
                  </a:lnTo>
                  <a:lnTo>
                    <a:pt x="1523" y="602"/>
                  </a:lnTo>
                  <a:lnTo>
                    <a:pt x="1515" y="599"/>
                  </a:lnTo>
                  <a:lnTo>
                    <a:pt x="1515" y="592"/>
                  </a:lnTo>
                  <a:lnTo>
                    <a:pt x="1519" y="588"/>
                  </a:lnTo>
                  <a:lnTo>
                    <a:pt x="1530" y="574"/>
                  </a:lnTo>
                  <a:lnTo>
                    <a:pt x="1548" y="560"/>
                  </a:lnTo>
                  <a:lnTo>
                    <a:pt x="1551" y="552"/>
                  </a:lnTo>
                  <a:lnTo>
                    <a:pt x="1551" y="542"/>
                  </a:lnTo>
                  <a:lnTo>
                    <a:pt x="1540" y="517"/>
                  </a:lnTo>
                  <a:lnTo>
                    <a:pt x="1530" y="492"/>
                  </a:lnTo>
                  <a:lnTo>
                    <a:pt x="1523" y="481"/>
                  </a:lnTo>
                  <a:lnTo>
                    <a:pt x="1562" y="478"/>
                  </a:lnTo>
                  <a:lnTo>
                    <a:pt x="1565" y="474"/>
                  </a:lnTo>
                  <a:lnTo>
                    <a:pt x="1569" y="470"/>
                  </a:lnTo>
                  <a:lnTo>
                    <a:pt x="1569" y="467"/>
                  </a:lnTo>
                  <a:lnTo>
                    <a:pt x="1565" y="460"/>
                  </a:lnTo>
                  <a:lnTo>
                    <a:pt x="1555" y="453"/>
                  </a:lnTo>
                  <a:lnTo>
                    <a:pt x="1544" y="446"/>
                  </a:lnTo>
                  <a:lnTo>
                    <a:pt x="1523" y="435"/>
                  </a:lnTo>
                  <a:lnTo>
                    <a:pt x="1498" y="424"/>
                  </a:lnTo>
                  <a:lnTo>
                    <a:pt x="1480" y="406"/>
                  </a:lnTo>
                  <a:lnTo>
                    <a:pt x="1466" y="389"/>
                  </a:lnTo>
                  <a:lnTo>
                    <a:pt x="1458" y="367"/>
                  </a:lnTo>
                  <a:lnTo>
                    <a:pt x="1444" y="328"/>
                  </a:lnTo>
                  <a:lnTo>
                    <a:pt x="1444" y="314"/>
                  </a:lnTo>
                  <a:lnTo>
                    <a:pt x="1430" y="307"/>
                  </a:lnTo>
                  <a:lnTo>
                    <a:pt x="1401" y="296"/>
                  </a:lnTo>
                  <a:lnTo>
                    <a:pt x="1376" y="296"/>
                  </a:lnTo>
                  <a:lnTo>
                    <a:pt x="1351" y="296"/>
                  </a:lnTo>
                  <a:lnTo>
                    <a:pt x="1319" y="299"/>
                  </a:lnTo>
                  <a:lnTo>
                    <a:pt x="1284" y="310"/>
                  </a:lnTo>
                  <a:lnTo>
                    <a:pt x="1266" y="303"/>
                  </a:lnTo>
                  <a:lnTo>
                    <a:pt x="1248" y="296"/>
                  </a:lnTo>
                  <a:lnTo>
                    <a:pt x="1237" y="285"/>
                  </a:lnTo>
                  <a:lnTo>
                    <a:pt x="1234" y="282"/>
                  </a:lnTo>
                  <a:lnTo>
                    <a:pt x="1227" y="282"/>
                  </a:lnTo>
                  <a:lnTo>
                    <a:pt x="1209" y="289"/>
                  </a:lnTo>
                  <a:lnTo>
                    <a:pt x="1191" y="303"/>
                  </a:lnTo>
                  <a:lnTo>
                    <a:pt x="1191" y="289"/>
                  </a:lnTo>
                  <a:lnTo>
                    <a:pt x="1191" y="274"/>
                  </a:lnTo>
                  <a:lnTo>
                    <a:pt x="1187" y="264"/>
                  </a:lnTo>
                  <a:lnTo>
                    <a:pt x="1180" y="253"/>
                  </a:lnTo>
                  <a:lnTo>
                    <a:pt x="1177" y="249"/>
                  </a:lnTo>
                  <a:lnTo>
                    <a:pt x="1173" y="249"/>
                  </a:lnTo>
                  <a:lnTo>
                    <a:pt x="1166" y="249"/>
                  </a:lnTo>
                  <a:lnTo>
                    <a:pt x="1159" y="253"/>
                  </a:lnTo>
                  <a:lnTo>
                    <a:pt x="1138" y="271"/>
                  </a:lnTo>
                  <a:lnTo>
                    <a:pt x="1127" y="278"/>
                  </a:lnTo>
                  <a:lnTo>
                    <a:pt x="1113" y="282"/>
                  </a:lnTo>
                  <a:lnTo>
                    <a:pt x="1095" y="285"/>
                  </a:lnTo>
                  <a:lnTo>
                    <a:pt x="1077" y="285"/>
                  </a:lnTo>
                  <a:lnTo>
                    <a:pt x="1063" y="278"/>
                  </a:lnTo>
                  <a:lnTo>
                    <a:pt x="1056" y="274"/>
                  </a:lnTo>
                  <a:lnTo>
                    <a:pt x="1048" y="267"/>
                  </a:lnTo>
                  <a:lnTo>
                    <a:pt x="1041" y="257"/>
                  </a:lnTo>
                  <a:lnTo>
                    <a:pt x="1038" y="242"/>
                  </a:lnTo>
                  <a:lnTo>
                    <a:pt x="1023" y="196"/>
                  </a:lnTo>
                  <a:lnTo>
                    <a:pt x="1013" y="175"/>
                  </a:lnTo>
                  <a:lnTo>
                    <a:pt x="1006" y="167"/>
                  </a:lnTo>
                  <a:lnTo>
                    <a:pt x="1013" y="153"/>
                  </a:lnTo>
                  <a:lnTo>
                    <a:pt x="1023" y="143"/>
                  </a:lnTo>
                  <a:lnTo>
                    <a:pt x="1027" y="128"/>
                  </a:lnTo>
                  <a:lnTo>
                    <a:pt x="1027" y="114"/>
                  </a:lnTo>
                  <a:lnTo>
                    <a:pt x="1023" y="107"/>
                  </a:lnTo>
                  <a:lnTo>
                    <a:pt x="1016" y="100"/>
                  </a:lnTo>
                  <a:lnTo>
                    <a:pt x="1006" y="93"/>
                  </a:lnTo>
                  <a:lnTo>
                    <a:pt x="995" y="86"/>
                  </a:lnTo>
                  <a:lnTo>
                    <a:pt x="956" y="78"/>
                  </a:lnTo>
                  <a:lnTo>
                    <a:pt x="941" y="32"/>
                  </a:lnTo>
                  <a:lnTo>
                    <a:pt x="909" y="0"/>
                  </a:lnTo>
                  <a:lnTo>
                    <a:pt x="909" y="4"/>
                  </a:lnTo>
                  <a:lnTo>
                    <a:pt x="909" y="14"/>
                  </a:lnTo>
                  <a:lnTo>
                    <a:pt x="902" y="28"/>
                  </a:lnTo>
                  <a:lnTo>
                    <a:pt x="884" y="46"/>
                  </a:lnTo>
                  <a:lnTo>
                    <a:pt x="856" y="61"/>
                  </a:lnTo>
                  <a:lnTo>
                    <a:pt x="831" y="78"/>
                  </a:lnTo>
                  <a:lnTo>
                    <a:pt x="824" y="89"/>
                  </a:lnTo>
                  <a:lnTo>
                    <a:pt x="813" y="100"/>
                  </a:lnTo>
                  <a:lnTo>
                    <a:pt x="810" y="118"/>
                  </a:lnTo>
                  <a:lnTo>
                    <a:pt x="810" y="135"/>
                  </a:lnTo>
                  <a:lnTo>
                    <a:pt x="799" y="132"/>
                  </a:lnTo>
                  <a:lnTo>
                    <a:pt x="788" y="132"/>
                  </a:lnTo>
                  <a:lnTo>
                    <a:pt x="774" y="132"/>
                  </a:lnTo>
                  <a:lnTo>
                    <a:pt x="763" y="139"/>
                  </a:lnTo>
                  <a:lnTo>
                    <a:pt x="749" y="153"/>
                  </a:lnTo>
                  <a:lnTo>
                    <a:pt x="742" y="178"/>
                  </a:lnTo>
                  <a:lnTo>
                    <a:pt x="738" y="214"/>
                  </a:lnTo>
                  <a:lnTo>
                    <a:pt x="724" y="217"/>
                  </a:lnTo>
                  <a:lnTo>
                    <a:pt x="621" y="196"/>
                  </a:lnTo>
                  <a:lnTo>
                    <a:pt x="621" y="217"/>
                  </a:lnTo>
                  <a:lnTo>
                    <a:pt x="681" y="307"/>
                  </a:lnTo>
                  <a:lnTo>
                    <a:pt x="681" y="321"/>
                  </a:lnTo>
                  <a:lnTo>
                    <a:pt x="685" y="335"/>
                  </a:lnTo>
                  <a:lnTo>
                    <a:pt x="688" y="349"/>
                  </a:lnTo>
                  <a:lnTo>
                    <a:pt x="699" y="367"/>
                  </a:lnTo>
                  <a:lnTo>
                    <a:pt x="713" y="381"/>
                  </a:lnTo>
                  <a:lnTo>
                    <a:pt x="731" y="392"/>
                  </a:lnTo>
                  <a:lnTo>
                    <a:pt x="756" y="399"/>
                  </a:lnTo>
                  <a:lnTo>
                    <a:pt x="760" y="413"/>
                  </a:lnTo>
                  <a:lnTo>
                    <a:pt x="760" y="442"/>
                  </a:lnTo>
                  <a:lnTo>
                    <a:pt x="756" y="456"/>
                  </a:lnTo>
                  <a:lnTo>
                    <a:pt x="749" y="470"/>
                  </a:lnTo>
                  <a:lnTo>
                    <a:pt x="738" y="481"/>
                  </a:lnTo>
                  <a:lnTo>
                    <a:pt x="720" y="485"/>
                  </a:lnTo>
                  <a:lnTo>
                    <a:pt x="710" y="488"/>
                  </a:lnTo>
                  <a:lnTo>
                    <a:pt x="703" y="492"/>
                  </a:lnTo>
                  <a:lnTo>
                    <a:pt x="692" y="503"/>
                  </a:lnTo>
                  <a:lnTo>
                    <a:pt x="681" y="520"/>
                  </a:lnTo>
                  <a:lnTo>
                    <a:pt x="678" y="538"/>
                  </a:lnTo>
                  <a:lnTo>
                    <a:pt x="671" y="570"/>
                  </a:lnTo>
                  <a:lnTo>
                    <a:pt x="671" y="585"/>
                  </a:lnTo>
                  <a:lnTo>
                    <a:pt x="631" y="552"/>
                  </a:lnTo>
                  <a:lnTo>
                    <a:pt x="621" y="563"/>
                  </a:lnTo>
                  <a:lnTo>
                    <a:pt x="617" y="592"/>
                  </a:lnTo>
                  <a:lnTo>
                    <a:pt x="585" y="606"/>
                  </a:lnTo>
                  <a:lnTo>
                    <a:pt x="560" y="624"/>
                  </a:lnTo>
                  <a:lnTo>
                    <a:pt x="553" y="631"/>
                  </a:lnTo>
                  <a:lnTo>
                    <a:pt x="549" y="642"/>
                  </a:lnTo>
                  <a:lnTo>
                    <a:pt x="532" y="645"/>
                  </a:lnTo>
                  <a:lnTo>
                    <a:pt x="517" y="631"/>
                  </a:lnTo>
                  <a:lnTo>
                    <a:pt x="517" y="610"/>
                  </a:lnTo>
                  <a:lnTo>
                    <a:pt x="517" y="595"/>
                  </a:lnTo>
                  <a:lnTo>
                    <a:pt x="510" y="592"/>
                  </a:lnTo>
                  <a:lnTo>
                    <a:pt x="496" y="574"/>
                  </a:lnTo>
                  <a:lnTo>
                    <a:pt x="507" y="560"/>
                  </a:lnTo>
                  <a:lnTo>
                    <a:pt x="517" y="542"/>
                  </a:lnTo>
                  <a:lnTo>
                    <a:pt x="528" y="520"/>
                  </a:lnTo>
                  <a:lnTo>
                    <a:pt x="535" y="499"/>
                  </a:lnTo>
                  <a:lnTo>
                    <a:pt x="535" y="470"/>
                  </a:lnTo>
                  <a:lnTo>
                    <a:pt x="535" y="456"/>
                  </a:lnTo>
                  <a:lnTo>
                    <a:pt x="528" y="442"/>
                  </a:lnTo>
                  <a:lnTo>
                    <a:pt x="517" y="424"/>
                  </a:lnTo>
                  <a:lnTo>
                    <a:pt x="507" y="410"/>
                  </a:lnTo>
                  <a:lnTo>
                    <a:pt x="492" y="417"/>
                  </a:lnTo>
                  <a:lnTo>
                    <a:pt x="478" y="492"/>
                  </a:lnTo>
                  <a:lnTo>
                    <a:pt x="467" y="503"/>
                  </a:lnTo>
                  <a:lnTo>
                    <a:pt x="442" y="520"/>
                  </a:lnTo>
                  <a:lnTo>
                    <a:pt x="435" y="535"/>
                  </a:lnTo>
                  <a:lnTo>
                    <a:pt x="435" y="545"/>
                  </a:lnTo>
                  <a:lnTo>
                    <a:pt x="439" y="549"/>
                  </a:lnTo>
                  <a:lnTo>
                    <a:pt x="442" y="552"/>
                  </a:lnTo>
                  <a:lnTo>
                    <a:pt x="464" y="556"/>
                  </a:lnTo>
                  <a:lnTo>
                    <a:pt x="467" y="560"/>
                  </a:lnTo>
                  <a:lnTo>
                    <a:pt x="478" y="563"/>
                  </a:lnTo>
                  <a:lnTo>
                    <a:pt x="478" y="570"/>
                  </a:lnTo>
                  <a:lnTo>
                    <a:pt x="474" y="574"/>
                  </a:lnTo>
                  <a:lnTo>
                    <a:pt x="471" y="581"/>
                  </a:lnTo>
                  <a:lnTo>
                    <a:pt x="460" y="588"/>
                  </a:lnTo>
                  <a:lnTo>
                    <a:pt x="442" y="613"/>
                  </a:lnTo>
                  <a:lnTo>
                    <a:pt x="435" y="627"/>
                  </a:lnTo>
                  <a:lnTo>
                    <a:pt x="432" y="638"/>
                  </a:lnTo>
                  <a:lnTo>
                    <a:pt x="432" y="642"/>
                  </a:lnTo>
                  <a:lnTo>
                    <a:pt x="421" y="642"/>
                  </a:lnTo>
                  <a:lnTo>
                    <a:pt x="392" y="617"/>
                  </a:lnTo>
                  <a:lnTo>
                    <a:pt x="385" y="606"/>
                  </a:lnTo>
                  <a:lnTo>
                    <a:pt x="378" y="599"/>
                  </a:lnTo>
                  <a:lnTo>
                    <a:pt x="368" y="592"/>
                  </a:lnTo>
                  <a:lnTo>
                    <a:pt x="357" y="592"/>
                  </a:lnTo>
                  <a:lnTo>
                    <a:pt x="353" y="592"/>
                  </a:lnTo>
                  <a:lnTo>
                    <a:pt x="346" y="599"/>
                  </a:lnTo>
                  <a:lnTo>
                    <a:pt x="339" y="613"/>
                  </a:lnTo>
                  <a:lnTo>
                    <a:pt x="332" y="645"/>
                  </a:lnTo>
                  <a:lnTo>
                    <a:pt x="286" y="585"/>
                  </a:lnTo>
                  <a:lnTo>
                    <a:pt x="278" y="585"/>
                  </a:lnTo>
                  <a:lnTo>
                    <a:pt x="261" y="585"/>
                  </a:lnTo>
                  <a:lnTo>
                    <a:pt x="250" y="588"/>
                  </a:lnTo>
                  <a:lnTo>
                    <a:pt x="239" y="592"/>
                  </a:lnTo>
                  <a:lnTo>
                    <a:pt x="232" y="602"/>
                  </a:lnTo>
                  <a:lnTo>
                    <a:pt x="232" y="617"/>
                  </a:lnTo>
                  <a:lnTo>
                    <a:pt x="236" y="638"/>
                  </a:lnTo>
                  <a:lnTo>
                    <a:pt x="246" y="677"/>
                  </a:lnTo>
                  <a:lnTo>
                    <a:pt x="253" y="684"/>
                  </a:lnTo>
                  <a:lnTo>
                    <a:pt x="261" y="692"/>
                  </a:lnTo>
                  <a:lnTo>
                    <a:pt x="268" y="699"/>
                  </a:lnTo>
                  <a:lnTo>
                    <a:pt x="268" y="709"/>
                  </a:lnTo>
                  <a:lnTo>
                    <a:pt x="264" y="720"/>
                  </a:lnTo>
                  <a:lnTo>
                    <a:pt x="246" y="727"/>
                  </a:lnTo>
                  <a:lnTo>
                    <a:pt x="218" y="734"/>
                  </a:lnTo>
                  <a:lnTo>
                    <a:pt x="221" y="756"/>
                  </a:lnTo>
                  <a:lnTo>
                    <a:pt x="232" y="766"/>
                  </a:lnTo>
                  <a:lnTo>
                    <a:pt x="243" y="777"/>
                  </a:lnTo>
                  <a:lnTo>
                    <a:pt x="253" y="791"/>
                  </a:lnTo>
                  <a:lnTo>
                    <a:pt x="257" y="806"/>
                  </a:lnTo>
                  <a:lnTo>
                    <a:pt x="257" y="827"/>
                  </a:lnTo>
                  <a:lnTo>
                    <a:pt x="253" y="838"/>
                  </a:lnTo>
                  <a:lnTo>
                    <a:pt x="250" y="848"/>
                  </a:lnTo>
                  <a:lnTo>
                    <a:pt x="243" y="859"/>
                  </a:lnTo>
                  <a:lnTo>
                    <a:pt x="232" y="870"/>
                  </a:lnTo>
                  <a:lnTo>
                    <a:pt x="221" y="873"/>
                  </a:lnTo>
                  <a:lnTo>
                    <a:pt x="204" y="880"/>
                  </a:lnTo>
                  <a:lnTo>
                    <a:pt x="189" y="888"/>
                  </a:lnTo>
                  <a:lnTo>
                    <a:pt x="182" y="898"/>
                  </a:lnTo>
                  <a:lnTo>
                    <a:pt x="171" y="905"/>
                  </a:lnTo>
                  <a:lnTo>
                    <a:pt x="168" y="920"/>
                  </a:lnTo>
                  <a:lnTo>
                    <a:pt x="157" y="909"/>
                  </a:lnTo>
                  <a:lnTo>
                    <a:pt x="122" y="891"/>
                  </a:lnTo>
                  <a:lnTo>
                    <a:pt x="104" y="884"/>
                  </a:lnTo>
                  <a:lnTo>
                    <a:pt x="82" y="877"/>
                  </a:lnTo>
                  <a:lnTo>
                    <a:pt x="61" y="873"/>
                  </a:lnTo>
                  <a:lnTo>
                    <a:pt x="47" y="877"/>
                  </a:lnTo>
                  <a:lnTo>
                    <a:pt x="43" y="891"/>
                  </a:lnTo>
                  <a:lnTo>
                    <a:pt x="40" y="927"/>
                  </a:lnTo>
                  <a:lnTo>
                    <a:pt x="36" y="941"/>
                  </a:lnTo>
                  <a:lnTo>
                    <a:pt x="29" y="952"/>
                  </a:lnTo>
                  <a:lnTo>
                    <a:pt x="25" y="955"/>
                  </a:lnTo>
                  <a:lnTo>
                    <a:pt x="22" y="955"/>
                  </a:lnTo>
                  <a:lnTo>
                    <a:pt x="15" y="955"/>
                  </a:lnTo>
                  <a:lnTo>
                    <a:pt x="7" y="948"/>
                  </a:lnTo>
                  <a:lnTo>
                    <a:pt x="4" y="959"/>
                  </a:lnTo>
                  <a:lnTo>
                    <a:pt x="0" y="973"/>
                  </a:lnTo>
                  <a:lnTo>
                    <a:pt x="4" y="1002"/>
                  </a:lnTo>
                  <a:lnTo>
                    <a:pt x="7" y="1023"/>
                  </a:lnTo>
                  <a:lnTo>
                    <a:pt x="11" y="1034"/>
                  </a:lnTo>
                  <a:lnTo>
                    <a:pt x="36" y="1077"/>
                  </a:lnTo>
                  <a:lnTo>
                    <a:pt x="65" y="1116"/>
                  </a:lnTo>
                  <a:lnTo>
                    <a:pt x="93" y="1148"/>
                  </a:lnTo>
                  <a:lnTo>
                    <a:pt x="118" y="1173"/>
                  </a:lnTo>
                  <a:lnTo>
                    <a:pt x="164" y="1208"/>
                  </a:lnTo>
                  <a:lnTo>
                    <a:pt x="182" y="1219"/>
                  </a:lnTo>
                  <a:lnTo>
                    <a:pt x="189" y="1223"/>
                  </a:lnTo>
                  <a:lnTo>
                    <a:pt x="186" y="1240"/>
                  </a:lnTo>
                  <a:lnTo>
                    <a:pt x="179" y="1258"/>
                  </a:lnTo>
                  <a:lnTo>
                    <a:pt x="164" y="1283"/>
                  </a:lnTo>
                  <a:lnTo>
                    <a:pt x="154" y="1298"/>
                  </a:lnTo>
                  <a:lnTo>
                    <a:pt x="147" y="1301"/>
                  </a:lnTo>
                  <a:lnTo>
                    <a:pt x="150" y="1312"/>
                  </a:lnTo>
                  <a:lnTo>
                    <a:pt x="154" y="1319"/>
                  </a:lnTo>
                  <a:lnTo>
                    <a:pt x="168" y="1330"/>
                  </a:lnTo>
                  <a:lnTo>
                    <a:pt x="182" y="1337"/>
                  </a:lnTo>
                  <a:lnTo>
                    <a:pt x="189" y="1337"/>
                  </a:lnTo>
                  <a:lnTo>
                    <a:pt x="232" y="1433"/>
                  </a:lnTo>
                  <a:lnTo>
                    <a:pt x="296" y="1440"/>
                  </a:lnTo>
                  <a:lnTo>
                    <a:pt x="300" y="1454"/>
                  </a:lnTo>
                  <a:lnTo>
                    <a:pt x="303" y="1469"/>
                  </a:lnTo>
                  <a:lnTo>
                    <a:pt x="318" y="1490"/>
                  </a:lnTo>
                  <a:lnTo>
                    <a:pt x="332" y="1501"/>
                  </a:lnTo>
                  <a:lnTo>
                    <a:pt x="350" y="1508"/>
                  </a:lnTo>
                  <a:lnTo>
                    <a:pt x="368" y="1508"/>
                  </a:lnTo>
                  <a:lnTo>
                    <a:pt x="382" y="1508"/>
                  </a:lnTo>
                  <a:lnTo>
                    <a:pt x="392" y="1508"/>
                  </a:lnTo>
                  <a:lnTo>
                    <a:pt x="417" y="1494"/>
                  </a:lnTo>
                  <a:lnTo>
                    <a:pt x="439" y="1490"/>
                  </a:lnTo>
                  <a:lnTo>
                    <a:pt x="460" y="1490"/>
                  </a:lnTo>
                  <a:lnTo>
                    <a:pt x="482" y="1497"/>
                  </a:lnTo>
                  <a:lnTo>
                    <a:pt x="496" y="1504"/>
                  </a:lnTo>
                  <a:lnTo>
                    <a:pt x="510" y="1511"/>
                  </a:lnTo>
                  <a:lnTo>
                    <a:pt x="524" y="1522"/>
                  </a:lnTo>
                  <a:lnTo>
                    <a:pt x="592" y="1576"/>
                  </a:lnTo>
                  <a:lnTo>
                    <a:pt x="656" y="1622"/>
                  </a:lnTo>
                  <a:lnTo>
                    <a:pt x="681" y="1625"/>
                  </a:lnTo>
                  <a:lnTo>
                    <a:pt x="699" y="1615"/>
                  </a:lnTo>
                  <a:lnTo>
                    <a:pt x="710" y="1636"/>
                  </a:lnTo>
                  <a:lnTo>
                    <a:pt x="713" y="1658"/>
                  </a:lnTo>
                  <a:lnTo>
                    <a:pt x="717" y="1675"/>
                  </a:lnTo>
                  <a:lnTo>
                    <a:pt x="717" y="1690"/>
                  </a:lnTo>
                  <a:lnTo>
                    <a:pt x="713" y="1711"/>
                  </a:lnTo>
                  <a:lnTo>
                    <a:pt x="710" y="1715"/>
                  </a:lnTo>
                  <a:lnTo>
                    <a:pt x="663" y="1793"/>
                  </a:lnTo>
                  <a:lnTo>
                    <a:pt x="660" y="1814"/>
                  </a:lnTo>
                  <a:lnTo>
                    <a:pt x="663" y="1832"/>
                  </a:lnTo>
                  <a:lnTo>
                    <a:pt x="671" y="1843"/>
                  </a:lnTo>
                  <a:lnTo>
                    <a:pt x="685" y="1850"/>
                  </a:lnTo>
                  <a:lnTo>
                    <a:pt x="699" y="1857"/>
                  </a:lnTo>
                  <a:lnTo>
                    <a:pt x="710" y="1861"/>
                  </a:lnTo>
                  <a:lnTo>
                    <a:pt x="724" y="1861"/>
                  </a:lnTo>
                  <a:lnTo>
                    <a:pt x="745" y="1857"/>
                  </a:lnTo>
                  <a:lnTo>
                    <a:pt x="760" y="1850"/>
                  </a:lnTo>
                  <a:lnTo>
                    <a:pt x="774" y="1843"/>
                  </a:lnTo>
                  <a:lnTo>
                    <a:pt x="781" y="1836"/>
                  </a:lnTo>
                  <a:lnTo>
                    <a:pt x="792" y="1822"/>
                  </a:lnTo>
                  <a:lnTo>
                    <a:pt x="795" y="1814"/>
                  </a:lnTo>
                  <a:lnTo>
                    <a:pt x="810" y="1814"/>
                  </a:lnTo>
                  <a:lnTo>
                    <a:pt x="824" y="1818"/>
                  </a:lnTo>
                  <a:lnTo>
                    <a:pt x="842" y="1825"/>
                  </a:lnTo>
                  <a:lnTo>
                    <a:pt x="838" y="1804"/>
                  </a:lnTo>
                  <a:lnTo>
                    <a:pt x="842" y="1782"/>
                  </a:lnTo>
                  <a:lnTo>
                    <a:pt x="852" y="1768"/>
                  </a:lnTo>
                  <a:lnTo>
                    <a:pt x="863" y="1754"/>
                  </a:lnTo>
                  <a:lnTo>
                    <a:pt x="874" y="1743"/>
                  </a:lnTo>
                  <a:lnTo>
                    <a:pt x="888" y="1736"/>
                  </a:lnTo>
                  <a:lnTo>
                    <a:pt x="899" y="1732"/>
                  </a:lnTo>
                  <a:lnTo>
                    <a:pt x="920" y="1729"/>
                  </a:lnTo>
                  <a:lnTo>
                    <a:pt x="974" y="1686"/>
                  </a:lnTo>
                  <a:lnTo>
                    <a:pt x="995" y="1679"/>
                  </a:lnTo>
                  <a:lnTo>
                    <a:pt x="1009" y="1675"/>
                  </a:lnTo>
                  <a:lnTo>
                    <a:pt x="1020" y="1675"/>
                  </a:lnTo>
                  <a:lnTo>
                    <a:pt x="1027" y="1679"/>
                  </a:lnTo>
                  <a:lnTo>
                    <a:pt x="1031" y="1683"/>
                  </a:lnTo>
                  <a:lnTo>
                    <a:pt x="1031" y="1690"/>
                  </a:lnTo>
                  <a:lnTo>
                    <a:pt x="1031" y="1697"/>
                  </a:lnTo>
                  <a:lnTo>
                    <a:pt x="1027" y="1740"/>
                  </a:lnTo>
                  <a:lnTo>
                    <a:pt x="1027" y="1750"/>
                  </a:lnTo>
                  <a:lnTo>
                    <a:pt x="1038" y="1757"/>
                  </a:lnTo>
                  <a:lnTo>
                    <a:pt x="1081" y="1740"/>
                  </a:lnTo>
                  <a:lnTo>
                    <a:pt x="1109" y="1729"/>
                  </a:lnTo>
                  <a:lnTo>
                    <a:pt x="1145" y="1718"/>
                  </a:lnTo>
                  <a:lnTo>
                    <a:pt x="1220" y="1700"/>
                  </a:lnTo>
                  <a:lnTo>
                    <a:pt x="1234" y="1690"/>
                  </a:lnTo>
                  <a:lnTo>
                    <a:pt x="1245" y="1679"/>
                  </a:lnTo>
                  <a:lnTo>
                    <a:pt x="1255" y="1661"/>
                  </a:lnTo>
                  <a:lnTo>
                    <a:pt x="1262" y="1643"/>
                  </a:lnTo>
                  <a:lnTo>
                    <a:pt x="1269" y="1611"/>
                  </a:lnTo>
                  <a:lnTo>
                    <a:pt x="1273" y="1597"/>
                  </a:lnTo>
                  <a:lnTo>
                    <a:pt x="1284" y="1551"/>
                  </a:lnTo>
                  <a:lnTo>
                    <a:pt x="1298" y="1483"/>
                  </a:lnTo>
                  <a:lnTo>
                    <a:pt x="1302" y="1472"/>
                  </a:lnTo>
                  <a:lnTo>
                    <a:pt x="1309" y="1461"/>
                  </a:lnTo>
                  <a:lnTo>
                    <a:pt x="1326" y="1437"/>
                  </a:lnTo>
                  <a:lnTo>
                    <a:pt x="1351" y="1408"/>
                  </a:lnTo>
                  <a:lnTo>
                    <a:pt x="1366" y="1387"/>
                  </a:lnTo>
                  <a:lnTo>
                    <a:pt x="1380" y="1372"/>
                  </a:lnTo>
                  <a:lnTo>
                    <a:pt x="1398" y="1362"/>
                  </a:lnTo>
                  <a:lnTo>
                    <a:pt x="1423" y="1344"/>
                  </a:lnTo>
                  <a:lnTo>
                    <a:pt x="1426" y="1322"/>
                  </a:lnTo>
                  <a:lnTo>
                    <a:pt x="1437" y="1305"/>
                  </a:lnTo>
                  <a:lnTo>
                    <a:pt x="1455" y="1276"/>
                  </a:lnTo>
                  <a:lnTo>
                    <a:pt x="1469" y="1262"/>
                  </a:lnTo>
                  <a:lnTo>
                    <a:pt x="1476" y="1255"/>
                  </a:lnTo>
                  <a:lnTo>
                    <a:pt x="1512" y="1244"/>
                  </a:lnTo>
                  <a:lnTo>
                    <a:pt x="1523" y="1240"/>
                  </a:lnTo>
                  <a:lnTo>
                    <a:pt x="1530" y="1233"/>
                  </a:lnTo>
                  <a:lnTo>
                    <a:pt x="1533" y="1226"/>
                  </a:lnTo>
                  <a:lnTo>
                    <a:pt x="1530" y="1223"/>
                  </a:lnTo>
                  <a:lnTo>
                    <a:pt x="1526" y="1208"/>
                  </a:lnTo>
                  <a:lnTo>
                    <a:pt x="1512" y="1201"/>
                  </a:lnTo>
                  <a:lnTo>
                    <a:pt x="1498" y="1191"/>
                  </a:lnTo>
                  <a:lnTo>
                    <a:pt x="1480" y="1183"/>
                  </a:lnTo>
                  <a:lnTo>
                    <a:pt x="1458" y="1180"/>
                  </a:lnTo>
                  <a:lnTo>
                    <a:pt x="1441" y="1166"/>
                  </a:lnTo>
                  <a:lnTo>
                    <a:pt x="1433" y="1158"/>
                  </a:lnTo>
                  <a:lnTo>
                    <a:pt x="1423" y="1155"/>
                  </a:lnTo>
                  <a:lnTo>
                    <a:pt x="1398" y="1151"/>
                  </a:lnTo>
                  <a:lnTo>
                    <a:pt x="1380" y="1151"/>
                  </a:lnTo>
                  <a:lnTo>
                    <a:pt x="1373" y="1155"/>
                  </a:lnTo>
                  <a:lnTo>
                    <a:pt x="1362" y="1137"/>
                  </a:lnTo>
                  <a:lnTo>
                    <a:pt x="1355" y="1123"/>
                  </a:lnTo>
                  <a:lnTo>
                    <a:pt x="1351" y="1101"/>
                  </a:lnTo>
                  <a:lnTo>
                    <a:pt x="1351" y="1084"/>
                  </a:lnTo>
                  <a:lnTo>
                    <a:pt x="1359" y="1066"/>
                  </a:lnTo>
                  <a:lnTo>
                    <a:pt x="1373" y="1052"/>
                  </a:lnTo>
                  <a:lnTo>
                    <a:pt x="1394" y="1044"/>
                  </a:lnTo>
                  <a:lnTo>
                    <a:pt x="1423" y="1041"/>
                  </a:lnTo>
                  <a:lnTo>
                    <a:pt x="1451" y="1037"/>
                  </a:lnTo>
                  <a:lnTo>
                    <a:pt x="1476" y="1034"/>
                  </a:lnTo>
                  <a:lnTo>
                    <a:pt x="1505" y="1027"/>
                  </a:lnTo>
                  <a:lnTo>
                    <a:pt x="1515" y="1019"/>
                  </a:lnTo>
                  <a:lnTo>
                    <a:pt x="1519" y="1016"/>
                  </a:lnTo>
                  <a:lnTo>
                    <a:pt x="1530" y="998"/>
                  </a:lnTo>
                  <a:lnTo>
                    <a:pt x="1533" y="984"/>
                  </a:lnTo>
                  <a:lnTo>
                    <a:pt x="1530" y="977"/>
                  </a:lnTo>
                  <a:lnTo>
                    <a:pt x="1526" y="973"/>
                  </a:lnTo>
                  <a:lnTo>
                    <a:pt x="1512" y="973"/>
                  </a:lnTo>
                  <a:lnTo>
                    <a:pt x="1505" y="977"/>
                  </a:lnTo>
                  <a:lnTo>
                    <a:pt x="1501" y="980"/>
                  </a:lnTo>
                  <a:lnTo>
                    <a:pt x="1498" y="987"/>
                  </a:lnTo>
                  <a:lnTo>
                    <a:pt x="1483" y="991"/>
                  </a:lnTo>
                  <a:lnTo>
                    <a:pt x="1462" y="991"/>
                  </a:lnTo>
                  <a:lnTo>
                    <a:pt x="1441" y="987"/>
                  </a:lnTo>
                  <a:lnTo>
                    <a:pt x="1419" y="984"/>
                  </a:lnTo>
                  <a:lnTo>
                    <a:pt x="1401" y="973"/>
                  </a:lnTo>
                  <a:lnTo>
                    <a:pt x="1387" y="959"/>
                  </a:lnTo>
                  <a:lnTo>
                    <a:pt x="1384" y="952"/>
                  </a:lnTo>
                  <a:lnTo>
                    <a:pt x="1384" y="945"/>
                  </a:lnTo>
                  <a:lnTo>
                    <a:pt x="1384" y="916"/>
                  </a:lnTo>
                  <a:lnTo>
                    <a:pt x="1376" y="888"/>
                  </a:lnTo>
                  <a:lnTo>
                    <a:pt x="1369" y="863"/>
                  </a:lnTo>
                  <a:lnTo>
                    <a:pt x="1366" y="859"/>
                  </a:lnTo>
                  <a:lnTo>
                    <a:pt x="1359" y="848"/>
                  </a:lnTo>
                  <a:lnTo>
                    <a:pt x="1359" y="838"/>
                  </a:lnTo>
                  <a:lnTo>
                    <a:pt x="1362" y="827"/>
                  </a:lnTo>
                  <a:lnTo>
                    <a:pt x="1369" y="816"/>
                  </a:lnTo>
                  <a:lnTo>
                    <a:pt x="1384" y="802"/>
                  </a:lnTo>
                  <a:lnTo>
                    <a:pt x="1401" y="795"/>
                  </a:lnTo>
                  <a:lnTo>
                    <a:pt x="1416" y="795"/>
                  </a:lnTo>
                  <a:lnTo>
                    <a:pt x="1430" y="798"/>
                  </a:lnTo>
                  <a:lnTo>
                    <a:pt x="1437" y="806"/>
                  </a:lnTo>
                  <a:lnTo>
                    <a:pt x="1451" y="827"/>
                  </a:lnTo>
                  <a:lnTo>
                    <a:pt x="1455" y="838"/>
                  </a:lnTo>
                  <a:lnTo>
                    <a:pt x="1476" y="845"/>
                  </a:lnTo>
                  <a:lnTo>
                    <a:pt x="1487" y="845"/>
                  </a:lnTo>
                  <a:lnTo>
                    <a:pt x="1490" y="841"/>
                  </a:lnTo>
                  <a:lnTo>
                    <a:pt x="1494" y="834"/>
                  </a:lnTo>
                  <a:lnTo>
                    <a:pt x="1494" y="823"/>
                  </a:lnTo>
                  <a:lnTo>
                    <a:pt x="1487" y="784"/>
                  </a:lnTo>
                  <a:lnTo>
                    <a:pt x="1473" y="741"/>
                  </a:lnTo>
                  <a:lnTo>
                    <a:pt x="1469" y="724"/>
                  </a:lnTo>
                  <a:lnTo>
                    <a:pt x="1466" y="709"/>
                  </a:lnTo>
                  <a:lnTo>
                    <a:pt x="1458" y="702"/>
                  </a:lnTo>
                  <a:lnTo>
                    <a:pt x="1451" y="699"/>
                  </a:lnTo>
                  <a:lnTo>
                    <a:pt x="1448" y="695"/>
                  </a:lnTo>
                  <a:lnTo>
                    <a:pt x="1441" y="699"/>
                  </a:lnTo>
                  <a:lnTo>
                    <a:pt x="1430" y="702"/>
                  </a:lnTo>
                  <a:lnTo>
                    <a:pt x="1408" y="709"/>
                  </a:lnTo>
                  <a:lnTo>
                    <a:pt x="1398" y="713"/>
                  </a:lnTo>
                  <a:lnTo>
                    <a:pt x="1394" y="631"/>
                  </a:lnTo>
                  <a:lnTo>
                    <a:pt x="1405" y="624"/>
                  </a:lnTo>
                  <a:lnTo>
                    <a:pt x="1416" y="617"/>
                  </a:lnTo>
                  <a:lnTo>
                    <a:pt x="1423" y="617"/>
                  </a:lnTo>
                  <a:lnTo>
                    <a:pt x="1437" y="617"/>
                  </a:lnTo>
                  <a:lnTo>
                    <a:pt x="1458" y="624"/>
                  </a:lnTo>
                  <a:lnTo>
                    <a:pt x="1480" y="638"/>
                  </a:lnTo>
                  <a:lnTo>
                    <a:pt x="1501" y="656"/>
                  </a:lnTo>
                  <a:lnTo>
                    <a:pt x="1519" y="674"/>
                  </a:lnTo>
                  <a:lnTo>
                    <a:pt x="1533" y="688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1"/>
            <p:cNvSpPr/>
            <p:nvPr/>
          </p:nvSpPr>
          <p:spPr bwMode="auto">
            <a:xfrm>
              <a:off x="12617" y="3951"/>
              <a:ext cx="1198" cy="1464"/>
            </a:xfrm>
            <a:custGeom>
              <a:avLst/>
              <a:gdLst>
                <a:gd name="T0" fmla="*/ 517 w 563"/>
                <a:gd name="T1" fmla="*/ 246 h 688"/>
                <a:gd name="T2" fmla="*/ 499 w 563"/>
                <a:gd name="T3" fmla="*/ 200 h 688"/>
                <a:gd name="T4" fmla="*/ 517 w 563"/>
                <a:gd name="T5" fmla="*/ 157 h 688"/>
                <a:gd name="T6" fmla="*/ 481 w 563"/>
                <a:gd name="T7" fmla="*/ 136 h 688"/>
                <a:gd name="T8" fmla="*/ 435 w 563"/>
                <a:gd name="T9" fmla="*/ 136 h 688"/>
                <a:gd name="T10" fmla="*/ 410 w 563"/>
                <a:gd name="T11" fmla="*/ 143 h 688"/>
                <a:gd name="T12" fmla="*/ 385 w 563"/>
                <a:gd name="T13" fmla="*/ 122 h 688"/>
                <a:gd name="T14" fmla="*/ 356 w 563"/>
                <a:gd name="T15" fmla="*/ 86 h 688"/>
                <a:gd name="T16" fmla="*/ 338 w 563"/>
                <a:gd name="T17" fmla="*/ 93 h 688"/>
                <a:gd name="T18" fmla="*/ 328 w 563"/>
                <a:gd name="T19" fmla="*/ 129 h 688"/>
                <a:gd name="T20" fmla="*/ 317 w 563"/>
                <a:gd name="T21" fmla="*/ 146 h 688"/>
                <a:gd name="T22" fmla="*/ 246 w 563"/>
                <a:gd name="T23" fmla="*/ 107 h 688"/>
                <a:gd name="T24" fmla="*/ 238 w 563"/>
                <a:gd name="T25" fmla="*/ 82 h 688"/>
                <a:gd name="T26" fmla="*/ 235 w 563"/>
                <a:gd name="T27" fmla="*/ 18 h 688"/>
                <a:gd name="T28" fmla="*/ 221 w 563"/>
                <a:gd name="T29" fmla="*/ 0 h 688"/>
                <a:gd name="T30" fmla="*/ 192 w 563"/>
                <a:gd name="T31" fmla="*/ 7 h 688"/>
                <a:gd name="T32" fmla="*/ 149 w 563"/>
                <a:gd name="T33" fmla="*/ 25 h 688"/>
                <a:gd name="T34" fmla="*/ 107 w 563"/>
                <a:gd name="T35" fmla="*/ 22 h 688"/>
                <a:gd name="T36" fmla="*/ 57 w 563"/>
                <a:gd name="T37" fmla="*/ 36 h 688"/>
                <a:gd name="T38" fmla="*/ 35 w 563"/>
                <a:gd name="T39" fmla="*/ 43 h 688"/>
                <a:gd name="T40" fmla="*/ 67 w 563"/>
                <a:gd name="T41" fmla="*/ 79 h 688"/>
                <a:gd name="T42" fmla="*/ 78 w 563"/>
                <a:gd name="T43" fmla="*/ 136 h 688"/>
                <a:gd name="T44" fmla="*/ 103 w 563"/>
                <a:gd name="T45" fmla="*/ 168 h 688"/>
                <a:gd name="T46" fmla="*/ 124 w 563"/>
                <a:gd name="T47" fmla="*/ 193 h 688"/>
                <a:gd name="T48" fmla="*/ 114 w 563"/>
                <a:gd name="T49" fmla="*/ 211 h 688"/>
                <a:gd name="T50" fmla="*/ 85 w 563"/>
                <a:gd name="T51" fmla="*/ 221 h 688"/>
                <a:gd name="T52" fmla="*/ 53 w 563"/>
                <a:gd name="T53" fmla="*/ 268 h 688"/>
                <a:gd name="T54" fmla="*/ 39 w 563"/>
                <a:gd name="T55" fmla="*/ 325 h 688"/>
                <a:gd name="T56" fmla="*/ 0 w 563"/>
                <a:gd name="T57" fmla="*/ 535 h 688"/>
                <a:gd name="T58" fmla="*/ 53 w 563"/>
                <a:gd name="T59" fmla="*/ 581 h 688"/>
                <a:gd name="T60" fmla="*/ 103 w 563"/>
                <a:gd name="T61" fmla="*/ 606 h 688"/>
                <a:gd name="T62" fmla="*/ 121 w 563"/>
                <a:gd name="T63" fmla="*/ 592 h 688"/>
                <a:gd name="T64" fmla="*/ 142 w 563"/>
                <a:gd name="T65" fmla="*/ 571 h 688"/>
                <a:gd name="T66" fmla="*/ 178 w 563"/>
                <a:gd name="T67" fmla="*/ 578 h 688"/>
                <a:gd name="T68" fmla="*/ 203 w 563"/>
                <a:gd name="T69" fmla="*/ 599 h 688"/>
                <a:gd name="T70" fmla="*/ 246 w 563"/>
                <a:gd name="T71" fmla="*/ 688 h 688"/>
                <a:gd name="T72" fmla="*/ 370 w 563"/>
                <a:gd name="T73" fmla="*/ 581 h 688"/>
                <a:gd name="T74" fmla="*/ 445 w 563"/>
                <a:gd name="T75" fmla="*/ 503 h 688"/>
                <a:gd name="T76" fmla="*/ 488 w 563"/>
                <a:gd name="T77" fmla="*/ 467 h 688"/>
                <a:gd name="T78" fmla="*/ 484 w 563"/>
                <a:gd name="T79" fmla="*/ 428 h 688"/>
                <a:gd name="T80" fmla="*/ 463 w 563"/>
                <a:gd name="T81" fmla="*/ 371 h 688"/>
                <a:gd name="T82" fmla="*/ 477 w 563"/>
                <a:gd name="T83" fmla="*/ 314 h 688"/>
                <a:gd name="T84" fmla="*/ 513 w 563"/>
                <a:gd name="T85" fmla="*/ 296 h 688"/>
                <a:gd name="T86" fmla="*/ 552 w 563"/>
                <a:gd name="T87" fmla="*/ 285 h 688"/>
                <a:gd name="T88" fmla="*/ 563 w 563"/>
                <a:gd name="T89" fmla="*/ 275 h 688"/>
                <a:gd name="T90" fmla="*/ 538 w 563"/>
                <a:gd name="T91" fmla="*/ 257 h 6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3" h="688">
                  <a:moveTo>
                    <a:pt x="538" y="257"/>
                  </a:moveTo>
                  <a:lnTo>
                    <a:pt x="538" y="257"/>
                  </a:lnTo>
                  <a:lnTo>
                    <a:pt x="517" y="246"/>
                  </a:lnTo>
                  <a:lnTo>
                    <a:pt x="506" y="232"/>
                  </a:lnTo>
                  <a:lnTo>
                    <a:pt x="499" y="214"/>
                  </a:lnTo>
                  <a:lnTo>
                    <a:pt x="499" y="200"/>
                  </a:lnTo>
                  <a:lnTo>
                    <a:pt x="502" y="186"/>
                  </a:lnTo>
                  <a:lnTo>
                    <a:pt x="509" y="171"/>
                  </a:lnTo>
                  <a:lnTo>
                    <a:pt x="517" y="157"/>
                  </a:lnTo>
                  <a:lnTo>
                    <a:pt x="499" y="143"/>
                  </a:lnTo>
                  <a:lnTo>
                    <a:pt x="481" y="136"/>
                  </a:lnTo>
                  <a:lnTo>
                    <a:pt x="459" y="132"/>
                  </a:lnTo>
                  <a:lnTo>
                    <a:pt x="435" y="136"/>
                  </a:lnTo>
                  <a:lnTo>
                    <a:pt x="427" y="139"/>
                  </a:lnTo>
                  <a:lnTo>
                    <a:pt x="420" y="143"/>
                  </a:lnTo>
                  <a:lnTo>
                    <a:pt x="410" y="143"/>
                  </a:lnTo>
                  <a:lnTo>
                    <a:pt x="399" y="143"/>
                  </a:lnTo>
                  <a:lnTo>
                    <a:pt x="392" y="136"/>
                  </a:lnTo>
                  <a:lnTo>
                    <a:pt x="385" y="122"/>
                  </a:lnTo>
                  <a:lnTo>
                    <a:pt x="381" y="100"/>
                  </a:lnTo>
                  <a:lnTo>
                    <a:pt x="385" y="86"/>
                  </a:lnTo>
                  <a:lnTo>
                    <a:pt x="356" y="86"/>
                  </a:lnTo>
                  <a:lnTo>
                    <a:pt x="345" y="89"/>
                  </a:lnTo>
                  <a:lnTo>
                    <a:pt x="338" y="93"/>
                  </a:lnTo>
                  <a:lnTo>
                    <a:pt x="331" y="100"/>
                  </a:lnTo>
                  <a:lnTo>
                    <a:pt x="328" y="129"/>
                  </a:lnTo>
                  <a:lnTo>
                    <a:pt x="328" y="150"/>
                  </a:lnTo>
                  <a:lnTo>
                    <a:pt x="317" y="146"/>
                  </a:lnTo>
                  <a:lnTo>
                    <a:pt x="299" y="136"/>
                  </a:lnTo>
                  <a:lnTo>
                    <a:pt x="246" y="107"/>
                  </a:lnTo>
                  <a:lnTo>
                    <a:pt x="235" y="104"/>
                  </a:lnTo>
                  <a:lnTo>
                    <a:pt x="238" y="82"/>
                  </a:lnTo>
                  <a:lnTo>
                    <a:pt x="238" y="61"/>
                  </a:lnTo>
                  <a:lnTo>
                    <a:pt x="238" y="40"/>
                  </a:lnTo>
                  <a:lnTo>
                    <a:pt x="235" y="18"/>
                  </a:lnTo>
                  <a:lnTo>
                    <a:pt x="231" y="11"/>
                  </a:lnTo>
                  <a:lnTo>
                    <a:pt x="228" y="4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203" y="0"/>
                  </a:lnTo>
                  <a:lnTo>
                    <a:pt x="192" y="7"/>
                  </a:lnTo>
                  <a:lnTo>
                    <a:pt x="167" y="18"/>
                  </a:lnTo>
                  <a:lnTo>
                    <a:pt x="149" y="25"/>
                  </a:lnTo>
                  <a:lnTo>
                    <a:pt x="132" y="25"/>
                  </a:lnTo>
                  <a:lnTo>
                    <a:pt x="117" y="25"/>
                  </a:lnTo>
                  <a:lnTo>
                    <a:pt x="107" y="22"/>
                  </a:lnTo>
                  <a:lnTo>
                    <a:pt x="99" y="15"/>
                  </a:lnTo>
                  <a:lnTo>
                    <a:pt x="96" y="11"/>
                  </a:lnTo>
                  <a:lnTo>
                    <a:pt x="57" y="36"/>
                  </a:lnTo>
                  <a:lnTo>
                    <a:pt x="35" y="43"/>
                  </a:lnTo>
                  <a:lnTo>
                    <a:pt x="46" y="50"/>
                  </a:lnTo>
                  <a:lnTo>
                    <a:pt x="60" y="64"/>
                  </a:lnTo>
                  <a:lnTo>
                    <a:pt x="67" y="79"/>
                  </a:lnTo>
                  <a:lnTo>
                    <a:pt x="74" y="93"/>
                  </a:lnTo>
                  <a:lnTo>
                    <a:pt x="78" y="111"/>
                  </a:lnTo>
                  <a:lnTo>
                    <a:pt x="78" y="136"/>
                  </a:lnTo>
                  <a:lnTo>
                    <a:pt x="89" y="150"/>
                  </a:lnTo>
                  <a:lnTo>
                    <a:pt x="103" y="168"/>
                  </a:lnTo>
                  <a:lnTo>
                    <a:pt x="117" y="186"/>
                  </a:lnTo>
                  <a:lnTo>
                    <a:pt x="124" y="193"/>
                  </a:lnTo>
                  <a:lnTo>
                    <a:pt x="124" y="200"/>
                  </a:lnTo>
                  <a:lnTo>
                    <a:pt x="121" y="207"/>
                  </a:lnTo>
                  <a:lnTo>
                    <a:pt x="114" y="211"/>
                  </a:lnTo>
                  <a:lnTo>
                    <a:pt x="96" y="218"/>
                  </a:lnTo>
                  <a:lnTo>
                    <a:pt x="85" y="221"/>
                  </a:lnTo>
                  <a:lnTo>
                    <a:pt x="74" y="228"/>
                  </a:lnTo>
                  <a:lnTo>
                    <a:pt x="64" y="243"/>
                  </a:lnTo>
                  <a:lnTo>
                    <a:pt x="53" y="268"/>
                  </a:lnTo>
                  <a:lnTo>
                    <a:pt x="46" y="296"/>
                  </a:lnTo>
                  <a:lnTo>
                    <a:pt x="39" y="325"/>
                  </a:lnTo>
                  <a:lnTo>
                    <a:pt x="25" y="353"/>
                  </a:lnTo>
                  <a:lnTo>
                    <a:pt x="10" y="382"/>
                  </a:lnTo>
                  <a:lnTo>
                    <a:pt x="0" y="535"/>
                  </a:lnTo>
                  <a:lnTo>
                    <a:pt x="17" y="553"/>
                  </a:lnTo>
                  <a:lnTo>
                    <a:pt x="53" y="581"/>
                  </a:lnTo>
                  <a:lnTo>
                    <a:pt x="74" y="596"/>
                  </a:lnTo>
                  <a:lnTo>
                    <a:pt x="96" y="603"/>
                  </a:lnTo>
                  <a:lnTo>
                    <a:pt x="103" y="606"/>
                  </a:lnTo>
                  <a:lnTo>
                    <a:pt x="110" y="603"/>
                  </a:lnTo>
                  <a:lnTo>
                    <a:pt x="117" y="599"/>
                  </a:lnTo>
                  <a:lnTo>
                    <a:pt x="121" y="592"/>
                  </a:lnTo>
                  <a:lnTo>
                    <a:pt x="132" y="578"/>
                  </a:lnTo>
                  <a:lnTo>
                    <a:pt x="142" y="571"/>
                  </a:lnTo>
                  <a:lnTo>
                    <a:pt x="153" y="567"/>
                  </a:lnTo>
                  <a:lnTo>
                    <a:pt x="167" y="574"/>
                  </a:lnTo>
                  <a:lnTo>
                    <a:pt x="178" y="578"/>
                  </a:lnTo>
                  <a:lnTo>
                    <a:pt x="189" y="588"/>
                  </a:lnTo>
                  <a:lnTo>
                    <a:pt x="203" y="599"/>
                  </a:lnTo>
                  <a:lnTo>
                    <a:pt x="221" y="628"/>
                  </a:lnTo>
                  <a:lnTo>
                    <a:pt x="235" y="656"/>
                  </a:lnTo>
                  <a:lnTo>
                    <a:pt x="246" y="688"/>
                  </a:lnTo>
                  <a:lnTo>
                    <a:pt x="310" y="635"/>
                  </a:lnTo>
                  <a:lnTo>
                    <a:pt x="370" y="581"/>
                  </a:lnTo>
                  <a:lnTo>
                    <a:pt x="424" y="528"/>
                  </a:lnTo>
                  <a:lnTo>
                    <a:pt x="445" y="503"/>
                  </a:lnTo>
                  <a:lnTo>
                    <a:pt x="463" y="489"/>
                  </a:lnTo>
                  <a:lnTo>
                    <a:pt x="477" y="478"/>
                  </a:lnTo>
                  <a:lnTo>
                    <a:pt x="488" y="467"/>
                  </a:lnTo>
                  <a:lnTo>
                    <a:pt x="492" y="460"/>
                  </a:lnTo>
                  <a:lnTo>
                    <a:pt x="492" y="446"/>
                  </a:lnTo>
                  <a:lnTo>
                    <a:pt x="484" y="428"/>
                  </a:lnTo>
                  <a:lnTo>
                    <a:pt x="474" y="400"/>
                  </a:lnTo>
                  <a:lnTo>
                    <a:pt x="463" y="371"/>
                  </a:lnTo>
                  <a:lnTo>
                    <a:pt x="463" y="346"/>
                  </a:lnTo>
                  <a:lnTo>
                    <a:pt x="467" y="328"/>
                  </a:lnTo>
                  <a:lnTo>
                    <a:pt x="477" y="314"/>
                  </a:lnTo>
                  <a:lnTo>
                    <a:pt x="488" y="307"/>
                  </a:lnTo>
                  <a:lnTo>
                    <a:pt x="499" y="300"/>
                  </a:lnTo>
                  <a:lnTo>
                    <a:pt x="513" y="296"/>
                  </a:lnTo>
                  <a:lnTo>
                    <a:pt x="527" y="293"/>
                  </a:lnTo>
                  <a:lnTo>
                    <a:pt x="552" y="285"/>
                  </a:lnTo>
                  <a:lnTo>
                    <a:pt x="563" y="282"/>
                  </a:lnTo>
                  <a:lnTo>
                    <a:pt x="563" y="278"/>
                  </a:lnTo>
                  <a:lnTo>
                    <a:pt x="563" y="275"/>
                  </a:lnTo>
                  <a:lnTo>
                    <a:pt x="559" y="268"/>
                  </a:lnTo>
                  <a:lnTo>
                    <a:pt x="538" y="25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2"/>
            <p:cNvSpPr/>
            <p:nvPr/>
          </p:nvSpPr>
          <p:spPr bwMode="auto">
            <a:xfrm>
              <a:off x="12943" y="4271"/>
              <a:ext cx="1630" cy="2094"/>
            </a:xfrm>
            <a:custGeom>
              <a:avLst/>
              <a:gdLst>
                <a:gd name="T0" fmla="*/ 560 w 766"/>
                <a:gd name="T1" fmla="*/ 713 h 984"/>
                <a:gd name="T2" fmla="*/ 552 w 766"/>
                <a:gd name="T3" fmla="*/ 692 h 984"/>
                <a:gd name="T4" fmla="*/ 556 w 766"/>
                <a:gd name="T5" fmla="*/ 659 h 984"/>
                <a:gd name="T6" fmla="*/ 592 w 766"/>
                <a:gd name="T7" fmla="*/ 563 h 984"/>
                <a:gd name="T8" fmla="*/ 567 w 766"/>
                <a:gd name="T9" fmla="*/ 538 h 984"/>
                <a:gd name="T10" fmla="*/ 574 w 766"/>
                <a:gd name="T11" fmla="*/ 517 h 984"/>
                <a:gd name="T12" fmla="*/ 617 w 766"/>
                <a:gd name="T13" fmla="*/ 485 h 984"/>
                <a:gd name="T14" fmla="*/ 627 w 766"/>
                <a:gd name="T15" fmla="*/ 428 h 984"/>
                <a:gd name="T16" fmla="*/ 649 w 766"/>
                <a:gd name="T17" fmla="*/ 414 h 984"/>
                <a:gd name="T18" fmla="*/ 642 w 766"/>
                <a:gd name="T19" fmla="*/ 392 h 984"/>
                <a:gd name="T20" fmla="*/ 688 w 766"/>
                <a:gd name="T21" fmla="*/ 374 h 984"/>
                <a:gd name="T22" fmla="*/ 763 w 766"/>
                <a:gd name="T23" fmla="*/ 310 h 984"/>
                <a:gd name="T24" fmla="*/ 763 w 766"/>
                <a:gd name="T25" fmla="*/ 278 h 984"/>
                <a:gd name="T26" fmla="*/ 727 w 766"/>
                <a:gd name="T27" fmla="*/ 239 h 984"/>
                <a:gd name="T28" fmla="*/ 624 w 766"/>
                <a:gd name="T29" fmla="*/ 143 h 984"/>
                <a:gd name="T30" fmla="*/ 656 w 766"/>
                <a:gd name="T31" fmla="*/ 143 h 984"/>
                <a:gd name="T32" fmla="*/ 674 w 766"/>
                <a:gd name="T33" fmla="*/ 96 h 984"/>
                <a:gd name="T34" fmla="*/ 691 w 766"/>
                <a:gd name="T35" fmla="*/ 78 h 984"/>
                <a:gd name="T36" fmla="*/ 695 w 766"/>
                <a:gd name="T37" fmla="*/ 32 h 984"/>
                <a:gd name="T38" fmla="*/ 695 w 766"/>
                <a:gd name="T39" fmla="*/ 7 h 984"/>
                <a:gd name="T40" fmla="*/ 620 w 766"/>
                <a:gd name="T41" fmla="*/ 14 h 984"/>
                <a:gd name="T42" fmla="*/ 524 w 766"/>
                <a:gd name="T43" fmla="*/ 57 h 984"/>
                <a:gd name="T44" fmla="*/ 481 w 766"/>
                <a:gd name="T45" fmla="*/ 86 h 984"/>
                <a:gd name="T46" fmla="*/ 428 w 766"/>
                <a:gd name="T47" fmla="*/ 68 h 984"/>
                <a:gd name="T48" fmla="*/ 364 w 766"/>
                <a:gd name="T49" fmla="*/ 7 h 984"/>
                <a:gd name="T50" fmla="*/ 346 w 766"/>
                <a:gd name="T51" fmla="*/ 50 h 984"/>
                <a:gd name="T52" fmla="*/ 385 w 766"/>
                <a:gd name="T53" fmla="*/ 107 h 984"/>
                <a:gd name="T54" fmla="*/ 410 w 766"/>
                <a:gd name="T55" fmla="*/ 128 h 984"/>
                <a:gd name="T56" fmla="*/ 360 w 766"/>
                <a:gd name="T57" fmla="*/ 146 h 984"/>
                <a:gd name="T58" fmla="*/ 324 w 766"/>
                <a:gd name="T59" fmla="*/ 164 h 984"/>
                <a:gd name="T60" fmla="*/ 321 w 766"/>
                <a:gd name="T61" fmla="*/ 250 h 984"/>
                <a:gd name="T62" fmla="*/ 339 w 766"/>
                <a:gd name="T63" fmla="*/ 310 h 984"/>
                <a:gd name="T64" fmla="*/ 292 w 766"/>
                <a:gd name="T65" fmla="*/ 353 h 984"/>
                <a:gd name="T66" fmla="*/ 160 w 766"/>
                <a:gd name="T67" fmla="*/ 485 h 984"/>
                <a:gd name="T68" fmla="*/ 100 w 766"/>
                <a:gd name="T69" fmla="*/ 574 h 984"/>
                <a:gd name="T70" fmla="*/ 7 w 766"/>
                <a:gd name="T71" fmla="*/ 745 h 984"/>
                <a:gd name="T72" fmla="*/ 11 w 766"/>
                <a:gd name="T73" fmla="*/ 770 h 984"/>
                <a:gd name="T74" fmla="*/ 85 w 766"/>
                <a:gd name="T75" fmla="*/ 788 h 984"/>
                <a:gd name="T76" fmla="*/ 128 w 766"/>
                <a:gd name="T77" fmla="*/ 813 h 984"/>
                <a:gd name="T78" fmla="*/ 171 w 766"/>
                <a:gd name="T79" fmla="*/ 902 h 984"/>
                <a:gd name="T80" fmla="*/ 192 w 766"/>
                <a:gd name="T81" fmla="*/ 920 h 984"/>
                <a:gd name="T82" fmla="*/ 274 w 766"/>
                <a:gd name="T83" fmla="*/ 952 h 984"/>
                <a:gd name="T84" fmla="*/ 364 w 766"/>
                <a:gd name="T85" fmla="*/ 923 h 984"/>
                <a:gd name="T86" fmla="*/ 374 w 766"/>
                <a:gd name="T87" fmla="*/ 863 h 984"/>
                <a:gd name="T88" fmla="*/ 356 w 766"/>
                <a:gd name="T89" fmla="*/ 806 h 984"/>
                <a:gd name="T90" fmla="*/ 385 w 766"/>
                <a:gd name="T91" fmla="*/ 752 h 984"/>
                <a:gd name="T92" fmla="*/ 413 w 766"/>
                <a:gd name="T93" fmla="*/ 749 h 984"/>
                <a:gd name="T94" fmla="*/ 456 w 766"/>
                <a:gd name="T95" fmla="*/ 727 h 984"/>
                <a:gd name="T96" fmla="*/ 478 w 766"/>
                <a:gd name="T97" fmla="*/ 734 h 984"/>
                <a:gd name="T98" fmla="*/ 492 w 766"/>
                <a:gd name="T99" fmla="*/ 763 h 984"/>
                <a:gd name="T100" fmla="*/ 520 w 766"/>
                <a:gd name="T101" fmla="*/ 770 h 984"/>
                <a:gd name="T102" fmla="*/ 552 w 766"/>
                <a:gd name="T103" fmla="*/ 724 h 9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66" h="984">
                  <a:moveTo>
                    <a:pt x="552" y="724"/>
                  </a:moveTo>
                  <a:lnTo>
                    <a:pt x="552" y="724"/>
                  </a:lnTo>
                  <a:lnTo>
                    <a:pt x="552" y="720"/>
                  </a:lnTo>
                  <a:lnTo>
                    <a:pt x="560" y="713"/>
                  </a:lnTo>
                  <a:lnTo>
                    <a:pt x="560" y="702"/>
                  </a:lnTo>
                  <a:lnTo>
                    <a:pt x="556" y="699"/>
                  </a:lnTo>
                  <a:lnTo>
                    <a:pt x="552" y="692"/>
                  </a:lnTo>
                  <a:lnTo>
                    <a:pt x="545" y="688"/>
                  </a:lnTo>
                  <a:lnTo>
                    <a:pt x="545" y="681"/>
                  </a:lnTo>
                  <a:lnTo>
                    <a:pt x="549" y="670"/>
                  </a:lnTo>
                  <a:lnTo>
                    <a:pt x="556" y="659"/>
                  </a:lnTo>
                  <a:lnTo>
                    <a:pt x="560" y="656"/>
                  </a:lnTo>
                  <a:lnTo>
                    <a:pt x="585" y="627"/>
                  </a:lnTo>
                  <a:lnTo>
                    <a:pt x="574" y="599"/>
                  </a:lnTo>
                  <a:lnTo>
                    <a:pt x="592" y="563"/>
                  </a:lnTo>
                  <a:lnTo>
                    <a:pt x="588" y="556"/>
                  </a:lnTo>
                  <a:lnTo>
                    <a:pt x="581" y="549"/>
                  </a:lnTo>
                  <a:lnTo>
                    <a:pt x="567" y="538"/>
                  </a:lnTo>
                  <a:lnTo>
                    <a:pt x="563" y="531"/>
                  </a:lnTo>
                  <a:lnTo>
                    <a:pt x="567" y="524"/>
                  </a:lnTo>
                  <a:lnTo>
                    <a:pt x="574" y="517"/>
                  </a:lnTo>
                  <a:lnTo>
                    <a:pt x="585" y="506"/>
                  </a:lnTo>
                  <a:lnTo>
                    <a:pt x="606" y="492"/>
                  </a:lnTo>
                  <a:lnTo>
                    <a:pt x="617" y="485"/>
                  </a:lnTo>
                  <a:lnTo>
                    <a:pt x="620" y="467"/>
                  </a:lnTo>
                  <a:lnTo>
                    <a:pt x="627" y="446"/>
                  </a:lnTo>
                  <a:lnTo>
                    <a:pt x="627" y="428"/>
                  </a:lnTo>
                  <a:lnTo>
                    <a:pt x="627" y="421"/>
                  </a:lnTo>
                  <a:lnTo>
                    <a:pt x="631" y="417"/>
                  </a:lnTo>
                  <a:lnTo>
                    <a:pt x="638" y="414"/>
                  </a:lnTo>
                  <a:lnTo>
                    <a:pt x="649" y="414"/>
                  </a:lnTo>
                  <a:lnTo>
                    <a:pt x="645" y="406"/>
                  </a:lnTo>
                  <a:lnTo>
                    <a:pt x="642" y="399"/>
                  </a:lnTo>
                  <a:lnTo>
                    <a:pt x="642" y="392"/>
                  </a:lnTo>
                  <a:lnTo>
                    <a:pt x="645" y="385"/>
                  </a:lnTo>
                  <a:lnTo>
                    <a:pt x="652" y="378"/>
                  </a:lnTo>
                  <a:lnTo>
                    <a:pt x="663" y="374"/>
                  </a:lnTo>
                  <a:lnTo>
                    <a:pt x="688" y="374"/>
                  </a:lnTo>
                  <a:lnTo>
                    <a:pt x="702" y="356"/>
                  </a:lnTo>
                  <a:lnTo>
                    <a:pt x="702" y="339"/>
                  </a:lnTo>
                  <a:lnTo>
                    <a:pt x="763" y="310"/>
                  </a:lnTo>
                  <a:lnTo>
                    <a:pt x="763" y="307"/>
                  </a:lnTo>
                  <a:lnTo>
                    <a:pt x="766" y="292"/>
                  </a:lnTo>
                  <a:lnTo>
                    <a:pt x="766" y="285"/>
                  </a:lnTo>
                  <a:lnTo>
                    <a:pt x="763" y="278"/>
                  </a:lnTo>
                  <a:lnTo>
                    <a:pt x="756" y="271"/>
                  </a:lnTo>
                  <a:lnTo>
                    <a:pt x="745" y="267"/>
                  </a:lnTo>
                  <a:lnTo>
                    <a:pt x="745" y="246"/>
                  </a:lnTo>
                  <a:lnTo>
                    <a:pt x="727" y="239"/>
                  </a:lnTo>
                  <a:lnTo>
                    <a:pt x="620" y="153"/>
                  </a:lnTo>
                  <a:lnTo>
                    <a:pt x="620" y="150"/>
                  </a:lnTo>
                  <a:lnTo>
                    <a:pt x="624" y="143"/>
                  </a:lnTo>
                  <a:lnTo>
                    <a:pt x="627" y="139"/>
                  </a:lnTo>
                  <a:lnTo>
                    <a:pt x="634" y="139"/>
                  </a:lnTo>
                  <a:lnTo>
                    <a:pt x="645" y="139"/>
                  </a:lnTo>
                  <a:lnTo>
                    <a:pt x="656" y="143"/>
                  </a:lnTo>
                  <a:lnTo>
                    <a:pt x="663" y="132"/>
                  </a:lnTo>
                  <a:lnTo>
                    <a:pt x="663" y="96"/>
                  </a:lnTo>
                  <a:lnTo>
                    <a:pt x="674" y="96"/>
                  </a:lnTo>
                  <a:lnTo>
                    <a:pt x="681" y="96"/>
                  </a:lnTo>
                  <a:lnTo>
                    <a:pt x="688" y="93"/>
                  </a:lnTo>
                  <a:lnTo>
                    <a:pt x="695" y="89"/>
                  </a:lnTo>
                  <a:lnTo>
                    <a:pt x="691" y="78"/>
                  </a:lnTo>
                  <a:lnTo>
                    <a:pt x="681" y="64"/>
                  </a:lnTo>
                  <a:lnTo>
                    <a:pt x="659" y="46"/>
                  </a:lnTo>
                  <a:lnTo>
                    <a:pt x="667" y="39"/>
                  </a:lnTo>
                  <a:lnTo>
                    <a:pt x="695" y="32"/>
                  </a:lnTo>
                  <a:lnTo>
                    <a:pt x="699" y="25"/>
                  </a:lnTo>
                  <a:lnTo>
                    <a:pt x="699" y="14"/>
                  </a:lnTo>
                  <a:lnTo>
                    <a:pt x="695" y="7"/>
                  </a:lnTo>
                  <a:lnTo>
                    <a:pt x="688" y="0"/>
                  </a:lnTo>
                  <a:lnTo>
                    <a:pt x="677" y="0"/>
                  </a:lnTo>
                  <a:lnTo>
                    <a:pt x="659" y="0"/>
                  </a:lnTo>
                  <a:lnTo>
                    <a:pt x="620" y="14"/>
                  </a:lnTo>
                  <a:lnTo>
                    <a:pt x="595" y="11"/>
                  </a:lnTo>
                  <a:lnTo>
                    <a:pt x="574" y="32"/>
                  </a:lnTo>
                  <a:lnTo>
                    <a:pt x="524" y="57"/>
                  </a:lnTo>
                  <a:lnTo>
                    <a:pt x="517" y="68"/>
                  </a:lnTo>
                  <a:lnTo>
                    <a:pt x="506" y="75"/>
                  </a:lnTo>
                  <a:lnTo>
                    <a:pt x="495" y="82"/>
                  </a:lnTo>
                  <a:lnTo>
                    <a:pt x="481" y="86"/>
                  </a:lnTo>
                  <a:lnTo>
                    <a:pt x="467" y="86"/>
                  </a:lnTo>
                  <a:lnTo>
                    <a:pt x="449" y="82"/>
                  </a:lnTo>
                  <a:lnTo>
                    <a:pt x="428" y="68"/>
                  </a:lnTo>
                  <a:lnTo>
                    <a:pt x="396" y="36"/>
                  </a:lnTo>
                  <a:lnTo>
                    <a:pt x="364" y="7"/>
                  </a:lnTo>
                  <a:lnTo>
                    <a:pt x="353" y="21"/>
                  </a:lnTo>
                  <a:lnTo>
                    <a:pt x="349" y="36"/>
                  </a:lnTo>
                  <a:lnTo>
                    <a:pt x="346" y="50"/>
                  </a:lnTo>
                  <a:lnTo>
                    <a:pt x="346" y="68"/>
                  </a:lnTo>
                  <a:lnTo>
                    <a:pt x="353" y="82"/>
                  </a:lnTo>
                  <a:lnTo>
                    <a:pt x="364" y="96"/>
                  </a:lnTo>
                  <a:lnTo>
                    <a:pt x="385" y="107"/>
                  </a:lnTo>
                  <a:lnTo>
                    <a:pt x="403" y="118"/>
                  </a:lnTo>
                  <a:lnTo>
                    <a:pt x="410" y="125"/>
                  </a:lnTo>
                  <a:lnTo>
                    <a:pt x="410" y="128"/>
                  </a:lnTo>
                  <a:lnTo>
                    <a:pt x="406" y="132"/>
                  </a:lnTo>
                  <a:lnTo>
                    <a:pt x="399" y="135"/>
                  </a:lnTo>
                  <a:lnTo>
                    <a:pt x="374" y="143"/>
                  </a:lnTo>
                  <a:lnTo>
                    <a:pt x="360" y="146"/>
                  </a:lnTo>
                  <a:lnTo>
                    <a:pt x="346" y="150"/>
                  </a:lnTo>
                  <a:lnTo>
                    <a:pt x="335" y="157"/>
                  </a:lnTo>
                  <a:lnTo>
                    <a:pt x="324" y="164"/>
                  </a:lnTo>
                  <a:lnTo>
                    <a:pt x="314" y="178"/>
                  </a:lnTo>
                  <a:lnTo>
                    <a:pt x="306" y="196"/>
                  </a:lnTo>
                  <a:lnTo>
                    <a:pt x="310" y="221"/>
                  </a:lnTo>
                  <a:lnTo>
                    <a:pt x="321" y="250"/>
                  </a:lnTo>
                  <a:lnTo>
                    <a:pt x="331" y="278"/>
                  </a:lnTo>
                  <a:lnTo>
                    <a:pt x="339" y="296"/>
                  </a:lnTo>
                  <a:lnTo>
                    <a:pt x="339" y="310"/>
                  </a:lnTo>
                  <a:lnTo>
                    <a:pt x="335" y="317"/>
                  </a:lnTo>
                  <a:lnTo>
                    <a:pt x="324" y="328"/>
                  </a:lnTo>
                  <a:lnTo>
                    <a:pt x="310" y="339"/>
                  </a:lnTo>
                  <a:lnTo>
                    <a:pt x="292" y="353"/>
                  </a:lnTo>
                  <a:lnTo>
                    <a:pt x="271" y="378"/>
                  </a:lnTo>
                  <a:lnTo>
                    <a:pt x="217" y="431"/>
                  </a:lnTo>
                  <a:lnTo>
                    <a:pt x="160" y="485"/>
                  </a:lnTo>
                  <a:lnTo>
                    <a:pt x="100" y="538"/>
                  </a:lnTo>
                  <a:lnTo>
                    <a:pt x="96" y="542"/>
                  </a:lnTo>
                  <a:lnTo>
                    <a:pt x="100" y="574"/>
                  </a:lnTo>
                  <a:lnTo>
                    <a:pt x="103" y="613"/>
                  </a:lnTo>
                  <a:lnTo>
                    <a:pt x="7" y="745"/>
                  </a:lnTo>
                  <a:lnTo>
                    <a:pt x="3" y="752"/>
                  </a:lnTo>
                  <a:lnTo>
                    <a:pt x="0" y="759"/>
                  </a:lnTo>
                  <a:lnTo>
                    <a:pt x="3" y="763"/>
                  </a:lnTo>
                  <a:lnTo>
                    <a:pt x="11" y="770"/>
                  </a:lnTo>
                  <a:lnTo>
                    <a:pt x="28" y="781"/>
                  </a:lnTo>
                  <a:lnTo>
                    <a:pt x="57" y="784"/>
                  </a:lnTo>
                  <a:lnTo>
                    <a:pt x="85" y="788"/>
                  </a:lnTo>
                  <a:lnTo>
                    <a:pt x="100" y="791"/>
                  </a:lnTo>
                  <a:lnTo>
                    <a:pt x="110" y="795"/>
                  </a:lnTo>
                  <a:lnTo>
                    <a:pt x="121" y="806"/>
                  </a:lnTo>
                  <a:lnTo>
                    <a:pt x="128" y="813"/>
                  </a:lnTo>
                  <a:lnTo>
                    <a:pt x="135" y="827"/>
                  </a:lnTo>
                  <a:lnTo>
                    <a:pt x="139" y="845"/>
                  </a:lnTo>
                  <a:lnTo>
                    <a:pt x="171" y="852"/>
                  </a:lnTo>
                  <a:lnTo>
                    <a:pt x="171" y="902"/>
                  </a:lnTo>
                  <a:lnTo>
                    <a:pt x="175" y="905"/>
                  </a:lnTo>
                  <a:lnTo>
                    <a:pt x="182" y="916"/>
                  </a:lnTo>
                  <a:lnTo>
                    <a:pt x="192" y="920"/>
                  </a:lnTo>
                  <a:lnTo>
                    <a:pt x="203" y="920"/>
                  </a:lnTo>
                  <a:lnTo>
                    <a:pt x="217" y="920"/>
                  </a:lnTo>
                  <a:lnTo>
                    <a:pt x="235" y="913"/>
                  </a:lnTo>
                  <a:lnTo>
                    <a:pt x="274" y="952"/>
                  </a:lnTo>
                  <a:lnTo>
                    <a:pt x="328" y="984"/>
                  </a:lnTo>
                  <a:lnTo>
                    <a:pt x="331" y="984"/>
                  </a:lnTo>
                  <a:lnTo>
                    <a:pt x="364" y="923"/>
                  </a:lnTo>
                  <a:lnTo>
                    <a:pt x="367" y="916"/>
                  </a:lnTo>
                  <a:lnTo>
                    <a:pt x="374" y="895"/>
                  </a:lnTo>
                  <a:lnTo>
                    <a:pt x="374" y="881"/>
                  </a:lnTo>
                  <a:lnTo>
                    <a:pt x="374" y="863"/>
                  </a:lnTo>
                  <a:lnTo>
                    <a:pt x="371" y="845"/>
                  </a:lnTo>
                  <a:lnTo>
                    <a:pt x="364" y="823"/>
                  </a:lnTo>
                  <a:lnTo>
                    <a:pt x="356" y="806"/>
                  </a:lnTo>
                  <a:lnTo>
                    <a:pt x="356" y="788"/>
                  </a:lnTo>
                  <a:lnTo>
                    <a:pt x="360" y="774"/>
                  </a:lnTo>
                  <a:lnTo>
                    <a:pt x="367" y="763"/>
                  </a:lnTo>
                  <a:lnTo>
                    <a:pt x="385" y="752"/>
                  </a:lnTo>
                  <a:lnTo>
                    <a:pt x="392" y="745"/>
                  </a:lnTo>
                  <a:lnTo>
                    <a:pt x="399" y="749"/>
                  </a:lnTo>
                  <a:lnTo>
                    <a:pt x="413" y="749"/>
                  </a:lnTo>
                  <a:lnTo>
                    <a:pt x="424" y="749"/>
                  </a:lnTo>
                  <a:lnTo>
                    <a:pt x="435" y="745"/>
                  </a:lnTo>
                  <a:lnTo>
                    <a:pt x="446" y="738"/>
                  </a:lnTo>
                  <a:lnTo>
                    <a:pt x="456" y="727"/>
                  </a:lnTo>
                  <a:lnTo>
                    <a:pt x="460" y="727"/>
                  </a:lnTo>
                  <a:lnTo>
                    <a:pt x="470" y="731"/>
                  </a:lnTo>
                  <a:lnTo>
                    <a:pt x="478" y="734"/>
                  </a:lnTo>
                  <a:lnTo>
                    <a:pt x="481" y="738"/>
                  </a:lnTo>
                  <a:lnTo>
                    <a:pt x="488" y="749"/>
                  </a:lnTo>
                  <a:lnTo>
                    <a:pt x="492" y="763"/>
                  </a:lnTo>
                  <a:lnTo>
                    <a:pt x="499" y="766"/>
                  </a:lnTo>
                  <a:lnTo>
                    <a:pt x="503" y="770"/>
                  </a:lnTo>
                  <a:lnTo>
                    <a:pt x="510" y="770"/>
                  </a:lnTo>
                  <a:lnTo>
                    <a:pt x="520" y="770"/>
                  </a:lnTo>
                  <a:lnTo>
                    <a:pt x="531" y="759"/>
                  </a:lnTo>
                  <a:lnTo>
                    <a:pt x="542" y="745"/>
                  </a:lnTo>
                  <a:lnTo>
                    <a:pt x="552" y="7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3"/>
            <p:cNvSpPr/>
            <p:nvPr/>
          </p:nvSpPr>
          <p:spPr bwMode="auto">
            <a:xfrm>
              <a:off x="11008" y="3892"/>
              <a:ext cx="1873" cy="1396"/>
            </a:xfrm>
            <a:custGeom>
              <a:avLst/>
              <a:gdLst>
                <a:gd name="T0" fmla="*/ 852 w 880"/>
                <a:gd name="T1" fmla="*/ 189 h 656"/>
                <a:gd name="T2" fmla="*/ 834 w 880"/>
                <a:gd name="T3" fmla="*/ 153 h 656"/>
                <a:gd name="T4" fmla="*/ 820 w 880"/>
                <a:gd name="T5" fmla="*/ 96 h 656"/>
                <a:gd name="T6" fmla="*/ 791 w 880"/>
                <a:gd name="T7" fmla="*/ 71 h 656"/>
                <a:gd name="T8" fmla="*/ 756 w 880"/>
                <a:gd name="T9" fmla="*/ 92 h 656"/>
                <a:gd name="T10" fmla="*/ 734 w 880"/>
                <a:gd name="T11" fmla="*/ 100 h 656"/>
                <a:gd name="T12" fmla="*/ 659 w 880"/>
                <a:gd name="T13" fmla="*/ 82 h 656"/>
                <a:gd name="T14" fmla="*/ 613 w 880"/>
                <a:gd name="T15" fmla="*/ 46 h 656"/>
                <a:gd name="T16" fmla="*/ 602 w 880"/>
                <a:gd name="T17" fmla="*/ 14 h 656"/>
                <a:gd name="T18" fmla="*/ 588 w 880"/>
                <a:gd name="T19" fmla="*/ 0 h 656"/>
                <a:gd name="T20" fmla="*/ 567 w 880"/>
                <a:gd name="T21" fmla="*/ 7 h 656"/>
                <a:gd name="T22" fmla="*/ 535 w 880"/>
                <a:gd name="T23" fmla="*/ 28 h 656"/>
                <a:gd name="T24" fmla="*/ 517 w 880"/>
                <a:gd name="T25" fmla="*/ 39 h 656"/>
                <a:gd name="T26" fmla="*/ 506 w 880"/>
                <a:gd name="T27" fmla="*/ 57 h 656"/>
                <a:gd name="T28" fmla="*/ 453 w 880"/>
                <a:gd name="T29" fmla="*/ 64 h 656"/>
                <a:gd name="T30" fmla="*/ 424 w 880"/>
                <a:gd name="T31" fmla="*/ 100 h 656"/>
                <a:gd name="T32" fmla="*/ 399 w 880"/>
                <a:gd name="T33" fmla="*/ 100 h 656"/>
                <a:gd name="T34" fmla="*/ 388 w 880"/>
                <a:gd name="T35" fmla="*/ 75 h 656"/>
                <a:gd name="T36" fmla="*/ 385 w 880"/>
                <a:gd name="T37" fmla="*/ 46 h 656"/>
                <a:gd name="T38" fmla="*/ 356 w 880"/>
                <a:gd name="T39" fmla="*/ 7 h 656"/>
                <a:gd name="T40" fmla="*/ 314 w 880"/>
                <a:gd name="T41" fmla="*/ 21 h 656"/>
                <a:gd name="T42" fmla="*/ 314 w 880"/>
                <a:gd name="T43" fmla="*/ 53 h 656"/>
                <a:gd name="T44" fmla="*/ 335 w 880"/>
                <a:gd name="T45" fmla="*/ 75 h 656"/>
                <a:gd name="T46" fmla="*/ 324 w 880"/>
                <a:gd name="T47" fmla="*/ 100 h 656"/>
                <a:gd name="T48" fmla="*/ 271 w 880"/>
                <a:gd name="T49" fmla="*/ 139 h 656"/>
                <a:gd name="T50" fmla="*/ 232 w 880"/>
                <a:gd name="T51" fmla="*/ 167 h 656"/>
                <a:gd name="T52" fmla="*/ 210 w 880"/>
                <a:gd name="T53" fmla="*/ 182 h 656"/>
                <a:gd name="T54" fmla="*/ 175 w 880"/>
                <a:gd name="T55" fmla="*/ 171 h 656"/>
                <a:gd name="T56" fmla="*/ 121 w 880"/>
                <a:gd name="T57" fmla="*/ 178 h 656"/>
                <a:gd name="T58" fmla="*/ 43 w 880"/>
                <a:gd name="T59" fmla="*/ 153 h 656"/>
                <a:gd name="T60" fmla="*/ 0 w 880"/>
                <a:gd name="T61" fmla="*/ 153 h 656"/>
                <a:gd name="T62" fmla="*/ 50 w 880"/>
                <a:gd name="T63" fmla="*/ 224 h 656"/>
                <a:gd name="T64" fmla="*/ 60 w 880"/>
                <a:gd name="T65" fmla="*/ 260 h 656"/>
                <a:gd name="T66" fmla="*/ 75 w 880"/>
                <a:gd name="T67" fmla="*/ 281 h 656"/>
                <a:gd name="T68" fmla="*/ 146 w 880"/>
                <a:gd name="T69" fmla="*/ 289 h 656"/>
                <a:gd name="T70" fmla="*/ 178 w 880"/>
                <a:gd name="T71" fmla="*/ 285 h 656"/>
                <a:gd name="T72" fmla="*/ 228 w 880"/>
                <a:gd name="T73" fmla="*/ 285 h 656"/>
                <a:gd name="T74" fmla="*/ 249 w 880"/>
                <a:gd name="T75" fmla="*/ 313 h 656"/>
                <a:gd name="T76" fmla="*/ 249 w 880"/>
                <a:gd name="T77" fmla="*/ 342 h 656"/>
                <a:gd name="T78" fmla="*/ 267 w 880"/>
                <a:gd name="T79" fmla="*/ 378 h 656"/>
                <a:gd name="T80" fmla="*/ 271 w 880"/>
                <a:gd name="T81" fmla="*/ 449 h 656"/>
                <a:gd name="T82" fmla="*/ 271 w 880"/>
                <a:gd name="T83" fmla="*/ 463 h 656"/>
                <a:gd name="T84" fmla="*/ 289 w 880"/>
                <a:gd name="T85" fmla="*/ 492 h 656"/>
                <a:gd name="T86" fmla="*/ 381 w 880"/>
                <a:gd name="T87" fmla="*/ 656 h 656"/>
                <a:gd name="T88" fmla="*/ 406 w 880"/>
                <a:gd name="T89" fmla="*/ 638 h 656"/>
                <a:gd name="T90" fmla="*/ 453 w 880"/>
                <a:gd name="T91" fmla="*/ 624 h 656"/>
                <a:gd name="T92" fmla="*/ 474 w 880"/>
                <a:gd name="T93" fmla="*/ 616 h 656"/>
                <a:gd name="T94" fmla="*/ 481 w 880"/>
                <a:gd name="T95" fmla="*/ 581 h 656"/>
                <a:gd name="T96" fmla="*/ 513 w 880"/>
                <a:gd name="T97" fmla="*/ 574 h 656"/>
                <a:gd name="T98" fmla="*/ 535 w 880"/>
                <a:gd name="T99" fmla="*/ 592 h 656"/>
                <a:gd name="T100" fmla="*/ 560 w 880"/>
                <a:gd name="T101" fmla="*/ 592 h 656"/>
                <a:gd name="T102" fmla="*/ 617 w 880"/>
                <a:gd name="T103" fmla="*/ 549 h 656"/>
                <a:gd name="T104" fmla="*/ 659 w 880"/>
                <a:gd name="T105" fmla="*/ 513 h 656"/>
                <a:gd name="T106" fmla="*/ 684 w 880"/>
                <a:gd name="T107" fmla="*/ 502 h 656"/>
                <a:gd name="T108" fmla="*/ 763 w 880"/>
                <a:gd name="T109" fmla="*/ 481 h 656"/>
                <a:gd name="T110" fmla="*/ 784 w 880"/>
                <a:gd name="T111" fmla="*/ 378 h 656"/>
                <a:gd name="T112" fmla="*/ 806 w 880"/>
                <a:gd name="T113" fmla="*/ 324 h 656"/>
                <a:gd name="T114" fmla="*/ 834 w 880"/>
                <a:gd name="T115" fmla="*/ 256 h 656"/>
                <a:gd name="T116" fmla="*/ 859 w 880"/>
                <a:gd name="T117" fmla="*/ 246 h 656"/>
                <a:gd name="T118" fmla="*/ 880 w 880"/>
                <a:gd name="T119" fmla="*/ 224 h 656"/>
                <a:gd name="T120" fmla="*/ 866 w 880"/>
                <a:gd name="T121" fmla="*/ 210 h 6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80" h="656">
                  <a:moveTo>
                    <a:pt x="866" y="210"/>
                  </a:moveTo>
                  <a:lnTo>
                    <a:pt x="866" y="210"/>
                  </a:lnTo>
                  <a:lnTo>
                    <a:pt x="852" y="189"/>
                  </a:lnTo>
                  <a:lnTo>
                    <a:pt x="838" y="167"/>
                  </a:lnTo>
                  <a:lnTo>
                    <a:pt x="834" y="153"/>
                  </a:lnTo>
                  <a:lnTo>
                    <a:pt x="830" y="125"/>
                  </a:lnTo>
                  <a:lnTo>
                    <a:pt x="827" y="110"/>
                  </a:lnTo>
                  <a:lnTo>
                    <a:pt x="820" y="96"/>
                  </a:lnTo>
                  <a:lnTo>
                    <a:pt x="806" y="82"/>
                  </a:lnTo>
                  <a:lnTo>
                    <a:pt x="791" y="71"/>
                  </a:lnTo>
                  <a:lnTo>
                    <a:pt x="777" y="75"/>
                  </a:lnTo>
                  <a:lnTo>
                    <a:pt x="766" y="82"/>
                  </a:lnTo>
                  <a:lnTo>
                    <a:pt x="756" y="92"/>
                  </a:lnTo>
                  <a:lnTo>
                    <a:pt x="756" y="103"/>
                  </a:lnTo>
                  <a:lnTo>
                    <a:pt x="734" y="100"/>
                  </a:lnTo>
                  <a:lnTo>
                    <a:pt x="713" y="100"/>
                  </a:lnTo>
                  <a:lnTo>
                    <a:pt x="684" y="92"/>
                  </a:lnTo>
                  <a:lnTo>
                    <a:pt x="659" y="82"/>
                  </a:lnTo>
                  <a:lnTo>
                    <a:pt x="634" y="68"/>
                  </a:lnTo>
                  <a:lnTo>
                    <a:pt x="624" y="57"/>
                  </a:lnTo>
                  <a:lnTo>
                    <a:pt x="613" y="46"/>
                  </a:lnTo>
                  <a:lnTo>
                    <a:pt x="606" y="32"/>
                  </a:lnTo>
                  <a:lnTo>
                    <a:pt x="602" y="14"/>
                  </a:lnTo>
                  <a:lnTo>
                    <a:pt x="602" y="10"/>
                  </a:lnTo>
                  <a:lnTo>
                    <a:pt x="592" y="3"/>
                  </a:lnTo>
                  <a:lnTo>
                    <a:pt x="588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7" y="7"/>
                  </a:lnTo>
                  <a:lnTo>
                    <a:pt x="549" y="21"/>
                  </a:lnTo>
                  <a:lnTo>
                    <a:pt x="535" y="28"/>
                  </a:lnTo>
                  <a:lnTo>
                    <a:pt x="520" y="35"/>
                  </a:lnTo>
                  <a:lnTo>
                    <a:pt x="517" y="39"/>
                  </a:lnTo>
                  <a:lnTo>
                    <a:pt x="517" y="46"/>
                  </a:lnTo>
                  <a:lnTo>
                    <a:pt x="513" y="50"/>
                  </a:lnTo>
                  <a:lnTo>
                    <a:pt x="506" y="57"/>
                  </a:lnTo>
                  <a:lnTo>
                    <a:pt x="492" y="60"/>
                  </a:lnTo>
                  <a:lnTo>
                    <a:pt x="474" y="64"/>
                  </a:lnTo>
                  <a:lnTo>
                    <a:pt x="453" y="64"/>
                  </a:lnTo>
                  <a:lnTo>
                    <a:pt x="428" y="92"/>
                  </a:lnTo>
                  <a:lnTo>
                    <a:pt x="424" y="100"/>
                  </a:lnTo>
                  <a:lnTo>
                    <a:pt x="410" y="103"/>
                  </a:lnTo>
                  <a:lnTo>
                    <a:pt x="406" y="103"/>
                  </a:lnTo>
                  <a:lnTo>
                    <a:pt x="399" y="100"/>
                  </a:lnTo>
                  <a:lnTo>
                    <a:pt x="392" y="92"/>
                  </a:lnTo>
                  <a:lnTo>
                    <a:pt x="388" y="75"/>
                  </a:lnTo>
                  <a:lnTo>
                    <a:pt x="388" y="68"/>
                  </a:lnTo>
                  <a:lnTo>
                    <a:pt x="385" y="46"/>
                  </a:lnTo>
                  <a:lnTo>
                    <a:pt x="378" y="28"/>
                  </a:lnTo>
                  <a:lnTo>
                    <a:pt x="367" y="14"/>
                  </a:lnTo>
                  <a:lnTo>
                    <a:pt x="356" y="7"/>
                  </a:lnTo>
                  <a:lnTo>
                    <a:pt x="342" y="7"/>
                  </a:lnTo>
                  <a:lnTo>
                    <a:pt x="328" y="10"/>
                  </a:lnTo>
                  <a:lnTo>
                    <a:pt x="314" y="21"/>
                  </a:lnTo>
                  <a:lnTo>
                    <a:pt x="306" y="43"/>
                  </a:lnTo>
                  <a:lnTo>
                    <a:pt x="314" y="53"/>
                  </a:lnTo>
                  <a:lnTo>
                    <a:pt x="321" y="64"/>
                  </a:lnTo>
                  <a:lnTo>
                    <a:pt x="335" y="75"/>
                  </a:lnTo>
                  <a:lnTo>
                    <a:pt x="335" y="78"/>
                  </a:lnTo>
                  <a:lnTo>
                    <a:pt x="335" y="85"/>
                  </a:lnTo>
                  <a:lnTo>
                    <a:pt x="324" y="100"/>
                  </a:lnTo>
                  <a:lnTo>
                    <a:pt x="306" y="114"/>
                  </a:lnTo>
                  <a:lnTo>
                    <a:pt x="271" y="139"/>
                  </a:lnTo>
                  <a:lnTo>
                    <a:pt x="257" y="150"/>
                  </a:lnTo>
                  <a:lnTo>
                    <a:pt x="232" y="150"/>
                  </a:lnTo>
                  <a:lnTo>
                    <a:pt x="232" y="167"/>
                  </a:lnTo>
                  <a:lnTo>
                    <a:pt x="224" y="171"/>
                  </a:lnTo>
                  <a:lnTo>
                    <a:pt x="210" y="182"/>
                  </a:lnTo>
                  <a:lnTo>
                    <a:pt x="199" y="182"/>
                  </a:lnTo>
                  <a:lnTo>
                    <a:pt x="189" y="178"/>
                  </a:lnTo>
                  <a:lnTo>
                    <a:pt x="175" y="171"/>
                  </a:lnTo>
                  <a:lnTo>
                    <a:pt x="164" y="157"/>
                  </a:lnTo>
                  <a:lnTo>
                    <a:pt x="121" y="178"/>
                  </a:lnTo>
                  <a:lnTo>
                    <a:pt x="110" y="171"/>
                  </a:lnTo>
                  <a:lnTo>
                    <a:pt x="82" y="160"/>
                  </a:lnTo>
                  <a:lnTo>
                    <a:pt x="43" y="153"/>
                  </a:lnTo>
                  <a:lnTo>
                    <a:pt x="21" y="153"/>
                  </a:lnTo>
                  <a:lnTo>
                    <a:pt x="0" y="153"/>
                  </a:lnTo>
                  <a:lnTo>
                    <a:pt x="11" y="164"/>
                  </a:lnTo>
                  <a:lnTo>
                    <a:pt x="32" y="189"/>
                  </a:lnTo>
                  <a:lnTo>
                    <a:pt x="50" y="224"/>
                  </a:lnTo>
                  <a:lnTo>
                    <a:pt x="57" y="242"/>
                  </a:lnTo>
                  <a:lnTo>
                    <a:pt x="60" y="260"/>
                  </a:lnTo>
                  <a:lnTo>
                    <a:pt x="60" y="267"/>
                  </a:lnTo>
                  <a:lnTo>
                    <a:pt x="64" y="274"/>
                  </a:lnTo>
                  <a:lnTo>
                    <a:pt x="75" y="281"/>
                  </a:lnTo>
                  <a:lnTo>
                    <a:pt x="93" y="289"/>
                  </a:lnTo>
                  <a:lnTo>
                    <a:pt x="110" y="289"/>
                  </a:lnTo>
                  <a:lnTo>
                    <a:pt x="146" y="289"/>
                  </a:lnTo>
                  <a:lnTo>
                    <a:pt x="164" y="289"/>
                  </a:lnTo>
                  <a:lnTo>
                    <a:pt x="178" y="285"/>
                  </a:lnTo>
                  <a:lnTo>
                    <a:pt x="192" y="281"/>
                  </a:lnTo>
                  <a:lnTo>
                    <a:pt x="210" y="281"/>
                  </a:lnTo>
                  <a:lnTo>
                    <a:pt x="228" y="285"/>
                  </a:lnTo>
                  <a:lnTo>
                    <a:pt x="239" y="296"/>
                  </a:lnTo>
                  <a:lnTo>
                    <a:pt x="246" y="306"/>
                  </a:lnTo>
                  <a:lnTo>
                    <a:pt x="249" y="313"/>
                  </a:lnTo>
                  <a:lnTo>
                    <a:pt x="249" y="328"/>
                  </a:lnTo>
                  <a:lnTo>
                    <a:pt x="249" y="342"/>
                  </a:lnTo>
                  <a:lnTo>
                    <a:pt x="253" y="346"/>
                  </a:lnTo>
                  <a:lnTo>
                    <a:pt x="264" y="363"/>
                  </a:lnTo>
                  <a:lnTo>
                    <a:pt x="267" y="378"/>
                  </a:lnTo>
                  <a:lnTo>
                    <a:pt x="271" y="395"/>
                  </a:lnTo>
                  <a:lnTo>
                    <a:pt x="271" y="420"/>
                  </a:lnTo>
                  <a:lnTo>
                    <a:pt x="271" y="449"/>
                  </a:lnTo>
                  <a:lnTo>
                    <a:pt x="271" y="453"/>
                  </a:lnTo>
                  <a:lnTo>
                    <a:pt x="271" y="463"/>
                  </a:lnTo>
                  <a:lnTo>
                    <a:pt x="274" y="477"/>
                  </a:lnTo>
                  <a:lnTo>
                    <a:pt x="281" y="485"/>
                  </a:lnTo>
                  <a:lnTo>
                    <a:pt x="289" y="492"/>
                  </a:lnTo>
                  <a:lnTo>
                    <a:pt x="317" y="577"/>
                  </a:lnTo>
                  <a:lnTo>
                    <a:pt x="381" y="656"/>
                  </a:lnTo>
                  <a:lnTo>
                    <a:pt x="388" y="649"/>
                  </a:lnTo>
                  <a:lnTo>
                    <a:pt x="406" y="638"/>
                  </a:lnTo>
                  <a:lnTo>
                    <a:pt x="421" y="631"/>
                  </a:lnTo>
                  <a:lnTo>
                    <a:pt x="438" y="627"/>
                  </a:lnTo>
                  <a:lnTo>
                    <a:pt x="453" y="624"/>
                  </a:lnTo>
                  <a:lnTo>
                    <a:pt x="470" y="627"/>
                  </a:lnTo>
                  <a:lnTo>
                    <a:pt x="474" y="616"/>
                  </a:lnTo>
                  <a:lnTo>
                    <a:pt x="474" y="606"/>
                  </a:lnTo>
                  <a:lnTo>
                    <a:pt x="478" y="595"/>
                  </a:lnTo>
                  <a:lnTo>
                    <a:pt x="481" y="581"/>
                  </a:lnTo>
                  <a:lnTo>
                    <a:pt x="488" y="574"/>
                  </a:lnTo>
                  <a:lnTo>
                    <a:pt x="499" y="570"/>
                  </a:lnTo>
                  <a:lnTo>
                    <a:pt x="513" y="574"/>
                  </a:lnTo>
                  <a:lnTo>
                    <a:pt x="531" y="584"/>
                  </a:lnTo>
                  <a:lnTo>
                    <a:pt x="535" y="592"/>
                  </a:lnTo>
                  <a:lnTo>
                    <a:pt x="538" y="595"/>
                  </a:lnTo>
                  <a:lnTo>
                    <a:pt x="545" y="595"/>
                  </a:lnTo>
                  <a:lnTo>
                    <a:pt x="560" y="592"/>
                  </a:lnTo>
                  <a:lnTo>
                    <a:pt x="574" y="584"/>
                  </a:lnTo>
                  <a:lnTo>
                    <a:pt x="592" y="574"/>
                  </a:lnTo>
                  <a:lnTo>
                    <a:pt x="617" y="549"/>
                  </a:lnTo>
                  <a:lnTo>
                    <a:pt x="642" y="527"/>
                  </a:lnTo>
                  <a:lnTo>
                    <a:pt x="659" y="513"/>
                  </a:lnTo>
                  <a:lnTo>
                    <a:pt x="670" y="502"/>
                  </a:lnTo>
                  <a:lnTo>
                    <a:pt x="681" y="502"/>
                  </a:lnTo>
                  <a:lnTo>
                    <a:pt x="684" y="502"/>
                  </a:lnTo>
                  <a:lnTo>
                    <a:pt x="688" y="502"/>
                  </a:lnTo>
                  <a:lnTo>
                    <a:pt x="691" y="506"/>
                  </a:lnTo>
                  <a:lnTo>
                    <a:pt x="763" y="481"/>
                  </a:lnTo>
                  <a:lnTo>
                    <a:pt x="766" y="417"/>
                  </a:lnTo>
                  <a:lnTo>
                    <a:pt x="784" y="378"/>
                  </a:lnTo>
                  <a:lnTo>
                    <a:pt x="798" y="349"/>
                  </a:lnTo>
                  <a:lnTo>
                    <a:pt x="806" y="324"/>
                  </a:lnTo>
                  <a:lnTo>
                    <a:pt x="816" y="292"/>
                  </a:lnTo>
                  <a:lnTo>
                    <a:pt x="827" y="267"/>
                  </a:lnTo>
                  <a:lnTo>
                    <a:pt x="834" y="256"/>
                  </a:lnTo>
                  <a:lnTo>
                    <a:pt x="841" y="253"/>
                  </a:lnTo>
                  <a:lnTo>
                    <a:pt x="859" y="246"/>
                  </a:lnTo>
                  <a:lnTo>
                    <a:pt x="877" y="239"/>
                  </a:lnTo>
                  <a:lnTo>
                    <a:pt x="880" y="231"/>
                  </a:lnTo>
                  <a:lnTo>
                    <a:pt x="880" y="224"/>
                  </a:lnTo>
                  <a:lnTo>
                    <a:pt x="877" y="217"/>
                  </a:lnTo>
                  <a:lnTo>
                    <a:pt x="866" y="21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4"/>
            <p:cNvSpPr/>
            <p:nvPr/>
          </p:nvSpPr>
          <p:spPr bwMode="auto">
            <a:xfrm>
              <a:off x="11813" y="5288"/>
              <a:ext cx="266" cy="560"/>
            </a:xfrm>
            <a:custGeom>
              <a:avLst/>
              <a:gdLst>
                <a:gd name="T0" fmla="*/ 75 w 125"/>
                <a:gd name="T1" fmla="*/ 263 h 263"/>
                <a:gd name="T2" fmla="*/ 75 w 125"/>
                <a:gd name="T3" fmla="*/ 263 h 263"/>
                <a:gd name="T4" fmla="*/ 85 w 125"/>
                <a:gd name="T5" fmla="*/ 263 h 263"/>
                <a:gd name="T6" fmla="*/ 96 w 125"/>
                <a:gd name="T7" fmla="*/ 263 h 263"/>
                <a:gd name="T8" fmla="*/ 107 w 125"/>
                <a:gd name="T9" fmla="*/ 253 h 263"/>
                <a:gd name="T10" fmla="*/ 117 w 125"/>
                <a:gd name="T11" fmla="*/ 239 h 263"/>
                <a:gd name="T12" fmla="*/ 125 w 125"/>
                <a:gd name="T13" fmla="*/ 214 h 263"/>
                <a:gd name="T14" fmla="*/ 125 w 125"/>
                <a:gd name="T15" fmla="*/ 174 h 263"/>
                <a:gd name="T16" fmla="*/ 117 w 125"/>
                <a:gd name="T17" fmla="*/ 124 h 263"/>
                <a:gd name="T18" fmla="*/ 114 w 125"/>
                <a:gd name="T19" fmla="*/ 117 h 263"/>
                <a:gd name="T20" fmla="*/ 78 w 125"/>
                <a:gd name="T21" fmla="*/ 114 h 263"/>
                <a:gd name="T22" fmla="*/ 78 w 125"/>
                <a:gd name="T23" fmla="*/ 114 h 263"/>
                <a:gd name="T24" fmla="*/ 78 w 125"/>
                <a:gd name="T25" fmla="*/ 100 h 263"/>
                <a:gd name="T26" fmla="*/ 78 w 125"/>
                <a:gd name="T27" fmla="*/ 85 h 263"/>
                <a:gd name="T28" fmla="*/ 82 w 125"/>
                <a:gd name="T29" fmla="*/ 71 h 263"/>
                <a:gd name="T30" fmla="*/ 82 w 125"/>
                <a:gd name="T31" fmla="*/ 71 h 263"/>
                <a:gd name="T32" fmla="*/ 82 w 125"/>
                <a:gd name="T33" fmla="*/ 64 h 263"/>
                <a:gd name="T34" fmla="*/ 78 w 125"/>
                <a:gd name="T35" fmla="*/ 60 h 263"/>
                <a:gd name="T36" fmla="*/ 71 w 125"/>
                <a:gd name="T37" fmla="*/ 53 h 263"/>
                <a:gd name="T38" fmla="*/ 57 w 125"/>
                <a:gd name="T39" fmla="*/ 50 h 263"/>
                <a:gd name="T40" fmla="*/ 39 w 125"/>
                <a:gd name="T41" fmla="*/ 50 h 263"/>
                <a:gd name="T42" fmla="*/ 39 w 125"/>
                <a:gd name="T43" fmla="*/ 50 h 263"/>
                <a:gd name="T44" fmla="*/ 32 w 125"/>
                <a:gd name="T45" fmla="*/ 50 h 263"/>
                <a:gd name="T46" fmla="*/ 25 w 125"/>
                <a:gd name="T47" fmla="*/ 42 h 263"/>
                <a:gd name="T48" fmla="*/ 14 w 125"/>
                <a:gd name="T49" fmla="*/ 25 h 263"/>
                <a:gd name="T50" fmla="*/ 0 w 125"/>
                <a:gd name="T51" fmla="*/ 0 h 2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" h="263">
                  <a:moveTo>
                    <a:pt x="75" y="263"/>
                  </a:moveTo>
                  <a:lnTo>
                    <a:pt x="75" y="263"/>
                  </a:lnTo>
                  <a:lnTo>
                    <a:pt x="85" y="263"/>
                  </a:lnTo>
                  <a:lnTo>
                    <a:pt x="96" y="263"/>
                  </a:lnTo>
                  <a:lnTo>
                    <a:pt x="107" y="253"/>
                  </a:lnTo>
                  <a:lnTo>
                    <a:pt x="117" y="239"/>
                  </a:lnTo>
                  <a:lnTo>
                    <a:pt x="125" y="214"/>
                  </a:lnTo>
                  <a:lnTo>
                    <a:pt x="125" y="174"/>
                  </a:lnTo>
                  <a:lnTo>
                    <a:pt x="117" y="124"/>
                  </a:lnTo>
                  <a:lnTo>
                    <a:pt x="114" y="117"/>
                  </a:lnTo>
                  <a:lnTo>
                    <a:pt x="78" y="114"/>
                  </a:lnTo>
                  <a:lnTo>
                    <a:pt x="78" y="100"/>
                  </a:lnTo>
                  <a:lnTo>
                    <a:pt x="78" y="85"/>
                  </a:lnTo>
                  <a:lnTo>
                    <a:pt x="82" y="71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1" y="53"/>
                  </a:lnTo>
                  <a:lnTo>
                    <a:pt x="57" y="50"/>
                  </a:lnTo>
                  <a:lnTo>
                    <a:pt x="39" y="50"/>
                  </a:lnTo>
                  <a:lnTo>
                    <a:pt x="32" y="50"/>
                  </a:lnTo>
                  <a:lnTo>
                    <a:pt x="25" y="42"/>
                  </a:lnTo>
                  <a:lnTo>
                    <a:pt x="14" y="25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5"/>
            <p:cNvSpPr/>
            <p:nvPr/>
          </p:nvSpPr>
          <p:spPr bwMode="auto">
            <a:xfrm>
              <a:off x="12321" y="5909"/>
              <a:ext cx="1326" cy="896"/>
            </a:xfrm>
            <a:custGeom>
              <a:avLst/>
              <a:gdLst>
                <a:gd name="T0" fmla="*/ 623 w 623"/>
                <a:gd name="T1" fmla="*/ 214 h 421"/>
                <a:gd name="T2" fmla="*/ 527 w 623"/>
                <a:gd name="T3" fmla="*/ 143 h 421"/>
                <a:gd name="T4" fmla="*/ 509 w 623"/>
                <a:gd name="T5" fmla="*/ 150 h 421"/>
                <a:gd name="T6" fmla="*/ 484 w 623"/>
                <a:gd name="T7" fmla="*/ 150 h 421"/>
                <a:gd name="T8" fmla="*/ 467 w 623"/>
                <a:gd name="T9" fmla="*/ 135 h 421"/>
                <a:gd name="T10" fmla="*/ 463 w 623"/>
                <a:gd name="T11" fmla="*/ 82 h 421"/>
                <a:gd name="T12" fmla="*/ 431 w 623"/>
                <a:gd name="T13" fmla="*/ 75 h 421"/>
                <a:gd name="T14" fmla="*/ 420 w 623"/>
                <a:gd name="T15" fmla="*/ 43 h 421"/>
                <a:gd name="T16" fmla="*/ 402 w 623"/>
                <a:gd name="T17" fmla="*/ 25 h 421"/>
                <a:gd name="T18" fmla="*/ 377 w 623"/>
                <a:gd name="T19" fmla="*/ 18 h 421"/>
                <a:gd name="T20" fmla="*/ 349 w 623"/>
                <a:gd name="T21" fmla="*/ 14 h 421"/>
                <a:gd name="T22" fmla="*/ 303 w 623"/>
                <a:gd name="T23" fmla="*/ 0 h 421"/>
                <a:gd name="T24" fmla="*/ 303 w 623"/>
                <a:gd name="T25" fmla="*/ 0 h 421"/>
                <a:gd name="T26" fmla="*/ 292 w 623"/>
                <a:gd name="T27" fmla="*/ 25 h 421"/>
                <a:gd name="T28" fmla="*/ 263 w 623"/>
                <a:gd name="T29" fmla="*/ 39 h 421"/>
                <a:gd name="T30" fmla="*/ 228 w 623"/>
                <a:gd name="T31" fmla="*/ 43 h 421"/>
                <a:gd name="T32" fmla="*/ 221 w 623"/>
                <a:gd name="T33" fmla="*/ 53 h 421"/>
                <a:gd name="T34" fmla="*/ 196 w 623"/>
                <a:gd name="T35" fmla="*/ 78 h 421"/>
                <a:gd name="T36" fmla="*/ 171 w 623"/>
                <a:gd name="T37" fmla="*/ 86 h 421"/>
                <a:gd name="T38" fmla="*/ 160 w 623"/>
                <a:gd name="T39" fmla="*/ 86 h 421"/>
                <a:gd name="T40" fmla="*/ 131 w 623"/>
                <a:gd name="T41" fmla="*/ 96 h 421"/>
                <a:gd name="T42" fmla="*/ 114 w 623"/>
                <a:gd name="T43" fmla="*/ 128 h 421"/>
                <a:gd name="T44" fmla="*/ 114 w 623"/>
                <a:gd name="T45" fmla="*/ 160 h 421"/>
                <a:gd name="T46" fmla="*/ 92 w 623"/>
                <a:gd name="T47" fmla="*/ 171 h 421"/>
                <a:gd name="T48" fmla="*/ 17 w 623"/>
                <a:gd name="T49" fmla="*/ 185 h 421"/>
                <a:gd name="T50" fmla="*/ 0 w 623"/>
                <a:gd name="T51" fmla="*/ 207 h 421"/>
                <a:gd name="T52" fmla="*/ 28 w 623"/>
                <a:gd name="T53" fmla="*/ 235 h 421"/>
                <a:gd name="T54" fmla="*/ 35 w 623"/>
                <a:gd name="T55" fmla="*/ 260 h 421"/>
                <a:gd name="T56" fmla="*/ 32 w 623"/>
                <a:gd name="T57" fmla="*/ 289 h 421"/>
                <a:gd name="T58" fmla="*/ 32 w 623"/>
                <a:gd name="T59" fmla="*/ 289 h 421"/>
                <a:gd name="T60" fmla="*/ 53 w 623"/>
                <a:gd name="T61" fmla="*/ 289 h 421"/>
                <a:gd name="T62" fmla="*/ 164 w 623"/>
                <a:gd name="T63" fmla="*/ 332 h 421"/>
                <a:gd name="T64" fmla="*/ 221 w 623"/>
                <a:gd name="T65" fmla="*/ 335 h 421"/>
                <a:gd name="T66" fmla="*/ 231 w 623"/>
                <a:gd name="T67" fmla="*/ 321 h 421"/>
                <a:gd name="T68" fmla="*/ 256 w 623"/>
                <a:gd name="T69" fmla="*/ 299 h 421"/>
                <a:gd name="T70" fmla="*/ 285 w 623"/>
                <a:gd name="T71" fmla="*/ 292 h 421"/>
                <a:gd name="T72" fmla="*/ 306 w 623"/>
                <a:gd name="T73" fmla="*/ 299 h 421"/>
                <a:gd name="T74" fmla="*/ 331 w 623"/>
                <a:gd name="T75" fmla="*/ 321 h 421"/>
                <a:gd name="T76" fmla="*/ 342 w 623"/>
                <a:gd name="T77" fmla="*/ 335 h 421"/>
                <a:gd name="T78" fmla="*/ 374 w 623"/>
                <a:gd name="T79" fmla="*/ 374 h 421"/>
                <a:gd name="T80" fmla="*/ 402 w 623"/>
                <a:gd name="T81" fmla="*/ 399 h 421"/>
                <a:gd name="T82" fmla="*/ 431 w 623"/>
                <a:gd name="T83" fmla="*/ 410 h 421"/>
                <a:gd name="T84" fmla="*/ 463 w 623"/>
                <a:gd name="T85" fmla="*/ 403 h 421"/>
                <a:gd name="T86" fmla="*/ 484 w 623"/>
                <a:gd name="T87" fmla="*/ 417 h 421"/>
                <a:gd name="T88" fmla="*/ 492 w 623"/>
                <a:gd name="T89" fmla="*/ 421 h 421"/>
                <a:gd name="T90" fmla="*/ 499 w 623"/>
                <a:gd name="T91" fmla="*/ 410 h 421"/>
                <a:gd name="T92" fmla="*/ 527 w 623"/>
                <a:gd name="T93" fmla="*/ 392 h 42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23" h="421">
                  <a:moveTo>
                    <a:pt x="623" y="217"/>
                  </a:moveTo>
                  <a:lnTo>
                    <a:pt x="623" y="214"/>
                  </a:lnTo>
                  <a:lnTo>
                    <a:pt x="566" y="182"/>
                  </a:lnTo>
                  <a:lnTo>
                    <a:pt x="527" y="143"/>
                  </a:lnTo>
                  <a:lnTo>
                    <a:pt x="509" y="150"/>
                  </a:lnTo>
                  <a:lnTo>
                    <a:pt x="495" y="150"/>
                  </a:lnTo>
                  <a:lnTo>
                    <a:pt x="484" y="150"/>
                  </a:lnTo>
                  <a:lnTo>
                    <a:pt x="474" y="146"/>
                  </a:lnTo>
                  <a:lnTo>
                    <a:pt x="467" y="135"/>
                  </a:lnTo>
                  <a:lnTo>
                    <a:pt x="463" y="132"/>
                  </a:lnTo>
                  <a:lnTo>
                    <a:pt x="463" y="82"/>
                  </a:lnTo>
                  <a:lnTo>
                    <a:pt x="431" y="75"/>
                  </a:lnTo>
                  <a:lnTo>
                    <a:pt x="427" y="57"/>
                  </a:lnTo>
                  <a:lnTo>
                    <a:pt x="420" y="43"/>
                  </a:lnTo>
                  <a:lnTo>
                    <a:pt x="413" y="36"/>
                  </a:lnTo>
                  <a:lnTo>
                    <a:pt x="402" y="25"/>
                  </a:lnTo>
                  <a:lnTo>
                    <a:pt x="392" y="21"/>
                  </a:lnTo>
                  <a:lnTo>
                    <a:pt x="377" y="18"/>
                  </a:lnTo>
                  <a:lnTo>
                    <a:pt x="349" y="14"/>
                  </a:lnTo>
                  <a:lnTo>
                    <a:pt x="320" y="11"/>
                  </a:lnTo>
                  <a:lnTo>
                    <a:pt x="303" y="0"/>
                  </a:lnTo>
                  <a:lnTo>
                    <a:pt x="299" y="14"/>
                  </a:lnTo>
                  <a:lnTo>
                    <a:pt x="292" y="25"/>
                  </a:lnTo>
                  <a:lnTo>
                    <a:pt x="278" y="36"/>
                  </a:lnTo>
                  <a:lnTo>
                    <a:pt x="263" y="39"/>
                  </a:lnTo>
                  <a:lnTo>
                    <a:pt x="238" y="43"/>
                  </a:lnTo>
                  <a:lnTo>
                    <a:pt x="228" y="43"/>
                  </a:lnTo>
                  <a:lnTo>
                    <a:pt x="221" y="53"/>
                  </a:lnTo>
                  <a:lnTo>
                    <a:pt x="213" y="64"/>
                  </a:lnTo>
                  <a:lnTo>
                    <a:pt x="196" y="78"/>
                  </a:lnTo>
                  <a:lnTo>
                    <a:pt x="178" y="86"/>
                  </a:lnTo>
                  <a:lnTo>
                    <a:pt x="171" y="86"/>
                  </a:lnTo>
                  <a:lnTo>
                    <a:pt x="160" y="86"/>
                  </a:lnTo>
                  <a:lnTo>
                    <a:pt x="149" y="89"/>
                  </a:lnTo>
                  <a:lnTo>
                    <a:pt x="131" y="96"/>
                  </a:lnTo>
                  <a:lnTo>
                    <a:pt x="121" y="111"/>
                  </a:lnTo>
                  <a:lnTo>
                    <a:pt x="114" y="128"/>
                  </a:lnTo>
                  <a:lnTo>
                    <a:pt x="114" y="146"/>
                  </a:lnTo>
                  <a:lnTo>
                    <a:pt x="114" y="160"/>
                  </a:lnTo>
                  <a:lnTo>
                    <a:pt x="114" y="175"/>
                  </a:lnTo>
                  <a:lnTo>
                    <a:pt x="92" y="171"/>
                  </a:lnTo>
                  <a:lnTo>
                    <a:pt x="64" y="185"/>
                  </a:lnTo>
                  <a:lnTo>
                    <a:pt x="17" y="185"/>
                  </a:lnTo>
                  <a:lnTo>
                    <a:pt x="0" y="207"/>
                  </a:lnTo>
                  <a:lnTo>
                    <a:pt x="17" y="221"/>
                  </a:lnTo>
                  <a:lnTo>
                    <a:pt x="28" y="235"/>
                  </a:lnTo>
                  <a:lnTo>
                    <a:pt x="35" y="250"/>
                  </a:lnTo>
                  <a:lnTo>
                    <a:pt x="35" y="260"/>
                  </a:lnTo>
                  <a:lnTo>
                    <a:pt x="35" y="282"/>
                  </a:lnTo>
                  <a:lnTo>
                    <a:pt x="32" y="289"/>
                  </a:lnTo>
                  <a:lnTo>
                    <a:pt x="53" y="289"/>
                  </a:lnTo>
                  <a:lnTo>
                    <a:pt x="114" y="310"/>
                  </a:lnTo>
                  <a:lnTo>
                    <a:pt x="164" y="332"/>
                  </a:lnTo>
                  <a:lnTo>
                    <a:pt x="199" y="349"/>
                  </a:lnTo>
                  <a:lnTo>
                    <a:pt x="221" y="335"/>
                  </a:lnTo>
                  <a:lnTo>
                    <a:pt x="231" y="321"/>
                  </a:lnTo>
                  <a:lnTo>
                    <a:pt x="242" y="310"/>
                  </a:lnTo>
                  <a:lnTo>
                    <a:pt x="256" y="299"/>
                  </a:lnTo>
                  <a:lnTo>
                    <a:pt x="274" y="292"/>
                  </a:lnTo>
                  <a:lnTo>
                    <a:pt x="285" y="292"/>
                  </a:lnTo>
                  <a:lnTo>
                    <a:pt x="295" y="296"/>
                  </a:lnTo>
                  <a:lnTo>
                    <a:pt x="306" y="299"/>
                  </a:lnTo>
                  <a:lnTo>
                    <a:pt x="317" y="310"/>
                  </a:lnTo>
                  <a:lnTo>
                    <a:pt x="331" y="321"/>
                  </a:lnTo>
                  <a:lnTo>
                    <a:pt x="342" y="335"/>
                  </a:lnTo>
                  <a:lnTo>
                    <a:pt x="353" y="349"/>
                  </a:lnTo>
                  <a:lnTo>
                    <a:pt x="374" y="374"/>
                  </a:lnTo>
                  <a:lnTo>
                    <a:pt x="388" y="389"/>
                  </a:lnTo>
                  <a:lnTo>
                    <a:pt x="402" y="399"/>
                  </a:lnTo>
                  <a:lnTo>
                    <a:pt x="417" y="406"/>
                  </a:lnTo>
                  <a:lnTo>
                    <a:pt x="431" y="410"/>
                  </a:lnTo>
                  <a:lnTo>
                    <a:pt x="463" y="403"/>
                  </a:lnTo>
                  <a:lnTo>
                    <a:pt x="474" y="406"/>
                  </a:lnTo>
                  <a:lnTo>
                    <a:pt x="484" y="417"/>
                  </a:lnTo>
                  <a:lnTo>
                    <a:pt x="492" y="421"/>
                  </a:lnTo>
                  <a:lnTo>
                    <a:pt x="495" y="421"/>
                  </a:lnTo>
                  <a:lnTo>
                    <a:pt x="499" y="410"/>
                  </a:lnTo>
                  <a:lnTo>
                    <a:pt x="499" y="389"/>
                  </a:lnTo>
                  <a:lnTo>
                    <a:pt x="527" y="392"/>
                  </a:lnTo>
                  <a:lnTo>
                    <a:pt x="623" y="21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6"/>
            <p:cNvSpPr/>
            <p:nvPr/>
          </p:nvSpPr>
          <p:spPr bwMode="auto">
            <a:xfrm>
              <a:off x="11570" y="5705"/>
              <a:ext cx="826" cy="1077"/>
            </a:xfrm>
            <a:custGeom>
              <a:avLst/>
              <a:gdLst>
                <a:gd name="T0" fmla="*/ 192 w 388"/>
                <a:gd name="T1" fmla="*/ 445 h 506"/>
                <a:gd name="T2" fmla="*/ 217 w 388"/>
                <a:gd name="T3" fmla="*/ 485 h 506"/>
                <a:gd name="T4" fmla="*/ 242 w 388"/>
                <a:gd name="T5" fmla="*/ 502 h 506"/>
                <a:gd name="T6" fmla="*/ 267 w 388"/>
                <a:gd name="T7" fmla="*/ 506 h 506"/>
                <a:gd name="T8" fmla="*/ 271 w 388"/>
                <a:gd name="T9" fmla="*/ 506 h 506"/>
                <a:gd name="T10" fmla="*/ 299 w 388"/>
                <a:gd name="T11" fmla="*/ 467 h 506"/>
                <a:gd name="T12" fmla="*/ 296 w 388"/>
                <a:gd name="T13" fmla="*/ 452 h 506"/>
                <a:gd name="T14" fmla="*/ 296 w 388"/>
                <a:gd name="T15" fmla="*/ 424 h 506"/>
                <a:gd name="T16" fmla="*/ 310 w 388"/>
                <a:gd name="T17" fmla="*/ 403 h 506"/>
                <a:gd name="T18" fmla="*/ 331 w 388"/>
                <a:gd name="T19" fmla="*/ 392 h 506"/>
                <a:gd name="T20" fmla="*/ 385 w 388"/>
                <a:gd name="T21" fmla="*/ 385 h 506"/>
                <a:gd name="T22" fmla="*/ 388 w 388"/>
                <a:gd name="T23" fmla="*/ 367 h 506"/>
                <a:gd name="T24" fmla="*/ 381 w 388"/>
                <a:gd name="T25" fmla="*/ 335 h 506"/>
                <a:gd name="T26" fmla="*/ 360 w 388"/>
                <a:gd name="T27" fmla="*/ 310 h 506"/>
                <a:gd name="T28" fmla="*/ 353 w 388"/>
                <a:gd name="T29" fmla="*/ 303 h 506"/>
                <a:gd name="T30" fmla="*/ 331 w 388"/>
                <a:gd name="T31" fmla="*/ 303 h 506"/>
                <a:gd name="T32" fmla="*/ 320 w 388"/>
                <a:gd name="T33" fmla="*/ 288 h 506"/>
                <a:gd name="T34" fmla="*/ 317 w 388"/>
                <a:gd name="T35" fmla="*/ 264 h 506"/>
                <a:gd name="T36" fmla="*/ 303 w 388"/>
                <a:gd name="T37" fmla="*/ 224 h 506"/>
                <a:gd name="T38" fmla="*/ 303 w 388"/>
                <a:gd name="T39" fmla="*/ 207 h 506"/>
                <a:gd name="T40" fmla="*/ 296 w 388"/>
                <a:gd name="T41" fmla="*/ 171 h 506"/>
                <a:gd name="T42" fmla="*/ 274 w 388"/>
                <a:gd name="T43" fmla="*/ 132 h 506"/>
                <a:gd name="T44" fmla="*/ 235 w 388"/>
                <a:gd name="T45" fmla="*/ 100 h 506"/>
                <a:gd name="T46" fmla="*/ 203 w 388"/>
                <a:gd name="T47" fmla="*/ 78 h 506"/>
                <a:gd name="T48" fmla="*/ 189 w 388"/>
                <a:gd name="T49" fmla="*/ 64 h 506"/>
                <a:gd name="T50" fmla="*/ 139 w 388"/>
                <a:gd name="T51" fmla="*/ 18 h 506"/>
                <a:gd name="T52" fmla="*/ 99 w 388"/>
                <a:gd name="T53" fmla="*/ 0 h 506"/>
                <a:gd name="T54" fmla="*/ 82 w 388"/>
                <a:gd name="T55" fmla="*/ 3 h 506"/>
                <a:gd name="T56" fmla="*/ 57 w 388"/>
                <a:gd name="T57" fmla="*/ 18 h 506"/>
                <a:gd name="T58" fmla="*/ 42 w 388"/>
                <a:gd name="T59" fmla="*/ 39 h 506"/>
                <a:gd name="T60" fmla="*/ 39 w 388"/>
                <a:gd name="T61" fmla="*/ 64 h 506"/>
                <a:gd name="T62" fmla="*/ 50 w 388"/>
                <a:gd name="T63" fmla="*/ 107 h 506"/>
                <a:gd name="T64" fmla="*/ 57 w 388"/>
                <a:gd name="T65" fmla="*/ 132 h 506"/>
                <a:gd name="T66" fmla="*/ 60 w 388"/>
                <a:gd name="T67" fmla="*/ 167 h 506"/>
                <a:gd name="T68" fmla="*/ 50 w 388"/>
                <a:gd name="T69" fmla="*/ 196 h 506"/>
                <a:gd name="T70" fmla="*/ 14 w 388"/>
                <a:gd name="T71" fmla="*/ 260 h 506"/>
                <a:gd name="T72" fmla="*/ 7 w 388"/>
                <a:gd name="T73" fmla="*/ 274 h 506"/>
                <a:gd name="T74" fmla="*/ 0 w 388"/>
                <a:gd name="T75" fmla="*/ 313 h 506"/>
                <a:gd name="T76" fmla="*/ 14 w 388"/>
                <a:gd name="T77" fmla="*/ 360 h 506"/>
                <a:gd name="T78" fmla="*/ 35 w 388"/>
                <a:gd name="T79" fmla="*/ 395 h 506"/>
                <a:gd name="T80" fmla="*/ 50 w 388"/>
                <a:gd name="T81" fmla="*/ 410 h 506"/>
                <a:gd name="T82" fmla="*/ 71 w 388"/>
                <a:gd name="T83" fmla="*/ 410 h 506"/>
                <a:gd name="T84" fmla="*/ 132 w 388"/>
                <a:gd name="T85" fmla="*/ 406 h 506"/>
                <a:gd name="T86" fmla="*/ 164 w 388"/>
                <a:gd name="T87" fmla="*/ 417 h 506"/>
                <a:gd name="T88" fmla="*/ 185 w 388"/>
                <a:gd name="T89" fmla="*/ 435 h 506"/>
                <a:gd name="T90" fmla="*/ 192 w 388"/>
                <a:gd name="T91" fmla="*/ 445 h 5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8" h="506">
                  <a:moveTo>
                    <a:pt x="192" y="445"/>
                  </a:moveTo>
                  <a:lnTo>
                    <a:pt x="192" y="445"/>
                  </a:lnTo>
                  <a:lnTo>
                    <a:pt x="203" y="470"/>
                  </a:lnTo>
                  <a:lnTo>
                    <a:pt x="217" y="485"/>
                  </a:lnTo>
                  <a:lnTo>
                    <a:pt x="231" y="495"/>
                  </a:lnTo>
                  <a:lnTo>
                    <a:pt x="242" y="502"/>
                  </a:lnTo>
                  <a:lnTo>
                    <a:pt x="260" y="506"/>
                  </a:lnTo>
                  <a:lnTo>
                    <a:pt x="267" y="506"/>
                  </a:lnTo>
                  <a:lnTo>
                    <a:pt x="271" y="506"/>
                  </a:lnTo>
                  <a:lnTo>
                    <a:pt x="281" y="488"/>
                  </a:lnTo>
                  <a:lnTo>
                    <a:pt x="299" y="467"/>
                  </a:lnTo>
                  <a:lnTo>
                    <a:pt x="296" y="452"/>
                  </a:lnTo>
                  <a:lnTo>
                    <a:pt x="296" y="438"/>
                  </a:lnTo>
                  <a:lnTo>
                    <a:pt x="296" y="424"/>
                  </a:lnTo>
                  <a:lnTo>
                    <a:pt x="303" y="410"/>
                  </a:lnTo>
                  <a:lnTo>
                    <a:pt x="310" y="403"/>
                  </a:lnTo>
                  <a:lnTo>
                    <a:pt x="320" y="395"/>
                  </a:lnTo>
                  <a:lnTo>
                    <a:pt x="331" y="392"/>
                  </a:lnTo>
                  <a:lnTo>
                    <a:pt x="345" y="388"/>
                  </a:lnTo>
                  <a:lnTo>
                    <a:pt x="385" y="385"/>
                  </a:lnTo>
                  <a:lnTo>
                    <a:pt x="388" y="367"/>
                  </a:lnTo>
                  <a:lnTo>
                    <a:pt x="388" y="349"/>
                  </a:lnTo>
                  <a:lnTo>
                    <a:pt x="381" y="335"/>
                  </a:lnTo>
                  <a:lnTo>
                    <a:pt x="374" y="324"/>
                  </a:lnTo>
                  <a:lnTo>
                    <a:pt x="360" y="310"/>
                  </a:lnTo>
                  <a:lnTo>
                    <a:pt x="353" y="303"/>
                  </a:lnTo>
                  <a:lnTo>
                    <a:pt x="342" y="306"/>
                  </a:lnTo>
                  <a:lnTo>
                    <a:pt x="331" y="303"/>
                  </a:lnTo>
                  <a:lnTo>
                    <a:pt x="328" y="296"/>
                  </a:lnTo>
                  <a:lnTo>
                    <a:pt x="320" y="288"/>
                  </a:lnTo>
                  <a:lnTo>
                    <a:pt x="317" y="274"/>
                  </a:lnTo>
                  <a:lnTo>
                    <a:pt x="317" y="264"/>
                  </a:lnTo>
                  <a:lnTo>
                    <a:pt x="310" y="249"/>
                  </a:lnTo>
                  <a:lnTo>
                    <a:pt x="303" y="224"/>
                  </a:lnTo>
                  <a:lnTo>
                    <a:pt x="303" y="207"/>
                  </a:lnTo>
                  <a:lnTo>
                    <a:pt x="299" y="189"/>
                  </a:lnTo>
                  <a:lnTo>
                    <a:pt x="296" y="171"/>
                  </a:lnTo>
                  <a:lnTo>
                    <a:pt x="288" y="157"/>
                  </a:lnTo>
                  <a:lnTo>
                    <a:pt x="274" y="132"/>
                  </a:lnTo>
                  <a:lnTo>
                    <a:pt x="256" y="114"/>
                  </a:lnTo>
                  <a:lnTo>
                    <a:pt x="235" y="100"/>
                  </a:lnTo>
                  <a:lnTo>
                    <a:pt x="221" y="89"/>
                  </a:lnTo>
                  <a:lnTo>
                    <a:pt x="203" y="78"/>
                  </a:lnTo>
                  <a:lnTo>
                    <a:pt x="189" y="64"/>
                  </a:lnTo>
                  <a:lnTo>
                    <a:pt x="157" y="32"/>
                  </a:lnTo>
                  <a:lnTo>
                    <a:pt x="139" y="18"/>
                  </a:lnTo>
                  <a:lnTo>
                    <a:pt x="117" y="7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57" y="18"/>
                  </a:lnTo>
                  <a:lnTo>
                    <a:pt x="46" y="28"/>
                  </a:lnTo>
                  <a:lnTo>
                    <a:pt x="42" y="39"/>
                  </a:lnTo>
                  <a:lnTo>
                    <a:pt x="39" y="50"/>
                  </a:lnTo>
                  <a:lnTo>
                    <a:pt x="39" y="64"/>
                  </a:lnTo>
                  <a:lnTo>
                    <a:pt x="42" y="85"/>
                  </a:lnTo>
                  <a:lnTo>
                    <a:pt x="50" y="107"/>
                  </a:lnTo>
                  <a:lnTo>
                    <a:pt x="57" y="132"/>
                  </a:lnTo>
                  <a:lnTo>
                    <a:pt x="60" y="149"/>
                  </a:lnTo>
                  <a:lnTo>
                    <a:pt x="60" y="167"/>
                  </a:lnTo>
                  <a:lnTo>
                    <a:pt x="57" y="182"/>
                  </a:lnTo>
                  <a:lnTo>
                    <a:pt x="50" y="196"/>
                  </a:lnTo>
                  <a:lnTo>
                    <a:pt x="42" y="214"/>
                  </a:lnTo>
                  <a:lnTo>
                    <a:pt x="14" y="260"/>
                  </a:lnTo>
                  <a:lnTo>
                    <a:pt x="7" y="274"/>
                  </a:lnTo>
                  <a:lnTo>
                    <a:pt x="3" y="288"/>
                  </a:lnTo>
                  <a:lnTo>
                    <a:pt x="0" y="313"/>
                  </a:lnTo>
                  <a:lnTo>
                    <a:pt x="7" y="338"/>
                  </a:lnTo>
                  <a:lnTo>
                    <a:pt x="14" y="360"/>
                  </a:lnTo>
                  <a:lnTo>
                    <a:pt x="25" y="378"/>
                  </a:lnTo>
                  <a:lnTo>
                    <a:pt x="35" y="395"/>
                  </a:lnTo>
                  <a:lnTo>
                    <a:pt x="50" y="410"/>
                  </a:lnTo>
                  <a:lnTo>
                    <a:pt x="57" y="413"/>
                  </a:lnTo>
                  <a:lnTo>
                    <a:pt x="71" y="410"/>
                  </a:lnTo>
                  <a:lnTo>
                    <a:pt x="110" y="406"/>
                  </a:lnTo>
                  <a:lnTo>
                    <a:pt x="132" y="406"/>
                  </a:lnTo>
                  <a:lnTo>
                    <a:pt x="157" y="413"/>
                  </a:lnTo>
                  <a:lnTo>
                    <a:pt x="164" y="417"/>
                  </a:lnTo>
                  <a:lnTo>
                    <a:pt x="174" y="424"/>
                  </a:lnTo>
                  <a:lnTo>
                    <a:pt x="185" y="435"/>
                  </a:lnTo>
                  <a:lnTo>
                    <a:pt x="192" y="445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7"/>
            <p:cNvSpPr/>
            <p:nvPr/>
          </p:nvSpPr>
          <p:spPr bwMode="auto">
            <a:xfrm>
              <a:off x="9757" y="7145"/>
              <a:ext cx="1130" cy="1556"/>
            </a:xfrm>
            <a:custGeom>
              <a:avLst/>
              <a:gdLst>
                <a:gd name="T0" fmla="*/ 324 w 531"/>
                <a:gd name="T1" fmla="*/ 684 h 731"/>
                <a:gd name="T2" fmla="*/ 353 w 531"/>
                <a:gd name="T3" fmla="*/ 660 h 731"/>
                <a:gd name="T4" fmla="*/ 363 w 531"/>
                <a:gd name="T5" fmla="*/ 624 h 731"/>
                <a:gd name="T6" fmla="*/ 360 w 531"/>
                <a:gd name="T7" fmla="*/ 595 h 731"/>
                <a:gd name="T8" fmla="*/ 388 w 531"/>
                <a:gd name="T9" fmla="*/ 567 h 731"/>
                <a:gd name="T10" fmla="*/ 438 w 531"/>
                <a:gd name="T11" fmla="*/ 567 h 731"/>
                <a:gd name="T12" fmla="*/ 467 w 531"/>
                <a:gd name="T13" fmla="*/ 567 h 731"/>
                <a:gd name="T14" fmla="*/ 470 w 531"/>
                <a:gd name="T15" fmla="*/ 549 h 731"/>
                <a:gd name="T16" fmla="*/ 513 w 531"/>
                <a:gd name="T17" fmla="*/ 399 h 731"/>
                <a:gd name="T18" fmla="*/ 520 w 531"/>
                <a:gd name="T19" fmla="*/ 378 h 731"/>
                <a:gd name="T20" fmla="*/ 495 w 531"/>
                <a:gd name="T21" fmla="*/ 339 h 731"/>
                <a:gd name="T22" fmla="*/ 492 w 531"/>
                <a:gd name="T23" fmla="*/ 307 h 731"/>
                <a:gd name="T24" fmla="*/ 506 w 531"/>
                <a:gd name="T25" fmla="*/ 282 h 731"/>
                <a:gd name="T26" fmla="*/ 474 w 531"/>
                <a:gd name="T27" fmla="*/ 257 h 731"/>
                <a:gd name="T28" fmla="*/ 463 w 531"/>
                <a:gd name="T29" fmla="*/ 246 h 731"/>
                <a:gd name="T30" fmla="*/ 470 w 531"/>
                <a:gd name="T31" fmla="*/ 228 h 731"/>
                <a:gd name="T32" fmla="*/ 531 w 531"/>
                <a:gd name="T33" fmla="*/ 164 h 731"/>
                <a:gd name="T34" fmla="*/ 474 w 531"/>
                <a:gd name="T35" fmla="*/ 57 h 731"/>
                <a:gd name="T36" fmla="*/ 460 w 531"/>
                <a:gd name="T37" fmla="*/ 11 h 731"/>
                <a:gd name="T38" fmla="*/ 445 w 531"/>
                <a:gd name="T39" fmla="*/ 7 h 731"/>
                <a:gd name="T40" fmla="*/ 420 w 531"/>
                <a:gd name="T41" fmla="*/ 78 h 731"/>
                <a:gd name="T42" fmla="*/ 378 w 531"/>
                <a:gd name="T43" fmla="*/ 100 h 731"/>
                <a:gd name="T44" fmla="*/ 313 w 531"/>
                <a:gd name="T45" fmla="*/ 39 h 731"/>
                <a:gd name="T46" fmla="*/ 296 w 531"/>
                <a:gd name="T47" fmla="*/ 14 h 731"/>
                <a:gd name="T48" fmla="*/ 263 w 531"/>
                <a:gd name="T49" fmla="*/ 0 h 731"/>
                <a:gd name="T50" fmla="*/ 246 w 531"/>
                <a:gd name="T51" fmla="*/ 14 h 731"/>
                <a:gd name="T52" fmla="*/ 231 w 531"/>
                <a:gd name="T53" fmla="*/ 50 h 731"/>
                <a:gd name="T54" fmla="*/ 196 w 531"/>
                <a:gd name="T55" fmla="*/ 82 h 731"/>
                <a:gd name="T56" fmla="*/ 142 w 531"/>
                <a:gd name="T57" fmla="*/ 89 h 731"/>
                <a:gd name="T58" fmla="*/ 132 w 531"/>
                <a:gd name="T59" fmla="*/ 132 h 731"/>
                <a:gd name="T60" fmla="*/ 124 w 531"/>
                <a:gd name="T61" fmla="*/ 193 h 731"/>
                <a:gd name="T62" fmla="*/ 96 w 531"/>
                <a:gd name="T63" fmla="*/ 260 h 731"/>
                <a:gd name="T64" fmla="*/ 64 w 531"/>
                <a:gd name="T65" fmla="*/ 278 h 731"/>
                <a:gd name="T66" fmla="*/ 10 w 531"/>
                <a:gd name="T67" fmla="*/ 285 h 731"/>
                <a:gd name="T68" fmla="*/ 0 w 531"/>
                <a:gd name="T69" fmla="*/ 296 h 731"/>
                <a:gd name="T70" fmla="*/ 10 w 531"/>
                <a:gd name="T71" fmla="*/ 317 h 731"/>
                <a:gd name="T72" fmla="*/ 14 w 531"/>
                <a:gd name="T73" fmla="*/ 339 h 731"/>
                <a:gd name="T74" fmla="*/ 32 w 531"/>
                <a:gd name="T75" fmla="*/ 360 h 731"/>
                <a:gd name="T76" fmla="*/ 28 w 531"/>
                <a:gd name="T77" fmla="*/ 396 h 731"/>
                <a:gd name="T78" fmla="*/ 25 w 531"/>
                <a:gd name="T79" fmla="*/ 485 h 731"/>
                <a:gd name="T80" fmla="*/ 32 w 531"/>
                <a:gd name="T81" fmla="*/ 560 h 731"/>
                <a:gd name="T82" fmla="*/ 50 w 531"/>
                <a:gd name="T83" fmla="*/ 627 h 731"/>
                <a:gd name="T84" fmla="*/ 75 w 531"/>
                <a:gd name="T85" fmla="*/ 638 h 731"/>
                <a:gd name="T86" fmla="*/ 110 w 531"/>
                <a:gd name="T87" fmla="*/ 599 h 731"/>
                <a:gd name="T88" fmla="*/ 135 w 531"/>
                <a:gd name="T89" fmla="*/ 570 h 731"/>
                <a:gd name="T90" fmla="*/ 164 w 531"/>
                <a:gd name="T91" fmla="*/ 570 h 731"/>
                <a:gd name="T92" fmla="*/ 185 w 531"/>
                <a:gd name="T93" fmla="*/ 627 h 731"/>
                <a:gd name="T94" fmla="*/ 192 w 531"/>
                <a:gd name="T95" fmla="*/ 684 h 731"/>
                <a:gd name="T96" fmla="*/ 199 w 531"/>
                <a:gd name="T97" fmla="*/ 724 h 731"/>
                <a:gd name="T98" fmla="*/ 217 w 531"/>
                <a:gd name="T99" fmla="*/ 731 h 731"/>
                <a:gd name="T100" fmla="*/ 246 w 531"/>
                <a:gd name="T101" fmla="*/ 706 h 731"/>
                <a:gd name="T102" fmla="*/ 271 w 531"/>
                <a:gd name="T103" fmla="*/ 677 h 731"/>
                <a:gd name="T104" fmla="*/ 317 w 531"/>
                <a:gd name="T105" fmla="*/ 681 h 731"/>
                <a:gd name="T106" fmla="*/ 356 w 531"/>
                <a:gd name="T107" fmla="*/ 713 h 731"/>
                <a:gd name="T108" fmla="*/ 367 w 531"/>
                <a:gd name="T109" fmla="*/ 727 h 731"/>
                <a:gd name="T110" fmla="*/ 392 w 531"/>
                <a:gd name="T111" fmla="*/ 727 h 7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31" h="731">
                  <a:moveTo>
                    <a:pt x="320" y="688"/>
                  </a:moveTo>
                  <a:lnTo>
                    <a:pt x="320" y="688"/>
                  </a:lnTo>
                  <a:lnTo>
                    <a:pt x="324" y="684"/>
                  </a:lnTo>
                  <a:lnTo>
                    <a:pt x="338" y="677"/>
                  </a:lnTo>
                  <a:lnTo>
                    <a:pt x="353" y="660"/>
                  </a:lnTo>
                  <a:lnTo>
                    <a:pt x="356" y="649"/>
                  </a:lnTo>
                  <a:lnTo>
                    <a:pt x="360" y="638"/>
                  </a:lnTo>
                  <a:lnTo>
                    <a:pt x="363" y="624"/>
                  </a:lnTo>
                  <a:lnTo>
                    <a:pt x="360" y="610"/>
                  </a:lnTo>
                  <a:lnTo>
                    <a:pt x="360" y="595"/>
                  </a:lnTo>
                  <a:lnTo>
                    <a:pt x="363" y="585"/>
                  </a:lnTo>
                  <a:lnTo>
                    <a:pt x="374" y="574"/>
                  </a:lnTo>
                  <a:lnTo>
                    <a:pt x="388" y="567"/>
                  </a:lnTo>
                  <a:lnTo>
                    <a:pt x="402" y="567"/>
                  </a:lnTo>
                  <a:lnTo>
                    <a:pt x="420" y="563"/>
                  </a:lnTo>
                  <a:lnTo>
                    <a:pt x="438" y="567"/>
                  </a:lnTo>
                  <a:lnTo>
                    <a:pt x="452" y="570"/>
                  </a:lnTo>
                  <a:lnTo>
                    <a:pt x="467" y="567"/>
                  </a:lnTo>
                  <a:lnTo>
                    <a:pt x="474" y="560"/>
                  </a:lnTo>
                  <a:lnTo>
                    <a:pt x="474" y="553"/>
                  </a:lnTo>
                  <a:lnTo>
                    <a:pt x="470" y="549"/>
                  </a:lnTo>
                  <a:lnTo>
                    <a:pt x="481" y="478"/>
                  </a:lnTo>
                  <a:lnTo>
                    <a:pt x="513" y="399"/>
                  </a:lnTo>
                  <a:lnTo>
                    <a:pt x="517" y="396"/>
                  </a:lnTo>
                  <a:lnTo>
                    <a:pt x="520" y="385"/>
                  </a:lnTo>
                  <a:lnTo>
                    <a:pt x="520" y="378"/>
                  </a:lnTo>
                  <a:lnTo>
                    <a:pt x="517" y="367"/>
                  </a:lnTo>
                  <a:lnTo>
                    <a:pt x="506" y="353"/>
                  </a:lnTo>
                  <a:lnTo>
                    <a:pt x="495" y="339"/>
                  </a:lnTo>
                  <a:lnTo>
                    <a:pt x="474" y="324"/>
                  </a:lnTo>
                  <a:lnTo>
                    <a:pt x="492" y="307"/>
                  </a:lnTo>
                  <a:lnTo>
                    <a:pt x="499" y="299"/>
                  </a:lnTo>
                  <a:lnTo>
                    <a:pt x="506" y="289"/>
                  </a:lnTo>
                  <a:lnTo>
                    <a:pt x="506" y="282"/>
                  </a:lnTo>
                  <a:lnTo>
                    <a:pt x="502" y="275"/>
                  </a:lnTo>
                  <a:lnTo>
                    <a:pt x="492" y="267"/>
                  </a:lnTo>
                  <a:lnTo>
                    <a:pt x="474" y="257"/>
                  </a:lnTo>
                  <a:lnTo>
                    <a:pt x="470" y="253"/>
                  </a:lnTo>
                  <a:lnTo>
                    <a:pt x="463" y="246"/>
                  </a:lnTo>
                  <a:lnTo>
                    <a:pt x="463" y="239"/>
                  </a:lnTo>
                  <a:lnTo>
                    <a:pt x="467" y="235"/>
                  </a:lnTo>
                  <a:lnTo>
                    <a:pt x="470" y="228"/>
                  </a:lnTo>
                  <a:lnTo>
                    <a:pt x="477" y="225"/>
                  </a:lnTo>
                  <a:lnTo>
                    <a:pt x="492" y="189"/>
                  </a:lnTo>
                  <a:lnTo>
                    <a:pt x="531" y="164"/>
                  </a:lnTo>
                  <a:lnTo>
                    <a:pt x="520" y="114"/>
                  </a:lnTo>
                  <a:lnTo>
                    <a:pt x="474" y="57"/>
                  </a:lnTo>
                  <a:lnTo>
                    <a:pt x="470" y="39"/>
                  </a:lnTo>
                  <a:lnTo>
                    <a:pt x="467" y="25"/>
                  </a:lnTo>
                  <a:lnTo>
                    <a:pt x="460" y="11"/>
                  </a:lnTo>
                  <a:lnTo>
                    <a:pt x="456" y="7"/>
                  </a:lnTo>
                  <a:lnTo>
                    <a:pt x="452" y="4"/>
                  </a:lnTo>
                  <a:lnTo>
                    <a:pt x="445" y="7"/>
                  </a:lnTo>
                  <a:lnTo>
                    <a:pt x="442" y="11"/>
                  </a:lnTo>
                  <a:lnTo>
                    <a:pt x="431" y="32"/>
                  </a:lnTo>
                  <a:lnTo>
                    <a:pt x="420" y="78"/>
                  </a:lnTo>
                  <a:lnTo>
                    <a:pt x="399" y="93"/>
                  </a:lnTo>
                  <a:lnTo>
                    <a:pt x="378" y="100"/>
                  </a:lnTo>
                  <a:lnTo>
                    <a:pt x="360" y="107"/>
                  </a:lnTo>
                  <a:lnTo>
                    <a:pt x="320" y="68"/>
                  </a:lnTo>
                  <a:lnTo>
                    <a:pt x="313" y="39"/>
                  </a:lnTo>
                  <a:lnTo>
                    <a:pt x="306" y="29"/>
                  </a:lnTo>
                  <a:lnTo>
                    <a:pt x="296" y="14"/>
                  </a:lnTo>
                  <a:lnTo>
                    <a:pt x="285" y="7"/>
                  </a:lnTo>
                  <a:lnTo>
                    <a:pt x="271" y="0"/>
                  </a:lnTo>
                  <a:lnTo>
                    <a:pt x="263" y="0"/>
                  </a:lnTo>
                  <a:lnTo>
                    <a:pt x="260" y="4"/>
                  </a:lnTo>
                  <a:lnTo>
                    <a:pt x="253" y="7"/>
                  </a:lnTo>
                  <a:lnTo>
                    <a:pt x="246" y="14"/>
                  </a:lnTo>
                  <a:lnTo>
                    <a:pt x="238" y="43"/>
                  </a:lnTo>
                  <a:lnTo>
                    <a:pt x="231" y="50"/>
                  </a:lnTo>
                  <a:lnTo>
                    <a:pt x="221" y="64"/>
                  </a:lnTo>
                  <a:lnTo>
                    <a:pt x="206" y="78"/>
                  </a:lnTo>
                  <a:lnTo>
                    <a:pt x="196" y="82"/>
                  </a:lnTo>
                  <a:lnTo>
                    <a:pt x="185" y="86"/>
                  </a:lnTo>
                  <a:lnTo>
                    <a:pt x="142" y="89"/>
                  </a:lnTo>
                  <a:lnTo>
                    <a:pt x="135" y="100"/>
                  </a:lnTo>
                  <a:lnTo>
                    <a:pt x="132" y="114"/>
                  </a:lnTo>
                  <a:lnTo>
                    <a:pt x="132" y="132"/>
                  </a:lnTo>
                  <a:lnTo>
                    <a:pt x="128" y="171"/>
                  </a:lnTo>
                  <a:lnTo>
                    <a:pt x="124" y="193"/>
                  </a:lnTo>
                  <a:lnTo>
                    <a:pt x="117" y="218"/>
                  </a:lnTo>
                  <a:lnTo>
                    <a:pt x="107" y="242"/>
                  </a:lnTo>
                  <a:lnTo>
                    <a:pt x="96" y="260"/>
                  </a:lnTo>
                  <a:lnTo>
                    <a:pt x="82" y="275"/>
                  </a:lnTo>
                  <a:lnTo>
                    <a:pt x="71" y="278"/>
                  </a:lnTo>
                  <a:lnTo>
                    <a:pt x="64" y="278"/>
                  </a:lnTo>
                  <a:lnTo>
                    <a:pt x="32" y="282"/>
                  </a:lnTo>
                  <a:lnTo>
                    <a:pt x="10" y="285"/>
                  </a:lnTo>
                  <a:lnTo>
                    <a:pt x="3" y="292"/>
                  </a:lnTo>
                  <a:lnTo>
                    <a:pt x="0" y="296"/>
                  </a:lnTo>
                  <a:lnTo>
                    <a:pt x="3" y="296"/>
                  </a:lnTo>
                  <a:lnTo>
                    <a:pt x="7" y="303"/>
                  </a:lnTo>
                  <a:lnTo>
                    <a:pt x="10" y="317"/>
                  </a:lnTo>
                  <a:lnTo>
                    <a:pt x="7" y="339"/>
                  </a:lnTo>
                  <a:lnTo>
                    <a:pt x="14" y="339"/>
                  </a:lnTo>
                  <a:lnTo>
                    <a:pt x="25" y="346"/>
                  </a:lnTo>
                  <a:lnTo>
                    <a:pt x="28" y="349"/>
                  </a:lnTo>
                  <a:lnTo>
                    <a:pt x="32" y="360"/>
                  </a:lnTo>
                  <a:lnTo>
                    <a:pt x="32" y="374"/>
                  </a:lnTo>
                  <a:lnTo>
                    <a:pt x="28" y="396"/>
                  </a:lnTo>
                  <a:lnTo>
                    <a:pt x="25" y="417"/>
                  </a:lnTo>
                  <a:lnTo>
                    <a:pt x="25" y="442"/>
                  </a:lnTo>
                  <a:lnTo>
                    <a:pt x="25" y="485"/>
                  </a:lnTo>
                  <a:lnTo>
                    <a:pt x="28" y="531"/>
                  </a:lnTo>
                  <a:lnTo>
                    <a:pt x="32" y="560"/>
                  </a:lnTo>
                  <a:lnTo>
                    <a:pt x="35" y="585"/>
                  </a:lnTo>
                  <a:lnTo>
                    <a:pt x="39" y="610"/>
                  </a:lnTo>
                  <a:lnTo>
                    <a:pt x="50" y="627"/>
                  </a:lnTo>
                  <a:lnTo>
                    <a:pt x="57" y="635"/>
                  </a:lnTo>
                  <a:lnTo>
                    <a:pt x="64" y="638"/>
                  </a:lnTo>
                  <a:lnTo>
                    <a:pt x="75" y="638"/>
                  </a:lnTo>
                  <a:lnTo>
                    <a:pt x="82" y="631"/>
                  </a:lnTo>
                  <a:lnTo>
                    <a:pt x="96" y="617"/>
                  </a:lnTo>
                  <a:lnTo>
                    <a:pt x="110" y="599"/>
                  </a:lnTo>
                  <a:lnTo>
                    <a:pt x="124" y="581"/>
                  </a:lnTo>
                  <a:lnTo>
                    <a:pt x="135" y="570"/>
                  </a:lnTo>
                  <a:lnTo>
                    <a:pt x="146" y="567"/>
                  </a:lnTo>
                  <a:lnTo>
                    <a:pt x="157" y="567"/>
                  </a:lnTo>
                  <a:lnTo>
                    <a:pt x="164" y="570"/>
                  </a:lnTo>
                  <a:lnTo>
                    <a:pt x="171" y="578"/>
                  </a:lnTo>
                  <a:lnTo>
                    <a:pt x="181" y="599"/>
                  </a:lnTo>
                  <a:lnTo>
                    <a:pt x="185" y="627"/>
                  </a:lnTo>
                  <a:lnTo>
                    <a:pt x="189" y="656"/>
                  </a:lnTo>
                  <a:lnTo>
                    <a:pt x="192" y="684"/>
                  </a:lnTo>
                  <a:lnTo>
                    <a:pt x="192" y="699"/>
                  </a:lnTo>
                  <a:lnTo>
                    <a:pt x="196" y="709"/>
                  </a:lnTo>
                  <a:lnTo>
                    <a:pt x="199" y="724"/>
                  </a:lnTo>
                  <a:lnTo>
                    <a:pt x="206" y="731"/>
                  </a:lnTo>
                  <a:lnTo>
                    <a:pt x="210" y="731"/>
                  </a:lnTo>
                  <a:lnTo>
                    <a:pt x="217" y="731"/>
                  </a:lnTo>
                  <a:lnTo>
                    <a:pt x="228" y="724"/>
                  </a:lnTo>
                  <a:lnTo>
                    <a:pt x="246" y="706"/>
                  </a:lnTo>
                  <a:lnTo>
                    <a:pt x="253" y="692"/>
                  </a:lnTo>
                  <a:lnTo>
                    <a:pt x="263" y="684"/>
                  </a:lnTo>
                  <a:lnTo>
                    <a:pt x="271" y="677"/>
                  </a:lnTo>
                  <a:lnTo>
                    <a:pt x="281" y="674"/>
                  </a:lnTo>
                  <a:lnTo>
                    <a:pt x="299" y="674"/>
                  </a:lnTo>
                  <a:lnTo>
                    <a:pt x="317" y="681"/>
                  </a:lnTo>
                  <a:lnTo>
                    <a:pt x="331" y="692"/>
                  </a:lnTo>
                  <a:lnTo>
                    <a:pt x="345" y="702"/>
                  </a:lnTo>
                  <a:lnTo>
                    <a:pt x="356" y="713"/>
                  </a:lnTo>
                  <a:lnTo>
                    <a:pt x="360" y="717"/>
                  </a:lnTo>
                  <a:lnTo>
                    <a:pt x="367" y="727"/>
                  </a:lnTo>
                  <a:lnTo>
                    <a:pt x="374" y="731"/>
                  </a:lnTo>
                  <a:lnTo>
                    <a:pt x="381" y="731"/>
                  </a:lnTo>
                  <a:lnTo>
                    <a:pt x="392" y="727"/>
                  </a:lnTo>
                  <a:lnTo>
                    <a:pt x="406" y="717"/>
                  </a:lnTo>
                  <a:lnTo>
                    <a:pt x="320" y="68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9021" y="7867"/>
              <a:ext cx="751" cy="500"/>
            </a:xfrm>
            <a:custGeom>
              <a:avLst/>
              <a:gdLst>
                <a:gd name="T0" fmla="*/ 0 w 353"/>
                <a:gd name="T1" fmla="*/ 167 h 235"/>
                <a:gd name="T2" fmla="*/ 0 w 353"/>
                <a:gd name="T3" fmla="*/ 167 h 235"/>
                <a:gd name="T4" fmla="*/ 21 w 353"/>
                <a:gd name="T5" fmla="*/ 185 h 235"/>
                <a:gd name="T6" fmla="*/ 43 w 353"/>
                <a:gd name="T7" fmla="*/ 199 h 235"/>
                <a:gd name="T8" fmla="*/ 68 w 353"/>
                <a:gd name="T9" fmla="*/ 217 h 235"/>
                <a:gd name="T10" fmla="*/ 96 w 353"/>
                <a:gd name="T11" fmla="*/ 228 h 235"/>
                <a:gd name="T12" fmla="*/ 125 w 353"/>
                <a:gd name="T13" fmla="*/ 235 h 235"/>
                <a:gd name="T14" fmla="*/ 139 w 353"/>
                <a:gd name="T15" fmla="*/ 235 h 235"/>
                <a:gd name="T16" fmla="*/ 150 w 353"/>
                <a:gd name="T17" fmla="*/ 231 h 235"/>
                <a:gd name="T18" fmla="*/ 160 w 353"/>
                <a:gd name="T19" fmla="*/ 224 h 235"/>
                <a:gd name="T20" fmla="*/ 171 w 353"/>
                <a:gd name="T21" fmla="*/ 214 h 235"/>
                <a:gd name="T22" fmla="*/ 182 w 353"/>
                <a:gd name="T23" fmla="*/ 192 h 235"/>
                <a:gd name="T24" fmla="*/ 182 w 353"/>
                <a:gd name="T25" fmla="*/ 192 h 235"/>
                <a:gd name="T26" fmla="*/ 178 w 353"/>
                <a:gd name="T27" fmla="*/ 171 h 235"/>
                <a:gd name="T28" fmla="*/ 182 w 353"/>
                <a:gd name="T29" fmla="*/ 149 h 235"/>
                <a:gd name="T30" fmla="*/ 185 w 353"/>
                <a:gd name="T31" fmla="*/ 124 h 235"/>
                <a:gd name="T32" fmla="*/ 196 w 353"/>
                <a:gd name="T33" fmla="*/ 103 h 235"/>
                <a:gd name="T34" fmla="*/ 203 w 353"/>
                <a:gd name="T35" fmla="*/ 92 h 235"/>
                <a:gd name="T36" fmla="*/ 214 w 353"/>
                <a:gd name="T37" fmla="*/ 85 h 235"/>
                <a:gd name="T38" fmla="*/ 224 w 353"/>
                <a:gd name="T39" fmla="*/ 78 h 235"/>
                <a:gd name="T40" fmla="*/ 239 w 353"/>
                <a:gd name="T41" fmla="*/ 71 h 235"/>
                <a:gd name="T42" fmla="*/ 253 w 353"/>
                <a:gd name="T43" fmla="*/ 71 h 235"/>
                <a:gd name="T44" fmla="*/ 274 w 353"/>
                <a:gd name="T45" fmla="*/ 71 h 235"/>
                <a:gd name="T46" fmla="*/ 274 w 353"/>
                <a:gd name="T47" fmla="*/ 71 h 235"/>
                <a:gd name="T48" fmla="*/ 289 w 353"/>
                <a:gd name="T49" fmla="*/ 50 h 235"/>
                <a:gd name="T50" fmla="*/ 303 w 353"/>
                <a:gd name="T51" fmla="*/ 35 h 235"/>
                <a:gd name="T52" fmla="*/ 310 w 353"/>
                <a:gd name="T53" fmla="*/ 35 h 235"/>
                <a:gd name="T54" fmla="*/ 317 w 353"/>
                <a:gd name="T55" fmla="*/ 35 h 235"/>
                <a:gd name="T56" fmla="*/ 317 w 353"/>
                <a:gd name="T57" fmla="*/ 35 h 235"/>
                <a:gd name="T58" fmla="*/ 321 w 353"/>
                <a:gd name="T59" fmla="*/ 39 h 235"/>
                <a:gd name="T60" fmla="*/ 328 w 353"/>
                <a:gd name="T61" fmla="*/ 35 h 235"/>
                <a:gd name="T62" fmla="*/ 339 w 353"/>
                <a:gd name="T63" fmla="*/ 25 h 235"/>
                <a:gd name="T64" fmla="*/ 353 w 353"/>
                <a:gd name="T65" fmla="*/ 0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53" h="235">
                  <a:moveTo>
                    <a:pt x="0" y="167"/>
                  </a:moveTo>
                  <a:lnTo>
                    <a:pt x="0" y="167"/>
                  </a:lnTo>
                  <a:lnTo>
                    <a:pt x="21" y="185"/>
                  </a:lnTo>
                  <a:lnTo>
                    <a:pt x="43" y="199"/>
                  </a:lnTo>
                  <a:lnTo>
                    <a:pt x="68" y="217"/>
                  </a:lnTo>
                  <a:lnTo>
                    <a:pt x="96" y="228"/>
                  </a:lnTo>
                  <a:lnTo>
                    <a:pt x="125" y="235"/>
                  </a:lnTo>
                  <a:lnTo>
                    <a:pt x="139" y="235"/>
                  </a:lnTo>
                  <a:lnTo>
                    <a:pt x="150" y="231"/>
                  </a:lnTo>
                  <a:lnTo>
                    <a:pt x="160" y="224"/>
                  </a:lnTo>
                  <a:lnTo>
                    <a:pt x="171" y="214"/>
                  </a:lnTo>
                  <a:lnTo>
                    <a:pt x="182" y="192"/>
                  </a:lnTo>
                  <a:lnTo>
                    <a:pt x="178" y="171"/>
                  </a:lnTo>
                  <a:lnTo>
                    <a:pt x="182" y="149"/>
                  </a:lnTo>
                  <a:lnTo>
                    <a:pt x="185" y="124"/>
                  </a:lnTo>
                  <a:lnTo>
                    <a:pt x="196" y="103"/>
                  </a:lnTo>
                  <a:lnTo>
                    <a:pt x="203" y="92"/>
                  </a:lnTo>
                  <a:lnTo>
                    <a:pt x="214" y="85"/>
                  </a:lnTo>
                  <a:lnTo>
                    <a:pt x="224" y="78"/>
                  </a:lnTo>
                  <a:lnTo>
                    <a:pt x="239" y="71"/>
                  </a:lnTo>
                  <a:lnTo>
                    <a:pt x="253" y="71"/>
                  </a:lnTo>
                  <a:lnTo>
                    <a:pt x="274" y="71"/>
                  </a:lnTo>
                  <a:lnTo>
                    <a:pt x="289" y="50"/>
                  </a:lnTo>
                  <a:lnTo>
                    <a:pt x="303" y="35"/>
                  </a:lnTo>
                  <a:lnTo>
                    <a:pt x="310" y="35"/>
                  </a:lnTo>
                  <a:lnTo>
                    <a:pt x="317" y="35"/>
                  </a:lnTo>
                  <a:lnTo>
                    <a:pt x="321" y="39"/>
                  </a:lnTo>
                  <a:lnTo>
                    <a:pt x="328" y="35"/>
                  </a:lnTo>
                  <a:lnTo>
                    <a:pt x="339" y="25"/>
                  </a:lnTo>
                  <a:lnTo>
                    <a:pt x="353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0"/>
            <p:cNvSpPr/>
            <p:nvPr/>
          </p:nvSpPr>
          <p:spPr bwMode="auto">
            <a:xfrm>
              <a:off x="7261" y="7867"/>
              <a:ext cx="3452" cy="3473"/>
            </a:xfrm>
            <a:custGeom>
              <a:avLst/>
              <a:gdLst>
                <a:gd name="T0" fmla="*/ 1597 w 1622"/>
                <a:gd name="T1" fmla="*/ 406 h 1632"/>
                <a:gd name="T2" fmla="*/ 1554 w 1622"/>
                <a:gd name="T3" fmla="*/ 392 h 1632"/>
                <a:gd name="T4" fmla="*/ 1504 w 1622"/>
                <a:gd name="T5" fmla="*/ 349 h 1632"/>
                <a:gd name="T6" fmla="*/ 1415 w 1622"/>
                <a:gd name="T7" fmla="*/ 363 h 1632"/>
                <a:gd name="T8" fmla="*/ 1369 w 1622"/>
                <a:gd name="T9" fmla="*/ 370 h 1632"/>
                <a:gd name="T10" fmla="*/ 1344 w 1622"/>
                <a:gd name="T11" fmla="*/ 239 h 1632"/>
                <a:gd name="T12" fmla="*/ 1283 w 1622"/>
                <a:gd name="T13" fmla="*/ 260 h 1632"/>
                <a:gd name="T14" fmla="*/ 1212 w 1622"/>
                <a:gd name="T15" fmla="*/ 271 h 1632"/>
                <a:gd name="T16" fmla="*/ 1198 w 1622"/>
                <a:gd name="T17" fmla="*/ 78 h 1632"/>
                <a:gd name="T18" fmla="*/ 1187 w 1622"/>
                <a:gd name="T19" fmla="*/ 0 h 1632"/>
                <a:gd name="T20" fmla="*/ 1141 w 1622"/>
                <a:gd name="T21" fmla="*/ 35 h 1632"/>
                <a:gd name="T22" fmla="*/ 1080 w 1622"/>
                <a:gd name="T23" fmla="*/ 71 h 1632"/>
                <a:gd name="T24" fmla="*/ 1009 w 1622"/>
                <a:gd name="T25" fmla="*/ 149 h 1632"/>
                <a:gd name="T26" fmla="*/ 966 w 1622"/>
                <a:gd name="T27" fmla="*/ 235 h 1632"/>
                <a:gd name="T28" fmla="*/ 823 w 1622"/>
                <a:gd name="T29" fmla="*/ 185 h 1632"/>
                <a:gd name="T30" fmla="*/ 788 w 1622"/>
                <a:gd name="T31" fmla="*/ 267 h 1632"/>
                <a:gd name="T32" fmla="*/ 734 w 1622"/>
                <a:gd name="T33" fmla="*/ 381 h 1632"/>
                <a:gd name="T34" fmla="*/ 681 w 1622"/>
                <a:gd name="T35" fmla="*/ 495 h 1632"/>
                <a:gd name="T36" fmla="*/ 581 w 1622"/>
                <a:gd name="T37" fmla="*/ 527 h 1632"/>
                <a:gd name="T38" fmla="*/ 556 w 1622"/>
                <a:gd name="T39" fmla="*/ 449 h 1632"/>
                <a:gd name="T40" fmla="*/ 613 w 1622"/>
                <a:gd name="T41" fmla="*/ 445 h 1632"/>
                <a:gd name="T42" fmla="*/ 438 w 1622"/>
                <a:gd name="T43" fmla="*/ 342 h 1632"/>
                <a:gd name="T44" fmla="*/ 395 w 1622"/>
                <a:gd name="T45" fmla="*/ 157 h 1632"/>
                <a:gd name="T46" fmla="*/ 299 w 1622"/>
                <a:gd name="T47" fmla="*/ 139 h 1632"/>
                <a:gd name="T48" fmla="*/ 274 w 1622"/>
                <a:gd name="T49" fmla="*/ 185 h 1632"/>
                <a:gd name="T50" fmla="*/ 178 w 1622"/>
                <a:gd name="T51" fmla="*/ 224 h 1632"/>
                <a:gd name="T52" fmla="*/ 125 w 1622"/>
                <a:gd name="T53" fmla="*/ 356 h 1632"/>
                <a:gd name="T54" fmla="*/ 132 w 1622"/>
                <a:gd name="T55" fmla="*/ 456 h 1632"/>
                <a:gd name="T56" fmla="*/ 85 w 1622"/>
                <a:gd name="T57" fmla="*/ 602 h 1632"/>
                <a:gd name="T58" fmla="*/ 57 w 1622"/>
                <a:gd name="T59" fmla="*/ 713 h 1632"/>
                <a:gd name="T60" fmla="*/ 0 w 1622"/>
                <a:gd name="T61" fmla="*/ 730 h 1632"/>
                <a:gd name="T62" fmla="*/ 71 w 1622"/>
                <a:gd name="T63" fmla="*/ 780 h 1632"/>
                <a:gd name="T64" fmla="*/ 100 w 1622"/>
                <a:gd name="T65" fmla="*/ 859 h 1632"/>
                <a:gd name="T66" fmla="*/ 171 w 1622"/>
                <a:gd name="T67" fmla="*/ 780 h 1632"/>
                <a:gd name="T68" fmla="*/ 296 w 1622"/>
                <a:gd name="T69" fmla="*/ 837 h 1632"/>
                <a:gd name="T70" fmla="*/ 392 w 1622"/>
                <a:gd name="T71" fmla="*/ 984 h 1632"/>
                <a:gd name="T72" fmla="*/ 431 w 1622"/>
                <a:gd name="T73" fmla="*/ 1094 h 1632"/>
                <a:gd name="T74" fmla="*/ 485 w 1622"/>
                <a:gd name="T75" fmla="*/ 1144 h 1632"/>
                <a:gd name="T76" fmla="*/ 649 w 1622"/>
                <a:gd name="T77" fmla="*/ 1308 h 1632"/>
                <a:gd name="T78" fmla="*/ 634 w 1622"/>
                <a:gd name="T79" fmla="*/ 1390 h 1632"/>
                <a:gd name="T80" fmla="*/ 620 w 1622"/>
                <a:gd name="T81" fmla="*/ 1443 h 1632"/>
                <a:gd name="T82" fmla="*/ 716 w 1622"/>
                <a:gd name="T83" fmla="*/ 1483 h 1632"/>
                <a:gd name="T84" fmla="*/ 702 w 1622"/>
                <a:gd name="T85" fmla="*/ 1536 h 1632"/>
                <a:gd name="T86" fmla="*/ 766 w 1622"/>
                <a:gd name="T87" fmla="*/ 1590 h 1632"/>
                <a:gd name="T88" fmla="*/ 862 w 1622"/>
                <a:gd name="T89" fmla="*/ 1615 h 1632"/>
                <a:gd name="T90" fmla="*/ 952 w 1622"/>
                <a:gd name="T91" fmla="*/ 1607 h 1632"/>
                <a:gd name="T92" fmla="*/ 1130 w 1622"/>
                <a:gd name="T93" fmla="*/ 1486 h 1632"/>
                <a:gd name="T94" fmla="*/ 1183 w 1622"/>
                <a:gd name="T95" fmla="*/ 1540 h 1632"/>
                <a:gd name="T96" fmla="*/ 1276 w 1622"/>
                <a:gd name="T97" fmla="*/ 1497 h 1632"/>
                <a:gd name="T98" fmla="*/ 1315 w 1622"/>
                <a:gd name="T99" fmla="*/ 1386 h 1632"/>
                <a:gd name="T100" fmla="*/ 1319 w 1622"/>
                <a:gd name="T101" fmla="*/ 1351 h 1632"/>
                <a:gd name="T102" fmla="*/ 1248 w 1622"/>
                <a:gd name="T103" fmla="*/ 1205 h 1632"/>
                <a:gd name="T104" fmla="*/ 1255 w 1622"/>
                <a:gd name="T105" fmla="*/ 976 h 1632"/>
                <a:gd name="T106" fmla="*/ 1326 w 1622"/>
                <a:gd name="T107" fmla="*/ 959 h 1632"/>
                <a:gd name="T108" fmla="*/ 1422 w 1622"/>
                <a:gd name="T109" fmla="*/ 809 h 1632"/>
                <a:gd name="T110" fmla="*/ 1451 w 1622"/>
                <a:gd name="T111" fmla="*/ 581 h 1632"/>
                <a:gd name="T112" fmla="*/ 1533 w 1622"/>
                <a:gd name="T113" fmla="*/ 513 h 1632"/>
                <a:gd name="T114" fmla="*/ 1597 w 1622"/>
                <a:gd name="T115" fmla="*/ 499 h 16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22" h="1632">
                  <a:moveTo>
                    <a:pt x="1608" y="481"/>
                  </a:moveTo>
                  <a:lnTo>
                    <a:pt x="1608" y="481"/>
                  </a:lnTo>
                  <a:lnTo>
                    <a:pt x="1618" y="452"/>
                  </a:lnTo>
                  <a:lnTo>
                    <a:pt x="1622" y="438"/>
                  </a:lnTo>
                  <a:lnTo>
                    <a:pt x="1622" y="431"/>
                  </a:lnTo>
                  <a:lnTo>
                    <a:pt x="1615" y="424"/>
                  </a:lnTo>
                  <a:lnTo>
                    <a:pt x="1597" y="406"/>
                  </a:lnTo>
                  <a:lnTo>
                    <a:pt x="1586" y="392"/>
                  </a:lnTo>
                  <a:lnTo>
                    <a:pt x="1583" y="378"/>
                  </a:lnTo>
                  <a:lnTo>
                    <a:pt x="1579" y="378"/>
                  </a:lnTo>
                  <a:lnTo>
                    <a:pt x="1565" y="388"/>
                  </a:lnTo>
                  <a:lnTo>
                    <a:pt x="1554" y="392"/>
                  </a:lnTo>
                  <a:lnTo>
                    <a:pt x="1547" y="392"/>
                  </a:lnTo>
                  <a:lnTo>
                    <a:pt x="1540" y="388"/>
                  </a:lnTo>
                  <a:lnTo>
                    <a:pt x="1529" y="378"/>
                  </a:lnTo>
                  <a:lnTo>
                    <a:pt x="1529" y="374"/>
                  </a:lnTo>
                  <a:lnTo>
                    <a:pt x="1518" y="360"/>
                  </a:lnTo>
                  <a:lnTo>
                    <a:pt x="1504" y="349"/>
                  </a:lnTo>
                  <a:lnTo>
                    <a:pt x="1490" y="342"/>
                  </a:lnTo>
                  <a:lnTo>
                    <a:pt x="1472" y="335"/>
                  </a:lnTo>
                  <a:lnTo>
                    <a:pt x="1454" y="335"/>
                  </a:lnTo>
                  <a:lnTo>
                    <a:pt x="1444" y="338"/>
                  </a:lnTo>
                  <a:lnTo>
                    <a:pt x="1436" y="345"/>
                  </a:lnTo>
                  <a:lnTo>
                    <a:pt x="1426" y="353"/>
                  </a:lnTo>
                  <a:lnTo>
                    <a:pt x="1415" y="363"/>
                  </a:lnTo>
                  <a:lnTo>
                    <a:pt x="1401" y="385"/>
                  </a:lnTo>
                  <a:lnTo>
                    <a:pt x="1390" y="392"/>
                  </a:lnTo>
                  <a:lnTo>
                    <a:pt x="1383" y="392"/>
                  </a:lnTo>
                  <a:lnTo>
                    <a:pt x="1379" y="392"/>
                  </a:lnTo>
                  <a:lnTo>
                    <a:pt x="1372" y="381"/>
                  </a:lnTo>
                  <a:lnTo>
                    <a:pt x="1369" y="370"/>
                  </a:lnTo>
                  <a:lnTo>
                    <a:pt x="1365" y="360"/>
                  </a:lnTo>
                  <a:lnTo>
                    <a:pt x="1365" y="345"/>
                  </a:lnTo>
                  <a:lnTo>
                    <a:pt x="1362" y="317"/>
                  </a:lnTo>
                  <a:lnTo>
                    <a:pt x="1358" y="288"/>
                  </a:lnTo>
                  <a:lnTo>
                    <a:pt x="1354" y="260"/>
                  </a:lnTo>
                  <a:lnTo>
                    <a:pt x="1344" y="239"/>
                  </a:lnTo>
                  <a:lnTo>
                    <a:pt x="1337" y="231"/>
                  </a:lnTo>
                  <a:lnTo>
                    <a:pt x="1330" y="224"/>
                  </a:lnTo>
                  <a:lnTo>
                    <a:pt x="1319" y="228"/>
                  </a:lnTo>
                  <a:lnTo>
                    <a:pt x="1308" y="231"/>
                  </a:lnTo>
                  <a:lnTo>
                    <a:pt x="1297" y="242"/>
                  </a:lnTo>
                  <a:lnTo>
                    <a:pt x="1283" y="260"/>
                  </a:lnTo>
                  <a:lnTo>
                    <a:pt x="1269" y="278"/>
                  </a:lnTo>
                  <a:lnTo>
                    <a:pt x="1255" y="292"/>
                  </a:lnTo>
                  <a:lnTo>
                    <a:pt x="1244" y="296"/>
                  </a:lnTo>
                  <a:lnTo>
                    <a:pt x="1237" y="299"/>
                  </a:lnTo>
                  <a:lnTo>
                    <a:pt x="1230" y="296"/>
                  </a:lnTo>
                  <a:lnTo>
                    <a:pt x="1223" y="288"/>
                  </a:lnTo>
                  <a:lnTo>
                    <a:pt x="1212" y="271"/>
                  </a:lnTo>
                  <a:lnTo>
                    <a:pt x="1208" y="246"/>
                  </a:lnTo>
                  <a:lnTo>
                    <a:pt x="1205" y="221"/>
                  </a:lnTo>
                  <a:lnTo>
                    <a:pt x="1201" y="192"/>
                  </a:lnTo>
                  <a:lnTo>
                    <a:pt x="1198" y="146"/>
                  </a:lnTo>
                  <a:lnTo>
                    <a:pt x="1198" y="103"/>
                  </a:lnTo>
                  <a:lnTo>
                    <a:pt x="1198" y="78"/>
                  </a:lnTo>
                  <a:lnTo>
                    <a:pt x="1201" y="57"/>
                  </a:lnTo>
                  <a:lnTo>
                    <a:pt x="1205" y="35"/>
                  </a:lnTo>
                  <a:lnTo>
                    <a:pt x="1205" y="21"/>
                  </a:lnTo>
                  <a:lnTo>
                    <a:pt x="1201" y="10"/>
                  </a:lnTo>
                  <a:lnTo>
                    <a:pt x="1198" y="3"/>
                  </a:lnTo>
                  <a:lnTo>
                    <a:pt x="1187" y="0"/>
                  </a:lnTo>
                  <a:lnTo>
                    <a:pt x="1183" y="0"/>
                  </a:lnTo>
                  <a:lnTo>
                    <a:pt x="1180" y="0"/>
                  </a:lnTo>
                  <a:lnTo>
                    <a:pt x="1166" y="25"/>
                  </a:lnTo>
                  <a:lnTo>
                    <a:pt x="1155" y="35"/>
                  </a:lnTo>
                  <a:lnTo>
                    <a:pt x="1148" y="35"/>
                  </a:lnTo>
                  <a:lnTo>
                    <a:pt x="1141" y="35"/>
                  </a:lnTo>
                  <a:lnTo>
                    <a:pt x="1137" y="35"/>
                  </a:lnTo>
                  <a:lnTo>
                    <a:pt x="1130" y="35"/>
                  </a:lnTo>
                  <a:lnTo>
                    <a:pt x="1116" y="50"/>
                  </a:lnTo>
                  <a:lnTo>
                    <a:pt x="1101" y="71"/>
                  </a:lnTo>
                  <a:lnTo>
                    <a:pt x="1080" y="71"/>
                  </a:lnTo>
                  <a:lnTo>
                    <a:pt x="1066" y="71"/>
                  </a:lnTo>
                  <a:lnTo>
                    <a:pt x="1051" y="78"/>
                  </a:lnTo>
                  <a:lnTo>
                    <a:pt x="1041" y="82"/>
                  </a:lnTo>
                  <a:lnTo>
                    <a:pt x="1030" y="92"/>
                  </a:lnTo>
                  <a:lnTo>
                    <a:pt x="1023" y="103"/>
                  </a:lnTo>
                  <a:lnTo>
                    <a:pt x="1012" y="124"/>
                  </a:lnTo>
                  <a:lnTo>
                    <a:pt x="1009" y="149"/>
                  </a:lnTo>
                  <a:lnTo>
                    <a:pt x="1005" y="171"/>
                  </a:lnTo>
                  <a:lnTo>
                    <a:pt x="1009" y="192"/>
                  </a:lnTo>
                  <a:lnTo>
                    <a:pt x="998" y="214"/>
                  </a:lnTo>
                  <a:lnTo>
                    <a:pt x="987" y="224"/>
                  </a:lnTo>
                  <a:lnTo>
                    <a:pt x="977" y="231"/>
                  </a:lnTo>
                  <a:lnTo>
                    <a:pt x="966" y="235"/>
                  </a:lnTo>
                  <a:lnTo>
                    <a:pt x="952" y="235"/>
                  </a:lnTo>
                  <a:lnTo>
                    <a:pt x="923" y="228"/>
                  </a:lnTo>
                  <a:lnTo>
                    <a:pt x="895" y="217"/>
                  </a:lnTo>
                  <a:lnTo>
                    <a:pt x="870" y="199"/>
                  </a:lnTo>
                  <a:lnTo>
                    <a:pt x="848" y="185"/>
                  </a:lnTo>
                  <a:lnTo>
                    <a:pt x="827" y="167"/>
                  </a:lnTo>
                  <a:lnTo>
                    <a:pt x="823" y="185"/>
                  </a:lnTo>
                  <a:lnTo>
                    <a:pt x="816" y="189"/>
                  </a:lnTo>
                  <a:lnTo>
                    <a:pt x="809" y="196"/>
                  </a:lnTo>
                  <a:lnTo>
                    <a:pt x="802" y="206"/>
                  </a:lnTo>
                  <a:lnTo>
                    <a:pt x="795" y="221"/>
                  </a:lnTo>
                  <a:lnTo>
                    <a:pt x="788" y="242"/>
                  </a:lnTo>
                  <a:lnTo>
                    <a:pt x="788" y="267"/>
                  </a:lnTo>
                  <a:lnTo>
                    <a:pt x="791" y="303"/>
                  </a:lnTo>
                  <a:lnTo>
                    <a:pt x="788" y="313"/>
                  </a:lnTo>
                  <a:lnTo>
                    <a:pt x="773" y="338"/>
                  </a:lnTo>
                  <a:lnTo>
                    <a:pt x="763" y="353"/>
                  </a:lnTo>
                  <a:lnTo>
                    <a:pt x="752" y="367"/>
                  </a:lnTo>
                  <a:lnTo>
                    <a:pt x="734" y="381"/>
                  </a:lnTo>
                  <a:lnTo>
                    <a:pt x="713" y="392"/>
                  </a:lnTo>
                  <a:lnTo>
                    <a:pt x="709" y="395"/>
                  </a:lnTo>
                  <a:lnTo>
                    <a:pt x="699" y="417"/>
                  </a:lnTo>
                  <a:lnTo>
                    <a:pt x="688" y="449"/>
                  </a:lnTo>
                  <a:lnTo>
                    <a:pt x="684" y="470"/>
                  </a:lnTo>
                  <a:lnTo>
                    <a:pt x="681" y="495"/>
                  </a:lnTo>
                  <a:lnTo>
                    <a:pt x="670" y="506"/>
                  </a:lnTo>
                  <a:lnTo>
                    <a:pt x="641" y="524"/>
                  </a:lnTo>
                  <a:lnTo>
                    <a:pt x="627" y="531"/>
                  </a:lnTo>
                  <a:lnTo>
                    <a:pt x="606" y="534"/>
                  </a:lnTo>
                  <a:lnTo>
                    <a:pt x="588" y="531"/>
                  </a:lnTo>
                  <a:lnTo>
                    <a:pt x="581" y="527"/>
                  </a:lnTo>
                  <a:lnTo>
                    <a:pt x="570" y="520"/>
                  </a:lnTo>
                  <a:lnTo>
                    <a:pt x="559" y="502"/>
                  </a:lnTo>
                  <a:lnTo>
                    <a:pt x="552" y="488"/>
                  </a:lnTo>
                  <a:lnTo>
                    <a:pt x="549" y="470"/>
                  </a:lnTo>
                  <a:lnTo>
                    <a:pt x="552" y="460"/>
                  </a:lnTo>
                  <a:lnTo>
                    <a:pt x="556" y="449"/>
                  </a:lnTo>
                  <a:lnTo>
                    <a:pt x="563" y="442"/>
                  </a:lnTo>
                  <a:lnTo>
                    <a:pt x="574" y="442"/>
                  </a:lnTo>
                  <a:lnTo>
                    <a:pt x="584" y="445"/>
                  </a:lnTo>
                  <a:lnTo>
                    <a:pt x="595" y="449"/>
                  </a:lnTo>
                  <a:lnTo>
                    <a:pt x="606" y="449"/>
                  </a:lnTo>
                  <a:lnTo>
                    <a:pt x="613" y="445"/>
                  </a:lnTo>
                  <a:lnTo>
                    <a:pt x="620" y="438"/>
                  </a:lnTo>
                  <a:lnTo>
                    <a:pt x="620" y="431"/>
                  </a:lnTo>
                  <a:lnTo>
                    <a:pt x="617" y="417"/>
                  </a:lnTo>
                  <a:lnTo>
                    <a:pt x="609" y="406"/>
                  </a:lnTo>
                  <a:lnTo>
                    <a:pt x="592" y="392"/>
                  </a:lnTo>
                  <a:lnTo>
                    <a:pt x="467" y="363"/>
                  </a:lnTo>
                  <a:lnTo>
                    <a:pt x="438" y="342"/>
                  </a:lnTo>
                  <a:lnTo>
                    <a:pt x="431" y="328"/>
                  </a:lnTo>
                  <a:lnTo>
                    <a:pt x="428" y="288"/>
                  </a:lnTo>
                  <a:lnTo>
                    <a:pt x="424" y="253"/>
                  </a:lnTo>
                  <a:lnTo>
                    <a:pt x="417" y="210"/>
                  </a:lnTo>
                  <a:lnTo>
                    <a:pt x="406" y="174"/>
                  </a:lnTo>
                  <a:lnTo>
                    <a:pt x="395" y="157"/>
                  </a:lnTo>
                  <a:lnTo>
                    <a:pt x="385" y="146"/>
                  </a:lnTo>
                  <a:lnTo>
                    <a:pt x="374" y="139"/>
                  </a:lnTo>
                  <a:lnTo>
                    <a:pt x="360" y="135"/>
                  </a:lnTo>
                  <a:lnTo>
                    <a:pt x="342" y="139"/>
                  </a:lnTo>
                  <a:lnTo>
                    <a:pt x="324" y="149"/>
                  </a:lnTo>
                  <a:lnTo>
                    <a:pt x="299" y="139"/>
                  </a:lnTo>
                  <a:lnTo>
                    <a:pt x="292" y="135"/>
                  </a:lnTo>
                  <a:lnTo>
                    <a:pt x="289" y="132"/>
                  </a:lnTo>
                  <a:lnTo>
                    <a:pt x="281" y="132"/>
                  </a:lnTo>
                  <a:lnTo>
                    <a:pt x="274" y="135"/>
                  </a:lnTo>
                  <a:lnTo>
                    <a:pt x="271" y="142"/>
                  </a:lnTo>
                  <a:lnTo>
                    <a:pt x="267" y="160"/>
                  </a:lnTo>
                  <a:lnTo>
                    <a:pt x="274" y="185"/>
                  </a:lnTo>
                  <a:lnTo>
                    <a:pt x="256" y="196"/>
                  </a:lnTo>
                  <a:lnTo>
                    <a:pt x="239" y="192"/>
                  </a:lnTo>
                  <a:lnTo>
                    <a:pt x="224" y="196"/>
                  </a:lnTo>
                  <a:lnTo>
                    <a:pt x="210" y="203"/>
                  </a:lnTo>
                  <a:lnTo>
                    <a:pt x="196" y="210"/>
                  </a:lnTo>
                  <a:lnTo>
                    <a:pt x="178" y="224"/>
                  </a:lnTo>
                  <a:lnTo>
                    <a:pt x="167" y="246"/>
                  </a:lnTo>
                  <a:lnTo>
                    <a:pt x="157" y="271"/>
                  </a:lnTo>
                  <a:lnTo>
                    <a:pt x="157" y="306"/>
                  </a:lnTo>
                  <a:lnTo>
                    <a:pt x="146" y="331"/>
                  </a:lnTo>
                  <a:lnTo>
                    <a:pt x="132" y="349"/>
                  </a:lnTo>
                  <a:lnTo>
                    <a:pt x="125" y="356"/>
                  </a:lnTo>
                  <a:lnTo>
                    <a:pt x="117" y="363"/>
                  </a:lnTo>
                  <a:lnTo>
                    <a:pt x="121" y="374"/>
                  </a:lnTo>
                  <a:lnTo>
                    <a:pt x="132" y="403"/>
                  </a:lnTo>
                  <a:lnTo>
                    <a:pt x="135" y="420"/>
                  </a:lnTo>
                  <a:lnTo>
                    <a:pt x="135" y="438"/>
                  </a:lnTo>
                  <a:lnTo>
                    <a:pt x="132" y="456"/>
                  </a:lnTo>
                  <a:lnTo>
                    <a:pt x="121" y="474"/>
                  </a:lnTo>
                  <a:lnTo>
                    <a:pt x="110" y="488"/>
                  </a:lnTo>
                  <a:lnTo>
                    <a:pt x="103" y="509"/>
                  </a:lnTo>
                  <a:lnTo>
                    <a:pt x="92" y="534"/>
                  </a:lnTo>
                  <a:lnTo>
                    <a:pt x="89" y="566"/>
                  </a:lnTo>
                  <a:lnTo>
                    <a:pt x="85" y="602"/>
                  </a:lnTo>
                  <a:lnTo>
                    <a:pt x="89" y="641"/>
                  </a:lnTo>
                  <a:lnTo>
                    <a:pt x="100" y="681"/>
                  </a:lnTo>
                  <a:lnTo>
                    <a:pt x="100" y="684"/>
                  </a:lnTo>
                  <a:lnTo>
                    <a:pt x="92" y="695"/>
                  </a:lnTo>
                  <a:lnTo>
                    <a:pt x="78" y="706"/>
                  </a:lnTo>
                  <a:lnTo>
                    <a:pt x="57" y="713"/>
                  </a:lnTo>
                  <a:lnTo>
                    <a:pt x="35" y="716"/>
                  </a:lnTo>
                  <a:lnTo>
                    <a:pt x="21" y="723"/>
                  </a:lnTo>
                  <a:lnTo>
                    <a:pt x="3" y="730"/>
                  </a:lnTo>
                  <a:lnTo>
                    <a:pt x="0" y="730"/>
                  </a:lnTo>
                  <a:lnTo>
                    <a:pt x="3" y="734"/>
                  </a:lnTo>
                  <a:lnTo>
                    <a:pt x="39" y="766"/>
                  </a:lnTo>
                  <a:lnTo>
                    <a:pt x="57" y="780"/>
                  </a:lnTo>
                  <a:lnTo>
                    <a:pt x="68" y="784"/>
                  </a:lnTo>
                  <a:lnTo>
                    <a:pt x="71" y="780"/>
                  </a:lnTo>
                  <a:lnTo>
                    <a:pt x="78" y="805"/>
                  </a:lnTo>
                  <a:lnTo>
                    <a:pt x="82" y="845"/>
                  </a:lnTo>
                  <a:lnTo>
                    <a:pt x="85" y="852"/>
                  </a:lnTo>
                  <a:lnTo>
                    <a:pt x="89" y="855"/>
                  </a:lnTo>
                  <a:lnTo>
                    <a:pt x="92" y="859"/>
                  </a:lnTo>
                  <a:lnTo>
                    <a:pt x="100" y="859"/>
                  </a:lnTo>
                  <a:lnTo>
                    <a:pt x="110" y="855"/>
                  </a:lnTo>
                  <a:lnTo>
                    <a:pt x="121" y="841"/>
                  </a:lnTo>
                  <a:lnTo>
                    <a:pt x="135" y="820"/>
                  </a:lnTo>
                  <a:lnTo>
                    <a:pt x="150" y="798"/>
                  </a:lnTo>
                  <a:lnTo>
                    <a:pt x="160" y="788"/>
                  </a:lnTo>
                  <a:lnTo>
                    <a:pt x="171" y="780"/>
                  </a:lnTo>
                  <a:lnTo>
                    <a:pt x="178" y="784"/>
                  </a:lnTo>
                  <a:lnTo>
                    <a:pt x="182" y="788"/>
                  </a:lnTo>
                  <a:lnTo>
                    <a:pt x="189" y="795"/>
                  </a:lnTo>
                  <a:lnTo>
                    <a:pt x="196" y="816"/>
                  </a:lnTo>
                  <a:lnTo>
                    <a:pt x="260" y="766"/>
                  </a:lnTo>
                  <a:lnTo>
                    <a:pt x="278" y="802"/>
                  </a:lnTo>
                  <a:lnTo>
                    <a:pt x="296" y="837"/>
                  </a:lnTo>
                  <a:lnTo>
                    <a:pt x="296" y="894"/>
                  </a:lnTo>
                  <a:lnTo>
                    <a:pt x="321" y="891"/>
                  </a:lnTo>
                  <a:lnTo>
                    <a:pt x="349" y="934"/>
                  </a:lnTo>
                  <a:lnTo>
                    <a:pt x="349" y="966"/>
                  </a:lnTo>
                  <a:lnTo>
                    <a:pt x="381" y="976"/>
                  </a:lnTo>
                  <a:lnTo>
                    <a:pt x="392" y="984"/>
                  </a:lnTo>
                  <a:lnTo>
                    <a:pt x="403" y="994"/>
                  </a:lnTo>
                  <a:lnTo>
                    <a:pt x="417" y="1009"/>
                  </a:lnTo>
                  <a:lnTo>
                    <a:pt x="428" y="1026"/>
                  </a:lnTo>
                  <a:lnTo>
                    <a:pt x="435" y="1048"/>
                  </a:lnTo>
                  <a:lnTo>
                    <a:pt x="435" y="1069"/>
                  </a:lnTo>
                  <a:lnTo>
                    <a:pt x="435" y="1080"/>
                  </a:lnTo>
                  <a:lnTo>
                    <a:pt x="431" y="1094"/>
                  </a:lnTo>
                  <a:lnTo>
                    <a:pt x="442" y="1094"/>
                  </a:lnTo>
                  <a:lnTo>
                    <a:pt x="453" y="1094"/>
                  </a:lnTo>
                  <a:lnTo>
                    <a:pt x="463" y="1098"/>
                  </a:lnTo>
                  <a:lnTo>
                    <a:pt x="474" y="1108"/>
                  </a:lnTo>
                  <a:lnTo>
                    <a:pt x="481" y="1123"/>
                  </a:lnTo>
                  <a:lnTo>
                    <a:pt x="485" y="1144"/>
                  </a:lnTo>
                  <a:lnTo>
                    <a:pt x="485" y="1176"/>
                  </a:lnTo>
                  <a:lnTo>
                    <a:pt x="538" y="1219"/>
                  </a:lnTo>
                  <a:lnTo>
                    <a:pt x="542" y="1244"/>
                  </a:lnTo>
                  <a:lnTo>
                    <a:pt x="606" y="1258"/>
                  </a:lnTo>
                  <a:lnTo>
                    <a:pt x="599" y="1326"/>
                  </a:lnTo>
                  <a:lnTo>
                    <a:pt x="613" y="1340"/>
                  </a:lnTo>
                  <a:lnTo>
                    <a:pt x="649" y="1308"/>
                  </a:lnTo>
                  <a:lnTo>
                    <a:pt x="652" y="1315"/>
                  </a:lnTo>
                  <a:lnTo>
                    <a:pt x="656" y="1336"/>
                  </a:lnTo>
                  <a:lnTo>
                    <a:pt x="656" y="1351"/>
                  </a:lnTo>
                  <a:lnTo>
                    <a:pt x="652" y="1365"/>
                  </a:lnTo>
                  <a:lnTo>
                    <a:pt x="645" y="1379"/>
                  </a:lnTo>
                  <a:lnTo>
                    <a:pt x="634" y="1390"/>
                  </a:lnTo>
                  <a:lnTo>
                    <a:pt x="613" y="1408"/>
                  </a:lnTo>
                  <a:lnTo>
                    <a:pt x="606" y="1415"/>
                  </a:lnTo>
                  <a:lnTo>
                    <a:pt x="602" y="1426"/>
                  </a:lnTo>
                  <a:lnTo>
                    <a:pt x="606" y="1429"/>
                  </a:lnTo>
                  <a:lnTo>
                    <a:pt x="609" y="1436"/>
                  </a:lnTo>
                  <a:lnTo>
                    <a:pt x="620" y="1443"/>
                  </a:lnTo>
                  <a:lnTo>
                    <a:pt x="634" y="1447"/>
                  </a:lnTo>
                  <a:lnTo>
                    <a:pt x="652" y="1451"/>
                  </a:lnTo>
                  <a:lnTo>
                    <a:pt x="666" y="1454"/>
                  </a:lnTo>
                  <a:lnTo>
                    <a:pt x="684" y="1458"/>
                  </a:lnTo>
                  <a:lnTo>
                    <a:pt x="702" y="1468"/>
                  </a:lnTo>
                  <a:lnTo>
                    <a:pt x="716" y="1483"/>
                  </a:lnTo>
                  <a:lnTo>
                    <a:pt x="720" y="1490"/>
                  </a:lnTo>
                  <a:lnTo>
                    <a:pt x="723" y="1500"/>
                  </a:lnTo>
                  <a:lnTo>
                    <a:pt x="723" y="1515"/>
                  </a:lnTo>
                  <a:lnTo>
                    <a:pt x="723" y="1525"/>
                  </a:lnTo>
                  <a:lnTo>
                    <a:pt x="709" y="1533"/>
                  </a:lnTo>
                  <a:lnTo>
                    <a:pt x="702" y="1536"/>
                  </a:lnTo>
                  <a:lnTo>
                    <a:pt x="695" y="1543"/>
                  </a:lnTo>
                  <a:lnTo>
                    <a:pt x="691" y="1547"/>
                  </a:lnTo>
                  <a:lnTo>
                    <a:pt x="691" y="1550"/>
                  </a:lnTo>
                  <a:lnTo>
                    <a:pt x="702" y="1561"/>
                  </a:lnTo>
                  <a:lnTo>
                    <a:pt x="727" y="1575"/>
                  </a:lnTo>
                  <a:lnTo>
                    <a:pt x="766" y="1590"/>
                  </a:lnTo>
                  <a:lnTo>
                    <a:pt x="777" y="1604"/>
                  </a:lnTo>
                  <a:lnTo>
                    <a:pt x="784" y="1615"/>
                  </a:lnTo>
                  <a:lnTo>
                    <a:pt x="795" y="1622"/>
                  </a:lnTo>
                  <a:lnTo>
                    <a:pt x="809" y="1629"/>
                  </a:lnTo>
                  <a:lnTo>
                    <a:pt x="823" y="1632"/>
                  </a:lnTo>
                  <a:lnTo>
                    <a:pt x="841" y="1625"/>
                  </a:lnTo>
                  <a:lnTo>
                    <a:pt x="862" y="1615"/>
                  </a:lnTo>
                  <a:lnTo>
                    <a:pt x="877" y="1618"/>
                  </a:lnTo>
                  <a:lnTo>
                    <a:pt x="891" y="1622"/>
                  </a:lnTo>
                  <a:lnTo>
                    <a:pt x="909" y="1625"/>
                  </a:lnTo>
                  <a:lnTo>
                    <a:pt x="927" y="1622"/>
                  </a:lnTo>
                  <a:lnTo>
                    <a:pt x="944" y="1615"/>
                  </a:lnTo>
                  <a:lnTo>
                    <a:pt x="952" y="1607"/>
                  </a:lnTo>
                  <a:lnTo>
                    <a:pt x="959" y="1597"/>
                  </a:lnTo>
                  <a:lnTo>
                    <a:pt x="962" y="1586"/>
                  </a:lnTo>
                  <a:lnTo>
                    <a:pt x="966" y="1568"/>
                  </a:lnTo>
                  <a:lnTo>
                    <a:pt x="1048" y="1525"/>
                  </a:lnTo>
                  <a:lnTo>
                    <a:pt x="1105" y="1497"/>
                  </a:lnTo>
                  <a:lnTo>
                    <a:pt x="1130" y="1486"/>
                  </a:lnTo>
                  <a:lnTo>
                    <a:pt x="1141" y="1486"/>
                  </a:lnTo>
                  <a:lnTo>
                    <a:pt x="1144" y="1500"/>
                  </a:lnTo>
                  <a:lnTo>
                    <a:pt x="1158" y="1529"/>
                  </a:lnTo>
                  <a:lnTo>
                    <a:pt x="1169" y="1540"/>
                  </a:lnTo>
                  <a:lnTo>
                    <a:pt x="1176" y="1543"/>
                  </a:lnTo>
                  <a:lnTo>
                    <a:pt x="1183" y="1540"/>
                  </a:lnTo>
                  <a:lnTo>
                    <a:pt x="1190" y="1536"/>
                  </a:lnTo>
                  <a:lnTo>
                    <a:pt x="1201" y="1518"/>
                  </a:lnTo>
                  <a:lnTo>
                    <a:pt x="1226" y="1508"/>
                  </a:lnTo>
                  <a:lnTo>
                    <a:pt x="1251" y="1500"/>
                  </a:lnTo>
                  <a:lnTo>
                    <a:pt x="1276" y="1497"/>
                  </a:lnTo>
                  <a:lnTo>
                    <a:pt x="1283" y="1497"/>
                  </a:lnTo>
                  <a:lnTo>
                    <a:pt x="1287" y="1493"/>
                  </a:lnTo>
                  <a:lnTo>
                    <a:pt x="1297" y="1479"/>
                  </a:lnTo>
                  <a:lnTo>
                    <a:pt x="1305" y="1465"/>
                  </a:lnTo>
                  <a:lnTo>
                    <a:pt x="1308" y="1443"/>
                  </a:lnTo>
                  <a:lnTo>
                    <a:pt x="1315" y="1404"/>
                  </a:lnTo>
                  <a:lnTo>
                    <a:pt x="1315" y="1386"/>
                  </a:lnTo>
                  <a:lnTo>
                    <a:pt x="1319" y="1383"/>
                  </a:lnTo>
                  <a:lnTo>
                    <a:pt x="1326" y="1376"/>
                  </a:lnTo>
                  <a:lnTo>
                    <a:pt x="1330" y="1372"/>
                  </a:lnTo>
                  <a:lnTo>
                    <a:pt x="1330" y="1365"/>
                  </a:lnTo>
                  <a:lnTo>
                    <a:pt x="1326" y="1358"/>
                  </a:lnTo>
                  <a:lnTo>
                    <a:pt x="1319" y="1351"/>
                  </a:lnTo>
                  <a:lnTo>
                    <a:pt x="1312" y="1315"/>
                  </a:lnTo>
                  <a:lnTo>
                    <a:pt x="1294" y="1258"/>
                  </a:lnTo>
                  <a:lnTo>
                    <a:pt x="1283" y="1237"/>
                  </a:lnTo>
                  <a:lnTo>
                    <a:pt x="1265" y="1219"/>
                  </a:lnTo>
                  <a:lnTo>
                    <a:pt x="1248" y="1205"/>
                  </a:lnTo>
                  <a:lnTo>
                    <a:pt x="1244" y="1158"/>
                  </a:lnTo>
                  <a:lnTo>
                    <a:pt x="1240" y="1112"/>
                  </a:lnTo>
                  <a:lnTo>
                    <a:pt x="1240" y="1058"/>
                  </a:lnTo>
                  <a:lnTo>
                    <a:pt x="1244" y="1012"/>
                  </a:lnTo>
                  <a:lnTo>
                    <a:pt x="1248" y="991"/>
                  </a:lnTo>
                  <a:lnTo>
                    <a:pt x="1255" y="976"/>
                  </a:lnTo>
                  <a:lnTo>
                    <a:pt x="1262" y="966"/>
                  </a:lnTo>
                  <a:lnTo>
                    <a:pt x="1269" y="959"/>
                  </a:lnTo>
                  <a:lnTo>
                    <a:pt x="1280" y="959"/>
                  </a:lnTo>
                  <a:lnTo>
                    <a:pt x="1294" y="969"/>
                  </a:lnTo>
                  <a:lnTo>
                    <a:pt x="1305" y="966"/>
                  </a:lnTo>
                  <a:lnTo>
                    <a:pt x="1326" y="959"/>
                  </a:lnTo>
                  <a:lnTo>
                    <a:pt x="1337" y="948"/>
                  </a:lnTo>
                  <a:lnTo>
                    <a:pt x="1347" y="937"/>
                  </a:lnTo>
                  <a:lnTo>
                    <a:pt x="1354" y="919"/>
                  </a:lnTo>
                  <a:lnTo>
                    <a:pt x="1354" y="898"/>
                  </a:lnTo>
                  <a:lnTo>
                    <a:pt x="1390" y="848"/>
                  </a:lnTo>
                  <a:lnTo>
                    <a:pt x="1422" y="809"/>
                  </a:lnTo>
                  <a:lnTo>
                    <a:pt x="1440" y="791"/>
                  </a:lnTo>
                  <a:lnTo>
                    <a:pt x="1458" y="777"/>
                  </a:lnTo>
                  <a:lnTo>
                    <a:pt x="1472" y="755"/>
                  </a:lnTo>
                  <a:lnTo>
                    <a:pt x="1501" y="652"/>
                  </a:lnTo>
                  <a:lnTo>
                    <a:pt x="1444" y="599"/>
                  </a:lnTo>
                  <a:lnTo>
                    <a:pt x="1451" y="581"/>
                  </a:lnTo>
                  <a:lnTo>
                    <a:pt x="1461" y="563"/>
                  </a:lnTo>
                  <a:lnTo>
                    <a:pt x="1472" y="545"/>
                  </a:lnTo>
                  <a:lnTo>
                    <a:pt x="1486" y="527"/>
                  </a:lnTo>
                  <a:lnTo>
                    <a:pt x="1504" y="517"/>
                  </a:lnTo>
                  <a:lnTo>
                    <a:pt x="1515" y="513"/>
                  </a:lnTo>
                  <a:lnTo>
                    <a:pt x="1522" y="513"/>
                  </a:lnTo>
                  <a:lnTo>
                    <a:pt x="1533" y="513"/>
                  </a:lnTo>
                  <a:lnTo>
                    <a:pt x="1543" y="520"/>
                  </a:lnTo>
                  <a:lnTo>
                    <a:pt x="1551" y="520"/>
                  </a:lnTo>
                  <a:lnTo>
                    <a:pt x="1568" y="520"/>
                  </a:lnTo>
                  <a:lnTo>
                    <a:pt x="1579" y="517"/>
                  </a:lnTo>
                  <a:lnTo>
                    <a:pt x="1586" y="509"/>
                  </a:lnTo>
                  <a:lnTo>
                    <a:pt x="1597" y="499"/>
                  </a:lnTo>
                  <a:lnTo>
                    <a:pt x="1608" y="481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2"/>
            <p:cNvSpPr/>
            <p:nvPr/>
          </p:nvSpPr>
          <p:spPr bwMode="auto">
            <a:xfrm>
              <a:off x="11834" y="8124"/>
              <a:ext cx="206" cy="896"/>
            </a:xfrm>
            <a:custGeom>
              <a:avLst/>
              <a:gdLst>
                <a:gd name="T0" fmla="*/ 29 w 97"/>
                <a:gd name="T1" fmla="*/ 421 h 421"/>
                <a:gd name="T2" fmla="*/ 29 w 97"/>
                <a:gd name="T3" fmla="*/ 421 h 421"/>
                <a:gd name="T4" fmla="*/ 47 w 97"/>
                <a:gd name="T5" fmla="*/ 399 h 421"/>
                <a:gd name="T6" fmla="*/ 65 w 97"/>
                <a:gd name="T7" fmla="*/ 385 h 421"/>
                <a:gd name="T8" fmla="*/ 79 w 97"/>
                <a:gd name="T9" fmla="*/ 374 h 421"/>
                <a:gd name="T10" fmla="*/ 79 w 97"/>
                <a:gd name="T11" fmla="*/ 374 h 421"/>
                <a:gd name="T12" fmla="*/ 86 w 97"/>
                <a:gd name="T13" fmla="*/ 371 h 421"/>
                <a:gd name="T14" fmla="*/ 90 w 97"/>
                <a:gd name="T15" fmla="*/ 360 h 421"/>
                <a:gd name="T16" fmla="*/ 93 w 97"/>
                <a:gd name="T17" fmla="*/ 349 h 421"/>
                <a:gd name="T18" fmla="*/ 97 w 97"/>
                <a:gd name="T19" fmla="*/ 335 h 421"/>
                <a:gd name="T20" fmla="*/ 97 w 97"/>
                <a:gd name="T21" fmla="*/ 317 h 421"/>
                <a:gd name="T22" fmla="*/ 93 w 97"/>
                <a:gd name="T23" fmla="*/ 303 h 421"/>
                <a:gd name="T24" fmla="*/ 86 w 97"/>
                <a:gd name="T25" fmla="*/ 289 h 421"/>
                <a:gd name="T26" fmla="*/ 75 w 97"/>
                <a:gd name="T27" fmla="*/ 274 h 421"/>
                <a:gd name="T28" fmla="*/ 75 w 97"/>
                <a:gd name="T29" fmla="*/ 274 h 421"/>
                <a:gd name="T30" fmla="*/ 57 w 97"/>
                <a:gd name="T31" fmla="*/ 249 h 421"/>
                <a:gd name="T32" fmla="*/ 40 w 97"/>
                <a:gd name="T33" fmla="*/ 224 h 421"/>
                <a:gd name="T34" fmla="*/ 25 w 97"/>
                <a:gd name="T35" fmla="*/ 200 h 421"/>
                <a:gd name="T36" fmla="*/ 25 w 97"/>
                <a:gd name="T37" fmla="*/ 200 h 421"/>
                <a:gd name="T38" fmla="*/ 22 w 97"/>
                <a:gd name="T39" fmla="*/ 157 h 421"/>
                <a:gd name="T40" fmla="*/ 22 w 97"/>
                <a:gd name="T41" fmla="*/ 118 h 421"/>
                <a:gd name="T42" fmla="*/ 22 w 97"/>
                <a:gd name="T43" fmla="*/ 78 h 421"/>
                <a:gd name="T44" fmla="*/ 22 w 97"/>
                <a:gd name="T45" fmla="*/ 78 h 421"/>
                <a:gd name="T46" fmla="*/ 22 w 97"/>
                <a:gd name="T47" fmla="*/ 61 h 421"/>
                <a:gd name="T48" fmla="*/ 22 w 97"/>
                <a:gd name="T49" fmla="*/ 46 h 421"/>
                <a:gd name="T50" fmla="*/ 15 w 97"/>
                <a:gd name="T51" fmla="*/ 21 h 421"/>
                <a:gd name="T52" fmla="*/ 4 w 97"/>
                <a:gd name="T53" fmla="*/ 3 h 421"/>
                <a:gd name="T54" fmla="*/ 0 w 97"/>
                <a:gd name="T55" fmla="*/ 0 h 42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7" h="421">
                  <a:moveTo>
                    <a:pt x="29" y="421"/>
                  </a:moveTo>
                  <a:lnTo>
                    <a:pt x="29" y="421"/>
                  </a:lnTo>
                  <a:lnTo>
                    <a:pt x="47" y="399"/>
                  </a:lnTo>
                  <a:lnTo>
                    <a:pt x="65" y="385"/>
                  </a:lnTo>
                  <a:lnTo>
                    <a:pt x="79" y="374"/>
                  </a:lnTo>
                  <a:lnTo>
                    <a:pt x="86" y="371"/>
                  </a:lnTo>
                  <a:lnTo>
                    <a:pt x="90" y="360"/>
                  </a:lnTo>
                  <a:lnTo>
                    <a:pt x="93" y="349"/>
                  </a:lnTo>
                  <a:lnTo>
                    <a:pt x="97" y="335"/>
                  </a:lnTo>
                  <a:lnTo>
                    <a:pt x="97" y="317"/>
                  </a:lnTo>
                  <a:lnTo>
                    <a:pt x="93" y="303"/>
                  </a:lnTo>
                  <a:lnTo>
                    <a:pt x="86" y="289"/>
                  </a:lnTo>
                  <a:lnTo>
                    <a:pt x="75" y="274"/>
                  </a:lnTo>
                  <a:lnTo>
                    <a:pt x="57" y="249"/>
                  </a:lnTo>
                  <a:lnTo>
                    <a:pt x="40" y="224"/>
                  </a:lnTo>
                  <a:lnTo>
                    <a:pt x="25" y="200"/>
                  </a:lnTo>
                  <a:lnTo>
                    <a:pt x="22" y="157"/>
                  </a:lnTo>
                  <a:lnTo>
                    <a:pt x="22" y="118"/>
                  </a:lnTo>
                  <a:lnTo>
                    <a:pt x="22" y="78"/>
                  </a:lnTo>
                  <a:lnTo>
                    <a:pt x="22" y="61"/>
                  </a:lnTo>
                  <a:lnTo>
                    <a:pt x="22" y="46"/>
                  </a:lnTo>
                  <a:lnTo>
                    <a:pt x="15" y="21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3"/>
            <p:cNvSpPr/>
            <p:nvPr/>
          </p:nvSpPr>
          <p:spPr bwMode="auto">
            <a:xfrm>
              <a:off x="10455" y="7820"/>
              <a:ext cx="1585" cy="1502"/>
            </a:xfrm>
            <a:custGeom>
              <a:avLst/>
              <a:gdLst>
                <a:gd name="T0" fmla="*/ 705 w 745"/>
                <a:gd name="T1" fmla="*/ 392 h 706"/>
                <a:gd name="T2" fmla="*/ 673 w 745"/>
                <a:gd name="T3" fmla="*/ 339 h 706"/>
                <a:gd name="T4" fmla="*/ 673 w 745"/>
                <a:gd name="T5" fmla="*/ 221 h 706"/>
                <a:gd name="T6" fmla="*/ 670 w 745"/>
                <a:gd name="T7" fmla="*/ 186 h 706"/>
                <a:gd name="T8" fmla="*/ 652 w 745"/>
                <a:gd name="T9" fmla="*/ 143 h 706"/>
                <a:gd name="T10" fmla="*/ 623 w 745"/>
                <a:gd name="T11" fmla="*/ 139 h 706"/>
                <a:gd name="T12" fmla="*/ 563 w 745"/>
                <a:gd name="T13" fmla="*/ 107 h 706"/>
                <a:gd name="T14" fmla="*/ 545 w 745"/>
                <a:gd name="T15" fmla="*/ 79 h 706"/>
                <a:gd name="T16" fmla="*/ 517 w 745"/>
                <a:gd name="T17" fmla="*/ 68 h 706"/>
                <a:gd name="T18" fmla="*/ 495 w 745"/>
                <a:gd name="T19" fmla="*/ 79 h 706"/>
                <a:gd name="T20" fmla="*/ 452 w 745"/>
                <a:gd name="T21" fmla="*/ 104 h 706"/>
                <a:gd name="T22" fmla="*/ 435 w 745"/>
                <a:gd name="T23" fmla="*/ 97 h 706"/>
                <a:gd name="T24" fmla="*/ 435 w 745"/>
                <a:gd name="T25" fmla="*/ 64 h 706"/>
                <a:gd name="T26" fmla="*/ 413 w 745"/>
                <a:gd name="T27" fmla="*/ 18 h 706"/>
                <a:gd name="T28" fmla="*/ 406 w 745"/>
                <a:gd name="T29" fmla="*/ 7 h 706"/>
                <a:gd name="T30" fmla="*/ 367 w 745"/>
                <a:gd name="T31" fmla="*/ 0 h 706"/>
                <a:gd name="T32" fmla="*/ 221 w 745"/>
                <a:gd name="T33" fmla="*/ 32 h 706"/>
                <a:gd name="T34" fmla="*/ 192 w 745"/>
                <a:gd name="T35" fmla="*/ 57 h 706"/>
                <a:gd name="T36" fmla="*/ 156 w 745"/>
                <a:gd name="T37" fmla="*/ 157 h 706"/>
                <a:gd name="T38" fmla="*/ 146 w 745"/>
                <a:gd name="T39" fmla="*/ 236 h 706"/>
                <a:gd name="T40" fmla="*/ 124 w 745"/>
                <a:gd name="T41" fmla="*/ 253 h 706"/>
                <a:gd name="T42" fmla="*/ 92 w 745"/>
                <a:gd name="T43" fmla="*/ 246 h 706"/>
                <a:gd name="T44" fmla="*/ 46 w 745"/>
                <a:gd name="T45" fmla="*/ 253 h 706"/>
                <a:gd name="T46" fmla="*/ 35 w 745"/>
                <a:gd name="T47" fmla="*/ 293 h 706"/>
                <a:gd name="T48" fmla="*/ 32 w 745"/>
                <a:gd name="T49" fmla="*/ 321 h 706"/>
                <a:gd name="T50" fmla="*/ 7 w 745"/>
                <a:gd name="T51" fmla="*/ 360 h 706"/>
                <a:gd name="T52" fmla="*/ 21 w 745"/>
                <a:gd name="T53" fmla="*/ 385 h 706"/>
                <a:gd name="T54" fmla="*/ 32 w 745"/>
                <a:gd name="T55" fmla="*/ 400 h 706"/>
                <a:gd name="T56" fmla="*/ 53 w 745"/>
                <a:gd name="T57" fmla="*/ 414 h 706"/>
                <a:gd name="T58" fmla="*/ 82 w 745"/>
                <a:gd name="T59" fmla="*/ 400 h 706"/>
                <a:gd name="T60" fmla="*/ 78 w 745"/>
                <a:gd name="T61" fmla="*/ 371 h 706"/>
                <a:gd name="T62" fmla="*/ 92 w 745"/>
                <a:gd name="T63" fmla="*/ 339 h 706"/>
                <a:gd name="T64" fmla="*/ 124 w 745"/>
                <a:gd name="T65" fmla="*/ 332 h 706"/>
                <a:gd name="T66" fmla="*/ 160 w 745"/>
                <a:gd name="T67" fmla="*/ 339 h 706"/>
                <a:gd name="T68" fmla="*/ 256 w 745"/>
                <a:gd name="T69" fmla="*/ 318 h 706"/>
                <a:gd name="T70" fmla="*/ 292 w 745"/>
                <a:gd name="T71" fmla="*/ 310 h 706"/>
                <a:gd name="T72" fmla="*/ 356 w 745"/>
                <a:gd name="T73" fmla="*/ 314 h 706"/>
                <a:gd name="T74" fmla="*/ 360 w 745"/>
                <a:gd name="T75" fmla="*/ 328 h 706"/>
                <a:gd name="T76" fmla="*/ 324 w 745"/>
                <a:gd name="T77" fmla="*/ 357 h 706"/>
                <a:gd name="T78" fmla="*/ 292 w 745"/>
                <a:gd name="T79" fmla="*/ 389 h 706"/>
                <a:gd name="T80" fmla="*/ 292 w 745"/>
                <a:gd name="T81" fmla="*/ 421 h 706"/>
                <a:gd name="T82" fmla="*/ 335 w 745"/>
                <a:gd name="T83" fmla="*/ 467 h 706"/>
                <a:gd name="T84" fmla="*/ 367 w 745"/>
                <a:gd name="T85" fmla="*/ 489 h 706"/>
                <a:gd name="T86" fmla="*/ 399 w 745"/>
                <a:gd name="T87" fmla="*/ 531 h 706"/>
                <a:gd name="T88" fmla="*/ 399 w 745"/>
                <a:gd name="T89" fmla="*/ 560 h 706"/>
                <a:gd name="T90" fmla="*/ 367 w 745"/>
                <a:gd name="T91" fmla="*/ 592 h 706"/>
                <a:gd name="T92" fmla="*/ 349 w 745"/>
                <a:gd name="T93" fmla="*/ 599 h 706"/>
                <a:gd name="T94" fmla="*/ 349 w 745"/>
                <a:gd name="T95" fmla="*/ 624 h 706"/>
                <a:gd name="T96" fmla="*/ 399 w 745"/>
                <a:gd name="T97" fmla="*/ 670 h 706"/>
                <a:gd name="T98" fmla="*/ 463 w 745"/>
                <a:gd name="T99" fmla="*/ 703 h 706"/>
                <a:gd name="T100" fmla="*/ 506 w 745"/>
                <a:gd name="T101" fmla="*/ 699 h 706"/>
                <a:gd name="T102" fmla="*/ 595 w 745"/>
                <a:gd name="T103" fmla="*/ 670 h 706"/>
                <a:gd name="T104" fmla="*/ 602 w 745"/>
                <a:gd name="T105" fmla="*/ 631 h 706"/>
                <a:gd name="T106" fmla="*/ 634 w 745"/>
                <a:gd name="T107" fmla="*/ 571 h 706"/>
                <a:gd name="T108" fmla="*/ 666 w 745"/>
                <a:gd name="T109" fmla="*/ 560 h 706"/>
                <a:gd name="T110" fmla="*/ 681 w 745"/>
                <a:gd name="T111" fmla="*/ 564 h 706"/>
                <a:gd name="T112" fmla="*/ 727 w 745"/>
                <a:gd name="T113" fmla="*/ 514 h 706"/>
                <a:gd name="T114" fmla="*/ 741 w 745"/>
                <a:gd name="T115" fmla="*/ 499 h 706"/>
                <a:gd name="T116" fmla="*/ 745 w 745"/>
                <a:gd name="T117" fmla="*/ 460 h 706"/>
                <a:gd name="T118" fmla="*/ 727 w 745"/>
                <a:gd name="T119" fmla="*/ 417 h 7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45" h="706">
                  <a:moveTo>
                    <a:pt x="727" y="417"/>
                  </a:moveTo>
                  <a:lnTo>
                    <a:pt x="727" y="417"/>
                  </a:lnTo>
                  <a:lnTo>
                    <a:pt x="705" y="392"/>
                  </a:lnTo>
                  <a:lnTo>
                    <a:pt x="688" y="367"/>
                  </a:lnTo>
                  <a:lnTo>
                    <a:pt x="673" y="339"/>
                  </a:lnTo>
                  <a:lnTo>
                    <a:pt x="670" y="296"/>
                  </a:lnTo>
                  <a:lnTo>
                    <a:pt x="670" y="261"/>
                  </a:lnTo>
                  <a:lnTo>
                    <a:pt x="673" y="221"/>
                  </a:lnTo>
                  <a:lnTo>
                    <a:pt x="673" y="204"/>
                  </a:lnTo>
                  <a:lnTo>
                    <a:pt x="670" y="186"/>
                  </a:lnTo>
                  <a:lnTo>
                    <a:pt x="663" y="161"/>
                  </a:lnTo>
                  <a:lnTo>
                    <a:pt x="656" y="146"/>
                  </a:lnTo>
                  <a:lnTo>
                    <a:pt x="652" y="143"/>
                  </a:lnTo>
                  <a:lnTo>
                    <a:pt x="638" y="143"/>
                  </a:lnTo>
                  <a:lnTo>
                    <a:pt x="623" y="139"/>
                  </a:lnTo>
                  <a:lnTo>
                    <a:pt x="595" y="132"/>
                  </a:lnTo>
                  <a:lnTo>
                    <a:pt x="570" y="114"/>
                  </a:lnTo>
                  <a:lnTo>
                    <a:pt x="563" y="107"/>
                  </a:lnTo>
                  <a:lnTo>
                    <a:pt x="556" y="97"/>
                  </a:lnTo>
                  <a:lnTo>
                    <a:pt x="545" y="79"/>
                  </a:lnTo>
                  <a:lnTo>
                    <a:pt x="534" y="72"/>
                  </a:lnTo>
                  <a:lnTo>
                    <a:pt x="527" y="68"/>
                  </a:lnTo>
                  <a:lnTo>
                    <a:pt x="517" y="68"/>
                  </a:lnTo>
                  <a:lnTo>
                    <a:pt x="502" y="72"/>
                  </a:lnTo>
                  <a:lnTo>
                    <a:pt x="495" y="79"/>
                  </a:lnTo>
                  <a:lnTo>
                    <a:pt x="484" y="86"/>
                  </a:lnTo>
                  <a:lnTo>
                    <a:pt x="463" y="100"/>
                  </a:lnTo>
                  <a:lnTo>
                    <a:pt x="452" y="104"/>
                  </a:lnTo>
                  <a:lnTo>
                    <a:pt x="442" y="104"/>
                  </a:lnTo>
                  <a:lnTo>
                    <a:pt x="438" y="100"/>
                  </a:lnTo>
                  <a:lnTo>
                    <a:pt x="435" y="97"/>
                  </a:lnTo>
                  <a:lnTo>
                    <a:pt x="435" y="82"/>
                  </a:lnTo>
                  <a:lnTo>
                    <a:pt x="435" y="64"/>
                  </a:lnTo>
                  <a:lnTo>
                    <a:pt x="431" y="50"/>
                  </a:lnTo>
                  <a:lnTo>
                    <a:pt x="424" y="29"/>
                  </a:lnTo>
                  <a:lnTo>
                    <a:pt x="413" y="18"/>
                  </a:lnTo>
                  <a:lnTo>
                    <a:pt x="410" y="15"/>
                  </a:lnTo>
                  <a:lnTo>
                    <a:pt x="406" y="7"/>
                  </a:lnTo>
                  <a:lnTo>
                    <a:pt x="395" y="4"/>
                  </a:lnTo>
                  <a:lnTo>
                    <a:pt x="385" y="0"/>
                  </a:lnTo>
                  <a:lnTo>
                    <a:pt x="367" y="0"/>
                  </a:lnTo>
                  <a:lnTo>
                    <a:pt x="331" y="4"/>
                  </a:lnTo>
                  <a:lnTo>
                    <a:pt x="292" y="11"/>
                  </a:lnTo>
                  <a:lnTo>
                    <a:pt x="221" y="32"/>
                  </a:lnTo>
                  <a:lnTo>
                    <a:pt x="189" y="43"/>
                  </a:lnTo>
                  <a:lnTo>
                    <a:pt x="192" y="57"/>
                  </a:lnTo>
                  <a:lnTo>
                    <a:pt x="192" y="72"/>
                  </a:lnTo>
                  <a:lnTo>
                    <a:pt x="189" y="82"/>
                  </a:lnTo>
                  <a:lnTo>
                    <a:pt x="156" y="157"/>
                  </a:lnTo>
                  <a:lnTo>
                    <a:pt x="142" y="228"/>
                  </a:lnTo>
                  <a:lnTo>
                    <a:pt x="146" y="236"/>
                  </a:lnTo>
                  <a:lnTo>
                    <a:pt x="146" y="239"/>
                  </a:lnTo>
                  <a:lnTo>
                    <a:pt x="139" y="246"/>
                  </a:lnTo>
                  <a:lnTo>
                    <a:pt x="124" y="253"/>
                  </a:lnTo>
                  <a:lnTo>
                    <a:pt x="110" y="250"/>
                  </a:lnTo>
                  <a:lnTo>
                    <a:pt x="92" y="246"/>
                  </a:lnTo>
                  <a:lnTo>
                    <a:pt x="78" y="246"/>
                  </a:lnTo>
                  <a:lnTo>
                    <a:pt x="60" y="250"/>
                  </a:lnTo>
                  <a:lnTo>
                    <a:pt x="46" y="253"/>
                  </a:lnTo>
                  <a:lnTo>
                    <a:pt x="39" y="264"/>
                  </a:lnTo>
                  <a:lnTo>
                    <a:pt x="32" y="275"/>
                  </a:lnTo>
                  <a:lnTo>
                    <a:pt x="35" y="293"/>
                  </a:lnTo>
                  <a:lnTo>
                    <a:pt x="35" y="307"/>
                  </a:lnTo>
                  <a:lnTo>
                    <a:pt x="32" y="321"/>
                  </a:lnTo>
                  <a:lnTo>
                    <a:pt x="28" y="332"/>
                  </a:lnTo>
                  <a:lnTo>
                    <a:pt x="21" y="343"/>
                  </a:lnTo>
                  <a:lnTo>
                    <a:pt x="7" y="360"/>
                  </a:lnTo>
                  <a:lnTo>
                    <a:pt x="0" y="367"/>
                  </a:lnTo>
                  <a:lnTo>
                    <a:pt x="21" y="385"/>
                  </a:lnTo>
                  <a:lnTo>
                    <a:pt x="28" y="392"/>
                  </a:lnTo>
                  <a:lnTo>
                    <a:pt x="32" y="400"/>
                  </a:lnTo>
                  <a:lnTo>
                    <a:pt x="39" y="410"/>
                  </a:lnTo>
                  <a:lnTo>
                    <a:pt x="46" y="414"/>
                  </a:lnTo>
                  <a:lnTo>
                    <a:pt x="53" y="414"/>
                  </a:lnTo>
                  <a:lnTo>
                    <a:pt x="64" y="407"/>
                  </a:lnTo>
                  <a:lnTo>
                    <a:pt x="78" y="400"/>
                  </a:lnTo>
                  <a:lnTo>
                    <a:pt x="82" y="400"/>
                  </a:lnTo>
                  <a:lnTo>
                    <a:pt x="78" y="385"/>
                  </a:lnTo>
                  <a:lnTo>
                    <a:pt x="78" y="371"/>
                  </a:lnTo>
                  <a:lnTo>
                    <a:pt x="82" y="357"/>
                  </a:lnTo>
                  <a:lnTo>
                    <a:pt x="85" y="346"/>
                  </a:lnTo>
                  <a:lnTo>
                    <a:pt x="92" y="339"/>
                  </a:lnTo>
                  <a:lnTo>
                    <a:pt x="99" y="332"/>
                  </a:lnTo>
                  <a:lnTo>
                    <a:pt x="110" y="332"/>
                  </a:lnTo>
                  <a:lnTo>
                    <a:pt x="124" y="332"/>
                  </a:lnTo>
                  <a:lnTo>
                    <a:pt x="142" y="339"/>
                  </a:lnTo>
                  <a:lnTo>
                    <a:pt x="160" y="339"/>
                  </a:lnTo>
                  <a:lnTo>
                    <a:pt x="196" y="335"/>
                  </a:lnTo>
                  <a:lnTo>
                    <a:pt x="228" y="325"/>
                  </a:lnTo>
                  <a:lnTo>
                    <a:pt x="256" y="318"/>
                  </a:lnTo>
                  <a:lnTo>
                    <a:pt x="271" y="310"/>
                  </a:lnTo>
                  <a:lnTo>
                    <a:pt x="292" y="310"/>
                  </a:lnTo>
                  <a:lnTo>
                    <a:pt x="317" y="307"/>
                  </a:lnTo>
                  <a:lnTo>
                    <a:pt x="338" y="310"/>
                  </a:lnTo>
                  <a:lnTo>
                    <a:pt x="356" y="314"/>
                  </a:lnTo>
                  <a:lnTo>
                    <a:pt x="360" y="318"/>
                  </a:lnTo>
                  <a:lnTo>
                    <a:pt x="360" y="321"/>
                  </a:lnTo>
                  <a:lnTo>
                    <a:pt x="360" y="328"/>
                  </a:lnTo>
                  <a:lnTo>
                    <a:pt x="353" y="339"/>
                  </a:lnTo>
                  <a:lnTo>
                    <a:pt x="324" y="357"/>
                  </a:lnTo>
                  <a:lnTo>
                    <a:pt x="310" y="367"/>
                  </a:lnTo>
                  <a:lnTo>
                    <a:pt x="299" y="378"/>
                  </a:lnTo>
                  <a:lnTo>
                    <a:pt x="292" y="389"/>
                  </a:lnTo>
                  <a:lnTo>
                    <a:pt x="292" y="400"/>
                  </a:lnTo>
                  <a:lnTo>
                    <a:pt x="292" y="410"/>
                  </a:lnTo>
                  <a:lnTo>
                    <a:pt x="292" y="421"/>
                  </a:lnTo>
                  <a:lnTo>
                    <a:pt x="303" y="439"/>
                  </a:lnTo>
                  <a:lnTo>
                    <a:pt x="320" y="457"/>
                  </a:lnTo>
                  <a:lnTo>
                    <a:pt x="335" y="467"/>
                  </a:lnTo>
                  <a:lnTo>
                    <a:pt x="349" y="478"/>
                  </a:lnTo>
                  <a:lnTo>
                    <a:pt x="367" y="489"/>
                  </a:lnTo>
                  <a:lnTo>
                    <a:pt x="377" y="499"/>
                  </a:lnTo>
                  <a:lnTo>
                    <a:pt x="392" y="514"/>
                  </a:lnTo>
                  <a:lnTo>
                    <a:pt x="399" y="531"/>
                  </a:lnTo>
                  <a:lnTo>
                    <a:pt x="402" y="542"/>
                  </a:lnTo>
                  <a:lnTo>
                    <a:pt x="402" y="549"/>
                  </a:lnTo>
                  <a:lnTo>
                    <a:pt x="399" y="560"/>
                  </a:lnTo>
                  <a:lnTo>
                    <a:pt x="392" y="571"/>
                  </a:lnTo>
                  <a:lnTo>
                    <a:pt x="381" y="581"/>
                  </a:lnTo>
                  <a:lnTo>
                    <a:pt x="367" y="592"/>
                  </a:lnTo>
                  <a:lnTo>
                    <a:pt x="360" y="592"/>
                  </a:lnTo>
                  <a:lnTo>
                    <a:pt x="349" y="599"/>
                  </a:lnTo>
                  <a:lnTo>
                    <a:pt x="345" y="603"/>
                  </a:lnTo>
                  <a:lnTo>
                    <a:pt x="345" y="613"/>
                  </a:lnTo>
                  <a:lnTo>
                    <a:pt x="349" y="624"/>
                  </a:lnTo>
                  <a:lnTo>
                    <a:pt x="363" y="638"/>
                  </a:lnTo>
                  <a:lnTo>
                    <a:pt x="399" y="670"/>
                  </a:lnTo>
                  <a:lnTo>
                    <a:pt x="420" y="685"/>
                  </a:lnTo>
                  <a:lnTo>
                    <a:pt x="442" y="695"/>
                  </a:lnTo>
                  <a:lnTo>
                    <a:pt x="463" y="703"/>
                  </a:lnTo>
                  <a:lnTo>
                    <a:pt x="484" y="706"/>
                  </a:lnTo>
                  <a:lnTo>
                    <a:pt x="495" y="703"/>
                  </a:lnTo>
                  <a:lnTo>
                    <a:pt x="506" y="699"/>
                  </a:lnTo>
                  <a:lnTo>
                    <a:pt x="513" y="692"/>
                  </a:lnTo>
                  <a:lnTo>
                    <a:pt x="524" y="681"/>
                  </a:lnTo>
                  <a:lnTo>
                    <a:pt x="595" y="670"/>
                  </a:lnTo>
                  <a:lnTo>
                    <a:pt x="599" y="649"/>
                  </a:lnTo>
                  <a:lnTo>
                    <a:pt x="602" y="631"/>
                  </a:lnTo>
                  <a:lnTo>
                    <a:pt x="609" y="606"/>
                  </a:lnTo>
                  <a:lnTo>
                    <a:pt x="620" y="585"/>
                  </a:lnTo>
                  <a:lnTo>
                    <a:pt x="634" y="571"/>
                  </a:lnTo>
                  <a:lnTo>
                    <a:pt x="645" y="564"/>
                  </a:lnTo>
                  <a:lnTo>
                    <a:pt x="656" y="560"/>
                  </a:lnTo>
                  <a:lnTo>
                    <a:pt x="666" y="560"/>
                  </a:lnTo>
                  <a:lnTo>
                    <a:pt x="681" y="564"/>
                  </a:lnTo>
                  <a:lnTo>
                    <a:pt x="698" y="542"/>
                  </a:lnTo>
                  <a:lnTo>
                    <a:pt x="713" y="524"/>
                  </a:lnTo>
                  <a:lnTo>
                    <a:pt x="727" y="514"/>
                  </a:lnTo>
                  <a:lnTo>
                    <a:pt x="734" y="510"/>
                  </a:lnTo>
                  <a:lnTo>
                    <a:pt x="741" y="499"/>
                  </a:lnTo>
                  <a:lnTo>
                    <a:pt x="745" y="489"/>
                  </a:lnTo>
                  <a:lnTo>
                    <a:pt x="745" y="474"/>
                  </a:lnTo>
                  <a:lnTo>
                    <a:pt x="745" y="460"/>
                  </a:lnTo>
                  <a:lnTo>
                    <a:pt x="741" y="446"/>
                  </a:lnTo>
                  <a:lnTo>
                    <a:pt x="734" y="428"/>
                  </a:lnTo>
                  <a:lnTo>
                    <a:pt x="727" y="417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5"/>
            <p:cNvSpPr/>
            <p:nvPr/>
          </p:nvSpPr>
          <p:spPr bwMode="auto">
            <a:xfrm>
              <a:off x="11842" y="7669"/>
              <a:ext cx="1207" cy="1745"/>
            </a:xfrm>
            <a:custGeom>
              <a:avLst/>
              <a:gdLst>
                <a:gd name="T0" fmla="*/ 488 w 567"/>
                <a:gd name="T1" fmla="*/ 556 h 820"/>
                <a:gd name="T2" fmla="*/ 435 w 567"/>
                <a:gd name="T3" fmla="*/ 570 h 820"/>
                <a:gd name="T4" fmla="*/ 356 w 567"/>
                <a:gd name="T5" fmla="*/ 542 h 820"/>
                <a:gd name="T6" fmla="*/ 285 w 567"/>
                <a:gd name="T7" fmla="*/ 496 h 820"/>
                <a:gd name="T8" fmla="*/ 257 w 567"/>
                <a:gd name="T9" fmla="*/ 481 h 820"/>
                <a:gd name="T10" fmla="*/ 239 w 567"/>
                <a:gd name="T11" fmla="*/ 389 h 820"/>
                <a:gd name="T12" fmla="*/ 274 w 567"/>
                <a:gd name="T13" fmla="*/ 349 h 820"/>
                <a:gd name="T14" fmla="*/ 342 w 567"/>
                <a:gd name="T15" fmla="*/ 317 h 820"/>
                <a:gd name="T16" fmla="*/ 378 w 567"/>
                <a:gd name="T17" fmla="*/ 267 h 820"/>
                <a:gd name="T18" fmla="*/ 406 w 567"/>
                <a:gd name="T19" fmla="*/ 289 h 820"/>
                <a:gd name="T20" fmla="*/ 471 w 567"/>
                <a:gd name="T21" fmla="*/ 339 h 820"/>
                <a:gd name="T22" fmla="*/ 545 w 567"/>
                <a:gd name="T23" fmla="*/ 381 h 820"/>
                <a:gd name="T24" fmla="*/ 542 w 567"/>
                <a:gd name="T25" fmla="*/ 321 h 820"/>
                <a:gd name="T26" fmla="*/ 503 w 567"/>
                <a:gd name="T27" fmla="*/ 228 h 820"/>
                <a:gd name="T28" fmla="*/ 438 w 567"/>
                <a:gd name="T29" fmla="*/ 171 h 820"/>
                <a:gd name="T30" fmla="*/ 374 w 567"/>
                <a:gd name="T31" fmla="*/ 164 h 820"/>
                <a:gd name="T32" fmla="*/ 332 w 567"/>
                <a:gd name="T33" fmla="*/ 157 h 820"/>
                <a:gd name="T34" fmla="*/ 310 w 567"/>
                <a:gd name="T35" fmla="*/ 168 h 820"/>
                <a:gd name="T36" fmla="*/ 274 w 567"/>
                <a:gd name="T37" fmla="*/ 164 h 820"/>
                <a:gd name="T38" fmla="*/ 257 w 567"/>
                <a:gd name="T39" fmla="*/ 121 h 820"/>
                <a:gd name="T40" fmla="*/ 228 w 567"/>
                <a:gd name="T41" fmla="*/ 39 h 820"/>
                <a:gd name="T42" fmla="*/ 114 w 567"/>
                <a:gd name="T43" fmla="*/ 11 h 820"/>
                <a:gd name="T44" fmla="*/ 89 w 567"/>
                <a:gd name="T45" fmla="*/ 29 h 820"/>
                <a:gd name="T46" fmla="*/ 25 w 567"/>
                <a:gd name="T47" fmla="*/ 50 h 820"/>
                <a:gd name="T48" fmla="*/ 36 w 567"/>
                <a:gd name="T49" fmla="*/ 71 h 820"/>
                <a:gd name="T50" fmla="*/ 21 w 567"/>
                <a:gd name="T51" fmla="*/ 103 h 820"/>
                <a:gd name="T52" fmla="*/ 25 w 567"/>
                <a:gd name="T53" fmla="*/ 164 h 820"/>
                <a:gd name="T54" fmla="*/ 21 w 567"/>
                <a:gd name="T55" fmla="*/ 196 h 820"/>
                <a:gd name="T56" fmla="*/ 0 w 567"/>
                <a:gd name="T57" fmla="*/ 217 h 820"/>
                <a:gd name="T58" fmla="*/ 21 w 567"/>
                <a:gd name="T59" fmla="*/ 278 h 820"/>
                <a:gd name="T60" fmla="*/ 18 w 567"/>
                <a:gd name="T61" fmla="*/ 371 h 820"/>
                <a:gd name="T62" fmla="*/ 53 w 567"/>
                <a:gd name="T63" fmla="*/ 467 h 820"/>
                <a:gd name="T64" fmla="*/ 89 w 567"/>
                <a:gd name="T65" fmla="*/ 517 h 820"/>
                <a:gd name="T66" fmla="*/ 89 w 567"/>
                <a:gd name="T67" fmla="*/ 574 h 820"/>
                <a:gd name="T68" fmla="*/ 64 w 567"/>
                <a:gd name="T69" fmla="*/ 599 h 820"/>
                <a:gd name="T70" fmla="*/ 53 w 567"/>
                <a:gd name="T71" fmla="*/ 649 h 820"/>
                <a:gd name="T72" fmla="*/ 96 w 567"/>
                <a:gd name="T73" fmla="*/ 667 h 820"/>
                <a:gd name="T74" fmla="*/ 111 w 567"/>
                <a:gd name="T75" fmla="*/ 695 h 820"/>
                <a:gd name="T76" fmla="*/ 100 w 567"/>
                <a:gd name="T77" fmla="*/ 741 h 820"/>
                <a:gd name="T78" fmla="*/ 132 w 567"/>
                <a:gd name="T79" fmla="*/ 749 h 820"/>
                <a:gd name="T80" fmla="*/ 135 w 567"/>
                <a:gd name="T81" fmla="*/ 759 h 820"/>
                <a:gd name="T82" fmla="*/ 121 w 567"/>
                <a:gd name="T83" fmla="*/ 795 h 820"/>
                <a:gd name="T84" fmla="*/ 160 w 567"/>
                <a:gd name="T85" fmla="*/ 799 h 820"/>
                <a:gd name="T86" fmla="*/ 228 w 567"/>
                <a:gd name="T87" fmla="*/ 777 h 820"/>
                <a:gd name="T88" fmla="*/ 292 w 567"/>
                <a:gd name="T89" fmla="*/ 809 h 820"/>
                <a:gd name="T90" fmla="*/ 314 w 567"/>
                <a:gd name="T91" fmla="*/ 809 h 820"/>
                <a:gd name="T92" fmla="*/ 367 w 567"/>
                <a:gd name="T93" fmla="*/ 788 h 820"/>
                <a:gd name="T94" fmla="*/ 421 w 567"/>
                <a:gd name="T95" fmla="*/ 766 h 820"/>
                <a:gd name="T96" fmla="*/ 520 w 567"/>
                <a:gd name="T97" fmla="*/ 745 h 820"/>
                <a:gd name="T98" fmla="*/ 560 w 567"/>
                <a:gd name="T99" fmla="*/ 734 h 820"/>
                <a:gd name="T100" fmla="*/ 560 w 567"/>
                <a:gd name="T101" fmla="*/ 670 h 820"/>
                <a:gd name="T102" fmla="*/ 506 w 567"/>
                <a:gd name="T103" fmla="*/ 567 h 8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67" h="820">
                  <a:moveTo>
                    <a:pt x="506" y="567"/>
                  </a:moveTo>
                  <a:lnTo>
                    <a:pt x="506" y="567"/>
                  </a:lnTo>
                  <a:lnTo>
                    <a:pt x="499" y="560"/>
                  </a:lnTo>
                  <a:lnTo>
                    <a:pt x="488" y="556"/>
                  </a:lnTo>
                  <a:lnTo>
                    <a:pt x="478" y="549"/>
                  </a:lnTo>
                  <a:lnTo>
                    <a:pt x="463" y="549"/>
                  </a:lnTo>
                  <a:lnTo>
                    <a:pt x="449" y="556"/>
                  </a:lnTo>
                  <a:lnTo>
                    <a:pt x="435" y="570"/>
                  </a:lnTo>
                  <a:lnTo>
                    <a:pt x="424" y="592"/>
                  </a:lnTo>
                  <a:lnTo>
                    <a:pt x="364" y="574"/>
                  </a:lnTo>
                  <a:lnTo>
                    <a:pt x="360" y="563"/>
                  </a:lnTo>
                  <a:lnTo>
                    <a:pt x="356" y="542"/>
                  </a:lnTo>
                  <a:lnTo>
                    <a:pt x="321" y="496"/>
                  </a:lnTo>
                  <a:lnTo>
                    <a:pt x="303" y="492"/>
                  </a:lnTo>
                  <a:lnTo>
                    <a:pt x="285" y="496"/>
                  </a:lnTo>
                  <a:lnTo>
                    <a:pt x="274" y="499"/>
                  </a:lnTo>
                  <a:lnTo>
                    <a:pt x="267" y="506"/>
                  </a:lnTo>
                  <a:lnTo>
                    <a:pt x="257" y="481"/>
                  </a:lnTo>
                  <a:lnTo>
                    <a:pt x="246" y="460"/>
                  </a:lnTo>
                  <a:lnTo>
                    <a:pt x="239" y="431"/>
                  </a:lnTo>
                  <a:lnTo>
                    <a:pt x="235" y="403"/>
                  </a:lnTo>
                  <a:lnTo>
                    <a:pt x="239" y="389"/>
                  </a:lnTo>
                  <a:lnTo>
                    <a:pt x="242" y="378"/>
                  </a:lnTo>
                  <a:lnTo>
                    <a:pt x="250" y="367"/>
                  </a:lnTo>
                  <a:lnTo>
                    <a:pt x="260" y="356"/>
                  </a:lnTo>
                  <a:lnTo>
                    <a:pt x="274" y="349"/>
                  </a:lnTo>
                  <a:lnTo>
                    <a:pt x="292" y="346"/>
                  </a:lnTo>
                  <a:lnTo>
                    <a:pt x="335" y="339"/>
                  </a:lnTo>
                  <a:lnTo>
                    <a:pt x="342" y="317"/>
                  </a:lnTo>
                  <a:lnTo>
                    <a:pt x="349" y="299"/>
                  </a:lnTo>
                  <a:lnTo>
                    <a:pt x="360" y="282"/>
                  </a:lnTo>
                  <a:lnTo>
                    <a:pt x="371" y="271"/>
                  </a:lnTo>
                  <a:lnTo>
                    <a:pt x="378" y="267"/>
                  </a:lnTo>
                  <a:lnTo>
                    <a:pt x="385" y="267"/>
                  </a:lnTo>
                  <a:lnTo>
                    <a:pt x="392" y="267"/>
                  </a:lnTo>
                  <a:lnTo>
                    <a:pt x="399" y="275"/>
                  </a:lnTo>
                  <a:lnTo>
                    <a:pt x="406" y="289"/>
                  </a:lnTo>
                  <a:lnTo>
                    <a:pt x="414" y="303"/>
                  </a:lnTo>
                  <a:lnTo>
                    <a:pt x="442" y="310"/>
                  </a:lnTo>
                  <a:lnTo>
                    <a:pt x="471" y="339"/>
                  </a:lnTo>
                  <a:lnTo>
                    <a:pt x="496" y="360"/>
                  </a:lnTo>
                  <a:lnTo>
                    <a:pt x="524" y="378"/>
                  </a:lnTo>
                  <a:lnTo>
                    <a:pt x="535" y="381"/>
                  </a:lnTo>
                  <a:lnTo>
                    <a:pt x="545" y="381"/>
                  </a:lnTo>
                  <a:lnTo>
                    <a:pt x="549" y="374"/>
                  </a:lnTo>
                  <a:lnTo>
                    <a:pt x="553" y="364"/>
                  </a:lnTo>
                  <a:lnTo>
                    <a:pt x="549" y="349"/>
                  </a:lnTo>
                  <a:lnTo>
                    <a:pt x="542" y="321"/>
                  </a:lnTo>
                  <a:lnTo>
                    <a:pt x="528" y="289"/>
                  </a:lnTo>
                  <a:lnTo>
                    <a:pt x="506" y="246"/>
                  </a:lnTo>
                  <a:lnTo>
                    <a:pt x="503" y="228"/>
                  </a:lnTo>
                  <a:lnTo>
                    <a:pt x="492" y="214"/>
                  </a:lnTo>
                  <a:lnTo>
                    <a:pt x="481" y="196"/>
                  </a:lnTo>
                  <a:lnTo>
                    <a:pt x="463" y="182"/>
                  </a:lnTo>
                  <a:lnTo>
                    <a:pt x="438" y="171"/>
                  </a:lnTo>
                  <a:lnTo>
                    <a:pt x="424" y="164"/>
                  </a:lnTo>
                  <a:lnTo>
                    <a:pt x="410" y="164"/>
                  </a:lnTo>
                  <a:lnTo>
                    <a:pt x="392" y="164"/>
                  </a:lnTo>
                  <a:lnTo>
                    <a:pt x="374" y="164"/>
                  </a:lnTo>
                  <a:lnTo>
                    <a:pt x="346" y="164"/>
                  </a:lnTo>
                  <a:lnTo>
                    <a:pt x="342" y="160"/>
                  </a:lnTo>
                  <a:lnTo>
                    <a:pt x="332" y="157"/>
                  </a:lnTo>
                  <a:lnTo>
                    <a:pt x="321" y="157"/>
                  </a:lnTo>
                  <a:lnTo>
                    <a:pt x="317" y="160"/>
                  </a:lnTo>
                  <a:lnTo>
                    <a:pt x="310" y="168"/>
                  </a:lnTo>
                  <a:lnTo>
                    <a:pt x="307" y="171"/>
                  </a:lnTo>
                  <a:lnTo>
                    <a:pt x="292" y="171"/>
                  </a:lnTo>
                  <a:lnTo>
                    <a:pt x="282" y="171"/>
                  </a:lnTo>
                  <a:lnTo>
                    <a:pt x="274" y="164"/>
                  </a:lnTo>
                  <a:lnTo>
                    <a:pt x="264" y="153"/>
                  </a:lnTo>
                  <a:lnTo>
                    <a:pt x="257" y="135"/>
                  </a:lnTo>
                  <a:lnTo>
                    <a:pt x="257" y="121"/>
                  </a:lnTo>
                  <a:lnTo>
                    <a:pt x="253" y="89"/>
                  </a:lnTo>
                  <a:lnTo>
                    <a:pt x="242" y="57"/>
                  </a:lnTo>
                  <a:lnTo>
                    <a:pt x="235" y="46"/>
                  </a:lnTo>
                  <a:lnTo>
                    <a:pt x="228" y="39"/>
                  </a:lnTo>
                  <a:lnTo>
                    <a:pt x="221" y="21"/>
                  </a:lnTo>
                  <a:lnTo>
                    <a:pt x="221" y="0"/>
                  </a:lnTo>
                  <a:lnTo>
                    <a:pt x="160" y="11"/>
                  </a:lnTo>
                  <a:lnTo>
                    <a:pt x="114" y="11"/>
                  </a:lnTo>
                  <a:lnTo>
                    <a:pt x="114" y="7"/>
                  </a:lnTo>
                  <a:lnTo>
                    <a:pt x="114" y="11"/>
                  </a:lnTo>
                  <a:lnTo>
                    <a:pt x="89" y="29"/>
                  </a:lnTo>
                  <a:lnTo>
                    <a:pt x="64" y="39"/>
                  </a:lnTo>
                  <a:lnTo>
                    <a:pt x="46" y="46"/>
                  </a:lnTo>
                  <a:lnTo>
                    <a:pt x="25" y="50"/>
                  </a:lnTo>
                  <a:lnTo>
                    <a:pt x="29" y="53"/>
                  </a:lnTo>
                  <a:lnTo>
                    <a:pt x="36" y="61"/>
                  </a:lnTo>
                  <a:lnTo>
                    <a:pt x="36" y="64"/>
                  </a:lnTo>
                  <a:lnTo>
                    <a:pt x="36" y="71"/>
                  </a:lnTo>
                  <a:lnTo>
                    <a:pt x="32" y="82"/>
                  </a:lnTo>
                  <a:lnTo>
                    <a:pt x="25" y="93"/>
                  </a:lnTo>
                  <a:lnTo>
                    <a:pt x="21" y="103"/>
                  </a:lnTo>
                  <a:lnTo>
                    <a:pt x="18" y="114"/>
                  </a:lnTo>
                  <a:lnTo>
                    <a:pt x="18" y="139"/>
                  </a:lnTo>
                  <a:lnTo>
                    <a:pt x="21" y="157"/>
                  </a:lnTo>
                  <a:lnTo>
                    <a:pt x="25" y="164"/>
                  </a:lnTo>
                  <a:lnTo>
                    <a:pt x="25" y="175"/>
                  </a:lnTo>
                  <a:lnTo>
                    <a:pt x="25" y="185"/>
                  </a:lnTo>
                  <a:lnTo>
                    <a:pt x="21" y="196"/>
                  </a:lnTo>
                  <a:lnTo>
                    <a:pt x="14" y="203"/>
                  </a:lnTo>
                  <a:lnTo>
                    <a:pt x="4" y="214"/>
                  </a:lnTo>
                  <a:lnTo>
                    <a:pt x="0" y="217"/>
                  </a:lnTo>
                  <a:lnTo>
                    <a:pt x="4" y="221"/>
                  </a:lnTo>
                  <a:lnTo>
                    <a:pt x="11" y="235"/>
                  </a:lnTo>
                  <a:lnTo>
                    <a:pt x="18" y="260"/>
                  </a:lnTo>
                  <a:lnTo>
                    <a:pt x="21" y="278"/>
                  </a:lnTo>
                  <a:lnTo>
                    <a:pt x="18" y="292"/>
                  </a:lnTo>
                  <a:lnTo>
                    <a:pt x="18" y="335"/>
                  </a:lnTo>
                  <a:lnTo>
                    <a:pt x="18" y="371"/>
                  </a:lnTo>
                  <a:lnTo>
                    <a:pt x="21" y="414"/>
                  </a:lnTo>
                  <a:lnTo>
                    <a:pt x="36" y="442"/>
                  </a:lnTo>
                  <a:lnTo>
                    <a:pt x="53" y="467"/>
                  </a:lnTo>
                  <a:lnTo>
                    <a:pt x="75" y="492"/>
                  </a:lnTo>
                  <a:lnTo>
                    <a:pt x="82" y="503"/>
                  </a:lnTo>
                  <a:lnTo>
                    <a:pt x="89" y="517"/>
                  </a:lnTo>
                  <a:lnTo>
                    <a:pt x="93" y="535"/>
                  </a:lnTo>
                  <a:lnTo>
                    <a:pt x="93" y="549"/>
                  </a:lnTo>
                  <a:lnTo>
                    <a:pt x="93" y="563"/>
                  </a:lnTo>
                  <a:lnTo>
                    <a:pt x="89" y="574"/>
                  </a:lnTo>
                  <a:lnTo>
                    <a:pt x="82" y="585"/>
                  </a:lnTo>
                  <a:lnTo>
                    <a:pt x="75" y="588"/>
                  </a:lnTo>
                  <a:lnTo>
                    <a:pt x="64" y="599"/>
                  </a:lnTo>
                  <a:lnTo>
                    <a:pt x="46" y="613"/>
                  </a:lnTo>
                  <a:lnTo>
                    <a:pt x="29" y="635"/>
                  </a:lnTo>
                  <a:lnTo>
                    <a:pt x="53" y="649"/>
                  </a:lnTo>
                  <a:lnTo>
                    <a:pt x="82" y="674"/>
                  </a:lnTo>
                  <a:lnTo>
                    <a:pt x="89" y="670"/>
                  </a:lnTo>
                  <a:lnTo>
                    <a:pt x="96" y="667"/>
                  </a:lnTo>
                  <a:lnTo>
                    <a:pt x="103" y="667"/>
                  </a:lnTo>
                  <a:lnTo>
                    <a:pt x="107" y="670"/>
                  </a:lnTo>
                  <a:lnTo>
                    <a:pt x="111" y="681"/>
                  </a:lnTo>
                  <a:lnTo>
                    <a:pt x="111" y="695"/>
                  </a:lnTo>
                  <a:lnTo>
                    <a:pt x="103" y="720"/>
                  </a:lnTo>
                  <a:lnTo>
                    <a:pt x="100" y="727"/>
                  </a:lnTo>
                  <a:lnTo>
                    <a:pt x="100" y="741"/>
                  </a:lnTo>
                  <a:lnTo>
                    <a:pt x="100" y="749"/>
                  </a:lnTo>
                  <a:lnTo>
                    <a:pt x="107" y="752"/>
                  </a:lnTo>
                  <a:lnTo>
                    <a:pt x="118" y="752"/>
                  </a:lnTo>
                  <a:lnTo>
                    <a:pt x="132" y="749"/>
                  </a:lnTo>
                  <a:lnTo>
                    <a:pt x="135" y="749"/>
                  </a:lnTo>
                  <a:lnTo>
                    <a:pt x="139" y="749"/>
                  </a:lnTo>
                  <a:lnTo>
                    <a:pt x="135" y="759"/>
                  </a:lnTo>
                  <a:lnTo>
                    <a:pt x="121" y="784"/>
                  </a:lnTo>
                  <a:lnTo>
                    <a:pt x="121" y="791"/>
                  </a:lnTo>
                  <a:lnTo>
                    <a:pt x="121" y="795"/>
                  </a:lnTo>
                  <a:lnTo>
                    <a:pt x="125" y="799"/>
                  </a:lnTo>
                  <a:lnTo>
                    <a:pt x="132" y="802"/>
                  </a:lnTo>
                  <a:lnTo>
                    <a:pt x="143" y="806"/>
                  </a:lnTo>
                  <a:lnTo>
                    <a:pt x="160" y="799"/>
                  </a:lnTo>
                  <a:lnTo>
                    <a:pt x="182" y="788"/>
                  </a:lnTo>
                  <a:lnTo>
                    <a:pt x="207" y="781"/>
                  </a:lnTo>
                  <a:lnTo>
                    <a:pt x="228" y="777"/>
                  </a:lnTo>
                  <a:lnTo>
                    <a:pt x="250" y="784"/>
                  </a:lnTo>
                  <a:lnTo>
                    <a:pt x="267" y="791"/>
                  </a:lnTo>
                  <a:lnTo>
                    <a:pt x="282" y="802"/>
                  </a:lnTo>
                  <a:lnTo>
                    <a:pt x="292" y="809"/>
                  </a:lnTo>
                  <a:lnTo>
                    <a:pt x="299" y="820"/>
                  </a:lnTo>
                  <a:lnTo>
                    <a:pt x="307" y="816"/>
                  </a:lnTo>
                  <a:lnTo>
                    <a:pt x="314" y="809"/>
                  </a:lnTo>
                  <a:lnTo>
                    <a:pt x="321" y="795"/>
                  </a:lnTo>
                  <a:lnTo>
                    <a:pt x="364" y="795"/>
                  </a:lnTo>
                  <a:lnTo>
                    <a:pt x="367" y="788"/>
                  </a:lnTo>
                  <a:lnTo>
                    <a:pt x="381" y="777"/>
                  </a:lnTo>
                  <a:lnTo>
                    <a:pt x="392" y="770"/>
                  </a:lnTo>
                  <a:lnTo>
                    <a:pt x="406" y="766"/>
                  </a:lnTo>
                  <a:lnTo>
                    <a:pt x="421" y="766"/>
                  </a:lnTo>
                  <a:lnTo>
                    <a:pt x="438" y="770"/>
                  </a:lnTo>
                  <a:lnTo>
                    <a:pt x="499" y="738"/>
                  </a:lnTo>
                  <a:lnTo>
                    <a:pt x="520" y="745"/>
                  </a:lnTo>
                  <a:lnTo>
                    <a:pt x="538" y="745"/>
                  </a:lnTo>
                  <a:lnTo>
                    <a:pt x="545" y="745"/>
                  </a:lnTo>
                  <a:lnTo>
                    <a:pt x="556" y="741"/>
                  </a:lnTo>
                  <a:lnTo>
                    <a:pt x="560" y="734"/>
                  </a:lnTo>
                  <a:lnTo>
                    <a:pt x="567" y="724"/>
                  </a:lnTo>
                  <a:lnTo>
                    <a:pt x="567" y="709"/>
                  </a:lnTo>
                  <a:lnTo>
                    <a:pt x="563" y="692"/>
                  </a:lnTo>
                  <a:lnTo>
                    <a:pt x="560" y="670"/>
                  </a:lnTo>
                  <a:lnTo>
                    <a:pt x="545" y="642"/>
                  </a:lnTo>
                  <a:lnTo>
                    <a:pt x="531" y="610"/>
                  </a:lnTo>
                  <a:lnTo>
                    <a:pt x="506" y="56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6"/>
            <p:cNvSpPr/>
            <p:nvPr/>
          </p:nvSpPr>
          <p:spPr bwMode="auto">
            <a:xfrm>
              <a:off x="10754" y="7445"/>
              <a:ext cx="1175" cy="675"/>
            </a:xfrm>
            <a:custGeom>
              <a:avLst/>
              <a:gdLst>
                <a:gd name="T0" fmla="*/ 157 w 552"/>
                <a:gd name="T1" fmla="*/ 0 h 317"/>
                <a:gd name="T2" fmla="*/ 210 w 552"/>
                <a:gd name="T3" fmla="*/ 46 h 317"/>
                <a:gd name="T4" fmla="*/ 267 w 552"/>
                <a:gd name="T5" fmla="*/ 89 h 317"/>
                <a:gd name="T6" fmla="*/ 278 w 552"/>
                <a:gd name="T7" fmla="*/ 92 h 317"/>
                <a:gd name="T8" fmla="*/ 306 w 552"/>
                <a:gd name="T9" fmla="*/ 78 h 317"/>
                <a:gd name="T10" fmla="*/ 320 w 552"/>
                <a:gd name="T11" fmla="*/ 64 h 317"/>
                <a:gd name="T12" fmla="*/ 367 w 552"/>
                <a:gd name="T13" fmla="*/ 57 h 317"/>
                <a:gd name="T14" fmla="*/ 385 w 552"/>
                <a:gd name="T15" fmla="*/ 60 h 317"/>
                <a:gd name="T16" fmla="*/ 395 w 552"/>
                <a:gd name="T17" fmla="*/ 64 h 317"/>
                <a:gd name="T18" fmla="*/ 424 w 552"/>
                <a:gd name="T19" fmla="*/ 64 h 317"/>
                <a:gd name="T20" fmla="*/ 442 w 552"/>
                <a:gd name="T21" fmla="*/ 71 h 317"/>
                <a:gd name="T22" fmla="*/ 452 w 552"/>
                <a:gd name="T23" fmla="*/ 92 h 317"/>
                <a:gd name="T24" fmla="*/ 456 w 552"/>
                <a:gd name="T25" fmla="*/ 103 h 317"/>
                <a:gd name="T26" fmla="*/ 467 w 552"/>
                <a:gd name="T27" fmla="*/ 124 h 317"/>
                <a:gd name="T28" fmla="*/ 492 w 552"/>
                <a:gd name="T29" fmla="*/ 142 h 317"/>
                <a:gd name="T30" fmla="*/ 520 w 552"/>
                <a:gd name="T31" fmla="*/ 153 h 317"/>
                <a:gd name="T32" fmla="*/ 542 w 552"/>
                <a:gd name="T33" fmla="*/ 149 h 317"/>
                <a:gd name="T34" fmla="*/ 549 w 552"/>
                <a:gd name="T35" fmla="*/ 160 h 317"/>
                <a:gd name="T36" fmla="*/ 552 w 552"/>
                <a:gd name="T37" fmla="*/ 174 h 317"/>
                <a:gd name="T38" fmla="*/ 542 w 552"/>
                <a:gd name="T39" fmla="*/ 196 h 317"/>
                <a:gd name="T40" fmla="*/ 534 w 552"/>
                <a:gd name="T41" fmla="*/ 206 h 317"/>
                <a:gd name="T42" fmla="*/ 531 w 552"/>
                <a:gd name="T43" fmla="*/ 242 h 317"/>
                <a:gd name="T44" fmla="*/ 538 w 552"/>
                <a:gd name="T45" fmla="*/ 267 h 317"/>
                <a:gd name="T46" fmla="*/ 542 w 552"/>
                <a:gd name="T47" fmla="*/ 278 h 317"/>
                <a:gd name="T48" fmla="*/ 534 w 552"/>
                <a:gd name="T49" fmla="*/ 299 h 317"/>
                <a:gd name="T50" fmla="*/ 520 w 552"/>
                <a:gd name="T51" fmla="*/ 313 h 317"/>
                <a:gd name="T52" fmla="*/ 513 w 552"/>
                <a:gd name="T53" fmla="*/ 317 h 317"/>
                <a:gd name="T54" fmla="*/ 488 w 552"/>
                <a:gd name="T55" fmla="*/ 313 h 317"/>
                <a:gd name="T56" fmla="*/ 435 w 552"/>
                <a:gd name="T57" fmla="*/ 288 h 317"/>
                <a:gd name="T58" fmla="*/ 417 w 552"/>
                <a:gd name="T59" fmla="*/ 271 h 317"/>
                <a:gd name="T60" fmla="*/ 410 w 552"/>
                <a:gd name="T61" fmla="*/ 253 h 317"/>
                <a:gd name="T62" fmla="*/ 388 w 552"/>
                <a:gd name="T63" fmla="*/ 242 h 317"/>
                <a:gd name="T64" fmla="*/ 363 w 552"/>
                <a:gd name="T65" fmla="*/ 246 h 317"/>
                <a:gd name="T66" fmla="*/ 360 w 552"/>
                <a:gd name="T67" fmla="*/ 253 h 317"/>
                <a:gd name="T68" fmla="*/ 328 w 552"/>
                <a:gd name="T69" fmla="*/ 274 h 317"/>
                <a:gd name="T70" fmla="*/ 303 w 552"/>
                <a:gd name="T71" fmla="*/ 278 h 317"/>
                <a:gd name="T72" fmla="*/ 299 w 552"/>
                <a:gd name="T73" fmla="*/ 271 h 317"/>
                <a:gd name="T74" fmla="*/ 296 w 552"/>
                <a:gd name="T75" fmla="*/ 256 h 317"/>
                <a:gd name="T76" fmla="*/ 292 w 552"/>
                <a:gd name="T77" fmla="*/ 224 h 317"/>
                <a:gd name="T78" fmla="*/ 278 w 552"/>
                <a:gd name="T79" fmla="*/ 192 h 317"/>
                <a:gd name="T80" fmla="*/ 274 w 552"/>
                <a:gd name="T81" fmla="*/ 189 h 317"/>
                <a:gd name="T82" fmla="*/ 260 w 552"/>
                <a:gd name="T83" fmla="*/ 178 h 317"/>
                <a:gd name="T84" fmla="*/ 231 w 552"/>
                <a:gd name="T85" fmla="*/ 174 h 317"/>
                <a:gd name="T86" fmla="*/ 153 w 552"/>
                <a:gd name="T87" fmla="*/ 189 h 317"/>
                <a:gd name="T88" fmla="*/ 46 w 552"/>
                <a:gd name="T89" fmla="*/ 217 h 317"/>
                <a:gd name="T90" fmla="*/ 32 w 552"/>
                <a:gd name="T91" fmla="*/ 199 h 317"/>
                <a:gd name="T92" fmla="*/ 28 w 552"/>
                <a:gd name="T93" fmla="*/ 164 h 317"/>
                <a:gd name="T94" fmla="*/ 32 w 552"/>
                <a:gd name="T95" fmla="*/ 156 h 317"/>
                <a:gd name="T96" fmla="*/ 39 w 552"/>
                <a:gd name="T97" fmla="*/ 139 h 317"/>
                <a:gd name="T98" fmla="*/ 25 w 552"/>
                <a:gd name="T99" fmla="*/ 124 h 317"/>
                <a:gd name="T100" fmla="*/ 7 w 552"/>
                <a:gd name="T101" fmla="*/ 114 h 317"/>
                <a:gd name="T102" fmla="*/ 0 w 552"/>
                <a:gd name="T103" fmla="*/ 103 h 317"/>
                <a:gd name="T104" fmla="*/ 0 w 552"/>
                <a:gd name="T105" fmla="*/ 92 h 317"/>
                <a:gd name="T106" fmla="*/ 14 w 552"/>
                <a:gd name="T107" fmla="*/ 82 h 317"/>
                <a:gd name="T108" fmla="*/ 57 w 552"/>
                <a:gd name="T109" fmla="*/ 25 h 3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52" h="317">
                  <a:moveTo>
                    <a:pt x="57" y="25"/>
                  </a:moveTo>
                  <a:lnTo>
                    <a:pt x="157" y="0"/>
                  </a:lnTo>
                  <a:lnTo>
                    <a:pt x="210" y="46"/>
                  </a:lnTo>
                  <a:lnTo>
                    <a:pt x="249" y="78"/>
                  </a:lnTo>
                  <a:lnTo>
                    <a:pt x="267" y="89"/>
                  </a:lnTo>
                  <a:lnTo>
                    <a:pt x="278" y="92"/>
                  </a:lnTo>
                  <a:lnTo>
                    <a:pt x="292" y="89"/>
                  </a:lnTo>
                  <a:lnTo>
                    <a:pt x="306" y="78"/>
                  </a:lnTo>
                  <a:lnTo>
                    <a:pt x="320" y="64"/>
                  </a:lnTo>
                  <a:lnTo>
                    <a:pt x="345" y="57"/>
                  </a:lnTo>
                  <a:lnTo>
                    <a:pt x="367" y="57"/>
                  </a:lnTo>
                  <a:lnTo>
                    <a:pt x="378" y="57"/>
                  </a:lnTo>
                  <a:lnTo>
                    <a:pt x="385" y="60"/>
                  </a:lnTo>
                  <a:lnTo>
                    <a:pt x="395" y="64"/>
                  </a:lnTo>
                  <a:lnTo>
                    <a:pt x="402" y="64"/>
                  </a:lnTo>
                  <a:lnTo>
                    <a:pt x="424" y="64"/>
                  </a:lnTo>
                  <a:lnTo>
                    <a:pt x="435" y="67"/>
                  </a:lnTo>
                  <a:lnTo>
                    <a:pt x="442" y="71"/>
                  </a:lnTo>
                  <a:lnTo>
                    <a:pt x="449" y="78"/>
                  </a:lnTo>
                  <a:lnTo>
                    <a:pt x="452" y="92"/>
                  </a:lnTo>
                  <a:lnTo>
                    <a:pt x="456" y="103"/>
                  </a:lnTo>
                  <a:lnTo>
                    <a:pt x="460" y="114"/>
                  </a:lnTo>
                  <a:lnTo>
                    <a:pt x="467" y="124"/>
                  </a:lnTo>
                  <a:lnTo>
                    <a:pt x="477" y="135"/>
                  </a:lnTo>
                  <a:lnTo>
                    <a:pt x="492" y="142"/>
                  </a:lnTo>
                  <a:lnTo>
                    <a:pt x="506" y="149"/>
                  </a:lnTo>
                  <a:lnTo>
                    <a:pt x="520" y="153"/>
                  </a:lnTo>
                  <a:lnTo>
                    <a:pt x="542" y="149"/>
                  </a:lnTo>
                  <a:lnTo>
                    <a:pt x="542" y="153"/>
                  </a:lnTo>
                  <a:lnTo>
                    <a:pt x="549" y="160"/>
                  </a:lnTo>
                  <a:lnTo>
                    <a:pt x="552" y="167"/>
                  </a:lnTo>
                  <a:lnTo>
                    <a:pt x="552" y="174"/>
                  </a:lnTo>
                  <a:lnTo>
                    <a:pt x="549" y="185"/>
                  </a:lnTo>
                  <a:lnTo>
                    <a:pt x="542" y="196"/>
                  </a:lnTo>
                  <a:lnTo>
                    <a:pt x="534" y="206"/>
                  </a:lnTo>
                  <a:lnTo>
                    <a:pt x="531" y="217"/>
                  </a:lnTo>
                  <a:lnTo>
                    <a:pt x="531" y="242"/>
                  </a:lnTo>
                  <a:lnTo>
                    <a:pt x="534" y="260"/>
                  </a:lnTo>
                  <a:lnTo>
                    <a:pt x="538" y="267"/>
                  </a:lnTo>
                  <a:lnTo>
                    <a:pt x="542" y="278"/>
                  </a:lnTo>
                  <a:lnTo>
                    <a:pt x="538" y="288"/>
                  </a:lnTo>
                  <a:lnTo>
                    <a:pt x="534" y="299"/>
                  </a:lnTo>
                  <a:lnTo>
                    <a:pt x="531" y="303"/>
                  </a:lnTo>
                  <a:lnTo>
                    <a:pt x="520" y="313"/>
                  </a:lnTo>
                  <a:lnTo>
                    <a:pt x="513" y="317"/>
                  </a:lnTo>
                  <a:lnTo>
                    <a:pt x="499" y="317"/>
                  </a:lnTo>
                  <a:lnTo>
                    <a:pt x="488" y="313"/>
                  </a:lnTo>
                  <a:lnTo>
                    <a:pt x="460" y="306"/>
                  </a:lnTo>
                  <a:lnTo>
                    <a:pt x="435" y="288"/>
                  </a:lnTo>
                  <a:lnTo>
                    <a:pt x="424" y="281"/>
                  </a:lnTo>
                  <a:lnTo>
                    <a:pt x="417" y="271"/>
                  </a:lnTo>
                  <a:lnTo>
                    <a:pt x="410" y="253"/>
                  </a:lnTo>
                  <a:lnTo>
                    <a:pt x="399" y="246"/>
                  </a:lnTo>
                  <a:lnTo>
                    <a:pt x="388" y="242"/>
                  </a:lnTo>
                  <a:lnTo>
                    <a:pt x="378" y="242"/>
                  </a:lnTo>
                  <a:lnTo>
                    <a:pt x="363" y="246"/>
                  </a:lnTo>
                  <a:lnTo>
                    <a:pt x="360" y="253"/>
                  </a:lnTo>
                  <a:lnTo>
                    <a:pt x="349" y="260"/>
                  </a:lnTo>
                  <a:lnTo>
                    <a:pt x="328" y="274"/>
                  </a:lnTo>
                  <a:lnTo>
                    <a:pt x="313" y="278"/>
                  </a:lnTo>
                  <a:lnTo>
                    <a:pt x="303" y="278"/>
                  </a:lnTo>
                  <a:lnTo>
                    <a:pt x="299" y="274"/>
                  </a:lnTo>
                  <a:lnTo>
                    <a:pt x="299" y="271"/>
                  </a:lnTo>
                  <a:lnTo>
                    <a:pt x="296" y="256"/>
                  </a:lnTo>
                  <a:lnTo>
                    <a:pt x="296" y="238"/>
                  </a:lnTo>
                  <a:lnTo>
                    <a:pt x="292" y="224"/>
                  </a:lnTo>
                  <a:lnTo>
                    <a:pt x="285" y="203"/>
                  </a:lnTo>
                  <a:lnTo>
                    <a:pt x="278" y="192"/>
                  </a:lnTo>
                  <a:lnTo>
                    <a:pt x="274" y="189"/>
                  </a:lnTo>
                  <a:lnTo>
                    <a:pt x="267" y="181"/>
                  </a:lnTo>
                  <a:lnTo>
                    <a:pt x="260" y="178"/>
                  </a:lnTo>
                  <a:lnTo>
                    <a:pt x="246" y="174"/>
                  </a:lnTo>
                  <a:lnTo>
                    <a:pt x="231" y="174"/>
                  </a:lnTo>
                  <a:lnTo>
                    <a:pt x="196" y="178"/>
                  </a:lnTo>
                  <a:lnTo>
                    <a:pt x="153" y="189"/>
                  </a:lnTo>
                  <a:lnTo>
                    <a:pt x="82" y="206"/>
                  </a:lnTo>
                  <a:lnTo>
                    <a:pt x="46" y="217"/>
                  </a:lnTo>
                  <a:lnTo>
                    <a:pt x="32" y="199"/>
                  </a:lnTo>
                  <a:lnTo>
                    <a:pt x="7" y="181"/>
                  </a:lnTo>
                  <a:lnTo>
                    <a:pt x="28" y="164"/>
                  </a:lnTo>
                  <a:lnTo>
                    <a:pt x="32" y="156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5" y="132"/>
                  </a:lnTo>
                  <a:lnTo>
                    <a:pt x="25" y="124"/>
                  </a:lnTo>
                  <a:lnTo>
                    <a:pt x="7" y="114"/>
                  </a:lnTo>
                  <a:lnTo>
                    <a:pt x="3" y="110"/>
                  </a:lnTo>
                  <a:lnTo>
                    <a:pt x="0" y="103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3" y="85"/>
                  </a:lnTo>
                  <a:lnTo>
                    <a:pt x="14" y="82"/>
                  </a:lnTo>
                  <a:lnTo>
                    <a:pt x="28" y="46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8"/>
            <p:cNvSpPr/>
            <p:nvPr/>
          </p:nvSpPr>
          <p:spPr bwMode="auto">
            <a:xfrm>
              <a:off x="10893" y="6951"/>
              <a:ext cx="1198" cy="819"/>
            </a:xfrm>
            <a:custGeom>
              <a:avLst/>
              <a:gdLst>
                <a:gd name="T0" fmla="*/ 560 w 563"/>
                <a:gd name="T1" fmla="*/ 350 h 385"/>
                <a:gd name="T2" fmla="*/ 560 w 563"/>
                <a:gd name="T3" fmla="*/ 314 h 385"/>
                <a:gd name="T4" fmla="*/ 524 w 563"/>
                <a:gd name="T5" fmla="*/ 278 h 385"/>
                <a:gd name="T6" fmla="*/ 495 w 563"/>
                <a:gd name="T7" fmla="*/ 229 h 385"/>
                <a:gd name="T8" fmla="*/ 495 w 563"/>
                <a:gd name="T9" fmla="*/ 196 h 385"/>
                <a:gd name="T10" fmla="*/ 531 w 563"/>
                <a:gd name="T11" fmla="*/ 175 h 385"/>
                <a:gd name="T12" fmla="*/ 545 w 563"/>
                <a:gd name="T13" fmla="*/ 157 h 385"/>
                <a:gd name="T14" fmla="*/ 467 w 563"/>
                <a:gd name="T15" fmla="*/ 68 h 385"/>
                <a:gd name="T16" fmla="*/ 413 w 563"/>
                <a:gd name="T17" fmla="*/ 72 h 385"/>
                <a:gd name="T18" fmla="*/ 378 w 563"/>
                <a:gd name="T19" fmla="*/ 72 h 385"/>
                <a:gd name="T20" fmla="*/ 374 w 563"/>
                <a:gd name="T21" fmla="*/ 50 h 385"/>
                <a:gd name="T22" fmla="*/ 353 w 563"/>
                <a:gd name="T23" fmla="*/ 18 h 385"/>
                <a:gd name="T24" fmla="*/ 324 w 563"/>
                <a:gd name="T25" fmla="*/ 11 h 385"/>
                <a:gd name="T26" fmla="*/ 292 w 563"/>
                <a:gd name="T27" fmla="*/ 25 h 385"/>
                <a:gd name="T28" fmla="*/ 281 w 563"/>
                <a:gd name="T29" fmla="*/ 43 h 385"/>
                <a:gd name="T30" fmla="*/ 264 w 563"/>
                <a:gd name="T31" fmla="*/ 68 h 385"/>
                <a:gd name="T32" fmla="*/ 246 w 563"/>
                <a:gd name="T33" fmla="*/ 65 h 385"/>
                <a:gd name="T34" fmla="*/ 224 w 563"/>
                <a:gd name="T35" fmla="*/ 43 h 385"/>
                <a:gd name="T36" fmla="*/ 214 w 563"/>
                <a:gd name="T37" fmla="*/ 54 h 385"/>
                <a:gd name="T38" fmla="*/ 196 w 563"/>
                <a:gd name="T39" fmla="*/ 61 h 385"/>
                <a:gd name="T40" fmla="*/ 178 w 563"/>
                <a:gd name="T41" fmla="*/ 61 h 385"/>
                <a:gd name="T42" fmla="*/ 171 w 563"/>
                <a:gd name="T43" fmla="*/ 57 h 385"/>
                <a:gd name="T44" fmla="*/ 135 w 563"/>
                <a:gd name="T45" fmla="*/ 25 h 385"/>
                <a:gd name="T46" fmla="*/ 100 w 563"/>
                <a:gd name="T47" fmla="*/ 8 h 385"/>
                <a:gd name="T48" fmla="*/ 60 w 563"/>
                <a:gd name="T49" fmla="*/ 0 h 385"/>
                <a:gd name="T50" fmla="*/ 68 w 563"/>
                <a:gd name="T51" fmla="*/ 18 h 385"/>
                <a:gd name="T52" fmla="*/ 93 w 563"/>
                <a:gd name="T53" fmla="*/ 79 h 385"/>
                <a:gd name="T54" fmla="*/ 93 w 563"/>
                <a:gd name="T55" fmla="*/ 107 h 385"/>
                <a:gd name="T56" fmla="*/ 82 w 563"/>
                <a:gd name="T57" fmla="*/ 122 h 385"/>
                <a:gd name="T58" fmla="*/ 7 w 563"/>
                <a:gd name="T59" fmla="*/ 171 h 385"/>
                <a:gd name="T60" fmla="*/ 11 w 563"/>
                <a:gd name="T61" fmla="*/ 207 h 385"/>
                <a:gd name="T62" fmla="*/ 7 w 563"/>
                <a:gd name="T63" fmla="*/ 246 h 385"/>
                <a:gd name="T64" fmla="*/ 96 w 563"/>
                <a:gd name="T65" fmla="*/ 232 h 385"/>
                <a:gd name="T66" fmla="*/ 146 w 563"/>
                <a:gd name="T67" fmla="*/ 282 h 385"/>
                <a:gd name="T68" fmla="*/ 203 w 563"/>
                <a:gd name="T69" fmla="*/ 325 h 385"/>
                <a:gd name="T70" fmla="*/ 214 w 563"/>
                <a:gd name="T71" fmla="*/ 328 h 385"/>
                <a:gd name="T72" fmla="*/ 242 w 563"/>
                <a:gd name="T73" fmla="*/ 314 h 385"/>
                <a:gd name="T74" fmla="*/ 256 w 563"/>
                <a:gd name="T75" fmla="*/ 300 h 385"/>
                <a:gd name="T76" fmla="*/ 303 w 563"/>
                <a:gd name="T77" fmla="*/ 293 h 385"/>
                <a:gd name="T78" fmla="*/ 324 w 563"/>
                <a:gd name="T79" fmla="*/ 296 h 385"/>
                <a:gd name="T80" fmla="*/ 331 w 563"/>
                <a:gd name="T81" fmla="*/ 300 h 385"/>
                <a:gd name="T82" fmla="*/ 363 w 563"/>
                <a:gd name="T83" fmla="*/ 300 h 385"/>
                <a:gd name="T84" fmla="*/ 381 w 563"/>
                <a:gd name="T85" fmla="*/ 307 h 385"/>
                <a:gd name="T86" fmla="*/ 392 w 563"/>
                <a:gd name="T87" fmla="*/ 328 h 385"/>
                <a:gd name="T88" fmla="*/ 392 w 563"/>
                <a:gd name="T89" fmla="*/ 339 h 385"/>
                <a:gd name="T90" fmla="*/ 406 w 563"/>
                <a:gd name="T91" fmla="*/ 360 h 385"/>
                <a:gd name="T92" fmla="*/ 428 w 563"/>
                <a:gd name="T93" fmla="*/ 378 h 385"/>
                <a:gd name="T94" fmla="*/ 460 w 563"/>
                <a:gd name="T95" fmla="*/ 385 h 385"/>
                <a:gd name="T96" fmla="*/ 478 w 563"/>
                <a:gd name="T97" fmla="*/ 385 h 385"/>
                <a:gd name="T98" fmla="*/ 535 w 563"/>
                <a:gd name="T99" fmla="*/ 368 h 385"/>
                <a:gd name="T100" fmla="*/ 563 w 563"/>
                <a:gd name="T101" fmla="*/ 350 h 38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3" h="385">
                  <a:moveTo>
                    <a:pt x="563" y="350"/>
                  </a:moveTo>
                  <a:lnTo>
                    <a:pt x="560" y="350"/>
                  </a:lnTo>
                  <a:lnTo>
                    <a:pt x="560" y="339"/>
                  </a:lnTo>
                  <a:lnTo>
                    <a:pt x="560" y="314"/>
                  </a:lnTo>
                  <a:lnTo>
                    <a:pt x="549" y="293"/>
                  </a:lnTo>
                  <a:lnTo>
                    <a:pt x="524" y="278"/>
                  </a:lnTo>
                  <a:lnTo>
                    <a:pt x="506" y="261"/>
                  </a:lnTo>
                  <a:lnTo>
                    <a:pt x="495" y="229"/>
                  </a:lnTo>
                  <a:lnTo>
                    <a:pt x="495" y="196"/>
                  </a:lnTo>
                  <a:lnTo>
                    <a:pt x="513" y="186"/>
                  </a:lnTo>
                  <a:lnTo>
                    <a:pt x="531" y="175"/>
                  </a:lnTo>
                  <a:lnTo>
                    <a:pt x="549" y="157"/>
                  </a:lnTo>
                  <a:lnTo>
                    <a:pt x="545" y="157"/>
                  </a:lnTo>
                  <a:lnTo>
                    <a:pt x="492" y="79"/>
                  </a:lnTo>
                  <a:lnTo>
                    <a:pt x="467" y="68"/>
                  </a:lnTo>
                  <a:lnTo>
                    <a:pt x="442" y="82"/>
                  </a:lnTo>
                  <a:lnTo>
                    <a:pt x="413" y="72"/>
                  </a:lnTo>
                  <a:lnTo>
                    <a:pt x="388" y="82"/>
                  </a:lnTo>
                  <a:lnTo>
                    <a:pt x="378" y="72"/>
                  </a:lnTo>
                  <a:lnTo>
                    <a:pt x="374" y="50"/>
                  </a:lnTo>
                  <a:lnTo>
                    <a:pt x="363" y="32"/>
                  </a:lnTo>
                  <a:lnTo>
                    <a:pt x="353" y="18"/>
                  </a:lnTo>
                  <a:lnTo>
                    <a:pt x="338" y="11"/>
                  </a:lnTo>
                  <a:lnTo>
                    <a:pt x="324" y="11"/>
                  </a:lnTo>
                  <a:lnTo>
                    <a:pt x="306" y="15"/>
                  </a:lnTo>
                  <a:lnTo>
                    <a:pt x="292" y="25"/>
                  </a:lnTo>
                  <a:lnTo>
                    <a:pt x="281" y="43"/>
                  </a:lnTo>
                  <a:lnTo>
                    <a:pt x="274" y="61"/>
                  </a:lnTo>
                  <a:lnTo>
                    <a:pt x="264" y="68"/>
                  </a:lnTo>
                  <a:lnTo>
                    <a:pt x="253" y="68"/>
                  </a:lnTo>
                  <a:lnTo>
                    <a:pt x="246" y="65"/>
                  </a:lnTo>
                  <a:lnTo>
                    <a:pt x="228" y="54"/>
                  </a:lnTo>
                  <a:lnTo>
                    <a:pt x="224" y="43"/>
                  </a:lnTo>
                  <a:lnTo>
                    <a:pt x="214" y="54"/>
                  </a:lnTo>
                  <a:lnTo>
                    <a:pt x="207" y="57"/>
                  </a:lnTo>
                  <a:lnTo>
                    <a:pt x="196" y="61"/>
                  </a:lnTo>
                  <a:lnTo>
                    <a:pt x="189" y="61"/>
                  </a:lnTo>
                  <a:lnTo>
                    <a:pt x="178" y="61"/>
                  </a:lnTo>
                  <a:lnTo>
                    <a:pt x="171" y="57"/>
                  </a:lnTo>
                  <a:lnTo>
                    <a:pt x="153" y="40"/>
                  </a:lnTo>
                  <a:lnTo>
                    <a:pt x="135" y="25"/>
                  </a:lnTo>
                  <a:lnTo>
                    <a:pt x="114" y="15"/>
                  </a:lnTo>
                  <a:lnTo>
                    <a:pt x="100" y="8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8" y="18"/>
                  </a:lnTo>
                  <a:lnTo>
                    <a:pt x="85" y="57"/>
                  </a:lnTo>
                  <a:lnTo>
                    <a:pt x="93" y="79"/>
                  </a:lnTo>
                  <a:lnTo>
                    <a:pt x="93" y="100"/>
                  </a:lnTo>
                  <a:lnTo>
                    <a:pt x="93" y="107"/>
                  </a:lnTo>
                  <a:lnTo>
                    <a:pt x="89" y="118"/>
                  </a:lnTo>
                  <a:lnTo>
                    <a:pt x="82" y="122"/>
                  </a:lnTo>
                  <a:lnTo>
                    <a:pt x="71" y="129"/>
                  </a:lnTo>
                  <a:lnTo>
                    <a:pt x="7" y="171"/>
                  </a:lnTo>
                  <a:lnTo>
                    <a:pt x="11" y="207"/>
                  </a:lnTo>
                  <a:lnTo>
                    <a:pt x="7" y="236"/>
                  </a:lnTo>
                  <a:lnTo>
                    <a:pt x="7" y="246"/>
                  </a:lnTo>
                  <a:lnTo>
                    <a:pt x="0" y="253"/>
                  </a:lnTo>
                  <a:lnTo>
                    <a:pt x="96" y="232"/>
                  </a:lnTo>
                  <a:lnTo>
                    <a:pt x="146" y="282"/>
                  </a:lnTo>
                  <a:lnTo>
                    <a:pt x="189" y="314"/>
                  </a:lnTo>
                  <a:lnTo>
                    <a:pt x="203" y="325"/>
                  </a:lnTo>
                  <a:lnTo>
                    <a:pt x="214" y="328"/>
                  </a:lnTo>
                  <a:lnTo>
                    <a:pt x="228" y="321"/>
                  </a:lnTo>
                  <a:lnTo>
                    <a:pt x="242" y="314"/>
                  </a:lnTo>
                  <a:lnTo>
                    <a:pt x="256" y="300"/>
                  </a:lnTo>
                  <a:lnTo>
                    <a:pt x="281" y="293"/>
                  </a:lnTo>
                  <a:lnTo>
                    <a:pt x="303" y="293"/>
                  </a:lnTo>
                  <a:lnTo>
                    <a:pt x="314" y="293"/>
                  </a:lnTo>
                  <a:lnTo>
                    <a:pt x="324" y="296"/>
                  </a:lnTo>
                  <a:lnTo>
                    <a:pt x="331" y="300"/>
                  </a:lnTo>
                  <a:lnTo>
                    <a:pt x="342" y="300"/>
                  </a:lnTo>
                  <a:lnTo>
                    <a:pt x="363" y="300"/>
                  </a:lnTo>
                  <a:lnTo>
                    <a:pt x="371" y="303"/>
                  </a:lnTo>
                  <a:lnTo>
                    <a:pt x="381" y="307"/>
                  </a:lnTo>
                  <a:lnTo>
                    <a:pt x="388" y="314"/>
                  </a:lnTo>
                  <a:lnTo>
                    <a:pt x="392" y="328"/>
                  </a:lnTo>
                  <a:lnTo>
                    <a:pt x="392" y="339"/>
                  </a:lnTo>
                  <a:lnTo>
                    <a:pt x="399" y="350"/>
                  </a:lnTo>
                  <a:lnTo>
                    <a:pt x="406" y="360"/>
                  </a:lnTo>
                  <a:lnTo>
                    <a:pt x="413" y="371"/>
                  </a:lnTo>
                  <a:lnTo>
                    <a:pt x="428" y="378"/>
                  </a:lnTo>
                  <a:lnTo>
                    <a:pt x="442" y="385"/>
                  </a:lnTo>
                  <a:lnTo>
                    <a:pt x="460" y="385"/>
                  </a:lnTo>
                  <a:lnTo>
                    <a:pt x="478" y="385"/>
                  </a:lnTo>
                  <a:lnTo>
                    <a:pt x="506" y="378"/>
                  </a:lnTo>
                  <a:lnTo>
                    <a:pt x="535" y="368"/>
                  </a:lnTo>
                  <a:lnTo>
                    <a:pt x="563" y="350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9"/>
            <p:cNvSpPr/>
            <p:nvPr/>
          </p:nvSpPr>
          <p:spPr bwMode="auto">
            <a:xfrm>
              <a:off x="10757" y="6350"/>
              <a:ext cx="1570" cy="941"/>
            </a:xfrm>
            <a:custGeom>
              <a:avLst/>
              <a:gdLst>
                <a:gd name="T0" fmla="*/ 553 w 738"/>
                <a:gd name="T1" fmla="*/ 360 h 442"/>
                <a:gd name="T2" fmla="*/ 613 w 738"/>
                <a:gd name="T3" fmla="*/ 442 h 442"/>
                <a:gd name="T4" fmla="*/ 645 w 738"/>
                <a:gd name="T5" fmla="*/ 392 h 442"/>
                <a:gd name="T6" fmla="*/ 717 w 738"/>
                <a:gd name="T7" fmla="*/ 363 h 442"/>
                <a:gd name="T8" fmla="*/ 724 w 738"/>
                <a:gd name="T9" fmla="*/ 328 h 442"/>
                <a:gd name="T10" fmla="*/ 724 w 738"/>
                <a:gd name="T11" fmla="*/ 264 h 442"/>
                <a:gd name="T12" fmla="*/ 656 w 738"/>
                <a:gd name="T13" fmla="*/ 239 h 442"/>
                <a:gd name="T14" fmla="*/ 653 w 738"/>
                <a:gd name="T15" fmla="*/ 203 h 442"/>
                <a:gd name="T16" fmla="*/ 649 w 738"/>
                <a:gd name="T17" fmla="*/ 203 h 442"/>
                <a:gd name="T18" fmla="*/ 624 w 738"/>
                <a:gd name="T19" fmla="*/ 199 h 442"/>
                <a:gd name="T20" fmla="*/ 585 w 738"/>
                <a:gd name="T21" fmla="*/ 167 h 442"/>
                <a:gd name="T22" fmla="*/ 567 w 738"/>
                <a:gd name="T23" fmla="*/ 132 h 442"/>
                <a:gd name="T24" fmla="*/ 539 w 738"/>
                <a:gd name="T25" fmla="*/ 110 h 442"/>
                <a:gd name="T26" fmla="*/ 453 w 738"/>
                <a:gd name="T27" fmla="*/ 107 h 442"/>
                <a:gd name="T28" fmla="*/ 432 w 738"/>
                <a:gd name="T29" fmla="*/ 107 h 442"/>
                <a:gd name="T30" fmla="*/ 389 w 738"/>
                <a:gd name="T31" fmla="*/ 39 h 442"/>
                <a:gd name="T32" fmla="*/ 382 w 738"/>
                <a:gd name="T33" fmla="*/ 28 h 442"/>
                <a:gd name="T34" fmla="*/ 346 w 738"/>
                <a:gd name="T35" fmla="*/ 18 h 442"/>
                <a:gd name="T36" fmla="*/ 317 w 738"/>
                <a:gd name="T37" fmla="*/ 3 h 442"/>
                <a:gd name="T38" fmla="*/ 289 w 738"/>
                <a:gd name="T39" fmla="*/ 7 h 442"/>
                <a:gd name="T40" fmla="*/ 300 w 738"/>
                <a:gd name="T41" fmla="*/ 32 h 442"/>
                <a:gd name="T42" fmla="*/ 285 w 738"/>
                <a:gd name="T43" fmla="*/ 53 h 442"/>
                <a:gd name="T44" fmla="*/ 260 w 738"/>
                <a:gd name="T45" fmla="*/ 57 h 442"/>
                <a:gd name="T46" fmla="*/ 228 w 738"/>
                <a:gd name="T47" fmla="*/ 39 h 442"/>
                <a:gd name="T48" fmla="*/ 207 w 738"/>
                <a:gd name="T49" fmla="*/ 7 h 442"/>
                <a:gd name="T50" fmla="*/ 154 w 738"/>
                <a:gd name="T51" fmla="*/ 3 h 442"/>
                <a:gd name="T52" fmla="*/ 107 w 738"/>
                <a:gd name="T53" fmla="*/ 21 h 442"/>
                <a:gd name="T54" fmla="*/ 93 w 738"/>
                <a:gd name="T55" fmla="*/ 57 h 442"/>
                <a:gd name="T56" fmla="*/ 47 w 738"/>
                <a:gd name="T57" fmla="*/ 60 h 442"/>
                <a:gd name="T58" fmla="*/ 14 w 738"/>
                <a:gd name="T59" fmla="*/ 103 h 442"/>
                <a:gd name="T60" fmla="*/ 0 w 738"/>
                <a:gd name="T61" fmla="*/ 153 h 442"/>
                <a:gd name="T62" fmla="*/ 7 w 738"/>
                <a:gd name="T63" fmla="*/ 167 h 442"/>
                <a:gd name="T64" fmla="*/ 79 w 738"/>
                <a:gd name="T65" fmla="*/ 221 h 442"/>
                <a:gd name="T66" fmla="*/ 121 w 738"/>
                <a:gd name="T67" fmla="*/ 281 h 442"/>
                <a:gd name="T68" fmla="*/ 175 w 738"/>
                <a:gd name="T69" fmla="*/ 296 h 442"/>
                <a:gd name="T70" fmla="*/ 232 w 738"/>
                <a:gd name="T71" fmla="*/ 338 h 442"/>
                <a:gd name="T72" fmla="*/ 250 w 738"/>
                <a:gd name="T73" fmla="*/ 342 h 442"/>
                <a:gd name="T74" fmla="*/ 275 w 738"/>
                <a:gd name="T75" fmla="*/ 335 h 442"/>
                <a:gd name="T76" fmla="*/ 289 w 738"/>
                <a:gd name="T77" fmla="*/ 335 h 442"/>
                <a:gd name="T78" fmla="*/ 325 w 738"/>
                <a:gd name="T79" fmla="*/ 349 h 442"/>
                <a:gd name="T80" fmla="*/ 342 w 738"/>
                <a:gd name="T81" fmla="*/ 328 h 442"/>
                <a:gd name="T82" fmla="*/ 385 w 738"/>
                <a:gd name="T83" fmla="*/ 292 h 442"/>
                <a:gd name="T84" fmla="*/ 424 w 738"/>
                <a:gd name="T85" fmla="*/ 313 h 442"/>
                <a:gd name="T86" fmla="*/ 449 w 738"/>
                <a:gd name="T87" fmla="*/ 363 h 4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8" h="442">
                  <a:moveTo>
                    <a:pt x="503" y="363"/>
                  </a:moveTo>
                  <a:lnTo>
                    <a:pt x="528" y="349"/>
                  </a:lnTo>
                  <a:lnTo>
                    <a:pt x="553" y="360"/>
                  </a:lnTo>
                  <a:lnTo>
                    <a:pt x="610" y="442"/>
                  </a:lnTo>
                  <a:lnTo>
                    <a:pt x="613" y="442"/>
                  </a:lnTo>
                  <a:lnTo>
                    <a:pt x="628" y="428"/>
                  </a:lnTo>
                  <a:lnTo>
                    <a:pt x="638" y="410"/>
                  </a:lnTo>
                  <a:lnTo>
                    <a:pt x="645" y="392"/>
                  </a:lnTo>
                  <a:lnTo>
                    <a:pt x="649" y="374"/>
                  </a:lnTo>
                  <a:lnTo>
                    <a:pt x="663" y="363"/>
                  </a:lnTo>
                  <a:lnTo>
                    <a:pt x="717" y="363"/>
                  </a:lnTo>
                  <a:lnTo>
                    <a:pt x="720" y="349"/>
                  </a:lnTo>
                  <a:lnTo>
                    <a:pt x="724" y="328"/>
                  </a:lnTo>
                  <a:lnTo>
                    <a:pt x="727" y="303"/>
                  </a:lnTo>
                  <a:lnTo>
                    <a:pt x="738" y="281"/>
                  </a:lnTo>
                  <a:lnTo>
                    <a:pt x="724" y="264"/>
                  </a:lnTo>
                  <a:lnTo>
                    <a:pt x="656" y="242"/>
                  </a:lnTo>
                  <a:lnTo>
                    <a:pt x="656" y="239"/>
                  </a:lnTo>
                  <a:lnTo>
                    <a:pt x="649" y="231"/>
                  </a:lnTo>
                  <a:lnTo>
                    <a:pt x="649" y="221"/>
                  </a:lnTo>
                  <a:lnTo>
                    <a:pt x="653" y="203"/>
                  </a:lnTo>
                  <a:lnTo>
                    <a:pt x="649" y="203"/>
                  </a:lnTo>
                  <a:lnTo>
                    <a:pt x="642" y="203"/>
                  </a:lnTo>
                  <a:lnTo>
                    <a:pt x="624" y="199"/>
                  </a:lnTo>
                  <a:lnTo>
                    <a:pt x="613" y="192"/>
                  </a:lnTo>
                  <a:lnTo>
                    <a:pt x="599" y="182"/>
                  </a:lnTo>
                  <a:lnTo>
                    <a:pt x="585" y="167"/>
                  </a:lnTo>
                  <a:lnTo>
                    <a:pt x="574" y="142"/>
                  </a:lnTo>
                  <a:lnTo>
                    <a:pt x="567" y="132"/>
                  </a:lnTo>
                  <a:lnTo>
                    <a:pt x="556" y="125"/>
                  </a:lnTo>
                  <a:lnTo>
                    <a:pt x="546" y="117"/>
                  </a:lnTo>
                  <a:lnTo>
                    <a:pt x="539" y="110"/>
                  </a:lnTo>
                  <a:lnTo>
                    <a:pt x="514" y="103"/>
                  </a:lnTo>
                  <a:lnTo>
                    <a:pt x="492" y="103"/>
                  </a:lnTo>
                  <a:lnTo>
                    <a:pt x="453" y="107"/>
                  </a:lnTo>
                  <a:lnTo>
                    <a:pt x="439" y="110"/>
                  </a:lnTo>
                  <a:lnTo>
                    <a:pt x="432" y="107"/>
                  </a:lnTo>
                  <a:lnTo>
                    <a:pt x="410" y="82"/>
                  </a:lnTo>
                  <a:lnTo>
                    <a:pt x="396" y="53"/>
                  </a:lnTo>
                  <a:lnTo>
                    <a:pt x="389" y="39"/>
                  </a:lnTo>
                  <a:lnTo>
                    <a:pt x="385" y="25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4" y="25"/>
                  </a:lnTo>
                  <a:lnTo>
                    <a:pt x="346" y="18"/>
                  </a:lnTo>
                  <a:lnTo>
                    <a:pt x="332" y="7"/>
                  </a:lnTo>
                  <a:lnTo>
                    <a:pt x="317" y="3"/>
                  </a:lnTo>
                  <a:lnTo>
                    <a:pt x="300" y="0"/>
                  </a:lnTo>
                  <a:lnTo>
                    <a:pt x="293" y="3"/>
                  </a:lnTo>
                  <a:lnTo>
                    <a:pt x="289" y="7"/>
                  </a:lnTo>
                  <a:lnTo>
                    <a:pt x="293" y="14"/>
                  </a:lnTo>
                  <a:lnTo>
                    <a:pt x="300" y="32"/>
                  </a:lnTo>
                  <a:lnTo>
                    <a:pt x="300" y="39"/>
                  </a:lnTo>
                  <a:lnTo>
                    <a:pt x="296" y="50"/>
                  </a:lnTo>
                  <a:lnTo>
                    <a:pt x="285" y="53"/>
                  </a:lnTo>
                  <a:lnTo>
                    <a:pt x="268" y="57"/>
                  </a:lnTo>
                  <a:lnTo>
                    <a:pt x="260" y="57"/>
                  </a:lnTo>
                  <a:lnTo>
                    <a:pt x="246" y="53"/>
                  </a:lnTo>
                  <a:lnTo>
                    <a:pt x="235" y="46"/>
                  </a:lnTo>
                  <a:lnTo>
                    <a:pt x="228" y="39"/>
                  </a:lnTo>
                  <a:lnTo>
                    <a:pt x="218" y="25"/>
                  </a:lnTo>
                  <a:lnTo>
                    <a:pt x="207" y="7"/>
                  </a:lnTo>
                  <a:lnTo>
                    <a:pt x="203" y="7"/>
                  </a:lnTo>
                  <a:lnTo>
                    <a:pt x="186" y="3"/>
                  </a:lnTo>
                  <a:lnTo>
                    <a:pt x="154" y="3"/>
                  </a:lnTo>
                  <a:lnTo>
                    <a:pt x="107" y="10"/>
                  </a:lnTo>
                  <a:lnTo>
                    <a:pt x="107" y="21"/>
                  </a:lnTo>
                  <a:lnTo>
                    <a:pt x="104" y="32"/>
                  </a:lnTo>
                  <a:lnTo>
                    <a:pt x="100" y="46"/>
                  </a:lnTo>
                  <a:lnTo>
                    <a:pt x="93" y="57"/>
                  </a:lnTo>
                  <a:lnTo>
                    <a:pt x="82" y="64"/>
                  </a:lnTo>
                  <a:lnTo>
                    <a:pt x="68" y="67"/>
                  </a:lnTo>
                  <a:lnTo>
                    <a:pt x="47" y="60"/>
                  </a:lnTo>
                  <a:lnTo>
                    <a:pt x="36" y="71"/>
                  </a:lnTo>
                  <a:lnTo>
                    <a:pt x="14" y="103"/>
                  </a:lnTo>
                  <a:lnTo>
                    <a:pt x="7" y="121"/>
                  </a:lnTo>
                  <a:lnTo>
                    <a:pt x="0" y="139"/>
                  </a:lnTo>
                  <a:lnTo>
                    <a:pt x="0" y="153"/>
                  </a:lnTo>
                  <a:lnTo>
                    <a:pt x="4" y="160"/>
                  </a:lnTo>
                  <a:lnTo>
                    <a:pt x="7" y="167"/>
                  </a:lnTo>
                  <a:lnTo>
                    <a:pt x="43" y="192"/>
                  </a:lnTo>
                  <a:lnTo>
                    <a:pt x="68" y="210"/>
                  </a:lnTo>
                  <a:lnTo>
                    <a:pt x="79" y="221"/>
                  </a:lnTo>
                  <a:lnTo>
                    <a:pt x="82" y="228"/>
                  </a:lnTo>
                  <a:lnTo>
                    <a:pt x="121" y="281"/>
                  </a:lnTo>
                  <a:lnTo>
                    <a:pt x="132" y="281"/>
                  </a:lnTo>
                  <a:lnTo>
                    <a:pt x="161" y="289"/>
                  </a:lnTo>
                  <a:lnTo>
                    <a:pt x="175" y="296"/>
                  </a:lnTo>
                  <a:lnTo>
                    <a:pt x="196" y="306"/>
                  </a:lnTo>
                  <a:lnTo>
                    <a:pt x="214" y="321"/>
                  </a:lnTo>
                  <a:lnTo>
                    <a:pt x="232" y="338"/>
                  </a:lnTo>
                  <a:lnTo>
                    <a:pt x="239" y="342"/>
                  </a:lnTo>
                  <a:lnTo>
                    <a:pt x="250" y="342"/>
                  </a:lnTo>
                  <a:lnTo>
                    <a:pt x="257" y="342"/>
                  </a:lnTo>
                  <a:lnTo>
                    <a:pt x="268" y="338"/>
                  </a:lnTo>
                  <a:lnTo>
                    <a:pt x="275" y="335"/>
                  </a:lnTo>
                  <a:lnTo>
                    <a:pt x="285" y="328"/>
                  </a:lnTo>
                  <a:lnTo>
                    <a:pt x="289" y="335"/>
                  </a:lnTo>
                  <a:lnTo>
                    <a:pt x="307" y="349"/>
                  </a:lnTo>
                  <a:lnTo>
                    <a:pt x="314" y="353"/>
                  </a:lnTo>
                  <a:lnTo>
                    <a:pt x="325" y="349"/>
                  </a:lnTo>
                  <a:lnTo>
                    <a:pt x="335" y="342"/>
                  </a:lnTo>
                  <a:lnTo>
                    <a:pt x="342" y="328"/>
                  </a:lnTo>
                  <a:lnTo>
                    <a:pt x="353" y="310"/>
                  </a:lnTo>
                  <a:lnTo>
                    <a:pt x="367" y="296"/>
                  </a:lnTo>
                  <a:lnTo>
                    <a:pt x="385" y="292"/>
                  </a:lnTo>
                  <a:lnTo>
                    <a:pt x="399" y="292"/>
                  </a:lnTo>
                  <a:lnTo>
                    <a:pt x="414" y="299"/>
                  </a:lnTo>
                  <a:lnTo>
                    <a:pt x="424" y="313"/>
                  </a:lnTo>
                  <a:lnTo>
                    <a:pt x="435" y="331"/>
                  </a:lnTo>
                  <a:lnTo>
                    <a:pt x="439" y="353"/>
                  </a:lnTo>
                  <a:lnTo>
                    <a:pt x="449" y="363"/>
                  </a:lnTo>
                  <a:lnTo>
                    <a:pt x="474" y="356"/>
                  </a:lnTo>
                  <a:lnTo>
                    <a:pt x="503" y="363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0"/>
            <p:cNvSpPr/>
            <p:nvPr/>
          </p:nvSpPr>
          <p:spPr bwMode="auto">
            <a:xfrm>
              <a:off x="10280" y="5241"/>
              <a:ext cx="1326" cy="1168"/>
            </a:xfrm>
            <a:custGeom>
              <a:avLst/>
              <a:gdLst>
                <a:gd name="T0" fmla="*/ 513 w 623"/>
                <a:gd name="T1" fmla="*/ 524 h 549"/>
                <a:gd name="T2" fmla="*/ 470 w 623"/>
                <a:gd name="T3" fmla="*/ 474 h 549"/>
                <a:gd name="T4" fmla="*/ 449 w 623"/>
                <a:gd name="T5" fmla="*/ 449 h 549"/>
                <a:gd name="T6" fmla="*/ 442 w 623"/>
                <a:gd name="T7" fmla="*/ 421 h 549"/>
                <a:gd name="T8" fmla="*/ 427 w 623"/>
                <a:gd name="T9" fmla="*/ 403 h 549"/>
                <a:gd name="T10" fmla="*/ 378 w 623"/>
                <a:gd name="T11" fmla="*/ 382 h 549"/>
                <a:gd name="T12" fmla="*/ 313 w 623"/>
                <a:gd name="T13" fmla="*/ 375 h 549"/>
                <a:gd name="T14" fmla="*/ 256 w 623"/>
                <a:gd name="T15" fmla="*/ 371 h 549"/>
                <a:gd name="T16" fmla="*/ 214 w 623"/>
                <a:gd name="T17" fmla="*/ 357 h 549"/>
                <a:gd name="T18" fmla="*/ 181 w 623"/>
                <a:gd name="T19" fmla="*/ 332 h 549"/>
                <a:gd name="T20" fmla="*/ 153 w 623"/>
                <a:gd name="T21" fmla="*/ 300 h 549"/>
                <a:gd name="T22" fmla="*/ 117 w 623"/>
                <a:gd name="T23" fmla="*/ 264 h 549"/>
                <a:gd name="T24" fmla="*/ 67 w 623"/>
                <a:gd name="T25" fmla="*/ 203 h 549"/>
                <a:gd name="T26" fmla="*/ 64 w 623"/>
                <a:gd name="T27" fmla="*/ 196 h 549"/>
                <a:gd name="T28" fmla="*/ 32 w 623"/>
                <a:gd name="T29" fmla="*/ 179 h 549"/>
                <a:gd name="T30" fmla="*/ 14 w 623"/>
                <a:gd name="T31" fmla="*/ 150 h 549"/>
                <a:gd name="T32" fmla="*/ 32 w 623"/>
                <a:gd name="T33" fmla="*/ 129 h 549"/>
                <a:gd name="T34" fmla="*/ 64 w 623"/>
                <a:gd name="T35" fmla="*/ 104 h 549"/>
                <a:gd name="T36" fmla="*/ 85 w 623"/>
                <a:gd name="T37" fmla="*/ 86 h 549"/>
                <a:gd name="T38" fmla="*/ 114 w 623"/>
                <a:gd name="T39" fmla="*/ 29 h 549"/>
                <a:gd name="T40" fmla="*/ 139 w 623"/>
                <a:gd name="T41" fmla="*/ 0 h 549"/>
                <a:gd name="T42" fmla="*/ 203 w 623"/>
                <a:gd name="T43" fmla="*/ 100 h 549"/>
                <a:gd name="T44" fmla="*/ 231 w 623"/>
                <a:gd name="T45" fmla="*/ 107 h 549"/>
                <a:gd name="T46" fmla="*/ 278 w 623"/>
                <a:gd name="T47" fmla="*/ 111 h 549"/>
                <a:gd name="T48" fmla="*/ 292 w 623"/>
                <a:gd name="T49" fmla="*/ 104 h 549"/>
                <a:gd name="T50" fmla="*/ 338 w 623"/>
                <a:gd name="T51" fmla="*/ 86 h 549"/>
                <a:gd name="T52" fmla="*/ 349 w 623"/>
                <a:gd name="T53" fmla="*/ 93 h 549"/>
                <a:gd name="T54" fmla="*/ 360 w 623"/>
                <a:gd name="T55" fmla="*/ 118 h 549"/>
                <a:gd name="T56" fmla="*/ 381 w 623"/>
                <a:gd name="T57" fmla="*/ 143 h 549"/>
                <a:gd name="T58" fmla="*/ 410 w 623"/>
                <a:gd name="T59" fmla="*/ 164 h 549"/>
                <a:gd name="T60" fmla="*/ 424 w 623"/>
                <a:gd name="T61" fmla="*/ 164 h 549"/>
                <a:gd name="T62" fmla="*/ 438 w 623"/>
                <a:gd name="T63" fmla="*/ 175 h 549"/>
                <a:gd name="T64" fmla="*/ 438 w 623"/>
                <a:gd name="T65" fmla="*/ 193 h 549"/>
                <a:gd name="T66" fmla="*/ 435 w 623"/>
                <a:gd name="T67" fmla="*/ 221 h 549"/>
                <a:gd name="T68" fmla="*/ 456 w 623"/>
                <a:gd name="T69" fmla="*/ 250 h 549"/>
                <a:gd name="T70" fmla="*/ 474 w 623"/>
                <a:gd name="T71" fmla="*/ 293 h 549"/>
                <a:gd name="T72" fmla="*/ 477 w 623"/>
                <a:gd name="T73" fmla="*/ 307 h 549"/>
                <a:gd name="T74" fmla="*/ 484 w 623"/>
                <a:gd name="T75" fmla="*/ 328 h 549"/>
                <a:gd name="T76" fmla="*/ 506 w 623"/>
                <a:gd name="T77" fmla="*/ 343 h 549"/>
                <a:gd name="T78" fmla="*/ 541 w 623"/>
                <a:gd name="T79" fmla="*/ 353 h 549"/>
                <a:gd name="T80" fmla="*/ 545 w 623"/>
                <a:gd name="T81" fmla="*/ 353 h 549"/>
                <a:gd name="T82" fmla="*/ 559 w 623"/>
                <a:gd name="T83" fmla="*/ 382 h 549"/>
                <a:gd name="T84" fmla="*/ 577 w 623"/>
                <a:gd name="T85" fmla="*/ 400 h 549"/>
                <a:gd name="T86" fmla="*/ 609 w 623"/>
                <a:gd name="T87" fmla="*/ 403 h 549"/>
                <a:gd name="T88" fmla="*/ 623 w 623"/>
                <a:gd name="T89" fmla="*/ 471 h 549"/>
                <a:gd name="T90" fmla="*/ 620 w 623"/>
                <a:gd name="T91" fmla="*/ 478 h 549"/>
                <a:gd name="T92" fmla="*/ 613 w 623"/>
                <a:gd name="T93" fmla="*/ 496 h 549"/>
                <a:gd name="T94" fmla="*/ 609 w 623"/>
                <a:gd name="T95" fmla="*/ 546 h 549"/>
                <a:gd name="T96" fmla="*/ 606 w 623"/>
                <a:gd name="T97" fmla="*/ 549 h 549"/>
                <a:gd name="T98" fmla="*/ 588 w 623"/>
                <a:gd name="T99" fmla="*/ 546 h 549"/>
                <a:gd name="T100" fmla="*/ 570 w 623"/>
                <a:gd name="T101" fmla="*/ 539 h 549"/>
                <a:gd name="T102" fmla="*/ 524 w 623"/>
                <a:gd name="T103" fmla="*/ 521 h 549"/>
                <a:gd name="T104" fmla="*/ 513 w 623"/>
                <a:gd name="T105" fmla="*/ 524 h 5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3" h="549">
                  <a:moveTo>
                    <a:pt x="513" y="524"/>
                  </a:moveTo>
                  <a:lnTo>
                    <a:pt x="513" y="524"/>
                  </a:lnTo>
                  <a:lnTo>
                    <a:pt x="492" y="499"/>
                  </a:lnTo>
                  <a:lnTo>
                    <a:pt x="470" y="474"/>
                  </a:lnTo>
                  <a:lnTo>
                    <a:pt x="449" y="449"/>
                  </a:lnTo>
                  <a:lnTo>
                    <a:pt x="445" y="435"/>
                  </a:lnTo>
                  <a:lnTo>
                    <a:pt x="442" y="421"/>
                  </a:lnTo>
                  <a:lnTo>
                    <a:pt x="435" y="414"/>
                  </a:lnTo>
                  <a:lnTo>
                    <a:pt x="427" y="403"/>
                  </a:lnTo>
                  <a:lnTo>
                    <a:pt x="402" y="392"/>
                  </a:lnTo>
                  <a:lnTo>
                    <a:pt x="378" y="382"/>
                  </a:lnTo>
                  <a:lnTo>
                    <a:pt x="345" y="378"/>
                  </a:lnTo>
                  <a:lnTo>
                    <a:pt x="313" y="375"/>
                  </a:lnTo>
                  <a:lnTo>
                    <a:pt x="256" y="371"/>
                  </a:lnTo>
                  <a:lnTo>
                    <a:pt x="235" y="364"/>
                  </a:lnTo>
                  <a:lnTo>
                    <a:pt x="214" y="357"/>
                  </a:lnTo>
                  <a:lnTo>
                    <a:pt x="196" y="346"/>
                  </a:lnTo>
                  <a:lnTo>
                    <a:pt x="181" y="332"/>
                  </a:lnTo>
                  <a:lnTo>
                    <a:pt x="160" y="310"/>
                  </a:lnTo>
                  <a:lnTo>
                    <a:pt x="153" y="300"/>
                  </a:lnTo>
                  <a:lnTo>
                    <a:pt x="117" y="264"/>
                  </a:lnTo>
                  <a:lnTo>
                    <a:pt x="89" y="232"/>
                  </a:lnTo>
                  <a:lnTo>
                    <a:pt x="67" y="203"/>
                  </a:lnTo>
                  <a:lnTo>
                    <a:pt x="64" y="196"/>
                  </a:lnTo>
                  <a:lnTo>
                    <a:pt x="53" y="189"/>
                  </a:lnTo>
                  <a:lnTo>
                    <a:pt x="32" y="179"/>
                  </a:lnTo>
                  <a:lnTo>
                    <a:pt x="0" y="168"/>
                  </a:lnTo>
                  <a:lnTo>
                    <a:pt x="14" y="150"/>
                  </a:lnTo>
                  <a:lnTo>
                    <a:pt x="32" y="129"/>
                  </a:lnTo>
                  <a:lnTo>
                    <a:pt x="46" y="114"/>
                  </a:lnTo>
                  <a:lnTo>
                    <a:pt x="64" y="104"/>
                  </a:lnTo>
                  <a:lnTo>
                    <a:pt x="85" y="86"/>
                  </a:lnTo>
                  <a:lnTo>
                    <a:pt x="99" y="54"/>
                  </a:lnTo>
                  <a:lnTo>
                    <a:pt x="114" y="29"/>
                  </a:lnTo>
                  <a:lnTo>
                    <a:pt x="128" y="11"/>
                  </a:lnTo>
                  <a:lnTo>
                    <a:pt x="139" y="0"/>
                  </a:lnTo>
                  <a:lnTo>
                    <a:pt x="203" y="100"/>
                  </a:lnTo>
                  <a:lnTo>
                    <a:pt x="210" y="104"/>
                  </a:lnTo>
                  <a:lnTo>
                    <a:pt x="231" y="107"/>
                  </a:lnTo>
                  <a:lnTo>
                    <a:pt x="263" y="111"/>
                  </a:lnTo>
                  <a:lnTo>
                    <a:pt x="278" y="111"/>
                  </a:lnTo>
                  <a:lnTo>
                    <a:pt x="292" y="104"/>
                  </a:lnTo>
                  <a:lnTo>
                    <a:pt x="317" y="93"/>
                  </a:lnTo>
                  <a:lnTo>
                    <a:pt x="338" y="86"/>
                  </a:lnTo>
                  <a:lnTo>
                    <a:pt x="345" y="86"/>
                  </a:lnTo>
                  <a:lnTo>
                    <a:pt x="349" y="93"/>
                  </a:lnTo>
                  <a:lnTo>
                    <a:pt x="356" y="104"/>
                  </a:lnTo>
                  <a:lnTo>
                    <a:pt x="360" y="118"/>
                  </a:lnTo>
                  <a:lnTo>
                    <a:pt x="381" y="143"/>
                  </a:lnTo>
                  <a:lnTo>
                    <a:pt x="399" y="157"/>
                  </a:lnTo>
                  <a:lnTo>
                    <a:pt x="410" y="164"/>
                  </a:lnTo>
                  <a:lnTo>
                    <a:pt x="424" y="164"/>
                  </a:lnTo>
                  <a:lnTo>
                    <a:pt x="431" y="168"/>
                  </a:lnTo>
                  <a:lnTo>
                    <a:pt x="438" y="175"/>
                  </a:lnTo>
                  <a:lnTo>
                    <a:pt x="438" y="182"/>
                  </a:lnTo>
                  <a:lnTo>
                    <a:pt x="438" y="193"/>
                  </a:lnTo>
                  <a:lnTo>
                    <a:pt x="435" y="211"/>
                  </a:lnTo>
                  <a:lnTo>
                    <a:pt x="435" y="221"/>
                  </a:lnTo>
                  <a:lnTo>
                    <a:pt x="456" y="250"/>
                  </a:lnTo>
                  <a:lnTo>
                    <a:pt x="470" y="275"/>
                  </a:lnTo>
                  <a:lnTo>
                    <a:pt x="474" y="293"/>
                  </a:lnTo>
                  <a:lnTo>
                    <a:pt x="477" y="307"/>
                  </a:lnTo>
                  <a:lnTo>
                    <a:pt x="481" y="318"/>
                  </a:lnTo>
                  <a:lnTo>
                    <a:pt x="484" y="328"/>
                  </a:lnTo>
                  <a:lnTo>
                    <a:pt x="495" y="335"/>
                  </a:lnTo>
                  <a:lnTo>
                    <a:pt x="506" y="343"/>
                  </a:lnTo>
                  <a:lnTo>
                    <a:pt x="527" y="350"/>
                  </a:lnTo>
                  <a:lnTo>
                    <a:pt x="541" y="353"/>
                  </a:lnTo>
                  <a:lnTo>
                    <a:pt x="545" y="353"/>
                  </a:lnTo>
                  <a:lnTo>
                    <a:pt x="549" y="360"/>
                  </a:lnTo>
                  <a:lnTo>
                    <a:pt x="559" y="382"/>
                  </a:lnTo>
                  <a:lnTo>
                    <a:pt x="566" y="389"/>
                  </a:lnTo>
                  <a:lnTo>
                    <a:pt x="577" y="400"/>
                  </a:lnTo>
                  <a:lnTo>
                    <a:pt x="591" y="403"/>
                  </a:lnTo>
                  <a:lnTo>
                    <a:pt x="609" y="403"/>
                  </a:lnTo>
                  <a:lnTo>
                    <a:pt x="623" y="417"/>
                  </a:lnTo>
                  <a:lnTo>
                    <a:pt x="623" y="471"/>
                  </a:lnTo>
                  <a:lnTo>
                    <a:pt x="620" y="478"/>
                  </a:lnTo>
                  <a:lnTo>
                    <a:pt x="613" y="496"/>
                  </a:lnTo>
                  <a:lnTo>
                    <a:pt x="609" y="521"/>
                  </a:lnTo>
                  <a:lnTo>
                    <a:pt x="609" y="546"/>
                  </a:lnTo>
                  <a:lnTo>
                    <a:pt x="606" y="549"/>
                  </a:lnTo>
                  <a:lnTo>
                    <a:pt x="599" y="549"/>
                  </a:lnTo>
                  <a:lnTo>
                    <a:pt x="588" y="546"/>
                  </a:lnTo>
                  <a:lnTo>
                    <a:pt x="570" y="539"/>
                  </a:lnTo>
                  <a:lnTo>
                    <a:pt x="541" y="524"/>
                  </a:lnTo>
                  <a:lnTo>
                    <a:pt x="524" y="521"/>
                  </a:lnTo>
                  <a:lnTo>
                    <a:pt x="517" y="524"/>
                  </a:lnTo>
                  <a:lnTo>
                    <a:pt x="513" y="52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1"/>
            <p:cNvSpPr/>
            <p:nvPr/>
          </p:nvSpPr>
          <p:spPr bwMode="auto">
            <a:xfrm>
              <a:off x="9734" y="5598"/>
              <a:ext cx="1653" cy="1349"/>
            </a:xfrm>
            <a:custGeom>
              <a:avLst/>
              <a:gdLst>
                <a:gd name="T0" fmla="*/ 53 w 777"/>
                <a:gd name="T1" fmla="*/ 435 h 634"/>
                <a:gd name="T2" fmla="*/ 61 w 777"/>
                <a:gd name="T3" fmla="*/ 478 h 634"/>
                <a:gd name="T4" fmla="*/ 28 w 777"/>
                <a:gd name="T5" fmla="*/ 552 h 634"/>
                <a:gd name="T6" fmla="*/ 18 w 777"/>
                <a:gd name="T7" fmla="*/ 599 h 634"/>
                <a:gd name="T8" fmla="*/ 50 w 777"/>
                <a:gd name="T9" fmla="*/ 602 h 634"/>
                <a:gd name="T10" fmla="*/ 118 w 777"/>
                <a:gd name="T11" fmla="*/ 581 h 634"/>
                <a:gd name="T12" fmla="*/ 160 w 777"/>
                <a:gd name="T13" fmla="*/ 599 h 634"/>
                <a:gd name="T14" fmla="*/ 171 w 777"/>
                <a:gd name="T15" fmla="*/ 631 h 634"/>
                <a:gd name="T16" fmla="*/ 189 w 777"/>
                <a:gd name="T17" fmla="*/ 631 h 634"/>
                <a:gd name="T18" fmla="*/ 239 w 777"/>
                <a:gd name="T19" fmla="*/ 592 h 634"/>
                <a:gd name="T20" fmla="*/ 282 w 777"/>
                <a:gd name="T21" fmla="*/ 542 h 634"/>
                <a:gd name="T22" fmla="*/ 349 w 777"/>
                <a:gd name="T23" fmla="*/ 510 h 634"/>
                <a:gd name="T24" fmla="*/ 413 w 777"/>
                <a:gd name="T25" fmla="*/ 513 h 634"/>
                <a:gd name="T26" fmla="*/ 431 w 777"/>
                <a:gd name="T27" fmla="*/ 531 h 634"/>
                <a:gd name="T28" fmla="*/ 463 w 777"/>
                <a:gd name="T29" fmla="*/ 549 h 634"/>
                <a:gd name="T30" fmla="*/ 481 w 777"/>
                <a:gd name="T31" fmla="*/ 513 h 634"/>
                <a:gd name="T32" fmla="*/ 481 w 777"/>
                <a:gd name="T33" fmla="*/ 485 h 634"/>
                <a:gd name="T34" fmla="*/ 517 w 777"/>
                <a:gd name="T35" fmla="*/ 424 h 634"/>
                <a:gd name="T36" fmla="*/ 545 w 777"/>
                <a:gd name="T37" fmla="*/ 420 h 634"/>
                <a:gd name="T38" fmla="*/ 577 w 777"/>
                <a:gd name="T39" fmla="*/ 399 h 634"/>
                <a:gd name="T40" fmla="*/ 588 w 777"/>
                <a:gd name="T41" fmla="*/ 363 h 634"/>
                <a:gd name="T42" fmla="*/ 667 w 777"/>
                <a:gd name="T43" fmla="*/ 356 h 634"/>
                <a:gd name="T44" fmla="*/ 688 w 777"/>
                <a:gd name="T45" fmla="*/ 363 h 634"/>
                <a:gd name="T46" fmla="*/ 716 w 777"/>
                <a:gd name="T47" fmla="*/ 403 h 634"/>
                <a:gd name="T48" fmla="*/ 749 w 777"/>
                <a:gd name="T49" fmla="*/ 410 h 634"/>
                <a:gd name="T50" fmla="*/ 774 w 777"/>
                <a:gd name="T51" fmla="*/ 403 h 634"/>
                <a:gd name="T52" fmla="*/ 774 w 777"/>
                <a:gd name="T53" fmla="*/ 367 h 634"/>
                <a:gd name="T54" fmla="*/ 749 w 777"/>
                <a:gd name="T55" fmla="*/ 331 h 634"/>
                <a:gd name="T56" fmla="*/ 702 w 777"/>
                <a:gd name="T57" fmla="*/ 281 h 634"/>
                <a:gd name="T58" fmla="*/ 692 w 777"/>
                <a:gd name="T59" fmla="*/ 246 h 634"/>
                <a:gd name="T60" fmla="*/ 631 w 777"/>
                <a:gd name="T61" fmla="*/ 214 h 634"/>
                <a:gd name="T62" fmla="*/ 513 w 777"/>
                <a:gd name="T63" fmla="*/ 203 h 634"/>
                <a:gd name="T64" fmla="*/ 471 w 777"/>
                <a:gd name="T65" fmla="*/ 189 h 634"/>
                <a:gd name="T66" fmla="*/ 413 w 777"/>
                <a:gd name="T67" fmla="*/ 142 h 634"/>
                <a:gd name="T68" fmla="*/ 371 w 777"/>
                <a:gd name="T69" fmla="*/ 96 h 634"/>
                <a:gd name="T70" fmla="*/ 324 w 777"/>
                <a:gd name="T71" fmla="*/ 39 h 634"/>
                <a:gd name="T72" fmla="*/ 285 w 777"/>
                <a:gd name="T73" fmla="*/ 11 h 634"/>
                <a:gd name="T74" fmla="*/ 232 w 777"/>
                <a:gd name="T75" fmla="*/ 28 h 634"/>
                <a:gd name="T76" fmla="*/ 217 w 777"/>
                <a:gd name="T77" fmla="*/ 57 h 634"/>
                <a:gd name="T78" fmla="*/ 196 w 777"/>
                <a:gd name="T79" fmla="*/ 171 h 634"/>
                <a:gd name="T80" fmla="*/ 175 w 777"/>
                <a:gd name="T81" fmla="*/ 235 h 634"/>
                <a:gd name="T82" fmla="*/ 139 w 777"/>
                <a:gd name="T83" fmla="*/ 274 h 634"/>
                <a:gd name="T84" fmla="*/ 28 w 777"/>
                <a:gd name="T85" fmla="*/ 303 h 634"/>
                <a:gd name="T86" fmla="*/ 11 w 777"/>
                <a:gd name="T87" fmla="*/ 353 h 634"/>
                <a:gd name="T88" fmla="*/ 43 w 777"/>
                <a:gd name="T89" fmla="*/ 420 h 6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77" h="634">
                  <a:moveTo>
                    <a:pt x="43" y="420"/>
                  </a:moveTo>
                  <a:lnTo>
                    <a:pt x="43" y="420"/>
                  </a:lnTo>
                  <a:lnTo>
                    <a:pt x="53" y="435"/>
                  </a:lnTo>
                  <a:lnTo>
                    <a:pt x="61" y="449"/>
                  </a:lnTo>
                  <a:lnTo>
                    <a:pt x="61" y="463"/>
                  </a:lnTo>
                  <a:lnTo>
                    <a:pt x="61" y="478"/>
                  </a:lnTo>
                  <a:lnTo>
                    <a:pt x="46" y="510"/>
                  </a:lnTo>
                  <a:lnTo>
                    <a:pt x="28" y="552"/>
                  </a:lnTo>
                  <a:lnTo>
                    <a:pt x="21" y="574"/>
                  </a:lnTo>
                  <a:lnTo>
                    <a:pt x="18" y="592"/>
                  </a:lnTo>
                  <a:lnTo>
                    <a:pt x="18" y="599"/>
                  </a:lnTo>
                  <a:lnTo>
                    <a:pt x="25" y="606"/>
                  </a:lnTo>
                  <a:lnTo>
                    <a:pt x="36" y="606"/>
                  </a:lnTo>
                  <a:lnTo>
                    <a:pt x="50" y="602"/>
                  </a:lnTo>
                  <a:lnTo>
                    <a:pt x="93" y="588"/>
                  </a:lnTo>
                  <a:lnTo>
                    <a:pt x="118" y="581"/>
                  </a:lnTo>
                  <a:lnTo>
                    <a:pt x="135" y="581"/>
                  </a:lnTo>
                  <a:lnTo>
                    <a:pt x="150" y="588"/>
                  </a:lnTo>
                  <a:lnTo>
                    <a:pt x="160" y="599"/>
                  </a:lnTo>
                  <a:lnTo>
                    <a:pt x="168" y="609"/>
                  </a:lnTo>
                  <a:lnTo>
                    <a:pt x="171" y="620"/>
                  </a:lnTo>
                  <a:lnTo>
                    <a:pt x="171" y="631"/>
                  </a:lnTo>
                  <a:lnTo>
                    <a:pt x="182" y="634"/>
                  </a:lnTo>
                  <a:lnTo>
                    <a:pt x="189" y="631"/>
                  </a:lnTo>
                  <a:lnTo>
                    <a:pt x="200" y="627"/>
                  </a:lnTo>
                  <a:lnTo>
                    <a:pt x="214" y="617"/>
                  </a:lnTo>
                  <a:lnTo>
                    <a:pt x="239" y="592"/>
                  </a:lnTo>
                  <a:lnTo>
                    <a:pt x="264" y="560"/>
                  </a:lnTo>
                  <a:lnTo>
                    <a:pt x="282" y="542"/>
                  </a:lnTo>
                  <a:lnTo>
                    <a:pt x="303" y="527"/>
                  </a:lnTo>
                  <a:lnTo>
                    <a:pt x="324" y="517"/>
                  </a:lnTo>
                  <a:lnTo>
                    <a:pt x="349" y="510"/>
                  </a:lnTo>
                  <a:lnTo>
                    <a:pt x="374" y="502"/>
                  </a:lnTo>
                  <a:lnTo>
                    <a:pt x="396" y="506"/>
                  </a:lnTo>
                  <a:lnTo>
                    <a:pt x="413" y="513"/>
                  </a:lnTo>
                  <a:lnTo>
                    <a:pt x="424" y="520"/>
                  </a:lnTo>
                  <a:lnTo>
                    <a:pt x="431" y="531"/>
                  </a:lnTo>
                  <a:lnTo>
                    <a:pt x="442" y="545"/>
                  </a:lnTo>
                  <a:lnTo>
                    <a:pt x="453" y="549"/>
                  </a:lnTo>
                  <a:lnTo>
                    <a:pt x="463" y="549"/>
                  </a:lnTo>
                  <a:lnTo>
                    <a:pt x="471" y="542"/>
                  </a:lnTo>
                  <a:lnTo>
                    <a:pt x="478" y="524"/>
                  </a:lnTo>
                  <a:lnTo>
                    <a:pt x="481" y="513"/>
                  </a:lnTo>
                  <a:lnTo>
                    <a:pt x="478" y="499"/>
                  </a:lnTo>
                  <a:lnTo>
                    <a:pt x="481" y="485"/>
                  </a:lnTo>
                  <a:lnTo>
                    <a:pt x="488" y="467"/>
                  </a:lnTo>
                  <a:lnTo>
                    <a:pt x="499" y="449"/>
                  </a:lnTo>
                  <a:lnTo>
                    <a:pt x="517" y="424"/>
                  </a:lnTo>
                  <a:lnTo>
                    <a:pt x="528" y="413"/>
                  </a:lnTo>
                  <a:lnTo>
                    <a:pt x="545" y="420"/>
                  </a:lnTo>
                  <a:lnTo>
                    <a:pt x="560" y="417"/>
                  </a:lnTo>
                  <a:lnTo>
                    <a:pt x="570" y="410"/>
                  </a:lnTo>
                  <a:lnTo>
                    <a:pt x="577" y="399"/>
                  </a:lnTo>
                  <a:lnTo>
                    <a:pt x="585" y="388"/>
                  </a:lnTo>
                  <a:lnTo>
                    <a:pt x="585" y="374"/>
                  </a:lnTo>
                  <a:lnTo>
                    <a:pt x="588" y="363"/>
                  </a:lnTo>
                  <a:lnTo>
                    <a:pt x="635" y="360"/>
                  </a:lnTo>
                  <a:lnTo>
                    <a:pt x="667" y="356"/>
                  </a:lnTo>
                  <a:lnTo>
                    <a:pt x="681" y="360"/>
                  </a:lnTo>
                  <a:lnTo>
                    <a:pt x="688" y="363"/>
                  </a:lnTo>
                  <a:lnTo>
                    <a:pt x="699" y="378"/>
                  </a:lnTo>
                  <a:lnTo>
                    <a:pt x="706" y="392"/>
                  </a:lnTo>
                  <a:lnTo>
                    <a:pt x="716" y="403"/>
                  </a:lnTo>
                  <a:lnTo>
                    <a:pt x="727" y="406"/>
                  </a:lnTo>
                  <a:lnTo>
                    <a:pt x="741" y="410"/>
                  </a:lnTo>
                  <a:lnTo>
                    <a:pt x="749" y="410"/>
                  </a:lnTo>
                  <a:lnTo>
                    <a:pt x="763" y="406"/>
                  </a:lnTo>
                  <a:lnTo>
                    <a:pt x="774" y="403"/>
                  </a:lnTo>
                  <a:lnTo>
                    <a:pt x="777" y="392"/>
                  </a:lnTo>
                  <a:lnTo>
                    <a:pt x="777" y="385"/>
                  </a:lnTo>
                  <a:lnTo>
                    <a:pt x="774" y="367"/>
                  </a:lnTo>
                  <a:lnTo>
                    <a:pt x="766" y="356"/>
                  </a:lnTo>
                  <a:lnTo>
                    <a:pt x="749" y="331"/>
                  </a:lnTo>
                  <a:lnTo>
                    <a:pt x="727" y="306"/>
                  </a:lnTo>
                  <a:lnTo>
                    <a:pt x="702" y="281"/>
                  </a:lnTo>
                  <a:lnTo>
                    <a:pt x="702" y="267"/>
                  </a:lnTo>
                  <a:lnTo>
                    <a:pt x="695" y="257"/>
                  </a:lnTo>
                  <a:lnTo>
                    <a:pt x="692" y="246"/>
                  </a:lnTo>
                  <a:lnTo>
                    <a:pt x="681" y="235"/>
                  </a:lnTo>
                  <a:lnTo>
                    <a:pt x="659" y="224"/>
                  </a:lnTo>
                  <a:lnTo>
                    <a:pt x="631" y="214"/>
                  </a:lnTo>
                  <a:lnTo>
                    <a:pt x="602" y="210"/>
                  </a:lnTo>
                  <a:lnTo>
                    <a:pt x="570" y="207"/>
                  </a:lnTo>
                  <a:lnTo>
                    <a:pt x="513" y="203"/>
                  </a:lnTo>
                  <a:lnTo>
                    <a:pt x="492" y="199"/>
                  </a:lnTo>
                  <a:lnTo>
                    <a:pt x="471" y="189"/>
                  </a:lnTo>
                  <a:lnTo>
                    <a:pt x="453" y="178"/>
                  </a:lnTo>
                  <a:lnTo>
                    <a:pt x="435" y="167"/>
                  </a:lnTo>
                  <a:lnTo>
                    <a:pt x="413" y="142"/>
                  </a:lnTo>
                  <a:lnTo>
                    <a:pt x="406" y="132"/>
                  </a:lnTo>
                  <a:lnTo>
                    <a:pt x="371" y="96"/>
                  </a:lnTo>
                  <a:lnTo>
                    <a:pt x="346" y="64"/>
                  </a:lnTo>
                  <a:lnTo>
                    <a:pt x="324" y="39"/>
                  </a:lnTo>
                  <a:lnTo>
                    <a:pt x="317" y="28"/>
                  </a:lnTo>
                  <a:lnTo>
                    <a:pt x="307" y="21"/>
                  </a:lnTo>
                  <a:lnTo>
                    <a:pt x="285" y="11"/>
                  </a:lnTo>
                  <a:lnTo>
                    <a:pt x="257" y="0"/>
                  </a:lnTo>
                  <a:lnTo>
                    <a:pt x="232" y="28"/>
                  </a:lnTo>
                  <a:lnTo>
                    <a:pt x="225" y="43"/>
                  </a:lnTo>
                  <a:lnTo>
                    <a:pt x="217" y="57"/>
                  </a:lnTo>
                  <a:lnTo>
                    <a:pt x="207" y="125"/>
                  </a:lnTo>
                  <a:lnTo>
                    <a:pt x="196" y="171"/>
                  </a:lnTo>
                  <a:lnTo>
                    <a:pt x="192" y="185"/>
                  </a:lnTo>
                  <a:lnTo>
                    <a:pt x="182" y="217"/>
                  </a:lnTo>
                  <a:lnTo>
                    <a:pt x="175" y="235"/>
                  </a:lnTo>
                  <a:lnTo>
                    <a:pt x="168" y="253"/>
                  </a:lnTo>
                  <a:lnTo>
                    <a:pt x="153" y="267"/>
                  </a:lnTo>
                  <a:lnTo>
                    <a:pt x="139" y="274"/>
                  </a:lnTo>
                  <a:lnTo>
                    <a:pt x="68" y="292"/>
                  </a:lnTo>
                  <a:lnTo>
                    <a:pt x="28" y="303"/>
                  </a:lnTo>
                  <a:lnTo>
                    <a:pt x="0" y="314"/>
                  </a:lnTo>
                  <a:lnTo>
                    <a:pt x="11" y="353"/>
                  </a:lnTo>
                  <a:lnTo>
                    <a:pt x="25" y="385"/>
                  </a:lnTo>
                  <a:lnTo>
                    <a:pt x="32" y="403"/>
                  </a:lnTo>
                  <a:lnTo>
                    <a:pt x="43" y="42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2"/>
            <p:cNvSpPr/>
            <p:nvPr/>
          </p:nvSpPr>
          <p:spPr bwMode="auto">
            <a:xfrm>
              <a:off x="9665" y="6941"/>
              <a:ext cx="432" cy="834"/>
            </a:xfrm>
            <a:custGeom>
              <a:avLst/>
              <a:gdLst>
                <a:gd name="T0" fmla="*/ 43 w 203"/>
                <a:gd name="T1" fmla="*/ 392 h 392"/>
                <a:gd name="T2" fmla="*/ 43 w 203"/>
                <a:gd name="T3" fmla="*/ 392 h 392"/>
                <a:gd name="T4" fmla="*/ 32 w 203"/>
                <a:gd name="T5" fmla="*/ 381 h 392"/>
                <a:gd name="T6" fmla="*/ 11 w 203"/>
                <a:gd name="T7" fmla="*/ 360 h 392"/>
                <a:gd name="T8" fmla="*/ 3 w 203"/>
                <a:gd name="T9" fmla="*/ 349 h 392"/>
                <a:gd name="T10" fmla="*/ 0 w 203"/>
                <a:gd name="T11" fmla="*/ 335 h 392"/>
                <a:gd name="T12" fmla="*/ 0 w 203"/>
                <a:gd name="T13" fmla="*/ 328 h 392"/>
                <a:gd name="T14" fmla="*/ 3 w 203"/>
                <a:gd name="T15" fmla="*/ 321 h 392"/>
                <a:gd name="T16" fmla="*/ 11 w 203"/>
                <a:gd name="T17" fmla="*/ 314 h 392"/>
                <a:gd name="T18" fmla="*/ 18 w 203"/>
                <a:gd name="T19" fmla="*/ 306 h 392"/>
                <a:gd name="T20" fmla="*/ 18 w 203"/>
                <a:gd name="T21" fmla="*/ 306 h 392"/>
                <a:gd name="T22" fmla="*/ 25 w 203"/>
                <a:gd name="T23" fmla="*/ 292 h 392"/>
                <a:gd name="T24" fmla="*/ 28 w 203"/>
                <a:gd name="T25" fmla="*/ 274 h 392"/>
                <a:gd name="T26" fmla="*/ 32 w 203"/>
                <a:gd name="T27" fmla="*/ 256 h 392"/>
                <a:gd name="T28" fmla="*/ 32 w 203"/>
                <a:gd name="T29" fmla="*/ 256 h 392"/>
                <a:gd name="T30" fmla="*/ 32 w 203"/>
                <a:gd name="T31" fmla="*/ 246 h 392"/>
                <a:gd name="T32" fmla="*/ 36 w 203"/>
                <a:gd name="T33" fmla="*/ 242 h 392"/>
                <a:gd name="T34" fmla="*/ 39 w 203"/>
                <a:gd name="T35" fmla="*/ 235 h 392"/>
                <a:gd name="T36" fmla="*/ 46 w 203"/>
                <a:gd name="T37" fmla="*/ 235 h 392"/>
                <a:gd name="T38" fmla="*/ 64 w 203"/>
                <a:gd name="T39" fmla="*/ 239 h 392"/>
                <a:gd name="T40" fmla="*/ 78 w 203"/>
                <a:gd name="T41" fmla="*/ 249 h 392"/>
                <a:gd name="T42" fmla="*/ 78 w 203"/>
                <a:gd name="T43" fmla="*/ 249 h 392"/>
                <a:gd name="T44" fmla="*/ 85 w 203"/>
                <a:gd name="T45" fmla="*/ 253 h 392"/>
                <a:gd name="T46" fmla="*/ 93 w 203"/>
                <a:gd name="T47" fmla="*/ 253 h 392"/>
                <a:gd name="T48" fmla="*/ 100 w 203"/>
                <a:gd name="T49" fmla="*/ 253 h 392"/>
                <a:gd name="T50" fmla="*/ 107 w 203"/>
                <a:gd name="T51" fmla="*/ 246 h 392"/>
                <a:gd name="T52" fmla="*/ 114 w 203"/>
                <a:gd name="T53" fmla="*/ 239 h 392"/>
                <a:gd name="T54" fmla="*/ 118 w 203"/>
                <a:gd name="T55" fmla="*/ 224 h 392"/>
                <a:gd name="T56" fmla="*/ 114 w 203"/>
                <a:gd name="T57" fmla="*/ 214 h 392"/>
                <a:gd name="T58" fmla="*/ 107 w 203"/>
                <a:gd name="T59" fmla="*/ 196 h 392"/>
                <a:gd name="T60" fmla="*/ 107 w 203"/>
                <a:gd name="T61" fmla="*/ 196 h 392"/>
                <a:gd name="T62" fmla="*/ 93 w 203"/>
                <a:gd name="T63" fmla="*/ 164 h 392"/>
                <a:gd name="T64" fmla="*/ 89 w 203"/>
                <a:gd name="T65" fmla="*/ 150 h 392"/>
                <a:gd name="T66" fmla="*/ 85 w 203"/>
                <a:gd name="T67" fmla="*/ 135 h 392"/>
                <a:gd name="T68" fmla="*/ 85 w 203"/>
                <a:gd name="T69" fmla="*/ 121 h 392"/>
                <a:gd name="T70" fmla="*/ 89 w 203"/>
                <a:gd name="T71" fmla="*/ 107 h 392"/>
                <a:gd name="T72" fmla="*/ 100 w 203"/>
                <a:gd name="T73" fmla="*/ 96 h 392"/>
                <a:gd name="T74" fmla="*/ 110 w 203"/>
                <a:gd name="T75" fmla="*/ 85 h 392"/>
                <a:gd name="T76" fmla="*/ 110 w 203"/>
                <a:gd name="T77" fmla="*/ 85 h 392"/>
                <a:gd name="T78" fmla="*/ 139 w 203"/>
                <a:gd name="T79" fmla="*/ 60 h 392"/>
                <a:gd name="T80" fmla="*/ 157 w 203"/>
                <a:gd name="T81" fmla="*/ 39 h 392"/>
                <a:gd name="T82" fmla="*/ 175 w 203"/>
                <a:gd name="T83" fmla="*/ 21 h 392"/>
                <a:gd name="T84" fmla="*/ 175 w 203"/>
                <a:gd name="T85" fmla="*/ 21 h 392"/>
                <a:gd name="T86" fmla="*/ 178 w 203"/>
                <a:gd name="T87" fmla="*/ 21 h 392"/>
                <a:gd name="T88" fmla="*/ 189 w 203"/>
                <a:gd name="T89" fmla="*/ 25 h 392"/>
                <a:gd name="T90" fmla="*/ 196 w 203"/>
                <a:gd name="T91" fmla="*/ 21 h 392"/>
                <a:gd name="T92" fmla="*/ 200 w 203"/>
                <a:gd name="T93" fmla="*/ 18 h 392"/>
                <a:gd name="T94" fmla="*/ 203 w 203"/>
                <a:gd name="T95" fmla="*/ 11 h 392"/>
                <a:gd name="T96" fmla="*/ 203 w 203"/>
                <a:gd name="T97" fmla="*/ 0 h 39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03" h="392">
                  <a:moveTo>
                    <a:pt x="43" y="392"/>
                  </a:moveTo>
                  <a:lnTo>
                    <a:pt x="43" y="392"/>
                  </a:lnTo>
                  <a:lnTo>
                    <a:pt x="32" y="381"/>
                  </a:lnTo>
                  <a:lnTo>
                    <a:pt x="11" y="360"/>
                  </a:lnTo>
                  <a:lnTo>
                    <a:pt x="3" y="349"/>
                  </a:lnTo>
                  <a:lnTo>
                    <a:pt x="0" y="335"/>
                  </a:lnTo>
                  <a:lnTo>
                    <a:pt x="0" y="328"/>
                  </a:lnTo>
                  <a:lnTo>
                    <a:pt x="3" y="321"/>
                  </a:lnTo>
                  <a:lnTo>
                    <a:pt x="11" y="314"/>
                  </a:lnTo>
                  <a:lnTo>
                    <a:pt x="18" y="306"/>
                  </a:lnTo>
                  <a:lnTo>
                    <a:pt x="25" y="292"/>
                  </a:lnTo>
                  <a:lnTo>
                    <a:pt x="28" y="274"/>
                  </a:lnTo>
                  <a:lnTo>
                    <a:pt x="32" y="256"/>
                  </a:lnTo>
                  <a:lnTo>
                    <a:pt x="32" y="246"/>
                  </a:lnTo>
                  <a:lnTo>
                    <a:pt x="36" y="242"/>
                  </a:lnTo>
                  <a:lnTo>
                    <a:pt x="39" y="235"/>
                  </a:lnTo>
                  <a:lnTo>
                    <a:pt x="46" y="235"/>
                  </a:lnTo>
                  <a:lnTo>
                    <a:pt x="64" y="239"/>
                  </a:lnTo>
                  <a:lnTo>
                    <a:pt x="78" y="249"/>
                  </a:lnTo>
                  <a:lnTo>
                    <a:pt x="85" y="253"/>
                  </a:lnTo>
                  <a:lnTo>
                    <a:pt x="93" y="253"/>
                  </a:lnTo>
                  <a:lnTo>
                    <a:pt x="100" y="253"/>
                  </a:lnTo>
                  <a:lnTo>
                    <a:pt x="107" y="246"/>
                  </a:lnTo>
                  <a:lnTo>
                    <a:pt x="114" y="239"/>
                  </a:lnTo>
                  <a:lnTo>
                    <a:pt x="118" y="224"/>
                  </a:lnTo>
                  <a:lnTo>
                    <a:pt x="114" y="214"/>
                  </a:lnTo>
                  <a:lnTo>
                    <a:pt x="107" y="196"/>
                  </a:lnTo>
                  <a:lnTo>
                    <a:pt x="93" y="164"/>
                  </a:lnTo>
                  <a:lnTo>
                    <a:pt x="89" y="150"/>
                  </a:lnTo>
                  <a:lnTo>
                    <a:pt x="85" y="135"/>
                  </a:lnTo>
                  <a:lnTo>
                    <a:pt x="85" y="121"/>
                  </a:lnTo>
                  <a:lnTo>
                    <a:pt x="89" y="107"/>
                  </a:lnTo>
                  <a:lnTo>
                    <a:pt x="100" y="96"/>
                  </a:lnTo>
                  <a:lnTo>
                    <a:pt x="110" y="85"/>
                  </a:lnTo>
                  <a:lnTo>
                    <a:pt x="139" y="60"/>
                  </a:lnTo>
                  <a:lnTo>
                    <a:pt x="157" y="39"/>
                  </a:lnTo>
                  <a:lnTo>
                    <a:pt x="175" y="21"/>
                  </a:lnTo>
                  <a:lnTo>
                    <a:pt x="178" y="21"/>
                  </a:lnTo>
                  <a:lnTo>
                    <a:pt x="189" y="25"/>
                  </a:lnTo>
                  <a:lnTo>
                    <a:pt x="196" y="21"/>
                  </a:lnTo>
                  <a:lnTo>
                    <a:pt x="200" y="18"/>
                  </a:lnTo>
                  <a:lnTo>
                    <a:pt x="203" y="11"/>
                  </a:lnTo>
                  <a:lnTo>
                    <a:pt x="203" y="0"/>
                  </a:lnTo>
                </a:path>
              </a:pathLst>
            </a:custGeom>
            <a:noFill/>
            <a:ln w="2222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3"/>
            <p:cNvSpPr/>
            <p:nvPr/>
          </p:nvSpPr>
          <p:spPr bwMode="auto">
            <a:xfrm>
              <a:off x="8846" y="6128"/>
              <a:ext cx="1251" cy="2239"/>
            </a:xfrm>
            <a:custGeom>
              <a:avLst/>
              <a:gdLst>
                <a:gd name="T0" fmla="*/ 178 w 588"/>
                <a:gd name="T1" fmla="*/ 129 h 1052"/>
                <a:gd name="T2" fmla="*/ 199 w 588"/>
                <a:gd name="T3" fmla="*/ 79 h 1052"/>
                <a:gd name="T4" fmla="*/ 235 w 588"/>
                <a:gd name="T5" fmla="*/ 57 h 1052"/>
                <a:gd name="T6" fmla="*/ 310 w 588"/>
                <a:gd name="T7" fmla="*/ 11 h 1052"/>
                <a:gd name="T8" fmla="*/ 360 w 588"/>
                <a:gd name="T9" fmla="*/ 0 h 1052"/>
                <a:gd name="T10" fmla="*/ 371 w 588"/>
                <a:gd name="T11" fmla="*/ 15 h 1052"/>
                <a:gd name="T12" fmla="*/ 363 w 588"/>
                <a:gd name="T13" fmla="*/ 79 h 1052"/>
                <a:gd name="T14" fmla="*/ 417 w 588"/>
                <a:gd name="T15" fmla="*/ 68 h 1052"/>
                <a:gd name="T16" fmla="*/ 449 w 588"/>
                <a:gd name="T17" fmla="*/ 154 h 1052"/>
                <a:gd name="T18" fmla="*/ 470 w 588"/>
                <a:gd name="T19" fmla="*/ 189 h 1052"/>
                <a:gd name="T20" fmla="*/ 474 w 588"/>
                <a:gd name="T21" fmla="*/ 229 h 1052"/>
                <a:gd name="T22" fmla="*/ 445 w 588"/>
                <a:gd name="T23" fmla="*/ 303 h 1052"/>
                <a:gd name="T24" fmla="*/ 435 w 588"/>
                <a:gd name="T25" fmla="*/ 353 h 1052"/>
                <a:gd name="T26" fmla="*/ 467 w 588"/>
                <a:gd name="T27" fmla="*/ 353 h 1052"/>
                <a:gd name="T28" fmla="*/ 535 w 588"/>
                <a:gd name="T29" fmla="*/ 332 h 1052"/>
                <a:gd name="T30" fmla="*/ 577 w 588"/>
                <a:gd name="T31" fmla="*/ 350 h 1052"/>
                <a:gd name="T32" fmla="*/ 588 w 588"/>
                <a:gd name="T33" fmla="*/ 385 h 1052"/>
                <a:gd name="T34" fmla="*/ 581 w 588"/>
                <a:gd name="T35" fmla="*/ 403 h 1052"/>
                <a:gd name="T36" fmla="*/ 560 w 588"/>
                <a:gd name="T37" fmla="*/ 407 h 1052"/>
                <a:gd name="T38" fmla="*/ 542 w 588"/>
                <a:gd name="T39" fmla="*/ 425 h 1052"/>
                <a:gd name="T40" fmla="*/ 495 w 588"/>
                <a:gd name="T41" fmla="*/ 467 h 1052"/>
                <a:gd name="T42" fmla="*/ 470 w 588"/>
                <a:gd name="T43" fmla="*/ 503 h 1052"/>
                <a:gd name="T44" fmla="*/ 478 w 588"/>
                <a:gd name="T45" fmla="*/ 546 h 1052"/>
                <a:gd name="T46" fmla="*/ 499 w 588"/>
                <a:gd name="T47" fmla="*/ 596 h 1052"/>
                <a:gd name="T48" fmla="*/ 492 w 588"/>
                <a:gd name="T49" fmla="*/ 631 h 1052"/>
                <a:gd name="T50" fmla="*/ 467 w 588"/>
                <a:gd name="T51" fmla="*/ 635 h 1052"/>
                <a:gd name="T52" fmla="*/ 445 w 588"/>
                <a:gd name="T53" fmla="*/ 621 h 1052"/>
                <a:gd name="T54" fmla="*/ 417 w 588"/>
                <a:gd name="T55" fmla="*/ 624 h 1052"/>
                <a:gd name="T56" fmla="*/ 413 w 588"/>
                <a:gd name="T57" fmla="*/ 638 h 1052"/>
                <a:gd name="T58" fmla="*/ 399 w 588"/>
                <a:gd name="T59" fmla="*/ 692 h 1052"/>
                <a:gd name="T60" fmla="*/ 388 w 588"/>
                <a:gd name="T61" fmla="*/ 703 h 1052"/>
                <a:gd name="T62" fmla="*/ 385 w 588"/>
                <a:gd name="T63" fmla="*/ 731 h 1052"/>
                <a:gd name="T64" fmla="*/ 428 w 588"/>
                <a:gd name="T65" fmla="*/ 774 h 1052"/>
                <a:gd name="T66" fmla="*/ 435 w 588"/>
                <a:gd name="T67" fmla="*/ 781 h 1052"/>
                <a:gd name="T68" fmla="*/ 435 w 588"/>
                <a:gd name="T69" fmla="*/ 817 h 1052"/>
                <a:gd name="T70" fmla="*/ 406 w 588"/>
                <a:gd name="T71" fmla="*/ 852 h 1052"/>
                <a:gd name="T72" fmla="*/ 396 w 588"/>
                <a:gd name="T73" fmla="*/ 852 h 1052"/>
                <a:gd name="T74" fmla="*/ 367 w 588"/>
                <a:gd name="T75" fmla="*/ 867 h 1052"/>
                <a:gd name="T76" fmla="*/ 335 w 588"/>
                <a:gd name="T77" fmla="*/ 888 h 1052"/>
                <a:gd name="T78" fmla="*/ 292 w 588"/>
                <a:gd name="T79" fmla="*/ 902 h 1052"/>
                <a:gd name="T80" fmla="*/ 264 w 588"/>
                <a:gd name="T81" fmla="*/ 945 h 1052"/>
                <a:gd name="T82" fmla="*/ 260 w 588"/>
                <a:gd name="T83" fmla="*/ 1009 h 1052"/>
                <a:gd name="T84" fmla="*/ 242 w 588"/>
                <a:gd name="T85" fmla="*/ 1041 h 1052"/>
                <a:gd name="T86" fmla="*/ 207 w 588"/>
                <a:gd name="T87" fmla="*/ 1052 h 1052"/>
                <a:gd name="T88" fmla="*/ 125 w 588"/>
                <a:gd name="T89" fmla="*/ 1020 h 1052"/>
                <a:gd name="T90" fmla="*/ 89 w 588"/>
                <a:gd name="T91" fmla="*/ 970 h 1052"/>
                <a:gd name="T92" fmla="*/ 11 w 588"/>
                <a:gd name="T93" fmla="*/ 831 h 1052"/>
                <a:gd name="T94" fmla="*/ 0 w 588"/>
                <a:gd name="T95" fmla="*/ 785 h 1052"/>
                <a:gd name="T96" fmla="*/ 18 w 588"/>
                <a:gd name="T97" fmla="*/ 753 h 1052"/>
                <a:gd name="T98" fmla="*/ 89 w 588"/>
                <a:gd name="T99" fmla="*/ 753 h 1052"/>
                <a:gd name="T100" fmla="*/ 146 w 588"/>
                <a:gd name="T101" fmla="*/ 735 h 1052"/>
                <a:gd name="T102" fmla="*/ 150 w 588"/>
                <a:gd name="T103" fmla="*/ 699 h 1052"/>
                <a:gd name="T104" fmla="*/ 153 w 588"/>
                <a:gd name="T105" fmla="*/ 663 h 1052"/>
                <a:gd name="T106" fmla="*/ 139 w 588"/>
                <a:gd name="T107" fmla="*/ 549 h 1052"/>
                <a:gd name="T108" fmla="*/ 121 w 588"/>
                <a:gd name="T109" fmla="*/ 467 h 1052"/>
                <a:gd name="T110" fmla="*/ 132 w 588"/>
                <a:gd name="T111" fmla="*/ 414 h 1052"/>
                <a:gd name="T112" fmla="*/ 157 w 588"/>
                <a:gd name="T113" fmla="*/ 385 h 1052"/>
                <a:gd name="T114" fmla="*/ 178 w 588"/>
                <a:gd name="T115" fmla="*/ 346 h 1052"/>
                <a:gd name="T116" fmla="*/ 175 w 588"/>
                <a:gd name="T117" fmla="*/ 264 h 1052"/>
                <a:gd name="T118" fmla="*/ 192 w 588"/>
                <a:gd name="T119" fmla="*/ 175 h 1052"/>
                <a:gd name="T120" fmla="*/ 178 w 588"/>
                <a:gd name="T121" fmla="*/ 154 h 10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8" h="1052">
                  <a:moveTo>
                    <a:pt x="178" y="154"/>
                  </a:moveTo>
                  <a:lnTo>
                    <a:pt x="178" y="154"/>
                  </a:lnTo>
                  <a:lnTo>
                    <a:pt x="178" y="129"/>
                  </a:lnTo>
                  <a:lnTo>
                    <a:pt x="182" y="111"/>
                  </a:lnTo>
                  <a:lnTo>
                    <a:pt x="189" y="93"/>
                  </a:lnTo>
                  <a:lnTo>
                    <a:pt x="199" y="79"/>
                  </a:lnTo>
                  <a:lnTo>
                    <a:pt x="214" y="72"/>
                  </a:lnTo>
                  <a:lnTo>
                    <a:pt x="224" y="65"/>
                  </a:lnTo>
                  <a:lnTo>
                    <a:pt x="235" y="57"/>
                  </a:lnTo>
                  <a:lnTo>
                    <a:pt x="257" y="54"/>
                  </a:lnTo>
                  <a:lnTo>
                    <a:pt x="310" y="11"/>
                  </a:lnTo>
                  <a:lnTo>
                    <a:pt x="331" y="4"/>
                  </a:lnTo>
                  <a:lnTo>
                    <a:pt x="349" y="0"/>
                  </a:lnTo>
                  <a:lnTo>
                    <a:pt x="360" y="0"/>
                  </a:lnTo>
                  <a:lnTo>
                    <a:pt x="367" y="4"/>
                  </a:lnTo>
                  <a:lnTo>
                    <a:pt x="367" y="11"/>
                  </a:lnTo>
                  <a:lnTo>
                    <a:pt x="371" y="15"/>
                  </a:lnTo>
                  <a:lnTo>
                    <a:pt x="371" y="22"/>
                  </a:lnTo>
                  <a:lnTo>
                    <a:pt x="363" y="68"/>
                  </a:lnTo>
                  <a:lnTo>
                    <a:pt x="363" y="79"/>
                  </a:lnTo>
                  <a:lnTo>
                    <a:pt x="374" y="86"/>
                  </a:lnTo>
                  <a:lnTo>
                    <a:pt x="417" y="68"/>
                  </a:lnTo>
                  <a:lnTo>
                    <a:pt x="428" y="104"/>
                  </a:lnTo>
                  <a:lnTo>
                    <a:pt x="438" y="136"/>
                  </a:lnTo>
                  <a:lnTo>
                    <a:pt x="449" y="154"/>
                  </a:lnTo>
                  <a:lnTo>
                    <a:pt x="460" y="171"/>
                  </a:lnTo>
                  <a:lnTo>
                    <a:pt x="470" y="189"/>
                  </a:lnTo>
                  <a:lnTo>
                    <a:pt x="478" y="204"/>
                  </a:lnTo>
                  <a:lnTo>
                    <a:pt x="478" y="214"/>
                  </a:lnTo>
                  <a:lnTo>
                    <a:pt x="474" y="229"/>
                  </a:lnTo>
                  <a:lnTo>
                    <a:pt x="463" y="261"/>
                  </a:lnTo>
                  <a:lnTo>
                    <a:pt x="445" y="303"/>
                  </a:lnTo>
                  <a:lnTo>
                    <a:pt x="438" y="325"/>
                  </a:lnTo>
                  <a:lnTo>
                    <a:pt x="435" y="343"/>
                  </a:lnTo>
                  <a:lnTo>
                    <a:pt x="435" y="353"/>
                  </a:lnTo>
                  <a:lnTo>
                    <a:pt x="442" y="357"/>
                  </a:lnTo>
                  <a:lnTo>
                    <a:pt x="449" y="357"/>
                  </a:lnTo>
                  <a:lnTo>
                    <a:pt x="467" y="353"/>
                  </a:lnTo>
                  <a:lnTo>
                    <a:pt x="510" y="339"/>
                  </a:lnTo>
                  <a:lnTo>
                    <a:pt x="535" y="332"/>
                  </a:lnTo>
                  <a:lnTo>
                    <a:pt x="552" y="335"/>
                  </a:lnTo>
                  <a:lnTo>
                    <a:pt x="567" y="343"/>
                  </a:lnTo>
                  <a:lnTo>
                    <a:pt x="577" y="350"/>
                  </a:lnTo>
                  <a:lnTo>
                    <a:pt x="581" y="364"/>
                  </a:lnTo>
                  <a:lnTo>
                    <a:pt x="585" y="375"/>
                  </a:lnTo>
                  <a:lnTo>
                    <a:pt x="588" y="385"/>
                  </a:lnTo>
                  <a:lnTo>
                    <a:pt x="585" y="396"/>
                  </a:lnTo>
                  <a:lnTo>
                    <a:pt x="581" y="403"/>
                  </a:lnTo>
                  <a:lnTo>
                    <a:pt x="577" y="407"/>
                  </a:lnTo>
                  <a:lnTo>
                    <a:pt x="570" y="407"/>
                  </a:lnTo>
                  <a:lnTo>
                    <a:pt x="560" y="407"/>
                  </a:lnTo>
                  <a:lnTo>
                    <a:pt x="556" y="403"/>
                  </a:lnTo>
                  <a:lnTo>
                    <a:pt x="542" y="425"/>
                  </a:lnTo>
                  <a:lnTo>
                    <a:pt x="520" y="446"/>
                  </a:lnTo>
                  <a:lnTo>
                    <a:pt x="495" y="467"/>
                  </a:lnTo>
                  <a:lnTo>
                    <a:pt x="481" y="478"/>
                  </a:lnTo>
                  <a:lnTo>
                    <a:pt x="474" y="492"/>
                  </a:lnTo>
                  <a:lnTo>
                    <a:pt x="470" y="503"/>
                  </a:lnTo>
                  <a:lnTo>
                    <a:pt x="467" y="517"/>
                  </a:lnTo>
                  <a:lnTo>
                    <a:pt x="470" y="532"/>
                  </a:lnTo>
                  <a:lnTo>
                    <a:pt x="478" y="546"/>
                  </a:lnTo>
                  <a:lnTo>
                    <a:pt x="492" y="578"/>
                  </a:lnTo>
                  <a:lnTo>
                    <a:pt x="499" y="596"/>
                  </a:lnTo>
                  <a:lnTo>
                    <a:pt x="499" y="610"/>
                  </a:lnTo>
                  <a:lnTo>
                    <a:pt x="495" y="621"/>
                  </a:lnTo>
                  <a:lnTo>
                    <a:pt x="492" y="631"/>
                  </a:lnTo>
                  <a:lnTo>
                    <a:pt x="485" y="635"/>
                  </a:lnTo>
                  <a:lnTo>
                    <a:pt x="478" y="638"/>
                  </a:lnTo>
                  <a:lnTo>
                    <a:pt x="467" y="635"/>
                  </a:lnTo>
                  <a:lnTo>
                    <a:pt x="460" y="631"/>
                  </a:lnTo>
                  <a:lnTo>
                    <a:pt x="445" y="621"/>
                  </a:lnTo>
                  <a:lnTo>
                    <a:pt x="431" y="617"/>
                  </a:lnTo>
                  <a:lnTo>
                    <a:pt x="424" y="621"/>
                  </a:lnTo>
                  <a:lnTo>
                    <a:pt x="417" y="624"/>
                  </a:lnTo>
                  <a:lnTo>
                    <a:pt x="413" y="631"/>
                  </a:lnTo>
                  <a:lnTo>
                    <a:pt x="413" y="638"/>
                  </a:lnTo>
                  <a:lnTo>
                    <a:pt x="410" y="656"/>
                  </a:lnTo>
                  <a:lnTo>
                    <a:pt x="406" y="674"/>
                  </a:lnTo>
                  <a:lnTo>
                    <a:pt x="399" y="692"/>
                  </a:lnTo>
                  <a:lnTo>
                    <a:pt x="392" y="696"/>
                  </a:lnTo>
                  <a:lnTo>
                    <a:pt x="388" y="703"/>
                  </a:lnTo>
                  <a:lnTo>
                    <a:pt x="385" y="710"/>
                  </a:lnTo>
                  <a:lnTo>
                    <a:pt x="381" y="717"/>
                  </a:lnTo>
                  <a:lnTo>
                    <a:pt x="385" y="731"/>
                  </a:lnTo>
                  <a:lnTo>
                    <a:pt x="396" y="745"/>
                  </a:lnTo>
                  <a:lnTo>
                    <a:pt x="413" y="767"/>
                  </a:lnTo>
                  <a:lnTo>
                    <a:pt x="428" y="774"/>
                  </a:lnTo>
                  <a:lnTo>
                    <a:pt x="435" y="781"/>
                  </a:lnTo>
                  <a:lnTo>
                    <a:pt x="435" y="795"/>
                  </a:lnTo>
                  <a:lnTo>
                    <a:pt x="435" y="817"/>
                  </a:lnTo>
                  <a:lnTo>
                    <a:pt x="417" y="845"/>
                  </a:lnTo>
                  <a:lnTo>
                    <a:pt x="406" y="852"/>
                  </a:lnTo>
                  <a:lnTo>
                    <a:pt x="403" y="856"/>
                  </a:lnTo>
                  <a:lnTo>
                    <a:pt x="396" y="852"/>
                  </a:lnTo>
                  <a:lnTo>
                    <a:pt x="388" y="852"/>
                  </a:lnTo>
                  <a:lnTo>
                    <a:pt x="381" y="856"/>
                  </a:lnTo>
                  <a:lnTo>
                    <a:pt x="367" y="867"/>
                  </a:lnTo>
                  <a:lnTo>
                    <a:pt x="353" y="892"/>
                  </a:lnTo>
                  <a:lnTo>
                    <a:pt x="335" y="888"/>
                  </a:lnTo>
                  <a:lnTo>
                    <a:pt x="317" y="892"/>
                  </a:lnTo>
                  <a:lnTo>
                    <a:pt x="303" y="895"/>
                  </a:lnTo>
                  <a:lnTo>
                    <a:pt x="292" y="902"/>
                  </a:lnTo>
                  <a:lnTo>
                    <a:pt x="281" y="909"/>
                  </a:lnTo>
                  <a:lnTo>
                    <a:pt x="274" y="920"/>
                  </a:lnTo>
                  <a:lnTo>
                    <a:pt x="264" y="945"/>
                  </a:lnTo>
                  <a:lnTo>
                    <a:pt x="260" y="966"/>
                  </a:lnTo>
                  <a:lnTo>
                    <a:pt x="260" y="988"/>
                  </a:lnTo>
                  <a:lnTo>
                    <a:pt x="260" y="1009"/>
                  </a:lnTo>
                  <a:lnTo>
                    <a:pt x="249" y="1034"/>
                  </a:lnTo>
                  <a:lnTo>
                    <a:pt x="242" y="1041"/>
                  </a:lnTo>
                  <a:lnTo>
                    <a:pt x="232" y="1048"/>
                  </a:lnTo>
                  <a:lnTo>
                    <a:pt x="217" y="1052"/>
                  </a:lnTo>
                  <a:lnTo>
                    <a:pt x="207" y="1052"/>
                  </a:lnTo>
                  <a:lnTo>
                    <a:pt x="178" y="1048"/>
                  </a:lnTo>
                  <a:lnTo>
                    <a:pt x="150" y="1034"/>
                  </a:lnTo>
                  <a:lnTo>
                    <a:pt x="125" y="1020"/>
                  </a:lnTo>
                  <a:lnTo>
                    <a:pt x="103" y="1002"/>
                  </a:lnTo>
                  <a:lnTo>
                    <a:pt x="82" y="988"/>
                  </a:lnTo>
                  <a:lnTo>
                    <a:pt x="89" y="970"/>
                  </a:lnTo>
                  <a:lnTo>
                    <a:pt x="75" y="927"/>
                  </a:lnTo>
                  <a:lnTo>
                    <a:pt x="46" y="859"/>
                  </a:lnTo>
                  <a:lnTo>
                    <a:pt x="11" y="831"/>
                  </a:lnTo>
                  <a:lnTo>
                    <a:pt x="3" y="806"/>
                  </a:lnTo>
                  <a:lnTo>
                    <a:pt x="0" y="785"/>
                  </a:lnTo>
                  <a:lnTo>
                    <a:pt x="3" y="770"/>
                  </a:lnTo>
                  <a:lnTo>
                    <a:pt x="7" y="760"/>
                  </a:lnTo>
                  <a:lnTo>
                    <a:pt x="18" y="753"/>
                  </a:lnTo>
                  <a:lnTo>
                    <a:pt x="36" y="753"/>
                  </a:lnTo>
                  <a:lnTo>
                    <a:pt x="89" y="753"/>
                  </a:lnTo>
                  <a:lnTo>
                    <a:pt x="117" y="753"/>
                  </a:lnTo>
                  <a:lnTo>
                    <a:pt x="135" y="745"/>
                  </a:lnTo>
                  <a:lnTo>
                    <a:pt x="146" y="735"/>
                  </a:lnTo>
                  <a:lnTo>
                    <a:pt x="150" y="724"/>
                  </a:lnTo>
                  <a:lnTo>
                    <a:pt x="150" y="710"/>
                  </a:lnTo>
                  <a:lnTo>
                    <a:pt x="150" y="699"/>
                  </a:lnTo>
                  <a:lnTo>
                    <a:pt x="142" y="685"/>
                  </a:lnTo>
                  <a:lnTo>
                    <a:pt x="153" y="663"/>
                  </a:lnTo>
                  <a:lnTo>
                    <a:pt x="160" y="635"/>
                  </a:lnTo>
                  <a:lnTo>
                    <a:pt x="167" y="603"/>
                  </a:lnTo>
                  <a:lnTo>
                    <a:pt x="139" y="549"/>
                  </a:lnTo>
                  <a:lnTo>
                    <a:pt x="128" y="485"/>
                  </a:lnTo>
                  <a:lnTo>
                    <a:pt x="121" y="467"/>
                  </a:lnTo>
                  <a:lnTo>
                    <a:pt x="121" y="446"/>
                  </a:lnTo>
                  <a:lnTo>
                    <a:pt x="125" y="428"/>
                  </a:lnTo>
                  <a:lnTo>
                    <a:pt x="132" y="414"/>
                  </a:lnTo>
                  <a:lnTo>
                    <a:pt x="146" y="393"/>
                  </a:lnTo>
                  <a:lnTo>
                    <a:pt x="157" y="385"/>
                  </a:lnTo>
                  <a:lnTo>
                    <a:pt x="164" y="375"/>
                  </a:lnTo>
                  <a:lnTo>
                    <a:pt x="171" y="368"/>
                  </a:lnTo>
                  <a:lnTo>
                    <a:pt x="178" y="346"/>
                  </a:lnTo>
                  <a:lnTo>
                    <a:pt x="182" y="325"/>
                  </a:lnTo>
                  <a:lnTo>
                    <a:pt x="182" y="303"/>
                  </a:lnTo>
                  <a:lnTo>
                    <a:pt x="175" y="264"/>
                  </a:lnTo>
                  <a:lnTo>
                    <a:pt x="167" y="246"/>
                  </a:lnTo>
                  <a:lnTo>
                    <a:pt x="192" y="175"/>
                  </a:lnTo>
                  <a:lnTo>
                    <a:pt x="189" y="168"/>
                  </a:lnTo>
                  <a:lnTo>
                    <a:pt x="185" y="161"/>
                  </a:lnTo>
                  <a:lnTo>
                    <a:pt x="178" y="154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4"/>
            <p:cNvSpPr/>
            <p:nvPr/>
          </p:nvSpPr>
          <p:spPr bwMode="auto">
            <a:xfrm>
              <a:off x="9665" y="6667"/>
              <a:ext cx="1419" cy="1109"/>
            </a:xfrm>
            <a:custGeom>
              <a:avLst/>
              <a:gdLst>
                <a:gd name="T0" fmla="*/ 645 w 667"/>
                <a:gd name="T1" fmla="*/ 150 h 521"/>
                <a:gd name="T2" fmla="*/ 667 w 667"/>
                <a:gd name="T3" fmla="*/ 232 h 521"/>
                <a:gd name="T4" fmla="*/ 656 w 667"/>
                <a:gd name="T5" fmla="*/ 254 h 521"/>
                <a:gd name="T6" fmla="*/ 581 w 667"/>
                <a:gd name="T7" fmla="*/ 303 h 521"/>
                <a:gd name="T8" fmla="*/ 581 w 667"/>
                <a:gd name="T9" fmla="*/ 378 h 521"/>
                <a:gd name="T10" fmla="*/ 520 w 667"/>
                <a:gd name="T11" fmla="*/ 279 h 521"/>
                <a:gd name="T12" fmla="*/ 510 w 667"/>
                <a:gd name="T13" fmla="*/ 246 h 521"/>
                <a:gd name="T14" fmla="*/ 495 w 667"/>
                <a:gd name="T15" fmla="*/ 229 h 521"/>
                <a:gd name="T16" fmla="*/ 474 w 667"/>
                <a:gd name="T17" fmla="*/ 257 h 521"/>
                <a:gd name="T18" fmla="*/ 442 w 667"/>
                <a:gd name="T19" fmla="*/ 314 h 521"/>
                <a:gd name="T20" fmla="*/ 367 w 667"/>
                <a:gd name="T21" fmla="*/ 293 h 521"/>
                <a:gd name="T22" fmla="*/ 349 w 667"/>
                <a:gd name="T23" fmla="*/ 250 h 521"/>
                <a:gd name="T24" fmla="*/ 314 w 667"/>
                <a:gd name="T25" fmla="*/ 225 h 521"/>
                <a:gd name="T26" fmla="*/ 296 w 667"/>
                <a:gd name="T27" fmla="*/ 232 h 521"/>
                <a:gd name="T28" fmla="*/ 281 w 667"/>
                <a:gd name="T29" fmla="*/ 268 h 521"/>
                <a:gd name="T30" fmla="*/ 249 w 667"/>
                <a:gd name="T31" fmla="*/ 303 h 521"/>
                <a:gd name="T32" fmla="*/ 185 w 667"/>
                <a:gd name="T33" fmla="*/ 314 h 521"/>
                <a:gd name="T34" fmla="*/ 175 w 667"/>
                <a:gd name="T35" fmla="*/ 339 h 521"/>
                <a:gd name="T36" fmla="*/ 171 w 667"/>
                <a:gd name="T37" fmla="*/ 393 h 521"/>
                <a:gd name="T38" fmla="*/ 153 w 667"/>
                <a:gd name="T39" fmla="*/ 467 h 521"/>
                <a:gd name="T40" fmla="*/ 118 w 667"/>
                <a:gd name="T41" fmla="*/ 503 h 521"/>
                <a:gd name="T42" fmla="*/ 75 w 667"/>
                <a:gd name="T43" fmla="*/ 503 h 521"/>
                <a:gd name="T44" fmla="*/ 43 w 667"/>
                <a:gd name="T45" fmla="*/ 521 h 521"/>
                <a:gd name="T46" fmla="*/ 11 w 667"/>
                <a:gd name="T47" fmla="*/ 492 h 521"/>
                <a:gd name="T48" fmla="*/ 0 w 667"/>
                <a:gd name="T49" fmla="*/ 457 h 521"/>
                <a:gd name="T50" fmla="*/ 18 w 667"/>
                <a:gd name="T51" fmla="*/ 435 h 521"/>
                <a:gd name="T52" fmla="*/ 28 w 667"/>
                <a:gd name="T53" fmla="*/ 403 h 521"/>
                <a:gd name="T54" fmla="*/ 32 w 667"/>
                <a:gd name="T55" fmla="*/ 375 h 521"/>
                <a:gd name="T56" fmla="*/ 46 w 667"/>
                <a:gd name="T57" fmla="*/ 364 h 521"/>
                <a:gd name="T58" fmla="*/ 75 w 667"/>
                <a:gd name="T59" fmla="*/ 378 h 521"/>
                <a:gd name="T60" fmla="*/ 100 w 667"/>
                <a:gd name="T61" fmla="*/ 382 h 521"/>
                <a:gd name="T62" fmla="*/ 114 w 667"/>
                <a:gd name="T63" fmla="*/ 357 h 521"/>
                <a:gd name="T64" fmla="*/ 107 w 667"/>
                <a:gd name="T65" fmla="*/ 325 h 521"/>
                <a:gd name="T66" fmla="*/ 85 w 667"/>
                <a:gd name="T67" fmla="*/ 264 h 521"/>
                <a:gd name="T68" fmla="*/ 96 w 667"/>
                <a:gd name="T69" fmla="*/ 225 h 521"/>
                <a:gd name="T70" fmla="*/ 135 w 667"/>
                <a:gd name="T71" fmla="*/ 189 h 521"/>
                <a:gd name="T72" fmla="*/ 171 w 667"/>
                <a:gd name="T73" fmla="*/ 150 h 521"/>
                <a:gd name="T74" fmla="*/ 192 w 667"/>
                <a:gd name="T75" fmla="*/ 154 h 521"/>
                <a:gd name="T76" fmla="*/ 203 w 667"/>
                <a:gd name="T77" fmla="*/ 129 h 521"/>
                <a:gd name="T78" fmla="*/ 214 w 667"/>
                <a:gd name="T79" fmla="*/ 132 h 521"/>
                <a:gd name="T80" fmla="*/ 246 w 667"/>
                <a:gd name="T81" fmla="*/ 115 h 521"/>
                <a:gd name="T82" fmla="*/ 299 w 667"/>
                <a:gd name="T83" fmla="*/ 54 h 521"/>
                <a:gd name="T84" fmla="*/ 360 w 667"/>
                <a:gd name="T85" fmla="*/ 11 h 521"/>
                <a:gd name="T86" fmla="*/ 428 w 667"/>
                <a:gd name="T87" fmla="*/ 4 h 521"/>
                <a:gd name="T88" fmla="*/ 463 w 667"/>
                <a:gd name="T89" fmla="*/ 25 h 521"/>
                <a:gd name="T90" fmla="*/ 488 w 667"/>
                <a:gd name="T91" fmla="*/ 47 h 521"/>
                <a:gd name="T92" fmla="*/ 513 w 667"/>
                <a:gd name="T93" fmla="*/ 25 h 521"/>
                <a:gd name="T94" fmla="*/ 552 w 667"/>
                <a:gd name="T95" fmla="*/ 40 h 521"/>
                <a:gd name="T96" fmla="*/ 595 w 667"/>
                <a:gd name="T97" fmla="*/ 79 h 5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67" h="521">
                  <a:moveTo>
                    <a:pt x="634" y="132"/>
                  </a:moveTo>
                  <a:lnTo>
                    <a:pt x="634" y="132"/>
                  </a:lnTo>
                  <a:lnTo>
                    <a:pt x="645" y="150"/>
                  </a:lnTo>
                  <a:lnTo>
                    <a:pt x="659" y="189"/>
                  </a:lnTo>
                  <a:lnTo>
                    <a:pt x="667" y="211"/>
                  </a:lnTo>
                  <a:lnTo>
                    <a:pt x="667" y="232"/>
                  </a:lnTo>
                  <a:lnTo>
                    <a:pt x="667" y="239"/>
                  </a:lnTo>
                  <a:lnTo>
                    <a:pt x="663" y="246"/>
                  </a:lnTo>
                  <a:lnTo>
                    <a:pt x="656" y="254"/>
                  </a:lnTo>
                  <a:lnTo>
                    <a:pt x="649" y="257"/>
                  </a:lnTo>
                  <a:lnTo>
                    <a:pt x="581" y="303"/>
                  </a:lnTo>
                  <a:lnTo>
                    <a:pt x="585" y="339"/>
                  </a:lnTo>
                  <a:lnTo>
                    <a:pt x="585" y="368"/>
                  </a:lnTo>
                  <a:lnTo>
                    <a:pt x="581" y="378"/>
                  </a:lnTo>
                  <a:lnTo>
                    <a:pt x="574" y="385"/>
                  </a:lnTo>
                  <a:lnTo>
                    <a:pt x="563" y="339"/>
                  </a:lnTo>
                  <a:lnTo>
                    <a:pt x="520" y="279"/>
                  </a:lnTo>
                  <a:lnTo>
                    <a:pt x="513" y="264"/>
                  </a:lnTo>
                  <a:lnTo>
                    <a:pt x="510" y="246"/>
                  </a:lnTo>
                  <a:lnTo>
                    <a:pt x="503" y="236"/>
                  </a:lnTo>
                  <a:lnTo>
                    <a:pt x="499" y="232"/>
                  </a:lnTo>
                  <a:lnTo>
                    <a:pt x="495" y="229"/>
                  </a:lnTo>
                  <a:lnTo>
                    <a:pt x="488" y="232"/>
                  </a:lnTo>
                  <a:lnTo>
                    <a:pt x="485" y="236"/>
                  </a:lnTo>
                  <a:lnTo>
                    <a:pt x="474" y="257"/>
                  </a:lnTo>
                  <a:lnTo>
                    <a:pt x="463" y="300"/>
                  </a:lnTo>
                  <a:lnTo>
                    <a:pt x="442" y="314"/>
                  </a:lnTo>
                  <a:lnTo>
                    <a:pt x="424" y="325"/>
                  </a:lnTo>
                  <a:lnTo>
                    <a:pt x="406" y="328"/>
                  </a:lnTo>
                  <a:lnTo>
                    <a:pt x="367" y="293"/>
                  </a:lnTo>
                  <a:lnTo>
                    <a:pt x="356" y="264"/>
                  </a:lnTo>
                  <a:lnTo>
                    <a:pt x="349" y="250"/>
                  </a:lnTo>
                  <a:lnTo>
                    <a:pt x="339" y="239"/>
                  </a:lnTo>
                  <a:lnTo>
                    <a:pt x="328" y="229"/>
                  </a:lnTo>
                  <a:lnTo>
                    <a:pt x="314" y="225"/>
                  </a:lnTo>
                  <a:lnTo>
                    <a:pt x="310" y="225"/>
                  </a:lnTo>
                  <a:lnTo>
                    <a:pt x="303" y="225"/>
                  </a:lnTo>
                  <a:lnTo>
                    <a:pt x="296" y="232"/>
                  </a:lnTo>
                  <a:lnTo>
                    <a:pt x="289" y="239"/>
                  </a:lnTo>
                  <a:lnTo>
                    <a:pt x="281" y="268"/>
                  </a:lnTo>
                  <a:lnTo>
                    <a:pt x="274" y="275"/>
                  </a:lnTo>
                  <a:lnTo>
                    <a:pt x="264" y="289"/>
                  </a:lnTo>
                  <a:lnTo>
                    <a:pt x="249" y="303"/>
                  </a:lnTo>
                  <a:lnTo>
                    <a:pt x="239" y="307"/>
                  </a:lnTo>
                  <a:lnTo>
                    <a:pt x="228" y="307"/>
                  </a:lnTo>
                  <a:lnTo>
                    <a:pt x="185" y="314"/>
                  </a:lnTo>
                  <a:lnTo>
                    <a:pt x="178" y="325"/>
                  </a:lnTo>
                  <a:lnTo>
                    <a:pt x="175" y="339"/>
                  </a:lnTo>
                  <a:lnTo>
                    <a:pt x="175" y="357"/>
                  </a:lnTo>
                  <a:lnTo>
                    <a:pt x="171" y="393"/>
                  </a:lnTo>
                  <a:lnTo>
                    <a:pt x="167" y="418"/>
                  </a:lnTo>
                  <a:lnTo>
                    <a:pt x="160" y="443"/>
                  </a:lnTo>
                  <a:lnTo>
                    <a:pt x="153" y="467"/>
                  </a:lnTo>
                  <a:lnTo>
                    <a:pt x="139" y="485"/>
                  </a:lnTo>
                  <a:lnTo>
                    <a:pt x="125" y="500"/>
                  </a:lnTo>
                  <a:lnTo>
                    <a:pt x="118" y="503"/>
                  </a:lnTo>
                  <a:lnTo>
                    <a:pt x="107" y="503"/>
                  </a:lnTo>
                  <a:lnTo>
                    <a:pt x="75" y="503"/>
                  </a:lnTo>
                  <a:lnTo>
                    <a:pt x="53" y="510"/>
                  </a:lnTo>
                  <a:lnTo>
                    <a:pt x="43" y="517"/>
                  </a:lnTo>
                  <a:lnTo>
                    <a:pt x="43" y="521"/>
                  </a:lnTo>
                  <a:lnTo>
                    <a:pt x="32" y="510"/>
                  </a:lnTo>
                  <a:lnTo>
                    <a:pt x="11" y="492"/>
                  </a:lnTo>
                  <a:lnTo>
                    <a:pt x="0" y="478"/>
                  </a:lnTo>
                  <a:lnTo>
                    <a:pt x="0" y="464"/>
                  </a:lnTo>
                  <a:lnTo>
                    <a:pt x="0" y="457"/>
                  </a:lnTo>
                  <a:lnTo>
                    <a:pt x="3" y="450"/>
                  </a:lnTo>
                  <a:lnTo>
                    <a:pt x="7" y="443"/>
                  </a:lnTo>
                  <a:lnTo>
                    <a:pt x="18" y="435"/>
                  </a:lnTo>
                  <a:lnTo>
                    <a:pt x="21" y="421"/>
                  </a:lnTo>
                  <a:lnTo>
                    <a:pt x="28" y="403"/>
                  </a:lnTo>
                  <a:lnTo>
                    <a:pt x="28" y="385"/>
                  </a:lnTo>
                  <a:lnTo>
                    <a:pt x="32" y="375"/>
                  </a:lnTo>
                  <a:lnTo>
                    <a:pt x="36" y="371"/>
                  </a:lnTo>
                  <a:lnTo>
                    <a:pt x="39" y="368"/>
                  </a:lnTo>
                  <a:lnTo>
                    <a:pt x="46" y="364"/>
                  </a:lnTo>
                  <a:lnTo>
                    <a:pt x="60" y="368"/>
                  </a:lnTo>
                  <a:lnTo>
                    <a:pt x="75" y="378"/>
                  </a:lnTo>
                  <a:lnTo>
                    <a:pt x="82" y="382"/>
                  </a:lnTo>
                  <a:lnTo>
                    <a:pt x="93" y="382"/>
                  </a:lnTo>
                  <a:lnTo>
                    <a:pt x="100" y="382"/>
                  </a:lnTo>
                  <a:lnTo>
                    <a:pt x="107" y="375"/>
                  </a:lnTo>
                  <a:lnTo>
                    <a:pt x="110" y="368"/>
                  </a:lnTo>
                  <a:lnTo>
                    <a:pt x="114" y="357"/>
                  </a:lnTo>
                  <a:lnTo>
                    <a:pt x="114" y="343"/>
                  </a:lnTo>
                  <a:lnTo>
                    <a:pt x="107" y="325"/>
                  </a:lnTo>
                  <a:lnTo>
                    <a:pt x="93" y="293"/>
                  </a:lnTo>
                  <a:lnTo>
                    <a:pt x="85" y="279"/>
                  </a:lnTo>
                  <a:lnTo>
                    <a:pt x="85" y="264"/>
                  </a:lnTo>
                  <a:lnTo>
                    <a:pt x="85" y="250"/>
                  </a:lnTo>
                  <a:lnTo>
                    <a:pt x="89" y="239"/>
                  </a:lnTo>
                  <a:lnTo>
                    <a:pt x="96" y="225"/>
                  </a:lnTo>
                  <a:lnTo>
                    <a:pt x="110" y="214"/>
                  </a:lnTo>
                  <a:lnTo>
                    <a:pt x="135" y="189"/>
                  </a:lnTo>
                  <a:lnTo>
                    <a:pt x="157" y="172"/>
                  </a:lnTo>
                  <a:lnTo>
                    <a:pt x="171" y="150"/>
                  </a:lnTo>
                  <a:lnTo>
                    <a:pt x="178" y="150"/>
                  </a:lnTo>
                  <a:lnTo>
                    <a:pt x="189" y="154"/>
                  </a:lnTo>
                  <a:lnTo>
                    <a:pt x="192" y="154"/>
                  </a:lnTo>
                  <a:lnTo>
                    <a:pt x="200" y="150"/>
                  </a:lnTo>
                  <a:lnTo>
                    <a:pt x="203" y="143"/>
                  </a:lnTo>
                  <a:lnTo>
                    <a:pt x="203" y="129"/>
                  </a:lnTo>
                  <a:lnTo>
                    <a:pt x="214" y="132"/>
                  </a:lnTo>
                  <a:lnTo>
                    <a:pt x="221" y="132"/>
                  </a:lnTo>
                  <a:lnTo>
                    <a:pt x="232" y="125"/>
                  </a:lnTo>
                  <a:lnTo>
                    <a:pt x="246" y="115"/>
                  </a:lnTo>
                  <a:lnTo>
                    <a:pt x="271" y="86"/>
                  </a:lnTo>
                  <a:lnTo>
                    <a:pt x="299" y="54"/>
                  </a:lnTo>
                  <a:lnTo>
                    <a:pt x="314" y="40"/>
                  </a:lnTo>
                  <a:lnTo>
                    <a:pt x="335" y="25"/>
                  </a:lnTo>
                  <a:lnTo>
                    <a:pt x="360" y="11"/>
                  </a:lnTo>
                  <a:lnTo>
                    <a:pt x="381" y="4"/>
                  </a:lnTo>
                  <a:lnTo>
                    <a:pt x="406" y="0"/>
                  </a:lnTo>
                  <a:lnTo>
                    <a:pt x="428" y="4"/>
                  </a:lnTo>
                  <a:lnTo>
                    <a:pt x="449" y="11"/>
                  </a:lnTo>
                  <a:lnTo>
                    <a:pt x="456" y="18"/>
                  </a:lnTo>
                  <a:lnTo>
                    <a:pt x="463" y="25"/>
                  </a:lnTo>
                  <a:lnTo>
                    <a:pt x="478" y="40"/>
                  </a:lnTo>
                  <a:lnTo>
                    <a:pt x="488" y="47"/>
                  </a:lnTo>
                  <a:lnTo>
                    <a:pt x="495" y="47"/>
                  </a:lnTo>
                  <a:lnTo>
                    <a:pt x="503" y="40"/>
                  </a:lnTo>
                  <a:lnTo>
                    <a:pt x="513" y="25"/>
                  </a:lnTo>
                  <a:lnTo>
                    <a:pt x="517" y="15"/>
                  </a:lnTo>
                  <a:lnTo>
                    <a:pt x="552" y="40"/>
                  </a:lnTo>
                  <a:lnTo>
                    <a:pt x="581" y="61"/>
                  </a:lnTo>
                  <a:lnTo>
                    <a:pt x="592" y="68"/>
                  </a:lnTo>
                  <a:lnTo>
                    <a:pt x="595" y="79"/>
                  </a:lnTo>
                  <a:lnTo>
                    <a:pt x="634" y="132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5"/>
            <p:cNvSpPr/>
            <p:nvPr/>
          </p:nvSpPr>
          <p:spPr bwMode="auto">
            <a:xfrm>
              <a:off x="9742" y="7190"/>
              <a:ext cx="51" cy="53"/>
            </a:xfrm>
            <a:custGeom>
              <a:avLst/>
              <a:gdLst>
                <a:gd name="T0" fmla="*/ 24 w 24"/>
                <a:gd name="T1" fmla="*/ 11 h 25"/>
                <a:gd name="T2" fmla="*/ 24 w 24"/>
                <a:gd name="T3" fmla="*/ 11 h 25"/>
                <a:gd name="T4" fmla="*/ 21 w 24"/>
                <a:gd name="T5" fmla="*/ 22 h 25"/>
                <a:gd name="T6" fmla="*/ 10 w 24"/>
                <a:gd name="T7" fmla="*/ 25 h 25"/>
                <a:gd name="T8" fmla="*/ 10 w 24"/>
                <a:gd name="T9" fmla="*/ 25 h 25"/>
                <a:gd name="T10" fmla="*/ 3 w 24"/>
                <a:gd name="T11" fmla="*/ 22 h 25"/>
                <a:gd name="T12" fmla="*/ 0 w 24"/>
                <a:gd name="T13" fmla="*/ 11 h 25"/>
                <a:gd name="T14" fmla="*/ 0 w 24"/>
                <a:gd name="T15" fmla="*/ 11 h 25"/>
                <a:gd name="T16" fmla="*/ 3 w 24"/>
                <a:gd name="T17" fmla="*/ 4 h 25"/>
                <a:gd name="T18" fmla="*/ 10 w 24"/>
                <a:gd name="T19" fmla="*/ 0 h 25"/>
                <a:gd name="T20" fmla="*/ 10 w 24"/>
                <a:gd name="T21" fmla="*/ 0 h 25"/>
                <a:gd name="T22" fmla="*/ 21 w 24"/>
                <a:gd name="T23" fmla="*/ 4 h 25"/>
                <a:gd name="T24" fmla="*/ 24 w 24"/>
                <a:gd name="T25" fmla="*/ 11 h 25"/>
                <a:gd name="T26" fmla="*/ 24 w 24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11"/>
                  </a:lnTo>
                  <a:lnTo>
                    <a:pt x="21" y="22"/>
                  </a:lnTo>
                  <a:lnTo>
                    <a:pt x="10" y="25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6"/>
            <p:cNvSpPr/>
            <p:nvPr/>
          </p:nvSpPr>
          <p:spPr bwMode="auto">
            <a:xfrm>
              <a:off x="9710" y="7160"/>
              <a:ext cx="115" cy="115"/>
            </a:xfrm>
            <a:custGeom>
              <a:avLst/>
              <a:gdLst>
                <a:gd name="T0" fmla="*/ 54 w 54"/>
                <a:gd name="T1" fmla="*/ 25 h 54"/>
                <a:gd name="T2" fmla="*/ 54 w 54"/>
                <a:gd name="T3" fmla="*/ 25 h 54"/>
                <a:gd name="T4" fmla="*/ 50 w 54"/>
                <a:gd name="T5" fmla="*/ 36 h 54"/>
                <a:gd name="T6" fmla="*/ 47 w 54"/>
                <a:gd name="T7" fmla="*/ 47 h 54"/>
                <a:gd name="T8" fmla="*/ 36 w 54"/>
                <a:gd name="T9" fmla="*/ 50 h 54"/>
                <a:gd name="T10" fmla="*/ 25 w 54"/>
                <a:gd name="T11" fmla="*/ 54 h 54"/>
                <a:gd name="T12" fmla="*/ 25 w 54"/>
                <a:gd name="T13" fmla="*/ 54 h 54"/>
                <a:gd name="T14" fmla="*/ 18 w 54"/>
                <a:gd name="T15" fmla="*/ 50 h 54"/>
                <a:gd name="T16" fmla="*/ 7 w 54"/>
                <a:gd name="T17" fmla="*/ 47 h 54"/>
                <a:gd name="T18" fmla="*/ 4 w 54"/>
                <a:gd name="T19" fmla="*/ 36 h 54"/>
                <a:gd name="T20" fmla="*/ 0 w 54"/>
                <a:gd name="T21" fmla="*/ 25 h 54"/>
                <a:gd name="T22" fmla="*/ 0 w 54"/>
                <a:gd name="T23" fmla="*/ 25 h 54"/>
                <a:gd name="T24" fmla="*/ 4 w 54"/>
                <a:gd name="T25" fmla="*/ 14 h 54"/>
                <a:gd name="T26" fmla="*/ 7 w 54"/>
                <a:gd name="T27" fmla="*/ 7 h 54"/>
                <a:gd name="T28" fmla="*/ 18 w 54"/>
                <a:gd name="T29" fmla="*/ 0 h 54"/>
                <a:gd name="T30" fmla="*/ 25 w 54"/>
                <a:gd name="T31" fmla="*/ 0 h 54"/>
                <a:gd name="T32" fmla="*/ 25 w 54"/>
                <a:gd name="T33" fmla="*/ 0 h 54"/>
                <a:gd name="T34" fmla="*/ 36 w 54"/>
                <a:gd name="T35" fmla="*/ 0 h 54"/>
                <a:gd name="T36" fmla="*/ 47 w 54"/>
                <a:gd name="T37" fmla="*/ 7 h 54"/>
                <a:gd name="T38" fmla="*/ 50 w 54"/>
                <a:gd name="T39" fmla="*/ 14 h 54"/>
                <a:gd name="T40" fmla="*/ 54 w 54"/>
                <a:gd name="T41" fmla="*/ 25 h 54"/>
                <a:gd name="T42" fmla="*/ 54 w 54"/>
                <a:gd name="T43" fmla="*/ 25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0" y="36"/>
                  </a:lnTo>
                  <a:lnTo>
                    <a:pt x="47" y="47"/>
                  </a:lnTo>
                  <a:lnTo>
                    <a:pt x="36" y="50"/>
                  </a:lnTo>
                  <a:lnTo>
                    <a:pt x="25" y="54"/>
                  </a:lnTo>
                  <a:lnTo>
                    <a:pt x="18" y="50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7" y="7"/>
                  </a:lnTo>
                  <a:lnTo>
                    <a:pt x="50" y="14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7"/>
            <p:cNvSpPr/>
            <p:nvPr/>
          </p:nvSpPr>
          <p:spPr bwMode="auto">
            <a:xfrm>
              <a:off x="10408" y="7456"/>
              <a:ext cx="47" cy="53"/>
            </a:xfrm>
            <a:custGeom>
              <a:avLst/>
              <a:gdLst>
                <a:gd name="T0" fmla="*/ 22 w 22"/>
                <a:gd name="T1" fmla="*/ 14 h 25"/>
                <a:gd name="T2" fmla="*/ 22 w 22"/>
                <a:gd name="T3" fmla="*/ 14 h 25"/>
                <a:gd name="T4" fmla="*/ 18 w 22"/>
                <a:gd name="T5" fmla="*/ 22 h 25"/>
                <a:gd name="T6" fmla="*/ 11 w 22"/>
                <a:gd name="T7" fmla="*/ 25 h 25"/>
                <a:gd name="T8" fmla="*/ 11 w 22"/>
                <a:gd name="T9" fmla="*/ 25 h 25"/>
                <a:gd name="T10" fmla="*/ 4 w 22"/>
                <a:gd name="T11" fmla="*/ 22 h 25"/>
                <a:gd name="T12" fmla="*/ 0 w 22"/>
                <a:gd name="T13" fmla="*/ 14 h 25"/>
                <a:gd name="T14" fmla="*/ 0 w 22"/>
                <a:gd name="T15" fmla="*/ 14 h 25"/>
                <a:gd name="T16" fmla="*/ 4 w 22"/>
                <a:gd name="T17" fmla="*/ 4 h 25"/>
                <a:gd name="T18" fmla="*/ 11 w 22"/>
                <a:gd name="T19" fmla="*/ 0 h 25"/>
                <a:gd name="T20" fmla="*/ 11 w 22"/>
                <a:gd name="T21" fmla="*/ 0 h 25"/>
                <a:gd name="T22" fmla="*/ 18 w 22"/>
                <a:gd name="T23" fmla="*/ 4 h 25"/>
                <a:gd name="T24" fmla="*/ 22 w 22"/>
                <a:gd name="T25" fmla="*/ 14 h 25"/>
                <a:gd name="T26" fmla="*/ 22 w 22"/>
                <a:gd name="T27" fmla="*/ 14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5">
                  <a:moveTo>
                    <a:pt x="22" y="14"/>
                  </a:moveTo>
                  <a:lnTo>
                    <a:pt x="22" y="14"/>
                  </a:lnTo>
                  <a:lnTo>
                    <a:pt x="18" y="22"/>
                  </a:lnTo>
                  <a:lnTo>
                    <a:pt x="11" y="25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8"/>
            <p:cNvSpPr/>
            <p:nvPr/>
          </p:nvSpPr>
          <p:spPr bwMode="auto">
            <a:xfrm>
              <a:off x="10378" y="7426"/>
              <a:ext cx="113" cy="113"/>
            </a:xfrm>
            <a:custGeom>
              <a:avLst/>
              <a:gdLst>
                <a:gd name="T0" fmla="*/ 53 w 53"/>
                <a:gd name="T1" fmla="*/ 28 h 53"/>
                <a:gd name="T2" fmla="*/ 53 w 53"/>
                <a:gd name="T3" fmla="*/ 28 h 53"/>
                <a:gd name="T4" fmla="*/ 50 w 53"/>
                <a:gd name="T5" fmla="*/ 39 h 53"/>
                <a:gd name="T6" fmla="*/ 43 w 53"/>
                <a:gd name="T7" fmla="*/ 46 h 53"/>
                <a:gd name="T8" fmla="*/ 36 w 53"/>
                <a:gd name="T9" fmla="*/ 53 h 53"/>
                <a:gd name="T10" fmla="*/ 25 w 53"/>
                <a:gd name="T11" fmla="*/ 53 h 53"/>
                <a:gd name="T12" fmla="*/ 25 w 53"/>
                <a:gd name="T13" fmla="*/ 53 h 53"/>
                <a:gd name="T14" fmla="*/ 14 w 53"/>
                <a:gd name="T15" fmla="*/ 53 h 53"/>
                <a:gd name="T16" fmla="*/ 7 w 53"/>
                <a:gd name="T17" fmla="*/ 46 h 53"/>
                <a:gd name="T18" fmla="*/ 0 w 53"/>
                <a:gd name="T19" fmla="*/ 39 h 53"/>
                <a:gd name="T20" fmla="*/ 0 w 53"/>
                <a:gd name="T21" fmla="*/ 28 h 53"/>
                <a:gd name="T22" fmla="*/ 0 w 53"/>
                <a:gd name="T23" fmla="*/ 28 h 53"/>
                <a:gd name="T24" fmla="*/ 0 w 53"/>
                <a:gd name="T25" fmla="*/ 18 h 53"/>
                <a:gd name="T26" fmla="*/ 7 w 53"/>
                <a:gd name="T27" fmla="*/ 7 h 53"/>
                <a:gd name="T28" fmla="*/ 14 w 53"/>
                <a:gd name="T29" fmla="*/ 4 h 53"/>
                <a:gd name="T30" fmla="*/ 25 w 53"/>
                <a:gd name="T31" fmla="*/ 0 h 53"/>
                <a:gd name="T32" fmla="*/ 25 w 53"/>
                <a:gd name="T33" fmla="*/ 0 h 53"/>
                <a:gd name="T34" fmla="*/ 36 w 53"/>
                <a:gd name="T35" fmla="*/ 4 h 53"/>
                <a:gd name="T36" fmla="*/ 43 w 53"/>
                <a:gd name="T37" fmla="*/ 7 h 53"/>
                <a:gd name="T38" fmla="*/ 50 w 53"/>
                <a:gd name="T39" fmla="*/ 18 h 53"/>
                <a:gd name="T40" fmla="*/ 53 w 53"/>
                <a:gd name="T41" fmla="*/ 28 h 53"/>
                <a:gd name="T42" fmla="*/ 53 w 53"/>
                <a:gd name="T43" fmla="*/ 28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3">
                  <a:moveTo>
                    <a:pt x="53" y="28"/>
                  </a:moveTo>
                  <a:lnTo>
                    <a:pt x="53" y="28"/>
                  </a:lnTo>
                  <a:lnTo>
                    <a:pt x="50" y="39"/>
                  </a:lnTo>
                  <a:lnTo>
                    <a:pt x="43" y="46"/>
                  </a:lnTo>
                  <a:lnTo>
                    <a:pt x="36" y="53"/>
                  </a:lnTo>
                  <a:lnTo>
                    <a:pt x="25" y="53"/>
                  </a:lnTo>
                  <a:lnTo>
                    <a:pt x="14" y="53"/>
                  </a:lnTo>
                  <a:lnTo>
                    <a:pt x="7" y="46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5" y="0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50" y="18"/>
                  </a:lnTo>
                  <a:lnTo>
                    <a:pt x="53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9"/>
            <p:cNvSpPr/>
            <p:nvPr/>
          </p:nvSpPr>
          <p:spPr bwMode="auto">
            <a:xfrm>
              <a:off x="10432" y="7009"/>
              <a:ext cx="53" cy="45"/>
            </a:xfrm>
            <a:custGeom>
              <a:avLst/>
              <a:gdLst>
                <a:gd name="T0" fmla="*/ 25 w 25"/>
                <a:gd name="T1" fmla="*/ 11 h 21"/>
                <a:gd name="T2" fmla="*/ 25 w 25"/>
                <a:gd name="T3" fmla="*/ 11 h 21"/>
                <a:gd name="T4" fmla="*/ 21 w 25"/>
                <a:gd name="T5" fmla="*/ 18 h 21"/>
                <a:gd name="T6" fmla="*/ 11 w 25"/>
                <a:gd name="T7" fmla="*/ 21 h 21"/>
                <a:gd name="T8" fmla="*/ 11 w 25"/>
                <a:gd name="T9" fmla="*/ 21 h 21"/>
                <a:gd name="T10" fmla="*/ 3 w 25"/>
                <a:gd name="T11" fmla="*/ 18 h 21"/>
                <a:gd name="T12" fmla="*/ 0 w 25"/>
                <a:gd name="T13" fmla="*/ 11 h 21"/>
                <a:gd name="T14" fmla="*/ 0 w 25"/>
                <a:gd name="T15" fmla="*/ 11 h 21"/>
                <a:gd name="T16" fmla="*/ 3 w 25"/>
                <a:gd name="T17" fmla="*/ 3 h 21"/>
                <a:gd name="T18" fmla="*/ 11 w 25"/>
                <a:gd name="T19" fmla="*/ 0 h 21"/>
                <a:gd name="T20" fmla="*/ 11 w 25"/>
                <a:gd name="T21" fmla="*/ 0 h 21"/>
                <a:gd name="T22" fmla="*/ 21 w 25"/>
                <a:gd name="T23" fmla="*/ 3 h 21"/>
                <a:gd name="T24" fmla="*/ 25 w 25"/>
                <a:gd name="T25" fmla="*/ 11 h 21"/>
                <a:gd name="T26" fmla="*/ 25 w 25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1" y="18"/>
                  </a:lnTo>
                  <a:lnTo>
                    <a:pt x="11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0"/>
            <p:cNvSpPr/>
            <p:nvPr/>
          </p:nvSpPr>
          <p:spPr bwMode="auto">
            <a:xfrm>
              <a:off x="10402" y="6971"/>
              <a:ext cx="113" cy="115"/>
            </a:xfrm>
            <a:custGeom>
              <a:avLst/>
              <a:gdLst>
                <a:gd name="T0" fmla="*/ 53 w 53"/>
                <a:gd name="T1" fmla="*/ 29 h 54"/>
                <a:gd name="T2" fmla="*/ 53 w 53"/>
                <a:gd name="T3" fmla="*/ 29 h 54"/>
                <a:gd name="T4" fmla="*/ 50 w 53"/>
                <a:gd name="T5" fmla="*/ 39 h 54"/>
                <a:gd name="T6" fmla="*/ 46 w 53"/>
                <a:gd name="T7" fmla="*/ 46 h 54"/>
                <a:gd name="T8" fmla="*/ 35 w 53"/>
                <a:gd name="T9" fmla="*/ 54 h 54"/>
                <a:gd name="T10" fmla="*/ 25 w 53"/>
                <a:gd name="T11" fmla="*/ 54 h 54"/>
                <a:gd name="T12" fmla="*/ 25 w 53"/>
                <a:gd name="T13" fmla="*/ 54 h 54"/>
                <a:gd name="T14" fmla="*/ 17 w 53"/>
                <a:gd name="T15" fmla="*/ 54 h 54"/>
                <a:gd name="T16" fmla="*/ 7 w 53"/>
                <a:gd name="T17" fmla="*/ 46 h 54"/>
                <a:gd name="T18" fmla="*/ 3 w 53"/>
                <a:gd name="T19" fmla="*/ 39 h 54"/>
                <a:gd name="T20" fmla="*/ 0 w 53"/>
                <a:gd name="T21" fmla="*/ 29 h 54"/>
                <a:gd name="T22" fmla="*/ 0 w 53"/>
                <a:gd name="T23" fmla="*/ 29 h 54"/>
                <a:gd name="T24" fmla="*/ 3 w 53"/>
                <a:gd name="T25" fmla="*/ 18 h 54"/>
                <a:gd name="T26" fmla="*/ 7 w 53"/>
                <a:gd name="T27" fmla="*/ 11 h 54"/>
                <a:gd name="T28" fmla="*/ 17 w 53"/>
                <a:gd name="T29" fmla="*/ 4 h 54"/>
                <a:gd name="T30" fmla="*/ 25 w 53"/>
                <a:gd name="T31" fmla="*/ 0 h 54"/>
                <a:gd name="T32" fmla="*/ 25 w 53"/>
                <a:gd name="T33" fmla="*/ 0 h 54"/>
                <a:gd name="T34" fmla="*/ 35 w 53"/>
                <a:gd name="T35" fmla="*/ 4 h 54"/>
                <a:gd name="T36" fmla="*/ 46 w 53"/>
                <a:gd name="T37" fmla="*/ 11 h 54"/>
                <a:gd name="T38" fmla="*/ 50 w 53"/>
                <a:gd name="T39" fmla="*/ 18 h 54"/>
                <a:gd name="T40" fmla="*/ 53 w 53"/>
                <a:gd name="T41" fmla="*/ 29 h 54"/>
                <a:gd name="T42" fmla="*/ 53 w 53"/>
                <a:gd name="T43" fmla="*/ 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4">
                  <a:moveTo>
                    <a:pt x="53" y="29"/>
                  </a:moveTo>
                  <a:lnTo>
                    <a:pt x="53" y="29"/>
                  </a:lnTo>
                  <a:lnTo>
                    <a:pt x="50" y="39"/>
                  </a:lnTo>
                  <a:lnTo>
                    <a:pt x="46" y="46"/>
                  </a:lnTo>
                  <a:lnTo>
                    <a:pt x="35" y="54"/>
                  </a:lnTo>
                  <a:lnTo>
                    <a:pt x="25" y="54"/>
                  </a:lnTo>
                  <a:lnTo>
                    <a:pt x="17" y="54"/>
                  </a:lnTo>
                  <a:lnTo>
                    <a:pt x="7" y="46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17" y="4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6" y="11"/>
                  </a:lnTo>
                  <a:lnTo>
                    <a:pt x="50" y="18"/>
                  </a:lnTo>
                  <a:lnTo>
                    <a:pt x="53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1"/>
            <p:cNvSpPr/>
            <p:nvPr/>
          </p:nvSpPr>
          <p:spPr bwMode="auto">
            <a:xfrm>
              <a:off x="11136" y="6841"/>
              <a:ext cx="53" cy="53"/>
            </a:xfrm>
            <a:custGeom>
              <a:avLst/>
              <a:gdLst>
                <a:gd name="T0" fmla="*/ 25 w 25"/>
                <a:gd name="T1" fmla="*/ 11 h 25"/>
                <a:gd name="T2" fmla="*/ 25 w 25"/>
                <a:gd name="T3" fmla="*/ 11 h 25"/>
                <a:gd name="T4" fmla="*/ 22 w 25"/>
                <a:gd name="T5" fmla="*/ 22 h 25"/>
                <a:gd name="T6" fmla="*/ 15 w 25"/>
                <a:gd name="T7" fmla="*/ 25 h 25"/>
                <a:gd name="T8" fmla="*/ 15 w 25"/>
                <a:gd name="T9" fmla="*/ 25 h 25"/>
                <a:gd name="T10" fmla="*/ 4 w 25"/>
                <a:gd name="T11" fmla="*/ 22 h 25"/>
                <a:gd name="T12" fmla="*/ 0 w 25"/>
                <a:gd name="T13" fmla="*/ 11 h 25"/>
                <a:gd name="T14" fmla="*/ 0 w 25"/>
                <a:gd name="T15" fmla="*/ 11 h 25"/>
                <a:gd name="T16" fmla="*/ 4 w 25"/>
                <a:gd name="T17" fmla="*/ 4 h 25"/>
                <a:gd name="T18" fmla="*/ 15 w 25"/>
                <a:gd name="T19" fmla="*/ 0 h 25"/>
                <a:gd name="T20" fmla="*/ 15 w 25"/>
                <a:gd name="T21" fmla="*/ 0 h 25"/>
                <a:gd name="T22" fmla="*/ 22 w 25"/>
                <a:gd name="T23" fmla="*/ 4 h 25"/>
                <a:gd name="T24" fmla="*/ 25 w 25"/>
                <a:gd name="T25" fmla="*/ 11 h 25"/>
                <a:gd name="T26" fmla="*/ 25 w 25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2"/>
            <p:cNvSpPr/>
            <p:nvPr/>
          </p:nvSpPr>
          <p:spPr bwMode="auto">
            <a:xfrm>
              <a:off x="11106" y="6811"/>
              <a:ext cx="115" cy="115"/>
            </a:xfrm>
            <a:custGeom>
              <a:avLst/>
              <a:gdLst>
                <a:gd name="T0" fmla="*/ 54 w 54"/>
                <a:gd name="T1" fmla="*/ 25 h 54"/>
                <a:gd name="T2" fmla="*/ 54 w 54"/>
                <a:gd name="T3" fmla="*/ 25 h 54"/>
                <a:gd name="T4" fmla="*/ 54 w 54"/>
                <a:gd name="T5" fmla="*/ 36 h 54"/>
                <a:gd name="T6" fmla="*/ 47 w 54"/>
                <a:gd name="T7" fmla="*/ 47 h 54"/>
                <a:gd name="T8" fmla="*/ 39 w 54"/>
                <a:gd name="T9" fmla="*/ 50 h 54"/>
                <a:gd name="T10" fmla="*/ 29 w 54"/>
                <a:gd name="T11" fmla="*/ 54 h 54"/>
                <a:gd name="T12" fmla="*/ 29 w 54"/>
                <a:gd name="T13" fmla="*/ 54 h 54"/>
                <a:gd name="T14" fmla="*/ 18 w 54"/>
                <a:gd name="T15" fmla="*/ 50 h 54"/>
                <a:gd name="T16" fmla="*/ 7 w 54"/>
                <a:gd name="T17" fmla="*/ 47 h 54"/>
                <a:gd name="T18" fmla="*/ 4 w 54"/>
                <a:gd name="T19" fmla="*/ 36 h 54"/>
                <a:gd name="T20" fmla="*/ 0 w 54"/>
                <a:gd name="T21" fmla="*/ 25 h 54"/>
                <a:gd name="T22" fmla="*/ 0 w 54"/>
                <a:gd name="T23" fmla="*/ 25 h 54"/>
                <a:gd name="T24" fmla="*/ 4 w 54"/>
                <a:gd name="T25" fmla="*/ 14 h 54"/>
                <a:gd name="T26" fmla="*/ 7 w 54"/>
                <a:gd name="T27" fmla="*/ 7 h 54"/>
                <a:gd name="T28" fmla="*/ 18 w 54"/>
                <a:gd name="T29" fmla="*/ 0 h 54"/>
                <a:gd name="T30" fmla="*/ 29 w 54"/>
                <a:gd name="T31" fmla="*/ 0 h 54"/>
                <a:gd name="T32" fmla="*/ 29 w 54"/>
                <a:gd name="T33" fmla="*/ 0 h 54"/>
                <a:gd name="T34" fmla="*/ 39 w 54"/>
                <a:gd name="T35" fmla="*/ 0 h 54"/>
                <a:gd name="T36" fmla="*/ 47 w 54"/>
                <a:gd name="T37" fmla="*/ 7 h 54"/>
                <a:gd name="T38" fmla="*/ 54 w 54"/>
                <a:gd name="T39" fmla="*/ 14 h 54"/>
                <a:gd name="T40" fmla="*/ 54 w 54"/>
                <a:gd name="T41" fmla="*/ 25 h 54"/>
                <a:gd name="T42" fmla="*/ 54 w 54"/>
                <a:gd name="T43" fmla="*/ 25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7"/>
                  </a:lnTo>
                  <a:lnTo>
                    <a:pt x="39" y="50"/>
                  </a:lnTo>
                  <a:lnTo>
                    <a:pt x="29" y="54"/>
                  </a:lnTo>
                  <a:lnTo>
                    <a:pt x="18" y="50"/>
                  </a:lnTo>
                  <a:lnTo>
                    <a:pt x="7" y="47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3"/>
            <p:cNvSpPr/>
            <p:nvPr/>
          </p:nvSpPr>
          <p:spPr bwMode="auto">
            <a:xfrm>
              <a:off x="11653" y="7450"/>
              <a:ext cx="45" cy="45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18 w 21"/>
                <a:gd name="T5" fmla="*/ 17 h 21"/>
                <a:gd name="T6" fmla="*/ 11 w 21"/>
                <a:gd name="T7" fmla="*/ 21 h 21"/>
                <a:gd name="T8" fmla="*/ 11 w 21"/>
                <a:gd name="T9" fmla="*/ 21 h 21"/>
                <a:gd name="T10" fmla="*/ 3 w 21"/>
                <a:gd name="T11" fmla="*/ 17 h 21"/>
                <a:gd name="T12" fmla="*/ 0 w 21"/>
                <a:gd name="T13" fmla="*/ 10 h 21"/>
                <a:gd name="T14" fmla="*/ 0 w 21"/>
                <a:gd name="T15" fmla="*/ 10 h 21"/>
                <a:gd name="T16" fmla="*/ 3 w 21"/>
                <a:gd name="T17" fmla="*/ 3 h 21"/>
                <a:gd name="T18" fmla="*/ 11 w 21"/>
                <a:gd name="T19" fmla="*/ 0 h 21"/>
                <a:gd name="T20" fmla="*/ 11 w 21"/>
                <a:gd name="T21" fmla="*/ 0 h 21"/>
                <a:gd name="T22" fmla="*/ 18 w 21"/>
                <a:gd name="T23" fmla="*/ 3 h 21"/>
                <a:gd name="T24" fmla="*/ 21 w 21"/>
                <a:gd name="T25" fmla="*/ 10 h 21"/>
                <a:gd name="T26" fmla="*/ 21 w 21"/>
                <a:gd name="T27" fmla="*/ 1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8" y="17"/>
                  </a:lnTo>
                  <a:lnTo>
                    <a:pt x="11" y="21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4"/>
            <p:cNvSpPr/>
            <p:nvPr/>
          </p:nvSpPr>
          <p:spPr bwMode="auto">
            <a:xfrm>
              <a:off x="11615" y="7411"/>
              <a:ext cx="115" cy="113"/>
            </a:xfrm>
            <a:custGeom>
              <a:avLst/>
              <a:gdLst>
                <a:gd name="T0" fmla="*/ 54 w 54"/>
                <a:gd name="T1" fmla="*/ 28 h 53"/>
                <a:gd name="T2" fmla="*/ 54 w 54"/>
                <a:gd name="T3" fmla="*/ 28 h 53"/>
                <a:gd name="T4" fmla="*/ 54 w 54"/>
                <a:gd name="T5" fmla="*/ 39 h 53"/>
                <a:gd name="T6" fmla="*/ 46 w 54"/>
                <a:gd name="T7" fmla="*/ 46 h 53"/>
                <a:gd name="T8" fmla="*/ 39 w 54"/>
                <a:gd name="T9" fmla="*/ 53 h 53"/>
                <a:gd name="T10" fmla="*/ 29 w 54"/>
                <a:gd name="T11" fmla="*/ 53 h 53"/>
                <a:gd name="T12" fmla="*/ 29 w 54"/>
                <a:gd name="T13" fmla="*/ 53 h 53"/>
                <a:gd name="T14" fmla="*/ 18 w 54"/>
                <a:gd name="T15" fmla="*/ 53 h 53"/>
                <a:gd name="T16" fmla="*/ 11 w 54"/>
                <a:gd name="T17" fmla="*/ 46 h 53"/>
                <a:gd name="T18" fmla="*/ 4 w 54"/>
                <a:gd name="T19" fmla="*/ 39 h 53"/>
                <a:gd name="T20" fmla="*/ 0 w 54"/>
                <a:gd name="T21" fmla="*/ 28 h 53"/>
                <a:gd name="T22" fmla="*/ 0 w 54"/>
                <a:gd name="T23" fmla="*/ 28 h 53"/>
                <a:gd name="T24" fmla="*/ 4 w 54"/>
                <a:gd name="T25" fmla="*/ 18 h 53"/>
                <a:gd name="T26" fmla="*/ 11 w 54"/>
                <a:gd name="T27" fmla="*/ 11 h 53"/>
                <a:gd name="T28" fmla="*/ 18 w 54"/>
                <a:gd name="T29" fmla="*/ 3 h 53"/>
                <a:gd name="T30" fmla="*/ 29 w 54"/>
                <a:gd name="T31" fmla="*/ 0 h 53"/>
                <a:gd name="T32" fmla="*/ 29 w 54"/>
                <a:gd name="T33" fmla="*/ 0 h 53"/>
                <a:gd name="T34" fmla="*/ 39 w 54"/>
                <a:gd name="T35" fmla="*/ 3 h 53"/>
                <a:gd name="T36" fmla="*/ 46 w 54"/>
                <a:gd name="T37" fmla="*/ 11 h 53"/>
                <a:gd name="T38" fmla="*/ 54 w 54"/>
                <a:gd name="T39" fmla="*/ 18 h 53"/>
                <a:gd name="T40" fmla="*/ 54 w 54"/>
                <a:gd name="T41" fmla="*/ 28 h 53"/>
                <a:gd name="T42" fmla="*/ 54 w 54"/>
                <a:gd name="T43" fmla="*/ 28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3">
                  <a:moveTo>
                    <a:pt x="54" y="28"/>
                  </a:moveTo>
                  <a:lnTo>
                    <a:pt x="54" y="28"/>
                  </a:lnTo>
                  <a:lnTo>
                    <a:pt x="54" y="39"/>
                  </a:lnTo>
                  <a:lnTo>
                    <a:pt x="46" y="46"/>
                  </a:lnTo>
                  <a:lnTo>
                    <a:pt x="39" y="53"/>
                  </a:lnTo>
                  <a:lnTo>
                    <a:pt x="29" y="53"/>
                  </a:lnTo>
                  <a:lnTo>
                    <a:pt x="18" y="53"/>
                  </a:lnTo>
                  <a:lnTo>
                    <a:pt x="11" y="46"/>
                  </a:lnTo>
                  <a:lnTo>
                    <a:pt x="4" y="39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3"/>
                  </a:lnTo>
                  <a:lnTo>
                    <a:pt x="29" y="0"/>
                  </a:lnTo>
                  <a:lnTo>
                    <a:pt x="39" y="3"/>
                  </a:lnTo>
                  <a:lnTo>
                    <a:pt x="46" y="11"/>
                  </a:lnTo>
                  <a:lnTo>
                    <a:pt x="54" y="18"/>
                  </a:lnTo>
                  <a:lnTo>
                    <a:pt x="54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5"/>
            <p:cNvSpPr/>
            <p:nvPr/>
          </p:nvSpPr>
          <p:spPr bwMode="auto">
            <a:xfrm>
              <a:off x="11425" y="7660"/>
              <a:ext cx="53" cy="53"/>
            </a:xfrm>
            <a:custGeom>
              <a:avLst/>
              <a:gdLst>
                <a:gd name="T0" fmla="*/ 25 w 25"/>
                <a:gd name="T1" fmla="*/ 11 h 25"/>
                <a:gd name="T2" fmla="*/ 25 w 25"/>
                <a:gd name="T3" fmla="*/ 11 h 25"/>
                <a:gd name="T4" fmla="*/ 21 w 25"/>
                <a:gd name="T5" fmla="*/ 22 h 25"/>
                <a:gd name="T6" fmla="*/ 11 w 25"/>
                <a:gd name="T7" fmla="*/ 25 h 25"/>
                <a:gd name="T8" fmla="*/ 11 w 25"/>
                <a:gd name="T9" fmla="*/ 25 h 25"/>
                <a:gd name="T10" fmla="*/ 3 w 25"/>
                <a:gd name="T11" fmla="*/ 22 h 25"/>
                <a:gd name="T12" fmla="*/ 0 w 25"/>
                <a:gd name="T13" fmla="*/ 11 h 25"/>
                <a:gd name="T14" fmla="*/ 0 w 25"/>
                <a:gd name="T15" fmla="*/ 11 h 25"/>
                <a:gd name="T16" fmla="*/ 3 w 25"/>
                <a:gd name="T17" fmla="*/ 4 h 25"/>
                <a:gd name="T18" fmla="*/ 11 w 25"/>
                <a:gd name="T19" fmla="*/ 0 h 25"/>
                <a:gd name="T20" fmla="*/ 11 w 25"/>
                <a:gd name="T21" fmla="*/ 0 h 25"/>
                <a:gd name="T22" fmla="*/ 21 w 25"/>
                <a:gd name="T23" fmla="*/ 4 h 25"/>
                <a:gd name="T24" fmla="*/ 25 w 25"/>
                <a:gd name="T25" fmla="*/ 11 h 25"/>
                <a:gd name="T26" fmla="*/ 25 w 25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2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21" y="4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6"/>
            <p:cNvSpPr/>
            <p:nvPr/>
          </p:nvSpPr>
          <p:spPr bwMode="auto">
            <a:xfrm>
              <a:off x="11395" y="7631"/>
              <a:ext cx="113" cy="115"/>
            </a:xfrm>
            <a:custGeom>
              <a:avLst/>
              <a:gdLst>
                <a:gd name="T0" fmla="*/ 53 w 53"/>
                <a:gd name="T1" fmla="*/ 25 h 54"/>
                <a:gd name="T2" fmla="*/ 53 w 53"/>
                <a:gd name="T3" fmla="*/ 25 h 54"/>
                <a:gd name="T4" fmla="*/ 50 w 53"/>
                <a:gd name="T5" fmla="*/ 36 h 54"/>
                <a:gd name="T6" fmla="*/ 46 w 53"/>
                <a:gd name="T7" fmla="*/ 47 h 54"/>
                <a:gd name="T8" fmla="*/ 35 w 53"/>
                <a:gd name="T9" fmla="*/ 50 h 54"/>
                <a:gd name="T10" fmla="*/ 25 w 53"/>
                <a:gd name="T11" fmla="*/ 54 h 54"/>
                <a:gd name="T12" fmla="*/ 25 w 53"/>
                <a:gd name="T13" fmla="*/ 54 h 54"/>
                <a:gd name="T14" fmla="*/ 14 w 53"/>
                <a:gd name="T15" fmla="*/ 50 h 54"/>
                <a:gd name="T16" fmla="*/ 7 w 53"/>
                <a:gd name="T17" fmla="*/ 47 h 54"/>
                <a:gd name="T18" fmla="*/ 0 w 53"/>
                <a:gd name="T19" fmla="*/ 36 h 54"/>
                <a:gd name="T20" fmla="*/ 0 w 53"/>
                <a:gd name="T21" fmla="*/ 25 h 54"/>
                <a:gd name="T22" fmla="*/ 0 w 53"/>
                <a:gd name="T23" fmla="*/ 25 h 54"/>
                <a:gd name="T24" fmla="*/ 0 w 53"/>
                <a:gd name="T25" fmla="*/ 14 h 54"/>
                <a:gd name="T26" fmla="*/ 7 w 53"/>
                <a:gd name="T27" fmla="*/ 7 h 54"/>
                <a:gd name="T28" fmla="*/ 14 w 53"/>
                <a:gd name="T29" fmla="*/ 4 h 54"/>
                <a:gd name="T30" fmla="*/ 25 w 53"/>
                <a:gd name="T31" fmla="*/ 0 h 54"/>
                <a:gd name="T32" fmla="*/ 25 w 53"/>
                <a:gd name="T33" fmla="*/ 0 h 54"/>
                <a:gd name="T34" fmla="*/ 35 w 53"/>
                <a:gd name="T35" fmla="*/ 4 h 54"/>
                <a:gd name="T36" fmla="*/ 46 w 53"/>
                <a:gd name="T37" fmla="*/ 7 h 54"/>
                <a:gd name="T38" fmla="*/ 50 w 53"/>
                <a:gd name="T39" fmla="*/ 14 h 54"/>
                <a:gd name="T40" fmla="*/ 53 w 53"/>
                <a:gd name="T41" fmla="*/ 25 h 54"/>
                <a:gd name="T42" fmla="*/ 53 w 53"/>
                <a:gd name="T43" fmla="*/ 25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4">
                  <a:moveTo>
                    <a:pt x="53" y="25"/>
                  </a:moveTo>
                  <a:lnTo>
                    <a:pt x="53" y="25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5" y="50"/>
                  </a:lnTo>
                  <a:lnTo>
                    <a:pt x="25" y="54"/>
                  </a:lnTo>
                  <a:lnTo>
                    <a:pt x="14" y="50"/>
                  </a:lnTo>
                  <a:lnTo>
                    <a:pt x="7" y="47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5" y="0"/>
                  </a:lnTo>
                  <a:lnTo>
                    <a:pt x="35" y="4"/>
                  </a:lnTo>
                  <a:lnTo>
                    <a:pt x="46" y="7"/>
                  </a:lnTo>
                  <a:lnTo>
                    <a:pt x="50" y="14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7"/>
            <p:cNvSpPr/>
            <p:nvPr/>
          </p:nvSpPr>
          <p:spPr bwMode="auto">
            <a:xfrm>
              <a:off x="11934" y="6403"/>
              <a:ext cx="53" cy="53"/>
            </a:xfrm>
            <a:custGeom>
              <a:avLst/>
              <a:gdLst>
                <a:gd name="T0" fmla="*/ 25 w 25"/>
                <a:gd name="T1" fmla="*/ 10 h 25"/>
                <a:gd name="T2" fmla="*/ 25 w 25"/>
                <a:gd name="T3" fmla="*/ 10 h 25"/>
                <a:gd name="T4" fmla="*/ 21 w 25"/>
                <a:gd name="T5" fmla="*/ 21 h 25"/>
                <a:gd name="T6" fmla="*/ 10 w 25"/>
                <a:gd name="T7" fmla="*/ 25 h 25"/>
                <a:gd name="T8" fmla="*/ 10 w 25"/>
                <a:gd name="T9" fmla="*/ 25 h 25"/>
                <a:gd name="T10" fmla="*/ 3 w 25"/>
                <a:gd name="T11" fmla="*/ 21 h 25"/>
                <a:gd name="T12" fmla="*/ 0 w 25"/>
                <a:gd name="T13" fmla="*/ 10 h 25"/>
                <a:gd name="T14" fmla="*/ 0 w 25"/>
                <a:gd name="T15" fmla="*/ 10 h 25"/>
                <a:gd name="T16" fmla="*/ 3 w 25"/>
                <a:gd name="T17" fmla="*/ 3 h 25"/>
                <a:gd name="T18" fmla="*/ 10 w 25"/>
                <a:gd name="T19" fmla="*/ 0 h 25"/>
                <a:gd name="T20" fmla="*/ 10 w 25"/>
                <a:gd name="T21" fmla="*/ 0 h 25"/>
                <a:gd name="T22" fmla="*/ 21 w 25"/>
                <a:gd name="T23" fmla="*/ 3 h 25"/>
                <a:gd name="T24" fmla="*/ 25 w 25"/>
                <a:gd name="T25" fmla="*/ 10 h 25"/>
                <a:gd name="T26" fmla="*/ 25 w 25"/>
                <a:gd name="T27" fmla="*/ 1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0"/>
                  </a:moveTo>
                  <a:lnTo>
                    <a:pt x="25" y="10"/>
                  </a:lnTo>
                  <a:lnTo>
                    <a:pt x="21" y="21"/>
                  </a:lnTo>
                  <a:lnTo>
                    <a:pt x="10" y="25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8"/>
            <p:cNvSpPr/>
            <p:nvPr/>
          </p:nvSpPr>
          <p:spPr bwMode="auto">
            <a:xfrm>
              <a:off x="11904" y="6371"/>
              <a:ext cx="113" cy="115"/>
            </a:xfrm>
            <a:custGeom>
              <a:avLst/>
              <a:gdLst>
                <a:gd name="T0" fmla="*/ 53 w 53"/>
                <a:gd name="T1" fmla="*/ 25 h 54"/>
                <a:gd name="T2" fmla="*/ 53 w 53"/>
                <a:gd name="T3" fmla="*/ 25 h 54"/>
                <a:gd name="T4" fmla="*/ 49 w 53"/>
                <a:gd name="T5" fmla="*/ 36 h 54"/>
                <a:gd name="T6" fmla="*/ 46 w 53"/>
                <a:gd name="T7" fmla="*/ 47 h 54"/>
                <a:gd name="T8" fmla="*/ 35 w 53"/>
                <a:gd name="T9" fmla="*/ 50 h 54"/>
                <a:gd name="T10" fmla="*/ 24 w 53"/>
                <a:gd name="T11" fmla="*/ 54 h 54"/>
                <a:gd name="T12" fmla="*/ 24 w 53"/>
                <a:gd name="T13" fmla="*/ 54 h 54"/>
                <a:gd name="T14" fmla="*/ 14 w 53"/>
                <a:gd name="T15" fmla="*/ 50 h 54"/>
                <a:gd name="T16" fmla="*/ 7 w 53"/>
                <a:gd name="T17" fmla="*/ 47 h 54"/>
                <a:gd name="T18" fmla="*/ 0 w 53"/>
                <a:gd name="T19" fmla="*/ 36 h 54"/>
                <a:gd name="T20" fmla="*/ 0 w 53"/>
                <a:gd name="T21" fmla="*/ 25 h 54"/>
                <a:gd name="T22" fmla="*/ 0 w 53"/>
                <a:gd name="T23" fmla="*/ 25 h 54"/>
                <a:gd name="T24" fmla="*/ 0 w 53"/>
                <a:gd name="T25" fmla="*/ 15 h 54"/>
                <a:gd name="T26" fmla="*/ 7 w 53"/>
                <a:gd name="T27" fmla="*/ 8 h 54"/>
                <a:gd name="T28" fmla="*/ 14 w 53"/>
                <a:gd name="T29" fmla="*/ 0 h 54"/>
                <a:gd name="T30" fmla="*/ 24 w 53"/>
                <a:gd name="T31" fmla="*/ 0 h 54"/>
                <a:gd name="T32" fmla="*/ 24 w 53"/>
                <a:gd name="T33" fmla="*/ 0 h 54"/>
                <a:gd name="T34" fmla="*/ 35 w 53"/>
                <a:gd name="T35" fmla="*/ 0 h 54"/>
                <a:gd name="T36" fmla="*/ 46 w 53"/>
                <a:gd name="T37" fmla="*/ 8 h 54"/>
                <a:gd name="T38" fmla="*/ 49 w 53"/>
                <a:gd name="T39" fmla="*/ 15 h 54"/>
                <a:gd name="T40" fmla="*/ 53 w 53"/>
                <a:gd name="T41" fmla="*/ 25 h 54"/>
                <a:gd name="T42" fmla="*/ 53 w 53"/>
                <a:gd name="T43" fmla="*/ 25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4">
                  <a:moveTo>
                    <a:pt x="53" y="25"/>
                  </a:moveTo>
                  <a:lnTo>
                    <a:pt x="53" y="25"/>
                  </a:lnTo>
                  <a:lnTo>
                    <a:pt x="49" y="36"/>
                  </a:lnTo>
                  <a:lnTo>
                    <a:pt x="46" y="47"/>
                  </a:lnTo>
                  <a:lnTo>
                    <a:pt x="35" y="50"/>
                  </a:lnTo>
                  <a:lnTo>
                    <a:pt x="24" y="54"/>
                  </a:lnTo>
                  <a:lnTo>
                    <a:pt x="14" y="50"/>
                  </a:lnTo>
                  <a:lnTo>
                    <a:pt x="7" y="47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6" y="8"/>
                  </a:lnTo>
                  <a:lnTo>
                    <a:pt x="49" y="15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9"/>
            <p:cNvSpPr/>
            <p:nvPr/>
          </p:nvSpPr>
          <p:spPr bwMode="auto">
            <a:xfrm>
              <a:off x="12881" y="6273"/>
              <a:ext cx="53" cy="53"/>
            </a:xfrm>
            <a:custGeom>
              <a:avLst/>
              <a:gdLst>
                <a:gd name="T0" fmla="*/ 25 w 25"/>
                <a:gd name="T1" fmla="*/ 11 h 25"/>
                <a:gd name="T2" fmla="*/ 25 w 25"/>
                <a:gd name="T3" fmla="*/ 11 h 25"/>
                <a:gd name="T4" fmla="*/ 22 w 25"/>
                <a:gd name="T5" fmla="*/ 21 h 25"/>
                <a:gd name="T6" fmla="*/ 11 w 25"/>
                <a:gd name="T7" fmla="*/ 25 h 25"/>
                <a:gd name="T8" fmla="*/ 11 w 25"/>
                <a:gd name="T9" fmla="*/ 25 h 25"/>
                <a:gd name="T10" fmla="*/ 4 w 25"/>
                <a:gd name="T11" fmla="*/ 21 h 25"/>
                <a:gd name="T12" fmla="*/ 0 w 25"/>
                <a:gd name="T13" fmla="*/ 11 h 25"/>
                <a:gd name="T14" fmla="*/ 0 w 25"/>
                <a:gd name="T15" fmla="*/ 11 h 25"/>
                <a:gd name="T16" fmla="*/ 4 w 25"/>
                <a:gd name="T17" fmla="*/ 4 h 25"/>
                <a:gd name="T18" fmla="*/ 11 w 25"/>
                <a:gd name="T19" fmla="*/ 0 h 25"/>
                <a:gd name="T20" fmla="*/ 11 w 25"/>
                <a:gd name="T21" fmla="*/ 0 h 25"/>
                <a:gd name="T22" fmla="*/ 22 w 25"/>
                <a:gd name="T23" fmla="*/ 4 h 25"/>
                <a:gd name="T24" fmla="*/ 25 w 25"/>
                <a:gd name="T25" fmla="*/ 11 h 25"/>
                <a:gd name="T26" fmla="*/ 25 w 25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1"/>
                  </a:lnTo>
                  <a:lnTo>
                    <a:pt x="11" y="25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22" y="4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50"/>
            <p:cNvSpPr/>
            <p:nvPr/>
          </p:nvSpPr>
          <p:spPr bwMode="auto">
            <a:xfrm>
              <a:off x="12851" y="6243"/>
              <a:ext cx="115" cy="113"/>
            </a:xfrm>
            <a:custGeom>
              <a:avLst/>
              <a:gdLst>
                <a:gd name="T0" fmla="*/ 54 w 54"/>
                <a:gd name="T1" fmla="*/ 25 h 53"/>
                <a:gd name="T2" fmla="*/ 54 w 54"/>
                <a:gd name="T3" fmla="*/ 25 h 53"/>
                <a:gd name="T4" fmla="*/ 50 w 54"/>
                <a:gd name="T5" fmla="*/ 35 h 53"/>
                <a:gd name="T6" fmla="*/ 46 w 54"/>
                <a:gd name="T7" fmla="*/ 46 h 53"/>
                <a:gd name="T8" fmla="*/ 36 w 54"/>
                <a:gd name="T9" fmla="*/ 50 h 53"/>
                <a:gd name="T10" fmla="*/ 25 w 54"/>
                <a:gd name="T11" fmla="*/ 53 h 53"/>
                <a:gd name="T12" fmla="*/ 25 w 54"/>
                <a:gd name="T13" fmla="*/ 53 h 53"/>
                <a:gd name="T14" fmla="*/ 18 w 54"/>
                <a:gd name="T15" fmla="*/ 50 h 53"/>
                <a:gd name="T16" fmla="*/ 7 w 54"/>
                <a:gd name="T17" fmla="*/ 46 h 53"/>
                <a:gd name="T18" fmla="*/ 4 w 54"/>
                <a:gd name="T19" fmla="*/ 35 h 53"/>
                <a:gd name="T20" fmla="*/ 0 w 54"/>
                <a:gd name="T21" fmla="*/ 25 h 53"/>
                <a:gd name="T22" fmla="*/ 0 w 54"/>
                <a:gd name="T23" fmla="*/ 25 h 53"/>
                <a:gd name="T24" fmla="*/ 4 w 54"/>
                <a:gd name="T25" fmla="*/ 14 h 53"/>
                <a:gd name="T26" fmla="*/ 7 w 54"/>
                <a:gd name="T27" fmla="*/ 7 h 53"/>
                <a:gd name="T28" fmla="*/ 18 w 54"/>
                <a:gd name="T29" fmla="*/ 0 h 53"/>
                <a:gd name="T30" fmla="*/ 25 w 54"/>
                <a:gd name="T31" fmla="*/ 0 h 53"/>
                <a:gd name="T32" fmla="*/ 25 w 54"/>
                <a:gd name="T33" fmla="*/ 0 h 53"/>
                <a:gd name="T34" fmla="*/ 36 w 54"/>
                <a:gd name="T35" fmla="*/ 0 h 53"/>
                <a:gd name="T36" fmla="*/ 46 w 54"/>
                <a:gd name="T37" fmla="*/ 7 h 53"/>
                <a:gd name="T38" fmla="*/ 50 w 54"/>
                <a:gd name="T39" fmla="*/ 14 h 53"/>
                <a:gd name="T40" fmla="*/ 54 w 54"/>
                <a:gd name="T41" fmla="*/ 25 h 53"/>
                <a:gd name="T42" fmla="*/ 54 w 54"/>
                <a:gd name="T43" fmla="*/ 25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0" y="35"/>
                  </a:lnTo>
                  <a:lnTo>
                    <a:pt x="46" y="46"/>
                  </a:lnTo>
                  <a:lnTo>
                    <a:pt x="36" y="50"/>
                  </a:lnTo>
                  <a:lnTo>
                    <a:pt x="25" y="53"/>
                  </a:lnTo>
                  <a:lnTo>
                    <a:pt x="18" y="50"/>
                  </a:lnTo>
                  <a:lnTo>
                    <a:pt x="7" y="46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6" y="7"/>
                  </a:lnTo>
                  <a:lnTo>
                    <a:pt x="50" y="14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1"/>
            <p:cNvSpPr/>
            <p:nvPr/>
          </p:nvSpPr>
          <p:spPr bwMode="auto">
            <a:xfrm>
              <a:off x="13647" y="5454"/>
              <a:ext cx="53" cy="53"/>
            </a:xfrm>
            <a:custGeom>
              <a:avLst/>
              <a:gdLst>
                <a:gd name="T0" fmla="*/ 25 w 25"/>
                <a:gd name="T1" fmla="*/ 11 h 25"/>
                <a:gd name="T2" fmla="*/ 25 w 25"/>
                <a:gd name="T3" fmla="*/ 11 h 25"/>
                <a:gd name="T4" fmla="*/ 22 w 25"/>
                <a:gd name="T5" fmla="*/ 22 h 25"/>
                <a:gd name="T6" fmla="*/ 15 w 25"/>
                <a:gd name="T7" fmla="*/ 25 h 25"/>
                <a:gd name="T8" fmla="*/ 15 w 25"/>
                <a:gd name="T9" fmla="*/ 25 h 25"/>
                <a:gd name="T10" fmla="*/ 4 w 25"/>
                <a:gd name="T11" fmla="*/ 22 h 25"/>
                <a:gd name="T12" fmla="*/ 0 w 25"/>
                <a:gd name="T13" fmla="*/ 11 h 25"/>
                <a:gd name="T14" fmla="*/ 0 w 25"/>
                <a:gd name="T15" fmla="*/ 11 h 25"/>
                <a:gd name="T16" fmla="*/ 4 w 25"/>
                <a:gd name="T17" fmla="*/ 4 h 25"/>
                <a:gd name="T18" fmla="*/ 15 w 25"/>
                <a:gd name="T19" fmla="*/ 0 h 25"/>
                <a:gd name="T20" fmla="*/ 15 w 25"/>
                <a:gd name="T21" fmla="*/ 0 h 25"/>
                <a:gd name="T22" fmla="*/ 22 w 25"/>
                <a:gd name="T23" fmla="*/ 4 h 25"/>
                <a:gd name="T24" fmla="*/ 25 w 25"/>
                <a:gd name="T25" fmla="*/ 11 h 25"/>
                <a:gd name="T26" fmla="*/ 25 w 25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5" y="11"/>
                  </a:lnTo>
                  <a:lnTo>
                    <a:pt x="22" y="22"/>
                  </a:lnTo>
                  <a:lnTo>
                    <a:pt x="15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2"/>
            <p:cNvSpPr/>
            <p:nvPr/>
          </p:nvSpPr>
          <p:spPr bwMode="auto">
            <a:xfrm>
              <a:off x="13617" y="5424"/>
              <a:ext cx="115" cy="113"/>
            </a:xfrm>
            <a:custGeom>
              <a:avLst/>
              <a:gdLst>
                <a:gd name="T0" fmla="*/ 54 w 54"/>
                <a:gd name="T1" fmla="*/ 25 h 53"/>
                <a:gd name="T2" fmla="*/ 54 w 54"/>
                <a:gd name="T3" fmla="*/ 25 h 53"/>
                <a:gd name="T4" fmla="*/ 54 w 54"/>
                <a:gd name="T5" fmla="*/ 36 h 53"/>
                <a:gd name="T6" fmla="*/ 47 w 54"/>
                <a:gd name="T7" fmla="*/ 46 h 53"/>
                <a:gd name="T8" fmla="*/ 39 w 54"/>
                <a:gd name="T9" fmla="*/ 50 h 53"/>
                <a:gd name="T10" fmla="*/ 29 w 54"/>
                <a:gd name="T11" fmla="*/ 53 h 53"/>
                <a:gd name="T12" fmla="*/ 29 w 54"/>
                <a:gd name="T13" fmla="*/ 53 h 53"/>
                <a:gd name="T14" fmla="*/ 18 w 54"/>
                <a:gd name="T15" fmla="*/ 50 h 53"/>
                <a:gd name="T16" fmla="*/ 7 w 54"/>
                <a:gd name="T17" fmla="*/ 46 h 53"/>
                <a:gd name="T18" fmla="*/ 4 w 54"/>
                <a:gd name="T19" fmla="*/ 36 h 53"/>
                <a:gd name="T20" fmla="*/ 0 w 54"/>
                <a:gd name="T21" fmla="*/ 25 h 53"/>
                <a:gd name="T22" fmla="*/ 0 w 54"/>
                <a:gd name="T23" fmla="*/ 25 h 53"/>
                <a:gd name="T24" fmla="*/ 4 w 54"/>
                <a:gd name="T25" fmla="*/ 14 h 53"/>
                <a:gd name="T26" fmla="*/ 7 w 54"/>
                <a:gd name="T27" fmla="*/ 7 h 53"/>
                <a:gd name="T28" fmla="*/ 18 w 54"/>
                <a:gd name="T29" fmla="*/ 0 h 53"/>
                <a:gd name="T30" fmla="*/ 29 w 54"/>
                <a:gd name="T31" fmla="*/ 0 h 53"/>
                <a:gd name="T32" fmla="*/ 29 w 54"/>
                <a:gd name="T33" fmla="*/ 0 h 53"/>
                <a:gd name="T34" fmla="*/ 39 w 54"/>
                <a:gd name="T35" fmla="*/ 0 h 53"/>
                <a:gd name="T36" fmla="*/ 47 w 54"/>
                <a:gd name="T37" fmla="*/ 7 h 53"/>
                <a:gd name="T38" fmla="*/ 54 w 54"/>
                <a:gd name="T39" fmla="*/ 14 h 53"/>
                <a:gd name="T40" fmla="*/ 54 w 54"/>
                <a:gd name="T41" fmla="*/ 25 h 53"/>
                <a:gd name="T42" fmla="*/ 54 w 54"/>
                <a:gd name="T43" fmla="*/ 25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6"/>
                  </a:lnTo>
                  <a:lnTo>
                    <a:pt x="39" y="50"/>
                  </a:lnTo>
                  <a:lnTo>
                    <a:pt x="29" y="53"/>
                  </a:lnTo>
                  <a:lnTo>
                    <a:pt x="18" y="50"/>
                  </a:lnTo>
                  <a:lnTo>
                    <a:pt x="7" y="46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3"/>
            <p:cNvSpPr/>
            <p:nvPr/>
          </p:nvSpPr>
          <p:spPr bwMode="auto">
            <a:xfrm>
              <a:off x="12851" y="4839"/>
              <a:ext cx="47" cy="53"/>
            </a:xfrm>
            <a:custGeom>
              <a:avLst/>
              <a:gdLst>
                <a:gd name="T0" fmla="*/ 22 w 22"/>
                <a:gd name="T1" fmla="*/ 11 h 25"/>
                <a:gd name="T2" fmla="*/ 22 w 22"/>
                <a:gd name="T3" fmla="*/ 11 h 25"/>
                <a:gd name="T4" fmla="*/ 18 w 22"/>
                <a:gd name="T5" fmla="*/ 22 h 25"/>
                <a:gd name="T6" fmla="*/ 11 w 22"/>
                <a:gd name="T7" fmla="*/ 25 h 25"/>
                <a:gd name="T8" fmla="*/ 11 w 22"/>
                <a:gd name="T9" fmla="*/ 25 h 25"/>
                <a:gd name="T10" fmla="*/ 4 w 22"/>
                <a:gd name="T11" fmla="*/ 22 h 25"/>
                <a:gd name="T12" fmla="*/ 0 w 22"/>
                <a:gd name="T13" fmla="*/ 11 h 25"/>
                <a:gd name="T14" fmla="*/ 0 w 22"/>
                <a:gd name="T15" fmla="*/ 11 h 25"/>
                <a:gd name="T16" fmla="*/ 4 w 22"/>
                <a:gd name="T17" fmla="*/ 4 h 25"/>
                <a:gd name="T18" fmla="*/ 11 w 22"/>
                <a:gd name="T19" fmla="*/ 0 h 25"/>
                <a:gd name="T20" fmla="*/ 11 w 22"/>
                <a:gd name="T21" fmla="*/ 0 h 25"/>
                <a:gd name="T22" fmla="*/ 18 w 22"/>
                <a:gd name="T23" fmla="*/ 4 h 25"/>
                <a:gd name="T24" fmla="*/ 22 w 22"/>
                <a:gd name="T25" fmla="*/ 11 h 25"/>
                <a:gd name="T26" fmla="*/ 22 w 22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5">
                  <a:moveTo>
                    <a:pt x="22" y="11"/>
                  </a:moveTo>
                  <a:lnTo>
                    <a:pt x="22" y="11"/>
                  </a:lnTo>
                  <a:lnTo>
                    <a:pt x="18" y="22"/>
                  </a:lnTo>
                  <a:lnTo>
                    <a:pt x="11" y="25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4"/>
            <p:cNvSpPr/>
            <p:nvPr/>
          </p:nvSpPr>
          <p:spPr bwMode="auto">
            <a:xfrm>
              <a:off x="12813" y="4809"/>
              <a:ext cx="115" cy="115"/>
            </a:xfrm>
            <a:custGeom>
              <a:avLst/>
              <a:gdLst>
                <a:gd name="T0" fmla="*/ 54 w 54"/>
                <a:gd name="T1" fmla="*/ 25 h 54"/>
                <a:gd name="T2" fmla="*/ 54 w 54"/>
                <a:gd name="T3" fmla="*/ 25 h 54"/>
                <a:gd name="T4" fmla="*/ 54 w 54"/>
                <a:gd name="T5" fmla="*/ 36 h 54"/>
                <a:gd name="T6" fmla="*/ 47 w 54"/>
                <a:gd name="T7" fmla="*/ 46 h 54"/>
                <a:gd name="T8" fmla="*/ 40 w 54"/>
                <a:gd name="T9" fmla="*/ 50 h 54"/>
                <a:gd name="T10" fmla="*/ 29 w 54"/>
                <a:gd name="T11" fmla="*/ 54 h 54"/>
                <a:gd name="T12" fmla="*/ 29 w 54"/>
                <a:gd name="T13" fmla="*/ 54 h 54"/>
                <a:gd name="T14" fmla="*/ 18 w 54"/>
                <a:gd name="T15" fmla="*/ 50 h 54"/>
                <a:gd name="T16" fmla="*/ 11 w 54"/>
                <a:gd name="T17" fmla="*/ 46 h 54"/>
                <a:gd name="T18" fmla="*/ 4 w 54"/>
                <a:gd name="T19" fmla="*/ 36 h 54"/>
                <a:gd name="T20" fmla="*/ 0 w 54"/>
                <a:gd name="T21" fmla="*/ 25 h 54"/>
                <a:gd name="T22" fmla="*/ 0 w 54"/>
                <a:gd name="T23" fmla="*/ 25 h 54"/>
                <a:gd name="T24" fmla="*/ 4 w 54"/>
                <a:gd name="T25" fmla="*/ 18 h 54"/>
                <a:gd name="T26" fmla="*/ 11 w 54"/>
                <a:gd name="T27" fmla="*/ 7 h 54"/>
                <a:gd name="T28" fmla="*/ 18 w 54"/>
                <a:gd name="T29" fmla="*/ 4 h 54"/>
                <a:gd name="T30" fmla="*/ 29 w 54"/>
                <a:gd name="T31" fmla="*/ 0 h 54"/>
                <a:gd name="T32" fmla="*/ 29 w 54"/>
                <a:gd name="T33" fmla="*/ 0 h 54"/>
                <a:gd name="T34" fmla="*/ 40 w 54"/>
                <a:gd name="T35" fmla="*/ 4 h 54"/>
                <a:gd name="T36" fmla="*/ 47 w 54"/>
                <a:gd name="T37" fmla="*/ 7 h 54"/>
                <a:gd name="T38" fmla="*/ 54 w 54"/>
                <a:gd name="T39" fmla="*/ 18 h 54"/>
                <a:gd name="T40" fmla="*/ 54 w 54"/>
                <a:gd name="T41" fmla="*/ 25 h 54"/>
                <a:gd name="T42" fmla="*/ 54 w 54"/>
                <a:gd name="T43" fmla="*/ 25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5"/>
                  </a:moveTo>
                  <a:lnTo>
                    <a:pt x="54" y="25"/>
                  </a:lnTo>
                  <a:lnTo>
                    <a:pt x="54" y="36"/>
                  </a:lnTo>
                  <a:lnTo>
                    <a:pt x="47" y="46"/>
                  </a:lnTo>
                  <a:lnTo>
                    <a:pt x="40" y="50"/>
                  </a:lnTo>
                  <a:lnTo>
                    <a:pt x="29" y="54"/>
                  </a:lnTo>
                  <a:lnTo>
                    <a:pt x="18" y="50"/>
                  </a:lnTo>
                  <a:lnTo>
                    <a:pt x="11" y="46"/>
                  </a:lnTo>
                  <a:lnTo>
                    <a:pt x="4" y="36"/>
                  </a:lnTo>
                  <a:lnTo>
                    <a:pt x="0" y="25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5"/>
            <p:cNvSpPr/>
            <p:nvPr/>
          </p:nvSpPr>
          <p:spPr bwMode="auto">
            <a:xfrm>
              <a:off x="12047" y="4309"/>
              <a:ext cx="53" cy="45"/>
            </a:xfrm>
            <a:custGeom>
              <a:avLst/>
              <a:gdLst>
                <a:gd name="T0" fmla="*/ 25 w 25"/>
                <a:gd name="T1" fmla="*/ 11 h 21"/>
                <a:gd name="T2" fmla="*/ 25 w 25"/>
                <a:gd name="T3" fmla="*/ 11 h 21"/>
                <a:gd name="T4" fmla="*/ 22 w 25"/>
                <a:gd name="T5" fmla="*/ 18 h 21"/>
                <a:gd name="T6" fmla="*/ 15 w 25"/>
                <a:gd name="T7" fmla="*/ 21 h 21"/>
                <a:gd name="T8" fmla="*/ 15 w 25"/>
                <a:gd name="T9" fmla="*/ 21 h 21"/>
                <a:gd name="T10" fmla="*/ 4 w 25"/>
                <a:gd name="T11" fmla="*/ 18 h 21"/>
                <a:gd name="T12" fmla="*/ 0 w 25"/>
                <a:gd name="T13" fmla="*/ 11 h 21"/>
                <a:gd name="T14" fmla="*/ 0 w 25"/>
                <a:gd name="T15" fmla="*/ 11 h 21"/>
                <a:gd name="T16" fmla="*/ 4 w 25"/>
                <a:gd name="T17" fmla="*/ 3 h 21"/>
                <a:gd name="T18" fmla="*/ 15 w 25"/>
                <a:gd name="T19" fmla="*/ 0 h 21"/>
                <a:gd name="T20" fmla="*/ 15 w 25"/>
                <a:gd name="T21" fmla="*/ 0 h 21"/>
                <a:gd name="T22" fmla="*/ 22 w 25"/>
                <a:gd name="T23" fmla="*/ 3 h 21"/>
                <a:gd name="T24" fmla="*/ 25 w 25"/>
                <a:gd name="T25" fmla="*/ 11 h 21"/>
                <a:gd name="T26" fmla="*/ 25 w 25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1">
                  <a:moveTo>
                    <a:pt x="25" y="11"/>
                  </a:moveTo>
                  <a:lnTo>
                    <a:pt x="25" y="11"/>
                  </a:lnTo>
                  <a:lnTo>
                    <a:pt x="22" y="18"/>
                  </a:lnTo>
                  <a:lnTo>
                    <a:pt x="15" y="21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6"/>
            <p:cNvSpPr/>
            <p:nvPr/>
          </p:nvSpPr>
          <p:spPr bwMode="auto">
            <a:xfrm>
              <a:off x="12017" y="4279"/>
              <a:ext cx="113" cy="104"/>
            </a:xfrm>
            <a:custGeom>
              <a:avLst/>
              <a:gdLst>
                <a:gd name="T0" fmla="*/ 53 w 53"/>
                <a:gd name="T1" fmla="*/ 25 h 49"/>
                <a:gd name="T2" fmla="*/ 53 w 53"/>
                <a:gd name="T3" fmla="*/ 25 h 49"/>
                <a:gd name="T4" fmla="*/ 53 w 53"/>
                <a:gd name="T5" fmla="*/ 35 h 49"/>
                <a:gd name="T6" fmla="*/ 46 w 53"/>
                <a:gd name="T7" fmla="*/ 42 h 49"/>
                <a:gd name="T8" fmla="*/ 39 w 53"/>
                <a:gd name="T9" fmla="*/ 49 h 49"/>
                <a:gd name="T10" fmla="*/ 29 w 53"/>
                <a:gd name="T11" fmla="*/ 49 h 49"/>
                <a:gd name="T12" fmla="*/ 29 w 53"/>
                <a:gd name="T13" fmla="*/ 49 h 49"/>
                <a:gd name="T14" fmla="*/ 18 w 53"/>
                <a:gd name="T15" fmla="*/ 49 h 49"/>
                <a:gd name="T16" fmla="*/ 7 w 53"/>
                <a:gd name="T17" fmla="*/ 42 h 49"/>
                <a:gd name="T18" fmla="*/ 4 w 53"/>
                <a:gd name="T19" fmla="*/ 35 h 49"/>
                <a:gd name="T20" fmla="*/ 0 w 53"/>
                <a:gd name="T21" fmla="*/ 25 h 49"/>
                <a:gd name="T22" fmla="*/ 0 w 53"/>
                <a:gd name="T23" fmla="*/ 25 h 49"/>
                <a:gd name="T24" fmla="*/ 4 w 53"/>
                <a:gd name="T25" fmla="*/ 14 h 49"/>
                <a:gd name="T26" fmla="*/ 7 w 53"/>
                <a:gd name="T27" fmla="*/ 7 h 49"/>
                <a:gd name="T28" fmla="*/ 18 w 53"/>
                <a:gd name="T29" fmla="*/ 0 h 49"/>
                <a:gd name="T30" fmla="*/ 29 w 53"/>
                <a:gd name="T31" fmla="*/ 0 h 49"/>
                <a:gd name="T32" fmla="*/ 29 w 53"/>
                <a:gd name="T33" fmla="*/ 0 h 49"/>
                <a:gd name="T34" fmla="*/ 39 w 53"/>
                <a:gd name="T35" fmla="*/ 0 h 49"/>
                <a:gd name="T36" fmla="*/ 46 w 53"/>
                <a:gd name="T37" fmla="*/ 7 h 49"/>
                <a:gd name="T38" fmla="*/ 53 w 53"/>
                <a:gd name="T39" fmla="*/ 14 h 49"/>
                <a:gd name="T40" fmla="*/ 53 w 53"/>
                <a:gd name="T41" fmla="*/ 25 h 49"/>
                <a:gd name="T42" fmla="*/ 53 w 53"/>
                <a:gd name="T43" fmla="*/ 25 h 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49">
                  <a:moveTo>
                    <a:pt x="53" y="25"/>
                  </a:moveTo>
                  <a:lnTo>
                    <a:pt x="53" y="25"/>
                  </a:lnTo>
                  <a:lnTo>
                    <a:pt x="53" y="35"/>
                  </a:lnTo>
                  <a:lnTo>
                    <a:pt x="46" y="42"/>
                  </a:lnTo>
                  <a:lnTo>
                    <a:pt x="39" y="49"/>
                  </a:lnTo>
                  <a:lnTo>
                    <a:pt x="29" y="49"/>
                  </a:lnTo>
                  <a:lnTo>
                    <a:pt x="18" y="49"/>
                  </a:lnTo>
                  <a:lnTo>
                    <a:pt x="7" y="42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7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46" y="7"/>
                  </a:lnTo>
                  <a:lnTo>
                    <a:pt x="53" y="14"/>
                  </a:lnTo>
                  <a:lnTo>
                    <a:pt x="53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7"/>
            <p:cNvSpPr/>
            <p:nvPr/>
          </p:nvSpPr>
          <p:spPr bwMode="auto">
            <a:xfrm>
              <a:off x="10857" y="5796"/>
              <a:ext cx="45" cy="51"/>
            </a:xfrm>
            <a:custGeom>
              <a:avLst/>
              <a:gdLst>
                <a:gd name="T0" fmla="*/ 21 w 21"/>
                <a:gd name="T1" fmla="*/ 14 h 24"/>
                <a:gd name="T2" fmla="*/ 21 w 21"/>
                <a:gd name="T3" fmla="*/ 14 h 24"/>
                <a:gd name="T4" fmla="*/ 21 w 21"/>
                <a:gd name="T5" fmla="*/ 21 h 24"/>
                <a:gd name="T6" fmla="*/ 10 w 21"/>
                <a:gd name="T7" fmla="*/ 24 h 24"/>
                <a:gd name="T8" fmla="*/ 10 w 21"/>
                <a:gd name="T9" fmla="*/ 24 h 24"/>
                <a:gd name="T10" fmla="*/ 3 w 21"/>
                <a:gd name="T11" fmla="*/ 21 h 24"/>
                <a:gd name="T12" fmla="*/ 0 w 21"/>
                <a:gd name="T13" fmla="*/ 14 h 24"/>
                <a:gd name="T14" fmla="*/ 0 w 21"/>
                <a:gd name="T15" fmla="*/ 14 h 24"/>
                <a:gd name="T16" fmla="*/ 3 w 21"/>
                <a:gd name="T17" fmla="*/ 3 h 24"/>
                <a:gd name="T18" fmla="*/ 10 w 21"/>
                <a:gd name="T19" fmla="*/ 0 h 24"/>
                <a:gd name="T20" fmla="*/ 10 w 21"/>
                <a:gd name="T21" fmla="*/ 0 h 24"/>
                <a:gd name="T22" fmla="*/ 21 w 21"/>
                <a:gd name="T23" fmla="*/ 3 h 24"/>
                <a:gd name="T24" fmla="*/ 21 w 21"/>
                <a:gd name="T25" fmla="*/ 14 h 24"/>
                <a:gd name="T26" fmla="*/ 21 w 21"/>
                <a:gd name="T27" fmla="*/ 1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4">
                  <a:moveTo>
                    <a:pt x="21" y="14"/>
                  </a:moveTo>
                  <a:lnTo>
                    <a:pt x="21" y="14"/>
                  </a:lnTo>
                  <a:lnTo>
                    <a:pt x="21" y="21"/>
                  </a:lnTo>
                  <a:lnTo>
                    <a:pt x="10" y="24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3"/>
                  </a:lnTo>
                  <a:lnTo>
                    <a:pt x="10" y="0"/>
                  </a:lnTo>
                  <a:lnTo>
                    <a:pt x="21" y="3"/>
                  </a:lnTo>
                  <a:lnTo>
                    <a:pt x="21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8"/>
            <p:cNvSpPr/>
            <p:nvPr/>
          </p:nvSpPr>
          <p:spPr bwMode="auto">
            <a:xfrm>
              <a:off x="10825" y="5764"/>
              <a:ext cx="115" cy="115"/>
            </a:xfrm>
            <a:custGeom>
              <a:avLst/>
              <a:gdLst>
                <a:gd name="T0" fmla="*/ 54 w 54"/>
                <a:gd name="T1" fmla="*/ 29 h 54"/>
                <a:gd name="T2" fmla="*/ 54 w 54"/>
                <a:gd name="T3" fmla="*/ 29 h 54"/>
                <a:gd name="T4" fmla="*/ 50 w 54"/>
                <a:gd name="T5" fmla="*/ 39 h 54"/>
                <a:gd name="T6" fmla="*/ 43 w 54"/>
                <a:gd name="T7" fmla="*/ 47 h 54"/>
                <a:gd name="T8" fmla="*/ 36 w 54"/>
                <a:gd name="T9" fmla="*/ 54 h 54"/>
                <a:gd name="T10" fmla="*/ 25 w 54"/>
                <a:gd name="T11" fmla="*/ 54 h 54"/>
                <a:gd name="T12" fmla="*/ 25 w 54"/>
                <a:gd name="T13" fmla="*/ 54 h 54"/>
                <a:gd name="T14" fmla="*/ 15 w 54"/>
                <a:gd name="T15" fmla="*/ 54 h 54"/>
                <a:gd name="T16" fmla="*/ 7 w 54"/>
                <a:gd name="T17" fmla="*/ 47 h 54"/>
                <a:gd name="T18" fmla="*/ 0 w 54"/>
                <a:gd name="T19" fmla="*/ 39 h 54"/>
                <a:gd name="T20" fmla="*/ 0 w 54"/>
                <a:gd name="T21" fmla="*/ 29 h 54"/>
                <a:gd name="T22" fmla="*/ 0 w 54"/>
                <a:gd name="T23" fmla="*/ 29 h 54"/>
                <a:gd name="T24" fmla="*/ 0 w 54"/>
                <a:gd name="T25" fmla="*/ 18 h 54"/>
                <a:gd name="T26" fmla="*/ 7 w 54"/>
                <a:gd name="T27" fmla="*/ 7 h 54"/>
                <a:gd name="T28" fmla="*/ 15 w 54"/>
                <a:gd name="T29" fmla="*/ 4 h 54"/>
                <a:gd name="T30" fmla="*/ 25 w 54"/>
                <a:gd name="T31" fmla="*/ 0 h 54"/>
                <a:gd name="T32" fmla="*/ 25 w 54"/>
                <a:gd name="T33" fmla="*/ 0 h 54"/>
                <a:gd name="T34" fmla="*/ 36 w 54"/>
                <a:gd name="T35" fmla="*/ 4 h 54"/>
                <a:gd name="T36" fmla="*/ 43 w 54"/>
                <a:gd name="T37" fmla="*/ 7 h 54"/>
                <a:gd name="T38" fmla="*/ 50 w 54"/>
                <a:gd name="T39" fmla="*/ 18 h 54"/>
                <a:gd name="T40" fmla="*/ 54 w 54"/>
                <a:gd name="T41" fmla="*/ 29 h 54"/>
                <a:gd name="T42" fmla="*/ 54 w 54"/>
                <a:gd name="T43" fmla="*/ 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0" y="39"/>
                  </a:lnTo>
                  <a:lnTo>
                    <a:pt x="43" y="47"/>
                  </a:lnTo>
                  <a:lnTo>
                    <a:pt x="36" y="54"/>
                  </a:lnTo>
                  <a:lnTo>
                    <a:pt x="25" y="54"/>
                  </a:lnTo>
                  <a:lnTo>
                    <a:pt x="15" y="54"/>
                  </a:lnTo>
                  <a:lnTo>
                    <a:pt x="7" y="47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5" y="0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50" y="18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9"/>
            <p:cNvSpPr/>
            <p:nvPr/>
          </p:nvSpPr>
          <p:spPr bwMode="auto">
            <a:xfrm>
              <a:off x="11281" y="8352"/>
              <a:ext cx="47" cy="53"/>
            </a:xfrm>
            <a:custGeom>
              <a:avLst/>
              <a:gdLst>
                <a:gd name="T0" fmla="*/ 22 w 22"/>
                <a:gd name="T1" fmla="*/ 11 h 25"/>
                <a:gd name="T2" fmla="*/ 22 w 22"/>
                <a:gd name="T3" fmla="*/ 11 h 25"/>
                <a:gd name="T4" fmla="*/ 18 w 22"/>
                <a:gd name="T5" fmla="*/ 21 h 25"/>
                <a:gd name="T6" fmla="*/ 11 w 22"/>
                <a:gd name="T7" fmla="*/ 25 h 25"/>
                <a:gd name="T8" fmla="*/ 11 w 22"/>
                <a:gd name="T9" fmla="*/ 25 h 25"/>
                <a:gd name="T10" fmla="*/ 4 w 22"/>
                <a:gd name="T11" fmla="*/ 21 h 25"/>
                <a:gd name="T12" fmla="*/ 0 w 22"/>
                <a:gd name="T13" fmla="*/ 11 h 25"/>
                <a:gd name="T14" fmla="*/ 0 w 22"/>
                <a:gd name="T15" fmla="*/ 11 h 25"/>
                <a:gd name="T16" fmla="*/ 4 w 22"/>
                <a:gd name="T17" fmla="*/ 3 h 25"/>
                <a:gd name="T18" fmla="*/ 11 w 22"/>
                <a:gd name="T19" fmla="*/ 0 h 25"/>
                <a:gd name="T20" fmla="*/ 11 w 22"/>
                <a:gd name="T21" fmla="*/ 0 h 25"/>
                <a:gd name="T22" fmla="*/ 18 w 22"/>
                <a:gd name="T23" fmla="*/ 3 h 25"/>
                <a:gd name="T24" fmla="*/ 22 w 22"/>
                <a:gd name="T25" fmla="*/ 11 h 25"/>
                <a:gd name="T26" fmla="*/ 22 w 22"/>
                <a:gd name="T27" fmla="*/ 11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5">
                  <a:moveTo>
                    <a:pt x="22" y="11"/>
                  </a:moveTo>
                  <a:lnTo>
                    <a:pt x="22" y="11"/>
                  </a:lnTo>
                  <a:lnTo>
                    <a:pt x="18" y="21"/>
                  </a:lnTo>
                  <a:lnTo>
                    <a:pt x="11" y="25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60"/>
            <p:cNvSpPr/>
            <p:nvPr/>
          </p:nvSpPr>
          <p:spPr bwMode="auto">
            <a:xfrm>
              <a:off x="11242" y="8322"/>
              <a:ext cx="115" cy="113"/>
            </a:xfrm>
            <a:custGeom>
              <a:avLst/>
              <a:gdLst>
                <a:gd name="T0" fmla="*/ 54 w 54"/>
                <a:gd name="T1" fmla="*/ 25 h 53"/>
                <a:gd name="T2" fmla="*/ 54 w 54"/>
                <a:gd name="T3" fmla="*/ 25 h 53"/>
                <a:gd name="T4" fmla="*/ 54 w 54"/>
                <a:gd name="T5" fmla="*/ 35 h 53"/>
                <a:gd name="T6" fmla="*/ 47 w 54"/>
                <a:gd name="T7" fmla="*/ 46 h 53"/>
                <a:gd name="T8" fmla="*/ 40 w 54"/>
                <a:gd name="T9" fmla="*/ 49 h 53"/>
                <a:gd name="T10" fmla="*/ 29 w 54"/>
                <a:gd name="T11" fmla="*/ 53 h 53"/>
                <a:gd name="T12" fmla="*/ 29 w 54"/>
                <a:gd name="T13" fmla="*/ 53 h 53"/>
                <a:gd name="T14" fmla="*/ 18 w 54"/>
                <a:gd name="T15" fmla="*/ 49 h 53"/>
                <a:gd name="T16" fmla="*/ 11 w 54"/>
                <a:gd name="T17" fmla="*/ 46 h 53"/>
                <a:gd name="T18" fmla="*/ 4 w 54"/>
                <a:gd name="T19" fmla="*/ 35 h 53"/>
                <a:gd name="T20" fmla="*/ 0 w 54"/>
                <a:gd name="T21" fmla="*/ 25 h 53"/>
                <a:gd name="T22" fmla="*/ 0 w 54"/>
                <a:gd name="T23" fmla="*/ 25 h 53"/>
                <a:gd name="T24" fmla="*/ 4 w 54"/>
                <a:gd name="T25" fmla="*/ 14 h 53"/>
                <a:gd name="T26" fmla="*/ 11 w 54"/>
                <a:gd name="T27" fmla="*/ 7 h 53"/>
                <a:gd name="T28" fmla="*/ 18 w 54"/>
                <a:gd name="T29" fmla="*/ 0 h 53"/>
                <a:gd name="T30" fmla="*/ 29 w 54"/>
                <a:gd name="T31" fmla="*/ 0 h 53"/>
                <a:gd name="T32" fmla="*/ 29 w 54"/>
                <a:gd name="T33" fmla="*/ 0 h 53"/>
                <a:gd name="T34" fmla="*/ 40 w 54"/>
                <a:gd name="T35" fmla="*/ 0 h 53"/>
                <a:gd name="T36" fmla="*/ 47 w 54"/>
                <a:gd name="T37" fmla="*/ 7 h 53"/>
                <a:gd name="T38" fmla="*/ 54 w 54"/>
                <a:gd name="T39" fmla="*/ 14 h 53"/>
                <a:gd name="T40" fmla="*/ 54 w 54"/>
                <a:gd name="T41" fmla="*/ 25 h 53"/>
                <a:gd name="T42" fmla="*/ 54 w 54"/>
                <a:gd name="T43" fmla="*/ 25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3">
                  <a:moveTo>
                    <a:pt x="54" y="25"/>
                  </a:moveTo>
                  <a:lnTo>
                    <a:pt x="54" y="25"/>
                  </a:lnTo>
                  <a:lnTo>
                    <a:pt x="54" y="35"/>
                  </a:lnTo>
                  <a:lnTo>
                    <a:pt x="47" y="46"/>
                  </a:lnTo>
                  <a:lnTo>
                    <a:pt x="40" y="49"/>
                  </a:lnTo>
                  <a:lnTo>
                    <a:pt x="29" y="53"/>
                  </a:lnTo>
                  <a:lnTo>
                    <a:pt x="18" y="49"/>
                  </a:lnTo>
                  <a:lnTo>
                    <a:pt x="11" y="46"/>
                  </a:lnTo>
                  <a:lnTo>
                    <a:pt x="4" y="35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11" y="7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7" y="7"/>
                  </a:lnTo>
                  <a:lnTo>
                    <a:pt x="54" y="14"/>
                  </a:lnTo>
                  <a:lnTo>
                    <a:pt x="54" y="25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61"/>
            <p:cNvSpPr/>
            <p:nvPr/>
          </p:nvSpPr>
          <p:spPr bwMode="auto">
            <a:xfrm>
              <a:off x="12079" y="8116"/>
              <a:ext cx="51" cy="53"/>
            </a:xfrm>
            <a:custGeom>
              <a:avLst/>
              <a:gdLst>
                <a:gd name="T0" fmla="*/ 24 w 24"/>
                <a:gd name="T1" fmla="*/ 15 h 25"/>
                <a:gd name="T2" fmla="*/ 24 w 24"/>
                <a:gd name="T3" fmla="*/ 15 h 25"/>
                <a:gd name="T4" fmla="*/ 21 w 24"/>
                <a:gd name="T5" fmla="*/ 22 h 25"/>
                <a:gd name="T6" fmla="*/ 14 w 24"/>
                <a:gd name="T7" fmla="*/ 25 h 25"/>
                <a:gd name="T8" fmla="*/ 14 w 24"/>
                <a:gd name="T9" fmla="*/ 25 h 25"/>
                <a:gd name="T10" fmla="*/ 3 w 24"/>
                <a:gd name="T11" fmla="*/ 22 h 25"/>
                <a:gd name="T12" fmla="*/ 0 w 24"/>
                <a:gd name="T13" fmla="*/ 15 h 25"/>
                <a:gd name="T14" fmla="*/ 0 w 24"/>
                <a:gd name="T15" fmla="*/ 15 h 25"/>
                <a:gd name="T16" fmla="*/ 3 w 24"/>
                <a:gd name="T17" fmla="*/ 4 h 25"/>
                <a:gd name="T18" fmla="*/ 14 w 24"/>
                <a:gd name="T19" fmla="*/ 0 h 25"/>
                <a:gd name="T20" fmla="*/ 14 w 24"/>
                <a:gd name="T21" fmla="*/ 0 h 25"/>
                <a:gd name="T22" fmla="*/ 21 w 24"/>
                <a:gd name="T23" fmla="*/ 4 h 25"/>
                <a:gd name="T24" fmla="*/ 24 w 24"/>
                <a:gd name="T25" fmla="*/ 15 h 25"/>
                <a:gd name="T26" fmla="*/ 24 w 24"/>
                <a:gd name="T27" fmla="*/ 15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5">
                  <a:moveTo>
                    <a:pt x="24" y="15"/>
                  </a:moveTo>
                  <a:lnTo>
                    <a:pt x="24" y="15"/>
                  </a:lnTo>
                  <a:lnTo>
                    <a:pt x="21" y="22"/>
                  </a:lnTo>
                  <a:lnTo>
                    <a:pt x="14" y="25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62"/>
            <p:cNvSpPr/>
            <p:nvPr/>
          </p:nvSpPr>
          <p:spPr bwMode="auto">
            <a:xfrm>
              <a:off x="12047" y="8086"/>
              <a:ext cx="115" cy="115"/>
            </a:xfrm>
            <a:custGeom>
              <a:avLst/>
              <a:gdLst>
                <a:gd name="T0" fmla="*/ 54 w 54"/>
                <a:gd name="T1" fmla="*/ 29 h 54"/>
                <a:gd name="T2" fmla="*/ 54 w 54"/>
                <a:gd name="T3" fmla="*/ 29 h 54"/>
                <a:gd name="T4" fmla="*/ 54 w 54"/>
                <a:gd name="T5" fmla="*/ 39 h 54"/>
                <a:gd name="T6" fmla="*/ 47 w 54"/>
                <a:gd name="T7" fmla="*/ 46 h 54"/>
                <a:gd name="T8" fmla="*/ 39 w 54"/>
                <a:gd name="T9" fmla="*/ 54 h 54"/>
                <a:gd name="T10" fmla="*/ 29 w 54"/>
                <a:gd name="T11" fmla="*/ 54 h 54"/>
                <a:gd name="T12" fmla="*/ 29 w 54"/>
                <a:gd name="T13" fmla="*/ 54 h 54"/>
                <a:gd name="T14" fmla="*/ 18 w 54"/>
                <a:gd name="T15" fmla="*/ 54 h 54"/>
                <a:gd name="T16" fmla="*/ 7 w 54"/>
                <a:gd name="T17" fmla="*/ 46 h 54"/>
                <a:gd name="T18" fmla="*/ 4 w 54"/>
                <a:gd name="T19" fmla="*/ 39 h 54"/>
                <a:gd name="T20" fmla="*/ 0 w 54"/>
                <a:gd name="T21" fmla="*/ 29 h 54"/>
                <a:gd name="T22" fmla="*/ 0 w 54"/>
                <a:gd name="T23" fmla="*/ 29 h 54"/>
                <a:gd name="T24" fmla="*/ 4 w 54"/>
                <a:gd name="T25" fmla="*/ 18 h 54"/>
                <a:gd name="T26" fmla="*/ 7 w 54"/>
                <a:gd name="T27" fmla="*/ 7 h 54"/>
                <a:gd name="T28" fmla="*/ 18 w 54"/>
                <a:gd name="T29" fmla="*/ 4 h 54"/>
                <a:gd name="T30" fmla="*/ 29 w 54"/>
                <a:gd name="T31" fmla="*/ 0 h 54"/>
                <a:gd name="T32" fmla="*/ 29 w 54"/>
                <a:gd name="T33" fmla="*/ 0 h 54"/>
                <a:gd name="T34" fmla="*/ 39 w 54"/>
                <a:gd name="T35" fmla="*/ 4 h 54"/>
                <a:gd name="T36" fmla="*/ 47 w 54"/>
                <a:gd name="T37" fmla="*/ 7 h 54"/>
                <a:gd name="T38" fmla="*/ 54 w 54"/>
                <a:gd name="T39" fmla="*/ 18 h 54"/>
                <a:gd name="T40" fmla="*/ 54 w 54"/>
                <a:gd name="T41" fmla="*/ 29 h 54"/>
                <a:gd name="T42" fmla="*/ 54 w 54"/>
                <a:gd name="T43" fmla="*/ 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39"/>
                  </a:lnTo>
                  <a:lnTo>
                    <a:pt x="47" y="46"/>
                  </a:lnTo>
                  <a:lnTo>
                    <a:pt x="39" y="54"/>
                  </a:lnTo>
                  <a:lnTo>
                    <a:pt x="29" y="54"/>
                  </a:lnTo>
                  <a:lnTo>
                    <a:pt x="18" y="54"/>
                  </a:lnTo>
                  <a:lnTo>
                    <a:pt x="7" y="46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7" y="7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39" y="4"/>
                  </a:lnTo>
                  <a:lnTo>
                    <a:pt x="47" y="7"/>
                  </a:lnTo>
                  <a:lnTo>
                    <a:pt x="54" y="18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3"/>
            <p:cNvSpPr/>
            <p:nvPr/>
          </p:nvSpPr>
          <p:spPr bwMode="auto">
            <a:xfrm>
              <a:off x="11819" y="4915"/>
              <a:ext cx="1343" cy="1434"/>
            </a:xfrm>
            <a:custGeom>
              <a:avLst/>
              <a:gdLst>
                <a:gd name="T0" fmla="*/ 310 w 631"/>
                <a:gd name="T1" fmla="*/ 25 h 674"/>
                <a:gd name="T2" fmla="*/ 293 w 631"/>
                <a:gd name="T3" fmla="*/ 21 h 674"/>
                <a:gd name="T4" fmla="*/ 243 w 631"/>
                <a:gd name="T5" fmla="*/ 64 h 674"/>
                <a:gd name="T6" fmla="*/ 175 w 631"/>
                <a:gd name="T7" fmla="*/ 114 h 674"/>
                <a:gd name="T8" fmla="*/ 150 w 631"/>
                <a:gd name="T9" fmla="*/ 103 h 674"/>
                <a:gd name="T10" fmla="*/ 129 w 631"/>
                <a:gd name="T11" fmla="*/ 89 h 674"/>
                <a:gd name="T12" fmla="*/ 104 w 631"/>
                <a:gd name="T13" fmla="*/ 96 h 674"/>
                <a:gd name="T14" fmla="*/ 89 w 631"/>
                <a:gd name="T15" fmla="*/ 150 h 674"/>
                <a:gd name="T16" fmla="*/ 54 w 631"/>
                <a:gd name="T17" fmla="*/ 146 h 674"/>
                <a:gd name="T18" fmla="*/ 0 w 631"/>
                <a:gd name="T19" fmla="*/ 175 h 674"/>
                <a:gd name="T20" fmla="*/ 22 w 631"/>
                <a:gd name="T21" fmla="*/ 214 h 674"/>
                <a:gd name="T22" fmla="*/ 36 w 631"/>
                <a:gd name="T23" fmla="*/ 225 h 674"/>
                <a:gd name="T24" fmla="*/ 68 w 631"/>
                <a:gd name="T25" fmla="*/ 232 h 674"/>
                <a:gd name="T26" fmla="*/ 75 w 631"/>
                <a:gd name="T27" fmla="*/ 253 h 674"/>
                <a:gd name="T28" fmla="*/ 75 w 631"/>
                <a:gd name="T29" fmla="*/ 285 h 674"/>
                <a:gd name="T30" fmla="*/ 118 w 631"/>
                <a:gd name="T31" fmla="*/ 314 h 674"/>
                <a:gd name="T32" fmla="*/ 118 w 631"/>
                <a:gd name="T33" fmla="*/ 392 h 674"/>
                <a:gd name="T34" fmla="*/ 100 w 631"/>
                <a:gd name="T35" fmla="*/ 431 h 674"/>
                <a:gd name="T36" fmla="*/ 86 w 631"/>
                <a:gd name="T37" fmla="*/ 449 h 674"/>
                <a:gd name="T38" fmla="*/ 122 w 631"/>
                <a:gd name="T39" fmla="*/ 471 h 674"/>
                <a:gd name="T40" fmla="*/ 175 w 631"/>
                <a:gd name="T41" fmla="*/ 531 h 674"/>
                <a:gd name="T42" fmla="*/ 186 w 631"/>
                <a:gd name="T43" fmla="*/ 578 h 674"/>
                <a:gd name="T44" fmla="*/ 189 w 631"/>
                <a:gd name="T45" fmla="*/ 610 h 674"/>
                <a:gd name="T46" fmla="*/ 200 w 631"/>
                <a:gd name="T47" fmla="*/ 645 h 674"/>
                <a:gd name="T48" fmla="*/ 218 w 631"/>
                <a:gd name="T49" fmla="*/ 674 h 674"/>
                <a:gd name="T50" fmla="*/ 253 w 631"/>
                <a:gd name="T51" fmla="*/ 652 h 674"/>
                <a:gd name="T52" fmla="*/ 350 w 631"/>
                <a:gd name="T53" fmla="*/ 642 h 674"/>
                <a:gd name="T54" fmla="*/ 350 w 631"/>
                <a:gd name="T55" fmla="*/ 613 h 674"/>
                <a:gd name="T56" fmla="*/ 367 w 631"/>
                <a:gd name="T57" fmla="*/ 567 h 674"/>
                <a:gd name="T58" fmla="*/ 407 w 631"/>
                <a:gd name="T59" fmla="*/ 553 h 674"/>
                <a:gd name="T60" fmla="*/ 428 w 631"/>
                <a:gd name="T61" fmla="*/ 545 h 674"/>
                <a:gd name="T62" fmla="*/ 464 w 631"/>
                <a:gd name="T63" fmla="*/ 510 h 674"/>
                <a:gd name="T64" fmla="*/ 499 w 631"/>
                <a:gd name="T65" fmla="*/ 506 h 674"/>
                <a:gd name="T66" fmla="*/ 531 w 631"/>
                <a:gd name="T67" fmla="*/ 485 h 674"/>
                <a:gd name="T68" fmla="*/ 535 w 631"/>
                <a:gd name="T69" fmla="*/ 467 h 674"/>
                <a:gd name="T70" fmla="*/ 535 w 631"/>
                <a:gd name="T71" fmla="*/ 438 h 674"/>
                <a:gd name="T72" fmla="*/ 631 w 631"/>
                <a:gd name="T73" fmla="*/ 310 h 674"/>
                <a:gd name="T74" fmla="*/ 621 w 631"/>
                <a:gd name="T75" fmla="*/ 235 h 674"/>
                <a:gd name="T76" fmla="*/ 578 w 631"/>
                <a:gd name="T77" fmla="*/ 153 h 674"/>
                <a:gd name="T78" fmla="*/ 571 w 631"/>
                <a:gd name="T79" fmla="*/ 143 h 674"/>
                <a:gd name="T80" fmla="*/ 535 w 631"/>
                <a:gd name="T81" fmla="*/ 118 h 674"/>
                <a:gd name="T82" fmla="*/ 514 w 631"/>
                <a:gd name="T83" fmla="*/ 118 h 674"/>
                <a:gd name="T84" fmla="*/ 496 w 631"/>
                <a:gd name="T85" fmla="*/ 143 h 674"/>
                <a:gd name="T86" fmla="*/ 485 w 631"/>
                <a:gd name="T87" fmla="*/ 150 h 674"/>
                <a:gd name="T88" fmla="*/ 453 w 631"/>
                <a:gd name="T89" fmla="*/ 146 h 674"/>
                <a:gd name="T90" fmla="*/ 389 w 631"/>
                <a:gd name="T91" fmla="*/ 96 h 674"/>
                <a:gd name="T92" fmla="*/ 378 w 631"/>
                <a:gd name="T93" fmla="*/ 68 h 6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31" h="674">
                  <a:moveTo>
                    <a:pt x="382" y="0"/>
                  </a:moveTo>
                  <a:lnTo>
                    <a:pt x="310" y="25"/>
                  </a:lnTo>
                  <a:lnTo>
                    <a:pt x="307" y="25"/>
                  </a:lnTo>
                  <a:lnTo>
                    <a:pt x="303" y="21"/>
                  </a:lnTo>
                  <a:lnTo>
                    <a:pt x="293" y="21"/>
                  </a:lnTo>
                  <a:lnTo>
                    <a:pt x="271" y="36"/>
                  </a:lnTo>
                  <a:lnTo>
                    <a:pt x="243" y="64"/>
                  </a:lnTo>
                  <a:lnTo>
                    <a:pt x="207" y="93"/>
                  </a:lnTo>
                  <a:lnTo>
                    <a:pt x="193" y="107"/>
                  </a:lnTo>
                  <a:lnTo>
                    <a:pt x="175" y="114"/>
                  </a:lnTo>
                  <a:lnTo>
                    <a:pt x="161" y="114"/>
                  </a:lnTo>
                  <a:lnTo>
                    <a:pt x="154" y="111"/>
                  </a:lnTo>
                  <a:lnTo>
                    <a:pt x="150" y="103"/>
                  </a:lnTo>
                  <a:lnTo>
                    <a:pt x="143" y="100"/>
                  </a:lnTo>
                  <a:lnTo>
                    <a:pt x="129" y="89"/>
                  </a:lnTo>
                  <a:lnTo>
                    <a:pt x="118" y="86"/>
                  </a:lnTo>
                  <a:lnTo>
                    <a:pt x="111" y="89"/>
                  </a:lnTo>
                  <a:lnTo>
                    <a:pt x="104" y="96"/>
                  </a:lnTo>
                  <a:lnTo>
                    <a:pt x="97" y="111"/>
                  </a:lnTo>
                  <a:lnTo>
                    <a:pt x="89" y="150"/>
                  </a:lnTo>
                  <a:lnTo>
                    <a:pt x="86" y="146"/>
                  </a:lnTo>
                  <a:lnTo>
                    <a:pt x="68" y="143"/>
                  </a:lnTo>
                  <a:lnTo>
                    <a:pt x="54" y="146"/>
                  </a:lnTo>
                  <a:lnTo>
                    <a:pt x="40" y="150"/>
                  </a:lnTo>
                  <a:lnTo>
                    <a:pt x="18" y="160"/>
                  </a:lnTo>
                  <a:lnTo>
                    <a:pt x="0" y="175"/>
                  </a:lnTo>
                  <a:lnTo>
                    <a:pt x="11" y="200"/>
                  </a:lnTo>
                  <a:lnTo>
                    <a:pt x="22" y="214"/>
                  </a:lnTo>
                  <a:lnTo>
                    <a:pt x="29" y="221"/>
                  </a:lnTo>
                  <a:lnTo>
                    <a:pt x="36" y="225"/>
                  </a:lnTo>
                  <a:lnTo>
                    <a:pt x="47" y="225"/>
                  </a:lnTo>
                  <a:lnTo>
                    <a:pt x="61" y="228"/>
                  </a:lnTo>
                  <a:lnTo>
                    <a:pt x="68" y="232"/>
                  </a:lnTo>
                  <a:lnTo>
                    <a:pt x="75" y="235"/>
                  </a:lnTo>
                  <a:lnTo>
                    <a:pt x="79" y="242"/>
                  </a:lnTo>
                  <a:lnTo>
                    <a:pt x="75" y="253"/>
                  </a:lnTo>
                  <a:lnTo>
                    <a:pt x="75" y="264"/>
                  </a:lnTo>
                  <a:lnTo>
                    <a:pt x="75" y="285"/>
                  </a:lnTo>
                  <a:lnTo>
                    <a:pt x="111" y="292"/>
                  </a:lnTo>
                  <a:lnTo>
                    <a:pt x="118" y="314"/>
                  </a:lnTo>
                  <a:lnTo>
                    <a:pt x="118" y="339"/>
                  </a:lnTo>
                  <a:lnTo>
                    <a:pt x="122" y="364"/>
                  </a:lnTo>
                  <a:lnTo>
                    <a:pt x="118" y="392"/>
                  </a:lnTo>
                  <a:lnTo>
                    <a:pt x="114" y="414"/>
                  </a:lnTo>
                  <a:lnTo>
                    <a:pt x="107" y="424"/>
                  </a:lnTo>
                  <a:lnTo>
                    <a:pt x="100" y="431"/>
                  </a:lnTo>
                  <a:lnTo>
                    <a:pt x="89" y="438"/>
                  </a:lnTo>
                  <a:lnTo>
                    <a:pt x="79" y="438"/>
                  </a:lnTo>
                  <a:lnTo>
                    <a:pt x="86" y="449"/>
                  </a:lnTo>
                  <a:lnTo>
                    <a:pt x="104" y="460"/>
                  </a:lnTo>
                  <a:lnTo>
                    <a:pt x="122" y="471"/>
                  </a:lnTo>
                  <a:lnTo>
                    <a:pt x="139" y="485"/>
                  </a:lnTo>
                  <a:lnTo>
                    <a:pt x="157" y="506"/>
                  </a:lnTo>
                  <a:lnTo>
                    <a:pt x="175" y="531"/>
                  </a:lnTo>
                  <a:lnTo>
                    <a:pt x="179" y="545"/>
                  </a:lnTo>
                  <a:lnTo>
                    <a:pt x="186" y="560"/>
                  </a:lnTo>
                  <a:lnTo>
                    <a:pt x="186" y="578"/>
                  </a:lnTo>
                  <a:lnTo>
                    <a:pt x="186" y="595"/>
                  </a:lnTo>
                  <a:lnTo>
                    <a:pt x="189" y="610"/>
                  </a:lnTo>
                  <a:lnTo>
                    <a:pt x="200" y="635"/>
                  </a:lnTo>
                  <a:lnTo>
                    <a:pt x="200" y="645"/>
                  </a:lnTo>
                  <a:lnTo>
                    <a:pt x="207" y="659"/>
                  </a:lnTo>
                  <a:lnTo>
                    <a:pt x="211" y="670"/>
                  </a:lnTo>
                  <a:lnTo>
                    <a:pt x="218" y="674"/>
                  </a:lnTo>
                  <a:lnTo>
                    <a:pt x="225" y="674"/>
                  </a:lnTo>
                  <a:lnTo>
                    <a:pt x="236" y="670"/>
                  </a:lnTo>
                  <a:lnTo>
                    <a:pt x="253" y="652"/>
                  </a:lnTo>
                  <a:lnTo>
                    <a:pt x="300" y="652"/>
                  </a:lnTo>
                  <a:lnTo>
                    <a:pt x="325" y="638"/>
                  </a:lnTo>
                  <a:lnTo>
                    <a:pt x="350" y="642"/>
                  </a:lnTo>
                  <a:lnTo>
                    <a:pt x="350" y="627"/>
                  </a:lnTo>
                  <a:lnTo>
                    <a:pt x="350" y="613"/>
                  </a:lnTo>
                  <a:lnTo>
                    <a:pt x="353" y="595"/>
                  </a:lnTo>
                  <a:lnTo>
                    <a:pt x="357" y="581"/>
                  </a:lnTo>
                  <a:lnTo>
                    <a:pt x="367" y="567"/>
                  </a:lnTo>
                  <a:lnTo>
                    <a:pt x="382" y="556"/>
                  </a:lnTo>
                  <a:lnTo>
                    <a:pt x="392" y="553"/>
                  </a:lnTo>
                  <a:lnTo>
                    <a:pt x="407" y="553"/>
                  </a:lnTo>
                  <a:lnTo>
                    <a:pt x="410" y="553"/>
                  </a:lnTo>
                  <a:lnTo>
                    <a:pt x="428" y="545"/>
                  </a:lnTo>
                  <a:lnTo>
                    <a:pt x="446" y="531"/>
                  </a:lnTo>
                  <a:lnTo>
                    <a:pt x="457" y="520"/>
                  </a:lnTo>
                  <a:lnTo>
                    <a:pt x="464" y="510"/>
                  </a:lnTo>
                  <a:lnTo>
                    <a:pt x="474" y="510"/>
                  </a:lnTo>
                  <a:lnTo>
                    <a:pt x="499" y="506"/>
                  </a:lnTo>
                  <a:lnTo>
                    <a:pt x="510" y="503"/>
                  </a:lnTo>
                  <a:lnTo>
                    <a:pt x="524" y="496"/>
                  </a:lnTo>
                  <a:lnTo>
                    <a:pt x="531" y="485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1" y="456"/>
                  </a:lnTo>
                  <a:lnTo>
                    <a:pt x="531" y="446"/>
                  </a:lnTo>
                  <a:lnTo>
                    <a:pt x="535" y="438"/>
                  </a:lnTo>
                  <a:lnTo>
                    <a:pt x="542" y="431"/>
                  </a:lnTo>
                  <a:lnTo>
                    <a:pt x="631" y="310"/>
                  </a:lnTo>
                  <a:lnTo>
                    <a:pt x="631" y="296"/>
                  </a:lnTo>
                  <a:lnTo>
                    <a:pt x="628" y="260"/>
                  </a:lnTo>
                  <a:lnTo>
                    <a:pt x="621" y="235"/>
                  </a:lnTo>
                  <a:lnTo>
                    <a:pt x="613" y="207"/>
                  </a:lnTo>
                  <a:lnTo>
                    <a:pt x="599" y="182"/>
                  </a:lnTo>
                  <a:lnTo>
                    <a:pt x="578" y="153"/>
                  </a:lnTo>
                  <a:lnTo>
                    <a:pt x="578" y="150"/>
                  </a:lnTo>
                  <a:lnTo>
                    <a:pt x="571" y="143"/>
                  </a:lnTo>
                  <a:lnTo>
                    <a:pt x="560" y="128"/>
                  </a:lnTo>
                  <a:lnTo>
                    <a:pt x="535" y="118"/>
                  </a:lnTo>
                  <a:lnTo>
                    <a:pt x="531" y="118"/>
                  </a:lnTo>
                  <a:lnTo>
                    <a:pt x="517" y="118"/>
                  </a:lnTo>
                  <a:lnTo>
                    <a:pt x="514" y="118"/>
                  </a:lnTo>
                  <a:lnTo>
                    <a:pt x="507" y="125"/>
                  </a:lnTo>
                  <a:lnTo>
                    <a:pt x="499" y="132"/>
                  </a:lnTo>
                  <a:lnTo>
                    <a:pt x="496" y="143"/>
                  </a:lnTo>
                  <a:lnTo>
                    <a:pt x="492" y="143"/>
                  </a:lnTo>
                  <a:lnTo>
                    <a:pt x="485" y="150"/>
                  </a:lnTo>
                  <a:lnTo>
                    <a:pt x="471" y="153"/>
                  </a:lnTo>
                  <a:lnTo>
                    <a:pt x="464" y="150"/>
                  </a:lnTo>
                  <a:lnTo>
                    <a:pt x="453" y="146"/>
                  </a:lnTo>
                  <a:lnTo>
                    <a:pt x="403" y="107"/>
                  </a:lnTo>
                  <a:lnTo>
                    <a:pt x="389" y="96"/>
                  </a:lnTo>
                  <a:lnTo>
                    <a:pt x="382" y="86"/>
                  </a:lnTo>
                  <a:lnTo>
                    <a:pt x="378" y="75"/>
                  </a:lnTo>
                  <a:lnTo>
                    <a:pt x="378" y="6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4"/>
            <p:cNvSpPr/>
            <p:nvPr/>
          </p:nvSpPr>
          <p:spPr bwMode="auto">
            <a:xfrm>
              <a:off x="10317" y="3877"/>
              <a:ext cx="1762" cy="2373"/>
            </a:xfrm>
            <a:custGeom>
              <a:avLst/>
              <a:gdLst>
                <a:gd name="T0" fmla="*/ 806 w 828"/>
                <a:gd name="T1" fmla="*/ 923 h 1115"/>
                <a:gd name="T2" fmla="*/ 828 w 828"/>
                <a:gd name="T3" fmla="*/ 855 h 1115"/>
                <a:gd name="T4" fmla="*/ 781 w 828"/>
                <a:gd name="T5" fmla="*/ 777 h 1115"/>
                <a:gd name="T6" fmla="*/ 781 w 828"/>
                <a:gd name="T7" fmla="*/ 741 h 1115"/>
                <a:gd name="T8" fmla="*/ 767 w 828"/>
                <a:gd name="T9" fmla="*/ 716 h 1115"/>
                <a:gd name="T10" fmla="*/ 735 w 828"/>
                <a:gd name="T11" fmla="*/ 713 h 1115"/>
                <a:gd name="T12" fmla="*/ 642 w 828"/>
                <a:gd name="T13" fmla="*/ 588 h 1115"/>
                <a:gd name="T14" fmla="*/ 606 w 828"/>
                <a:gd name="T15" fmla="*/ 495 h 1115"/>
                <a:gd name="T16" fmla="*/ 596 w 828"/>
                <a:gd name="T17" fmla="*/ 460 h 1115"/>
                <a:gd name="T18" fmla="*/ 592 w 828"/>
                <a:gd name="T19" fmla="*/ 385 h 1115"/>
                <a:gd name="T20" fmla="*/ 574 w 828"/>
                <a:gd name="T21" fmla="*/ 353 h 1115"/>
                <a:gd name="T22" fmla="*/ 564 w 828"/>
                <a:gd name="T23" fmla="*/ 306 h 1115"/>
                <a:gd name="T24" fmla="*/ 503 w 828"/>
                <a:gd name="T25" fmla="*/ 292 h 1115"/>
                <a:gd name="T26" fmla="*/ 435 w 828"/>
                <a:gd name="T27" fmla="*/ 299 h 1115"/>
                <a:gd name="T28" fmla="*/ 385 w 828"/>
                <a:gd name="T29" fmla="*/ 274 h 1115"/>
                <a:gd name="T30" fmla="*/ 375 w 828"/>
                <a:gd name="T31" fmla="*/ 231 h 1115"/>
                <a:gd name="T32" fmla="*/ 325 w 828"/>
                <a:gd name="T33" fmla="*/ 164 h 1115"/>
                <a:gd name="T34" fmla="*/ 275 w 828"/>
                <a:gd name="T35" fmla="*/ 124 h 1115"/>
                <a:gd name="T36" fmla="*/ 229 w 828"/>
                <a:gd name="T37" fmla="*/ 114 h 1115"/>
                <a:gd name="T38" fmla="*/ 189 w 828"/>
                <a:gd name="T39" fmla="*/ 75 h 1115"/>
                <a:gd name="T40" fmla="*/ 168 w 828"/>
                <a:gd name="T41" fmla="*/ 57 h 1115"/>
                <a:gd name="T42" fmla="*/ 82 w 828"/>
                <a:gd name="T43" fmla="*/ 0 h 1115"/>
                <a:gd name="T44" fmla="*/ 43 w 828"/>
                <a:gd name="T45" fmla="*/ 17 h 1115"/>
                <a:gd name="T46" fmla="*/ 79 w 828"/>
                <a:gd name="T47" fmla="*/ 89 h 1115"/>
                <a:gd name="T48" fmla="*/ 100 w 828"/>
                <a:gd name="T49" fmla="*/ 82 h 1115"/>
                <a:gd name="T50" fmla="*/ 122 w 828"/>
                <a:gd name="T51" fmla="*/ 128 h 1115"/>
                <a:gd name="T52" fmla="*/ 143 w 828"/>
                <a:gd name="T53" fmla="*/ 221 h 1115"/>
                <a:gd name="T54" fmla="*/ 104 w 828"/>
                <a:gd name="T55" fmla="*/ 221 h 1115"/>
                <a:gd name="T56" fmla="*/ 75 w 828"/>
                <a:gd name="T57" fmla="*/ 185 h 1115"/>
                <a:gd name="T58" fmla="*/ 33 w 828"/>
                <a:gd name="T59" fmla="*/ 189 h 1115"/>
                <a:gd name="T60" fmla="*/ 8 w 828"/>
                <a:gd name="T61" fmla="*/ 231 h 1115"/>
                <a:gd name="T62" fmla="*/ 25 w 828"/>
                <a:gd name="T63" fmla="*/ 274 h 1115"/>
                <a:gd name="T64" fmla="*/ 33 w 828"/>
                <a:gd name="T65" fmla="*/ 338 h 1115"/>
                <a:gd name="T66" fmla="*/ 90 w 828"/>
                <a:gd name="T67" fmla="*/ 374 h 1115"/>
                <a:gd name="T68" fmla="*/ 150 w 828"/>
                <a:gd name="T69" fmla="*/ 367 h 1115"/>
                <a:gd name="T70" fmla="*/ 172 w 828"/>
                <a:gd name="T71" fmla="*/ 360 h 1115"/>
                <a:gd name="T72" fmla="*/ 168 w 828"/>
                <a:gd name="T73" fmla="*/ 399 h 1115"/>
                <a:gd name="T74" fmla="*/ 125 w 828"/>
                <a:gd name="T75" fmla="*/ 420 h 1115"/>
                <a:gd name="T76" fmla="*/ 43 w 828"/>
                <a:gd name="T77" fmla="*/ 427 h 1115"/>
                <a:gd name="T78" fmla="*/ 0 w 828"/>
                <a:gd name="T79" fmla="*/ 488 h 1115"/>
                <a:gd name="T80" fmla="*/ 22 w 828"/>
                <a:gd name="T81" fmla="*/ 538 h 1115"/>
                <a:gd name="T82" fmla="*/ 82 w 828"/>
                <a:gd name="T83" fmla="*/ 545 h 1115"/>
                <a:gd name="T84" fmla="*/ 129 w 828"/>
                <a:gd name="T85" fmla="*/ 570 h 1115"/>
                <a:gd name="T86" fmla="*/ 179 w 828"/>
                <a:gd name="T87" fmla="*/ 606 h 1115"/>
                <a:gd name="T88" fmla="*/ 161 w 828"/>
                <a:gd name="T89" fmla="*/ 631 h 1115"/>
                <a:gd name="T90" fmla="*/ 182 w 828"/>
                <a:gd name="T91" fmla="*/ 741 h 1115"/>
                <a:gd name="T92" fmla="*/ 243 w 828"/>
                <a:gd name="T93" fmla="*/ 755 h 1115"/>
                <a:gd name="T94" fmla="*/ 300 w 828"/>
                <a:gd name="T95" fmla="*/ 734 h 1115"/>
                <a:gd name="T96" fmla="*/ 339 w 828"/>
                <a:gd name="T97" fmla="*/ 745 h 1115"/>
                <a:gd name="T98" fmla="*/ 382 w 828"/>
                <a:gd name="T99" fmla="*/ 802 h 1115"/>
                <a:gd name="T100" fmla="*/ 414 w 828"/>
                <a:gd name="T101" fmla="*/ 809 h 1115"/>
                <a:gd name="T102" fmla="*/ 418 w 828"/>
                <a:gd name="T103" fmla="*/ 855 h 1115"/>
                <a:gd name="T104" fmla="*/ 450 w 828"/>
                <a:gd name="T105" fmla="*/ 919 h 1115"/>
                <a:gd name="T106" fmla="*/ 460 w 828"/>
                <a:gd name="T107" fmla="*/ 962 h 1115"/>
                <a:gd name="T108" fmla="*/ 507 w 828"/>
                <a:gd name="T109" fmla="*/ 994 h 1115"/>
                <a:gd name="T110" fmla="*/ 532 w 828"/>
                <a:gd name="T111" fmla="*/ 1005 h 1115"/>
                <a:gd name="T112" fmla="*/ 574 w 828"/>
                <a:gd name="T113" fmla="*/ 1044 h 1115"/>
                <a:gd name="T114" fmla="*/ 606 w 828"/>
                <a:gd name="T115" fmla="*/ 1115 h 1115"/>
                <a:gd name="T116" fmla="*/ 649 w 828"/>
                <a:gd name="T117" fmla="*/ 1026 h 1115"/>
                <a:gd name="T118" fmla="*/ 631 w 828"/>
                <a:gd name="T119" fmla="*/ 944 h 1115"/>
                <a:gd name="T120" fmla="*/ 635 w 828"/>
                <a:gd name="T121" fmla="*/ 887 h 1115"/>
                <a:gd name="T122" fmla="*/ 678 w 828"/>
                <a:gd name="T123" fmla="*/ 862 h 1115"/>
                <a:gd name="T124" fmla="*/ 742 w 828"/>
                <a:gd name="T125" fmla="*/ 887 h 11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28" h="1115">
                  <a:moveTo>
                    <a:pt x="785" y="930"/>
                  </a:moveTo>
                  <a:lnTo>
                    <a:pt x="785" y="930"/>
                  </a:lnTo>
                  <a:lnTo>
                    <a:pt x="795" y="926"/>
                  </a:lnTo>
                  <a:lnTo>
                    <a:pt x="806" y="923"/>
                  </a:lnTo>
                  <a:lnTo>
                    <a:pt x="813" y="916"/>
                  </a:lnTo>
                  <a:lnTo>
                    <a:pt x="817" y="905"/>
                  </a:lnTo>
                  <a:lnTo>
                    <a:pt x="824" y="880"/>
                  </a:lnTo>
                  <a:lnTo>
                    <a:pt x="828" y="855"/>
                  </a:lnTo>
                  <a:lnTo>
                    <a:pt x="824" y="827"/>
                  </a:lnTo>
                  <a:lnTo>
                    <a:pt x="820" y="805"/>
                  </a:lnTo>
                  <a:lnTo>
                    <a:pt x="817" y="780"/>
                  </a:lnTo>
                  <a:lnTo>
                    <a:pt x="781" y="777"/>
                  </a:lnTo>
                  <a:lnTo>
                    <a:pt x="781" y="755"/>
                  </a:lnTo>
                  <a:lnTo>
                    <a:pt x="781" y="741"/>
                  </a:lnTo>
                  <a:lnTo>
                    <a:pt x="785" y="730"/>
                  </a:lnTo>
                  <a:lnTo>
                    <a:pt x="781" y="723"/>
                  </a:lnTo>
                  <a:lnTo>
                    <a:pt x="774" y="720"/>
                  </a:lnTo>
                  <a:lnTo>
                    <a:pt x="767" y="716"/>
                  </a:lnTo>
                  <a:lnTo>
                    <a:pt x="749" y="716"/>
                  </a:lnTo>
                  <a:lnTo>
                    <a:pt x="742" y="716"/>
                  </a:lnTo>
                  <a:lnTo>
                    <a:pt x="735" y="713"/>
                  </a:lnTo>
                  <a:lnTo>
                    <a:pt x="728" y="705"/>
                  </a:lnTo>
                  <a:lnTo>
                    <a:pt x="713" y="688"/>
                  </a:lnTo>
                  <a:lnTo>
                    <a:pt x="703" y="663"/>
                  </a:lnTo>
                  <a:lnTo>
                    <a:pt x="642" y="588"/>
                  </a:lnTo>
                  <a:lnTo>
                    <a:pt x="614" y="499"/>
                  </a:lnTo>
                  <a:lnTo>
                    <a:pt x="606" y="495"/>
                  </a:lnTo>
                  <a:lnTo>
                    <a:pt x="599" y="488"/>
                  </a:lnTo>
                  <a:lnTo>
                    <a:pt x="592" y="474"/>
                  </a:lnTo>
                  <a:lnTo>
                    <a:pt x="592" y="463"/>
                  </a:lnTo>
                  <a:lnTo>
                    <a:pt x="596" y="460"/>
                  </a:lnTo>
                  <a:lnTo>
                    <a:pt x="596" y="427"/>
                  </a:lnTo>
                  <a:lnTo>
                    <a:pt x="596" y="402"/>
                  </a:lnTo>
                  <a:lnTo>
                    <a:pt x="592" y="385"/>
                  </a:lnTo>
                  <a:lnTo>
                    <a:pt x="589" y="370"/>
                  </a:lnTo>
                  <a:lnTo>
                    <a:pt x="578" y="356"/>
                  </a:lnTo>
                  <a:lnTo>
                    <a:pt x="574" y="353"/>
                  </a:lnTo>
                  <a:lnTo>
                    <a:pt x="574" y="338"/>
                  </a:lnTo>
                  <a:lnTo>
                    <a:pt x="574" y="324"/>
                  </a:lnTo>
                  <a:lnTo>
                    <a:pt x="571" y="313"/>
                  </a:lnTo>
                  <a:lnTo>
                    <a:pt x="564" y="306"/>
                  </a:lnTo>
                  <a:lnTo>
                    <a:pt x="549" y="296"/>
                  </a:lnTo>
                  <a:lnTo>
                    <a:pt x="535" y="292"/>
                  </a:lnTo>
                  <a:lnTo>
                    <a:pt x="517" y="288"/>
                  </a:lnTo>
                  <a:lnTo>
                    <a:pt x="503" y="292"/>
                  </a:lnTo>
                  <a:lnTo>
                    <a:pt x="489" y="296"/>
                  </a:lnTo>
                  <a:lnTo>
                    <a:pt x="471" y="299"/>
                  </a:lnTo>
                  <a:lnTo>
                    <a:pt x="435" y="299"/>
                  </a:lnTo>
                  <a:lnTo>
                    <a:pt x="418" y="296"/>
                  </a:lnTo>
                  <a:lnTo>
                    <a:pt x="400" y="292"/>
                  </a:lnTo>
                  <a:lnTo>
                    <a:pt x="389" y="281"/>
                  </a:lnTo>
                  <a:lnTo>
                    <a:pt x="385" y="274"/>
                  </a:lnTo>
                  <a:lnTo>
                    <a:pt x="385" y="267"/>
                  </a:lnTo>
                  <a:lnTo>
                    <a:pt x="382" y="249"/>
                  </a:lnTo>
                  <a:lnTo>
                    <a:pt x="375" y="231"/>
                  </a:lnTo>
                  <a:lnTo>
                    <a:pt x="357" y="199"/>
                  </a:lnTo>
                  <a:lnTo>
                    <a:pt x="336" y="174"/>
                  </a:lnTo>
                  <a:lnTo>
                    <a:pt x="325" y="164"/>
                  </a:lnTo>
                  <a:lnTo>
                    <a:pt x="318" y="153"/>
                  </a:lnTo>
                  <a:lnTo>
                    <a:pt x="300" y="139"/>
                  </a:lnTo>
                  <a:lnTo>
                    <a:pt x="275" y="124"/>
                  </a:lnTo>
                  <a:lnTo>
                    <a:pt x="261" y="121"/>
                  </a:lnTo>
                  <a:lnTo>
                    <a:pt x="246" y="117"/>
                  </a:lnTo>
                  <a:lnTo>
                    <a:pt x="229" y="114"/>
                  </a:lnTo>
                  <a:lnTo>
                    <a:pt x="207" y="103"/>
                  </a:lnTo>
                  <a:lnTo>
                    <a:pt x="197" y="92"/>
                  </a:lnTo>
                  <a:lnTo>
                    <a:pt x="189" y="82"/>
                  </a:lnTo>
                  <a:lnTo>
                    <a:pt x="189" y="75"/>
                  </a:lnTo>
                  <a:lnTo>
                    <a:pt x="186" y="75"/>
                  </a:lnTo>
                  <a:lnTo>
                    <a:pt x="182" y="75"/>
                  </a:lnTo>
                  <a:lnTo>
                    <a:pt x="168" y="57"/>
                  </a:lnTo>
                  <a:lnTo>
                    <a:pt x="150" y="42"/>
                  </a:lnTo>
                  <a:lnTo>
                    <a:pt x="129" y="25"/>
                  </a:lnTo>
                  <a:lnTo>
                    <a:pt x="107" y="10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1" y="3"/>
                  </a:lnTo>
                  <a:lnTo>
                    <a:pt x="54" y="7"/>
                  </a:lnTo>
                  <a:lnTo>
                    <a:pt x="43" y="17"/>
                  </a:lnTo>
                  <a:lnTo>
                    <a:pt x="47" y="99"/>
                  </a:lnTo>
                  <a:lnTo>
                    <a:pt x="57" y="96"/>
                  </a:lnTo>
                  <a:lnTo>
                    <a:pt x="79" y="89"/>
                  </a:lnTo>
                  <a:lnTo>
                    <a:pt x="90" y="82"/>
                  </a:lnTo>
                  <a:lnTo>
                    <a:pt x="93" y="82"/>
                  </a:lnTo>
                  <a:lnTo>
                    <a:pt x="100" y="82"/>
                  </a:lnTo>
                  <a:lnTo>
                    <a:pt x="107" y="89"/>
                  </a:lnTo>
                  <a:lnTo>
                    <a:pt x="111" y="96"/>
                  </a:lnTo>
                  <a:lnTo>
                    <a:pt x="118" y="110"/>
                  </a:lnTo>
                  <a:lnTo>
                    <a:pt x="122" y="128"/>
                  </a:lnTo>
                  <a:lnTo>
                    <a:pt x="132" y="171"/>
                  </a:lnTo>
                  <a:lnTo>
                    <a:pt x="143" y="206"/>
                  </a:lnTo>
                  <a:lnTo>
                    <a:pt x="143" y="221"/>
                  </a:lnTo>
                  <a:lnTo>
                    <a:pt x="139" y="224"/>
                  </a:lnTo>
                  <a:lnTo>
                    <a:pt x="136" y="228"/>
                  </a:lnTo>
                  <a:lnTo>
                    <a:pt x="125" y="228"/>
                  </a:lnTo>
                  <a:lnTo>
                    <a:pt x="104" y="221"/>
                  </a:lnTo>
                  <a:lnTo>
                    <a:pt x="100" y="214"/>
                  </a:lnTo>
                  <a:lnTo>
                    <a:pt x="86" y="192"/>
                  </a:lnTo>
                  <a:lnTo>
                    <a:pt x="75" y="185"/>
                  </a:lnTo>
                  <a:lnTo>
                    <a:pt x="65" y="178"/>
                  </a:lnTo>
                  <a:lnTo>
                    <a:pt x="50" y="178"/>
                  </a:lnTo>
                  <a:lnTo>
                    <a:pt x="33" y="189"/>
                  </a:lnTo>
                  <a:lnTo>
                    <a:pt x="18" y="203"/>
                  </a:lnTo>
                  <a:lnTo>
                    <a:pt x="11" y="214"/>
                  </a:lnTo>
                  <a:lnTo>
                    <a:pt x="8" y="224"/>
                  </a:lnTo>
                  <a:lnTo>
                    <a:pt x="8" y="231"/>
                  </a:lnTo>
                  <a:lnTo>
                    <a:pt x="11" y="246"/>
                  </a:lnTo>
                  <a:lnTo>
                    <a:pt x="18" y="249"/>
                  </a:lnTo>
                  <a:lnTo>
                    <a:pt x="25" y="274"/>
                  </a:lnTo>
                  <a:lnTo>
                    <a:pt x="33" y="299"/>
                  </a:lnTo>
                  <a:lnTo>
                    <a:pt x="33" y="331"/>
                  </a:lnTo>
                  <a:lnTo>
                    <a:pt x="33" y="338"/>
                  </a:lnTo>
                  <a:lnTo>
                    <a:pt x="36" y="345"/>
                  </a:lnTo>
                  <a:lnTo>
                    <a:pt x="50" y="356"/>
                  </a:lnTo>
                  <a:lnTo>
                    <a:pt x="68" y="367"/>
                  </a:lnTo>
                  <a:lnTo>
                    <a:pt x="90" y="374"/>
                  </a:lnTo>
                  <a:lnTo>
                    <a:pt x="111" y="378"/>
                  </a:lnTo>
                  <a:lnTo>
                    <a:pt x="132" y="378"/>
                  </a:lnTo>
                  <a:lnTo>
                    <a:pt x="147" y="370"/>
                  </a:lnTo>
                  <a:lnTo>
                    <a:pt x="150" y="367"/>
                  </a:lnTo>
                  <a:lnTo>
                    <a:pt x="154" y="360"/>
                  </a:lnTo>
                  <a:lnTo>
                    <a:pt x="161" y="360"/>
                  </a:lnTo>
                  <a:lnTo>
                    <a:pt x="172" y="360"/>
                  </a:lnTo>
                  <a:lnTo>
                    <a:pt x="179" y="363"/>
                  </a:lnTo>
                  <a:lnTo>
                    <a:pt x="179" y="370"/>
                  </a:lnTo>
                  <a:lnTo>
                    <a:pt x="175" y="381"/>
                  </a:lnTo>
                  <a:lnTo>
                    <a:pt x="168" y="399"/>
                  </a:lnTo>
                  <a:lnTo>
                    <a:pt x="164" y="402"/>
                  </a:lnTo>
                  <a:lnTo>
                    <a:pt x="154" y="413"/>
                  </a:lnTo>
                  <a:lnTo>
                    <a:pt x="125" y="420"/>
                  </a:lnTo>
                  <a:lnTo>
                    <a:pt x="100" y="424"/>
                  </a:lnTo>
                  <a:lnTo>
                    <a:pt x="72" y="424"/>
                  </a:lnTo>
                  <a:lnTo>
                    <a:pt x="43" y="427"/>
                  </a:lnTo>
                  <a:lnTo>
                    <a:pt x="22" y="438"/>
                  </a:lnTo>
                  <a:lnTo>
                    <a:pt x="8" y="452"/>
                  </a:lnTo>
                  <a:lnTo>
                    <a:pt x="0" y="470"/>
                  </a:lnTo>
                  <a:lnTo>
                    <a:pt x="0" y="488"/>
                  </a:lnTo>
                  <a:lnTo>
                    <a:pt x="0" y="506"/>
                  </a:lnTo>
                  <a:lnTo>
                    <a:pt x="11" y="524"/>
                  </a:lnTo>
                  <a:lnTo>
                    <a:pt x="22" y="538"/>
                  </a:lnTo>
                  <a:lnTo>
                    <a:pt x="29" y="538"/>
                  </a:lnTo>
                  <a:lnTo>
                    <a:pt x="47" y="534"/>
                  </a:lnTo>
                  <a:lnTo>
                    <a:pt x="72" y="538"/>
                  </a:lnTo>
                  <a:lnTo>
                    <a:pt x="82" y="545"/>
                  </a:lnTo>
                  <a:lnTo>
                    <a:pt x="90" y="552"/>
                  </a:lnTo>
                  <a:lnTo>
                    <a:pt x="104" y="563"/>
                  </a:lnTo>
                  <a:lnTo>
                    <a:pt x="129" y="570"/>
                  </a:lnTo>
                  <a:lnTo>
                    <a:pt x="147" y="577"/>
                  </a:lnTo>
                  <a:lnTo>
                    <a:pt x="161" y="584"/>
                  </a:lnTo>
                  <a:lnTo>
                    <a:pt x="172" y="595"/>
                  </a:lnTo>
                  <a:lnTo>
                    <a:pt x="179" y="606"/>
                  </a:lnTo>
                  <a:lnTo>
                    <a:pt x="179" y="613"/>
                  </a:lnTo>
                  <a:lnTo>
                    <a:pt x="179" y="616"/>
                  </a:lnTo>
                  <a:lnTo>
                    <a:pt x="172" y="623"/>
                  </a:lnTo>
                  <a:lnTo>
                    <a:pt x="161" y="631"/>
                  </a:lnTo>
                  <a:lnTo>
                    <a:pt x="125" y="641"/>
                  </a:lnTo>
                  <a:lnTo>
                    <a:pt x="118" y="645"/>
                  </a:lnTo>
                  <a:lnTo>
                    <a:pt x="182" y="741"/>
                  </a:lnTo>
                  <a:lnTo>
                    <a:pt x="193" y="745"/>
                  </a:lnTo>
                  <a:lnTo>
                    <a:pt x="214" y="752"/>
                  </a:lnTo>
                  <a:lnTo>
                    <a:pt x="243" y="755"/>
                  </a:lnTo>
                  <a:lnTo>
                    <a:pt x="261" y="752"/>
                  </a:lnTo>
                  <a:lnTo>
                    <a:pt x="275" y="748"/>
                  </a:lnTo>
                  <a:lnTo>
                    <a:pt x="300" y="734"/>
                  </a:lnTo>
                  <a:lnTo>
                    <a:pt x="321" y="727"/>
                  </a:lnTo>
                  <a:lnTo>
                    <a:pt x="328" y="730"/>
                  </a:lnTo>
                  <a:lnTo>
                    <a:pt x="332" y="734"/>
                  </a:lnTo>
                  <a:lnTo>
                    <a:pt x="339" y="745"/>
                  </a:lnTo>
                  <a:lnTo>
                    <a:pt x="343" y="763"/>
                  </a:lnTo>
                  <a:lnTo>
                    <a:pt x="364" y="784"/>
                  </a:lnTo>
                  <a:lnTo>
                    <a:pt x="382" y="802"/>
                  </a:lnTo>
                  <a:lnTo>
                    <a:pt x="393" y="805"/>
                  </a:lnTo>
                  <a:lnTo>
                    <a:pt x="403" y="809"/>
                  </a:lnTo>
                  <a:lnTo>
                    <a:pt x="414" y="809"/>
                  </a:lnTo>
                  <a:lnTo>
                    <a:pt x="418" y="816"/>
                  </a:lnTo>
                  <a:lnTo>
                    <a:pt x="421" y="827"/>
                  </a:lnTo>
                  <a:lnTo>
                    <a:pt x="421" y="837"/>
                  </a:lnTo>
                  <a:lnTo>
                    <a:pt x="418" y="855"/>
                  </a:lnTo>
                  <a:lnTo>
                    <a:pt x="414" y="862"/>
                  </a:lnTo>
                  <a:lnTo>
                    <a:pt x="435" y="891"/>
                  </a:lnTo>
                  <a:lnTo>
                    <a:pt x="450" y="919"/>
                  </a:lnTo>
                  <a:lnTo>
                    <a:pt x="457" y="934"/>
                  </a:lnTo>
                  <a:lnTo>
                    <a:pt x="460" y="948"/>
                  </a:lnTo>
                  <a:lnTo>
                    <a:pt x="460" y="962"/>
                  </a:lnTo>
                  <a:lnTo>
                    <a:pt x="467" y="973"/>
                  </a:lnTo>
                  <a:lnTo>
                    <a:pt x="478" y="980"/>
                  </a:lnTo>
                  <a:lnTo>
                    <a:pt x="485" y="987"/>
                  </a:lnTo>
                  <a:lnTo>
                    <a:pt x="507" y="994"/>
                  </a:lnTo>
                  <a:lnTo>
                    <a:pt x="521" y="994"/>
                  </a:lnTo>
                  <a:lnTo>
                    <a:pt x="528" y="998"/>
                  </a:lnTo>
                  <a:lnTo>
                    <a:pt x="532" y="1005"/>
                  </a:lnTo>
                  <a:lnTo>
                    <a:pt x="542" y="1023"/>
                  </a:lnTo>
                  <a:lnTo>
                    <a:pt x="549" y="1033"/>
                  </a:lnTo>
                  <a:lnTo>
                    <a:pt x="560" y="1041"/>
                  </a:lnTo>
                  <a:lnTo>
                    <a:pt x="574" y="1044"/>
                  </a:lnTo>
                  <a:lnTo>
                    <a:pt x="592" y="1044"/>
                  </a:lnTo>
                  <a:lnTo>
                    <a:pt x="606" y="1062"/>
                  </a:lnTo>
                  <a:lnTo>
                    <a:pt x="606" y="1115"/>
                  </a:lnTo>
                  <a:lnTo>
                    <a:pt x="631" y="1073"/>
                  </a:lnTo>
                  <a:lnTo>
                    <a:pt x="642" y="1055"/>
                  </a:lnTo>
                  <a:lnTo>
                    <a:pt x="646" y="1041"/>
                  </a:lnTo>
                  <a:lnTo>
                    <a:pt x="649" y="1026"/>
                  </a:lnTo>
                  <a:lnTo>
                    <a:pt x="649" y="1008"/>
                  </a:lnTo>
                  <a:lnTo>
                    <a:pt x="639" y="969"/>
                  </a:lnTo>
                  <a:lnTo>
                    <a:pt x="631" y="944"/>
                  </a:lnTo>
                  <a:lnTo>
                    <a:pt x="628" y="926"/>
                  </a:lnTo>
                  <a:lnTo>
                    <a:pt x="628" y="912"/>
                  </a:lnTo>
                  <a:lnTo>
                    <a:pt x="628" y="898"/>
                  </a:lnTo>
                  <a:lnTo>
                    <a:pt x="635" y="887"/>
                  </a:lnTo>
                  <a:lnTo>
                    <a:pt x="646" y="880"/>
                  </a:lnTo>
                  <a:lnTo>
                    <a:pt x="671" y="862"/>
                  </a:lnTo>
                  <a:lnTo>
                    <a:pt x="678" y="862"/>
                  </a:lnTo>
                  <a:lnTo>
                    <a:pt x="688" y="859"/>
                  </a:lnTo>
                  <a:lnTo>
                    <a:pt x="706" y="866"/>
                  </a:lnTo>
                  <a:lnTo>
                    <a:pt x="724" y="877"/>
                  </a:lnTo>
                  <a:lnTo>
                    <a:pt x="742" y="887"/>
                  </a:lnTo>
                  <a:lnTo>
                    <a:pt x="774" y="916"/>
                  </a:lnTo>
                  <a:lnTo>
                    <a:pt x="785" y="930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5"/>
            <p:cNvSpPr/>
            <p:nvPr/>
          </p:nvSpPr>
          <p:spPr bwMode="auto">
            <a:xfrm>
              <a:off x="12389" y="5962"/>
              <a:ext cx="53" cy="53"/>
            </a:xfrm>
            <a:custGeom>
              <a:avLst/>
              <a:gdLst>
                <a:gd name="T0" fmla="*/ 25 w 25"/>
                <a:gd name="T1" fmla="*/ 14 h 25"/>
                <a:gd name="T2" fmla="*/ 25 w 25"/>
                <a:gd name="T3" fmla="*/ 14 h 25"/>
                <a:gd name="T4" fmla="*/ 21 w 25"/>
                <a:gd name="T5" fmla="*/ 21 h 25"/>
                <a:gd name="T6" fmla="*/ 10 w 25"/>
                <a:gd name="T7" fmla="*/ 25 h 25"/>
                <a:gd name="T8" fmla="*/ 10 w 25"/>
                <a:gd name="T9" fmla="*/ 25 h 25"/>
                <a:gd name="T10" fmla="*/ 3 w 25"/>
                <a:gd name="T11" fmla="*/ 21 h 25"/>
                <a:gd name="T12" fmla="*/ 0 w 25"/>
                <a:gd name="T13" fmla="*/ 14 h 25"/>
                <a:gd name="T14" fmla="*/ 0 w 25"/>
                <a:gd name="T15" fmla="*/ 14 h 25"/>
                <a:gd name="T16" fmla="*/ 3 w 25"/>
                <a:gd name="T17" fmla="*/ 4 h 25"/>
                <a:gd name="T18" fmla="*/ 10 w 25"/>
                <a:gd name="T19" fmla="*/ 0 h 25"/>
                <a:gd name="T20" fmla="*/ 10 w 25"/>
                <a:gd name="T21" fmla="*/ 0 h 25"/>
                <a:gd name="T22" fmla="*/ 21 w 25"/>
                <a:gd name="T23" fmla="*/ 4 h 25"/>
                <a:gd name="T24" fmla="*/ 25 w 25"/>
                <a:gd name="T25" fmla="*/ 14 h 25"/>
                <a:gd name="T26" fmla="*/ 25 w 25"/>
                <a:gd name="T27" fmla="*/ 14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4"/>
                  </a:moveTo>
                  <a:lnTo>
                    <a:pt x="25" y="14"/>
                  </a:lnTo>
                  <a:lnTo>
                    <a:pt x="21" y="21"/>
                  </a:lnTo>
                  <a:lnTo>
                    <a:pt x="10" y="25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4"/>
                  </a:lnTo>
                  <a:lnTo>
                    <a:pt x="10" y="0"/>
                  </a:lnTo>
                  <a:lnTo>
                    <a:pt x="21" y="4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6"/>
            <p:cNvSpPr/>
            <p:nvPr/>
          </p:nvSpPr>
          <p:spPr bwMode="auto">
            <a:xfrm>
              <a:off x="12357" y="5933"/>
              <a:ext cx="115" cy="113"/>
            </a:xfrm>
            <a:custGeom>
              <a:avLst/>
              <a:gdLst>
                <a:gd name="T0" fmla="*/ 54 w 54"/>
                <a:gd name="T1" fmla="*/ 28 h 53"/>
                <a:gd name="T2" fmla="*/ 54 w 54"/>
                <a:gd name="T3" fmla="*/ 28 h 53"/>
                <a:gd name="T4" fmla="*/ 50 w 54"/>
                <a:gd name="T5" fmla="*/ 35 h 53"/>
                <a:gd name="T6" fmla="*/ 47 w 54"/>
                <a:gd name="T7" fmla="*/ 46 h 53"/>
                <a:gd name="T8" fmla="*/ 36 w 54"/>
                <a:gd name="T9" fmla="*/ 50 h 53"/>
                <a:gd name="T10" fmla="*/ 25 w 54"/>
                <a:gd name="T11" fmla="*/ 53 h 53"/>
                <a:gd name="T12" fmla="*/ 25 w 54"/>
                <a:gd name="T13" fmla="*/ 53 h 53"/>
                <a:gd name="T14" fmla="*/ 18 w 54"/>
                <a:gd name="T15" fmla="*/ 50 h 53"/>
                <a:gd name="T16" fmla="*/ 8 w 54"/>
                <a:gd name="T17" fmla="*/ 46 h 53"/>
                <a:gd name="T18" fmla="*/ 4 w 54"/>
                <a:gd name="T19" fmla="*/ 35 h 53"/>
                <a:gd name="T20" fmla="*/ 0 w 54"/>
                <a:gd name="T21" fmla="*/ 28 h 53"/>
                <a:gd name="T22" fmla="*/ 0 w 54"/>
                <a:gd name="T23" fmla="*/ 28 h 53"/>
                <a:gd name="T24" fmla="*/ 4 w 54"/>
                <a:gd name="T25" fmla="*/ 18 h 53"/>
                <a:gd name="T26" fmla="*/ 8 w 54"/>
                <a:gd name="T27" fmla="*/ 7 h 53"/>
                <a:gd name="T28" fmla="*/ 18 w 54"/>
                <a:gd name="T29" fmla="*/ 3 h 53"/>
                <a:gd name="T30" fmla="*/ 25 w 54"/>
                <a:gd name="T31" fmla="*/ 0 h 53"/>
                <a:gd name="T32" fmla="*/ 25 w 54"/>
                <a:gd name="T33" fmla="*/ 0 h 53"/>
                <a:gd name="T34" fmla="*/ 36 w 54"/>
                <a:gd name="T35" fmla="*/ 3 h 53"/>
                <a:gd name="T36" fmla="*/ 47 w 54"/>
                <a:gd name="T37" fmla="*/ 7 h 53"/>
                <a:gd name="T38" fmla="*/ 50 w 54"/>
                <a:gd name="T39" fmla="*/ 18 h 53"/>
                <a:gd name="T40" fmla="*/ 54 w 54"/>
                <a:gd name="T41" fmla="*/ 28 h 53"/>
                <a:gd name="T42" fmla="*/ 54 w 54"/>
                <a:gd name="T43" fmla="*/ 28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3">
                  <a:moveTo>
                    <a:pt x="54" y="28"/>
                  </a:moveTo>
                  <a:lnTo>
                    <a:pt x="54" y="28"/>
                  </a:lnTo>
                  <a:lnTo>
                    <a:pt x="50" y="35"/>
                  </a:lnTo>
                  <a:lnTo>
                    <a:pt x="47" y="46"/>
                  </a:lnTo>
                  <a:lnTo>
                    <a:pt x="36" y="50"/>
                  </a:lnTo>
                  <a:lnTo>
                    <a:pt x="25" y="53"/>
                  </a:lnTo>
                  <a:lnTo>
                    <a:pt x="18" y="50"/>
                  </a:lnTo>
                  <a:lnTo>
                    <a:pt x="8" y="46"/>
                  </a:lnTo>
                  <a:lnTo>
                    <a:pt x="4" y="35"/>
                  </a:lnTo>
                  <a:lnTo>
                    <a:pt x="0" y="28"/>
                  </a:lnTo>
                  <a:lnTo>
                    <a:pt x="4" y="18"/>
                  </a:lnTo>
                  <a:lnTo>
                    <a:pt x="8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6" y="3"/>
                  </a:lnTo>
                  <a:lnTo>
                    <a:pt x="47" y="7"/>
                  </a:lnTo>
                  <a:lnTo>
                    <a:pt x="50" y="18"/>
                  </a:lnTo>
                  <a:lnTo>
                    <a:pt x="54" y="28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7"/>
            <p:cNvSpPr/>
            <p:nvPr/>
          </p:nvSpPr>
          <p:spPr bwMode="auto">
            <a:xfrm>
              <a:off x="11129" y="5439"/>
              <a:ext cx="45" cy="45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18 w 21"/>
                <a:gd name="T5" fmla="*/ 18 h 21"/>
                <a:gd name="T6" fmla="*/ 11 w 21"/>
                <a:gd name="T7" fmla="*/ 21 h 21"/>
                <a:gd name="T8" fmla="*/ 11 w 21"/>
                <a:gd name="T9" fmla="*/ 21 h 21"/>
                <a:gd name="T10" fmla="*/ 3 w 21"/>
                <a:gd name="T11" fmla="*/ 18 h 21"/>
                <a:gd name="T12" fmla="*/ 0 w 21"/>
                <a:gd name="T13" fmla="*/ 11 h 21"/>
                <a:gd name="T14" fmla="*/ 0 w 21"/>
                <a:gd name="T15" fmla="*/ 11 h 21"/>
                <a:gd name="T16" fmla="*/ 3 w 21"/>
                <a:gd name="T17" fmla="*/ 4 h 21"/>
                <a:gd name="T18" fmla="*/ 11 w 21"/>
                <a:gd name="T19" fmla="*/ 0 h 21"/>
                <a:gd name="T20" fmla="*/ 11 w 21"/>
                <a:gd name="T21" fmla="*/ 0 h 21"/>
                <a:gd name="T22" fmla="*/ 18 w 21"/>
                <a:gd name="T23" fmla="*/ 4 h 21"/>
                <a:gd name="T24" fmla="*/ 21 w 21"/>
                <a:gd name="T25" fmla="*/ 11 h 21"/>
                <a:gd name="T26" fmla="*/ 21 w 21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8" y="18"/>
                  </a:lnTo>
                  <a:lnTo>
                    <a:pt x="11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8"/>
            <p:cNvSpPr/>
            <p:nvPr/>
          </p:nvSpPr>
          <p:spPr bwMode="auto">
            <a:xfrm>
              <a:off x="11091" y="5401"/>
              <a:ext cx="115" cy="115"/>
            </a:xfrm>
            <a:custGeom>
              <a:avLst/>
              <a:gdLst>
                <a:gd name="T0" fmla="*/ 54 w 54"/>
                <a:gd name="T1" fmla="*/ 29 h 54"/>
                <a:gd name="T2" fmla="*/ 54 w 54"/>
                <a:gd name="T3" fmla="*/ 29 h 54"/>
                <a:gd name="T4" fmla="*/ 54 w 54"/>
                <a:gd name="T5" fmla="*/ 39 h 54"/>
                <a:gd name="T6" fmla="*/ 46 w 54"/>
                <a:gd name="T7" fmla="*/ 47 h 54"/>
                <a:gd name="T8" fmla="*/ 39 w 54"/>
                <a:gd name="T9" fmla="*/ 54 h 54"/>
                <a:gd name="T10" fmla="*/ 29 w 54"/>
                <a:gd name="T11" fmla="*/ 54 h 54"/>
                <a:gd name="T12" fmla="*/ 29 w 54"/>
                <a:gd name="T13" fmla="*/ 54 h 54"/>
                <a:gd name="T14" fmla="*/ 18 w 54"/>
                <a:gd name="T15" fmla="*/ 54 h 54"/>
                <a:gd name="T16" fmla="*/ 11 w 54"/>
                <a:gd name="T17" fmla="*/ 47 h 54"/>
                <a:gd name="T18" fmla="*/ 4 w 54"/>
                <a:gd name="T19" fmla="*/ 39 h 54"/>
                <a:gd name="T20" fmla="*/ 0 w 54"/>
                <a:gd name="T21" fmla="*/ 29 h 54"/>
                <a:gd name="T22" fmla="*/ 0 w 54"/>
                <a:gd name="T23" fmla="*/ 29 h 54"/>
                <a:gd name="T24" fmla="*/ 4 w 54"/>
                <a:gd name="T25" fmla="*/ 18 h 54"/>
                <a:gd name="T26" fmla="*/ 11 w 54"/>
                <a:gd name="T27" fmla="*/ 11 h 54"/>
                <a:gd name="T28" fmla="*/ 18 w 54"/>
                <a:gd name="T29" fmla="*/ 4 h 54"/>
                <a:gd name="T30" fmla="*/ 29 w 54"/>
                <a:gd name="T31" fmla="*/ 0 h 54"/>
                <a:gd name="T32" fmla="*/ 29 w 54"/>
                <a:gd name="T33" fmla="*/ 0 h 54"/>
                <a:gd name="T34" fmla="*/ 39 w 54"/>
                <a:gd name="T35" fmla="*/ 4 h 54"/>
                <a:gd name="T36" fmla="*/ 46 w 54"/>
                <a:gd name="T37" fmla="*/ 11 h 54"/>
                <a:gd name="T38" fmla="*/ 54 w 54"/>
                <a:gd name="T39" fmla="*/ 18 h 54"/>
                <a:gd name="T40" fmla="*/ 54 w 54"/>
                <a:gd name="T41" fmla="*/ 29 h 54"/>
                <a:gd name="T42" fmla="*/ 54 w 54"/>
                <a:gd name="T43" fmla="*/ 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4">
                  <a:moveTo>
                    <a:pt x="54" y="29"/>
                  </a:moveTo>
                  <a:lnTo>
                    <a:pt x="54" y="29"/>
                  </a:lnTo>
                  <a:lnTo>
                    <a:pt x="54" y="39"/>
                  </a:lnTo>
                  <a:lnTo>
                    <a:pt x="46" y="47"/>
                  </a:lnTo>
                  <a:lnTo>
                    <a:pt x="39" y="54"/>
                  </a:lnTo>
                  <a:lnTo>
                    <a:pt x="29" y="54"/>
                  </a:lnTo>
                  <a:lnTo>
                    <a:pt x="18" y="54"/>
                  </a:lnTo>
                  <a:lnTo>
                    <a:pt x="11" y="47"/>
                  </a:lnTo>
                  <a:lnTo>
                    <a:pt x="4" y="39"/>
                  </a:lnTo>
                  <a:lnTo>
                    <a:pt x="0" y="29"/>
                  </a:lnTo>
                  <a:lnTo>
                    <a:pt x="4" y="18"/>
                  </a:lnTo>
                  <a:lnTo>
                    <a:pt x="11" y="11"/>
                  </a:lnTo>
                  <a:lnTo>
                    <a:pt x="18" y="4"/>
                  </a:lnTo>
                  <a:lnTo>
                    <a:pt x="29" y="0"/>
                  </a:lnTo>
                  <a:lnTo>
                    <a:pt x="39" y="4"/>
                  </a:lnTo>
                  <a:lnTo>
                    <a:pt x="46" y="11"/>
                  </a:lnTo>
                  <a:lnTo>
                    <a:pt x="54" y="18"/>
                  </a:lnTo>
                  <a:lnTo>
                    <a:pt x="54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9"/>
            <p:cNvSpPr/>
            <p:nvPr/>
          </p:nvSpPr>
          <p:spPr bwMode="auto">
            <a:xfrm>
              <a:off x="8284" y="10035"/>
              <a:ext cx="964" cy="1245"/>
            </a:xfrm>
            <a:custGeom>
              <a:avLst/>
              <a:gdLst>
                <a:gd name="T0" fmla="*/ 378 w 453"/>
                <a:gd name="T1" fmla="*/ 114 h 585"/>
                <a:gd name="T2" fmla="*/ 367 w 453"/>
                <a:gd name="T3" fmla="*/ 118 h 585"/>
                <a:gd name="T4" fmla="*/ 310 w 453"/>
                <a:gd name="T5" fmla="*/ 54 h 585"/>
                <a:gd name="T6" fmla="*/ 296 w 453"/>
                <a:gd name="T7" fmla="*/ 29 h 585"/>
                <a:gd name="T8" fmla="*/ 271 w 453"/>
                <a:gd name="T9" fmla="*/ 89 h 585"/>
                <a:gd name="T10" fmla="*/ 257 w 453"/>
                <a:gd name="T11" fmla="*/ 107 h 585"/>
                <a:gd name="T12" fmla="*/ 200 w 453"/>
                <a:gd name="T13" fmla="*/ 111 h 585"/>
                <a:gd name="T14" fmla="*/ 168 w 453"/>
                <a:gd name="T15" fmla="*/ 0 h 585"/>
                <a:gd name="T16" fmla="*/ 75 w 453"/>
                <a:gd name="T17" fmla="*/ 79 h 585"/>
                <a:gd name="T18" fmla="*/ 25 w 453"/>
                <a:gd name="T19" fmla="*/ 96 h 585"/>
                <a:gd name="T20" fmla="*/ 4 w 453"/>
                <a:gd name="T21" fmla="*/ 118 h 585"/>
                <a:gd name="T22" fmla="*/ 0 w 453"/>
                <a:gd name="T23" fmla="*/ 157 h 585"/>
                <a:gd name="T24" fmla="*/ 121 w 453"/>
                <a:gd name="T25" fmla="*/ 239 h 585"/>
                <a:gd name="T26" fmla="*/ 168 w 453"/>
                <a:gd name="T27" fmla="*/ 289 h 585"/>
                <a:gd name="T28" fmla="*/ 175 w 453"/>
                <a:gd name="T29" fmla="*/ 317 h 585"/>
                <a:gd name="T30" fmla="*/ 164 w 453"/>
                <a:gd name="T31" fmla="*/ 360 h 585"/>
                <a:gd name="T32" fmla="*/ 132 w 453"/>
                <a:gd name="T33" fmla="*/ 389 h 585"/>
                <a:gd name="T34" fmla="*/ 121 w 453"/>
                <a:gd name="T35" fmla="*/ 410 h 585"/>
                <a:gd name="T36" fmla="*/ 153 w 453"/>
                <a:gd name="T37" fmla="*/ 428 h 585"/>
                <a:gd name="T38" fmla="*/ 185 w 453"/>
                <a:gd name="T39" fmla="*/ 435 h 585"/>
                <a:gd name="T40" fmla="*/ 232 w 453"/>
                <a:gd name="T41" fmla="*/ 464 h 585"/>
                <a:gd name="T42" fmla="*/ 242 w 453"/>
                <a:gd name="T43" fmla="*/ 496 h 585"/>
                <a:gd name="T44" fmla="*/ 228 w 453"/>
                <a:gd name="T45" fmla="*/ 514 h 585"/>
                <a:gd name="T46" fmla="*/ 210 w 453"/>
                <a:gd name="T47" fmla="*/ 528 h 585"/>
                <a:gd name="T48" fmla="*/ 242 w 453"/>
                <a:gd name="T49" fmla="*/ 556 h 585"/>
                <a:gd name="T50" fmla="*/ 292 w 453"/>
                <a:gd name="T51" fmla="*/ 585 h 585"/>
                <a:gd name="T52" fmla="*/ 307 w 453"/>
                <a:gd name="T53" fmla="*/ 574 h 585"/>
                <a:gd name="T54" fmla="*/ 335 w 453"/>
                <a:gd name="T55" fmla="*/ 524 h 585"/>
                <a:gd name="T56" fmla="*/ 332 w 453"/>
                <a:gd name="T57" fmla="*/ 492 h 585"/>
                <a:gd name="T58" fmla="*/ 303 w 453"/>
                <a:gd name="T59" fmla="*/ 399 h 585"/>
                <a:gd name="T60" fmla="*/ 303 w 453"/>
                <a:gd name="T61" fmla="*/ 367 h 585"/>
                <a:gd name="T62" fmla="*/ 321 w 453"/>
                <a:gd name="T63" fmla="*/ 328 h 585"/>
                <a:gd name="T64" fmla="*/ 346 w 453"/>
                <a:gd name="T65" fmla="*/ 328 h 585"/>
                <a:gd name="T66" fmla="*/ 371 w 453"/>
                <a:gd name="T67" fmla="*/ 342 h 585"/>
                <a:gd name="T68" fmla="*/ 406 w 453"/>
                <a:gd name="T69" fmla="*/ 353 h 585"/>
                <a:gd name="T70" fmla="*/ 424 w 453"/>
                <a:gd name="T71" fmla="*/ 339 h 585"/>
                <a:gd name="T72" fmla="*/ 439 w 453"/>
                <a:gd name="T73" fmla="*/ 257 h 585"/>
                <a:gd name="T74" fmla="*/ 435 w 453"/>
                <a:gd name="T75" fmla="*/ 182 h 585"/>
                <a:gd name="T76" fmla="*/ 442 w 453"/>
                <a:gd name="T77" fmla="*/ 139 h 585"/>
                <a:gd name="T78" fmla="*/ 453 w 453"/>
                <a:gd name="T79" fmla="*/ 114 h 585"/>
                <a:gd name="T80" fmla="*/ 442 w 453"/>
                <a:gd name="T81" fmla="*/ 79 h 585"/>
                <a:gd name="T82" fmla="*/ 424 w 453"/>
                <a:gd name="T83" fmla="*/ 64 h 585"/>
                <a:gd name="T84" fmla="*/ 399 w 453"/>
                <a:gd name="T85" fmla="*/ 72 h 585"/>
                <a:gd name="T86" fmla="*/ 385 w 453"/>
                <a:gd name="T87" fmla="*/ 100 h 5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53" h="585">
                  <a:moveTo>
                    <a:pt x="385" y="100"/>
                  </a:moveTo>
                  <a:lnTo>
                    <a:pt x="385" y="100"/>
                  </a:lnTo>
                  <a:lnTo>
                    <a:pt x="378" y="114"/>
                  </a:lnTo>
                  <a:lnTo>
                    <a:pt x="374" y="118"/>
                  </a:lnTo>
                  <a:lnTo>
                    <a:pt x="367" y="118"/>
                  </a:lnTo>
                  <a:lnTo>
                    <a:pt x="310" y="89"/>
                  </a:lnTo>
                  <a:lnTo>
                    <a:pt x="310" y="54"/>
                  </a:lnTo>
                  <a:lnTo>
                    <a:pt x="307" y="36"/>
                  </a:lnTo>
                  <a:lnTo>
                    <a:pt x="303" y="29"/>
                  </a:lnTo>
                  <a:lnTo>
                    <a:pt x="296" y="29"/>
                  </a:lnTo>
                  <a:lnTo>
                    <a:pt x="292" y="32"/>
                  </a:lnTo>
                  <a:lnTo>
                    <a:pt x="282" y="57"/>
                  </a:lnTo>
                  <a:lnTo>
                    <a:pt x="271" y="89"/>
                  </a:lnTo>
                  <a:lnTo>
                    <a:pt x="267" y="100"/>
                  </a:lnTo>
                  <a:lnTo>
                    <a:pt x="257" y="107"/>
                  </a:lnTo>
                  <a:lnTo>
                    <a:pt x="242" y="111"/>
                  </a:lnTo>
                  <a:lnTo>
                    <a:pt x="228" y="114"/>
                  </a:lnTo>
                  <a:lnTo>
                    <a:pt x="200" y="111"/>
                  </a:lnTo>
                  <a:lnTo>
                    <a:pt x="185" y="107"/>
                  </a:lnTo>
                  <a:lnTo>
                    <a:pt x="193" y="0"/>
                  </a:lnTo>
                  <a:lnTo>
                    <a:pt x="168" y="0"/>
                  </a:lnTo>
                  <a:lnTo>
                    <a:pt x="96" y="75"/>
                  </a:lnTo>
                  <a:lnTo>
                    <a:pt x="75" y="79"/>
                  </a:lnTo>
                  <a:lnTo>
                    <a:pt x="54" y="82"/>
                  </a:lnTo>
                  <a:lnTo>
                    <a:pt x="39" y="89"/>
                  </a:lnTo>
                  <a:lnTo>
                    <a:pt x="25" y="96"/>
                  </a:lnTo>
                  <a:lnTo>
                    <a:pt x="11" y="111"/>
                  </a:lnTo>
                  <a:lnTo>
                    <a:pt x="4" y="118"/>
                  </a:lnTo>
                  <a:lnTo>
                    <a:pt x="4" y="136"/>
                  </a:lnTo>
                  <a:lnTo>
                    <a:pt x="0" y="157"/>
                  </a:lnTo>
                  <a:lnTo>
                    <a:pt x="54" y="200"/>
                  </a:lnTo>
                  <a:lnTo>
                    <a:pt x="57" y="225"/>
                  </a:lnTo>
                  <a:lnTo>
                    <a:pt x="121" y="239"/>
                  </a:lnTo>
                  <a:lnTo>
                    <a:pt x="118" y="307"/>
                  </a:lnTo>
                  <a:lnTo>
                    <a:pt x="128" y="321"/>
                  </a:lnTo>
                  <a:lnTo>
                    <a:pt x="168" y="289"/>
                  </a:lnTo>
                  <a:lnTo>
                    <a:pt x="171" y="296"/>
                  </a:lnTo>
                  <a:lnTo>
                    <a:pt x="175" y="317"/>
                  </a:lnTo>
                  <a:lnTo>
                    <a:pt x="175" y="332"/>
                  </a:lnTo>
                  <a:lnTo>
                    <a:pt x="171" y="346"/>
                  </a:lnTo>
                  <a:lnTo>
                    <a:pt x="164" y="360"/>
                  </a:lnTo>
                  <a:lnTo>
                    <a:pt x="153" y="371"/>
                  </a:lnTo>
                  <a:lnTo>
                    <a:pt x="132" y="389"/>
                  </a:lnTo>
                  <a:lnTo>
                    <a:pt x="125" y="396"/>
                  </a:lnTo>
                  <a:lnTo>
                    <a:pt x="121" y="407"/>
                  </a:lnTo>
                  <a:lnTo>
                    <a:pt x="121" y="410"/>
                  </a:lnTo>
                  <a:lnTo>
                    <a:pt x="128" y="417"/>
                  </a:lnTo>
                  <a:lnTo>
                    <a:pt x="136" y="424"/>
                  </a:lnTo>
                  <a:lnTo>
                    <a:pt x="153" y="428"/>
                  </a:lnTo>
                  <a:lnTo>
                    <a:pt x="168" y="432"/>
                  </a:lnTo>
                  <a:lnTo>
                    <a:pt x="185" y="435"/>
                  </a:lnTo>
                  <a:lnTo>
                    <a:pt x="200" y="439"/>
                  </a:lnTo>
                  <a:lnTo>
                    <a:pt x="218" y="449"/>
                  </a:lnTo>
                  <a:lnTo>
                    <a:pt x="232" y="464"/>
                  </a:lnTo>
                  <a:lnTo>
                    <a:pt x="235" y="471"/>
                  </a:lnTo>
                  <a:lnTo>
                    <a:pt x="239" y="481"/>
                  </a:lnTo>
                  <a:lnTo>
                    <a:pt x="242" y="496"/>
                  </a:lnTo>
                  <a:lnTo>
                    <a:pt x="239" y="506"/>
                  </a:lnTo>
                  <a:lnTo>
                    <a:pt x="228" y="514"/>
                  </a:lnTo>
                  <a:lnTo>
                    <a:pt x="218" y="517"/>
                  </a:lnTo>
                  <a:lnTo>
                    <a:pt x="210" y="524"/>
                  </a:lnTo>
                  <a:lnTo>
                    <a:pt x="210" y="528"/>
                  </a:lnTo>
                  <a:lnTo>
                    <a:pt x="210" y="531"/>
                  </a:lnTo>
                  <a:lnTo>
                    <a:pt x="221" y="542"/>
                  </a:lnTo>
                  <a:lnTo>
                    <a:pt x="242" y="556"/>
                  </a:lnTo>
                  <a:lnTo>
                    <a:pt x="285" y="571"/>
                  </a:lnTo>
                  <a:lnTo>
                    <a:pt x="292" y="585"/>
                  </a:lnTo>
                  <a:lnTo>
                    <a:pt x="300" y="581"/>
                  </a:lnTo>
                  <a:lnTo>
                    <a:pt x="307" y="574"/>
                  </a:lnTo>
                  <a:lnTo>
                    <a:pt x="321" y="553"/>
                  </a:lnTo>
                  <a:lnTo>
                    <a:pt x="328" y="538"/>
                  </a:lnTo>
                  <a:lnTo>
                    <a:pt x="335" y="524"/>
                  </a:lnTo>
                  <a:lnTo>
                    <a:pt x="335" y="506"/>
                  </a:lnTo>
                  <a:lnTo>
                    <a:pt x="332" y="492"/>
                  </a:lnTo>
                  <a:lnTo>
                    <a:pt x="317" y="460"/>
                  </a:lnTo>
                  <a:lnTo>
                    <a:pt x="310" y="428"/>
                  </a:lnTo>
                  <a:lnTo>
                    <a:pt x="303" y="399"/>
                  </a:lnTo>
                  <a:lnTo>
                    <a:pt x="303" y="382"/>
                  </a:lnTo>
                  <a:lnTo>
                    <a:pt x="303" y="367"/>
                  </a:lnTo>
                  <a:lnTo>
                    <a:pt x="307" y="350"/>
                  </a:lnTo>
                  <a:lnTo>
                    <a:pt x="314" y="335"/>
                  </a:lnTo>
                  <a:lnTo>
                    <a:pt x="321" y="328"/>
                  </a:lnTo>
                  <a:lnTo>
                    <a:pt x="328" y="325"/>
                  </a:lnTo>
                  <a:lnTo>
                    <a:pt x="335" y="325"/>
                  </a:lnTo>
                  <a:lnTo>
                    <a:pt x="346" y="328"/>
                  </a:lnTo>
                  <a:lnTo>
                    <a:pt x="357" y="332"/>
                  </a:lnTo>
                  <a:lnTo>
                    <a:pt x="371" y="342"/>
                  </a:lnTo>
                  <a:lnTo>
                    <a:pt x="385" y="350"/>
                  </a:lnTo>
                  <a:lnTo>
                    <a:pt x="396" y="353"/>
                  </a:lnTo>
                  <a:lnTo>
                    <a:pt x="406" y="353"/>
                  </a:lnTo>
                  <a:lnTo>
                    <a:pt x="414" y="353"/>
                  </a:lnTo>
                  <a:lnTo>
                    <a:pt x="421" y="346"/>
                  </a:lnTo>
                  <a:lnTo>
                    <a:pt x="424" y="339"/>
                  </a:lnTo>
                  <a:lnTo>
                    <a:pt x="435" y="314"/>
                  </a:lnTo>
                  <a:lnTo>
                    <a:pt x="439" y="289"/>
                  </a:lnTo>
                  <a:lnTo>
                    <a:pt x="439" y="257"/>
                  </a:lnTo>
                  <a:lnTo>
                    <a:pt x="435" y="211"/>
                  </a:lnTo>
                  <a:lnTo>
                    <a:pt x="435" y="182"/>
                  </a:lnTo>
                  <a:lnTo>
                    <a:pt x="439" y="157"/>
                  </a:lnTo>
                  <a:lnTo>
                    <a:pt x="442" y="139"/>
                  </a:lnTo>
                  <a:lnTo>
                    <a:pt x="446" y="136"/>
                  </a:lnTo>
                  <a:lnTo>
                    <a:pt x="449" y="125"/>
                  </a:lnTo>
                  <a:lnTo>
                    <a:pt x="453" y="114"/>
                  </a:lnTo>
                  <a:lnTo>
                    <a:pt x="453" y="107"/>
                  </a:lnTo>
                  <a:lnTo>
                    <a:pt x="449" y="93"/>
                  </a:lnTo>
                  <a:lnTo>
                    <a:pt x="442" y="79"/>
                  </a:lnTo>
                  <a:lnTo>
                    <a:pt x="431" y="68"/>
                  </a:lnTo>
                  <a:lnTo>
                    <a:pt x="424" y="64"/>
                  </a:lnTo>
                  <a:lnTo>
                    <a:pt x="414" y="61"/>
                  </a:lnTo>
                  <a:lnTo>
                    <a:pt x="406" y="64"/>
                  </a:lnTo>
                  <a:lnTo>
                    <a:pt x="399" y="72"/>
                  </a:lnTo>
                  <a:lnTo>
                    <a:pt x="392" y="79"/>
                  </a:lnTo>
                  <a:lnTo>
                    <a:pt x="385" y="10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70"/>
            <p:cNvSpPr/>
            <p:nvPr/>
          </p:nvSpPr>
          <p:spPr bwMode="auto">
            <a:xfrm>
              <a:off x="8778" y="10893"/>
              <a:ext cx="45" cy="45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18 w 21"/>
                <a:gd name="T5" fmla="*/ 18 h 21"/>
                <a:gd name="T6" fmla="*/ 10 w 21"/>
                <a:gd name="T7" fmla="*/ 21 h 21"/>
                <a:gd name="T8" fmla="*/ 10 w 21"/>
                <a:gd name="T9" fmla="*/ 21 h 21"/>
                <a:gd name="T10" fmla="*/ 3 w 21"/>
                <a:gd name="T11" fmla="*/ 18 h 21"/>
                <a:gd name="T12" fmla="*/ 0 w 21"/>
                <a:gd name="T13" fmla="*/ 11 h 21"/>
                <a:gd name="T14" fmla="*/ 0 w 21"/>
                <a:gd name="T15" fmla="*/ 11 h 21"/>
                <a:gd name="T16" fmla="*/ 3 w 21"/>
                <a:gd name="T17" fmla="*/ 0 h 21"/>
                <a:gd name="T18" fmla="*/ 10 w 21"/>
                <a:gd name="T19" fmla="*/ 0 h 21"/>
                <a:gd name="T20" fmla="*/ 10 w 21"/>
                <a:gd name="T21" fmla="*/ 0 h 21"/>
                <a:gd name="T22" fmla="*/ 18 w 21"/>
                <a:gd name="T23" fmla="*/ 0 h 21"/>
                <a:gd name="T24" fmla="*/ 21 w 21"/>
                <a:gd name="T25" fmla="*/ 11 h 21"/>
                <a:gd name="T26" fmla="*/ 21 w 21"/>
                <a:gd name="T27" fmla="*/ 11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18" y="18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71"/>
            <p:cNvSpPr/>
            <p:nvPr/>
          </p:nvSpPr>
          <p:spPr bwMode="auto">
            <a:xfrm>
              <a:off x="8748" y="10855"/>
              <a:ext cx="113" cy="115"/>
            </a:xfrm>
            <a:custGeom>
              <a:avLst/>
              <a:gdLst>
                <a:gd name="T0" fmla="*/ 53 w 53"/>
                <a:gd name="T1" fmla="*/ 29 h 54"/>
                <a:gd name="T2" fmla="*/ 53 w 53"/>
                <a:gd name="T3" fmla="*/ 29 h 54"/>
                <a:gd name="T4" fmla="*/ 49 w 53"/>
                <a:gd name="T5" fmla="*/ 39 h 54"/>
                <a:gd name="T6" fmla="*/ 42 w 53"/>
                <a:gd name="T7" fmla="*/ 47 h 54"/>
                <a:gd name="T8" fmla="*/ 35 w 53"/>
                <a:gd name="T9" fmla="*/ 54 h 54"/>
                <a:gd name="T10" fmla="*/ 24 w 53"/>
                <a:gd name="T11" fmla="*/ 54 h 54"/>
                <a:gd name="T12" fmla="*/ 24 w 53"/>
                <a:gd name="T13" fmla="*/ 54 h 54"/>
                <a:gd name="T14" fmla="*/ 14 w 53"/>
                <a:gd name="T15" fmla="*/ 54 h 54"/>
                <a:gd name="T16" fmla="*/ 7 w 53"/>
                <a:gd name="T17" fmla="*/ 47 h 54"/>
                <a:gd name="T18" fmla="*/ 0 w 53"/>
                <a:gd name="T19" fmla="*/ 39 h 54"/>
                <a:gd name="T20" fmla="*/ 0 w 53"/>
                <a:gd name="T21" fmla="*/ 29 h 54"/>
                <a:gd name="T22" fmla="*/ 0 w 53"/>
                <a:gd name="T23" fmla="*/ 29 h 54"/>
                <a:gd name="T24" fmla="*/ 0 w 53"/>
                <a:gd name="T25" fmla="*/ 18 h 54"/>
                <a:gd name="T26" fmla="*/ 7 w 53"/>
                <a:gd name="T27" fmla="*/ 7 h 54"/>
                <a:gd name="T28" fmla="*/ 14 w 53"/>
                <a:gd name="T29" fmla="*/ 4 h 54"/>
                <a:gd name="T30" fmla="*/ 24 w 53"/>
                <a:gd name="T31" fmla="*/ 0 h 54"/>
                <a:gd name="T32" fmla="*/ 24 w 53"/>
                <a:gd name="T33" fmla="*/ 0 h 54"/>
                <a:gd name="T34" fmla="*/ 35 w 53"/>
                <a:gd name="T35" fmla="*/ 4 h 54"/>
                <a:gd name="T36" fmla="*/ 42 w 53"/>
                <a:gd name="T37" fmla="*/ 7 h 54"/>
                <a:gd name="T38" fmla="*/ 49 w 53"/>
                <a:gd name="T39" fmla="*/ 18 h 54"/>
                <a:gd name="T40" fmla="*/ 53 w 53"/>
                <a:gd name="T41" fmla="*/ 29 h 54"/>
                <a:gd name="T42" fmla="*/ 53 w 53"/>
                <a:gd name="T43" fmla="*/ 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4">
                  <a:moveTo>
                    <a:pt x="53" y="29"/>
                  </a:moveTo>
                  <a:lnTo>
                    <a:pt x="53" y="29"/>
                  </a:lnTo>
                  <a:lnTo>
                    <a:pt x="49" y="39"/>
                  </a:lnTo>
                  <a:lnTo>
                    <a:pt x="42" y="47"/>
                  </a:lnTo>
                  <a:lnTo>
                    <a:pt x="35" y="54"/>
                  </a:lnTo>
                  <a:lnTo>
                    <a:pt x="24" y="54"/>
                  </a:lnTo>
                  <a:lnTo>
                    <a:pt x="14" y="54"/>
                  </a:lnTo>
                  <a:lnTo>
                    <a:pt x="7" y="47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4" y="0"/>
                  </a:lnTo>
                  <a:lnTo>
                    <a:pt x="35" y="4"/>
                  </a:lnTo>
                  <a:lnTo>
                    <a:pt x="42" y="7"/>
                  </a:lnTo>
                  <a:lnTo>
                    <a:pt x="49" y="18"/>
                  </a:lnTo>
                  <a:lnTo>
                    <a:pt x="53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72"/>
            <p:cNvSpPr/>
            <p:nvPr/>
          </p:nvSpPr>
          <p:spPr bwMode="auto">
            <a:xfrm>
              <a:off x="10576" y="6243"/>
              <a:ext cx="151" cy="151"/>
            </a:xfrm>
            <a:custGeom>
              <a:avLst/>
              <a:gdLst>
                <a:gd name="T0" fmla="*/ 71 w 71"/>
                <a:gd name="T1" fmla="*/ 35 h 71"/>
                <a:gd name="T2" fmla="*/ 71 w 71"/>
                <a:gd name="T3" fmla="*/ 35 h 71"/>
                <a:gd name="T4" fmla="*/ 67 w 71"/>
                <a:gd name="T5" fmla="*/ 50 h 71"/>
                <a:gd name="T6" fmla="*/ 60 w 71"/>
                <a:gd name="T7" fmla="*/ 60 h 71"/>
                <a:gd name="T8" fmla="*/ 50 w 71"/>
                <a:gd name="T9" fmla="*/ 68 h 71"/>
                <a:gd name="T10" fmla="*/ 35 w 71"/>
                <a:gd name="T11" fmla="*/ 71 h 71"/>
                <a:gd name="T12" fmla="*/ 35 w 71"/>
                <a:gd name="T13" fmla="*/ 71 h 71"/>
                <a:gd name="T14" fmla="*/ 25 w 71"/>
                <a:gd name="T15" fmla="*/ 71 h 71"/>
                <a:gd name="T16" fmla="*/ 10 w 71"/>
                <a:gd name="T17" fmla="*/ 60 h 71"/>
                <a:gd name="T18" fmla="*/ 3 w 71"/>
                <a:gd name="T19" fmla="*/ 50 h 71"/>
                <a:gd name="T20" fmla="*/ 0 w 71"/>
                <a:gd name="T21" fmla="*/ 39 h 71"/>
                <a:gd name="T22" fmla="*/ 0 w 71"/>
                <a:gd name="T23" fmla="*/ 39 h 71"/>
                <a:gd name="T24" fmla="*/ 3 w 71"/>
                <a:gd name="T25" fmla="*/ 25 h 71"/>
                <a:gd name="T26" fmla="*/ 10 w 71"/>
                <a:gd name="T27" fmla="*/ 11 h 71"/>
                <a:gd name="T28" fmla="*/ 21 w 71"/>
                <a:gd name="T29" fmla="*/ 3 h 71"/>
                <a:gd name="T30" fmla="*/ 35 w 71"/>
                <a:gd name="T31" fmla="*/ 0 h 71"/>
                <a:gd name="T32" fmla="*/ 35 w 71"/>
                <a:gd name="T33" fmla="*/ 0 h 71"/>
                <a:gd name="T34" fmla="*/ 50 w 71"/>
                <a:gd name="T35" fmla="*/ 3 h 71"/>
                <a:gd name="T36" fmla="*/ 60 w 71"/>
                <a:gd name="T37" fmla="*/ 11 h 71"/>
                <a:gd name="T38" fmla="*/ 67 w 71"/>
                <a:gd name="T39" fmla="*/ 21 h 71"/>
                <a:gd name="T40" fmla="*/ 71 w 71"/>
                <a:gd name="T41" fmla="*/ 35 h 71"/>
                <a:gd name="T42" fmla="*/ 71 w 71"/>
                <a:gd name="T43" fmla="*/ 35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5"/>
                  </a:moveTo>
                  <a:lnTo>
                    <a:pt x="71" y="35"/>
                  </a:lnTo>
                  <a:lnTo>
                    <a:pt x="67" y="50"/>
                  </a:lnTo>
                  <a:lnTo>
                    <a:pt x="60" y="60"/>
                  </a:lnTo>
                  <a:lnTo>
                    <a:pt x="50" y="68"/>
                  </a:lnTo>
                  <a:lnTo>
                    <a:pt x="35" y="71"/>
                  </a:lnTo>
                  <a:lnTo>
                    <a:pt x="25" y="71"/>
                  </a:lnTo>
                  <a:lnTo>
                    <a:pt x="10" y="60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3" y="25"/>
                  </a:lnTo>
                  <a:lnTo>
                    <a:pt x="10" y="11"/>
                  </a:lnTo>
                  <a:lnTo>
                    <a:pt x="21" y="3"/>
                  </a:lnTo>
                  <a:lnTo>
                    <a:pt x="35" y="0"/>
                  </a:lnTo>
                  <a:lnTo>
                    <a:pt x="50" y="3"/>
                  </a:lnTo>
                  <a:lnTo>
                    <a:pt x="60" y="11"/>
                  </a:lnTo>
                  <a:lnTo>
                    <a:pt x="67" y="21"/>
                  </a:lnTo>
                  <a:lnTo>
                    <a:pt x="71" y="35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3"/>
            <p:cNvSpPr/>
            <p:nvPr/>
          </p:nvSpPr>
          <p:spPr bwMode="auto">
            <a:xfrm>
              <a:off x="10621" y="6288"/>
              <a:ext cx="62" cy="68"/>
            </a:xfrm>
            <a:custGeom>
              <a:avLst/>
              <a:gdLst>
                <a:gd name="T0" fmla="*/ 29 w 29"/>
                <a:gd name="T1" fmla="*/ 14 h 32"/>
                <a:gd name="T2" fmla="*/ 29 w 29"/>
                <a:gd name="T3" fmla="*/ 14 h 32"/>
                <a:gd name="T4" fmla="*/ 29 w 29"/>
                <a:gd name="T5" fmla="*/ 22 h 32"/>
                <a:gd name="T6" fmla="*/ 25 w 29"/>
                <a:gd name="T7" fmla="*/ 25 h 32"/>
                <a:gd name="T8" fmla="*/ 21 w 29"/>
                <a:gd name="T9" fmla="*/ 29 h 32"/>
                <a:gd name="T10" fmla="*/ 14 w 29"/>
                <a:gd name="T11" fmla="*/ 32 h 32"/>
                <a:gd name="T12" fmla="*/ 14 w 29"/>
                <a:gd name="T13" fmla="*/ 32 h 32"/>
                <a:gd name="T14" fmla="*/ 11 w 29"/>
                <a:gd name="T15" fmla="*/ 29 h 32"/>
                <a:gd name="T16" fmla="*/ 4 w 29"/>
                <a:gd name="T17" fmla="*/ 25 h 32"/>
                <a:gd name="T18" fmla="*/ 0 w 29"/>
                <a:gd name="T19" fmla="*/ 22 h 32"/>
                <a:gd name="T20" fmla="*/ 0 w 29"/>
                <a:gd name="T21" fmla="*/ 14 h 32"/>
                <a:gd name="T22" fmla="*/ 0 w 29"/>
                <a:gd name="T23" fmla="*/ 14 h 32"/>
                <a:gd name="T24" fmla="*/ 0 w 29"/>
                <a:gd name="T25" fmla="*/ 11 h 32"/>
                <a:gd name="T26" fmla="*/ 4 w 29"/>
                <a:gd name="T27" fmla="*/ 4 h 32"/>
                <a:gd name="T28" fmla="*/ 7 w 29"/>
                <a:gd name="T29" fmla="*/ 0 h 32"/>
                <a:gd name="T30" fmla="*/ 14 w 29"/>
                <a:gd name="T31" fmla="*/ 0 h 32"/>
                <a:gd name="T32" fmla="*/ 14 w 29"/>
                <a:gd name="T33" fmla="*/ 0 h 32"/>
                <a:gd name="T34" fmla="*/ 21 w 29"/>
                <a:gd name="T35" fmla="*/ 0 h 32"/>
                <a:gd name="T36" fmla="*/ 25 w 29"/>
                <a:gd name="T37" fmla="*/ 4 h 32"/>
                <a:gd name="T38" fmla="*/ 29 w 29"/>
                <a:gd name="T39" fmla="*/ 7 h 32"/>
                <a:gd name="T40" fmla="*/ 29 w 29"/>
                <a:gd name="T41" fmla="*/ 14 h 32"/>
                <a:gd name="T42" fmla="*/ 29 w 29"/>
                <a:gd name="T43" fmla="*/ 14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32">
                  <a:moveTo>
                    <a:pt x="29" y="14"/>
                  </a:moveTo>
                  <a:lnTo>
                    <a:pt x="29" y="14"/>
                  </a:lnTo>
                  <a:lnTo>
                    <a:pt x="29" y="22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4" y="32"/>
                  </a:lnTo>
                  <a:lnTo>
                    <a:pt x="11" y="29"/>
                  </a:lnTo>
                  <a:lnTo>
                    <a:pt x="4" y="25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4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29" y="7"/>
                  </a:lnTo>
                  <a:lnTo>
                    <a:pt x="29" y="14"/>
                  </a:lnTo>
                  <a:close/>
                </a:path>
              </a:pathLst>
            </a:custGeom>
            <a:noFill/>
            <a:ln w="2222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4"/>
            <p:cNvSpPr/>
            <p:nvPr/>
          </p:nvSpPr>
          <p:spPr bwMode="auto">
            <a:xfrm>
              <a:off x="10242" y="6022"/>
              <a:ext cx="166" cy="168"/>
            </a:xfrm>
            <a:custGeom>
              <a:avLst/>
              <a:gdLst>
                <a:gd name="T0" fmla="*/ 10 w 78"/>
                <a:gd name="T1" fmla="*/ 40 h 79"/>
                <a:gd name="T2" fmla="*/ 0 w 78"/>
                <a:gd name="T3" fmla="*/ 72 h 79"/>
                <a:gd name="T4" fmla="*/ 10 w 78"/>
                <a:gd name="T5" fmla="*/ 75 h 79"/>
                <a:gd name="T6" fmla="*/ 18 w 78"/>
                <a:gd name="T7" fmla="*/ 65 h 79"/>
                <a:gd name="T8" fmla="*/ 21 w 78"/>
                <a:gd name="T9" fmla="*/ 40 h 79"/>
                <a:gd name="T10" fmla="*/ 28 w 78"/>
                <a:gd name="T11" fmla="*/ 50 h 79"/>
                <a:gd name="T12" fmla="*/ 28 w 78"/>
                <a:gd name="T13" fmla="*/ 54 h 79"/>
                <a:gd name="T14" fmla="*/ 21 w 78"/>
                <a:gd name="T15" fmla="*/ 54 h 79"/>
                <a:gd name="T16" fmla="*/ 25 w 78"/>
                <a:gd name="T17" fmla="*/ 65 h 79"/>
                <a:gd name="T18" fmla="*/ 39 w 78"/>
                <a:gd name="T19" fmla="*/ 58 h 79"/>
                <a:gd name="T20" fmla="*/ 39 w 78"/>
                <a:gd name="T21" fmla="*/ 29 h 79"/>
                <a:gd name="T22" fmla="*/ 21 w 78"/>
                <a:gd name="T23" fmla="*/ 22 h 79"/>
                <a:gd name="T24" fmla="*/ 43 w 78"/>
                <a:gd name="T25" fmla="*/ 22 h 79"/>
                <a:gd name="T26" fmla="*/ 46 w 78"/>
                <a:gd name="T27" fmla="*/ 58 h 79"/>
                <a:gd name="T28" fmla="*/ 35 w 78"/>
                <a:gd name="T29" fmla="*/ 65 h 79"/>
                <a:gd name="T30" fmla="*/ 25 w 78"/>
                <a:gd name="T31" fmla="*/ 72 h 79"/>
                <a:gd name="T32" fmla="*/ 32 w 78"/>
                <a:gd name="T33" fmla="*/ 79 h 79"/>
                <a:gd name="T34" fmla="*/ 53 w 78"/>
                <a:gd name="T35" fmla="*/ 68 h 79"/>
                <a:gd name="T36" fmla="*/ 71 w 78"/>
                <a:gd name="T37" fmla="*/ 79 h 79"/>
                <a:gd name="T38" fmla="*/ 75 w 78"/>
                <a:gd name="T39" fmla="*/ 75 h 79"/>
                <a:gd name="T40" fmla="*/ 78 w 78"/>
                <a:gd name="T41" fmla="*/ 61 h 79"/>
                <a:gd name="T42" fmla="*/ 78 w 78"/>
                <a:gd name="T43" fmla="*/ 61 h 79"/>
                <a:gd name="T44" fmla="*/ 68 w 78"/>
                <a:gd name="T45" fmla="*/ 58 h 79"/>
                <a:gd name="T46" fmla="*/ 68 w 78"/>
                <a:gd name="T47" fmla="*/ 65 h 79"/>
                <a:gd name="T48" fmla="*/ 60 w 78"/>
                <a:gd name="T49" fmla="*/ 58 h 79"/>
                <a:gd name="T50" fmla="*/ 71 w 78"/>
                <a:gd name="T51" fmla="*/ 36 h 79"/>
                <a:gd name="T52" fmla="*/ 71 w 78"/>
                <a:gd name="T53" fmla="*/ 33 h 79"/>
                <a:gd name="T54" fmla="*/ 64 w 78"/>
                <a:gd name="T55" fmla="*/ 29 h 79"/>
                <a:gd name="T56" fmla="*/ 60 w 78"/>
                <a:gd name="T57" fmla="*/ 29 h 79"/>
                <a:gd name="T58" fmla="*/ 53 w 78"/>
                <a:gd name="T59" fmla="*/ 47 h 79"/>
                <a:gd name="T60" fmla="*/ 78 w 78"/>
                <a:gd name="T61" fmla="*/ 22 h 79"/>
                <a:gd name="T62" fmla="*/ 64 w 78"/>
                <a:gd name="T63" fmla="*/ 15 h 79"/>
                <a:gd name="T64" fmla="*/ 71 w 78"/>
                <a:gd name="T65" fmla="*/ 11 h 79"/>
                <a:gd name="T66" fmla="*/ 68 w 78"/>
                <a:gd name="T67" fmla="*/ 0 h 79"/>
                <a:gd name="T68" fmla="*/ 57 w 78"/>
                <a:gd name="T69" fmla="*/ 8 h 79"/>
                <a:gd name="T70" fmla="*/ 60 w 78"/>
                <a:gd name="T71" fmla="*/ 15 h 79"/>
                <a:gd name="T72" fmla="*/ 53 w 78"/>
                <a:gd name="T73" fmla="*/ 8 h 79"/>
                <a:gd name="T74" fmla="*/ 53 w 78"/>
                <a:gd name="T75" fmla="*/ 4 h 79"/>
                <a:gd name="T76" fmla="*/ 53 w 78"/>
                <a:gd name="T77" fmla="*/ 0 h 79"/>
                <a:gd name="T78" fmla="*/ 43 w 78"/>
                <a:gd name="T79" fmla="*/ 0 h 79"/>
                <a:gd name="T80" fmla="*/ 43 w 78"/>
                <a:gd name="T81" fmla="*/ 15 h 79"/>
                <a:gd name="T82" fmla="*/ 10 w 78"/>
                <a:gd name="T83" fmla="*/ 40 h 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79">
                  <a:moveTo>
                    <a:pt x="10" y="40"/>
                  </a:moveTo>
                  <a:lnTo>
                    <a:pt x="10" y="40"/>
                  </a:lnTo>
                  <a:lnTo>
                    <a:pt x="7" y="58"/>
                  </a:lnTo>
                  <a:lnTo>
                    <a:pt x="0" y="72"/>
                  </a:lnTo>
                  <a:lnTo>
                    <a:pt x="10" y="75"/>
                  </a:lnTo>
                  <a:lnTo>
                    <a:pt x="18" y="65"/>
                  </a:lnTo>
                  <a:lnTo>
                    <a:pt x="21" y="47"/>
                  </a:lnTo>
                  <a:lnTo>
                    <a:pt x="21" y="40"/>
                  </a:lnTo>
                  <a:lnTo>
                    <a:pt x="28" y="40"/>
                  </a:lnTo>
                  <a:lnTo>
                    <a:pt x="28" y="50"/>
                  </a:lnTo>
                  <a:lnTo>
                    <a:pt x="28" y="54"/>
                  </a:lnTo>
                  <a:lnTo>
                    <a:pt x="21" y="54"/>
                  </a:lnTo>
                  <a:lnTo>
                    <a:pt x="25" y="65"/>
                  </a:lnTo>
                  <a:lnTo>
                    <a:pt x="35" y="61"/>
                  </a:lnTo>
                  <a:lnTo>
                    <a:pt x="39" y="58"/>
                  </a:lnTo>
                  <a:lnTo>
                    <a:pt x="39" y="54"/>
                  </a:lnTo>
                  <a:lnTo>
                    <a:pt x="39" y="29"/>
                  </a:lnTo>
                  <a:lnTo>
                    <a:pt x="21" y="29"/>
                  </a:lnTo>
                  <a:lnTo>
                    <a:pt x="21" y="22"/>
                  </a:lnTo>
                  <a:lnTo>
                    <a:pt x="43" y="22"/>
                  </a:lnTo>
                  <a:lnTo>
                    <a:pt x="43" y="43"/>
                  </a:lnTo>
                  <a:lnTo>
                    <a:pt x="46" y="58"/>
                  </a:lnTo>
                  <a:lnTo>
                    <a:pt x="35" y="65"/>
                  </a:lnTo>
                  <a:lnTo>
                    <a:pt x="25" y="72"/>
                  </a:lnTo>
                  <a:lnTo>
                    <a:pt x="32" y="79"/>
                  </a:lnTo>
                  <a:lnTo>
                    <a:pt x="53" y="68"/>
                  </a:lnTo>
                  <a:lnTo>
                    <a:pt x="60" y="75"/>
                  </a:lnTo>
                  <a:lnTo>
                    <a:pt x="71" y="79"/>
                  </a:lnTo>
                  <a:lnTo>
                    <a:pt x="75" y="75"/>
                  </a:lnTo>
                  <a:lnTo>
                    <a:pt x="78" y="61"/>
                  </a:lnTo>
                  <a:lnTo>
                    <a:pt x="68" y="58"/>
                  </a:lnTo>
                  <a:lnTo>
                    <a:pt x="68" y="65"/>
                  </a:lnTo>
                  <a:lnTo>
                    <a:pt x="60" y="58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64" y="29"/>
                  </a:lnTo>
                  <a:lnTo>
                    <a:pt x="60" y="29"/>
                  </a:lnTo>
                  <a:lnTo>
                    <a:pt x="53" y="47"/>
                  </a:lnTo>
                  <a:lnTo>
                    <a:pt x="5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64" y="15"/>
                  </a:lnTo>
                  <a:lnTo>
                    <a:pt x="71" y="11"/>
                  </a:lnTo>
                  <a:lnTo>
                    <a:pt x="68" y="0"/>
                  </a:lnTo>
                  <a:lnTo>
                    <a:pt x="57" y="8"/>
                  </a:lnTo>
                  <a:lnTo>
                    <a:pt x="60" y="15"/>
                  </a:lnTo>
                  <a:lnTo>
                    <a:pt x="53" y="15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43" y="0"/>
                  </a:lnTo>
                  <a:lnTo>
                    <a:pt x="43" y="15"/>
                  </a:lnTo>
                  <a:lnTo>
                    <a:pt x="10" y="15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5"/>
            <p:cNvSpPr>
              <a:spLocks noEditPoints="1"/>
            </p:cNvSpPr>
            <p:nvPr/>
          </p:nvSpPr>
          <p:spPr bwMode="auto">
            <a:xfrm>
              <a:off x="10423" y="6022"/>
              <a:ext cx="168" cy="168"/>
            </a:xfrm>
            <a:custGeom>
              <a:avLst/>
              <a:gdLst>
                <a:gd name="T0" fmla="*/ 4 w 79"/>
                <a:gd name="T1" fmla="*/ 25 h 79"/>
                <a:gd name="T2" fmla="*/ 22 w 79"/>
                <a:gd name="T3" fmla="*/ 33 h 79"/>
                <a:gd name="T4" fmla="*/ 0 w 79"/>
                <a:gd name="T5" fmla="*/ 47 h 79"/>
                <a:gd name="T6" fmla="*/ 7 w 79"/>
                <a:gd name="T7" fmla="*/ 54 h 79"/>
                <a:gd name="T8" fmla="*/ 11 w 79"/>
                <a:gd name="T9" fmla="*/ 54 h 79"/>
                <a:gd name="T10" fmla="*/ 22 w 79"/>
                <a:gd name="T11" fmla="*/ 75 h 79"/>
                <a:gd name="T12" fmla="*/ 32 w 79"/>
                <a:gd name="T13" fmla="*/ 72 h 79"/>
                <a:gd name="T14" fmla="*/ 43 w 79"/>
                <a:gd name="T15" fmla="*/ 75 h 79"/>
                <a:gd name="T16" fmla="*/ 29 w 79"/>
                <a:gd name="T17" fmla="*/ 40 h 79"/>
                <a:gd name="T18" fmla="*/ 36 w 79"/>
                <a:gd name="T19" fmla="*/ 33 h 79"/>
                <a:gd name="T20" fmla="*/ 47 w 79"/>
                <a:gd name="T21" fmla="*/ 25 h 79"/>
                <a:gd name="T22" fmla="*/ 40 w 79"/>
                <a:gd name="T23" fmla="*/ 25 h 79"/>
                <a:gd name="T24" fmla="*/ 50 w 79"/>
                <a:gd name="T25" fmla="*/ 15 h 79"/>
                <a:gd name="T26" fmla="*/ 40 w 79"/>
                <a:gd name="T27" fmla="*/ 8 h 79"/>
                <a:gd name="T28" fmla="*/ 36 w 79"/>
                <a:gd name="T29" fmla="*/ 11 h 79"/>
                <a:gd name="T30" fmla="*/ 29 w 79"/>
                <a:gd name="T31" fmla="*/ 8 h 79"/>
                <a:gd name="T32" fmla="*/ 29 w 79"/>
                <a:gd name="T33" fmla="*/ 4 h 79"/>
                <a:gd name="T34" fmla="*/ 29 w 79"/>
                <a:gd name="T35" fmla="*/ 0 h 79"/>
                <a:gd name="T36" fmla="*/ 22 w 79"/>
                <a:gd name="T37" fmla="*/ 0 h 79"/>
                <a:gd name="T38" fmla="*/ 18 w 79"/>
                <a:gd name="T39" fmla="*/ 11 h 79"/>
                <a:gd name="T40" fmla="*/ 7 w 79"/>
                <a:gd name="T41" fmla="*/ 18 h 79"/>
                <a:gd name="T42" fmla="*/ 18 w 79"/>
                <a:gd name="T43" fmla="*/ 25 h 79"/>
                <a:gd name="T44" fmla="*/ 65 w 79"/>
                <a:gd name="T45" fmla="*/ 29 h 79"/>
                <a:gd name="T46" fmla="*/ 61 w 79"/>
                <a:gd name="T47" fmla="*/ 36 h 79"/>
                <a:gd name="T48" fmla="*/ 65 w 79"/>
                <a:gd name="T49" fmla="*/ 40 h 79"/>
                <a:gd name="T50" fmla="*/ 65 w 79"/>
                <a:gd name="T51" fmla="*/ 40 h 79"/>
                <a:gd name="T52" fmla="*/ 68 w 79"/>
                <a:gd name="T53" fmla="*/ 50 h 79"/>
                <a:gd name="T54" fmla="*/ 68 w 79"/>
                <a:gd name="T55" fmla="*/ 58 h 79"/>
                <a:gd name="T56" fmla="*/ 61 w 79"/>
                <a:gd name="T57" fmla="*/ 58 h 79"/>
                <a:gd name="T58" fmla="*/ 65 w 79"/>
                <a:gd name="T59" fmla="*/ 68 h 79"/>
                <a:gd name="T60" fmla="*/ 75 w 79"/>
                <a:gd name="T61" fmla="*/ 65 h 79"/>
                <a:gd name="T62" fmla="*/ 79 w 79"/>
                <a:gd name="T63" fmla="*/ 58 h 79"/>
                <a:gd name="T64" fmla="*/ 79 w 79"/>
                <a:gd name="T65" fmla="*/ 47 h 79"/>
                <a:gd name="T66" fmla="*/ 72 w 79"/>
                <a:gd name="T67" fmla="*/ 36 h 79"/>
                <a:gd name="T68" fmla="*/ 75 w 79"/>
                <a:gd name="T69" fmla="*/ 22 h 79"/>
                <a:gd name="T70" fmla="*/ 50 w 79"/>
                <a:gd name="T71" fmla="*/ 4 h 79"/>
                <a:gd name="T72" fmla="*/ 61 w 79"/>
                <a:gd name="T73" fmla="*/ 79 h 79"/>
                <a:gd name="T74" fmla="*/ 68 w 79"/>
                <a:gd name="T75" fmla="*/ 15 h 79"/>
                <a:gd name="T76" fmla="*/ 65 w 79"/>
                <a:gd name="T77" fmla="*/ 29 h 79"/>
                <a:gd name="T78" fmla="*/ 65 w 79"/>
                <a:gd name="T79" fmla="*/ 29 h 79"/>
                <a:gd name="T80" fmla="*/ 32 w 79"/>
                <a:gd name="T81" fmla="*/ 18 h 79"/>
                <a:gd name="T82" fmla="*/ 29 w 79"/>
                <a:gd name="T83" fmla="*/ 25 h 79"/>
                <a:gd name="T84" fmla="*/ 29 w 79"/>
                <a:gd name="T85" fmla="*/ 25 h 79"/>
                <a:gd name="T86" fmla="*/ 32 w 79"/>
                <a:gd name="T87" fmla="*/ 18 h 79"/>
                <a:gd name="T88" fmla="*/ 32 w 79"/>
                <a:gd name="T89" fmla="*/ 47 h 79"/>
                <a:gd name="T90" fmla="*/ 22 w 79"/>
                <a:gd name="T91" fmla="*/ 54 h 79"/>
                <a:gd name="T92" fmla="*/ 32 w 79"/>
                <a:gd name="T93" fmla="*/ 47 h 79"/>
                <a:gd name="T94" fmla="*/ 32 w 79"/>
                <a:gd name="T95" fmla="*/ 61 h 79"/>
                <a:gd name="T96" fmla="*/ 22 w 79"/>
                <a:gd name="T97" fmla="*/ 65 h 79"/>
                <a:gd name="T98" fmla="*/ 32 w 79"/>
                <a:gd name="T99" fmla="*/ 61 h 7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9" h="79">
                  <a:moveTo>
                    <a:pt x="18" y="25"/>
                  </a:moveTo>
                  <a:lnTo>
                    <a:pt x="4" y="25"/>
                  </a:lnTo>
                  <a:lnTo>
                    <a:pt x="4" y="33"/>
                  </a:lnTo>
                  <a:lnTo>
                    <a:pt x="22" y="33"/>
                  </a:lnTo>
                  <a:lnTo>
                    <a:pt x="0" y="47"/>
                  </a:lnTo>
                  <a:lnTo>
                    <a:pt x="7" y="54"/>
                  </a:lnTo>
                  <a:lnTo>
                    <a:pt x="11" y="54"/>
                  </a:lnTo>
                  <a:lnTo>
                    <a:pt x="11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43" y="75"/>
                  </a:lnTo>
                  <a:lnTo>
                    <a:pt x="43" y="40"/>
                  </a:lnTo>
                  <a:lnTo>
                    <a:pt x="29" y="40"/>
                  </a:lnTo>
                  <a:lnTo>
                    <a:pt x="36" y="33"/>
                  </a:lnTo>
                  <a:lnTo>
                    <a:pt x="47" y="33"/>
                  </a:lnTo>
                  <a:lnTo>
                    <a:pt x="47" y="25"/>
                  </a:lnTo>
                  <a:lnTo>
                    <a:pt x="40" y="25"/>
                  </a:lnTo>
                  <a:lnTo>
                    <a:pt x="50" y="15"/>
                  </a:lnTo>
                  <a:lnTo>
                    <a:pt x="40" y="8"/>
                  </a:lnTo>
                  <a:lnTo>
                    <a:pt x="36" y="15"/>
                  </a:lnTo>
                  <a:lnTo>
                    <a:pt x="36" y="11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1"/>
                  </a:lnTo>
                  <a:lnTo>
                    <a:pt x="7" y="11"/>
                  </a:lnTo>
                  <a:lnTo>
                    <a:pt x="7" y="18"/>
                  </a:lnTo>
                  <a:lnTo>
                    <a:pt x="18" y="18"/>
                  </a:lnTo>
                  <a:lnTo>
                    <a:pt x="18" y="25"/>
                  </a:lnTo>
                  <a:close/>
                  <a:moveTo>
                    <a:pt x="65" y="29"/>
                  </a:moveTo>
                  <a:lnTo>
                    <a:pt x="65" y="29"/>
                  </a:lnTo>
                  <a:lnTo>
                    <a:pt x="61" y="36"/>
                  </a:lnTo>
                  <a:lnTo>
                    <a:pt x="65" y="40"/>
                  </a:lnTo>
                  <a:lnTo>
                    <a:pt x="68" y="50"/>
                  </a:lnTo>
                  <a:lnTo>
                    <a:pt x="68" y="58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72" y="68"/>
                  </a:lnTo>
                  <a:lnTo>
                    <a:pt x="75" y="65"/>
                  </a:lnTo>
                  <a:lnTo>
                    <a:pt x="79" y="58"/>
                  </a:lnTo>
                  <a:lnTo>
                    <a:pt x="79" y="47"/>
                  </a:lnTo>
                  <a:lnTo>
                    <a:pt x="72" y="36"/>
                  </a:lnTo>
                  <a:lnTo>
                    <a:pt x="75" y="22"/>
                  </a:lnTo>
                  <a:lnTo>
                    <a:pt x="79" y="4"/>
                  </a:lnTo>
                  <a:lnTo>
                    <a:pt x="50" y="4"/>
                  </a:lnTo>
                  <a:lnTo>
                    <a:pt x="50" y="79"/>
                  </a:lnTo>
                  <a:lnTo>
                    <a:pt x="61" y="79"/>
                  </a:lnTo>
                  <a:lnTo>
                    <a:pt x="61" y="15"/>
                  </a:lnTo>
                  <a:lnTo>
                    <a:pt x="68" y="15"/>
                  </a:lnTo>
                  <a:lnTo>
                    <a:pt x="65" y="29"/>
                  </a:lnTo>
                  <a:close/>
                  <a:moveTo>
                    <a:pt x="32" y="18"/>
                  </a:moveTo>
                  <a:lnTo>
                    <a:pt x="32" y="18"/>
                  </a:lnTo>
                  <a:lnTo>
                    <a:pt x="29" y="25"/>
                  </a:lnTo>
                  <a:lnTo>
                    <a:pt x="29" y="18"/>
                  </a:lnTo>
                  <a:lnTo>
                    <a:pt x="32" y="18"/>
                  </a:lnTo>
                  <a:close/>
                  <a:moveTo>
                    <a:pt x="32" y="47"/>
                  </a:moveTo>
                  <a:lnTo>
                    <a:pt x="32" y="54"/>
                  </a:lnTo>
                  <a:lnTo>
                    <a:pt x="22" y="54"/>
                  </a:lnTo>
                  <a:lnTo>
                    <a:pt x="22" y="47"/>
                  </a:lnTo>
                  <a:lnTo>
                    <a:pt x="32" y="47"/>
                  </a:lnTo>
                  <a:close/>
                  <a:moveTo>
                    <a:pt x="32" y="61"/>
                  </a:moveTo>
                  <a:lnTo>
                    <a:pt x="32" y="65"/>
                  </a:lnTo>
                  <a:lnTo>
                    <a:pt x="22" y="65"/>
                  </a:lnTo>
                  <a:lnTo>
                    <a:pt x="22" y="61"/>
                  </a:lnTo>
                  <a:lnTo>
                    <a:pt x="32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6"/>
            <p:cNvSpPr/>
            <p:nvPr/>
          </p:nvSpPr>
          <p:spPr bwMode="auto">
            <a:xfrm>
              <a:off x="10612" y="6022"/>
              <a:ext cx="160" cy="168"/>
            </a:xfrm>
            <a:custGeom>
              <a:avLst/>
              <a:gdLst>
                <a:gd name="T0" fmla="*/ 47 w 75"/>
                <a:gd name="T1" fmla="*/ 11 h 79"/>
                <a:gd name="T2" fmla="*/ 47 w 75"/>
                <a:gd name="T3" fmla="*/ 11 h 79"/>
                <a:gd name="T4" fmla="*/ 43 w 75"/>
                <a:gd name="T5" fmla="*/ 8 h 79"/>
                <a:gd name="T6" fmla="*/ 43 w 75"/>
                <a:gd name="T7" fmla="*/ 8 h 79"/>
                <a:gd name="T8" fmla="*/ 43 w 75"/>
                <a:gd name="T9" fmla="*/ 0 h 79"/>
                <a:gd name="T10" fmla="*/ 43 w 75"/>
                <a:gd name="T11" fmla="*/ 0 h 79"/>
                <a:gd name="T12" fmla="*/ 36 w 75"/>
                <a:gd name="T13" fmla="*/ 4 h 79"/>
                <a:gd name="T14" fmla="*/ 36 w 75"/>
                <a:gd name="T15" fmla="*/ 4 h 79"/>
                <a:gd name="T16" fmla="*/ 29 w 75"/>
                <a:gd name="T17" fmla="*/ 4 h 79"/>
                <a:gd name="T18" fmla="*/ 29 w 75"/>
                <a:gd name="T19" fmla="*/ 4 h 79"/>
                <a:gd name="T20" fmla="*/ 33 w 75"/>
                <a:gd name="T21" fmla="*/ 15 h 79"/>
                <a:gd name="T22" fmla="*/ 0 w 75"/>
                <a:gd name="T23" fmla="*/ 15 h 79"/>
                <a:gd name="T24" fmla="*/ 0 w 75"/>
                <a:gd name="T25" fmla="*/ 22 h 79"/>
                <a:gd name="T26" fmla="*/ 33 w 75"/>
                <a:gd name="T27" fmla="*/ 22 h 79"/>
                <a:gd name="T28" fmla="*/ 33 w 75"/>
                <a:gd name="T29" fmla="*/ 33 h 79"/>
                <a:gd name="T30" fmla="*/ 11 w 75"/>
                <a:gd name="T31" fmla="*/ 33 h 79"/>
                <a:gd name="T32" fmla="*/ 11 w 75"/>
                <a:gd name="T33" fmla="*/ 72 h 79"/>
                <a:gd name="T34" fmla="*/ 22 w 75"/>
                <a:gd name="T35" fmla="*/ 72 h 79"/>
                <a:gd name="T36" fmla="*/ 22 w 75"/>
                <a:gd name="T37" fmla="*/ 43 h 79"/>
                <a:gd name="T38" fmla="*/ 33 w 75"/>
                <a:gd name="T39" fmla="*/ 43 h 79"/>
                <a:gd name="T40" fmla="*/ 33 w 75"/>
                <a:gd name="T41" fmla="*/ 79 h 79"/>
                <a:gd name="T42" fmla="*/ 43 w 75"/>
                <a:gd name="T43" fmla="*/ 79 h 79"/>
                <a:gd name="T44" fmla="*/ 43 w 75"/>
                <a:gd name="T45" fmla="*/ 43 h 79"/>
                <a:gd name="T46" fmla="*/ 54 w 75"/>
                <a:gd name="T47" fmla="*/ 43 h 79"/>
                <a:gd name="T48" fmla="*/ 54 w 75"/>
                <a:gd name="T49" fmla="*/ 58 h 79"/>
                <a:gd name="T50" fmla="*/ 54 w 75"/>
                <a:gd name="T51" fmla="*/ 58 h 79"/>
                <a:gd name="T52" fmla="*/ 54 w 75"/>
                <a:gd name="T53" fmla="*/ 61 h 79"/>
                <a:gd name="T54" fmla="*/ 47 w 75"/>
                <a:gd name="T55" fmla="*/ 61 h 79"/>
                <a:gd name="T56" fmla="*/ 47 w 75"/>
                <a:gd name="T57" fmla="*/ 61 h 79"/>
                <a:gd name="T58" fmla="*/ 50 w 75"/>
                <a:gd name="T59" fmla="*/ 72 h 79"/>
                <a:gd name="T60" fmla="*/ 50 w 75"/>
                <a:gd name="T61" fmla="*/ 72 h 79"/>
                <a:gd name="T62" fmla="*/ 61 w 75"/>
                <a:gd name="T63" fmla="*/ 68 h 79"/>
                <a:gd name="T64" fmla="*/ 65 w 75"/>
                <a:gd name="T65" fmla="*/ 68 h 79"/>
                <a:gd name="T66" fmla="*/ 68 w 75"/>
                <a:gd name="T67" fmla="*/ 65 h 79"/>
                <a:gd name="T68" fmla="*/ 68 w 75"/>
                <a:gd name="T69" fmla="*/ 33 h 79"/>
                <a:gd name="T70" fmla="*/ 43 w 75"/>
                <a:gd name="T71" fmla="*/ 33 h 79"/>
                <a:gd name="T72" fmla="*/ 43 w 75"/>
                <a:gd name="T73" fmla="*/ 22 h 79"/>
                <a:gd name="T74" fmla="*/ 75 w 75"/>
                <a:gd name="T75" fmla="*/ 22 h 79"/>
                <a:gd name="T76" fmla="*/ 75 w 75"/>
                <a:gd name="T77" fmla="*/ 15 h 79"/>
                <a:gd name="T78" fmla="*/ 36 w 75"/>
                <a:gd name="T79" fmla="*/ 15 h 79"/>
                <a:gd name="T80" fmla="*/ 36 w 75"/>
                <a:gd name="T81" fmla="*/ 15 h 79"/>
                <a:gd name="T82" fmla="*/ 47 w 75"/>
                <a:gd name="T83" fmla="*/ 11 h 79"/>
                <a:gd name="T84" fmla="*/ 47 w 75"/>
                <a:gd name="T85" fmla="*/ 11 h 79"/>
                <a:gd name="T86" fmla="*/ 47 w 75"/>
                <a:gd name="T87" fmla="*/ 11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9">
                  <a:moveTo>
                    <a:pt x="47" y="11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6" y="4"/>
                  </a:lnTo>
                  <a:lnTo>
                    <a:pt x="29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3"/>
                  </a:lnTo>
                  <a:lnTo>
                    <a:pt x="11" y="33"/>
                  </a:lnTo>
                  <a:lnTo>
                    <a:pt x="11" y="72"/>
                  </a:lnTo>
                  <a:lnTo>
                    <a:pt x="22" y="72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33" y="79"/>
                  </a:lnTo>
                  <a:lnTo>
                    <a:pt x="43" y="79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58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50" y="72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8" y="65"/>
                  </a:lnTo>
                  <a:lnTo>
                    <a:pt x="68" y="33"/>
                  </a:lnTo>
                  <a:lnTo>
                    <a:pt x="43" y="33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5"/>
                  </a:lnTo>
                  <a:lnTo>
                    <a:pt x="36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7"/>
            <p:cNvSpPr>
              <a:spLocks noEditPoints="1"/>
            </p:cNvSpPr>
            <p:nvPr/>
          </p:nvSpPr>
          <p:spPr bwMode="auto">
            <a:xfrm>
              <a:off x="10485" y="5552"/>
              <a:ext cx="174" cy="160"/>
            </a:xfrm>
            <a:custGeom>
              <a:avLst/>
              <a:gdLst>
                <a:gd name="T0" fmla="*/ 21 w 82"/>
                <a:gd name="T1" fmla="*/ 4 h 75"/>
                <a:gd name="T2" fmla="*/ 14 w 82"/>
                <a:gd name="T3" fmla="*/ 0 h 75"/>
                <a:gd name="T4" fmla="*/ 3 w 82"/>
                <a:gd name="T5" fmla="*/ 22 h 75"/>
                <a:gd name="T6" fmla="*/ 11 w 82"/>
                <a:gd name="T7" fmla="*/ 29 h 75"/>
                <a:gd name="T8" fmla="*/ 28 w 82"/>
                <a:gd name="T9" fmla="*/ 4 h 75"/>
                <a:gd name="T10" fmla="*/ 21 w 82"/>
                <a:gd name="T11" fmla="*/ 4 h 75"/>
                <a:gd name="T12" fmla="*/ 21 w 82"/>
                <a:gd name="T13" fmla="*/ 4 h 75"/>
                <a:gd name="T14" fmla="*/ 43 w 82"/>
                <a:gd name="T15" fmla="*/ 33 h 75"/>
                <a:gd name="T16" fmla="*/ 39 w 82"/>
                <a:gd name="T17" fmla="*/ 25 h 75"/>
                <a:gd name="T18" fmla="*/ 43 w 82"/>
                <a:gd name="T19" fmla="*/ 25 h 75"/>
                <a:gd name="T20" fmla="*/ 53 w 82"/>
                <a:gd name="T21" fmla="*/ 25 h 75"/>
                <a:gd name="T22" fmla="*/ 50 w 82"/>
                <a:gd name="T23" fmla="*/ 33 h 75"/>
                <a:gd name="T24" fmla="*/ 50 w 82"/>
                <a:gd name="T25" fmla="*/ 25 h 75"/>
                <a:gd name="T26" fmla="*/ 64 w 82"/>
                <a:gd name="T27" fmla="*/ 25 h 75"/>
                <a:gd name="T28" fmla="*/ 60 w 82"/>
                <a:gd name="T29" fmla="*/ 33 h 75"/>
                <a:gd name="T30" fmla="*/ 60 w 82"/>
                <a:gd name="T31" fmla="*/ 25 h 75"/>
                <a:gd name="T32" fmla="*/ 46 w 82"/>
                <a:gd name="T33" fmla="*/ 54 h 75"/>
                <a:gd name="T34" fmla="*/ 46 w 82"/>
                <a:gd name="T35" fmla="*/ 57 h 75"/>
                <a:gd name="T36" fmla="*/ 50 w 82"/>
                <a:gd name="T37" fmla="*/ 65 h 75"/>
                <a:gd name="T38" fmla="*/ 60 w 82"/>
                <a:gd name="T39" fmla="*/ 61 h 75"/>
                <a:gd name="T40" fmla="*/ 78 w 82"/>
                <a:gd name="T41" fmla="*/ 50 h 75"/>
                <a:gd name="T42" fmla="*/ 25 w 82"/>
                <a:gd name="T43" fmla="*/ 43 h 75"/>
                <a:gd name="T44" fmla="*/ 53 w 82"/>
                <a:gd name="T45" fmla="*/ 50 h 75"/>
                <a:gd name="T46" fmla="*/ 46 w 82"/>
                <a:gd name="T47" fmla="*/ 54 h 75"/>
                <a:gd name="T48" fmla="*/ 46 w 82"/>
                <a:gd name="T49" fmla="*/ 54 h 75"/>
                <a:gd name="T50" fmla="*/ 68 w 82"/>
                <a:gd name="T51" fmla="*/ 65 h 75"/>
                <a:gd name="T52" fmla="*/ 71 w 82"/>
                <a:gd name="T53" fmla="*/ 72 h 75"/>
                <a:gd name="T54" fmla="*/ 82 w 82"/>
                <a:gd name="T55" fmla="*/ 68 h 75"/>
                <a:gd name="T56" fmla="*/ 71 w 82"/>
                <a:gd name="T57" fmla="*/ 50 h 75"/>
                <a:gd name="T58" fmla="*/ 60 w 82"/>
                <a:gd name="T59" fmla="*/ 57 h 75"/>
                <a:gd name="T60" fmla="*/ 68 w 82"/>
                <a:gd name="T61" fmla="*/ 65 h 75"/>
                <a:gd name="T62" fmla="*/ 60 w 82"/>
                <a:gd name="T63" fmla="*/ 61 h 75"/>
                <a:gd name="T64" fmla="*/ 53 w 82"/>
                <a:gd name="T65" fmla="*/ 68 h 75"/>
                <a:gd name="T66" fmla="*/ 46 w 82"/>
                <a:gd name="T67" fmla="*/ 68 h 75"/>
                <a:gd name="T68" fmla="*/ 46 w 82"/>
                <a:gd name="T69" fmla="*/ 65 h 75"/>
                <a:gd name="T70" fmla="*/ 36 w 82"/>
                <a:gd name="T71" fmla="*/ 54 h 75"/>
                <a:gd name="T72" fmla="*/ 25 w 82"/>
                <a:gd name="T73" fmla="*/ 54 h 75"/>
                <a:gd name="T74" fmla="*/ 21 w 82"/>
                <a:gd name="T75" fmla="*/ 68 h 75"/>
                <a:gd name="T76" fmla="*/ 21 w 82"/>
                <a:gd name="T77" fmla="*/ 40 h 75"/>
                <a:gd name="T78" fmla="*/ 28 w 82"/>
                <a:gd name="T79" fmla="*/ 40 h 75"/>
                <a:gd name="T80" fmla="*/ 75 w 82"/>
                <a:gd name="T81" fmla="*/ 18 h 75"/>
                <a:gd name="T82" fmla="*/ 57 w 82"/>
                <a:gd name="T83" fmla="*/ 15 h 75"/>
                <a:gd name="T84" fmla="*/ 78 w 82"/>
                <a:gd name="T85" fmla="*/ 4 h 75"/>
                <a:gd name="T86" fmla="*/ 57 w 82"/>
                <a:gd name="T87" fmla="*/ 4 h 75"/>
                <a:gd name="T88" fmla="*/ 57 w 82"/>
                <a:gd name="T89" fmla="*/ 4 h 75"/>
                <a:gd name="T90" fmla="*/ 57 w 82"/>
                <a:gd name="T91" fmla="*/ 0 h 75"/>
                <a:gd name="T92" fmla="*/ 46 w 82"/>
                <a:gd name="T93" fmla="*/ 0 h 75"/>
                <a:gd name="T94" fmla="*/ 28 w 82"/>
                <a:gd name="T95" fmla="*/ 4 h 75"/>
                <a:gd name="T96" fmla="*/ 43 w 82"/>
                <a:gd name="T97" fmla="*/ 15 h 75"/>
                <a:gd name="T98" fmla="*/ 28 w 82"/>
                <a:gd name="T99" fmla="*/ 18 h 75"/>
                <a:gd name="T100" fmla="*/ 28 w 82"/>
                <a:gd name="T101" fmla="*/ 22 h 75"/>
                <a:gd name="T102" fmla="*/ 21 w 82"/>
                <a:gd name="T103" fmla="*/ 18 h 75"/>
                <a:gd name="T104" fmla="*/ 0 w 82"/>
                <a:gd name="T105" fmla="*/ 47 h 75"/>
                <a:gd name="T106" fmla="*/ 7 w 82"/>
                <a:gd name="T107" fmla="*/ 54 h 75"/>
                <a:gd name="T108" fmla="*/ 11 w 82"/>
                <a:gd name="T109" fmla="*/ 75 h 75"/>
                <a:gd name="T110" fmla="*/ 21 w 82"/>
                <a:gd name="T111" fmla="*/ 72 h 75"/>
                <a:gd name="T112" fmla="*/ 28 w 82"/>
                <a:gd name="T113" fmla="*/ 75 h 75"/>
                <a:gd name="T114" fmla="*/ 36 w 82"/>
                <a:gd name="T115" fmla="*/ 68 h 75"/>
                <a:gd name="T116" fmla="*/ 36 w 82"/>
                <a:gd name="T117" fmla="*/ 75 h 75"/>
                <a:gd name="T118" fmla="*/ 60 w 82"/>
                <a:gd name="T119" fmla="*/ 75 h 75"/>
                <a:gd name="T120" fmla="*/ 68 w 82"/>
                <a:gd name="T121" fmla="*/ 75 h 75"/>
                <a:gd name="T122" fmla="*/ 68 w 82"/>
                <a:gd name="T123" fmla="*/ 65 h 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" h="75">
                  <a:moveTo>
                    <a:pt x="21" y="4"/>
                  </a:moveTo>
                  <a:lnTo>
                    <a:pt x="21" y="4"/>
                  </a:lnTo>
                  <a:lnTo>
                    <a:pt x="14" y="0"/>
                  </a:lnTo>
                  <a:lnTo>
                    <a:pt x="11" y="11"/>
                  </a:lnTo>
                  <a:lnTo>
                    <a:pt x="3" y="22"/>
                  </a:lnTo>
                  <a:lnTo>
                    <a:pt x="11" y="29"/>
                  </a:lnTo>
                  <a:lnTo>
                    <a:pt x="28" y="4"/>
                  </a:lnTo>
                  <a:lnTo>
                    <a:pt x="21" y="4"/>
                  </a:lnTo>
                  <a:close/>
                  <a:moveTo>
                    <a:pt x="43" y="25"/>
                  </a:moveTo>
                  <a:lnTo>
                    <a:pt x="43" y="33"/>
                  </a:lnTo>
                  <a:lnTo>
                    <a:pt x="39" y="33"/>
                  </a:lnTo>
                  <a:lnTo>
                    <a:pt x="39" y="25"/>
                  </a:lnTo>
                  <a:lnTo>
                    <a:pt x="43" y="25"/>
                  </a:lnTo>
                  <a:close/>
                  <a:moveTo>
                    <a:pt x="50" y="25"/>
                  </a:moveTo>
                  <a:lnTo>
                    <a:pt x="53" y="25"/>
                  </a:lnTo>
                  <a:lnTo>
                    <a:pt x="53" y="33"/>
                  </a:lnTo>
                  <a:lnTo>
                    <a:pt x="50" y="33"/>
                  </a:lnTo>
                  <a:lnTo>
                    <a:pt x="50" y="25"/>
                  </a:lnTo>
                  <a:close/>
                  <a:moveTo>
                    <a:pt x="60" y="25"/>
                  </a:moveTo>
                  <a:lnTo>
                    <a:pt x="64" y="25"/>
                  </a:lnTo>
                  <a:lnTo>
                    <a:pt x="64" y="33"/>
                  </a:lnTo>
                  <a:lnTo>
                    <a:pt x="60" y="33"/>
                  </a:lnTo>
                  <a:lnTo>
                    <a:pt x="60" y="25"/>
                  </a:lnTo>
                  <a:close/>
                  <a:moveTo>
                    <a:pt x="46" y="54"/>
                  </a:moveTo>
                  <a:lnTo>
                    <a:pt x="46" y="54"/>
                  </a:lnTo>
                  <a:lnTo>
                    <a:pt x="46" y="57"/>
                  </a:lnTo>
                  <a:lnTo>
                    <a:pt x="50" y="65"/>
                  </a:lnTo>
                  <a:lnTo>
                    <a:pt x="60" y="61"/>
                  </a:lnTo>
                  <a:lnTo>
                    <a:pt x="53" y="50"/>
                  </a:lnTo>
                  <a:lnTo>
                    <a:pt x="78" y="50"/>
                  </a:lnTo>
                  <a:lnTo>
                    <a:pt x="78" y="43"/>
                  </a:lnTo>
                  <a:lnTo>
                    <a:pt x="25" y="43"/>
                  </a:lnTo>
                  <a:lnTo>
                    <a:pt x="25" y="50"/>
                  </a:lnTo>
                  <a:lnTo>
                    <a:pt x="53" y="50"/>
                  </a:lnTo>
                  <a:lnTo>
                    <a:pt x="46" y="54"/>
                  </a:lnTo>
                  <a:close/>
                  <a:moveTo>
                    <a:pt x="68" y="65"/>
                  </a:moveTo>
                  <a:lnTo>
                    <a:pt x="68" y="65"/>
                  </a:lnTo>
                  <a:lnTo>
                    <a:pt x="71" y="72"/>
                  </a:lnTo>
                  <a:lnTo>
                    <a:pt x="82" y="68"/>
                  </a:lnTo>
                  <a:lnTo>
                    <a:pt x="71" y="50"/>
                  </a:lnTo>
                  <a:lnTo>
                    <a:pt x="60" y="57"/>
                  </a:lnTo>
                  <a:lnTo>
                    <a:pt x="68" y="65"/>
                  </a:lnTo>
                  <a:lnTo>
                    <a:pt x="60" y="61"/>
                  </a:lnTo>
                  <a:lnTo>
                    <a:pt x="57" y="68"/>
                  </a:lnTo>
                  <a:lnTo>
                    <a:pt x="53" y="68"/>
                  </a:lnTo>
                  <a:lnTo>
                    <a:pt x="46" y="68"/>
                  </a:lnTo>
                  <a:lnTo>
                    <a:pt x="46" y="65"/>
                  </a:lnTo>
                  <a:lnTo>
                    <a:pt x="46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25" y="54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28" y="29"/>
                  </a:lnTo>
                  <a:lnTo>
                    <a:pt x="28" y="40"/>
                  </a:lnTo>
                  <a:lnTo>
                    <a:pt x="75" y="40"/>
                  </a:lnTo>
                  <a:lnTo>
                    <a:pt x="75" y="18"/>
                  </a:lnTo>
                  <a:lnTo>
                    <a:pt x="53" y="18"/>
                  </a:lnTo>
                  <a:lnTo>
                    <a:pt x="57" y="15"/>
                  </a:lnTo>
                  <a:lnTo>
                    <a:pt x="78" y="15"/>
                  </a:lnTo>
                  <a:lnTo>
                    <a:pt x="78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6" y="4"/>
                  </a:lnTo>
                  <a:lnTo>
                    <a:pt x="28" y="4"/>
                  </a:lnTo>
                  <a:lnTo>
                    <a:pt x="28" y="15"/>
                  </a:lnTo>
                  <a:lnTo>
                    <a:pt x="43" y="15"/>
                  </a:lnTo>
                  <a:lnTo>
                    <a:pt x="43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1" y="18"/>
                  </a:lnTo>
                  <a:lnTo>
                    <a:pt x="11" y="33"/>
                  </a:lnTo>
                  <a:lnTo>
                    <a:pt x="0" y="47"/>
                  </a:lnTo>
                  <a:lnTo>
                    <a:pt x="7" y="54"/>
                  </a:lnTo>
                  <a:lnTo>
                    <a:pt x="11" y="50"/>
                  </a:lnTo>
                  <a:lnTo>
                    <a:pt x="11" y="75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8" y="75"/>
                  </a:lnTo>
                  <a:lnTo>
                    <a:pt x="36" y="61"/>
                  </a:lnTo>
                  <a:lnTo>
                    <a:pt x="36" y="68"/>
                  </a:lnTo>
                  <a:lnTo>
                    <a:pt x="36" y="75"/>
                  </a:lnTo>
                  <a:lnTo>
                    <a:pt x="43" y="75"/>
                  </a:lnTo>
                  <a:lnTo>
                    <a:pt x="60" y="75"/>
                  </a:lnTo>
                  <a:lnTo>
                    <a:pt x="68" y="75"/>
                  </a:lnTo>
                  <a:lnTo>
                    <a:pt x="68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8"/>
            <p:cNvSpPr>
              <a:spLocks noEditPoints="1"/>
            </p:cNvSpPr>
            <p:nvPr/>
          </p:nvSpPr>
          <p:spPr bwMode="auto">
            <a:xfrm>
              <a:off x="10683" y="5560"/>
              <a:ext cx="143" cy="151"/>
            </a:xfrm>
            <a:custGeom>
              <a:avLst/>
              <a:gdLst>
                <a:gd name="T0" fmla="*/ 10 w 67"/>
                <a:gd name="T1" fmla="*/ 71 h 71"/>
                <a:gd name="T2" fmla="*/ 10 w 67"/>
                <a:gd name="T3" fmla="*/ 46 h 71"/>
                <a:gd name="T4" fmla="*/ 10 w 67"/>
                <a:gd name="T5" fmla="*/ 46 h 71"/>
                <a:gd name="T6" fmla="*/ 14 w 67"/>
                <a:gd name="T7" fmla="*/ 57 h 71"/>
                <a:gd name="T8" fmla="*/ 14 w 67"/>
                <a:gd name="T9" fmla="*/ 57 h 71"/>
                <a:gd name="T10" fmla="*/ 21 w 67"/>
                <a:gd name="T11" fmla="*/ 57 h 71"/>
                <a:gd name="T12" fmla="*/ 25 w 67"/>
                <a:gd name="T13" fmla="*/ 53 h 71"/>
                <a:gd name="T14" fmla="*/ 28 w 67"/>
                <a:gd name="T15" fmla="*/ 50 h 71"/>
                <a:gd name="T16" fmla="*/ 28 w 67"/>
                <a:gd name="T17" fmla="*/ 43 h 71"/>
                <a:gd name="T18" fmla="*/ 28 w 67"/>
                <a:gd name="T19" fmla="*/ 43 h 71"/>
                <a:gd name="T20" fmla="*/ 28 w 67"/>
                <a:gd name="T21" fmla="*/ 32 h 71"/>
                <a:gd name="T22" fmla="*/ 25 w 67"/>
                <a:gd name="T23" fmla="*/ 25 h 71"/>
                <a:gd name="T24" fmla="*/ 25 w 67"/>
                <a:gd name="T25" fmla="*/ 25 h 71"/>
                <a:gd name="T26" fmla="*/ 25 w 67"/>
                <a:gd name="T27" fmla="*/ 18 h 71"/>
                <a:gd name="T28" fmla="*/ 25 w 67"/>
                <a:gd name="T29" fmla="*/ 18 h 71"/>
                <a:gd name="T30" fmla="*/ 28 w 67"/>
                <a:gd name="T31" fmla="*/ 0 h 71"/>
                <a:gd name="T32" fmla="*/ 0 w 67"/>
                <a:gd name="T33" fmla="*/ 0 h 71"/>
                <a:gd name="T34" fmla="*/ 0 w 67"/>
                <a:gd name="T35" fmla="*/ 71 h 71"/>
                <a:gd name="T36" fmla="*/ 10 w 67"/>
                <a:gd name="T37" fmla="*/ 71 h 71"/>
                <a:gd name="T38" fmla="*/ 10 w 67"/>
                <a:gd name="T39" fmla="*/ 71 h 71"/>
                <a:gd name="T40" fmla="*/ 42 w 67"/>
                <a:gd name="T41" fmla="*/ 71 h 71"/>
                <a:gd name="T42" fmla="*/ 42 w 67"/>
                <a:gd name="T43" fmla="*/ 64 h 71"/>
                <a:gd name="T44" fmla="*/ 57 w 67"/>
                <a:gd name="T45" fmla="*/ 64 h 71"/>
                <a:gd name="T46" fmla="*/ 57 w 67"/>
                <a:gd name="T47" fmla="*/ 71 h 71"/>
                <a:gd name="T48" fmla="*/ 67 w 67"/>
                <a:gd name="T49" fmla="*/ 71 h 71"/>
                <a:gd name="T50" fmla="*/ 67 w 67"/>
                <a:gd name="T51" fmla="*/ 0 h 71"/>
                <a:gd name="T52" fmla="*/ 32 w 67"/>
                <a:gd name="T53" fmla="*/ 0 h 71"/>
                <a:gd name="T54" fmla="*/ 32 w 67"/>
                <a:gd name="T55" fmla="*/ 71 h 71"/>
                <a:gd name="T56" fmla="*/ 42 w 67"/>
                <a:gd name="T57" fmla="*/ 71 h 71"/>
                <a:gd name="T58" fmla="*/ 42 w 67"/>
                <a:gd name="T59" fmla="*/ 71 h 71"/>
                <a:gd name="T60" fmla="*/ 10 w 67"/>
                <a:gd name="T61" fmla="*/ 29 h 71"/>
                <a:gd name="T62" fmla="*/ 10 w 67"/>
                <a:gd name="T63" fmla="*/ 29 h 71"/>
                <a:gd name="T64" fmla="*/ 17 w 67"/>
                <a:gd name="T65" fmla="*/ 39 h 71"/>
                <a:gd name="T66" fmla="*/ 17 w 67"/>
                <a:gd name="T67" fmla="*/ 39 h 71"/>
                <a:gd name="T68" fmla="*/ 17 w 67"/>
                <a:gd name="T69" fmla="*/ 46 h 71"/>
                <a:gd name="T70" fmla="*/ 10 w 67"/>
                <a:gd name="T71" fmla="*/ 46 h 71"/>
                <a:gd name="T72" fmla="*/ 10 w 67"/>
                <a:gd name="T73" fmla="*/ 7 h 71"/>
                <a:gd name="T74" fmla="*/ 17 w 67"/>
                <a:gd name="T75" fmla="*/ 7 h 71"/>
                <a:gd name="T76" fmla="*/ 17 w 67"/>
                <a:gd name="T77" fmla="*/ 7 h 71"/>
                <a:gd name="T78" fmla="*/ 10 w 67"/>
                <a:gd name="T79" fmla="*/ 29 h 71"/>
                <a:gd name="T80" fmla="*/ 10 w 67"/>
                <a:gd name="T81" fmla="*/ 29 h 71"/>
                <a:gd name="T82" fmla="*/ 10 w 67"/>
                <a:gd name="T83" fmla="*/ 29 h 71"/>
                <a:gd name="T84" fmla="*/ 42 w 67"/>
                <a:gd name="T85" fmla="*/ 25 h 71"/>
                <a:gd name="T86" fmla="*/ 42 w 67"/>
                <a:gd name="T87" fmla="*/ 11 h 71"/>
                <a:gd name="T88" fmla="*/ 57 w 67"/>
                <a:gd name="T89" fmla="*/ 11 h 71"/>
                <a:gd name="T90" fmla="*/ 57 w 67"/>
                <a:gd name="T91" fmla="*/ 25 h 71"/>
                <a:gd name="T92" fmla="*/ 42 w 67"/>
                <a:gd name="T93" fmla="*/ 25 h 71"/>
                <a:gd name="T94" fmla="*/ 42 w 67"/>
                <a:gd name="T95" fmla="*/ 25 h 71"/>
                <a:gd name="T96" fmla="*/ 57 w 67"/>
                <a:gd name="T97" fmla="*/ 36 h 71"/>
                <a:gd name="T98" fmla="*/ 57 w 67"/>
                <a:gd name="T99" fmla="*/ 53 h 71"/>
                <a:gd name="T100" fmla="*/ 42 w 67"/>
                <a:gd name="T101" fmla="*/ 53 h 71"/>
                <a:gd name="T102" fmla="*/ 42 w 67"/>
                <a:gd name="T103" fmla="*/ 36 h 71"/>
                <a:gd name="T104" fmla="*/ 57 w 67"/>
                <a:gd name="T105" fmla="*/ 36 h 71"/>
                <a:gd name="T106" fmla="*/ 57 w 67"/>
                <a:gd name="T107" fmla="*/ 3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7" h="71">
                  <a:moveTo>
                    <a:pt x="10" y="71"/>
                  </a:moveTo>
                  <a:lnTo>
                    <a:pt x="10" y="46"/>
                  </a:lnTo>
                  <a:lnTo>
                    <a:pt x="14" y="57"/>
                  </a:lnTo>
                  <a:lnTo>
                    <a:pt x="21" y="57"/>
                  </a:lnTo>
                  <a:lnTo>
                    <a:pt x="25" y="53"/>
                  </a:lnTo>
                  <a:lnTo>
                    <a:pt x="28" y="50"/>
                  </a:lnTo>
                  <a:lnTo>
                    <a:pt x="28" y="43"/>
                  </a:lnTo>
                  <a:lnTo>
                    <a:pt x="28" y="32"/>
                  </a:lnTo>
                  <a:lnTo>
                    <a:pt x="25" y="25"/>
                  </a:lnTo>
                  <a:lnTo>
                    <a:pt x="25" y="1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0" y="71"/>
                  </a:lnTo>
                  <a:close/>
                  <a:moveTo>
                    <a:pt x="42" y="71"/>
                  </a:moveTo>
                  <a:lnTo>
                    <a:pt x="42" y="64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67" y="71"/>
                  </a:lnTo>
                  <a:lnTo>
                    <a:pt x="67" y="0"/>
                  </a:lnTo>
                  <a:lnTo>
                    <a:pt x="32" y="0"/>
                  </a:lnTo>
                  <a:lnTo>
                    <a:pt x="32" y="71"/>
                  </a:lnTo>
                  <a:lnTo>
                    <a:pt x="42" y="71"/>
                  </a:lnTo>
                  <a:close/>
                  <a:moveTo>
                    <a:pt x="10" y="29"/>
                  </a:moveTo>
                  <a:lnTo>
                    <a:pt x="10" y="29"/>
                  </a:lnTo>
                  <a:lnTo>
                    <a:pt x="17" y="39"/>
                  </a:lnTo>
                  <a:lnTo>
                    <a:pt x="17" y="46"/>
                  </a:lnTo>
                  <a:lnTo>
                    <a:pt x="10" y="46"/>
                  </a:lnTo>
                  <a:lnTo>
                    <a:pt x="10" y="7"/>
                  </a:lnTo>
                  <a:lnTo>
                    <a:pt x="17" y="7"/>
                  </a:lnTo>
                  <a:lnTo>
                    <a:pt x="10" y="29"/>
                  </a:lnTo>
                  <a:close/>
                  <a:moveTo>
                    <a:pt x="42" y="25"/>
                  </a:moveTo>
                  <a:lnTo>
                    <a:pt x="42" y="11"/>
                  </a:lnTo>
                  <a:lnTo>
                    <a:pt x="57" y="11"/>
                  </a:lnTo>
                  <a:lnTo>
                    <a:pt x="57" y="25"/>
                  </a:lnTo>
                  <a:lnTo>
                    <a:pt x="42" y="25"/>
                  </a:lnTo>
                  <a:close/>
                  <a:moveTo>
                    <a:pt x="57" y="36"/>
                  </a:moveTo>
                  <a:lnTo>
                    <a:pt x="57" y="53"/>
                  </a:lnTo>
                  <a:lnTo>
                    <a:pt x="42" y="53"/>
                  </a:lnTo>
                  <a:lnTo>
                    <a:pt x="42" y="36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9"/>
            <p:cNvSpPr/>
            <p:nvPr/>
          </p:nvSpPr>
          <p:spPr bwMode="auto">
            <a:xfrm>
              <a:off x="10857" y="5552"/>
              <a:ext cx="157" cy="160"/>
            </a:xfrm>
            <a:custGeom>
              <a:avLst/>
              <a:gdLst>
                <a:gd name="T0" fmla="*/ 46 w 74"/>
                <a:gd name="T1" fmla="*/ 11 h 75"/>
                <a:gd name="T2" fmla="*/ 46 w 74"/>
                <a:gd name="T3" fmla="*/ 11 h 75"/>
                <a:gd name="T4" fmla="*/ 42 w 74"/>
                <a:gd name="T5" fmla="*/ 8 h 75"/>
                <a:gd name="T6" fmla="*/ 42 w 74"/>
                <a:gd name="T7" fmla="*/ 8 h 75"/>
                <a:gd name="T8" fmla="*/ 42 w 74"/>
                <a:gd name="T9" fmla="*/ 0 h 75"/>
                <a:gd name="T10" fmla="*/ 42 w 74"/>
                <a:gd name="T11" fmla="*/ 0 h 75"/>
                <a:gd name="T12" fmla="*/ 35 w 74"/>
                <a:gd name="T13" fmla="*/ 0 h 75"/>
                <a:gd name="T14" fmla="*/ 35 w 74"/>
                <a:gd name="T15" fmla="*/ 0 h 75"/>
                <a:gd name="T16" fmla="*/ 28 w 74"/>
                <a:gd name="T17" fmla="*/ 0 h 75"/>
                <a:gd name="T18" fmla="*/ 28 w 74"/>
                <a:gd name="T19" fmla="*/ 0 h 75"/>
                <a:gd name="T20" fmla="*/ 32 w 74"/>
                <a:gd name="T21" fmla="*/ 11 h 75"/>
                <a:gd name="T22" fmla="*/ 0 w 74"/>
                <a:gd name="T23" fmla="*/ 11 h 75"/>
                <a:gd name="T24" fmla="*/ 0 w 74"/>
                <a:gd name="T25" fmla="*/ 22 h 75"/>
                <a:gd name="T26" fmla="*/ 32 w 74"/>
                <a:gd name="T27" fmla="*/ 22 h 75"/>
                <a:gd name="T28" fmla="*/ 32 w 74"/>
                <a:gd name="T29" fmla="*/ 33 h 75"/>
                <a:gd name="T30" fmla="*/ 10 w 74"/>
                <a:gd name="T31" fmla="*/ 33 h 75"/>
                <a:gd name="T32" fmla="*/ 10 w 74"/>
                <a:gd name="T33" fmla="*/ 68 h 75"/>
                <a:gd name="T34" fmla="*/ 21 w 74"/>
                <a:gd name="T35" fmla="*/ 68 h 75"/>
                <a:gd name="T36" fmla="*/ 21 w 74"/>
                <a:gd name="T37" fmla="*/ 40 h 75"/>
                <a:gd name="T38" fmla="*/ 32 w 74"/>
                <a:gd name="T39" fmla="*/ 40 h 75"/>
                <a:gd name="T40" fmla="*/ 32 w 74"/>
                <a:gd name="T41" fmla="*/ 75 h 75"/>
                <a:gd name="T42" fmla="*/ 42 w 74"/>
                <a:gd name="T43" fmla="*/ 75 h 75"/>
                <a:gd name="T44" fmla="*/ 42 w 74"/>
                <a:gd name="T45" fmla="*/ 40 h 75"/>
                <a:gd name="T46" fmla="*/ 57 w 74"/>
                <a:gd name="T47" fmla="*/ 40 h 75"/>
                <a:gd name="T48" fmla="*/ 57 w 74"/>
                <a:gd name="T49" fmla="*/ 57 h 75"/>
                <a:gd name="T50" fmla="*/ 57 w 74"/>
                <a:gd name="T51" fmla="*/ 57 h 75"/>
                <a:gd name="T52" fmla="*/ 53 w 74"/>
                <a:gd name="T53" fmla="*/ 61 h 75"/>
                <a:gd name="T54" fmla="*/ 46 w 74"/>
                <a:gd name="T55" fmla="*/ 61 h 75"/>
                <a:gd name="T56" fmla="*/ 46 w 74"/>
                <a:gd name="T57" fmla="*/ 61 h 75"/>
                <a:gd name="T58" fmla="*/ 49 w 74"/>
                <a:gd name="T59" fmla="*/ 72 h 75"/>
                <a:gd name="T60" fmla="*/ 49 w 74"/>
                <a:gd name="T61" fmla="*/ 72 h 75"/>
                <a:gd name="T62" fmla="*/ 60 w 74"/>
                <a:gd name="T63" fmla="*/ 68 h 75"/>
                <a:gd name="T64" fmla="*/ 64 w 74"/>
                <a:gd name="T65" fmla="*/ 65 h 75"/>
                <a:gd name="T66" fmla="*/ 67 w 74"/>
                <a:gd name="T67" fmla="*/ 61 h 75"/>
                <a:gd name="T68" fmla="*/ 67 w 74"/>
                <a:gd name="T69" fmla="*/ 33 h 75"/>
                <a:gd name="T70" fmla="*/ 42 w 74"/>
                <a:gd name="T71" fmla="*/ 33 h 75"/>
                <a:gd name="T72" fmla="*/ 42 w 74"/>
                <a:gd name="T73" fmla="*/ 22 h 75"/>
                <a:gd name="T74" fmla="*/ 74 w 74"/>
                <a:gd name="T75" fmla="*/ 22 h 75"/>
                <a:gd name="T76" fmla="*/ 74 w 74"/>
                <a:gd name="T77" fmla="*/ 11 h 75"/>
                <a:gd name="T78" fmla="*/ 35 w 74"/>
                <a:gd name="T79" fmla="*/ 11 h 75"/>
                <a:gd name="T80" fmla="*/ 35 w 74"/>
                <a:gd name="T81" fmla="*/ 11 h 75"/>
                <a:gd name="T82" fmla="*/ 46 w 74"/>
                <a:gd name="T83" fmla="*/ 11 h 75"/>
                <a:gd name="T84" fmla="*/ 46 w 74"/>
                <a:gd name="T85" fmla="*/ 11 h 75"/>
                <a:gd name="T86" fmla="*/ 46 w 74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75">
                  <a:moveTo>
                    <a:pt x="46" y="11"/>
                  </a:moveTo>
                  <a:lnTo>
                    <a:pt x="46" y="11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3"/>
                  </a:lnTo>
                  <a:lnTo>
                    <a:pt x="10" y="33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2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9" y="72"/>
                  </a:lnTo>
                  <a:lnTo>
                    <a:pt x="60" y="68"/>
                  </a:lnTo>
                  <a:lnTo>
                    <a:pt x="64" y="65"/>
                  </a:lnTo>
                  <a:lnTo>
                    <a:pt x="67" y="61"/>
                  </a:lnTo>
                  <a:lnTo>
                    <a:pt x="67" y="33"/>
                  </a:lnTo>
                  <a:lnTo>
                    <a:pt x="42" y="33"/>
                  </a:lnTo>
                  <a:lnTo>
                    <a:pt x="42" y="22"/>
                  </a:lnTo>
                  <a:lnTo>
                    <a:pt x="74" y="22"/>
                  </a:lnTo>
                  <a:lnTo>
                    <a:pt x="74" y="11"/>
                  </a:lnTo>
                  <a:lnTo>
                    <a:pt x="35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80"/>
            <p:cNvSpPr>
              <a:spLocks noEditPoints="1"/>
            </p:cNvSpPr>
            <p:nvPr/>
          </p:nvSpPr>
          <p:spPr bwMode="auto">
            <a:xfrm>
              <a:off x="13034" y="4779"/>
              <a:ext cx="143" cy="151"/>
            </a:xfrm>
            <a:custGeom>
              <a:avLst/>
              <a:gdLst>
                <a:gd name="T0" fmla="*/ 67 w 67"/>
                <a:gd name="T1" fmla="*/ 53 h 71"/>
                <a:gd name="T2" fmla="*/ 67 w 67"/>
                <a:gd name="T3" fmla="*/ 53 h 71"/>
                <a:gd name="T4" fmla="*/ 57 w 67"/>
                <a:gd name="T5" fmla="*/ 50 h 71"/>
                <a:gd name="T6" fmla="*/ 57 w 67"/>
                <a:gd name="T7" fmla="*/ 50 h 71"/>
                <a:gd name="T8" fmla="*/ 53 w 67"/>
                <a:gd name="T9" fmla="*/ 50 h 71"/>
                <a:gd name="T10" fmla="*/ 53 w 67"/>
                <a:gd name="T11" fmla="*/ 50 h 71"/>
                <a:gd name="T12" fmla="*/ 53 w 67"/>
                <a:gd name="T13" fmla="*/ 57 h 71"/>
                <a:gd name="T14" fmla="*/ 50 w 67"/>
                <a:gd name="T15" fmla="*/ 60 h 71"/>
                <a:gd name="T16" fmla="*/ 14 w 67"/>
                <a:gd name="T17" fmla="*/ 60 h 71"/>
                <a:gd name="T18" fmla="*/ 14 w 67"/>
                <a:gd name="T19" fmla="*/ 60 h 71"/>
                <a:gd name="T20" fmla="*/ 10 w 67"/>
                <a:gd name="T21" fmla="*/ 57 h 71"/>
                <a:gd name="T22" fmla="*/ 10 w 67"/>
                <a:gd name="T23" fmla="*/ 57 h 71"/>
                <a:gd name="T24" fmla="*/ 10 w 67"/>
                <a:gd name="T25" fmla="*/ 36 h 71"/>
                <a:gd name="T26" fmla="*/ 60 w 67"/>
                <a:gd name="T27" fmla="*/ 36 h 71"/>
                <a:gd name="T28" fmla="*/ 60 w 67"/>
                <a:gd name="T29" fmla="*/ 0 h 71"/>
                <a:gd name="T30" fmla="*/ 0 w 67"/>
                <a:gd name="T31" fmla="*/ 0 h 71"/>
                <a:gd name="T32" fmla="*/ 0 w 67"/>
                <a:gd name="T33" fmla="*/ 60 h 71"/>
                <a:gd name="T34" fmla="*/ 0 w 67"/>
                <a:gd name="T35" fmla="*/ 60 h 71"/>
                <a:gd name="T36" fmla="*/ 3 w 67"/>
                <a:gd name="T37" fmla="*/ 68 h 71"/>
                <a:gd name="T38" fmla="*/ 10 w 67"/>
                <a:gd name="T39" fmla="*/ 71 h 71"/>
                <a:gd name="T40" fmla="*/ 53 w 67"/>
                <a:gd name="T41" fmla="*/ 71 h 71"/>
                <a:gd name="T42" fmla="*/ 53 w 67"/>
                <a:gd name="T43" fmla="*/ 71 h 71"/>
                <a:gd name="T44" fmla="*/ 60 w 67"/>
                <a:gd name="T45" fmla="*/ 68 h 71"/>
                <a:gd name="T46" fmla="*/ 64 w 67"/>
                <a:gd name="T47" fmla="*/ 68 h 71"/>
                <a:gd name="T48" fmla="*/ 67 w 67"/>
                <a:gd name="T49" fmla="*/ 60 h 71"/>
                <a:gd name="T50" fmla="*/ 67 w 67"/>
                <a:gd name="T51" fmla="*/ 53 h 71"/>
                <a:gd name="T52" fmla="*/ 67 w 67"/>
                <a:gd name="T53" fmla="*/ 53 h 71"/>
                <a:gd name="T54" fmla="*/ 67 w 67"/>
                <a:gd name="T55" fmla="*/ 53 h 71"/>
                <a:gd name="T56" fmla="*/ 10 w 67"/>
                <a:gd name="T57" fmla="*/ 11 h 71"/>
                <a:gd name="T58" fmla="*/ 25 w 67"/>
                <a:gd name="T59" fmla="*/ 11 h 71"/>
                <a:gd name="T60" fmla="*/ 25 w 67"/>
                <a:gd name="T61" fmla="*/ 28 h 71"/>
                <a:gd name="T62" fmla="*/ 10 w 67"/>
                <a:gd name="T63" fmla="*/ 28 h 71"/>
                <a:gd name="T64" fmla="*/ 10 w 67"/>
                <a:gd name="T65" fmla="*/ 11 h 71"/>
                <a:gd name="T66" fmla="*/ 10 w 67"/>
                <a:gd name="T67" fmla="*/ 11 h 71"/>
                <a:gd name="T68" fmla="*/ 35 w 67"/>
                <a:gd name="T69" fmla="*/ 28 h 71"/>
                <a:gd name="T70" fmla="*/ 35 w 67"/>
                <a:gd name="T71" fmla="*/ 11 h 71"/>
                <a:gd name="T72" fmla="*/ 50 w 67"/>
                <a:gd name="T73" fmla="*/ 11 h 71"/>
                <a:gd name="T74" fmla="*/ 50 w 67"/>
                <a:gd name="T75" fmla="*/ 28 h 71"/>
                <a:gd name="T76" fmla="*/ 35 w 67"/>
                <a:gd name="T77" fmla="*/ 28 h 71"/>
                <a:gd name="T78" fmla="*/ 35 w 67"/>
                <a:gd name="T79" fmla="*/ 28 h 7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7" h="71">
                  <a:moveTo>
                    <a:pt x="67" y="53"/>
                  </a:moveTo>
                  <a:lnTo>
                    <a:pt x="67" y="53"/>
                  </a:lnTo>
                  <a:lnTo>
                    <a:pt x="57" y="50"/>
                  </a:lnTo>
                  <a:lnTo>
                    <a:pt x="53" y="50"/>
                  </a:lnTo>
                  <a:lnTo>
                    <a:pt x="53" y="57"/>
                  </a:lnTo>
                  <a:lnTo>
                    <a:pt x="50" y="60"/>
                  </a:lnTo>
                  <a:lnTo>
                    <a:pt x="14" y="60"/>
                  </a:lnTo>
                  <a:lnTo>
                    <a:pt x="10" y="57"/>
                  </a:lnTo>
                  <a:lnTo>
                    <a:pt x="10" y="36"/>
                  </a:lnTo>
                  <a:lnTo>
                    <a:pt x="60" y="36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3" y="68"/>
                  </a:lnTo>
                  <a:lnTo>
                    <a:pt x="10" y="71"/>
                  </a:lnTo>
                  <a:lnTo>
                    <a:pt x="53" y="71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7" y="60"/>
                  </a:lnTo>
                  <a:lnTo>
                    <a:pt x="67" y="53"/>
                  </a:lnTo>
                  <a:close/>
                  <a:moveTo>
                    <a:pt x="10" y="11"/>
                  </a:moveTo>
                  <a:lnTo>
                    <a:pt x="25" y="11"/>
                  </a:lnTo>
                  <a:lnTo>
                    <a:pt x="25" y="28"/>
                  </a:lnTo>
                  <a:lnTo>
                    <a:pt x="10" y="28"/>
                  </a:lnTo>
                  <a:lnTo>
                    <a:pt x="10" y="11"/>
                  </a:lnTo>
                  <a:close/>
                  <a:moveTo>
                    <a:pt x="35" y="28"/>
                  </a:moveTo>
                  <a:lnTo>
                    <a:pt x="35" y="11"/>
                  </a:lnTo>
                  <a:lnTo>
                    <a:pt x="50" y="11"/>
                  </a:lnTo>
                  <a:lnTo>
                    <a:pt x="50" y="28"/>
                  </a:lnTo>
                  <a:lnTo>
                    <a:pt x="3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81"/>
            <p:cNvSpPr>
              <a:spLocks noEditPoints="1"/>
            </p:cNvSpPr>
            <p:nvPr/>
          </p:nvSpPr>
          <p:spPr bwMode="auto">
            <a:xfrm>
              <a:off x="13208" y="4771"/>
              <a:ext cx="143" cy="168"/>
            </a:xfrm>
            <a:custGeom>
              <a:avLst/>
              <a:gdLst>
                <a:gd name="T0" fmla="*/ 10 w 67"/>
                <a:gd name="T1" fmla="*/ 54 h 79"/>
                <a:gd name="T2" fmla="*/ 10 w 67"/>
                <a:gd name="T3" fmla="*/ 50 h 79"/>
                <a:gd name="T4" fmla="*/ 28 w 67"/>
                <a:gd name="T5" fmla="*/ 50 h 79"/>
                <a:gd name="T6" fmla="*/ 28 w 67"/>
                <a:gd name="T7" fmla="*/ 79 h 79"/>
                <a:gd name="T8" fmla="*/ 39 w 67"/>
                <a:gd name="T9" fmla="*/ 79 h 79"/>
                <a:gd name="T10" fmla="*/ 39 w 67"/>
                <a:gd name="T11" fmla="*/ 50 h 79"/>
                <a:gd name="T12" fmla="*/ 57 w 67"/>
                <a:gd name="T13" fmla="*/ 50 h 79"/>
                <a:gd name="T14" fmla="*/ 57 w 67"/>
                <a:gd name="T15" fmla="*/ 54 h 79"/>
                <a:gd name="T16" fmla="*/ 67 w 67"/>
                <a:gd name="T17" fmla="*/ 54 h 79"/>
                <a:gd name="T18" fmla="*/ 67 w 67"/>
                <a:gd name="T19" fmla="*/ 15 h 79"/>
                <a:gd name="T20" fmla="*/ 39 w 67"/>
                <a:gd name="T21" fmla="*/ 15 h 79"/>
                <a:gd name="T22" fmla="*/ 39 w 67"/>
                <a:gd name="T23" fmla="*/ 7 h 79"/>
                <a:gd name="T24" fmla="*/ 39 w 67"/>
                <a:gd name="T25" fmla="*/ 7 h 79"/>
                <a:gd name="T26" fmla="*/ 42 w 67"/>
                <a:gd name="T27" fmla="*/ 0 h 79"/>
                <a:gd name="T28" fmla="*/ 42 w 67"/>
                <a:gd name="T29" fmla="*/ 0 h 79"/>
                <a:gd name="T30" fmla="*/ 42 w 67"/>
                <a:gd name="T31" fmla="*/ 0 h 79"/>
                <a:gd name="T32" fmla="*/ 42 w 67"/>
                <a:gd name="T33" fmla="*/ 0 h 79"/>
                <a:gd name="T34" fmla="*/ 39 w 67"/>
                <a:gd name="T35" fmla="*/ 0 h 79"/>
                <a:gd name="T36" fmla="*/ 39 w 67"/>
                <a:gd name="T37" fmla="*/ 0 h 79"/>
                <a:gd name="T38" fmla="*/ 28 w 67"/>
                <a:gd name="T39" fmla="*/ 0 h 79"/>
                <a:gd name="T40" fmla="*/ 28 w 67"/>
                <a:gd name="T41" fmla="*/ 15 h 79"/>
                <a:gd name="T42" fmla="*/ 0 w 67"/>
                <a:gd name="T43" fmla="*/ 15 h 79"/>
                <a:gd name="T44" fmla="*/ 0 w 67"/>
                <a:gd name="T45" fmla="*/ 54 h 79"/>
                <a:gd name="T46" fmla="*/ 10 w 67"/>
                <a:gd name="T47" fmla="*/ 54 h 79"/>
                <a:gd name="T48" fmla="*/ 10 w 67"/>
                <a:gd name="T49" fmla="*/ 54 h 79"/>
                <a:gd name="T50" fmla="*/ 28 w 67"/>
                <a:gd name="T51" fmla="*/ 25 h 79"/>
                <a:gd name="T52" fmla="*/ 28 w 67"/>
                <a:gd name="T53" fmla="*/ 40 h 79"/>
                <a:gd name="T54" fmla="*/ 10 w 67"/>
                <a:gd name="T55" fmla="*/ 40 h 79"/>
                <a:gd name="T56" fmla="*/ 10 w 67"/>
                <a:gd name="T57" fmla="*/ 25 h 79"/>
                <a:gd name="T58" fmla="*/ 28 w 67"/>
                <a:gd name="T59" fmla="*/ 25 h 79"/>
                <a:gd name="T60" fmla="*/ 28 w 67"/>
                <a:gd name="T61" fmla="*/ 25 h 79"/>
                <a:gd name="T62" fmla="*/ 39 w 67"/>
                <a:gd name="T63" fmla="*/ 40 h 79"/>
                <a:gd name="T64" fmla="*/ 39 w 67"/>
                <a:gd name="T65" fmla="*/ 25 h 79"/>
                <a:gd name="T66" fmla="*/ 57 w 67"/>
                <a:gd name="T67" fmla="*/ 25 h 79"/>
                <a:gd name="T68" fmla="*/ 57 w 67"/>
                <a:gd name="T69" fmla="*/ 40 h 79"/>
                <a:gd name="T70" fmla="*/ 39 w 67"/>
                <a:gd name="T71" fmla="*/ 40 h 79"/>
                <a:gd name="T72" fmla="*/ 39 w 67"/>
                <a:gd name="T73" fmla="*/ 4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7" h="79">
                  <a:moveTo>
                    <a:pt x="10" y="54"/>
                  </a:moveTo>
                  <a:lnTo>
                    <a:pt x="10" y="50"/>
                  </a:lnTo>
                  <a:lnTo>
                    <a:pt x="28" y="50"/>
                  </a:lnTo>
                  <a:lnTo>
                    <a:pt x="28" y="79"/>
                  </a:lnTo>
                  <a:lnTo>
                    <a:pt x="39" y="79"/>
                  </a:lnTo>
                  <a:lnTo>
                    <a:pt x="39" y="50"/>
                  </a:lnTo>
                  <a:lnTo>
                    <a:pt x="57" y="50"/>
                  </a:lnTo>
                  <a:lnTo>
                    <a:pt x="57" y="54"/>
                  </a:lnTo>
                  <a:lnTo>
                    <a:pt x="67" y="54"/>
                  </a:lnTo>
                  <a:lnTo>
                    <a:pt x="67" y="15"/>
                  </a:lnTo>
                  <a:lnTo>
                    <a:pt x="39" y="15"/>
                  </a:lnTo>
                  <a:lnTo>
                    <a:pt x="39" y="7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28" y="0"/>
                  </a:lnTo>
                  <a:lnTo>
                    <a:pt x="28" y="15"/>
                  </a:lnTo>
                  <a:lnTo>
                    <a:pt x="0" y="15"/>
                  </a:lnTo>
                  <a:lnTo>
                    <a:pt x="0" y="54"/>
                  </a:lnTo>
                  <a:lnTo>
                    <a:pt x="10" y="54"/>
                  </a:lnTo>
                  <a:close/>
                  <a:moveTo>
                    <a:pt x="28" y="25"/>
                  </a:moveTo>
                  <a:lnTo>
                    <a:pt x="28" y="40"/>
                  </a:lnTo>
                  <a:lnTo>
                    <a:pt x="10" y="40"/>
                  </a:lnTo>
                  <a:lnTo>
                    <a:pt x="10" y="25"/>
                  </a:lnTo>
                  <a:lnTo>
                    <a:pt x="28" y="25"/>
                  </a:lnTo>
                  <a:close/>
                  <a:moveTo>
                    <a:pt x="39" y="40"/>
                  </a:moveTo>
                  <a:lnTo>
                    <a:pt x="39" y="25"/>
                  </a:lnTo>
                  <a:lnTo>
                    <a:pt x="57" y="25"/>
                  </a:lnTo>
                  <a:lnTo>
                    <a:pt x="57" y="40"/>
                  </a:lnTo>
                  <a:lnTo>
                    <a:pt x="39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82"/>
            <p:cNvSpPr/>
            <p:nvPr/>
          </p:nvSpPr>
          <p:spPr bwMode="auto">
            <a:xfrm>
              <a:off x="13383" y="4771"/>
              <a:ext cx="160" cy="160"/>
            </a:xfrm>
            <a:custGeom>
              <a:avLst/>
              <a:gdLst>
                <a:gd name="T0" fmla="*/ 46 w 75"/>
                <a:gd name="T1" fmla="*/ 11 h 75"/>
                <a:gd name="T2" fmla="*/ 46 w 75"/>
                <a:gd name="T3" fmla="*/ 11 h 75"/>
                <a:gd name="T4" fmla="*/ 46 w 75"/>
                <a:gd name="T5" fmla="*/ 7 h 75"/>
                <a:gd name="T6" fmla="*/ 46 w 75"/>
                <a:gd name="T7" fmla="*/ 7 h 75"/>
                <a:gd name="T8" fmla="*/ 42 w 75"/>
                <a:gd name="T9" fmla="*/ 0 h 75"/>
                <a:gd name="T10" fmla="*/ 42 w 75"/>
                <a:gd name="T11" fmla="*/ 0 h 75"/>
                <a:gd name="T12" fmla="*/ 35 w 75"/>
                <a:gd name="T13" fmla="*/ 0 h 75"/>
                <a:gd name="T14" fmla="*/ 35 w 75"/>
                <a:gd name="T15" fmla="*/ 0 h 75"/>
                <a:gd name="T16" fmla="*/ 28 w 75"/>
                <a:gd name="T17" fmla="*/ 0 h 75"/>
                <a:gd name="T18" fmla="*/ 28 w 75"/>
                <a:gd name="T19" fmla="*/ 0 h 75"/>
                <a:gd name="T20" fmla="*/ 32 w 75"/>
                <a:gd name="T21" fmla="*/ 11 h 75"/>
                <a:gd name="T22" fmla="*/ 0 w 75"/>
                <a:gd name="T23" fmla="*/ 11 h 75"/>
                <a:gd name="T24" fmla="*/ 0 w 75"/>
                <a:gd name="T25" fmla="*/ 22 h 75"/>
                <a:gd name="T26" fmla="*/ 32 w 75"/>
                <a:gd name="T27" fmla="*/ 22 h 75"/>
                <a:gd name="T28" fmla="*/ 32 w 75"/>
                <a:gd name="T29" fmla="*/ 32 h 75"/>
                <a:gd name="T30" fmla="*/ 10 w 75"/>
                <a:gd name="T31" fmla="*/ 32 h 75"/>
                <a:gd name="T32" fmla="*/ 10 w 75"/>
                <a:gd name="T33" fmla="*/ 68 h 75"/>
                <a:gd name="T34" fmla="*/ 21 w 75"/>
                <a:gd name="T35" fmla="*/ 68 h 75"/>
                <a:gd name="T36" fmla="*/ 21 w 75"/>
                <a:gd name="T37" fmla="*/ 40 h 75"/>
                <a:gd name="T38" fmla="*/ 32 w 75"/>
                <a:gd name="T39" fmla="*/ 40 h 75"/>
                <a:gd name="T40" fmla="*/ 32 w 75"/>
                <a:gd name="T41" fmla="*/ 75 h 75"/>
                <a:gd name="T42" fmla="*/ 42 w 75"/>
                <a:gd name="T43" fmla="*/ 75 h 75"/>
                <a:gd name="T44" fmla="*/ 42 w 75"/>
                <a:gd name="T45" fmla="*/ 40 h 75"/>
                <a:gd name="T46" fmla="*/ 57 w 75"/>
                <a:gd name="T47" fmla="*/ 40 h 75"/>
                <a:gd name="T48" fmla="*/ 57 w 75"/>
                <a:gd name="T49" fmla="*/ 57 h 75"/>
                <a:gd name="T50" fmla="*/ 57 w 75"/>
                <a:gd name="T51" fmla="*/ 57 h 75"/>
                <a:gd name="T52" fmla="*/ 53 w 75"/>
                <a:gd name="T53" fmla="*/ 61 h 75"/>
                <a:gd name="T54" fmla="*/ 46 w 75"/>
                <a:gd name="T55" fmla="*/ 61 h 75"/>
                <a:gd name="T56" fmla="*/ 46 w 75"/>
                <a:gd name="T57" fmla="*/ 61 h 75"/>
                <a:gd name="T58" fmla="*/ 50 w 75"/>
                <a:gd name="T59" fmla="*/ 72 h 75"/>
                <a:gd name="T60" fmla="*/ 50 w 75"/>
                <a:gd name="T61" fmla="*/ 72 h 75"/>
                <a:gd name="T62" fmla="*/ 64 w 75"/>
                <a:gd name="T63" fmla="*/ 68 h 75"/>
                <a:gd name="T64" fmla="*/ 64 w 75"/>
                <a:gd name="T65" fmla="*/ 64 h 75"/>
                <a:gd name="T66" fmla="*/ 67 w 75"/>
                <a:gd name="T67" fmla="*/ 61 h 75"/>
                <a:gd name="T68" fmla="*/ 67 w 75"/>
                <a:gd name="T69" fmla="*/ 32 h 75"/>
                <a:gd name="T70" fmla="*/ 42 w 75"/>
                <a:gd name="T71" fmla="*/ 32 h 75"/>
                <a:gd name="T72" fmla="*/ 42 w 75"/>
                <a:gd name="T73" fmla="*/ 22 h 75"/>
                <a:gd name="T74" fmla="*/ 75 w 75"/>
                <a:gd name="T75" fmla="*/ 22 h 75"/>
                <a:gd name="T76" fmla="*/ 75 w 75"/>
                <a:gd name="T77" fmla="*/ 11 h 75"/>
                <a:gd name="T78" fmla="*/ 39 w 75"/>
                <a:gd name="T79" fmla="*/ 11 h 75"/>
                <a:gd name="T80" fmla="*/ 39 w 75"/>
                <a:gd name="T81" fmla="*/ 11 h 75"/>
                <a:gd name="T82" fmla="*/ 46 w 75"/>
                <a:gd name="T83" fmla="*/ 11 h 75"/>
                <a:gd name="T84" fmla="*/ 46 w 75"/>
                <a:gd name="T85" fmla="*/ 11 h 75"/>
                <a:gd name="T86" fmla="*/ 46 w 75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2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50" y="72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7" y="61"/>
                  </a:lnTo>
                  <a:lnTo>
                    <a:pt x="67" y="32"/>
                  </a:lnTo>
                  <a:lnTo>
                    <a:pt x="42" y="32"/>
                  </a:lnTo>
                  <a:lnTo>
                    <a:pt x="42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83"/>
            <p:cNvSpPr>
              <a:spLocks noEditPoints="1"/>
            </p:cNvSpPr>
            <p:nvPr/>
          </p:nvSpPr>
          <p:spPr bwMode="auto">
            <a:xfrm>
              <a:off x="13451" y="5188"/>
              <a:ext cx="174" cy="160"/>
            </a:xfrm>
            <a:custGeom>
              <a:avLst/>
              <a:gdLst>
                <a:gd name="T0" fmla="*/ 14 w 82"/>
                <a:gd name="T1" fmla="*/ 22 h 75"/>
                <a:gd name="T2" fmla="*/ 25 w 82"/>
                <a:gd name="T3" fmla="*/ 15 h 75"/>
                <a:gd name="T4" fmla="*/ 21 w 82"/>
                <a:gd name="T5" fmla="*/ 4 h 75"/>
                <a:gd name="T6" fmla="*/ 7 w 82"/>
                <a:gd name="T7" fmla="*/ 4 h 75"/>
                <a:gd name="T8" fmla="*/ 14 w 82"/>
                <a:gd name="T9" fmla="*/ 22 h 75"/>
                <a:gd name="T10" fmla="*/ 14 w 82"/>
                <a:gd name="T11" fmla="*/ 22 h 75"/>
                <a:gd name="T12" fmla="*/ 3 w 82"/>
                <a:gd name="T13" fmla="*/ 36 h 75"/>
                <a:gd name="T14" fmla="*/ 14 w 82"/>
                <a:gd name="T15" fmla="*/ 57 h 75"/>
                <a:gd name="T16" fmla="*/ 7 w 82"/>
                <a:gd name="T17" fmla="*/ 65 h 75"/>
                <a:gd name="T18" fmla="*/ 0 w 82"/>
                <a:gd name="T19" fmla="*/ 68 h 75"/>
                <a:gd name="T20" fmla="*/ 10 w 82"/>
                <a:gd name="T21" fmla="*/ 75 h 75"/>
                <a:gd name="T22" fmla="*/ 10 w 82"/>
                <a:gd name="T23" fmla="*/ 72 h 75"/>
                <a:gd name="T24" fmla="*/ 18 w 82"/>
                <a:gd name="T25" fmla="*/ 65 h 75"/>
                <a:gd name="T26" fmla="*/ 21 w 82"/>
                <a:gd name="T27" fmla="*/ 68 h 75"/>
                <a:gd name="T28" fmla="*/ 28 w 82"/>
                <a:gd name="T29" fmla="*/ 72 h 75"/>
                <a:gd name="T30" fmla="*/ 75 w 82"/>
                <a:gd name="T31" fmla="*/ 75 h 75"/>
                <a:gd name="T32" fmla="*/ 82 w 82"/>
                <a:gd name="T33" fmla="*/ 61 h 75"/>
                <a:gd name="T34" fmla="*/ 43 w 82"/>
                <a:gd name="T35" fmla="*/ 65 h 75"/>
                <a:gd name="T36" fmla="*/ 28 w 82"/>
                <a:gd name="T37" fmla="*/ 61 h 75"/>
                <a:gd name="T38" fmla="*/ 25 w 82"/>
                <a:gd name="T39" fmla="*/ 54 h 75"/>
                <a:gd name="T40" fmla="*/ 25 w 82"/>
                <a:gd name="T41" fmla="*/ 25 h 75"/>
                <a:gd name="T42" fmla="*/ 3 w 82"/>
                <a:gd name="T43" fmla="*/ 25 h 75"/>
                <a:gd name="T44" fmla="*/ 25 w 82"/>
                <a:gd name="T45" fmla="*/ 54 h 75"/>
                <a:gd name="T46" fmla="*/ 35 w 82"/>
                <a:gd name="T47" fmla="*/ 61 h 75"/>
                <a:gd name="T48" fmla="*/ 50 w 82"/>
                <a:gd name="T49" fmla="*/ 43 h 75"/>
                <a:gd name="T50" fmla="*/ 67 w 82"/>
                <a:gd name="T51" fmla="*/ 61 h 75"/>
                <a:gd name="T52" fmla="*/ 78 w 82"/>
                <a:gd name="T53" fmla="*/ 50 h 75"/>
                <a:gd name="T54" fmla="*/ 60 w 82"/>
                <a:gd name="T55" fmla="*/ 36 h 75"/>
                <a:gd name="T56" fmla="*/ 53 w 82"/>
                <a:gd name="T57" fmla="*/ 32 h 75"/>
                <a:gd name="T58" fmla="*/ 53 w 82"/>
                <a:gd name="T59" fmla="*/ 29 h 75"/>
                <a:gd name="T60" fmla="*/ 53 w 82"/>
                <a:gd name="T61" fmla="*/ 29 h 75"/>
                <a:gd name="T62" fmla="*/ 75 w 82"/>
                <a:gd name="T63" fmla="*/ 18 h 75"/>
                <a:gd name="T64" fmla="*/ 57 w 82"/>
                <a:gd name="T65" fmla="*/ 4 h 75"/>
                <a:gd name="T66" fmla="*/ 57 w 82"/>
                <a:gd name="T67" fmla="*/ 0 h 75"/>
                <a:gd name="T68" fmla="*/ 57 w 82"/>
                <a:gd name="T69" fmla="*/ 0 h 75"/>
                <a:gd name="T70" fmla="*/ 50 w 82"/>
                <a:gd name="T71" fmla="*/ 0 h 75"/>
                <a:gd name="T72" fmla="*/ 43 w 82"/>
                <a:gd name="T73" fmla="*/ 18 h 75"/>
                <a:gd name="T74" fmla="*/ 25 w 82"/>
                <a:gd name="T75" fmla="*/ 29 h 75"/>
                <a:gd name="T76" fmla="*/ 43 w 82"/>
                <a:gd name="T77" fmla="*/ 29 h 75"/>
                <a:gd name="T78" fmla="*/ 25 w 82"/>
                <a:gd name="T79" fmla="*/ 54 h 75"/>
                <a:gd name="T80" fmla="*/ 25 w 82"/>
                <a:gd name="T81" fmla="*/ 54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" h="75">
                  <a:moveTo>
                    <a:pt x="14" y="22"/>
                  </a:moveTo>
                  <a:lnTo>
                    <a:pt x="14" y="22"/>
                  </a:lnTo>
                  <a:lnTo>
                    <a:pt x="25" y="15"/>
                  </a:lnTo>
                  <a:lnTo>
                    <a:pt x="21" y="4"/>
                  </a:lnTo>
                  <a:lnTo>
                    <a:pt x="18" y="0"/>
                  </a:lnTo>
                  <a:lnTo>
                    <a:pt x="7" y="4"/>
                  </a:lnTo>
                  <a:lnTo>
                    <a:pt x="14" y="22"/>
                  </a:lnTo>
                  <a:close/>
                  <a:moveTo>
                    <a:pt x="3" y="25"/>
                  </a:moveTo>
                  <a:lnTo>
                    <a:pt x="3" y="36"/>
                  </a:lnTo>
                  <a:lnTo>
                    <a:pt x="14" y="36"/>
                  </a:lnTo>
                  <a:lnTo>
                    <a:pt x="14" y="57"/>
                  </a:lnTo>
                  <a:lnTo>
                    <a:pt x="7" y="65"/>
                  </a:lnTo>
                  <a:lnTo>
                    <a:pt x="0" y="68"/>
                  </a:lnTo>
                  <a:lnTo>
                    <a:pt x="10" y="75"/>
                  </a:lnTo>
                  <a:lnTo>
                    <a:pt x="10" y="72"/>
                  </a:lnTo>
                  <a:lnTo>
                    <a:pt x="18" y="65"/>
                  </a:lnTo>
                  <a:lnTo>
                    <a:pt x="21" y="68"/>
                  </a:lnTo>
                  <a:lnTo>
                    <a:pt x="28" y="72"/>
                  </a:lnTo>
                  <a:lnTo>
                    <a:pt x="75" y="75"/>
                  </a:lnTo>
                  <a:lnTo>
                    <a:pt x="82" y="61"/>
                  </a:lnTo>
                  <a:lnTo>
                    <a:pt x="43" y="65"/>
                  </a:lnTo>
                  <a:lnTo>
                    <a:pt x="28" y="61"/>
                  </a:lnTo>
                  <a:lnTo>
                    <a:pt x="25" y="57"/>
                  </a:lnTo>
                  <a:lnTo>
                    <a:pt x="25" y="54"/>
                  </a:lnTo>
                  <a:lnTo>
                    <a:pt x="25" y="25"/>
                  </a:lnTo>
                  <a:lnTo>
                    <a:pt x="3" y="25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35" y="61"/>
                  </a:lnTo>
                  <a:lnTo>
                    <a:pt x="43" y="54"/>
                  </a:lnTo>
                  <a:lnTo>
                    <a:pt x="50" y="43"/>
                  </a:lnTo>
                  <a:lnTo>
                    <a:pt x="67" y="61"/>
                  </a:lnTo>
                  <a:lnTo>
                    <a:pt x="78" y="50"/>
                  </a:lnTo>
                  <a:lnTo>
                    <a:pt x="60" y="36"/>
                  </a:lnTo>
                  <a:lnTo>
                    <a:pt x="53" y="32"/>
                  </a:lnTo>
                  <a:lnTo>
                    <a:pt x="53" y="29"/>
                  </a:lnTo>
                  <a:lnTo>
                    <a:pt x="75" y="29"/>
                  </a:lnTo>
                  <a:lnTo>
                    <a:pt x="75" y="18"/>
                  </a:lnTo>
                  <a:lnTo>
                    <a:pt x="57" y="18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3" y="18"/>
                  </a:lnTo>
                  <a:lnTo>
                    <a:pt x="25" y="18"/>
                  </a:lnTo>
                  <a:lnTo>
                    <a:pt x="25" y="29"/>
                  </a:lnTo>
                  <a:lnTo>
                    <a:pt x="43" y="29"/>
                  </a:lnTo>
                  <a:lnTo>
                    <a:pt x="39" y="43"/>
                  </a:lnTo>
                  <a:lnTo>
                    <a:pt x="25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84"/>
            <p:cNvSpPr>
              <a:spLocks noEditPoints="1"/>
            </p:cNvSpPr>
            <p:nvPr/>
          </p:nvSpPr>
          <p:spPr bwMode="auto">
            <a:xfrm>
              <a:off x="13640" y="5188"/>
              <a:ext cx="151" cy="160"/>
            </a:xfrm>
            <a:custGeom>
              <a:avLst/>
              <a:gdLst>
                <a:gd name="T0" fmla="*/ 57 w 71"/>
                <a:gd name="T1" fmla="*/ 18 h 75"/>
                <a:gd name="T2" fmla="*/ 46 w 71"/>
                <a:gd name="T3" fmla="*/ 11 h 75"/>
                <a:gd name="T4" fmla="*/ 46 w 71"/>
                <a:gd name="T5" fmla="*/ 7 h 75"/>
                <a:gd name="T6" fmla="*/ 50 w 71"/>
                <a:gd name="T7" fmla="*/ 4 h 75"/>
                <a:gd name="T8" fmla="*/ 46 w 71"/>
                <a:gd name="T9" fmla="*/ 4 h 75"/>
                <a:gd name="T10" fmla="*/ 39 w 71"/>
                <a:gd name="T11" fmla="*/ 4 h 75"/>
                <a:gd name="T12" fmla="*/ 39 w 71"/>
                <a:gd name="T13" fmla="*/ 36 h 75"/>
                <a:gd name="T14" fmla="*/ 32 w 71"/>
                <a:gd name="T15" fmla="*/ 18 h 75"/>
                <a:gd name="T16" fmla="*/ 25 w 71"/>
                <a:gd name="T17" fmla="*/ 7 h 75"/>
                <a:gd name="T18" fmla="*/ 25 w 71"/>
                <a:gd name="T19" fmla="*/ 4 h 75"/>
                <a:gd name="T20" fmla="*/ 25 w 71"/>
                <a:gd name="T21" fmla="*/ 0 h 75"/>
                <a:gd name="T22" fmla="*/ 25 w 71"/>
                <a:gd name="T23" fmla="*/ 0 h 75"/>
                <a:gd name="T24" fmla="*/ 14 w 71"/>
                <a:gd name="T25" fmla="*/ 0 h 75"/>
                <a:gd name="T26" fmla="*/ 14 w 71"/>
                <a:gd name="T27" fmla="*/ 43 h 75"/>
                <a:gd name="T28" fmla="*/ 11 w 71"/>
                <a:gd name="T29" fmla="*/ 57 h 75"/>
                <a:gd name="T30" fmla="*/ 0 w 71"/>
                <a:gd name="T31" fmla="*/ 68 h 75"/>
                <a:gd name="T32" fmla="*/ 11 w 71"/>
                <a:gd name="T33" fmla="*/ 75 h 75"/>
                <a:gd name="T34" fmla="*/ 18 w 71"/>
                <a:gd name="T35" fmla="*/ 65 h 75"/>
                <a:gd name="T36" fmla="*/ 21 w 71"/>
                <a:gd name="T37" fmla="*/ 57 h 75"/>
                <a:gd name="T38" fmla="*/ 25 w 71"/>
                <a:gd name="T39" fmla="*/ 25 h 75"/>
                <a:gd name="T40" fmla="*/ 28 w 71"/>
                <a:gd name="T41" fmla="*/ 47 h 75"/>
                <a:gd name="T42" fmla="*/ 36 w 71"/>
                <a:gd name="T43" fmla="*/ 47 h 75"/>
                <a:gd name="T44" fmla="*/ 39 w 71"/>
                <a:gd name="T45" fmla="*/ 43 h 75"/>
                <a:gd name="T46" fmla="*/ 46 w 71"/>
                <a:gd name="T47" fmla="*/ 72 h 75"/>
                <a:gd name="T48" fmla="*/ 46 w 71"/>
                <a:gd name="T49" fmla="*/ 22 h 75"/>
                <a:gd name="T50" fmla="*/ 53 w 71"/>
                <a:gd name="T51" fmla="*/ 47 h 75"/>
                <a:gd name="T52" fmla="*/ 60 w 71"/>
                <a:gd name="T53" fmla="*/ 75 h 75"/>
                <a:gd name="T54" fmla="*/ 71 w 71"/>
                <a:gd name="T55" fmla="*/ 7 h 75"/>
                <a:gd name="T56" fmla="*/ 71 w 71"/>
                <a:gd name="T57" fmla="*/ 0 h 75"/>
                <a:gd name="T58" fmla="*/ 71 w 71"/>
                <a:gd name="T59" fmla="*/ 0 h 75"/>
                <a:gd name="T60" fmla="*/ 71 w 71"/>
                <a:gd name="T61" fmla="*/ 0 h 75"/>
                <a:gd name="T62" fmla="*/ 60 w 71"/>
                <a:gd name="T63" fmla="*/ 0 h 75"/>
                <a:gd name="T64" fmla="*/ 60 w 71"/>
                <a:gd name="T65" fmla="*/ 36 h 75"/>
                <a:gd name="T66" fmla="*/ 57 w 71"/>
                <a:gd name="T67" fmla="*/ 18 h 75"/>
                <a:gd name="T68" fmla="*/ 11 w 71"/>
                <a:gd name="T69" fmla="*/ 36 h 75"/>
                <a:gd name="T70" fmla="*/ 14 w 71"/>
                <a:gd name="T71" fmla="*/ 22 h 75"/>
                <a:gd name="T72" fmla="*/ 3 w 71"/>
                <a:gd name="T73" fmla="*/ 18 h 75"/>
                <a:gd name="T74" fmla="*/ 3 w 71"/>
                <a:gd name="T75" fmla="*/ 22 h 75"/>
                <a:gd name="T76" fmla="*/ 0 w 71"/>
                <a:gd name="T77" fmla="*/ 43 h 75"/>
                <a:gd name="T78" fmla="*/ 11 w 71"/>
                <a:gd name="T79" fmla="*/ 47 h 75"/>
                <a:gd name="T80" fmla="*/ 11 w 71"/>
                <a:gd name="T81" fmla="*/ 36 h 75"/>
                <a:gd name="T82" fmla="*/ 11 w 71"/>
                <a:gd name="T83" fmla="*/ 36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1" h="75">
                  <a:moveTo>
                    <a:pt x="57" y="18"/>
                  </a:moveTo>
                  <a:lnTo>
                    <a:pt x="57" y="18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39" y="4"/>
                  </a:lnTo>
                  <a:lnTo>
                    <a:pt x="39" y="36"/>
                  </a:lnTo>
                  <a:lnTo>
                    <a:pt x="32" y="18"/>
                  </a:lnTo>
                  <a:lnTo>
                    <a:pt x="25" y="22"/>
                  </a:lnTo>
                  <a:lnTo>
                    <a:pt x="25" y="7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4" y="43"/>
                  </a:lnTo>
                  <a:lnTo>
                    <a:pt x="14" y="50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8" y="65"/>
                  </a:lnTo>
                  <a:lnTo>
                    <a:pt x="21" y="57"/>
                  </a:lnTo>
                  <a:lnTo>
                    <a:pt x="25" y="40"/>
                  </a:lnTo>
                  <a:lnTo>
                    <a:pt x="25" y="25"/>
                  </a:lnTo>
                  <a:lnTo>
                    <a:pt x="28" y="47"/>
                  </a:lnTo>
                  <a:lnTo>
                    <a:pt x="36" y="47"/>
                  </a:lnTo>
                  <a:lnTo>
                    <a:pt x="39" y="43"/>
                  </a:lnTo>
                  <a:lnTo>
                    <a:pt x="36" y="72"/>
                  </a:lnTo>
                  <a:lnTo>
                    <a:pt x="46" y="72"/>
                  </a:lnTo>
                  <a:lnTo>
                    <a:pt x="46" y="22"/>
                  </a:lnTo>
                  <a:lnTo>
                    <a:pt x="53" y="47"/>
                  </a:lnTo>
                  <a:lnTo>
                    <a:pt x="60" y="43"/>
                  </a:lnTo>
                  <a:lnTo>
                    <a:pt x="60" y="75"/>
                  </a:lnTo>
                  <a:lnTo>
                    <a:pt x="71" y="75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6"/>
                  </a:lnTo>
                  <a:lnTo>
                    <a:pt x="57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4" y="22"/>
                  </a:lnTo>
                  <a:lnTo>
                    <a:pt x="3" y="18"/>
                  </a:lnTo>
                  <a:lnTo>
                    <a:pt x="3" y="22"/>
                  </a:lnTo>
                  <a:lnTo>
                    <a:pt x="0" y="43"/>
                  </a:lnTo>
                  <a:lnTo>
                    <a:pt x="11" y="47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85"/>
            <p:cNvSpPr/>
            <p:nvPr/>
          </p:nvSpPr>
          <p:spPr bwMode="auto">
            <a:xfrm>
              <a:off x="13821" y="5181"/>
              <a:ext cx="160" cy="166"/>
            </a:xfrm>
            <a:custGeom>
              <a:avLst/>
              <a:gdLst>
                <a:gd name="T0" fmla="*/ 47 w 75"/>
                <a:gd name="T1" fmla="*/ 10 h 78"/>
                <a:gd name="T2" fmla="*/ 47 w 75"/>
                <a:gd name="T3" fmla="*/ 10 h 78"/>
                <a:gd name="T4" fmla="*/ 43 w 75"/>
                <a:gd name="T5" fmla="*/ 7 h 78"/>
                <a:gd name="T6" fmla="*/ 43 w 75"/>
                <a:gd name="T7" fmla="*/ 7 h 78"/>
                <a:gd name="T8" fmla="*/ 43 w 75"/>
                <a:gd name="T9" fmla="*/ 0 h 78"/>
                <a:gd name="T10" fmla="*/ 43 w 75"/>
                <a:gd name="T11" fmla="*/ 0 h 78"/>
                <a:gd name="T12" fmla="*/ 36 w 75"/>
                <a:gd name="T13" fmla="*/ 3 h 78"/>
                <a:gd name="T14" fmla="*/ 36 w 75"/>
                <a:gd name="T15" fmla="*/ 3 h 78"/>
                <a:gd name="T16" fmla="*/ 29 w 75"/>
                <a:gd name="T17" fmla="*/ 3 h 78"/>
                <a:gd name="T18" fmla="*/ 29 w 75"/>
                <a:gd name="T19" fmla="*/ 3 h 78"/>
                <a:gd name="T20" fmla="*/ 33 w 75"/>
                <a:gd name="T21" fmla="*/ 14 h 78"/>
                <a:gd name="T22" fmla="*/ 0 w 75"/>
                <a:gd name="T23" fmla="*/ 14 h 78"/>
                <a:gd name="T24" fmla="*/ 0 w 75"/>
                <a:gd name="T25" fmla="*/ 25 h 78"/>
                <a:gd name="T26" fmla="*/ 33 w 75"/>
                <a:gd name="T27" fmla="*/ 25 h 78"/>
                <a:gd name="T28" fmla="*/ 33 w 75"/>
                <a:gd name="T29" fmla="*/ 32 h 78"/>
                <a:gd name="T30" fmla="*/ 11 w 75"/>
                <a:gd name="T31" fmla="*/ 32 h 78"/>
                <a:gd name="T32" fmla="*/ 11 w 75"/>
                <a:gd name="T33" fmla="*/ 71 h 78"/>
                <a:gd name="T34" fmla="*/ 22 w 75"/>
                <a:gd name="T35" fmla="*/ 71 h 78"/>
                <a:gd name="T36" fmla="*/ 22 w 75"/>
                <a:gd name="T37" fmla="*/ 43 h 78"/>
                <a:gd name="T38" fmla="*/ 33 w 75"/>
                <a:gd name="T39" fmla="*/ 43 h 78"/>
                <a:gd name="T40" fmla="*/ 33 w 75"/>
                <a:gd name="T41" fmla="*/ 78 h 78"/>
                <a:gd name="T42" fmla="*/ 43 w 75"/>
                <a:gd name="T43" fmla="*/ 78 h 78"/>
                <a:gd name="T44" fmla="*/ 43 w 75"/>
                <a:gd name="T45" fmla="*/ 43 h 78"/>
                <a:gd name="T46" fmla="*/ 57 w 75"/>
                <a:gd name="T47" fmla="*/ 43 h 78"/>
                <a:gd name="T48" fmla="*/ 57 w 75"/>
                <a:gd name="T49" fmla="*/ 60 h 78"/>
                <a:gd name="T50" fmla="*/ 57 w 75"/>
                <a:gd name="T51" fmla="*/ 60 h 78"/>
                <a:gd name="T52" fmla="*/ 54 w 75"/>
                <a:gd name="T53" fmla="*/ 60 h 78"/>
                <a:gd name="T54" fmla="*/ 47 w 75"/>
                <a:gd name="T55" fmla="*/ 60 h 78"/>
                <a:gd name="T56" fmla="*/ 47 w 75"/>
                <a:gd name="T57" fmla="*/ 60 h 78"/>
                <a:gd name="T58" fmla="*/ 50 w 75"/>
                <a:gd name="T59" fmla="*/ 71 h 78"/>
                <a:gd name="T60" fmla="*/ 50 w 75"/>
                <a:gd name="T61" fmla="*/ 71 h 78"/>
                <a:gd name="T62" fmla="*/ 65 w 75"/>
                <a:gd name="T63" fmla="*/ 71 h 78"/>
                <a:gd name="T64" fmla="*/ 65 w 75"/>
                <a:gd name="T65" fmla="*/ 68 h 78"/>
                <a:gd name="T66" fmla="*/ 68 w 75"/>
                <a:gd name="T67" fmla="*/ 64 h 78"/>
                <a:gd name="T68" fmla="*/ 68 w 75"/>
                <a:gd name="T69" fmla="*/ 32 h 78"/>
                <a:gd name="T70" fmla="*/ 43 w 75"/>
                <a:gd name="T71" fmla="*/ 32 h 78"/>
                <a:gd name="T72" fmla="*/ 43 w 75"/>
                <a:gd name="T73" fmla="*/ 25 h 78"/>
                <a:gd name="T74" fmla="*/ 75 w 75"/>
                <a:gd name="T75" fmla="*/ 25 h 78"/>
                <a:gd name="T76" fmla="*/ 75 w 75"/>
                <a:gd name="T77" fmla="*/ 14 h 78"/>
                <a:gd name="T78" fmla="*/ 40 w 75"/>
                <a:gd name="T79" fmla="*/ 14 h 78"/>
                <a:gd name="T80" fmla="*/ 40 w 75"/>
                <a:gd name="T81" fmla="*/ 14 h 78"/>
                <a:gd name="T82" fmla="*/ 47 w 75"/>
                <a:gd name="T83" fmla="*/ 10 h 78"/>
                <a:gd name="T84" fmla="*/ 47 w 75"/>
                <a:gd name="T85" fmla="*/ 10 h 78"/>
                <a:gd name="T86" fmla="*/ 47 w 75"/>
                <a:gd name="T87" fmla="*/ 10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8">
                  <a:moveTo>
                    <a:pt x="47" y="10"/>
                  </a:moveTo>
                  <a:lnTo>
                    <a:pt x="47" y="10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3"/>
                  </a:lnTo>
                  <a:lnTo>
                    <a:pt x="33" y="43"/>
                  </a:lnTo>
                  <a:lnTo>
                    <a:pt x="33" y="78"/>
                  </a:lnTo>
                  <a:lnTo>
                    <a:pt x="43" y="78"/>
                  </a:lnTo>
                  <a:lnTo>
                    <a:pt x="43" y="43"/>
                  </a:lnTo>
                  <a:lnTo>
                    <a:pt x="57" y="43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50" y="71"/>
                  </a:lnTo>
                  <a:lnTo>
                    <a:pt x="65" y="71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40" y="14"/>
                  </a:lnTo>
                  <a:lnTo>
                    <a:pt x="4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6"/>
            <p:cNvSpPr/>
            <p:nvPr/>
          </p:nvSpPr>
          <p:spPr bwMode="auto">
            <a:xfrm>
              <a:off x="11774" y="4469"/>
              <a:ext cx="160" cy="166"/>
            </a:xfrm>
            <a:custGeom>
              <a:avLst/>
              <a:gdLst>
                <a:gd name="T0" fmla="*/ 39 w 75"/>
                <a:gd name="T1" fmla="*/ 10 h 78"/>
                <a:gd name="T2" fmla="*/ 11 w 75"/>
                <a:gd name="T3" fmla="*/ 10 h 78"/>
                <a:gd name="T4" fmla="*/ 11 w 75"/>
                <a:gd name="T5" fmla="*/ 35 h 78"/>
                <a:gd name="T6" fmla="*/ 11 w 75"/>
                <a:gd name="T7" fmla="*/ 35 h 78"/>
                <a:gd name="T8" fmla="*/ 7 w 75"/>
                <a:gd name="T9" fmla="*/ 57 h 78"/>
                <a:gd name="T10" fmla="*/ 0 w 75"/>
                <a:gd name="T11" fmla="*/ 71 h 78"/>
                <a:gd name="T12" fmla="*/ 0 w 75"/>
                <a:gd name="T13" fmla="*/ 71 h 78"/>
                <a:gd name="T14" fmla="*/ 11 w 75"/>
                <a:gd name="T15" fmla="*/ 78 h 78"/>
                <a:gd name="T16" fmla="*/ 11 w 75"/>
                <a:gd name="T17" fmla="*/ 78 h 78"/>
                <a:gd name="T18" fmla="*/ 18 w 75"/>
                <a:gd name="T19" fmla="*/ 60 h 78"/>
                <a:gd name="T20" fmla="*/ 21 w 75"/>
                <a:gd name="T21" fmla="*/ 42 h 78"/>
                <a:gd name="T22" fmla="*/ 21 w 75"/>
                <a:gd name="T23" fmla="*/ 21 h 78"/>
                <a:gd name="T24" fmla="*/ 75 w 75"/>
                <a:gd name="T25" fmla="*/ 21 h 78"/>
                <a:gd name="T26" fmla="*/ 75 w 75"/>
                <a:gd name="T27" fmla="*/ 10 h 78"/>
                <a:gd name="T28" fmla="*/ 43 w 75"/>
                <a:gd name="T29" fmla="*/ 10 h 78"/>
                <a:gd name="T30" fmla="*/ 50 w 75"/>
                <a:gd name="T31" fmla="*/ 10 h 78"/>
                <a:gd name="T32" fmla="*/ 50 w 75"/>
                <a:gd name="T33" fmla="*/ 10 h 78"/>
                <a:gd name="T34" fmla="*/ 46 w 75"/>
                <a:gd name="T35" fmla="*/ 0 h 78"/>
                <a:gd name="T36" fmla="*/ 32 w 75"/>
                <a:gd name="T37" fmla="*/ 0 h 78"/>
                <a:gd name="T38" fmla="*/ 32 w 75"/>
                <a:gd name="T39" fmla="*/ 0 h 78"/>
                <a:gd name="T40" fmla="*/ 39 w 75"/>
                <a:gd name="T41" fmla="*/ 10 h 78"/>
                <a:gd name="T42" fmla="*/ 39 w 75"/>
                <a:gd name="T43" fmla="*/ 10 h 78"/>
                <a:gd name="T44" fmla="*/ 39 w 75"/>
                <a:gd name="T45" fmla="*/ 10 h 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" h="78">
                  <a:moveTo>
                    <a:pt x="39" y="10"/>
                  </a:moveTo>
                  <a:lnTo>
                    <a:pt x="11" y="10"/>
                  </a:lnTo>
                  <a:lnTo>
                    <a:pt x="11" y="35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8" y="60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75" y="21"/>
                  </a:lnTo>
                  <a:lnTo>
                    <a:pt x="75" y="10"/>
                  </a:lnTo>
                  <a:lnTo>
                    <a:pt x="43" y="10"/>
                  </a:lnTo>
                  <a:lnTo>
                    <a:pt x="50" y="10"/>
                  </a:lnTo>
                  <a:lnTo>
                    <a:pt x="46" y="0"/>
                  </a:lnTo>
                  <a:lnTo>
                    <a:pt x="32" y="0"/>
                  </a:lnTo>
                  <a:lnTo>
                    <a:pt x="3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7"/>
            <p:cNvSpPr>
              <a:spLocks noEditPoints="1"/>
            </p:cNvSpPr>
            <p:nvPr/>
          </p:nvSpPr>
          <p:spPr bwMode="auto">
            <a:xfrm>
              <a:off x="11955" y="4475"/>
              <a:ext cx="168" cy="160"/>
            </a:xfrm>
            <a:custGeom>
              <a:avLst/>
              <a:gdLst>
                <a:gd name="T0" fmla="*/ 11 w 79"/>
                <a:gd name="T1" fmla="*/ 0 h 75"/>
                <a:gd name="T2" fmla="*/ 11 w 79"/>
                <a:gd name="T3" fmla="*/ 11 h 75"/>
                <a:gd name="T4" fmla="*/ 65 w 79"/>
                <a:gd name="T5" fmla="*/ 11 h 75"/>
                <a:gd name="T6" fmla="*/ 65 w 79"/>
                <a:gd name="T7" fmla="*/ 0 h 75"/>
                <a:gd name="T8" fmla="*/ 11 w 79"/>
                <a:gd name="T9" fmla="*/ 0 h 75"/>
                <a:gd name="T10" fmla="*/ 11 w 79"/>
                <a:gd name="T11" fmla="*/ 0 h 75"/>
                <a:gd name="T12" fmla="*/ 25 w 79"/>
                <a:gd name="T13" fmla="*/ 36 h 75"/>
                <a:gd name="T14" fmla="*/ 25 w 79"/>
                <a:gd name="T15" fmla="*/ 36 h 75"/>
                <a:gd name="T16" fmla="*/ 25 w 79"/>
                <a:gd name="T17" fmla="*/ 47 h 75"/>
                <a:gd name="T18" fmla="*/ 18 w 79"/>
                <a:gd name="T19" fmla="*/ 54 h 75"/>
                <a:gd name="T20" fmla="*/ 11 w 79"/>
                <a:gd name="T21" fmla="*/ 61 h 75"/>
                <a:gd name="T22" fmla="*/ 0 w 79"/>
                <a:gd name="T23" fmla="*/ 64 h 75"/>
                <a:gd name="T24" fmla="*/ 0 w 79"/>
                <a:gd name="T25" fmla="*/ 64 h 75"/>
                <a:gd name="T26" fmla="*/ 8 w 79"/>
                <a:gd name="T27" fmla="*/ 75 h 75"/>
                <a:gd name="T28" fmla="*/ 8 w 79"/>
                <a:gd name="T29" fmla="*/ 75 h 75"/>
                <a:gd name="T30" fmla="*/ 22 w 79"/>
                <a:gd name="T31" fmla="*/ 68 h 75"/>
                <a:gd name="T32" fmla="*/ 29 w 79"/>
                <a:gd name="T33" fmla="*/ 57 h 75"/>
                <a:gd name="T34" fmla="*/ 29 w 79"/>
                <a:gd name="T35" fmla="*/ 57 h 75"/>
                <a:gd name="T36" fmla="*/ 33 w 79"/>
                <a:gd name="T37" fmla="*/ 47 h 75"/>
                <a:gd name="T38" fmla="*/ 36 w 79"/>
                <a:gd name="T39" fmla="*/ 32 h 75"/>
                <a:gd name="T40" fmla="*/ 43 w 79"/>
                <a:gd name="T41" fmla="*/ 32 h 75"/>
                <a:gd name="T42" fmla="*/ 43 w 79"/>
                <a:gd name="T43" fmla="*/ 61 h 75"/>
                <a:gd name="T44" fmla="*/ 43 w 79"/>
                <a:gd name="T45" fmla="*/ 61 h 75"/>
                <a:gd name="T46" fmla="*/ 43 w 79"/>
                <a:gd name="T47" fmla="*/ 68 h 75"/>
                <a:gd name="T48" fmla="*/ 54 w 79"/>
                <a:gd name="T49" fmla="*/ 72 h 75"/>
                <a:gd name="T50" fmla="*/ 65 w 79"/>
                <a:gd name="T51" fmla="*/ 72 h 75"/>
                <a:gd name="T52" fmla="*/ 65 w 79"/>
                <a:gd name="T53" fmla="*/ 72 h 75"/>
                <a:gd name="T54" fmla="*/ 72 w 79"/>
                <a:gd name="T55" fmla="*/ 72 h 75"/>
                <a:gd name="T56" fmla="*/ 75 w 79"/>
                <a:gd name="T57" fmla="*/ 68 h 75"/>
                <a:gd name="T58" fmla="*/ 79 w 79"/>
                <a:gd name="T59" fmla="*/ 54 h 75"/>
                <a:gd name="T60" fmla="*/ 79 w 79"/>
                <a:gd name="T61" fmla="*/ 54 h 75"/>
                <a:gd name="T62" fmla="*/ 68 w 79"/>
                <a:gd name="T63" fmla="*/ 50 h 75"/>
                <a:gd name="T64" fmla="*/ 68 w 79"/>
                <a:gd name="T65" fmla="*/ 50 h 75"/>
                <a:gd name="T66" fmla="*/ 65 w 79"/>
                <a:gd name="T67" fmla="*/ 61 h 75"/>
                <a:gd name="T68" fmla="*/ 61 w 79"/>
                <a:gd name="T69" fmla="*/ 61 h 75"/>
                <a:gd name="T70" fmla="*/ 58 w 79"/>
                <a:gd name="T71" fmla="*/ 61 h 75"/>
                <a:gd name="T72" fmla="*/ 58 w 79"/>
                <a:gd name="T73" fmla="*/ 61 h 75"/>
                <a:gd name="T74" fmla="*/ 54 w 79"/>
                <a:gd name="T75" fmla="*/ 61 h 75"/>
                <a:gd name="T76" fmla="*/ 54 w 79"/>
                <a:gd name="T77" fmla="*/ 57 h 75"/>
                <a:gd name="T78" fmla="*/ 54 w 79"/>
                <a:gd name="T79" fmla="*/ 32 h 75"/>
                <a:gd name="T80" fmla="*/ 75 w 79"/>
                <a:gd name="T81" fmla="*/ 32 h 75"/>
                <a:gd name="T82" fmla="*/ 75 w 79"/>
                <a:gd name="T83" fmla="*/ 22 h 75"/>
                <a:gd name="T84" fmla="*/ 4 w 79"/>
                <a:gd name="T85" fmla="*/ 22 h 75"/>
                <a:gd name="T86" fmla="*/ 4 w 79"/>
                <a:gd name="T87" fmla="*/ 32 h 75"/>
                <a:gd name="T88" fmla="*/ 25 w 79"/>
                <a:gd name="T89" fmla="*/ 32 h 75"/>
                <a:gd name="T90" fmla="*/ 25 w 79"/>
                <a:gd name="T91" fmla="*/ 32 h 75"/>
                <a:gd name="T92" fmla="*/ 25 w 79"/>
                <a:gd name="T93" fmla="*/ 36 h 75"/>
                <a:gd name="T94" fmla="*/ 25 w 79"/>
                <a:gd name="T95" fmla="*/ 36 h 75"/>
                <a:gd name="T96" fmla="*/ 25 w 79"/>
                <a:gd name="T97" fmla="*/ 36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9" h="75">
                  <a:moveTo>
                    <a:pt x="11" y="0"/>
                  </a:moveTo>
                  <a:lnTo>
                    <a:pt x="11" y="11"/>
                  </a:lnTo>
                  <a:lnTo>
                    <a:pt x="65" y="11"/>
                  </a:lnTo>
                  <a:lnTo>
                    <a:pt x="65" y="0"/>
                  </a:lnTo>
                  <a:lnTo>
                    <a:pt x="11" y="0"/>
                  </a:lnTo>
                  <a:close/>
                  <a:moveTo>
                    <a:pt x="25" y="36"/>
                  </a:moveTo>
                  <a:lnTo>
                    <a:pt x="25" y="36"/>
                  </a:lnTo>
                  <a:lnTo>
                    <a:pt x="25" y="47"/>
                  </a:lnTo>
                  <a:lnTo>
                    <a:pt x="18" y="54"/>
                  </a:lnTo>
                  <a:lnTo>
                    <a:pt x="11" y="61"/>
                  </a:lnTo>
                  <a:lnTo>
                    <a:pt x="0" y="64"/>
                  </a:lnTo>
                  <a:lnTo>
                    <a:pt x="8" y="75"/>
                  </a:lnTo>
                  <a:lnTo>
                    <a:pt x="22" y="68"/>
                  </a:lnTo>
                  <a:lnTo>
                    <a:pt x="29" y="57"/>
                  </a:lnTo>
                  <a:lnTo>
                    <a:pt x="33" y="47"/>
                  </a:lnTo>
                  <a:lnTo>
                    <a:pt x="36" y="32"/>
                  </a:lnTo>
                  <a:lnTo>
                    <a:pt x="43" y="32"/>
                  </a:lnTo>
                  <a:lnTo>
                    <a:pt x="43" y="61"/>
                  </a:lnTo>
                  <a:lnTo>
                    <a:pt x="43" y="68"/>
                  </a:lnTo>
                  <a:lnTo>
                    <a:pt x="54" y="72"/>
                  </a:lnTo>
                  <a:lnTo>
                    <a:pt x="65" y="72"/>
                  </a:lnTo>
                  <a:lnTo>
                    <a:pt x="72" y="72"/>
                  </a:lnTo>
                  <a:lnTo>
                    <a:pt x="75" y="68"/>
                  </a:lnTo>
                  <a:lnTo>
                    <a:pt x="79" y="54"/>
                  </a:lnTo>
                  <a:lnTo>
                    <a:pt x="68" y="50"/>
                  </a:lnTo>
                  <a:lnTo>
                    <a:pt x="65" y="61"/>
                  </a:lnTo>
                  <a:lnTo>
                    <a:pt x="61" y="61"/>
                  </a:lnTo>
                  <a:lnTo>
                    <a:pt x="58" y="61"/>
                  </a:lnTo>
                  <a:lnTo>
                    <a:pt x="54" y="61"/>
                  </a:lnTo>
                  <a:lnTo>
                    <a:pt x="54" y="57"/>
                  </a:lnTo>
                  <a:lnTo>
                    <a:pt x="54" y="32"/>
                  </a:lnTo>
                  <a:lnTo>
                    <a:pt x="75" y="32"/>
                  </a:lnTo>
                  <a:lnTo>
                    <a:pt x="75" y="22"/>
                  </a:lnTo>
                  <a:lnTo>
                    <a:pt x="4" y="22"/>
                  </a:lnTo>
                  <a:lnTo>
                    <a:pt x="4" y="32"/>
                  </a:lnTo>
                  <a:lnTo>
                    <a:pt x="25" y="32"/>
                  </a:lnTo>
                  <a:lnTo>
                    <a:pt x="25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8"/>
            <p:cNvSpPr/>
            <p:nvPr/>
          </p:nvSpPr>
          <p:spPr bwMode="auto">
            <a:xfrm>
              <a:off x="12147" y="4469"/>
              <a:ext cx="157" cy="166"/>
            </a:xfrm>
            <a:custGeom>
              <a:avLst/>
              <a:gdLst>
                <a:gd name="T0" fmla="*/ 42 w 74"/>
                <a:gd name="T1" fmla="*/ 10 h 78"/>
                <a:gd name="T2" fmla="*/ 42 w 74"/>
                <a:gd name="T3" fmla="*/ 10 h 78"/>
                <a:gd name="T4" fmla="*/ 42 w 74"/>
                <a:gd name="T5" fmla="*/ 7 h 78"/>
                <a:gd name="T6" fmla="*/ 42 w 74"/>
                <a:gd name="T7" fmla="*/ 7 h 78"/>
                <a:gd name="T8" fmla="*/ 39 w 74"/>
                <a:gd name="T9" fmla="*/ 0 h 78"/>
                <a:gd name="T10" fmla="*/ 39 w 74"/>
                <a:gd name="T11" fmla="*/ 0 h 78"/>
                <a:gd name="T12" fmla="*/ 35 w 74"/>
                <a:gd name="T13" fmla="*/ 0 h 78"/>
                <a:gd name="T14" fmla="*/ 35 w 74"/>
                <a:gd name="T15" fmla="*/ 0 h 78"/>
                <a:gd name="T16" fmla="*/ 28 w 74"/>
                <a:gd name="T17" fmla="*/ 0 h 78"/>
                <a:gd name="T18" fmla="*/ 28 w 74"/>
                <a:gd name="T19" fmla="*/ 0 h 78"/>
                <a:gd name="T20" fmla="*/ 32 w 74"/>
                <a:gd name="T21" fmla="*/ 10 h 78"/>
                <a:gd name="T22" fmla="*/ 0 w 74"/>
                <a:gd name="T23" fmla="*/ 10 h 78"/>
                <a:gd name="T24" fmla="*/ 0 w 74"/>
                <a:gd name="T25" fmla="*/ 21 h 78"/>
                <a:gd name="T26" fmla="*/ 32 w 74"/>
                <a:gd name="T27" fmla="*/ 21 h 78"/>
                <a:gd name="T28" fmla="*/ 32 w 74"/>
                <a:gd name="T29" fmla="*/ 32 h 78"/>
                <a:gd name="T30" fmla="*/ 7 w 74"/>
                <a:gd name="T31" fmla="*/ 32 h 78"/>
                <a:gd name="T32" fmla="*/ 7 w 74"/>
                <a:gd name="T33" fmla="*/ 67 h 78"/>
                <a:gd name="T34" fmla="*/ 17 w 74"/>
                <a:gd name="T35" fmla="*/ 67 h 78"/>
                <a:gd name="T36" fmla="*/ 17 w 74"/>
                <a:gd name="T37" fmla="*/ 39 h 78"/>
                <a:gd name="T38" fmla="*/ 32 w 74"/>
                <a:gd name="T39" fmla="*/ 39 h 78"/>
                <a:gd name="T40" fmla="*/ 32 w 74"/>
                <a:gd name="T41" fmla="*/ 75 h 78"/>
                <a:gd name="T42" fmla="*/ 42 w 74"/>
                <a:gd name="T43" fmla="*/ 78 h 78"/>
                <a:gd name="T44" fmla="*/ 42 w 74"/>
                <a:gd name="T45" fmla="*/ 39 h 78"/>
                <a:gd name="T46" fmla="*/ 53 w 74"/>
                <a:gd name="T47" fmla="*/ 39 h 78"/>
                <a:gd name="T48" fmla="*/ 53 w 74"/>
                <a:gd name="T49" fmla="*/ 57 h 78"/>
                <a:gd name="T50" fmla="*/ 53 w 74"/>
                <a:gd name="T51" fmla="*/ 57 h 78"/>
                <a:gd name="T52" fmla="*/ 49 w 74"/>
                <a:gd name="T53" fmla="*/ 60 h 78"/>
                <a:gd name="T54" fmla="*/ 42 w 74"/>
                <a:gd name="T55" fmla="*/ 60 h 78"/>
                <a:gd name="T56" fmla="*/ 42 w 74"/>
                <a:gd name="T57" fmla="*/ 60 h 78"/>
                <a:gd name="T58" fmla="*/ 46 w 74"/>
                <a:gd name="T59" fmla="*/ 71 h 78"/>
                <a:gd name="T60" fmla="*/ 46 w 74"/>
                <a:gd name="T61" fmla="*/ 71 h 78"/>
                <a:gd name="T62" fmla="*/ 60 w 74"/>
                <a:gd name="T63" fmla="*/ 67 h 78"/>
                <a:gd name="T64" fmla="*/ 64 w 74"/>
                <a:gd name="T65" fmla="*/ 64 h 78"/>
                <a:gd name="T66" fmla="*/ 64 w 74"/>
                <a:gd name="T67" fmla="*/ 60 h 78"/>
                <a:gd name="T68" fmla="*/ 64 w 74"/>
                <a:gd name="T69" fmla="*/ 32 h 78"/>
                <a:gd name="T70" fmla="*/ 42 w 74"/>
                <a:gd name="T71" fmla="*/ 32 h 78"/>
                <a:gd name="T72" fmla="*/ 42 w 74"/>
                <a:gd name="T73" fmla="*/ 21 h 78"/>
                <a:gd name="T74" fmla="*/ 74 w 74"/>
                <a:gd name="T75" fmla="*/ 21 h 78"/>
                <a:gd name="T76" fmla="*/ 74 w 74"/>
                <a:gd name="T77" fmla="*/ 10 h 78"/>
                <a:gd name="T78" fmla="*/ 35 w 74"/>
                <a:gd name="T79" fmla="*/ 10 h 78"/>
                <a:gd name="T80" fmla="*/ 35 w 74"/>
                <a:gd name="T81" fmla="*/ 10 h 78"/>
                <a:gd name="T82" fmla="*/ 42 w 74"/>
                <a:gd name="T83" fmla="*/ 10 h 78"/>
                <a:gd name="T84" fmla="*/ 42 w 74"/>
                <a:gd name="T85" fmla="*/ 10 h 78"/>
                <a:gd name="T86" fmla="*/ 42 w 74"/>
                <a:gd name="T87" fmla="*/ 10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78">
                  <a:moveTo>
                    <a:pt x="42" y="10"/>
                  </a:moveTo>
                  <a:lnTo>
                    <a:pt x="42" y="10"/>
                  </a:lnTo>
                  <a:lnTo>
                    <a:pt x="42" y="7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32" y="10"/>
                  </a:lnTo>
                  <a:lnTo>
                    <a:pt x="0" y="10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7" y="32"/>
                  </a:lnTo>
                  <a:lnTo>
                    <a:pt x="7" y="67"/>
                  </a:lnTo>
                  <a:lnTo>
                    <a:pt x="17" y="67"/>
                  </a:lnTo>
                  <a:lnTo>
                    <a:pt x="17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2" y="78"/>
                  </a:lnTo>
                  <a:lnTo>
                    <a:pt x="42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49" y="60"/>
                  </a:lnTo>
                  <a:lnTo>
                    <a:pt x="42" y="60"/>
                  </a:lnTo>
                  <a:lnTo>
                    <a:pt x="46" y="71"/>
                  </a:lnTo>
                  <a:lnTo>
                    <a:pt x="60" y="67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32"/>
                  </a:lnTo>
                  <a:lnTo>
                    <a:pt x="42" y="32"/>
                  </a:lnTo>
                  <a:lnTo>
                    <a:pt x="42" y="21"/>
                  </a:lnTo>
                  <a:lnTo>
                    <a:pt x="74" y="21"/>
                  </a:lnTo>
                  <a:lnTo>
                    <a:pt x="74" y="10"/>
                  </a:lnTo>
                  <a:lnTo>
                    <a:pt x="35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89"/>
            <p:cNvSpPr/>
            <p:nvPr/>
          </p:nvSpPr>
          <p:spPr bwMode="auto">
            <a:xfrm>
              <a:off x="13011" y="6311"/>
              <a:ext cx="166" cy="166"/>
            </a:xfrm>
            <a:custGeom>
              <a:avLst/>
              <a:gdLst>
                <a:gd name="T0" fmla="*/ 39 w 78"/>
                <a:gd name="T1" fmla="*/ 14 h 78"/>
                <a:gd name="T2" fmla="*/ 11 w 78"/>
                <a:gd name="T3" fmla="*/ 14 h 78"/>
                <a:gd name="T4" fmla="*/ 11 w 78"/>
                <a:gd name="T5" fmla="*/ 39 h 78"/>
                <a:gd name="T6" fmla="*/ 11 w 78"/>
                <a:gd name="T7" fmla="*/ 39 h 78"/>
                <a:gd name="T8" fmla="*/ 11 w 78"/>
                <a:gd name="T9" fmla="*/ 61 h 78"/>
                <a:gd name="T10" fmla="*/ 0 w 78"/>
                <a:gd name="T11" fmla="*/ 75 h 78"/>
                <a:gd name="T12" fmla="*/ 0 w 78"/>
                <a:gd name="T13" fmla="*/ 75 h 78"/>
                <a:gd name="T14" fmla="*/ 11 w 78"/>
                <a:gd name="T15" fmla="*/ 78 h 78"/>
                <a:gd name="T16" fmla="*/ 11 w 78"/>
                <a:gd name="T17" fmla="*/ 78 h 78"/>
                <a:gd name="T18" fmla="*/ 21 w 78"/>
                <a:gd name="T19" fmla="*/ 64 h 78"/>
                <a:gd name="T20" fmla="*/ 21 w 78"/>
                <a:gd name="T21" fmla="*/ 43 h 78"/>
                <a:gd name="T22" fmla="*/ 21 w 78"/>
                <a:gd name="T23" fmla="*/ 25 h 78"/>
                <a:gd name="T24" fmla="*/ 78 w 78"/>
                <a:gd name="T25" fmla="*/ 25 h 78"/>
                <a:gd name="T26" fmla="*/ 78 w 78"/>
                <a:gd name="T27" fmla="*/ 14 h 78"/>
                <a:gd name="T28" fmla="*/ 46 w 78"/>
                <a:gd name="T29" fmla="*/ 14 h 78"/>
                <a:gd name="T30" fmla="*/ 53 w 78"/>
                <a:gd name="T31" fmla="*/ 11 h 78"/>
                <a:gd name="T32" fmla="*/ 53 w 78"/>
                <a:gd name="T33" fmla="*/ 11 h 78"/>
                <a:gd name="T34" fmla="*/ 50 w 78"/>
                <a:gd name="T35" fmla="*/ 0 h 78"/>
                <a:gd name="T36" fmla="*/ 36 w 78"/>
                <a:gd name="T37" fmla="*/ 3 h 78"/>
                <a:gd name="T38" fmla="*/ 36 w 78"/>
                <a:gd name="T39" fmla="*/ 3 h 78"/>
                <a:gd name="T40" fmla="*/ 39 w 78"/>
                <a:gd name="T41" fmla="*/ 14 h 78"/>
                <a:gd name="T42" fmla="*/ 39 w 78"/>
                <a:gd name="T43" fmla="*/ 14 h 78"/>
                <a:gd name="T44" fmla="*/ 39 w 78"/>
                <a:gd name="T45" fmla="*/ 14 h 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8" h="78">
                  <a:moveTo>
                    <a:pt x="39" y="14"/>
                  </a:moveTo>
                  <a:lnTo>
                    <a:pt x="11" y="14"/>
                  </a:lnTo>
                  <a:lnTo>
                    <a:pt x="11" y="39"/>
                  </a:lnTo>
                  <a:lnTo>
                    <a:pt x="11" y="61"/>
                  </a:lnTo>
                  <a:lnTo>
                    <a:pt x="0" y="75"/>
                  </a:lnTo>
                  <a:lnTo>
                    <a:pt x="11" y="78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25"/>
                  </a:lnTo>
                  <a:lnTo>
                    <a:pt x="78" y="25"/>
                  </a:lnTo>
                  <a:lnTo>
                    <a:pt x="78" y="14"/>
                  </a:lnTo>
                  <a:lnTo>
                    <a:pt x="46" y="14"/>
                  </a:lnTo>
                  <a:lnTo>
                    <a:pt x="53" y="11"/>
                  </a:lnTo>
                  <a:lnTo>
                    <a:pt x="50" y="0"/>
                  </a:lnTo>
                  <a:lnTo>
                    <a:pt x="36" y="3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90"/>
            <p:cNvSpPr>
              <a:spLocks noEditPoints="1"/>
            </p:cNvSpPr>
            <p:nvPr/>
          </p:nvSpPr>
          <p:spPr bwMode="auto">
            <a:xfrm>
              <a:off x="13200" y="6311"/>
              <a:ext cx="160" cy="166"/>
            </a:xfrm>
            <a:custGeom>
              <a:avLst/>
              <a:gdLst>
                <a:gd name="T0" fmla="*/ 14 w 75"/>
                <a:gd name="T1" fmla="*/ 28 h 78"/>
                <a:gd name="T2" fmla="*/ 61 w 75"/>
                <a:gd name="T3" fmla="*/ 18 h 78"/>
                <a:gd name="T4" fmla="*/ 71 w 75"/>
                <a:gd name="T5" fmla="*/ 28 h 78"/>
                <a:gd name="T6" fmla="*/ 46 w 75"/>
                <a:gd name="T7" fmla="*/ 11 h 78"/>
                <a:gd name="T8" fmla="*/ 43 w 75"/>
                <a:gd name="T9" fmla="*/ 0 h 78"/>
                <a:gd name="T10" fmla="*/ 43 w 75"/>
                <a:gd name="T11" fmla="*/ 0 h 78"/>
                <a:gd name="T12" fmla="*/ 32 w 75"/>
                <a:gd name="T13" fmla="*/ 0 h 78"/>
                <a:gd name="T14" fmla="*/ 32 w 75"/>
                <a:gd name="T15" fmla="*/ 11 h 78"/>
                <a:gd name="T16" fmla="*/ 4 w 75"/>
                <a:gd name="T17" fmla="*/ 28 h 78"/>
                <a:gd name="T18" fmla="*/ 0 w 75"/>
                <a:gd name="T19" fmla="*/ 43 h 78"/>
                <a:gd name="T20" fmla="*/ 21 w 75"/>
                <a:gd name="T21" fmla="*/ 43 h 78"/>
                <a:gd name="T22" fmla="*/ 14 w 75"/>
                <a:gd name="T23" fmla="*/ 53 h 78"/>
                <a:gd name="T24" fmla="*/ 32 w 75"/>
                <a:gd name="T25" fmla="*/ 61 h 78"/>
                <a:gd name="T26" fmla="*/ 18 w 75"/>
                <a:gd name="T27" fmla="*/ 68 h 78"/>
                <a:gd name="T28" fmla="*/ 4 w 75"/>
                <a:gd name="T29" fmla="*/ 68 h 78"/>
                <a:gd name="T30" fmla="*/ 11 w 75"/>
                <a:gd name="T31" fmla="*/ 78 h 78"/>
                <a:gd name="T32" fmla="*/ 43 w 75"/>
                <a:gd name="T33" fmla="*/ 68 h 78"/>
                <a:gd name="T34" fmla="*/ 57 w 75"/>
                <a:gd name="T35" fmla="*/ 71 h 78"/>
                <a:gd name="T36" fmla="*/ 64 w 75"/>
                <a:gd name="T37" fmla="*/ 78 h 78"/>
                <a:gd name="T38" fmla="*/ 68 w 75"/>
                <a:gd name="T39" fmla="*/ 75 h 78"/>
                <a:gd name="T40" fmla="*/ 75 w 75"/>
                <a:gd name="T41" fmla="*/ 68 h 78"/>
                <a:gd name="T42" fmla="*/ 54 w 75"/>
                <a:gd name="T43" fmla="*/ 61 h 78"/>
                <a:gd name="T44" fmla="*/ 75 w 75"/>
                <a:gd name="T45" fmla="*/ 43 h 78"/>
                <a:gd name="T46" fmla="*/ 39 w 75"/>
                <a:gd name="T47" fmla="*/ 36 h 78"/>
                <a:gd name="T48" fmla="*/ 43 w 75"/>
                <a:gd name="T49" fmla="*/ 28 h 78"/>
                <a:gd name="T50" fmla="*/ 43 w 75"/>
                <a:gd name="T51" fmla="*/ 28 h 78"/>
                <a:gd name="T52" fmla="*/ 43 w 75"/>
                <a:gd name="T53" fmla="*/ 25 h 78"/>
                <a:gd name="T54" fmla="*/ 32 w 75"/>
                <a:gd name="T55" fmla="*/ 21 h 78"/>
                <a:gd name="T56" fmla="*/ 29 w 75"/>
                <a:gd name="T57" fmla="*/ 21 h 78"/>
                <a:gd name="T58" fmla="*/ 25 w 75"/>
                <a:gd name="T59" fmla="*/ 36 h 78"/>
                <a:gd name="T60" fmla="*/ 0 w 75"/>
                <a:gd name="T61" fmla="*/ 36 h 78"/>
                <a:gd name="T62" fmla="*/ 0 w 75"/>
                <a:gd name="T63" fmla="*/ 43 h 78"/>
                <a:gd name="T64" fmla="*/ 39 w 75"/>
                <a:gd name="T65" fmla="*/ 53 h 78"/>
                <a:gd name="T66" fmla="*/ 32 w 75"/>
                <a:gd name="T67" fmla="*/ 43 h 78"/>
                <a:gd name="T68" fmla="*/ 46 w 75"/>
                <a:gd name="T69" fmla="*/ 43 h 78"/>
                <a:gd name="T70" fmla="*/ 39 w 75"/>
                <a:gd name="T71" fmla="*/ 53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" h="78">
                  <a:moveTo>
                    <a:pt x="4" y="28"/>
                  </a:moveTo>
                  <a:lnTo>
                    <a:pt x="14" y="28"/>
                  </a:lnTo>
                  <a:lnTo>
                    <a:pt x="14" y="18"/>
                  </a:lnTo>
                  <a:lnTo>
                    <a:pt x="61" y="18"/>
                  </a:lnTo>
                  <a:lnTo>
                    <a:pt x="61" y="28"/>
                  </a:lnTo>
                  <a:lnTo>
                    <a:pt x="71" y="28"/>
                  </a:lnTo>
                  <a:lnTo>
                    <a:pt x="71" y="11"/>
                  </a:lnTo>
                  <a:lnTo>
                    <a:pt x="46" y="11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11"/>
                  </a:lnTo>
                  <a:lnTo>
                    <a:pt x="4" y="11"/>
                  </a:lnTo>
                  <a:lnTo>
                    <a:pt x="4" y="28"/>
                  </a:lnTo>
                  <a:close/>
                  <a:moveTo>
                    <a:pt x="0" y="43"/>
                  </a:moveTo>
                  <a:lnTo>
                    <a:pt x="21" y="43"/>
                  </a:lnTo>
                  <a:lnTo>
                    <a:pt x="14" y="53"/>
                  </a:lnTo>
                  <a:lnTo>
                    <a:pt x="32" y="61"/>
                  </a:lnTo>
                  <a:lnTo>
                    <a:pt x="18" y="68"/>
                  </a:lnTo>
                  <a:lnTo>
                    <a:pt x="4" y="68"/>
                  </a:lnTo>
                  <a:lnTo>
                    <a:pt x="11" y="78"/>
                  </a:lnTo>
                  <a:lnTo>
                    <a:pt x="29" y="75"/>
                  </a:lnTo>
                  <a:lnTo>
                    <a:pt x="43" y="68"/>
                  </a:lnTo>
                  <a:lnTo>
                    <a:pt x="57" y="71"/>
                  </a:lnTo>
                  <a:lnTo>
                    <a:pt x="64" y="78"/>
                  </a:lnTo>
                  <a:lnTo>
                    <a:pt x="68" y="75"/>
                  </a:lnTo>
                  <a:lnTo>
                    <a:pt x="75" y="68"/>
                  </a:lnTo>
                  <a:lnTo>
                    <a:pt x="54" y="61"/>
                  </a:lnTo>
                  <a:lnTo>
                    <a:pt x="61" y="43"/>
                  </a:lnTo>
                  <a:lnTo>
                    <a:pt x="75" y="43"/>
                  </a:lnTo>
                  <a:lnTo>
                    <a:pt x="75" y="36"/>
                  </a:lnTo>
                  <a:lnTo>
                    <a:pt x="39" y="36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5" y="36"/>
                  </a:lnTo>
                  <a:lnTo>
                    <a:pt x="0" y="36"/>
                  </a:lnTo>
                  <a:lnTo>
                    <a:pt x="0" y="43"/>
                  </a:lnTo>
                  <a:close/>
                  <a:moveTo>
                    <a:pt x="39" y="53"/>
                  </a:moveTo>
                  <a:lnTo>
                    <a:pt x="39" y="53"/>
                  </a:lnTo>
                  <a:lnTo>
                    <a:pt x="29" y="50"/>
                  </a:lnTo>
                  <a:lnTo>
                    <a:pt x="32" y="43"/>
                  </a:lnTo>
                  <a:lnTo>
                    <a:pt x="46" y="43"/>
                  </a:lnTo>
                  <a:lnTo>
                    <a:pt x="39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91"/>
            <p:cNvSpPr/>
            <p:nvPr/>
          </p:nvSpPr>
          <p:spPr bwMode="auto">
            <a:xfrm>
              <a:off x="13383" y="6311"/>
              <a:ext cx="160" cy="166"/>
            </a:xfrm>
            <a:custGeom>
              <a:avLst/>
              <a:gdLst>
                <a:gd name="T0" fmla="*/ 46 w 75"/>
                <a:gd name="T1" fmla="*/ 11 h 78"/>
                <a:gd name="T2" fmla="*/ 46 w 75"/>
                <a:gd name="T3" fmla="*/ 11 h 78"/>
                <a:gd name="T4" fmla="*/ 42 w 75"/>
                <a:gd name="T5" fmla="*/ 7 h 78"/>
                <a:gd name="T6" fmla="*/ 42 w 75"/>
                <a:gd name="T7" fmla="*/ 7 h 78"/>
                <a:gd name="T8" fmla="*/ 42 w 75"/>
                <a:gd name="T9" fmla="*/ 0 h 78"/>
                <a:gd name="T10" fmla="*/ 42 w 75"/>
                <a:gd name="T11" fmla="*/ 0 h 78"/>
                <a:gd name="T12" fmla="*/ 35 w 75"/>
                <a:gd name="T13" fmla="*/ 3 h 78"/>
                <a:gd name="T14" fmla="*/ 35 w 75"/>
                <a:gd name="T15" fmla="*/ 3 h 78"/>
                <a:gd name="T16" fmla="*/ 28 w 75"/>
                <a:gd name="T17" fmla="*/ 3 h 78"/>
                <a:gd name="T18" fmla="*/ 28 w 75"/>
                <a:gd name="T19" fmla="*/ 3 h 78"/>
                <a:gd name="T20" fmla="*/ 32 w 75"/>
                <a:gd name="T21" fmla="*/ 14 h 78"/>
                <a:gd name="T22" fmla="*/ 0 w 75"/>
                <a:gd name="T23" fmla="*/ 14 h 78"/>
                <a:gd name="T24" fmla="*/ 0 w 75"/>
                <a:gd name="T25" fmla="*/ 25 h 78"/>
                <a:gd name="T26" fmla="*/ 32 w 75"/>
                <a:gd name="T27" fmla="*/ 25 h 78"/>
                <a:gd name="T28" fmla="*/ 32 w 75"/>
                <a:gd name="T29" fmla="*/ 32 h 78"/>
                <a:gd name="T30" fmla="*/ 10 w 75"/>
                <a:gd name="T31" fmla="*/ 32 h 78"/>
                <a:gd name="T32" fmla="*/ 10 w 75"/>
                <a:gd name="T33" fmla="*/ 71 h 78"/>
                <a:gd name="T34" fmla="*/ 21 w 75"/>
                <a:gd name="T35" fmla="*/ 71 h 78"/>
                <a:gd name="T36" fmla="*/ 21 w 75"/>
                <a:gd name="T37" fmla="*/ 43 h 78"/>
                <a:gd name="T38" fmla="*/ 32 w 75"/>
                <a:gd name="T39" fmla="*/ 43 h 78"/>
                <a:gd name="T40" fmla="*/ 32 w 75"/>
                <a:gd name="T41" fmla="*/ 78 h 78"/>
                <a:gd name="T42" fmla="*/ 42 w 75"/>
                <a:gd name="T43" fmla="*/ 78 h 78"/>
                <a:gd name="T44" fmla="*/ 42 w 75"/>
                <a:gd name="T45" fmla="*/ 43 h 78"/>
                <a:gd name="T46" fmla="*/ 57 w 75"/>
                <a:gd name="T47" fmla="*/ 43 h 78"/>
                <a:gd name="T48" fmla="*/ 57 w 75"/>
                <a:gd name="T49" fmla="*/ 57 h 78"/>
                <a:gd name="T50" fmla="*/ 57 w 75"/>
                <a:gd name="T51" fmla="*/ 57 h 78"/>
                <a:gd name="T52" fmla="*/ 53 w 75"/>
                <a:gd name="T53" fmla="*/ 61 h 78"/>
                <a:gd name="T54" fmla="*/ 46 w 75"/>
                <a:gd name="T55" fmla="*/ 61 h 78"/>
                <a:gd name="T56" fmla="*/ 46 w 75"/>
                <a:gd name="T57" fmla="*/ 61 h 78"/>
                <a:gd name="T58" fmla="*/ 50 w 75"/>
                <a:gd name="T59" fmla="*/ 71 h 78"/>
                <a:gd name="T60" fmla="*/ 50 w 75"/>
                <a:gd name="T61" fmla="*/ 71 h 78"/>
                <a:gd name="T62" fmla="*/ 60 w 75"/>
                <a:gd name="T63" fmla="*/ 71 h 78"/>
                <a:gd name="T64" fmla="*/ 64 w 75"/>
                <a:gd name="T65" fmla="*/ 68 h 78"/>
                <a:gd name="T66" fmla="*/ 67 w 75"/>
                <a:gd name="T67" fmla="*/ 64 h 78"/>
                <a:gd name="T68" fmla="*/ 67 w 75"/>
                <a:gd name="T69" fmla="*/ 32 h 78"/>
                <a:gd name="T70" fmla="*/ 42 w 75"/>
                <a:gd name="T71" fmla="*/ 32 h 78"/>
                <a:gd name="T72" fmla="*/ 42 w 75"/>
                <a:gd name="T73" fmla="*/ 25 h 78"/>
                <a:gd name="T74" fmla="*/ 75 w 75"/>
                <a:gd name="T75" fmla="*/ 25 h 78"/>
                <a:gd name="T76" fmla="*/ 75 w 75"/>
                <a:gd name="T77" fmla="*/ 14 h 78"/>
                <a:gd name="T78" fmla="*/ 35 w 75"/>
                <a:gd name="T79" fmla="*/ 14 h 78"/>
                <a:gd name="T80" fmla="*/ 35 w 75"/>
                <a:gd name="T81" fmla="*/ 14 h 78"/>
                <a:gd name="T82" fmla="*/ 46 w 75"/>
                <a:gd name="T83" fmla="*/ 11 h 78"/>
                <a:gd name="T84" fmla="*/ 46 w 75"/>
                <a:gd name="T85" fmla="*/ 11 h 78"/>
                <a:gd name="T86" fmla="*/ 46 w 75"/>
                <a:gd name="T87" fmla="*/ 1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8">
                  <a:moveTo>
                    <a:pt x="46" y="11"/>
                  </a:moveTo>
                  <a:lnTo>
                    <a:pt x="46" y="11"/>
                  </a:lnTo>
                  <a:lnTo>
                    <a:pt x="42" y="7"/>
                  </a:lnTo>
                  <a:lnTo>
                    <a:pt x="42" y="0"/>
                  </a:lnTo>
                  <a:lnTo>
                    <a:pt x="35" y="3"/>
                  </a:lnTo>
                  <a:lnTo>
                    <a:pt x="28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71"/>
                  </a:lnTo>
                  <a:lnTo>
                    <a:pt x="21" y="71"/>
                  </a:lnTo>
                  <a:lnTo>
                    <a:pt x="21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2" y="78"/>
                  </a:lnTo>
                  <a:lnTo>
                    <a:pt x="42" y="43"/>
                  </a:lnTo>
                  <a:lnTo>
                    <a:pt x="57" y="43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60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32"/>
                  </a:lnTo>
                  <a:lnTo>
                    <a:pt x="42" y="32"/>
                  </a:lnTo>
                  <a:lnTo>
                    <a:pt x="42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5" y="14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92"/>
            <p:cNvSpPr>
              <a:spLocks noEditPoints="1"/>
            </p:cNvSpPr>
            <p:nvPr/>
          </p:nvSpPr>
          <p:spPr bwMode="auto">
            <a:xfrm>
              <a:off x="11638" y="6175"/>
              <a:ext cx="166" cy="166"/>
            </a:xfrm>
            <a:custGeom>
              <a:avLst/>
              <a:gdLst>
                <a:gd name="T0" fmla="*/ 25 w 78"/>
                <a:gd name="T1" fmla="*/ 21 h 78"/>
                <a:gd name="T2" fmla="*/ 21 w 78"/>
                <a:gd name="T3" fmla="*/ 28 h 78"/>
                <a:gd name="T4" fmla="*/ 28 w 78"/>
                <a:gd name="T5" fmla="*/ 35 h 78"/>
                <a:gd name="T6" fmla="*/ 43 w 78"/>
                <a:gd name="T7" fmla="*/ 32 h 78"/>
                <a:gd name="T8" fmla="*/ 21 w 78"/>
                <a:gd name="T9" fmla="*/ 39 h 78"/>
                <a:gd name="T10" fmla="*/ 46 w 78"/>
                <a:gd name="T11" fmla="*/ 35 h 78"/>
                <a:gd name="T12" fmla="*/ 50 w 78"/>
                <a:gd name="T13" fmla="*/ 39 h 78"/>
                <a:gd name="T14" fmla="*/ 21 w 78"/>
                <a:gd name="T15" fmla="*/ 53 h 78"/>
                <a:gd name="T16" fmla="*/ 50 w 78"/>
                <a:gd name="T17" fmla="*/ 50 h 78"/>
                <a:gd name="T18" fmla="*/ 50 w 78"/>
                <a:gd name="T19" fmla="*/ 53 h 78"/>
                <a:gd name="T20" fmla="*/ 39 w 78"/>
                <a:gd name="T21" fmla="*/ 57 h 78"/>
                <a:gd name="T22" fmla="*/ 39 w 78"/>
                <a:gd name="T23" fmla="*/ 67 h 78"/>
                <a:gd name="T24" fmla="*/ 21 w 78"/>
                <a:gd name="T25" fmla="*/ 60 h 78"/>
                <a:gd name="T26" fmla="*/ 21 w 78"/>
                <a:gd name="T27" fmla="*/ 53 h 78"/>
                <a:gd name="T28" fmla="*/ 0 w 78"/>
                <a:gd name="T29" fmla="*/ 35 h 78"/>
                <a:gd name="T30" fmla="*/ 10 w 78"/>
                <a:gd name="T31" fmla="*/ 60 h 78"/>
                <a:gd name="T32" fmla="*/ 0 w 78"/>
                <a:gd name="T33" fmla="*/ 67 h 78"/>
                <a:gd name="T34" fmla="*/ 7 w 78"/>
                <a:gd name="T35" fmla="*/ 75 h 78"/>
                <a:gd name="T36" fmla="*/ 14 w 78"/>
                <a:gd name="T37" fmla="*/ 67 h 78"/>
                <a:gd name="T38" fmla="*/ 18 w 78"/>
                <a:gd name="T39" fmla="*/ 71 h 78"/>
                <a:gd name="T40" fmla="*/ 46 w 78"/>
                <a:gd name="T41" fmla="*/ 78 h 78"/>
                <a:gd name="T42" fmla="*/ 57 w 78"/>
                <a:gd name="T43" fmla="*/ 78 h 78"/>
                <a:gd name="T44" fmla="*/ 75 w 78"/>
                <a:gd name="T45" fmla="*/ 75 h 78"/>
                <a:gd name="T46" fmla="*/ 78 w 78"/>
                <a:gd name="T47" fmla="*/ 67 h 78"/>
                <a:gd name="T48" fmla="*/ 60 w 78"/>
                <a:gd name="T49" fmla="*/ 67 h 78"/>
                <a:gd name="T50" fmla="*/ 46 w 78"/>
                <a:gd name="T51" fmla="*/ 67 h 78"/>
                <a:gd name="T52" fmla="*/ 53 w 78"/>
                <a:gd name="T53" fmla="*/ 64 h 78"/>
                <a:gd name="T54" fmla="*/ 60 w 78"/>
                <a:gd name="T55" fmla="*/ 50 h 78"/>
                <a:gd name="T56" fmla="*/ 67 w 78"/>
                <a:gd name="T57" fmla="*/ 60 h 78"/>
                <a:gd name="T58" fmla="*/ 78 w 78"/>
                <a:gd name="T59" fmla="*/ 53 h 78"/>
                <a:gd name="T60" fmla="*/ 75 w 78"/>
                <a:gd name="T61" fmla="*/ 50 h 78"/>
                <a:gd name="T62" fmla="*/ 75 w 78"/>
                <a:gd name="T63" fmla="*/ 28 h 78"/>
                <a:gd name="T64" fmla="*/ 67 w 78"/>
                <a:gd name="T65" fmla="*/ 25 h 78"/>
                <a:gd name="T66" fmla="*/ 57 w 78"/>
                <a:gd name="T67" fmla="*/ 32 h 78"/>
                <a:gd name="T68" fmla="*/ 50 w 78"/>
                <a:gd name="T69" fmla="*/ 25 h 78"/>
                <a:gd name="T70" fmla="*/ 75 w 78"/>
                <a:gd name="T71" fmla="*/ 14 h 78"/>
                <a:gd name="T72" fmla="*/ 67 w 78"/>
                <a:gd name="T73" fmla="*/ 7 h 78"/>
                <a:gd name="T74" fmla="*/ 67 w 78"/>
                <a:gd name="T75" fmla="*/ 3 h 78"/>
                <a:gd name="T76" fmla="*/ 53 w 78"/>
                <a:gd name="T77" fmla="*/ 14 h 78"/>
                <a:gd name="T78" fmla="*/ 46 w 78"/>
                <a:gd name="T79" fmla="*/ 10 h 78"/>
                <a:gd name="T80" fmla="*/ 32 w 78"/>
                <a:gd name="T81" fmla="*/ 3 h 78"/>
                <a:gd name="T82" fmla="*/ 35 w 78"/>
                <a:gd name="T83" fmla="*/ 14 h 78"/>
                <a:gd name="T84" fmla="*/ 21 w 78"/>
                <a:gd name="T85" fmla="*/ 21 h 78"/>
                <a:gd name="T86" fmla="*/ 7 w 78"/>
                <a:gd name="T87" fmla="*/ 7 h 78"/>
                <a:gd name="T88" fmla="*/ 10 w 78"/>
                <a:gd name="T89" fmla="*/ 2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78">
                  <a:moveTo>
                    <a:pt x="35" y="14"/>
                  </a:moveTo>
                  <a:lnTo>
                    <a:pt x="25" y="14"/>
                  </a:lnTo>
                  <a:lnTo>
                    <a:pt x="25" y="21"/>
                  </a:lnTo>
                  <a:lnTo>
                    <a:pt x="39" y="21"/>
                  </a:lnTo>
                  <a:lnTo>
                    <a:pt x="21" y="28"/>
                  </a:lnTo>
                  <a:lnTo>
                    <a:pt x="28" y="35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35" y="35"/>
                  </a:lnTo>
                  <a:lnTo>
                    <a:pt x="21" y="39"/>
                  </a:lnTo>
                  <a:lnTo>
                    <a:pt x="28" y="46"/>
                  </a:lnTo>
                  <a:lnTo>
                    <a:pt x="46" y="35"/>
                  </a:lnTo>
                  <a:lnTo>
                    <a:pt x="50" y="39"/>
                  </a:lnTo>
                  <a:lnTo>
                    <a:pt x="35" y="50"/>
                  </a:lnTo>
                  <a:lnTo>
                    <a:pt x="21" y="53"/>
                  </a:lnTo>
                  <a:lnTo>
                    <a:pt x="28" y="60"/>
                  </a:lnTo>
                  <a:lnTo>
                    <a:pt x="50" y="50"/>
                  </a:lnTo>
                  <a:lnTo>
                    <a:pt x="50" y="53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43" y="67"/>
                  </a:lnTo>
                  <a:lnTo>
                    <a:pt x="39" y="67"/>
                  </a:lnTo>
                  <a:lnTo>
                    <a:pt x="28" y="67"/>
                  </a:lnTo>
                  <a:lnTo>
                    <a:pt x="21" y="60"/>
                  </a:lnTo>
                  <a:lnTo>
                    <a:pt x="21" y="53"/>
                  </a:lnTo>
                  <a:lnTo>
                    <a:pt x="21" y="28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10" y="35"/>
                  </a:lnTo>
                  <a:lnTo>
                    <a:pt x="10" y="60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10" y="71"/>
                  </a:lnTo>
                  <a:lnTo>
                    <a:pt x="14" y="67"/>
                  </a:lnTo>
                  <a:lnTo>
                    <a:pt x="18" y="71"/>
                  </a:lnTo>
                  <a:lnTo>
                    <a:pt x="28" y="75"/>
                  </a:lnTo>
                  <a:lnTo>
                    <a:pt x="39" y="78"/>
                  </a:lnTo>
                  <a:lnTo>
                    <a:pt x="46" y="78"/>
                  </a:lnTo>
                  <a:lnTo>
                    <a:pt x="57" y="78"/>
                  </a:lnTo>
                  <a:lnTo>
                    <a:pt x="75" y="78"/>
                  </a:lnTo>
                  <a:lnTo>
                    <a:pt x="75" y="75"/>
                  </a:lnTo>
                  <a:lnTo>
                    <a:pt x="78" y="67"/>
                  </a:lnTo>
                  <a:lnTo>
                    <a:pt x="75" y="67"/>
                  </a:lnTo>
                  <a:lnTo>
                    <a:pt x="60" y="67"/>
                  </a:lnTo>
                  <a:lnTo>
                    <a:pt x="43" y="67"/>
                  </a:lnTo>
                  <a:lnTo>
                    <a:pt x="46" y="67"/>
                  </a:lnTo>
                  <a:lnTo>
                    <a:pt x="53" y="64"/>
                  </a:lnTo>
                  <a:lnTo>
                    <a:pt x="57" y="57"/>
                  </a:lnTo>
                  <a:lnTo>
                    <a:pt x="60" y="50"/>
                  </a:lnTo>
                  <a:lnTo>
                    <a:pt x="67" y="60"/>
                  </a:lnTo>
                  <a:lnTo>
                    <a:pt x="75" y="57"/>
                  </a:lnTo>
                  <a:lnTo>
                    <a:pt x="78" y="53"/>
                  </a:lnTo>
                  <a:lnTo>
                    <a:pt x="75" y="50"/>
                  </a:lnTo>
                  <a:lnTo>
                    <a:pt x="60" y="39"/>
                  </a:lnTo>
                  <a:lnTo>
                    <a:pt x="75" y="28"/>
                  </a:lnTo>
                  <a:lnTo>
                    <a:pt x="67" y="25"/>
                  </a:lnTo>
                  <a:lnTo>
                    <a:pt x="64" y="25"/>
                  </a:lnTo>
                  <a:lnTo>
                    <a:pt x="57" y="32"/>
                  </a:lnTo>
                  <a:lnTo>
                    <a:pt x="50" y="25"/>
                  </a:lnTo>
                  <a:lnTo>
                    <a:pt x="53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60" y="14"/>
                  </a:lnTo>
                  <a:lnTo>
                    <a:pt x="67" y="7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53" y="14"/>
                  </a:lnTo>
                  <a:lnTo>
                    <a:pt x="39" y="14"/>
                  </a:lnTo>
                  <a:lnTo>
                    <a:pt x="46" y="10"/>
                  </a:lnTo>
                  <a:lnTo>
                    <a:pt x="43" y="0"/>
                  </a:lnTo>
                  <a:lnTo>
                    <a:pt x="32" y="3"/>
                  </a:lnTo>
                  <a:lnTo>
                    <a:pt x="35" y="14"/>
                  </a:lnTo>
                  <a:close/>
                  <a:moveTo>
                    <a:pt x="10" y="25"/>
                  </a:moveTo>
                  <a:lnTo>
                    <a:pt x="21" y="21"/>
                  </a:lnTo>
                  <a:lnTo>
                    <a:pt x="18" y="3"/>
                  </a:lnTo>
                  <a:lnTo>
                    <a:pt x="7" y="7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93"/>
            <p:cNvSpPr>
              <a:spLocks noEditPoints="1"/>
            </p:cNvSpPr>
            <p:nvPr/>
          </p:nvSpPr>
          <p:spPr bwMode="auto">
            <a:xfrm>
              <a:off x="11827" y="6175"/>
              <a:ext cx="151" cy="166"/>
            </a:xfrm>
            <a:custGeom>
              <a:avLst/>
              <a:gdLst>
                <a:gd name="T0" fmla="*/ 43 w 71"/>
                <a:gd name="T1" fmla="*/ 7 h 78"/>
                <a:gd name="T2" fmla="*/ 43 w 71"/>
                <a:gd name="T3" fmla="*/ 7 h 78"/>
                <a:gd name="T4" fmla="*/ 43 w 71"/>
                <a:gd name="T5" fmla="*/ 0 h 78"/>
                <a:gd name="T6" fmla="*/ 43 w 71"/>
                <a:gd name="T7" fmla="*/ 0 h 78"/>
                <a:gd name="T8" fmla="*/ 28 w 71"/>
                <a:gd name="T9" fmla="*/ 0 h 78"/>
                <a:gd name="T10" fmla="*/ 28 w 71"/>
                <a:gd name="T11" fmla="*/ 0 h 78"/>
                <a:gd name="T12" fmla="*/ 28 w 71"/>
                <a:gd name="T13" fmla="*/ 3 h 78"/>
                <a:gd name="T14" fmla="*/ 28 w 71"/>
                <a:gd name="T15" fmla="*/ 3 h 78"/>
                <a:gd name="T16" fmla="*/ 28 w 71"/>
                <a:gd name="T17" fmla="*/ 10 h 78"/>
                <a:gd name="T18" fmla="*/ 3 w 71"/>
                <a:gd name="T19" fmla="*/ 10 h 78"/>
                <a:gd name="T20" fmla="*/ 3 w 71"/>
                <a:gd name="T21" fmla="*/ 28 h 78"/>
                <a:gd name="T22" fmla="*/ 14 w 71"/>
                <a:gd name="T23" fmla="*/ 28 h 78"/>
                <a:gd name="T24" fmla="*/ 14 w 71"/>
                <a:gd name="T25" fmla="*/ 18 h 78"/>
                <a:gd name="T26" fmla="*/ 57 w 71"/>
                <a:gd name="T27" fmla="*/ 18 h 78"/>
                <a:gd name="T28" fmla="*/ 57 w 71"/>
                <a:gd name="T29" fmla="*/ 28 h 78"/>
                <a:gd name="T30" fmla="*/ 71 w 71"/>
                <a:gd name="T31" fmla="*/ 28 h 78"/>
                <a:gd name="T32" fmla="*/ 71 w 71"/>
                <a:gd name="T33" fmla="*/ 10 h 78"/>
                <a:gd name="T34" fmla="*/ 43 w 71"/>
                <a:gd name="T35" fmla="*/ 10 h 78"/>
                <a:gd name="T36" fmla="*/ 43 w 71"/>
                <a:gd name="T37" fmla="*/ 10 h 78"/>
                <a:gd name="T38" fmla="*/ 43 w 71"/>
                <a:gd name="T39" fmla="*/ 7 h 78"/>
                <a:gd name="T40" fmla="*/ 43 w 71"/>
                <a:gd name="T41" fmla="*/ 7 h 78"/>
                <a:gd name="T42" fmla="*/ 43 w 71"/>
                <a:gd name="T43" fmla="*/ 7 h 78"/>
                <a:gd name="T44" fmla="*/ 32 w 71"/>
                <a:gd name="T45" fmla="*/ 43 h 78"/>
                <a:gd name="T46" fmla="*/ 32 w 71"/>
                <a:gd name="T47" fmla="*/ 64 h 78"/>
                <a:gd name="T48" fmla="*/ 32 w 71"/>
                <a:gd name="T49" fmla="*/ 64 h 78"/>
                <a:gd name="T50" fmla="*/ 28 w 71"/>
                <a:gd name="T51" fmla="*/ 67 h 78"/>
                <a:gd name="T52" fmla="*/ 21 w 71"/>
                <a:gd name="T53" fmla="*/ 67 h 78"/>
                <a:gd name="T54" fmla="*/ 21 w 71"/>
                <a:gd name="T55" fmla="*/ 67 h 78"/>
                <a:gd name="T56" fmla="*/ 25 w 71"/>
                <a:gd name="T57" fmla="*/ 78 h 78"/>
                <a:gd name="T58" fmla="*/ 25 w 71"/>
                <a:gd name="T59" fmla="*/ 78 h 78"/>
                <a:gd name="T60" fmla="*/ 39 w 71"/>
                <a:gd name="T61" fmla="*/ 75 h 78"/>
                <a:gd name="T62" fmla="*/ 43 w 71"/>
                <a:gd name="T63" fmla="*/ 71 h 78"/>
                <a:gd name="T64" fmla="*/ 43 w 71"/>
                <a:gd name="T65" fmla="*/ 67 h 78"/>
                <a:gd name="T66" fmla="*/ 43 w 71"/>
                <a:gd name="T67" fmla="*/ 43 h 78"/>
                <a:gd name="T68" fmla="*/ 71 w 71"/>
                <a:gd name="T69" fmla="*/ 43 h 78"/>
                <a:gd name="T70" fmla="*/ 71 w 71"/>
                <a:gd name="T71" fmla="*/ 32 h 78"/>
                <a:gd name="T72" fmla="*/ 0 w 71"/>
                <a:gd name="T73" fmla="*/ 32 h 78"/>
                <a:gd name="T74" fmla="*/ 0 w 71"/>
                <a:gd name="T75" fmla="*/ 43 h 78"/>
                <a:gd name="T76" fmla="*/ 32 w 71"/>
                <a:gd name="T77" fmla="*/ 43 h 78"/>
                <a:gd name="T78" fmla="*/ 32 w 71"/>
                <a:gd name="T79" fmla="*/ 43 h 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78">
                  <a:moveTo>
                    <a:pt x="43" y="7"/>
                  </a:moveTo>
                  <a:lnTo>
                    <a:pt x="43" y="7"/>
                  </a:lnTo>
                  <a:lnTo>
                    <a:pt x="43" y="0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28" y="10"/>
                  </a:lnTo>
                  <a:lnTo>
                    <a:pt x="3" y="10"/>
                  </a:lnTo>
                  <a:lnTo>
                    <a:pt x="3" y="28"/>
                  </a:lnTo>
                  <a:lnTo>
                    <a:pt x="14" y="28"/>
                  </a:lnTo>
                  <a:lnTo>
                    <a:pt x="14" y="18"/>
                  </a:lnTo>
                  <a:lnTo>
                    <a:pt x="57" y="18"/>
                  </a:lnTo>
                  <a:lnTo>
                    <a:pt x="57" y="28"/>
                  </a:lnTo>
                  <a:lnTo>
                    <a:pt x="71" y="28"/>
                  </a:lnTo>
                  <a:lnTo>
                    <a:pt x="71" y="10"/>
                  </a:lnTo>
                  <a:lnTo>
                    <a:pt x="43" y="10"/>
                  </a:lnTo>
                  <a:lnTo>
                    <a:pt x="43" y="7"/>
                  </a:lnTo>
                  <a:close/>
                  <a:moveTo>
                    <a:pt x="32" y="43"/>
                  </a:moveTo>
                  <a:lnTo>
                    <a:pt x="32" y="64"/>
                  </a:lnTo>
                  <a:lnTo>
                    <a:pt x="28" y="67"/>
                  </a:lnTo>
                  <a:lnTo>
                    <a:pt x="21" y="67"/>
                  </a:lnTo>
                  <a:lnTo>
                    <a:pt x="25" y="78"/>
                  </a:lnTo>
                  <a:lnTo>
                    <a:pt x="39" y="75"/>
                  </a:lnTo>
                  <a:lnTo>
                    <a:pt x="43" y="71"/>
                  </a:lnTo>
                  <a:lnTo>
                    <a:pt x="43" y="67"/>
                  </a:lnTo>
                  <a:lnTo>
                    <a:pt x="43" y="43"/>
                  </a:lnTo>
                  <a:lnTo>
                    <a:pt x="71" y="43"/>
                  </a:lnTo>
                  <a:lnTo>
                    <a:pt x="71" y="32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3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94"/>
            <p:cNvSpPr/>
            <p:nvPr/>
          </p:nvSpPr>
          <p:spPr bwMode="auto">
            <a:xfrm>
              <a:off x="12008" y="6175"/>
              <a:ext cx="160" cy="166"/>
            </a:xfrm>
            <a:custGeom>
              <a:avLst/>
              <a:gdLst>
                <a:gd name="T0" fmla="*/ 43 w 75"/>
                <a:gd name="T1" fmla="*/ 10 h 78"/>
                <a:gd name="T2" fmla="*/ 43 w 75"/>
                <a:gd name="T3" fmla="*/ 10 h 78"/>
                <a:gd name="T4" fmla="*/ 43 w 75"/>
                <a:gd name="T5" fmla="*/ 7 h 78"/>
                <a:gd name="T6" fmla="*/ 43 w 75"/>
                <a:gd name="T7" fmla="*/ 7 h 78"/>
                <a:gd name="T8" fmla="*/ 43 w 75"/>
                <a:gd name="T9" fmla="*/ 0 h 78"/>
                <a:gd name="T10" fmla="*/ 43 w 75"/>
                <a:gd name="T11" fmla="*/ 0 h 78"/>
                <a:gd name="T12" fmla="*/ 36 w 75"/>
                <a:gd name="T13" fmla="*/ 0 h 78"/>
                <a:gd name="T14" fmla="*/ 36 w 75"/>
                <a:gd name="T15" fmla="*/ 0 h 78"/>
                <a:gd name="T16" fmla="*/ 29 w 75"/>
                <a:gd name="T17" fmla="*/ 3 h 78"/>
                <a:gd name="T18" fmla="*/ 29 w 75"/>
                <a:gd name="T19" fmla="*/ 3 h 78"/>
                <a:gd name="T20" fmla="*/ 33 w 75"/>
                <a:gd name="T21" fmla="*/ 14 h 78"/>
                <a:gd name="T22" fmla="*/ 0 w 75"/>
                <a:gd name="T23" fmla="*/ 14 h 78"/>
                <a:gd name="T24" fmla="*/ 0 w 75"/>
                <a:gd name="T25" fmla="*/ 21 h 78"/>
                <a:gd name="T26" fmla="*/ 33 w 75"/>
                <a:gd name="T27" fmla="*/ 21 h 78"/>
                <a:gd name="T28" fmla="*/ 33 w 75"/>
                <a:gd name="T29" fmla="*/ 32 h 78"/>
                <a:gd name="T30" fmla="*/ 8 w 75"/>
                <a:gd name="T31" fmla="*/ 32 h 78"/>
                <a:gd name="T32" fmla="*/ 8 w 75"/>
                <a:gd name="T33" fmla="*/ 67 h 78"/>
                <a:gd name="T34" fmla="*/ 22 w 75"/>
                <a:gd name="T35" fmla="*/ 67 h 78"/>
                <a:gd name="T36" fmla="*/ 22 w 75"/>
                <a:gd name="T37" fmla="*/ 39 h 78"/>
                <a:gd name="T38" fmla="*/ 33 w 75"/>
                <a:gd name="T39" fmla="*/ 39 h 78"/>
                <a:gd name="T40" fmla="*/ 33 w 75"/>
                <a:gd name="T41" fmla="*/ 78 h 78"/>
                <a:gd name="T42" fmla="*/ 43 w 75"/>
                <a:gd name="T43" fmla="*/ 78 h 78"/>
                <a:gd name="T44" fmla="*/ 43 w 75"/>
                <a:gd name="T45" fmla="*/ 39 h 78"/>
                <a:gd name="T46" fmla="*/ 54 w 75"/>
                <a:gd name="T47" fmla="*/ 39 h 78"/>
                <a:gd name="T48" fmla="*/ 54 w 75"/>
                <a:gd name="T49" fmla="*/ 57 h 78"/>
                <a:gd name="T50" fmla="*/ 54 w 75"/>
                <a:gd name="T51" fmla="*/ 57 h 78"/>
                <a:gd name="T52" fmla="*/ 54 w 75"/>
                <a:gd name="T53" fmla="*/ 60 h 78"/>
                <a:gd name="T54" fmla="*/ 47 w 75"/>
                <a:gd name="T55" fmla="*/ 60 h 78"/>
                <a:gd name="T56" fmla="*/ 47 w 75"/>
                <a:gd name="T57" fmla="*/ 60 h 78"/>
                <a:gd name="T58" fmla="*/ 47 w 75"/>
                <a:gd name="T59" fmla="*/ 71 h 78"/>
                <a:gd name="T60" fmla="*/ 47 w 75"/>
                <a:gd name="T61" fmla="*/ 71 h 78"/>
                <a:gd name="T62" fmla="*/ 61 w 75"/>
                <a:gd name="T63" fmla="*/ 67 h 78"/>
                <a:gd name="T64" fmla="*/ 65 w 75"/>
                <a:gd name="T65" fmla="*/ 67 h 78"/>
                <a:gd name="T66" fmla="*/ 65 w 75"/>
                <a:gd name="T67" fmla="*/ 64 h 78"/>
                <a:gd name="T68" fmla="*/ 65 w 75"/>
                <a:gd name="T69" fmla="*/ 32 h 78"/>
                <a:gd name="T70" fmla="*/ 43 w 75"/>
                <a:gd name="T71" fmla="*/ 32 h 78"/>
                <a:gd name="T72" fmla="*/ 43 w 75"/>
                <a:gd name="T73" fmla="*/ 21 h 78"/>
                <a:gd name="T74" fmla="*/ 75 w 75"/>
                <a:gd name="T75" fmla="*/ 21 h 78"/>
                <a:gd name="T76" fmla="*/ 75 w 75"/>
                <a:gd name="T77" fmla="*/ 14 h 78"/>
                <a:gd name="T78" fmla="*/ 36 w 75"/>
                <a:gd name="T79" fmla="*/ 14 h 78"/>
                <a:gd name="T80" fmla="*/ 36 w 75"/>
                <a:gd name="T81" fmla="*/ 14 h 78"/>
                <a:gd name="T82" fmla="*/ 43 w 75"/>
                <a:gd name="T83" fmla="*/ 10 h 78"/>
                <a:gd name="T84" fmla="*/ 43 w 75"/>
                <a:gd name="T85" fmla="*/ 10 h 78"/>
                <a:gd name="T86" fmla="*/ 43 w 75"/>
                <a:gd name="T87" fmla="*/ 10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8">
                  <a:moveTo>
                    <a:pt x="43" y="10"/>
                  </a:moveTo>
                  <a:lnTo>
                    <a:pt x="43" y="10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3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32"/>
                  </a:lnTo>
                  <a:lnTo>
                    <a:pt x="8" y="32"/>
                  </a:lnTo>
                  <a:lnTo>
                    <a:pt x="8" y="67"/>
                  </a:lnTo>
                  <a:lnTo>
                    <a:pt x="22" y="67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8"/>
                  </a:lnTo>
                  <a:lnTo>
                    <a:pt x="43" y="78"/>
                  </a:lnTo>
                  <a:lnTo>
                    <a:pt x="43" y="39"/>
                  </a:lnTo>
                  <a:lnTo>
                    <a:pt x="54" y="39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47" y="71"/>
                  </a:lnTo>
                  <a:lnTo>
                    <a:pt x="61" y="67"/>
                  </a:lnTo>
                  <a:lnTo>
                    <a:pt x="65" y="67"/>
                  </a:lnTo>
                  <a:lnTo>
                    <a:pt x="65" y="64"/>
                  </a:lnTo>
                  <a:lnTo>
                    <a:pt x="65" y="32"/>
                  </a:lnTo>
                  <a:lnTo>
                    <a:pt x="43" y="32"/>
                  </a:lnTo>
                  <a:lnTo>
                    <a:pt x="43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95"/>
            <p:cNvSpPr>
              <a:spLocks noEditPoints="1"/>
            </p:cNvSpPr>
            <p:nvPr/>
          </p:nvSpPr>
          <p:spPr bwMode="auto">
            <a:xfrm>
              <a:off x="11295" y="6743"/>
              <a:ext cx="168" cy="168"/>
            </a:xfrm>
            <a:custGeom>
              <a:avLst/>
              <a:gdLst>
                <a:gd name="T0" fmla="*/ 43 w 79"/>
                <a:gd name="T1" fmla="*/ 4 h 79"/>
                <a:gd name="T2" fmla="*/ 43 w 79"/>
                <a:gd name="T3" fmla="*/ 4 h 79"/>
                <a:gd name="T4" fmla="*/ 32 w 79"/>
                <a:gd name="T5" fmla="*/ 0 h 79"/>
                <a:gd name="T6" fmla="*/ 25 w 79"/>
                <a:gd name="T7" fmla="*/ 22 h 79"/>
                <a:gd name="T8" fmla="*/ 22 w 79"/>
                <a:gd name="T9" fmla="*/ 18 h 79"/>
                <a:gd name="T10" fmla="*/ 0 w 79"/>
                <a:gd name="T11" fmla="*/ 32 h 79"/>
                <a:gd name="T12" fmla="*/ 7 w 79"/>
                <a:gd name="T13" fmla="*/ 43 h 79"/>
                <a:gd name="T14" fmla="*/ 7 w 79"/>
                <a:gd name="T15" fmla="*/ 39 h 79"/>
                <a:gd name="T16" fmla="*/ 29 w 79"/>
                <a:gd name="T17" fmla="*/ 25 h 79"/>
                <a:gd name="T18" fmla="*/ 25 w 79"/>
                <a:gd name="T19" fmla="*/ 22 h 79"/>
                <a:gd name="T20" fmla="*/ 32 w 79"/>
                <a:gd name="T21" fmla="*/ 25 h 79"/>
                <a:gd name="T22" fmla="*/ 40 w 79"/>
                <a:gd name="T23" fmla="*/ 14 h 79"/>
                <a:gd name="T24" fmla="*/ 43 w 79"/>
                <a:gd name="T25" fmla="*/ 14 h 79"/>
                <a:gd name="T26" fmla="*/ 22 w 79"/>
                <a:gd name="T27" fmla="*/ 32 h 79"/>
                <a:gd name="T28" fmla="*/ 22 w 79"/>
                <a:gd name="T29" fmla="*/ 32 h 79"/>
                <a:gd name="T30" fmla="*/ 25 w 79"/>
                <a:gd name="T31" fmla="*/ 36 h 79"/>
                <a:gd name="T32" fmla="*/ 11 w 79"/>
                <a:gd name="T33" fmla="*/ 64 h 79"/>
                <a:gd name="T34" fmla="*/ 22 w 79"/>
                <a:gd name="T35" fmla="*/ 64 h 79"/>
                <a:gd name="T36" fmla="*/ 4 w 79"/>
                <a:gd name="T37" fmla="*/ 68 h 79"/>
                <a:gd name="T38" fmla="*/ 7 w 79"/>
                <a:gd name="T39" fmla="*/ 79 h 79"/>
                <a:gd name="T40" fmla="*/ 36 w 79"/>
                <a:gd name="T41" fmla="*/ 68 h 79"/>
                <a:gd name="T42" fmla="*/ 61 w 79"/>
                <a:gd name="T43" fmla="*/ 79 h 79"/>
                <a:gd name="T44" fmla="*/ 64 w 79"/>
                <a:gd name="T45" fmla="*/ 79 h 79"/>
                <a:gd name="T46" fmla="*/ 72 w 79"/>
                <a:gd name="T47" fmla="*/ 68 h 79"/>
                <a:gd name="T48" fmla="*/ 57 w 79"/>
                <a:gd name="T49" fmla="*/ 64 h 79"/>
                <a:gd name="T50" fmla="*/ 64 w 79"/>
                <a:gd name="T51" fmla="*/ 39 h 79"/>
                <a:gd name="T52" fmla="*/ 72 w 79"/>
                <a:gd name="T53" fmla="*/ 43 h 79"/>
                <a:gd name="T54" fmla="*/ 79 w 79"/>
                <a:gd name="T55" fmla="*/ 32 h 79"/>
                <a:gd name="T56" fmla="*/ 79 w 79"/>
                <a:gd name="T57" fmla="*/ 29 h 79"/>
                <a:gd name="T58" fmla="*/ 61 w 79"/>
                <a:gd name="T59" fmla="*/ 25 h 79"/>
                <a:gd name="T60" fmla="*/ 54 w 79"/>
                <a:gd name="T61" fmla="*/ 14 h 79"/>
                <a:gd name="T62" fmla="*/ 61 w 79"/>
                <a:gd name="T63" fmla="*/ 14 h 79"/>
                <a:gd name="T64" fmla="*/ 61 w 79"/>
                <a:gd name="T65" fmla="*/ 22 h 79"/>
                <a:gd name="T66" fmla="*/ 72 w 79"/>
                <a:gd name="T67" fmla="*/ 25 h 79"/>
                <a:gd name="T68" fmla="*/ 43 w 79"/>
                <a:gd name="T69" fmla="*/ 7 h 79"/>
                <a:gd name="T70" fmla="*/ 43 w 79"/>
                <a:gd name="T71" fmla="*/ 7 h 79"/>
                <a:gd name="T72" fmla="*/ 43 w 79"/>
                <a:gd name="T73" fmla="*/ 4 h 79"/>
                <a:gd name="T74" fmla="*/ 22 w 79"/>
                <a:gd name="T75" fmla="*/ 14 h 79"/>
                <a:gd name="T76" fmla="*/ 15 w 79"/>
                <a:gd name="T77" fmla="*/ 0 h 79"/>
                <a:gd name="T78" fmla="*/ 4 w 79"/>
                <a:gd name="T79" fmla="*/ 7 h 79"/>
                <a:gd name="T80" fmla="*/ 4 w 79"/>
                <a:gd name="T81" fmla="*/ 11 h 79"/>
                <a:gd name="T82" fmla="*/ 15 w 79"/>
                <a:gd name="T83" fmla="*/ 18 h 79"/>
                <a:gd name="T84" fmla="*/ 22 w 79"/>
                <a:gd name="T85" fmla="*/ 14 h 79"/>
                <a:gd name="T86" fmla="*/ 22 w 79"/>
                <a:gd name="T87" fmla="*/ 14 h 79"/>
                <a:gd name="T88" fmla="*/ 50 w 79"/>
                <a:gd name="T89" fmla="*/ 25 h 79"/>
                <a:gd name="T90" fmla="*/ 61 w 79"/>
                <a:gd name="T91" fmla="*/ 36 h 79"/>
                <a:gd name="T92" fmla="*/ 36 w 79"/>
                <a:gd name="T93" fmla="*/ 36 h 79"/>
                <a:gd name="T94" fmla="*/ 50 w 79"/>
                <a:gd name="T95" fmla="*/ 25 h 79"/>
                <a:gd name="T96" fmla="*/ 50 w 79"/>
                <a:gd name="T97" fmla="*/ 25 h 79"/>
                <a:gd name="T98" fmla="*/ 43 w 79"/>
                <a:gd name="T99" fmla="*/ 57 h 79"/>
                <a:gd name="T100" fmla="*/ 43 w 79"/>
                <a:gd name="T101" fmla="*/ 54 h 79"/>
                <a:gd name="T102" fmla="*/ 43 w 79"/>
                <a:gd name="T103" fmla="*/ 50 h 79"/>
                <a:gd name="T104" fmla="*/ 32 w 79"/>
                <a:gd name="T105" fmla="*/ 50 h 79"/>
                <a:gd name="T106" fmla="*/ 22 w 79"/>
                <a:gd name="T107" fmla="*/ 64 h 79"/>
                <a:gd name="T108" fmla="*/ 54 w 79"/>
                <a:gd name="T109" fmla="*/ 46 h 79"/>
                <a:gd name="T110" fmla="*/ 54 w 79"/>
                <a:gd name="T111" fmla="*/ 61 h 79"/>
                <a:gd name="T112" fmla="*/ 43 w 79"/>
                <a:gd name="T113" fmla="*/ 5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9" h="79">
                  <a:moveTo>
                    <a:pt x="43" y="4"/>
                  </a:moveTo>
                  <a:lnTo>
                    <a:pt x="43" y="4"/>
                  </a:lnTo>
                  <a:lnTo>
                    <a:pt x="32" y="0"/>
                  </a:lnTo>
                  <a:lnTo>
                    <a:pt x="29" y="11"/>
                  </a:lnTo>
                  <a:lnTo>
                    <a:pt x="25" y="22"/>
                  </a:lnTo>
                  <a:lnTo>
                    <a:pt x="22" y="18"/>
                  </a:lnTo>
                  <a:lnTo>
                    <a:pt x="0" y="32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29" y="25"/>
                  </a:lnTo>
                  <a:lnTo>
                    <a:pt x="25" y="22"/>
                  </a:lnTo>
                  <a:lnTo>
                    <a:pt x="32" y="25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36" y="25"/>
                  </a:lnTo>
                  <a:lnTo>
                    <a:pt x="22" y="32"/>
                  </a:lnTo>
                  <a:lnTo>
                    <a:pt x="25" y="36"/>
                  </a:lnTo>
                  <a:lnTo>
                    <a:pt x="11" y="36"/>
                  </a:lnTo>
                  <a:lnTo>
                    <a:pt x="11" y="64"/>
                  </a:lnTo>
                  <a:lnTo>
                    <a:pt x="22" y="64"/>
                  </a:lnTo>
                  <a:lnTo>
                    <a:pt x="4" y="68"/>
                  </a:lnTo>
                  <a:lnTo>
                    <a:pt x="7" y="79"/>
                  </a:lnTo>
                  <a:lnTo>
                    <a:pt x="25" y="75"/>
                  </a:lnTo>
                  <a:lnTo>
                    <a:pt x="36" y="68"/>
                  </a:lnTo>
                  <a:lnTo>
                    <a:pt x="61" y="79"/>
                  </a:lnTo>
                  <a:lnTo>
                    <a:pt x="64" y="79"/>
                  </a:lnTo>
                  <a:lnTo>
                    <a:pt x="72" y="68"/>
                  </a:lnTo>
                  <a:lnTo>
                    <a:pt x="57" y="64"/>
                  </a:lnTo>
                  <a:lnTo>
                    <a:pt x="64" y="64"/>
                  </a:lnTo>
                  <a:lnTo>
                    <a:pt x="64" y="39"/>
                  </a:lnTo>
                  <a:lnTo>
                    <a:pt x="72" y="43"/>
                  </a:lnTo>
                  <a:lnTo>
                    <a:pt x="79" y="32"/>
                  </a:lnTo>
                  <a:lnTo>
                    <a:pt x="79" y="29"/>
                  </a:lnTo>
                  <a:lnTo>
                    <a:pt x="61" y="25"/>
                  </a:lnTo>
                  <a:lnTo>
                    <a:pt x="57" y="22"/>
                  </a:lnTo>
                  <a:lnTo>
                    <a:pt x="54" y="14"/>
                  </a:lnTo>
                  <a:lnTo>
                    <a:pt x="61" y="14"/>
                  </a:lnTo>
                  <a:lnTo>
                    <a:pt x="61" y="22"/>
                  </a:lnTo>
                  <a:lnTo>
                    <a:pt x="72" y="25"/>
                  </a:lnTo>
                  <a:lnTo>
                    <a:pt x="75" y="7"/>
                  </a:lnTo>
                  <a:lnTo>
                    <a:pt x="43" y="7"/>
                  </a:lnTo>
                  <a:lnTo>
                    <a:pt x="43" y="4"/>
                  </a:lnTo>
                  <a:close/>
                  <a:moveTo>
                    <a:pt x="22" y="14"/>
                  </a:moveTo>
                  <a:lnTo>
                    <a:pt x="22" y="14"/>
                  </a:lnTo>
                  <a:lnTo>
                    <a:pt x="15" y="0"/>
                  </a:lnTo>
                  <a:lnTo>
                    <a:pt x="4" y="7"/>
                  </a:lnTo>
                  <a:lnTo>
                    <a:pt x="4" y="11"/>
                  </a:lnTo>
                  <a:lnTo>
                    <a:pt x="15" y="18"/>
                  </a:lnTo>
                  <a:lnTo>
                    <a:pt x="22" y="14"/>
                  </a:lnTo>
                  <a:close/>
                  <a:moveTo>
                    <a:pt x="50" y="25"/>
                  </a:moveTo>
                  <a:lnTo>
                    <a:pt x="50" y="25"/>
                  </a:lnTo>
                  <a:lnTo>
                    <a:pt x="54" y="32"/>
                  </a:lnTo>
                  <a:lnTo>
                    <a:pt x="61" y="36"/>
                  </a:lnTo>
                  <a:lnTo>
                    <a:pt x="36" y="36"/>
                  </a:lnTo>
                  <a:lnTo>
                    <a:pt x="43" y="32"/>
                  </a:lnTo>
                  <a:lnTo>
                    <a:pt x="50" y="25"/>
                  </a:lnTo>
                  <a:close/>
                  <a:moveTo>
                    <a:pt x="43" y="57"/>
                  </a:moveTo>
                  <a:lnTo>
                    <a:pt x="43" y="57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32" y="50"/>
                  </a:lnTo>
                  <a:lnTo>
                    <a:pt x="29" y="57"/>
                  </a:lnTo>
                  <a:lnTo>
                    <a:pt x="22" y="64"/>
                  </a:lnTo>
                  <a:lnTo>
                    <a:pt x="22" y="46"/>
                  </a:lnTo>
                  <a:lnTo>
                    <a:pt x="54" y="46"/>
                  </a:lnTo>
                  <a:lnTo>
                    <a:pt x="54" y="61"/>
                  </a:lnTo>
                  <a:lnTo>
                    <a:pt x="4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6"/>
            <p:cNvSpPr>
              <a:spLocks noEditPoints="1"/>
            </p:cNvSpPr>
            <p:nvPr/>
          </p:nvSpPr>
          <p:spPr bwMode="auto">
            <a:xfrm>
              <a:off x="11485" y="6752"/>
              <a:ext cx="145" cy="151"/>
            </a:xfrm>
            <a:custGeom>
              <a:avLst/>
              <a:gdLst>
                <a:gd name="T0" fmla="*/ 11 w 68"/>
                <a:gd name="T1" fmla="*/ 71 h 71"/>
                <a:gd name="T2" fmla="*/ 11 w 68"/>
                <a:gd name="T3" fmla="*/ 50 h 71"/>
                <a:gd name="T4" fmla="*/ 11 w 68"/>
                <a:gd name="T5" fmla="*/ 50 h 71"/>
                <a:gd name="T6" fmla="*/ 15 w 68"/>
                <a:gd name="T7" fmla="*/ 60 h 71"/>
                <a:gd name="T8" fmla="*/ 15 w 68"/>
                <a:gd name="T9" fmla="*/ 60 h 71"/>
                <a:gd name="T10" fmla="*/ 22 w 68"/>
                <a:gd name="T11" fmla="*/ 57 h 71"/>
                <a:gd name="T12" fmla="*/ 25 w 68"/>
                <a:gd name="T13" fmla="*/ 53 h 71"/>
                <a:gd name="T14" fmla="*/ 29 w 68"/>
                <a:gd name="T15" fmla="*/ 50 h 71"/>
                <a:gd name="T16" fmla="*/ 29 w 68"/>
                <a:gd name="T17" fmla="*/ 42 h 71"/>
                <a:gd name="T18" fmla="*/ 29 w 68"/>
                <a:gd name="T19" fmla="*/ 42 h 71"/>
                <a:gd name="T20" fmla="*/ 29 w 68"/>
                <a:gd name="T21" fmla="*/ 35 h 71"/>
                <a:gd name="T22" fmla="*/ 25 w 68"/>
                <a:gd name="T23" fmla="*/ 28 h 71"/>
                <a:gd name="T24" fmla="*/ 25 w 68"/>
                <a:gd name="T25" fmla="*/ 28 h 71"/>
                <a:gd name="T26" fmla="*/ 25 w 68"/>
                <a:gd name="T27" fmla="*/ 18 h 71"/>
                <a:gd name="T28" fmla="*/ 25 w 68"/>
                <a:gd name="T29" fmla="*/ 18 h 71"/>
                <a:gd name="T30" fmla="*/ 29 w 68"/>
                <a:gd name="T31" fmla="*/ 0 h 71"/>
                <a:gd name="T32" fmla="*/ 0 w 68"/>
                <a:gd name="T33" fmla="*/ 0 h 71"/>
                <a:gd name="T34" fmla="*/ 0 w 68"/>
                <a:gd name="T35" fmla="*/ 71 h 71"/>
                <a:gd name="T36" fmla="*/ 11 w 68"/>
                <a:gd name="T37" fmla="*/ 71 h 71"/>
                <a:gd name="T38" fmla="*/ 11 w 68"/>
                <a:gd name="T39" fmla="*/ 71 h 71"/>
                <a:gd name="T40" fmla="*/ 43 w 68"/>
                <a:gd name="T41" fmla="*/ 71 h 71"/>
                <a:gd name="T42" fmla="*/ 43 w 68"/>
                <a:gd name="T43" fmla="*/ 64 h 71"/>
                <a:gd name="T44" fmla="*/ 57 w 68"/>
                <a:gd name="T45" fmla="*/ 64 h 71"/>
                <a:gd name="T46" fmla="*/ 57 w 68"/>
                <a:gd name="T47" fmla="*/ 71 h 71"/>
                <a:gd name="T48" fmla="*/ 68 w 68"/>
                <a:gd name="T49" fmla="*/ 71 h 71"/>
                <a:gd name="T50" fmla="*/ 68 w 68"/>
                <a:gd name="T51" fmla="*/ 0 h 71"/>
                <a:gd name="T52" fmla="*/ 33 w 68"/>
                <a:gd name="T53" fmla="*/ 0 h 71"/>
                <a:gd name="T54" fmla="*/ 33 w 68"/>
                <a:gd name="T55" fmla="*/ 71 h 71"/>
                <a:gd name="T56" fmla="*/ 43 w 68"/>
                <a:gd name="T57" fmla="*/ 71 h 71"/>
                <a:gd name="T58" fmla="*/ 43 w 68"/>
                <a:gd name="T59" fmla="*/ 71 h 71"/>
                <a:gd name="T60" fmla="*/ 15 w 68"/>
                <a:gd name="T61" fmla="*/ 28 h 71"/>
                <a:gd name="T62" fmla="*/ 15 w 68"/>
                <a:gd name="T63" fmla="*/ 28 h 71"/>
                <a:gd name="T64" fmla="*/ 18 w 68"/>
                <a:gd name="T65" fmla="*/ 39 h 71"/>
                <a:gd name="T66" fmla="*/ 18 w 68"/>
                <a:gd name="T67" fmla="*/ 39 h 71"/>
                <a:gd name="T68" fmla="*/ 18 w 68"/>
                <a:gd name="T69" fmla="*/ 46 h 71"/>
                <a:gd name="T70" fmla="*/ 11 w 68"/>
                <a:gd name="T71" fmla="*/ 46 h 71"/>
                <a:gd name="T72" fmla="*/ 11 w 68"/>
                <a:gd name="T73" fmla="*/ 10 h 71"/>
                <a:gd name="T74" fmla="*/ 18 w 68"/>
                <a:gd name="T75" fmla="*/ 10 h 71"/>
                <a:gd name="T76" fmla="*/ 18 w 68"/>
                <a:gd name="T77" fmla="*/ 10 h 71"/>
                <a:gd name="T78" fmla="*/ 15 w 68"/>
                <a:gd name="T79" fmla="*/ 28 h 71"/>
                <a:gd name="T80" fmla="*/ 15 w 68"/>
                <a:gd name="T81" fmla="*/ 28 h 71"/>
                <a:gd name="T82" fmla="*/ 15 w 68"/>
                <a:gd name="T83" fmla="*/ 28 h 71"/>
                <a:gd name="T84" fmla="*/ 43 w 68"/>
                <a:gd name="T85" fmla="*/ 28 h 71"/>
                <a:gd name="T86" fmla="*/ 43 w 68"/>
                <a:gd name="T87" fmla="*/ 10 h 71"/>
                <a:gd name="T88" fmla="*/ 57 w 68"/>
                <a:gd name="T89" fmla="*/ 10 h 71"/>
                <a:gd name="T90" fmla="*/ 57 w 68"/>
                <a:gd name="T91" fmla="*/ 28 h 71"/>
                <a:gd name="T92" fmla="*/ 43 w 68"/>
                <a:gd name="T93" fmla="*/ 28 h 71"/>
                <a:gd name="T94" fmla="*/ 43 w 68"/>
                <a:gd name="T95" fmla="*/ 28 h 71"/>
                <a:gd name="T96" fmla="*/ 57 w 68"/>
                <a:gd name="T97" fmla="*/ 35 h 71"/>
                <a:gd name="T98" fmla="*/ 57 w 68"/>
                <a:gd name="T99" fmla="*/ 53 h 71"/>
                <a:gd name="T100" fmla="*/ 43 w 68"/>
                <a:gd name="T101" fmla="*/ 53 h 71"/>
                <a:gd name="T102" fmla="*/ 43 w 68"/>
                <a:gd name="T103" fmla="*/ 35 h 71"/>
                <a:gd name="T104" fmla="*/ 57 w 68"/>
                <a:gd name="T105" fmla="*/ 35 h 71"/>
                <a:gd name="T106" fmla="*/ 57 w 68"/>
                <a:gd name="T107" fmla="*/ 35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8" h="71">
                  <a:moveTo>
                    <a:pt x="11" y="71"/>
                  </a:moveTo>
                  <a:lnTo>
                    <a:pt x="11" y="50"/>
                  </a:lnTo>
                  <a:lnTo>
                    <a:pt x="15" y="60"/>
                  </a:lnTo>
                  <a:lnTo>
                    <a:pt x="22" y="57"/>
                  </a:lnTo>
                  <a:lnTo>
                    <a:pt x="25" y="53"/>
                  </a:lnTo>
                  <a:lnTo>
                    <a:pt x="29" y="50"/>
                  </a:lnTo>
                  <a:lnTo>
                    <a:pt x="29" y="42"/>
                  </a:lnTo>
                  <a:lnTo>
                    <a:pt x="29" y="35"/>
                  </a:lnTo>
                  <a:lnTo>
                    <a:pt x="25" y="28"/>
                  </a:lnTo>
                  <a:lnTo>
                    <a:pt x="25" y="18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1" y="71"/>
                  </a:lnTo>
                  <a:close/>
                  <a:moveTo>
                    <a:pt x="43" y="71"/>
                  </a:moveTo>
                  <a:lnTo>
                    <a:pt x="43" y="64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68" y="71"/>
                  </a:lnTo>
                  <a:lnTo>
                    <a:pt x="68" y="0"/>
                  </a:lnTo>
                  <a:lnTo>
                    <a:pt x="33" y="0"/>
                  </a:lnTo>
                  <a:lnTo>
                    <a:pt x="33" y="71"/>
                  </a:lnTo>
                  <a:lnTo>
                    <a:pt x="43" y="71"/>
                  </a:lnTo>
                  <a:close/>
                  <a:moveTo>
                    <a:pt x="15" y="28"/>
                  </a:moveTo>
                  <a:lnTo>
                    <a:pt x="15" y="28"/>
                  </a:lnTo>
                  <a:lnTo>
                    <a:pt x="18" y="39"/>
                  </a:lnTo>
                  <a:lnTo>
                    <a:pt x="18" y="46"/>
                  </a:lnTo>
                  <a:lnTo>
                    <a:pt x="11" y="46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5" y="28"/>
                  </a:lnTo>
                  <a:close/>
                  <a:moveTo>
                    <a:pt x="43" y="28"/>
                  </a:moveTo>
                  <a:lnTo>
                    <a:pt x="43" y="10"/>
                  </a:lnTo>
                  <a:lnTo>
                    <a:pt x="57" y="10"/>
                  </a:lnTo>
                  <a:lnTo>
                    <a:pt x="57" y="28"/>
                  </a:lnTo>
                  <a:lnTo>
                    <a:pt x="43" y="28"/>
                  </a:lnTo>
                  <a:close/>
                  <a:moveTo>
                    <a:pt x="57" y="35"/>
                  </a:moveTo>
                  <a:lnTo>
                    <a:pt x="57" y="53"/>
                  </a:lnTo>
                  <a:lnTo>
                    <a:pt x="43" y="53"/>
                  </a:lnTo>
                  <a:lnTo>
                    <a:pt x="43" y="35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7"/>
            <p:cNvSpPr/>
            <p:nvPr/>
          </p:nvSpPr>
          <p:spPr bwMode="auto">
            <a:xfrm>
              <a:off x="11659" y="6743"/>
              <a:ext cx="160" cy="168"/>
            </a:xfrm>
            <a:custGeom>
              <a:avLst/>
              <a:gdLst>
                <a:gd name="T0" fmla="*/ 47 w 75"/>
                <a:gd name="T1" fmla="*/ 11 h 79"/>
                <a:gd name="T2" fmla="*/ 47 w 75"/>
                <a:gd name="T3" fmla="*/ 11 h 79"/>
                <a:gd name="T4" fmla="*/ 47 w 75"/>
                <a:gd name="T5" fmla="*/ 7 h 79"/>
                <a:gd name="T6" fmla="*/ 47 w 75"/>
                <a:gd name="T7" fmla="*/ 7 h 79"/>
                <a:gd name="T8" fmla="*/ 43 w 75"/>
                <a:gd name="T9" fmla="*/ 0 h 79"/>
                <a:gd name="T10" fmla="*/ 43 w 75"/>
                <a:gd name="T11" fmla="*/ 0 h 79"/>
                <a:gd name="T12" fmla="*/ 36 w 75"/>
                <a:gd name="T13" fmla="*/ 0 h 79"/>
                <a:gd name="T14" fmla="*/ 36 w 75"/>
                <a:gd name="T15" fmla="*/ 0 h 79"/>
                <a:gd name="T16" fmla="*/ 29 w 75"/>
                <a:gd name="T17" fmla="*/ 4 h 79"/>
                <a:gd name="T18" fmla="*/ 29 w 75"/>
                <a:gd name="T19" fmla="*/ 4 h 79"/>
                <a:gd name="T20" fmla="*/ 33 w 75"/>
                <a:gd name="T21" fmla="*/ 14 h 79"/>
                <a:gd name="T22" fmla="*/ 0 w 75"/>
                <a:gd name="T23" fmla="*/ 14 h 79"/>
                <a:gd name="T24" fmla="*/ 0 w 75"/>
                <a:gd name="T25" fmla="*/ 22 h 79"/>
                <a:gd name="T26" fmla="*/ 33 w 75"/>
                <a:gd name="T27" fmla="*/ 22 h 79"/>
                <a:gd name="T28" fmla="*/ 33 w 75"/>
                <a:gd name="T29" fmla="*/ 32 h 79"/>
                <a:gd name="T30" fmla="*/ 11 w 75"/>
                <a:gd name="T31" fmla="*/ 32 h 79"/>
                <a:gd name="T32" fmla="*/ 11 w 75"/>
                <a:gd name="T33" fmla="*/ 68 h 79"/>
                <a:gd name="T34" fmla="*/ 22 w 75"/>
                <a:gd name="T35" fmla="*/ 68 h 79"/>
                <a:gd name="T36" fmla="*/ 22 w 75"/>
                <a:gd name="T37" fmla="*/ 39 h 79"/>
                <a:gd name="T38" fmla="*/ 33 w 75"/>
                <a:gd name="T39" fmla="*/ 39 h 79"/>
                <a:gd name="T40" fmla="*/ 33 w 75"/>
                <a:gd name="T41" fmla="*/ 79 h 79"/>
                <a:gd name="T42" fmla="*/ 43 w 75"/>
                <a:gd name="T43" fmla="*/ 79 h 79"/>
                <a:gd name="T44" fmla="*/ 43 w 75"/>
                <a:gd name="T45" fmla="*/ 39 h 79"/>
                <a:gd name="T46" fmla="*/ 57 w 75"/>
                <a:gd name="T47" fmla="*/ 39 h 79"/>
                <a:gd name="T48" fmla="*/ 57 w 75"/>
                <a:gd name="T49" fmla="*/ 57 h 79"/>
                <a:gd name="T50" fmla="*/ 57 w 75"/>
                <a:gd name="T51" fmla="*/ 57 h 79"/>
                <a:gd name="T52" fmla="*/ 54 w 75"/>
                <a:gd name="T53" fmla="*/ 61 h 79"/>
                <a:gd name="T54" fmla="*/ 47 w 75"/>
                <a:gd name="T55" fmla="*/ 61 h 79"/>
                <a:gd name="T56" fmla="*/ 47 w 75"/>
                <a:gd name="T57" fmla="*/ 61 h 79"/>
                <a:gd name="T58" fmla="*/ 50 w 75"/>
                <a:gd name="T59" fmla="*/ 71 h 79"/>
                <a:gd name="T60" fmla="*/ 50 w 75"/>
                <a:gd name="T61" fmla="*/ 71 h 79"/>
                <a:gd name="T62" fmla="*/ 65 w 75"/>
                <a:gd name="T63" fmla="*/ 68 h 79"/>
                <a:gd name="T64" fmla="*/ 65 w 75"/>
                <a:gd name="T65" fmla="*/ 68 h 79"/>
                <a:gd name="T66" fmla="*/ 68 w 75"/>
                <a:gd name="T67" fmla="*/ 64 h 79"/>
                <a:gd name="T68" fmla="*/ 68 w 75"/>
                <a:gd name="T69" fmla="*/ 32 h 79"/>
                <a:gd name="T70" fmla="*/ 43 w 75"/>
                <a:gd name="T71" fmla="*/ 32 h 79"/>
                <a:gd name="T72" fmla="*/ 43 w 75"/>
                <a:gd name="T73" fmla="*/ 22 h 79"/>
                <a:gd name="T74" fmla="*/ 75 w 75"/>
                <a:gd name="T75" fmla="*/ 22 h 79"/>
                <a:gd name="T76" fmla="*/ 75 w 75"/>
                <a:gd name="T77" fmla="*/ 14 h 79"/>
                <a:gd name="T78" fmla="*/ 40 w 75"/>
                <a:gd name="T79" fmla="*/ 14 h 79"/>
                <a:gd name="T80" fmla="*/ 40 w 75"/>
                <a:gd name="T81" fmla="*/ 14 h 79"/>
                <a:gd name="T82" fmla="*/ 47 w 75"/>
                <a:gd name="T83" fmla="*/ 11 h 79"/>
                <a:gd name="T84" fmla="*/ 47 w 75"/>
                <a:gd name="T85" fmla="*/ 11 h 79"/>
                <a:gd name="T86" fmla="*/ 47 w 75"/>
                <a:gd name="T87" fmla="*/ 11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9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33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9"/>
                  </a:lnTo>
                  <a:lnTo>
                    <a:pt x="43" y="79"/>
                  </a:lnTo>
                  <a:lnTo>
                    <a:pt x="43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50" y="71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4"/>
                  </a:lnTo>
                  <a:lnTo>
                    <a:pt x="40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98"/>
            <p:cNvSpPr>
              <a:spLocks noEditPoints="1"/>
            </p:cNvSpPr>
            <p:nvPr/>
          </p:nvSpPr>
          <p:spPr bwMode="auto">
            <a:xfrm>
              <a:off x="11319" y="7154"/>
              <a:ext cx="130" cy="166"/>
            </a:xfrm>
            <a:custGeom>
              <a:avLst/>
              <a:gdLst>
                <a:gd name="T0" fmla="*/ 0 w 61"/>
                <a:gd name="T1" fmla="*/ 14 h 78"/>
                <a:gd name="T2" fmla="*/ 0 w 61"/>
                <a:gd name="T3" fmla="*/ 78 h 78"/>
                <a:gd name="T4" fmla="*/ 11 w 61"/>
                <a:gd name="T5" fmla="*/ 78 h 78"/>
                <a:gd name="T6" fmla="*/ 11 w 61"/>
                <a:gd name="T7" fmla="*/ 53 h 78"/>
                <a:gd name="T8" fmla="*/ 11 w 61"/>
                <a:gd name="T9" fmla="*/ 53 h 78"/>
                <a:gd name="T10" fmla="*/ 18 w 61"/>
                <a:gd name="T11" fmla="*/ 60 h 78"/>
                <a:gd name="T12" fmla="*/ 18 w 61"/>
                <a:gd name="T13" fmla="*/ 60 h 78"/>
                <a:gd name="T14" fmla="*/ 32 w 61"/>
                <a:gd name="T15" fmla="*/ 42 h 78"/>
                <a:gd name="T16" fmla="*/ 32 w 61"/>
                <a:gd name="T17" fmla="*/ 42 h 78"/>
                <a:gd name="T18" fmla="*/ 43 w 61"/>
                <a:gd name="T19" fmla="*/ 57 h 78"/>
                <a:gd name="T20" fmla="*/ 43 w 61"/>
                <a:gd name="T21" fmla="*/ 57 h 78"/>
                <a:gd name="T22" fmla="*/ 50 w 61"/>
                <a:gd name="T23" fmla="*/ 50 h 78"/>
                <a:gd name="T24" fmla="*/ 50 w 61"/>
                <a:gd name="T25" fmla="*/ 64 h 78"/>
                <a:gd name="T26" fmla="*/ 50 w 61"/>
                <a:gd name="T27" fmla="*/ 64 h 78"/>
                <a:gd name="T28" fmla="*/ 50 w 61"/>
                <a:gd name="T29" fmla="*/ 67 h 78"/>
                <a:gd name="T30" fmla="*/ 46 w 61"/>
                <a:gd name="T31" fmla="*/ 67 h 78"/>
                <a:gd name="T32" fmla="*/ 43 w 61"/>
                <a:gd name="T33" fmla="*/ 67 h 78"/>
                <a:gd name="T34" fmla="*/ 43 w 61"/>
                <a:gd name="T35" fmla="*/ 67 h 78"/>
                <a:gd name="T36" fmla="*/ 43 w 61"/>
                <a:gd name="T37" fmla="*/ 78 h 78"/>
                <a:gd name="T38" fmla="*/ 43 w 61"/>
                <a:gd name="T39" fmla="*/ 78 h 78"/>
                <a:gd name="T40" fmla="*/ 57 w 61"/>
                <a:gd name="T41" fmla="*/ 74 h 78"/>
                <a:gd name="T42" fmla="*/ 61 w 61"/>
                <a:gd name="T43" fmla="*/ 74 h 78"/>
                <a:gd name="T44" fmla="*/ 61 w 61"/>
                <a:gd name="T45" fmla="*/ 71 h 78"/>
                <a:gd name="T46" fmla="*/ 61 w 61"/>
                <a:gd name="T47" fmla="*/ 14 h 78"/>
                <a:gd name="T48" fmla="*/ 36 w 61"/>
                <a:gd name="T49" fmla="*/ 14 h 78"/>
                <a:gd name="T50" fmla="*/ 36 w 61"/>
                <a:gd name="T51" fmla="*/ 7 h 78"/>
                <a:gd name="T52" fmla="*/ 36 w 61"/>
                <a:gd name="T53" fmla="*/ 7 h 78"/>
                <a:gd name="T54" fmla="*/ 36 w 61"/>
                <a:gd name="T55" fmla="*/ 3 h 78"/>
                <a:gd name="T56" fmla="*/ 36 w 61"/>
                <a:gd name="T57" fmla="*/ 3 h 78"/>
                <a:gd name="T58" fmla="*/ 36 w 61"/>
                <a:gd name="T59" fmla="*/ 3 h 78"/>
                <a:gd name="T60" fmla="*/ 36 w 61"/>
                <a:gd name="T61" fmla="*/ 3 h 78"/>
                <a:gd name="T62" fmla="*/ 29 w 61"/>
                <a:gd name="T63" fmla="*/ 0 h 78"/>
                <a:gd name="T64" fmla="*/ 25 w 61"/>
                <a:gd name="T65" fmla="*/ 0 h 78"/>
                <a:gd name="T66" fmla="*/ 25 w 61"/>
                <a:gd name="T67" fmla="*/ 14 h 78"/>
                <a:gd name="T68" fmla="*/ 0 w 61"/>
                <a:gd name="T69" fmla="*/ 14 h 78"/>
                <a:gd name="T70" fmla="*/ 0 w 61"/>
                <a:gd name="T71" fmla="*/ 14 h 78"/>
                <a:gd name="T72" fmla="*/ 36 w 61"/>
                <a:gd name="T73" fmla="*/ 35 h 78"/>
                <a:gd name="T74" fmla="*/ 36 w 61"/>
                <a:gd name="T75" fmla="*/ 35 h 78"/>
                <a:gd name="T76" fmla="*/ 36 w 61"/>
                <a:gd name="T77" fmla="*/ 32 h 78"/>
                <a:gd name="T78" fmla="*/ 36 w 61"/>
                <a:gd name="T79" fmla="*/ 32 h 78"/>
                <a:gd name="T80" fmla="*/ 36 w 61"/>
                <a:gd name="T81" fmla="*/ 25 h 78"/>
                <a:gd name="T82" fmla="*/ 50 w 61"/>
                <a:gd name="T83" fmla="*/ 25 h 78"/>
                <a:gd name="T84" fmla="*/ 50 w 61"/>
                <a:gd name="T85" fmla="*/ 50 h 78"/>
                <a:gd name="T86" fmla="*/ 50 w 61"/>
                <a:gd name="T87" fmla="*/ 50 h 78"/>
                <a:gd name="T88" fmla="*/ 36 w 61"/>
                <a:gd name="T89" fmla="*/ 35 h 78"/>
                <a:gd name="T90" fmla="*/ 36 w 61"/>
                <a:gd name="T91" fmla="*/ 35 h 78"/>
                <a:gd name="T92" fmla="*/ 36 w 61"/>
                <a:gd name="T93" fmla="*/ 35 h 78"/>
                <a:gd name="T94" fmla="*/ 11 w 61"/>
                <a:gd name="T95" fmla="*/ 50 h 78"/>
                <a:gd name="T96" fmla="*/ 11 w 61"/>
                <a:gd name="T97" fmla="*/ 25 h 78"/>
                <a:gd name="T98" fmla="*/ 25 w 61"/>
                <a:gd name="T99" fmla="*/ 25 h 78"/>
                <a:gd name="T100" fmla="*/ 25 w 61"/>
                <a:gd name="T101" fmla="*/ 25 h 78"/>
                <a:gd name="T102" fmla="*/ 21 w 61"/>
                <a:gd name="T103" fmla="*/ 39 h 78"/>
                <a:gd name="T104" fmla="*/ 11 w 61"/>
                <a:gd name="T105" fmla="*/ 50 h 78"/>
                <a:gd name="T106" fmla="*/ 11 w 61"/>
                <a:gd name="T107" fmla="*/ 50 h 78"/>
                <a:gd name="T108" fmla="*/ 11 w 61"/>
                <a:gd name="T109" fmla="*/ 50 h 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1" h="78">
                  <a:moveTo>
                    <a:pt x="0" y="14"/>
                  </a:moveTo>
                  <a:lnTo>
                    <a:pt x="0" y="78"/>
                  </a:lnTo>
                  <a:lnTo>
                    <a:pt x="11" y="78"/>
                  </a:lnTo>
                  <a:lnTo>
                    <a:pt x="11" y="53"/>
                  </a:lnTo>
                  <a:lnTo>
                    <a:pt x="18" y="60"/>
                  </a:lnTo>
                  <a:lnTo>
                    <a:pt x="32" y="42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46" y="67"/>
                  </a:lnTo>
                  <a:lnTo>
                    <a:pt x="43" y="67"/>
                  </a:lnTo>
                  <a:lnTo>
                    <a:pt x="43" y="78"/>
                  </a:lnTo>
                  <a:lnTo>
                    <a:pt x="57" y="74"/>
                  </a:lnTo>
                  <a:lnTo>
                    <a:pt x="61" y="74"/>
                  </a:lnTo>
                  <a:lnTo>
                    <a:pt x="61" y="71"/>
                  </a:lnTo>
                  <a:lnTo>
                    <a:pt x="61" y="14"/>
                  </a:lnTo>
                  <a:lnTo>
                    <a:pt x="36" y="14"/>
                  </a:lnTo>
                  <a:lnTo>
                    <a:pt x="36" y="7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14"/>
                  </a:lnTo>
                  <a:lnTo>
                    <a:pt x="0" y="14"/>
                  </a:lnTo>
                  <a:close/>
                  <a:moveTo>
                    <a:pt x="36" y="35"/>
                  </a:moveTo>
                  <a:lnTo>
                    <a:pt x="36" y="35"/>
                  </a:lnTo>
                  <a:lnTo>
                    <a:pt x="36" y="32"/>
                  </a:lnTo>
                  <a:lnTo>
                    <a:pt x="36" y="25"/>
                  </a:lnTo>
                  <a:lnTo>
                    <a:pt x="50" y="25"/>
                  </a:lnTo>
                  <a:lnTo>
                    <a:pt x="50" y="50"/>
                  </a:lnTo>
                  <a:lnTo>
                    <a:pt x="36" y="35"/>
                  </a:lnTo>
                  <a:close/>
                  <a:moveTo>
                    <a:pt x="11" y="50"/>
                  </a:moveTo>
                  <a:lnTo>
                    <a:pt x="11" y="25"/>
                  </a:lnTo>
                  <a:lnTo>
                    <a:pt x="25" y="25"/>
                  </a:lnTo>
                  <a:lnTo>
                    <a:pt x="21" y="39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99"/>
            <p:cNvSpPr>
              <a:spLocks noEditPoints="1"/>
            </p:cNvSpPr>
            <p:nvPr/>
          </p:nvSpPr>
          <p:spPr bwMode="auto">
            <a:xfrm>
              <a:off x="11485" y="7160"/>
              <a:ext cx="160" cy="160"/>
            </a:xfrm>
            <a:custGeom>
              <a:avLst/>
              <a:gdLst>
                <a:gd name="T0" fmla="*/ 18 w 75"/>
                <a:gd name="T1" fmla="*/ 18 h 75"/>
                <a:gd name="T2" fmla="*/ 29 w 75"/>
                <a:gd name="T3" fmla="*/ 11 h 75"/>
                <a:gd name="T4" fmla="*/ 29 w 75"/>
                <a:gd name="T5" fmla="*/ 11 h 75"/>
                <a:gd name="T6" fmla="*/ 25 w 75"/>
                <a:gd name="T7" fmla="*/ 11 h 75"/>
                <a:gd name="T8" fmla="*/ 25 w 75"/>
                <a:gd name="T9" fmla="*/ 11 h 75"/>
                <a:gd name="T10" fmla="*/ 15 w 75"/>
                <a:gd name="T11" fmla="*/ 0 h 75"/>
                <a:gd name="T12" fmla="*/ 8 w 75"/>
                <a:gd name="T13" fmla="*/ 7 h 75"/>
                <a:gd name="T14" fmla="*/ 8 w 75"/>
                <a:gd name="T15" fmla="*/ 7 h 75"/>
                <a:gd name="T16" fmla="*/ 18 w 75"/>
                <a:gd name="T17" fmla="*/ 18 h 75"/>
                <a:gd name="T18" fmla="*/ 18 w 75"/>
                <a:gd name="T19" fmla="*/ 18 h 75"/>
                <a:gd name="T20" fmla="*/ 18 w 75"/>
                <a:gd name="T21" fmla="*/ 18 h 75"/>
                <a:gd name="T22" fmla="*/ 15 w 75"/>
                <a:gd name="T23" fmla="*/ 36 h 75"/>
                <a:gd name="T24" fmla="*/ 22 w 75"/>
                <a:gd name="T25" fmla="*/ 25 h 75"/>
                <a:gd name="T26" fmla="*/ 22 w 75"/>
                <a:gd name="T27" fmla="*/ 25 h 75"/>
                <a:gd name="T28" fmla="*/ 4 w 75"/>
                <a:gd name="T29" fmla="*/ 18 h 75"/>
                <a:gd name="T30" fmla="*/ 0 w 75"/>
                <a:gd name="T31" fmla="*/ 29 h 75"/>
                <a:gd name="T32" fmla="*/ 0 w 75"/>
                <a:gd name="T33" fmla="*/ 29 h 75"/>
                <a:gd name="T34" fmla="*/ 15 w 75"/>
                <a:gd name="T35" fmla="*/ 36 h 75"/>
                <a:gd name="T36" fmla="*/ 15 w 75"/>
                <a:gd name="T37" fmla="*/ 36 h 75"/>
                <a:gd name="T38" fmla="*/ 15 w 75"/>
                <a:gd name="T39" fmla="*/ 36 h 75"/>
                <a:gd name="T40" fmla="*/ 15 w 75"/>
                <a:gd name="T41" fmla="*/ 64 h 75"/>
                <a:gd name="T42" fmla="*/ 15 w 75"/>
                <a:gd name="T43" fmla="*/ 64 h 75"/>
                <a:gd name="T44" fmla="*/ 22 w 75"/>
                <a:gd name="T45" fmla="*/ 47 h 75"/>
                <a:gd name="T46" fmla="*/ 22 w 75"/>
                <a:gd name="T47" fmla="*/ 47 h 75"/>
                <a:gd name="T48" fmla="*/ 15 w 75"/>
                <a:gd name="T49" fmla="*/ 39 h 75"/>
                <a:gd name="T50" fmla="*/ 15 w 75"/>
                <a:gd name="T51" fmla="*/ 39 h 75"/>
                <a:gd name="T52" fmla="*/ 0 w 75"/>
                <a:gd name="T53" fmla="*/ 68 h 75"/>
                <a:gd name="T54" fmla="*/ 0 w 75"/>
                <a:gd name="T55" fmla="*/ 68 h 75"/>
                <a:gd name="T56" fmla="*/ 11 w 75"/>
                <a:gd name="T57" fmla="*/ 75 h 75"/>
                <a:gd name="T58" fmla="*/ 11 w 75"/>
                <a:gd name="T59" fmla="*/ 75 h 75"/>
                <a:gd name="T60" fmla="*/ 15 w 75"/>
                <a:gd name="T61" fmla="*/ 64 h 75"/>
                <a:gd name="T62" fmla="*/ 15 w 75"/>
                <a:gd name="T63" fmla="*/ 64 h 75"/>
                <a:gd name="T64" fmla="*/ 15 w 75"/>
                <a:gd name="T65" fmla="*/ 64 h 75"/>
                <a:gd name="T66" fmla="*/ 29 w 75"/>
                <a:gd name="T67" fmla="*/ 14 h 75"/>
                <a:gd name="T68" fmla="*/ 43 w 75"/>
                <a:gd name="T69" fmla="*/ 14 h 75"/>
                <a:gd name="T70" fmla="*/ 43 w 75"/>
                <a:gd name="T71" fmla="*/ 61 h 75"/>
                <a:gd name="T72" fmla="*/ 22 w 75"/>
                <a:gd name="T73" fmla="*/ 61 h 75"/>
                <a:gd name="T74" fmla="*/ 22 w 75"/>
                <a:gd name="T75" fmla="*/ 68 h 75"/>
                <a:gd name="T76" fmla="*/ 75 w 75"/>
                <a:gd name="T77" fmla="*/ 68 h 75"/>
                <a:gd name="T78" fmla="*/ 75 w 75"/>
                <a:gd name="T79" fmla="*/ 61 h 75"/>
                <a:gd name="T80" fmla="*/ 54 w 75"/>
                <a:gd name="T81" fmla="*/ 61 h 75"/>
                <a:gd name="T82" fmla="*/ 54 w 75"/>
                <a:gd name="T83" fmla="*/ 14 h 75"/>
                <a:gd name="T84" fmla="*/ 72 w 75"/>
                <a:gd name="T85" fmla="*/ 18 h 75"/>
                <a:gd name="T86" fmla="*/ 72 w 75"/>
                <a:gd name="T87" fmla="*/ 7 h 75"/>
                <a:gd name="T88" fmla="*/ 29 w 75"/>
                <a:gd name="T89" fmla="*/ 7 h 75"/>
                <a:gd name="T90" fmla="*/ 29 w 75"/>
                <a:gd name="T91" fmla="*/ 14 h 75"/>
                <a:gd name="T92" fmla="*/ 29 w 75"/>
                <a:gd name="T93" fmla="*/ 14 h 7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5" h="75">
                  <a:moveTo>
                    <a:pt x="18" y="18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15" y="0"/>
                  </a:lnTo>
                  <a:lnTo>
                    <a:pt x="8" y="7"/>
                  </a:lnTo>
                  <a:lnTo>
                    <a:pt x="18" y="18"/>
                  </a:lnTo>
                  <a:close/>
                  <a:moveTo>
                    <a:pt x="15" y="36"/>
                  </a:moveTo>
                  <a:lnTo>
                    <a:pt x="22" y="25"/>
                  </a:lnTo>
                  <a:lnTo>
                    <a:pt x="4" y="18"/>
                  </a:lnTo>
                  <a:lnTo>
                    <a:pt x="0" y="29"/>
                  </a:lnTo>
                  <a:lnTo>
                    <a:pt x="15" y="36"/>
                  </a:lnTo>
                  <a:close/>
                  <a:moveTo>
                    <a:pt x="15" y="64"/>
                  </a:moveTo>
                  <a:lnTo>
                    <a:pt x="15" y="64"/>
                  </a:lnTo>
                  <a:lnTo>
                    <a:pt x="22" y="47"/>
                  </a:lnTo>
                  <a:lnTo>
                    <a:pt x="15" y="39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5" y="64"/>
                  </a:lnTo>
                  <a:close/>
                  <a:moveTo>
                    <a:pt x="29" y="14"/>
                  </a:moveTo>
                  <a:lnTo>
                    <a:pt x="43" y="14"/>
                  </a:lnTo>
                  <a:lnTo>
                    <a:pt x="43" y="61"/>
                  </a:lnTo>
                  <a:lnTo>
                    <a:pt x="22" y="61"/>
                  </a:lnTo>
                  <a:lnTo>
                    <a:pt x="22" y="68"/>
                  </a:lnTo>
                  <a:lnTo>
                    <a:pt x="75" y="68"/>
                  </a:lnTo>
                  <a:lnTo>
                    <a:pt x="75" y="61"/>
                  </a:lnTo>
                  <a:lnTo>
                    <a:pt x="54" y="61"/>
                  </a:lnTo>
                  <a:lnTo>
                    <a:pt x="54" y="14"/>
                  </a:lnTo>
                  <a:lnTo>
                    <a:pt x="72" y="18"/>
                  </a:lnTo>
                  <a:lnTo>
                    <a:pt x="72" y="7"/>
                  </a:lnTo>
                  <a:lnTo>
                    <a:pt x="29" y="7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9" name="Freeform 100"/>
            <p:cNvSpPr/>
            <p:nvPr/>
          </p:nvSpPr>
          <p:spPr bwMode="auto">
            <a:xfrm>
              <a:off x="11668" y="7154"/>
              <a:ext cx="160" cy="166"/>
            </a:xfrm>
            <a:custGeom>
              <a:avLst/>
              <a:gdLst>
                <a:gd name="T0" fmla="*/ 46 w 75"/>
                <a:gd name="T1" fmla="*/ 10 h 78"/>
                <a:gd name="T2" fmla="*/ 46 w 75"/>
                <a:gd name="T3" fmla="*/ 10 h 78"/>
                <a:gd name="T4" fmla="*/ 43 w 75"/>
                <a:gd name="T5" fmla="*/ 7 h 78"/>
                <a:gd name="T6" fmla="*/ 43 w 75"/>
                <a:gd name="T7" fmla="*/ 7 h 78"/>
                <a:gd name="T8" fmla="*/ 43 w 75"/>
                <a:gd name="T9" fmla="*/ 0 h 78"/>
                <a:gd name="T10" fmla="*/ 43 w 75"/>
                <a:gd name="T11" fmla="*/ 0 h 78"/>
                <a:gd name="T12" fmla="*/ 36 w 75"/>
                <a:gd name="T13" fmla="*/ 3 h 78"/>
                <a:gd name="T14" fmla="*/ 36 w 75"/>
                <a:gd name="T15" fmla="*/ 3 h 78"/>
                <a:gd name="T16" fmla="*/ 29 w 75"/>
                <a:gd name="T17" fmla="*/ 3 h 78"/>
                <a:gd name="T18" fmla="*/ 29 w 75"/>
                <a:gd name="T19" fmla="*/ 3 h 78"/>
                <a:gd name="T20" fmla="*/ 32 w 75"/>
                <a:gd name="T21" fmla="*/ 14 h 78"/>
                <a:gd name="T22" fmla="*/ 0 w 75"/>
                <a:gd name="T23" fmla="*/ 14 h 78"/>
                <a:gd name="T24" fmla="*/ 0 w 75"/>
                <a:gd name="T25" fmla="*/ 25 h 78"/>
                <a:gd name="T26" fmla="*/ 32 w 75"/>
                <a:gd name="T27" fmla="*/ 25 h 78"/>
                <a:gd name="T28" fmla="*/ 32 w 75"/>
                <a:gd name="T29" fmla="*/ 32 h 78"/>
                <a:gd name="T30" fmla="*/ 11 w 75"/>
                <a:gd name="T31" fmla="*/ 32 h 78"/>
                <a:gd name="T32" fmla="*/ 11 w 75"/>
                <a:gd name="T33" fmla="*/ 71 h 78"/>
                <a:gd name="T34" fmla="*/ 21 w 75"/>
                <a:gd name="T35" fmla="*/ 71 h 78"/>
                <a:gd name="T36" fmla="*/ 21 w 75"/>
                <a:gd name="T37" fmla="*/ 42 h 78"/>
                <a:gd name="T38" fmla="*/ 32 w 75"/>
                <a:gd name="T39" fmla="*/ 42 h 78"/>
                <a:gd name="T40" fmla="*/ 32 w 75"/>
                <a:gd name="T41" fmla="*/ 78 h 78"/>
                <a:gd name="T42" fmla="*/ 43 w 75"/>
                <a:gd name="T43" fmla="*/ 78 h 78"/>
                <a:gd name="T44" fmla="*/ 43 w 75"/>
                <a:gd name="T45" fmla="*/ 42 h 78"/>
                <a:gd name="T46" fmla="*/ 53 w 75"/>
                <a:gd name="T47" fmla="*/ 42 h 78"/>
                <a:gd name="T48" fmla="*/ 53 w 75"/>
                <a:gd name="T49" fmla="*/ 57 h 78"/>
                <a:gd name="T50" fmla="*/ 53 w 75"/>
                <a:gd name="T51" fmla="*/ 57 h 78"/>
                <a:gd name="T52" fmla="*/ 53 w 75"/>
                <a:gd name="T53" fmla="*/ 60 h 78"/>
                <a:gd name="T54" fmla="*/ 46 w 75"/>
                <a:gd name="T55" fmla="*/ 60 h 78"/>
                <a:gd name="T56" fmla="*/ 46 w 75"/>
                <a:gd name="T57" fmla="*/ 60 h 78"/>
                <a:gd name="T58" fmla="*/ 50 w 75"/>
                <a:gd name="T59" fmla="*/ 71 h 78"/>
                <a:gd name="T60" fmla="*/ 50 w 75"/>
                <a:gd name="T61" fmla="*/ 71 h 78"/>
                <a:gd name="T62" fmla="*/ 61 w 75"/>
                <a:gd name="T63" fmla="*/ 71 h 78"/>
                <a:gd name="T64" fmla="*/ 64 w 75"/>
                <a:gd name="T65" fmla="*/ 67 h 78"/>
                <a:gd name="T66" fmla="*/ 68 w 75"/>
                <a:gd name="T67" fmla="*/ 64 h 78"/>
                <a:gd name="T68" fmla="*/ 68 w 75"/>
                <a:gd name="T69" fmla="*/ 32 h 78"/>
                <a:gd name="T70" fmla="*/ 43 w 75"/>
                <a:gd name="T71" fmla="*/ 32 h 78"/>
                <a:gd name="T72" fmla="*/ 43 w 75"/>
                <a:gd name="T73" fmla="*/ 25 h 78"/>
                <a:gd name="T74" fmla="*/ 75 w 75"/>
                <a:gd name="T75" fmla="*/ 25 h 78"/>
                <a:gd name="T76" fmla="*/ 75 w 75"/>
                <a:gd name="T77" fmla="*/ 14 h 78"/>
                <a:gd name="T78" fmla="*/ 36 w 75"/>
                <a:gd name="T79" fmla="*/ 14 h 78"/>
                <a:gd name="T80" fmla="*/ 36 w 75"/>
                <a:gd name="T81" fmla="*/ 14 h 78"/>
                <a:gd name="T82" fmla="*/ 46 w 75"/>
                <a:gd name="T83" fmla="*/ 10 h 78"/>
                <a:gd name="T84" fmla="*/ 46 w 75"/>
                <a:gd name="T85" fmla="*/ 10 h 78"/>
                <a:gd name="T86" fmla="*/ 46 w 75"/>
                <a:gd name="T87" fmla="*/ 10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8">
                  <a:moveTo>
                    <a:pt x="46" y="10"/>
                  </a:moveTo>
                  <a:lnTo>
                    <a:pt x="46" y="10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1" y="71"/>
                  </a:lnTo>
                  <a:lnTo>
                    <a:pt x="21" y="42"/>
                  </a:lnTo>
                  <a:lnTo>
                    <a:pt x="32" y="42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42"/>
                  </a:lnTo>
                  <a:lnTo>
                    <a:pt x="53" y="42"/>
                  </a:lnTo>
                  <a:lnTo>
                    <a:pt x="53" y="57"/>
                  </a:lnTo>
                  <a:lnTo>
                    <a:pt x="53" y="60"/>
                  </a:lnTo>
                  <a:lnTo>
                    <a:pt x="46" y="60"/>
                  </a:lnTo>
                  <a:lnTo>
                    <a:pt x="50" y="71"/>
                  </a:lnTo>
                  <a:lnTo>
                    <a:pt x="61" y="71"/>
                  </a:lnTo>
                  <a:lnTo>
                    <a:pt x="64" y="67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4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101"/>
            <p:cNvSpPr>
              <a:spLocks noEditPoints="1"/>
            </p:cNvSpPr>
            <p:nvPr/>
          </p:nvSpPr>
          <p:spPr bwMode="auto">
            <a:xfrm>
              <a:off x="11887" y="7829"/>
              <a:ext cx="160" cy="166"/>
            </a:xfrm>
            <a:custGeom>
              <a:avLst/>
              <a:gdLst>
                <a:gd name="T0" fmla="*/ 25 w 75"/>
                <a:gd name="T1" fmla="*/ 60 h 78"/>
                <a:gd name="T2" fmla="*/ 15 w 75"/>
                <a:gd name="T3" fmla="*/ 71 h 78"/>
                <a:gd name="T4" fmla="*/ 29 w 75"/>
                <a:gd name="T5" fmla="*/ 78 h 78"/>
                <a:gd name="T6" fmla="*/ 40 w 75"/>
                <a:gd name="T7" fmla="*/ 50 h 78"/>
                <a:gd name="T8" fmla="*/ 61 w 75"/>
                <a:gd name="T9" fmla="*/ 53 h 78"/>
                <a:gd name="T10" fmla="*/ 72 w 75"/>
                <a:gd name="T11" fmla="*/ 25 h 78"/>
                <a:gd name="T12" fmla="*/ 54 w 75"/>
                <a:gd name="T13" fmla="*/ 18 h 78"/>
                <a:gd name="T14" fmla="*/ 75 w 75"/>
                <a:gd name="T15" fmla="*/ 7 h 78"/>
                <a:gd name="T16" fmla="*/ 54 w 75"/>
                <a:gd name="T17" fmla="*/ 3 h 78"/>
                <a:gd name="T18" fmla="*/ 54 w 75"/>
                <a:gd name="T19" fmla="*/ 0 h 78"/>
                <a:gd name="T20" fmla="*/ 54 w 75"/>
                <a:gd name="T21" fmla="*/ 0 h 78"/>
                <a:gd name="T22" fmla="*/ 50 w 75"/>
                <a:gd name="T23" fmla="*/ 0 h 78"/>
                <a:gd name="T24" fmla="*/ 43 w 75"/>
                <a:gd name="T25" fmla="*/ 0 h 78"/>
                <a:gd name="T26" fmla="*/ 29 w 75"/>
                <a:gd name="T27" fmla="*/ 25 h 78"/>
                <a:gd name="T28" fmla="*/ 29 w 75"/>
                <a:gd name="T29" fmla="*/ 46 h 78"/>
                <a:gd name="T30" fmla="*/ 25 w 75"/>
                <a:gd name="T31" fmla="*/ 60 h 78"/>
                <a:gd name="T32" fmla="*/ 29 w 75"/>
                <a:gd name="T33" fmla="*/ 11 h 78"/>
                <a:gd name="T34" fmla="*/ 25 w 75"/>
                <a:gd name="T35" fmla="*/ 11 h 78"/>
                <a:gd name="T36" fmla="*/ 15 w 75"/>
                <a:gd name="T37" fmla="*/ 0 h 78"/>
                <a:gd name="T38" fmla="*/ 8 w 75"/>
                <a:gd name="T39" fmla="*/ 11 h 78"/>
                <a:gd name="T40" fmla="*/ 15 w 75"/>
                <a:gd name="T41" fmla="*/ 14 h 78"/>
                <a:gd name="T42" fmla="*/ 18 w 75"/>
                <a:gd name="T43" fmla="*/ 21 h 78"/>
                <a:gd name="T44" fmla="*/ 29 w 75"/>
                <a:gd name="T45" fmla="*/ 11 h 78"/>
                <a:gd name="T46" fmla="*/ 29 w 75"/>
                <a:gd name="T47" fmla="*/ 11 h 78"/>
                <a:gd name="T48" fmla="*/ 22 w 75"/>
                <a:gd name="T49" fmla="*/ 28 h 78"/>
                <a:gd name="T50" fmla="*/ 8 w 75"/>
                <a:gd name="T51" fmla="*/ 21 h 78"/>
                <a:gd name="T52" fmla="*/ 0 w 75"/>
                <a:gd name="T53" fmla="*/ 28 h 78"/>
                <a:gd name="T54" fmla="*/ 15 w 75"/>
                <a:gd name="T55" fmla="*/ 36 h 78"/>
                <a:gd name="T56" fmla="*/ 61 w 75"/>
                <a:gd name="T57" fmla="*/ 43 h 78"/>
                <a:gd name="T58" fmla="*/ 40 w 75"/>
                <a:gd name="T59" fmla="*/ 32 h 78"/>
                <a:gd name="T60" fmla="*/ 61 w 75"/>
                <a:gd name="T61" fmla="*/ 43 h 78"/>
                <a:gd name="T62" fmla="*/ 11 w 75"/>
                <a:gd name="T63" fmla="*/ 75 h 78"/>
                <a:gd name="T64" fmla="*/ 11 w 75"/>
                <a:gd name="T65" fmla="*/ 75 h 78"/>
                <a:gd name="T66" fmla="*/ 22 w 75"/>
                <a:gd name="T67" fmla="*/ 46 h 78"/>
                <a:gd name="T68" fmla="*/ 18 w 75"/>
                <a:gd name="T69" fmla="*/ 43 h 78"/>
                <a:gd name="T70" fmla="*/ 15 w 75"/>
                <a:gd name="T71" fmla="*/ 39 h 78"/>
                <a:gd name="T72" fmla="*/ 8 w 75"/>
                <a:gd name="T73" fmla="*/ 53 h 78"/>
                <a:gd name="T74" fmla="*/ 4 w 75"/>
                <a:gd name="T75" fmla="*/ 68 h 78"/>
                <a:gd name="T76" fmla="*/ 11 w 75"/>
                <a:gd name="T77" fmla="*/ 75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" h="78">
                  <a:moveTo>
                    <a:pt x="25" y="60"/>
                  </a:moveTo>
                  <a:lnTo>
                    <a:pt x="25" y="60"/>
                  </a:lnTo>
                  <a:lnTo>
                    <a:pt x="15" y="71"/>
                  </a:lnTo>
                  <a:lnTo>
                    <a:pt x="29" y="78"/>
                  </a:lnTo>
                  <a:lnTo>
                    <a:pt x="36" y="64"/>
                  </a:lnTo>
                  <a:lnTo>
                    <a:pt x="40" y="50"/>
                  </a:lnTo>
                  <a:lnTo>
                    <a:pt x="61" y="50"/>
                  </a:lnTo>
                  <a:lnTo>
                    <a:pt x="61" y="53"/>
                  </a:lnTo>
                  <a:lnTo>
                    <a:pt x="72" y="53"/>
                  </a:lnTo>
                  <a:lnTo>
                    <a:pt x="72" y="25"/>
                  </a:lnTo>
                  <a:lnTo>
                    <a:pt x="54" y="25"/>
                  </a:lnTo>
                  <a:lnTo>
                    <a:pt x="54" y="18"/>
                  </a:lnTo>
                  <a:lnTo>
                    <a:pt x="75" y="18"/>
                  </a:lnTo>
                  <a:lnTo>
                    <a:pt x="75" y="7"/>
                  </a:lnTo>
                  <a:lnTo>
                    <a:pt x="54" y="7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3" y="25"/>
                  </a:lnTo>
                  <a:lnTo>
                    <a:pt x="29" y="25"/>
                  </a:lnTo>
                  <a:lnTo>
                    <a:pt x="29" y="46"/>
                  </a:lnTo>
                  <a:lnTo>
                    <a:pt x="25" y="60"/>
                  </a:lnTo>
                  <a:close/>
                  <a:moveTo>
                    <a:pt x="29" y="11"/>
                  </a:moveTo>
                  <a:lnTo>
                    <a:pt x="29" y="11"/>
                  </a:lnTo>
                  <a:lnTo>
                    <a:pt x="25" y="11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15" y="14"/>
                  </a:lnTo>
                  <a:lnTo>
                    <a:pt x="18" y="21"/>
                  </a:lnTo>
                  <a:lnTo>
                    <a:pt x="29" y="11"/>
                  </a:lnTo>
                  <a:close/>
                  <a:moveTo>
                    <a:pt x="15" y="36"/>
                  </a:moveTo>
                  <a:lnTo>
                    <a:pt x="22" y="28"/>
                  </a:lnTo>
                  <a:lnTo>
                    <a:pt x="8" y="21"/>
                  </a:lnTo>
                  <a:lnTo>
                    <a:pt x="0" y="28"/>
                  </a:lnTo>
                  <a:lnTo>
                    <a:pt x="15" y="36"/>
                  </a:lnTo>
                  <a:close/>
                  <a:moveTo>
                    <a:pt x="61" y="43"/>
                  </a:moveTo>
                  <a:lnTo>
                    <a:pt x="40" y="43"/>
                  </a:lnTo>
                  <a:lnTo>
                    <a:pt x="40" y="32"/>
                  </a:lnTo>
                  <a:lnTo>
                    <a:pt x="61" y="32"/>
                  </a:lnTo>
                  <a:lnTo>
                    <a:pt x="61" y="43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22" y="46"/>
                  </a:lnTo>
                  <a:lnTo>
                    <a:pt x="18" y="43"/>
                  </a:lnTo>
                  <a:lnTo>
                    <a:pt x="15" y="39"/>
                  </a:lnTo>
                  <a:lnTo>
                    <a:pt x="8" y="53"/>
                  </a:lnTo>
                  <a:lnTo>
                    <a:pt x="4" y="68"/>
                  </a:lnTo>
                  <a:lnTo>
                    <a:pt x="1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102"/>
            <p:cNvSpPr>
              <a:spLocks noEditPoints="1"/>
            </p:cNvSpPr>
            <p:nvPr/>
          </p:nvSpPr>
          <p:spPr bwMode="auto">
            <a:xfrm>
              <a:off x="12070" y="7829"/>
              <a:ext cx="151" cy="160"/>
            </a:xfrm>
            <a:custGeom>
              <a:avLst/>
              <a:gdLst>
                <a:gd name="T0" fmla="*/ 57 w 71"/>
                <a:gd name="T1" fmla="*/ 18 h 75"/>
                <a:gd name="T2" fmla="*/ 46 w 71"/>
                <a:gd name="T3" fmla="*/ 11 h 75"/>
                <a:gd name="T4" fmla="*/ 50 w 71"/>
                <a:gd name="T5" fmla="*/ 7 h 75"/>
                <a:gd name="T6" fmla="*/ 50 w 71"/>
                <a:gd name="T7" fmla="*/ 3 h 75"/>
                <a:gd name="T8" fmla="*/ 46 w 71"/>
                <a:gd name="T9" fmla="*/ 3 h 75"/>
                <a:gd name="T10" fmla="*/ 39 w 71"/>
                <a:gd name="T11" fmla="*/ 3 h 75"/>
                <a:gd name="T12" fmla="*/ 39 w 71"/>
                <a:gd name="T13" fmla="*/ 36 h 75"/>
                <a:gd name="T14" fmla="*/ 32 w 71"/>
                <a:gd name="T15" fmla="*/ 18 h 75"/>
                <a:gd name="T16" fmla="*/ 25 w 71"/>
                <a:gd name="T17" fmla="*/ 7 h 75"/>
                <a:gd name="T18" fmla="*/ 25 w 71"/>
                <a:gd name="T19" fmla="*/ 3 h 75"/>
                <a:gd name="T20" fmla="*/ 28 w 71"/>
                <a:gd name="T21" fmla="*/ 0 h 75"/>
                <a:gd name="T22" fmla="*/ 25 w 71"/>
                <a:gd name="T23" fmla="*/ 0 h 75"/>
                <a:gd name="T24" fmla="*/ 18 w 71"/>
                <a:gd name="T25" fmla="*/ 0 h 75"/>
                <a:gd name="T26" fmla="*/ 18 w 71"/>
                <a:gd name="T27" fmla="*/ 43 h 75"/>
                <a:gd name="T28" fmla="*/ 11 w 71"/>
                <a:gd name="T29" fmla="*/ 57 h 75"/>
                <a:gd name="T30" fmla="*/ 0 w 71"/>
                <a:gd name="T31" fmla="*/ 68 h 75"/>
                <a:gd name="T32" fmla="*/ 11 w 71"/>
                <a:gd name="T33" fmla="*/ 75 h 75"/>
                <a:gd name="T34" fmla="*/ 18 w 71"/>
                <a:gd name="T35" fmla="*/ 68 h 75"/>
                <a:gd name="T36" fmla="*/ 25 w 71"/>
                <a:gd name="T37" fmla="*/ 57 h 75"/>
                <a:gd name="T38" fmla="*/ 25 w 71"/>
                <a:gd name="T39" fmla="*/ 25 h 75"/>
                <a:gd name="T40" fmla="*/ 28 w 71"/>
                <a:gd name="T41" fmla="*/ 46 h 75"/>
                <a:gd name="T42" fmla="*/ 36 w 71"/>
                <a:gd name="T43" fmla="*/ 46 h 75"/>
                <a:gd name="T44" fmla="*/ 39 w 71"/>
                <a:gd name="T45" fmla="*/ 46 h 75"/>
                <a:gd name="T46" fmla="*/ 46 w 71"/>
                <a:gd name="T47" fmla="*/ 71 h 75"/>
                <a:gd name="T48" fmla="*/ 46 w 71"/>
                <a:gd name="T49" fmla="*/ 21 h 75"/>
                <a:gd name="T50" fmla="*/ 53 w 71"/>
                <a:gd name="T51" fmla="*/ 46 h 75"/>
                <a:gd name="T52" fmla="*/ 61 w 71"/>
                <a:gd name="T53" fmla="*/ 75 h 75"/>
                <a:gd name="T54" fmla="*/ 71 w 71"/>
                <a:gd name="T55" fmla="*/ 7 h 75"/>
                <a:gd name="T56" fmla="*/ 71 w 71"/>
                <a:gd name="T57" fmla="*/ 0 h 75"/>
                <a:gd name="T58" fmla="*/ 71 w 71"/>
                <a:gd name="T59" fmla="*/ 0 h 75"/>
                <a:gd name="T60" fmla="*/ 71 w 71"/>
                <a:gd name="T61" fmla="*/ 0 h 75"/>
                <a:gd name="T62" fmla="*/ 61 w 71"/>
                <a:gd name="T63" fmla="*/ 0 h 75"/>
                <a:gd name="T64" fmla="*/ 61 w 71"/>
                <a:gd name="T65" fmla="*/ 39 h 75"/>
                <a:gd name="T66" fmla="*/ 57 w 71"/>
                <a:gd name="T67" fmla="*/ 18 h 75"/>
                <a:gd name="T68" fmla="*/ 11 w 71"/>
                <a:gd name="T69" fmla="*/ 36 h 75"/>
                <a:gd name="T70" fmla="*/ 14 w 71"/>
                <a:gd name="T71" fmla="*/ 21 h 75"/>
                <a:gd name="T72" fmla="*/ 7 w 71"/>
                <a:gd name="T73" fmla="*/ 18 h 75"/>
                <a:gd name="T74" fmla="*/ 4 w 71"/>
                <a:gd name="T75" fmla="*/ 21 h 75"/>
                <a:gd name="T76" fmla="*/ 0 w 71"/>
                <a:gd name="T77" fmla="*/ 46 h 75"/>
                <a:gd name="T78" fmla="*/ 11 w 71"/>
                <a:gd name="T79" fmla="*/ 46 h 75"/>
                <a:gd name="T80" fmla="*/ 11 w 71"/>
                <a:gd name="T81" fmla="*/ 36 h 75"/>
                <a:gd name="T82" fmla="*/ 11 w 71"/>
                <a:gd name="T83" fmla="*/ 36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1" h="75">
                  <a:moveTo>
                    <a:pt x="57" y="18"/>
                  </a:moveTo>
                  <a:lnTo>
                    <a:pt x="57" y="18"/>
                  </a:lnTo>
                  <a:lnTo>
                    <a:pt x="46" y="21"/>
                  </a:lnTo>
                  <a:lnTo>
                    <a:pt x="46" y="11"/>
                  </a:lnTo>
                  <a:lnTo>
                    <a:pt x="50" y="7"/>
                  </a:lnTo>
                  <a:lnTo>
                    <a:pt x="50" y="3"/>
                  </a:lnTo>
                  <a:lnTo>
                    <a:pt x="46" y="3"/>
                  </a:lnTo>
                  <a:lnTo>
                    <a:pt x="39" y="3"/>
                  </a:lnTo>
                  <a:lnTo>
                    <a:pt x="39" y="36"/>
                  </a:lnTo>
                  <a:lnTo>
                    <a:pt x="32" y="18"/>
                  </a:lnTo>
                  <a:lnTo>
                    <a:pt x="25" y="21"/>
                  </a:lnTo>
                  <a:lnTo>
                    <a:pt x="25" y="7"/>
                  </a:lnTo>
                  <a:lnTo>
                    <a:pt x="25" y="3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43"/>
                  </a:lnTo>
                  <a:lnTo>
                    <a:pt x="14" y="50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8" y="68"/>
                  </a:lnTo>
                  <a:lnTo>
                    <a:pt x="25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39" y="71"/>
                  </a:lnTo>
                  <a:lnTo>
                    <a:pt x="46" y="71"/>
                  </a:lnTo>
                  <a:lnTo>
                    <a:pt x="46" y="21"/>
                  </a:lnTo>
                  <a:lnTo>
                    <a:pt x="53" y="46"/>
                  </a:lnTo>
                  <a:lnTo>
                    <a:pt x="61" y="46"/>
                  </a:lnTo>
                  <a:lnTo>
                    <a:pt x="61" y="75"/>
                  </a:lnTo>
                  <a:lnTo>
                    <a:pt x="71" y="75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61" y="39"/>
                  </a:lnTo>
                  <a:lnTo>
                    <a:pt x="57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4" y="21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103"/>
            <p:cNvSpPr/>
            <p:nvPr/>
          </p:nvSpPr>
          <p:spPr bwMode="auto">
            <a:xfrm>
              <a:off x="12251" y="7829"/>
              <a:ext cx="160" cy="160"/>
            </a:xfrm>
            <a:custGeom>
              <a:avLst/>
              <a:gdLst>
                <a:gd name="T0" fmla="*/ 47 w 75"/>
                <a:gd name="T1" fmla="*/ 11 h 75"/>
                <a:gd name="T2" fmla="*/ 47 w 75"/>
                <a:gd name="T3" fmla="*/ 11 h 75"/>
                <a:gd name="T4" fmla="*/ 47 w 75"/>
                <a:gd name="T5" fmla="*/ 7 h 75"/>
                <a:gd name="T6" fmla="*/ 47 w 75"/>
                <a:gd name="T7" fmla="*/ 7 h 75"/>
                <a:gd name="T8" fmla="*/ 43 w 75"/>
                <a:gd name="T9" fmla="*/ 0 h 75"/>
                <a:gd name="T10" fmla="*/ 43 w 75"/>
                <a:gd name="T11" fmla="*/ 0 h 75"/>
                <a:gd name="T12" fmla="*/ 36 w 75"/>
                <a:gd name="T13" fmla="*/ 0 h 75"/>
                <a:gd name="T14" fmla="*/ 36 w 75"/>
                <a:gd name="T15" fmla="*/ 0 h 75"/>
                <a:gd name="T16" fmla="*/ 29 w 75"/>
                <a:gd name="T17" fmla="*/ 0 h 75"/>
                <a:gd name="T18" fmla="*/ 29 w 75"/>
                <a:gd name="T19" fmla="*/ 0 h 75"/>
                <a:gd name="T20" fmla="*/ 33 w 75"/>
                <a:gd name="T21" fmla="*/ 11 h 75"/>
                <a:gd name="T22" fmla="*/ 0 w 75"/>
                <a:gd name="T23" fmla="*/ 11 h 75"/>
                <a:gd name="T24" fmla="*/ 0 w 75"/>
                <a:gd name="T25" fmla="*/ 21 h 75"/>
                <a:gd name="T26" fmla="*/ 33 w 75"/>
                <a:gd name="T27" fmla="*/ 21 h 75"/>
                <a:gd name="T28" fmla="*/ 33 w 75"/>
                <a:gd name="T29" fmla="*/ 28 h 75"/>
                <a:gd name="T30" fmla="*/ 11 w 75"/>
                <a:gd name="T31" fmla="*/ 28 h 75"/>
                <a:gd name="T32" fmla="*/ 11 w 75"/>
                <a:gd name="T33" fmla="*/ 68 h 75"/>
                <a:gd name="T34" fmla="*/ 22 w 75"/>
                <a:gd name="T35" fmla="*/ 68 h 75"/>
                <a:gd name="T36" fmla="*/ 22 w 75"/>
                <a:gd name="T37" fmla="*/ 39 h 75"/>
                <a:gd name="T38" fmla="*/ 33 w 75"/>
                <a:gd name="T39" fmla="*/ 39 h 75"/>
                <a:gd name="T40" fmla="*/ 33 w 75"/>
                <a:gd name="T41" fmla="*/ 75 h 75"/>
                <a:gd name="T42" fmla="*/ 47 w 75"/>
                <a:gd name="T43" fmla="*/ 75 h 75"/>
                <a:gd name="T44" fmla="*/ 47 w 75"/>
                <a:gd name="T45" fmla="*/ 39 h 75"/>
                <a:gd name="T46" fmla="*/ 58 w 75"/>
                <a:gd name="T47" fmla="*/ 39 h 75"/>
                <a:gd name="T48" fmla="*/ 58 w 75"/>
                <a:gd name="T49" fmla="*/ 57 h 75"/>
                <a:gd name="T50" fmla="*/ 58 w 75"/>
                <a:gd name="T51" fmla="*/ 57 h 75"/>
                <a:gd name="T52" fmla="*/ 54 w 75"/>
                <a:gd name="T53" fmla="*/ 57 h 75"/>
                <a:gd name="T54" fmla="*/ 47 w 75"/>
                <a:gd name="T55" fmla="*/ 57 h 75"/>
                <a:gd name="T56" fmla="*/ 47 w 75"/>
                <a:gd name="T57" fmla="*/ 57 h 75"/>
                <a:gd name="T58" fmla="*/ 50 w 75"/>
                <a:gd name="T59" fmla="*/ 68 h 75"/>
                <a:gd name="T60" fmla="*/ 50 w 75"/>
                <a:gd name="T61" fmla="*/ 68 h 75"/>
                <a:gd name="T62" fmla="*/ 65 w 75"/>
                <a:gd name="T63" fmla="*/ 68 h 75"/>
                <a:gd name="T64" fmla="*/ 68 w 75"/>
                <a:gd name="T65" fmla="*/ 64 h 75"/>
                <a:gd name="T66" fmla="*/ 68 w 75"/>
                <a:gd name="T67" fmla="*/ 60 h 75"/>
                <a:gd name="T68" fmla="*/ 68 w 75"/>
                <a:gd name="T69" fmla="*/ 28 h 75"/>
                <a:gd name="T70" fmla="*/ 47 w 75"/>
                <a:gd name="T71" fmla="*/ 28 h 75"/>
                <a:gd name="T72" fmla="*/ 47 w 75"/>
                <a:gd name="T73" fmla="*/ 21 h 75"/>
                <a:gd name="T74" fmla="*/ 75 w 75"/>
                <a:gd name="T75" fmla="*/ 21 h 75"/>
                <a:gd name="T76" fmla="*/ 75 w 75"/>
                <a:gd name="T77" fmla="*/ 11 h 75"/>
                <a:gd name="T78" fmla="*/ 40 w 75"/>
                <a:gd name="T79" fmla="*/ 11 h 75"/>
                <a:gd name="T80" fmla="*/ 40 w 75"/>
                <a:gd name="T81" fmla="*/ 11 h 75"/>
                <a:gd name="T82" fmla="*/ 47 w 75"/>
                <a:gd name="T83" fmla="*/ 11 h 75"/>
                <a:gd name="T84" fmla="*/ 47 w 75"/>
                <a:gd name="T85" fmla="*/ 11 h 75"/>
                <a:gd name="T86" fmla="*/ 47 w 75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3" y="21"/>
                  </a:lnTo>
                  <a:lnTo>
                    <a:pt x="33" y="28"/>
                  </a:lnTo>
                  <a:lnTo>
                    <a:pt x="11" y="28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39"/>
                  </a:lnTo>
                  <a:lnTo>
                    <a:pt x="33" y="39"/>
                  </a:lnTo>
                  <a:lnTo>
                    <a:pt x="33" y="75"/>
                  </a:lnTo>
                  <a:lnTo>
                    <a:pt x="47" y="75"/>
                  </a:lnTo>
                  <a:lnTo>
                    <a:pt x="47" y="39"/>
                  </a:lnTo>
                  <a:lnTo>
                    <a:pt x="58" y="39"/>
                  </a:lnTo>
                  <a:lnTo>
                    <a:pt x="58" y="57"/>
                  </a:lnTo>
                  <a:lnTo>
                    <a:pt x="54" y="57"/>
                  </a:lnTo>
                  <a:lnTo>
                    <a:pt x="47" y="57"/>
                  </a:lnTo>
                  <a:lnTo>
                    <a:pt x="50" y="68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28"/>
                  </a:lnTo>
                  <a:lnTo>
                    <a:pt x="47" y="28"/>
                  </a:lnTo>
                  <a:lnTo>
                    <a:pt x="47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40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104"/>
            <p:cNvSpPr>
              <a:spLocks noEditPoints="1"/>
            </p:cNvSpPr>
            <p:nvPr/>
          </p:nvSpPr>
          <p:spPr bwMode="auto">
            <a:xfrm>
              <a:off x="11023" y="8086"/>
              <a:ext cx="160" cy="160"/>
            </a:xfrm>
            <a:custGeom>
              <a:avLst/>
              <a:gdLst>
                <a:gd name="T0" fmla="*/ 43 w 75"/>
                <a:gd name="T1" fmla="*/ 4 h 75"/>
                <a:gd name="T2" fmla="*/ 43 w 75"/>
                <a:gd name="T3" fmla="*/ 4 h 75"/>
                <a:gd name="T4" fmla="*/ 43 w 75"/>
                <a:gd name="T5" fmla="*/ 0 h 75"/>
                <a:gd name="T6" fmla="*/ 43 w 75"/>
                <a:gd name="T7" fmla="*/ 0 h 75"/>
                <a:gd name="T8" fmla="*/ 32 w 75"/>
                <a:gd name="T9" fmla="*/ 0 h 75"/>
                <a:gd name="T10" fmla="*/ 32 w 75"/>
                <a:gd name="T11" fmla="*/ 0 h 75"/>
                <a:gd name="T12" fmla="*/ 32 w 75"/>
                <a:gd name="T13" fmla="*/ 7 h 75"/>
                <a:gd name="T14" fmla="*/ 4 w 75"/>
                <a:gd name="T15" fmla="*/ 7 h 75"/>
                <a:gd name="T16" fmla="*/ 4 w 75"/>
                <a:gd name="T17" fmla="*/ 25 h 75"/>
                <a:gd name="T18" fmla="*/ 14 w 75"/>
                <a:gd name="T19" fmla="*/ 25 h 75"/>
                <a:gd name="T20" fmla="*/ 14 w 75"/>
                <a:gd name="T21" fmla="*/ 18 h 75"/>
                <a:gd name="T22" fmla="*/ 64 w 75"/>
                <a:gd name="T23" fmla="*/ 18 h 75"/>
                <a:gd name="T24" fmla="*/ 64 w 75"/>
                <a:gd name="T25" fmla="*/ 25 h 75"/>
                <a:gd name="T26" fmla="*/ 75 w 75"/>
                <a:gd name="T27" fmla="*/ 25 h 75"/>
                <a:gd name="T28" fmla="*/ 75 w 75"/>
                <a:gd name="T29" fmla="*/ 7 h 75"/>
                <a:gd name="T30" fmla="*/ 46 w 75"/>
                <a:gd name="T31" fmla="*/ 7 h 75"/>
                <a:gd name="T32" fmla="*/ 46 w 75"/>
                <a:gd name="T33" fmla="*/ 7 h 75"/>
                <a:gd name="T34" fmla="*/ 43 w 75"/>
                <a:gd name="T35" fmla="*/ 4 h 75"/>
                <a:gd name="T36" fmla="*/ 43 w 75"/>
                <a:gd name="T37" fmla="*/ 4 h 75"/>
                <a:gd name="T38" fmla="*/ 43 w 75"/>
                <a:gd name="T39" fmla="*/ 4 h 75"/>
                <a:gd name="T40" fmla="*/ 75 w 75"/>
                <a:gd name="T41" fmla="*/ 75 h 75"/>
                <a:gd name="T42" fmla="*/ 75 w 75"/>
                <a:gd name="T43" fmla="*/ 68 h 75"/>
                <a:gd name="T44" fmla="*/ 61 w 75"/>
                <a:gd name="T45" fmla="*/ 68 h 75"/>
                <a:gd name="T46" fmla="*/ 61 w 75"/>
                <a:gd name="T47" fmla="*/ 25 h 75"/>
                <a:gd name="T48" fmla="*/ 14 w 75"/>
                <a:gd name="T49" fmla="*/ 25 h 75"/>
                <a:gd name="T50" fmla="*/ 14 w 75"/>
                <a:gd name="T51" fmla="*/ 68 h 75"/>
                <a:gd name="T52" fmla="*/ 0 w 75"/>
                <a:gd name="T53" fmla="*/ 68 h 75"/>
                <a:gd name="T54" fmla="*/ 0 w 75"/>
                <a:gd name="T55" fmla="*/ 75 h 75"/>
                <a:gd name="T56" fmla="*/ 75 w 75"/>
                <a:gd name="T57" fmla="*/ 75 h 75"/>
                <a:gd name="T58" fmla="*/ 75 w 75"/>
                <a:gd name="T59" fmla="*/ 75 h 75"/>
                <a:gd name="T60" fmla="*/ 25 w 75"/>
                <a:gd name="T61" fmla="*/ 32 h 75"/>
                <a:gd name="T62" fmla="*/ 50 w 75"/>
                <a:gd name="T63" fmla="*/ 32 h 75"/>
                <a:gd name="T64" fmla="*/ 50 w 75"/>
                <a:gd name="T65" fmla="*/ 39 h 75"/>
                <a:gd name="T66" fmla="*/ 25 w 75"/>
                <a:gd name="T67" fmla="*/ 39 h 75"/>
                <a:gd name="T68" fmla="*/ 25 w 75"/>
                <a:gd name="T69" fmla="*/ 32 h 75"/>
                <a:gd name="T70" fmla="*/ 25 w 75"/>
                <a:gd name="T71" fmla="*/ 32 h 75"/>
                <a:gd name="T72" fmla="*/ 50 w 75"/>
                <a:gd name="T73" fmla="*/ 46 h 75"/>
                <a:gd name="T74" fmla="*/ 50 w 75"/>
                <a:gd name="T75" fmla="*/ 54 h 75"/>
                <a:gd name="T76" fmla="*/ 25 w 75"/>
                <a:gd name="T77" fmla="*/ 54 h 75"/>
                <a:gd name="T78" fmla="*/ 25 w 75"/>
                <a:gd name="T79" fmla="*/ 46 h 75"/>
                <a:gd name="T80" fmla="*/ 50 w 75"/>
                <a:gd name="T81" fmla="*/ 46 h 75"/>
                <a:gd name="T82" fmla="*/ 50 w 75"/>
                <a:gd name="T83" fmla="*/ 46 h 75"/>
                <a:gd name="T84" fmla="*/ 25 w 75"/>
                <a:gd name="T85" fmla="*/ 68 h 75"/>
                <a:gd name="T86" fmla="*/ 25 w 75"/>
                <a:gd name="T87" fmla="*/ 61 h 75"/>
                <a:gd name="T88" fmla="*/ 50 w 75"/>
                <a:gd name="T89" fmla="*/ 61 h 75"/>
                <a:gd name="T90" fmla="*/ 50 w 75"/>
                <a:gd name="T91" fmla="*/ 68 h 75"/>
                <a:gd name="T92" fmla="*/ 25 w 75"/>
                <a:gd name="T93" fmla="*/ 68 h 75"/>
                <a:gd name="T94" fmla="*/ 25 w 75"/>
                <a:gd name="T95" fmla="*/ 68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5" h="75">
                  <a:moveTo>
                    <a:pt x="43" y="4"/>
                  </a:moveTo>
                  <a:lnTo>
                    <a:pt x="43" y="4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4" y="7"/>
                  </a:lnTo>
                  <a:lnTo>
                    <a:pt x="4" y="25"/>
                  </a:lnTo>
                  <a:lnTo>
                    <a:pt x="14" y="25"/>
                  </a:lnTo>
                  <a:lnTo>
                    <a:pt x="14" y="18"/>
                  </a:lnTo>
                  <a:lnTo>
                    <a:pt x="64" y="18"/>
                  </a:lnTo>
                  <a:lnTo>
                    <a:pt x="64" y="25"/>
                  </a:lnTo>
                  <a:lnTo>
                    <a:pt x="75" y="25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43" y="4"/>
                  </a:lnTo>
                  <a:close/>
                  <a:moveTo>
                    <a:pt x="75" y="75"/>
                  </a:moveTo>
                  <a:lnTo>
                    <a:pt x="75" y="68"/>
                  </a:lnTo>
                  <a:lnTo>
                    <a:pt x="61" y="68"/>
                  </a:lnTo>
                  <a:lnTo>
                    <a:pt x="61" y="25"/>
                  </a:lnTo>
                  <a:lnTo>
                    <a:pt x="14" y="25"/>
                  </a:lnTo>
                  <a:lnTo>
                    <a:pt x="14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75" y="75"/>
                  </a:lnTo>
                  <a:close/>
                  <a:moveTo>
                    <a:pt x="25" y="32"/>
                  </a:moveTo>
                  <a:lnTo>
                    <a:pt x="50" y="32"/>
                  </a:lnTo>
                  <a:lnTo>
                    <a:pt x="50" y="39"/>
                  </a:lnTo>
                  <a:lnTo>
                    <a:pt x="25" y="39"/>
                  </a:lnTo>
                  <a:lnTo>
                    <a:pt x="25" y="32"/>
                  </a:lnTo>
                  <a:close/>
                  <a:moveTo>
                    <a:pt x="50" y="46"/>
                  </a:moveTo>
                  <a:lnTo>
                    <a:pt x="50" y="54"/>
                  </a:lnTo>
                  <a:lnTo>
                    <a:pt x="25" y="54"/>
                  </a:lnTo>
                  <a:lnTo>
                    <a:pt x="25" y="46"/>
                  </a:lnTo>
                  <a:lnTo>
                    <a:pt x="50" y="46"/>
                  </a:lnTo>
                  <a:close/>
                  <a:moveTo>
                    <a:pt x="25" y="68"/>
                  </a:moveTo>
                  <a:lnTo>
                    <a:pt x="25" y="61"/>
                  </a:lnTo>
                  <a:lnTo>
                    <a:pt x="50" y="61"/>
                  </a:lnTo>
                  <a:lnTo>
                    <a:pt x="50" y="68"/>
                  </a:lnTo>
                  <a:lnTo>
                    <a:pt x="25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105"/>
            <p:cNvSpPr>
              <a:spLocks noEditPoints="1"/>
            </p:cNvSpPr>
            <p:nvPr/>
          </p:nvSpPr>
          <p:spPr bwMode="auto">
            <a:xfrm>
              <a:off x="11206" y="8086"/>
              <a:ext cx="157" cy="168"/>
            </a:xfrm>
            <a:custGeom>
              <a:avLst/>
              <a:gdLst>
                <a:gd name="T0" fmla="*/ 46 w 74"/>
                <a:gd name="T1" fmla="*/ 0 h 79"/>
                <a:gd name="T2" fmla="*/ 32 w 74"/>
                <a:gd name="T3" fmla="*/ 0 h 79"/>
                <a:gd name="T4" fmla="*/ 3 w 74"/>
                <a:gd name="T5" fmla="*/ 7 h 79"/>
                <a:gd name="T6" fmla="*/ 14 w 74"/>
                <a:gd name="T7" fmla="*/ 25 h 79"/>
                <a:gd name="T8" fmla="*/ 64 w 74"/>
                <a:gd name="T9" fmla="*/ 18 h 79"/>
                <a:gd name="T10" fmla="*/ 74 w 74"/>
                <a:gd name="T11" fmla="*/ 25 h 79"/>
                <a:gd name="T12" fmla="*/ 46 w 74"/>
                <a:gd name="T13" fmla="*/ 7 h 79"/>
                <a:gd name="T14" fmla="*/ 46 w 74"/>
                <a:gd name="T15" fmla="*/ 0 h 79"/>
                <a:gd name="T16" fmla="*/ 46 w 74"/>
                <a:gd name="T17" fmla="*/ 0 h 79"/>
                <a:gd name="T18" fmla="*/ 60 w 74"/>
                <a:gd name="T19" fmla="*/ 29 h 79"/>
                <a:gd name="T20" fmla="*/ 57 w 74"/>
                <a:gd name="T21" fmla="*/ 18 h 79"/>
                <a:gd name="T22" fmla="*/ 17 w 74"/>
                <a:gd name="T23" fmla="*/ 50 h 79"/>
                <a:gd name="T24" fmla="*/ 0 w 74"/>
                <a:gd name="T25" fmla="*/ 61 h 79"/>
                <a:gd name="T26" fmla="*/ 21 w 74"/>
                <a:gd name="T27" fmla="*/ 61 h 79"/>
                <a:gd name="T28" fmla="*/ 0 w 74"/>
                <a:gd name="T29" fmla="*/ 71 h 79"/>
                <a:gd name="T30" fmla="*/ 10 w 74"/>
                <a:gd name="T31" fmla="*/ 79 h 79"/>
                <a:gd name="T32" fmla="*/ 35 w 74"/>
                <a:gd name="T33" fmla="*/ 64 h 79"/>
                <a:gd name="T34" fmla="*/ 32 w 74"/>
                <a:gd name="T35" fmla="*/ 64 h 79"/>
                <a:gd name="T36" fmla="*/ 24 w 74"/>
                <a:gd name="T37" fmla="*/ 61 h 79"/>
                <a:gd name="T38" fmla="*/ 42 w 74"/>
                <a:gd name="T39" fmla="*/ 68 h 79"/>
                <a:gd name="T40" fmla="*/ 53 w 74"/>
                <a:gd name="T41" fmla="*/ 71 h 79"/>
                <a:gd name="T42" fmla="*/ 74 w 74"/>
                <a:gd name="T43" fmla="*/ 71 h 79"/>
                <a:gd name="T44" fmla="*/ 49 w 74"/>
                <a:gd name="T45" fmla="*/ 61 h 79"/>
                <a:gd name="T46" fmla="*/ 74 w 74"/>
                <a:gd name="T47" fmla="*/ 50 h 79"/>
                <a:gd name="T48" fmla="*/ 53 w 74"/>
                <a:gd name="T49" fmla="*/ 43 h 79"/>
                <a:gd name="T50" fmla="*/ 67 w 74"/>
                <a:gd name="T51" fmla="*/ 36 h 79"/>
                <a:gd name="T52" fmla="*/ 28 w 74"/>
                <a:gd name="T53" fmla="*/ 32 h 79"/>
                <a:gd name="T54" fmla="*/ 60 w 74"/>
                <a:gd name="T55" fmla="*/ 29 h 79"/>
                <a:gd name="T56" fmla="*/ 60 w 74"/>
                <a:gd name="T57" fmla="*/ 29 h 79"/>
                <a:gd name="T58" fmla="*/ 42 w 74"/>
                <a:gd name="T59" fmla="*/ 50 h 79"/>
                <a:gd name="T60" fmla="*/ 28 w 74"/>
                <a:gd name="T61" fmla="*/ 43 h 79"/>
                <a:gd name="T62" fmla="*/ 42 w 74"/>
                <a:gd name="T63" fmla="*/ 43 h 7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4" h="79">
                  <a:moveTo>
                    <a:pt x="46" y="0"/>
                  </a:moveTo>
                  <a:lnTo>
                    <a:pt x="46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" y="7"/>
                  </a:lnTo>
                  <a:lnTo>
                    <a:pt x="3" y="25"/>
                  </a:lnTo>
                  <a:lnTo>
                    <a:pt x="14" y="25"/>
                  </a:lnTo>
                  <a:lnTo>
                    <a:pt x="14" y="18"/>
                  </a:lnTo>
                  <a:lnTo>
                    <a:pt x="64" y="18"/>
                  </a:lnTo>
                  <a:lnTo>
                    <a:pt x="64" y="25"/>
                  </a:lnTo>
                  <a:lnTo>
                    <a:pt x="74" y="25"/>
                  </a:lnTo>
                  <a:lnTo>
                    <a:pt x="74" y="7"/>
                  </a:lnTo>
                  <a:lnTo>
                    <a:pt x="46" y="7"/>
                  </a:lnTo>
                  <a:lnTo>
                    <a:pt x="46" y="0"/>
                  </a:lnTo>
                  <a:close/>
                  <a:moveTo>
                    <a:pt x="60" y="29"/>
                  </a:moveTo>
                  <a:lnTo>
                    <a:pt x="60" y="29"/>
                  </a:lnTo>
                  <a:lnTo>
                    <a:pt x="57" y="18"/>
                  </a:lnTo>
                  <a:lnTo>
                    <a:pt x="17" y="21"/>
                  </a:lnTo>
                  <a:lnTo>
                    <a:pt x="17" y="5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14" y="64"/>
                  </a:lnTo>
                  <a:lnTo>
                    <a:pt x="0" y="71"/>
                  </a:lnTo>
                  <a:lnTo>
                    <a:pt x="10" y="79"/>
                  </a:lnTo>
                  <a:lnTo>
                    <a:pt x="35" y="64"/>
                  </a:lnTo>
                  <a:lnTo>
                    <a:pt x="32" y="64"/>
                  </a:lnTo>
                  <a:lnTo>
                    <a:pt x="24" y="61"/>
                  </a:lnTo>
                  <a:lnTo>
                    <a:pt x="46" y="61"/>
                  </a:lnTo>
                  <a:lnTo>
                    <a:pt x="42" y="68"/>
                  </a:lnTo>
                  <a:lnTo>
                    <a:pt x="53" y="71"/>
                  </a:lnTo>
                  <a:lnTo>
                    <a:pt x="64" y="79"/>
                  </a:lnTo>
                  <a:lnTo>
                    <a:pt x="74" y="71"/>
                  </a:lnTo>
                  <a:lnTo>
                    <a:pt x="49" y="61"/>
                  </a:lnTo>
                  <a:lnTo>
                    <a:pt x="74" y="61"/>
                  </a:lnTo>
                  <a:lnTo>
                    <a:pt x="74" y="50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67" y="43"/>
                  </a:lnTo>
                  <a:lnTo>
                    <a:pt x="67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60" y="29"/>
                  </a:lnTo>
                  <a:close/>
                  <a:moveTo>
                    <a:pt x="42" y="43"/>
                  </a:moveTo>
                  <a:lnTo>
                    <a:pt x="42" y="50"/>
                  </a:lnTo>
                  <a:lnTo>
                    <a:pt x="28" y="50"/>
                  </a:lnTo>
                  <a:lnTo>
                    <a:pt x="28" y="43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106"/>
            <p:cNvSpPr/>
            <p:nvPr/>
          </p:nvSpPr>
          <p:spPr bwMode="auto">
            <a:xfrm>
              <a:off x="11387" y="8086"/>
              <a:ext cx="160" cy="168"/>
            </a:xfrm>
            <a:custGeom>
              <a:avLst/>
              <a:gdLst>
                <a:gd name="T0" fmla="*/ 46 w 75"/>
                <a:gd name="T1" fmla="*/ 11 h 79"/>
                <a:gd name="T2" fmla="*/ 46 w 75"/>
                <a:gd name="T3" fmla="*/ 11 h 79"/>
                <a:gd name="T4" fmla="*/ 46 w 75"/>
                <a:gd name="T5" fmla="*/ 7 h 79"/>
                <a:gd name="T6" fmla="*/ 46 w 75"/>
                <a:gd name="T7" fmla="*/ 7 h 79"/>
                <a:gd name="T8" fmla="*/ 43 w 75"/>
                <a:gd name="T9" fmla="*/ 0 h 79"/>
                <a:gd name="T10" fmla="*/ 43 w 75"/>
                <a:gd name="T11" fmla="*/ 0 h 79"/>
                <a:gd name="T12" fmla="*/ 36 w 75"/>
                <a:gd name="T13" fmla="*/ 0 h 79"/>
                <a:gd name="T14" fmla="*/ 36 w 75"/>
                <a:gd name="T15" fmla="*/ 0 h 79"/>
                <a:gd name="T16" fmla="*/ 29 w 75"/>
                <a:gd name="T17" fmla="*/ 4 h 79"/>
                <a:gd name="T18" fmla="*/ 29 w 75"/>
                <a:gd name="T19" fmla="*/ 4 h 79"/>
                <a:gd name="T20" fmla="*/ 32 w 75"/>
                <a:gd name="T21" fmla="*/ 14 h 79"/>
                <a:gd name="T22" fmla="*/ 0 w 75"/>
                <a:gd name="T23" fmla="*/ 14 h 79"/>
                <a:gd name="T24" fmla="*/ 0 w 75"/>
                <a:gd name="T25" fmla="*/ 21 h 79"/>
                <a:gd name="T26" fmla="*/ 32 w 75"/>
                <a:gd name="T27" fmla="*/ 21 h 79"/>
                <a:gd name="T28" fmla="*/ 32 w 75"/>
                <a:gd name="T29" fmla="*/ 32 h 79"/>
                <a:gd name="T30" fmla="*/ 11 w 75"/>
                <a:gd name="T31" fmla="*/ 32 h 79"/>
                <a:gd name="T32" fmla="*/ 11 w 75"/>
                <a:gd name="T33" fmla="*/ 68 h 79"/>
                <a:gd name="T34" fmla="*/ 21 w 75"/>
                <a:gd name="T35" fmla="*/ 68 h 79"/>
                <a:gd name="T36" fmla="*/ 21 w 75"/>
                <a:gd name="T37" fmla="*/ 39 h 79"/>
                <a:gd name="T38" fmla="*/ 32 w 75"/>
                <a:gd name="T39" fmla="*/ 39 h 79"/>
                <a:gd name="T40" fmla="*/ 32 w 75"/>
                <a:gd name="T41" fmla="*/ 79 h 79"/>
                <a:gd name="T42" fmla="*/ 46 w 75"/>
                <a:gd name="T43" fmla="*/ 79 h 79"/>
                <a:gd name="T44" fmla="*/ 46 w 75"/>
                <a:gd name="T45" fmla="*/ 39 h 79"/>
                <a:gd name="T46" fmla="*/ 57 w 75"/>
                <a:gd name="T47" fmla="*/ 39 h 79"/>
                <a:gd name="T48" fmla="*/ 57 w 75"/>
                <a:gd name="T49" fmla="*/ 57 h 79"/>
                <a:gd name="T50" fmla="*/ 57 w 75"/>
                <a:gd name="T51" fmla="*/ 57 h 79"/>
                <a:gd name="T52" fmla="*/ 54 w 75"/>
                <a:gd name="T53" fmla="*/ 61 h 79"/>
                <a:gd name="T54" fmla="*/ 46 w 75"/>
                <a:gd name="T55" fmla="*/ 61 h 79"/>
                <a:gd name="T56" fmla="*/ 46 w 75"/>
                <a:gd name="T57" fmla="*/ 61 h 79"/>
                <a:gd name="T58" fmla="*/ 50 w 75"/>
                <a:gd name="T59" fmla="*/ 71 h 79"/>
                <a:gd name="T60" fmla="*/ 50 w 75"/>
                <a:gd name="T61" fmla="*/ 71 h 79"/>
                <a:gd name="T62" fmla="*/ 64 w 75"/>
                <a:gd name="T63" fmla="*/ 68 h 79"/>
                <a:gd name="T64" fmla="*/ 68 w 75"/>
                <a:gd name="T65" fmla="*/ 68 h 79"/>
                <a:gd name="T66" fmla="*/ 68 w 75"/>
                <a:gd name="T67" fmla="*/ 64 h 79"/>
                <a:gd name="T68" fmla="*/ 68 w 75"/>
                <a:gd name="T69" fmla="*/ 32 h 79"/>
                <a:gd name="T70" fmla="*/ 46 w 75"/>
                <a:gd name="T71" fmla="*/ 32 h 79"/>
                <a:gd name="T72" fmla="*/ 46 w 75"/>
                <a:gd name="T73" fmla="*/ 21 h 79"/>
                <a:gd name="T74" fmla="*/ 75 w 75"/>
                <a:gd name="T75" fmla="*/ 21 h 79"/>
                <a:gd name="T76" fmla="*/ 75 w 75"/>
                <a:gd name="T77" fmla="*/ 14 h 79"/>
                <a:gd name="T78" fmla="*/ 39 w 75"/>
                <a:gd name="T79" fmla="*/ 14 h 79"/>
                <a:gd name="T80" fmla="*/ 39 w 75"/>
                <a:gd name="T81" fmla="*/ 14 h 79"/>
                <a:gd name="T82" fmla="*/ 46 w 75"/>
                <a:gd name="T83" fmla="*/ 11 h 79"/>
                <a:gd name="T84" fmla="*/ 46 w 75"/>
                <a:gd name="T85" fmla="*/ 11 h 79"/>
                <a:gd name="T86" fmla="*/ 46 w 75"/>
                <a:gd name="T87" fmla="*/ 11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9"/>
                  </a:lnTo>
                  <a:lnTo>
                    <a:pt x="46" y="79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5" y="21"/>
                  </a:lnTo>
                  <a:lnTo>
                    <a:pt x="75" y="14"/>
                  </a:lnTo>
                  <a:lnTo>
                    <a:pt x="39" y="14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107"/>
            <p:cNvSpPr>
              <a:spLocks noEditPoints="1"/>
            </p:cNvSpPr>
            <p:nvPr/>
          </p:nvSpPr>
          <p:spPr bwMode="auto">
            <a:xfrm>
              <a:off x="10819" y="7631"/>
              <a:ext cx="113" cy="168"/>
            </a:xfrm>
            <a:custGeom>
              <a:avLst/>
              <a:gdLst>
                <a:gd name="T0" fmla="*/ 10 w 53"/>
                <a:gd name="T1" fmla="*/ 79 h 79"/>
                <a:gd name="T2" fmla="*/ 10 w 53"/>
                <a:gd name="T3" fmla="*/ 75 h 79"/>
                <a:gd name="T4" fmla="*/ 43 w 53"/>
                <a:gd name="T5" fmla="*/ 75 h 79"/>
                <a:gd name="T6" fmla="*/ 43 w 53"/>
                <a:gd name="T7" fmla="*/ 79 h 79"/>
                <a:gd name="T8" fmla="*/ 53 w 53"/>
                <a:gd name="T9" fmla="*/ 79 h 79"/>
                <a:gd name="T10" fmla="*/ 53 w 53"/>
                <a:gd name="T11" fmla="*/ 11 h 79"/>
                <a:gd name="T12" fmla="*/ 25 w 53"/>
                <a:gd name="T13" fmla="*/ 11 h 79"/>
                <a:gd name="T14" fmla="*/ 25 w 53"/>
                <a:gd name="T15" fmla="*/ 11 h 79"/>
                <a:gd name="T16" fmla="*/ 28 w 53"/>
                <a:gd name="T17" fmla="*/ 7 h 79"/>
                <a:gd name="T18" fmla="*/ 28 w 53"/>
                <a:gd name="T19" fmla="*/ 7 h 79"/>
                <a:gd name="T20" fmla="*/ 28 w 53"/>
                <a:gd name="T21" fmla="*/ 7 h 79"/>
                <a:gd name="T22" fmla="*/ 32 w 53"/>
                <a:gd name="T23" fmla="*/ 4 h 79"/>
                <a:gd name="T24" fmla="*/ 32 w 53"/>
                <a:gd name="T25" fmla="*/ 4 h 79"/>
                <a:gd name="T26" fmla="*/ 18 w 53"/>
                <a:gd name="T27" fmla="*/ 0 h 79"/>
                <a:gd name="T28" fmla="*/ 18 w 53"/>
                <a:gd name="T29" fmla="*/ 0 h 79"/>
                <a:gd name="T30" fmla="*/ 18 w 53"/>
                <a:gd name="T31" fmla="*/ 4 h 79"/>
                <a:gd name="T32" fmla="*/ 18 w 53"/>
                <a:gd name="T33" fmla="*/ 4 h 79"/>
                <a:gd name="T34" fmla="*/ 14 w 53"/>
                <a:gd name="T35" fmla="*/ 11 h 79"/>
                <a:gd name="T36" fmla="*/ 0 w 53"/>
                <a:gd name="T37" fmla="*/ 11 h 79"/>
                <a:gd name="T38" fmla="*/ 0 w 53"/>
                <a:gd name="T39" fmla="*/ 79 h 79"/>
                <a:gd name="T40" fmla="*/ 0 w 53"/>
                <a:gd name="T41" fmla="*/ 79 h 79"/>
                <a:gd name="T42" fmla="*/ 10 w 53"/>
                <a:gd name="T43" fmla="*/ 79 h 79"/>
                <a:gd name="T44" fmla="*/ 10 w 53"/>
                <a:gd name="T45" fmla="*/ 79 h 79"/>
                <a:gd name="T46" fmla="*/ 43 w 53"/>
                <a:gd name="T47" fmla="*/ 22 h 79"/>
                <a:gd name="T48" fmla="*/ 43 w 53"/>
                <a:gd name="T49" fmla="*/ 29 h 79"/>
                <a:gd name="T50" fmla="*/ 10 w 53"/>
                <a:gd name="T51" fmla="*/ 29 h 79"/>
                <a:gd name="T52" fmla="*/ 10 w 53"/>
                <a:gd name="T53" fmla="*/ 22 h 79"/>
                <a:gd name="T54" fmla="*/ 43 w 53"/>
                <a:gd name="T55" fmla="*/ 22 h 79"/>
                <a:gd name="T56" fmla="*/ 43 w 53"/>
                <a:gd name="T57" fmla="*/ 22 h 79"/>
                <a:gd name="T58" fmla="*/ 43 w 53"/>
                <a:gd name="T59" fmla="*/ 47 h 79"/>
                <a:gd name="T60" fmla="*/ 10 w 53"/>
                <a:gd name="T61" fmla="*/ 47 h 79"/>
                <a:gd name="T62" fmla="*/ 10 w 53"/>
                <a:gd name="T63" fmla="*/ 39 h 79"/>
                <a:gd name="T64" fmla="*/ 43 w 53"/>
                <a:gd name="T65" fmla="*/ 39 h 79"/>
                <a:gd name="T66" fmla="*/ 43 w 53"/>
                <a:gd name="T67" fmla="*/ 47 h 79"/>
                <a:gd name="T68" fmla="*/ 43 w 53"/>
                <a:gd name="T69" fmla="*/ 47 h 79"/>
                <a:gd name="T70" fmla="*/ 43 w 53"/>
                <a:gd name="T71" fmla="*/ 57 h 79"/>
                <a:gd name="T72" fmla="*/ 43 w 53"/>
                <a:gd name="T73" fmla="*/ 64 h 79"/>
                <a:gd name="T74" fmla="*/ 10 w 53"/>
                <a:gd name="T75" fmla="*/ 64 h 79"/>
                <a:gd name="T76" fmla="*/ 10 w 53"/>
                <a:gd name="T77" fmla="*/ 57 h 79"/>
                <a:gd name="T78" fmla="*/ 43 w 53"/>
                <a:gd name="T79" fmla="*/ 57 h 79"/>
                <a:gd name="T80" fmla="*/ 43 w 53"/>
                <a:gd name="T81" fmla="*/ 57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" h="79">
                  <a:moveTo>
                    <a:pt x="10" y="79"/>
                  </a:moveTo>
                  <a:lnTo>
                    <a:pt x="10" y="75"/>
                  </a:lnTo>
                  <a:lnTo>
                    <a:pt x="43" y="75"/>
                  </a:lnTo>
                  <a:lnTo>
                    <a:pt x="43" y="79"/>
                  </a:lnTo>
                  <a:lnTo>
                    <a:pt x="53" y="79"/>
                  </a:lnTo>
                  <a:lnTo>
                    <a:pt x="53" y="11"/>
                  </a:lnTo>
                  <a:lnTo>
                    <a:pt x="25" y="11"/>
                  </a:lnTo>
                  <a:lnTo>
                    <a:pt x="28" y="7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4" y="11"/>
                  </a:lnTo>
                  <a:lnTo>
                    <a:pt x="0" y="11"/>
                  </a:lnTo>
                  <a:lnTo>
                    <a:pt x="0" y="79"/>
                  </a:lnTo>
                  <a:lnTo>
                    <a:pt x="10" y="79"/>
                  </a:lnTo>
                  <a:close/>
                  <a:moveTo>
                    <a:pt x="43" y="22"/>
                  </a:moveTo>
                  <a:lnTo>
                    <a:pt x="43" y="29"/>
                  </a:lnTo>
                  <a:lnTo>
                    <a:pt x="10" y="29"/>
                  </a:lnTo>
                  <a:lnTo>
                    <a:pt x="10" y="22"/>
                  </a:lnTo>
                  <a:lnTo>
                    <a:pt x="43" y="22"/>
                  </a:lnTo>
                  <a:close/>
                  <a:moveTo>
                    <a:pt x="43" y="47"/>
                  </a:moveTo>
                  <a:lnTo>
                    <a:pt x="10" y="47"/>
                  </a:lnTo>
                  <a:lnTo>
                    <a:pt x="10" y="39"/>
                  </a:lnTo>
                  <a:lnTo>
                    <a:pt x="43" y="39"/>
                  </a:lnTo>
                  <a:lnTo>
                    <a:pt x="43" y="47"/>
                  </a:lnTo>
                  <a:close/>
                  <a:moveTo>
                    <a:pt x="43" y="57"/>
                  </a:moveTo>
                  <a:lnTo>
                    <a:pt x="43" y="64"/>
                  </a:lnTo>
                  <a:lnTo>
                    <a:pt x="10" y="64"/>
                  </a:lnTo>
                  <a:lnTo>
                    <a:pt x="10" y="57"/>
                  </a:lnTo>
                  <a:lnTo>
                    <a:pt x="4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7" name="Freeform 108"/>
            <p:cNvSpPr>
              <a:spLocks noEditPoints="1"/>
            </p:cNvSpPr>
            <p:nvPr/>
          </p:nvSpPr>
          <p:spPr bwMode="auto">
            <a:xfrm>
              <a:off x="10978" y="7639"/>
              <a:ext cx="157" cy="160"/>
            </a:xfrm>
            <a:custGeom>
              <a:avLst/>
              <a:gdLst>
                <a:gd name="T0" fmla="*/ 0 w 74"/>
                <a:gd name="T1" fmla="*/ 14 h 75"/>
                <a:gd name="T2" fmla="*/ 0 w 74"/>
                <a:gd name="T3" fmla="*/ 25 h 75"/>
                <a:gd name="T4" fmla="*/ 74 w 74"/>
                <a:gd name="T5" fmla="*/ 25 h 75"/>
                <a:gd name="T6" fmla="*/ 74 w 74"/>
                <a:gd name="T7" fmla="*/ 14 h 75"/>
                <a:gd name="T8" fmla="*/ 42 w 74"/>
                <a:gd name="T9" fmla="*/ 14 h 75"/>
                <a:gd name="T10" fmla="*/ 42 w 74"/>
                <a:gd name="T11" fmla="*/ 7 h 75"/>
                <a:gd name="T12" fmla="*/ 64 w 74"/>
                <a:gd name="T13" fmla="*/ 7 h 75"/>
                <a:gd name="T14" fmla="*/ 64 w 74"/>
                <a:gd name="T15" fmla="*/ 0 h 75"/>
                <a:gd name="T16" fmla="*/ 10 w 74"/>
                <a:gd name="T17" fmla="*/ 0 h 75"/>
                <a:gd name="T18" fmla="*/ 10 w 74"/>
                <a:gd name="T19" fmla="*/ 7 h 75"/>
                <a:gd name="T20" fmla="*/ 32 w 74"/>
                <a:gd name="T21" fmla="*/ 7 h 75"/>
                <a:gd name="T22" fmla="*/ 32 w 74"/>
                <a:gd name="T23" fmla="*/ 14 h 75"/>
                <a:gd name="T24" fmla="*/ 0 w 74"/>
                <a:gd name="T25" fmla="*/ 14 h 75"/>
                <a:gd name="T26" fmla="*/ 0 w 74"/>
                <a:gd name="T27" fmla="*/ 14 h 75"/>
                <a:gd name="T28" fmla="*/ 21 w 74"/>
                <a:gd name="T29" fmla="*/ 57 h 75"/>
                <a:gd name="T30" fmla="*/ 21 w 74"/>
                <a:gd name="T31" fmla="*/ 39 h 75"/>
                <a:gd name="T32" fmla="*/ 53 w 74"/>
                <a:gd name="T33" fmla="*/ 39 h 75"/>
                <a:gd name="T34" fmla="*/ 53 w 74"/>
                <a:gd name="T35" fmla="*/ 57 h 75"/>
                <a:gd name="T36" fmla="*/ 53 w 74"/>
                <a:gd name="T37" fmla="*/ 57 h 75"/>
                <a:gd name="T38" fmla="*/ 42 w 74"/>
                <a:gd name="T39" fmla="*/ 53 h 75"/>
                <a:gd name="T40" fmla="*/ 42 w 74"/>
                <a:gd name="T41" fmla="*/ 53 h 75"/>
                <a:gd name="T42" fmla="*/ 42 w 74"/>
                <a:gd name="T43" fmla="*/ 46 h 75"/>
                <a:gd name="T44" fmla="*/ 42 w 74"/>
                <a:gd name="T45" fmla="*/ 46 h 75"/>
                <a:gd name="T46" fmla="*/ 42 w 74"/>
                <a:gd name="T47" fmla="*/ 43 h 75"/>
                <a:gd name="T48" fmla="*/ 42 w 74"/>
                <a:gd name="T49" fmla="*/ 43 h 75"/>
                <a:gd name="T50" fmla="*/ 46 w 74"/>
                <a:gd name="T51" fmla="*/ 43 h 75"/>
                <a:gd name="T52" fmla="*/ 46 w 74"/>
                <a:gd name="T53" fmla="*/ 43 h 75"/>
                <a:gd name="T54" fmla="*/ 32 w 74"/>
                <a:gd name="T55" fmla="*/ 39 h 75"/>
                <a:gd name="T56" fmla="*/ 32 w 74"/>
                <a:gd name="T57" fmla="*/ 39 h 75"/>
                <a:gd name="T58" fmla="*/ 32 w 74"/>
                <a:gd name="T59" fmla="*/ 50 h 75"/>
                <a:gd name="T60" fmla="*/ 25 w 74"/>
                <a:gd name="T61" fmla="*/ 57 h 75"/>
                <a:gd name="T62" fmla="*/ 14 w 74"/>
                <a:gd name="T63" fmla="*/ 64 h 75"/>
                <a:gd name="T64" fmla="*/ 0 w 74"/>
                <a:gd name="T65" fmla="*/ 64 h 75"/>
                <a:gd name="T66" fmla="*/ 0 w 74"/>
                <a:gd name="T67" fmla="*/ 64 h 75"/>
                <a:gd name="T68" fmla="*/ 7 w 74"/>
                <a:gd name="T69" fmla="*/ 75 h 75"/>
                <a:gd name="T70" fmla="*/ 7 w 74"/>
                <a:gd name="T71" fmla="*/ 75 h 75"/>
                <a:gd name="T72" fmla="*/ 28 w 74"/>
                <a:gd name="T73" fmla="*/ 67 h 75"/>
                <a:gd name="T74" fmla="*/ 39 w 74"/>
                <a:gd name="T75" fmla="*/ 60 h 75"/>
                <a:gd name="T76" fmla="*/ 39 w 74"/>
                <a:gd name="T77" fmla="*/ 60 h 75"/>
                <a:gd name="T78" fmla="*/ 64 w 74"/>
                <a:gd name="T79" fmla="*/ 75 h 75"/>
                <a:gd name="T80" fmla="*/ 71 w 74"/>
                <a:gd name="T81" fmla="*/ 67 h 75"/>
                <a:gd name="T82" fmla="*/ 71 w 74"/>
                <a:gd name="T83" fmla="*/ 67 h 75"/>
                <a:gd name="T84" fmla="*/ 57 w 74"/>
                <a:gd name="T85" fmla="*/ 57 h 75"/>
                <a:gd name="T86" fmla="*/ 64 w 74"/>
                <a:gd name="T87" fmla="*/ 57 h 75"/>
                <a:gd name="T88" fmla="*/ 64 w 74"/>
                <a:gd name="T89" fmla="*/ 28 h 75"/>
                <a:gd name="T90" fmla="*/ 10 w 74"/>
                <a:gd name="T91" fmla="*/ 28 h 75"/>
                <a:gd name="T92" fmla="*/ 10 w 74"/>
                <a:gd name="T93" fmla="*/ 57 h 75"/>
                <a:gd name="T94" fmla="*/ 21 w 74"/>
                <a:gd name="T95" fmla="*/ 57 h 75"/>
                <a:gd name="T96" fmla="*/ 21 w 74"/>
                <a:gd name="T97" fmla="*/ 57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4" h="75">
                  <a:moveTo>
                    <a:pt x="0" y="14"/>
                  </a:moveTo>
                  <a:lnTo>
                    <a:pt x="0" y="25"/>
                  </a:lnTo>
                  <a:lnTo>
                    <a:pt x="74" y="25"/>
                  </a:lnTo>
                  <a:lnTo>
                    <a:pt x="74" y="14"/>
                  </a:lnTo>
                  <a:lnTo>
                    <a:pt x="42" y="14"/>
                  </a:lnTo>
                  <a:lnTo>
                    <a:pt x="42" y="7"/>
                  </a:lnTo>
                  <a:lnTo>
                    <a:pt x="64" y="7"/>
                  </a:lnTo>
                  <a:lnTo>
                    <a:pt x="64" y="0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0" y="14"/>
                  </a:lnTo>
                  <a:close/>
                  <a:moveTo>
                    <a:pt x="21" y="57"/>
                  </a:moveTo>
                  <a:lnTo>
                    <a:pt x="21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42" y="53"/>
                  </a:lnTo>
                  <a:lnTo>
                    <a:pt x="42" y="46"/>
                  </a:lnTo>
                  <a:lnTo>
                    <a:pt x="42" y="43"/>
                  </a:lnTo>
                  <a:lnTo>
                    <a:pt x="46" y="43"/>
                  </a:lnTo>
                  <a:lnTo>
                    <a:pt x="32" y="39"/>
                  </a:lnTo>
                  <a:lnTo>
                    <a:pt x="32" y="50"/>
                  </a:lnTo>
                  <a:lnTo>
                    <a:pt x="25" y="57"/>
                  </a:lnTo>
                  <a:lnTo>
                    <a:pt x="14" y="64"/>
                  </a:lnTo>
                  <a:lnTo>
                    <a:pt x="0" y="64"/>
                  </a:lnTo>
                  <a:lnTo>
                    <a:pt x="7" y="75"/>
                  </a:lnTo>
                  <a:lnTo>
                    <a:pt x="28" y="67"/>
                  </a:lnTo>
                  <a:lnTo>
                    <a:pt x="39" y="60"/>
                  </a:lnTo>
                  <a:lnTo>
                    <a:pt x="64" y="75"/>
                  </a:lnTo>
                  <a:lnTo>
                    <a:pt x="71" y="67"/>
                  </a:lnTo>
                  <a:lnTo>
                    <a:pt x="57" y="57"/>
                  </a:lnTo>
                  <a:lnTo>
                    <a:pt x="64" y="57"/>
                  </a:lnTo>
                  <a:lnTo>
                    <a:pt x="64" y="28"/>
                  </a:lnTo>
                  <a:lnTo>
                    <a:pt x="10" y="28"/>
                  </a:lnTo>
                  <a:lnTo>
                    <a:pt x="10" y="57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8" name="Freeform 109"/>
            <p:cNvSpPr/>
            <p:nvPr/>
          </p:nvSpPr>
          <p:spPr bwMode="auto">
            <a:xfrm>
              <a:off x="11159" y="7631"/>
              <a:ext cx="160" cy="168"/>
            </a:xfrm>
            <a:custGeom>
              <a:avLst/>
              <a:gdLst>
                <a:gd name="T0" fmla="*/ 46 w 75"/>
                <a:gd name="T1" fmla="*/ 11 h 79"/>
                <a:gd name="T2" fmla="*/ 46 w 75"/>
                <a:gd name="T3" fmla="*/ 11 h 79"/>
                <a:gd name="T4" fmla="*/ 43 w 75"/>
                <a:gd name="T5" fmla="*/ 7 h 79"/>
                <a:gd name="T6" fmla="*/ 43 w 75"/>
                <a:gd name="T7" fmla="*/ 7 h 79"/>
                <a:gd name="T8" fmla="*/ 43 w 75"/>
                <a:gd name="T9" fmla="*/ 0 h 79"/>
                <a:gd name="T10" fmla="*/ 43 w 75"/>
                <a:gd name="T11" fmla="*/ 0 h 79"/>
                <a:gd name="T12" fmla="*/ 36 w 75"/>
                <a:gd name="T13" fmla="*/ 0 h 79"/>
                <a:gd name="T14" fmla="*/ 36 w 75"/>
                <a:gd name="T15" fmla="*/ 0 h 79"/>
                <a:gd name="T16" fmla="*/ 29 w 75"/>
                <a:gd name="T17" fmla="*/ 4 h 79"/>
                <a:gd name="T18" fmla="*/ 29 w 75"/>
                <a:gd name="T19" fmla="*/ 4 h 79"/>
                <a:gd name="T20" fmla="*/ 32 w 75"/>
                <a:gd name="T21" fmla="*/ 14 h 79"/>
                <a:gd name="T22" fmla="*/ 0 w 75"/>
                <a:gd name="T23" fmla="*/ 14 h 79"/>
                <a:gd name="T24" fmla="*/ 0 w 75"/>
                <a:gd name="T25" fmla="*/ 22 h 79"/>
                <a:gd name="T26" fmla="*/ 32 w 75"/>
                <a:gd name="T27" fmla="*/ 22 h 79"/>
                <a:gd name="T28" fmla="*/ 32 w 75"/>
                <a:gd name="T29" fmla="*/ 32 h 79"/>
                <a:gd name="T30" fmla="*/ 11 w 75"/>
                <a:gd name="T31" fmla="*/ 32 h 79"/>
                <a:gd name="T32" fmla="*/ 11 w 75"/>
                <a:gd name="T33" fmla="*/ 71 h 79"/>
                <a:gd name="T34" fmla="*/ 22 w 75"/>
                <a:gd name="T35" fmla="*/ 71 h 79"/>
                <a:gd name="T36" fmla="*/ 22 w 75"/>
                <a:gd name="T37" fmla="*/ 39 h 79"/>
                <a:gd name="T38" fmla="*/ 32 w 75"/>
                <a:gd name="T39" fmla="*/ 39 h 79"/>
                <a:gd name="T40" fmla="*/ 32 w 75"/>
                <a:gd name="T41" fmla="*/ 79 h 79"/>
                <a:gd name="T42" fmla="*/ 43 w 75"/>
                <a:gd name="T43" fmla="*/ 79 h 79"/>
                <a:gd name="T44" fmla="*/ 43 w 75"/>
                <a:gd name="T45" fmla="*/ 39 h 79"/>
                <a:gd name="T46" fmla="*/ 54 w 75"/>
                <a:gd name="T47" fmla="*/ 39 h 79"/>
                <a:gd name="T48" fmla="*/ 54 w 75"/>
                <a:gd name="T49" fmla="*/ 57 h 79"/>
                <a:gd name="T50" fmla="*/ 54 w 75"/>
                <a:gd name="T51" fmla="*/ 57 h 79"/>
                <a:gd name="T52" fmla="*/ 54 w 75"/>
                <a:gd name="T53" fmla="*/ 61 h 79"/>
                <a:gd name="T54" fmla="*/ 46 w 75"/>
                <a:gd name="T55" fmla="*/ 61 h 79"/>
                <a:gd name="T56" fmla="*/ 46 w 75"/>
                <a:gd name="T57" fmla="*/ 61 h 79"/>
                <a:gd name="T58" fmla="*/ 50 w 75"/>
                <a:gd name="T59" fmla="*/ 71 h 79"/>
                <a:gd name="T60" fmla="*/ 50 w 75"/>
                <a:gd name="T61" fmla="*/ 71 h 79"/>
                <a:gd name="T62" fmla="*/ 61 w 75"/>
                <a:gd name="T63" fmla="*/ 68 h 79"/>
                <a:gd name="T64" fmla="*/ 64 w 75"/>
                <a:gd name="T65" fmla="*/ 68 h 79"/>
                <a:gd name="T66" fmla="*/ 68 w 75"/>
                <a:gd name="T67" fmla="*/ 64 h 79"/>
                <a:gd name="T68" fmla="*/ 68 w 75"/>
                <a:gd name="T69" fmla="*/ 32 h 79"/>
                <a:gd name="T70" fmla="*/ 43 w 75"/>
                <a:gd name="T71" fmla="*/ 32 h 79"/>
                <a:gd name="T72" fmla="*/ 43 w 75"/>
                <a:gd name="T73" fmla="*/ 22 h 79"/>
                <a:gd name="T74" fmla="*/ 75 w 75"/>
                <a:gd name="T75" fmla="*/ 22 h 79"/>
                <a:gd name="T76" fmla="*/ 75 w 75"/>
                <a:gd name="T77" fmla="*/ 14 h 79"/>
                <a:gd name="T78" fmla="*/ 36 w 75"/>
                <a:gd name="T79" fmla="*/ 14 h 79"/>
                <a:gd name="T80" fmla="*/ 36 w 75"/>
                <a:gd name="T81" fmla="*/ 14 h 79"/>
                <a:gd name="T82" fmla="*/ 46 w 75"/>
                <a:gd name="T83" fmla="*/ 11 h 79"/>
                <a:gd name="T84" fmla="*/ 46 w 75"/>
                <a:gd name="T85" fmla="*/ 11 h 79"/>
                <a:gd name="T86" fmla="*/ 46 w 75"/>
                <a:gd name="T87" fmla="*/ 11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2"/>
                  </a:lnTo>
                  <a:lnTo>
                    <a:pt x="11" y="32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39"/>
                  </a:lnTo>
                  <a:lnTo>
                    <a:pt x="32" y="39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39"/>
                  </a:lnTo>
                  <a:lnTo>
                    <a:pt x="54" y="39"/>
                  </a:lnTo>
                  <a:lnTo>
                    <a:pt x="54" y="57"/>
                  </a:lnTo>
                  <a:lnTo>
                    <a:pt x="54" y="61"/>
                  </a:lnTo>
                  <a:lnTo>
                    <a:pt x="46" y="61"/>
                  </a:lnTo>
                  <a:lnTo>
                    <a:pt x="50" y="71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9" name="Freeform 110"/>
            <p:cNvSpPr>
              <a:spLocks noEditPoints="1"/>
            </p:cNvSpPr>
            <p:nvPr/>
          </p:nvSpPr>
          <p:spPr bwMode="auto">
            <a:xfrm>
              <a:off x="10127" y="7646"/>
              <a:ext cx="160" cy="168"/>
            </a:xfrm>
            <a:custGeom>
              <a:avLst/>
              <a:gdLst>
                <a:gd name="T0" fmla="*/ 22 w 75"/>
                <a:gd name="T1" fmla="*/ 15 h 79"/>
                <a:gd name="T2" fmla="*/ 47 w 75"/>
                <a:gd name="T3" fmla="*/ 15 h 79"/>
                <a:gd name="T4" fmla="*/ 72 w 75"/>
                <a:gd name="T5" fmla="*/ 11 h 79"/>
                <a:gd name="T6" fmla="*/ 61 w 75"/>
                <a:gd name="T7" fmla="*/ 0 h 79"/>
                <a:gd name="T8" fmla="*/ 11 w 75"/>
                <a:gd name="T9" fmla="*/ 4 h 79"/>
                <a:gd name="T10" fmla="*/ 11 w 75"/>
                <a:gd name="T11" fmla="*/ 7 h 79"/>
                <a:gd name="T12" fmla="*/ 7 w 75"/>
                <a:gd name="T13" fmla="*/ 29 h 79"/>
                <a:gd name="T14" fmla="*/ 4 w 75"/>
                <a:gd name="T15" fmla="*/ 32 h 79"/>
                <a:gd name="T16" fmla="*/ 11 w 75"/>
                <a:gd name="T17" fmla="*/ 43 h 79"/>
                <a:gd name="T18" fmla="*/ 11 w 75"/>
                <a:gd name="T19" fmla="*/ 43 h 79"/>
                <a:gd name="T20" fmla="*/ 18 w 75"/>
                <a:gd name="T21" fmla="*/ 40 h 79"/>
                <a:gd name="T22" fmla="*/ 36 w 75"/>
                <a:gd name="T23" fmla="*/ 64 h 79"/>
                <a:gd name="T24" fmla="*/ 32 w 75"/>
                <a:gd name="T25" fmla="*/ 64 h 79"/>
                <a:gd name="T26" fmla="*/ 25 w 75"/>
                <a:gd name="T27" fmla="*/ 68 h 79"/>
                <a:gd name="T28" fmla="*/ 29 w 75"/>
                <a:gd name="T29" fmla="*/ 79 h 79"/>
                <a:gd name="T30" fmla="*/ 47 w 75"/>
                <a:gd name="T31" fmla="*/ 72 h 79"/>
                <a:gd name="T32" fmla="*/ 47 w 75"/>
                <a:gd name="T33" fmla="*/ 43 h 79"/>
                <a:gd name="T34" fmla="*/ 72 w 75"/>
                <a:gd name="T35" fmla="*/ 32 h 79"/>
                <a:gd name="T36" fmla="*/ 47 w 75"/>
                <a:gd name="T37" fmla="*/ 22 h 79"/>
                <a:gd name="T38" fmla="*/ 47 w 75"/>
                <a:gd name="T39" fmla="*/ 18 h 79"/>
                <a:gd name="T40" fmla="*/ 47 w 75"/>
                <a:gd name="T41" fmla="*/ 18 h 79"/>
                <a:gd name="T42" fmla="*/ 47 w 75"/>
                <a:gd name="T43" fmla="*/ 18 h 79"/>
                <a:gd name="T44" fmla="*/ 36 w 75"/>
                <a:gd name="T45" fmla="*/ 18 h 79"/>
                <a:gd name="T46" fmla="*/ 18 w 75"/>
                <a:gd name="T47" fmla="*/ 32 h 79"/>
                <a:gd name="T48" fmla="*/ 22 w 75"/>
                <a:gd name="T49" fmla="*/ 15 h 79"/>
                <a:gd name="T50" fmla="*/ 22 w 75"/>
                <a:gd name="T51" fmla="*/ 15 h 79"/>
                <a:gd name="T52" fmla="*/ 7 w 75"/>
                <a:gd name="T53" fmla="*/ 68 h 79"/>
                <a:gd name="T54" fmla="*/ 11 w 75"/>
                <a:gd name="T55" fmla="*/ 72 h 79"/>
                <a:gd name="T56" fmla="*/ 22 w 75"/>
                <a:gd name="T57" fmla="*/ 61 h 79"/>
                <a:gd name="T58" fmla="*/ 29 w 75"/>
                <a:gd name="T59" fmla="*/ 50 h 79"/>
                <a:gd name="T60" fmla="*/ 18 w 75"/>
                <a:gd name="T61" fmla="*/ 43 h 79"/>
                <a:gd name="T62" fmla="*/ 18 w 75"/>
                <a:gd name="T63" fmla="*/ 47 h 79"/>
                <a:gd name="T64" fmla="*/ 0 w 75"/>
                <a:gd name="T65" fmla="*/ 64 h 79"/>
                <a:gd name="T66" fmla="*/ 7 w 75"/>
                <a:gd name="T67" fmla="*/ 68 h 79"/>
                <a:gd name="T68" fmla="*/ 7 w 75"/>
                <a:gd name="T69" fmla="*/ 68 h 79"/>
                <a:gd name="T70" fmla="*/ 75 w 75"/>
                <a:gd name="T71" fmla="*/ 64 h 79"/>
                <a:gd name="T72" fmla="*/ 68 w 75"/>
                <a:gd name="T73" fmla="*/ 54 h 79"/>
                <a:gd name="T74" fmla="*/ 61 w 75"/>
                <a:gd name="T75" fmla="*/ 43 h 79"/>
                <a:gd name="T76" fmla="*/ 50 w 75"/>
                <a:gd name="T77" fmla="*/ 50 h 79"/>
                <a:gd name="T78" fmla="*/ 68 w 75"/>
                <a:gd name="T79" fmla="*/ 72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" h="79">
                  <a:moveTo>
                    <a:pt x="22" y="15"/>
                  </a:moveTo>
                  <a:lnTo>
                    <a:pt x="22" y="15"/>
                  </a:lnTo>
                  <a:lnTo>
                    <a:pt x="47" y="15"/>
                  </a:lnTo>
                  <a:lnTo>
                    <a:pt x="72" y="11"/>
                  </a:lnTo>
                  <a:lnTo>
                    <a:pt x="61" y="0"/>
                  </a:lnTo>
                  <a:lnTo>
                    <a:pt x="40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7" y="29"/>
                  </a:lnTo>
                  <a:lnTo>
                    <a:pt x="4" y="32"/>
                  </a:lnTo>
                  <a:lnTo>
                    <a:pt x="11" y="43"/>
                  </a:lnTo>
                  <a:lnTo>
                    <a:pt x="18" y="40"/>
                  </a:lnTo>
                  <a:lnTo>
                    <a:pt x="36" y="43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5" y="68"/>
                  </a:lnTo>
                  <a:lnTo>
                    <a:pt x="29" y="79"/>
                  </a:lnTo>
                  <a:lnTo>
                    <a:pt x="43" y="75"/>
                  </a:lnTo>
                  <a:lnTo>
                    <a:pt x="47" y="72"/>
                  </a:lnTo>
                  <a:lnTo>
                    <a:pt x="47" y="68"/>
                  </a:lnTo>
                  <a:lnTo>
                    <a:pt x="47" y="43"/>
                  </a:lnTo>
                  <a:lnTo>
                    <a:pt x="72" y="43"/>
                  </a:lnTo>
                  <a:lnTo>
                    <a:pt x="72" y="32"/>
                  </a:lnTo>
                  <a:lnTo>
                    <a:pt x="47" y="32"/>
                  </a:lnTo>
                  <a:lnTo>
                    <a:pt x="47" y="22"/>
                  </a:lnTo>
                  <a:lnTo>
                    <a:pt x="47" y="18"/>
                  </a:lnTo>
                  <a:lnTo>
                    <a:pt x="36" y="18"/>
                  </a:lnTo>
                  <a:lnTo>
                    <a:pt x="36" y="32"/>
                  </a:lnTo>
                  <a:lnTo>
                    <a:pt x="18" y="32"/>
                  </a:lnTo>
                  <a:lnTo>
                    <a:pt x="22" y="15"/>
                  </a:lnTo>
                  <a:close/>
                  <a:moveTo>
                    <a:pt x="7" y="68"/>
                  </a:moveTo>
                  <a:lnTo>
                    <a:pt x="7" y="68"/>
                  </a:lnTo>
                  <a:lnTo>
                    <a:pt x="11" y="72"/>
                  </a:lnTo>
                  <a:lnTo>
                    <a:pt x="22" y="61"/>
                  </a:lnTo>
                  <a:lnTo>
                    <a:pt x="29" y="50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1" y="57"/>
                  </a:lnTo>
                  <a:lnTo>
                    <a:pt x="0" y="64"/>
                  </a:lnTo>
                  <a:lnTo>
                    <a:pt x="7" y="68"/>
                  </a:lnTo>
                  <a:close/>
                  <a:moveTo>
                    <a:pt x="68" y="72"/>
                  </a:moveTo>
                  <a:lnTo>
                    <a:pt x="75" y="64"/>
                  </a:lnTo>
                  <a:lnTo>
                    <a:pt x="68" y="54"/>
                  </a:lnTo>
                  <a:lnTo>
                    <a:pt x="61" y="43"/>
                  </a:lnTo>
                  <a:lnTo>
                    <a:pt x="50" y="50"/>
                  </a:lnTo>
                  <a:lnTo>
                    <a:pt x="68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0" name="Freeform 111"/>
            <p:cNvSpPr/>
            <p:nvPr/>
          </p:nvSpPr>
          <p:spPr bwMode="auto">
            <a:xfrm>
              <a:off x="10325" y="7646"/>
              <a:ext cx="136" cy="160"/>
            </a:xfrm>
            <a:custGeom>
              <a:avLst/>
              <a:gdLst>
                <a:gd name="T0" fmla="*/ 11 w 64"/>
                <a:gd name="T1" fmla="*/ 25 h 75"/>
                <a:gd name="T2" fmla="*/ 11 w 64"/>
                <a:gd name="T3" fmla="*/ 25 h 75"/>
                <a:gd name="T4" fmla="*/ 11 w 64"/>
                <a:gd name="T5" fmla="*/ 22 h 75"/>
                <a:gd name="T6" fmla="*/ 11 w 64"/>
                <a:gd name="T7" fmla="*/ 22 h 75"/>
                <a:gd name="T8" fmla="*/ 11 w 64"/>
                <a:gd name="T9" fmla="*/ 18 h 75"/>
                <a:gd name="T10" fmla="*/ 11 w 64"/>
                <a:gd name="T11" fmla="*/ 18 h 75"/>
                <a:gd name="T12" fmla="*/ 7 w 64"/>
                <a:gd name="T13" fmla="*/ 18 h 75"/>
                <a:gd name="T14" fmla="*/ 7 w 64"/>
                <a:gd name="T15" fmla="*/ 18 h 75"/>
                <a:gd name="T16" fmla="*/ 7 w 64"/>
                <a:gd name="T17" fmla="*/ 18 h 75"/>
                <a:gd name="T18" fmla="*/ 0 w 64"/>
                <a:gd name="T19" fmla="*/ 18 h 75"/>
                <a:gd name="T20" fmla="*/ 0 w 64"/>
                <a:gd name="T21" fmla="*/ 72 h 75"/>
                <a:gd name="T22" fmla="*/ 53 w 64"/>
                <a:gd name="T23" fmla="*/ 72 h 75"/>
                <a:gd name="T24" fmla="*/ 53 w 64"/>
                <a:gd name="T25" fmla="*/ 75 h 75"/>
                <a:gd name="T26" fmla="*/ 64 w 64"/>
                <a:gd name="T27" fmla="*/ 75 h 75"/>
                <a:gd name="T28" fmla="*/ 64 w 64"/>
                <a:gd name="T29" fmla="*/ 25 h 75"/>
                <a:gd name="T30" fmla="*/ 64 w 64"/>
                <a:gd name="T31" fmla="*/ 25 h 75"/>
                <a:gd name="T32" fmla="*/ 64 w 64"/>
                <a:gd name="T33" fmla="*/ 22 h 75"/>
                <a:gd name="T34" fmla="*/ 64 w 64"/>
                <a:gd name="T35" fmla="*/ 22 h 75"/>
                <a:gd name="T36" fmla="*/ 64 w 64"/>
                <a:gd name="T37" fmla="*/ 18 h 75"/>
                <a:gd name="T38" fmla="*/ 64 w 64"/>
                <a:gd name="T39" fmla="*/ 18 h 75"/>
                <a:gd name="T40" fmla="*/ 61 w 64"/>
                <a:gd name="T41" fmla="*/ 18 h 75"/>
                <a:gd name="T42" fmla="*/ 53 w 64"/>
                <a:gd name="T43" fmla="*/ 18 h 75"/>
                <a:gd name="T44" fmla="*/ 53 w 64"/>
                <a:gd name="T45" fmla="*/ 61 h 75"/>
                <a:gd name="T46" fmla="*/ 36 w 64"/>
                <a:gd name="T47" fmla="*/ 61 h 75"/>
                <a:gd name="T48" fmla="*/ 36 w 64"/>
                <a:gd name="T49" fmla="*/ 11 h 75"/>
                <a:gd name="T50" fmla="*/ 36 w 64"/>
                <a:gd name="T51" fmla="*/ 11 h 75"/>
                <a:gd name="T52" fmla="*/ 36 w 64"/>
                <a:gd name="T53" fmla="*/ 4 h 75"/>
                <a:gd name="T54" fmla="*/ 36 w 64"/>
                <a:gd name="T55" fmla="*/ 4 h 75"/>
                <a:gd name="T56" fmla="*/ 39 w 64"/>
                <a:gd name="T57" fmla="*/ 4 h 75"/>
                <a:gd name="T58" fmla="*/ 39 w 64"/>
                <a:gd name="T59" fmla="*/ 4 h 75"/>
                <a:gd name="T60" fmla="*/ 32 w 64"/>
                <a:gd name="T61" fmla="*/ 0 h 75"/>
                <a:gd name="T62" fmla="*/ 25 w 64"/>
                <a:gd name="T63" fmla="*/ 0 h 75"/>
                <a:gd name="T64" fmla="*/ 25 w 64"/>
                <a:gd name="T65" fmla="*/ 61 h 75"/>
                <a:gd name="T66" fmla="*/ 11 w 64"/>
                <a:gd name="T67" fmla="*/ 61 h 75"/>
                <a:gd name="T68" fmla="*/ 11 w 64"/>
                <a:gd name="T69" fmla="*/ 25 h 75"/>
                <a:gd name="T70" fmla="*/ 11 w 64"/>
                <a:gd name="T71" fmla="*/ 25 h 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75">
                  <a:moveTo>
                    <a:pt x="11" y="25"/>
                  </a:moveTo>
                  <a:lnTo>
                    <a:pt x="11" y="25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72"/>
                  </a:lnTo>
                  <a:lnTo>
                    <a:pt x="53" y="72"/>
                  </a:lnTo>
                  <a:lnTo>
                    <a:pt x="53" y="75"/>
                  </a:lnTo>
                  <a:lnTo>
                    <a:pt x="64" y="75"/>
                  </a:lnTo>
                  <a:lnTo>
                    <a:pt x="64" y="25"/>
                  </a:lnTo>
                  <a:lnTo>
                    <a:pt x="64" y="22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3" y="18"/>
                  </a:lnTo>
                  <a:lnTo>
                    <a:pt x="53" y="61"/>
                  </a:lnTo>
                  <a:lnTo>
                    <a:pt x="36" y="61"/>
                  </a:lnTo>
                  <a:lnTo>
                    <a:pt x="36" y="11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61"/>
                  </a:lnTo>
                  <a:lnTo>
                    <a:pt x="11" y="61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1" name="Freeform 112"/>
            <p:cNvSpPr/>
            <p:nvPr/>
          </p:nvSpPr>
          <p:spPr bwMode="auto">
            <a:xfrm>
              <a:off x="10491" y="7646"/>
              <a:ext cx="160" cy="160"/>
            </a:xfrm>
            <a:custGeom>
              <a:avLst/>
              <a:gdLst>
                <a:gd name="T0" fmla="*/ 47 w 75"/>
                <a:gd name="T1" fmla="*/ 11 h 75"/>
                <a:gd name="T2" fmla="*/ 47 w 75"/>
                <a:gd name="T3" fmla="*/ 11 h 75"/>
                <a:gd name="T4" fmla="*/ 47 w 75"/>
                <a:gd name="T5" fmla="*/ 7 h 75"/>
                <a:gd name="T6" fmla="*/ 47 w 75"/>
                <a:gd name="T7" fmla="*/ 7 h 75"/>
                <a:gd name="T8" fmla="*/ 43 w 75"/>
                <a:gd name="T9" fmla="*/ 0 h 75"/>
                <a:gd name="T10" fmla="*/ 43 w 75"/>
                <a:gd name="T11" fmla="*/ 0 h 75"/>
                <a:gd name="T12" fmla="*/ 36 w 75"/>
                <a:gd name="T13" fmla="*/ 0 h 75"/>
                <a:gd name="T14" fmla="*/ 36 w 75"/>
                <a:gd name="T15" fmla="*/ 0 h 75"/>
                <a:gd name="T16" fmla="*/ 29 w 75"/>
                <a:gd name="T17" fmla="*/ 0 h 75"/>
                <a:gd name="T18" fmla="*/ 29 w 75"/>
                <a:gd name="T19" fmla="*/ 0 h 75"/>
                <a:gd name="T20" fmla="*/ 33 w 75"/>
                <a:gd name="T21" fmla="*/ 11 h 75"/>
                <a:gd name="T22" fmla="*/ 0 w 75"/>
                <a:gd name="T23" fmla="*/ 11 h 75"/>
                <a:gd name="T24" fmla="*/ 0 w 75"/>
                <a:gd name="T25" fmla="*/ 22 h 75"/>
                <a:gd name="T26" fmla="*/ 33 w 75"/>
                <a:gd name="T27" fmla="*/ 22 h 75"/>
                <a:gd name="T28" fmla="*/ 33 w 75"/>
                <a:gd name="T29" fmla="*/ 32 h 75"/>
                <a:gd name="T30" fmla="*/ 11 w 75"/>
                <a:gd name="T31" fmla="*/ 32 h 75"/>
                <a:gd name="T32" fmla="*/ 11 w 75"/>
                <a:gd name="T33" fmla="*/ 68 h 75"/>
                <a:gd name="T34" fmla="*/ 22 w 75"/>
                <a:gd name="T35" fmla="*/ 68 h 75"/>
                <a:gd name="T36" fmla="*/ 22 w 75"/>
                <a:gd name="T37" fmla="*/ 40 h 75"/>
                <a:gd name="T38" fmla="*/ 33 w 75"/>
                <a:gd name="T39" fmla="*/ 40 h 75"/>
                <a:gd name="T40" fmla="*/ 33 w 75"/>
                <a:gd name="T41" fmla="*/ 75 h 75"/>
                <a:gd name="T42" fmla="*/ 43 w 75"/>
                <a:gd name="T43" fmla="*/ 75 h 75"/>
                <a:gd name="T44" fmla="*/ 43 w 75"/>
                <a:gd name="T45" fmla="*/ 40 h 75"/>
                <a:gd name="T46" fmla="*/ 57 w 75"/>
                <a:gd name="T47" fmla="*/ 40 h 75"/>
                <a:gd name="T48" fmla="*/ 57 w 75"/>
                <a:gd name="T49" fmla="*/ 57 h 75"/>
                <a:gd name="T50" fmla="*/ 57 w 75"/>
                <a:gd name="T51" fmla="*/ 57 h 75"/>
                <a:gd name="T52" fmla="*/ 54 w 75"/>
                <a:gd name="T53" fmla="*/ 61 h 75"/>
                <a:gd name="T54" fmla="*/ 47 w 75"/>
                <a:gd name="T55" fmla="*/ 61 h 75"/>
                <a:gd name="T56" fmla="*/ 47 w 75"/>
                <a:gd name="T57" fmla="*/ 61 h 75"/>
                <a:gd name="T58" fmla="*/ 50 w 75"/>
                <a:gd name="T59" fmla="*/ 72 h 75"/>
                <a:gd name="T60" fmla="*/ 50 w 75"/>
                <a:gd name="T61" fmla="*/ 72 h 75"/>
                <a:gd name="T62" fmla="*/ 65 w 75"/>
                <a:gd name="T63" fmla="*/ 68 h 75"/>
                <a:gd name="T64" fmla="*/ 68 w 75"/>
                <a:gd name="T65" fmla="*/ 64 h 75"/>
                <a:gd name="T66" fmla="*/ 68 w 75"/>
                <a:gd name="T67" fmla="*/ 61 h 75"/>
                <a:gd name="T68" fmla="*/ 68 w 75"/>
                <a:gd name="T69" fmla="*/ 32 h 75"/>
                <a:gd name="T70" fmla="*/ 43 w 75"/>
                <a:gd name="T71" fmla="*/ 32 h 75"/>
                <a:gd name="T72" fmla="*/ 43 w 75"/>
                <a:gd name="T73" fmla="*/ 22 h 75"/>
                <a:gd name="T74" fmla="*/ 75 w 75"/>
                <a:gd name="T75" fmla="*/ 22 h 75"/>
                <a:gd name="T76" fmla="*/ 75 w 75"/>
                <a:gd name="T77" fmla="*/ 11 h 75"/>
                <a:gd name="T78" fmla="*/ 40 w 75"/>
                <a:gd name="T79" fmla="*/ 11 h 75"/>
                <a:gd name="T80" fmla="*/ 40 w 75"/>
                <a:gd name="T81" fmla="*/ 11 h 75"/>
                <a:gd name="T82" fmla="*/ 47 w 75"/>
                <a:gd name="T83" fmla="*/ 11 h 75"/>
                <a:gd name="T84" fmla="*/ 47 w 75"/>
                <a:gd name="T85" fmla="*/ 11 h 75"/>
                <a:gd name="T86" fmla="*/ 47 w 75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3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3" y="22"/>
                  </a:lnTo>
                  <a:lnTo>
                    <a:pt x="33" y="32"/>
                  </a:lnTo>
                  <a:lnTo>
                    <a:pt x="11" y="32"/>
                  </a:lnTo>
                  <a:lnTo>
                    <a:pt x="11" y="68"/>
                  </a:lnTo>
                  <a:lnTo>
                    <a:pt x="22" y="68"/>
                  </a:lnTo>
                  <a:lnTo>
                    <a:pt x="22" y="40"/>
                  </a:lnTo>
                  <a:lnTo>
                    <a:pt x="33" y="40"/>
                  </a:lnTo>
                  <a:lnTo>
                    <a:pt x="33" y="75"/>
                  </a:lnTo>
                  <a:lnTo>
                    <a:pt x="43" y="75"/>
                  </a:lnTo>
                  <a:lnTo>
                    <a:pt x="43" y="40"/>
                  </a:lnTo>
                  <a:lnTo>
                    <a:pt x="57" y="40"/>
                  </a:lnTo>
                  <a:lnTo>
                    <a:pt x="57" y="57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50" y="72"/>
                  </a:lnTo>
                  <a:lnTo>
                    <a:pt x="65" y="68"/>
                  </a:lnTo>
                  <a:lnTo>
                    <a:pt x="68" y="64"/>
                  </a:lnTo>
                  <a:lnTo>
                    <a:pt x="68" y="61"/>
                  </a:lnTo>
                  <a:lnTo>
                    <a:pt x="68" y="32"/>
                  </a:lnTo>
                  <a:lnTo>
                    <a:pt x="43" y="32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40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2" name="Freeform 113"/>
            <p:cNvSpPr>
              <a:spLocks noEditPoints="1"/>
            </p:cNvSpPr>
            <p:nvPr/>
          </p:nvSpPr>
          <p:spPr bwMode="auto">
            <a:xfrm>
              <a:off x="10334" y="6767"/>
              <a:ext cx="151" cy="160"/>
            </a:xfrm>
            <a:custGeom>
              <a:avLst/>
              <a:gdLst>
                <a:gd name="T0" fmla="*/ 0 w 71"/>
                <a:gd name="T1" fmla="*/ 68 h 75"/>
                <a:gd name="T2" fmla="*/ 0 w 71"/>
                <a:gd name="T3" fmla="*/ 68 h 75"/>
                <a:gd name="T4" fmla="*/ 10 w 71"/>
                <a:gd name="T5" fmla="*/ 75 h 75"/>
                <a:gd name="T6" fmla="*/ 10 w 71"/>
                <a:gd name="T7" fmla="*/ 75 h 75"/>
                <a:gd name="T8" fmla="*/ 17 w 71"/>
                <a:gd name="T9" fmla="*/ 57 h 75"/>
                <a:gd name="T10" fmla="*/ 21 w 71"/>
                <a:gd name="T11" fmla="*/ 32 h 75"/>
                <a:gd name="T12" fmla="*/ 21 w 71"/>
                <a:gd name="T13" fmla="*/ 28 h 75"/>
                <a:gd name="T14" fmla="*/ 71 w 71"/>
                <a:gd name="T15" fmla="*/ 28 h 75"/>
                <a:gd name="T16" fmla="*/ 71 w 71"/>
                <a:gd name="T17" fmla="*/ 0 h 75"/>
                <a:gd name="T18" fmla="*/ 10 w 71"/>
                <a:gd name="T19" fmla="*/ 0 h 75"/>
                <a:gd name="T20" fmla="*/ 10 w 71"/>
                <a:gd name="T21" fmla="*/ 32 h 75"/>
                <a:gd name="T22" fmla="*/ 10 w 71"/>
                <a:gd name="T23" fmla="*/ 32 h 75"/>
                <a:gd name="T24" fmla="*/ 7 w 71"/>
                <a:gd name="T25" fmla="*/ 53 h 75"/>
                <a:gd name="T26" fmla="*/ 3 w 71"/>
                <a:gd name="T27" fmla="*/ 64 h 75"/>
                <a:gd name="T28" fmla="*/ 0 w 71"/>
                <a:gd name="T29" fmla="*/ 68 h 75"/>
                <a:gd name="T30" fmla="*/ 0 w 71"/>
                <a:gd name="T31" fmla="*/ 68 h 75"/>
                <a:gd name="T32" fmla="*/ 0 w 71"/>
                <a:gd name="T33" fmla="*/ 68 h 75"/>
                <a:gd name="T34" fmla="*/ 35 w 71"/>
                <a:gd name="T35" fmla="*/ 11 h 75"/>
                <a:gd name="T36" fmla="*/ 35 w 71"/>
                <a:gd name="T37" fmla="*/ 18 h 75"/>
                <a:gd name="T38" fmla="*/ 21 w 71"/>
                <a:gd name="T39" fmla="*/ 18 h 75"/>
                <a:gd name="T40" fmla="*/ 21 w 71"/>
                <a:gd name="T41" fmla="*/ 11 h 75"/>
                <a:gd name="T42" fmla="*/ 35 w 71"/>
                <a:gd name="T43" fmla="*/ 11 h 75"/>
                <a:gd name="T44" fmla="*/ 35 w 71"/>
                <a:gd name="T45" fmla="*/ 11 h 75"/>
                <a:gd name="T46" fmla="*/ 46 w 71"/>
                <a:gd name="T47" fmla="*/ 11 h 75"/>
                <a:gd name="T48" fmla="*/ 60 w 71"/>
                <a:gd name="T49" fmla="*/ 11 h 75"/>
                <a:gd name="T50" fmla="*/ 60 w 71"/>
                <a:gd name="T51" fmla="*/ 18 h 75"/>
                <a:gd name="T52" fmla="*/ 46 w 71"/>
                <a:gd name="T53" fmla="*/ 18 h 75"/>
                <a:gd name="T54" fmla="*/ 46 w 71"/>
                <a:gd name="T55" fmla="*/ 11 h 75"/>
                <a:gd name="T56" fmla="*/ 46 w 71"/>
                <a:gd name="T57" fmla="*/ 11 h 75"/>
                <a:gd name="T58" fmla="*/ 32 w 71"/>
                <a:gd name="T59" fmla="*/ 75 h 75"/>
                <a:gd name="T60" fmla="*/ 32 w 71"/>
                <a:gd name="T61" fmla="*/ 71 h 75"/>
                <a:gd name="T62" fmla="*/ 57 w 71"/>
                <a:gd name="T63" fmla="*/ 71 h 75"/>
                <a:gd name="T64" fmla="*/ 57 w 71"/>
                <a:gd name="T65" fmla="*/ 75 h 75"/>
                <a:gd name="T66" fmla="*/ 71 w 71"/>
                <a:gd name="T67" fmla="*/ 75 h 75"/>
                <a:gd name="T68" fmla="*/ 71 w 71"/>
                <a:gd name="T69" fmla="*/ 32 h 75"/>
                <a:gd name="T70" fmla="*/ 21 w 71"/>
                <a:gd name="T71" fmla="*/ 32 h 75"/>
                <a:gd name="T72" fmla="*/ 21 w 71"/>
                <a:gd name="T73" fmla="*/ 75 h 75"/>
                <a:gd name="T74" fmla="*/ 32 w 71"/>
                <a:gd name="T75" fmla="*/ 75 h 75"/>
                <a:gd name="T76" fmla="*/ 32 w 71"/>
                <a:gd name="T77" fmla="*/ 75 h 75"/>
                <a:gd name="T78" fmla="*/ 57 w 71"/>
                <a:gd name="T79" fmla="*/ 39 h 75"/>
                <a:gd name="T80" fmla="*/ 57 w 71"/>
                <a:gd name="T81" fmla="*/ 43 h 75"/>
                <a:gd name="T82" fmla="*/ 32 w 71"/>
                <a:gd name="T83" fmla="*/ 43 h 75"/>
                <a:gd name="T84" fmla="*/ 32 w 71"/>
                <a:gd name="T85" fmla="*/ 39 h 75"/>
                <a:gd name="T86" fmla="*/ 57 w 71"/>
                <a:gd name="T87" fmla="*/ 39 h 75"/>
                <a:gd name="T88" fmla="*/ 57 w 71"/>
                <a:gd name="T89" fmla="*/ 39 h 75"/>
                <a:gd name="T90" fmla="*/ 57 w 71"/>
                <a:gd name="T91" fmla="*/ 50 h 75"/>
                <a:gd name="T92" fmla="*/ 57 w 71"/>
                <a:gd name="T93" fmla="*/ 53 h 75"/>
                <a:gd name="T94" fmla="*/ 32 w 71"/>
                <a:gd name="T95" fmla="*/ 53 h 75"/>
                <a:gd name="T96" fmla="*/ 32 w 71"/>
                <a:gd name="T97" fmla="*/ 50 h 75"/>
                <a:gd name="T98" fmla="*/ 57 w 71"/>
                <a:gd name="T99" fmla="*/ 50 h 75"/>
                <a:gd name="T100" fmla="*/ 57 w 71"/>
                <a:gd name="T101" fmla="*/ 50 h 75"/>
                <a:gd name="T102" fmla="*/ 32 w 71"/>
                <a:gd name="T103" fmla="*/ 60 h 75"/>
                <a:gd name="T104" fmla="*/ 57 w 71"/>
                <a:gd name="T105" fmla="*/ 60 h 75"/>
                <a:gd name="T106" fmla="*/ 57 w 71"/>
                <a:gd name="T107" fmla="*/ 64 h 75"/>
                <a:gd name="T108" fmla="*/ 32 w 71"/>
                <a:gd name="T109" fmla="*/ 64 h 75"/>
                <a:gd name="T110" fmla="*/ 32 w 71"/>
                <a:gd name="T111" fmla="*/ 60 h 75"/>
                <a:gd name="T112" fmla="*/ 32 w 71"/>
                <a:gd name="T113" fmla="*/ 60 h 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" h="75">
                  <a:moveTo>
                    <a:pt x="0" y="68"/>
                  </a:moveTo>
                  <a:lnTo>
                    <a:pt x="0" y="68"/>
                  </a:lnTo>
                  <a:lnTo>
                    <a:pt x="10" y="75"/>
                  </a:lnTo>
                  <a:lnTo>
                    <a:pt x="17" y="57"/>
                  </a:lnTo>
                  <a:lnTo>
                    <a:pt x="21" y="32"/>
                  </a:lnTo>
                  <a:lnTo>
                    <a:pt x="21" y="28"/>
                  </a:lnTo>
                  <a:lnTo>
                    <a:pt x="71" y="28"/>
                  </a:lnTo>
                  <a:lnTo>
                    <a:pt x="71" y="0"/>
                  </a:lnTo>
                  <a:lnTo>
                    <a:pt x="10" y="0"/>
                  </a:lnTo>
                  <a:lnTo>
                    <a:pt x="10" y="32"/>
                  </a:lnTo>
                  <a:lnTo>
                    <a:pt x="7" y="53"/>
                  </a:lnTo>
                  <a:lnTo>
                    <a:pt x="3" y="64"/>
                  </a:lnTo>
                  <a:lnTo>
                    <a:pt x="0" y="68"/>
                  </a:lnTo>
                  <a:close/>
                  <a:moveTo>
                    <a:pt x="35" y="11"/>
                  </a:moveTo>
                  <a:lnTo>
                    <a:pt x="35" y="18"/>
                  </a:lnTo>
                  <a:lnTo>
                    <a:pt x="21" y="18"/>
                  </a:lnTo>
                  <a:lnTo>
                    <a:pt x="21" y="11"/>
                  </a:lnTo>
                  <a:lnTo>
                    <a:pt x="35" y="11"/>
                  </a:lnTo>
                  <a:close/>
                  <a:moveTo>
                    <a:pt x="46" y="11"/>
                  </a:moveTo>
                  <a:lnTo>
                    <a:pt x="60" y="11"/>
                  </a:lnTo>
                  <a:lnTo>
                    <a:pt x="60" y="18"/>
                  </a:lnTo>
                  <a:lnTo>
                    <a:pt x="46" y="18"/>
                  </a:lnTo>
                  <a:lnTo>
                    <a:pt x="46" y="11"/>
                  </a:lnTo>
                  <a:close/>
                  <a:moveTo>
                    <a:pt x="32" y="75"/>
                  </a:moveTo>
                  <a:lnTo>
                    <a:pt x="32" y="71"/>
                  </a:lnTo>
                  <a:lnTo>
                    <a:pt x="57" y="71"/>
                  </a:lnTo>
                  <a:lnTo>
                    <a:pt x="57" y="75"/>
                  </a:lnTo>
                  <a:lnTo>
                    <a:pt x="71" y="75"/>
                  </a:lnTo>
                  <a:lnTo>
                    <a:pt x="71" y="32"/>
                  </a:lnTo>
                  <a:lnTo>
                    <a:pt x="21" y="32"/>
                  </a:lnTo>
                  <a:lnTo>
                    <a:pt x="21" y="75"/>
                  </a:lnTo>
                  <a:lnTo>
                    <a:pt x="32" y="75"/>
                  </a:lnTo>
                  <a:close/>
                  <a:moveTo>
                    <a:pt x="57" y="39"/>
                  </a:moveTo>
                  <a:lnTo>
                    <a:pt x="57" y="43"/>
                  </a:lnTo>
                  <a:lnTo>
                    <a:pt x="32" y="43"/>
                  </a:lnTo>
                  <a:lnTo>
                    <a:pt x="32" y="39"/>
                  </a:lnTo>
                  <a:lnTo>
                    <a:pt x="57" y="39"/>
                  </a:lnTo>
                  <a:close/>
                  <a:moveTo>
                    <a:pt x="57" y="50"/>
                  </a:moveTo>
                  <a:lnTo>
                    <a:pt x="57" y="53"/>
                  </a:lnTo>
                  <a:lnTo>
                    <a:pt x="32" y="53"/>
                  </a:lnTo>
                  <a:lnTo>
                    <a:pt x="32" y="50"/>
                  </a:lnTo>
                  <a:lnTo>
                    <a:pt x="57" y="50"/>
                  </a:lnTo>
                  <a:close/>
                  <a:moveTo>
                    <a:pt x="32" y="60"/>
                  </a:moveTo>
                  <a:lnTo>
                    <a:pt x="57" y="60"/>
                  </a:lnTo>
                  <a:lnTo>
                    <a:pt x="57" y="64"/>
                  </a:lnTo>
                  <a:lnTo>
                    <a:pt x="32" y="64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3" name="Freeform 114"/>
            <p:cNvSpPr/>
            <p:nvPr/>
          </p:nvSpPr>
          <p:spPr bwMode="auto">
            <a:xfrm>
              <a:off x="10529" y="6767"/>
              <a:ext cx="136" cy="160"/>
            </a:xfrm>
            <a:custGeom>
              <a:avLst/>
              <a:gdLst>
                <a:gd name="T0" fmla="*/ 11 w 64"/>
                <a:gd name="T1" fmla="*/ 25 h 75"/>
                <a:gd name="T2" fmla="*/ 11 w 64"/>
                <a:gd name="T3" fmla="*/ 25 h 75"/>
                <a:gd name="T4" fmla="*/ 11 w 64"/>
                <a:gd name="T5" fmla="*/ 21 h 75"/>
                <a:gd name="T6" fmla="*/ 11 w 64"/>
                <a:gd name="T7" fmla="*/ 21 h 75"/>
                <a:gd name="T8" fmla="*/ 11 w 64"/>
                <a:gd name="T9" fmla="*/ 18 h 75"/>
                <a:gd name="T10" fmla="*/ 11 w 64"/>
                <a:gd name="T11" fmla="*/ 18 h 75"/>
                <a:gd name="T12" fmla="*/ 7 w 64"/>
                <a:gd name="T13" fmla="*/ 18 h 75"/>
                <a:gd name="T14" fmla="*/ 7 w 64"/>
                <a:gd name="T15" fmla="*/ 18 h 75"/>
                <a:gd name="T16" fmla="*/ 7 w 64"/>
                <a:gd name="T17" fmla="*/ 18 h 75"/>
                <a:gd name="T18" fmla="*/ 0 w 64"/>
                <a:gd name="T19" fmla="*/ 18 h 75"/>
                <a:gd name="T20" fmla="*/ 0 w 64"/>
                <a:gd name="T21" fmla="*/ 71 h 75"/>
                <a:gd name="T22" fmla="*/ 54 w 64"/>
                <a:gd name="T23" fmla="*/ 71 h 75"/>
                <a:gd name="T24" fmla="*/ 54 w 64"/>
                <a:gd name="T25" fmla="*/ 75 h 75"/>
                <a:gd name="T26" fmla="*/ 64 w 64"/>
                <a:gd name="T27" fmla="*/ 75 h 75"/>
                <a:gd name="T28" fmla="*/ 64 w 64"/>
                <a:gd name="T29" fmla="*/ 25 h 75"/>
                <a:gd name="T30" fmla="*/ 64 w 64"/>
                <a:gd name="T31" fmla="*/ 25 h 75"/>
                <a:gd name="T32" fmla="*/ 64 w 64"/>
                <a:gd name="T33" fmla="*/ 21 h 75"/>
                <a:gd name="T34" fmla="*/ 64 w 64"/>
                <a:gd name="T35" fmla="*/ 21 h 75"/>
                <a:gd name="T36" fmla="*/ 64 w 64"/>
                <a:gd name="T37" fmla="*/ 18 h 75"/>
                <a:gd name="T38" fmla="*/ 64 w 64"/>
                <a:gd name="T39" fmla="*/ 18 h 75"/>
                <a:gd name="T40" fmla="*/ 61 w 64"/>
                <a:gd name="T41" fmla="*/ 18 h 75"/>
                <a:gd name="T42" fmla="*/ 54 w 64"/>
                <a:gd name="T43" fmla="*/ 18 h 75"/>
                <a:gd name="T44" fmla="*/ 54 w 64"/>
                <a:gd name="T45" fmla="*/ 60 h 75"/>
                <a:gd name="T46" fmla="*/ 36 w 64"/>
                <a:gd name="T47" fmla="*/ 60 h 75"/>
                <a:gd name="T48" fmla="*/ 36 w 64"/>
                <a:gd name="T49" fmla="*/ 11 h 75"/>
                <a:gd name="T50" fmla="*/ 36 w 64"/>
                <a:gd name="T51" fmla="*/ 11 h 75"/>
                <a:gd name="T52" fmla="*/ 39 w 64"/>
                <a:gd name="T53" fmla="*/ 3 h 75"/>
                <a:gd name="T54" fmla="*/ 39 w 64"/>
                <a:gd name="T55" fmla="*/ 3 h 75"/>
                <a:gd name="T56" fmla="*/ 39 w 64"/>
                <a:gd name="T57" fmla="*/ 3 h 75"/>
                <a:gd name="T58" fmla="*/ 39 w 64"/>
                <a:gd name="T59" fmla="*/ 3 h 75"/>
                <a:gd name="T60" fmla="*/ 32 w 64"/>
                <a:gd name="T61" fmla="*/ 0 h 75"/>
                <a:gd name="T62" fmla="*/ 25 w 64"/>
                <a:gd name="T63" fmla="*/ 0 h 75"/>
                <a:gd name="T64" fmla="*/ 25 w 64"/>
                <a:gd name="T65" fmla="*/ 60 h 75"/>
                <a:gd name="T66" fmla="*/ 11 w 64"/>
                <a:gd name="T67" fmla="*/ 60 h 75"/>
                <a:gd name="T68" fmla="*/ 11 w 64"/>
                <a:gd name="T69" fmla="*/ 25 h 75"/>
                <a:gd name="T70" fmla="*/ 11 w 64"/>
                <a:gd name="T71" fmla="*/ 25 h 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75">
                  <a:moveTo>
                    <a:pt x="11" y="25"/>
                  </a:moveTo>
                  <a:lnTo>
                    <a:pt x="11" y="25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71"/>
                  </a:lnTo>
                  <a:lnTo>
                    <a:pt x="54" y="71"/>
                  </a:lnTo>
                  <a:lnTo>
                    <a:pt x="54" y="75"/>
                  </a:lnTo>
                  <a:lnTo>
                    <a:pt x="64" y="75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4" y="18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11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5" y="60"/>
                  </a:lnTo>
                  <a:lnTo>
                    <a:pt x="11" y="60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115"/>
            <p:cNvSpPr/>
            <p:nvPr/>
          </p:nvSpPr>
          <p:spPr bwMode="auto">
            <a:xfrm>
              <a:off x="10698" y="6767"/>
              <a:ext cx="160" cy="160"/>
            </a:xfrm>
            <a:custGeom>
              <a:avLst/>
              <a:gdLst>
                <a:gd name="T0" fmla="*/ 46 w 75"/>
                <a:gd name="T1" fmla="*/ 11 h 75"/>
                <a:gd name="T2" fmla="*/ 46 w 75"/>
                <a:gd name="T3" fmla="*/ 11 h 75"/>
                <a:gd name="T4" fmla="*/ 46 w 75"/>
                <a:gd name="T5" fmla="*/ 7 h 75"/>
                <a:gd name="T6" fmla="*/ 46 w 75"/>
                <a:gd name="T7" fmla="*/ 7 h 75"/>
                <a:gd name="T8" fmla="*/ 42 w 75"/>
                <a:gd name="T9" fmla="*/ 0 h 75"/>
                <a:gd name="T10" fmla="*/ 42 w 75"/>
                <a:gd name="T11" fmla="*/ 0 h 75"/>
                <a:gd name="T12" fmla="*/ 35 w 75"/>
                <a:gd name="T13" fmla="*/ 0 h 75"/>
                <a:gd name="T14" fmla="*/ 35 w 75"/>
                <a:gd name="T15" fmla="*/ 0 h 75"/>
                <a:gd name="T16" fmla="*/ 28 w 75"/>
                <a:gd name="T17" fmla="*/ 0 h 75"/>
                <a:gd name="T18" fmla="*/ 28 w 75"/>
                <a:gd name="T19" fmla="*/ 0 h 75"/>
                <a:gd name="T20" fmla="*/ 32 w 75"/>
                <a:gd name="T21" fmla="*/ 11 h 75"/>
                <a:gd name="T22" fmla="*/ 0 w 75"/>
                <a:gd name="T23" fmla="*/ 11 h 75"/>
                <a:gd name="T24" fmla="*/ 0 w 75"/>
                <a:gd name="T25" fmla="*/ 21 h 75"/>
                <a:gd name="T26" fmla="*/ 32 w 75"/>
                <a:gd name="T27" fmla="*/ 21 h 75"/>
                <a:gd name="T28" fmla="*/ 32 w 75"/>
                <a:gd name="T29" fmla="*/ 32 h 75"/>
                <a:gd name="T30" fmla="*/ 10 w 75"/>
                <a:gd name="T31" fmla="*/ 32 h 75"/>
                <a:gd name="T32" fmla="*/ 10 w 75"/>
                <a:gd name="T33" fmla="*/ 68 h 75"/>
                <a:gd name="T34" fmla="*/ 21 w 75"/>
                <a:gd name="T35" fmla="*/ 68 h 75"/>
                <a:gd name="T36" fmla="*/ 21 w 75"/>
                <a:gd name="T37" fmla="*/ 39 h 75"/>
                <a:gd name="T38" fmla="*/ 32 w 75"/>
                <a:gd name="T39" fmla="*/ 39 h 75"/>
                <a:gd name="T40" fmla="*/ 32 w 75"/>
                <a:gd name="T41" fmla="*/ 75 h 75"/>
                <a:gd name="T42" fmla="*/ 42 w 75"/>
                <a:gd name="T43" fmla="*/ 75 h 75"/>
                <a:gd name="T44" fmla="*/ 46 w 75"/>
                <a:gd name="T45" fmla="*/ 39 h 75"/>
                <a:gd name="T46" fmla="*/ 57 w 75"/>
                <a:gd name="T47" fmla="*/ 39 h 75"/>
                <a:gd name="T48" fmla="*/ 57 w 75"/>
                <a:gd name="T49" fmla="*/ 57 h 75"/>
                <a:gd name="T50" fmla="*/ 57 w 75"/>
                <a:gd name="T51" fmla="*/ 57 h 75"/>
                <a:gd name="T52" fmla="*/ 53 w 75"/>
                <a:gd name="T53" fmla="*/ 57 h 75"/>
                <a:gd name="T54" fmla="*/ 46 w 75"/>
                <a:gd name="T55" fmla="*/ 60 h 75"/>
                <a:gd name="T56" fmla="*/ 46 w 75"/>
                <a:gd name="T57" fmla="*/ 60 h 75"/>
                <a:gd name="T58" fmla="*/ 50 w 75"/>
                <a:gd name="T59" fmla="*/ 71 h 75"/>
                <a:gd name="T60" fmla="*/ 50 w 75"/>
                <a:gd name="T61" fmla="*/ 71 h 75"/>
                <a:gd name="T62" fmla="*/ 64 w 75"/>
                <a:gd name="T63" fmla="*/ 68 h 75"/>
                <a:gd name="T64" fmla="*/ 67 w 75"/>
                <a:gd name="T65" fmla="*/ 64 h 75"/>
                <a:gd name="T66" fmla="*/ 67 w 75"/>
                <a:gd name="T67" fmla="*/ 60 h 75"/>
                <a:gd name="T68" fmla="*/ 67 w 75"/>
                <a:gd name="T69" fmla="*/ 32 h 75"/>
                <a:gd name="T70" fmla="*/ 46 w 75"/>
                <a:gd name="T71" fmla="*/ 32 h 75"/>
                <a:gd name="T72" fmla="*/ 46 w 75"/>
                <a:gd name="T73" fmla="*/ 21 h 75"/>
                <a:gd name="T74" fmla="*/ 75 w 75"/>
                <a:gd name="T75" fmla="*/ 21 h 75"/>
                <a:gd name="T76" fmla="*/ 75 w 75"/>
                <a:gd name="T77" fmla="*/ 11 h 75"/>
                <a:gd name="T78" fmla="*/ 39 w 75"/>
                <a:gd name="T79" fmla="*/ 11 h 75"/>
                <a:gd name="T80" fmla="*/ 39 w 75"/>
                <a:gd name="T81" fmla="*/ 11 h 75"/>
                <a:gd name="T82" fmla="*/ 46 w 75"/>
                <a:gd name="T83" fmla="*/ 11 h 75"/>
                <a:gd name="T84" fmla="*/ 46 w 75"/>
                <a:gd name="T85" fmla="*/ 11 h 75"/>
                <a:gd name="T86" fmla="*/ 46 w 75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2" y="75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3" y="57"/>
                  </a:lnTo>
                  <a:lnTo>
                    <a:pt x="46" y="60"/>
                  </a:lnTo>
                  <a:lnTo>
                    <a:pt x="50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60"/>
                  </a:lnTo>
                  <a:lnTo>
                    <a:pt x="67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5" name="Freeform 116"/>
            <p:cNvSpPr>
              <a:spLocks noEditPoints="1"/>
            </p:cNvSpPr>
            <p:nvPr/>
          </p:nvSpPr>
          <p:spPr bwMode="auto">
            <a:xfrm>
              <a:off x="7921" y="9071"/>
              <a:ext cx="166" cy="168"/>
            </a:xfrm>
            <a:custGeom>
              <a:avLst/>
              <a:gdLst>
                <a:gd name="T0" fmla="*/ 53 w 78"/>
                <a:gd name="T1" fmla="*/ 0 h 79"/>
                <a:gd name="T2" fmla="*/ 39 w 78"/>
                <a:gd name="T3" fmla="*/ 0 h 79"/>
                <a:gd name="T4" fmla="*/ 39 w 78"/>
                <a:gd name="T5" fmla="*/ 4 h 79"/>
                <a:gd name="T6" fmla="*/ 21 w 78"/>
                <a:gd name="T7" fmla="*/ 11 h 79"/>
                <a:gd name="T8" fmla="*/ 75 w 78"/>
                <a:gd name="T9" fmla="*/ 18 h 79"/>
                <a:gd name="T10" fmla="*/ 53 w 78"/>
                <a:gd name="T11" fmla="*/ 11 h 79"/>
                <a:gd name="T12" fmla="*/ 53 w 78"/>
                <a:gd name="T13" fmla="*/ 0 h 79"/>
                <a:gd name="T14" fmla="*/ 53 w 78"/>
                <a:gd name="T15" fmla="*/ 0 h 79"/>
                <a:gd name="T16" fmla="*/ 21 w 78"/>
                <a:gd name="T17" fmla="*/ 22 h 79"/>
                <a:gd name="T18" fmla="*/ 7 w 78"/>
                <a:gd name="T19" fmla="*/ 8 h 79"/>
                <a:gd name="T20" fmla="*/ 0 w 78"/>
                <a:gd name="T21" fmla="*/ 15 h 79"/>
                <a:gd name="T22" fmla="*/ 11 w 78"/>
                <a:gd name="T23" fmla="*/ 29 h 79"/>
                <a:gd name="T24" fmla="*/ 39 w 78"/>
                <a:gd name="T25" fmla="*/ 68 h 79"/>
                <a:gd name="T26" fmla="*/ 36 w 78"/>
                <a:gd name="T27" fmla="*/ 68 h 79"/>
                <a:gd name="T28" fmla="*/ 36 w 78"/>
                <a:gd name="T29" fmla="*/ 79 h 79"/>
                <a:gd name="T30" fmla="*/ 53 w 78"/>
                <a:gd name="T31" fmla="*/ 75 h 79"/>
                <a:gd name="T32" fmla="*/ 53 w 78"/>
                <a:gd name="T33" fmla="*/ 50 h 79"/>
                <a:gd name="T34" fmla="*/ 71 w 78"/>
                <a:gd name="T35" fmla="*/ 25 h 79"/>
                <a:gd name="T36" fmla="*/ 25 w 78"/>
                <a:gd name="T37" fmla="*/ 50 h 79"/>
                <a:gd name="T38" fmla="*/ 43 w 78"/>
                <a:gd name="T39" fmla="*/ 68 h 79"/>
                <a:gd name="T40" fmla="*/ 39 w 78"/>
                <a:gd name="T41" fmla="*/ 68 h 79"/>
                <a:gd name="T42" fmla="*/ 39 w 78"/>
                <a:gd name="T43" fmla="*/ 68 h 79"/>
                <a:gd name="T44" fmla="*/ 36 w 78"/>
                <a:gd name="T45" fmla="*/ 33 h 79"/>
                <a:gd name="T46" fmla="*/ 57 w 78"/>
                <a:gd name="T47" fmla="*/ 40 h 79"/>
                <a:gd name="T48" fmla="*/ 36 w 78"/>
                <a:gd name="T49" fmla="*/ 40 h 79"/>
                <a:gd name="T50" fmla="*/ 0 w 78"/>
                <a:gd name="T51" fmla="*/ 68 h 79"/>
                <a:gd name="T52" fmla="*/ 11 w 78"/>
                <a:gd name="T53" fmla="*/ 72 h 79"/>
                <a:gd name="T54" fmla="*/ 18 w 78"/>
                <a:gd name="T55" fmla="*/ 40 h 79"/>
                <a:gd name="T56" fmla="*/ 11 w 78"/>
                <a:gd name="T57" fmla="*/ 36 h 79"/>
                <a:gd name="T58" fmla="*/ 0 w 78"/>
                <a:gd name="T59" fmla="*/ 68 h 79"/>
                <a:gd name="T60" fmla="*/ 0 w 78"/>
                <a:gd name="T61" fmla="*/ 68 h 79"/>
                <a:gd name="T62" fmla="*/ 68 w 78"/>
                <a:gd name="T63" fmla="*/ 75 h 79"/>
                <a:gd name="T64" fmla="*/ 78 w 78"/>
                <a:gd name="T65" fmla="*/ 68 h 79"/>
                <a:gd name="T66" fmla="*/ 57 w 78"/>
                <a:gd name="T67" fmla="*/ 58 h 79"/>
                <a:gd name="T68" fmla="*/ 68 w 78"/>
                <a:gd name="T69" fmla="*/ 75 h 79"/>
                <a:gd name="T70" fmla="*/ 68 w 78"/>
                <a:gd name="T71" fmla="*/ 75 h 79"/>
                <a:gd name="T72" fmla="*/ 14 w 78"/>
                <a:gd name="T73" fmla="*/ 72 h 79"/>
                <a:gd name="T74" fmla="*/ 21 w 78"/>
                <a:gd name="T75" fmla="*/ 75 h 79"/>
                <a:gd name="T76" fmla="*/ 28 w 78"/>
                <a:gd name="T77" fmla="*/ 54 h 79"/>
                <a:gd name="T78" fmla="*/ 28 w 78"/>
                <a:gd name="T79" fmla="*/ 54 h 79"/>
                <a:gd name="T80" fmla="*/ 21 w 78"/>
                <a:gd name="T81" fmla="*/ 65 h 79"/>
                <a:gd name="T82" fmla="*/ 14 w 78"/>
                <a:gd name="T83" fmla="*/ 72 h 79"/>
                <a:gd name="T84" fmla="*/ 14 w 78"/>
                <a:gd name="T85" fmla="*/ 72 h 79"/>
                <a:gd name="T86" fmla="*/ 14 w 78"/>
                <a:gd name="T87" fmla="*/ 72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79">
                  <a:moveTo>
                    <a:pt x="53" y="0"/>
                  </a:moveTo>
                  <a:lnTo>
                    <a:pt x="53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43" y="11"/>
                  </a:lnTo>
                  <a:lnTo>
                    <a:pt x="21" y="11"/>
                  </a:lnTo>
                  <a:lnTo>
                    <a:pt x="21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53" y="11"/>
                  </a:lnTo>
                  <a:lnTo>
                    <a:pt x="53" y="0"/>
                  </a:lnTo>
                  <a:close/>
                  <a:moveTo>
                    <a:pt x="11" y="29"/>
                  </a:moveTo>
                  <a:lnTo>
                    <a:pt x="21" y="22"/>
                  </a:lnTo>
                  <a:lnTo>
                    <a:pt x="7" y="8"/>
                  </a:lnTo>
                  <a:lnTo>
                    <a:pt x="0" y="15"/>
                  </a:lnTo>
                  <a:lnTo>
                    <a:pt x="11" y="29"/>
                  </a:lnTo>
                  <a:close/>
                  <a:moveTo>
                    <a:pt x="39" y="68"/>
                  </a:moveTo>
                  <a:lnTo>
                    <a:pt x="36" y="68"/>
                  </a:lnTo>
                  <a:lnTo>
                    <a:pt x="36" y="79"/>
                  </a:lnTo>
                  <a:lnTo>
                    <a:pt x="50" y="79"/>
                  </a:lnTo>
                  <a:lnTo>
                    <a:pt x="53" y="75"/>
                  </a:lnTo>
                  <a:lnTo>
                    <a:pt x="53" y="72"/>
                  </a:lnTo>
                  <a:lnTo>
                    <a:pt x="53" y="50"/>
                  </a:lnTo>
                  <a:lnTo>
                    <a:pt x="71" y="50"/>
                  </a:lnTo>
                  <a:lnTo>
                    <a:pt x="71" y="25"/>
                  </a:lnTo>
                  <a:lnTo>
                    <a:pt x="25" y="25"/>
                  </a:lnTo>
                  <a:lnTo>
                    <a:pt x="25" y="50"/>
                  </a:lnTo>
                  <a:lnTo>
                    <a:pt x="43" y="50"/>
                  </a:lnTo>
                  <a:lnTo>
                    <a:pt x="43" y="68"/>
                  </a:lnTo>
                  <a:lnTo>
                    <a:pt x="39" y="68"/>
                  </a:lnTo>
                  <a:close/>
                  <a:moveTo>
                    <a:pt x="36" y="40"/>
                  </a:moveTo>
                  <a:lnTo>
                    <a:pt x="36" y="33"/>
                  </a:lnTo>
                  <a:lnTo>
                    <a:pt x="57" y="33"/>
                  </a:lnTo>
                  <a:lnTo>
                    <a:pt x="57" y="40"/>
                  </a:lnTo>
                  <a:lnTo>
                    <a:pt x="36" y="40"/>
                  </a:lnTo>
                  <a:close/>
                  <a:moveTo>
                    <a:pt x="0" y="68"/>
                  </a:moveTo>
                  <a:lnTo>
                    <a:pt x="0" y="68"/>
                  </a:lnTo>
                  <a:lnTo>
                    <a:pt x="11" y="72"/>
                  </a:lnTo>
                  <a:lnTo>
                    <a:pt x="18" y="40"/>
                  </a:lnTo>
                  <a:lnTo>
                    <a:pt x="11" y="36"/>
                  </a:lnTo>
                  <a:lnTo>
                    <a:pt x="0" y="68"/>
                  </a:lnTo>
                  <a:close/>
                  <a:moveTo>
                    <a:pt x="68" y="75"/>
                  </a:moveTo>
                  <a:lnTo>
                    <a:pt x="78" y="68"/>
                  </a:lnTo>
                  <a:lnTo>
                    <a:pt x="64" y="50"/>
                  </a:lnTo>
                  <a:lnTo>
                    <a:pt x="57" y="58"/>
                  </a:lnTo>
                  <a:lnTo>
                    <a:pt x="68" y="75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1" y="75"/>
                  </a:lnTo>
                  <a:lnTo>
                    <a:pt x="39" y="58"/>
                  </a:lnTo>
                  <a:lnTo>
                    <a:pt x="28" y="54"/>
                  </a:lnTo>
                  <a:lnTo>
                    <a:pt x="21" y="65"/>
                  </a:lnTo>
                  <a:lnTo>
                    <a:pt x="14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6" name="Freeform 117"/>
            <p:cNvSpPr/>
            <p:nvPr/>
          </p:nvSpPr>
          <p:spPr bwMode="auto">
            <a:xfrm>
              <a:off x="8216" y="9080"/>
              <a:ext cx="136" cy="151"/>
            </a:xfrm>
            <a:custGeom>
              <a:avLst/>
              <a:gdLst>
                <a:gd name="T0" fmla="*/ 11 w 64"/>
                <a:gd name="T1" fmla="*/ 21 h 71"/>
                <a:gd name="T2" fmla="*/ 11 w 64"/>
                <a:gd name="T3" fmla="*/ 21 h 71"/>
                <a:gd name="T4" fmla="*/ 11 w 64"/>
                <a:gd name="T5" fmla="*/ 18 h 71"/>
                <a:gd name="T6" fmla="*/ 11 w 64"/>
                <a:gd name="T7" fmla="*/ 18 h 71"/>
                <a:gd name="T8" fmla="*/ 11 w 64"/>
                <a:gd name="T9" fmla="*/ 18 h 71"/>
                <a:gd name="T10" fmla="*/ 11 w 64"/>
                <a:gd name="T11" fmla="*/ 18 h 71"/>
                <a:gd name="T12" fmla="*/ 11 w 64"/>
                <a:gd name="T13" fmla="*/ 18 h 71"/>
                <a:gd name="T14" fmla="*/ 11 w 64"/>
                <a:gd name="T15" fmla="*/ 18 h 71"/>
                <a:gd name="T16" fmla="*/ 7 w 64"/>
                <a:gd name="T17" fmla="*/ 18 h 71"/>
                <a:gd name="T18" fmla="*/ 0 w 64"/>
                <a:gd name="T19" fmla="*/ 18 h 71"/>
                <a:gd name="T20" fmla="*/ 0 w 64"/>
                <a:gd name="T21" fmla="*/ 68 h 71"/>
                <a:gd name="T22" fmla="*/ 53 w 64"/>
                <a:gd name="T23" fmla="*/ 68 h 71"/>
                <a:gd name="T24" fmla="*/ 53 w 64"/>
                <a:gd name="T25" fmla="*/ 71 h 71"/>
                <a:gd name="T26" fmla="*/ 64 w 64"/>
                <a:gd name="T27" fmla="*/ 71 h 71"/>
                <a:gd name="T28" fmla="*/ 64 w 64"/>
                <a:gd name="T29" fmla="*/ 25 h 71"/>
                <a:gd name="T30" fmla="*/ 64 w 64"/>
                <a:gd name="T31" fmla="*/ 25 h 71"/>
                <a:gd name="T32" fmla="*/ 64 w 64"/>
                <a:gd name="T33" fmla="*/ 18 h 71"/>
                <a:gd name="T34" fmla="*/ 64 w 64"/>
                <a:gd name="T35" fmla="*/ 18 h 71"/>
                <a:gd name="T36" fmla="*/ 64 w 64"/>
                <a:gd name="T37" fmla="*/ 18 h 71"/>
                <a:gd name="T38" fmla="*/ 64 w 64"/>
                <a:gd name="T39" fmla="*/ 18 h 71"/>
                <a:gd name="T40" fmla="*/ 61 w 64"/>
                <a:gd name="T41" fmla="*/ 18 h 71"/>
                <a:gd name="T42" fmla="*/ 53 w 64"/>
                <a:gd name="T43" fmla="*/ 18 h 71"/>
                <a:gd name="T44" fmla="*/ 53 w 64"/>
                <a:gd name="T45" fmla="*/ 61 h 71"/>
                <a:gd name="T46" fmla="*/ 39 w 64"/>
                <a:gd name="T47" fmla="*/ 61 h 71"/>
                <a:gd name="T48" fmla="*/ 39 w 64"/>
                <a:gd name="T49" fmla="*/ 7 h 71"/>
                <a:gd name="T50" fmla="*/ 39 w 64"/>
                <a:gd name="T51" fmla="*/ 7 h 71"/>
                <a:gd name="T52" fmla="*/ 39 w 64"/>
                <a:gd name="T53" fmla="*/ 0 h 71"/>
                <a:gd name="T54" fmla="*/ 39 w 64"/>
                <a:gd name="T55" fmla="*/ 0 h 71"/>
                <a:gd name="T56" fmla="*/ 39 w 64"/>
                <a:gd name="T57" fmla="*/ 0 h 71"/>
                <a:gd name="T58" fmla="*/ 39 w 64"/>
                <a:gd name="T59" fmla="*/ 0 h 71"/>
                <a:gd name="T60" fmla="*/ 36 w 64"/>
                <a:gd name="T61" fmla="*/ 0 h 71"/>
                <a:gd name="T62" fmla="*/ 28 w 64"/>
                <a:gd name="T63" fmla="*/ 0 h 71"/>
                <a:gd name="T64" fmla="*/ 28 w 64"/>
                <a:gd name="T65" fmla="*/ 61 h 71"/>
                <a:gd name="T66" fmla="*/ 11 w 64"/>
                <a:gd name="T67" fmla="*/ 61 h 71"/>
                <a:gd name="T68" fmla="*/ 11 w 64"/>
                <a:gd name="T69" fmla="*/ 21 h 71"/>
                <a:gd name="T70" fmla="*/ 11 w 64"/>
                <a:gd name="T71" fmla="*/ 21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71">
                  <a:moveTo>
                    <a:pt x="11" y="21"/>
                  </a:moveTo>
                  <a:lnTo>
                    <a:pt x="11" y="21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68"/>
                  </a:lnTo>
                  <a:lnTo>
                    <a:pt x="53" y="68"/>
                  </a:lnTo>
                  <a:lnTo>
                    <a:pt x="53" y="71"/>
                  </a:lnTo>
                  <a:lnTo>
                    <a:pt x="64" y="71"/>
                  </a:lnTo>
                  <a:lnTo>
                    <a:pt x="64" y="25"/>
                  </a:lnTo>
                  <a:lnTo>
                    <a:pt x="64" y="18"/>
                  </a:lnTo>
                  <a:lnTo>
                    <a:pt x="61" y="18"/>
                  </a:lnTo>
                  <a:lnTo>
                    <a:pt x="53" y="18"/>
                  </a:lnTo>
                  <a:lnTo>
                    <a:pt x="53" y="61"/>
                  </a:lnTo>
                  <a:lnTo>
                    <a:pt x="39" y="61"/>
                  </a:lnTo>
                  <a:lnTo>
                    <a:pt x="39" y="7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8" y="61"/>
                  </a:lnTo>
                  <a:lnTo>
                    <a:pt x="11" y="61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7" name="Freeform 118"/>
            <p:cNvSpPr>
              <a:spLocks noEditPoints="1"/>
            </p:cNvSpPr>
            <p:nvPr/>
          </p:nvSpPr>
          <p:spPr bwMode="auto">
            <a:xfrm>
              <a:off x="8489" y="9071"/>
              <a:ext cx="160" cy="168"/>
            </a:xfrm>
            <a:custGeom>
              <a:avLst/>
              <a:gdLst>
                <a:gd name="T0" fmla="*/ 25 w 75"/>
                <a:gd name="T1" fmla="*/ 11 h 79"/>
                <a:gd name="T2" fmla="*/ 50 w 75"/>
                <a:gd name="T3" fmla="*/ 8 h 79"/>
                <a:gd name="T4" fmla="*/ 57 w 75"/>
                <a:gd name="T5" fmla="*/ 29 h 79"/>
                <a:gd name="T6" fmla="*/ 57 w 75"/>
                <a:gd name="T7" fmla="*/ 29 h 79"/>
                <a:gd name="T8" fmla="*/ 54 w 75"/>
                <a:gd name="T9" fmla="*/ 29 h 79"/>
                <a:gd name="T10" fmla="*/ 11 w 75"/>
                <a:gd name="T11" fmla="*/ 29 h 79"/>
                <a:gd name="T12" fmla="*/ 11 w 75"/>
                <a:gd name="T13" fmla="*/ 36 h 79"/>
                <a:gd name="T14" fmla="*/ 11 w 75"/>
                <a:gd name="T15" fmla="*/ 29 h 79"/>
                <a:gd name="T16" fmla="*/ 25 w 75"/>
                <a:gd name="T17" fmla="*/ 43 h 79"/>
                <a:gd name="T18" fmla="*/ 32 w 75"/>
                <a:gd name="T19" fmla="*/ 36 h 79"/>
                <a:gd name="T20" fmla="*/ 36 w 75"/>
                <a:gd name="T21" fmla="*/ 33 h 79"/>
                <a:gd name="T22" fmla="*/ 43 w 75"/>
                <a:gd name="T23" fmla="*/ 29 h 79"/>
                <a:gd name="T24" fmla="*/ 40 w 75"/>
                <a:gd name="T25" fmla="*/ 29 h 79"/>
                <a:gd name="T26" fmla="*/ 43 w 75"/>
                <a:gd name="T27" fmla="*/ 36 h 79"/>
                <a:gd name="T28" fmla="*/ 47 w 75"/>
                <a:gd name="T29" fmla="*/ 36 h 79"/>
                <a:gd name="T30" fmla="*/ 36 w 75"/>
                <a:gd name="T31" fmla="*/ 40 h 79"/>
                <a:gd name="T32" fmla="*/ 40 w 75"/>
                <a:gd name="T33" fmla="*/ 47 h 79"/>
                <a:gd name="T34" fmla="*/ 47 w 75"/>
                <a:gd name="T35" fmla="*/ 47 h 79"/>
                <a:gd name="T36" fmla="*/ 50 w 75"/>
                <a:gd name="T37" fmla="*/ 58 h 79"/>
                <a:gd name="T38" fmla="*/ 68 w 75"/>
                <a:gd name="T39" fmla="*/ 47 h 79"/>
                <a:gd name="T40" fmla="*/ 75 w 75"/>
                <a:gd name="T41" fmla="*/ 47 h 79"/>
                <a:gd name="T42" fmla="*/ 61 w 75"/>
                <a:gd name="T43" fmla="*/ 36 h 79"/>
                <a:gd name="T44" fmla="*/ 54 w 75"/>
                <a:gd name="T45" fmla="*/ 40 h 79"/>
                <a:gd name="T46" fmla="*/ 68 w 75"/>
                <a:gd name="T47" fmla="*/ 29 h 79"/>
                <a:gd name="T48" fmla="*/ 68 w 75"/>
                <a:gd name="T49" fmla="*/ 29 h 79"/>
                <a:gd name="T50" fmla="*/ 68 w 75"/>
                <a:gd name="T51" fmla="*/ 29 h 79"/>
                <a:gd name="T52" fmla="*/ 75 w 75"/>
                <a:gd name="T53" fmla="*/ 29 h 79"/>
                <a:gd name="T54" fmla="*/ 57 w 75"/>
                <a:gd name="T55" fmla="*/ 22 h 79"/>
                <a:gd name="T56" fmla="*/ 29 w 75"/>
                <a:gd name="T57" fmla="*/ 4 h 79"/>
                <a:gd name="T58" fmla="*/ 29 w 75"/>
                <a:gd name="T59" fmla="*/ 0 h 79"/>
                <a:gd name="T60" fmla="*/ 18 w 75"/>
                <a:gd name="T61" fmla="*/ 0 h 79"/>
                <a:gd name="T62" fmla="*/ 15 w 75"/>
                <a:gd name="T63" fmla="*/ 8 h 79"/>
                <a:gd name="T64" fmla="*/ 11 w 75"/>
                <a:gd name="T65" fmla="*/ 11 h 79"/>
                <a:gd name="T66" fmla="*/ 47 w 75"/>
                <a:gd name="T67" fmla="*/ 22 h 79"/>
                <a:gd name="T68" fmla="*/ 7 w 75"/>
                <a:gd name="T69" fmla="*/ 29 h 79"/>
                <a:gd name="T70" fmla="*/ 0 w 75"/>
                <a:gd name="T71" fmla="*/ 36 h 79"/>
                <a:gd name="T72" fmla="*/ 7 w 75"/>
                <a:gd name="T73" fmla="*/ 43 h 79"/>
                <a:gd name="T74" fmla="*/ 4 w 75"/>
                <a:gd name="T75" fmla="*/ 58 h 79"/>
                <a:gd name="T76" fmla="*/ 15 w 75"/>
                <a:gd name="T77" fmla="*/ 58 h 79"/>
                <a:gd name="T78" fmla="*/ 0 w 75"/>
                <a:gd name="T79" fmla="*/ 61 h 79"/>
                <a:gd name="T80" fmla="*/ 22 w 75"/>
                <a:gd name="T81" fmla="*/ 68 h 79"/>
                <a:gd name="T82" fmla="*/ 7 w 75"/>
                <a:gd name="T83" fmla="*/ 72 h 79"/>
                <a:gd name="T84" fmla="*/ 11 w 75"/>
                <a:gd name="T85" fmla="*/ 79 h 79"/>
                <a:gd name="T86" fmla="*/ 32 w 75"/>
                <a:gd name="T87" fmla="*/ 68 h 79"/>
                <a:gd name="T88" fmla="*/ 57 w 75"/>
                <a:gd name="T89" fmla="*/ 79 h 79"/>
                <a:gd name="T90" fmla="*/ 75 w 75"/>
                <a:gd name="T91" fmla="*/ 61 h 79"/>
                <a:gd name="T92" fmla="*/ 47 w 75"/>
                <a:gd name="T93" fmla="*/ 58 h 79"/>
                <a:gd name="T94" fmla="*/ 32 w 75"/>
                <a:gd name="T95" fmla="*/ 61 h 79"/>
                <a:gd name="T96" fmla="*/ 32 w 75"/>
                <a:gd name="T97" fmla="*/ 58 h 79"/>
                <a:gd name="T98" fmla="*/ 25 w 75"/>
                <a:gd name="T99" fmla="*/ 58 h 79"/>
                <a:gd name="T100" fmla="*/ 29 w 75"/>
                <a:gd name="T101" fmla="*/ 54 h 79"/>
                <a:gd name="T102" fmla="*/ 36 w 75"/>
                <a:gd name="T103" fmla="*/ 50 h 79"/>
                <a:gd name="T104" fmla="*/ 29 w 75"/>
                <a:gd name="T105" fmla="*/ 43 h 79"/>
                <a:gd name="T106" fmla="*/ 61 w 75"/>
                <a:gd name="T107" fmla="*/ 50 h 79"/>
                <a:gd name="T108" fmla="*/ 68 w 75"/>
                <a:gd name="T109" fmla="*/ 58 h 79"/>
                <a:gd name="T110" fmla="*/ 64 w 75"/>
                <a:gd name="T111" fmla="*/ 47 h 79"/>
                <a:gd name="T112" fmla="*/ 25 w 75"/>
                <a:gd name="T113" fmla="*/ 33 h 79"/>
                <a:gd name="T114" fmla="*/ 25 w 75"/>
                <a:gd name="T115" fmla="*/ 29 h 79"/>
                <a:gd name="T116" fmla="*/ 25 w 75"/>
                <a:gd name="T117" fmla="*/ 33 h 7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5" h="79">
                  <a:moveTo>
                    <a:pt x="50" y="11"/>
                  </a:moveTo>
                  <a:lnTo>
                    <a:pt x="25" y="11"/>
                  </a:lnTo>
                  <a:lnTo>
                    <a:pt x="25" y="8"/>
                  </a:lnTo>
                  <a:lnTo>
                    <a:pt x="50" y="8"/>
                  </a:lnTo>
                  <a:lnTo>
                    <a:pt x="50" y="11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4" y="33"/>
                  </a:lnTo>
                  <a:lnTo>
                    <a:pt x="50" y="33"/>
                  </a:lnTo>
                  <a:lnTo>
                    <a:pt x="54" y="29"/>
                  </a:lnTo>
                  <a:lnTo>
                    <a:pt x="57" y="29"/>
                  </a:lnTo>
                  <a:close/>
                  <a:moveTo>
                    <a:pt x="11" y="29"/>
                  </a:moveTo>
                  <a:lnTo>
                    <a:pt x="15" y="29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1" y="29"/>
                  </a:lnTo>
                  <a:close/>
                  <a:moveTo>
                    <a:pt x="29" y="43"/>
                  </a:moveTo>
                  <a:lnTo>
                    <a:pt x="25" y="47"/>
                  </a:lnTo>
                  <a:lnTo>
                    <a:pt x="25" y="43"/>
                  </a:lnTo>
                  <a:lnTo>
                    <a:pt x="36" y="43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3"/>
                  </a:lnTo>
                  <a:lnTo>
                    <a:pt x="36" y="29"/>
                  </a:lnTo>
                  <a:lnTo>
                    <a:pt x="32" y="29"/>
                  </a:lnTo>
                  <a:lnTo>
                    <a:pt x="43" y="29"/>
                  </a:lnTo>
                  <a:lnTo>
                    <a:pt x="40" y="29"/>
                  </a:lnTo>
                  <a:lnTo>
                    <a:pt x="40" y="36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3" y="40"/>
                  </a:lnTo>
                  <a:lnTo>
                    <a:pt x="36" y="40"/>
                  </a:lnTo>
                  <a:lnTo>
                    <a:pt x="40" y="47"/>
                  </a:lnTo>
                  <a:lnTo>
                    <a:pt x="32" y="54"/>
                  </a:lnTo>
                  <a:lnTo>
                    <a:pt x="40" y="58"/>
                  </a:lnTo>
                  <a:lnTo>
                    <a:pt x="47" y="47"/>
                  </a:lnTo>
                  <a:lnTo>
                    <a:pt x="43" y="47"/>
                  </a:lnTo>
                  <a:lnTo>
                    <a:pt x="50" y="47"/>
                  </a:lnTo>
                  <a:lnTo>
                    <a:pt x="50" y="58"/>
                  </a:lnTo>
                  <a:lnTo>
                    <a:pt x="57" y="58"/>
                  </a:lnTo>
                  <a:lnTo>
                    <a:pt x="57" y="47"/>
                  </a:lnTo>
                  <a:lnTo>
                    <a:pt x="68" y="47"/>
                  </a:lnTo>
                  <a:lnTo>
                    <a:pt x="75" y="47"/>
                  </a:lnTo>
                  <a:lnTo>
                    <a:pt x="68" y="33"/>
                  </a:lnTo>
                  <a:lnTo>
                    <a:pt x="61" y="36"/>
                  </a:lnTo>
                  <a:lnTo>
                    <a:pt x="64" y="40"/>
                  </a:lnTo>
                  <a:lnTo>
                    <a:pt x="54" y="40"/>
                  </a:lnTo>
                  <a:lnTo>
                    <a:pt x="64" y="33"/>
                  </a:lnTo>
                  <a:lnTo>
                    <a:pt x="68" y="29"/>
                  </a:lnTo>
                  <a:lnTo>
                    <a:pt x="64" y="29"/>
                  </a:lnTo>
                  <a:lnTo>
                    <a:pt x="75" y="29"/>
                  </a:lnTo>
                  <a:lnTo>
                    <a:pt x="75" y="22"/>
                  </a:lnTo>
                  <a:lnTo>
                    <a:pt x="57" y="22"/>
                  </a:lnTo>
                  <a:lnTo>
                    <a:pt x="64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5" y="8"/>
                  </a:lnTo>
                  <a:lnTo>
                    <a:pt x="11" y="11"/>
                  </a:lnTo>
                  <a:lnTo>
                    <a:pt x="11" y="18"/>
                  </a:lnTo>
                  <a:lnTo>
                    <a:pt x="47" y="18"/>
                  </a:lnTo>
                  <a:lnTo>
                    <a:pt x="47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15" y="47"/>
                  </a:lnTo>
                  <a:lnTo>
                    <a:pt x="15" y="58"/>
                  </a:lnTo>
                  <a:lnTo>
                    <a:pt x="22" y="58"/>
                  </a:lnTo>
                  <a:lnTo>
                    <a:pt x="22" y="61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22" y="68"/>
                  </a:lnTo>
                  <a:lnTo>
                    <a:pt x="11" y="72"/>
                  </a:lnTo>
                  <a:lnTo>
                    <a:pt x="7" y="72"/>
                  </a:lnTo>
                  <a:lnTo>
                    <a:pt x="11" y="79"/>
                  </a:lnTo>
                  <a:lnTo>
                    <a:pt x="25" y="75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47" y="68"/>
                  </a:lnTo>
                  <a:lnTo>
                    <a:pt x="47" y="79"/>
                  </a:lnTo>
                  <a:lnTo>
                    <a:pt x="57" y="79"/>
                  </a:lnTo>
                  <a:lnTo>
                    <a:pt x="57" y="68"/>
                  </a:lnTo>
                  <a:lnTo>
                    <a:pt x="75" y="68"/>
                  </a:lnTo>
                  <a:lnTo>
                    <a:pt x="75" y="61"/>
                  </a:lnTo>
                  <a:lnTo>
                    <a:pt x="57" y="61"/>
                  </a:lnTo>
                  <a:lnTo>
                    <a:pt x="57" y="58"/>
                  </a:lnTo>
                  <a:lnTo>
                    <a:pt x="47" y="58"/>
                  </a:lnTo>
                  <a:lnTo>
                    <a:pt x="47" y="61"/>
                  </a:lnTo>
                  <a:lnTo>
                    <a:pt x="32" y="61"/>
                  </a:lnTo>
                  <a:lnTo>
                    <a:pt x="32" y="5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25" y="50"/>
                  </a:lnTo>
                  <a:lnTo>
                    <a:pt x="29" y="54"/>
                  </a:lnTo>
                  <a:lnTo>
                    <a:pt x="36" y="50"/>
                  </a:lnTo>
                  <a:lnTo>
                    <a:pt x="29" y="43"/>
                  </a:lnTo>
                  <a:close/>
                  <a:moveTo>
                    <a:pt x="64" y="47"/>
                  </a:moveTo>
                  <a:lnTo>
                    <a:pt x="61" y="50"/>
                  </a:lnTo>
                  <a:lnTo>
                    <a:pt x="64" y="58"/>
                  </a:lnTo>
                  <a:lnTo>
                    <a:pt x="68" y="58"/>
                  </a:lnTo>
                  <a:lnTo>
                    <a:pt x="72" y="54"/>
                  </a:lnTo>
                  <a:lnTo>
                    <a:pt x="64" y="47"/>
                  </a:lnTo>
                  <a:close/>
                  <a:moveTo>
                    <a:pt x="25" y="33"/>
                  </a:moveTo>
                  <a:lnTo>
                    <a:pt x="29" y="36"/>
                  </a:lnTo>
                  <a:lnTo>
                    <a:pt x="25" y="36"/>
                  </a:lnTo>
                  <a:lnTo>
                    <a:pt x="25" y="29"/>
                  </a:lnTo>
                  <a:lnTo>
                    <a:pt x="29" y="29"/>
                  </a:lnTo>
                  <a:lnTo>
                    <a:pt x="25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8" name="Freeform 119"/>
            <p:cNvSpPr>
              <a:spLocks noEditPoints="1"/>
            </p:cNvSpPr>
            <p:nvPr/>
          </p:nvSpPr>
          <p:spPr bwMode="auto">
            <a:xfrm>
              <a:off x="8770" y="9071"/>
              <a:ext cx="168" cy="168"/>
            </a:xfrm>
            <a:custGeom>
              <a:avLst/>
              <a:gdLst>
                <a:gd name="T0" fmla="*/ 11 w 79"/>
                <a:gd name="T1" fmla="*/ 15 h 79"/>
                <a:gd name="T2" fmla="*/ 22 w 79"/>
                <a:gd name="T3" fmla="*/ 11 h 79"/>
                <a:gd name="T4" fmla="*/ 22 w 79"/>
                <a:gd name="T5" fmla="*/ 0 h 79"/>
                <a:gd name="T6" fmla="*/ 7 w 79"/>
                <a:gd name="T7" fmla="*/ 4 h 79"/>
                <a:gd name="T8" fmla="*/ 11 w 79"/>
                <a:gd name="T9" fmla="*/ 15 h 79"/>
                <a:gd name="T10" fmla="*/ 32 w 79"/>
                <a:gd name="T11" fmla="*/ 72 h 79"/>
                <a:gd name="T12" fmla="*/ 18 w 79"/>
                <a:gd name="T13" fmla="*/ 29 h 79"/>
                <a:gd name="T14" fmla="*/ 29 w 79"/>
                <a:gd name="T15" fmla="*/ 22 h 79"/>
                <a:gd name="T16" fmla="*/ 29 w 79"/>
                <a:gd name="T17" fmla="*/ 25 h 79"/>
                <a:gd name="T18" fmla="*/ 36 w 79"/>
                <a:gd name="T19" fmla="*/ 29 h 79"/>
                <a:gd name="T20" fmla="*/ 75 w 79"/>
                <a:gd name="T21" fmla="*/ 18 h 79"/>
                <a:gd name="T22" fmla="*/ 47 w 79"/>
                <a:gd name="T23" fmla="*/ 11 h 79"/>
                <a:gd name="T24" fmla="*/ 50 w 79"/>
                <a:gd name="T25" fmla="*/ 8 h 79"/>
                <a:gd name="T26" fmla="*/ 50 w 79"/>
                <a:gd name="T27" fmla="*/ 4 h 79"/>
                <a:gd name="T28" fmla="*/ 39 w 79"/>
                <a:gd name="T29" fmla="*/ 0 h 79"/>
                <a:gd name="T30" fmla="*/ 39 w 79"/>
                <a:gd name="T31" fmla="*/ 4 h 79"/>
                <a:gd name="T32" fmla="*/ 32 w 79"/>
                <a:gd name="T33" fmla="*/ 18 h 79"/>
                <a:gd name="T34" fmla="*/ 0 w 79"/>
                <a:gd name="T35" fmla="*/ 15 h 79"/>
                <a:gd name="T36" fmla="*/ 7 w 79"/>
                <a:gd name="T37" fmla="*/ 22 h 79"/>
                <a:gd name="T38" fmla="*/ 7 w 79"/>
                <a:gd name="T39" fmla="*/ 40 h 79"/>
                <a:gd name="T40" fmla="*/ 0 w 79"/>
                <a:gd name="T41" fmla="*/ 72 h 79"/>
                <a:gd name="T42" fmla="*/ 0 w 79"/>
                <a:gd name="T43" fmla="*/ 75 h 79"/>
                <a:gd name="T44" fmla="*/ 7 w 79"/>
                <a:gd name="T45" fmla="*/ 79 h 79"/>
                <a:gd name="T46" fmla="*/ 14 w 79"/>
                <a:gd name="T47" fmla="*/ 61 h 79"/>
                <a:gd name="T48" fmla="*/ 22 w 79"/>
                <a:gd name="T49" fmla="*/ 40 h 79"/>
                <a:gd name="T50" fmla="*/ 22 w 79"/>
                <a:gd name="T51" fmla="*/ 65 h 79"/>
                <a:gd name="T52" fmla="*/ 14 w 79"/>
                <a:gd name="T53" fmla="*/ 68 h 79"/>
                <a:gd name="T54" fmla="*/ 14 w 79"/>
                <a:gd name="T55" fmla="*/ 75 h 79"/>
                <a:gd name="T56" fmla="*/ 25 w 79"/>
                <a:gd name="T57" fmla="*/ 75 h 79"/>
                <a:gd name="T58" fmla="*/ 32 w 79"/>
                <a:gd name="T59" fmla="*/ 72 h 79"/>
                <a:gd name="T60" fmla="*/ 39 w 79"/>
                <a:gd name="T61" fmla="*/ 79 h 79"/>
                <a:gd name="T62" fmla="*/ 54 w 79"/>
                <a:gd name="T63" fmla="*/ 61 h 79"/>
                <a:gd name="T64" fmla="*/ 61 w 79"/>
                <a:gd name="T65" fmla="*/ 72 h 79"/>
                <a:gd name="T66" fmla="*/ 72 w 79"/>
                <a:gd name="T67" fmla="*/ 79 h 79"/>
                <a:gd name="T68" fmla="*/ 79 w 79"/>
                <a:gd name="T69" fmla="*/ 68 h 79"/>
                <a:gd name="T70" fmla="*/ 61 w 79"/>
                <a:gd name="T71" fmla="*/ 54 h 79"/>
                <a:gd name="T72" fmla="*/ 75 w 79"/>
                <a:gd name="T73" fmla="*/ 47 h 79"/>
                <a:gd name="T74" fmla="*/ 61 w 79"/>
                <a:gd name="T75" fmla="*/ 36 h 79"/>
                <a:gd name="T76" fmla="*/ 72 w 79"/>
                <a:gd name="T77" fmla="*/ 25 h 79"/>
                <a:gd name="T78" fmla="*/ 54 w 79"/>
                <a:gd name="T79" fmla="*/ 25 h 79"/>
                <a:gd name="T80" fmla="*/ 54 w 79"/>
                <a:gd name="T81" fmla="*/ 22 h 79"/>
                <a:gd name="T82" fmla="*/ 43 w 79"/>
                <a:gd name="T83" fmla="*/ 22 h 79"/>
                <a:gd name="T84" fmla="*/ 39 w 79"/>
                <a:gd name="T85" fmla="*/ 29 h 79"/>
                <a:gd name="T86" fmla="*/ 32 w 79"/>
                <a:gd name="T87" fmla="*/ 40 h 79"/>
                <a:gd name="T88" fmla="*/ 36 w 79"/>
                <a:gd name="T89" fmla="*/ 43 h 79"/>
                <a:gd name="T90" fmla="*/ 39 w 79"/>
                <a:gd name="T91" fmla="*/ 43 h 79"/>
                <a:gd name="T92" fmla="*/ 50 w 79"/>
                <a:gd name="T93" fmla="*/ 36 h 79"/>
                <a:gd name="T94" fmla="*/ 36 w 79"/>
                <a:gd name="T95" fmla="*/ 47 h 79"/>
                <a:gd name="T96" fmla="*/ 50 w 79"/>
                <a:gd name="T97" fmla="*/ 54 h 79"/>
                <a:gd name="T98" fmla="*/ 50 w 79"/>
                <a:gd name="T99" fmla="*/ 54 h 79"/>
                <a:gd name="T100" fmla="*/ 32 w 79"/>
                <a:gd name="T101" fmla="*/ 72 h 79"/>
                <a:gd name="T102" fmla="*/ 32 w 79"/>
                <a:gd name="T103" fmla="*/ 72 h 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9" h="79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0"/>
                  </a:lnTo>
                  <a:lnTo>
                    <a:pt x="7" y="4"/>
                  </a:lnTo>
                  <a:lnTo>
                    <a:pt x="11" y="15"/>
                  </a:lnTo>
                  <a:close/>
                  <a:moveTo>
                    <a:pt x="32" y="72"/>
                  </a:moveTo>
                  <a:lnTo>
                    <a:pt x="32" y="29"/>
                  </a:lnTo>
                  <a:lnTo>
                    <a:pt x="18" y="29"/>
                  </a:lnTo>
                  <a:lnTo>
                    <a:pt x="18" y="22"/>
                  </a:lnTo>
                  <a:lnTo>
                    <a:pt x="29" y="22"/>
                  </a:lnTo>
                  <a:lnTo>
                    <a:pt x="29" y="25"/>
                  </a:lnTo>
                  <a:lnTo>
                    <a:pt x="36" y="29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47" y="11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40"/>
                  </a:lnTo>
                  <a:lnTo>
                    <a:pt x="4" y="58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7" y="79"/>
                  </a:lnTo>
                  <a:lnTo>
                    <a:pt x="14" y="61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2" y="65"/>
                  </a:lnTo>
                  <a:lnTo>
                    <a:pt x="22" y="68"/>
                  </a:lnTo>
                  <a:lnTo>
                    <a:pt x="14" y="68"/>
                  </a:lnTo>
                  <a:lnTo>
                    <a:pt x="14" y="75"/>
                  </a:lnTo>
                  <a:lnTo>
                    <a:pt x="25" y="75"/>
                  </a:lnTo>
                  <a:lnTo>
                    <a:pt x="32" y="72"/>
                  </a:lnTo>
                  <a:lnTo>
                    <a:pt x="39" y="79"/>
                  </a:lnTo>
                  <a:lnTo>
                    <a:pt x="50" y="72"/>
                  </a:lnTo>
                  <a:lnTo>
                    <a:pt x="54" y="61"/>
                  </a:lnTo>
                  <a:lnTo>
                    <a:pt x="61" y="72"/>
                  </a:lnTo>
                  <a:lnTo>
                    <a:pt x="72" y="79"/>
                  </a:lnTo>
                  <a:lnTo>
                    <a:pt x="79" y="68"/>
                  </a:lnTo>
                  <a:lnTo>
                    <a:pt x="68" y="61"/>
                  </a:lnTo>
                  <a:lnTo>
                    <a:pt x="61" y="54"/>
                  </a:lnTo>
                  <a:lnTo>
                    <a:pt x="75" y="54"/>
                  </a:lnTo>
                  <a:lnTo>
                    <a:pt x="75" y="47"/>
                  </a:lnTo>
                  <a:lnTo>
                    <a:pt x="61" y="47"/>
                  </a:lnTo>
                  <a:lnTo>
                    <a:pt x="61" y="36"/>
                  </a:lnTo>
                  <a:lnTo>
                    <a:pt x="72" y="36"/>
                  </a:lnTo>
                  <a:lnTo>
                    <a:pt x="72" y="25"/>
                  </a:lnTo>
                  <a:lnTo>
                    <a:pt x="50" y="25"/>
                  </a:lnTo>
                  <a:lnTo>
                    <a:pt x="54" y="25"/>
                  </a:lnTo>
                  <a:lnTo>
                    <a:pt x="54" y="22"/>
                  </a:lnTo>
                  <a:lnTo>
                    <a:pt x="43" y="22"/>
                  </a:lnTo>
                  <a:lnTo>
                    <a:pt x="39" y="29"/>
                  </a:lnTo>
                  <a:lnTo>
                    <a:pt x="32" y="40"/>
                  </a:lnTo>
                  <a:lnTo>
                    <a:pt x="36" y="43"/>
                  </a:lnTo>
                  <a:lnTo>
                    <a:pt x="39" y="43"/>
                  </a:lnTo>
                  <a:lnTo>
                    <a:pt x="47" y="36"/>
                  </a:lnTo>
                  <a:lnTo>
                    <a:pt x="50" y="36"/>
                  </a:lnTo>
                  <a:lnTo>
                    <a:pt x="50" y="47"/>
                  </a:lnTo>
                  <a:lnTo>
                    <a:pt x="36" y="47"/>
                  </a:lnTo>
                  <a:lnTo>
                    <a:pt x="36" y="54"/>
                  </a:lnTo>
                  <a:lnTo>
                    <a:pt x="50" y="54"/>
                  </a:lnTo>
                  <a:lnTo>
                    <a:pt x="43" y="65"/>
                  </a:lnTo>
                  <a:lnTo>
                    <a:pt x="32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9" name="Freeform 120"/>
            <p:cNvSpPr>
              <a:spLocks noEditPoints="1"/>
            </p:cNvSpPr>
            <p:nvPr/>
          </p:nvSpPr>
          <p:spPr bwMode="auto">
            <a:xfrm>
              <a:off x="9074" y="9071"/>
              <a:ext cx="121" cy="168"/>
            </a:xfrm>
            <a:custGeom>
              <a:avLst/>
              <a:gdLst>
                <a:gd name="T0" fmla="*/ 10 w 57"/>
                <a:gd name="T1" fmla="*/ 79 h 79"/>
                <a:gd name="T2" fmla="*/ 10 w 57"/>
                <a:gd name="T3" fmla="*/ 75 h 79"/>
                <a:gd name="T4" fmla="*/ 46 w 57"/>
                <a:gd name="T5" fmla="*/ 75 h 79"/>
                <a:gd name="T6" fmla="*/ 46 w 57"/>
                <a:gd name="T7" fmla="*/ 79 h 79"/>
                <a:gd name="T8" fmla="*/ 57 w 57"/>
                <a:gd name="T9" fmla="*/ 79 h 79"/>
                <a:gd name="T10" fmla="*/ 57 w 57"/>
                <a:gd name="T11" fmla="*/ 15 h 79"/>
                <a:gd name="T12" fmla="*/ 28 w 57"/>
                <a:gd name="T13" fmla="*/ 15 h 79"/>
                <a:gd name="T14" fmla="*/ 28 w 57"/>
                <a:gd name="T15" fmla="*/ 15 h 79"/>
                <a:gd name="T16" fmla="*/ 32 w 57"/>
                <a:gd name="T17" fmla="*/ 8 h 79"/>
                <a:gd name="T18" fmla="*/ 32 w 57"/>
                <a:gd name="T19" fmla="*/ 8 h 79"/>
                <a:gd name="T20" fmla="*/ 32 w 57"/>
                <a:gd name="T21" fmla="*/ 8 h 79"/>
                <a:gd name="T22" fmla="*/ 32 w 57"/>
                <a:gd name="T23" fmla="*/ 4 h 79"/>
                <a:gd name="T24" fmla="*/ 32 w 57"/>
                <a:gd name="T25" fmla="*/ 4 h 79"/>
                <a:gd name="T26" fmla="*/ 21 w 57"/>
                <a:gd name="T27" fmla="*/ 0 h 79"/>
                <a:gd name="T28" fmla="*/ 21 w 57"/>
                <a:gd name="T29" fmla="*/ 0 h 79"/>
                <a:gd name="T30" fmla="*/ 18 w 57"/>
                <a:gd name="T31" fmla="*/ 4 h 79"/>
                <a:gd name="T32" fmla="*/ 18 w 57"/>
                <a:gd name="T33" fmla="*/ 4 h 79"/>
                <a:gd name="T34" fmla="*/ 18 w 57"/>
                <a:gd name="T35" fmla="*/ 15 h 79"/>
                <a:gd name="T36" fmla="*/ 0 w 57"/>
                <a:gd name="T37" fmla="*/ 15 h 79"/>
                <a:gd name="T38" fmla="*/ 0 w 57"/>
                <a:gd name="T39" fmla="*/ 79 h 79"/>
                <a:gd name="T40" fmla="*/ 0 w 57"/>
                <a:gd name="T41" fmla="*/ 79 h 79"/>
                <a:gd name="T42" fmla="*/ 10 w 57"/>
                <a:gd name="T43" fmla="*/ 79 h 79"/>
                <a:gd name="T44" fmla="*/ 10 w 57"/>
                <a:gd name="T45" fmla="*/ 79 h 79"/>
                <a:gd name="T46" fmla="*/ 46 w 57"/>
                <a:gd name="T47" fmla="*/ 22 h 79"/>
                <a:gd name="T48" fmla="*/ 46 w 57"/>
                <a:gd name="T49" fmla="*/ 33 h 79"/>
                <a:gd name="T50" fmla="*/ 10 w 57"/>
                <a:gd name="T51" fmla="*/ 33 h 79"/>
                <a:gd name="T52" fmla="*/ 10 w 57"/>
                <a:gd name="T53" fmla="*/ 22 h 79"/>
                <a:gd name="T54" fmla="*/ 46 w 57"/>
                <a:gd name="T55" fmla="*/ 22 h 79"/>
                <a:gd name="T56" fmla="*/ 46 w 57"/>
                <a:gd name="T57" fmla="*/ 22 h 79"/>
                <a:gd name="T58" fmla="*/ 46 w 57"/>
                <a:gd name="T59" fmla="*/ 47 h 79"/>
                <a:gd name="T60" fmla="*/ 10 w 57"/>
                <a:gd name="T61" fmla="*/ 47 h 79"/>
                <a:gd name="T62" fmla="*/ 10 w 57"/>
                <a:gd name="T63" fmla="*/ 40 h 79"/>
                <a:gd name="T64" fmla="*/ 46 w 57"/>
                <a:gd name="T65" fmla="*/ 40 h 79"/>
                <a:gd name="T66" fmla="*/ 46 w 57"/>
                <a:gd name="T67" fmla="*/ 47 h 79"/>
                <a:gd name="T68" fmla="*/ 46 w 57"/>
                <a:gd name="T69" fmla="*/ 47 h 79"/>
                <a:gd name="T70" fmla="*/ 46 w 57"/>
                <a:gd name="T71" fmla="*/ 58 h 79"/>
                <a:gd name="T72" fmla="*/ 46 w 57"/>
                <a:gd name="T73" fmla="*/ 65 h 79"/>
                <a:gd name="T74" fmla="*/ 10 w 57"/>
                <a:gd name="T75" fmla="*/ 65 h 79"/>
                <a:gd name="T76" fmla="*/ 10 w 57"/>
                <a:gd name="T77" fmla="*/ 58 h 79"/>
                <a:gd name="T78" fmla="*/ 46 w 57"/>
                <a:gd name="T79" fmla="*/ 58 h 79"/>
                <a:gd name="T80" fmla="*/ 46 w 57"/>
                <a:gd name="T81" fmla="*/ 58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" h="79">
                  <a:moveTo>
                    <a:pt x="10" y="79"/>
                  </a:moveTo>
                  <a:lnTo>
                    <a:pt x="10" y="75"/>
                  </a:lnTo>
                  <a:lnTo>
                    <a:pt x="46" y="75"/>
                  </a:lnTo>
                  <a:lnTo>
                    <a:pt x="46" y="79"/>
                  </a:lnTo>
                  <a:lnTo>
                    <a:pt x="57" y="79"/>
                  </a:lnTo>
                  <a:lnTo>
                    <a:pt x="57" y="15"/>
                  </a:lnTo>
                  <a:lnTo>
                    <a:pt x="28" y="15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1" y="0"/>
                  </a:lnTo>
                  <a:lnTo>
                    <a:pt x="18" y="4"/>
                  </a:lnTo>
                  <a:lnTo>
                    <a:pt x="18" y="15"/>
                  </a:lnTo>
                  <a:lnTo>
                    <a:pt x="0" y="15"/>
                  </a:lnTo>
                  <a:lnTo>
                    <a:pt x="0" y="79"/>
                  </a:lnTo>
                  <a:lnTo>
                    <a:pt x="10" y="79"/>
                  </a:lnTo>
                  <a:close/>
                  <a:moveTo>
                    <a:pt x="46" y="22"/>
                  </a:moveTo>
                  <a:lnTo>
                    <a:pt x="46" y="33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46" y="22"/>
                  </a:lnTo>
                  <a:close/>
                  <a:moveTo>
                    <a:pt x="46" y="47"/>
                  </a:moveTo>
                  <a:lnTo>
                    <a:pt x="10" y="47"/>
                  </a:lnTo>
                  <a:lnTo>
                    <a:pt x="10" y="40"/>
                  </a:lnTo>
                  <a:lnTo>
                    <a:pt x="46" y="40"/>
                  </a:lnTo>
                  <a:lnTo>
                    <a:pt x="46" y="47"/>
                  </a:lnTo>
                  <a:close/>
                  <a:moveTo>
                    <a:pt x="46" y="58"/>
                  </a:moveTo>
                  <a:lnTo>
                    <a:pt x="46" y="65"/>
                  </a:lnTo>
                  <a:lnTo>
                    <a:pt x="10" y="65"/>
                  </a:lnTo>
                  <a:lnTo>
                    <a:pt x="10" y="58"/>
                  </a:lnTo>
                  <a:lnTo>
                    <a:pt x="46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0" name="Freeform 121"/>
            <p:cNvSpPr>
              <a:spLocks noEditPoints="1"/>
            </p:cNvSpPr>
            <p:nvPr/>
          </p:nvSpPr>
          <p:spPr bwMode="auto">
            <a:xfrm>
              <a:off x="9331" y="9071"/>
              <a:ext cx="174" cy="168"/>
            </a:xfrm>
            <a:custGeom>
              <a:avLst/>
              <a:gdLst>
                <a:gd name="T0" fmla="*/ 57 w 82"/>
                <a:gd name="T1" fmla="*/ 8 h 79"/>
                <a:gd name="T2" fmla="*/ 61 w 82"/>
                <a:gd name="T3" fmla="*/ 4 h 79"/>
                <a:gd name="T4" fmla="*/ 46 w 82"/>
                <a:gd name="T5" fmla="*/ 0 h 79"/>
                <a:gd name="T6" fmla="*/ 39 w 82"/>
                <a:gd name="T7" fmla="*/ 15 h 79"/>
                <a:gd name="T8" fmla="*/ 29 w 82"/>
                <a:gd name="T9" fmla="*/ 29 h 79"/>
                <a:gd name="T10" fmla="*/ 29 w 82"/>
                <a:gd name="T11" fmla="*/ 40 h 79"/>
                <a:gd name="T12" fmla="*/ 68 w 82"/>
                <a:gd name="T13" fmla="*/ 36 h 79"/>
                <a:gd name="T14" fmla="*/ 71 w 82"/>
                <a:gd name="T15" fmla="*/ 40 h 79"/>
                <a:gd name="T16" fmla="*/ 75 w 82"/>
                <a:gd name="T17" fmla="*/ 36 h 79"/>
                <a:gd name="T18" fmla="*/ 82 w 82"/>
                <a:gd name="T19" fmla="*/ 36 h 79"/>
                <a:gd name="T20" fmla="*/ 64 w 82"/>
                <a:gd name="T21" fmla="*/ 11 h 79"/>
                <a:gd name="T22" fmla="*/ 57 w 82"/>
                <a:gd name="T23" fmla="*/ 18 h 79"/>
                <a:gd name="T24" fmla="*/ 46 w 82"/>
                <a:gd name="T25" fmla="*/ 25 h 79"/>
                <a:gd name="T26" fmla="*/ 57 w 82"/>
                <a:gd name="T27" fmla="*/ 8 h 79"/>
                <a:gd name="T28" fmla="*/ 57 w 82"/>
                <a:gd name="T29" fmla="*/ 8 h 79"/>
                <a:gd name="T30" fmla="*/ 32 w 82"/>
                <a:gd name="T31" fmla="*/ 15 h 79"/>
                <a:gd name="T32" fmla="*/ 18 w 82"/>
                <a:gd name="T33" fmla="*/ 0 h 79"/>
                <a:gd name="T34" fmla="*/ 11 w 82"/>
                <a:gd name="T35" fmla="*/ 11 h 79"/>
                <a:gd name="T36" fmla="*/ 14 w 82"/>
                <a:gd name="T37" fmla="*/ 15 h 79"/>
                <a:gd name="T38" fmla="*/ 21 w 82"/>
                <a:gd name="T39" fmla="*/ 22 h 79"/>
                <a:gd name="T40" fmla="*/ 32 w 82"/>
                <a:gd name="T41" fmla="*/ 15 h 79"/>
                <a:gd name="T42" fmla="*/ 21 w 82"/>
                <a:gd name="T43" fmla="*/ 29 h 79"/>
                <a:gd name="T44" fmla="*/ 7 w 82"/>
                <a:gd name="T45" fmla="*/ 22 h 79"/>
                <a:gd name="T46" fmla="*/ 0 w 82"/>
                <a:gd name="T47" fmla="*/ 29 h 79"/>
                <a:gd name="T48" fmla="*/ 14 w 82"/>
                <a:gd name="T49" fmla="*/ 40 h 79"/>
                <a:gd name="T50" fmla="*/ 21 w 82"/>
                <a:gd name="T51" fmla="*/ 29 h 79"/>
                <a:gd name="T52" fmla="*/ 21 w 82"/>
                <a:gd name="T53" fmla="*/ 29 h 79"/>
                <a:gd name="T54" fmla="*/ 11 w 82"/>
                <a:gd name="T55" fmla="*/ 75 h 79"/>
                <a:gd name="T56" fmla="*/ 14 w 82"/>
                <a:gd name="T57" fmla="*/ 79 h 79"/>
                <a:gd name="T58" fmla="*/ 25 w 82"/>
                <a:gd name="T59" fmla="*/ 47 h 79"/>
                <a:gd name="T60" fmla="*/ 21 w 82"/>
                <a:gd name="T61" fmla="*/ 43 h 79"/>
                <a:gd name="T62" fmla="*/ 14 w 82"/>
                <a:gd name="T63" fmla="*/ 43 h 79"/>
                <a:gd name="T64" fmla="*/ 4 w 82"/>
                <a:gd name="T65" fmla="*/ 72 h 79"/>
                <a:gd name="T66" fmla="*/ 11 w 82"/>
                <a:gd name="T67" fmla="*/ 75 h 79"/>
                <a:gd name="T68" fmla="*/ 43 w 82"/>
                <a:gd name="T69" fmla="*/ 72 h 79"/>
                <a:gd name="T70" fmla="*/ 61 w 82"/>
                <a:gd name="T71" fmla="*/ 79 h 79"/>
                <a:gd name="T72" fmla="*/ 71 w 82"/>
                <a:gd name="T73" fmla="*/ 43 h 79"/>
                <a:gd name="T74" fmla="*/ 32 w 82"/>
                <a:gd name="T75" fmla="*/ 79 h 79"/>
                <a:gd name="T76" fmla="*/ 43 w 82"/>
                <a:gd name="T77" fmla="*/ 72 h 79"/>
                <a:gd name="T78" fmla="*/ 61 w 82"/>
                <a:gd name="T79" fmla="*/ 50 h 79"/>
                <a:gd name="T80" fmla="*/ 43 w 82"/>
                <a:gd name="T81" fmla="*/ 65 h 79"/>
                <a:gd name="T82" fmla="*/ 61 w 82"/>
                <a:gd name="T83" fmla="*/ 50 h 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79">
                  <a:moveTo>
                    <a:pt x="57" y="8"/>
                  </a:moveTo>
                  <a:lnTo>
                    <a:pt x="57" y="8"/>
                  </a:lnTo>
                  <a:lnTo>
                    <a:pt x="61" y="4"/>
                  </a:lnTo>
                  <a:lnTo>
                    <a:pt x="46" y="0"/>
                  </a:lnTo>
                  <a:lnTo>
                    <a:pt x="39" y="15"/>
                  </a:lnTo>
                  <a:lnTo>
                    <a:pt x="32" y="25"/>
                  </a:lnTo>
                  <a:lnTo>
                    <a:pt x="29" y="29"/>
                  </a:lnTo>
                  <a:lnTo>
                    <a:pt x="29" y="40"/>
                  </a:lnTo>
                  <a:lnTo>
                    <a:pt x="53" y="36"/>
                  </a:lnTo>
                  <a:lnTo>
                    <a:pt x="68" y="36"/>
                  </a:lnTo>
                  <a:lnTo>
                    <a:pt x="71" y="40"/>
                  </a:lnTo>
                  <a:lnTo>
                    <a:pt x="75" y="36"/>
                  </a:lnTo>
                  <a:lnTo>
                    <a:pt x="82" y="36"/>
                  </a:lnTo>
                  <a:lnTo>
                    <a:pt x="64" y="11"/>
                  </a:lnTo>
                  <a:lnTo>
                    <a:pt x="57" y="18"/>
                  </a:lnTo>
                  <a:lnTo>
                    <a:pt x="61" y="25"/>
                  </a:lnTo>
                  <a:lnTo>
                    <a:pt x="46" y="25"/>
                  </a:lnTo>
                  <a:lnTo>
                    <a:pt x="57" y="8"/>
                  </a:lnTo>
                  <a:close/>
                  <a:moveTo>
                    <a:pt x="32" y="15"/>
                  </a:moveTo>
                  <a:lnTo>
                    <a:pt x="32" y="15"/>
                  </a:lnTo>
                  <a:lnTo>
                    <a:pt x="18" y="0"/>
                  </a:lnTo>
                  <a:lnTo>
                    <a:pt x="11" y="11"/>
                  </a:lnTo>
                  <a:lnTo>
                    <a:pt x="14" y="15"/>
                  </a:lnTo>
                  <a:lnTo>
                    <a:pt x="21" y="22"/>
                  </a:lnTo>
                  <a:lnTo>
                    <a:pt x="32" y="15"/>
                  </a:lnTo>
                  <a:close/>
                  <a:moveTo>
                    <a:pt x="21" y="29"/>
                  </a:moveTo>
                  <a:lnTo>
                    <a:pt x="21" y="29"/>
                  </a:lnTo>
                  <a:lnTo>
                    <a:pt x="7" y="22"/>
                  </a:lnTo>
                  <a:lnTo>
                    <a:pt x="0" y="29"/>
                  </a:lnTo>
                  <a:lnTo>
                    <a:pt x="14" y="40"/>
                  </a:lnTo>
                  <a:lnTo>
                    <a:pt x="21" y="29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4" y="79"/>
                  </a:lnTo>
                  <a:lnTo>
                    <a:pt x="25" y="47"/>
                  </a:lnTo>
                  <a:lnTo>
                    <a:pt x="21" y="43"/>
                  </a:lnTo>
                  <a:lnTo>
                    <a:pt x="14" y="43"/>
                  </a:lnTo>
                  <a:lnTo>
                    <a:pt x="4" y="72"/>
                  </a:lnTo>
                  <a:lnTo>
                    <a:pt x="11" y="75"/>
                  </a:lnTo>
                  <a:close/>
                  <a:moveTo>
                    <a:pt x="43" y="72"/>
                  </a:moveTo>
                  <a:lnTo>
                    <a:pt x="61" y="72"/>
                  </a:lnTo>
                  <a:lnTo>
                    <a:pt x="61" y="79"/>
                  </a:lnTo>
                  <a:lnTo>
                    <a:pt x="71" y="79"/>
                  </a:lnTo>
                  <a:lnTo>
                    <a:pt x="71" y="43"/>
                  </a:lnTo>
                  <a:lnTo>
                    <a:pt x="32" y="43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72"/>
                  </a:lnTo>
                  <a:close/>
                  <a:moveTo>
                    <a:pt x="61" y="50"/>
                  </a:moveTo>
                  <a:lnTo>
                    <a:pt x="61" y="65"/>
                  </a:lnTo>
                  <a:lnTo>
                    <a:pt x="43" y="65"/>
                  </a:lnTo>
                  <a:lnTo>
                    <a:pt x="43" y="50"/>
                  </a:lnTo>
                  <a:lnTo>
                    <a:pt x="61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1" name="Freeform 122"/>
            <p:cNvSpPr>
              <a:spLocks noEditPoints="1"/>
            </p:cNvSpPr>
            <p:nvPr/>
          </p:nvSpPr>
          <p:spPr bwMode="auto">
            <a:xfrm>
              <a:off x="9619" y="9080"/>
              <a:ext cx="153" cy="160"/>
            </a:xfrm>
            <a:custGeom>
              <a:avLst/>
              <a:gdLst>
                <a:gd name="T0" fmla="*/ 58 w 72"/>
                <a:gd name="T1" fmla="*/ 18 h 75"/>
                <a:gd name="T2" fmla="*/ 47 w 72"/>
                <a:gd name="T3" fmla="*/ 11 h 75"/>
                <a:gd name="T4" fmla="*/ 47 w 72"/>
                <a:gd name="T5" fmla="*/ 4 h 75"/>
                <a:gd name="T6" fmla="*/ 50 w 72"/>
                <a:gd name="T7" fmla="*/ 4 h 75"/>
                <a:gd name="T8" fmla="*/ 47 w 72"/>
                <a:gd name="T9" fmla="*/ 4 h 75"/>
                <a:gd name="T10" fmla="*/ 40 w 72"/>
                <a:gd name="T11" fmla="*/ 4 h 75"/>
                <a:gd name="T12" fmla="*/ 40 w 72"/>
                <a:gd name="T13" fmla="*/ 36 h 75"/>
                <a:gd name="T14" fmla="*/ 33 w 72"/>
                <a:gd name="T15" fmla="*/ 18 h 75"/>
                <a:gd name="T16" fmla="*/ 25 w 72"/>
                <a:gd name="T17" fmla="*/ 7 h 75"/>
                <a:gd name="T18" fmla="*/ 25 w 72"/>
                <a:gd name="T19" fmla="*/ 0 h 75"/>
                <a:gd name="T20" fmla="*/ 25 w 72"/>
                <a:gd name="T21" fmla="*/ 0 h 75"/>
                <a:gd name="T22" fmla="*/ 25 w 72"/>
                <a:gd name="T23" fmla="*/ 0 h 75"/>
                <a:gd name="T24" fmla="*/ 15 w 72"/>
                <a:gd name="T25" fmla="*/ 0 h 75"/>
                <a:gd name="T26" fmla="*/ 15 w 72"/>
                <a:gd name="T27" fmla="*/ 43 h 75"/>
                <a:gd name="T28" fmla="*/ 11 w 72"/>
                <a:gd name="T29" fmla="*/ 57 h 75"/>
                <a:gd name="T30" fmla="*/ 0 w 72"/>
                <a:gd name="T31" fmla="*/ 68 h 75"/>
                <a:gd name="T32" fmla="*/ 11 w 72"/>
                <a:gd name="T33" fmla="*/ 75 h 75"/>
                <a:gd name="T34" fmla="*/ 18 w 72"/>
                <a:gd name="T35" fmla="*/ 64 h 75"/>
                <a:gd name="T36" fmla="*/ 22 w 72"/>
                <a:gd name="T37" fmla="*/ 57 h 75"/>
                <a:gd name="T38" fmla="*/ 25 w 72"/>
                <a:gd name="T39" fmla="*/ 25 h 75"/>
                <a:gd name="T40" fmla="*/ 29 w 72"/>
                <a:gd name="T41" fmla="*/ 46 h 75"/>
                <a:gd name="T42" fmla="*/ 36 w 72"/>
                <a:gd name="T43" fmla="*/ 43 h 75"/>
                <a:gd name="T44" fmla="*/ 40 w 72"/>
                <a:gd name="T45" fmla="*/ 43 h 75"/>
                <a:gd name="T46" fmla="*/ 47 w 72"/>
                <a:gd name="T47" fmla="*/ 71 h 75"/>
                <a:gd name="T48" fmla="*/ 47 w 72"/>
                <a:gd name="T49" fmla="*/ 21 h 75"/>
                <a:gd name="T50" fmla="*/ 54 w 72"/>
                <a:gd name="T51" fmla="*/ 46 h 75"/>
                <a:gd name="T52" fmla="*/ 61 w 72"/>
                <a:gd name="T53" fmla="*/ 75 h 75"/>
                <a:gd name="T54" fmla="*/ 72 w 72"/>
                <a:gd name="T55" fmla="*/ 4 h 75"/>
                <a:gd name="T56" fmla="*/ 72 w 72"/>
                <a:gd name="T57" fmla="*/ 0 h 75"/>
                <a:gd name="T58" fmla="*/ 72 w 72"/>
                <a:gd name="T59" fmla="*/ 0 h 75"/>
                <a:gd name="T60" fmla="*/ 72 w 72"/>
                <a:gd name="T61" fmla="*/ 0 h 75"/>
                <a:gd name="T62" fmla="*/ 61 w 72"/>
                <a:gd name="T63" fmla="*/ 0 h 75"/>
                <a:gd name="T64" fmla="*/ 61 w 72"/>
                <a:gd name="T65" fmla="*/ 36 h 75"/>
                <a:gd name="T66" fmla="*/ 58 w 72"/>
                <a:gd name="T67" fmla="*/ 18 h 75"/>
                <a:gd name="T68" fmla="*/ 11 w 72"/>
                <a:gd name="T69" fmla="*/ 36 h 75"/>
                <a:gd name="T70" fmla="*/ 15 w 72"/>
                <a:gd name="T71" fmla="*/ 21 h 75"/>
                <a:gd name="T72" fmla="*/ 4 w 72"/>
                <a:gd name="T73" fmla="*/ 18 h 75"/>
                <a:gd name="T74" fmla="*/ 4 w 72"/>
                <a:gd name="T75" fmla="*/ 21 h 75"/>
                <a:gd name="T76" fmla="*/ 0 w 72"/>
                <a:gd name="T77" fmla="*/ 43 h 75"/>
                <a:gd name="T78" fmla="*/ 11 w 72"/>
                <a:gd name="T79" fmla="*/ 46 h 75"/>
                <a:gd name="T80" fmla="*/ 11 w 72"/>
                <a:gd name="T81" fmla="*/ 36 h 75"/>
                <a:gd name="T82" fmla="*/ 11 w 72"/>
                <a:gd name="T83" fmla="*/ 36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2" h="75">
                  <a:moveTo>
                    <a:pt x="58" y="18"/>
                  </a:moveTo>
                  <a:lnTo>
                    <a:pt x="58" y="18"/>
                  </a:lnTo>
                  <a:lnTo>
                    <a:pt x="47" y="18"/>
                  </a:lnTo>
                  <a:lnTo>
                    <a:pt x="47" y="11"/>
                  </a:lnTo>
                  <a:lnTo>
                    <a:pt x="47" y="4"/>
                  </a:lnTo>
                  <a:lnTo>
                    <a:pt x="50" y="4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40" y="36"/>
                  </a:lnTo>
                  <a:lnTo>
                    <a:pt x="33" y="18"/>
                  </a:lnTo>
                  <a:lnTo>
                    <a:pt x="25" y="18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5" y="43"/>
                  </a:lnTo>
                  <a:lnTo>
                    <a:pt x="15" y="50"/>
                  </a:lnTo>
                  <a:lnTo>
                    <a:pt x="11" y="57"/>
                  </a:lnTo>
                  <a:lnTo>
                    <a:pt x="0" y="68"/>
                  </a:lnTo>
                  <a:lnTo>
                    <a:pt x="11" y="75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9" y="46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0" y="71"/>
                  </a:lnTo>
                  <a:lnTo>
                    <a:pt x="47" y="71"/>
                  </a:lnTo>
                  <a:lnTo>
                    <a:pt x="47" y="21"/>
                  </a:lnTo>
                  <a:lnTo>
                    <a:pt x="54" y="46"/>
                  </a:lnTo>
                  <a:lnTo>
                    <a:pt x="61" y="43"/>
                  </a:lnTo>
                  <a:lnTo>
                    <a:pt x="61" y="75"/>
                  </a:lnTo>
                  <a:lnTo>
                    <a:pt x="72" y="75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61" y="0"/>
                  </a:lnTo>
                  <a:lnTo>
                    <a:pt x="61" y="36"/>
                  </a:lnTo>
                  <a:lnTo>
                    <a:pt x="58" y="18"/>
                  </a:lnTo>
                  <a:close/>
                  <a:moveTo>
                    <a:pt x="11" y="36"/>
                  </a:moveTo>
                  <a:lnTo>
                    <a:pt x="11" y="36"/>
                  </a:lnTo>
                  <a:lnTo>
                    <a:pt x="15" y="21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43"/>
                  </a:lnTo>
                  <a:lnTo>
                    <a:pt x="11" y="46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2" name="Freeform 123"/>
            <p:cNvSpPr>
              <a:spLocks noEditPoints="1"/>
            </p:cNvSpPr>
            <p:nvPr/>
          </p:nvSpPr>
          <p:spPr bwMode="auto">
            <a:xfrm>
              <a:off x="7669" y="4628"/>
              <a:ext cx="153" cy="157"/>
            </a:xfrm>
            <a:custGeom>
              <a:avLst/>
              <a:gdLst>
                <a:gd name="T0" fmla="*/ 11 w 72"/>
                <a:gd name="T1" fmla="*/ 49 h 74"/>
                <a:gd name="T2" fmla="*/ 15 w 72"/>
                <a:gd name="T3" fmla="*/ 57 h 74"/>
                <a:gd name="T4" fmla="*/ 25 w 72"/>
                <a:gd name="T5" fmla="*/ 57 h 74"/>
                <a:gd name="T6" fmla="*/ 25 w 72"/>
                <a:gd name="T7" fmla="*/ 49 h 74"/>
                <a:gd name="T8" fmla="*/ 29 w 72"/>
                <a:gd name="T9" fmla="*/ 42 h 74"/>
                <a:gd name="T10" fmla="*/ 22 w 72"/>
                <a:gd name="T11" fmla="*/ 28 h 74"/>
                <a:gd name="T12" fmla="*/ 29 w 72"/>
                <a:gd name="T13" fmla="*/ 0 h 74"/>
                <a:gd name="T14" fmla="*/ 0 w 72"/>
                <a:gd name="T15" fmla="*/ 71 h 74"/>
                <a:gd name="T16" fmla="*/ 11 w 72"/>
                <a:gd name="T17" fmla="*/ 71 h 74"/>
                <a:gd name="T18" fmla="*/ 18 w 72"/>
                <a:gd name="T19" fmla="*/ 10 h 74"/>
                <a:gd name="T20" fmla="*/ 11 w 72"/>
                <a:gd name="T21" fmla="*/ 10 h 74"/>
                <a:gd name="T22" fmla="*/ 18 w 72"/>
                <a:gd name="T23" fmla="*/ 10 h 74"/>
                <a:gd name="T24" fmla="*/ 47 w 72"/>
                <a:gd name="T25" fmla="*/ 49 h 74"/>
                <a:gd name="T26" fmla="*/ 54 w 72"/>
                <a:gd name="T27" fmla="*/ 53 h 74"/>
                <a:gd name="T28" fmla="*/ 29 w 72"/>
                <a:gd name="T29" fmla="*/ 17 h 74"/>
                <a:gd name="T30" fmla="*/ 40 w 72"/>
                <a:gd name="T31" fmla="*/ 57 h 74"/>
                <a:gd name="T32" fmla="*/ 40 w 72"/>
                <a:gd name="T33" fmla="*/ 49 h 74"/>
                <a:gd name="T34" fmla="*/ 40 w 72"/>
                <a:gd name="T35" fmla="*/ 42 h 74"/>
                <a:gd name="T36" fmla="*/ 47 w 72"/>
                <a:gd name="T37" fmla="*/ 25 h 74"/>
                <a:gd name="T38" fmla="*/ 47 w 72"/>
                <a:gd name="T39" fmla="*/ 42 h 74"/>
                <a:gd name="T40" fmla="*/ 11 w 72"/>
                <a:gd name="T41" fmla="*/ 28 h 74"/>
                <a:gd name="T42" fmla="*/ 15 w 72"/>
                <a:gd name="T43" fmla="*/ 35 h 74"/>
                <a:gd name="T44" fmla="*/ 15 w 72"/>
                <a:gd name="T45" fmla="*/ 46 h 74"/>
                <a:gd name="T46" fmla="*/ 11 w 72"/>
                <a:gd name="T47" fmla="*/ 46 h 74"/>
                <a:gd name="T48" fmla="*/ 29 w 72"/>
                <a:gd name="T49" fmla="*/ 10 h 74"/>
                <a:gd name="T50" fmla="*/ 57 w 72"/>
                <a:gd name="T51" fmla="*/ 57 h 74"/>
                <a:gd name="T52" fmla="*/ 57 w 72"/>
                <a:gd name="T53" fmla="*/ 64 h 74"/>
                <a:gd name="T54" fmla="*/ 47 w 72"/>
                <a:gd name="T55" fmla="*/ 64 h 74"/>
                <a:gd name="T56" fmla="*/ 50 w 72"/>
                <a:gd name="T57" fmla="*/ 74 h 74"/>
                <a:gd name="T58" fmla="*/ 64 w 72"/>
                <a:gd name="T59" fmla="*/ 71 h 74"/>
                <a:gd name="T60" fmla="*/ 68 w 72"/>
                <a:gd name="T61" fmla="*/ 64 h 74"/>
                <a:gd name="T62" fmla="*/ 72 w 72"/>
                <a:gd name="T63" fmla="*/ 10 h 74"/>
                <a:gd name="T64" fmla="*/ 29 w 72"/>
                <a:gd name="T65" fmla="*/ 3 h 74"/>
                <a:gd name="T66" fmla="*/ 29 w 72"/>
                <a:gd name="T67" fmla="*/ 10 h 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74">
                  <a:moveTo>
                    <a:pt x="11" y="71"/>
                  </a:moveTo>
                  <a:lnTo>
                    <a:pt x="11" y="49"/>
                  </a:lnTo>
                  <a:lnTo>
                    <a:pt x="15" y="57"/>
                  </a:lnTo>
                  <a:lnTo>
                    <a:pt x="25" y="57"/>
                  </a:lnTo>
                  <a:lnTo>
                    <a:pt x="25" y="49"/>
                  </a:lnTo>
                  <a:lnTo>
                    <a:pt x="29" y="42"/>
                  </a:lnTo>
                  <a:lnTo>
                    <a:pt x="25" y="35"/>
                  </a:lnTo>
                  <a:lnTo>
                    <a:pt x="22" y="28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11" y="71"/>
                  </a:lnTo>
                  <a:close/>
                  <a:moveTo>
                    <a:pt x="18" y="10"/>
                  </a:moveTo>
                  <a:lnTo>
                    <a:pt x="18" y="10"/>
                  </a:lnTo>
                  <a:lnTo>
                    <a:pt x="11" y="28"/>
                  </a:lnTo>
                  <a:lnTo>
                    <a:pt x="11" y="10"/>
                  </a:lnTo>
                  <a:lnTo>
                    <a:pt x="18" y="10"/>
                  </a:lnTo>
                  <a:close/>
                  <a:moveTo>
                    <a:pt x="40" y="49"/>
                  </a:moveTo>
                  <a:lnTo>
                    <a:pt x="47" y="49"/>
                  </a:lnTo>
                  <a:lnTo>
                    <a:pt x="47" y="53"/>
                  </a:lnTo>
                  <a:lnTo>
                    <a:pt x="54" y="53"/>
                  </a:lnTo>
                  <a:lnTo>
                    <a:pt x="54" y="17"/>
                  </a:lnTo>
                  <a:lnTo>
                    <a:pt x="29" y="17"/>
                  </a:lnTo>
                  <a:lnTo>
                    <a:pt x="29" y="57"/>
                  </a:lnTo>
                  <a:lnTo>
                    <a:pt x="40" y="57"/>
                  </a:lnTo>
                  <a:lnTo>
                    <a:pt x="40" y="49"/>
                  </a:lnTo>
                  <a:close/>
                  <a:moveTo>
                    <a:pt x="47" y="42"/>
                  </a:moveTo>
                  <a:lnTo>
                    <a:pt x="40" y="42"/>
                  </a:lnTo>
                  <a:lnTo>
                    <a:pt x="40" y="25"/>
                  </a:lnTo>
                  <a:lnTo>
                    <a:pt x="47" y="25"/>
                  </a:lnTo>
                  <a:lnTo>
                    <a:pt x="47" y="42"/>
                  </a:lnTo>
                  <a:close/>
                  <a:moveTo>
                    <a:pt x="11" y="46"/>
                  </a:moveTo>
                  <a:lnTo>
                    <a:pt x="11" y="28"/>
                  </a:lnTo>
                  <a:lnTo>
                    <a:pt x="15" y="35"/>
                  </a:lnTo>
                  <a:lnTo>
                    <a:pt x="18" y="42"/>
                  </a:lnTo>
                  <a:lnTo>
                    <a:pt x="15" y="46"/>
                  </a:lnTo>
                  <a:lnTo>
                    <a:pt x="11" y="46"/>
                  </a:lnTo>
                  <a:close/>
                  <a:moveTo>
                    <a:pt x="29" y="10"/>
                  </a:moveTo>
                  <a:lnTo>
                    <a:pt x="57" y="10"/>
                  </a:lnTo>
                  <a:lnTo>
                    <a:pt x="57" y="57"/>
                  </a:lnTo>
                  <a:lnTo>
                    <a:pt x="57" y="64"/>
                  </a:lnTo>
                  <a:lnTo>
                    <a:pt x="47" y="64"/>
                  </a:lnTo>
                  <a:lnTo>
                    <a:pt x="50" y="74"/>
                  </a:lnTo>
                  <a:lnTo>
                    <a:pt x="64" y="71"/>
                  </a:lnTo>
                  <a:lnTo>
                    <a:pt x="68" y="71"/>
                  </a:lnTo>
                  <a:lnTo>
                    <a:pt x="68" y="64"/>
                  </a:lnTo>
                  <a:lnTo>
                    <a:pt x="68" y="10"/>
                  </a:lnTo>
                  <a:lnTo>
                    <a:pt x="72" y="10"/>
                  </a:lnTo>
                  <a:lnTo>
                    <a:pt x="72" y="3"/>
                  </a:lnTo>
                  <a:lnTo>
                    <a:pt x="29" y="3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3" name="Freeform 124"/>
            <p:cNvSpPr>
              <a:spLocks noEditPoints="1"/>
            </p:cNvSpPr>
            <p:nvPr/>
          </p:nvSpPr>
          <p:spPr bwMode="auto">
            <a:xfrm>
              <a:off x="7944" y="4628"/>
              <a:ext cx="174" cy="157"/>
            </a:xfrm>
            <a:custGeom>
              <a:avLst/>
              <a:gdLst>
                <a:gd name="T0" fmla="*/ 3 w 82"/>
                <a:gd name="T1" fmla="*/ 28 h 74"/>
                <a:gd name="T2" fmla="*/ 10 w 82"/>
                <a:gd name="T3" fmla="*/ 49 h 74"/>
                <a:gd name="T4" fmla="*/ 0 w 82"/>
                <a:gd name="T5" fmla="*/ 49 h 74"/>
                <a:gd name="T6" fmla="*/ 3 w 82"/>
                <a:gd name="T7" fmla="*/ 57 h 74"/>
                <a:gd name="T8" fmla="*/ 3 w 82"/>
                <a:gd name="T9" fmla="*/ 60 h 74"/>
                <a:gd name="T10" fmla="*/ 17 w 82"/>
                <a:gd name="T11" fmla="*/ 57 h 74"/>
                <a:gd name="T12" fmla="*/ 32 w 82"/>
                <a:gd name="T13" fmla="*/ 53 h 74"/>
                <a:gd name="T14" fmla="*/ 28 w 82"/>
                <a:gd name="T15" fmla="*/ 49 h 74"/>
                <a:gd name="T16" fmla="*/ 28 w 82"/>
                <a:gd name="T17" fmla="*/ 42 h 74"/>
                <a:gd name="T18" fmla="*/ 21 w 82"/>
                <a:gd name="T19" fmla="*/ 46 h 74"/>
                <a:gd name="T20" fmla="*/ 32 w 82"/>
                <a:gd name="T21" fmla="*/ 28 h 74"/>
                <a:gd name="T22" fmla="*/ 21 w 82"/>
                <a:gd name="T23" fmla="*/ 17 h 74"/>
                <a:gd name="T24" fmla="*/ 21 w 82"/>
                <a:gd name="T25" fmla="*/ 3 h 74"/>
                <a:gd name="T26" fmla="*/ 21 w 82"/>
                <a:gd name="T27" fmla="*/ 0 h 74"/>
                <a:gd name="T28" fmla="*/ 21 w 82"/>
                <a:gd name="T29" fmla="*/ 0 h 74"/>
                <a:gd name="T30" fmla="*/ 17 w 82"/>
                <a:gd name="T31" fmla="*/ 0 h 74"/>
                <a:gd name="T32" fmla="*/ 10 w 82"/>
                <a:gd name="T33" fmla="*/ 17 h 74"/>
                <a:gd name="T34" fmla="*/ 3 w 82"/>
                <a:gd name="T35" fmla="*/ 17 h 74"/>
                <a:gd name="T36" fmla="*/ 42 w 82"/>
                <a:gd name="T37" fmla="*/ 10 h 74"/>
                <a:gd name="T38" fmla="*/ 64 w 82"/>
                <a:gd name="T39" fmla="*/ 53 h 74"/>
                <a:gd name="T40" fmla="*/ 74 w 82"/>
                <a:gd name="T41" fmla="*/ 0 h 74"/>
                <a:gd name="T42" fmla="*/ 32 w 82"/>
                <a:gd name="T43" fmla="*/ 53 h 74"/>
                <a:gd name="T44" fmla="*/ 42 w 82"/>
                <a:gd name="T45" fmla="*/ 53 h 74"/>
                <a:gd name="T46" fmla="*/ 21 w 82"/>
                <a:gd name="T47" fmla="*/ 64 h 74"/>
                <a:gd name="T48" fmla="*/ 28 w 82"/>
                <a:gd name="T49" fmla="*/ 74 h 74"/>
                <a:gd name="T50" fmla="*/ 53 w 82"/>
                <a:gd name="T51" fmla="*/ 60 h 74"/>
                <a:gd name="T52" fmla="*/ 74 w 82"/>
                <a:gd name="T53" fmla="*/ 74 h 74"/>
                <a:gd name="T54" fmla="*/ 82 w 82"/>
                <a:gd name="T55" fmla="*/ 64 h 74"/>
                <a:gd name="T56" fmla="*/ 57 w 82"/>
                <a:gd name="T57" fmla="*/ 49 h 74"/>
                <a:gd name="T58" fmla="*/ 57 w 82"/>
                <a:gd name="T59" fmla="*/ 39 h 74"/>
                <a:gd name="T60" fmla="*/ 57 w 82"/>
                <a:gd name="T61" fmla="*/ 21 h 74"/>
                <a:gd name="T62" fmla="*/ 60 w 82"/>
                <a:gd name="T63" fmla="*/ 17 h 74"/>
                <a:gd name="T64" fmla="*/ 60 w 82"/>
                <a:gd name="T65" fmla="*/ 14 h 74"/>
                <a:gd name="T66" fmla="*/ 57 w 82"/>
                <a:gd name="T67" fmla="*/ 14 h 74"/>
                <a:gd name="T68" fmla="*/ 46 w 82"/>
                <a:gd name="T69" fmla="*/ 14 h 74"/>
                <a:gd name="T70" fmla="*/ 46 w 82"/>
                <a:gd name="T71" fmla="*/ 42 h 74"/>
                <a:gd name="T72" fmla="*/ 42 w 82"/>
                <a:gd name="T73" fmla="*/ 57 h 74"/>
                <a:gd name="T74" fmla="*/ 21 w 82"/>
                <a:gd name="T75" fmla="*/ 64 h 74"/>
                <a:gd name="T76" fmla="*/ 21 w 82"/>
                <a:gd name="T77" fmla="*/ 64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2" h="74">
                  <a:moveTo>
                    <a:pt x="3" y="17"/>
                  </a:moveTo>
                  <a:lnTo>
                    <a:pt x="3" y="28"/>
                  </a:lnTo>
                  <a:lnTo>
                    <a:pt x="10" y="28"/>
                  </a:lnTo>
                  <a:lnTo>
                    <a:pt x="10" y="49"/>
                  </a:lnTo>
                  <a:lnTo>
                    <a:pt x="0" y="49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17" y="57"/>
                  </a:lnTo>
                  <a:lnTo>
                    <a:pt x="32" y="53"/>
                  </a:lnTo>
                  <a:lnTo>
                    <a:pt x="28" y="49"/>
                  </a:lnTo>
                  <a:lnTo>
                    <a:pt x="28" y="42"/>
                  </a:lnTo>
                  <a:lnTo>
                    <a:pt x="21" y="46"/>
                  </a:lnTo>
                  <a:lnTo>
                    <a:pt x="21" y="28"/>
                  </a:lnTo>
                  <a:lnTo>
                    <a:pt x="32" y="28"/>
                  </a:lnTo>
                  <a:lnTo>
                    <a:pt x="32" y="17"/>
                  </a:lnTo>
                  <a:lnTo>
                    <a:pt x="21" y="17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10" y="17"/>
                  </a:lnTo>
                  <a:lnTo>
                    <a:pt x="3" y="17"/>
                  </a:lnTo>
                  <a:close/>
                  <a:moveTo>
                    <a:pt x="42" y="53"/>
                  </a:moveTo>
                  <a:lnTo>
                    <a:pt x="42" y="10"/>
                  </a:lnTo>
                  <a:lnTo>
                    <a:pt x="64" y="10"/>
                  </a:lnTo>
                  <a:lnTo>
                    <a:pt x="64" y="53"/>
                  </a:lnTo>
                  <a:lnTo>
                    <a:pt x="74" y="53"/>
                  </a:lnTo>
                  <a:lnTo>
                    <a:pt x="74" y="0"/>
                  </a:lnTo>
                  <a:lnTo>
                    <a:pt x="32" y="0"/>
                  </a:lnTo>
                  <a:lnTo>
                    <a:pt x="32" y="53"/>
                  </a:lnTo>
                  <a:lnTo>
                    <a:pt x="42" y="53"/>
                  </a:lnTo>
                  <a:close/>
                  <a:moveTo>
                    <a:pt x="21" y="64"/>
                  </a:moveTo>
                  <a:lnTo>
                    <a:pt x="21" y="64"/>
                  </a:lnTo>
                  <a:lnTo>
                    <a:pt x="28" y="74"/>
                  </a:lnTo>
                  <a:lnTo>
                    <a:pt x="42" y="67"/>
                  </a:lnTo>
                  <a:lnTo>
                    <a:pt x="53" y="60"/>
                  </a:lnTo>
                  <a:lnTo>
                    <a:pt x="74" y="74"/>
                  </a:lnTo>
                  <a:lnTo>
                    <a:pt x="82" y="64"/>
                  </a:lnTo>
                  <a:lnTo>
                    <a:pt x="57" y="49"/>
                  </a:lnTo>
                  <a:lnTo>
                    <a:pt x="57" y="39"/>
                  </a:lnTo>
                  <a:lnTo>
                    <a:pt x="57" y="21"/>
                  </a:lnTo>
                  <a:lnTo>
                    <a:pt x="60" y="17"/>
                  </a:lnTo>
                  <a:lnTo>
                    <a:pt x="60" y="14"/>
                  </a:lnTo>
                  <a:lnTo>
                    <a:pt x="57" y="14"/>
                  </a:lnTo>
                  <a:lnTo>
                    <a:pt x="46" y="14"/>
                  </a:lnTo>
                  <a:lnTo>
                    <a:pt x="46" y="42"/>
                  </a:lnTo>
                  <a:lnTo>
                    <a:pt x="46" y="49"/>
                  </a:lnTo>
                  <a:lnTo>
                    <a:pt x="42" y="57"/>
                  </a:lnTo>
                  <a:lnTo>
                    <a:pt x="32" y="60"/>
                  </a:lnTo>
                  <a:lnTo>
                    <a:pt x="21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4" name="Freeform 125"/>
            <p:cNvSpPr>
              <a:spLocks noEditPoints="1"/>
            </p:cNvSpPr>
            <p:nvPr/>
          </p:nvSpPr>
          <p:spPr bwMode="auto">
            <a:xfrm>
              <a:off x="8225" y="4620"/>
              <a:ext cx="174" cy="166"/>
            </a:xfrm>
            <a:custGeom>
              <a:avLst/>
              <a:gdLst>
                <a:gd name="T0" fmla="*/ 35 w 82"/>
                <a:gd name="T1" fmla="*/ 14 h 78"/>
                <a:gd name="T2" fmla="*/ 53 w 82"/>
                <a:gd name="T3" fmla="*/ 18 h 78"/>
                <a:gd name="T4" fmla="*/ 17 w 82"/>
                <a:gd name="T5" fmla="*/ 32 h 78"/>
                <a:gd name="T6" fmla="*/ 14 w 82"/>
                <a:gd name="T7" fmla="*/ 25 h 78"/>
                <a:gd name="T8" fmla="*/ 14 w 82"/>
                <a:gd name="T9" fmla="*/ 18 h 78"/>
                <a:gd name="T10" fmla="*/ 7 w 82"/>
                <a:gd name="T11" fmla="*/ 39 h 78"/>
                <a:gd name="T12" fmla="*/ 3 w 82"/>
                <a:gd name="T13" fmla="*/ 43 h 78"/>
                <a:gd name="T14" fmla="*/ 7 w 82"/>
                <a:gd name="T15" fmla="*/ 50 h 78"/>
                <a:gd name="T16" fmla="*/ 0 w 82"/>
                <a:gd name="T17" fmla="*/ 71 h 78"/>
                <a:gd name="T18" fmla="*/ 14 w 82"/>
                <a:gd name="T19" fmla="*/ 64 h 78"/>
                <a:gd name="T20" fmla="*/ 17 w 82"/>
                <a:gd name="T21" fmla="*/ 53 h 78"/>
                <a:gd name="T22" fmla="*/ 10 w 82"/>
                <a:gd name="T23" fmla="*/ 75 h 78"/>
                <a:gd name="T24" fmla="*/ 17 w 82"/>
                <a:gd name="T25" fmla="*/ 78 h 78"/>
                <a:gd name="T26" fmla="*/ 28 w 82"/>
                <a:gd name="T27" fmla="*/ 29 h 78"/>
                <a:gd name="T28" fmla="*/ 28 w 82"/>
                <a:gd name="T29" fmla="*/ 32 h 78"/>
                <a:gd name="T30" fmla="*/ 35 w 82"/>
                <a:gd name="T31" fmla="*/ 71 h 78"/>
                <a:gd name="T32" fmla="*/ 46 w 82"/>
                <a:gd name="T33" fmla="*/ 71 h 78"/>
                <a:gd name="T34" fmla="*/ 46 w 82"/>
                <a:gd name="T35" fmla="*/ 75 h 78"/>
                <a:gd name="T36" fmla="*/ 57 w 82"/>
                <a:gd name="T37" fmla="*/ 78 h 78"/>
                <a:gd name="T38" fmla="*/ 64 w 82"/>
                <a:gd name="T39" fmla="*/ 71 h 78"/>
                <a:gd name="T40" fmla="*/ 74 w 82"/>
                <a:gd name="T41" fmla="*/ 78 h 78"/>
                <a:gd name="T42" fmla="*/ 82 w 82"/>
                <a:gd name="T43" fmla="*/ 64 h 78"/>
                <a:gd name="T44" fmla="*/ 71 w 82"/>
                <a:gd name="T45" fmla="*/ 64 h 78"/>
                <a:gd name="T46" fmla="*/ 71 w 82"/>
                <a:gd name="T47" fmla="*/ 61 h 78"/>
                <a:gd name="T48" fmla="*/ 78 w 82"/>
                <a:gd name="T49" fmla="*/ 39 h 78"/>
                <a:gd name="T50" fmla="*/ 78 w 82"/>
                <a:gd name="T51" fmla="*/ 36 h 78"/>
                <a:gd name="T52" fmla="*/ 67 w 82"/>
                <a:gd name="T53" fmla="*/ 32 h 78"/>
                <a:gd name="T54" fmla="*/ 64 w 82"/>
                <a:gd name="T55" fmla="*/ 46 h 78"/>
                <a:gd name="T56" fmla="*/ 78 w 82"/>
                <a:gd name="T57" fmla="*/ 29 h 78"/>
                <a:gd name="T58" fmla="*/ 71 w 82"/>
                <a:gd name="T59" fmla="*/ 21 h 78"/>
                <a:gd name="T60" fmla="*/ 71 w 82"/>
                <a:gd name="T61" fmla="*/ 14 h 78"/>
                <a:gd name="T62" fmla="*/ 57 w 82"/>
                <a:gd name="T63" fmla="*/ 7 h 78"/>
                <a:gd name="T64" fmla="*/ 57 w 82"/>
                <a:gd name="T65" fmla="*/ 4 h 78"/>
                <a:gd name="T66" fmla="*/ 57 w 82"/>
                <a:gd name="T67" fmla="*/ 0 h 78"/>
                <a:gd name="T68" fmla="*/ 35 w 82"/>
                <a:gd name="T69" fmla="*/ 7 h 78"/>
                <a:gd name="T70" fmla="*/ 39 w 82"/>
                <a:gd name="T71" fmla="*/ 4 h 78"/>
                <a:gd name="T72" fmla="*/ 39 w 82"/>
                <a:gd name="T73" fmla="*/ 0 h 78"/>
                <a:gd name="T74" fmla="*/ 3 w 82"/>
                <a:gd name="T75" fmla="*/ 7 h 78"/>
                <a:gd name="T76" fmla="*/ 24 w 82"/>
                <a:gd name="T77" fmla="*/ 18 h 78"/>
                <a:gd name="T78" fmla="*/ 42 w 82"/>
                <a:gd name="T79" fmla="*/ 43 h 78"/>
                <a:gd name="T80" fmla="*/ 42 w 82"/>
                <a:gd name="T81" fmla="*/ 39 h 78"/>
                <a:gd name="T82" fmla="*/ 57 w 82"/>
                <a:gd name="T83" fmla="*/ 61 h 78"/>
                <a:gd name="T84" fmla="*/ 49 w 82"/>
                <a:gd name="T85" fmla="*/ 64 h 78"/>
                <a:gd name="T86" fmla="*/ 53 w 82"/>
                <a:gd name="T87" fmla="*/ 43 h 78"/>
                <a:gd name="T88" fmla="*/ 53 w 82"/>
                <a:gd name="T89" fmla="*/ 39 h 78"/>
                <a:gd name="T90" fmla="*/ 57 w 82"/>
                <a:gd name="T91" fmla="*/ 61 h 78"/>
                <a:gd name="T92" fmla="*/ 46 w 82"/>
                <a:gd name="T93" fmla="*/ 53 h 78"/>
                <a:gd name="T94" fmla="*/ 46 w 82"/>
                <a:gd name="T95" fmla="*/ 50 h 78"/>
                <a:gd name="T96" fmla="*/ 39 w 82"/>
                <a:gd name="T97" fmla="*/ 64 h 78"/>
                <a:gd name="T98" fmla="*/ 39 w 82"/>
                <a:gd name="T99" fmla="*/ 61 h 78"/>
                <a:gd name="T100" fmla="*/ 64 w 82"/>
                <a:gd name="T101" fmla="*/ 18 h 78"/>
                <a:gd name="T102" fmla="*/ 57 w 82"/>
                <a:gd name="T103" fmla="*/ 18 h 78"/>
                <a:gd name="T104" fmla="*/ 64 w 82"/>
                <a:gd name="T105" fmla="*/ 18 h 78"/>
                <a:gd name="T106" fmla="*/ 67 w 82"/>
                <a:gd name="T107" fmla="*/ 18 h 78"/>
                <a:gd name="T108" fmla="*/ 64 w 82"/>
                <a:gd name="T109" fmla="*/ 21 h 78"/>
                <a:gd name="T110" fmla="*/ 64 w 82"/>
                <a:gd name="T111" fmla="*/ 18 h 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78">
                  <a:moveTo>
                    <a:pt x="24" y="18"/>
                  </a:moveTo>
                  <a:lnTo>
                    <a:pt x="35" y="18"/>
                  </a:lnTo>
                  <a:lnTo>
                    <a:pt x="35" y="14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17" y="21"/>
                  </a:lnTo>
                  <a:lnTo>
                    <a:pt x="17" y="32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8"/>
                  </a:lnTo>
                  <a:lnTo>
                    <a:pt x="7" y="18"/>
                  </a:lnTo>
                  <a:lnTo>
                    <a:pt x="7" y="39"/>
                  </a:lnTo>
                  <a:lnTo>
                    <a:pt x="17" y="39"/>
                  </a:lnTo>
                  <a:lnTo>
                    <a:pt x="17" y="43"/>
                  </a:lnTo>
                  <a:lnTo>
                    <a:pt x="3" y="43"/>
                  </a:lnTo>
                  <a:lnTo>
                    <a:pt x="3" y="50"/>
                  </a:lnTo>
                  <a:lnTo>
                    <a:pt x="7" y="50"/>
                  </a:lnTo>
                  <a:lnTo>
                    <a:pt x="7" y="61"/>
                  </a:lnTo>
                  <a:lnTo>
                    <a:pt x="0" y="71"/>
                  </a:lnTo>
                  <a:lnTo>
                    <a:pt x="10" y="75"/>
                  </a:lnTo>
                  <a:lnTo>
                    <a:pt x="14" y="64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3"/>
                  </a:lnTo>
                  <a:lnTo>
                    <a:pt x="17" y="64"/>
                  </a:lnTo>
                  <a:lnTo>
                    <a:pt x="10" y="75"/>
                  </a:lnTo>
                  <a:lnTo>
                    <a:pt x="17" y="78"/>
                  </a:lnTo>
                  <a:lnTo>
                    <a:pt x="24" y="68"/>
                  </a:lnTo>
                  <a:lnTo>
                    <a:pt x="28" y="53"/>
                  </a:lnTo>
                  <a:lnTo>
                    <a:pt x="28" y="29"/>
                  </a:lnTo>
                  <a:lnTo>
                    <a:pt x="53" y="29"/>
                  </a:lnTo>
                  <a:lnTo>
                    <a:pt x="53" y="32"/>
                  </a:lnTo>
                  <a:lnTo>
                    <a:pt x="28" y="32"/>
                  </a:lnTo>
                  <a:lnTo>
                    <a:pt x="28" y="75"/>
                  </a:lnTo>
                  <a:lnTo>
                    <a:pt x="35" y="75"/>
                  </a:lnTo>
                  <a:lnTo>
                    <a:pt x="35" y="71"/>
                  </a:lnTo>
                  <a:lnTo>
                    <a:pt x="49" y="71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53" y="78"/>
                  </a:lnTo>
                  <a:lnTo>
                    <a:pt x="57" y="78"/>
                  </a:lnTo>
                  <a:lnTo>
                    <a:pt x="64" y="71"/>
                  </a:lnTo>
                  <a:lnTo>
                    <a:pt x="67" y="75"/>
                  </a:lnTo>
                  <a:lnTo>
                    <a:pt x="74" y="78"/>
                  </a:lnTo>
                  <a:lnTo>
                    <a:pt x="78" y="75"/>
                  </a:lnTo>
                  <a:lnTo>
                    <a:pt x="82" y="64"/>
                  </a:lnTo>
                  <a:lnTo>
                    <a:pt x="71" y="57"/>
                  </a:lnTo>
                  <a:lnTo>
                    <a:pt x="71" y="64"/>
                  </a:lnTo>
                  <a:lnTo>
                    <a:pt x="71" y="61"/>
                  </a:lnTo>
                  <a:lnTo>
                    <a:pt x="74" y="46"/>
                  </a:lnTo>
                  <a:lnTo>
                    <a:pt x="78" y="39"/>
                  </a:lnTo>
                  <a:lnTo>
                    <a:pt x="78" y="36"/>
                  </a:lnTo>
                  <a:lnTo>
                    <a:pt x="67" y="32"/>
                  </a:lnTo>
                  <a:lnTo>
                    <a:pt x="64" y="46"/>
                  </a:lnTo>
                  <a:lnTo>
                    <a:pt x="64" y="32"/>
                  </a:lnTo>
                  <a:lnTo>
                    <a:pt x="64" y="29"/>
                  </a:lnTo>
                  <a:lnTo>
                    <a:pt x="78" y="29"/>
                  </a:lnTo>
                  <a:lnTo>
                    <a:pt x="78" y="21"/>
                  </a:lnTo>
                  <a:lnTo>
                    <a:pt x="71" y="21"/>
                  </a:lnTo>
                  <a:lnTo>
                    <a:pt x="78" y="18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7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24" y="0"/>
                  </a:lnTo>
                  <a:lnTo>
                    <a:pt x="24" y="7"/>
                  </a:lnTo>
                  <a:lnTo>
                    <a:pt x="3" y="7"/>
                  </a:lnTo>
                  <a:lnTo>
                    <a:pt x="3" y="14"/>
                  </a:lnTo>
                  <a:lnTo>
                    <a:pt x="24" y="14"/>
                  </a:lnTo>
                  <a:lnTo>
                    <a:pt x="24" y="18"/>
                  </a:lnTo>
                  <a:close/>
                  <a:moveTo>
                    <a:pt x="42" y="39"/>
                  </a:moveTo>
                  <a:lnTo>
                    <a:pt x="42" y="43"/>
                  </a:lnTo>
                  <a:lnTo>
                    <a:pt x="39" y="43"/>
                  </a:lnTo>
                  <a:lnTo>
                    <a:pt x="39" y="39"/>
                  </a:lnTo>
                  <a:lnTo>
                    <a:pt x="42" y="39"/>
                  </a:lnTo>
                  <a:close/>
                  <a:moveTo>
                    <a:pt x="57" y="61"/>
                  </a:moveTo>
                  <a:lnTo>
                    <a:pt x="57" y="61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9" y="61"/>
                  </a:lnTo>
                  <a:lnTo>
                    <a:pt x="53" y="61"/>
                  </a:lnTo>
                  <a:lnTo>
                    <a:pt x="53" y="43"/>
                  </a:lnTo>
                  <a:lnTo>
                    <a:pt x="49" y="43"/>
                  </a:lnTo>
                  <a:lnTo>
                    <a:pt x="49" y="39"/>
                  </a:lnTo>
                  <a:lnTo>
                    <a:pt x="53" y="39"/>
                  </a:lnTo>
                  <a:lnTo>
                    <a:pt x="57" y="61"/>
                  </a:lnTo>
                  <a:close/>
                  <a:moveTo>
                    <a:pt x="46" y="50"/>
                  </a:moveTo>
                  <a:lnTo>
                    <a:pt x="46" y="53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46" y="50"/>
                  </a:lnTo>
                  <a:close/>
                  <a:moveTo>
                    <a:pt x="39" y="61"/>
                  </a:moveTo>
                  <a:lnTo>
                    <a:pt x="39" y="64"/>
                  </a:lnTo>
                  <a:lnTo>
                    <a:pt x="35" y="64"/>
                  </a:lnTo>
                  <a:lnTo>
                    <a:pt x="35" y="61"/>
                  </a:lnTo>
                  <a:lnTo>
                    <a:pt x="39" y="61"/>
                  </a:lnTo>
                  <a:close/>
                  <a:moveTo>
                    <a:pt x="64" y="18"/>
                  </a:moveTo>
                  <a:lnTo>
                    <a:pt x="64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67" y="14"/>
                  </a:lnTo>
                  <a:lnTo>
                    <a:pt x="64" y="18"/>
                  </a:lnTo>
                  <a:lnTo>
                    <a:pt x="67" y="18"/>
                  </a:lnTo>
                  <a:lnTo>
                    <a:pt x="71" y="21"/>
                  </a:lnTo>
                  <a:lnTo>
                    <a:pt x="64" y="21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5" name="Freeform 126"/>
            <p:cNvSpPr>
              <a:spLocks noEditPoints="1"/>
            </p:cNvSpPr>
            <p:nvPr/>
          </p:nvSpPr>
          <p:spPr bwMode="auto">
            <a:xfrm>
              <a:off x="8512" y="4620"/>
              <a:ext cx="166" cy="166"/>
            </a:xfrm>
            <a:custGeom>
              <a:avLst/>
              <a:gdLst>
                <a:gd name="T0" fmla="*/ 11 w 78"/>
                <a:gd name="T1" fmla="*/ 14 h 78"/>
                <a:gd name="T2" fmla="*/ 21 w 78"/>
                <a:gd name="T3" fmla="*/ 11 h 78"/>
                <a:gd name="T4" fmla="*/ 21 w 78"/>
                <a:gd name="T5" fmla="*/ 0 h 78"/>
                <a:gd name="T6" fmla="*/ 11 w 78"/>
                <a:gd name="T7" fmla="*/ 4 h 78"/>
                <a:gd name="T8" fmla="*/ 11 w 78"/>
                <a:gd name="T9" fmla="*/ 14 h 78"/>
                <a:gd name="T10" fmla="*/ 32 w 78"/>
                <a:gd name="T11" fmla="*/ 71 h 78"/>
                <a:gd name="T12" fmla="*/ 18 w 78"/>
                <a:gd name="T13" fmla="*/ 29 h 78"/>
                <a:gd name="T14" fmla="*/ 32 w 78"/>
                <a:gd name="T15" fmla="*/ 21 h 78"/>
                <a:gd name="T16" fmla="*/ 29 w 78"/>
                <a:gd name="T17" fmla="*/ 25 h 78"/>
                <a:gd name="T18" fmla="*/ 36 w 78"/>
                <a:gd name="T19" fmla="*/ 29 h 78"/>
                <a:gd name="T20" fmla="*/ 75 w 78"/>
                <a:gd name="T21" fmla="*/ 18 h 78"/>
                <a:gd name="T22" fmla="*/ 46 w 78"/>
                <a:gd name="T23" fmla="*/ 7 h 78"/>
                <a:gd name="T24" fmla="*/ 50 w 78"/>
                <a:gd name="T25" fmla="*/ 7 h 78"/>
                <a:gd name="T26" fmla="*/ 50 w 78"/>
                <a:gd name="T27" fmla="*/ 4 h 78"/>
                <a:gd name="T28" fmla="*/ 39 w 78"/>
                <a:gd name="T29" fmla="*/ 0 h 78"/>
                <a:gd name="T30" fmla="*/ 39 w 78"/>
                <a:gd name="T31" fmla="*/ 4 h 78"/>
                <a:gd name="T32" fmla="*/ 32 w 78"/>
                <a:gd name="T33" fmla="*/ 18 h 78"/>
                <a:gd name="T34" fmla="*/ 0 w 78"/>
                <a:gd name="T35" fmla="*/ 14 h 78"/>
                <a:gd name="T36" fmla="*/ 7 w 78"/>
                <a:gd name="T37" fmla="*/ 21 h 78"/>
                <a:gd name="T38" fmla="*/ 7 w 78"/>
                <a:gd name="T39" fmla="*/ 39 h 78"/>
                <a:gd name="T40" fmla="*/ 0 w 78"/>
                <a:gd name="T41" fmla="*/ 71 h 78"/>
                <a:gd name="T42" fmla="*/ 0 w 78"/>
                <a:gd name="T43" fmla="*/ 75 h 78"/>
                <a:gd name="T44" fmla="*/ 7 w 78"/>
                <a:gd name="T45" fmla="*/ 78 h 78"/>
                <a:gd name="T46" fmla="*/ 14 w 78"/>
                <a:gd name="T47" fmla="*/ 61 h 78"/>
                <a:gd name="T48" fmla="*/ 21 w 78"/>
                <a:gd name="T49" fmla="*/ 39 h 78"/>
                <a:gd name="T50" fmla="*/ 21 w 78"/>
                <a:gd name="T51" fmla="*/ 64 h 78"/>
                <a:gd name="T52" fmla="*/ 14 w 78"/>
                <a:gd name="T53" fmla="*/ 68 h 78"/>
                <a:gd name="T54" fmla="*/ 18 w 78"/>
                <a:gd name="T55" fmla="*/ 75 h 78"/>
                <a:gd name="T56" fmla="*/ 25 w 78"/>
                <a:gd name="T57" fmla="*/ 75 h 78"/>
                <a:gd name="T58" fmla="*/ 32 w 78"/>
                <a:gd name="T59" fmla="*/ 71 h 78"/>
                <a:gd name="T60" fmla="*/ 39 w 78"/>
                <a:gd name="T61" fmla="*/ 78 h 78"/>
                <a:gd name="T62" fmla="*/ 57 w 78"/>
                <a:gd name="T63" fmla="*/ 61 h 78"/>
                <a:gd name="T64" fmla="*/ 64 w 78"/>
                <a:gd name="T65" fmla="*/ 71 h 78"/>
                <a:gd name="T66" fmla="*/ 71 w 78"/>
                <a:gd name="T67" fmla="*/ 78 h 78"/>
                <a:gd name="T68" fmla="*/ 78 w 78"/>
                <a:gd name="T69" fmla="*/ 68 h 78"/>
                <a:gd name="T70" fmla="*/ 61 w 78"/>
                <a:gd name="T71" fmla="*/ 53 h 78"/>
                <a:gd name="T72" fmla="*/ 78 w 78"/>
                <a:gd name="T73" fmla="*/ 43 h 78"/>
                <a:gd name="T74" fmla="*/ 61 w 78"/>
                <a:gd name="T75" fmla="*/ 36 h 78"/>
                <a:gd name="T76" fmla="*/ 71 w 78"/>
                <a:gd name="T77" fmla="*/ 25 h 78"/>
                <a:gd name="T78" fmla="*/ 53 w 78"/>
                <a:gd name="T79" fmla="*/ 25 h 78"/>
                <a:gd name="T80" fmla="*/ 53 w 78"/>
                <a:gd name="T81" fmla="*/ 21 h 78"/>
                <a:gd name="T82" fmla="*/ 43 w 78"/>
                <a:gd name="T83" fmla="*/ 21 h 78"/>
                <a:gd name="T84" fmla="*/ 39 w 78"/>
                <a:gd name="T85" fmla="*/ 29 h 78"/>
                <a:gd name="T86" fmla="*/ 32 w 78"/>
                <a:gd name="T87" fmla="*/ 39 h 78"/>
                <a:gd name="T88" fmla="*/ 36 w 78"/>
                <a:gd name="T89" fmla="*/ 43 h 78"/>
                <a:gd name="T90" fmla="*/ 43 w 78"/>
                <a:gd name="T91" fmla="*/ 43 h 78"/>
                <a:gd name="T92" fmla="*/ 50 w 78"/>
                <a:gd name="T93" fmla="*/ 36 h 78"/>
                <a:gd name="T94" fmla="*/ 36 w 78"/>
                <a:gd name="T95" fmla="*/ 43 h 78"/>
                <a:gd name="T96" fmla="*/ 50 w 78"/>
                <a:gd name="T97" fmla="*/ 53 h 78"/>
                <a:gd name="T98" fmla="*/ 50 w 78"/>
                <a:gd name="T99" fmla="*/ 53 h 78"/>
                <a:gd name="T100" fmla="*/ 32 w 78"/>
                <a:gd name="T101" fmla="*/ 71 h 78"/>
                <a:gd name="T102" fmla="*/ 32 w 78"/>
                <a:gd name="T103" fmla="*/ 71 h 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8" h="78">
                  <a:moveTo>
                    <a:pt x="11" y="14"/>
                  </a:moveTo>
                  <a:lnTo>
                    <a:pt x="11" y="14"/>
                  </a:lnTo>
                  <a:lnTo>
                    <a:pt x="21" y="11"/>
                  </a:lnTo>
                  <a:lnTo>
                    <a:pt x="21" y="0"/>
                  </a:lnTo>
                  <a:lnTo>
                    <a:pt x="11" y="4"/>
                  </a:lnTo>
                  <a:lnTo>
                    <a:pt x="11" y="14"/>
                  </a:lnTo>
                  <a:close/>
                  <a:moveTo>
                    <a:pt x="32" y="71"/>
                  </a:moveTo>
                  <a:lnTo>
                    <a:pt x="32" y="29"/>
                  </a:lnTo>
                  <a:lnTo>
                    <a:pt x="18" y="29"/>
                  </a:lnTo>
                  <a:lnTo>
                    <a:pt x="18" y="21"/>
                  </a:lnTo>
                  <a:lnTo>
                    <a:pt x="32" y="21"/>
                  </a:lnTo>
                  <a:lnTo>
                    <a:pt x="29" y="25"/>
                  </a:lnTo>
                  <a:lnTo>
                    <a:pt x="36" y="29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7" y="39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7" y="78"/>
                  </a:lnTo>
                  <a:lnTo>
                    <a:pt x="14" y="61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1" y="64"/>
                  </a:lnTo>
                  <a:lnTo>
                    <a:pt x="21" y="68"/>
                  </a:lnTo>
                  <a:lnTo>
                    <a:pt x="14" y="68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9" y="78"/>
                  </a:lnTo>
                  <a:lnTo>
                    <a:pt x="50" y="71"/>
                  </a:lnTo>
                  <a:lnTo>
                    <a:pt x="57" y="61"/>
                  </a:lnTo>
                  <a:lnTo>
                    <a:pt x="64" y="71"/>
                  </a:lnTo>
                  <a:lnTo>
                    <a:pt x="71" y="78"/>
                  </a:lnTo>
                  <a:lnTo>
                    <a:pt x="78" y="68"/>
                  </a:lnTo>
                  <a:lnTo>
                    <a:pt x="68" y="61"/>
                  </a:lnTo>
                  <a:lnTo>
                    <a:pt x="61" y="53"/>
                  </a:lnTo>
                  <a:lnTo>
                    <a:pt x="78" y="53"/>
                  </a:lnTo>
                  <a:lnTo>
                    <a:pt x="78" y="43"/>
                  </a:lnTo>
                  <a:lnTo>
                    <a:pt x="61" y="43"/>
                  </a:lnTo>
                  <a:lnTo>
                    <a:pt x="61" y="36"/>
                  </a:lnTo>
                  <a:lnTo>
                    <a:pt x="71" y="36"/>
                  </a:lnTo>
                  <a:lnTo>
                    <a:pt x="71" y="25"/>
                  </a:lnTo>
                  <a:lnTo>
                    <a:pt x="53" y="25"/>
                  </a:lnTo>
                  <a:lnTo>
                    <a:pt x="53" y="21"/>
                  </a:lnTo>
                  <a:lnTo>
                    <a:pt x="43" y="21"/>
                  </a:lnTo>
                  <a:lnTo>
                    <a:pt x="39" y="29"/>
                  </a:lnTo>
                  <a:lnTo>
                    <a:pt x="32" y="39"/>
                  </a:lnTo>
                  <a:lnTo>
                    <a:pt x="36" y="43"/>
                  </a:lnTo>
                  <a:lnTo>
                    <a:pt x="43" y="43"/>
                  </a:lnTo>
                  <a:lnTo>
                    <a:pt x="46" y="36"/>
                  </a:lnTo>
                  <a:lnTo>
                    <a:pt x="50" y="36"/>
                  </a:lnTo>
                  <a:lnTo>
                    <a:pt x="50" y="43"/>
                  </a:lnTo>
                  <a:lnTo>
                    <a:pt x="36" y="43"/>
                  </a:lnTo>
                  <a:lnTo>
                    <a:pt x="36" y="53"/>
                  </a:lnTo>
                  <a:lnTo>
                    <a:pt x="50" y="53"/>
                  </a:lnTo>
                  <a:lnTo>
                    <a:pt x="43" y="64"/>
                  </a:lnTo>
                  <a:lnTo>
                    <a:pt x="3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6" name="Freeform 127"/>
            <p:cNvSpPr/>
            <p:nvPr/>
          </p:nvSpPr>
          <p:spPr bwMode="auto">
            <a:xfrm>
              <a:off x="8799" y="4620"/>
              <a:ext cx="160" cy="166"/>
            </a:xfrm>
            <a:custGeom>
              <a:avLst/>
              <a:gdLst>
                <a:gd name="T0" fmla="*/ 33 w 75"/>
                <a:gd name="T1" fmla="*/ 14 h 78"/>
                <a:gd name="T2" fmla="*/ 36 w 75"/>
                <a:gd name="T3" fmla="*/ 11 h 78"/>
                <a:gd name="T4" fmla="*/ 29 w 75"/>
                <a:gd name="T5" fmla="*/ 0 h 78"/>
                <a:gd name="T6" fmla="*/ 18 w 75"/>
                <a:gd name="T7" fmla="*/ 4 h 78"/>
                <a:gd name="T8" fmla="*/ 18 w 75"/>
                <a:gd name="T9" fmla="*/ 4 h 78"/>
                <a:gd name="T10" fmla="*/ 4 w 75"/>
                <a:gd name="T11" fmla="*/ 14 h 78"/>
                <a:gd name="T12" fmla="*/ 29 w 75"/>
                <a:gd name="T13" fmla="*/ 21 h 78"/>
                <a:gd name="T14" fmla="*/ 8 w 75"/>
                <a:gd name="T15" fmla="*/ 29 h 78"/>
                <a:gd name="T16" fmla="*/ 29 w 75"/>
                <a:gd name="T17" fmla="*/ 36 h 78"/>
                <a:gd name="T18" fmla="*/ 29 w 75"/>
                <a:gd name="T19" fmla="*/ 43 h 78"/>
                <a:gd name="T20" fmla="*/ 0 w 75"/>
                <a:gd name="T21" fmla="*/ 50 h 78"/>
                <a:gd name="T22" fmla="*/ 25 w 75"/>
                <a:gd name="T23" fmla="*/ 50 h 78"/>
                <a:gd name="T24" fmla="*/ 0 w 75"/>
                <a:gd name="T25" fmla="*/ 71 h 78"/>
                <a:gd name="T26" fmla="*/ 8 w 75"/>
                <a:gd name="T27" fmla="*/ 78 h 78"/>
                <a:gd name="T28" fmla="*/ 25 w 75"/>
                <a:gd name="T29" fmla="*/ 68 h 78"/>
                <a:gd name="T30" fmla="*/ 40 w 75"/>
                <a:gd name="T31" fmla="*/ 50 h 78"/>
                <a:gd name="T32" fmla="*/ 40 w 75"/>
                <a:gd name="T33" fmla="*/ 71 h 78"/>
                <a:gd name="T34" fmla="*/ 47 w 75"/>
                <a:gd name="T35" fmla="*/ 78 h 78"/>
                <a:gd name="T36" fmla="*/ 65 w 75"/>
                <a:gd name="T37" fmla="*/ 78 h 78"/>
                <a:gd name="T38" fmla="*/ 72 w 75"/>
                <a:gd name="T39" fmla="*/ 75 h 78"/>
                <a:gd name="T40" fmla="*/ 75 w 75"/>
                <a:gd name="T41" fmla="*/ 61 h 78"/>
                <a:gd name="T42" fmla="*/ 75 w 75"/>
                <a:gd name="T43" fmla="*/ 61 h 78"/>
                <a:gd name="T44" fmla="*/ 65 w 75"/>
                <a:gd name="T45" fmla="*/ 57 h 78"/>
                <a:gd name="T46" fmla="*/ 58 w 75"/>
                <a:gd name="T47" fmla="*/ 68 h 78"/>
                <a:gd name="T48" fmla="*/ 54 w 75"/>
                <a:gd name="T49" fmla="*/ 68 h 78"/>
                <a:gd name="T50" fmla="*/ 50 w 75"/>
                <a:gd name="T51" fmla="*/ 64 h 78"/>
                <a:gd name="T52" fmla="*/ 75 w 75"/>
                <a:gd name="T53" fmla="*/ 50 h 78"/>
                <a:gd name="T54" fmla="*/ 40 w 75"/>
                <a:gd name="T55" fmla="*/ 43 h 78"/>
                <a:gd name="T56" fmla="*/ 40 w 75"/>
                <a:gd name="T57" fmla="*/ 36 h 78"/>
                <a:gd name="T58" fmla="*/ 68 w 75"/>
                <a:gd name="T59" fmla="*/ 29 h 78"/>
                <a:gd name="T60" fmla="*/ 43 w 75"/>
                <a:gd name="T61" fmla="*/ 21 h 78"/>
                <a:gd name="T62" fmla="*/ 72 w 75"/>
                <a:gd name="T63" fmla="*/ 14 h 78"/>
                <a:gd name="T64" fmla="*/ 50 w 75"/>
                <a:gd name="T65" fmla="*/ 14 h 78"/>
                <a:gd name="T66" fmla="*/ 58 w 75"/>
                <a:gd name="T67" fmla="*/ 7 h 78"/>
                <a:gd name="T68" fmla="*/ 61 w 75"/>
                <a:gd name="T69" fmla="*/ 4 h 78"/>
                <a:gd name="T70" fmla="*/ 50 w 75"/>
                <a:gd name="T71" fmla="*/ 0 h 78"/>
                <a:gd name="T72" fmla="*/ 47 w 75"/>
                <a:gd name="T73" fmla="*/ 0 h 78"/>
                <a:gd name="T74" fmla="*/ 29 w 75"/>
                <a:gd name="T75" fmla="*/ 14 h 78"/>
                <a:gd name="T76" fmla="*/ 33 w 75"/>
                <a:gd name="T77" fmla="*/ 14 h 78"/>
                <a:gd name="T78" fmla="*/ 33 w 75"/>
                <a:gd name="T79" fmla="*/ 14 h 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5" h="78">
                  <a:moveTo>
                    <a:pt x="33" y="14"/>
                  </a:moveTo>
                  <a:lnTo>
                    <a:pt x="33" y="14"/>
                  </a:lnTo>
                  <a:lnTo>
                    <a:pt x="36" y="11"/>
                  </a:lnTo>
                  <a:lnTo>
                    <a:pt x="29" y="0"/>
                  </a:lnTo>
                  <a:lnTo>
                    <a:pt x="18" y="4"/>
                  </a:lnTo>
                  <a:lnTo>
                    <a:pt x="22" y="14"/>
                  </a:lnTo>
                  <a:lnTo>
                    <a:pt x="4" y="14"/>
                  </a:lnTo>
                  <a:lnTo>
                    <a:pt x="4" y="21"/>
                  </a:lnTo>
                  <a:lnTo>
                    <a:pt x="29" y="21"/>
                  </a:lnTo>
                  <a:lnTo>
                    <a:pt x="29" y="29"/>
                  </a:lnTo>
                  <a:lnTo>
                    <a:pt x="8" y="29"/>
                  </a:lnTo>
                  <a:lnTo>
                    <a:pt x="8" y="36"/>
                  </a:lnTo>
                  <a:lnTo>
                    <a:pt x="29" y="36"/>
                  </a:lnTo>
                  <a:lnTo>
                    <a:pt x="29" y="43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5" y="50"/>
                  </a:lnTo>
                  <a:lnTo>
                    <a:pt x="15" y="64"/>
                  </a:lnTo>
                  <a:lnTo>
                    <a:pt x="0" y="71"/>
                  </a:lnTo>
                  <a:lnTo>
                    <a:pt x="8" y="78"/>
                  </a:lnTo>
                  <a:lnTo>
                    <a:pt x="25" y="68"/>
                  </a:lnTo>
                  <a:lnTo>
                    <a:pt x="36" y="50"/>
                  </a:lnTo>
                  <a:lnTo>
                    <a:pt x="40" y="50"/>
                  </a:lnTo>
                  <a:lnTo>
                    <a:pt x="40" y="71"/>
                  </a:lnTo>
                  <a:lnTo>
                    <a:pt x="40" y="75"/>
                  </a:lnTo>
                  <a:lnTo>
                    <a:pt x="47" y="78"/>
                  </a:lnTo>
                  <a:lnTo>
                    <a:pt x="65" y="78"/>
                  </a:lnTo>
                  <a:lnTo>
                    <a:pt x="68" y="75"/>
                  </a:lnTo>
                  <a:lnTo>
                    <a:pt x="72" y="75"/>
                  </a:lnTo>
                  <a:lnTo>
                    <a:pt x="75" y="61"/>
                  </a:lnTo>
                  <a:lnTo>
                    <a:pt x="65" y="57"/>
                  </a:lnTo>
                  <a:lnTo>
                    <a:pt x="65" y="64"/>
                  </a:lnTo>
                  <a:lnTo>
                    <a:pt x="58" y="68"/>
                  </a:lnTo>
                  <a:lnTo>
                    <a:pt x="54" y="68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0"/>
                  </a:lnTo>
                  <a:lnTo>
                    <a:pt x="75" y="50"/>
                  </a:lnTo>
                  <a:lnTo>
                    <a:pt x="75" y="43"/>
                  </a:lnTo>
                  <a:lnTo>
                    <a:pt x="40" y="43"/>
                  </a:lnTo>
                  <a:lnTo>
                    <a:pt x="40" y="36"/>
                  </a:lnTo>
                  <a:lnTo>
                    <a:pt x="68" y="36"/>
                  </a:lnTo>
                  <a:lnTo>
                    <a:pt x="68" y="29"/>
                  </a:lnTo>
                  <a:lnTo>
                    <a:pt x="40" y="29"/>
                  </a:lnTo>
                  <a:lnTo>
                    <a:pt x="43" y="21"/>
                  </a:lnTo>
                  <a:lnTo>
                    <a:pt x="72" y="21"/>
                  </a:lnTo>
                  <a:lnTo>
                    <a:pt x="72" y="14"/>
                  </a:lnTo>
                  <a:lnTo>
                    <a:pt x="50" y="14"/>
                  </a:lnTo>
                  <a:lnTo>
                    <a:pt x="58" y="7"/>
                  </a:lnTo>
                  <a:lnTo>
                    <a:pt x="61" y="4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0" y="14"/>
                  </a:lnTo>
                  <a:lnTo>
                    <a:pt x="29" y="1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7" name="Freeform 128"/>
            <p:cNvSpPr>
              <a:spLocks noEditPoints="1"/>
            </p:cNvSpPr>
            <p:nvPr/>
          </p:nvSpPr>
          <p:spPr bwMode="auto">
            <a:xfrm>
              <a:off x="9074" y="4620"/>
              <a:ext cx="174" cy="166"/>
            </a:xfrm>
            <a:custGeom>
              <a:avLst/>
              <a:gdLst>
                <a:gd name="T0" fmla="*/ 14 w 82"/>
                <a:gd name="T1" fmla="*/ 14 h 78"/>
                <a:gd name="T2" fmla="*/ 25 w 82"/>
                <a:gd name="T3" fmla="*/ 11 h 78"/>
                <a:gd name="T4" fmla="*/ 21 w 82"/>
                <a:gd name="T5" fmla="*/ 0 h 78"/>
                <a:gd name="T6" fmla="*/ 10 w 82"/>
                <a:gd name="T7" fmla="*/ 4 h 78"/>
                <a:gd name="T8" fmla="*/ 14 w 82"/>
                <a:gd name="T9" fmla="*/ 14 h 78"/>
                <a:gd name="T10" fmla="*/ 35 w 82"/>
                <a:gd name="T11" fmla="*/ 71 h 78"/>
                <a:gd name="T12" fmla="*/ 21 w 82"/>
                <a:gd name="T13" fmla="*/ 29 h 78"/>
                <a:gd name="T14" fmla="*/ 32 w 82"/>
                <a:gd name="T15" fmla="*/ 21 h 78"/>
                <a:gd name="T16" fmla="*/ 28 w 82"/>
                <a:gd name="T17" fmla="*/ 25 h 78"/>
                <a:gd name="T18" fmla="*/ 39 w 82"/>
                <a:gd name="T19" fmla="*/ 29 h 78"/>
                <a:gd name="T20" fmla="*/ 78 w 82"/>
                <a:gd name="T21" fmla="*/ 18 h 78"/>
                <a:gd name="T22" fmla="*/ 50 w 82"/>
                <a:gd name="T23" fmla="*/ 7 h 78"/>
                <a:gd name="T24" fmla="*/ 53 w 82"/>
                <a:gd name="T25" fmla="*/ 7 h 78"/>
                <a:gd name="T26" fmla="*/ 53 w 82"/>
                <a:gd name="T27" fmla="*/ 4 h 78"/>
                <a:gd name="T28" fmla="*/ 43 w 82"/>
                <a:gd name="T29" fmla="*/ 0 h 78"/>
                <a:gd name="T30" fmla="*/ 39 w 82"/>
                <a:gd name="T31" fmla="*/ 4 h 78"/>
                <a:gd name="T32" fmla="*/ 35 w 82"/>
                <a:gd name="T33" fmla="*/ 18 h 78"/>
                <a:gd name="T34" fmla="*/ 3 w 82"/>
                <a:gd name="T35" fmla="*/ 14 h 78"/>
                <a:gd name="T36" fmla="*/ 10 w 82"/>
                <a:gd name="T37" fmla="*/ 21 h 78"/>
                <a:gd name="T38" fmla="*/ 10 w 82"/>
                <a:gd name="T39" fmla="*/ 39 h 78"/>
                <a:gd name="T40" fmla="*/ 0 w 82"/>
                <a:gd name="T41" fmla="*/ 71 h 78"/>
                <a:gd name="T42" fmla="*/ 3 w 82"/>
                <a:gd name="T43" fmla="*/ 75 h 78"/>
                <a:gd name="T44" fmla="*/ 10 w 82"/>
                <a:gd name="T45" fmla="*/ 78 h 78"/>
                <a:gd name="T46" fmla="*/ 18 w 82"/>
                <a:gd name="T47" fmla="*/ 61 h 78"/>
                <a:gd name="T48" fmla="*/ 25 w 82"/>
                <a:gd name="T49" fmla="*/ 39 h 78"/>
                <a:gd name="T50" fmla="*/ 25 w 82"/>
                <a:gd name="T51" fmla="*/ 64 h 78"/>
                <a:gd name="T52" fmla="*/ 18 w 82"/>
                <a:gd name="T53" fmla="*/ 68 h 78"/>
                <a:gd name="T54" fmla="*/ 18 w 82"/>
                <a:gd name="T55" fmla="*/ 75 h 78"/>
                <a:gd name="T56" fmla="*/ 28 w 82"/>
                <a:gd name="T57" fmla="*/ 75 h 78"/>
                <a:gd name="T58" fmla="*/ 32 w 82"/>
                <a:gd name="T59" fmla="*/ 71 h 78"/>
                <a:gd name="T60" fmla="*/ 43 w 82"/>
                <a:gd name="T61" fmla="*/ 78 h 78"/>
                <a:gd name="T62" fmla="*/ 57 w 82"/>
                <a:gd name="T63" fmla="*/ 61 h 78"/>
                <a:gd name="T64" fmla="*/ 64 w 82"/>
                <a:gd name="T65" fmla="*/ 71 h 78"/>
                <a:gd name="T66" fmla="*/ 75 w 82"/>
                <a:gd name="T67" fmla="*/ 78 h 78"/>
                <a:gd name="T68" fmla="*/ 82 w 82"/>
                <a:gd name="T69" fmla="*/ 68 h 78"/>
                <a:gd name="T70" fmla="*/ 64 w 82"/>
                <a:gd name="T71" fmla="*/ 53 h 78"/>
                <a:gd name="T72" fmla="*/ 78 w 82"/>
                <a:gd name="T73" fmla="*/ 46 h 78"/>
                <a:gd name="T74" fmla="*/ 64 w 82"/>
                <a:gd name="T75" fmla="*/ 36 h 78"/>
                <a:gd name="T76" fmla="*/ 75 w 82"/>
                <a:gd name="T77" fmla="*/ 25 h 78"/>
                <a:gd name="T78" fmla="*/ 53 w 82"/>
                <a:gd name="T79" fmla="*/ 25 h 78"/>
                <a:gd name="T80" fmla="*/ 57 w 82"/>
                <a:gd name="T81" fmla="*/ 21 h 78"/>
                <a:gd name="T82" fmla="*/ 46 w 82"/>
                <a:gd name="T83" fmla="*/ 21 h 78"/>
                <a:gd name="T84" fmla="*/ 43 w 82"/>
                <a:gd name="T85" fmla="*/ 29 h 78"/>
                <a:gd name="T86" fmla="*/ 35 w 82"/>
                <a:gd name="T87" fmla="*/ 39 h 78"/>
                <a:gd name="T88" fmla="*/ 39 w 82"/>
                <a:gd name="T89" fmla="*/ 43 h 78"/>
                <a:gd name="T90" fmla="*/ 43 w 82"/>
                <a:gd name="T91" fmla="*/ 43 h 78"/>
                <a:gd name="T92" fmla="*/ 53 w 82"/>
                <a:gd name="T93" fmla="*/ 36 h 78"/>
                <a:gd name="T94" fmla="*/ 35 w 82"/>
                <a:gd name="T95" fmla="*/ 43 h 78"/>
                <a:gd name="T96" fmla="*/ 50 w 82"/>
                <a:gd name="T97" fmla="*/ 53 h 78"/>
                <a:gd name="T98" fmla="*/ 50 w 82"/>
                <a:gd name="T99" fmla="*/ 53 h 78"/>
                <a:gd name="T100" fmla="*/ 35 w 82"/>
                <a:gd name="T101" fmla="*/ 71 h 78"/>
                <a:gd name="T102" fmla="*/ 35 w 82"/>
                <a:gd name="T103" fmla="*/ 71 h 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78">
                  <a:moveTo>
                    <a:pt x="14" y="14"/>
                  </a:moveTo>
                  <a:lnTo>
                    <a:pt x="14" y="14"/>
                  </a:lnTo>
                  <a:lnTo>
                    <a:pt x="25" y="11"/>
                  </a:lnTo>
                  <a:lnTo>
                    <a:pt x="21" y="0"/>
                  </a:lnTo>
                  <a:lnTo>
                    <a:pt x="10" y="4"/>
                  </a:lnTo>
                  <a:lnTo>
                    <a:pt x="14" y="14"/>
                  </a:lnTo>
                  <a:close/>
                  <a:moveTo>
                    <a:pt x="35" y="71"/>
                  </a:moveTo>
                  <a:lnTo>
                    <a:pt x="35" y="29"/>
                  </a:lnTo>
                  <a:lnTo>
                    <a:pt x="21" y="29"/>
                  </a:lnTo>
                  <a:lnTo>
                    <a:pt x="21" y="21"/>
                  </a:lnTo>
                  <a:lnTo>
                    <a:pt x="32" y="21"/>
                  </a:lnTo>
                  <a:lnTo>
                    <a:pt x="28" y="25"/>
                  </a:lnTo>
                  <a:lnTo>
                    <a:pt x="39" y="29"/>
                  </a:lnTo>
                  <a:lnTo>
                    <a:pt x="46" y="18"/>
                  </a:lnTo>
                  <a:lnTo>
                    <a:pt x="78" y="18"/>
                  </a:lnTo>
                  <a:lnTo>
                    <a:pt x="78" y="7"/>
                  </a:lnTo>
                  <a:lnTo>
                    <a:pt x="50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10" y="21"/>
                  </a:lnTo>
                  <a:lnTo>
                    <a:pt x="10" y="39"/>
                  </a:lnTo>
                  <a:lnTo>
                    <a:pt x="7" y="57"/>
                  </a:lnTo>
                  <a:lnTo>
                    <a:pt x="0" y="71"/>
                  </a:lnTo>
                  <a:lnTo>
                    <a:pt x="3" y="75"/>
                  </a:lnTo>
                  <a:lnTo>
                    <a:pt x="10" y="78"/>
                  </a:lnTo>
                  <a:lnTo>
                    <a:pt x="18" y="61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25" y="64"/>
                  </a:lnTo>
                  <a:lnTo>
                    <a:pt x="21" y="68"/>
                  </a:lnTo>
                  <a:lnTo>
                    <a:pt x="18" y="68"/>
                  </a:lnTo>
                  <a:lnTo>
                    <a:pt x="18" y="75"/>
                  </a:lnTo>
                  <a:lnTo>
                    <a:pt x="28" y="75"/>
                  </a:lnTo>
                  <a:lnTo>
                    <a:pt x="32" y="71"/>
                  </a:lnTo>
                  <a:lnTo>
                    <a:pt x="43" y="78"/>
                  </a:lnTo>
                  <a:lnTo>
                    <a:pt x="53" y="71"/>
                  </a:lnTo>
                  <a:lnTo>
                    <a:pt x="57" y="61"/>
                  </a:lnTo>
                  <a:lnTo>
                    <a:pt x="64" y="71"/>
                  </a:lnTo>
                  <a:lnTo>
                    <a:pt x="75" y="78"/>
                  </a:lnTo>
                  <a:lnTo>
                    <a:pt x="82" y="68"/>
                  </a:lnTo>
                  <a:lnTo>
                    <a:pt x="71" y="61"/>
                  </a:lnTo>
                  <a:lnTo>
                    <a:pt x="64" y="53"/>
                  </a:lnTo>
                  <a:lnTo>
                    <a:pt x="78" y="53"/>
                  </a:lnTo>
                  <a:lnTo>
                    <a:pt x="78" y="46"/>
                  </a:lnTo>
                  <a:lnTo>
                    <a:pt x="64" y="46"/>
                  </a:lnTo>
                  <a:lnTo>
                    <a:pt x="64" y="36"/>
                  </a:lnTo>
                  <a:lnTo>
                    <a:pt x="75" y="36"/>
                  </a:lnTo>
                  <a:lnTo>
                    <a:pt x="75" y="25"/>
                  </a:lnTo>
                  <a:lnTo>
                    <a:pt x="53" y="25"/>
                  </a:lnTo>
                  <a:lnTo>
                    <a:pt x="57" y="21"/>
                  </a:lnTo>
                  <a:lnTo>
                    <a:pt x="46" y="21"/>
                  </a:lnTo>
                  <a:lnTo>
                    <a:pt x="43" y="29"/>
                  </a:lnTo>
                  <a:lnTo>
                    <a:pt x="35" y="39"/>
                  </a:lnTo>
                  <a:lnTo>
                    <a:pt x="39" y="43"/>
                  </a:lnTo>
                  <a:lnTo>
                    <a:pt x="43" y="43"/>
                  </a:lnTo>
                  <a:lnTo>
                    <a:pt x="50" y="36"/>
                  </a:lnTo>
                  <a:lnTo>
                    <a:pt x="53" y="36"/>
                  </a:lnTo>
                  <a:lnTo>
                    <a:pt x="53" y="46"/>
                  </a:lnTo>
                  <a:lnTo>
                    <a:pt x="35" y="43"/>
                  </a:lnTo>
                  <a:lnTo>
                    <a:pt x="35" y="53"/>
                  </a:lnTo>
                  <a:lnTo>
                    <a:pt x="50" y="53"/>
                  </a:lnTo>
                  <a:lnTo>
                    <a:pt x="46" y="64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8" name="Freeform 129"/>
            <p:cNvSpPr>
              <a:spLocks noEditPoints="1"/>
            </p:cNvSpPr>
            <p:nvPr/>
          </p:nvSpPr>
          <p:spPr bwMode="auto">
            <a:xfrm>
              <a:off x="9385" y="4620"/>
              <a:ext cx="121" cy="166"/>
            </a:xfrm>
            <a:custGeom>
              <a:avLst/>
              <a:gdLst>
                <a:gd name="T0" fmla="*/ 11 w 57"/>
                <a:gd name="T1" fmla="*/ 78 h 78"/>
                <a:gd name="T2" fmla="*/ 11 w 57"/>
                <a:gd name="T3" fmla="*/ 75 h 78"/>
                <a:gd name="T4" fmla="*/ 43 w 57"/>
                <a:gd name="T5" fmla="*/ 75 h 78"/>
                <a:gd name="T6" fmla="*/ 43 w 57"/>
                <a:gd name="T7" fmla="*/ 78 h 78"/>
                <a:gd name="T8" fmla="*/ 57 w 57"/>
                <a:gd name="T9" fmla="*/ 78 h 78"/>
                <a:gd name="T10" fmla="*/ 57 w 57"/>
                <a:gd name="T11" fmla="*/ 14 h 78"/>
                <a:gd name="T12" fmla="*/ 28 w 57"/>
                <a:gd name="T13" fmla="*/ 14 h 78"/>
                <a:gd name="T14" fmla="*/ 28 w 57"/>
                <a:gd name="T15" fmla="*/ 14 h 78"/>
                <a:gd name="T16" fmla="*/ 32 w 57"/>
                <a:gd name="T17" fmla="*/ 7 h 78"/>
                <a:gd name="T18" fmla="*/ 32 w 57"/>
                <a:gd name="T19" fmla="*/ 7 h 78"/>
                <a:gd name="T20" fmla="*/ 32 w 57"/>
                <a:gd name="T21" fmla="*/ 7 h 78"/>
                <a:gd name="T22" fmla="*/ 32 w 57"/>
                <a:gd name="T23" fmla="*/ 4 h 78"/>
                <a:gd name="T24" fmla="*/ 32 w 57"/>
                <a:gd name="T25" fmla="*/ 4 h 78"/>
                <a:gd name="T26" fmla="*/ 18 w 57"/>
                <a:gd name="T27" fmla="*/ 0 h 78"/>
                <a:gd name="T28" fmla="*/ 18 w 57"/>
                <a:gd name="T29" fmla="*/ 0 h 78"/>
                <a:gd name="T30" fmla="*/ 18 w 57"/>
                <a:gd name="T31" fmla="*/ 4 h 78"/>
                <a:gd name="T32" fmla="*/ 18 w 57"/>
                <a:gd name="T33" fmla="*/ 4 h 78"/>
                <a:gd name="T34" fmla="*/ 18 w 57"/>
                <a:gd name="T35" fmla="*/ 14 h 78"/>
                <a:gd name="T36" fmla="*/ 0 w 57"/>
                <a:gd name="T37" fmla="*/ 14 h 78"/>
                <a:gd name="T38" fmla="*/ 0 w 57"/>
                <a:gd name="T39" fmla="*/ 78 h 78"/>
                <a:gd name="T40" fmla="*/ 0 w 57"/>
                <a:gd name="T41" fmla="*/ 78 h 78"/>
                <a:gd name="T42" fmla="*/ 11 w 57"/>
                <a:gd name="T43" fmla="*/ 78 h 78"/>
                <a:gd name="T44" fmla="*/ 11 w 57"/>
                <a:gd name="T45" fmla="*/ 78 h 78"/>
                <a:gd name="T46" fmla="*/ 43 w 57"/>
                <a:gd name="T47" fmla="*/ 21 h 78"/>
                <a:gd name="T48" fmla="*/ 43 w 57"/>
                <a:gd name="T49" fmla="*/ 32 h 78"/>
                <a:gd name="T50" fmla="*/ 11 w 57"/>
                <a:gd name="T51" fmla="*/ 32 h 78"/>
                <a:gd name="T52" fmla="*/ 11 w 57"/>
                <a:gd name="T53" fmla="*/ 21 h 78"/>
                <a:gd name="T54" fmla="*/ 43 w 57"/>
                <a:gd name="T55" fmla="*/ 21 h 78"/>
                <a:gd name="T56" fmla="*/ 43 w 57"/>
                <a:gd name="T57" fmla="*/ 21 h 78"/>
                <a:gd name="T58" fmla="*/ 46 w 57"/>
                <a:gd name="T59" fmla="*/ 46 h 78"/>
                <a:gd name="T60" fmla="*/ 11 w 57"/>
                <a:gd name="T61" fmla="*/ 46 h 78"/>
                <a:gd name="T62" fmla="*/ 11 w 57"/>
                <a:gd name="T63" fmla="*/ 39 h 78"/>
                <a:gd name="T64" fmla="*/ 46 w 57"/>
                <a:gd name="T65" fmla="*/ 39 h 78"/>
                <a:gd name="T66" fmla="*/ 46 w 57"/>
                <a:gd name="T67" fmla="*/ 46 h 78"/>
                <a:gd name="T68" fmla="*/ 46 w 57"/>
                <a:gd name="T69" fmla="*/ 46 h 78"/>
                <a:gd name="T70" fmla="*/ 46 w 57"/>
                <a:gd name="T71" fmla="*/ 57 h 78"/>
                <a:gd name="T72" fmla="*/ 46 w 57"/>
                <a:gd name="T73" fmla="*/ 64 h 78"/>
                <a:gd name="T74" fmla="*/ 11 w 57"/>
                <a:gd name="T75" fmla="*/ 64 h 78"/>
                <a:gd name="T76" fmla="*/ 11 w 57"/>
                <a:gd name="T77" fmla="*/ 57 h 78"/>
                <a:gd name="T78" fmla="*/ 46 w 57"/>
                <a:gd name="T79" fmla="*/ 57 h 78"/>
                <a:gd name="T80" fmla="*/ 46 w 57"/>
                <a:gd name="T81" fmla="*/ 57 h 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" h="78">
                  <a:moveTo>
                    <a:pt x="11" y="78"/>
                  </a:moveTo>
                  <a:lnTo>
                    <a:pt x="11" y="75"/>
                  </a:lnTo>
                  <a:lnTo>
                    <a:pt x="43" y="75"/>
                  </a:lnTo>
                  <a:lnTo>
                    <a:pt x="43" y="78"/>
                  </a:lnTo>
                  <a:lnTo>
                    <a:pt x="57" y="78"/>
                  </a:lnTo>
                  <a:lnTo>
                    <a:pt x="57" y="14"/>
                  </a:lnTo>
                  <a:lnTo>
                    <a:pt x="28" y="14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78"/>
                  </a:lnTo>
                  <a:lnTo>
                    <a:pt x="11" y="78"/>
                  </a:lnTo>
                  <a:close/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11" y="21"/>
                  </a:lnTo>
                  <a:lnTo>
                    <a:pt x="43" y="21"/>
                  </a:lnTo>
                  <a:close/>
                  <a:moveTo>
                    <a:pt x="46" y="46"/>
                  </a:moveTo>
                  <a:lnTo>
                    <a:pt x="11" y="46"/>
                  </a:lnTo>
                  <a:lnTo>
                    <a:pt x="11" y="39"/>
                  </a:lnTo>
                  <a:lnTo>
                    <a:pt x="46" y="39"/>
                  </a:lnTo>
                  <a:lnTo>
                    <a:pt x="46" y="46"/>
                  </a:lnTo>
                  <a:close/>
                  <a:moveTo>
                    <a:pt x="46" y="57"/>
                  </a:moveTo>
                  <a:lnTo>
                    <a:pt x="46" y="64"/>
                  </a:lnTo>
                  <a:lnTo>
                    <a:pt x="11" y="64"/>
                  </a:lnTo>
                  <a:lnTo>
                    <a:pt x="11" y="5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9" name="Freeform 130"/>
            <p:cNvSpPr>
              <a:spLocks noEditPoints="1"/>
            </p:cNvSpPr>
            <p:nvPr/>
          </p:nvSpPr>
          <p:spPr bwMode="auto">
            <a:xfrm>
              <a:off x="9642" y="4620"/>
              <a:ext cx="168" cy="166"/>
            </a:xfrm>
            <a:custGeom>
              <a:avLst/>
              <a:gdLst>
                <a:gd name="T0" fmla="*/ 57 w 79"/>
                <a:gd name="T1" fmla="*/ 7 h 78"/>
                <a:gd name="T2" fmla="*/ 57 w 79"/>
                <a:gd name="T3" fmla="*/ 4 h 78"/>
                <a:gd name="T4" fmla="*/ 47 w 79"/>
                <a:gd name="T5" fmla="*/ 0 h 78"/>
                <a:gd name="T6" fmla="*/ 39 w 79"/>
                <a:gd name="T7" fmla="*/ 14 h 78"/>
                <a:gd name="T8" fmla="*/ 29 w 79"/>
                <a:gd name="T9" fmla="*/ 29 h 78"/>
                <a:gd name="T10" fmla="*/ 29 w 79"/>
                <a:gd name="T11" fmla="*/ 39 h 78"/>
                <a:gd name="T12" fmla="*/ 68 w 79"/>
                <a:gd name="T13" fmla="*/ 36 h 78"/>
                <a:gd name="T14" fmla="*/ 71 w 79"/>
                <a:gd name="T15" fmla="*/ 39 h 78"/>
                <a:gd name="T16" fmla="*/ 75 w 79"/>
                <a:gd name="T17" fmla="*/ 36 h 78"/>
                <a:gd name="T18" fmla="*/ 79 w 79"/>
                <a:gd name="T19" fmla="*/ 36 h 78"/>
                <a:gd name="T20" fmla="*/ 64 w 79"/>
                <a:gd name="T21" fmla="*/ 11 h 78"/>
                <a:gd name="T22" fmla="*/ 57 w 79"/>
                <a:gd name="T23" fmla="*/ 18 h 78"/>
                <a:gd name="T24" fmla="*/ 47 w 79"/>
                <a:gd name="T25" fmla="*/ 25 h 78"/>
                <a:gd name="T26" fmla="*/ 57 w 79"/>
                <a:gd name="T27" fmla="*/ 7 h 78"/>
                <a:gd name="T28" fmla="*/ 57 w 79"/>
                <a:gd name="T29" fmla="*/ 7 h 78"/>
                <a:gd name="T30" fmla="*/ 32 w 79"/>
                <a:gd name="T31" fmla="*/ 14 h 78"/>
                <a:gd name="T32" fmla="*/ 18 w 79"/>
                <a:gd name="T33" fmla="*/ 0 h 78"/>
                <a:gd name="T34" fmla="*/ 7 w 79"/>
                <a:gd name="T35" fmla="*/ 11 h 78"/>
                <a:gd name="T36" fmla="*/ 14 w 79"/>
                <a:gd name="T37" fmla="*/ 14 h 78"/>
                <a:gd name="T38" fmla="*/ 22 w 79"/>
                <a:gd name="T39" fmla="*/ 21 h 78"/>
                <a:gd name="T40" fmla="*/ 32 w 79"/>
                <a:gd name="T41" fmla="*/ 14 h 78"/>
                <a:gd name="T42" fmla="*/ 22 w 79"/>
                <a:gd name="T43" fmla="*/ 29 h 78"/>
                <a:gd name="T44" fmla="*/ 7 w 79"/>
                <a:gd name="T45" fmla="*/ 21 h 78"/>
                <a:gd name="T46" fmla="*/ 0 w 79"/>
                <a:gd name="T47" fmla="*/ 29 h 78"/>
                <a:gd name="T48" fmla="*/ 14 w 79"/>
                <a:gd name="T49" fmla="*/ 39 h 78"/>
                <a:gd name="T50" fmla="*/ 22 w 79"/>
                <a:gd name="T51" fmla="*/ 29 h 78"/>
                <a:gd name="T52" fmla="*/ 22 w 79"/>
                <a:gd name="T53" fmla="*/ 29 h 78"/>
                <a:gd name="T54" fmla="*/ 11 w 79"/>
                <a:gd name="T55" fmla="*/ 75 h 78"/>
                <a:gd name="T56" fmla="*/ 14 w 79"/>
                <a:gd name="T57" fmla="*/ 78 h 78"/>
                <a:gd name="T58" fmla="*/ 25 w 79"/>
                <a:gd name="T59" fmla="*/ 46 h 78"/>
                <a:gd name="T60" fmla="*/ 18 w 79"/>
                <a:gd name="T61" fmla="*/ 43 h 78"/>
                <a:gd name="T62" fmla="*/ 14 w 79"/>
                <a:gd name="T63" fmla="*/ 43 h 78"/>
                <a:gd name="T64" fmla="*/ 4 w 79"/>
                <a:gd name="T65" fmla="*/ 71 h 78"/>
                <a:gd name="T66" fmla="*/ 11 w 79"/>
                <a:gd name="T67" fmla="*/ 75 h 78"/>
                <a:gd name="T68" fmla="*/ 43 w 79"/>
                <a:gd name="T69" fmla="*/ 71 h 78"/>
                <a:gd name="T70" fmla="*/ 61 w 79"/>
                <a:gd name="T71" fmla="*/ 78 h 78"/>
                <a:gd name="T72" fmla="*/ 71 w 79"/>
                <a:gd name="T73" fmla="*/ 43 h 78"/>
                <a:gd name="T74" fmla="*/ 32 w 79"/>
                <a:gd name="T75" fmla="*/ 78 h 78"/>
                <a:gd name="T76" fmla="*/ 43 w 79"/>
                <a:gd name="T77" fmla="*/ 71 h 78"/>
                <a:gd name="T78" fmla="*/ 61 w 79"/>
                <a:gd name="T79" fmla="*/ 50 h 78"/>
                <a:gd name="T80" fmla="*/ 43 w 79"/>
                <a:gd name="T81" fmla="*/ 64 h 78"/>
                <a:gd name="T82" fmla="*/ 61 w 79"/>
                <a:gd name="T83" fmla="*/ 50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9" h="78">
                  <a:moveTo>
                    <a:pt x="57" y="7"/>
                  </a:moveTo>
                  <a:lnTo>
                    <a:pt x="57" y="7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39" y="14"/>
                  </a:lnTo>
                  <a:lnTo>
                    <a:pt x="32" y="25"/>
                  </a:lnTo>
                  <a:lnTo>
                    <a:pt x="29" y="29"/>
                  </a:lnTo>
                  <a:lnTo>
                    <a:pt x="29" y="39"/>
                  </a:lnTo>
                  <a:lnTo>
                    <a:pt x="54" y="36"/>
                  </a:lnTo>
                  <a:lnTo>
                    <a:pt x="68" y="36"/>
                  </a:lnTo>
                  <a:lnTo>
                    <a:pt x="71" y="39"/>
                  </a:lnTo>
                  <a:lnTo>
                    <a:pt x="75" y="36"/>
                  </a:lnTo>
                  <a:lnTo>
                    <a:pt x="79" y="36"/>
                  </a:lnTo>
                  <a:lnTo>
                    <a:pt x="64" y="11"/>
                  </a:lnTo>
                  <a:lnTo>
                    <a:pt x="57" y="18"/>
                  </a:lnTo>
                  <a:lnTo>
                    <a:pt x="61" y="25"/>
                  </a:lnTo>
                  <a:lnTo>
                    <a:pt x="47" y="25"/>
                  </a:lnTo>
                  <a:lnTo>
                    <a:pt x="57" y="7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18" y="0"/>
                  </a:lnTo>
                  <a:lnTo>
                    <a:pt x="7" y="11"/>
                  </a:lnTo>
                  <a:lnTo>
                    <a:pt x="14" y="14"/>
                  </a:lnTo>
                  <a:lnTo>
                    <a:pt x="22" y="21"/>
                  </a:lnTo>
                  <a:lnTo>
                    <a:pt x="32" y="14"/>
                  </a:lnTo>
                  <a:close/>
                  <a:moveTo>
                    <a:pt x="22" y="29"/>
                  </a:moveTo>
                  <a:lnTo>
                    <a:pt x="22" y="29"/>
                  </a:lnTo>
                  <a:lnTo>
                    <a:pt x="7" y="21"/>
                  </a:lnTo>
                  <a:lnTo>
                    <a:pt x="0" y="29"/>
                  </a:lnTo>
                  <a:lnTo>
                    <a:pt x="14" y="39"/>
                  </a:lnTo>
                  <a:lnTo>
                    <a:pt x="22" y="29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4" y="78"/>
                  </a:lnTo>
                  <a:lnTo>
                    <a:pt x="25" y="46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4" y="71"/>
                  </a:lnTo>
                  <a:lnTo>
                    <a:pt x="11" y="75"/>
                  </a:lnTo>
                  <a:close/>
                  <a:moveTo>
                    <a:pt x="43" y="71"/>
                  </a:moveTo>
                  <a:lnTo>
                    <a:pt x="61" y="71"/>
                  </a:lnTo>
                  <a:lnTo>
                    <a:pt x="61" y="78"/>
                  </a:lnTo>
                  <a:lnTo>
                    <a:pt x="71" y="78"/>
                  </a:lnTo>
                  <a:lnTo>
                    <a:pt x="71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71"/>
                  </a:lnTo>
                  <a:close/>
                  <a:moveTo>
                    <a:pt x="61" y="50"/>
                  </a:moveTo>
                  <a:lnTo>
                    <a:pt x="61" y="64"/>
                  </a:lnTo>
                  <a:lnTo>
                    <a:pt x="43" y="64"/>
                  </a:lnTo>
                  <a:lnTo>
                    <a:pt x="43" y="50"/>
                  </a:lnTo>
                  <a:lnTo>
                    <a:pt x="61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0" name="Freeform 131"/>
            <p:cNvSpPr>
              <a:spLocks noEditPoints="1"/>
            </p:cNvSpPr>
            <p:nvPr/>
          </p:nvSpPr>
          <p:spPr bwMode="auto">
            <a:xfrm>
              <a:off x="9931" y="4628"/>
              <a:ext cx="151" cy="157"/>
            </a:xfrm>
            <a:custGeom>
              <a:avLst/>
              <a:gdLst>
                <a:gd name="T0" fmla="*/ 53 w 71"/>
                <a:gd name="T1" fmla="*/ 17 h 74"/>
                <a:gd name="T2" fmla="*/ 46 w 71"/>
                <a:gd name="T3" fmla="*/ 10 h 74"/>
                <a:gd name="T4" fmla="*/ 46 w 71"/>
                <a:gd name="T5" fmla="*/ 3 h 74"/>
                <a:gd name="T6" fmla="*/ 46 w 71"/>
                <a:gd name="T7" fmla="*/ 3 h 74"/>
                <a:gd name="T8" fmla="*/ 46 w 71"/>
                <a:gd name="T9" fmla="*/ 3 h 74"/>
                <a:gd name="T10" fmla="*/ 35 w 71"/>
                <a:gd name="T11" fmla="*/ 3 h 74"/>
                <a:gd name="T12" fmla="*/ 35 w 71"/>
                <a:gd name="T13" fmla="*/ 35 h 74"/>
                <a:gd name="T14" fmla="*/ 32 w 71"/>
                <a:gd name="T15" fmla="*/ 17 h 74"/>
                <a:gd name="T16" fmla="*/ 25 w 71"/>
                <a:gd name="T17" fmla="*/ 7 h 74"/>
                <a:gd name="T18" fmla="*/ 25 w 71"/>
                <a:gd name="T19" fmla="*/ 0 h 74"/>
                <a:gd name="T20" fmla="*/ 25 w 71"/>
                <a:gd name="T21" fmla="*/ 0 h 74"/>
                <a:gd name="T22" fmla="*/ 25 w 71"/>
                <a:gd name="T23" fmla="*/ 0 h 74"/>
                <a:gd name="T24" fmla="*/ 14 w 71"/>
                <a:gd name="T25" fmla="*/ 0 h 74"/>
                <a:gd name="T26" fmla="*/ 14 w 71"/>
                <a:gd name="T27" fmla="*/ 42 h 74"/>
                <a:gd name="T28" fmla="*/ 10 w 71"/>
                <a:gd name="T29" fmla="*/ 57 h 74"/>
                <a:gd name="T30" fmla="*/ 0 w 71"/>
                <a:gd name="T31" fmla="*/ 67 h 74"/>
                <a:gd name="T32" fmla="*/ 10 w 71"/>
                <a:gd name="T33" fmla="*/ 74 h 74"/>
                <a:gd name="T34" fmla="*/ 17 w 71"/>
                <a:gd name="T35" fmla="*/ 64 h 74"/>
                <a:gd name="T36" fmla="*/ 21 w 71"/>
                <a:gd name="T37" fmla="*/ 57 h 74"/>
                <a:gd name="T38" fmla="*/ 25 w 71"/>
                <a:gd name="T39" fmla="*/ 25 h 74"/>
                <a:gd name="T40" fmla="*/ 28 w 71"/>
                <a:gd name="T41" fmla="*/ 46 h 74"/>
                <a:gd name="T42" fmla="*/ 35 w 71"/>
                <a:gd name="T43" fmla="*/ 42 h 74"/>
                <a:gd name="T44" fmla="*/ 35 w 71"/>
                <a:gd name="T45" fmla="*/ 42 h 74"/>
                <a:gd name="T46" fmla="*/ 46 w 71"/>
                <a:gd name="T47" fmla="*/ 71 h 74"/>
                <a:gd name="T48" fmla="*/ 46 w 71"/>
                <a:gd name="T49" fmla="*/ 21 h 74"/>
                <a:gd name="T50" fmla="*/ 50 w 71"/>
                <a:gd name="T51" fmla="*/ 46 h 74"/>
                <a:gd name="T52" fmla="*/ 60 w 71"/>
                <a:gd name="T53" fmla="*/ 74 h 74"/>
                <a:gd name="T54" fmla="*/ 71 w 71"/>
                <a:gd name="T55" fmla="*/ 3 h 74"/>
                <a:gd name="T56" fmla="*/ 71 w 71"/>
                <a:gd name="T57" fmla="*/ 0 h 74"/>
                <a:gd name="T58" fmla="*/ 71 w 71"/>
                <a:gd name="T59" fmla="*/ 0 h 74"/>
                <a:gd name="T60" fmla="*/ 71 w 71"/>
                <a:gd name="T61" fmla="*/ 0 h 74"/>
                <a:gd name="T62" fmla="*/ 60 w 71"/>
                <a:gd name="T63" fmla="*/ 0 h 74"/>
                <a:gd name="T64" fmla="*/ 60 w 71"/>
                <a:gd name="T65" fmla="*/ 35 h 74"/>
                <a:gd name="T66" fmla="*/ 53 w 71"/>
                <a:gd name="T67" fmla="*/ 17 h 74"/>
                <a:gd name="T68" fmla="*/ 10 w 71"/>
                <a:gd name="T69" fmla="*/ 35 h 74"/>
                <a:gd name="T70" fmla="*/ 14 w 71"/>
                <a:gd name="T71" fmla="*/ 21 h 74"/>
                <a:gd name="T72" fmla="*/ 3 w 71"/>
                <a:gd name="T73" fmla="*/ 17 h 74"/>
                <a:gd name="T74" fmla="*/ 3 w 71"/>
                <a:gd name="T75" fmla="*/ 21 h 74"/>
                <a:gd name="T76" fmla="*/ 0 w 71"/>
                <a:gd name="T77" fmla="*/ 42 h 74"/>
                <a:gd name="T78" fmla="*/ 10 w 71"/>
                <a:gd name="T79" fmla="*/ 46 h 74"/>
                <a:gd name="T80" fmla="*/ 10 w 71"/>
                <a:gd name="T81" fmla="*/ 35 h 74"/>
                <a:gd name="T82" fmla="*/ 10 w 71"/>
                <a:gd name="T83" fmla="*/ 35 h 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1" h="74">
                  <a:moveTo>
                    <a:pt x="53" y="17"/>
                  </a:moveTo>
                  <a:lnTo>
                    <a:pt x="53" y="17"/>
                  </a:lnTo>
                  <a:lnTo>
                    <a:pt x="46" y="17"/>
                  </a:lnTo>
                  <a:lnTo>
                    <a:pt x="46" y="10"/>
                  </a:lnTo>
                  <a:lnTo>
                    <a:pt x="46" y="3"/>
                  </a:lnTo>
                  <a:lnTo>
                    <a:pt x="35" y="3"/>
                  </a:lnTo>
                  <a:lnTo>
                    <a:pt x="35" y="35"/>
                  </a:lnTo>
                  <a:lnTo>
                    <a:pt x="32" y="17"/>
                  </a:lnTo>
                  <a:lnTo>
                    <a:pt x="25" y="17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4" y="49"/>
                  </a:lnTo>
                  <a:lnTo>
                    <a:pt x="10" y="57"/>
                  </a:lnTo>
                  <a:lnTo>
                    <a:pt x="0" y="67"/>
                  </a:lnTo>
                  <a:lnTo>
                    <a:pt x="10" y="74"/>
                  </a:lnTo>
                  <a:lnTo>
                    <a:pt x="17" y="64"/>
                  </a:lnTo>
                  <a:lnTo>
                    <a:pt x="21" y="57"/>
                  </a:lnTo>
                  <a:lnTo>
                    <a:pt x="25" y="39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35" y="42"/>
                  </a:lnTo>
                  <a:lnTo>
                    <a:pt x="35" y="71"/>
                  </a:lnTo>
                  <a:lnTo>
                    <a:pt x="46" y="71"/>
                  </a:lnTo>
                  <a:lnTo>
                    <a:pt x="46" y="21"/>
                  </a:lnTo>
                  <a:lnTo>
                    <a:pt x="50" y="46"/>
                  </a:lnTo>
                  <a:lnTo>
                    <a:pt x="60" y="42"/>
                  </a:lnTo>
                  <a:lnTo>
                    <a:pt x="60" y="74"/>
                  </a:lnTo>
                  <a:lnTo>
                    <a:pt x="71" y="74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5"/>
                  </a:lnTo>
                  <a:lnTo>
                    <a:pt x="53" y="17"/>
                  </a:lnTo>
                  <a:close/>
                  <a:moveTo>
                    <a:pt x="10" y="35"/>
                  </a:moveTo>
                  <a:lnTo>
                    <a:pt x="10" y="35"/>
                  </a:lnTo>
                  <a:lnTo>
                    <a:pt x="14" y="21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0" y="42"/>
                  </a:lnTo>
                  <a:lnTo>
                    <a:pt x="10" y="46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1" name="Freeform 132"/>
            <p:cNvSpPr>
              <a:spLocks noEditPoints="1"/>
            </p:cNvSpPr>
            <p:nvPr/>
          </p:nvSpPr>
          <p:spPr bwMode="auto">
            <a:xfrm>
              <a:off x="9202" y="7320"/>
              <a:ext cx="168" cy="166"/>
            </a:xfrm>
            <a:custGeom>
              <a:avLst/>
              <a:gdLst>
                <a:gd name="T0" fmla="*/ 54 w 79"/>
                <a:gd name="T1" fmla="*/ 4 h 78"/>
                <a:gd name="T2" fmla="*/ 50 w 79"/>
                <a:gd name="T3" fmla="*/ 0 h 78"/>
                <a:gd name="T4" fmla="*/ 43 w 79"/>
                <a:gd name="T5" fmla="*/ 0 h 78"/>
                <a:gd name="T6" fmla="*/ 32 w 79"/>
                <a:gd name="T7" fmla="*/ 25 h 78"/>
                <a:gd name="T8" fmla="*/ 29 w 79"/>
                <a:gd name="T9" fmla="*/ 29 h 78"/>
                <a:gd name="T10" fmla="*/ 36 w 79"/>
                <a:gd name="T11" fmla="*/ 14 h 78"/>
                <a:gd name="T12" fmla="*/ 0 w 79"/>
                <a:gd name="T13" fmla="*/ 4 h 78"/>
                <a:gd name="T14" fmla="*/ 18 w 79"/>
                <a:gd name="T15" fmla="*/ 14 h 78"/>
                <a:gd name="T16" fmla="*/ 15 w 79"/>
                <a:gd name="T17" fmla="*/ 29 h 78"/>
                <a:gd name="T18" fmla="*/ 18 w 79"/>
                <a:gd name="T19" fmla="*/ 18 h 78"/>
                <a:gd name="T20" fmla="*/ 8 w 79"/>
                <a:gd name="T21" fmla="*/ 14 h 78"/>
                <a:gd name="T22" fmla="*/ 4 w 79"/>
                <a:gd name="T23" fmla="*/ 25 h 78"/>
                <a:gd name="T24" fmla="*/ 4 w 79"/>
                <a:gd name="T25" fmla="*/ 36 h 78"/>
                <a:gd name="T26" fmla="*/ 15 w 79"/>
                <a:gd name="T27" fmla="*/ 36 h 78"/>
                <a:gd name="T28" fmla="*/ 0 w 79"/>
                <a:gd name="T29" fmla="*/ 57 h 78"/>
                <a:gd name="T30" fmla="*/ 0 w 79"/>
                <a:gd name="T31" fmla="*/ 61 h 78"/>
                <a:gd name="T32" fmla="*/ 8 w 79"/>
                <a:gd name="T33" fmla="*/ 64 h 78"/>
                <a:gd name="T34" fmla="*/ 18 w 79"/>
                <a:gd name="T35" fmla="*/ 46 h 78"/>
                <a:gd name="T36" fmla="*/ 18 w 79"/>
                <a:gd name="T37" fmla="*/ 64 h 78"/>
                <a:gd name="T38" fmla="*/ 11 w 79"/>
                <a:gd name="T39" fmla="*/ 68 h 78"/>
                <a:gd name="T40" fmla="*/ 15 w 79"/>
                <a:gd name="T41" fmla="*/ 78 h 78"/>
                <a:gd name="T42" fmla="*/ 25 w 79"/>
                <a:gd name="T43" fmla="*/ 75 h 78"/>
                <a:gd name="T44" fmla="*/ 29 w 79"/>
                <a:gd name="T45" fmla="*/ 68 h 78"/>
                <a:gd name="T46" fmla="*/ 32 w 79"/>
                <a:gd name="T47" fmla="*/ 36 h 78"/>
                <a:gd name="T48" fmla="*/ 32 w 79"/>
                <a:gd name="T49" fmla="*/ 29 h 78"/>
                <a:gd name="T50" fmla="*/ 36 w 79"/>
                <a:gd name="T51" fmla="*/ 32 h 78"/>
                <a:gd name="T52" fmla="*/ 47 w 79"/>
                <a:gd name="T53" fmla="*/ 78 h 78"/>
                <a:gd name="T54" fmla="*/ 79 w 79"/>
                <a:gd name="T55" fmla="*/ 71 h 78"/>
                <a:gd name="T56" fmla="*/ 65 w 79"/>
                <a:gd name="T57" fmla="*/ 61 h 78"/>
                <a:gd name="T58" fmla="*/ 75 w 79"/>
                <a:gd name="T59" fmla="*/ 54 h 78"/>
                <a:gd name="T60" fmla="*/ 65 w 79"/>
                <a:gd name="T61" fmla="*/ 46 h 78"/>
                <a:gd name="T62" fmla="*/ 75 w 79"/>
                <a:gd name="T63" fmla="*/ 39 h 78"/>
                <a:gd name="T64" fmla="*/ 65 w 79"/>
                <a:gd name="T65" fmla="*/ 29 h 78"/>
                <a:gd name="T66" fmla="*/ 79 w 79"/>
                <a:gd name="T67" fmla="*/ 25 h 78"/>
                <a:gd name="T68" fmla="*/ 61 w 79"/>
                <a:gd name="T69" fmla="*/ 14 h 78"/>
                <a:gd name="T70" fmla="*/ 68 w 79"/>
                <a:gd name="T71" fmla="*/ 14 h 78"/>
                <a:gd name="T72" fmla="*/ 65 w 79"/>
                <a:gd name="T73" fmla="*/ 4 h 78"/>
                <a:gd name="T74" fmla="*/ 54 w 79"/>
                <a:gd name="T75" fmla="*/ 4 h 78"/>
                <a:gd name="T76" fmla="*/ 57 w 79"/>
                <a:gd name="T77" fmla="*/ 11 h 78"/>
                <a:gd name="T78" fmla="*/ 57 w 79"/>
                <a:gd name="T79" fmla="*/ 14 h 78"/>
                <a:gd name="T80" fmla="*/ 50 w 79"/>
                <a:gd name="T81" fmla="*/ 14 h 78"/>
                <a:gd name="T82" fmla="*/ 54 w 79"/>
                <a:gd name="T83" fmla="*/ 4 h 78"/>
                <a:gd name="T84" fmla="*/ 47 w 79"/>
                <a:gd name="T85" fmla="*/ 25 h 78"/>
                <a:gd name="T86" fmla="*/ 54 w 79"/>
                <a:gd name="T87" fmla="*/ 29 h 78"/>
                <a:gd name="T88" fmla="*/ 47 w 79"/>
                <a:gd name="T89" fmla="*/ 25 h 78"/>
                <a:gd name="T90" fmla="*/ 47 w 79"/>
                <a:gd name="T91" fmla="*/ 39 h 78"/>
                <a:gd name="T92" fmla="*/ 54 w 79"/>
                <a:gd name="T93" fmla="*/ 46 h 78"/>
                <a:gd name="T94" fmla="*/ 47 w 79"/>
                <a:gd name="T95" fmla="*/ 39 h 78"/>
                <a:gd name="T96" fmla="*/ 47 w 79"/>
                <a:gd name="T97" fmla="*/ 54 h 78"/>
                <a:gd name="T98" fmla="*/ 54 w 79"/>
                <a:gd name="T99" fmla="*/ 61 h 78"/>
                <a:gd name="T100" fmla="*/ 47 w 79"/>
                <a:gd name="T101" fmla="*/ 54 h 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9" h="78">
                  <a:moveTo>
                    <a:pt x="54" y="4"/>
                  </a:moveTo>
                  <a:lnTo>
                    <a:pt x="54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14"/>
                  </a:lnTo>
                  <a:lnTo>
                    <a:pt x="36" y="14"/>
                  </a:lnTo>
                  <a:lnTo>
                    <a:pt x="36" y="4"/>
                  </a:lnTo>
                  <a:lnTo>
                    <a:pt x="0" y="4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29"/>
                  </a:lnTo>
                  <a:lnTo>
                    <a:pt x="15" y="29"/>
                  </a:lnTo>
                  <a:lnTo>
                    <a:pt x="18" y="18"/>
                  </a:lnTo>
                  <a:lnTo>
                    <a:pt x="8" y="14"/>
                  </a:lnTo>
                  <a:lnTo>
                    <a:pt x="4" y="25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15" y="36"/>
                  </a:lnTo>
                  <a:lnTo>
                    <a:pt x="8" y="46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8" y="64"/>
                  </a:lnTo>
                  <a:lnTo>
                    <a:pt x="18" y="46"/>
                  </a:lnTo>
                  <a:lnTo>
                    <a:pt x="18" y="64"/>
                  </a:lnTo>
                  <a:lnTo>
                    <a:pt x="18" y="68"/>
                  </a:lnTo>
                  <a:lnTo>
                    <a:pt x="11" y="68"/>
                  </a:lnTo>
                  <a:lnTo>
                    <a:pt x="15" y="78"/>
                  </a:lnTo>
                  <a:lnTo>
                    <a:pt x="25" y="75"/>
                  </a:lnTo>
                  <a:lnTo>
                    <a:pt x="29" y="6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6" y="32"/>
                  </a:lnTo>
                  <a:lnTo>
                    <a:pt x="36" y="78"/>
                  </a:lnTo>
                  <a:lnTo>
                    <a:pt x="47" y="78"/>
                  </a:lnTo>
                  <a:lnTo>
                    <a:pt x="47" y="71"/>
                  </a:lnTo>
                  <a:lnTo>
                    <a:pt x="79" y="71"/>
                  </a:lnTo>
                  <a:lnTo>
                    <a:pt x="79" y="61"/>
                  </a:lnTo>
                  <a:lnTo>
                    <a:pt x="65" y="61"/>
                  </a:lnTo>
                  <a:lnTo>
                    <a:pt x="65" y="54"/>
                  </a:lnTo>
                  <a:lnTo>
                    <a:pt x="75" y="54"/>
                  </a:lnTo>
                  <a:lnTo>
                    <a:pt x="75" y="46"/>
                  </a:lnTo>
                  <a:lnTo>
                    <a:pt x="65" y="46"/>
                  </a:lnTo>
                  <a:lnTo>
                    <a:pt x="65" y="39"/>
                  </a:lnTo>
                  <a:lnTo>
                    <a:pt x="75" y="39"/>
                  </a:lnTo>
                  <a:lnTo>
                    <a:pt x="75" y="29"/>
                  </a:lnTo>
                  <a:lnTo>
                    <a:pt x="65" y="29"/>
                  </a:lnTo>
                  <a:lnTo>
                    <a:pt x="65" y="25"/>
                  </a:lnTo>
                  <a:lnTo>
                    <a:pt x="79" y="25"/>
                  </a:lnTo>
                  <a:lnTo>
                    <a:pt x="79" y="14"/>
                  </a:lnTo>
                  <a:lnTo>
                    <a:pt x="61" y="14"/>
                  </a:lnTo>
                  <a:lnTo>
                    <a:pt x="68" y="14"/>
                  </a:lnTo>
                  <a:lnTo>
                    <a:pt x="65" y="4"/>
                  </a:lnTo>
                  <a:lnTo>
                    <a:pt x="54" y="4"/>
                  </a:lnTo>
                  <a:lnTo>
                    <a:pt x="57" y="11"/>
                  </a:lnTo>
                  <a:lnTo>
                    <a:pt x="57" y="14"/>
                  </a:lnTo>
                  <a:lnTo>
                    <a:pt x="50" y="14"/>
                  </a:lnTo>
                  <a:lnTo>
                    <a:pt x="54" y="4"/>
                  </a:lnTo>
                  <a:close/>
                  <a:moveTo>
                    <a:pt x="47" y="25"/>
                  </a:moveTo>
                  <a:lnTo>
                    <a:pt x="54" y="25"/>
                  </a:lnTo>
                  <a:lnTo>
                    <a:pt x="54" y="29"/>
                  </a:lnTo>
                  <a:lnTo>
                    <a:pt x="47" y="29"/>
                  </a:lnTo>
                  <a:lnTo>
                    <a:pt x="47" y="25"/>
                  </a:lnTo>
                  <a:close/>
                  <a:moveTo>
                    <a:pt x="47" y="39"/>
                  </a:moveTo>
                  <a:lnTo>
                    <a:pt x="54" y="39"/>
                  </a:lnTo>
                  <a:lnTo>
                    <a:pt x="54" y="46"/>
                  </a:lnTo>
                  <a:lnTo>
                    <a:pt x="47" y="46"/>
                  </a:lnTo>
                  <a:lnTo>
                    <a:pt x="47" y="39"/>
                  </a:lnTo>
                  <a:close/>
                  <a:moveTo>
                    <a:pt x="47" y="54"/>
                  </a:moveTo>
                  <a:lnTo>
                    <a:pt x="54" y="54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2" name="Freeform 133"/>
            <p:cNvSpPr>
              <a:spLocks noEditPoints="1"/>
            </p:cNvSpPr>
            <p:nvPr/>
          </p:nvSpPr>
          <p:spPr bwMode="auto">
            <a:xfrm>
              <a:off x="9385" y="7320"/>
              <a:ext cx="166" cy="166"/>
            </a:xfrm>
            <a:custGeom>
              <a:avLst/>
              <a:gdLst>
                <a:gd name="T0" fmla="*/ 14 w 78"/>
                <a:gd name="T1" fmla="*/ 25 h 78"/>
                <a:gd name="T2" fmla="*/ 61 w 78"/>
                <a:gd name="T3" fmla="*/ 18 h 78"/>
                <a:gd name="T4" fmla="*/ 75 w 78"/>
                <a:gd name="T5" fmla="*/ 29 h 78"/>
                <a:gd name="T6" fmla="*/ 46 w 78"/>
                <a:gd name="T7" fmla="*/ 7 h 78"/>
                <a:gd name="T8" fmla="*/ 46 w 78"/>
                <a:gd name="T9" fmla="*/ 0 h 78"/>
                <a:gd name="T10" fmla="*/ 43 w 78"/>
                <a:gd name="T11" fmla="*/ 0 h 78"/>
                <a:gd name="T12" fmla="*/ 32 w 78"/>
                <a:gd name="T13" fmla="*/ 0 h 78"/>
                <a:gd name="T14" fmla="*/ 32 w 78"/>
                <a:gd name="T15" fmla="*/ 7 h 78"/>
                <a:gd name="T16" fmla="*/ 4 w 78"/>
                <a:gd name="T17" fmla="*/ 25 h 78"/>
                <a:gd name="T18" fmla="*/ 0 w 78"/>
                <a:gd name="T19" fmla="*/ 43 h 78"/>
                <a:gd name="T20" fmla="*/ 21 w 78"/>
                <a:gd name="T21" fmla="*/ 43 h 78"/>
                <a:gd name="T22" fmla="*/ 14 w 78"/>
                <a:gd name="T23" fmla="*/ 54 h 78"/>
                <a:gd name="T24" fmla="*/ 32 w 78"/>
                <a:gd name="T25" fmla="*/ 61 h 78"/>
                <a:gd name="T26" fmla="*/ 21 w 78"/>
                <a:gd name="T27" fmla="*/ 64 h 78"/>
                <a:gd name="T28" fmla="*/ 4 w 78"/>
                <a:gd name="T29" fmla="*/ 68 h 78"/>
                <a:gd name="T30" fmla="*/ 11 w 78"/>
                <a:gd name="T31" fmla="*/ 78 h 78"/>
                <a:gd name="T32" fmla="*/ 46 w 78"/>
                <a:gd name="T33" fmla="*/ 64 h 78"/>
                <a:gd name="T34" fmla="*/ 57 w 78"/>
                <a:gd name="T35" fmla="*/ 71 h 78"/>
                <a:gd name="T36" fmla="*/ 68 w 78"/>
                <a:gd name="T37" fmla="*/ 78 h 78"/>
                <a:gd name="T38" fmla="*/ 71 w 78"/>
                <a:gd name="T39" fmla="*/ 75 h 78"/>
                <a:gd name="T40" fmla="*/ 75 w 78"/>
                <a:gd name="T41" fmla="*/ 68 h 78"/>
                <a:gd name="T42" fmla="*/ 53 w 78"/>
                <a:gd name="T43" fmla="*/ 57 h 78"/>
                <a:gd name="T44" fmla="*/ 78 w 78"/>
                <a:gd name="T45" fmla="*/ 43 h 78"/>
                <a:gd name="T46" fmla="*/ 39 w 78"/>
                <a:gd name="T47" fmla="*/ 32 h 78"/>
                <a:gd name="T48" fmla="*/ 43 w 78"/>
                <a:gd name="T49" fmla="*/ 25 h 78"/>
                <a:gd name="T50" fmla="*/ 43 w 78"/>
                <a:gd name="T51" fmla="*/ 25 h 78"/>
                <a:gd name="T52" fmla="*/ 43 w 78"/>
                <a:gd name="T53" fmla="*/ 25 h 78"/>
                <a:gd name="T54" fmla="*/ 32 w 78"/>
                <a:gd name="T55" fmla="*/ 21 h 78"/>
                <a:gd name="T56" fmla="*/ 32 w 78"/>
                <a:gd name="T57" fmla="*/ 21 h 78"/>
                <a:gd name="T58" fmla="*/ 25 w 78"/>
                <a:gd name="T59" fmla="*/ 32 h 78"/>
                <a:gd name="T60" fmla="*/ 0 w 78"/>
                <a:gd name="T61" fmla="*/ 32 h 78"/>
                <a:gd name="T62" fmla="*/ 0 w 78"/>
                <a:gd name="T63" fmla="*/ 43 h 78"/>
                <a:gd name="T64" fmla="*/ 43 w 78"/>
                <a:gd name="T65" fmla="*/ 54 h 78"/>
                <a:gd name="T66" fmla="*/ 32 w 78"/>
                <a:gd name="T67" fmla="*/ 43 h 78"/>
                <a:gd name="T68" fmla="*/ 46 w 78"/>
                <a:gd name="T69" fmla="*/ 43 h 78"/>
                <a:gd name="T70" fmla="*/ 43 w 78"/>
                <a:gd name="T71" fmla="*/ 54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78">
                  <a:moveTo>
                    <a:pt x="4" y="25"/>
                  </a:moveTo>
                  <a:lnTo>
                    <a:pt x="14" y="25"/>
                  </a:lnTo>
                  <a:lnTo>
                    <a:pt x="14" y="18"/>
                  </a:lnTo>
                  <a:lnTo>
                    <a:pt x="61" y="18"/>
                  </a:lnTo>
                  <a:lnTo>
                    <a:pt x="61" y="29"/>
                  </a:lnTo>
                  <a:lnTo>
                    <a:pt x="75" y="29"/>
                  </a:lnTo>
                  <a:lnTo>
                    <a:pt x="75" y="7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4" y="7"/>
                  </a:lnTo>
                  <a:lnTo>
                    <a:pt x="4" y="25"/>
                  </a:lnTo>
                  <a:close/>
                  <a:moveTo>
                    <a:pt x="0" y="43"/>
                  </a:moveTo>
                  <a:lnTo>
                    <a:pt x="21" y="43"/>
                  </a:lnTo>
                  <a:lnTo>
                    <a:pt x="14" y="54"/>
                  </a:lnTo>
                  <a:lnTo>
                    <a:pt x="32" y="61"/>
                  </a:lnTo>
                  <a:lnTo>
                    <a:pt x="21" y="64"/>
                  </a:lnTo>
                  <a:lnTo>
                    <a:pt x="4" y="68"/>
                  </a:lnTo>
                  <a:lnTo>
                    <a:pt x="11" y="78"/>
                  </a:lnTo>
                  <a:lnTo>
                    <a:pt x="28" y="75"/>
                  </a:lnTo>
                  <a:lnTo>
                    <a:pt x="46" y="64"/>
                  </a:lnTo>
                  <a:lnTo>
                    <a:pt x="57" y="71"/>
                  </a:lnTo>
                  <a:lnTo>
                    <a:pt x="68" y="78"/>
                  </a:lnTo>
                  <a:lnTo>
                    <a:pt x="71" y="75"/>
                  </a:lnTo>
                  <a:lnTo>
                    <a:pt x="75" y="68"/>
                  </a:lnTo>
                  <a:lnTo>
                    <a:pt x="53" y="57"/>
                  </a:lnTo>
                  <a:lnTo>
                    <a:pt x="61" y="43"/>
                  </a:lnTo>
                  <a:lnTo>
                    <a:pt x="78" y="43"/>
                  </a:lnTo>
                  <a:lnTo>
                    <a:pt x="78" y="32"/>
                  </a:lnTo>
                  <a:lnTo>
                    <a:pt x="39" y="32"/>
                  </a:lnTo>
                  <a:lnTo>
                    <a:pt x="43" y="25"/>
                  </a:lnTo>
                  <a:lnTo>
                    <a:pt x="32" y="21"/>
                  </a:lnTo>
                  <a:lnTo>
                    <a:pt x="25" y="32"/>
                  </a:lnTo>
                  <a:lnTo>
                    <a:pt x="0" y="32"/>
                  </a:lnTo>
                  <a:lnTo>
                    <a:pt x="0" y="43"/>
                  </a:lnTo>
                  <a:close/>
                  <a:moveTo>
                    <a:pt x="43" y="54"/>
                  </a:moveTo>
                  <a:lnTo>
                    <a:pt x="43" y="54"/>
                  </a:lnTo>
                  <a:lnTo>
                    <a:pt x="28" y="50"/>
                  </a:lnTo>
                  <a:lnTo>
                    <a:pt x="32" y="43"/>
                  </a:lnTo>
                  <a:lnTo>
                    <a:pt x="46" y="43"/>
                  </a:lnTo>
                  <a:lnTo>
                    <a:pt x="4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3" name="Freeform 134"/>
            <p:cNvSpPr/>
            <p:nvPr/>
          </p:nvSpPr>
          <p:spPr bwMode="auto">
            <a:xfrm>
              <a:off x="9568" y="7320"/>
              <a:ext cx="157" cy="160"/>
            </a:xfrm>
            <a:custGeom>
              <a:avLst/>
              <a:gdLst>
                <a:gd name="T0" fmla="*/ 46 w 74"/>
                <a:gd name="T1" fmla="*/ 11 h 75"/>
                <a:gd name="T2" fmla="*/ 46 w 74"/>
                <a:gd name="T3" fmla="*/ 11 h 75"/>
                <a:gd name="T4" fmla="*/ 46 w 74"/>
                <a:gd name="T5" fmla="*/ 7 h 75"/>
                <a:gd name="T6" fmla="*/ 46 w 74"/>
                <a:gd name="T7" fmla="*/ 7 h 75"/>
                <a:gd name="T8" fmla="*/ 42 w 74"/>
                <a:gd name="T9" fmla="*/ 0 h 75"/>
                <a:gd name="T10" fmla="*/ 42 w 74"/>
                <a:gd name="T11" fmla="*/ 0 h 75"/>
                <a:gd name="T12" fmla="*/ 39 w 74"/>
                <a:gd name="T13" fmla="*/ 0 h 75"/>
                <a:gd name="T14" fmla="*/ 39 w 74"/>
                <a:gd name="T15" fmla="*/ 0 h 75"/>
                <a:gd name="T16" fmla="*/ 28 w 74"/>
                <a:gd name="T17" fmla="*/ 0 h 75"/>
                <a:gd name="T18" fmla="*/ 28 w 74"/>
                <a:gd name="T19" fmla="*/ 0 h 75"/>
                <a:gd name="T20" fmla="*/ 32 w 74"/>
                <a:gd name="T21" fmla="*/ 11 h 75"/>
                <a:gd name="T22" fmla="*/ 0 w 74"/>
                <a:gd name="T23" fmla="*/ 11 h 75"/>
                <a:gd name="T24" fmla="*/ 0 w 74"/>
                <a:gd name="T25" fmla="*/ 21 h 75"/>
                <a:gd name="T26" fmla="*/ 32 w 74"/>
                <a:gd name="T27" fmla="*/ 21 h 75"/>
                <a:gd name="T28" fmla="*/ 32 w 74"/>
                <a:gd name="T29" fmla="*/ 32 h 75"/>
                <a:gd name="T30" fmla="*/ 10 w 74"/>
                <a:gd name="T31" fmla="*/ 32 h 75"/>
                <a:gd name="T32" fmla="*/ 10 w 74"/>
                <a:gd name="T33" fmla="*/ 68 h 75"/>
                <a:gd name="T34" fmla="*/ 21 w 74"/>
                <a:gd name="T35" fmla="*/ 68 h 75"/>
                <a:gd name="T36" fmla="*/ 21 w 74"/>
                <a:gd name="T37" fmla="*/ 39 h 75"/>
                <a:gd name="T38" fmla="*/ 32 w 74"/>
                <a:gd name="T39" fmla="*/ 39 h 75"/>
                <a:gd name="T40" fmla="*/ 32 w 74"/>
                <a:gd name="T41" fmla="*/ 75 h 75"/>
                <a:gd name="T42" fmla="*/ 46 w 74"/>
                <a:gd name="T43" fmla="*/ 75 h 75"/>
                <a:gd name="T44" fmla="*/ 46 w 74"/>
                <a:gd name="T45" fmla="*/ 39 h 75"/>
                <a:gd name="T46" fmla="*/ 57 w 74"/>
                <a:gd name="T47" fmla="*/ 39 h 75"/>
                <a:gd name="T48" fmla="*/ 57 w 74"/>
                <a:gd name="T49" fmla="*/ 57 h 75"/>
                <a:gd name="T50" fmla="*/ 57 w 74"/>
                <a:gd name="T51" fmla="*/ 57 h 75"/>
                <a:gd name="T52" fmla="*/ 53 w 74"/>
                <a:gd name="T53" fmla="*/ 61 h 75"/>
                <a:gd name="T54" fmla="*/ 46 w 74"/>
                <a:gd name="T55" fmla="*/ 61 h 75"/>
                <a:gd name="T56" fmla="*/ 46 w 74"/>
                <a:gd name="T57" fmla="*/ 61 h 75"/>
                <a:gd name="T58" fmla="*/ 49 w 74"/>
                <a:gd name="T59" fmla="*/ 71 h 75"/>
                <a:gd name="T60" fmla="*/ 49 w 74"/>
                <a:gd name="T61" fmla="*/ 71 h 75"/>
                <a:gd name="T62" fmla="*/ 64 w 74"/>
                <a:gd name="T63" fmla="*/ 68 h 75"/>
                <a:gd name="T64" fmla="*/ 67 w 74"/>
                <a:gd name="T65" fmla="*/ 64 h 75"/>
                <a:gd name="T66" fmla="*/ 67 w 74"/>
                <a:gd name="T67" fmla="*/ 61 h 75"/>
                <a:gd name="T68" fmla="*/ 67 w 74"/>
                <a:gd name="T69" fmla="*/ 32 h 75"/>
                <a:gd name="T70" fmla="*/ 46 w 74"/>
                <a:gd name="T71" fmla="*/ 32 h 75"/>
                <a:gd name="T72" fmla="*/ 46 w 74"/>
                <a:gd name="T73" fmla="*/ 21 h 75"/>
                <a:gd name="T74" fmla="*/ 74 w 74"/>
                <a:gd name="T75" fmla="*/ 21 h 75"/>
                <a:gd name="T76" fmla="*/ 74 w 74"/>
                <a:gd name="T77" fmla="*/ 11 h 75"/>
                <a:gd name="T78" fmla="*/ 39 w 74"/>
                <a:gd name="T79" fmla="*/ 11 h 75"/>
                <a:gd name="T80" fmla="*/ 39 w 74"/>
                <a:gd name="T81" fmla="*/ 11 h 75"/>
                <a:gd name="T82" fmla="*/ 46 w 74"/>
                <a:gd name="T83" fmla="*/ 11 h 75"/>
                <a:gd name="T84" fmla="*/ 46 w 74"/>
                <a:gd name="T85" fmla="*/ 11 h 75"/>
                <a:gd name="T86" fmla="*/ 46 w 74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4" h="7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28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32"/>
                  </a:lnTo>
                  <a:lnTo>
                    <a:pt x="10" y="32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6" y="75"/>
                  </a:lnTo>
                  <a:lnTo>
                    <a:pt x="46" y="39"/>
                  </a:lnTo>
                  <a:lnTo>
                    <a:pt x="57" y="39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49" y="71"/>
                  </a:lnTo>
                  <a:lnTo>
                    <a:pt x="64" y="68"/>
                  </a:lnTo>
                  <a:lnTo>
                    <a:pt x="67" y="64"/>
                  </a:lnTo>
                  <a:lnTo>
                    <a:pt x="67" y="61"/>
                  </a:lnTo>
                  <a:lnTo>
                    <a:pt x="67" y="32"/>
                  </a:lnTo>
                  <a:lnTo>
                    <a:pt x="46" y="32"/>
                  </a:lnTo>
                  <a:lnTo>
                    <a:pt x="46" y="21"/>
                  </a:lnTo>
                  <a:lnTo>
                    <a:pt x="74" y="21"/>
                  </a:lnTo>
                  <a:lnTo>
                    <a:pt x="74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4" name="Freeform 135"/>
            <p:cNvSpPr>
              <a:spLocks noEditPoints="1"/>
            </p:cNvSpPr>
            <p:nvPr/>
          </p:nvSpPr>
          <p:spPr bwMode="auto">
            <a:xfrm>
              <a:off x="5986" y="4513"/>
              <a:ext cx="166" cy="168"/>
            </a:xfrm>
            <a:custGeom>
              <a:avLst/>
              <a:gdLst>
                <a:gd name="T0" fmla="*/ 18 w 78"/>
                <a:gd name="T1" fmla="*/ 25 h 79"/>
                <a:gd name="T2" fmla="*/ 18 w 78"/>
                <a:gd name="T3" fmla="*/ 75 h 79"/>
                <a:gd name="T4" fmla="*/ 28 w 78"/>
                <a:gd name="T5" fmla="*/ 75 h 79"/>
                <a:gd name="T6" fmla="*/ 28 w 78"/>
                <a:gd name="T7" fmla="*/ 71 h 79"/>
                <a:gd name="T8" fmla="*/ 50 w 78"/>
                <a:gd name="T9" fmla="*/ 71 h 79"/>
                <a:gd name="T10" fmla="*/ 50 w 78"/>
                <a:gd name="T11" fmla="*/ 79 h 79"/>
                <a:gd name="T12" fmla="*/ 60 w 78"/>
                <a:gd name="T13" fmla="*/ 79 h 79"/>
                <a:gd name="T14" fmla="*/ 60 w 78"/>
                <a:gd name="T15" fmla="*/ 25 h 79"/>
                <a:gd name="T16" fmla="*/ 78 w 78"/>
                <a:gd name="T17" fmla="*/ 25 h 79"/>
                <a:gd name="T18" fmla="*/ 78 w 78"/>
                <a:gd name="T19" fmla="*/ 14 h 79"/>
                <a:gd name="T20" fmla="*/ 60 w 78"/>
                <a:gd name="T21" fmla="*/ 14 h 79"/>
                <a:gd name="T22" fmla="*/ 60 w 78"/>
                <a:gd name="T23" fmla="*/ 7 h 79"/>
                <a:gd name="T24" fmla="*/ 60 w 78"/>
                <a:gd name="T25" fmla="*/ 7 h 79"/>
                <a:gd name="T26" fmla="*/ 60 w 78"/>
                <a:gd name="T27" fmla="*/ 4 h 79"/>
                <a:gd name="T28" fmla="*/ 60 w 78"/>
                <a:gd name="T29" fmla="*/ 4 h 79"/>
                <a:gd name="T30" fmla="*/ 60 w 78"/>
                <a:gd name="T31" fmla="*/ 0 h 79"/>
                <a:gd name="T32" fmla="*/ 60 w 78"/>
                <a:gd name="T33" fmla="*/ 0 h 79"/>
                <a:gd name="T34" fmla="*/ 53 w 78"/>
                <a:gd name="T35" fmla="*/ 0 h 79"/>
                <a:gd name="T36" fmla="*/ 50 w 78"/>
                <a:gd name="T37" fmla="*/ 0 h 79"/>
                <a:gd name="T38" fmla="*/ 50 w 78"/>
                <a:gd name="T39" fmla="*/ 14 h 79"/>
                <a:gd name="T40" fmla="*/ 28 w 78"/>
                <a:gd name="T41" fmla="*/ 14 h 79"/>
                <a:gd name="T42" fmla="*/ 28 w 78"/>
                <a:gd name="T43" fmla="*/ 7 h 79"/>
                <a:gd name="T44" fmla="*/ 28 w 78"/>
                <a:gd name="T45" fmla="*/ 7 h 79"/>
                <a:gd name="T46" fmla="*/ 28 w 78"/>
                <a:gd name="T47" fmla="*/ 4 h 79"/>
                <a:gd name="T48" fmla="*/ 28 w 78"/>
                <a:gd name="T49" fmla="*/ 4 h 79"/>
                <a:gd name="T50" fmla="*/ 28 w 78"/>
                <a:gd name="T51" fmla="*/ 4 h 79"/>
                <a:gd name="T52" fmla="*/ 28 w 78"/>
                <a:gd name="T53" fmla="*/ 4 h 79"/>
                <a:gd name="T54" fmla="*/ 21 w 78"/>
                <a:gd name="T55" fmla="*/ 0 h 79"/>
                <a:gd name="T56" fmla="*/ 18 w 78"/>
                <a:gd name="T57" fmla="*/ 0 h 79"/>
                <a:gd name="T58" fmla="*/ 18 w 78"/>
                <a:gd name="T59" fmla="*/ 14 h 79"/>
                <a:gd name="T60" fmla="*/ 0 w 78"/>
                <a:gd name="T61" fmla="*/ 14 h 79"/>
                <a:gd name="T62" fmla="*/ 0 w 78"/>
                <a:gd name="T63" fmla="*/ 25 h 79"/>
                <a:gd name="T64" fmla="*/ 18 w 78"/>
                <a:gd name="T65" fmla="*/ 25 h 79"/>
                <a:gd name="T66" fmla="*/ 18 w 78"/>
                <a:gd name="T67" fmla="*/ 25 h 79"/>
                <a:gd name="T68" fmla="*/ 50 w 78"/>
                <a:gd name="T69" fmla="*/ 25 h 79"/>
                <a:gd name="T70" fmla="*/ 50 w 78"/>
                <a:gd name="T71" fmla="*/ 39 h 79"/>
                <a:gd name="T72" fmla="*/ 28 w 78"/>
                <a:gd name="T73" fmla="*/ 39 h 79"/>
                <a:gd name="T74" fmla="*/ 28 w 78"/>
                <a:gd name="T75" fmla="*/ 25 h 79"/>
                <a:gd name="T76" fmla="*/ 50 w 78"/>
                <a:gd name="T77" fmla="*/ 25 h 79"/>
                <a:gd name="T78" fmla="*/ 50 w 78"/>
                <a:gd name="T79" fmla="*/ 25 h 79"/>
                <a:gd name="T80" fmla="*/ 28 w 78"/>
                <a:gd name="T81" fmla="*/ 46 h 79"/>
                <a:gd name="T82" fmla="*/ 50 w 78"/>
                <a:gd name="T83" fmla="*/ 46 h 79"/>
                <a:gd name="T84" fmla="*/ 50 w 78"/>
                <a:gd name="T85" fmla="*/ 64 h 79"/>
                <a:gd name="T86" fmla="*/ 28 w 78"/>
                <a:gd name="T87" fmla="*/ 64 h 79"/>
                <a:gd name="T88" fmla="*/ 28 w 78"/>
                <a:gd name="T89" fmla="*/ 46 h 79"/>
                <a:gd name="T90" fmla="*/ 28 w 78"/>
                <a:gd name="T91" fmla="*/ 46 h 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" h="79">
                  <a:moveTo>
                    <a:pt x="18" y="25"/>
                  </a:moveTo>
                  <a:lnTo>
                    <a:pt x="18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50" y="71"/>
                  </a:lnTo>
                  <a:lnTo>
                    <a:pt x="50" y="79"/>
                  </a:lnTo>
                  <a:lnTo>
                    <a:pt x="60" y="79"/>
                  </a:lnTo>
                  <a:lnTo>
                    <a:pt x="60" y="25"/>
                  </a:lnTo>
                  <a:lnTo>
                    <a:pt x="78" y="25"/>
                  </a:lnTo>
                  <a:lnTo>
                    <a:pt x="78" y="14"/>
                  </a:lnTo>
                  <a:lnTo>
                    <a:pt x="60" y="14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14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18" y="25"/>
                  </a:lnTo>
                  <a:close/>
                  <a:moveTo>
                    <a:pt x="50" y="25"/>
                  </a:moveTo>
                  <a:lnTo>
                    <a:pt x="50" y="39"/>
                  </a:lnTo>
                  <a:lnTo>
                    <a:pt x="28" y="39"/>
                  </a:lnTo>
                  <a:lnTo>
                    <a:pt x="28" y="25"/>
                  </a:lnTo>
                  <a:lnTo>
                    <a:pt x="50" y="25"/>
                  </a:lnTo>
                  <a:close/>
                  <a:moveTo>
                    <a:pt x="28" y="46"/>
                  </a:moveTo>
                  <a:lnTo>
                    <a:pt x="50" y="46"/>
                  </a:lnTo>
                  <a:lnTo>
                    <a:pt x="50" y="64"/>
                  </a:lnTo>
                  <a:lnTo>
                    <a:pt x="28" y="64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5" name="Freeform 136"/>
            <p:cNvSpPr>
              <a:spLocks noEditPoints="1"/>
            </p:cNvSpPr>
            <p:nvPr/>
          </p:nvSpPr>
          <p:spPr bwMode="auto">
            <a:xfrm>
              <a:off x="6184" y="4960"/>
              <a:ext cx="174" cy="168"/>
            </a:xfrm>
            <a:custGeom>
              <a:avLst/>
              <a:gdLst>
                <a:gd name="T0" fmla="*/ 57 w 82"/>
                <a:gd name="T1" fmla="*/ 4 h 79"/>
                <a:gd name="T2" fmla="*/ 57 w 82"/>
                <a:gd name="T3" fmla="*/ 0 h 79"/>
                <a:gd name="T4" fmla="*/ 46 w 82"/>
                <a:gd name="T5" fmla="*/ 0 h 79"/>
                <a:gd name="T6" fmla="*/ 42 w 82"/>
                <a:gd name="T7" fmla="*/ 0 h 79"/>
                <a:gd name="T8" fmla="*/ 32 w 82"/>
                <a:gd name="T9" fmla="*/ 36 h 79"/>
                <a:gd name="T10" fmla="*/ 32 w 82"/>
                <a:gd name="T11" fmla="*/ 32 h 79"/>
                <a:gd name="T12" fmla="*/ 25 w 82"/>
                <a:gd name="T13" fmla="*/ 29 h 79"/>
                <a:gd name="T14" fmla="*/ 35 w 82"/>
                <a:gd name="T15" fmla="*/ 18 h 79"/>
                <a:gd name="T16" fmla="*/ 3 w 82"/>
                <a:gd name="T17" fmla="*/ 8 h 79"/>
                <a:gd name="T18" fmla="*/ 21 w 82"/>
                <a:gd name="T19" fmla="*/ 18 h 79"/>
                <a:gd name="T20" fmla="*/ 14 w 82"/>
                <a:gd name="T21" fmla="*/ 25 h 79"/>
                <a:gd name="T22" fmla="*/ 14 w 82"/>
                <a:gd name="T23" fmla="*/ 29 h 79"/>
                <a:gd name="T24" fmla="*/ 14 w 82"/>
                <a:gd name="T25" fmla="*/ 40 h 79"/>
                <a:gd name="T26" fmla="*/ 3 w 82"/>
                <a:gd name="T27" fmla="*/ 43 h 79"/>
                <a:gd name="T28" fmla="*/ 0 w 82"/>
                <a:gd name="T29" fmla="*/ 43 h 79"/>
                <a:gd name="T30" fmla="*/ 3 w 82"/>
                <a:gd name="T31" fmla="*/ 54 h 79"/>
                <a:gd name="T32" fmla="*/ 7 w 82"/>
                <a:gd name="T33" fmla="*/ 54 h 79"/>
                <a:gd name="T34" fmla="*/ 14 w 82"/>
                <a:gd name="T35" fmla="*/ 65 h 79"/>
                <a:gd name="T36" fmla="*/ 14 w 82"/>
                <a:gd name="T37" fmla="*/ 68 h 79"/>
                <a:gd name="T38" fmla="*/ 7 w 82"/>
                <a:gd name="T39" fmla="*/ 68 h 79"/>
                <a:gd name="T40" fmla="*/ 10 w 82"/>
                <a:gd name="T41" fmla="*/ 79 h 79"/>
                <a:gd name="T42" fmla="*/ 25 w 82"/>
                <a:gd name="T43" fmla="*/ 72 h 79"/>
                <a:gd name="T44" fmla="*/ 25 w 82"/>
                <a:gd name="T45" fmla="*/ 47 h 79"/>
                <a:gd name="T46" fmla="*/ 28 w 82"/>
                <a:gd name="T47" fmla="*/ 47 h 79"/>
                <a:gd name="T48" fmla="*/ 35 w 82"/>
                <a:gd name="T49" fmla="*/ 43 h 79"/>
                <a:gd name="T50" fmla="*/ 39 w 82"/>
                <a:gd name="T51" fmla="*/ 47 h 79"/>
                <a:gd name="T52" fmla="*/ 42 w 82"/>
                <a:gd name="T53" fmla="*/ 43 h 79"/>
                <a:gd name="T54" fmla="*/ 49 w 82"/>
                <a:gd name="T55" fmla="*/ 57 h 79"/>
                <a:gd name="T56" fmla="*/ 39 w 82"/>
                <a:gd name="T57" fmla="*/ 65 h 79"/>
                <a:gd name="T58" fmla="*/ 28 w 82"/>
                <a:gd name="T59" fmla="*/ 72 h 79"/>
                <a:gd name="T60" fmla="*/ 35 w 82"/>
                <a:gd name="T61" fmla="*/ 79 h 79"/>
                <a:gd name="T62" fmla="*/ 53 w 82"/>
                <a:gd name="T63" fmla="*/ 68 h 79"/>
                <a:gd name="T64" fmla="*/ 71 w 82"/>
                <a:gd name="T65" fmla="*/ 79 h 79"/>
                <a:gd name="T66" fmla="*/ 82 w 82"/>
                <a:gd name="T67" fmla="*/ 68 h 79"/>
                <a:gd name="T68" fmla="*/ 64 w 82"/>
                <a:gd name="T69" fmla="*/ 57 h 79"/>
                <a:gd name="T70" fmla="*/ 67 w 82"/>
                <a:gd name="T71" fmla="*/ 43 h 79"/>
                <a:gd name="T72" fmla="*/ 78 w 82"/>
                <a:gd name="T73" fmla="*/ 25 h 79"/>
                <a:gd name="T74" fmla="*/ 53 w 82"/>
                <a:gd name="T75" fmla="*/ 15 h 79"/>
                <a:gd name="T76" fmla="*/ 57 w 82"/>
                <a:gd name="T77" fmla="*/ 4 h 79"/>
                <a:gd name="T78" fmla="*/ 57 w 82"/>
                <a:gd name="T79" fmla="*/ 4 h 79"/>
                <a:gd name="T80" fmla="*/ 53 w 82"/>
                <a:gd name="T81" fmla="*/ 50 h 79"/>
                <a:gd name="T82" fmla="*/ 60 w 82"/>
                <a:gd name="T83" fmla="*/ 25 h 79"/>
                <a:gd name="T84" fmla="*/ 57 w 82"/>
                <a:gd name="T85" fmla="*/ 40 h 79"/>
                <a:gd name="T86" fmla="*/ 53 w 82"/>
                <a:gd name="T87" fmla="*/ 50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79">
                  <a:moveTo>
                    <a:pt x="57" y="4"/>
                  </a:moveTo>
                  <a:lnTo>
                    <a:pt x="57" y="4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9" y="25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25" y="29"/>
                  </a:lnTo>
                  <a:lnTo>
                    <a:pt x="35" y="18"/>
                  </a:lnTo>
                  <a:lnTo>
                    <a:pt x="39" y="8"/>
                  </a:lnTo>
                  <a:lnTo>
                    <a:pt x="3" y="8"/>
                  </a:lnTo>
                  <a:lnTo>
                    <a:pt x="3" y="18"/>
                  </a:lnTo>
                  <a:lnTo>
                    <a:pt x="21" y="18"/>
                  </a:lnTo>
                  <a:lnTo>
                    <a:pt x="14" y="25"/>
                  </a:lnTo>
                  <a:lnTo>
                    <a:pt x="14" y="29"/>
                  </a:lnTo>
                  <a:lnTo>
                    <a:pt x="14" y="40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3" y="54"/>
                  </a:lnTo>
                  <a:lnTo>
                    <a:pt x="7" y="54"/>
                  </a:lnTo>
                  <a:lnTo>
                    <a:pt x="14" y="50"/>
                  </a:lnTo>
                  <a:lnTo>
                    <a:pt x="14" y="65"/>
                  </a:lnTo>
                  <a:lnTo>
                    <a:pt x="14" y="68"/>
                  </a:lnTo>
                  <a:lnTo>
                    <a:pt x="7" y="68"/>
                  </a:lnTo>
                  <a:lnTo>
                    <a:pt x="10" y="79"/>
                  </a:lnTo>
                  <a:lnTo>
                    <a:pt x="25" y="75"/>
                  </a:lnTo>
                  <a:lnTo>
                    <a:pt x="25" y="72"/>
                  </a:lnTo>
                  <a:lnTo>
                    <a:pt x="25" y="47"/>
                  </a:lnTo>
                  <a:lnTo>
                    <a:pt x="28" y="47"/>
                  </a:lnTo>
                  <a:lnTo>
                    <a:pt x="35" y="43"/>
                  </a:lnTo>
                  <a:lnTo>
                    <a:pt x="39" y="47"/>
                  </a:lnTo>
                  <a:lnTo>
                    <a:pt x="42" y="43"/>
                  </a:lnTo>
                  <a:lnTo>
                    <a:pt x="49" y="57"/>
                  </a:lnTo>
                  <a:lnTo>
                    <a:pt x="39" y="65"/>
                  </a:lnTo>
                  <a:lnTo>
                    <a:pt x="28" y="72"/>
                  </a:lnTo>
                  <a:lnTo>
                    <a:pt x="35" y="79"/>
                  </a:lnTo>
                  <a:lnTo>
                    <a:pt x="53" y="68"/>
                  </a:lnTo>
                  <a:lnTo>
                    <a:pt x="71" y="79"/>
                  </a:lnTo>
                  <a:lnTo>
                    <a:pt x="82" y="68"/>
                  </a:lnTo>
                  <a:lnTo>
                    <a:pt x="71" y="61"/>
                  </a:lnTo>
                  <a:lnTo>
                    <a:pt x="64" y="57"/>
                  </a:lnTo>
                  <a:lnTo>
                    <a:pt x="67" y="43"/>
                  </a:lnTo>
                  <a:lnTo>
                    <a:pt x="71" y="25"/>
                  </a:lnTo>
                  <a:lnTo>
                    <a:pt x="78" y="25"/>
                  </a:lnTo>
                  <a:lnTo>
                    <a:pt x="78" y="15"/>
                  </a:lnTo>
                  <a:lnTo>
                    <a:pt x="53" y="15"/>
                  </a:lnTo>
                  <a:lnTo>
                    <a:pt x="57" y="4"/>
                  </a:lnTo>
                  <a:close/>
                  <a:moveTo>
                    <a:pt x="53" y="50"/>
                  </a:moveTo>
                  <a:lnTo>
                    <a:pt x="53" y="50"/>
                  </a:lnTo>
                  <a:lnTo>
                    <a:pt x="49" y="25"/>
                  </a:lnTo>
                  <a:lnTo>
                    <a:pt x="60" y="25"/>
                  </a:lnTo>
                  <a:lnTo>
                    <a:pt x="57" y="40"/>
                  </a:lnTo>
                  <a:lnTo>
                    <a:pt x="53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6" name="Freeform 137"/>
            <p:cNvSpPr>
              <a:spLocks noEditPoints="1"/>
            </p:cNvSpPr>
            <p:nvPr/>
          </p:nvSpPr>
          <p:spPr bwMode="auto">
            <a:xfrm>
              <a:off x="6433" y="5409"/>
              <a:ext cx="174" cy="166"/>
            </a:xfrm>
            <a:custGeom>
              <a:avLst/>
              <a:gdLst>
                <a:gd name="T0" fmla="*/ 36 w 82"/>
                <a:gd name="T1" fmla="*/ 14 h 78"/>
                <a:gd name="T2" fmla="*/ 54 w 82"/>
                <a:gd name="T3" fmla="*/ 18 h 78"/>
                <a:gd name="T4" fmla="*/ 18 w 82"/>
                <a:gd name="T5" fmla="*/ 32 h 78"/>
                <a:gd name="T6" fmla="*/ 14 w 82"/>
                <a:gd name="T7" fmla="*/ 25 h 78"/>
                <a:gd name="T8" fmla="*/ 18 w 82"/>
                <a:gd name="T9" fmla="*/ 21 h 78"/>
                <a:gd name="T10" fmla="*/ 7 w 82"/>
                <a:gd name="T11" fmla="*/ 39 h 78"/>
                <a:gd name="T12" fmla="*/ 4 w 82"/>
                <a:gd name="T13" fmla="*/ 43 h 78"/>
                <a:gd name="T14" fmla="*/ 7 w 82"/>
                <a:gd name="T15" fmla="*/ 50 h 78"/>
                <a:gd name="T16" fmla="*/ 0 w 82"/>
                <a:gd name="T17" fmla="*/ 71 h 78"/>
                <a:gd name="T18" fmla="*/ 14 w 82"/>
                <a:gd name="T19" fmla="*/ 64 h 78"/>
                <a:gd name="T20" fmla="*/ 18 w 82"/>
                <a:gd name="T21" fmla="*/ 53 h 78"/>
                <a:gd name="T22" fmla="*/ 11 w 82"/>
                <a:gd name="T23" fmla="*/ 75 h 78"/>
                <a:gd name="T24" fmla="*/ 22 w 82"/>
                <a:gd name="T25" fmla="*/ 78 h 78"/>
                <a:gd name="T26" fmla="*/ 29 w 82"/>
                <a:gd name="T27" fmla="*/ 28 h 78"/>
                <a:gd name="T28" fmla="*/ 29 w 82"/>
                <a:gd name="T29" fmla="*/ 32 h 78"/>
                <a:gd name="T30" fmla="*/ 39 w 82"/>
                <a:gd name="T31" fmla="*/ 71 h 78"/>
                <a:gd name="T32" fmla="*/ 47 w 82"/>
                <a:gd name="T33" fmla="*/ 75 h 78"/>
                <a:gd name="T34" fmla="*/ 47 w 82"/>
                <a:gd name="T35" fmla="*/ 75 h 78"/>
                <a:gd name="T36" fmla="*/ 57 w 82"/>
                <a:gd name="T37" fmla="*/ 78 h 78"/>
                <a:gd name="T38" fmla="*/ 64 w 82"/>
                <a:gd name="T39" fmla="*/ 71 h 78"/>
                <a:gd name="T40" fmla="*/ 75 w 82"/>
                <a:gd name="T41" fmla="*/ 78 h 78"/>
                <a:gd name="T42" fmla="*/ 82 w 82"/>
                <a:gd name="T43" fmla="*/ 64 h 78"/>
                <a:gd name="T44" fmla="*/ 72 w 82"/>
                <a:gd name="T45" fmla="*/ 64 h 78"/>
                <a:gd name="T46" fmla="*/ 72 w 82"/>
                <a:gd name="T47" fmla="*/ 60 h 78"/>
                <a:gd name="T48" fmla="*/ 79 w 82"/>
                <a:gd name="T49" fmla="*/ 39 h 78"/>
                <a:gd name="T50" fmla="*/ 79 w 82"/>
                <a:gd name="T51" fmla="*/ 35 h 78"/>
                <a:gd name="T52" fmla="*/ 68 w 82"/>
                <a:gd name="T53" fmla="*/ 35 h 78"/>
                <a:gd name="T54" fmla="*/ 64 w 82"/>
                <a:gd name="T55" fmla="*/ 46 h 78"/>
                <a:gd name="T56" fmla="*/ 79 w 82"/>
                <a:gd name="T57" fmla="*/ 28 h 78"/>
                <a:gd name="T58" fmla="*/ 72 w 82"/>
                <a:gd name="T59" fmla="*/ 21 h 78"/>
                <a:gd name="T60" fmla="*/ 72 w 82"/>
                <a:gd name="T61" fmla="*/ 14 h 78"/>
                <a:gd name="T62" fmla="*/ 57 w 82"/>
                <a:gd name="T63" fmla="*/ 7 h 78"/>
                <a:gd name="T64" fmla="*/ 57 w 82"/>
                <a:gd name="T65" fmla="*/ 3 h 78"/>
                <a:gd name="T66" fmla="*/ 57 w 82"/>
                <a:gd name="T67" fmla="*/ 0 h 78"/>
                <a:gd name="T68" fmla="*/ 39 w 82"/>
                <a:gd name="T69" fmla="*/ 7 h 78"/>
                <a:gd name="T70" fmla="*/ 39 w 82"/>
                <a:gd name="T71" fmla="*/ 3 h 78"/>
                <a:gd name="T72" fmla="*/ 39 w 82"/>
                <a:gd name="T73" fmla="*/ 0 h 78"/>
                <a:gd name="T74" fmla="*/ 4 w 82"/>
                <a:gd name="T75" fmla="*/ 7 h 78"/>
                <a:gd name="T76" fmla="*/ 29 w 82"/>
                <a:gd name="T77" fmla="*/ 21 h 78"/>
                <a:gd name="T78" fmla="*/ 43 w 82"/>
                <a:gd name="T79" fmla="*/ 43 h 78"/>
                <a:gd name="T80" fmla="*/ 43 w 82"/>
                <a:gd name="T81" fmla="*/ 39 h 78"/>
                <a:gd name="T82" fmla="*/ 61 w 82"/>
                <a:gd name="T83" fmla="*/ 60 h 78"/>
                <a:gd name="T84" fmla="*/ 50 w 82"/>
                <a:gd name="T85" fmla="*/ 64 h 78"/>
                <a:gd name="T86" fmla="*/ 54 w 82"/>
                <a:gd name="T87" fmla="*/ 43 h 78"/>
                <a:gd name="T88" fmla="*/ 54 w 82"/>
                <a:gd name="T89" fmla="*/ 39 h 78"/>
                <a:gd name="T90" fmla="*/ 61 w 82"/>
                <a:gd name="T91" fmla="*/ 60 h 78"/>
                <a:gd name="T92" fmla="*/ 47 w 82"/>
                <a:gd name="T93" fmla="*/ 53 h 78"/>
                <a:gd name="T94" fmla="*/ 47 w 82"/>
                <a:gd name="T95" fmla="*/ 50 h 78"/>
                <a:gd name="T96" fmla="*/ 43 w 82"/>
                <a:gd name="T97" fmla="*/ 64 h 78"/>
                <a:gd name="T98" fmla="*/ 43 w 82"/>
                <a:gd name="T99" fmla="*/ 60 h 78"/>
                <a:gd name="T100" fmla="*/ 64 w 82"/>
                <a:gd name="T101" fmla="*/ 18 h 78"/>
                <a:gd name="T102" fmla="*/ 57 w 82"/>
                <a:gd name="T103" fmla="*/ 18 h 78"/>
                <a:gd name="T104" fmla="*/ 64 w 82"/>
                <a:gd name="T105" fmla="*/ 18 h 78"/>
                <a:gd name="T106" fmla="*/ 68 w 82"/>
                <a:gd name="T107" fmla="*/ 21 h 78"/>
                <a:gd name="T108" fmla="*/ 64 w 82"/>
                <a:gd name="T109" fmla="*/ 21 h 78"/>
                <a:gd name="T110" fmla="*/ 64 w 82"/>
                <a:gd name="T111" fmla="*/ 18 h 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78">
                  <a:moveTo>
                    <a:pt x="29" y="21"/>
                  </a:moveTo>
                  <a:lnTo>
                    <a:pt x="36" y="21"/>
                  </a:lnTo>
                  <a:lnTo>
                    <a:pt x="36" y="14"/>
                  </a:lnTo>
                  <a:lnTo>
                    <a:pt x="47" y="14"/>
                  </a:lnTo>
                  <a:lnTo>
                    <a:pt x="47" y="18"/>
                  </a:lnTo>
                  <a:lnTo>
                    <a:pt x="54" y="18"/>
                  </a:lnTo>
                  <a:lnTo>
                    <a:pt x="54" y="21"/>
                  </a:lnTo>
                  <a:lnTo>
                    <a:pt x="18" y="21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8" y="21"/>
                  </a:lnTo>
                  <a:lnTo>
                    <a:pt x="7" y="18"/>
                  </a:lnTo>
                  <a:lnTo>
                    <a:pt x="7" y="39"/>
                  </a:lnTo>
                  <a:lnTo>
                    <a:pt x="18" y="39"/>
                  </a:lnTo>
                  <a:lnTo>
                    <a:pt x="18" y="43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7" y="60"/>
                  </a:lnTo>
                  <a:lnTo>
                    <a:pt x="0" y="71"/>
                  </a:lnTo>
                  <a:lnTo>
                    <a:pt x="11" y="75"/>
                  </a:lnTo>
                  <a:lnTo>
                    <a:pt x="14" y="64"/>
                  </a:lnTo>
                  <a:lnTo>
                    <a:pt x="18" y="50"/>
                  </a:lnTo>
                  <a:lnTo>
                    <a:pt x="18" y="53"/>
                  </a:lnTo>
                  <a:lnTo>
                    <a:pt x="18" y="67"/>
                  </a:lnTo>
                  <a:lnTo>
                    <a:pt x="11" y="75"/>
                  </a:lnTo>
                  <a:lnTo>
                    <a:pt x="22" y="78"/>
                  </a:lnTo>
                  <a:lnTo>
                    <a:pt x="25" y="67"/>
                  </a:lnTo>
                  <a:lnTo>
                    <a:pt x="29" y="57"/>
                  </a:lnTo>
                  <a:lnTo>
                    <a:pt x="29" y="28"/>
                  </a:lnTo>
                  <a:lnTo>
                    <a:pt x="54" y="28"/>
                  </a:lnTo>
                  <a:lnTo>
                    <a:pt x="54" y="32"/>
                  </a:lnTo>
                  <a:lnTo>
                    <a:pt x="29" y="32"/>
                  </a:lnTo>
                  <a:lnTo>
                    <a:pt x="29" y="75"/>
                  </a:lnTo>
                  <a:lnTo>
                    <a:pt x="39" y="75"/>
                  </a:lnTo>
                  <a:lnTo>
                    <a:pt x="39" y="71"/>
                  </a:lnTo>
                  <a:lnTo>
                    <a:pt x="50" y="71"/>
                  </a:lnTo>
                  <a:lnTo>
                    <a:pt x="47" y="75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64" y="71"/>
                  </a:lnTo>
                  <a:lnTo>
                    <a:pt x="68" y="78"/>
                  </a:lnTo>
                  <a:lnTo>
                    <a:pt x="75" y="78"/>
                  </a:lnTo>
                  <a:lnTo>
                    <a:pt x="79" y="75"/>
                  </a:lnTo>
                  <a:lnTo>
                    <a:pt x="82" y="64"/>
                  </a:lnTo>
                  <a:lnTo>
                    <a:pt x="75" y="57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5" y="46"/>
                  </a:lnTo>
                  <a:lnTo>
                    <a:pt x="79" y="39"/>
                  </a:lnTo>
                  <a:lnTo>
                    <a:pt x="79" y="35"/>
                  </a:lnTo>
                  <a:lnTo>
                    <a:pt x="68" y="32"/>
                  </a:lnTo>
                  <a:lnTo>
                    <a:pt x="68" y="35"/>
                  </a:lnTo>
                  <a:lnTo>
                    <a:pt x="64" y="4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79" y="28"/>
                  </a:lnTo>
                  <a:lnTo>
                    <a:pt x="79" y="21"/>
                  </a:lnTo>
                  <a:lnTo>
                    <a:pt x="72" y="21"/>
                  </a:lnTo>
                  <a:lnTo>
                    <a:pt x="79" y="18"/>
                  </a:lnTo>
                  <a:lnTo>
                    <a:pt x="72" y="14"/>
                  </a:lnTo>
                  <a:lnTo>
                    <a:pt x="79" y="14"/>
                  </a:lnTo>
                  <a:lnTo>
                    <a:pt x="79" y="7"/>
                  </a:lnTo>
                  <a:lnTo>
                    <a:pt x="57" y="7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4" y="7"/>
                  </a:lnTo>
                  <a:lnTo>
                    <a:pt x="4" y="14"/>
                  </a:lnTo>
                  <a:lnTo>
                    <a:pt x="29" y="14"/>
                  </a:lnTo>
                  <a:lnTo>
                    <a:pt x="29" y="21"/>
                  </a:lnTo>
                  <a:close/>
                  <a:moveTo>
                    <a:pt x="43" y="39"/>
                  </a:moveTo>
                  <a:lnTo>
                    <a:pt x="43" y="43"/>
                  </a:lnTo>
                  <a:lnTo>
                    <a:pt x="39" y="43"/>
                  </a:lnTo>
                  <a:lnTo>
                    <a:pt x="39" y="39"/>
                  </a:lnTo>
                  <a:lnTo>
                    <a:pt x="43" y="39"/>
                  </a:lnTo>
                  <a:close/>
                  <a:moveTo>
                    <a:pt x="61" y="60"/>
                  </a:moveTo>
                  <a:lnTo>
                    <a:pt x="61" y="60"/>
                  </a:lnTo>
                  <a:lnTo>
                    <a:pt x="54" y="64"/>
                  </a:lnTo>
                  <a:lnTo>
                    <a:pt x="50" y="64"/>
                  </a:lnTo>
                  <a:lnTo>
                    <a:pt x="50" y="60"/>
                  </a:lnTo>
                  <a:lnTo>
                    <a:pt x="54" y="60"/>
                  </a:lnTo>
                  <a:lnTo>
                    <a:pt x="54" y="43"/>
                  </a:lnTo>
                  <a:lnTo>
                    <a:pt x="50" y="43"/>
                  </a:lnTo>
                  <a:lnTo>
                    <a:pt x="50" y="39"/>
                  </a:lnTo>
                  <a:lnTo>
                    <a:pt x="54" y="39"/>
                  </a:lnTo>
                  <a:lnTo>
                    <a:pt x="61" y="60"/>
                  </a:lnTo>
                  <a:close/>
                  <a:moveTo>
                    <a:pt x="47" y="50"/>
                  </a:moveTo>
                  <a:lnTo>
                    <a:pt x="47" y="53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47" y="50"/>
                  </a:lnTo>
                  <a:close/>
                  <a:moveTo>
                    <a:pt x="43" y="60"/>
                  </a:moveTo>
                  <a:lnTo>
                    <a:pt x="43" y="64"/>
                  </a:lnTo>
                  <a:lnTo>
                    <a:pt x="39" y="64"/>
                  </a:lnTo>
                  <a:lnTo>
                    <a:pt x="39" y="60"/>
                  </a:lnTo>
                  <a:lnTo>
                    <a:pt x="43" y="60"/>
                  </a:lnTo>
                  <a:close/>
                  <a:moveTo>
                    <a:pt x="64" y="18"/>
                  </a:moveTo>
                  <a:lnTo>
                    <a:pt x="64" y="18"/>
                  </a:lnTo>
                  <a:lnTo>
                    <a:pt x="57" y="18"/>
                  </a:lnTo>
                  <a:lnTo>
                    <a:pt x="57" y="14"/>
                  </a:lnTo>
                  <a:lnTo>
                    <a:pt x="72" y="14"/>
                  </a:lnTo>
                  <a:lnTo>
                    <a:pt x="64" y="18"/>
                  </a:lnTo>
                  <a:lnTo>
                    <a:pt x="68" y="21"/>
                  </a:lnTo>
                  <a:lnTo>
                    <a:pt x="72" y="21"/>
                  </a:lnTo>
                  <a:lnTo>
                    <a:pt x="64" y="21"/>
                  </a:lnTo>
                  <a:lnTo>
                    <a:pt x="6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7" name="Freeform 138"/>
            <p:cNvSpPr>
              <a:spLocks noEditPoints="1"/>
            </p:cNvSpPr>
            <p:nvPr/>
          </p:nvSpPr>
          <p:spPr bwMode="auto">
            <a:xfrm>
              <a:off x="6744" y="5856"/>
              <a:ext cx="168" cy="166"/>
            </a:xfrm>
            <a:custGeom>
              <a:avLst/>
              <a:gdLst>
                <a:gd name="T0" fmla="*/ 11 w 79"/>
                <a:gd name="T1" fmla="*/ 14 h 78"/>
                <a:gd name="T2" fmla="*/ 22 w 79"/>
                <a:gd name="T3" fmla="*/ 11 h 78"/>
                <a:gd name="T4" fmla="*/ 18 w 79"/>
                <a:gd name="T5" fmla="*/ 4 h 78"/>
                <a:gd name="T6" fmla="*/ 8 w 79"/>
                <a:gd name="T7" fmla="*/ 4 h 78"/>
                <a:gd name="T8" fmla="*/ 11 w 79"/>
                <a:gd name="T9" fmla="*/ 14 h 78"/>
                <a:gd name="T10" fmla="*/ 32 w 79"/>
                <a:gd name="T11" fmla="*/ 71 h 78"/>
                <a:gd name="T12" fmla="*/ 18 w 79"/>
                <a:gd name="T13" fmla="*/ 32 h 78"/>
                <a:gd name="T14" fmla="*/ 29 w 79"/>
                <a:gd name="T15" fmla="*/ 21 h 78"/>
                <a:gd name="T16" fmla="*/ 29 w 79"/>
                <a:gd name="T17" fmla="*/ 25 h 78"/>
                <a:gd name="T18" fmla="*/ 36 w 79"/>
                <a:gd name="T19" fmla="*/ 32 h 78"/>
                <a:gd name="T20" fmla="*/ 75 w 79"/>
                <a:gd name="T21" fmla="*/ 18 h 78"/>
                <a:gd name="T22" fmla="*/ 47 w 79"/>
                <a:gd name="T23" fmla="*/ 11 h 78"/>
                <a:gd name="T24" fmla="*/ 50 w 79"/>
                <a:gd name="T25" fmla="*/ 7 h 78"/>
                <a:gd name="T26" fmla="*/ 50 w 79"/>
                <a:gd name="T27" fmla="*/ 4 h 78"/>
                <a:gd name="T28" fmla="*/ 40 w 79"/>
                <a:gd name="T29" fmla="*/ 0 h 78"/>
                <a:gd name="T30" fmla="*/ 40 w 79"/>
                <a:gd name="T31" fmla="*/ 4 h 78"/>
                <a:gd name="T32" fmla="*/ 32 w 79"/>
                <a:gd name="T33" fmla="*/ 18 h 78"/>
                <a:gd name="T34" fmla="*/ 0 w 79"/>
                <a:gd name="T35" fmla="*/ 14 h 78"/>
                <a:gd name="T36" fmla="*/ 8 w 79"/>
                <a:gd name="T37" fmla="*/ 21 h 78"/>
                <a:gd name="T38" fmla="*/ 8 w 79"/>
                <a:gd name="T39" fmla="*/ 39 h 78"/>
                <a:gd name="T40" fmla="*/ 0 w 79"/>
                <a:gd name="T41" fmla="*/ 75 h 78"/>
                <a:gd name="T42" fmla="*/ 0 w 79"/>
                <a:gd name="T43" fmla="*/ 75 h 78"/>
                <a:gd name="T44" fmla="*/ 8 w 79"/>
                <a:gd name="T45" fmla="*/ 78 h 78"/>
                <a:gd name="T46" fmla="*/ 15 w 79"/>
                <a:gd name="T47" fmla="*/ 61 h 78"/>
                <a:gd name="T48" fmla="*/ 22 w 79"/>
                <a:gd name="T49" fmla="*/ 39 h 78"/>
                <a:gd name="T50" fmla="*/ 22 w 79"/>
                <a:gd name="T51" fmla="*/ 64 h 78"/>
                <a:gd name="T52" fmla="*/ 15 w 79"/>
                <a:gd name="T53" fmla="*/ 68 h 78"/>
                <a:gd name="T54" fmla="*/ 15 w 79"/>
                <a:gd name="T55" fmla="*/ 78 h 78"/>
                <a:gd name="T56" fmla="*/ 25 w 79"/>
                <a:gd name="T57" fmla="*/ 75 h 78"/>
                <a:gd name="T58" fmla="*/ 29 w 79"/>
                <a:gd name="T59" fmla="*/ 71 h 78"/>
                <a:gd name="T60" fmla="*/ 40 w 79"/>
                <a:gd name="T61" fmla="*/ 78 h 78"/>
                <a:gd name="T62" fmla="*/ 54 w 79"/>
                <a:gd name="T63" fmla="*/ 61 h 78"/>
                <a:gd name="T64" fmla="*/ 61 w 79"/>
                <a:gd name="T65" fmla="*/ 71 h 78"/>
                <a:gd name="T66" fmla="*/ 72 w 79"/>
                <a:gd name="T67" fmla="*/ 78 h 78"/>
                <a:gd name="T68" fmla="*/ 79 w 79"/>
                <a:gd name="T69" fmla="*/ 68 h 78"/>
                <a:gd name="T70" fmla="*/ 61 w 79"/>
                <a:gd name="T71" fmla="*/ 54 h 78"/>
                <a:gd name="T72" fmla="*/ 75 w 79"/>
                <a:gd name="T73" fmla="*/ 46 h 78"/>
                <a:gd name="T74" fmla="*/ 61 w 79"/>
                <a:gd name="T75" fmla="*/ 36 h 78"/>
                <a:gd name="T76" fmla="*/ 72 w 79"/>
                <a:gd name="T77" fmla="*/ 29 h 78"/>
                <a:gd name="T78" fmla="*/ 50 w 79"/>
                <a:gd name="T79" fmla="*/ 25 h 78"/>
                <a:gd name="T80" fmla="*/ 54 w 79"/>
                <a:gd name="T81" fmla="*/ 21 h 78"/>
                <a:gd name="T82" fmla="*/ 43 w 79"/>
                <a:gd name="T83" fmla="*/ 21 h 78"/>
                <a:gd name="T84" fmla="*/ 40 w 79"/>
                <a:gd name="T85" fmla="*/ 32 h 78"/>
                <a:gd name="T86" fmla="*/ 32 w 79"/>
                <a:gd name="T87" fmla="*/ 39 h 78"/>
                <a:gd name="T88" fmla="*/ 36 w 79"/>
                <a:gd name="T89" fmla="*/ 43 h 78"/>
                <a:gd name="T90" fmla="*/ 40 w 79"/>
                <a:gd name="T91" fmla="*/ 46 h 78"/>
                <a:gd name="T92" fmla="*/ 50 w 79"/>
                <a:gd name="T93" fmla="*/ 36 h 78"/>
                <a:gd name="T94" fmla="*/ 32 w 79"/>
                <a:gd name="T95" fmla="*/ 46 h 78"/>
                <a:gd name="T96" fmla="*/ 47 w 79"/>
                <a:gd name="T97" fmla="*/ 54 h 78"/>
                <a:gd name="T98" fmla="*/ 47 w 79"/>
                <a:gd name="T99" fmla="*/ 54 h 78"/>
                <a:gd name="T100" fmla="*/ 32 w 79"/>
                <a:gd name="T101" fmla="*/ 71 h 78"/>
                <a:gd name="T102" fmla="*/ 32 w 79"/>
                <a:gd name="T103" fmla="*/ 71 h 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9" h="78">
                  <a:moveTo>
                    <a:pt x="11" y="14"/>
                  </a:moveTo>
                  <a:lnTo>
                    <a:pt x="11" y="14"/>
                  </a:lnTo>
                  <a:lnTo>
                    <a:pt x="22" y="11"/>
                  </a:lnTo>
                  <a:lnTo>
                    <a:pt x="18" y="4"/>
                  </a:lnTo>
                  <a:lnTo>
                    <a:pt x="8" y="4"/>
                  </a:lnTo>
                  <a:lnTo>
                    <a:pt x="11" y="14"/>
                  </a:lnTo>
                  <a:close/>
                  <a:moveTo>
                    <a:pt x="32" y="71"/>
                  </a:moveTo>
                  <a:lnTo>
                    <a:pt x="32" y="32"/>
                  </a:lnTo>
                  <a:lnTo>
                    <a:pt x="18" y="32"/>
                  </a:lnTo>
                  <a:lnTo>
                    <a:pt x="18" y="21"/>
                  </a:lnTo>
                  <a:lnTo>
                    <a:pt x="29" y="21"/>
                  </a:lnTo>
                  <a:lnTo>
                    <a:pt x="29" y="25"/>
                  </a:lnTo>
                  <a:lnTo>
                    <a:pt x="36" y="32"/>
                  </a:lnTo>
                  <a:lnTo>
                    <a:pt x="43" y="18"/>
                  </a:lnTo>
                  <a:lnTo>
                    <a:pt x="75" y="18"/>
                  </a:lnTo>
                  <a:lnTo>
                    <a:pt x="75" y="11"/>
                  </a:lnTo>
                  <a:lnTo>
                    <a:pt x="47" y="11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8" y="21"/>
                  </a:lnTo>
                  <a:lnTo>
                    <a:pt x="8" y="39"/>
                  </a:lnTo>
                  <a:lnTo>
                    <a:pt x="4" y="57"/>
                  </a:lnTo>
                  <a:lnTo>
                    <a:pt x="0" y="75"/>
                  </a:lnTo>
                  <a:lnTo>
                    <a:pt x="8" y="78"/>
                  </a:lnTo>
                  <a:lnTo>
                    <a:pt x="15" y="61"/>
                  </a:lnTo>
                  <a:lnTo>
                    <a:pt x="18" y="39"/>
                  </a:lnTo>
                  <a:lnTo>
                    <a:pt x="22" y="39"/>
                  </a:lnTo>
                  <a:lnTo>
                    <a:pt x="22" y="64"/>
                  </a:lnTo>
                  <a:lnTo>
                    <a:pt x="18" y="68"/>
                  </a:lnTo>
                  <a:lnTo>
                    <a:pt x="15" y="68"/>
                  </a:lnTo>
                  <a:lnTo>
                    <a:pt x="15" y="78"/>
                  </a:lnTo>
                  <a:lnTo>
                    <a:pt x="25" y="75"/>
                  </a:lnTo>
                  <a:lnTo>
                    <a:pt x="29" y="71"/>
                  </a:lnTo>
                  <a:lnTo>
                    <a:pt x="40" y="78"/>
                  </a:lnTo>
                  <a:lnTo>
                    <a:pt x="50" y="71"/>
                  </a:lnTo>
                  <a:lnTo>
                    <a:pt x="54" y="61"/>
                  </a:lnTo>
                  <a:lnTo>
                    <a:pt x="61" y="71"/>
                  </a:lnTo>
                  <a:lnTo>
                    <a:pt x="72" y="78"/>
                  </a:lnTo>
                  <a:lnTo>
                    <a:pt x="79" y="68"/>
                  </a:lnTo>
                  <a:lnTo>
                    <a:pt x="68" y="64"/>
                  </a:lnTo>
                  <a:lnTo>
                    <a:pt x="61" y="54"/>
                  </a:lnTo>
                  <a:lnTo>
                    <a:pt x="75" y="54"/>
                  </a:lnTo>
                  <a:lnTo>
                    <a:pt x="75" y="46"/>
                  </a:lnTo>
                  <a:lnTo>
                    <a:pt x="61" y="46"/>
                  </a:lnTo>
                  <a:lnTo>
                    <a:pt x="61" y="36"/>
                  </a:lnTo>
                  <a:lnTo>
                    <a:pt x="72" y="36"/>
                  </a:lnTo>
                  <a:lnTo>
                    <a:pt x="72" y="29"/>
                  </a:lnTo>
                  <a:lnTo>
                    <a:pt x="50" y="29"/>
                  </a:lnTo>
                  <a:lnTo>
                    <a:pt x="50" y="25"/>
                  </a:lnTo>
                  <a:lnTo>
                    <a:pt x="54" y="21"/>
                  </a:lnTo>
                  <a:lnTo>
                    <a:pt x="43" y="21"/>
                  </a:lnTo>
                  <a:lnTo>
                    <a:pt x="40" y="32"/>
                  </a:lnTo>
                  <a:lnTo>
                    <a:pt x="32" y="39"/>
                  </a:lnTo>
                  <a:lnTo>
                    <a:pt x="36" y="43"/>
                  </a:lnTo>
                  <a:lnTo>
                    <a:pt x="40" y="46"/>
                  </a:lnTo>
                  <a:lnTo>
                    <a:pt x="47" y="36"/>
                  </a:lnTo>
                  <a:lnTo>
                    <a:pt x="50" y="36"/>
                  </a:lnTo>
                  <a:lnTo>
                    <a:pt x="50" y="46"/>
                  </a:lnTo>
                  <a:lnTo>
                    <a:pt x="32" y="46"/>
                  </a:lnTo>
                  <a:lnTo>
                    <a:pt x="32" y="54"/>
                  </a:lnTo>
                  <a:lnTo>
                    <a:pt x="47" y="54"/>
                  </a:lnTo>
                  <a:lnTo>
                    <a:pt x="43" y="64"/>
                  </a:lnTo>
                  <a:lnTo>
                    <a:pt x="3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8" name="Freeform 139"/>
            <p:cNvSpPr>
              <a:spLocks noEditPoints="1"/>
            </p:cNvSpPr>
            <p:nvPr/>
          </p:nvSpPr>
          <p:spPr bwMode="auto">
            <a:xfrm>
              <a:off x="7018" y="6303"/>
              <a:ext cx="121" cy="168"/>
            </a:xfrm>
            <a:custGeom>
              <a:avLst/>
              <a:gdLst>
                <a:gd name="T0" fmla="*/ 10 w 57"/>
                <a:gd name="T1" fmla="*/ 79 h 79"/>
                <a:gd name="T2" fmla="*/ 10 w 57"/>
                <a:gd name="T3" fmla="*/ 75 h 79"/>
                <a:gd name="T4" fmla="*/ 42 w 57"/>
                <a:gd name="T5" fmla="*/ 75 h 79"/>
                <a:gd name="T6" fmla="*/ 42 w 57"/>
                <a:gd name="T7" fmla="*/ 79 h 79"/>
                <a:gd name="T8" fmla="*/ 57 w 57"/>
                <a:gd name="T9" fmla="*/ 79 h 79"/>
                <a:gd name="T10" fmla="*/ 57 w 57"/>
                <a:gd name="T11" fmla="*/ 15 h 79"/>
                <a:gd name="T12" fmla="*/ 28 w 57"/>
                <a:gd name="T13" fmla="*/ 15 h 79"/>
                <a:gd name="T14" fmla="*/ 28 w 57"/>
                <a:gd name="T15" fmla="*/ 15 h 79"/>
                <a:gd name="T16" fmla="*/ 32 w 57"/>
                <a:gd name="T17" fmla="*/ 7 h 79"/>
                <a:gd name="T18" fmla="*/ 32 w 57"/>
                <a:gd name="T19" fmla="*/ 7 h 79"/>
                <a:gd name="T20" fmla="*/ 32 w 57"/>
                <a:gd name="T21" fmla="*/ 7 h 79"/>
                <a:gd name="T22" fmla="*/ 32 w 57"/>
                <a:gd name="T23" fmla="*/ 4 h 79"/>
                <a:gd name="T24" fmla="*/ 32 w 57"/>
                <a:gd name="T25" fmla="*/ 4 h 79"/>
                <a:gd name="T26" fmla="*/ 18 w 57"/>
                <a:gd name="T27" fmla="*/ 0 h 79"/>
                <a:gd name="T28" fmla="*/ 18 w 57"/>
                <a:gd name="T29" fmla="*/ 0 h 79"/>
                <a:gd name="T30" fmla="*/ 18 w 57"/>
                <a:gd name="T31" fmla="*/ 4 h 79"/>
                <a:gd name="T32" fmla="*/ 18 w 57"/>
                <a:gd name="T33" fmla="*/ 4 h 79"/>
                <a:gd name="T34" fmla="*/ 14 w 57"/>
                <a:gd name="T35" fmla="*/ 15 h 79"/>
                <a:gd name="T36" fmla="*/ 0 w 57"/>
                <a:gd name="T37" fmla="*/ 15 h 79"/>
                <a:gd name="T38" fmla="*/ 0 w 57"/>
                <a:gd name="T39" fmla="*/ 79 h 79"/>
                <a:gd name="T40" fmla="*/ 0 w 57"/>
                <a:gd name="T41" fmla="*/ 79 h 79"/>
                <a:gd name="T42" fmla="*/ 10 w 57"/>
                <a:gd name="T43" fmla="*/ 79 h 79"/>
                <a:gd name="T44" fmla="*/ 10 w 57"/>
                <a:gd name="T45" fmla="*/ 79 h 79"/>
                <a:gd name="T46" fmla="*/ 42 w 57"/>
                <a:gd name="T47" fmla="*/ 22 h 79"/>
                <a:gd name="T48" fmla="*/ 42 w 57"/>
                <a:gd name="T49" fmla="*/ 32 h 79"/>
                <a:gd name="T50" fmla="*/ 10 w 57"/>
                <a:gd name="T51" fmla="*/ 32 h 79"/>
                <a:gd name="T52" fmla="*/ 10 w 57"/>
                <a:gd name="T53" fmla="*/ 22 h 79"/>
                <a:gd name="T54" fmla="*/ 42 w 57"/>
                <a:gd name="T55" fmla="*/ 22 h 79"/>
                <a:gd name="T56" fmla="*/ 42 w 57"/>
                <a:gd name="T57" fmla="*/ 22 h 79"/>
                <a:gd name="T58" fmla="*/ 46 w 57"/>
                <a:gd name="T59" fmla="*/ 50 h 79"/>
                <a:gd name="T60" fmla="*/ 10 w 57"/>
                <a:gd name="T61" fmla="*/ 50 h 79"/>
                <a:gd name="T62" fmla="*/ 10 w 57"/>
                <a:gd name="T63" fmla="*/ 40 h 79"/>
                <a:gd name="T64" fmla="*/ 46 w 57"/>
                <a:gd name="T65" fmla="*/ 40 h 79"/>
                <a:gd name="T66" fmla="*/ 46 w 57"/>
                <a:gd name="T67" fmla="*/ 50 h 79"/>
                <a:gd name="T68" fmla="*/ 46 w 57"/>
                <a:gd name="T69" fmla="*/ 50 h 79"/>
                <a:gd name="T70" fmla="*/ 46 w 57"/>
                <a:gd name="T71" fmla="*/ 57 h 79"/>
                <a:gd name="T72" fmla="*/ 46 w 57"/>
                <a:gd name="T73" fmla="*/ 68 h 79"/>
                <a:gd name="T74" fmla="*/ 10 w 57"/>
                <a:gd name="T75" fmla="*/ 68 h 79"/>
                <a:gd name="T76" fmla="*/ 10 w 57"/>
                <a:gd name="T77" fmla="*/ 57 h 79"/>
                <a:gd name="T78" fmla="*/ 46 w 57"/>
                <a:gd name="T79" fmla="*/ 57 h 79"/>
                <a:gd name="T80" fmla="*/ 46 w 57"/>
                <a:gd name="T81" fmla="*/ 57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" h="79">
                  <a:moveTo>
                    <a:pt x="10" y="79"/>
                  </a:moveTo>
                  <a:lnTo>
                    <a:pt x="10" y="75"/>
                  </a:lnTo>
                  <a:lnTo>
                    <a:pt x="42" y="75"/>
                  </a:lnTo>
                  <a:lnTo>
                    <a:pt x="42" y="79"/>
                  </a:lnTo>
                  <a:lnTo>
                    <a:pt x="57" y="79"/>
                  </a:lnTo>
                  <a:lnTo>
                    <a:pt x="57" y="15"/>
                  </a:lnTo>
                  <a:lnTo>
                    <a:pt x="28" y="15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14" y="15"/>
                  </a:lnTo>
                  <a:lnTo>
                    <a:pt x="0" y="15"/>
                  </a:lnTo>
                  <a:lnTo>
                    <a:pt x="0" y="79"/>
                  </a:lnTo>
                  <a:lnTo>
                    <a:pt x="10" y="79"/>
                  </a:lnTo>
                  <a:close/>
                  <a:moveTo>
                    <a:pt x="42" y="22"/>
                  </a:moveTo>
                  <a:lnTo>
                    <a:pt x="42" y="32"/>
                  </a:lnTo>
                  <a:lnTo>
                    <a:pt x="10" y="32"/>
                  </a:lnTo>
                  <a:lnTo>
                    <a:pt x="10" y="22"/>
                  </a:lnTo>
                  <a:lnTo>
                    <a:pt x="42" y="22"/>
                  </a:lnTo>
                  <a:close/>
                  <a:moveTo>
                    <a:pt x="46" y="50"/>
                  </a:moveTo>
                  <a:lnTo>
                    <a:pt x="10" y="50"/>
                  </a:lnTo>
                  <a:lnTo>
                    <a:pt x="10" y="40"/>
                  </a:lnTo>
                  <a:lnTo>
                    <a:pt x="46" y="40"/>
                  </a:lnTo>
                  <a:lnTo>
                    <a:pt x="46" y="50"/>
                  </a:lnTo>
                  <a:close/>
                  <a:moveTo>
                    <a:pt x="46" y="57"/>
                  </a:moveTo>
                  <a:lnTo>
                    <a:pt x="46" y="68"/>
                  </a:lnTo>
                  <a:lnTo>
                    <a:pt x="10" y="68"/>
                  </a:lnTo>
                  <a:lnTo>
                    <a:pt x="10" y="57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9" name="Freeform 140"/>
            <p:cNvSpPr>
              <a:spLocks noEditPoints="1"/>
            </p:cNvSpPr>
            <p:nvPr/>
          </p:nvSpPr>
          <p:spPr bwMode="auto">
            <a:xfrm>
              <a:off x="7344" y="6752"/>
              <a:ext cx="174" cy="166"/>
            </a:xfrm>
            <a:custGeom>
              <a:avLst/>
              <a:gdLst>
                <a:gd name="T0" fmla="*/ 57 w 82"/>
                <a:gd name="T1" fmla="*/ 7 h 78"/>
                <a:gd name="T2" fmla="*/ 61 w 82"/>
                <a:gd name="T3" fmla="*/ 7 h 78"/>
                <a:gd name="T4" fmla="*/ 46 w 82"/>
                <a:gd name="T5" fmla="*/ 0 h 78"/>
                <a:gd name="T6" fmla="*/ 39 w 82"/>
                <a:gd name="T7" fmla="*/ 18 h 78"/>
                <a:gd name="T8" fmla="*/ 29 w 82"/>
                <a:gd name="T9" fmla="*/ 28 h 78"/>
                <a:gd name="T10" fmla="*/ 29 w 82"/>
                <a:gd name="T11" fmla="*/ 39 h 78"/>
                <a:gd name="T12" fmla="*/ 68 w 82"/>
                <a:gd name="T13" fmla="*/ 35 h 78"/>
                <a:gd name="T14" fmla="*/ 71 w 82"/>
                <a:gd name="T15" fmla="*/ 42 h 78"/>
                <a:gd name="T16" fmla="*/ 75 w 82"/>
                <a:gd name="T17" fmla="*/ 39 h 78"/>
                <a:gd name="T18" fmla="*/ 82 w 82"/>
                <a:gd name="T19" fmla="*/ 35 h 78"/>
                <a:gd name="T20" fmla="*/ 64 w 82"/>
                <a:gd name="T21" fmla="*/ 14 h 78"/>
                <a:gd name="T22" fmla="*/ 57 w 82"/>
                <a:gd name="T23" fmla="*/ 18 h 78"/>
                <a:gd name="T24" fmla="*/ 46 w 82"/>
                <a:gd name="T25" fmla="*/ 28 h 78"/>
                <a:gd name="T26" fmla="*/ 57 w 82"/>
                <a:gd name="T27" fmla="*/ 7 h 78"/>
                <a:gd name="T28" fmla="*/ 57 w 82"/>
                <a:gd name="T29" fmla="*/ 7 h 78"/>
                <a:gd name="T30" fmla="*/ 32 w 82"/>
                <a:gd name="T31" fmla="*/ 14 h 78"/>
                <a:gd name="T32" fmla="*/ 18 w 82"/>
                <a:gd name="T33" fmla="*/ 3 h 78"/>
                <a:gd name="T34" fmla="*/ 11 w 82"/>
                <a:gd name="T35" fmla="*/ 10 h 78"/>
                <a:gd name="T36" fmla="*/ 14 w 82"/>
                <a:gd name="T37" fmla="*/ 14 h 78"/>
                <a:gd name="T38" fmla="*/ 25 w 82"/>
                <a:gd name="T39" fmla="*/ 21 h 78"/>
                <a:gd name="T40" fmla="*/ 32 w 82"/>
                <a:gd name="T41" fmla="*/ 14 h 78"/>
                <a:gd name="T42" fmla="*/ 21 w 82"/>
                <a:gd name="T43" fmla="*/ 32 h 78"/>
                <a:gd name="T44" fmla="*/ 7 w 82"/>
                <a:gd name="T45" fmla="*/ 21 h 78"/>
                <a:gd name="T46" fmla="*/ 0 w 82"/>
                <a:gd name="T47" fmla="*/ 32 h 78"/>
                <a:gd name="T48" fmla="*/ 14 w 82"/>
                <a:gd name="T49" fmla="*/ 39 h 78"/>
                <a:gd name="T50" fmla="*/ 21 w 82"/>
                <a:gd name="T51" fmla="*/ 32 h 78"/>
                <a:gd name="T52" fmla="*/ 21 w 82"/>
                <a:gd name="T53" fmla="*/ 32 h 78"/>
                <a:gd name="T54" fmla="*/ 11 w 82"/>
                <a:gd name="T55" fmla="*/ 78 h 78"/>
                <a:gd name="T56" fmla="*/ 14 w 82"/>
                <a:gd name="T57" fmla="*/ 78 h 78"/>
                <a:gd name="T58" fmla="*/ 25 w 82"/>
                <a:gd name="T59" fmla="*/ 50 h 78"/>
                <a:gd name="T60" fmla="*/ 21 w 82"/>
                <a:gd name="T61" fmla="*/ 46 h 78"/>
                <a:gd name="T62" fmla="*/ 14 w 82"/>
                <a:gd name="T63" fmla="*/ 42 h 78"/>
                <a:gd name="T64" fmla="*/ 4 w 82"/>
                <a:gd name="T65" fmla="*/ 71 h 78"/>
                <a:gd name="T66" fmla="*/ 11 w 82"/>
                <a:gd name="T67" fmla="*/ 78 h 78"/>
                <a:gd name="T68" fmla="*/ 43 w 82"/>
                <a:gd name="T69" fmla="*/ 75 h 78"/>
                <a:gd name="T70" fmla="*/ 61 w 82"/>
                <a:gd name="T71" fmla="*/ 78 h 78"/>
                <a:gd name="T72" fmla="*/ 71 w 82"/>
                <a:gd name="T73" fmla="*/ 42 h 78"/>
                <a:gd name="T74" fmla="*/ 32 w 82"/>
                <a:gd name="T75" fmla="*/ 78 h 78"/>
                <a:gd name="T76" fmla="*/ 43 w 82"/>
                <a:gd name="T77" fmla="*/ 75 h 78"/>
                <a:gd name="T78" fmla="*/ 61 w 82"/>
                <a:gd name="T79" fmla="*/ 53 h 78"/>
                <a:gd name="T80" fmla="*/ 43 w 82"/>
                <a:gd name="T81" fmla="*/ 67 h 78"/>
                <a:gd name="T82" fmla="*/ 61 w 82"/>
                <a:gd name="T83" fmla="*/ 53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78">
                  <a:moveTo>
                    <a:pt x="57" y="7"/>
                  </a:moveTo>
                  <a:lnTo>
                    <a:pt x="57" y="7"/>
                  </a:lnTo>
                  <a:lnTo>
                    <a:pt x="61" y="7"/>
                  </a:lnTo>
                  <a:lnTo>
                    <a:pt x="46" y="0"/>
                  </a:lnTo>
                  <a:lnTo>
                    <a:pt x="39" y="18"/>
                  </a:lnTo>
                  <a:lnTo>
                    <a:pt x="36" y="25"/>
                  </a:lnTo>
                  <a:lnTo>
                    <a:pt x="29" y="28"/>
                  </a:lnTo>
                  <a:lnTo>
                    <a:pt x="29" y="39"/>
                  </a:lnTo>
                  <a:lnTo>
                    <a:pt x="53" y="35"/>
                  </a:lnTo>
                  <a:lnTo>
                    <a:pt x="68" y="35"/>
                  </a:lnTo>
                  <a:lnTo>
                    <a:pt x="71" y="42"/>
                  </a:lnTo>
                  <a:lnTo>
                    <a:pt x="75" y="39"/>
                  </a:lnTo>
                  <a:lnTo>
                    <a:pt x="82" y="35"/>
                  </a:lnTo>
                  <a:lnTo>
                    <a:pt x="64" y="14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46" y="28"/>
                  </a:lnTo>
                  <a:lnTo>
                    <a:pt x="57" y="7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18" y="3"/>
                  </a:lnTo>
                  <a:lnTo>
                    <a:pt x="11" y="10"/>
                  </a:lnTo>
                  <a:lnTo>
                    <a:pt x="14" y="14"/>
                  </a:lnTo>
                  <a:lnTo>
                    <a:pt x="25" y="21"/>
                  </a:lnTo>
                  <a:lnTo>
                    <a:pt x="32" y="14"/>
                  </a:lnTo>
                  <a:close/>
                  <a:moveTo>
                    <a:pt x="21" y="32"/>
                  </a:moveTo>
                  <a:lnTo>
                    <a:pt x="21" y="32"/>
                  </a:lnTo>
                  <a:lnTo>
                    <a:pt x="7" y="21"/>
                  </a:lnTo>
                  <a:lnTo>
                    <a:pt x="0" y="32"/>
                  </a:lnTo>
                  <a:lnTo>
                    <a:pt x="14" y="39"/>
                  </a:lnTo>
                  <a:lnTo>
                    <a:pt x="21" y="32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4" y="78"/>
                  </a:lnTo>
                  <a:lnTo>
                    <a:pt x="25" y="50"/>
                  </a:lnTo>
                  <a:lnTo>
                    <a:pt x="21" y="46"/>
                  </a:lnTo>
                  <a:lnTo>
                    <a:pt x="14" y="42"/>
                  </a:lnTo>
                  <a:lnTo>
                    <a:pt x="4" y="71"/>
                  </a:lnTo>
                  <a:lnTo>
                    <a:pt x="11" y="78"/>
                  </a:lnTo>
                  <a:close/>
                  <a:moveTo>
                    <a:pt x="43" y="75"/>
                  </a:moveTo>
                  <a:lnTo>
                    <a:pt x="61" y="75"/>
                  </a:lnTo>
                  <a:lnTo>
                    <a:pt x="61" y="78"/>
                  </a:lnTo>
                  <a:lnTo>
                    <a:pt x="71" y="78"/>
                  </a:lnTo>
                  <a:lnTo>
                    <a:pt x="71" y="42"/>
                  </a:lnTo>
                  <a:lnTo>
                    <a:pt x="32" y="42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75"/>
                  </a:lnTo>
                  <a:close/>
                  <a:moveTo>
                    <a:pt x="61" y="53"/>
                  </a:moveTo>
                  <a:lnTo>
                    <a:pt x="61" y="67"/>
                  </a:lnTo>
                  <a:lnTo>
                    <a:pt x="43" y="67"/>
                  </a:lnTo>
                  <a:lnTo>
                    <a:pt x="43" y="53"/>
                  </a:lnTo>
                  <a:lnTo>
                    <a:pt x="61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0" name="Freeform 141"/>
            <p:cNvSpPr>
              <a:spLocks noEditPoints="1"/>
            </p:cNvSpPr>
            <p:nvPr/>
          </p:nvSpPr>
          <p:spPr bwMode="auto">
            <a:xfrm>
              <a:off x="7701" y="7207"/>
              <a:ext cx="151" cy="166"/>
            </a:xfrm>
            <a:custGeom>
              <a:avLst/>
              <a:gdLst>
                <a:gd name="T0" fmla="*/ 57 w 71"/>
                <a:gd name="T1" fmla="*/ 21 h 78"/>
                <a:gd name="T2" fmla="*/ 49 w 71"/>
                <a:gd name="T3" fmla="*/ 10 h 78"/>
                <a:gd name="T4" fmla="*/ 49 w 71"/>
                <a:gd name="T5" fmla="*/ 7 h 78"/>
                <a:gd name="T6" fmla="*/ 49 w 71"/>
                <a:gd name="T7" fmla="*/ 7 h 78"/>
                <a:gd name="T8" fmla="*/ 46 w 71"/>
                <a:gd name="T9" fmla="*/ 3 h 78"/>
                <a:gd name="T10" fmla="*/ 39 w 71"/>
                <a:gd name="T11" fmla="*/ 3 h 78"/>
                <a:gd name="T12" fmla="*/ 39 w 71"/>
                <a:gd name="T13" fmla="*/ 39 h 78"/>
                <a:gd name="T14" fmla="*/ 35 w 71"/>
                <a:gd name="T15" fmla="*/ 21 h 78"/>
                <a:gd name="T16" fmla="*/ 25 w 71"/>
                <a:gd name="T17" fmla="*/ 7 h 78"/>
                <a:gd name="T18" fmla="*/ 28 w 71"/>
                <a:gd name="T19" fmla="*/ 3 h 78"/>
                <a:gd name="T20" fmla="*/ 28 w 71"/>
                <a:gd name="T21" fmla="*/ 3 h 78"/>
                <a:gd name="T22" fmla="*/ 25 w 71"/>
                <a:gd name="T23" fmla="*/ 3 h 78"/>
                <a:gd name="T24" fmla="*/ 17 w 71"/>
                <a:gd name="T25" fmla="*/ 0 h 78"/>
                <a:gd name="T26" fmla="*/ 17 w 71"/>
                <a:gd name="T27" fmla="*/ 42 h 78"/>
                <a:gd name="T28" fmla="*/ 14 w 71"/>
                <a:gd name="T29" fmla="*/ 60 h 78"/>
                <a:gd name="T30" fmla="*/ 0 w 71"/>
                <a:gd name="T31" fmla="*/ 71 h 78"/>
                <a:gd name="T32" fmla="*/ 10 w 71"/>
                <a:gd name="T33" fmla="*/ 74 h 78"/>
                <a:gd name="T34" fmla="*/ 21 w 71"/>
                <a:gd name="T35" fmla="*/ 67 h 78"/>
                <a:gd name="T36" fmla="*/ 25 w 71"/>
                <a:gd name="T37" fmla="*/ 60 h 78"/>
                <a:gd name="T38" fmla="*/ 25 w 71"/>
                <a:gd name="T39" fmla="*/ 25 h 78"/>
                <a:gd name="T40" fmla="*/ 28 w 71"/>
                <a:gd name="T41" fmla="*/ 46 h 78"/>
                <a:gd name="T42" fmla="*/ 35 w 71"/>
                <a:gd name="T43" fmla="*/ 46 h 78"/>
                <a:gd name="T44" fmla="*/ 39 w 71"/>
                <a:gd name="T45" fmla="*/ 46 h 78"/>
                <a:gd name="T46" fmla="*/ 49 w 71"/>
                <a:gd name="T47" fmla="*/ 71 h 78"/>
                <a:gd name="T48" fmla="*/ 49 w 71"/>
                <a:gd name="T49" fmla="*/ 25 h 78"/>
                <a:gd name="T50" fmla="*/ 53 w 71"/>
                <a:gd name="T51" fmla="*/ 46 h 78"/>
                <a:gd name="T52" fmla="*/ 60 w 71"/>
                <a:gd name="T53" fmla="*/ 78 h 78"/>
                <a:gd name="T54" fmla="*/ 71 w 71"/>
                <a:gd name="T55" fmla="*/ 7 h 78"/>
                <a:gd name="T56" fmla="*/ 71 w 71"/>
                <a:gd name="T57" fmla="*/ 3 h 78"/>
                <a:gd name="T58" fmla="*/ 71 w 71"/>
                <a:gd name="T59" fmla="*/ 0 h 78"/>
                <a:gd name="T60" fmla="*/ 71 w 71"/>
                <a:gd name="T61" fmla="*/ 0 h 78"/>
                <a:gd name="T62" fmla="*/ 60 w 71"/>
                <a:gd name="T63" fmla="*/ 0 h 78"/>
                <a:gd name="T64" fmla="*/ 60 w 71"/>
                <a:gd name="T65" fmla="*/ 39 h 78"/>
                <a:gd name="T66" fmla="*/ 57 w 71"/>
                <a:gd name="T67" fmla="*/ 21 h 78"/>
                <a:gd name="T68" fmla="*/ 14 w 71"/>
                <a:gd name="T69" fmla="*/ 35 h 78"/>
                <a:gd name="T70" fmla="*/ 14 w 71"/>
                <a:gd name="T71" fmla="*/ 21 h 78"/>
                <a:gd name="T72" fmla="*/ 7 w 71"/>
                <a:gd name="T73" fmla="*/ 21 h 78"/>
                <a:gd name="T74" fmla="*/ 7 w 71"/>
                <a:gd name="T75" fmla="*/ 25 h 78"/>
                <a:gd name="T76" fmla="*/ 0 w 71"/>
                <a:gd name="T77" fmla="*/ 46 h 78"/>
                <a:gd name="T78" fmla="*/ 10 w 71"/>
                <a:gd name="T79" fmla="*/ 46 h 78"/>
                <a:gd name="T80" fmla="*/ 14 w 71"/>
                <a:gd name="T81" fmla="*/ 35 h 78"/>
                <a:gd name="T82" fmla="*/ 14 w 71"/>
                <a:gd name="T83" fmla="*/ 35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1" h="78">
                  <a:moveTo>
                    <a:pt x="57" y="21"/>
                  </a:moveTo>
                  <a:lnTo>
                    <a:pt x="57" y="21"/>
                  </a:lnTo>
                  <a:lnTo>
                    <a:pt x="49" y="21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6" y="3"/>
                  </a:lnTo>
                  <a:lnTo>
                    <a:pt x="39" y="3"/>
                  </a:lnTo>
                  <a:lnTo>
                    <a:pt x="39" y="39"/>
                  </a:lnTo>
                  <a:lnTo>
                    <a:pt x="35" y="21"/>
                  </a:lnTo>
                  <a:lnTo>
                    <a:pt x="25" y="21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5" y="3"/>
                  </a:lnTo>
                  <a:lnTo>
                    <a:pt x="17" y="0"/>
                  </a:lnTo>
                  <a:lnTo>
                    <a:pt x="17" y="42"/>
                  </a:lnTo>
                  <a:lnTo>
                    <a:pt x="14" y="53"/>
                  </a:lnTo>
                  <a:lnTo>
                    <a:pt x="14" y="60"/>
                  </a:lnTo>
                  <a:lnTo>
                    <a:pt x="0" y="71"/>
                  </a:lnTo>
                  <a:lnTo>
                    <a:pt x="10" y="74"/>
                  </a:lnTo>
                  <a:lnTo>
                    <a:pt x="21" y="67"/>
                  </a:lnTo>
                  <a:lnTo>
                    <a:pt x="25" y="60"/>
                  </a:lnTo>
                  <a:lnTo>
                    <a:pt x="25" y="42"/>
                  </a:lnTo>
                  <a:lnTo>
                    <a:pt x="25" y="25"/>
                  </a:lnTo>
                  <a:lnTo>
                    <a:pt x="28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39" y="71"/>
                  </a:lnTo>
                  <a:lnTo>
                    <a:pt x="49" y="71"/>
                  </a:lnTo>
                  <a:lnTo>
                    <a:pt x="49" y="25"/>
                  </a:lnTo>
                  <a:lnTo>
                    <a:pt x="53" y="46"/>
                  </a:lnTo>
                  <a:lnTo>
                    <a:pt x="60" y="46"/>
                  </a:lnTo>
                  <a:lnTo>
                    <a:pt x="60" y="78"/>
                  </a:lnTo>
                  <a:lnTo>
                    <a:pt x="71" y="78"/>
                  </a:lnTo>
                  <a:lnTo>
                    <a:pt x="71" y="7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9"/>
                  </a:lnTo>
                  <a:lnTo>
                    <a:pt x="57" y="21"/>
                  </a:lnTo>
                  <a:close/>
                  <a:moveTo>
                    <a:pt x="14" y="35"/>
                  </a:moveTo>
                  <a:lnTo>
                    <a:pt x="14" y="35"/>
                  </a:lnTo>
                  <a:lnTo>
                    <a:pt x="14" y="21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0" y="46"/>
                  </a:lnTo>
                  <a:lnTo>
                    <a:pt x="10" y="46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1" name="Freeform 142"/>
            <p:cNvSpPr>
              <a:spLocks noEditPoints="1"/>
            </p:cNvSpPr>
            <p:nvPr/>
          </p:nvSpPr>
          <p:spPr bwMode="auto">
            <a:xfrm>
              <a:off x="12268" y="5673"/>
              <a:ext cx="157" cy="168"/>
            </a:xfrm>
            <a:custGeom>
              <a:avLst/>
              <a:gdLst>
                <a:gd name="T0" fmla="*/ 28 w 74"/>
                <a:gd name="T1" fmla="*/ 22 h 79"/>
                <a:gd name="T2" fmla="*/ 7 w 74"/>
                <a:gd name="T3" fmla="*/ 75 h 79"/>
                <a:gd name="T4" fmla="*/ 14 w 74"/>
                <a:gd name="T5" fmla="*/ 33 h 79"/>
                <a:gd name="T6" fmla="*/ 21 w 74"/>
                <a:gd name="T7" fmla="*/ 36 h 79"/>
                <a:gd name="T8" fmla="*/ 25 w 74"/>
                <a:gd name="T9" fmla="*/ 43 h 79"/>
                <a:gd name="T10" fmla="*/ 17 w 74"/>
                <a:gd name="T11" fmla="*/ 50 h 79"/>
                <a:gd name="T12" fmla="*/ 32 w 74"/>
                <a:gd name="T13" fmla="*/ 54 h 79"/>
                <a:gd name="T14" fmla="*/ 17 w 74"/>
                <a:gd name="T15" fmla="*/ 61 h 79"/>
                <a:gd name="T16" fmla="*/ 32 w 74"/>
                <a:gd name="T17" fmla="*/ 72 h 79"/>
                <a:gd name="T18" fmla="*/ 42 w 74"/>
                <a:gd name="T19" fmla="*/ 61 h 79"/>
                <a:gd name="T20" fmla="*/ 53 w 74"/>
                <a:gd name="T21" fmla="*/ 54 h 79"/>
                <a:gd name="T22" fmla="*/ 42 w 74"/>
                <a:gd name="T23" fmla="*/ 50 h 79"/>
                <a:gd name="T24" fmla="*/ 53 w 74"/>
                <a:gd name="T25" fmla="*/ 43 h 79"/>
                <a:gd name="T26" fmla="*/ 46 w 74"/>
                <a:gd name="T27" fmla="*/ 43 h 79"/>
                <a:gd name="T28" fmla="*/ 50 w 74"/>
                <a:gd name="T29" fmla="*/ 36 h 79"/>
                <a:gd name="T30" fmla="*/ 53 w 74"/>
                <a:gd name="T31" fmla="*/ 36 h 79"/>
                <a:gd name="T32" fmla="*/ 57 w 74"/>
                <a:gd name="T33" fmla="*/ 33 h 79"/>
                <a:gd name="T34" fmla="*/ 57 w 74"/>
                <a:gd name="T35" fmla="*/ 61 h 79"/>
                <a:gd name="T36" fmla="*/ 53 w 74"/>
                <a:gd name="T37" fmla="*/ 68 h 79"/>
                <a:gd name="T38" fmla="*/ 50 w 74"/>
                <a:gd name="T39" fmla="*/ 68 h 79"/>
                <a:gd name="T40" fmla="*/ 53 w 74"/>
                <a:gd name="T41" fmla="*/ 79 h 79"/>
                <a:gd name="T42" fmla="*/ 64 w 74"/>
                <a:gd name="T43" fmla="*/ 75 h 79"/>
                <a:gd name="T44" fmla="*/ 67 w 74"/>
                <a:gd name="T45" fmla="*/ 68 h 79"/>
                <a:gd name="T46" fmla="*/ 39 w 74"/>
                <a:gd name="T47" fmla="*/ 22 h 79"/>
                <a:gd name="T48" fmla="*/ 74 w 74"/>
                <a:gd name="T49" fmla="*/ 18 h 79"/>
                <a:gd name="T50" fmla="*/ 42 w 74"/>
                <a:gd name="T51" fmla="*/ 8 h 79"/>
                <a:gd name="T52" fmla="*/ 42 w 74"/>
                <a:gd name="T53" fmla="*/ 4 h 79"/>
                <a:gd name="T54" fmla="*/ 42 w 74"/>
                <a:gd name="T55" fmla="*/ 0 h 79"/>
                <a:gd name="T56" fmla="*/ 32 w 74"/>
                <a:gd name="T57" fmla="*/ 8 h 79"/>
                <a:gd name="T58" fmla="*/ 0 w 74"/>
                <a:gd name="T59" fmla="*/ 18 h 79"/>
                <a:gd name="T60" fmla="*/ 32 w 74"/>
                <a:gd name="T61" fmla="*/ 18 h 79"/>
                <a:gd name="T62" fmla="*/ 35 w 74"/>
                <a:gd name="T63" fmla="*/ 40 h 79"/>
                <a:gd name="T64" fmla="*/ 32 w 74"/>
                <a:gd name="T65" fmla="*/ 33 h 79"/>
                <a:gd name="T66" fmla="*/ 32 w 74"/>
                <a:gd name="T67" fmla="*/ 33 h 79"/>
                <a:gd name="T68" fmla="*/ 42 w 74"/>
                <a:gd name="T69" fmla="*/ 33 h 79"/>
                <a:gd name="T70" fmla="*/ 28 w 74"/>
                <a:gd name="T71" fmla="*/ 43 h 79"/>
                <a:gd name="T72" fmla="*/ 35 w 74"/>
                <a:gd name="T73" fmla="*/ 4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" h="79">
                  <a:moveTo>
                    <a:pt x="32" y="18"/>
                  </a:moveTo>
                  <a:lnTo>
                    <a:pt x="28" y="22"/>
                  </a:lnTo>
                  <a:lnTo>
                    <a:pt x="7" y="22"/>
                  </a:lnTo>
                  <a:lnTo>
                    <a:pt x="7" y="75"/>
                  </a:lnTo>
                  <a:lnTo>
                    <a:pt x="14" y="75"/>
                  </a:lnTo>
                  <a:lnTo>
                    <a:pt x="14" y="33"/>
                  </a:lnTo>
                  <a:lnTo>
                    <a:pt x="28" y="33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17" y="43"/>
                  </a:lnTo>
                  <a:lnTo>
                    <a:pt x="17" y="50"/>
                  </a:lnTo>
                  <a:lnTo>
                    <a:pt x="32" y="50"/>
                  </a:lnTo>
                  <a:lnTo>
                    <a:pt x="32" y="54"/>
                  </a:lnTo>
                  <a:lnTo>
                    <a:pt x="17" y="54"/>
                  </a:lnTo>
                  <a:lnTo>
                    <a:pt x="17" y="61"/>
                  </a:lnTo>
                  <a:lnTo>
                    <a:pt x="32" y="61"/>
                  </a:lnTo>
                  <a:lnTo>
                    <a:pt x="32" y="72"/>
                  </a:lnTo>
                  <a:lnTo>
                    <a:pt x="42" y="72"/>
                  </a:lnTo>
                  <a:lnTo>
                    <a:pt x="42" y="61"/>
                  </a:lnTo>
                  <a:lnTo>
                    <a:pt x="53" y="61"/>
                  </a:lnTo>
                  <a:lnTo>
                    <a:pt x="53" y="54"/>
                  </a:lnTo>
                  <a:lnTo>
                    <a:pt x="42" y="54"/>
                  </a:lnTo>
                  <a:lnTo>
                    <a:pt x="42" y="50"/>
                  </a:lnTo>
                  <a:lnTo>
                    <a:pt x="53" y="50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50" y="36"/>
                  </a:lnTo>
                  <a:lnTo>
                    <a:pt x="53" y="36"/>
                  </a:lnTo>
                  <a:lnTo>
                    <a:pt x="46" y="33"/>
                  </a:lnTo>
                  <a:lnTo>
                    <a:pt x="57" y="33"/>
                  </a:lnTo>
                  <a:lnTo>
                    <a:pt x="57" y="61"/>
                  </a:lnTo>
                  <a:lnTo>
                    <a:pt x="57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53" y="79"/>
                  </a:lnTo>
                  <a:lnTo>
                    <a:pt x="64" y="75"/>
                  </a:lnTo>
                  <a:lnTo>
                    <a:pt x="67" y="72"/>
                  </a:lnTo>
                  <a:lnTo>
                    <a:pt x="67" y="68"/>
                  </a:lnTo>
                  <a:lnTo>
                    <a:pt x="67" y="25"/>
                  </a:lnTo>
                  <a:lnTo>
                    <a:pt x="39" y="22"/>
                  </a:lnTo>
                  <a:lnTo>
                    <a:pt x="42" y="18"/>
                  </a:lnTo>
                  <a:lnTo>
                    <a:pt x="74" y="18"/>
                  </a:lnTo>
                  <a:lnTo>
                    <a:pt x="74" y="8"/>
                  </a:lnTo>
                  <a:lnTo>
                    <a:pt x="42" y="8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32" y="18"/>
                  </a:lnTo>
                  <a:close/>
                  <a:moveTo>
                    <a:pt x="35" y="40"/>
                  </a:moveTo>
                  <a:lnTo>
                    <a:pt x="35" y="40"/>
                  </a:lnTo>
                  <a:lnTo>
                    <a:pt x="32" y="33"/>
                  </a:lnTo>
                  <a:lnTo>
                    <a:pt x="42" y="33"/>
                  </a:lnTo>
                  <a:lnTo>
                    <a:pt x="35" y="43"/>
                  </a:lnTo>
                  <a:lnTo>
                    <a:pt x="28" y="43"/>
                  </a:lnTo>
                  <a:lnTo>
                    <a:pt x="35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2" name="Freeform 143"/>
            <p:cNvSpPr/>
            <p:nvPr/>
          </p:nvSpPr>
          <p:spPr bwMode="auto">
            <a:xfrm>
              <a:off x="12449" y="5673"/>
              <a:ext cx="160" cy="168"/>
            </a:xfrm>
            <a:custGeom>
              <a:avLst/>
              <a:gdLst>
                <a:gd name="T0" fmla="*/ 43 w 75"/>
                <a:gd name="T1" fmla="*/ 0 h 79"/>
                <a:gd name="T2" fmla="*/ 29 w 75"/>
                <a:gd name="T3" fmla="*/ 0 h 79"/>
                <a:gd name="T4" fmla="*/ 29 w 75"/>
                <a:gd name="T5" fmla="*/ 4 h 79"/>
                <a:gd name="T6" fmla="*/ 0 w 75"/>
                <a:gd name="T7" fmla="*/ 11 h 79"/>
                <a:gd name="T8" fmla="*/ 22 w 75"/>
                <a:gd name="T9" fmla="*/ 18 h 79"/>
                <a:gd name="T10" fmla="*/ 22 w 75"/>
                <a:gd name="T11" fmla="*/ 22 h 79"/>
                <a:gd name="T12" fmla="*/ 14 w 75"/>
                <a:gd name="T13" fmla="*/ 29 h 79"/>
                <a:gd name="T14" fmla="*/ 11 w 75"/>
                <a:gd name="T15" fmla="*/ 33 h 79"/>
                <a:gd name="T16" fmla="*/ 14 w 75"/>
                <a:gd name="T17" fmla="*/ 43 h 79"/>
                <a:gd name="T18" fmla="*/ 18 w 75"/>
                <a:gd name="T19" fmla="*/ 43 h 79"/>
                <a:gd name="T20" fmla="*/ 22 w 75"/>
                <a:gd name="T21" fmla="*/ 43 h 79"/>
                <a:gd name="T22" fmla="*/ 18 w 75"/>
                <a:gd name="T23" fmla="*/ 58 h 79"/>
                <a:gd name="T24" fmla="*/ 0 w 75"/>
                <a:gd name="T25" fmla="*/ 68 h 79"/>
                <a:gd name="T26" fmla="*/ 7 w 75"/>
                <a:gd name="T27" fmla="*/ 79 h 79"/>
                <a:gd name="T28" fmla="*/ 18 w 75"/>
                <a:gd name="T29" fmla="*/ 72 h 79"/>
                <a:gd name="T30" fmla="*/ 32 w 75"/>
                <a:gd name="T31" fmla="*/ 54 h 79"/>
                <a:gd name="T32" fmla="*/ 39 w 75"/>
                <a:gd name="T33" fmla="*/ 40 h 79"/>
                <a:gd name="T34" fmla="*/ 39 w 75"/>
                <a:gd name="T35" fmla="*/ 68 h 79"/>
                <a:gd name="T36" fmla="*/ 47 w 75"/>
                <a:gd name="T37" fmla="*/ 75 h 79"/>
                <a:gd name="T38" fmla="*/ 64 w 75"/>
                <a:gd name="T39" fmla="*/ 75 h 79"/>
                <a:gd name="T40" fmla="*/ 71 w 75"/>
                <a:gd name="T41" fmla="*/ 72 h 79"/>
                <a:gd name="T42" fmla="*/ 75 w 75"/>
                <a:gd name="T43" fmla="*/ 61 h 79"/>
                <a:gd name="T44" fmla="*/ 64 w 75"/>
                <a:gd name="T45" fmla="*/ 54 h 79"/>
                <a:gd name="T46" fmla="*/ 61 w 75"/>
                <a:gd name="T47" fmla="*/ 65 h 79"/>
                <a:gd name="T48" fmla="*/ 54 w 75"/>
                <a:gd name="T49" fmla="*/ 65 h 79"/>
                <a:gd name="T50" fmla="*/ 50 w 75"/>
                <a:gd name="T51" fmla="*/ 61 h 79"/>
                <a:gd name="T52" fmla="*/ 54 w 75"/>
                <a:gd name="T53" fmla="*/ 40 h 79"/>
                <a:gd name="T54" fmla="*/ 68 w 75"/>
                <a:gd name="T55" fmla="*/ 36 h 79"/>
                <a:gd name="T56" fmla="*/ 54 w 75"/>
                <a:gd name="T57" fmla="*/ 22 h 79"/>
                <a:gd name="T58" fmla="*/ 43 w 75"/>
                <a:gd name="T59" fmla="*/ 25 h 79"/>
                <a:gd name="T60" fmla="*/ 50 w 75"/>
                <a:gd name="T61" fmla="*/ 33 h 79"/>
                <a:gd name="T62" fmla="*/ 39 w 75"/>
                <a:gd name="T63" fmla="*/ 33 h 79"/>
                <a:gd name="T64" fmla="*/ 25 w 75"/>
                <a:gd name="T65" fmla="*/ 33 h 79"/>
                <a:gd name="T66" fmla="*/ 71 w 75"/>
                <a:gd name="T67" fmla="*/ 18 h 79"/>
                <a:gd name="T68" fmla="*/ 43 w 75"/>
                <a:gd name="T69" fmla="*/ 11 h 79"/>
                <a:gd name="T70" fmla="*/ 43 w 75"/>
                <a:gd name="T71" fmla="*/ 0 h 79"/>
                <a:gd name="T72" fmla="*/ 43 w 75"/>
                <a:gd name="T73" fmla="*/ 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79">
                  <a:moveTo>
                    <a:pt x="43" y="0"/>
                  </a:moveTo>
                  <a:lnTo>
                    <a:pt x="43" y="0"/>
                  </a:lnTo>
                  <a:lnTo>
                    <a:pt x="29" y="0"/>
                  </a:lnTo>
                  <a:lnTo>
                    <a:pt x="29" y="4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4" y="29"/>
                  </a:lnTo>
                  <a:lnTo>
                    <a:pt x="11" y="3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50"/>
                  </a:lnTo>
                  <a:lnTo>
                    <a:pt x="18" y="58"/>
                  </a:lnTo>
                  <a:lnTo>
                    <a:pt x="11" y="65"/>
                  </a:lnTo>
                  <a:lnTo>
                    <a:pt x="0" y="68"/>
                  </a:lnTo>
                  <a:lnTo>
                    <a:pt x="7" y="79"/>
                  </a:lnTo>
                  <a:lnTo>
                    <a:pt x="18" y="72"/>
                  </a:lnTo>
                  <a:lnTo>
                    <a:pt x="25" y="65"/>
                  </a:lnTo>
                  <a:lnTo>
                    <a:pt x="32" y="54"/>
                  </a:lnTo>
                  <a:lnTo>
                    <a:pt x="32" y="40"/>
                  </a:lnTo>
                  <a:lnTo>
                    <a:pt x="39" y="40"/>
                  </a:lnTo>
                  <a:lnTo>
                    <a:pt x="39" y="68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64" y="75"/>
                  </a:lnTo>
                  <a:lnTo>
                    <a:pt x="68" y="75"/>
                  </a:lnTo>
                  <a:lnTo>
                    <a:pt x="71" y="72"/>
                  </a:lnTo>
                  <a:lnTo>
                    <a:pt x="75" y="61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4" y="65"/>
                  </a:lnTo>
                  <a:lnTo>
                    <a:pt x="50" y="65"/>
                  </a:lnTo>
                  <a:lnTo>
                    <a:pt x="50" y="61"/>
                  </a:lnTo>
                  <a:lnTo>
                    <a:pt x="50" y="40"/>
                  </a:lnTo>
                  <a:lnTo>
                    <a:pt x="54" y="40"/>
                  </a:lnTo>
                  <a:lnTo>
                    <a:pt x="57" y="43"/>
                  </a:lnTo>
                  <a:lnTo>
                    <a:pt x="68" y="36"/>
                  </a:lnTo>
                  <a:lnTo>
                    <a:pt x="54" y="22"/>
                  </a:lnTo>
                  <a:lnTo>
                    <a:pt x="43" y="25"/>
                  </a:lnTo>
                  <a:lnTo>
                    <a:pt x="50" y="33"/>
                  </a:lnTo>
                  <a:lnTo>
                    <a:pt x="39" y="33"/>
                  </a:lnTo>
                  <a:lnTo>
                    <a:pt x="25" y="33"/>
                  </a:lnTo>
                  <a:lnTo>
                    <a:pt x="39" y="18"/>
                  </a:lnTo>
                  <a:lnTo>
                    <a:pt x="71" y="18"/>
                  </a:lnTo>
                  <a:lnTo>
                    <a:pt x="71" y="11"/>
                  </a:lnTo>
                  <a:lnTo>
                    <a:pt x="43" y="1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3" name="Freeform 144"/>
            <p:cNvSpPr/>
            <p:nvPr/>
          </p:nvSpPr>
          <p:spPr bwMode="auto">
            <a:xfrm>
              <a:off x="12632" y="5673"/>
              <a:ext cx="160" cy="168"/>
            </a:xfrm>
            <a:custGeom>
              <a:avLst/>
              <a:gdLst>
                <a:gd name="T0" fmla="*/ 46 w 75"/>
                <a:gd name="T1" fmla="*/ 11 h 79"/>
                <a:gd name="T2" fmla="*/ 46 w 75"/>
                <a:gd name="T3" fmla="*/ 11 h 79"/>
                <a:gd name="T4" fmla="*/ 43 w 75"/>
                <a:gd name="T5" fmla="*/ 8 h 79"/>
                <a:gd name="T6" fmla="*/ 43 w 75"/>
                <a:gd name="T7" fmla="*/ 8 h 79"/>
                <a:gd name="T8" fmla="*/ 43 w 75"/>
                <a:gd name="T9" fmla="*/ 0 h 79"/>
                <a:gd name="T10" fmla="*/ 43 w 75"/>
                <a:gd name="T11" fmla="*/ 0 h 79"/>
                <a:gd name="T12" fmla="*/ 35 w 75"/>
                <a:gd name="T13" fmla="*/ 0 h 79"/>
                <a:gd name="T14" fmla="*/ 35 w 75"/>
                <a:gd name="T15" fmla="*/ 0 h 79"/>
                <a:gd name="T16" fmla="*/ 28 w 75"/>
                <a:gd name="T17" fmla="*/ 4 h 79"/>
                <a:gd name="T18" fmla="*/ 28 w 75"/>
                <a:gd name="T19" fmla="*/ 4 h 79"/>
                <a:gd name="T20" fmla="*/ 32 w 75"/>
                <a:gd name="T21" fmla="*/ 11 h 79"/>
                <a:gd name="T22" fmla="*/ 0 w 75"/>
                <a:gd name="T23" fmla="*/ 11 h 79"/>
                <a:gd name="T24" fmla="*/ 0 w 75"/>
                <a:gd name="T25" fmla="*/ 22 h 79"/>
                <a:gd name="T26" fmla="*/ 32 w 75"/>
                <a:gd name="T27" fmla="*/ 22 h 79"/>
                <a:gd name="T28" fmla="*/ 32 w 75"/>
                <a:gd name="T29" fmla="*/ 33 h 79"/>
                <a:gd name="T30" fmla="*/ 10 w 75"/>
                <a:gd name="T31" fmla="*/ 33 h 79"/>
                <a:gd name="T32" fmla="*/ 10 w 75"/>
                <a:gd name="T33" fmla="*/ 68 h 79"/>
                <a:gd name="T34" fmla="*/ 21 w 75"/>
                <a:gd name="T35" fmla="*/ 68 h 79"/>
                <a:gd name="T36" fmla="*/ 21 w 75"/>
                <a:gd name="T37" fmla="*/ 40 h 79"/>
                <a:gd name="T38" fmla="*/ 32 w 75"/>
                <a:gd name="T39" fmla="*/ 40 h 79"/>
                <a:gd name="T40" fmla="*/ 32 w 75"/>
                <a:gd name="T41" fmla="*/ 79 h 79"/>
                <a:gd name="T42" fmla="*/ 43 w 75"/>
                <a:gd name="T43" fmla="*/ 79 h 79"/>
                <a:gd name="T44" fmla="*/ 43 w 75"/>
                <a:gd name="T45" fmla="*/ 40 h 79"/>
                <a:gd name="T46" fmla="*/ 53 w 75"/>
                <a:gd name="T47" fmla="*/ 40 h 79"/>
                <a:gd name="T48" fmla="*/ 53 w 75"/>
                <a:gd name="T49" fmla="*/ 58 h 79"/>
                <a:gd name="T50" fmla="*/ 53 w 75"/>
                <a:gd name="T51" fmla="*/ 58 h 79"/>
                <a:gd name="T52" fmla="*/ 53 w 75"/>
                <a:gd name="T53" fmla="*/ 61 h 79"/>
                <a:gd name="T54" fmla="*/ 46 w 75"/>
                <a:gd name="T55" fmla="*/ 61 h 79"/>
                <a:gd name="T56" fmla="*/ 46 w 75"/>
                <a:gd name="T57" fmla="*/ 61 h 79"/>
                <a:gd name="T58" fmla="*/ 50 w 75"/>
                <a:gd name="T59" fmla="*/ 72 h 79"/>
                <a:gd name="T60" fmla="*/ 50 w 75"/>
                <a:gd name="T61" fmla="*/ 72 h 79"/>
                <a:gd name="T62" fmla="*/ 60 w 75"/>
                <a:gd name="T63" fmla="*/ 68 h 79"/>
                <a:gd name="T64" fmla="*/ 64 w 75"/>
                <a:gd name="T65" fmla="*/ 65 h 79"/>
                <a:gd name="T66" fmla="*/ 64 w 75"/>
                <a:gd name="T67" fmla="*/ 65 h 79"/>
                <a:gd name="T68" fmla="*/ 64 w 75"/>
                <a:gd name="T69" fmla="*/ 33 h 79"/>
                <a:gd name="T70" fmla="*/ 43 w 75"/>
                <a:gd name="T71" fmla="*/ 33 h 79"/>
                <a:gd name="T72" fmla="*/ 43 w 75"/>
                <a:gd name="T73" fmla="*/ 22 h 79"/>
                <a:gd name="T74" fmla="*/ 75 w 75"/>
                <a:gd name="T75" fmla="*/ 22 h 79"/>
                <a:gd name="T76" fmla="*/ 75 w 75"/>
                <a:gd name="T77" fmla="*/ 11 h 79"/>
                <a:gd name="T78" fmla="*/ 35 w 75"/>
                <a:gd name="T79" fmla="*/ 11 h 79"/>
                <a:gd name="T80" fmla="*/ 35 w 75"/>
                <a:gd name="T81" fmla="*/ 11 h 79"/>
                <a:gd name="T82" fmla="*/ 46 w 75"/>
                <a:gd name="T83" fmla="*/ 11 h 79"/>
                <a:gd name="T84" fmla="*/ 46 w 75"/>
                <a:gd name="T85" fmla="*/ 11 h 79"/>
                <a:gd name="T86" fmla="*/ 46 w 75"/>
                <a:gd name="T87" fmla="*/ 11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9">
                  <a:moveTo>
                    <a:pt x="46" y="11"/>
                  </a:moveTo>
                  <a:lnTo>
                    <a:pt x="46" y="11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4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2" y="22"/>
                  </a:lnTo>
                  <a:lnTo>
                    <a:pt x="32" y="33"/>
                  </a:lnTo>
                  <a:lnTo>
                    <a:pt x="10" y="33"/>
                  </a:lnTo>
                  <a:lnTo>
                    <a:pt x="10" y="68"/>
                  </a:lnTo>
                  <a:lnTo>
                    <a:pt x="21" y="68"/>
                  </a:lnTo>
                  <a:lnTo>
                    <a:pt x="21" y="40"/>
                  </a:lnTo>
                  <a:lnTo>
                    <a:pt x="32" y="40"/>
                  </a:lnTo>
                  <a:lnTo>
                    <a:pt x="32" y="79"/>
                  </a:lnTo>
                  <a:lnTo>
                    <a:pt x="43" y="79"/>
                  </a:lnTo>
                  <a:lnTo>
                    <a:pt x="43" y="40"/>
                  </a:lnTo>
                  <a:lnTo>
                    <a:pt x="53" y="40"/>
                  </a:lnTo>
                  <a:lnTo>
                    <a:pt x="53" y="58"/>
                  </a:lnTo>
                  <a:lnTo>
                    <a:pt x="53" y="61"/>
                  </a:lnTo>
                  <a:lnTo>
                    <a:pt x="46" y="61"/>
                  </a:lnTo>
                  <a:lnTo>
                    <a:pt x="50" y="72"/>
                  </a:lnTo>
                  <a:lnTo>
                    <a:pt x="60" y="68"/>
                  </a:lnTo>
                  <a:lnTo>
                    <a:pt x="64" y="65"/>
                  </a:lnTo>
                  <a:lnTo>
                    <a:pt x="64" y="33"/>
                  </a:lnTo>
                  <a:lnTo>
                    <a:pt x="43" y="33"/>
                  </a:lnTo>
                  <a:lnTo>
                    <a:pt x="43" y="22"/>
                  </a:lnTo>
                  <a:lnTo>
                    <a:pt x="75" y="22"/>
                  </a:lnTo>
                  <a:lnTo>
                    <a:pt x="75" y="11"/>
                  </a:lnTo>
                  <a:lnTo>
                    <a:pt x="35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4" name="Freeform 145"/>
            <p:cNvSpPr>
              <a:spLocks noEditPoints="1"/>
            </p:cNvSpPr>
            <p:nvPr/>
          </p:nvSpPr>
          <p:spPr bwMode="auto">
            <a:xfrm>
              <a:off x="11295" y="5386"/>
              <a:ext cx="160" cy="160"/>
            </a:xfrm>
            <a:custGeom>
              <a:avLst/>
              <a:gdLst>
                <a:gd name="T0" fmla="*/ 25 w 75"/>
                <a:gd name="T1" fmla="*/ 7 h 75"/>
                <a:gd name="T2" fmla="*/ 29 w 75"/>
                <a:gd name="T3" fmla="*/ 4 h 75"/>
                <a:gd name="T4" fmla="*/ 29 w 75"/>
                <a:gd name="T5" fmla="*/ 4 h 75"/>
                <a:gd name="T6" fmla="*/ 15 w 75"/>
                <a:gd name="T7" fmla="*/ 0 h 75"/>
                <a:gd name="T8" fmla="*/ 15 w 75"/>
                <a:gd name="T9" fmla="*/ 4 h 75"/>
                <a:gd name="T10" fmla="*/ 7 w 75"/>
                <a:gd name="T11" fmla="*/ 21 h 75"/>
                <a:gd name="T12" fmla="*/ 4 w 75"/>
                <a:gd name="T13" fmla="*/ 21 h 75"/>
                <a:gd name="T14" fmla="*/ 7 w 75"/>
                <a:gd name="T15" fmla="*/ 32 h 75"/>
                <a:gd name="T16" fmla="*/ 11 w 75"/>
                <a:gd name="T17" fmla="*/ 32 h 75"/>
                <a:gd name="T18" fmla="*/ 18 w 75"/>
                <a:gd name="T19" fmla="*/ 32 h 75"/>
                <a:gd name="T20" fmla="*/ 11 w 75"/>
                <a:gd name="T21" fmla="*/ 39 h 75"/>
                <a:gd name="T22" fmla="*/ 4 w 75"/>
                <a:gd name="T23" fmla="*/ 43 h 75"/>
                <a:gd name="T24" fmla="*/ 4 w 75"/>
                <a:gd name="T25" fmla="*/ 46 h 75"/>
                <a:gd name="T26" fmla="*/ 7 w 75"/>
                <a:gd name="T27" fmla="*/ 54 h 75"/>
                <a:gd name="T28" fmla="*/ 29 w 75"/>
                <a:gd name="T29" fmla="*/ 50 h 75"/>
                <a:gd name="T30" fmla="*/ 32 w 75"/>
                <a:gd name="T31" fmla="*/ 39 h 75"/>
                <a:gd name="T32" fmla="*/ 22 w 75"/>
                <a:gd name="T33" fmla="*/ 39 h 75"/>
                <a:gd name="T34" fmla="*/ 36 w 75"/>
                <a:gd name="T35" fmla="*/ 36 h 75"/>
                <a:gd name="T36" fmla="*/ 50 w 75"/>
                <a:gd name="T37" fmla="*/ 43 h 75"/>
                <a:gd name="T38" fmla="*/ 32 w 75"/>
                <a:gd name="T39" fmla="*/ 71 h 75"/>
                <a:gd name="T40" fmla="*/ 43 w 75"/>
                <a:gd name="T41" fmla="*/ 50 h 75"/>
                <a:gd name="T42" fmla="*/ 50 w 75"/>
                <a:gd name="T43" fmla="*/ 75 h 75"/>
                <a:gd name="T44" fmla="*/ 61 w 75"/>
                <a:gd name="T45" fmla="*/ 50 h 75"/>
                <a:gd name="T46" fmla="*/ 68 w 75"/>
                <a:gd name="T47" fmla="*/ 61 h 75"/>
                <a:gd name="T48" fmla="*/ 64 w 75"/>
                <a:gd name="T49" fmla="*/ 61 h 75"/>
                <a:gd name="T50" fmla="*/ 61 w 75"/>
                <a:gd name="T51" fmla="*/ 61 h 75"/>
                <a:gd name="T52" fmla="*/ 64 w 75"/>
                <a:gd name="T53" fmla="*/ 71 h 75"/>
                <a:gd name="T54" fmla="*/ 64 w 75"/>
                <a:gd name="T55" fmla="*/ 71 h 75"/>
                <a:gd name="T56" fmla="*/ 75 w 75"/>
                <a:gd name="T57" fmla="*/ 64 h 75"/>
                <a:gd name="T58" fmla="*/ 61 w 75"/>
                <a:gd name="T59" fmla="*/ 43 h 75"/>
                <a:gd name="T60" fmla="*/ 75 w 75"/>
                <a:gd name="T61" fmla="*/ 36 h 75"/>
                <a:gd name="T62" fmla="*/ 57 w 75"/>
                <a:gd name="T63" fmla="*/ 7 h 75"/>
                <a:gd name="T64" fmla="*/ 57 w 75"/>
                <a:gd name="T65" fmla="*/ 7 h 75"/>
                <a:gd name="T66" fmla="*/ 61 w 75"/>
                <a:gd name="T67" fmla="*/ 0 h 75"/>
                <a:gd name="T68" fmla="*/ 54 w 75"/>
                <a:gd name="T69" fmla="*/ 0 h 75"/>
                <a:gd name="T70" fmla="*/ 50 w 75"/>
                <a:gd name="T71" fmla="*/ 0 h 75"/>
                <a:gd name="T72" fmla="*/ 47 w 75"/>
                <a:gd name="T73" fmla="*/ 0 h 75"/>
                <a:gd name="T74" fmla="*/ 36 w 75"/>
                <a:gd name="T75" fmla="*/ 7 h 75"/>
                <a:gd name="T76" fmla="*/ 29 w 75"/>
                <a:gd name="T77" fmla="*/ 14 h 75"/>
                <a:gd name="T78" fmla="*/ 25 w 75"/>
                <a:gd name="T79" fmla="*/ 21 h 75"/>
                <a:gd name="T80" fmla="*/ 18 w 75"/>
                <a:gd name="T81" fmla="*/ 21 h 75"/>
                <a:gd name="T82" fmla="*/ 18 w 75"/>
                <a:gd name="T83" fmla="*/ 21 h 75"/>
                <a:gd name="T84" fmla="*/ 18 w 75"/>
                <a:gd name="T85" fmla="*/ 21 h 75"/>
                <a:gd name="T86" fmla="*/ 25 w 75"/>
                <a:gd name="T87" fmla="*/ 7 h 75"/>
                <a:gd name="T88" fmla="*/ 25 w 75"/>
                <a:gd name="T89" fmla="*/ 7 h 75"/>
                <a:gd name="T90" fmla="*/ 64 w 75"/>
                <a:gd name="T91" fmla="*/ 18 h 75"/>
                <a:gd name="T92" fmla="*/ 47 w 75"/>
                <a:gd name="T93" fmla="*/ 14 h 75"/>
                <a:gd name="T94" fmla="*/ 64 w 75"/>
                <a:gd name="T95" fmla="*/ 14 h 75"/>
                <a:gd name="T96" fmla="*/ 64 w 75"/>
                <a:gd name="T97" fmla="*/ 29 h 75"/>
                <a:gd name="T98" fmla="*/ 47 w 75"/>
                <a:gd name="T99" fmla="*/ 25 h 75"/>
                <a:gd name="T100" fmla="*/ 64 w 75"/>
                <a:gd name="T101" fmla="*/ 25 h 75"/>
                <a:gd name="T102" fmla="*/ 4 w 75"/>
                <a:gd name="T103" fmla="*/ 68 h 75"/>
                <a:gd name="T104" fmla="*/ 11 w 75"/>
                <a:gd name="T105" fmla="*/ 68 h 75"/>
                <a:gd name="T106" fmla="*/ 29 w 75"/>
                <a:gd name="T107" fmla="*/ 61 h 75"/>
                <a:gd name="T108" fmla="*/ 29 w 75"/>
                <a:gd name="T109" fmla="*/ 54 h 75"/>
                <a:gd name="T110" fmla="*/ 0 w 75"/>
                <a:gd name="T111" fmla="*/ 57 h 75"/>
                <a:gd name="T112" fmla="*/ 0 w 75"/>
                <a:gd name="T113" fmla="*/ 57 h 75"/>
                <a:gd name="T114" fmla="*/ 4 w 75"/>
                <a:gd name="T115" fmla="*/ 68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5" h="75">
                  <a:moveTo>
                    <a:pt x="25" y="7"/>
                  </a:moveTo>
                  <a:lnTo>
                    <a:pt x="25" y="7"/>
                  </a:lnTo>
                  <a:lnTo>
                    <a:pt x="29" y="4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8" y="32"/>
                  </a:lnTo>
                  <a:lnTo>
                    <a:pt x="11" y="39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6"/>
                  </a:lnTo>
                  <a:lnTo>
                    <a:pt x="7" y="54"/>
                  </a:lnTo>
                  <a:lnTo>
                    <a:pt x="29" y="50"/>
                  </a:lnTo>
                  <a:lnTo>
                    <a:pt x="32" y="39"/>
                  </a:lnTo>
                  <a:lnTo>
                    <a:pt x="22" y="39"/>
                  </a:lnTo>
                  <a:lnTo>
                    <a:pt x="36" y="25"/>
                  </a:lnTo>
                  <a:lnTo>
                    <a:pt x="36" y="36"/>
                  </a:lnTo>
                  <a:lnTo>
                    <a:pt x="50" y="36"/>
                  </a:lnTo>
                  <a:lnTo>
                    <a:pt x="50" y="43"/>
                  </a:lnTo>
                  <a:lnTo>
                    <a:pt x="32" y="43"/>
                  </a:lnTo>
                  <a:lnTo>
                    <a:pt x="32" y="71"/>
                  </a:lnTo>
                  <a:lnTo>
                    <a:pt x="43" y="71"/>
                  </a:lnTo>
                  <a:lnTo>
                    <a:pt x="43" y="50"/>
                  </a:lnTo>
                  <a:lnTo>
                    <a:pt x="50" y="50"/>
                  </a:lnTo>
                  <a:lnTo>
                    <a:pt x="50" y="75"/>
                  </a:lnTo>
                  <a:lnTo>
                    <a:pt x="61" y="75"/>
                  </a:lnTo>
                  <a:lnTo>
                    <a:pt x="61" y="50"/>
                  </a:lnTo>
                  <a:lnTo>
                    <a:pt x="68" y="50"/>
                  </a:lnTo>
                  <a:lnTo>
                    <a:pt x="68" y="61"/>
                  </a:lnTo>
                  <a:lnTo>
                    <a:pt x="64" y="61"/>
                  </a:lnTo>
                  <a:lnTo>
                    <a:pt x="61" y="61"/>
                  </a:lnTo>
                  <a:lnTo>
                    <a:pt x="64" y="71"/>
                  </a:lnTo>
                  <a:lnTo>
                    <a:pt x="75" y="71"/>
                  </a:lnTo>
                  <a:lnTo>
                    <a:pt x="75" y="64"/>
                  </a:lnTo>
                  <a:lnTo>
                    <a:pt x="75" y="43"/>
                  </a:lnTo>
                  <a:lnTo>
                    <a:pt x="61" y="43"/>
                  </a:lnTo>
                  <a:lnTo>
                    <a:pt x="61" y="36"/>
                  </a:lnTo>
                  <a:lnTo>
                    <a:pt x="75" y="36"/>
                  </a:lnTo>
                  <a:lnTo>
                    <a:pt x="75" y="7"/>
                  </a:lnTo>
                  <a:lnTo>
                    <a:pt x="57" y="7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7" y="7"/>
                  </a:lnTo>
                  <a:lnTo>
                    <a:pt x="36" y="7"/>
                  </a:lnTo>
                  <a:lnTo>
                    <a:pt x="36" y="21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25" y="7"/>
                  </a:lnTo>
                  <a:close/>
                  <a:moveTo>
                    <a:pt x="64" y="14"/>
                  </a:moveTo>
                  <a:lnTo>
                    <a:pt x="64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64" y="14"/>
                  </a:lnTo>
                  <a:close/>
                  <a:moveTo>
                    <a:pt x="64" y="25"/>
                  </a:moveTo>
                  <a:lnTo>
                    <a:pt x="64" y="29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64" y="25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11" y="68"/>
                  </a:lnTo>
                  <a:lnTo>
                    <a:pt x="29" y="61"/>
                  </a:lnTo>
                  <a:lnTo>
                    <a:pt x="29" y="54"/>
                  </a:lnTo>
                  <a:lnTo>
                    <a:pt x="4" y="57"/>
                  </a:lnTo>
                  <a:lnTo>
                    <a:pt x="0" y="57"/>
                  </a:lnTo>
                  <a:lnTo>
                    <a:pt x="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5" name="Freeform 146"/>
            <p:cNvSpPr>
              <a:spLocks noEditPoints="1"/>
            </p:cNvSpPr>
            <p:nvPr/>
          </p:nvSpPr>
          <p:spPr bwMode="auto">
            <a:xfrm>
              <a:off x="11485" y="5394"/>
              <a:ext cx="153" cy="151"/>
            </a:xfrm>
            <a:custGeom>
              <a:avLst/>
              <a:gdLst>
                <a:gd name="T0" fmla="*/ 11 w 72"/>
                <a:gd name="T1" fmla="*/ 71 h 71"/>
                <a:gd name="T2" fmla="*/ 11 w 72"/>
                <a:gd name="T3" fmla="*/ 46 h 71"/>
                <a:gd name="T4" fmla="*/ 11 w 72"/>
                <a:gd name="T5" fmla="*/ 46 h 71"/>
                <a:gd name="T6" fmla="*/ 15 w 72"/>
                <a:gd name="T7" fmla="*/ 57 h 71"/>
                <a:gd name="T8" fmla="*/ 15 w 72"/>
                <a:gd name="T9" fmla="*/ 57 h 71"/>
                <a:gd name="T10" fmla="*/ 22 w 72"/>
                <a:gd name="T11" fmla="*/ 57 h 71"/>
                <a:gd name="T12" fmla="*/ 29 w 72"/>
                <a:gd name="T13" fmla="*/ 53 h 71"/>
                <a:gd name="T14" fmla="*/ 33 w 72"/>
                <a:gd name="T15" fmla="*/ 46 h 71"/>
                <a:gd name="T16" fmla="*/ 33 w 72"/>
                <a:gd name="T17" fmla="*/ 42 h 71"/>
                <a:gd name="T18" fmla="*/ 33 w 72"/>
                <a:gd name="T19" fmla="*/ 42 h 71"/>
                <a:gd name="T20" fmla="*/ 29 w 72"/>
                <a:gd name="T21" fmla="*/ 32 h 71"/>
                <a:gd name="T22" fmla="*/ 25 w 72"/>
                <a:gd name="T23" fmla="*/ 25 h 71"/>
                <a:gd name="T24" fmla="*/ 25 w 72"/>
                <a:gd name="T25" fmla="*/ 25 h 71"/>
                <a:gd name="T26" fmla="*/ 29 w 72"/>
                <a:gd name="T27" fmla="*/ 17 h 71"/>
                <a:gd name="T28" fmla="*/ 29 w 72"/>
                <a:gd name="T29" fmla="*/ 17 h 71"/>
                <a:gd name="T30" fmla="*/ 33 w 72"/>
                <a:gd name="T31" fmla="*/ 0 h 71"/>
                <a:gd name="T32" fmla="*/ 4 w 72"/>
                <a:gd name="T33" fmla="*/ 0 h 71"/>
                <a:gd name="T34" fmla="*/ 0 w 72"/>
                <a:gd name="T35" fmla="*/ 71 h 71"/>
                <a:gd name="T36" fmla="*/ 11 w 72"/>
                <a:gd name="T37" fmla="*/ 71 h 71"/>
                <a:gd name="T38" fmla="*/ 11 w 72"/>
                <a:gd name="T39" fmla="*/ 71 h 71"/>
                <a:gd name="T40" fmla="*/ 43 w 72"/>
                <a:gd name="T41" fmla="*/ 67 h 71"/>
                <a:gd name="T42" fmla="*/ 43 w 72"/>
                <a:gd name="T43" fmla="*/ 60 h 71"/>
                <a:gd name="T44" fmla="*/ 57 w 72"/>
                <a:gd name="T45" fmla="*/ 60 h 71"/>
                <a:gd name="T46" fmla="*/ 57 w 72"/>
                <a:gd name="T47" fmla="*/ 71 h 71"/>
                <a:gd name="T48" fmla="*/ 72 w 72"/>
                <a:gd name="T49" fmla="*/ 71 h 71"/>
                <a:gd name="T50" fmla="*/ 72 w 72"/>
                <a:gd name="T51" fmla="*/ 0 h 71"/>
                <a:gd name="T52" fmla="*/ 33 w 72"/>
                <a:gd name="T53" fmla="*/ 0 h 71"/>
                <a:gd name="T54" fmla="*/ 33 w 72"/>
                <a:gd name="T55" fmla="*/ 67 h 71"/>
                <a:gd name="T56" fmla="*/ 43 w 72"/>
                <a:gd name="T57" fmla="*/ 67 h 71"/>
                <a:gd name="T58" fmla="*/ 43 w 72"/>
                <a:gd name="T59" fmla="*/ 67 h 71"/>
                <a:gd name="T60" fmla="*/ 15 w 72"/>
                <a:gd name="T61" fmla="*/ 28 h 71"/>
                <a:gd name="T62" fmla="*/ 15 w 72"/>
                <a:gd name="T63" fmla="*/ 28 h 71"/>
                <a:gd name="T64" fmla="*/ 22 w 72"/>
                <a:gd name="T65" fmla="*/ 39 h 71"/>
                <a:gd name="T66" fmla="*/ 22 w 72"/>
                <a:gd name="T67" fmla="*/ 39 h 71"/>
                <a:gd name="T68" fmla="*/ 18 w 72"/>
                <a:gd name="T69" fmla="*/ 42 h 71"/>
                <a:gd name="T70" fmla="*/ 11 w 72"/>
                <a:gd name="T71" fmla="*/ 46 h 71"/>
                <a:gd name="T72" fmla="*/ 11 w 72"/>
                <a:gd name="T73" fmla="*/ 7 h 71"/>
                <a:gd name="T74" fmla="*/ 18 w 72"/>
                <a:gd name="T75" fmla="*/ 7 h 71"/>
                <a:gd name="T76" fmla="*/ 18 w 72"/>
                <a:gd name="T77" fmla="*/ 7 h 71"/>
                <a:gd name="T78" fmla="*/ 15 w 72"/>
                <a:gd name="T79" fmla="*/ 28 h 71"/>
                <a:gd name="T80" fmla="*/ 15 w 72"/>
                <a:gd name="T81" fmla="*/ 28 h 71"/>
                <a:gd name="T82" fmla="*/ 15 w 72"/>
                <a:gd name="T83" fmla="*/ 28 h 71"/>
                <a:gd name="T84" fmla="*/ 43 w 72"/>
                <a:gd name="T85" fmla="*/ 25 h 71"/>
                <a:gd name="T86" fmla="*/ 43 w 72"/>
                <a:gd name="T87" fmla="*/ 10 h 71"/>
                <a:gd name="T88" fmla="*/ 57 w 72"/>
                <a:gd name="T89" fmla="*/ 10 h 71"/>
                <a:gd name="T90" fmla="*/ 57 w 72"/>
                <a:gd name="T91" fmla="*/ 25 h 71"/>
                <a:gd name="T92" fmla="*/ 43 w 72"/>
                <a:gd name="T93" fmla="*/ 25 h 71"/>
                <a:gd name="T94" fmla="*/ 43 w 72"/>
                <a:gd name="T95" fmla="*/ 25 h 71"/>
                <a:gd name="T96" fmla="*/ 57 w 72"/>
                <a:gd name="T97" fmla="*/ 35 h 71"/>
                <a:gd name="T98" fmla="*/ 57 w 72"/>
                <a:gd name="T99" fmla="*/ 53 h 71"/>
                <a:gd name="T100" fmla="*/ 43 w 72"/>
                <a:gd name="T101" fmla="*/ 53 h 71"/>
                <a:gd name="T102" fmla="*/ 43 w 72"/>
                <a:gd name="T103" fmla="*/ 35 h 71"/>
                <a:gd name="T104" fmla="*/ 57 w 72"/>
                <a:gd name="T105" fmla="*/ 35 h 71"/>
                <a:gd name="T106" fmla="*/ 57 w 72"/>
                <a:gd name="T107" fmla="*/ 35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2" h="71">
                  <a:moveTo>
                    <a:pt x="11" y="71"/>
                  </a:moveTo>
                  <a:lnTo>
                    <a:pt x="11" y="46"/>
                  </a:lnTo>
                  <a:lnTo>
                    <a:pt x="15" y="57"/>
                  </a:lnTo>
                  <a:lnTo>
                    <a:pt x="22" y="57"/>
                  </a:lnTo>
                  <a:lnTo>
                    <a:pt x="29" y="53"/>
                  </a:lnTo>
                  <a:lnTo>
                    <a:pt x="33" y="46"/>
                  </a:lnTo>
                  <a:lnTo>
                    <a:pt x="33" y="42"/>
                  </a:lnTo>
                  <a:lnTo>
                    <a:pt x="29" y="32"/>
                  </a:lnTo>
                  <a:lnTo>
                    <a:pt x="25" y="25"/>
                  </a:lnTo>
                  <a:lnTo>
                    <a:pt x="29" y="17"/>
                  </a:lnTo>
                  <a:lnTo>
                    <a:pt x="33" y="0"/>
                  </a:lnTo>
                  <a:lnTo>
                    <a:pt x="4" y="0"/>
                  </a:lnTo>
                  <a:lnTo>
                    <a:pt x="0" y="71"/>
                  </a:lnTo>
                  <a:lnTo>
                    <a:pt x="11" y="71"/>
                  </a:lnTo>
                  <a:close/>
                  <a:moveTo>
                    <a:pt x="43" y="67"/>
                  </a:moveTo>
                  <a:lnTo>
                    <a:pt x="43" y="60"/>
                  </a:lnTo>
                  <a:lnTo>
                    <a:pt x="57" y="60"/>
                  </a:lnTo>
                  <a:lnTo>
                    <a:pt x="57" y="71"/>
                  </a:lnTo>
                  <a:lnTo>
                    <a:pt x="72" y="71"/>
                  </a:lnTo>
                  <a:lnTo>
                    <a:pt x="72" y="0"/>
                  </a:lnTo>
                  <a:lnTo>
                    <a:pt x="33" y="0"/>
                  </a:lnTo>
                  <a:lnTo>
                    <a:pt x="33" y="67"/>
                  </a:lnTo>
                  <a:lnTo>
                    <a:pt x="43" y="67"/>
                  </a:lnTo>
                  <a:close/>
                  <a:moveTo>
                    <a:pt x="15" y="28"/>
                  </a:moveTo>
                  <a:lnTo>
                    <a:pt x="15" y="28"/>
                  </a:lnTo>
                  <a:lnTo>
                    <a:pt x="22" y="39"/>
                  </a:lnTo>
                  <a:lnTo>
                    <a:pt x="18" y="42"/>
                  </a:lnTo>
                  <a:lnTo>
                    <a:pt x="11" y="46"/>
                  </a:lnTo>
                  <a:lnTo>
                    <a:pt x="11" y="7"/>
                  </a:lnTo>
                  <a:lnTo>
                    <a:pt x="18" y="7"/>
                  </a:lnTo>
                  <a:lnTo>
                    <a:pt x="15" y="28"/>
                  </a:lnTo>
                  <a:close/>
                  <a:moveTo>
                    <a:pt x="43" y="25"/>
                  </a:moveTo>
                  <a:lnTo>
                    <a:pt x="43" y="10"/>
                  </a:lnTo>
                  <a:lnTo>
                    <a:pt x="57" y="10"/>
                  </a:lnTo>
                  <a:lnTo>
                    <a:pt x="57" y="25"/>
                  </a:lnTo>
                  <a:lnTo>
                    <a:pt x="43" y="25"/>
                  </a:lnTo>
                  <a:close/>
                  <a:moveTo>
                    <a:pt x="57" y="35"/>
                  </a:moveTo>
                  <a:lnTo>
                    <a:pt x="57" y="53"/>
                  </a:lnTo>
                  <a:lnTo>
                    <a:pt x="43" y="53"/>
                  </a:lnTo>
                  <a:lnTo>
                    <a:pt x="43" y="35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6" name="Freeform 147"/>
            <p:cNvSpPr/>
            <p:nvPr/>
          </p:nvSpPr>
          <p:spPr bwMode="auto">
            <a:xfrm>
              <a:off x="11668" y="5386"/>
              <a:ext cx="160" cy="160"/>
            </a:xfrm>
            <a:custGeom>
              <a:avLst/>
              <a:gdLst>
                <a:gd name="T0" fmla="*/ 43 w 75"/>
                <a:gd name="T1" fmla="*/ 11 h 75"/>
                <a:gd name="T2" fmla="*/ 43 w 75"/>
                <a:gd name="T3" fmla="*/ 11 h 75"/>
                <a:gd name="T4" fmla="*/ 43 w 75"/>
                <a:gd name="T5" fmla="*/ 7 h 75"/>
                <a:gd name="T6" fmla="*/ 43 w 75"/>
                <a:gd name="T7" fmla="*/ 7 h 75"/>
                <a:gd name="T8" fmla="*/ 39 w 75"/>
                <a:gd name="T9" fmla="*/ 0 h 75"/>
                <a:gd name="T10" fmla="*/ 39 w 75"/>
                <a:gd name="T11" fmla="*/ 0 h 75"/>
                <a:gd name="T12" fmla="*/ 36 w 75"/>
                <a:gd name="T13" fmla="*/ 0 h 75"/>
                <a:gd name="T14" fmla="*/ 36 w 75"/>
                <a:gd name="T15" fmla="*/ 0 h 75"/>
                <a:gd name="T16" fmla="*/ 29 w 75"/>
                <a:gd name="T17" fmla="*/ 0 h 75"/>
                <a:gd name="T18" fmla="*/ 29 w 75"/>
                <a:gd name="T19" fmla="*/ 0 h 75"/>
                <a:gd name="T20" fmla="*/ 32 w 75"/>
                <a:gd name="T21" fmla="*/ 11 h 75"/>
                <a:gd name="T22" fmla="*/ 0 w 75"/>
                <a:gd name="T23" fmla="*/ 11 h 75"/>
                <a:gd name="T24" fmla="*/ 0 w 75"/>
                <a:gd name="T25" fmla="*/ 21 h 75"/>
                <a:gd name="T26" fmla="*/ 32 w 75"/>
                <a:gd name="T27" fmla="*/ 21 h 75"/>
                <a:gd name="T28" fmla="*/ 32 w 75"/>
                <a:gd name="T29" fmla="*/ 29 h 75"/>
                <a:gd name="T30" fmla="*/ 7 w 75"/>
                <a:gd name="T31" fmla="*/ 29 h 75"/>
                <a:gd name="T32" fmla="*/ 7 w 75"/>
                <a:gd name="T33" fmla="*/ 68 h 75"/>
                <a:gd name="T34" fmla="*/ 21 w 75"/>
                <a:gd name="T35" fmla="*/ 68 h 75"/>
                <a:gd name="T36" fmla="*/ 21 w 75"/>
                <a:gd name="T37" fmla="*/ 39 h 75"/>
                <a:gd name="T38" fmla="*/ 32 w 75"/>
                <a:gd name="T39" fmla="*/ 39 h 75"/>
                <a:gd name="T40" fmla="*/ 32 w 75"/>
                <a:gd name="T41" fmla="*/ 75 h 75"/>
                <a:gd name="T42" fmla="*/ 43 w 75"/>
                <a:gd name="T43" fmla="*/ 75 h 75"/>
                <a:gd name="T44" fmla="*/ 43 w 75"/>
                <a:gd name="T45" fmla="*/ 39 h 75"/>
                <a:gd name="T46" fmla="*/ 53 w 75"/>
                <a:gd name="T47" fmla="*/ 39 h 75"/>
                <a:gd name="T48" fmla="*/ 53 w 75"/>
                <a:gd name="T49" fmla="*/ 57 h 75"/>
                <a:gd name="T50" fmla="*/ 53 w 75"/>
                <a:gd name="T51" fmla="*/ 57 h 75"/>
                <a:gd name="T52" fmla="*/ 53 w 75"/>
                <a:gd name="T53" fmla="*/ 57 h 75"/>
                <a:gd name="T54" fmla="*/ 46 w 75"/>
                <a:gd name="T55" fmla="*/ 57 h 75"/>
                <a:gd name="T56" fmla="*/ 46 w 75"/>
                <a:gd name="T57" fmla="*/ 57 h 75"/>
                <a:gd name="T58" fmla="*/ 46 w 75"/>
                <a:gd name="T59" fmla="*/ 68 h 75"/>
                <a:gd name="T60" fmla="*/ 46 w 75"/>
                <a:gd name="T61" fmla="*/ 68 h 75"/>
                <a:gd name="T62" fmla="*/ 61 w 75"/>
                <a:gd name="T63" fmla="*/ 68 h 75"/>
                <a:gd name="T64" fmla="*/ 64 w 75"/>
                <a:gd name="T65" fmla="*/ 64 h 75"/>
                <a:gd name="T66" fmla="*/ 64 w 75"/>
                <a:gd name="T67" fmla="*/ 61 h 75"/>
                <a:gd name="T68" fmla="*/ 64 w 75"/>
                <a:gd name="T69" fmla="*/ 29 h 75"/>
                <a:gd name="T70" fmla="*/ 43 w 75"/>
                <a:gd name="T71" fmla="*/ 29 h 75"/>
                <a:gd name="T72" fmla="*/ 43 w 75"/>
                <a:gd name="T73" fmla="*/ 21 h 75"/>
                <a:gd name="T74" fmla="*/ 75 w 75"/>
                <a:gd name="T75" fmla="*/ 21 h 75"/>
                <a:gd name="T76" fmla="*/ 75 w 75"/>
                <a:gd name="T77" fmla="*/ 11 h 75"/>
                <a:gd name="T78" fmla="*/ 36 w 75"/>
                <a:gd name="T79" fmla="*/ 11 h 75"/>
                <a:gd name="T80" fmla="*/ 36 w 75"/>
                <a:gd name="T81" fmla="*/ 11 h 75"/>
                <a:gd name="T82" fmla="*/ 43 w 75"/>
                <a:gd name="T83" fmla="*/ 11 h 75"/>
                <a:gd name="T84" fmla="*/ 43 w 75"/>
                <a:gd name="T85" fmla="*/ 11 h 75"/>
                <a:gd name="T86" fmla="*/ 43 w 75"/>
                <a:gd name="T87" fmla="*/ 11 h 7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5">
                  <a:moveTo>
                    <a:pt x="43" y="11"/>
                  </a:moveTo>
                  <a:lnTo>
                    <a:pt x="43" y="11"/>
                  </a:lnTo>
                  <a:lnTo>
                    <a:pt x="43" y="7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32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7" y="29"/>
                  </a:lnTo>
                  <a:lnTo>
                    <a:pt x="7" y="68"/>
                  </a:lnTo>
                  <a:lnTo>
                    <a:pt x="21" y="68"/>
                  </a:lnTo>
                  <a:lnTo>
                    <a:pt x="21" y="39"/>
                  </a:lnTo>
                  <a:lnTo>
                    <a:pt x="32" y="39"/>
                  </a:lnTo>
                  <a:lnTo>
                    <a:pt x="32" y="75"/>
                  </a:lnTo>
                  <a:lnTo>
                    <a:pt x="43" y="75"/>
                  </a:lnTo>
                  <a:lnTo>
                    <a:pt x="43" y="39"/>
                  </a:lnTo>
                  <a:lnTo>
                    <a:pt x="53" y="39"/>
                  </a:lnTo>
                  <a:lnTo>
                    <a:pt x="53" y="57"/>
                  </a:lnTo>
                  <a:lnTo>
                    <a:pt x="46" y="57"/>
                  </a:lnTo>
                  <a:lnTo>
                    <a:pt x="46" y="68"/>
                  </a:lnTo>
                  <a:lnTo>
                    <a:pt x="61" y="68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29"/>
                  </a:lnTo>
                  <a:lnTo>
                    <a:pt x="43" y="29"/>
                  </a:lnTo>
                  <a:lnTo>
                    <a:pt x="43" y="21"/>
                  </a:lnTo>
                  <a:lnTo>
                    <a:pt x="75" y="21"/>
                  </a:lnTo>
                  <a:lnTo>
                    <a:pt x="75" y="11"/>
                  </a:lnTo>
                  <a:lnTo>
                    <a:pt x="36" y="11"/>
                  </a:lnTo>
                  <a:lnTo>
                    <a:pt x="4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7" name="Freeform 148"/>
            <p:cNvSpPr>
              <a:spLocks noEditPoints="1"/>
            </p:cNvSpPr>
            <p:nvPr/>
          </p:nvSpPr>
          <p:spPr bwMode="auto">
            <a:xfrm>
              <a:off x="8633" y="10514"/>
              <a:ext cx="166" cy="166"/>
            </a:xfrm>
            <a:custGeom>
              <a:avLst/>
              <a:gdLst>
                <a:gd name="T0" fmla="*/ 46 w 78"/>
                <a:gd name="T1" fmla="*/ 10 h 78"/>
                <a:gd name="T2" fmla="*/ 54 w 78"/>
                <a:gd name="T3" fmla="*/ 7 h 78"/>
                <a:gd name="T4" fmla="*/ 39 w 78"/>
                <a:gd name="T5" fmla="*/ 3 h 78"/>
                <a:gd name="T6" fmla="*/ 32 w 78"/>
                <a:gd name="T7" fmla="*/ 10 h 78"/>
                <a:gd name="T8" fmla="*/ 29 w 78"/>
                <a:gd name="T9" fmla="*/ 10 h 78"/>
                <a:gd name="T10" fmla="*/ 21 w 78"/>
                <a:gd name="T11" fmla="*/ 3 h 78"/>
                <a:gd name="T12" fmla="*/ 18 w 78"/>
                <a:gd name="T13" fmla="*/ 0 h 78"/>
                <a:gd name="T14" fmla="*/ 0 w 78"/>
                <a:gd name="T15" fmla="*/ 18 h 78"/>
                <a:gd name="T16" fmla="*/ 0 w 78"/>
                <a:gd name="T17" fmla="*/ 28 h 78"/>
                <a:gd name="T18" fmla="*/ 11 w 78"/>
                <a:gd name="T19" fmla="*/ 28 h 78"/>
                <a:gd name="T20" fmla="*/ 21 w 78"/>
                <a:gd name="T21" fmla="*/ 21 h 78"/>
                <a:gd name="T22" fmla="*/ 25 w 78"/>
                <a:gd name="T23" fmla="*/ 21 h 78"/>
                <a:gd name="T24" fmla="*/ 25 w 78"/>
                <a:gd name="T25" fmla="*/ 18 h 78"/>
                <a:gd name="T26" fmla="*/ 29 w 78"/>
                <a:gd name="T27" fmla="*/ 18 h 78"/>
                <a:gd name="T28" fmla="*/ 29 w 78"/>
                <a:gd name="T29" fmla="*/ 21 h 78"/>
                <a:gd name="T30" fmla="*/ 36 w 78"/>
                <a:gd name="T31" fmla="*/ 25 h 78"/>
                <a:gd name="T32" fmla="*/ 32 w 78"/>
                <a:gd name="T33" fmla="*/ 35 h 78"/>
                <a:gd name="T34" fmla="*/ 21 w 78"/>
                <a:gd name="T35" fmla="*/ 43 h 78"/>
                <a:gd name="T36" fmla="*/ 0 w 78"/>
                <a:gd name="T37" fmla="*/ 53 h 78"/>
                <a:gd name="T38" fmla="*/ 7 w 78"/>
                <a:gd name="T39" fmla="*/ 60 h 78"/>
                <a:gd name="T40" fmla="*/ 36 w 78"/>
                <a:gd name="T41" fmla="*/ 64 h 78"/>
                <a:gd name="T42" fmla="*/ 36 w 78"/>
                <a:gd name="T43" fmla="*/ 68 h 78"/>
                <a:gd name="T44" fmla="*/ 29 w 78"/>
                <a:gd name="T45" fmla="*/ 78 h 78"/>
                <a:gd name="T46" fmla="*/ 46 w 78"/>
                <a:gd name="T47" fmla="*/ 75 h 78"/>
                <a:gd name="T48" fmla="*/ 46 w 78"/>
                <a:gd name="T49" fmla="*/ 64 h 78"/>
                <a:gd name="T50" fmla="*/ 64 w 78"/>
                <a:gd name="T51" fmla="*/ 57 h 78"/>
                <a:gd name="T52" fmla="*/ 78 w 78"/>
                <a:gd name="T53" fmla="*/ 50 h 78"/>
                <a:gd name="T54" fmla="*/ 78 w 78"/>
                <a:gd name="T55" fmla="*/ 35 h 78"/>
                <a:gd name="T56" fmla="*/ 46 w 78"/>
                <a:gd name="T57" fmla="*/ 35 h 78"/>
                <a:gd name="T58" fmla="*/ 50 w 78"/>
                <a:gd name="T59" fmla="*/ 32 h 78"/>
                <a:gd name="T60" fmla="*/ 57 w 78"/>
                <a:gd name="T61" fmla="*/ 25 h 78"/>
                <a:gd name="T62" fmla="*/ 68 w 78"/>
                <a:gd name="T63" fmla="*/ 21 h 78"/>
                <a:gd name="T64" fmla="*/ 71 w 78"/>
                <a:gd name="T65" fmla="*/ 18 h 78"/>
                <a:gd name="T66" fmla="*/ 68 w 78"/>
                <a:gd name="T67" fmla="*/ 10 h 78"/>
                <a:gd name="T68" fmla="*/ 68 w 78"/>
                <a:gd name="T69" fmla="*/ 3 h 78"/>
                <a:gd name="T70" fmla="*/ 57 w 78"/>
                <a:gd name="T71" fmla="*/ 10 h 78"/>
                <a:gd name="T72" fmla="*/ 54 w 78"/>
                <a:gd name="T73" fmla="*/ 18 h 78"/>
                <a:gd name="T74" fmla="*/ 46 w 78"/>
                <a:gd name="T75" fmla="*/ 25 h 78"/>
                <a:gd name="T76" fmla="*/ 50 w 78"/>
                <a:gd name="T77" fmla="*/ 14 h 78"/>
                <a:gd name="T78" fmla="*/ 39 w 78"/>
                <a:gd name="T79" fmla="*/ 21 h 78"/>
                <a:gd name="T80" fmla="*/ 43 w 78"/>
                <a:gd name="T81" fmla="*/ 18 h 78"/>
                <a:gd name="T82" fmla="*/ 43 w 78"/>
                <a:gd name="T83" fmla="*/ 18 h 78"/>
                <a:gd name="T84" fmla="*/ 71 w 78"/>
                <a:gd name="T85" fmla="*/ 18 h 78"/>
                <a:gd name="T86" fmla="*/ 43 w 78"/>
                <a:gd name="T87" fmla="*/ 32 h 78"/>
                <a:gd name="T88" fmla="*/ 43 w 78"/>
                <a:gd name="T89" fmla="*/ 32 h 78"/>
                <a:gd name="T90" fmla="*/ 46 w 78"/>
                <a:gd name="T91" fmla="*/ 46 h 78"/>
                <a:gd name="T92" fmla="*/ 46 w 78"/>
                <a:gd name="T93" fmla="*/ 43 h 78"/>
                <a:gd name="T94" fmla="*/ 36 w 78"/>
                <a:gd name="T95" fmla="*/ 53 h 78"/>
                <a:gd name="T96" fmla="*/ 50 w 78"/>
                <a:gd name="T97" fmla="*/ 53 h 78"/>
                <a:gd name="T98" fmla="*/ 46 w 78"/>
                <a:gd name="T99" fmla="*/ 53 h 78"/>
                <a:gd name="T100" fmla="*/ 50 w 78"/>
                <a:gd name="T101" fmla="*/ 53 h 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8" h="78">
                  <a:moveTo>
                    <a:pt x="50" y="14"/>
                  </a:moveTo>
                  <a:lnTo>
                    <a:pt x="50" y="14"/>
                  </a:lnTo>
                  <a:lnTo>
                    <a:pt x="46" y="10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5" y="7"/>
                  </a:lnTo>
                  <a:lnTo>
                    <a:pt x="32" y="10"/>
                  </a:lnTo>
                  <a:lnTo>
                    <a:pt x="29" y="10"/>
                  </a:lnTo>
                  <a:lnTo>
                    <a:pt x="21" y="10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1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0" y="28"/>
                  </a:lnTo>
                  <a:lnTo>
                    <a:pt x="7" y="35"/>
                  </a:lnTo>
                  <a:lnTo>
                    <a:pt x="11" y="28"/>
                  </a:lnTo>
                  <a:lnTo>
                    <a:pt x="11" y="25"/>
                  </a:lnTo>
                  <a:lnTo>
                    <a:pt x="11" y="35"/>
                  </a:lnTo>
                  <a:lnTo>
                    <a:pt x="21" y="35"/>
                  </a:lnTo>
                  <a:lnTo>
                    <a:pt x="21" y="21"/>
                  </a:lnTo>
                  <a:lnTo>
                    <a:pt x="25" y="28"/>
                  </a:lnTo>
                  <a:lnTo>
                    <a:pt x="29" y="25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29" y="21"/>
                  </a:lnTo>
                  <a:lnTo>
                    <a:pt x="32" y="25"/>
                  </a:lnTo>
                  <a:lnTo>
                    <a:pt x="36" y="25"/>
                  </a:lnTo>
                  <a:lnTo>
                    <a:pt x="25" y="32"/>
                  </a:lnTo>
                  <a:lnTo>
                    <a:pt x="32" y="35"/>
                  </a:lnTo>
                  <a:lnTo>
                    <a:pt x="29" y="35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21" y="43"/>
                  </a:lnTo>
                  <a:lnTo>
                    <a:pt x="11" y="50"/>
                  </a:lnTo>
                  <a:lnTo>
                    <a:pt x="0" y="53"/>
                  </a:lnTo>
                  <a:lnTo>
                    <a:pt x="7" y="60"/>
                  </a:lnTo>
                  <a:lnTo>
                    <a:pt x="18" y="57"/>
                  </a:lnTo>
                  <a:lnTo>
                    <a:pt x="18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" y="60"/>
                  </a:lnTo>
                  <a:lnTo>
                    <a:pt x="4" y="68"/>
                  </a:lnTo>
                  <a:lnTo>
                    <a:pt x="36" y="68"/>
                  </a:lnTo>
                  <a:lnTo>
                    <a:pt x="32" y="71"/>
                  </a:lnTo>
                  <a:lnTo>
                    <a:pt x="29" y="71"/>
                  </a:lnTo>
                  <a:lnTo>
                    <a:pt x="29" y="78"/>
                  </a:lnTo>
                  <a:lnTo>
                    <a:pt x="39" y="78"/>
                  </a:lnTo>
                  <a:lnTo>
                    <a:pt x="43" y="78"/>
                  </a:lnTo>
                  <a:lnTo>
                    <a:pt x="46" y="75"/>
                  </a:lnTo>
                  <a:lnTo>
                    <a:pt x="46" y="68"/>
                  </a:lnTo>
                  <a:lnTo>
                    <a:pt x="78" y="68"/>
                  </a:lnTo>
                  <a:lnTo>
                    <a:pt x="78" y="64"/>
                  </a:lnTo>
                  <a:lnTo>
                    <a:pt x="46" y="64"/>
                  </a:lnTo>
                  <a:lnTo>
                    <a:pt x="46" y="60"/>
                  </a:lnTo>
                  <a:lnTo>
                    <a:pt x="64" y="60"/>
                  </a:lnTo>
                  <a:lnTo>
                    <a:pt x="64" y="57"/>
                  </a:lnTo>
                  <a:lnTo>
                    <a:pt x="75" y="60"/>
                  </a:lnTo>
                  <a:lnTo>
                    <a:pt x="78" y="50"/>
                  </a:lnTo>
                  <a:lnTo>
                    <a:pt x="68" y="50"/>
                  </a:lnTo>
                  <a:lnTo>
                    <a:pt x="61" y="43"/>
                  </a:lnTo>
                  <a:lnTo>
                    <a:pt x="78" y="43"/>
                  </a:lnTo>
                  <a:lnTo>
                    <a:pt x="78" y="35"/>
                  </a:lnTo>
                  <a:lnTo>
                    <a:pt x="43" y="35"/>
                  </a:lnTo>
                  <a:lnTo>
                    <a:pt x="46" y="35"/>
                  </a:lnTo>
                  <a:lnTo>
                    <a:pt x="50" y="32"/>
                  </a:lnTo>
                  <a:lnTo>
                    <a:pt x="54" y="32"/>
                  </a:lnTo>
                  <a:lnTo>
                    <a:pt x="57" y="25"/>
                  </a:lnTo>
                  <a:lnTo>
                    <a:pt x="57" y="35"/>
                  </a:lnTo>
                  <a:lnTo>
                    <a:pt x="68" y="35"/>
                  </a:lnTo>
                  <a:lnTo>
                    <a:pt x="68" y="21"/>
                  </a:lnTo>
                  <a:lnTo>
                    <a:pt x="71" y="32"/>
                  </a:lnTo>
                  <a:lnTo>
                    <a:pt x="78" y="28"/>
                  </a:lnTo>
                  <a:lnTo>
                    <a:pt x="71" y="18"/>
                  </a:lnTo>
                  <a:lnTo>
                    <a:pt x="78" y="18"/>
                  </a:lnTo>
                  <a:lnTo>
                    <a:pt x="78" y="10"/>
                  </a:lnTo>
                  <a:lnTo>
                    <a:pt x="68" y="10"/>
                  </a:lnTo>
                  <a:lnTo>
                    <a:pt x="68" y="3"/>
                  </a:lnTo>
                  <a:lnTo>
                    <a:pt x="64" y="3"/>
                  </a:lnTo>
                  <a:lnTo>
                    <a:pt x="57" y="0"/>
                  </a:lnTo>
                  <a:lnTo>
                    <a:pt x="57" y="10"/>
                  </a:lnTo>
                  <a:lnTo>
                    <a:pt x="50" y="10"/>
                  </a:lnTo>
                  <a:lnTo>
                    <a:pt x="50" y="18"/>
                  </a:lnTo>
                  <a:lnTo>
                    <a:pt x="54" y="18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50" y="21"/>
                  </a:lnTo>
                  <a:lnTo>
                    <a:pt x="46" y="18"/>
                  </a:lnTo>
                  <a:lnTo>
                    <a:pt x="50" y="14"/>
                  </a:lnTo>
                  <a:close/>
                  <a:moveTo>
                    <a:pt x="43" y="18"/>
                  </a:moveTo>
                  <a:lnTo>
                    <a:pt x="39" y="21"/>
                  </a:lnTo>
                  <a:lnTo>
                    <a:pt x="36" y="18"/>
                  </a:lnTo>
                  <a:lnTo>
                    <a:pt x="39" y="14"/>
                  </a:lnTo>
                  <a:lnTo>
                    <a:pt x="43" y="18"/>
                  </a:lnTo>
                  <a:close/>
                  <a:moveTo>
                    <a:pt x="68" y="21"/>
                  </a:moveTo>
                  <a:lnTo>
                    <a:pt x="68" y="18"/>
                  </a:lnTo>
                  <a:lnTo>
                    <a:pt x="71" y="18"/>
                  </a:lnTo>
                  <a:lnTo>
                    <a:pt x="68" y="21"/>
                  </a:lnTo>
                  <a:close/>
                  <a:moveTo>
                    <a:pt x="43" y="32"/>
                  </a:moveTo>
                  <a:lnTo>
                    <a:pt x="43" y="32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43" y="32"/>
                  </a:lnTo>
                  <a:close/>
                  <a:moveTo>
                    <a:pt x="46" y="43"/>
                  </a:moveTo>
                  <a:lnTo>
                    <a:pt x="46" y="46"/>
                  </a:lnTo>
                  <a:lnTo>
                    <a:pt x="32" y="46"/>
                  </a:lnTo>
                  <a:lnTo>
                    <a:pt x="36" y="43"/>
                  </a:lnTo>
                  <a:lnTo>
                    <a:pt x="46" y="43"/>
                  </a:lnTo>
                  <a:close/>
                  <a:moveTo>
                    <a:pt x="18" y="53"/>
                  </a:moveTo>
                  <a:lnTo>
                    <a:pt x="25" y="53"/>
                  </a:lnTo>
                  <a:lnTo>
                    <a:pt x="36" y="53"/>
                  </a:lnTo>
                  <a:lnTo>
                    <a:pt x="18" y="53"/>
                  </a:lnTo>
                  <a:close/>
                  <a:moveTo>
                    <a:pt x="50" y="53"/>
                  </a:moveTo>
                  <a:lnTo>
                    <a:pt x="50" y="53"/>
                  </a:lnTo>
                  <a:lnTo>
                    <a:pt x="57" y="53"/>
                  </a:lnTo>
                  <a:lnTo>
                    <a:pt x="61" y="53"/>
                  </a:lnTo>
                  <a:lnTo>
                    <a:pt x="46" y="53"/>
                  </a:lnTo>
                  <a:lnTo>
                    <a:pt x="50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8" name="Freeform 149"/>
            <p:cNvSpPr>
              <a:spLocks noEditPoints="1"/>
            </p:cNvSpPr>
            <p:nvPr/>
          </p:nvSpPr>
          <p:spPr bwMode="auto">
            <a:xfrm>
              <a:off x="8816" y="10514"/>
              <a:ext cx="174" cy="166"/>
            </a:xfrm>
            <a:custGeom>
              <a:avLst/>
              <a:gdLst>
                <a:gd name="T0" fmla="*/ 25 w 82"/>
                <a:gd name="T1" fmla="*/ 10 h 78"/>
                <a:gd name="T2" fmla="*/ 25 w 82"/>
                <a:gd name="T3" fmla="*/ 3 h 78"/>
                <a:gd name="T4" fmla="*/ 25 w 82"/>
                <a:gd name="T5" fmla="*/ 0 h 78"/>
                <a:gd name="T6" fmla="*/ 21 w 82"/>
                <a:gd name="T7" fmla="*/ 0 h 78"/>
                <a:gd name="T8" fmla="*/ 14 w 82"/>
                <a:gd name="T9" fmla="*/ 0 h 78"/>
                <a:gd name="T10" fmla="*/ 3 w 82"/>
                <a:gd name="T11" fmla="*/ 18 h 78"/>
                <a:gd name="T12" fmla="*/ 14 w 82"/>
                <a:gd name="T13" fmla="*/ 25 h 78"/>
                <a:gd name="T14" fmla="*/ 7 w 82"/>
                <a:gd name="T15" fmla="*/ 39 h 78"/>
                <a:gd name="T16" fmla="*/ 0 w 82"/>
                <a:gd name="T17" fmla="*/ 50 h 78"/>
                <a:gd name="T18" fmla="*/ 3 w 82"/>
                <a:gd name="T19" fmla="*/ 60 h 78"/>
                <a:gd name="T20" fmla="*/ 14 w 82"/>
                <a:gd name="T21" fmla="*/ 78 h 78"/>
                <a:gd name="T22" fmla="*/ 25 w 82"/>
                <a:gd name="T23" fmla="*/ 43 h 78"/>
                <a:gd name="T24" fmla="*/ 28 w 82"/>
                <a:gd name="T25" fmla="*/ 50 h 78"/>
                <a:gd name="T26" fmla="*/ 32 w 82"/>
                <a:gd name="T27" fmla="*/ 46 h 78"/>
                <a:gd name="T28" fmla="*/ 35 w 82"/>
                <a:gd name="T29" fmla="*/ 43 h 78"/>
                <a:gd name="T30" fmla="*/ 32 w 82"/>
                <a:gd name="T31" fmla="*/ 39 h 78"/>
                <a:gd name="T32" fmla="*/ 28 w 82"/>
                <a:gd name="T33" fmla="*/ 32 h 78"/>
                <a:gd name="T34" fmla="*/ 25 w 82"/>
                <a:gd name="T35" fmla="*/ 35 h 78"/>
                <a:gd name="T36" fmla="*/ 35 w 82"/>
                <a:gd name="T37" fmla="*/ 25 h 78"/>
                <a:gd name="T38" fmla="*/ 50 w 82"/>
                <a:gd name="T39" fmla="*/ 21 h 78"/>
                <a:gd name="T40" fmla="*/ 32 w 82"/>
                <a:gd name="T41" fmla="*/ 32 h 78"/>
                <a:gd name="T42" fmla="*/ 39 w 82"/>
                <a:gd name="T43" fmla="*/ 39 h 78"/>
                <a:gd name="T44" fmla="*/ 42 w 82"/>
                <a:gd name="T45" fmla="*/ 50 h 78"/>
                <a:gd name="T46" fmla="*/ 46 w 82"/>
                <a:gd name="T47" fmla="*/ 57 h 78"/>
                <a:gd name="T48" fmla="*/ 25 w 82"/>
                <a:gd name="T49" fmla="*/ 68 h 78"/>
                <a:gd name="T50" fmla="*/ 28 w 82"/>
                <a:gd name="T51" fmla="*/ 75 h 78"/>
                <a:gd name="T52" fmla="*/ 32 w 82"/>
                <a:gd name="T53" fmla="*/ 78 h 78"/>
                <a:gd name="T54" fmla="*/ 53 w 82"/>
                <a:gd name="T55" fmla="*/ 68 h 78"/>
                <a:gd name="T56" fmla="*/ 71 w 82"/>
                <a:gd name="T57" fmla="*/ 78 h 78"/>
                <a:gd name="T58" fmla="*/ 74 w 82"/>
                <a:gd name="T59" fmla="*/ 75 h 78"/>
                <a:gd name="T60" fmla="*/ 82 w 82"/>
                <a:gd name="T61" fmla="*/ 68 h 78"/>
                <a:gd name="T62" fmla="*/ 67 w 82"/>
                <a:gd name="T63" fmla="*/ 64 h 78"/>
                <a:gd name="T64" fmla="*/ 60 w 82"/>
                <a:gd name="T65" fmla="*/ 60 h 78"/>
                <a:gd name="T66" fmla="*/ 74 w 82"/>
                <a:gd name="T67" fmla="*/ 32 h 78"/>
                <a:gd name="T68" fmla="*/ 60 w 82"/>
                <a:gd name="T69" fmla="*/ 21 h 78"/>
                <a:gd name="T70" fmla="*/ 78 w 82"/>
                <a:gd name="T71" fmla="*/ 10 h 78"/>
                <a:gd name="T72" fmla="*/ 60 w 82"/>
                <a:gd name="T73" fmla="*/ 7 h 78"/>
                <a:gd name="T74" fmla="*/ 60 w 82"/>
                <a:gd name="T75" fmla="*/ 3 h 78"/>
                <a:gd name="T76" fmla="*/ 60 w 82"/>
                <a:gd name="T77" fmla="*/ 0 h 78"/>
                <a:gd name="T78" fmla="*/ 57 w 82"/>
                <a:gd name="T79" fmla="*/ 0 h 78"/>
                <a:gd name="T80" fmla="*/ 50 w 82"/>
                <a:gd name="T81" fmla="*/ 0 h 78"/>
                <a:gd name="T82" fmla="*/ 32 w 82"/>
                <a:gd name="T83" fmla="*/ 10 h 78"/>
                <a:gd name="T84" fmla="*/ 25 w 82"/>
                <a:gd name="T85" fmla="*/ 18 h 78"/>
                <a:gd name="T86" fmla="*/ 53 w 82"/>
                <a:gd name="T87" fmla="*/ 53 h 78"/>
                <a:gd name="T88" fmla="*/ 50 w 82"/>
                <a:gd name="T89" fmla="*/ 46 h 78"/>
                <a:gd name="T90" fmla="*/ 60 w 82"/>
                <a:gd name="T91" fmla="*/ 39 h 78"/>
                <a:gd name="T92" fmla="*/ 53 w 82"/>
                <a:gd name="T93" fmla="*/ 53 h 78"/>
                <a:gd name="T94" fmla="*/ 53 w 82"/>
                <a:gd name="T95" fmla="*/ 53 h 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78">
                  <a:moveTo>
                    <a:pt x="25" y="18"/>
                  </a:moveTo>
                  <a:lnTo>
                    <a:pt x="25" y="10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14" y="18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14" y="25"/>
                  </a:lnTo>
                  <a:lnTo>
                    <a:pt x="7" y="39"/>
                  </a:lnTo>
                  <a:lnTo>
                    <a:pt x="0" y="50"/>
                  </a:lnTo>
                  <a:lnTo>
                    <a:pt x="3" y="60"/>
                  </a:lnTo>
                  <a:lnTo>
                    <a:pt x="14" y="46"/>
                  </a:lnTo>
                  <a:lnTo>
                    <a:pt x="14" y="78"/>
                  </a:lnTo>
                  <a:lnTo>
                    <a:pt x="25" y="78"/>
                  </a:lnTo>
                  <a:lnTo>
                    <a:pt x="25" y="43"/>
                  </a:lnTo>
                  <a:lnTo>
                    <a:pt x="28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2" y="39"/>
                  </a:lnTo>
                  <a:lnTo>
                    <a:pt x="28" y="32"/>
                  </a:lnTo>
                  <a:lnTo>
                    <a:pt x="25" y="35"/>
                  </a:lnTo>
                  <a:lnTo>
                    <a:pt x="25" y="25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50" y="21"/>
                  </a:lnTo>
                  <a:lnTo>
                    <a:pt x="50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42" y="50"/>
                  </a:lnTo>
                  <a:lnTo>
                    <a:pt x="46" y="57"/>
                  </a:lnTo>
                  <a:lnTo>
                    <a:pt x="39" y="64"/>
                  </a:lnTo>
                  <a:lnTo>
                    <a:pt x="25" y="68"/>
                  </a:lnTo>
                  <a:lnTo>
                    <a:pt x="28" y="75"/>
                  </a:lnTo>
                  <a:lnTo>
                    <a:pt x="32" y="78"/>
                  </a:lnTo>
                  <a:lnTo>
                    <a:pt x="53" y="68"/>
                  </a:lnTo>
                  <a:lnTo>
                    <a:pt x="71" y="78"/>
                  </a:lnTo>
                  <a:lnTo>
                    <a:pt x="74" y="75"/>
                  </a:lnTo>
                  <a:lnTo>
                    <a:pt x="82" y="68"/>
                  </a:lnTo>
                  <a:lnTo>
                    <a:pt x="67" y="64"/>
                  </a:lnTo>
                  <a:lnTo>
                    <a:pt x="60" y="60"/>
                  </a:lnTo>
                  <a:lnTo>
                    <a:pt x="67" y="46"/>
                  </a:lnTo>
                  <a:lnTo>
                    <a:pt x="74" y="32"/>
                  </a:lnTo>
                  <a:lnTo>
                    <a:pt x="60" y="32"/>
                  </a:lnTo>
                  <a:lnTo>
                    <a:pt x="60" y="21"/>
                  </a:lnTo>
                  <a:lnTo>
                    <a:pt x="78" y="21"/>
                  </a:lnTo>
                  <a:lnTo>
                    <a:pt x="78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50" y="10"/>
                  </a:lnTo>
                  <a:lnTo>
                    <a:pt x="32" y="10"/>
                  </a:lnTo>
                  <a:lnTo>
                    <a:pt x="32" y="18"/>
                  </a:lnTo>
                  <a:lnTo>
                    <a:pt x="25" y="18"/>
                  </a:lnTo>
                  <a:close/>
                  <a:moveTo>
                    <a:pt x="53" y="53"/>
                  </a:moveTo>
                  <a:lnTo>
                    <a:pt x="53" y="53"/>
                  </a:lnTo>
                  <a:lnTo>
                    <a:pt x="50" y="46"/>
                  </a:lnTo>
                  <a:lnTo>
                    <a:pt x="50" y="39"/>
                  </a:lnTo>
                  <a:lnTo>
                    <a:pt x="60" y="39"/>
                  </a:lnTo>
                  <a:lnTo>
                    <a:pt x="5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9" name="Freeform 150"/>
            <p:cNvSpPr>
              <a:spLocks noEditPoints="1"/>
            </p:cNvSpPr>
            <p:nvPr/>
          </p:nvSpPr>
          <p:spPr bwMode="auto">
            <a:xfrm>
              <a:off x="8997" y="10514"/>
              <a:ext cx="168" cy="166"/>
            </a:xfrm>
            <a:custGeom>
              <a:avLst/>
              <a:gdLst>
                <a:gd name="T0" fmla="*/ 32 w 79"/>
                <a:gd name="T1" fmla="*/ 18 h 78"/>
                <a:gd name="T2" fmla="*/ 46 w 79"/>
                <a:gd name="T3" fmla="*/ 25 h 78"/>
                <a:gd name="T4" fmla="*/ 54 w 79"/>
                <a:gd name="T5" fmla="*/ 18 h 78"/>
                <a:gd name="T6" fmla="*/ 75 w 79"/>
                <a:gd name="T7" fmla="*/ 10 h 78"/>
                <a:gd name="T8" fmla="*/ 54 w 79"/>
                <a:gd name="T9" fmla="*/ 7 h 78"/>
                <a:gd name="T10" fmla="*/ 54 w 79"/>
                <a:gd name="T11" fmla="*/ 3 h 78"/>
                <a:gd name="T12" fmla="*/ 54 w 79"/>
                <a:gd name="T13" fmla="*/ 0 h 78"/>
                <a:gd name="T14" fmla="*/ 46 w 79"/>
                <a:gd name="T15" fmla="*/ 0 h 78"/>
                <a:gd name="T16" fmla="*/ 46 w 79"/>
                <a:gd name="T17" fmla="*/ 10 h 78"/>
                <a:gd name="T18" fmla="*/ 32 w 79"/>
                <a:gd name="T19" fmla="*/ 7 h 78"/>
                <a:gd name="T20" fmla="*/ 32 w 79"/>
                <a:gd name="T21" fmla="*/ 3 h 78"/>
                <a:gd name="T22" fmla="*/ 32 w 79"/>
                <a:gd name="T23" fmla="*/ 0 h 78"/>
                <a:gd name="T24" fmla="*/ 32 w 79"/>
                <a:gd name="T25" fmla="*/ 0 h 78"/>
                <a:gd name="T26" fmla="*/ 22 w 79"/>
                <a:gd name="T27" fmla="*/ 0 h 78"/>
                <a:gd name="T28" fmla="*/ 4 w 79"/>
                <a:gd name="T29" fmla="*/ 10 h 78"/>
                <a:gd name="T30" fmla="*/ 22 w 79"/>
                <a:gd name="T31" fmla="*/ 18 h 78"/>
                <a:gd name="T32" fmla="*/ 22 w 79"/>
                <a:gd name="T33" fmla="*/ 25 h 78"/>
                <a:gd name="T34" fmla="*/ 32 w 79"/>
                <a:gd name="T35" fmla="*/ 25 h 78"/>
                <a:gd name="T36" fmla="*/ 29 w 79"/>
                <a:gd name="T37" fmla="*/ 53 h 78"/>
                <a:gd name="T38" fmla="*/ 32 w 79"/>
                <a:gd name="T39" fmla="*/ 60 h 78"/>
                <a:gd name="T40" fmla="*/ 36 w 79"/>
                <a:gd name="T41" fmla="*/ 60 h 78"/>
                <a:gd name="T42" fmla="*/ 39 w 79"/>
                <a:gd name="T43" fmla="*/ 57 h 78"/>
                <a:gd name="T44" fmla="*/ 39 w 79"/>
                <a:gd name="T45" fmla="*/ 68 h 78"/>
                <a:gd name="T46" fmla="*/ 50 w 79"/>
                <a:gd name="T47" fmla="*/ 75 h 78"/>
                <a:gd name="T48" fmla="*/ 64 w 79"/>
                <a:gd name="T49" fmla="*/ 75 h 78"/>
                <a:gd name="T50" fmla="*/ 75 w 79"/>
                <a:gd name="T51" fmla="*/ 75 h 78"/>
                <a:gd name="T52" fmla="*/ 79 w 79"/>
                <a:gd name="T53" fmla="*/ 60 h 78"/>
                <a:gd name="T54" fmla="*/ 68 w 79"/>
                <a:gd name="T55" fmla="*/ 57 h 78"/>
                <a:gd name="T56" fmla="*/ 64 w 79"/>
                <a:gd name="T57" fmla="*/ 68 h 78"/>
                <a:gd name="T58" fmla="*/ 54 w 79"/>
                <a:gd name="T59" fmla="*/ 68 h 78"/>
                <a:gd name="T60" fmla="*/ 50 w 79"/>
                <a:gd name="T61" fmla="*/ 60 h 78"/>
                <a:gd name="T62" fmla="*/ 50 w 79"/>
                <a:gd name="T63" fmla="*/ 53 h 78"/>
                <a:gd name="T64" fmla="*/ 64 w 79"/>
                <a:gd name="T65" fmla="*/ 28 h 78"/>
                <a:gd name="T66" fmla="*/ 54 w 79"/>
                <a:gd name="T67" fmla="*/ 39 h 78"/>
                <a:gd name="T68" fmla="*/ 54 w 79"/>
                <a:gd name="T69" fmla="*/ 32 h 78"/>
                <a:gd name="T70" fmla="*/ 54 w 79"/>
                <a:gd name="T71" fmla="*/ 28 h 78"/>
                <a:gd name="T72" fmla="*/ 54 w 79"/>
                <a:gd name="T73" fmla="*/ 28 h 78"/>
                <a:gd name="T74" fmla="*/ 39 w 79"/>
                <a:gd name="T75" fmla="*/ 25 h 78"/>
                <a:gd name="T76" fmla="*/ 39 w 79"/>
                <a:gd name="T77" fmla="*/ 46 h 78"/>
                <a:gd name="T78" fmla="*/ 29 w 79"/>
                <a:gd name="T79" fmla="*/ 53 h 78"/>
                <a:gd name="T80" fmla="*/ 29 w 79"/>
                <a:gd name="T81" fmla="*/ 53 h 78"/>
                <a:gd name="T82" fmla="*/ 32 w 79"/>
                <a:gd name="T83" fmla="*/ 35 h 78"/>
                <a:gd name="T84" fmla="*/ 36 w 79"/>
                <a:gd name="T85" fmla="*/ 32 h 78"/>
                <a:gd name="T86" fmla="*/ 25 w 79"/>
                <a:gd name="T87" fmla="*/ 25 h 78"/>
                <a:gd name="T88" fmla="*/ 25 w 79"/>
                <a:gd name="T89" fmla="*/ 28 h 78"/>
                <a:gd name="T90" fmla="*/ 18 w 79"/>
                <a:gd name="T91" fmla="*/ 35 h 78"/>
                <a:gd name="T92" fmla="*/ 18 w 79"/>
                <a:gd name="T93" fmla="*/ 39 h 78"/>
                <a:gd name="T94" fmla="*/ 7 w 79"/>
                <a:gd name="T95" fmla="*/ 60 h 78"/>
                <a:gd name="T96" fmla="*/ 18 w 79"/>
                <a:gd name="T97" fmla="*/ 50 h 78"/>
                <a:gd name="T98" fmla="*/ 29 w 79"/>
                <a:gd name="T99" fmla="*/ 78 h 78"/>
                <a:gd name="T100" fmla="*/ 29 w 79"/>
                <a:gd name="T101" fmla="*/ 43 h 78"/>
                <a:gd name="T102" fmla="*/ 32 w 79"/>
                <a:gd name="T103" fmla="*/ 35 h 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9" h="78">
                  <a:moveTo>
                    <a:pt x="32" y="25"/>
                  </a:moveTo>
                  <a:lnTo>
                    <a:pt x="32" y="18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54" y="25"/>
                  </a:lnTo>
                  <a:lnTo>
                    <a:pt x="54" y="18"/>
                  </a:lnTo>
                  <a:lnTo>
                    <a:pt x="75" y="18"/>
                  </a:lnTo>
                  <a:lnTo>
                    <a:pt x="75" y="10"/>
                  </a:lnTo>
                  <a:lnTo>
                    <a:pt x="54" y="10"/>
                  </a:lnTo>
                  <a:lnTo>
                    <a:pt x="54" y="7"/>
                  </a:lnTo>
                  <a:lnTo>
                    <a:pt x="54" y="3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4" y="10"/>
                  </a:lnTo>
                  <a:lnTo>
                    <a:pt x="4" y="18"/>
                  </a:lnTo>
                  <a:lnTo>
                    <a:pt x="22" y="18"/>
                  </a:lnTo>
                  <a:lnTo>
                    <a:pt x="22" y="25"/>
                  </a:lnTo>
                  <a:lnTo>
                    <a:pt x="32" y="25"/>
                  </a:lnTo>
                  <a:close/>
                  <a:moveTo>
                    <a:pt x="29" y="53"/>
                  </a:moveTo>
                  <a:lnTo>
                    <a:pt x="29" y="53"/>
                  </a:lnTo>
                  <a:lnTo>
                    <a:pt x="32" y="60"/>
                  </a:lnTo>
                  <a:lnTo>
                    <a:pt x="36" y="60"/>
                  </a:lnTo>
                  <a:lnTo>
                    <a:pt x="39" y="57"/>
                  </a:lnTo>
                  <a:lnTo>
                    <a:pt x="39" y="68"/>
                  </a:lnTo>
                  <a:lnTo>
                    <a:pt x="43" y="75"/>
                  </a:lnTo>
                  <a:lnTo>
                    <a:pt x="50" y="75"/>
                  </a:lnTo>
                  <a:lnTo>
                    <a:pt x="64" y="75"/>
                  </a:lnTo>
                  <a:lnTo>
                    <a:pt x="75" y="75"/>
                  </a:lnTo>
                  <a:lnTo>
                    <a:pt x="79" y="60"/>
                  </a:lnTo>
                  <a:lnTo>
                    <a:pt x="68" y="57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54" y="68"/>
                  </a:lnTo>
                  <a:lnTo>
                    <a:pt x="54" y="64"/>
                  </a:lnTo>
                  <a:lnTo>
                    <a:pt x="50" y="60"/>
                  </a:lnTo>
                  <a:lnTo>
                    <a:pt x="50" y="53"/>
                  </a:lnTo>
                  <a:lnTo>
                    <a:pt x="75" y="35"/>
                  </a:lnTo>
                  <a:lnTo>
                    <a:pt x="64" y="28"/>
                  </a:lnTo>
                  <a:lnTo>
                    <a:pt x="54" y="39"/>
                  </a:lnTo>
                  <a:lnTo>
                    <a:pt x="54" y="32"/>
                  </a:lnTo>
                  <a:lnTo>
                    <a:pt x="54" y="28"/>
                  </a:lnTo>
                  <a:lnTo>
                    <a:pt x="46" y="25"/>
                  </a:lnTo>
                  <a:lnTo>
                    <a:pt x="39" y="25"/>
                  </a:lnTo>
                  <a:lnTo>
                    <a:pt x="39" y="46"/>
                  </a:lnTo>
                  <a:lnTo>
                    <a:pt x="29" y="53"/>
                  </a:lnTo>
                  <a:close/>
                  <a:moveTo>
                    <a:pt x="32" y="35"/>
                  </a:moveTo>
                  <a:lnTo>
                    <a:pt x="32" y="35"/>
                  </a:lnTo>
                  <a:lnTo>
                    <a:pt x="36" y="32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18" y="35"/>
                  </a:lnTo>
                  <a:lnTo>
                    <a:pt x="18" y="39"/>
                  </a:lnTo>
                  <a:lnTo>
                    <a:pt x="0" y="53"/>
                  </a:lnTo>
                  <a:lnTo>
                    <a:pt x="7" y="60"/>
                  </a:lnTo>
                  <a:lnTo>
                    <a:pt x="18" y="50"/>
                  </a:lnTo>
                  <a:lnTo>
                    <a:pt x="18" y="78"/>
                  </a:lnTo>
                  <a:lnTo>
                    <a:pt x="29" y="78"/>
                  </a:lnTo>
                  <a:lnTo>
                    <a:pt x="29" y="43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0" name="Freeform 151"/>
            <p:cNvSpPr/>
            <p:nvPr/>
          </p:nvSpPr>
          <p:spPr bwMode="auto">
            <a:xfrm>
              <a:off x="9187" y="10514"/>
              <a:ext cx="160" cy="166"/>
            </a:xfrm>
            <a:custGeom>
              <a:avLst/>
              <a:gdLst>
                <a:gd name="T0" fmla="*/ 43 w 75"/>
                <a:gd name="T1" fmla="*/ 10 h 78"/>
                <a:gd name="T2" fmla="*/ 43 w 75"/>
                <a:gd name="T3" fmla="*/ 10 h 78"/>
                <a:gd name="T4" fmla="*/ 43 w 75"/>
                <a:gd name="T5" fmla="*/ 7 h 78"/>
                <a:gd name="T6" fmla="*/ 43 w 75"/>
                <a:gd name="T7" fmla="*/ 7 h 78"/>
                <a:gd name="T8" fmla="*/ 43 w 75"/>
                <a:gd name="T9" fmla="*/ 0 h 78"/>
                <a:gd name="T10" fmla="*/ 43 w 75"/>
                <a:gd name="T11" fmla="*/ 0 h 78"/>
                <a:gd name="T12" fmla="*/ 36 w 75"/>
                <a:gd name="T13" fmla="*/ 3 h 78"/>
                <a:gd name="T14" fmla="*/ 36 w 75"/>
                <a:gd name="T15" fmla="*/ 3 h 78"/>
                <a:gd name="T16" fmla="*/ 29 w 75"/>
                <a:gd name="T17" fmla="*/ 3 h 78"/>
                <a:gd name="T18" fmla="*/ 29 w 75"/>
                <a:gd name="T19" fmla="*/ 3 h 78"/>
                <a:gd name="T20" fmla="*/ 32 w 75"/>
                <a:gd name="T21" fmla="*/ 14 h 78"/>
                <a:gd name="T22" fmla="*/ 0 w 75"/>
                <a:gd name="T23" fmla="*/ 14 h 78"/>
                <a:gd name="T24" fmla="*/ 0 w 75"/>
                <a:gd name="T25" fmla="*/ 25 h 78"/>
                <a:gd name="T26" fmla="*/ 32 w 75"/>
                <a:gd name="T27" fmla="*/ 25 h 78"/>
                <a:gd name="T28" fmla="*/ 32 w 75"/>
                <a:gd name="T29" fmla="*/ 32 h 78"/>
                <a:gd name="T30" fmla="*/ 7 w 75"/>
                <a:gd name="T31" fmla="*/ 32 h 78"/>
                <a:gd name="T32" fmla="*/ 7 w 75"/>
                <a:gd name="T33" fmla="*/ 71 h 78"/>
                <a:gd name="T34" fmla="*/ 22 w 75"/>
                <a:gd name="T35" fmla="*/ 71 h 78"/>
                <a:gd name="T36" fmla="*/ 22 w 75"/>
                <a:gd name="T37" fmla="*/ 43 h 78"/>
                <a:gd name="T38" fmla="*/ 32 w 75"/>
                <a:gd name="T39" fmla="*/ 43 h 78"/>
                <a:gd name="T40" fmla="*/ 32 w 75"/>
                <a:gd name="T41" fmla="*/ 78 h 78"/>
                <a:gd name="T42" fmla="*/ 43 w 75"/>
                <a:gd name="T43" fmla="*/ 78 h 78"/>
                <a:gd name="T44" fmla="*/ 43 w 75"/>
                <a:gd name="T45" fmla="*/ 43 h 78"/>
                <a:gd name="T46" fmla="*/ 54 w 75"/>
                <a:gd name="T47" fmla="*/ 43 h 78"/>
                <a:gd name="T48" fmla="*/ 54 w 75"/>
                <a:gd name="T49" fmla="*/ 57 h 78"/>
                <a:gd name="T50" fmla="*/ 54 w 75"/>
                <a:gd name="T51" fmla="*/ 57 h 78"/>
                <a:gd name="T52" fmla="*/ 54 w 75"/>
                <a:gd name="T53" fmla="*/ 60 h 78"/>
                <a:gd name="T54" fmla="*/ 47 w 75"/>
                <a:gd name="T55" fmla="*/ 60 h 78"/>
                <a:gd name="T56" fmla="*/ 47 w 75"/>
                <a:gd name="T57" fmla="*/ 60 h 78"/>
                <a:gd name="T58" fmla="*/ 47 w 75"/>
                <a:gd name="T59" fmla="*/ 71 h 78"/>
                <a:gd name="T60" fmla="*/ 47 w 75"/>
                <a:gd name="T61" fmla="*/ 71 h 78"/>
                <a:gd name="T62" fmla="*/ 61 w 75"/>
                <a:gd name="T63" fmla="*/ 71 h 78"/>
                <a:gd name="T64" fmla="*/ 64 w 75"/>
                <a:gd name="T65" fmla="*/ 68 h 78"/>
                <a:gd name="T66" fmla="*/ 64 w 75"/>
                <a:gd name="T67" fmla="*/ 64 h 78"/>
                <a:gd name="T68" fmla="*/ 64 w 75"/>
                <a:gd name="T69" fmla="*/ 32 h 78"/>
                <a:gd name="T70" fmla="*/ 43 w 75"/>
                <a:gd name="T71" fmla="*/ 32 h 78"/>
                <a:gd name="T72" fmla="*/ 43 w 75"/>
                <a:gd name="T73" fmla="*/ 25 h 78"/>
                <a:gd name="T74" fmla="*/ 75 w 75"/>
                <a:gd name="T75" fmla="*/ 25 h 78"/>
                <a:gd name="T76" fmla="*/ 75 w 75"/>
                <a:gd name="T77" fmla="*/ 14 h 78"/>
                <a:gd name="T78" fmla="*/ 36 w 75"/>
                <a:gd name="T79" fmla="*/ 14 h 78"/>
                <a:gd name="T80" fmla="*/ 36 w 75"/>
                <a:gd name="T81" fmla="*/ 14 h 78"/>
                <a:gd name="T82" fmla="*/ 43 w 75"/>
                <a:gd name="T83" fmla="*/ 10 h 78"/>
                <a:gd name="T84" fmla="*/ 43 w 75"/>
                <a:gd name="T85" fmla="*/ 10 h 78"/>
                <a:gd name="T86" fmla="*/ 43 w 75"/>
                <a:gd name="T87" fmla="*/ 10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5" h="78">
                  <a:moveTo>
                    <a:pt x="43" y="10"/>
                  </a:moveTo>
                  <a:lnTo>
                    <a:pt x="43" y="10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32" y="25"/>
                  </a:lnTo>
                  <a:lnTo>
                    <a:pt x="32" y="32"/>
                  </a:lnTo>
                  <a:lnTo>
                    <a:pt x="7" y="32"/>
                  </a:lnTo>
                  <a:lnTo>
                    <a:pt x="7" y="71"/>
                  </a:lnTo>
                  <a:lnTo>
                    <a:pt x="22" y="71"/>
                  </a:lnTo>
                  <a:lnTo>
                    <a:pt x="22" y="43"/>
                  </a:lnTo>
                  <a:lnTo>
                    <a:pt x="32" y="43"/>
                  </a:lnTo>
                  <a:lnTo>
                    <a:pt x="32" y="78"/>
                  </a:lnTo>
                  <a:lnTo>
                    <a:pt x="43" y="78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47" y="60"/>
                  </a:lnTo>
                  <a:lnTo>
                    <a:pt x="47" y="71"/>
                  </a:lnTo>
                  <a:lnTo>
                    <a:pt x="61" y="71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32"/>
                  </a:lnTo>
                  <a:lnTo>
                    <a:pt x="43" y="32"/>
                  </a:lnTo>
                  <a:lnTo>
                    <a:pt x="43" y="25"/>
                  </a:lnTo>
                  <a:lnTo>
                    <a:pt x="75" y="25"/>
                  </a:lnTo>
                  <a:lnTo>
                    <a:pt x="75" y="14"/>
                  </a:lnTo>
                  <a:lnTo>
                    <a:pt x="36" y="14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141" name="矩形 140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四川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5"/>
          <p:cNvSpPr>
            <a:spLocks noChangeAspect="1" noChangeArrowheads="1" noTextEdit="1"/>
          </p:cNvSpPr>
          <p:nvPr/>
        </p:nvSpPr>
        <p:spPr bwMode="auto">
          <a:xfrm>
            <a:off x="3240757" y="1593899"/>
            <a:ext cx="5627538" cy="5462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3296920" y="1691005"/>
            <a:ext cx="5514340" cy="5309870"/>
            <a:chOff x="5192" y="2663"/>
            <a:chExt cx="8684" cy="8362"/>
          </a:xfrm>
        </p:grpSpPr>
        <p:sp>
          <p:nvSpPr>
            <p:cNvPr id="3" name="Freeform 8"/>
            <p:cNvSpPr/>
            <p:nvPr/>
          </p:nvSpPr>
          <p:spPr bwMode="auto">
            <a:xfrm>
              <a:off x="5192" y="2663"/>
              <a:ext cx="8685" cy="8362"/>
            </a:xfrm>
            <a:custGeom>
              <a:avLst/>
              <a:gdLst>
                <a:gd name="T0" fmla="*/ 2586 w 3816"/>
                <a:gd name="T1" fmla="*/ 3423 h 3674"/>
                <a:gd name="T2" fmla="*/ 2664 w 3816"/>
                <a:gd name="T3" fmla="*/ 3439 h 3674"/>
                <a:gd name="T4" fmla="*/ 2692 w 3816"/>
                <a:gd name="T5" fmla="*/ 3568 h 3674"/>
                <a:gd name="T6" fmla="*/ 2880 w 3816"/>
                <a:gd name="T7" fmla="*/ 3674 h 3674"/>
                <a:gd name="T8" fmla="*/ 2985 w 3816"/>
                <a:gd name="T9" fmla="*/ 3607 h 3674"/>
                <a:gd name="T10" fmla="*/ 3048 w 3816"/>
                <a:gd name="T11" fmla="*/ 3407 h 3674"/>
                <a:gd name="T12" fmla="*/ 3111 w 3816"/>
                <a:gd name="T13" fmla="*/ 3129 h 3674"/>
                <a:gd name="T14" fmla="*/ 3064 w 3816"/>
                <a:gd name="T15" fmla="*/ 2808 h 3674"/>
                <a:gd name="T16" fmla="*/ 2966 w 3816"/>
                <a:gd name="T17" fmla="*/ 2597 h 3674"/>
                <a:gd name="T18" fmla="*/ 2821 w 3816"/>
                <a:gd name="T19" fmla="*/ 2546 h 3674"/>
                <a:gd name="T20" fmla="*/ 2727 w 3816"/>
                <a:gd name="T21" fmla="*/ 2319 h 3674"/>
                <a:gd name="T22" fmla="*/ 2582 w 3816"/>
                <a:gd name="T23" fmla="*/ 2146 h 3674"/>
                <a:gd name="T24" fmla="*/ 2433 w 3816"/>
                <a:gd name="T25" fmla="*/ 2134 h 3674"/>
                <a:gd name="T26" fmla="*/ 2496 w 3816"/>
                <a:gd name="T27" fmla="*/ 1719 h 3674"/>
                <a:gd name="T28" fmla="*/ 2578 w 3816"/>
                <a:gd name="T29" fmla="*/ 1578 h 3674"/>
                <a:gd name="T30" fmla="*/ 2966 w 3816"/>
                <a:gd name="T31" fmla="*/ 1484 h 3674"/>
                <a:gd name="T32" fmla="*/ 3107 w 3816"/>
                <a:gd name="T33" fmla="*/ 1457 h 3674"/>
                <a:gd name="T34" fmla="*/ 3216 w 3816"/>
                <a:gd name="T35" fmla="*/ 1469 h 3674"/>
                <a:gd name="T36" fmla="*/ 3404 w 3816"/>
                <a:gd name="T37" fmla="*/ 1335 h 3674"/>
                <a:gd name="T38" fmla="*/ 3675 w 3816"/>
                <a:gd name="T39" fmla="*/ 1237 h 3674"/>
                <a:gd name="T40" fmla="*/ 3769 w 3816"/>
                <a:gd name="T41" fmla="*/ 1100 h 3674"/>
                <a:gd name="T42" fmla="*/ 3737 w 3816"/>
                <a:gd name="T43" fmla="*/ 756 h 3674"/>
                <a:gd name="T44" fmla="*/ 3444 w 3816"/>
                <a:gd name="T45" fmla="*/ 587 h 3674"/>
                <a:gd name="T46" fmla="*/ 3162 w 3816"/>
                <a:gd name="T47" fmla="*/ 489 h 3674"/>
                <a:gd name="T48" fmla="*/ 3040 w 3816"/>
                <a:gd name="T49" fmla="*/ 360 h 3674"/>
                <a:gd name="T50" fmla="*/ 2762 w 3816"/>
                <a:gd name="T51" fmla="*/ 184 h 3674"/>
                <a:gd name="T52" fmla="*/ 2429 w 3816"/>
                <a:gd name="T53" fmla="*/ 39 h 3674"/>
                <a:gd name="T54" fmla="*/ 2425 w 3816"/>
                <a:gd name="T55" fmla="*/ 215 h 3674"/>
                <a:gd name="T56" fmla="*/ 2456 w 3816"/>
                <a:gd name="T57" fmla="*/ 325 h 3674"/>
                <a:gd name="T58" fmla="*/ 2390 w 3816"/>
                <a:gd name="T59" fmla="*/ 642 h 3674"/>
                <a:gd name="T60" fmla="*/ 2261 w 3816"/>
                <a:gd name="T61" fmla="*/ 736 h 3674"/>
                <a:gd name="T62" fmla="*/ 2182 w 3816"/>
                <a:gd name="T63" fmla="*/ 955 h 3674"/>
                <a:gd name="T64" fmla="*/ 2123 w 3816"/>
                <a:gd name="T65" fmla="*/ 1112 h 3674"/>
                <a:gd name="T66" fmla="*/ 1986 w 3816"/>
                <a:gd name="T67" fmla="*/ 1288 h 3674"/>
                <a:gd name="T68" fmla="*/ 1818 w 3816"/>
                <a:gd name="T69" fmla="*/ 1218 h 3674"/>
                <a:gd name="T70" fmla="*/ 1736 w 3816"/>
                <a:gd name="T71" fmla="*/ 1382 h 3674"/>
                <a:gd name="T72" fmla="*/ 1391 w 3816"/>
                <a:gd name="T73" fmla="*/ 1950 h 3674"/>
                <a:gd name="T74" fmla="*/ 1101 w 3816"/>
                <a:gd name="T75" fmla="*/ 1899 h 3674"/>
                <a:gd name="T76" fmla="*/ 819 w 3816"/>
                <a:gd name="T77" fmla="*/ 1782 h 3674"/>
                <a:gd name="T78" fmla="*/ 556 w 3816"/>
                <a:gd name="T79" fmla="*/ 1660 h 3674"/>
                <a:gd name="T80" fmla="*/ 290 w 3816"/>
                <a:gd name="T81" fmla="*/ 1817 h 3674"/>
                <a:gd name="T82" fmla="*/ 376 w 3816"/>
                <a:gd name="T83" fmla="*/ 2001 h 3674"/>
                <a:gd name="T84" fmla="*/ 227 w 3816"/>
                <a:gd name="T85" fmla="*/ 2197 h 3674"/>
                <a:gd name="T86" fmla="*/ 47 w 3816"/>
                <a:gd name="T87" fmla="*/ 2467 h 3674"/>
                <a:gd name="T88" fmla="*/ 141 w 3816"/>
                <a:gd name="T89" fmla="*/ 2620 h 3674"/>
                <a:gd name="T90" fmla="*/ 353 w 3816"/>
                <a:gd name="T91" fmla="*/ 2742 h 3674"/>
                <a:gd name="T92" fmla="*/ 451 w 3816"/>
                <a:gd name="T93" fmla="*/ 2941 h 3674"/>
                <a:gd name="T94" fmla="*/ 729 w 3816"/>
                <a:gd name="T95" fmla="*/ 2996 h 3674"/>
                <a:gd name="T96" fmla="*/ 882 w 3816"/>
                <a:gd name="T97" fmla="*/ 3306 h 3674"/>
                <a:gd name="T98" fmla="*/ 964 w 3816"/>
                <a:gd name="T99" fmla="*/ 3247 h 3674"/>
                <a:gd name="T100" fmla="*/ 1050 w 3816"/>
                <a:gd name="T101" fmla="*/ 3196 h 3674"/>
                <a:gd name="T102" fmla="*/ 1179 w 3816"/>
                <a:gd name="T103" fmla="*/ 3263 h 3674"/>
                <a:gd name="T104" fmla="*/ 1348 w 3816"/>
                <a:gd name="T105" fmla="*/ 3031 h 3674"/>
                <a:gd name="T106" fmla="*/ 1610 w 3816"/>
                <a:gd name="T107" fmla="*/ 3051 h 3674"/>
                <a:gd name="T108" fmla="*/ 1630 w 3816"/>
                <a:gd name="T109" fmla="*/ 2808 h 3674"/>
                <a:gd name="T110" fmla="*/ 1787 w 3816"/>
                <a:gd name="T111" fmla="*/ 2745 h 3674"/>
                <a:gd name="T112" fmla="*/ 1928 w 3816"/>
                <a:gd name="T113" fmla="*/ 2726 h 3674"/>
                <a:gd name="T114" fmla="*/ 1975 w 3816"/>
                <a:gd name="T115" fmla="*/ 2910 h 3674"/>
                <a:gd name="T116" fmla="*/ 2206 w 3816"/>
                <a:gd name="T117" fmla="*/ 2820 h 3674"/>
                <a:gd name="T118" fmla="*/ 2402 w 3816"/>
                <a:gd name="T119" fmla="*/ 2996 h 36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816" h="3674">
                  <a:moveTo>
                    <a:pt x="2390" y="3184"/>
                  </a:moveTo>
                  <a:lnTo>
                    <a:pt x="2500" y="3259"/>
                  </a:lnTo>
                  <a:lnTo>
                    <a:pt x="2554" y="3235"/>
                  </a:lnTo>
                  <a:lnTo>
                    <a:pt x="2562" y="3231"/>
                  </a:lnTo>
                  <a:lnTo>
                    <a:pt x="2574" y="3231"/>
                  </a:lnTo>
                  <a:lnTo>
                    <a:pt x="2586" y="3235"/>
                  </a:lnTo>
                  <a:lnTo>
                    <a:pt x="2594" y="3243"/>
                  </a:lnTo>
                  <a:lnTo>
                    <a:pt x="2597" y="3259"/>
                  </a:lnTo>
                  <a:lnTo>
                    <a:pt x="2594" y="3282"/>
                  </a:lnTo>
                  <a:lnTo>
                    <a:pt x="2578" y="3317"/>
                  </a:lnTo>
                  <a:lnTo>
                    <a:pt x="2578" y="3349"/>
                  </a:lnTo>
                  <a:lnTo>
                    <a:pt x="2582" y="3376"/>
                  </a:lnTo>
                  <a:lnTo>
                    <a:pt x="2590" y="3407"/>
                  </a:lnTo>
                  <a:lnTo>
                    <a:pt x="2586" y="3423"/>
                  </a:lnTo>
                  <a:lnTo>
                    <a:pt x="2574" y="3454"/>
                  </a:lnTo>
                  <a:lnTo>
                    <a:pt x="2570" y="3470"/>
                  </a:lnTo>
                  <a:lnTo>
                    <a:pt x="2574" y="3486"/>
                  </a:lnTo>
                  <a:lnTo>
                    <a:pt x="2582" y="3501"/>
                  </a:lnTo>
                  <a:lnTo>
                    <a:pt x="2590" y="3505"/>
                  </a:lnTo>
                  <a:lnTo>
                    <a:pt x="2601" y="3505"/>
                  </a:lnTo>
                  <a:lnTo>
                    <a:pt x="2609" y="3509"/>
                  </a:lnTo>
                  <a:lnTo>
                    <a:pt x="2621" y="3505"/>
                  </a:lnTo>
                  <a:lnTo>
                    <a:pt x="2633" y="3498"/>
                  </a:lnTo>
                  <a:lnTo>
                    <a:pt x="2637" y="3490"/>
                  </a:lnTo>
                  <a:lnTo>
                    <a:pt x="2637" y="3486"/>
                  </a:lnTo>
                  <a:lnTo>
                    <a:pt x="2644" y="3458"/>
                  </a:lnTo>
                  <a:lnTo>
                    <a:pt x="2652" y="3454"/>
                  </a:lnTo>
                  <a:lnTo>
                    <a:pt x="2664" y="3447"/>
                  </a:lnTo>
                  <a:lnTo>
                    <a:pt x="2664" y="3439"/>
                  </a:lnTo>
                  <a:lnTo>
                    <a:pt x="2664" y="3431"/>
                  </a:lnTo>
                  <a:lnTo>
                    <a:pt x="2660" y="3423"/>
                  </a:lnTo>
                  <a:lnTo>
                    <a:pt x="2648" y="3411"/>
                  </a:lnTo>
                  <a:lnTo>
                    <a:pt x="2637" y="3404"/>
                  </a:lnTo>
                  <a:lnTo>
                    <a:pt x="2637" y="3392"/>
                  </a:lnTo>
                  <a:lnTo>
                    <a:pt x="2644" y="3384"/>
                  </a:lnTo>
                  <a:lnTo>
                    <a:pt x="2656" y="3376"/>
                  </a:lnTo>
                  <a:lnTo>
                    <a:pt x="2672" y="3372"/>
                  </a:lnTo>
                  <a:lnTo>
                    <a:pt x="2688" y="3376"/>
                  </a:lnTo>
                  <a:lnTo>
                    <a:pt x="2699" y="3384"/>
                  </a:lnTo>
                  <a:lnTo>
                    <a:pt x="2711" y="3400"/>
                  </a:lnTo>
                  <a:lnTo>
                    <a:pt x="2711" y="3439"/>
                  </a:lnTo>
                  <a:lnTo>
                    <a:pt x="2719" y="3505"/>
                  </a:lnTo>
                  <a:lnTo>
                    <a:pt x="2692" y="3548"/>
                  </a:lnTo>
                  <a:lnTo>
                    <a:pt x="2692" y="3568"/>
                  </a:lnTo>
                  <a:lnTo>
                    <a:pt x="2695" y="3584"/>
                  </a:lnTo>
                  <a:lnTo>
                    <a:pt x="2703" y="3599"/>
                  </a:lnTo>
                  <a:lnTo>
                    <a:pt x="2711" y="3611"/>
                  </a:lnTo>
                  <a:lnTo>
                    <a:pt x="2715" y="3615"/>
                  </a:lnTo>
                  <a:lnTo>
                    <a:pt x="2723" y="3619"/>
                  </a:lnTo>
                  <a:lnTo>
                    <a:pt x="2731" y="3615"/>
                  </a:lnTo>
                  <a:lnTo>
                    <a:pt x="2742" y="3611"/>
                  </a:lnTo>
                  <a:lnTo>
                    <a:pt x="2762" y="3588"/>
                  </a:lnTo>
                  <a:lnTo>
                    <a:pt x="2778" y="3619"/>
                  </a:lnTo>
                  <a:lnTo>
                    <a:pt x="2801" y="3623"/>
                  </a:lnTo>
                  <a:lnTo>
                    <a:pt x="2833" y="3607"/>
                  </a:lnTo>
                  <a:lnTo>
                    <a:pt x="2852" y="3623"/>
                  </a:lnTo>
                  <a:lnTo>
                    <a:pt x="2860" y="3654"/>
                  </a:lnTo>
                  <a:lnTo>
                    <a:pt x="2864" y="3662"/>
                  </a:lnTo>
                  <a:lnTo>
                    <a:pt x="2872" y="3670"/>
                  </a:lnTo>
                  <a:lnTo>
                    <a:pt x="2880" y="3674"/>
                  </a:lnTo>
                  <a:lnTo>
                    <a:pt x="2887" y="3674"/>
                  </a:lnTo>
                  <a:lnTo>
                    <a:pt x="2899" y="3670"/>
                  </a:lnTo>
                  <a:lnTo>
                    <a:pt x="2911" y="3658"/>
                  </a:lnTo>
                  <a:lnTo>
                    <a:pt x="2923" y="3642"/>
                  </a:lnTo>
                  <a:lnTo>
                    <a:pt x="2946" y="3639"/>
                  </a:lnTo>
                  <a:lnTo>
                    <a:pt x="2966" y="3635"/>
                  </a:lnTo>
                  <a:lnTo>
                    <a:pt x="2977" y="3642"/>
                  </a:lnTo>
                  <a:lnTo>
                    <a:pt x="2985" y="3642"/>
                  </a:lnTo>
                  <a:lnTo>
                    <a:pt x="2989" y="3642"/>
                  </a:lnTo>
                  <a:lnTo>
                    <a:pt x="2993" y="3635"/>
                  </a:lnTo>
                  <a:lnTo>
                    <a:pt x="2997" y="3623"/>
                  </a:lnTo>
                  <a:lnTo>
                    <a:pt x="2993" y="3615"/>
                  </a:lnTo>
                  <a:lnTo>
                    <a:pt x="2989" y="3611"/>
                  </a:lnTo>
                  <a:lnTo>
                    <a:pt x="2985" y="3607"/>
                  </a:lnTo>
                  <a:lnTo>
                    <a:pt x="2985" y="3599"/>
                  </a:lnTo>
                  <a:lnTo>
                    <a:pt x="2985" y="3580"/>
                  </a:lnTo>
                  <a:lnTo>
                    <a:pt x="2985" y="3560"/>
                  </a:lnTo>
                  <a:lnTo>
                    <a:pt x="2993" y="3556"/>
                  </a:lnTo>
                  <a:lnTo>
                    <a:pt x="3001" y="3552"/>
                  </a:lnTo>
                  <a:lnTo>
                    <a:pt x="3009" y="3545"/>
                  </a:lnTo>
                  <a:lnTo>
                    <a:pt x="3017" y="3533"/>
                  </a:lnTo>
                  <a:lnTo>
                    <a:pt x="3021" y="3513"/>
                  </a:lnTo>
                  <a:lnTo>
                    <a:pt x="3024" y="3486"/>
                  </a:lnTo>
                  <a:lnTo>
                    <a:pt x="3024" y="3451"/>
                  </a:lnTo>
                  <a:lnTo>
                    <a:pt x="3021" y="3443"/>
                  </a:lnTo>
                  <a:lnTo>
                    <a:pt x="3024" y="3435"/>
                  </a:lnTo>
                  <a:lnTo>
                    <a:pt x="3024" y="3423"/>
                  </a:lnTo>
                  <a:lnTo>
                    <a:pt x="3032" y="3415"/>
                  </a:lnTo>
                  <a:lnTo>
                    <a:pt x="3048" y="3407"/>
                  </a:lnTo>
                  <a:lnTo>
                    <a:pt x="3068" y="3404"/>
                  </a:lnTo>
                  <a:lnTo>
                    <a:pt x="3095" y="3404"/>
                  </a:lnTo>
                  <a:lnTo>
                    <a:pt x="3111" y="3384"/>
                  </a:lnTo>
                  <a:lnTo>
                    <a:pt x="3111" y="3337"/>
                  </a:lnTo>
                  <a:lnTo>
                    <a:pt x="3146" y="3278"/>
                  </a:lnTo>
                  <a:lnTo>
                    <a:pt x="3138" y="3270"/>
                  </a:lnTo>
                  <a:lnTo>
                    <a:pt x="3075" y="3263"/>
                  </a:lnTo>
                  <a:lnTo>
                    <a:pt x="3048" y="3251"/>
                  </a:lnTo>
                  <a:lnTo>
                    <a:pt x="3056" y="3235"/>
                  </a:lnTo>
                  <a:lnTo>
                    <a:pt x="3103" y="3192"/>
                  </a:lnTo>
                  <a:lnTo>
                    <a:pt x="3111" y="3184"/>
                  </a:lnTo>
                  <a:lnTo>
                    <a:pt x="3115" y="3180"/>
                  </a:lnTo>
                  <a:lnTo>
                    <a:pt x="3119" y="3169"/>
                  </a:lnTo>
                  <a:lnTo>
                    <a:pt x="3122" y="3157"/>
                  </a:lnTo>
                  <a:lnTo>
                    <a:pt x="3119" y="3145"/>
                  </a:lnTo>
                  <a:lnTo>
                    <a:pt x="3111" y="3129"/>
                  </a:lnTo>
                  <a:lnTo>
                    <a:pt x="3095" y="3110"/>
                  </a:lnTo>
                  <a:lnTo>
                    <a:pt x="3091" y="3106"/>
                  </a:lnTo>
                  <a:lnTo>
                    <a:pt x="3083" y="3086"/>
                  </a:lnTo>
                  <a:lnTo>
                    <a:pt x="3083" y="3071"/>
                  </a:lnTo>
                  <a:lnTo>
                    <a:pt x="3083" y="3051"/>
                  </a:lnTo>
                  <a:lnTo>
                    <a:pt x="3087" y="3024"/>
                  </a:lnTo>
                  <a:lnTo>
                    <a:pt x="3099" y="2988"/>
                  </a:lnTo>
                  <a:lnTo>
                    <a:pt x="3134" y="2867"/>
                  </a:lnTo>
                  <a:lnTo>
                    <a:pt x="3119" y="2843"/>
                  </a:lnTo>
                  <a:lnTo>
                    <a:pt x="3099" y="2843"/>
                  </a:lnTo>
                  <a:lnTo>
                    <a:pt x="3091" y="2839"/>
                  </a:lnTo>
                  <a:lnTo>
                    <a:pt x="3079" y="2836"/>
                  </a:lnTo>
                  <a:lnTo>
                    <a:pt x="3068" y="2820"/>
                  </a:lnTo>
                  <a:lnTo>
                    <a:pt x="3064" y="2808"/>
                  </a:lnTo>
                  <a:lnTo>
                    <a:pt x="3060" y="2796"/>
                  </a:lnTo>
                  <a:lnTo>
                    <a:pt x="3060" y="2785"/>
                  </a:lnTo>
                  <a:lnTo>
                    <a:pt x="3052" y="2773"/>
                  </a:lnTo>
                  <a:lnTo>
                    <a:pt x="3044" y="2769"/>
                  </a:lnTo>
                  <a:lnTo>
                    <a:pt x="3032" y="2761"/>
                  </a:lnTo>
                  <a:lnTo>
                    <a:pt x="3009" y="2757"/>
                  </a:lnTo>
                  <a:lnTo>
                    <a:pt x="2985" y="2745"/>
                  </a:lnTo>
                  <a:lnTo>
                    <a:pt x="2981" y="2734"/>
                  </a:lnTo>
                  <a:lnTo>
                    <a:pt x="2977" y="2718"/>
                  </a:lnTo>
                  <a:lnTo>
                    <a:pt x="2977" y="2698"/>
                  </a:lnTo>
                  <a:lnTo>
                    <a:pt x="2985" y="2667"/>
                  </a:lnTo>
                  <a:lnTo>
                    <a:pt x="2950" y="2640"/>
                  </a:lnTo>
                  <a:lnTo>
                    <a:pt x="2958" y="2620"/>
                  </a:lnTo>
                  <a:lnTo>
                    <a:pt x="2966" y="2597"/>
                  </a:lnTo>
                  <a:lnTo>
                    <a:pt x="2962" y="2589"/>
                  </a:lnTo>
                  <a:lnTo>
                    <a:pt x="2950" y="2573"/>
                  </a:lnTo>
                  <a:lnTo>
                    <a:pt x="2938" y="2569"/>
                  </a:lnTo>
                  <a:lnTo>
                    <a:pt x="2930" y="2569"/>
                  </a:lnTo>
                  <a:lnTo>
                    <a:pt x="2915" y="2573"/>
                  </a:lnTo>
                  <a:lnTo>
                    <a:pt x="2899" y="2589"/>
                  </a:lnTo>
                  <a:lnTo>
                    <a:pt x="2872" y="2620"/>
                  </a:lnTo>
                  <a:lnTo>
                    <a:pt x="2856" y="2628"/>
                  </a:lnTo>
                  <a:lnTo>
                    <a:pt x="2848" y="2632"/>
                  </a:lnTo>
                  <a:lnTo>
                    <a:pt x="2836" y="2628"/>
                  </a:lnTo>
                  <a:lnTo>
                    <a:pt x="2833" y="2624"/>
                  </a:lnTo>
                  <a:lnTo>
                    <a:pt x="2829" y="2608"/>
                  </a:lnTo>
                  <a:lnTo>
                    <a:pt x="2825" y="2589"/>
                  </a:lnTo>
                  <a:lnTo>
                    <a:pt x="2821" y="2554"/>
                  </a:lnTo>
                  <a:lnTo>
                    <a:pt x="2821" y="2546"/>
                  </a:lnTo>
                  <a:lnTo>
                    <a:pt x="2817" y="2538"/>
                  </a:lnTo>
                  <a:lnTo>
                    <a:pt x="2805" y="2538"/>
                  </a:lnTo>
                  <a:lnTo>
                    <a:pt x="2797" y="2538"/>
                  </a:lnTo>
                  <a:lnTo>
                    <a:pt x="2789" y="2538"/>
                  </a:lnTo>
                  <a:lnTo>
                    <a:pt x="2786" y="2530"/>
                  </a:lnTo>
                  <a:lnTo>
                    <a:pt x="2782" y="2522"/>
                  </a:lnTo>
                  <a:lnTo>
                    <a:pt x="2789" y="2510"/>
                  </a:lnTo>
                  <a:lnTo>
                    <a:pt x="2809" y="2479"/>
                  </a:lnTo>
                  <a:lnTo>
                    <a:pt x="2797" y="2448"/>
                  </a:lnTo>
                  <a:lnTo>
                    <a:pt x="2829" y="2416"/>
                  </a:lnTo>
                  <a:lnTo>
                    <a:pt x="2789" y="2409"/>
                  </a:lnTo>
                  <a:lnTo>
                    <a:pt x="2782" y="2389"/>
                  </a:lnTo>
                  <a:lnTo>
                    <a:pt x="2793" y="2342"/>
                  </a:lnTo>
                  <a:lnTo>
                    <a:pt x="2789" y="2326"/>
                  </a:lnTo>
                  <a:lnTo>
                    <a:pt x="2735" y="2334"/>
                  </a:lnTo>
                  <a:lnTo>
                    <a:pt x="2727" y="2319"/>
                  </a:lnTo>
                  <a:lnTo>
                    <a:pt x="2727" y="2307"/>
                  </a:lnTo>
                  <a:lnTo>
                    <a:pt x="2723" y="2287"/>
                  </a:lnTo>
                  <a:lnTo>
                    <a:pt x="2715" y="2283"/>
                  </a:lnTo>
                  <a:lnTo>
                    <a:pt x="2711" y="2279"/>
                  </a:lnTo>
                  <a:lnTo>
                    <a:pt x="2699" y="2283"/>
                  </a:lnTo>
                  <a:lnTo>
                    <a:pt x="2688" y="2295"/>
                  </a:lnTo>
                  <a:lnTo>
                    <a:pt x="2664" y="2291"/>
                  </a:lnTo>
                  <a:lnTo>
                    <a:pt x="2644" y="2275"/>
                  </a:lnTo>
                  <a:lnTo>
                    <a:pt x="2637" y="2248"/>
                  </a:lnTo>
                  <a:lnTo>
                    <a:pt x="2633" y="2174"/>
                  </a:lnTo>
                  <a:lnTo>
                    <a:pt x="2625" y="2162"/>
                  </a:lnTo>
                  <a:lnTo>
                    <a:pt x="2617" y="2150"/>
                  </a:lnTo>
                  <a:lnTo>
                    <a:pt x="2605" y="2142"/>
                  </a:lnTo>
                  <a:lnTo>
                    <a:pt x="2590" y="2142"/>
                  </a:lnTo>
                  <a:lnTo>
                    <a:pt x="2582" y="2146"/>
                  </a:lnTo>
                  <a:lnTo>
                    <a:pt x="2574" y="2150"/>
                  </a:lnTo>
                  <a:lnTo>
                    <a:pt x="2558" y="2170"/>
                  </a:lnTo>
                  <a:lnTo>
                    <a:pt x="2539" y="2205"/>
                  </a:lnTo>
                  <a:lnTo>
                    <a:pt x="2523" y="2244"/>
                  </a:lnTo>
                  <a:lnTo>
                    <a:pt x="2511" y="2268"/>
                  </a:lnTo>
                  <a:lnTo>
                    <a:pt x="2500" y="2279"/>
                  </a:lnTo>
                  <a:lnTo>
                    <a:pt x="2488" y="2283"/>
                  </a:lnTo>
                  <a:lnTo>
                    <a:pt x="2480" y="2275"/>
                  </a:lnTo>
                  <a:lnTo>
                    <a:pt x="2468" y="2264"/>
                  </a:lnTo>
                  <a:lnTo>
                    <a:pt x="2449" y="2228"/>
                  </a:lnTo>
                  <a:lnTo>
                    <a:pt x="2433" y="2189"/>
                  </a:lnTo>
                  <a:lnTo>
                    <a:pt x="2425" y="2170"/>
                  </a:lnTo>
                  <a:lnTo>
                    <a:pt x="2425" y="2154"/>
                  </a:lnTo>
                  <a:lnTo>
                    <a:pt x="2429" y="2138"/>
                  </a:lnTo>
                  <a:lnTo>
                    <a:pt x="2433" y="2134"/>
                  </a:lnTo>
                  <a:lnTo>
                    <a:pt x="2441" y="2127"/>
                  </a:lnTo>
                  <a:lnTo>
                    <a:pt x="2464" y="2123"/>
                  </a:lnTo>
                  <a:lnTo>
                    <a:pt x="2503" y="2123"/>
                  </a:lnTo>
                  <a:lnTo>
                    <a:pt x="2511" y="2119"/>
                  </a:lnTo>
                  <a:lnTo>
                    <a:pt x="2515" y="2111"/>
                  </a:lnTo>
                  <a:lnTo>
                    <a:pt x="2523" y="2099"/>
                  </a:lnTo>
                  <a:lnTo>
                    <a:pt x="2531" y="2083"/>
                  </a:lnTo>
                  <a:lnTo>
                    <a:pt x="2531" y="2060"/>
                  </a:lnTo>
                  <a:lnTo>
                    <a:pt x="2531" y="2025"/>
                  </a:lnTo>
                  <a:lnTo>
                    <a:pt x="2523" y="1982"/>
                  </a:lnTo>
                  <a:lnTo>
                    <a:pt x="2523" y="1935"/>
                  </a:lnTo>
                  <a:lnTo>
                    <a:pt x="2539" y="1888"/>
                  </a:lnTo>
                  <a:lnTo>
                    <a:pt x="2550" y="1809"/>
                  </a:lnTo>
                  <a:lnTo>
                    <a:pt x="2554" y="1790"/>
                  </a:lnTo>
                  <a:lnTo>
                    <a:pt x="2547" y="1762"/>
                  </a:lnTo>
                  <a:lnTo>
                    <a:pt x="2496" y="1719"/>
                  </a:lnTo>
                  <a:lnTo>
                    <a:pt x="2480" y="1715"/>
                  </a:lnTo>
                  <a:lnTo>
                    <a:pt x="2468" y="1707"/>
                  </a:lnTo>
                  <a:lnTo>
                    <a:pt x="2453" y="1700"/>
                  </a:lnTo>
                  <a:lnTo>
                    <a:pt x="2441" y="1684"/>
                  </a:lnTo>
                  <a:lnTo>
                    <a:pt x="2433" y="1668"/>
                  </a:lnTo>
                  <a:lnTo>
                    <a:pt x="2433" y="1649"/>
                  </a:lnTo>
                  <a:lnTo>
                    <a:pt x="2441" y="1621"/>
                  </a:lnTo>
                  <a:lnTo>
                    <a:pt x="2453" y="1598"/>
                  </a:lnTo>
                  <a:lnTo>
                    <a:pt x="2468" y="1578"/>
                  </a:lnTo>
                  <a:lnTo>
                    <a:pt x="2480" y="1566"/>
                  </a:lnTo>
                  <a:lnTo>
                    <a:pt x="2496" y="1555"/>
                  </a:lnTo>
                  <a:lnTo>
                    <a:pt x="2515" y="1555"/>
                  </a:lnTo>
                  <a:lnTo>
                    <a:pt x="2531" y="1555"/>
                  </a:lnTo>
                  <a:lnTo>
                    <a:pt x="2554" y="1563"/>
                  </a:lnTo>
                  <a:lnTo>
                    <a:pt x="2578" y="1578"/>
                  </a:lnTo>
                  <a:lnTo>
                    <a:pt x="2597" y="1578"/>
                  </a:lnTo>
                  <a:lnTo>
                    <a:pt x="2609" y="1523"/>
                  </a:lnTo>
                  <a:lnTo>
                    <a:pt x="2637" y="1488"/>
                  </a:lnTo>
                  <a:lnTo>
                    <a:pt x="2652" y="1496"/>
                  </a:lnTo>
                  <a:lnTo>
                    <a:pt x="2707" y="1563"/>
                  </a:lnTo>
                  <a:lnTo>
                    <a:pt x="2719" y="1555"/>
                  </a:lnTo>
                  <a:lnTo>
                    <a:pt x="2727" y="1531"/>
                  </a:lnTo>
                  <a:lnTo>
                    <a:pt x="2742" y="1527"/>
                  </a:lnTo>
                  <a:lnTo>
                    <a:pt x="2766" y="1539"/>
                  </a:lnTo>
                  <a:lnTo>
                    <a:pt x="2789" y="1535"/>
                  </a:lnTo>
                  <a:lnTo>
                    <a:pt x="2903" y="1406"/>
                  </a:lnTo>
                  <a:lnTo>
                    <a:pt x="2930" y="1425"/>
                  </a:lnTo>
                  <a:lnTo>
                    <a:pt x="2954" y="1437"/>
                  </a:lnTo>
                  <a:lnTo>
                    <a:pt x="2970" y="1441"/>
                  </a:lnTo>
                  <a:lnTo>
                    <a:pt x="2981" y="1445"/>
                  </a:lnTo>
                  <a:lnTo>
                    <a:pt x="2966" y="1484"/>
                  </a:lnTo>
                  <a:lnTo>
                    <a:pt x="2958" y="1500"/>
                  </a:lnTo>
                  <a:lnTo>
                    <a:pt x="2954" y="1512"/>
                  </a:lnTo>
                  <a:lnTo>
                    <a:pt x="2950" y="1527"/>
                  </a:lnTo>
                  <a:lnTo>
                    <a:pt x="2954" y="1539"/>
                  </a:lnTo>
                  <a:lnTo>
                    <a:pt x="2954" y="1543"/>
                  </a:lnTo>
                  <a:lnTo>
                    <a:pt x="2962" y="1547"/>
                  </a:lnTo>
                  <a:lnTo>
                    <a:pt x="2970" y="1551"/>
                  </a:lnTo>
                  <a:lnTo>
                    <a:pt x="2977" y="1547"/>
                  </a:lnTo>
                  <a:lnTo>
                    <a:pt x="3005" y="1539"/>
                  </a:lnTo>
                  <a:lnTo>
                    <a:pt x="3056" y="1519"/>
                  </a:lnTo>
                  <a:lnTo>
                    <a:pt x="3064" y="1476"/>
                  </a:lnTo>
                  <a:lnTo>
                    <a:pt x="3071" y="1469"/>
                  </a:lnTo>
                  <a:lnTo>
                    <a:pt x="3083" y="1461"/>
                  </a:lnTo>
                  <a:lnTo>
                    <a:pt x="3095" y="1457"/>
                  </a:lnTo>
                  <a:lnTo>
                    <a:pt x="3107" y="1457"/>
                  </a:lnTo>
                  <a:lnTo>
                    <a:pt x="3119" y="1461"/>
                  </a:lnTo>
                  <a:lnTo>
                    <a:pt x="3130" y="1472"/>
                  </a:lnTo>
                  <a:lnTo>
                    <a:pt x="3134" y="1496"/>
                  </a:lnTo>
                  <a:lnTo>
                    <a:pt x="3142" y="1543"/>
                  </a:lnTo>
                  <a:lnTo>
                    <a:pt x="3146" y="1566"/>
                  </a:lnTo>
                  <a:lnTo>
                    <a:pt x="3146" y="1574"/>
                  </a:lnTo>
                  <a:lnTo>
                    <a:pt x="3142" y="1574"/>
                  </a:lnTo>
                  <a:lnTo>
                    <a:pt x="3146" y="1582"/>
                  </a:lnTo>
                  <a:lnTo>
                    <a:pt x="3150" y="1586"/>
                  </a:lnTo>
                  <a:lnTo>
                    <a:pt x="3154" y="1586"/>
                  </a:lnTo>
                  <a:lnTo>
                    <a:pt x="3162" y="1582"/>
                  </a:lnTo>
                  <a:lnTo>
                    <a:pt x="3169" y="1570"/>
                  </a:lnTo>
                  <a:lnTo>
                    <a:pt x="3177" y="1547"/>
                  </a:lnTo>
                  <a:lnTo>
                    <a:pt x="3189" y="1512"/>
                  </a:lnTo>
                  <a:lnTo>
                    <a:pt x="3216" y="1469"/>
                  </a:lnTo>
                  <a:lnTo>
                    <a:pt x="3228" y="1457"/>
                  </a:lnTo>
                  <a:lnTo>
                    <a:pt x="3252" y="1433"/>
                  </a:lnTo>
                  <a:lnTo>
                    <a:pt x="3267" y="1425"/>
                  </a:lnTo>
                  <a:lnTo>
                    <a:pt x="3283" y="1421"/>
                  </a:lnTo>
                  <a:lnTo>
                    <a:pt x="3299" y="1421"/>
                  </a:lnTo>
                  <a:lnTo>
                    <a:pt x="3307" y="1429"/>
                  </a:lnTo>
                  <a:lnTo>
                    <a:pt x="3314" y="1437"/>
                  </a:lnTo>
                  <a:lnTo>
                    <a:pt x="3322" y="1433"/>
                  </a:lnTo>
                  <a:lnTo>
                    <a:pt x="3338" y="1425"/>
                  </a:lnTo>
                  <a:lnTo>
                    <a:pt x="3350" y="1418"/>
                  </a:lnTo>
                  <a:lnTo>
                    <a:pt x="3357" y="1406"/>
                  </a:lnTo>
                  <a:lnTo>
                    <a:pt x="3369" y="1386"/>
                  </a:lnTo>
                  <a:lnTo>
                    <a:pt x="3377" y="1363"/>
                  </a:lnTo>
                  <a:lnTo>
                    <a:pt x="3404" y="1335"/>
                  </a:lnTo>
                  <a:lnTo>
                    <a:pt x="3432" y="1304"/>
                  </a:lnTo>
                  <a:lnTo>
                    <a:pt x="3467" y="1273"/>
                  </a:lnTo>
                  <a:lnTo>
                    <a:pt x="3502" y="1245"/>
                  </a:lnTo>
                  <a:lnTo>
                    <a:pt x="3522" y="1233"/>
                  </a:lnTo>
                  <a:lnTo>
                    <a:pt x="3542" y="1226"/>
                  </a:lnTo>
                  <a:lnTo>
                    <a:pt x="3561" y="1222"/>
                  </a:lnTo>
                  <a:lnTo>
                    <a:pt x="3581" y="1222"/>
                  </a:lnTo>
                  <a:lnTo>
                    <a:pt x="3596" y="1226"/>
                  </a:lnTo>
                  <a:lnTo>
                    <a:pt x="3612" y="1233"/>
                  </a:lnTo>
                  <a:lnTo>
                    <a:pt x="3616" y="1237"/>
                  </a:lnTo>
                  <a:lnTo>
                    <a:pt x="3624" y="1237"/>
                  </a:lnTo>
                  <a:lnTo>
                    <a:pt x="3640" y="1237"/>
                  </a:lnTo>
                  <a:lnTo>
                    <a:pt x="3647" y="1233"/>
                  </a:lnTo>
                  <a:lnTo>
                    <a:pt x="3655" y="1226"/>
                  </a:lnTo>
                  <a:lnTo>
                    <a:pt x="3675" y="1237"/>
                  </a:lnTo>
                  <a:lnTo>
                    <a:pt x="3690" y="1257"/>
                  </a:lnTo>
                  <a:lnTo>
                    <a:pt x="3698" y="1269"/>
                  </a:lnTo>
                  <a:lnTo>
                    <a:pt x="3702" y="1280"/>
                  </a:lnTo>
                  <a:lnTo>
                    <a:pt x="3718" y="1280"/>
                  </a:lnTo>
                  <a:lnTo>
                    <a:pt x="3734" y="1280"/>
                  </a:lnTo>
                  <a:lnTo>
                    <a:pt x="3749" y="1269"/>
                  </a:lnTo>
                  <a:lnTo>
                    <a:pt x="3765" y="1253"/>
                  </a:lnTo>
                  <a:lnTo>
                    <a:pt x="3773" y="1237"/>
                  </a:lnTo>
                  <a:lnTo>
                    <a:pt x="3781" y="1222"/>
                  </a:lnTo>
                  <a:lnTo>
                    <a:pt x="3784" y="1202"/>
                  </a:lnTo>
                  <a:lnTo>
                    <a:pt x="3788" y="1183"/>
                  </a:lnTo>
                  <a:lnTo>
                    <a:pt x="3788" y="1155"/>
                  </a:lnTo>
                  <a:lnTo>
                    <a:pt x="3784" y="1124"/>
                  </a:lnTo>
                  <a:lnTo>
                    <a:pt x="3777" y="1112"/>
                  </a:lnTo>
                  <a:lnTo>
                    <a:pt x="3769" y="1100"/>
                  </a:lnTo>
                  <a:lnTo>
                    <a:pt x="3761" y="1089"/>
                  </a:lnTo>
                  <a:lnTo>
                    <a:pt x="3761" y="1069"/>
                  </a:lnTo>
                  <a:lnTo>
                    <a:pt x="3761" y="1049"/>
                  </a:lnTo>
                  <a:lnTo>
                    <a:pt x="3773" y="1026"/>
                  </a:lnTo>
                  <a:lnTo>
                    <a:pt x="3792" y="1002"/>
                  </a:lnTo>
                  <a:lnTo>
                    <a:pt x="3800" y="998"/>
                  </a:lnTo>
                  <a:lnTo>
                    <a:pt x="3812" y="983"/>
                  </a:lnTo>
                  <a:lnTo>
                    <a:pt x="3816" y="975"/>
                  </a:lnTo>
                  <a:lnTo>
                    <a:pt x="3816" y="959"/>
                  </a:lnTo>
                  <a:lnTo>
                    <a:pt x="3812" y="948"/>
                  </a:lnTo>
                  <a:lnTo>
                    <a:pt x="3800" y="932"/>
                  </a:lnTo>
                  <a:lnTo>
                    <a:pt x="3777" y="885"/>
                  </a:lnTo>
                  <a:lnTo>
                    <a:pt x="3773" y="787"/>
                  </a:lnTo>
                  <a:lnTo>
                    <a:pt x="3765" y="779"/>
                  </a:lnTo>
                  <a:lnTo>
                    <a:pt x="3737" y="756"/>
                  </a:lnTo>
                  <a:lnTo>
                    <a:pt x="3694" y="724"/>
                  </a:lnTo>
                  <a:lnTo>
                    <a:pt x="3663" y="709"/>
                  </a:lnTo>
                  <a:lnTo>
                    <a:pt x="3624" y="693"/>
                  </a:lnTo>
                  <a:lnTo>
                    <a:pt x="3628" y="677"/>
                  </a:lnTo>
                  <a:lnTo>
                    <a:pt x="3636" y="669"/>
                  </a:lnTo>
                  <a:lnTo>
                    <a:pt x="3647" y="658"/>
                  </a:lnTo>
                  <a:lnTo>
                    <a:pt x="3647" y="650"/>
                  </a:lnTo>
                  <a:lnTo>
                    <a:pt x="3640" y="650"/>
                  </a:lnTo>
                  <a:lnTo>
                    <a:pt x="3620" y="650"/>
                  </a:lnTo>
                  <a:lnTo>
                    <a:pt x="3589" y="654"/>
                  </a:lnTo>
                  <a:lnTo>
                    <a:pt x="3546" y="599"/>
                  </a:lnTo>
                  <a:lnTo>
                    <a:pt x="3467" y="615"/>
                  </a:lnTo>
                  <a:lnTo>
                    <a:pt x="3459" y="611"/>
                  </a:lnTo>
                  <a:lnTo>
                    <a:pt x="3448" y="599"/>
                  </a:lnTo>
                  <a:lnTo>
                    <a:pt x="3444" y="587"/>
                  </a:lnTo>
                  <a:lnTo>
                    <a:pt x="3440" y="575"/>
                  </a:lnTo>
                  <a:lnTo>
                    <a:pt x="3444" y="564"/>
                  </a:lnTo>
                  <a:lnTo>
                    <a:pt x="3448" y="548"/>
                  </a:lnTo>
                  <a:lnTo>
                    <a:pt x="3451" y="536"/>
                  </a:lnTo>
                  <a:lnTo>
                    <a:pt x="3448" y="524"/>
                  </a:lnTo>
                  <a:lnTo>
                    <a:pt x="3444" y="509"/>
                  </a:lnTo>
                  <a:lnTo>
                    <a:pt x="3436" y="493"/>
                  </a:lnTo>
                  <a:lnTo>
                    <a:pt x="3420" y="481"/>
                  </a:lnTo>
                  <a:lnTo>
                    <a:pt x="3397" y="470"/>
                  </a:lnTo>
                  <a:lnTo>
                    <a:pt x="3365" y="466"/>
                  </a:lnTo>
                  <a:lnTo>
                    <a:pt x="3326" y="466"/>
                  </a:lnTo>
                  <a:lnTo>
                    <a:pt x="3291" y="466"/>
                  </a:lnTo>
                  <a:lnTo>
                    <a:pt x="3224" y="474"/>
                  </a:lnTo>
                  <a:lnTo>
                    <a:pt x="3177" y="485"/>
                  </a:lnTo>
                  <a:lnTo>
                    <a:pt x="3162" y="489"/>
                  </a:lnTo>
                  <a:lnTo>
                    <a:pt x="3150" y="489"/>
                  </a:lnTo>
                  <a:lnTo>
                    <a:pt x="3134" y="489"/>
                  </a:lnTo>
                  <a:lnTo>
                    <a:pt x="3122" y="485"/>
                  </a:lnTo>
                  <a:lnTo>
                    <a:pt x="3111" y="477"/>
                  </a:lnTo>
                  <a:lnTo>
                    <a:pt x="3103" y="470"/>
                  </a:lnTo>
                  <a:lnTo>
                    <a:pt x="3099" y="450"/>
                  </a:lnTo>
                  <a:lnTo>
                    <a:pt x="3107" y="430"/>
                  </a:lnTo>
                  <a:lnTo>
                    <a:pt x="3111" y="423"/>
                  </a:lnTo>
                  <a:lnTo>
                    <a:pt x="3111" y="415"/>
                  </a:lnTo>
                  <a:lnTo>
                    <a:pt x="3107" y="407"/>
                  </a:lnTo>
                  <a:lnTo>
                    <a:pt x="3103" y="403"/>
                  </a:lnTo>
                  <a:lnTo>
                    <a:pt x="3091" y="399"/>
                  </a:lnTo>
                  <a:lnTo>
                    <a:pt x="3075" y="395"/>
                  </a:lnTo>
                  <a:lnTo>
                    <a:pt x="3052" y="399"/>
                  </a:lnTo>
                  <a:lnTo>
                    <a:pt x="3040" y="360"/>
                  </a:lnTo>
                  <a:lnTo>
                    <a:pt x="3017" y="336"/>
                  </a:lnTo>
                  <a:lnTo>
                    <a:pt x="2993" y="313"/>
                  </a:lnTo>
                  <a:lnTo>
                    <a:pt x="2962" y="289"/>
                  </a:lnTo>
                  <a:lnTo>
                    <a:pt x="2927" y="266"/>
                  </a:lnTo>
                  <a:lnTo>
                    <a:pt x="2895" y="246"/>
                  </a:lnTo>
                  <a:lnTo>
                    <a:pt x="2880" y="242"/>
                  </a:lnTo>
                  <a:lnTo>
                    <a:pt x="2864" y="239"/>
                  </a:lnTo>
                  <a:lnTo>
                    <a:pt x="2848" y="239"/>
                  </a:lnTo>
                  <a:lnTo>
                    <a:pt x="2836" y="242"/>
                  </a:lnTo>
                  <a:lnTo>
                    <a:pt x="2833" y="231"/>
                  </a:lnTo>
                  <a:lnTo>
                    <a:pt x="2829" y="223"/>
                  </a:lnTo>
                  <a:lnTo>
                    <a:pt x="2821" y="207"/>
                  </a:lnTo>
                  <a:lnTo>
                    <a:pt x="2805" y="195"/>
                  </a:lnTo>
                  <a:lnTo>
                    <a:pt x="2789" y="188"/>
                  </a:lnTo>
                  <a:lnTo>
                    <a:pt x="2762" y="184"/>
                  </a:lnTo>
                  <a:lnTo>
                    <a:pt x="2727" y="184"/>
                  </a:lnTo>
                  <a:lnTo>
                    <a:pt x="2711" y="133"/>
                  </a:lnTo>
                  <a:lnTo>
                    <a:pt x="2676" y="121"/>
                  </a:lnTo>
                  <a:lnTo>
                    <a:pt x="2664" y="121"/>
                  </a:lnTo>
                  <a:lnTo>
                    <a:pt x="2652" y="121"/>
                  </a:lnTo>
                  <a:lnTo>
                    <a:pt x="2633" y="117"/>
                  </a:lnTo>
                  <a:lnTo>
                    <a:pt x="2613" y="101"/>
                  </a:lnTo>
                  <a:lnTo>
                    <a:pt x="2590" y="82"/>
                  </a:lnTo>
                  <a:lnTo>
                    <a:pt x="2562" y="47"/>
                  </a:lnTo>
                  <a:lnTo>
                    <a:pt x="2531" y="0"/>
                  </a:lnTo>
                  <a:lnTo>
                    <a:pt x="2496" y="39"/>
                  </a:lnTo>
                  <a:lnTo>
                    <a:pt x="2472" y="35"/>
                  </a:lnTo>
                  <a:lnTo>
                    <a:pt x="2456" y="35"/>
                  </a:lnTo>
                  <a:lnTo>
                    <a:pt x="2437" y="39"/>
                  </a:lnTo>
                  <a:lnTo>
                    <a:pt x="2429" y="39"/>
                  </a:lnTo>
                  <a:lnTo>
                    <a:pt x="2425" y="43"/>
                  </a:lnTo>
                  <a:lnTo>
                    <a:pt x="2425" y="51"/>
                  </a:lnTo>
                  <a:lnTo>
                    <a:pt x="2425" y="58"/>
                  </a:lnTo>
                  <a:lnTo>
                    <a:pt x="2429" y="70"/>
                  </a:lnTo>
                  <a:lnTo>
                    <a:pt x="2441" y="82"/>
                  </a:lnTo>
                  <a:lnTo>
                    <a:pt x="2472" y="117"/>
                  </a:lnTo>
                  <a:lnTo>
                    <a:pt x="2476" y="121"/>
                  </a:lnTo>
                  <a:lnTo>
                    <a:pt x="2472" y="129"/>
                  </a:lnTo>
                  <a:lnTo>
                    <a:pt x="2472" y="133"/>
                  </a:lnTo>
                  <a:lnTo>
                    <a:pt x="2464" y="137"/>
                  </a:lnTo>
                  <a:lnTo>
                    <a:pt x="2456" y="141"/>
                  </a:lnTo>
                  <a:lnTo>
                    <a:pt x="2441" y="137"/>
                  </a:lnTo>
                  <a:lnTo>
                    <a:pt x="2421" y="129"/>
                  </a:lnTo>
                  <a:lnTo>
                    <a:pt x="2402" y="133"/>
                  </a:lnTo>
                  <a:lnTo>
                    <a:pt x="2425" y="215"/>
                  </a:lnTo>
                  <a:lnTo>
                    <a:pt x="2425" y="219"/>
                  </a:lnTo>
                  <a:lnTo>
                    <a:pt x="2425" y="223"/>
                  </a:lnTo>
                  <a:lnTo>
                    <a:pt x="2421" y="231"/>
                  </a:lnTo>
                  <a:lnTo>
                    <a:pt x="2413" y="231"/>
                  </a:lnTo>
                  <a:lnTo>
                    <a:pt x="2406" y="231"/>
                  </a:lnTo>
                  <a:lnTo>
                    <a:pt x="2390" y="223"/>
                  </a:lnTo>
                  <a:lnTo>
                    <a:pt x="2366" y="207"/>
                  </a:lnTo>
                  <a:lnTo>
                    <a:pt x="2355" y="199"/>
                  </a:lnTo>
                  <a:lnTo>
                    <a:pt x="2347" y="195"/>
                  </a:lnTo>
                  <a:lnTo>
                    <a:pt x="2343" y="199"/>
                  </a:lnTo>
                  <a:lnTo>
                    <a:pt x="2339" y="203"/>
                  </a:lnTo>
                  <a:lnTo>
                    <a:pt x="2343" y="219"/>
                  </a:lnTo>
                  <a:lnTo>
                    <a:pt x="2355" y="246"/>
                  </a:lnTo>
                  <a:lnTo>
                    <a:pt x="2378" y="297"/>
                  </a:lnTo>
                  <a:lnTo>
                    <a:pt x="2390" y="325"/>
                  </a:lnTo>
                  <a:lnTo>
                    <a:pt x="2456" y="325"/>
                  </a:lnTo>
                  <a:lnTo>
                    <a:pt x="2460" y="376"/>
                  </a:lnTo>
                  <a:lnTo>
                    <a:pt x="2496" y="372"/>
                  </a:lnTo>
                  <a:lnTo>
                    <a:pt x="2496" y="423"/>
                  </a:lnTo>
                  <a:lnTo>
                    <a:pt x="2547" y="403"/>
                  </a:lnTo>
                  <a:lnTo>
                    <a:pt x="2547" y="423"/>
                  </a:lnTo>
                  <a:lnTo>
                    <a:pt x="2519" y="474"/>
                  </a:lnTo>
                  <a:lnTo>
                    <a:pt x="2558" y="521"/>
                  </a:lnTo>
                  <a:lnTo>
                    <a:pt x="2503" y="552"/>
                  </a:lnTo>
                  <a:lnTo>
                    <a:pt x="2472" y="536"/>
                  </a:lnTo>
                  <a:lnTo>
                    <a:pt x="2445" y="571"/>
                  </a:lnTo>
                  <a:lnTo>
                    <a:pt x="2421" y="603"/>
                  </a:lnTo>
                  <a:lnTo>
                    <a:pt x="2417" y="618"/>
                  </a:lnTo>
                  <a:lnTo>
                    <a:pt x="2413" y="630"/>
                  </a:lnTo>
                  <a:lnTo>
                    <a:pt x="2406" y="634"/>
                  </a:lnTo>
                  <a:lnTo>
                    <a:pt x="2390" y="642"/>
                  </a:lnTo>
                  <a:lnTo>
                    <a:pt x="2362" y="642"/>
                  </a:lnTo>
                  <a:lnTo>
                    <a:pt x="2347" y="638"/>
                  </a:lnTo>
                  <a:lnTo>
                    <a:pt x="2327" y="634"/>
                  </a:lnTo>
                  <a:lnTo>
                    <a:pt x="2319" y="634"/>
                  </a:lnTo>
                  <a:lnTo>
                    <a:pt x="2304" y="642"/>
                  </a:lnTo>
                  <a:lnTo>
                    <a:pt x="2300" y="646"/>
                  </a:lnTo>
                  <a:lnTo>
                    <a:pt x="2296" y="654"/>
                  </a:lnTo>
                  <a:lnTo>
                    <a:pt x="2300" y="665"/>
                  </a:lnTo>
                  <a:lnTo>
                    <a:pt x="2308" y="677"/>
                  </a:lnTo>
                  <a:lnTo>
                    <a:pt x="2308" y="681"/>
                  </a:lnTo>
                  <a:lnTo>
                    <a:pt x="2304" y="697"/>
                  </a:lnTo>
                  <a:lnTo>
                    <a:pt x="2292" y="713"/>
                  </a:lnTo>
                  <a:lnTo>
                    <a:pt x="2276" y="724"/>
                  </a:lnTo>
                  <a:lnTo>
                    <a:pt x="2261" y="736"/>
                  </a:lnTo>
                  <a:lnTo>
                    <a:pt x="2264" y="748"/>
                  </a:lnTo>
                  <a:lnTo>
                    <a:pt x="2268" y="767"/>
                  </a:lnTo>
                  <a:lnTo>
                    <a:pt x="2264" y="787"/>
                  </a:lnTo>
                  <a:lnTo>
                    <a:pt x="2257" y="814"/>
                  </a:lnTo>
                  <a:lnTo>
                    <a:pt x="2233" y="842"/>
                  </a:lnTo>
                  <a:lnTo>
                    <a:pt x="2217" y="857"/>
                  </a:lnTo>
                  <a:lnTo>
                    <a:pt x="2194" y="873"/>
                  </a:lnTo>
                  <a:lnTo>
                    <a:pt x="2170" y="889"/>
                  </a:lnTo>
                  <a:lnTo>
                    <a:pt x="2139" y="908"/>
                  </a:lnTo>
                  <a:lnTo>
                    <a:pt x="2135" y="908"/>
                  </a:lnTo>
                  <a:lnTo>
                    <a:pt x="2135" y="912"/>
                  </a:lnTo>
                  <a:lnTo>
                    <a:pt x="2135" y="916"/>
                  </a:lnTo>
                  <a:lnTo>
                    <a:pt x="2139" y="920"/>
                  </a:lnTo>
                  <a:lnTo>
                    <a:pt x="2147" y="924"/>
                  </a:lnTo>
                  <a:lnTo>
                    <a:pt x="2190" y="928"/>
                  </a:lnTo>
                  <a:lnTo>
                    <a:pt x="2182" y="955"/>
                  </a:lnTo>
                  <a:lnTo>
                    <a:pt x="2170" y="963"/>
                  </a:lnTo>
                  <a:lnTo>
                    <a:pt x="2159" y="975"/>
                  </a:lnTo>
                  <a:lnTo>
                    <a:pt x="2147" y="987"/>
                  </a:lnTo>
                  <a:lnTo>
                    <a:pt x="2139" y="1002"/>
                  </a:lnTo>
                  <a:lnTo>
                    <a:pt x="2135" y="1022"/>
                  </a:lnTo>
                  <a:lnTo>
                    <a:pt x="2135" y="1030"/>
                  </a:lnTo>
                  <a:lnTo>
                    <a:pt x="2139" y="1042"/>
                  </a:lnTo>
                  <a:lnTo>
                    <a:pt x="2147" y="1053"/>
                  </a:lnTo>
                  <a:lnTo>
                    <a:pt x="2155" y="1065"/>
                  </a:lnTo>
                  <a:lnTo>
                    <a:pt x="2159" y="1069"/>
                  </a:lnTo>
                  <a:lnTo>
                    <a:pt x="2159" y="1081"/>
                  </a:lnTo>
                  <a:lnTo>
                    <a:pt x="2159" y="1089"/>
                  </a:lnTo>
                  <a:lnTo>
                    <a:pt x="2151" y="1096"/>
                  </a:lnTo>
                  <a:lnTo>
                    <a:pt x="2143" y="1104"/>
                  </a:lnTo>
                  <a:lnTo>
                    <a:pt x="2123" y="1112"/>
                  </a:lnTo>
                  <a:lnTo>
                    <a:pt x="2108" y="1120"/>
                  </a:lnTo>
                  <a:lnTo>
                    <a:pt x="2096" y="1132"/>
                  </a:lnTo>
                  <a:lnTo>
                    <a:pt x="2092" y="1143"/>
                  </a:lnTo>
                  <a:lnTo>
                    <a:pt x="2088" y="1155"/>
                  </a:lnTo>
                  <a:lnTo>
                    <a:pt x="2088" y="1167"/>
                  </a:lnTo>
                  <a:lnTo>
                    <a:pt x="2096" y="1179"/>
                  </a:lnTo>
                  <a:lnTo>
                    <a:pt x="2108" y="1202"/>
                  </a:lnTo>
                  <a:lnTo>
                    <a:pt x="2104" y="1233"/>
                  </a:lnTo>
                  <a:lnTo>
                    <a:pt x="2084" y="1253"/>
                  </a:lnTo>
                  <a:lnTo>
                    <a:pt x="2041" y="1284"/>
                  </a:lnTo>
                  <a:lnTo>
                    <a:pt x="2022" y="1300"/>
                  </a:lnTo>
                  <a:lnTo>
                    <a:pt x="2002" y="1304"/>
                  </a:lnTo>
                  <a:lnTo>
                    <a:pt x="1994" y="1300"/>
                  </a:lnTo>
                  <a:lnTo>
                    <a:pt x="1990" y="1296"/>
                  </a:lnTo>
                  <a:lnTo>
                    <a:pt x="1986" y="1288"/>
                  </a:lnTo>
                  <a:lnTo>
                    <a:pt x="1986" y="1273"/>
                  </a:lnTo>
                  <a:lnTo>
                    <a:pt x="1959" y="1265"/>
                  </a:lnTo>
                  <a:lnTo>
                    <a:pt x="1959" y="1245"/>
                  </a:lnTo>
                  <a:lnTo>
                    <a:pt x="1959" y="1233"/>
                  </a:lnTo>
                  <a:lnTo>
                    <a:pt x="1955" y="1218"/>
                  </a:lnTo>
                  <a:lnTo>
                    <a:pt x="1955" y="1214"/>
                  </a:lnTo>
                  <a:lnTo>
                    <a:pt x="1951" y="1210"/>
                  </a:lnTo>
                  <a:lnTo>
                    <a:pt x="1943" y="1210"/>
                  </a:lnTo>
                  <a:lnTo>
                    <a:pt x="1935" y="1214"/>
                  </a:lnTo>
                  <a:lnTo>
                    <a:pt x="1916" y="1230"/>
                  </a:lnTo>
                  <a:lnTo>
                    <a:pt x="1884" y="1261"/>
                  </a:lnTo>
                  <a:lnTo>
                    <a:pt x="1861" y="1261"/>
                  </a:lnTo>
                  <a:lnTo>
                    <a:pt x="1849" y="1245"/>
                  </a:lnTo>
                  <a:lnTo>
                    <a:pt x="1834" y="1233"/>
                  </a:lnTo>
                  <a:lnTo>
                    <a:pt x="1818" y="1218"/>
                  </a:lnTo>
                  <a:lnTo>
                    <a:pt x="1802" y="1214"/>
                  </a:lnTo>
                  <a:lnTo>
                    <a:pt x="1798" y="1214"/>
                  </a:lnTo>
                  <a:lnTo>
                    <a:pt x="1790" y="1214"/>
                  </a:lnTo>
                  <a:lnTo>
                    <a:pt x="1787" y="1222"/>
                  </a:lnTo>
                  <a:lnTo>
                    <a:pt x="1783" y="1230"/>
                  </a:lnTo>
                  <a:lnTo>
                    <a:pt x="1779" y="1261"/>
                  </a:lnTo>
                  <a:lnTo>
                    <a:pt x="1763" y="1273"/>
                  </a:lnTo>
                  <a:lnTo>
                    <a:pt x="1747" y="1280"/>
                  </a:lnTo>
                  <a:lnTo>
                    <a:pt x="1732" y="1296"/>
                  </a:lnTo>
                  <a:lnTo>
                    <a:pt x="1716" y="1316"/>
                  </a:lnTo>
                  <a:lnTo>
                    <a:pt x="1712" y="1327"/>
                  </a:lnTo>
                  <a:lnTo>
                    <a:pt x="1712" y="1335"/>
                  </a:lnTo>
                  <a:lnTo>
                    <a:pt x="1712" y="1347"/>
                  </a:lnTo>
                  <a:lnTo>
                    <a:pt x="1716" y="1359"/>
                  </a:lnTo>
                  <a:lnTo>
                    <a:pt x="1724" y="1371"/>
                  </a:lnTo>
                  <a:lnTo>
                    <a:pt x="1736" y="1382"/>
                  </a:lnTo>
                  <a:lnTo>
                    <a:pt x="1740" y="1390"/>
                  </a:lnTo>
                  <a:lnTo>
                    <a:pt x="1747" y="1410"/>
                  </a:lnTo>
                  <a:lnTo>
                    <a:pt x="1747" y="1421"/>
                  </a:lnTo>
                  <a:lnTo>
                    <a:pt x="1743" y="1433"/>
                  </a:lnTo>
                  <a:lnTo>
                    <a:pt x="1740" y="1449"/>
                  </a:lnTo>
                  <a:lnTo>
                    <a:pt x="1724" y="1465"/>
                  </a:lnTo>
                  <a:lnTo>
                    <a:pt x="1689" y="1551"/>
                  </a:lnTo>
                  <a:lnTo>
                    <a:pt x="1669" y="1570"/>
                  </a:lnTo>
                  <a:lnTo>
                    <a:pt x="1618" y="1625"/>
                  </a:lnTo>
                  <a:lnTo>
                    <a:pt x="1591" y="1664"/>
                  </a:lnTo>
                  <a:lnTo>
                    <a:pt x="1567" y="1704"/>
                  </a:lnTo>
                  <a:lnTo>
                    <a:pt x="1544" y="1747"/>
                  </a:lnTo>
                  <a:lnTo>
                    <a:pt x="1528" y="1794"/>
                  </a:lnTo>
                  <a:lnTo>
                    <a:pt x="1489" y="1848"/>
                  </a:lnTo>
                  <a:lnTo>
                    <a:pt x="1391" y="1950"/>
                  </a:lnTo>
                  <a:lnTo>
                    <a:pt x="1332" y="1958"/>
                  </a:lnTo>
                  <a:lnTo>
                    <a:pt x="1297" y="1993"/>
                  </a:lnTo>
                  <a:lnTo>
                    <a:pt x="1273" y="1993"/>
                  </a:lnTo>
                  <a:lnTo>
                    <a:pt x="1266" y="1989"/>
                  </a:lnTo>
                  <a:lnTo>
                    <a:pt x="1246" y="1982"/>
                  </a:lnTo>
                  <a:lnTo>
                    <a:pt x="1234" y="1982"/>
                  </a:lnTo>
                  <a:lnTo>
                    <a:pt x="1219" y="1982"/>
                  </a:lnTo>
                  <a:lnTo>
                    <a:pt x="1199" y="1989"/>
                  </a:lnTo>
                  <a:lnTo>
                    <a:pt x="1179" y="2001"/>
                  </a:lnTo>
                  <a:lnTo>
                    <a:pt x="1172" y="1997"/>
                  </a:lnTo>
                  <a:lnTo>
                    <a:pt x="1160" y="1993"/>
                  </a:lnTo>
                  <a:lnTo>
                    <a:pt x="1148" y="1982"/>
                  </a:lnTo>
                  <a:lnTo>
                    <a:pt x="1132" y="1962"/>
                  </a:lnTo>
                  <a:lnTo>
                    <a:pt x="1117" y="1935"/>
                  </a:lnTo>
                  <a:lnTo>
                    <a:pt x="1101" y="1899"/>
                  </a:lnTo>
                  <a:lnTo>
                    <a:pt x="1085" y="1856"/>
                  </a:lnTo>
                  <a:lnTo>
                    <a:pt x="1070" y="1809"/>
                  </a:lnTo>
                  <a:lnTo>
                    <a:pt x="1054" y="1770"/>
                  </a:lnTo>
                  <a:lnTo>
                    <a:pt x="1038" y="1743"/>
                  </a:lnTo>
                  <a:lnTo>
                    <a:pt x="1019" y="1719"/>
                  </a:lnTo>
                  <a:lnTo>
                    <a:pt x="1011" y="1711"/>
                  </a:lnTo>
                  <a:lnTo>
                    <a:pt x="999" y="1707"/>
                  </a:lnTo>
                  <a:lnTo>
                    <a:pt x="991" y="1707"/>
                  </a:lnTo>
                  <a:lnTo>
                    <a:pt x="980" y="1711"/>
                  </a:lnTo>
                  <a:lnTo>
                    <a:pt x="972" y="1715"/>
                  </a:lnTo>
                  <a:lnTo>
                    <a:pt x="960" y="1723"/>
                  </a:lnTo>
                  <a:lnTo>
                    <a:pt x="936" y="1751"/>
                  </a:lnTo>
                  <a:lnTo>
                    <a:pt x="858" y="1747"/>
                  </a:lnTo>
                  <a:lnTo>
                    <a:pt x="839" y="1766"/>
                  </a:lnTo>
                  <a:lnTo>
                    <a:pt x="819" y="1782"/>
                  </a:lnTo>
                  <a:lnTo>
                    <a:pt x="795" y="1798"/>
                  </a:lnTo>
                  <a:lnTo>
                    <a:pt x="772" y="1805"/>
                  </a:lnTo>
                  <a:lnTo>
                    <a:pt x="756" y="1809"/>
                  </a:lnTo>
                  <a:lnTo>
                    <a:pt x="745" y="1805"/>
                  </a:lnTo>
                  <a:lnTo>
                    <a:pt x="733" y="1798"/>
                  </a:lnTo>
                  <a:lnTo>
                    <a:pt x="721" y="1790"/>
                  </a:lnTo>
                  <a:lnTo>
                    <a:pt x="709" y="1774"/>
                  </a:lnTo>
                  <a:lnTo>
                    <a:pt x="697" y="1751"/>
                  </a:lnTo>
                  <a:lnTo>
                    <a:pt x="694" y="1747"/>
                  </a:lnTo>
                  <a:lnTo>
                    <a:pt x="682" y="1735"/>
                  </a:lnTo>
                  <a:lnTo>
                    <a:pt x="658" y="1719"/>
                  </a:lnTo>
                  <a:lnTo>
                    <a:pt x="639" y="1711"/>
                  </a:lnTo>
                  <a:lnTo>
                    <a:pt x="611" y="1704"/>
                  </a:lnTo>
                  <a:lnTo>
                    <a:pt x="568" y="1660"/>
                  </a:lnTo>
                  <a:lnTo>
                    <a:pt x="556" y="1660"/>
                  </a:lnTo>
                  <a:lnTo>
                    <a:pt x="521" y="1660"/>
                  </a:lnTo>
                  <a:lnTo>
                    <a:pt x="470" y="1653"/>
                  </a:lnTo>
                  <a:lnTo>
                    <a:pt x="443" y="1645"/>
                  </a:lnTo>
                  <a:lnTo>
                    <a:pt x="415" y="1633"/>
                  </a:lnTo>
                  <a:lnTo>
                    <a:pt x="404" y="1629"/>
                  </a:lnTo>
                  <a:lnTo>
                    <a:pt x="392" y="1629"/>
                  </a:lnTo>
                  <a:lnTo>
                    <a:pt x="384" y="1633"/>
                  </a:lnTo>
                  <a:lnTo>
                    <a:pt x="372" y="1637"/>
                  </a:lnTo>
                  <a:lnTo>
                    <a:pt x="361" y="1657"/>
                  </a:lnTo>
                  <a:lnTo>
                    <a:pt x="349" y="1684"/>
                  </a:lnTo>
                  <a:lnTo>
                    <a:pt x="345" y="1715"/>
                  </a:lnTo>
                  <a:lnTo>
                    <a:pt x="341" y="1739"/>
                  </a:lnTo>
                  <a:lnTo>
                    <a:pt x="341" y="1770"/>
                  </a:lnTo>
                  <a:lnTo>
                    <a:pt x="302" y="1766"/>
                  </a:lnTo>
                  <a:lnTo>
                    <a:pt x="290" y="1817"/>
                  </a:lnTo>
                  <a:lnTo>
                    <a:pt x="270" y="1821"/>
                  </a:lnTo>
                  <a:lnTo>
                    <a:pt x="255" y="1829"/>
                  </a:lnTo>
                  <a:lnTo>
                    <a:pt x="243" y="1837"/>
                  </a:lnTo>
                  <a:lnTo>
                    <a:pt x="235" y="1845"/>
                  </a:lnTo>
                  <a:lnTo>
                    <a:pt x="235" y="1852"/>
                  </a:lnTo>
                  <a:lnTo>
                    <a:pt x="235" y="1860"/>
                  </a:lnTo>
                  <a:lnTo>
                    <a:pt x="235" y="1868"/>
                  </a:lnTo>
                  <a:lnTo>
                    <a:pt x="243" y="1880"/>
                  </a:lnTo>
                  <a:lnTo>
                    <a:pt x="251" y="1892"/>
                  </a:lnTo>
                  <a:lnTo>
                    <a:pt x="286" y="1919"/>
                  </a:lnTo>
                  <a:lnTo>
                    <a:pt x="317" y="1942"/>
                  </a:lnTo>
                  <a:lnTo>
                    <a:pt x="349" y="1958"/>
                  </a:lnTo>
                  <a:lnTo>
                    <a:pt x="361" y="1966"/>
                  </a:lnTo>
                  <a:lnTo>
                    <a:pt x="376" y="1966"/>
                  </a:lnTo>
                  <a:lnTo>
                    <a:pt x="376" y="2001"/>
                  </a:lnTo>
                  <a:lnTo>
                    <a:pt x="368" y="2005"/>
                  </a:lnTo>
                  <a:lnTo>
                    <a:pt x="357" y="2017"/>
                  </a:lnTo>
                  <a:lnTo>
                    <a:pt x="349" y="2029"/>
                  </a:lnTo>
                  <a:lnTo>
                    <a:pt x="337" y="2048"/>
                  </a:lnTo>
                  <a:lnTo>
                    <a:pt x="329" y="2068"/>
                  </a:lnTo>
                  <a:lnTo>
                    <a:pt x="325" y="2099"/>
                  </a:lnTo>
                  <a:lnTo>
                    <a:pt x="329" y="2130"/>
                  </a:lnTo>
                  <a:lnTo>
                    <a:pt x="310" y="2130"/>
                  </a:lnTo>
                  <a:lnTo>
                    <a:pt x="294" y="2130"/>
                  </a:lnTo>
                  <a:lnTo>
                    <a:pt x="270" y="2130"/>
                  </a:lnTo>
                  <a:lnTo>
                    <a:pt x="255" y="2138"/>
                  </a:lnTo>
                  <a:lnTo>
                    <a:pt x="239" y="2150"/>
                  </a:lnTo>
                  <a:lnTo>
                    <a:pt x="231" y="2158"/>
                  </a:lnTo>
                  <a:lnTo>
                    <a:pt x="227" y="2170"/>
                  </a:lnTo>
                  <a:lnTo>
                    <a:pt x="227" y="2181"/>
                  </a:lnTo>
                  <a:lnTo>
                    <a:pt x="227" y="2197"/>
                  </a:lnTo>
                  <a:lnTo>
                    <a:pt x="223" y="2205"/>
                  </a:lnTo>
                  <a:lnTo>
                    <a:pt x="220" y="2213"/>
                  </a:lnTo>
                  <a:lnTo>
                    <a:pt x="212" y="2225"/>
                  </a:lnTo>
                  <a:lnTo>
                    <a:pt x="200" y="2232"/>
                  </a:lnTo>
                  <a:lnTo>
                    <a:pt x="184" y="2244"/>
                  </a:lnTo>
                  <a:lnTo>
                    <a:pt x="161" y="2248"/>
                  </a:lnTo>
                  <a:lnTo>
                    <a:pt x="133" y="2252"/>
                  </a:lnTo>
                  <a:lnTo>
                    <a:pt x="63" y="2291"/>
                  </a:lnTo>
                  <a:lnTo>
                    <a:pt x="20" y="2326"/>
                  </a:lnTo>
                  <a:lnTo>
                    <a:pt x="4" y="2342"/>
                  </a:lnTo>
                  <a:lnTo>
                    <a:pt x="0" y="2354"/>
                  </a:lnTo>
                  <a:lnTo>
                    <a:pt x="12" y="2397"/>
                  </a:lnTo>
                  <a:lnTo>
                    <a:pt x="16" y="2444"/>
                  </a:lnTo>
                  <a:lnTo>
                    <a:pt x="47" y="2467"/>
                  </a:lnTo>
                  <a:lnTo>
                    <a:pt x="71" y="2487"/>
                  </a:lnTo>
                  <a:lnTo>
                    <a:pt x="82" y="2491"/>
                  </a:lnTo>
                  <a:lnTo>
                    <a:pt x="94" y="2495"/>
                  </a:lnTo>
                  <a:lnTo>
                    <a:pt x="102" y="2495"/>
                  </a:lnTo>
                  <a:lnTo>
                    <a:pt x="110" y="2499"/>
                  </a:lnTo>
                  <a:lnTo>
                    <a:pt x="114" y="2507"/>
                  </a:lnTo>
                  <a:lnTo>
                    <a:pt x="118" y="2514"/>
                  </a:lnTo>
                  <a:lnTo>
                    <a:pt x="118" y="2526"/>
                  </a:lnTo>
                  <a:lnTo>
                    <a:pt x="118" y="2542"/>
                  </a:lnTo>
                  <a:lnTo>
                    <a:pt x="110" y="2581"/>
                  </a:lnTo>
                  <a:lnTo>
                    <a:pt x="102" y="2601"/>
                  </a:lnTo>
                  <a:lnTo>
                    <a:pt x="102" y="2612"/>
                  </a:lnTo>
                  <a:lnTo>
                    <a:pt x="110" y="2620"/>
                  </a:lnTo>
                  <a:lnTo>
                    <a:pt x="118" y="2620"/>
                  </a:lnTo>
                  <a:lnTo>
                    <a:pt x="141" y="2620"/>
                  </a:lnTo>
                  <a:lnTo>
                    <a:pt x="180" y="2620"/>
                  </a:lnTo>
                  <a:lnTo>
                    <a:pt x="247" y="2616"/>
                  </a:lnTo>
                  <a:lnTo>
                    <a:pt x="274" y="2616"/>
                  </a:lnTo>
                  <a:lnTo>
                    <a:pt x="286" y="2608"/>
                  </a:lnTo>
                  <a:lnTo>
                    <a:pt x="310" y="2601"/>
                  </a:lnTo>
                  <a:lnTo>
                    <a:pt x="317" y="2601"/>
                  </a:lnTo>
                  <a:lnTo>
                    <a:pt x="325" y="2608"/>
                  </a:lnTo>
                  <a:lnTo>
                    <a:pt x="325" y="2620"/>
                  </a:lnTo>
                  <a:lnTo>
                    <a:pt x="317" y="2640"/>
                  </a:lnTo>
                  <a:lnTo>
                    <a:pt x="314" y="2698"/>
                  </a:lnTo>
                  <a:lnTo>
                    <a:pt x="325" y="2706"/>
                  </a:lnTo>
                  <a:lnTo>
                    <a:pt x="333" y="2714"/>
                  </a:lnTo>
                  <a:lnTo>
                    <a:pt x="345" y="2730"/>
                  </a:lnTo>
                  <a:lnTo>
                    <a:pt x="353" y="2742"/>
                  </a:lnTo>
                  <a:lnTo>
                    <a:pt x="353" y="2761"/>
                  </a:lnTo>
                  <a:lnTo>
                    <a:pt x="345" y="2777"/>
                  </a:lnTo>
                  <a:lnTo>
                    <a:pt x="329" y="2796"/>
                  </a:lnTo>
                  <a:lnTo>
                    <a:pt x="333" y="2800"/>
                  </a:lnTo>
                  <a:lnTo>
                    <a:pt x="341" y="2816"/>
                  </a:lnTo>
                  <a:lnTo>
                    <a:pt x="349" y="2832"/>
                  </a:lnTo>
                  <a:lnTo>
                    <a:pt x="353" y="2851"/>
                  </a:lnTo>
                  <a:lnTo>
                    <a:pt x="353" y="2875"/>
                  </a:lnTo>
                  <a:lnTo>
                    <a:pt x="349" y="2910"/>
                  </a:lnTo>
                  <a:lnTo>
                    <a:pt x="361" y="2918"/>
                  </a:lnTo>
                  <a:lnTo>
                    <a:pt x="372" y="2930"/>
                  </a:lnTo>
                  <a:lnTo>
                    <a:pt x="388" y="2937"/>
                  </a:lnTo>
                  <a:lnTo>
                    <a:pt x="404" y="2945"/>
                  </a:lnTo>
                  <a:lnTo>
                    <a:pt x="427" y="2945"/>
                  </a:lnTo>
                  <a:lnTo>
                    <a:pt x="451" y="2941"/>
                  </a:lnTo>
                  <a:lnTo>
                    <a:pt x="474" y="2930"/>
                  </a:lnTo>
                  <a:lnTo>
                    <a:pt x="486" y="2926"/>
                  </a:lnTo>
                  <a:lnTo>
                    <a:pt x="502" y="2926"/>
                  </a:lnTo>
                  <a:lnTo>
                    <a:pt x="517" y="2930"/>
                  </a:lnTo>
                  <a:lnTo>
                    <a:pt x="529" y="2937"/>
                  </a:lnTo>
                  <a:lnTo>
                    <a:pt x="553" y="2957"/>
                  </a:lnTo>
                  <a:lnTo>
                    <a:pt x="560" y="2965"/>
                  </a:lnTo>
                  <a:lnTo>
                    <a:pt x="568" y="2969"/>
                  </a:lnTo>
                  <a:lnTo>
                    <a:pt x="596" y="2977"/>
                  </a:lnTo>
                  <a:lnTo>
                    <a:pt x="635" y="2981"/>
                  </a:lnTo>
                  <a:lnTo>
                    <a:pt x="694" y="2984"/>
                  </a:lnTo>
                  <a:lnTo>
                    <a:pt x="705" y="2984"/>
                  </a:lnTo>
                  <a:lnTo>
                    <a:pt x="721" y="2988"/>
                  </a:lnTo>
                  <a:lnTo>
                    <a:pt x="729" y="2996"/>
                  </a:lnTo>
                  <a:lnTo>
                    <a:pt x="737" y="3004"/>
                  </a:lnTo>
                  <a:lnTo>
                    <a:pt x="752" y="3028"/>
                  </a:lnTo>
                  <a:lnTo>
                    <a:pt x="760" y="3055"/>
                  </a:lnTo>
                  <a:lnTo>
                    <a:pt x="760" y="3078"/>
                  </a:lnTo>
                  <a:lnTo>
                    <a:pt x="764" y="3102"/>
                  </a:lnTo>
                  <a:lnTo>
                    <a:pt x="760" y="3125"/>
                  </a:lnTo>
                  <a:lnTo>
                    <a:pt x="768" y="3149"/>
                  </a:lnTo>
                  <a:lnTo>
                    <a:pt x="788" y="3208"/>
                  </a:lnTo>
                  <a:lnTo>
                    <a:pt x="799" y="3239"/>
                  </a:lnTo>
                  <a:lnTo>
                    <a:pt x="815" y="3266"/>
                  </a:lnTo>
                  <a:lnTo>
                    <a:pt x="831" y="3290"/>
                  </a:lnTo>
                  <a:lnTo>
                    <a:pt x="839" y="3298"/>
                  </a:lnTo>
                  <a:lnTo>
                    <a:pt x="846" y="3302"/>
                  </a:lnTo>
                  <a:lnTo>
                    <a:pt x="870" y="3306"/>
                  </a:lnTo>
                  <a:lnTo>
                    <a:pt x="882" y="3306"/>
                  </a:lnTo>
                  <a:lnTo>
                    <a:pt x="889" y="3298"/>
                  </a:lnTo>
                  <a:lnTo>
                    <a:pt x="921" y="3321"/>
                  </a:lnTo>
                  <a:lnTo>
                    <a:pt x="925" y="3317"/>
                  </a:lnTo>
                  <a:lnTo>
                    <a:pt x="936" y="3306"/>
                  </a:lnTo>
                  <a:lnTo>
                    <a:pt x="936" y="3294"/>
                  </a:lnTo>
                  <a:lnTo>
                    <a:pt x="936" y="3286"/>
                  </a:lnTo>
                  <a:lnTo>
                    <a:pt x="933" y="3270"/>
                  </a:lnTo>
                  <a:lnTo>
                    <a:pt x="925" y="3259"/>
                  </a:lnTo>
                  <a:lnTo>
                    <a:pt x="936" y="3247"/>
                  </a:lnTo>
                  <a:lnTo>
                    <a:pt x="948" y="3255"/>
                  </a:lnTo>
                  <a:lnTo>
                    <a:pt x="968" y="3266"/>
                  </a:lnTo>
                  <a:lnTo>
                    <a:pt x="976" y="3266"/>
                  </a:lnTo>
                  <a:lnTo>
                    <a:pt x="976" y="3263"/>
                  </a:lnTo>
                  <a:lnTo>
                    <a:pt x="964" y="3247"/>
                  </a:lnTo>
                  <a:lnTo>
                    <a:pt x="944" y="3223"/>
                  </a:lnTo>
                  <a:lnTo>
                    <a:pt x="952" y="3172"/>
                  </a:lnTo>
                  <a:lnTo>
                    <a:pt x="893" y="3075"/>
                  </a:lnTo>
                  <a:lnTo>
                    <a:pt x="889" y="3063"/>
                  </a:lnTo>
                  <a:lnTo>
                    <a:pt x="889" y="3051"/>
                  </a:lnTo>
                  <a:lnTo>
                    <a:pt x="893" y="3043"/>
                  </a:lnTo>
                  <a:lnTo>
                    <a:pt x="901" y="3035"/>
                  </a:lnTo>
                  <a:lnTo>
                    <a:pt x="913" y="3039"/>
                  </a:lnTo>
                  <a:lnTo>
                    <a:pt x="940" y="3051"/>
                  </a:lnTo>
                  <a:lnTo>
                    <a:pt x="976" y="3075"/>
                  </a:lnTo>
                  <a:lnTo>
                    <a:pt x="980" y="3102"/>
                  </a:lnTo>
                  <a:lnTo>
                    <a:pt x="983" y="3125"/>
                  </a:lnTo>
                  <a:lnTo>
                    <a:pt x="983" y="3145"/>
                  </a:lnTo>
                  <a:lnTo>
                    <a:pt x="1050" y="3196"/>
                  </a:lnTo>
                  <a:lnTo>
                    <a:pt x="1050" y="3200"/>
                  </a:lnTo>
                  <a:lnTo>
                    <a:pt x="1046" y="3208"/>
                  </a:lnTo>
                  <a:lnTo>
                    <a:pt x="1034" y="3223"/>
                  </a:lnTo>
                  <a:lnTo>
                    <a:pt x="1023" y="3227"/>
                  </a:lnTo>
                  <a:lnTo>
                    <a:pt x="1011" y="3231"/>
                  </a:lnTo>
                  <a:lnTo>
                    <a:pt x="1030" y="3274"/>
                  </a:lnTo>
                  <a:lnTo>
                    <a:pt x="1007" y="3306"/>
                  </a:lnTo>
                  <a:lnTo>
                    <a:pt x="1011" y="3360"/>
                  </a:lnTo>
                  <a:lnTo>
                    <a:pt x="1038" y="3357"/>
                  </a:lnTo>
                  <a:lnTo>
                    <a:pt x="1077" y="3349"/>
                  </a:lnTo>
                  <a:lnTo>
                    <a:pt x="1109" y="3376"/>
                  </a:lnTo>
                  <a:lnTo>
                    <a:pt x="1121" y="3337"/>
                  </a:lnTo>
                  <a:lnTo>
                    <a:pt x="1113" y="3302"/>
                  </a:lnTo>
                  <a:lnTo>
                    <a:pt x="1140" y="3290"/>
                  </a:lnTo>
                  <a:lnTo>
                    <a:pt x="1136" y="3251"/>
                  </a:lnTo>
                  <a:lnTo>
                    <a:pt x="1160" y="3247"/>
                  </a:lnTo>
                  <a:lnTo>
                    <a:pt x="1179" y="3263"/>
                  </a:lnTo>
                  <a:lnTo>
                    <a:pt x="1199" y="3255"/>
                  </a:lnTo>
                  <a:lnTo>
                    <a:pt x="1222" y="3200"/>
                  </a:lnTo>
                  <a:lnTo>
                    <a:pt x="1207" y="3180"/>
                  </a:lnTo>
                  <a:lnTo>
                    <a:pt x="1203" y="3153"/>
                  </a:lnTo>
                  <a:lnTo>
                    <a:pt x="1215" y="3141"/>
                  </a:lnTo>
                  <a:lnTo>
                    <a:pt x="1242" y="3122"/>
                  </a:lnTo>
                  <a:lnTo>
                    <a:pt x="1258" y="3114"/>
                  </a:lnTo>
                  <a:lnTo>
                    <a:pt x="1273" y="3114"/>
                  </a:lnTo>
                  <a:lnTo>
                    <a:pt x="1285" y="3114"/>
                  </a:lnTo>
                  <a:lnTo>
                    <a:pt x="1293" y="3118"/>
                  </a:lnTo>
                  <a:lnTo>
                    <a:pt x="1297" y="3125"/>
                  </a:lnTo>
                  <a:lnTo>
                    <a:pt x="1309" y="3094"/>
                  </a:lnTo>
                  <a:lnTo>
                    <a:pt x="1328" y="3039"/>
                  </a:lnTo>
                  <a:lnTo>
                    <a:pt x="1336" y="3035"/>
                  </a:lnTo>
                  <a:lnTo>
                    <a:pt x="1348" y="3031"/>
                  </a:lnTo>
                  <a:lnTo>
                    <a:pt x="1363" y="3028"/>
                  </a:lnTo>
                  <a:lnTo>
                    <a:pt x="1379" y="3028"/>
                  </a:lnTo>
                  <a:lnTo>
                    <a:pt x="1403" y="3028"/>
                  </a:lnTo>
                  <a:lnTo>
                    <a:pt x="1426" y="3035"/>
                  </a:lnTo>
                  <a:lnTo>
                    <a:pt x="1457" y="3051"/>
                  </a:lnTo>
                  <a:lnTo>
                    <a:pt x="1520" y="3031"/>
                  </a:lnTo>
                  <a:lnTo>
                    <a:pt x="1540" y="3035"/>
                  </a:lnTo>
                  <a:lnTo>
                    <a:pt x="1536" y="3059"/>
                  </a:lnTo>
                  <a:lnTo>
                    <a:pt x="1520" y="3082"/>
                  </a:lnTo>
                  <a:lnTo>
                    <a:pt x="1536" y="3086"/>
                  </a:lnTo>
                  <a:lnTo>
                    <a:pt x="1552" y="3086"/>
                  </a:lnTo>
                  <a:lnTo>
                    <a:pt x="1567" y="3086"/>
                  </a:lnTo>
                  <a:lnTo>
                    <a:pt x="1583" y="3082"/>
                  </a:lnTo>
                  <a:lnTo>
                    <a:pt x="1599" y="3071"/>
                  </a:lnTo>
                  <a:lnTo>
                    <a:pt x="1602" y="3063"/>
                  </a:lnTo>
                  <a:lnTo>
                    <a:pt x="1610" y="3051"/>
                  </a:lnTo>
                  <a:lnTo>
                    <a:pt x="1614" y="3020"/>
                  </a:lnTo>
                  <a:lnTo>
                    <a:pt x="1638" y="3016"/>
                  </a:lnTo>
                  <a:lnTo>
                    <a:pt x="1653" y="3004"/>
                  </a:lnTo>
                  <a:lnTo>
                    <a:pt x="1661" y="2992"/>
                  </a:lnTo>
                  <a:lnTo>
                    <a:pt x="1673" y="2981"/>
                  </a:lnTo>
                  <a:lnTo>
                    <a:pt x="1681" y="2961"/>
                  </a:lnTo>
                  <a:lnTo>
                    <a:pt x="1681" y="2945"/>
                  </a:lnTo>
                  <a:lnTo>
                    <a:pt x="1681" y="2937"/>
                  </a:lnTo>
                  <a:lnTo>
                    <a:pt x="1673" y="2926"/>
                  </a:lnTo>
                  <a:lnTo>
                    <a:pt x="1665" y="2918"/>
                  </a:lnTo>
                  <a:lnTo>
                    <a:pt x="1653" y="2910"/>
                  </a:lnTo>
                  <a:lnTo>
                    <a:pt x="1646" y="2879"/>
                  </a:lnTo>
                  <a:lnTo>
                    <a:pt x="1661" y="2851"/>
                  </a:lnTo>
                  <a:lnTo>
                    <a:pt x="1630" y="2824"/>
                  </a:lnTo>
                  <a:lnTo>
                    <a:pt x="1630" y="2808"/>
                  </a:lnTo>
                  <a:lnTo>
                    <a:pt x="1642" y="2804"/>
                  </a:lnTo>
                  <a:lnTo>
                    <a:pt x="1649" y="2804"/>
                  </a:lnTo>
                  <a:lnTo>
                    <a:pt x="1657" y="2800"/>
                  </a:lnTo>
                  <a:lnTo>
                    <a:pt x="1665" y="2792"/>
                  </a:lnTo>
                  <a:lnTo>
                    <a:pt x="1673" y="2781"/>
                  </a:lnTo>
                  <a:lnTo>
                    <a:pt x="1677" y="2761"/>
                  </a:lnTo>
                  <a:lnTo>
                    <a:pt x="1677" y="2742"/>
                  </a:lnTo>
                  <a:lnTo>
                    <a:pt x="1693" y="2730"/>
                  </a:lnTo>
                  <a:lnTo>
                    <a:pt x="1736" y="2730"/>
                  </a:lnTo>
                  <a:lnTo>
                    <a:pt x="1743" y="2722"/>
                  </a:lnTo>
                  <a:lnTo>
                    <a:pt x="1755" y="2714"/>
                  </a:lnTo>
                  <a:lnTo>
                    <a:pt x="1763" y="2710"/>
                  </a:lnTo>
                  <a:lnTo>
                    <a:pt x="1771" y="2714"/>
                  </a:lnTo>
                  <a:lnTo>
                    <a:pt x="1783" y="2726"/>
                  </a:lnTo>
                  <a:lnTo>
                    <a:pt x="1787" y="2745"/>
                  </a:lnTo>
                  <a:lnTo>
                    <a:pt x="1790" y="2753"/>
                  </a:lnTo>
                  <a:lnTo>
                    <a:pt x="1798" y="2757"/>
                  </a:lnTo>
                  <a:lnTo>
                    <a:pt x="1810" y="2761"/>
                  </a:lnTo>
                  <a:lnTo>
                    <a:pt x="1818" y="2757"/>
                  </a:lnTo>
                  <a:lnTo>
                    <a:pt x="1822" y="2753"/>
                  </a:lnTo>
                  <a:lnTo>
                    <a:pt x="1826" y="2749"/>
                  </a:lnTo>
                  <a:lnTo>
                    <a:pt x="1834" y="2742"/>
                  </a:lnTo>
                  <a:lnTo>
                    <a:pt x="1841" y="2742"/>
                  </a:lnTo>
                  <a:lnTo>
                    <a:pt x="1849" y="2745"/>
                  </a:lnTo>
                  <a:lnTo>
                    <a:pt x="1861" y="2753"/>
                  </a:lnTo>
                  <a:lnTo>
                    <a:pt x="1873" y="2769"/>
                  </a:lnTo>
                  <a:lnTo>
                    <a:pt x="1881" y="2765"/>
                  </a:lnTo>
                  <a:lnTo>
                    <a:pt x="1916" y="2734"/>
                  </a:lnTo>
                  <a:lnTo>
                    <a:pt x="1928" y="2726"/>
                  </a:lnTo>
                  <a:lnTo>
                    <a:pt x="1935" y="2726"/>
                  </a:lnTo>
                  <a:lnTo>
                    <a:pt x="1943" y="2730"/>
                  </a:lnTo>
                  <a:lnTo>
                    <a:pt x="1951" y="2742"/>
                  </a:lnTo>
                  <a:lnTo>
                    <a:pt x="1959" y="2753"/>
                  </a:lnTo>
                  <a:lnTo>
                    <a:pt x="1963" y="2769"/>
                  </a:lnTo>
                  <a:lnTo>
                    <a:pt x="1963" y="2804"/>
                  </a:lnTo>
                  <a:lnTo>
                    <a:pt x="1963" y="2843"/>
                  </a:lnTo>
                  <a:lnTo>
                    <a:pt x="1971" y="2843"/>
                  </a:lnTo>
                  <a:lnTo>
                    <a:pt x="1979" y="2847"/>
                  </a:lnTo>
                  <a:lnTo>
                    <a:pt x="1986" y="2855"/>
                  </a:lnTo>
                  <a:lnTo>
                    <a:pt x="1990" y="2859"/>
                  </a:lnTo>
                  <a:lnTo>
                    <a:pt x="1990" y="2871"/>
                  </a:lnTo>
                  <a:lnTo>
                    <a:pt x="1986" y="2883"/>
                  </a:lnTo>
                  <a:lnTo>
                    <a:pt x="1967" y="2898"/>
                  </a:lnTo>
                  <a:lnTo>
                    <a:pt x="1975" y="2910"/>
                  </a:lnTo>
                  <a:lnTo>
                    <a:pt x="1982" y="2918"/>
                  </a:lnTo>
                  <a:lnTo>
                    <a:pt x="1994" y="2926"/>
                  </a:lnTo>
                  <a:lnTo>
                    <a:pt x="2006" y="2930"/>
                  </a:lnTo>
                  <a:lnTo>
                    <a:pt x="2022" y="2930"/>
                  </a:lnTo>
                  <a:lnTo>
                    <a:pt x="2037" y="2918"/>
                  </a:lnTo>
                  <a:lnTo>
                    <a:pt x="2053" y="2894"/>
                  </a:lnTo>
                  <a:lnTo>
                    <a:pt x="2084" y="2859"/>
                  </a:lnTo>
                  <a:lnTo>
                    <a:pt x="2147" y="2859"/>
                  </a:lnTo>
                  <a:lnTo>
                    <a:pt x="2151" y="2847"/>
                  </a:lnTo>
                  <a:lnTo>
                    <a:pt x="2159" y="2832"/>
                  </a:lnTo>
                  <a:lnTo>
                    <a:pt x="2167" y="2820"/>
                  </a:lnTo>
                  <a:lnTo>
                    <a:pt x="2178" y="2812"/>
                  </a:lnTo>
                  <a:lnTo>
                    <a:pt x="2186" y="2808"/>
                  </a:lnTo>
                  <a:lnTo>
                    <a:pt x="2190" y="2808"/>
                  </a:lnTo>
                  <a:lnTo>
                    <a:pt x="2198" y="2812"/>
                  </a:lnTo>
                  <a:lnTo>
                    <a:pt x="2206" y="2820"/>
                  </a:lnTo>
                  <a:lnTo>
                    <a:pt x="2221" y="2843"/>
                  </a:lnTo>
                  <a:lnTo>
                    <a:pt x="2245" y="2843"/>
                  </a:lnTo>
                  <a:lnTo>
                    <a:pt x="2272" y="2832"/>
                  </a:lnTo>
                  <a:lnTo>
                    <a:pt x="2308" y="2859"/>
                  </a:lnTo>
                  <a:lnTo>
                    <a:pt x="2323" y="2851"/>
                  </a:lnTo>
                  <a:lnTo>
                    <a:pt x="2339" y="2832"/>
                  </a:lnTo>
                  <a:lnTo>
                    <a:pt x="2343" y="2832"/>
                  </a:lnTo>
                  <a:lnTo>
                    <a:pt x="2351" y="2832"/>
                  </a:lnTo>
                  <a:lnTo>
                    <a:pt x="2359" y="2836"/>
                  </a:lnTo>
                  <a:lnTo>
                    <a:pt x="2362" y="2843"/>
                  </a:lnTo>
                  <a:lnTo>
                    <a:pt x="2370" y="2859"/>
                  </a:lnTo>
                  <a:lnTo>
                    <a:pt x="2370" y="2883"/>
                  </a:lnTo>
                  <a:lnTo>
                    <a:pt x="2370" y="2910"/>
                  </a:lnTo>
                  <a:lnTo>
                    <a:pt x="2382" y="2937"/>
                  </a:lnTo>
                  <a:lnTo>
                    <a:pt x="2402" y="2996"/>
                  </a:lnTo>
                  <a:lnTo>
                    <a:pt x="2409" y="3031"/>
                  </a:lnTo>
                  <a:lnTo>
                    <a:pt x="2417" y="3063"/>
                  </a:lnTo>
                  <a:lnTo>
                    <a:pt x="2417" y="3094"/>
                  </a:lnTo>
                  <a:lnTo>
                    <a:pt x="2417" y="3110"/>
                  </a:lnTo>
                  <a:lnTo>
                    <a:pt x="2413" y="3118"/>
                  </a:lnTo>
                  <a:lnTo>
                    <a:pt x="2398" y="3153"/>
                  </a:lnTo>
                  <a:lnTo>
                    <a:pt x="2390" y="3172"/>
                  </a:lnTo>
                  <a:lnTo>
                    <a:pt x="2390" y="318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>
              <a:spLocks noEditPoints="1"/>
            </p:cNvSpPr>
            <p:nvPr/>
          </p:nvSpPr>
          <p:spPr bwMode="auto">
            <a:xfrm>
              <a:off x="7341" y="7610"/>
              <a:ext cx="259" cy="248"/>
            </a:xfrm>
            <a:custGeom>
              <a:avLst/>
              <a:gdLst>
                <a:gd name="T0" fmla="*/ 102 w 114"/>
                <a:gd name="T1" fmla="*/ 15 h 109"/>
                <a:gd name="T2" fmla="*/ 102 w 114"/>
                <a:gd name="T3" fmla="*/ 15 h 109"/>
                <a:gd name="T4" fmla="*/ 94 w 114"/>
                <a:gd name="T5" fmla="*/ 0 h 109"/>
                <a:gd name="T6" fmla="*/ 12 w 114"/>
                <a:gd name="T7" fmla="*/ 3 h 109"/>
                <a:gd name="T8" fmla="*/ 16 w 114"/>
                <a:gd name="T9" fmla="*/ 19 h 109"/>
                <a:gd name="T10" fmla="*/ 28 w 114"/>
                <a:gd name="T11" fmla="*/ 19 h 109"/>
                <a:gd name="T12" fmla="*/ 51 w 114"/>
                <a:gd name="T13" fmla="*/ 15 h 109"/>
                <a:gd name="T14" fmla="*/ 0 w 114"/>
                <a:gd name="T15" fmla="*/ 23 h 109"/>
                <a:gd name="T16" fmla="*/ 51 w 114"/>
                <a:gd name="T17" fmla="*/ 35 h 109"/>
                <a:gd name="T18" fmla="*/ 16 w 114"/>
                <a:gd name="T19" fmla="*/ 39 h 109"/>
                <a:gd name="T20" fmla="*/ 51 w 114"/>
                <a:gd name="T21" fmla="*/ 78 h 109"/>
                <a:gd name="T22" fmla="*/ 16 w 114"/>
                <a:gd name="T23" fmla="*/ 82 h 109"/>
                <a:gd name="T24" fmla="*/ 51 w 114"/>
                <a:gd name="T25" fmla="*/ 94 h 109"/>
                <a:gd name="T26" fmla="*/ 8 w 114"/>
                <a:gd name="T27" fmla="*/ 98 h 109"/>
                <a:gd name="T28" fmla="*/ 110 w 114"/>
                <a:gd name="T29" fmla="*/ 109 h 109"/>
                <a:gd name="T30" fmla="*/ 67 w 114"/>
                <a:gd name="T31" fmla="*/ 98 h 109"/>
                <a:gd name="T32" fmla="*/ 102 w 114"/>
                <a:gd name="T33" fmla="*/ 94 h 109"/>
                <a:gd name="T34" fmla="*/ 67 w 114"/>
                <a:gd name="T35" fmla="*/ 82 h 109"/>
                <a:gd name="T36" fmla="*/ 102 w 114"/>
                <a:gd name="T37" fmla="*/ 78 h 109"/>
                <a:gd name="T38" fmla="*/ 67 w 114"/>
                <a:gd name="T39" fmla="*/ 39 h 109"/>
                <a:gd name="T40" fmla="*/ 114 w 114"/>
                <a:gd name="T41" fmla="*/ 35 h 109"/>
                <a:gd name="T42" fmla="*/ 67 w 114"/>
                <a:gd name="T43" fmla="*/ 23 h 109"/>
                <a:gd name="T44" fmla="*/ 67 w 114"/>
                <a:gd name="T45" fmla="*/ 15 h 109"/>
                <a:gd name="T46" fmla="*/ 102 w 114"/>
                <a:gd name="T47" fmla="*/ 15 h 109"/>
                <a:gd name="T48" fmla="*/ 83 w 114"/>
                <a:gd name="T49" fmla="*/ 47 h 109"/>
                <a:gd name="T50" fmla="*/ 67 w 114"/>
                <a:gd name="T51" fmla="*/ 54 h 109"/>
                <a:gd name="T52" fmla="*/ 83 w 114"/>
                <a:gd name="T53" fmla="*/ 47 h 109"/>
                <a:gd name="T54" fmla="*/ 32 w 114"/>
                <a:gd name="T55" fmla="*/ 47 h 109"/>
                <a:gd name="T56" fmla="*/ 51 w 114"/>
                <a:gd name="T57" fmla="*/ 54 h 109"/>
                <a:gd name="T58" fmla="*/ 32 w 114"/>
                <a:gd name="T59" fmla="*/ 47 h 109"/>
                <a:gd name="T60" fmla="*/ 51 w 114"/>
                <a:gd name="T61" fmla="*/ 66 h 109"/>
                <a:gd name="T62" fmla="*/ 32 w 114"/>
                <a:gd name="T63" fmla="*/ 62 h 109"/>
                <a:gd name="T64" fmla="*/ 51 w 114"/>
                <a:gd name="T65" fmla="*/ 66 h 109"/>
                <a:gd name="T66" fmla="*/ 67 w 114"/>
                <a:gd name="T67" fmla="*/ 62 h 109"/>
                <a:gd name="T68" fmla="*/ 83 w 114"/>
                <a:gd name="T69" fmla="*/ 66 h 109"/>
                <a:gd name="T70" fmla="*/ 67 w 114"/>
                <a:gd name="T71" fmla="*/ 62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109">
                  <a:moveTo>
                    <a:pt x="102" y="15"/>
                  </a:moveTo>
                  <a:lnTo>
                    <a:pt x="102" y="15"/>
                  </a:lnTo>
                  <a:lnTo>
                    <a:pt x="94" y="0"/>
                  </a:lnTo>
                  <a:lnTo>
                    <a:pt x="55" y="3"/>
                  </a:lnTo>
                  <a:lnTo>
                    <a:pt x="12" y="3"/>
                  </a:lnTo>
                  <a:lnTo>
                    <a:pt x="16" y="19"/>
                  </a:lnTo>
                  <a:lnTo>
                    <a:pt x="28" y="19"/>
                  </a:lnTo>
                  <a:lnTo>
                    <a:pt x="51" y="15"/>
                  </a:lnTo>
                  <a:lnTo>
                    <a:pt x="51" y="23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51" y="35"/>
                  </a:lnTo>
                  <a:lnTo>
                    <a:pt x="51" y="39"/>
                  </a:lnTo>
                  <a:lnTo>
                    <a:pt x="16" y="39"/>
                  </a:lnTo>
                  <a:lnTo>
                    <a:pt x="16" y="78"/>
                  </a:lnTo>
                  <a:lnTo>
                    <a:pt x="51" y="78"/>
                  </a:lnTo>
                  <a:lnTo>
                    <a:pt x="51" y="82"/>
                  </a:lnTo>
                  <a:lnTo>
                    <a:pt x="16" y="82"/>
                  </a:lnTo>
                  <a:lnTo>
                    <a:pt x="16" y="94"/>
                  </a:lnTo>
                  <a:lnTo>
                    <a:pt x="51" y="94"/>
                  </a:lnTo>
                  <a:lnTo>
                    <a:pt x="51" y="98"/>
                  </a:lnTo>
                  <a:lnTo>
                    <a:pt x="8" y="98"/>
                  </a:lnTo>
                  <a:lnTo>
                    <a:pt x="8" y="109"/>
                  </a:lnTo>
                  <a:lnTo>
                    <a:pt x="110" y="109"/>
                  </a:lnTo>
                  <a:lnTo>
                    <a:pt x="110" y="98"/>
                  </a:lnTo>
                  <a:lnTo>
                    <a:pt x="67" y="98"/>
                  </a:lnTo>
                  <a:lnTo>
                    <a:pt x="67" y="94"/>
                  </a:lnTo>
                  <a:lnTo>
                    <a:pt x="102" y="94"/>
                  </a:lnTo>
                  <a:lnTo>
                    <a:pt x="102" y="82"/>
                  </a:lnTo>
                  <a:lnTo>
                    <a:pt x="67" y="82"/>
                  </a:lnTo>
                  <a:lnTo>
                    <a:pt x="67" y="78"/>
                  </a:lnTo>
                  <a:lnTo>
                    <a:pt x="102" y="78"/>
                  </a:lnTo>
                  <a:lnTo>
                    <a:pt x="102" y="39"/>
                  </a:lnTo>
                  <a:lnTo>
                    <a:pt x="67" y="39"/>
                  </a:lnTo>
                  <a:lnTo>
                    <a:pt x="67" y="35"/>
                  </a:lnTo>
                  <a:lnTo>
                    <a:pt x="114" y="35"/>
                  </a:lnTo>
                  <a:lnTo>
                    <a:pt x="114" y="23"/>
                  </a:lnTo>
                  <a:lnTo>
                    <a:pt x="67" y="23"/>
                  </a:lnTo>
                  <a:lnTo>
                    <a:pt x="67" y="15"/>
                  </a:lnTo>
                  <a:lnTo>
                    <a:pt x="102" y="15"/>
                  </a:lnTo>
                  <a:close/>
                  <a:moveTo>
                    <a:pt x="83" y="47"/>
                  </a:moveTo>
                  <a:lnTo>
                    <a:pt x="83" y="54"/>
                  </a:lnTo>
                  <a:lnTo>
                    <a:pt x="67" y="54"/>
                  </a:lnTo>
                  <a:lnTo>
                    <a:pt x="67" y="47"/>
                  </a:lnTo>
                  <a:lnTo>
                    <a:pt x="83" y="47"/>
                  </a:lnTo>
                  <a:close/>
                  <a:moveTo>
                    <a:pt x="32" y="47"/>
                  </a:moveTo>
                  <a:lnTo>
                    <a:pt x="51" y="47"/>
                  </a:lnTo>
                  <a:lnTo>
                    <a:pt x="51" y="54"/>
                  </a:lnTo>
                  <a:lnTo>
                    <a:pt x="32" y="54"/>
                  </a:lnTo>
                  <a:lnTo>
                    <a:pt x="32" y="47"/>
                  </a:lnTo>
                  <a:close/>
                  <a:moveTo>
                    <a:pt x="51" y="66"/>
                  </a:moveTo>
                  <a:lnTo>
                    <a:pt x="32" y="66"/>
                  </a:lnTo>
                  <a:lnTo>
                    <a:pt x="32" y="62"/>
                  </a:lnTo>
                  <a:lnTo>
                    <a:pt x="51" y="62"/>
                  </a:lnTo>
                  <a:lnTo>
                    <a:pt x="51" y="66"/>
                  </a:lnTo>
                  <a:close/>
                  <a:moveTo>
                    <a:pt x="67" y="62"/>
                  </a:moveTo>
                  <a:lnTo>
                    <a:pt x="83" y="62"/>
                  </a:lnTo>
                  <a:lnTo>
                    <a:pt x="83" y="66"/>
                  </a:lnTo>
                  <a:lnTo>
                    <a:pt x="67" y="66"/>
                  </a:lnTo>
                  <a:lnTo>
                    <a:pt x="67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>
              <a:spLocks noEditPoints="1"/>
            </p:cNvSpPr>
            <p:nvPr/>
          </p:nvSpPr>
          <p:spPr bwMode="auto">
            <a:xfrm>
              <a:off x="7628" y="7610"/>
              <a:ext cx="257" cy="257"/>
            </a:xfrm>
            <a:custGeom>
              <a:avLst/>
              <a:gdLst>
                <a:gd name="T0" fmla="*/ 74 w 113"/>
                <a:gd name="T1" fmla="*/ 7 h 113"/>
                <a:gd name="T2" fmla="*/ 70 w 113"/>
                <a:gd name="T3" fmla="*/ 0 h 113"/>
                <a:gd name="T4" fmla="*/ 54 w 113"/>
                <a:gd name="T5" fmla="*/ 0 h 113"/>
                <a:gd name="T6" fmla="*/ 51 w 113"/>
                <a:gd name="T7" fmla="*/ 0 h 113"/>
                <a:gd name="T8" fmla="*/ 54 w 113"/>
                <a:gd name="T9" fmla="*/ 11 h 113"/>
                <a:gd name="T10" fmla="*/ 11 w 113"/>
                <a:gd name="T11" fmla="*/ 11 h 113"/>
                <a:gd name="T12" fmla="*/ 11 w 113"/>
                <a:gd name="T13" fmla="*/ 54 h 113"/>
                <a:gd name="T14" fmla="*/ 4 w 113"/>
                <a:gd name="T15" fmla="*/ 94 h 113"/>
                <a:gd name="T16" fmla="*/ 0 w 113"/>
                <a:gd name="T17" fmla="*/ 101 h 113"/>
                <a:gd name="T18" fmla="*/ 11 w 113"/>
                <a:gd name="T19" fmla="*/ 113 h 113"/>
                <a:gd name="T20" fmla="*/ 27 w 113"/>
                <a:gd name="T21" fmla="*/ 86 h 113"/>
                <a:gd name="T22" fmla="*/ 31 w 113"/>
                <a:gd name="T23" fmla="*/ 51 h 113"/>
                <a:gd name="T24" fmla="*/ 113 w 113"/>
                <a:gd name="T25" fmla="*/ 27 h 113"/>
                <a:gd name="T26" fmla="*/ 74 w 113"/>
                <a:gd name="T27" fmla="*/ 11 h 113"/>
                <a:gd name="T28" fmla="*/ 74 w 113"/>
                <a:gd name="T29" fmla="*/ 7 h 113"/>
                <a:gd name="T30" fmla="*/ 74 w 113"/>
                <a:gd name="T31" fmla="*/ 7 h 113"/>
                <a:gd name="T32" fmla="*/ 23 w 113"/>
                <a:gd name="T33" fmla="*/ 98 h 113"/>
                <a:gd name="T34" fmla="*/ 35 w 113"/>
                <a:gd name="T35" fmla="*/ 113 h 113"/>
                <a:gd name="T36" fmla="*/ 66 w 113"/>
                <a:gd name="T37" fmla="*/ 78 h 113"/>
                <a:gd name="T38" fmla="*/ 74 w 113"/>
                <a:gd name="T39" fmla="*/ 90 h 113"/>
                <a:gd name="T40" fmla="*/ 105 w 113"/>
                <a:gd name="T41" fmla="*/ 113 h 113"/>
                <a:gd name="T42" fmla="*/ 113 w 113"/>
                <a:gd name="T43" fmla="*/ 98 h 113"/>
                <a:gd name="T44" fmla="*/ 113 w 113"/>
                <a:gd name="T45" fmla="*/ 98 h 113"/>
                <a:gd name="T46" fmla="*/ 102 w 113"/>
                <a:gd name="T47" fmla="*/ 90 h 113"/>
                <a:gd name="T48" fmla="*/ 82 w 113"/>
                <a:gd name="T49" fmla="*/ 74 h 113"/>
                <a:gd name="T50" fmla="*/ 109 w 113"/>
                <a:gd name="T51" fmla="*/ 58 h 113"/>
                <a:gd name="T52" fmla="*/ 74 w 113"/>
                <a:gd name="T53" fmla="*/ 47 h 113"/>
                <a:gd name="T54" fmla="*/ 74 w 113"/>
                <a:gd name="T55" fmla="*/ 39 h 113"/>
                <a:gd name="T56" fmla="*/ 78 w 113"/>
                <a:gd name="T57" fmla="*/ 35 h 113"/>
                <a:gd name="T58" fmla="*/ 78 w 113"/>
                <a:gd name="T59" fmla="*/ 31 h 113"/>
                <a:gd name="T60" fmla="*/ 58 w 113"/>
                <a:gd name="T61" fmla="*/ 31 h 113"/>
                <a:gd name="T62" fmla="*/ 35 w 113"/>
                <a:gd name="T63" fmla="*/ 47 h 113"/>
                <a:gd name="T64" fmla="*/ 58 w 113"/>
                <a:gd name="T65" fmla="*/ 58 h 113"/>
                <a:gd name="T66" fmla="*/ 54 w 113"/>
                <a:gd name="T67" fmla="*/ 70 h 113"/>
                <a:gd name="T68" fmla="*/ 35 w 113"/>
                <a:gd name="T69" fmla="*/ 90 h 113"/>
                <a:gd name="T70" fmla="*/ 23 w 113"/>
                <a:gd name="T71" fmla="*/ 98 h 1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3" h="113">
                  <a:moveTo>
                    <a:pt x="74" y="7"/>
                  </a:moveTo>
                  <a:lnTo>
                    <a:pt x="74" y="7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4" y="11"/>
                  </a:lnTo>
                  <a:lnTo>
                    <a:pt x="11" y="11"/>
                  </a:lnTo>
                  <a:lnTo>
                    <a:pt x="11" y="54"/>
                  </a:lnTo>
                  <a:lnTo>
                    <a:pt x="7" y="82"/>
                  </a:lnTo>
                  <a:lnTo>
                    <a:pt x="4" y="94"/>
                  </a:lnTo>
                  <a:lnTo>
                    <a:pt x="0" y="101"/>
                  </a:lnTo>
                  <a:lnTo>
                    <a:pt x="11" y="113"/>
                  </a:lnTo>
                  <a:lnTo>
                    <a:pt x="19" y="101"/>
                  </a:lnTo>
                  <a:lnTo>
                    <a:pt x="27" y="86"/>
                  </a:lnTo>
                  <a:lnTo>
                    <a:pt x="31" y="51"/>
                  </a:lnTo>
                  <a:lnTo>
                    <a:pt x="31" y="27"/>
                  </a:lnTo>
                  <a:lnTo>
                    <a:pt x="113" y="27"/>
                  </a:lnTo>
                  <a:lnTo>
                    <a:pt x="113" y="11"/>
                  </a:lnTo>
                  <a:lnTo>
                    <a:pt x="74" y="11"/>
                  </a:lnTo>
                  <a:lnTo>
                    <a:pt x="74" y="7"/>
                  </a:lnTo>
                  <a:close/>
                  <a:moveTo>
                    <a:pt x="23" y="98"/>
                  </a:moveTo>
                  <a:lnTo>
                    <a:pt x="23" y="98"/>
                  </a:lnTo>
                  <a:lnTo>
                    <a:pt x="35" y="113"/>
                  </a:lnTo>
                  <a:lnTo>
                    <a:pt x="54" y="98"/>
                  </a:lnTo>
                  <a:lnTo>
                    <a:pt x="66" y="78"/>
                  </a:lnTo>
                  <a:lnTo>
                    <a:pt x="74" y="90"/>
                  </a:lnTo>
                  <a:lnTo>
                    <a:pt x="82" y="98"/>
                  </a:lnTo>
                  <a:lnTo>
                    <a:pt x="105" y="113"/>
                  </a:lnTo>
                  <a:lnTo>
                    <a:pt x="113" y="98"/>
                  </a:lnTo>
                  <a:lnTo>
                    <a:pt x="102" y="90"/>
                  </a:lnTo>
                  <a:lnTo>
                    <a:pt x="90" y="82"/>
                  </a:lnTo>
                  <a:lnTo>
                    <a:pt x="82" y="74"/>
                  </a:lnTo>
                  <a:lnTo>
                    <a:pt x="78" y="58"/>
                  </a:lnTo>
                  <a:lnTo>
                    <a:pt x="109" y="58"/>
                  </a:lnTo>
                  <a:lnTo>
                    <a:pt x="109" y="47"/>
                  </a:lnTo>
                  <a:lnTo>
                    <a:pt x="74" y="47"/>
                  </a:lnTo>
                  <a:lnTo>
                    <a:pt x="74" y="39"/>
                  </a:lnTo>
                  <a:lnTo>
                    <a:pt x="78" y="35"/>
                  </a:lnTo>
                  <a:lnTo>
                    <a:pt x="78" y="31"/>
                  </a:lnTo>
                  <a:lnTo>
                    <a:pt x="70" y="31"/>
                  </a:lnTo>
                  <a:lnTo>
                    <a:pt x="58" y="31"/>
                  </a:lnTo>
                  <a:lnTo>
                    <a:pt x="58" y="47"/>
                  </a:lnTo>
                  <a:lnTo>
                    <a:pt x="35" y="47"/>
                  </a:lnTo>
                  <a:lnTo>
                    <a:pt x="35" y="58"/>
                  </a:lnTo>
                  <a:lnTo>
                    <a:pt x="58" y="58"/>
                  </a:lnTo>
                  <a:lnTo>
                    <a:pt x="54" y="70"/>
                  </a:lnTo>
                  <a:lnTo>
                    <a:pt x="47" y="82"/>
                  </a:lnTo>
                  <a:lnTo>
                    <a:pt x="35" y="90"/>
                  </a:lnTo>
                  <a:lnTo>
                    <a:pt x="23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7921" y="7610"/>
              <a:ext cx="250" cy="257"/>
            </a:xfrm>
            <a:custGeom>
              <a:avLst/>
              <a:gdLst>
                <a:gd name="T0" fmla="*/ 67 w 110"/>
                <a:gd name="T1" fmla="*/ 15 h 113"/>
                <a:gd name="T2" fmla="*/ 67 w 110"/>
                <a:gd name="T3" fmla="*/ 15 h 113"/>
                <a:gd name="T4" fmla="*/ 67 w 110"/>
                <a:gd name="T5" fmla="*/ 7 h 113"/>
                <a:gd name="T6" fmla="*/ 67 w 110"/>
                <a:gd name="T7" fmla="*/ 7 h 113"/>
                <a:gd name="T8" fmla="*/ 63 w 110"/>
                <a:gd name="T9" fmla="*/ 0 h 113"/>
                <a:gd name="T10" fmla="*/ 63 w 110"/>
                <a:gd name="T11" fmla="*/ 0 h 113"/>
                <a:gd name="T12" fmla="*/ 55 w 110"/>
                <a:gd name="T13" fmla="*/ 0 h 113"/>
                <a:gd name="T14" fmla="*/ 55 w 110"/>
                <a:gd name="T15" fmla="*/ 0 h 113"/>
                <a:gd name="T16" fmla="*/ 43 w 110"/>
                <a:gd name="T17" fmla="*/ 3 h 113"/>
                <a:gd name="T18" fmla="*/ 43 w 110"/>
                <a:gd name="T19" fmla="*/ 3 h 113"/>
                <a:gd name="T20" fmla="*/ 47 w 110"/>
                <a:gd name="T21" fmla="*/ 19 h 113"/>
                <a:gd name="T22" fmla="*/ 0 w 110"/>
                <a:gd name="T23" fmla="*/ 19 h 113"/>
                <a:gd name="T24" fmla="*/ 0 w 110"/>
                <a:gd name="T25" fmla="*/ 31 h 113"/>
                <a:gd name="T26" fmla="*/ 47 w 110"/>
                <a:gd name="T27" fmla="*/ 31 h 113"/>
                <a:gd name="T28" fmla="*/ 47 w 110"/>
                <a:gd name="T29" fmla="*/ 47 h 113"/>
                <a:gd name="T30" fmla="*/ 16 w 110"/>
                <a:gd name="T31" fmla="*/ 47 h 113"/>
                <a:gd name="T32" fmla="*/ 16 w 110"/>
                <a:gd name="T33" fmla="*/ 101 h 113"/>
                <a:gd name="T34" fmla="*/ 31 w 110"/>
                <a:gd name="T35" fmla="*/ 101 h 113"/>
                <a:gd name="T36" fmla="*/ 31 w 110"/>
                <a:gd name="T37" fmla="*/ 58 h 113"/>
                <a:gd name="T38" fmla="*/ 47 w 110"/>
                <a:gd name="T39" fmla="*/ 58 h 113"/>
                <a:gd name="T40" fmla="*/ 47 w 110"/>
                <a:gd name="T41" fmla="*/ 113 h 113"/>
                <a:gd name="T42" fmla="*/ 63 w 110"/>
                <a:gd name="T43" fmla="*/ 113 h 113"/>
                <a:gd name="T44" fmla="*/ 63 w 110"/>
                <a:gd name="T45" fmla="*/ 58 h 113"/>
                <a:gd name="T46" fmla="*/ 82 w 110"/>
                <a:gd name="T47" fmla="*/ 58 h 113"/>
                <a:gd name="T48" fmla="*/ 82 w 110"/>
                <a:gd name="T49" fmla="*/ 82 h 113"/>
                <a:gd name="T50" fmla="*/ 82 w 110"/>
                <a:gd name="T51" fmla="*/ 82 h 113"/>
                <a:gd name="T52" fmla="*/ 78 w 110"/>
                <a:gd name="T53" fmla="*/ 86 h 113"/>
                <a:gd name="T54" fmla="*/ 67 w 110"/>
                <a:gd name="T55" fmla="*/ 86 h 113"/>
                <a:gd name="T56" fmla="*/ 67 w 110"/>
                <a:gd name="T57" fmla="*/ 86 h 113"/>
                <a:gd name="T58" fmla="*/ 70 w 110"/>
                <a:gd name="T59" fmla="*/ 101 h 113"/>
                <a:gd name="T60" fmla="*/ 70 w 110"/>
                <a:gd name="T61" fmla="*/ 101 h 113"/>
                <a:gd name="T62" fmla="*/ 90 w 110"/>
                <a:gd name="T63" fmla="*/ 101 h 113"/>
                <a:gd name="T64" fmla="*/ 98 w 110"/>
                <a:gd name="T65" fmla="*/ 98 h 113"/>
                <a:gd name="T66" fmla="*/ 98 w 110"/>
                <a:gd name="T67" fmla="*/ 90 h 113"/>
                <a:gd name="T68" fmla="*/ 98 w 110"/>
                <a:gd name="T69" fmla="*/ 47 h 113"/>
                <a:gd name="T70" fmla="*/ 63 w 110"/>
                <a:gd name="T71" fmla="*/ 47 h 113"/>
                <a:gd name="T72" fmla="*/ 63 w 110"/>
                <a:gd name="T73" fmla="*/ 31 h 113"/>
                <a:gd name="T74" fmla="*/ 110 w 110"/>
                <a:gd name="T75" fmla="*/ 31 h 113"/>
                <a:gd name="T76" fmla="*/ 110 w 110"/>
                <a:gd name="T77" fmla="*/ 19 h 113"/>
                <a:gd name="T78" fmla="*/ 55 w 110"/>
                <a:gd name="T79" fmla="*/ 19 h 113"/>
                <a:gd name="T80" fmla="*/ 55 w 110"/>
                <a:gd name="T81" fmla="*/ 19 h 113"/>
                <a:gd name="T82" fmla="*/ 67 w 110"/>
                <a:gd name="T83" fmla="*/ 15 h 113"/>
                <a:gd name="T84" fmla="*/ 67 w 110"/>
                <a:gd name="T85" fmla="*/ 15 h 113"/>
                <a:gd name="T86" fmla="*/ 67 w 110"/>
                <a:gd name="T87" fmla="*/ 15 h 1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0" h="113">
                  <a:moveTo>
                    <a:pt x="67" y="15"/>
                  </a:moveTo>
                  <a:lnTo>
                    <a:pt x="67" y="15"/>
                  </a:lnTo>
                  <a:lnTo>
                    <a:pt x="67" y="7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43" y="3"/>
                  </a:lnTo>
                  <a:lnTo>
                    <a:pt x="47" y="19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47" y="31"/>
                  </a:lnTo>
                  <a:lnTo>
                    <a:pt x="47" y="47"/>
                  </a:lnTo>
                  <a:lnTo>
                    <a:pt x="16" y="47"/>
                  </a:lnTo>
                  <a:lnTo>
                    <a:pt x="16" y="101"/>
                  </a:lnTo>
                  <a:lnTo>
                    <a:pt x="31" y="101"/>
                  </a:lnTo>
                  <a:lnTo>
                    <a:pt x="31" y="58"/>
                  </a:lnTo>
                  <a:lnTo>
                    <a:pt x="47" y="58"/>
                  </a:lnTo>
                  <a:lnTo>
                    <a:pt x="47" y="113"/>
                  </a:lnTo>
                  <a:lnTo>
                    <a:pt x="63" y="113"/>
                  </a:lnTo>
                  <a:lnTo>
                    <a:pt x="63" y="58"/>
                  </a:lnTo>
                  <a:lnTo>
                    <a:pt x="82" y="58"/>
                  </a:lnTo>
                  <a:lnTo>
                    <a:pt x="82" y="82"/>
                  </a:lnTo>
                  <a:lnTo>
                    <a:pt x="78" y="86"/>
                  </a:lnTo>
                  <a:lnTo>
                    <a:pt x="67" y="86"/>
                  </a:lnTo>
                  <a:lnTo>
                    <a:pt x="70" y="101"/>
                  </a:lnTo>
                  <a:lnTo>
                    <a:pt x="90" y="101"/>
                  </a:lnTo>
                  <a:lnTo>
                    <a:pt x="98" y="98"/>
                  </a:lnTo>
                  <a:lnTo>
                    <a:pt x="98" y="90"/>
                  </a:lnTo>
                  <a:lnTo>
                    <a:pt x="98" y="47"/>
                  </a:lnTo>
                  <a:lnTo>
                    <a:pt x="63" y="47"/>
                  </a:lnTo>
                  <a:lnTo>
                    <a:pt x="63" y="31"/>
                  </a:lnTo>
                  <a:lnTo>
                    <a:pt x="110" y="31"/>
                  </a:lnTo>
                  <a:lnTo>
                    <a:pt x="110" y="19"/>
                  </a:lnTo>
                  <a:lnTo>
                    <a:pt x="55" y="1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7323" y="7940"/>
              <a:ext cx="223" cy="230"/>
            </a:xfrm>
            <a:custGeom>
              <a:avLst/>
              <a:gdLst>
                <a:gd name="T0" fmla="*/ 98 w 98"/>
                <a:gd name="T1" fmla="*/ 47 h 101"/>
                <a:gd name="T2" fmla="*/ 98 w 98"/>
                <a:gd name="T3" fmla="*/ 47 h 101"/>
                <a:gd name="T4" fmla="*/ 98 w 98"/>
                <a:gd name="T5" fmla="*/ 66 h 101"/>
                <a:gd name="T6" fmla="*/ 87 w 98"/>
                <a:gd name="T7" fmla="*/ 86 h 101"/>
                <a:gd name="T8" fmla="*/ 71 w 98"/>
                <a:gd name="T9" fmla="*/ 94 h 101"/>
                <a:gd name="T10" fmla="*/ 51 w 98"/>
                <a:gd name="T11" fmla="*/ 101 h 101"/>
                <a:gd name="T12" fmla="*/ 51 w 98"/>
                <a:gd name="T13" fmla="*/ 101 h 101"/>
                <a:gd name="T14" fmla="*/ 32 w 98"/>
                <a:gd name="T15" fmla="*/ 97 h 101"/>
                <a:gd name="T16" fmla="*/ 16 w 98"/>
                <a:gd name="T17" fmla="*/ 86 h 101"/>
                <a:gd name="T18" fmla="*/ 4 w 98"/>
                <a:gd name="T19" fmla="*/ 70 h 101"/>
                <a:gd name="T20" fmla="*/ 0 w 98"/>
                <a:gd name="T21" fmla="*/ 50 h 101"/>
                <a:gd name="T22" fmla="*/ 0 w 98"/>
                <a:gd name="T23" fmla="*/ 50 h 101"/>
                <a:gd name="T24" fmla="*/ 4 w 98"/>
                <a:gd name="T25" fmla="*/ 31 h 101"/>
                <a:gd name="T26" fmla="*/ 12 w 98"/>
                <a:gd name="T27" fmla="*/ 15 h 101"/>
                <a:gd name="T28" fmla="*/ 28 w 98"/>
                <a:gd name="T29" fmla="*/ 3 h 101"/>
                <a:gd name="T30" fmla="*/ 47 w 98"/>
                <a:gd name="T31" fmla="*/ 0 h 101"/>
                <a:gd name="T32" fmla="*/ 47 w 98"/>
                <a:gd name="T33" fmla="*/ 0 h 101"/>
                <a:gd name="T34" fmla="*/ 67 w 98"/>
                <a:gd name="T35" fmla="*/ 3 h 101"/>
                <a:gd name="T36" fmla="*/ 83 w 98"/>
                <a:gd name="T37" fmla="*/ 11 h 101"/>
                <a:gd name="T38" fmla="*/ 94 w 98"/>
                <a:gd name="T39" fmla="*/ 27 h 101"/>
                <a:gd name="T40" fmla="*/ 98 w 98"/>
                <a:gd name="T41" fmla="*/ 47 h 101"/>
                <a:gd name="T42" fmla="*/ 98 w 98"/>
                <a:gd name="T43" fmla="*/ 47 h 10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8" h="101">
                  <a:moveTo>
                    <a:pt x="98" y="47"/>
                  </a:moveTo>
                  <a:lnTo>
                    <a:pt x="98" y="47"/>
                  </a:lnTo>
                  <a:lnTo>
                    <a:pt x="98" y="66"/>
                  </a:lnTo>
                  <a:lnTo>
                    <a:pt x="87" y="86"/>
                  </a:lnTo>
                  <a:lnTo>
                    <a:pt x="71" y="94"/>
                  </a:lnTo>
                  <a:lnTo>
                    <a:pt x="51" y="101"/>
                  </a:lnTo>
                  <a:lnTo>
                    <a:pt x="32" y="97"/>
                  </a:lnTo>
                  <a:lnTo>
                    <a:pt x="16" y="86"/>
                  </a:lnTo>
                  <a:lnTo>
                    <a:pt x="4" y="70"/>
                  </a:lnTo>
                  <a:lnTo>
                    <a:pt x="0" y="50"/>
                  </a:lnTo>
                  <a:lnTo>
                    <a:pt x="4" y="31"/>
                  </a:lnTo>
                  <a:lnTo>
                    <a:pt x="12" y="15"/>
                  </a:lnTo>
                  <a:lnTo>
                    <a:pt x="28" y="3"/>
                  </a:lnTo>
                  <a:lnTo>
                    <a:pt x="47" y="0"/>
                  </a:lnTo>
                  <a:lnTo>
                    <a:pt x="67" y="3"/>
                  </a:lnTo>
                  <a:lnTo>
                    <a:pt x="83" y="11"/>
                  </a:lnTo>
                  <a:lnTo>
                    <a:pt x="94" y="27"/>
                  </a:lnTo>
                  <a:lnTo>
                    <a:pt x="98" y="47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7386" y="8002"/>
              <a:ext cx="98" cy="98"/>
            </a:xfrm>
            <a:custGeom>
              <a:avLst/>
              <a:gdLst>
                <a:gd name="T0" fmla="*/ 43 w 43"/>
                <a:gd name="T1" fmla="*/ 23 h 43"/>
                <a:gd name="T2" fmla="*/ 43 w 43"/>
                <a:gd name="T3" fmla="*/ 23 h 43"/>
                <a:gd name="T4" fmla="*/ 43 w 43"/>
                <a:gd name="T5" fmla="*/ 31 h 43"/>
                <a:gd name="T6" fmla="*/ 39 w 43"/>
                <a:gd name="T7" fmla="*/ 39 h 43"/>
                <a:gd name="T8" fmla="*/ 31 w 43"/>
                <a:gd name="T9" fmla="*/ 43 h 43"/>
                <a:gd name="T10" fmla="*/ 23 w 43"/>
                <a:gd name="T11" fmla="*/ 43 h 43"/>
                <a:gd name="T12" fmla="*/ 23 w 43"/>
                <a:gd name="T13" fmla="*/ 43 h 43"/>
                <a:gd name="T14" fmla="*/ 16 w 43"/>
                <a:gd name="T15" fmla="*/ 43 h 43"/>
                <a:gd name="T16" fmla="*/ 8 w 43"/>
                <a:gd name="T17" fmla="*/ 39 h 43"/>
                <a:gd name="T18" fmla="*/ 4 w 43"/>
                <a:gd name="T19" fmla="*/ 31 h 43"/>
                <a:gd name="T20" fmla="*/ 0 w 43"/>
                <a:gd name="T21" fmla="*/ 23 h 43"/>
                <a:gd name="T22" fmla="*/ 0 w 43"/>
                <a:gd name="T23" fmla="*/ 23 h 43"/>
                <a:gd name="T24" fmla="*/ 0 w 43"/>
                <a:gd name="T25" fmla="*/ 16 h 43"/>
                <a:gd name="T26" fmla="*/ 4 w 43"/>
                <a:gd name="T27" fmla="*/ 8 h 43"/>
                <a:gd name="T28" fmla="*/ 12 w 43"/>
                <a:gd name="T29" fmla="*/ 4 h 43"/>
                <a:gd name="T30" fmla="*/ 19 w 43"/>
                <a:gd name="T31" fmla="*/ 0 h 43"/>
                <a:gd name="T32" fmla="*/ 19 w 43"/>
                <a:gd name="T33" fmla="*/ 0 h 43"/>
                <a:gd name="T34" fmla="*/ 31 w 43"/>
                <a:gd name="T35" fmla="*/ 4 h 43"/>
                <a:gd name="T36" fmla="*/ 35 w 43"/>
                <a:gd name="T37" fmla="*/ 8 h 43"/>
                <a:gd name="T38" fmla="*/ 43 w 43"/>
                <a:gd name="T39" fmla="*/ 12 h 43"/>
                <a:gd name="T40" fmla="*/ 43 w 43"/>
                <a:gd name="T41" fmla="*/ 23 h 43"/>
                <a:gd name="T42" fmla="*/ 43 w 43"/>
                <a:gd name="T43" fmla="*/ 23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3" h="43">
                  <a:moveTo>
                    <a:pt x="43" y="23"/>
                  </a:moveTo>
                  <a:lnTo>
                    <a:pt x="43" y="23"/>
                  </a:lnTo>
                  <a:lnTo>
                    <a:pt x="43" y="31"/>
                  </a:lnTo>
                  <a:lnTo>
                    <a:pt x="39" y="39"/>
                  </a:lnTo>
                  <a:lnTo>
                    <a:pt x="31" y="43"/>
                  </a:lnTo>
                  <a:lnTo>
                    <a:pt x="23" y="43"/>
                  </a:lnTo>
                  <a:lnTo>
                    <a:pt x="16" y="43"/>
                  </a:lnTo>
                  <a:lnTo>
                    <a:pt x="8" y="39"/>
                  </a:lnTo>
                  <a:lnTo>
                    <a:pt x="4" y="31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4"/>
                  </a:lnTo>
                  <a:lnTo>
                    <a:pt x="35" y="8"/>
                  </a:lnTo>
                  <a:lnTo>
                    <a:pt x="43" y="12"/>
                  </a:lnTo>
                  <a:lnTo>
                    <a:pt x="43" y="23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重庆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组合 68"/>
          <p:cNvGrpSpPr/>
          <p:nvPr/>
        </p:nvGrpSpPr>
        <p:grpSpPr>
          <a:xfrm>
            <a:off x="4104640" y="1511935"/>
            <a:ext cx="3672840" cy="5765800"/>
            <a:chOff x="6464" y="2381"/>
            <a:chExt cx="5784" cy="9080"/>
          </a:xfrm>
        </p:grpSpPr>
        <p:sp>
          <p:nvSpPr>
            <p:cNvPr id="2" name="任意多边形 1"/>
            <p:cNvSpPr/>
            <p:nvPr/>
          </p:nvSpPr>
          <p:spPr bwMode="auto">
            <a:xfrm>
              <a:off x="8396" y="4620"/>
              <a:ext cx="2342" cy="2758"/>
            </a:xfrm>
            <a:custGeom>
              <a:avLst/>
              <a:gdLst>
                <a:gd name="connsiteX0" fmla="*/ 1074559 w 1487031"/>
                <a:gd name="connsiteY0" fmla="*/ 249126 h 1751331"/>
                <a:gd name="connsiteX1" fmla="*/ 1074560 w 1487031"/>
                <a:gd name="connsiteY1" fmla="*/ 249127 h 1751331"/>
                <a:gd name="connsiteX2" fmla="*/ 1074560 w 1487031"/>
                <a:gd name="connsiteY2" fmla="*/ 258961 h 1751331"/>
                <a:gd name="connsiteX3" fmla="*/ 1079306 w 1487031"/>
                <a:gd name="connsiteY3" fmla="*/ 269641 h 1751331"/>
                <a:gd name="connsiteX4" fmla="*/ 1074559 w 1487031"/>
                <a:gd name="connsiteY4" fmla="*/ 264300 h 1751331"/>
                <a:gd name="connsiteX5" fmla="*/ 297673 w 1487031"/>
                <a:gd name="connsiteY5" fmla="*/ 17352 h 1751331"/>
                <a:gd name="connsiteX6" fmla="*/ 331044 w 1487031"/>
                <a:gd name="connsiteY6" fmla="*/ 44049 h 1751331"/>
                <a:gd name="connsiteX7" fmla="*/ 380434 w 1487031"/>
                <a:gd name="connsiteY7" fmla="*/ 77420 h 1751331"/>
                <a:gd name="connsiteX8" fmla="*/ 419145 w 1487031"/>
                <a:gd name="connsiteY8" fmla="*/ 105452 h 1751331"/>
                <a:gd name="connsiteX9" fmla="*/ 463195 w 1487031"/>
                <a:gd name="connsiteY9" fmla="*/ 126810 h 1751331"/>
                <a:gd name="connsiteX10" fmla="*/ 512585 w 1487031"/>
                <a:gd name="connsiteY10" fmla="*/ 144163 h 1751331"/>
                <a:gd name="connsiteX11" fmla="*/ 544621 w 1487031"/>
                <a:gd name="connsiteY11" fmla="*/ 160182 h 1751331"/>
                <a:gd name="connsiteX12" fmla="*/ 567314 w 1487031"/>
                <a:gd name="connsiteY12" fmla="*/ 176200 h 1751331"/>
                <a:gd name="connsiteX13" fmla="*/ 588672 w 1487031"/>
                <a:gd name="connsiteY13" fmla="*/ 193553 h 1751331"/>
                <a:gd name="connsiteX14" fmla="*/ 616704 w 1487031"/>
                <a:gd name="connsiteY14" fmla="*/ 214911 h 1751331"/>
                <a:gd name="connsiteX15" fmla="*/ 671433 w 1487031"/>
                <a:gd name="connsiteY15" fmla="*/ 248282 h 1751331"/>
                <a:gd name="connsiteX16" fmla="*/ 699465 w 1487031"/>
                <a:gd name="connsiteY16" fmla="*/ 258961 h 1751331"/>
                <a:gd name="connsiteX17" fmla="*/ 727497 w 1487031"/>
                <a:gd name="connsiteY17" fmla="*/ 270975 h 1751331"/>
                <a:gd name="connsiteX18" fmla="*/ 748854 w 1487031"/>
                <a:gd name="connsiteY18" fmla="*/ 270975 h 1751331"/>
                <a:gd name="connsiteX19" fmla="*/ 764873 w 1487031"/>
                <a:gd name="connsiteY19" fmla="*/ 264300 h 1751331"/>
                <a:gd name="connsiteX20" fmla="*/ 803583 w 1487031"/>
                <a:gd name="connsiteY20" fmla="*/ 242943 h 1751331"/>
                <a:gd name="connsiteX21" fmla="*/ 847634 w 1487031"/>
                <a:gd name="connsiteY21" fmla="*/ 220250 h 1751331"/>
                <a:gd name="connsiteX22" fmla="*/ 870326 w 1487031"/>
                <a:gd name="connsiteY22" fmla="*/ 214911 h 1751331"/>
                <a:gd name="connsiteX23" fmla="*/ 891684 w 1487031"/>
                <a:gd name="connsiteY23" fmla="*/ 209571 h 1751331"/>
                <a:gd name="connsiteX24" fmla="*/ 909037 w 1487031"/>
                <a:gd name="connsiteY24" fmla="*/ 214911 h 1751331"/>
                <a:gd name="connsiteX25" fmla="*/ 925055 w 1487031"/>
                <a:gd name="connsiteY25" fmla="*/ 226924 h 1751331"/>
                <a:gd name="connsiteX26" fmla="*/ 941074 w 1487031"/>
                <a:gd name="connsiteY26" fmla="*/ 237603 h 1751331"/>
                <a:gd name="connsiteX27" fmla="*/ 958427 w 1487031"/>
                <a:gd name="connsiteY27" fmla="*/ 253622 h 1751331"/>
                <a:gd name="connsiteX28" fmla="*/ 1002477 w 1487031"/>
                <a:gd name="connsiteY28" fmla="*/ 270975 h 1751331"/>
                <a:gd name="connsiteX29" fmla="*/ 1046527 w 1487031"/>
                <a:gd name="connsiteY29" fmla="*/ 276314 h 1751331"/>
                <a:gd name="connsiteX30" fmla="*/ 1085238 w 1487031"/>
                <a:gd name="connsiteY30" fmla="*/ 276314 h 1751331"/>
                <a:gd name="connsiteX31" fmla="*/ 1085230 w 1487031"/>
                <a:gd name="connsiteY31" fmla="*/ 276305 h 1751331"/>
                <a:gd name="connsiteX32" fmla="*/ 1085239 w 1487031"/>
                <a:gd name="connsiteY32" fmla="*/ 276314 h 1751331"/>
                <a:gd name="connsiteX33" fmla="*/ 1095918 w 1487031"/>
                <a:gd name="connsiteY33" fmla="*/ 286993 h 1751331"/>
                <a:gd name="connsiteX34" fmla="*/ 1111936 w 1487031"/>
                <a:gd name="connsiteY34" fmla="*/ 292332 h 1751331"/>
                <a:gd name="connsiteX35" fmla="*/ 1145307 w 1487031"/>
                <a:gd name="connsiteY35" fmla="*/ 297672 h 1751331"/>
                <a:gd name="connsiteX36" fmla="*/ 1155986 w 1487031"/>
                <a:gd name="connsiteY36" fmla="*/ 308351 h 1751331"/>
                <a:gd name="connsiteX37" fmla="*/ 1168000 w 1487031"/>
                <a:gd name="connsiteY37" fmla="*/ 315025 h 1751331"/>
                <a:gd name="connsiteX38" fmla="*/ 1173339 w 1487031"/>
                <a:gd name="connsiteY38" fmla="*/ 331043 h 1751331"/>
                <a:gd name="connsiteX39" fmla="*/ 1173339 w 1487031"/>
                <a:gd name="connsiteY39" fmla="*/ 341722 h 1751331"/>
                <a:gd name="connsiteX40" fmla="*/ 1162660 w 1487031"/>
                <a:gd name="connsiteY40" fmla="*/ 385772 h 1751331"/>
                <a:gd name="connsiteX41" fmla="*/ 1162660 w 1487031"/>
                <a:gd name="connsiteY41" fmla="*/ 413804 h 1751331"/>
                <a:gd name="connsiteX42" fmla="*/ 1168000 w 1487031"/>
                <a:gd name="connsiteY42" fmla="*/ 429823 h 1751331"/>
                <a:gd name="connsiteX43" fmla="*/ 1173339 w 1487031"/>
                <a:gd name="connsiteY43" fmla="*/ 447176 h 1751331"/>
                <a:gd name="connsiteX44" fmla="*/ 1189358 w 1487031"/>
                <a:gd name="connsiteY44" fmla="*/ 452515 h 1751331"/>
                <a:gd name="connsiteX45" fmla="*/ 1222729 w 1487031"/>
                <a:gd name="connsiteY45" fmla="*/ 463194 h 1751331"/>
                <a:gd name="connsiteX46" fmla="*/ 1256100 w 1487031"/>
                <a:gd name="connsiteY46" fmla="*/ 468533 h 1751331"/>
                <a:gd name="connsiteX47" fmla="*/ 1277458 w 1487031"/>
                <a:gd name="connsiteY47" fmla="*/ 473873 h 1751331"/>
                <a:gd name="connsiteX48" fmla="*/ 1294811 w 1487031"/>
                <a:gd name="connsiteY48" fmla="*/ 484552 h 1751331"/>
                <a:gd name="connsiteX49" fmla="*/ 1310830 w 1487031"/>
                <a:gd name="connsiteY49" fmla="*/ 496565 h 1751331"/>
                <a:gd name="connsiteX50" fmla="*/ 1321508 w 1487031"/>
                <a:gd name="connsiteY50" fmla="*/ 512584 h 1751331"/>
                <a:gd name="connsiteX51" fmla="*/ 1338862 w 1487031"/>
                <a:gd name="connsiteY51" fmla="*/ 535276 h 1751331"/>
                <a:gd name="connsiteX52" fmla="*/ 1344201 w 1487031"/>
                <a:gd name="connsiteY52" fmla="*/ 561973 h 1751331"/>
                <a:gd name="connsiteX53" fmla="*/ 1354880 w 1487031"/>
                <a:gd name="connsiteY53" fmla="*/ 600684 h 1751331"/>
                <a:gd name="connsiteX54" fmla="*/ 1360219 w 1487031"/>
                <a:gd name="connsiteY54" fmla="*/ 611363 h 1751331"/>
                <a:gd name="connsiteX55" fmla="*/ 1365559 w 1487031"/>
                <a:gd name="connsiteY55" fmla="*/ 634056 h 1751331"/>
                <a:gd name="connsiteX56" fmla="*/ 1365559 w 1487031"/>
                <a:gd name="connsiteY56" fmla="*/ 655413 h 1751331"/>
                <a:gd name="connsiteX57" fmla="*/ 1360219 w 1487031"/>
                <a:gd name="connsiteY57" fmla="*/ 678106 h 1751331"/>
                <a:gd name="connsiteX58" fmla="*/ 1349540 w 1487031"/>
                <a:gd name="connsiteY58" fmla="*/ 706138 h 1751331"/>
                <a:gd name="connsiteX59" fmla="*/ 1326848 w 1487031"/>
                <a:gd name="connsiteY59" fmla="*/ 738175 h 1751331"/>
                <a:gd name="connsiteX60" fmla="*/ 1294811 w 1487031"/>
                <a:gd name="connsiteY60" fmla="*/ 760867 h 1751331"/>
                <a:gd name="connsiteX61" fmla="*/ 1282798 w 1487031"/>
                <a:gd name="connsiteY61" fmla="*/ 771546 h 1751331"/>
                <a:gd name="connsiteX62" fmla="*/ 1272119 w 1487031"/>
                <a:gd name="connsiteY62" fmla="*/ 794239 h 1751331"/>
                <a:gd name="connsiteX63" fmla="*/ 1272119 w 1487031"/>
                <a:gd name="connsiteY63" fmla="*/ 810257 h 1751331"/>
                <a:gd name="connsiteX64" fmla="*/ 1277458 w 1487031"/>
                <a:gd name="connsiteY64" fmla="*/ 820936 h 1751331"/>
                <a:gd name="connsiteX65" fmla="*/ 1288137 w 1487031"/>
                <a:gd name="connsiteY65" fmla="*/ 838289 h 1751331"/>
                <a:gd name="connsiteX66" fmla="*/ 1305490 w 1487031"/>
                <a:gd name="connsiteY66" fmla="*/ 848968 h 1751331"/>
                <a:gd name="connsiteX67" fmla="*/ 1316169 w 1487031"/>
                <a:gd name="connsiteY67" fmla="*/ 859647 h 1751331"/>
                <a:gd name="connsiteX68" fmla="*/ 1326848 w 1487031"/>
                <a:gd name="connsiteY68" fmla="*/ 875665 h 1751331"/>
                <a:gd name="connsiteX69" fmla="*/ 1332187 w 1487031"/>
                <a:gd name="connsiteY69" fmla="*/ 893018 h 1751331"/>
                <a:gd name="connsiteX70" fmla="*/ 1338862 w 1487031"/>
                <a:gd name="connsiteY70" fmla="*/ 898357 h 1751331"/>
                <a:gd name="connsiteX71" fmla="*/ 1382912 w 1487031"/>
                <a:gd name="connsiteY71" fmla="*/ 898357 h 1751331"/>
                <a:gd name="connsiteX72" fmla="*/ 1414948 w 1487031"/>
                <a:gd name="connsiteY72" fmla="*/ 893018 h 1751331"/>
                <a:gd name="connsiteX73" fmla="*/ 1426962 w 1487031"/>
                <a:gd name="connsiteY73" fmla="*/ 893018 h 1751331"/>
                <a:gd name="connsiteX74" fmla="*/ 1437641 w 1487031"/>
                <a:gd name="connsiteY74" fmla="*/ 898357 h 1751331"/>
                <a:gd name="connsiteX75" fmla="*/ 1442980 w 1487031"/>
                <a:gd name="connsiteY75" fmla="*/ 903697 h 1751331"/>
                <a:gd name="connsiteX76" fmla="*/ 1448320 w 1487031"/>
                <a:gd name="connsiteY76" fmla="*/ 914376 h 1751331"/>
                <a:gd name="connsiteX77" fmla="*/ 1458999 w 1487031"/>
                <a:gd name="connsiteY77" fmla="*/ 958426 h 1751331"/>
                <a:gd name="connsiteX78" fmla="*/ 1464338 w 1487031"/>
                <a:gd name="connsiteY78" fmla="*/ 1025169 h 1751331"/>
                <a:gd name="connsiteX79" fmla="*/ 1476352 w 1487031"/>
                <a:gd name="connsiteY79" fmla="*/ 1041187 h 1751331"/>
                <a:gd name="connsiteX80" fmla="*/ 1481691 w 1487031"/>
                <a:gd name="connsiteY80" fmla="*/ 1041187 h 1751331"/>
                <a:gd name="connsiteX81" fmla="*/ 1487031 w 1487031"/>
                <a:gd name="connsiteY81" fmla="*/ 1046527 h 1751331"/>
                <a:gd name="connsiteX82" fmla="*/ 1404270 w 1487031"/>
                <a:gd name="connsiteY82" fmla="*/ 1051866 h 1751331"/>
                <a:gd name="connsiteX83" fmla="*/ 1388251 w 1487031"/>
                <a:gd name="connsiteY83" fmla="*/ 1058540 h 1751331"/>
                <a:gd name="connsiteX84" fmla="*/ 1344201 w 1487031"/>
                <a:gd name="connsiteY84" fmla="*/ 1069219 h 1751331"/>
                <a:gd name="connsiteX85" fmla="*/ 1321508 w 1487031"/>
                <a:gd name="connsiteY85" fmla="*/ 1079898 h 1751331"/>
                <a:gd name="connsiteX86" fmla="*/ 1294811 w 1487031"/>
                <a:gd name="connsiteY86" fmla="*/ 1095916 h 1751331"/>
                <a:gd name="connsiteX87" fmla="*/ 1277458 w 1487031"/>
                <a:gd name="connsiteY87" fmla="*/ 1113269 h 1751331"/>
                <a:gd name="connsiteX88" fmla="*/ 1266779 w 1487031"/>
                <a:gd name="connsiteY88" fmla="*/ 1134627 h 1751331"/>
                <a:gd name="connsiteX89" fmla="*/ 1256100 w 1487031"/>
                <a:gd name="connsiteY89" fmla="*/ 1157320 h 1751331"/>
                <a:gd name="connsiteX90" fmla="*/ 1244087 w 1487031"/>
                <a:gd name="connsiteY90" fmla="*/ 1178677 h 1751331"/>
                <a:gd name="connsiteX91" fmla="*/ 1228068 w 1487031"/>
                <a:gd name="connsiteY91" fmla="*/ 1196031 h 1751331"/>
                <a:gd name="connsiteX92" fmla="*/ 1212050 w 1487031"/>
                <a:gd name="connsiteY92" fmla="*/ 1206709 h 1751331"/>
                <a:gd name="connsiteX93" fmla="*/ 1194697 w 1487031"/>
                <a:gd name="connsiteY93" fmla="*/ 1212049 h 1751331"/>
                <a:gd name="connsiteX94" fmla="*/ 1178679 w 1487031"/>
                <a:gd name="connsiteY94" fmla="*/ 1217388 h 1751331"/>
                <a:gd name="connsiteX95" fmla="*/ 1155986 w 1487031"/>
                <a:gd name="connsiteY95" fmla="*/ 1217388 h 1751331"/>
                <a:gd name="connsiteX96" fmla="*/ 1134628 w 1487031"/>
                <a:gd name="connsiteY96" fmla="*/ 1217388 h 1751331"/>
                <a:gd name="connsiteX97" fmla="*/ 1095918 w 1487031"/>
                <a:gd name="connsiteY97" fmla="*/ 1206709 h 1751331"/>
                <a:gd name="connsiteX98" fmla="*/ 1067886 w 1487031"/>
                <a:gd name="connsiteY98" fmla="*/ 1206709 h 1751331"/>
                <a:gd name="connsiteX99" fmla="*/ 1057207 w 1487031"/>
                <a:gd name="connsiteY99" fmla="*/ 1206709 h 1751331"/>
                <a:gd name="connsiteX100" fmla="*/ 1051867 w 1487031"/>
                <a:gd name="connsiteY100" fmla="*/ 1212049 h 1751331"/>
                <a:gd name="connsiteX101" fmla="*/ 1046528 w 1487031"/>
                <a:gd name="connsiteY101" fmla="*/ 1222728 h 1751331"/>
                <a:gd name="connsiteX102" fmla="*/ 1046528 w 1487031"/>
                <a:gd name="connsiteY102" fmla="*/ 1229402 h 1751331"/>
                <a:gd name="connsiteX103" fmla="*/ 1035849 w 1487031"/>
                <a:gd name="connsiteY103" fmla="*/ 1261439 h 1751331"/>
                <a:gd name="connsiteX104" fmla="*/ 1013157 w 1487031"/>
                <a:gd name="connsiteY104" fmla="*/ 1300149 h 1751331"/>
                <a:gd name="connsiteX105" fmla="*/ 997138 w 1487031"/>
                <a:gd name="connsiteY105" fmla="*/ 1317503 h 1751331"/>
                <a:gd name="connsiteX106" fmla="*/ 979785 w 1487031"/>
                <a:gd name="connsiteY106" fmla="*/ 1333521 h 1751331"/>
                <a:gd name="connsiteX107" fmla="*/ 958428 w 1487031"/>
                <a:gd name="connsiteY107" fmla="*/ 1344200 h 1751331"/>
                <a:gd name="connsiteX108" fmla="*/ 935735 w 1487031"/>
                <a:gd name="connsiteY108" fmla="*/ 1354879 h 1751331"/>
                <a:gd name="connsiteX109" fmla="*/ 914377 w 1487031"/>
                <a:gd name="connsiteY109" fmla="*/ 1361553 h 1751331"/>
                <a:gd name="connsiteX110" fmla="*/ 903698 w 1487031"/>
                <a:gd name="connsiteY110" fmla="*/ 1372232 h 1751331"/>
                <a:gd name="connsiteX111" fmla="*/ 903698 w 1487031"/>
                <a:gd name="connsiteY111" fmla="*/ 1393589 h 1751331"/>
                <a:gd name="connsiteX112" fmla="*/ 897024 w 1487031"/>
                <a:gd name="connsiteY112" fmla="*/ 1416282 h 1751331"/>
                <a:gd name="connsiteX113" fmla="*/ 909038 w 1487031"/>
                <a:gd name="connsiteY113" fmla="*/ 1454993 h 1751331"/>
                <a:gd name="connsiteX114" fmla="*/ 909038 w 1487031"/>
                <a:gd name="connsiteY114" fmla="*/ 1471011 h 1751331"/>
                <a:gd name="connsiteX115" fmla="*/ 919717 w 1487031"/>
                <a:gd name="connsiteY115" fmla="*/ 1487029 h 1751331"/>
                <a:gd name="connsiteX116" fmla="*/ 941074 w 1487031"/>
                <a:gd name="connsiteY116" fmla="*/ 1525740 h 1751331"/>
                <a:gd name="connsiteX117" fmla="*/ 947749 w 1487031"/>
                <a:gd name="connsiteY117" fmla="*/ 1543093 h 1751331"/>
                <a:gd name="connsiteX118" fmla="*/ 941074 w 1487031"/>
                <a:gd name="connsiteY118" fmla="*/ 1559112 h 1751331"/>
                <a:gd name="connsiteX119" fmla="*/ 941074 w 1487031"/>
                <a:gd name="connsiteY119" fmla="*/ 1564451 h 1751331"/>
                <a:gd name="connsiteX120" fmla="*/ 930396 w 1487031"/>
                <a:gd name="connsiteY120" fmla="*/ 1564451 h 1751331"/>
                <a:gd name="connsiteX121" fmla="*/ 909038 w 1487031"/>
                <a:gd name="connsiteY121" fmla="*/ 1564451 h 1751331"/>
                <a:gd name="connsiteX122" fmla="*/ 881006 w 1487031"/>
                <a:gd name="connsiteY122" fmla="*/ 1559112 h 1751331"/>
                <a:gd name="connsiteX123" fmla="*/ 852974 w 1487031"/>
                <a:gd name="connsiteY123" fmla="*/ 1564451 h 1751331"/>
                <a:gd name="connsiteX124" fmla="*/ 826277 w 1487031"/>
                <a:gd name="connsiteY124" fmla="*/ 1575130 h 1751331"/>
                <a:gd name="connsiteX125" fmla="*/ 798245 w 1487031"/>
                <a:gd name="connsiteY125" fmla="*/ 1597823 h 1751331"/>
                <a:gd name="connsiteX126" fmla="*/ 759534 w 1487031"/>
                <a:gd name="connsiteY126" fmla="*/ 1631194 h 1751331"/>
                <a:gd name="connsiteX127" fmla="*/ 743516 w 1487031"/>
                <a:gd name="connsiteY127" fmla="*/ 1647212 h 1751331"/>
                <a:gd name="connsiteX128" fmla="*/ 738176 w 1487031"/>
                <a:gd name="connsiteY128" fmla="*/ 1652552 h 1751331"/>
                <a:gd name="connsiteX129" fmla="*/ 715484 w 1487031"/>
                <a:gd name="connsiteY129" fmla="*/ 1669905 h 1751331"/>
                <a:gd name="connsiteX130" fmla="*/ 699465 w 1487031"/>
                <a:gd name="connsiteY130" fmla="*/ 1669905 h 1751331"/>
                <a:gd name="connsiteX131" fmla="*/ 683447 w 1487031"/>
                <a:gd name="connsiteY131" fmla="*/ 1669905 h 1751331"/>
                <a:gd name="connsiteX132" fmla="*/ 660754 w 1487031"/>
                <a:gd name="connsiteY132" fmla="*/ 1663231 h 1751331"/>
                <a:gd name="connsiteX133" fmla="*/ 632722 w 1487031"/>
                <a:gd name="connsiteY133" fmla="*/ 1647212 h 1751331"/>
                <a:gd name="connsiteX134" fmla="*/ 616704 w 1487031"/>
                <a:gd name="connsiteY134" fmla="*/ 1641873 h 1751331"/>
                <a:gd name="connsiteX135" fmla="*/ 606025 w 1487031"/>
                <a:gd name="connsiteY135" fmla="*/ 1636533 h 1751331"/>
                <a:gd name="connsiteX136" fmla="*/ 588672 w 1487031"/>
                <a:gd name="connsiteY136" fmla="*/ 1636533 h 1751331"/>
                <a:gd name="connsiteX137" fmla="*/ 572654 w 1487031"/>
                <a:gd name="connsiteY137" fmla="*/ 1641873 h 1751331"/>
                <a:gd name="connsiteX138" fmla="*/ 544622 w 1487031"/>
                <a:gd name="connsiteY138" fmla="*/ 1657891 h 1751331"/>
                <a:gd name="connsiteX139" fmla="*/ 523264 w 1487031"/>
                <a:gd name="connsiteY139" fmla="*/ 1680584 h 1751331"/>
                <a:gd name="connsiteX140" fmla="*/ 484553 w 1487031"/>
                <a:gd name="connsiteY140" fmla="*/ 1724634 h 1751331"/>
                <a:gd name="connsiteX141" fmla="*/ 468535 w 1487031"/>
                <a:gd name="connsiteY141" fmla="*/ 1751331 h 1751331"/>
                <a:gd name="connsiteX142" fmla="*/ 429824 w 1487031"/>
                <a:gd name="connsiteY142" fmla="*/ 1663231 h 1751331"/>
                <a:gd name="connsiteX143" fmla="*/ 419145 w 1487031"/>
                <a:gd name="connsiteY143" fmla="*/ 1647212 h 1751331"/>
                <a:gd name="connsiteX144" fmla="*/ 419145 w 1487031"/>
                <a:gd name="connsiteY144" fmla="*/ 1625855 h 1751331"/>
                <a:gd name="connsiteX145" fmla="*/ 419145 w 1487031"/>
                <a:gd name="connsiteY145" fmla="*/ 1603162 h 1751331"/>
                <a:gd name="connsiteX146" fmla="*/ 429824 w 1487031"/>
                <a:gd name="connsiteY146" fmla="*/ 1581804 h 1751331"/>
                <a:gd name="connsiteX147" fmla="*/ 451182 w 1487031"/>
                <a:gd name="connsiteY147" fmla="*/ 1548433 h 1751331"/>
                <a:gd name="connsiteX148" fmla="*/ 473874 w 1487031"/>
                <a:gd name="connsiteY148" fmla="*/ 1520401 h 1751331"/>
                <a:gd name="connsiteX149" fmla="*/ 484553 w 1487031"/>
                <a:gd name="connsiteY149" fmla="*/ 1499043 h 1751331"/>
                <a:gd name="connsiteX150" fmla="*/ 495232 w 1487031"/>
                <a:gd name="connsiteY150" fmla="*/ 1460332 h 1751331"/>
                <a:gd name="connsiteX151" fmla="*/ 495232 w 1487031"/>
                <a:gd name="connsiteY151" fmla="*/ 1442979 h 1751331"/>
                <a:gd name="connsiteX152" fmla="*/ 495232 w 1487031"/>
                <a:gd name="connsiteY152" fmla="*/ 1426961 h 1751331"/>
                <a:gd name="connsiteX153" fmla="*/ 489893 w 1487031"/>
                <a:gd name="connsiteY153" fmla="*/ 1416282 h 1751331"/>
                <a:gd name="connsiteX154" fmla="*/ 479214 w 1487031"/>
                <a:gd name="connsiteY154" fmla="*/ 1405603 h 1751331"/>
                <a:gd name="connsiteX155" fmla="*/ 451182 w 1487031"/>
                <a:gd name="connsiteY155" fmla="*/ 1388250 h 1751331"/>
                <a:gd name="connsiteX156" fmla="*/ 424485 w 1487031"/>
                <a:gd name="connsiteY156" fmla="*/ 1361553 h 1751331"/>
                <a:gd name="connsiteX157" fmla="*/ 407132 w 1487031"/>
                <a:gd name="connsiteY157" fmla="*/ 1333521 h 1751331"/>
                <a:gd name="connsiteX158" fmla="*/ 401792 w 1487031"/>
                <a:gd name="connsiteY158" fmla="*/ 1305489 h 1751331"/>
                <a:gd name="connsiteX159" fmla="*/ 396453 w 1487031"/>
                <a:gd name="connsiteY159" fmla="*/ 1278792 h 1751331"/>
                <a:gd name="connsiteX160" fmla="*/ 391113 w 1487031"/>
                <a:gd name="connsiteY160" fmla="*/ 1240081 h 1751331"/>
                <a:gd name="connsiteX161" fmla="*/ 380434 w 1487031"/>
                <a:gd name="connsiteY161" fmla="*/ 1206709 h 1751331"/>
                <a:gd name="connsiteX162" fmla="*/ 375095 w 1487031"/>
                <a:gd name="connsiteY162" fmla="*/ 1196031 h 1751331"/>
                <a:gd name="connsiteX163" fmla="*/ 363081 w 1487031"/>
                <a:gd name="connsiteY163" fmla="*/ 1185352 h 1751331"/>
                <a:gd name="connsiteX164" fmla="*/ 341724 w 1487031"/>
                <a:gd name="connsiteY164" fmla="*/ 1167999 h 1751331"/>
                <a:gd name="connsiteX165" fmla="*/ 324370 w 1487031"/>
                <a:gd name="connsiteY165" fmla="*/ 1146641 h 1751331"/>
                <a:gd name="connsiteX166" fmla="*/ 308352 w 1487031"/>
                <a:gd name="connsiteY166" fmla="*/ 1123948 h 1751331"/>
                <a:gd name="connsiteX167" fmla="*/ 303013 w 1487031"/>
                <a:gd name="connsiteY167" fmla="*/ 1102591 h 1751331"/>
                <a:gd name="connsiteX168" fmla="*/ 297673 w 1487031"/>
                <a:gd name="connsiteY168" fmla="*/ 1074559 h 1751331"/>
                <a:gd name="connsiteX169" fmla="*/ 280320 w 1487031"/>
                <a:gd name="connsiteY169" fmla="*/ 1046527 h 1751331"/>
                <a:gd name="connsiteX170" fmla="*/ 258963 w 1487031"/>
                <a:gd name="connsiteY170" fmla="*/ 1019829 h 1751331"/>
                <a:gd name="connsiteX171" fmla="*/ 241609 w 1487031"/>
                <a:gd name="connsiteY171" fmla="*/ 997137 h 1751331"/>
                <a:gd name="connsiteX172" fmla="*/ 220252 w 1487031"/>
                <a:gd name="connsiteY172" fmla="*/ 970440 h 1751331"/>
                <a:gd name="connsiteX173" fmla="*/ 165523 w 1487031"/>
                <a:gd name="connsiteY173" fmla="*/ 914376 h 1751331"/>
                <a:gd name="connsiteX174" fmla="*/ 98780 w 1487031"/>
                <a:gd name="connsiteY174" fmla="*/ 859647 h 1751331"/>
                <a:gd name="connsiteX175" fmla="*/ 44051 w 1487031"/>
                <a:gd name="connsiteY175" fmla="*/ 815596 h 1751331"/>
                <a:gd name="connsiteX176" fmla="*/ 10679 w 1487031"/>
                <a:gd name="connsiteY176" fmla="*/ 794239 h 1751331"/>
                <a:gd name="connsiteX177" fmla="*/ 0 w 1487031"/>
                <a:gd name="connsiteY177" fmla="*/ 771546 h 1751331"/>
                <a:gd name="connsiteX178" fmla="*/ 0 w 1487031"/>
                <a:gd name="connsiteY178" fmla="*/ 760867 h 1751331"/>
                <a:gd name="connsiteX179" fmla="*/ 0 w 1487031"/>
                <a:gd name="connsiteY179" fmla="*/ 755528 h 1751331"/>
                <a:gd name="connsiteX180" fmla="*/ 16019 w 1487031"/>
                <a:gd name="connsiteY180" fmla="*/ 750188 h 1751331"/>
                <a:gd name="connsiteX181" fmla="*/ 28032 w 1487031"/>
                <a:gd name="connsiteY181" fmla="*/ 743514 h 1751331"/>
                <a:gd name="connsiteX182" fmla="*/ 38711 w 1487031"/>
                <a:gd name="connsiteY182" fmla="*/ 727496 h 1751331"/>
                <a:gd name="connsiteX183" fmla="*/ 44051 w 1487031"/>
                <a:gd name="connsiteY183" fmla="*/ 711477 h 1751331"/>
                <a:gd name="connsiteX184" fmla="*/ 54729 w 1487031"/>
                <a:gd name="connsiteY184" fmla="*/ 644735 h 1751331"/>
                <a:gd name="connsiteX185" fmla="*/ 60069 w 1487031"/>
                <a:gd name="connsiteY185" fmla="*/ 561973 h 1751331"/>
                <a:gd name="connsiteX186" fmla="*/ 60069 w 1487031"/>
                <a:gd name="connsiteY186" fmla="*/ 479212 h 1751331"/>
                <a:gd name="connsiteX187" fmla="*/ 49390 w 1487031"/>
                <a:gd name="connsiteY187" fmla="*/ 413804 h 1751331"/>
                <a:gd name="connsiteX188" fmla="*/ 54729 w 1487031"/>
                <a:gd name="connsiteY188" fmla="*/ 396451 h 1751331"/>
                <a:gd name="connsiteX189" fmla="*/ 60069 w 1487031"/>
                <a:gd name="connsiteY189" fmla="*/ 380433 h 1751331"/>
                <a:gd name="connsiteX190" fmla="*/ 93440 w 1487031"/>
                <a:gd name="connsiteY190" fmla="*/ 347061 h 1751331"/>
                <a:gd name="connsiteX191" fmla="*/ 142830 w 1487031"/>
                <a:gd name="connsiteY191" fmla="*/ 308351 h 1751331"/>
                <a:gd name="connsiteX192" fmla="*/ 148169 w 1487031"/>
                <a:gd name="connsiteY192" fmla="*/ 303011 h 1751331"/>
                <a:gd name="connsiteX193" fmla="*/ 160183 w 1487031"/>
                <a:gd name="connsiteY193" fmla="*/ 281653 h 1751331"/>
                <a:gd name="connsiteX194" fmla="*/ 160183 w 1487031"/>
                <a:gd name="connsiteY194" fmla="*/ 270975 h 1751331"/>
                <a:gd name="connsiteX195" fmla="*/ 153509 w 1487031"/>
                <a:gd name="connsiteY195" fmla="*/ 253621 h 1751331"/>
                <a:gd name="connsiteX196" fmla="*/ 148169 w 1487031"/>
                <a:gd name="connsiteY196" fmla="*/ 232264 h 1751331"/>
                <a:gd name="connsiteX197" fmla="*/ 132151 w 1487031"/>
                <a:gd name="connsiteY197" fmla="*/ 214911 h 1751331"/>
                <a:gd name="connsiteX198" fmla="*/ 88101 w 1487031"/>
                <a:gd name="connsiteY198" fmla="*/ 170860 h 1751331"/>
                <a:gd name="connsiteX199" fmla="*/ 72083 w 1487031"/>
                <a:gd name="connsiteY199" fmla="*/ 149503 h 1751331"/>
                <a:gd name="connsiteX200" fmla="*/ 60069 w 1487031"/>
                <a:gd name="connsiteY200" fmla="*/ 126810 h 1751331"/>
                <a:gd name="connsiteX201" fmla="*/ 54729 w 1487031"/>
                <a:gd name="connsiteY201" fmla="*/ 105452 h 1751331"/>
                <a:gd name="connsiteX202" fmla="*/ 54729 w 1487031"/>
                <a:gd name="connsiteY202" fmla="*/ 94773 h 1751331"/>
                <a:gd name="connsiteX203" fmla="*/ 60069 w 1487031"/>
                <a:gd name="connsiteY203" fmla="*/ 88099 h 1751331"/>
                <a:gd name="connsiteX204" fmla="*/ 82761 w 1487031"/>
                <a:gd name="connsiteY204" fmla="*/ 72081 h 1751331"/>
                <a:gd name="connsiteX205" fmla="*/ 121472 w 1487031"/>
                <a:gd name="connsiteY205" fmla="*/ 61402 h 1751331"/>
                <a:gd name="connsiteX206" fmla="*/ 286994 w 1487031"/>
                <a:gd name="connsiteY206" fmla="*/ 22691 h 1751331"/>
                <a:gd name="connsiteX207" fmla="*/ 308352 w 1487031"/>
                <a:gd name="connsiteY207" fmla="*/ 0 h 1751331"/>
                <a:gd name="connsiteX208" fmla="*/ 308352 w 1487031"/>
                <a:gd name="connsiteY208" fmla="*/ 6673 h 1751331"/>
                <a:gd name="connsiteX209" fmla="*/ 303013 w 1487031"/>
                <a:gd name="connsiteY209" fmla="*/ 12012 h 175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1487031" h="1751331">
                  <a:moveTo>
                    <a:pt x="1074559" y="249126"/>
                  </a:moveTo>
                  <a:lnTo>
                    <a:pt x="1074560" y="249127"/>
                  </a:lnTo>
                  <a:lnTo>
                    <a:pt x="1074560" y="258961"/>
                  </a:lnTo>
                  <a:lnTo>
                    <a:pt x="1079306" y="269641"/>
                  </a:lnTo>
                  <a:lnTo>
                    <a:pt x="1074559" y="264300"/>
                  </a:lnTo>
                  <a:close/>
                  <a:moveTo>
                    <a:pt x="297673" y="17352"/>
                  </a:moveTo>
                  <a:lnTo>
                    <a:pt x="331044" y="44049"/>
                  </a:lnTo>
                  <a:lnTo>
                    <a:pt x="380434" y="77420"/>
                  </a:lnTo>
                  <a:lnTo>
                    <a:pt x="419145" y="105452"/>
                  </a:lnTo>
                  <a:lnTo>
                    <a:pt x="463195" y="126810"/>
                  </a:lnTo>
                  <a:lnTo>
                    <a:pt x="512585" y="144163"/>
                  </a:lnTo>
                  <a:lnTo>
                    <a:pt x="544621" y="160182"/>
                  </a:lnTo>
                  <a:lnTo>
                    <a:pt x="567314" y="176200"/>
                  </a:lnTo>
                  <a:lnTo>
                    <a:pt x="588672" y="193553"/>
                  </a:lnTo>
                  <a:lnTo>
                    <a:pt x="616704" y="214911"/>
                  </a:lnTo>
                  <a:lnTo>
                    <a:pt x="671433" y="248282"/>
                  </a:lnTo>
                  <a:lnTo>
                    <a:pt x="699465" y="258961"/>
                  </a:lnTo>
                  <a:lnTo>
                    <a:pt x="727497" y="270975"/>
                  </a:lnTo>
                  <a:lnTo>
                    <a:pt x="748854" y="270975"/>
                  </a:lnTo>
                  <a:lnTo>
                    <a:pt x="764873" y="264300"/>
                  </a:lnTo>
                  <a:lnTo>
                    <a:pt x="803583" y="242943"/>
                  </a:lnTo>
                  <a:lnTo>
                    <a:pt x="847634" y="220250"/>
                  </a:lnTo>
                  <a:lnTo>
                    <a:pt x="870326" y="214911"/>
                  </a:lnTo>
                  <a:lnTo>
                    <a:pt x="891684" y="209571"/>
                  </a:lnTo>
                  <a:lnTo>
                    <a:pt x="909037" y="214911"/>
                  </a:lnTo>
                  <a:lnTo>
                    <a:pt x="925055" y="226924"/>
                  </a:lnTo>
                  <a:lnTo>
                    <a:pt x="941074" y="237603"/>
                  </a:lnTo>
                  <a:lnTo>
                    <a:pt x="958427" y="253622"/>
                  </a:lnTo>
                  <a:lnTo>
                    <a:pt x="1002477" y="270975"/>
                  </a:lnTo>
                  <a:lnTo>
                    <a:pt x="1046527" y="276314"/>
                  </a:lnTo>
                  <a:lnTo>
                    <a:pt x="1085238" y="276314"/>
                  </a:lnTo>
                  <a:lnTo>
                    <a:pt x="1085230" y="276305"/>
                  </a:lnTo>
                  <a:lnTo>
                    <a:pt x="1085239" y="276314"/>
                  </a:lnTo>
                  <a:lnTo>
                    <a:pt x="1095918" y="286993"/>
                  </a:lnTo>
                  <a:lnTo>
                    <a:pt x="1111936" y="292332"/>
                  </a:lnTo>
                  <a:lnTo>
                    <a:pt x="1145307" y="297672"/>
                  </a:lnTo>
                  <a:lnTo>
                    <a:pt x="1155986" y="308351"/>
                  </a:lnTo>
                  <a:lnTo>
                    <a:pt x="1168000" y="315025"/>
                  </a:lnTo>
                  <a:lnTo>
                    <a:pt x="1173339" y="331043"/>
                  </a:lnTo>
                  <a:lnTo>
                    <a:pt x="1173339" y="341722"/>
                  </a:lnTo>
                  <a:lnTo>
                    <a:pt x="1162660" y="385772"/>
                  </a:lnTo>
                  <a:lnTo>
                    <a:pt x="1162660" y="413804"/>
                  </a:lnTo>
                  <a:lnTo>
                    <a:pt x="1168000" y="429823"/>
                  </a:lnTo>
                  <a:lnTo>
                    <a:pt x="1173339" y="447176"/>
                  </a:lnTo>
                  <a:lnTo>
                    <a:pt x="1189358" y="452515"/>
                  </a:lnTo>
                  <a:lnTo>
                    <a:pt x="1222729" y="463194"/>
                  </a:lnTo>
                  <a:lnTo>
                    <a:pt x="1256100" y="468533"/>
                  </a:lnTo>
                  <a:lnTo>
                    <a:pt x="1277458" y="473873"/>
                  </a:lnTo>
                  <a:lnTo>
                    <a:pt x="1294811" y="484552"/>
                  </a:lnTo>
                  <a:lnTo>
                    <a:pt x="1310830" y="496565"/>
                  </a:lnTo>
                  <a:lnTo>
                    <a:pt x="1321508" y="512584"/>
                  </a:lnTo>
                  <a:lnTo>
                    <a:pt x="1338862" y="535276"/>
                  </a:lnTo>
                  <a:lnTo>
                    <a:pt x="1344201" y="561973"/>
                  </a:lnTo>
                  <a:lnTo>
                    <a:pt x="1354880" y="600684"/>
                  </a:lnTo>
                  <a:lnTo>
                    <a:pt x="1360219" y="611363"/>
                  </a:lnTo>
                  <a:lnTo>
                    <a:pt x="1365559" y="634056"/>
                  </a:lnTo>
                  <a:lnTo>
                    <a:pt x="1365559" y="655413"/>
                  </a:lnTo>
                  <a:lnTo>
                    <a:pt x="1360219" y="678106"/>
                  </a:lnTo>
                  <a:lnTo>
                    <a:pt x="1349540" y="706138"/>
                  </a:lnTo>
                  <a:lnTo>
                    <a:pt x="1326848" y="738175"/>
                  </a:lnTo>
                  <a:lnTo>
                    <a:pt x="1294811" y="760867"/>
                  </a:lnTo>
                  <a:lnTo>
                    <a:pt x="1282798" y="771546"/>
                  </a:lnTo>
                  <a:lnTo>
                    <a:pt x="1272119" y="794239"/>
                  </a:lnTo>
                  <a:lnTo>
                    <a:pt x="1272119" y="810257"/>
                  </a:lnTo>
                  <a:lnTo>
                    <a:pt x="1277458" y="820936"/>
                  </a:lnTo>
                  <a:lnTo>
                    <a:pt x="1288137" y="838289"/>
                  </a:lnTo>
                  <a:lnTo>
                    <a:pt x="1305490" y="848968"/>
                  </a:lnTo>
                  <a:lnTo>
                    <a:pt x="1316169" y="859647"/>
                  </a:lnTo>
                  <a:lnTo>
                    <a:pt x="1326848" y="875665"/>
                  </a:lnTo>
                  <a:lnTo>
                    <a:pt x="1332187" y="893018"/>
                  </a:lnTo>
                  <a:lnTo>
                    <a:pt x="1338862" y="898357"/>
                  </a:lnTo>
                  <a:lnTo>
                    <a:pt x="1382912" y="898357"/>
                  </a:lnTo>
                  <a:lnTo>
                    <a:pt x="1414948" y="893018"/>
                  </a:lnTo>
                  <a:lnTo>
                    <a:pt x="1426962" y="893018"/>
                  </a:lnTo>
                  <a:lnTo>
                    <a:pt x="1437641" y="898357"/>
                  </a:lnTo>
                  <a:lnTo>
                    <a:pt x="1442980" y="903697"/>
                  </a:lnTo>
                  <a:lnTo>
                    <a:pt x="1448320" y="914376"/>
                  </a:lnTo>
                  <a:lnTo>
                    <a:pt x="1458999" y="958426"/>
                  </a:lnTo>
                  <a:lnTo>
                    <a:pt x="1464338" y="1025169"/>
                  </a:lnTo>
                  <a:lnTo>
                    <a:pt x="1476352" y="1041187"/>
                  </a:lnTo>
                  <a:lnTo>
                    <a:pt x="1481691" y="1041187"/>
                  </a:lnTo>
                  <a:lnTo>
                    <a:pt x="1487031" y="1046527"/>
                  </a:lnTo>
                  <a:lnTo>
                    <a:pt x="1404270" y="1051866"/>
                  </a:lnTo>
                  <a:lnTo>
                    <a:pt x="1388251" y="1058540"/>
                  </a:lnTo>
                  <a:lnTo>
                    <a:pt x="1344201" y="1069219"/>
                  </a:lnTo>
                  <a:lnTo>
                    <a:pt x="1321508" y="1079898"/>
                  </a:lnTo>
                  <a:lnTo>
                    <a:pt x="1294811" y="1095916"/>
                  </a:lnTo>
                  <a:lnTo>
                    <a:pt x="1277458" y="1113269"/>
                  </a:lnTo>
                  <a:lnTo>
                    <a:pt x="1266779" y="1134627"/>
                  </a:lnTo>
                  <a:lnTo>
                    <a:pt x="1256100" y="1157320"/>
                  </a:lnTo>
                  <a:lnTo>
                    <a:pt x="1244087" y="1178677"/>
                  </a:lnTo>
                  <a:lnTo>
                    <a:pt x="1228068" y="1196031"/>
                  </a:lnTo>
                  <a:lnTo>
                    <a:pt x="1212050" y="1206709"/>
                  </a:lnTo>
                  <a:lnTo>
                    <a:pt x="1194697" y="1212049"/>
                  </a:lnTo>
                  <a:lnTo>
                    <a:pt x="1178679" y="1217388"/>
                  </a:lnTo>
                  <a:lnTo>
                    <a:pt x="1155986" y="1217388"/>
                  </a:lnTo>
                  <a:lnTo>
                    <a:pt x="1134628" y="1217388"/>
                  </a:lnTo>
                  <a:lnTo>
                    <a:pt x="1095918" y="1206709"/>
                  </a:lnTo>
                  <a:lnTo>
                    <a:pt x="1067886" y="1206709"/>
                  </a:lnTo>
                  <a:lnTo>
                    <a:pt x="1057207" y="1206709"/>
                  </a:lnTo>
                  <a:lnTo>
                    <a:pt x="1051867" y="1212049"/>
                  </a:lnTo>
                  <a:lnTo>
                    <a:pt x="1046528" y="1222728"/>
                  </a:lnTo>
                  <a:lnTo>
                    <a:pt x="1046528" y="1229402"/>
                  </a:lnTo>
                  <a:lnTo>
                    <a:pt x="1035849" y="1261439"/>
                  </a:lnTo>
                  <a:lnTo>
                    <a:pt x="1013157" y="1300149"/>
                  </a:lnTo>
                  <a:lnTo>
                    <a:pt x="997138" y="1317503"/>
                  </a:lnTo>
                  <a:lnTo>
                    <a:pt x="979785" y="1333521"/>
                  </a:lnTo>
                  <a:lnTo>
                    <a:pt x="958428" y="1344200"/>
                  </a:lnTo>
                  <a:lnTo>
                    <a:pt x="935735" y="1354879"/>
                  </a:lnTo>
                  <a:lnTo>
                    <a:pt x="914377" y="1361553"/>
                  </a:lnTo>
                  <a:lnTo>
                    <a:pt x="903698" y="1372232"/>
                  </a:lnTo>
                  <a:lnTo>
                    <a:pt x="903698" y="1393589"/>
                  </a:lnTo>
                  <a:lnTo>
                    <a:pt x="897024" y="1416282"/>
                  </a:lnTo>
                  <a:lnTo>
                    <a:pt x="909038" y="1454993"/>
                  </a:lnTo>
                  <a:lnTo>
                    <a:pt x="909038" y="1471011"/>
                  </a:lnTo>
                  <a:lnTo>
                    <a:pt x="919717" y="1487029"/>
                  </a:lnTo>
                  <a:lnTo>
                    <a:pt x="941074" y="1525740"/>
                  </a:lnTo>
                  <a:lnTo>
                    <a:pt x="947749" y="1543093"/>
                  </a:lnTo>
                  <a:lnTo>
                    <a:pt x="941074" y="1559112"/>
                  </a:lnTo>
                  <a:lnTo>
                    <a:pt x="941074" y="1564451"/>
                  </a:lnTo>
                  <a:lnTo>
                    <a:pt x="930396" y="1564451"/>
                  </a:lnTo>
                  <a:lnTo>
                    <a:pt x="909038" y="1564451"/>
                  </a:lnTo>
                  <a:lnTo>
                    <a:pt x="881006" y="1559112"/>
                  </a:lnTo>
                  <a:lnTo>
                    <a:pt x="852974" y="1564451"/>
                  </a:lnTo>
                  <a:lnTo>
                    <a:pt x="826277" y="1575130"/>
                  </a:lnTo>
                  <a:lnTo>
                    <a:pt x="798245" y="1597823"/>
                  </a:lnTo>
                  <a:lnTo>
                    <a:pt x="759534" y="1631194"/>
                  </a:lnTo>
                  <a:lnTo>
                    <a:pt x="743516" y="1647212"/>
                  </a:lnTo>
                  <a:lnTo>
                    <a:pt x="738176" y="1652552"/>
                  </a:lnTo>
                  <a:lnTo>
                    <a:pt x="715484" y="1669905"/>
                  </a:lnTo>
                  <a:lnTo>
                    <a:pt x="699465" y="1669905"/>
                  </a:lnTo>
                  <a:lnTo>
                    <a:pt x="683447" y="1669905"/>
                  </a:lnTo>
                  <a:lnTo>
                    <a:pt x="660754" y="1663231"/>
                  </a:lnTo>
                  <a:lnTo>
                    <a:pt x="632722" y="1647212"/>
                  </a:lnTo>
                  <a:lnTo>
                    <a:pt x="616704" y="1641873"/>
                  </a:lnTo>
                  <a:lnTo>
                    <a:pt x="606025" y="1636533"/>
                  </a:lnTo>
                  <a:lnTo>
                    <a:pt x="588672" y="1636533"/>
                  </a:lnTo>
                  <a:lnTo>
                    <a:pt x="572654" y="1641873"/>
                  </a:lnTo>
                  <a:lnTo>
                    <a:pt x="544622" y="1657891"/>
                  </a:lnTo>
                  <a:lnTo>
                    <a:pt x="523264" y="1680584"/>
                  </a:lnTo>
                  <a:lnTo>
                    <a:pt x="484553" y="1724634"/>
                  </a:lnTo>
                  <a:lnTo>
                    <a:pt x="468535" y="1751331"/>
                  </a:lnTo>
                  <a:lnTo>
                    <a:pt x="429824" y="1663231"/>
                  </a:lnTo>
                  <a:lnTo>
                    <a:pt x="419145" y="1647212"/>
                  </a:lnTo>
                  <a:lnTo>
                    <a:pt x="419145" y="1625855"/>
                  </a:lnTo>
                  <a:lnTo>
                    <a:pt x="419145" y="1603162"/>
                  </a:lnTo>
                  <a:lnTo>
                    <a:pt x="429824" y="1581804"/>
                  </a:lnTo>
                  <a:lnTo>
                    <a:pt x="451182" y="1548433"/>
                  </a:lnTo>
                  <a:lnTo>
                    <a:pt x="473874" y="1520401"/>
                  </a:lnTo>
                  <a:lnTo>
                    <a:pt x="484553" y="1499043"/>
                  </a:lnTo>
                  <a:lnTo>
                    <a:pt x="495232" y="1460332"/>
                  </a:lnTo>
                  <a:lnTo>
                    <a:pt x="495232" y="1442979"/>
                  </a:lnTo>
                  <a:lnTo>
                    <a:pt x="495232" y="1426961"/>
                  </a:lnTo>
                  <a:lnTo>
                    <a:pt x="489893" y="1416282"/>
                  </a:lnTo>
                  <a:lnTo>
                    <a:pt x="479214" y="1405603"/>
                  </a:lnTo>
                  <a:lnTo>
                    <a:pt x="451182" y="1388250"/>
                  </a:lnTo>
                  <a:lnTo>
                    <a:pt x="424485" y="1361553"/>
                  </a:lnTo>
                  <a:lnTo>
                    <a:pt x="407132" y="1333521"/>
                  </a:lnTo>
                  <a:lnTo>
                    <a:pt x="401792" y="1305489"/>
                  </a:lnTo>
                  <a:lnTo>
                    <a:pt x="396453" y="1278792"/>
                  </a:lnTo>
                  <a:lnTo>
                    <a:pt x="391113" y="1240081"/>
                  </a:lnTo>
                  <a:lnTo>
                    <a:pt x="380434" y="1206709"/>
                  </a:lnTo>
                  <a:lnTo>
                    <a:pt x="375095" y="1196031"/>
                  </a:lnTo>
                  <a:lnTo>
                    <a:pt x="363081" y="1185352"/>
                  </a:lnTo>
                  <a:lnTo>
                    <a:pt x="341724" y="1167999"/>
                  </a:lnTo>
                  <a:lnTo>
                    <a:pt x="324370" y="1146641"/>
                  </a:lnTo>
                  <a:lnTo>
                    <a:pt x="308352" y="1123948"/>
                  </a:lnTo>
                  <a:lnTo>
                    <a:pt x="303013" y="1102591"/>
                  </a:lnTo>
                  <a:lnTo>
                    <a:pt x="297673" y="1074559"/>
                  </a:lnTo>
                  <a:lnTo>
                    <a:pt x="280320" y="1046527"/>
                  </a:lnTo>
                  <a:lnTo>
                    <a:pt x="258963" y="1019829"/>
                  </a:lnTo>
                  <a:lnTo>
                    <a:pt x="241609" y="997137"/>
                  </a:lnTo>
                  <a:lnTo>
                    <a:pt x="220252" y="970440"/>
                  </a:lnTo>
                  <a:lnTo>
                    <a:pt x="165523" y="914376"/>
                  </a:lnTo>
                  <a:lnTo>
                    <a:pt x="98780" y="859647"/>
                  </a:lnTo>
                  <a:lnTo>
                    <a:pt x="44051" y="815596"/>
                  </a:lnTo>
                  <a:lnTo>
                    <a:pt x="10679" y="794239"/>
                  </a:lnTo>
                  <a:lnTo>
                    <a:pt x="0" y="771546"/>
                  </a:lnTo>
                  <a:lnTo>
                    <a:pt x="0" y="760867"/>
                  </a:lnTo>
                  <a:lnTo>
                    <a:pt x="0" y="755528"/>
                  </a:lnTo>
                  <a:lnTo>
                    <a:pt x="16019" y="750188"/>
                  </a:lnTo>
                  <a:lnTo>
                    <a:pt x="28032" y="743514"/>
                  </a:lnTo>
                  <a:lnTo>
                    <a:pt x="38711" y="727496"/>
                  </a:lnTo>
                  <a:lnTo>
                    <a:pt x="44051" y="711477"/>
                  </a:lnTo>
                  <a:lnTo>
                    <a:pt x="54729" y="644735"/>
                  </a:lnTo>
                  <a:lnTo>
                    <a:pt x="60069" y="561973"/>
                  </a:lnTo>
                  <a:lnTo>
                    <a:pt x="60069" y="479212"/>
                  </a:lnTo>
                  <a:lnTo>
                    <a:pt x="49390" y="413804"/>
                  </a:lnTo>
                  <a:lnTo>
                    <a:pt x="54729" y="396451"/>
                  </a:lnTo>
                  <a:lnTo>
                    <a:pt x="60069" y="380433"/>
                  </a:lnTo>
                  <a:lnTo>
                    <a:pt x="93440" y="347061"/>
                  </a:lnTo>
                  <a:lnTo>
                    <a:pt x="142830" y="308351"/>
                  </a:lnTo>
                  <a:lnTo>
                    <a:pt x="148169" y="303011"/>
                  </a:lnTo>
                  <a:lnTo>
                    <a:pt x="160183" y="281653"/>
                  </a:lnTo>
                  <a:lnTo>
                    <a:pt x="160183" y="270975"/>
                  </a:lnTo>
                  <a:lnTo>
                    <a:pt x="153509" y="253621"/>
                  </a:lnTo>
                  <a:lnTo>
                    <a:pt x="148169" y="232264"/>
                  </a:lnTo>
                  <a:lnTo>
                    <a:pt x="132151" y="214911"/>
                  </a:lnTo>
                  <a:lnTo>
                    <a:pt x="88101" y="170860"/>
                  </a:lnTo>
                  <a:lnTo>
                    <a:pt x="72083" y="149503"/>
                  </a:lnTo>
                  <a:lnTo>
                    <a:pt x="60069" y="126810"/>
                  </a:lnTo>
                  <a:lnTo>
                    <a:pt x="54729" y="105452"/>
                  </a:lnTo>
                  <a:lnTo>
                    <a:pt x="54729" y="94773"/>
                  </a:lnTo>
                  <a:lnTo>
                    <a:pt x="60069" y="88099"/>
                  </a:lnTo>
                  <a:lnTo>
                    <a:pt x="82761" y="72081"/>
                  </a:lnTo>
                  <a:lnTo>
                    <a:pt x="121472" y="61402"/>
                  </a:lnTo>
                  <a:lnTo>
                    <a:pt x="286994" y="22691"/>
                  </a:lnTo>
                  <a:close/>
                  <a:moveTo>
                    <a:pt x="308352" y="0"/>
                  </a:moveTo>
                  <a:lnTo>
                    <a:pt x="308352" y="6673"/>
                  </a:lnTo>
                  <a:lnTo>
                    <a:pt x="303013" y="1201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AutoShape 5"/>
            <p:cNvSpPr>
              <a:spLocks noChangeAspect="1" noChangeArrowheads="1" noTextEdit="1"/>
            </p:cNvSpPr>
            <p:nvPr/>
          </p:nvSpPr>
          <p:spPr bwMode="auto">
            <a:xfrm>
              <a:off x="6464" y="2381"/>
              <a:ext cx="5785" cy="9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8"/>
            <p:cNvSpPr/>
            <p:nvPr/>
          </p:nvSpPr>
          <p:spPr bwMode="auto">
            <a:xfrm>
              <a:off x="8754" y="7897"/>
              <a:ext cx="1606" cy="1188"/>
            </a:xfrm>
            <a:custGeom>
              <a:avLst/>
              <a:gdLst>
                <a:gd name="T0" fmla="*/ 438 w 764"/>
                <a:gd name="T1" fmla="*/ 8 h 565"/>
                <a:gd name="T2" fmla="*/ 491 w 764"/>
                <a:gd name="T3" fmla="*/ 46 h 565"/>
                <a:gd name="T4" fmla="*/ 524 w 764"/>
                <a:gd name="T5" fmla="*/ 95 h 565"/>
                <a:gd name="T6" fmla="*/ 574 w 764"/>
                <a:gd name="T7" fmla="*/ 116 h 565"/>
                <a:gd name="T8" fmla="*/ 648 w 764"/>
                <a:gd name="T9" fmla="*/ 120 h 565"/>
                <a:gd name="T10" fmla="*/ 755 w 764"/>
                <a:gd name="T11" fmla="*/ 140 h 565"/>
                <a:gd name="T12" fmla="*/ 714 w 764"/>
                <a:gd name="T13" fmla="*/ 198 h 565"/>
                <a:gd name="T14" fmla="*/ 693 w 764"/>
                <a:gd name="T15" fmla="*/ 223 h 565"/>
                <a:gd name="T16" fmla="*/ 681 w 764"/>
                <a:gd name="T17" fmla="*/ 268 h 565"/>
                <a:gd name="T18" fmla="*/ 693 w 764"/>
                <a:gd name="T19" fmla="*/ 301 h 565"/>
                <a:gd name="T20" fmla="*/ 693 w 764"/>
                <a:gd name="T21" fmla="*/ 359 h 565"/>
                <a:gd name="T22" fmla="*/ 673 w 764"/>
                <a:gd name="T23" fmla="*/ 400 h 565"/>
                <a:gd name="T24" fmla="*/ 656 w 764"/>
                <a:gd name="T25" fmla="*/ 417 h 565"/>
                <a:gd name="T26" fmla="*/ 652 w 764"/>
                <a:gd name="T27" fmla="*/ 450 h 565"/>
                <a:gd name="T28" fmla="*/ 665 w 764"/>
                <a:gd name="T29" fmla="*/ 466 h 565"/>
                <a:gd name="T30" fmla="*/ 665 w 764"/>
                <a:gd name="T31" fmla="*/ 491 h 565"/>
                <a:gd name="T32" fmla="*/ 640 w 764"/>
                <a:gd name="T33" fmla="*/ 491 h 565"/>
                <a:gd name="T34" fmla="*/ 619 w 764"/>
                <a:gd name="T35" fmla="*/ 471 h 565"/>
                <a:gd name="T36" fmla="*/ 582 w 764"/>
                <a:gd name="T37" fmla="*/ 471 h 565"/>
                <a:gd name="T38" fmla="*/ 570 w 764"/>
                <a:gd name="T39" fmla="*/ 487 h 565"/>
                <a:gd name="T40" fmla="*/ 566 w 764"/>
                <a:gd name="T41" fmla="*/ 532 h 565"/>
                <a:gd name="T42" fmla="*/ 578 w 764"/>
                <a:gd name="T43" fmla="*/ 565 h 565"/>
                <a:gd name="T44" fmla="*/ 450 w 764"/>
                <a:gd name="T45" fmla="*/ 508 h 565"/>
                <a:gd name="T46" fmla="*/ 438 w 764"/>
                <a:gd name="T47" fmla="*/ 499 h 565"/>
                <a:gd name="T48" fmla="*/ 396 w 764"/>
                <a:gd name="T49" fmla="*/ 512 h 565"/>
                <a:gd name="T50" fmla="*/ 339 w 764"/>
                <a:gd name="T51" fmla="*/ 516 h 565"/>
                <a:gd name="T52" fmla="*/ 293 w 764"/>
                <a:gd name="T53" fmla="*/ 471 h 565"/>
                <a:gd name="T54" fmla="*/ 281 w 764"/>
                <a:gd name="T55" fmla="*/ 458 h 565"/>
                <a:gd name="T56" fmla="*/ 223 w 764"/>
                <a:gd name="T57" fmla="*/ 425 h 565"/>
                <a:gd name="T58" fmla="*/ 128 w 764"/>
                <a:gd name="T59" fmla="*/ 380 h 565"/>
                <a:gd name="T60" fmla="*/ 120 w 764"/>
                <a:gd name="T61" fmla="*/ 380 h 565"/>
                <a:gd name="T62" fmla="*/ 108 w 764"/>
                <a:gd name="T63" fmla="*/ 372 h 565"/>
                <a:gd name="T64" fmla="*/ 75 w 764"/>
                <a:gd name="T65" fmla="*/ 355 h 565"/>
                <a:gd name="T66" fmla="*/ 95 w 764"/>
                <a:gd name="T67" fmla="*/ 343 h 565"/>
                <a:gd name="T68" fmla="*/ 103 w 764"/>
                <a:gd name="T69" fmla="*/ 314 h 565"/>
                <a:gd name="T70" fmla="*/ 91 w 764"/>
                <a:gd name="T71" fmla="*/ 297 h 565"/>
                <a:gd name="T72" fmla="*/ 54 w 764"/>
                <a:gd name="T73" fmla="*/ 248 h 565"/>
                <a:gd name="T74" fmla="*/ 66 w 764"/>
                <a:gd name="T75" fmla="*/ 186 h 565"/>
                <a:gd name="T76" fmla="*/ 91 w 764"/>
                <a:gd name="T77" fmla="*/ 165 h 565"/>
                <a:gd name="T78" fmla="*/ 79 w 764"/>
                <a:gd name="T79" fmla="*/ 140 h 565"/>
                <a:gd name="T80" fmla="*/ 50 w 764"/>
                <a:gd name="T81" fmla="*/ 140 h 565"/>
                <a:gd name="T82" fmla="*/ 8 w 764"/>
                <a:gd name="T83" fmla="*/ 132 h 565"/>
                <a:gd name="T84" fmla="*/ 0 w 764"/>
                <a:gd name="T85" fmla="*/ 116 h 565"/>
                <a:gd name="T86" fmla="*/ 29 w 764"/>
                <a:gd name="T87" fmla="*/ 103 h 565"/>
                <a:gd name="T88" fmla="*/ 46 w 764"/>
                <a:gd name="T89" fmla="*/ 74 h 565"/>
                <a:gd name="T90" fmla="*/ 66 w 764"/>
                <a:gd name="T91" fmla="*/ 25 h 565"/>
                <a:gd name="T92" fmla="*/ 99 w 764"/>
                <a:gd name="T93" fmla="*/ 8 h 565"/>
                <a:gd name="T94" fmla="*/ 124 w 764"/>
                <a:gd name="T95" fmla="*/ 21 h 565"/>
                <a:gd name="T96" fmla="*/ 186 w 764"/>
                <a:gd name="T97" fmla="*/ 25 h 565"/>
                <a:gd name="T98" fmla="*/ 207 w 764"/>
                <a:gd name="T99" fmla="*/ 13 h 565"/>
                <a:gd name="T100" fmla="*/ 260 w 764"/>
                <a:gd name="T101" fmla="*/ 0 h 565"/>
                <a:gd name="T102" fmla="*/ 297 w 764"/>
                <a:gd name="T103" fmla="*/ 21 h 565"/>
                <a:gd name="T104" fmla="*/ 347 w 764"/>
                <a:gd name="T105" fmla="*/ 29 h 565"/>
                <a:gd name="T106" fmla="*/ 359 w 764"/>
                <a:gd name="T107" fmla="*/ 8 h 565"/>
                <a:gd name="T108" fmla="*/ 417 w 764"/>
                <a:gd name="T109" fmla="*/ 4 h 5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64" h="565">
                  <a:moveTo>
                    <a:pt x="417" y="4"/>
                  </a:moveTo>
                  <a:lnTo>
                    <a:pt x="417" y="4"/>
                  </a:lnTo>
                  <a:lnTo>
                    <a:pt x="438" y="8"/>
                  </a:lnTo>
                  <a:lnTo>
                    <a:pt x="462" y="13"/>
                  </a:lnTo>
                  <a:lnTo>
                    <a:pt x="479" y="25"/>
                  </a:lnTo>
                  <a:lnTo>
                    <a:pt x="491" y="46"/>
                  </a:lnTo>
                  <a:lnTo>
                    <a:pt x="504" y="70"/>
                  </a:lnTo>
                  <a:lnTo>
                    <a:pt x="524" y="95"/>
                  </a:lnTo>
                  <a:lnTo>
                    <a:pt x="541" y="103"/>
                  </a:lnTo>
                  <a:lnTo>
                    <a:pt x="553" y="112"/>
                  </a:lnTo>
                  <a:lnTo>
                    <a:pt x="574" y="116"/>
                  </a:lnTo>
                  <a:lnTo>
                    <a:pt x="594" y="120"/>
                  </a:lnTo>
                  <a:lnTo>
                    <a:pt x="648" y="120"/>
                  </a:lnTo>
                  <a:lnTo>
                    <a:pt x="702" y="124"/>
                  </a:lnTo>
                  <a:lnTo>
                    <a:pt x="743" y="136"/>
                  </a:lnTo>
                  <a:lnTo>
                    <a:pt x="755" y="140"/>
                  </a:lnTo>
                  <a:lnTo>
                    <a:pt x="759" y="149"/>
                  </a:lnTo>
                  <a:lnTo>
                    <a:pt x="764" y="153"/>
                  </a:lnTo>
                  <a:lnTo>
                    <a:pt x="714" y="198"/>
                  </a:lnTo>
                  <a:lnTo>
                    <a:pt x="706" y="202"/>
                  </a:lnTo>
                  <a:lnTo>
                    <a:pt x="693" y="223"/>
                  </a:lnTo>
                  <a:lnTo>
                    <a:pt x="685" y="239"/>
                  </a:lnTo>
                  <a:lnTo>
                    <a:pt x="681" y="252"/>
                  </a:lnTo>
                  <a:lnTo>
                    <a:pt x="681" y="268"/>
                  </a:lnTo>
                  <a:lnTo>
                    <a:pt x="685" y="285"/>
                  </a:lnTo>
                  <a:lnTo>
                    <a:pt x="693" y="301"/>
                  </a:lnTo>
                  <a:lnTo>
                    <a:pt x="693" y="322"/>
                  </a:lnTo>
                  <a:lnTo>
                    <a:pt x="698" y="339"/>
                  </a:lnTo>
                  <a:lnTo>
                    <a:pt x="693" y="359"/>
                  </a:lnTo>
                  <a:lnTo>
                    <a:pt x="689" y="376"/>
                  </a:lnTo>
                  <a:lnTo>
                    <a:pt x="681" y="388"/>
                  </a:lnTo>
                  <a:lnTo>
                    <a:pt x="673" y="400"/>
                  </a:lnTo>
                  <a:lnTo>
                    <a:pt x="665" y="409"/>
                  </a:lnTo>
                  <a:lnTo>
                    <a:pt x="656" y="417"/>
                  </a:lnTo>
                  <a:lnTo>
                    <a:pt x="652" y="425"/>
                  </a:lnTo>
                  <a:lnTo>
                    <a:pt x="648" y="442"/>
                  </a:lnTo>
                  <a:lnTo>
                    <a:pt x="652" y="450"/>
                  </a:lnTo>
                  <a:lnTo>
                    <a:pt x="652" y="458"/>
                  </a:lnTo>
                  <a:lnTo>
                    <a:pt x="665" y="466"/>
                  </a:lnTo>
                  <a:lnTo>
                    <a:pt x="669" y="479"/>
                  </a:lnTo>
                  <a:lnTo>
                    <a:pt x="669" y="487"/>
                  </a:lnTo>
                  <a:lnTo>
                    <a:pt x="665" y="491"/>
                  </a:lnTo>
                  <a:lnTo>
                    <a:pt x="656" y="495"/>
                  </a:lnTo>
                  <a:lnTo>
                    <a:pt x="648" y="495"/>
                  </a:lnTo>
                  <a:lnTo>
                    <a:pt x="640" y="491"/>
                  </a:lnTo>
                  <a:lnTo>
                    <a:pt x="627" y="479"/>
                  </a:lnTo>
                  <a:lnTo>
                    <a:pt x="619" y="471"/>
                  </a:lnTo>
                  <a:lnTo>
                    <a:pt x="611" y="466"/>
                  </a:lnTo>
                  <a:lnTo>
                    <a:pt x="594" y="466"/>
                  </a:lnTo>
                  <a:lnTo>
                    <a:pt x="582" y="471"/>
                  </a:lnTo>
                  <a:lnTo>
                    <a:pt x="578" y="471"/>
                  </a:lnTo>
                  <a:lnTo>
                    <a:pt x="570" y="487"/>
                  </a:lnTo>
                  <a:lnTo>
                    <a:pt x="566" y="499"/>
                  </a:lnTo>
                  <a:lnTo>
                    <a:pt x="566" y="516"/>
                  </a:lnTo>
                  <a:lnTo>
                    <a:pt x="566" y="532"/>
                  </a:lnTo>
                  <a:lnTo>
                    <a:pt x="574" y="553"/>
                  </a:lnTo>
                  <a:lnTo>
                    <a:pt x="578" y="565"/>
                  </a:lnTo>
                  <a:lnTo>
                    <a:pt x="532" y="549"/>
                  </a:lnTo>
                  <a:lnTo>
                    <a:pt x="495" y="532"/>
                  </a:lnTo>
                  <a:lnTo>
                    <a:pt x="450" y="508"/>
                  </a:lnTo>
                  <a:lnTo>
                    <a:pt x="442" y="504"/>
                  </a:lnTo>
                  <a:lnTo>
                    <a:pt x="438" y="499"/>
                  </a:lnTo>
                  <a:lnTo>
                    <a:pt x="425" y="499"/>
                  </a:lnTo>
                  <a:lnTo>
                    <a:pt x="396" y="512"/>
                  </a:lnTo>
                  <a:lnTo>
                    <a:pt x="376" y="520"/>
                  </a:lnTo>
                  <a:lnTo>
                    <a:pt x="355" y="520"/>
                  </a:lnTo>
                  <a:lnTo>
                    <a:pt x="339" y="516"/>
                  </a:lnTo>
                  <a:lnTo>
                    <a:pt x="326" y="508"/>
                  </a:lnTo>
                  <a:lnTo>
                    <a:pt x="306" y="487"/>
                  </a:lnTo>
                  <a:lnTo>
                    <a:pt x="293" y="471"/>
                  </a:lnTo>
                  <a:lnTo>
                    <a:pt x="289" y="462"/>
                  </a:lnTo>
                  <a:lnTo>
                    <a:pt x="281" y="458"/>
                  </a:lnTo>
                  <a:lnTo>
                    <a:pt x="273" y="450"/>
                  </a:lnTo>
                  <a:lnTo>
                    <a:pt x="223" y="425"/>
                  </a:lnTo>
                  <a:lnTo>
                    <a:pt x="149" y="388"/>
                  </a:lnTo>
                  <a:lnTo>
                    <a:pt x="128" y="380"/>
                  </a:lnTo>
                  <a:lnTo>
                    <a:pt x="120" y="380"/>
                  </a:lnTo>
                  <a:lnTo>
                    <a:pt x="112" y="372"/>
                  </a:lnTo>
                  <a:lnTo>
                    <a:pt x="108" y="372"/>
                  </a:lnTo>
                  <a:lnTo>
                    <a:pt x="83" y="367"/>
                  </a:lnTo>
                  <a:lnTo>
                    <a:pt x="75" y="359"/>
                  </a:lnTo>
                  <a:lnTo>
                    <a:pt x="75" y="355"/>
                  </a:lnTo>
                  <a:lnTo>
                    <a:pt x="79" y="351"/>
                  </a:lnTo>
                  <a:lnTo>
                    <a:pt x="95" y="343"/>
                  </a:lnTo>
                  <a:lnTo>
                    <a:pt x="103" y="330"/>
                  </a:lnTo>
                  <a:lnTo>
                    <a:pt x="108" y="322"/>
                  </a:lnTo>
                  <a:lnTo>
                    <a:pt x="103" y="314"/>
                  </a:lnTo>
                  <a:lnTo>
                    <a:pt x="95" y="301"/>
                  </a:lnTo>
                  <a:lnTo>
                    <a:pt x="91" y="297"/>
                  </a:lnTo>
                  <a:lnTo>
                    <a:pt x="70" y="281"/>
                  </a:lnTo>
                  <a:lnTo>
                    <a:pt x="62" y="264"/>
                  </a:lnTo>
                  <a:lnTo>
                    <a:pt x="54" y="248"/>
                  </a:lnTo>
                  <a:lnTo>
                    <a:pt x="54" y="227"/>
                  </a:lnTo>
                  <a:lnTo>
                    <a:pt x="62" y="198"/>
                  </a:lnTo>
                  <a:lnTo>
                    <a:pt x="66" y="186"/>
                  </a:lnTo>
                  <a:lnTo>
                    <a:pt x="83" y="173"/>
                  </a:lnTo>
                  <a:lnTo>
                    <a:pt x="91" y="165"/>
                  </a:lnTo>
                  <a:lnTo>
                    <a:pt x="91" y="157"/>
                  </a:lnTo>
                  <a:lnTo>
                    <a:pt x="91" y="149"/>
                  </a:lnTo>
                  <a:lnTo>
                    <a:pt x="79" y="140"/>
                  </a:lnTo>
                  <a:lnTo>
                    <a:pt x="70" y="136"/>
                  </a:lnTo>
                  <a:lnTo>
                    <a:pt x="50" y="140"/>
                  </a:lnTo>
                  <a:lnTo>
                    <a:pt x="29" y="140"/>
                  </a:lnTo>
                  <a:lnTo>
                    <a:pt x="21" y="136"/>
                  </a:lnTo>
                  <a:lnTo>
                    <a:pt x="8" y="13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13" y="107"/>
                  </a:lnTo>
                  <a:lnTo>
                    <a:pt x="29" y="103"/>
                  </a:lnTo>
                  <a:lnTo>
                    <a:pt x="42" y="91"/>
                  </a:lnTo>
                  <a:lnTo>
                    <a:pt x="46" y="83"/>
                  </a:lnTo>
                  <a:lnTo>
                    <a:pt x="46" y="74"/>
                  </a:lnTo>
                  <a:lnTo>
                    <a:pt x="50" y="50"/>
                  </a:lnTo>
                  <a:lnTo>
                    <a:pt x="66" y="25"/>
                  </a:lnTo>
                  <a:lnTo>
                    <a:pt x="75" y="13"/>
                  </a:lnTo>
                  <a:lnTo>
                    <a:pt x="87" y="8"/>
                  </a:lnTo>
                  <a:lnTo>
                    <a:pt x="99" y="8"/>
                  </a:lnTo>
                  <a:lnTo>
                    <a:pt x="112" y="13"/>
                  </a:lnTo>
                  <a:lnTo>
                    <a:pt x="124" y="21"/>
                  </a:lnTo>
                  <a:lnTo>
                    <a:pt x="141" y="25"/>
                  </a:lnTo>
                  <a:lnTo>
                    <a:pt x="165" y="25"/>
                  </a:lnTo>
                  <a:lnTo>
                    <a:pt x="186" y="25"/>
                  </a:lnTo>
                  <a:lnTo>
                    <a:pt x="194" y="21"/>
                  </a:lnTo>
                  <a:lnTo>
                    <a:pt x="207" y="13"/>
                  </a:lnTo>
                  <a:lnTo>
                    <a:pt x="219" y="4"/>
                  </a:lnTo>
                  <a:lnTo>
                    <a:pt x="244" y="0"/>
                  </a:lnTo>
                  <a:lnTo>
                    <a:pt x="260" y="0"/>
                  </a:lnTo>
                  <a:lnTo>
                    <a:pt x="268" y="4"/>
                  </a:lnTo>
                  <a:lnTo>
                    <a:pt x="297" y="21"/>
                  </a:lnTo>
                  <a:lnTo>
                    <a:pt x="318" y="29"/>
                  </a:lnTo>
                  <a:lnTo>
                    <a:pt x="334" y="33"/>
                  </a:lnTo>
                  <a:lnTo>
                    <a:pt x="347" y="29"/>
                  </a:lnTo>
                  <a:lnTo>
                    <a:pt x="351" y="25"/>
                  </a:lnTo>
                  <a:lnTo>
                    <a:pt x="359" y="17"/>
                  </a:lnTo>
                  <a:lnTo>
                    <a:pt x="359" y="8"/>
                  </a:lnTo>
                  <a:lnTo>
                    <a:pt x="417" y="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9"/>
            <p:cNvSpPr/>
            <p:nvPr/>
          </p:nvSpPr>
          <p:spPr bwMode="auto">
            <a:xfrm>
              <a:off x="9933" y="8019"/>
              <a:ext cx="1110" cy="2428"/>
            </a:xfrm>
            <a:custGeom>
              <a:avLst/>
              <a:gdLst>
                <a:gd name="T0" fmla="*/ 528 w 528"/>
                <a:gd name="T1" fmla="*/ 165 h 1155"/>
                <a:gd name="T2" fmla="*/ 512 w 528"/>
                <a:gd name="T3" fmla="*/ 153 h 1155"/>
                <a:gd name="T4" fmla="*/ 495 w 528"/>
                <a:gd name="T5" fmla="*/ 132 h 1155"/>
                <a:gd name="T6" fmla="*/ 479 w 528"/>
                <a:gd name="T7" fmla="*/ 99 h 1155"/>
                <a:gd name="T8" fmla="*/ 405 w 528"/>
                <a:gd name="T9" fmla="*/ 99 h 1155"/>
                <a:gd name="T10" fmla="*/ 343 w 528"/>
                <a:gd name="T11" fmla="*/ 95 h 1155"/>
                <a:gd name="T12" fmla="*/ 318 w 528"/>
                <a:gd name="T13" fmla="*/ 66 h 1155"/>
                <a:gd name="T14" fmla="*/ 314 w 528"/>
                <a:gd name="T15" fmla="*/ 45 h 1155"/>
                <a:gd name="T16" fmla="*/ 277 w 528"/>
                <a:gd name="T17" fmla="*/ 8 h 1155"/>
                <a:gd name="T18" fmla="*/ 244 w 528"/>
                <a:gd name="T19" fmla="*/ 0 h 1155"/>
                <a:gd name="T20" fmla="*/ 198 w 528"/>
                <a:gd name="T21" fmla="*/ 16 h 1155"/>
                <a:gd name="T22" fmla="*/ 207 w 528"/>
                <a:gd name="T23" fmla="*/ 45 h 1155"/>
                <a:gd name="T24" fmla="*/ 215 w 528"/>
                <a:gd name="T25" fmla="*/ 58 h 1155"/>
                <a:gd name="T26" fmla="*/ 203 w 528"/>
                <a:gd name="T27" fmla="*/ 91 h 1155"/>
                <a:gd name="T28" fmla="*/ 145 w 528"/>
                <a:gd name="T29" fmla="*/ 144 h 1155"/>
                <a:gd name="T30" fmla="*/ 116 w 528"/>
                <a:gd name="T31" fmla="*/ 194 h 1155"/>
                <a:gd name="T32" fmla="*/ 124 w 528"/>
                <a:gd name="T33" fmla="*/ 227 h 1155"/>
                <a:gd name="T34" fmla="*/ 132 w 528"/>
                <a:gd name="T35" fmla="*/ 281 h 1155"/>
                <a:gd name="T36" fmla="*/ 120 w 528"/>
                <a:gd name="T37" fmla="*/ 330 h 1155"/>
                <a:gd name="T38" fmla="*/ 104 w 528"/>
                <a:gd name="T39" fmla="*/ 351 h 1155"/>
                <a:gd name="T40" fmla="*/ 87 w 528"/>
                <a:gd name="T41" fmla="*/ 380 h 1155"/>
                <a:gd name="T42" fmla="*/ 91 w 528"/>
                <a:gd name="T43" fmla="*/ 396 h 1155"/>
                <a:gd name="T44" fmla="*/ 108 w 528"/>
                <a:gd name="T45" fmla="*/ 425 h 1155"/>
                <a:gd name="T46" fmla="*/ 87 w 528"/>
                <a:gd name="T47" fmla="*/ 433 h 1155"/>
                <a:gd name="T48" fmla="*/ 66 w 528"/>
                <a:gd name="T49" fmla="*/ 421 h 1155"/>
                <a:gd name="T50" fmla="*/ 33 w 528"/>
                <a:gd name="T51" fmla="*/ 404 h 1155"/>
                <a:gd name="T52" fmla="*/ 17 w 528"/>
                <a:gd name="T53" fmla="*/ 413 h 1155"/>
                <a:gd name="T54" fmla="*/ 0 w 528"/>
                <a:gd name="T55" fmla="*/ 458 h 1155"/>
                <a:gd name="T56" fmla="*/ 13 w 528"/>
                <a:gd name="T57" fmla="*/ 503 h 1155"/>
                <a:gd name="T58" fmla="*/ 46 w 528"/>
                <a:gd name="T59" fmla="*/ 507 h 1155"/>
                <a:gd name="T60" fmla="*/ 62 w 528"/>
                <a:gd name="T61" fmla="*/ 512 h 1155"/>
                <a:gd name="T62" fmla="*/ 71 w 528"/>
                <a:gd name="T63" fmla="*/ 536 h 1155"/>
                <a:gd name="T64" fmla="*/ 71 w 528"/>
                <a:gd name="T65" fmla="*/ 623 h 1155"/>
                <a:gd name="T66" fmla="*/ 112 w 528"/>
                <a:gd name="T67" fmla="*/ 615 h 1155"/>
                <a:gd name="T68" fmla="*/ 141 w 528"/>
                <a:gd name="T69" fmla="*/ 615 h 1155"/>
                <a:gd name="T70" fmla="*/ 161 w 528"/>
                <a:gd name="T71" fmla="*/ 644 h 1155"/>
                <a:gd name="T72" fmla="*/ 132 w 528"/>
                <a:gd name="T73" fmla="*/ 697 h 1155"/>
                <a:gd name="T74" fmla="*/ 42 w 528"/>
                <a:gd name="T75" fmla="*/ 825 h 1155"/>
                <a:gd name="T76" fmla="*/ 21 w 528"/>
                <a:gd name="T77" fmla="*/ 854 h 1155"/>
                <a:gd name="T78" fmla="*/ 17 w 528"/>
                <a:gd name="T79" fmla="*/ 920 h 1155"/>
                <a:gd name="T80" fmla="*/ 13 w 528"/>
                <a:gd name="T81" fmla="*/ 1036 h 1155"/>
                <a:gd name="T82" fmla="*/ 5 w 528"/>
                <a:gd name="T83" fmla="*/ 1118 h 1155"/>
                <a:gd name="T84" fmla="*/ 17 w 528"/>
                <a:gd name="T85" fmla="*/ 1151 h 1155"/>
                <a:gd name="T86" fmla="*/ 62 w 528"/>
                <a:gd name="T87" fmla="*/ 1147 h 1155"/>
                <a:gd name="T88" fmla="*/ 108 w 528"/>
                <a:gd name="T89" fmla="*/ 1126 h 1155"/>
                <a:gd name="T90" fmla="*/ 153 w 528"/>
                <a:gd name="T91" fmla="*/ 994 h 1155"/>
                <a:gd name="T92" fmla="*/ 269 w 528"/>
                <a:gd name="T93" fmla="*/ 772 h 1155"/>
                <a:gd name="T94" fmla="*/ 330 w 528"/>
                <a:gd name="T95" fmla="*/ 693 h 1155"/>
                <a:gd name="T96" fmla="*/ 372 w 528"/>
                <a:gd name="T97" fmla="*/ 615 h 1155"/>
                <a:gd name="T98" fmla="*/ 368 w 528"/>
                <a:gd name="T99" fmla="*/ 578 h 1155"/>
                <a:gd name="T100" fmla="*/ 347 w 528"/>
                <a:gd name="T101" fmla="*/ 532 h 1155"/>
                <a:gd name="T102" fmla="*/ 355 w 528"/>
                <a:gd name="T103" fmla="*/ 520 h 1155"/>
                <a:gd name="T104" fmla="*/ 405 w 528"/>
                <a:gd name="T105" fmla="*/ 536 h 1155"/>
                <a:gd name="T106" fmla="*/ 454 w 528"/>
                <a:gd name="T107" fmla="*/ 557 h 1155"/>
                <a:gd name="T108" fmla="*/ 475 w 528"/>
                <a:gd name="T109" fmla="*/ 553 h 1155"/>
                <a:gd name="T110" fmla="*/ 471 w 528"/>
                <a:gd name="T111" fmla="*/ 520 h 1155"/>
                <a:gd name="T112" fmla="*/ 454 w 528"/>
                <a:gd name="T113" fmla="*/ 491 h 1155"/>
                <a:gd name="T114" fmla="*/ 434 w 528"/>
                <a:gd name="T115" fmla="*/ 450 h 1155"/>
                <a:gd name="T116" fmla="*/ 434 w 528"/>
                <a:gd name="T117" fmla="*/ 404 h 1155"/>
                <a:gd name="T118" fmla="*/ 446 w 528"/>
                <a:gd name="T119" fmla="*/ 375 h 1155"/>
                <a:gd name="T120" fmla="*/ 442 w 528"/>
                <a:gd name="T121" fmla="*/ 326 h 1155"/>
                <a:gd name="T122" fmla="*/ 442 w 528"/>
                <a:gd name="T123" fmla="*/ 235 h 1155"/>
                <a:gd name="T124" fmla="*/ 483 w 528"/>
                <a:gd name="T125" fmla="*/ 194 h 11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8" h="1155">
                  <a:moveTo>
                    <a:pt x="512" y="177"/>
                  </a:moveTo>
                  <a:lnTo>
                    <a:pt x="512" y="177"/>
                  </a:lnTo>
                  <a:lnTo>
                    <a:pt x="528" y="165"/>
                  </a:lnTo>
                  <a:lnTo>
                    <a:pt x="512" y="153"/>
                  </a:lnTo>
                  <a:lnTo>
                    <a:pt x="500" y="140"/>
                  </a:lnTo>
                  <a:lnTo>
                    <a:pt x="495" y="132"/>
                  </a:lnTo>
                  <a:lnTo>
                    <a:pt x="491" y="107"/>
                  </a:lnTo>
                  <a:lnTo>
                    <a:pt x="487" y="99"/>
                  </a:lnTo>
                  <a:lnTo>
                    <a:pt x="479" y="99"/>
                  </a:lnTo>
                  <a:lnTo>
                    <a:pt x="405" y="99"/>
                  </a:lnTo>
                  <a:lnTo>
                    <a:pt x="376" y="103"/>
                  </a:lnTo>
                  <a:lnTo>
                    <a:pt x="355" y="99"/>
                  </a:lnTo>
                  <a:lnTo>
                    <a:pt x="343" y="95"/>
                  </a:lnTo>
                  <a:lnTo>
                    <a:pt x="330" y="82"/>
                  </a:lnTo>
                  <a:lnTo>
                    <a:pt x="322" y="74"/>
                  </a:lnTo>
                  <a:lnTo>
                    <a:pt x="318" y="66"/>
                  </a:lnTo>
                  <a:lnTo>
                    <a:pt x="318" y="58"/>
                  </a:lnTo>
                  <a:lnTo>
                    <a:pt x="314" y="45"/>
                  </a:lnTo>
                  <a:lnTo>
                    <a:pt x="302" y="29"/>
                  </a:lnTo>
                  <a:lnTo>
                    <a:pt x="289" y="16"/>
                  </a:lnTo>
                  <a:lnTo>
                    <a:pt x="277" y="8"/>
                  </a:lnTo>
                  <a:lnTo>
                    <a:pt x="260" y="4"/>
                  </a:lnTo>
                  <a:lnTo>
                    <a:pt x="244" y="0"/>
                  </a:lnTo>
                  <a:lnTo>
                    <a:pt x="211" y="8"/>
                  </a:lnTo>
                  <a:lnTo>
                    <a:pt x="203" y="12"/>
                  </a:lnTo>
                  <a:lnTo>
                    <a:pt x="198" y="16"/>
                  </a:lnTo>
                  <a:lnTo>
                    <a:pt x="194" y="25"/>
                  </a:lnTo>
                  <a:lnTo>
                    <a:pt x="198" y="33"/>
                  </a:lnTo>
                  <a:lnTo>
                    <a:pt x="207" y="45"/>
                  </a:lnTo>
                  <a:lnTo>
                    <a:pt x="211" y="49"/>
                  </a:lnTo>
                  <a:lnTo>
                    <a:pt x="215" y="58"/>
                  </a:lnTo>
                  <a:lnTo>
                    <a:pt x="215" y="70"/>
                  </a:lnTo>
                  <a:lnTo>
                    <a:pt x="207" y="82"/>
                  </a:lnTo>
                  <a:lnTo>
                    <a:pt x="203" y="91"/>
                  </a:lnTo>
                  <a:lnTo>
                    <a:pt x="153" y="136"/>
                  </a:lnTo>
                  <a:lnTo>
                    <a:pt x="145" y="144"/>
                  </a:lnTo>
                  <a:lnTo>
                    <a:pt x="128" y="165"/>
                  </a:lnTo>
                  <a:lnTo>
                    <a:pt x="120" y="177"/>
                  </a:lnTo>
                  <a:lnTo>
                    <a:pt x="116" y="194"/>
                  </a:lnTo>
                  <a:lnTo>
                    <a:pt x="116" y="210"/>
                  </a:lnTo>
                  <a:lnTo>
                    <a:pt x="124" y="227"/>
                  </a:lnTo>
                  <a:lnTo>
                    <a:pt x="128" y="243"/>
                  </a:lnTo>
                  <a:lnTo>
                    <a:pt x="132" y="260"/>
                  </a:lnTo>
                  <a:lnTo>
                    <a:pt x="132" y="281"/>
                  </a:lnTo>
                  <a:lnTo>
                    <a:pt x="132" y="297"/>
                  </a:lnTo>
                  <a:lnTo>
                    <a:pt x="124" y="314"/>
                  </a:lnTo>
                  <a:lnTo>
                    <a:pt x="120" y="330"/>
                  </a:lnTo>
                  <a:lnTo>
                    <a:pt x="112" y="342"/>
                  </a:lnTo>
                  <a:lnTo>
                    <a:pt x="104" y="351"/>
                  </a:lnTo>
                  <a:lnTo>
                    <a:pt x="91" y="359"/>
                  </a:lnTo>
                  <a:lnTo>
                    <a:pt x="87" y="363"/>
                  </a:lnTo>
                  <a:lnTo>
                    <a:pt x="87" y="380"/>
                  </a:lnTo>
                  <a:lnTo>
                    <a:pt x="87" y="392"/>
                  </a:lnTo>
                  <a:lnTo>
                    <a:pt x="91" y="396"/>
                  </a:lnTo>
                  <a:lnTo>
                    <a:pt x="99" y="408"/>
                  </a:lnTo>
                  <a:lnTo>
                    <a:pt x="108" y="417"/>
                  </a:lnTo>
                  <a:lnTo>
                    <a:pt x="108" y="425"/>
                  </a:lnTo>
                  <a:lnTo>
                    <a:pt x="104" y="433"/>
                  </a:lnTo>
                  <a:lnTo>
                    <a:pt x="95" y="433"/>
                  </a:lnTo>
                  <a:lnTo>
                    <a:pt x="87" y="433"/>
                  </a:lnTo>
                  <a:lnTo>
                    <a:pt x="75" y="429"/>
                  </a:lnTo>
                  <a:lnTo>
                    <a:pt x="66" y="421"/>
                  </a:lnTo>
                  <a:lnTo>
                    <a:pt x="58" y="413"/>
                  </a:lnTo>
                  <a:lnTo>
                    <a:pt x="46" y="408"/>
                  </a:lnTo>
                  <a:lnTo>
                    <a:pt x="33" y="404"/>
                  </a:lnTo>
                  <a:lnTo>
                    <a:pt x="21" y="408"/>
                  </a:lnTo>
                  <a:lnTo>
                    <a:pt x="17" y="413"/>
                  </a:lnTo>
                  <a:lnTo>
                    <a:pt x="9" y="425"/>
                  </a:lnTo>
                  <a:lnTo>
                    <a:pt x="0" y="441"/>
                  </a:lnTo>
                  <a:lnTo>
                    <a:pt x="0" y="458"/>
                  </a:lnTo>
                  <a:lnTo>
                    <a:pt x="5" y="470"/>
                  </a:lnTo>
                  <a:lnTo>
                    <a:pt x="9" y="495"/>
                  </a:lnTo>
                  <a:lnTo>
                    <a:pt x="13" y="503"/>
                  </a:lnTo>
                  <a:lnTo>
                    <a:pt x="46" y="507"/>
                  </a:lnTo>
                  <a:lnTo>
                    <a:pt x="50" y="507"/>
                  </a:lnTo>
                  <a:lnTo>
                    <a:pt x="62" y="512"/>
                  </a:lnTo>
                  <a:lnTo>
                    <a:pt x="66" y="516"/>
                  </a:lnTo>
                  <a:lnTo>
                    <a:pt x="71" y="524"/>
                  </a:lnTo>
                  <a:lnTo>
                    <a:pt x="71" y="536"/>
                  </a:lnTo>
                  <a:lnTo>
                    <a:pt x="71" y="549"/>
                  </a:lnTo>
                  <a:lnTo>
                    <a:pt x="71" y="623"/>
                  </a:lnTo>
                  <a:lnTo>
                    <a:pt x="87" y="623"/>
                  </a:lnTo>
                  <a:lnTo>
                    <a:pt x="112" y="615"/>
                  </a:lnTo>
                  <a:lnTo>
                    <a:pt x="128" y="615"/>
                  </a:lnTo>
                  <a:lnTo>
                    <a:pt x="141" y="615"/>
                  </a:lnTo>
                  <a:lnTo>
                    <a:pt x="153" y="619"/>
                  </a:lnTo>
                  <a:lnTo>
                    <a:pt x="161" y="627"/>
                  </a:lnTo>
                  <a:lnTo>
                    <a:pt x="161" y="644"/>
                  </a:lnTo>
                  <a:lnTo>
                    <a:pt x="153" y="664"/>
                  </a:lnTo>
                  <a:lnTo>
                    <a:pt x="132" y="697"/>
                  </a:lnTo>
                  <a:lnTo>
                    <a:pt x="62" y="796"/>
                  </a:lnTo>
                  <a:lnTo>
                    <a:pt x="42" y="825"/>
                  </a:lnTo>
                  <a:lnTo>
                    <a:pt x="38" y="825"/>
                  </a:lnTo>
                  <a:lnTo>
                    <a:pt x="29" y="842"/>
                  </a:lnTo>
                  <a:lnTo>
                    <a:pt x="21" y="854"/>
                  </a:lnTo>
                  <a:lnTo>
                    <a:pt x="17" y="871"/>
                  </a:lnTo>
                  <a:lnTo>
                    <a:pt x="17" y="891"/>
                  </a:lnTo>
                  <a:lnTo>
                    <a:pt x="17" y="920"/>
                  </a:lnTo>
                  <a:lnTo>
                    <a:pt x="13" y="978"/>
                  </a:lnTo>
                  <a:lnTo>
                    <a:pt x="13" y="1036"/>
                  </a:lnTo>
                  <a:lnTo>
                    <a:pt x="5" y="1093"/>
                  </a:lnTo>
                  <a:lnTo>
                    <a:pt x="5" y="1118"/>
                  </a:lnTo>
                  <a:lnTo>
                    <a:pt x="5" y="1130"/>
                  </a:lnTo>
                  <a:lnTo>
                    <a:pt x="13" y="1143"/>
                  </a:lnTo>
                  <a:lnTo>
                    <a:pt x="17" y="1151"/>
                  </a:lnTo>
                  <a:lnTo>
                    <a:pt x="29" y="1155"/>
                  </a:lnTo>
                  <a:lnTo>
                    <a:pt x="42" y="1155"/>
                  </a:lnTo>
                  <a:lnTo>
                    <a:pt x="62" y="1147"/>
                  </a:lnTo>
                  <a:lnTo>
                    <a:pt x="104" y="1126"/>
                  </a:lnTo>
                  <a:lnTo>
                    <a:pt x="108" y="1126"/>
                  </a:lnTo>
                  <a:lnTo>
                    <a:pt x="124" y="1064"/>
                  </a:lnTo>
                  <a:lnTo>
                    <a:pt x="153" y="994"/>
                  </a:lnTo>
                  <a:lnTo>
                    <a:pt x="182" y="928"/>
                  </a:lnTo>
                  <a:lnTo>
                    <a:pt x="215" y="866"/>
                  </a:lnTo>
                  <a:lnTo>
                    <a:pt x="269" y="772"/>
                  </a:lnTo>
                  <a:lnTo>
                    <a:pt x="293" y="730"/>
                  </a:lnTo>
                  <a:lnTo>
                    <a:pt x="330" y="693"/>
                  </a:lnTo>
                  <a:lnTo>
                    <a:pt x="351" y="660"/>
                  </a:lnTo>
                  <a:lnTo>
                    <a:pt x="363" y="635"/>
                  </a:lnTo>
                  <a:lnTo>
                    <a:pt x="372" y="615"/>
                  </a:lnTo>
                  <a:lnTo>
                    <a:pt x="372" y="598"/>
                  </a:lnTo>
                  <a:lnTo>
                    <a:pt x="372" y="586"/>
                  </a:lnTo>
                  <a:lnTo>
                    <a:pt x="368" y="578"/>
                  </a:lnTo>
                  <a:lnTo>
                    <a:pt x="351" y="545"/>
                  </a:lnTo>
                  <a:lnTo>
                    <a:pt x="347" y="532"/>
                  </a:lnTo>
                  <a:lnTo>
                    <a:pt x="347" y="524"/>
                  </a:lnTo>
                  <a:lnTo>
                    <a:pt x="351" y="520"/>
                  </a:lnTo>
                  <a:lnTo>
                    <a:pt x="355" y="520"/>
                  </a:lnTo>
                  <a:lnTo>
                    <a:pt x="368" y="520"/>
                  </a:lnTo>
                  <a:lnTo>
                    <a:pt x="388" y="528"/>
                  </a:lnTo>
                  <a:lnTo>
                    <a:pt x="405" y="536"/>
                  </a:lnTo>
                  <a:lnTo>
                    <a:pt x="421" y="549"/>
                  </a:lnTo>
                  <a:lnTo>
                    <a:pt x="454" y="557"/>
                  </a:lnTo>
                  <a:lnTo>
                    <a:pt x="462" y="561"/>
                  </a:lnTo>
                  <a:lnTo>
                    <a:pt x="471" y="557"/>
                  </a:lnTo>
                  <a:lnTo>
                    <a:pt x="475" y="553"/>
                  </a:lnTo>
                  <a:lnTo>
                    <a:pt x="475" y="549"/>
                  </a:lnTo>
                  <a:lnTo>
                    <a:pt x="475" y="536"/>
                  </a:lnTo>
                  <a:lnTo>
                    <a:pt x="471" y="520"/>
                  </a:lnTo>
                  <a:lnTo>
                    <a:pt x="462" y="503"/>
                  </a:lnTo>
                  <a:lnTo>
                    <a:pt x="454" y="491"/>
                  </a:lnTo>
                  <a:lnTo>
                    <a:pt x="446" y="483"/>
                  </a:lnTo>
                  <a:lnTo>
                    <a:pt x="438" y="462"/>
                  </a:lnTo>
                  <a:lnTo>
                    <a:pt x="434" y="450"/>
                  </a:lnTo>
                  <a:lnTo>
                    <a:pt x="429" y="433"/>
                  </a:lnTo>
                  <a:lnTo>
                    <a:pt x="429" y="421"/>
                  </a:lnTo>
                  <a:lnTo>
                    <a:pt x="434" y="404"/>
                  </a:lnTo>
                  <a:lnTo>
                    <a:pt x="442" y="392"/>
                  </a:lnTo>
                  <a:lnTo>
                    <a:pt x="446" y="375"/>
                  </a:lnTo>
                  <a:lnTo>
                    <a:pt x="446" y="351"/>
                  </a:lnTo>
                  <a:lnTo>
                    <a:pt x="442" y="326"/>
                  </a:lnTo>
                  <a:lnTo>
                    <a:pt x="434" y="289"/>
                  </a:lnTo>
                  <a:lnTo>
                    <a:pt x="434" y="260"/>
                  </a:lnTo>
                  <a:lnTo>
                    <a:pt x="442" y="235"/>
                  </a:lnTo>
                  <a:lnTo>
                    <a:pt x="454" y="219"/>
                  </a:lnTo>
                  <a:lnTo>
                    <a:pt x="467" y="206"/>
                  </a:lnTo>
                  <a:lnTo>
                    <a:pt x="483" y="194"/>
                  </a:lnTo>
                  <a:lnTo>
                    <a:pt x="512" y="17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0"/>
            <p:cNvSpPr/>
            <p:nvPr/>
          </p:nvSpPr>
          <p:spPr bwMode="auto">
            <a:xfrm>
              <a:off x="8295" y="9312"/>
              <a:ext cx="1976" cy="2064"/>
            </a:xfrm>
            <a:custGeom>
              <a:avLst/>
              <a:gdLst>
                <a:gd name="T0" fmla="*/ 841 w 940"/>
                <a:gd name="T1" fmla="*/ 532 h 982"/>
                <a:gd name="T2" fmla="*/ 800 w 940"/>
                <a:gd name="T3" fmla="*/ 536 h 982"/>
                <a:gd name="T4" fmla="*/ 788 w 940"/>
                <a:gd name="T5" fmla="*/ 503 h 982"/>
                <a:gd name="T6" fmla="*/ 792 w 940"/>
                <a:gd name="T7" fmla="*/ 421 h 982"/>
                <a:gd name="T8" fmla="*/ 796 w 940"/>
                <a:gd name="T9" fmla="*/ 305 h 982"/>
                <a:gd name="T10" fmla="*/ 804 w 940"/>
                <a:gd name="T11" fmla="*/ 239 h 982"/>
                <a:gd name="T12" fmla="*/ 825 w 940"/>
                <a:gd name="T13" fmla="*/ 210 h 982"/>
                <a:gd name="T14" fmla="*/ 911 w 940"/>
                <a:gd name="T15" fmla="*/ 82 h 982"/>
                <a:gd name="T16" fmla="*/ 940 w 940"/>
                <a:gd name="T17" fmla="*/ 29 h 982"/>
                <a:gd name="T18" fmla="*/ 924 w 940"/>
                <a:gd name="T19" fmla="*/ 0 h 982"/>
                <a:gd name="T20" fmla="*/ 891 w 940"/>
                <a:gd name="T21" fmla="*/ 0 h 982"/>
                <a:gd name="T22" fmla="*/ 854 w 940"/>
                <a:gd name="T23" fmla="*/ 8 h 982"/>
                <a:gd name="T24" fmla="*/ 784 w 940"/>
                <a:gd name="T25" fmla="*/ 70 h 982"/>
                <a:gd name="T26" fmla="*/ 763 w 940"/>
                <a:gd name="T27" fmla="*/ 124 h 982"/>
                <a:gd name="T28" fmla="*/ 767 w 940"/>
                <a:gd name="T29" fmla="*/ 157 h 982"/>
                <a:gd name="T30" fmla="*/ 767 w 940"/>
                <a:gd name="T31" fmla="*/ 210 h 982"/>
                <a:gd name="T32" fmla="*/ 676 w 940"/>
                <a:gd name="T33" fmla="*/ 239 h 982"/>
                <a:gd name="T34" fmla="*/ 631 w 940"/>
                <a:gd name="T35" fmla="*/ 251 h 982"/>
                <a:gd name="T36" fmla="*/ 610 w 940"/>
                <a:gd name="T37" fmla="*/ 280 h 982"/>
                <a:gd name="T38" fmla="*/ 557 w 940"/>
                <a:gd name="T39" fmla="*/ 338 h 982"/>
                <a:gd name="T40" fmla="*/ 524 w 940"/>
                <a:gd name="T41" fmla="*/ 330 h 982"/>
                <a:gd name="T42" fmla="*/ 478 w 940"/>
                <a:gd name="T43" fmla="*/ 260 h 982"/>
                <a:gd name="T44" fmla="*/ 441 w 940"/>
                <a:gd name="T45" fmla="*/ 243 h 982"/>
                <a:gd name="T46" fmla="*/ 425 w 940"/>
                <a:gd name="T47" fmla="*/ 268 h 982"/>
                <a:gd name="T48" fmla="*/ 379 w 940"/>
                <a:gd name="T49" fmla="*/ 326 h 982"/>
                <a:gd name="T50" fmla="*/ 330 w 940"/>
                <a:gd name="T51" fmla="*/ 334 h 982"/>
                <a:gd name="T52" fmla="*/ 251 w 940"/>
                <a:gd name="T53" fmla="*/ 297 h 982"/>
                <a:gd name="T54" fmla="*/ 235 w 940"/>
                <a:gd name="T55" fmla="*/ 313 h 982"/>
                <a:gd name="T56" fmla="*/ 156 w 940"/>
                <a:gd name="T57" fmla="*/ 421 h 982"/>
                <a:gd name="T58" fmla="*/ 152 w 940"/>
                <a:gd name="T59" fmla="*/ 454 h 982"/>
                <a:gd name="T60" fmla="*/ 119 w 940"/>
                <a:gd name="T61" fmla="*/ 495 h 982"/>
                <a:gd name="T62" fmla="*/ 12 w 940"/>
                <a:gd name="T63" fmla="*/ 557 h 982"/>
                <a:gd name="T64" fmla="*/ 0 w 940"/>
                <a:gd name="T65" fmla="*/ 569 h 982"/>
                <a:gd name="T66" fmla="*/ 4 w 940"/>
                <a:gd name="T67" fmla="*/ 602 h 982"/>
                <a:gd name="T68" fmla="*/ 28 w 940"/>
                <a:gd name="T69" fmla="*/ 635 h 982"/>
                <a:gd name="T70" fmla="*/ 41 w 940"/>
                <a:gd name="T71" fmla="*/ 676 h 982"/>
                <a:gd name="T72" fmla="*/ 8 w 940"/>
                <a:gd name="T73" fmla="*/ 722 h 982"/>
                <a:gd name="T74" fmla="*/ 4 w 940"/>
                <a:gd name="T75" fmla="*/ 742 h 982"/>
                <a:gd name="T76" fmla="*/ 20 w 940"/>
                <a:gd name="T77" fmla="*/ 775 h 982"/>
                <a:gd name="T78" fmla="*/ 37 w 940"/>
                <a:gd name="T79" fmla="*/ 792 h 982"/>
                <a:gd name="T80" fmla="*/ 33 w 940"/>
                <a:gd name="T81" fmla="*/ 841 h 982"/>
                <a:gd name="T82" fmla="*/ 16 w 940"/>
                <a:gd name="T83" fmla="*/ 887 h 982"/>
                <a:gd name="T84" fmla="*/ 45 w 940"/>
                <a:gd name="T85" fmla="*/ 879 h 982"/>
                <a:gd name="T86" fmla="*/ 160 w 940"/>
                <a:gd name="T87" fmla="*/ 837 h 982"/>
                <a:gd name="T88" fmla="*/ 210 w 940"/>
                <a:gd name="T89" fmla="*/ 833 h 982"/>
                <a:gd name="T90" fmla="*/ 218 w 940"/>
                <a:gd name="T91" fmla="*/ 862 h 982"/>
                <a:gd name="T92" fmla="*/ 210 w 940"/>
                <a:gd name="T93" fmla="*/ 945 h 982"/>
                <a:gd name="T94" fmla="*/ 243 w 940"/>
                <a:gd name="T95" fmla="*/ 982 h 982"/>
                <a:gd name="T96" fmla="*/ 284 w 940"/>
                <a:gd name="T97" fmla="*/ 973 h 982"/>
                <a:gd name="T98" fmla="*/ 495 w 940"/>
                <a:gd name="T99" fmla="*/ 928 h 982"/>
                <a:gd name="T100" fmla="*/ 569 w 940"/>
                <a:gd name="T101" fmla="*/ 907 h 982"/>
                <a:gd name="T102" fmla="*/ 610 w 940"/>
                <a:gd name="T103" fmla="*/ 874 h 982"/>
                <a:gd name="T104" fmla="*/ 631 w 940"/>
                <a:gd name="T105" fmla="*/ 854 h 982"/>
                <a:gd name="T106" fmla="*/ 680 w 940"/>
                <a:gd name="T107" fmla="*/ 850 h 982"/>
                <a:gd name="T108" fmla="*/ 796 w 940"/>
                <a:gd name="T109" fmla="*/ 883 h 982"/>
                <a:gd name="T110" fmla="*/ 833 w 940"/>
                <a:gd name="T111" fmla="*/ 858 h 982"/>
                <a:gd name="T112" fmla="*/ 845 w 940"/>
                <a:gd name="T113" fmla="*/ 775 h 982"/>
                <a:gd name="T114" fmla="*/ 841 w 940"/>
                <a:gd name="T115" fmla="*/ 722 h 982"/>
                <a:gd name="T116" fmla="*/ 812 w 940"/>
                <a:gd name="T117" fmla="*/ 685 h 982"/>
                <a:gd name="T118" fmla="*/ 821 w 940"/>
                <a:gd name="T119" fmla="*/ 660 h 982"/>
                <a:gd name="T120" fmla="*/ 862 w 940"/>
                <a:gd name="T121" fmla="*/ 615 h 982"/>
                <a:gd name="T122" fmla="*/ 883 w 940"/>
                <a:gd name="T123" fmla="*/ 553 h 982"/>
                <a:gd name="T124" fmla="*/ 887 w 940"/>
                <a:gd name="T125" fmla="*/ 511 h 9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40" h="982">
                  <a:moveTo>
                    <a:pt x="883" y="511"/>
                  </a:moveTo>
                  <a:lnTo>
                    <a:pt x="841" y="532"/>
                  </a:lnTo>
                  <a:lnTo>
                    <a:pt x="821" y="540"/>
                  </a:lnTo>
                  <a:lnTo>
                    <a:pt x="808" y="540"/>
                  </a:lnTo>
                  <a:lnTo>
                    <a:pt x="800" y="536"/>
                  </a:lnTo>
                  <a:lnTo>
                    <a:pt x="792" y="528"/>
                  </a:lnTo>
                  <a:lnTo>
                    <a:pt x="788" y="511"/>
                  </a:lnTo>
                  <a:lnTo>
                    <a:pt x="788" y="503"/>
                  </a:lnTo>
                  <a:lnTo>
                    <a:pt x="788" y="478"/>
                  </a:lnTo>
                  <a:lnTo>
                    <a:pt x="792" y="421"/>
                  </a:lnTo>
                  <a:lnTo>
                    <a:pt x="796" y="363"/>
                  </a:lnTo>
                  <a:lnTo>
                    <a:pt x="796" y="305"/>
                  </a:lnTo>
                  <a:lnTo>
                    <a:pt x="796" y="276"/>
                  </a:lnTo>
                  <a:lnTo>
                    <a:pt x="800" y="256"/>
                  </a:lnTo>
                  <a:lnTo>
                    <a:pt x="804" y="239"/>
                  </a:lnTo>
                  <a:lnTo>
                    <a:pt x="808" y="227"/>
                  </a:lnTo>
                  <a:lnTo>
                    <a:pt x="821" y="210"/>
                  </a:lnTo>
                  <a:lnTo>
                    <a:pt x="825" y="210"/>
                  </a:lnTo>
                  <a:lnTo>
                    <a:pt x="841" y="181"/>
                  </a:lnTo>
                  <a:lnTo>
                    <a:pt x="911" y="82"/>
                  </a:lnTo>
                  <a:lnTo>
                    <a:pt x="932" y="49"/>
                  </a:lnTo>
                  <a:lnTo>
                    <a:pt x="940" y="29"/>
                  </a:lnTo>
                  <a:lnTo>
                    <a:pt x="940" y="12"/>
                  </a:lnTo>
                  <a:lnTo>
                    <a:pt x="932" y="4"/>
                  </a:lnTo>
                  <a:lnTo>
                    <a:pt x="924" y="0"/>
                  </a:lnTo>
                  <a:lnTo>
                    <a:pt x="911" y="0"/>
                  </a:lnTo>
                  <a:lnTo>
                    <a:pt x="891" y="0"/>
                  </a:lnTo>
                  <a:lnTo>
                    <a:pt x="866" y="4"/>
                  </a:lnTo>
                  <a:lnTo>
                    <a:pt x="854" y="8"/>
                  </a:lnTo>
                  <a:lnTo>
                    <a:pt x="800" y="53"/>
                  </a:lnTo>
                  <a:lnTo>
                    <a:pt x="784" y="70"/>
                  </a:lnTo>
                  <a:lnTo>
                    <a:pt x="771" y="95"/>
                  </a:lnTo>
                  <a:lnTo>
                    <a:pt x="767" y="107"/>
                  </a:lnTo>
                  <a:lnTo>
                    <a:pt x="763" y="124"/>
                  </a:lnTo>
                  <a:lnTo>
                    <a:pt x="763" y="140"/>
                  </a:lnTo>
                  <a:lnTo>
                    <a:pt x="767" y="157"/>
                  </a:lnTo>
                  <a:lnTo>
                    <a:pt x="775" y="185"/>
                  </a:lnTo>
                  <a:lnTo>
                    <a:pt x="771" y="202"/>
                  </a:lnTo>
                  <a:lnTo>
                    <a:pt x="767" y="210"/>
                  </a:lnTo>
                  <a:lnTo>
                    <a:pt x="767" y="214"/>
                  </a:lnTo>
                  <a:lnTo>
                    <a:pt x="676" y="239"/>
                  </a:lnTo>
                  <a:lnTo>
                    <a:pt x="660" y="239"/>
                  </a:lnTo>
                  <a:lnTo>
                    <a:pt x="643" y="243"/>
                  </a:lnTo>
                  <a:lnTo>
                    <a:pt x="631" y="251"/>
                  </a:lnTo>
                  <a:lnTo>
                    <a:pt x="623" y="260"/>
                  </a:lnTo>
                  <a:lnTo>
                    <a:pt x="614" y="272"/>
                  </a:lnTo>
                  <a:lnTo>
                    <a:pt x="610" y="280"/>
                  </a:lnTo>
                  <a:lnTo>
                    <a:pt x="569" y="326"/>
                  </a:lnTo>
                  <a:lnTo>
                    <a:pt x="557" y="338"/>
                  </a:lnTo>
                  <a:lnTo>
                    <a:pt x="544" y="342"/>
                  </a:lnTo>
                  <a:lnTo>
                    <a:pt x="536" y="338"/>
                  </a:lnTo>
                  <a:lnTo>
                    <a:pt x="524" y="330"/>
                  </a:lnTo>
                  <a:lnTo>
                    <a:pt x="495" y="284"/>
                  </a:lnTo>
                  <a:lnTo>
                    <a:pt x="478" y="260"/>
                  </a:lnTo>
                  <a:lnTo>
                    <a:pt x="462" y="247"/>
                  </a:lnTo>
                  <a:lnTo>
                    <a:pt x="449" y="243"/>
                  </a:lnTo>
                  <a:lnTo>
                    <a:pt x="441" y="243"/>
                  </a:lnTo>
                  <a:lnTo>
                    <a:pt x="433" y="251"/>
                  </a:lnTo>
                  <a:lnTo>
                    <a:pt x="429" y="260"/>
                  </a:lnTo>
                  <a:lnTo>
                    <a:pt x="425" y="268"/>
                  </a:lnTo>
                  <a:lnTo>
                    <a:pt x="396" y="317"/>
                  </a:lnTo>
                  <a:lnTo>
                    <a:pt x="379" y="326"/>
                  </a:lnTo>
                  <a:lnTo>
                    <a:pt x="363" y="334"/>
                  </a:lnTo>
                  <a:lnTo>
                    <a:pt x="346" y="338"/>
                  </a:lnTo>
                  <a:lnTo>
                    <a:pt x="330" y="334"/>
                  </a:lnTo>
                  <a:lnTo>
                    <a:pt x="309" y="330"/>
                  </a:lnTo>
                  <a:lnTo>
                    <a:pt x="288" y="322"/>
                  </a:lnTo>
                  <a:lnTo>
                    <a:pt x="251" y="297"/>
                  </a:lnTo>
                  <a:lnTo>
                    <a:pt x="247" y="297"/>
                  </a:lnTo>
                  <a:lnTo>
                    <a:pt x="235" y="313"/>
                  </a:lnTo>
                  <a:lnTo>
                    <a:pt x="202" y="350"/>
                  </a:lnTo>
                  <a:lnTo>
                    <a:pt x="169" y="396"/>
                  </a:lnTo>
                  <a:lnTo>
                    <a:pt x="156" y="421"/>
                  </a:lnTo>
                  <a:lnTo>
                    <a:pt x="152" y="437"/>
                  </a:lnTo>
                  <a:lnTo>
                    <a:pt x="152" y="454"/>
                  </a:lnTo>
                  <a:lnTo>
                    <a:pt x="144" y="470"/>
                  </a:lnTo>
                  <a:lnTo>
                    <a:pt x="132" y="482"/>
                  </a:lnTo>
                  <a:lnTo>
                    <a:pt x="119" y="495"/>
                  </a:lnTo>
                  <a:lnTo>
                    <a:pt x="94" y="507"/>
                  </a:lnTo>
                  <a:lnTo>
                    <a:pt x="82" y="511"/>
                  </a:lnTo>
                  <a:lnTo>
                    <a:pt x="12" y="557"/>
                  </a:lnTo>
                  <a:lnTo>
                    <a:pt x="4" y="565"/>
                  </a:lnTo>
                  <a:lnTo>
                    <a:pt x="0" y="569"/>
                  </a:lnTo>
                  <a:lnTo>
                    <a:pt x="0" y="577"/>
                  </a:lnTo>
                  <a:lnTo>
                    <a:pt x="0" y="590"/>
                  </a:lnTo>
                  <a:lnTo>
                    <a:pt x="4" y="602"/>
                  </a:lnTo>
                  <a:lnTo>
                    <a:pt x="12" y="619"/>
                  </a:lnTo>
                  <a:lnTo>
                    <a:pt x="28" y="635"/>
                  </a:lnTo>
                  <a:lnTo>
                    <a:pt x="41" y="648"/>
                  </a:lnTo>
                  <a:lnTo>
                    <a:pt x="41" y="664"/>
                  </a:lnTo>
                  <a:lnTo>
                    <a:pt x="41" y="676"/>
                  </a:lnTo>
                  <a:lnTo>
                    <a:pt x="33" y="693"/>
                  </a:lnTo>
                  <a:lnTo>
                    <a:pt x="16" y="714"/>
                  </a:lnTo>
                  <a:lnTo>
                    <a:pt x="8" y="722"/>
                  </a:lnTo>
                  <a:lnTo>
                    <a:pt x="4" y="726"/>
                  </a:lnTo>
                  <a:lnTo>
                    <a:pt x="4" y="742"/>
                  </a:lnTo>
                  <a:lnTo>
                    <a:pt x="4" y="751"/>
                  </a:lnTo>
                  <a:lnTo>
                    <a:pt x="8" y="763"/>
                  </a:lnTo>
                  <a:lnTo>
                    <a:pt x="20" y="775"/>
                  </a:lnTo>
                  <a:lnTo>
                    <a:pt x="33" y="788"/>
                  </a:lnTo>
                  <a:lnTo>
                    <a:pt x="37" y="792"/>
                  </a:lnTo>
                  <a:lnTo>
                    <a:pt x="41" y="804"/>
                  </a:lnTo>
                  <a:lnTo>
                    <a:pt x="41" y="821"/>
                  </a:lnTo>
                  <a:lnTo>
                    <a:pt x="33" y="841"/>
                  </a:lnTo>
                  <a:lnTo>
                    <a:pt x="20" y="866"/>
                  </a:lnTo>
                  <a:lnTo>
                    <a:pt x="16" y="887"/>
                  </a:lnTo>
                  <a:lnTo>
                    <a:pt x="16" y="903"/>
                  </a:lnTo>
                  <a:lnTo>
                    <a:pt x="45" y="879"/>
                  </a:lnTo>
                  <a:lnTo>
                    <a:pt x="78" y="858"/>
                  </a:lnTo>
                  <a:lnTo>
                    <a:pt x="115" y="841"/>
                  </a:lnTo>
                  <a:lnTo>
                    <a:pt x="160" y="837"/>
                  </a:lnTo>
                  <a:lnTo>
                    <a:pt x="198" y="833"/>
                  </a:lnTo>
                  <a:lnTo>
                    <a:pt x="210" y="833"/>
                  </a:lnTo>
                  <a:lnTo>
                    <a:pt x="214" y="837"/>
                  </a:lnTo>
                  <a:lnTo>
                    <a:pt x="218" y="846"/>
                  </a:lnTo>
                  <a:lnTo>
                    <a:pt x="218" y="862"/>
                  </a:lnTo>
                  <a:lnTo>
                    <a:pt x="210" y="916"/>
                  </a:lnTo>
                  <a:lnTo>
                    <a:pt x="210" y="945"/>
                  </a:lnTo>
                  <a:lnTo>
                    <a:pt x="214" y="965"/>
                  </a:lnTo>
                  <a:lnTo>
                    <a:pt x="226" y="973"/>
                  </a:lnTo>
                  <a:lnTo>
                    <a:pt x="243" y="982"/>
                  </a:lnTo>
                  <a:lnTo>
                    <a:pt x="255" y="982"/>
                  </a:lnTo>
                  <a:lnTo>
                    <a:pt x="272" y="978"/>
                  </a:lnTo>
                  <a:lnTo>
                    <a:pt x="284" y="973"/>
                  </a:lnTo>
                  <a:lnTo>
                    <a:pt x="482" y="936"/>
                  </a:lnTo>
                  <a:lnTo>
                    <a:pt x="495" y="928"/>
                  </a:lnTo>
                  <a:lnTo>
                    <a:pt x="511" y="924"/>
                  </a:lnTo>
                  <a:lnTo>
                    <a:pt x="548" y="912"/>
                  </a:lnTo>
                  <a:lnTo>
                    <a:pt x="569" y="907"/>
                  </a:lnTo>
                  <a:lnTo>
                    <a:pt x="585" y="899"/>
                  </a:lnTo>
                  <a:lnTo>
                    <a:pt x="602" y="887"/>
                  </a:lnTo>
                  <a:lnTo>
                    <a:pt x="610" y="874"/>
                  </a:lnTo>
                  <a:lnTo>
                    <a:pt x="623" y="862"/>
                  </a:lnTo>
                  <a:lnTo>
                    <a:pt x="631" y="854"/>
                  </a:lnTo>
                  <a:lnTo>
                    <a:pt x="643" y="850"/>
                  </a:lnTo>
                  <a:lnTo>
                    <a:pt x="660" y="850"/>
                  </a:lnTo>
                  <a:lnTo>
                    <a:pt x="680" y="850"/>
                  </a:lnTo>
                  <a:lnTo>
                    <a:pt x="689" y="854"/>
                  </a:lnTo>
                  <a:lnTo>
                    <a:pt x="796" y="883"/>
                  </a:lnTo>
                  <a:lnTo>
                    <a:pt x="808" y="879"/>
                  </a:lnTo>
                  <a:lnTo>
                    <a:pt x="817" y="874"/>
                  </a:lnTo>
                  <a:lnTo>
                    <a:pt x="833" y="858"/>
                  </a:lnTo>
                  <a:lnTo>
                    <a:pt x="841" y="837"/>
                  </a:lnTo>
                  <a:lnTo>
                    <a:pt x="845" y="817"/>
                  </a:lnTo>
                  <a:lnTo>
                    <a:pt x="845" y="775"/>
                  </a:lnTo>
                  <a:lnTo>
                    <a:pt x="841" y="759"/>
                  </a:lnTo>
                  <a:lnTo>
                    <a:pt x="841" y="722"/>
                  </a:lnTo>
                  <a:lnTo>
                    <a:pt x="829" y="709"/>
                  </a:lnTo>
                  <a:lnTo>
                    <a:pt x="817" y="697"/>
                  </a:lnTo>
                  <a:lnTo>
                    <a:pt x="812" y="685"/>
                  </a:lnTo>
                  <a:lnTo>
                    <a:pt x="812" y="676"/>
                  </a:lnTo>
                  <a:lnTo>
                    <a:pt x="817" y="664"/>
                  </a:lnTo>
                  <a:lnTo>
                    <a:pt x="821" y="660"/>
                  </a:lnTo>
                  <a:lnTo>
                    <a:pt x="845" y="639"/>
                  </a:lnTo>
                  <a:lnTo>
                    <a:pt x="862" y="615"/>
                  </a:lnTo>
                  <a:lnTo>
                    <a:pt x="870" y="598"/>
                  </a:lnTo>
                  <a:lnTo>
                    <a:pt x="878" y="577"/>
                  </a:lnTo>
                  <a:lnTo>
                    <a:pt x="883" y="553"/>
                  </a:lnTo>
                  <a:lnTo>
                    <a:pt x="878" y="544"/>
                  </a:lnTo>
                  <a:lnTo>
                    <a:pt x="887" y="511"/>
                  </a:lnTo>
                  <a:lnTo>
                    <a:pt x="883" y="511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8442" y="2467"/>
              <a:ext cx="2697" cy="2577"/>
            </a:xfrm>
            <a:custGeom>
              <a:avLst/>
              <a:gdLst>
                <a:gd name="T0" fmla="*/ 780 w 1283"/>
                <a:gd name="T1" fmla="*/ 1201 h 1226"/>
                <a:gd name="T2" fmla="*/ 784 w 1283"/>
                <a:gd name="T3" fmla="*/ 1090 h 1226"/>
                <a:gd name="T4" fmla="*/ 730 w 1283"/>
                <a:gd name="T5" fmla="*/ 842 h 1226"/>
                <a:gd name="T6" fmla="*/ 755 w 1283"/>
                <a:gd name="T7" fmla="*/ 698 h 1226"/>
                <a:gd name="T8" fmla="*/ 796 w 1283"/>
                <a:gd name="T9" fmla="*/ 636 h 1226"/>
                <a:gd name="T10" fmla="*/ 862 w 1283"/>
                <a:gd name="T11" fmla="*/ 636 h 1226"/>
                <a:gd name="T12" fmla="*/ 903 w 1283"/>
                <a:gd name="T13" fmla="*/ 665 h 1226"/>
                <a:gd name="T14" fmla="*/ 982 w 1283"/>
                <a:gd name="T15" fmla="*/ 698 h 1226"/>
                <a:gd name="T16" fmla="*/ 1048 w 1283"/>
                <a:gd name="T17" fmla="*/ 673 h 1226"/>
                <a:gd name="T18" fmla="*/ 1126 w 1283"/>
                <a:gd name="T19" fmla="*/ 685 h 1226"/>
                <a:gd name="T20" fmla="*/ 1279 w 1283"/>
                <a:gd name="T21" fmla="*/ 743 h 1226"/>
                <a:gd name="T22" fmla="*/ 1279 w 1283"/>
                <a:gd name="T23" fmla="*/ 636 h 1226"/>
                <a:gd name="T24" fmla="*/ 1271 w 1283"/>
                <a:gd name="T25" fmla="*/ 594 h 1226"/>
                <a:gd name="T26" fmla="*/ 1176 w 1283"/>
                <a:gd name="T27" fmla="*/ 574 h 1226"/>
                <a:gd name="T28" fmla="*/ 1171 w 1283"/>
                <a:gd name="T29" fmla="*/ 537 h 1226"/>
                <a:gd name="T30" fmla="*/ 1213 w 1283"/>
                <a:gd name="T31" fmla="*/ 491 h 1226"/>
                <a:gd name="T32" fmla="*/ 1213 w 1283"/>
                <a:gd name="T33" fmla="*/ 479 h 1226"/>
                <a:gd name="T34" fmla="*/ 1163 w 1283"/>
                <a:gd name="T35" fmla="*/ 446 h 1226"/>
                <a:gd name="T36" fmla="*/ 1077 w 1283"/>
                <a:gd name="T37" fmla="*/ 400 h 1226"/>
                <a:gd name="T38" fmla="*/ 1027 w 1283"/>
                <a:gd name="T39" fmla="*/ 392 h 1226"/>
                <a:gd name="T40" fmla="*/ 986 w 1283"/>
                <a:gd name="T41" fmla="*/ 330 h 1226"/>
                <a:gd name="T42" fmla="*/ 961 w 1283"/>
                <a:gd name="T43" fmla="*/ 273 h 1226"/>
                <a:gd name="T44" fmla="*/ 916 w 1283"/>
                <a:gd name="T45" fmla="*/ 244 h 1226"/>
                <a:gd name="T46" fmla="*/ 833 w 1283"/>
                <a:gd name="T47" fmla="*/ 157 h 1226"/>
                <a:gd name="T48" fmla="*/ 821 w 1283"/>
                <a:gd name="T49" fmla="*/ 91 h 1226"/>
                <a:gd name="T50" fmla="*/ 780 w 1283"/>
                <a:gd name="T51" fmla="*/ 33 h 1226"/>
                <a:gd name="T52" fmla="*/ 722 w 1283"/>
                <a:gd name="T53" fmla="*/ 25 h 1226"/>
                <a:gd name="T54" fmla="*/ 660 w 1283"/>
                <a:gd name="T55" fmla="*/ 9 h 1226"/>
                <a:gd name="T56" fmla="*/ 565 w 1283"/>
                <a:gd name="T57" fmla="*/ 9 h 1226"/>
                <a:gd name="T58" fmla="*/ 515 w 1283"/>
                <a:gd name="T59" fmla="*/ 25 h 1226"/>
                <a:gd name="T60" fmla="*/ 482 w 1283"/>
                <a:gd name="T61" fmla="*/ 95 h 1226"/>
                <a:gd name="T62" fmla="*/ 458 w 1283"/>
                <a:gd name="T63" fmla="*/ 165 h 1226"/>
                <a:gd name="T64" fmla="*/ 367 w 1283"/>
                <a:gd name="T65" fmla="*/ 240 h 1226"/>
                <a:gd name="T66" fmla="*/ 297 w 1283"/>
                <a:gd name="T67" fmla="*/ 301 h 1226"/>
                <a:gd name="T68" fmla="*/ 181 w 1283"/>
                <a:gd name="T69" fmla="*/ 339 h 1226"/>
                <a:gd name="T70" fmla="*/ 140 w 1283"/>
                <a:gd name="T71" fmla="*/ 359 h 1226"/>
                <a:gd name="T72" fmla="*/ 140 w 1283"/>
                <a:gd name="T73" fmla="*/ 421 h 1226"/>
                <a:gd name="T74" fmla="*/ 99 w 1283"/>
                <a:gd name="T75" fmla="*/ 483 h 1226"/>
                <a:gd name="T76" fmla="*/ 86 w 1283"/>
                <a:gd name="T77" fmla="*/ 561 h 1226"/>
                <a:gd name="T78" fmla="*/ 53 w 1283"/>
                <a:gd name="T79" fmla="*/ 702 h 1226"/>
                <a:gd name="T80" fmla="*/ 12 w 1283"/>
                <a:gd name="T81" fmla="*/ 739 h 1226"/>
                <a:gd name="T82" fmla="*/ 4 w 1283"/>
                <a:gd name="T83" fmla="*/ 825 h 1226"/>
                <a:gd name="T84" fmla="*/ 20 w 1283"/>
                <a:gd name="T85" fmla="*/ 883 h 1226"/>
                <a:gd name="T86" fmla="*/ 82 w 1283"/>
                <a:gd name="T87" fmla="*/ 966 h 1226"/>
                <a:gd name="T88" fmla="*/ 177 w 1283"/>
                <a:gd name="T89" fmla="*/ 982 h 1226"/>
                <a:gd name="T90" fmla="*/ 206 w 1283"/>
                <a:gd name="T91" fmla="*/ 1019 h 1226"/>
                <a:gd name="T92" fmla="*/ 260 w 1283"/>
                <a:gd name="T93" fmla="*/ 1077 h 1226"/>
                <a:gd name="T94" fmla="*/ 359 w 1283"/>
                <a:gd name="T95" fmla="*/ 1127 h 1226"/>
                <a:gd name="T96" fmla="*/ 416 w 1283"/>
                <a:gd name="T97" fmla="*/ 1164 h 1226"/>
                <a:gd name="T98" fmla="*/ 499 w 1283"/>
                <a:gd name="T99" fmla="*/ 1213 h 1226"/>
                <a:gd name="T100" fmla="*/ 548 w 1283"/>
                <a:gd name="T101" fmla="*/ 1217 h 1226"/>
                <a:gd name="T102" fmla="*/ 643 w 1283"/>
                <a:gd name="T103" fmla="*/ 1176 h 1226"/>
                <a:gd name="T104" fmla="*/ 680 w 1283"/>
                <a:gd name="T105" fmla="*/ 1197 h 1226"/>
                <a:gd name="T106" fmla="*/ 788 w 1283"/>
                <a:gd name="T107" fmla="*/ 1226 h 12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3" h="1226">
                  <a:moveTo>
                    <a:pt x="788" y="1226"/>
                  </a:moveTo>
                  <a:lnTo>
                    <a:pt x="788" y="1226"/>
                  </a:lnTo>
                  <a:lnTo>
                    <a:pt x="780" y="1217"/>
                  </a:lnTo>
                  <a:lnTo>
                    <a:pt x="780" y="1201"/>
                  </a:lnTo>
                  <a:lnTo>
                    <a:pt x="784" y="1160"/>
                  </a:lnTo>
                  <a:lnTo>
                    <a:pt x="788" y="1110"/>
                  </a:lnTo>
                  <a:lnTo>
                    <a:pt x="784" y="1090"/>
                  </a:lnTo>
                  <a:lnTo>
                    <a:pt x="730" y="937"/>
                  </a:lnTo>
                  <a:lnTo>
                    <a:pt x="730" y="887"/>
                  </a:lnTo>
                  <a:lnTo>
                    <a:pt x="730" y="842"/>
                  </a:lnTo>
                  <a:lnTo>
                    <a:pt x="742" y="764"/>
                  </a:lnTo>
                  <a:lnTo>
                    <a:pt x="751" y="714"/>
                  </a:lnTo>
                  <a:lnTo>
                    <a:pt x="755" y="698"/>
                  </a:lnTo>
                  <a:lnTo>
                    <a:pt x="767" y="677"/>
                  </a:lnTo>
                  <a:lnTo>
                    <a:pt x="775" y="660"/>
                  </a:lnTo>
                  <a:lnTo>
                    <a:pt x="788" y="648"/>
                  </a:lnTo>
                  <a:lnTo>
                    <a:pt x="796" y="636"/>
                  </a:lnTo>
                  <a:lnTo>
                    <a:pt x="808" y="632"/>
                  </a:lnTo>
                  <a:lnTo>
                    <a:pt x="821" y="627"/>
                  </a:lnTo>
                  <a:lnTo>
                    <a:pt x="841" y="627"/>
                  </a:lnTo>
                  <a:lnTo>
                    <a:pt x="862" y="636"/>
                  </a:lnTo>
                  <a:lnTo>
                    <a:pt x="879" y="644"/>
                  </a:lnTo>
                  <a:lnTo>
                    <a:pt x="895" y="652"/>
                  </a:lnTo>
                  <a:lnTo>
                    <a:pt x="903" y="665"/>
                  </a:lnTo>
                  <a:lnTo>
                    <a:pt x="924" y="685"/>
                  </a:lnTo>
                  <a:lnTo>
                    <a:pt x="940" y="693"/>
                  </a:lnTo>
                  <a:lnTo>
                    <a:pt x="961" y="702"/>
                  </a:lnTo>
                  <a:lnTo>
                    <a:pt x="982" y="698"/>
                  </a:lnTo>
                  <a:lnTo>
                    <a:pt x="1002" y="689"/>
                  </a:lnTo>
                  <a:lnTo>
                    <a:pt x="1023" y="681"/>
                  </a:lnTo>
                  <a:lnTo>
                    <a:pt x="1048" y="673"/>
                  </a:lnTo>
                  <a:lnTo>
                    <a:pt x="1068" y="673"/>
                  </a:lnTo>
                  <a:lnTo>
                    <a:pt x="1089" y="673"/>
                  </a:lnTo>
                  <a:lnTo>
                    <a:pt x="1105" y="677"/>
                  </a:lnTo>
                  <a:lnTo>
                    <a:pt x="1126" y="685"/>
                  </a:lnTo>
                  <a:lnTo>
                    <a:pt x="1159" y="702"/>
                  </a:lnTo>
                  <a:lnTo>
                    <a:pt x="1221" y="739"/>
                  </a:lnTo>
                  <a:lnTo>
                    <a:pt x="1279" y="743"/>
                  </a:lnTo>
                  <a:lnTo>
                    <a:pt x="1283" y="731"/>
                  </a:lnTo>
                  <a:lnTo>
                    <a:pt x="1279" y="702"/>
                  </a:lnTo>
                  <a:lnTo>
                    <a:pt x="1279" y="636"/>
                  </a:lnTo>
                  <a:lnTo>
                    <a:pt x="1275" y="607"/>
                  </a:lnTo>
                  <a:lnTo>
                    <a:pt x="1275" y="599"/>
                  </a:lnTo>
                  <a:lnTo>
                    <a:pt x="1271" y="594"/>
                  </a:lnTo>
                  <a:lnTo>
                    <a:pt x="1246" y="590"/>
                  </a:lnTo>
                  <a:lnTo>
                    <a:pt x="1200" y="582"/>
                  </a:lnTo>
                  <a:lnTo>
                    <a:pt x="1176" y="574"/>
                  </a:lnTo>
                  <a:lnTo>
                    <a:pt x="1171" y="570"/>
                  </a:lnTo>
                  <a:lnTo>
                    <a:pt x="1167" y="566"/>
                  </a:lnTo>
                  <a:lnTo>
                    <a:pt x="1167" y="553"/>
                  </a:lnTo>
                  <a:lnTo>
                    <a:pt x="1171" y="537"/>
                  </a:lnTo>
                  <a:lnTo>
                    <a:pt x="1192" y="512"/>
                  </a:lnTo>
                  <a:lnTo>
                    <a:pt x="1209" y="500"/>
                  </a:lnTo>
                  <a:lnTo>
                    <a:pt x="1213" y="491"/>
                  </a:lnTo>
                  <a:lnTo>
                    <a:pt x="1217" y="483"/>
                  </a:lnTo>
                  <a:lnTo>
                    <a:pt x="1217" y="479"/>
                  </a:lnTo>
                  <a:lnTo>
                    <a:pt x="1213" y="479"/>
                  </a:lnTo>
                  <a:lnTo>
                    <a:pt x="1192" y="475"/>
                  </a:lnTo>
                  <a:lnTo>
                    <a:pt x="1180" y="471"/>
                  </a:lnTo>
                  <a:lnTo>
                    <a:pt x="1163" y="446"/>
                  </a:lnTo>
                  <a:lnTo>
                    <a:pt x="1147" y="429"/>
                  </a:lnTo>
                  <a:lnTo>
                    <a:pt x="1126" y="417"/>
                  </a:lnTo>
                  <a:lnTo>
                    <a:pt x="1110" y="409"/>
                  </a:lnTo>
                  <a:lnTo>
                    <a:pt x="1077" y="400"/>
                  </a:lnTo>
                  <a:lnTo>
                    <a:pt x="1064" y="400"/>
                  </a:lnTo>
                  <a:lnTo>
                    <a:pt x="1052" y="400"/>
                  </a:lnTo>
                  <a:lnTo>
                    <a:pt x="1027" y="392"/>
                  </a:lnTo>
                  <a:lnTo>
                    <a:pt x="1015" y="380"/>
                  </a:lnTo>
                  <a:lnTo>
                    <a:pt x="1002" y="372"/>
                  </a:lnTo>
                  <a:lnTo>
                    <a:pt x="990" y="355"/>
                  </a:lnTo>
                  <a:lnTo>
                    <a:pt x="986" y="330"/>
                  </a:lnTo>
                  <a:lnTo>
                    <a:pt x="982" y="310"/>
                  </a:lnTo>
                  <a:lnTo>
                    <a:pt x="978" y="293"/>
                  </a:lnTo>
                  <a:lnTo>
                    <a:pt x="961" y="273"/>
                  </a:lnTo>
                  <a:lnTo>
                    <a:pt x="949" y="264"/>
                  </a:lnTo>
                  <a:lnTo>
                    <a:pt x="940" y="256"/>
                  </a:lnTo>
                  <a:lnTo>
                    <a:pt x="916" y="244"/>
                  </a:lnTo>
                  <a:lnTo>
                    <a:pt x="879" y="219"/>
                  </a:lnTo>
                  <a:lnTo>
                    <a:pt x="862" y="198"/>
                  </a:lnTo>
                  <a:lnTo>
                    <a:pt x="846" y="178"/>
                  </a:lnTo>
                  <a:lnTo>
                    <a:pt x="833" y="157"/>
                  </a:lnTo>
                  <a:lnTo>
                    <a:pt x="829" y="132"/>
                  </a:lnTo>
                  <a:lnTo>
                    <a:pt x="829" y="112"/>
                  </a:lnTo>
                  <a:lnTo>
                    <a:pt x="821" y="91"/>
                  </a:lnTo>
                  <a:lnTo>
                    <a:pt x="813" y="70"/>
                  </a:lnTo>
                  <a:lnTo>
                    <a:pt x="804" y="54"/>
                  </a:lnTo>
                  <a:lnTo>
                    <a:pt x="792" y="42"/>
                  </a:lnTo>
                  <a:lnTo>
                    <a:pt x="780" y="33"/>
                  </a:lnTo>
                  <a:lnTo>
                    <a:pt x="763" y="25"/>
                  </a:lnTo>
                  <a:lnTo>
                    <a:pt x="747" y="25"/>
                  </a:lnTo>
                  <a:lnTo>
                    <a:pt x="722" y="25"/>
                  </a:lnTo>
                  <a:lnTo>
                    <a:pt x="701" y="25"/>
                  </a:lnTo>
                  <a:lnTo>
                    <a:pt x="693" y="21"/>
                  </a:lnTo>
                  <a:lnTo>
                    <a:pt x="660" y="9"/>
                  </a:lnTo>
                  <a:lnTo>
                    <a:pt x="635" y="0"/>
                  </a:lnTo>
                  <a:lnTo>
                    <a:pt x="610" y="0"/>
                  </a:lnTo>
                  <a:lnTo>
                    <a:pt x="594" y="0"/>
                  </a:lnTo>
                  <a:lnTo>
                    <a:pt x="565" y="9"/>
                  </a:lnTo>
                  <a:lnTo>
                    <a:pt x="536" y="17"/>
                  </a:lnTo>
                  <a:lnTo>
                    <a:pt x="524" y="17"/>
                  </a:lnTo>
                  <a:lnTo>
                    <a:pt x="515" y="25"/>
                  </a:lnTo>
                  <a:lnTo>
                    <a:pt x="499" y="42"/>
                  </a:lnTo>
                  <a:lnTo>
                    <a:pt x="487" y="66"/>
                  </a:lnTo>
                  <a:lnTo>
                    <a:pt x="482" y="95"/>
                  </a:lnTo>
                  <a:lnTo>
                    <a:pt x="478" y="124"/>
                  </a:lnTo>
                  <a:lnTo>
                    <a:pt x="470" y="149"/>
                  </a:lnTo>
                  <a:lnTo>
                    <a:pt x="462" y="161"/>
                  </a:lnTo>
                  <a:lnTo>
                    <a:pt x="458" y="165"/>
                  </a:lnTo>
                  <a:lnTo>
                    <a:pt x="425" y="186"/>
                  </a:lnTo>
                  <a:lnTo>
                    <a:pt x="396" y="207"/>
                  </a:lnTo>
                  <a:lnTo>
                    <a:pt x="367" y="240"/>
                  </a:lnTo>
                  <a:lnTo>
                    <a:pt x="355" y="256"/>
                  </a:lnTo>
                  <a:lnTo>
                    <a:pt x="338" y="273"/>
                  </a:lnTo>
                  <a:lnTo>
                    <a:pt x="297" y="301"/>
                  </a:lnTo>
                  <a:lnTo>
                    <a:pt x="251" y="334"/>
                  </a:lnTo>
                  <a:lnTo>
                    <a:pt x="210" y="334"/>
                  </a:lnTo>
                  <a:lnTo>
                    <a:pt x="181" y="339"/>
                  </a:lnTo>
                  <a:lnTo>
                    <a:pt x="161" y="343"/>
                  </a:lnTo>
                  <a:lnTo>
                    <a:pt x="148" y="347"/>
                  </a:lnTo>
                  <a:lnTo>
                    <a:pt x="140" y="355"/>
                  </a:lnTo>
                  <a:lnTo>
                    <a:pt x="140" y="359"/>
                  </a:lnTo>
                  <a:lnTo>
                    <a:pt x="140" y="367"/>
                  </a:lnTo>
                  <a:lnTo>
                    <a:pt x="144" y="396"/>
                  </a:lnTo>
                  <a:lnTo>
                    <a:pt x="140" y="421"/>
                  </a:lnTo>
                  <a:lnTo>
                    <a:pt x="132" y="442"/>
                  </a:lnTo>
                  <a:lnTo>
                    <a:pt x="119" y="458"/>
                  </a:lnTo>
                  <a:lnTo>
                    <a:pt x="107" y="471"/>
                  </a:lnTo>
                  <a:lnTo>
                    <a:pt x="99" y="483"/>
                  </a:lnTo>
                  <a:lnTo>
                    <a:pt x="86" y="487"/>
                  </a:lnTo>
                  <a:lnTo>
                    <a:pt x="78" y="504"/>
                  </a:lnTo>
                  <a:lnTo>
                    <a:pt x="86" y="561"/>
                  </a:lnTo>
                  <a:lnTo>
                    <a:pt x="86" y="611"/>
                  </a:lnTo>
                  <a:lnTo>
                    <a:pt x="78" y="648"/>
                  </a:lnTo>
                  <a:lnTo>
                    <a:pt x="66" y="677"/>
                  </a:lnTo>
                  <a:lnTo>
                    <a:pt x="53" y="702"/>
                  </a:lnTo>
                  <a:lnTo>
                    <a:pt x="41" y="714"/>
                  </a:lnTo>
                  <a:lnTo>
                    <a:pt x="24" y="726"/>
                  </a:lnTo>
                  <a:lnTo>
                    <a:pt x="12" y="739"/>
                  </a:lnTo>
                  <a:lnTo>
                    <a:pt x="4" y="755"/>
                  </a:lnTo>
                  <a:lnTo>
                    <a:pt x="0" y="772"/>
                  </a:lnTo>
                  <a:lnTo>
                    <a:pt x="0" y="792"/>
                  </a:lnTo>
                  <a:lnTo>
                    <a:pt x="4" y="825"/>
                  </a:lnTo>
                  <a:lnTo>
                    <a:pt x="8" y="838"/>
                  </a:lnTo>
                  <a:lnTo>
                    <a:pt x="12" y="863"/>
                  </a:lnTo>
                  <a:lnTo>
                    <a:pt x="20" y="883"/>
                  </a:lnTo>
                  <a:lnTo>
                    <a:pt x="33" y="904"/>
                  </a:lnTo>
                  <a:lnTo>
                    <a:pt x="45" y="925"/>
                  </a:lnTo>
                  <a:lnTo>
                    <a:pt x="70" y="953"/>
                  </a:lnTo>
                  <a:lnTo>
                    <a:pt x="82" y="966"/>
                  </a:lnTo>
                  <a:lnTo>
                    <a:pt x="90" y="970"/>
                  </a:lnTo>
                  <a:lnTo>
                    <a:pt x="156" y="970"/>
                  </a:lnTo>
                  <a:lnTo>
                    <a:pt x="177" y="982"/>
                  </a:lnTo>
                  <a:lnTo>
                    <a:pt x="194" y="995"/>
                  </a:lnTo>
                  <a:lnTo>
                    <a:pt x="202" y="1003"/>
                  </a:lnTo>
                  <a:lnTo>
                    <a:pt x="206" y="1011"/>
                  </a:lnTo>
                  <a:lnTo>
                    <a:pt x="206" y="1019"/>
                  </a:lnTo>
                  <a:lnTo>
                    <a:pt x="206" y="1024"/>
                  </a:lnTo>
                  <a:lnTo>
                    <a:pt x="198" y="1032"/>
                  </a:lnTo>
                  <a:lnTo>
                    <a:pt x="223" y="1052"/>
                  </a:lnTo>
                  <a:lnTo>
                    <a:pt x="260" y="1077"/>
                  </a:lnTo>
                  <a:lnTo>
                    <a:pt x="289" y="1098"/>
                  </a:lnTo>
                  <a:lnTo>
                    <a:pt x="322" y="1114"/>
                  </a:lnTo>
                  <a:lnTo>
                    <a:pt x="359" y="1127"/>
                  </a:lnTo>
                  <a:lnTo>
                    <a:pt x="383" y="1139"/>
                  </a:lnTo>
                  <a:lnTo>
                    <a:pt x="400" y="1151"/>
                  </a:lnTo>
                  <a:lnTo>
                    <a:pt x="416" y="1164"/>
                  </a:lnTo>
                  <a:lnTo>
                    <a:pt x="437" y="1180"/>
                  </a:lnTo>
                  <a:lnTo>
                    <a:pt x="478" y="1205"/>
                  </a:lnTo>
                  <a:lnTo>
                    <a:pt x="499" y="1213"/>
                  </a:lnTo>
                  <a:lnTo>
                    <a:pt x="520" y="1222"/>
                  </a:lnTo>
                  <a:lnTo>
                    <a:pt x="536" y="1222"/>
                  </a:lnTo>
                  <a:lnTo>
                    <a:pt x="548" y="1217"/>
                  </a:lnTo>
                  <a:lnTo>
                    <a:pt x="577" y="1201"/>
                  </a:lnTo>
                  <a:lnTo>
                    <a:pt x="610" y="1184"/>
                  </a:lnTo>
                  <a:lnTo>
                    <a:pt x="627" y="1180"/>
                  </a:lnTo>
                  <a:lnTo>
                    <a:pt x="643" y="1176"/>
                  </a:lnTo>
                  <a:lnTo>
                    <a:pt x="656" y="1180"/>
                  </a:lnTo>
                  <a:lnTo>
                    <a:pt x="668" y="1189"/>
                  </a:lnTo>
                  <a:lnTo>
                    <a:pt x="680" y="1197"/>
                  </a:lnTo>
                  <a:lnTo>
                    <a:pt x="693" y="1209"/>
                  </a:lnTo>
                  <a:lnTo>
                    <a:pt x="726" y="1222"/>
                  </a:lnTo>
                  <a:lnTo>
                    <a:pt x="759" y="1226"/>
                  </a:lnTo>
                  <a:lnTo>
                    <a:pt x="788" y="1226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5"/>
            <p:cNvSpPr/>
            <p:nvPr/>
          </p:nvSpPr>
          <p:spPr bwMode="auto">
            <a:xfrm>
              <a:off x="6551" y="8749"/>
              <a:ext cx="2264" cy="2523"/>
            </a:xfrm>
            <a:custGeom>
              <a:avLst/>
              <a:gdLst>
                <a:gd name="T0" fmla="*/ 933 w 1077"/>
                <a:gd name="T1" fmla="*/ 408 h 1200"/>
                <a:gd name="T2" fmla="*/ 854 w 1077"/>
                <a:gd name="T3" fmla="*/ 272 h 1200"/>
                <a:gd name="T4" fmla="*/ 780 w 1077"/>
                <a:gd name="T5" fmla="*/ 193 h 1200"/>
                <a:gd name="T6" fmla="*/ 541 w 1077"/>
                <a:gd name="T7" fmla="*/ 28 h 1200"/>
                <a:gd name="T8" fmla="*/ 495 w 1077"/>
                <a:gd name="T9" fmla="*/ 28 h 1200"/>
                <a:gd name="T10" fmla="*/ 355 w 1077"/>
                <a:gd name="T11" fmla="*/ 0 h 1200"/>
                <a:gd name="T12" fmla="*/ 273 w 1077"/>
                <a:gd name="T13" fmla="*/ 16 h 1200"/>
                <a:gd name="T14" fmla="*/ 83 w 1077"/>
                <a:gd name="T15" fmla="*/ 169 h 1200"/>
                <a:gd name="T16" fmla="*/ 17 w 1077"/>
                <a:gd name="T17" fmla="*/ 292 h 1200"/>
                <a:gd name="T18" fmla="*/ 4 w 1077"/>
                <a:gd name="T19" fmla="*/ 338 h 1200"/>
                <a:gd name="T20" fmla="*/ 9 w 1077"/>
                <a:gd name="T21" fmla="*/ 429 h 1200"/>
                <a:gd name="T22" fmla="*/ 50 w 1077"/>
                <a:gd name="T23" fmla="*/ 540 h 1200"/>
                <a:gd name="T24" fmla="*/ 25 w 1077"/>
                <a:gd name="T25" fmla="*/ 668 h 1200"/>
                <a:gd name="T26" fmla="*/ 112 w 1077"/>
                <a:gd name="T27" fmla="*/ 817 h 1200"/>
                <a:gd name="T28" fmla="*/ 227 w 1077"/>
                <a:gd name="T29" fmla="*/ 817 h 1200"/>
                <a:gd name="T30" fmla="*/ 277 w 1077"/>
                <a:gd name="T31" fmla="*/ 825 h 1200"/>
                <a:gd name="T32" fmla="*/ 322 w 1077"/>
                <a:gd name="T33" fmla="*/ 887 h 1200"/>
                <a:gd name="T34" fmla="*/ 339 w 1077"/>
                <a:gd name="T35" fmla="*/ 911 h 1200"/>
                <a:gd name="T36" fmla="*/ 388 w 1077"/>
                <a:gd name="T37" fmla="*/ 936 h 1200"/>
                <a:gd name="T38" fmla="*/ 475 w 1077"/>
                <a:gd name="T39" fmla="*/ 928 h 1200"/>
                <a:gd name="T40" fmla="*/ 545 w 1077"/>
                <a:gd name="T41" fmla="*/ 920 h 1200"/>
                <a:gd name="T42" fmla="*/ 619 w 1077"/>
                <a:gd name="T43" fmla="*/ 932 h 1200"/>
                <a:gd name="T44" fmla="*/ 632 w 1077"/>
                <a:gd name="T45" fmla="*/ 949 h 1200"/>
                <a:gd name="T46" fmla="*/ 648 w 1077"/>
                <a:gd name="T47" fmla="*/ 961 h 1200"/>
                <a:gd name="T48" fmla="*/ 665 w 1077"/>
                <a:gd name="T49" fmla="*/ 1002 h 1200"/>
                <a:gd name="T50" fmla="*/ 673 w 1077"/>
                <a:gd name="T51" fmla="*/ 1056 h 1200"/>
                <a:gd name="T52" fmla="*/ 714 w 1077"/>
                <a:gd name="T53" fmla="*/ 1147 h 1200"/>
                <a:gd name="T54" fmla="*/ 735 w 1077"/>
                <a:gd name="T55" fmla="*/ 1167 h 1200"/>
                <a:gd name="T56" fmla="*/ 797 w 1077"/>
                <a:gd name="T57" fmla="*/ 1200 h 1200"/>
                <a:gd name="T58" fmla="*/ 834 w 1077"/>
                <a:gd name="T59" fmla="*/ 1184 h 1200"/>
                <a:gd name="T60" fmla="*/ 846 w 1077"/>
                <a:gd name="T61" fmla="*/ 1171 h 1200"/>
                <a:gd name="T62" fmla="*/ 850 w 1077"/>
                <a:gd name="T63" fmla="*/ 1134 h 1200"/>
                <a:gd name="T64" fmla="*/ 871 w 1077"/>
                <a:gd name="T65" fmla="*/ 1085 h 1200"/>
                <a:gd name="T66" fmla="*/ 863 w 1077"/>
                <a:gd name="T67" fmla="*/ 1056 h 1200"/>
                <a:gd name="T68" fmla="*/ 838 w 1077"/>
                <a:gd name="T69" fmla="*/ 1027 h 1200"/>
                <a:gd name="T70" fmla="*/ 834 w 1077"/>
                <a:gd name="T71" fmla="*/ 994 h 1200"/>
                <a:gd name="T72" fmla="*/ 846 w 1077"/>
                <a:gd name="T73" fmla="*/ 977 h 1200"/>
                <a:gd name="T74" fmla="*/ 871 w 1077"/>
                <a:gd name="T75" fmla="*/ 928 h 1200"/>
                <a:gd name="T76" fmla="*/ 858 w 1077"/>
                <a:gd name="T77" fmla="*/ 903 h 1200"/>
                <a:gd name="T78" fmla="*/ 830 w 1077"/>
                <a:gd name="T79" fmla="*/ 854 h 1200"/>
                <a:gd name="T80" fmla="*/ 834 w 1077"/>
                <a:gd name="T81" fmla="*/ 829 h 1200"/>
                <a:gd name="T82" fmla="*/ 912 w 1077"/>
                <a:gd name="T83" fmla="*/ 779 h 1200"/>
                <a:gd name="T84" fmla="*/ 962 w 1077"/>
                <a:gd name="T85" fmla="*/ 746 h 1200"/>
                <a:gd name="T86" fmla="*/ 982 w 1077"/>
                <a:gd name="T87" fmla="*/ 705 h 1200"/>
                <a:gd name="T88" fmla="*/ 999 w 1077"/>
                <a:gd name="T89" fmla="*/ 664 h 1200"/>
                <a:gd name="T90" fmla="*/ 1077 w 1077"/>
                <a:gd name="T91" fmla="*/ 565 h 1200"/>
                <a:gd name="T92" fmla="*/ 995 w 1077"/>
                <a:gd name="T93" fmla="*/ 495 h 1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77" h="1200">
                  <a:moveTo>
                    <a:pt x="957" y="458"/>
                  </a:moveTo>
                  <a:lnTo>
                    <a:pt x="957" y="458"/>
                  </a:lnTo>
                  <a:lnTo>
                    <a:pt x="933" y="408"/>
                  </a:lnTo>
                  <a:lnTo>
                    <a:pt x="875" y="301"/>
                  </a:lnTo>
                  <a:lnTo>
                    <a:pt x="854" y="272"/>
                  </a:lnTo>
                  <a:lnTo>
                    <a:pt x="838" y="251"/>
                  </a:lnTo>
                  <a:lnTo>
                    <a:pt x="805" y="214"/>
                  </a:lnTo>
                  <a:lnTo>
                    <a:pt x="780" y="193"/>
                  </a:lnTo>
                  <a:lnTo>
                    <a:pt x="768" y="189"/>
                  </a:lnTo>
                  <a:lnTo>
                    <a:pt x="582" y="66"/>
                  </a:lnTo>
                  <a:lnTo>
                    <a:pt x="541" y="28"/>
                  </a:lnTo>
                  <a:lnTo>
                    <a:pt x="520" y="28"/>
                  </a:lnTo>
                  <a:lnTo>
                    <a:pt x="495" y="28"/>
                  </a:lnTo>
                  <a:lnTo>
                    <a:pt x="442" y="20"/>
                  </a:lnTo>
                  <a:lnTo>
                    <a:pt x="388" y="8"/>
                  </a:lnTo>
                  <a:lnTo>
                    <a:pt x="355" y="0"/>
                  </a:lnTo>
                  <a:lnTo>
                    <a:pt x="347" y="8"/>
                  </a:lnTo>
                  <a:lnTo>
                    <a:pt x="273" y="16"/>
                  </a:lnTo>
                  <a:lnTo>
                    <a:pt x="99" y="111"/>
                  </a:lnTo>
                  <a:lnTo>
                    <a:pt x="83" y="140"/>
                  </a:lnTo>
                  <a:lnTo>
                    <a:pt x="83" y="169"/>
                  </a:lnTo>
                  <a:lnTo>
                    <a:pt x="70" y="189"/>
                  </a:lnTo>
                  <a:lnTo>
                    <a:pt x="17" y="292"/>
                  </a:lnTo>
                  <a:lnTo>
                    <a:pt x="9" y="313"/>
                  </a:lnTo>
                  <a:lnTo>
                    <a:pt x="4" y="338"/>
                  </a:lnTo>
                  <a:lnTo>
                    <a:pt x="0" y="359"/>
                  </a:lnTo>
                  <a:lnTo>
                    <a:pt x="0" y="383"/>
                  </a:lnTo>
                  <a:lnTo>
                    <a:pt x="9" y="429"/>
                  </a:lnTo>
                  <a:lnTo>
                    <a:pt x="21" y="470"/>
                  </a:lnTo>
                  <a:lnTo>
                    <a:pt x="33" y="511"/>
                  </a:lnTo>
                  <a:lnTo>
                    <a:pt x="50" y="540"/>
                  </a:lnTo>
                  <a:lnTo>
                    <a:pt x="66" y="569"/>
                  </a:lnTo>
                  <a:lnTo>
                    <a:pt x="66" y="581"/>
                  </a:lnTo>
                  <a:lnTo>
                    <a:pt x="25" y="668"/>
                  </a:lnTo>
                  <a:lnTo>
                    <a:pt x="70" y="792"/>
                  </a:lnTo>
                  <a:lnTo>
                    <a:pt x="112" y="817"/>
                  </a:lnTo>
                  <a:lnTo>
                    <a:pt x="198" y="817"/>
                  </a:lnTo>
                  <a:lnTo>
                    <a:pt x="227" y="817"/>
                  </a:lnTo>
                  <a:lnTo>
                    <a:pt x="244" y="817"/>
                  </a:lnTo>
                  <a:lnTo>
                    <a:pt x="260" y="821"/>
                  </a:lnTo>
                  <a:lnTo>
                    <a:pt x="277" y="825"/>
                  </a:lnTo>
                  <a:lnTo>
                    <a:pt x="293" y="837"/>
                  </a:lnTo>
                  <a:lnTo>
                    <a:pt x="310" y="858"/>
                  </a:lnTo>
                  <a:lnTo>
                    <a:pt x="322" y="887"/>
                  </a:lnTo>
                  <a:lnTo>
                    <a:pt x="326" y="899"/>
                  </a:lnTo>
                  <a:lnTo>
                    <a:pt x="339" y="911"/>
                  </a:lnTo>
                  <a:lnTo>
                    <a:pt x="347" y="920"/>
                  </a:lnTo>
                  <a:lnTo>
                    <a:pt x="359" y="928"/>
                  </a:lnTo>
                  <a:lnTo>
                    <a:pt x="388" y="936"/>
                  </a:lnTo>
                  <a:lnTo>
                    <a:pt x="421" y="936"/>
                  </a:lnTo>
                  <a:lnTo>
                    <a:pt x="450" y="932"/>
                  </a:lnTo>
                  <a:lnTo>
                    <a:pt x="475" y="928"/>
                  </a:lnTo>
                  <a:lnTo>
                    <a:pt x="499" y="924"/>
                  </a:lnTo>
                  <a:lnTo>
                    <a:pt x="545" y="920"/>
                  </a:lnTo>
                  <a:lnTo>
                    <a:pt x="582" y="924"/>
                  </a:lnTo>
                  <a:lnTo>
                    <a:pt x="603" y="928"/>
                  </a:lnTo>
                  <a:lnTo>
                    <a:pt x="619" y="932"/>
                  </a:lnTo>
                  <a:lnTo>
                    <a:pt x="627" y="940"/>
                  </a:lnTo>
                  <a:lnTo>
                    <a:pt x="632" y="944"/>
                  </a:lnTo>
                  <a:lnTo>
                    <a:pt x="632" y="949"/>
                  </a:lnTo>
                  <a:lnTo>
                    <a:pt x="636" y="953"/>
                  </a:lnTo>
                  <a:lnTo>
                    <a:pt x="648" y="961"/>
                  </a:lnTo>
                  <a:lnTo>
                    <a:pt x="652" y="973"/>
                  </a:lnTo>
                  <a:lnTo>
                    <a:pt x="660" y="986"/>
                  </a:lnTo>
                  <a:lnTo>
                    <a:pt x="665" y="1002"/>
                  </a:lnTo>
                  <a:lnTo>
                    <a:pt x="669" y="1027"/>
                  </a:lnTo>
                  <a:lnTo>
                    <a:pt x="673" y="1056"/>
                  </a:lnTo>
                  <a:lnTo>
                    <a:pt x="681" y="1081"/>
                  </a:lnTo>
                  <a:lnTo>
                    <a:pt x="698" y="1118"/>
                  </a:lnTo>
                  <a:lnTo>
                    <a:pt x="714" y="1147"/>
                  </a:lnTo>
                  <a:lnTo>
                    <a:pt x="722" y="1155"/>
                  </a:lnTo>
                  <a:lnTo>
                    <a:pt x="735" y="1167"/>
                  </a:lnTo>
                  <a:lnTo>
                    <a:pt x="759" y="1188"/>
                  </a:lnTo>
                  <a:lnTo>
                    <a:pt x="780" y="1196"/>
                  </a:lnTo>
                  <a:lnTo>
                    <a:pt x="797" y="1200"/>
                  </a:lnTo>
                  <a:lnTo>
                    <a:pt x="817" y="1200"/>
                  </a:lnTo>
                  <a:lnTo>
                    <a:pt x="825" y="1192"/>
                  </a:lnTo>
                  <a:lnTo>
                    <a:pt x="834" y="1184"/>
                  </a:lnTo>
                  <a:lnTo>
                    <a:pt x="846" y="1171"/>
                  </a:lnTo>
                  <a:lnTo>
                    <a:pt x="846" y="1151"/>
                  </a:lnTo>
                  <a:lnTo>
                    <a:pt x="850" y="1134"/>
                  </a:lnTo>
                  <a:lnTo>
                    <a:pt x="863" y="1109"/>
                  </a:lnTo>
                  <a:lnTo>
                    <a:pt x="871" y="1085"/>
                  </a:lnTo>
                  <a:lnTo>
                    <a:pt x="871" y="1068"/>
                  </a:lnTo>
                  <a:lnTo>
                    <a:pt x="867" y="1060"/>
                  </a:lnTo>
                  <a:lnTo>
                    <a:pt x="863" y="1056"/>
                  </a:lnTo>
                  <a:lnTo>
                    <a:pt x="850" y="1039"/>
                  </a:lnTo>
                  <a:lnTo>
                    <a:pt x="838" y="1027"/>
                  </a:lnTo>
                  <a:lnTo>
                    <a:pt x="834" y="1019"/>
                  </a:lnTo>
                  <a:lnTo>
                    <a:pt x="834" y="1006"/>
                  </a:lnTo>
                  <a:lnTo>
                    <a:pt x="834" y="994"/>
                  </a:lnTo>
                  <a:lnTo>
                    <a:pt x="838" y="990"/>
                  </a:lnTo>
                  <a:lnTo>
                    <a:pt x="846" y="977"/>
                  </a:lnTo>
                  <a:lnTo>
                    <a:pt x="863" y="957"/>
                  </a:lnTo>
                  <a:lnTo>
                    <a:pt x="871" y="944"/>
                  </a:lnTo>
                  <a:lnTo>
                    <a:pt x="871" y="928"/>
                  </a:lnTo>
                  <a:lnTo>
                    <a:pt x="871" y="916"/>
                  </a:lnTo>
                  <a:lnTo>
                    <a:pt x="858" y="903"/>
                  </a:lnTo>
                  <a:lnTo>
                    <a:pt x="842" y="883"/>
                  </a:lnTo>
                  <a:lnTo>
                    <a:pt x="830" y="870"/>
                  </a:lnTo>
                  <a:lnTo>
                    <a:pt x="830" y="854"/>
                  </a:lnTo>
                  <a:lnTo>
                    <a:pt x="830" y="845"/>
                  </a:lnTo>
                  <a:lnTo>
                    <a:pt x="830" y="837"/>
                  </a:lnTo>
                  <a:lnTo>
                    <a:pt x="834" y="829"/>
                  </a:lnTo>
                  <a:lnTo>
                    <a:pt x="842" y="825"/>
                  </a:lnTo>
                  <a:lnTo>
                    <a:pt x="912" y="779"/>
                  </a:lnTo>
                  <a:lnTo>
                    <a:pt x="924" y="775"/>
                  </a:lnTo>
                  <a:lnTo>
                    <a:pt x="949" y="759"/>
                  </a:lnTo>
                  <a:lnTo>
                    <a:pt x="962" y="746"/>
                  </a:lnTo>
                  <a:lnTo>
                    <a:pt x="974" y="734"/>
                  </a:lnTo>
                  <a:lnTo>
                    <a:pt x="982" y="722"/>
                  </a:lnTo>
                  <a:lnTo>
                    <a:pt x="982" y="705"/>
                  </a:lnTo>
                  <a:lnTo>
                    <a:pt x="986" y="684"/>
                  </a:lnTo>
                  <a:lnTo>
                    <a:pt x="999" y="664"/>
                  </a:lnTo>
                  <a:lnTo>
                    <a:pt x="1032" y="618"/>
                  </a:lnTo>
                  <a:lnTo>
                    <a:pt x="1065" y="581"/>
                  </a:lnTo>
                  <a:lnTo>
                    <a:pt x="1077" y="565"/>
                  </a:lnTo>
                  <a:lnTo>
                    <a:pt x="1032" y="528"/>
                  </a:lnTo>
                  <a:lnTo>
                    <a:pt x="995" y="495"/>
                  </a:lnTo>
                  <a:lnTo>
                    <a:pt x="957" y="45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6"/>
            <p:cNvSpPr/>
            <p:nvPr/>
          </p:nvSpPr>
          <p:spPr bwMode="auto">
            <a:xfrm>
              <a:off x="6958" y="5373"/>
              <a:ext cx="2220" cy="2907"/>
            </a:xfrm>
            <a:custGeom>
              <a:avLst/>
              <a:gdLst>
                <a:gd name="T0" fmla="*/ 978 w 1056"/>
                <a:gd name="T1" fmla="*/ 933 h 1383"/>
                <a:gd name="T2" fmla="*/ 1032 w 1056"/>
                <a:gd name="T3" fmla="*/ 954 h 1383"/>
                <a:gd name="T4" fmla="*/ 995 w 1056"/>
                <a:gd name="T5" fmla="*/ 871 h 1383"/>
                <a:gd name="T6" fmla="*/ 1019 w 1056"/>
                <a:gd name="T7" fmla="*/ 797 h 1383"/>
                <a:gd name="T8" fmla="*/ 1052 w 1056"/>
                <a:gd name="T9" fmla="*/ 731 h 1383"/>
                <a:gd name="T10" fmla="*/ 1040 w 1056"/>
                <a:gd name="T11" fmla="*/ 690 h 1383"/>
                <a:gd name="T12" fmla="*/ 986 w 1056"/>
                <a:gd name="T13" fmla="*/ 636 h 1383"/>
                <a:gd name="T14" fmla="*/ 974 w 1056"/>
                <a:gd name="T15" fmla="*/ 566 h 1383"/>
                <a:gd name="T16" fmla="*/ 953 w 1056"/>
                <a:gd name="T17" fmla="*/ 525 h 1383"/>
                <a:gd name="T18" fmla="*/ 908 w 1056"/>
                <a:gd name="T19" fmla="*/ 463 h 1383"/>
                <a:gd name="T20" fmla="*/ 875 w 1056"/>
                <a:gd name="T21" fmla="*/ 401 h 1383"/>
                <a:gd name="T22" fmla="*/ 805 w 1056"/>
                <a:gd name="T23" fmla="*/ 322 h 1383"/>
                <a:gd name="T24" fmla="*/ 689 w 1056"/>
                <a:gd name="T25" fmla="*/ 232 h 1383"/>
                <a:gd name="T26" fmla="*/ 681 w 1056"/>
                <a:gd name="T27" fmla="*/ 203 h 1383"/>
                <a:gd name="T28" fmla="*/ 652 w 1056"/>
                <a:gd name="T29" fmla="*/ 199 h 1383"/>
                <a:gd name="T30" fmla="*/ 495 w 1056"/>
                <a:gd name="T31" fmla="*/ 128 h 1383"/>
                <a:gd name="T32" fmla="*/ 359 w 1056"/>
                <a:gd name="T33" fmla="*/ 91 h 1383"/>
                <a:gd name="T34" fmla="*/ 318 w 1056"/>
                <a:gd name="T35" fmla="*/ 54 h 1383"/>
                <a:gd name="T36" fmla="*/ 314 w 1056"/>
                <a:gd name="T37" fmla="*/ 9 h 1383"/>
                <a:gd name="T38" fmla="*/ 289 w 1056"/>
                <a:gd name="T39" fmla="*/ 0 h 1383"/>
                <a:gd name="T40" fmla="*/ 178 w 1056"/>
                <a:gd name="T41" fmla="*/ 62 h 1383"/>
                <a:gd name="T42" fmla="*/ 116 w 1056"/>
                <a:gd name="T43" fmla="*/ 91 h 1383"/>
                <a:gd name="T44" fmla="*/ 37 w 1056"/>
                <a:gd name="T45" fmla="*/ 236 h 1383"/>
                <a:gd name="T46" fmla="*/ 0 w 1056"/>
                <a:gd name="T47" fmla="*/ 351 h 1383"/>
                <a:gd name="T48" fmla="*/ 25 w 1056"/>
                <a:gd name="T49" fmla="*/ 388 h 1383"/>
                <a:gd name="T50" fmla="*/ 50 w 1056"/>
                <a:gd name="T51" fmla="*/ 458 h 1383"/>
                <a:gd name="T52" fmla="*/ 21 w 1056"/>
                <a:gd name="T53" fmla="*/ 541 h 1383"/>
                <a:gd name="T54" fmla="*/ 46 w 1056"/>
                <a:gd name="T55" fmla="*/ 578 h 1383"/>
                <a:gd name="T56" fmla="*/ 107 w 1056"/>
                <a:gd name="T57" fmla="*/ 648 h 1383"/>
                <a:gd name="T58" fmla="*/ 103 w 1056"/>
                <a:gd name="T59" fmla="*/ 702 h 1383"/>
                <a:gd name="T60" fmla="*/ 54 w 1056"/>
                <a:gd name="T61" fmla="*/ 793 h 1383"/>
                <a:gd name="T62" fmla="*/ 62 w 1056"/>
                <a:gd name="T63" fmla="*/ 850 h 1383"/>
                <a:gd name="T64" fmla="*/ 112 w 1056"/>
                <a:gd name="T65" fmla="*/ 855 h 1383"/>
                <a:gd name="T66" fmla="*/ 161 w 1056"/>
                <a:gd name="T67" fmla="*/ 875 h 1383"/>
                <a:gd name="T68" fmla="*/ 153 w 1056"/>
                <a:gd name="T69" fmla="*/ 941 h 1383"/>
                <a:gd name="T70" fmla="*/ 132 w 1056"/>
                <a:gd name="T71" fmla="*/ 1003 h 1383"/>
                <a:gd name="T72" fmla="*/ 136 w 1056"/>
                <a:gd name="T73" fmla="*/ 1061 h 1383"/>
                <a:gd name="T74" fmla="*/ 157 w 1056"/>
                <a:gd name="T75" fmla="*/ 1156 h 1383"/>
                <a:gd name="T76" fmla="*/ 124 w 1056"/>
                <a:gd name="T77" fmla="*/ 1222 h 1383"/>
                <a:gd name="T78" fmla="*/ 128 w 1056"/>
                <a:gd name="T79" fmla="*/ 1296 h 1383"/>
                <a:gd name="T80" fmla="*/ 211 w 1056"/>
                <a:gd name="T81" fmla="*/ 1346 h 1383"/>
                <a:gd name="T82" fmla="*/ 235 w 1056"/>
                <a:gd name="T83" fmla="*/ 1379 h 1383"/>
                <a:gd name="T84" fmla="*/ 248 w 1056"/>
                <a:gd name="T85" fmla="*/ 1383 h 1383"/>
                <a:gd name="T86" fmla="*/ 297 w 1056"/>
                <a:gd name="T87" fmla="*/ 1317 h 1383"/>
                <a:gd name="T88" fmla="*/ 305 w 1056"/>
                <a:gd name="T89" fmla="*/ 1267 h 1383"/>
                <a:gd name="T90" fmla="*/ 347 w 1056"/>
                <a:gd name="T91" fmla="*/ 1218 h 1383"/>
                <a:gd name="T92" fmla="*/ 396 w 1056"/>
                <a:gd name="T93" fmla="*/ 1189 h 1383"/>
                <a:gd name="T94" fmla="*/ 429 w 1056"/>
                <a:gd name="T95" fmla="*/ 1115 h 1383"/>
                <a:gd name="T96" fmla="*/ 487 w 1056"/>
                <a:gd name="T97" fmla="*/ 1086 h 1383"/>
                <a:gd name="T98" fmla="*/ 549 w 1056"/>
                <a:gd name="T99" fmla="*/ 1032 h 1383"/>
                <a:gd name="T100" fmla="*/ 570 w 1056"/>
                <a:gd name="T101" fmla="*/ 1007 h 1383"/>
                <a:gd name="T102" fmla="*/ 619 w 1056"/>
                <a:gd name="T103" fmla="*/ 999 h 1383"/>
                <a:gd name="T104" fmla="*/ 681 w 1056"/>
                <a:gd name="T105" fmla="*/ 978 h 1383"/>
                <a:gd name="T106" fmla="*/ 813 w 1056"/>
                <a:gd name="T107" fmla="*/ 867 h 1383"/>
                <a:gd name="T108" fmla="*/ 879 w 1056"/>
                <a:gd name="T109" fmla="*/ 867 h 1383"/>
                <a:gd name="T110" fmla="*/ 957 w 1056"/>
                <a:gd name="T111" fmla="*/ 904 h 13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56" h="1383">
                  <a:moveTo>
                    <a:pt x="957" y="904"/>
                  </a:moveTo>
                  <a:lnTo>
                    <a:pt x="957" y="904"/>
                  </a:lnTo>
                  <a:lnTo>
                    <a:pt x="966" y="912"/>
                  </a:lnTo>
                  <a:lnTo>
                    <a:pt x="978" y="933"/>
                  </a:lnTo>
                  <a:lnTo>
                    <a:pt x="990" y="941"/>
                  </a:lnTo>
                  <a:lnTo>
                    <a:pt x="1003" y="949"/>
                  </a:lnTo>
                  <a:lnTo>
                    <a:pt x="1015" y="954"/>
                  </a:lnTo>
                  <a:lnTo>
                    <a:pt x="1032" y="954"/>
                  </a:lnTo>
                  <a:lnTo>
                    <a:pt x="1032" y="949"/>
                  </a:lnTo>
                  <a:lnTo>
                    <a:pt x="1003" y="883"/>
                  </a:lnTo>
                  <a:lnTo>
                    <a:pt x="995" y="871"/>
                  </a:lnTo>
                  <a:lnTo>
                    <a:pt x="995" y="855"/>
                  </a:lnTo>
                  <a:lnTo>
                    <a:pt x="995" y="838"/>
                  </a:lnTo>
                  <a:lnTo>
                    <a:pt x="1003" y="822"/>
                  </a:lnTo>
                  <a:lnTo>
                    <a:pt x="1019" y="797"/>
                  </a:lnTo>
                  <a:lnTo>
                    <a:pt x="1036" y="776"/>
                  </a:lnTo>
                  <a:lnTo>
                    <a:pt x="1044" y="760"/>
                  </a:lnTo>
                  <a:lnTo>
                    <a:pt x="1052" y="731"/>
                  </a:lnTo>
                  <a:lnTo>
                    <a:pt x="1056" y="718"/>
                  </a:lnTo>
                  <a:lnTo>
                    <a:pt x="1052" y="706"/>
                  </a:lnTo>
                  <a:lnTo>
                    <a:pt x="1048" y="698"/>
                  </a:lnTo>
                  <a:lnTo>
                    <a:pt x="1040" y="690"/>
                  </a:lnTo>
                  <a:lnTo>
                    <a:pt x="1019" y="677"/>
                  </a:lnTo>
                  <a:lnTo>
                    <a:pt x="999" y="657"/>
                  </a:lnTo>
                  <a:lnTo>
                    <a:pt x="986" y="636"/>
                  </a:lnTo>
                  <a:lnTo>
                    <a:pt x="982" y="615"/>
                  </a:lnTo>
                  <a:lnTo>
                    <a:pt x="978" y="595"/>
                  </a:lnTo>
                  <a:lnTo>
                    <a:pt x="974" y="566"/>
                  </a:lnTo>
                  <a:lnTo>
                    <a:pt x="966" y="541"/>
                  </a:lnTo>
                  <a:lnTo>
                    <a:pt x="962" y="533"/>
                  </a:lnTo>
                  <a:lnTo>
                    <a:pt x="953" y="525"/>
                  </a:lnTo>
                  <a:lnTo>
                    <a:pt x="937" y="512"/>
                  </a:lnTo>
                  <a:lnTo>
                    <a:pt x="924" y="496"/>
                  </a:lnTo>
                  <a:lnTo>
                    <a:pt x="912" y="479"/>
                  </a:lnTo>
                  <a:lnTo>
                    <a:pt x="908" y="463"/>
                  </a:lnTo>
                  <a:lnTo>
                    <a:pt x="904" y="442"/>
                  </a:lnTo>
                  <a:lnTo>
                    <a:pt x="891" y="421"/>
                  </a:lnTo>
                  <a:lnTo>
                    <a:pt x="875" y="401"/>
                  </a:lnTo>
                  <a:lnTo>
                    <a:pt x="862" y="384"/>
                  </a:lnTo>
                  <a:lnTo>
                    <a:pt x="846" y="364"/>
                  </a:lnTo>
                  <a:lnTo>
                    <a:pt x="805" y="322"/>
                  </a:lnTo>
                  <a:lnTo>
                    <a:pt x="755" y="281"/>
                  </a:lnTo>
                  <a:lnTo>
                    <a:pt x="714" y="248"/>
                  </a:lnTo>
                  <a:lnTo>
                    <a:pt x="689" y="232"/>
                  </a:lnTo>
                  <a:lnTo>
                    <a:pt x="681" y="215"/>
                  </a:lnTo>
                  <a:lnTo>
                    <a:pt x="681" y="207"/>
                  </a:lnTo>
                  <a:lnTo>
                    <a:pt x="681" y="203"/>
                  </a:lnTo>
                  <a:lnTo>
                    <a:pt x="660" y="203"/>
                  </a:lnTo>
                  <a:lnTo>
                    <a:pt x="652" y="199"/>
                  </a:lnTo>
                  <a:lnTo>
                    <a:pt x="619" y="182"/>
                  </a:lnTo>
                  <a:lnTo>
                    <a:pt x="582" y="161"/>
                  </a:lnTo>
                  <a:lnTo>
                    <a:pt x="495" y="128"/>
                  </a:lnTo>
                  <a:lnTo>
                    <a:pt x="417" y="108"/>
                  </a:lnTo>
                  <a:lnTo>
                    <a:pt x="376" y="95"/>
                  </a:lnTo>
                  <a:lnTo>
                    <a:pt x="359" y="91"/>
                  </a:lnTo>
                  <a:lnTo>
                    <a:pt x="339" y="83"/>
                  </a:lnTo>
                  <a:lnTo>
                    <a:pt x="330" y="75"/>
                  </a:lnTo>
                  <a:lnTo>
                    <a:pt x="322" y="67"/>
                  </a:lnTo>
                  <a:lnTo>
                    <a:pt x="318" y="54"/>
                  </a:lnTo>
                  <a:lnTo>
                    <a:pt x="318" y="34"/>
                  </a:lnTo>
                  <a:lnTo>
                    <a:pt x="318" y="21"/>
                  </a:lnTo>
                  <a:lnTo>
                    <a:pt x="314" y="9"/>
                  </a:lnTo>
                  <a:lnTo>
                    <a:pt x="310" y="5"/>
                  </a:lnTo>
                  <a:lnTo>
                    <a:pt x="301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02" y="46"/>
                  </a:lnTo>
                  <a:lnTo>
                    <a:pt x="190" y="54"/>
                  </a:lnTo>
                  <a:lnTo>
                    <a:pt x="178" y="62"/>
                  </a:lnTo>
                  <a:lnTo>
                    <a:pt x="157" y="71"/>
                  </a:lnTo>
                  <a:lnTo>
                    <a:pt x="136" y="79"/>
                  </a:lnTo>
                  <a:lnTo>
                    <a:pt x="116" y="91"/>
                  </a:lnTo>
                  <a:lnTo>
                    <a:pt x="99" y="104"/>
                  </a:lnTo>
                  <a:lnTo>
                    <a:pt x="50" y="215"/>
                  </a:lnTo>
                  <a:lnTo>
                    <a:pt x="37" y="236"/>
                  </a:lnTo>
                  <a:lnTo>
                    <a:pt x="13" y="277"/>
                  </a:lnTo>
                  <a:lnTo>
                    <a:pt x="4" y="302"/>
                  </a:lnTo>
                  <a:lnTo>
                    <a:pt x="0" y="326"/>
                  </a:lnTo>
                  <a:lnTo>
                    <a:pt x="0" y="351"/>
                  </a:lnTo>
                  <a:lnTo>
                    <a:pt x="4" y="359"/>
                  </a:lnTo>
                  <a:lnTo>
                    <a:pt x="13" y="372"/>
                  </a:lnTo>
                  <a:lnTo>
                    <a:pt x="25" y="388"/>
                  </a:lnTo>
                  <a:lnTo>
                    <a:pt x="37" y="405"/>
                  </a:lnTo>
                  <a:lnTo>
                    <a:pt x="46" y="434"/>
                  </a:lnTo>
                  <a:lnTo>
                    <a:pt x="50" y="450"/>
                  </a:lnTo>
                  <a:lnTo>
                    <a:pt x="50" y="458"/>
                  </a:lnTo>
                  <a:lnTo>
                    <a:pt x="33" y="491"/>
                  </a:lnTo>
                  <a:lnTo>
                    <a:pt x="21" y="520"/>
                  </a:lnTo>
                  <a:lnTo>
                    <a:pt x="21" y="541"/>
                  </a:lnTo>
                  <a:lnTo>
                    <a:pt x="25" y="558"/>
                  </a:lnTo>
                  <a:lnTo>
                    <a:pt x="29" y="570"/>
                  </a:lnTo>
                  <a:lnTo>
                    <a:pt x="37" y="574"/>
                  </a:lnTo>
                  <a:lnTo>
                    <a:pt x="46" y="578"/>
                  </a:lnTo>
                  <a:lnTo>
                    <a:pt x="79" y="603"/>
                  </a:lnTo>
                  <a:lnTo>
                    <a:pt x="99" y="628"/>
                  </a:lnTo>
                  <a:lnTo>
                    <a:pt x="107" y="648"/>
                  </a:lnTo>
                  <a:lnTo>
                    <a:pt x="112" y="665"/>
                  </a:lnTo>
                  <a:lnTo>
                    <a:pt x="112" y="681"/>
                  </a:lnTo>
                  <a:lnTo>
                    <a:pt x="112" y="690"/>
                  </a:lnTo>
                  <a:lnTo>
                    <a:pt x="103" y="702"/>
                  </a:lnTo>
                  <a:lnTo>
                    <a:pt x="83" y="731"/>
                  </a:lnTo>
                  <a:lnTo>
                    <a:pt x="66" y="764"/>
                  </a:lnTo>
                  <a:lnTo>
                    <a:pt x="54" y="793"/>
                  </a:lnTo>
                  <a:lnTo>
                    <a:pt x="50" y="813"/>
                  </a:lnTo>
                  <a:lnTo>
                    <a:pt x="54" y="834"/>
                  </a:lnTo>
                  <a:lnTo>
                    <a:pt x="58" y="842"/>
                  </a:lnTo>
                  <a:lnTo>
                    <a:pt x="62" y="850"/>
                  </a:lnTo>
                  <a:lnTo>
                    <a:pt x="74" y="855"/>
                  </a:lnTo>
                  <a:lnTo>
                    <a:pt x="83" y="855"/>
                  </a:lnTo>
                  <a:lnTo>
                    <a:pt x="112" y="855"/>
                  </a:lnTo>
                  <a:lnTo>
                    <a:pt x="136" y="850"/>
                  </a:lnTo>
                  <a:lnTo>
                    <a:pt x="149" y="855"/>
                  </a:lnTo>
                  <a:lnTo>
                    <a:pt x="153" y="859"/>
                  </a:lnTo>
                  <a:lnTo>
                    <a:pt x="161" y="875"/>
                  </a:lnTo>
                  <a:lnTo>
                    <a:pt x="165" y="892"/>
                  </a:lnTo>
                  <a:lnTo>
                    <a:pt x="161" y="908"/>
                  </a:lnTo>
                  <a:lnTo>
                    <a:pt x="157" y="925"/>
                  </a:lnTo>
                  <a:lnTo>
                    <a:pt x="153" y="941"/>
                  </a:lnTo>
                  <a:lnTo>
                    <a:pt x="145" y="954"/>
                  </a:lnTo>
                  <a:lnTo>
                    <a:pt x="136" y="987"/>
                  </a:lnTo>
                  <a:lnTo>
                    <a:pt x="132" y="1003"/>
                  </a:lnTo>
                  <a:lnTo>
                    <a:pt x="128" y="1024"/>
                  </a:lnTo>
                  <a:lnTo>
                    <a:pt x="132" y="1044"/>
                  </a:lnTo>
                  <a:lnTo>
                    <a:pt x="136" y="1061"/>
                  </a:lnTo>
                  <a:lnTo>
                    <a:pt x="149" y="1090"/>
                  </a:lnTo>
                  <a:lnTo>
                    <a:pt x="157" y="1119"/>
                  </a:lnTo>
                  <a:lnTo>
                    <a:pt x="157" y="1139"/>
                  </a:lnTo>
                  <a:lnTo>
                    <a:pt x="157" y="1156"/>
                  </a:lnTo>
                  <a:lnTo>
                    <a:pt x="149" y="1181"/>
                  </a:lnTo>
                  <a:lnTo>
                    <a:pt x="140" y="1193"/>
                  </a:lnTo>
                  <a:lnTo>
                    <a:pt x="124" y="1222"/>
                  </a:lnTo>
                  <a:lnTo>
                    <a:pt x="112" y="1242"/>
                  </a:lnTo>
                  <a:lnTo>
                    <a:pt x="112" y="1263"/>
                  </a:lnTo>
                  <a:lnTo>
                    <a:pt x="116" y="1280"/>
                  </a:lnTo>
                  <a:lnTo>
                    <a:pt x="128" y="1296"/>
                  </a:lnTo>
                  <a:lnTo>
                    <a:pt x="145" y="1308"/>
                  </a:lnTo>
                  <a:lnTo>
                    <a:pt x="194" y="1337"/>
                  </a:lnTo>
                  <a:lnTo>
                    <a:pt x="211" y="1346"/>
                  </a:lnTo>
                  <a:lnTo>
                    <a:pt x="219" y="1358"/>
                  </a:lnTo>
                  <a:lnTo>
                    <a:pt x="227" y="1366"/>
                  </a:lnTo>
                  <a:lnTo>
                    <a:pt x="235" y="1379"/>
                  </a:lnTo>
                  <a:lnTo>
                    <a:pt x="239" y="1383"/>
                  </a:lnTo>
                  <a:lnTo>
                    <a:pt x="244" y="1383"/>
                  </a:lnTo>
                  <a:lnTo>
                    <a:pt x="248" y="1383"/>
                  </a:lnTo>
                  <a:lnTo>
                    <a:pt x="260" y="1374"/>
                  </a:lnTo>
                  <a:lnTo>
                    <a:pt x="268" y="1366"/>
                  </a:lnTo>
                  <a:lnTo>
                    <a:pt x="285" y="1346"/>
                  </a:lnTo>
                  <a:lnTo>
                    <a:pt x="297" y="1317"/>
                  </a:lnTo>
                  <a:lnTo>
                    <a:pt x="305" y="1308"/>
                  </a:lnTo>
                  <a:lnTo>
                    <a:pt x="305" y="1296"/>
                  </a:lnTo>
                  <a:lnTo>
                    <a:pt x="305" y="1267"/>
                  </a:lnTo>
                  <a:lnTo>
                    <a:pt x="314" y="1251"/>
                  </a:lnTo>
                  <a:lnTo>
                    <a:pt x="322" y="1238"/>
                  </a:lnTo>
                  <a:lnTo>
                    <a:pt x="330" y="1226"/>
                  </a:lnTo>
                  <a:lnTo>
                    <a:pt x="347" y="1218"/>
                  </a:lnTo>
                  <a:lnTo>
                    <a:pt x="367" y="1214"/>
                  </a:lnTo>
                  <a:lnTo>
                    <a:pt x="384" y="1201"/>
                  </a:lnTo>
                  <a:lnTo>
                    <a:pt x="396" y="1189"/>
                  </a:lnTo>
                  <a:lnTo>
                    <a:pt x="409" y="1172"/>
                  </a:lnTo>
                  <a:lnTo>
                    <a:pt x="421" y="1156"/>
                  </a:lnTo>
                  <a:lnTo>
                    <a:pt x="425" y="1135"/>
                  </a:lnTo>
                  <a:lnTo>
                    <a:pt x="429" y="1115"/>
                  </a:lnTo>
                  <a:lnTo>
                    <a:pt x="425" y="1098"/>
                  </a:lnTo>
                  <a:lnTo>
                    <a:pt x="446" y="1094"/>
                  </a:lnTo>
                  <a:lnTo>
                    <a:pt x="487" y="1086"/>
                  </a:lnTo>
                  <a:lnTo>
                    <a:pt x="508" y="1077"/>
                  </a:lnTo>
                  <a:lnTo>
                    <a:pt x="528" y="1065"/>
                  </a:lnTo>
                  <a:lnTo>
                    <a:pt x="545" y="1044"/>
                  </a:lnTo>
                  <a:lnTo>
                    <a:pt x="549" y="1032"/>
                  </a:lnTo>
                  <a:lnTo>
                    <a:pt x="553" y="1020"/>
                  </a:lnTo>
                  <a:lnTo>
                    <a:pt x="557" y="1016"/>
                  </a:lnTo>
                  <a:lnTo>
                    <a:pt x="570" y="1007"/>
                  </a:lnTo>
                  <a:lnTo>
                    <a:pt x="590" y="999"/>
                  </a:lnTo>
                  <a:lnTo>
                    <a:pt x="603" y="999"/>
                  </a:lnTo>
                  <a:lnTo>
                    <a:pt x="619" y="999"/>
                  </a:lnTo>
                  <a:lnTo>
                    <a:pt x="636" y="1003"/>
                  </a:lnTo>
                  <a:lnTo>
                    <a:pt x="652" y="999"/>
                  </a:lnTo>
                  <a:lnTo>
                    <a:pt x="669" y="987"/>
                  </a:lnTo>
                  <a:lnTo>
                    <a:pt x="681" y="978"/>
                  </a:lnTo>
                  <a:lnTo>
                    <a:pt x="702" y="958"/>
                  </a:lnTo>
                  <a:lnTo>
                    <a:pt x="710" y="945"/>
                  </a:lnTo>
                  <a:lnTo>
                    <a:pt x="813" y="867"/>
                  </a:lnTo>
                  <a:lnTo>
                    <a:pt x="838" y="859"/>
                  </a:lnTo>
                  <a:lnTo>
                    <a:pt x="858" y="859"/>
                  </a:lnTo>
                  <a:lnTo>
                    <a:pt x="867" y="863"/>
                  </a:lnTo>
                  <a:lnTo>
                    <a:pt x="879" y="867"/>
                  </a:lnTo>
                  <a:lnTo>
                    <a:pt x="900" y="879"/>
                  </a:lnTo>
                  <a:lnTo>
                    <a:pt x="929" y="892"/>
                  </a:lnTo>
                  <a:lnTo>
                    <a:pt x="957" y="90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7"/>
            <p:cNvSpPr/>
            <p:nvPr/>
          </p:nvSpPr>
          <p:spPr bwMode="auto">
            <a:xfrm>
              <a:off x="7583" y="7178"/>
              <a:ext cx="1926" cy="996"/>
            </a:xfrm>
            <a:custGeom>
              <a:avLst/>
              <a:gdLst>
                <a:gd name="T0" fmla="*/ 108 w 916"/>
                <a:gd name="T1" fmla="*/ 445 h 474"/>
                <a:gd name="T2" fmla="*/ 132 w 916"/>
                <a:gd name="T3" fmla="*/ 470 h 474"/>
                <a:gd name="T4" fmla="*/ 198 w 916"/>
                <a:gd name="T5" fmla="*/ 470 h 474"/>
                <a:gd name="T6" fmla="*/ 219 w 916"/>
                <a:gd name="T7" fmla="*/ 462 h 474"/>
                <a:gd name="T8" fmla="*/ 318 w 916"/>
                <a:gd name="T9" fmla="*/ 449 h 474"/>
                <a:gd name="T10" fmla="*/ 326 w 916"/>
                <a:gd name="T11" fmla="*/ 425 h 474"/>
                <a:gd name="T12" fmla="*/ 425 w 916"/>
                <a:gd name="T13" fmla="*/ 416 h 474"/>
                <a:gd name="T14" fmla="*/ 471 w 916"/>
                <a:gd name="T15" fmla="*/ 454 h 474"/>
                <a:gd name="T16" fmla="*/ 487 w 916"/>
                <a:gd name="T17" fmla="*/ 454 h 474"/>
                <a:gd name="T18" fmla="*/ 504 w 916"/>
                <a:gd name="T19" fmla="*/ 429 h 474"/>
                <a:gd name="T20" fmla="*/ 537 w 916"/>
                <a:gd name="T21" fmla="*/ 429 h 474"/>
                <a:gd name="T22" fmla="*/ 553 w 916"/>
                <a:gd name="T23" fmla="*/ 454 h 474"/>
                <a:gd name="T24" fmla="*/ 594 w 916"/>
                <a:gd name="T25" fmla="*/ 433 h 474"/>
                <a:gd name="T26" fmla="*/ 603 w 916"/>
                <a:gd name="T27" fmla="*/ 412 h 474"/>
                <a:gd name="T28" fmla="*/ 632 w 916"/>
                <a:gd name="T29" fmla="*/ 355 h 474"/>
                <a:gd name="T30" fmla="*/ 669 w 916"/>
                <a:gd name="T31" fmla="*/ 350 h 474"/>
                <a:gd name="T32" fmla="*/ 698 w 916"/>
                <a:gd name="T33" fmla="*/ 363 h 474"/>
                <a:gd name="T34" fmla="*/ 751 w 916"/>
                <a:gd name="T35" fmla="*/ 363 h 474"/>
                <a:gd name="T36" fmla="*/ 776 w 916"/>
                <a:gd name="T37" fmla="*/ 346 h 474"/>
                <a:gd name="T38" fmla="*/ 825 w 916"/>
                <a:gd name="T39" fmla="*/ 342 h 474"/>
                <a:gd name="T40" fmla="*/ 875 w 916"/>
                <a:gd name="T41" fmla="*/ 371 h 474"/>
                <a:gd name="T42" fmla="*/ 908 w 916"/>
                <a:gd name="T43" fmla="*/ 363 h 474"/>
                <a:gd name="T44" fmla="*/ 916 w 916"/>
                <a:gd name="T45" fmla="*/ 350 h 474"/>
                <a:gd name="T46" fmla="*/ 875 w 916"/>
                <a:gd name="T47" fmla="*/ 334 h 474"/>
                <a:gd name="T48" fmla="*/ 863 w 916"/>
                <a:gd name="T49" fmla="*/ 293 h 474"/>
                <a:gd name="T50" fmla="*/ 731 w 916"/>
                <a:gd name="T51" fmla="*/ 95 h 474"/>
                <a:gd name="T52" fmla="*/ 702 w 916"/>
                <a:gd name="T53" fmla="*/ 90 h 474"/>
                <a:gd name="T54" fmla="*/ 665 w 916"/>
                <a:gd name="T55" fmla="*/ 53 h 474"/>
                <a:gd name="T56" fmla="*/ 627 w 916"/>
                <a:gd name="T57" fmla="*/ 33 h 474"/>
                <a:gd name="T58" fmla="*/ 578 w 916"/>
                <a:gd name="T59" fmla="*/ 8 h 474"/>
                <a:gd name="T60" fmla="*/ 537 w 916"/>
                <a:gd name="T61" fmla="*/ 0 h 474"/>
                <a:gd name="T62" fmla="*/ 409 w 916"/>
                <a:gd name="T63" fmla="*/ 86 h 474"/>
                <a:gd name="T64" fmla="*/ 367 w 916"/>
                <a:gd name="T65" fmla="*/ 132 h 474"/>
                <a:gd name="T66" fmla="*/ 318 w 916"/>
                <a:gd name="T67" fmla="*/ 140 h 474"/>
                <a:gd name="T68" fmla="*/ 289 w 916"/>
                <a:gd name="T69" fmla="*/ 140 h 474"/>
                <a:gd name="T70" fmla="*/ 252 w 916"/>
                <a:gd name="T71" fmla="*/ 161 h 474"/>
                <a:gd name="T72" fmla="*/ 244 w 916"/>
                <a:gd name="T73" fmla="*/ 185 h 474"/>
                <a:gd name="T74" fmla="*/ 186 w 916"/>
                <a:gd name="T75" fmla="*/ 227 h 474"/>
                <a:gd name="T76" fmla="*/ 124 w 916"/>
                <a:gd name="T77" fmla="*/ 239 h 474"/>
                <a:gd name="T78" fmla="*/ 120 w 916"/>
                <a:gd name="T79" fmla="*/ 297 h 474"/>
                <a:gd name="T80" fmla="*/ 83 w 916"/>
                <a:gd name="T81" fmla="*/ 342 h 474"/>
                <a:gd name="T82" fmla="*/ 46 w 916"/>
                <a:gd name="T83" fmla="*/ 359 h 474"/>
                <a:gd name="T84" fmla="*/ 13 w 916"/>
                <a:gd name="T85" fmla="*/ 396 h 474"/>
                <a:gd name="T86" fmla="*/ 4 w 916"/>
                <a:gd name="T87" fmla="*/ 449 h 4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6" h="474">
                  <a:moveTo>
                    <a:pt x="0" y="454"/>
                  </a:moveTo>
                  <a:lnTo>
                    <a:pt x="33" y="454"/>
                  </a:lnTo>
                  <a:lnTo>
                    <a:pt x="108" y="445"/>
                  </a:lnTo>
                  <a:lnTo>
                    <a:pt x="120" y="462"/>
                  </a:lnTo>
                  <a:lnTo>
                    <a:pt x="132" y="470"/>
                  </a:lnTo>
                  <a:lnTo>
                    <a:pt x="149" y="474"/>
                  </a:lnTo>
                  <a:lnTo>
                    <a:pt x="169" y="474"/>
                  </a:lnTo>
                  <a:lnTo>
                    <a:pt x="198" y="470"/>
                  </a:lnTo>
                  <a:lnTo>
                    <a:pt x="211" y="466"/>
                  </a:lnTo>
                  <a:lnTo>
                    <a:pt x="219" y="462"/>
                  </a:lnTo>
                  <a:lnTo>
                    <a:pt x="231" y="458"/>
                  </a:lnTo>
                  <a:lnTo>
                    <a:pt x="268" y="454"/>
                  </a:lnTo>
                  <a:lnTo>
                    <a:pt x="318" y="449"/>
                  </a:lnTo>
                  <a:lnTo>
                    <a:pt x="322" y="437"/>
                  </a:lnTo>
                  <a:lnTo>
                    <a:pt x="326" y="425"/>
                  </a:lnTo>
                  <a:lnTo>
                    <a:pt x="334" y="412"/>
                  </a:lnTo>
                  <a:lnTo>
                    <a:pt x="425" y="416"/>
                  </a:lnTo>
                  <a:lnTo>
                    <a:pt x="446" y="437"/>
                  </a:lnTo>
                  <a:lnTo>
                    <a:pt x="458" y="449"/>
                  </a:lnTo>
                  <a:lnTo>
                    <a:pt x="471" y="454"/>
                  </a:lnTo>
                  <a:lnTo>
                    <a:pt x="479" y="458"/>
                  </a:lnTo>
                  <a:lnTo>
                    <a:pt x="483" y="454"/>
                  </a:lnTo>
                  <a:lnTo>
                    <a:pt x="487" y="454"/>
                  </a:lnTo>
                  <a:lnTo>
                    <a:pt x="491" y="449"/>
                  </a:lnTo>
                  <a:lnTo>
                    <a:pt x="504" y="429"/>
                  </a:lnTo>
                  <a:lnTo>
                    <a:pt x="516" y="421"/>
                  </a:lnTo>
                  <a:lnTo>
                    <a:pt x="528" y="421"/>
                  </a:lnTo>
                  <a:lnTo>
                    <a:pt x="537" y="429"/>
                  </a:lnTo>
                  <a:lnTo>
                    <a:pt x="549" y="445"/>
                  </a:lnTo>
                  <a:lnTo>
                    <a:pt x="553" y="454"/>
                  </a:lnTo>
                  <a:lnTo>
                    <a:pt x="561" y="454"/>
                  </a:lnTo>
                  <a:lnTo>
                    <a:pt x="578" y="445"/>
                  </a:lnTo>
                  <a:lnTo>
                    <a:pt x="594" y="433"/>
                  </a:lnTo>
                  <a:lnTo>
                    <a:pt x="599" y="425"/>
                  </a:lnTo>
                  <a:lnTo>
                    <a:pt x="603" y="412"/>
                  </a:lnTo>
                  <a:lnTo>
                    <a:pt x="607" y="388"/>
                  </a:lnTo>
                  <a:lnTo>
                    <a:pt x="623" y="363"/>
                  </a:lnTo>
                  <a:lnTo>
                    <a:pt x="632" y="355"/>
                  </a:lnTo>
                  <a:lnTo>
                    <a:pt x="644" y="350"/>
                  </a:lnTo>
                  <a:lnTo>
                    <a:pt x="656" y="346"/>
                  </a:lnTo>
                  <a:lnTo>
                    <a:pt x="669" y="350"/>
                  </a:lnTo>
                  <a:lnTo>
                    <a:pt x="681" y="359"/>
                  </a:lnTo>
                  <a:lnTo>
                    <a:pt x="698" y="363"/>
                  </a:lnTo>
                  <a:lnTo>
                    <a:pt x="722" y="367"/>
                  </a:lnTo>
                  <a:lnTo>
                    <a:pt x="743" y="363"/>
                  </a:lnTo>
                  <a:lnTo>
                    <a:pt x="751" y="363"/>
                  </a:lnTo>
                  <a:lnTo>
                    <a:pt x="764" y="350"/>
                  </a:lnTo>
                  <a:lnTo>
                    <a:pt x="776" y="346"/>
                  </a:lnTo>
                  <a:lnTo>
                    <a:pt x="801" y="342"/>
                  </a:lnTo>
                  <a:lnTo>
                    <a:pt x="817" y="342"/>
                  </a:lnTo>
                  <a:lnTo>
                    <a:pt x="825" y="342"/>
                  </a:lnTo>
                  <a:lnTo>
                    <a:pt x="854" y="359"/>
                  </a:lnTo>
                  <a:lnTo>
                    <a:pt x="875" y="371"/>
                  </a:lnTo>
                  <a:lnTo>
                    <a:pt x="891" y="371"/>
                  </a:lnTo>
                  <a:lnTo>
                    <a:pt x="904" y="371"/>
                  </a:lnTo>
                  <a:lnTo>
                    <a:pt x="908" y="363"/>
                  </a:lnTo>
                  <a:lnTo>
                    <a:pt x="912" y="359"/>
                  </a:lnTo>
                  <a:lnTo>
                    <a:pt x="916" y="350"/>
                  </a:lnTo>
                  <a:lnTo>
                    <a:pt x="900" y="350"/>
                  </a:lnTo>
                  <a:lnTo>
                    <a:pt x="883" y="342"/>
                  </a:lnTo>
                  <a:lnTo>
                    <a:pt x="875" y="334"/>
                  </a:lnTo>
                  <a:lnTo>
                    <a:pt x="871" y="322"/>
                  </a:lnTo>
                  <a:lnTo>
                    <a:pt x="863" y="301"/>
                  </a:lnTo>
                  <a:lnTo>
                    <a:pt x="863" y="293"/>
                  </a:lnTo>
                  <a:lnTo>
                    <a:pt x="838" y="251"/>
                  </a:lnTo>
                  <a:lnTo>
                    <a:pt x="825" y="190"/>
                  </a:lnTo>
                  <a:lnTo>
                    <a:pt x="731" y="95"/>
                  </a:lnTo>
                  <a:lnTo>
                    <a:pt x="714" y="95"/>
                  </a:lnTo>
                  <a:lnTo>
                    <a:pt x="702" y="90"/>
                  </a:lnTo>
                  <a:lnTo>
                    <a:pt x="689" y="82"/>
                  </a:lnTo>
                  <a:lnTo>
                    <a:pt x="681" y="74"/>
                  </a:lnTo>
                  <a:lnTo>
                    <a:pt x="665" y="53"/>
                  </a:lnTo>
                  <a:lnTo>
                    <a:pt x="660" y="45"/>
                  </a:lnTo>
                  <a:lnTo>
                    <a:pt x="627" y="33"/>
                  </a:lnTo>
                  <a:lnTo>
                    <a:pt x="599" y="20"/>
                  </a:lnTo>
                  <a:lnTo>
                    <a:pt x="578" y="8"/>
                  </a:lnTo>
                  <a:lnTo>
                    <a:pt x="570" y="4"/>
                  </a:lnTo>
                  <a:lnTo>
                    <a:pt x="557" y="0"/>
                  </a:lnTo>
                  <a:lnTo>
                    <a:pt x="537" y="0"/>
                  </a:lnTo>
                  <a:lnTo>
                    <a:pt x="512" y="8"/>
                  </a:lnTo>
                  <a:lnTo>
                    <a:pt x="409" y="86"/>
                  </a:lnTo>
                  <a:lnTo>
                    <a:pt x="400" y="99"/>
                  </a:lnTo>
                  <a:lnTo>
                    <a:pt x="380" y="119"/>
                  </a:lnTo>
                  <a:lnTo>
                    <a:pt x="367" y="132"/>
                  </a:lnTo>
                  <a:lnTo>
                    <a:pt x="351" y="140"/>
                  </a:lnTo>
                  <a:lnTo>
                    <a:pt x="334" y="144"/>
                  </a:lnTo>
                  <a:lnTo>
                    <a:pt x="318" y="140"/>
                  </a:lnTo>
                  <a:lnTo>
                    <a:pt x="301" y="140"/>
                  </a:lnTo>
                  <a:lnTo>
                    <a:pt x="289" y="140"/>
                  </a:lnTo>
                  <a:lnTo>
                    <a:pt x="268" y="148"/>
                  </a:lnTo>
                  <a:lnTo>
                    <a:pt x="256" y="157"/>
                  </a:lnTo>
                  <a:lnTo>
                    <a:pt x="252" y="161"/>
                  </a:lnTo>
                  <a:lnTo>
                    <a:pt x="252" y="173"/>
                  </a:lnTo>
                  <a:lnTo>
                    <a:pt x="244" y="185"/>
                  </a:lnTo>
                  <a:lnTo>
                    <a:pt x="227" y="206"/>
                  </a:lnTo>
                  <a:lnTo>
                    <a:pt x="207" y="218"/>
                  </a:lnTo>
                  <a:lnTo>
                    <a:pt x="186" y="227"/>
                  </a:lnTo>
                  <a:lnTo>
                    <a:pt x="145" y="235"/>
                  </a:lnTo>
                  <a:lnTo>
                    <a:pt x="124" y="239"/>
                  </a:lnTo>
                  <a:lnTo>
                    <a:pt x="128" y="256"/>
                  </a:lnTo>
                  <a:lnTo>
                    <a:pt x="124" y="276"/>
                  </a:lnTo>
                  <a:lnTo>
                    <a:pt x="120" y="297"/>
                  </a:lnTo>
                  <a:lnTo>
                    <a:pt x="108" y="313"/>
                  </a:lnTo>
                  <a:lnTo>
                    <a:pt x="95" y="330"/>
                  </a:lnTo>
                  <a:lnTo>
                    <a:pt x="83" y="342"/>
                  </a:lnTo>
                  <a:lnTo>
                    <a:pt x="66" y="355"/>
                  </a:lnTo>
                  <a:lnTo>
                    <a:pt x="46" y="359"/>
                  </a:lnTo>
                  <a:lnTo>
                    <a:pt x="33" y="367"/>
                  </a:lnTo>
                  <a:lnTo>
                    <a:pt x="21" y="379"/>
                  </a:lnTo>
                  <a:lnTo>
                    <a:pt x="13" y="396"/>
                  </a:lnTo>
                  <a:lnTo>
                    <a:pt x="8" y="412"/>
                  </a:lnTo>
                  <a:lnTo>
                    <a:pt x="4" y="441"/>
                  </a:lnTo>
                  <a:lnTo>
                    <a:pt x="4" y="449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8"/>
            <p:cNvSpPr/>
            <p:nvPr/>
          </p:nvSpPr>
          <p:spPr bwMode="auto">
            <a:xfrm>
              <a:off x="10679" y="7220"/>
              <a:ext cx="1484" cy="1146"/>
            </a:xfrm>
            <a:custGeom>
              <a:avLst/>
              <a:gdLst>
                <a:gd name="T0" fmla="*/ 660 w 706"/>
                <a:gd name="T1" fmla="*/ 306 h 545"/>
                <a:gd name="T2" fmla="*/ 689 w 706"/>
                <a:gd name="T3" fmla="*/ 269 h 545"/>
                <a:gd name="T4" fmla="*/ 697 w 706"/>
                <a:gd name="T5" fmla="*/ 256 h 545"/>
                <a:gd name="T6" fmla="*/ 706 w 706"/>
                <a:gd name="T7" fmla="*/ 231 h 545"/>
                <a:gd name="T8" fmla="*/ 693 w 706"/>
                <a:gd name="T9" fmla="*/ 219 h 545"/>
                <a:gd name="T10" fmla="*/ 685 w 706"/>
                <a:gd name="T11" fmla="*/ 211 h 545"/>
                <a:gd name="T12" fmla="*/ 664 w 706"/>
                <a:gd name="T13" fmla="*/ 198 h 545"/>
                <a:gd name="T14" fmla="*/ 652 w 706"/>
                <a:gd name="T15" fmla="*/ 174 h 545"/>
                <a:gd name="T16" fmla="*/ 656 w 706"/>
                <a:gd name="T17" fmla="*/ 170 h 545"/>
                <a:gd name="T18" fmla="*/ 640 w 706"/>
                <a:gd name="T19" fmla="*/ 137 h 545"/>
                <a:gd name="T20" fmla="*/ 615 w 706"/>
                <a:gd name="T21" fmla="*/ 120 h 545"/>
                <a:gd name="T22" fmla="*/ 582 w 706"/>
                <a:gd name="T23" fmla="*/ 120 h 545"/>
                <a:gd name="T24" fmla="*/ 565 w 706"/>
                <a:gd name="T25" fmla="*/ 112 h 545"/>
                <a:gd name="T26" fmla="*/ 537 w 706"/>
                <a:gd name="T27" fmla="*/ 70 h 545"/>
                <a:gd name="T28" fmla="*/ 512 w 706"/>
                <a:gd name="T29" fmla="*/ 54 h 545"/>
                <a:gd name="T30" fmla="*/ 495 w 706"/>
                <a:gd name="T31" fmla="*/ 54 h 545"/>
                <a:gd name="T32" fmla="*/ 471 w 706"/>
                <a:gd name="T33" fmla="*/ 58 h 545"/>
                <a:gd name="T34" fmla="*/ 442 w 706"/>
                <a:gd name="T35" fmla="*/ 29 h 545"/>
                <a:gd name="T36" fmla="*/ 400 w 706"/>
                <a:gd name="T37" fmla="*/ 9 h 545"/>
                <a:gd name="T38" fmla="*/ 396 w 706"/>
                <a:gd name="T39" fmla="*/ 9 h 545"/>
                <a:gd name="T40" fmla="*/ 351 w 706"/>
                <a:gd name="T41" fmla="*/ 0 h 545"/>
                <a:gd name="T42" fmla="*/ 351 w 706"/>
                <a:gd name="T43" fmla="*/ 0 h 545"/>
                <a:gd name="T44" fmla="*/ 297 w 706"/>
                <a:gd name="T45" fmla="*/ 42 h 545"/>
                <a:gd name="T46" fmla="*/ 244 w 706"/>
                <a:gd name="T47" fmla="*/ 91 h 545"/>
                <a:gd name="T48" fmla="*/ 240 w 706"/>
                <a:gd name="T49" fmla="*/ 108 h 545"/>
                <a:gd name="T50" fmla="*/ 227 w 706"/>
                <a:gd name="T51" fmla="*/ 132 h 545"/>
                <a:gd name="T52" fmla="*/ 190 w 706"/>
                <a:gd name="T53" fmla="*/ 174 h 545"/>
                <a:gd name="T54" fmla="*/ 169 w 706"/>
                <a:gd name="T55" fmla="*/ 174 h 545"/>
                <a:gd name="T56" fmla="*/ 161 w 706"/>
                <a:gd name="T57" fmla="*/ 149 h 545"/>
                <a:gd name="T58" fmla="*/ 145 w 706"/>
                <a:gd name="T59" fmla="*/ 137 h 545"/>
                <a:gd name="T60" fmla="*/ 116 w 706"/>
                <a:gd name="T61" fmla="*/ 137 h 545"/>
                <a:gd name="T62" fmla="*/ 62 w 706"/>
                <a:gd name="T63" fmla="*/ 153 h 545"/>
                <a:gd name="T64" fmla="*/ 41 w 706"/>
                <a:gd name="T65" fmla="*/ 157 h 545"/>
                <a:gd name="T66" fmla="*/ 8 w 706"/>
                <a:gd name="T67" fmla="*/ 186 h 545"/>
                <a:gd name="T68" fmla="*/ 0 w 706"/>
                <a:gd name="T69" fmla="*/ 211 h 545"/>
                <a:gd name="T70" fmla="*/ 25 w 706"/>
                <a:gd name="T71" fmla="*/ 240 h 545"/>
                <a:gd name="T72" fmla="*/ 41 w 706"/>
                <a:gd name="T73" fmla="*/ 248 h 545"/>
                <a:gd name="T74" fmla="*/ 66 w 706"/>
                <a:gd name="T75" fmla="*/ 273 h 545"/>
                <a:gd name="T76" fmla="*/ 70 w 706"/>
                <a:gd name="T77" fmla="*/ 297 h 545"/>
                <a:gd name="T78" fmla="*/ 50 w 706"/>
                <a:gd name="T79" fmla="*/ 318 h 545"/>
                <a:gd name="T80" fmla="*/ 41 w 706"/>
                <a:gd name="T81" fmla="*/ 330 h 545"/>
                <a:gd name="T82" fmla="*/ 33 w 706"/>
                <a:gd name="T83" fmla="*/ 368 h 545"/>
                <a:gd name="T84" fmla="*/ 29 w 706"/>
                <a:gd name="T85" fmla="*/ 417 h 545"/>
                <a:gd name="T86" fmla="*/ 50 w 706"/>
                <a:gd name="T87" fmla="*/ 479 h 545"/>
                <a:gd name="T88" fmla="*/ 124 w 706"/>
                <a:gd name="T89" fmla="*/ 479 h 545"/>
                <a:gd name="T90" fmla="*/ 132 w 706"/>
                <a:gd name="T91" fmla="*/ 479 h 545"/>
                <a:gd name="T92" fmla="*/ 145 w 706"/>
                <a:gd name="T93" fmla="*/ 512 h 545"/>
                <a:gd name="T94" fmla="*/ 149 w 706"/>
                <a:gd name="T95" fmla="*/ 520 h 545"/>
                <a:gd name="T96" fmla="*/ 173 w 706"/>
                <a:gd name="T97" fmla="*/ 545 h 545"/>
                <a:gd name="T98" fmla="*/ 248 w 706"/>
                <a:gd name="T99" fmla="*/ 471 h 545"/>
                <a:gd name="T100" fmla="*/ 322 w 706"/>
                <a:gd name="T101" fmla="*/ 409 h 545"/>
                <a:gd name="T102" fmla="*/ 409 w 706"/>
                <a:gd name="T103" fmla="*/ 363 h 545"/>
                <a:gd name="T104" fmla="*/ 454 w 706"/>
                <a:gd name="T105" fmla="*/ 347 h 545"/>
                <a:gd name="T106" fmla="*/ 532 w 706"/>
                <a:gd name="T107" fmla="*/ 335 h 545"/>
                <a:gd name="T108" fmla="*/ 557 w 706"/>
                <a:gd name="T109" fmla="*/ 326 h 545"/>
                <a:gd name="T110" fmla="*/ 570 w 706"/>
                <a:gd name="T111" fmla="*/ 314 h 545"/>
                <a:gd name="T112" fmla="*/ 603 w 706"/>
                <a:gd name="T113" fmla="*/ 306 h 545"/>
                <a:gd name="T114" fmla="*/ 615 w 706"/>
                <a:gd name="T115" fmla="*/ 306 h 545"/>
                <a:gd name="T116" fmla="*/ 660 w 706"/>
                <a:gd name="T117" fmla="*/ 306 h 5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06" h="545">
                  <a:moveTo>
                    <a:pt x="660" y="306"/>
                  </a:moveTo>
                  <a:lnTo>
                    <a:pt x="660" y="306"/>
                  </a:lnTo>
                  <a:lnTo>
                    <a:pt x="669" y="293"/>
                  </a:lnTo>
                  <a:lnTo>
                    <a:pt x="689" y="269"/>
                  </a:lnTo>
                  <a:lnTo>
                    <a:pt x="697" y="256"/>
                  </a:lnTo>
                  <a:lnTo>
                    <a:pt x="706" y="240"/>
                  </a:lnTo>
                  <a:lnTo>
                    <a:pt x="706" y="231"/>
                  </a:lnTo>
                  <a:lnTo>
                    <a:pt x="702" y="227"/>
                  </a:lnTo>
                  <a:lnTo>
                    <a:pt x="693" y="219"/>
                  </a:lnTo>
                  <a:lnTo>
                    <a:pt x="685" y="211"/>
                  </a:lnTo>
                  <a:lnTo>
                    <a:pt x="673" y="207"/>
                  </a:lnTo>
                  <a:lnTo>
                    <a:pt x="664" y="198"/>
                  </a:lnTo>
                  <a:lnTo>
                    <a:pt x="656" y="182"/>
                  </a:lnTo>
                  <a:lnTo>
                    <a:pt x="652" y="174"/>
                  </a:lnTo>
                  <a:lnTo>
                    <a:pt x="656" y="170"/>
                  </a:lnTo>
                  <a:lnTo>
                    <a:pt x="648" y="149"/>
                  </a:lnTo>
                  <a:lnTo>
                    <a:pt x="640" y="137"/>
                  </a:lnTo>
                  <a:lnTo>
                    <a:pt x="627" y="128"/>
                  </a:lnTo>
                  <a:lnTo>
                    <a:pt x="615" y="120"/>
                  </a:lnTo>
                  <a:lnTo>
                    <a:pt x="590" y="120"/>
                  </a:lnTo>
                  <a:lnTo>
                    <a:pt x="582" y="120"/>
                  </a:lnTo>
                  <a:lnTo>
                    <a:pt x="565" y="112"/>
                  </a:lnTo>
                  <a:lnTo>
                    <a:pt x="549" y="87"/>
                  </a:lnTo>
                  <a:lnTo>
                    <a:pt x="537" y="70"/>
                  </a:lnTo>
                  <a:lnTo>
                    <a:pt x="524" y="58"/>
                  </a:lnTo>
                  <a:lnTo>
                    <a:pt x="512" y="54"/>
                  </a:lnTo>
                  <a:lnTo>
                    <a:pt x="504" y="54"/>
                  </a:lnTo>
                  <a:lnTo>
                    <a:pt x="495" y="54"/>
                  </a:lnTo>
                  <a:lnTo>
                    <a:pt x="491" y="54"/>
                  </a:lnTo>
                  <a:lnTo>
                    <a:pt x="471" y="58"/>
                  </a:lnTo>
                  <a:lnTo>
                    <a:pt x="442" y="29"/>
                  </a:lnTo>
                  <a:lnTo>
                    <a:pt x="417" y="17"/>
                  </a:lnTo>
                  <a:lnTo>
                    <a:pt x="400" y="9"/>
                  </a:lnTo>
                  <a:lnTo>
                    <a:pt x="396" y="9"/>
                  </a:lnTo>
                  <a:lnTo>
                    <a:pt x="367" y="9"/>
                  </a:lnTo>
                  <a:lnTo>
                    <a:pt x="351" y="0"/>
                  </a:lnTo>
                  <a:lnTo>
                    <a:pt x="297" y="42"/>
                  </a:lnTo>
                  <a:lnTo>
                    <a:pt x="260" y="75"/>
                  </a:lnTo>
                  <a:lnTo>
                    <a:pt x="244" y="91"/>
                  </a:lnTo>
                  <a:lnTo>
                    <a:pt x="240" y="108"/>
                  </a:lnTo>
                  <a:lnTo>
                    <a:pt x="235" y="120"/>
                  </a:lnTo>
                  <a:lnTo>
                    <a:pt x="227" y="132"/>
                  </a:lnTo>
                  <a:lnTo>
                    <a:pt x="211" y="153"/>
                  </a:lnTo>
                  <a:lnTo>
                    <a:pt x="190" y="174"/>
                  </a:lnTo>
                  <a:lnTo>
                    <a:pt x="169" y="174"/>
                  </a:lnTo>
                  <a:lnTo>
                    <a:pt x="169" y="165"/>
                  </a:lnTo>
                  <a:lnTo>
                    <a:pt x="161" y="149"/>
                  </a:lnTo>
                  <a:lnTo>
                    <a:pt x="153" y="145"/>
                  </a:lnTo>
                  <a:lnTo>
                    <a:pt x="145" y="137"/>
                  </a:lnTo>
                  <a:lnTo>
                    <a:pt x="132" y="137"/>
                  </a:lnTo>
                  <a:lnTo>
                    <a:pt x="116" y="137"/>
                  </a:lnTo>
                  <a:lnTo>
                    <a:pt x="62" y="153"/>
                  </a:lnTo>
                  <a:lnTo>
                    <a:pt x="41" y="157"/>
                  </a:lnTo>
                  <a:lnTo>
                    <a:pt x="29" y="165"/>
                  </a:lnTo>
                  <a:lnTo>
                    <a:pt x="8" y="186"/>
                  </a:lnTo>
                  <a:lnTo>
                    <a:pt x="4" y="198"/>
                  </a:lnTo>
                  <a:lnTo>
                    <a:pt x="0" y="211"/>
                  </a:lnTo>
                  <a:lnTo>
                    <a:pt x="8" y="223"/>
                  </a:lnTo>
                  <a:lnTo>
                    <a:pt x="25" y="240"/>
                  </a:lnTo>
                  <a:lnTo>
                    <a:pt x="41" y="248"/>
                  </a:lnTo>
                  <a:lnTo>
                    <a:pt x="50" y="252"/>
                  </a:lnTo>
                  <a:lnTo>
                    <a:pt x="66" y="273"/>
                  </a:lnTo>
                  <a:lnTo>
                    <a:pt x="70" y="285"/>
                  </a:lnTo>
                  <a:lnTo>
                    <a:pt x="70" y="297"/>
                  </a:lnTo>
                  <a:lnTo>
                    <a:pt x="62" y="310"/>
                  </a:lnTo>
                  <a:lnTo>
                    <a:pt x="50" y="318"/>
                  </a:lnTo>
                  <a:lnTo>
                    <a:pt x="41" y="330"/>
                  </a:lnTo>
                  <a:lnTo>
                    <a:pt x="37" y="347"/>
                  </a:lnTo>
                  <a:lnTo>
                    <a:pt x="33" y="368"/>
                  </a:lnTo>
                  <a:lnTo>
                    <a:pt x="29" y="392"/>
                  </a:lnTo>
                  <a:lnTo>
                    <a:pt x="29" y="417"/>
                  </a:lnTo>
                  <a:lnTo>
                    <a:pt x="37" y="446"/>
                  </a:lnTo>
                  <a:lnTo>
                    <a:pt x="50" y="479"/>
                  </a:lnTo>
                  <a:lnTo>
                    <a:pt x="124" y="479"/>
                  </a:lnTo>
                  <a:lnTo>
                    <a:pt x="128" y="479"/>
                  </a:lnTo>
                  <a:lnTo>
                    <a:pt x="132" y="479"/>
                  </a:lnTo>
                  <a:lnTo>
                    <a:pt x="136" y="487"/>
                  </a:lnTo>
                  <a:lnTo>
                    <a:pt x="145" y="512"/>
                  </a:lnTo>
                  <a:lnTo>
                    <a:pt x="149" y="520"/>
                  </a:lnTo>
                  <a:lnTo>
                    <a:pt x="157" y="533"/>
                  </a:lnTo>
                  <a:lnTo>
                    <a:pt x="173" y="545"/>
                  </a:lnTo>
                  <a:lnTo>
                    <a:pt x="248" y="471"/>
                  </a:lnTo>
                  <a:lnTo>
                    <a:pt x="293" y="425"/>
                  </a:lnTo>
                  <a:lnTo>
                    <a:pt x="322" y="409"/>
                  </a:lnTo>
                  <a:lnTo>
                    <a:pt x="409" y="363"/>
                  </a:lnTo>
                  <a:lnTo>
                    <a:pt x="454" y="347"/>
                  </a:lnTo>
                  <a:lnTo>
                    <a:pt x="487" y="339"/>
                  </a:lnTo>
                  <a:lnTo>
                    <a:pt x="532" y="335"/>
                  </a:lnTo>
                  <a:lnTo>
                    <a:pt x="557" y="326"/>
                  </a:lnTo>
                  <a:lnTo>
                    <a:pt x="561" y="318"/>
                  </a:lnTo>
                  <a:lnTo>
                    <a:pt x="570" y="314"/>
                  </a:lnTo>
                  <a:lnTo>
                    <a:pt x="586" y="310"/>
                  </a:lnTo>
                  <a:lnTo>
                    <a:pt x="603" y="306"/>
                  </a:lnTo>
                  <a:lnTo>
                    <a:pt x="615" y="306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9"/>
            <p:cNvSpPr/>
            <p:nvPr/>
          </p:nvSpPr>
          <p:spPr bwMode="auto">
            <a:xfrm>
              <a:off x="8026" y="8044"/>
              <a:ext cx="980" cy="763"/>
            </a:xfrm>
            <a:custGeom>
              <a:avLst/>
              <a:gdLst>
                <a:gd name="T0" fmla="*/ 346 w 466"/>
                <a:gd name="T1" fmla="*/ 42 h 363"/>
                <a:gd name="T2" fmla="*/ 330 w 466"/>
                <a:gd name="T3" fmla="*/ 17 h 363"/>
                <a:gd name="T4" fmla="*/ 309 w 466"/>
                <a:gd name="T5" fmla="*/ 9 h 363"/>
                <a:gd name="T6" fmla="*/ 280 w 466"/>
                <a:gd name="T7" fmla="*/ 37 h 363"/>
                <a:gd name="T8" fmla="*/ 280 w 466"/>
                <a:gd name="T9" fmla="*/ 37 h 363"/>
                <a:gd name="T10" fmla="*/ 272 w 466"/>
                <a:gd name="T11" fmla="*/ 42 h 363"/>
                <a:gd name="T12" fmla="*/ 251 w 466"/>
                <a:gd name="T13" fmla="*/ 37 h 363"/>
                <a:gd name="T14" fmla="*/ 218 w 466"/>
                <a:gd name="T15" fmla="*/ 4 h 363"/>
                <a:gd name="T16" fmla="*/ 128 w 466"/>
                <a:gd name="T17" fmla="*/ 0 h 363"/>
                <a:gd name="T18" fmla="*/ 115 w 466"/>
                <a:gd name="T19" fmla="*/ 25 h 363"/>
                <a:gd name="T20" fmla="*/ 107 w 466"/>
                <a:gd name="T21" fmla="*/ 62 h 363"/>
                <a:gd name="T22" fmla="*/ 62 w 466"/>
                <a:gd name="T23" fmla="*/ 128 h 363"/>
                <a:gd name="T24" fmla="*/ 0 w 466"/>
                <a:gd name="T25" fmla="*/ 198 h 363"/>
                <a:gd name="T26" fmla="*/ 8 w 466"/>
                <a:gd name="T27" fmla="*/ 223 h 363"/>
                <a:gd name="T28" fmla="*/ 45 w 466"/>
                <a:gd name="T29" fmla="*/ 231 h 363"/>
                <a:gd name="T30" fmla="*/ 78 w 466"/>
                <a:gd name="T31" fmla="*/ 231 h 363"/>
                <a:gd name="T32" fmla="*/ 103 w 466"/>
                <a:gd name="T33" fmla="*/ 236 h 363"/>
                <a:gd name="T34" fmla="*/ 115 w 466"/>
                <a:gd name="T35" fmla="*/ 248 h 363"/>
                <a:gd name="T36" fmla="*/ 119 w 466"/>
                <a:gd name="T37" fmla="*/ 269 h 363"/>
                <a:gd name="T38" fmla="*/ 156 w 466"/>
                <a:gd name="T39" fmla="*/ 330 h 363"/>
                <a:gd name="T40" fmla="*/ 173 w 466"/>
                <a:gd name="T41" fmla="*/ 318 h 363"/>
                <a:gd name="T42" fmla="*/ 202 w 466"/>
                <a:gd name="T43" fmla="*/ 314 h 363"/>
                <a:gd name="T44" fmla="*/ 227 w 466"/>
                <a:gd name="T45" fmla="*/ 318 h 363"/>
                <a:gd name="T46" fmla="*/ 317 w 466"/>
                <a:gd name="T47" fmla="*/ 363 h 363"/>
                <a:gd name="T48" fmla="*/ 334 w 466"/>
                <a:gd name="T49" fmla="*/ 363 h 363"/>
                <a:gd name="T50" fmla="*/ 350 w 466"/>
                <a:gd name="T51" fmla="*/ 347 h 363"/>
                <a:gd name="T52" fmla="*/ 400 w 466"/>
                <a:gd name="T53" fmla="*/ 335 h 363"/>
                <a:gd name="T54" fmla="*/ 412 w 466"/>
                <a:gd name="T55" fmla="*/ 343 h 363"/>
                <a:gd name="T56" fmla="*/ 441 w 466"/>
                <a:gd name="T57" fmla="*/ 351 h 363"/>
                <a:gd name="T58" fmla="*/ 454 w 466"/>
                <a:gd name="T59" fmla="*/ 343 h 363"/>
                <a:gd name="T60" fmla="*/ 462 w 466"/>
                <a:gd name="T61" fmla="*/ 335 h 363"/>
                <a:gd name="T62" fmla="*/ 466 w 466"/>
                <a:gd name="T63" fmla="*/ 314 h 363"/>
                <a:gd name="T64" fmla="*/ 458 w 466"/>
                <a:gd name="T65" fmla="*/ 302 h 363"/>
                <a:gd name="T66" fmla="*/ 454 w 466"/>
                <a:gd name="T67" fmla="*/ 297 h 363"/>
                <a:gd name="T68" fmla="*/ 421 w 466"/>
                <a:gd name="T69" fmla="*/ 289 h 363"/>
                <a:gd name="T70" fmla="*/ 421 w 466"/>
                <a:gd name="T71" fmla="*/ 281 h 363"/>
                <a:gd name="T72" fmla="*/ 441 w 466"/>
                <a:gd name="T73" fmla="*/ 269 h 363"/>
                <a:gd name="T74" fmla="*/ 454 w 466"/>
                <a:gd name="T75" fmla="*/ 252 h 363"/>
                <a:gd name="T76" fmla="*/ 441 w 466"/>
                <a:gd name="T77" fmla="*/ 231 h 363"/>
                <a:gd name="T78" fmla="*/ 437 w 466"/>
                <a:gd name="T79" fmla="*/ 227 h 363"/>
                <a:gd name="T80" fmla="*/ 404 w 466"/>
                <a:gd name="T81" fmla="*/ 194 h 363"/>
                <a:gd name="T82" fmla="*/ 400 w 466"/>
                <a:gd name="T83" fmla="*/ 157 h 363"/>
                <a:gd name="T84" fmla="*/ 412 w 466"/>
                <a:gd name="T85" fmla="*/ 116 h 363"/>
                <a:gd name="T86" fmla="*/ 429 w 466"/>
                <a:gd name="T87" fmla="*/ 103 h 363"/>
                <a:gd name="T88" fmla="*/ 437 w 466"/>
                <a:gd name="T89" fmla="*/ 83 h 363"/>
                <a:gd name="T90" fmla="*/ 425 w 466"/>
                <a:gd name="T91" fmla="*/ 70 h 363"/>
                <a:gd name="T92" fmla="*/ 416 w 466"/>
                <a:gd name="T93" fmla="*/ 66 h 363"/>
                <a:gd name="T94" fmla="*/ 375 w 466"/>
                <a:gd name="T95" fmla="*/ 70 h 363"/>
                <a:gd name="T96" fmla="*/ 354 w 466"/>
                <a:gd name="T97" fmla="*/ 58 h 363"/>
                <a:gd name="T98" fmla="*/ 346 w 466"/>
                <a:gd name="T99" fmla="*/ 42 h 3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6" h="363">
                  <a:moveTo>
                    <a:pt x="346" y="42"/>
                  </a:moveTo>
                  <a:lnTo>
                    <a:pt x="346" y="42"/>
                  </a:lnTo>
                  <a:lnTo>
                    <a:pt x="342" y="33"/>
                  </a:lnTo>
                  <a:lnTo>
                    <a:pt x="330" y="17"/>
                  </a:lnTo>
                  <a:lnTo>
                    <a:pt x="321" y="9"/>
                  </a:lnTo>
                  <a:lnTo>
                    <a:pt x="309" y="9"/>
                  </a:lnTo>
                  <a:lnTo>
                    <a:pt x="297" y="17"/>
                  </a:lnTo>
                  <a:lnTo>
                    <a:pt x="280" y="37"/>
                  </a:lnTo>
                  <a:lnTo>
                    <a:pt x="276" y="42"/>
                  </a:lnTo>
                  <a:lnTo>
                    <a:pt x="272" y="42"/>
                  </a:lnTo>
                  <a:lnTo>
                    <a:pt x="264" y="42"/>
                  </a:lnTo>
                  <a:lnTo>
                    <a:pt x="251" y="37"/>
                  </a:lnTo>
                  <a:lnTo>
                    <a:pt x="239" y="25"/>
                  </a:lnTo>
                  <a:lnTo>
                    <a:pt x="218" y="4"/>
                  </a:lnTo>
                  <a:lnTo>
                    <a:pt x="128" y="0"/>
                  </a:lnTo>
                  <a:lnTo>
                    <a:pt x="119" y="13"/>
                  </a:lnTo>
                  <a:lnTo>
                    <a:pt x="115" y="25"/>
                  </a:lnTo>
                  <a:lnTo>
                    <a:pt x="111" y="37"/>
                  </a:lnTo>
                  <a:lnTo>
                    <a:pt x="107" y="62"/>
                  </a:lnTo>
                  <a:lnTo>
                    <a:pt x="82" y="99"/>
                  </a:lnTo>
                  <a:lnTo>
                    <a:pt x="62" y="128"/>
                  </a:lnTo>
                  <a:lnTo>
                    <a:pt x="41" y="157"/>
                  </a:lnTo>
                  <a:lnTo>
                    <a:pt x="0" y="198"/>
                  </a:lnTo>
                  <a:lnTo>
                    <a:pt x="8" y="223"/>
                  </a:lnTo>
                  <a:lnTo>
                    <a:pt x="24" y="227"/>
                  </a:lnTo>
                  <a:lnTo>
                    <a:pt x="45" y="231"/>
                  </a:lnTo>
                  <a:lnTo>
                    <a:pt x="78" y="231"/>
                  </a:lnTo>
                  <a:lnTo>
                    <a:pt x="90" y="231"/>
                  </a:lnTo>
                  <a:lnTo>
                    <a:pt x="103" y="236"/>
                  </a:lnTo>
                  <a:lnTo>
                    <a:pt x="111" y="244"/>
                  </a:lnTo>
                  <a:lnTo>
                    <a:pt x="115" y="248"/>
                  </a:lnTo>
                  <a:lnTo>
                    <a:pt x="119" y="260"/>
                  </a:lnTo>
                  <a:lnTo>
                    <a:pt x="119" y="269"/>
                  </a:lnTo>
                  <a:lnTo>
                    <a:pt x="123" y="330"/>
                  </a:lnTo>
                  <a:lnTo>
                    <a:pt x="156" y="330"/>
                  </a:lnTo>
                  <a:lnTo>
                    <a:pt x="173" y="318"/>
                  </a:lnTo>
                  <a:lnTo>
                    <a:pt x="189" y="314"/>
                  </a:lnTo>
                  <a:lnTo>
                    <a:pt x="202" y="314"/>
                  </a:lnTo>
                  <a:lnTo>
                    <a:pt x="214" y="314"/>
                  </a:lnTo>
                  <a:lnTo>
                    <a:pt x="227" y="318"/>
                  </a:lnTo>
                  <a:lnTo>
                    <a:pt x="231" y="322"/>
                  </a:lnTo>
                  <a:lnTo>
                    <a:pt x="317" y="363"/>
                  </a:lnTo>
                  <a:lnTo>
                    <a:pt x="334" y="363"/>
                  </a:lnTo>
                  <a:lnTo>
                    <a:pt x="342" y="355"/>
                  </a:lnTo>
                  <a:lnTo>
                    <a:pt x="350" y="347"/>
                  </a:lnTo>
                  <a:lnTo>
                    <a:pt x="375" y="339"/>
                  </a:lnTo>
                  <a:lnTo>
                    <a:pt x="400" y="335"/>
                  </a:lnTo>
                  <a:lnTo>
                    <a:pt x="412" y="343"/>
                  </a:lnTo>
                  <a:lnTo>
                    <a:pt x="425" y="347"/>
                  </a:lnTo>
                  <a:lnTo>
                    <a:pt x="441" y="351"/>
                  </a:lnTo>
                  <a:lnTo>
                    <a:pt x="449" y="347"/>
                  </a:lnTo>
                  <a:lnTo>
                    <a:pt x="454" y="343"/>
                  </a:lnTo>
                  <a:lnTo>
                    <a:pt x="462" y="335"/>
                  </a:lnTo>
                  <a:lnTo>
                    <a:pt x="466" y="322"/>
                  </a:lnTo>
                  <a:lnTo>
                    <a:pt x="466" y="314"/>
                  </a:lnTo>
                  <a:lnTo>
                    <a:pt x="466" y="310"/>
                  </a:lnTo>
                  <a:lnTo>
                    <a:pt x="458" y="302"/>
                  </a:lnTo>
                  <a:lnTo>
                    <a:pt x="454" y="297"/>
                  </a:lnTo>
                  <a:lnTo>
                    <a:pt x="429" y="297"/>
                  </a:lnTo>
                  <a:lnTo>
                    <a:pt x="421" y="289"/>
                  </a:lnTo>
                  <a:lnTo>
                    <a:pt x="421" y="281"/>
                  </a:lnTo>
                  <a:lnTo>
                    <a:pt x="441" y="269"/>
                  </a:lnTo>
                  <a:lnTo>
                    <a:pt x="449" y="260"/>
                  </a:lnTo>
                  <a:lnTo>
                    <a:pt x="454" y="252"/>
                  </a:lnTo>
                  <a:lnTo>
                    <a:pt x="449" y="244"/>
                  </a:lnTo>
                  <a:lnTo>
                    <a:pt x="441" y="231"/>
                  </a:lnTo>
                  <a:lnTo>
                    <a:pt x="437" y="227"/>
                  </a:lnTo>
                  <a:lnTo>
                    <a:pt x="416" y="211"/>
                  </a:lnTo>
                  <a:lnTo>
                    <a:pt x="404" y="194"/>
                  </a:lnTo>
                  <a:lnTo>
                    <a:pt x="400" y="174"/>
                  </a:lnTo>
                  <a:lnTo>
                    <a:pt x="400" y="157"/>
                  </a:lnTo>
                  <a:lnTo>
                    <a:pt x="408" y="128"/>
                  </a:lnTo>
                  <a:lnTo>
                    <a:pt x="412" y="116"/>
                  </a:lnTo>
                  <a:lnTo>
                    <a:pt x="429" y="103"/>
                  </a:lnTo>
                  <a:lnTo>
                    <a:pt x="437" y="91"/>
                  </a:lnTo>
                  <a:lnTo>
                    <a:pt x="437" y="83"/>
                  </a:lnTo>
                  <a:lnTo>
                    <a:pt x="437" y="79"/>
                  </a:lnTo>
                  <a:lnTo>
                    <a:pt x="425" y="70"/>
                  </a:lnTo>
                  <a:lnTo>
                    <a:pt x="416" y="66"/>
                  </a:lnTo>
                  <a:lnTo>
                    <a:pt x="392" y="70"/>
                  </a:lnTo>
                  <a:lnTo>
                    <a:pt x="375" y="70"/>
                  </a:lnTo>
                  <a:lnTo>
                    <a:pt x="363" y="66"/>
                  </a:lnTo>
                  <a:lnTo>
                    <a:pt x="354" y="58"/>
                  </a:lnTo>
                  <a:lnTo>
                    <a:pt x="346" y="50"/>
                  </a:lnTo>
                  <a:lnTo>
                    <a:pt x="346" y="42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1"/>
            <p:cNvSpPr/>
            <p:nvPr/>
          </p:nvSpPr>
          <p:spPr bwMode="auto">
            <a:xfrm>
              <a:off x="7297" y="8114"/>
              <a:ext cx="1770" cy="1900"/>
            </a:xfrm>
            <a:custGeom>
              <a:avLst/>
              <a:gdLst>
                <a:gd name="T0" fmla="*/ 829 w 842"/>
                <a:gd name="T1" fmla="*/ 879 h 904"/>
                <a:gd name="T2" fmla="*/ 842 w 842"/>
                <a:gd name="T3" fmla="*/ 826 h 904"/>
                <a:gd name="T4" fmla="*/ 805 w 842"/>
                <a:gd name="T5" fmla="*/ 768 h 904"/>
                <a:gd name="T6" fmla="*/ 722 w 842"/>
                <a:gd name="T7" fmla="*/ 689 h 904"/>
                <a:gd name="T8" fmla="*/ 697 w 842"/>
                <a:gd name="T9" fmla="*/ 640 h 904"/>
                <a:gd name="T10" fmla="*/ 697 w 842"/>
                <a:gd name="T11" fmla="*/ 590 h 904"/>
                <a:gd name="T12" fmla="*/ 677 w 842"/>
                <a:gd name="T13" fmla="*/ 561 h 904"/>
                <a:gd name="T14" fmla="*/ 652 w 842"/>
                <a:gd name="T15" fmla="*/ 537 h 904"/>
                <a:gd name="T16" fmla="*/ 706 w 842"/>
                <a:gd name="T17" fmla="*/ 524 h 904"/>
                <a:gd name="T18" fmla="*/ 755 w 842"/>
                <a:gd name="T19" fmla="*/ 512 h 904"/>
                <a:gd name="T20" fmla="*/ 805 w 842"/>
                <a:gd name="T21" fmla="*/ 479 h 904"/>
                <a:gd name="T22" fmla="*/ 809 w 842"/>
                <a:gd name="T23" fmla="*/ 446 h 904"/>
                <a:gd name="T24" fmla="*/ 788 w 842"/>
                <a:gd name="T25" fmla="*/ 417 h 904"/>
                <a:gd name="T26" fmla="*/ 714 w 842"/>
                <a:gd name="T27" fmla="*/ 363 h 904"/>
                <a:gd name="T28" fmla="*/ 685 w 842"/>
                <a:gd name="T29" fmla="*/ 351 h 904"/>
                <a:gd name="T30" fmla="*/ 681 w 842"/>
                <a:gd name="T31" fmla="*/ 330 h 904"/>
                <a:gd name="T32" fmla="*/ 578 w 842"/>
                <a:gd name="T33" fmla="*/ 289 h 904"/>
                <a:gd name="T34" fmla="*/ 561 w 842"/>
                <a:gd name="T35" fmla="*/ 281 h 904"/>
                <a:gd name="T36" fmla="*/ 520 w 842"/>
                <a:gd name="T37" fmla="*/ 285 h 904"/>
                <a:gd name="T38" fmla="*/ 466 w 842"/>
                <a:gd name="T39" fmla="*/ 236 h 904"/>
                <a:gd name="T40" fmla="*/ 462 w 842"/>
                <a:gd name="T41" fmla="*/ 215 h 904"/>
                <a:gd name="T42" fmla="*/ 437 w 842"/>
                <a:gd name="T43" fmla="*/ 198 h 904"/>
                <a:gd name="T44" fmla="*/ 392 w 842"/>
                <a:gd name="T45" fmla="*/ 198 h 904"/>
                <a:gd name="T46" fmla="*/ 347 w 842"/>
                <a:gd name="T47" fmla="*/ 165 h 904"/>
                <a:gd name="T48" fmla="*/ 429 w 842"/>
                <a:gd name="T49" fmla="*/ 66 h 904"/>
                <a:gd name="T50" fmla="*/ 458 w 842"/>
                <a:gd name="T51" fmla="*/ 4 h 904"/>
                <a:gd name="T52" fmla="*/ 371 w 842"/>
                <a:gd name="T53" fmla="*/ 13 h 904"/>
                <a:gd name="T54" fmla="*/ 351 w 842"/>
                <a:gd name="T55" fmla="*/ 21 h 904"/>
                <a:gd name="T56" fmla="*/ 289 w 842"/>
                <a:gd name="T57" fmla="*/ 29 h 904"/>
                <a:gd name="T58" fmla="*/ 248 w 842"/>
                <a:gd name="T59" fmla="*/ 0 h 904"/>
                <a:gd name="T60" fmla="*/ 140 w 842"/>
                <a:gd name="T61" fmla="*/ 9 h 904"/>
                <a:gd name="T62" fmla="*/ 120 w 842"/>
                <a:gd name="T63" fmla="*/ 42 h 904"/>
                <a:gd name="T64" fmla="*/ 87 w 842"/>
                <a:gd name="T65" fmla="*/ 79 h 904"/>
                <a:gd name="T66" fmla="*/ 74 w 842"/>
                <a:gd name="T67" fmla="*/ 75 h 904"/>
                <a:gd name="T68" fmla="*/ 78 w 842"/>
                <a:gd name="T69" fmla="*/ 91 h 904"/>
                <a:gd name="T70" fmla="*/ 74 w 842"/>
                <a:gd name="T71" fmla="*/ 153 h 904"/>
                <a:gd name="T72" fmla="*/ 45 w 842"/>
                <a:gd name="T73" fmla="*/ 203 h 904"/>
                <a:gd name="T74" fmla="*/ 25 w 842"/>
                <a:gd name="T75" fmla="*/ 260 h 904"/>
                <a:gd name="T76" fmla="*/ 0 w 842"/>
                <a:gd name="T77" fmla="*/ 306 h 904"/>
                <a:gd name="T78" fmla="*/ 83 w 842"/>
                <a:gd name="T79" fmla="*/ 326 h 904"/>
                <a:gd name="T80" fmla="*/ 186 w 842"/>
                <a:gd name="T81" fmla="*/ 330 h 904"/>
                <a:gd name="T82" fmla="*/ 413 w 842"/>
                <a:gd name="T83" fmla="*/ 491 h 904"/>
                <a:gd name="T84" fmla="*/ 483 w 842"/>
                <a:gd name="T85" fmla="*/ 553 h 904"/>
                <a:gd name="T86" fmla="*/ 520 w 842"/>
                <a:gd name="T87" fmla="*/ 603 h 904"/>
                <a:gd name="T88" fmla="*/ 602 w 842"/>
                <a:gd name="T89" fmla="*/ 764 h 904"/>
                <a:gd name="T90" fmla="*/ 710 w 842"/>
                <a:gd name="T91" fmla="*/ 859 h 904"/>
                <a:gd name="T92" fmla="*/ 796 w 842"/>
                <a:gd name="T93" fmla="*/ 904 h 9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42" h="904">
                  <a:moveTo>
                    <a:pt x="813" y="904"/>
                  </a:moveTo>
                  <a:lnTo>
                    <a:pt x="813" y="904"/>
                  </a:lnTo>
                  <a:lnTo>
                    <a:pt x="829" y="879"/>
                  </a:lnTo>
                  <a:lnTo>
                    <a:pt x="834" y="863"/>
                  </a:lnTo>
                  <a:lnTo>
                    <a:pt x="838" y="846"/>
                  </a:lnTo>
                  <a:lnTo>
                    <a:pt x="842" y="826"/>
                  </a:lnTo>
                  <a:lnTo>
                    <a:pt x="838" y="805"/>
                  </a:lnTo>
                  <a:lnTo>
                    <a:pt x="825" y="784"/>
                  </a:lnTo>
                  <a:lnTo>
                    <a:pt x="805" y="768"/>
                  </a:lnTo>
                  <a:lnTo>
                    <a:pt x="726" y="694"/>
                  </a:lnTo>
                  <a:lnTo>
                    <a:pt x="722" y="689"/>
                  </a:lnTo>
                  <a:lnTo>
                    <a:pt x="710" y="677"/>
                  </a:lnTo>
                  <a:lnTo>
                    <a:pt x="701" y="656"/>
                  </a:lnTo>
                  <a:lnTo>
                    <a:pt x="697" y="640"/>
                  </a:lnTo>
                  <a:lnTo>
                    <a:pt x="697" y="623"/>
                  </a:lnTo>
                  <a:lnTo>
                    <a:pt x="697" y="590"/>
                  </a:lnTo>
                  <a:lnTo>
                    <a:pt x="693" y="578"/>
                  </a:lnTo>
                  <a:lnTo>
                    <a:pt x="689" y="574"/>
                  </a:lnTo>
                  <a:lnTo>
                    <a:pt x="677" y="561"/>
                  </a:lnTo>
                  <a:lnTo>
                    <a:pt x="656" y="545"/>
                  </a:lnTo>
                  <a:lnTo>
                    <a:pt x="652" y="537"/>
                  </a:lnTo>
                  <a:lnTo>
                    <a:pt x="652" y="533"/>
                  </a:lnTo>
                  <a:lnTo>
                    <a:pt x="673" y="528"/>
                  </a:lnTo>
                  <a:lnTo>
                    <a:pt x="706" y="524"/>
                  </a:lnTo>
                  <a:lnTo>
                    <a:pt x="730" y="520"/>
                  </a:lnTo>
                  <a:lnTo>
                    <a:pt x="755" y="512"/>
                  </a:lnTo>
                  <a:lnTo>
                    <a:pt x="776" y="504"/>
                  </a:lnTo>
                  <a:lnTo>
                    <a:pt x="796" y="487"/>
                  </a:lnTo>
                  <a:lnTo>
                    <a:pt x="805" y="479"/>
                  </a:lnTo>
                  <a:lnTo>
                    <a:pt x="809" y="471"/>
                  </a:lnTo>
                  <a:lnTo>
                    <a:pt x="809" y="458"/>
                  </a:lnTo>
                  <a:lnTo>
                    <a:pt x="809" y="446"/>
                  </a:lnTo>
                  <a:lnTo>
                    <a:pt x="801" y="429"/>
                  </a:lnTo>
                  <a:lnTo>
                    <a:pt x="788" y="417"/>
                  </a:lnTo>
                  <a:lnTo>
                    <a:pt x="751" y="384"/>
                  </a:lnTo>
                  <a:lnTo>
                    <a:pt x="726" y="368"/>
                  </a:lnTo>
                  <a:lnTo>
                    <a:pt x="714" y="363"/>
                  </a:lnTo>
                  <a:lnTo>
                    <a:pt x="701" y="363"/>
                  </a:lnTo>
                  <a:lnTo>
                    <a:pt x="685" y="351"/>
                  </a:lnTo>
                  <a:lnTo>
                    <a:pt x="677" y="343"/>
                  </a:lnTo>
                  <a:lnTo>
                    <a:pt x="677" y="335"/>
                  </a:lnTo>
                  <a:lnTo>
                    <a:pt x="681" y="330"/>
                  </a:lnTo>
                  <a:lnTo>
                    <a:pt x="664" y="330"/>
                  </a:lnTo>
                  <a:lnTo>
                    <a:pt x="578" y="289"/>
                  </a:lnTo>
                  <a:lnTo>
                    <a:pt x="574" y="285"/>
                  </a:lnTo>
                  <a:lnTo>
                    <a:pt x="561" y="281"/>
                  </a:lnTo>
                  <a:lnTo>
                    <a:pt x="549" y="281"/>
                  </a:lnTo>
                  <a:lnTo>
                    <a:pt x="536" y="281"/>
                  </a:lnTo>
                  <a:lnTo>
                    <a:pt x="520" y="285"/>
                  </a:lnTo>
                  <a:lnTo>
                    <a:pt x="503" y="297"/>
                  </a:lnTo>
                  <a:lnTo>
                    <a:pt x="470" y="297"/>
                  </a:lnTo>
                  <a:lnTo>
                    <a:pt x="466" y="236"/>
                  </a:lnTo>
                  <a:lnTo>
                    <a:pt x="466" y="227"/>
                  </a:lnTo>
                  <a:lnTo>
                    <a:pt x="462" y="215"/>
                  </a:lnTo>
                  <a:lnTo>
                    <a:pt x="458" y="211"/>
                  </a:lnTo>
                  <a:lnTo>
                    <a:pt x="450" y="203"/>
                  </a:lnTo>
                  <a:lnTo>
                    <a:pt x="437" y="198"/>
                  </a:lnTo>
                  <a:lnTo>
                    <a:pt x="425" y="198"/>
                  </a:lnTo>
                  <a:lnTo>
                    <a:pt x="392" y="198"/>
                  </a:lnTo>
                  <a:lnTo>
                    <a:pt x="371" y="194"/>
                  </a:lnTo>
                  <a:lnTo>
                    <a:pt x="355" y="190"/>
                  </a:lnTo>
                  <a:lnTo>
                    <a:pt x="347" y="165"/>
                  </a:lnTo>
                  <a:lnTo>
                    <a:pt x="388" y="124"/>
                  </a:lnTo>
                  <a:lnTo>
                    <a:pt x="404" y="95"/>
                  </a:lnTo>
                  <a:lnTo>
                    <a:pt x="429" y="66"/>
                  </a:lnTo>
                  <a:lnTo>
                    <a:pt x="454" y="29"/>
                  </a:lnTo>
                  <a:lnTo>
                    <a:pt x="458" y="9"/>
                  </a:lnTo>
                  <a:lnTo>
                    <a:pt x="458" y="4"/>
                  </a:lnTo>
                  <a:lnTo>
                    <a:pt x="409" y="9"/>
                  </a:lnTo>
                  <a:lnTo>
                    <a:pt x="371" y="13"/>
                  </a:lnTo>
                  <a:lnTo>
                    <a:pt x="359" y="17"/>
                  </a:lnTo>
                  <a:lnTo>
                    <a:pt x="351" y="21"/>
                  </a:lnTo>
                  <a:lnTo>
                    <a:pt x="338" y="25"/>
                  </a:lnTo>
                  <a:lnTo>
                    <a:pt x="305" y="29"/>
                  </a:lnTo>
                  <a:lnTo>
                    <a:pt x="289" y="29"/>
                  </a:lnTo>
                  <a:lnTo>
                    <a:pt x="272" y="25"/>
                  </a:lnTo>
                  <a:lnTo>
                    <a:pt x="260" y="17"/>
                  </a:lnTo>
                  <a:lnTo>
                    <a:pt x="248" y="0"/>
                  </a:lnTo>
                  <a:lnTo>
                    <a:pt x="173" y="9"/>
                  </a:lnTo>
                  <a:lnTo>
                    <a:pt x="140" y="9"/>
                  </a:lnTo>
                  <a:lnTo>
                    <a:pt x="136" y="13"/>
                  </a:lnTo>
                  <a:lnTo>
                    <a:pt x="120" y="42"/>
                  </a:lnTo>
                  <a:lnTo>
                    <a:pt x="107" y="62"/>
                  </a:lnTo>
                  <a:lnTo>
                    <a:pt x="95" y="70"/>
                  </a:lnTo>
                  <a:lnTo>
                    <a:pt x="87" y="79"/>
                  </a:lnTo>
                  <a:lnTo>
                    <a:pt x="83" y="79"/>
                  </a:lnTo>
                  <a:lnTo>
                    <a:pt x="78" y="79"/>
                  </a:lnTo>
                  <a:lnTo>
                    <a:pt x="74" y="75"/>
                  </a:lnTo>
                  <a:lnTo>
                    <a:pt x="78" y="91"/>
                  </a:lnTo>
                  <a:lnTo>
                    <a:pt x="78" y="103"/>
                  </a:lnTo>
                  <a:lnTo>
                    <a:pt x="78" y="132"/>
                  </a:lnTo>
                  <a:lnTo>
                    <a:pt x="74" y="153"/>
                  </a:lnTo>
                  <a:lnTo>
                    <a:pt x="70" y="161"/>
                  </a:lnTo>
                  <a:lnTo>
                    <a:pt x="45" y="203"/>
                  </a:lnTo>
                  <a:lnTo>
                    <a:pt x="33" y="240"/>
                  </a:lnTo>
                  <a:lnTo>
                    <a:pt x="25" y="260"/>
                  </a:lnTo>
                  <a:lnTo>
                    <a:pt x="21" y="273"/>
                  </a:lnTo>
                  <a:lnTo>
                    <a:pt x="17" y="285"/>
                  </a:lnTo>
                  <a:lnTo>
                    <a:pt x="0" y="306"/>
                  </a:lnTo>
                  <a:lnTo>
                    <a:pt x="29" y="314"/>
                  </a:lnTo>
                  <a:lnTo>
                    <a:pt x="83" y="326"/>
                  </a:lnTo>
                  <a:lnTo>
                    <a:pt x="140" y="335"/>
                  </a:lnTo>
                  <a:lnTo>
                    <a:pt x="165" y="335"/>
                  </a:lnTo>
                  <a:lnTo>
                    <a:pt x="186" y="330"/>
                  </a:lnTo>
                  <a:lnTo>
                    <a:pt x="227" y="368"/>
                  </a:lnTo>
                  <a:lnTo>
                    <a:pt x="413" y="491"/>
                  </a:lnTo>
                  <a:lnTo>
                    <a:pt x="425" y="500"/>
                  </a:lnTo>
                  <a:lnTo>
                    <a:pt x="450" y="520"/>
                  </a:lnTo>
                  <a:lnTo>
                    <a:pt x="483" y="553"/>
                  </a:lnTo>
                  <a:lnTo>
                    <a:pt x="503" y="578"/>
                  </a:lnTo>
                  <a:lnTo>
                    <a:pt x="520" y="603"/>
                  </a:lnTo>
                  <a:lnTo>
                    <a:pt x="578" y="714"/>
                  </a:lnTo>
                  <a:lnTo>
                    <a:pt x="602" y="764"/>
                  </a:lnTo>
                  <a:lnTo>
                    <a:pt x="623" y="784"/>
                  </a:lnTo>
                  <a:lnTo>
                    <a:pt x="677" y="834"/>
                  </a:lnTo>
                  <a:lnTo>
                    <a:pt x="710" y="859"/>
                  </a:lnTo>
                  <a:lnTo>
                    <a:pt x="743" y="879"/>
                  </a:lnTo>
                  <a:lnTo>
                    <a:pt x="780" y="896"/>
                  </a:lnTo>
                  <a:lnTo>
                    <a:pt x="796" y="904"/>
                  </a:lnTo>
                  <a:lnTo>
                    <a:pt x="813" y="90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3"/>
            <p:cNvSpPr/>
            <p:nvPr/>
          </p:nvSpPr>
          <p:spPr bwMode="auto">
            <a:xfrm>
              <a:off x="8665" y="8696"/>
              <a:ext cx="1423" cy="1335"/>
            </a:xfrm>
            <a:custGeom>
              <a:avLst/>
              <a:gdLst>
                <a:gd name="T0" fmla="*/ 173 w 677"/>
                <a:gd name="T1" fmla="*/ 610 h 635"/>
                <a:gd name="T2" fmla="*/ 190 w 677"/>
                <a:gd name="T3" fmla="*/ 553 h 635"/>
                <a:gd name="T4" fmla="*/ 157 w 677"/>
                <a:gd name="T5" fmla="*/ 495 h 635"/>
                <a:gd name="T6" fmla="*/ 70 w 677"/>
                <a:gd name="T7" fmla="*/ 417 h 635"/>
                <a:gd name="T8" fmla="*/ 49 w 677"/>
                <a:gd name="T9" fmla="*/ 367 h 635"/>
                <a:gd name="T10" fmla="*/ 45 w 677"/>
                <a:gd name="T11" fmla="*/ 313 h 635"/>
                <a:gd name="T12" fmla="*/ 25 w 677"/>
                <a:gd name="T13" fmla="*/ 284 h 635"/>
                <a:gd name="T14" fmla="*/ 0 w 677"/>
                <a:gd name="T15" fmla="*/ 264 h 635"/>
                <a:gd name="T16" fmla="*/ 58 w 677"/>
                <a:gd name="T17" fmla="*/ 251 h 635"/>
                <a:gd name="T18" fmla="*/ 103 w 677"/>
                <a:gd name="T19" fmla="*/ 239 h 635"/>
                <a:gd name="T20" fmla="*/ 153 w 677"/>
                <a:gd name="T21" fmla="*/ 206 h 635"/>
                <a:gd name="T22" fmla="*/ 157 w 677"/>
                <a:gd name="T23" fmla="*/ 169 h 635"/>
                <a:gd name="T24" fmla="*/ 136 w 677"/>
                <a:gd name="T25" fmla="*/ 140 h 635"/>
                <a:gd name="T26" fmla="*/ 62 w 677"/>
                <a:gd name="T27" fmla="*/ 86 h 635"/>
                <a:gd name="T28" fmla="*/ 37 w 677"/>
                <a:gd name="T29" fmla="*/ 78 h 635"/>
                <a:gd name="T30" fmla="*/ 29 w 677"/>
                <a:gd name="T31" fmla="*/ 53 h 635"/>
                <a:gd name="T32" fmla="*/ 37 w 677"/>
                <a:gd name="T33" fmla="*/ 45 h 635"/>
                <a:gd name="T34" fmla="*/ 99 w 677"/>
                <a:gd name="T35" fmla="*/ 25 h 635"/>
                <a:gd name="T36" fmla="*/ 120 w 677"/>
                <a:gd name="T37" fmla="*/ 41 h 635"/>
                <a:gd name="T38" fmla="*/ 149 w 677"/>
                <a:gd name="T39" fmla="*/ 37 h 635"/>
                <a:gd name="T40" fmla="*/ 161 w 677"/>
                <a:gd name="T41" fmla="*/ 16 h 635"/>
                <a:gd name="T42" fmla="*/ 161 w 677"/>
                <a:gd name="T43" fmla="*/ 4 h 635"/>
                <a:gd name="T44" fmla="*/ 161 w 677"/>
                <a:gd name="T45" fmla="*/ 0 h 635"/>
                <a:gd name="T46" fmla="*/ 190 w 677"/>
                <a:gd name="T47" fmla="*/ 8 h 635"/>
                <a:gd name="T48" fmla="*/ 314 w 677"/>
                <a:gd name="T49" fmla="*/ 70 h 635"/>
                <a:gd name="T50" fmla="*/ 334 w 677"/>
                <a:gd name="T51" fmla="*/ 91 h 635"/>
                <a:gd name="T52" fmla="*/ 367 w 677"/>
                <a:gd name="T53" fmla="*/ 128 h 635"/>
                <a:gd name="T54" fmla="*/ 417 w 677"/>
                <a:gd name="T55" fmla="*/ 140 h 635"/>
                <a:gd name="T56" fmla="*/ 466 w 677"/>
                <a:gd name="T57" fmla="*/ 119 h 635"/>
                <a:gd name="T58" fmla="*/ 491 w 677"/>
                <a:gd name="T59" fmla="*/ 128 h 635"/>
                <a:gd name="T60" fmla="*/ 549 w 677"/>
                <a:gd name="T61" fmla="*/ 161 h 635"/>
                <a:gd name="T62" fmla="*/ 652 w 677"/>
                <a:gd name="T63" fmla="*/ 190 h 635"/>
                <a:gd name="T64" fmla="*/ 664 w 677"/>
                <a:gd name="T65" fmla="*/ 190 h 635"/>
                <a:gd name="T66" fmla="*/ 677 w 677"/>
                <a:gd name="T67" fmla="*/ 214 h 635"/>
                <a:gd name="T68" fmla="*/ 673 w 677"/>
                <a:gd name="T69" fmla="*/ 305 h 635"/>
                <a:gd name="T70" fmla="*/ 611 w 677"/>
                <a:gd name="T71" fmla="*/ 367 h 635"/>
                <a:gd name="T72" fmla="*/ 586 w 677"/>
                <a:gd name="T73" fmla="*/ 417 h 635"/>
                <a:gd name="T74" fmla="*/ 590 w 677"/>
                <a:gd name="T75" fmla="*/ 450 h 635"/>
                <a:gd name="T76" fmla="*/ 590 w 677"/>
                <a:gd name="T77" fmla="*/ 507 h 635"/>
                <a:gd name="T78" fmla="*/ 503 w 677"/>
                <a:gd name="T79" fmla="*/ 536 h 635"/>
                <a:gd name="T80" fmla="*/ 458 w 677"/>
                <a:gd name="T81" fmla="*/ 544 h 635"/>
                <a:gd name="T82" fmla="*/ 433 w 677"/>
                <a:gd name="T83" fmla="*/ 573 h 635"/>
                <a:gd name="T84" fmla="*/ 380 w 677"/>
                <a:gd name="T85" fmla="*/ 631 h 635"/>
                <a:gd name="T86" fmla="*/ 347 w 677"/>
                <a:gd name="T87" fmla="*/ 623 h 635"/>
                <a:gd name="T88" fmla="*/ 301 w 677"/>
                <a:gd name="T89" fmla="*/ 553 h 635"/>
                <a:gd name="T90" fmla="*/ 264 w 677"/>
                <a:gd name="T91" fmla="*/ 540 h 635"/>
                <a:gd name="T92" fmla="*/ 248 w 677"/>
                <a:gd name="T93" fmla="*/ 561 h 635"/>
                <a:gd name="T94" fmla="*/ 206 w 677"/>
                <a:gd name="T95" fmla="*/ 623 h 635"/>
                <a:gd name="T96" fmla="*/ 165 w 677"/>
                <a:gd name="T97" fmla="*/ 631 h 6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77" h="635">
                  <a:moveTo>
                    <a:pt x="161" y="631"/>
                  </a:moveTo>
                  <a:lnTo>
                    <a:pt x="161" y="631"/>
                  </a:lnTo>
                  <a:lnTo>
                    <a:pt x="173" y="610"/>
                  </a:lnTo>
                  <a:lnTo>
                    <a:pt x="182" y="594"/>
                  </a:lnTo>
                  <a:lnTo>
                    <a:pt x="190" y="573"/>
                  </a:lnTo>
                  <a:lnTo>
                    <a:pt x="190" y="553"/>
                  </a:lnTo>
                  <a:lnTo>
                    <a:pt x="186" y="532"/>
                  </a:lnTo>
                  <a:lnTo>
                    <a:pt x="177" y="511"/>
                  </a:lnTo>
                  <a:lnTo>
                    <a:pt x="157" y="495"/>
                  </a:lnTo>
                  <a:lnTo>
                    <a:pt x="74" y="421"/>
                  </a:lnTo>
                  <a:lnTo>
                    <a:pt x="70" y="417"/>
                  </a:lnTo>
                  <a:lnTo>
                    <a:pt x="62" y="404"/>
                  </a:lnTo>
                  <a:lnTo>
                    <a:pt x="49" y="379"/>
                  </a:lnTo>
                  <a:lnTo>
                    <a:pt x="49" y="367"/>
                  </a:lnTo>
                  <a:lnTo>
                    <a:pt x="49" y="346"/>
                  </a:lnTo>
                  <a:lnTo>
                    <a:pt x="45" y="313"/>
                  </a:lnTo>
                  <a:lnTo>
                    <a:pt x="45" y="305"/>
                  </a:lnTo>
                  <a:lnTo>
                    <a:pt x="41" y="297"/>
                  </a:lnTo>
                  <a:lnTo>
                    <a:pt x="25" y="284"/>
                  </a:lnTo>
                  <a:lnTo>
                    <a:pt x="4" y="268"/>
                  </a:lnTo>
                  <a:lnTo>
                    <a:pt x="0" y="264"/>
                  </a:lnTo>
                  <a:lnTo>
                    <a:pt x="4" y="260"/>
                  </a:lnTo>
                  <a:lnTo>
                    <a:pt x="21" y="251"/>
                  </a:lnTo>
                  <a:lnTo>
                    <a:pt x="58" y="251"/>
                  </a:lnTo>
                  <a:lnTo>
                    <a:pt x="78" y="243"/>
                  </a:lnTo>
                  <a:lnTo>
                    <a:pt x="103" y="239"/>
                  </a:lnTo>
                  <a:lnTo>
                    <a:pt x="128" y="227"/>
                  </a:lnTo>
                  <a:lnTo>
                    <a:pt x="149" y="214"/>
                  </a:lnTo>
                  <a:lnTo>
                    <a:pt x="153" y="206"/>
                  </a:lnTo>
                  <a:lnTo>
                    <a:pt x="157" y="194"/>
                  </a:lnTo>
                  <a:lnTo>
                    <a:pt x="161" y="181"/>
                  </a:lnTo>
                  <a:lnTo>
                    <a:pt x="157" y="169"/>
                  </a:lnTo>
                  <a:lnTo>
                    <a:pt x="149" y="157"/>
                  </a:lnTo>
                  <a:lnTo>
                    <a:pt x="136" y="140"/>
                  </a:lnTo>
                  <a:lnTo>
                    <a:pt x="103" y="111"/>
                  </a:lnTo>
                  <a:lnTo>
                    <a:pt x="74" y="91"/>
                  </a:lnTo>
                  <a:lnTo>
                    <a:pt x="62" y="86"/>
                  </a:lnTo>
                  <a:lnTo>
                    <a:pt x="54" y="86"/>
                  </a:lnTo>
                  <a:lnTo>
                    <a:pt x="37" y="78"/>
                  </a:lnTo>
                  <a:lnTo>
                    <a:pt x="29" y="66"/>
                  </a:lnTo>
                  <a:lnTo>
                    <a:pt x="25" y="62"/>
                  </a:lnTo>
                  <a:lnTo>
                    <a:pt x="29" y="53"/>
                  </a:lnTo>
                  <a:lnTo>
                    <a:pt x="37" y="45"/>
                  </a:lnTo>
                  <a:lnTo>
                    <a:pt x="49" y="37"/>
                  </a:lnTo>
                  <a:lnTo>
                    <a:pt x="70" y="29"/>
                  </a:lnTo>
                  <a:lnTo>
                    <a:pt x="99" y="25"/>
                  </a:lnTo>
                  <a:lnTo>
                    <a:pt x="111" y="33"/>
                  </a:lnTo>
                  <a:lnTo>
                    <a:pt x="120" y="41"/>
                  </a:lnTo>
                  <a:lnTo>
                    <a:pt x="136" y="45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57" y="25"/>
                  </a:lnTo>
                  <a:lnTo>
                    <a:pt x="161" y="16"/>
                  </a:lnTo>
                  <a:lnTo>
                    <a:pt x="161" y="8"/>
                  </a:lnTo>
                  <a:lnTo>
                    <a:pt x="161" y="4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90" y="8"/>
                  </a:lnTo>
                  <a:lnTo>
                    <a:pt x="264" y="45"/>
                  </a:lnTo>
                  <a:lnTo>
                    <a:pt x="314" y="70"/>
                  </a:lnTo>
                  <a:lnTo>
                    <a:pt x="322" y="78"/>
                  </a:lnTo>
                  <a:lnTo>
                    <a:pt x="330" y="82"/>
                  </a:lnTo>
                  <a:lnTo>
                    <a:pt x="334" y="91"/>
                  </a:lnTo>
                  <a:lnTo>
                    <a:pt x="347" y="107"/>
                  </a:lnTo>
                  <a:lnTo>
                    <a:pt x="367" y="128"/>
                  </a:lnTo>
                  <a:lnTo>
                    <a:pt x="384" y="136"/>
                  </a:lnTo>
                  <a:lnTo>
                    <a:pt x="400" y="140"/>
                  </a:lnTo>
                  <a:lnTo>
                    <a:pt x="417" y="140"/>
                  </a:lnTo>
                  <a:lnTo>
                    <a:pt x="437" y="132"/>
                  </a:lnTo>
                  <a:lnTo>
                    <a:pt x="466" y="119"/>
                  </a:lnTo>
                  <a:lnTo>
                    <a:pt x="479" y="119"/>
                  </a:lnTo>
                  <a:lnTo>
                    <a:pt x="487" y="124"/>
                  </a:lnTo>
                  <a:lnTo>
                    <a:pt x="491" y="128"/>
                  </a:lnTo>
                  <a:lnTo>
                    <a:pt x="512" y="140"/>
                  </a:lnTo>
                  <a:lnTo>
                    <a:pt x="549" y="161"/>
                  </a:lnTo>
                  <a:lnTo>
                    <a:pt x="594" y="177"/>
                  </a:lnTo>
                  <a:lnTo>
                    <a:pt x="623" y="185"/>
                  </a:lnTo>
                  <a:lnTo>
                    <a:pt x="652" y="190"/>
                  </a:lnTo>
                  <a:lnTo>
                    <a:pt x="656" y="190"/>
                  </a:lnTo>
                  <a:lnTo>
                    <a:pt x="664" y="190"/>
                  </a:lnTo>
                  <a:lnTo>
                    <a:pt x="673" y="194"/>
                  </a:lnTo>
                  <a:lnTo>
                    <a:pt x="673" y="202"/>
                  </a:lnTo>
                  <a:lnTo>
                    <a:pt x="677" y="214"/>
                  </a:lnTo>
                  <a:lnTo>
                    <a:pt x="673" y="231"/>
                  </a:lnTo>
                  <a:lnTo>
                    <a:pt x="673" y="305"/>
                  </a:lnTo>
                  <a:lnTo>
                    <a:pt x="627" y="350"/>
                  </a:lnTo>
                  <a:lnTo>
                    <a:pt x="611" y="367"/>
                  </a:lnTo>
                  <a:lnTo>
                    <a:pt x="594" y="388"/>
                  </a:lnTo>
                  <a:lnTo>
                    <a:pt x="590" y="404"/>
                  </a:lnTo>
                  <a:lnTo>
                    <a:pt x="586" y="417"/>
                  </a:lnTo>
                  <a:lnTo>
                    <a:pt x="590" y="433"/>
                  </a:lnTo>
                  <a:lnTo>
                    <a:pt x="590" y="450"/>
                  </a:lnTo>
                  <a:lnTo>
                    <a:pt x="598" y="478"/>
                  </a:lnTo>
                  <a:lnTo>
                    <a:pt x="598" y="495"/>
                  </a:lnTo>
                  <a:lnTo>
                    <a:pt x="590" y="507"/>
                  </a:lnTo>
                  <a:lnTo>
                    <a:pt x="503" y="536"/>
                  </a:lnTo>
                  <a:lnTo>
                    <a:pt x="483" y="536"/>
                  </a:lnTo>
                  <a:lnTo>
                    <a:pt x="470" y="540"/>
                  </a:lnTo>
                  <a:lnTo>
                    <a:pt x="458" y="544"/>
                  </a:lnTo>
                  <a:lnTo>
                    <a:pt x="450" y="553"/>
                  </a:lnTo>
                  <a:lnTo>
                    <a:pt x="437" y="569"/>
                  </a:lnTo>
                  <a:lnTo>
                    <a:pt x="433" y="573"/>
                  </a:lnTo>
                  <a:lnTo>
                    <a:pt x="396" y="619"/>
                  </a:lnTo>
                  <a:lnTo>
                    <a:pt x="380" y="631"/>
                  </a:lnTo>
                  <a:lnTo>
                    <a:pt x="367" y="635"/>
                  </a:lnTo>
                  <a:lnTo>
                    <a:pt x="359" y="635"/>
                  </a:lnTo>
                  <a:lnTo>
                    <a:pt x="347" y="623"/>
                  </a:lnTo>
                  <a:lnTo>
                    <a:pt x="318" y="577"/>
                  </a:lnTo>
                  <a:lnTo>
                    <a:pt x="301" y="553"/>
                  </a:lnTo>
                  <a:lnTo>
                    <a:pt x="289" y="540"/>
                  </a:lnTo>
                  <a:lnTo>
                    <a:pt x="276" y="536"/>
                  </a:lnTo>
                  <a:lnTo>
                    <a:pt x="264" y="540"/>
                  </a:lnTo>
                  <a:lnTo>
                    <a:pt x="256" y="544"/>
                  </a:lnTo>
                  <a:lnTo>
                    <a:pt x="252" y="553"/>
                  </a:lnTo>
                  <a:lnTo>
                    <a:pt x="248" y="561"/>
                  </a:lnTo>
                  <a:lnTo>
                    <a:pt x="219" y="610"/>
                  </a:lnTo>
                  <a:lnTo>
                    <a:pt x="206" y="623"/>
                  </a:lnTo>
                  <a:lnTo>
                    <a:pt x="194" y="627"/>
                  </a:lnTo>
                  <a:lnTo>
                    <a:pt x="182" y="631"/>
                  </a:lnTo>
                  <a:lnTo>
                    <a:pt x="165" y="631"/>
                  </a:lnTo>
                  <a:lnTo>
                    <a:pt x="161" y="63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5"/>
            <p:cNvSpPr/>
            <p:nvPr/>
          </p:nvSpPr>
          <p:spPr bwMode="auto">
            <a:xfrm>
              <a:off x="7366" y="9354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58 w 62"/>
                <a:gd name="T5" fmla="*/ 46 h 62"/>
                <a:gd name="T6" fmla="*/ 50 w 62"/>
                <a:gd name="T7" fmla="*/ 54 h 62"/>
                <a:gd name="T8" fmla="*/ 41 w 62"/>
                <a:gd name="T9" fmla="*/ 62 h 62"/>
                <a:gd name="T10" fmla="*/ 29 w 62"/>
                <a:gd name="T11" fmla="*/ 62 h 62"/>
                <a:gd name="T12" fmla="*/ 29 w 62"/>
                <a:gd name="T13" fmla="*/ 62 h 62"/>
                <a:gd name="T14" fmla="*/ 17 w 62"/>
                <a:gd name="T15" fmla="*/ 62 h 62"/>
                <a:gd name="T16" fmla="*/ 8 w 62"/>
                <a:gd name="T17" fmla="*/ 54 h 62"/>
                <a:gd name="T18" fmla="*/ 0 w 62"/>
                <a:gd name="T19" fmla="*/ 46 h 62"/>
                <a:gd name="T20" fmla="*/ 0 w 62"/>
                <a:gd name="T21" fmla="*/ 33 h 62"/>
                <a:gd name="T22" fmla="*/ 0 w 62"/>
                <a:gd name="T23" fmla="*/ 33 h 62"/>
                <a:gd name="T24" fmla="*/ 0 w 62"/>
                <a:gd name="T25" fmla="*/ 21 h 62"/>
                <a:gd name="T26" fmla="*/ 8 w 62"/>
                <a:gd name="T27" fmla="*/ 9 h 62"/>
                <a:gd name="T28" fmla="*/ 17 w 62"/>
                <a:gd name="T29" fmla="*/ 4 h 62"/>
                <a:gd name="T30" fmla="*/ 29 w 62"/>
                <a:gd name="T31" fmla="*/ 0 h 62"/>
                <a:gd name="T32" fmla="*/ 29 w 62"/>
                <a:gd name="T33" fmla="*/ 0 h 62"/>
                <a:gd name="T34" fmla="*/ 41 w 62"/>
                <a:gd name="T35" fmla="*/ 4 h 62"/>
                <a:gd name="T36" fmla="*/ 50 w 62"/>
                <a:gd name="T37" fmla="*/ 9 h 62"/>
                <a:gd name="T38" fmla="*/ 58 w 62"/>
                <a:gd name="T39" fmla="*/ 21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17" y="62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50" y="9"/>
                  </a:lnTo>
                  <a:lnTo>
                    <a:pt x="58" y="21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6"/>
            <p:cNvSpPr/>
            <p:nvPr/>
          </p:nvSpPr>
          <p:spPr bwMode="auto">
            <a:xfrm>
              <a:off x="9483" y="10136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58 w 62"/>
                <a:gd name="T5" fmla="*/ 45 h 62"/>
                <a:gd name="T6" fmla="*/ 49 w 62"/>
                <a:gd name="T7" fmla="*/ 53 h 62"/>
                <a:gd name="T8" fmla="*/ 41 w 62"/>
                <a:gd name="T9" fmla="*/ 62 h 62"/>
                <a:gd name="T10" fmla="*/ 29 w 62"/>
                <a:gd name="T11" fmla="*/ 62 h 62"/>
                <a:gd name="T12" fmla="*/ 29 w 62"/>
                <a:gd name="T13" fmla="*/ 62 h 62"/>
                <a:gd name="T14" fmla="*/ 16 w 62"/>
                <a:gd name="T15" fmla="*/ 62 h 62"/>
                <a:gd name="T16" fmla="*/ 8 w 62"/>
                <a:gd name="T17" fmla="*/ 53 h 62"/>
                <a:gd name="T18" fmla="*/ 0 w 62"/>
                <a:gd name="T19" fmla="*/ 45 h 62"/>
                <a:gd name="T20" fmla="*/ 0 w 62"/>
                <a:gd name="T21" fmla="*/ 33 h 62"/>
                <a:gd name="T22" fmla="*/ 0 w 62"/>
                <a:gd name="T23" fmla="*/ 33 h 62"/>
                <a:gd name="T24" fmla="*/ 0 w 62"/>
                <a:gd name="T25" fmla="*/ 20 h 62"/>
                <a:gd name="T26" fmla="*/ 8 w 62"/>
                <a:gd name="T27" fmla="*/ 12 h 62"/>
                <a:gd name="T28" fmla="*/ 16 w 62"/>
                <a:gd name="T29" fmla="*/ 4 h 62"/>
                <a:gd name="T30" fmla="*/ 29 w 62"/>
                <a:gd name="T31" fmla="*/ 0 h 62"/>
                <a:gd name="T32" fmla="*/ 29 w 62"/>
                <a:gd name="T33" fmla="*/ 0 h 62"/>
                <a:gd name="T34" fmla="*/ 41 w 62"/>
                <a:gd name="T35" fmla="*/ 4 h 62"/>
                <a:gd name="T36" fmla="*/ 49 w 62"/>
                <a:gd name="T37" fmla="*/ 12 h 62"/>
                <a:gd name="T38" fmla="*/ 58 w 62"/>
                <a:gd name="T39" fmla="*/ 20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5"/>
                  </a:lnTo>
                  <a:lnTo>
                    <a:pt x="49" y="53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16" y="62"/>
                  </a:lnTo>
                  <a:lnTo>
                    <a:pt x="8" y="53"/>
                  </a:lnTo>
                  <a:lnTo>
                    <a:pt x="0" y="45"/>
                  </a:lnTo>
                  <a:lnTo>
                    <a:pt x="0" y="33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9" y="12"/>
                  </a:lnTo>
                  <a:lnTo>
                    <a:pt x="58" y="20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7"/>
            <p:cNvSpPr/>
            <p:nvPr/>
          </p:nvSpPr>
          <p:spPr bwMode="auto">
            <a:xfrm>
              <a:off x="10446" y="8913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58 w 62"/>
                <a:gd name="T5" fmla="*/ 41 h 62"/>
                <a:gd name="T6" fmla="*/ 49 w 62"/>
                <a:gd name="T7" fmla="*/ 54 h 62"/>
                <a:gd name="T8" fmla="*/ 41 w 62"/>
                <a:gd name="T9" fmla="*/ 58 h 62"/>
                <a:gd name="T10" fmla="*/ 29 w 62"/>
                <a:gd name="T11" fmla="*/ 62 h 62"/>
                <a:gd name="T12" fmla="*/ 29 w 62"/>
                <a:gd name="T13" fmla="*/ 62 h 62"/>
                <a:gd name="T14" fmla="*/ 16 w 62"/>
                <a:gd name="T15" fmla="*/ 58 h 62"/>
                <a:gd name="T16" fmla="*/ 8 w 62"/>
                <a:gd name="T17" fmla="*/ 54 h 62"/>
                <a:gd name="T18" fmla="*/ 0 w 62"/>
                <a:gd name="T19" fmla="*/ 41 h 62"/>
                <a:gd name="T20" fmla="*/ 0 w 62"/>
                <a:gd name="T21" fmla="*/ 33 h 62"/>
                <a:gd name="T22" fmla="*/ 0 w 62"/>
                <a:gd name="T23" fmla="*/ 33 h 62"/>
                <a:gd name="T24" fmla="*/ 0 w 62"/>
                <a:gd name="T25" fmla="*/ 21 h 62"/>
                <a:gd name="T26" fmla="*/ 8 w 62"/>
                <a:gd name="T27" fmla="*/ 8 h 62"/>
                <a:gd name="T28" fmla="*/ 16 w 62"/>
                <a:gd name="T29" fmla="*/ 4 h 62"/>
                <a:gd name="T30" fmla="*/ 29 w 62"/>
                <a:gd name="T31" fmla="*/ 0 h 62"/>
                <a:gd name="T32" fmla="*/ 29 w 62"/>
                <a:gd name="T33" fmla="*/ 0 h 62"/>
                <a:gd name="T34" fmla="*/ 41 w 62"/>
                <a:gd name="T35" fmla="*/ 4 h 62"/>
                <a:gd name="T36" fmla="*/ 49 w 62"/>
                <a:gd name="T37" fmla="*/ 8 h 62"/>
                <a:gd name="T38" fmla="*/ 58 w 62"/>
                <a:gd name="T39" fmla="*/ 21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1"/>
                  </a:lnTo>
                  <a:lnTo>
                    <a:pt x="49" y="54"/>
                  </a:lnTo>
                  <a:lnTo>
                    <a:pt x="41" y="58"/>
                  </a:lnTo>
                  <a:lnTo>
                    <a:pt x="29" y="62"/>
                  </a:lnTo>
                  <a:lnTo>
                    <a:pt x="16" y="58"/>
                  </a:lnTo>
                  <a:lnTo>
                    <a:pt x="8" y="54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49" y="8"/>
                  </a:lnTo>
                  <a:lnTo>
                    <a:pt x="58" y="21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8"/>
            <p:cNvSpPr/>
            <p:nvPr/>
          </p:nvSpPr>
          <p:spPr bwMode="auto">
            <a:xfrm>
              <a:off x="9317" y="9077"/>
              <a:ext cx="130" cy="130"/>
            </a:xfrm>
            <a:custGeom>
              <a:avLst/>
              <a:gdLst>
                <a:gd name="T0" fmla="*/ 62 w 62"/>
                <a:gd name="T1" fmla="*/ 29 h 62"/>
                <a:gd name="T2" fmla="*/ 62 w 62"/>
                <a:gd name="T3" fmla="*/ 29 h 62"/>
                <a:gd name="T4" fmla="*/ 58 w 62"/>
                <a:gd name="T5" fmla="*/ 42 h 62"/>
                <a:gd name="T6" fmla="*/ 54 w 62"/>
                <a:gd name="T7" fmla="*/ 54 h 62"/>
                <a:gd name="T8" fmla="*/ 42 w 62"/>
                <a:gd name="T9" fmla="*/ 58 h 62"/>
                <a:gd name="T10" fmla="*/ 29 w 62"/>
                <a:gd name="T11" fmla="*/ 62 h 62"/>
                <a:gd name="T12" fmla="*/ 29 w 62"/>
                <a:gd name="T13" fmla="*/ 62 h 62"/>
                <a:gd name="T14" fmla="*/ 21 w 62"/>
                <a:gd name="T15" fmla="*/ 58 h 62"/>
                <a:gd name="T16" fmla="*/ 9 w 62"/>
                <a:gd name="T17" fmla="*/ 54 h 62"/>
                <a:gd name="T18" fmla="*/ 5 w 62"/>
                <a:gd name="T19" fmla="*/ 42 h 62"/>
                <a:gd name="T20" fmla="*/ 0 w 62"/>
                <a:gd name="T21" fmla="*/ 29 h 62"/>
                <a:gd name="T22" fmla="*/ 0 w 62"/>
                <a:gd name="T23" fmla="*/ 29 h 62"/>
                <a:gd name="T24" fmla="*/ 5 w 62"/>
                <a:gd name="T25" fmla="*/ 17 h 62"/>
                <a:gd name="T26" fmla="*/ 9 w 62"/>
                <a:gd name="T27" fmla="*/ 9 h 62"/>
                <a:gd name="T28" fmla="*/ 21 w 62"/>
                <a:gd name="T29" fmla="*/ 0 h 62"/>
                <a:gd name="T30" fmla="*/ 29 w 62"/>
                <a:gd name="T31" fmla="*/ 0 h 62"/>
                <a:gd name="T32" fmla="*/ 29 w 62"/>
                <a:gd name="T33" fmla="*/ 0 h 62"/>
                <a:gd name="T34" fmla="*/ 42 w 62"/>
                <a:gd name="T35" fmla="*/ 0 h 62"/>
                <a:gd name="T36" fmla="*/ 54 w 62"/>
                <a:gd name="T37" fmla="*/ 9 h 62"/>
                <a:gd name="T38" fmla="*/ 58 w 62"/>
                <a:gd name="T39" fmla="*/ 17 h 62"/>
                <a:gd name="T40" fmla="*/ 62 w 62"/>
                <a:gd name="T41" fmla="*/ 29 h 62"/>
                <a:gd name="T42" fmla="*/ 62 w 62"/>
                <a:gd name="T43" fmla="*/ 29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2"/>
                  </a:lnTo>
                  <a:lnTo>
                    <a:pt x="54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21" y="58"/>
                  </a:lnTo>
                  <a:lnTo>
                    <a:pt x="9" y="54"/>
                  </a:lnTo>
                  <a:lnTo>
                    <a:pt x="5" y="42"/>
                  </a:lnTo>
                  <a:lnTo>
                    <a:pt x="0" y="29"/>
                  </a:lnTo>
                  <a:lnTo>
                    <a:pt x="5" y="17"/>
                  </a:lnTo>
                  <a:lnTo>
                    <a:pt x="9" y="9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9"/>
                  </a:lnTo>
                  <a:lnTo>
                    <a:pt x="58" y="17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9"/>
            <p:cNvSpPr/>
            <p:nvPr/>
          </p:nvSpPr>
          <p:spPr bwMode="auto">
            <a:xfrm>
              <a:off x="8276" y="7811"/>
              <a:ext cx="130" cy="130"/>
            </a:xfrm>
            <a:custGeom>
              <a:avLst/>
              <a:gdLst>
                <a:gd name="T0" fmla="*/ 62 w 62"/>
                <a:gd name="T1" fmla="*/ 29 h 62"/>
                <a:gd name="T2" fmla="*/ 62 w 62"/>
                <a:gd name="T3" fmla="*/ 29 h 62"/>
                <a:gd name="T4" fmla="*/ 58 w 62"/>
                <a:gd name="T5" fmla="*/ 41 h 62"/>
                <a:gd name="T6" fmla="*/ 50 w 62"/>
                <a:gd name="T7" fmla="*/ 54 h 62"/>
                <a:gd name="T8" fmla="*/ 42 w 62"/>
                <a:gd name="T9" fmla="*/ 58 h 62"/>
                <a:gd name="T10" fmla="*/ 29 w 62"/>
                <a:gd name="T11" fmla="*/ 62 h 62"/>
                <a:gd name="T12" fmla="*/ 29 w 62"/>
                <a:gd name="T13" fmla="*/ 62 h 62"/>
                <a:gd name="T14" fmla="*/ 17 w 62"/>
                <a:gd name="T15" fmla="*/ 58 h 62"/>
                <a:gd name="T16" fmla="*/ 9 w 62"/>
                <a:gd name="T17" fmla="*/ 54 h 62"/>
                <a:gd name="T18" fmla="*/ 0 w 62"/>
                <a:gd name="T19" fmla="*/ 41 h 62"/>
                <a:gd name="T20" fmla="*/ 0 w 62"/>
                <a:gd name="T21" fmla="*/ 33 h 62"/>
                <a:gd name="T22" fmla="*/ 0 w 62"/>
                <a:gd name="T23" fmla="*/ 33 h 62"/>
                <a:gd name="T24" fmla="*/ 0 w 62"/>
                <a:gd name="T25" fmla="*/ 21 h 62"/>
                <a:gd name="T26" fmla="*/ 9 w 62"/>
                <a:gd name="T27" fmla="*/ 8 h 62"/>
                <a:gd name="T28" fmla="*/ 17 w 62"/>
                <a:gd name="T29" fmla="*/ 4 h 62"/>
                <a:gd name="T30" fmla="*/ 29 w 62"/>
                <a:gd name="T31" fmla="*/ 0 h 62"/>
                <a:gd name="T32" fmla="*/ 29 w 62"/>
                <a:gd name="T33" fmla="*/ 0 h 62"/>
                <a:gd name="T34" fmla="*/ 42 w 62"/>
                <a:gd name="T35" fmla="*/ 4 h 62"/>
                <a:gd name="T36" fmla="*/ 50 w 62"/>
                <a:gd name="T37" fmla="*/ 8 h 62"/>
                <a:gd name="T38" fmla="*/ 58 w 62"/>
                <a:gd name="T39" fmla="*/ 21 h 62"/>
                <a:gd name="T40" fmla="*/ 62 w 62"/>
                <a:gd name="T41" fmla="*/ 29 h 62"/>
                <a:gd name="T42" fmla="*/ 62 w 62"/>
                <a:gd name="T43" fmla="*/ 29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1"/>
                  </a:lnTo>
                  <a:lnTo>
                    <a:pt x="50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21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0"/>
            <p:cNvSpPr/>
            <p:nvPr/>
          </p:nvSpPr>
          <p:spPr bwMode="auto">
            <a:xfrm>
              <a:off x="7730" y="8227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62 w 62"/>
                <a:gd name="T5" fmla="*/ 45 h 62"/>
                <a:gd name="T6" fmla="*/ 54 w 62"/>
                <a:gd name="T7" fmla="*/ 54 h 62"/>
                <a:gd name="T8" fmla="*/ 46 w 62"/>
                <a:gd name="T9" fmla="*/ 62 h 62"/>
                <a:gd name="T10" fmla="*/ 33 w 62"/>
                <a:gd name="T11" fmla="*/ 62 h 62"/>
                <a:gd name="T12" fmla="*/ 33 w 62"/>
                <a:gd name="T13" fmla="*/ 62 h 62"/>
                <a:gd name="T14" fmla="*/ 21 w 62"/>
                <a:gd name="T15" fmla="*/ 62 h 62"/>
                <a:gd name="T16" fmla="*/ 13 w 62"/>
                <a:gd name="T17" fmla="*/ 54 h 62"/>
                <a:gd name="T18" fmla="*/ 5 w 62"/>
                <a:gd name="T19" fmla="*/ 45 h 62"/>
                <a:gd name="T20" fmla="*/ 0 w 62"/>
                <a:gd name="T21" fmla="*/ 33 h 62"/>
                <a:gd name="T22" fmla="*/ 0 w 62"/>
                <a:gd name="T23" fmla="*/ 33 h 62"/>
                <a:gd name="T24" fmla="*/ 5 w 62"/>
                <a:gd name="T25" fmla="*/ 21 h 62"/>
                <a:gd name="T26" fmla="*/ 13 w 62"/>
                <a:gd name="T27" fmla="*/ 8 h 62"/>
                <a:gd name="T28" fmla="*/ 21 w 62"/>
                <a:gd name="T29" fmla="*/ 4 h 62"/>
                <a:gd name="T30" fmla="*/ 33 w 62"/>
                <a:gd name="T31" fmla="*/ 0 h 62"/>
                <a:gd name="T32" fmla="*/ 33 w 62"/>
                <a:gd name="T33" fmla="*/ 0 h 62"/>
                <a:gd name="T34" fmla="*/ 46 w 62"/>
                <a:gd name="T35" fmla="*/ 4 h 62"/>
                <a:gd name="T36" fmla="*/ 54 w 62"/>
                <a:gd name="T37" fmla="*/ 8 h 62"/>
                <a:gd name="T38" fmla="*/ 62 w 62"/>
                <a:gd name="T39" fmla="*/ 21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62" y="45"/>
                  </a:lnTo>
                  <a:lnTo>
                    <a:pt x="54" y="54"/>
                  </a:lnTo>
                  <a:lnTo>
                    <a:pt x="46" y="62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13" y="54"/>
                  </a:lnTo>
                  <a:lnTo>
                    <a:pt x="5" y="45"/>
                  </a:lnTo>
                  <a:lnTo>
                    <a:pt x="0" y="33"/>
                  </a:lnTo>
                  <a:lnTo>
                    <a:pt x="5" y="21"/>
                  </a:lnTo>
                  <a:lnTo>
                    <a:pt x="13" y="8"/>
                  </a:lnTo>
                  <a:lnTo>
                    <a:pt x="21" y="4"/>
                  </a:lnTo>
                  <a:lnTo>
                    <a:pt x="33" y="0"/>
                  </a:lnTo>
                  <a:lnTo>
                    <a:pt x="46" y="4"/>
                  </a:lnTo>
                  <a:lnTo>
                    <a:pt x="54" y="8"/>
                  </a:lnTo>
                  <a:lnTo>
                    <a:pt x="62" y="21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1"/>
            <p:cNvSpPr/>
            <p:nvPr/>
          </p:nvSpPr>
          <p:spPr bwMode="auto">
            <a:xfrm>
              <a:off x="9031" y="8591"/>
              <a:ext cx="78" cy="78"/>
            </a:xfrm>
            <a:custGeom>
              <a:avLst/>
              <a:gdLst>
                <a:gd name="T0" fmla="*/ 37 w 37"/>
                <a:gd name="T1" fmla="*/ 17 h 37"/>
                <a:gd name="T2" fmla="*/ 37 w 37"/>
                <a:gd name="T3" fmla="*/ 17 h 37"/>
                <a:gd name="T4" fmla="*/ 33 w 37"/>
                <a:gd name="T5" fmla="*/ 25 h 37"/>
                <a:gd name="T6" fmla="*/ 33 w 37"/>
                <a:gd name="T7" fmla="*/ 33 h 37"/>
                <a:gd name="T8" fmla="*/ 25 w 37"/>
                <a:gd name="T9" fmla="*/ 37 h 37"/>
                <a:gd name="T10" fmla="*/ 17 w 37"/>
                <a:gd name="T11" fmla="*/ 37 h 37"/>
                <a:gd name="T12" fmla="*/ 17 w 37"/>
                <a:gd name="T13" fmla="*/ 37 h 37"/>
                <a:gd name="T14" fmla="*/ 13 w 37"/>
                <a:gd name="T15" fmla="*/ 37 h 37"/>
                <a:gd name="T16" fmla="*/ 4 w 37"/>
                <a:gd name="T17" fmla="*/ 33 h 37"/>
                <a:gd name="T18" fmla="*/ 0 w 37"/>
                <a:gd name="T19" fmla="*/ 25 h 37"/>
                <a:gd name="T20" fmla="*/ 0 w 37"/>
                <a:gd name="T21" fmla="*/ 17 h 37"/>
                <a:gd name="T22" fmla="*/ 0 w 37"/>
                <a:gd name="T23" fmla="*/ 17 h 37"/>
                <a:gd name="T24" fmla="*/ 0 w 37"/>
                <a:gd name="T25" fmla="*/ 13 h 37"/>
                <a:gd name="T26" fmla="*/ 4 w 37"/>
                <a:gd name="T27" fmla="*/ 4 h 37"/>
                <a:gd name="T28" fmla="*/ 13 w 37"/>
                <a:gd name="T29" fmla="*/ 0 h 37"/>
                <a:gd name="T30" fmla="*/ 17 w 37"/>
                <a:gd name="T31" fmla="*/ 0 h 37"/>
                <a:gd name="T32" fmla="*/ 17 w 37"/>
                <a:gd name="T33" fmla="*/ 0 h 37"/>
                <a:gd name="T34" fmla="*/ 25 w 37"/>
                <a:gd name="T35" fmla="*/ 0 h 37"/>
                <a:gd name="T36" fmla="*/ 33 w 37"/>
                <a:gd name="T37" fmla="*/ 4 h 37"/>
                <a:gd name="T38" fmla="*/ 33 w 37"/>
                <a:gd name="T39" fmla="*/ 13 h 37"/>
                <a:gd name="T40" fmla="*/ 37 w 37"/>
                <a:gd name="T41" fmla="*/ 17 h 37"/>
                <a:gd name="T42" fmla="*/ 37 w 37"/>
                <a:gd name="T43" fmla="*/ 17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7" h="37">
                  <a:moveTo>
                    <a:pt x="37" y="17"/>
                  </a:moveTo>
                  <a:lnTo>
                    <a:pt x="37" y="17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4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3" y="13"/>
                  </a:lnTo>
                  <a:lnTo>
                    <a:pt x="37" y="1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2"/>
            <p:cNvSpPr/>
            <p:nvPr/>
          </p:nvSpPr>
          <p:spPr bwMode="auto">
            <a:xfrm>
              <a:off x="11114" y="7750"/>
              <a:ext cx="128" cy="130"/>
            </a:xfrm>
            <a:custGeom>
              <a:avLst/>
              <a:gdLst>
                <a:gd name="T0" fmla="*/ 61 w 61"/>
                <a:gd name="T1" fmla="*/ 29 h 62"/>
                <a:gd name="T2" fmla="*/ 61 w 61"/>
                <a:gd name="T3" fmla="*/ 29 h 62"/>
                <a:gd name="T4" fmla="*/ 57 w 61"/>
                <a:gd name="T5" fmla="*/ 41 h 62"/>
                <a:gd name="T6" fmla="*/ 49 w 61"/>
                <a:gd name="T7" fmla="*/ 50 h 62"/>
                <a:gd name="T8" fmla="*/ 41 w 61"/>
                <a:gd name="T9" fmla="*/ 58 h 62"/>
                <a:gd name="T10" fmla="*/ 28 w 61"/>
                <a:gd name="T11" fmla="*/ 62 h 62"/>
                <a:gd name="T12" fmla="*/ 28 w 61"/>
                <a:gd name="T13" fmla="*/ 62 h 62"/>
                <a:gd name="T14" fmla="*/ 16 w 61"/>
                <a:gd name="T15" fmla="*/ 58 h 62"/>
                <a:gd name="T16" fmla="*/ 8 w 61"/>
                <a:gd name="T17" fmla="*/ 50 h 62"/>
                <a:gd name="T18" fmla="*/ 0 w 61"/>
                <a:gd name="T19" fmla="*/ 41 h 62"/>
                <a:gd name="T20" fmla="*/ 0 w 61"/>
                <a:gd name="T21" fmla="*/ 29 h 62"/>
                <a:gd name="T22" fmla="*/ 0 w 61"/>
                <a:gd name="T23" fmla="*/ 29 h 62"/>
                <a:gd name="T24" fmla="*/ 0 w 61"/>
                <a:gd name="T25" fmla="*/ 17 h 62"/>
                <a:gd name="T26" fmla="*/ 8 w 61"/>
                <a:gd name="T27" fmla="*/ 8 h 62"/>
                <a:gd name="T28" fmla="*/ 16 w 61"/>
                <a:gd name="T29" fmla="*/ 0 h 62"/>
                <a:gd name="T30" fmla="*/ 28 w 61"/>
                <a:gd name="T31" fmla="*/ 0 h 62"/>
                <a:gd name="T32" fmla="*/ 28 w 61"/>
                <a:gd name="T33" fmla="*/ 0 h 62"/>
                <a:gd name="T34" fmla="*/ 41 w 61"/>
                <a:gd name="T35" fmla="*/ 0 h 62"/>
                <a:gd name="T36" fmla="*/ 49 w 61"/>
                <a:gd name="T37" fmla="*/ 8 h 62"/>
                <a:gd name="T38" fmla="*/ 57 w 61"/>
                <a:gd name="T39" fmla="*/ 17 h 62"/>
                <a:gd name="T40" fmla="*/ 61 w 61"/>
                <a:gd name="T41" fmla="*/ 29 h 62"/>
                <a:gd name="T42" fmla="*/ 61 w 61"/>
                <a:gd name="T43" fmla="*/ 29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1" h="62">
                  <a:moveTo>
                    <a:pt x="61" y="29"/>
                  </a:moveTo>
                  <a:lnTo>
                    <a:pt x="61" y="29"/>
                  </a:lnTo>
                  <a:lnTo>
                    <a:pt x="57" y="41"/>
                  </a:lnTo>
                  <a:lnTo>
                    <a:pt x="49" y="50"/>
                  </a:lnTo>
                  <a:lnTo>
                    <a:pt x="41" y="58"/>
                  </a:lnTo>
                  <a:lnTo>
                    <a:pt x="28" y="62"/>
                  </a:lnTo>
                  <a:lnTo>
                    <a:pt x="16" y="58"/>
                  </a:lnTo>
                  <a:lnTo>
                    <a:pt x="8" y="50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49" y="8"/>
                  </a:lnTo>
                  <a:lnTo>
                    <a:pt x="57" y="17"/>
                  </a:lnTo>
                  <a:lnTo>
                    <a:pt x="61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3"/>
            <p:cNvSpPr/>
            <p:nvPr/>
          </p:nvSpPr>
          <p:spPr bwMode="auto">
            <a:xfrm>
              <a:off x="8007" y="6995"/>
              <a:ext cx="130" cy="130"/>
            </a:xfrm>
            <a:custGeom>
              <a:avLst/>
              <a:gdLst>
                <a:gd name="T0" fmla="*/ 62 w 62"/>
                <a:gd name="T1" fmla="*/ 29 h 62"/>
                <a:gd name="T2" fmla="*/ 62 w 62"/>
                <a:gd name="T3" fmla="*/ 29 h 62"/>
                <a:gd name="T4" fmla="*/ 58 w 62"/>
                <a:gd name="T5" fmla="*/ 41 h 62"/>
                <a:gd name="T6" fmla="*/ 54 w 62"/>
                <a:gd name="T7" fmla="*/ 54 h 62"/>
                <a:gd name="T8" fmla="*/ 42 w 62"/>
                <a:gd name="T9" fmla="*/ 58 h 62"/>
                <a:gd name="T10" fmla="*/ 29 w 62"/>
                <a:gd name="T11" fmla="*/ 62 h 62"/>
                <a:gd name="T12" fmla="*/ 29 w 62"/>
                <a:gd name="T13" fmla="*/ 62 h 62"/>
                <a:gd name="T14" fmla="*/ 17 w 62"/>
                <a:gd name="T15" fmla="*/ 58 h 62"/>
                <a:gd name="T16" fmla="*/ 9 w 62"/>
                <a:gd name="T17" fmla="*/ 54 h 62"/>
                <a:gd name="T18" fmla="*/ 0 w 62"/>
                <a:gd name="T19" fmla="*/ 41 h 62"/>
                <a:gd name="T20" fmla="*/ 0 w 62"/>
                <a:gd name="T21" fmla="*/ 29 h 62"/>
                <a:gd name="T22" fmla="*/ 0 w 62"/>
                <a:gd name="T23" fmla="*/ 29 h 62"/>
                <a:gd name="T24" fmla="*/ 0 w 62"/>
                <a:gd name="T25" fmla="*/ 17 h 62"/>
                <a:gd name="T26" fmla="*/ 9 w 62"/>
                <a:gd name="T27" fmla="*/ 8 h 62"/>
                <a:gd name="T28" fmla="*/ 17 w 62"/>
                <a:gd name="T29" fmla="*/ 0 h 62"/>
                <a:gd name="T30" fmla="*/ 29 w 62"/>
                <a:gd name="T31" fmla="*/ 0 h 62"/>
                <a:gd name="T32" fmla="*/ 29 w 62"/>
                <a:gd name="T33" fmla="*/ 0 h 62"/>
                <a:gd name="T34" fmla="*/ 42 w 62"/>
                <a:gd name="T35" fmla="*/ 0 h 62"/>
                <a:gd name="T36" fmla="*/ 54 w 62"/>
                <a:gd name="T37" fmla="*/ 8 h 62"/>
                <a:gd name="T38" fmla="*/ 58 w 62"/>
                <a:gd name="T39" fmla="*/ 17 h 62"/>
                <a:gd name="T40" fmla="*/ 62 w 62"/>
                <a:gd name="T41" fmla="*/ 29 h 62"/>
                <a:gd name="T42" fmla="*/ 62 w 62"/>
                <a:gd name="T43" fmla="*/ 29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1"/>
                  </a:lnTo>
                  <a:lnTo>
                    <a:pt x="54" y="54"/>
                  </a:lnTo>
                  <a:lnTo>
                    <a:pt x="42" y="58"/>
                  </a:lnTo>
                  <a:lnTo>
                    <a:pt x="29" y="62"/>
                  </a:lnTo>
                  <a:lnTo>
                    <a:pt x="17" y="58"/>
                  </a:lnTo>
                  <a:lnTo>
                    <a:pt x="9" y="54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9" y="8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8"/>
                  </a:lnTo>
                  <a:lnTo>
                    <a:pt x="58" y="17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4"/>
            <p:cNvSpPr/>
            <p:nvPr/>
          </p:nvSpPr>
          <p:spPr bwMode="auto">
            <a:xfrm>
              <a:off x="9023" y="5156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58 w 62"/>
                <a:gd name="T5" fmla="*/ 46 h 62"/>
                <a:gd name="T6" fmla="*/ 54 w 62"/>
                <a:gd name="T7" fmla="*/ 54 h 62"/>
                <a:gd name="T8" fmla="*/ 41 w 62"/>
                <a:gd name="T9" fmla="*/ 62 h 62"/>
                <a:gd name="T10" fmla="*/ 29 w 62"/>
                <a:gd name="T11" fmla="*/ 62 h 62"/>
                <a:gd name="T12" fmla="*/ 29 w 62"/>
                <a:gd name="T13" fmla="*/ 62 h 62"/>
                <a:gd name="T14" fmla="*/ 17 w 62"/>
                <a:gd name="T15" fmla="*/ 62 h 62"/>
                <a:gd name="T16" fmla="*/ 8 w 62"/>
                <a:gd name="T17" fmla="*/ 54 h 62"/>
                <a:gd name="T18" fmla="*/ 0 w 62"/>
                <a:gd name="T19" fmla="*/ 46 h 62"/>
                <a:gd name="T20" fmla="*/ 0 w 62"/>
                <a:gd name="T21" fmla="*/ 33 h 62"/>
                <a:gd name="T22" fmla="*/ 0 w 62"/>
                <a:gd name="T23" fmla="*/ 33 h 62"/>
                <a:gd name="T24" fmla="*/ 0 w 62"/>
                <a:gd name="T25" fmla="*/ 21 h 62"/>
                <a:gd name="T26" fmla="*/ 8 w 62"/>
                <a:gd name="T27" fmla="*/ 13 h 62"/>
                <a:gd name="T28" fmla="*/ 17 w 62"/>
                <a:gd name="T29" fmla="*/ 4 h 62"/>
                <a:gd name="T30" fmla="*/ 29 w 62"/>
                <a:gd name="T31" fmla="*/ 0 h 62"/>
                <a:gd name="T32" fmla="*/ 29 w 62"/>
                <a:gd name="T33" fmla="*/ 0 h 62"/>
                <a:gd name="T34" fmla="*/ 41 w 62"/>
                <a:gd name="T35" fmla="*/ 4 h 62"/>
                <a:gd name="T36" fmla="*/ 54 w 62"/>
                <a:gd name="T37" fmla="*/ 13 h 62"/>
                <a:gd name="T38" fmla="*/ 58 w 62"/>
                <a:gd name="T39" fmla="*/ 21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4" y="54"/>
                  </a:lnTo>
                  <a:lnTo>
                    <a:pt x="41" y="62"/>
                  </a:lnTo>
                  <a:lnTo>
                    <a:pt x="29" y="62"/>
                  </a:lnTo>
                  <a:lnTo>
                    <a:pt x="17" y="62"/>
                  </a:lnTo>
                  <a:lnTo>
                    <a:pt x="8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41" y="4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5"/>
            <p:cNvSpPr/>
            <p:nvPr/>
          </p:nvSpPr>
          <p:spPr bwMode="auto">
            <a:xfrm>
              <a:off x="9439" y="3439"/>
              <a:ext cx="130" cy="130"/>
            </a:xfrm>
            <a:custGeom>
              <a:avLst/>
              <a:gdLst>
                <a:gd name="T0" fmla="*/ 62 w 62"/>
                <a:gd name="T1" fmla="*/ 33 h 62"/>
                <a:gd name="T2" fmla="*/ 62 w 62"/>
                <a:gd name="T3" fmla="*/ 33 h 62"/>
                <a:gd name="T4" fmla="*/ 58 w 62"/>
                <a:gd name="T5" fmla="*/ 46 h 62"/>
                <a:gd name="T6" fmla="*/ 54 w 62"/>
                <a:gd name="T7" fmla="*/ 54 h 62"/>
                <a:gd name="T8" fmla="*/ 41 w 62"/>
                <a:gd name="T9" fmla="*/ 62 h 62"/>
                <a:gd name="T10" fmla="*/ 33 w 62"/>
                <a:gd name="T11" fmla="*/ 62 h 62"/>
                <a:gd name="T12" fmla="*/ 33 w 62"/>
                <a:gd name="T13" fmla="*/ 62 h 62"/>
                <a:gd name="T14" fmla="*/ 21 w 62"/>
                <a:gd name="T15" fmla="*/ 62 h 62"/>
                <a:gd name="T16" fmla="*/ 8 w 62"/>
                <a:gd name="T17" fmla="*/ 54 h 62"/>
                <a:gd name="T18" fmla="*/ 4 w 62"/>
                <a:gd name="T19" fmla="*/ 46 h 62"/>
                <a:gd name="T20" fmla="*/ 0 w 62"/>
                <a:gd name="T21" fmla="*/ 33 h 62"/>
                <a:gd name="T22" fmla="*/ 0 w 62"/>
                <a:gd name="T23" fmla="*/ 33 h 62"/>
                <a:gd name="T24" fmla="*/ 4 w 62"/>
                <a:gd name="T25" fmla="*/ 21 h 62"/>
                <a:gd name="T26" fmla="*/ 8 w 62"/>
                <a:gd name="T27" fmla="*/ 13 h 62"/>
                <a:gd name="T28" fmla="*/ 21 w 62"/>
                <a:gd name="T29" fmla="*/ 5 h 62"/>
                <a:gd name="T30" fmla="*/ 33 w 62"/>
                <a:gd name="T31" fmla="*/ 0 h 62"/>
                <a:gd name="T32" fmla="*/ 33 w 62"/>
                <a:gd name="T33" fmla="*/ 0 h 62"/>
                <a:gd name="T34" fmla="*/ 41 w 62"/>
                <a:gd name="T35" fmla="*/ 5 h 62"/>
                <a:gd name="T36" fmla="*/ 54 w 62"/>
                <a:gd name="T37" fmla="*/ 13 h 62"/>
                <a:gd name="T38" fmla="*/ 58 w 62"/>
                <a:gd name="T39" fmla="*/ 21 h 62"/>
                <a:gd name="T40" fmla="*/ 62 w 62"/>
                <a:gd name="T41" fmla="*/ 33 h 62"/>
                <a:gd name="T42" fmla="*/ 62 w 62"/>
                <a:gd name="T43" fmla="*/ 33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33"/>
                  </a:moveTo>
                  <a:lnTo>
                    <a:pt x="62" y="33"/>
                  </a:lnTo>
                  <a:lnTo>
                    <a:pt x="58" y="46"/>
                  </a:lnTo>
                  <a:lnTo>
                    <a:pt x="54" y="54"/>
                  </a:lnTo>
                  <a:lnTo>
                    <a:pt x="41" y="62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3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21" y="5"/>
                  </a:lnTo>
                  <a:lnTo>
                    <a:pt x="33" y="0"/>
                  </a:lnTo>
                  <a:lnTo>
                    <a:pt x="41" y="5"/>
                  </a:lnTo>
                  <a:lnTo>
                    <a:pt x="54" y="13"/>
                  </a:lnTo>
                  <a:lnTo>
                    <a:pt x="58" y="21"/>
                  </a:lnTo>
                  <a:lnTo>
                    <a:pt x="62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6"/>
            <p:cNvSpPr/>
            <p:nvPr/>
          </p:nvSpPr>
          <p:spPr bwMode="auto">
            <a:xfrm>
              <a:off x="8484" y="8366"/>
              <a:ext cx="174" cy="174"/>
            </a:xfrm>
            <a:custGeom>
              <a:avLst/>
              <a:gdLst>
                <a:gd name="T0" fmla="*/ 83 w 83"/>
                <a:gd name="T1" fmla="*/ 41 h 83"/>
                <a:gd name="T2" fmla="*/ 83 w 83"/>
                <a:gd name="T3" fmla="*/ 41 h 83"/>
                <a:gd name="T4" fmla="*/ 79 w 83"/>
                <a:gd name="T5" fmla="*/ 58 h 83"/>
                <a:gd name="T6" fmla="*/ 70 w 83"/>
                <a:gd name="T7" fmla="*/ 70 h 83"/>
                <a:gd name="T8" fmla="*/ 58 w 83"/>
                <a:gd name="T9" fmla="*/ 78 h 83"/>
                <a:gd name="T10" fmla="*/ 42 w 83"/>
                <a:gd name="T11" fmla="*/ 83 h 83"/>
                <a:gd name="T12" fmla="*/ 42 w 83"/>
                <a:gd name="T13" fmla="*/ 83 h 83"/>
                <a:gd name="T14" fmla="*/ 25 w 83"/>
                <a:gd name="T15" fmla="*/ 78 h 83"/>
                <a:gd name="T16" fmla="*/ 13 w 83"/>
                <a:gd name="T17" fmla="*/ 70 h 83"/>
                <a:gd name="T18" fmla="*/ 4 w 83"/>
                <a:gd name="T19" fmla="*/ 58 h 83"/>
                <a:gd name="T20" fmla="*/ 0 w 83"/>
                <a:gd name="T21" fmla="*/ 41 h 83"/>
                <a:gd name="T22" fmla="*/ 0 w 83"/>
                <a:gd name="T23" fmla="*/ 41 h 83"/>
                <a:gd name="T24" fmla="*/ 4 w 83"/>
                <a:gd name="T25" fmla="*/ 25 h 83"/>
                <a:gd name="T26" fmla="*/ 13 w 83"/>
                <a:gd name="T27" fmla="*/ 12 h 83"/>
                <a:gd name="T28" fmla="*/ 25 w 83"/>
                <a:gd name="T29" fmla="*/ 4 h 83"/>
                <a:gd name="T30" fmla="*/ 42 w 83"/>
                <a:gd name="T31" fmla="*/ 0 h 83"/>
                <a:gd name="T32" fmla="*/ 42 w 83"/>
                <a:gd name="T33" fmla="*/ 0 h 83"/>
                <a:gd name="T34" fmla="*/ 58 w 83"/>
                <a:gd name="T35" fmla="*/ 4 h 83"/>
                <a:gd name="T36" fmla="*/ 70 w 83"/>
                <a:gd name="T37" fmla="*/ 12 h 83"/>
                <a:gd name="T38" fmla="*/ 79 w 83"/>
                <a:gd name="T39" fmla="*/ 25 h 83"/>
                <a:gd name="T40" fmla="*/ 83 w 83"/>
                <a:gd name="T41" fmla="*/ 41 h 83"/>
                <a:gd name="T42" fmla="*/ 83 w 83"/>
                <a:gd name="T43" fmla="*/ 41 h 8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3" h="83">
                  <a:moveTo>
                    <a:pt x="83" y="41"/>
                  </a:moveTo>
                  <a:lnTo>
                    <a:pt x="83" y="41"/>
                  </a:lnTo>
                  <a:lnTo>
                    <a:pt x="79" y="58"/>
                  </a:lnTo>
                  <a:lnTo>
                    <a:pt x="70" y="70"/>
                  </a:lnTo>
                  <a:lnTo>
                    <a:pt x="58" y="78"/>
                  </a:lnTo>
                  <a:lnTo>
                    <a:pt x="42" y="83"/>
                  </a:lnTo>
                  <a:lnTo>
                    <a:pt x="25" y="78"/>
                  </a:lnTo>
                  <a:lnTo>
                    <a:pt x="13" y="70"/>
                  </a:lnTo>
                  <a:lnTo>
                    <a:pt x="4" y="58"/>
                  </a:lnTo>
                  <a:lnTo>
                    <a:pt x="0" y="41"/>
                  </a:lnTo>
                  <a:lnTo>
                    <a:pt x="4" y="25"/>
                  </a:lnTo>
                  <a:lnTo>
                    <a:pt x="13" y="12"/>
                  </a:lnTo>
                  <a:lnTo>
                    <a:pt x="25" y="4"/>
                  </a:lnTo>
                  <a:lnTo>
                    <a:pt x="42" y="0"/>
                  </a:lnTo>
                  <a:lnTo>
                    <a:pt x="58" y="4"/>
                  </a:lnTo>
                  <a:lnTo>
                    <a:pt x="70" y="12"/>
                  </a:lnTo>
                  <a:lnTo>
                    <a:pt x="79" y="25"/>
                  </a:lnTo>
                  <a:lnTo>
                    <a:pt x="83" y="41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7"/>
            <p:cNvSpPr/>
            <p:nvPr/>
          </p:nvSpPr>
          <p:spPr bwMode="auto">
            <a:xfrm>
              <a:off x="8529" y="8419"/>
              <a:ext cx="78" cy="69"/>
            </a:xfrm>
            <a:custGeom>
              <a:avLst/>
              <a:gdLst>
                <a:gd name="T0" fmla="*/ 37 w 37"/>
                <a:gd name="T1" fmla="*/ 16 h 33"/>
                <a:gd name="T2" fmla="*/ 37 w 37"/>
                <a:gd name="T3" fmla="*/ 16 h 33"/>
                <a:gd name="T4" fmla="*/ 37 w 37"/>
                <a:gd name="T5" fmla="*/ 25 h 33"/>
                <a:gd name="T6" fmla="*/ 33 w 37"/>
                <a:gd name="T7" fmla="*/ 29 h 33"/>
                <a:gd name="T8" fmla="*/ 25 w 37"/>
                <a:gd name="T9" fmla="*/ 33 h 33"/>
                <a:gd name="T10" fmla="*/ 21 w 37"/>
                <a:gd name="T11" fmla="*/ 33 h 33"/>
                <a:gd name="T12" fmla="*/ 21 w 37"/>
                <a:gd name="T13" fmla="*/ 33 h 33"/>
                <a:gd name="T14" fmla="*/ 12 w 37"/>
                <a:gd name="T15" fmla="*/ 33 h 33"/>
                <a:gd name="T16" fmla="*/ 8 w 37"/>
                <a:gd name="T17" fmla="*/ 29 h 33"/>
                <a:gd name="T18" fmla="*/ 4 w 37"/>
                <a:gd name="T19" fmla="*/ 25 h 33"/>
                <a:gd name="T20" fmla="*/ 0 w 37"/>
                <a:gd name="T21" fmla="*/ 16 h 33"/>
                <a:gd name="T22" fmla="*/ 0 w 37"/>
                <a:gd name="T23" fmla="*/ 16 h 33"/>
                <a:gd name="T24" fmla="*/ 4 w 37"/>
                <a:gd name="T25" fmla="*/ 8 h 33"/>
                <a:gd name="T26" fmla="*/ 8 w 37"/>
                <a:gd name="T27" fmla="*/ 4 h 33"/>
                <a:gd name="T28" fmla="*/ 12 w 37"/>
                <a:gd name="T29" fmla="*/ 0 h 33"/>
                <a:gd name="T30" fmla="*/ 21 w 37"/>
                <a:gd name="T31" fmla="*/ 0 h 33"/>
                <a:gd name="T32" fmla="*/ 21 w 37"/>
                <a:gd name="T33" fmla="*/ 0 h 33"/>
                <a:gd name="T34" fmla="*/ 25 w 37"/>
                <a:gd name="T35" fmla="*/ 0 h 33"/>
                <a:gd name="T36" fmla="*/ 33 w 37"/>
                <a:gd name="T37" fmla="*/ 4 h 33"/>
                <a:gd name="T38" fmla="*/ 37 w 37"/>
                <a:gd name="T39" fmla="*/ 8 h 33"/>
                <a:gd name="T40" fmla="*/ 37 w 37"/>
                <a:gd name="T41" fmla="*/ 16 h 33"/>
                <a:gd name="T42" fmla="*/ 37 w 37"/>
                <a:gd name="T43" fmla="*/ 16 h 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7" h="33">
                  <a:moveTo>
                    <a:pt x="37" y="16"/>
                  </a:moveTo>
                  <a:lnTo>
                    <a:pt x="37" y="16"/>
                  </a:lnTo>
                  <a:lnTo>
                    <a:pt x="37" y="25"/>
                  </a:lnTo>
                  <a:lnTo>
                    <a:pt x="33" y="29"/>
                  </a:lnTo>
                  <a:lnTo>
                    <a:pt x="25" y="33"/>
                  </a:lnTo>
                  <a:lnTo>
                    <a:pt x="21" y="33"/>
                  </a:lnTo>
                  <a:lnTo>
                    <a:pt x="12" y="33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16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8"/>
            <p:cNvSpPr/>
            <p:nvPr/>
          </p:nvSpPr>
          <p:spPr bwMode="auto">
            <a:xfrm>
              <a:off x="8207" y="8183"/>
              <a:ext cx="191" cy="174"/>
            </a:xfrm>
            <a:custGeom>
              <a:avLst/>
              <a:gdLst>
                <a:gd name="T0" fmla="*/ 4 w 91"/>
                <a:gd name="T1" fmla="*/ 29 h 83"/>
                <a:gd name="T2" fmla="*/ 4 w 91"/>
                <a:gd name="T3" fmla="*/ 42 h 83"/>
                <a:gd name="T4" fmla="*/ 37 w 91"/>
                <a:gd name="T5" fmla="*/ 42 h 83"/>
                <a:gd name="T6" fmla="*/ 37 w 91"/>
                <a:gd name="T7" fmla="*/ 42 h 83"/>
                <a:gd name="T8" fmla="*/ 29 w 91"/>
                <a:gd name="T9" fmla="*/ 50 h 83"/>
                <a:gd name="T10" fmla="*/ 25 w 91"/>
                <a:gd name="T11" fmla="*/ 62 h 83"/>
                <a:gd name="T12" fmla="*/ 13 w 91"/>
                <a:gd name="T13" fmla="*/ 66 h 83"/>
                <a:gd name="T14" fmla="*/ 0 w 91"/>
                <a:gd name="T15" fmla="*/ 75 h 83"/>
                <a:gd name="T16" fmla="*/ 0 w 91"/>
                <a:gd name="T17" fmla="*/ 75 h 83"/>
                <a:gd name="T18" fmla="*/ 9 w 91"/>
                <a:gd name="T19" fmla="*/ 83 h 83"/>
                <a:gd name="T20" fmla="*/ 9 w 91"/>
                <a:gd name="T21" fmla="*/ 83 h 83"/>
                <a:gd name="T22" fmla="*/ 33 w 91"/>
                <a:gd name="T23" fmla="*/ 70 h 83"/>
                <a:gd name="T24" fmla="*/ 46 w 91"/>
                <a:gd name="T25" fmla="*/ 54 h 83"/>
                <a:gd name="T26" fmla="*/ 46 w 91"/>
                <a:gd name="T27" fmla="*/ 54 h 83"/>
                <a:gd name="T28" fmla="*/ 58 w 91"/>
                <a:gd name="T29" fmla="*/ 70 h 83"/>
                <a:gd name="T30" fmla="*/ 79 w 91"/>
                <a:gd name="T31" fmla="*/ 83 h 83"/>
                <a:gd name="T32" fmla="*/ 79 w 91"/>
                <a:gd name="T33" fmla="*/ 83 h 83"/>
                <a:gd name="T34" fmla="*/ 91 w 91"/>
                <a:gd name="T35" fmla="*/ 70 h 83"/>
                <a:gd name="T36" fmla="*/ 91 w 91"/>
                <a:gd name="T37" fmla="*/ 70 h 83"/>
                <a:gd name="T38" fmla="*/ 75 w 91"/>
                <a:gd name="T39" fmla="*/ 66 h 83"/>
                <a:gd name="T40" fmla="*/ 66 w 91"/>
                <a:gd name="T41" fmla="*/ 58 h 83"/>
                <a:gd name="T42" fmla="*/ 58 w 91"/>
                <a:gd name="T43" fmla="*/ 50 h 83"/>
                <a:gd name="T44" fmla="*/ 50 w 91"/>
                <a:gd name="T45" fmla="*/ 42 h 83"/>
                <a:gd name="T46" fmla="*/ 83 w 91"/>
                <a:gd name="T47" fmla="*/ 42 h 83"/>
                <a:gd name="T48" fmla="*/ 83 w 91"/>
                <a:gd name="T49" fmla="*/ 29 h 83"/>
                <a:gd name="T50" fmla="*/ 50 w 91"/>
                <a:gd name="T51" fmla="*/ 29 h 83"/>
                <a:gd name="T52" fmla="*/ 50 w 91"/>
                <a:gd name="T53" fmla="*/ 13 h 83"/>
                <a:gd name="T54" fmla="*/ 79 w 91"/>
                <a:gd name="T55" fmla="*/ 13 h 83"/>
                <a:gd name="T56" fmla="*/ 79 w 91"/>
                <a:gd name="T57" fmla="*/ 0 h 83"/>
                <a:gd name="T58" fmla="*/ 9 w 91"/>
                <a:gd name="T59" fmla="*/ 0 h 83"/>
                <a:gd name="T60" fmla="*/ 9 w 91"/>
                <a:gd name="T61" fmla="*/ 13 h 83"/>
                <a:gd name="T62" fmla="*/ 37 w 91"/>
                <a:gd name="T63" fmla="*/ 13 h 83"/>
                <a:gd name="T64" fmla="*/ 37 w 91"/>
                <a:gd name="T65" fmla="*/ 29 h 83"/>
                <a:gd name="T66" fmla="*/ 4 w 91"/>
                <a:gd name="T67" fmla="*/ 29 h 83"/>
                <a:gd name="T68" fmla="*/ 4 w 91"/>
                <a:gd name="T69" fmla="*/ 29 h 8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1" h="83">
                  <a:moveTo>
                    <a:pt x="4" y="29"/>
                  </a:moveTo>
                  <a:lnTo>
                    <a:pt x="4" y="42"/>
                  </a:lnTo>
                  <a:lnTo>
                    <a:pt x="37" y="42"/>
                  </a:lnTo>
                  <a:lnTo>
                    <a:pt x="29" y="50"/>
                  </a:lnTo>
                  <a:lnTo>
                    <a:pt x="25" y="62"/>
                  </a:lnTo>
                  <a:lnTo>
                    <a:pt x="13" y="66"/>
                  </a:lnTo>
                  <a:lnTo>
                    <a:pt x="0" y="75"/>
                  </a:lnTo>
                  <a:lnTo>
                    <a:pt x="9" y="83"/>
                  </a:lnTo>
                  <a:lnTo>
                    <a:pt x="33" y="70"/>
                  </a:lnTo>
                  <a:lnTo>
                    <a:pt x="46" y="54"/>
                  </a:lnTo>
                  <a:lnTo>
                    <a:pt x="58" y="70"/>
                  </a:lnTo>
                  <a:lnTo>
                    <a:pt x="79" y="83"/>
                  </a:lnTo>
                  <a:lnTo>
                    <a:pt x="91" y="70"/>
                  </a:lnTo>
                  <a:lnTo>
                    <a:pt x="75" y="66"/>
                  </a:lnTo>
                  <a:lnTo>
                    <a:pt x="66" y="58"/>
                  </a:lnTo>
                  <a:lnTo>
                    <a:pt x="58" y="50"/>
                  </a:lnTo>
                  <a:lnTo>
                    <a:pt x="50" y="42"/>
                  </a:lnTo>
                  <a:lnTo>
                    <a:pt x="83" y="42"/>
                  </a:lnTo>
                  <a:lnTo>
                    <a:pt x="83" y="29"/>
                  </a:lnTo>
                  <a:lnTo>
                    <a:pt x="50" y="29"/>
                  </a:lnTo>
                  <a:lnTo>
                    <a:pt x="50" y="13"/>
                  </a:lnTo>
                  <a:lnTo>
                    <a:pt x="79" y="13"/>
                  </a:lnTo>
                  <a:lnTo>
                    <a:pt x="79" y="0"/>
                  </a:lnTo>
                  <a:lnTo>
                    <a:pt x="9" y="0"/>
                  </a:lnTo>
                  <a:lnTo>
                    <a:pt x="9" y="13"/>
                  </a:lnTo>
                  <a:lnTo>
                    <a:pt x="37" y="13"/>
                  </a:lnTo>
                  <a:lnTo>
                    <a:pt x="37" y="29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9"/>
            <p:cNvSpPr>
              <a:spLocks noEditPoints="1"/>
            </p:cNvSpPr>
            <p:nvPr/>
          </p:nvSpPr>
          <p:spPr bwMode="auto">
            <a:xfrm>
              <a:off x="8415" y="8175"/>
              <a:ext cx="191" cy="183"/>
            </a:xfrm>
            <a:custGeom>
              <a:avLst/>
              <a:gdLst>
                <a:gd name="T0" fmla="*/ 9 w 91"/>
                <a:gd name="T1" fmla="*/ 8 h 87"/>
                <a:gd name="T2" fmla="*/ 17 w 91"/>
                <a:gd name="T3" fmla="*/ 17 h 87"/>
                <a:gd name="T4" fmla="*/ 21 w 91"/>
                <a:gd name="T5" fmla="*/ 21 h 87"/>
                <a:gd name="T6" fmla="*/ 29 w 91"/>
                <a:gd name="T7" fmla="*/ 13 h 87"/>
                <a:gd name="T8" fmla="*/ 17 w 91"/>
                <a:gd name="T9" fmla="*/ 0 h 87"/>
                <a:gd name="T10" fmla="*/ 58 w 91"/>
                <a:gd name="T11" fmla="*/ 17 h 87"/>
                <a:gd name="T12" fmla="*/ 70 w 91"/>
                <a:gd name="T13" fmla="*/ 21 h 87"/>
                <a:gd name="T14" fmla="*/ 58 w 91"/>
                <a:gd name="T15" fmla="*/ 17 h 87"/>
                <a:gd name="T16" fmla="*/ 13 w 91"/>
                <a:gd name="T17" fmla="*/ 41 h 87"/>
                <a:gd name="T18" fmla="*/ 21 w 91"/>
                <a:gd name="T19" fmla="*/ 33 h 87"/>
                <a:gd name="T20" fmla="*/ 0 w 91"/>
                <a:gd name="T21" fmla="*/ 33 h 87"/>
                <a:gd name="T22" fmla="*/ 13 w 91"/>
                <a:gd name="T23" fmla="*/ 41 h 87"/>
                <a:gd name="T24" fmla="*/ 13 w 91"/>
                <a:gd name="T25" fmla="*/ 41 h 87"/>
                <a:gd name="T26" fmla="*/ 70 w 91"/>
                <a:gd name="T27" fmla="*/ 33 h 87"/>
                <a:gd name="T28" fmla="*/ 58 w 91"/>
                <a:gd name="T29" fmla="*/ 37 h 87"/>
                <a:gd name="T30" fmla="*/ 58 w 91"/>
                <a:gd name="T31" fmla="*/ 33 h 87"/>
                <a:gd name="T32" fmla="*/ 13 w 91"/>
                <a:gd name="T33" fmla="*/ 87 h 87"/>
                <a:gd name="T34" fmla="*/ 13 w 91"/>
                <a:gd name="T35" fmla="*/ 87 h 87"/>
                <a:gd name="T36" fmla="*/ 25 w 91"/>
                <a:gd name="T37" fmla="*/ 54 h 87"/>
                <a:gd name="T38" fmla="*/ 17 w 91"/>
                <a:gd name="T39" fmla="*/ 50 h 87"/>
                <a:gd name="T40" fmla="*/ 13 w 91"/>
                <a:gd name="T41" fmla="*/ 46 h 87"/>
                <a:gd name="T42" fmla="*/ 0 w 91"/>
                <a:gd name="T43" fmla="*/ 79 h 87"/>
                <a:gd name="T44" fmla="*/ 13 w 91"/>
                <a:gd name="T45" fmla="*/ 87 h 87"/>
                <a:gd name="T46" fmla="*/ 29 w 91"/>
                <a:gd name="T47" fmla="*/ 17 h 87"/>
                <a:gd name="T48" fmla="*/ 46 w 91"/>
                <a:gd name="T49" fmla="*/ 21 h 87"/>
                <a:gd name="T50" fmla="*/ 25 w 91"/>
                <a:gd name="T51" fmla="*/ 33 h 87"/>
                <a:gd name="T52" fmla="*/ 46 w 91"/>
                <a:gd name="T53" fmla="*/ 37 h 87"/>
                <a:gd name="T54" fmla="*/ 29 w 91"/>
                <a:gd name="T55" fmla="*/ 46 h 87"/>
                <a:gd name="T56" fmla="*/ 46 w 91"/>
                <a:gd name="T57" fmla="*/ 50 h 87"/>
                <a:gd name="T58" fmla="*/ 29 w 91"/>
                <a:gd name="T59" fmla="*/ 62 h 87"/>
                <a:gd name="T60" fmla="*/ 46 w 91"/>
                <a:gd name="T61" fmla="*/ 66 h 87"/>
                <a:gd name="T62" fmla="*/ 21 w 91"/>
                <a:gd name="T63" fmla="*/ 74 h 87"/>
                <a:gd name="T64" fmla="*/ 46 w 91"/>
                <a:gd name="T65" fmla="*/ 87 h 87"/>
                <a:gd name="T66" fmla="*/ 58 w 91"/>
                <a:gd name="T67" fmla="*/ 74 h 87"/>
                <a:gd name="T68" fmla="*/ 87 w 91"/>
                <a:gd name="T69" fmla="*/ 66 h 87"/>
                <a:gd name="T70" fmla="*/ 58 w 91"/>
                <a:gd name="T71" fmla="*/ 62 h 87"/>
                <a:gd name="T72" fmla="*/ 83 w 91"/>
                <a:gd name="T73" fmla="*/ 50 h 87"/>
                <a:gd name="T74" fmla="*/ 58 w 91"/>
                <a:gd name="T75" fmla="*/ 46 h 87"/>
                <a:gd name="T76" fmla="*/ 83 w 91"/>
                <a:gd name="T77" fmla="*/ 33 h 87"/>
                <a:gd name="T78" fmla="*/ 91 w 91"/>
                <a:gd name="T79" fmla="*/ 21 h 87"/>
                <a:gd name="T80" fmla="*/ 83 w 91"/>
                <a:gd name="T81" fmla="*/ 8 h 87"/>
                <a:gd name="T82" fmla="*/ 58 w 91"/>
                <a:gd name="T83" fmla="*/ 8 h 87"/>
                <a:gd name="T84" fmla="*/ 62 w 91"/>
                <a:gd name="T85" fmla="*/ 4 h 87"/>
                <a:gd name="T86" fmla="*/ 62 w 91"/>
                <a:gd name="T87" fmla="*/ 0 h 87"/>
                <a:gd name="T88" fmla="*/ 58 w 91"/>
                <a:gd name="T89" fmla="*/ 0 h 87"/>
                <a:gd name="T90" fmla="*/ 46 w 91"/>
                <a:gd name="T91" fmla="*/ 8 h 87"/>
                <a:gd name="T92" fmla="*/ 29 w 91"/>
                <a:gd name="T93" fmla="*/ 17 h 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1" h="87">
                  <a:moveTo>
                    <a:pt x="17" y="0"/>
                  </a:moveTo>
                  <a:lnTo>
                    <a:pt x="9" y="8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17" y="0"/>
                  </a:lnTo>
                  <a:close/>
                  <a:moveTo>
                    <a:pt x="58" y="17"/>
                  </a:moveTo>
                  <a:lnTo>
                    <a:pt x="70" y="17"/>
                  </a:lnTo>
                  <a:lnTo>
                    <a:pt x="70" y="21"/>
                  </a:lnTo>
                  <a:lnTo>
                    <a:pt x="58" y="21"/>
                  </a:lnTo>
                  <a:lnTo>
                    <a:pt x="58" y="17"/>
                  </a:lnTo>
                  <a:close/>
                  <a:moveTo>
                    <a:pt x="13" y="41"/>
                  </a:moveTo>
                  <a:lnTo>
                    <a:pt x="21" y="33"/>
                  </a:lnTo>
                  <a:lnTo>
                    <a:pt x="9" y="21"/>
                  </a:lnTo>
                  <a:lnTo>
                    <a:pt x="0" y="33"/>
                  </a:lnTo>
                  <a:lnTo>
                    <a:pt x="13" y="41"/>
                  </a:lnTo>
                  <a:close/>
                  <a:moveTo>
                    <a:pt x="58" y="33"/>
                  </a:moveTo>
                  <a:lnTo>
                    <a:pt x="70" y="33"/>
                  </a:lnTo>
                  <a:lnTo>
                    <a:pt x="70" y="37"/>
                  </a:lnTo>
                  <a:lnTo>
                    <a:pt x="58" y="37"/>
                  </a:lnTo>
                  <a:lnTo>
                    <a:pt x="58" y="33"/>
                  </a:lnTo>
                  <a:close/>
                  <a:moveTo>
                    <a:pt x="13" y="87"/>
                  </a:moveTo>
                  <a:lnTo>
                    <a:pt x="13" y="87"/>
                  </a:lnTo>
                  <a:lnTo>
                    <a:pt x="25" y="54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0" y="79"/>
                  </a:lnTo>
                  <a:lnTo>
                    <a:pt x="13" y="87"/>
                  </a:lnTo>
                  <a:close/>
                  <a:moveTo>
                    <a:pt x="29" y="17"/>
                  </a:moveTo>
                  <a:lnTo>
                    <a:pt x="46" y="17"/>
                  </a:lnTo>
                  <a:lnTo>
                    <a:pt x="46" y="21"/>
                  </a:lnTo>
                  <a:lnTo>
                    <a:pt x="25" y="21"/>
                  </a:lnTo>
                  <a:lnTo>
                    <a:pt x="25" y="33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29" y="37"/>
                  </a:lnTo>
                  <a:lnTo>
                    <a:pt x="29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29" y="50"/>
                  </a:lnTo>
                  <a:lnTo>
                    <a:pt x="29" y="62"/>
                  </a:lnTo>
                  <a:lnTo>
                    <a:pt x="46" y="62"/>
                  </a:lnTo>
                  <a:lnTo>
                    <a:pt x="46" y="66"/>
                  </a:lnTo>
                  <a:lnTo>
                    <a:pt x="21" y="66"/>
                  </a:lnTo>
                  <a:lnTo>
                    <a:pt x="21" y="74"/>
                  </a:lnTo>
                  <a:lnTo>
                    <a:pt x="46" y="74"/>
                  </a:lnTo>
                  <a:lnTo>
                    <a:pt x="46" y="87"/>
                  </a:lnTo>
                  <a:lnTo>
                    <a:pt x="58" y="87"/>
                  </a:lnTo>
                  <a:lnTo>
                    <a:pt x="58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58" y="66"/>
                  </a:lnTo>
                  <a:lnTo>
                    <a:pt x="58" y="62"/>
                  </a:lnTo>
                  <a:lnTo>
                    <a:pt x="83" y="62"/>
                  </a:lnTo>
                  <a:lnTo>
                    <a:pt x="83" y="50"/>
                  </a:lnTo>
                  <a:lnTo>
                    <a:pt x="58" y="50"/>
                  </a:lnTo>
                  <a:lnTo>
                    <a:pt x="58" y="46"/>
                  </a:lnTo>
                  <a:lnTo>
                    <a:pt x="83" y="46"/>
                  </a:lnTo>
                  <a:lnTo>
                    <a:pt x="83" y="33"/>
                  </a:lnTo>
                  <a:lnTo>
                    <a:pt x="91" y="33"/>
                  </a:lnTo>
                  <a:lnTo>
                    <a:pt x="91" y="21"/>
                  </a:lnTo>
                  <a:lnTo>
                    <a:pt x="83" y="21"/>
                  </a:lnTo>
                  <a:lnTo>
                    <a:pt x="83" y="8"/>
                  </a:lnTo>
                  <a:lnTo>
                    <a:pt x="58" y="8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29" y="8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0"/>
            <p:cNvSpPr/>
            <p:nvPr/>
          </p:nvSpPr>
          <p:spPr bwMode="auto">
            <a:xfrm>
              <a:off x="8623" y="8175"/>
              <a:ext cx="183" cy="183"/>
            </a:xfrm>
            <a:custGeom>
              <a:avLst/>
              <a:gdLst>
                <a:gd name="T0" fmla="*/ 54 w 87"/>
                <a:gd name="T1" fmla="*/ 13 h 87"/>
                <a:gd name="T2" fmla="*/ 54 w 87"/>
                <a:gd name="T3" fmla="*/ 13 h 87"/>
                <a:gd name="T4" fmla="*/ 54 w 87"/>
                <a:gd name="T5" fmla="*/ 8 h 87"/>
                <a:gd name="T6" fmla="*/ 54 w 87"/>
                <a:gd name="T7" fmla="*/ 8 h 87"/>
                <a:gd name="T8" fmla="*/ 50 w 87"/>
                <a:gd name="T9" fmla="*/ 0 h 87"/>
                <a:gd name="T10" fmla="*/ 50 w 87"/>
                <a:gd name="T11" fmla="*/ 0 h 87"/>
                <a:gd name="T12" fmla="*/ 42 w 87"/>
                <a:gd name="T13" fmla="*/ 0 h 87"/>
                <a:gd name="T14" fmla="*/ 42 w 87"/>
                <a:gd name="T15" fmla="*/ 0 h 87"/>
                <a:gd name="T16" fmla="*/ 33 w 87"/>
                <a:gd name="T17" fmla="*/ 0 h 87"/>
                <a:gd name="T18" fmla="*/ 33 w 87"/>
                <a:gd name="T19" fmla="*/ 0 h 87"/>
                <a:gd name="T20" fmla="*/ 37 w 87"/>
                <a:gd name="T21" fmla="*/ 13 h 87"/>
                <a:gd name="T22" fmla="*/ 0 w 87"/>
                <a:gd name="T23" fmla="*/ 13 h 87"/>
                <a:gd name="T24" fmla="*/ 0 w 87"/>
                <a:gd name="T25" fmla="*/ 25 h 87"/>
                <a:gd name="T26" fmla="*/ 37 w 87"/>
                <a:gd name="T27" fmla="*/ 25 h 87"/>
                <a:gd name="T28" fmla="*/ 37 w 87"/>
                <a:gd name="T29" fmla="*/ 37 h 87"/>
                <a:gd name="T30" fmla="*/ 13 w 87"/>
                <a:gd name="T31" fmla="*/ 37 h 87"/>
                <a:gd name="T32" fmla="*/ 13 w 87"/>
                <a:gd name="T33" fmla="*/ 79 h 87"/>
                <a:gd name="T34" fmla="*/ 25 w 87"/>
                <a:gd name="T35" fmla="*/ 79 h 87"/>
                <a:gd name="T36" fmla="*/ 25 w 87"/>
                <a:gd name="T37" fmla="*/ 46 h 87"/>
                <a:gd name="T38" fmla="*/ 37 w 87"/>
                <a:gd name="T39" fmla="*/ 46 h 87"/>
                <a:gd name="T40" fmla="*/ 37 w 87"/>
                <a:gd name="T41" fmla="*/ 87 h 87"/>
                <a:gd name="T42" fmla="*/ 50 w 87"/>
                <a:gd name="T43" fmla="*/ 87 h 87"/>
                <a:gd name="T44" fmla="*/ 50 w 87"/>
                <a:gd name="T45" fmla="*/ 46 h 87"/>
                <a:gd name="T46" fmla="*/ 66 w 87"/>
                <a:gd name="T47" fmla="*/ 46 h 87"/>
                <a:gd name="T48" fmla="*/ 66 w 87"/>
                <a:gd name="T49" fmla="*/ 66 h 87"/>
                <a:gd name="T50" fmla="*/ 66 w 87"/>
                <a:gd name="T51" fmla="*/ 66 h 87"/>
                <a:gd name="T52" fmla="*/ 62 w 87"/>
                <a:gd name="T53" fmla="*/ 66 h 87"/>
                <a:gd name="T54" fmla="*/ 54 w 87"/>
                <a:gd name="T55" fmla="*/ 70 h 87"/>
                <a:gd name="T56" fmla="*/ 54 w 87"/>
                <a:gd name="T57" fmla="*/ 70 h 87"/>
                <a:gd name="T58" fmla="*/ 58 w 87"/>
                <a:gd name="T59" fmla="*/ 83 h 87"/>
                <a:gd name="T60" fmla="*/ 58 w 87"/>
                <a:gd name="T61" fmla="*/ 83 h 87"/>
                <a:gd name="T62" fmla="*/ 75 w 87"/>
                <a:gd name="T63" fmla="*/ 79 h 87"/>
                <a:gd name="T64" fmla="*/ 79 w 87"/>
                <a:gd name="T65" fmla="*/ 74 h 87"/>
                <a:gd name="T66" fmla="*/ 79 w 87"/>
                <a:gd name="T67" fmla="*/ 70 h 87"/>
                <a:gd name="T68" fmla="*/ 79 w 87"/>
                <a:gd name="T69" fmla="*/ 37 h 87"/>
                <a:gd name="T70" fmla="*/ 50 w 87"/>
                <a:gd name="T71" fmla="*/ 37 h 87"/>
                <a:gd name="T72" fmla="*/ 50 w 87"/>
                <a:gd name="T73" fmla="*/ 25 h 87"/>
                <a:gd name="T74" fmla="*/ 87 w 87"/>
                <a:gd name="T75" fmla="*/ 25 h 87"/>
                <a:gd name="T76" fmla="*/ 87 w 87"/>
                <a:gd name="T77" fmla="*/ 13 h 87"/>
                <a:gd name="T78" fmla="*/ 46 w 87"/>
                <a:gd name="T79" fmla="*/ 13 h 87"/>
                <a:gd name="T80" fmla="*/ 46 w 87"/>
                <a:gd name="T81" fmla="*/ 13 h 87"/>
                <a:gd name="T82" fmla="*/ 54 w 87"/>
                <a:gd name="T83" fmla="*/ 13 h 87"/>
                <a:gd name="T84" fmla="*/ 54 w 87"/>
                <a:gd name="T85" fmla="*/ 13 h 87"/>
                <a:gd name="T86" fmla="*/ 54 w 87"/>
                <a:gd name="T87" fmla="*/ 13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7" h="87">
                  <a:moveTo>
                    <a:pt x="54" y="13"/>
                  </a:moveTo>
                  <a:lnTo>
                    <a:pt x="54" y="13"/>
                  </a:lnTo>
                  <a:lnTo>
                    <a:pt x="54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7"/>
                  </a:lnTo>
                  <a:lnTo>
                    <a:pt x="13" y="37"/>
                  </a:lnTo>
                  <a:lnTo>
                    <a:pt x="13" y="79"/>
                  </a:lnTo>
                  <a:lnTo>
                    <a:pt x="25" y="79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87"/>
                  </a:lnTo>
                  <a:lnTo>
                    <a:pt x="50" y="87"/>
                  </a:lnTo>
                  <a:lnTo>
                    <a:pt x="50" y="46"/>
                  </a:lnTo>
                  <a:lnTo>
                    <a:pt x="66" y="46"/>
                  </a:lnTo>
                  <a:lnTo>
                    <a:pt x="66" y="66"/>
                  </a:lnTo>
                  <a:lnTo>
                    <a:pt x="62" y="66"/>
                  </a:lnTo>
                  <a:lnTo>
                    <a:pt x="54" y="70"/>
                  </a:lnTo>
                  <a:lnTo>
                    <a:pt x="58" y="83"/>
                  </a:lnTo>
                  <a:lnTo>
                    <a:pt x="75" y="79"/>
                  </a:lnTo>
                  <a:lnTo>
                    <a:pt x="79" y="74"/>
                  </a:lnTo>
                  <a:lnTo>
                    <a:pt x="79" y="70"/>
                  </a:lnTo>
                  <a:lnTo>
                    <a:pt x="79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7" y="25"/>
                  </a:lnTo>
                  <a:lnTo>
                    <a:pt x="87" y="13"/>
                  </a:lnTo>
                  <a:lnTo>
                    <a:pt x="46" y="13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1"/>
            <p:cNvSpPr>
              <a:spLocks noEditPoints="1"/>
            </p:cNvSpPr>
            <p:nvPr/>
          </p:nvSpPr>
          <p:spPr bwMode="auto">
            <a:xfrm>
              <a:off x="9206" y="5148"/>
              <a:ext cx="172" cy="191"/>
            </a:xfrm>
            <a:custGeom>
              <a:avLst/>
              <a:gdLst>
                <a:gd name="T0" fmla="*/ 49 w 82"/>
                <a:gd name="T1" fmla="*/ 0 h 91"/>
                <a:gd name="T2" fmla="*/ 49 w 82"/>
                <a:gd name="T3" fmla="*/ 0 h 91"/>
                <a:gd name="T4" fmla="*/ 37 w 82"/>
                <a:gd name="T5" fmla="*/ 4 h 91"/>
                <a:gd name="T6" fmla="*/ 33 w 82"/>
                <a:gd name="T7" fmla="*/ 4 h 91"/>
                <a:gd name="T8" fmla="*/ 33 w 82"/>
                <a:gd name="T9" fmla="*/ 4 h 91"/>
                <a:gd name="T10" fmla="*/ 37 w 82"/>
                <a:gd name="T11" fmla="*/ 13 h 91"/>
                <a:gd name="T12" fmla="*/ 0 w 82"/>
                <a:gd name="T13" fmla="*/ 13 h 91"/>
                <a:gd name="T14" fmla="*/ 0 w 82"/>
                <a:gd name="T15" fmla="*/ 33 h 91"/>
                <a:gd name="T16" fmla="*/ 12 w 82"/>
                <a:gd name="T17" fmla="*/ 33 h 91"/>
                <a:gd name="T18" fmla="*/ 12 w 82"/>
                <a:gd name="T19" fmla="*/ 41 h 91"/>
                <a:gd name="T20" fmla="*/ 33 w 82"/>
                <a:gd name="T21" fmla="*/ 41 h 91"/>
                <a:gd name="T22" fmla="*/ 33 w 82"/>
                <a:gd name="T23" fmla="*/ 54 h 91"/>
                <a:gd name="T24" fmla="*/ 8 w 82"/>
                <a:gd name="T25" fmla="*/ 54 h 91"/>
                <a:gd name="T26" fmla="*/ 8 w 82"/>
                <a:gd name="T27" fmla="*/ 62 h 91"/>
                <a:gd name="T28" fmla="*/ 33 w 82"/>
                <a:gd name="T29" fmla="*/ 62 h 91"/>
                <a:gd name="T30" fmla="*/ 33 w 82"/>
                <a:gd name="T31" fmla="*/ 79 h 91"/>
                <a:gd name="T32" fmla="*/ 0 w 82"/>
                <a:gd name="T33" fmla="*/ 79 h 91"/>
                <a:gd name="T34" fmla="*/ 0 w 82"/>
                <a:gd name="T35" fmla="*/ 91 h 91"/>
                <a:gd name="T36" fmla="*/ 82 w 82"/>
                <a:gd name="T37" fmla="*/ 91 h 91"/>
                <a:gd name="T38" fmla="*/ 82 w 82"/>
                <a:gd name="T39" fmla="*/ 79 h 91"/>
                <a:gd name="T40" fmla="*/ 66 w 82"/>
                <a:gd name="T41" fmla="*/ 79 h 91"/>
                <a:gd name="T42" fmla="*/ 66 w 82"/>
                <a:gd name="T43" fmla="*/ 79 h 91"/>
                <a:gd name="T44" fmla="*/ 74 w 82"/>
                <a:gd name="T45" fmla="*/ 70 h 91"/>
                <a:gd name="T46" fmla="*/ 74 w 82"/>
                <a:gd name="T47" fmla="*/ 70 h 91"/>
                <a:gd name="T48" fmla="*/ 66 w 82"/>
                <a:gd name="T49" fmla="*/ 62 h 91"/>
                <a:gd name="T50" fmla="*/ 74 w 82"/>
                <a:gd name="T51" fmla="*/ 62 h 91"/>
                <a:gd name="T52" fmla="*/ 74 w 82"/>
                <a:gd name="T53" fmla="*/ 54 h 91"/>
                <a:gd name="T54" fmla="*/ 49 w 82"/>
                <a:gd name="T55" fmla="*/ 54 h 91"/>
                <a:gd name="T56" fmla="*/ 49 w 82"/>
                <a:gd name="T57" fmla="*/ 41 h 91"/>
                <a:gd name="T58" fmla="*/ 74 w 82"/>
                <a:gd name="T59" fmla="*/ 41 h 91"/>
                <a:gd name="T60" fmla="*/ 74 w 82"/>
                <a:gd name="T61" fmla="*/ 33 h 91"/>
                <a:gd name="T62" fmla="*/ 82 w 82"/>
                <a:gd name="T63" fmla="*/ 33 h 91"/>
                <a:gd name="T64" fmla="*/ 82 w 82"/>
                <a:gd name="T65" fmla="*/ 13 h 91"/>
                <a:gd name="T66" fmla="*/ 49 w 82"/>
                <a:gd name="T67" fmla="*/ 13 h 91"/>
                <a:gd name="T68" fmla="*/ 49 w 82"/>
                <a:gd name="T69" fmla="*/ 13 h 91"/>
                <a:gd name="T70" fmla="*/ 49 w 82"/>
                <a:gd name="T71" fmla="*/ 13 h 91"/>
                <a:gd name="T72" fmla="*/ 49 w 82"/>
                <a:gd name="T73" fmla="*/ 0 h 91"/>
                <a:gd name="T74" fmla="*/ 49 w 82"/>
                <a:gd name="T75" fmla="*/ 0 h 91"/>
                <a:gd name="T76" fmla="*/ 49 w 82"/>
                <a:gd name="T77" fmla="*/ 0 h 91"/>
                <a:gd name="T78" fmla="*/ 12 w 82"/>
                <a:gd name="T79" fmla="*/ 33 h 91"/>
                <a:gd name="T80" fmla="*/ 12 w 82"/>
                <a:gd name="T81" fmla="*/ 25 h 91"/>
                <a:gd name="T82" fmla="*/ 70 w 82"/>
                <a:gd name="T83" fmla="*/ 25 h 91"/>
                <a:gd name="T84" fmla="*/ 70 w 82"/>
                <a:gd name="T85" fmla="*/ 33 h 91"/>
                <a:gd name="T86" fmla="*/ 12 w 82"/>
                <a:gd name="T87" fmla="*/ 33 h 91"/>
                <a:gd name="T88" fmla="*/ 12 w 82"/>
                <a:gd name="T89" fmla="*/ 33 h 91"/>
                <a:gd name="T90" fmla="*/ 53 w 82"/>
                <a:gd name="T91" fmla="*/ 66 h 91"/>
                <a:gd name="T92" fmla="*/ 53 w 82"/>
                <a:gd name="T93" fmla="*/ 66 h 91"/>
                <a:gd name="T94" fmla="*/ 58 w 82"/>
                <a:gd name="T95" fmla="*/ 70 h 91"/>
                <a:gd name="T96" fmla="*/ 58 w 82"/>
                <a:gd name="T97" fmla="*/ 70 h 91"/>
                <a:gd name="T98" fmla="*/ 66 w 82"/>
                <a:gd name="T99" fmla="*/ 79 h 91"/>
                <a:gd name="T100" fmla="*/ 49 w 82"/>
                <a:gd name="T101" fmla="*/ 79 h 91"/>
                <a:gd name="T102" fmla="*/ 49 w 82"/>
                <a:gd name="T103" fmla="*/ 62 h 91"/>
                <a:gd name="T104" fmla="*/ 62 w 82"/>
                <a:gd name="T105" fmla="*/ 62 h 91"/>
                <a:gd name="T106" fmla="*/ 62 w 82"/>
                <a:gd name="T107" fmla="*/ 62 h 91"/>
                <a:gd name="T108" fmla="*/ 53 w 82"/>
                <a:gd name="T109" fmla="*/ 66 h 91"/>
                <a:gd name="T110" fmla="*/ 53 w 82"/>
                <a:gd name="T111" fmla="*/ 66 h 91"/>
                <a:gd name="T112" fmla="*/ 53 w 82"/>
                <a:gd name="T113" fmla="*/ 66 h 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2" h="91">
                  <a:moveTo>
                    <a:pt x="49" y="0"/>
                  </a:moveTo>
                  <a:lnTo>
                    <a:pt x="49" y="0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12" y="41"/>
                  </a:lnTo>
                  <a:lnTo>
                    <a:pt x="33" y="41"/>
                  </a:lnTo>
                  <a:lnTo>
                    <a:pt x="33" y="54"/>
                  </a:lnTo>
                  <a:lnTo>
                    <a:pt x="8" y="54"/>
                  </a:lnTo>
                  <a:lnTo>
                    <a:pt x="8" y="62"/>
                  </a:lnTo>
                  <a:lnTo>
                    <a:pt x="33" y="62"/>
                  </a:lnTo>
                  <a:lnTo>
                    <a:pt x="33" y="79"/>
                  </a:lnTo>
                  <a:lnTo>
                    <a:pt x="0" y="79"/>
                  </a:lnTo>
                  <a:lnTo>
                    <a:pt x="0" y="91"/>
                  </a:lnTo>
                  <a:lnTo>
                    <a:pt x="82" y="91"/>
                  </a:lnTo>
                  <a:lnTo>
                    <a:pt x="82" y="79"/>
                  </a:lnTo>
                  <a:lnTo>
                    <a:pt x="66" y="79"/>
                  </a:lnTo>
                  <a:lnTo>
                    <a:pt x="74" y="70"/>
                  </a:lnTo>
                  <a:lnTo>
                    <a:pt x="66" y="62"/>
                  </a:lnTo>
                  <a:lnTo>
                    <a:pt x="74" y="62"/>
                  </a:lnTo>
                  <a:lnTo>
                    <a:pt x="74" y="54"/>
                  </a:lnTo>
                  <a:lnTo>
                    <a:pt x="49" y="54"/>
                  </a:lnTo>
                  <a:lnTo>
                    <a:pt x="49" y="41"/>
                  </a:lnTo>
                  <a:lnTo>
                    <a:pt x="74" y="41"/>
                  </a:lnTo>
                  <a:lnTo>
                    <a:pt x="74" y="33"/>
                  </a:lnTo>
                  <a:lnTo>
                    <a:pt x="82" y="33"/>
                  </a:lnTo>
                  <a:lnTo>
                    <a:pt x="82" y="13"/>
                  </a:lnTo>
                  <a:lnTo>
                    <a:pt x="49" y="13"/>
                  </a:lnTo>
                  <a:lnTo>
                    <a:pt x="49" y="0"/>
                  </a:lnTo>
                  <a:close/>
                  <a:moveTo>
                    <a:pt x="12" y="33"/>
                  </a:moveTo>
                  <a:lnTo>
                    <a:pt x="12" y="25"/>
                  </a:lnTo>
                  <a:lnTo>
                    <a:pt x="70" y="25"/>
                  </a:lnTo>
                  <a:lnTo>
                    <a:pt x="70" y="33"/>
                  </a:lnTo>
                  <a:lnTo>
                    <a:pt x="12" y="33"/>
                  </a:lnTo>
                  <a:close/>
                  <a:moveTo>
                    <a:pt x="53" y="66"/>
                  </a:moveTo>
                  <a:lnTo>
                    <a:pt x="53" y="66"/>
                  </a:lnTo>
                  <a:lnTo>
                    <a:pt x="58" y="70"/>
                  </a:lnTo>
                  <a:lnTo>
                    <a:pt x="66" y="79"/>
                  </a:lnTo>
                  <a:lnTo>
                    <a:pt x="49" y="79"/>
                  </a:lnTo>
                  <a:lnTo>
                    <a:pt x="49" y="62"/>
                  </a:lnTo>
                  <a:lnTo>
                    <a:pt x="62" y="62"/>
                  </a:lnTo>
                  <a:lnTo>
                    <a:pt x="53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2"/>
            <p:cNvSpPr>
              <a:spLocks noEditPoints="1"/>
            </p:cNvSpPr>
            <p:nvPr/>
          </p:nvSpPr>
          <p:spPr bwMode="auto">
            <a:xfrm>
              <a:off x="9405" y="5156"/>
              <a:ext cx="200" cy="183"/>
            </a:xfrm>
            <a:custGeom>
              <a:avLst/>
              <a:gdLst>
                <a:gd name="T0" fmla="*/ 78 w 95"/>
                <a:gd name="T1" fmla="*/ 13 h 87"/>
                <a:gd name="T2" fmla="*/ 86 w 95"/>
                <a:gd name="T3" fmla="*/ 13 h 87"/>
                <a:gd name="T4" fmla="*/ 78 w 95"/>
                <a:gd name="T5" fmla="*/ 0 h 87"/>
                <a:gd name="T6" fmla="*/ 33 w 95"/>
                <a:gd name="T7" fmla="*/ 4 h 87"/>
                <a:gd name="T8" fmla="*/ 33 w 95"/>
                <a:gd name="T9" fmla="*/ 66 h 87"/>
                <a:gd name="T10" fmla="*/ 29 w 95"/>
                <a:gd name="T11" fmla="*/ 75 h 87"/>
                <a:gd name="T12" fmla="*/ 37 w 95"/>
                <a:gd name="T13" fmla="*/ 87 h 87"/>
                <a:gd name="T14" fmla="*/ 37 w 95"/>
                <a:gd name="T15" fmla="*/ 87 h 87"/>
                <a:gd name="T16" fmla="*/ 57 w 95"/>
                <a:gd name="T17" fmla="*/ 66 h 87"/>
                <a:gd name="T18" fmla="*/ 53 w 95"/>
                <a:gd name="T19" fmla="*/ 54 h 87"/>
                <a:gd name="T20" fmla="*/ 45 w 95"/>
                <a:gd name="T21" fmla="*/ 62 h 87"/>
                <a:gd name="T22" fmla="*/ 57 w 95"/>
                <a:gd name="T23" fmla="*/ 42 h 87"/>
                <a:gd name="T24" fmla="*/ 62 w 95"/>
                <a:gd name="T25" fmla="*/ 66 h 87"/>
                <a:gd name="T26" fmla="*/ 70 w 95"/>
                <a:gd name="T27" fmla="*/ 83 h 87"/>
                <a:gd name="T28" fmla="*/ 82 w 95"/>
                <a:gd name="T29" fmla="*/ 87 h 87"/>
                <a:gd name="T30" fmla="*/ 86 w 95"/>
                <a:gd name="T31" fmla="*/ 87 h 87"/>
                <a:gd name="T32" fmla="*/ 90 w 95"/>
                <a:gd name="T33" fmla="*/ 79 h 87"/>
                <a:gd name="T34" fmla="*/ 95 w 95"/>
                <a:gd name="T35" fmla="*/ 62 h 87"/>
                <a:gd name="T36" fmla="*/ 82 w 95"/>
                <a:gd name="T37" fmla="*/ 58 h 87"/>
                <a:gd name="T38" fmla="*/ 78 w 95"/>
                <a:gd name="T39" fmla="*/ 66 h 87"/>
                <a:gd name="T40" fmla="*/ 70 w 95"/>
                <a:gd name="T41" fmla="*/ 58 h 87"/>
                <a:gd name="T42" fmla="*/ 70 w 95"/>
                <a:gd name="T43" fmla="*/ 42 h 87"/>
                <a:gd name="T44" fmla="*/ 86 w 95"/>
                <a:gd name="T45" fmla="*/ 33 h 87"/>
                <a:gd name="T46" fmla="*/ 70 w 95"/>
                <a:gd name="T47" fmla="*/ 13 h 87"/>
                <a:gd name="T48" fmla="*/ 70 w 95"/>
                <a:gd name="T49" fmla="*/ 13 h 87"/>
                <a:gd name="T50" fmla="*/ 78 w 95"/>
                <a:gd name="T51" fmla="*/ 13 h 87"/>
                <a:gd name="T52" fmla="*/ 57 w 95"/>
                <a:gd name="T53" fmla="*/ 17 h 87"/>
                <a:gd name="T54" fmla="*/ 45 w 95"/>
                <a:gd name="T55" fmla="*/ 33 h 87"/>
                <a:gd name="T56" fmla="*/ 57 w 95"/>
                <a:gd name="T57" fmla="*/ 17 h 87"/>
                <a:gd name="T58" fmla="*/ 12 w 95"/>
                <a:gd name="T59" fmla="*/ 33 h 87"/>
                <a:gd name="T60" fmla="*/ 0 w 95"/>
                <a:gd name="T61" fmla="*/ 62 h 87"/>
                <a:gd name="T62" fmla="*/ 29 w 95"/>
                <a:gd name="T63" fmla="*/ 62 h 87"/>
                <a:gd name="T64" fmla="*/ 29 w 95"/>
                <a:gd name="T65" fmla="*/ 54 h 87"/>
                <a:gd name="T66" fmla="*/ 20 w 95"/>
                <a:gd name="T67" fmla="*/ 33 h 87"/>
                <a:gd name="T68" fmla="*/ 29 w 95"/>
                <a:gd name="T69" fmla="*/ 21 h 87"/>
                <a:gd name="T70" fmla="*/ 20 w 95"/>
                <a:gd name="T71" fmla="*/ 9 h 87"/>
                <a:gd name="T72" fmla="*/ 24 w 95"/>
                <a:gd name="T73" fmla="*/ 0 h 87"/>
                <a:gd name="T74" fmla="*/ 24 w 95"/>
                <a:gd name="T75" fmla="*/ 0 h 87"/>
                <a:gd name="T76" fmla="*/ 20 w 95"/>
                <a:gd name="T77" fmla="*/ 0 h 87"/>
                <a:gd name="T78" fmla="*/ 8 w 95"/>
                <a:gd name="T79" fmla="*/ 0 h 87"/>
                <a:gd name="T80" fmla="*/ 0 w 95"/>
                <a:gd name="T81" fmla="*/ 21 h 87"/>
                <a:gd name="T82" fmla="*/ 12 w 95"/>
                <a:gd name="T83" fmla="*/ 33 h 87"/>
                <a:gd name="T84" fmla="*/ 49 w 95"/>
                <a:gd name="T85" fmla="*/ 75 h 87"/>
                <a:gd name="T86" fmla="*/ 53 w 95"/>
                <a:gd name="T87" fmla="*/ 87 h 87"/>
                <a:gd name="T88" fmla="*/ 66 w 95"/>
                <a:gd name="T89" fmla="*/ 83 h 87"/>
                <a:gd name="T90" fmla="*/ 62 w 95"/>
                <a:gd name="T91" fmla="*/ 70 h 87"/>
                <a:gd name="T92" fmla="*/ 49 w 95"/>
                <a:gd name="T93" fmla="*/ 75 h 87"/>
                <a:gd name="T94" fmla="*/ 49 w 95"/>
                <a:gd name="T95" fmla="*/ 75 h 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5" h="87">
                  <a:moveTo>
                    <a:pt x="78" y="13"/>
                  </a:moveTo>
                  <a:lnTo>
                    <a:pt x="78" y="13"/>
                  </a:lnTo>
                  <a:lnTo>
                    <a:pt x="86" y="13"/>
                  </a:lnTo>
                  <a:lnTo>
                    <a:pt x="78" y="0"/>
                  </a:lnTo>
                  <a:lnTo>
                    <a:pt x="57" y="4"/>
                  </a:lnTo>
                  <a:lnTo>
                    <a:pt x="33" y="4"/>
                  </a:lnTo>
                  <a:lnTo>
                    <a:pt x="33" y="66"/>
                  </a:lnTo>
                  <a:lnTo>
                    <a:pt x="29" y="75"/>
                  </a:lnTo>
                  <a:lnTo>
                    <a:pt x="37" y="87"/>
                  </a:lnTo>
                  <a:lnTo>
                    <a:pt x="57" y="66"/>
                  </a:lnTo>
                  <a:lnTo>
                    <a:pt x="53" y="5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45" y="42"/>
                  </a:lnTo>
                  <a:lnTo>
                    <a:pt x="57" y="42"/>
                  </a:lnTo>
                  <a:lnTo>
                    <a:pt x="62" y="66"/>
                  </a:lnTo>
                  <a:lnTo>
                    <a:pt x="70" y="83"/>
                  </a:lnTo>
                  <a:lnTo>
                    <a:pt x="78" y="87"/>
                  </a:lnTo>
                  <a:lnTo>
                    <a:pt x="82" y="87"/>
                  </a:lnTo>
                  <a:lnTo>
                    <a:pt x="86" y="87"/>
                  </a:lnTo>
                  <a:lnTo>
                    <a:pt x="90" y="79"/>
                  </a:lnTo>
                  <a:lnTo>
                    <a:pt x="95" y="62"/>
                  </a:lnTo>
                  <a:lnTo>
                    <a:pt x="82" y="58"/>
                  </a:lnTo>
                  <a:lnTo>
                    <a:pt x="78" y="66"/>
                  </a:lnTo>
                  <a:lnTo>
                    <a:pt x="70" y="58"/>
                  </a:lnTo>
                  <a:lnTo>
                    <a:pt x="70" y="42"/>
                  </a:lnTo>
                  <a:lnTo>
                    <a:pt x="86" y="42"/>
                  </a:lnTo>
                  <a:lnTo>
                    <a:pt x="86" y="33"/>
                  </a:lnTo>
                  <a:lnTo>
                    <a:pt x="70" y="33"/>
                  </a:lnTo>
                  <a:lnTo>
                    <a:pt x="70" y="13"/>
                  </a:lnTo>
                  <a:lnTo>
                    <a:pt x="78" y="13"/>
                  </a:lnTo>
                  <a:close/>
                  <a:moveTo>
                    <a:pt x="57" y="17"/>
                  </a:moveTo>
                  <a:lnTo>
                    <a:pt x="57" y="33"/>
                  </a:lnTo>
                  <a:lnTo>
                    <a:pt x="45" y="33"/>
                  </a:lnTo>
                  <a:lnTo>
                    <a:pt x="45" y="17"/>
                  </a:lnTo>
                  <a:lnTo>
                    <a:pt x="57" y="17"/>
                  </a:lnTo>
                  <a:close/>
                  <a:moveTo>
                    <a:pt x="12" y="33"/>
                  </a:moveTo>
                  <a:lnTo>
                    <a:pt x="12" y="58"/>
                  </a:lnTo>
                  <a:lnTo>
                    <a:pt x="0" y="62"/>
                  </a:lnTo>
                  <a:lnTo>
                    <a:pt x="4" y="75"/>
                  </a:lnTo>
                  <a:lnTo>
                    <a:pt x="29" y="62"/>
                  </a:lnTo>
                  <a:lnTo>
                    <a:pt x="29" y="54"/>
                  </a:lnTo>
                  <a:lnTo>
                    <a:pt x="20" y="54"/>
                  </a:lnTo>
                  <a:lnTo>
                    <a:pt x="20" y="33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20" y="21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8" y="0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0" y="33"/>
                  </a:lnTo>
                  <a:lnTo>
                    <a:pt x="12" y="33"/>
                  </a:lnTo>
                  <a:close/>
                  <a:moveTo>
                    <a:pt x="49" y="75"/>
                  </a:moveTo>
                  <a:lnTo>
                    <a:pt x="49" y="75"/>
                  </a:lnTo>
                  <a:lnTo>
                    <a:pt x="53" y="87"/>
                  </a:lnTo>
                  <a:lnTo>
                    <a:pt x="66" y="83"/>
                  </a:lnTo>
                  <a:lnTo>
                    <a:pt x="62" y="70"/>
                  </a:lnTo>
                  <a:lnTo>
                    <a:pt x="49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3"/>
            <p:cNvSpPr>
              <a:spLocks noEditPoints="1"/>
            </p:cNvSpPr>
            <p:nvPr/>
          </p:nvSpPr>
          <p:spPr bwMode="auto">
            <a:xfrm>
              <a:off x="9630" y="5164"/>
              <a:ext cx="164" cy="166"/>
            </a:xfrm>
            <a:custGeom>
              <a:avLst/>
              <a:gdLst>
                <a:gd name="T0" fmla="*/ 78 w 78"/>
                <a:gd name="T1" fmla="*/ 79 h 79"/>
                <a:gd name="T2" fmla="*/ 78 w 78"/>
                <a:gd name="T3" fmla="*/ 71 h 79"/>
                <a:gd name="T4" fmla="*/ 12 w 78"/>
                <a:gd name="T5" fmla="*/ 71 h 79"/>
                <a:gd name="T6" fmla="*/ 12 w 78"/>
                <a:gd name="T7" fmla="*/ 9 h 79"/>
                <a:gd name="T8" fmla="*/ 74 w 78"/>
                <a:gd name="T9" fmla="*/ 9 h 79"/>
                <a:gd name="T10" fmla="*/ 74 w 78"/>
                <a:gd name="T11" fmla="*/ 0 h 79"/>
                <a:gd name="T12" fmla="*/ 0 w 78"/>
                <a:gd name="T13" fmla="*/ 0 h 79"/>
                <a:gd name="T14" fmla="*/ 0 w 78"/>
                <a:gd name="T15" fmla="*/ 79 h 79"/>
                <a:gd name="T16" fmla="*/ 78 w 78"/>
                <a:gd name="T17" fmla="*/ 79 h 79"/>
                <a:gd name="T18" fmla="*/ 78 w 78"/>
                <a:gd name="T19" fmla="*/ 79 h 79"/>
                <a:gd name="T20" fmla="*/ 70 w 78"/>
                <a:gd name="T21" fmla="*/ 62 h 79"/>
                <a:gd name="T22" fmla="*/ 70 w 78"/>
                <a:gd name="T23" fmla="*/ 62 h 79"/>
                <a:gd name="T24" fmla="*/ 74 w 78"/>
                <a:gd name="T25" fmla="*/ 58 h 79"/>
                <a:gd name="T26" fmla="*/ 74 w 78"/>
                <a:gd name="T27" fmla="*/ 58 h 79"/>
                <a:gd name="T28" fmla="*/ 54 w 78"/>
                <a:gd name="T29" fmla="*/ 38 h 79"/>
                <a:gd name="T30" fmla="*/ 54 w 78"/>
                <a:gd name="T31" fmla="*/ 38 h 79"/>
                <a:gd name="T32" fmla="*/ 66 w 78"/>
                <a:gd name="T33" fmla="*/ 25 h 79"/>
                <a:gd name="T34" fmla="*/ 66 w 78"/>
                <a:gd name="T35" fmla="*/ 25 h 79"/>
                <a:gd name="T36" fmla="*/ 66 w 78"/>
                <a:gd name="T37" fmla="*/ 21 h 79"/>
                <a:gd name="T38" fmla="*/ 66 w 78"/>
                <a:gd name="T39" fmla="*/ 21 h 79"/>
                <a:gd name="T40" fmla="*/ 54 w 78"/>
                <a:gd name="T41" fmla="*/ 13 h 79"/>
                <a:gd name="T42" fmla="*/ 54 w 78"/>
                <a:gd name="T43" fmla="*/ 13 h 79"/>
                <a:gd name="T44" fmla="*/ 45 w 78"/>
                <a:gd name="T45" fmla="*/ 29 h 79"/>
                <a:gd name="T46" fmla="*/ 45 w 78"/>
                <a:gd name="T47" fmla="*/ 29 h 79"/>
                <a:gd name="T48" fmla="*/ 29 w 78"/>
                <a:gd name="T49" fmla="*/ 17 h 79"/>
                <a:gd name="T50" fmla="*/ 29 w 78"/>
                <a:gd name="T51" fmla="*/ 17 h 79"/>
                <a:gd name="T52" fmla="*/ 25 w 78"/>
                <a:gd name="T53" fmla="*/ 13 h 79"/>
                <a:gd name="T54" fmla="*/ 25 w 78"/>
                <a:gd name="T55" fmla="*/ 13 h 79"/>
                <a:gd name="T56" fmla="*/ 25 w 78"/>
                <a:gd name="T57" fmla="*/ 17 h 79"/>
                <a:gd name="T58" fmla="*/ 25 w 78"/>
                <a:gd name="T59" fmla="*/ 17 h 79"/>
                <a:gd name="T60" fmla="*/ 16 w 78"/>
                <a:gd name="T61" fmla="*/ 25 h 79"/>
                <a:gd name="T62" fmla="*/ 16 w 78"/>
                <a:gd name="T63" fmla="*/ 25 h 79"/>
                <a:gd name="T64" fmla="*/ 37 w 78"/>
                <a:gd name="T65" fmla="*/ 42 h 79"/>
                <a:gd name="T66" fmla="*/ 37 w 78"/>
                <a:gd name="T67" fmla="*/ 42 h 79"/>
                <a:gd name="T68" fmla="*/ 16 w 78"/>
                <a:gd name="T69" fmla="*/ 58 h 79"/>
                <a:gd name="T70" fmla="*/ 16 w 78"/>
                <a:gd name="T71" fmla="*/ 58 h 79"/>
                <a:gd name="T72" fmla="*/ 25 w 78"/>
                <a:gd name="T73" fmla="*/ 66 h 79"/>
                <a:gd name="T74" fmla="*/ 25 w 78"/>
                <a:gd name="T75" fmla="*/ 66 h 79"/>
                <a:gd name="T76" fmla="*/ 45 w 78"/>
                <a:gd name="T77" fmla="*/ 50 h 79"/>
                <a:gd name="T78" fmla="*/ 45 w 78"/>
                <a:gd name="T79" fmla="*/ 50 h 79"/>
                <a:gd name="T80" fmla="*/ 62 w 78"/>
                <a:gd name="T81" fmla="*/ 66 h 79"/>
                <a:gd name="T82" fmla="*/ 62 w 78"/>
                <a:gd name="T83" fmla="*/ 66 h 79"/>
                <a:gd name="T84" fmla="*/ 70 w 78"/>
                <a:gd name="T85" fmla="*/ 62 h 79"/>
                <a:gd name="T86" fmla="*/ 70 w 78"/>
                <a:gd name="T87" fmla="*/ 62 h 79"/>
                <a:gd name="T88" fmla="*/ 70 w 78"/>
                <a:gd name="T89" fmla="*/ 62 h 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79">
                  <a:moveTo>
                    <a:pt x="78" y="79"/>
                  </a:moveTo>
                  <a:lnTo>
                    <a:pt x="78" y="71"/>
                  </a:lnTo>
                  <a:lnTo>
                    <a:pt x="12" y="71"/>
                  </a:lnTo>
                  <a:lnTo>
                    <a:pt x="12" y="9"/>
                  </a:lnTo>
                  <a:lnTo>
                    <a:pt x="74" y="9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78" y="79"/>
                  </a:lnTo>
                  <a:close/>
                  <a:moveTo>
                    <a:pt x="70" y="62"/>
                  </a:moveTo>
                  <a:lnTo>
                    <a:pt x="70" y="62"/>
                  </a:lnTo>
                  <a:lnTo>
                    <a:pt x="74" y="58"/>
                  </a:lnTo>
                  <a:lnTo>
                    <a:pt x="54" y="38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54" y="13"/>
                  </a:lnTo>
                  <a:lnTo>
                    <a:pt x="45" y="29"/>
                  </a:lnTo>
                  <a:lnTo>
                    <a:pt x="29" y="17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16" y="58"/>
                  </a:lnTo>
                  <a:lnTo>
                    <a:pt x="25" y="66"/>
                  </a:lnTo>
                  <a:lnTo>
                    <a:pt x="45" y="50"/>
                  </a:lnTo>
                  <a:lnTo>
                    <a:pt x="62" y="66"/>
                  </a:lnTo>
                  <a:lnTo>
                    <a:pt x="7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4"/>
            <p:cNvSpPr>
              <a:spLocks noEditPoints="1"/>
            </p:cNvSpPr>
            <p:nvPr/>
          </p:nvSpPr>
          <p:spPr bwMode="auto">
            <a:xfrm>
              <a:off x="7757" y="6754"/>
              <a:ext cx="191" cy="189"/>
            </a:xfrm>
            <a:custGeom>
              <a:avLst/>
              <a:gdLst>
                <a:gd name="T0" fmla="*/ 29 w 91"/>
                <a:gd name="T1" fmla="*/ 70 h 90"/>
                <a:gd name="T2" fmla="*/ 20 w 91"/>
                <a:gd name="T3" fmla="*/ 53 h 90"/>
                <a:gd name="T4" fmla="*/ 20 w 91"/>
                <a:gd name="T5" fmla="*/ 49 h 90"/>
                <a:gd name="T6" fmla="*/ 25 w 91"/>
                <a:gd name="T7" fmla="*/ 45 h 90"/>
                <a:gd name="T8" fmla="*/ 20 w 91"/>
                <a:gd name="T9" fmla="*/ 45 h 90"/>
                <a:gd name="T10" fmla="*/ 8 w 91"/>
                <a:gd name="T11" fmla="*/ 45 h 90"/>
                <a:gd name="T12" fmla="*/ 0 w 91"/>
                <a:gd name="T13" fmla="*/ 74 h 90"/>
                <a:gd name="T14" fmla="*/ 4 w 91"/>
                <a:gd name="T15" fmla="*/ 86 h 90"/>
                <a:gd name="T16" fmla="*/ 53 w 91"/>
                <a:gd name="T17" fmla="*/ 66 h 90"/>
                <a:gd name="T18" fmla="*/ 49 w 91"/>
                <a:gd name="T19" fmla="*/ 70 h 90"/>
                <a:gd name="T20" fmla="*/ 37 w 91"/>
                <a:gd name="T21" fmla="*/ 70 h 90"/>
                <a:gd name="T22" fmla="*/ 49 w 91"/>
                <a:gd name="T23" fmla="*/ 57 h 90"/>
                <a:gd name="T24" fmla="*/ 37 w 91"/>
                <a:gd name="T25" fmla="*/ 49 h 90"/>
                <a:gd name="T26" fmla="*/ 49 w 91"/>
                <a:gd name="T27" fmla="*/ 37 h 90"/>
                <a:gd name="T28" fmla="*/ 53 w 91"/>
                <a:gd name="T29" fmla="*/ 57 h 90"/>
                <a:gd name="T30" fmla="*/ 58 w 91"/>
                <a:gd name="T31" fmla="*/ 70 h 90"/>
                <a:gd name="T32" fmla="*/ 74 w 91"/>
                <a:gd name="T33" fmla="*/ 90 h 90"/>
                <a:gd name="T34" fmla="*/ 82 w 91"/>
                <a:gd name="T35" fmla="*/ 90 h 90"/>
                <a:gd name="T36" fmla="*/ 91 w 91"/>
                <a:gd name="T37" fmla="*/ 74 h 90"/>
                <a:gd name="T38" fmla="*/ 86 w 91"/>
                <a:gd name="T39" fmla="*/ 70 h 90"/>
                <a:gd name="T40" fmla="*/ 82 w 91"/>
                <a:gd name="T41" fmla="*/ 66 h 90"/>
                <a:gd name="T42" fmla="*/ 78 w 91"/>
                <a:gd name="T43" fmla="*/ 74 h 90"/>
                <a:gd name="T44" fmla="*/ 74 w 91"/>
                <a:gd name="T45" fmla="*/ 74 h 90"/>
                <a:gd name="T46" fmla="*/ 66 w 91"/>
                <a:gd name="T47" fmla="*/ 57 h 90"/>
                <a:gd name="T48" fmla="*/ 86 w 91"/>
                <a:gd name="T49" fmla="*/ 37 h 90"/>
                <a:gd name="T50" fmla="*/ 78 w 91"/>
                <a:gd name="T51" fmla="*/ 28 h 90"/>
                <a:gd name="T52" fmla="*/ 82 w 91"/>
                <a:gd name="T53" fmla="*/ 20 h 90"/>
                <a:gd name="T54" fmla="*/ 86 w 91"/>
                <a:gd name="T55" fmla="*/ 16 h 90"/>
                <a:gd name="T56" fmla="*/ 74 w 91"/>
                <a:gd name="T57" fmla="*/ 4 h 90"/>
                <a:gd name="T58" fmla="*/ 62 w 91"/>
                <a:gd name="T59" fmla="*/ 12 h 90"/>
                <a:gd name="T60" fmla="*/ 74 w 91"/>
                <a:gd name="T61" fmla="*/ 28 h 90"/>
                <a:gd name="T62" fmla="*/ 62 w 91"/>
                <a:gd name="T63" fmla="*/ 28 h 90"/>
                <a:gd name="T64" fmla="*/ 62 w 91"/>
                <a:gd name="T65" fmla="*/ 8 h 90"/>
                <a:gd name="T66" fmla="*/ 62 w 91"/>
                <a:gd name="T67" fmla="*/ 4 h 90"/>
                <a:gd name="T68" fmla="*/ 62 w 91"/>
                <a:gd name="T69" fmla="*/ 0 h 90"/>
                <a:gd name="T70" fmla="*/ 62 w 91"/>
                <a:gd name="T71" fmla="*/ 0 h 90"/>
                <a:gd name="T72" fmla="*/ 49 w 91"/>
                <a:gd name="T73" fmla="*/ 28 h 90"/>
                <a:gd name="T74" fmla="*/ 0 w 91"/>
                <a:gd name="T75" fmla="*/ 37 h 90"/>
                <a:gd name="T76" fmla="*/ 29 w 91"/>
                <a:gd name="T77" fmla="*/ 37 h 90"/>
                <a:gd name="T78" fmla="*/ 8 w 91"/>
                <a:gd name="T79" fmla="*/ 20 h 90"/>
                <a:gd name="T80" fmla="*/ 45 w 91"/>
                <a:gd name="T81" fmla="*/ 8 h 90"/>
                <a:gd name="T82" fmla="*/ 8 w 91"/>
                <a:gd name="T83" fmla="*/ 8 h 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1" h="90">
                  <a:moveTo>
                    <a:pt x="29" y="37"/>
                  </a:moveTo>
                  <a:lnTo>
                    <a:pt x="29" y="70"/>
                  </a:lnTo>
                  <a:lnTo>
                    <a:pt x="20" y="74"/>
                  </a:lnTo>
                  <a:lnTo>
                    <a:pt x="20" y="53"/>
                  </a:lnTo>
                  <a:lnTo>
                    <a:pt x="20" y="49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8" y="45"/>
                  </a:lnTo>
                  <a:lnTo>
                    <a:pt x="8" y="74"/>
                  </a:lnTo>
                  <a:lnTo>
                    <a:pt x="0" y="74"/>
                  </a:lnTo>
                  <a:lnTo>
                    <a:pt x="4" y="86"/>
                  </a:lnTo>
                  <a:lnTo>
                    <a:pt x="53" y="78"/>
                  </a:lnTo>
                  <a:lnTo>
                    <a:pt x="53" y="66"/>
                  </a:lnTo>
                  <a:lnTo>
                    <a:pt x="49" y="70"/>
                  </a:lnTo>
                  <a:lnTo>
                    <a:pt x="37" y="70"/>
                  </a:lnTo>
                  <a:lnTo>
                    <a:pt x="37" y="57"/>
                  </a:lnTo>
                  <a:lnTo>
                    <a:pt x="49" y="57"/>
                  </a:lnTo>
                  <a:lnTo>
                    <a:pt x="49" y="49"/>
                  </a:lnTo>
                  <a:lnTo>
                    <a:pt x="37" y="49"/>
                  </a:lnTo>
                  <a:lnTo>
                    <a:pt x="37" y="37"/>
                  </a:lnTo>
                  <a:lnTo>
                    <a:pt x="49" y="37"/>
                  </a:lnTo>
                  <a:lnTo>
                    <a:pt x="53" y="57"/>
                  </a:lnTo>
                  <a:lnTo>
                    <a:pt x="58" y="70"/>
                  </a:lnTo>
                  <a:lnTo>
                    <a:pt x="70" y="86"/>
                  </a:lnTo>
                  <a:lnTo>
                    <a:pt x="74" y="90"/>
                  </a:lnTo>
                  <a:lnTo>
                    <a:pt x="82" y="90"/>
                  </a:lnTo>
                  <a:lnTo>
                    <a:pt x="86" y="86"/>
                  </a:lnTo>
                  <a:lnTo>
                    <a:pt x="91" y="74"/>
                  </a:lnTo>
                  <a:lnTo>
                    <a:pt x="86" y="70"/>
                  </a:lnTo>
                  <a:lnTo>
                    <a:pt x="82" y="66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66" y="57"/>
                  </a:lnTo>
                  <a:lnTo>
                    <a:pt x="62" y="37"/>
                  </a:lnTo>
                  <a:lnTo>
                    <a:pt x="86" y="37"/>
                  </a:lnTo>
                  <a:lnTo>
                    <a:pt x="86" y="28"/>
                  </a:lnTo>
                  <a:lnTo>
                    <a:pt x="78" y="28"/>
                  </a:lnTo>
                  <a:lnTo>
                    <a:pt x="82" y="20"/>
                  </a:lnTo>
                  <a:lnTo>
                    <a:pt x="86" y="16"/>
                  </a:lnTo>
                  <a:lnTo>
                    <a:pt x="74" y="4"/>
                  </a:lnTo>
                  <a:lnTo>
                    <a:pt x="62" y="12"/>
                  </a:lnTo>
                  <a:lnTo>
                    <a:pt x="74" y="28"/>
                  </a:lnTo>
                  <a:lnTo>
                    <a:pt x="62" y="2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49" y="0"/>
                  </a:lnTo>
                  <a:lnTo>
                    <a:pt x="49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29" y="37"/>
                  </a:lnTo>
                  <a:close/>
                  <a:moveTo>
                    <a:pt x="8" y="8"/>
                  </a:moveTo>
                  <a:lnTo>
                    <a:pt x="8" y="20"/>
                  </a:lnTo>
                  <a:lnTo>
                    <a:pt x="45" y="20"/>
                  </a:lnTo>
                  <a:lnTo>
                    <a:pt x="45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5"/>
            <p:cNvSpPr>
              <a:spLocks noEditPoints="1"/>
            </p:cNvSpPr>
            <p:nvPr/>
          </p:nvSpPr>
          <p:spPr bwMode="auto">
            <a:xfrm>
              <a:off x="7957" y="6754"/>
              <a:ext cx="200" cy="189"/>
            </a:xfrm>
            <a:custGeom>
              <a:avLst/>
              <a:gdLst>
                <a:gd name="T0" fmla="*/ 24 w 95"/>
                <a:gd name="T1" fmla="*/ 20 h 90"/>
                <a:gd name="T2" fmla="*/ 29 w 95"/>
                <a:gd name="T3" fmla="*/ 12 h 90"/>
                <a:gd name="T4" fmla="*/ 16 w 95"/>
                <a:gd name="T5" fmla="*/ 0 h 90"/>
                <a:gd name="T6" fmla="*/ 16 w 95"/>
                <a:gd name="T7" fmla="*/ 0 h 90"/>
                <a:gd name="T8" fmla="*/ 8 w 95"/>
                <a:gd name="T9" fmla="*/ 12 h 90"/>
                <a:gd name="T10" fmla="*/ 20 w 95"/>
                <a:gd name="T11" fmla="*/ 20 h 90"/>
                <a:gd name="T12" fmla="*/ 24 w 95"/>
                <a:gd name="T13" fmla="*/ 20 h 90"/>
                <a:gd name="T14" fmla="*/ 12 w 95"/>
                <a:gd name="T15" fmla="*/ 45 h 90"/>
                <a:gd name="T16" fmla="*/ 16 w 95"/>
                <a:gd name="T17" fmla="*/ 45 h 90"/>
                <a:gd name="T18" fmla="*/ 24 w 95"/>
                <a:gd name="T19" fmla="*/ 37 h 90"/>
                <a:gd name="T20" fmla="*/ 8 w 95"/>
                <a:gd name="T21" fmla="*/ 24 h 90"/>
                <a:gd name="T22" fmla="*/ 0 w 95"/>
                <a:gd name="T23" fmla="*/ 33 h 90"/>
                <a:gd name="T24" fmla="*/ 12 w 95"/>
                <a:gd name="T25" fmla="*/ 45 h 90"/>
                <a:gd name="T26" fmla="*/ 12 w 95"/>
                <a:gd name="T27" fmla="*/ 45 h 90"/>
                <a:gd name="T28" fmla="*/ 49 w 95"/>
                <a:gd name="T29" fmla="*/ 78 h 90"/>
                <a:gd name="T30" fmla="*/ 74 w 95"/>
                <a:gd name="T31" fmla="*/ 78 h 90"/>
                <a:gd name="T32" fmla="*/ 70 w 95"/>
                <a:gd name="T33" fmla="*/ 82 h 90"/>
                <a:gd name="T34" fmla="*/ 66 w 95"/>
                <a:gd name="T35" fmla="*/ 82 h 90"/>
                <a:gd name="T36" fmla="*/ 70 w 95"/>
                <a:gd name="T37" fmla="*/ 90 h 90"/>
                <a:gd name="T38" fmla="*/ 86 w 95"/>
                <a:gd name="T39" fmla="*/ 86 h 90"/>
                <a:gd name="T40" fmla="*/ 86 w 95"/>
                <a:gd name="T41" fmla="*/ 45 h 90"/>
                <a:gd name="T42" fmla="*/ 37 w 95"/>
                <a:gd name="T43" fmla="*/ 90 h 90"/>
                <a:gd name="T44" fmla="*/ 49 w 95"/>
                <a:gd name="T45" fmla="*/ 90 h 90"/>
                <a:gd name="T46" fmla="*/ 4 w 95"/>
                <a:gd name="T47" fmla="*/ 82 h 90"/>
                <a:gd name="T48" fmla="*/ 12 w 95"/>
                <a:gd name="T49" fmla="*/ 90 h 90"/>
                <a:gd name="T50" fmla="*/ 16 w 95"/>
                <a:gd name="T51" fmla="*/ 90 h 90"/>
                <a:gd name="T52" fmla="*/ 24 w 95"/>
                <a:gd name="T53" fmla="*/ 66 h 90"/>
                <a:gd name="T54" fmla="*/ 29 w 95"/>
                <a:gd name="T55" fmla="*/ 53 h 90"/>
                <a:gd name="T56" fmla="*/ 16 w 95"/>
                <a:gd name="T57" fmla="*/ 49 h 90"/>
                <a:gd name="T58" fmla="*/ 4 w 95"/>
                <a:gd name="T59" fmla="*/ 82 h 90"/>
                <a:gd name="T60" fmla="*/ 33 w 95"/>
                <a:gd name="T61" fmla="*/ 16 h 90"/>
                <a:gd name="T62" fmla="*/ 53 w 95"/>
                <a:gd name="T63" fmla="*/ 20 h 90"/>
                <a:gd name="T64" fmla="*/ 37 w 95"/>
                <a:gd name="T65" fmla="*/ 28 h 90"/>
                <a:gd name="T66" fmla="*/ 53 w 95"/>
                <a:gd name="T67" fmla="*/ 33 h 90"/>
                <a:gd name="T68" fmla="*/ 24 w 95"/>
                <a:gd name="T69" fmla="*/ 41 h 90"/>
                <a:gd name="T70" fmla="*/ 95 w 95"/>
                <a:gd name="T71" fmla="*/ 33 h 90"/>
                <a:gd name="T72" fmla="*/ 66 w 95"/>
                <a:gd name="T73" fmla="*/ 28 h 90"/>
                <a:gd name="T74" fmla="*/ 86 w 95"/>
                <a:gd name="T75" fmla="*/ 20 h 90"/>
                <a:gd name="T76" fmla="*/ 66 w 95"/>
                <a:gd name="T77" fmla="*/ 16 h 90"/>
                <a:gd name="T78" fmla="*/ 90 w 95"/>
                <a:gd name="T79" fmla="*/ 8 h 90"/>
                <a:gd name="T80" fmla="*/ 66 w 95"/>
                <a:gd name="T81" fmla="*/ 8 h 90"/>
                <a:gd name="T82" fmla="*/ 66 w 95"/>
                <a:gd name="T83" fmla="*/ 4 h 90"/>
                <a:gd name="T84" fmla="*/ 66 w 95"/>
                <a:gd name="T85" fmla="*/ 0 h 90"/>
                <a:gd name="T86" fmla="*/ 62 w 95"/>
                <a:gd name="T87" fmla="*/ 0 h 90"/>
                <a:gd name="T88" fmla="*/ 53 w 95"/>
                <a:gd name="T89" fmla="*/ 8 h 90"/>
                <a:gd name="T90" fmla="*/ 33 w 95"/>
                <a:gd name="T91" fmla="*/ 16 h 90"/>
                <a:gd name="T92" fmla="*/ 49 w 95"/>
                <a:gd name="T93" fmla="*/ 57 h 90"/>
                <a:gd name="T94" fmla="*/ 74 w 95"/>
                <a:gd name="T95" fmla="*/ 53 h 90"/>
                <a:gd name="T96" fmla="*/ 49 w 95"/>
                <a:gd name="T97" fmla="*/ 57 h 90"/>
                <a:gd name="T98" fmla="*/ 49 w 95"/>
                <a:gd name="T99" fmla="*/ 70 h 90"/>
                <a:gd name="T100" fmla="*/ 74 w 95"/>
                <a:gd name="T101" fmla="*/ 66 h 90"/>
                <a:gd name="T102" fmla="*/ 49 w 95"/>
                <a:gd name="T103" fmla="*/ 70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5" h="90">
                  <a:moveTo>
                    <a:pt x="24" y="20"/>
                  </a:moveTo>
                  <a:lnTo>
                    <a:pt x="24" y="20"/>
                  </a:lnTo>
                  <a:lnTo>
                    <a:pt x="29" y="12"/>
                  </a:lnTo>
                  <a:lnTo>
                    <a:pt x="16" y="0"/>
                  </a:lnTo>
                  <a:lnTo>
                    <a:pt x="8" y="12"/>
                  </a:lnTo>
                  <a:lnTo>
                    <a:pt x="20" y="20"/>
                  </a:lnTo>
                  <a:lnTo>
                    <a:pt x="24" y="20"/>
                  </a:lnTo>
                  <a:close/>
                  <a:moveTo>
                    <a:pt x="12" y="45"/>
                  </a:moveTo>
                  <a:lnTo>
                    <a:pt x="12" y="45"/>
                  </a:lnTo>
                  <a:lnTo>
                    <a:pt x="16" y="45"/>
                  </a:lnTo>
                  <a:lnTo>
                    <a:pt x="24" y="37"/>
                  </a:lnTo>
                  <a:lnTo>
                    <a:pt x="8" y="24"/>
                  </a:lnTo>
                  <a:lnTo>
                    <a:pt x="0" y="33"/>
                  </a:lnTo>
                  <a:lnTo>
                    <a:pt x="12" y="45"/>
                  </a:lnTo>
                  <a:close/>
                  <a:moveTo>
                    <a:pt x="49" y="90"/>
                  </a:moveTo>
                  <a:lnTo>
                    <a:pt x="49" y="78"/>
                  </a:lnTo>
                  <a:lnTo>
                    <a:pt x="74" y="78"/>
                  </a:lnTo>
                  <a:lnTo>
                    <a:pt x="70" y="82"/>
                  </a:lnTo>
                  <a:lnTo>
                    <a:pt x="66" y="82"/>
                  </a:lnTo>
                  <a:lnTo>
                    <a:pt x="70" y="90"/>
                  </a:lnTo>
                  <a:lnTo>
                    <a:pt x="82" y="90"/>
                  </a:lnTo>
                  <a:lnTo>
                    <a:pt x="86" y="86"/>
                  </a:lnTo>
                  <a:lnTo>
                    <a:pt x="86" y="82"/>
                  </a:lnTo>
                  <a:lnTo>
                    <a:pt x="86" y="45"/>
                  </a:lnTo>
                  <a:lnTo>
                    <a:pt x="37" y="45"/>
                  </a:lnTo>
                  <a:lnTo>
                    <a:pt x="37" y="90"/>
                  </a:lnTo>
                  <a:lnTo>
                    <a:pt x="49" y="90"/>
                  </a:lnTo>
                  <a:close/>
                  <a:moveTo>
                    <a:pt x="4" y="82"/>
                  </a:moveTo>
                  <a:lnTo>
                    <a:pt x="4" y="82"/>
                  </a:lnTo>
                  <a:lnTo>
                    <a:pt x="12" y="90"/>
                  </a:lnTo>
                  <a:lnTo>
                    <a:pt x="16" y="90"/>
                  </a:lnTo>
                  <a:lnTo>
                    <a:pt x="24" y="66"/>
                  </a:lnTo>
                  <a:lnTo>
                    <a:pt x="29" y="53"/>
                  </a:lnTo>
                  <a:lnTo>
                    <a:pt x="16" y="49"/>
                  </a:lnTo>
                  <a:lnTo>
                    <a:pt x="4" y="82"/>
                  </a:lnTo>
                  <a:close/>
                  <a:moveTo>
                    <a:pt x="33" y="16"/>
                  </a:moveTo>
                  <a:lnTo>
                    <a:pt x="53" y="16"/>
                  </a:lnTo>
                  <a:lnTo>
                    <a:pt x="53" y="20"/>
                  </a:lnTo>
                  <a:lnTo>
                    <a:pt x="37" y="20"/>
                  </a:lnTo>
                  <a:lnTo>
                    <a:pt x="37" y="28"/>
                  </a:lnTo>
                  <a:lnTo>
                    <a:pt x="53" y="28"/>
                  </a:lnTo>
                  <a:lnTo>
                    <a:pt x="53" y="33"/>
                  </a:lnTo>
                  <a:lnTo>
                    <a:pt x="24" y="33"/>
                  </a:lnTo>
                  <a:lnTo>
                    <a:pt x="24" y="41"/>
                  </a:lnTo>
                  <a:lnTo>
                    <a:pt x="95" y="41"/>
                  </a:lnTo>
                  <a:lnTo>
                    <a:pt x="95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6" y="28"/>
                  </a:lnTo>
                  <a:lnTo>
                    <a:pt x="86" y="20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3" y="8"/>
                  </a:lnTo>
                  <a:lnTo>
                    <a:pt x="33" y="16"/>
                  </a:lnTo>
                  <a:close/>
                  <a:moveTo>
                    <a:pt x="49" y="57"/>
                  </a:moveTo>
                  <a:lnTo>
                    <a:pt x="49" y="53"/>
                  </a:lnTo>
                  <a:lnTo>
                    <a:pt x="74" y="53"/>
                  </a:lnTo>
                  <a:lnTo>
                    <a:pt x="74" y="57"/>
                  </a:lnTo>
                  <a:lnTo>
                    <a:pt x="49" y="57"/>
                  </a:lnTo>
                  <a:close/>
                  <a:moveTo>
                    <a:pt x="49" y="70"/>
                  </a:moveTo>
                  <a:lnTo>
                    <a:pt x="49" y="66"/>
                  </a:lnTo>
                  <a:lnTo>
                    <a:pt x="74" y="66"/>
                  </a:lnTo>
                  <a:lnTo>
                    <a:pt x="74" y="70"/>
                  </a:lnTo>
                  <a:lnTo>
                    <a:pt x="49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6"/>
            <p:cNvSpPr>
              <a:spLocks noEditPoints="1"/>
            </p:cNvSpPr>
            <p:nvPr/>
          </p:nvSpPr>
          <p:spPr bwMode="auto">
            <a:xfrm>
              <a:off x="8190" y="6762"/>
              <a:ext cx="164" cy="172"/>
            </a:xfrm>
            <a:custGeom>
              <a:avLst/>
              <a:gdLst>
                <a:gd name="T0" fmla="*/ 78 w 78"/>
                <a:gd name="T1" fmla="*/ 82 h 82"/>
                <a:gd name="T2" fmla="*/ 78 w 78"/>
                <a:gd name="T3" fmla="*/ 74 h 82"/>
                <a:gd name="T4" fmla="*/ 12 w 78"/>
                <a:gd name="T5" fmla="*/ 74 h 82"/>
                <a:gd name="T6" fmla="*/ 12 w 78"/>
                <a:gd name="T7" fmla="*/ 12 h 82"/>
                <a:gd name="T8" fmla="*/ 74 w 78"/>
                <a:gd name="T9" fmla="*/ 12 h 82"/>
                <a:gd name="T10" fmla="*/ 74 w 78"/>
                <a:gd name="T11" fmla="*/ 0 h 82"/>
                <a:gd name="T12" fmla="*/ 0 w 78"/>
                <a:gd name="T13" fmla="*/ 0 h 82"/>
                <a:gd name="T14" fmla="*/ 0 w 78"/>
                <a:gd name="T15" fmla="*/ 82 h 82"/>
                <a:gd name="T16" fmla="*/ 78 w 78"/>
                <a:gd name="T17" fmla="*/ 82 h 82"/>
                <a:gd name="T18" fmla="*/ 78 w 78"/>
                <a:gd name="T19" fmla="*/ 82 h 82"/>
                <a:gd name="T20" fmla="*/ 66 w 78"/>
                <a:gd name="T21" fmla="*/ 66 h 82"/>
                <a:gd name="T22" fmla="*/ 66 w 78"/>
                <a:gd name="T23" fmla="*/ 66 h 82"/>
                <a:gd name="T24" fmla="*/ 70 w 78"/>
                <a:gd name="T25" fmla="*/ 62 h 82"/>
                <a:gd name="T26" fmla="*/ 70 w 78"/>
                <a:gd name="T27" fmla="*/ 62 h 82"/>
                <a:gd name="T28" fmla="*/ 54 w 78"/>
                <a:gd name="T29" fmla="*/ 41 h 82"/>
                <a:gd name="T30" fmla="*/ 54 w 78"/>
                <a:gd name="T31" fmla="*/ 41 h 82"/>
                <a:gd name="T32" fmla="*/ 66 w 78"/>
                <a:gd name="T33" fmla="*/ 29 h 82"/>
                <a:gd name="T34" fmla="*/ 66 w 78"/>
                <a:gd name="T35" fmla="*/ 29 h 82"/>
                <a:gd name="T36" fmla="*/ 66 w 78"/>
                <a:gd name="T37" fmla="*/ 20 h 82"/>
                <a:gd name="T38" fmla="*/ 66 w 78"/>
                <a:gd name="T39" fmla="*/ 20 h 82"/>
                <a:gd name="T40" fmla="*/ 54 w 78"/>
                <a:gd name="T41" fmla="*/ 16 h 82"/>
                <a:gd name="T42" fmla="*/ 54 w 78"/>
                <a:gd name="T43" fmla="*/ 16 h 82"/>
                <a:gd name="T44" fmla="*/ 45 w 78"/>
                <a:gd name="T45" fmla="*/ 33 h 82"/>
                <a:gd name="T46" fmla="*/ 45 w 78"/>
                <a:gd name="T47" fmla="*/ 33 h 82"/>
                <a:gd name="T48" fmla="*/ 29 w 78"/>
                <a:gd name="T49" fmla="*/ 20 h 82"/>
                <a:gd name="T50" fmla="*/ 29 w 78"/>
                <a:gd name="T51" fmla="*/ 20 h 82"/>
                <a:gd name="T52" fmla="*/ 25 w 78"/>
                <a:gd name="T53" fmla="*/ 16 h 82"/>
                <a:gd name="T54" fmla="*/ 25 w 78"/>
                <a:gd name="T55" fmla="*/ 16 h 82"/>
                <a:gd name="T56" fmla="*/ 21 w 78"/>
                <a:gd name="T57" fmla="*/ 20 h 82"/>
                <a:gd name="T58" fmla="*/ 21 w 78"/>
                <a:gd name="T59" fmla="*/ 20 h 82"/>
                <a:gd name="T60" fmla="*/ 17 w 78"/>
                <a:gd name="T61" fmla="*/ 24 h 82"/>
                <a:gd name="T62" fmla="*/ 17 w 78"/>
                <a:gd name="T63" fmla="*/ 24 h 82"/>
                <a:gd name="T64" fmla="*/ 37 w 78"/>
                <a:gd name="T65" fmla="*/ 45 h 82"/>
                <a:gd name="T66" fmla="*/ 37 w 78"/>
                <a:gd name="T67" fmla="*/ 45 h 82"/>
                <a:gd name="T68" fmla="*/ 12 w 78"/>
                <a:gd name="T69" fmla="*/ 62 h 82"/>
                <a:gd name="T70" fmla="*/ 12 w 78"/>
                <a:gd name="T71" fmla="*/ 62 h 82"/>
                <a:gd name="T72" fmla="*/ 25 w 78"/>
                <a:gd name="T73" fmla="*/ 70 h 82"/>
                <a:gd name="T74" fmla="*/ 25 w 78"/>
                <a:gd name="T75" fmla="*/ 70 h 82"/>
                <a:gd name="T76" fmla="*/ 45 w 78"/>
                <a:gd name="T77" fmla="*/ 53 h 82"/>
                <a:gd name="T78" fmla="*/ 45 w 78"/>
                <a:gd name="T79" fmla="*/ 53 h 82"/>
                <a:gd name="T80" fmla="*/ 62 w 78"/>
                <a:gd name="T81" fmla="*/ 70 h 82"/>
                <a:gd name="T82" fmla="*/ 62 w 78"/>
                <a:gd name="T83" fmla="*/ 70 h 82"/>
                <a:gd name="T84" fmla="*/ 66 w 78"/>
                <a:gd name="T85" fmla="*/ 66 h 82"/>
                <a:gd name="T86" fmla="*/ 66 w 78"/>
                <a:gd name="T87" fmla="*/ 66 h 82"/>
                <a:gd name="T88" fmla="*/ 66 w 78"/>
                <a:gd name="T89" fmla="*/ 6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4"/>
                  </a:lnTo>
                  <a:lnTo>
                    <a:pt x="12" y="74"/>
                  </a:lnTo>
                  <a:lnTo>
                    <a:pt x="12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66" y="29"/>
                  </a:lnTo>
                  <a:lnTo>
                    <a:pt x="66" y="20"/>
                  </a:lnTo>
                  <a:lnTo>
                    <a:pt x="54" y="16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37" y="45"/>
                  </a:lnTo>
                  <a:lnTo>
                    <a:pt x="12" y="62"/>
                  </a:lnTo>
                  <a:lnTo>
                    <a:pt x="25" y="70"/>
                  </a:lnTo>
                  <a:lnTo>
                    <a:pt x="45" y="53"/>
                  </a:lnTo>
                  <a:lnTo>
                    <a:pt x="62" y="70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7"/>
            <p:cNvSpPr>
              <a:spLocks noEditPoints="1"/>
            </p:cNvSpPr>
            <p:nvPr/>
          </p:nvSpPr>
          <p:spPr bwMode="auto">
            <a:xfrm>
              <a:off x="7314" y="9581"/>
              <a:ext cx="191" cy="189"/>
            </a:xfrm>
            <a:custGeom>
              <a:avLst/>
              <a:gdLst>
                <a:gd name="T0" fmla="*/ 29 w 91"/>
                <a:gd name="T1" fmla="*/ 20 h 90"/>
                <a:gd name="T2" fmla="*/ 46 w 91"/>
                <a:gd name="T3" fmla="*/ 8 h 90"/>
                <a:gd name="T4" fmla="*/ 29 w 91"/>
                <a:gd name="T5" fmla="*/ 8 h 90"/>
                <a:gd name="T6" fmla="*/ 29 w 91"/>
                <a:gd name="T7" fmla="*/ 0 h 90"/>
                <a:gd name="T8" fmla="*/ 29 w 91"/>
                <a:gd name="T9" fmla="*/ 0 h 90"/>
                <a:gd name="T10" fmla="*/ 17 w 91"/>
                <a:gd name="T11" fmla="*/ 8 h 90"/>
                <a:gd name="T12" fmla="*/ 17 w 91"/>
                <a:gd name="T13" fmla="*/ 16 h 90"/>
                <a:gd name="T14" fmla="*/ 4 w 91"/>
                <a:gd name="T15" fmla="*/ 29 h 90"/>
                <a:gd name="T16" fmla="*/ 0 w 91"/>
                <a:gd name="T17" fmla="*/ 33 h 90"/>
                <a:gd name="T18" fmla="*/ 42 w 91"/>
                <a:gd name="T19" fmla="*/ 33 h 90"/>
                <a:gd name="T20" fmla="*/ 37 w 91"/>
                <a:gd name="T21" fmla="*/ 29 h 90"/>
                <a:gd name="T22" fmla="*/ 46 w 91"/>
                <a:gd name="T23" fmla="*/ 33 h 90"/>
                <a:gd name="T24" fmla="*/ 58 w 91"/>
                <a:gd name="T25" fmla="*/ 37 h 90"/>
                <a:gd name="T26" fmla="*/ 42 w 91"/>
                <a:gd name="T27" fmla="*/ 49 h 90"/>
                <a:gd name="T28" fmla="*/ 46 w 91"/>
                <a:gd name="T29" fmla="*/ 57 h 90"/>
                <a:gd name="T30" fmla="*/ 58 w 91"/>
                <a:gd name="T31" fmla="*/ 74 h 90"/>
                <a:gd name="T32" fmla="*/ 50 w 91"/>
                <a:gd name="T33" fmla="*/ 78 h 90"/>
                <a:gd name="T34" fmla="*/ 50 w 91"/>
                <a:gd name="T35" fmla="*/ 90 h 90"/>
                <a:gd name="T36" fmla="*/ 66 w 91"/>
                <a:gd name="T37" fmla="*/ 66 h 90"/>
                <a:gd name="T38" fmla="*/ 87 w 91"/>
                <a:gd name="T39" fmla="*/ 70 h 90"/>
                <a:gd name="T40" fmla="*/ 91 w 91"/>
                <a:gd name="T41" fmla="*/ 41 h 90"/>
                <a:gd name="T42" fmla="*/ 75 w 91"/>
                <a:gd name="T43" fmla="*/ 24 h 90"/>
                <a:gd name="T44" fmla="*/ 62 w 91"/>
                <a:gd name="T45" fmla="*/ 8 h 90"/>
                <a:gd name="T46" fmla="*/ 54 w 91"/>
                <a:gd name="T47" fmla="*/ 0 h 90"/>
                <a:gd name="T48" fmla="*/ 42 w 91"/>
                <a:gd name="T49" fmla="*/ 24 h 90"/>
                <a:gd name="T50" fmla="*/ 54 w 91"/>
                <a:gd name="T51" fmla="*/ 24 h 90"/>
                <a:gd name="T52" fmla="*/ 54 w 91"/>
                <a:gd name="T53" fmla="*/ 20 h 90"/>
                <a:gd name="T54" fmla="*/ 66 w 91"/>
                <a:gd name="T55" fmla="*/ 16 h 90"/>
                <a:gd name="T56" fmla="*/ 62 w 91"/>
                <a:gd name="T57" fmla="*/ 24 h 90"/>
                <a:gd name="T58" fmla="*/ 66 w 91"/>
                <a:gd name="T59" fmla="*/ 41 h 90"/>
                <a:gd name="T60" fmla="*/ 75 w 91"/>
                <a:gd name="T61" fmla="*/ 37 h 90"/>
                <a:gd name="T62" fmla="*/ 29 w 91"/>
                <a:gd name="T63" fmla="*/ 74 h 90"/>
                <a:gd name="T64" fmla="*/ 21 w 91"/>
                <a:gd name="T65" fmla="*/ 78 h 90"/>
                <a:gd name="T66" fmla="*/ 37 w 91"/>
                <a:gd name="T67" fmla="*/ 86 h 90"/>
                <a:gd name="T68" fmla="*/ 4 w 91"/>
                <a:gd name="T69" fmla="*/ 41 h 90"/>
                <a:gd name="T70" fmla="*/ 17 w 91"/>
                <a:gd name="T71" fmla="*/ 70 h 90"/>
                <a:gd name="T72" fmla="*/ 29 w 91"/>
                <a:gd name="T73" fmla="*/ 49 h 90"/>
                <a:gd name="T74" fmla="*/ 17 w 91"/>
                <a:gd name="T75" fmla="*/ 49 h 90"/>
                <a:gd name="T76" fmla="*/ 75 w 91"/>
                <a:gd name="T77" fmla="*/ 49 h 90"/>
                <a:gd name="T78" fmla="*/ 66 w 91"/>
                <a:gd name="T79" fmla="*/ 49 h 90"/>
                <a:gd name="T80" fmla="*/ 29 w 91"/>
                <a:gd name="T81" fmla="*/ 62 h 90"/>
                <a:gd name="T82" fmla="*/ 17 w 91"/>
                <a:gd name="T83" fmla="*/ 62 h 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1" h="90">
                  <a:moveTo>
                    <a:pt x="42" y="24"/>
                  </a:moveTo>
                  <a:lnTo>
                    <a:pt x="42" y="20"/>
                  </a:lnTo>
                  <a:lnTo>
                    <a:pt x="29" y="20"/>
                  </a:lnTo>
                  <a:lnTo>
                    <a:pt x="29" y="16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4" y="20"/>
                  </a:lnTo>
                  <a:lnTo>
                    <a:pt x="4" y="29"/>
                  </a:lnTo>
                  <a:lnTo>
                    <a:pt x="17" y="29"/>
                  </a:lnTo>
                  <a:lnTo>
                    <a:pt x="17" y="33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42" y="41"/>
                  </a:lnTo>
                  <a:lnTo>
                    <a:pt x="42" y="33"/>
                  </a:lnTo>
                  <a:lnTo>
                    <a:pt x="29" y="33"/>
                  </a:lnTo>
                  <a:lnTo>
                    <a:pt x="29" y="29"/>
                  </a:lnTo>
                  <a:lnTo>
                    <a:pt x="37" y="29"/>
                  </a:lnTo>
                  <a:lnTo>
                    <a:pt x="46" y="33"/>
                  </a:lnTo>
                  <a:lnTo>
                    <a:pt x="46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42" y="41"/>
                  </a:lnTo>
                  <a:lnTo>
                    <a:pt x="42" y="49"/>
                  </a:lnTo>
                  <a:lnTo>
                    <a:pt x="58" y="49"/>
                  </a:lnTo>
                  <a:lnTo>
                    <a:pt x="58" y="57"/>
                  </a:lnTo>
                  <a:lnTo>
                    <a:pt x="46" y="57"/>
                  </a:lnTo>
                  <a:lnTo>
                    <a:pt x="46" y="66"/>
                  </a:lnTo>
                  <a:lnTo>
                    <a:pt x="58" y="66"/>
                  </a:lnTo>
                  <a:lnTo>
                    <a:pt x="58" y="74"/>
                  </a:lnTo>
                  <a:lnTo>
                    <a:pt x="54" y="78"/>
                  </a:lnTo>
                  <a:lnTo>
                    <a:pt x="50" y="78"/>
                  </a:lnTo>
                  <a:lnTo>
                    <a:pt x="50" y="90"/>
                  </a:lnTo>
                  <a:lnTo>
                    <a:pt x="62" y="86"/>
                  </a:lnTo>
                  <a:lnTo>
                    <a:pt x="66" y="82"/>
                  </a:lnTo>
                  <a:lnTo>
                    <a:pt x="66" y="66"/>
                  </a:lnTo>
                  <a:lnTo>
                    <a:pt x="75" y="66"/>
                  </a:lnTo>
                  <a:lnTo>
                    <a:pt x="75" y="70"/>
                  </a:lnTo>
                  <a:lnTo>
                    <a:pt x="87" y="70"/>
                  </a:lnTo>
                  <a:lnTo>
                    <a:pt x="87" y="49"/>
                  </a:lnTo>
                  <a:lnTo>
                    <a:pt x="91" y="49"/>
                  </a:lnTo>
                  <a:lnTo>
                    <a:pt x="91" y="41"/>
                  </a:lnTo>
                  <a:lnTo>
                    <a:pt x="87" y="41"/>
                  </a:lnTo>
                  <a:lnTo>
                    <a:pt x="87" y="24"/>
                  </a:lnTo>
                  <a:lnTo>
                    <a:pt x="75" y="24"/>
                  </a:lnTo>
                  <a:lnTo>
                    <a:pt x="83" y="8"/>
                  </a:lnTo>
                  <a:lnTo>
                    <a:pt x="62" y="8"/>
                  </a:lnTo>
                  <a:lnTo>
                    <a:pt x="66" y="4"/>
                  </a:lnTo>
                  <a:lnTo>
                    <a:pt x="54" y="0"/>
                  </a:lnTo>
                  <a:lnTo>
                    <a:pt x="50" y="12"/>
                  </a:lnTo>
                  <a:lnTo>
                    <a:pt x="42" y="24"/>
                  </a:lnTo>
                  <a:close/>
                  <a:moveTo>
                    <a:pt x="62" y="24"/>
                  </a:moveTo>
                  <a:lnTo>
                    <a:pt x="54" y="24"/>
                  </a:lnTo>
                  <a:lnTo>
                    <a:pt x="54" y="20"/>
                  </a:lnTo>
                  <a:lnTo>
                    <a:pt x="58" y="16"/>
                  </a:lnTo>
                  <a:lnTo>
                    <a:pt x="66" y="16"/>
                  </a:lnTo>
                  <a:lnTo>
                    <a:pt x="62" y="24"/>
                  </a:lnTo>
                  <a:close/>
                  <a:moveTo>
                    <a:pt x="75" y="37"/>
                  </a:moveTo>
                  <a:lnTo>
                    <a:pt x="75" y="41"/>
                  </a:lnTo>
                  <a:lnTo>
                    <a:pt x="66" y="41"/>
                  </a:lnTo>
                  <a:lnTo>
                    <a:pt x="66" y="37"/>
                  </a:lnTo>
                  <a:lnTo>
                    <a:pt x="75" y="37"/>
                  </a:lnTo>
                  <a:close/>
                  <a:moveTo>
                    <a:pt x="29" y="70"/>
                  </a:moveTo>
                  <a:lnTo>
                    <a:pt x="29" y="74"/>
                  </a:lnTo>
                  <a:lnTo>
                    <a:pt x="29" y="78"/>
                  </a:lnTo>
                  <a:lnTo>
                    <a:pt x="21" y="78"/>
                  </a:lnTo>
                  <a:lnTo>
                    <a:pt x="25" y="86"/>
                  </a:lnTo>
                  <a:lnTo>
                    <a:pt x="37" y="86"/>
                  </a:lnTo>
                  <a:lnTo>
                    <a:pt x="42" y="78"/>
                  </a:lnTo>
                  <a:lnTo>
                    <a:pt x="42" y="41"/>
                  </a:lnTo>
                  <a:lnTo>
                    <a:pt x="4" y="41"/>
                  </a:lnTo>
                  <a:lnTo>
                    <a:pt x="4" y="86"/>
                  </a:lnTo>
                  <a:lnTo>
                    <a:pt x="17" y="86"/>
                  </a:lnTo>
                  <a:lnTo>
                    <a:pt x="17" y="70"/>
                  </a:lnTo>
                  <a:lnTo>
                    <a:pt x="29" y="70"/>
                  </a:lnTo>
                  <a:close/>
                  <a:moveTo>
                    <a:pt x="29" y="49"/>
                  </a:moveTo>
                  <a:lnTo>
                    <a:pt x="29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29" y="49"/>
                  </a:lnTo>
                  <a:close/>
                  <a:moveTo>
                    <a:pt x="75" y="49"/>
                  </a:moveTo>
                  <a:lnTo>
                    <a:pt x="75" y="57"/>
                  </a:lnTo>
                  <a:lnTo>
                    <a:pt x="66" y="57"/>
                  </a:lnTo>
                  <a:lnTo>
                    <a:pt x="66" y="49"/>
                  </a:lnTo>
                  <a:lnTo>
                    <a:pt x="75" y="49"/>
                  </a:lnTo>
                  <a:close/>
                  <a:moveTo>
                    <a:pt x="29" y="62"/>
                  </a:moveTo>
                  <a:lnTo>
                    <a:pt x="29" y="62"/>
                  </a:lnTo>
                  <a:lnTo>
                    <a:pt x="17" y="62"/>
                  </a:lnTo>
                  <a:lnTo>
                    <a:pt x="29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8"/>
            <p:cNvSpPr>
              <a:spLocks noEditPoints="1"/>
            </p:cNvSpPr>
            <p:nvPr/>
          </p:nvSpPr>
          <p:spPr bwMode="auto">
            <a:xfrm>
              <a:off x="7522" y="9581"/>
              <a:ext cx="191" cy="189"/>
            </a:xfrm>
            <a:custGeom>
              <a:avLst/>
              <a:gdLst>
                <a:gd name="T0" fmla="*/ 54 w 91"/>
                <a:gd name="T1" fmla="*/ 0 h 90"/>
                <a:gd name="T2" fmla="*/ 37 w 91"/>
                <a:gd name="T3" fmla="*/ 0 h 90"/>
                <a:gd name="T4" fmla="*/ 29 w 91"/>
                <a:gd name="T5" fmla="*/ 16 h 90"/>
                <a:gd name="T6" fmla="*/ 29 w 91"/>
                <a:gd name="T7" fmla="*/ 37 h 90"/>
                <a:gd name="T8" fmla="*/ 29 w 91"/>
                <a:gd name="T9" fmla="*/ 33 h 90"/>
                <a:gd name="T10" fmla="*/ 33 w 91"/>
                <a:gd name="T11" fmla="*/ 45 h 90"/>
                <a:gd name="T12" fmla="*/ 13 w 91"/>
                <a:gd name="T13" fmla="*/ 45 h 90"/>
                <a:gd name="T14" fmla="*/ 13 w 91"/>
                <a:gd name="T15" fmla="*/ 86 h 90"/>
                <a:gd name="T16" fmla="*/ 29 w 91"/>
                <a:gd name="T17" fmla="*/ 53 h 90"/>
                <a:gd name="T18" fmla="*/ 66 w 91"/>
                <a:gd name="T19" fmla="*/ 74 h 90"/>
                <a:gd name="T20" fmla="*/ 66 w 91"/>
                <a:gd name="T21" fmla="*/ 78 h 90"/>
                <a:gd name="T22" fmla="*/ 58 w 91"/>
                <a:gd name="T23" fmla="*/ 90 h 90"/>
                <a:gd name="T24" fmla="*/ 79 w 91"/>
                <a:gd name="T25" fmla="*/ 82 h 90"/>
                <a:gd name="T26" fmla="*/ 87 w 91"/>
                <a:gd name="T27" fmla="*/ 74 h 90"/>
                <a:gd name="T28" fmla="*/ 79 w 91"/>
                <a:gd name="T29" fmla="*/ 53 h 90"/>
                <a:gd name="T30" fmla="*/ 83 w 91"/>
                <a:gd name="T31" fmla="*/ 45 h 90"/>
                <a:gd name="T32" fmla="*/ 42 w 91"/>
                <a:gd name="T33" fmla="*/ 24 h 90"/>
                <a:gd name="T34" fmla="*/ 87 w 91"/>
                <a:gd name="T35" fmla="*/ 16 h 90"/>
                <a:gd name="T36" fmla="*/ 50 w 91"/>
                <a:gd name="T37" fmla="*/ 8 h 90"/>
                <a:gd name="T38" fmla="*/ 54 w 91"/>
                <a:gd name="T39" fmla="*/ 4 h 90"/>
                <a:gd name="T40" fmla="*/ 21 w 91"/>
                <a:gd name="T41" fmla="*/ 20 h 90"/>
                <a:gd name="T42" fmla="*/ 13 w 91"/>
                <a:gd name="T43" fmla="*/ 0 h 90"/>
                <a:gd name="T44" fmla="*/ 21 w 91"/>
                <a:gd name="T45" fmla="*/ 20 h 90"/>
                <a:gd name="T46" fmla="*/ 13 w 91"/>
                <a:gd name="T47" fmla="*/ 45 h 90"/>
                <a:gd name="T48" fmla="*/ 17 w 91"/>
                <a:gd name="T49" fmla="*/ 33 h 90"/>
                <a:gd name="T50" fmla="*/ 0 w 91"/>
                <a:gd name="T51" fmla="*/ 33 h 90"/>
                <a:gd name="T52" fmla="*/ 13 w 91"/>
                <a:gd name="T53" fmla="*/ 45 h 90"/>
                <a:gd name="T54" fmla="*/ 42 w 91"/>
                <a:gd name="T55" fmla="*/ 45 h 90"/>
                <a:gd name="T56" fmla="*/ 50 w 91"/>
                <a:gd name="T57" fmla="*/ 37 h 90"/>
                <a:gd name="T58" fmla="*/ 50 w 91"/>
                <a:gd name="T59" fmla="*/ 45 h 90"/>
                <a:gd name="T60" fmla="*/ 58 w 91"/>
                <a:gd name="T61" fmla="*/ 41 h 90"/>
                <a:gd name="T62" fmla="*/ 62 w 91"/>
                <a:gd name="T63" fmla="*/ 33 h 90"/>
                <a:gd name="T64" fmla="*/ 58 w 91"/>
                <a:gd name="T65" fmla="*/ 45 h 90"/>
                <a:gd name="T66" fmla="*/ 58 w 91"/>
                <a:gd name="T67" fmla="*/ 41 h 90"/>
                <a:gd name="T68" fmla="*/ 42 w 91"/>
                <a:gd name="T69" fmla="*/ 62 h 90"/>
                <a:gd name="T70" fmla="*/ 54 w 91"/>
                <a:gd name="T71" fmla="*/ 53 h 90"/>
                <a:gd name="T72" fmla="*/ 46 w 91"/>
                <a:gd name="T73" fmla="*/ 57 h 90"/>
                <a:gd name="T74" fmla="*/ 42 w 91"/>
                <a:gd name="T75" fmla="*/ 66 h 90"/>
                <a:gd name="T76" fmla="*/ 42 w 91"/>
                <a:gd name="T77" fmla="*/ 62 h 90"/>
                <a:gd name="T78" fmla="*/ 54 w 91"/>
                <a:gd name="T79" fmla="*/ 66 h 90"/>
                <a:gd name="T80" fmla="*/ 62 w 91"/>
                <a:gd name="T81" fmla="*/ 53 h 90"/>
                <a:gd name="T82" fmla="*/ 54 w 91"/>
                <a:gd name="T83" fmla="*/ 66 h 90"/>
                <a:gd name="T84" fmla="*/ 54 w 91"/>
                <a:gd name="T85" fmla="*/ 66 h 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1" h="90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29" y="16"/>
                  </a:lnTo>
                  <a:lnTo>
                    <a:pt x="21" y="29"/>
                  </a:lnTo>
                  <a:lnTo>
                    <a:pt x="29" y="37"/>
                  </a:lnTo>
                  <a:lnTo>
                    <a:pt x="29" y="33"/>
                  </a:lnTo>
                  <a:lnTo>
                    <a:pt x="33" y="33"/>
                  </a:lnTo>
                  <a:lnTo>
                    <a:pt x="33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13" y="45"/>
                  </a:lnTo>
                  <a:lnTo>
                    <a:pt x="0" y="78"/>
                  </a:lnTo>
                  <a:lnTo>
                    <a:pt x="13" y="86"/>
                  </a:lnTo>
                  <a:lnTo>
                    <a:pt x="25" y="53"/>
                  </a:lnTo>
                  <a:lnTo>
                    <a:pt x="29" y="53"/>
                  </a:lnTo>
                  <a:lnTo>
                    <a:pt x="29" y="74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58" y="78"/>
                  </a:lnTo>
                  <a:lnTo>
                    <a:pt x="58" y="90"/>
                  </a:lnTo>
                  <a:lnTo>
                    <a:pt x="71" y="86"/>
                  </a:lnTo>
                  <a:lnTo>
                    <a:pt x="79" y="82"/>
                  </a:lnTo>
                  <a:lnTo>
                    <a:pt x="83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79" y="66"/>
                  </a:lnTo>
                  <a:lnTo>
                    <a:pt x="79" y="53"/>
                  </a:lnTo>
                  <a:lnTo>
                    <a:pt x="91" y="53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24"/>
                  </a:lnTo>
                  <a:lnTo>
                    <a:pt x="42" y="24"/>
                  </a:lnTo>
                  <a:lnTo>
                    <a:pt x="42" y="16"/>
                  </a:lnTo>
                  <a:lnTo>
                    <a:pt x="87" y="16"/>
                  </a:lnTo>
                  <a:lnTo>
                    <a:pt x="87" y="8"/>
                  </a:lnTo>
                  <a:lnTo>
                    <a:pt x="50" y="8"/>
                  </a:lnTo>
                  <a:lnTo>
                    <a:pt x="54" y="4"/>
                  </a:lnTo>
                  <a:close/>
                  <a:moveTo>
                    <a:pt x="21" y="20"/>
                  </a:moveTo>
                  <a:lnTo>
                    <a:pt x="21" y="20"/>
                  </a:lnTo>
                  <a:lnTo>
                    <a:pt x="29" y="12"/>
                  </a:lnTo>
                  <a:lnTo>
                    <a:pt x="13" y="0"/>
                  </a:lnTo>
                  <a:lnTo>
                    <a:pt x="4" y="8"/>
                  </a:lnTo>
                  <a:lnTo>
                    <a:pt x="21" y="20"/>
                  </a:lnTo>
                  <a:close/>
                  <a:moveTo>
                    <a:pt x="13" y="45"/>
                  </a:moveTo>
                  <a:lnTo>
                    <a:pt x="21" y="33"/>
                  </a:lnTo>
                  <a:lnTo>
                    <a:pt x="17" y="33"/>
                  </a:lnTo>
                  <a:lnTo>
                    <a:pt x="9" y="24"/>
                  </a:lnTo>
                  <a:lnTo>
                    <a:pt x="0" y="33"/>
                  </a:lnTo>
                  <a:lnTo>
                    <a:pt x="13" y="45"/>
                  </a:lnTo>
                  <a:close/>
                  <a:moveTo>
                    <a:pt x="50" y="45"/>
                  </a:moveTo>
                  <a:lnTo>
                    <a:pt x="42" y="45"/>
                  </a:lnTo>
                  <a:lnTo>
                    <a:pt x="46" y="33"/>
                  </a:lnTo>
                  <a:lnTo>
                    <a:pt x="54" y="33"/>
                  </a:lnTo>
                  <a:lnTo>
                    <a:pt x="50" y="37"/>
                  </a:lnTo>
                  <a:lnTo>
                    <a:pt x="50" y="45"/>
                  </a:lnTo>
                  <a:close/>
                  <a:moveTo>
                    <a:pt x="58" y="41"/>
                  </a:moveTo>
                  <a:lnTo>
                    <a:pt x="58" y="41"/>
                  </a:lnTo>
                  <a:lnTo>
                    <a:pt x="62" y="41"/>
                  </a:lnTo>
                  <a:lnTo>
                    <a:pt x="62" y="33"/>
                  </a:lnTo>
                  <a:lnTo>
                    <a:pt x="71" y="33"/>
                  </a:lnTo>
                  <a:lnTo>
                    <a:pt x="71" y="45"/>
                  </a:lnTo>
                  <a:lnTo>
                    <a:pt x="58" y="45"/>
                  </a:lnTo>
                  <a:lnTo>
                    <a:pt x="58" y="41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53"/>
                  </a:lnTo>
                  <a:lnTo>
                    <a:pt x="54" y="53"/>
                  </a:lnTo>
                  <a:lnTo>
                    <a:pt x="46" y="57"/>
                  </a:lnTo>
                  <a:lnTo>
                    <a:pt x="50" y="66"/>
                  </a:lnTo>
                  <a:lnTo>
                    <a:pt x="42" y="66"/>
                  </a:lnTo>
                  <a:lnTo>
                    <a:pt x="42" y="62"/>
                  </a:lnTo>
                  <a:close/>
                  <a:moveTo>
                    <a:pt x="54" y="66"/>
                  </a:moveTo>
                  <a:lnTo>
                    <a:pt x="54" y="66"/>
                  </a:lnTo>
                  <a:lnTo>
                    <a:pt x="62" y="62"/>
                  </a:lnTo>
                  <a:lnTo>
                    <a:pt x="62" y="53"/>
                  </a:lnTo>
                  <a:lnTo>
                    <a:pt x="71" y="53"/>
                  </a:lnTo>
                  <a:lnTo>
                    <a:pt x="71" y="66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9"/>
            <p:cNvSpPr>
              <a:spLocks noEditPoints="1"/>
            </p:cNvSpPr>
            <p:nvPr/>
          </p:nvSpPr>
          <p:spPr bwMode="auto">
            <a:xfrm>
              <a:off x="7730" y="9581"/>
              <a:ext cx="191" cy="189"/>
            </a:xfrm>
            <a:custGeom>
              <a:avLst/>
              <a:gdLst>
                <a:gd name="T0" fmla="*/ 29 w 91"/>
                <a:gd name="T1" fmla="*/ 62 h 90"/>
                <a:gd name="T2" fmla="*/ 21 w 91"/>
                <a:gd name="T3" fmla="*/ 70 h 90"/>
                <a:gd name="T4" fmla="*/ 9 w 91"/>
                <a:gd name="T5" fmla="*/ 74 h 90"/>
                <a:gd name="T6" fmla="*/ 9 w 91"/>
                <a:gd name="T7" fmla="*/ 74 h 90"/>
                <a:gd name="T8" fmla="*/ 13 w 91"/>
                <a:gd name="T9" fmla="*/ 86 h 90"/>
                <a:gd name="T10" fmla="*/ 66 w 91"/>
                <a:gd name="T11" fmla="*/ 86 h 90"/>
                <a:gd name="T12" fmla="*/ 66 w 91"/>
                <a:gd name="T13" fmla="*/ 86 h 90"/>
                <a:gd name="T14" fmla="*/ 71 w 91"/>
                <a:gd name="T15" fmla="*/ 90 h 90"/>
                <a:gd name="T16" fmla="*/ 83 w 91"/>
                <a:gd name="T17" fmla="*/ 82 h 90"/>
                <a:gd name="T18" fmla="*/ 66 w 91"/>
                <a:gd name="T19" fmla="*/ 62 h 90"/>
                <a:gd name="T20" fmla="*/ 91 w 91"/>
                <a:gd name="T21" fmla="*/ 49 h 90"/>
                <a:gd name="T22" fmla="*/ 75 w 91"/>
                <a:gd name="T23" fmla="*/ 0 h 90"/>
                <a:gd name="T24" fmla="*/ 17 w 91"/>
                <a:gd name="T25" fmla="*/ 49 h 90"/>
                <a:gd name="T26" fmla="*/ 0 w 91"/>
                <a:gd name="T27" fmla="*/ 62 h 90"/>
                <a:gd name="T28" fmla="*/ 0 w 91"/>
                <a:gd name="T29" fmla="*/ 62 h 90"/>
                <a:gd name="T30" fmla="*/ 29 w 91"/>
                <a:gd name="T31" fmla="*/ 62 h 90"/>
                <a:gd name="T32" fmla="*/ 62 w 91"/>
                <a:gd name="T33" fmla="*/ 20 h 90"/>
                <a:gd name="T34" fmla="*/ 29 w 91"/>
                <a:gd name="T35" fmla="*/ 12 h 90"/>
                <a:gd name="T36" fmla="*/ 62 w 91"/>
                <a:gd name="T37" fmla="*/ 12 h 90"/>
                <a:gd name="T38" fmla="*/ 29 w 91"/>
                <a:gd name="T39" fmla="*/ 33 h 90"/>
                <a:gd name="T40" fmla="*/ 58 w 91"/>
                <a:gd name="T41" fmla="*/ 29 h 90"/>
                <a:gd name="T42" fmla="*/ 58 w 91"/>
                <a:gd name="T43" fmla="*/ 33 h 90"/>
                <a:gd name="T44" fmla="*/ 58 w 91"/>
                <a:gd name="T45" fmla="*/ 49 h 90"/>
                <a:gd name="T46" fmla="*/ 29 w 91"/>
                <a:gd name="T47" fmla="*/ 45 h 90"/>
                <a:gd name="T48" fmla="*/ 58 w 91"/>
                <a:gd name="T49" fmla="*/ 45 h 90"/>
                <a:gd name="T50" fmla="*/ 50 w 91"/>
                <a:gd name="T51" fmla="*/ 70 h 90"/>
                <a:gd name="T52" fmla="*/ 54 w 91"/>
                <a:gd name="T53" fmla="*/ 70 h 90"/>
                <a:gd name="T54" fmla="*/ 33 w 91"/>
                <a:gd name="T55" fmla="*/ 74 h 90"/>
                <a:gd name="T56" fmla="*/ 38 w 91"/>
                <a:gd name="T57" fmla="*/ 70 h 90"/>
                <a:gd name="T58" fmla="*/ 46 w 91"/>
                <a:gd name="T59" fmla="*/ 62 h 90"/>
                <a:gd name="T60" fmla="*/ 62 w 91"/>
                <a:gd name="T61" fmla="*/ 62 h 90"/>
                <a:gd name="T62" fmla="*/ 50 w 91"/>
                <a:gd name="T63" fmla="*/ 70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1" h="90">
                  <a:moveTo>
                    <a:pt x="29" y="62"/>
                  </a:moveTo>
                  <a:lnTo>
                    <a:pt x="29" y="62"/>
                  </a:lnTo>
                  <a:lnTo>
                    <a:pt x="21" y="70"/>
                  </a:lnTo>
                  <a:lnTo>
                    <a:pt x="17" y="74"/>
                  </a:lnTo>
                  <a:lnTo>
                    <a:pt x="9" y="74"/>
                  </a:lnTo>
                  <a:lnTo>
                    <a:pt x="13" y="86"/>
                  </a:lnTo>
                  <a:lnTo>
                    <a:pt x="66" y="86"/>
                  </a:lnTo>
                  <a:lnTo>
                    <a:pt x="71" y="90"/>
                  </a:lnTo>
                  <a:lnTo>
                    <a:pt x="83" y="82"/>
                  </a:lnTo>
                  <a:lnTo>
                    <a:pt x="66" y="62"/>
                  </a:lnTo>
                  <a:lnTo>
                    <a:pt x="91" y="62"/>
                  </a:lnTo>
                  <a:lnTo>
                    <a:pt x="91" y="49"/>
                  </a:lnTo>
                  <a:lnTo>
                    <a:pt x="75" y="49"/>
                  </a:lnTo>
                  <a:lnTo>
                    <a:pt x="75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29" y="62"/>
                  </a:lnTo>
                  <a:close/>
                  <a:moveTo>
                    <a:pt x="62" y="12"/>
                  </a:moveTo>
                  <a:lnTo>
                    <a:pt x="62" y="20"/>
                  </a:lnTo>
                  <a:lnTo>
                    <a:pt x="29" y="20"/>
                  </a:lnTo>
                  <a:lnTo>
                    <a:pt x="29" y="12"/>
                  </a:lnTo>
                  <a:lnTo>
                    <a:pt x="62" y="12"/>
                  </a:lnTo>
                  <a:close/>
                  <a:moveTo>
                    <a:pt x="58" y="33"/>
                  </a:moveTo>
                  <a:lnTo>
                    <a:pt x="29" y="33"/>
                  </a:lnTo>
                  <a:lnTo>
                    <a:pt x="29" y="29"/>
                  </a:lnTo>
                  <a:lnTo>
                    <a:pt x="58" y="29"/>
                  </a:lnTo>
                  <a:lnTo>
                    <a:pt x="58" y="33"/>
                  </a:lnTo>
                  <a:close/>
                  <a:moveTo>
                    <a:pt x="58" y="45"/>
                  </a:moveTo>
                  <a:lnTo>
                    <a:pt x="58" y="49"/>
                  </a:lnTo>
                  <a:lnTo>
                    <a:pt x="29" y="49"/>
                  </a:lnTo>
                  <a:lnTo>
                    <a:pt x="29" y="45"/>
                  </a:lnTo>
                  <a:lnTo>
                    <a:pt x="58" y="45"/>
                  </a:lnTo>
                  <a:close/>
                  <a:moveTo>
                    <a:pt x="50" y="70"/>
                  </a:moveTo>
                  <a:lnTo>
                    <a:pt x="50" y="70"/>
                  </a:lnTo>
                  <a:lnTo>
                    <a:pt x="54" y="70"/>
                  </a:lnTo>
                  <a:lnTo>
                    <a:pt x="58" y="74"/>
                  </a:lnTo>
                  <a:lnTo>
                    <a:pt x="33" y="74"/>
                  </a:lnTo>
                  <a:lnTo>
                    <a:pt x="38" y="70"/>
                  </a:lnTo>
                  <a:lnTo>
                    <a:pt x="46" y="62"/>
                  </a:lnTo>
                  <a:lnTo>
                    <a:pt x="62" y="62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0"/>
            <p:cNvSpPr/>
            <p:nvPr/>
          </p:nvSpPr>
          <p:spPr bwMode="auto">
            <a:xfrm>
              <a:off x="9161" y="10361"/>
              <a:ext cx="191" cy="191"/>
            </a:xfrm>
            <a:custGeom>
              <a:avLst/>
              <a:gdLst>
                <a:gd name="T0" fmla="*/ 37 w 91"/>
                <a:gd name="T1" fmla="*/ 37 h 91"/>
                <a:gd name="T2" fmla="*/ 37 w 91"/>
                <a:gd name="T3" fmla="*/ 37 h 91"/>
                <a:gd name="T4" fmla="*/ 33 w 91"/>
                <a:gd name="T5" fmla="*/ 50 h 91"/>
                <a:gd name="T6" fmla="*/ 25 w 91"/>
                <a:gd name="T7" fmla="*/ 62 h 91"/>
                <a:gd name="T8" fmla="*/ 13 w 91"/>
                <a:gd name="T9" fmla="*/ 70 h 91"/>
                <a:gd name="T10" fmla="*/ 0 w 91"/>
                <a:gd name="T11" fmla="*/ 78 h 91"/>
                <a:gd name="T12" fmla="*/ 0 w 91"/>
                <a:gd name="T13" fmla="*/ 78 h 91"/>
                <a:gd name="T14" fmla="*/ 8 w 91"/>
                <a:gd name="T15" fmla="*/ 91 h 91"/>
                <a:gd name="T16" fmla="*/ 8 w 91"/>
                <a:gd name="T17" fmla="*/ 91 h 91"/>
                <a:gd name="T18" fmla="*/ 33 w 91"/>
                <a:gd name="T19" fmla="*/ 74 h 91"/>
                <a:gd name="T20" fmla="*/ 41 w 91"/>
                <a:gd name="T21" fmla="*/ 66 h 91"/>
                <a:gd name="T22" fmla="*/ 46 w 91"/>
                <a:gd name="T23" fmla="*/ 54 h 91"/>
                <a:gd name="T24" fmla="*/ 46 w 91"/>
                <a:gd name="T25" fmla="*/ 54 h 91"/>
                <a:gd name="T26" fmla="*/ 50 w 91"/>
                <a:gd name="T27" fmla="*/ 66 h 91"/>
                <a:gd name="T28" fmla="*/ 58 w 91"/>
                <a:gd name="T29" fmla="*/ 74 h 91"/>
                <a:gd name="T30" fmla="*/ 70 w 91"/>
                <a:gd name="T31" fmla="*/ 83 h 91"/>
                <a:gd name="T32" fmla="*/ 79 w 91"/>
                <a:gd name="T33" fmla="*/ 87 h 91"/>
                <a:gd name="T34" fmla="*/ 79 w 91"/>
                <a:gd name="T35" fmla="*/ 87 h 91"/>
                <a:gd name="T36" fmla="*/ 91 w 91"/>
                <a:gd name="T37" fmla="*/ 74 h 91"/>
                <a:gd name="T38" fmla="*/ 91 w 91"/>
                <a:gd name="T39" fmla="*/ 74 h 91"/>
                <a:gd name="T40" fmla="*/ 74 w 91"/>
                <a:gd name="T41" fmla="*/ 70 h 91"/>
                <a:gd name="T42" fmla="*/ 62 w 91"/>
                <a:gd name="T43" fmla="*/ 62 h 91"/>
                <a:gd name="T44" fmla="*/ 58 w 91"/>
                <a:gd name="T45" fmla="*/ 50 h 91"/>
                <a:gd name="T46" fmla="*/ 54 w 91"/>
                <a:gd name="T47" fmla="*/ 37 h 91"/>
                <a:gd name="T48" fmla="*/ 87 w 91"/>
                <a:gd name="T49" fmla="*/ 37 h 91"/>
                <a:gd name="T50" fmla="*/ 87 w 91"/>
                <a:gd name="T51" fmla="*/ 25 h 91"/>
                <a:gd name="T52" fmla="*/ 54 w 91"/>
                <a:gd name="T53" fmla="*/ 25 h 91"/>
                <a:gd name="T54" fmla="*/ 54 w 91"/>
                <a:gd name="T55" fmla="*/ 8 h 91"/>
                <a:gd name="T56" fmla="*/ 54 w 91"/>
                <a:gd name="T57" fmla="*/ 8 h 91"/>
                <a:gd name="T58" fmla="*/ 54 w 91"/>
                <a:gd name="T59" fmla="*/ 0 h 91"/>
                <a:gd name="T60" fmla="*/ 54 w 91"/>
                <a:gd name="T61" fmla="*/ 0 h 91"/>
                <a:gd name="T62" fmla="*/ 54 w 91"/>
                <a:gd name="T63" fmla="*/ 0 h 91"/>
                <a:gd name="T64" fmla="*/ 54 w 91"/>
                <a:gd name="T65" fmla="*/ 0 h 91"/>
                <a:gd name="T66" fmla="*/ 46 w 91"/>
                <a:gd name="T67" fmla="*/ 0 h 91"/>
                <a:gd name="T68" fmla="*/ 37 w 91"/>
                <a:gd name="T69" fmla="*/ 0 h 91"/>
                <a:gd name="T70" fmla="*/ 37 w 91"/>
                <a:gd name="T71" fmla="*/ 25 h 91"/>
                <a:gd name="T72" fmla="*/ 0 w 91"/>
                <a:gd name="T73" fmla="*/ 25 h 91"/>
                <a:gd name="T74" fmla="*/ 0 w 91"/>
                <a:gd name="T75" fmla="*/ 37 h 91"/>
                <a:gd name="T76" fmla="*/ 37 w 91"/>
                <a:gd name="T77" fmla="*/ 37 h 91"/>
                <a:gd name="T78" fmla="*/ 37 w 91"/>
                <a:gd name="T79" fmla="*/ 37 h 9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91">
                  <a:moveTo>
                    <a:pt x="37" y="37"/>
                  </a:moveTo>
                  <a:lnTo>
                    <a:pt x="37" y="37"/>
                  </a:lnTo>
                  <a:lnTo>
                    <a:pt x="33" y="50"/>
                  </a:lnTo>
                  <a:lnTo>
                    <a:pt x="25" y="62"/>
                  </a:lnTo>
                  <a:lnTo>
                    <a:pt x="13" y="70"/>
                  </a:lnTo>
                  <a:lnTo>
                    <a:pt x="0" y="78"/>
                  </a:lnTo>
                  <a:lnTo>
                    <a:pt x="8" y="91"/>
                  </a:lnTo>
                  <a:lnTo>
                    <a:pt x="33" y="74"/>
                  </a:lnTo>
                  <a:lnTo>
                    <a:pt x="41" y="66"/>
                  </a:lnTo>
                  <a:lnTo>
                    <a:pt x="46" y="54"/>
                  </a:lnTo>
                  <a:lnTo>
                    <a:pt x="50" y="66"/>
                  </a:lnTo>
                  <a:lnTo>
                    <a:pt x="58" y="74"/>
                  </a:lnTo>
                  <a:lnTo>
                    <a:pt x="70" y="83"/>
                  </a:lnTo>
                  <a:lnTo>
                    <a:pt x="79" y="87"/>
                  </a:lnTo>
                  <a:lnTo>
                    <a:pt x="91" y="74"/>
                  </a:lnTo>
                  <a:lnTo>
                    <a:pt x="74" y="70"/>
                  </a:lnTo>
                  <a:lnTo>
                    <a:pt x="62" y="62"/>
                  </a:lnTo>
                  <a:lnTo>
                    <a:pt x="58" y="50"/>
                  </a:lnTo>
                  <a:lnTo>
                    <a:pt x="54" y="37"/>
                  </a:lnTo>
                  <a:lnTo>
                    <a:pt x="87" y="37"/>
                  </a:lnTo>
                  <a:lnTo>
                    <a:pt x="87" y="25"/>
                  </a:lnTo>
                  <a:lnTo>
                    <a:pt x="54" y="25"/>
                  </a:lnTo>
                  <a:lnTo>
                    <a:pt x="54" y="8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37" y="25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1"/>
            <p:cNvSpPr>
              <a:spLocks noEditPoints="1"/>
            </p:cNvSpPr>
            <p:nvPr/>
          </p:nvSpPr>
          <p:spPr bwMode="auto">
            <a:xfrm>
              <a:off x="9369" y="10361"/>
              <a:ext cx="191" cy="183"/>
            </a:xfrm>
            <a:custGeom>
              <a:avLst/>
              <a:gdLst>
                <a:gd name="T0" fmla="*/ 29 w 91"/>
                <a:gd name="T1" fmla="*/ 12 h 87"/>
                <a:gd name="T2" fmla="*/ 17 w 91"/>
                <a:gd name="T3" fmla="*/ 0 h 87"/>
                <a:gd name="T4" fmla="*/ 8 w 91"/>
                <a:gd name="T5" fmla="*/ 8 h 87"/>
                <a:gd name="T6" fmla="*/ 17 w 91"/>
                <a:gd name="T7" fmla="*/ 21 h 87"/>
                <a:gd name="T8" fmla="*/ 58 w 91"/>
                <a:gd name="T9" fmla="*/ 29 h 87"/>
                <a:gd name="T10" fmla="*/ 50 w 91"/>
                <a:gd name="T11" fmla="*/ 21 h 87"/>
                <a:gd name="T12" fmla="*/ 58 w 91"/>
                <a:gd name="T13" fmla="*/ 29 h 87"/>
                <a:gd name="T14" fmla="*/ 54 w 91"/>
                <a:gd name="T15" fmla="*/ 41 h 87"/>
                <a:gd name="T16" fmla="*/ 50 w 91"/>
                <a:gd name="T17" fmla="*/ 37 h 87"/>
                <a:gd name="T18" fmla="*/ 58 w 91"/>
                <a:gd name="T19" fmla="*/ 41 h 87"/>
                <a:gd name="T20" fmla="*/ 62 w 91"/>
                <a:gd name="T21" fmla="*/ 45 h 87"/>
                <a:gd name="T22" fmla="*/ 46 w 91"/>
                <a:gd name="T23" fmla="*/ 45 h 87"/>
                <a:gd name="T24" fmla="*/ 54 w 91"/>
                <a:gd name="T25" fmla="*/ 41 h 87"/>
                <a:gd name="T26" fmla="*/ 54 w 91"/>
                <a:gd name="T27" fmla="*/ 41 h 87"/>
                <a:gd name="T28" fmla="*/ 62 w 91"/>
                <a:gd name="T29" fmla="*/ 54 h 87"/>
                <a:gd name="T30" fmla="*/ 46 w 91"/>
                <a:gd name="T31" fmla="*/ 62 h 87"/>
                <a:gd name="T32" fmla="*/ 46 w 91"/>
                <a:gd name="T33" fmla="*/ 54 h 87"/>
                <a:gd name="T34" fmla="*/ 21 w 91"/>
                <a:gd name="T35" fmla="*/ 33 h 87"/>
                <a:gd name="T36" fmla="*/ 8 w 91"/>
                <a:gd name="T37" fmla="*/ 25 h 87"/>
                <a:gd name="T38" fmla="*/ 0 w 91"/>
                <a:gd name="T39" fmla="*/ 33 h 87"/>
                <a:gd name="T40" fmla="*/ 13 w 91"/>
                <a:gd name="T41" fmla="*/ 41 h 87"/>
                <a:gd name="T42" fmla="*/ 29 w 91"/>
                <a:gd name="T43" fmla="*/ 21 h 87"/>
                <a:gd name="T44" fmla="*/ 41 w 91"/>
                <a:gd name="T45" fmla="*/ 29 h 87"/>
                <a:gd name="T46" fmla="*/ 21 w 91"/>
                <a:gd name="T47" fmla="*/ 37 h 87"/>
                <a:gd name="T48" fmla="*/ 37 w 91"/>
                <a:gd name="T49" fmla="*/ 37 h 87"/>
                <a:gd name="T50" fmla="*/ 21 w 91"/>
                <a:gd name="T51" fmla="*/ 54 h 87"/>
                <a:gd name="T52" fmla="*/ 21 w 91"/>
                <a:gd name="T53" fmla="*/ 50 h 87"/>
                <a:gd name="T54" fmla="*/ 13 w 91"/>
                <a:gd name="T55" fmla="*/ 45 h 87"/>
                <a:gd name="T56" fmla="*/ 4 w 91"/>
                <a:gd name="T57" fmla="*/ 66 h 87"/>
                <a:gd name="T58" fmla="*/ 0 w 91"/>
                <a:gd name="T59" fmla="*/ 78 h 87"/>
                <a:gd name="T60" fmla="*/ 13 w 91"/>
                <a:gd name="T61" fmla="*/ 87 h 87"/>
                <a:gd name="T62" fmla="*/ 17 w 91"/>
                <a:gd name="T63" fmla="*/ 78 h 87"/>
                <a:gd name="T64" fmla="*/ 21 w 91"/>
                <a:gd name="T65" fmla="*/ 62 h 87"/>
                <a:gd name="T66" fmla="*/ 25 w 91"/>
                <a:gd name="T67" fmla="*/ 66 h 87"/>
                <a:gd name="T68" fmla="*/ 25 w 91"/>
                <a:gd name="T69" fmla="*/ 66 h 87"/>
                <a:gd name="T70" fmla="*/ 33 w 91"/>
                <a:gd name="T71" fmla="*/ 78 h 87"/>
                <a:gd name="T72" fmla="*/ 37 w 91"/>
                <a:gd name="T73" fmla="*/ 87 h 87"/>
                <a:gd name="T74" fmla="*/ 70 w 91"/>
                <a:gd name="T75" fmla="*/ 87 h 87"/>
                <a:gd name="T76" fmla="*/ 83 w 91"/>
                <a:gd name="T77" fmla="*/ 87 h 87"/>
                <a:gd name="T78" fmla="*/ 83 w 91"/>
                <a:gd name="T79" fmla="*/ 74 h 87"/>
                <a:gd name="T80" fmla="*/ 74 w 91"/>
                <a:gd name="T81" fmla="*/ 70 h 87"/>
                <a:gd name="T82" fmla="*/ 70 w 91"/>
                <a:gd name="T83" fmla="*/ 78 h 87"/>
                <a:gd name="T84" fmla="*/ 50 w 91"/>
                <a:gd name="T85" fmla="*/ 78 h 87"/>
                <a:gd name="T86" fmla="*/ 46 w 91"/>
                <a:gd name="T87" fmla="*/ 74 h 87"/>
                <a:gd name="T88" fmla="*/ 70 w 91"/>
                <a:gd name="T89" fmla="*/ 70 h 87"/>
                <a:gd name="T90" fmla="*/ 70 w 91"/>
                <a:gd name="T91" fmla="*/ 58 h 87"/>
                <a:gd name="T92" fmla="*/ 83 w 91"/>
                <a:gd name="T93" fmla="*/ 66 h 87"/>
                <a:gd name="T94" fmla="*/ 91 w 91"/>
                <a:gd name="T95" fmla="*/ 54 h 87"/>
                <a:gd name="T96" fmla="*/ 70 w 91"/>
                <a:gd name="T97" fmla="*/ 37 h 87"/>
                <a:gd name="T98" fmla="*/ 87 w 91"/>
                <a:gd name="T99" fmla="*/ 29 h 87"/>
                <a:gd name="T100" fmla="*/ 70 w 91"/>
                <a:gd name="T101" fmla="*/ 21 h 87"/>
                <a:gd name="T102" fmla="*/ 83 w 91"/>
                <a:gd name="T103" fmla="*/ 12 h 87"/>
                <a:gd name="T104" fmla="*/ 70 w 91"/>
                <a:gd name="T105" fmla="*/ 4 h 87"/>
                <a:gd name="T106" fmla="*/ 70 w 91"/>
                <a:gd name="T107" fmla="*/ 4 h 87"/>
                <a:gd name="T108" fmla="*/ 70 w 91"/>
                <a:gd name="T109" fmla="*/ 0 h 87"/>
                <a:gd name="T110" fmla="*/ 62 w 91"/>
                <a:gd name="T111" fmla="*/ 0 h 87"/>
                <a:gd name="T112" fmla="*/ 58 w 91"/>
                <a:gd name="T113" fmla="*/ 12 h 87"/>
                <a:gd name="T114" fmla="*/ 50 w 91"/>
                <a:gd name="T115" fmla="*/ 4 h 87"/>
                <a:gd name="T116" fmla="*/ 50 w 91"/>
                <a:gd name="T117" fmla="*/ 4 h 87"/>
                <a:gd name="T118" fmla="*/ 50 w 91"/>
                <a:gd name="T119" fmla="*/ 0 h 87"/>
                <a:gd name="T120" fmla="*/ 46 w 91"/>
                <a:gd name="T121" fmla="*/ 0 h 87"/>
                <a:gd name="T122" fmla="*/ 41 w 91"/>
                <a:gd name="T123" fmla="*/ 12 h 87"/>
                <a:gd name="T124" fmla="*/ 29 w 91"/>
                <a:gd name="T125" fmla="*/ 21 h 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1" h="87">
                  <a:moveTo>
                    <a:pt x="17" y="21"/>
                  </a:moveTo>
                  <a:lnTo>
                    <a:pt x="29" y="12"/>
                  </a:lnTo>
                  <a:lnTo>
                    <a:pt x="17" y="0"/>
                  </a:lnTo>
                  <a:lnTo>
                    <a:pt x="8" y="8"/>
                  </a:lnTo>
                  <a:lnTo>
                    <a:pt x="17" y="21"/>
                  </a:lnTo>
                  <a:close/>
                  <a:moveTo>
                    <a:pt x="58" y="29"/>
                  </a:moveTo>
                  <a:lnTo>
                    <a:pt x="50" y="29"/>
                  </a:lnTo>
                  <a:lnTo>
                    <a:pt x="50" y="21"/>
                  </a:lnTo>
                  <a:lnTo>
                    <a:pt x="58" y="21"/>
                  </a:lnTo>
                  <a:lnTo>
                    <a:pt x="58" y="29"/>
                  </a:lnTo>
                  <a:close/>
                  <a:moveTo>
                    <a:pt x="54" y="41"/>
                  </a:moveTo>
                  <a:lnTo>
                    <a:pt x="54" y="41"/>
                  </a:lnTo>
                  <a:lnTo>
                    <a:pt x="50" y="37"/>
                  </a:lnTo>
                  <a:lnTo>
                    <a:pt x="58" y="37"/>
                  </a:lnTo>
                  <a:lnTo>
                    <a:pt x="58" y="41"/>
                  </a:lnTo>
                  <a:lnTo>
                    <a:pt x="62" y="45"/>
                  </a:lnTo>
                  <a:lnTo>
                    <a:pt x="46" y="45"/>
                  </a:lnTo>
                  <a:lnTo>
                    <a:pt x="54" y="41"/>
                  </a:lnTo>
                  <a:close/>
                  <a:moveTo>
                    <a:pt x="46" y="54"/>
                  </a:moveTo>
                  <a:lnTo>
                    <a:pt x="62" y="54"/>
                  </a:lnTo>
                  <a:lnTo>
                    <a:pt x="62" y="62"/>
                  </a:lnTo>
                  <a:lnTo>
                    <a:pt x="46" y="62"/>
                  </a:lnTo>
                  <a:lnTo>
                    <a:pt x="46" y="54"/>
                  </a:lnTo>
                  <a:close/>
                  <a:moveTo>
                    <a:pt x="13" y="41"/>
                  </a:moveTo>
                  <a:lnTo>
                    <a:pt x="21" y="33"/>
                  </a:lnTo>
                  <a:lnTo>
                    <a:pt x="8" y="25"/>
                  </a:lnTo>
                  <a:lnTo>
                    <a:pt x="0" y="33"/>
                  </a:lnTo>
                  <a:lnTo>
                    <a:pt x="13" y="41"/>
                  </a:lnTo>
                  <a:close/>
                  <a:moveTo>
                    <a:pt x="29" y="21"/>
                  </a:moveTo>
                  <a:lnTo>
                    <a:pt x="41" y="21"/>
                  </a:lnTo>
                  <a:lnTo>
                    <a:pt x="41" y="29"/>
                  </a:lnTo>
                  <a:lnTo>
                    <a:pt x="21" y="29"/>
                  </a:lnTo>
                  <a:lnTo>
                    <a:pt x="21" y="37"/>
                  </a:lnTo>
                  <a:lnTo>
                    <a:pt x="37" y="37"/>
                  </a:lnTo>
                  <a:lnTo>
                    <a:pt x="29" y="50"/>
                  </a:lnTo>
                  <a:lnTo>
                    <a:pt x="21" y="54"/>
                  </a:lnTo>
                  <a:lnTo>
                    <a:pt x="21" y="50"/>
                  </a:lnTo>
                  <a:lnTo>
                    <a:pt x="13" y="4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13" y="87"/>
                  </a:lnTo>
                  <a:lnTo>
                    <a:pt x="17" y="78"/>
                  </a:lnTo>
                  <a:lnTo>
                    <a:pt x="21" y="62"/>
                  </a:lnTo>
                  <a:lnTo>
                    <a:pt x="25" y="66"/>
                  </a:lnTo>
                  <a:lnTo>
                    <a:pt x="33" y="58"/>
                  </a:lnTo>
                  <a:lnTo>
                    <a:pt x="33" y="78"/>
                  </a:lnTo>
                  <a:lnTo>
                    <a:pt x="37" y="87"/>
                  </a:lnTo>
                  <a:lnTo>
                    <a:pt x="46" y="87"/>
                  </a:lnTo>
                  <a:lnTo>
                    <a:pt x="70" y="87"/>
                  </a:lnTo>
                  <a:lnTo>
                    <a:pt x="83" y="87"/>
                  </a:lnTo>
                  <a:lnTo>
                    <a:pt x="83" y="74"/>
                  </a:lnTo>
                  <a:lnTo>
                    <a:pt x="74" y="70"/>
                  </a:lnTo>
                  <a:lnTo>
                    <a:pt x="70" y="78"/>
                  </a:lnTo>
                  <a:lnTo>
                    <a:pt x="50" y="78"/>
                  </a:lnTo>
                  <a:lnTo>
                    <a:pt x="46" y="78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70" y="70"/>
                  </a:lnTo>
                  <a:lnTo>
                    <a:pt x="70" y="58"/>
                  </a:lnTo>
                  <a:lnTo>
                    <a:pt x="83" y="66"/>
                  </a:lnTo>
                  <a:lnTo>
                    <a:pt x="91" y="54"/>
                  </a:lnTo>
                  <a:lnTo>
                    <a:pt x="79" y="50"/>
                  </a:lnTo>
                  <a:lnTo>
                    <a:pt x="70" y="37"/>
                  </a:lnTo>
                  <a:lnTo>
                    <a:pt x="87" y="37"/>
                  </a:lnTo>
                  <a:lnTo>
                    <a:pt x="87" y="29"/>
                  </a:lnTo>
                  <a:lnTo>
                    <a:pt x="70" y="29"/>
                  </a:lnTo>
                  <a:lnTo>
                    <a:pt x="70" y="21"/>
                  </a:lnTo>
                  <a:lnTo>
                    <a:pt x="83" y="21"/>
                  </a:lnTo>
                  <a:lnTo>
                    <a:pt x="83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8" y="12"/>
                  </a:lnTo>
                  <a:lnTo>
                    <a:pt x="50" y="12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41" y="12"/>
                  </a:lnTo>
                  <a:lnTo>
                    <a:pt x="29" y="12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2"/>
            <p:cNvSpPr>
              <a:spLocks noEditPoints="1"/>
            </p:cNvSpPr>
            <p:nvPr/>
          </p:nvSpPr>
          <p:spPr bwMode="auto">
            <a:xfrm>
              <a:off x="9594" y="10369"/>
              <a:ext cx="166" cy="174"/>
            </a:xfrm>
            <a:custGeom>
              <a:avLst/>
              <a:gdLst>
                <a:gd name="T0" fmla="*/ 79 w 79"/>
                <a:gd name="T1" fmla="*/ 83 h 83"/>
                <a:gd name="T2" fmla="*/ 79 w 79"/>
                <a:gd name="T3" fmla="*/ 70 h 83"/>
                <a:gd name="T4" fmla="*/ 13 w 79"/>
                <a:gd name="T5" fmla="*/ 70 h 83"/>
                <a:gd name="T6" fmla="*/ 13 w 79"/>
                <a:gd name="T7" fmla="*/ 8 h 83"/>
                <a:gd name="T8" fmla="*/ 75 w 79"/>
                <a:gd name="T9" fmla="*/ 8 h 83"/>
                <a:gd name="T10" fmla="*/ 75 w 79"/>
                <a:gd name="T11" fmla="*/ 0 h 83"/>
                <a:gd name="T12" fmla="*/ 0 w 79"/>
                <a:gd name="T13" fmla="*/ 0 h 83"/>
                <a:gd name="T14" fmla="*/ 0 w 79"/>
                <a:gd name="T15" fmla="*/ 83 h 83"/>
                <a:gd name="T16" fmla="*/ 79 w 79"/>
                <a:gd name="T17" fmla="*/ 83 h 83"/>
                <a:gd name="T18" fmla="*/ 79 w 79"/>
                <a:gd name="T19" fmla="*/ 83 h 83"/>
                <a:gd name="T20" fmla="*/ 66 w 79"/>
                <a:gd name="T21" fmla="*/ 62 h 83"/>
                <a:gd name="T22" fmla="*/ 66 w 79"/>
                <a:gd name="T23" fmla="*/ 62 h 83"/>
                <a:gd name="T24" fmla="*/ 71 w 79"/>
                <a:gd name="T25" fmla="*/ 62 h 83"/>
                <a:gd name="T26" fmla="*/ 71 w 79"/>
                <a:gd name="T27" fmla="*/ 62 h 83"/>
                <a:gd name="T28" fmla="*/ 54 w 79"/>
                <a:gd name="T29" fmla="*/ 41 h 83"/>
                <a:gd name="T30" fmla="*/ 54 w 79"/>
                <a:gd name="T31" fmla="*/ 41 h 83"/>
                <a:gd name="T32" fmla="*/ 66 w 79"/>
                <a:gd name="T33" fmla="*/ 25 h 83"/>
                <a:gd name="T34" fmla="*/ 66 w 79"/>
                <a:gd name="T35" fmla="*/ 25 h 83"/>
                <a:gd name="T36" fmla="*/ 66 w 79"/>
                <a:gd name="T37" fmla="*/ 21 h 83"/>
                <a:gd name="T38" fmla="*/ 66 w 79"/>
                <a:gd name="T39" fmla="*/ 21 h 83"/>
                <a:gd name="T40" fmla="*/ 54 w 79"/>
                <a:gd name="T41" fmla="*/ 12 h 83"/>
                <a:gd name="T42" fmla="*/ 54 w 79"/>
                <a:gd name="T43" fmla="*/ 12 h 83"/>
                <a:gd name="T44" fmla="*/ 46 w 79"/>
                <a:gd name="T45" fmla="*/ 33 h 83"/>
                <a:gd name="T46" fmla="*/ 46 w 79"/>
                <a:gd name="T47" fmla="*/ 33 h 83"/>
                <a:gd name="T48" fmla="*/ 29 w 79"/>
                <a:gd name="T49" fmla="*/ 21 h 83"/>
                <a:gd name="T50" fmla="*/ 29 w 79"/>
                <a:gd name="T51" fmla="*/ 21 h 83"/>
                <a:gd name="T52" fmla="*/ 25 w 79"/>
                <a:gd name="T53" fmla="*/ 17 h 83"/>
                <a:gd name="T54" fmla="*/ 25 w 79"/>
                <a:gd name="T55" fmla="*/ 17 h 83"/>
                <a:gd name="T56" fmla="*/ 21 w 79"/>
                <a:gd name="T57" fmla="*/ 17 h 83"/>
                <a:gd name="T58" fmla="*/ 21 w 79"/>
                <a:gd name="T59" fmla="*/ 17 h 83"/>
                <a:gd name="T60" fmla="*/ 17 w 79"/>
                <a:gd name="T61" fmla="*/ 25 h 83"/>
                <a:gd name="T62" fmla="*/ 17 w 79"/>
                <a:gd name="T63" fmla="*/ 25 h 83"/>
                <a:gd name="T64" fmla="*/ 38 w 79"/>
                <a:gd name="T65" fmla="*/ 41 h 83"/>
                <a:gd name="T66" fmla="*/ 38 w 79"/>
                <a:gd name="T67" fmla="*/ 41 h 83"/>
                <a:gd name="T68" fmla="*/ 13 w 79"/>
                <a:gd name="T69" fmla="*/ 62 h 83"/>
                <a:gd name="T70" fmla="*/ 13 w 79"/>
                <a:gd name="T71" fmla="*/ 62 h 83"/>
                <a:gd name="T72" fmla="*/ 25 w 79"/>
                <a:gd name="T73" fmla="*/ 70 h 83"/>
                <a:gd name="T74" fmla="*/ 25 w 79"/>
                <a:gd name="T75" fmla="*/ 70 h 83"/>
                <a:gd name="T76" fmla="*/ 46 w 79"/>
                <a:gd name="T77" fmla="*/ 50 h 83"/>
                <a:gd name="T78" fmla="*/ 46 w 79"/>
                <a:gd name="T79" fmla="*/ 50 h 83"/>
                <a:gd name="T80" fmla="*/ 62 w 79"/>
                <a:gd name="T81" fmla="*/ 70 h 83"/>
                <a:gd name="T82" fmla="*/ 62 w 79"/>
                <a:gd name="T83" fmla="*/ 70 h 83"/>
                <a:gd name="T84" fmla="*/ 66 w 79"/>
                <a:gd name="T85" fmla="*/ 62 h 83"/>
                <a:gd name="T86" fmla="*/ 66 w 79"/>
                <a:gd name="T87" fmla="*/ 62 h 83"/>
                <a:gd name="T88" fmla="*/ 66 w 79"/>
                <a:gd name="T89" fmla="*/ 62 h 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9" h="83">
                  <a:moveTo>
                    <a:pt x="79" y="83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8"/>
                  </a:lnTo>
                  <a:lnTo>
                    <a:pt x="75" y="8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9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1" y="62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54" y="12"/>
                  </a:lnTo>
                  <a:lnTo>
                    <a:pt x="46" y="33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13" y="62"/>
                  </a:lnTo>
                  <a:lnTo>
                    <a:pt x="25" y="70"/>
                  </a:lnTo>
                  <a:lnTo>
                    <a:pt x="46" y="50"/>
                  </a:lnTo>
                  <a:lnTo>
                    <a:pt x="62" y="70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3"/>
            <p:cNvSpPr>
              <a:spLocks noEditPoints="1"/>
            </p:cNvSpPr>
            <p:nvPr/>
          </p:nvSpPr>
          <p:spPr bwMode="auto">
            <a:xfrm>
              <a:off x="9075" y="9259"/>
              <a:ext cx="191" cy="183"/>
            </a:xfrm>
            <a:custGeom>
              <a:avLst/>
              <a:gdLst>
                <a:gd name="T0" fmla="*/ 8 w 91"/>
                <a:gd name="T1" fmla="*/ 8 h 87"/>
                <a:gd name="T2" fmla="*/ 21 w 91"/>
                <a:gd name="T3" fmla="*/ 16 h 87"/>
                <a:gd name="T4" fmla="*/ 21 w 91"/>
                <a:gd name="T5" fmla="*/ 21 h 87"/>
                <a:gd name="T6" fmla="*/ 29 w 91"/>
                <a:gd name="T7" fmla="*/ 12 h 87"/>
                <a:gd name="T8" fmla="*/ 16 w 91"/>
                <a:gd name="T9" fmla="*/ 0 h 87"/>
                <a:gd name="T10" fmla="*/ 62 w 91"/>
                <a:gd name="T11" fmla="*/ 16 h 87"/>
                <a:gd name="T12" fmla="*/ 70 w 91"/>
                <a:gd name="T13" fmla="*/ 21 h 87"/>
                <a:gd name="T14" fmla="*/ 62 w 91"/>
                <a:gd name="T15" fmla="*/ 16 h 87"/>
                <a:gd name="T16" fmla="*/ 16 w 91"/>
                <a:gd name="T17" fmla="*/ 41 h 87"/>
                <a:gd name="T18" fmla="*/ 21 w 91"/>
                <a:gd name="T19" fmla="*/ 33 h 87"/>
                <a:gd name="T20" fmla="*/ 0 w 91"/>
                <a:gd name="T21" fmla="*/ 33 h 87"/>
                <a:gd name="T22" fmla="*/ 16 w 91"/>
                <a:gd name="T23" fmla="*/ 41 h 87"/>
                <a:gd name="T24" fmla="*/ 16 w 91"/>
                <a:gd name="T25" fmla="*/ 41 h 87"/>
                <a:gd name="T26" fmla="*/ 70 w 91"/>
                <a:gd name="T27" fmla="*/ 29 h 87"/>
                <a:gd name="T28" fmla="*/ 62 w 91"/>
                <a:gd name="T29" fmla="*/ 37 h 87"/>
                <a:gd name="T30" fmla="*/ 62 w 91"/>
                <a:gd name="T31" fmla="*/ 29 h 87"/>
                <a:gd name="T32" fmla="*/ 12 w 91"/>
                <a:gd name="T33" fmla="*/ 87 h 87"/>
                <a:gd name="T34" fmla="*/ 16 w 91"/>
                <a:gd name="T35" fmla="*/ 87 h 87"/>
                <a:gd name="T36" fmla="*/ 25 w 91"/>
                <a:gd name="T37" fmla="*/ 54 h 87"/>
                <a:gd name="T38" fmla="*/ 16 w 91"/>
                <a:gd name="T39" fmla="*/ 49 h 87"/>
                <a:gd name="T40" fmla="*/ 12 w 91"/>
                <a:gd name="T41" fmla="*/ 45 h 87"/>
                <a:gd name="T42" fmla="*/ 4 w 91"/>
                <a:gd name="T43" fmla="*/ 78 h 87"/>
                <a:gd name="T44" fmla="*/ 12 w 91"/>
                <a:gd name="T45" fmla="*/ 87 h 87"/>
                <a:gd name="T46" fmla="*/ 29 w 91"/>
                <a:gd name="T47" fmla="*/ 16 h 87"/>
                <a:gd name="T48" fmla="*/ 49 w 91"/>
                <a:gd name="T49" fmla="*/ 21 h 87"/>
                <a:gd name="T50" fmla="*/ 25 w 91"/>
                <a:gd name="T51" fmla="*/ 29 h 87"/>
                <a:gd name="T52" fmla="*/ 49 w 91"/>
                <a:gd name="T53" fmla="*/ 37 h 87"/>
                <a:gd name="T54" fmla="*/ 29 w 91"/>
                <a:gd name="T55" fmla="*/ 45 h 87"/>
                <a:gd name="T56" fmla="*/ 49 w 91"/>
                <a:gd name="T57" fmla="*/ 49 h 87"/>
                <a:gd name="T58" fmla="*/ 29 w 91"/>
                <a:gd name="T59" fmla="*/ 62 h 87"/>
                <a:gd name="T60" fmla="*/ 49 w 91"/>
                <a:gd name="T61" fmla="*/ 66 h 87"/>
                <a:gd name="T62" fmla="*/ 25 w 91"/>
                <a:gd name="T63" fmla="*/ 74 h 87"/>
                <a:gd name="T64" fmla="*/ 49 w 91"/>
                <a:gd name="T65" fmla="*/ 87 h 87"/>
                <a:gd name="T66" fmla="*/ 62 w 91"/>
                <a:gd name="T67" fmla="*/ 74 h 87"/>
                <a:gd name="T68" fmla="*/ 87 w 91"/>
                <a:gd name="T69" fmla="*/ 66 h 87"/>
                <a:gd name="T70" fmla="*/ 62 w 91"/>
                <a:gd name="T71" fmla="*/ 62 h 87"/>
                <a:gd name="T72" fmla="*/ 82 w 91"/>
                <a:gd name="T73" fmla="*/ 49 h 87"/>
                <a:gd name="T74" fmla="*/ 62 w 91"/>
                <a:gd name="T75" fmla="*/ 45 h 87"/>
                <a:gd name="T76" fmla="*/ 82 w 91"/>
                <a:gd name="T77" fmla="*/ 29 h 87"/>
                <a:gd name="T78" fmla="*/ 91 w 91"/>
                <a:gd name="T79" fmla="*/ 21 h 87"/>
                <a:gd name="T80" fmla="*/ 82 w 91"/>
                <a:gd name="T81" fmla="*/ 8 h 87"/>
                <a:gd name="T82" fmla="*/ 62 w 91"/>
                <a:gd name="T83" fmla="*/ 8 h 87"/>
                <a:gd name="T84" fmla="*/ 62 w 91"/>
                <a:gd name="T85" fmla="*/ 4 h 87"/>
                <a:gd name="T86" fmla="*/ 62 w 91"/>
                <a:gd name="T87" fmla="*/ 0 h 87"/>
                <a:gd name="T88" fmla="*/ 58 w 91"/>
                <a:gd name="T89" fmla="*/ 0 h 87"/>
                <a:gd name="T90" fmla="*/ 49 w 91"/>
                <a:gd name="T91" fmla="*/ 8 h 87"/>
                <a:gd name="T92" fmla="*/ 29 w 91"/>
                <a:gd name="T93" fmla="*/ 16 h 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1" h="87">
                  <a:moveTo>
                    <a:pt x="16" y="0"/>
                  </a:moveTo>
                  <a:lnTo>
                    <a:pt x="8" y="8"/>
                  </a:lnTo>
                  <a:lnTo>
                    <a:pt x="21" y="16"/>
                  </a:lnTo>
                  <a:lnTo>
                    <a:pt x="21" y="21"/>
                  </a:lnTo>
                  <a:lnTo>
                    <a:pt x="29" y="12"/>
                  </a:lnTo>
                  <a:lnTo>
                    <a:pt x="16" y="0"/>
                  </a:lnTo>
                  <a:close/>
                  <a:moveTo>
                    <a:pt x="62" y="16"/>
                  </a:moveTo>
                  <a:lnTo>
                    <a:pt x="70" y="16"/>
                  </a:lnTo>
                  <a:lnTo>
                    <a:pt x="70" y="21"/>
                  </a:lnTo>
                  <a:lnTo>
                    <a:pt x="62" y="21"/>
                  </a:lnTo>
                  <a:lnTo>
                    <a:pt x="62" y="16"/>
                  </a:lnTo>
                  <a:close/>
                  <a:moveTo>
                    <a:pt x="16" y="41"/>
                  </a:moveTo>
                  <a:lnTo>
                    <a:pt x="21" y="33"/>
                  </a:lnTo>
                  <a:lnTo>
                    <a:pt x="8" y="21"/>
                  </a:lnTo>
                  <a:lnTo>
                    <a:pt x="0" y="33"/>
                  </a:lnTo>
                  <a:lnTo>
                    <a:pt x="16" y="41"/>
                  </a:lnTo>
                  <a:close/>
                  <a:moveTo>
                    <a:pt x="62" y="29"/>
                  </a:moveTo>
                  <a:lnTo>
                    <a:pt x="70" y="29"/>
                  </a:lnTo>
                  <a:lnTo>
                    <a:pt x="70" y="37"/>
                  </a:lnTo>
                  <a:lnTo>
                    <a:pt x="62" y="37"/>
                  </a:lnTo>
                  <a:lnTo>
                    <a:pt x="62" y="29"/>
                  </a:lnTo>
                  <a:close/>
                  <a:moveTo>
                    <a:pt x="12" y="87"/>
                  </a:moveTo>
                  <a:lnTo>
                    <a:pt x="12" y="87"/>
                  </a:lnTo>
                  <a:lnTo>
                    <a:pt x="16" y="87"/>
                  </a:lnTo>
                  <a:lnTo>
                    <a:pt x="25" y="54"/>
                  </a:lnTo>
                  <a:lnTo>
                    <a:pt x="16" y="49"/>
                  </a:lnTo>
                  <a:lnTo>
                    <a:pt x="12" y="45"/>
                  </a:lnTo>
                  <a:lnTo>
                    <a:pt x="4" y="78"/>
                  </a:lnTo>
                  <a:lnTo>
                    <a:pt x="12" y="87"/>
                  </a:lnTo>
                  <a:close/>
                  <a:moveTo>
                    <a:pt x="29" y="16"/>
                  </a:moveTo>
                  <a:lnTo>
                    <a:pt x="49" y="16"/>
                  </a:lnTo>
                  <a:lnTo>
                    <a:pt x="49" y="21"/>
                  </a:lnTo>
                  <a:lnTo>
                    <a:pt x="25" y="21"/>
                  </a:lnTo>
                  <a:lnTo>
                    <a:pt x="25" y="29"/>
                  </a:lnTo>
                  <a:lnTo>
                    <a:pt x="49" y="29"/>
                  </a:lnTo>
                  <a:lnTo>
                    <a:pt x="49" y="37"/>
                  </a:lnTo>
                  <a:lnTo>
                    <a:pt x="29" y="37"/>
                  </a:lnTo>
                  <a:lnTo>
                    <a:pt x="29" y="45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29" y="49"/>
                  </a:lnTo>
                  <a:lnTo>
                    <a:pt x="29" y="62"/>
                  </a:lnTo>
                  <a:lnTo>
                    <a:pt x="49" y="62"/>
                  </a:lnTo>
                  <a:lnTo>
                    <a:pt x="49" y="66"/>
                  </a:lnTo>
                  <a:lnTo>
                    <a:pt x="25" y="66"/>
                  </a:lnTo>
                  <a:lnTo>
                    <a:pt x="25" y="74"/>
                  </a:lnTo>
                  <a:lnTo>
                    <a:pt x="49" y="74"/>
                  </a:lnTo>
                  <a:lnTo>
                    <a:pt x="49" y="87"/>
                  </a:lnTo>
                  <a:lnTo>
                    <a:pt x="62" y="87"/>
                  </a:lnTo>
                  <a:lnTo>
                    <a:pt x="62" y="74"/>
                  </a:lnTo>
                  <a:lnTo>
                    <a:pt x="87" y="74"/>
                  </a:lnTo>
                  <a:lnTo>
                    <a:pt x="87" y="66"/>
                  </a:lnTo>
                  <a:lnTo>
                    <a:pt x="62" y="66"/>
                  </a:lnTo>
                  <a:lnTo>
                    <a:pt x="62" y="62"/>
                  </a:lnTo>
                  <a:lnTo>
                    <a:pt x="82" y="62"/>
                  </a:lnTo>
                  <a:lnTo>
                    <a:pt x="82" y="49"/>
                  </a:lnTo>
                  <a:lnTo>
                    <a:pt x="62" y="49"/>
                  </a:lnTo>
                  <a:lnTo>
                    <a:pt x="62" y="45"/>
                  </a:lnTo>
                  <a:lnTo>
                    <a:pt x="82" y="45"/>
                  </a:lnTo>
                  <a:lnTo>
                    <a:pt x="82" y="29"/>
                  </a:lnTo>
                  <a:lnTo>
                    <a:pt x="91" y="29"/>
                  </a:lnTo>
                  <a:lnTo>
                    <a:pt x="91" y="21"/>
                  </a:lnTo>
                  <a:lnTo>
                    <a:pt x="82" y="21"/>
                  </a:lnTo>
                  <a:lnTo>
                    <a:pt x="82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29" y="8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4"/>
            <p:cNvSpPr>
              <a:spLocks noEditPoints="1"/>
            </p:cNvSpPr>
            <p:nvPr/>
          </p:nvSpPr>
          <p:spPr bwMode="auto">
            <a:xfrm>
              <a:off x="9283" y="9259"/>
              <a:ext cx="191" cy="183"/>
            </a:xfrm>
            <a:custGeom>
              <a:avLst/>
              <a:gdLst>
                <a:gd name="T0" fmla="*/ 37 w 91"/>
                <a:gd name="T1" fmla="*/ 25 h 87"/>
                <a:gd name="T2" fmla="*/ 8 w 91"/>
                <a:gd name="T3" fmla="*/ 87 h 87"/>
                <a:gd name="T4" fmla="*/ 21 w 91"/>
                <a:gd name="T5" fmla="*/ 37 h 87"/>
                <a:gd name="T6" fmla="*/ 29 w 91"/>
                <a:gd name="T7" fmla="*/ 41 h 87"/>
                <a:gd name="T8" fmla="*/ 33 w 91"/>
                <a:gd name="T9" fmla="*/ 45 h 87"/>
                <a:gd name="T10" fmla="*/ 25 w 91"/>
                <a:gd name="T11" fmla="*/ 58 h 87"/>
                <a:gd name="T12" fmla="*/ 37 w 91"/>
                <a:gd name="T13" fmla="*/ 62 h 87"/>
                <a:gd name="T14" fmla="*/ 25 w 91"/>
                <a:gd name="T15" fmla="*/ 70 h 87"/>
                <a:gd name="T16" fmla="*/ 37 w 91"/>
                <a:gd name="T17" fmla="*/ 82 h 87"/>
                <a:gd name="T18" fmla="*/ 49 w 91"/>
                <a:gd name="T19" fmla="*/ 70 h 87"/>
                <a:gd name="T20" fmla="*/ 66 w 91"/>
                <a:gd name="T21" fmla="*/ 62 h 87"/>
                <a:gd name="T22" fmla="*/ 49 w 91"/>
                <a:gd name="T23" fmla="*/ 58 h 87"/>
                <a:gd name="T24" fmla="*/ 66 w 91"/>
                <a:gd name="T25" fmla="*/ 49 h 87"/>
                <a:gd name="T26" fmla="*/ 58 w 91"/>
                <a:gd name="T27" fmla="*/ 49 h 87"/>
                <a:gd name="T28" fmla="*/ 62 w 91"/>
                <a:gd name="T29" fmla="*/ 41 h 87"/>
                <a:gd name="T30" fmla="*/ 62 w 91"/>
                <a:gd name="T31" fmla="*/ 41 h 87"/>
                <a:gd name="T32" fmla="*/ 70 w 91"/>
                <a:gd name="T33" fmla="*/ 37 h 87"/>
                <a:gd name="T34" fmla="*/ 70 w 91"/>
                <a:gd name="T35" fmla="*/ 70 h 87"/>
                <a:gd name="T36" fmla="*/ 62 w 91"/>
                <a:gd name="T37" fmla="*/ 74 h 87"/>
                <a:gd name="T38" fmla="*/ 58 w 91"/>
                <a:gd name="T39" fmla="*/ 74 h 87"/>
                <a:gd name="T40" fmla="*/ 62 w 91"/>
                <a:gd name="T41" fmla="*/ 87 h 87"/>
                <a:gd name="T42" fmla="*/ 78 w 91"/>
                <a:gd name="T43" fmla="*/ 87 h 87"/>
                <a:gd name="T44" fmla="*/ 82 w 91"/>
                <a:gd name="T45" fmla="*/ 78 h 87"/>
                <a:gd name="T46" fmla="*/ 49 w 91"/>
                <a:gd name="T47" fmla="*/ 25 h 87"/>
                <a:gd name="T48" fmla="*/ 91 w 91"/>
                <a:gd name="T49" fmla="*/ 21 h 87"/>
                <a:gd name="T50" fmla="*/ 54 w 91"/>
                <a:gd name="T51" fmla="*/ 8 h 87"/>
                <a:gd name="T52" fmla="*/ 54 w 91"/>
                <a:gd name="T53" fmla="*/ 4 h 87"/>
                <a:gd name="T54" fmla="*/ 54 w 91"/>
                <a:gd name="T55" fmla="*/ 0 h 87"/>
                <a:gd name="T56" fmla="*/ 41 w 91"/>
                <a:gd name="T57" fmla="*/ 8 h 87"/>
                <a:gd name="T58" fmla="*/ 0 w 91"/>
                <a:gd name="T59" fmla="*/ 21 h 87"/>
                <a:gd name="T60" fmla="*/ 37 w 91"/>
                <a:gd name="T61" fmla="*/ 21 h 87"/>
                <a:gd name="T62" fmla="*/ 45 w 91"/>
                <a:gd name="T63" fmla="*/ 45 h 87"/>
                <a:gd name="T64" fmla="*/ 41 w 91"/>
                <a:gd name="T65" fmla="*/ 37 h 87"/>
                <a:gd name="T66" fmla="*/ 41 w 91"/>
                <a:gd name="T67" fmla="*/ 37 h 87"/>
                <a:gd name="T68" fmla="*/ 49 w 91"/>
                <a:gd name="T69" fmla="*/ 37 h 87"/>
                <a:gd name="T70" fmla="*/ 37 w 91"/>
                <a:gd name="T71" fmla="*/ 49 h 87"/>
                <a:gd name="T72" fmla="*/ 45 w 91"/>
                <a:gd name="T73" fmla="*/ 45 h 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1" h="87">
                  <a:moveTo>
                    <a:pt x="37" y="21"/>
                  </a:moveTo>
                  <a:lnTo>
                    <a:pt x="37" y="25"/>
                  </a:lnTo>
                  <a:lnTo>
                    <a:pt x="8" y="25"/>
                  </a:lnTo>
                  <a:lnTo>
                    <a:pt x="8" y="87"/>
                  </a:lnTo>
                  <a:lnTo>
                    <a:pt x="21" y="87"/>
                  </a:lnTo>
                  <a:lnTo>
                    <a:pt x="21" y="37"/>
                  </a:lnTo>
                  <a:lnTo>
                    <a:pt x="37" y="37"/>
                  </a:lnTo>
                  <a:lnTo>
                    <a:pt x="29" y="41"/>
                  </a:lnTo>
                  <a:lnTo>
                    <a:pt x="33" y="45"/>
                  </a:lnTo>
                  <a:lnTo>
                    <a:pt x="25" y="45"/>
                  </a:lnTo>
                  <a:lnTo>
                    <a:pt x="25" y="58"/>
                  </a:lnTo>
                  <a:lnTo>
                    <a:pt x="37" y="58"/>
                  </a:lnTo>
                  <a:lnTo>
                    <a:pt x="37" y="62"/>
                  </a:lnTo>
                  <a:lnTo>
                    <a:pt x="25" y="62"/>
                  </a:lnTo>
                  <a:lnTo>
                    <a:pt x="25" y="70"/>
                  </a:lnTo>
                  <a:lnTo>
                    <a:pt x="37" y="70"/>
                  </a:lnTo>
                  <a:lnTo>
                    <a:pt x="37" y="82"/>
                  </a:lnTo>
                  <a:lnTo>
                    <a:pt x="49" y="82"/>
                  </a:lnTo>
                  <a:lnTo>
                    <a:pt x="49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49" y="62"/>
                  </a:lnTo>
                  <a:lnTo>
                    <a:pt x="49" y="58"/>
                  </a:lnTo>
                  <a:lnTo>
                    <a:pt x="66" y="58"/>
                  </a:lnTo>
                  <a:lnTo>
                    <a:pt x="66" y="49"/>
                  </a:lnTo>
                  <a:lnTo>
                    <a:pt x="58" y="49"/>
                  </a:lnTo>
                  <a:lnTo>
                    <a:pt x="62" y="41"/>
                  </a:lnTo>
                  <a:lnTo>
                    <a:pt x="58" y="37"/>
                  </a:lnTo>
                  <a:lnTo>
                    <a:pt x="70" y="37"/>
                  </a:lnTo>
                  <a:lnTo>
                    <a:pt x="70" y="70"/>
                  </a:lnTo>
                  <a:lnTo>
                    <a:pt x="70" y="74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62" y="87"/>
                  </a:lnTo>
                  <a:lnTo>
                    <a:pt x="78" y="87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25"/>
                  </a:lnTo>
                  <a:lnTo>
                    <a:pt x="49" y="25"/>
                  </a:lnTo>
                  <a:lnTo>
                    <a:pt x="49" y="21"/>
                  </a:lnTo>
                  <a:lnTo>
                    <a:pt x="91" y="21"/>
                  </a:lnTo>
                  <a:lnTo>
                    <a:pt x="91" y="8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41" y="0"/>
                  </a:lnTo>
                  <a:lnTo>
                    <a:pt x="41" y="8"/>
                  </a:lnTo>
                  <a:lnTo>
                    <a:pt x="0" y="8"/>
                  </a:lnTo>
                  <a:lnTo>
                    <a:pt x="0" y="21"/>
                  </a:lnTo>
                  <a:lnTo>
                    <a:pt x="37" y="21"/>
                  </a:lnTo>
                  <a:close/>
                  <a:moveTo>
                    <a:pt x="45" y="45"/>
                  </a:moveTo>
                  <a:lnTo>
                    <a:pt x="45" y="45"/>
                  </a:lnTo>
                  <a:lnTo>
                    <a:pt x="41" y="37"/>
                  </a:lnTo>
                  <a:lnTo>
                    <a:pt x="49" y="37"/>
                  </a:lnTo>
                  <a:lnTo>
                    <a:pt x="45" y="49"/>
                  </a:lnTo>
                  <a:lnTo>
                    <a:pt x="37" y="49"/>
                  </a:lnTo>
                  <a:lnTo>
                    <a:pt x="4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5"/>
            <p:cNvSpPr>
              <a:spLocks noEditPoints="1"/>
            </p:cNvSpPr>
            <p:nvPr/>
          </p:nvSpPr>
          <p:spPr bwMode="auto">
            <a:xfrm>
              <a:off x="9508" y="9268"/>
              <a:ext cx="166" cy="174"/>
            </a:xfrm>
            <a:custGeom>
              <a:avLst/>
              <a:gdLst>
                <a:gd name="T0" fmla="*/ 79 w 79"/>
                <a:gd name="T1" fmla="*/ 83 h 83"/>
                <a:gd name="T2" fmla="*/ 79 w 79"/>
                <a:gd name="T3" fmla="*/ 70 h 83"/>
                <a:gd name="T4" fmla="*/ 13 w 79"/>
                <a:gd name="T5" fmla="*/ 70 h 83"/>
                <a:gd name="T6" fmla="*/ 13 w 79"/>
                <a:gd name="T7" fmla="*/ 8 h 83"/>
                <a:gd name="T8" fmla="*/ 74 w 79"/>
                <a:gd name="T9" fmla="*/ 8 h 83"/>
                <a:gd name="T10" fmla="*/ 74 w 79"/>
                <a:gd name="T11" fmla="*/ 0 h 83"/>
                <a:gd name="T12" fmla="*/ 0 w 79"/>
                <a:gd name="T13" fmla="*/ 0 h 83"/>
                <a:gd name="T14" fmla="*/ 0 w 79"/>
                <a:gd name="T15" fmla="*/ 83 h 83"/>
                <a:gd name="T16" fmla="*/ 79 w 79"/>
                <a:gd name="T17" fmla="*/ 83 h 83"/>
                <a:gd name="T18" fmla="*/ 79 w 79"/>
                <a:gd name="T19" fmla="*/ 83 h 83"/>
                <a:gd name="T20" fmla="*/ 66 w 79"/>
                <a:gd name="T21" fmla="*/ 62 h 83"/>
                <a:gd name="T22" fmla="*/ 66 w 79"/>
                <a:gd name="T23" fmla="*/ 62 h 83"/>
                <a:gd name="T24" fmla="*/ 70 w 79"/>
                <a:gd name="T25" fmla="*/ 62 h 83"/>
                <a:gd name="T26" fmla="*/ 70 w 79"/>
                <a:gd name="T27" fmla="*/ 62 h 83"/>
                <a:gd name="T28" fmla="*/ 54 w 79"/>
                <a:gd name="T29" fmla="*/ 41 h 83"/>
                <a:gd name="T30" fmla="*/ 54 w 79"/>
                <a:gd name="T31" fmla="*/ 41 h 83"/>
                <a:gd name="T32" fmla="*/ 66 w 79"/>
                <a:gd name="T33" fmla="*/ 25 h 83"/>
                <a:gd name="T34" fmla="*/ 66 w 79"/>
                <a:gd name="T35" fmla="*/ 25 h 83"/>
                <a:gd name="T36" fmla="*/ 66 w 79"/>
                <a:gd name="T37" fmla="*/ 21 h 83"/>
                <a:gd name="T38" fmla="*/ 66 w 79"/>
                <a:gd name="T39" fmla="*/ 21 h 83"/>
                <a:gd name="T40" fmla="*/ 54 w 79"/>
                <a:gd name="T41" fmla="*/ 12 h 83"/>
                <a:gd name="T42" fmla="*/ 54 w 79"/>
                <a:gd name="T43" fmla="*/ 12 h 83"/>
                <a:gd name="T44" fmla="*/ 46 w 79"/>
                <a:gd name="T45" fmla="*/ 33 h 83"/>
                <a:gd name="T46" fmla="*/ 46 w 79"/>
                <a:gd name="T47" fmla="*/ 33 h 83"/>
                <a:gd name="T48" fmla="*/ 29 w 79"/>
                <a:gd name="T49" fmla="*/ 21 h 83"/>
                <a:gd name="T50" fmla="*/ 29 w 79"/>
                <a:gd name="T51" fmla="*/ 21 h 83"/>
                <a:gd name="T52" fmla="*/ 25 w 79"/>
                <a:gd name="T53" fmla="*/ 17 h 83"/>
                <a:gd name="T54" fmla="*/ 25 w 79"/>
                <a:gd name="T55" fmla="*/ 17 h 83"/>
                <a:gd name="T56" fmla="*/ 21 w 79"/>
                <a:gd name="T57" fmla="*/ 17 h 83"/>
                <a:gd name="T58" fmla="*/ 21 w 79"/>
                <a:gd name="T59" fmla="*/ 17 h 83"/>
                <a:gd name="T60" fmla="*/ 17 w 79"/>
                <a:gd name="T61" fmla="*/ 25 h 83"/>
                <a:gd name="T62" fmla="*/ 17 w 79"/>
                <a:gd name="T63" fmla="*/ 25 h 83"/>
                <a:gd name="T64" fmla="*/ 37 w 79"/>
                <a:gd name="T65" fmla="*/ 41 h 83"/>
                <a:gd name="T66" fmla="*/ 37 w 79"/>
                <a:gd name="T67" fmla="*/ 41 h 83"/>
                <a:gd name="T68" fmla="*/ 17 w 79"/>
                <a:gd name="T69" fmla="*/ 62 h 83"/>
                <a:gd name="T70" fmla="*/ 17 w 79"/>
                <a:gd name="T71" fmla="*/ 62 h 83"/>
                <a:gd name="T72" fmla="*/ 25 w 79"/>
                <a:gd name="T73" fmla="*/ 70 h 83"/>
                <a:gd name="T74" fmla="*/ 25 w 79"/>
                <a:gd name="T75" fmla="*/ 70 h 83"/>
                <a:gd name="T76" fmla="*/ 46 w 79"/>
                <a:gd name="T77" fmla="*/ 50 h 83"/>
                <a:gd name="T78" fmla="*/ 46 w 79"/>
                <a:gd name="T79" fmla="*/ 50 h 83"/>
                <a:gd name="T80" fmla="*/ 62 w 79"/>
                <a:gd name="T81" fmla="*/ 70 h 83"/>
                <a:gd name="T82" fmla="*/ 62 w 79"/>
                <a:gd name="T83" fmla="*/ 70 h 83"/>
                <a:gd name="T84" fmla="*/ 66 w 79"/>
                <a:gd name="T85" fmla="*/ 62 h 83"/>
                <a:gd name="T86" fmla="*/ 66 w 79"/>
                <a:gd name="T87" fmla="*/ 62 h 83"/>
                <a:gd name="T88" fmla="*/ 66 w 79"/>
                <a:gd name="T89" fmla="*/ 62 h 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9" h="83">
                  <a:moveTo>
                    <a:pt x="79" y="83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9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54" y="12"/>
                  </a:lnTo>
                  <a:lnTo>
                    <a:pt x="46" y="33"/>
                  </a:lnTo>
                  <a:lnTo>
                    <a:pt x="29" y="21"/>
                  </a:lnTo>
                  <a:lnTo>
                    <a:pt x="25" y="17"/>
                  </a:lnTo>
                  <a:lnTo>
                    <a:pt x="21" y="17"/>
                  </a:lnTo>
                  <a:lnTo>
                    <a:pt x="17" y="25"/>
                  </a:lnTo>
                  <a:lnTo>
                    <a:pt x="37" y="41"/>
                  </a:lnTo>
                  <a:lnTo>
                    <a:pt x="17" y="62"/>
                  </a:lnTo>
                  <a:lnTo>
                    <a:pt x="25" y="70"/>
                  </a:lnTo>
                  <a:lnTo>
                    <a:pt x="46" y="50"/>
                  </a:lnTo>
                  <a:lnTo>
                    <a:pt x="62" y="70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6"/>
            <p:cNvSpPr>
              <a:spLocks noEditPoints="1"/>
            </p:cNvSpPr>
            <p:nvPr/>
          </p:nvSpPr>
          <p:spPr bwMode="auto">
            <a:xfrm>
              <a:off x="10168" y="8679"/>
              <a:ext cx="191" cy="198"/>
            </a:xfrm>
            <a:custGeom>
              <a:avLst/>
              <a:gdLst>
                <a:gd name="T0" fmla="*/ 20 w 91"/>
                <a:gd name="T1" fmla="*/ 28 h 94"/>
                <a:gd name="T2" fmla="*/ 20 w 91"/>
                <a:gd name="T3" fmla="*/ 16 h 94"/>
                <a:gd name="T4" fmla="*/ 20 w 91"/>
                <a:gd name="T5" fmla="*/ 8 h 94"/>
                <a:gd name="T6" fmla="*/ 20 w 91"/>
                <a:gd name="T7" fmla="*/ 4 h 94"/>
                <a:gd name="T8" fmla="*/ 20 w 91"/>
                <a:gd name="T9" fmla="*/ 4 h 94"/>
                <a:gd name="T10" fmla="*/ 8 w 91"/>
                <a:gd name="T11" fmla="*/ 28 h 94"/>
                <a:gd name="T12" fmla="*/ 0 w 91"/>
                <a:gd name="T13" fmla="*/ 37 h 94"/>
                <a:gd name="T14" fmla="*/ 8 w 91"/>
                <a:gd name="T15" fmla="*/ 66 h 94"/>
                <a:gd name="T16" fmla="*/ 4 w 91"/>
                <a:gd name="T17" fmla="*/ 66 h 94"/>
                <a:gd name="T18" fmla="*/ 0 w 91"/>
                <a:gd name="T19" fmla="*/ 70 h 94"/>
                <a:gd name="T20" fmla="*/ 4 w 91"/>
                <a:gd name="T21" fmla="*/ 82 h 94"/>
                <a:gd name="T22" fmla="*/ 16 w 91"/>
                <a:gd name="T23" fmla="*/ 78 h 94"/>
                <a:gd name="T24" fmla="*/ 29 w 91"/>
                <a:gd name="T25" fmla="*/ 70 h 94"/>
                <a:gd name="T26" fmla="*/ 20 w 91"/>
                <a:gd name="T27" fmla="*/ 86 h 94"/>
                <a:gd name="T28" fmla="*/ 33 w 91"/>
                <a:gd name="T29" fmla="*/ 90 h 94"/>
                <a:gd name="T30" fmla="*/ 37 w 91"/>
                <a:gd name="T31" fmla="*/ 74 h 94"/>
                <a:gd name="T32" fmla="*/ 41 w 91"/>
                <a:gd name="T33" fmla="*/ 45 h 94"/>
                <a:gd name="T34" fmla="*/ 58 w 91"/>
                <a:gd name="T35" fmla="*/ 49 h 94"/>
                <a:gd name="T36" fmla="*/ 45 w 91"/>
                <a:gd name="T37" fmla="*/ 57 h 94"/>
                <a:gd name="T38" fmla="*/ 58 w 91"/>
                <a:gd name="T39" fmla="*/ 66 h 94"/>
                <a:gd name="T40" fmla="*/ 45 w 91"/>
                <a:gd name="T41" fmla="*/ 94 h 94"/>
                <a:gd name="T42" fmla="*/ 53 w 91"/>
                <a:gd name="T43" fmla="*/ 90 h 94"/>
                <a:gd name="T44" fmla="*/ 74 w 91"/>
                <a:gd name="T45" fmla="*/ 94 h 94"/>
                <a:gd name="T46" fmla="*/ 86 w 91"/>
                <a:gd name="T47" fmla="*/ 66 h 94"/>
                <a:gd name="T48" fmla="*/ 70 w 91"/>
                <a:gd name="T49" fmla="*/ 57 h 94"/>
                <a:gd name="T50" fmla="*/ 86 w 91"/>
                <a:gd name="T51" fmla="*/ 45 h 94"/>
                <a:gd name="T52" fmla="*/ 91 w 91"/>
                <a:gd name="T53" fmla="*/ 37 h 94"/>
                <a:gd name="T54" fmla="*/ 86 w 91"/>
                <a:gd name="T55" fmla="*/ 24 h 94"/>
                <a:gd name="T56" fmla="*/ 70 w 91"/>
                <a:gd name="T57" fmla="*/ 20 h 94"/>
                <a:gd name="T58" fmla="*/ 86 w 91"/>
                <a:gd name="T59" fmla="*/ 12 h 94"/>
                <a:gd name="T60" fmla="*/ 66 w 91"/>
                <a:gd name="T61" fmla="*/ 12 h 94"/>
                <a:gd name="T62" fmla="*/ 62 w 91"/>
                <a:gd name="T63" fmla="*/ 0 h 94"/>
                <a:gd name="T64" fmla="*/ 49 w 91"/>
                <a:gd name="T65" fmla="*/ 4 h 94"/>
                <a:gd name="T66" fmla="*/ 29 w 91"/>
                <a:gd name="T67" fmla="*/ 12 h 94"/>
                <a:gd name="T68" fmla="*/ 29 w 91"/>
                <a:gd name="T69" fmla="*/ 28 h 94"/>
                <a:gd name="T70" fmla="*/ 58 w 91"/>
                <a:gd name="T71" fmla="*/ 20 h 94"/>
                <a:gd name="T72" fmla="*/ 45 w 91"/>
                <a:gd name="T73" fmla="*/ 24 h 94"/>
                <a:gd name="T74" fmla="*/ 58 w 91"/>
                <a:gd name="T75" fmla="*/ 33 h 94"/>
                <a:gd name="T76" fmla="*/ 41 w 91"/>
                <a:gd name="T77" fmla="*/ 37 h 94"/>
                <a:gd name="T78" fmla="*/ 41 w 91"/>
                <a:gd name="T79" fmla="*/ 20 h 94"/>
                <a:gd name="T80" fmla="*/ 74 w 91"/>
                <a:gd name="T81" fmla="*/ 37 h 94"/>
                <a:gd name="T82" fmla="*/ 70 w 91"/>
                <a:gd name="T83" fmla="*/ 33 h 94"/>
                <a:gd name="T84" fmla="*/ 74 w 91"/>
                <a:gd name="T85" fmla="*/ 33 h 94"/>
                <a:gd name="T86" fmla="*/ 29 w 91"/>
                <a:gd name="T87" fmla="*/ 57 h 94"/>
                <a:gd name="T88" fmla="*/ 20 w 91"/>
                <a:gd name="T89" fmla="*/ 37 h 94"/>
                <a:gd name="T90" fmla="*/ 29 w 91"/>
                <a:gd name="T91" fmla="*/ 53 h 94"/>
                <a:gd name="T92" fmla="*/ 29 w 91"/>
                <a:gd name="T93" fmla="*/ 57 h 94"/>
                <a:gd name="T94" fmla="*/ 29 w 91"/>
                <a:gd name="T95" fmla="*/ 57 h 94"/>
                <a:gd name="T96" fmla="*/ 70 w 91"/>
                <a:gd name="T97" fmla="*/ 49 h 94"/>
                <a:gd name="T98" fmla="*/ 74 w 91"/>
                <a:gd name="T99" fmla="*/ 45 h 94"/>
                <a:gd name="T100" fmla="*/ 74 w 91"/>
                <a:gd name="T101" fmla="*/ 49 h 94"/>
                <a:gd name="T102" fmla="*/ 53 w 91"/>
                <a:gd name="T103" fmla="*/ 82 h 94"/>
                <a:gd name="T104" fmla="*/ 74 w 91"/>
                <a:gd name="T105" fmla="*/ 74 h 94"/>
                <a:gd name="T106" fmla="*/ 74 w 91"/>
                <a:gd name="T107" fmla="*/ 82 h 9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" h="94">
                  <a:moveTo>
                    <a:pt x="29" y="28"/>
                  </a:moveTo>
                  <a:lnTo>
                    <a:pt x="20" y="28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8" y="4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8" y="37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0" y="70"/>
                  </a:lnTo>
                  <a:lnTo>
                    <a:pt x="4" y="82"/>
                  </a:lnTo>
                  <a:lnTo>
                    <a:pt x="16" y="78"/>
                  </a:lnTo>
                  <a:lnTo>
                    <a:pt x="29" y="70"/>
                  </a:lnTo>
                  <a:lnTo>
                    <a:pt x="20" y="86"/>
                  </a:lnTo>
                  <a:lnTo>
                    <a:pt x="33" y="90"/>
                  </a:lnTo>
                  <a:lnTo>
                    <a:pt x="37" y="74"/>
                  </a:lnTo>
                  <a:lnTo>
                    <a:pt x="41" y="57"/>
                  </a:lnTo>
                  <a:lnTo>
                    <a:pt x="41" y="45"/>
                  </a:lnTo>
                  <a:lnTo>
                    <a:pt x="58" y="45"/>
                  </a:lnTo>
                  <a:lnTo>
                    <a:pt x="58" y="49"/>
                  </a:lnTo>
                  <a:lnTo>
                    <a:pt x="45" y="49"/>
                  </a:lnTo>
                  <a:lnTo>
                    <a:pt x="45" y="57"/>
                  </a:lnTo>
                  <a:lnTo>
                    <a:pt x="58" y="57"/>
                  </a:lnTo>
                  <a:lnTo>
                    <a:pt x="58" y="66"/>
                  </a:lnTo>
                  <a:lnTo>
                    <a:pt x="45" y="66"/>
                  </a:lnTo>
                  <a:lnTo>
                    <a:pt x="45" y="94"/>
                  </a:lnTo>
                  <a:lnTo>
                    <a:pt x="53" y="94"/>
                  </a:lnTo>
                  <a:lnTo>
                    <a:pt x="53" y="90"/>
                  </a:lnTo>
                  <a:lnTo>
                    <a:pt x="74" y="90"/>
                  </a:lnTo>
                  <a:lnTo>
                    <a:pt x="74" y="94"/>
                  </a:lnTo>
                  <a:lnTo>
                    <a:pt x="86" y="94"/>
                  </a:lnTo>
                  <a:lnTo>
                    <a:pt x="86" y="66"/>
                  </a:lnTo>
                  <a:lnTo>
                    <a:pt x="70" y="66"/>
                  </a:lnTo>
                  <a:lnTo>
                    <a:pt x="70" y="57"/>
                  </a:lnTo>
                  <a:lnTo>
                    <a:pt x="86" y="57"/>
                  </a:lnTo>
                  <a:lnTo>
                    <a:pt x="86" y="45"/>
                  </a:lnTo>
                  <a:lnTo>
                    <a:pt x="91" y="45"/>
                  </a:lnTo>
                  <a:lnTo>
                    <a:pt x="91" y="37"/>
                  </a:lnTo>
                  <a:lnTo>
                    <a:pt x="86" y="37"/>
                  </a:lnTo>
                  <a:lnTo>
                    <a:pt x="86" y="24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66" y="12"/>
                  </a:lnTo>
                  <a:lnTo>
                    <a:pt x="62" y="0"/>
                  </a:lnTo>
                  <a:lnTo>
                    <a:pt x="49" y="4"/>
                  </a:lnTo>
                  <a:lnTo>
                    <a:pt x="53" y="12"/>
                  </a:lnTo>
                  <a:lnTo>
                    <a:pt x="29" y="12"/>
                  </a:lnTo>
                  <a:lnTo>
                    <a:pt x="29" y="28"/>
                  </a:lnTo>
                  <a:close/>
                  <a:moveTo>
                    <a:pt x="41" y="20"/>
                  </a:moveTo>
                  <a:lnTo>
                    <a:pt x="58" y="20"/>
                  </a:lnTo>
                  <a:lnTo>
                    <a:pt x="58" y="24"/>
                  </a:lnTo>
                  <a:lnTo>
                    <a:pt x="45" y="24"/>
                  </a:lnTo>
                  <a:lnTo>
                    <a:pt x="45" y="33"/>
                  </a:lnTo>
                  <a:lnTo>
                    <a:pt x="58" y="33"/>
                  </a:lnTo>
                  <a:lnTo>
                    <a:pt x="58" y="37"/>
                  </a:lnTo>
                  <a:lnTo>
                    <a:pt x="41" y="37"/>
                  </a:lnTo>
                  <a:lnTo>
                    <a:pt x="41" y="20"/>
                  </a:lnTo>
                  <a:close/>
                  <a:moveTo>
                    <a:pt x="74" y="33"/>
                  </a:moveTo>
                  <a:lnTo>
                    <a:pt x="74" y="37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74" y="33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20" y="61"/>
                  </a:lnTo>
                  <a:lnTo>
                    <a:pt x="20" y="37"/>
                  </a:lnTo>
                  <a:lnTo>
                    <a:pt x="29" y="37"/>
                  </a:lnTo>
                  <a:lnTo>
                    <a:pt x="29" y="53"/>
                  </a:lnTo>
                  <a:lnTo>
                    <a:pt x="29" y="57"/>
                  </a:lnTo>
                  <a:close/>
                  <a:moveTo>
                    <a:pt x="74" y="49"/>
                  </a:moveTo>
                  <a:lnTo>
                    <a:pt x="70" y="49"/>
                  </a:lnTo>
                  <a:lnTo>
                    <a:pt x="70" y="45"/>
                  </a:lnTo>
                  <a:lnTo>
                    <a:pt x="74" y="45"/>
                  </a:lnTo>
                  <a:lnTo>
                    <a:pt x="74" y="49"/>
                  </a:lnTo>
                  <a:close/>
                  <a:moveTo>
                    <a:pt x="74" y="82"/>
                  </a:moveTo>
                  <a:lnTo>
                    <a:pt x="53" y="82"/>
                  </a:lnTo>
                  <a:lnTo>
                    <a:pt x="53" y="74"/>
                  </a:lnTo>
                  <a:lnTo>
                    <a:pt x="74" y="74"/>
                  </a:lnTo>
                  <a:lnTo>
                    <a:pt x="7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7"/>
            <p:cNvSpPr>
              <a:spLocks noEditPoints="1"/>
            </p:cNvSpPr>
            <p:nvPr/>
          </p:nvSpPr>
          <p:spPr bwMode="auto">
            <a:xfrm>
              <a:off x="10376" y="8688"/>
              <a:ext cx="181" cy="181"/>
            </a:xfrm>
            <a:custGeom>
              <a:avLst/>
              <a:gdLst>
                <a:gd name="T0" fmla="*/ 8 w 86"/>
                <a:gd name="T1" fmla="*/ 20 h 86"/>
                <a:gd name="T2" fmla="*/ 0 w 86"/>
                <a:gd name="T3" fmla="*/ 33 h 86"/>
                <a:gd name="T4" fmla="*/ 12 w 86"/>
                <a:gd name="T5" fmla="*/ 41 h 86"/>
                <a:gd name="T6" fmla="*/ 25 w 86"/>
                <a:gd name="T7" fmla="*/ 33 h 86"/>
                <a:gd name="T8" fmla="*/ 8 w 86"/>
                <a:gd name="T9" fmla="*/ 20 h 86"/>
                <a:gd name="T10" fmla="*/ 8 w 86"/>
                <a:gd name="T11" fmla="*/ 20 h 86"/>
                <a:gd name="T12" fmla="*/ 12 w 86"/>
                <a:gd name="T13" fmla="*/ 82 h 86"/>
                <a:gd name="T14" fmla="*/ 16 w 86"/>
                <a:gd name="T15" fmla="*/ 86 h 86"/>
                <a:gd name="T16" fmla="*/ 20 w 86"/>
                <a:gd name="T17" fmla="*/ 66 h 86"/>
                <a:gd name="T18" fmla="*/ 25 w 86"/>
                <a:gd name="T19" fmla="*/ 53 h 86"/>
                <a:gd name="T20" fmla="*/ 20 w 86"/>
                <a:gd name="T21" fmla="*/ 49 h 86"/>
                <a:gd name="T22" fmla="*/ 16 w 86"/>
                <a:gd name="T23" fmla="*/ 45 h 86"/>
                <a:gd name="T24" fmla="*/ 4 w 86"/>
                <a:gd name="T25" fmla="*/ 78 h 86"/>
                <a:gd name="T26" fmla="*/ 4 w 86"/>
                <a:gd name="T27" fmla="*/ 78 h 86"/>
                <a:gd name="T28" fmla="*/ 12 w 86"/>
                <a:gd name="T29" fmla="*/ 82 h 86"/>
                <a:gd name="T30" fmla="*/ 70 w 86"/>
                <a:gd name="T31" fmla="*/ 70 h 86"/>
                <a:gd name="T32" fmla="*/ 45 w 86"/>
                <a:gd name="T33" fmla="*/ 53 h 86"/>
                <a:gd name="T34" fmla="*/ 70 w 86"/>
                <a:gd name="T35" fmla="*/ 70 h 86"/>
                <a:gd name="T36" fmla="*/ 25 w 86"/>
                <a:gd name="T37" fmla="*/ 29 h 86"/>
                <a:gd name="T38" fmla="*/ 49 w 86"/>
                <a:gd name="T39" fmla="*/ 45 h 86"/>
                <a:gd name="T40" fmla="*/ 33 w 86"/>
                <a:gd name="T41" fmla="*/ 86 h 86"/>
                <a:gd name="T42" fmla="*/ 45 w 86"/>
                <a:gd name="T43" fmla="*/ 82 h 86"/>
                <a:gd name="T44" fmla="*/ 70 w 86"/>
                <a:gd name="T45" fmla="*/ 86 h 86"/>
                <a:gd name="T46" fmla="*/ 82 w 86"/>
                <a:gd name="T47" fmla="*/ 45 h 86"/>
                <a:gd name="T48" fmla="*/ 62 w 86"/>
                <a:gd name="T49" fmla="*/ 29 h 86"/>
                <a:gd name="T50" fmla="*/ 86 w 86"/>
                <a:gd name="T51" fmla="*/ 20 h 86"/>
                <a:gd name="T52" fmla="*/ 62 w 86"/>
                <a:gd name="T53" fmla="*/ 8 h 86"/>
                <a:gd name="T54" fmla="*/ 62 w 86"/>
                <a:gd name="T55" fmla="*/ 4 h 86"/>
                <a:gd name="T56" fmla="*/ 62 w 86"/>
                <a:gd name="T57" fmla="*/ 0 h 86"/>
                <a:gd name="T58" fmla="*/ 58 w 86"/>
                <a:gd name="T59" fmla="*/ 0 h 86"/>
                <a:gd name="T60" fmla="*/ 49 w 86"/>
                <a:gd name="T61" fmla="*/ 0 h 86"/>
                <a:gd name="T62" fmla="*/ 25 w 86"/>
                <a:gd name="T63" fmla="*/ 20 h 86"/>
                <a:gd name="T64" fmla="*/ 25 w 86"/>
                <a:gd name="T65" fmla="*/ 29 h 86"/>
                <a:gd name="T66" fmla="*/ 12 w 86"/>
                <a:gd name="T67" fmla="*/ 0 h 86"/>
                <a:gd name="T68" fmla="*/ 12 w 86"/>
                <a:gd name="T69" fmla="*/ 4 h 86"/>
                <a:gd name="T70" fmla="*/ 8 w 86"/>
                <a:gd name="T71" fmla="*/ 12 h 86"/>
                <a:gd name="T72" fmla="*/ 20 w 86"/>
                <a:gd name="T73" fmla="*/ 20 h 86"/>
                <a:gd name="T74" fmla="*/ 20 w 86"/>
                <a:gd name="T75" fmla="*/ 20 h 86"/>
                <a:gd name="T76" fmla="*/ 29 w 86"/>
                <a:gd name="T77" fmla="*/ 16 h 86"/>
                <a:gd name="T78" fmla="*/ 29 w 86"/>
                <a:gd name="T79" fmla="*/ 12 h 86"/>
                <a:gd name="T80" fmla="*/ 12 w 86"/>
                <a:gd name="T81" fmla="*/ 0 h 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86">
                  <a:moveTo>
                    <a:pt x="8" y="20"/>
                  </a:moveTo>
                  <a:lnTo>
                    <a:pt x="8" y="20"/>
                  </a:lnTo>
                  <a:lnTo>
                    <a:pt x="0" y="33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5" y="33"/>
                  </a:lnTo>
                  <a:lnTo>
                    <a:pt x="8" y="20"/>
                  </a:lnTo>
                  <a:close/>
                  <a:moveTo>
                    <a:pt x="12" y="82"/>
                  </a:moveTo>
                  <a:lnTo>
                    <a:pt x="12" y="82"/>
                  </a:lnTo>
                  <a:lnTo>
                    <a:pt x="16" y="86"/>
                  </a:lnTo>
                  <a:lnTo>
                    <a:pt x="20" y="66"/>
                  </a:lnTo>
                  <a:lnTo>
                    <a:pt x="25" y="53"/>
                  </a:lnTo>
                  <a:lnTo>
                    <a:pt x="20" y="49"/>
                  </a:lnTo>
                  <a:lnTo>
                    <a:pt x="16" y="45"/>
                  </a:lnTo>
                  <a:lnTo>
                    <a:pt x="4" y="78"/>
                  </a:lnTo>
                  <a:lnTo>
                    <a:pt x="12" y="82"/>
                  </a:lnTo>
                  <a:close/>
                  <a:moveTo>
                    <a:pt x="70" y="70"/>
                  </a:moveTo>
                  <a:lnTo>
                    <a:pt x="45" y="70"/>
                  </a:lnTo>
                  <a:lnTo>
                    <a:pt x="45" y="53"/>
                  </a:lnTo>
                  <a:lnTo>
                    <a:pt x="70" y="53"/>
                  </a:lnTo>
                  <a:lnTo>
                    <a:pt x="70" y="70"/>
                  </a:lnTo>
                  <a:close/>
                  <a:moveTo>
                    <a:pt x="25" y="29"/>
                  </a:moveTo>
                  <a:lnTo>
                    <a:pt x="49" y="29"/>
                  </a:lnTo>
                  <a:lnTo>
                    <a:pt x="49" y="45"/>
                  </a:lnTo>
                  <a:lnTo>
                    <a:pt x="33" y="45"/>
                  </a:lnTo>
                  <a:lnTo>
                    <a:pt x="33" y="86"/>
                  </a:lnTo>
                  <a:lnTo>
                    <a:pt x="45" y="86"/>
                  </a:lnTo>
                  <a:lnTo>
                    <a:pt x="45" y="82"/>
                  </a:lnTo>
                  <a:lnTo>
                    <a:pt x="70" y="82"/>
                  </a:lnTo>
                  <a:lnTo>
                    <a:pt x="70" y="86"/>
                  </a:lnTo>
                  <a:lnTo>
                    <a:pt x="82" y="86"/>
                  </a:lnTo>
                  <a:lnTo>
                    <a:pt x="82" y="45"/>
                  </a:lnTo>
                  <a:lnTo>
                    <a:pt x="62" y="45"/>
                  </a:lnTo>
                  <a:lnTo>
                    <a:pt x="62" y="29"/>
                  </a:lnTo>
                  <a:lnTo>
                    <a:pt x="86" y="29"/>
                  </a:lnTo>
                  <a:lnTo>
                    <a:pt x="86" y="20"/>
                  </a:lnTo>
                  <a:lnTo>
                    <a:pt x="62" y="20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20"/>
                  </a:lnTo>
                  <a:lnTo>
                    <a:pt x="25" y="20"/>
                  </a:lnTo>
                  <a:lnTo>
                    <a:pt x="25" y="29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8" y="12"/>
                  </a:lnTo>
                  <a:lnTo>
                    <a:pt x="20" y="20"/>
                  </a:lnTo>
                  <a:lnTo>
                    <a:pt x="29" y="16"/>
                  </a:lnTo>
                  <a:lnTo>
                    <a:pt x="2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8"/>
            <p:cNvSpPr>
              <a:spLocks noEditPoints="1"/>
            </p:cNvSpPr>
            <p:nvPr/>
          </p:nvSpPr>
          <p:spPr bwMode="auto">
            <a:xfrm>
              <a:off x="10601" y="8696"/>
              <a:ext cx="164" cy="172"/>
            </a:xfrm>
            <a:custGeom>
              <a:avLst/>
              <a:gdLst>
                <a:gd name="T0" fmla="*/ 78 w 78"/>
                <a:gd name="T1" fmla="*/ 82 h 82"/>
                <a:gd name="T2" fmla="*/ 78 w 78"/>
                <a:gd name="T3" fmla="*/ 70 h 82"/>
                <a:gd name="T4" fmla="*/ 12 w 78"/>
                <a:gd name="T5" fmla="*/ 70 h 82"/>
                <a:gd name="T6" fmla="*/ 12 w 78"/>
                <a:gd name="T7" fmla="*/ 8 h 82"/>
                <a:gd name="T8" fmla="*/ 74 w 78"/>
                <a:gd name="T9" fmla="*/ 8 h 82"/>
                <a:gd name="T10" fmla="*/ 74 w 78"/>
                <a:gd name="T11" fmla="*/ 0 h 82"/>
                <a:gd name="T12" fmla="*/ 0 w 78"/>
                <a:gd name="T13" fmla="*/ 0 h 82"/>
                <a:gd name="T14" fmla="*/ 0 w 78"/>
                <a:gd name="T15" fmla="*/ 82 h 82"/>
                <a:gd name="T16" fmla="*/ 78 w 78"/>
                <a:gd name="T17" fmla="*/ 82 h 82"/>
                <a:gd name="T18" fmla="*/ 78 w 78"/>
                <a:gd name="T19" fmla="*/ 82 h 82"/>
                <a:gd name="T20" fmla="*/ 66 w 78"/>
                <a:gd name="T21" fmla="*/ 62 h 82"/>
                <a:gd name="T22" fmla="*/ 66 w 78"/>
                <a:gd name="T23" fmla="*/ 62 h 82"/>
                <a:gd name="T24" fmla="*/ 70 w 78"/>
                <a:gd name="T25" fmla="*/ 62 h 82"/>
                <a:gd name="T26" fmla="*/ 70 w 78"/>
                <a:gd name="T27" fmla="*/ 62 h 82"/>
                <a:gd name="T28" fmla="*/ 54 w 78"/>
                <a:gd name="T29" fmla="*/ 41 h 82"/>
                <a:gd name="T30" fmla="*/ 54 w 78"/>
                <a:gd name="T31" fmla="*/ 41 h 82"/>
                <a:gd name="T32" fmla="*/ 66 w 78"/>
                <a:gd name="T33" fmla="*/ 25 h 82"/>
                <a:gd name="T34" fmla="*/ 66 w 78"/>
                <a:gd name="T35" fmla="*/ 25 h 82"/>
                <a:gd name="T36" fmla="*/ 66 w 78"/>
                <a:gd name="T37" fmla="*/ 20 h 82"/>
                <a:gd name="T38" fmla="*/ 66 w 78"/>
                <a:gd name="T39" fmla="*/ 20 h 82"/>
                <a:gd name="T40" fmla="*/ 54 w 78"/>
                <a:gd name="T41" fmla="*/ 12 h 82"/>
                <a:gd name="T42" fmla="*/ 54 w 78"/>
                <a:gd name="T43" fmla="*/ 12 h 82"/>
                <a:gd name="T44" fmla="*/ 45 w 78"/>
                <a:gd name="T45" fmla="*/ 33 h 82"/>
                <a:gd name="T46" fmla="*/ 45 w 78"/>
                <a:gd name="T47" fmla="*/ 33 h 82"/>
                <a:gd name="T48" fmla="*/ 29 w 78"/>
                <a:gd name="T49" fmla="*/ 20 h 82"/>
                <a:gd name="T50" fmla="*/ 29 w 78"/>
                <a:gd name="T51" fmla="*/ 20 h 82"/>
                <a:gd name="T52" fmla="*/ 25 w 78"/>
                <a:gd name="T53" fmla="*/ 16 h 82"/>
                <a:gd name="T54" fmla="*/ 25 w 78"/>
                <a:gd name="T55" fmla="*/ 16 h 82"/>
                <a:gd name="T56" fmla="*/ 21 w 78"/>
                <a:gd name="T57" fmla="*/ 16 h 82"/>
                <a:gd name="T58" fmla="*/ 21 w 78"/>
                <a:gd name="T59" fmla="*/ 16 h 82"/>
                <a:gd name="T60" fmla="*/ 17 w 78"/>
                <a:gd name="T61" fmla="*/ 25 h 82"/>
                <a:gd name="T62" fmla="*/ 17 w 78"/>
                <a:gd name="T63" fmla="*/ 25 h 82"/>
                <a:gd name="T64" fmla="*/ 37 w 78"/>
                <a:gd name="T65" fmla="*/ 41 h 82"/>
                <a:gd name="T66" fmla="*/ 37 w 78"/>
                <a:gd name="T67" fmla="*/ 41 h 82"/>
                <a:gd name="T68" fmla="*/ 12 w 78"/>
                <a:gd name="T69" fmla="*/ 62 h 82"/>
                <a:gd name="T70" fmla="*/ 12 w 78"/>
                <a:gd name="T71" fmla="*/ 62 h 82"/>
                <a:gd name="T72" fmla="*/ 25 w 78"/>
                <a:gd name="T73" fmla="*/ 70 h 82"/>
                <a:gd name="T74" fmla="*/ 25 w 78"/>
                <a:gd name="T75" fmla="*/ 70 h 82"/>
                <a:gd name="T76" fmla="*/ 45 w 78"/>
                <a:gd name="T77" fmla="*/ 49 h 82"/>
                <a:gd name="T78" fmla="*/ 45 w 78"/>
                <a:gd name="T79" fmla="*/ 49 h 82"/>
                <a:gd name="T80" fmla="*/ 62 w 78"/>
                <a:gd name="T81" fmla="*/ 70 h 82"/>
                <a:gd name="T82" fmla="*/ 62 w 78"/>
                <a:gd name="T83" fmla="*/ 70 h 82"/>
                <a:gd name="T84" fmla="*/ 66 w 78"/>
                <a:gd name="T85" fmla="*/ 62 h 82"/>
                <a:gd name="T86" fmla="*/ 66 w 78"/>
                <a:gd name="T87" fmla="*/ 62 h 82"/>
                <a:gd name="T88" fmla="*/ 66 w 78"/>
                <a:gd name="T89" fmla="*/ 62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0"/>
                  </a:lnTo>
                  <a:lnTo>
                    <a:pt x="12" y="70"/>
                  </a:lnTo>
                  <a:lnTo>
                    <a:pt x="12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66" y="25"/>
                  </a:lnTo>
                  <a:lnTo>
                    <a:pt x="66" y="20"/>
                  </a:lnTo>
                  <a:lnTo>
                    <a:pt x="54" y="12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7" y="25"/>
                  </a:lnTo>
                  <a:lnTo>
                    <a:pt x="37" y="41"/>
                  </a:lnTo>
                  <a:lnTo>
                    <a:pt x="12" y="62"/>
                  </a:lnTo>
                  <a:lnTo>
                    <a:pt x="25" y="70"/>
                  </a:lnTo>
                  <a:lnTo>
                    <a:pt x="45" y="49"/>
                  </a:lnTo>
                  <a:lnTo>
                    <a:pt x="62" y="70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9"/>
            <p:cNvSpPr>
              <a:spLocks noEditPoints="1"/>
            </p:cNvSpPr>
            <p:nvPr/>
          </p:nvSpPr>
          <p:spPr bwMode="auto">
            <a:xfrm>
              <a:off x="11234" y="7681"/>
              <a:ext cx="191" cy="183"/>
            </a:xfrm>
            <a:custGeom>
              <a:avLst/>
              <a:gdLst>
                <a:gd name="T0" fmla="*/ 58 w 91"/>
                <a:gd name="T1" fmla="*/ 50 h 87"/>
                <a:gd name="T2" fmla="*/ 50 w 91"/>
                <a:gd name="T3" fmla="*/ 17 h 87"/>
                <a:gd name="T4" fmla="*/ 66 w 91"/>
                <a:gd name="T5" fmla="*/ 17 h 87"/>
                <a:gd name="T6" fmla="*/ 58 w 91"/>
                <a:gd name="T7" fmla="*/ 50 h 87"/>
                <a:gd name="T8" fmla="*/ 58 w 91"/>
                <a:gd name="T9" fmla="*/ 50 h 87"/>
                <a:gd name="T10" fmla="*/ 4 w 91"/>
                <a:gd name="T11" fmla="*/ 33 h 87"/>
                <a:gd name="T12" fmla="*/ 25 w 91"/>
                <a:gd name="T13" fmla="*/ 33 h 87"/>
                <a:gd name="T14" fmla="*/ 9 w 91"/>
                <a:gd name="T15" fmla="*/ 21 h 87"/>
                <a:gd name="T16" fmla="*/ 0 w 91"/>
                <a:gd name="T17" fmla="*/ 33 h 87"/>
                <a:gd name="T18" fmla="*/ 4 w 91"/>
                <a:gd name="T19" fmla="*/ 33 h 87"/>
                <a:gd name="T20" fmla="*/ 17 w 91"/>
                <a:gd name="T21" fmla="*/ 87 h 87"/>
                <a:gd name="T22" fmla="*/ 25 w 91"/>
                <a:gd name="T23" fmla="*/ 54 h 87"/>
                <a:gd name="T24" fmla="*/ 25 w 91"/>
                <a:gd name="T25" fmla="*/ 50 h 87"/>
                <a:gd name="T26" fmla="*/ 17 w 91"/>
                <a:gd name="T27" fmla="*/ 45 h 87"/>
                <a:gd name="T28" fmla="*/ 4 w 91"/>
                <a:gd name="T29" fmla="*/ 78 h 87"/>
                <a:gd name="T30" fmla="*/ 4 w 91"/>
                <a:gd name="T31" fmla="*/ 78 h 87"/>
                <a:gd name="T32" fmla="*/ 17 w 91"/>
                <a:gd name="T33" fmla="*/ 87 h 87"/>
                <a:gd name="T34" fmla="*/ 17 w 91"/>
                <a:gd name="T35" fmla="*/ 87 h 87"/>
                <a:gd name="T36" fmla="*/ 17 w 91"/>
                <a:gd name="T37" fmla="*/ 87 h 87"/>
                <a:gd name="T38" fmla="*/ 37 w 91"/>
                <a:gd name="T39" fmla="*/ 17 h 87"/>
                <a:gd name="T40" fmla="*/ 42 w 91"/>
                <a:gd name="T41" fmla="*/ 41 h 87"/>
                <a:gd name="T42" fmla="*/ 50 w 91"/>
                <a:gd name="T43" fmla="*/ 62 h 87"/>
                <a:gd name="T44" fmla="*/ 21 w 91"/>
                <a:gd name="T45" fmla="*/ 78 h 87"/>
                <a:gd name="T46" fmla="*/ 29 w 91"/>
                <a:gd name="T47" fmla="*/ 87 h 87"/>
                <a:gd name="T48" fmla="*/ 58 w 91"/>
                <a:gd name="T49" fmla="*/ 70 h 87"/>
                <a:gd name="T50" fmla="*/ 83 w 91"/>
                <a:gd name="T51" fmla="*/ 87 h 87"/>
                <a:gd name="T52" fmla="*/ 91 w 91"/>
                <a:gd name="T53" fmla="*/ 74 h 87"/>
                <a:gd name="T54" fmla="*/ 79 w 91"/>
                <a:gd name="T55" fmla="*/ 70 h 87"/>
                <a:gd name="T56" fmla="*/ 66 w 91"/>
                <a:gd name="T57" fmla="*/ 58 h 87"/>
                <a:gd name="T58" fmla="*/ 83 w 91"/>
                <a:gd name="T59" fmla="*/ 4 h 87"/>
                <a:gd name="T60" fmla="*/ 33 w 91"/>
                <a:gd name="T61" fmla="*/ 17 h 87"/>
                <a:gd name="T62" fmla="*/ 13 w 91"/>
                <a:gd name="T63" fmla="*/ 0 h 87"/>
                <a:gd name="T64" fmla="*/ 4 w 91"/>
                <a:gd name="T65" fmla="*/ 12 h 87"/>
                <a:gd name="T66" fmla="*/ 33 w 91"/>
                <a:gd name="T67" fmla="*/ 12 h 87"/>
                <a:gd name="T68" fmla="*/ 13 w 91"/>
                <a:gd name="T69" fmla="*/ 0 h 87"/>
                <a:gd name="T70" fmla="*/ 13 w 91"/>
                <a:gd name="T71" fmla="*/ 0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1" h="87">
                  <a:moveTo>
                    <a:pt x="58" y="50"/>
                  </a:moveTo>
                  <a:lnTo>
                    <a:pt x="58" y="50"/>
                  </a:lnTo>
                  <a:lnTo>
                    <a:pt x="54" y="33"/>
                  </a:lnTo>
                  <a:lnTo>
                    <a:pt x="50" y="17"/>
                  </a:lnTo>
                  <a:lnTo>
                    <a:pt x="66" y="17"/>
                  </a:lnTo>
                  <a:lnTo>
                    <a:pt x="62" y="33"/>
                  </a:lnTo>
                  <a:lnTo>
                    <a:pt x="58" y="50"/>
                  </a:lnTo>
                  <a:close/>
                  <a:moveTo>
                    <a:pt x="4" y="33"/>
                  </a:moveTo>
                  <a:lnTo>
                    <a:pt x="4" y="33"/>
                  </a:lnTo>
                  <a:lnTo>
                    <a:pt x="21" y="41"/>
                  </a:lnTo>
                  <a:lnTo>
                    <a:pt x="25" y="33"/>
                  </a:lnTo>
                  <a:lnTo>
                    <a:pt x="9" y="21"/>
                  </a:lnTo>
                  <a:lnTo>
                    <a:pt x="0" y="33"/>
                  </a:lnTo>
                  <a:lnTo>
                    <a:pt x="4" y="33"/>
                  </a:lnTo>
                  <a:close/>
                  <a:moveTo>
                    <a:pt x="17" y="87"/>
                  </a:moveTo>
                  <a:lnTo>
                    <a:pt x="17" y="87"/>
                  </a:lnTo>
                  <a:lnTo>
                    <a:pt x="25" y="54"/>
                  </a:lnTo>
                  <a:lnTo>
                    <a:pt x="25" y="50"/>
                  </a:lnTo>
                  <a:lnTo>
                    <a:pt x="17" y="45"/>
                  </a:lnTo>
                  <a:lnTo>
                    <a:pt x="4" y="78"/>
                  </a:lnTo>
                  <a:lnTo>
                    <a:pt x="17" y="87"/>
                  </a:lnTo>
                  <a:close/>
                  <a:moveTo>
                    <a:pt x="33" y="17"/>
                  </a:moveTo>
                  <a:lnTo>
                    <a:pt x="37" y="17"/>
                  </a:lnTo>
                  <a:lnTo>
                    <a:pt x="42" y="41"/>
                  </a:lnTo>
                  <a:lnTo>
                    <a:pt x="50" y="62"/>
                  </a:lnTo>
                  <a:lnTo>
                    <a:pt x="37" y="70"/>
                  </a:lnTo>
                  <a:lnTo>
                    <a:pt x="21" y="78"/>
                  </a:lnTo>
                  <a:lnTo>
                    <a:pt x="29" y="87"/>
                  </a:lnTo>
                  <a:lnTo>
                    <a:pt x="58" y="70"/>
                  </a:lnTo>
                  <a:lnTo>
                    <a:pt x="83" y="87"/>
                  </a:lnTo>
                  <a:lnTo>
                    <a:pt x="91" y="74"/>
                  </a:lnTo>
                  <a:lnTo>
                    <a:pt x="79" y="70"/>
                  </a:lnTo>
                  <a:lnTo>
                    <a:pt x="66" y="58"/>
                  </a:lnTo>
                  <a:lnTo>
                    <a:pt x="79" y="37"/>
                  </a:lnTo>
                  <a:lnTo>
                    <a:pt x="83" y="4"/>
                  </a:lnTo>
                  <a:lnTo>
                    <a:pt x="33" y="4"/>
                  </a:lnTo>
                  <a:lnTo>
                    <a:pt x="33" y="17"/>
                  </a:lnTo>
                  <a:close/>
                  <a:moveTo>
                    <a:pt x="13" y="0"/>
                  </a:moveTo>
                  <a:lnTo>
                    <a:pt x="4" y="12"/>
                  </a:lnTo>
                  <a:lnTo>
                    <a:pt x="25" y="25"/>
                  </a:lnTo>
                  <a:lnTo>
                    <a:pt x="3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60"/>
            <p:cNvSpPr>
              <a:spLocks noEditPoints="1"/>
            </p:cNvSpPr>
            <p:nvPr/>
          </p:nvSpPr>
          <p:spPr bwMode="auto">
            <a:xfrm>
              <a:off x="11442" y="7681"/>
              <a:ext cx="183" cy="183"/>
            </a:xfrm>
            <a:custGeom>
              <a:avLst/>
              <a:gdLst>
                <a:gd name="T0" fmla="*/ 9 w 87"/>
                <a:gd name="T1" fmla="*/ 21 h 87"/>
                <a:gd name="T2" fmla="*/ 0 w 87"/>
                <a:gd name="T3" fmla="*/ 33 h 87"/>
                <a:gd name="T4" fmla="*/ 13 w 87"/>
                <a:gd name="T5" fmla="*/ 41 h 87"/>
                <a:gd name="T6" fmla="*/ 25 w 87"/>
                <a:gd name="T7" fmla="*/ 33 h 87"/>
                <a:gd name="T8" fmla="*/ 9 w 87"/>
                <a:gd name="T9" fmla="*/ 21 h 87"/>
                <a:gd name="T10" fmla="*/ 9 w 87"/>
                <a:gd name="T11" fmla="*/ 21 h 87"/>
                <a:gd name="T12" fmla="*/ 13 w 87"/>
                <a:gd name="T13" fmla="*/ 83 h 87"/>
                <a:gd name="T14" fmla="*/ 17 w 87"/>
                <a:gd name="T15" fmla="*/ 87 h 87"/>
                <a:gd name="T16" fmla="*/ 21 w 87"/>
                <a:gd name="T17" fmla="*/ 66 h 87"/>
                <a:gd name="T18" fmla="*/ 25 w 87"/>
                <a:gd name="T19" fmla="*/ 54 h 87"/>
                <a:gd name="T20" fmla="*/ 21 w 87"/>
                <a:gd name="T21" fmla="*/ 50 h 87"/>
                <a:gd name="T22" fmla="*/ 17 w 87"/>
                <a:gd name="T23" fmla="*/ 45 h 87"/>
                <a:gd name="T24" fmla="*/ 4 w 87"/>
                <a:gd name="T25" fmla="*/ 78 h 87"/>
                <a:gd name="T26" fmla="*/ 4 w 87"/>
                <a:gd name="T27" fmla="*/ 78 h 87"/>
                <a:gd name="T28" fmla="*/ 13 w 87"/>
                <a:gd name="T29" fmla="*/ 83 h 87"/>
                <a:gd name="T30" fmla="*/ 70 w 87"/>
                <a:gd name="T31" fmla="*/ 70 h 87"/>
                <a:gd name="T32" fmla="*/ 46 w 87"/>
                <a:gd name="T33" fmla="*/ 54 h 87"/>
                <a:gd name="T34" fmla="*/ 70 w 87"/>
                <a:gd name="T35" fmla="*/ 70 h 87"/>
                <a:gd name="T36" fmla="*/ 29 w 87"/>
                <a:gd name="T37" fmla="*/ 29 h 87"/>
                <a:gd name="T38" fmla="*/ 50 w 87"/>
                <a:gd name="T39" fmla="*/ 45 h 87"/>
                <a:gd name="T40" fmla="*/ 33 w 87"/>
                <a:gd name="T41" fmla="*/ 87 h 87"/>
                <a:gd name="T42" fmla="*/ 46 w 87"/>
                <a:gd name="T43" fmla="*/ 83 h 87"/>
                <a:gd name="T44" fmla="*/ 70 w 87"/>
                <a:gd name="T45" fmla="*/ 87 h 87"/>
                <a:gd name="T46" fmla="*/ 83 w 87"/>
                <a:gd name="T47" fmla="*/ 45 h 87"/>
                <a:gd name="T48" fmla="*/ 62 w 87"/>
                <a:gd name="T49" fmla="*/ 29 h 87"/>
                <a:gd name="T50" fmla="*/ 87 w 87"/>
                <a:gd name="T51" fmla="*/ 17 h 87"/>
                <a:gd name="T52" fmla="*/ 62 w 87"/>
                <a:gd name="T53" fmla="*/ 8 h 87"/>
                <a:gd name="T54" fmla="*/ 66 w 87"/>
                <a:gd name="T55" fmla="*/ 0 h 87"/>
                <a:gd name="T56" fmla="*/ 66 w 87"/>
                <a:gd name="T57" fmla="*/ 0 h 87"/>
                <a:gd name="T58" fmla="*/ 58 w 87"/>
                <a:gd name="T59" fmla="*/ 0 h 87"/>
                <a:gd name="T60" fmla="*/ 50 w 87"/>
                <a:gd name="T61" fmla="*/ 0 h 87"/>
                <a:gd name="T62" fmla="*/ 29 w 87"/>
                <a:gd name="T63" fmla="*/ 17 h 87"/>
                <a:gd name="T64" fmla="*/ 29 w 87"/>
                <a:gd name="T65" fmla="*/ 29 h 87"/>
                <a:gd name="T66" fmla="*/ 17 w 87"/>
                <a:gd name="T67" fmla="*/ 0 h 87"/>
                <a:gd name="T68" fmla="*/ 13 w 87"/>
                <a:gd name="T69" fmla="*/ 4 h 87"/>
                <a:gd name="T70" fmla="*/ 9 w 87"/>
                <a:gd name="T71" fmla="*/ 8 h 87"/>
                <a:gd name="T72" fmla="*/ 21 w 87"/>
                <a:gd name="T73" fmla="*/ 21 h 87"/>
                <a:gd name="T74" fmla="*/ 21 w 87"/>
                <a:gd name="T75" fmla="*/ 21 h 87"/>
                <a:gd name="T76" fmla="*/ 29 w 87"/>
                <a:gd name="T77" fmla="*/ 17 h 87"/>
                <a:gd name="T78" fmla="*/ 29 w 87"/>
                <a:gd name="T79" fmla="*/ 12 h 87"/>
                <a:gd name="T80" fmla="*/ 17 w 87"/>
                <a:gd name="T81" fmla="*/ 0 h 8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7" h="87">
                  <a:moveTo>
                    <a:pt x="9" y="21"/>
                  </a:moveTo>
                  <a:lnTo>
                    <a:pt x="9" y="21"/>
                  </a:lnTo>
                  <a:lnTo>
                    <a:pt x="0" y="33"/>
                  </a:lnTo>
                  <a:lnTo>
                    <a:pt x="13" y="41"/>
                  </a:lnTo>
                  <a:lnTo>
                    <a:pt x="17" y="41"/>
                  </a:lnTo>
                  <a:lnTo>
                    <a:pt x="25" y="33"/>
                  </a:lnTo>
                  <a:lnTo>
                    <a:pt x="9" y="21"/>
                  </a:lnTo>
                  <a:close/>
                  <a:moveTo>
                    <a:pt x="13" y="83"/>
                  </a:moveTo>
                  <a:lnTo>
                    <a:pt x="13" y="83"/>
                  </a:lnTo>
                  <a:lnTo>
                    <a:pt x="17" y="87"/>
                  </a:lnTo>
                  <a:lnTo>
                    <a:pt x="21" y="66"/>
                  </a:lnTo>
                  <a:lnTo>
                    <a:pt x="25" y="54"/>
                  </a:lnTo>
                  <a:lnTo>
                    <a:pt x="21" y="50"/>
                  </a:lnTo>
                  <a:lnTo>
                    <a:pt x="17" y="45"/>
                  </a:lnTo>
                  <a:lnTo>
                    <a:pt x="4" y="78"/>
                  </a:lnTo>
                  <a:lnTo>
                    <a:pt x="13" y="83"/>
                  </a:lnTo>
                  <a:close/>
                  <a:moveTo>
                    <a:pt x="70" y="70"/>
                  </a:moveTo>
                  <a:lnTo>
                    <a:pt x="46" y="70"/>
                  </a:lnTo>
                  <a:lnTo>
                    <a:pt x="46" y="54"/>
                  </a:lnTo>
                  <a:lnTo>
                    <a:pt x="70" y="54"/>
                  </a:lnTo>
                  <a:lnTo>
                    <a:pt x="70" y="70"/>
                  </a:lnTo>
                  <a:close/>
                  <a:moveTo>
                    <a:pt x="29" y="29"/>
                  </a:moveTo>
                  <a:lnTo>
                    <a:pt x="50" y="29"/>
                  </a:lnTo>
                  <a:lnTo>
                    <a:pt x="50" y="45"/>
                  </a:lnTo>
                  <a:lnTo>
                    <a:pt x="33" y="45"/>
                  </a:lnTo>
                  <a:lnTo>
                    <a:pt x="33" y="87"/>
                  </a:lnTo>
                  <a:lnTo>
                    <a:pt x="46" y="87"/>
                  </a:lnTo>
                  <a:lnTo>
                    <a:pt x="46" y="83"/>
                  </a:lnTo>
                  <a:lnTo>
                    <a:pt x="70" y="83"/>
                  </a:lnTo>
                  <a:lnTo>
                    <a:pt x="70" y="87"/>
                  </a:lnTo>
                  <a:lnTo>
                    <a:pt x="83" y="87"/>
                  </a:lnTo>
                  <a:lnTo>
                    <a:pt x="83" y="45"/>
                  </a:lnTo>
                  <a:lnTo>
                    <a:pt x="62" y="45"/>
                  </a:lnTo>
                  <a:lnTo>
                    <a:pt x="62" y="29"/>
                  </a:lnTo>
                  <a:lnTo>
                    <a:pt x="87" y="29"/>
                  </a:lnTo>
                  <a:lnTo>
                    <a:pt x="87" y="17"/>
                  </a:lnTo>
                  <a:lnTo>
                    <a:pt x="62" y="17"/>
                  </a:lnTo>
                  <a:lnTo>
                    <a:pt x="62" y="8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17"/>
                  </a:lnTo>
                  <a:lnTo>
                    <a:pt x="29" y="17"/>
                  </a:lnTo>
                  <a:lnTo>
                    <a:pt x="29" y="29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3" y="4"/>
                  </a:lnTo>
                  <a:lnTo>
                    <a:pt x="9" y="8"/>
                  </a:lnTo>
                  <a:lnTo>
                    <a:pt x="21" y="21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61"/>
            <p:cNvSpPr>
              <a:spLocks noEditPoints="1"/>
            </p:cNvSpPr>
            <p:nvPr/>
          </p:nvSpPr>
          <p:spPr bwMode="auto">
            <a:xfrm>
              <a:off x="11669" y="7689"/>
              <a:ext cx="164" cy="174"/>
            </a:xfrm>
            <a:custGeom>
              <a:avLst/>
              <a:gdLst>
                <a:gd name="T0" fmla="*/ 78 w 78"/>
                <a:gd name="T1" fmla="*/ 83 h 83"/>
                <a:gd name="T2" fmla="*/ 78 w 78"/>
                <a:gd name="T3" fmla="*/ 70 h 83"/>
                <a:gd name="T4" fmla="*/ 12 w 78"/>
                <a:gd name="T5" fmla="*/ 70 h 83"/>
                <a:gd name="T6" fmla="*/ 12 w 78"/>
                <a:gd name="T7" fmla="*/ 8 h 83"/>
                <a:gd name="T8" fmla="*/ 74 w 78"/>
                <a:gd name="T9" fmla="*/ 8 h 83"/>
                <a:gd name="T10" fmla="*/ 74 w 78"/>
                <a:gd name="T11" fmla="*/ 0 h 83"/>
                <a:gd name="T12" fmla="*/ 0 w 78"/>
                <a:gd name="T13" fmla="*/ 0 h 83"/>
                <a:gd name="T14" fmla="*/ 0 w 78"/>
                <a:gd name="T15" fmla="*/ 83 h 83"/>
                <a:gd name="T16" fmla="*/ 78 w 78"/>
                <a:gd name="T17" fmla="*/ 83 h 83"/>
                <a:gd name="T18" fmla="*/ 78 w 78"/>
                <a:gd name="T19" fmla="*/ 83 h 83"/>
                <a:gd name="T20" fmla="*/ 66 w 78"/>
                <a:gd name="T21" fmla="*/ 62 h 83"/>
                <a:gd name="T22" fmla="*/ 66 w 78"/>
                <a:gd name="T23" fmla="*/ 62 h 83"/>
                <a:gd name="T24" fmla="*/ 70 w 78"/>
                <a:gd name="T25" fmla="*/ 62 h 83"/>
                <a:gd name="T26" fmla="*/ 70 w 78"/>
                <a:gd name="T27" fmla="*/ 62 h 83"/>
                <a:gd name="T28" fmla="*/ 53 w 78"/>
                <a:gd name="T29" fmla="*/ 41 h 83"/>
                <a:gd name="T30" fmla="*/ 53 w 78"/>
                <a:gd name="T31" fmla="*/ 41 h 83"/>
                <a:gd name="T32" fmla="*/ 66 w 78"/>
                <a:gd name="T33" fmla="*/ 25 h 83"/>
                <a:gd name="T34" fmla="*/ 66 w 78"/>
                <a:gd name="T35" fmla="*/ 25 h 83"/>
                <a:gd name="T36" fmla="*/ 66 w 78"/>
                <a:gd name="T37" fmla="*/ 21 h 83"/>
                <a:gd name="T38" fmla="*/ 66 w 78"/>
                <a:gd name="T39" fmla="*/ 21 h 83"/>
                <a:gd name="T40" fmla="*/ 53 w 78"/>
                <a:gd name="T41" fmla="*/ 13 h 83"/>
                <a:gd name="T42" fmla="*/ 53 w 78"/>
                <a:gd name="T43" fmla="*/ 13 h 83"/>
                <a:gd name="T44" fmla="*/ 45 w 78"/>
                <a:gd name="T45" fmla="*/ 33 h 83"/>
                <a:gd name="T46" fmla="*/ 45 w 78"/>
                <a:gd name="T47" fmla="*/ 33 h 83"/>
                <a:gd name="T48" fmla="*/ 28 w 78"/>
                <a:gd name="T49" fmla="*/ 21 h 83"/>
                <a:gd name="T50" fmla="*/ 28 w 78"/>
                <a:gd name="T51" fmla="*/ 21 h 83"/>
                <a:gd name="T52" fmla="*/ 24 w 78"/>
                <a:gd name="T53" fmla="*/ 17 h 83"/>
                <a:gd name="T54" fmla="*/ 24 w 78"/>
                <a:gd name="T55" fmla="*/ 17 h 83"/>
                <a:gd name="T56" fmla="*/ 20 w 78"/>
                <a:gd name="T57" fmla="*/ 17 h 83"/>
                <a:gd name="T58" fmla="*/ 20 w 78"/>
                <a:gd name="T59" fmla="*/ 17 h 83"/>
                <a:gd name="T60" fmla="*/ 16 w 78"/>
                <a:gd name="T61" fmla="*/ 25 h 83"/>
                <a:gd name="T62" fmla="*/ 16 w 78"/>
                <a:gd name="T63" fmla="*/ 25 h 83"/>
                <a:gd name="T64" fmla="*/ 37 w 78"/>
                <a:gd name="T65" fmla="*/ 41 h 83"/>
                <a:gd name="T66" fmla="*/ 37 w 78"/>
                <a:gd name="T67" fmla="*/ 41 h 83"/>
                <a:gd name="T68" fmla="*/ 16 w 78"/>
                <a:gd name="T69" fmla="*/ 62 h 83"/>
                <a:gd name="T70" fmla="*/ 16 w 78"/>
                <a:gd name="T71" fmla="*/ 62 h 83"/>
                <a:gd name="T72" fmla="*/ 24 w 78"/>
                <a:gd name="T73" fmla="*/ 70 h 83"/>
                <a:gd name="T74" fmla="*/ 24 w 78"/>
                <a:gd name="T75" fmla="*/ 70 h 83"/>
                <a:gd name="T76" fmla="*/ 45 w 78"/>
                <a:gd name="T77" fmla="*/ 50 h 83"/>
                <a:gd name="T78" fmla="*/ 45 w 78"/>
                <a:gd name="T79" fmla="*/ 50 h 83"/>
                <a:gd name="T80" fmla="*/ 61 w 78"/>
                <a:gd name="T81" fmla="*/ 70 h 83"/>
                <a:gd name="T82" fmla="*/ 61 w 78"/>
                <a:gd name="T83" fmla="*/ 70 h 83"/>
                <a:gd name="T84" fmla="*/ 66 w 78"/>
                <a:gd name="T85" fmla="*/ 62 h 83"/>
                <a:gd name="T86" fmla="*/ 66 w 78"/>
                <a:gd name="T87" fmla="*/ 62 h 83"/>
                <a:gd name="T88" fmla="*/ 66 w 78"/>
                <a:gd name="T89" fmla="*/ 62 h 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83">
                  <a:moveTo>
                    <a:pt x="78" y="83"/>
                  </a:moveTo>
                  <a:lnTo>
                    <a:pt x="78" y="70"/>
                  </a:lnTo>
                  <a:lnTo>
                    <a:pt x="12" y="70"/>
                  </a:lnTo>
                  <a:lnTo>
                    <a:pt x="12" y="8"/>
                  </a:lnTo>
                  <a:lnTo>
                    <a:pt x="74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8" y="83"/>
                  </a:lnTo>
                  <a:close/>
                  <a:moveTo>
                    <a:pt x="66" y="62"/>
                  </a:moveTo>
                  <a:lnTo>
                    <a:pt x="66" y="62"/>
                  </a:lnTo>
                  <a:lnTo>
                    <a:pt x="70" y="62"/>
                  </a:lnTo>
                  <a:lnTo>
                    <a:pt x="53" y="41"/>
                  </a:lnTo>
                  <a:lnTo>
                    <a:pt x="66" y="25"/>
                  </a:lnTo>
                  <a:lnTo>
                    <a:pt x="66" y="21"/>
                  </a:lnTo>
                  <a:lnTo>
                    <a:pt x="53" y="13"/>
                  </a:lnTo>
                  <a:lnTo>
                    <a:pt x="45" y="33"/>
                  </a:lnTo>
                  <a:lnTo>
                    <a:pt x="28" y="21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16" y="25"/>
                  </a:lnTo>
                  <a:lnTo>
                    <a:pt x="37" y="41"/>
                  </a:lnTo>
                  <a:lnTo>
                    <a:pt x="16" y="62"/>
                  </a:lnTo>
                  <a:lnTo>
                    <a:pt x="24" y="70"/>
                  </a:lnTo>
                  <a:lnTo>
                    <a:pt x="45" y="50"/>
                  </a:lnTo>
                  <a:lnTo>
                    <a:pt x="61" y="70"/>
                  </a:lnTo>
                  <a:lnTo>
                    <a:pt x="6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2"/>
            <p:cNvSpPr>
              <a:spLocks noEditPoints="1"/>
            </p:cNvSpPr>
            <p:nvPr/>
          </p:nvSpPr>
          <p:spPr bwMode="auto">
            <a:xfrm>
              <a:off x="9214" y="8530"/>
              <a:ext cx="183" cy="191"/>
            </a:xfrm>
            <a:custGeom>
              <a:avLst/>
              <a:gdLst>
                <a:gd name="T0" fmla="*/ 21 w 87"/>
                <a:gd name="T1" fmla="*/ 25 h 91"/>
                <a:gd name="T2" fmla="*/ 21 w 87"/>
                <a:gd name="T3" fmla="*/ 25 h 91"/>
                <a:gd name="T4" fmla="*/ 16 w 87"/>
                <a:gd name="T5" fmla="*/ 38 h 91"/>
                <a:gd name="T6" fmla="*/ 8 w 87"/>
                <a:gd name="T7" fmla="*/ 42 h 91"/>
                <a:gd name="T8" fmla="*/ 8 w 87"/>
                <a:gd name="T9" fmla="*/ 42 h 91"/>
                <a:gd name="T10" fmla="*/ 8 w 87"/>
                <a:gd name="T11" fmla="*/ 54 h 91"/>
                <a:gd name="T12" fmla="*/ 16 w 87"/>
                <a:gd name="T13" fmla="*/ 54 h 91"/>
                <a:gd name="T14" fmla="*/ 41 w 87"/>
                <a:gd name="T15" fmla="*/ 75 h 91"/>
                <a:gd name="T16" fmla="*/ 37 w 87"/>
                <a:gd name="T17" fmla="*/ 79 h 91"/>
                <a:gd name="T18" fmla="*/ 29 w 87"/>
                <a:gd name="T19" fmla="*/ 79 h 91"/>
                <a:gd name="T20" fmla="*/ 33 w 87"/>
                <a:gd name="T21" fmla="*/ 91 h 91"/>
                <a:gd name="T22" fmla="*/ 49 w 87"/>
                <a:gd name="T23" fmla="*/ 87 h 91"/>
                <a:gd name="T24" fmla="*/ 54 w 87"/>
                <a:gd name="T25" fmla="*/ 83 h 91"/>
                <a:gd name="T26" fmla="*/ 78 w 87"/>
                <a:gd name="T27" fmla="*/ 54 h 91"/>
                <a:gd name="T28" fmla="*/ 54 w 87"/>
                <a:gd name="T29" fmla="*/ 42 h 91"/>
                <a:gd name="T30" fmla="*/ 54 w 87"/>
                <a:gd name="T31" fmla="*/ 38 h 91"/>
                <a:gd name="T32" fmla="*/ 54 w 87"/>
                <a:gd name="T33" fmla="*/ 29 h 91"/>
                <a:gd name="T34" fmla="*/ 54 w 87"/>
                <a:gd name="T35" fmla="*/ 29 h 91"/>
                <a:gd name="T36" fmla="*/ 41 w 87"/>
                <a:gd name="T37" fmla="*/ 29 h 91"/>
                <a:gd name="T38" fmla="*/ 25 w 87"/>
                <a:gd name="T39" fmla="*/ 42 h 91"/>
                <a:gd name="T40" fmla="*/ 82 w 87"/>
                <a:gd name="T41" fmla="*/ 25 h 91"/>
                <a:gd name="T42" fmla="*/ 41 w 87"/>
                <a:gd name="T43" fmla="*/ 13 h 91"/>
                <a:gd name="T44" fmla="*/ 45 w 87"/>
                <a:gd name="T45" fmla="*/ 9 h 91"/>
                <a:gd name="T46" fmla="*/ 45 w 87"/>
                <a:gd name="T47" fmla="*/ 5 h 91"/>
                <a:gd name="T48" fmla="*/ 45 w 87"/>
                <a:gd name="T49" fmla="*/ 5 h 91"/>
                <a:gd name="T50" fmla="*/ 29 w 87"/>
                <a:gd name="T51" fmla="*/ 0 h 91"/>
                <a:gd name="T52" fmla="*/ 25 w 87"/>
                <a:gd name="T53" fmla="*/ 13 h 91"/>
                <a:gd name="T54" fmla="*/ 0 w 87"/>
                <a:gd name="T55" fmla="*/ 25 h 91"/>
                <a:gd name="T56" fmla="*/ 21 w 87"/>
                <a:gd name="T57" fmla="*/ 25 h 91"/>
                <a:gd name="T58" fmla="*/ 74 w 87"/>
                <a:gd name="T59" fmla="*/ 87 h 91"/>
                <a:gd name="T60" fmla="*/ 87 w 87"/>
                <a:gd name="T61" fmla="*/ 79 h 91"/>
                <a:gd name="T62" fmla="*/ 78 w 87"/>
                <a:gd name="T63" fmla="*/ 71 h 91"/>
                <a:gd name="T64" fmla="*/ 58 w 87"/>
                <a:gd name="T65" fmla="*/ 62 h 91"/>
                <a:gd name="T66" fmla="*/ 74 w 87"/>
                <a:gd name="T67" fmla="*/ 87 h 91"/>
                <a:gd name="T68" fmla="*/ 74 w 87"/>
                <a:gd name="T69" fmla="*/ 87 h 91"/>
                <a:gd name="T70" fmla="*/ 8 w 87"/>
                <a:gd name="T71" fmla="*/ 87 h 91"/>
                <a:gd name="T72" fmla="*/ 33 w 87"/>
                <a:gd name="T73" fmla="*/ 62 h 91"/>
                <a:gd name="T74" fmla="*/ 21 w 87"/>
                <a:gd name="T75" fmla="*/ 58 h 91"/>
                <a:gd name="T76" fmla="*/ 0 w 87"/>
                <a:gd name="T77" fmla="*/ 83 h 91"/>
                <a:gd name="T78" fmla="*/ 8 w 87"/>
                <a:gd name="T79" fmla="*/ 87 h 91"/>
                <a:gd name="T80" fmla="*/ 8 w 87"/>
                <a:gd name="T81" fmla="*/ 87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7" h="91">
                  <a:moveTo>
                    <a:pt x="21" y="25"/>
                  </a:moveTo>
                  <a:lnTo>
                    <a:pt x="21" y="25"/>
                  </a:lnTo>
                  <a:lnTo>
                    <a:pt x="16" y="38"/>
                  </a:lnTo>
                  <a:lnTo>
                    <a:pt x="8" y="42"/>
                  </a:lnTo>
                  <a:lnTo>
                    <a:pt x="8" y="54"/>
                  </a:lnTo>
                  <a:lnTo>
                    <a:pt x="16" y="54"/>
                  </a:lnTo>
                  <a:lnTo>
                    <a:pt x="41" y="54"/>
                  </a:lnTo>
                  <a:lnTo>
                    <a:pt x="41" y="75"/>
                  </a:lnTo>
                  <a:lnTo>
                    <a:pt x="37" y="79"/>
                  </a:lnTo>
                  <a:lnTo>
                    <a:pt x="29" y="79"/>
                  </a:lnTo>
                  <a:lnTo>
                    <a:pt x="33" y="91"/>
                  </a:lnTo>
                  <a:lnTo>
                    <a:pt x="49" y="87"/>
                  </a:lnTo>
                  <a:lnTo>
                    <a:pt x="54" y="87"/>
                  </a:lnTo>
                  <a:lnTo>
                    <a:pt x="54" y="83"/>
                  </a:lnTo>
                  <a:lnTo>
                    <a:pt x="54" y="54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54" y="42"/>
                  </a:lnTo>
                  <a:lnTo>
                    <a:pt x="54" y="38"/>
                  </a:lnTo>
                  <a:lnTo>
                    <a:pt x="54" y="29"/>
                  </a:lnTo>
                  <a:lnTo>
                    <a:pt x="49" y="29"/>
                  </a:lnTo>
                  <a:lnTo>
                    <a:pt x="41" y="29"/>
                  </a:lnTo>
                  <a:lnTo>
                    <a:pt x="41" y="42"/>
                  </a:lnTo>
                  <a:lnTo>
                    <a:pt x="25" y="42"/>
                  </a:lnTo>
                  <a:lnTo>
                    <a:pt x="33" y="25"/>
                  </a:lnTo>
                  <a:lnTo>
                    <a:pt x="82" y="25"/>
                  </a:lnTo>
                  <a:lnTo>
                    <a:pt x="82" y="13"/>
                  </a:lnTo>
                  <a:lnTo>
                    <a:pt x="41" y="13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29" y="0"/>
                  </a:lnTo>
                  <a:lnTo>
                    <a:pt x="25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21" y="25"/>
                  </a:lnTo>
                  <a:close/>
                  <a:moveTo>
                    <a:pt x="74" y="87"/>
                  </a:moveTo>
                  <a:lnTo>
                    <a:pt x="87" y="79"/>
                  </a:lnTo>
                  <a:lnTo>
                    <a:pt x="78" y="71"/>
                  </a:lnTo>
                  <a:lnTo>
                    <a:pt x="66" y="54"/>
                  </a:lnTo>
                  <a:lnTo>
                    <a:pt x="58" y="62"/>
                  </a:lnTo>
                  <a:lnTo>
                    <a:pt x="74" y="87"/>
                  </a:lnTo>
                  <a:close/>
                  <a:moveTo>
                    <a:pt x="8" y="87"/>
                  </a:moveTo>
                  <a:lnTo>
                    <a:pt x="8" y="87"/>
                  </a:lnTo>
                  <a:lnTo>
                    <a:pt x="33" y="62"/>
                  </a:lnTo>
                  <a:lnTo>
                    <a:pt x="21" y="58"/>
                  </a:lnTo>
                  <a:lnTo>
                    <a:pt x="12" y="71"/>
                  </a:lnTo>
                  <a:lnTo>
                    <a:pt x="0" y="83"/>
                  </a:lnTo>
                  <a:lnTo>
                    <a:pt x="8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3"/>
            <p:cNvSpPr>
              <a:spLocks noEditPoints="1"/>
            </p:cNvSpPr>
            <p:nvPr/>
          </p:nvSpPr>
          <p:spPr bwMode="auto">
            <a:xfrm>
              <a:off x="9414" y="8540"/>
              <a:ext cx="191" cy="181"/>
            </a:xfrm>
            <a:custGeom>
              <a:avLst/>
              <a:gdLst>
                <a:gd name="T0" fmla="*/ 0 w 91"/>
                <a:gd name="T1" fmla="*/ 0 h 86"/>
                <a:gd name="T2" fmla="*/ 91 w 91"/>
                <a:gd name="T3" fmla="*/ 12 h 86"/>
                <a:gd name="T4" fmla="*/ 91 w 91"/>
                <a:gd name="T5" fmla="*/ 0 h 86"/>
                <a:gd name="T6" fmla="*/ 58 w 91"/>
                <a:gd name="T7" fmla="*/ 45 h 86"/>
                <a:gd name="T8" fmla="*/ 66 w 91"/>
                <a:gd name="T9" fmla="*/ 61 h 86"/>
                <a:gd name="T10" fmla="*/ 70 w 91"/>
                <a:gd name="T11" fmla="*/ 70 h 86"/>
                <a:gd name="T12" fmla="*/ 70 w 91"/>
                <a:gd name="T13" fmla="*/ 74 h 86"/>
                <a:gd name="T14" fmla="*/ 62 w 91"/>
                <a:gd name="T15" fmla="*/ 74 h 86"/>
                <a:gd name="T16" fmla="*/ 66 w 91"/>
                <a:gd name="T17" fmla="*/ 86 h 86"/>
                <a:gd name="T18" fmla="*/ 82 w 91"/>
                <a:gd name="T19" fmla="*/ 82 h 86"/>
                <a:gd name="T20" fmla="*/ 86 w 91"/>
                <a:gd name="T21" fmla="*/ 74 h 86"/>
                <a:gd name="T22" fmla="*/ 49 w 91"/>
                <a:gd name="T23" fmla="*/ 20 h 86"/>
                <a:gd name="T24" fmla="*/ 58 w 91"/>
                <a:gd name="T25" fmla="*/ 86 h 86"/>
                <a:gd name="T26" fmla="*/ 16 w 91"/>
                <a:gd name="T27" fmla="*/ 86 h 86"/>
                <a:gd name="T28" fmla="*/ 16 w 91"/>
                <a:gd name="T29" fmla="*/ 45 h 86"/>
                <a:gd name="T30" fmla="*/ 20 w 91"/>
                <a:gd name="T31" fmla="*/ 57 h 86"/>
                <a:gd name="T32" fmla="*/ 29 w 91"/>
                <a:gd name="T33" fmla="*/ 57 h 86"/>
                <a:gd name="T34" fmla="*/ 29 w 91"/>
                <a:gd name="T35" fmla="*/ 70 h 86"/>
                <a:gd name="T36" fmla="*/ 20 w 91"/>
                <a:gd name="T37" fmla="*/ 74 h 86"/>
                <a:gd name="T38" fmla="*/ 25 w 91"/>
                <a:gd name="T39" fmla="*/ 82 h 86"/>
                <a:gd name="T40" fmla="*/ 29 w 91"/>
                <a:gd name="T41" fmla="*/ 86 h 86"/>
                <a:gd name="T42" fmla="*/ 41 w 91"/>
                <a:gd name="T43" fmla="*/ 82 h 86"/>
                <a:gd name="T44" fmla="*/ 41 w 91"/>
                <a:gd name="T45" fmla="*/ 74 h 86"/>
                <a:gd name="T46" fmla="*/ 8 w 91"/>
                <a:gd name="T47" fmla="*/ 20 h 86"/>
                <a:gd name="T48" fmla="*/ 16 w 91"/>
                <a:gd name="T49" fmla="*/ 86 h 86"/>
                <a:gd name="T50" fmla="*/ 66 w 91"/>
                <a:gd name="T51" fmla="*/ 37 h 86"/>
                <a:gd name="T52" fmla="*/ 58 w 91"/>
                <a:gd name="T53" fmla="*/ 28 h 86"/>
                <a:gd name="T54" fmla="*/ 70 w 91"/>
                <a:gd name="T55" fmla="*/ 49 h 86"/>
                <a:gd name="T56" fmla="*/ 66 w 91"/>
                <a:gd name="T57" fmla="*/ 37 h 86"/>
                <a:gd name="T58" fmla="*/ 66 w 91"/>
                <a:gd name="T59" fmla="*/ 37 h 86"/>
                <a:gd name="T60" fmla="*/ 29 w 91"/>
                <a:gd name="T61" fmla="*/ 49 h 86"/>
                <a:gd name="T62" fmla="*/ 16 w 91"/>
                <a:gd name="T63" fmla="*/ 41 h 86"/>
                <a:gd name="T64" fmla="*/ 29 w 91"/>
                <a:gd name="T65" fmla="*/ 28 h 86"/>
                <a:gd name="T66" fmla="*/ 29 w 91"/>
                <a:gd name="T67" fmla="*/ 49 h 86"/>
                <a:gd name="T68" fmla="*/ 29 w 91"/>
                <a:gd name="T69" fmla="*/ 49 h 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1" h="86">
                  <a:moveTo>
                    <a:pt x="9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91" y="12"/>
                  </a:lnTo>
                  <a:lnTo>
                    <a:pt x="91" y="0"/>
                  </a:lnTo>
                  <a:close/>
                  <a:moveTo>
                    <a:pt x="58" y="86"/>
                  </a:moveTo>
                  <a:lnTo>
                    <a:pt x="58" y="45"/>
                  </a:lnTo>
                  <a:lnTo>
                    <a:pt x="66" y="61"/>
                  </a:lnTo>
                  <a:lnTo>
                    <a:pt x="70" y="57"/>
                  </a:lnTo>
                  <a:lnTo>
                    <a:pt x="70" y="70"/>
                  </a:lnTo>
                  <a:lnTo>
                    <a:pt x="70" y="74"/>
                  </a:lnTo>
                  <a:lnTo>
                    <a:pt x="66" y="74"/>
                  </a:lnTo>
                  <a:lnTo>
                    <a:pt x="62" y="74"/>
                  </a:lnTo>
                  <a:lnTo>
                    <a:pt x="66" y="86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6" y="74"/>
                  </a:lnTo>
                  <a:lnTo>
                    <a:pt x="86" y="20"/>
                  </a:lnTo>
                  <a:lnTo>
                    <a:pt x="49" y="20"/>
                  </a:lnTo>
                  <a:lnTo>
                    <a:pt x="49" y="86"/>
                  </a:lnTo>
                  <a:lnTo>
                    <a:pt x="58" y="86"/>
                  </a:lnTo>
                  <a:close/>
                  <a:moveTo>
                    <a:pt x="16" y="86"/>
                  </a:moveTo>
                  <a:lnTo>
                    <a:pt x="16" y="45"/>
                  </a:lnTo>
                  <a:lnTo>
                    <a:pt x="20" y="57"/>
                  </a:lnTo>
                  <a:lnTo>
                    <a:pt x="25" y="61"/>
                  </a:lnTo>
                  <a:lnTo>
                    <a:pt x="29" y="57"/>
                  </a:lnTo>
                  <a:lnTo>
                    <a:pt x="29" y="70"/>
                  </a:lnTo>
                  <a:lnTo>
                    <a:pt x="29" y="74"/>
                  </a:lnTo>
                  <a:lnTo>
                    <a:pt x="20" y="74"/>
                  </a:lnTo>
                  <a:lnTo>
                    <a:pt x="25" y="82"/>
                  </a:lnTo>
                  <a:lnTo>
                    <a:pt x="29" y="86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41" y="74"/>
                  </a:lnTo>
                  <a:lnTo>
                    <a:pt x="41" y="20"/>
                  </a:lnTo>
                  <a:lnTo>
                    <a:pt x="8" y="20"/>
                  </a:lnTo>
                  <a:lnTo>
                    <a:pt x="8" y="86"/>
                  </a:lnTo>
                  <a:lnTo>
                    <a:pt x="16" y="86"/>
                  </a:lnTo>
                  <a:close/>
                  <a:moveTo>
                    <a:pt x="66" y="37"/>
                  </a:moveTo>
                  <a:lnTo>
                    <a:pt x="58" y="37"/>
                  </a:lnTo>
                  <a:lnTo>
                    <a:pt x="58" y="28"/>
                  </a:lnTo>
                  <a:lnTo>
                    <a:pt x="70" y="28"/>
                  </a:lnTo>
                  <a:lnTo>
                    <a:pt x="70" y="49"/>
                  </a:lnTo>
                  <a:lnTo>
                    <a:pt x="66" y="37"/>
                  </a:lnTo>
                  <a:close/>
                  <a:moveTo>
                    <a:pt x="29" y="49"/>
                  </a:moveTo>
                  <a:lnTo>
                    <a:pt x="29" y="49"/>
                  </a:lnTo>
                  <a:lnTo>
                    <a:pt x="25" y="37"/>
                  </a:lnTo>
                  <a:lnTo>
                    <a:pt x="16" y="41"/>
                  </a:lnTo>
                  <a:lnTo>
                    <a:pt x="16" y="28"/>
                  </a:lnTo>
                  <a:lnTo>
                    <a:pt x="29" y="28"/>
                  </a:lnTo>
                  <a:lnTo>
                    <a:pt x="29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4"/>
            <p:cNvSpPr>
              <a:spLocks noEditPoints="1"/>
            </p:cNvSpPr>
            <p:nvPr/>
          </p:nvSpPr>
          <p:spPr bwMode="auto">
            <a:xfrm>
              <a:off x="9639" y="8540"/>
              <a:ext cx="164" cy="172"/>
            </a:xfrm>
            <a:custGeom>
              <a:avLst/>
              <a:gdLst>
                <a:gd name="T0" fmla="*/ 78 w 78"/>
                <a:gd name="T1" fmla="*/ 82 h 82"/>
                <a:gd name="T2" fmla="*/ 78 w 78"/>
                <a:gd name="T3" fmla="*/ 74 h 82"/>
                <a:gd name="T4" fmla="*/ 12 w 78"/>
                <a:gd name="T5" fmla="*/ 74 h 82"/>
                <a:gd name="T6" fmla="*/ 12 w 78"/>
                <a:gd name="T7" fmla="*/ 12 h 82"/>
                <a:gd name="T8" fmla="*/ 74 w 78"/>
                <a:gd name="T9" fmla="*/ 12 h 82"/>
                <a:gd name="T10" fmla="*/ 74 w 78"/>
                <a:gd name="T11" fmla="*/ 0 h 82"/>
                <a:gd name="T12" fmla="*/ 0 w 78"/>
                <a:gd name="T13" fmla="*/ 0 h 82"/>
                <a:gd name="T14" fmla="*/ 0 w 78"/>
                <a:gd name="T15" fmla="*/ 82 h 82"/>
                <a:gd name="T16" fmla="*/ 78 w 78"/>
                <a:gd name="T17" fmla="*/ 82 h 82"/>
                <a:gd name="T18" fmla="*/ 78 w 78"/>
                <a:gd name="T19" fmla="*/ 82 h 82"/>
                <a:gd name="T20" fmla="*/ 66 w 78"/>
                <a:gd name="T21" fmla="*/ 66 h 82"/>
                <a:gd name="T22" fmla="*/ 66 w 78"/>
                <a:gd name="T23" fmla="*/ 66 h 82"/>
                <a:gd name="T24" fmla="*/ 70 w 78"/>
                <a:gd name="T25" fmla="*/ 61 h 82"/>
                <a:gd name="T26" fmla="*/ 70 w 78"/>
                <a:gd name="T27" fmla="*/ 61 h 82"/>
                <a:gd name="T28" fmla="*/ 54 w 78"/>
                <a:gd name="T29" fmla="*/ 41 h 82"/>
                <a:gd name="T30" fmla="*/ 54 w 78"/>
                <a:gd name="T31" fmla="*/ 41 h 82"/>
                <a:gd name="T32" fmla="*/ 66 w 78"/>
                <a:gd name="T33" fmla="*/ 28 h 82"/>
                <a:gd name="T34" fmla="*/ 66 w 78"/>
                <a:gd name="T35" fmla="*/ 28 h 82"/>
                <a:gd name="T36" fmla="*/ 66 w 78"/>
                <a:gd name="T37" fmla="*/ 20 h 82"/>
                <a:gd name="T38" fmla="*/ 66 w 78"/>
                <a:gd name="T39" fmla="*/ 20 h 82"/>
                <a:gd name="T40" fmla="*/ 54 w 78"/>
                <a:gd name="T41" fmla="*/ 16 h 82"/>
                <a:gd name="T42" fmla="*/ 54 w 78"/>
                <a:gd name="T43" fmla="*/ 16 h 82"/>
                <a:gd name="T44" fmla="*/ 45 w 78"/>
                <a:gd name="T45" fmla="*/ 33 h 82"/>
                <a:gd name="T46" fmla="*/ 45 w 78"/>
                <a:gd name="T47" fmla="*/ 33 h 82"/>
                <a:gd name="T48" fmla="*/ 29 w 78"/>
                <a:gd name="T49" fmla="*/ 20 h 82"/>
                <a:gd name="T50" fmla="*/ 29 w 78"/>
                <a:gd name="T51" fmla="*/ 20 h 82"/>
                <a:gd name="T52" fmla="*/ 25 w 78"/>
                <a:gd name="T53" fmla="*/ 16 h 82"/>
                <a:gd name="T54" fmla="*/ 25 w 78"/>
                <a:gd name="T55" fmla="*/ 16 h 82"/>
                <a:gd name="T56" fmla="*/ 21 w 78"/>
                <a:gd name="T57" fmla="*/ 20 h 82"/>
                <a:gd name="T58" fmla="*/ 21 w 78"/>
                <a:gd name="T59" fmla="*/ 20 h 82"/>
                <a:gd name="T60" fmla="*/ 17 w 78"/>
                <a:gd name="T61" fmla="*/ 24 h 82"/>
                <a:gd name="T62" fmla="*/ 17 w 78"/>
                <a:gd name="T63" fmla="*/ 24 h 82"/>
                <a:gd name="T64" fmla="*/ 37 w 78"/>
                <a:gd name="T65" fmla="*/ 41 h 82"/>
                <a:gd name="T66" fmla="*/ 37 w 78"/>
                <a:gd name="T67" fmla="*/ 41 h 82"/>
                <a:gd name="T68" fmla="*/ 17 w 78"/>
                <a:gd name="T69" fmla="*/ 61 h 82"/>
                <a:gd name="T70" fmla="*/ 17 w 78"/>
                <a:gd name="T71" fmla="*/ 61 h 82"/>
                <a:gd name="T72" fmla="*/ 25 w 78"/>
                <a:gd name="T73" fmla="*/ 70 h 82"/>
                <a:gd name="T74" fmla="*/ 25 w 78"/>
                <a:gd name="T75" fmla="*/ 70 h 82"/>
                <a:gd name="T76" fmla="*/ 45 w 78"/>
                <a:gd name="T77" fmla="*/ 53 h 82"/>
                <a:gd name="T78" fmla="*/ 45 w 78"/>
                <a:gd name="T79" fmla="*/ 53 h 82"/>
                <a:gd name="T80" fmla="*/ 62 w 78"/>
                <a:gd name="T81" fmla="*/ 70 h 82"/>
                <a:gd name="T82" fmla="*/ 62 w 78"/>
                <a:gd name="T83" fmla="*/ 70 h 82"/>
                <a:gd name="T84" fmla="*/ 66 w 78"/>
                <a:gd name="T85" fmla="*/ 66 h 82"/>
                <a:gd name="T86" fmla="*/ 66 w 78"/>
                <a:gd name="T87" fmla="*/ 66 h 82"/>
                <a:gd name="T88" fmla="*/ 66 w 78"/>
                <a:gd name="T89" fmla="*/ 6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" h="82">
                  <a:moveTo>
                    <a:pt x="78" y="82"/>
                  </a:moveTo>
                  <a:lnTo>
                    <a:pt x="78" y="74"/>
                  </a:lnTo>
                  <a:lnTo>
                    <a:pt x="12" y="74"/>
                  </a:lnTo>
                  <a:lnTo>
                    <a:pt x="12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8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1"/>
                  </a:lnTo>
                  <a:lnTo>
                    <a:pt x="54" y="41"/>
                  </a:lnTo>
                  <a:lnTo>
                    <a:pt x="66" y="28"/>
                  </a:lnTo>
                  <a:lnTo>
                    <a:pt x="66" y="20"/>
                  </a:lnTo>
                  <a:lnTo>
                    <a:pt x="54" y="16"/>
                  </a:lnTo>
                  <a:lnTo>
                    <a:pt x="45" y="33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37" y="41"/>
                  </a:lnTo>
                  <a:lnTo>
                    <a:pt x="17" y="61"/>
                  </a:lnTo>
                  <a:lnTo>
                    <a:pt x="25" y="70"/>
                  </a:lnTo>
                  <a:lnTo>
                    <a:pt x="45" y="53"/>
                  </a:lnTo>
                  <a:lnTo>
                    <a:pt x="62" y="70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5"/>
            <p:cNvSpPr>
              <a:spLocks noEditPoints="1"/>
            </p:cNvSpPr>
            <p:nvPr/>
          </p:nvSpPr>
          <p:spPr bwMode="auto">
            <a:xfrm>
              <a:off x="7288" y="8410"/>
              <a:ext cx="183" cy="164"/>
            </a:xfrm>
            <a:custGeom>
              <a:avLst/>
              <a:gdLst>
                <a:gd name="T0" fmla="*/ 21 w 87"/>
                <a:gd name="T1" fmla="*/ 78 h 78"/>
                <a:gd name="T2" fmla="*/ 21 w 87"/>
                <a:gd name="T3" fmla="*/ 74 h 78"/>
                <a:gd name="T4" fmla="*/ 66 w 87"/>
                <a:gd name="T5" fmla="*/ 74 h 78"/>
                <a:gd name="T6" fmla="*/ 66 w 87"/>
                <a:gd name="T7" fmla="*/ 78 h 78"/>
                <a:gd name="T8" fmla="*/ 78 w 87"/>
                <a:gd name="T9" fmla="*/ 78 h 78"/>
                <a:gd name="T10" fmla="*/ 78 w 87"/>
                <a:gd name="T11" fmla="*/ 20 h 78"/>
                <a:gd name="T12" fmla="*/ 58 w 87"/>
                <a:gd name="T13" fmla="*/ 20 h 78"/>
                <a:gd name="T14" fmla="*/ 58 w 87"/>
                <a:gd name="T15" fmla="*/ 12 h 78"/>
                <a:gd name="T16" fmla="*/ 87 w 87"/>
                <a:gd name="T17" fmla="*/ 12 h 78"/>
                <a:gd name="T18" fmla="*/ 87 w 87"/>
                <a:gd name="T19" fmla="*/ 0 h 78"/>
                <a:gd name="T20" fmla="*/ 0 w 87"/>
                <a:gd name="T21" fmla="*/ 0 h 78"/>
                <a:gd name="T22" fmla="*/ 0 w 87"/>
                <a:gd name="T23" fmla="*/ 12 h 78"/>
                <a:gd name="T24" fmla="*/ 29 w 87"/>
                <a:gd name="T25" fmla="*/ 12 h 78"/>
                <a:gd name="T26" fmla="*/ 29 w 87"/>
                <a:gd name="T27" fmla="*/ 20 h 78"/>
                <a:gd name="T28" fmla="*/ 8 w 87"/>
                <a:gd name="T29" fmla="*/ 20 h 78"/>
                <a:gd name="T30" fmla="*/ 8 w 87"/>
                <a:gd name="T31" fmla="*/ 78 h 78"/>
                <a:gd name="T32" fmla="*/ 21 w 87"/>
                <a:gd name="T33" fmla="*/ 78 h 78"/>
                <a:gd name="T34" fmla="*/ 21 w 87"/>
                <a:gd name="T35" fmla="*/ 78 h 78"/>
                <a:gd name="T36" fmla="*/ 45 w 87"/>
                <a:gd name="T37" fmla="*/ 12 h 78"/>
                <a:gd name="T38" fmla="*/ 45 w 87"/>
                <a:gd name="T39" fmla="*/ 20 h 78"/>
                <a:gd name="T40" fmla="*/ 37 w 87"/>
                <a:gd name="T41" fmla="*/ 20 h 78"/>
                <a:gd name="T42" fmla="*/ 37 w 87"/>
                <a:gd name="T43" fmla="*/ 12 h 78"/>
                <a:gd name="T44" fmla="*/ 45 w 87"/>
                <a:gd name="T45" fmla="*/ 12 h 78"/>
                <a:gd name="T46" fmla="*/ 45 w 87"/>
                <a:gd name="T47" fmla="*/ 12 h 78"/>
                <a:gd name="T48" fmla="*/ 21 w 87"/>
                <a:gd name="T49" fmla="*/ 33 h 78"/>
                <a:gd name="T50" fmla="*/ 29 w 87"/>
                <a:gd name="T51" fmla="*/ 33 h 78"/>
                <a:gd name="T52" fmla="*/ 29 w 87"/>
                <a:gd name="T53" fmla="*/ 33 h 78"/>
                <a:gd name="T54" fmla="*/ 25 w 87"/>
                <a:gd name="T55" fmla="*/ 45 h 78"/>
                <a:gd name="T56" fmla="*/ 21 w 87"/>
                <a:gd name="T57" fmla="*/ 53 h 78"/>
                <a:gd name="T58" fmla="*/ 21 w 87"/>
                <a:gd name="T59" fmla="*/ 53 h 78"/>
                <a:gd name="T60" fmla="*/ 25 w 87"/>
                <a:gd name="T61" fmla="*/ 62 h 78"/>
                <a:gd name="T62" fmla="*/ 25 w 87"/>
                <a:gd name="T63" fmla="*/ 62 h 78"/>
                <a:gd name="T64" fmla="*/ 33 w 87"/>
                <a:gd name="T65" fmla="*/ 49 h 78"/>
                <a:gd name="T66" fmla="*/ 37 w 87"/>
                <a:gd name="T67" fmla="*/ 33 h 78"/>
                <a:gd name="T68" fmla="*/ 45 w 87"/>
                <a:gd name="T69" fmla="*/ 33 h 78"/>
                <a:gd name="T70" fmla="*/ 45 w 87"/>
                <a:gd name="T71" fmla="*/ 49 h 78"/>
                <a:gd name="T72" fmla="*/ 45 w 87"/>
                <a:gd name="T73" fmla="*/ 49 h 78"/>
                <a:gd name="T74" fmla="*/ 45 w 87"/>
                <a:gd name="T75" fmla="*/ 53 h 78"/>
                <a:gd name="T76" fmla="*/ 54 w 87"/>
                <a:gd name="T77" fmla="*/ 57 h 78"/>
                <a:gd name="T78" fmla="*/ 66 w 87"/>
                <a:gd name="T79" fmla="*/ 57 h 78"/>
                <a:gd name="T80" fmla="*/ 66 w 87"/>
                <a:gd name="T81" fmla="*/ 66 h 78"/>
                <a:gd name="T82" fmla="*/ 21 w 87"/>
                <a:gd name="T83" fmla="*/ 66 h 78"/>
                <a:gd name="T84" fmla="*/ 21 w 87"/>
                <a:gd name="T85" fmla="*/ 33 h 78"/>
                <a:gd name="T86" fmla="*/ 21 w 87"/>
                <a:gd name="T87" fmla="*/ 33 h 78"/>
                <a:gd name="T88" fmla="*/ 66 w 87"/>
                <a:gd name="T89" fmla="*/ 33 h 78"/>
                <a:gd name="T90" fmla="*/ 66 w 87"/>
                <a:gd name="T91" fmla="*/ 49 h 78"/>
                <a:gd name="T92" fmla="*/ 62 w 87"/>
                <a:gd name="T93" fmla="*/ 49 h 78"/>
                <a:gd name="T94" fmla="*/ 62 w 87"/>
                <a:gd name="T95" fmla="*/ 49 h 78"/>
                <a:gd name="T96" fmla="*/ 58 w 87"/>
                <a:gd name="T97" fmla="*/ 45 h 78"/>
                <a:gd name="T98" fmla="*/ 58 w 87"/>
                <a:gd name="T99" fmla="*/ 33 h 78"/>
                <a:gd name="T100" fmla="*/ 66 w 87"/>
                <a:gd name="T101" fmla="*/ 33 h 78"/>
                <a:gd name="T102" fmla="*/ 66 w 87"/>
                <a:gd name="T103" fmla="*/ 33 h 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7" h="78">
                  <a:moveTo>
                    <a:pt x="21" y="78"/>
                  </a:moveTo>
                  <a:lnTo>
                    <a:pt x="21" y="74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78" y="78"/>
                  </a:lnTo>
                  <a:lnTo>
                    <a:pt x="78" y="20"/>
                  </a:lnTo>
                  <a:lnTo>
                    <a:pt x="58" y="20"/>
                  </a:lnTo>
                  <a:lnTo>
                    <a:pt x="58" y="12"/>
                  </a:lnTo>
                  <a:lnTo>
                    <a:pt x="87" y="12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9" y="12"/>
                  </a:lnTo>
                  <a:lnTo>
                    <a:pt x="29" y="20"/>
                  </a:lnTo>
                  <a:lnTo>
                    <a:pt x="8" y="20"/>
                  </a:lnTo>
                  <a:lnTo>
                    <a:pt x="8" y="78"/>
                  </a:lnTo>
                  <a:lnTo>
                    <a:pt x="21" y="78"/>
                  </a:lnTo>
                  <a:close/>
                  <a:moveTo>
                    <a:pt x="45" y="12"/>
                  </a:moveTo>
                  <a:lnTo>
                    <a:pt x="45" y="20"/>
                  </a:lnTo>
                  <a:lnTo>
                    <a:pt x="37" y="20"/>
                  </a:lnTo>
                  <a:lnTo>
                    <a:pt x="37" y="12"/>
                  </a:lnTo>
                  <a:lnTo>
                    <a:pt x="45" y="12"/>
                  </a:lnTo>
                  <a:close/>
                  <a:moveTo>
                    <a:pt x="21" y="33"/>
                  </a:moveTo>
                  <a:lnTo>
                    <a:pt x="29" y="33"/>
                  </a:lnTo>
                  <a:lnTo>
                    <a:pt x="25" y="45"/>
                  </a:lnTo>
                  <a:lnTo>
                    <a:pt x="21" y="53"/>
                  </a:lnTo>
                  <a:lnTo>
                    <a:pt x="25" y="62"/>
                  </a:lnTo>
                  <a:lnTo>
                    <a:pt x="33" y="49"/>
                  </a:lnTo>
                  <a:lnTo>
                    <a:pt x="37" y="33"/>
                  </a:lnTo>
                  <a:lnTo>
                    <a:pt x="45" y="33"/>
                  </a:lnTo>
                  <a:lnTo>
                    <a:pt x="45" y="49"/>
                  </a:lnTo>
                  <a:lnTo>
                    <a:pt x="45" y="53"/>
                  </a:lnTo>
                  <a:lnTo>
                    <a:pt x="54" y="57"/>
                  </a:lnTo>
                  <a:lnTo>
                    <a:pt x="66" y="57"/>
                  </a:lnTo>
                  <a:lnTo>
                    <a:pt x="66" y="66"/>
                  </a:lnTo>
                  <a:lnTo>
                    <a:pt x="21" y="66"/>
                  </a:lnTo>
                  <a:lnTo>
                    <a:pt x="21" y="33"/>
                  </a:lnTo>
                  <a:close/>
                  <a:moveTo>
                    <a:pt x="66" y="33"/>
                  </a:moveTo>
                  <a:lnTo>
                    <a:pt x="66" y="49"/>
                  </a:lnTo>
                  <a:lnTo>
                    <a:pt x="62" y="49"/>
                  </a:lnTo>
                  <a:lnTo>
                    <a:pt x="58" y="45"/>
                  </a:lnTo>
                  <a:lnTo>
                    <a:pt x="58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6"/>
            <p:cNvSpPr>
              <a:spLocks noEditPoints="1"/>
            </p:cNvSpPr>
            <p:nvPr/>
          </p:nvSpPr>
          <p:spPr bwMode="auto">
            <a:xfrm>
              <a:off x="7488" y="8391"/>
              <a:ext cx="191" cy="200"/>
            </a:xfrm>
            <a:custGeom>
              <a:avLst/>
              <a:gdLst>
                <a:gd name="T0" fmla="*/ 8 w 91"/>
                <a:gd name="T1" fmla="*/ 17 h 95"/>
                <a:gd name="T2" fmla="*/ 41 w 91"/>
                <a:gd name="T3" fmla="*/ 17 h 95"/>
                <a:gd name="T4" fmla="*/ 41 w 91"/>
                <a:gd name="T5" fmla="*/ 21 h 95"/>
                <a:gd name="T6" fmla="*/ 12 w 91"/>
                <a:gd name="T7" fmla="*/ 21 h 95"/>
                <a:gd name="T8" fmla="*/ 12 w 91"/>
                <a:gd name="T9" fmla="*/ 29 h 95"/>
                <a:gd name="T10" fmla="*/ 41 w 91"/>
                <a:gd name="T11" fmla="*/ 29 h 95"/>
                <a:gd name="T12" fmla="*/ 41 w 91"/>
                <a:gd name="T13" fmla="*/ 33 h 95"/>
                <a:gd name="T14" fmla="*/ 0 w 91"/>
                <a:gd name="T15" fmla="*/ 33 h 95"/>
                <a:gd name="T16" fmla="*/ 0 w 91"/>
                <a:gd name="T17" fmla="*/ 42 h 95"/>
                <a:gd name="T18" fmla="*/ 91 w 91"/>
                <a:gd name="T19" fmla="*/ 42 h 95"/>
                <a:gd name="T20" fmla="*/ 91 w 91"/>
                <a:gd name="T21" fmla="*/ 33 h 95"/>
                <a:gd name="T22" fmla="*/ 53 w 91"/>
                <a:gd name="T23" fmla="*/ 33 h 95"/>
                <a:gd name="T24" fmla="*/ 53 w 91"/>
                <a:gd name="T25" fmla="*/ 29 h 95"/>
                <a:gd name="T26" fmla="*/ 82 w 91"/>
                <a:gd name="T27" fmla="*/ 29 h 95"/>
                <a:gd name="T28" fmla="*/ 82 w 91"/>
                <a:gd name="T29" fmla="*/ 21 h 95"/>
                <a:gd name="T30" fmla="*/ 53 w 91"/>
                <a:gd name="T31" fmla="*/ 21 h 95"/>
                <a:gd name="T32" fmla="*/ 53 w 91"/>
                <a:gd name="T33" fmla="*/ 17 h 95"/>
                <a:gd name="T34" fmla="*/ 87 w 91"/>
                <a:gd name="T35" fmla="*/ 17 h 95"/>
                <a:gd name="T36" fmla="*/ 87 w 91"/>
                <a:gd name="T37" fmla="*/ 9 h 95"/>
                <a:gd name="T38" fmla="*/ 53 w 91"/>
                <a:gd name="T39" fmla="*/ 9 h 95"/>
                <a:gd name="T40" fmla="*/ 53 w 91"/>
                <a:gd name="T41" fmla="*/ 9 h 95"/>
                <a:gd name="T42" fmla="*/ 53 w 91"/>
                <a:gd name="T43" fmla="*/ 4 h 95"/>
                <a:gd name="T44" fmla="*/ 53 w 91"/>
                <a:gd name="T45" fmla="*/ 4 h 95"/>
                <a:gd name="T46" fmla="*/ 53 w 91"/>
                <a:gd name="T47" fmla="*/ 4 h 95"/>
                <a:gd name="T48" fmla="*/ 53 w 91"/>
                <a:gd name="T49" fmla="*/ 4 h 95"/>
                <a:gd name="T50" fmla="*/ 45 w 91"/>
                <a:gd name="T51" fmla="*/ 0 h 95"/>
                <a:gd name="T52" fmla="*/ 41 w 91"/>
                <a:gd name="T53" fmla="*/ 0 h 95"/>
                <a:gd name="T54" fmla="*/ 41 w 91"/>
                <a:gd name="T55" fmla="*/ 9 h 95"/>
                <a:gd name="T56" fmla="*/ 8 w 91"/>
                <a:gd name="T57" fmla="*/ 9 h 95"/>
                <a:gd name="T58" fmla="*/ 8 w 91"/>
                <a:gd name="T59" fmla="*/ 17 h 95"/>
                <a:gd name="T60" fmla="*/ 8 w 91"/>
                <a:gd name="T61" fmla="*/ 17 h 95"/>
                <a:gd name="T62" fmla="*/ 29 w 91"/>
                <a:gd name="T63" fmla="*/ 79 h 95"/>
                <a:gd name="T64" fmla="*/ 62 w 91"/>
                <a:gd name="T65" fmla="*/ 79 h 95"/>
                <a:gd name="T66" fmla="*/ 62 w 91"/>
                <a:gd name="T67" fmla="*/ 79 h 95"/>
                <a:gd name="T68" fmla="*/ 62 w 91"/>
                <a:gd name="T69" fmla="*/ 79 h 95"/>
                <a:gd name="T70" fmla="*/ 62 w 91"/>
                <a:gd name="T71" fmla="*/ 83 h 95"/>
                <a:gd name="T72" fmla="*/ 53 w 91"/>
                <a:gd name="T73" fmla="*/ 83 h 95"/>
                <a:gd name="T74" fmla="*/ 53 w 91"/>
                <a:gd name="T75" fmla="*/ 83 h 95"/>
                <a:gd name="T76" fmla="*/ 58 w 91"/>
                <a:gd name="T77" fmla="*/ 95 h 95"/>
                <a:gd name="T78" fmla="*/ 58 w 91"/>
                <a:gd name="T79" fmla="*/ 95 h 95"/>
                <a:gd name="T80" fmla="*/ 74 w 91"/>
                <a:gd name="T81" fmla="*/ 91 h 95"/>
                <a:gd name="T82" fmla="*/ 74 w 91"/>
                <a:gd name="T83" fmla="*/ 87 h 95"/>
                <a:gd name="T84" fmla="*/ 74 w 91"/>
                <a:gd name="T85" fmla="*/ 83 h 95"/>
                <a:gd name="T86" fmla="*/ 74 w 91"/>
                <a:gd name="T87" fmla="*/ 46 h 95"/>
                <a:gd name="T88" fmla="*/ 16 w 91"/>
                <a:gd name="T89" fmla="*/ 46 h 95"/>
                <a:gd name="T90" fmla="*/ 16 w 91"/>
                <a:gd name="T91" fmla="*/ 91 h 95"/>
                <a:gd name="T92" fmla="*/ 29 w 91"/>
                <a:gd name="T93" fmla="*/ 91 h 95"/>
                <a:gd name="T94" fmla="*/ 29 w 91"/>
                <a:gd name="T95" fmla="*/ 79 h 95"/>
                <a:gd name="T96" fmla="*/ 29 w 91"/>
                <a:gd name="T97" fmla="*/ 79 h 95"/>
                <a:gd name="T98" fmla="*/ 29 w 91"/>
                <a:gd name="T99" fmla="*/ 54 h 95"/>
                <a:gd name="T100" fmla="*/ 62 w 91"/>
                <a:gd name="T101" fmla="*/ 54 h 95"/>
                <a:gd name="T102" fmla="*/ 62 w 91"/>
                <a:gd name="T103" fmla="*/ 58 h 95"/>
                <a:gd name="T104" fmla="*/ 29 w 91"/>
                <a:gd name="T105" fmla="*/ 58 h 95"/>
                <a:gd name="T106" fmla="*/ 29 w 91"/>
                <a:gd name="T107" fmla="*/ 54 h 95"/>
                <a:gd name="T108" fmla="*/ 29 w 91"/>
                <a:gd name="T109" fmla="*/ 54 h 95"/>
                <a:gd name="T110" fmla="*/ 29 w 91"/>
                <a:gd name="T111" fmla="*/ 66 h 95"/>
                <a:gd name="T112" fmla="*/ 62 w 91"/>
                <a:gd name="T113" fmla="*/ 66 h 95"/>
                <a:gd name="T114" fmla="*/ 62 w 91"/>
                <a:gd name="T115" fmla="*/ 66 h 95"/>
                <a:gd name="T116" fmla="*/ 29 w 91"/>
                <a:gd name="T117" fmla="*/ 66 h 95"/>
                <a:gd name="T118" fmla="*/ 29 w 91"/>
                <a:gd name="T119" fmla="*/ 66 h 95"/>
                <a:gd name="T120" fmla="*/ 29 w 91"/>
                <a:gd name="T121" fmla="*/ 66 h 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1" h="95">
                  <a:moveTo>
                    <a:pt x="8" y="17"/>
                  </a:moveTo>
                  <a:lnTo>
                    <a:pt x="41" y="17"/>
                  </a:lnTo>
                  <a:lnTo>
                    <a:pt x="41" y="21"/>
                  </a:lnTo>
                  <a:lnTo>
                    <a:pt x="12" y="21"/>
                  </a:lnTo>
                  <a:lnTo>
                    <a:pt x="12" y="29"/>
                  </a:lnTo>
                  <a:lnTo>
                    <a:pt x="41" y="29"/>
                  </a:lnTo>
                  <a:lnTo>
                    <a:pt x="41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91" y="42"/>
                  </a:lnTo>
                  <a:lnTo>
                    <a:pt x="91" y="33"/>
                  </a:lnTo>
                  <a:lnTo>
                    <a:pt x="53" y="33"/>
                  </a:lnTo>
                  <a:lnTo>
                    <a:pt x="53" y="29"/>
                  </a:lnTo>
                  <a:lnTo>
                    <a:pt x="82" y="29"/>
                  </a:lnTo>
                  <a:lnTo>
                    <a:pt x="82" y="21"/>
                  </a:lnTo>
                  <a:lnTo>
                    <a:pt x="53" y="21"/>
                  </a:lnTo>
                  <a:lnTo>
                    <a:pt x="53" y="17"/>
                  </a:lnTo>
                  <a:lnTo>
                    <a:pt x="87" y="17"/>
                  </a:lnTo>
                  <a:lnTo>
                    <a:pt x="87" y="9"/>
                  </a:lnTo>
                  <a:lnTo>
                    <a:pt x="53" y="9"/>
                  </a:lnTo>
                  <a:lnTo>
                    <a:pt x="53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9"/>
                  </a:lnTo>
                  <a:lnTo>
                    <a:pt x="8" y="9"/>
                  </a:lnTo>
                  <a:lnTo>
                    <a:pt x="8" y="17"/>
                  </a:lnTo>
                  <a:close/>
                  <a:moveTo>
                    <a:pt x="29" y="79"/>
                  </a:moveTo>
                  <a:lnTo>
                    <a:pt x="62" y="79"/>
                  </a:lnTo>
                  <a:lnTo>
                    <a:pt x="62" y="83"/>
                  </a:lnTo>
                  <a:lnTo>
                    <a:pt x="53" y="83"/>
                  </a:lnTo>
                  <a:lnTo>
                    <a:pt x="58" y="95"/>
                  </a:lnTo>
                  <a:lnTo>
                    <a:pt x="74" y="91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74" y="46"/>
                  </a:lnTo>
                  <a:lnTo>
                    <a:pt x="16" y="46"/>
                  </a:lnTo>
                  <a:lnTo>
                    <a:pt x="16" y="91"/>
                  </a:lnTo>
                  <a:lnTo>
                    <a:pt x="29" y="91"/>
                  </a:lnTo>
                  <a:lnTo>
                    <a:pt x="29" y="79"/>
                  </a:lnTo>
                  <a:close/>
                  <a:moveTo>
                    <a:pt x="29" y="54"/>
                  </a:moveTo>
                  <a:lnTo>
                    <a:pt x="62" y="54"/>
                  </a:lnTo>
                  <a:lnTo>
                    <a:pt x="62" y="58"/>
                  </a:lnTo>
                  <a:lnTo>
                    <a:pt x="29" y="58"/>
                  </a:lnTo>
                  <a:lnTo>
                    <a:pt x="29" y="54"/>
                  </a:lnTo>
                  <a:close/>
                  <a:moveTo>
                    <a:pt x="29" y="66"/>
                  </a:moveTo>
                  <a:lnTo>
                    <a:pt x="62" y="66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7"/>
            <p:cNvSpPr>
              <a:spLocks noEditPoints="1"/>
            </p:cNvSpPr>
            <p:nvPr/>
          </p:nvSpPr>
          <p:spPr bwMode="auto">
            <a:xfrm>
              <a:off x="7721" y="8400"/>
              <a:ext cx="158" cy="174"/>
            </a:xfrm>
            <a:custGeom>
              <a:avLst/>
              <a:gdLst>
                <a:gd name="T0" fmla="*/ 75 w 75"/>
                <a:gd name="T1" fmla="*/ 83 h 83"/>
                <a:gd name="T2" fmla="*/ 75 w 75"/>
                <a:gd name="T3" fmla="*/ 75 h 83"/>
                <a:gd name="T4" fmla="*/ 13 w 75"/>
                <a:gd name="T5" fmla="*/ 75 h 83"/>
                <a:gd name="T6" fmla="*/ 13 w 75"/>
                <a:gd name="T7" fmla="*/ 13 h 83"/>
                <a:gd name="T8" fmla="*/ 70 w 75"/>
                <a:gd name="T9" fmla="*/ 13 h 83"/>
                <a:gd name="T10" fmla="*/ 70 w 75"/>
                <a:gd name="T11" fmla="*/ 0 h 83"/>
                <a:gd name="T12" fmla="*/ 0 w 75"/>
                <a:gd name="T13" fmla="*/ 0 h 83"/>
                <a:gd name="T14" fmla="*/ 0 w 75"/>
                <a:gd name="T15" fmla="*/ 83 h 83"/>
                <a:gd name="T16" fmla="*/ 75 w 75"/>
                <a:gd name="T17" fmla="*/ 83 h 83"/>
                <a:gd name="T18" fmla="*/ 75 w 75"/>
                <a:gd name="T19" fmla="*/ 83 h 83"/>
                <a:gd name="T20" fmla="*/ 66 w 75"/>
                <a:gd name="T21" fmla="*/ 67 h 83"/>
                <a:gd name="T22" fmla="*/ 66 w 75"/>
                <a:gd name="T23" fmla="*/ 67 h 83"/>
                <a:gd name="T24" fmla="*/ 70 w 75"/>
                <a:gd name="T25" fmla="*/ 62 h 83"/>
                <a:gd name="T26" fmla="*/ 70 w 75"/>
                <a:gd name="T27" fmla="*/ 62 h 83"/>
                <a:gd name="T28" fmla="*/ 50 w 75"/>
                <a:gd name="T29" fmla="*/ 42 h 83"/>
                <a:gd name="T30" fmla="*/ 50 w 75"/>
                <a:gd name="T31" fmla="*/ 42 h 83"/>
                <a:gd name="T32" fmla="*/ 62 w 75"/>
                <a:gd name="T33" fmla="*/ 29 h 83"/>
                <a:gd name="T34" fmla="*/ 62 w 75"/>
                <a:gd name="T35" fmla="*/ 29 h 83"/>
                <a:gd name="T36" fmla="*/ 66 w 75"/>
                <a:gd name="T37" fmla="*/ 21 h 83"/>
                <a:gd name="T38" fmla="*/ 66 w 75"/>
                <a:gd name="T39" fmla="*/ 21 h 83"/>
                <a:gd name="T40" fmla="*/ 54 w 75"/>
                <a:gd name="T41" fmla="*/ 17 h 83"/>
                <a:gd name="T42" fmla="*/ 54 w 75"/>
                <a:gd name="T43" fmla="*/ 17 h 83"/>
                <a:gd name="T44" fmla="*/ 42 w 75"/>
                <a:gd name="T45" fmla="*/ 34 h 83"/>
                <a:gd name="T46" fmla="*/ 42 w 75"/>
                <a:gd name="T47" fmla="*/ 34 h 83"/>
                <a:gd name="T48" fmla="*/ 25 w 75"/>
                <a:gd name="T49" fmla="*/ 21 h 83"/>
                <a:gd name="T50" fmla="*/ 25 w 75"/>
                <a:gd name="T51" fmla="*/ 21 h 83"/>
                <a:gd name="T52" fmla="*/ 21 w 75"/>
                <a:gd name="T53" fmla="*/ 17 h 83"/>
                <a:gd name="T54" fmla="*/ 21 w 75"/>
                <a:gd name="T55" fmla="*/ 17 h 83"/>
                <a:gd name="T56" fmla="*/ 21 w 75"/>
                <a:gd name="T57" fmla="*/ 21 h 83"/>
                <a:gd name="T58" fmla="*/ 21 w 75"/>
                <a:gd name="T59" fmla="*/ 21 h 83"/>
                <a:gd name="T60" fmla="*/ 13 w 75"/>
                <a:gd name="T61" fmla="*/ 29 h 83"/>
                <a:gd name="T62" fmla="*/ 13 w 75"/>
                <a:gd name="T63" fmla="*/ 29 h 83"/>
                <a:gd name="T64" fmla="*/ 33 w 75"/>
                <a:gd name="T65" fmla="*/ 46 h 83"/>
                <a:gd name="T66" fmla="*/ 33 w 75"/>
                <a:gd name="T67" fmla="*/ 46 h 83"/>
                <a:gd name="T68" fmla="*/ 13 w 75"/>
                <a:gd name="T69" fmla="*/ 62 h 83"/>
                <a:gd name="T70" fmla="*/ 13 w 75"/>
                <a:gd name="T71" fmla="*/ 62 h 83"/>
                <a:gd name="T72" fmla="*/ 25 w 75"/>
                <a:gd name="T73" fmla="*/ 71 h 83"/>
                <a:gd name="T74" fmla="*/ 25 w 75"/>
                <a:gd name="T75" fmla="*/ 71 h 83"/>
                <a:gd name="T76" fmla="*/ 42 w 75"/>
                <a:gd name="T77" fmla="*/ 54 h 83"/>
                <a:gd name="T78" fmla="*/ 42 w 75"/>
                <a:gd name="T79" fmla="*/ 54 h 83"/>
                <a:gd name="T80" fmla="*/ 58 w 75"/>
                <a:gd name="T81" fmla="*/ 71 h 83"/>
                <a:gd name="T82" fmla="*/ 58 w 75"/>
                <a:gd name="T83" fmla="*/ 71 h 83"/>
                <a:gd name="T84" fmla="*/ 66 w 75"/>
                <a:gd name="T85" fmla="*/ 67 h 83"/>
                <a:gd name="T86" fmla="*/ 66 w 75"/>
                <a:gd name="T87" fmla="*/ 67 h 83"/>
                <a:gd name="T88" fmla="*/ 66 w 75"/>
                <a:gd name="T89" fmla="*/ 67 h 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5" h="83">
                  <a:moveTo>
                    <a:pt x="75" y="83"/>
                  </a:moveTo>
                  <a:lnTo>
                    <a:pt x="75" y="75"/>
                  </a:lnTo>
                  <a:lnTo>
                    <a:pt x="13" y="75"/>
                  </a:lnTo>
                  <a:lnTo>
                    <a:pt x="13" y="13"/>
                  </a:lnTo>
                  <a:lnTo>
                    <a:pt x="70" y="13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75" y="83"/>
                  </a:lnTo>
                  <a:close/>
                  <a:moveTo>
                    <a:pt x="66" y="67"/>
                  </a:moveTo>
                  <a:lnTo>
                    <a:pt x="66" y="67"/>
                  </a:lnTo>
                  <a:lnTo>
                    <a:pt x="70" y="62"/>
                  </a:lnTo>
                  <a:lnTo>
                    <a:pt x="50" y="42"/>
                  </a:lnTo>
                  <a:lnTo>
                    <a:pt x="62" y="29"/>
                  </a:lnTo>
                  <a:lnTo>
                    <a:pt x="66" y="21"/>
                  </a:lnTo>
                  <a:lnTo>
                    <a:pt x="54" y="17"/>
                  </a:lnTo>
                  <a:lnTo>
                    <a:pt x="42" y="34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13" y="29"/>
                  </a:lnTo>
                  <a:lnTo>
                    <a:pt x="33" y="46"/>
                  </a:lnTo>
                  <a:lnTo>
                    <a:pt x="13" y="62"/>
                  </a:lnTo>
                  <a:lnTo>
                    <a:pt x="25" y="71"/>
                  </a:lnTo>
                  <a:lnTo>
                    <a:pt x="42" y="54"/>
                  </a:lnTo>
                  <a:lnTo>
                    <a:pt x="58" y="71"/>
                  </a:lnTo>
                  <a:lnTo>
                    <a:pt x="66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8"/>
            <p:cNvSpPr>
              <a:spLocks noEditPoints="1"/>
            </p:cNvSpPr>
            <p:nvPr/>
          </p:nvSpPr>
          <p:spPr bwMode="auto">
            <a:xfrm>
              <a:off x="8182" y="7586"/>
              <a:ext cx="191" cy="181"/>
            </a:xfrm>
            <a:custGeom>
              <a:avLst/>
              <a:gdLst>
                <a:gd name="T0" fmla="*/ 58 w 91"/>
                <a:gd name="T1" fmla="*/ 4 h 86"/>
                <a:gd name="T2" fmla="*/ 58 w 91"/>
                <a:gd name="T3" fmla="*/ 4 h 86"/>
                <a:gd name="T4" fmla="*/ 58 w 91"/>
                <a:gd name="T5" fmla="*/ 0 h 86"/>
                <a:gd name="T6" fmla="*/ 58 w 91"/>
                <a:gd name="T7" fmla="*/ 0 h 86"/>
                <a:gd name="T8" fmla="*/ 45 w 91"/>
                <a:gd name="T9" fmla="*/ 0 h 86"/>
                <a:gd name="T10" fmla="*/ 45 w 91"/>
                <a:gd name="T11" fmla="*/ 78 h 86"/>
                <a:gd name="T12" fmla="*/ 45 w 91"/>
                <a:gd name="T13" fmla="*/ 78 h 86"/>
                <a:gd name="T14" fmla="*/ 49 w 91"/>
                <a:gd name="T15" fmla="*/ 86 h 86"/>
                <a:gd name="T16" fmla="*/ 58 w 91"/>
                <a:gd name="T17" fmla="*/ 86 h 86"/>
                <a:gd name="T18" fmla="*/ 74 w 91"/>
                <a:gd name="T19" fmla="*/ 86 h 86"/>
                <a:gd name="T20" fmla="*/ 74 w 91"/>
                <a:gd name="T21" fmla="*/ 86 h 86"/>
                <a:gd name="T22" fmla="*/ 78 w 91"/>
                <a:gd name="T23" fmla="*/ 86 h 86"/>
                <a:gd name="T24" fmla="*/ 87 w 91"/>
                <a:gd name="T25" fmla="*/ 82 h 86"/>
                <a:gd name="T26" fmla="*/ 91 w 91"/>
                <a:gd name="T27" fmla="*/ 70 h 86"/>
                <a:gd name="T28" fmla="*/ 91 w 91"/>
                <a:gd name="T29" fmla="*/ 70 h 86"/>
                <a:gd name="T30" fmla="*/ 74 w 91"/>
                <a:gd name="T31" fmla="*/ 62 h 86"/>
                <a:gd name="T32" fmla="*/ 74 w 91"/>
                <a:gd name="T33" fmla="*/ 62 h 86"/>
                <a:gd name="T34" fmla="*/ 74 w 91"/>
                <a:gd name="T35" fmla="*/ 74 h 86"/>
                <a:gd name="T36" fmla="*/ 70 w 91"/>
                <a:gd name="T37" fmla="*/ 74 h 86"/>
                <a:gd name="T38" fmla="*/ 62 w 91"/>
                <a:gd name="T39" fmla="*/ 74 h 86"/>
                <a:gd name="T40" fmla="*/ 62 w 91"/>
                <a:gd name="T41" fmla="*/ 74 h 86"/>
                <a:gd name="T42" fmla="*/ 58 w 91"/>
                <a:gd name="T43" fmla="*/ 74 h 86"/>
                <a:gd name="T44" fmla="*/ 58 w 91"/>
                <a:gd name="T45" fmla="*/ 70 h 86"/>
                <a:gd name="T46" fmla="*/ 58 w 91"/>
                <a:gd name="T47" fmla="*/ 45 h 86"/>
                <a:gd name="T48" fmla="*/ 58 w 91"/>
                <a:gd name="T49" fmla="*/ 45 h 86"/>
                <a:gd name="T50" fmla="*/ 87 w 91"/>
                <a:gd name="T51" fmla="*/ 29 h 86"/>
                <a:gd name="T52" fmla="*/ 87 w 91"/>
                <a:gd name="T53" fmla="*/ 29 h 86"/>
                <a:gd name="T54" fmla="*/ 82 w 91"/>
                <a:gd name="T55" fmla="*/ 29 h 86"/>
                <a:gd name="T56" fmla="*/ 82 w 91"/>
                <a:gd name="T57" fmla="*/ 29 h 86"/>
                <a:gd name="T58" fmla="*/ 78 w 91"/>
                <a:gd name="T59" fmla="*/ 16 h 86"/>
                <a:gd name="T60" fmla="*/ 78 w 91"/>
                <a:gd name="T61" fmla="*/ 16 h 86"/>
                <a:gd name="T62" fmla="*/ 58 w 91"/>
                <a:gd name="T63" fmla="*/ 33 h 86"/>
                <a:gd name="T64" fmla="*/ 58 w 91"/>
                <a:gd name="T65" fmla="*/ 8 h 86"/>
                <a:gd name="T66" fmla="*/ 58 w 91"/>
                <a:gd name="T67" fmla="*/ 8 h 86"/>
                <a:gd name="T68" fmla="*/ 58 w 91"/>
                <a:gd name="T69" fmla="*/ 4 h 86"/>
                <a:gd name="T70" fmla="*/ 58 w 91"/>
                <a:gd name="T71" fmla="*/ 4 h 86"/>
                <a:gd name="T72" fmla="*/ 58 w 91"/>
                <a:gd name="T73" fmla="*/ 4 h 86"/>
                <a:gd name="T74" fmla="*/ 25 w 91"/>
                <a:gd name="T75" fmla="*/ 37 h 86"/>
                <a:gd name="T76" fmla="*/ 25 w 91"/>
                <a:gd name="T77" fmla="*/ 57 h 86"/>
                <a:gd name="T78" fmla="*/ 25 w 91"/>
                <a:gd name="T79" fmla="*/ 57 h 86"/>
                <a:gd name="T80" fmla="*/ 0 w 91"/>
                <a:gd name="T81" fmla="*/ 70 h 86"/>
                <a:gd name="T82" fmla="*/ 0 w 91"/>
                <a:gd name="T83" fmla="*/ 70 h 86"/>
                <a:gd name="T84" fmla="*/ 4 w 91"/>
                <a:gd name="T85" fmla="*/ 82 h 86"/>
                <a:gd name="T86" fmla="*/ 4 w 91"/>
                <a:gd name="T87" fmla="*/ 82 h 86"/>
                <a:gd name="T88" fmla="*/ 12 w 91"/>
                <a:gd name="T89" fmla="*/ 78 h 86"/>
                <a:gd name="T90" fmla="*/ 12 w 91"/>
                <a:gd name="T91" fmla="*/ 78 h 86"/>
                <a:gd name="T92" fmla="*/ 25 w 91"/>
                <a:gd name="T93" fmla="*/ 70 h 86"/>
                <a:gd name="T94" fmla="*/ 25 w 91"/>
                <a:gd name="T95" fmla="*/ 86 h 86"/>
                <a:gd name="T96" fmla="*/ 37 w 91"/>
                <a:gd name="T97" fmla="*/ 86 h 86"/>
                <a:gd name="T98" fmla="*/ 37 w 91"/>
                <a:gd name="T99" fmla="*/ 12 h 86"/>
                <a:gd name="T100" fmla="*/ 37 w 91"/>
                <a:gd name="T101" fmla="*/ 12 h 86"/>
                <a:gd name="T102" fmla="*/ 37 w 91"/>
                <a:gd name="T103" fmla="*/ 4 h 86"/>
                <a:gd name="T104" fmla="*/ 37 w 91"/>
                <a:gd name="T105" fmla="*/ 4 h 86"/>
                <a:gd name="T106" fmla="*/ 37 w 91"/>
                <a:gd name="T107" fmla="*/ 4 h 86"/>
                <a:gd name="T108" fmla="*/ 37 w 91"/>
                <a:gd name="T109" fmla="*/ 4 h 86"/>
                <a:gd name="T110" fmla="*/ 33 w 91"/>
                <a:gd name="T111" fmla="*/ 0 h 86"/>
                <a:gd name="T112" fmla="*/ 33 w 91"/>
                <a:gd name="T113" fmla="*/ 0 h 86"/>
                <a:gd name="T114" fmla="*/ 25 w 91"/>
                <a:gd name="T115" fmla="*/ 0 h 86"/>
                <a:gd name="T116" fmla="*/ 25 w 91"/>
                <a:gd name="T117" fmla="*/ 29 h 86"/>
                <a:gd name="T118" fmla="*/ 4 w 91"/>
                <a:gd name="T119" fmla="*/ 29 h 86"/>
                <a:gd name="T120" fmla="*/ 4 w 91"/>
                <a:gd name="T121" fmla="*/ 37 h 86"/>
                <a:gd name="T122" fmla="*/ 25 w 91"/>
                <a:gd name="T123" fmla="*/ 37 h 86"/>
                <a:gd name="T124" fmla="*/ 25 w 91"/>
                <a:gd name="T125" fmla="*/ 37 h 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1" h="86">
                  <a:moveTo>
                    <a:pt x="58" y="4"/>
                  </a:moveTo>
                  <a:lnTo>
                    <a:pt x="58" y="4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78"/>
                  </a:lnTo>
                  <a:lnTo>
                    <a:pt x="49" y="86"/>
                  </a:lnTo>
                  <a:lnTo>
                    <a:pt x="58" y="86"/>
                  </a:lnTo>
                  <a:lnTo>
                    <a:pt x="74" y="86"/>
                  </a:lnTo>
                  <a:lnTo>
                    <a:pt x="78" y="86"/>
                  </a:lnTo>
                  <a:lnTo>
                    <a:pt x="87" y="82"/>
                  </a:lnTo>
                  <a:lnTo>
                    <a:pt x="91" y="70"/>
                  </a:lnTo>
                  <a:lnTo>
                    <a:pt x="74" y="62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8" y="70"/>
                  </a:lnTo>
                  <a:lnTo>
                    <a:pt x="58" y="45"/>
                  </a:lnTo>
                  <a:lnTo>
                    <a:pt x="87" y="29"/>
                  </a:lnTo>
                  <a:lnTo>
                    <a:pt x="82" y="29"/>
                  </a:lnTo>
                  <a:lnTo>
                    <a:pt x="78" y="16"/>
                  </a:lnTo>
                  <a:lnTo>
                    <a:pt x="58" y="33"/>
                  </a:lnTo>
                  <a:lnTo>
                    <a:pt x="58" y="8"/>
                  </a:lnTo>
                  <a:lnTo>
                    <a:pt x="58" y="4"/>
                  </a:lnTo>
                  <a:close/>
                  <a:moveTo>
                    <a:pt x="25" y="37"/>
                  </a:moveTo>
                  <a:lnTo>
                    <a:pt x="25" y="57"/>
                  </a:lnTo>
                  <a:lnTo>
                    <a:pt x="0" y="70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25" y="70"/>
                  </a:lnTo>
                  <a:lnTo>
                    <a:pt x="25" y="86"/>
                  </a:lnTo>
                  <a:lnTo>
                    <a:pt x="37" y="86"/>
                  </a:lnTo>
                  <a:lnTo>
                    <a:pt x="37" y="12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29"/>
                  </a:lnTo>
                  <a:lnTo>
                    <a:pt x="4" y="29"/>
                  </a:lnTo>
                  <a:lnTo>
                    <a:pt x="4" y="37"/>
                  </a:lnTo>
                  <a:lnTo>
                    <a:pt x="2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9"/>
            <p:cNvSpPr>
              <a:spLocks noEditPoints="1"/>
            </p:cNvSpPr>
            <p:nvPr/>
          </p:nvSpPr>
          <p:spPr bwMode="auto">
            <a:xfrm>
              <a:off x="8381" y="7595"/>
              <a:ext cx="200" cy="181"/>
            </a:xfrm>
            <a:custGeom>
              <a:avLst/>
              <a:gdLst>
                <a:gd name="T0" fmla="*/ 0 w 95"/>
                <a:gd name="T1" fmla="*/ 74 h 86"/>
                <a:gd name="T2" fmla="*/ 12 w 95"/>
                <a:gd name="T3" fmla="*/ 82 h 86"/>
                <a:gd name="T4" fmla="*/ 25 w 95"/>
                <a:gd name="T5" fmla="*/ 41 h 86"/>
                <a:gd name="T6" fmla="*/ 29 w 95"/>
                <a:gd name="T7" fmla="*/ 66 h 86"/>
                <a:gd name="T8" fmla="*/ 25 w 95"/>
                <a:gd name="T9" fmla="*/ 74 h 86"/>
                <a:gd name="T10" fmla="*/ 33 w 95"/>
                <a:gd name="T11" fmla="*/ 86 h 86"/>
                <a:gd name="T12" fmla="*/ 33 w 95"/>
                <a:gd name="T13" fmla="*/ 82 h 86"/>
                <a:gd name="T14" fmla="*/ 49 w 95"/>
                <a:gd name="T15" fmla="*/ 62 h 86"/>
                <a:gd name="T16" fmla="*/ 41 w 95"/>
                <a:gd name="T17" fmla="*/ 66 h 86"/>
                <a:gd name="T18" fmla="*/ 45 w 95"/>
                <a:gd name="T19" fmla="*/ 41 h 86"/>
                <a:gd name="T20" fmla="*/ 49 w 95"/>
                <a:gd name="T21" fmla="*/ 58 h 86"/>
                <a:gd name="T22" fmla="*/ 70 w 95"/>
                <a:gd name="T23" fmla="*/ 74 h 86"/>
                <a:gd name="T24" fmla="*/ 82 w 95"/>
                <a:gd name="T25" fmla="*/ 82 h 86"/>
                <a:gd name="T26" fmla="*/ 95 w 95"/>
                <a:gd name="T27" fmla="*/ 70 h 86"/>
                <a:gd name="T28" fmla="*/ 82 w 95"/>
                <a:gd name="T29" fmla="*/ 66 h 86"/>
                <a:gd name="T30" fmla="*/ 70 w 95"/>
                <a:gd name="T31" fmla="*/ 62 h 86"/>
                <a:gd name="T32" fmla="*/ 74 w 95"/>
                <a:gd name="T33" fmla="*/ 58 h 86"/>
                <a:gd name="T34" fmla="*/ 82 w 95"/>
                <a:gd name="T35" fmla="*/ 53 h 86"/>
                <a:gd name="T36" fmla="*/ 82 w 95"/>
                <a:gd name="T37" fmla="*/ 53 h 86"/>
                <a:gd name="T38" fmla="*/ 86 w 95"/>
                <a:gd name="T39" fmla="*/ 49 h 86"/>
                <a:gd name="T40" fmla="*/ 74 w 95"/>
                <a:gd name="T41" fmla="*/ 45 h 86"/>
                <a:gd name="T42" fmla="*/ 62 w 95"/>
                <a:gd name="T43" fmla="*/ 53 h 86"/>
                <a:gd name="T44" fmla="*/ 91 w 95"/>
                <a:gd name="T45" fmla="*/ 41 h 86"/>
                <a:gd name="T46" fmla="*/ 25 w 95"/>
                <a:gd name="T47" fmla="*/ 33 h 86"/>
                <a:gd name="T48" fmla="*/ 86 w 95"/>
                <a:gd name="T49" fmla="*/ 8 h 86"/>
                <a:gd name="T50" fmla="*/ 12 w 95"/>
                <a:gd name="T51" fmla="*/ 0 h 86"/>
                <a:gd name="T52" fmla="*/ 12 w 95"/>
                <a:gd name="T53" fmla="*/ 37 h 86"/>
                <a:gd name="T54" fmla="*/ 8 w 95"/>
                <a:gd name="T55" fmla="*/ 58 h 86"/>
                <a:gd name="T56" fmla="*/ 0 w 95"/>
                <a:gd name="T57" fmla="*/ 74 h 86"/>
                <a:gd name="T58" fmla="*/ 29 w 95"/>
                <a:gd name="T59" fmla="*/ 16 h 86"/>
                <a:gd name="T60" fmla="*/ 82 w 95"/>
                <a:gd name="T61" fmla="*/ 25 h 86"/>
                <a:gd name="T62" fmla="*/ 29 w 95"/>
                <a:gd name="T63" fmla="*/ 16 h 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" h="86">
                  <a:moveTo>
                    <a:pt x="0" y="74"/>
                  </a:moveTo>
                  <a:lnTo>
                    <a:pt x="0" y="74"/>
                  </a:lnTo>
                  <a:lnTo>
                    <a:pt x="12" y="82"/>
                  </a:lnTo>
                  <a:lnTo>
                    <a:pt x="20" y="66"/>
                  </a:lnTo>
                  <a:lnTo>
                    <a:pt x="25" y="41"/>
                  </a:lnTo>
                  <a:lnTo>
                    <a:pt x="29" y="41"/>
                  </a:lnTo>
                  <a:lnTo>
                    <a:pt x="29" y="66"/>
                  </a:lnTo>
                  <a:lnTo>
                    <a:pt x="25" y="74"/>
                  </a:lnTo>
                  <a:lnTo>
                    <a:pt x="33" y="86"/>
                  </a:lnTo>
                  <a:lnTo>
                    <a:pt x="33" y="82"/>
                  </a:lnTo>
                  <a:lnTo>
                    <a:pt x="53" y="74"/>
                  </a:lnTo>
                  <a:lnTo>
                    <a:pt x="49" y="62"/>
                  </a:lnTo>
                  <a:lnTo>
                    <a:pt x="41" y="66"/>
                  </a:lnTo>
                  <a:lnTo>
                    <a:pt x="41" y="41"/>
                  </a:lnTo>
                  <a:lnTo>
                    <a:pt x="45" y="41"/>
                  </a:lnTo>
                  <a:lnTo>
                    <a:pt x="49" y="58"/>
                  </a:lnTo>
                  <a:lnTo>
                    <a:pt x="58" y="66"/>
                  </a:lnTo>
                  <a:lnTo>
                    <a:pt x="70" y="74"/>
                  </a:lnTo>
                  <a:lnTo>
                    <a:pt x="82" y="82"/>
                  </a:lnTo>
                  <a:lnTo>
                    <a:pt x="95" y="70"/>
                  </a:lnTo>
                  <a:lnTo>
                    <a:pt x="82" y="66"/>
                  </a:lnTo>
                  <a:lnTo>
                    <a:pt x="70" y="62"/>
                  </a:lnTo>
                  <a:lnTo>
                    <a:pt x="74" y="58"/>
                  </a:lnTo>
                  <a:lnTo>
                    <a:pt x="82" y="53"/>
                  </a:lnTo>
                  <a:lnTo>
                    <a:pt x="86" y="49"/>
                  </a:lnTo>
                  <a:lnTo>
                    <a:pt x="74" y="45"/>
                  </a:lnTo>
                  <a:lnTo>
                    <a:pt x="62" y="53"/>
                  </a:lnTo>
                  <a:lnTo>
                    <a:pt x="58" y="41"/>
                  </a:lnTo>
                  <a:lnTo>
                    <a:pt x="91" y="41"/>
                  </a:lnTo>
                  <a:lnTo>
                    <a:pt x="91" y="33"/>
                  </a:lnTo>
                  <a:lnTo>
                    <a:pt x="25" y="33"/>
                  </a:lnTo>
                  <a:lnTo>
                    <a:pt x="25" y="8"/>
                  </a:lnTo>
                  <a:lnTo>
                    <a:pt x="86" y="8"/>
                  </a:lnTo>
                  <a:lnTo>
                    <a:pt x="86" y="0"/>
                  </a:lnTo>
                  <a:lnTo>
                    <a:pt x="12" y="0"/>
                  </a:lnTo>
                  <a:lnTo>
                    <a:pt x="12" y="37"/>
                  </a:lnTo>
                  <a:lnTo>
                    <a:pt x="8" y="58"/>
                  </a:lnTo>
                  <a:lnTo>
                    <a:pt x="0" y="74"/>
                  </a:lnTo>
                  <a:close/>
                  <a:moveTo>
                    <a:pt x="29" y="16"/>
                  </a:moveTo>
                  <a:lnTo>
                    <a:pt x="29" y="25"/>
                  </a:lnTo>
                  <a:lnTo>
                    <a:pt x="82" y="25"/>
                  </a:lnTo>
                  <a:lnTo>
                    <a:pt x="82" y="1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70"/>
            <p:cNvSpPr>
              <a:spLocks noEditPoints="1"/>
            </p:cNvSpPr>
            <p:nvPr/>
          </p:nvSpPr>
          <p:spPr bwMode="auto">
            <a:xfrm>
              <a:off x="8615" y="7595"/>
              <a:ext cx="166" cy="172"/>
            </a:xfrm>
            <a:custGeom>
              <a:avLst/>
              <a:gdLst>
                <a:gd name="T0" fmla="*/ 79 w 79"/>
                <a:gd name="T1" fmla="*/ 82 h 82"/>
                <a:gd name="T2" fmla="*/ 79 w 79"/>
                <a:gd name="T3" fmla="*/ 70 h 82"/>
                <a:gd name="T4" fmla="*/ 13 w 79"/>
                <a:gd name="T5" fmla="*/ 70 h 82"/>
                <a:gd name="T6" fmla="*/ 13 w 79"/>
                <a:gd name="T7" fmla="*/ 12 h 82"/>
                <a:gd name="T8" fmla="*/ 74 w 79"/>
                <a:gd name="T9" fmla="*/ 12 h 82"/>
                <a:gd name="T10" fmla="*/ 74 w 79"/>
                <a:gd name="T11" fmla="*/ 0 h 82"/>
                <a:gd name="T12" fmla="*/ 0 w 79"/>
                <a:gd name="T13" fmla="*/ 0 h 82"/>
                <a:gd name="T14" fmla="*/ 0 w 79"/>
                <a:gd name="T15" fmla="*/ 82 h 82"/>
                <a:gd name="T16" fmla="*/ 79 w 79"/>
                <a:gd name="T17" fmla="*/ 82 h 82"/>
                <a:gd name="T18" fmla="*/ 79 w 79"/>
                <a:gd name="T19" fmla="*/ 82 h 82"/>
                <a:gd name="T20" fmla="*/ 66 w 79"/>
                <a:gd name="T21" fmla="*/ 66 h 82"/>
                <a:gd name="T22" fmla="*/ 66 w 79"/>
                <a:gd name="T23" fmla="*/ 66 h 82"/>
                <a:gd name="T24" fmla="*/ 70 w 79"/>
                <a:gd name="T25" fmla="*/ 62 h 82"/>
                <a:gd name="T26" fmla="*/ 70 w 79"/>
                <a:gd name="T27" fmla="*/ 62 h 82"/>
                <a:gd name="T28" fmla="*/ 54 w 79"/>
                <a:gd name="T29" fmla="*/ 41 h 82"/>
                <a:gd name="T30" fmla="*/ 54 w 79"/>
                <a:gd name="T31" fmla="*/ 41 h 82"/>
                <a:gd name="T32" fmla="*/ 62 w 79"/>
                <a:gd name="T33" fmla="*/ 25 h 82"/>
                <a:gd name="T34" fmla="*/ 62 w 79"/>
                <a:gd name="T35" fmla="*/ 25 h 82"/>
                <a:gd name="T36" fmla="*/ 66 w 79"/>
                <a:gd name="T37" fmla="*/ 20 h 82"/>
                <a:gd name="T38" fmla="*/ 66 w 79"/>
                <a:gd name="T39" fmla="*/ 20 h 82"/>
                <a:gd name="T40" fmla="*/ 54 w 79"/>
                <a:gd name="T41" fmla="*/ 12 h 82"/>
                <a:gd name="T42" fmla="*/ 54 w 79"/>
                <a:gd name="T43" fmla="*/ 12 h 82"/>
                <a:gd name="T44" fmla="*/ 41 w 79"/>
                <a:gd name="T45" fmla="*/ 33 h 82"/>
                <a:gd name="T46" fmla="*/ 41 w 79"/>
                <a:gd name="T47" fmla="*/ 33 h 82"/>
                <a:gd name="T48" fmla="*/ 29 w 79"/>
                <a:gd name="T49" fmla="*/ 20 h 82"/>
                <a:gd name="T50" fmla="*/ 29 w 79"/>
                <a:gd name="T51" fmla="*/ 20 h 82"/>
                <a:gd name="T52" fmla="*/ 25 w 79"/>
                <a:gd name="T53" fmla="*/ 16 h 82"/>
                <a:gd name="T54" fmla="*/ 25 w 79"/>
                <a:gd name="T55" fmla="*/ 16 h 82"/>
                <a:gd name="T56" fmla="*/ 21 w 79"/>
                <a:gd name="T57" fmla="*/ 20 h 82"/>
                <a:gd name="T58" fmla="*/ 21 w 79"/>
                <a:gd name="T59" fmla="*/ 20 h 82"/>
                <a:gd name="T60" fmla="*/ 17 w 79"/>
                <a:gd name="T61" fmla="*/ 25 h 82"/>
                <a:gd name="T62" fmla="*/ 17 w 79"/>
                <a:gd name="T63" fmla="*/ 25 h 82"/>
                <a:gd name="T64" fmla="*/ 33 w 79"/>
                <a:gd name="T65" fmla="*/ 41 h 82"/>
                <a:gd name="T66" fmla="*/ 33 w 79"/>
                <a:gd name="T67" fmla="*/ 41 h 82"/>
                <a:gd name="T68" fmla="*/ 13 w 79"/>
                <a:gd name="T69" fmla="*/ 62 h 82"/>
                <a:gd name="T70" fmla="*/ 13 w 79"/>
                <a:gd name="T71" fmla="*/ 62 h 82"/>
                <a:gd name="T72" fmla="*/ 25 w 79"/>
                <a:gd name="T73" fmla="*/ 70 h 82"/>
                <a:gd name="T74" fmla="*/ 25 w 79"/>
                <a:gd name="T75" fmla="*/ 70 h 82"/>
                <a:gd name="T76" fmla="*/ 46 w 79"/>
                <a:gd name="T77" fmla="*/ 49 h 82"/>
                <a:gd name="T78" fmla="*/ 46 w 79"/>
                <a:gd name="T79" fmla="*/ 49 h 82"/>
                <a:gd name="T80" fmla="*/ 58 w 79"/>
                <a:gd name="T81" fmla="*/ 70 h 82"/>
                <a:gd name="T82" fmla="*/ 58 w 79"/>
                <a:gd name="T83" fmla="*/ 70 h 82"/>
                <a:gd name="T84" fmla="*/ 66 w 79"/>
                <a:gd name="T85" fmla="*/ 66 h 82"/>
                <a:gd name="T86" fmla="*/ 66 w 79"/>
                <a:gd name="T87" fmla="*/ 66 h 82"/>
                <a:gd name="T88" fmla="*/ 66 w 79"/>
                <a:gd name="T89" fmla="*/ 6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9" h="82">
                  <a:moveTo>
                    <a:pt x="79" y="82"/>
                  </a:moveTo>
                  <a:lnTo>
                    <a:pt x="79" y="70"/>
                  </a:lnTo>
                  <a:lnTo>
                    <a:pt x="13" y="70"/>
                  </a:lnTo>
                  <a:lnTo>
                    <a:pt x="13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9" y="82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70" y="62"/>
                  </a:lnTo>
                  <a:lnTo>
                    <a:pt x="54" y="41"/>
                  </a:lnTo>
                  <a:lnTo>
                    <a:pt x="62" y="25"/>
                  </a:lnTo>
                  <a:lnTo>
                    <a:pt x="66" y="20"/>
                  </a:lnTo>
                  <a:lnTo>
                    <a:pt x="54" y="12"/>
                  </a:lnTo>
                  <a:lnTo>
                    <a:pt x="41" y="33"/>
                  </a:lnTo>
                  <a:lnTo>
                    <a:pt x="29" y="20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17" y="25"/>
                  </a:lnTo>
                  <a:lnTo>
                    <a:pt x="33" y="41"/>
                  </a:lnTo>
                  <a:lnTo>
                    <a:pt x="13" y="62"/>
                  </a:lnTo>
                  <a:lnTo>
                    <a:pt x="25" y="70"/>
                  </a:lnTo>
                  <a:lnTo>
                    <a:pt x="46" y="49"/>
                  </a:lnTo>
                  <a:lnTo>
                    <a:pt x="58" y="70"/>
                  </a:lnTo>
                  <a:lnTo>
                    <a:pt x="6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71"/>
            <p:cNvSpPr>
              <a:spLocks noEditPoints="1"/>
            </p:cNvSpPr>
            <p:nvPr/>
          </p:nvSpPr>
          <p:spPr bwMode="auto">
            <a:xfrm>
              <a:off x="9594" y="3449"/>
              <a:ext cx="191" cy="189"/>
            </a:xfrm>
            <a:custGeom>
              <a:avLst/>
              <a:gdLst>
                <a:gd name="T0" fmla="*/ 38 w 91"/>
                <a:gd name="T1" fmla="*/ 24 h 90"/>
                <a:gd name="T2" fmla="*/ 54 w 91"/>
                <a:gd name="T3" fmla="*/ 24 h 90"/>
                <a:gd name="T4" fmla="*/ 91 w 91"/>
                <a:gd name="T5" fmla="*/ 16 h 90"/>
                <a:gd name="T6" fmla="*/ 66 w 91"/>
                <a:gd name="T7" fmla="*/ 8 h 90"/>
                <a:gd name="T8" fmla="*/ 66 w 91"/>
                <a:gd name="T9" fmla="*/ 4 h 90"/>
                <a:gd name="T10" fmla="*/ 58 w 91"/>
                <a:gd name="T11" fmla="*/ 0 h 90"/>
                <a:gd name="T12" fmla="*/ 38 w 91"/>
                <a:gd name="T13" fmla="*/ 8 h 90"/>
                <a:gd name="T14" fmla="*/ 42 w 91"/>
                <a:gd name="T15" fmla="*/ 4 h 90"/>
                <a:gd name="T16" fmla="*/ 42 w 91"/>
                <a:gd name="T17" fmla="*/ 4 h 90"/>
                <a:gd name="T18" fmla="*/ 25 w 91"/>
                <a:gd name="T19" fmla="*/ 8 h 90"/>
                <a:gd name="T20" fmla="*/ 25 w 91"/>
                <a:gd name="T21" fmla="*/ 16 h 90"/>
                <a:gd name="T22" fmla="*/ 71 w 91"/>
                <a:gd name="T23" fmla="*/ 82 h 90"/>
                <a:gd name="T24" fmla="*/ 66 w 91"/>
                <a:gd name="T25" fmla="*/ 90 h 90"/>
                <a:gd name="T26" fmla="*/ 83 w 91"/>
                <a:gd name="T27" fmla="*/ 90 h 90"/>
                <a:gd name="T28" fmla="*/ 83 w 91"/>
                <a:gd name="T29" fmla="*/ 33 h 90"/>
                <a:gd name="T30" fmla="*/ 87 w 91"/>
                <a:gd name="T31" fmla="*/ 24 h 90"/>
                <a:gd name="T32" fmla="*/ 75 w 91"/>
                <a:gd name="T33" fmla="*/ 24 h 90"/>
                <a:gd name="T34" fmla="*/ 71 w 91"/>
                <a:gd name="T35" fmla="*/ 82 h 90"/>
                <a:gd name="T36" fmla="*/ 71 w 91"/>
                <a:gd name="T37" fmla="*/ 70 h 90"/>
                <a:gd name="T38" fmla="*/ 71 w 91"/>
                <a:gd name="T39" fmla="*/ 33 h 90"/>
                <a:gd name="T40" fmla="*/ 71 w 91"/>
                <a:gd name="T41" fmla="*/ 33 h 90"/>
                <a:gd name="T42" fmla="*/ 58 w 91"/>
                <a:gd name="T43" fmla="*/ 70 h 90"/>
                <a:gd name="T44" fmla="*/ 21 w 91"/>
                <a:gd name="T45" fmla="*/ 37 h 90"/>
                <a:gd name="T46" fmla="*/ 17 w 91"/>
                <a:gd name="T47" fmla="*/ 37 h 90"/>
                <a:gd name="T48" fmla="*/ 21 w 91"/>
                <a:gd name="T49" fmla="*/ 37 h 90"/>
                <a:gd name="T50" fmla="*/ 25 w 91"/>
                <a:gd name="T51" fmla="*/ 53 h 90"/>
                <a:gd name="T52" fmla="*/ 25 w 91"/>
                <a:gd name="T53" fmla="*/ 49 h 90"/>
                <a:gd name="T54" fmla="*/ 42 w 91"/>
                <a:gd name="T55" fmla="*/ 49 h 90"/>
                <a:gd name="T56" fmla="*/ 33 w 91"/>
                <a:gd name="T57" fmla="*/ 49 h 90"/>
                <a:gd name="T58" fmla="*/ 25 w 91"/>
                <a:gd name="T59" fmla="*/ 66 h 90"/>
                <a:gd name="T60" fmla="*/ 25 w 91"/>
                <a:gd name="T61" fmla="*/ 57 h 90"/>
                <a:gd name="T62" fmla="*/ 33 w 91"/>
                <a:gd name="T63" fmla="*/ 57 h 90"/>
                <a:gd name="T64" fmla="*/ 33 w 91"/>
                <a:gd name="T65" fmla="*/ 66 h 90"/>
                <a:gd name="T66" fmla="*/ 0 w 91"/>
                <a:gd name="T67" fmla="*/ 78 h 90"/>
                <a:gd name="T68" fmla="*/ 0 w 91"/>
                <a:gd name="T69" fmla="*/ 82 h 90"/>
                <a:gd name="T70" fmla="*/ 5 w 91"/>
                <a:gd name="T71" fmla="*/ 90 h 90"/>
                <a:gd name="T72" fmla="*/ 58 w 91"/>
                <a:gd name="T73" fmla="*/ 82 h 90"/>
                <a:gd name="T74" fmla="*/ 58 w 91"/>
                <a:gd name="T75" fmla="*/ 74 h 90"/>
                <a:gd name="T76" fmla="*/ 13 w 91"/>
                <a:gd name="T77" fmla="*/ 78 h 90"/>
                <a:gd name="T78" fmla="*/ 29 w 91"/>
                <a:gd name="T79" fmla="*/ 28 h 90"/>
                <a:gd name="T80" fmla="*/ 29 w 91"/>
                <a:gd name="T81" fmla="*/ 24 h 90"/>
                <a:gd name="T82" fmla="*/ 17 w 91"/>
                <a:gd name="T83" fmla="*/ 20 h 90"/>
                <a:gd name="T84" fmla="*/ 0 w 91"/>
                <a:gd name="T85" fmla="*/ 41 h 90"/>
                <a:gd name="T86" fmla="*/ 9 w 91"/>
                <a:gd name="T87" fmla="*/ 49 h 90"/>
                <a:gd name="T88" fmla="*/ 54 w 91"/>
                <a:gd name="T89" fmla="*/ 37 h 90"/>
                <a:gd name="T90" fmla="*/ 50 w 91"/>
                <a:gd name="T91" fmla="*/ 28 h 90"/>
                <a:gd name="T92" fmla="*/ 29 w 91"/>
                <a:gd name="T93" fmla="*/ 28 h 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1" h="90">
                  <a:moveTo>
                    <a:pt x="25" y="16"/>
                  </a:moveTo>
                  <a:lnTo>
                    <a:pt x="25" y="24"/>
                  </a:lnTo>
                  <a:lnTo>
                    <a:pt x="38" y="24"/>
                  </a:lnTo>
                  <a:lnTo>
                    <a:pt x="38" y="16"/>
                  </a:lnTo>
                  <a:lnTo>
                    <a:pt x="54" y="16"/>
                  </a:lnTo>
                  <a:lnTo>
                    <a:pt x="54" y="24"/>
                  </a:lnTo>
                  <a:lnTo>
                    <a:pt x="66" y="24"/>
                  </a:lnTo>
                  <a:lnTo>
                    <a:pt x="66" y="16"/>
                  </a:lnTo>
                  <a:lnTo>
                    <a:pt x="91" y="16"/>
                  </a:lnTo>
                  <a:lnTo>
                    <a:pt x="91" y="8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8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25" y="16"/>
                  </a:lnTo>
                  <a:close/>
                  <a:moveTo>
                    <a:pt x="71" y="82"/>
                  </a:moveTo>
                  <a:lnTo>
                    <a:pt x="71" y="82"/>
                  </a:lnTo>
                  <a:lnTo>
                    <a:pt x="62" y="82"/>
                  </a:lnTo>
                  <a:lnTo>
                    <a:pt x="66" y="90"/>
                  </a:lnTo>
                  <a:lnTo>
                    <a:pt x="83" y="90"/>
                  </a:lnTo>
                  <a:lnTo>
                    <a:pt x="83" y="82"/>
                  </a:lnTo>
                  <a:lnTo>
                    <a:pt x="83" y="33"/>
                  </a:lnTo>
                  <a:lnTo>
                    <a:pt x="87" y="28"/>
                  </a:lnTo>
                  <a:lnTo>
                    <a:pt x="87" y="24"/>
                  </a:lnTo>
                  <a:lnTo>
                    <a:pt x="75" y="24"/>
                  </a:lnTo>
                  <a:lnTo>
                    <a:pt x="75" y="78"/>
                  </a:lnTo>
                  <a:lnTo>
                    <a:pt x="71" y="82"/>
                  </a:lnTo>
                  <a:close/>
                  <a:moveTo>
                    <a:pt x="71" y="70"/>
                  </a:moveTo>
                  <a:lnTo>
                    <a:pt x="71" y="41"/>
                  </a:lnTo>
                  <a:lnTo>
                    <a:pt x="71" y="33"/>
                  </a:lnTo>
                  <a:lnTo>
                    <a:pt x="62" y="33"/>
                  </a:lnTo>
                  <a:lnTo>
                    <a:pt x="58" y="33"/>
                  </a:lnTo>
                  <a:lnTo>
                    <a:pt x="58" y="70"/>
                  </a:lnTo>
                  <a:lnTo>
                    <a:pt x="71" y="70"/>
                  </a:lnTo>
                  <a:close/>
                  <a:moveTo>
                    <a:pt x="21" y="37"/>
                  </a:moveTo>
                  <a:lnTo>
                    <a:pt x="29" y="37"/>
                  </a:lnTo>
                  <a:lnTo>
                    <a:pt x="25" y="37"/>
                  </a:lnTo>
                  <a:lnTo>
                    <a:pt x="17" y="37"/>
                  </a:lnTo>
                  <a:lnTo>
                    <a:pt x="21" y="37"/>
                  </a:lnTo>
                  <a:close/>
                  <a:moveTo>
                    <a:pt x="25" y="49"/>
                  </a:moveTo>
                  <a:lnTo>
                    <a:pt x="25" y="53"/>
                  </a:lnTo>
                  <a:lnTo>
                    <a:pt x="21" y="53"/>
                  </a:lnTo>
                  <a:lnTo>
                    <a:pt x="21" y="49"/>
                  </a:lnTo>
                  <a:lnTo>
                    <a:pt x="25" y="49"/>
                  </a:lnTo>
                  <a:close/>
                  <a:moveTo>
                    <a:pt x="33" y="49"/>
                  </a:moveTo>
                  <a:lnTo>
                    <a:pt x="42" y="49"/>
                  </a:lnTo>
                  <a:lnTo>
                    <a:pt x="42" y="53"/>
                  </a:lnTo>
                  <a:lnTo>
                    <a:pt x="33" y="53"/>
                  </a:lnTo>
                  <a:lnTo>
                    <a:pt x="33" y="49"/>
                  </a:lnTo>
                  <a:close/>
                  <a:moveTo>
                    <a:pt x="25" y="57"/>
                  </a:moveTo>
                  <a:lnTo>
                    <a:pt x="25" y="66"/>
                  </a:lnTo>
                  <a:lnTo>
                    <a:pt x="21" y="66"/>
                  </a:lnTo>
                  <a:lnTo>
                    <a:pt x="21" y="57"/>
                  </a:lnTo>
                  <a:lnTo>
                    <a:pt x="25" y="57"/>
                  </a:lnTo>
                  <a:close/>
                  <a:moveTo>
                    <a:pt x="33" y="66"/>
                  </a:moveTo>
                  <a:lnTo>
                    <a:pt x="33" y="57"/>
                  </a:lnTo>
                  <a:lnTo>
                    <a:pt x="42" y="57"/>
                  </a:lnTo>
                  <a:lnTo>
                    <a:pt x="42" y="66"/>
                  </a:lnTo>
                  <a:lnTo>
                    <a:pt x="33" y="66"/>
                  </a:lnTo>
                  <a:close/>
                  <a:moveTo>
                    <a:pt x="13" y="78"/>
                  </a:moveTo>
                  <a:lnTo>
                    <a:pt x="0" y="78"/>
                  </a:lnTo>
                  <a:lnTo>
                    <a:pt x="0" y="82"/>
                  </a:lnTo>
                  <a:lnTo>
                    <a:pt x="5" y="86"/>
                  </a:lnTo>
                  <a:lnTo>
                    <a:pt x="5" y="90"/>
                  </a:lnTo>
                  <a:lnTo>
                    <a:pt x="58" y="82"/>
                  </a:lnTo>
                  <a:lnTo>
                    <a:pt x="58" y="78"/>
                  </a:lnTo>
                  <a:lnTo>
                    <a:pt x="58" y="74"/>
                  </a:lnTo>
                  <a:lnTo>
                    <a:pt x="13" y="78"/>
                  </a:lnTo>
                  <a:close/>
                  <a:moveTo>
                    <a:pt x="29" y="28"/>
                  </a:moveTo>
                  <a:lnTo>
                    <a:pt x="29" y="28"/>
                  </a:lnTo>
                  <a:lnTo>
                    <a:pt x="29" y="24"/>
                  </a:lnTo>
                  <a:lnTo>
                    <a:pt x="17" y="20"/>
                  </a:lnTo>
                  <a:lnTo>
                    <a:pt x="9" y="33"/>
                  </a:lnTo>
                  <a:lnTo>
                    <a:pt x="0" y="41"/>
                  </a:lnTo>
                  <a:lnTo>
                    <a:pt x="5" y="49"/>
                  </a:lnTo>
                  <a:lnTo>
                    <a:pt x="9" y="49"/>
                  </a:lnTo>
                  <a:lnTo>
                    <a:pt x="9" y="74"/>
                  </a:lnTo>
                  <a:lnTo>
                    <a:pt x="54" y="74"/>
                  </a:lnTo>
                  <a:lnTo>
                    <a:pt x="54" y="37"/>
                  </a:lnTo>
                  <a:lnTo>
                    <a:pt x="42" y="37"/>
                  </a:lnTo>
                  <a:lnTo>
                    <a:pt x="50" y="28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2"/>
            <p:cNvSpPr>
              <a:spLocks noEditPoints="1"/>
            </p:cNvSpPr>
            <p:nvPr/>
          </p:nvSpPr>
          <p:spPr bwMode="auto">
            <a:xfrm>
              <a:off x="9803" y="3458"/>
              <a:ext cx="191" cy="181"/>
            </a:xfrm>
            <a:custGeom>
              <a:avLst/>
              <a:gdLst>
                <a:gd name="T0" fmla="*/ 29 w 91"/>
                <a:gd name="T1" fmla="*/ 62 h 86"/>
                <a:gd name="T2" fmla="*/ 21 w 91"/>
                <a:gd name="T3" fmla="*/ 70 h 86"/>
                <a:gd name="T4" fmla="*/ 9 w 91"/>
                <a:gd name="T5" fmla="*/ 74 h 86"/>
                <a:gd name="T6" fmla="*/ 9 w 91"/>
                <a:gd name="T7" fmla="*/ 74 h 86"/>
                <a:gd name="T8" fmla="*/ 13 w 91"/>
                <a:gd name="T9" fmla="*/ 86 h 86"/>
                <a:gd name="T10" fmla="*/ 67 w 91"/>
                <a:gd name="T11" fmla="*/ 82 h 86"/>
                <a:gd name="T12" fmla="*/ 67 w 91"/>
                <a:gd name="T13" fmla="*/ 82 h 86"/>
                <a:gd name="T14" fmla="*/ 71 w 91"/>
                <a:gd name="T15" fmla="*/ 86 h 86"/>
                <a:gd name="T16" fmla="*/ 83 w 91"/>
                <a:gd name="T17" fmla="*/ 82 h 86"/>
                <a:gd name="T18" fmla="*/ 67 w 91"/>
                <a:gd name="T19" fmla="*/ 62 h 86"/>
                <a:gd name="T20" fmla="*/ 91 w 91"/>
                <a:gd name="T21" fmla="*/ 49 h 86"/>
                <a:gd name="T22" fmla="*/ 75 w 91"/>
                <a:gd name="T23" fmla="*/ 0 h 86"/>
                <a:gd name="T24" fmla="*/ 17 w 91"/>
                <a:gd name="T25" fmla="*/ 49 h 86"/>
                <a:gd name="T26" fmla="*/ 0 w 91"/>
                <a:gd name="T27" fmla="*/ 62 h 86"/>
                <a:gd name="T28" fmla="*/ 0 w 91"/>
                <a:gd name="T29" fmla="*/ 62 h 86"/>
                <a:gd name="T30" fmla="*/ 29 w 91"/>
                <a:gd name="T31" fmla="*/ 62 h 86"/>
                <a:gd name="T32" fmla="*/ 62 w 91"/>
                <a:gd name="T33" fmla="*/ 16 h 86"/>
                <a:gd name="T34" fmla="*/ 29 w 91"/>
                <a:gd name="T35" fmla="*/ 8 h 86"/>
                <a:gd name="T36" fmla="*/ 62 w 91"/>
                <a:gd name="T37" fmla="*/ 8 h 86"/>
                <a:gd name="T38" fmla="*/ 29 w 91"/>
                <a:gd name="T39" fmla="*/ 33 h 86"/>
                <a:gd name="T40" fmla="*/ 62 w 91"/>
                <a:gd name="T41" fmla="*/ 24 h 86"/>
                <a:gd name="T42" fmla="*/ 62 w 91"/>
                <a:gd name="T43" fmla="*/ 33 h 86"/>
                <a:gd name="T44" fmla="*/ 62 w 91"/>
                <a:gd name="T45" fmla="*/ 49 h 86"/>
                <a:gd name="T46" fmla="*/ 29 w 91"/>
                <a:gd name="T47" fmla="*/ 41 h 86"/>
                <a:gd name="T48" fmla="*/ 62 w 91"/>
                <a:gd name="T49" fmla="*/ 41 h 86"/>
                <a:gd name="T50" fmla="*/ 50 w 91"/>
                <a:gd name="T51" fmla="*/ 66 h 86"/>
                <a:gd name="T52" fmla="*/ 54 w 91"/>
                <a:gd name="T53" fmla="*/ 70 h 86"/>
                <a:gd name="T54" fmla="*/ 33 w 91"/>
                <a:gd name="T55" fmla="*/ 74 h 86"/>
                <a:gd name="T56" fmla="*/ 38 w 91"/>
                <a:gd name="T57" fmla="*/ 70 h 86"/>
                <a:gd name="T58" fmla="*/ 46 w 91"/>
                <a:gd name="T59" fmla="*/ 57 h 86"/>
                <a:gd name="T60" fmla="*/ 62 w 91"/>
                <a:gd name="T61" fmla="*/ 57 h 86"/>
                <a:gd name="T62" fmla="*/ 50 w 91"/>
                <a:gd name="T63" fmla="*/ 66 h 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1" h="86">
                  <a:moveTo>
                    <a:pt x="29" y="62"/>
                  </a:moveTo>
                  <a:lnTo>
                    <a:pt x="29" y="62"/>
                  </a:lnTo>
                  <a:lnTo>
                    <a:pt x="21" y="70"/>
                  </a:lnTo>
                  <a:lnTo>
                    <a:pt x="17" y="70"/>
                  </a:lnTo>
                  <a:lnTo>
                    <a:pt x="9" y="74"/>
                  </a:lnTo>
                  <a:lnTo>
                    <a:pt x="13" y="86"/>
                  </a:lnTo>
                  <a:lnTo>
                    <a:pt x="67" y="82"/>
                  </a:lnTo>
                  <a:lnTo>
                    <a:pt x="71" y="86"/>
                  </a:lnTo>
                  <a:lnTo>
                    <a:pt x="83" y="82"/>
                  </a:lnTo>
                  <a:lnTo>
                    <a:pt x="67" y="62"/>
                  </a:lnTo>
                  <a:lnTo>
                    <a:pt x="91" y="62"/>
                  </a:lnTo>
                  <a:lnTo>
                    <a:pt x="91" y="49"/>
                  </a:lnTo>
                  <a:lnTo>
                    <a:pt x="75" y="49"/>
                  </a:lnTo>
                  <a:lnTo>
                    <a:pt x="75" y="0"/>
                  </a:lnTo>
                  <a:lnTo>
                    <a:pt x="17" y="0"/>
                  </a:lnTo>
                  <a:lnTo>
                    <a:pt x="17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29" y="62"/>
                  </a:lnTo>
                  <a:close/>
                  <a:moveTo>
                    <a:pt x="62" y="8"/>
                  </a:moveTo>
                  <a:lnTo>
                    <a:pt x="62" y="16"/>
                  </a:lnTo>
                  <a:lnTo>
                    <a:pt x="29" y="16"/>
                  </a:lnTo>
                  <a:lnTo>
                    <a:pt x="29" y="8"/>
                  </a:lnTo>
                  <a:lnTo>
                    <a:pt x="62" y="8"/>
                  </a:lnTo>
                  <a:close/>
                  <a:moveTo>
                    <a:pt x="62" y="33"/>
                  </a:moveTo>
                  <a:lnTo>
                    <a:pt x="29" y="33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33"/>
                  </a:lnTo>
                  <a:close/>
                  <a:moveTo>
                    <a:pt x="62" y="41"/>
                  </a:moveTo>
                  <a:lnTo>
                    <a:pt x="62" y="49"/>
                  </a:lnTo>
                  <a:lnTo>
                    <a:pt x="29" y="49"/>
                  </a:lnTo>
                  <a:lnTo>
                    <a:pt x="29" y="41"/>
                  </a:lnTo>
                  <a:lnTo>
                    <a:pt x="62" y="41"/>
                  </a:lnTo>
                  <a:close/>
                  <a:moveTo>
                    <a:pt x="50" y="66"/>
                  </a:moveTo>
                  <a:lnTo>
                    <a:pt x="50" y="66"/>
                  </a:lnTo>
                  <a:lnTo>
                    <a:pt x="54" y="70"/>
                  </a:lnTo>
                  <a:lnTo>
                    <a:pt x="58" y="74"/>
                  </a:lnTo>
                  <a:lnTo>
                    <a:pt x="33" y="74"/>
                  </a:lnTo>
                  <a:lnTo>
                    <a:pt x="38" y="70"/>
                  </a:lnTo>
                  <a:lnTo>
                    <a:pt x="46" y="57"/>
                  </a:lnTo>
                  <a:lnTo>
                    <a:pt x="62" y="57"/>
                  </a:lnTo>
                  <a:lnTo>
                    <a:pt x="50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3"/>
            <p:cNvSpPr/>
            <p:nvPr/>
          </p:nvSpPr>
          <p:spPr bwMode="auto">
            <a:xfrm>
              <a:off x="9119" y="5938"/>
              <a:ext cx="2506" cy="2298"/>
            </a:xfrm>
            <a:custGeom>
              <a:avLst/>
              <a:gdLst>
                <a:gd name="T0" fmla="*/ 1089 w 1192"/>
                <a:gd name="T1" fmla="*/ 610 h 1093"/>
                <a:gd name="T2" fmla="*/ 1072 w 1192"/>
                <a:gd name="T3" fmla="*/ 573 h 1093"/>
                <a:gd name="T4" fmla="*/ 1023 w 1192"/>
                <a:gd name="T5" fmla="*/ 565 h 1093"/>
                <a:gd name="T6" fmla="*/ 982 w 1192"/>
                <a:gd name="T7" fmla="*/ 536 h 1093"/>
                <a:gd name="T8" fmla="*/ 1015 w 1192"/>
                <a:gd name="T9" fmla="*/ 503 h 1093"/>
                <a:gd name="T10" fmla="*/ 1076 w 1192"/>
                <a:gd name="T11" fmla="*/ 466 h 1093"/>
                <a:gd name="T12" fmla="*/ 1089 w 1192"/>
                <a:gd name="T13" fmla="*/ 383 h 1093"/>
                <a:gd name="T14" fmla="*/ 1130 w 1192"/>
                <a:gd name="T15" fmla="*/ 272 h 1093"/>
                <a:gd name="T16" fmla="*/ 1167 w 1192"/>
                <a:gd name="T17" fmla="*/ 140 h 1093"/>
                <a:gd name="T18" fmla="*/ 1180 w 1192"/>
                <a:gd name="T19" fmla="*/ 41 h 1093"/>
                <a:gd name="T20" fmla="*/ 1142 w 1192"/>
                <a:gd name="T21" fmla="*/ 12 h 1093"/>
                <a:gd name="T22" fmla="*/ 928 w 1192"/>
                <a:gd name="T23" fmla="*/ 4 h 1093"/>
                <a:gd name="T24" fmla="*/ 849 w 1192"/>
                <a:gd name="T25" fmla="*/ 12 h 1093"/>
                <a:gd name="T26" fmla="*/ 825 w 1192"/>
                <a:gd name="T27" fmla="*/ 78 h 1093"/>
                <a:gd name="T28" fmla="*/ 779 w 1192"/>
                <a:gd name="T29" fmla="*/ 148 h 1093"/>
                <a:gd name="T30" fmla="*/ 689 w 1192"/>
                <a:gd name="T31" fmla="*/ 161 h 1093"/>
                <a:gd name="T32" fmla="*/ 610 w 1192"/>
                <a:gd name="T33" fmla="*/ 202 h 1093"/>
                <a:gd name="T34" fmla="*/ 581 w 1192"/>
                <a:gd name="T35" fmla="*/ 247 h 1093"/>
                <a:gd name="T36" fmla="*/ 532 w 1192"/>
                <a:gd name="T37" fmla="*/ 280 h 1093"/>
                <a:gd name="T38" fmla="*/ 474 w 1192"/>
                <a:gd name="T39" fmla="*/ 272 h 1093"/>
                <a:gd name="T40" fmla="*/ 437 w 1192"/>
                <a:gd name="T41" fmla="*/ 280 h 1093"/>
                <a:gd name="T42" fmla="*/ 412 w 1192"/>
                <a:gd name="T43" fmla="*/ 342 h 1093"/>
                <a:gd name="T44" fmla="*/ 354 w 1192"/>
                <a:gd name="T45" fmla="*/ 379 h 1093"/>
                <a:gd name="T46" fmla="*/ 325 w 1192"/>
                <a:gd name="T47" fmla="*/ 412 h 1093"/>
                <a:gd name="T48" fmla="*/ 334 w 1192"/>
                <a:gd name="T49" fmla="*/ 470 h 1093"/>
                <a:gd name="T50" fmla="*/ 358 w 1192"/>
                <a:gd name="T51" fmla="*/ 536 h 1093"/>
                <a:gd name="T52" fmla="*/ 334 w 1192"/>
                <a:gd name="T53" fmla="*/ 536 h 1093"/>
                <a:gd name="T54" fmla="*/ 251 w 1192"/>
                <a:gd name="T55" fmla="*/ 561 h 1093"/>
                <a:gd name="T56" fmla="*/ 206 w 1192"/>
                <a:gd name="T57" fmla="*/ 606 h 1093"/>
                <a:gd name="T58" fmla="*/ 144 w 1192"/>
                <a:gd name="T59" fmla="*/ 614 h 1093"/>
                <a:gd name="T60" fmla="*/ 103 w 1192"/>
                <a:gd name="T61" fmla="*/ 594 h 1093"/>
                <a:gd name="T62" fmla="*/ 41 w 1192"/>
                <a:gd name="T63" fmla="*/ 627 h 1093"/>
                <a:gd name="T64" fmla="*/ 94 w 1192"/>
                <a:gd name="T65" fmla="*/ 775 h 1093"/>
                <a:gd name="T66" fmla="*/ 132 w 1192"/>
                <a:gd name="T67" fmla="*/ 891 h 1093"/>
                <a:gd name="T68" fmla="*/ 169 w 1192"/>
                <a:gd name="T69" fmla="*/ 936 h 1093"/>
                <a:gd name="T70" fmla="*/ 243 w 1192"/>
                <a:gd name="T71" fmla="*/ 936 h 1093"/>
                <a:gd name="T72" fmla="*/ 317 w 1192"/>
                <a:gd name="T73" fmla="*/ 973 h 1093"/>
                <a:gd name="T74" fmla="*/ 363 w 1192"/>
                <a:gd name="T75" fmla="*/ 1035 h 1093"/>
                <a:gd name="T76" fmla="*/ 420 w 1192"/>
                <a:gd name="T77" fmla="*/ 1048 h 1093"/>
                <a:gd name="T78" fmla="*/ 581 w 1192"/>
                <a:gd name="T79" fmla="*/ 1072 h 1093"/>
                <a:gd name="T80" fmla="*/ 590 w 1192"/>
                <a:gd name="T81" fmla="*/ 1081 h 1093"/>
                <a:gd name="T82" fmla="*/ 598 w 1192"/>
                <a:gd name="T83" fmla="*/ 1035 h 1093"/>
                <a:gd name="T84" fmla="*/ 585 w 1192"/>
                <a:gd name="T85" fmla="*/ 1006 h 1093"/>
                <a:gd name="T86" fmla="*/ 631 w 1192"/>
                <a:gd name="T87" fmla="*/ 990 h 1093"/>
                <a:gd name="T88" fmla="*/ 689 w 1192"/>
                <a:gd name="T89" fmla="*/ 1019 h 1093"/>
                <a:gd name="T90" fmla="*/ 709 w 1192"/>
                <a:gd name="T91" fmla="*/ 1056 h 1093"/>
                <a:gd name="T92" fmla="*/ 746 w 1192"/>
                <a:gd name="T93" fmla="*/ 1089 h 1093"/>
                <a:gd name="T94" fmla="*/ 792 w 1192"/>
                <a:gd name="T95" fmla="*/ 1089 h 1093"/>
                <a:gd name="T96" fmla="*/ 771 w 1192"/>
                <a:gd name="T97" fmla="*/ 978 h 1093"/>
                <a:gd name="T98" fmla="*/ 792 w 1192"/>
                <a:gd name="T99" fmla="*/ 928 h 1093"/>
                <a:gd name="T100" fmla="*/ 804 w 1192"/>
                <a:gd name="T101" fmla="*/ 883 h 1093"/>
                <a:gd name="T102" fmla="*/ 767 w 1192"/>
                <a:gd name="T103" fmla="*/ 846 h 1093"/>
                <a:gd name="T104" fmla="*/ 750 w 1192"/>
                <a:gd name="T105" fmla="*/ 796 h 1093"/>
                <a:gd name="T106" fmla="*/ 800 w 1192"/>
                <a:gd name="T107" fmla="*/ 763 h 1093"/>
                <a:gd name="T108" fmla="*/ 887 w 1192"/>
                <a:gd name="T109" fmla="*/ 747 h 1093"/>
                <a:gd name="T110" fmla="*/ 911 w 1192"/>
                <a:gd name="T111" fmla="*/ 784 h 1093"/>
                <a:gd name="T112" fmla="*/ 969 w 1192"/>
                <a:gd name="T113" fmla="*/ 742 h 1093"/>
                <a:gd name="T114" fmla="*/ 986 w 1192"/>
                <a:gd name="T115" fmla="*/ 701 h 1093"/>
                <a:gd name="T116" fmla="*/ 1089 w 1192"/>
                <a:gd name="T117" fmla="*/ 610 h 10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92" h="1093">
                  <a:moveTo>
                    <a:pt x="1089" y="610"/>
                  </a:moveTo>
                  <a:lnTo>
                    <a:pt x="1089" y="610"/>
                  </a:lnTo>
                  <a:lnTo>
                    <a:pt x="1085" y="602"/>
                  </a:lnTo>
                  <a:lnTo>
                    <a:pt x="1076" y="594"/>
                  </a:lnTo>
                  <a:lnTo>
                    <a:pt x="1072" y="573"/>
                  </a:lnTo>
                  <a:lnTo>
                    <a:pt x="1072" y="553"/>
                  </a:lnTo>
                  <a:lnTo>
                    <a:pt x="1035" y="561"/>
                  </a:lnTo>
                  <a:lnTo>
                    <a:pt x="1023" y="565"/>
                  </a:lnTo>
                  <a:lnTo>
                    <a:pt x="1006" y="565"/>
                  </a:lnTo>
                  <a:lnTo>
                    <a:pt x="994" y="561"/>
                  </a:lnTo>
                  <a:lnTo>
                    <a:pt x="986" y="548"/>
                  </a:lnTo>
                  <a:lnTo>
                    <a:pt x="982" y="536"/>
                  </a:lnTo>
                  <a:lnTo>
                    <a:pt x="986" y="524"/>
                  </a:lnTo>
                  <a:lnTo>
                    <a:pt x="998" y="511"/>
                  </a:lnTo>
                  <a:lnTo>
                    <a:pt x="1015" y="503"/>
                  </a:lnTo>
                  <a:lnTo>
                    <a:pt x="1039" y="499"/>
                  </a:lnTo>
                  <a:lnTo>
                    <a:pt x="1056" y="487"/>
                  </a:lnTo>
                  <a:lnTo>
                    <a:pt x="1068" y="478"/>
                  </a:lnTo>
                  <a:lnTo>
                    <a:pt x="1076" y="466"/>
                  </a:lnTo>
                  <a:lnTo>
                    <a:pt x="1085" y="449"/>
                  </a:lnTo>
                  <a:lnTo>
                    <a:pt x="1085" y="441"/>
                  </a:lnTo>
                  <a:lnTo>
                    <a:pt x="1089" y="383"/>
                  </a:lnTo>
                  <a:lnTo>
                    <a:pt x="1105" y="355"/>
                  </a:lnTo>
                  <a:lnTo>
                    <a:pt x="1118" y="317"/>
                  </a:lnTo>
                  <a:lnTo>
                    <a:pt x="1130" y="272"/>
                  </a:lnTo>
                  <a:lnTo>
                    <a:pt x="1138" y="227"/>
                  </a:lnTo>
                  <a:lnTo>
                    <a:pt x="1151" y="181"/>
                  </a:lnTo>
                  <a:lnTo>
                    <a:pt x="1167" y="140"/>
                  </a:lnTo>
                  <a:lnTo>
                    <a:pt x="1184" y="107"/>
                  </a:lnTo>
                  <a:lnTo>
                    <a:pt x="1192" y="78"/>
                  </a:lnTo>
                  <a:lnTo>
                    <a:pt x="1188" y="57"/>
                  </a:lnTo>
                  <a:lnTo>
                    <a:pt x="1180" y="41"/>
                  </a:lnTo>
                  <a:lnTo>
                    <a:pt x="1167" y="24"/>
                  </a:lnTo>
                  <a:lnTo>
                    <a:pt x="1155" y="16"/>
                  </a:lnTo>
                  <a:lnTo>
                    <a:pt x="1142" y="12"/>
                  </a:lnTo>
                  <a:lnTo>
                    <a:pt x="1072" y="12"/>
                  </a:lnTo>
                  <a:lnTo>
                    <a:pt x="1002" y="12"/>
                  </a:lnTo>
                  <a:lnTo>
                    <a:pt x="928" y="4"/>
                  </a:lnTo>
                  <a:lnTo>
                    <a:pt x="895" y="0"/>
                  </a:lnTo>
                  <a:lnTo>
                    <a:pt x="874" y="0"/>
                  </a:lnTo>
                  <a:lnTo>
                    <a:pt x="858" y="4"/>
                  </a:lnTo>
                  <a:lnTo>
                    <a:pt x="849" y="12"/>
                  </a:lnTo>
                  <a:lnTo>
                    <a:pt x="841" y="16"/>
                  </a:lnTo>
                  <a:lnTo>
                    <a:pt x="841" y="24"/>
                  </a:lnTo>
                  <a:lnTo>
                    <a:pt x="841" y="33"/>
                  </a:lnTo>
                  <a:lnTo>
                    <a:pt x="825" y="78"/>
                  </a:lnTo>
                  <a:lnTo>
                    <a:pt x="825" y="111"/>
                  </a:lnTo>
                  <a:lnTo>
                    <a:pt x="804" y="136"/>
                  </a:lnTo>
                  <a:lnTo>
                    <a:pt x="779" y="148"/>
                  </a:lnTo>
                  <a:lnTo>
                    <a:pt x="763" y="152"/>
                  </a:lnTo>
                  <a:lnTo>
                    <a:pt x="705" y="156"/>
                  </a:lnTo>
                  <a:lnTo>
                    <a:pt x="689" y="161"/>
                  </a:lnTo>
                  <a:lnTo>
                    <a:pt x="660" y="169"/>
                  </a:lnTo>
                  <a:lnTo>
                    <a:pt x="639" y="177"/>
                  </a:lnTo>
                  <a:lnTo>
                    <a:pt x="623" y="189"/>
                  </a:lnTo>
                  <a:lnTo>
                    <a:pt x="610" y="202"/>
                  </a:lnTo>
                  <a:lnTo>
                    <a:pt x="598" y="218"/>
                  </a:lnTo>
                  <a:lnTo>
                    <a:pt x="590" y="235"/>
                  </a:lnTo>
                  <a:lnTo>
                    <a:pt x="581" y="247"/>
                  </a:lnTo>
                  <a:lnTo>
                    <a:pt x="573" y="260"/>
                  </a:lnTo>
                  <a:lnTo>
                    <a:pt x="561" y="272"/>
                  </a:lnTo>
                  <a:lnTo>
                    <a:pt x="548" y="276"/>
                  </a:lnTo>
                  <a:lnTo>
                    <a:pt x="532" y="280"/>
                  </a:lnTo>
                  <a:lnTo>
                    <a:pt x="519" y="280"/>
                  </a:lnTo>
                  <a:lnTo>
                    <a:pt x="503" y="280"/>
                  </a:lnTo>
                  <a:lnTo>
                    <a:pt x="474" y="272"/>
                  </a:lnTo>
                  <a:lnTo>
                    <a:pt x="453" y="272"/>
                  </a:lnTo>
                  <a:lnTo>
                    <a:pt x="445" y="272"/>
                  </a:lnTo>
                  <a:lnTo>
                    <a:pt x="441" y="276"/>
                  </a:lnTo>
                  <a:lnTo>
                    <a:pt x="437" y="280"/>
                  </a:lnTo>
                  <a:lnTo>
                    <a:pt x="433" y="289"/>
                  </a:lnTo>
                  <a:lnTo>
                    <a:pt x="429" y="313"/>
                  </a:lnTo>
                  <a:lnTo>
                    <a:pt x="412" y="342"/>
                  </a:lnTo>
                  <a:lnTo>
                    <a:pt x="400" y="355"/>
                  </a:lnTo>
                  <a:lnTo>
                    <a:pt x="383" y="367"/>
                  </a:lnTo>
                  <a:lnTo>
                    <a:pt x="371" y="375"/>
                  </a:lnTo>
                  <a:lnTo>
                    <a:pt x="354" y="379"/>
                  </a:lnTo>
                  <a:lnTo>
                    <a:pt x="338" y="388"/>
                  </a:lnTo>
                  <a:lnTo>
                    <a:pt x="330" y="396"/>
                  </a:lnTo>
                  <a:lnTo>
                    <a:pt x="325" y="412"/>
                  </a:lnTo>
                  <a:lnTo>
                    <a:pt x="325" y="429"/>
                  </a:lnTo>
                  <a:lnTo>
                    <a:pt x="330" y="458"/>
                  </a:lnTo>
                  <a:lnTo>
                    <a:pt x="334" y="470"/>
                  </a:lnTo>
                  <a:lnTo>
                    <a:pt x="342" y="482"/>
                  </a:lnTo>
                  <a:lnTo>
                    <a:pt x="354" y="511"/>
                  </a:lnTo>
                  <a:lnTo>
                    <a:pt x="358" y="524"/>
                  </a:lnTo>
                  <a:lnTo>
                    <a:pt x="358" y="536"/>
                  </a:lnTo>
                  <a:lnTo>
                    <a:pt x="354" y="540"/>
                  </a:lnTo>
                  <a:lnTo>
                    <a:pt x="350" y="540"/>
                  </a:lnTo>
                  <a:lnTo>
                    <a:pt x="334" y="536"/>
                  </a:lnTo>
                  <a:lnTo>
                    <a:pt x="313" y="536"/>
                  </a:lnTo>
                  <a:lnTo>
                    <a:pt x="288" y="540"/>
                  </a:lnTo>
                  <a:lnTo>
                    <a:pt x="268" y="548"/>
                  </a:lnTo>
                  <a:lnTo>
                    <a:pt x="251" y="561"/>
                  </a:lnTo>
                  <a:lnTo>
                    <a:pt x="222" y="590"/>
                  </a:lnTo>
                  <a:lnTo>
                    <a:pt x="210" y="602"/>
                  </a:lnTo>
                  <a:lnTo>
                    <a:pt x="206" y="606"/>
                  </a:lnTo>
                  <a:lnTo>
                    <a:pt x="189" y="614"/>
                  </a:lnTo>
                  <a:lnTo>
                    <a:pt x="177" y="619"/>
                  </a:lnTo>
                  <a:lnTo>
                    <a:pt x="165" y="619"/>
                  </a:lnTo>
                  <a:lnTo>
                    <a:pt x="144" y="614"/>
                  </a:lnTo>
                  <a:lnTo>
                    <a:pt x="127" y="602"/>
                  </a:lnTo>
                  <a:lnTo>
                    <a:pt x="115" y="598"/>
                  </a:lnTo>
                  <a:lnTo>
                    <a:pt x="103" y="594"/>
                  </a:lnTo>
                  <a:lnTo>
                    <a:pt x="94" y="594"/>
                  </a:lnTo>
                  <a:lnTo>
                    <a:pt x="82" y="598"/>
                  </a:lnTo>
                  <a:lnTo>
                    <a:pt x="61" y="610"/>
                  </a:lnTo>
                  <a:lnTo>
                    <a:pt x="41" y="627"/>
                  </a:lnTo>
                  <a:lnTo>
                    <a:pt x="12" y="660"/>
                  </a:lnTo>
                  <a:lnTo>
                    <a:pt x="0" y="680"/>
                  </a:lnTo>
                  <a:lnTo>
                    <a:pt x="0" y="685"/>
                  </a:lnTo>
                  <a:lnTo>
                    <a:pt x="94" y="775"/>
                  </a:lnTo>
                  <a:lnTo>
                    <a:pt x="107" y="841"/>
                  </a:lnTo>
                  <a:lnTo>
                    <a:pt x="132" y="879"/>
                  </a:lnTo>
                  <a:lnTo>
                    <a:pt x="132" y="891"/>
                  </a:lnTo>
                  <a:lnTo>
                    <a:pt x="136" y="912"/>
                  </a:lnTo>
                  <a:lnTo>
                    <a:pt x="144" y="924"/>
                  </a:lnTo>
                  <a:lnTo>
                    <a:pt x="152" y="932"/>
                  </a:lnTo>
                  <a:lnTo>
                    <a:pt x="169" y="936"/>
                  </a:lnTo>
                  <a:lnTo>
                    <a:pt x="185" y="940"/>
                  </a:lnTo>
                  <a:lnTo>
                    <a:pt x="243" y="936"/>
                  </a:lnTo>
                  <a:lnTo>
                    <a:pt x="264" y="936"/>
                  </a:lnTo>
                  <a:lnTo>
                    <a:pt x="288" y="945"/>
                  </a:lnTo>
                  <a:lnTo>
                    <a:pt x="305" y="957"/>
                  </a:lnTo>
                  <a:lnTo>
                    <a:pt x="317" y="973"/>
                  </a:lnTo>
                  <a:lnTo>
                    <a:pt x="330" y="998"/>
                  </a:lnTo>
                  <a:lnTo>
                    <a:pt x="350" y="1023"/>
                  </a:lnTo>
                  <a:lnTo>
                    <a:pt x="363" y="1035"/>
                  </a:lnTo>
                  <a:lnTo>
                    <a:pt x="379" y="1044"/>
                  </a:lnTo>
                  <a:lnTo>
                    <a:pt x="400" y="1048"/>
                  </a:lnTo>
                  <a:lnTo>
                    <a:pt x="420" y="1048"/>
                  </a:lnTo>
                  <a:lnTo>
                    <a:pt x="474" y="1048"/>
                  </a:lnTo>
                  <a:lnTo>
                    <a:pt x="528" y="1056"/>
                  </a:lnTo>
                  <a:lnTo>
                    <a:pt x="569" y="1064"/>
                  </a:lnTo>
                  <a:lnTo>
                    <a:pt x="581" y="1072"/>
                  </a:lnTo>
                  <a:lnTo>
                    <a:pt x="585" y="1077"/>
                  </a:lnTo>
                  <a:lnTo>
                    <a:pt x="585" y="1081"/>
                  </a:lnTo>
                  <a:lnTo>
                    <a:pt x="590" y="1081"/>
                  </a:lnTo>
                  <a:lnTo>
                    <a:pt x="598" y="1068"/>
                  </a:lnTo>
                  <a:lnTo>
                    <a:pt x="602" y="1052"/>
                  </a:lnTo>
                  <a:lnTo>
                    <a:pt x="602" y="1044"/>
                  </a:lnTo>
                  <a:lnTo>
                    <a:pt x="598" y="1035"/>
                  </a:lnTo>
                  <a:lnTo>
                    <a:pt x="585" y="1023"/>
                  </a:lnTo>
                  <a:lnTo>
                    <a:pt x="585" y="1015"/>
                  </a:lnTo>
                  <a:lnTo>
                    <a:pt x="585" y="1006"/>
                  </a:lnTo>
                  <a:lnTo>
                    <a:pt x="594" y="1002"/>
                  </a:lnTo>
                  <a:lnTo>
                    <a:pt x="602" y="998"/>
                  </a:lnTo>
                  <a:lnTo>
                    <a:pt x="631" y="990"/>
                  </a:lnTo>
                  <a:lnTo>
                    <a:pt x="651" y="994"/>
                  </a:lnTo>
                  <a:lnTo>
                    <a:pt x="664" y="998"/>
                  </a:lnTo>
                  <a:lnTo>
                    <a:pt x="680" y="1006"/>
                  </a:lnTo>
                  <a:lnTo>
                    <a:pt x="689" y="1019"/>
                  </a:lnTo>
                  <a:lnTo>
                    <a:pt x="701" y="1035"/>
                  </a:lnTo>
                  <a:lnTo>
                    <a:pt x="705" y="1048"/>
                  </a:lnTo>
                  <a:lnTo>
                    <a:pt x="709" y="1056"/>
                  </a:lnTo>
                  <a:lnTo>
                    <a:pt x="713" y="1064"/>
                  </a:lnTo>
                  <a:lnTo>
                    <a:pt x="717" y="1072"/>
                  </a:lnTo>
                  <a:lnTo>
                    <a:pt x="730" y="1081"/>
                  </a:lnTo>
                  <a:lnTo>
                    <a:pt x="746" y="1089"/>
                  </a:lnTo>
                  <a:lnTo>
                    <a:pt x="767" y="1093"/>
                  </a:lnTo>
                  <a:lnTo>
                    <a:pt x="792" y="1089"/>
                  </a:lnTo>
                  <a:lnTo>
                    <a:pt x="779" y="1056"/>
                  </a:lnTo>
                  <a:lnTo>
                    <a:pt x="771" y="1027"/>
                  </a:lnTo>
                  <a:lnTo>
                    <a:pt x="771" y="998"/>
                  </a:lnTo>
                  <a:lnTo>
                    <a:pt x="771" y="978"/>
                  </a:lnTo>
                  <a:lnTo>
                    <a:pt x="779" y="957"/>
                  </a:lnTo>
                  <a:lnTo>
                    <a:pt x="783" y="940"/>
                  </a:lnTo>
                  <a:lnTo>
                    <a:pt x="792" y="928"/>
                  </a:lnTo>
                  <a:lnTo>
                    <a:pt x="804" y="920"/>
                  </a:lnTo>
                  <a:lnTo>
                    <a:pt x="808" y="907"/>
                  </a:lnTo>
                  <a:lnTo>
                    <a:pt x="808" y="895"/>
                  </a:lnTo>
                  <a:lnTo>
                    <a:pt x="804" y="883"/>
                  </a:lnTo>
                  <a:lnTo>
                    <a:pt x="792" y="862"/>
                  </a:lnTo>
                  <a:lnTo>
                    <a:pt x="783" y="854"/>
                  </a:lnTo>
                  <a:lnTo>
                    <a:pt x="767" y="846"/>
                  </a:lnTo>
                  <a:lnTo>
                    <a:pt x="750" y="833"/>
                  </a:lnTo>
                  <a:lnTo>
                    <a:pt x="742" y="821"/>
                  </a:lnTo>
                  <a:lnTo>
                    <a:pt x="742" y="808"/>
                  </a:lnTo>
                  <a:lnTo>
                    <a:pt x="750" y="796"/>
                  </a:lnTo>
                  <a:lnTo>
                    <a:pt x="771" y="775"/>
                  </a:lnTo>
                  <a:lnTo>
                    <a:pt x="779" y="767"/>
                  </a:lnTo>
                  <a:lnTo>
                    <a:pt x="800" y="763"/>
                  </a:lnTo>
                  <a:lnTo>
                    <a:pt x="858" y="747"/>
                  </a:lnTo>
                  <a:lnTo>
                    <a:pt x="874" y="747"/>
                  </a:lnTo>
                  <a:lnTo>
                    <a:pt x="887" y="747"/>
                  </a:lnTo>
                  <a:lnTo>
                    <a:pt x="895" y="755"/>
                  </a:lnTo>
                  <a:lnTo>
                    <a:pt x="903" y="759"/>
                  </a:lnTo>
                  <a:lnTo>
                    <a:pt x="911" y="775"/>
                  </a:lnTo>
                  <a:lnTo>
                    <a:pt x="911" y="784"/>
                  </a:lnTo>
                  <a:lnTo>
                    <a:pt x="928" y="784"/>
                  </a:lnTo>
                  <a:lnTo>
                    <a:pt x="953" y="763"/>
                  </a:lnTo>
                  <a:lnTo>
                    <a:pt x="969" y="742"/>
                  </a:lnTo>
                  <a:lnTo>
                    <a:pt x="973" y="730"/>
                  </a:lnTo>
                  <a:lnTo>
                    <a:pt x="977" y="718"/>
                  </a:lnTo>
                  <a:lnTo>
                    <a:pt x="986" y="701"/>
                  </a:lnTo>
                  <a:lnTo>
                    <a:pt x="998" y="685"/>
                  </a:lnTo>
                  <a:lnTo>
                    <a:pt x="1039" y="647"/>
                  </a:lnTo>
                  <a:lnTo>
                    <a:pt x="1089" y="61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4"/>
            <p:cNvSpPr/>
            <p:nvPr/>
          </p:nvSpPr>
          <p:spPr bwMode="auto">
            <a:xfrm>
              <a:off x="11139" y="7220"/>
              <a:ext cx="130" cy="130"/>
            </a:xfrm>
            <a:custGeom>
              <a:avLst/>
              <a:gdLst>
                <a:gd name="T0" fmla="*/ 62 w 62"/>
                <a:gd name="T1" fmla="*/ 29 h 62"/>
                <a:gd name="T2" fmla="*/ 62 w 62"/>
                <a:gd name="T3" fmla="*/ 29 h 62"/>
                <a:gd name="T4" fmla="*/ 58 w 62"/>
                <a:gd name="T5" fmla="*/ 42 h 62"/>
                <a:gd name="T6" fmla="*/ 54 w 62"/>
                <a:gd name="T7" fmla="*/ 54 h 62"/>
                <a:gd name="T8" fmla="*/ 41 w 62"/>
                <a:gd name="T9" fmla="*/ 58 h 62"/>
                <a:gd name="T10" fmla="*/ 29 w 62"/>
                <a:gd name="T11" fmla="*/ 62 h 62"/>
                <a:gd name="T12" fmla="*/ 29 w 62"/>
                <a:gd name="T13" fmla="*/ 62 h 62"/>
                <a:gd name="T14" fmla="*/ 21 w 62"/>
                <a:gd name="T15" fmla="*/ 58 h 62"/>
                <a:gd name="T16" fmla="*/ 8 w 62"/>
                <a:gd name="T17" fmla="*/ 54 h 62"/>
                <a:gd name="T18" fmla="*/ 4 w 62"/>
                <a:gd name="T19" fmla="*/ 42 h 62"/>
                <a:gd name="T20" fmla="*/ 0 w 62"/>
                <a:gd name="T21" fmla="*/ 29 h 62"/>
                <a:gd name="T22" fmla="*/ 0 w 62"/>
                <a:gd name="T23" fmla="*/ 29 h 62"/>
                <a:gd name="T24" fmla="*/ 4 w 62"/>
                <a:gd name="T25" fmla="*/ 17 h 62"/>
                <a:gd name="T26" fmla="*/ 8 w 62"/>
                <a:gd name="T27" fmla="*/ 9 h 62"/>
                <a:gd name="T28" fmla="*/ 21 w 62"/>
                <a:gd name="T29" fmla="*/ 0 h 62"/>
                <a:gd name="T30" fmla="*/ 29 w 62"/>
                <a:gd name="T31" fmla="*/ 0 h 62"/>
                <a:gd name="T32" fmla="*/ 29 w 62"/>
                <a:gd name="T33" fmla="*/ 0 h 62"/>
                <a:gd name="T34" fmla="*/ 41 w 62"/>
                <a:gd name="T35" fmla="*/ 0 h 62"/>
                <a:gd name="T36" fmla="*/ 54 w 62"/>
                <a:gd name="T37" fmla="*/ 9 h 62"/>
                <a:gd name="T38" fmla="*/ 58 w 62"/>
                <a:gd name="T39" fmla="*/ 17 h 62"/>
                <a:gd name="T40" fmla="*/ 62 w 62"/>
                <a:gd name="T41" fmla="*/ 29 h 62"/>
                <a:gd name="T42" fmla="*/ 62 w 62"/>
                <a:gd name="T43" fmla="*/ 29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62" y="29"/>
                  </a:moveTo>
                  <a:lnTo>
                    <a:pt x="62" y="29"/>
                  </a:lnTo>
                  <a:lnTo>
                    <a:pt x="58" y="42"/>
                  </a:lnTo>
                  <a:lnTo>
                    <a:pt x="54" y="54"/>
                  </a:lnTo>
                  <a:lnTo>
                    <a:pt x="41" y="58"/>
                  </a:lnTo>
                  <a:lnTo>
                    <a:pt x="29" y="62"/>
                  </a:lnTo>
                  <a:lnTo>
                    <a:pt x="21" y="58"/>
                  </a:lnTo>
                  <a:lnTo>
                    <a:pt x="8" y="54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8" y="9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4" y="9"/>
                  </a:lnTo>
                  <a:lnTo>
                    <a:pt x="58" y="17"/>
                  </a:lnTo>
                  <a:lnTo>
                    <a:pt x="62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5"/>
            <p:cNvSpPr>
              <a:spLocks noEditPoints="1"/>
            </p:cNvSpPr>
            <p:nvPr/>
          </p:nvSpPr>
          <p:spPr bwMode="auto">
            <a:xfrm>
              <a:off x="10437" y="7187"/>
              <a:ext cx="172" cy="181"/>
            </a:xfrm>
            <a:custGeom>
              <a:avLst/>
              <a:gdLst>
                <a:gd name="T0" fmla="*/ 49 w 82"/>
                <a:gd name="T1" fmla="*/ 4 h 86"/>
                <a:gd name="T2" fmla="*/ 49 w 82"/>
                <a:gd name="T3" fmla="*/ 4 h 86"/>
                <a:gd name="T4" fmla="*/ 49 w 82"/>
                <a:gd name="T5" fmla="*/ 0 h 86"/>
                <a:gd name="T6" fmla="*/ 49 w 82"/>
                <a:gd name="T7" fmla="*/ 0 h 86"/>
                <a:gd name="T8" fmla="*/ 33 w 82"/>
                <a:gd name="T9" fmla="*/ 0 h 86"/>
                <a:gd name="T10" fmla="*/ 33 w 82"/>
                <a:gd name="T11" fmla="*/ 0 h 86"/>
                <a:gd name="T12" fmla="*/ 33 w 82"/>
                <a:gd name="T13" fmla="*/ 0 h 86"/>
                <a:gd name="T14" fmla="*/ 33 w 82"/>
                <a:gd name="T15" fmla="*/ 0 h 86"/>
                <a:gd name="T16" fmla="*/ 33 w 82"/>
                <a:gd name="T17" fmla="*/ 8 h 86"/>
                <a:gd name="T18" fmla="*/ 0 w 82"/>
                <a:gd name="T19" fmla="*/ 8 h 86"/>
                <a:gd name="T20" fmla="*/ 0 w 82"/>
                <a:gd name="T21" fmla="*/ 33 h 86"/>
                <a:gd name="T22" fmla="*/ 12 w 82"/>
                <a:gd name="T23" fmla="*/ 33 h 86"/>
                <a:gd name="T24" fmla="*/ 12 w 82"/>
                <a:gd name="T25" fmla="*/ 20 h 86"/>
                <a:gd name="T26" fmla="*/ 66 w 82"/>
                <a:gd name="T27" fmla="*/ 20 h 86"/>
                <a:gd name="T28" fmla="*/ 66 w 82"/>
                <a:gd name="T29" fmla="*/ 33 h 86"/>
                <a:gd name="T30" fmla="*/ 78 w 82"/>
                <a:gd name="T31" fmla="*/ 33 h 86"/>
                <a:gd name="T32" fmla="*/ 78 w 82"/>
                <a:gd name="T33" fmla="*/ 8 h 86"/>
                <a:gd name="T34" fmla="*/ 49 w 82"/>
                <a:gd name="T35" fmla="*/ 8 h 86"/>
                <a:gd name="T36" fmla="*/ 49 w 82"/>
                <a:gd name="T37" fmla="*/ 8 h 86"/>
                <a:gd name="T38" fmla="*/ 49 w 82"/>
                <a:gd name="T39" fmla="*/ 4 h 86"/>
                <a:gd name="T40" fmla="*/ 49 w 82"/>
                <a:gd name="T41" fmla="*/ 4 h 86"/>
                <a:gd name="T42" fmla="*/ 49 w 82"/>
                <a:gd name="T43" fmla="*/ 4 h 86"/>
                <a:gd name="T44" fmla="*/ 37 w 82"/>
                <a:gd name="T45" fmla="*/ 45 h 86"/>
                <a:gd name="T46" fmla="*/ 37 w 82"/>
                <a:gd name="T47" fmla="*/ 70 h 86"/>
                <a:gd name="T48" fmla="*/ 37 w 82"/>
                <a:gd name="T49" fmla="*/ 70 h 86"/>
                <a:gd name="T50" fmla="*/ 33 w 82"/>
                <a:gd name="T51" fmla="*/ 74 h 86"/>
                <a:gd name="T52" fmla="*/ 24 w 82"/>
                <a:gd name="T53" fmla="*/ 74 h 86"/>
                <a:gd name="T54" fmla="*/ 24 w 82"/>
                <a:gd name="T55" fmla="*/ 74 h 86"/>
                <a:gd name="T56" fmla="*/ 29 w 82"/>
                <a:gd name="T57" fmla="*/ 86 h 86"/>
                <a:gd name="T58" fmla="*/ 29 w 82"/>
                <a:gd name="T59" fmla="*/ 86 h 86"/>
                <a:gd name="T60" fmla="*/ 45 w 82"/>
                <a:gd name="T61" fmla="*/ 86 h 86"/>
                <a:gd name="T62" fmla="*/ 49 w 82"/>
                <a:gd name="T63" fmla="*/ 82 h 86"/>
                <a:gd name="T64" fmla="*/ 49 w 82"/>
                <a:gd name="T65" fmla="*/ 78 h 86"/>
                <a:gd name="T66" fmla="*/ 49 w 82"/>
                <a:gd name="T67" fmla="*/ 45 h 86"/>
                <a:gd name="T68" fmla="*/ 82 w 82"/>
                <a:gd name="T69" fmla="*/ 45 h 86"/>
                <a:gd name="T70" fmla="*/ 82 w 82"/>
                <a:gd name="T71" fmla="*/ 37 h 86"/>
                <a:gd name="T72" fmla="*/ 0 w 82"/>
                <a:gd name="T73" fmla="*/ 37 h 86"/>
                <a:gd name="T74" fmla="*/ 0 w 82"/>
                <a:gd name="T75" fmla="*/ 45 h 86"/>
                <a:gd name="T76" fmla="*/ 37 w 82"/>
                <a:gd name="T77" fmla="*/ 45 h 86"/>
                <a:gd name="T78" fmla="*/ 37 w 82"/>
                <a:gd name="T79" fmla="*/ 45 h 8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2" h="86">
                  <a:moveTo>
                    <a:pt x="49" y="4"/>
                  </a:moveTo>
                  <a:lnTo>
                    <a:pt x="49" y="4"/>
                  </a:lnTo>
                  <a:lnTo>
                    <a:pt x="49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0" y="8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12" y="20"/>
                  </a:lnTo>
                  <a:lnTo>
                    <a:pt x="66" y="20"/>
                  </a:lnTo>
                  <a:lnTo>
                    <a:pt x="66" y="33"/>
                  </a:lnTo>
                  <a:lnTo>
                    <a:pt x="78" y="33"/>
                  </a:lnTo>
                  <a:lnTo>
                    <a:pt x="78" y="8"/>
                  </a:lnTo>
                  <a:lnTo>
                    <a:pt x="49" y="8"/>
                  </a:lnTo>
                  <a:lnTo>
                    <a:pt x="49" y="4"/>
                  </a:lnTo>
                  <a:close/>
                  <a:moveTo>
                    <a:pt x="37" y="45"/>
                  </a:moveTo>
                  <a:lnTo>
                    <a:pt x="37" y="70"/>
                  </a:lnTo>
                  <a:lnTo>
                    <a:pt x="33" y="74"/>
                  </a:lnTo>
                  <a:lnTo>
                    <a:pt x="24" y="74"/>
                  </a:lnTo>
                  <a:lnTo>
                    <a:pt x="29" y="86"/>
                  </a:lnTo>
                  <a:lnTo>
                    <a:pt x="45" y="86"/>
                  </a:lnTo>
                  <a:lnTo>
                    <a:pt x="49" y="82"/>
                  </a:lnTo>
                  <a:lnTo>
                    <a:pt x="49" y="78"/>
                  </a:lnTo>
                  <a:lnTo>
                    <a:pt x="49" y="45"/>
                  </a:lnTo>
                  <a:lnTo>
                    <a:pt x="82" y="45"/>
                  </a:lnTo>
                  <a:lnTo>
                    <a:pt x="82" y="3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6"/>
            <p:cNvSpPr>
              <a:spLocks noEditPoints="1"/>
            </p:cNvSpPr>
            <p:nvPr/>
          </p:nvSpPr>
          <p:spPr bwMode="auto">
            <a:xfrm>
              <a:off x="10637" y="7187"/>
              <a:ext cx="181" cy="181"/>
            </a:xfrm>
            <a:custGeom>
              <a:avLst/>
              <a:gdLst>
                <a:gd name="T0" fmla="*/ 24 w 86"/>
                <a:gd name="T1" fmla="*/ 12 h 86"/>
                <a:gd name="T2" fmla="*/ 66 w 86"/>
                <a:gd name="T3" fmla="*/ 16 h 86"/>
                <a:gd name="T4" fmla="*/ 66 w 86"/>
                <a:gd name="T5" fmla="*/ 70 h 86"/>
                <a:gd name="T6" fmla="*/ 66 w 86"/>
                <a:gd name="T7" fmla="*/ 74 h 86"/>
                <a:gd name="T8" fmla="*/ 53 w 86"/>
                <a:gd name="T9" fmla="*/ 74 h 86"/>
                <a:gd name="T10" fmla="*/ 57 w 86"/>
                <a:gd name="T11" fmla="*/ 86 h 86"/>
                <a:gd name="T12" fmla="*/ 74 w 86"/>
                <a:gd name="T13" fmla="*/ 82 h 86"/>
                <a:gd name="T14" fmla="*/ 78 w 86"/>
                <a:gd name="T15" fmla="*/ 78 h 86"/>
                <a:gd name="T16" fmla="*/ 86 w 86"/>
                <a:gd name="T17" fmla="*/ 16 h 86"/>
                <a:gd name="T18" fmla="*/ 24 w 86"/>
                <a:gd name="T19" fmla="*/ 4 h 86"/>
                <a:gd name="T20" fmla="*/ 24 w 86"/>
                <a:gd name="T21" fmla="*/ 8 h 86"/>
                <a:gd name="T22" fmla="*/ 24 w 86"/>
                <a:gd name="T23" fmla="*/ 8 h 86"/>
                <a:gd name="T24" fmla="*/ 4 w 86"/>
                <a:gd name="T25" fmla="*/ 8 h 86"/>
                <a:gd name="T26" fmla="*/ 16 w 86"/>
                <a:gd name="T27" fmla="*/ 20 h 86"/>
                <a:gd name="T28" fmla="*/ 16 w 86"/>
                <a:gd name="T29" fmla="*/ 20 h 86"/>
                <a:gd name="T30" fmla="*/ 20 w 86"/>
                <a:gd name="T31" fmla="*/ 33 h 86"/>
                <a:gd name="T32" fmla="*/ 8 w 86"/>
                <a:gd name="T33" fmla="*/ 20 h 86"/>
                <a:gd name="T34" fmla="*/ 0 w 86"/>
                <a:gd name="T35" fmla="*/ 29 h 86"/>
                <a:gd name="T36" fmla="*/ 12 w 86"/>
                <a:gd name="T37" fmla="*/ 41 h 86"/>
                <a:gd name="T38" fmla="*/ 41 w 86"/>
                <a:gd name="T39" fmla="*/ 62 h 86"/>
                <a:gd name="T40" fmla="*/ 49 w 86"/>
                <a:gd name="T41" fmla="*/ 66 h 86"/>
                <a:gd name="T42" fmla="*/ 61 w 86"/>
                <a:gd name="T43" fmla="*/ 25 h 86"/>
                <a:gd name="T44" fmla="*/ 28 w 86"/>
                <a:gd name="T45" fmla="*/ 66 h 86"/>
                <a:gd name="T46" fmla="*/ 41 w 86"/>
                <a:gd name="T47" fmla="*/ 62 h 86"/>
                <a:gd name="T48" fmla="*/ 49 w 86"/>
                <a:gd name="T49" fmla="*/ 33 h 86"/>
                <a:gd name="T50" fmla="*/ 41 w 86"/>
                <a:gd name="T51" fmla="*/ 49 h 86"/>
                <a:gd name="T52" fmla="*/ 49 w 86"/>
                <a:gd name="T53" fmla="*/ 33 h 86"/>
                <a:gd name="T54" fmla="*/ 12 w 86"/>
                <a:gd name="T55" fmla="*/ 86 h 86"/>
                <a:gd name="T56" fmla="*/ 12 w 86"/>
                <a:gd name="T57" fmla="*/ 78 h 86"/>
                <a:gd name="T58" fmla="*/ 24 w 86"/>
                <a:gd name="T59" fmla="*/ 49 h 86"/>
                <a:gd name="T60" fmla="*/ 12 w 86"/>
                <a:gd name="T61" fmla="*/ 45 h 86"/>
                <a:gd name="T62" fmla="*/ 0 w 86"/>
                <a:gd name="T63" fmla="*/ 74 h 86"/>
                <a:gd name="T64" fmla="*/ 12 w 86"/>
                <a:gd name="T65" fmla="*/ 86 h 86"/>
                <a:gd name="T66" fmla="*/ 12 w 86"/>
                <a:gd name="T67" fmla="*/ 86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" h="86">
                  <a:moveTo>
                    <a:pt x="16" y="20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66" y="16"/>
                  </a:lnTo>
                  <a:lnTo>
                    <a:pt x="66" y="70"/>
                  </a:lnTo>
                  <a:lnTo>
                    <a:pt x="66" y="74"/>
                  </a:lnTo>
                  <a:lnTo>
                    <a:pt x="53" y="74"/>
                  </a:lnTo>
                  <a:lnTo>
                    <a:pt x="57" y="86"/>
                  </a:lnTo>
                  <a:lnTo>
                    <a:pt x="74" y="82"/>
                  </a:lnTo>
                  <a:lnTo>
                    <a:pt x="78" y="82"/>
                  </a:lnTo>
                  <a:lnTo>
                    <a:pt x="78" y="78"/>
                  </a:lnTo>
                  <a:lnTo>
                    <a:pt x="78" y="16"/>
                  </a:lnTo>
                  <a:lnTo>
                    <a:pt x="86" y="16"/>
                  </a:lnTo>
                  <a:lnTo>
                    <a:pt x="86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12" y="0"/>
                  </a:lnTo>
                  <a:lnTo>
                    <a:pt x="4" y="8"/>
                  </a:lnTo>
                  <a:lnTo>
                    <a:pt x="16" y="20"/>
                  </a:lnTo>
                  <a:close/>
                  <a:moveTo>
                    <a:pt x="12" y="41"/>
                  </a:moveTo>
                  <a:lnTo>
                    <a:pt x="20" y="33"/>
                  </a:lnTo>
                  <a:lnTo>
                    <a:pt x="8" y="20"/>
                  </a:lnTo>
                  <a:lnTo>
                    <a:pt x="0" y="29"/>
                  </a:lnTo>
                  <a:lnTo>
                    <a:pt x="12" y="41"/>
                  </a:lnTo>
                  <a:close/>
                  <a:moveTo>
                    <a:pt x="41" y="62"/>
                  </a:moveTo>
                  <a:lnTo>
                    <a:pt x="49" y="62"/>
                  </a:lnTo>
                  <a:lnTo>
                    <a:pt x="49" y="66"/>
                  </a:lnTo>
                  <a:lnTo>
                    <a:pt x="61" y="66"/>
                  </a:lnTo>
                  <a:lnTo>
                    <a:pt x="61" y="25"/>
                  </a:lnTo>
                  <a:lnTo>
                    <a:pt x="28" y="25"/>
                  </a:lnTo>
                  <a:lnTo>
                    <a:pt x="28" y="66"/>
                  </a:lnTo>
                  <a:lnTo>
                    <a:pt x="41" y="66"/>
                  </a:lnTo>
                  <a:lnTo>
                    <a:pt x="41" y="62"/>
                  </a:lnTo>
                  <a:close/>
                  <a:moveTo>
                    <a:pt x="49" y="33"/>
                  </a:moveTo>
                  <a:lnTo>
                    <a:pt x="49" y="49"/>
                  </a:lnTo>
                  <a:lnTo>
                    <a:pt x="41" y="49"/>
                  </a:lnTo>
                  <a:lnTo>
                    <a:pt x="41" y="33"/>
                  </a:lnTo>
                  <a:lnTo>
                    <a:pt x="49" y="3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78"/>
                  </a:lnTo>
                  <a:lnTo>
                    <a:pt x="24" y="49"/>
                  </a:lnTo>
                  <a:lnTo>
                    <a:pt x="12" y="45"/>
                  </a:lnTo>
                  <a:lnTo>
                    <a:pt x="0" y="74"/>
                  </a:lnTo>
                  <a:lnTo>
                    <a:pt x="12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7"/>
            <p:cNvSpPr>
              <a:spLocks noEditPoints="1"/>
            </p:cNvSpPr>
            <p:nvPr/>
          </p:nvSpPr>
          <p:spPr bwMode="auto">
            <a:xfrm>
              <a:off x="10845" y="7187"/>
              <a:ext cx="189" cy="191"/>
            </a:xfrm>
            <a:custGeom>
              <a:avLst/>
              <a:gdLst>
                <a:gd name="T0" fmla="*/ 28 w 90"/>
                <a:gd name="T1" fmla="*/ 62 h 91"/>
                <a:gd name="T2" fmla="*/ 20 w 90"/>
                <a:gd name="T3" fmla="*/ 70 h 91"/>
                <a:gd name="T4" fmla="*/ 8 w 90"/>
                <a:gd name="T5" fmla="*/ 74 h 91"/>
                <a:gd name="T6" fmla="*/ 8 w 90"/>
                <a:gd name="T7" fmla="*/ 74 h 91"/>
                <a:gd name="T8" fmla="*/ 12 w 90"/>
                <a:gd name="T9" fmla="*/ 86 h 91"/>
                <a:gd name="T10" fmla="*/ 66 w 90"/>
                <a:gd name="T11" fmla="*/ 82 h 91"/>
                <a:gd name="T12" fmla="*/ 66 w 90"/>
                <a:gd name="T13" fmla="*/ 82 h 91"/>
                <a:gd name="T14" fmla="*/ 70 w 90"/>
                <a:gd name="T15" fmla="*/ 91 h 91"/>
                <a:gd name="T16" fmla="*/ 82 w 90"/>
                <a:gd name="T17" fmla="*/ 82 h 91"/>
                <a:gd name="T18" fmla="*/ 66 w 90"/>
                <a:gd name="T19" fmla="*/ 62 h 91"/>
                <a:gd name="T20" fmla="*/ 90 w 90"/>
                <a:gd name="T21" fmla="*/ 49 h 91"/>
                <a:gd name="T22" fmla="*/ 74 w 90"/>
                <a:gd name="T23" fmla="*/ 0 h 91"/>
                <a:gd name="T24" fmla="*/ 16 w 90"/>
                <a:gd name="T25" fmla="*/ 49 h 91"/>
                <a:gd name="T26" fmla="*/ 0 w 90"/>
                <a:gd name="T27" fmla="*/ 62 h 91"/>
                <a:gd name="T28" fmla="*/ 0 w 90"/>
                <a:gd name="T29" fmla="*/ 62 h 91"/>
                <a:gd name="T30" fmla="*/ 28 w 90"/>
                <a:gd name="T31" fmla="*/ 62 h 91"/>
                <a:gd name="T32" fmla="*/ 61 w 90"/>
                <a:gd name="T33" fmla="*/ 16 h 91"/>
                <a:gd name="T34" fmla="*/ 28 w 90"/>
                <a:gd name="T35" fmla="*/ 12 h 91"/>
                <a:gd name="T36" fmla="*/ 61 w 90"/>
                <a:gd name="T37" fmla="*/ 12 h 91"/>
                <a:gd name="T38" fmla="*/ 28 w 90"/>
                <a:gd name="T39" fmla="*/ 33 h 91"/>
                <a:gd name="T40" fmla="*/ 61 w 90"/>
                <a:gd name="T41" fmla="*/ 25 h 91"/>
                <a:gd name="T42" fmla="*/ 61 w 90"/>
                <a:gd name="T43" fmla="*/ 33 h 91"/>
                <a:gd name="T44" fmla="*/ 61 w 90"/>
                <a:gd name="T45" fmla="*/ 49 h 91"/>
                <a:gd name="T46" fmla="*/ 28 w 90"/>
                <a:gd name="T47" fmla="*/ 41 h 91"/>
                <a:gd name="T48" fmla="*/ 61 w 90"/>
                <a:gd name="T49" fmla="*/ 41 h 91"/>
                <a:gd name="T50" fmla="*/ 49 w 90"/>
                <a:gd name="T51" fmla="*/ 66 h 91"/>
                <a:gd name="T52" fmla="*/ 53 w 90"/>
                <a:gd name="T53" fmla="*/ 70 h 91"/>
                <a:gd name="T54" fmla="*/ 33 w 90"/>
                <a:gd name="T55" fmla="*/ 74 h 91"/>
                <a:gd name="T56" fmla="*/ 37 w 90"/>
                <a:gd name="T57" fmla="*/ 70 h 91"/>
                <a:gd name="T58" fmla="*/ 45 w 90"/>
                <a:gd name="T59" fmla="*/ 62 h 91"/>
                <a:gd name="T60" fmla="*/ 61 w 90"/>
                <a:gd name="T61" fmla="*/ 62 h 91"/>
                <a:gd name="T62" fmla="*/ 49 w 90"/>
                <a:gd name="T63" fmla="*/ 66 h 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0" h="91">
                  <a:moveTo>
                    <a:pt x="28" y="62"/>
                  </a:moveTo>
                  <a:lnTo>
                    <a:pt x="28" y="62"/>
                  </a:lnTo>
                  <a:lnTo>
                    <a:pt x="20" y="70"/>
                  </a:lnTo>
                  <a:lnTo>
                    <a:pt x="16" y="70"/>
                  </a:lnTo>
                  <a:lnTo>
                    <a:pt x="8" y="74"/>
                  </a:lnTo>
                  <a:lnTo>
                    <a:pt x="12" y="86"/>
                  </a:lnTo>
                  <a:lnTo>
                    <a:pt x="66" y="82"/>
                  </a:lnTo>
                  <a:lnTo>
                    <a:pt x="70" y="91"/>
                  </a:lnTo>
                  <a:lnTo>
                    <a:pt x="82" y="82"/>
                  </a:lnTo>
                  <a:lnTo>
                    <a:pt x="66" y="62"/>
                  </a:lnTo>
                  <a:lnTo>
                    <a:pt x="90" y="62"/>
                  </a:lnTo>
                  <a:lnTo>
                    <a:pt x="90" y="49"/>
                  </a:lnTo>
                  <a:lnTo>
                    <a:pt x="74" y="49"/>
                  </a:lnTo>
                  <a:lnTo>
                    <a:pt x="74" y="0"/>
                  </a:lnTo>
                  <a:lnTo>
                    <a:pt x="16" y="0"/>
                  </a:lnTo>
                  <a:lnTo>
                    <a:pt x="16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28" y="62"/>
                  </a:lnTo>
                  <a:close/>
                  <a:moveTo>
                    <a:pt x="61" y="12"/>
                  </a:moveTo>
                  <a:lnTo>
                    <a:pt x="61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61" y="12"/>
                  </a:lnTo>
                  <a:close/>
                  <a:moveTo>
                    <a:pt x="61" y="33"/>
                  </a:moveTo>
                  <a:lnTo>
                    <a:pt x="28" y="33"/>
                  </a:lnTo>
                  <a:lnTo>
                    <a:pt x="28" y="25"/>
                  </a:lnTo>
                  <a:lnTo>
                    <a:pt x="61" y="25"/>
                  </a:lnTo>
                  <a:lnTo>
                    <a:pt x="61" y="33"/>
                  </a:lnTo>
                  <a:close/>
                  <a:moveTo>
                    <a:pt x="61" y="41"/>
                  </a:moveTo>
                  <a:lnTo>
                    <a:pt x="61" y="49"/>
                  </a:lnTo>
                  <a:lnTo>
                    <a:pt x="28" y="49"/>
                  </a:lnTo>
                  <a:lnTo>
                    <a:pt x="28" y="41"/>
                  </a:lnTo>
                  <a:lnTo>
                    <a:pt x="61" y="41"/>
                  </a:lnTo>
                  <a:close/>
                  <a:moveTo>
                    <a:pt x="49" y="66"/>
                  </a:moveTo>
                  <a:lnTo>
                    <a:pt x="49" y="66"/>
                  </a:lnTo>
                  <a:lnTo>
                    <a:pt x="53" y="70"/>
                  </a:lnTo>
                  <a:lnTo>
                    <a:pt x="57" y="74"/>
                  </a:lnTo>
                  <a:lnTo>
                    <a:pt x="33" y="74"/>
                  </a:lnTo>
                  <a:lnTo>
                    <a:pt x="37" y="70"/>
                  </a:lnTo>
                  <a:lnTo>
                    <a:pt x="45" y="62"/>
                  </a:lnTo>
                  <a:lnTo>
                    <a:pt x="61" y="62"/>
                  </a:lnTo>
                  <a:lnTo>
                    <a:pt x="49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68" name="矩形 67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天津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组合 78"/>
          <p:cNvGrpSpPr/>
          <p:nvPr/>
        </p:nvGrpSpPr>
        <p:grpSpPr>
          <a:xfrm>
            <a:off x="2304415" y="1656080"/>
            <a:ext cx="7200900" cy="5328920"/>
            <a:chOff x="3629" y="2608"/>
            <a:chExt cx="11340" cy="8392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3629" y="2608"/>
              <a:ext cx="11340" cy="8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8968" y="7886"/>
              <a:ext cx="1753" cy="1784"/>
            </a:xfrm>
            <a:custGeom>
              <a:avLst/>
              <a:gdLst>
                <a:gd name="T0" fmla="*/ 742 w 803"/>
                <a:gd name="T1" fmla="*/ 331 h 817"/>
                <a:gd name="T2" fmla="*/ 709 w 803"/>
                <a:gd name="T3" fmla="*/ 335 h 817"/>
                <a:gd name="T4" fmla="*/ 694 w 803"/>
                <a:gd name="T5" fmla="*/ 331 h 817"/>
                <a:gd name="T6" fmla="*/ 671 w 803"/>
                <a:gd name="T7" fmla="*/ 354 h 817"/>
                <a:gd name="T8" fmla="*/ 652 w 803"/>
                <a:gd name="T9" fmla="*/ 387 h 817"/>
                <a:gd name="T10" fmla="*/ 619 w 803"/>
                <a:gd name="T11" fmla="*/ 368 h 817"/>
                <a:gd name="T12" fmla="*/ 591 w 803"/>
                <a:gd name="T13" fmla="*/ 340 h 817"/>
                <a:gd name="T14" fmla="*/ 543 w 803"/>
                <a:gd name="T15" fmla="*/ 335 h 817"/>
                <a:gd name="T16" fmla="*/ 515 w 803"/>
                <a:gd name="T17" fmla="*/ 368 h 817"/>
                <a:gd name="T18" fmla="*/ 477 w 803"/>
                <a:gd name="T19" fmla="*/ 364 h 817"/>
                <a:gd name="T20" fmla="*/ 444 w 803"/>
                <a:gd name="T21" fmla="*/ 321 h 817"/>
                <a:gd name="T22" fmla="*/ 392 w 803"/>
                <a:gd name="T23" fmla="*/ 274 h 817"/>
                <a:gd name="T24" fmla="*/ 364 w 803"/>
                <a:gd name="T25" fmla="*/ 269 h 817"/>
                <a:gd name="T26" fmla="*/ 270 w 803"/>
                <a:gd name="T27" fmla="*/ 128 h 817"/>
                <a:gd name="T28" fmla="*/ 232 w 803"/>
                <a:gd name="T29" fmla="*/ 66 h 817"/>
                <a:gd name="T30" fmla="*/ 194 w 803"/>
                <a:gd name="T31" fmla="*/ 24 h 817"/>
                <a:gd name="T32" fmla="*/ 142 w 803"/>
                <a:gd name="T33" fmla="*/ 5 h 817"/>
                <a:gd name="T34" fmla="*/ 100 w 803"/>
                <a:gd name="T35" fmla="*/ 29 h 817"/>
                <a:gd name="T36" fmla="*/ 38 w 803"/>
                <a:gd name="T37" fmla="*/ 99 h 817"/>
                <a:gd name="T38" fmla="*/ 5 w 803"/>
                <a:gd name="T39" fmla="*/ 137 h 817"/>
                <a:gd name="T40" fmla="*/ 24 w 803"/>
                <a:gd name="T41" fmla="*/ 156 h 817"/>
                <a:gd name="T42" fmla="*/ 52 w 803"/>
                <a:gd name="T43" fmla="*/ 199 h 817"/>
                <a:gd name="T44" fmla="*/ 71 w 803"/>
                <a:gd name="T45" fmla="*/ 227 h 817"/>
                <a:gd name="T46" fmla="*/ 142 w 803"/>
                <a:gd name="T47" fmla="*/ 411 h 817"/>
                <a:gd name="T48" fmla="*/ 170 w 803"/>
                <a:gd name="T49" fmla="*/ 458 h 817"/>
                <a:gd name="T50" fmla="*/ 175 w 803"/>
                <a:gd name="T51" fmla="*/ 505 h 817"/>
                <a:gd name="T52" fmla="*/ 166 w 803"/>
                <a:gd name="T53" fmla="*/ 510 h 817"/>
                <a:gd name="T54" fmla="*/ 227 w 803"/>
                <a:gd name="T55" fmla="*/ 520 h 817"/>
                <a:gd name="T56" fmla="*/ 260 w 803"/>
                <a:gd name="T57" fmla="*/ 548 h 817"/>
                <a:gd name="T58" fmla="*/ 270 w 803"/>
                <a:gd name="T59" fmla="*/ 576 h 817"/>
                <a:gd name="T60" fmla="*/ 293 w 803"/>
                <a:gd name="T61" fmla="*/ 628 h 817"/>
                <a:gd name="T62" fmla="*/ 293 w 803"/>
                <a:gd name="T63" fmla="*/ 675 h 817"/>
                <a:gd name="T64" fmla="*/ 279 w 803"/>
                <a:gd name="T65" fmla="*/ 723 h 817"/>
                <a:gd name="T66" fmla="*/ 312 w 803"/>
                <a:gd name="T67" fmla="*/ 784 h 817"/>
                <a:gd name="T68" fmla="*/ 331 w 803"/>
                <a:gd name="T69" fmla="*/ 784 h 817"/>
                <a:gd name="T70" fmla="*/ 369 w 803"/>
                <a:gd name="T71" fmla="*/ 812 h 817"/>
                <a:gd name="T72" fmla="*/ 406 w 803"/>
                <a:gd name="T73" fmla="*/ 793 h 817"/>
                <a:gd name="T74" fmla="*/ 468 w 803"/>
                <a:gd name="T75" fmla="*/ 765 h 817"/>
                <a:gd name="T76" fmla="*/ 501 w 803"/>
                <a:gd name="T77" fmla="*/ 774 h 817"/>
                <a:gd name="T78" fmla="*/ 534 w 803"/>
                <a:gd name="T79" fmla="*/ 793 h 817"/>
                <a:gd name="T80" fmla="*/ 581 w 803"/>
                <a:gd name="T81" fmla="*/ 760 h 817"/>
                <a:gd name="T82" fmla="*/ 638 w 803"/>
                <a:gd name="T83" fmla="*/ 723 h 817"/>
                <a:gd name="T84" fmla="*/ 638 w 803"/>
                <a:gd name="T85" fmla="*/ 652 h 817"/>
                <a:gd name="T86" fmla="*/ 609 w 803"/>
                <a:gd name="T87" fmla="*/ 605 h 817"/>
                <a:gd name="T88" fmla="*/ 614 w 803"/>
                <a:gd name="T89" fmla="*/ 520 h 817"/>
                <a:gd name="T90" fmla="*/ 624 w 803"/>
                <a:gd name="T91" fmla="*/ 496 h 817"/>
                <a:gd name="T92" fmla="*/ 666 w 803"/>
                <a:gd name="T93" fmla="*/ 491 h 817"/>
                <a:gd name="T94" fmla="*/ 690 w 803"/>
                <a:gd name="T95" fmla="*/ 406 h 817"/>
                <a:gd name="T96" fmla="*/ 746 w 803"/>
                <a:gd name="T97" fmla="*/ 350 h 817"/>
                <a:gd name="T98" fmla="*/ 789 w 803"/>
                <a:gd name="T99" fmla="*/ 331 h 817"/>
                <a:gd name="T100" fmla="*/ 751 w 803"/>
                <a:gd name="T101" fmla="*/ 307 h 8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03" h="817">
                  <a:moveTo>
                    <a:pt x="751" y="317"/>
                  </a:moveTo>
                  <a:lnTo>
                    <a:pt x="751" y="317"/>
                  </a:lnTo>
                  <a:lnTo>
                    <a:pt x="742" y="331"/>
                  </a:lnTo>
                  <a:lnTo>
                    <a:pt x="737" y="335"/>
                  </a:lnTo>
                  <a:lnTo>
                    <a:pt x="723" y="340"/>
                  </a:lnTo>
                  <a:lnTo>
                    <a:pt x="709" y="335"/>
                  </a:lnTo>
                  <a:lnTo>
                    <a:pt x="699" y="331"/>
                  </a:lnTo>
                  <a:lnTo>
                    <a:pt x="694" y="331"/>
                  </a:lnTo>
                  <a:lnTo>
                    <a:pt x="680" y="340"/>
                  </a:lnTo>
                  <a:lnTo>
                    <a:pt x="671" y="354"/>
                  </a:lnTo>
                  <a:lnTo>
                    <a:pt x="671" y="373"/>
                  </a:lnTo>
                  <a:lnTo>
                    <a:pt x="661" y="383"/>
                  </a:lnTo>
                  <a:lnTo>
                    <a:pt x="652" y="387"/>
                  </a:lnTo>
                  <a:lnTo>
                    <a:pt x="642" y="387"/>
                  </a:lnTo>
                  <a:lnTo>
                    <a:pt x="628" y="378"/>
                  </a:lnTo>
                  <a:lnTo>
                    <a:pt x="619" y="368"/>
                  </a:lnTo>
                  <a:lnTo>
                    <a:pt x="609" y="359"/>
                  </a:lnTo>
                  <a:lnTo>
                    <a:pt x="591" y="340"/>
                  </a:lnTo>
                  <a:lnTo>
                    <a:pt x="576" y="335"/>
                  </a:lnTo>
                  <a:lnTo>
                    <a:pt x="562" y="331"/>
                  </a:lnTo>
                  <a:lnTo>
                    <a:pt x="543" y="335"/>
                  </a:lnTo>
                  <a:lnTo>
                    <a:pt x="529" y="354"/>
                  </a:lnTo>
                  <a:lnTo>
                    <a:pt x="515" y="368"/>
                  </a:lnTo>
                  <a:lnTo>
                    <a:pt x="501" y="373"/>
                  </a:lnTo>
                  <a:lnTo>
                    <a:pt x="487" y="373"/>
                  </a:lnTo>
                  <a:lnTo>
                    <a:pt x="477" y="364"/>
                  </a:lnTo>
                  <a:lnTo>
                    <a:pt x="458" y="345"/>
                  </a:lnTo>
                  <a:lnTo>
                    <a:pt x="444" y="321"/>
                  </a:lnTo>
                  <a:lnTo>
                    <a:pt x="421" y="293"/>
                  </a:lnTo>
                  <a:lnTo>
                    <a:pt x="406" y="279"/>
                  </a:lnTo>
                  <a:lnTo>
                    <a:pt x="392" y="274"/>
                  </a:lnTo>
                  <a:lnTo>
                    <a:pt x="373" y="269"/>
                  </a:lnTo>
                  <a:lnTo>
                    <a:pt x="364" y="269"/>
                  </a:lnTo>
                  <a:lnTo>
                    <a:pt x="274" y="142"/>
                  </a:lnTo>
                  <a:lnTo>
                    <a:pt x="270" y="128"/>
                  </a:lnTo>
                  <a:lnTo>
                    <a:pt x="265" y="109"/>
                  </a:lnTo>
                  <a:lnTo>
                    <a:pt x="251" y="90"/>
                  </a:lnTo>
                  <a:lnTo>
                    <a:pt x="232" y="66"/>
                  </a:lnTo>
                  <a:lnTo>
                    <a:pt x="208" y="43"/>
                  </a:lnTo>
                  <a:lnTo>
                    <a:pt x="194" y="24"/>
                  </a:lnTo>
                  <a:lnTo>
                    <a:pt x="180" y="0"/>
                  </a:lnTo>
                  <a:lnTo>
                    <a:pt x="142" y="5"/>
                  </a:lnTo>
                  <a:lnTo>
                    <a:pt x="128" y="10"/>
                  </a:lnTo>
                  <a:lnTo>
                    <a:pt x="100" y="29"/>
                  </a:lnTo>
                  <a:lnTo>
                    <a:pt x="67" y="62"/>
                  </a:lnTo>
                  <a:lnTo>
                    <a:pt x="52" y="80"/>
                  </a:lnTo>
                  <a:lnTo>
                    <a:pt x="38" y="99"/>
                  </a:lnTo>
                  <a:lnTo>
                    <a:pt x="24" y="118"/>
                  </a:lnTo>
                  <a:lnTo>
                    <a:pt x="5" y="137"/>
                  </a:lnTo>
                  <a:lnTo>
                    <a:pt x="0" y="137"/>
                  </a:lnTo>
                  <a:lnTo>
                    <a:pt x="24" y="156"/>
                  </a:lnTo>
                  <a:lnTo>
                    <a:pt x="43" y="175"/>
                  </a:lnTo>
                  <a:lnTo>
                    <a:pt x="48" y="184"/>
                  </a:lnTo>
                  <a:lnTo>
                    <a:pt x="52" y="199"/>
                  </a:lnTo>
                  <a:lnTo>
                    <a:pt x="62" y="213"/>
                  </a:lnTo>
                  <a:lnTo>
                    <a:pt x="71" y="227"/>
                  </a:lnTo>
                  <a:lnTo>
                    <a:pt x="85" y="236"/>
                  </a:lnTo>
                  <a:lnTo>
                    <a:pt x="95" y="302"/>
                  </a:lnTo>
                  <a:lnTo>
                    <a:pt x="142" y="411"/>
                  </a:lnTo>
                  <a:lnTo>
                    <a:pt x="152" y="425"/>
                  </a:lnTo>
                  <a:lnTo>
                    <a:pt x="170" y="458"/>
                  </a:lnTo>
                  <a:lnTo>
                    <a:pt x="175" y="477"/>
                  </a:lnTo>
                  <a:lnTo>
                    <a:pt x="175" y="491"/>
                  </a:lnTo>
                  <a:lnTo>
                    <a:pt x="175" y="505"/>
                  </a:lnTo>
                  <a:lnTo>
                    <a:pt x="161" y="510"/>
                  </a:lnTo>
                  <a:lnTo>
                    <a:pt x="166" y="510"/>
                  </a:lnTo>
                  <a:lnTo>
                    <a:pt x="189" y="510"/>
                  </a:lnTo>
                  <a:lnTo>
                    <a:pt x="208" y="510"/>
                  </a:lnTo>
                  <a:lnTo>
                    <a:pt x="227" y="520"/>
                  </a:lnTo>
                  <a:lnTo>
                    <a:pt x="236" y="524"/>
                  </a:lnTo>
                  <a:lnTo>
                    <a:pt x="255" y="538"/>
                  </a:lnTo>
                  <a:lnTo>
                    <a:pt x="260" y="548"/>
                  </a:lnTo>
                  <a:lnTo>
                    <a:pt x="260" y="557"/>
                  </a:lnTo>
                  <a:lnTo>
                    <a:pt x="270" y="576"/>
                  </a:lnTo>
                  <a:lnTo>
                    <a:pt x="284" y="600"/>
                  </a:lnTo>
                  <a:lnTo>
                    <a:pt x="293" y="628"/>
                  </a:lnTo>
                  <a:lnTo>
                    <a:pt x="298" y="652"/>
                  </a:lnTo>
                  <a:lnTo>
                    <a:pt x="293" y="675"/>
                  </a:lnTo>
                  <a:lnTo>
                    <a:pt x="279" y="694"/>
                  </a:lnTo>
                  <a:lnTo>
                    <a:pt x="274" y="708"/>
                  </a:lnTo>
                  <a:lnTo>
                    <a:pt x="279" y="723"/>
                  </a:lnTo>
                  <a:lnTo>
                    <a:pt x="288" y="741"/>
                  </a:lnTo>
                  <a:lnTo>
                    <a:pt x="312" y="784"/>
                  </a:lnTo>
                  <a:lnTo>
                    <a:pt x="321" y="784"/>
                  </a:lnTo>
                  <a:lnTo>
                    <a:pt x="331" y="784"/>
                  </a:lnTo>
                  <a:lnTo>
                    <a:pt x="345" y="793"/>
                  </a:lnTo>
                  <a:lnTo>
                    <a:pt x="354" y="803"/>
                  </a:lnTo>
                  <a:lnTo>
                    <a:pt x="369" y="812"/>
                  </a:lnTo>
                  <a:lnTo>
                    <a:pt x="388" y="817"/>
                  </a:lnTo>
                  <a:lnTo>
                    <a:pt x="406" y="793"/>
                  </a:lnTo>
                  <a:lnTo>
                    <a:pt x="430" y="774"/>
                  </a:lnTo>
                  <a:lnTo>
                    <a:pt x="449" y="765"/>
                  </a:lnTo>
                  <a:lnTo>
                    <a:pt x="468" y="765"/>
                  </a:lnTo>
                  <a:lnTo>
                    <a:pt x="482" y="765"/>
                  </a:lnTo>
                  <a:lnTo>
                    <a:pt x="491" y="770"/>
                  </a:lnTo>
                  <a:lnTo>
                    <a:pt x="501" y="774"/>
                  </a:lnTo>
                  <a:lnTo>
                    <a:pt x="515" y="789"/>
                  </a:lnTo>
                  <a:lnTo>
                    <a:pt x="534" y="793"/>
                  </a:lnTo>
                  <a:lnTo>
                    <a:pt x="539" y="784"/>
                  </a:lnTo>
                  <a:lnTo>
                    <a:pt x="553" y="774"/>
                  </a:lnTo>
                  <a:lnTo>
                    <a:pt x="581" y="760"/>
                  </a:lnTo>
                  <a:lnTo>
                    <a:pt x="619" y="751"/>
                  </a:lnTo>
                  <a:lnTo>
                    <a:pt x="638" y="723"/>
                  </a:lnTo>
                  <a:lnTo>
                    <a:pt x="647" y="699"/>
                  </a:lnTo>
                  <a:lnTo>
                    <a:pt x="642" y="675"/>
                  </a:lnTo>
                  <a:lnTo>
                    <a:pt x="638" y="652"/>
                  </a:lnTo>
                  <a:lnTo>
                    <a:pt x="628" y="633"/>
                  </a:lnTo>
                  <a:lnTo>
                    <a:pt x="619" y="619"/>
                  </a:lnTo>
                  <a:lnTo>
                    <a:pt x="609" y="605"/>
                  </a:lnTo>
                  <a:lnTo>
                    <a:pt x="624" y="557"/>
                  </a:lnTo>
                  <a:lnTo>
                    <a:pt x="614" y="520"/>
                  </a:lnTo>
                  <a:lnTo>
                    <a:pt x="614" y="505"/>
                  </a:lnTo>
                  <a:lnTo>
                    <a:pt x="624" y="496"/>
                  </a:lnTo>
                  <a:lnTo>
                    <a:pt x="633" y="491"/>
                  </a:lnTo>
                  <a:lnTo>
                    <a:pt x="642" y="486"/>
                  </a:lnTo>
                  <a:lnTo>
                    <a:pt x="666" y="491"/>
                  </a:lnTo>
                  <a:lnTo>
                    <a:pt x="680" y="491"/>
                  </a:lnTo>
                  <a:lnTo>
                    <a:pt x="690" y="406"/>
                  </a:lnTo>
                  <a:lnTo>
                    <a:pt x="709" y="392"/>
                  </a:lnTo>
                  <a:lnTo>
                    <a:pt x="727" y="373"/>
                  </a:lnTo>
                  <a:lnTo>
                    <a:pt x="746" y="350"/>
                  </a:lnTo>
                  <a:lnTo>
                    <a:pt x="803" y="350"/>
                  </a:lnTo>
                  <a:lnTo>
                    <a:pt x="789" y="331"/>
                  </a:lnTo>
                  <a:lnTo>
                    <a:pt x="775" y="312"/>
                  </a:lnTo>
                  <a:lnTo>
                    <a:pt x="760" y="307"/>
                  </a:lnTo>
                  <a:lnTo>
                    <a:pt x="751" y="307"/>
                  </a:lnTo>
                  <a:lnTo>
                    <a:pt x="751" y="31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7134" y="9102"/>
              <a:ext cx="2186" cy="1773"/>
            </a:xfrm>
            <a:custGeom>
              <a:avLst/>
              <a:gdLst>
                <a:gd name="T0" fmla="*/ 916 w 1001"/>
                <a:gd name="T1" fmla="*/ 402 h 812"/>
                <a:gd name="T2" fmla="*/ 944 w 1001"/>
                <a:gd name="T3" fmla="*/ 430 h 812"/>
                <a:gd name="T4" fmla="*/ 973 w 1001"/>
                <a:gd name="T5" fmla="*/ 416 h 812"/>
                <a:gd name="T6" fmla="*/ 977 w 1001"/>
                <a:gd name="T7" fmla="*/ 378 h 812"/>
                <a:gd name="T8" fmla="*/ 996 w 1001"/>
                <a:gd name="T9" fmla="*/ 321 h 812"/>
                <a:gd name="T10" fmla="*/ 1001 w 1001"/>
                <a:gd name="T11" fmla="*/ 288 h 812"/>
                <a:gd name="T12" fmla="*/ 987 w 1001"/>
                <a:gd name="T13" fmla="*/ 251 h 812"/>
                <a:gd name="T14" fmla="*/ 958 w 1001"/>
                <a:gd name="T15" fmla="*/ 217 h 812"/>
                <a:gd name="T16" fmla="*/ 930 w 1001"/>
                <a:gd name="T17" fmla="*/ 213 h 812"/>
                <a:gd name="T18" fmla="*/ 836 w 1001"/>
                <a:gd name="T19" fmla="*/ 170 h 812"/>
                <a:gd name="T20" fmla="*/ 774 w 1001"/>
                <a:gd name="T21" fmla="*/ 123 h 812"/>
                <a:gd name="T22" fmla="*/ 685 w 1001"/>
                <a:gd name="T23" fmla="*/ 123 h 812"/>
                <a:gd name="T24" fmla="*/ 656 w 1001"/>
                <a:gd name="T25" fmla="*/ 123 h 812"/>
                <a:gd name="T26" fmla="*/ 595 w 1001"/>
                <a:gd name="T27" fmla="*/ 123 h 812"/>
                <a:gd name="T28" fmla="*/ 505 w 1001"/>
                <a:gd name="T29" fmla="*/ 85 h 812"/>
                <a:gd name="T30" fmla="*/ 491 w 1001"/>
                <a:gd name="T31" fmla="*/ 62 h 812"/>
                <a:gd name="T32" fmla="*/ 434 w 1001"/>
                <a:gd name="T33" fmla="*/ 19 h 812"/>
                <a:gd name="T34" fmla="*/ 373 w 1001"/>
                <a:gd name="T35" fmla="*/ 0 h 812"/>
                <a:gd name="T36" fmla="*/ 302 w 1001"/>
                <a:gd name="T37" fmla="*/ 29 h 812"/>
                <a:gd name="T38" fmla="*/ 264 w 1001"/>
                <a:gd name="T39" fmla="*/ 43 h 812"/>
                <a:gd name="T40" fmla="*/ 217 w 1001"/>
                <a:gd name="T41" fmla="*/ 85 h 812"/>
                <a:gd name="T42" fmla="*/ 194 w 1001"/>
                <a:gd name="T43" fmla="*/ 128 h 812"/>
                <a:gd name="T44" fmla="*/ 151 w 1001"/>
                <a:gd name="T45" fmla="*/ 151 h 812"/>
                <a:gd name="T46" fmla="*/ 142 w 1001"/>
                <a:gd name="T47" fmla="*/ 151 h 812"/>
                <a:gd name="T48" fmla="*/ 137 w 1001"/>
                <a:gd name="T49" fmla="*/ 180 h 812"/>
                <a:gd name="T50" fmla="*/ 123 w 1001"/>
                <a:gd name="T51" fmla="*/ 246 h 812"/>
                <a:gd name="T52" fmla="*/ 123 w 1001"/>
                <a:gd name="T53" fmla="*/ 274 h 812"/>
                <a:gd name="T54" fmla="*/ 109 w 1001"/>
                <a:gd name="T55" fmla="*/ 307 h 812"/>
                <a:gd name="T56" fmla="*/ 90 w 1001"/>
                <a:gd name="T57" fmla="*/ 317 h 812"/>
                <a:gd name="T58" fmla="*/ 95 w 1001"/>
                <a:gd name="T59" fmla="*/ 340 h 812"/>
                <a:gd name="T60" fmla="*/ 90 w 1001"/>
                <a:gd name="T61" fmla="*/ 378 h 812"/>
                <a:gd name="T62" fmla="*/ 109 w 1001"/>
                <a:gd name="T63" fmla="*/ 449 h 812"/>
                <a:gd name="T64" fmla="*/ 28 w 1001"/>
                <a:gd name="T65" fmla="*/ 581 h 812"/>
                <a:gd name="T66" fmla="*/ 71 w 1001"/>
                <a:gd name="T67" fmla="*/ 666 h 812"/>
                <a:gd name="T68" fmla="*/ 109 w 1001"/>
                <a:gd name="T69" fmla="*/ 661 h 812"/>
                <a:gd name="T70" fmla="*/ 142 w 1001"/>
                <a:gd name="T71" fmla="*/ 671 h 812"/>
                <a:gd name="T72" fmla="*/ 184 w 1001"/>
                <a:gd name="T73" fmla="*/ 742 h 812"/>
                <a:gd name="T74" fmla="*/ 241 w 1001"/>
                <a:gd name="T75" fmla="*/ 765 h 812"/>
                <a:gd name="T76" fmla="*/ 269 w 1001"/>
                <a:gd name="T77" fmla="*/ 779 h 812"/>
                <a:gd name="T78" fmla="*/ 302 w 1001"/>
                <a:gd name="T79" fmla="*/ 812 h 812"/>
                <a:gd name="T80" fmla="*/ 401 w 1001"/>
                <a:gd name="T81" fmla="*/ 812 h 812"/>
                <a:gd name="T82" fmla="*/ 425 w 1001"/>
                <a:gd name="T83" fmla="*/ 798 h 812"/>
                <a:gd name="T84" fmla="*/ 439 w 1001"/>
                <a:gd name="T85" fmla="*/ 727 h 812"/>
                <a:gd name="T86" fmla="*/ 491 w 1001"/>
                <a:gd name="T87" fmla="*/ 708 h 812"/>
                <a:gd name="T88" fmla="*/ 472 w 1001"/>
                <a:gd name="T89" fmla="*/ 690 h 812"/>
                <a:gd name="T90" fmla="*/ 467 w 1001"/>
                <a:gd name="T91" fmla="*/ 633 h 812"/>
                <a:gd name="T92" fmla="*/ 491 w 1001"/>
                <a:gd name="T93" fmla="*/ 633 h 812"/>
                <a:gd name="T94" fmla="*/ 515 w 1001"/>
                <a:gd name="T95" fmla="*/ 614 h 812"/>
                <a:gd name="T96" fmla="*/ 557 w 1001"/>
                <a:gd name="T97" fmla="*/ 581 h 812"/>
                <a:gd name="T98" fmla="*/ 576 w 1001"/>
                <a:gd name="T99" fmla="*/ 557 h 812"/>
                <a:gd name="T100" fmla="*/ 614 w 1001"/>
                <a:gd name="T101" fmla="*/ 548 h 812"/>
                <a:gd name="T102" fmla="*/ 704 w 1001"/>
                <a:gd name="T103" fmla="*/ 449 h 812"/>
                <a:gd name="T104" fmla="*/ 732 w 1001"/>
                <a:gd name="T105" fmla="*/ 425 h 812"/>
                <a:gd name="T106" fmla="*/ 732 w 1001"/>
                <a:gd name="T107" fmla="*/ 406 h 812"/>
                <a:gd name="T108" fmla="*/ 774 w 1001"/>
                <a:gd name="T109" fmla="*/ 430 h 812"/>
                <a:gd name="T110" fmla="*/ 831 w 1001"/>
                <a:gd name="T111" fmla="*/ 449 h 8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01" h="812">
                  <a:moveTo>
                    <a:pt x="892" y="383"/>
                  </a:moveTo>
                  <a:lnTo>
                    <a:pt x="921" y="387"/>
                  </a:lnTo>
                  <a:lnTo>
                    <a:pt x="916" y="402"/>
                  </a:lnTo>
                  <a:lnTo>
                    <a:pt x="907" y="435"/>
                  </a:lnTo>
                  <a:lnTo>
                    <a:pt x="930" y="430"/>
                  </a:lnTo>
                  <a:lnTo>
                    <a:pt x="944" y="430"/>
                  </a:lnTo>
                  <a:lnTo>
                    <a:pt x="968" y="430"/>
                  </a:lnTo>
                  <a:lnTo>
                    <a:pt x="973" y="416"/>
                  </a:lnTo>
                  <a:lnTo>
                    <a:pt x="982" y="387"/>
                  </a:lnTo>
                  <a:lnTo>
                    <a:pt x="977" y="378"/>
                  </a:lnTo>
                  <a:lnTo>
                    <a:pt x="977" y="369"/>
                  </a:lnTo>
                  <a:lnTo>
                    <a:pt x="982" y="345"/>
                  </a:lnTo>
                  <a:lnTo>
                    <a:pt x="996" y="321"/>
                  </a:lnTo>
                  <a:lnTo>
                    <a:pt x="996" y="312"/>
                  </a:lnTo>
                  <a:lnTo>
                    <a:pt x="1001" y="288"/>
                  </a:lnTo>
                  <a:lnTo>
                    <a:pt x="1001" y="269"/>
                  </a:lnTo>
                  <a:lnTo>
                    <a:pt x="996" y="255"/>
                  </a:lnTo>
                  <a:lnTo>
                    <a:pt x="987" y="251"/>
                  </a:lnTo>
                  <a:lnTo>
                    <a:pt x="973" y="236"/>
                  </a:lnTo>
                  <a:lnTo>
                    <a:pt x="958" y="217"/>
                  </a:lnTo>
                  <a:lnTo>
                    <a:pt x="930" y="213"/>
                  </a:lnTo>
                  <a:lnTo>
                    <a:pt x="897" y="203"/>
                  </a:lnTo>
                  <a:lnTo>
                    <a:pt x="864" y="184"/>
                  </a:lnTo>
                  <a:lnTo>
                    <a:pt x="836" y="170"/>
                  </a:lnTo>
                  <a:lnTo>
                    <a:pt x="789" y="137"/>
                  </a:lnTo>
                  <a:lnTo>
                    <a:pt x="774" y="123"/>
                  </a:lnTo>
                  <a:lnTo>
                    <a:pt x="699" y="133"/>
                  </a:lnTo>
                  <a:lnTo>
                    <a:pt x="685" y="123"/>
                  </a:lnTo>
                  <a:lnTo>
                    <a:pt x="670" y="123"/>
                  </a:lnTo>
                  <a:lnTo>
                    <a:pt x="656" y="123"/>
                  </a:lnTo>
                  <a:lnTo>
                    <a:pt x="642" y="128"/>
                  </a:lnTo>
                  <a:lnTo>
                    <a:pt x="619" y="128"/>
                  </a:lnTo>
                  <a:lnTo>
                    <a:pt x="595" y="123"/>
                  </a:lnTo>
                  <a:lnTo>
                    <a:pt x="571" y="118"/>
                  </a:lnTo>
                  <a:lnTo>
                    <a:pt x="524" y="99"/>
                  </a:lnTo>
                  <a:lnTo>
                    <a:pt x="505" y="85"/>
                  </a:lnTo>
                  <a:lnTo>
                    <a:pt x="501" y="76"/>
                  </a:lnTo>
                  <a:lnTo>
                    <a:pt x="491" y="62"/>
                  </a:lnTo>
                  <a:lnTo>
                    <a:pt x="467" y="43"/>
                  </a:lnTo>
                  <a:lnTo>
                    <a:pt x="434" y="19"/>
                  </a:lnTo>
                  <a:lnTo>
                    <a:pt x="406" y="10"/>
                  </a:lnTo>
                  <a:lnTo>
                    <a:pt x="373" y="0"/>
                  </a:lnTo>
                  <a:lnTo>
                    <a:pt x="359" y="14"/>
                  </a:lnTo>
                  <a:lnTo>
                    <a:pt x="335" y="19"/>
                  </a:lnTo>
                  <a:lnTo>
                    <a:pt x="302" y="29"/>
                  </a:lnTo>
                  <a:lnTo>
                    <a:pt x="283" y="33"/>
                  </a:lnTo>
                  <a:lnTo>
                    <a:pt x="264" y="43"/>
                  </a:lnTo>
                  <a:lnTo>
                    <a:pt x="241" y="57"/>
                  </a:lnTo>
                  <a:lnTo>
                    <a:pt x="222" y="76"/>
                  </a:lnTo>
                  <a:lnTo>
                    <a:pt x="217" y="85"/>
                  </a:lnTo>
                  <a:lnTo>
                    <a:pt x="208" y="109"/>
                  </a:lnTo>
                  <a:lnTo>
                    <a:pt x="194" y="128"/>
                  </a:lnTo>
                  <a:lnTo>
                    <a:pt x="180" y="142"/>
                  </a:lnTo>
                  <a:lnTo>
                    <a:pt x="170" y="147"/>
                  </a:lnTo>
                  <a:lnTo>
                    <a:pt x="151" y="151"/>
                  </a:lnTo>
                  <a:lnTo>
                    <a:pt x="146" y="151"/>
                  </a:lnTo>
                  <a:lnTo>
                    <a:pt x="142" y="151"/>
                  </a:lnTo>
                  <a:lnTo>
                    <a:pt x="142" y="166"/>
                  </a:lnTo>
                  <a:lnTo>
                    <a:pt x="137" y="180"/>
                  </a:lnTo>
                  <a:lnTo>
                    <a:pt x="128" y="199"/>
                  </a:lnTo>
                  <a:lnTo>
                    <a:pt x="123" y="217"/>
                  </a:lnTo>
                  <a:lnTo>
                    <a:pt x="123" y="246"/>
                  </a:lnTo>
                  <a:lnTo>
                    <a:pt x="123" y="255"/>
                  </a:lnTo>
                  <a:lnTo>
                    <a:pt x="123" y="274"/>
                  </a:lnTo>
                  <a:lnTo>
                    <a:pt x="123" y="288"/>
                  </a:lnTo>
                  <a:lnTo>
                    <a:pt x="118" y="298"/>
                  </a:lnTo>
                  <a:lnTo>
                    <a:pt x="109" y="307"/>
                  </a:lnTo>
                  <a:lnTo>
                    <a:pt x="95" y="307"/>
                  </a:lnTo>
                  <a:lnTo>
                    <a:pt x="90" y="317"/>
                  </a:lnTo>
                  <a:lnTo>
                    <a:pt x="99" y="326"/>
                  </a:lnTo>
                  <a:lnTo>
                    <a:pt x="99" y="336"/>
                  </a:lnTo>
                  <a:lnTo>
                    <a:pt x="95" y="340"/>
                  </a:lnTo>
                  <a:lnTo>
                    <a:pt x="90" y="345"/>
                  </a:lnTo>
                  <a:lnTo>
                    <a:pt x="90" y="359"/>
                  </a:lnTo>
                  <a:lnTo>
                    <a:pt x="90" y="378"/>
                  </a:lnTo>
                  <a:lnTo>
                    <a:pt x="99" y="416"/>
                  </a:lnTo>
                  <a:lnTo>
                    <a:pt x="109" y="430"/>
                  </a:lnTo>
                  <a:lnTo>
                    <a:pt x="109" y="449"/>
                  </a:lnTo>
                  <a:lnTo>
                    <a:pt x="61" y="496"/>
                  </a:lnTo>
                  <a:lnTo>
                    <a:pt x="43" y="543"/>
                  </a:lnTo>
                  <a:lnTo>
                    <a:pt x="28" y="581"/>
                  </a:lnTo>
                  <a:lnTo>
                    <a:pt x="0" y="614"/>
                  </a:lnTo>
                  <a:lnTo>
                    <a:pt x="38" y="638"/>
                  </a:lnTo>
                  <a:lnTo>
                    <a:pt x="71" y="666"/>
                  </a:lnTo>
                  <a:lnTo>
                    <a:pt x="104" y="671"/>
                  </a:lnTo>
                  <a:lnTo>
                    <a:pt x="109" y="661"/>
                  </a:lnTo>
                  <a:lnTo>
                    <a:pt x="118" y="657"/>
                  </a:lnTo>
                  <a:lnTo>
                    <a:pt x="132" y="661"/>
                  </a:lnTo>
                  <a:lnTo>
                    <a:pt x="142" y="671"/>
                  </a:lnTo>
                  <a:lnTo>
                    <a:pt x="146" y="671"/>
                  </a:lnTo>
                  <a:lnTo>
                    <a:pt x="165" y="704"/>
                  </a:lnTo>
                  <a:lnTo>
                    <a:pt x="184" y="742"/>
                  </a:lnTo>
                  <a:lnTo>
                    <a:pt x="203" y="751"/>
                  </a:lnTo>
                  <a:lnTo>
                    <a:pt x="241" y="765"/>
                  </a:lnTo>
                  <a:lnTo>
                    <a:pt x="260" y="775"/>
                  </a:lnTo>
                  <a:lnTo>
                    <a:pt x="269" y="779"/>
                  </a:lnTo>
                  <a:lnTo>
                    <a:pt x="274" y="789"/>
                  </a:lnTo>
                  <a:lnTo>
                    <a:pt x="283" y="812"/>
                  </a:lnTo>
                  <a:lnTo>
                    <a:pt x="302" y="812"/>
                  </a:lnTo>
                  <a:lnTo>
                    <a:pt x="392" y="808"/>
                  </a:lnTo>
                  <a:lnTo>
                    <a:pt x="401" y="812"/>
                  </a:lnTo>
                  <a:lnTo>
                    <a:pt x="416" y="808"/>
                  </a:lnTo>
                  <a:lnTo>
                    <a:pt x="425" y="798"/>
                  </a:lnTo>
                  <a:lnTo>
                    <a:pt x="430" y="760"/>
                  </a:lnTo>
                  <a:lnTo>
                    <a:pt x="434" y="737"/>
                  </a:lnTo>
                  <a:lnTo>
                    <a:pt x="439" y="727"/>
                  </a:lnTo>
                  <a:lnTo>
                    <a:pt x="444" y="727"/>
                  </a:lnTo>
                  <a:lnTo>
                    <a:pt x="458" y="760"/>
                  </a:lnTo>
                  <a:lnTo>
                    <a:pt x="491" y="708"/>
                  </a:lnTo>
                  <a:lnTo>
                    <a:pt x="477" y="699"/>
                  </a:lnTo>
                  <a:lnTo>
                    <a:pt x="472" y="690"/>
                  </a:lnTo>
                  <a:lnTo>
                    <a:pt x="463" y="661"/>
                  </a:lnTo>
                  <a:lnTo>
                    <a:pt x="463" y="642"/>
                  </a:lnTo>
                  <a:lnTo>
                    <a:pt x="467" y="633"/>
                  </a:lnTo>
                  <a:lnTo>
                    <a:pt x="477" y="638"/>
                  </a:lnTo>
                  <a:lnTo>
                    <a:pt x="491" y="633"/>
                  </a:lnTo>
                  <a:lnTo>
                    <a:pt x="505" y="628"/>
                  </a:lnTo>
                  <a:lnTo>
                    <a:pt x="515" y="614"/>
                  </a:lnTo>
                  <a:lnTo>
                    <a:pt x="524" y="600"/>
                  </a:lnTo>
                  <a:lnTo>
                    <a:pt x="538" y="590"/>
                  </a:lnTo>
                  <a:lnTo>
                    <a:pt x="557" y="581"/>
                  </a:lnTo>
                  <a:lnTo>
                    <a:pt x="567" y="567"/>
                  </a:lnTo>
                  <a:lnTo>
                    <a:pt x="576" y="557"/>
                  </a:lnTo>
                  <a:lnTo>
                    <a:pt x="595" y="548"/>
                  </a:lnTo>
                  <a:lnTo>
                    <a:pt x="609" y="548"/>
                  </a:lnTo>
                  <a:lnTo>
                    <a:pt x="614" y="548"/>
                  </a:lnTo>
                  <a:lnTo>
                    <a:pt x="637" y="487"/>
                  </a:lnTo>
                  <a:lnTo>
                    <a:pt x="666" y="491"/>
                  </a:lnTo>
                  <a:lnTo>
                    <a:pt x="704" y="449"/>
                  </a:lnTo>
                  <a:lnTo>
                    <a:pt x="737" y="449"/>
                  </a:lnTo>
                  <a:lnTo>
                    <a:pt x="732" y="425"/>
                  </a:lnTo>
                  <a:lnTo>
                    <a:pt x="732" y="411"/>
                  </a:lnTo>
                  <a:lnTo>
                    <a:pt x="732" y="406"/>
                  </a:lnTo>
                  <a:lnTo>
                    <a:pt x="737" y="402"/>
                  </a:lnTo>
                  <a:lnTo>
                    <a:pt x="755" y="411"/>
                  </a:lnTo>
                  <a:lnTo>
                    <a:pt x="774" y="430"/>
                  </a:lnTo>
                  <a:lnTo>
                    <a:pt x="793" y="420"/>
                  </a:lnTo>
                  <a:lnTo>
                    <a:pt x="817" y="454"/>
                  </a:lnTo>
                  <a:lnTo>
                    <a:pt x="831" y="449"/>
                  </a:lnTo>
                  <a:lnTo>
                    <a:pt x="850" y="411"/>
                  </a:lnTo>
                  <a:lnTo>
                    <a:pt x="892" y="38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7331" y="9598"/>
              <a:ext cx="247" cy="330"/>
            </a:xfrm>
            <a:custGeom>
              <a:avLst/>
              <a:gdLst>
                <a:gd name="T0" fmla="*/ 99 w 113"/>
                <a:gd name="T1" fmla="*/ 33 h 151"/>
                <a:gd name="T2" fmla="*/ 99 w 113"/>
                <a:gd name="T3" fmla="*/ 33 h 151"/>
                <a:gd name="T4" fmla="*/ 108 w 113"/>
                <a:gd name="T5" fmla="*/ 28 h 151"/>
                <a:gd name="T6" fmla="*/ 113 w 113"/>
                <a:gd name="T7" fmla="*/ 14 h 151"/>
                <a:gd name="T8" fmla="*/ 113 w 113"/>
                <a:gd name="T9" fmla="*/ 9 h 151"/>
                <a:gd name="T10" fmla="*/ 108 w 113"/>
                <a:gd name="T11" fmla="*/ 0 h 151"/>
                <a:gd name="T12" fmla="*/ 99 w 113"/>
                <a:gd name="T13" fmla="*/ 0 h 151"/>
                <a:gd name="T14" fmla="*/ 85 w 113"/>
                <a:gd name="T15" fmla="*/ 0 h 151"/>
                <a:gd name="T16" fmla="*/ 38 w 113"/>
                <a:gd name="T17" fmla="*/ 19 h 151"/>
                <a:gd name="T18" fmla="*/ 33 w 113"/>
                <a:gd name="T19" fmla="*/ 19 h 151"/>
                <a:gd name="T20" fmla="*/ 33 w 113"/>
                <a:gd name="T21" fmla="*/ 19 h 151"/>
                <a:gd name="T22" fmla="*/ 38 w 113"/>
                <a:gd name="T23" fmla="*/ 38 h 151"/>
                <a:gd name="T24" fmla="*/ 33 w 113"/>
                <a:gd name="T25" fmla="*/ 57 h 151"/>
                <a:gd name="T26" fmla="*/ 23 w 113"/>
                <a:gd name="T27" fmla="*/ 71 h 151"/>
                <a:gd name="T28" fmla="*/ 14 w 113"/>
                <a:gd name="T29" fmla="*/ 75 h 151"/>
                <a:gd name="T30" fmla="*/ 5 w 113"/>
                <a:gd name="T31" fmla="*/ 80 h 151"/>
                <a:gd name="T32" fmla="*/ 0 w 113"/>
                <a:gd name="T33" fmla="*/ 90 h 151"/>
                <a:gd name="T34" fmla="*/ 0 w 113"/>
                <a:gd name="T35" fmla="*/ 90 h 151"/>
                <a:gd name="T36" fmla="*/ 9 w 113"/>
                <a:gd name="T37" fmla="*/ 99 h 151"/>
                <a:gd name="T38" fmla="*/ 9 w 113"/>
                <a:gd name="T39" fmla="*/ 109 h 151"/>
                <a:gd name="T40" fmla="*/ 9 w 113"/>
                <a:gd name="T41" fmla="*/ 113 h 151"/>
                <a:gd name="T42" fmla="*/ 0 w 113"/>
                <a:gd name="T43" fmla="*/ 118 h 151"/>
                <a:gd name="T44" fmla="*/ 0 w 113"/>
                <a:gd name="T45" fmla="*/ 132 h 151"/>
                <a:gd name="T46" fmla="*/ 0 w 113"/>
                <a:gd name="T47" fmla="*/ 146 h 151"/>
                <a:gd name="T48" fmla="*/ 0 w 113"/>
                <a:gd name="T49" fmla="*/ 146 h 151"/>
                <a:gd name="T50" fmla="*/ 14 w 113"/>
                <a:gd name="T51" fmla="*/ 151 h 151"/>
                <a:gd name="T52" fmla="*/ 42 w 113"/>
                <a:gd name="T53" fmla="*/ 146 h 151"/>
                <a:gd name="T54" fmla="*/ 56 w 113"/>
                <a:gd name="T55" fmla="*/ 137 h 151"/>
                <a:gd name="T56" fmla="*/ 71 w 113"/>
                <a:gd name="T57" fmla="*/ 127 h 151"/>
                <a:gd name="T58" fmla="*/ 80 w 113"/>
                <a:gd name="T59" fmla="*/ 113 h 151"/>
                <a:gd name="T60" fmla="*/ 90 w 113"/>
                <a:gd name="T61" fmla="*/ 90 h 151"/>
                <a:gd name="T62" fmla="*/ 90 w 113"/>
                <a:gd name="T63" fmla="*/ 90 h 151"/>
                <a:gd name="T64" fmla="*/ 90 w 113"/>
                <a:gd name="T65" fmla="*/ 61 h 151"/>
                <a:gd name="T66" fmla="*/ 94 w 113"/>
                <a:gd name="T67" fmla="*/ 42 h 151"/>
                <a:gd name="T68" fmla="*/ 94 w 113"/>
                <a:gd name="T69" fmla="*/ 38 h 151"/>
                <a:gd name="T70" fmla="*/ 99 w 113"/>
                <a:gd name="T71" fmla="*/ 33 h 151"/>
                <a:gd name="T72" fmla="*/ 99 w 113"/>
                <a:gd name="T73" fmla="*/ 33 h 1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3" h="151">
                  <a:moveTo>
                    <a:pt x="99" y="33"/>
                  </a:moveTo>
                  <a:lnTo>
                    <a:pt x="99" y="33"/>
                  </a:lnTo>
                  <a:lnTo>
                    <a:pt x="108" y="28"/>
                  </a:lnTo>
                  <a:lnTo>
                    <a:pt x="113" y="14"/>
                  </a:lnTo>
                  <a:lnTo>
                    <a:pt x="113" y="9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5" y="0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8" y="38"/>
                  </a:lnTo>
                  <a:lnTo>
                    <a:pt x="33" y="57"/>
                  </a:lnTo>
                  <a:lnTo>
                    <a:pt x="23" y="71"/>
                  </a:lnTo>
                  <a:lnTo>
                    <a:pt x="14" y="75"/>
                  </a:lnTo>
                  <a:lnTo>
                    <a:pt x="5" y="80"/>
                  </a:lnTo>
                  <a:lnTo>
                    <a:pt x="0" y="90"/>
                  </a:lnTo>
                  <a:lnTo>
                    <a:pt x="9" y="99"/>
                  </a:lnTo>
                  <a:lnTo>
                    <a:pt x="9" y="109"/>
                  </a:lnTo>
                  <a:lnTo>
                    <a:pt x="9" y="113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6"/>
                  </a:lnTo>
                  <a:lnTo>
                    <a:pt x="14" y="151"/>
                  </a:lnTo>
                  <a:lnTo>
                    <a:pt x="42" y="146"/>
                  </a:lnTo>
                  <a:lnTo>
                    <a:pt x="56" y="137"/>
                  </a:lnTo>
                  <a:lnTo>
                    <a:pt x="71" y="127"/>
                  </a:lnTo>
                  <a:lnTo>
                    <a:pt x="80" y="113"/>
                  </a:lnTo>
                  <a:lnTo>
                    <a:pt x="90" y="90"/>
                  </a:lnTo>
                  <a:lnTo>
                    <a:pt x="90" y="61"/>
                  </a:lnTo>
                  <a:lnTo>
                    <a:pt x="94" y="42"/>
                  </a:lnTo>
                  <a:lnTo>
                    <a:pt x="94" y="38"/>
                  </a:lnTo>
                  <a:lnTo>
                    <a:pt x="99" y="3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9001" y="8927"/>
              <a:ext cx="649" cy="1020"/>
            </a:xfrm>
            <a:custGeom>
              <a:avLst/>
              <a:gdLst>
                <a:gd name="T0" fmla="*/ 170 w 297"/>
                <a:gd name="T1" fmla="*/ 463 h 467"/>
                <a:gd name="T2" fmla="*/ 217 w 297"/>
                <a:gd name="T3" fmla="*/ 458 h 467"/>
                <a:gd name="T4" fmla="*/ 226 w 297"/>
                <a:gd name="T5" fmla="*/ 434 h 467"/>
                <a:gd name="T6" fmla="*/ 273 w 297"/>
                <a:gd name="T7" fmla="*/ 335 h 467"/>
                <a:gd name="T8" fmla="*/ 283 w 297"/>
                <a:gd name="T9" fmla="*/ 316 h 467"/>
                <a:gd name="T10" fmla="*/ 297 w 297"/>
                <a:gd name="T11" fmla="*/ 307 h 467"/>
                <a:gd name="T12" fmla="*/ 273 w 297"/>
                <a:gd name="T13" fmla="*/ 260 h 467"/>
                <a:gd name="T14" fmla="*/ 264 w 297"/>
                <a:gd name="T15" fmla="*/ 246 h 467"/>
                <a:gd name="T16" fmla="*/ 264 w 297"/>
                <a:gd name="T17" fmla="*/ 213 h 467"/>
                <a:gd name="T18" fmla="*/ 278 w 297"/>
                <a:gd name="T19" fmla="*/ 194 h 467"/>
                <a:gd name="T20" fmla="*/ 278 w 297"/>
                <a:gd name="T21" fmla="*/ 151 h 467"/>
                <a:gd name="T22" fmla="*/ 269 w 297"/>
                <a:gd name="T23" fmla="*/ 123 h 467"/>
                <a:gd name="T24" fmla="*/ 245 w 297"/>
                <a:gd name="T25" fmla="*/ 80 h 467"/>
                <a:gd name="T26" fmla="*/ 245 w 297"/>
                <a:gd name="T27" fmla="*/ 66 h 467"/>
                <a:gd name="T28" fmla="*/ 221 w 297"/>
                <a:gd name="T29" fmla="*/ 47 h 467"/>
                <a:gd name="T30" fmla="*/ 193 w 297"/>
                <a:gd name="T31" fmla="*/ 33 h 467"/>
                <a:gd name="T32" fmla="*/ 146 w 297"/>
                <a:gd name="T33" fmla="*/ 33 h 467"/>
                <a:gd name="T34" fmla="*/ 122 w 297"/>
                <a:gd name="T35" fmla="*/ 33 h 467"/>
                <a:gd name="T36" fmla="*/ 61 w 297"/>
                <a:gd name="T37" fmla="*/ 19 h 467"/>
                <a:gd name="T38" fmla="*/ 33 w 297"/>
                <a:gd name="T39" fmla="*/ 0 h 467"/>
                <a:gd name="T40" fmla="*/ 14 w 297"/>
                <a:gd name="T41" fmla="*/ 14 h 467"/>
                <a:gd name="T42" fmla="*/ 0 w 297"/>
                <a:gd name="T43" fmla="*/ 28 h 467"/>
                <a:gd name="T44" fmla="*/ 4 w 297"/>
                <a:gd name="T45" fmla="*/ 33 h 467"/>
                <a:gd name="T46" fmla="*/ 18 w 297"/>
                <a:gd name="T47" fmla="*/ 66 h 467"/>
                <a:gd name="T48" fmla="*/ 37 w 297"/>
                <a:gd name="T49" fmla="*/ 161 h 467"/>
                <a:gd name="T50" fmla="*/ 56 w 297"/>
                <a:gd name="T51" fmla="*/ 203 h 467"/>
                <a:gd name="T52" fmla="*/ 89 w 297"/>
                <a:gd name="T53" fmla="*/ 264 h 467"/>
                <a:gd name="T54" fmla="*/ 99 w 297"/>
                <a:gd name="T55" fmla="*/ 288 h 467"/>
                <a:gd name="T56" fmla="*/ 122 w 297"/>
                <a:gd name="T57" fmla="*/ 321 h 467"/>
                <a:gd name="T58" fmla="*/ 132 w 297"/>
                <a:gd name="T59" fmla="*/ 331 h 467"/>
                <a:gd name="T60" fmla="*/ 146 w 297"/>
                <a:gd name="T61" fmla="*/ 345 h 467"/>
                <a:gd name="T62" fmla="*/ 141 w 297"/>
                <a:gd name="T63" fmla="*/ 387 h 467"/>
                <a:gd name="T64" fmla="*/ 141 w 297"/>
                <a:gd name="T65" fmla="*/ 397 h 467"/>
                <a:gd name="T66" fmla="*/ 122 w 297"/>
                <a:gd name="T67" fmla="*/ 444 h 467"/>
                <a:gd name="T68" fmla="*/ 127 w 297"/>
                <a:gd name="T69" fmla="*/ 467 h 467"/>
                <a:gd name="T70" fmla="*/ 132 w 297"/>
                <a:gd name="T71" fmla="*/ 458 h 467"/>
                <a:gd name="T72" fmla="*/ 146 w 297"/>
                <a:gd name="T73" fmla="*/ 449 h 4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7" h="467">
                  <a:moveTo>
                    <a:pt x="146" y="449"/>
                  </a:moveTo>
                  <a:lnTo>
                    <a:pt x="170" y="463"/>
                  </a:lnTo>
                  <a:lnTo>
                    <a:pt x="203" y="467"/>
                  </a:lnTo>
                  <a:lnTo>
                    <a:pt x="217" y="458"/>
                  </a:lnTo>
                  <a:lnTo>
                    <a:pt x="226" y="434"/>
                  </a:lnTo>
                  <a:lnTo>
                    <a:pt x="236" y="406"/>
                  </a:lnTo>
                  <a:lnTo>
                    <a:pt x="273" y="335"/>
                  </a:lnTo>
                  <a:lnTo>
                    <a:pt x="283" y="316"/>
                  </a:lnTo>
                  <a:lnTo>
                    <a:pt x="297" y="307"/>
                  </a:lnTo>
                  <a:lnTo>
                    <a:pt x="273" y="260"/>
                  </a:lnTo>
                  <a:lnTo>
                    <a:pt x="264" y="246"/>
                  </a:lnTo>
                  <a:lnTo>
                    <a:pt x="259" y="227"/>
                  </a:lnTo>
                  <a:lnTo>
                    <a:pt x="264" y="213"/>
                  </a:lnTo>
                  <a:lnTo>
                    <a:pt x="278" y="194"/>
                  </a:lnTo>
                  <a:lnTo>
                    <a:pt x="283" y="175"/>
                  </a:lnTo>
                  <a:lnTo>
                    <a:pt x="278" y="151"/>
                  </a:lnTo>
                  <a:lnTo>
                    <a:pt x="269" y="123"/>
                  </a:lnTo>
                  <a:lnTo>
                    <a:pt x="255" y="99"/>
                  </a:lnTo>
                  <a:lnTo>
                    <a:pt x="245" y="80"/>
                  </a:lnTo>
                  <a:lnTo>
                    <a:pt x="245" y="66"/>
                  </a:lnTo>
                  <a:lnTo>
                    <a:pt x="240" y="61"/>
                  </a:lnTo>
                  <a:lnTo>
                    <a:pt x="221" y="47"/>
                  </a:lnTo>
                  <a:lnTo>
                    <a:pt x="212" y="38"/>
                  </a:lnTo>
                  <a:lnTo>
                    <a:pt x="193" y="33"/>
                  </a:lnTo>
                  <a:lnTo>
                    <a:pt x="174" y="28"/>
                  </a:lnTo>
                  <a:lnTo>
                    <a:pt x="146" y="33"/>
                  </a:lnTo>
                  <a:lnTo>
                    <a:pt x="122" y="33"/>
                  </a:lnTo>
                  <a:lnTo>
                    <a:pt x="99" y="28"/>
                  </a:lnTo>
                  <a:lnTo>
                    <a:pt x="61" y="19"/>
                  </a:lnTo>
                  <a:lnTo>
                    <a:pt x="42" y="9"/>
                  </a:lnTo>
                  <a:lnTo>
                    <a:pt x="33" y="0"/>
                  </a:lnTo>
                  <a:lnTo>
                    <a:pt x="14" y="1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9" y="47"/>
                  </a:lnTo>
                  <a:lnTo>
                    <a:pt x="18" y="66"/>
                  </a:lnTo>
                  <a:lnTo>
                    <a:pt x="23" y="94"/>
                  </a:lnTo>
                  <a:lnTo>
                    <a:pt x="37" y="161"/>
                  </a:lnTo>
                  <a:lnTo>
                    <a:pt x="56" y="203"/>
                  </a:lnTo>
                  <a:lnTo>
                    <a:pt x="70" y="236"/>
                  </a:lnTo>
                  <a:lnTo>
                    <a:pt x="89" y="264"/>
                  </a:lnTo>
                  <a:lnTo>
                    <a:pt x="99" y="288"/>
                  </a:lnTo>
                  <a:lnTo>
                    <a:pt x="113" y="312"/>
                  </a:lnTo>
                  <a:lnTo>
                    <a:pt x="122" y="321"/>
                  </a:lnTo>
                  <a:lnTo>
                    <a:pt x="132" y="331"/>
                  </a:lnTo>
                  <a:lnTo>
                    <a:pt x="141" y="335"/>
                  </a:lnTo>
                  <a:lnTo>
                    <a:pt x="146" y="345"/>
                  </a:lnTo>
                  <a:lnTo>
                    <a:pt x="146" y="368"/>
                  </a:lnTo>
                  <a:lnTo>
                    <a:pt x="141" y="387"/>
                  </a:lnTo>
                  <a:lnTo>
                    <a:pt x="141" y="397"/>
                  </a:lnTo>
                  <a:lnTo>
                    <a:pt x="127" y="420"/>
                  </a:lnTo>
                  <a:lnTo>
                    <a:pt x="122" y="444"/>
                  </a:lnTo>
                  <a:lnTo>
                    <a:pt x="122" y="458"/>
                  </a:lnTo>
                  <a:lnTo>
                    <a:pt x="127" y="467"/>
                  </a:lnTo>
                  <a:lnTo>
                    <a:pt x="132" y="458"/>
                  </a:lnTo>
                  <a:lnTo>
                    <a:pt x="137" y="453"/>
                  </a:lnTo>
                  <a:lnTo>
                    <a:pt x="146" y="449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3784" y="7340"/>
              <a:ext cx="3660" cy="3444"/>
            </a:xfrm>
            <a:custGeom>
              <a:avLst/>
              <a:gdLst>
                <a:gd name="T0" fmla="*/ 1643 w 1676"/>
                <a:gd name="T1" fmla="*/ 859 h 1577"/>
                <a:gd name="T2" fmla="*/ 1591 w 1676"/>
                <a:gd name="T3" fmla="*/ 779 h 1577"/>
                <a:gd name="T4" fmla="*/ 1506 w 1676"/>
                <a:gd name="T5" fmla="*/ 751 h 1577"/>
                <a:gd name="T6" fmla="*/ 1444 w 1676"/>
                <a:gd name="T7" fmla="*/ 708 h 1577"/>
                <a:gd name="T8" fmla="*/ 1454 w 1676"/>
                <a:gd name="T9" fmla="*/ 637 h 1577"/>
                <a:gd name="T10" fmla="*/ 1440 w 1676"/>
                <a:gd name="T11" fmla="*/ 524 h 1577"/>
                <a:gd name="T12" fmla="*/ 1402 w 1676"/>
                <a:gd name="T13" fmla="*/ 552 h 1577"/>
                <a:gd name="T14" fmla="*/ 1374 w 1676"/>
                <a:gd name="T15" fmla="*/ 567 h 1577"/>
                <a:gd name="T16" fmla="*/ 1312 w 1676"/>
                <a:gd name="T17" fmla="*/ 538 h 1577"/>
                <a:gd name="T18" fmla="*/ 1284 w 1676"/>
                <a:gd name="T19" fmla="*/ 533 h 1577"/>
                <a:gd name="T20" fmla="*/ 1289 w 1676"/>
                <a:gd name="T21" fmla="*/ 477 h 1577"/>
                <a:gd name="T22" fmla="*/ 1218 w 1676"/>
                <a:gd name="T23" fmla="*/ 482 h 1577"/>
                <a:gd name="T24" fmla="*/ 1090 w 1676"/>
                <a:gd name="T25" fmla="*/ 453 h 1577"/>
                <a:gd name="T26" fmla="*/ 1001 w 1676"/>
                <a:gd name="T27" fmla="*/ 373 h 1577"/>
                <a:gd name="T28" fmla="*/ 925 w 1676"/>
                <a:gd name="T29" fmla="*/ 345 h 1577"/>
                <a:gd name="T30" fmla="*/ 850 w 1676"/>
                <a:gd name="T31" fmla="*/ 269 h 1577"/>
                <a:gd name="T32" fmla="*/ 661 w 1676"/>
                <a:gd name="T33" fmla="*/ 179 h 1577"/>
                <a:gd name="T34" fmla="*/ 547 w 1676"/>
                <a:gd name="T35" fmla="*/ 156 h 1577"/>
                <a:gd name="T36" fmla="*/ 264 w 1676"/>
                <a:gd name="T37" fmla="*/ 109 h 1577"/>
                <a:gd name="T38" fmla="*/ 71 w 1676"/>
                <a:gd name="T39" fmla="*/ 335 h 1577"/>
                <a:gd name="T40" fmla="*/ 146 w 1676"/>
                <a:gd name="T41" fmla="*/ 614 h 1577"/>
                <a:gd name="T42" fmla="*/ 165 w 1676"/>
                <a:gd name="T43" fmla="*/ 581 h 1577"/>
                <a:gd name="T44" fmla="*/ 203 w 1676"/>
                <a:gd name="T45" fmla="*/ 595 h 1577"/>
                <a:gd name="T46" fmla="*/ 269 w 1676"/>
                <a:gd name="T47" fmla="*/ 609 h 1577"/>
                <a:gd name="T48" fmla="*/ 302 w 1676"/>
                <a:gd name="T49" fmla="*/ 576 h 1577"/>
                <a:gd name="T50" fmla="*/ 401 w 1676"/>
                <a:gd name="T51" fmla="*/ 585 h 1577"/>
                <a:gd name="T52" fmla="*/ 467 w 1676"/>
                <a:gd name="T53" fmla="*/ 637 h 1577"/>
                <a:gd name="T54" fmla="*/ 448 w 1676"/>
                <a:gd name="T55" fmla="*/ 685 h 1577"/>
                <a:gd name="T56" fmla="*/ 415 w 1676"/>
                <a:gd name="T57" fmla="*/ 755 h 1577"/>
                <a:gd name="T58" fmla="*/ 368 w 1676"/>
                <a:gd name="T59" fmla="*/ 864 h 1577"/>
                <a:gd name="T60" fmla="*/ 434 w 1676"/>
                <a:gd name="T61" fmla="*/ 916 h 1577"/>
                <a:gd name="T62" fmla="*/ 458 w 1676"/>
                <a:gd name="T63" fmla="*/ 958 h 1577"/>
                <a:gd name="T64" fmla="*/ 486 w 1676"/>
                <a:gd name="T65" fmla="*/ 996 h 1577"/>
                <a:gd name="T66" fmla="*/ 514 w 1676"/>
                <a:gd name="T67" fmla="*/ 1043 h 1577"/>
                <a:gd name="T68" fmla="*/ 510 w 1676"/>
                <a:gd name="T69" fmla="*/ 1091 h 1577"/>
                <a:gd name="T70" fmla="*/ 571 w 1676"/>
                <a:gd name="T71" fmla="*/ 1119 h 1577"/>
                <a:gd name="T72" fmla="*/ 585 w 1676"/>
                <a:gd name="T73" fmla="*/ 1166 h 1577"/>
                <a:gd name="T74" fmla="*/ 732 w 1676"/>
                <a:gd name="T75" fmla="*/ 1157 h 1577"/>
                <a:gd name="T76" fmla="*/ 774 w 1676"/>
                <a:gd name="T77" fmla="*/ 1086 h 1577"/>
                <a:gd name="T78" fmla="*/ 859 w 1676"/>
                <a:gd name="T79" fmla="*/ 1109 h 1577"/>
                <a:gd name="T80" fmla="*/ 958 w 1676"/>
                <a:gd name="T81" fmla="*/ 1105 h 1577"/>
                <a:gd name="T82" fmla="*/ 1095 w 1676"/>
                <a:gd name="T83" fmla="*/ 1081 h 1577"/>
                <a:gd name="T84" fmla="*/ 1128 w 1676"/>
                <a:gd name="T85" fmla="*/ 1147 h 1577"/>
                <a:gd name="T86" fmla="*/ 1086 w 1676"/>
                <a:gd name="T87" fmla="*/ 1223 h 1577"/>
                <a:gd name="T88" fmla="*/ 1038 w 1676"/>
                <a:gd name="T89" fmla="*/ 1284 h 1577"/>
                <a:gd name="T90" fmla="*/ 968 w 1676"/>
                <a:gd name="T91" fmla="*/ 1331 h 1577"/>
                <a:gd name="T92" fmla="*/ 939 w 1676"/>
                <a:gd name="T93" fmla="*/ 1402 h 1577"/>
                <a:gd name="T94" fmla="*/ 939 w 1676"/>
                <a:gd name="T95" fmla="*/ 1464 h 1577"/>
                <a:gd name="T96" fmla="*/ 1038 w 1676"/>
                <a:gd name="T97" fmla="*/ 1553 h 1577"/>
                <a:gd name="T98" fmla="*/ 1067 w 1676"/>
                <a:gd name="T99" fmla="*/ 1577 h 1577"/>
                <a:gd name="T100" fmla="*/ 1119 w 1676"/>
                <a:gd name="T101" fmla="*/ 1549 h 1577"/>
                <a:gd name="T102" fmla="*/ 1270 w 1676"/>
                <a:gd name="T103" fmla="*/ 1534 h 1577"/>
                <a:gd name="T104" fmla="*/ 1336 w 1676"/>
                <a:gd name="T105" fmla="*/ 1525 h 1577"/>
                <a:gd name="T106" fmla="*/ 1402 w 1676"/>
                <a:gd name="T107" fmla="*/ 1468 h 1577"/>
                <a:gd name="T108" fmla="*/ 1421 w 1676"/>
                <a:gd name="T109" fmla="*/ 1350 h 1577"/>
                <a:gd name="T110" fmla="*/ 1529 w 1676"/>
                <a:gd name="T111" fmla="*/ 1194 h 1577"/>
                <a:gd name="T112" fmla="*/ 1586 w 1676"/>
                <a:gd name="T113" fmla="*/ 1152 h 1577"/>
                <a:gd name="T114" fmla="*/ 1633 w 1676"/>
                <a:gd name="T115" fmla="*/ 1147 h 1577"/>
                <a:gd name="T116" fmla="*/ 1629 w 1676"/>
                <a:gd name="T117" fmla="*/ 1114 h 1577"/>
                <a:gd name="T118" fmla="*/ 1662 w 1676"/>
                <a:gd name="T119" fmla="*/ 1058 h 1577"/>
                <a:gd name="T120" fmla="*/ 1671 w 1676"/>
                <a:gd name="T121" fmla="*/ 982 h 1577"/>
                <a:gd name="T122" fmla="*/ 1662 w 1676"/>
                <a:gd name="T123" fmla="*/ 921 h 157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76" h="1577">
                  <a:moveTo>
                    <a:pt x="1662" y="921"/>
                  </a:moveTo>
                  <a:lnTo>
                    <a:pt x="1662" y="921"/>
                  </a:lnTo>
                  <a:lnTo>
                    <a:pt x="1652" y="911"/>
                  </a:lnTo>
                  <a:lnTo>
                    <a:pt x="1647" y="892"/>
                  </a:lnTo>
                  <a:lnTo>
                    <a:pt x="1643" y="859"/>
                  </a:lnTo>
                  <a:lnTo>
                    <a:pt x="1633" y="840"/>
                  </a:lnTo>
                  <a:lnTo>
                    <a:pt x="1619" y="812"/>
                  </a:lnTo>
                  <a:lnTo>
                    <a:pt x="1591" y="779"/>
                  </a:lnTo>
                  <a:lnTo>
                    <a:pt x="1548" y="774"/>
                  </a:lnTo>
                  <a:lnTo>
                    <a:pt x="1534" y="765"/>
                  </a:lnTo>
                  <a:lnTo>
                    <a:pt x="1529" y="760"/>
                  </a:lnTo>
                  <a:lnTo>
                    <a:pt x="1506" y="751"/>
                  </a:lnTo>
                  <a:lnTo>
                    <a:pt x="1487" y="746"/>
                  </a:lnTo>
                  <a:lnTo>
                    <a:pt x="1463" y="732"/>
                  </a:lnTo>
                  <a:lnTo>
                    <a:pt x="1449" y="718"/>
                  </a:lnTo>
                  <a:lnTo>
                    <a:pt x="1444" y="708"/>
                  </a:lnTo>
                  <a:lnTo>
                    <a:pt x="1444" y="703"/>
                  </a:lnTo>
                  <a:lnTo>
                    <a:pt x="1454" y="661"/>
                  </a:lnTo>
                  <a:lnTo>
                    <a:pt x="1454" y="637"/>
                  </a:lnTo>
                  <a:lnTo>
                    <a:pt x="1444" y="623"/>
                  </a:lnTo>
                  <a:lnTo>
                    <a:pt x="1440" y="609"/>
                  </a:lnTo>
                  <a:lnTo>
                    <a:pt x="1435" y="581"/>
                  </a:lnTo>
                  <a:lnTo>
                    <a:pt x="1435" y="548"/>
                  </a:lnTo>
                  <a:lnTo>
                    <a:pt x="1440" y="524"/>
                  </a:lnTo>
                  <a:lnTo>
                    <a:pt x="1421" y="533"/>
                  </a:lnTo>
                  <a:lnTo>
                    <a:pt x="1407" y="543"/>
                  </a:lnTo>
                  <a:lnTo>
                    <a:pt x="1402" y="552"/>
                  </a:lnTo>
                  <a:lnTo>
                    <a:pt x="1392" y="567"/>
                  </a:lnTo>
                  <a:lnTo>
                    <a:pt x="1383" y="571"/>
                  </a:lnTo>
                  <a:lnTo>
                    <a:pt x="1378" y="571"/>
                  </a:lnTo>
                  <a:lnTo>
                    <a:pt x="1374" y="567"/>
                  </a:lnTo>
                  <a:lnTo>
                    <a:pt x="1369" y="557"/>
                  </a:lnTo>
                  <a:lnTo>
                    <a:pt x="1359" y="548"/>
                  </a:lnTo>
                  <a:lnTo>
                    <a:pt x="1336" y="543"/>
                  </a:lnTo>
                  <a:lnTo>
                    <a:pt x="1317" y="538"/>
                  </a:lnTo>
                  <a:lnTo>
                    <a:pt x="1312" y="538"/>
                  </a:lnTo>
                  <a:lnTo>
                    <a:pt x="1303" y="543"/>
                  </a:lnTo>
                  <a:lnTo>
                    <a:pt x="1293" y="543"/>
                  </a:lnTo>
                  <a:lnTo>
                    <a:pt x="1289" y="543"/>
                  </a:lnTo>
                  <a:lnTo>
                    <a:pt x="1284" y="533"/>
                  </a:lnTo>
                  <a:lnTo>
                    <a:pt x="1284" y="524"/>
                  </a:lnTo>
                  <a:lnTo>
                    <a:pt x="1289" y="505"/>
                  </a:lnTo>
                  <a:lnTo>
                    <a:pt x="1289" y="486"/>
                  </a:lnTo>
                  <a:lnTo>
                    <a:pt x="1289" y="477"/>
                  </a:lnTo>
                  <a:lnTo>
                    <a:pt x="1284" y="472"/>
                  </a:lnTo>
                  <a:lnTo>
                    <a:pt x="1274" y="467"/>
                  </a:lnTo>
                  <a:lnTo>
                    <a:pt x="1251" y="472"/>
                  </a:lnTo>
                  <a:lnTo>
                    <a:pt x="1218" y="482"/>
                  </a:lnTo>
                  <a:lnTo>
                    <a:pt x="1180" y="482"/>
                  </a:lnTo>
                  <a:lnTo>
                    <a:pt x="1161" y="482"/>
                  </a:lnTo>
                  <a:lnTo>
                    <a:pt x="1138" y="477"/>
                  </a:lnTo>
                  <a:lnTo>
                    <a:pt x="1114" y="467"/>
                  </a:lnTo>
                  <a:lnTo>
                    <a:pt x="1090" y="453"/>
                  </a:lnTo>
                  <a:lnTo>
                    <a:pt x="1067" y="439"/>
                  </a:lnTo>
                  <a:lnTo>
                    <a:pt x="1043" y="415"/>
                  </a:lnTo>
                  <a:lnTo>
                    <a:pt x="1020" y="392"/>
                  </a:lnTo>
                  <a:lnTo>
                    <a:pt x="1001" y="373"/>
                  </a:lnTo>
                  <a:lnTo>
                    <a:pt x="982" y="364"/>
                  </a:lnTo>
                  <a:lnTo>
                    <a:pt x="963" y="354"/>
                  </a:lnTo>
                  <a:lnTo>
                    <a:pt x="935" y="345"/>
                  </a:lnTo>
                  <a:lnTo>
                    <a:pt x="925" y="345"/>
                  </a:lnTo>
                  <a:lnTo>
                    <a:pt x="906" y="345"/>
                  </a:lnTo>
                  <a:lnTo>
                    <a:pt x="887" y="340"/>
                  </a:lnTo>
                  <a:lnTo>
                    <a:pt x="878" y="326"/>
                  </a:lnTo>
                  <a:lnTo>
                    <a:pt x="864" y="307"/>
                  </a:lnTo>
                  <a:lnTo>
                    <a:pt x="850" y="269"/>
                  </a:lnTo>
                  <a:lnTo>
                    <a:pt x="845" y="255"/>
                  </a:lnTo>
                  <a:lnTo>
                    <a:pt x="826" y="236"/>
                  </a:lnTo>
                  <a:lnTo>
                    <a:pt x="798" y="241"/>
                  </a:lnTo>
                  <a:lnTo>
                    <a:pt x="661" y="179"/>
                  </a:lnTo>
                  <a:lnTo>
                    <a:pt x="642" y="170"/>
                  </a:lnTo>
                  <a:lnTo>
                    <a:pt x="623" y="165"/>
                  </a:lnTo>
                  <a:lnTo>
                    <a:pt x="590" y="156"/>
                  </a:lnTo>
                  <a:lnTo>
                    <a:pt x="557" y="156"/>
                  </a:lnTo>
                  <a:lnTo>
                    <a:pt x="547" y="156"/>
                  </a:lnTo>
                  <a:lnTo>
                    <a:pt x="496" y="156"/>
                  </a:lnTo>
                  <a:lnTo>
                    <a:pt x="448" y="151"/>
                  </a:lnTo>
                  <a:lnTo>
                    <a:pt x="354" y="137"/>
                  </a:lnTo>
                  <a:lnTo>
                    <a:pt x="264" y="109"/>
                  </a:lnTo>
                  <a:lnTo>
                    <a:pt x="184" y="80"/>
                  </a:lnTo>
                  <a:lnTo>
                    <a:pt x="118" y="52"/>
                  </a:lnTo>
                  <a:lnTo>
                    <a:pt x="66" y="28"/>
                  </a:lnTo>
                  <a:lnTo>
                    <a:pt x="19" y="0"/>
                  </a:lnTo>
                  <a:lnTo>
                    <a:pt x="71" y="335"/>
                  </a:lnTo>
                  <a:lnTo>
                    <a:pt x="0" y="373"/>
                  </a:lnTo>
                  <a:lnTo>
                    <a:pt x="127" y="538"/>
                  </a:lnTo>
                  <a:lnTo>
                    <a:pt x="118" y="623"/>
                  </a:lnTo>
                  <a:lnTo>
                    <a:pt x="146" y="614"/>
                  </a:lnTo>
                  <a:lnTo>
                    <a:pt x="160" y="609"/>
                  </a:lnTo>
                  <a:lnTo>
                    <a:pt x="165" y="604"/>
                  </a:lnTo>
                  <a:lnTo>
                    <a:pt x="165" y="595"/>
                  </a:lnTo>
                  <a:lnTo>
                    <a:pt x="165" y="581"/>
                  </a:lnTo>
                  <a:lnTo>
                    <a:pt x="174" y="581"/>
                  </a:lnTo>
                  <a:lnTo>
                    <a:pt x="184" y="581"/>
                  </a:lnTo>
                  <a:lnTo>
                    <a:pt x="189" y="585"/>
                  </a:lnTo>
                  <a:lnTo>
                    <a:pt x="193" y="590"/>
                  </a:lnTo>
                  <a:lnTo>
                    <a:pt x="203" y="595"/>
                  </a:lnTo>
                  <a:lnTo>
                    <a:pt x="212" y="600"/>
                  </a:lnTo>
                  <a:lnTo>
                    <a:pt x="250" y="585"/>
                  </a:lnTo>
                  <a:lnTo>
                    <a:pt x="259" y="600"/>
                  </a:lnTo>
                  <a:lnTo>
                    <a:pt x="269" y="609"/>
                  </a:lnTo>
                  <a:lnTo>
                    <a:pt x="274" y="609"/>
                  </a:lnTo>
                  <a:lnTo>
                    <a:pt x="283" y="604"/>
                  </a:lnTo>
                  <a:lnTo>
                    <a:pt x="288" y="585"/>
                  </a:lnTo>
                  <a:lnTo>
                    <a:pt x="293" y="576"/>
                  </a:lnTo>
                  <a:lnTo>
                    <a:pt x="302" y="576"/>
                  </a:lnTo>
                  <a:lnTo>
                    <a:pt x="349" y="595"/>
                  </a:lnTo>
                  <a:lnTo>
                    <a:pt x="363" y="581"/>
                  </a:lnTo>
                  <a:lnTo>
                    <a:pt x="377" y="581"/>
                  </a:lnTo>
                  <a:lnTo>
                    <a:pt x="401" y="585"/>
                  </a:lnTo>
                  <a:lnTo>
                    <a:pt x="434" y="600"/>
                  </a:lnTo>
                  <a:lnTo>
                    <a:pt x="448" y="614"/>
                  </a:lnTo>
                  <a:lnTo>
                    <a:pt x="458" y="623"/>
                  </a:lnTo>
                  <a:lnTo>
                    <a:pt x="467" y="637"/>
                  </a:lnTo>
                  <a:lnTo>
                    <a:pt x="467" y="647"/>
                  </a:lnTo>
                  <a:lnTo>
                    <a:pt x="462" y="670"/>
                  </a:lnTo>
                  <a:lnTo>
                    <a:pt x="462" y="680"/>
                  </a:lnTo>
                  <a:lnTo>
                    <a:pt x="448" y="685"/>
                  </a:lnTo>
                  <a:lnTo>
                    <a:pt x="439" y="694"/>
                  </a:lnTo>
                  <a:lnTo>
                    <a:pt x="429" y="708"/>
                  </a:lnTo>
                  <a:lnTo>
                    <a:pt x="425" y="732"/>
                  </a:lnTo>
                  <a:lnTo>
                    <a:pt x="415" y="755"/>
                  </a:lnTo>
                  <a:lnTo>
                    <a:pt x="406" y="774"/>
                  </a:lnTo>
                  <a:lnTo>
                    <a:pt x="302" y="826"/>
                  </a:lnTo>
                  <a:lnTo>
                    <a:pt x="335" y="845"/>
                  </a:lnTo>
                  <a:lnTo>
                    <a:pt x="368" y="864"/>
                  </a:lnTo>
                  <a:lnTo>
                    <a:pt x="406" y="892"/>
                  </a:lnTo>
                  <a:lnTo>
                    <a:pt x="415" y="897"/>
                  </a:lnTo>
                  <a:lnTo>
                    <a:pt x="425" y="897"/>
                  </a:lnTo>
                  <a:lnTo>
                    <a:pt x="434" y="902"/>
                  </a:lnTo>
                  <a:lnTo>
                    <a:pt x="434" y="916"/>
                  </a:lnTo>
                  <a:lnTo>
                    <a:pt x="434" y="925"/>
                  </a:lnTo>
                  <a:lnTo>
                    <a:pt x="425" y="940"/>
                  </a:lnTo>
                  <a:lnTo>
                    <a:pt x="434" y="949"/>
                  </a:lnTo>
                  <a:lnTo>
                    <a:pt x="444" y="954"/>
                  </a:lnTo>
                  <a:lnTo>
                    <a:pt x="458" y="958"/>
                  </a:lnTo>
                  <a:lnTo>
                    <a:pt x="467" y="963"/>
                  </a:lnTo>
                  <a:lnTo>
                    <a:pt x="467" y="982"/>
                  </a:lnTo>
                  <a:lnTo>
                    <a:pt x="472" y="991"/>
                  </a:lnTo>
                  <a:lnTo>
                    <a:pt x="486" y="996"/>
                  </a:lnTo>
                  <a:lnTo>
                    <a:pt x="500" y="996"/>
                  </a:lnTo>
                  <a:lnTo>
                    <a:pt x="514" y="1001"/>
                  </a:lnTo>
                  <a:lnTo>
                    <a:pt x="519" y="1010"/>
                  </a:lnTo>
                  <a:lnTo>
                    <a:pt x="519" y="1020"/>
                  </a:lnTo>
                  <a:lnTo>
                    <a:pt x="514" y="1043"/>
                  </a:lnTo>
                  <a:lnTo>
                    <a:pt x="510" y="1053"/>
                  </a:lnTo>
                  <a:lnTo>
                    <a:pt x="496" y="1081"/>
                  </a:lnTo>
                  <a:lnTo>
                    <a:pt x="505" y="1091"/>
                  </a:lnTo>
                  <a:lnTo>
                    <a:pt x="510" y="1091"/>
                  </a:lnTo>
                  <a:lnTo>
                    <a:pt x="524" y="1095"/>
                  </a:lnTo>
                  <a:lnTo>
                    <a:pt x="529" y="1109"/>
                  </a:lnTo>
                  <a:lnTo>
                    <a:pt x="547" y="1109"/>
                  </a:lnTo>
                  <a:lnTo>
                    <a:pt x="566" y="1100"/>
                  </a:lnTo>
                  <a:lnTo>
                    <a:pt x="571" y="1119"/>
                  </a:lnTo>
                  <a:lnTo>
                    <a:pt x="580" y="1128"/>
                  </a:lnTo>
                  <a:lnTo>
                    <a:pt x="590" y="1138"/>
                  </a:lnTo>
                  <a:lnTo>
                    <a:pt x="599" y="1143"/>
                  </a:lnTo>
                  <a:lnTo>
                    <a:pt x="585" y="1157"/>
                  </a:lnTo>
                  <a:lnTo>
                    <a:pt x="585" y="1166"/>
                  </a:lnTo>
                  <a:lnTo>
                    <a:pt x="651" y="1213"/>
                  </a:lnTo>
                  <a:lnTo>
                    <a:pt x="684" y="1185"/>
                  </a:lnTo>
                  <a:lnTo>
                    <a:pt x="699" y="1176"/>
                  </a:lnTo>
                  <a:lnTo>
                    <a:pt x="727" y="1171"/>
                  </a:lnTo>
                  <a:lnTo>
                    <a:pt x="732" y="1157"/>
                  </a:lnTo>
                  <a:lnTo>
                    <a:pt x="699" y="1109"/>
                  </a:lnTo>
                  <a:lnTo>
                    <a:pt x="694" y="1100"/>
                  </a:lnTo>
                  <a:lnTo>
                    <a:pt x="732" y="1095"/>
                  </a:lnTo>
                  <a:lnTo>
                    <a:pt x="774" y="1086"/>
                  </a:lnTo>
                  <a:lnTo>
                    <a:pt x="826" y="1072"/>
                  </a:lnTo>
                  <a:lnTo>
                    <a:pt x="831" y="1086"/>
                  </a:lnTo>
                  <a:lnTo>
                    <a:pt x="840" y="1100"/>
                  </a:lnTo>
                  <a:lnTo>
                    <a:pt x="859" y="1109"/>
                  </a:lnTo>
                  <a:lnTo>
                    <a:pt x="878" y="1119"/>
                  </a:lnTo>
                  <a:lnTo>
                    <a:pt x="911" y="1128"/>
                  </a:lnTo>
                  <a:lnTo>
                    <a:pt x="930" y="1133"/>
                  </a:lnTo>
                  <a:lnTo>
                    <a:pt x="958" y="1105"/>
                  </a:lnTo>
                  <a:lnTo>
                    <a:pt x="986" y="1091"/>
                  </a:lnTo>
                  <a:lnTo>
                    <a:pt x="1020" y="1081"/>
                  </a:lnTo>
                  <a:lnTo>
                    <a:pt x="1048" y="1076"/>
                  </a:lnTo>
                  <a:lnTo>
                    <a:pt x="1076" y="1076"/>
                  </a:lnTo>
                  <a:lnTo>
                    <a:pt x="1095" y="1081"/>
                  </a:lnTo>
                  <a:lnTo>
                    <a:pt x="1114" y="1086"/>
                  </a:lnTo>
                  <a:lnTo>
                    <a:pt x="1114" y="1100"/>
                  </a:lnTo>
                  <a:lnTo>
                    <a:pt x="1109" y="1114"/>
                  </a:lnTo>
                  <a:lnTo>
                    <a:pt x="1119" y="1133"/>
                  </a:lnTo>
                  <a:lnTo>
                    <a:pt x="1128" y="1147"/>
                  </a:lnTo>
                  <a:lnTo>
                    <a:pt x="1128" y="1166"/>
                  </a:lnTo>
                  <a:lnTo>
                    <a:pt x="1128" y="1185"/>
                  </a:lnTo>
                  <a:lnTo>
                    <a:pt x="1119" y="1213"/>
                  </a:lnTo>
                  <a:lnTo>
                    <a:pt x="1109" y="1218"/>
                  </a:lnTo>
                  <a:lnTo>
                    <a:pt x="1086" y="1223"/>
                  </a:lnTo>
                  <a:lnTo>
                    <a:pt x="1071" y="1237"/>
                  </a:lnTo>
                  <a:lnTo>
                    <a:pt x="1067" y="1251"/>
                  </a:lnTo>
                  <a:lnTo>
                    <a:pt x="1053" y="1265"/>
                  </a:lnTo>
                  <a:lnTo>
                    <a:pt x="1038" y="1284"/>
                  </a:lnTo>
                  <a:lnTo>
                    <a:pt x="1010" y="1294"/>
                  </a:lnTo>
                  <a:lnTo>
                    <a:pt x="977" y="1303"/>
                  </a:lnTo>
                  <a:lnTo>
                    <a:pt x="944" y="1317"/>
                  </a:lnTo>
                  <a:lnTo>
                    <a:pt x="968" y="1331"/>
                  </a:lnTo>
                  <a:lnTo>
                    <a:pt x="972" y="1374"/>
                  </a:lnTo>
                  <a:lnTo>
                    <a:pt x="968" y="1393"/>
                  </a:lnTo>
                  <a:lnTo>
                    <a:pt x="953" y="1397"/>
                  </a:lnTo>
                  <a:lnTo>
                    <a:pt x="939" y="1402"/>
                  </a:lnTo>
                  <a:lnTo>
                    <a:pt x="935" y="1416"/>
                  </a:lnTo>
                  <a:lnTo>
                    <a:pt x="935" y="1431"/>
                  </a:lnTo>
                  <a:lnTo>
                    <a:pt x="935" y="1454"/>
                  </a:lnTo>
                  <a:lnTo>
                    <a:pt x="939" y="1464"/>
                  </a:lnTo>
                  <a:lnTo>
                    <a:pt x="958" y="1473"/>
                  </a:lnTo>
                  <a:lnTo>
                    <a:pt x="972" y="1482"/>
                  </a:lnTo>
                  <a:lnTo>
                    <a:pt x="1005" y="1511"/>
                  </a:lnTo>
                  <a:lnTo>
                    <a:pt x="1024" y="1534"/>
                  </a:lnTo>
                  <a:lnTo>
                    <a:pt x="1038" y="1553"/>
                  </a:lnTo>
                  <a:lnTo>
                    <a:pt x="1043" y="1563"/>
                  </a:lnTo>
                  <a:lnTo>
                    <a:pt x="1053" y="1572"/>
                  </a:lnTo>
                  <a:lnTo>
                    <a:pt x="1067" y="1577"/>
                  </a:lnTo>
                  <a:lnTo>
                    <a:pt x="1076" y="1572"/>
                  </a:lnTo>
                  <a:lnTo>
                    <a:pt x="1086" y="1567"/>
                  </a:lnTo>
                  <a:lnTo>
                    <a:pt x="1105" y="1563"/>
                  </a:lnTo>
                  <a:lnTo>
                    <a:pt x="1119" y="1549"/>
                  </a:lnTo>
                  <a:lnTo>
                    <a:pt x="1156" y="1558"/>
                  </a:lnTo>
                  <a:lnTo>
                    <a:pt x="1189" y="1558"/>
                  </a:lnTo>
                  <a:lnTo>
                    <a:pt x="1218" y="1553"/>
                  </a:lnTo>
                  <a:lnTo>
                    <a:pt x="1241" y="1549"/>
                  </a:lnTo>
                  <a:lnTo>
                    <a:pt x="1270" y="1534"/>
                  </a:lnTo>
                  <a:lnTo>
                    <a:pt x="1279" y="1530"/>
                  </a:lnTo>
                  <a:lnTo>
                    <a:pt x="1293" y="1520"/>
                  </a:lnTo>
                  <a:lnTo>
                    <a:pt x="1322" y="1530"/>
                  </a:lnTo>
                  <a:lnTo>
                    <a:pt x="1336" y="1525"/>
                  </a:lnTo>
                  <a:lnTo>
                    <a:pt x="1383" y="1506"/>
                  </a:lnTo>
                  <a:lnTo>
                    <a:pt x="1392" y="1497"/>
                  </a:lnTo>
                  <a:lnTo>
                    <a:pt x="1402" y="1487"/>
                  </a:lnTo>
                  <a:lnTo>
                    <a:pt x="1402" y="1468"/>
                  </a:lnTo>
                  <a:lnTo>
                    <a:pt x="1402" y="1454"/>
                  </a:lnTo>
                  <a:lnTo>
                    <a:pt x="1392" y="1431"/>
                  </a:lnTo>
                  <a:lnTo>
                    <a:pt x="1388" y="1416"/>
                  </a:lnTo>
                  <a:lnTo>
                    <a:pt x="1416" y="1397"/>
                  </a:lnTo>
                  <a:lnTo>
                    <a:pt x="1421" y="1350"/>
                  </a:lnTo>
                  <a:lnTo>
                    <a:pt x="1444" y="1289"/>
                  </a:lnTo>
                  <a:lnTo>
                    <a:pt x="1492" y="1209"/>
                  </a:lnTo>
                  <a:lnTo>
                    <a:pt x="1511" y="1209"/>
                  </a:lnTo>
                  <a:lnTo>
                    <a:pt x="1525" y="1204"/>
                  </a:lnTo>
                  <a:lnTo>
                    <a:pt x="1529" y="1194"/>
                  </a:lnTo>
                  <a:lnTo>
                    <a:pt x="1544" y="1166"/>
                  </a:lnTo>
                  <a:lnTo>
                    <a:pt x="1558" y="1176"/>
                  </a:lnTo>
                  <a:lnTo>
                    <a:pt x="1572" y="1180"/>
                  </a:lnTo>
                  <a:lnTo>
                    <a:pt x="1586" y="1152"/>
                  </a:lnTo>
                  <a:lnTo>
                    <a:pt x="1600" y="1157"/>
                  </a:lnTo>
                  <a:lnTo>
                    <a:pt x="1610" y="1157"/>
                  </a:lnTo>
                  <a:lnTo>
                    <a:pt x="1624" y="1152"/>
                  </a:lnTo>
                  <a:lnTo>
                    <a:pt x="1633" y="1147"/>
                  </a:lnTo>
                  <a:lnTo>
                    <a:pt x="1633" y="1143"/>
                  </a:lnTo>
                  <a:lnTo>
                    <a:pt x="1633" y="1133"/>
                  </a:lnTo>
                  <a:lnTo>
                    <a:pt x="1624" y="1124"/>
                  </a:lnTo>
                  <a:lnTo>
                    <a:pt x="1629" y="1114"/>
                  </a:lnTo>
                  <a:lnTo>
                    <a:pt x="1643" y="1109"/>
                  </a:lnTo>
                  <a:lnTo>
                    <a:pt x="1652" y="1100"/>
                  </a:lnTo>
                  <a:lnTo>
                    <a:pt x="1657" y="1091"/>
                  </a:lnTo>
                  <a:lnTo>
                    <a:pt x="1662" y="1081"/>
                  </a:lnTo>
                  <a:lnTo>
                    <a:pt x="1662" y="1058"/>
                  </a:lnTo>
                  <a:lnTo>
                    <a:pt x="1657" y="1048"/>
                  </a:lnTo>
                  <a:lnTo>
                    <a:pt x="1657" y="1024"/>
                  </a:lnTo>
                  <a:lnTo>
                    <a:pt x="1662" y="1001"/>
                  </a:lnTo>
                  <a:lnTo>
                    <a:pt x="1671" y="982"/>
                  </a:lnTo>
                  <a:lnTo>
                    <a:pt x="1676" y="968"/>
                  </a:lnTo>
                  <a:lnTo>
                    <a:pt x="1676" y="949"/>
                  </a:lnTo>
                  <a:lnTo>
                    <a:pt x="1671" y="930"/>
                  </a:lnTo>
                  <a:lnTo>
                    <a:pt x="1662" y="92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6918" y="8226"/>
              <a:ext cx="1815" cy="1205"/>
            </a:xfrm>
            <a:custGeom>
              <a:avLst/>
              <a:gdLst>
                <a:gd name="T0" fmla="*/ 618 w 831"/>
                <a:gd name="T1" fmla="*/ 52 h 552"/>
                <a:gd name="T2" fmla="*/ 515 w 831"/>
                <a:gd name="T3" fmla="*/ 14 h 552"/>
                <a:gd name="T4" fmla="*/ 453 w 831"/>
                <a:gd name="T5" fmla="*/ 19 h 552"/>
                <a:gd name="T6" fmla="*/ 382 w 831"/>
                <a:gd name="T7" fmla="*/ 0 h 552"/>
                <a:gd name="T8" fmla="*/ 151 w 831"/>
                <a:gd name="T9" fmla="*/ 66 h 552"/>
                <a:gd name="T10" fmla="*/ 52 w 831"/>
                <a:gd name="T11" fmla="*/ 104 h 552"/>
                <a:gd name="T12" fmla="*/ 5 w 831"/>
                <a:gd name="T13" fmla="*/ 118 h 552"/>
                <a:gd name="T14" fmla="*/ 0 w 831"/>
                <a:gd name="T15" fmla="*/ 142 h 552"/>
                <a:gd name="T16" fmla="*/ 9 w 831"/>
                <a:gd name="T17" fmla="*/ 217 h 552"/>
                <a:gd name="T18" fmla="*/ 19 w 831"/>
                <a:gd name="T19" fmla="*/ 255 h 552"/>
                <a:gd name="T20" fmla="*/ 9 w 831"/>
                <a:gd name="T21" fmla="*/ 302 h 552"/>
                <a:gd name="T22" fmla="*/ 52 w 831"/>
                <a:gd name="T23" fmla="*/ 340 h 552"/>
                <a:gd name="T24" fmla="*/ 94 w 831"/>
                <a:gd name="T25" fmla="*/ 354 h 552"/>
                <a:gd name="T26" fmla="*/ 113 w 831"/>
                <a:gd name="T27" fmla="*/ 368 h 552"/>
                <a:gd name="T28" fmla="*/ 184 w 831"/>
                <a:gd name="T29" fmla="*/ 406 h 552"/>
                <a:gd name="T30" fmla="*/ 208 w 831"/>
                <a:gd name="T31" fmla="*/ 453 h 552"/>
                <a:gd name="T32" fmla="*/ 227 w 831"/>
                <a:gd name="T33" fmla="*/ 515 h 552"/>
                <a:gd name="T34" fmla="*/ 241 w 831"/>
                <a:gd name="T35" fmla="*/ 548 h 552"/>
                <a:gd name="T36" fmla="*/ 250 w 831"/>
                <a:gd name="T37" fmla="*/ 552 h 552"/>
                <a:gd name="T38" fmla="*/ 293 w 831"/>
                <a:gd name="T39" fmla="*/ 529 h 552"/>
                <a:gd name="T40" fmla="*/ 316 w 831"/>
                <a:gd name="T41" fmla="*/ 482 h 552"/>
                <a:gd name="T42" fmla="*/ 363 w 831"/>
                <a:gd name="T43" fmla="*/ 439 h 552"/>
                <a:gd name="T44" fmla="*/ 401 w 831"/>
                <a:gd name="T45" fmla="*/ 430 h 552"/>
                <a:gd name="T46" fmla="*/ 472 w 831"/>
                <a:gd name="T47" fmla="*/ 401 h 552"/>
                <a:gd name="T48" fmla="*/ 538 w 831"/>
                <a:gd name="T49" fmla="*/ 420 h 552"/>
                <a:gd name="T50" fmla="*/ 590 w 831"/>
                <a:gd name="T51" fmla="*/ 463 h 552"/>
                <a:gd name="T52" fmla="*/ 604 w 831"/>
                <a:gd name="T53" fmla="*/ 486 h 552"/>
                <a:gd name="T54" fmla="*/ 713 w 831"/>
                <a:gd name="T55" fmla="*/ 529 h 552"/>
                <a:gd name="T56" fmla="*/ 732 w 831"/>
                <a:gd name="T57" fmla="*/ 529 h 552"/>
                <a:gd name="T58" fmla="*/ 741 w 831"/>
                <a:gd name="T59" fmla="*/ 486 h 552"/>
                <a:gd name="T60" fmla="*/ 765 w 831"/>
                <a:gd name="T61" fmla="*/ 472 h 552"/>
                <a:gd name="T62" fmla="*/ 798 w 831"/>
                <a:gd name="T63" fmla="*/ 477 h 552"/>
                <a:gd name="T64" fmla="*/ 826 w 831"/>
                <a:gd name="T65" fmla="*/ 458 h 552"/>
                <a:gd name="T66" fmla="*/ 826 w 831"/>
                <a:gd name="T67" fmla="*/ 425 h 552"/>
                <a:gd name="T68" fmla="*/ 807 w 831"/>
                <a:gd name="T69" fmla="*/ 406 h 552"/>
                <a:gd name="T70" fmla="*/ 793 w 831"/>
                <a:gd name="T71" fmla="*/ 354 h 552"/>
                <a:gd name="T72" fmla="*/ 798 w 831"/>
                <a:gd name="T73" fmla="*/ 330 h 552"/>
                <a:gd name="T74" fmla="*/ 769 w 831"/>
                <a:gd name="T75" fmla="*/ 264 h 552"/>
                <a:gd name="T76" fmla="*/ 751 w 831"/>
                <a:gd name="T77" fmla="*/ 246 h 552"/>
                <a:gd name="T78" fmla="*/ 746 w 831"/>
                <a:gd name="T79" fmla="*/ 203 h 552"/>
                <a:gd name="T80" fmla="*/ 769 w 831"/>
                <a:gd name="T81" fmla="*/ 165 h 552"/>
                <a:gd name="T82" fmla="*/ 793 w 831"/>
                <a:gd name="T83" fmla="*/ 151 h 552"/>
                <a:gd name="T84" fmla="*/ 798 w 831"/>
                <a:gd name="T85" fmla="*/ 99 h 552"/>
                <a:gd name="T86" fmla="*/ 741 w 831"/>
                <a:gd name="T87" fmla="*/ 61 h 5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31" h="552">
                  <a:moveTo>
                    <a:pt x="670" y="43"/>
                  </a:moveTo>
                  <a:lnTo>
                    <a:pt x="618" y="52"/>
                  </a:lnTo>
                  <a:lnTo>
                    <a:pt x="590" y="33"/>
                  </a:lnTo>
                  <a:lnTo>
                    <a:pt x="557" y="24"/>
                  </a:lnTo>
                  <a:lnTo>
                    <a:pt x="515" y="14"/>
                  </a:lnTo>
                  <a:lnTo>
                    <a:pt x="482" y="19"/>
                  </a:lnTo>
                  <a:lnTo>
                    <a:pt x="453" y="19"/>
                  </a:lnTo>
                  <a:lnTo>
                    <a:pt x="439" y="14"/>
                  </a:lnTo>
                  <a:lnTo>
                    <a:pt x="434" y="14"/>
                  </a:lnTo>
                  <a:lnTo>
                    <a:pt x="382" y="0"/>
                  </a:lnTo>
                  <a:lnTo>
                    <a:pt x="321" y="38"/>
                  </a:lnTo>
                  <a:lnTo>
                    <a:pt x="231" y="38"/>
                  </a:lnTo>
                  <a:lnTo>
                    <a:pt x="151" y="66"/>
                  </a:lnTo>
                  <a:lnTo>
                    <a:pt x="99" y="90"/>
                  </a:lnTo>
                  <a:lnTo>
                    <a:pt x="52" y="104"/>
                  </a:lnTo>
                  <a:lnTo>
                    <a:pt x="14" y="113"/>
                  </a:lnTo>
                  <a:lnTo>
                    <a:pt x="5" y="118"/>
                  </a:lnTo>
                  <a:lnTo>
                    <a:pt x="0" y="142"/>
                  </a:lnTo>
                  <a:lnTo>
                    <a:pt x="0" y="175"/>
                  </a:lnTo>
                  <a:lnTo>
                    <a:pt x="5" y="203"/>
                  </a:lnTo>
                  <a:lnTo>
                    <a:pt x="9" y="217"/>
                  </a:lnTo>
                  <a:lnTo>
                    <a:pt x="19" y="231"/>
                  </a:lnTo>
                  <a:lnTo>
                    <a:pt x="19" y="255"/>
                  </a:lnTo>
                  <a:lnTo>
                    <a:pt x="9" y="297"/>
                  </a:lnTo>
                  <a:lnTo>
                    <a:pt x="9" y="302"/>
                  </a:lnTo>
                  <a:lnTo>
                    <a:pt x="14" y="312"/>
                  </a:lnTo>
                  <a:lnTo>
                    <a:pt x="28" y="326"/>
                  </a:lnTo>
                  <a:lnTo>
                    <a:pt x="52" y="340"/>
                  </a:lnTo>
                  <a:lnTo>
                    <a:pt x="71" y="345"/>
                  </a:lnTo>
                  <a:lnTo>
                    <a:pt x="94" y="354"/>
                  </a:lnTo>
                  <a:lnTo>
                    <a:pt x="99" y="359"/>
                  </a:lnTo>
                  <a:lnTo>
                    <a:pt x="113" y="368"/>
                  </a:lnTo>
                  <a:lnTo>
                    <a:pt x="156" y="373"/>
                  </a:lnTo>
                  <a:lnTo>
                    <a:pt x="184" y="406"/>
                  </a:lnTo>
                  <a:lnTo>
                    <a:pt x="198" y="434"/>
                  </a:lnTo>
                  <a:lnTo>
                    <a:pt x="208" y="453"/>
                  </a:lnTo>
                  <a:lnTo>
                    <a:pt x="212" y="486"/>
                  </a:lnTo>
                  <a:lnTo>
                    <a:pt x="217" y="505"/>
                  </a:lnTo>
                  <a:lnTo>
                    <a:pt x="227" y="515"/>
                  </a:lnTo>
                  <a:lnTo>
                    <a:pt x="236" y="529"/>
                  </a:lnTo>
                  <a:lnTo>
                    <a:pt x="241" y="548"/>
                  </a:lnTo>
                  <a:lnTo>
                    <a:pt x="245" y="548"/>
                  </a:lnTo>
                  <a:lnTo>
                    <a:pt x="250" y="552"/>
                  </a:lnTo>
                  <a:lnTo>
                    <a:pt x="269" y="548"/>
                  </a:lnTo>
                  <a:lnTo>
                    <a:pt x="279" y="543"/>
                  </a:lnTo>
                  <a:lnTo>
                    <a:pt x="293" y="529"/>
                  </a:lnTo>
                  <a:lnTo>
                    <a:pt x="307" y="510"/>
                  </a:lnTo>
                  <a:lnTo>
                    <a:pt x="316" y="482"/>
                  </a:lnTo>
                  <a:lnTo>
                    <a:pt x="321" y="477"/>
                  </a:lnTo>
                  <a:lnTo>
                    <a:pt x="340" y="458"/>
                  </a:lnTo>
                  <a:lnTo>
                    <a:pt x="363" y="439"/>
                  </a:lnTo>
                  <a:lnTo>
                    <a:pt x="382" y="434"/>
                  </a:lnTo>
                  <a:lnTo>
                    <a:pt x="401" y="430"/>
                  </a:lnTo>
                  <a:lnTo>
                    <a:pt x="434" y="420"/>
                  </a:lnTo>
                  <a:lnTo>
                    <a:pt x="458" y="411"/>
                  </a:lnTo>
                  <a:lnTo>
                    <a:pt x="472" y="401"/>
                  </a:lnTo>
                  <a:lnTo>
                    <a:pt x="505" y="411"/>
                  </a:lnTo>
                  <a:lnTo>
                    <a:pt x="538" y="420"/>
                  </a:lnTo>
                  <a:lnTo>
                    <a:pt x="566" y="439"/>
                  </a:lnTo>
                  <a:lnTo>
                    <a:pt x="590" y="463"/>
                  </a:lnTo>
                  <a:lnTo>
                    <a:pt x="600" y="477"/>
                  </a:lnTo>
                  <a:lnTo>
                    <a:pt x="604" y="486"/>
                  </a:lnTo>
                  <a:lnTo>
                    <a:pt x="651" y="510"/>
                  </a:lnTo>
                  <a:lnTo>
                    <a:pt x="689" y="524"/>
                  </a:lnTo>
                  <a:lnTo>
                    <a:pt x="713" y="529"/>
                  </a:lnTo>
                  <a:lnTo>
                    <a:pt x="732" y="529"/>
                  </a:lnTo>
                  <a:lnTo>
                    <a:pt x="732" y="510"/>
                  </a:lnTo>
                  <a:lnTo>
                    <a:pt x="732" y="496"/>
                  </a:lnTo>
                  <a:lnTo>
                    <a:pt x="741" y="486"/>
                  </a:lnTo>
                  <a:lnTo>
                    <a:pt x="746" y="477"/>
                  </a:lnTo>
                  <a:lnTo>
                    <a:pt x="755" y="472"/>
                  </a:lnTo>
                  <a:lnTo>
                    <a:pt x="765" y="472"/>
                  </a:lnTo>
                  <a:lnTo>
                    <a:pt x="788" y="477"/>
                  </a:lnTo>
                  <a:lnTo>
                    <a:pt x="798" y="477"/>
                  </a:lnTo>
                  <a:lnTo>
                    <a:pt x="812" y="472"/>
                  </a:lnTo>
                  <a:lnTo>
                    <a:pt x="821" y="467"/>
                  </a:lnTo>
                  <a:lnTo>
                    <a:pt x="826" y="458"/>
                  </a:lnTo>
                  <a:lnTo>
                    <a:pt x="831" y="449"/>
                  </a:lnTo>
                  <a:lnTo>
                    <a:pt x="831" y="439"/>
                  </a:lnTo>
                  <a:lnTo>
                    <a:pt x="826" y="425"/>
                  </a:lnTo>
                  <a:lnTo>
                    <a:pt x="817" y="415"/>
                  </a:lnTo>
                  <a:lnTo>
                    <a:pt x="807" y="406"/>
                  </a:lnTo>
                  <a:lnTo>
                    <a:pt x="798" y="397"/>
                  </a:lnTo>
                  <a:lnTo>
                    <a:pt x="793" y="373"/>
                  </a:lnTo>
                  <a:lnTo>
                    <a:pt x="793" y="354"/>
                  </a:lnTo>
                  <a:lnTo>
                    <a:pt x="793" y="349"/>
                  </a:lnTo>
                  <a:lnTo>
                    <a:pt x="798" y="330"/>
                  </a:lnTo>
                  <a:lnTo>
                    <a:pt x="798" y="316"/>
                  </a:lnTo>
                  <a:lnTo>
                    <a:pt x="784" y="288"/>
                  </a:lnTo>
                  <a:lnTo>
                    <a:pt x="769" y="264"/>
                  </a:lnTo>
                  <a:lnTo>
                    <a:pt x="760" y="255"/>
                  </a:lnTo>
                  <a:lnTo>
                    <a:pt x="751" y="246"/>
                  </a:lnTo>
                  <a:lnTo>
                    <a:pt x="746" y="231"/>
                  </a:lnTo>
                  <a:lnTo>
                    <a:pt x="746" y="217"/>
                  </a:lnTo>
                  <a:lnTo>
                    <a:pt x="746" y="203"/>
                  </a:lnTo>
                  <a:lnTo>
                    <a:pt x="751" y="189"/>
                  </a:lnTo>
                  <a:lnTo>
                    <a:pt x="760" y="175"/>
                  </a:lnTo>
                  <a:lnTo>
                    <a:pt x="769" y="165"/>
                  </a:lnTo>
                  <a:lnTo>
                    <a:pt x="779" y="161"/>
                  </a:lnTo>
                  <a:lnTo>
                    <a:pt x="793" y="151"/>
                  </a:lnTo>
                  <a:lnTo>
                    <a:pt x="798" y="137"/>
                  </a:lnTo>
                  <a:lnTo>
                    <a:pt x="798" y="118"/>
                  </a:lnTo>
                  <a:lnTo>
                    <a:pt x="798" y="99"/>
                  </a:lnTo>
                  <a:lnTo>
                    <a:pt x="788" y="61"/>
                  </a:lnTo>
                  <a:lnTo>
                    <a:pt x="788" y="47"/>
                  </a:lnTo>
                  <a:lnTo>
                    <a:pt x="741" y="61"/>
                  </a:lnTo>
                  <a:lnTo>
                    <a:pt x="670" y="43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8516" y="8185"/>
              <a:ext cx="834" cy="1391"/>
            </a:xfrm>
            <a:custGeom>
              <a:avLst/>
              <a:gdLst>
                <a:gd name="T0" fmla="*/ 297 w 382"/>
                <a:gd name="T1" fmla="*/ 165 h 637"/>
                <a:gd name="T2" fmla="*/ 292 w 382"/>
                <a:gd name="T3" fmla="*/ 99 h 637"/>
                <a:gd name="T4" fmla="*/ 269 w 382"/>
                <a:gd name="T5" fmla="*/ 76 h 637"/>
                <a:gd name="T6" fmla="*/ 259 w 382"/>
                <a:gd name="T7" fmla="*/ 62 h 637"/>
                <a:gd name="T8" fmla="*/ 236 w 382"/>
                <a:gd name="T9" fmla="*/ 24 h 637"/>
                <a:gd name="T10" fmla="*/ 207 w 382"/>
                <a:gd name="T11" fmla="*/ 0 h 637"/>
                <a:gd name="T12" fmla="*/ 151 w 382"/>
                <a:gd name="T13" fmla="*/ 24 h 637"/>
                <a:gd name="T14" fmla="*/ 127 w 382"/>
                <a:gd name="T15" fmla="*/ 33 h 637"/>
                <a:gd name="T16" fmla="*/ 104 w 382"/>
                <a:gd name="T17" fmla="*/ 24 h 637"/>
                <a:gd name="T18" fmla="*/ 80 w 382"/>
                <a:gd name="T19" fmla="*/ 38 h 637"/>
                <a:gd name="T20" fmla="*/ 56 w 382"/>
                <a:gd name="T21" fmla="*/ 66 h 637"/>
                <a:gd name="T22" fmla="*/ 52 w 382"/>
                <a:gd name="T23" fmla="*/ 66 h 637"/>
                <a:gd name="T24" fmla="*/ 66 w 382"/>
                <a:gd name="T25" fmla="*/ 123 h 637"/>
                <a:gd name="T26" fmla="*/ 61 w 382"/>
                <a:gd name="T27" fmla="*/ 161 h 637"/>
                <a:gd name="T28" fmla="*/ 47 w 382"/>
                <a:gd name="T29" fmla="*/ 180 h 637"/>
                <a:gd name="T30" fmla="*/ 37 w 382"/>
                <a:gd name="T31" fmla="*/ 184 h 637"/>
                <a:gd name="T32" fmla="*/ 19 w 382"/>
                <a:gd name="T33" fmla="*/ 208 h 637"/>
                <a:gd name="T34" fmla="*/ 14 w 382"/>
                <a:gd name="T35" fmla="*/ 236 h 637"/>
                <a:gd name="T36" fmla="*/ 19 w 382"/>
                <a:gd name="T37" fmla="*/ 265 h 637"/>
                <a:gd name="T38" fmla="*/ 28 w 382"/>
                <a:gd name="T39" fmla="*/ 274 h 637"/>
                <a:gd name="T40" fmla="*/ 52 w 382"/>
                <a:gd name="T41" fmla="*/ 307 h 637"/>
                <a:gd name="T42" fmla="*/ 66 w 382"/>
                <a:gd name="T43" fmla="*/ 354 h 637"/>
                <a:gd name="T44" fmla="*/ 61 w 382"/>
                <a:gd name="T45" fmla="*/ 368 h 637"/>
                <a:gd name="T46" fmla="*/ 61 w 382"/>
                <a:gd name="T47" fmla="*/ 397 h 637"/>
                <a:gd name="T48" fmla="*/ 75 w 382"/>
                <a:gd name="T49" fmla="*/ 430 h 637"/>
                <a:gd name="T50" fmla="*/ 85 w 382"/>
                <a:gd name="T51" fmla="*/ 439 h 637"/>
                <a:gd name="T52" fmla="*/ 99 w 382"/>
                <a:gd name="T53" fmla="*/ 458 h 637"/>
                <a:gd name="T54" fmla="*/ 94 w 382"/>
                <a:gd name="T55" fmla="*/ 477 h 637"/>
                <a:gd name="T56" fmla="*/ 80 w 382"/>
                <a:gd name="T57" fmla="*/ 496 h 637"/>
                <a:gd name="T58" fmla="*/ 56 w 382"/>
                <a:gd name="T59" fmla="*/ 496 h 637"/>
                <a:gd name="T60" fmla="*/ 33 w 382"/>
                <a:gd name="T61" fmla="*/ 491 h 637"/>
                <a:gd name="T62" fmla="*/ 14 w 382"/>
                <a:gd name="T63" fmla="*/ 496 h 637"/>
                <a:gd name="T64" fmla="*/ 0 w 382"/>
                <a:gd name="T65" fmla="*/ 515 h 637"/>
                <a:gd name="T66" fmla="*/ 0 w 382"/>
                <a:gd name="T67" fmla="*/ 553 h 637"/>
                <a:gd name="T68" fmla="*/ 0 w 382"/>
                <a:gd name="T69" fmla="*/ 553 h 637"/>
                <a:gd name="T70" fmla="*/ 23 w 382"/>
                <a:gd name="T71" fmla="*/ 543 h 637"/>
                <a:gd name="T72" fmla="*/ 37 w 382"/>
                <a:gd name="T73" fmla="*/ 543 h 637"/>
                <a:gd name="T74" fmla="*/ 66 w 382"/>
                <a:gd name="T75" fmla="*/ 553 h 637"/>
                <a:gd name="T76" fmla="*/ 137 w 382"/>
                <a:gd name="T77" fmla="*/ 543 h 637"/>
                <a:gd name="T78" fmla="*/ 156 w 382"/>
                <a:gd name="T79" fmla="*/ 557 h 637"/>
                <a:gd name="T80" fmla="*/ 231 w 382"/>
                <a:gd name="T81" fmla="*/ 609 h 637"/>
                <a:gd name="T82" fmla="*/ 292 w 382"/>
                <a:gd name="T83" fmla="*/ 633 h 637"/>
                <a:gd name="T84" fmla="*/ 325 w 382"/>
                <a:gd name="T85" fmla="*/ 637 h 637"/>
                <a:gd name="T86" fmla="*/ 307 w 382"/>
                <a:gd name="T87" fmla="*/ 604 h 637"/>
                <a:gd name="T88" fmla="*/ 292 w 382"/>
                <a:gd name="T89" fmla="*/ 581 h 637"/>
                <a:gd name="T90" fmla="*/ 259 w 382"/>
                <a:gd name="T91" fmla="*/ 501 h 637"/>
                <a:gd name="T92" fmla="*/ 240 w 382"/>
                <a:gd name="T93" fmla="*/ 439 h 637"/>
                <a:gd name="T94" fmla="*/ 231 w 382"/>
                <a:gd name="T95" fmla="*/ 387 h 637"/>
                <a:gd name="T96" fmla="*/ 222 w 382"/>
                <a:gd name="T97" fmla="*/ 373 h 637"/>
                <a:gd name="T98" fmla="*/ 222 w 382"/>
                <a:gd name="T99" fmla="*/ 368 h 637"/>
                <a:gd name="T100" fmla="*/ 255 w 382"/>
                <a:gd name="T101" fmla="*/ 345 h 637"/>
                <a:gd name="T102" fmla="*/ 264 w 382"/>
                <a:gd name="T103" fmla="*/ 349 h 637"/>
                <a:gd name="T104" fmla="*/ 321 w 382"/>
                <a:gd name="T105" fmla="*/ 373 h 637"/>
                <a:gd name="T106" fmla="*/ 368 w 382"/>
                <a:gd name="T107" fmla="*/ 373 h 637"/>
                <a:gd name="T108" fmla="*/ 368 w 382"/>
                <a:gd name="T109" fmla="*/ 373 h 637"/>
                <a:gd name="T110" fmla="*/ 382 w 382"/>
                <a:gd name="T111" fmla="*/ 354 h 637"/>
                <a:gd name="T112" fmla="*/ 373 w 382"/>
                <a:gd name="T113" fmla="*/ 316 h 637"/>
                <a:gd name="T114" fmla="*/ 349 w 382"/>
                <a:gd name="T115" fmla="*/ 269 h 63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82" h="637">
                  <a:moveTo>
                    <a:pt x="349" y="269"/>
                  </a:moveTo>
                  <a:lnTo>
                    <a:pt x="297" y="165"/>
                  </a:lnTo>
                  <a:lnTo>
                    <a:pt x="292" y="99"/>
                  </a:lnTo>
                  <a:lnTo>
                    <a:pt x="278" y="90"/>
                  </a:lnTo>
                  <a:lnTo>
                    <a:pt x="269" y="76"/>
                  </a:lnTo>
                  <a:lnTo>
                    <a:pt x="259" y="62"/>
                  </a:lnTo>
                  <a:lnTo>
                    <a:pt x="250" y="38"/>
                  </a:lnTo>
                  <a:lnTo>
                    <a:pt x="236" y="24"/>
                  </a:lnTo>
                  <a:lnTo>
                    <a:pt x="207" y="0"/>
                  </a:lnTo>
                  <a:lnTo>
                    <a:pt x="179" y="14"/>
                  </a:lnTo>
                  <a:lnTo>
                    <a:pt x="151" y="24"/>
                  </a:lnTo>
                  <a:lnTo>
                    <a:pt x="127" y="33"/>
                  </a:lnTo>
                  <a:lnTo>
                    <a:pt x="113" y="24"/>
                  </a:lnTo>
                  <a:lnTo>
                    <a:pt x="104" y="24"/>
                  </a:lnTo>
                  <a:lnTo>
                    <a:pt x="89" y="28"/>
                  </a:lnTo>
                  <a:lnTo>
                    <a:pt x="80" y="38"/>
                  </a:lnTo>
                  <a:lnTo>
                    <a:pt x="61" y="57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56" y="90"/>
                  </a:lnTo>
                  <a:lnTo>
                    <a:pt x="66" y="123"/>
                  </a:lnTo>
                  <a:lnTo>
                    <a:pt x="66" y="142"/>
                  </a:lnTo>
                  <a:lnTo>
                    <a:pt x="61" y="161"/>
                  </a:lnTo>
                  <a:lnTo>
                    <a:pt x="56" y="175"/>
                  </a:lnTo>
                  <a:lnTo>
                    <a:pt x="47" y="180"/>
                  </a:lnTo>
                  <a:lnTo>
                    <a:pt x="37" y="184"/>
                  </a:lnTo>
                  <a:lnTo>
                    <a:pt x="28" y="194"/>
                  </a:lnTo>
                  <a:lnTo>
                    <a:pt x="19" y="208"/>
                  </a:lnTo>
                  <a:lnTo>
                    <a:pt x="14" y="222"/>
                  </a:lnTo>
                  <a:lnTo>
                    <a:pt x="14" y="236"/>
                  </a:lnTo>
                  <a:lnTo>
                    <a:pt x="14" y="250"/>
                  </a:lnTo>
                  <a:lnTo>
                    <a:pt x="19" y="265"/>
                  </a:lnTo>
                  <a:lnTo>
                    <a:pt x="28" y="274"/>
                  </a:lnTo>
                  <a:lnTo>
                    <a:pt x="37" y="283"/>
                  </a:lnTo>
                  <a:lnTo>
                    <a:pt x="52" y="307"/>
                  </a:lnTo>
                  <a:lnTo>
                    <a:pt x="66" y="335"/>
                  </a:lnTo>
                  <a:lnTo>
                    <a:pt x="66" y="354"/>
                  </a:lnTo>
                  <a:lnTo>
                    <a:pt x="61" y="368"/>
                  </a:lnTo>
                  <a:lnTo>
                    <a:pt x="61" y="378"/>
                  </a:lnTo>
                  <a:lnTo>
                    <a:pt x="61" y="397"/>
                  </a:lnTo>
                  <a:lnTo>
                    <a:pt x="66" y="416"/>
                  </a:lnTo>
                  <a:lnTo>
                    <a:pt x="75" y="430"/>
                  </a:lnTo>
                  <a:lnTo>
                    <a:pt x="85" y="439"/>
                  </a:lnTo>
                  <a:lnTo>
                    <a:pt x="94" y="449"/>
                  </a:lnTo>
                  <a:lnTo>
                    <a:pt x="99" y="458"/>
                  </a:lnTo>
                  <a:lnTo>
                    <a:pt x="99" y="468"/>
                  </a:lnTo>
                  <a:lnTo>
                    <a:pt x="94" y="477"/>
                  </a:lnTo>
                  <a:lnTo>
                    <a:pt x="89" y="486"/>
                  </a:lnTo>
                  <a:lnTo>
                    <a:pt x="80" y="496"/>
                  </a:lnTo>
                  <a:lnTo>
                    <a:pt x="66" y="496"/>
                  </a:lnTo>
                  <a:lnTo>
                    <a:pt x="56" y="496"/>
                  </a:lnTo>
                  <a:lnTo>
                    <a:pt x="33" y="491"/>
                  </a:lnTo>
                  <a:lnTo>
                    <a:pt x="23" y="496"/>
                  </a:lnTo>
                  <a:lnTo>
                    <a:pt x="14" y="496"/>
                  </a:lnTo>
                  <a:lnTo>
                    <a:pt x="4" y="505"/>
                  </a:lnTo>
                  <a:lnTo>
                    <a:pt x="0" y="515"/>
                  </a:lnTo>
                  <a:lnTo>
                    <a:pt x="0" y="529"/>
                  </a:lnTo>
                  <a:lnTo>
                    <a:pt x="0" y="553"/>
                  </a:lnTo>
                  <a:lnTo>
                    <a:pt x="14" y="548"/>
                  </a:lnTo>
                  <a:lnTo>
                    <a:pt x="23" y="543"/>
                  </a:lnTo>
                  <a:lnTo>
                    <a:pt x="37" y="543"/>
                  </a:lnTo>
                  <a:lnTo>
                    <a:pt x="52" y="543"/>
                  </a:lnTo>
                  <a:lnTo>
                    <a:pt x="66" y="553"/>
                  </a:lnTo>
                  <a:lnTo>
                    <a:pt x="137" y="543"/>
                  </a:lnTo>
                  <a:lnTo>
                    <a:pt x="156" y="557"/>
                  </a:lnTo>
                  <a:lnTo>
                    <a:pt x="203" y="590"/>
                  </a:lnTo>
                  <a:lnTo>
                    <a:pt x="231" y="609"/>
                  </a:lnTo>
                  <a:lnTo>
                    <a:pt x="264" y="623"/>
                  </a:lnTo>
                  <a:lnTo>
                    <a:pt x="292" y="633"/>
                  </a:lnTo>
                  <a:lnTo>
                    <a:pt x="325" y="637"/>
                  </a:lnTo>
                  <a:lnTo>
                    <a:pt x="311" y="614"/>
                  </a:lnTo>
                  <a:lnTo>
                    <a:pt x="307" y="604"/>
                  </a:lnTo>
                  <a:lnTo>
                    <a:pt x="292" y="581"/>
                  </a:lnTo>
                  <a:lnTo>
                    <a:pt x="278" y="543"/>
                  </a:lnTo>
                  <a:lnTo>
                    <a:pt x="259" y="501"/>
                  </a:lnTo>
                  <a:lnTo>
                    <a:pt x="240" y="439"/>
                  </a:lnTo>
                  <a:lnTo>
                    <a:pt x="240" y="411"/>
                  </a:lnTo>
                  <a:lnTo>
                    <a:pt x="231" y="387"/>
                  </a:lnTo>
                  <a:lnTo>
                    <a:pt x="222" y="373"/>
                  </a:lnTo>
                  <a:lnTo>
                    <a:pt x="222" y="368"/>
                  </a:lnTo>
                  <a:lnTo>
                    <a:pt x="236" y="354"/>
                  </a:lnTo>
                  <a:lnTo>
                    <a:pt x="255" y="345"/>
                  </a:lnTo>
                  <a:lnTo>
                    <a:pt x="264" y="349"/>
                  </a:lnTo>
                  <a:lnTo>
                    <a:pt x="283" y="364"/>
                  </a:lnTo>
                  <a:lnTo>
                    <a:pt x="321" y="373"/>
                  </a:lnTo>
                  <a:lnTo>
                    <a:pt x="344" y="373"/>
                  </a:lnTo>
                  <a:lnTo>
                    <a:pt x="368" y="373"/>
                  </a:lnTo>
                  <a:lnTo>
                    <a:pt x="382" y="368"/>
                  </a:lnTo>
                  <a:lnTo>
                    <a:pt x="382" y="354"/>
                  </a:lnTo>
                  <a:lnTo>
                    <a:pt x="382" y="335"/>
                  </a:lnTo>
                  <a:lnTo>
                    <a:pt x="373" y="316"/>
                  </a:lnTo>
                  <a:lnTo>
                    <a:pt x="359" y="283"/>
                  </a:lnTo>
                  <a:lnTo>
                    <a:pt x="349" y="26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11135" y="2710"/>
              <a:ext cx="3732" cy="3258"/>
            </a:xfrm>
            <a:custGeom>
              <a:avLst/>
              <a:gdLst>
                <a:gd name="T0" fmla="*/ 1477 w 1709"/>
                <a:gd name="T1" fmla="*/ 458 h 1492"/>
                <a:gd name="T2" fmla="*/ 1444 w 1709"/>
                <a:gd name="T3" fmla="*/ 453 h 1492"/>
                <a:gd name="T4" fmla="*/ 1345 w 1709"/>
                <a:gd name="T5" fmla="*/ 458 h 1492"/>
                <a:gd name="T6" fmla="*/ 1289 w 1709"/>
                <a:gd name="T7" fmla="*/ 496 h 1492"/>
                <a:gd name="T8" fmla="*/ 1204 w 1709"/>
                <a:gd name="T9" fmla="*/ 453 h 1492"/>
                <a:gd name="T10" fmla="*/ 1180 w 1709"/>
                <a:gd name="T11" fmla="*/ 269 h 1492"/>
                <a:gd name="T12" fmla="*/ 1076 w 1709"/>
                <a:gd name="T13" fmla="*/ 194 h 1492"/>
                <a:gd name="T14" fmla="*/ 1024 w 1709"/>
                <a:gd name="T15" fmla="*/ 232 h 1492"/>
                <a:gd name="T16" fmla="*/ 935 w 1709"/>
                <a:gd name="T17" fmla="*/ 189 h 1492"/>
                <a:gd name="T18" fmla="*/ 1005 w 1709"/>
                <a:gd name="T19" fmla="*/ 66 h 1492"/>
                <a:gd name="T20" fmla="*/ 802 w 1709"/>
                <a:gd name="T21" fmla="*/ 114 h 1492"/>
                <a:gd name="T22" fmla="*/ 755 w 1709"/>
                <a:gd name="T23" fmla="*/ 151 h 1492"/>
                <a:gd name="T24" fmla="*/ 817 w 1709"/>
                <a:gd name="T25" fmla="*/ 165 h 1492"/>
                <a:gd name="T26" fmla="*/ 850 w 1709"/>
                <a:gd name="T27" fmla="*/ 194 h 1492"/>
                <a:gd name="T28" fmla="*/ 868 w 1709"/>
                <a:gd name="T29" fmla="*/ 279 h 1492"/>
                <a:gd name="T30" fmla="*/ 831 w 1709"/>
                <a:gd name="T31" fmla="*/ 345 h 1492"/>
                <a:gd name="T32" fmla="*/ 769 w 1709"/>
                <a:gd name="T33" fmla="*/ 392 h 1492"/>
                <a:gd name="T34" fmla="*/ 665 w 1709"/>
                <a:gd name="T35" fmla="*/ 595 h 1492"/>
                <a:gd name="T36" fmla="*/ 614 w 1709"/>
                <a:gd name="T37" fmla="*/ 718 h 1492"/>
                <a:gd name="T38" fmla="*/ 628 w 1709"/>
                <a:gd name="T39" fmla="*/ 765 h 1492"/>
                <a:gd name="T40" fmla="*/ 434 w 1709"/>
                <a:gd name="T41" fmla="*/ 888 h 1492"/>
                <a:gd name="T42" fmla="*/ 340 w 1709"/>
                <a:gd name="T43" fmla="*/ 888 h 1492"/>
                <a:gd name="T44" fmla="*/ 94 w 1709"/>
                <a:gd name="T45" fmla="*/ 1077 h 1492"/>
                <a:gd name="T46" fmla="*/ 52 w 1709"/>
                <a:gd name="T47" fmla="*/ 1133 h 1492"/>
                <a:gd name="T48" fmla="*/ 42 w 1709"/>
                <a:gd name="T49" fmla="*/ 1218 h 1492"/>
                <a:gd name="T50" fmla="*/ 14 w 1709"/>
                <a:gd name="T51" fmla="*/ 1303 h 1492"/>
                <a:gd name="T52" fmla="*/ 108 w 1709"/>
                <a:gd name="T53" fmla="*/ 1317 h 1492"/>
                <a:gd name="T54" fmla="*/ 189 w 1709"/>
                <a:gd name="T55" fmla="*/ 1313 h 1492"/>
                <a:gd name="T56" fmla="*/ 250 w 1709"/>
                <a:gd name="T57" fmla="*/ 1327 h 1492"/>
                <a:gd name="T58" fmla="*/ 316 w 1709"/>
                <a:gd name="T59" fmla="*/ 1360 h 1492"/>
                <a:gd name="T60" fmla="*/ 429 w 1709"/>
                <a:gd name="T61" fmla="*/ 1280 h 1492"/>
                <a:gd name="T62" fmla="*/ 519 w 1709"/>
                <a:gd name="T63" fmla="*/ 1313 h 1492"/>
                <a:gd name="T64" fmla="*/ 580 w 1709"/>
                <a:gd name="T65" fmla="*/ 1360 h 1492"/>
                <a:gd name="T66" fmla="*/ 661 w 1709"/>
                <a:gd name="T67" fmla="*/ 1454 h 1492"/>
                <a:gd name="T68" fmla="*/ 741 w 1709"/>
                <a:gd name="T69" fmla="*/ 1398 h 1492"/>
                <a:gd name="T70" fmla="*/ 831 w 1709"/>
                <a:gd name="T71" fmla="*/ 1393 h 1492"/>
                <a:gd name="T72" fmla="*/ 854 w 1709"/>
                <a:gd name="T73" fmla="*/ 1445 h 1492"/>
                <a:gd name="T74" fmla="*/ 878 w 1709"/>
                <a:gd name="T75" fmla="*/ 1473 h 1492"/>
                <a:gd name="T76" fmla="*/ 986 w 1709"/>
                <a:gd name="T77" fmla="*/ 1483 h 1492"/>
                <a:gd name="T78" fmla="*/ 1109 w 1709"/>
                <a:gd name="T79" fmla="*/ 1464 h 1492"/>
                <a:gd name="T80" fmla="*/ 1284 w 1709"/>
                <a:gd name="T81" fmla="*/ 1332 h 1492"/>
                <a:gd name="T82" fmla="*/ 1402 w 1709"/>
                <a:gd name="T83" fmla="*/ 1185 h 1492"/>
                <a:gd name="T84" fmla="*/ 1454 w 1709"/>
                <a:gd name="T85" fmla="*/ 1152 h 1492"/>
                <a:gd name="T86" fmla="*/ 1473 w 1709"/>
                <a:gd name="T87" fmla="*/ 1223 h 1492"/>
                <a:gd name="T88" fmla="*/ 1511 w 1709"/>
                <a:gd name="T89" fmla="*/ 1199 h 1492"/>
                <a:gd name="T90" fmla="*/ 1529 w 1709"/>
                <a:gd name="T91" fmla="*/ 1020 h 1492"/>
                <a:gd name="T92" fmla="*/ 1595 w 1709"/>
                <a:gd name="T93" fmla="*/ 1001 h 1492"/>
                <a:gd name="T94" fmla="*/ 1591 w 1709"/>
                <a:gd name="T95" fmla="*/ 888 h 1492"/>
                <a:gd name="T96" fmla="*/ 1605 w 1709"/>
                <a:gd name="T97" fmla="*/ 850 h 1492"/>
                <a:gd name="T98" fmla="*/ 1614 w 1709"/>
                <a:gd name="T99" fmla="*/ 741 h 1492"/>
                <a:gd name="T100" fmla="*/ 1657 w 1709"/>
                <a:gd name="T101" fmla="*/ 652 h 1492"/>
                <a:gd name="T102" fmla="*/ 1690 w 1709"/>
                <a:gd name="T103" fmla="*/ 567 h 1492"/>
                <a:gd name="T104" fmla="*/ 1709 w 1709"/>
                <a:gd name="T105" fmla="*/ 505 h 1492"/>
                <a:gd name="T106" fmla="*/ 1605 w 1709"/>
                <a:gd name="T107" fmla="*/ 392 h 14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09" h="1492">
                  <a:moveTo>
                    <a:pt x="1595" y="373"/>
                  </a:moveTo>
                  <a:lnTo>
                    <a:pt x="1572" y="387"/>
                  </a:lnTo>
                  <a:lnTo>
                    <a:pt x="1544" y="364"/>
                  </a:lnTo>
                  <a:lnTo>
                    <a:pt x="1529" y="420"/>
                  </a:lnTo>
                  <a:lnTo>
                    <a:pt x="1477" y="458"/>
                  </a:lnTo>
                  <a:lnTo>
                    <a:pt x="1463" y="449"/>
                  </a:lnTo>
                  <a:lnTo>
                    <a:pt x="1454" y="449"/>
                  </a:lnTo>
                  <a:lnTo>
                    <a:pt x="1444" y="453"/>
                  </a:lnTo>
                  <a:lnTo>
                    <a:pt x="1416" y="468"/>
                  </a:lnTo>
                  <a:lnTo>
                    <a:pt x="1388" y="472"/>
                  </a:lnTo>
                  <a:lnTo>
                    <a:pt x="1369" y="472"/>
                  </a:lnTo>
                  <a:lnTo>
                    <a:pt x="1355" y="463"/>
                  </a:lnTo>
                  <a:lnTo>
                    <a:pt x="1345" y="458"/>
                  </a:lnTo>
                  <a:lnTo>
                    <a:pt x="1336" y="449"/>
                  </a:lnTo>
                  <a:lnTo>
                    <a:pt x="1331" y="439"/>
                  </a:lnTo>
                  <a:lnTo>
                    <a:pt x="1312" y="486"/>
                  </a:lnTo>
                  <a:lnTo>
                    <a:pt x="1289" y="496"/>
                  </a:lnTo>
                  <a:lnTo>
                    <a:pt x="1270" y="496"/>
                  </a:lnTo>
                  <a:lnTo>
                    <a:pt x="1251" y="491"/>
                  </a:lnTo>
                  <a:lnTo>
                    <a:pt x="1237" y="482"/>
                  </a:lnTo>
                  <a:lnTo>
                    <a:pt x="1208" y="463"/>
                  </a:lnTo>
                  <a:lnTo>
                    <a:pt x="1204" y="453"/>
                  </a:lnTo>
                  <a:lnTo>
                    <a:pt x="1208" y="411"/>
                  </a:lnTo>
                  <a:lnTo>
                    <a:pt x="1156" y="288"/>
                  </a:lnTo>
                  <a:lnTo>
                    <a:pt x="1175" y="279"/>
                  </a:lnTo>
                  <a:lnTo>
                    <a:pt x="1180" y="269"/>
                  </a:lnTo>
                  <a:lnTo>
                    <a:pt x="1185" y="260"/>
                  </a:lnTo>
                  <a:lnTo>
                    <a:pt x="1185" y="246"/>
                  </a:lnTo>
                  <a:lnTo>
                    <a:pt x="1123" y="241"/>
                  </a:lnTo>
                  <a:lnTo>
                    <a:pt x="1100" y="180"/>
                  </a:lnTo>
                  <a:lnTo>
                    <a:pt x="1076" y="194"/>
                  </a:lnTo>
                  <a:lnTo>
                    <a:pt x="1067" y="236"/>
                  </a:lnTo>
                  <a:lnTo>
                    <a:pt x="1053" y="250"/>
                  </a:lnTo>
                  <a:lnTo>
                    <a:pt x="1038" y="250"/>
                  </a:lnTo>
                  <a:lnTo>
                    <a:pt x="1024" y="232"/>
                  </a:lnTo>
                  <a:lnTo>
                    <a:pt x="1005" y="217"/>
                  </a:lnTo>
                  <a:lnTo>
                    <a:pt x="991" y="208"/>
                  </a:lnTo>
                  <a:lnTo>
                    <a:pt x="972" y="198"/>
                  </a:lnTo>
                  <a:lnTo>
                    <a:pt x="944" y="189"/>
                  </a:lnTo>
                  <a:lnTo>
                    <a:pt x="935" y="189"/>
                  </a:lnTo>
                  <a:lnTo>
                    <a:pt x="930" y="170"/>
                  </a:lnTo>
                  <a:lnTo>
                    <a:pt x="963" y="151"/>
                  </a:lnTo>
                  <a:lnTo>
                    <a:pt x="977" y="118"/>
                  </a:lnTo>
                  <a:lnTo>
                    <a:pt x="996" y="104"/>
                  </a:lnTo>
                  <a:lnTo>
                    <a:pt x="1005" y="66"/>
                  </a:lnTo>
                  <a:lnTo>
                    <a:pt x="1029" y="62"/>
                  </a:lnTo>
                  <a:lnTo>
                    <a:pt x="996" y="5"/>
                  </a:lnTo>
                  <a:lnTo>
                    <a:pt x="878" y="0"/>
                  </a:lnTo>
                  <a:lnTo>
                    <a:pt x="802" y="80"/>
                  </a:lnTo>
                  <a:lnTo>
                    <a:pt x="802" y="114"/>
                  </a:lnTo>
                  <a:lnTo>
                    <a:pt x="783" y="114"/>
                  </a:lnTo>
                  <a:lnTo>
                    <a:pt x="765" y="114"/>
                  </a:lnTo>
                  <a:lnTo>
                    <a:pt x="755" y="123"/>
                  </a:lnTo>
                  <a:lnTo>
                    <a:pt x="755" y="132"/>
                  </a:lnTo>
                  <a:lnTo>
                    <a:pt x="755" y="151"/>
                  </a:lnTo>
                  <a:lnTo>
                    <a:pt x="746" y="180"/>
                  </a:lnTo>
                  <a:lnTo>
                    <a:pt x="765" y="184"/>
                  </a:lnTo>
                  <a:lnTo>
                    <a:pt x="793" y="165"/>
                  </a:lnTo>
                  <a:lnTo>
                    <a:pt x="817" y="165"/>
                  </a:lnTo>
                  <a:lnTo>
                    <a:pt x="835" y="170"/>
                  </a:lnTo>
                  <a:lnTo>
                    <a:pt x="845" y="175"/>
                  </a:lnTo>
                  <a:lnTo>
                    <a:pt x="850" y="180"/>
                  </a:lnTo>
                  <a:lnTo>
                    <a:pt x="854" y="189"/>
                  </a:lnTo>
                  <a:lnTo>
                    <a:pt x="850" y="194"/>
                  </a:lnTo>
                  <a:lnTo>
                    <a:pt x="850" y="232"/>
                  </a:lnTo>
                  <a:lnTo>
                    <a:pt x="850" y="246"/>
                  </a:lnTo>
                  <a:lnTo>
                    <a:pt x="864" y="269"/>
                  </a:lnTo>
                  <a:lnTo>
                    <a:pt x="868" y="279"/>
                  </a:lnTo>
                  <a:lnTo>
                    <a:pt x="868" y="298"/>
                  </a:lnTo>
                  <a:lnTo>
                    <a:pt x="868" y="312"/>
                  </a:lnTo>
                  <a:lnTo>
                    <a:pt x="859" y="326"/>
                  </a:lnTo>
                  <a:lnTo>
                    <a:pt x="850" y="335"/>
                  </a:lnTo>
                  <a:lnTo>
                    <a:pt x="831" y="345"/>
                  </a:lnTo>
                  <a:lnTo>
                    <a:pt x="807" y="350"/>
                  </a:lnTo>
                  <a:lnTo>
                    <a:pt x="793" y="364"/>
                  </a:lnTo>
                  <a:lnTo>
                    <a:pt x="779" y="378"/>
                  </a:lnTo>
                  <a:lnTo>
                    <a:pt x="769" y="392"/>
                  </a:lnTo>
                  <a:lnTo>
                    <a:pt x="760" y="420"/>
                  </a:lnTo>
                  <a:lnTo>
                    <a:pt x="755" y="430"/>
                  </a:lnTo>
                  <a:lnTo>
                    <a:pt x="713" y="501"/>
                  </a:lnTo>
                  <a:lnTo>
                    <a:pt x="708" y="548"/>
                  </a:lnTo>
                  <a:lnTo>
                    <a:pt x="665" y="595"/>
                  </a:lnTo>
                  <a:lnTo>
                    <a:pt x="661" y="633"/>
                  </a:lnTo>
                  <a:lnTo>
                    <a:pt x="623" y="661"/>
                  </a:lnTo>
                  <a:lnTo>
                    <a:pt x="623" y="689"/>
                  </a:lnTo>
                  <a:lnTo>
                    <a:pt x="604" y="704"/>
                  </a:lnTo>
                  <a:lnTo>
                    <a:pt x="614" y="718"/>
                  </a:lnTo>
                  <a:lnTo>
                    <a:pt x="632" y="727"/>
                  </a:lnTo>
                  <a:lnTo>
                    <a:pt x="637" y="737"/>
                  </a:lnTo>
                  <a:lnTo>
                    <a:pt x="637" y="746"/>
                  </a:lnTo>
                  <a:lnTo>
                    <a:pt x="628" y="765"/>
                  </a:lnTo>
                  <a:lnTo>
                    <a:pt x="614" y="779"/>
                  </a:lnTo>
                  <a:lnTo>
                    <a:pt x="590" y="793"/>
                  </a:lnTo>
                  <a:lnTo>
                    <a:pt x="547" y="812"/>
                  </a:lnTo>
                  <a:lnTo>
                    <a:pt x="524" y="817"/>
                  </a:lnTo>
                  <a:lnTo>
                    <a:pt x="434" y="888"/>
                  </a:lnTo>
                  <a:lnTo>
                    <a:pt x="396" y="883"/>
                  </a:lnTo>
                  <a:lnTo>
                    <a:pt x="387" y="897"/>
                  </a:lnTo>
                  <a:lnTo>
                    <a:pt x="359" y="897"/>
                  </a:lnTo>
                  <a:lnTo>
                    <a:pt x="340" y="888"/>
                  </a:lnTo>
                  <a:lnTo>
                    <a:pt x="321" y="883"/>
                  </a:lnTo>
                  <a:lnTo>
                    <a:pt x="293" y="878"/>
                  </a:lnTo>
                  <a:lnTo>
                    <a:pt x="217" y="817"/>
                  </a:lnTo>
                  <a:lnTo>
                    <a:pt x="94" y="1048"/>
                  </a:lnTo>
                  <a:lnTo>
                    <a:pt x="94" y="1077"/>
                  </a:lnTo>
                  <a:lnTo>
                    <a:pt x="85" y="1105"/>
                  </a:lnTo>
                  <a:lnTo>
                    <a:pt x="71" y="1119"/>
                  </a:lnTo>
                  <a:lnTo>
                    <a:pt x="56" y="1124"/>
                  </a:lnTo>
                  <a:lnTo>
                    <a:pt x="52" y="1133"/>
                  </a:lnTo>
                  <a:lnTo>
                    <a:pt x="47" y="1147"/>
                  </a:lnTo>
                  <a:lnTo>
                    <a:pt x="47" y="1162"/>
                  </a:lnTo>
                  <a:lnTo>
                    <a:pt x="47" y="1185"/>
                  </a:lnTo>
                  <a:lnTo>
                    <a:pt x="52" y="1199"/>
                  </a:lnTo>
                  <a:lnTo>
                    <a:pt x="42" y="1218"/>
                  </a:lnTo>
                  <a:lnTo>
                    <a:pt x="9" y="1237"/>
                  </a:lnTo>
                  <a:lnTo>
                    <a:pt x="0" y="1261"/>
                  </a:lnTo>
                  <a:lnTo>
                    <a:pt x="5" y="1284"/>
                  </a:lnTo>
                  <a:lnTo>
                    <a:pt x="14" y="1303"/>
                  </a:lnTo>
                  <a:lnTo>
                    <a:pt x="28" y="1322"/>
                  </a:lnTo>
                  <a:lnTo>
                    <a:pt x="42" y="1332"/>
                  </a:lnTo>
                  <a:lnTo>
                    <a:pt x="56" y="1341"/>
                  </a:lnTo>
                  <a:lnTo>
                    <a:pt x="75" y="1350"/>
                  </a:lnTo>
                  <a:lnTo>
                    <a:pt x="108" y="1317"/>
                  </a:lnTo>
                  <a:lnTo>
                    <a:pt x="118" y="1322"/>
                  </a:lnTo>
                  <a:lnTo>
                    <a:pt x="132" y="1322"/>
                  </a:lnTo>
                  <a:lnTo>
                    <a:pt x="156" y="1322"/>
                  </a:lnTo>
                  <a:lnTo>
                    <a:pt x="189" y="1313"/>
                  </a:lnTo>
                  <a:lnTo>
                    <a:pt x="193" y="1313"/>
                  </a:lnTo>
                  <a:lnTo>
                    <a:pt x="212" y="1313"/>
                  </a:lnTo>
                  <a:lnTo>
                    <a:pt x="236" y="1317"/>
                  </a:lnTo>
                  <a:lnTo>
                    <a:pt x="250" y="1327"/>
                  </a:lnTo>
                  <a:lnTo>
                    <a:pt x="269" y="1341"/>
                  </a:lnTo>
                  <a:lnTo>
                    <a:pt x="293" y="1360"/>
                  </a:lnTo>
                  <a:lnTo>
                    <a:pt x="311" y="1365"/>
                  </a:lnTo>
                  <a:lnTo>
                    <a:pt x="316" y="1360"/>
                  </a:lnTo>
                  <a:lnTo>
                    <a:pt x="387" y="1284"/>
                  </a:lnTo>
                  <a:lnTo>
                    <a:pt x="401" y="1280"/>
                  </a:lnTo>
                  <a:lnTo>
                    <a:pt x="429" y="1280"/>
                  </a:lnTo>
                  <a:lnTo>
                    <a:pt x="467" y="1289"/>
                  </a:lnTo>
                  <a:lnTo>
                    <a:pt x="491" y="1294"/>
                  </a:lnTo>
                  <a:lnTo>
                    <a:pt x="505" y="1303"/>
                  </a:lnTo>
                  <a:lnTo>
                    <a:pt x="519" y="1313"/>
                  </a:lnTo>
                  <a:lnTo>
                    <a:pt x="524" y="1322"/>
                  </a:lnTo>
                  <a:lnTo>
                    <a:pt x="533" y="1336"/>
                  </a:lnTo>
                  <a:lnTo>
                    <a:pt x="533" y="1341"/>
                  </a:lnTo>
                  <a:lnTo>
                    <a:pt x="562" y="1360"/>
                  </a:lnTo>
                  <a:lnTo>
                    <a:pt x="580" y="1360"/>
                  </a:lnTo>
                  <a:lnTo>
                    <a:pt x="599" y="1369"/>
                  </a:lnTo>
                  <a:lnTo>
                    <a:pt x="599" y="1398"/>
                  </a:lnTo>
                  <a:lnTo>
                    <a:pt x="656" y="1450"/>
                  </a:lnTo>
                  <a:lnTo>
                    <a:pt x="661" y="1454"/>
                  </a:lnTo>
                  <a:lnTo>
                    <a:pt x="680" y="1440"/>
                  </a:lnTo>
                  <a:lnTo>
                    <a:pt x="717" y="1412"/>
                  </a:lnTo>
                  <a:lnTo>
                    <a:pt x="741" y="1398"/>
                  </a:lnTo>
                  <a:lnTo>
                    <a:pt x="765" y="1384"/>
                  </a:lnTo>
                  <a:lnTo>
                    <a:pt x="783" y="1379"/>
                  </a:lnTo>
                  <a:lnTo>
                    <a:pt x="802" y="1379"/>
                  </a:lnTo>
                  <a:lnTo>
                    <a:pt x="831" y="1393"/>
                  </a:lnTo>
                  <a:lnTo>
                    <a:pt x="859" y="1412"/>
                  </a:lnTo>
                  <a:lnTo>
                    <a:pt x="864" y="1421"/>
                  </a:lnTo>
                  <a:lnTo>
                    <a:pt x="868" y="1431"/>
                  </a:lnTo>
                  <a:lnTo>
                    <a:pt x="864" y="1440"/>
                  </a:lnTo>
                  <a:lnTo>
                    <a:pt x="854" y="1445"/>
                  </a:lnTo>
                  <a:lnTo>
                    <a:pt x="854" y="1454"/>
                  </a:lnTo>
                  <a:lnTo>
                    <a:pt x="864" y="1464"/>
                  </a:lnTo>
                  <a:lnTo>
                    <a:pt x="878" y="1473"/>
                  </a:lnTo>
                  <a:lnTo>
                    <a:pt x="902" y="1483"/>
                  </a:lnTo>
                  <a:lnTo>
                    <a:pt x="925" y="1492"/>
                  </a:lnTo>
                  <a:lnTo>
                    <a:pt x="953" y="1492"/>
                  </a:lnTo>
                  <a:lnTo>
                    <a:pt x="968" y="1487"/>
                  </a:lnTo>
                  <a:lnTo>
                    <a:pt x="986" y="1483"/>
                  </a:lnTo>
                  <a:lnTo>
                    <a:pt x="1010" y="1478"/>
                  </a:lnTo>
                  <a:lnTo>
                    <a:pt x="1081" y="1473"/>
                  </a:lnTo>
                  <a:lnTo>
                    <a:pt x="1109" y="1464"/>
                  </a:lnTo>
                  <a:lnTo>
                    <a:pt x="1128" y="1454"/>
                  </a:lnTo>
                  <a:lnTo>
                    <a:pt x="1147" y="1435"/>
                  </a:lnTo>
                  <a:lnTo>
                    <a:pt x="1180" y="1384"/>
                  </a:lnTo>
                  <a:lnTo>
                    <a:pt x="1246" y="1350"/>
                  </a:lnTo>
                  <a:lnTo>
                    <a:pt x="1284" y="1332"/>
                  </a:lnTo>
                  <a:lnTo>
                    <a:pt x="1303" y="1294"/>
                  </a:lnTo>
                  <a:lnTo>
                    <a:pt x="1317" y="1284"/>
                  </a:lnTo>
                  <a:lnTo>
                    <a:pt x="1345" y="1280"/>
                  </a:lnTo>
                  <a:lnTo>
                    <a:pt x="1378" y="1195"/>
                  </a:lnTo>
                  <a:lnTo>
                    <a:pt x="1402" y="1185"/>
                  </a:lnTo>
                  <a:lnTo>
                    <a:pt x="1435" y="1157"/>
                  </a:lnTo>
                  <a:lnTo>
                    <a:pt x="1444" y="1152"/>
                  </a:lnTo>
                  <a:lnTo>
                    <a:pt x="1454" y="1152"/>
                  </a:lnTo>
                  <a:lnTo>
                    <a:pt x="1459" y="1157"/>
                  </a:lnTo>
                  <a:lnTo>
                    <a:pt x="1459" y="1166"/>
                  </a:lnTo>
                  <a:lnTo>
                    <a:pt x="1468" y="1195"/>
                  </a:lnTo>
                  <a:lnTo>
                    <a:pt x="1473" y="1223"/>
                  </a:lnTo>
                  <a:lnTo>
                    <a:pt x="1492" y="1237"/>
                  </a:lnTo>
                  <a:lnTo>
                    <a:pt x="1496" y="1237"/>
                  </a:lnTo>
                  <a:lnTo>
                    <a:pt x="1501" y="1237"/>
                  </a:lnTo>
                  <a:lnTo>
                    <a:pt x="1506" y="1223"/>
                  </a:lnTo>
                  <a:lnTo>
                    <a:pt x="1511" y="1199"/>
                  </a:lnTo>
                  <a:lnTo>
                    <a:pt x="1501" y="1157"/>
                  </a:lnTo>
                  <a:lnTo>
                    <a:pt x="1496" y="1133"/>
                  </a:lnTo>
                  <a:lnTo>
                    <a:pt x="1511" y="1105"/>
                  </a:lnTo>
                  <a:lnTo>
                    <a:pt x="1515" y="1067"/>
                  </a:lnTo>
                  <a:lnTo>
                    <a:pt x="1529" y="1020"/>
                  </a:lnTo>
                  <a:lnTo>
                    <a:pt x="1558" y="982"/>
                  </a:lnTo>
                  <a:lnTo>
                    <a:pt x="1581" y="1001"/>
                  </a:lnTo>
                  <a:lnTo>
                    <a:pt x="1586" y="1001"/>
                  </a:lnTo>
                  <a:lnTo>
                    <a:pt x="1595" y="1001"/>
                  </a:lnTo>
                  <a:lnTo>
                    <a:pt x="1600" y="987"/>
                  </a:lnTo>
                  <a:lnTo>
                    <a:pt x="1605" y="968"/>
                  </a:lnTo>
                  <a:lnTo>
                    <a:pt x="1605" y="926"/>
                  </a:lnTo>
                  <a:lnTo>
                    <a:pt x="1600" y="902"/>
                  </a:lnTo>
                  <a:lnTo>
                    <a:pt x="1591" y="888"/>
                  </a:lnTo>
                  <a:lnTo>
                    <a:pt x="1581" y="874"/>
                  </a:lnTo>
                  <a:lnTo>
                    <a:pt x="1581" y="859"/>
                  </a:lnTo>
                  <a:lnTo>
                    <a:pt x="1600" y="859"/>
                  </a:lnTo>
                  <a:lnTo>
                    <a:pt x="1605" y="850"/>
                  </a:lnTo>
                  <a:lnTo>
                    <a:pt x="1605" y="845"/>
                  </a:lnTo>
                  <a:lnTo>
                    <a:pt x="1605" y="808"/>
                  </a:lnTo>
                  <a:lnTo>
                    <a:pt x="1605" y="770"/>
                  </a:lnTo>
                  <a:lnTo>
                    <a:pt x="1614" y="741"/>
                  </a:lnTo>
                  <a:lnTo>
                    <a:pt x="1619" y="713"/>
                  </a:lnTo>
                  <a:lnTo>
                    <a:pt x="1638" y="675"/>
                  </a:lnTo>
                  <a:lnTo>
                    <a:pt x="1647" y="661"/>
                  </a:lnTo>
                  <a:lnTo>
                    <a:pt x="1657" y="652"/>
                  </a:lnTo>
                  <a:lnTo>
                    <a:pt x="1666" y="642"/>
                  </a:lnTo>
                  <a:lnTo>
                    <a:pt x="1671" y="619"/>
                  </a:lnTo>
                  <a:lnTo>
                    <a:pt x="1666" y="600"/>
                  </a:lnTo>
                  <a:lnTo>
                    <a:pt x="1666" y="595"/>
                  </a:lnTo>
                  <a:lnTo>
                    <a:pt x="1690" y="567"/>
                  </a:lnTo>
                  <a:lnTo>
                    <a:pt x="1699" y="557"/>
                  </a:lnTo>
                  <a:lnTo>
                    <a:pt x="1704" y="548"/>
                  </a:lnTo>
                  <a:lnTo>
                    <a:pt x="1709" y="529"/>
                  </a:lnTo>
                  <a:lnTo>
                    <a:pt x="1709" y="505"/>
                  </a:lnTo>
                  <a:lnTo>
                    <a:pt x="1685" y="491"/>
                  </a:lnTo>
                  <a:lnTo>
                    <a:pt x="1666" y="472"/>
                  </a:lnTo>
                  <a:lnTo>
                    <a:pt x="1629" y="430"/>
                  </a:lnTo>
                  <a:lnTo>
                    <a:pt x="1605" y="392"/>
                  </a:lnTo>
                  <a:lnTo>
                    <a:pt x="1595" y="37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12506" y="6752"/>
              <a:ext cx="1710" cy="1876"/>
            </a:xfrm>
            <a:custGeom>
              <a:avLst/>
              <a:gdLst>
                <a:gd name="T0" fmla="*/ 552 w 783"/>
                <a:gd name="T1" fmla="*/ 746 h 859"/>
                <a:gd name="T2" fmla="*/ 552 w 783"/>
                <a:gd name="T3" fmla="*/ 718 h 859"/>
                <a:gd name="T4" fmla="*/ 566 w 783"/>
                <a:gd name="T5" fmla="*/ 713 h 859"/>
                <a:gd name="T6" fmla="*/ 637 w 783"/>
                <a:gd name="T7" fmla="*/ 736 h 859"/>
                <a:gd name="T8" fmla="*/ 680 w 783"/>
                <a:gd name="T9" fmla="*/ 713 h 859"/>
                <a:gd name="T10" fmla="*/ 689 w 783"/>
                <a:gd name="T11" fmla="*/ 689 h 859"/>
                <a:gd name="T12" fmla="*/ 727 w 783"/>
                <a:gd name="T13" fmla="*/ 661 h 859"/>
                <a:gd name="T14" fmla="*/ 783 w 783"/>
                <a:gd name="T15" fmla="*/ 604 h 859"/>
                <a:gd name="T16" fmla="*/ 769 w 783"/>
                <a:gd name="T17" fmla="*/ 581 h 859"/>
                <a:gd name="T18" fmla="*/ 703 w 783"/>
                <a:gd name="T19" fmla="*/ 533 h 859"/>
                <a:gd name="T20" fmla="*/ 736 w 783"/>
                <a:gd name="T21" fmla="*/ 477 h 859"/>
                <a:gd name="T22" fmla="*/ 713 w 783"/>
                <a:gd name="T23" fmla="*/ 406 h 859"/>
                <a:gd name="T24" fmla="*/ 670 w 783"/>
                <a:gd name="T25" fmla="*/ 335 h 859"/>
                <a:gd name="T26" fmla="*/ 670 w 783"/>
                <a:gd name="T27" fmla="*/ 302 h 859"/>
                <a:gd name="T28" fmla="*/ 595 w 783"/>
                <a:gd name="T29" fmla="*/ 345 h 859"/>
                <a:gd name="T30" fmla="*/ 547 w 783"/>
                <a:gd name="T31" fmla="*/ 368 h 859"/>
                <a:gd name="T32" fmla="*/ 524 w 783"/>
                <a:gd name="T33" fmla="*/ 363 h 859"/>
                <a:gd name="T34" fmla="*/ 519 w 783"/>
                <a:gd name="T35" fmla="*/ 349 h 859"/>
                <a:gd name="T36" fmla="*/ 472 w 783"/>
                <a:gd name="T37" fmla="*/ 354 h 859"/>
                <a:gd name="T38" fmla="*/ 453 w 783"/>
                <a:gd name="T39" fmla="*/ 345 h 859"/>
                <a:gd name="T40" fmla="*/ 387 w 783"/>
                <a:gd name="T41" fmla="*/ 241 h 859"/>
                <a:gd name="T42" fmla="*/ 349 w 783"/>
                <a:gd name="T43" fmla="*/ 208 h 859"/>
                <a:gd name="T44" fmla="*/ 288 w 783"/>
                <a:gd name="T45" fmla="*/ 151 h 859"/>
                <a:gd name="T46" fmla="*/ 231 w 783"/>
                <a:gd name="T47" fmla="*/ 80 h 859"/>
                <a:gd name="T48" fmla="*/ 170 w 783"/>
                <a:gd name="T49" fmla="*/ 38 h 859"/>
                <a:gd name="T50" fmla="*/ 127 w 783"/>
                <a:gd name="T51" fmla="*/ 14 h 859"/>
                <a:gd name="T52" fmla="*/ 108 w 783"/>
                <a:gd name="T53" fmla="*/ 9 h 859"/>
                <a:gd name="T54" fmla="*/ 71 w 783"/>
                <a:gd name="T55" fmla="*/ 19 h 859"/>
                <a:gd name="T56" fmla="*/ 37 w 783"/>
                <a:gd name="T57" fmla="*/ 28 h 859"/>
                <a:gd name="T58" fmla="*/ 9 w 783"/>
                <a:gd name="T59" fmla="*/ 57 h 859"/>
                <a:gd name="T60" fmla="*/ 4 w 783"/>
                <a:gd name="T61" fmla="*/ 113 h 859"/>
                <a:gd name="T62" fmla="*/ 75 w 783"/>
                <a:gd name="T63" fmla="*/ 179 h 859"/>
                <a:gd name="T64" fmla="*/ 104 w 783"/>
                <a:gd name="T65" fmla="*/ 217 h 859"/>
                <a:gd name="T66" fmla="*/ 151 w 783"/>
                <a:gd name="T67" fmla="*/ 264 h 859"/>
                <a:gd name="T68" fmla="*/ 189 w 783"/>
                <a:gd name="T69" fmla="*/ 330 h 859"/>
                <a:gd name="T70" fmla="*/ 222 w 783"/>
                <a:gd name="T71" fmla="*/ 363 h 859"/>
                <a:gd name="T72" fmla="*/ 245 w 783"/>
                <a:gd name="T73" fmla="*/ 425 h 859"/>
                <a:gd name="T74" fmla="*/ 288 w 783"/>
                <a:gd name="T75" fmla="*/ 486 h 859"/>
                <a:gd name="T76" fmla="*/ 278 w 783"/>
                <a:gd name="T77" fmla="*/ 524 h 859"/>
                <a:gd name="T78" fmla="*/ 203 w 783"/>
                <a:gd name="T79" fmla="*/ 562 h 859"/>
                <a:gd name="T80" fmla="*/ 198 w 783"/>
                <a:gd name="T81" fmla="*/ 581 h 859"/>
                <a:gd name="T82" fmla="*/ 212 w 783"/>
                <a:gd name="T83" fmla="*/ 581 h 859"/>
                <a:gd name="T84" fmla="*/ 240 w 783"/>
                <a:gd name="T85" fmla="*/ 571 h 859"/>
                <a:gd name="T86" fmla="*/ 250 w 783"/>
                <a:gd name="T87" fmla="*/ 581 h 859"/>
                <a:gd name="T88" fmla="*/ 207 w 783"/>
                <a:gd name="T89" fmla="*/ 628 h 859"/>
                <a:gd name="T90" fmla="*/ 189 w 783"/>
                <a:gd name="T91" fmla="*/ 675 h 859"/>
                <a:gd name="T92" fmla="*/ 226 w 783"/>
                <a:gd name="T93" fmla="*/ 765 h 859"/>
                <a:gd name="T94" fmla="*/ 292 w 783"/>
                <a:gd name="T95" fmla="*/ 854 h 859"/>
                <a:gd name="T96" fmla="*/ 307 w 783"/>
                <a:gd name="T97" fmla="*/ 859 h 859"/>
                <a:gd name="T98" fmla="*/ 340 w 783"/>
                <a:gd name="T99" fmla="*/ 817 h 859"/>
                <a:gd name="T100" fmla="*/ 377 w 783"/>
                <a:gd name="T101" fmla="*/ 798 h 859"/>
                <a:gd name="T102" fmla="*/ 425 w 783"/>
                <a:gd name="T103" fmla="*/ 821 h 859"/>
                <a:gd name="T104" fmla="*/ 477 w 783"/>
                <a:gd name="T105" fmla="*/ 751 h 85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83" h="859">
                  <a:moveTo>
                    <a:pt x="543" y="751"/>
                  </a:moveTo>
                  <a:lnTo>
                    <a:pt x="552" y="746"/>
                  </a:lnTo>
                  <a:lnTo>
                    <a:pt x="547" y="732"/>
                  </a:lnTo>
                  <a:lnTo>
                    <a:pt x="547" y="722"/>
                  </a:lnTo>
                  <a:lnTo>
                    <a:pt x="552" y="718"/>
                  </a:lnTo>
                  <a:lnTo>
                    <a:pt x="557" y="713"/>
                  </a:lnTo>
                  <a:lnTo>
                    <a:pt x="561" y="713"/>
                  </a:lnTo>
                  <a:lnTo>
                    <a:pt x="566" y="713"/>
                  </a:lnTo>
                  <a:lnTo>
                    <a:pt x="632" y="751"/>
                  </a:lnTo>
                  <a:lnTo>
                    <a:pt x="637" y="736"/>
                  </a:lnTo>
                  <a:lnTo>
                    <a:pt x="642" y="732"/>
                  </a:lnTo>
                  <a:lnTo>
                    <a:pt x="661" y="718"/>
                  </a:lnTo>
                  <a:lnTo>
                    <a:pt x="680" y="713"/>
                  </a:lnTo>
                  <a:lnTo>
                    <a:pt x="689" y="713"/>
                  </a:lnTo>
                  <a:lnTo>
                    <a:pt x="689" y="689"/>
                  </a:lnTo>
                  <a:lnTo>
                    <a:pt x="698" y="675"/>
                  </a:lnTo>
                  <a:lnTo>
                    <a:pt x="713" y="666"/>
                  </a:lnTo>
                  <a:lnTo>
                    <a:pt x="727" y="661"/>
                  </a:lnTo>
                  <a:lnTo>
                    <a:pt x="755" y="666"/>
                  </a:lnTo>
                  <a:lnTo>
                    <a:pt x="769" y="670"/>
                  </a:lnTo>
                  <a:lnTo>
                    <a:pt x="783" y="604"/>
                  </a:lnTo>
                  <a:lnTo>
                    <a:pt x="779" y="590"/>
                  </a:lnTo>
                  <a:lnTo>
                    <a:pt x="769" y="581"/>
                  </a:lnTo>
                  <a:lnTo>
                    <a:pt x="750" y="571"/>
                  </a:lnTo>
                  <a:lnTo>
                    <a:pt x="722" y="562"/>
                  </a:lnTo>
                  <a:lnTo>
                    <a:pt x="703" y="533"/>
                  </a:lnTo>
                  <a:lnTo>
                    <a:pt x="736" y="519"/>
                  </a:lnTo>
                  <a:lnTo>
                    <a:pt x="736" y="477"/>
                  </a:lnTo>
                  <a:lnTo>
                    <a:pt x="736" y="458"/>
                  </a:lnTo>
                  <a:lnTo>
                    <a:pt x="731" y="439"/>
                  </a:lnTo>
                  <a:lnTo>
                    <a:pt x="713" y="406"/>
                  </a:lnTo>
                  <a:lnTo>
                    <a:pt x="694" y="368"/>
                  </a:lnTo>
                  <a:lnTo>
                    <a:pt x="694" y="345"/>
                  </a:lnTo>
                  <a:lnTo>
                    <a:pt x="670" y="335"/>
                  </a:lnTo>
                  <a:lnTo>
                    <a:pt x="670" y="307"/>
                  </a:lnTo>
                  <a:lnTo>
                    <a:pt x="670" y="302"/>
                  </a:lnTo>
                  <a:lnTo>
                    <a:pt x="665" y="297"/>
                  </a:lnTo>
                  <a:lnTo>
                    <a:pt x="646" y="311"/>
                  </a:lnTo>
                  <a:lnTo>
                    <a:pt x="595" y="345"/>
                  </a:lnTo>
                  <a:lnTo>
                    <a:pt x="557" y="363"/>
                  </a:lnTo>
                  <a:lnTo>
                    <a:pt x="547" y="368"/>
                  </a:lnTo>
                  <a:lnTo>
                    <a:pt x="538" y="368"/>
                  </a:lnTo>
                  <a:lnTo>
                    <a:pt x="528" y="368"/>
                  </a:lnTo>
                  <a:lnTo>
                    <a:pt x="524" y="363"/>
                  </a:lnTo>
                  <a:lnTo>
                    <a:pt x="519" y="349"/>
                  </a:lnTo>
                  <a:lnTo>
                    <a:pt x="505" y="354"/>
                  </a:lnTo>
                  <a:lnTo>
                    <a:pt x="495" y="354"/>
                  </a:lnTo>
                  <a:lnTo>
                    <a:pt x="472" y="354"/>
                  </a:lnTo>
                  <a:lnTo>
                    <a:pt x="458" y="345"/>
                  </a:lnTo>
                  <a:lnTo>
                    <a:pt x="453" y="345"/>
                  </a:lnTo>
                  <a:lnTo>
                    <a:pt x="425" y="302"/>
                  </a:lnTo>
                  <a:lnTo>
                    <a:pt x="387" y="241"/>
                  </a:lnTo>
                  <a:lnTo>
                    <a:pt x="382" y="231"/>
                  </a:lnTo>
                  <a:lnTo>
                    <a:pt x="373" y="222"/>
                  </a:lnTo>
                  <a:lnTo>
                    <a:pt x="349" y="208"/>
                  </a:lnTo>
                  <a:lnTo>
                    <a:pt x="325" y="198"/>
                  </a:lnTo>
                  <a:lnTo>
                    <a:pt x="288" y="151"/>
                  </a:lnTo>
                  <a:lnTo>
                    <a:pt x="240" y="90"/>
                  </a:lnTo>
                  <a:lnTo>
                    <a:pt x="231" y="80"/>
                  </a:lnTo>
                  <a:lnTo>
                    <a:pt x="217" y="66"/>
                  </a:lnTo>
                  <a:lnTo>
                    <a:pt x="193" y="52"/>
                  </a:lnTo>
                  <a:lnTo>
                    <a:pt x="170" y="38"/>
                  </a:lnTo>
                  <a:lnTo>
                    <a:pt x="146" y="28"/>
                  </a:lnTo>
                  <a:lnTo>
                    <a:pt x="127" y="14"/>
                  </a:lnTo>
                  <a:lnTo>
                    <a:pt x="118" y="0"/>
                  </a:lnTo>
                  <a:lnTo>
                    <a:pt x="108" y="9"/>
                  </a:lnTo>
                  <a:lnTo>
                    <a:pt x="99" y="14"/>
                  </a:lnTo>
                  <a:lnTo>
                    <a:pt x="85" y="19"/>
                  </a:lnTo>
                  <a:lnTo>
                    <a:pt x="71" y="19"/>
                  </a:lnTo>
                  <a:lnTo>
                    <a:pt x="52" y="24"/>
                  </a:lnTo>
                  <a:lnTo>
                    <a:pt x="37" y="28"/>
                  </a:lnTo>
                  <a:lnTo>
                    <a:pt x="23" y="33"/>
                  </a:lnTo>
                  <a:lnTo>
                    <a:pt x="14" y="42"/>
                  </a:lnTo>
                  <a:lnTo>
                    <a:pt x="9" y="57"/>
                  </a:lnTo>
                  <a:lnTo>
                    <a:pt x="4" y="71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66" y="156"/>
                  </a:lnTo>
                  <a:lnTo>
                    <a:pt x="75" y="179"/>
                  </a:lnTo>
                  <a:lnTo>
                    <a:pt x="89" y="203"/>
                  </a:lnTo>
                  <a:lnTo>
                    <a:pt x="104" y="217"/>
                  </a:lnTo>
                  <a:lnTo>
                    <a:pt x="113" y="222"/>
                  </a:lnTo>
                  <a:lnTo>
                    <a:pt x="127" y="236"/>
                  </a:lnTo>
                  <a:lnTo>
                    <a:pt x="151" y="264"/>
                  </a:lnTo>
                  <a:lnTo>
                    <a:pt x="174" y="307"/>
                  </a:lnTo>
                  <a:lnTo>
                    <a:pt x="189" y="330"/>
                  </a:lnTo>
                  <a:lnTo>
                    <a:pt x="198" y="345"/>
                  </a:lnTo>
                  <a:lnTo>
                    <a:pt x="212" y="359"/>
                  </a:lnTo>
                  <a:lnTo>
                    <a:pt x="222" y="363"/>
                  </a:lnTo>
                  <a:lnTo>
                    <a:pt x="240" y="373"/>
                  </a:lnTo>
                  <a:lnTo>
                    <a:pt x="245" y="373"/>
                  </a:lnTo>
                  <a:lnTo>
                    <a:pt x="245" y="425"/>
                  </a:lnTo>
                  <a:lnTo>
                    <a:pt x="274" y="477"/>
                  </a:lnTo>
                  <a:lnTo>
                    <a:pt x="288" y="486"/>
                  </a:lnTo>
                  <a:lnTo>
                    <a:pt x="292" y="500"/>
                  </a:lnTo>
                  <a:lnTo>
                    <a:pt x="288" y="514"/>
                  </a:lnTo>
                  <a:lnTo>
                    <a:pt x="278" y="524"/>
                  </a:lnTo>
                  <a:lnTo>
                    <a:pt x="255" y="543"/>
                  </a:lnTo>
                  <a:lnTo>
                    <a:pt x="240" y="552"/>
                  </a:lnTo>
                  <a:lnTo>
                    <a:pt x="203" y="562"/>
                  </a:lnTo>
                  <a:lnTo>
                    <a:pt x="198" y="576"/>
                  </a:lnTo>
                  <a:lnTo>
                    <a:pt x="198" y="581"/>
                  </a:lnTo>
                  <a:lnTo>
                    <a:pt x="198" y="585"/>
                  </a:lnTo>
                  <a:lnTo>
                    <a:pt x="203" y="585"/>
                  </a:lnTo>
                  <a:lnTo>
                    <a:pt x="212" y="581"/>
                  </a:lnTo>
                  <a:lnTo>
                    <a:pt x="222" y="576"/>
                  </a:lnTo>
                  <a:lnTo>
                    <a:pt x="240" y="571"/>
                  </a:lnTo>
                  <a:lnTo>
                    <a:pt x="245" y="571"/>
                  </a:lnTo>
                  <a:lnTo>
                    <a:pt x="250" y="571"/>
                  </a:lnTo>
                  <a:lnTo>
                    <a:pt x="250" y="581"/>
                  </a:lnTo>
                  <a:lnTo>
                    <a:pt x="240" y="590"/>
                  </a:lnTo>
                  <a:lnTo>
                    <a:pt x="207" y="628"/>
                  </a:lnTo>
                  <a:lnTo>
                    <a:pt x="198" y="642"/>
                  </a:lnTo>
                  <a:lnTo>
                    <a:pt x="193" y="656"/>
                  </a:lnTo>
                  <a:lnTo>
                    <a:pt x="189" y="675"/>
                  </a:lnTo>
                  <a:lnTo>
                    <a:pt x="193" y="689"/>
                  </a:lnTo>
                  <a:lnTo>
                    <a:pt x="203" y="727"/>
                  </a:lnTo>
                  <a:lnTo>
                    <a:pt x="226" y="765"/>
                  </a:lnTo>
                  <a:lnTo>
                    <a:pt x="245" y="798"/>
                  </a:lnTo>
                  <a:lnTo>
                    <a:pt x="269" y="826"/>
                  </a:lnTo>
                  <a:lnTo>
                    <a:pt x="292" y="854"/>
                  </a:lnTo>
                  <a:lnTo>
                    <a:pt x="292" y="859"/>
                  </a:lnTo>
                  <a:lnTo>
                    <a:pt x="307" y="859"/>
                  </a:lnTo>
                  <a:lnTo>
                    <a:pt x="321" y="850"/>
                  </a:lnTo>
                  <a:lnTo>
                    <a:pt x="340" y="817"/>
                  </a:lnTo>
                  <a:lnTo>
                    <a:pt x="354" y="807"/>
                  </a:lnTo>
                  <a:lnTo>
                    <a:pt x="363" y="798"/>
                  </a:lnTo>
                  <a:lnTo>
                    <a:pt x="377" y="798"/>
                  </a:lnTo>
                  <a:lnTo>
                    <a:pt x="392" y="802"/>
                  </a:lnTo>
                  <a:lnTo>
                    <a:pt x="415" y="817"/>
                  </a:lnTo>
                  <a:lnTo>
                    <a:pt x="425" y="821"/>
                  </a:lnTo>
                  <a:lnTo>
                    <a:pt x="462" y="784"/>
                  </a:lnTo>
                  <a:lnTo>
                    <a:pt x="462" y="760"/>
                  </a:lnTo>
                  <a:lnTo>
                    <a:pt x="477" y="751"/>
                  </a:lnTo>
                  <a:lnTo>
                    <a:pt x="543" y="75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12578" y="5722"/>
              <a:ext cx="1524" cy="1804"/>
            </a:xfrm>
            <a:custGeom>
              <a:avLst/>
              <a:gdLst>
                <a:gd name="T0" fmla="*/ 481 w 698"/>
                <a:gd name="T1" fmla="*/ 807 h 826"/>
                <a:gd name="T2" fmla="*/ 481 w 698"/>
                <a:gd name="T3" fmla="*/ 774 h 826"/>
                <a:gd name="T4" fmla="*/ 453 w 698"/>
                <a:gd name="T5" fmla="*/ 741 h 826"/>
                <a:gd name="T6" fmla="*/ 434 w 698"/>
                <a:gd name="T7" fmla="*/ 675 h 826"/>
                <a:gd name="T8" fmla="*/ 448 w 698"/>
                <a:gd name="T9" fmla="*/ 632 h 826"/>
                <a:gd name="T10" fmla="*/ 467 w 698"/>
                <a:gd name="T11" fmla="*/ 590 h 826"/>
                <a:gd name="T12" fmla="*/ 453 w 698"/>
                <a:gd name="T13" fmla="*/ 571 h 826"/>
                <a:gd name="T14" fmla="*/ 429 w 698"/>
                <a:gd name="T15" fmla="*/ 519 h 826"/>
                <a:gd name="T16" fmla="*/ 420 w 698"/>
                <a:gd name="T17" fmla="*/ 462 h 826"/>
                <a:gd name="T18" fmla="*/ 377 w 698"/>
                <a:gd name="T19" fmla="*/ 472 h 826"/>
                <a:gd name="T20" fmla="*/ 392 w 698"/>
                <a:gd name="T21" fmla="*/ 415 h 826"/>
                <a:gd name="T22" fmla="*/ 415 w 698"/>
                <a:gd name="T23" fmla="*/ 401 h 826"/>
                <a:gd name="T24" fmla="*/ 472 w 698"/>
                <a:gd name="T25" fmla="*/ 434 h 826"/>
                <a:gd name="T26" fmla="*/ 500 w 698"/>
                <a:gd name="T27" fmla="*/ 415 h 826"/>
                <a:gd name="T28" fmla="*/ 528 w 698"/>
                <a:gd name="T29" fmla="*/ 439 h 826"/>
                <a:gd name="T30" fmla="*/ 562 w 698"/>
                <a:gd name="T31" fmla="*/ 458 h 826"/>
                <a:gd name="T32" fmla="*/ 566 w 698"/>
                <a:gd name="T33" fmla="*/ 415 h 826"/>
                <a:gd name="T34" fmla="*/ 571 w 698"/>
                <a:gd name="T35" fmla="*/ 382 h 826"/>
                <a:gd name="T36" fmla="*/ 585 w 698"/>
                <a:gd name="T37" fmla="*/ 382 h 826"/>
                <a:gd name="T38" fmla="*/ 609 w 698"/>
                <a:gd name="T39" fmla="*/ 363 h 826"/>
                <a:gd name="T40" fmla="*/ 599 w 698"/>
                <a:gd name="T41" fmla="*/ 297 h 826"/>
                <a:gd name="T42" fmla="*/ 609 w 698"/>
                <a:gd name="T43" fmla="*/ 255 h 826"/>
                <a:gd name="T44" fmla="*/ 661 w 698"/>
                <a:gd name="T45" fmla="*/ 226 h 826"/>
                <a:gd name="T46" fmla="*/ 694 w 698"/>
                <a:gd name="T47" fmla="*/ 193 h 826"/>
                <a:gd name="T48" fmla="*/ 656 w 698"/>
                <a:gd name="T49" fmla="*/ 170 h 826"/>
                <a:gd name="T50" fmla="*/ 628 w 698"/>
                <a:gd name="T51" fmla="*/ 193 h 826"/>
                <a:gd name="T52" fmla="*/ 613 w 698"/>
                <a:gd name="T53" fmla="*/ 212 h 826"/>
                <a:gd name="T54" fmla="*/ 576 w 698"/>
                <a:gd name="T55" fmla="*/ 203 h 826"/>
                <a:gd name="T56" fmla="*/ 552 w 698"/>
                <a:gd name="T57" fmla="*/ 160 h 826"/>
                <a:gd name="T58" fmla="*/ 528 w 698"/>
                <a:gd name="T59" fmla="*/ 123 h 826"/>
                <a:gd name="T60" fmla="*/ 467 w 698"/>
                <a:gd name="T61" fmla="*/ 75 h 826"/>
                <a:gd name="T62" fmla="*/ 420 w 698"/>
                <a:gd name="T63" fmla="*/ 94 h 826"/>
                <a:gd name="T64" fmla="*/ 325 w 698"/>
                <a:gd name="T65" fmla="*/ 104 h 826"/>
                <a:gd name="T66" fmla="*/ 264 w 698"/>
                <a:gd name="T67" fmla="*/ 108 h 826"/>
                <a:gd name="T68" fmla="*/ 217 w 698"/>
                <a:gd name="T69" fmla="*/ 94 h 826"/>
                <a:gd name="T70" fmla="*/ 193 w 698"/>
                <a:gd name="T71" fmla="*/ 66 h 826"/>
                <a:gd name="T72" fmla="*/ 207 w 698"/>
                <a:gd name="T73" fmla="*/ 52 h 826"/>
                <a:gd name="T74" fmla="*/ 174 w 698"/>
                <a:gd name="T75" fmla="*/ 14 h 826"/>
                <a:gd name="T76" fmla="*/ 122 w 698"/>
                <a:gd name="T77" fmla="*/ 0 h 826"/>
                <a:gd name="T78" fmla="*/ 56 w 698"/>
                <a:gd name="T79" fmla="*/ 33 h 826"/>
                <a:gd name="T80" fmla="*/ 0 w 698"/>
                <a:gd name="T81" fmla="*/ 75 h 826"/>
                <a:gd name="T82" fmla="*/ 66 w 698"/>
                <a:gd name="T83" fmla="*/ 170 h 826"/>
                <a:gd name="T84" fmla="*/ 71 w 698"/>
                <a:gd name="T85" fmla="*/ 217 h 826"/>
                <a:gd name="T86" fmla="*/ 66 w 698"/>
                <a:gd name="T87" fmla="*/ 354 h 826"/>
                <a:gd name="T88" fmla="*/ 80 w 698"/>
                <a:gd name="T89" fmla="*/ 415 h 826"/>
                <a:gd name="T90" fmla="*/ 89 w 698"/>
                <a:gd name="T91" fmla="*/ 439 h 826"/>
                <a:gd name="T92" fmla="*/ 85 w 698"/>
                <a:gd name="T93" fmla="*/ 472 h 826"/>
                <a:gd name="T94" fmla="*/ 113 w 698"/>
                <a:gd name="T95" fmla="*/ 500 h 826"/>
                <a:gd name="T96" fmla="*/ 160 w 698"/>
                <a:gd name="T97" fmla="*/ 524 h 826"/>
                <a:gd name="T98" fmla="*/ 207 w 698"/>
                <a:gd name="T99" fmla="*/ 562 h 826"/>
                <a:gd name="T100" fmla="*/ 292 w 698"/>
                <a:gd name="T101" fmla="*/ 670 h 826"/>
                <a:gd name="T102" fmla="*/ 340 w 698"/>
                <a:gd name="T103" fmla="*/ 694 h 826"/>
                <a:gd name="T104" fmla="*/ 354 w 698"/>
                <a:gd name="T105" fmla="*/ 713 h 826"/>
                <a:gd name="T106" fmla="*/ 420 w 698"/>
                <a:gd name="T107" fmla="*/ 812 h 826"/>
                <a:gd name="T108" fmla="*/ 472 w 698"/>
                <a:gd name="T109" fmla="*/ 826 h 8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98" h="826">
                  <a:moveTo>
                    <a:pt x="486" y="821"/>
                  </a:moveTo>
                  <a:lnTo>
                    <a:pt x="486" y="821"/>
                  </a:lnTo>
                  <a:lnTo>
                    <a:pt x="481" y="807"/>
                  </a:lnTo>
                  <a:lnTo>
                    <a:pt x="486" y="798"/>
                  </a:lnTo>
                  <a:lnTo>
                    <a:pt x="481" y="774"/>
                  </a:lnTo>
                  <a:lnTo>
                    <a:pt x="472" y="769"/>
                  </a:lnTo>
                  <a:lnTo>
                    <a:pt x="462" y="760"/>
                  </a:lnTo>
                  <a:lnTo>
                    <a:pt x="453" y="741"/>
                  </a:lnTo>
                  <a:lnTo>
                    <a:pt x="444" y="722"/>
                  </a:lnTo>
                  <a:lnTo>
                    <a:pt x="434" y="699"/>
                  </a:lnTo>
                  <a:lnTo>
                    <a:pt x="434" y="675"/>
                  </a:lnTo>
                  <a:lnTo>
                    <a:pt x="439" y="651"/>
                  </a:lnTo>
                  <a:lnTo>
                    <a:pt x="448" y="632"/>
                  </a:lnTo>
                  <a:lnTo>
                    <a:pt x="458" y="614"/>
                  </a:lnTo>
                  <a:lnTo>
                    <a:pt x="467" y="599"/>
                  </a:lnTo>
                  <a:lnTo>
                    <a:pt x="467" y="590"/>
                  </a:lnTo>
                  <a:lnTo>
                    <a:pt x="467" y="580"/>
                  </a:lnTo>
                  <a:lnTo>
                    <a:pt x="458" y="571"/>
                  </a:lnTo>
                  <a:lnTo>
                    <a:pt x="453" y="571"/>
                  </a:lnTo>
                  <a:lnTo>
                    <a:pt x="462" y="529"/>
                  </a:lnTo>
                  <a:lnTo>
                    <a:pt x="434" y="529"/>
                  </a:lnTo>
                  <a:lnTo>
                    <a:pt x="429" y="519"/>
                  </a:lnTo>
                  <a:lnTo>
                    <a:pt x="429" y="505"/>
                  </a:lnTo>
                  <a:lnTo>
                    <a:pt x="425" y="477"/>
                  </a:lnTo>
                  <a:lnTo>
                    <a:pt x="420" y="462"/>
                  </a:lnTo>
                  <a:lnTo>
                    <a:pt x="406" y="467"/>
                  </a:lnTo>
                  <a:lnTo>
                    <a:pt x="396" y="472"/>
                  </a:lnTo>
                  <a:lnTo>
                    <a:pt x="377" y="472"/>
                  </a:lnTo>
                  <a:lnTo>
                    <a:pt x="373" y="453"/>
                  </a:lnTo>
                  <a:lnTo>
                    <a:pt x="382" y="439"/>
                  </a:lnTo>
                  <a:lnTo>
                    <a:pt x="392" y="415"/>
                  </a:lnTo>
                  <a:lnTo>
                    <a:pt x="396" y="396"/>
                  </a:lnTo>
                  <a:lnTo>
                    <a:pt x="406" y="396"/>
                  </a:lnTo>
                  <a:lnTo>
                    <a:pt x="415" y="401"/>
                  </a:lnTo>
                  <a:lnTo>
                    <a:pt x="429" y="406"/>
                  </a:lnTo>
                  <a:lnTo>
                    <a:pt x="448" y="415"/>
                  </a:lnTo>
                  <a:lnTo>
                    <a:pt x="472" y="434"/>
                  </a:lnTo>
                  <a:lnTo>
                    <a:pt x="486" y="444"/>
                  </a:lnTo>
                  <a:lnTo>
                    <a:pt x="495" y="420"/>
                  </a:lnTo>
                  <a:lnTo>
                    <a:pt x="500" y="415"/>
                  </a:lnTo>
                  <a:lnTo>
                    <a:pt x="510" y="420"/>
                  </a:lnTo>
                  <a:lnTo>
                    <a:pt x="519" y="439"/>
                  </a:lnTo>
                  <a:lnTo>
                    <a:pt x="528" y="439"/>
                  </a:lnTo>
                  <a:lnTo>
                    <a:pt x="543" y="453"/>
                  </a:lnTo>
                  <a:lnTo>
                    <a:pt x="552" y="462"/>
                  </a:lnTo>
                  <a:lnTo>
                    <a:pt x="562" y="458"/>
                  </a:lnTo>
                  <a:lnTo>
                    <a:pt x="566" y="444"/>
                  </a:lnTo>
                  <a:lnTo>
                    <a:pt x="566" y="429"/>
                  </a:lnTo>
                  <a:lnTo>
                    <a:pt x="566" y="415"/>
                  </a:lnTo>
                  <a:lnTo>
                    <a:pt x="562" y="387"/>
                  </a:lnTo>
                  <a:lnTo>
                    <a:pt x="571" y="382"/>
                  </a:lnTo>
                  <a:lnTo>
                    <a:pt x="580" y="382"/>
                  </a:lnTo>
                  <a:lnTo>
                    <a:pt x="585" y="382"/>
                  </a:lnTo>
                  <a:lnTo>
                    <a:pt x="590" y="377"/>
                  </a:lnTo>
                  <a:lnTo>
                    <a:pt x="590" y="373"/>
                  </a:lnTo>
                  <a:lnTo>
                    <a:pt x="609" y="363"/>
                  </a:lnTo>
                  <a:lnTo>
                    <a:pt x="623" y="340"/>
                  </a:lnTo>
                  <a:lnTo>
                    <a:pt x="623" y="326"/>
                  </a:lnTo>
                  <a:lnTo>
                    <a:pt x="599" y="297"/>
                  </a:lnTo>
                  <a:lnTo>
                    <a:pt x="585" y="274"/>
                  </a:lnTo>
                  <a:lnTo>
                    <a:pt x="590" y="259"/>
                  </a:lnTo>
                  <a:lnTo>
                    <a:pt x="609" y="255"/>
                  </a:lnTo>
                  <a:lnTo>
                    <a:pt x="628" y="250"/>
                  </a:lnTo>
                  <a:lnTo>
                    <a:pt x="647" y="241"/>
                  </a:lnTo>
                  <a:lnTo>
                    <a:pt x="661" y="226"/>
                  </a:lnTo>
                  <a:lnTo>
                    <a:pt x="684" y="226"/>
                  </a:lnTo>
                  <a:lnTo>
                    <a:pt x="698" y="217"/>
                  </a:lnTo>
                  <a:lnTo>
                    <a:pt x="694" y="193"/>
                  </a:lnTo>
                  <a:lnTo>
                    <a:pt x="689" y="160"/>
                  </a:lnTo>
                  <a:lnTo>
                    <a:pt x="675" y="156"/>
                  </a:lnTo>
                  <a:lnTo>
                    <a:pt x="656" y="170"/>
                  </a:lnTo>
                  <a:lnTo>
                    <a:pt x="651" y="179"/>
                  </a:lnTo>
                  <a:lnTo>
                    <a:pt x="632" y="184"/>
                  </a:lnTo>
                  <a:lnTo>
                    <a:pt x="628" y="193"/>
                  </a:lnTo>
                  <a:lnTo>
                    <a:pt x="618" y="208"/>
                  </a:lnTo>
                  <a:lnTo>
                    <a:pt x="613" y="212"/>
                  </a:lnTo>
                  <a:lnTo>
                    <a:pt x="604" y="212"/>
                  </a:lnTo>
                  <a:lnTo>
                    <a:pt x="595" y="212"/>
                  </a:lnTo>
                  <a:lnTo>
                    <a:pt x="576" y="203"/>
                  </a:lnTo>
                  <a:lnTo>
                    <a:pt x="571" y="193"/>
                  </a:lnTo>
                  <a:lnTo>
                    <a:pt x="566" y="160"/>
                  </a:lnTo>
                  <a:lnTo>
                    <a:pt x="552" y="160"/>
                  </a:lnTo>
                  <a:lnTo>
                    <a:pt x="562" y="137"/>
                  </a:lnTo>
                  <a:lnTo>
                    <a:pt x="552" y="123"/>
                  </a:lnTo>
                  <a:lnTo>
                    <a:pt x="528" y="123"/>
                  </a:lnTo>
                  <a:lnTo>
                    <a:pt x="486" y="56"/>
                  </a:lnTo>
                  <a:lnTo>
                    <a:pt x="467" y="75"/>
                  </a:lnTo>
                  <a:lnTo>
                    <a:pt x="448" y="85"/>
                  </a:lnTo>
                  <a:lnTo>
                    <a:pt x="420" y="94"/>
                  </a:lnTo>
                  <a:lnTo>
                    <a:pt x="349" y="99"/>
                  </a:lnTo>
                  <a:lnTo>
                    <a:pt x="325" y="104"/>
                  </a:lnTo>
                  <a:lnTo>
                    <a:pt x="307" y="108"/>
                  </a:lnTo>
                  <a:lnTo>
                    <a:pt x="292" y="113"/>
                  </a:lnTo>
                  <a:lnTo>
                    <a:pt x="264" y="108"/>
                  </a:lnTo>
                  <a:lnTo>
                    <a:pt x="241" y="104"/>
                  </a:lnTo>
                  <a:lnTo>
                    <a:pt x="217" y="94"/>
                  </a:lnTo>
                  <a:lnTo>
                    <a:pt x="203" y="85"/>
                  </a:lnTo>
                  <a:lnTo>
                    <a:pt x="198" y="75"/>
                  </a:lnTo>
                  <a:lnTo>
                    <a:pt x="193" y="66"/>
                  </a:lnTo>
                  <a:lnTo>
                    <a:pt x="207" y="61"/>
                  </a:lnTo>
                  <a:lnTo>
                    <a:pt x="207" y="52"/>
                  </a:lnTo>
                  <a:lnTo>
                    <a:pt x="207" y="42"/>
                  </a:lnTo>
                  <a:lnTo>
                    <a:pt x="198" y="33"/>
                  </a:lnTo>
                  <a:lnTo>
                    <a:pt x="174" y="14"/>
                  </a:lnTo>
                  <a:lnTo>
                    <a:pt x="141" y="0"/>
                  </a:lnTo>
                  <a:lnTo>
                    <a:pt x="122" y="0"/>
                  </a:lnTo>
                  <a:lnTo>
                    <a:pt x="104" y="5"/>
                  </a:lnTo>
                  <a:lnTo>
                    <a:pt x="80" y="19"/>
                  </a:lnTo>
                  <a:lnTo>
                    <a:pt x="56" y="33"/>
                  </a:lnTo>
                  <a:lnTo>
                    <a:pt x="19" y="61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56" y="146"/>
                  </a:lnTo>
                  <a:lnTo>
                    <a:pt x="66" y="170"/>
                  </a:lnTo>
                  <a:lnTo>
                    <a:pt x="71" y="184"/>
                  </a:lnTo>
                  <a:lnTo>
                    <a:pt x="75" y="203"/>
                  </a:lnTo>
                  <a:lnTo>
                    <a:pt x="71" y="217"/>
                  </a:lnTo>
                  <a:lnTo>
                    <a:pt x="66" y="231"/>
                  </a:lnTo>
                  <a:lnTo>
                    <a:pt x="66" y="354"/>
                  </a:lnTo>
                  <a:lnTo>
                    <a:pt x="71" y="377"/>
                  </a:lnTo>
                  <a:lnTo>
                    <a:pt x="75" y="396"/>
                  </a:lnTo>
                  <a:lnTo>
                    <a:pt x="80" y="415"/>
                  </a:lnTo>
                  <a:lnTo>
                    <a:pt x="85" y="425"/>
                  </a:lnTo>
                  <a:lnTo>
                    <a:pt x="89" y="439"/>
                  </a:lnTo>
                  <a:lnTo>
                    <a:pt x="89" y="458"/>
                  </a:lnTo>
                  <a:lnTo>
                    <a:pt x="85" y="472"/>
                  </a:lnTo>
                  <a:lnTo>
                    <a:pt x="94" y="486"/>
                  </a:lnTo>
                  <a:lnTo>
                    <a:pt x="113" y="500"/>
                  </a:lnTo>
                  <a:lnTo>
                    <a:pt x="137" y="510"/>
                  </a:lnTo>
                  <a:lnTo>
                    <a:pt x="160" y="524"/>
                  </a:lnTo>
                  <a:lnTo>
                    <a:pt x="184" y="538"/>
                  </a:lnTo>
                  <a:lnTo>
                    <a:pt x="198" y="552"/>
                  </a:lnTo>
                  <a:lnTo>
                    <a:pt x="207" y="562"/>
                  </a:lnTo>
                  <a:lnTo>
                    <a:pt x="255" y="623"/>
                  </a:lnTo>
                  <a:lnTo>
                    <a:pt x="292" y="670"/>
                  </a:lnTo>
                  <a:lnTo>
                    <a:pt x="321" y="680"/>
                  </a:lnTo>
                  <a:lnTo>
                    <a:pt x="340" y="694"/>
                  </a:lnTo>
                  <a:lnTo>
                    <a:pt x="349" y="703"/>
                  </a:lnTo>
                  <a:lnTo>
                    <a:pt x="354" y="713"/>
                  </a:lnTo>
                  <a:lnTo>
                    <a:pt x="396" y="774"/>
                  </a:lnTo>
                  <a:lnTo>
                    <a:pt x="420" y="812"/>
                  </a:lnTo>
                  <a:lnTo>
                    <a:pt x="439" y="826"/>
                  </a:lnTo>
                  <a:lnTo>
                    <a:pt x="462" y="826"/>
                  </a:lnTo>
                  <a:lnTo>
                    <a:pt x="472" y="826"/>
                  </a:lnTo>
                  <a:lnTo>
                    <a:pt x="486" y="821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11371" y="6999"/>
              <a:ext cx="1773" cy="2175"/>
            </a:xfrm>
            <a:custGeom>
              <a:avLst/>
              <a:gdLst>
                <a:gd name="T0" fmla="*/ 789 w 812"/>
                <a:gd name="T1" fmla="*/ 713 h 996"/>
                <a:gd name="T2" fmla="*/ 713 w 812"/>
                <a:gd name="T3" fmla="*/ 576 h 996"/>
                <a:gd name="T4" fmla="*/ 727 w 812"/>
                <a:gd name="T5" fmla="*/ 515 h 996"/>
                <a:gd name="T6" fmla="*/ 770 w 812"/>
                <a:gd name="T7" fmla="*/ 458 h 996"/>
                <a:gd name="T8" fmla="*/ 742 w 812"/>
                <a:gd name="T9" fmla="*/ 463 h 996"/>
                <a:gd name="T10" fmla="*/ 718 w 812"/>
                <a:gd name="T11" fmla="*/ 468 h 996"/>
                <a:gd name="T12" fmla="*/ 760 w 812"/>
                <a:gd name="T13" fmla="*/ 439 h 996"/>
                <a:gd name="T14" fmla="*/ 812 w 812"/>
                <a:gd name="T15" fmla="*/ 387 h 996"/>
                <a:gd name="T16" fmla="*/ 765 w 812"/>
                <a:gd name="T17" fmla="*/ 260 h 996"/>
                <a:gd name="T18" fmla="*/ 732 w 812"/>
                <a:gd name="T19" fmla="*/ 246 h 996"/>
                <a:gd name="T20" fmla="*/ 694 w 812"/>
                <a:gd name="T21" fmla="*/ 194 h 996"/>
                <a:gd name="T22" fmla="*/ 624 w 812"/>
                <a:gd name="T23" fmla="*/ 104 h 996"/>
                <a:gd name="T24" fmla="*/ 586 w 812"/>
                <a:gd name="T25" fmla="*/ 43 h 996"/>
                <a:gd name="T26" fmla="*/ 520 w 812"/>
                <a:gd name="T27" fmla="*/ 5 h 996"/>
                <a:gd name="T28" fmla="*/ 491 w 812"/>
                <a:gd name="T29" fmla="*/ 76 h 996"/>
                <a:gd name="T30" fmla="*/ 487 w 812"/>
                <a:gd name="T31" fmla="*/ 114 h 996"/>
                <a:gd name="T32" fmla="*/ 458 w 812"/>
                <a:gd name="T33" fmla="*/ 170 h 996"/>
                <a:gd name="T34" fmla="*/ 425 w 812"/>
                <a:gd name="T35" fmla="*/ 184 h 996"/>
                <a:gd name="T36" fmla="*/ 321 w 812"/>
                <a:gd name="T37" fmla="*/ 255 h 996"/>
                <a:gd name="T38" fmla="*/ 269 w 812"/>
                <a:gd name="T39" fmla="*/ 279 h 996"/>
                <a:gd name="T40" fmla="*/ 227 w 812"/>
                <a:gd name="T41" fmla="*/ 265 h 996"/>
                <a:gd name="T42" fmla="*/ 156 w 812"/>
                <a:gd name="T43" fmla="*/ 246 h 996"/>
                <a:gd name="T44" fmla="*/ 114 w 812"/>
                <a:gd name="T45" fmla="*/ 331 h 996"/>
                <a:gd name="T46" fmla="*/ 95 w 812"/>
                <a:gd name="T47" fmla="*/ 383 h 996"/>
                <a:gd name="T48" fmla="*/ 71 w 812"/>
                <a:gd name="T49" fmla="*/ 416 h 996"/>
                <a:gd name="T50" fmla="*/ 19 w 812"/>
                <a:gd name="T51" fmla="*/ 453 h 996"/>
                <a:gd name="T52" fmla="*/ 0 w 812"/>
                <a:gd name="T53" fmla="*/ 510 h 996"/>
                <a:gd name="T54" fmla="*/ 38 w 812"/>
                <a:gd name="T55" fmla="*/ 562 h 996"/>
                <a:gd name="T56" fmla="*/ 57 w 812"/>
                <a:gd name="T57" fmla="*/ 590 h 996"/>
                <a:gd name="T58" fmla="*/ 33 w 812"/>
                <a:gd name="T59" fmla="*/ 628 h 996"/>
                <a:gd name="T60" fmla="*/ 48 w 812"/>
                <a:gd name="T61" fmla="*/ 656 h 996"/>
                <a:gd name="T62" fmla="*/ 85 w 812"/>
                <a:gd name="T63" fmla="*/ 685 h 996"/>
                <a:gd name="T64" fmla="*/ 156 w 812"/>
                <a:gd name="T65" fmla="*/ 694 h 996"/>
                <a:gd name="T66" fmla="*/ 185 w 812"/>
                <a:gd name="T67" fmla="*/ 671 h 996"/>
                <a:gd name="T68" fmla="*/ 213 w 812"/>
                <a:gd name="T69" fmla="*/ 666 h 996"/>
                <a:gd name="T70" fmla="*/ 269 w 812"/>
                <a:gd name="T71" fmla="*/ 699 h 996"/>
                <a:gd name="T72" fmla="*/ 284 w 812"/>
                <a:gd name="T73" fmla="*/ 741 h 996"/>
                <a:gd name="T74" fmla="*/ 293 w 812"/>
                <a:gd name="T75" fmla="*/ 779 h 996"/>
                <a:gd name="T76" fmla="*/ 326 w 812"/>
                <a:gd name="T77" fmla="*/ 817 h 996"/>
                <a:gd name="T78" fmla="*/ 326 w 812"/>
                <a:gd name="T79" fmla="*/ 864 h 996"/>
                <a:gd name="T80" fmla="*/ 312 w 812"/>
                <a:gd name="T81" fmla="*/ 897 h 996"/>
                <a:gd name="T82" fmla="*/ 336 w 812"/>
                <a:gd name="T83" fmla="*/ 973 h 996"/>
                <a:gd name="T84" fmla="*/ 406 w 812"/>
                <a:gd name="T85" fmla="*/ 982 h 996"/>
                <a:gd name="T86" fmla="*/ 444 w 812"/>
                <a:gd name="T87" fmla="*/ 992 h 996"/>
                <a:gd name="T88" fmla="*/ 524 w 812"/>
                <a:gd name="T89" fmla="*/ 963 h 996"/>
                <a:gd name="T90" fmla="*/ 529 w 812"/>
                <a:gd name="T91" fmla="*/ 916 h 996"/>
                <a:gd name="T92" fmla="*/ 515 w 812"/>
                <a:gd name="T93" fmla="*/ 845 h 996"/>
                <a:gd name="T94" fmla="*/ 506 w 812"/>
                <a:gd name="T95" fmla="*/ 760 h 996"/>
                <a:gd name="T96" fmla="*/ 609 w 812"/>
                <a:gd name="T97" fmla="*/ 770 h 996"/>
                <a:gd name="T98" fmla="*/ 638 w 812"/>
                <a:gd name="T99" fmla="*/ 836 h 996"/>
                <a:gd name="T100" fmla="*/ 661 w 812"/>
                <a:gd name="T101" fmla="*/ 888 h 996"/>
                <a:gd name="T102" fmla="*/ 680 w 812"/>
                <a:gd name="T103" fmla="*/ 836 h 996"/>
                <a:gd name="T104" fmla="*/ 718 w 812"/>
                <a:gd name="T105" fmla="*/ 784 h 996"/>
                <a:gd name="T106" fmla="*/ 789 w 812"/>
                <a:gd name="T107" fmla="*/ 746 h 9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12" h="996">
                  <a:moveTo>
                    <a:pt x="812" y="746"/>
                  </a:moveTo>
                  <a:lnTo>
                    <a:pt x="812" y="741"/>
                  </a:lnTo>
                  <a:lnTo>
                    <a:pt x="789" y="713"/>
                  </a:lnTo>
                  <a:lnTo>
                    <a:pt x="765" y="685"/>
                  </a:lnTo>
                  <a:lnTo>
                    <a:pt x="746" y="652"/>
                  </a:lnTo>
                  <a:lnTo>
                    <a:pt x="723" y="614"/>
                  </a:lnTo>
                  <a:lnTo>
                    <a:pt x="713" y="576"/>
                  </a:lnTo>
                  <a:lnTo>
                    <a:pt x="709" y="562"/>
                  </a:lnTo>
                  <a:lnTo>
                    <a:pt x="713" y="543"/>
                  </a:lnTo>
                  <a:lnTo>
                    <a:pt x="718" y="529"/>
                  </a:lnTo>
                  <a:lnTo>
                    <a:pt x="727" y="515"/>
                  </a:lnTo>
                  <a:lnTo>
                    <a:pt x="760" y="477"/>
                  </a:lnTo>
                  <a:lnTo>
                    <a:pt x="770" y="468"/>
                  </a:lnTo>
                  <a:lnTo>
                    <a:pt x="770" y="458"/>
                  </a:lnTo>
                  <a:lnTo>
                    <a:pt x="765" y="458"/>
                  </a:lnTo>
                  <a:lnTo>
                    <a:pt x="760" y="458"/>
                  </a:lnTo>
                  <a:lnTo>
                    <a:pt x="742" y="463"/>
                  </a:lnTo>
                  <a:lnTo>
                    <a:pt x="732" y="468"/>
                  </a:lnTo>
                  <a:lnTo>
                    <a:pt x="723" y="472"/>
                  </a:lnTo>
                  <a:lnTo>
                    <a:pt x="718" y="472"/>
                  </a:lnTo>
                  <a:lnTo>
                    <a:pt x="718" y="468"/>
                  </a:lnTo>
                  <a:lnTo>
                    <a:pt x="718" y="463"/>
                  </a:lnTo>
                  <a:lnTo>
                    <a:pt x="723" y="449"/>
                  </a:lnTo>
                  <a:lnTo>
                    <a:pt x="760" y="439"/>
                  </a:lnTo>
                  <a:lnTo>
                    <a:pt x="775" y="430"/>
                  </a:lnTo>
                  <a:lnTo>
                    <a:pt x="798" y="411"/>
                  </a:lnTo>
                  <a:lnTo>
                    <a:pt x="808" y="401"/>
                  </a:lnTo>
                  <a:lnTo>
                    <a:pt x="812" y="387"/>
                  </a:lnTo>
                  <a:lnTo>
                    <a:pt x="808" y="373"/>
                  </a:lnTo>
                  <a:lnTo>
                    <a:pt x="794" y="364"/>
                  </a:lnTo>
                  <a:lnTo>
                    <a:pt x="765" y="312"/>
                  </a:lnTo>
                  <a:lnTo>
                    <a:pt x="765" y="260"/>
                  </a:lnTo>
                  <a:lnTo>
                    <a:pt x="760" y="260"/>
                  </a:lnTo>
                  <a:lnTo>
                    <a:pt x="742" y="250"/>
                  </a:lnTo>
                  <a:lnTo>
                    <a:pt x="732" y="246"/>
                  </a:lnTo>
                  <a:lnTo>
                    <a:pt x="718" y="232"/>
                  </a:lnTo>
                  <a:lnTo>
                    <a:pt x="709" y="217"/>
                  </a:lnTo>
                  <a:lnTo>
                    <a:pt x="694" y="194"/>
                  </a:lnTo>
                  <a:lnTo>
                    <a:pt x="671" y="151"/>
                  </a:lnTo>
                  <a:lnTo>
                    <a:pt x="647" y="123"/>
                  </a:lnTo>
                  <a:lnTo>
                    <a:pt x="633" y="109"/>
                  </a:lnTo>
                  <a:lnTo>
                    <a:pt x="624" y="104"/>
                  </a:lnTo>
                  <a:lnTo>
                    <a:pt x="609" y="90"/>
                  </a:lnTo>
                  <a:lnTo>
                    <a:pt x="595" y="66"/>
                  </a:lnTo>
                  <a:lnTo>
                    <a:pt x="586" y="43"/>
                  </a:lnTo>
                  <a:lnTo>
                    <a:pt x="524" y="0"/>
                  </a:lnTo>
                  <a:lnTo>
                    <a:pt x="520" y="0"/>
                  </a:lnTo>
                  <a:lnTo>
                    <a:pt x="520" y="5"/>
                  </a:lnTo>
                  <a:lnTo>
                    <a:pt x="520" y="29"/>
                  </a:lnTo>
                  <a:lnTo>
                    <a:pt x="515" y="43"/>
                  </a:lnTo>
                  <a:lnTo>
                    <a:pt x="501" y="66"/>
                  </a:lnTo>
                  <a:lnTo>
                    <a:pt x="491" y="76"/>
                  </a:lnTo>
                  <a:lnTo>
                    <a:pt x="487" y="80"/>
                  </a:lnTo>
                  <a:lnTo>
                    <a:pt x="487" y="99"/>
                  </a:lnTo>
                  <a:lnTo>
                    <a:pt x="487" y="114"/>
                  </a:lnTo>
                  <a:lnTo>
                    <a:pt x="496" y="123"/>
                  </a:lnTo>
                  <a:lnTo>
                    <a:pt x="477" y="151"/>
                  </a:lnTo>
                  <a:lnTo>
                    <a:pt x="458" y="170"/>
                  </a:lnTo>
                  <a:lnTo>
                    <a:pt x="449" y="180"/>
                  </a:lnTo>
                  <a:lnTo>
                    <a:pt x="435" y="180"/>
                  </a:lnTo>
                  <a:lnTo>
                    <a:pt x="425" y="184"/>
                  </a:lnTo>
                  <a:lnTo>
                    <a:pt x="392" y="203"/>
                  </a:lnTo>
                  <a:lnTo>
                    <a:pt x="354" y="227"/>
                  </a:lnTo>
                  <a:lnTo>
                    <a:pt x="336" y="241"/>
                  </a:lnTo>
                  <a:lnTo>
                    <a:pt x="321" y="255"/>
                  </a:lnTo>
                  <a:lnTo>
                    <a:pt x="317" y="260"/>
                  </a:lnTo>
                  <a:lnTo>
                    <a:pt x="293" y="274"/>
                  </a:lnTo>
                  <a:lnTo>
                    <a:pt x="269" y="279"/>
                  </a:lnTo>
                  <a:lnTo>
                    <a:pt x="255" y="279"/>
                  </a:lnTo>
                  <a:lnTo>
                    <a:pt x="241" y="274"/>
                  </a:lnTo>
                  <a:lnTo>
                    <a:pt x="227" y="265"/>
                  </a:lnTo>
                  <a:lnTo>
                    <a:pt x="213" y="255"/>
                  </a:lnTo>
                  <a:lnTo>
                    <a:pt x="194" y="246"/>
                  </a:lnTo>
                  <a:lnTo>
                    <a:pt x="175" y="241"/>
                  </a:lnTo>
                  <a:lnTo>
                    <a:pt x="156" y="246"/>
                  </a:lnTo>
                  <a:lnTo>
                    <a:pt x="137" y="260"/>
                  </a:lnTo>
                  <a:lnTo>
                    <a:pt x="118" y="288"/>
                  </a:lnTo>
                  <a:lnTo>
                    <a:pt x="114" y="331"/>
                  </a:lnTo>
                  <a:lnTo>
                    <a:pt x="104" y="364"/>
                  </a:lnTo>
                  <a:lnTo>
                    <a:pt x="100" y="373"/>
                  </a:lnTo>
                  <a:lnTo>
                    <a:pt x="95" y="383"/>
                  </a:lnTo>
                  <a:lnTo>
                    <a:pt x="76" y="392"/>
                  </a:lnTo>
                  <a:lnTo>
                    <a:pt x="71" y="397"/>
                  </a:lnTo>
                  <a:lnTo>
                    <a:pt x="71" y="416"/>
                  </a:lnTo>
                  <a:lnTo>
                    <a:pt x="57" y="425"/>
                  </a:lnTo>
                  <a:lnTo>
                    <a:pt x="29" y="449"/>
                  </a:lnTo>
                  <a:lnTo>
                    <a:pt x="19" y="453"/>
                  </a:lnTo>
                  <a:lnTo>
                    <a:pt x="10" y="463"/>
                  </a:lnTo>
                  <a:lnTo>
                    <a:pt x="5" y="477"/>
                  </a:lnTo>
                  <a:lnTo>
                    <a:pt x="0" y="491"/>
                  </a:lnTo>
                  <a:lnTo>
                    <a:pt x="0" y="510"/>
                  </a:lnTo>
                  <a:lnTo>
                    <a:pt x="5" y="529"/>
                  </a:lnTo>
                  <a:lnTo>
                    <a:pt x="19" y="543"/>
                  </a:lnTo>
                  <a:lnTo>
                    <a:pt x="38" y="562"/>
                  </a:lnTo>
                  <a:lnTo>
                    <a:pt x="43" y="567"/>
                  </a:lnTo>
                  <a:lnTo>
                    <a:pt x="52" y="571"/>
                  </a:lnTo>
                  <a:lnTo>
                    <a:pt x="57" y="581"/>
                  </a:lnTo>
                  <a:lnTo>
                    <a:pt x="57" y="590"/>
                  </a:lnTo>
                  <a:lnTo>
                    <a:pt x="52" y="605"/>
                  </a:lnTo>
                  <a:lnTo>
                    <a:pt x="38" y="623"/>
                  </a:lnTo>
                  <a:lnTo>
                    <a:pt x="33" y="628"/>
                  </a:lnTo>
                  <a:lnTo>
                    <a:pt x="29" y="642"/>
                  </a:lnTo>
                  <a:lnTo>
                    <a:pt x="29" y="647"/>
                  </a:lnTo>
                  <a:lnTo>
                    <a:pt x="33" y="652"/>
                  </a:lnTo>
                  <a:lnTo>
                    <a:pt x="48" y="656"/>
                  </a:lnTo>
                  <a:lnTo>
                    <a:pt x="66" y="661"/>
                  </a:lnTo>
                  <a:lnTo>
                    <a:pt x="76" y="671"/>
                  </a:lnTo>
                  <a:lnTo>
                    <a:pt x="85" y="685"/>
                  </a:lnTo>
                  <a:lnTo>
                    <a:pt x="85" y="704"/>
                  </a:lnTo>
                  <a:lnTo>
                    <a:pt x="137" y="694"/>
                  </a:lnTo>
                  <a:lnTo>
                    <a:pt x="156" y="694"/>
                  </a:lnTo>
                  <a:lnTo>
                    <a:pt x="166" y="694"/>
                  </a:lnTo>
                  <a:lnTo>
                    <a:pt x="175" y="689"/>
                  </a:lnTo>
                  <a:lnTo>
                    <a:pt x="180" y="685"/>
                  </a:lnTo>
                  <a:lnTo>
                    <a:pt x="185" y="671"/>
                  </a:lnTo>
                  <a:lnTo>
                    <a:pt x="185" y="666"/>
                  </a:lnTo>
                  <a:lnTo>
                    <a:pt x="194" y="666"/>
                  </a:lnTo>
                  <a:lnTo>
                    <a:pt x="213" y="666"/>
                  </a:lnTo>
                  <a:lnTo>
                    <a:pt x="227" y="671"/>
                  </a:lnTo>
                  <a:lnTo>
                    <a:pt x="241" y="675"/>
                  </a:lnTo>
                  <a:lnTo>
                    <a:pt x="255" y="685"/>
                  </a:lnTo>
                  <a:lnTo>
                    <a:pt x="269" y="699"/>
                  </a:lnTo>
                  <a:lnTo>
                    <a:pt x="284" y="727"/>
                  </a:lnTo>
                  <a:lnTo>
                    <a:pt x="284" y="732"/>
                  </a:lnTo>
                  <a:lnTo>
                    <a:pt x="284" y="741"/>
                  </a:lnTo>
                  <a:lnTo>
                    <a:pt x="274" y="746"/>
                  </a:lnTo>
                  <a:lnTo>
                    <a:pt x="269" y="746"/>
                  </a:lnTo>
                  <a:lnTo>
                    <a:pt x="293" y="760"/>
                  </a:lnTo>
                  <a:lnTo>
                    <a:pt x="293" y="779"/>
                  </a:lnTo>
                  <a:lnTo>
                    <a:pt x="298" y="793"/>
                  </a:lnTo>
                  <a:lnTo>
                    <a:pt x="312" y="793"/>
                  </a:lnTo>
                  <a:lnTo>
                    <a:pt x="331" y="793"/>
                  </a:lnTo>
                  <a:lnTo>
                    <a:pt x="326" y="817"/>
                  </a:lnTo>
                  <a:lnTo>
                    <a:pt x="331" y="826"/>
                  </a:lnTo>
                  <a:lnTo>
                    <a:pt x="340" y="845"/>
                  </a:lnTo>
                  <a:lnTo>
                    <a:pt x="340" y="859"/>
                  </a:lnTo>
                  <a:lnTo>
                    <a:pt x="326" y="864"/>
                  </a:lnTo>
                  <a:lnTo>
                    <a:pt x="317" y="859"/>
                  </a:lnTo>
                  <a:lnTo>
                    <a:pt x="303" y="864"/>
                  </a:lnTo>
                  <a:lnTo>
                    <a:pt x="303" y="878"/>
                  </a:lnTo>
                  <a:lnTo>
                    <a:pt x="312" y="897"/>
                  </a:lnTo>
                  <a:lnTo>
                    <a:pt x="321" y="907"/>
                  </a:lnTo>
                  <a:lnTo>
                    <a:pt x="336" y="926"/>
                  </a:lnTo>
                  <a:lnTo>
                    <a:pt x="331" y="940"/>
                  </a:lnTo>
                  <a:lnTo>
                    <a:pt x="336" y="973"/>
                  </a:lnTo>
                  <a:lnTo>
                    <a:pt x="354" y="977"/>
                  </a:lnTo>
                  <a:lnTo>
                    <a:pt x="369" y="968"/>
                  </a:lnTo>
                  <a:lnTo>
                    <a:pt x="388" y="977"/>
                  </a:lnTo>
                  <a:lnTo>
                    <a:pt x="406" y="982"/>
                  </a:lnTo>
                  <a:lnTo>
                    <a:pt x="425" y="973"/>
                  </a:lnTo>
                  <a:lnTo>
                    <a:pt x="435" y="968"/>
                  </a:lnTo>
                  <a:lnTo>
                    <a:pt x="444" y="992"/>
                  </a:lnTo>
                  <a:lnTo>
                    <a:pt x="477" y="996"/>
                  </a:lnTo>
                  <a:lnTo>
                    <a:pt x="501" y="992"/>
                  </a:lnTo>
                  <a:lnTo>
                    <a:pt x="520" y="982"/>
                  </a:lnTo>
                  <a:lnTo>
                    <a:pt x="524" y="963"/>
                  </a:lnTo>
                  <a:lnTo>
                    <a:pt x="529" y="949"/>
                  </a:lnTo>
                  <a:lnTo>
                    <a:pt x="529" y="935"/>
                  </a:lnTo>
                  <a:lnTo>
                    <a:pt x="529" y="916"/>
                  </a:lnTo>
                  <a:lnTo>
                    <a:pt x="520" y="902"/>
                  </a:lnTo>
                  <a:lnTo>
                    <a:pt x="515" y="888"/>
                  </a:lnTo>
                  <a:lnTo>
                    <a:pt x="515" y="864"/>
                  </a:lnTo>
                  <a:lnTo>
                    <a:pt x="515" y="845"/>
                  </a:lnTo>
                  <a:lnTo>
                    <a:pt x="520" y="817"/>
                  </a:lnTo>
                  <a:lnTo>
                    <a:pt x="524" y="803"/>
                  </a:lnTo>
                  <a:lnTo>
                    <a:pt x="510" y="779"/>
                  </a:lnTo>
                  <a:lnTo>
                    <a:pt x="506" y="760"/>
                  </a:lnTo>
                  <a:lnTo>
                    <a:pt x="557" y="723"/>
                  </a:lnTo>
                  <a:lnTo>
                    <a:pt x="572" y="741"/>
                  </a:lnTo>
                  <a:lnTo>
                    <a:pt x="586" y="760"/>
                  </a:lnTo>
                  <a:lnTo>
                    <a:pt x="609" y="770"/>
                  </a:lnTo>
                  <a:lnTo>
                    <a:pt x="609" y="784"/>
                  </a:lnTo>
                  <a:lnTo>
                    <a:pt x="614" y="803"/>
                  </a:lnTo>
                  <a:lnTo>
                    <a:pt x="628" y="817"/>
                  </a:lnTo>
                  <a:lnTo>
                    <a:pt x="638" y="836"/>
                  </a:lnTo>
                  <a:lnTo>
                    <a:pt x="638" y="869"/>
                  </a:lnTo>
                  <a:lnTo>
                    <a:pt x="638" y="878"/>
                  </a:lnTo>
                  <a:lnTo>
                    <a:pt x="652" y="888"/>
                  </a:lnTo>
                  <a:lnTo>
                    <a:pt x="661" y="888"/>
                  </a:lnTo>
                  <a:lnTo>
                    <a:pt x="666" y="869"/>
                  </a:lnTo>
                  <a:lnTo>
                    <a:pt x="671" y="850"/>
                  </a:lnTo>
                  <a:lnTo>
                    <a:pt x="680" y="836"/>
                  </a:lnTo>
                  <a:lnTo>
                    <a:pt x="690" y="826"/>
                  </a:lnTo>
                  <a:lnTo>
                    <a:pt x="709" y="812"/>
                  </a:lnTo>
                  <a:lnTo>
                    <a:pt x="718" y="808"/>
                  </a:lnTo>
                  <a:lnTo>
                    <a:pt x="718" y="784"/>
                  </a:lnTo>
                  <a:lnTo>
                    <a:pt x="727" y="774"/>
                  </a:lnTo>
                  <a:lnTo>
                    <a:pt x="746" y="770"/>
                  </a:lnTo>
                  <a:lnTo>
                    <a:pt x="775" y="760"/>
                  </a:lnTo>
                  <a:lnTo>
                    <a:pt x="789" y="746"/>
                  </a:lnTo>
                  <a:lnTo>
                    <a:pt x="808" y="746"/>
                  </a:lnTo>
                  <a:lnTo>
                    <a:pt x="812" y="74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9362" y="6184"/>
              <a:ext cx="3411" cy="2784"/>
            </a:xfrm>
            <a:custGeom>
              <a:avLst/>
              <a:gdLst>
                <a:gd name="T0" fmla="*/ 996 w 1562"/>
                <a:gd name="T1" fmla="*/ 1044 h 1275"/>
                <a:gd name="T2" fmla="*/ 949 w 1562"/>
                <a:gd name="T3" fmla="*/ 1020 h 1275"/>
                <a:gd name="T4" fmla="*/ 972 w 1562"/>
                <a:gd name="T5" fmla="*/ 978 h 1275"/>
                <a:gd name="T6" fmla="*/ 958 w 1562"/>
                <a:gd name="T7" fmla="*/ 935 h 1275"/>
                <a:gd name="T8" fmla="*/ 920 w 1562"/>
                <a:gd name="T9" fmla="*/ 864 h 1275"/>
                <a:gd name="T10" fmla="*/ 949 w 1562"/>
                <a:gd name="T11" fmla="*/ 822 h 1275"/>
                <a:gd name="T12" fmla="*/ 996 w 1562"/>
                <a:gd name="T13" fmla="*/ 765 h 1275"/>
                <a:gd name="T14" fmla="*/ 1034 w 1562"/>
                <a:gd name="T15" fmla="*/ 704 h 1275"/>
                <a:gd name="T16" fmla="*/ 1095 w 1562"/>
                <a:gd name="T17" fmla="*/ 614 h 1275"/>
                <a:gd name="T18" fmla="*/ 1161 w 1562"/>
                <a:gd name="T19" fmla="*/ 647 h 1275"/>
                <a:gd name="T20" fmla="*/ 1241 w 1562"/>
                <a:gd name="T21" fmla="*/ 628 h 1275"/>
                <a:gd name="T22" fmla="*/ 1345 w 1562"/>
                <a:gd name="T23" fmla="*/ 557 h 1275"/>
                <a:gd name="T24" fmla="*/ 1397 w 1562"/>
                <a:gd name="T25" fmla="*/ 524 h 1275"/>
                <a:gd name="T26" fmla="*/ 1407 w 1562"/>
                <a:gd name="T27" fmla="*/ 453 h 1275"/>
                <a:gd name="T28" fmla="*/ 1440 w 1562"/>
                <a:gd name="T29" fmla="*/ 402 h 1275"/>
                <a:gd name="T30" fmla="*/ 1444 w 1562"/>
                <a:gd name="T31" fmla="*/ 331 h 1275"/>
                <a:gd name="T32" fmla="*/ 1492 w 1562"/>
                <a:gd name="T33" fmla="*/ 284 h 1275"/>
                <a:gd name="T34" fmla="*/ 1548 w 1562"/>
                <a:gd name="T35" fmla="*/ 269 h 1275"/>
                <a:gd name="T36" fmla="*/ 1562 w 1562"/>
                <a:gd name="T37" fmla="*/ 227 h 1275"/>
                <a:gd name="T38" fmla="*/ 1544 w 1562"/>
                <a:gd name="T39" fmla="*/ 165 h 1275"/>
                <a:gd name="T40" fmla="*/ 1529 w 1562"/>
                <a:gd name="T41" fmla="*/ 38 h 1275"/>
                <a:gd name="T42" fmla="*/ 1468 w 1562"/>
                <a:gd name="T43" fmla="*/ 38 h 1275"/>
                <a:gd name="T44" fmla="*/ 1397 w 1562"/>
                <a:gd name="T45" fmla="*/ 19 h 1275"/>
                <a:gd name="T46" fmla="*/ 1364 w 1562"/>
                <a:gd name="T47" fmla="*/ 5 h 1275"/>
                <a:gd name="T48" fmla="*/ 1308 w 1562"/>
                <a:gd name="T49" fmla="*/ 19 h 1275"/>
                <a:gd name="T50" fmla="*/ 1223 w 1562"/>
                <a:gd name="T51" fmla="*/ 38 h 1275"/>
                <a:gd name="T52" fmla="*/ 1156 w 1562"/>
                <a:gd name="T53" fmla="*/ 57 h 1275"/>
                <a:gd name="T54" fmla="*/ 1123 w 1562"/>
                <a:gd name="T55" fmla="*/ 43 h 1275"/>
                <a:gd name="T56" fmla="*/ 1100 w 1562"/>
                <a:gd name="T57" fmla="*/ 90 h 1275"/>
                <a:gd name="T58" fmla="*/ 1029 w 1562"/>
                <a:gd name="T59" fmla="*/ 90 h 1275"/>
                <a:gd name="T60" fmla="*/ 920 w 1562"/>
                <a:gd name="T61" fmla="*/ 175 h 1275"/>
                <a:gd name="T62" fmla="*/ 887 w 1562"/>
                <a:gd name="T63" fmla="*/ 255 h 1275"/>
                <a:gd name="T64" fmla="*/ 821 w 1562"/>
                <a:gd name="T65" fmla="*/ 284 h 1275"/>
                <a:gd name="T66" fmla="*/ 722 w 1562"/>
                <a:gd name="T67" fmla="*/ 326 h 1275"/>
                <a:gd name="T68" fmla="*/ 632 w 1562"/>
                <a:gd name="T69" fmla="*/ 307 h 1275"/>
                <a:gd name="T70" fmla="*/ 590 w 1562"/>
                <a:gd name="T71" fmla="*/ 350 h 1275"/>
                <a:gd name="T72" fmla="*/ 514 w 1562"/>
                <a:gd name="T73" fmla="*/ 425 h 1275"/>
                <a:gd name="T74" fmla="*/ 444 w 1562"/>
                <a:gd name="T75" fmla="*/ 463 h 1275"/>
                <a:gd name="T76" fmla="*/ 297 w 1562"/>
                <a:gd name="T77" fmla="*/ 435 h 1275"/>
                <a:gd name="T78" fmla="*/ 245 w 1562"/>
                <a:gd name="T79" fmla="*/ 383 h 1275"/>
                <a:gd name="T80" fmla="*/ 123 w 1562"/>
                <a:gd name="T81" fmla="*/ 378 h 1275"/>
                <a:gd name="T82" fmla="*/ 56 w 1562"/>
                <a:gd name="T83" fmla="*/ 501 h 1275"/>
                <a:gd name="T84" fmla="*/ 71 w 1562"/>
                <a:gd name="T85" fmla="*/ 605 h 1275"/>
                <a:gd name="T86" fmla="*/ 127 w 1562"/>
                <a:gd name="T87" fmla="*/ 680 h 1275"/>
                <a:gd name="T88" fmla="*/ 23 w 1562"/>
                <a:gd name="T89" fmla="*/ 765 h 1275"/>
                <a:gd name="T90" fmla="*/ 28 w 1562"/>
                <a:gd name="T91" fmla="*/ 822 h 1275"/>
                <a:gd name="T92" fmla="*/ 90 w 1562"/>
                <a:gd name="T93" fmla="*/ 907 h 1275"/>
                <a:gd name="T94" fmla="*/ 212 w 1562"/>
                <a:gd name="T95" fmla="*/ 1053 h 1275"/>
                <a:gd name="T96" fmla="*/ 264 w 1562"/>
                <a:gd name="T97" fmla="*/ 1100 h 1275"/>
                <a:gd name="T98" fmla="*/ 335 w 1562"/>
                <a:gd name="T99" fmla="*/ 1143 h 1275"/>
                <a:gd name="T100" fmla="*/ 396 w 1562"/>
                <a:gd name="T101" fmla="*/ 1110 h 1275"/>
                <a:gd name="T102" fmla="*/ 448 w 1562"/>
                <a:gd name="T103" fmla="*/ 1152 h 1275"/>
                <a:gd name="T104" fmla="*/ 491 w 1562"/>
                <a:gd name="T105" fmla="*/ 1129 h 1275"/>
                <a:gd name="T106" fmla="*/ 529 w 1562"/>
                <a:gd name="T107" fmla="*/ 1110 h 1275"/>
                <a:gd name="T108" fmla="*/ 571 w 1562"/>
                <a:gd name="T109" fmla="*/ 1091 h 1275"/>
                <a:gd name="T110" fmla="*/ 614 w 1562"/>
                <a:gd name="T111" fmla="*/ 1110 h 1275"/>
                <a:gd name="T112" fmla="*/ 623 w 1562"/>
                <a:gd name="T113" fmla="*/ 1256 h 1275"/>
                <a:gd name="T114" fmla="*/ 699 w 1562"/>
                <a:gd name="T115" fmla="*/ 1270 h 1275"/>
                <a:gd name="T116" fmla="*/ 779 w 1562"/>
                <a:gd name="T117" fmla="*/ 1204 h 1275"/>
                <a:gd name="T118" fmla="*/ 902 w 1562"/>
                <a:gd name="T119" fmla="*/ 1171 h 1275"/>
                <a:gd name="T120" fmla="*/ 982 w 1562"/>
                <a:gd name="T121" fmla="*/ 1133 h 12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62" h="1275">
                  <a:moveTo>
                    <a:pt x="996" y="1081"/>
                  </a:moveTo>
                  <a:lnTo>
                    <a:pt x="1005" y="1077"/>
                  </a:lnTo>
                  <a:lnTo>
                    <a:pt x="1005" y="1058"/>
                  </a:lnTo>
                  <a:lnTo>
                    <a:pt x="996" y="1044"/>
                  </a:lnTo>
                  <a:lnTo>
                    <a:pt x="986" y="1034"/>
                  </a:lnTo>
                  <a:lnTo>
                    <a:pt x="968" y="1029"/>
                  </a:lnTo>
                  <a:lnTo>
                    <a:pt x="953" y="1025"/>
                  </a:lnTo>
                  <a:lnTo>
                    <a:pt x="949" y="1020"/>
                  </a:lnTo>
                  <a:lnTo>
                    <a:pt x="949" y="1015"/>
                  </a:lnTo>
                  <a:lnTo>
                    <a:pt x="953" y="1001"/>
                  </a:lnTo>
                  <a:lnTo>
                    <a:pt x="958" y="996"/>
                  </a:lnTo>
                  <a:lnTo>
                    <a:pt x="972" y="978"/>
                  </a:lnTo>
                  <a:lnTo>
                    <a:pt x="977" y="963"/>
                  </a:lnTo>
                  <a:lnTo>
                    <a:pt x="977" y="954"/>
                  </a:lnTo>
                  <a:lnTo>
                    <a:pt x="972" y="944"/>
                  </a:lnTo>
                  <a:lnTo>
                    <a:pt x="963" y="940"/>
                  </a:lnTo>
                  <a:lnTo>
                    <a:pt x="958" y="935"/>
                  </a:lnTo>
                  <a:lnTo>
                    <a:pt x="939" y="916"/>
                  </a:lnTo>
                  <a:lnTo>
                    <a:pt x="925" y="902"/>
                  </a:lnTo>
                  <a:lnTo>
                    <a:pt x="920" y="883"/>
                  </a:lnTo>
                  <a:lnTo>
                    <a:pt x="920" y="864"/>
                  </a:lnTo>
                  <a:lnTo>
                    <a:pt x="925" y="850"/>
                  </a:lnTo>
                  <a:lnTo>
                    <a:pt x="930" y="836"/>
                  </a:lnTo>
                  <a:lnTo>
                    <a:pt x="939" y="826"/>
                  </a:lnTo>
                  <a:lnTo>
                    <a:pt x="949" y="822"/>
                  </a:lnTo>
                  <a:lnTo>
                    <a:pt x="977" y="798"/>
                  </a:lnTo>
                  <a:lnTo>
                    <a:pt x="991" y="789"/>
                  </a:lnTo>
                  <a:lnTo>
                    <a:pt x="991" y="770"/>
                  </a:lnTo>
                  <a:lnTo>
                    <a:pt x="996" y="765"/>
                  </a:lnTo>
                  <a:lnTo>
                    <a:pt x="1015" y="756"/>
                  </a:lnTo>
                  <a:lnTo>
                    <a:pt x="1020" y="746"/>
                  </a:lnTo>
                  <a:lnTo>
                    <a:pt x="1024" y="737"/>
                  </a:lnTo>
                  <a:lnTo>
                    <a:pt x="1034" y="704"/>
                  </a:lnTo>
                  <a:lnTo>
                    <a:pt x="1038" y="661"/>
                  </a:lnTo>
                  <a:lnTo>
                    <a:pt x="1057" y="633"/>
                  </a:lnTo>
                  <a:lnTo>
                    <a:pt x="1076" y="619"/>
                  </a:lnTo>
                  <a:lnTo>
                    <a:pt x="1095" y="614"/>
                  </a:lnTo>
                  <a:lnTo>
                    <a:pt x="1114" y="619"/>
                  </a:lnTo>
                  <a:lnTo>
                    <a:pt x="1133" y="628"/>
                  </a:lnTo>
                  <a:lnTo>
                    <a:pt x="1147" y="638"/>
                  </a:lnTo>
                  <a:lnTo>
                    <a:pt x="1161" y="647"/>
                  </a:lnTo>
                  <a:lnTo>
                    <a:pt x="1175" y="652"/>
                  </a:lnTo>
                  <a:lnTo>
                    <a:pt x="1189" y="652"/>
                  </a:lnTo>
                  <a:lnTo>
                    <a:pt x="1213" y="647"/>
                  </a:lnTo>
                  <a:lnTo>
                    <a:pt x="1237" y="633"/>
                  </a:lnTo>
                  <a:lnTo>
                    <a:pt x="1241" y="628"/>
                  </a:lnTo>
                  <a:lnTo>
                    <a:pt x="1256" y="614"/>
                  </a:lnTo>
                  <a:lnTo>
                    <a:pt x="1274" y="600"/>
                  </a:lnTo>
                  <a:lnTo>
                    <a:pt x="1312" y="576"/>
                  </a:lnTo>
                  <a:lnTo>
                    <a:pt x="1345" y="557"/>
                  </a:lnTo>
                  <a:lnTo>
                    <a:pt x="1355" y="553"/>
                  </a:lnTo>
                  <a:lnTo>
                    <a:pt x="1369" y="553"/>
                  </a:lnTo>
                  <a:lnTo>
                    <a:pt x="1378" y="543"/>
                  </a:lnTo>
                  <a:lnTo>
                    <a:pt x="1397" y="524"/>
                  </a:lnTo>
                  <a:lnTo>
                    <a:pt x="1416" y="496"/>
                  </a:lnTo>
                  <a:lnTo>
                    <a:pt x="1407" y="487"/>
                  </a:lnTo>
                  <a:lnTo>
                    <a:pt x="1407" y="472"/>
                  </a:lnTo>
                  <a:lnTo>
                    <a:pt x="1407" y="453"/>
                  </a:lnTo>
                  <a:lnTo>
                    <a:pt x="1411" y="449"/>
                  </a:lnTo>
                  <a:lnTo>
                    <a:pt x="1421" y="439"/>
                  </a:lnTo>
                  <a:lnTo>
                    <a:pt x="1435" y="416"/>
                  </a:lnTo>
                  <a:lnTo>
                    <a:pt x="1440" y="402"/>
                  </a:lnTo>
                  <a:lnTo>
                    <a:pt x="1440" y="378"/>
                  </a:lnTo>
                  <a:lnTo>
                    <a:pt x="1440" y="373"/>
                  </a:lnTo>
                  <a:lnTo>
                    <a:pt x="1440" y="368"/>
                  </a:lnTo>
                  <a:lnTo>
                    <a:pt x="1444" y="331"/>
                  </a:lnTo>
                  <a:lnTo>
                    <a:pt x="1449" y="317"/>
                  </a:lnTo>
                  <a:lnTo>
                    <a:pt x="1454" y="302"/>
                  </a:lnTo>
                  <a:lnTo>
                    <a:pt x="1463" y="293"/>
                  </a:lnTo>
                  <a:lnTo>
                    <a:pt x="1477" y="284"/>
                  </a:lnTo>
                  <a:lnTo>
                    <a:pt x="1492" y="284"/>
                  </a:lnTo>
                  <a:lnTo>
                    <a:pt x="1511" y="279"/>
                  </a:lnTo>
                  <a:lnTo>
                    <a:pt x="1525" y="279"/>
                  </a:lnTo>
                  <a:lnTo>
                    <a:pt x="1539" y="274"/>
                  </a:lnTo>
                  <a:lnTo>
                    <a:pt x="1548" y="269"/>
                  </a:lnTo>
                  <a:lnTo>
                    <a:pt x="1558" y="260"/>
                  </a:lnTo>
                  <a:lnTo>
                    <a:pt x="1562" y="246"/>
                  </a:lnTo>
                  <a:lnTo>
                    <a:pt x="1562" y="227"/>
                  </a:lnTo>
                  <a:lnTo>
                    <a:pt x="1558" y="213"/>
                  </a:lnTo>
                  <a:lnTo>
                    <a:pt x="1553" y="203"/>
                  </a:lnTo>
                  <a:lnTo>
                    <a:pt x="1548" y="184"/>
                  </a:lnTo>
                  <a:lnTo>
                    <a:pt x="1544" y="165"/>
                  </a:lnTo>
                  <a:lnTo>
                    <a:pt x="1539" y="142"/>
                  </a:lnTo>
                  <a:lnTo>
                    <a:pt x="1539" y="19"/>
                  </a:lnTo>
                  <a:lnTo>
                    <a:pt x="1529" y="38"/>
                  </a:lnTo>
                  <a:lnTo>
                    <a:pt x="1515" y="47"/>
                  </a:lnTo>
                  <a:lnTo>
                    <a:pt x="1501" y="38"/>
                  </a:lnTo>
                  <a:lnTo>
                    <a:pt x="1487" y="38"/>
                  </a:lnTo>
                  <a:lnTo>
                    <a:pt x="1468" y="38"/>
                  </a:lnTo>
                  <a:lnTo>
                    <a:pt x="1449" y="33"/>
                  </a:lnTo>
                  <a:lnTo>
                    <a:pt x="1426" y="29"/>
                  </a:lnTo>
                  <a:lnTo>
                    <a:pt x="1397" y="19"/>
                  </a:lnTo>
                  <a:lnTo>
                    <a:pt x="1388" y="5"/>
                  </a:lnTo>
                  <a:lnTo>
                    <a:pt x="1378" y="0"/>
                  </a:lnTo>
                  <a:lnTo>
                    <a:pt x="1369" y="0"/>
                  </a:lnTo>
                  <a:lnTo>
                    <a:pt x="1364" y="5"/>
                  </a:lnTo>
                  <a:lnTo>
                    <a:pt x="1350" y="14"/>
                  </a:lnTo>
                  <a:lnTo>
                    <a:pt x="1336" y="19"/>
                  </a:lnTo>
                  <a:lnTo>
                    <a:pt x="1317" y="19"/>
                  </a:lnTo>
                  <a:lnTo>
                    <a:pt x="1308" y="19"/>
                  </a:lnTo>
                  <a:lnTo>
                    <a:pt x="1284" y="14"/>
                  </a:lnTo>
                  <a:lnTo>
                    <a:pt x="1270" y="14"/>
                  </a:lnTo>
                  <a:lnTo>
                    <a:pt x="1256" y="14"/>
                  </a:lnTo>
                  <a:lnTo>
                    <a:pt x="1237" y="24"/>
                  </a:lnTo>
                  <a:lnTo>
                    <a:pt x="1223" y="38"/>
                  </a:lnTo>
                  <a:lnTo>
                    <a:pt x="1194" y="57"/>
                  </a:lnTo>
                  <a:lnTo>
                    <a:pt x="1171" y="62"/>
                  </a:lnTo>
                  <a:lnTo>
                    <a:pt x="1161" y="62"/>
                  </a:lnTo>
                  <a:lnTo>
                    <a:pt x="1156" y="57"/>
                  </a:lnTo>
                  <a:lnTo>
                    <a:pt x="1152" y="52"/>
                  </a:lnTo>
                  <a:lnTo>
                    <a:pt x="1138" y="43"/>
                  </a:lnTo>
                  <a:lnTo>
                    <a:pt x="1133" y="43"/>
                  </a:lnTo>
                  <a:lnTo>
                    <a:pt x="1123" y="43"/>
                  </a:lnTo>
                  <a:lnTo>
                    <a:pt x="1119" y="47"/>
                  </a:lnTo>
                  <a:lnTo>
                    <a:pt x="1114" y="57"/>
                  </a:lnTo>
                  <a:lnTo>
                    <a:pt x="1109" y="76"/>
                  </a:lnTo>
                  <a:lnTo>
                    <a:pt x="1100" y="90"/>
                  </a:lnTo>
                  <a:lnTo>
                    <a:pt x="1086" y="104"/>
                  </a:lnTo>
                  <a:lnTo>
                    <a:pt x="1067" y="95"/>
                  </a:lnTo>
                  <a:lnTo>
                    <a:pt x="1048" y="90"/>
                  </a:lnTo>
                  <a:lnTo>
                    <a:pt x="1029" y="90"/>
                  </a:lnTo>
                  <a:lnTo>
                    <a:pt x="1015" y="95"/>
                  </a:lnTo>
                  <a:lnTo>
                    <a:pt x="986" y="109"/>
                  </a:lnTo>
                  <a:lnTo>
                    <a:pt x="958" y="128"/>
                  </a:lnTo>
                  <a:lnTo>
                    <a:pt x="935" y="151"/>
                  </a:lnTo>
                  <a:lnTo>
                    <a:pt x="920" y="175"/>
                  </a:lnTo>
                  <a:lnTo>
                    <a:pt x="906" y="194"/>
                  </a:lnTo>
                  <a:lnTo>
                    <a:pt x="906" y="227"/>
                  </a:lnTo>
                  <a:lnTo>
                    <a:pt x="897" y="241"/>
                  </a:lnTo>
                  <a:lnTo>
                    <a:pt x="887" y="255"/>
                  </a:lnTo>
                  <a:lnTo>
                    <a:pt x="868" y="260"/>
                  </a:lnTo>
                  <a:lnTo>
                    <a:pt x="850" y="265"/>
                  </a:lnTo>
                  <a:lnTo>
                    <a:pt x="835" y="274"/>
                  </a:lnTo>
                  <a:lnTo>
                    <a:pt x="821" y="284"/>
                  </a:lnTo>
                  <a:lnTo>
                    <a:pt x="802" y="307"/>
                  </a:lnTo>
                  <a:lnTo>
                    <a:pt x="783" y="321"/>
                  </a:lnTo>
                  <a:lnTo>
                    <a:pt x="760" y="326"/>
                  </a:lnTo>
                  <a:lnTo>
                    <a:pt x="722" y="326"/>
                  </a:lnTo>
                  <a:lnTo>
                    <a:pt x="675" y="321"/>
                  </a:lnTo>
                  <a:lnTo>
                    <a:pt x="656" y="312"/>
                  </a:lnTo>
                  <a:lnTo>
                    <a:pt x="642" y="307"/>
                  </a:lnTo>
                  <a:lnTo>
                    <a:pt x="632" y="307"/>
                  </a:lnTo>
                  <a:lnTo>
                    <a:pt x="618" y="307"/>
                  </a:lnTo>
                  <a:lnTo>
                    <a:pt x="604" y="321"/>
                  </a:lnTo>
                  <a:lnTo>
                    <a:pt x="599" y="326"/>
                  </a:lnTo>
                  <a:lnTo>
                    <a:pt x="590" y="350"/>
                  </a:lnTo>
                  <a:lnTo>
                    <a:pt x="580" y="368"/>
                  </a:lnTo>
                  <a:lnTo>
                    <a:pt x="547" y="397"/>
                  </a:lnTo>
                  <a:lnTo>
                    <a:pt x="524" y="420"/>
                  </a:lnTo>
                  <a:lnTo>
                    <a:pt x="514" y="425"/>
                  </a:lnTo>
                  <a:lnTo>
                    <a:pt x="500" y="430"/>
                  </a:lnTo>
                  <a:lnTo>
                    <a:pt x="481" y="439"/>
                  </a:lnTo>
                  <a:lnTo>
                    <a:pt x="458" y="453"/>
                  </a:lnTo>
                  <a:lnTo>
                    <a:pt x="444" y="463"/>
                  </a:lnTo>
                  <a:lnTo>
                    <a:pt x="420" y="468"/>
                  </a:lnTo>
                  <a:lnTo>
                    <a:pt x="396" y="463"/>
                  </a:lnTo>
                  <a:lnTo>
                    <a:pt x="368" y="458"/>
                  </a:lnTo>
                  <a:lnTo>
                    <a:pt x="316" y="444"/>
                  </a:lnTo>
                  <a:lnTo>
                    <a:pt x="297" y="435"/>
                  </a:lnTo>
                  <a:lnTo>
                    <a:pt x="278" y="420"/>
                  </a:lnTo>
                  <a:lnTo>
                    <a:pt x="259" y="406"/>
                  </a:lnTo>
                  <a:lnTo>
                    <a:pt x="245" y="383"/>
                  </a:lnTo>
                  <a:lnTo>
                    <a:pt x="231" y="373"/>
                  </a:lnTo>
                  <a:lnTo>
                    <a:pt x="217" y="368"/>
                  </a:lnTo>
                  <a:lnTo>
                    <a:pt x="174" y="368"/>
                  </a:lnTo>
                  <a:lnTo>
                    <a:pt x="141" y="373"/>
                  </a:lnTo>
                  <a:lnTo>
                    <a:pt x="123" y="378"/>
                  </a:lnTo>
                  <a:lnTo>
                    <a:pt x="99" y="411"/>
                  </a:lnTo>
                  <a:lnTo>
                    <a:pt x="75" y="449"/>
                  </a:lnTo>
                  <a:lnTo>
                    <a:pt x="56" y="501"/>
                  </a:lnTo>
                  <a:lnTo>
                    <a:pt x="47" y="524"/>
                  </a:lnTo>
                  <a:lnTo>
                    <a:pt x="47" y="548"/>
                  </a:lnTo>
                  <a:lnTo>
                    <a:pt x="52" y="567"/>
                  </a:lnTo>
                  <a:lnTo>
                    <a:pt x="56" y="586"/>
                  </a:lnTo>
                  <a:lnTo>
                    <a:pt x="71" y="605"/>
                  </a:lnTo>
                  <a:lnTo>
                    <a:pt x="85" y="623"/>
                  </a:lnTo>
                  <a:lnTo>
                    <a:pt x="118" y="661"/>
                  </a:lnTo>
                  <a:lnTo>
                    <a:pt x="127" y="671"/>
                  </a:lnTo>
                  <a:lnTo>
                    <a:pt x="127" y="680"/>
                  </a:lnTo>
                  <a:lnTo>
                    <a:pt x="127" y="694"/>
                  </a:lnTo>
                  <a:lnTo>
                    <a:pt x="123" y="704"/>
                  </a:lnTo>
                  <a:lnTo>
                    <a:pt x="104" y="723"/>
                  </a:lnTo>
                  <a:lnTo>
                    <a:pt x="80" y="737"/>
                  </a:lnTo>
                  <a:lnTo>
                    <a:pt x="23" y="765"/>
                  </a:lnTo>
                  <a:lnTo>
                    <a:pt x="0" y="774"/>
                  </a:lnTo>
                  <a:lnTo>
                    <a:pt x="14" y="803"/>
                  </a:lnTo>
                  <a:lnTo>
                    <a:pt x="28" y="822"/>
                  </a:lnTo>
                  <a:lnTo>
                    <a:pt x="52" y="845"/>
                  </a:lnTo>
                  <a:lnTo>
                    <a:pt x="71" y="864"/>
                  </a:lnTo>
                  <a:lnTo>
                    <a:pt x="85" y="888"/>
                  </a:lnTo>
                  <a:lnTo>
                    <a:pt x="90" y="907"/>
                  </a:lnTo>
                  <a:lnTo>
                    <a:pt x="94" y="921"/>
                  </a:lnTo>
                  <a:lnTo>
                    <a:pt x="184" y="1044"/>
                  </a:lnTo>
                  <a:lnTo>
                    <a:pt x="193" y="1048"/>
                  </a:lnTo>
                  <a:lnTo>
                    <a:pt x="212" y="1053"/>
                  </a:lnTo>
                  <a:lnTo>
                    <a:pt x="226" y="1058"/>
                  </a:lnTo>
                  <a:lnTo>
                    <a:pt x="241" y="1067"/>
                  </a:lnTo>
                  <a:lnTo>
                    <a:pt x="264" y="1100"/>
                  </a:lnTo>
                  <a:lnTo>
                    <a:pt x="278" y="1119"/>
                  </a:lnTo>
                  <a:lnTo>
                    <a:pt x="297" y="1143"/>
                  </a:lnTo>
                  <a:lnTo>
                    <a:pt x="307" y="1147"/>
                  </a:lnTo>
                  <a:lnTo>
                    <a:pt x="321" y="1152"/>
                  </a:lnTo>
                  <a:lnTo>
                    <a:pt x="335" y="1143"/>
                  </a:lnTo>
                  <a:lnTo>
                    <a:pt x="349" y="1129"/>
                  </a:lnTo>
                  <a:lnTo>
                    <a:pt x="363" y="1114"/>
                  </a:lnTo>
                  <a:lnTo>
                    <a:pt x="382" y="1110"/>
                  </a:lnTo>
                  <a:lnTo>
                    <a:pt x="396" y="1110"/>
                  </a:lnTo>
                  <a:lnTo>
                    <a:pt x="411" y="1114"/>
                  </a:lnTo>
                  <a:lnTo>
                    <a:pt x="429" y="1138"/>
                  </a:lnTo>
                  <a:lnTo>
                    <a:pt x="439" y="1147"/>
                  </a:lnTo>
                  <a:lnTo>
                    <a:pt x="448" y="1152"/>
                  </a:lnTo>
                  <a:lnTo>
                    <a:pt x="462" y="1162"/>
                  </a:lnTo>
                  <a:lnTo>
                    <a:pt x="472" y="1162"/>
                  </a:lnTo>
                  <a:lnTo>
                    <a:pt x="481" y="1162"/>
                  </a:lnTo>
                  <a:lnTo>
                    <a:pt x="491" y="1147"/>
                  </a:lnTo>
                  <a:lnTo>
                    <a:pt x="491" y="1129"/>
                  </a:lnTo>
                  <a:lnTo>
                    <a:pt x="500" y="1114"/>
                  </a:lnTo>
                  <a:lnTo>
                    <a:pt x="514" y="1110"/>
                  </a:lnTo>
                  <a:lnTo>
                    <a:pt x="519" y="1110"/>
                  </a:lnTo>
                  <a:lnTo>
                    <a:pt x="529" y="1110"/>
                  </a:lnTo>
                  <a:lnTo>
                    <a:pt x="543" y="1114"/>
                  </a:lnTo>
                  <a:lnTo>
                    <a:pt x="557" y="1114"/>
                  </a:lnTo>
                  <a:lnTo>
                    <a:pt x="562" y="1105"/>
                  </a:lnTo>
                  <a:lnTo>
                    <a:pt x="571" y="1091"/>
                  </a:lnTo>
                  <a:lnTo>
                    <a:pt x="571" y="1086"/>
                  </a:lnTo>
                  <a:lnTo>
                    <a:pt x="580" y="1081"/>
                  </a:lnTo>
                  <a:lnTo>
                    <a:pt x="595" y="1091"/>
                  </a:lnTo>
                  <a:lnTo>
                    <a:pt x="614" y="1110"/>
                  </a:lnTo>
                  <a:lnTo>
                    <a:pt x="623" y="1129"/>
                  </a:lnTo>
                  <a:lnTo>
                    <a:pt x="623" y="1237"/>
                  </a:lnTo>
                  <a:lnTo>
                    <a:pt x="623" y="1256"/>
                  </a:lnTo>
                  <a:lnTo>
                    <a:pt x="628" y="1265"/>
                  </a:lnTo>
                  <a:lnTo>
                    <a:pt x="637" y="1270"/>
                  </a:lnTo>
                  <a:lnTo>
                    <a:pt x="651" y="1275"/>
                  </a:lnTo>
                  <a:lnTo>
                    <a:pt x="684" y="1270"/>
                  </a:lnTo>
                  <a:lnTo>
                    <a:pt x="699" y="1270"/>
                  </a:lnTo>
                  <a:lnTo>
                    <a:pt x="699" y="1242"/>
                  </a:lnTo>
                  <a:lnTo>
                    <a:pt x="722" y="1232"/>
                  </a:lnTo>
                  <a:lnTo>
                    <a:pt x="746" y="1223"/>
                  </a:lnTo>
                  <a:lnTo>
                    <a:pt x="779" y="1204"/>
                  </a:lnTo>
                  <a:lnTo>
                    <a:pt x="812" y="1176"/>
                  </a:lnTo>
                  <a:lnTo>
                    <a:pt x="826" y="1223"/>
                  </a:lnTo>
                  <a:lnTo>
                    <a:pt x="845" y="1223"/>
                  </a:lnTo>
                  <a:lnTo>
                    <a:pt x="887" y="1176"/>
                  </a:lnTo>
                  <a:lnTo>
                    <a:pt x="902" y="1171"/>
                  </a:lnTo>
                  <a:lnTo>
                    <a:pt x="911" y="1190"/>
                  </a:lnTo>
                  <a:lnTo>
                    <a:pt x="953" y="1199"/>
                  </a:lnTo>
                  <a:lnTo>
                    <a:pt x="982" y="1181"/>
                  </a:lnTo>
                  <a:lnTo>
                    <a:pt x="986" y="1152"/>
                  </a:lnTo>
                  <a:lnTo>
                    <a:pt x="982" y="1133"/>
                  </a:lnTo>
                  <a:lnTo>
                    <a:pt x="996" y="1124"/>
                  </a:lnTo>
                  <a:lnTo>
                    <a:pt x="1001" y="1114"/>
                  </a:lnTo>
                  <a:lnTo>
                    <a:pt x="991" y="1096"/>
                  </a:lnTo>
                  <a:lnTo>
                    <a:pt x="996" y="108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8661" y="9761"/>
              <a:ext cx="72" cy="63"/>
            </a:xfrm>
            <a:custGeom>
              <a:avLst/>
              <a:gdLst>
                <a:gd name="T0" fmla="*/ 33 w 33"/>
                <a:gd name="T1" fmla="*/ 15 h 29"/>
                <a:gd name="T2" fmla="*/ 33 w 33"/>
                <a:gd name="T3" fmla="*/ 15 h 29"/>
                <a:gd name="T4" fmla="*/ 28 w 33"/>
                <a:gd name="T5" fmla="*/ 24 h 29"/>
                <a:gd name="T6" fmla="*/ 19 w 33"/>
                <a:gd name="T7" fmla="*/ 29 h 29"/>
                <a:gd name="T8" fmla="*/ 19 w 33"/>
                <a:gd name="T9" fmla="*/ 29 h 29"/>
                <a:gd name="T10" fmla="*/ 5 w 33"/>
                <a:gd name="T11" fmla="*/ 24 h 29"/>
                <a:gd name="T12" fmla="*/ 0 w 33"/>
                <a:gd name="T13" fmla="*/ 15 h 29"/>
                <a:gd name="T14" fmla="*/ 0 w 33"/>
                <a:gd name="T15" fmla="*/ 15 h 29"/>
                <a:gd name="T16" fmla="*/ 5 w 33"/>
                <a:gd name="T17" fmla="*/ 0 h 29"/>
                <a:gd name="T18" fmla="*/ 19 w 33"/>
                <a:gd name="T19" fmla="*/ 0 h 29"/>
                <a:gd name="T20" fmla="*/ 19 w 33"/>
                <a:gd name="T21" fmla="*/ 0 h 29"/>
                <a:gd name="T22" fmla="*/ 28 w 33"/>
                <a:gd name="T23" fmla="*/ 0 h 29"/>
                <a:gd name="T24" fmla="*/ 33 w 33"/>
                <a:gd name="T25" fmla="*/ 15 h 29"/>
                <a:gd name="T26" fmla="*/ 33 w 33"/>
                <a:gd name="T27" fmla="*/ 15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28" y="24"/>
                  </a:lnTo>
                  <a:lnTo>
                    <a:pt x="19" y="29"/>
                  </a:lnTo>
                  <a:lnTo>
                    <a:pt x="5" y="24"/>
                  </a:lnTo>
                  <a:lnTo>
                    <a:pt x="0" y="15"/>
                  </a:lnTo>
                  <a:lnTo>
                    <a:pt x="5" y="0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8619" y="9711"/>
              <a:ext cx="155" cy="155"/>
            </a:xfrm>
            <a:custGeom>
              <a:avLst/>
              <a:gdLst>
                <a:gd name="T0" fmla="*/ 71 w 71"/>
                <a:gd name="T1" fmla="*/ 38 h 71"/>
                <a:gd name="T2" fmla="*/ 71 w 71"/>
                <a:gd name="T3" fmla="*/ 38 h 71"/>
                <a:gd name="T4" fmla="*/ 71 w 71"/>
                <a:gd name="T5" fmla="*/ 52 h 71"/>
                <a:gd name="T6" fmla="*/ 61 w 71"/>
                <a:gd name="T7" fmla="*/ 61 h 71"/>
                <a:gd name="T8" fmla="*/ 52 w 71"/>
                <a:gd name="T9" fmla="*/ 71 h 71"/>
                <a:gd name="T10" fmla="*/ 38 w 71"/>
                <a:gd name="T11" fmla="*/ 71 h 71"/>
                <a:gd name="T12" fmla="*/ 38 w 71"/>
                <a:gd name="T13" fmla="*/ 71 h 71"/>
                <a:gd name="T14" fmla="*/ 24 w 71"/>
                <a:gd name="T15" fmla="*/ 71 h 71"/>
                <a:gd name="T16" fmla="*/ 9 w 71"/>
                <a:gd name="T17" fmla="*/ 61 h 71"/>
                <a:gd name="T18" fmla="*/ 5 w 71"/>
                <a:gd name="T19" fmla="*/ 52 h 71"/>
                <a:gd name="T20" fmla="*/ 0 w 71"/>
                <a:gd name="T21" fmla="*/ 38 h 71"/>
                <a:gd name="T22" fmla="*/ 0 w 71"/>
                <a:gd name="T23" fmla="*/ 38 h 71"/>
                <a:gd name="T24" fmla="*/ 5 w 71"/>
                <a:gd name="T25" fmla="*/ 23 h 71"/>
                <a:gd name="T26" fmla="*/ 9 w 71"/>
                <a:gd name="T27" fmla="*/ 9 h 71"/>
                <a:gd name="T28" fmla="*/ 24 w 71"/>
                <a:gd name="T29" fmla="*/ 5 h 71"/>
                <a:gd name="T30" fmla="*/ 38 w 71"/>
                <a:gd name="T31" fmla="*/ 0 h 71"/>
                <a:gd name="T32" fmla="*/ 38 w 71"/>
                <a:gd name="T33" fmla="*/ 0 h 71"/>
                <a:gd name="T34" fmla="*/ 52 w 71"/>
                <a:gd name="T35" fmla="*/ 5 h 71"/>
                <a:gd name="T36" fmla="*/ 61 w 71"/>
                <a:gd name="T37" fmla="*/ 9 h 71"/>
                <a:gd name="T38" fmla="*/ 71 w 71"/>
                <a:gd name="T39" fmla="*/ 23 h 71"/>
                <a:gd name="T40" fmla="*/ 71 w 71"/>
                <a:gd name="T41" fmla="*/ 38 h 71"/>
                <a:gd name="T42" fmla="*/ 71 w 71"/>
                <a:gd name="T43" fmla="*/ 38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8"/>
                  </a:moveTo>
                  <a:lnTo>
                    <a:pt x="71" y="38"/>
                  </a:lnTo>
                  <a:lnTo>
                    <a:pt x="71" y="52"/>
                  </a:lnTo>
                  <a:lnTo>
                    <a:pt x="61" y="61"/>
                  </a:lnTo>
                  <a:lnTo>
                    <a:pt x="52" y="71"/>
                  </a:lnTo>
                  <a:lnTo>
                    <a:pt x="38" y="71"/>
                  </a:lnTo>
                  <a:lnTo>
                    <a:pt x="24" y="71"/>
                  </a:lnTo>
                  <a:lnTo>
                    <a:pt x="9" y="61"/>
                  </a:lnTo>
                  <a:lnTo>
                    <a:pt x="5" y="52"/>
                  </a:lnTo>
                  <a:lnTo>
                    <a:pt x="0" y="38"/>
                  </a:lnTo>
                  <a:lnTo>
                    <a:pt x="5" y="23"/>
                  </a:lnTo>
                  <a:lnTo>
                    <a:pt x="9" y="9"/>
                  </a:lnTo>
                  <a:lnTo>
                    <a:pt x="24" y="5"/>
                  </a:lnTo>
                  <a:lnTo>
                    <a:pt x="38" y="0"/>
                  </a:lnTo>
                  <a:lnTo>
                    <a:pt x="52" y="5"/>
                  </a:lnTo>
                  <a:lnTo>
                    <a:pt x="61" y="9"/>
                  </a:lnTo>
                  <a:lnTo>
                    <a:pt x="71" y="23"/>
                  </a:lnTo>
                  <a:lnTo>
                    <a:pt x="71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2"/>
            <p:cNvSpPr/>
            <p:nvPr/>
          </p:nvSpPr>
          <p:spPr bwMode="auto">
            <a:xfrm>
              <a:off x="7414" y="9681"/>
              <a:ext cx="61" cy="72"/>
            </a:xfrm>
            <a:custGeom>
              <a:avLst/>
              <a:gdLst>
                <a:gd name="T0" fmla="*/ 28 w 28"/>
                <a:gd name="T1" fmla="*/ 19 h 33"/>
                <a:gd name="T2" fmla="*/ 28 w 28"/>
                <a:gd name="T3" fmla="*/ 19 h 33"/>
                <a:gd name="T4" fmla="*/ 28 w 28"/>
                <a:gd name="T5" fmla="*/ 28 h 33"/>
                <a:gd name="T6" fmla="*/ 14 w 28"/>
                <a:gd name="T7" fmla="*/ 33 h 33"/>
                <a:gd name="T8" fmla="*/ 14 w 28"/>
                <a:gd name="T9" fmla="*/ 33 h 33"/>
                <a:gd name="T10" fmla="*/ 4 w 28"/>
                <a:gd name="T11" fmla="*/ 28 h 33"/>
                <a:gd name="T12" fmla="*/ 0 w 28"/>
                <a:gd name="T13" fmla="*/ 19 h 33"/>
                <a:gd name="T14" fmla="*/ 0 w 28"/>
                <a:gd name="T15" fmla="*/ 19 h 33"/>
                <a:gd name="T16" fmla="*/ 4 w 28"/>
                <a:gd name="T17" fmla="*/ 4 h 33"/>
                <a:gd name="T18" fmla="*/ 14 w 28"/>
                <a:gd name="T19" fmla="*/ 0 h 33"/>
                <a:gd name="T20" fmla="*/ 14 w 28"/>
                <a:gd name="T21" fmla="*/ 0 h 33"/>
                <a:gd name="T22" fmla="*/ 28 w 28"/>
                <a:gd name="T23" fmla="*/ 4 h 33"/>
                <a:gd name="T24" fmla="*/ 28 w 28"/>
                <a:gd name="T25" fmla="*/ 19 h 33"/>
                <a:gd name="T26" fmla="*/ 28 w 28"/>
                <a:gd name="T27" fmla="*/ 19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4" y="4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3"/>
            <p:cNvSpPr/>
            <p:nvPr/>
          </p:nvSpPr>
          <p:spPr bwMode="auto">
            <a:xfrm>
              <a:off x="7372" y="9639"/>
              <a:ext cx="155" cy="155"/>
            </a:xfrm>
            <a:custGeom>
              <a:avLst/>
              <a:gdLst>
                <a:gd name="T0" fmla="*/ 71 w 71"/>
                <a:gd name="T1" fmla="*/ 38 h 71"/>
                <a:gd name="T2" fmla="*/ 71 w 71"/>
                <a:gd name="T3" fmla="*/ 38 h 71"/>
                <a:gd name="T4" fmla="*/ 66 w 71"/>
                <a:gd name="T5" fmla="*/ 52 h 71"/>
                <a:gd name="T6" fmla="*/ 61 w 71"/>
                <a:gd name="T7" fmla="*/ 61 h 71"/>
                <a:gd name="T8" fmla="*/ 47 w 71"/>
                <a:gd name="T9" fmla="*/ 71 h 71"/>
                <a:gd name="T10" fmla="*/ 33 w 71"/>
                <a:gd name="T11" fmla="*/ 71 h 71"/>
                <a:gd name="T12" fmla="*/ 33 w 71"/>
                <a:gd name="T13" fmla="*/ 71 h 71"/>
                <a:gd name="T14" fmla="*/ 19 w 71"/>
                <a:gd name="T15" fmla="*/ 71 h 71"/>
                <a:gd name="T16" fmla="*/ 9 w 71"/>
                <a:gd name="T17" fmla="*/ 61 h 71"/>
                <a:gd name="T18" fmla="*/ 0 w 71"/>
                <a:gd name="T19" fmla="*/ 52 h 71"/>
                <a:gd name="T20" fmla="*/ 0 w 71"/>
                <a:gd name="T21" fmla="*/ 38 h 71"/>
                <a:gd name="T22" fmla="*/ 0 w 71"/>
                <a:gd name="T23" fmla="*/ 38 h 71"/>
                <a:gd name="T24" fmla="*/ 0 w 71"/>
                <a:gd name="T25" fmla="*/ 23 h 71"/>
                <a:gd name="T26" fmla="*/ 9 w 71"/>
                <a:gd name="T27" fmla="*/ 9 h 71"/>
                <a:gd name="T28" fmla="*/ 19 w 71"/>
                <a:gd name="T29" fmla="*/ 5 h 71"/>
                <a:gd name="T30" fmla="*/ 33 w 71"/>
                <a:gd name="T31" fmla="*/ 0 h 71"/>
                <a:gd name="T32" fmla="*/ 33 w 71"/>
                <a:gd name="T33" fmla="*/ 0 h 71"/>
                <a:gd name="T34" fmla="*/ 47 w 71"/>
                <a:gd name="T35" fmla="*/ 5 h 71"/>
                <a:gd name="T36" fmla="*/ 61 w 71"/>
                <a:gd name="T37" fmla="*/ 9 h 71"/>
                <a:gd name="T38" fmla="*/ 66 w 71"/>
                <a:gd name="T39" fmla="*/ 23 h 71"/>
                <a:gd name="T40" fmla="*/ 71 w 71"/>
                <a:gd name="T41" fmla="*/ 38 h 71"/>
                <a:gd name="T42" fmla="*/ 71 w 71"/>
                <a:gd name="T43" fmla="*/ 38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8"/>
                  </a:moveTo>
                  <a:lnTo>
                    <a:pt x="71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1"/>
                  </a:lnTo>
                  <a:lnTo>
                    <a:pt x="33" y="71"/>
                  </a:lnTo>
                  <a:lnTo>
                    <a:pt x="19" y="71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3"/>
                  </a:lnTo>
                  <a:lnTo>
                    <a:pt x="71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4"/>
            <p:cNvSpPr/>
            <p:nvPr/>
          </p:nvSpPr>
          <p:spPr bwMode="auto">
            <a:xfrm>
              <a:off x="8671" y="9268"/>
              <a:ext cx="61" cy="72"/>
            </a:xfrm>
            <a:custGeom>
              <a:avLst/>
              <a:gdLst>
                <a:gd name="T0" fmla="*/ 28 w 28"/>
                <a:gd name="T1" fmla="*/ 19 h 33"/>
                <a:gd name="T2" fmla="*/ 28 w 28"/>
                <a:gd name="T3" fmla="*/ 19 h 33"/>
                <a:gd name="T4" fmla="*/ 23 w 28"/>
                <a:gd name="T5" fmla="*/ 28 h 33"/>
                <a:gd name="T6" fmla="*/ 14 w 28"/>
                <a:gd name="T7" fmla="*/ 33 h 33"/>
                <a:gd name="T8" fmla="*/ 14 w 28"/>
                <a:gd name="T9" fmla="*/ 33 h 33"/>
                <a:gd name="T10" fmla="*/ 4 w 28"/>
                <a:gd name="T11" fmla="*/ 28 h 33"/>
                <a:gd name="T12" fmla="*/ 0 w 28"/>
                <a:gd name="T13" fmla="*/ 19 h 33"/>
                <a:gd name="T14" fmla="*/ 0 w 28"/>
                <a:gd name="T15" fmla="*/ 19 h 33"/>
                <a:gd name="T16" fmla="*/ 4 w 28"/>
                <a:gd name="T17" fmla="*/ 5 h 33"/>
                <a:gd name="T18" fmla="*/ 14 w 28"/>
                <a:gd name="T19" fmla="*/ 0 h 33"/>
                <a:gd name="T20" fmla="*/ 14 w 28"/>
                <a:gd name="T21" fmla="*/ 0 h 33"/>
                <a:gd name="T22" fmla="*/ 23 w 28"/>
                <a:gd name="T23" fmla="*/ 5 h 33"/>
                <a:gd name="T24" fmla="*/ 28 w 28"/>
                <a:gd name="T25" fmla="*/ 19 h 33"/>
                <a:gd name="T26" fmla="*/ 28 w 28"/>
                <a:gd name="T27" fmla="*/ 19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33">
                  <a:moveTo>
                    <a:pt x="28" y="19"/>
                  </a:moveTo>
                  <a:lnTo>
                    <a:pt x="28" y="19"/>
                  </a:lnTo>
                  <a:lnTo>
                    <a:pt x="23" y="28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5"/>
            <p:cNvSpPr/>
            <p:nvPr/>
          </p:nvSpPr>
          <p:spPr bwMode="auto">
            <a:xfrm>
              <a:off x="8630" y="9226"/>
              <a:ext cx="153" cy="155"/>
            </a:xfrm>
            <a:custGeom>
              <a:avLst/>
              <a:gdLst>
                <a:gd name="T0" fmla="*/ 70 w 70"/>
                <a:gd name="T1" fmla="*/ 38 h 71"/>
                <a:gd name="T2" fmla="*/ 70 w 70"/>
                <a:gd name="T3" fmla="*/ 38 h 71"/>
                <a:gd name="T4" fmla="*/ 66 w 70"/>
                <a:gd name="T5" fmla="*/ 52 h 71"/>
                <a:gd name="T6" fmla="*/ 56 w 70"/>
                <a:gd name="T7" fmla="*/ 61 h 71"/>
                <a:gd name="T8" fmla="*/ 47 w 70"/>
                <a:gd name="T9" fmla="*/ 66 h 71"/>
                <a:gd name="T10" fmla="*/ 33 w 70"/>
                <a:gd name="T11" fmla="*/ 71 h 71"/>
                <a:gd name="T12" fmla="*/ 33 w 70"/>
                <a:gd name="T13" fmla="*/ 71 h 71"/>
                <a:gd name="T14" fmla="*/ 19 w 70"/>
                <a:gd name="T15" fmla="*/ 66 h 71"/>
                <a:gd name="T16" fmla="*/ 9 w 70"/>
                <a:gd name="T17" fmla="*/ 61 h 71"/>
                <a:gd name="T18" fmla="*/ 0 w 70"/>
                <a:gd name="T19" fmla="*/ 52 h 71"/>
                <a:gd name="T20" fmla="*/ 0 w 70"/>
                <a:gd name="T21" fmla="*/ 38 h 71"/>
                <a:gd name="T22" fmla="*/ 0 w 70"/>
                <a:gd name="T23" fmla="*/ 38 h 71"/>
                <a:gd name="T24" fmla="*/ 0 w 70"/>
                <a:gd name="T25" fmla="*/ 24 h 71"/>
                <a:gd name="T26" fmla="*/ 9 w 70"/>
                <a:gd name="T27" fmla="*/ 9 h 71"/>
                <a:gd name="T28" fmla="*/ 19 w 70"/>
                <a:gd name="T29" fmla="*/ 5 h 71"/>
                <a:gd name="T30" fmla="*/ 33 w 70"/>
                <a:gd name="T31" fmla="*/ 0 h 71"/>
                <a:gd name="T32" fmla="*/ 33 w 70"/>
                <a:gd name="T33" fmla="*/ 0 h 71"/>
                <a:gd name="T34" fmla="*/ 47 w 70"/>
                <a:gd name="T35" fmla="*/ 5 h 71"/>
                <a:gd name="T36" fmla="*/ 56 w 70"/>
                <a:gd name="T37" fmla="*/ 9 h 71"/>
                <a:gd name="T38" fmla="*/ 66 w 70"/>
                <a:gd name="T39" fmla="*/ 24 h 71"/>
                <a:gd name="T40" fmla="*/ 70 w 70"/>
                <a:gd name="T41" fmla="*/ 38 h 71"/>
                <a:gd name="T42" fmla="*/ 70 w 70"/>
                <a:gd name="T43" fmla="*/ 38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56" y="61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19" y="66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56" y="9"/>
                  </a:lnTo>
                  <a:lnTo>
                    <a:pt x="66" y="24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6"/>
            <p:cNvSpPr/>
            <p:nvPr/>
          </p:nvSpPr>
          <p:spPr bwMode="auto">
            <a:xfrm>
              <a:off x="12340" y="8545"/>
              <a:ext cx="72" cy="63"/>
            </a:xfrm>
            <a:custGeom>
              <a:avLst/>
              <a:gdLst>
                <a:gd name="T0" fmla="*/ 33 w 33"/>
                <a:gd name="T1" fmla="*/ 15 h 29"/>
                <a:gd name="T2" fmla="*/ 33 w 33"/>
                <a:gd name="T3" fmla="*/ 15 h 29"/>
                <a:gd name="T4" fmla="*/ 28 w 33"/>
                <a:gd name="T5" fmla="*/ 29 h 29"/>
                <a:gd name="T6" fmla="*/ 14 w 33"/>
                <a:gd name="T7" fmla="*/ 29 h 29"/>
                <a:gd name="T8" fmla="*/ 14 w 33"/>
                <a:gd name="T9" fmla="*/ 29 h 29"/>
                <a:gd name="T10" fmla="*/ 5 w 33"/>
                <a:gd name="T11" fmla="*/ 29 h 29"/>
                <a:gd name="T12" fmla="*/ 0 w 33"/>
                <a:gd name="T13" fmla="*/ 15 h 29"/>
                <a:gd name="T14" fmla="*/ 0 w 33"/>
                <a:gd name="T15" fmla="*/ 15 h 29"/>
                <a:gd name="T16" fmla="*/ 5 w 33"/>
                <a:gd name="T17" fmla="*/ 5 h 29"/>
                <a:gd name="T18" fmla="*/ 14 w 33"/>
                <a:gd name="T19" fmla="*/ 0 h 29"/>
                <a:gd name="T20" fmla="*/ 14 w 33"/>
                <a:gd name="T21" fmla="*/ 0 h 29"/>
                <a:gd name="T22" fmla="*/ 28 w 33"/>
                <a:gd name="T23" fmla="*/ 5 h 29"/>
                <a:gd name="T24" fmla="*/ 33 w 33"/>
                <a:gd name="T25" fmla="*/ 15 h 29"/>
                <a:gd name="T26" fmla="*/ 33 w 33"/>
                <a:gd name="T27" fmla="*/ 15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9">
                  <a:moveTo>
                    <a:pt x="33" y="15"/>
                  </a:moveTo>
                  <a:lnTo>
                    <a:pt x="33" y="15"/>
                  </a:lnTo>
                  <a:lnTo>
                    <a:pt x="28" y="29"/>
                  </a:lnTo>
                  <a:lnTo>
                    <a:pt x="14" y="29"/>
                  </a:lnTo>
                  <a:lnTo>
                    <a:pt x="5" y="29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7"/>
            <p:cNvSpPr/>
            <p:nvPr/>
          </p:nvSpPr>
          <p:spPr bwMode="auto">
            <a:xfrm>
              <a:off x="12299" y="8504"/>
              <a:ext cx="155" cy="155"/>
            </a:xfrm>
            <a:custGeom>
              <a:avLst/>
              <a:gdLst>
                <a:gd name="T0" fmla="*/ 71 w 71"/>
                <a:gd name="T1" fmla="*/ 34 h 71"/>
                <a:gd name="T2" fmla="*/ 71 w 71"/>
                <a:gd name="T3" fmla="*/ 34 h 71"/>
                <a:gd name="T4" fmla="*/ 66 w 71"/>
                <a:gd name="T5" fmla="*/ 48 h 71"/>
                <a:gd name="T6" fmla="*/ 62 w 71"/>
                <a:gd name="T7" fmla="*/ 62 h 71"/>
                <a:gd name="T8" fmla="*/ 47 w 71"/>
                <a:gd name="T9" fmla="*/ 67 h 71"/>
                <a:gd name="T10" fmla="*/ 33 w 71"/>
                <a:gd name="T11" fmla="*/ 71 h 71"/>
                <a:gd name="T12" fmla="*/ 33 w 71"/>
                <a:gd name="T13" fmla="*/ 71 h 71"/>
                <a:gd name="T14" fmla="*/ 24 w 71"/>
                <a:gd name="T15" fmla="*/ 67 h 71"/>
                <a:gd name="T16" fmla="*/ 10 w 71"/>
                <a:gd name="T17" fmla="*/ 62 h 71"/>
                <a:gd name="T18" fmla="*/ 5 w 71"/>
                <a:gd name="T19" fmla="*/ 48 h 71"/>
                <a:gd name="T20" fmla="*/ 0 w 71"/>
                <a:gd name="T21" fmla="*/ 34 h 71"/>
                <a:gd name="T22" fmla="*/ 0 w 71"/>
                <a:gd name="T23" fmla="*/ 34 h 71"/>
                <a:gd name="T24" fmla="*/ 5 w 71"/>
                <a:gd name="T25" fmla="*/ 19 h 71"/>
                <a:gd name="T26" fmla="*/ 10 w 71"/>
                <a:gd name="T27" fmla="*/ 10 h 71"/>
                <a:gd name="T28" fmla="*/ 24 w 71"/>
                <a:gd name="T29" fmla="*/ 0 h 71"/>
                <a:gd name="T30" fmla="*/ 33 w 71"/>
                <a:gd name="T31" fmla="*/ 0 h 71"/>
                <a:gd name="T32" fmla="*/ 33 w 71"/>
                <a:gd name="T33" fmla="*/ 0 h 71"/>
                <a:gd name="T34" fmla="*/ 47 w 71"/>
                <a:gd name="T35" fmla="*/ 0 h 71"/>
                <a:gd name="T36" fmla="*/ 62 w 71"/>
                <a:gd name="T37" fmla="*/ 10 h 71"/>
                <a:gd name="T38" fmla="*/ 66 w 71"/>
                <a:gd name="T39" fmla="*/ 19 h 71"/>
                <a:gd name="T40" fmla="*/ 71 w 71"/>
                <a:gd name="T41" fmla="*/ 34 h 71"/>
                <a:gd name="T42" fmla="*/ 71 w 71"/>
                <a:gd name="T43" fmla="*/ 34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4"/>
                  </a:moveTo>
                  <a:lnTo>
                    <a:pt x="71" y="34"/>
                  </a:lnTo>
                  <a:lnTo>
                    <a:pt x="66" y="48"/>
                  </a:lnTo>
                  <a:lnTo>
                    <a:pt x="62" y="62"/>
                  </a:lnTo>
                  <a:lnTo>
                    <a:pt x="47" y="67"/>
                  </a:lnTo>
                  <a:lnTo>
                    <a:pt x="33" y="71"/>
                  </a:lnTo>
                  <a:lnTo>
                    <a:pt x="24" y="67"/>
                  </a:lnTo>
                  <a:lnTo>
                    <a:pt x="10" y="62"/>
                  </a:lnTo>
                  <a:lnTo>
                    <a:pt x="5" y="48"/>
                  </a:lnTo>
                  <a:lnTo>
                    <a:pt x="0" y="3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2" y="10"/>
                  </a:lnTo>
                  <a:lnTo>
                    <a:pt x="66" y="19"/>
                  </a:lnTo>
                  <a:lnTo>
                    <a:pt x="71" y="34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28"/>
            <p:cNvSpPr/>
            <p:nvPr/>
          </p:nvSpPr>
          <p:spPr bwMode="auto">
            <a:xfrm>
              <a:off x="13620" y="7783"/>
              <a:ext cx="72" cy="72"/>
            </a:xfrm>
            <a:custGeom>
              <a:avLst/>
              <a:gdLst>
                <a:gd name="T0" fmla="*/ 33 w 33"/>
                <a:gd name="T1" fmla="*/ 14 h 33"/>
                <a:gd name="T2" fmla="*/ 33 w 33"/>
                <a:gd name="T3" fmla="*/ 14 h 33"/>
                <a:gd name="T4" fmla="*/ 28 w 33"/>
                <a:gd name="T5" fmla="*/ 28 h 33"/>
                <a:gd name="T6" fmla="*/ 14 w 33"/>
                <a:gd name="T7" fmla="*/ 33 h 33"/>
                <a:gd name="T8" fmla="*/ 14 w 33"/>
                <a:gd name="T9" fmla="*/ 33 h 33"/>
                <a:gd name="T10" fmla="*/ 4 w 33"/>
                <a:gd name="T11" fmla="*/ 28 h 33"/>
                <a:gd name="T12" fmla="*/ 0 w 33"/>
                <a:gd name="T13" fmla="*/ 14 h 33"/>
                <a:gd name="T14" fmla="*/ 0 w 33"/>
                <a:gd name="T15" fmla="*/ 14 h 33"/>
                <a:gd name="T16" fmla="*/ 4 w 33"/>
                <a:gd name="T17" fmla="*/ 5 h 33"/>
                <a:gd name="T18" fmla="*/ 14 w 33"/>
                <a:gd name="T19" fmla="*/ 0 h 33"/>
                <a:gd name="T20" fmla="*/ 14 w 33"/>
                <a:gd name="T21" fmla="*/ 0 h 33"/>
                <a:gd name="T22" fmla="*/ 28 w 33"/>
                <a:gd name="T23" fmla="*/ 5 h 33"/>
                <a:gd name="T24" fmla="*/ 33 w 33"/>
                <a:gd name="T25" fmla="*/ 14 h 33"/>
                <a:gd name="T26" fmla="*/ 33 w 33"/>
                <a:gd name="T27" fmla="*/ 14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33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29"/>
            <p:cNvSpPr/>
            <p:nvPr/>
          </p:nvSpPr>
          <p:spPr bwMode="auto">
            <a:xfrm>
              <a:off x="13578" y="7741"/>
              <a:ext cx="153" cy="155"/>
            </a:xfrm>
            <a:custGeom>
              <a:avLst/>
              <a:gdLst>
                <a:gd name="T0" fmla="*/ 70 w 70"/>
                <a:gd name="T1" fmla="*/ 33 h 71"/>
                <a:gd name="T2" fmla="*/ 70 w 70"/>
                <a:gd name="T3" fmla="*/ 33 h 71"/>
                <a:gd name="T4" fmla="*/ 66 w 70"/>
                <a:gd name="T5" fmla="*/ 47 h 71"/>
                <a:gd name="T6" fmla="*/ 61 w 70"/>
                <a:gd name="T7" fmla="*/ 61 h 71"/>
                <a:gd name="T8" fmla="*/ 47 w 70"/>
                <a:gd name="T9" fmla="*/ 66 h 71"/>
                <a:gd name="T10" fmla="*/ 33 w 70"/>
                <a:gd name="T11" fmla="*/ 71 h 71"/>
                <a:gd name="T12" fmla="*/ 33 w 70"/>
                <a:gd name="T13" fmla="*/ 71 h 71"/>
                <a:gd name="T14" fmla="*/ 23 w 70"/>
                <a:gd name="T15" fmla="*/ 66 h 71"/>
                <a:gd name="T16" fmla="*/ 9 w 70"/>
                <a:gd name="T17" fmla="*/ 61 h 71"/>
                <a:gd name="T18" fmla="*/ 4 w 70"/>
                <a:gd name="T19" fmla="*/ 47 h 71"/>
                <a:gd name="T20" fmla="*/ 0 w 70"/>
                <a:gd name="T21" fmla="*/ 33 h 71"/>
                <a:gd name="T22" fmla="*/ 0 w 70"/>
                <a:gd name="T23" fmla="*/ 33 h 71"/>
                <a:gd name="T24" fmla="*/ 4 w 70"/>
                <a:gd name="T25" fmla="*/ 19 h 71"/>
                <a:gd name="T26" fmla="*/ 9 w 70"/>
                <a:gd name="T27" fmla="*/ 10 h 71"/>
                <a:gd name="T28" fmla="*/ 23 w 70"/>
                <a:gd name="T29" fmla="*/ 0 h 71"/>
                <a:gd name="T30" fmla="*/ 33 w 70"/>
                <a:gd name="T31" fmla="*/ 0 h 71"/>
                <a:gd name="T32" fmla="*/ 33 w 70"/>
                <a:gd name="T33" fmla="*/ 0 h 71"/>
                <a:gd name="T34" fmla="*/ 47 w 70"/>
                <a:gd name="T35" fmla="*/ 0 h 71"/>
                <a:gd name="T36" fmla="*/ 61 w 70"/>
                <a:gd name="T37" fmla="*/ 10 h 71"/>
                <a:gd name="T38" fmla="*/ 66 w 70"/>
                <a:gd name="T39" fmla="*/ 19 h 71"/>
                <a:gd name="T40" fmla="*/ 70 w 70"/>
                <a:gd name="T41" fmla="*/ 33 h 71"/>
                <a:gd name="T42" fmla="*/ 70 w 70"/>
                <a:gd name="T43" fmla="*/ 33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1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23" y="66"/>
                  </a:lnTo>
                  <a:lnTo>
                    <a:pt x="9" y="61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10"/>
                  </a:lnTo>
                  <a:lnTo>
                    <a:pt x="66" y="19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0"/>
            <p:cNvSpPr/>
            <p:nvPr/>
          </p:nvSpPr>
          <p:spPr bwMode="auto">
            <a:xfrm>
              <a:off x="12661" y="4876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8 w 33"/>
                <a:gd name="T5" fmla="*/ 23 h 28"/>
                <a:gd name="T6" fmla="*/ 14 w 33"/>
                <a:gd name="T7" fmla="*/ 28 h 28"/>
                <a:gd name="T8" fmla="*/ 14 w 33"/>
                <a:gd name="T9" fmla="*/ 28 h 28"/>
                <a:gd name="T10" fmla="*/ 4 w 33"/>
                <a:gd name="T11" fmla="*/ 23 h 28"/>
                <a:gd name="T12" fmla="*/ 0 w 33"/>
                <a:gd name="T13" fmla="*/ 14 h 28"/>
                <a:gd name="T14" fmla="*/ 0 w 33"/>
                <a:gd name="T15" fmla="*/ 14 h 28"/>
                <a:gd name="T16" fmla="*/ 4 w 33"/>
                <a:gd name="T17" fmla="*/ 4 h 28"/>
                <a:gd name="T18" fmla="*/ 14 w 33"/>
                <a:gd name="T19" fmla="*/ 0 h 28"/>
                <a:gd name="T20" fmla="*/ 14 w 33"/>
                <a:gd name="T21" fmla="*/ 0 h 28"/>
                <a:gd name="T22" fmla="*/ 28 w 33"/>
                <a:gd name="T23" fmla="*/ 4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1"/>
            <p:cNvSpPr/>
            <p:nvPr/>
          </p:nvSpPr>
          <p:spPr bwMode="auto">
            <a:xfrm>
              <a:off x="12620" y="4824"/>
              <a:ext cx="153" cy="155"/>
            </a:xfrm>
            <a:custGeom>
              <a:avLst/>
              <a:gdLst>
                <a:gd name="T0" fmla="*/ 70 w 70"/>
                <a:gd name="T1" fmla="*/ 38 h 71"/>
                <a:gd name="T2" fmla="*/ 70 w 70"/>
                <a:gd name="T3" fmla="*/ 38 h 71"/>
                <a:gd name="T4" fmla="*/ 66 w 70"/>
                <a:gd name="T5" fmla="*/ 52 h 71"/>
                <a:gd name="T6" fmla="*/ 61 w 70"/>
                <a:gd name="T7" fmla="*/ 61 h 71"/>
                <a:gd name="T8" fmla="*/ 47 w 70"/>
                <a:gd name="T9" fmla="*/ 71 h 71"/>
                <a:gd name="T10" fmla="*/ 33 w 70"/>
                <a:gd name="T11" fmla="*/ 71 h 71"/>
                <a:gd name="T12" fmla="*/ 33 w 70"/>
                <a:gd name="T13" fmla="*/ 71 h 71"/>
                <a:gd name="T14" fmla="*/ 19 w 70"/>
                <a:gd name="T15" fmla="*/ 71 h 71"/>
                <a:gd name="T16" fmla="*/ 9 w 70"/>
                <a:gd name="T17" fmla="*/ 61 h 71"/>
                <a:gd name="T18" fmla="*/ 0 w 70"/>
                <a:gd name="T19" fmla="*/ 52 h 71"/>
                <a:gd name="T20" fmla="*/ 0 w 70"/>
                <a:gd name="T21" fmla="*/ 38 h 71"/>
                <a:gd name="T22" fmla="*/ 0 w 70"/>
                <a:gd name="T23" fmla="*/ 38 h 71"/>
                <a:gd name="T24" fmla="*/ 0 w 70"/>
                <a:gd name="T25" fmla="*/ 24 h 71"/>
                <a:gd name="T26" fmla="*/ 9 w 70"/>
                <a:gd name="T27" fmla="*/ 14 h 71"/>
                <a:gd name="T28" fmla="*/ 19 w 70"/>
                <a:gd name="T29" fmla="*/ 5 h 71"/>
                <a:gd name="T30" fmla="*/ 33 w 70"/>
                <a:gd name="T31" fmla="*/ 0 h 71"/>
                <a:gd name="T32" fmla="*/ 33 w 70"/>
                <a:gd name="T33" fmla="*/ 0 h 71"/>
                <a:gd name="T34" fmla="*/ 47 w 70"/>
                <a:gd name="T35" fmla="*/ 5 h 71"/>
                <a:gd name="T36" fmla="*/ 61 w 70"/>
                <a:gd name="T37" fmla="*/ 14 h 71"/>
                <a:gd name="T38" fmla="*/ 66 w 70"/>
                <a:gd name="T39" fmla="*/ 24 h 71"/>
                <a:gd name="T40" fmla="*/ 70 w 70"/>
                <a:gd name="T41" fmla="*/ 38 h 71"/>
                <a:gd name="T42" fmla="*/ 70 w 70"/>
                <a:gd name="T43" fmla="*/ 38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1"/>
                  </a:lnTo>
                  <a:lnTo>
                    <a:pt x="33" y="71"/>
                  </a:lnTo>
                  <a:lnTo>
                    <a:pt x="19" y="71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14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14"/>
                  </a:lnTo>
                  <a:lnTo>
                    <a:pt x="66" y="24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2"/>
            <p:cNvSpPr/>
            <p:nvPr/>
          </p:nvSpPr>
          <p:spPr bwMode="auto">
            <a:xfrm>
              <a:off x="9309" y="9185"/>
              <a:ext cx="207" cy="207"/>
            </a:xfrm>
            <a:custGeom>
              <a:avLst/>
              <a:gdLst>
                <a:gd name="T0" fmla="*/ 95 w 95"/>
                <a:gd name="T1" fmla="*/ 47 h 95"/>
                <a:gd name="T2" fmla="*/ 95 w 95"/>
                <a:gd name="T3" fmla="*/ 47 h 95"/>
                <a:gd name="T4" fmla="*/ 90 w 95"/>
                <a:gd name="T5" fmla="*/ 66 h 95"/>
                <a:gd name="T6" fmla="*/ 80 w 95"/>
                <a:gd name="T7" fmla="*/ 80 h 95"/>
                <a:gd name="T8" fmla="*/ 66 w 95"/>
                <a:gd name="T9" fmla="*/ 90 h 95"/>
                <a:gd name="T10" fmla="*/ 47 w 95"/>
                <a:gd name="T11" fmla="*/ 95 h 95"/>
                <a:gd name="T12" fmla="*/ 47 w 95"/>
                <a:gd name="T13" fmla="*/ 95 h 95"/>
                <a:gd name="T14" fmla="*/ 29 w 95"/>
                <a:gd name="T15" fmla="*/ 95 h 95"/>
                <a:gd name="T16" fmla="*/ 14 w 95"/>
                <a:gd name="T17" fmla="*/ 85 h 95"/>
                <a:gd name="T18" fmla="*/ 5 w 95"/>
                <a:gd name="T19" fmla="*/ 71 h 95"/>
                <a:gd name="T20" fmla="*/ 0 w 95"/>
                <a:gd name="T21" fmla="*/ 52 h 95"/>
                <a:gd name="T22" fmla="*/ 0 w 95"/>
                <a:gd name="T23" fmla="*/ 52 h 95"/>
                <a:gd name="T24" fmla="*/ 0 w 95"/>
                <a:gd name="T25" fmla="*/ 33 h 95"/>
                <a:gd name="T26" fmla="*/ 10 w 95"/>
                <a:gd name="T27" fmla="*/ 19 h 95"/>
                <a:gd name="T28" fmla="*/ 29 w 95"/>
                <a:gd name="T29" fmla="*/ 5 h 95"/>
                <a:gd name="T30" fmla="*/ 43 w 95"/>
                <a:gd name="T31" fmla="*/ 0 h 95"/>
                <a:gd name="T32" fmla="*/ 43 w 95"/>
                <a:gd name="T33" fmla="*/ 0 h 95"/>
                <a:gd name="T34" fmla="*/ 62 w 95"/>
                <a:gd name="T35" fmla="*/ 5 h 95"/>
                <a:gd name="T36" fmla="*/ 80 w 95"/>
                <a:gd name="T37" fmla="*/ 14 h 95"/>
                <a:gd name="T38" fmla="*/ 90 w 95"/>
                <a:gd name="T39" fmla="*/ 28 h 95"/>
                <a:gd name="T40" fmla="*/ 95 w 95"/>
                <a:gd name="T41" fmla="*/ 47 h 95"/>
                <a:gd name="T42" fmla="*/ 95 w 95"/>
                <a:gd name="T43" fmla="*/ 47 h 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5" h="95">
                  <a:moveTo>
                    <a:pt x="95" y="47"/>
                  </a:moveTo>
                  <a:lnTo>
                    <a:pt x="95" y="47"/>
                  </a:lnTo>
                  <a:lnTo>
                    <a:pt x="90" y="66"/>
                  </a:lnTo>
                  <a:lnTo>
                    <a:pt x="80" y="80"/>
                  </a:lnTo>
                  <a:lnTo>
                    <a:pt x="66" y="90"/>
                  </a:lnTo>
                  <a:lnTo>
                    <a:pt x="47" y="95"/>
                  </a:lnTo>
                  <a:lnTo>
                    <a:pt x="29" y="95"/>
                  </a:lnTo>
                  <a:lnTo>
                    <a:pt x="14" y="85"/>
                  </a:lnTo>
                  <a:lnTo>
                    <a:pt x="5" y="71"/>
                  </a:lnTo>
                  <a:lnTo>
                    <a:pt x="0" y="52"/>
                  </a:lnTo>
                  <a:lnTo>
                    <a:pt x="0" y="33"/>
                  </a:lnTo>
                  <a:lnTo>
                    <a:pt x="10" y="19"/>
                  </a:lnTo>
                  <a:lnTo>
                    <a:pt x="29" y="5"/>
                  </a:lnTo>
                  <a:lnTo>
                    <a:pt x="43" y="0"/>
                  </a:lnTo>
                  <a:lnTo>
                    <a:pt x="62" y="5"/>
                  </a:lnTo>
                  <a:lnTo>
                    <a:pt x="80" y="14"/>
                  </a:lnTo>
                  <a:lnTo>
                    <a:pt x="90" y="28"/>
                  </a:lnTo>
                  <a:lnTo>
                    <a:pt x="95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3"/>
            <p:cNvSpPr/>
            <p:nvPr/>
          </p:nvSpPr>
          <p:spPr bwMode="auto">
            <a:xfrm>
              <a:off x="9362" y="9246"/>
              <a:ext cx="92" cy="94"/>
            </a:xfrm>
            <a:custGeom>
              <a:avLst/>
              <a:gdLst>
                <a:gd name="T0" fmla="*/ 42 w 42"/>
                <a:gd name="T1" fmla="*/ 19 h 43"/>
                <a:gd name="T2" fmla="*/ 42 w 42"/>
                <a:gd name="T3" fmla="*/ 19 h 43"/>
                <a:gd name="T4" fmla="*/ 42 w 42"/>
                <a:gd name="T5" fmla="*/ 29 h 43"/>
                <a:gd name="T6" fmla="*/ 38 w 42"/>
                <a:gd name="T7" fmla="*/ 33 h 43"/>
                <a:gd name="T8" fmla="*/ 33 w 42"/>
                <a:gd name="T9" fmla="*/ 38 h 43"/>
                <a:gd name="T10" fmla="*/ 23 w 42"/>
                <a:gd name="T11" fmla="*/ 43 h 43"/>
                <a:gd name="T12" fmla="*/ 23 w 42"/>
                <a:gd name="T13" fmla="*/ 43 h 43"/>
                <a:gd name="T14" fmla="*/ 14 w 42"/>
                <a:gd name="T15" fmla="*/ 38 h 43"/>
                <a:gd name="T16" fmla="*/ 9 w 42"/>
                <a:gd name="T17" fmla="*/ 38 h 43"/>
                <a:gd name="T18" fmla="*/ 5 w 42"/>
                <a:gd name="T19" fmla="*/ 29 h 43"/>
                <a:gd name="T20" fmla="*/ 0 w 42"/>
                <a:gd name="T21" fmla="*/ 24 h 43"/>
                <a:gd name="T22" fmla="*/ 0 w 42"/>
                <a:gd name="T23" fmla="*/ 24 h 43"/>
                <a:gd name="T24" fmla="*/ 5 w 42"/>
                <a:gd name="T25" fmla="*/ 15 h 43"/>
                <a:gd name="T26" fmla="*/ 9 w 42"/>
                <a:gd name="T27" fmla="*/ 5 h 43"/>
                <a:gd name="T28" fmla="*/ 14 w 42"/>
                <a:gd name="T29" fmla="*/ 0 h 43"/>
                <a:gd name="T30" fmla="*/ 23 w 42"/>
                <a:gd name="T31" fmla="*/ 0 h 43"/>
                <a:gd name="T32" fmla="*/ 23 w 42"/>
                <a:gd name="T33" fmla="*/ 0 h 43"/>
                <a:gd name="T34" fmla="*/ 28 w 42"/>
                <a:gd name="T35" fmla="*/ 0 h 43"/>
                <a:gd name="T36" fmla="*/ 38 w 42"/>
                <a:gd name="T37" fmla="*/ 5 h 43"/>
                <a:gd name="T38" fmla="*/ 42 w 42"/>
                <a:gd name="T39" fmla="*/ 15 h 43"/>
                <a:gd name="T40" fmla="*/ 42 w 42"/>
                <a:gd name="T41" fmla="*/ 19 h 43"/>
                <a:gd name="T42" fmla="*/ 42 w 42"/>
                <a:gd name="T43" fmla="*/ 19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3">
                  <a:moveTo>
                    <a:pt x="42" y="19"/>
                  </a:moveTo>
                  <a:lnTo>
                    <a:pt x="42" y="19"/>
                  </a:lnTo>
                  <a:lnTo>
                    <a:pt x="42" y="29"/>
                  </a:lnTo>
                  <a:lnTo>
                    <a:pt x="38" y="33"/>
                  </a:lnTo>
                  <a:lnTo>
                    <a:pt x="33" y="38"/>
                  </a:lnTo>
                  <a:lnTo>
                    <a:pt x="23" y="43"/>
                  </a:lnTo>
                  <a:lnTo>
                    <a:pt x="14" y="38"/>
                  </a:lnTo>
                  <a:lnTo>
                    <a:pt x="9" y="38"/>
                  </a:lnTo>
                  <a:lnTo>
                    <a:pt x="5" y="29"/>
                  </a:lnTo>
                  <a:lnTo>
                    <a:pt x="0" y="24"/>
                  </a:lnTo>
                  <a:lnTo>
                    <a:pt x="5" y="15"/>
                  </a:lnTo>
                  <a:lnTo>
                    <a:pt x="9" y="5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8" y="5"/>
                  </a:lnTo>
                  <a:lnTo>
                    <a:pt x="42" y="15"/>
                  </a:lnTo>
                  <a:lnTo>
                    <a:pt x="42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4"/>
            <p:cNvSpPr>
              <a:spLocks noEditPoints="1"/>
            </p:cNvSpPr>
            <p:nvPr/>
          </p:nvSpPr>
          <p:spPr bwMode="auto">
            <a:xfrm>
              <a:off x="11958" y="5071"/>
              <a:ext cx="218" cy="227"/>
            </a:xfrm>
            <a:custGeom>
              <a:avLst/>
              <a:gdLst>
                <a:gd name="T0" fmla="*/ 0 w 100"/>
                <a:gd name="T1" fmla="*/ 81 h 104"/>
                <a:gd name="T2" fmla="*/ 15 w 100"/>
                <a:gd name="T3" fmla="*/ 66 h 104"/>
                <a:gd name="T4" fmla="*/ 24 w 100"/>
                <a:gd name="T5" fmla="*/ 76 h 104"/>
                <a:gd name="T6" fmla="*/ 38 w 100"/>
                <a:gd name="T7" fmla="*/ 66 h 104"/>
                <a:gd name="T8" fmla="*/ 57 w 100"/>
                <a:gd name="T9" fmla="*/ 85 h 104"/>
                <a:gd name="T10" fmla="*/ 62 w 100"/>
                <a:gd name="T11" fmla="*/ 90 h 104"/>
                <a:gd name="T12" fmla="*/ 43 w 100"/>
                <a:gd name="T13" fmla="*/ 90 h 104"/>
                <a:gd name="T14" fmla="*/ 48 w 100"/>
                <a:gd name="T15" fmla="*/ 104 h 104"/>
                <a:gd name="T16" fmla="*/ 67 w 100"/>
                <a:gd name="T17" fmla="*/ 99 h 104"/>
                <a:gd name="T18" fmla="*/ 71 w 100"/>
                <a:gd name="T19" fmla="*/ 99 h 104"/>
                <a:gd name="T20" fmla="*/ 71 w 100"/>
                <a:gd name="T21" fmla="*/ 66 h 104"/>
                <a:gd name="T22" fmla="*/ 100 w 100"/>
                <a:gd name="T23" fmla="*/ 52 h 104"/>
                <a:gd name="T24" fmla="*/ 71 w 100"/>
                <a:gd name="T25" fmla="*/ 19 h 104"/>
                <a:gd name="T26" fmla="*/ 95 w 100"/>
                <a:gd name="T27" fmla="*/ 15 h 104"/>
                <a:gd name="T28" fmla="*/ 95 w 100"/>
                <a:gd name="T29" fmla="*/ 15 h 104"/>
                <a:gd name="T30" fmla="*/ 85 w 100"/>
                <a:gd name="T31" fmla="*/ 0 h 104"/>
                <a:gd name="T32" fmla="*/ 62 w 100"/>
                <a:gd name="T33" fmla="*/ 10 h 104"/>
                <a:gd name="T34" fmla="*/ 38 w 100"/>
                <a:gd name="T35" fmla="*/ 10 h 104"/>
                <a:gd name="T36" fmla="*/ 38 w 100"/>
                <a:gd name="T37" fmla="*/ 24 h 104"/>
                <a:gd name="T38" fmla="*/ 48 w 100"/>
                <a:gd name="T39" fmla="*/ 24 h 104"/>
                <a:gd name="T40" fmla="*/ 57 w 100"/>
                <a:gd name="T41" fmla="*/ 52 h 104"/>
                <a:gd name="T42" fmla="*/ 38 w 100"/>
                <a:gd name="T43" fmla="*/ 10 h 104"/>
                <a:gd name="T44" fmla="*/ 0 w 100"/>
                <a:gd name="T45" fmla="*/ 10 h 104"/>
                <a:gd name="T46" fmla="*/ 15 w 100"/>
                <a:gd name="T47" fmla="*/ 24 h 104"/>
                <a:gd name="T48" fmla="*/ 24 w 100"/>
                <a:gd name="T49" fmla="*/ 57 h 104"/>
                <a:gd name="T50" fmla="*/ 15 w 100"/>
                <a:gd name="T51" fmla="*/ 57 h 104"/>
                <a:gd name="T52" fmla="*/ 38 w 100"/>
                <a:gd name="T53" fmla="*/ 29 h 104"/>
                <a:gd name="T54" fmla="*/ 43 w 100"/>
                <a:gd name="T55" fmla="*/ 48 h 104"/>
                <a:gd name="T56" fmla="*/ 57 w 100"/>
                <a:gd name="T57" fmla="*/ 48 h 104"/>
                <a:gd name="T58" fmla="*/ 48 w 100"/>
                <a:gd name="T59" fmla="*/ 24 h 104"/>
                <a:gd name="T60" fmla="*/ 81 w 100"/>
                <a:gd name="T61" fmla="*/ 24 h 104"/>
                <a:gd name="T62" fmla="*/ 76 w 100"/>
                <a:gd name="T63" fmla="*/ 43 h 104"/>
                <a:gd name="T64" fmla="*/ 85 w 100"/>
                <a:gd name="T65" fmla="*/ 48 h 104"/>
                <a:gd name="T66" fmla="*/ 100 w 100"/>
                <a:gd name="T67" fmla="*/ 29 h 104"/>
                <a:gd name="T68" fmla="*/ 95 w 100"/>
                <a:gd name="T69" fmla="*/ 29 h 104"/>
                <a:gd name="T70" fmla="*/ 95 w 100"/>
                <a:gd name="T71" fmla="*/ 29 h 104"/>
                <a:gd name="T72" fmla="*/ 85 w 100"/>
                <a:gd name="T73" fmla="*/ 24 h 104"/>
                <a:gd name="T74" fmla="*/ 85 w 100"/>
                <a:gd name="T75" fmla="*/ 24 h 104"/>
                <a:gd name="T76" fmla="*/ 81 w 100"/>
                <a:gd name="T77" fmla="*/ 24 h 104"/>
                <a:gd name="T78" fmla="*/ 81 w 100"/>
                <a:gd name="T79" fmla="*/ 24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" h="104">
                  <a:moveTo>
                    <a:pt x="0" y="10"/>
                  </a:moveTo>
                  <a:lnTo>
                    <a:pt x="0" y="81"/>
                  </a:lnTo>
                  <a:lnTo>
                    <a:pt x="15" y="81"/>
                  </a:lnTo>
                  <a:lnTo>
                    <a:pt x="15" y="66"/>
                  </a:lnTo>
                  <a:lnTo>
                    <a:pt x="24" y="66"/>
                  </a:lnTo>
                  <a:lnTo>
                    <a:pt x="24" y="76"/>
                  </a:lnTo>
                  <a:lnTo>
                    <a:pt x="38" y="76"/>
                  </a:lnTo>
                  <a:lnTo>
                    <a:pt x="38" y="66"/>
                  </a:lnTo>
                  <a:lnTo>
                    <a:pt x="57" y="66"/>
                  </a:lnTo>
                  <a:lnTo>
                    <a:pt x="57" y="85"/>
                  </a:lnTo>
                  <a:lnTo>
                    <a:pt x="62" y="90"/>
                  </a:lnTo>
                  <a:lnTo>
                    <a:pt x="57" y="90"/>
                  </a:lnTo>
                  <a:lnTo>
                    <a:pt x="43" y="90"/>
                  </a:lnTo>
                  <a:lnTo>
                    <a:pt x="48" y="104"/>
                  </a:lnTo>
                  <a:lnTo>
                    <a:pt x="67" y="99"/>
                  </a:lnTo>
                  <a:lnTo>
                    <a:pt x="71" y="99"/>
                  </a:lnTo>
                  <a:lnTo>
                    <a:pt x="71" y="95"/>
                  </a:lnTo>
                  <a:lnTo>
                    <a:pt x="71" y="66"/>
                  </a:lnTo>
                  <a:lnTo>
                    <a:pt x="100" y="66"/>
                  </a:lnTo>
                  <a:lnTo>
                    <a:pt x="100" y="52"/>
                  </a:lnTo>
                  <a:lnTo>
                    <a:pt x="71" y="52"/>
                  </a:lnTo>
                  <a:lnTo>
                    <a:pt x="71" y="19"/>
                  </a:lnTo>
                  <a:lnTo>
                    <a:pt x="95" y="15"/>
                  </a:lnTo>
                  <a:lnTo>
                    <a:pt x="85" y="0"/>
                  </a:lnTo>
                  <a:lnTo>
                    <a:pt x="62" y="10"/>
                  </a:lnTo>
                  <a:lnTo>
                    <a:pt x="38" y="10"/>
                  </a:lnTo>
                  <a:lnTo>
                    <a:pt x="38" y="24"/>
                  </a:lnTo>
                  <a:lnTo>
                    <a:pt x="48" y="24"/>
                  </a:lnTo>
                  <a:lnTo>
                    <a:pt x="57" y="19"/>
                  </a:lnTo>
                  <a:lnTo>
                    <a:pt x="57" y="52"/>
                  </a:lnTo>
                  <a:lnTo>
                    <a:pt x="38" y="52"/>
                  </a:lnTo>
                  <a:lnTo>
                    <a:pt x="38" y="10"/>
                  </a:lnTo>
                  <a:lnTo>
                    <a:pt x="0" y="10"/>
                  </a:lnTo>
                  <a:close/>
                  <a:moveTo>
                    <a:pt x="15" y="57"/>
                  </a:moveTo>
                  <a:lnTo>
                    <a:pt x="15" y="24"/>
                  </a:lnTo>
                  <a:lnTo>
                    <a:pt x="24" y="24"/>
                  </a:lnTo>
                  <a:lnTo>
                    <a:pt x="24" y="57"/>
                  </a:lnTo>
                  <a:lnTo>
                    <a:pt x="15" y="57"/>
                  </a:lnTo>
                  <a:close/>
                  <a:moveTo>
                    <a:pt x="48" y="24"/>
                  </a:moveTo>
                  <a:lnTo>
                    <a:pt x="38" y="29"/>
                  </a:lnTo>
                  <a:lnTo>
                    <a:pt x="43" y="48"/>
                  </a:lnTo>
                  <a:lnTo>
                    <a:pt x="57" y="48"/>
                  </a:lnTo>
                  <a:lnTo>
                    <a:pt x="48" y="24"/>
                  </a:lnTo>
                  <a:close/>
                  <a:moveTo>
                    <a:pt x="81" y="24"/>
                  </a:moveTo>
                  <a:lnTo>
                    <a:pt x="81" y="24"/>
                  </a:lnTo>
                  <a:lnTo>
                    <a:pt x="76" y="43"/>
                  </a:lnTo>
                  <a:lnTo>
                    <a:pt x="85" y="48"/>
                  </a:lnTo>
                  <a:lnTo>
                    <a:pt x="100" y="29"/>
                  </a:lnTo>
                  <a:lnTo>
                    <a:pt x="95" y="29"/>
                  </a:lnTo>
                  <a:lnTo>
                    <a:pt x="90" y="29"/>
                  </a:lnTo>
                  <a:lnTo>
                    <a:pt x="85" y="24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5"/>
            <p:cNvSpPr/>
            <p:nvPr/>
          </p:nvSpPr>
          <p:spPr bwMode="auto">
            <a:xfrm>
              <a:off x="12196" y="5071"/>
              <a:ext cx="238" cy="227"/>
            </a:xfrm>
            <a:custGeom>
              <a:avLst/>
              <a:gdLst>
                <a:gd name="T0" fmla="*/ 57 w 109"/>
                <a:gd name="T1" fmla="*/ 43 h 104"/>
                <a:gd name="T2" fmla="*/ 66 w 109"/>
                <a:gd name="T3" fmla="*/ 24 h 104"/>
                <a:gd name="T4" fmla="*/ 99 w 109"/>
                <a:gd name="T5" fmla="*/ 52 h 104"/>
                <a:gd name="T6" fmla="*/ 109 w 109"/>
                <a:gd name="T7" fmla="*/ 38 h 104"/>
                <a:gd name="T8" fmla="*/ 90 w 109"/>
                <a:gd name="T9" fmla="*/ 29 h 104"/>
                <a:gd name="T10" fmla="*/ 76 w 109"/>
                <a:gd name="T11" fmla="*/ 10 h 104"/>
                <a:gd name="T12" fmla="*/ 76 w 109"/>
                <a:gd name="T13" fmla="*/ 5 h 104"/>
                <a:gd name="T14" fmla="*/ 76 w 109"/>
                <a:gd name="T15" fmla="*/ 5 h 104"/>
                <a:gd name="T16" fmla="*/ 61 w 109"/>
                <a:gd name="T17" fmla="*/ 0 h 104"/>
                <a:gd name="T18" fmla="*/ 33 w 109"/>
                <a:gd name="T19" fmla="*/ 43 h 104"/>
                <a:gd name="T20" fmla="*/ 33 w 109"/>
                <a:gd name="T21" fmla="*/ 33 h 104"/>
                <a:gd name="T22" fmla="*/ 43 w 109"/>
                <a:gd name="T23" fmla="*/ 10 h 104"/>
                <a:gd name="T24" fmla="*/ 43 w 109"/>
                <a:gd name="T25" fmla="*/ 10 h 104"/>
                <a:gd name="T26" fmla="*/ 24 w 109"/>
                <a:gd name="T27" fmla="*/ 5 h 104"/>
                <a:gd name="T28" fmla="*/ 19 w 109"/>
                <a:gd name="T29" fmla="*/ 33 h 104"/>
                <a:gd name="T30" fmla="*/ 0 w 109"/>
                <a:gd name="T31" fmla="*/ 57 h 104"/>
                <a:gd name="T32" fmla="*/ 14 w 109"/>
                <a:gd name="T33" fmla="*/ 62 h 104"/>
                <a:gd name="T34" fmla="*/ 19 w 109"/>
                <a:gd name="T35" fmla="*/ 104 h 104"/>
                <a:gd name="T36" fmla="*/ 33 w 109"/>
                <a:gd name="T37" fmla="*/ 48 h 104"/>
                <a:gd name="T38" fmla="*/ 33 w 109"/>
                <a:gd name="T39" fmla="*/ 48 h 104"/>
                <a:gd name="T40" fmla="*/ 43 w 109"/>
                <a:gd name="T41" fmla="*/ 57 h 104"/>
                <a:gd name="T42" fmla="*/ 47 w 109"/>
                <a:gd name="T43" fmla="*/ 48 h 104"/>
                <a:gd name="T44" fmla="*/ 47 w 109"/>
                <a:gd name="T45" fmla="*/ 95 h 104"/>
                <a:gd name="T46" fmla="*/ 61 w 109"/>
                <a:gd name="T47" fmla="*/ 104 h 104"/>
                <a:gd name="T48" fmla="*/ 85 w 109"/>
                <a:gd name="T49" fmla="*/ 104 h 104"/>
                <a:gd name="T50" fmla="*/ 99 w 109"/>
                <a:gd name="T51" fmla="*/ 99 h 104"/>
                <a:gd name="T52" fmla="*/ 104 w 109"/>
                <a:gd name="T53" fmla="*/ 81 h 104"/>
                <a:gd name="T54" fmla="*/ 85 w 109"/>
                <a:gd name="T55" fmla="*/ 76 h 104"/>
                <a:gd name="T56" fmla="*/ 80 w 109"/>
                <a:gd name="T57" fmla="*/ 90 h 104"/>
                <a:gd name="T58" fmla="*/ 66 w 109"/>
                <a:gd name="T59" fmla="*/ 90 h 104"/>
                <a:gd name="T60" fmla="*/ 61 w 109"/>
                <a:gd name="T61" fmla="*/ 85 h 104"/>
                <a:gd name="T62" fmla="*/ 61 w 109"/>
                <a:gd name="T63" fmla="*/ 76 h 104"/>
                <a:gd name="T64" fmla="*/ 90 w 109"/>
                <a:gd name="T65" fmla="*/ 62 h 104"/>
                <a:gd name="T66" fmla="*/ 90 w 109"/>
                <a:gd name="T67" fmla="*/ 52 h 104"/>
                <a:gd name="T68" fmla="*/ 85 w 109"/>
                <a:gd name="T69" fmla="*/ 52 h 104"/>
                <a:gd name="T70" fmla="*/ 80 w 109"/>
                <a:gd name="T71" fmla="*/ 48 h 104"/>
                <a:gd name="T72" fmla="*/ 61 w 109"/>
                <a:gd name="T73" fmla="*/ 52 h 104"/>
                <a:gd name="T74" fmla="*/ 61 w 109"/>
                <a:gd name="T75" fmla="*/ 48 h 104"/>
                <a:gd name="T76" fmla="*/ 61 w 109"/>
                <a:gd name="T77" fmla="*/ 43 h 104"/>
                <a:gd name="T78" fmla="*/ 61 w 109"/>
                <a:gd name="T79" fmla="*/ 43 h 104"/>
                <a:gd name="T80" fmla="*/ 52 w 109"/>
                <a:gd name="T81" fmla="*/ 43 h 104"/>
                <a:gd name="T82" fmla="*/ 57 w 109"/>
                <a:gd name="T83" fmla="*/ 43 h 104"/>
                <a:gd name="T84" fmla="*/ 57 w 109"/>
                <a:gd name="T85" fmla="*/ 43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9" h="104">
                  <a:moveTo>
                    <a:pt x="57" y="43"/>
                  </a:moveTo>
                  <a:lnTo>
                    <a:pt x="57" y="43"/>
                  </a:lnTo>
                  <a:lnTo>
                    <a:pt x="66" y="24"/>
                  </a:lnTo>
                  <a:lnTo>
                    <a:pt x="80" y="38"/>
                  </a:lnTo>
                  <a:lnTo>
                    <a:pt x="99" y="52"/>
                  </a:lnTo>
                  <a:lnTo>
                    <a:pt x="109" y="38"/>
                  </a:lnTo>
                  <a:lnTo>
                    <a:pt x="90" y="29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61" y="0"/>
                  </a:lnTo>
                  <a:lnTo>
                    <a:pt x="47" y="24"/>
                  </a:lnTo>
                  <a:lnTo>
                    <a:pt x="33" y="43"/>
                  </a:lnTo>
                  <a:lnTo>
                    <a:pt x="33" y="33"/>
                  </a:lnTo>
                  <a:lnTo>
                    <a:pt x="43" y="10"/>
                  </a:lnTo>
                  <a:lnTo>
                    <a:pt x="24" y="5"/>
                  </a:lnTo>
                  <a:lnTo>
                    <a:pt x="19" y="33"/>
                  </a:lnTo>
                  <a:lnTo>
                    <a:pt x="0" y="57"/>
                  </a:lnTo>
                  <a:lnTo>
                    <a:pt x="14" y="62"/>
                  </a:lnTo>
                  <a:lnTo>
                    <a:pt x="19" y="52"/>
                  </a:lnTo>
                  <a:lnTo>
                    <a:pt x="19" y="104"/>
                  </a:lnTo>
                  <a:lnTo>
                    <a:pt x="33" y="104"/>
                  </a:lnTo>
                  <a:lnTo>
                    <a:pt x="33" y="48"/>
                  </a:lnTo>
                  <a:lnTo>
                    <a:pt x="43" y="57"/>
                  </a:lnTo>
                  <a:lnTo>
                    <a:pt x="47" y="48"/>
                  </a:lnTo>
                  <a:lnTo>
                    <a:pt x="47" y="95"/>
                  </a:lnTo>
                  <a:lnTo>
                    <a:pt x="52" y="99"/>
                  </a:lnTo>
                  <a:lnTo>
                    <a:pt x="61" y="104"/>
                  </a:lnTo>
                  <a:lnTo>
                    <a:pt x="85" y="104"/>
                  </a:lnTo>
                  <a:lnTo>
                    <a:pt x="94" y="104"/>
                  </a:lnTo>
                  <a:lnTo>
                    <a:pt x="99" y="99"/>
                  </a:lnTo>
                  <a:lnTo>
                    <a:pt x="104" y="81"/>
                  </a:lnTo>
                  <a:lnTo>
                    <a:pt x="85" y="76"/>
                  </a:lnTo>
                  <a:lnTo>
                    <a:pt x="85" y="90"/>
                  </a:lnTo>
                  <a:lnTo>
                    <a:pt x="80" y="90"/>
                  </a:lnTo>
                  <a:lnTo>
                    <a:pt x="66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76"/>
                  </a:lnTo>
                  <a:lnTo>
                    <a:pt x="90" y="62"/>
                  </a:lnTo>
                  <a:lnTo>
                    <a:pt x="90" y="52"/>
                  </a:lnTo>
                  <a:lnTo>
                    <a:pt x="85" y="52"/>
                  </a:lnTo>
                  <a:lnTo>
                    <a:pt x="80" y="48"/>
                  </a:lnTo>
                  <a:lnTo>
                    <a:pt x="61" y="62"/>
                  </a:lnTo>
                  <a:lnTo>
                    <a:pt x="61" y="52"/>
                  </a:lnTo>
                  <a:lnTo>
                    <a:pt x="61" y="48"/>
                  </a:lnTo>
                  <a:lnTo>
                    <a:pt x="61" y="43"/>
                  </a:lnTo>
                  <a:lnTo>
                    <a:pt x="52" y="43"/>
                  </a:lnTo>
                  <a:lnTo>
                    <a:pt x="57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6"/>
            <p:cNvSpPr>
              <a:spLocks noEditPoints="1"/>
            </p:cNvSpPr>
            <p:nvPr/>
          </p:nvSpPr>
          <p:spPr bwMode="auto">
            <a:xfrm>
              <a:off x="12454" y="5082"/>
              <a:ext cx="207" cy="216"/>
            </a:xfrm>
            <a:custGeom>
              <a:avLst/>
              <a:gdLst>
                <a:gd name="T0" fmla="*/ 28 w 95"/>
                <a:gd name="T1" fmla="*/ 14 h 99"/>
                <a:gd name="T2" fmla="*/ 71 w 95"/>
                <a:gd name="T3" fmla="*/ 14 h 99"/>
                <a:gd name="T4" fmla="*/ 71 w 95"/>
                <a:gd name="T5" fmla="*/ 71 h 99"/>
                <a:gd name="T6" fmla="*/ 85 w 95"/>
                <a:gd name="T7" fmla="*/ 71 h 99"/>
                <a:gd name="T8" fmla="*/ 85 w 95"/>
                <a:gd name="T9" fmla="*/ 0 h 99"/>
                <a:gd name="T10" fmla="*/ 14 w 95"/>
                <a:gd name="T11" fmla="*/ 0 h 99"/>
                <a:gd name="T12" fmla="*/ 14 w 95"/>
                <a:gd name="T13" fmla="*/ 71 h 99"/>
                <a:gd name="T14" fmla="*/ 28 w 95"/>
                <a:gd name="T15" fmla="*/ 71 h 99"/>
                <a:gd name="T16" fmla="*/ 28 w 95"/>
                <a:gd name="T17" fmla="*/ 14 h 99"/>
                <a:gd name="T18" fmla="*/ 28 w 95"/>
                <a:gd name="T19" fmla="*/ 14 h 99"/>
                <a:gd name="T20" fmla="*/ 0 w 95"/>
                <a:gd name="T21" fmla="*/ 85 h 99"/>
                <a:gd name="T22" fmla="*/ 0 w 95"/>
                <a:gd name="T23" fmla="*/ 85 h 99"/>
                <a:gd name="T24" fmla="*/ 10 w 95"/>
                <a:gd name="T25" fmla="*/ 99 h 99"/>
                <a:gd name="T26" fmla="*/ 10 w 95"/>
                <a:gd name="T27" fmla="*/ 99 h 99"/>
                <a:gd name="T28" fmla="*/ 33 w 95"/>
                <a:gd name="T29" fmla="*/ 90 h 99"/>
                <a:gd name="T30" fmla="*/ 52 w 95"/>
                <a:gd name="T31" fmla="*/ 76 h 99"/>
                <a:gd name="T32" fmla="*/ 52 w 95"/>
                <a:gd name="T33" fmla="*/ 76 h 99"/>
                <a:gd name="T34" fmla="*/ 85 w 95"/>
                <a:gd name="T35" fmla="*/ 99 h 99"/>
                <a:gd name="T36" fmla="*/ 85 w 95"/>
                <a:gd name="T37" fmla="*/ 99 h 99"/>
                <a:gd name="T38" fmla="*/ 95 w 95"/>
                <a:gd name="T39" fmla="*/ 85 h 99"/>
                <a:gd name="T40" fmla="*/ 95 w 95"/>
                <a:gd name="T41" fmla="*/ 85 h 99"/>
                <a:gd name="T42" fmla="*/ 57 w 95"/>
                <a:gd name="T43" fmla="*/ 66 h 99"/>
                <a:gd name="T44" fmla="*/ 57 w 95"/>
                <a:gd name="T45" fmla="*/ 66 h 99"/>
                <a:gd name="T46" fmla="*/ 57 w 95"/>
                <a:gd name="T47" fmla="*/ 57 h 99"/>
                <a:gd name="T48" fmla="*/ 57 w 95"/>
                <a:gd name="T49" fmla="*/ 57 h 99"/>
                <a:gd name="T50" fmla="*/ 57 w 95"/>
                <a:gd name="T51" fmla="*/ 47 h 99"/>
                <a:gd name="T52" fmla="*/ 57 w 95"/>
                <a:gd name="T53" fmla="*/ 28 h 99"/>
                <a:gd name="T54" fmla="*/ 57 w 95"/>
                <a:gd name="T55" fmla="*/ 28 h 99"/>
                <a:gd name="T56" fmla="*/ 57 w 95"/>
                <a:gd name="T57" fmla="*/ 24 h 99"/>
                <a:gd name="T58" fmla="*/ 57 w 95"/>
                <a:gd name="T59" fmla="*/ 24 h 99"/>
                <a:gd name="T60" fmla="*/ 57 w 95"/>
                <a:gd name="T61" fmla="*/ 19 h 99"/>
                <a:gd name="T62" fmla="*/ 57 w 95"/>
                <a:gd name="T63" fmla="*/ 19 h 99"/>
                <a:gd name="T64" fmla="*/ 52 w 95"/>
                <a:gd name="T65" fmla="*/ 19 h 99"/>
                <a:gd name="T66" fmla="*/ 52 w 95"/>
                <a:gd name="T67" fmla="*/ 19 h 99"/>
                <a:gd name="T68" fmla="*/ 43 w 95"/>
                <a:gd name="T69" fmla="*/ 19 h 99"/>
                <a:gd name="T70" fmla="*/ 43 w 95"/>
                <a:gd name="T71" fmla="*/ 52 h 99"/>
                <a:gd name="T72" fmla="*/ 43 w 95"/>
                <a:gd name="T73" fmla="*/ 52 h 99"/>
                <a:gd name="T74" fmla="*/ 38 w 95"/>
                <a:gd name="T75" fmla="*/ 66 h 99"/>
                <a:gd name="T76" fmla="*/ 33 w 95"/>
                <a:gd name="T77" fmla="*/ 76 h 99"/>
                <a:gd name="T78" fmla="*/ 19 w 95"/>
                <a:gd name="T79" fmla="*/ 80 h 99"/>
                <a:gd name="T80" fmla="*/ 0 w 95"/>
                <a:gd name="T81" fmla="*/ 85 h 99"/>
                <a:gd name="T82" fmla="*/ 0 w 95"/>
                <a:gd name="T83" fmla="*/ 85 h 99"/>
                <a:gd name="T84" fmla="*/ 0 w 95"/>
                <a:gd name="T85" fmla="*/ 85 h 9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5" h="99">
                  <a:moveTo>
                    <a:pt x="28" y="14"/>
                  </a:moveTo>
                  <a:lnTo>
                    <a:pt x="71" y="14"/>
                  </a:lnTo>
                  <a:lnTo>
                    <a:pt x="71" y="71"/>
                  </a:lnTo>
                  <a:lnTo>
                    <a:pt x="85" y="71"/>
                  </a:lnTo>
                  <a:lnTo>
                    <a:pt x="85" y="0"/>
                  </a:lnTo>
                  <a:lnTo>
                    <a:pt x="14" y="0"/>
                  </a:lnTo>
                  <a:lnTo>
                    <a:pt x="14" y="71"/>
                  </a:lnTo>
                  <a:lnTo>
                    <a:pt x="28" y="71"/>
                  </a:lnTo>
                  <a:lnTo>
                    <a:pt x="28" y="14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0" y="99"/>
                  </a:lnTo>
                  <a:lnTo>
                    <a:pt x="33" y="90"/>
                  </a:lnTo>
                  <a:lnTo>
                    <a:pt x="52" y="76"/>
                  </a:lnTo>
                  <a:lnTo>
                    <a:pt x="85" y="99"/>
                  </a:lnTo>
                  <a:lnTo>
                    <a:pt x="95" y="85"/>
                  </a:lnTo>
                  <a:lnTo>
                    <a:pt x="57" y="66"/>
                  </a:lnTo>
                  <a:lnTo>
                    <a:pt x="57" y="57"/>
                  </a:lnTo>
                  <a:lnTo>
                    <a:pt x="57" y="47"/>
                  </a:lnTo>
                  <a:lnTo>
                    <a:pt x="57" y="28"/>
                  </a:lnTo>
                  <a:lnTo>
                    <a:pt x="57" y="24"/>
                  </a:lnTo>
                  <a:lnTo>
                    <a:pt x="57" y="19"/>
                  </a:lnTo>
                  <a:lnTo>
                    <a:pt x="52" y="19"/>
                  </a:lnTo>
                  <a:lnTo>
                    <a:pt x="43" y="19"/>
                  </a:lnTo>
                  <a:lnTo>
                    <a:pt x="43" y="52"/>
                  </a:lnTo>
                  <a:lnTo>
                    <a:pt x="38" y="66"/>
                  </a:lnTo>
                  <a:lnTo>
                    <a:pt x="33" y="76"/>
                  </a:lnTo>
                  <a:lnTo>
                    <a:pt x="19" y="8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7"/>
            <p:cNvSpPr>
              <a:spLocks noEditPoints="1"/>
            </p:cNvSpPr>
            <p:nvPr/>
          </p:nvSpPr>
          <p:spPr bwMode="auto">
            <a:xfrm>
              <a:off x="12700" y="5071"/>
              <a:ext cx="218" cy="227"/>
            </a:xfrm>
            <a:custGeom>
              <a:avLst/>
              <a:gdLst>
                <a:gd name="T0" fmla="*/ 48 w 100"/>
                <a:gd name="T1" fmla="*/ 5 h 104"/>
                <a:gd name="T2" fmla="*/ 38 w 100"/>
                <a:gd name="T3" fmla="*/ 5 h 104"/>
                <a:gd name="T4" fmla="*/ 29 w 100"/>
                <a:gd name="T5" fmla="*/ 0 h 104"/>
                <a:gd name="T6" fmla="*/ 5 w 100"/>
                <a:gd name="T7" fmla="*/ 43 h 104"/>
                <a:gd name="T8" fmla="*/ 19 w 100"/>
                <a:gd name="T9" fmla="*/ 48 h 104"/>
                <a:gd name="T10" fmla="*/ 19 w 100"/>
                <a:gd name="T11" fmla="*/ 48 h 104"/>
                <a:gd name="T12" fmla="*/ 29 w 100"/>
                <a:gd name="T13" fmla="*/ 33 h 104"/>
                <a:gd name="T14" fmla="*/ 76 w 100"/>
                <a:gd name="T15" fmla="*/ 33 h 104"/>
                <a:gd name="T16" fmla="*/ 76 w 100"/>
                <a:gd name="T17" fmla="*/ 43 h 104"/>
                <a:gd name="T18" fmla="*/ 85 w 100"/>
                <a:gd name="T19" fmla="*/ 43 h 104"/>
                <a:gd name="T20" fmla="*/ 90 w 100"/>
                <a:gd name="T21" fmla="*/ 43 h 104"/>
                <a:gd name="T22" fmla="*/ 90 w 100"/>
                <a:gd name="T23" fmla="*/ 38 h 104"/>
                <a:gd name="T24" fmla="*/ 38 w 100"/>
                <a:gd name="T25" fmla="*/ 19 h 104"/>
                <a:gd name="T26" fmla="*/ 48 w 100"/>
                <a:gd name="T27" fmla="*/ 5 h 104"/>
                <a:gd name="T28" fmla="*/ 48 w 100"/>
                <a:gd name="T29" fmla="*/ 5 h 104"/>
                <a:gd name="T30" fmla="*/ 29 w 100"/>
                <a:gd name="T31" fmla="*/ 90 h 104"/>
                <a:gd name="T32" fmla="*/ 33 w 100"/>
                <a:gd name="T33" fmla="*/ 104 h 104"/>
                <a:gd name="T34" fmla="*/ 52 w 100"/>
                <a:gd name="T35" fmla="*/ 104 h 104"/>
                <a:gd name="T36" fmla="*/ 57 w 100"/>
                <a:gd name="T37" fmla="*/ 95 h 104"/>
                <a:gd name="T38" fmla="*/ 57 w 100"/>
                <a:gd name="T39" fmla="*/ 48 h 104"/>
                <a:gd name="T40" fmla="*/ 62 w 100"/>
                <a:gd name="T41" fmla="*/ 38 h 104"/>
                <a:gd name="T42" fmla="*/ 62 w 100"/>
                <a:gd name="T43" fmla="*/ 38 h 104"/>
                <a:gd name="T44" fmla="*/ 57 w 100"/>
                <a:gd name="T45" fmla="*/ 38 h 104"/>
                <a:gd name="T46" fmla="*/ 43 w 100"/>
                <a:gd name="T47" fmla="*/ 38 h 104"/>
                <a:gd name="T48" fmla="*/ 43 w 100"/>
                <a:gd name="T49" fmla="*/ 85 h 104"/>
                <a:gd name="T50" fmla="*/ 29 w 100"/>
                <a:gd name="T51" fmla="*/ 90 h 104"/>
                <a:gd name="T52" fmla="*/ 29 w 100"/>
                <a:gd name="T53" fmla="*/ 90 h 104"/>
                <a:gd name="T54" fmla="*/ 0 w 100"/>
                <a:gd name="T55" fmla="*/ 85 h 104"/>
                <a:gd name="T56" fmla="*/ 15 w 100"/>
                <a:gd name="T57" fmla="*/ 90 h 104"/>
                <a:gd name="T58" fmla="*/ 33 w 100"/>
                <a:gd name="T59" fmla="*/ 66 h 104"/>
                <a:gd name="T60" fmla="*/ 38 w 100"/>
                <a:gd name="T61" fmla="*/ 62 h 104"/>
                <a:gd name="T62" fmla="*/ 24 w 100"/>
                <a:gd name="T63" fmla="*/ 52 h 104"/>
                <a:gd name="T64" fmla="*/ 15 w 100"/>
                <a:gd name="T65" fmla="*/ 71 h 104"/>
                <a:gd name="T66" fmla="*/ 0 w 100"/>
                <a:gd name="T67" fmla="*/ 85 h 104"/>
                <a:gd name="T68" fmla="*/ 85 w 100"/>
                <a:gd name="T69" fmla="*/ 95 h 104"/>
                <a:gd name="T70" fmla="*/ 100 w 100"/>
                <a:gd name="T71" fmla="*/ 85 h 104"/>
                <a:gd name="T72" fmla="*/ 95 w 100"/>
                <a:gd name="T73" fmla="*/ 81 h 104"/>
                <a:gd name="T74" fmla="*/ 76 w 100"/>
                <a:gd name="T75" fmla="*/ 52 h 104"/>
                <a:gd name="T76" fmla="*/ 66 w 100"/>
                <a:gd name="T77" fmla="*/ 62 h 104"/>
                <a:gd name="T78" fmla="*/ 85 w 100"/>
                <a:gd name="T79" fmla="*/ 95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" h="104">
                  <a:moveTo>
                    <a:pt x="48" y="5"/>
                  </a:moveTo>
                  <a:lnTo>
                    <a:pt x="48" y="5"/>
                  </a:lnTo>
                  <a:lnTo>
                    <a:pt x="38" y="5"/>
                  </a:lnTo>
                  <a:lnTo>
                    <a:pt x="29" y="0"/>
                  </a:lnTo>
                  <a:lnTo>
                    <a:pt x="19" y="24"/>
                  </a:lnTo>
                  <a:lnTo>
                    <a:pt x="5" y="43"/>
                  </a:lnTo>
                  <a:lnTo>
                    <a:pt x="19" y="48"/>
                  </a:lnTo>
                  <a:lnTo>
                    <a:pt x="29" y="33"/>
                  </a:lnTo>
                  <a:lnTo>
                    <a:pt x="76" y="33"/>
                  </a:lnTo>
                  <a:lnTo>
                    <a:pt x="76" y="43"/>
                  </a:lnTo>
                  <a:lnTo>
                    <a:pt x="85" y="43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5" y="19"/>
                  </a:lnTo>
                  <a:lnTo>
                    <a:pt x="38" y="19"/>
                  </a:lnTo>
                  <a:lnTo>
                    <a:pt x="48" y="5"/>
                  </a:lnTo>
                  <a:close/>
                  <a:moveTo>
                    <a:pt x="29" y="90"/>
                  </a:moveTo>
                  <a:lnTo>
                    <a:pt x="29" y="90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7" y="99"/>
                  </a:lnTo>
                  <a:lnTo>
                    <a:pt x="57" y="95"/>
                  </a:lnTo>
                  <a:lnTo>
                    <a:pt x="57" y="48"/>
                  </a:lnTo>
                  <a:lnTo>
                    <a:pt x="62" y="38"/>
                  </a:lnTo>
                  <a:lnTo>
                    <a:pt x="57" y="38"/>
                  </a:lnTo>
                  <a:lnTo>
                    <a:pt x="48" y="38"/>
                  </a:lnTo>
                  <a:lnTo>
                    <a:pt x="43" y="38"/>
                  </a:lnTo>
                  <a:lnTo>
                    <a:pt x="43" y="85"/>
                  </a:lnTo>
                  <a:lnTo>
                    <a:pt x="43" y="90"/>
                  </a:lnTo>
                  <a:lnTo>
                    <a:pt x="29" y="90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5" y="90"/>
                  </a:lnTo>
                  <a:lnTo>
                    <a:pt x="33" y="66"/>
                  </a:lnTo>
                  <a:lnTo>
                    <a:pt x="38" y="62"/>
                  </a:lnTo>
                  <a:lnTo>
                    <a:pt x="24" y="52"/>
                  </a:lnTo>
                  <a:lnTo>
                    <a:pt x="15" y="71"/>
                  </a:lnTo>
                  <a:lnTo>
                    <a:pt x="0" y="85"/>
                  </a:lnTo>
                  <a:close/>
                  <a:moveTo>
                    <a:pt x="85" y="95"/>
                  </a:moveTo>
                  <a:lnTo>
                    <a:pt x="85" y="95"/>
                  </a:lnTo>
                  <a:lnTo>
                    <a:pt x="100" y="85"/>
                  </a:lnTo>
                  <a:lnTo>
                    <a:pt x="95" y="81"/>
                  </a:lnTo>
                  <a:lnTo>
                    <a:pt x="76" y="52"/>
                  </a:lnTo>
                  <a:lnTo>
                    <a:pt x="66" y="62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38"/>
            <p:cNvSpPr/>
            <p:nvPr/>
          </p:nvSpPr>
          <p:spPr bwMode="auto">
            <a:xfrm>
              <a:off x="12949" y="5071"/>
              <a:ext cx="216" cy="227"/>
            </a:xfrm>
            <a:custGeom>
              <a:avLst/>
              <a:gdLst>
                <a:gd name="T0" fmla="*/ 61 w 99"/>
                <a:gd name="T1" fmla="*/ 15 h 104"/>
                <a:gd name="T2" fmla="*/ 61 w 99"/>
                <a:gd name="T3" fmla="*/ 15 h 104"/>
                <a:gd name="T4" fmla="*/ 56 w 99"/>
                <a:gd name="T5" fmla="*/ 10 h 104"/>
                <a:gd name="T6" fmla="*/ 56 w 99"/>
                <a:gd name="T7" fmla="*/ 10 h 104"/>
                <a:gd name="T8" fmla="*/ 56 w 99"/>
                <a:gd name="T9" fmla="*/ 0 h 104"/>
                <a:gd name="T10" fmla="*/ 56 w 99"/>
                <a:gd name="T11" fmla="*/ 0 h 104"/>
                <a:gd name="T12" fmla="*/ 47 w 99"/>
                <a:gd name="T13" fmla="*/ 5 h 104"/>
                <a:gd name="T14" fmla="*/ 47 w 99"/>
                <a:gd name="T15" fmla="*/ 5 h 104"/>
                <a:gd name="T16" fmla="*/ 37 w 99"/>
                <a:gd name="T17" fmla="*/ 5 h 104"/>
                <a:gd name="T18" fmla="*/ 37 w 99"/>
                <a:gd name="T19" fmla="*/ 5 h 104"/>
                <a:gd name="T20" fmla="*/ 42 w 99"/>
                <a:gd name="T21" fmla="*/ 19 h 104"/>
                <a:gd name="T22" fmla="*/ 0 w 99"/>
                <a:gd name="T23" fmla="*/ 19 h 104"/>
                <a:gd name="T24" fmla="*/ 0 w 99"/>
                <a:gd name="T25" fmla="*/ 33 h 104"/>
                <a:gd name="T26" fmla="*/ 42 w 99"/>
                <a:gd name="T27" fmla="*/ 33 h 104"/>
                <a:gd name="T28" fmla="*/ 42 w 99"/>
                <a:gd name="T29" fmla="*/ 43 h 104"/>
                <a:gd name="T30" fmla="*/ 14 w 99"/>
                <a:gd name="T31" fmla="*/ 43 h 104"/>
                <a:gd name="T32" fmla="*/ 14 w 99"/>
                <a:gd name="T33" fmla="*/ 95 h 104"/>
                <a:gd name="T34" fmla="*/ 28 w 99"/>
                <a:gd name="T35" fmla="*/ 95 h 104"/>
                <a:gd name="T36" fmla="*/ 28 w 99"/>
                <a:gd name="T37" fmla="*/ 57 h 104"/>
                <a:gd name="T38" fmla="*/ 42 w 99"/>
                <a:gd name="T39" fmla="*/ 57 h 104"/>
                <a:gd name="T40" fmla="*/ 42 w 99"/>
                <a:gd name="T41" fmla="*/ 104 h 104"/>
                <a:gd name="T42" fmla="*/ 56 w 99"/>
                <a:gd name="T43" fmla="*/ 104 h 104"/>
                <a:gd name="T44" fmla="*/ 56 w 99"/>
                <a:gd name="T45" fmla="*/ 57 h 104"/>
                <a:gd name="T46" fmla="*/ 71 w 99"/>
                <a:gd name="T47" fmla="*/ 57 h 104"/>
                <a:gd name="T48" fmla="*/ 71 w 99"/>
                <a:gd name="T49" fmla="*/ 76 h 104"/>
                <a:gd name="T50" fmla="*/ 71 w 99"/>
                <a:gd name="T51" fmla="*/ 76 h 104"/>
                <a:gd name="T52" fmla="*/ 71 w 99"/>
                <a:gd name="T53" fmla="*/ 81 h 104"/>
                <a:gd name="T54" fmla="*/ 61 w 99"/>
                <a:gd name="T55" fmla="*/ 81 h 104"/>
                <a:gd name="T56" fmla="*/ 61 w 99"/>
                <a:gd name="T57" fmla="*/ 81 h 104"/>
                <a:gd name="T58" fmla="*/ 66 w 99"/>
                <a:gd name="T59" fmla="*/ 95 h 104"/>
                <a:gd name="T60" fmla="*/ 66 w 99"/>
                <a:gd name="T61" fmla="*/ 95 h 104"/>
                <a:gd name="T62" fmla="*/ 80 w 99"/>
                <a:gd name="T63" fmla="*/ 95 h 104"/>
                <a:gd name="T64" fmla="*/ 85 w 99"/>
                <a:gd name="T65" fmla="*/ 90 h 104"/>
                <a:gd name="T66" fmla="*/ 89 w 99"/>
                <a:gd name="T67" fmla="*/ 85 h 104"/>
                <a:gd name="T68" fmla="*/ 89 w 99"/>
                <a:gd name="T69" fmla="*/ 43 h 104"/>
                <a:gd name="T70" fmla="*/ 56 w 99"/>
                <a:gd name="T71" fmla="*/ 43 h 104"/>
                <a:gd name="T72" fmla="*/ 56 w 99"/>
                <a:gd name="T73" fmla="*/ 33 h 104"/>
                <a:gd name="T74" fmla="*/ 99 w 99"/>
                <a:gd name="T75" fmla="*/ 33 h 104"/>
                <a:gd name="T76" fmla="*/ 99 w 99"/>
                <a:gd name="T77" fmla="*/ 19 h 104"/>
                <a:gd name="T78" fmla="*/ 47 w 99"/>
                <a:gd name="T79" fmla="*/ 19 h 104"/>
                <a:gd name="T80" fmla="*/ 47 w 99"/>
                <a:gd name="T81" fmla="*/ 19 h 104"/>
                <a:gd name="T82" fmla="*/ 61 w 99"/>
                <a:gd name="T83" fmla="*/ 15 h 104"/>
                <a:gd name="T84" fmla="*/ 61 w 99"/>
                <a:gd name="T85" fmla="*/ 15 h 104"/>
                <a:gd name="T86" fmla="*/ 61 w 99"/>
                <a:gd name="T87" fmla="*/ 15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61" y="15"/>
                  </a:moveTo>
                  <a:lnTo>
                    <a:pt x="61" y="15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47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95"/>
                  </a:lnTo>
                  <a:lnTo>
                    <a:pt x="28" y="95"/>
                  </a:lnTo>
                  <a:lnTo>
                    <a:pt x="28" y="57"/>
                  </a:lnTo>
                  <a:lnTo>
                    <a:pt x="42" y="57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7"/>
                  </a:lnTo>
                  <a:lnTo>
                    <a:pt x="71" y="57"/>
                  </a:lnTo>
                  <a:lnTo>
                    <a:pt x="71" y="76"/>
                  </a:lnTo>
                  <a:lnTo>
                    <a:pt x="71" y="81"/>
                  </a:lnTo>
                  <a:lnTo>
                    <a:pt x="61" y="81"/>
                  </a:lnTo>
                  <a:lnTo>
                    <a:pt x="66" y="95"/>
                  </a:lnTo>
                  <a:lnTo>
                    <a:pt x="80" y="95"/>
                  </a:lnTo>
                  <a:lnTo>
                    <a:pt x="85" y="90"/>
                  </a:lnTo>
                  <a:lnTo>
                    <a:pt x="89" y="85"/>
                  </a:lnTo>
                  <a:lnTo>
                    <a:pt x="89" y="43"/>
                  </a:lnTo>
                  <a:lnTo>
                    <a:pt x="56" y="43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6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39"/>
            <p:cNvSpPr>
              <a:spLocks noEditPoints="1"/>
            </p:cNvSpPr>
            <p:nvPr/>
          </p:nvSpPr>
          <p:spPr bwMode="auto">
            <a:xfrm>
              <a:off x="12927" y="6226"/>
              <a:ext cx="227" cy="216"/>
            </a:xfrm>
            <a:custGeom>
              <a:avLst/>
              <a:gdLst>
                <a:gd name="T0" fmla="*/ 52 w 104"/>
                <a:gd name="T1" fmla="*/ 33 h 99"/>
                <a:gd name="T2" fmla="*/ 62 w 104"/>
                <a:gd name="T3" fmla="*/ 33 h 99"/>
                <a:gd name="T4" fmla="*/ 52 w 104"/>
                <a:gd name="T5" fmla="*/ 0 h 99"/>
                <a:gd name="T6" fmla="*/ 38 w 104"/>
                <a:gd name="T7" fmla="*/ 5 h 99"/>
                <a:gd name="T8" fmla="*/ 47 w 104"/>
                <a:gd name="T9" fmla="*/ 38 h 99"/>
                <a:gd name="T10" fmla="*/ 52 w 104"/>
                <a:gd name="T11" fmla="*/ 33 h 99"/>
                <a:gd name="T12" fmla="*/ 95 w 104"/>
                <a:gd name="T13" fmla="*/ 14 h 99"/>
                <a:gd name="T14" fmla="*/ 95 w 104"/>
                <a:gd name="T15" fmla="*/ 10 h 99"/>
                <a:gd name="T16" fmla="*/ 95 w 104"/>
                <a:gd name="T17" fmla="*/ 10 h 99"/>
                <a:gd name="T18" fmla="*/ 85 w 104"/>
                <a:gd name="T19" fmla="*/ 5 h 99"/>
                <a:gd name="T20" fmla="*/ 76 w 104"/>
                <a:gd name="T21" fmla="*/ 0 h 99"/>
                <a:gd name="T22" fmla="*/ 62 w 104"/>
                <a:gd name="T23" fmla="*/ 47 h 99"/>
                <a:gd name="T24" fmla="*/ 0 w 104"/>
                <a:gd name="T25" fmla="*/ 57 h 99"/>
                <a:gd name="T26" fmla="*/ 104 w 104"/>
                <a:gd name="T27" fmla="*/ 47 h 99"/>
                <a:gd name="T28" fmla="*/ 76 w 104"/>
                <a:gd name="T29" fmla="*/ 47 h 99"/>
                <a:gd name="T30" fmla="*/ 95 w 104"/>
                <a:gd name="T31" fmla="*/ 14 h 99"/>
                <a:gd name="T32" fmla="*/ 38 w 104"/>
                <a:gd name="T33" fmla="*/ 33 h 99"/>
                <a:gd name="T34" fmla="*/ 24 w 104"/>
                <a:gd name="T35" fmla="*/ 14 h 99"/>
                <a:gd name="T36" fmla="*/ 24 w 104"/>
                <a:gd name="T37" fmla="*/ 5 h 99"/>
                <a:gd name="T38" fmla="*/ 14 w 104"/>
                <a:gd name="T39" fmla="*/ 10 h 99"/>
                <a:gd name="T40" fmla="*/ 5 w 104"/>
                <a:gd name="T41" fmla="*/ 14 h 99"/>
                <a:gd name="T42" fmla="*/ 24 w 104"/>
                <a:gd name="T43" fmla="*/ 43 h 99"/>
                <a:gd name="T44" fmla="*/ 38 w 104"/>
                <a:gd name="T45" fmla="*/ 33 h 99"/>
                <a:gd name="T46" fmla="*/ 38 w 104"/>
                <a:gd name="T47" fmla="*/ 33 h 99"/>
                <a:gd name="T48" fmla="*/ 43 w 104"/>
                <a:gd name="T49" fmla="*/ 66 h 99"/>
                <a:gd name="T50" fmla="*/ 33 w 104"/>
                <a:gd name="T51" fmla="*/ 61 h 99"/>
                <a:gd name="T52" fmla="*/ 0 w 104"/>
                <a:gd name="T53" fmla="*/ 90 h 99"/>
                <a:gd name="T54" fmla="*/ 14 w 104"/>
                <a:gd name="T55" fmla="*/ 99 h 99"/>
                <a:gd name="T56" fmla="*/ 38 w 104"/>
                <a:gd name="T57" fmla="*/ 76 h 99"/>
                <a:gd name="T58" fmla="*/ 47 w 104"/>
                <a:gd name="T59" fmla="*/ 71 h 99"/>
                <a:gd name="T60" fmla="*/ 47 w 104"/>
                <a:gd name="T61" fmla="*/ 71 h 99"/>
                <a:gd name="T62" fmla="*/ 43 w 104"/>
                <a:gd name="T63" fmla="*/ 66 h 99"/>
                <a:gd name="T64" fmla="*/ 95 w 104"/>
                <a:gd name="T65" fmla="*/ 95 h 99"/>
                <a:gd name="T66" fmla="*/ 104 w 104"/>
                <a:gd name="T67" fmla="*/ 85 h 99"/>
                <a:gd name="T68" fmla="*/ 71 w 104"/>
                <a:gd name="T69" fmla="*/ 61 h 99"/>
                <a:gd name="T70" fmla="*/ 66 w 104"/>
                <a:gd name="T71" fmla="*/ 66 h 99"/>
                <a:gd name="T72" fmla="*/ 57 w 104"/>
                <a:gd name="T73" fmla="*/ 71 h 99"/>
                <a:gd name="T74" fmla="*/ 90 w 104"/>
                <a:gd name="T75" fmla="*/ 99 h 99"/>
                <a:gd name="T76" fmla="*/ 95 w 104"/>
                <a:gd name="T77" fmla="*/ 95 h 99"/>
                <a:gd name="T78" fmla="*/ 95 w 104"/>
                <a:gd name="T79" fmla="*/ 95 h 9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4" h="99">
                  <a:moveTo>
                    <a:pt x="52" y="33"/>
                  </a:moveTo>
                  <a:lnTo>
                    <a:pt x="52" y="33"/>
                  </a:lnTo>
                  <a:lnTo>
                    <a:pt x="62" y="33"/>
                  </a:lnTo>
                  <a:lnTo>
                    <a:pt x="52" y="0"/>
                  </a:lnTo>
                  <a:lnTo>
                    <a:pt x="38" y="5"/>
                  </a:lnTo>
                  <a:lnTo>
                    <a:pt x="47" y="38"/>
                  </a:lnTo>
                  <a:lnTo>
                    <a:pt x="52" y="33"/>
                  </a:lnTo>
                  <a:close/>
                  <a:moveTo>
                    <a:pt x="95" y="14"/>
                  </a:moveTo>
                  <a:lnTo>
                    <a:pt x="95" y="14"/>
                  </a:lnTo>
                  <a:lnTo>
                    <a:pt x="95" y="10"/>
                  </a:lnTo>
                  <a:lnTo>
                    <a:pt x="85" y="5"/>
                  </a:lnTo>
                  <a:lnTo>
                    <a:pt x="76" y="0"/>
                  </a:lnTo>
                  <a:lnTo>
                    <a:pt x="62" y="47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104" y="57"/>
                  </a:lnTo>
                  <a:lnTo>
                    <a:pt x="104" y="47"/>
                  </a:lnTo>
                  <a:lnTo>
                    <a:pt x="76" y="47"/>
                  </a:lnTo>
                  <a:lnTo>
                    <a:pt x="95" y="14"/>
                  </a:lnTo>
                  <a:close/>
                  <a:moveTo>
                    <a:pt x="38" y="33"/>
                  </a:moveTo>
                  <a:lnTo>
                    <a:pt x="38" y="33"/>
                  </a:lnTo>
                  <a:lnTo>
                    <a:pt x="24" y="14"/>
                  </a:lnTo>
                  <a:lnTo>
                    <a:pt x="24" y="5"/>
                  </a:lnTo>
                  <a:lnTo>
                    <a:pt x="14" y="10"/>
                  </a:lnTo>
                  <a:lnTo>
                    <a:pt x="5" y="14"/>
                  </a:lnTo>
                  <a:lnTo>
                    <a:pt x="24" y="43"/>
                  </a:lnTo>
                  <a:lnTo>
                    <a:pt x="38" y="33"/>
                  </a:lnTo>
                  <a:close/>
                  <a:moveTo>
                    <a:pt x="43" y="66"/>
                  </a:moveTo>
                  <a:lnTo>
                    <a:pt x="43" y="66"/>
                  </a:lnTo>
                  <a:lnTo>
                    <a:pt x="33" y="61"/>
                  </a:lnTo>
                  <a:lnTo>
                    <a:pt x="19" y="76"/>
                  </a:lnTo>
                  <a:lnTo>
                    <a:pt x="0" y="90"/>
                  </a:lnTo>
                  <a:lnTo>
                    <a:pt x="14" y="99"/>
                  </a:lnTo>
                  <a:lnTo>
                    <a:pt x="38" y="76"/>
                  </a:lnTo>
                  <a:lnTo>
                    <a:pt x="47" y="71"/>
                  </a:lnTo>
                  <a:lnTo>
                    <a:pt x="43" y="66"/>
                  </a:lnTo>
                  <a:close/>
                  <a:moveTo>
                    <a:pt x="95" y="95"/>
                  </a:moveTo>
                  <a:lnTo>
                    <a:pt x="95" y="95"/>
                  </a:lnTo>
                  <a:lnTo>
                    <a:pt x="104" y="85"/>
                  </a:lnTo>
                  <a:lnTo>
                    <a:pt x="71" y="61"/>
                  </a:lnTo>
                  <a:lnTo>
                    <a:pt x="66" y="66"/>
                  </a:lnTo>
                  <a:lnTo>
                    <a:pt x="57" y="71"/>
                  </a:lnTo>
                  <a:lnTo>
                    <a:pt x="90" y="99"/>
                  </a:lnTo>
                  <a:lnTo>
                    <a:pt x="95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0"/>
            <p:cNvSpPr>
              <a:spLocks noEditPoints="1"/>
            </p:cNvSpPr>
            <p:nvPr/>
          </p:nvSpPr>
          <p:spPr bwMode="auto">
            <a:xfrm>
              <a:off x="13185" y="6226"/>
              <a:ext cx="216" cy="227"/>
            </a:xfrm>
            <a:custGeom>
              <a:avLst/>
              <a:gdLst>
                <a:gd name="T0" fmla="*/ 19 w 99"/>
                <a:gd name="T1" fmla="*/ 33 h 104"/>
                <a:gd name="T2" fmla="*/ 76 w 99"/>
                <a:gd name="T3" fmla="*/ 24 h 104"/>
                <a:gd name="T4" fmla="*/ 95 w 99"/>
                <a:gd name="T5" fmla="*/ 33 h 104"/>
                <a:gd name="T6" fmla="*/ 57 w 99"/>
                <a:gd name="T7" fmla="*/ 10 h 104"/>
                <a:gd name="T8" fmla="*/ 57 w 99"/>
                <a:gd name="T9" fmla="*/ 0 h 104"/>
                <a:gd name="T10" fmla="*/ 57 w 99"/>
                <a:gd name="T11" fmla="*/ 0 h 104"/>
                <a:gd name="T12" fmla="*/ 38 w 99"/>
                <a:gd name="T13" fmla="*/ 0 h 104"/>
                <a:gd name="T14" fmla="*/ 43 w 99"/>
                <a:gd name="T15" fmla="*/ 10 h 104"/>
                <a:gd name="T16" fmla="*/ 0 w 99"/>
                <a:gd name="T17" fmla="*/ 33 h 104"/>
                <a:gd name="T18" fmla="*/ 0 w 99"/>
                <a:gd name="T19" fmla="*/ 57 h 104"/>
                <a:gd name="T20" fmla="*/ 24 w 99"/>
                <a:gd name="T21" fmla="*/ 57 h 104"/>
                <a:gd name="T22" fmla="*/ 14 w 99"/>
                <a:gd name="T23" fmla="*/ 71 h 104"/>
                <a:gd name="T24" fmla="*/ 38 w 99"/>
                <a:gd name="T25" fmla="*/ 80 h 104"/>
                <a:gd name="T26" fmla="*/ 24 w 99"/>
                <a:gd name="T27" fmla="*/ 85 h 104"/>
                <a:gd name="T28" fmla="*/ 0 w 99"/>
                <a:gd name="T29" fmla="*/ 90 h 104"/>
                <a:gd name="T30" fmla="*/ 10 w 99"/>
                <a:gd name="T31" fmla="*/ 104 h 104"/>
                <a:gd name="T32" fmla="*/ 57 w 99"/>
                <a:gd name="T33" fmla="*/ 85 h 104"/>
                <a:gd name="T34" fmla="*/ 71 w 99"/>
                <a:gd name="T35" fmla="*/ 95 h 104"/>
                <a:gd name="T36" fmla="*/ 85 w 99"/>
                <a:gd name="T37" fmla="*/ 104 h 104"/>
                <a:gd name="T38" fmla="*/ 90 w 99"/>
                <a:gd name="T39" fmla="*/ 95 h 104"/>
                <a:gd name="T40" fmla="*/ 95 w 99"/>
                <a:gd name="T41" fmla="*/ 90 h 104"/>
                <a:gd name="T42" fmla="*/ 66 w 99"/>
                <a:gd name="T43" fmla="*/ 76 h 104"/>
                <a:gd name="T44" fmla="*/ 99 w 99"/>
                <a:gd name="T45" fmla="*/ 57 h 104"/>
                <a:gd name="T46" fmla="*/ 47 w 99"/>
                <a:gd name="T47" fmla="*/ 43 h 104"/>
                <a:gd name="T48" fmla="*/ 52 w 99"/>
                <a:gd name="T49" fmla="*/ 33 h 104"/>
                <a:gd name="T50" fmla="*/ 52 w 99"/>
                <a:gd name="T51" fmla="*/ 33 h 104"/>
                <a:gd name="T52" fmla="*/ 57 w 99"/>
                <a:gd name="T53" fmla="*/ 28 h 104"/>
                <a:gd name="T54" fmla="*/ 38 w 99"/>
                <a:gd name="T55" fmla="*/ 28 h 104"/>
                <a:gd name="T56" fmla="*/ 38 w 99"/>
                <a:gd name="T57" fmla="*/ 24 h 104"/>
                <a:gd name="T58" fmla="*/ 29 w 99"/>
                <a:gd name="T59" fmla="*/ 43 h 104"/>
                <a:gd name="T60" fmla="*/ 0 w 99"/>
                <a:gd name="T61" fmla="*/ 43 h 104"/>
                <a:gd name="T62" fmla="*/ 0 w 99"/>
                <a:gd name="T63" fmla="*/ 57 h 104"/>
                <a:gd name="T64" fmla="*/ 52 w 99"/>
                <a:gd name="T65" fmla="*/ 71 h 104"/>
                <a:gd name="T66" fmla="*/ 43 w 99"/>
                <a:gd name="T67" fmla="*/ 57 h 104"/>
                <a:gd name="T68" fmla="*/ 62 w 99"/>
                <a:gd name="T69" fmla="*/ 57 h 104"/>
                <a:gd name="T70" fmla="*/ 52 w 99"/>
                <a:gd name="T71" fmla="*/ 71 h 1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9" h="104">
                  <a:moveTo>
                    <a:pt x="0" y="33"/>
                  </a:moveTo>
                  <a:lnTo>
                    <a:pt x="19" y="33"/>
                  </a:lnTo>
                  <a:lnTo>
                    <a:pt x="19" y="24"/>
                  </a:lnTo>
                  <a:lnTo>
                    <a:pt x="76" y="24"/>
                  </a:lnTo>
                  <a:lnTo>
                    <a:pt x="76" y="33"/>
                  </a:lnTo>
                  <a:lnTo>
                    <a:pt x="95" y="33"/>
                  </a:lnTo>
                  <a:lnTo>
                    <a:pt x="95" y="10"/>
                  </a:lnTo>
                  <a:lnTo>
                    <a:pt x="57" y="10"/>
                  </a:lnTo>
                  <a:lnTo>
                    <a:pt x="57" y="0"/>
                  </a:lnTo>
                  <a:lnTo>
                    <a:pt x="38" y="0"/>
                  </a:lnTo>
                  <a:lnTo>
                    <a:pt x="43" y="10"/>
                  </a:lnTo>
                  <a:lnTo>
                    <a:pt x="0" y="10"/>
                  </a:lnTo>
                  <a:lnTo>
                    <a:pt x="0" y="33"/>
                  </a:lnTo>
                  <a:close/>
                  <a:moveTo>
                    <a:pt x="0" y="57"/>
                  </a:moveTo>
                  <a:lnTo>
                    <a:pt x="24" y="57"/>
                  </a:lnTo>
                  <a:lnTo>
                    <a:pt x="14" y="71"/>
                  </a:lnTo>
                  <a:lnTo>
                    <a:pt x="38" y="80"/>
                  </a:lnTo>
                  <a:lnTo>
                    <a:pt x="24" y="85"/>
                  </a:lnTo>
                  <a:lnTo>
                    <a:pt x="0" y="90"/>
                  </a:lnTo>
                  <a:lnTo>
                    <a:pt x="10" y="104"/>
                  </a:lnTo>
                  <a:lnTo>
                    <a:pt x="33" y="95"/>
                  </a:lnTo>
                  <a:lnTo>
                    <a:pt x="57" y="85"/>
                  </a:lnTo>
                  <a:lnTo>
                    <a:pt x="71" y="95"/>
                  </a:lnTo>
                  <a:lnTo>
                    <a:pt x="85" y="104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66" y="76"/>
                  </a:lnTo>
                  <a:lnTo>
                    <a:pt x="76" y="57"/>
                  </a:lnTo>
                  <a:lnTo>
                    <a:pt x="99" y="57"/>
                  </a:lnTo>
                  <a:lnTo>
                    <a:pt x="99" y="43"/>
                  </a:lnTo>
                  <a:lnTo>
                    <a:pt x="47" y="43"/>
                  </a:lnTo>
                  <a:lnTo>
                    <a:pt x="52" y="33"/>
                  </a:lnTo>
                  <a:lnTo>
                    <a:pt x="57" y="28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29" y="43"/>
                  </a:lnTo>
                  <a:lnTo>
                    <a:pt x="0" y="43"/>
                  </a:lnTo>
                  <a:lnTo>
                    <a:pt x="0" y="57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38" y="61"/>
                  </a:lnTo>
                  <a:lnTo>
                    <a:pt x="43" y="57"/>
                  </a:lnTo>
                  <a:lnTo>
                    <a:pt x="62" y="57"/>
                  </a:lnTo>
                  <a:lnTo>
                    <a:pt x="5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1"/>
            <p:cNvSpPr>
              <a:spLocks noEditPoints="1"/>
            </p:cNvSpPr>
            <p:nvPr/>
          </p:nvSpPr>
          <p:spPr bwMode="auto">
            <a:xfrm>
              <a:off x="13423" y="6226"/>
              <a:ext cx="227" cy="216"/>
            </a:xfrm>
            <a:custGeom>
              <a:avLst/>
              <a:gdLst>
                <a:gd name="T0" fmla="*/ 47 w 104"/>
                <a:gd name="T1" fmla="*/ 5 h 99"/>
                <a:gd name="T2" fmla="*/ 9 w 104"/>
                <a:gd name="T3" fmla="*/ 52 h 99"/>
                <a:gd name="T4" fmla="*/ 42 w 104"/>
                <a:gd name="T5" fmla="*/ 52 h 99"/>
                <a:gd name="T6" fmla="*/ 38 w 104"/>
                <a:gd name="T7" fmla="*/ 57 h 99"/>
                <a:gd name="T8" fmla="*/ 14 w 104"/>
                <a:gd name="T9" fmla="*/ 61 h 99"/>
                <a:gd name="T10" fmla="*/ 0 w 104"/>
                <a:gd name="T11" fmla="*/ 85 h 99"/>
                <a:gd name="T12" fmla="*/ 104 w 104"/>
                <a:gd name="T13" fmla="*/ 99 h 99"/>
                <a:gd name="T14" fmla="*/ 90 w 104"/>
                <a:gd name="T15" fmla="*/ 85 h 99"/>
                <a:gd name="T16" fmla="*/ 90 w 104"/>
                <a:gd name="T17" fmla="*/ 61 h 99"/>
                <a:gd name="T18" fmla="*/ 94 w 104"/>
                <a:gd name="T19" fmla="*/ 0 h 99"/>
                <a:gd name="T20" fmla="*/ 52 w 104"/>
                <a:gd name="T21" fmla="*/ 28 h 99"/>
                <a:gd name="T22" fmla="*/ 52 w 104"/>
                <a:gd name="T23" fmla="*/ 38 h 99"/>
                <a:gd name="T24" fmla="*/ 47 w 104"/>
                <a:gd name="T25" fmla="*/ 47 h 99"/>
                <a:gd name="T26" fmla="*/ 66 w 104"/>
                <a:gd name="T27" fmla="*/ 14 h 99"/>
                <a:gd name="T28" fmla="*/ 80 w 104"/>
                <a:gd name="T29" fmla="*/ 19 h 99"/>
                <a:gd name="T30" fmla="*/ 66 w 104"/>
                <a:gd name="T31" fmla="*/ 14 h 99"/>
                <a:gd name="T32" fmla="*/ 33 w 104"/>
                <a:gd name="T33" fmla="*/ 14 h 99"/>
                <a:gd name="T34" fmla="*/ 23 w 104"/>
                <a:gd name="T35" fmla="*/ 24 h 99"/>
                <a:gd name="T36" fmla="*/ 33 w 104"/>
                <a:gd name="T37" fmla="*/ 14 h 99"/>
                <a:gd name="T38" fmla="*/ 80 w 104"/>
                <a:gd name="T39" fmla="*/ 28 h 99"/>
                <a:gd name="T40" fmla="*/ 66 w 104"/>
                <a:gd name="T41" fmla="*/ 33 h 99"/>
                <a:gd name="T42" fmla="*/ 80 w 104"/>
                <a:gd name="T43" fmla="*/ 28 h 99"/>
                <a:gd name="T44" fmla="*/ 33 w 104"/>
                <a:gd name="T45" fmla="*/ 43 h 99"/>
                <a:gd name="T46" fmla="*/ 23 w 104"/>
                <a:gd name="T47" fmla="*/ 33 h 99"/>
                <a:gd name="T48" fmla="*/ 33 w 104"/>
                <a:gd name="T49" fmla="*/ 43 h 99"/>
                <a:gd name="T50" fmla="*/ 71 w 104"/>
                <a:gd name="T51" fmla="*/ 52 h 99"/>
                <a:gd name="T52" fmla="*/ 75 w 104"/>
                <a:gd name="T53" fmla="*/ 61 h 99"/>
                <a:gd name="T54" fmla="*/ 52 w 104"/>
                <a:gd name="T55" fmla="*/ 61 h 99"/>
                <a:gd name="T56" fmla="*/ 66 w 104"/>
                <a:gd name="T57" fmla="*/ 43 h 99"/>
                <a:gd name="T58" fmla="*/ 80 w 104"/>
                <a:gd name="T59" fmla="*/ 47 h 99"/>
                <a:gd name="T60" fmla="*/ 80 w 104"/>
                <a:gd name="T61" fmla="*/ 52 h 99"/>
                <a:gd name="T62" fmla="*/ 71 w 104"/>
                <a:gd name="T63" fmla="*/ 52 h 99"/>
                <a:gd name="T64" fmla="*/ 66 w 104"/>
                <a:gd name="T65" fmla="*/ 85 h 99"/>
                <a:gd name="T66" fmla="*/ 75 w 104"/>
                <a:gd name="T67" fmla="*/ 71 h 99"/>
                <a:gd name="T68" fmla="*/ 66 w 104"/>
                <a:gd name="T69" fmla="*/ 85 h 99"/>
                <a:gd name="T70" fmla="*/ 38 w 104"/>
                <a:gd name="T71" fmla="*/ 71 h 99"/>
                <a:gd name="T72" fmla="*/ 28 w 104"/>
                <a:gd name="T73" fmla="*/ 85 h 99"/>
                <a:gd name="T74" fmla="*/ 38 w 104"/>
                <a:gd name="T75" fmla="*/ 71 h 99"/>
                <a:gd name="T76" fmla="*/ 57 w 104"/>
                <a:gd name="T77" fmla="*/ 71 h 99"/>
                <a:gd name="T78" fmla="*/ 47 w 104"/>
                <a:gd name="T79" fmla="*/ 85 h 99"/>
                <a:gd name="T80" fmla="*/ 57 w 104"/>
                <a:gd name="T81" fmla="*/ 71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99">
                  <a:moveTo>
                    <a:pt x="47" y="47"/>
                  </a:moveTo>
                  <a:lnTo>
                    <a:pt x="47" y="5"/>
                  </a:lnTo>
                  <a:lnTo>
                    <a:pt x="9" y="5"/>
                  </a:lnTo>
                  <a:lnTo>
                    <a:pt x="9" y="52"/>
                  </a:lnTo>
                  <a:lnTo>
                    <a:pt x="42" y="52"/>
                  </a:lnTo>
                  <a:lnTo>
                    <a:pt x="38" y="57"/>
                  </a:lnTo>
                  <a:lnTo>
                    <a:pt x="42" y="61"/>
                  </a:lnTo>
                  <a:lnTo>
                    <a:pt x="14" y="61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61"/>
                  </a:lnTo>
                  <a:lnTo>
                    <a:pt x="94" y="52"/>
                  </a:lnTo>
                  <a:lnTo>
                    <a:pt x="94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close/>
                  <a:moveTo>
                    <a:pt x="66" y="14"/>
                  </a:moveTo>
                  <a:lnTo>
                    <a:pt x="80" y="14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14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23" y="24"/>
                  </a:lnTo>
                  <a:lnTo>
                    <a:pt x="23" y="14"/>
                  </a:lnTo>
                  <a:lnTo>
                    <a:pt x="33" y="14"/>
                  </a:lnTo>
                  <a:close/>
                  <a:moveTo>
                    <a:pt x="80" y="28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0" y="28"/>
                  </a:lnTo>
                  <a:close/>
                  <a:moveTo>
                    <a:pt x="33" y="43"/>
                  </a:moveTo>
                  <a:lnTo>
                    <a:pt x="23" y="43"/>
                  </a:lnTo>
                  <a:lnTo>
                    <a:pt x="23" y="33"/>
                  </a:lnTo>
                  <a:lnTo>
                    <a:pt x="33" y="33"/>
                  </a:lnTo>
                  <a:lnTo>
                    <a:pt x="33" y="43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5" y="61"/>
                  </a:lnTo>
                  <a:lnTo>
                    <a:pt x="52" y="61"/>
                  </a:lnTo>
                  <a:lnTo>
                    <a:pt x="61" y="57"/>
                  </a:lnTo>
                  <a:lnTo>
                    <a:pt x="66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80" y="52"/>
                  </a:lnTo>
                  <a:lnTo>
                    <a:pt x="71" y="52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5" y="71"/>
                  </a:lnTo>
                  <a:lnTo>
                    <a:pt x="75" y="85"/>
                  </a:lnTo>
                  <a:lnTo>
                    <a:pt x="66" y="85"/>
                  </a:lnTo>
                  <a:close/>
                  <a:moveTo>
                    <a:pt x="38" y="71"/>
                  </a:moveTo>
                  <a:lnTo>
                    <a:pt x="38" y="85"/>
                  </a:lnTo>
                  <a:lnTo>
                    <a:pt x="28" y="85"/>
                  </a:lnTo>
                  <a:lnTo>
                    <a:pt x="28" y="71"/>
                  </a:lnTo>
                  <a:lnTo>
                    <a:pt x="38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2"/>
            <p:cNvSpPr>
              <a:spLocks noEditPoints="1"/>
            </p:cNvSpPr>
            <p:nvPr/>
          </p:nvSpPr>
          <p:spPr bwMode="auto">
            <a:xfrm>
              <a:off x="13248" y="7988"/>
              <a:ext cx="225" cy="218"/>
            </a:xfrm>
            <a:custGeom>
              <a:avLst/>
              <a:gdLst>
                <a:gd name="T0" fmla="*/ 33 w 103"/>
                <a:gd name="T1" fmla="*/ 19 h 100"/>
                <a:gd name="T2" fmla="*/ 23 w 103"/>
                <a:gd name="T3" fmla="*/ 0 h 100"/>
                <a:gd name="T4" fmla="*/ 9 w 103"/>
                <a:gd name="T5" fmla="*/ 5 h 100"/>
                <a:gd name="T6" fmla="*/ 18 w 103"/>
                <a:gd name="T7" fmla="*/ 24 h 100"/>
                <a:gd name="T8" fmla="*/ 61 w 103"/>
                <a:gd name="T9" fmla="*/ 24 h 100"/>
                <a:gd name="T10" fmla="*/ 37 w 103"/>
                <a:gd name="T11" fmla="*/ 81 h 100"/>
                <a:gd name="T12" fmla="*/ 52 w 103"/>
                <a:gd name="T13" fmla="*/ 67 h 100"/>
                <a:gd name="T14" fmla="*/ 61 w 103"/>
                <a:gd name="T15" fmla="*/ 81 h 100"/>
                <a:gd name="T16" fmla="*/ 75 w 103"/>
                <a:gd name="T17" fmla="*/ 67 h 100"/>
                <a:gd name="T18" fmla="*/ 85 w 103"/>
                <a:gd name="T19" fmla="*/ 67 h 100"/>
                <a:gd name="T20" fmla="*/ 85 w 103"/>
                <a:gd name="T21" fmla="*/ 71 h 100"/>
                <a:gd name="T22" fmla="*/ 75 w 103"/>
                <a:gd name="T23" fmla="*/ 71 h 100"/>
                <a:gd name="T24" fmla="*/ 80 w 103"/>
                <a:gd name="T25" fmla="*/ 81 h 100"/>
                <a:gd name="T26" fmla="*/ 99 w 103"/>
                <a:gd name="T27" fmla="*/ 71 h 100"/>
                <a:gd name="T28" fmla="*/ 85 w 103"/>
                <a:gd name="T29" fmla="*/ 24 h 100"/>
                <a:gd name="T30" fmla="*/ 80 w 103"/>
                <a:gd name="T31" fmla="*/ 24 h 100"/>
                <a:gd name="T32" fmla="*/ 99 w 103"/>
                <a:gd name="T33" fmla="*/ 0 h 100"/>
                <a:gd name="T34" fmla="*/ 37 w 103"/>
                <a:gd name="T35" fmla="*/ 10 h 100"/>
                <a:gd name="T36" fmla="*/ 70 w 103"/>
                <a:gd name="T37" fmla="*/ 15 h 100"/>
                <a:gd name="T38" fmla="*/ 66 w 103"/>
                <a:gd name="T39" fmla="*/ 15 h 100"/>
                <a:gd name="T40" fmla="*/ 56 w 103"/>
                <a:gd name="T41" fmla="*/ 15 h 100"/>
                <a:gd name="T42" fmla="*/ 61 w 103"/>
                <a:gd name="T43" fmla="*/ 24 h 100"/>
                <a:gd name="T44" fmla="*/ 61 w 103"/>
                <a:gd name="T45" fmla="*/ 33 h 100"/>
                <a:gd name="T46" fmla="*/ 52 w 103"/>
                <a:gd name="T47" fmla="*/ 43 h 100"/>
                <a:gd name="T48" fmla="*/ 61 w 103"/>
                <a:gd name="T49" fmla="*/ 33 h 100"/>
                <a:gd name="T50" fmla="*/ 75 w 103"/>
                <a:gd name="T51" fmla="*/ 43 h 100"/>
                <a:gd name="T52" fmla="*/ 85 w 103"/>
                <a:gd name="T53" fmla="*/ 33 h 100"/>
                <a:gd name="T54" fmla="*/ 75 w 103"/>
                <a:gd name="T55" fmla="*/ 43 h 100"/>
                <a:gd name="T56" fmla="*/ 61 w 103"/>
                <a:gd name="T57" fmla="*/ 52 h 100"/>
                <a:gd name="T58" fmla="*/ 52 w 103"/>
                <a:gd name="T59" fmla="*/ 57 h 100"/>
                <a:gd name="T60" fmla="*/ 61 w 103"/>
                <a:gd name="T61" fmla="*/ 52 h 100"/>
                <a:gd name="T62" fmla="*/ 75 w 103"/>
                <a:gd name="T63" fmla="*/ 52 h 100"/>
                <a:gd name="T64" fmla="*/ 85 w 103"/>
                <a:gd name="T65" fmla="*/ 57 h 100"/>
                <a:gd name="T66" fmla="*/ 75 w 103"/>
                <a:gd name="T67" fmla="*/ 52 h 100"/>
                <a:gd name="T68" fmla="*/ 28 w 103"/>
                <a:gd name="T69" fmla="*/ 71 h 100"/>
                <a:gd name="T70" fmla="*/ 4 w 103"/>
                <a:gd name="T71" fmla="*/ 33 h 100"/>
                <a:gd name="T72" fmla="*/ 14 w 103"/>
                <a:gd name="T73" fmla="*/ 43 h 100"/>
                <a:gd name="T74" fmla="*/ 14 w 103"/>
                <a:gd name="T75" fmla="*/ 71 h 100"/>
                <a:gd name="T76" fmla="*/ 0 w 103"/>
                <a:gd name="T77" fmla="*/ 85 h 100"/>
                <a:gd name="T78" fmla="*/ 9 w 103"/>
                <a:gd name="T79" fmla="*/ 95 h 100"/>
                <a:gd name="T80" fmla="*/ 23 w 103"/>
                <a:gd name="T81" fmla="*/ 85 h 100"/>
                <a:gd name="T82" fmla="*/ 23 w 103"/>
                <a:gd name="T83" fmla="*/ 90 h 100"/>
                <a:gd name="T84" fmla="*/ 37 w 103"/>
                <a:gd name="T85" fmla="*/ 95 h 100"/>
                <a:gd name="T86" fmla="*/ 99 w 103"/>
                <a:gd name="T87" fmla="*/ 100 h 100"/>
                <a:gd name="T88" fmla="*/ 103 w 103"/>
                <a:gd name="T89" fmla="*/ 81 h 100"/>
                <a:gd name="T90" fmla="*/ 75 w 103"/>
                <a:gd name="T91" fmla="*/ 85 h 100"/>
                <a:gd name="T92" fmla="*/ 56 w 103"/>
                <a:gd name="T93" fmla="*/ 85 h 100"/>
                <a:gd name="T94" fmla="*/ 37 w 103"/>
                <a:gd name="T95" fmla="*/ 81 h 100"/>
                <a:gd name="T96" fmla="*/ 28 w 103"/>
                <a:gd name="T97" fmla="*/ 71 h 100"/>
                <a:gd name="T98" fmla="*/ 28 w 103"/>
                <a:gd name="T99" fmla="*/ 71 h 1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3" h="100">
                  <a:moveTo>
                    <a:pt x="18" y="24"/>
                  </a:moveTo>
                  <a:lnTo>
                    <a:pt x="33" y="19"/>
                  </a:lnTo>
                  <a:lnTo>
                    <a:pt x="23" y="0"/>
                  </a:lnTo>
                  <a:lnTo>
                    <a:pt x="9" y="5"/>
                  </a:lnTo>
                  <a:lnTo>
                    <a:pt x="18" y="24"/>
                  </a:lnTo>
                  <a:close/>
                  <a:moveTo>
                    <a:pt x="61" y="24"/>
                  </a:moveTo>
                  <a:lnTo>
                    <a:pt x="37" y="24"/>
                  </a:lnTo>
                  <a:lnTo>
                    <a:pt x="37" y="81"/>
                  </a:lnTo>
                  <a:lnTo>
                    <a:pt x="52" y="81"/>
                  </a:lnTo>
                  <a:lnTo>
                    <a:pt x="52" y="67"/>
                  </a:lnTo>
                  <a:lnTo>
                    <a:pt x="61" y="67"/>
                  </a:lnTo>
                  <a:lnTo>
                    <a:pt x="61" y="81"/>
                  </a:lnTo>
                  <a:lnTo>
                    <a:pt x="75" y="81"/>
                  </a:lnTo>
                  <a:lnTo>
                    <a:pt x="75" y="67"/>
                  </a:lnTo>
                  <a:lnTo>
                    <a:pt x="85" y="67"/>
                  </a:lnTo>
                  <a:lnTo>
                    <a:pt x="85" y="71"/>
                  </a:lnTo>
                  <a:lnTo>
                    <a:pt x="75" y="71"/>
                  </a:lnTo>
                  <a:lnTo>
                    <a:pt x="80" y="81"/>
                  </a:lnTo>
                  <a:lnTo>
                    <a:pt x="94" y="81"/>
                  </a:lnTo>
                  <a:lnTo>
                    <a:pt x="99" y="71"/>
                  </a:lnTo>
                  <a:lnTo>
                    <a:pt x="99" y="24"/>
                  </a:lnTo>
                  <a:lnTo>
                    <a:pt x="85" y="24"/>
                  </a:lnTo>
                  <a:lnTo>
                    <a:pt x="80" y="24"/>
                  </a:lnTo>
                  <a:lnTo>
                    <a:pt x="99" y="0"/>
                  </a:lnTo>
                  <a:lnTo>
                    <a:pt x="37" y="0"/>
                  </a:lnTo>
                  <a:lnTo>
                    <a:pt x="37" y="10"/>
                  </a:lnTo>
                  <a:lnTo>
                    <a:pt x="75" y="10"/>
                  </a:lnTo>
                  <a:lnTo>
                    <a:pt x="70" y="15"/>
                  </a:lnTo>
                  <a:lnTo>
                    <a:pt x="66" y="15"/>
                  </a:lnTo>
                  <a:lnTo>
                    <a:pt x="56" y="15"/>
                  </a:lnTo>
                  <a:lnTo>
                    <a:pt x="52" y="19"/>
                  </a:lnTo>
                  <a:lnTo>
                    <a:pt x="61" y="24"/>
                  </a:lnTo>
                  <a:close/>
                  <a:moveTo>
                    <a:pt x="61" y="33"/>
                  </a:moveTo>
                  <a:lnTo>
                    <a:pt x="61" y="43"/>
                  </a:lnTo>
                  <a:lnTo>
                    <a:pt x="52" y="43"/>
                  </a:lnTo>
                  <a:lnTo>
                    <a:pt x="52" y="33"/>
                  </a:lnTo>
                  <a:lnTo>
                    <a:pt x="61" y="33"/>
                  </a:lnTo>
                  <a:close/>
                  <a:moveTo>
                    <a:pt x="75" y="43"/>
                  </a:moveTo>
                  <a:lnTo>
                    <a:pt x="75" y="33"/>
                  </a:lnTo>
                  <a:lnTo>
                    <a:pt x="85" y="33"/>
                  </a:lnTo>
                  <a:lnTo>
                    <a:pt x="85" y="43"/>
                  </a:lnTo>
                  <a:lnTo>
                    <a:pt x="75" y="43"/>
                  </a:lnTo>
                  <a:close/>
                  <a:moveTo>
                    <a:pt x="61" y="52"/>
                  </a:moveTo>
                  <a:lnTo>
                    <a:pt x="61" y="57"/>
                  </a:lnTo>
                  <a:lnTo>
                    <a:pt x="52" y="57"/>
                  </a:lnTo>
                  <a:lnTo>
                    <a:pt x="52" y="52"/>
                  </a:lnTo>
                  <a:lnTo>
                    <a:pt x="61" y="52"/>
                  </a:lnTo>
                  <a:close/>
                  <a:moveTo>
                    <a:pt x="75" y="52"/>
                  </a:moveTo>
                  <a:lnTo>
                    <a:pt x="85" y="52"/>
                  </a:lnTo>
                  <a:lnTo>
                    <a:pt x="85" y="57"/>
                  </a:lnTo>
                  <a:lnTo>
                    <a:pt x="75" y="57"/>
                  </a:lnTo>
                  <a:lnTo>
                    <a:pt x="75" y="52"/>
                  </a:lnTo>
                  <a:close/>
                  <a:moveTo>
                    <a:pt x="28" y="71"/>
                  </a:moveTo>
                  <a:lnTo>
                    <a:pt x="28" y="33"/>
                  </a:lnTo>
                  <a:lnTo>
                    <a:pt x="4" y="33"/>
                  </a:lnTo>
                  <a:lnTo>
                    <a:pt x="4" y="43"/>
                  </a:lnTo>
                  <a:lnTo>
                    <a:pt x="14" y="43"/>
                  </a:lnTo>
                  <a:lnTo>
                    <a:pt x="14" y="71"/>
                  </a:lnTo>
                  <a:lnTo>
                    <a:pt x="0" y="85"/>
                  </a:lnTo>
                  <a:lnTo>
                    <a:pt x="9" y="100"/>
                  </a:lnTo>
                  <a:lnTo>
                    <a:pt x="9" y="95"/>
                  </a:lnTo>
                  <a:lnTo>
                    <a:pt x="23" y="85"/>
                  </a:lnTo>
                  <a:lnTo>
                    <a:pt x="23" y="90"/>
                  </a:lnTo>
                  <a:lnTo>
                    <a:pt x="37" y="95"/>
                  </a:lnTo>
                  <a:lnTo>
                    <a:pt x="56" y="100"/>
                  </a:lnTo>
                  <a:lnTo>
                    <a:pt x="99" y="100"/>
                  </a:lnTo>
                  <a:lnTo>
                    <a:pt x="103" y="81"/>
                  </a:lnTo>
                  <a:lnTo>
                    <a:pt x="75" y="85"/>
                  </a:lnTo>
                  <a:lnTo>
                    <a:pt x="56" y="85"/>
                  </a:lnTo>
                  <a:lnTo>
                    <a:pt x="37" y="81"/>
                  </a:lnTo>
                  <a:lnTo>
                    <a:pt x="33" y="76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"/>
            <p:cNvSpPr>
              <a:spLocks noEditPoints="1"/>
            </p:cNvSpPr>
            <p:nvPr/>
          </p:nvSpPr>
          <p:spPr bwMode="auto">
            <a:xfrm>
              <a:off x="13495" y="7979"/>
              <a:ext cx="236" cy="227"/>
            </a:xfrm>
            <a:custGeom>
              <a:avLst/>
              <a:gdLst>
                <a:gd name="T0" fmla="*/ 33 w 108"/>
                <a:gd name="T1" fmla="*/ 23 h 104"/>
                <a:gd name="T2" fmla="*/ 24 w 108"/>
                <a:gd name="T3" fmla="*/ 0 h 104"/>
                <a:gd name="T4" fmla="*/ 9 w 108"/>
                <a:gd name="T5" fmla="*/ 9 h 104"/>
                <a:gd name="T6" fmla="*/ 19 w 108"/>
                <a:gd name="T7" fmla="*/ 28 h 104"/>
                <a:gd name="T8" fmla="*/ 61 w 108"/>
                <a:gd name="T9" fmla="*/ 33 h 104"/>
                <a:gd name="T10" fmla="*/ 61 w 108"/>
                <a:gd name="T11" fmla="*/ 61 h 104"/>
                <a:gd name="T12" fmla="*/ 61 w 108"/>
                <a:gd name="T13" fmla="*/ 66 h 104"/>
                <a:gd name="T14" fmla="*/ 52 w 108"/>
                <a:gd name="T15" fmla="*/ 66 h 104"/>
                <a:gd name="T16" fmla="*/ 57 w 108"/>
                <a:gd name="T17" fmla="*/ 80 h 104"/>
                <a:gd name="T18" fmla="*/ 75 w 108"/>
                <a:gd name="T19" fmla="*/ 75 h 104"/>
                <a:gd name="T20" fmla="*/ 80 w 108"/>
                <a:gd name="T21" fmla="*/ 37 h 104"/>
                <a:gd name="T22" fmla="*/ 80 w 108"/>
                <a:gd name="T23" fmla="*/ 37 h 104"/>
                <a:gd name="T24" fmla="*/ 38 w 108"/>
                <a:gd name="T25" fmla="*/ 9 h 104"/>
                <a:gd name="T26" fmla="*/ 71 w 108"/>
                <a:gd name="T27" fmla="*/ 19 h 104"/>
                <a:gd name="T28" fmla="*/ 71 w 108"/>
                <a:gd name="T29" fmla="*/ 19 h 104"/>
                <a:gd name="T30" fmla="*/ 61 w 108"/>
                <a:gd name="T31" fmla="*/ 33 h 104"/>
                <a:gd name="T32" fmla="*/ 0 w 108"/>
                <a:gd name="T33" fmla="*/ 89 h 104"/>
                <a:gd name="T34" fmla="*/ 14 w 108"/>
                <a:gd name="T35" fmla="*/ 104 h 104"/>
                <a:gd name="T36" fmla="*/ 24 w 108"/>
                <a:gd name="T37" fmla="*/ 89 h 104"/>
                <a:gd name="T38" fmla="*/ 33 w 108"/>
                <a:gd name="T39" fmla="*/ 89 h 104"/>
                <a:gd name="T40" fmla="*/ 42 w 108"/>
                <a:gd name="T41" fmla="*/ 99 h 104"/>
                <a:gd name="T42" fmla="*/ 52 w 108"/>
                <a:gd name="T43" fmla="*/ 99 h 104"/>
                <a:gd name="T44" fmla="*/ 71 w 108"/>
                <a:gd name="T45" fmla="*/ 99 h 104"/>
                <a:gd name="T46" fmla="*/ 99 w 108"/>
                <a:gd name="T47" fmla="*/ 99 h 104"/>
                <a:gd name="T48" fmla="*/ 108 w 108"/>
                <a:gd name="T49" fmla="*/ 85 h 104"/>
                <a:gd name="T50" fmla="*/ 90 w 108"/>
                <a:gd name="T51" fmla="*/ 85 h 104"/>
                <a:gd name="T52" fmla="*/ 75 w 108"/>
                <a:gd name="T53" fmla="*/ 85 h 104"/>
                <a:gd name="T54" fmla="*/ 33 w 108"/>
                <a:gd name="T55" fmla="*/ 80 h 104"/>
                <a:gd name="T56" fmla="*/ 33 w 108"/>
                <a:gd name="T57" fmla="*/ 37 h 104"/>
                <a:gd name="T58" fmla="*/ 5 w 108"/>
                <a:gd name="T59" fmla="*/ 47 h 104"/>
                <a:gd name="T60" fmla="*/ 19 w 108"/>
                <a:gd name="T61" fmla="*/ 75 h 104"/>
                <a:gd name="T62" fmla="*/ 14 w 108"/>
                <a:gd name="T63" fmla="*/ 80 h 104"/>
                <a:gd name="T64" fmla="*/ 0 w 108"/>
                <a:gd name="T65" fmla="*/ 89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8" h="104">
                  <a:moveTo>
                    <a:pt x="19" y="28"/>
                  </a:moveTo>
                  <a:lnTo>
                    <a:pt x="33" y="23"/>
                  </a:lnTo>
                  <a:lnTo>
                    <a:pt x="24" y="0"/>
                  </a:lnTo>
                  <a:lnTo>
                    <a:pt x="9" y="9"/>
                  </a:lnTo>
                  <a:lnTo>
                    <a:pt x="19" y="28"/>
                  </a:lnTo>
                  <a:close/>
                  <a:moveTo>
                    <a:pt x="61" y="33"/>
                  </a:moveTo>
                  <a:lnTo>
                    <a:pt x="61" y="37"/>
                  </a:lnTo>
                  <a:lnTo>
                    <a:pt x="61" y="61"/>
                  </a:lnTo>
                  <a:lnTo>
                    <a:pt x="61" y="66"/>
                  </a:lnTo>
                  <a:lnTo>
                    <a:pt x="52" y="66"/>
                  </a:lnTo>
                  <a:lnTo>
                    <a:pt x="57" y="80"/>
                  </a:lnTo>
                  <a:lnTo>
                    <a:pt x="75" y="80"/>
                  </a:lnTo>
                  <a:lnTo>
                    <a:pt x="75" y="75"/>
                  </a:lnTo>
                  <a:lnTo>
                    <a:pt x="80" y="71"/>
                  </a:lnTo>
                  <a:lnTo>
                    <a:pt x="80" y="37"/>
                  </a:lnTo>
                  <a:lnTo>
                    <a:pt x="99" y="9"/>
                  </a:lnTo>
                  <a:lnTo>
                    <a:pt x="38" y="9"/>
                  </a:lnTo>
                  <a:lnTo>
                    <a:pt x="38" y="19"/>
                  </a:lnTo>
                  <a:lnTo>
                    <a:pt x="71" y="19"/>
                  </a:lnTo>
                  <a:lnTo>
                    <a:pt x="61" y="33"/>
                  </a:lnTo>
                  <a:close/>
                  <a:moveTo>
                    <a:pt x="0" y="89"/>
                  </a:moveTo>
                  <a:lnTo>
                    <a:pt x="0" y="89"/>
                  </a:lnTo>
                  <a:lnTo>
                    <a:pt x="14" y="104"/>
                  </a:lnTo>
                  <a:lnTo>
                    <a:pt x="24" y="89"/>
                  </a:lnTo>
                  <a:lnTo>
                    <a:pt x="33" y="89"/>
                  </a:lnTo>
                  <a:lnTo>
                    <a:pt x="42" y="99"/>
                  </a:lnTo>
                  <a:lnTo>
                    <a:pt x="52" y="99"/>
                  </a:lnTo>
                  <a:lnTo>
                    <a:pt x="71" y="99"/>
                  </a:lnTo>
                  <a:lnTo>
                    <a:pt x="99" y="99"/>
                  </a:lnTo>
                  <a:lnTo>
                    <a:pt x="108" y="85"/>
                  </a:lnTo>
                  <a:lnTo>
                    <a:pt x="90" y="85"/>
                  </a:lnTo>
                  <a:lnTo>
                    <a:pt x="75" y="85"/>
                  </a:lnTo>
                  <a:lnTo>
                    <a:pt x="42" y="85"/>
                  </a:lnTo>
                  <a:lnTo>
                    <a:pt x="33" y="80"/>
                  </a:lnTo>
                  <a:lnTo>
                    <a:pt x="33" y="71"/>
                  </a:lnTo>
                  <a:lnTo>
                    <a:pt x="33" y="37"/>
                  </a:lnTo>
                  <a:lnTo>
                    <a:pt x="5" y="37"/>
                  </a:lnTo>
                  <a:lnTo>
                    <a:pt x="5" y="47"/>
                  </a:lnTo>
                  <a:lnTo>
                    <a:pt x="19" y="47"/>
                  </a:lnTo>
                  <a:lnTo>
                    <a:pt x="19" y="75"/>
                  </a:lnTo>
                  <a:lnTo>
                    <a:pt x="14" y="8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4"/>
            <p:cNvSpPr/>
            <p:nvPr/>
          </p:nvSpPr>
          <p:spPr bwMode="auto">
            <a:xfrm>
              <a:off x="13753" y="7979"/>
              <a:ext cx="216" cy="227"/>
            </a:xfrm>
            <a:custGeom>
              <a:avLst/>
              <a:gdLst>
                <a:gd name="T0" fmla="*/ 61 w 99"/>
                <a:gd name="T1" fmla="*/ 14 h 104"/>
                <a:gd name="T2" fmla="*/ 61 w 99"/>
                <a:gd name="T3" fmla="*/ 14 h 104"/>
                <a:gd name="T4" fmla="*/ 57 w 99"/>
                <a:gd name="T5" fmla="*/ 9 h 104"/>
                <a:gd name="T6" fmla="*/ 57 w 99"/>
                <a:gd name="T7" fmla="*/ 9 h 104"/>
                <a:gd name="T8" fmla="*/ 57 w 99"/>
                <a:gd name="T9" fmla="*/ 0 h 104"/>
                <a:gd name="T10" fmla="*/ 57 w 99"/>
                <a:gd name="T11" fmla="*/ 0 h 104"/>
                <a:gd name="T12" fmla="*/ 47 w 99"/>
                <a:gd name="T13" fmla="*/ 4 h 104"/>
                <a:gd name="T14" fmla="*/ 47 w 99"/>
                <a:gd name="T15" fmla="*/ 4 h 104"/>
                <a:gd name="T16" fmla="*/ 38 w 99"/>
                <a:gd name="T17" fmla="*/ 4 h 104"/>
                <a:gd name="T18" fmla="*/ 38 w 99"/>
                <a:gd name="T19" fmla="*/ 4 h 104"/>
                <a:gd name="T20" fmla="*/ 42 w 99"/>
                <a:gd name="T21" fmla="*/ 19 h 104"/>
                <a:gd name="T22" fmla="*/ 0 w 99"/>
                <a:gd name="T23" fmla="*/ 19 h 104"/>
                <a:gd name="T24" fmla="*/ 0 w 99"/>
                <a:gd name="T25" fmla="*/ 28 h 104"/>
                <a:gd name="T26" fmla="*/ 42 w 99"/>
                <a:gd name="T27" fmla="*/ 28 h 104"/>
                <a:gd name="T28" fmla="*/ 42 w 99"/>
                <a:gd name="T29" fmla="*/ 42 h 104"/>
                <a:gd name="T30" fmla="*/ 14 w 99"/>
                <a:gd name="T31" fmla="*/ 42 h 104"/>
                <a:gd name="T32" fmla="*/ 14 w 99"/>
                <a:gd name="T33" fmla="*/ 94 h 104"/>
                <a:gd name="T34" fmla="*/ 28 w 99"/>
                <a:gd name="T35" fmla="*/ 94 h 104"/>
                <a:gd name="T36" fmla="*/ 28 w 99"/>
                <a:gd name="T37" fmla="*/ 56 h 104"/>
                <a:gd name="T38" fmla="*/ 42 w 99"/>
                <a:gd name="T39" fmla="*/ 56 h 104"/>
                <a:gd name="T40" fmla="*/ 42 w 99"/>
                <a:gd name="T41" fmla="*/ 104 h 104"/>
                <a:gd name="T42" fmla="*/ 57 w 99"/>
                <a:gd name="T43" fmla="*/ 104 h 104"/>
                <a:gd name="T44" fmla="*/ 57 w 99"/>
                <a:gd name="T45" fmla="*/ 56 h 104"/>
                <a:gd name="T46" fmla="*/ 71 w 99"/>
                <a:gd name="T47" fmla="*/ 56 h 104"/>
                <a:gd name="T48" fmla="*/ 71 w 99"/>
                <a:gd name="T49" fmla="*/ 75 h 104"/>
                <a:gd name="T50" fmla="*/ 71 w 99"/>
                <a:gd name="T51" fmla="*/ 75 h 104"/>
                <a:gd name="T52" fmla="*/ 71 w 99"/>
                <a:gd name="T53" fmla="*/ 80 h 104"/>
                <a:gd name="T54" fmla="*/ 61 w 99"/>
                <a:gd name="T55" fmla="*/ 80 h 104"/>
                <a:gd name="T56" fmla="*/ 61 w 99"/>
                <a:gd name="T57" fmla="*/ 80 h 104"/>
                <a:gd name="T58" fmla="*/ 66 w 99"/>
                <a:gd name="T59" fmla="*/ 94 h 104"/>
                <a:gd name="T60" fmla="*/ 66 w 99"/>
                <a:gd name="T61" fmla="*/ 94 h 104"/>
                <a:gd name="T62" fmla="*/ 80 w 99"/>
                <a:gd name="T63" fmla="*/ 89 h 104"/>
                <a:gd name="T64" fmla="*/ 85 w 99"/>
                <a:gd name="T65" fmla="*/ 89 h 104"/>
                <a:gd name="T66" fmla="*/ 85 w 99"/>
                <a:gd name="T67" fmla="*/ 85 h 104"/>
                <a:gd name="T68" fmla="*/ 85 w 99"/>
                <a:gd name="T69" fmla="*/ 42 h 104"/>
                <a:gd name="T70" fmla="*/ 57 w 99"/>
                <a:gd name="T71" fmla="*/ 42 h 104"/>
                <a:gd name="T72" fmla="*/ 57 w 99"/>
                <a:gd name="T73" fmla="*/ 28 h 104"/>
                <a:gd name="T74" fmla="*/ 99 w 99"/>
                <a:gd name="T75" fmla="*/ 28 h 104"/>
                <a:gd name="T76" fmla="*/ 99 w 99"/>
                <a:gd name="T77" fmla="*/ 19 h 104"/>
                <a:gd name="T78" fmla="*/ 47 w 99"/>
                <a:gd name="T79" fmla="*/ 19 h 104"/>
                <a:gd name="T80" fmla="*/ 47 w 99"/>
                <a:gd name="T81" fmla="*/ 19 h 104"/>
                <a:gd name="T82" fmla="*/ 61 w 99"/>
                <a:gd name="T83" fmla="*/ 14 h 104"/>
                <a:gd name="T84" fmla="*/ 61 w 99"/>
                <a:gd name="T85" fmla="*/ 14 h 104"/>
                <a:gd name="T86" fmla="*/ 61 w 99"/>
                <a:gd name="T87" fmla="*/ 14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61" y="14"/>
                  </a:moveTo>
                  <a:lnTo>
                    <a:pt x="61" y="14"/>
                  </a:lnTo>
                  <a:lnTo>
                    <a:pt x="57" y="9"/>
                  </a:lnTo>
                  <a:lnTo>
                    <a:pt x="57" y="0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4"/>
                  </a:lnTo>
                  <a:lnTo>
                    <a:pt x="57" y="104"/>
                  </a:lnTo>
                  <a:lnTo>
                    <a:pt x="57" y="56"/>
                  </a:lnTo>
                  <a:lnTo>
                    <a:pt x="71" y="56"/>
                  </a:lnTo>
                  <a:lnTo>
                    <a:pt x="71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80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85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5"/>
            <p:cNvSpPr>
              <a:spLocks noEditPoints="1"/>
            </p:cNvSpPr>
            <p:nvPr/>
          </p:nvSpPr>
          <p:spPr bwMode="auto">
            <a:xfrm>
              <a:off x="11919" y="8226"/>
              <a:ext cx="216" cy="227"/>
            </a:xfrm>
            <a:custGeom>
              <a:avLst/>
              <a:gdLst>
                <a:gd name="T0" fmla="*/ 42 w 99"/>
                <a:gd name="T1" fmla="*/ 33 h 104"/>
                <a:gd name="T2" fmla="*/ 0 w 99"/>
                <a:gd name="T3" fmla="*/ 47 h 104"/>
                <a:gd name="T4" fmla="*/ 33 w 99"/>
                <a:gd name="T5" fmla="*/ 47 h 104"/>
                <a:gd name="T6" fmla="*/ 23 w 99"/>
                <a:gd name="T7" fmla="*/ 76 h 104"/>
                <a:gd name="T8" fmla="*/ 18 w 99"/>
                <a:gd name="T9" fmla="*/ 85 h 104"/>
                <a:gd name="T10" fmla="*/ 0 w 99"/>
                <a:gd name="T11" fmla="*/ 94 h 104"/>
                <a:gd name="T12" fmla="*/ 14 w 99"/>
                <a:gd name="T13" fmla="*/ 104 h 104"/>
                <a:gd name="T14" fmla="*/ 37 w 99"/>
                <a:gd name="T15" fmla="*/ 80 h 104"/>
                <a:gd name="T16" fmla="*/ 47 w 99"/>
                <a:gd name="T17" fmla="*/ 52 h 104"/>
                <a:gd name="T18" fmla="*/ 52 w 99"/>
                <a:gd name="T19" fmla="*/ 47 h 104"/>
                <a:gd name="T20" fmla="*/ 52 w 99"/>
                <a:gd name="T21" fmla="*/ 85 h 104"/>
                <a:gd name="T22" fmla="*/ 42 w 99"/>
                <a:gd name="T23" fmla="*/ 90 h 104"/>
                <a:gd name="T24" fmla="*/ 47 w 99"/>
                <a:gd name="T25" fmla="*/ 99 h 104"/>
                <a:gd name="T26" fmla="*/ 61 w 99"/>
                <a:gd name="T27" fmla="*/ 99 h 104"/>
                <a:gd name="T28" fmla="*/ 66 w 99"/>
                <a:gd name="T29" fmla="*/ 94 h 104"/>
                <a:gd name="T30" fmla="*/ 66 w 99"/>
                <a:gd name="T31" fmla="*/ 47 h 104"/>
                <a:gd name="T32" fmla="*/ 99 w 99"/>
                <a:gd name="T33" fmla="*/ 33 h 104"/>
                <a:gd name="T34" fmla="*/ 56 w 99"/>
                <a:gd name="T35" fmla="*/ 24 h 104"/>
                <a:gd name="T36" fmla="*/ 89 w 99"/>
                <a:gd name="T37" fmla="*/ 14 h 104"/>
                <a:gd name="T38" fmla="*/ 56 w 99"/>
                <a:gd name="T39" fmla="*/ 5 h 104"/>
                <a:gd name="T40" fmla="*/ 56 w 99"/>
                <a:gd name="T41" fmla="*/ 0 h 104"/>
                <a:gd name="T42" fmla="*/ 56 w 99"/>
                <a:gd name="T43" fmla="*/ 0 h 104"/>
                <a:gd name="T44" fmla="*/ 47 w 99"/>
                <a:gd name="T45" fmla="*/ 0 h 104"/>
                <a:gd name="T46" fmla="*/ 42 w 99"/>
                <a:gd name="T47" fmla="*/ 14 h 104"/>
                <a:gd name="T48" fmla="*/ 9 w 99"/>
                <a:gd name="T49" fmla="*/ 24 h 104"/>
                <a:gd name="T50" fmla="*/ 42 w 99"/>
                <a:gd name="T51" fmla="*/ 24 h 104"/>
                <a:gd name="T52" fmla="*/ 85 w 99"/>
                <a:gd name="T53" fmla="*/ 85 h 104"/>
                <a:gd name="T54" fmla="*/ 99 w 99"/>
                <a:gd name="T55" fmla="*/ 76 h 104"/>
                <a:gd name="T56" fmla="*/ 70 w 99"/>
                <a:gd name="T57" fmla="*/ 57 h 104"/>
                <a:gd name="T58" fmla="*/ 85 w 99"/>
                <a:gd name="T59" fmla="*/ 85 h 104"/>
                <a:gd name="T60" fmla="*/ 85 w 99"/>
                <a:gd name="T61" fmla="*/ 85 h 104"/>
                <a:gd name="T62" fmla="*/ 9 w 99"/>
                <a:gd name="T63" fmla="*/ 80 h 104"/>
                <a:gd name="T64" fmla="*/ 28 w 99"/>
                <a:gd name="T65" fmla="*/ 57 h 104"/>
                <a:gd name="T66" fmla="*/ 23 w 99"/>
                <a:gd name="T67" fmla="*/ 57 h 104"/>
                <a:gd name="T68" fmla="*/ 14 w 99"/>
                <a:gd name="T69" fmla="*/ 52 h 104"/>
                <a:gd name="T70" fmla="*/ 0 w 99"/>
                <a:gd name="T71" fmla="*/ 76 h 104"/>
                <a:gd name="T72" fmla="*/ 9 w 99"/>
                <a:gd name="T73" fmla="*/ 8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9" h="104">
                  <a:moveTo>
                    <a:pt x="42" y="24"/>
                  </a:moveTo>
                  <a:lnTo>
                    <a:pt x="42" y="33"/>
                  </a:lnTo>
                  <a:lnTo>
                    <a:pt x="0" y="33"/>
                  </a:lnTo>
                  <a:lnTo>
                    <a:pt x="0" y="47"/>
                  </a:lnTo>
                  <a:lnTo>
                    <a:pt x="33" y="47"/>
                  </a:lnTo>
                  <a:lnTo>
                    <a:pt x="28" y="66"/>
                  </a:lnTo>
                  <a:lnTo>
                    <a:pt x="23" y="76"/>
                  </a:lnTo>
                  <a:lnTo>
                    <a:pt x="18" y="85"/>
                  </a:lnTo>
                  <a:lnTo>
                    <a:pt x="0" y="94"/>
                  </a:lnTo>
                  <a:lnTo>
                    <a:pt x="14" y="104"/>
                  </a:lnTo>
                  <a:lnTo>
                    <a:pt x="28" y="94"/>
                  </a:lnTo>
                  <a:lnTo>
                    <a:pt x="37" y="80"/>
                  </a:lnTo>
                  <a:lnTo>
                    <a:pt x="42" y="66"/>
                  </a:lnTo>
                  <a:lnTo>
                    <a:pt x="47" y="52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2" y="85"/>
                  </a:lnTo>
                  <a:lnTo>
                    <a:pt x="42" y="90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6" y="94"/>
                  </a:lnTo>
                  <a:lnTo>
                    <a:pt x="66" y="85"/>
                  </a:lnTo>
                  <a:lnTo>
                    <a:pt x="66" y="47"/>
                  </a:lnTo>
                  <a:lnTo>
                    <a:pt x="99" y="47"/>
                  </a:lnTo>
                  <a:lnTo>
                    <a:pt x="99" y="33"/>
                  </a:lnTo>
                  <a:lnTo>
                    <a:pt x="56" y="33"/>
                  </a:lnTo>
                  <a:lnTo>
                    <a:pt x="56" y="24"/>
                  </a:lnTo>
                  <a:lnTo>
                    <a:pt x="89" y="24"/>
                  </a:lnTo>
                  <a:lnTo>
                    <a:pt x="89" y="14"/>
                  </a:lnTo>
                  <a:lnTo>
                    <a:pt x="56" y="14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42" y="14"/>
                  </a:lnTo>
                  <a:lnTo>
                    <a:pt x="9" y="14"/>
                  </a:lnTo>
                  <a:lnTo>
                    <a:pt x="9" y="24"/>
                  </a:lnTo>
                  <a:lnTo>
                    <a:pt x="42" y="24"/>
                  </a:lnTo>
                  <a:close/>
                  <a:moveTo>
                    <a:pt x="85" y="85"/>
                  </a:moveTo>
                  <a:lnTo>
                    <a:pt x="85" y="85"/>
                  </a:lnTo>
                  <a:lnTo>
                    <a:pt x="99" y="76"/>
                  </a:lnTo>
                  <a:lnTo>
                    <a:pt x="80" y="52"/>
                  </a:lnTo>
                  <a:lnTo>
                    <a:pt x="70" y="57"/>
                  </a:lnTo>
                  <a:lnTo>
                    <a:pt x="85" y="85"/>
                  </a:lnTo>
                  <a:close/>
                  <a:moveTo>
                    <a:pt x="9" y="80"/>
                  </a:moveTo>
                  <a:lnTo>
                    <a:pt x="9" y="80"/>
                  </a:lnTo>
                  <a:lnTo>
                    <a:pt x="28" y="57"/>
                  </a:lnTo>
                  <a:lnTo>
                    <a:pt x="23" y="57"/>
                  </a:lnTo>
                  <a:lnTo>
                    <a:pt x="14" y="52"/>
                  </a:lnTo>
                  <a:lnTo>
                    <a:pt x="0" y="76"/>
                  </a:lnTo>
                  <a:lnTo>
                    <a:pt x="9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6"/>
            <p:cNvSpPr>
              <a:spLocks noEditPoints="1"/>
            </p:cNvSpPr>
            <p:nvPr/>
          </p:nvSpPr>
          <p:spPr bwMode="auto">
            <a:xfrm>
              <a:off x="12165" y="8226"/>
              <a:ext cx="227" cy="227"/>
            </a:xfrm>
            <a:custGeom>
              <a:avLst/>
              <a:gdLst>
                <a:gd name="T0" fmla="*/ 57 w 104"/>
                <a:gd name="T1" fmla="*/ 0 h 104"/>
                <a:gd name="T2" fmla="*/ 42 w 104"/>
                <a:gd name="T3" fmla="*/ 24 h 104"/>
                <a:gd name="T4" fmla="*/ 42 w 104"/>
                <a:gd name="T5" fmla="*/ 24 h 104"/>
                <a:gd name="T6" fmla="*/ 42 w 104"/>
                <a:gd name="T7" fmla="*/ 19 h 104"/>
                <a:gd name="T8" fmla="*/ 38 w 104"/>
                <a:gd name="T9" fmla="*/ 19 h 104"/>
                <a:gd name="T10" fmla="*/ 28 w 104"/>
                <a:gd name="T11" fmla="*/ 19 h 104"/>
                <a:gd name="T12" fmla="*/ 24 w 104"/>
                <a:gd name="T13" fmla="*/ 71 h 104"/>
                <a:gd name="T14" fmla="*/ 24 w 104"/>
                <a:gd name="T15" fmla="*/ 9 h 104"/>
                <a:gd name="T16" fmla="*/ 24 w 104"/>
                <a:gd name="T17" fmla="*/ 5 h 104"/>
                <a:gd name="T18" fmla="*/ 24 w 104"/>
                <a:gd name="T19" fmla="*/ 0 h 104"/>
                <a:gd name="T20" fmla="*/ 24 w 104"/>
                <a:gd name="T21" fmla="*/ 0 h 104"/>
                <a:gd name="T22" fmla="*/ 14 w 104"/>
                <a:gd name="T23" fmla="*/ 76 h 104"/>
                <a:gd name="T24" fmla="*/ 9 w 104"/>
                <a:gd name="T25" fmla="*/ 28 h 104"/>
                <a:gd name="T26" fmla="*/ 9 w 104"/>
                <a:gd name="T27" fmla="*/ 24 h 104"/>
                <a:gd name="T28" fmla="*/ 9 w 104"/>
                <a:gd name="T29" fmla="*/ 24 h 104"/>
                <a:gd name="T30" fmla="*/ 9 w 104"/>
                <a:gd name="T31" fmla="*/ 19 h 104"/>
                <a:gd name="T32" fmla="*/ 0 w 104"/>
                <a:gd name="T33" fmla="*/ 19 h 104"/>
                <a:gd name="T34" fmla="*/ 0 w 104"/>
                <a:gd name="T35" fmla="*/ 85 h 104"/>
                <a:gd name="T36" fmla="*/ 0 w 104"/>
                <a:gd name="T37" fmla="*/ 85 h 104"/>
                <a:gd name="T38" fmla="*/ 14 w 104"/>
                <a:gd name="T39" fmla="*/ 85 h 104"/>
                <a:gd name="T40" fmla="*/ 28 w 104"/>
                <a:gd name="T41" fmla="*/ 90 h 104"/>
                <a:gd name="T42" fmla="*/ 42 w 104"/>
                <a:gd name="T43" fmla="*/ 43 h 104"/>
                <a:gd name="T44" fmla="*/ 42 w 104"/>
                <a:gd name="T45" fmla="*/ 47 h 104"/>
                <a:gd name="T46" fmla="*/ 42 w 104"/>
                <a:gd name="T47" fmla="*/ 52 h 104"/>
                <a:gd name="T48" fmla="*/ 71 w 104"/>
                <a:gd name="T49" fmla="*/ 38 h 104"/>
                <a:gd name="T50" fmla="*/ 94 w 104"/>
                <a:gd name="T51" fmla="*/ 52 h 104"/>
                <a:gd name="T52" fmla="*/ 104 w 104"/>
                <a:gd name="T53" fmla="*/ 38 h 104"/>
                <a:gd name="T54" fmla="*/ 80 w 104"/>
                <a:gd name="T55" fmla="*/ 33 h 104"/>
                <a:gd name="T56" fmla="*/ 90 w 104"/>
                <a:gd name="T57" fmla="*/ 19 h 104"/>
                <a:gd name="T58" fmla="*/ 94 w 104"/>
                <a:gd name="T59" fmla="*/ 5 h 104"/>
                <a:gd name="T60" fmla="*/ 71 w 104"/>
                <a:gd name="T61" fmla="*/ 5 h 104"/>
                <a:gd name="T62" fmla="*/ 71 w 104"/>
                <a:gd name="T63" fmla="*/ 0 h 104"/>
                <a:gd name="T64" fmla="*/ 57 w 104"/>
                <a:gd name="T65" fmla="*/ 0 h 104"/>
                <a:gd name="T66" fmla="*/ 71 w 104"/>
                <a:gd name="T67" fmla="*/ 24 h 104"/>
                <a:gd name="T68" fmla="*/ 66 w 104"/>
                <a:gd name="T69" fmla="*/ 14 h 104"/>
                <a:gd name="T70" fmla="*/ 75 w 104"/>
                <a:gd name="T71" fmla="*/ 14 h 104"/>
                <a:gd name="T72" fmla="*/ 71 w 104"/>
                <a:gd name="T73" fmla="*/ 24 h 104"/>
                <a:gd name="T74" fmla="*/ 47 w 104"/>
                <a:gd name="T75" fmla="*/ 33 h 104"/>
                <a:gd name="T76" fmla="*/ 57 w 104"/>
                <a:gd name="T77" fmla="*/ 24 h 104"/>
                <a:gd name="T78" fmla="*/ 61 w 104"/>
                <a:gd name="T79" fmla="*/ 33 h 104"/>
                <a:gd name="T80" fmla="*/ 52 w 104"/>
                <a:gd name="T81" fmla="*/ 38 h 104"/>
                <a:gd name="T82" fmla="*/ 42 w 104"/>
                <a:gd name="T83" fmla="*/ 28 h 104"/>
                <a:gd name="T84" fmla="*/ 47 w 104"/>
                <a:gd name="T85" fmla="*/ 33 h 104"/>
                <a:gd name="T86" fmla="*/ 47 w 104"/>
                <a:gd name="T87" fmla="*/ 33 h 104"/>
                <a:gd name="T88" fmla="*/ 75 w 104"/>
                <a:gd name="T89" fmla="*/ 52 h 104"/>
                <a:gd name="T90" fmla="*/ 75 w 104"/>
                <a:gd name="T91" fmla="*/ 47 h 104"/>
                <a:gd name="T92" fmla="*/ 75 w 104"/>
                <a:gd name="T93" fmla="*/ 47 h 104"/>
                <a:gd name="T94" fmla="*/ 61 w 104"/>
                <a:gd name="T95" fmla="*/ 43 h 104"/>
                <a:gd name="T96" fmla="*/ 47 w 104"/>
                <a:gd name="T97" fmla="*/ 52 h 104"/>
                <a:gd name="T98" fmla="*/ 61 w 104"/>
                <a:gd name="T99" fmla="*/ 61 h 104"/>
                <a:gd name="T100" fmla="*/ 47 w 104"/>
                <a:gd name="T101" fmla="*/ 61 h 104"/>
                <a:gd name="T102" fmla="*/ 61 w 104"/>
                <a:gd name="T103" fmla="*/ 71 h 104"/>
                <a:gd name="T104" fmla="*/ 42 w 104"/>
                <a:gd name="T105" fmla="*/ 76 h 104"/>
                <a:gd name="T106" fmla="*/ 61 w 104"/>
                <a:gd name="T107" fmla="*/ 90 h 104"/>
                <a:gd name="T108" fmla="*/ 75 w 104"/>
                <a:gd name="T109" fmla="*/ 104 h 104"/>
                <a:gd name="T110" fmla="*/ 99 w 104"/>
                <a:gd name="T111" fmla="*/ 90 h 104"/>
                <a:gd name="T112" fmla="*/ 75 w 104"/>
                <a:gd name="T113" fmla="*/ 76 h 104"/>
                <a:gd name="T114" fmla="*/ 90 w 104"/>
                <a:gd name="T115" fmla="*/ 71 h 104"/>
                <a:gd name="T116" fmla="*/ 75 w 104"/>
                <a:gd name="T117" fmla="*/ 61 h 104"/>
                <a:gd name="T118" fmla="*/ 94 w 104"/>
                <a:gd name="T119" fmla="*/ 61 h 104"/>
                <a:gd name="T120" fmla="*/ 94 w 104"/>
                <a:gd name="T121" fmla="*/ 52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4" h="104">
                  <a:moveTo>
                    <a:pt x="57" y="0"/>
                  </a:moveTo>
                  <a:lnTo>
                    <a:pt x="57" y="0"/>
                  </a:lnTo>
                  <a:lnTo>
                    <a:pt x="47" y="14"/>
                  </a:lnTo>
                  <a:lnTo>
                    <a:pt x="42" y="24"/>
                  </a:lnTo>
                  <a:lnTo>
                    <a:pt x="42" y="19"/>
                  </a:lnTo>
                  <a:lnTo>
                    <a:pt x="38" y="19"/>
                  </a:lnTo>
                  <a:lnTo>
                    <a:pt x="28" y="19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9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14" y="76"/>
                  </a:lnTo>
                  <a:lnTo>
                    <a:pt x="9" y="76"/>
                  </a:lnTo>
                  <a:lnTo>
                    <a:pt x="9" y="28"/>
                  </a:lnTo>
                  <a:lnTo>
                    <a:pt x="9" y="24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0" y="85"/>
                  </a:lnTo>
                  <a:lnTo>
                    <a:pt x="14" y="85"/>
                  </a:lnTo>
                  <a:lnTo>
                    <a:pt x="28" y="85"/>
                  </a:lnTo>
                  <a:lnTo>
                    <a:pt x="28" y="90"/>
                  </a:lnTo>
                  <a:lnTo>
                    <a:pt x="42" y="90"/>
                  </a:lnTo>
                  <a:lnTo>
                    <a:pt x="42" y="43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71" y="38"/>
                  </a:lnTo>
                  <a:lnTo>
                    <a:pt x="94" y="52"/>
                  </a:lnTo>
                  <a:lnTo>
                    <a:pt x="104" y="38"/>
                  </a:lnTo>
                  <a:lnTo>
                    <a:pt x="80" y="33"/>
                  </a:lnTo>
                  <a:lnTo>
                    <a:pt x="90" y="19"/>
                  </a:lnTo>
                  <a:lnTo>
                    <a:pt x="94" y="5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57" y="0"/>
                  </a:lnTo>
                  <a:close/>
                  <a:moveTo>
                    <a:pt x="71" y="24"/>
                  </a:moveTo>
                  <a:lnTo>
                    <a:pt x="71" y="24"/>
                  </a:lnTo>
                  <a:lnTo>
                    <a:pt x="66" y="14"/>
                  </a:lnTo>
                  <a:lnTo>
                    <a:pt x="75" y="14"/>
                  </a:lnTo>
                  <a:lnTo>
                    <a:pt x="71" y="24"/>
                  </a:lnTo>
                  <a:close/>
                  <a:moveTo>
                    <a:pt x="47" y="33"/>
                  </a:moveTo>
                  <a:lnTo>
                    <a:pt x="47" y="33"/>
                  </a:lnTo>
                  <a:lnTo>
                    <a:pt x="57" y="24"/>
                  </a:lnTo>
                  <a:lnTo>
                    <a:pt x="61" y="33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28"/>
                  </a:lnTo>
                  <a:lnTo>
                    <a:pt x="47" y="33"/>
                  </a:lnTo>
                  <a:close/>
                  <a:moveTo>
                    <a:pt x="94" y="52"/>
                  </a:moveTo>
                  <a:lnTo>
                    <a:pt x="75" y="52"/>
                  </a:lnTo>
                  <a:lnTo>
                    <a:pt x="75" y="47"/>
                  </a:lnTo>
                  <a:lnTo>
                    <a:pt x="61" y="43"/>
                  </a:lnTo>
                  <a:lnTo>
                    <a:pt x="61" y="52"/>
                  </a:lnTo>
                  <a:lnTo>
                    <a:pt x="47" y="52"/>
                  </a:lnTo>
                  <a:lnTo>
                    <a:pt x="47" y="61"/>
                  </a:lnTo>
                  <a:lnTo>
                    <a:pt x="61" y="61"/>
                  </a:lnTo>
                  <a:lnTo>
                    <a:pt x="47" y="61"/>
                  </a:lnTo>
                  <a:lnTo>
                    <a:pt x="47" y="71"/>
                  </a:lnTo>
                  <a:lnTo>
                    <a:pt x="61" y="71"/>
                  </a:lnTo>
                  <a:lnTo>
                    <a:pt x="61" y="76"/>
                  </a:lnTo>
                  <a:lnTo>
                    <a:pt x="42" y="76"/>
                  </a:lnTo>
                  <a:lnTo>
                    <a:pt x="42" y="90"/>
                  </a:lnTo>
                  <a:lnTo>
                    <a:pt x="61" y="90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90"/>
                  </a:lnTo>
                  <a:lnTo>
                    <a:pt x="99" y="90"/>
                  </a:lnTo>
                  <a:lnTo>
                    <a:pt x="99" y="76"/>
                  </a:lnTo>
                  <a:lnTo>
                    <a:pt x="75" y="76"/>
                  </a:lnTo>
                  <a:lnTo>
                    <a:pt x="75" y="71"/>
                  </a:lnTo>
                  <a:lnTo>
                    <a:pt x="90" y="71"/>
                  </a:lnTo>
                  <a:lnTo>
                    <a:pt x="90" y="61"/>
                  </a:lnTo>
                  <a:lnTo>
                    <a:pt x="75" y="61"/>
                  </a:lnTo>
                  <a:lnTo>
                    <a:pt x="94" y="61"/>
                  </a:lnTo>
                  <a:lnTo>
                    <a:pt x="9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12412" y="8226"/>
              <a:ext cx="216" cy="216"/>
            </a:xfrm>
            <a:custGeom>
              <a:avLst/>
              <a:gdLst>
                <a:gd name="T0" fmla="*/ 62 w 99"/>
                <a:gd name="T1" fmla="*/ 14 h 99"/>
                <a:gd name="T2" fmla="*/ 62 w 99"/>
                <a:gd name="T3" fmla="*/ 14 h 99"/>
                <a:gd name="T4" fmla="*/ 57 w 99"/>
                <a:gd name="T5" fmla="*/ 9 h 99"/>
                <a:gd name="T6" fmla="*/ 57 w 99"/>
                <a:gd name="T7" fmla="*/ 9 h 99"/>
                <a:gd name="T8" fmla="*/ 57 w 99"/>
                <a:gd name="T9" fmla="*/ 0 h 99"/>
                <a:gd name="T10" fmla="*/ 57 w 99"/>
                <a:gd name="T11" fmla="*/ 0 h 99"/>
                <a:gd name="T12" fmla="*/ 47 w 99"/>
                <a:gd name="T13" fmla="*/ 0 h 99"/>
                <a:gd name="T14" fmla="*/ 47 w 99"/>
                <a:gd name="T15" fmla="*/ 0 h 99"/>
                <a:gd name="T16" fmla="*/ 38 w 99"/>
                <a:gd name="T17" fmla="*/ 0 h 99"/>
                <a:gd name="T18" fmla="*/ 38 w 99"/>
                <a:gd name="T19" fmla="*/ 0 h 99"/>
                <a:gd name="T20" fmla="*/ 43 w 99"/>
                <a:gd name="T21" fmla="*/ 14 h 99"/>
                <a:gd name="T22" fmla="*/ 0 w 99"/>
                <a:gd name="T23" fmla="*/ 14 h 99"/>
                <a:gd name="T24" fmla="*/ 0 w 99"/>
                <a:gd name="T25" fmla="*/ 28 h 99"/>
                <a:gd name="T26" fmla="*/ 43 w 99"/>
                <a:gd name="T27" fmla="*/ 28 h 99"/>
                <a:gd name="T28" fmla="*/ 43 w 99"/>
                <a:gd name="T29" fmla="*/ 38 h 99"/>
                <a:gd name="T30" fmla="*/ 14 w 99"/>
                <a:gd name="T31" fmla="*/ 38 h 99"/>
                <a:gd name="T32" fmla="*/ 14 w 99"/>
                <a:gd name="T33" fmla="*/ 90 h 99"/>
                <a:gd name="T34" fmla="*/ 29 w 99"/>
                <a:gd name="T35" fmla="*/ 90 h 99"/>
                <a:gd name="T36" fmla="*/ 29 w 99"/>
                <a:gd name="T37" fmla="*/ 52 h 99"/>
                <a:gd name="T38" fmla="*/ 43 w 99"/>
                <a:gd name="T39" fmla="*/ 52 h 99"/>
                <a:gd name="T40" fmla="*/ 43 w 99"/>
                <a:gd name="T41" fmla="*/ 99 h 99"/>
                <a:gd name="T42" fmla="*/ 57 w 99"/>
                <a:gd name="T43" fmla="*/ 99 h 99"/>
                <a:gd name="T44" fmla="*/ 57 w 99"/>
                <a:gd name="T45" fmla="*/ 52 h 99"/>
                <a:gd name="T46" fmla="*/ 71 w 99"/>
                <a:gd name="T47" fmla="*/ 52 h 99"/>
                <a:gd name="T48" fmla="*/ 71 w 99"/>
                <a:gd name="T49" fmla="*/ 76 h 99"/>
                <a:gd name="T50" fmla="*/ 71 w 99"/>
                <a:gd name="T51" fmla="*/ 76 h 99"/>
                <a:gd name="T52" fmla="*/ 71 w 99"/>
                <a:gd name="T53" fmla="*/ 76 h 99"/>
                <a:gd name="T54" fmla="*/ 62 w 99"/>
                <a:gd name="T55" fmla="*/ 76 h 99"/>
                <a:gd name="T56" fmla="*/ 62 w 99"/>
                <a:gd name="T57" fmla="*/ 76 h 99"/>
                <a:gd name="T58" fmla="*/ 66 w 99"/>
                <a:gd name="T59" fmla="*/ 90 h 99"/>
                <a:gd name="T60" fmla="*/ 66 w 99"/>
                <a:gd name="T61" fmla="*/ 90 h 99"/>
                <a:gd name="T62" fmla="*/ 80 w 99"/>
                <a:gd name="T63" fmla="*/ 90 h 99"/>
                <a:gd name="T64" fmla="*/ 85 w 99"/>
                <a:gd name="T65" fmla="*/ 85 h 99"/>
                <a:gd name="T66" fmla="*/ 85 w 99"/>
                <a:gd name="T67" fmla="*/ 80 h 99"/>
                <a:gd name="T68" fmla="*/ 85 w 99"/>
                <a:gd name="T69" fmla="*/ 38 h 99"/>
                <a:gd name="T70" fmla="*/ 57 w 99"/>
                <a:gd name="T71" fmla="*/ 38 h 99"/>
                <a:gd name="T72" fmla="*/ 57 w 99"/>
                <a:gd name="T73" fmla="*/ 28 h 99"/>
                <a:gd name="T74" fmla="*/ 99 w 99"/>
                <a:gd name="T75" fmla="*/ 28 h 99"/>
                <a:gd name="T76" fmla="*/ 99 w 99"/>
                <a:gd name="T77" fmla="*/ 14 h 99"/>
                <a:gd name="T78" fmla="*/ 47 w 99"/>
                <a:gd name="T79" fmla="*/ 14 h 99"/>
                <a:gd name="T80" fmla="*/ 47 w 99"/>
                <a:gd name="T81" fmla="*/ 14 h 99"/>
                <a:gd name="T82" fmla="*/ 62 w 99"/>
                <a:gd name="T83" fmla="*/ 14 h 99"/>
                <a:gd name="T84" fmla="*/ 62 w 99"/>
                <a:gd name="T85" fmla="*/ 14 h 99"/>
                <a:gd name="T86" fmla="*/ 62 w 99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9">
                  <a:moveTo>
                    <a:pt x="62" y="14"/>
                  </a:moveTo>
                  <a:lnTo>
                    <a:pt x="62" y="14"/>
                  </a:lnTo>
                  <a:lnTo>
                    <a:pt x="57" y="9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3" y="28"/>
                  </a:lnTo>
                  <a:lnTo>
                    <a:pt x="43" y="38"/>
                  </a:lnTo>
                  <a:lnTo>
                    <a:pt x="14" y="38"/>
                  </a:lnTo>
                  <a:lnTo>
                    <a:pt x="14" y="90"/>
                  </a:lnTo>
                  <a:lnTo>
                    <a:pt x="29" y="90"/>
                  </a:lnTo>
                  <a:lnTo>
                    <a:pt x="29" y="52"/>
                  </a:lnTo>
                  <a:lnTo>
                    <a:pt x="43" y="52"/>
                  </a:lnTo>
                  <a:lnTo>
                    <a:pt x="43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1" y="52"/>
                  </a:lnTo>
                  <a:lnTo>
                    <a:pt x="71" y="76"/>
                  </a:lnTo>
                  <a:lnTo>
                    <a:pt x="62" y="76"/>
                  </a:lnTo>
                  <a:lnTo>
                    <a:pt x="66" y="90"/>
                  </a:lnTo>
                  <a:lnTo>
                    <a:pt x="80" y="90"/>
                  </a:lnTo>
                  <a:lnTo>
                    <a:pt x="85" y="85"/>
                  </a:lnTo>
                  <a:lnTo>
                    <a:pt x="85" y="80"/>
                  </a:lnTo>
                  <a:lnTo>
                    <a:pt x="85" y="38"/>
                  </a:lnTo>
                  <a:lnTo>
                    <a:pt x="57" y="38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47" y="14"/>
                  </a:lnTo>
                  <a:lnTo>
                    <a:pt x="6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48"/>
            <p:cNvSpPr>
              <a:spLocks noEditPoints="1"/>
            </p:cNvSpPr>
            <p:nvPr/>
          </p:nvSpPr>
          <p:spPr bwMode="auto">
            <a:xfrm>
              <a:off x="9835" y="7287"/>
              <a:ext cx="227" cy="227"/>
            </a:xfrm>
            <a:custGeom>
              <a:avLst/>
              <a:gdLst>
                <a:gd name="T0" fmla="*/ 33 w 104"/>
                <a:gd name="T1" fmla="*/ 5 h 104"/>
                <a:gd name="T2" fmla="*/ 33 w 104"/>
                <a:gd name="T3" fmla="*/ 5 h 104"/>
                <a:gd name="T4" fmla="*/ 19 w 104"/>
                <a:gd name="T5" fmla="*/ 0 h 104"/>
                <a:gd name="T6" fmla="*/ 14 w 104"/>
                <a:gd name="T7" fmla="*/ 52 h 104"/>
                <a:gd name="T8" fmla="*/ 19 w 104"/>
                <a:gd name="T9" fmla="*/ 43 h 104"/>
                <a:gd name="T10" fmla="*/ 5 w 104"/>
                <a:gd name="T11" fmla="*/ 52 h 104"/>
                <a:gd name="T12" fmla="*/ 19 w 104"/>
                <a:gd name="T13" fmla="*/ 66 h 104"/>
                <a:gd name="T14" fmla="*/ 19 w 104"/>
                <a:gd name="T15" fmla="*/ 81 h 104"/>
                <a:gd name="T16" fmla="*/ 14 w 104"/>
                <a:gd name="T17" fmla="*/ 90 h 104"/>
                <a:gd name="T18" fmla="*/ 24 w 104"/>
                <a:gd name="T19" fmla="*/ 104 h 104"/>
                <a:gd name="T20" fmla="*/ 42 w 104"/>
                <a:gd name="T21" fmla="*/ 85 h 104"/>
                <a:gd name="T22" fmla="*/ 52 w 104"/>
                <a:gd name="T23" fmla="*/ 90 h 104"/>
                <a:gd name="T24" fmla="*/ 76 w 104"/>
                <a:gd name="T25" fmla="*/ 62 h 104"/>
                <a:gd name="T26" fmla="*/ 76 w 104"/>
                <a:gd name="T27" fmla="*/ 62 h 104"/>
                <a:gd name="T28" fmla="*/ 71 w 104"/>
                <a:gd name="T29" fmla="*/ 85 h 104"/>
                <a:gd name="T30" fmla="*/ 47 w 104"/>
                <a:gd name="T31" fmla="*/ 95 h 104"/>
                <a:gd name="T32" fmla="*/ 57 w 104"/>
                <a:gd name="T33" fmla="*/ 104 h 104"/>
                <a:gd name="T34" fmla="*/ 71 w 104"/>
                <a:gd name="T35" fmla="*/ 100 h 104"/>
                <a:gd name="T36" fmla="*/ 85 w 104"/>
                <a:gd name="T37" fmla="*/ 76 h 104"/>
                <a:gd name="T38" fmla="*/ 90 w 104"/>
                <a:gd name="T39" fmla="*/ 62 h 104"/>
                <a:gd name="T40" fmla="*/ 90 w 104"/>
                <a:gd name="T41" fmla="*/ 81 h 104"/>
                <a:gd name="T42" fmla="*/ 80 w 104"/>
                <a:gd name="T43" fmla="*/ 90 h 104"/>
                <a:gd name="T44" fmla="*/ 80 w 104"/>
                <a:gd name="T45" fmla="*/ 90 h 104"/>
                <a:gd name="T46" fmla="*/ 85 w 104"/>
                <a:gd name="T47" fmla="*/ 104 h 104"/>
                <a:gd name="T48" fmla="*/ 94 w 104"/>
                <a:gd name="T49" fmla="*/ 104 h 104"/>
                <a:gd name="T50" fmla="*/ 99 w 104"/>
                <a:gd name="T51" fmla="*/ 100 h 104"/>
                <a:gd name="T52" fmla="*/ 104 w 104"/>
                <a:gd name="T53" fmla="*/ 52 h 104"/>
                <a:gd name="T54" fmla="*/ 66 w 104"/>
                <a:gd name="T55" fmla="*/ 52 h 104"/>
                <a:gd name="T56" fmla="*/ 99 w 104"/>
                <a:gd name="T57" fmla="*/ 48 h 104"/>
                <a:gd name="T58" fmla="*/ 52 w 104"/>
                <a:gd name="T59" fmla="*/ 5 h 104"/>
                <a:gd name="T60" fmla="*/ 57 w 104"/>
                <a:gd name="T61" fmla="*/ 48 h 104"/>
                <a:gd name="T62" fmla="*/ 47 w 104"/>
                <a:gd name="T63" fmla="*/ 62 h 104"/>
                <a:gd name="T64" fmla="*/ 33 w 104"/>
                <a:gd name="T65" fmla="*/ 52 h 104"/>
                <a:gd name="T66" fmla="*/ 42 w 104"/>
                <a:gd name="T67" fmla="*/ 43 h 104"/>
                <a:gd name="T68" fmla="*/ 24 w 104"/>
                <a:gd name="T69" fmla="*/ 33 h 104"/>
                <a:gd name="T70" fmla="*/ 24 w 104"/>
                <a:gd name="T71" fmla="*/ 24 h 104"/>
                <a:gd name="T72" fmla="*/ 47 w 104"/>
                <a:gd name="T73" fmla="*/ 15 h 104"/>
                <a:gd name="T74" fmla="*/ 28 w 104"/>
                <a:gd name="T75" fmla="*/ 15 h 104"/>
                <a:gd name="T76" fmla="*/ 33 w 104"/>
                <a:gd name="T77" fmla="*/ 5 h 104"/>
                <a:gd name="T78" fmla="*/ 66 w 104"/>
                <a:gd name="T79" fmla="*/ 15 h 104"/>
                <a:gd name="T80" fmla="*/ 85 w 104"/>
                <a:gd name="T81" fmla="*/ 19 h 104"/>
                <a:gd name="T82" fmla="*/ 66 w 104"/>
                <a:gd name="T83" fmla="*/ 15 h 104"/>
                <a:gd name="T84" fmla="*/ 85 w 104"/>
                <a:gd name="T85" fmla="*/ 38 h 104"/>
                <a:gd name="T86" fmla="*/ 66 w 104"/>
                <a:gd name="T87" fmla="*/ 29 h 104"/>
                <a:gd name="T88" fmla="*/ 85 w 104"/>
                <a:gd name="T89" fmla="*/ 38 h 104"/>
                <a:gd name="T90" fmla="*/ 47 w 104"/>
                <a:gd name="T91" fmla="*/ 81 h 104"/>
                <a:gd name="T92" fmla="*/ 42 w 104"/>
                <a:gd name="T93" fmla="*/ 81 h 104"/>
                <a:gd name="T94" fmla="*/ 42 w 104"/>
                <a:gd name="T95" fmla="*/ 76 h 104"/>
                <a:gd name="T96" fmla="*/ 42 w 104"/>
                <a:gd name="T97" fmla="*/ 76 h 104"/>
                <a:gd name="T98" fmla="*/ 33 w 104"/>
                <a:gd name="T99" fmla="*/ 66 h 104"/>
                <a:gd name="T100" fmla="*/ 42 w 104"/>
                <a:gd name="T101" fmla="*/ 66 h 104"/>
                <a:gd name="T102" fmla="*/ 38 w 104"/>
                <a:gd name="T103" fmla="*/ 71 h 104"/>
                <a:gd name="T104" fmla="*/ 47 w 104"/>
                <a:gd name="T105" fmla="*/ 76 h 104"/>
                <a:gd name="T106" fmla="*/ 61 w 104"/>
                <a:gd name="T107" fmla="*/ 66 h 104"/>
                <a:gd name="T108" fmla="*/ 57 w 104"/>
                <a:gd name="T109" fmla="*/ 76 h 104"/>
                <a:gd name="T110" fmla="*/ 47 w 104"/>
                <a:gd name="T111" fmla="*/ 81 h 1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" h="104">
                  <a:moveTo>
                    <a:pt x="33" y="5"/>
                  </a:moveTo>
                  <a:lnTo>
                    <a:pt x="33" y="5"/>
                  </a:lnTo>
                  <a:lnTo>
                    <a:pt x="19" y="0"/>
                  </a:lnTo>
                  <a:lnTo>
                    <a:pt x="0" y="48"/>
                  </a:lnTo>
                  <a:lnTo>
                    <a:pt x="14" y="52"/>
                  </a:lnTo>
                  <a:lnTo>
                    <a:pt x="19" y="43"/>
                  </a:lnTo>
                  <a:lnTo>
                    <a:pt x="19" y="52"/>
                  </a:lnTo>
                  <a:lnTo>
                    <a:pt x="5" y="52"/>
                  </a:lnTo>
                  <a:lnTo>
                    <a:pt x="5" y="66"/>
                  </a:lnTo>
                  <a:lnTo>
                    <a:pt x="19" y="66"/>
                  </a:lnTo>
                  <a:lnTo>
                    <a:pt x="19" y="81"/>
                  </a:lnTo>
                  <a:lnTo>
                    <a:pt x="14" y="90"/>
                  </a:lnTo>
                  <a:lnTo>
                    <a:pt x="24" y="104"/>
                  </a:lnTo>
                  <a:lnTo>
                    <a:pt x="42" y="85"/>
                  </a:lnTo>
                  <a:lnTo>
                    <a:pt x="52" y="90"/>
                  </a:lnTo>
                  <a:lnTo>
                    <a:pt x="66" y="81"/>
                  </a:lnTo>
                  <a:lnTo>
                    <a:pt x="76" y="62"/>
                  </a:lnTo>
                  <a:lnTo>
                    <a:pt x="76" y="76"/>
                  </a:lnTo>
                  <a:lnTo>
                    <a:pt x="71" y="85"/>
                  </a:lnTo>
                  <a:lnTo>
                    <a:pt x="61" y="90"/>
                  </a:lnTo>
                  <a:lnTo>
                    <a:pt x="47" y="95"/>
                  </a:lnTo>
                  <a:lnTo>
                    <a:pt x="57" y="104"/>
                  </a:lnTo>
                  <a:lnTo>
                    <a:pt x="71" y="100"/>
                  </a:lnTo>
                  <a:lnTo>
                    <a:pt x="80" y="90"/>
                  </a:lnTo>
                  <a:lnTo>
                    <a:pt x="85" y="76"/>
                  </a:lnTo>
                  <a:lnTo>
                    <a:pt x="90" y="62"/>
                  </a:lnTo>
                  <a:lnTo>
                    <a:pt x="90" y="81"/>
                  </a:lnTo>
                  <a:lnTo>
                    <a:pt x="90" y="90"/>
                  </a:lnTo>
                  <a:lnTo>
                    <a:pt x="80" y="90"/>
                  </a:lnTo>
                  <a:lnTo>
                    <a:pt x="85" y="104"/>
                  </a:lnTo>
                  <a:lnTo>
                    <a:pt x="94" y="104"/>
                  </a:lnTo>
                  <a:lnTo>
                    <a:pt x="99" y="100"/>
                  </a:lnTo>
                  <a:lnTo>
                    <a:pt x="104" y="81"/>
                  </a:lnTo>
                  <a:lnTo>
                    <a:pt x="104" y="52"/>
                  </a:lnTo>
                  <a:lnTo>
                    <a:pt x="66" y="52"/>
                  </a:lnTo>
                  <a:lnTo>
                    <a:pt x="71" y="48"/>
                  </a:lnTo>
                  <a:lnTo>
                    <a:pt x="99" y="48"/>
                  </a:lnTo>
                  <a:lnTo>
                    <a:pt x="99" y="5"/>
                  </a:lnTo>
                  <a:lnTo>
                    <a:pt x="52" y="5"/>
                  </a:lnTo>
                  <a:lnTo>
                    <a:pt x="52" y="48"/>
                  </a:lnTo>
                  <a:lnTo>
                    <a:pt x="57" y="48"/>
                  </a:lnTo>
                  <a:lnTo>
                    <a:pt x="47" y="62"/>
                  </a:lnTo>
                  <a:lnTo>
                    <a:pt x="47" y="52"/>
                  </a:lnTo>
                  <a:lnTo>
                    <a:pt x="33" y="52"/>
                  </a:lnTo>
                  <a:lnTo>
                    <a:pt x="33" y="43"/>
                  </a:lnTo>
                  <a:lnTo>
                    <a:pt x="42" y="43"/>
                  </a:lnTo>
                  <a:lnTo>
                    <a:pt x="42" y="33"/>
                  </a:lnTo>
                  <a:lnTo>
                    <a:pt x="24" y="33"/>
                  </a:lnTo>
                  <a:lnTo>
                    <a:pt x="24" y="24"/>
                  </a:lnTo>
                  <a:lnTo>
                    <a:pt x="47" y="24"/>
                  </a:lnTo>
                  <a:lnTo>
                    <a:pt x="47" y="15"/>
                  </a:lnTo>
                  <a:lnTo>
                    <a:pt x="28" y="15"/>
                  </a:lnTo>
                  <a:lnTo>
                    <a:pt x="33" y="5"/>
                  </a:lnTo>
                  <a:close/>
                  <a:moveTo>
                    <a:pt x="66" y="15"/>
                  </a:moveTo>
                  <a:lnTo>
                    <a:pt x="85" y="15"/>
                  </a:lnTo>
                  <a:lnTo>
                    <a:pt x="85" y="19"/>
                  </a:lnTo>
                  <a:lnTo>
                    <a:pt x="66" y="19"/>
                  </a:lnTo>
                  <a:lnTo>
                    <a:pt x="66" y="15"/>
                  </a:lnTo>
                  <a:close/>
                  <a:moveTo>
                    <a:pt x="85" y="38"/>
                  </a:moveTo>
                  <a:lnTo>
                    <a:pt x="66" y="38"/>
                  </a:lnTo>
                  <a:lnTo>
                    <a:pt x="66" y="29"/>
                  </a:lnTo>
                  <a:lnTo>
                    <a:pt x="85" y="29"/>
                  </a:lnTo>
                  <a:lnTo>
                    <a:pt x="85" y="38"/>
                  </a:lnTo>
                  <a:close/>
                  <a:moveTo>
                    <a:pt x="47" y="81"/>
                  </a:moveTo>
                  <a:lnTo>
                    <a:pt x="47" y="81"/>
                  </a:lnTo>
                  <a:lnTo>
                    <a:pt x="42" y="81"/>
                  </a:lnTo>
                  <a:lnTo>
                    <a:pt x="42" y="76"/>
                  </a:lnTo>
                  <a:lnTo>
                    <a:pt x="33" y="81"/>
                  </a:lnTo>
                  <a:lnTo>
                    <a:pt x="33" y="66"/>
                  </a:lnTo>
                  <a:lnTo>
                    <a:pt x="42" y="66"/>
                  </a:lnTo>
                  <a:lnTo>
                    <a:pt x="38" y="71"/>
                  </a:lnTo>
                  <a:lnTo>
                    <a:pt x="47" y="76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57" y="76"/>
                  </a:lnTo>
                  <a:lnTo>
                    <a:pt x="47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49"/>
            <p:cNvSpPr>
              <a:spLocks noEditPoints="1"/>
            </p:cNvSpPr>
            <p:nvPr/>
          </p:nvSpPr>
          <p:spPr bwMode="auto">
            <a:xfrm>
              <a:off x="10226" y="7287"/>
              <a:ext cx="227" cy="227"/>
            </a:xfrm>
            <a:custGeom>
              <a:avLst/>
              <a:gdLst>
                <a:gd name="T0" fmla="*/ 19 w 104"/>
                <a:gd name="T1" fmla="*/ 33 h 104"/>
                <a:gd name="T2" fmla="*/ 10 w 104"/>
                <a:gd name="T3" fmla="*/ 52 h 104"/>
                <a:gd name="T4" fmla="*/ 0 w 104"/>
                <a:gd name="T5" fmla="*/ 71 h 104"/>
                <a:gd name="T6" fmla="*/ 10 w 104"/>
                <a:gd name="T7" fmla="*/ 81 h 104"/>
                <a:gd name="T8" fmla="*/ 19 w 104"/>
                <a:gd name="T9" fmla="*/ 104 h 104"/>
                <a:gd name="T10" fmla="*/ 33 w 104"/>
                <a:gd name="T11" fmla="*/ 52 h 104"/>
                <a:gd name="T12" fmla="*/ 38 w 104"/>
                <a:gd name="T13" fmla="*/ 62 h 104"/>
                <a:gd name="T14" fmla="*/ 52 w 104"/>
                <a:gd name="T15" fmla="*/ 57 h 104"/>
                <a:gd name="T16" fmla="*/ 38 w 104"/>
                <a:gd name="T17" fmla="*/ 38 h 104"/>
                <a:gd name="T18" fmla="*/ 33 w 104"/>
                <a:gd name="T19" fmla="*/ 33 h 104"/>
                <a:gd name="T20" fmla="*/ 48 w 104"/>
                <a:gd name="T21" fmla="*/ 24 h 104"/>
                <a:gd name="T22" fmla="*/ 33 w 104"/>
                <a:gd name="T23" fmla="*/ 15 h 104"/>
                <a:gd name="T24" fmla="*/ 33 w 104"/>
                <a:gd name="T25" fmla="*/ 5 h 104"/>
                <a:gd name="T26" fmla="*/ 33 w 104"/>
                <a:gd name="T27" fmla="*/ 0 h 104"/>
                <a:gd name="T28" fmla="*/ 29 w 104"/>
                <a:gd name="T29" fmla="*/ 0 h 104"/>
                <a:gd name="T30" fmla="*/ 19 w 104"/>
                <a:gd name="T31" fmla="*/ 24 h 104"/>
                <a:gd name="T32" fmla="*/ 5 w 104"/>
                <a:gd name="T33" fmla="*/ 33 h 104"/>
                <a:gd name="T34" fmla="*/ 38 w 104"/>
                <a:gd name="T35" fmla="*/ 76 h 104"/>
                <a:gd name="T36" fmla="*/ 33 w 104"/>
                <a:gd name="T37" fmla="*/ 76 h 104"/>
                <a:gd name="T38" fmla="*/ 48 w 104"/>
                <a:gd name="T39" fmla="*/ 90 h 104"/>
                <a:gd name="T40" fmla="*/ 66 w 104"/>
                <a:gd name="T41" fmla="*/ 62 h 104"/>
                <a:gd name="T42" fmla="*/ 81 w 104"/>
                <a:gd name="T43" fmla="*/ 104 h 104"/>
                <a:gd name="T44" fmla="*/ 81 w 104"/>
                <a:gd name="T45" fmla="*/ 62 h 104"/>
                <a:gd name="T46" fmla="*/ 95 w 104"/>
                <a:gd name="T47" fmla="*/ 90 h 104"/>
                <a:gd name="T48" fmla="*/ 104 w 104"/>
                <a:gd name="T49" fmla="*/ 76 h 104"/>
                <a:gd name="T50" fmla="*/ 81 w 104"/>
                <a:gd name="T51" fmla="*/ 33 h 104"/>
                <a:gd name="T52" fmla="*/ 100 w 104"/>
                <a:gd name="T53" fmla="*/ 24 h 104"/>
                <a:gd name="T54" fmla="*/ 81 w 104"/>
                <a:gd name="T55" fmla="*/ 15 h 104"/>
                <a:gd name="T56" fmla="*/ 81 w 104"/>
                <a:gd name="T57" fmla="*/ 5 h 104"/>
                <a:gd name="T58" fmla="*/ 81 w 104"/>
                <a:gd name="T59" fmla="*/ 0 h 104"/>
                <a:gd name="T60" fmla="*/ 71 w 104"/>
                <a:gd name="T61" fmla="*/ 0 h 104"/>
                <a:gd name="T62" fmla="*/ 66 w 104"/>
                <a:gd name="T63" fmla="*/ 24 h 104"/>
                <a:gd name="T64" fmla="*/ 52 w 104"/>
                <a:gd name="T65" fmla="*/ 33 h 104"/>
                <a:gd name="T66" fmla="*/ 62 w 104"/>
                <a:gd name="T67" fmla="*/ 33 h 104"/>
                <a:gd name="T68" fmla="*/ 52 w 104"/>
                <a:gd name="T69" fmla="*/ 57 h 104"/>
                <a:gd name="T70" fmla="*/ 38 w 104"/>
                <a:gd name="T71" fmla="*/ 76 h 1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4" h="104">
                  <a:moveTo>
                    <a:pt x="5" y="33"/>
                  </a:moveTo>
                  <a:lnTo>
                    <a:pt x="19" y="33"/>
                  </a:lnTo>
                  <a:lnTo>
                    <a:pt x="10" y="52"/>
                  </a:lnTo>
                  <a:lnTo>
                    <a:pt x="0" y="71"/>
                  </a:lnTo>
                  <a:lnTo>
                    <a:pt x="10" y="81"/>
                  </a:lnTo>
                  <a:lnTo>
                    <a:pt x="19" y="62"/>
                  </a:lnTo>
                  <a:lnTo>
                    <a:pt x="19" y="104"/>
                  </a:lnTo>
                  <a:lnTo>
                    <a:pt x="33" y="104"/>
                  </a:lnTo>
                  <a:lnTo>
                    <a:pt x="33" y="52"/>
                  </a:lnTo>
                  <a:lnTo>
                    <a:pt x="38" y="62"/>
                  </a:lnTo>
                  <a:lnTo>
                    <a:pt x="52" y="57"/>
                  </a:lnTo>
                  <a:lnTo>
                    <a:pt x="43" y="38"/>
                  </a:lnTo>
                  <a:lnTo>
                    <a:pt x="38" y="38"/>
                  </a:lnTo>
                  <a:lnTo>
                    <a:pt x="33" y="43"/>
                  </a:lnTo>
                  <a:lnTo>
                    <a:pt x="33" y="33"/>
                  </a:lnTo>
                  <a:lnTo>
                    <a:pt x="48" y="33"/>
                  </a:lnTo>
                  <a:lnTo>
                    <a:pt x="48" y="24"/>
                  </a:lnTo>
                  <a:lnTo>
                    <a:pt x="33" y="24"/>
                  </a:lnTo>
                  <a:lnTo>
                    <a:pt x="33" y="15"/>
                  </a:lnTo>
                  <a:lnTo>
                    <a:pt x="33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5" y="24"/>
                  </a:lnTo>
                  <a:lnTo>
                    <a:pt x="5" y="33"/>
                  </a:lnTo>
                  <a:close/>
                  <a:moveTo>
                    <a:pt x="38" y="76"/>
                  </a:moveTo>
                  <a:lnTo>
                    <a:pt x="33" y="76"/>
                  </a:lnTo>
                  <a:lnTo>
                    <a:pt x="48" y="90"/>
                  </a:lnTo>
                  <a:lnTo>
                    <a:pt x="57" y="76"/>
                  </a:lnTo>
                  <a:lnTo>
                    <a:pt x="66" y="62"/>
                  </a:lnTo>
                  <a:lnTo>
                    <a:pt x="66" y="104"/>
                  </a:lnTo>
                  <a:lnTo>
                    <a:pt x="81" y="104"/>
                  </a:lnTo>
                  <a:lnTo>
                    <a:pt x="81" y="62"/>
                  </a:lnTo>
                  <a:lnTo>
                    <a:pt x="95" y="90"/>
                  </a:lnTo>
                  <a:lnTo>
                    <a:pt x="104" y="76"/>
                  </a:lnTo>
                  <a:lnTo>
                    <a:pt x="90" y="57"/>
                  </a:lnTo>
                  <a:lnTo>
                    <a:pt x="81" y="33"/>
                  </a:lnTo>
                  <a:lnTo>
                    <a:pt x="100" y="33"/>
                  </a:lnTo>
                  <a:lnTo>
                    <a:pt x="100" y="24"/>
                  </a:lnTo>
                  <a:lnTo>
                    <a:pt x="81" y="24"/>
                  </a:lnTo>
                  <a:lnTo>
                    <a:pt x="81" y="15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6" y="24"/>
                  </a:lnTo>
                  <a:lnTo>
                    <a:pt x="52" y="24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52" y="57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0"/>
            <p:cNvSpPr>
              <a:spLocks noEditPoints="1"/>
            </p:cNvSpPr>
            <p:nvPr/>
          </p:nvSpPr>
          <p:spPr bwMode="auto">
            <a:xfrm>
              <a:off x="10619" y="7287"/>
              <a:ext cx="216" cy="227"/>
            </a:xfrm>
            <a:custGeom>
              <a:avLst/>
              <a:gdLst>
                <a:gd name="T0" fmla="*/ 56 w 99"/>
                <a:gd name="T1" fmla="*/ 10 h 104"/>
                <a:gd name="T2" fmla="*/ 38 w 99"/>
                <a:gd name="T3" fmla="*/ 10 h 104"/>
                <a:gd name="T4" fmla="*/ 38 w 99"/>
                <a:gd name="T5" fmla="*/ 0 h 104"/>
                <a:gd name="T6" fmla="*/ 28 w 99"/>
                <a:gd name="T7" fmla="*/ 0 h 104"/>
                <a:gd name="T8" fmla="*/ 19 w 99"/>
                <a:gd name="T9" fmla="*/ 5 h 104"/>
                <a:gd name="T10" fmla="*/ 0 w 99"/>
                <a:gd name="T11" fmla="*/ 10 h 104"/>
                <a:gd name="T12" fmla="*/ 56 w 99"/>
                <a:gd name="T13" fmla="*/ 19 h 104"/>
                <a:gd name="T14" fmla="*/ 75 w 99"/>
                <a:gd name="T15" fmla="*/ 104 h 104"/>
                <a:gd name="T16" fmla="*/ 75 w 99"/>
                <a:gd name="T17" fmla="*/ 76 h 104"/>
                <a:gd name="T18" fmla="*/ 80 w 99"/>
                <a:gd name="T19" fmla="*/ 90 h 104"/>
                <a:gd name="T20" fmla="*/ 99 w 99"/>
                <a:gd name="T21" fmla="*/ 81 h 104"/>
                <a:gd name="T22" fmla="*/ 89 w 99"/>
                <a:gd name="T23" fmla="*/ 43 h 104"/>
                <a:gd name="T24" fmla="*/ 99 w 99"/>
                <a:gd name="T25" fmla="*/ 5 h 104"/>
                <a:gd name="T26" fmla="*/ 61 w 99"/>
                <a:gd name="T27" fmla="*/ 104 h 104"/>
                <a:gd name="T28" fmla="*/ 75 w 99"/>
                <a:gd name="T29" fmla="*/ 104 h 104"/>
                <a:gd name="T30" fmla="*/ 80 w 99"/>
                <a:gd name="T31" fmla="*/ 38 h 104"/>
                <a:gd name="T32" fmla="*/ 75 w 99"/>
                <a:gd name="T33" fmla="*/ 48 h 104"/>
                <a:gd name="T34" fmla="*/ 85 w 99"/>
                <a:gd name="T35" fmla="*/ 71 h 104"/>
                <a:gd name="T36" fmla="*/ 75 w 99"/>
                <a:gd name="T37" fmla="*/ 76 h 104"/>
                <a:gd name="T38" fmla="*/ 80 w 99"/>
                <a:gd name="T39" fmla="*/ 19 h 104"/>
                <a:gd name="T40" fmla="*/ 80 w 99"/>
                <a:gd name="T41" fmla="*/ 38 h 104"/>
                <a:gd name="T42" fmla="*/ 80 w 99"/>
                <a:gd name="T43" fmla="*/ 38 h 104"/>
                <a:gd name="T44" fmla="*/ 52 w 99"/>
                <a:gd name="T45" fmla="*/ 48 h 104"/>
                <a:gd name="T46" fmla="*/ 4 w 99"/>
                <a:gd name="T47" fmla="*/ 24 h 104"/>
                <a:gd name="T48" fmla="*/ 4 w 99"/>
                <a:gd name="T49" fmla="*/ 48 h 104"/>
                <a:gd name="T50" fmla="*/ 19 w 99"/>
                <a:gd name="T51" fmla="*/ 33 h 104"/>
                <a:gd name="T52" fmla="*/ 38 w 99"/>
                <a:gd name="T53" fmla="*/ 38 h 104"/>
                <a:gd name="T54" fmla="*/ 19 w 99"/>
                <a:gd name="T55" fmla="*/ 38 h 104"/>
                <a:gd name="T56" fmla="*/ 23 w 99"/>
                <a:gd name="T57" fmla="*/ 71 h 104"/>
                <a:gd name="T58" fmla="*/ 0 w 99"/>
                <a:gd name="T59" fmla="*/ 85 h 104"/>
                <a:gd name="T60" fmla="*/ 23 w 99"/>
                <a:gd name="T61" fmla="*/ 85 h 104"/>
                <a:gd name="T62" fmla="*/ 23 w 99"/>
                <a:gd name="T63" fmla="*/ 90 h 104"/>
                <a:gd name="T64" fmla="*/ 14 w 99"/>
                <a:gd name="T65" fmla="*/ 90 h 104"/>
                <a:gd name="T66" fmla="*/ 19 w 99"/>
                <a:gd name="T67" fmla="*/ 104 h 104"/>
                <a:gd name="T68" fmla="*/ 38 w 99"/>
                <a:gd name="T69" fmla="*/ 95 h 104"/>
                <a:gd name="T70" fmla="*/ 38 w 99"/>
                <a:gd name="T71" fmla="*/ 81 h 104"/>
                <a:gd name="T72" fmla="*/ 56 w 99"/>
                <a:gd name="T73" fmla="*/ 81 h 104"/>
                <a:gd name="T74" fmla="*/ 56 w 99"/>
                <a:gd name="T75" fmla="*/ 71 h 104"/>
                <a:gd name="T76" fmla="*/ 38 w 99"/>
                <a:gd name="T77" fmla="*/ 71 h 104"/>
                <a:gd name="T78" fmla="*/ 52 w 99"/>
                <a:gd name="T79" fmla="*/ 52 h 104"/>
                <a:gd name="T80" fmla="*/ 4 w 99"/>
                <a:gd name="T81" fmla="*/ 52 h 104"/>
                <a:gd name="T82" fmla="*/ 28 w 99"/>
                <a:gd name="T83" fmla="*/ 62 h 104"/>
                <a:gd name="T84" fmla="*/ 23 w 99"/>
                <a:gd name="T85" fmla="*/ 66 h 104"/>
                <a:gd name="T86" fmla="*/ 23 w 99"/>
                <a:gd name="T87" fmla="*/ 66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56" y="19"/>
                  </a:moveTo>
                  <a:lnTo>
                    <a:pt x="56" y="10"/>
                  </a:lnTo>
                  <a:lnTo>
                    <a:pt x="38" y="1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9" y="5"/>
                  </a:lnTo>
                  <a:lnTo>
                    <a:pt x="23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6" y="19"/>
                  </a:lnTo>
                  <a:close/>
                  <a:moveTo>
                    <a:pt x="75" y="104"/>
                  </a:moveTo>
                  <a:lnTo>
                    <a:pt x="75" y="76"/>
                  </a:lnTo>
                  <a:lnTo>
                    <a:pt x="80" y="90"/>
                  </a:lnTo>
                  <a:lnTo>
                    <a:pt x="89" y="90"/>
                  </a:lnTo>
                  <a:lnTo>
                    <a:pt x="99" y="81"/>
                  </a:lnTo>
                  <a:lnTo>
                    <a:pt x="99" y="62"/>
                  </a:lnTo>
                  <a:lnTo>
                    <a:pt x="89" y="43"/>
                  </a:lnTo>
                  <a:lnTo>
                    <a:pt x="99" y="5"/>
                  </a:lnTo>
                  <a:lnTo>
                    <a:pt x="61" y="5"/>
                  </a:lnTo>
                  <a:lnTo>
                    <a:pt x="61" y="104"/>
                  </a:lnTo>
                  <a:lnTo>
                    <a:pt x="75" y="104"/>
                  </a:lnTo>
                  <a:close/>
                  <a:moveTo>
                    <a:pt x="80" y="38"/>
                  </a:moveTo>
                  <a:lnTo>
                    <a:pt x="80" y="38"/>
                  </a:lnTo>
                  <a:lnTo>
                    <a:pt x="75" y="48"/>
                  </a:lnTo>
                  <a:lnTo>
                    <a:pt x="85" y="62"/>
                  </a:lnTo>
                  <a:lnTo>
                    <a:pt x="85" y="71"/>
                  </a:lnTo>
                  <a:lnTo>
                    <a:pt x="80" y="76"/>
                  </a:lnTo>
                  <a:lnTo>
                    <a:pt x="75" y="76"/>
                  </a:lnTo>
                  <a:lnTo>
                    <a:pt x="75" y="19"/>
                  </a:lnTo>
                  <a:lnTo>
                    <a:pt x="80" y="19"/>
                  </a:lnTo>
                  <a:lnTo>
                    <a:pt x="80" y="38"/>
                  </a:lnTo>
                  <a:close/>
                  <a:moveTo>
                    <a:pt x="4" y="48"/>
                  </a:moveTo>
                  <a:lnTo>
                    <a:pt x="52" y="48"/>
                  </a:lnTo>
                  <a:lnTo>
                    <a:pt x="52" y="24"/>
                  </a:lnTo>
                  <a:lnTo>
                    <a:pt x="4" y="24"/>
                  </a:lnTo>
                  <a:lnTo>
                    <a:pt x="4" y="48"/>
                  </a:lnTo>
                  <a:close/>
                  <a:moveTo>
                    <a:pt x="19" y="38"/>
                  </a:moveTo>
                  <a:lnTo>
                    <a:pt x="19" y="33"/>
                  </a:lnTo>
                  <a:lnTo>
                    <a:pt x="38" y="33"/>
                  </a:lnTo>
                  <a:lnTo>
                    <a:pt x="38" y="38"/>
                  </a:lnTo>
                  <a:lnTo>
                    <a:pt x="19" y="38"/>
                  </a:lnTo>
                  <a:close/>
                  <a:moveTo>
                    <a:pt x="23" y="66"/>
                  </a:moveTo>
                  <a:lnTo>
                    <a:pt x="23" y="71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23" y="85"/>
                  </a:lnTo>
                  <a:lnTo>
                    <a:pt x="23" y="90"/>
                  </a:lnTo>
                  <a:lnTo>
                    <a:pt x="14" y="90"/>
                  </a:lnTo>
                  <a:lnTo>
                    <a:pt x="19" y="104"/>
                  </a:lnTo>
                  <a:lnTo>
                    <a:pt x="33" y="100"/>
                  </a:lnTo>
                  <a:lnTo>
                    <a:pt x="38" y="95"/>
                  </a:lnTo>
                  <a:lnTo>
                    <a:pt x="38" y="90"/>
                  </a:lnTo>
                  <a:lnTo>
                    <a:pt x="38" y="81"/>
                  </a:lnTo>
                  <a:lnTo>
                    <a:pt x="56" y="81"/>
                  </a:lnTo>
                  <a:lnTo>
                    <a:pt x="56" y="71"/>
                  </a:lnTo>
                  <a:lnTo>
                    <a:pt x="38" y="71"/>
                  </a:lnTo>
                  <a:lnTo>
                    <a:pt x="52" y="52"/>
                  </a:lnTo>
                  <a:lnTo>
                    <a:pt x="4" y="52"/>
                  </a:lnTo>
                  <a:lnTo>
                    <a:pt x="4" y="62"/>
                  </a:lnTo>
                  <a:lnTo>
                    <a:pt x="28" y="62"/>
                  </a:lnTo>
                  <a:lnTo>
                    <a:pt x="23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1"/>
            <p:cNvSpPr>
              <a:spLocks noEditPoints="1"/>
            </p:cNvSpPr>
            <p:nvPr/>
          </p:nvSpPr>
          <p:spPr bwMode="auto">
            <a:xfrm>
              <a:off x="10999" y="7287"/>
              <a:ext cx="218" cy="227"/>
            </a:xfrm>
            <a:custGeom>
              <a:avLst/>
              <a:gdLst>
                <a:gd name="T0" fmla="*/ 67 w 100"/>
                <a:gd name="T1" fmla="*/ 38 h 104"/>
                <a:gd name="T2" fmla="*/ 62 w 100"/>
                <a:gd name="T3" fmla="*/ 62 h 104"/>
                <a:gd name="T4" fmla="*/ 57 w 100"/>
                <a:gd name="T5" fmla="*/ 76 h 104"/>
                <a:gd name="T6" fmla="*/ 33 w 100"/>
                <a:gd name="T7" fmla="*/ 71 h 104"/>
                <a:gd name="T8" fmla="*/ 52 w 100"/>
                <a:gd name="T9" fmla="*/ 43 h 104"/>
                <a:gd name="T10" fmla="*/ 33 w 100"/>
                <a:gd name="T11" fmla="*/ 38 h 104"/>
                <a:gd name="T12" fmla="*/ 48 w 100"/>
                <a:gd name="T13" fmla="*/ 24 h 104"/>
                <a:gd name="T14" fmla="*/ 57 w 100"/>
                <a:gd name="T15" fmla="*/ 10 h 104"/>
                <a:gd name="T16" fmla="*/ 48 w 100"/>
                <a:gd name="T17" fmla="*/ 10 h 104"/>
                <a:gd name="T18" fmla="*/ 48 w 100"/>
                <a:gd name="T19" fmla="*/ 5 h 104"/>
                <a:gd name="T20" fmla="*/ 48 w 100"/>
                <a:gd name="T21" fmla="*/ 0 h 104"/>
                <a:gd name="T22" fmla="*/ 43 w 100"/>
                <a:gd name="T23" fmla="*/ 0 h 104"/>
                <a:gd name="T24" fmla="*/ 33 w 100"/>
                <a:gd name="T25" fmla="*/ 10 h 104"/>
                <a:gd name="T26" fmla="*/ 24 w 100"/>
                <a:gd name="T27" fmla="*/ 10 h 104"/>
                <a:gd name="T28" fmla="*/ 24 w 100"/>
                <a:gd name="T29" fmla="*/ 5 h 104"/>
                <a:gd name="T30" fmla="*/ 24 w 100"/>
                <a:gd name="T31" fmla="*/ 0 h 104"/>
                <a:gd name="T32" fmla="*/ 19 w 100"/>
                <a:gd name="T33" fmla="*/ 0 h 104"/>
                <a:gd name="T34" fmla="*/ 10 w 100"/>
                <a:gd name="T35" fmla="*/ 10 h 104"/>
                <a:gd name="T36" fmla="*/ 0 w 100"/>
                <a:gd name="T37" fmla="*/ 24 h 104"/>
                <a:gd name="T38" fmla="*/ 15 w 100"/>
                <a:gd name="T39" fmla="*/ 38 h 104"/>
                <a:gd name="T40" fmla="*/ 24 w 100"/>
                <a:gd name="T41" fmla="*/ 43 h 104"/>
                <a:gd name="T42" fmla="*/ 5 w 100"/>
                <a:gd name="T43" fmla="*/ 71 h 104"/>
                <a:gd name="T44" fmla="*/ 24 w 100"/>
                <a:gd name="T45" fmla="*/ 76 h 104"/>
                <a:gd name="T46" fmla="*/ 0 w 100"/>
                <a:gd name="T47" fmla="*/ 85 h 104"/>
                <a:gd name="T48" fmla="*/ 24 w 100"/>
                <a:gd name="T49" fmla="*/ 104 h 104"/>
                <a:gd name="T50" fmla="*/ 38 w 100"/>
                <a:gd name="T51" fmla="*/ 85 h 104"/>
                <a:gd name="T52" fmla="*/ 52 w 100"/>
                <a:gd name="T53" fmla="*/ 85 h 104"/>
                <a:gd name="T54" fmla="*/ 43 w 100"/>
                <a:gd name="T55" fmla="*/ 95 h 104"/>
                <a:gd name="T56" fmla="*/ 52 w 100"/>
                <a:gd name="T57" fmla="*/ 104 h 104"/>
                <a:gd name="T58" fmla="*/ 71 w 100"/>
                <a:gd name="T59" fmla="*/ 76 h 104"/>
                <a:gd name="T60" fmla="*/ 76 w 100"/>
                <a:gd name="T61" fmla="*/ 38 h 104"/>
                <a:gd name="T62" fmla="*/ 85 w 100"/>
                <a:gd name="T63" fmla="*/ 38 h 104"/>
                <a:gd name="T64" fmla="*/ 85 w 100"/>
                <a:gd name="T65" fmla="*/ 76 h 104"/>
                <a:gd name="T66" fmla="*/ 76 w 100"/>
                <a:gd name="T67" fmla="*/ 90 h 104"/>
                <a:gd name="T68" fmla="*/ 71 w 100"/>
                <a:gd name="T69" fmla="*/ 90 h 104"/>
                <a:gd name="T70" fmla="*/ 81 w 100"/>
                <a:gd name="T71" fmla="*/ 100 h 104"/>
                <a:gd name="T72" fmla="*/ 95 w 100"/>
                <a:gd name="T73" fmla="*/ 100 h 104"/>
                <a:gd name="T74" fmla="*/ 95 w 100"/>
                <a:gd name="T75" fmla="*/ 85 h 104"/>
                <a:gd name="T76" fmla="*/ 100 w 100"/>
                <a:gd name="T77" fmla="*/ 57 h 104"/>
                <a:gd name="T78" fmla="*/ 76 w 100"/>
                <a:gd name="T79" fmla="*/ 24 h 104"/>
                <a:gd name="T80" fmla="*/ 76 w 100"/>
                <a:gd name="T81" fmla="*/ 10 h 104"/>
                <a:gd name="T82" fmla="*/ 76 w 100"/>
                <a:gd name="T83" fmla="*/ 5 h 104"/>
                <a:gd name="T84" fmla="*/ 76 w 100"/>
                <a:gd name="T85" fmla="*/ 0 h 104"/>
                <a:gd name="T86" fmla="*/ 67 w 100"/>
                <a:gd name="T87" fmla="*/ 0 h 104"/>
                <a:gd name="T88" fmla="*/ 52 w 100"/>
                <a:gd name="T89" fmla="*/ 24 h 104"/>
                <a:gd name="T90" fmla="*/ 52 w 100"/>
                <a:gd name="T91" fmla="*/ 38 h 104"/>
                <a:gd name="T92" fmla="*/ 33 w 100"/>
                <a:gd name="T93" fmla="*/ 29 h 104"/>
                <a:gd name="T94" fmla="*/ 24 w 100"/>
                <a:gd name="T95" fmla="*/ 24 h 104"/>
                <a:gd name="T96" fmla="*/ 33 w 100"/>
                <a:gd name="T97" fmla="*/ 24 h 104"/>
                <a:gd name="T98" fmla="*/ 24 w 100"/>
                <a:gd name="T99" fmla="*/ 62 h 104"/>
                <a:gd name="T100" fmla="*/ 19 w 100"/>
                <a:gd name="T101" fmla="*/ 52 h 104"/>
                <a:gd name="T102" fmla="*/ 24 w 100"/>
                <a:gd name="T103" fmla="*/ 52 h 104"/>
                <a:gd name="T104" fmla="*/ 33 w 100"/>
                <a:gd name="T105" fmla="*/ 62 h 104"/>
                <a:gd name="T106" fmla="*/ 43 w 100"/>
                <a:gd name="T107" fmla="*/ 52 h 104"/>
                <a:gd name="T108" fmla="*/ 43 w 100"/>
                <a:gd name="T109" fmla="*/ 62 h 1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0" h="104">
                  <a:moveTo>
                    <a:pt x="52" y="38"/>
                  </a:moveTo>
                  <a:lnTo>
                    <a:pt x="67" y="38"/>
                  </a:lnTo>
                  <a:lnTo>
                    <a:pt x="62" y="62"/>
                  </a:lnTo>
                  <a:lnTo>
                    <a:pt x="57" y="81"/>
                  </a:lnTo>
                  <a:lnTo>
                    <a:pt x="57" y="76"/>
                  </a:lnTo>
                  <a:lnTo>
                    <a:pt x="33" y="76"/>
                  </a:lnTo>
                  <a:lnTo>
                    <a:pt x="33" y="71"/>
                  </a:lnTo>
                  <a:lnTo>
                    <a:pt x="52" y="71"/>
                  </a:lnTo>
                  <a:lnTo>
                    <a:pt x="52" y="43"/>
                  </a:lnTo>
                  <a:lnTo>
                    <a:pt x="33" y="43"/>
                  </a:lnTo>
                  <a:lnTo>
                    <a:pt x="33" y="38"/>
                  </a:lnTo>
                  <a:lnTo>
                    <a:pt x="48" y="38"/>
                  </a:lnTo>
                  <a:lnTo>
                    <a:pt x="48" y="24"/>
                  </a:lnTo>
                  <a:lnTo>
                    <a:pt x="57" y="24"/>
                  </a:lnTo>
                  <a:lnTo>
                    <a:pt x="57" y="10"/>
                  </a:lnTo>
                  <a:lnTo>
                    <a:pt x="48" y="10"/>
                  </a:lnTo>
                  <a:lnTo>
                    <a:pt x="48" y="5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33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0" y="24"/>
                  </a:lnTo>
                  <a:lnTo>
                    <a:pt x="15" y="24"/>
                  </a:lnTo>
                  <a:lnTo>
                    <a:pt x="15" y="38"/>
                  </a:lnTo>
                  <a:lnTo>
                    <a:pt x="24" y="38"/>
                  </a:lnTo>
                  <a:lnTo>
                    <a:pt x="24" y="43"/>
                  </a:lnTo>
                  <a:lnTo>
                    <a:pt x="5" y="43"/>
                  </a:lnTo>
                  <a:lnTo>
                    <a:pt x="5" y="71"/>
                  </a:lnTo>
                  <a:lnTo>
                    <a:pt x="24" y="71"/>
                  </a:lnTo>
                  <a:lnTo>
                    <a:pt x="24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38" y="104"/>
                  </a:lnTo>
                  <a:lnTo>
                    <a:pt x="38" y="85"/>
                  </a:lnTo>
                  <a:lnTo>
                    <a:pt x="52" y="85"/>
                  </a:lnTo>
                  <a:lnTo>
                    <a:pt x="43" y="95"/>
                  </a:lnTo>
                  <a:lnTo>
                    <a:pt x="52" y="104"/>
                  </a:lnTo>
                  <a:lnTo>
                    <a:pt x="67" y="90"/>
                  </a:lnTo>
                  <a:lnTo>
                    <a:pt x="71" y="76"/>
                  </a:lnTo>
                  <a:lnTo>
                    <a:pt x="76" y="57"/>
                  </a:lnTo>
                  <a:lnTo>
                    <a:pt x="76" y="38"/>
                  </a:lnTo>
                  <a:lnTo>
                    <a:pt x="85" y="38"/>
                  </a:lnTo>
                  <a:lnTo>
                    <a:pt x="85" y="76"/>
                  </a:lnTo>
                  <a:lnTo>
                    <a:pt x="81" y="85"/>
                  </a:lnTo>
                  <a:lnTo>
                    <a:pt x="76" y="90"/>
                  </a:lnTo>
                  <a:lnTo>
                    <a:pt x="71" y="90"/>
                  </a:lnTo>
                  <a:lnTo>
                    <a:pt x="76" y="100"/>
                  </a:lnTo>
                  <a:lnTo>
                    <a:pt x="81" y="100"/>
                  </a:lnTo>
                  <a:lnTo>
                    <a:pt x="95" y="100"/>
                  </a:lnTo>
                  <a:lnTo>
                    <a:pt x="95" y="85"/>
                  </a:lnTo>
                  <a:lnTo>
                    <a:pt x="100" y="57"/>
                  </a:lnTo>
                  <a:lnTo>
                    <a:pt x="100" y="24"/>
                  </a:lnTo>
                  <a:lnTo>
                    <a:pt x="76" y="24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24"/>
                  </a:lnTo>
                  <a:lnTo>
                    <a:pt x="52" y="24"/>
                  </a:lnTo>
                  <a:lnTo>
                    <a:pt x="52" y="38"/>
                  </a:lnTo>
                  <a:close/>
                  <a:moveTo>
                    <a:pt x="33" y="24"/>
                  </a:moveTo>
                  <a:lnTo>
                    <a:pt x="33" y="29"/>
                  </a:lnTo>
                  <a:lnTo>
                    <a:pt x="24" y="29"/>
                  </a:lnTo>
                  <a:lnTo>
                    <a:pt x="24" y="24"/>
                  </a:lnTo>
                  <a:lnTo>
                    <a:pt x="33" y="24"/>
                  </a:lnTo>
                  <a:close/>
                  <a:moveTo>
                    <a:pt x="24" y="52"/>
                  </a:moveTo>
                  <a:lnTo>
                    <a:pt x="24" y="62"/>
                  </a:lnTo>
                  <a:lnTo>
                    <a:pt x="19" y="62"/>
                  </a:lnTo>
                  <a:lnTo>
                    <a:pt x="19" y="52"/>
                  </a:lnTo>
                  <a:lnTo>
                    <a:pt x="24" y="52"/>
                  </a:lnTo>
                  <a:close/>
                  <a:moveTo>
                    <a:pt x="43" y="62"/>
                  </a:moveTo>
                  <a:lnTo>
                    <a:pt x="33" y="62"/>
                  </a:lnTo>
                  <a:lnTo>
                    <a:pt x="33" y="52"/>
                  </a:lnTo>
                  <a:lnTo>
                    <a:pt x="43" y="52"/>
                  </a:lnTo>
                  <a:lnTo>
                    <a:pt x="4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2"/>
            <p:cNvSpPr>
              <a:spLocks noEditPoints="1"/>
            </p:cNvSpPr>
            <p:nvPr/>
          </p:nvSpPr>
          <p:spPr bwMode="auto">
            <a:xfrm>
              <a:off x="11381" y="7298"/>
              <a:ext cx="227" cy="207"/>
            </a:xfrm>
            <a:custGeom>
              <a:avLst/>
              <a:gdLst>
                <a:gd name="T0" fmla="*/ 47 w 104"/>
                <a:gd name="T1" fmla="*/ 0 h 95"/>
                <a:gd name="T2" fmla="*/ 10 w 104"/>
                <a:gd name="T3" fmla="*/ 52 h 95"/>
                <a:gd name="T4" fmla="*/ 43 w 104"/>
                <a:gd name="T5" fmla="*/ 52 h 95"/>
                <a:gd name="T6" fmla="*/ 38 w 104"/>
                <a:gd name="T7" fmla="*/ 57 h 95"/>
                <a:gd name="T8" fmla="*/ 14 w 104"/>
                <a:gd name="T9" fmla="*/ 57 h 95"/>
                <a:gd name="T10" fmla="*/ 0 w 104"/>
                <a:gd name="T11" fmla="*/ 85 h 95"/>
                <a:gd name="T12" fmla="*/ 104 w 104"/>
                <a:gd name="T13" fmla="*/ 95 h 95"/>
                <a:gd name="T14" fmla="*/ 90 w 104"/>
                <a:gd name="T15" fmla="*/ 85 h 95"/>
                <a:gd name="T16" fmla="*/ 90 w 104"/>
                <a:gd name="T17" fmla="*/ 57 h 95"/>
                <a:gd name="T18" fmla="*/ 95 w 104"/>
                <a:gd name="T19" fmla="*/ 0 h 95"/>
                <a:gd name="T20" fmla="*/ 52 w 104"/>
                <a:gd name="T21" fmla="*/ 28 h 95"/>
                <a:gd name="T22" fmla="*/ 52 w 104"/>
                <a:gd name="T23" fmla="*/ 38 h 95"/>
                <a:gd name="T24" fmla="*/ 47 w 104"/>
                <a:gd name="T25" fmla="*/ 47 h 95"/>
                <a:gd name="T26" fmla="*/ 66 w 104"/>
                <a:gd name="T27" fmla="*/ 10 h 95"/>
                <a:gd name="T28" fmla="*/ 80 w 104"/>
                <a:gd name="T29" fmla="*/ 19 h 95"/>
                <a:gd name="T30" fmla="*/ 66 w 104"/>
                <a:gd name="T31" fmla="*/ 10 h 95"/>
                <a:gd name="T32" fmla="*/ 33 w 104"/>
                <a:gd name="T33" fmla="*/ 14 h 95"/>
                <a:gd name="T34" fmla="*/ 19 w 104"/>
                <a:gd name="T35" fmla="*/ 19 h 95"/>
                <a:gd name="T36" fmla="*/ 33 w 104"/>
                <a:gd name="T37" fmla="*/ 14 h 95"/>
                <a:gd name="T38" fmla="*/ 80 w 104"/>
                <a:gd name="T39" fmla="*/ 24 h 95"/>
                <a:gd name="T40" fmla="*/ 66 w 104"/>
                <a:gd name="T41" fmla="*/ 33 h 95"/>
                <a:gd name="T42" fmla="*/ 80 w 104"/>
                <a:gd name="T43" fmla="*/ 24 h 95"/>
                <a:gd name="T44" fmla="*/ 33 w 104"/>
                <a:gd name="T45" fmla="*/ 38 h 95"/>
                <a:gd name="T46" fmla="*/ 19 w 104"/>
                <a:gd name="T47" fmla="*/ 33 h 95"/>
                <a:gd name="T48" fmla="*/ 33 w 104"/>
                <a:gd name="T49" fmla="*/ 38 h 95"/>
                <a:gd name="T50" fmla="*/ 71 w 104"/>
                <a:gd name="T51" fmla="*/ 47 h 95"/>
                <a:gd name="T52" fmla="*/ 76 w 104"/>
                <a:gd name="T53" fmla="*/ 57 h 95"/>
                <a:gd name="T54" fmla="*/ 52 w 104"/>
                <a:gd name="T55" fmla="*/ 57 h 95"/>
                <a:gd name="T56" fmla="*/ 61 w 104"/>
                <a:gd name="T57" fmla="*/ 43 h 95"/>
                <a:gd name="T58" fmla="*/ 80 w 104"/>
                <a:gd name="T59" fmla="*/ 47 h 95"/>
                <a:gd name="T60" fmla="*/ 80 w 104"/>
                <a:gd name="T61" fmla="*/ 47 h 95"/>
                <a:gd name="T62" fmla="*/ 71 w 104"/>
                <a:gd name="T63" fmla="*/ 47 h 95"/>
                <a:gd name="T64" fmla="*/ 66 w 104"/>
                <a:gd name="T65" fmla="*/ 85 h 95"/>
                <a:gd name="T66" fmla="*/ 76 w 104"/>
                <a:gd name="T67" fmla="*/ 71 h 95"/>
                <a:gd name="T68" fmla="*/ 66 w 104"/>
                <a:gd name="T69" fmla="*/ 85 h 95"/>
                <a:gd name="T70" fmla="*/ 33 w 104"/>
                <a:gd name="T71" fmla="*/ 71 h 95"/>
                <a:gd name="T72" fmla="*/ 28 w 104"/>
                <a:gd name="T73" fmla="*/ 85 h 95"/>
                <a:gd name="T74" fmla="*/ 33 w 104"/>
                <a:gd name="T75" fmla="*/ 71 h 95"/>
                <a:gd name="T76" fmla="*/ 57 w 104"/>
                <a:gd name="T77" fmla="*/ 71 h 95"/>
                <a:gd name="T78" fmla="*/ 47 w 104"/>
                <a:gd name="T79" fmla="*/ 85 h 95"/>
                <a:gd name="T80" fmla="*/ 57 w 104"/>
                <a:gd name="T81" fmla="*/ 71 h 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95">
                  <a:moveTo>
                    <a:pt x="47" y="47"/>
                  </a:moveTo>
                  <a:lnTo>
                    <a:pt x="47" y="0"/>
                  </a:lnTo>
                  <a:lnTo>
                    <a:pt x="10" y="0"/>
                  </a:lnTo>
                  <a:lnTo>
                    <a:pt x="10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43" y="57"/>
                  </a:lnTo>
                  <a:lnTo>
                    <a:pt x="14" y="57"/>
                  </a:lnTo>
                  <a:lnTo>
                    <a:pt x="14" y="85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57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close/>
                  <a:moveTo>
                    <a:pt x="66" y="10"/>
                  </a:moveTo>
                  <a:lnTo>
                    <a:pt x="80" y="10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10"/>
                  </a:lnTo>
                  <a:close/>
                  <a:moveTo>
                    <a:pt x="33" y="14"/>
                  </a:moveTo>
                  <a:lnTo>
                    <a:pt x="33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33" y="14"/>
                  </a:lnTo>
                  <a:close/>
                  <a:moveTo>
                    <a:pt x="80" y="24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4"/>
                  </a:lnTo>
                  <a:lnTo>
                    <a:pt x="80" y="24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38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76" y="57"/>
                  </a:lnTo>
                  <a:lnTo>
                    <a:pt x="52" y="57"/>
                  </a:lnTo>
                  <a:lnTo>
                    <a:pt x="57" y="52"/>
                  </a:lnTo>
                  <a:lnTo>
                    <a:pt x="61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71" y="47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6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8" y="85"/>
                  </a:lnTo>
                  <a:lnTo>
                    <a:pt x="28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3"/>
            <p:cNvSpPr>
              <a:spLocks noEditPoints="1"/>
            </p:cNvSpPr>
            <p:nvPr/>
          </p:nvSpPr>
          <p:spPr bwMode="auto">
            <a:xfrm>
              <a:off x="9340" y="8071"/>
              <a:ext cx="197" cy="227"/>
            </a:xfrm>
            <a:custGeom>
              <a:avLst/>
              <a:gdLst>
                <a:gd name="T0" fmla="*/ 76 w 90"/>
                <a:gd name="T1" fmla="*/ 66 h 104"/>
                <a:gd name="T2" fmla="*/ 76 w 90"/>
                <a:gd name="T3" fmla="*/ 66 h 104"/>
                <a:gd name="T4" fmla="*/ 76 w 90"/>
                <a:gd name="T5" fmla="*/ 85 h 104"/>
                <a:gd name="T6" fmla="*/ 76 w 90"/>
                <a:gd name="T7" fmla="*/ 85 h 104"/>
                <a:gd name="T8" fmla="*/ 76 w 90"/>
                <a:gd name="T9" fmla="*/ 90 h 104"/>
                <a:gd name="T10" fmla="*/ 71 w 90"/>
                <a:gd name="T11" fmla="*/ 90 h 104"/>
                <a:gd name="T12" fmla="*/ 52 w 90"/>
                <a:gd name="T13" fmla="*/ 95 h 104"/>
                <a:gd name="T14" fmla="*/ 52 w 90"/>
                <a:gd name="T15" fmla="*/ 95 h 104"/>
                <a:gd name="T16" fmla="*/ 62 w 90"/>
                <a:gd name="T17" fmla="*/ 104 h 104"/>
                <a:gd name="T18" fmla="*/ 62 w 90"/>
                <a:gd name="T19" fmla="*/ 104 h 104"/>
                <a:gd name="T20" fmla="*/ 85 w 90"/>
                <a:gd name="T21" fmla="*/ 104 h 104"/>
                <a:gd name="T22" fmla="*/ 85 w 90"/>
                <a:gd name="T23" fmla="*/ 104 h 104"/>
                <a:gd name="T24" fmla="*/ 90 w 90"/>
                <a:gd name="T25" fmla="*/ 99 h 104"/>
                <a:gd name="T26" fmla="*/ 90 w 90"/>
                <a:gd name="T27" fmla="*/ 90 h 104"/>
                <a:gd name="T28" fmla="*/ 90 w 90"/>
                <a:gd name="T29" fmla="*/ 90 h 104"/>
                <a:gd name="T30" fmla="*/ 90 w 90"/>
                <a:gd name="T31" fmla="*/ 71 h 104"/>
                <a:gd name="T32" fmla="*/ 90 w 90"/>
                <a:gd name="T33" fmla="*/ 71 h 104"/>
                <a:gd name="T34" fmla="*/ 90 w 90"/>
                <a:gd name="T35" fmla="*/ 57 h 104"/>
                <a:gd name="T36" fmla="*/ 29 w 90"/>
                <a:gd name="T37" fmla="*/ 57 h 104"/>
                <a:gd name="T38" fmla="*/ 29 w 90"/>
                <a:gd name="T39" fmla="*/ 24 h 104"/>
                <a:gd name="T40" fmla="*/ 62 w 90"/>
                <a:gd name="T41" fmla="*/ 24 h 104"/>
                <a:gd name="T42" fmla="*/ 62 w 90"/>
                <a:gd name="T43" fmla="*/ 33 h 104"/>
                <a:gd name="T44" fmla="*/ 62 w 90"/>
                <a:gd name="T45" fmla="*/ 33 h 104"/>
                <a:gd name="T46" fmla="*/ 62 w 90"/>
                <a:gd name="T47" fmla="*/ 33 h 104"/>
                <a:gd name="T48" fmla="*/ 57 w 90"/>
                <a:gd name="T49" fmla="*/ 38 h 104"/>
                <a:gd name="T50" fmla="*/ 43 w 90"/>
                <a:gd name="T51" fmla="*/ 38 h 104"/>
                <a:gd name="T52" fmla="*/ 43 w 90"/>
                <a:gd name="T53" fmla="*/ 38 h 104"/>
                <a:gd name="T54" fmla="*/ 43 w 90"/>
                <a:gd name="T55" fmla="*/ 38 h 104"/>
                <a:gd name="T56" fmla="*/ 43 w 90"/>
                <a:gd name="T57" fmla="*/ 38 h 104"/>
                <a:gd name="T58" fmla="*/ 48 w 90"/>
                <a:gd name="T59" fmla="*/ 52 h 104"/>
                <a:gd name="T60" fmla="*/ 48 w 90"/>
                <a:gd name="T61" fmla="*/ 52 h 104"/>
                <a:gd name="T62" fmla="*/ 62 w 90"/>
                <a:gd name="T63" fmla="*/ 52 h 104"/>
                <a:gd name="T64" fmla="*/ 71 w 90"/>
                <a:gd name="T65" fmla="*/ 47 h 104"/>
                <a:gd name="T66" fmla="*/ 71 w 90"/>
                <a:gd name="T67" fmla="*/ 47 h 104"/>
                <a:gd name="T68" fmla="*/ 76 w 90"/>
                <a:gd name="T69" fmla="*/ 38 h 104"/>
                <a:gd name="T70" fmla="*/ 76 w 90"/>
                <a:gd name="T71" fmla="*/ 29 h 104"/>
                <a:gd name="T72" fmla="*/ 76 w 90"/>
                <a:gd name="T73" fmla="*/ 14 h 104"/>
                <a:gd name="T74" fmla="*/ 43 w 90"/>
                <a:gd name="T75" fmla="*/ 14 h 104"/>
                <a:gd name="T76" fmla="*/ 43 w 90"/>
                <a:gd name="T77" fmla="*/ 14 h 104"/>
                <a:gd name="T78" fmla="*/ 48 w 90"/>
                <a:gd name="T79" fmla="*/ 5 h 104"/>
                <a:gd name="T80" fmla="*/ 48 w 90"/>
                <a:gd name="T81" fmla="*/ 5 h 104"/>
                <a:gd name="T82" fmla="*/ 48 w 90"/>
                <a:gd name="T83" fmla="*/ 5 h 104"/>
                <a:gd name="T84" fmla="*/ 48 w 90"/>
                <a:gd name="T85" fmla="*/ 5 h 104"/>
                <a:gd name="T86" fmla="*/ 38 w 90"/>
                <a:gd name="T87" fmla="*/ 0 h 104"/>
                <a:gd name="T88" fmla="*/ 38 w 90"/>
                <a:gd name="T89" fmla="*/ 0 h 104"/>
                <a:gd name="T90" fmla="*/ 29 w 90"/>
                <a:gd name="T91" fmla="*/ 0 h 104"/>
                <a:gd name="T92" fmla="*/ 29 w 90"/>
                <a:gd name="T93" fmla="*/ 0 h 104"/>
                <a:gd name="T94" fmla="*/ 29 w 90"/>
                <a:gd name="T95" fmla="*/ 14 h 104"/>
                <a:gd name="T96" fmla="*/ 15 w 90"/>
                <a:gd name="T97" fmla="*/ 14 h 104"/>
                <a:gd name="T98" fmla="*/ 15 w 90"/>
                <a:gd name="T99" fmla="*/ 66 h 104"/>
                <a:gd name="T100" fmla="*/ 76 w 90"/>
                <a:gd name="T101" fmla="*/ 66 h 104"/>
                <a:gd name="T102" fmla="*/ 76 w 90"/>
                <a:gd name="T103" fmla="*/ 66 h 104"/>
                <a:gd name="T104" fmla="*/ 66 w 90"/>
                <a:gd name="T105" fmla="*/ 90 h 104"/>
                <a:gd name="T106" fmla="*/ 66 w 90"/>
                <a:gd name="T107" fmla="*/ 76 h 104"/>
                <a:gd name="T108" fmla="*/ 0 w 90"/>
                <a:gd name="T109" fmla="*/ 76 h 104"/>
                <a:gd name="T110" fmla="*/ 0 w 90"/>
                <a:gd name="T111" fmla="*/ 90 h 104"/>
                <a:gd name="T112" fmla="*/ 66 w 90"/>
                <a:gd name="T113" fmla="*/ 90 h 104"/>
                <a:gd name="T114" fmla="*/ 66 w 90"/>
                <a:gd name="T115" fmla="*/ 90 h 1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104">
                  <a:moveTo>
                    <a:pt x="76" y="66"/>
                  </a:moveTo>
                  <a:lnTo>
                    <a:pt x="76" y="66"/>
                  </a:lnTo>
                  <a:lnTo>
                    <a:pt x="76" y="85"/>
                  </a:lnTo>
                  <a:lnTo>
                    <a:pt x="76" y="90"/>
                  </a:lnTo>
                  <a:lnTo>
                    <a:pt x="71" y="90"/>
                  </a:lnTo>
                  <a:lnTo>
                    <a:pt x="52" y="95"/>
                  </a:lnTo>
                  <a:lnTo>
                    <a:pt x="62" y="104"/>
                  </a:lnTo>
                  <a:lnTo>
                    <a:pt x="85" y="104"/>
                  </a:lnTo>
                  <a:lnTo>
                    <a:pt x="90" y="99"/>
                  </a:lnTo>
                  <a:lnTo>
                    <a:pt x="90" y="90"/>
                  </a:lnTo>
                  <a:lnTo>
                    <a:pt x="90" y="71"/>
                  </a:lnTo>
                  <a:lnTo>
                    <a:pt x="90" y="57"/>
                  </a:lnTo>
                  <a:lnTo>
                    <a:pt x="29" y="57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33"/>
                  </a:lnTo>
                  <a:lnTo>
                    <a:pt x="57" y="38"/>
                  </a:lnTo>
                  <a:lnTo>
                    <a:pt x="43" y="38"/>
                  </a:lnTo>
                  <a:lnTo>
                    <a:pt x="48" y="52"/>
                  </a:lnTo>
                  <a:lnTo>
                    <a:pt x="62" y="52"/>
                  </a:lnTo>
                  <a:lnTo>
                    <a:pt x="71" y="47"/>
                  </a:lnTo>
                  <a:lnTo>
                    <a:pt x="76" y="38"/>
                  </a:lnTo>
                  <a:lnTo>
                    <a:pt x="76" y="29"/>
                  </a:lnTo>
                  <a:lnTo>
                    <a:pt x="76" y="14"/>
                  </a:lnTo>
                  <a:lnTo>
                    <a:pt x="43" y="14"/>
                  </a:lnTo>
                  <a:lnTo>
                    <a:pt x="48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15" y="14"/>
                  </a:lnTo>
                  <a:lnTo>
                    <a:pt x="15" y="66"/>
                  </a:lnTo>
                  <a:lnTo>
                    <a:pt x="76" y="66"/>
                  </a:lnTo>
                  <a:close/>
                  <a:moveTo>
                    <a:pt x="66" y="90"/>
                  </a:moveTo>
                  <a:lnTo>
                    <a:pt x="66" y="76"/>
                  </a:lnTo>
                  <a:lnTo>
                    <a:pt x="0" y="76"/>
                  </a:lnTo>
                  <a:lnTo>
                    <a:pt x="0" y="90"/>
                  </a:lnTo>
                  <a:lnTo>
                    <a:pt x="66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4"/>
            <p:cNvSpPr>
              <a:spLocks noEditPoints="1"/>
            </p:cNvSpPr>
            <p:nvPr/>
          </p:nvSpPr>
          <p:spPr bwMode="auto">
            <a:xfrm>
              <a:off x="9403" y="8381"/>
              <a:ext cx="216" cy="216"/>
            </a:xfrm>
            <a:custGeom>
              <a:avLst/>
              <a:gdLst>
                <a:gd name="T0" fmla="*/ 80 w 99"/>
                <a:gd name="T1" fmla="*/ 9 h 99"/>
                <a:gd name="T2" fmla="*/ 80 w 99"/>
                <a:gd name="T3" fmla="*/ 9 h 99"/>
                <a:gd name="T4" fmla="*/ 80 w 99"/>
                <a:gd name="T5" fmla="*/ 5 h 99"/>
                <a:gd name="T6" fmla="*/ 80 w 99"/>
                <a:gd name="T7" fmla="*/ 5 h 99"/>
                <a:gd name="T8" fmla="*/ 75 w 99"/>
                <a:gd name="T9" fmla="*/ 5 h 99"/>
                <a:gd name="T10" fmla="*/ 61 w 99"/>
                <a:gd name="T11" fmla="*/ 0 h 99"/>
                <a:gd name="T12" fmla="*/ 61 w 99"/>
                <a:gd name="T13" fmla="*/ 0 h 99"/>
                <a:gd name="T14" fmla="*/ 52 w 99"/>
                <a:gd name="T15" fmla="*/ 23 h 99"/>
                <a:gd name="T16" fmla="*/ 33 w 99"/>
                <a:gd name="T17" fmla="*/ 23 h 99"/>
                <a:gd name="T18" fmla="*/ 33 w 99"/>
                <a:gd name="T19" fmla="*/ 23 h 99"/>
                <a:gd name="T20" fmla="*/ 37 w 99"/>
                <a:gd name="T21" fmla="*/ 23 h 99"/>
                <a:gd name="T22" fmla="*/ 37 w 99"/>
                <a:gd name="T23" fmla="*/ 23 h 99"/>
                <a:gd name="T24" fmla="*/ 42 w 99"/>
                <a:gd name="T25" fmla="*/ 23 h 99"/>
                <a:gd name="T26" fmla="*/ 42 w 99"/>
                <a:gd name="T27" fmla="*/ 23 h 99"/>
                <a:gd name="T28" fmla="*/ 33 w 99"/>
                <a:gd name="T29" fmla="*/ 0 h 99"/>
                <a:gd name="T30" fmla="*/ 33 w 99"/>
                <a:gd name="T31" fmla="*/ 0 h 99"/>
                <a:gd name="T32" fmla="*/ 28 w 99"/>
                <a:gd name="T33" fmla="*/ 5 h 99"/>
                <a:gd name="T34" fmla="*/ 28 w 99"/>
                <a:gd name="T35" fmla="*/ 5 h 99"/>
                <a:gd name="T36" fmla="*/ 14 w 99"/>
                <a:gd name="T37" fmla="*/ 9 h 99"/>
                <a:gd name="T38" fmla="*/ 14 w 99"/>
                <a:gd name="T39" fmla="*/ 9 h 99"/>
                <a:gd name="T40" fmla="*/ 19 w 99"/>
                <a:gd name="T41" fmla="*/ 14 h 99"/>
                <a:gd name="T42" fmla="*/ 19 w 99"/>
                <a:gd name="T43" fmla="*/ 14 h 99"/>
                <a:gd name="T44" fmla="*/ 28 w 99"/>
                <a:gd name="T45" fmla="*/ 23 h 99"/>
                <a:gd name="T46" fmla="*/ 9 w 99"/>
                <a:gd name="T47" fmla="*/ 23 h 99"/>
                <a:gd name="T48" fmla="*/ 9 w 99"/>
                <a:gd name="T49" fmla="*/ 38 h 99"/>
                <a:gd name="T50" fmla="*/ 89 w 99"/>
                <a:gd name="T51" fmla="*/ 38 h 99"/>
                <a:gd name="T52" fmla="*/ 89 w 99"/>
                <a:gd name="T53" fmla="*/ 23 h 99"/>
                <a:gd name="T54" fmla="*/ 66 w 99"/>
                <a:gd name="T55" fmla="*/ 23 h 99"/>
                <a:gd name="T56" fmla="*/ 66 w 99"/>
                <a:gd name="T57" fmla="*/ 23 h 99"/>
                <a:gd name="T58" fmla="*/ 66 w 99"/>
                <a:gd name="T59" fmla="*/ 23 h 99"/>
                <a:gd name="T60" fmla="*/ 80 w 99"/>
                <a:gd name="T61" fmla="*/ 9 h 99"/>
                <a:gd name="T62" fmla="*/ 80 w 99"/>
                <a:gd name="T63" fmla="*/ 9 h 99"/>
                <a:gd name="T64" fmla="*/ 80 w 99"/>
                <a:gd name="T65" fmla="*/ 9 h 99"/>
                <a:gd name="T66" fmla="*/ 85 w 99"/>
                <a:gd name="T67" fmla="*/ 52 h 99"/>
                <a:gd name="T68" fmla="*/ 14 w 99"/>
                <a:gd name="T69" fmla="*/ 52 h 99"/>
                <a:gd name="T70" fmla="*/ 14 w 99"/>
                <a:gd name="T71" fmla="*/ 66 h 99"/>
                <a:gd name="T72" fmla="*/ 85 w 99"/>
                <a:gd name="T73" fmla="*/ 66 h 99"/>
                <a:gd name="T74" fmla="*/ 85 w 99"/>
                <a:gd name="T75" fmla="*/ 52 h 99"/>
                <a:gd name="T76" fmla="*/ 85 w 99"/>
                <a:gd name="T77" fmla="*/ 52 h 99"/>
                <a:gd name="T78" fmla="*/ 0 w 99"/>
                <a:gd name="T79" fmla="*/ 85 h 99"/>
                <a:gd name="T80" fmla="*/ 0 w 99"/>
                <a:gd name="T81" fmla="*/ 99 h 99"/>
                <a:gd name="T82" fmla="*/ 99 w 99"/>
                <a:gd name="T83" fmla="*/ 99 h 99"/>
                <a:gd name="T84" fmla="*/ 99 w 99"/>
                <a:gd name="T85" fmla="*/ 85 h 99"/>
                <a:gd name="T86" fmla="*/ 0 w 99"/>
                <a:gd name="T87" fmla="*/ 85 h 99"/>
                <a:gd name="T88" fmla="*/ 0 w 99"/>
                <a:gd name="T89" fmla="*/ 85 h 9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99">
                  <a:moveTo>
                    <a:pt x="80" y="9"/>
                  </a:moveTo>
                  <a:lnTo>
                    <a:pt x="80" y="9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61" y="0"/>
                  </a:lnTo>
                  <a:lnTo>
                    <a:pt x="52" y="23"/>
                  </a:lnTo>
                  <a:lnTo>
                    <a:pt x="33" y="23"/>
                  </a:lnTo>
                  <a:lnTo>
                    <a:pt x="37" y="23"/>
                  </a:lnTo>
                  <a:lnTo>
                    <a:pt x="42" y="23"/>
                  </a:lnTo>
                  <a:lnTo>
                    <a:pt x="33" y="0"/>
                  </a:lnTo>
                  <a:lnTo>
                    <a:pt x="28" y="5"/>
                  </a:lnTo>
                  <a:lnTo>
                    <a:pt x="14" y="9"/>
                  </a:lnTo>
                  <a:lnTo>
                    <a:pt x="19" y="14"/>
                  </a:lnTo>
                  <a:lnTo>
                    <a:pt x="28" y="23"/>
                  </a:lnTo>
                  <a:lnTo>
                    <a:pt x="9" y="23"/>
                  </a:lnTo>
                  <a:lnTo>
                    <a:pt x="9" y="38"/>
                  </a:lnTo>
                  <a:lnTo>
                    <a:pt x="89" y="38"/>
                  </a:lnTo>
                  <a:lnTo>
                    <a:pt x="89" y="23"/>
                  </a:lnTo>
                  <a:lnTo>
                    <a:pt x="66" y="23"/>
                  </a:lnTo>
                  <a:lnTo>
                    <a:pt x="80" y="9"/>
                  </a:lnTo>
                  <a:close/>
                  <a:moveTo>
                    <a:pt x="85" y="52"/>
                  </a:moveTo>
                  <a:lnTo>
                    <a:pt x="14" y="52"/>
                  </a:lnTo>
                  <a:lnTo>
                    <a:pt x="14" y="66"/>
                  </a:lnTo>
                  <a:lnTo>
                    <a:pt x="85" y="66"/>
                  </a:lnTo>
                  <a:lnTo>
                    <a:pt x="85" y="52"/>
                  </a:lnTo>
                  <a:close/>
                  <a:moveTo>
                    <a:pt x="0" y="85"/>
                  </a:moveTo>
                  <a:lnTo>
                    <a:pt x="0" y="99"/>
                  </a:lnTo>
                  <a:lnTo>
                    <a:pt x="99" y="99"/>
                  </a:lnTo>
                  <a:lnTo>
                    <a:pt x="99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5"/>
            <p:cNvSpPr>
              <a:spLocks noEditPoints="1"/>
            </p:cNvSpPr>
            <p:nvPr/>
          </p:nvSpPr>
          <p:spPr bwMode="auto">
            <a:xfrm>
              <a:off x="9464" y="8680"/>
              <a:ext cx="227" cy="227"/>
            </a:xfrm>
            <a:custGeom>
              <a:avLst/>
              <a:gdLst>
                <a:gd name="T0" fmla="*/ 19 w 104"/>
                <a:gd name="T1" fmla="*/ 19 h 104"/>
                <a:gd name="T2" fmla="*/ 19 w 104"/>
                <a:gd name="T3" fmla="*/ 33 h 104"/>
                <a:gd name="T4" fmla="*/ 9 w 104"/>
                <a:gd name="T5" fmla="*/ 56 h 104"/>
                <a:gd name="T6" fmla="*/ 19 w 104"/>
                <a:gd name="T7" fmla="*/ 56 h 104"/>
                <a:gd name="T8" fmla="*/ 0 w 104"/>
                <a:gd name="T9" fmla="*/ 66 h 104"/>
                <a:gd name="T10" fmla="*/ 24 w 104"/>
                <a:gd name="T11" fmla="*/ 71 h 104"/>
                <a:gd name="T12" fmla="*/ 47 w 104"/>
                <a:gd name="T13" fmla="*/ 89 h 104"/>
                <a:gd name="T14" fmla="*/ 38 w 104"/>
                <a:gd name="T15" fmla="*/ 94 h 104"/>
                <a:gd name="T16" fmla="*/ 43 w 104"/>
                <a:gd name="T17" fmla="*/ 104 h 104"/>
                <a:gd name="T18" fmla="*/ 61 w 104"/>
                <a:gd name="T19" fmla="*/ 94 h 104"/>
                <a:gd name="T20" fmla="*/ 80 w 104"/>
                <a:gd name="T21" fmla="*/ 71 h 104"/>
                <a:gd name="T22" fmla="*/ 99 w 104"/>
                <a:gd name="T23" fmla="*/ 75 h 104"/>
                <a:gd name="T24" fmla="*/ 90 w 104"/>
                <a:gd name="T25" fmla="*/ 56 h 104"/>
                <a:gd name="T26" fmla="*/ 94 w 104"/>
                <a:gd name="T27" fmla="*/ 33 h 104"/>
                <a:gd name="T28" fmla="*/ 61 w 104"/>
                <a:gd name="T29" fmla="*/ 9 h 104"/>
                <a:gd name="T30" fmla="*/ 57 w 104"/>
                <a:gd name="T31" fmla="*/ 0 h 104"/>
                <a:gd name="T32" fmla="*/ 43 w 104"/>
                <a:gd name="T33" fmla="*/ 4 h 104"/>
                <a:gd name="T34" fmla="*/ 5 w 104"/>
                <a:gd name="T35" fmla="*/ 9 h 104"/>
                <a:gd name="T36" fmla="*/ 38 w 104"/>
                <a:gd name="T37" fmla="*/ 28 h 104"/>
                <a:gd name="T38" fmla="*/ 43 w 104"/>
                <a:gd name="T39" fmla="*/ 23 h 104"/>
                <a:gd name="T40" fmla="*/ 33 w 104"/>
                <a:gd name="T41" fmla="*/ 19 h 104"/>
                <a:gd name="T42" fmla="*/ 52 w 104"/>
                <a:gd name="T43" fmla="*/ 23 h 104"/>
                <a:gd name="T44" fmla="*/ 38 w 104"/>
                <a:gd name="T45" fmla="*/ 28 h 104"/>
                <a:gd name="T46" fmla="*/ 57 w 104"/>
                <a:gd name="T47" fmla="*/ 33 h 104"/>
                <a:gd name="T48" fmla="*/ 47 w 104"/>
                <a:gd name="T49" fmla="*/ 52 h 104"/>
                <a:gd name="T50" fmla="*/ 52 w 104"/>
                <a:gd name="T51" fmla="*/ 33 h 104"/>
                <a:gd name="T52" fmla="*/ 66 w 104"/>
                <a:gd name="T53" fmla="*/ 38 h 104"/>
                <a:gd name="T54" fmla="*/ 71 w 104"/>
                <a:gd name="T55" fmla="*/ 47 h 104"/>
                <a:gd name="T56" fmla="*/ 38 w 104"/>
                <a:gd name="T57" fmla="*/ 38 h 104"/>
                <a:gd name="T58" fmla="*/ 38 w 104"/>
                <a:gd name="T59" fmla="*/ 42 h 104"/>
                <a:gd name="T60" fmla="*/ 33 w 104"/>
                <a:gd name="T61" fmla="*/ 42 h 104"/>
                <a:gd name="T62" fmla="*/ 33 w 104"/>
                <a:gd name="T63" fmla="*/ 38 h 104"/>
                <a:gd name="T64" fmla="*/ 19 w 104"/>
                <a:gd name="T65" fmla="*/ 47 h 104"/>
                <a:gd name="T66" fmla="*/ 28 w 104"/>
                <a:gd name="T67" fmla="*/ 52 h 104"/>
                <a:gd name="T68" fmla="*/ 19 w 104"/>
                <a:gd name="T69" fmla="*/ 47 h 104"/>
                <a:gd name="T70" fmla="*/ 33 w 104"/>
                <a:gd name="T71" fmla="*/ 66 h 104"/>
                <a:gd name="T72" fmla="*/ 71 w 104"/>
                <a:gd name="T73" fmla="*/ 61 h 104"/>
                <a:gd name="T74" fmla="*/ 76 w 104"/>
                <a:gd name="T75" fmla="*/ 66 h 104"/>
                <a:gd name="T76" fmla="*/ 5 w 104"/>
                <a:gd name="T77" fmla="*/ 94 h 104"/>
                <a:gd name="T78" fmla="*/ 43 w 104"/>
                <a:gd name="T79" fmla="*/ 85 h 104"/>
                <a:gd name="T80" fmla="*/ 28 w 104"/>
                <a:gd name="T81" fmla="*/ 75 h 104"/>
                <a:gd name="T82" fmla="*/ 5 w 104"/>
                <a:gd name="T83" fmla="*/ 94 h 104"/>
                <a:gd name="T84" fmla="*/ 99 w 104"/>
                <a:gd name="T85" fmla="*/ 94 h 104"/>
                <a:gd name="T86" fmla="*/ 66 w 104"/>
                <a:gd name="T87" fmla="*/ 85 h 104"/>
                <a:gd name="T88" fmla="*/ 90 w 104"/>
                <a:gd name="T89" fmla="*/ 104 h 1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4" h="104">
                  <a:moveTo>
                    <a:pt x="5" y="33"/>
                  </a:moveTo>
                  <a:lnTo>
                    <a:pt x="19" y="33"/>
                  </a:lnTo>
                  <a:lnTo>
                    <a:pt x="19" y="19"/>
                  </a:lnTo>
                  <a:lnTo>
                    <a:pt x="28" y="19"/>
                  </a:lnTo>
                  <a:lnTo>
                    <a:pt x="19" y="33"/>
                  </a:lnTo>
                  <a:lnTo>
                    <a:pt x="0" y="47"/>
                  </a:lnTo>
                  <a:lnTo>
                    <a:pt x="9" y="5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0" y="66"/>
                  </a:lnTo>
                  <a:lnTo>
                    <a:pt x="9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47" y="75"/>
                  </a:lnTo>
                  <a:lnTo>
                    <a:pt x="47" y="89"/>
                  </a:lnTo>
                  <a:lnTo>
                    <a:pt x="47" y="94"/>
                  </a:lnTo>
                  <a:lnTo>
                    <a:pt x="38" y="94"/>
                  </a:lnTo>
                  <a:lnTo>
                    <a:pt x="43" y="104"/>
                  </a:lnTo>
                  <a:lnTo>
                    <a:pt x="57" y="104"/>
                  </a:lnTo>
                  <a:lnTo>
                    <a:pt x="61" y="99"/>
                  </a:lnTo>
                  <a:lnTo>
                    <a:pt x="61" y="94"/>
                  </a:lnTo>
                  <a:lnTo>
                    <a:pt x="61" y="75"/>
                  </a:lnTo>
                  <a:lnTo>
                    <a:pt x="80" y="75"/>
                  </a:lnTo>
                  <a:lnTo>
                    <a:pt x="80" y="71"/>
                  </a:lnTo>
                  <a:lnTo>
                    <a:pt x="99" y="75"/>
                  </a:lnTo>
                  <a:lnTo>
                    <a:pt x="104" y="61"/>
                  </a:lnTo>
                  <a:lnTo>
                    <a:pt x="90" y="56"/>
                  </a:lnTo>
                  <a:lnTo>
                    <a:pt x="80" y="52"/>
                  </a:lnTo>
                  <a:lnTo>
                    <a:pt x="94" y="33"/>
                  </a:lnTo>
                  <a:lnTo>
                    <a:pt x="99" y="33"/>
                  </a:lnTo>
                  <a:lnTo>
                    <a:pt x="99" y="9"/>
                  </a:lnTo>
                  <a:lnTo>
                    <a:pt x="61" y="9"/>
                  </a:lnTo>
                  <a:lnTo>
                    <a:pt x="57" y="0"/>
                  </a:lnTo>
                  <a:lnTo>
                    <a:pt x="43" y="4"/>
                  </a:lnTo>
                  <a:lnTo>
                    <a:pt x="43" y="9"/>
                  </a:lnTo>
                  <a:lnTo>
                    <a:pt x="5" y="9"/>
                  </a:lnTo>
                  <a:lnTo>
                    <a:pt x="5" y="33"/>
                  </a:lnTo>
                  <a:close/>
                  <a:moveTo>
                    <a:pt x="38" y="28"/>
                  </a:moveTo>
                  <a:lnTo>
                    <a:pt x="38" y="28"/>
                  </a:lnTo>
                  <a:lnTo>
                    <a:pt x="43" y="23"/>
                  </a:lnTo>
                  <a:lnTo>
                    <a:pt x="33" y="19"/>
                  </a:lnTo>
                  <a:lnTo>
                    <a:pt x="85" y="19"/>
                  </a:lnTo>
                  <a:lnTo>
                    <a:pt x="85" y="23"/>
                  </a:lnTo>
                  <a:lnTo>
                    <a:pt x="52" y="23"/>
                  </a:lnTo>
                  <a:lnTo>
                    <a:pt x="52" y="28"/>
                  </a:lnTo>
                  <a:lnTo>
                    <a:pt x="38" y="28"/>
                  </a:lnTo>
                  <a:close/>
                  <a:moveTo>
                    <a:pt x="52" y="33"/>
                  </a:moveTo>
                  <a:lnTo>
                    <a:pt x="57" y="33"/>
                  </a:lnTo>
                  <a:lnTo>
                    <a:pt x="61" y="52"/>
                  </a:lnTo>
                  <a:lnTo>
                    <a:pt x="47" y="52"/>
                  </a:lnTo>
                  <a:lnTo>
                    <a:pt x="52" y="33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66" y="38"/>
                  </a:lnTo>
                  <a:lnTo>
                    <a:pt x="76" y="38"/>
                  </a:lnTo>
                  <a:lnTo>
                    <a:pt x="71" y="47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8" y="42"/>
                  </a:lnTo>
                  <a:lnTo>
                    <a:pt x="33" y="42"/>
                  </a:lnTo>
                  <a:lnTo>
                    <a:pt x="28" y="38"/>
                  </a:lnTo>
                  <a:lnTo>
                    <a:pt x="33" y="38"/>
                  </a:lnTo>
                  <a:lnTo>
                    <a:pt x="38" y="38"/>
                  </a:lnTo>
                  <a:close/>
                  <a:moveTo>
                    <a:pt x="19" y="47"/>
                  </a:moveTo>
                  <a:lnTo>
                    <a:pt x="24" y="47"/>
                  </a:lnTo>
                  <a:lnTo>
                    <a:pt x="28" y="52"/>
                  </a:lnTo>
                  <a:lnTo>
                    <a:pt x="19" y="47"/>
                  </a:lnTo>
                  <a:close/>
                  <a:moveTo>
                    <a:pt x="76" y="66"/>
                  </a:moveTo>
                  <a:lnTo>
                    <a:pt x="33" y="66"/>
                  </a:lnTo>
                  <a:lnTo>
                    <a:pt x="38" y="61"/>
                  </a:lnTo>
                  <a:lnTo>
                    <a:pt x="71" y="61"/>
                  </a:lnTo>
                  <a:lnTo>
                    <a:pt x="76" y="66"/>
                  </a:lnTo>
                  <a:close/>
                  <a:moveTo>
                    <a:pt x="5" y="94"/>
                  </a:moveTo>
                  <a:lnTo>
                    <a:pt x="5" y="94"/>
                  </a:lnTo>
                  <a:lnTo>
                    <a:pt x="14" y="104"/>
                  </a:lnTo>
                  <a:lnTo>
                    <a:pt x="43" y="85"/>
                  </a:lnTo>
                  <a:lnTo>
                    <a:pt x="28" y="75"/>
                  </a:lnTo>
                  <a:lnTo>
                    <a:pt x="5" y="94"/>
                  </a:lnTo>
                  <a:close/>
                  <a:moveTo>
                    <a:pt x="90" y="104"/>
                  </a:moveTo>
                  <a:lnTo>
                    <a:pt x="90" y="104"/>
                  </a:lnTo>
                  <a:lnTo>
                    <a:pt x="99" y="94"/>
                  </a:lnTo>
                  <a:lnTo>
                    <a:pt x="76" y="75"/>
                  </a:lnTo>
                  <a:lnTo>
                    <a:pt x="66" y="85"/>
                  </a:lnTo>
                  <a:lnTo>
                    <a:pt x="90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9525" y="8988"/>
              <a:ext cx="227" cy="227"/>
            </a:xfrm>
            <a:custGeom>
              <a:avLst/>
              <a:gdLst>
                <a:gd name="T0" fmla="*/ 5 w 104"/>
                <a:gd name="T1" fmla="*/ 29 h 104"/>
                <a:gd name="T2" fmla="*/ 33 w 104"/>
                <a:gd name="T3" fmla="*/ 29 h 104"/>
                <a:gd name="T4" fmla="*/ 33 w 104"/>
                <a:gd name="T5" fmla="*/ 29 h 104"/>
                <a:gd name="T6" fmla="*/ 19 w 104"/>
                <a:gd name="T7" fmla="*/ 48 h 104"/>
                <a:gd name="T8" fmla="*/ 0 w 104"/>
                <a:gd name="T9" fmla="*/ 66 h 104"/>
                <a:gd name="T10" fmla="*/ 0 w 104"/>
                <a:gd name="T11" fmla="*/ 66 h 104"/>
                <a:gd name="T12" fmla="*/ 15 w 104"/>
                <a:gd name="T13" fmla="*/ 76 h 104"/>
                <a:gd name="T14" fmla="*/ 15 w 104"/>
                <a:gd name="T15" fmla="*/ 76 h 104"/>
                <a:gd name="T16" fmla="*/ 24 w 104"/>
                <a:gd name="T17" fmla="*/ 62 h 104"/>
                <a:gd name="T18" fmla="*/ 24 w 104"/>
                <a:gd name="T19" fmla="*/ 95 h 104"/>
                <a:gd name="T20" fmla="*/ 38 w 104"/>
                <a:gd name="T21" fmla="*/ 95 h 104"/>
                <a:gd name="T22" fmla="*/ 38 w 104"/>
                <a:gd name="T23" fmla="*/ 57 h 104"/>
                <a:gd name="T24" fmla="*/ 52 w 104"/>
                <a:gd name="T25" fmla="*/ 57 h 104"/>
                <a:gd name="T26" fmla="*/ 52 w 104"/>
                <a:gd name="T27" fmla="*/ 104 h 104"/>
                <a:gd name="T28" fmla="*/ 66 w 104"/>
                <a:gd name="T29" fmla="*/ 104 h 104"/>
                <a:gd name="T30" fmla="*/ 66 w 104"/>
                <a:gd name="T31" fmla="*/ 57 h 104"/>
                <a:gd name="T32" fmla="*/ 81 w 104"/>
                <a:gd name="T33" fmla="*/ 57 h 104"/>
                <a:gd name="T34" fmla="*/ 81 w 104"/>
                <a:gd name="T35" fmla="*/ 76 h 104"/>
                <a:gd name="T36" fmla="*/ 81 w 104"/>
                <a:gd name="T37" fmla="*/ 76 h 104"/>
                <a:gd name="T38" fmla="*/ 81 w 104"/>
                <a:gd name="T39" fmla="*/ 81 h 104"/>
                <a:gd name="T40" fmla="*/ 71 w 104"/>
                <a:gd name="T41" fmla="*/ 81 h 104"/>
                <a:gd name="T42" fmla="*/ 71 w 104"/>
                <a:gd name="T43" fmla="*/ 81 h 104"/>
                <a:gd name="T44" fmla="*/ 76 w 104"/>
                <a:gd name="T45" fmla="*/ 95 h 104"/>
                <a:gd name="T46" fmla="*/ 76 w 104"/>
                <a:gd name="T47" fmla="*/ 95 h 104"/>
                <a:gd name="T48" fmla="*/ 95 w 104"/>
                <a:gd name="T49" fmla="*/ 90 h 104"/>
                <a:gd name="T50" fmla="*/ 95 w 104"/>
                <a:gd name="T51" fmla="*/ 85 h 104"/>
                <a:gd name="T52" fmla="*/ 95 w 104"/>
                <a:gd name="T53" fmla="*/ 85 h 104"/>
                <a:gd name="T54" fmla="*/ 95 w 104"/>
                <a:gd name="T55" fmla="*/ 43 h 104"/>
                <a:gd name="T56" fmla="*/ 66 w 104"/>
                <a:gd name="T57" fmla="*/ 43 h 104"/>
                <a:gd name="T58" fmla="*/ 66 w 104"/>
                <a:gd name="T59" fmla="*/ 38 h 104"/>
                <a:gd name="T60" fmla="*/ 66 w 104"/>
                <a:gd name="T61" fmla="*/ 38 h 104"/>
                <a:gd name="T62" fmla="*/ 66 w 104"/>
                <a:gd name="T63" fmla="*/ 33 h 104"/>
                <a:gd name="T64" fmla="*/ 66 w 104"/>
                <a:gd name="T65" fmla="*/ 33 h 104"/>
                <a:gd name="T66" fmla="*/ 66 w 104"/>
                <a:gd name="T67" fmla="*/ 33 h 104"/>
                <a:gd name="T68" fmla="*/ 66 w 104"/>
                <a:gd name="T69" fmla="*/ 33 h 104"/>
                <a:gd name="T70" fmla="*/ 62 w 104"/>
                <a:gd name="T71" fmla="*/ 33 h 104"/>
                <a:gd name="T72" fmla="*/ 52 w 104"/>
                <a:gd name="T73" fmla="*/ 33 h 104"/>
                <a:gd name="T74" fmla="*/ 52 w 104"/>
                <a:gd name="T75" fmla="*/ 43 h 104"/>
                <a:gd name="T76" fmla="*/ 43 w 104"/>
                <a:gd name="T77" fmla="*/ 43 h 104"/>
                <a:gd name="T78" fmla="*/ 43 w 104"/>
                <a:gd name="T79" fmla="*/ 43 h 104"/>
                <a:gd name="T80" fmla="*/ 52 w 104"/>
                <a:gd name="T81" fmla="*/ 29 h 104"/>
                <a:gd name="T82" fmla="*/ 104 w 104"/>
                <a:gd name="T83" fmla="*/ 29 h 104"/>
                <a:gd name="T84" fmla="*/ 104 w 104"/>
                <a:gd name="T85" fmla="*/ 15 h 104"/>
                <a:gd name="T86" fmla="*/ 57 w 104"/>
                <a:gd name="T87" fmla="*/ 15 h 104"/>
                <a:gd name="T88" fmla="*/ 57 w 104"/>
                <a:gd name="T89" fmla="*/ 15 h 104"/>
                <a:gd name="T90" fmla="*/ 62 w 104"/>
                <a:gd name="T91" fmla="*/ 5 h 104"/>
                <a:gd name="T92" fmla="*/ 62 w 104"/>
                <a:gd name="T93" fmla="*/ 5 h 104"/>
                <a:gd name="T94" fmla="*/ 62 w 104"/>
                <a:gd name="T95" fmla="*/ 0 h 104"/>
                <a:gd name="T96" fmla="*/ 62 w 104"/>
                <a:gd name="T97" fmla="*/ 0 h 104"/>
                <a:gd name="T98" fmla="*/ 43 w 104"/>
                <a:gd name="T99" fmla="*/ 0 h 104"/>
                <a:gd name="T100" fmla="*/ 43 w 104"/>
                <a:gd name="T101" fmla="*/ 0 h 104"/>
                <a:gd name="T102" fmla="*/ 43 w 104"/>
                <a:gd name="T103" fmla="*/ 5 h 104"/>
                <a:gd name="T104" fmla="*/ 43 w 104"/>
                <a:gd name="T105" fmla="*/ 5 h 104"/>
                <a:gd name="T106" fmla="*/ 38 w 104"/>
                <a:gd name="T107" fmla="*/ 15 h 104"/>
                <a:gd name="T108" fmla="*/ 5 w 104"/>
                <a:gd name="T109" fmla="*/ 15 h 104"/>
                <a:gd name="T110" fmla="*/ 5 w 104"/>
                <a:gd name="T111" fmla="*/ 29 h 104"/>
                <a:gd name="T112" fmla="*/ 5 w 104"/>
                <a:gd name="T113" fmla="*/ 29 h 1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4" h="104">
                  <a:moveTo>
                    <a:pt x="5" y="29"/>
                  </a:moveTo>
                  <a:lnTo>
                    <a:pt x="33" y="29"/>
                  </a:lnTo>
                  <a:lnTo>
                    <a:pt x="19" y="48"/>
                  </a:lnTo>
                  <a:lnTo>
                    <a:pt x="0" y="66"/>
                  </a:lnTo>
                  <a:lnTo>
                    <a:pt x="15" y="76"/>
                  </a:lnTo>
                  <a:lnTo>
                    <a:pt x="24" y="62"/>
                  </a:lnTo>
                  <a:lnTo>
                    <a:pt x="24" y="95"/>
                  </a:lnTo>
                  <a:lnTo>
                    <a:pt x="38" y="95"/>
                  </a:lnTo>
                  <a:lnTo>
                    <a:pt x="38" y="57"/>
                  </a:lnTo>
                  <a:lnTo>
                    <a:pt x="52" y="57"/>
                  </a:lnTo>
                  <a:lnTo>
                    <a:pt x="52" y="104"/>
                  </a:lnTo>
                  <a:lnTo>
                    <a:pt x="66" y="104"/>
                  </a:lnTo>
                  <a:lnTo>
                    <a:pt x="66" y="57"/>
                  </a:lnTo>
                  <a:lnTo>
                    <a:pt x="81" y="57"/>
                  </a:lnTo>
                  <a:lnTo>
                    <a:pt x="81" y="76"/>
                  </a:lnTo>
                  <a:lnTo>
                    <a:pt x="81" y="81"/>
                  </a:lnTo>
                  <a:lnTo>
                    <a:pt x="71" y="81"/>
                  </a:lnTo>
                  <a:lnTo>
                    <a:pt x="76" y="95"/>
                  </a:lnTo>
                  <a:lnTo>
                    <a:pt x="95" y="90"/>
                  </a:lnTo>
                  <a:lnTo>
                    <a:pt x="95" y="85"/>
                  </a:lnTo>
                  <a:lnTo>
                    <a:pt x="95" y="43"/>
                  </a:lnTo>
                  <a:lnTo>
                    <a:pt x="66" y="43"/>
                  </a:lnTo>
                  <a:lnTo>
                    <a:pt x="66" y="38"/>
                  </a:lnTo>
                  <a:lnTo>
                    <a:pt x="66" y="33"/>
                  </a:lnTo>
                  <a:lnTo>
                    <a:pt x="62" y="33"/>
                  </a:lnTo>
                  <a:lnTo>
                    <a:pt x="52" y="33"/>
                  </a:lnTo>
                  <a:lnTo>
                    <a:pt x="52" y="43"/>
                  </a:lnTo>
                  <a:lnTo>
                    <a:pt x="43" y="43"/>
                  </a:lnTo>
                  <a:lnTo>
                    <a:pt x="52" y="29"/>
                  </a:lnTo>
                  <a:lnTo>
                    <a:pt x="104" y="29"/>
                  </a:lnTo>
                  <a:lnTo>
                    <a:pt x="104" y="15"/>
                  </a:lnTo>
                  <a:lnTo>
                    <a:pt x="57" y="1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43" y="0"/>
                  </a:lnTo>
                  <a:lnTo>
                    <a:pt x="43" y="5"/>
                  </a:lnTo>
                  <a:lnTo>
                    <a:pt x="38" y="15"/>
                  </a:lnTo>
                  <a:lnTo>
                    <a:pt x="5" y="15"/>
                  </a:lnTo>
                  <a:lnTo>
                    <a:pt x="5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7"/>
            <p:cNvSpPr>
              <a:spLocks noEditPoints="1"/>
            </p:cNvSpPr>
            <p:nvPr/>
          </p:nvSpPr>
          <p:spPr bwMode="auto">
            <a:xfrm>
              <a:off x="9669" y="9298"/>
              <a:ext cx="227" cy="216"/>
            </a:xfrm>
            <a:custGeom>
              <a:avLst/>
              <a:gdLst>
                <a:gd name="T0" fmla="*/ 48 w 104"/>
                <a:gd name="T1" fmla="*/ 5 h 99"/>
                <a:gd name="T2" fmla="*/ 10 w 104"/>
                <a:gd name="T3" fmla="*/ 52 h 99"/>
                <a:gd name="T4" fmla="*/ 43 w 104"/>
                <a:gd name="T5" fmla="*/ 52 h 99"/>
                <a:gd name="T6" fmla="*/ 38 w 104"/>
                <a:gd name="T7" fmla="*/ 57 h 99"/>
                <a:gd name="T8" fmla="*/ 15 w 104"/>
                <a:gd name="T9" fmla="*/ 61 h 99"/>
                <a:gd name="T10" fmla="*/ 0 w 104"/>
                <a:gd name="T11" fmla="*/ 85 h 99"/>
                <a:gd name="T12" fmla="*/ 104 w 104"/>
                <a:gd name="T13" fmla="*/ 99 h 99"/>
                <a:gd name="T14" fmla="*/ 90 w 104"/>
                <a:gd name="T15" fmla="*/ 85 h 99"/>
                <a:gd name="T16" fmla="*/ 90 w 104"/>
                <a:gd name="T17" fmla="*/ 61 h 99"/>
                <a:gd name="T18" fmla="*/ 95 w 104"/>
                <a:gd name="T19" fmla="*/ 0 h 99"/>
                <a:gd name="T20" fmla="*/ 52 w 104"/>
                <a:gd name="T21" fmla="*/ 28 h 99"/>
                <a:gd name="T22" fmla="*/ 52 w 104"/>
                <a:gd name="T23" fmla="*/ 43 h 99"/>
                <a:gd name="T24" fmla="*/ 48 w 104"/>
                <a:gd name="T25" fmla="*/ 47 h 99"/>
                <a:gd name="T26" fmla="*/ 67 w 104"/>
                <a:gd name="T27" fmla="*/ 14 h 99"/>
                <a:gd name="T28" fmla="*/ 81 w 104"/>
                <a:gd name="T29" fmla="*/ 19 h 99"/>
                <a:gd name="T30" fmla="*/ 67 w 104"/>
                <a:gd name="T31" fmla="*/ 14 h 99"/>
                <a:gd name="T32" fmla="*/ 33 w 104"/>
                <a:gd name="T33" fmla="*/ 14 h 99"/>
                <a:gd name="T34" fmla="*/ 19 w 104"/>
                <a:gd name="T35" fmla="*/ 24 h 99"/>
                <a:gd name="T36" fmla="*/ 33 w 104"/>
                <a:gd name="T37" fmla="*/ 14 h 99"/>
                <a:gd name="T38" fmla="*/ 81 w 104"/>
                <a:gd name="T39" fmla="*/ 28 h 99"/>
                <a:gd name="T40" fmla="*/ 67 w 104"/>
                <a:gd name="T41" fmla="*/ 33 h 99"/>
                <a:gd name="T42" fmla="*/ 81 w 104"/>
                <a:gd name="T43" fmla="*/ 28 h 99"/>
                <a:gd name="T44" fmla="*/ 33 w 104"/>
                <a:gd name="T45" fmla="*/ 43 h 99"/>
                <a:gd name="T46" fmla="*/ 19 w 104"/>
                <a:gd name="T47" fmla="*/ 33 h 99"/>
                <a:gd name="T48" fmla="*/ 33 w 104"/>
                <a:gd name="T49" fmla="*/ 43 h 99"/>
                <a:gd name="T50" fmla="*/ 71 w 104"/>
                <a:gd name="T51" fmla="*/ 52 h 99"/>
                <a:gd name="T52" fmla="*/ 76 w 104"/>
                <a:gd name="T53" fmla="*/ 61 h 99"/>
                <a:gd name="T54" fmla="*/ 52 w 104"/>
                <a:gd name="T55" fmla="*/ 61 h 99"/>
                <a:gd name="T56" fmla="*/ 62 w 104"/>
                <a:gd name="T57" fmla="*/ 43 h 99"/>
                <a:gd name="T58" fmla="*/ 81 w 104"/>
                <a:gd name="T59" fmla="*/ 47 h 99"/>
                <a:gd name="T60" fmla="*/ 81 w 104"/>
                <a:gd name="T61" fmla="*/ 52 h 99"/>
                <a:gd name="T62" fmla="*/ 71 w 104"/>
                <a:gd name="T63" fmla="*/ 52 h 99"/>
                <a:gd name="T64" fmla="*/ 67 w 104"/>
                <a:gd name="T65" fmla="*/ 85 h 99"/>
                <a:gd name="T66" fmla="*/ 76 w 104"/>
                <a:gd name="T67" fmla="*/ 71 h 99"/>
                <a:gd name="T68" fmla="*/ 67 w 104"/>
                <a:gd name="T69" fmla="*/ 85 h 99"/>
                <a:gd name="T70" fmla="*/ 33 w 104"/>
                <a:gd name="T71" fmla="*/ 71 h 99"/>
                <a:gd name="T72" fmla="*/ 29 w 104"/>
                <a:gd name="T73" fmla="*/ 85 h 99"/>
                <a:gd name="T74" fmla="*/ 33 w 104"/>
                <a:gd name="T75" fmla="*/ 71 h 99"/>
                <a:gd name="T76" fmla="*/ 57 w 104"/>
                <a:gd name="T77" fmla="*/ 71 h 99"/>
                <a:gd name="T78" fmla="*/ 48 w 104"/>
                <a:gd name="T79" fmla="*/ 85 h 99"/>
                <a:gd name="T80" fmla="*/ 57 w 104"/>
                <a:gd name="T81" fmla="*/ 71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99">
                  <a:moveTo>
                    <a:pt x="48" y="47"/>
                  </a:moveTo>
                  <a:lnTo>
                    <a:pt x="48" y="5"/>
                  </a:lnTo>
                  <a:lnTo>
                    <a:pt x="10" y="5"/>
                  </a:lnTo>
                  <a:lnTo>
                    <a:pt x="10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43" y="61"/>
                  </a:lnTo>
                  <a:lnTo>
                    <a:pt x="15" y="61"/>
                  </a:lnTo>
                  <a:lnTo>
                    <a:pt x="15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61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43"/>
                  </a:lnTo>
                  <a:lnTo>
                    <a:pt x="48" y="47"/>
                  </a:lnTo>
                  <a:close/>
                  <a:moveTo>
                    <a:pt x="67" y="14"/>
                  </a:moveTo>
                  <a:lnTo>
                    <a:pt x="81" y="14"/>
                  </a:lnTo>
                  <a:lnTo>
                    <a:pt x="81" y="19"/>
                  </a:lnTo>
                  <a:lnTo>
                    <a:pt x="67" y="19"/>
                  </a:lnTo>
                  <a:lnTo>
                    <a:pt x="67" y="14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19" y="24"/>
                  </a:lnTo>
                  <a:lnTo>
                    <a:pt x="19" y="14"/>
                  </a:lnTo>
                  <a:lnTo>
                    <a:pt x="33" y="14"/>
                  </a:lnTo>
                  <a:close/>
                  <a:moveTo>
                    <a:pt x="81" y="28"/>
                  </a:moveTo>
                  <a:lnTo>
                    <a:pt x="81" y="33"/>
                  </a:lnTo>
                  <a:lnTo>
                    <a:pt x="67" y="33"/>
                  </a:lnTo>
                  <a:lnTo>
                    <a:pt x="67" y="28"/>
                  </a:lnTo>
                  <a:lnTo>
                    <a:pt x="81" y="28"/>
                  </a:lnTo>
                  <a:close/>
                  <a:moveTo>
                    <a:pt x="33" y="43"/>
                  </a:moveTo>
                  <a:lnTo>
                    <a:pt x="19" y="43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43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6" y="61"/>
                  </a:lnTo>
                  <a:lnTo>
                    <a:pt x="52" y="61"/>
                  </a:lnTo>
                  <a:lnTo>
                    <a:pt x="62" y="57"/>
                  </a:lnTo>
                  <a:lnTo>
                    <a:pt x="62" y="43"/>
                  </a:lnTo>
                  <a:lnTo>
                    <a:pt x="81" y="43"/>
                  </a:lnTo>
                  <a:lnTo>
                    <a:pt x="81" y="47"/>
                  </a:lnTo>
                  <a:lnTo>
                    <a:pt x="81" y="52"/>
                  </a:lnTo>
                  <a:lnTo>
                    <a:pt x="71" y="52"/>
                  </a:lnTo>
                  <a:close/>
                  <a:moveTo>
                    <a:pt x="67" y="85"/>
                  </a:moveTo>
                  <a:lnTo>
                    <a:pt x="67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7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9" y="85"/>
                  </a:lnTo>
                  <a:lnTo>
                    <a:pt x="29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8" y="85"/>
                  </a:lnTo>
                  <a:lnTo>
                    <a:pt x="48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58"/>
            <p:cNvSpPr>
              <a:spLocks noEditPoints="1"/>
            </p:cNvSpPr>
            <p:nvPr/>
          </p:nvSpPr>
          <p:spPr bwMode="auto">
            <a:xfrm>
              <a:off x="9010" y="9504"/>
              <a:ext cx="216" cy="227"/>
            </a:xfrm>
            <a:custGeom>
              <a:avLst/>
              <a:gdLst>
                <a:gd name="T0" fmla="*/ 0 w 99"/>
                <a:gd name="T1" fmla="*/ 81 h 104"/>
                <a:gd name="T2" fmla="*/ 10 w 99"/>
                <a:gd name="T3" fmla="*/ 67 h 104"/>
                <a:gd name="T4" fmla="*/ 19 w 99"/>
                <a:gd name="T5" fmla="*/ 76 h 104"/>
                <a:gd name="T6" fmla="*/ 33 w 99"/>
                <a:gd name="T7" fmla="*/ 62 h 104"/>
                <a:gd name="T8" fmla="*/ 57 w 99"/>
                <a:gd name="T9" fmla="*/ 85 h 104"/>
                <a:gd name="T10" fmla="*/ 57 w 99"/>
                <a:gd name="T11" fmla="*/ 85 h 104"/>
                <a:gd name="T12" fmla="*/ 43 w 99"/>
                <a:gd name="T13" fmla="*/ 90 h 104"/>
                <a:gd name="T14" fmla="*/ 43 w 99"/>
                <a:gd name="T15" fmla="*/ 104 h 104"/>
                <a:gd name="T16" fmla="*/ 66 w 99"/>
                <a:gd name="T17" fmla="*/ 100 h 104"/>
                <a:gd name="T18" fmla="*/ 71 w 99"/>
                <a:gd name="T19" fmla="*/ 100 h 104"/>
                <a:gd name="T20" fmla="*/ 71 w 99"/>
                <a:gd name="T21" fmla="*/ 62 h 104"/>
                <a:gd name="T22" fmla="*/ 99 w 99"/>
                <a:gd name="T23" fmla="*/ 52 h 104"/>
                <a:gd name="T24" fmla="*/ 71 w 99"/>
                <a:gd name="T25" fmla="*/ 19 h 104"/>
                <a:gd name="T26" fmla="*/ 90 w 99"/>
                <a:gd name="T27" fmla="*/ 15 h 104"/>
                <a:gd name="T28" fmla="*/ 90 w 99"/>
                <a:gd name="T29" fmla="*/ 15 h 104"/>
                <a:gd name="T30" fmla="*/ 81 w 99"/>
                <a:gd name="T31" fmla="*/ 0 h 104"/>
                <a:gd name="T32" fmla="*/ 62 w 99"/>
                <a:gd name="T33" fmla="*/ 5 h 104"/>
                <a:gd name="T34" fmla="*/ 33 w 99"/>
                <a:gd name="T35" fmla="*/ 10 h 104"/>
                <a:gd name="T36" fmla="*/ 38 w 99"/>
                <a:gd name="T37" fmla="*/ 24 h 104"/>
                <a:gd name="T38" fmla="*/ 48 w 99"/>
                <a:gd name="T39" fmla="*/ 24 h 104"/>
                <a:gd name="T40" fmla="*/ 57 w 99"/>
                <a:gd name="T41" fmla="*/ 52 h 104"/>
                <a:gd name="T42" fmla="*/ 33 w 99"/>
                <a:gd name="T43" fmla="*/ 10 h 104"/>
                <a:gd name="T44" fmla="*/ 0 w 99"/>
                <a:gd name="T45" fmla="*/ 10 h 104"/>
                <a:gd name="T46" fmla="*/ 10 w 99"/>
                <a:gd name="T47" fmla="*/ 24 h 104"/>
                <a:gd name="T48" fmla="*/ 19 w 99"/>
                <a:gd name="T49" fmla="*/ 57 h 104"/>
                <a:gd name="T50" fmla="*/ 10 w 99"/>
                <a:gd name="T51" fmla="*/ 57 h 104"/>
                <a:gd name="T52" fmla="*/ 33 w 99"/>
                <a:gd name="T53" fmla="*/ 29 h 104"/>
                <a:gd name="T54" fmla="*/ 43 w 99"/>
                <a:gd name="T55" fmla="*/ 48 h 104"/>
                <a:gd name="T56" fmla="*/ 52 w 99"/>
                <a:gd name="T57" fmla="*/ 43 h 104"/>
                <a:gd name="T58" fmla="*/ 48 w 99"/>
                <a:gd name="T59" fmla="*/ 24 h 104"/>
                <a:gd name="T60" fmla="*/ 81 w 99"/>
                <a:gd name="T61" fmla="*/ 24 h 104"/>
                <a:gd name="T62" fmla="*/ 71 w 99"/>
                <a:gd name="T63" fmla="*/ 43 h 104"/>
                <a:gd name="T64" fmla="*/ 85 w 99"/>
                <a:gd name="T65" fmla="*/ 48 h 104"/>
                <a:gd name="T66" fmla="*/ 95 w 99"/>
                <a:gd name="T67" fmla="*/ 29 h 104"/>
                <a:gd name="T68" fmla="*/ 95 w 99"/>
                <a:gd name="T69" fmla="*/ 29 h 104"/>
                <a:gd name="T70" fmla="*/ 95 w 99"/>
                <a:gd name="T71" fmla="*/ 29 h 104"/>
                <a:gd name="T72" fmla="*/ 81 w 99"/>
                <a:gd name="T73" fmla="*/ 24 h 104"/>
                <a:gd name="T74" fmla="*/ 81 w 99"/>
                <a:gd name="T75" fmla="*/ 24 h 104"/>
                <a:gd name="T76" fmla="*/ 81 w 99"/>
                <a:gd name="T77" fmla="*/ 24 h 104"/>
                <a:gd name="T78" fmla="*/ 81 w 99"/>
                <a:gd name="T79" fmla="*/ 24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104">
                  <a:moveTo>
                    <a:pt x="0" y="10"/>
                  </a:moveTo>
                  <a:lnTo>
                    <a:pt x="0" y="81"/>
                  </a:lnTo>
                  <a:lnTo>
                    <a:pt x="10" y="81"/>
                  </a:lnTo>
                  <a:lnTo>
                    <a:pt x="10" y="67"/>
                  </a:lnTo>
                  <a:lnTo>
                    <a:pt x="19" y="67"/>
                  </a:lnTo>
                  <a:lnTo>
                    <a:pt x="19" y="76"/>
                  </a:lnTo>
                  <a:lnTo>
                    <a:pt x="33" y="76"/>
                  </a:lnTo>
                  <a:lnTo>
                    <a:pt x="33" y="62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52" y="90"/>
                  </a:lnTo>
                  <a:lnTo>
                    <a:pt x="43" y="90"/>
                  </a:lnTo>
                  <a:lnTo>
                    <a:pt x="43" y="104"/>
                  </a:lnTo>
                  <a:lnTo>
                    <a:pt x="66" y="100"/>
                  </a:lnTo>
                  <a:lnTo>
                    <a:pt x="71" y="100"/>
                  </a:lnTo>
                  <a:lnTo>
                    <a:pt x="71" y="90"/>
                  </a:lnTo>
                  <a:lnTo>
                    <a:pt x="71" y="62"/>
                  </a:lnTo>
                  <a:lnTo>
                    <a:pt x="99" y="62"/>
                  </a:lnTo>
                  <a:lnTo>
                    <a:pt x="99" y="52"/>
                  </a:lnTo>
                  <a:lnTo>
                    <a:pt x="71" y="52"/>
                  </a:lnTo>
                  <a:lnTo>
                    <a:pt x="71" y="19"/>
                  </a:lnTo>
                  <a:lnTo>
                    <a:pt x="90" y="15"/>
                  </a:lnTo>
                  <a:lnTo>
                    <a:pt x="81" y="0"/>
                  </a:lnTo>
                  <a:lnTo>
                    <a:pt x="62" y="5"/>
                  </a:lnTo>
                  <a:lnTo>
                    <a:pt x="33" y="10"/>
                  </a:lnTo>
                  <a:lnTo>
                    <a:pt x="38" y="24"/>
                  </a:lnTo>
                  <a:lnTo>
                    <a:pt x="48" y="24"/>
                  </a:lnTo>
                  <a:lnTo>
                    <a:pt x="57" y="19"/>
                  </a:lnTo>
                  <a:lnTo>
                    <a:pt x="57" y="52"/>
                  </a:lnTo>
                  <a:lnTo>
                    <a:pt x="33" y="52"/>
                  </a:lnTo>
                  <a:lnTo>
                    <a:pt x="33" y="10"/>
                  </a:lnTo>
                  <a:lnTo>
                    <a:pt x="0" y="10"/>
                  </a:lnTo>
                  <a:close/>
                  <a:moveTo>
                    <a:pt x="10" y="57"/>
                  </a:moveTo>
                  <a:lnTo>
                    <a:pt x="10" y="24"/>
                  </a:lnTo>
                  <a:lnTo>
                    <a:pt x="19" y="24"/>
                  </a:lnTo>
                  <a:lnTo>
                    <a:pt x="19" y="57"/>
                  </a:lnTo>
                  <a:lnTo>
                    <a:pt x="10" y="57"/>
                  </a:lnTo>
                  <a:close/>
                  <a:moveTo>
                    <a:pt x="48" y="24"/>
                  </a:moveTo>
                  <a:lnTo>
                    <a:pt x="33" y="29"/>
                  </a:lnTo>
                  <a:lnTo>
                    <a:pt x="43" y="48"/>
                  </a:lnTo>
                  <a:lnTo>
                    <a:pt x="52" y="43"/>
                  </a:lnTo>
                  <a:lnTo>
                    <a:pt x="48" y="24"/>
                  </a:lnTo>
                  <a:close/>
                  <a:moveTo>
                    <a:pt x="81" y="24"/>
                  </a:moveTo>
                  <a:lnTo>
                    <a:pt x="81" y="24"/>
                  </a:lnTo>
                  <a:lnTo>
                    <a:pt x="71" y="43"/>
                  </a:lnTo>
                  <a:lnTo>
                    <a:pt x="85" y="48"/>
                  </a:lnTo>
                  <a:lnTo>
                    <a:pt x="95" y="29"/>
                  </a:lnTo>
                  <a:lnTo>
                    <a:pt x="90" y="24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59"/>
            <p:cNvSpPr>
              <a:spLocks noEditPoints="1"/>
            </p:cNvSpPr>
            <p:nvPr/>
          </p:nvSpPr>
          <p:spPr bwMode="auto">
            <a:xfrm>
              <a:off x="9248" y="9504"/>
              <a:ext cx="216" cy="227"/>
            </a:xfrm>
            <a:custGeom>
              <a:avLst/>
              <a:gdLst>
                <a:gd name="T0" fmla="*/ 52 w 99"/>
                <a:gd name="T1" fmla="*/ 15 h 104"/>
                <a:gd name="T2" fmla="*/ 52 w 99"/>
                <a:gd name="T3" fmla="*/ 15 h 104"/>
                <a:gd name="T4" fmla="*/ 57 w 99"/>
                <a:gd name="T5" fmla="*/ 15 h 104"/>
                <a:gd name="T6" fmla="*/ 57 w 99"/>
                <a:gd name="T7" fmla="*/ 15 h 104"/>
                <a:gd name="T8" fmla="*/ 47 w 99"/>
                <a:gd name="T9" fmla="*/ 0 h 104"/>
                <a:gd name="T10" fmla="*/ 47 w 99"/>
                <a:gd name="T11" fmla="*/ 0 h 104"/>
                <a:gd name="T12" fmla="*/ 47 w 99"/>
                <a:gd name="T13" fmla="*/ 0 h 104"/>
                <a:gd name="T14" fmla="*/ 5 w 99"/>
                <a:gd name="T15" fmla="*/ 10 h 104"/>
                <a:gd name="T16" fmla="*/ 5 w 99"/>
                <a:gd name="T17" fmla="*/ 10 h 104"/>
                <a:gd name="T18" fmla="*/ 9 w 99"/>
                <a:gd name="T19" fmla="*/ 19 h 104"/>
                <a:gd name="T20" fmla="*/ 9 w 99"/>
                <a:gd name="T21" fmla="*/ 19 h 104"/>
                <a:gd name="T22" fmla="*/ 19 w 99"/>
                <a:gd name="T23" fmla="*/ 19 h 104"/>
                <a:gd name="T24" fmla="*/ 19 w 99"/>
                <a:gd name="T25" fmla="*/ 19 h 104"/>
                <a:gd name="T26" fmla="*/ 24 w 99"/>
                <a:gd name="T27" fmla="*/ 19 h 104"/>
                <a:gd name="T28" fmla="*/ 24 w 99"/>
                <a:gd name="T29" fmla="*/ 29 h 104"/>
                <a:gd name="T30" fmla="*/ 5 w 99"/>
                <a:gd name="T31" fmla="*/ 29 h 104"/>
                <a:gd name="T32" fmla="*/ 5 w 99"/>
                <a:gd name="T33" fmla="*/ 43 h 104"/>
                <a:gd name="T34" fmla="*/ 24 w 99"/>
                <a:gd name="T35" fmla="*/ 43 h 104"/>
                <a:gd name="T36" fmla="*/ 24 w 99"/>
                <a:gd name="T37" fmla="*/ 43 h 104"/>
                <a:gd name="T38" fmla="*/ 14 w 99"/>
                <a:gd name="T39" fmla="*/ 57 h 104"/>
                <a:gd name="T40" fmla="*/ 0 w 99"/>
                <a:gd name="T41" fmla="*/ 76 h 104"/>
                <a:gd name="T42" fmla="*/ 0 w 99"/>
                <a:gd name="T43" fmla="*/ 76 h 104"/>
                <a:gd name="T44" fmla="*/ 0 w 99"/>
                <a:gd name="T45" fmla="*/ 76 h 104"/>
                <a:gd name="T46" fmla="*/ 9 w 99"/>
                <a:gd name="T47" fmla="*/ 85 h 104"/>
                <a:gd name="T48" fmla="*/ 9 w 99"/>
                <a:gd name="T49" fmla="*/ 85 h 104"/>
                <a:gd name="T50" fmla="*/ 24 w 99"/>
                <a:gd name="T51" fmla="*/ 67 h 104"/>
                <a:gd name="T52" fmla="*/ 24 w 99"/>
                <a:gd name="T53" fmla="*/ 104 h 104"/>
                <a:gd name="T54" fmla="*/ 38 w 99"/>
                <a:gd name="T55" fmla="*/ 104 h 104"/>
                <a:gd name="T56" fmla="*/ 38 w 99"/>
                <a:gd name="T57" fmla="*/ 62 h 104"/>
                <a:gd name="T58" fmla="*/ 38 w 99"/>
                <a:gd name="T59" fmla="*/ 62 h 104"/>
                <a:gd name="T60" fmla="*/ 47 w 99"/>
                <a:gd name="T61" fmla="*/ 76 h 104"/>
                <a:gd name="T62" fmla="*/ 57 w 99"/>
                <a:gd name="T63" fmla="*/ 67 h 104"/>
                <a:gd name="T64" fmla="*/ 57 w 99"/>
                <a:gd name="T65" fmla="*/ 67 h 104"/>
                <a:gd name="T66" fmla="*/ 47 w 99"/>
                <a:gd name="T67" fmla="*/ 48 h 104"/>
                <a:gd name="T68" fmla="*/ 38 w 99"/>
                <a:gd name="T69" fmla="*/ 52 h 104"/>
                <a:gd name="T70" fmla="*/ 38 w 99"/>
                <a:gd name="T71" fmla="*/ 43 h 104"/>
                <a:gd name="T72" fmla="*/ 57 w 99"/>
                <a:gd name="T73" fmla="*/ 43 h 104"/>
                <a:gd name="T74" fmla="*/ 57 w 99"/>
                <a:gd name="T75" fmla="*/ 29 h 104"/>
                <a:gd name="T76" fmla="*/ 38 w 99"/>
                <a:gd name="T77" fmla="*/ 29 h 104"/>
                <a:gd name="T78" fmla="*/ 38 w 99"/>
                <a:gd name="T79" fmla="*/ 15 h 104"/>
                <a:gd name="T80" fmla="*/ 38 w 99"/>
                <a:gd name="T81" fmla="*/ 15 h 104"/>
                <a:gd name="T82" fmla="*/ 38 w 99"/>
                <a:gd name="T83" fmla="*/ 15 h 104"/>
                <a:gd name="T84" fmla="*/ 38 w 99"/>
                <a:gd name="T85" fmla="*/ 15 h 104"/>
                <a:gd name="T86" fmla="*/ 52 w 99"/>
                <a:gd name="T87" fmla="*/ 15 h 104"/>
                <a:gd name="T88" fmla="*/ 52 w 99"/>
                <a:gd name="T89" fmla="*/ 15 h 104"/>
                <a:gd name="T90" fmla="*/ 52 w 99"/>
                <a:gd name="T91" fmla="*/ 15 h 104"/>
                <a:gd name="T92" fmla="*/ 85 w 99"/>
                <a:gd name="T93" fmla="*/ 71 h 104"/>
                <a:gd name="T94" fmla="*/ 71 w 99"/>
                <a:gd name="T95" fmla="*/ 71 h 104"/>
                <a:gd name="T96" fmla="*/ 71 w 99"/>
                <a:gd name="T97" fmla="*/ 29 h 104"/>
                <a:gd name="T98" fmla="*/ 85 w 99"/>
                <a:gd name="T99" fmla="*/ 29 h 104"/>
                <a:gd name="T100" fmla="*/ 85 w 99"/>
                <a:gd name="T101" fmla="*/ 71 h 104"/>
                <a:gd name="T102" fmla="*/ 85 w 99"/>
                <a:gd name="T103" fmla="*/ 71 h 104"/>
                <a:gd name="T104" fmla="*/ 57 w 99"/>
                <a:gd name="T105" fmla="*/ 95 h 104"/>
                <a:gd name="T106" fmla="*/ 71 w 99"/>
                <a:gd name="T107" fmla="*/ 95 h 104"/>
                <a:gd name="T108" fmla="*/ 71 w 99"/>
                <a:gd name="T109" fmla="*/ 85 h 104"/>
                <a:gd name="T110" fmla="*/ 85 w 99"/>
                <a:gd name="T111" fmla="*/ 85 h 104"/>
                <a:gd name="T112" fmla="*/ 85 w 99"/>
                <a:gd name="T113" fmla="*/ 90 h 104"/>
                <a:gd name="T114" fmla="*/ 99 w 99"/>
                <a:gd name="T115" fmla="*/ 90 h 104"/>
                <a:gd name="T116" fmla="*/ 99 w 99"/>
                <a:gd name="T117" fmla="*/ 15 h 104"/>
                <a:gd name="T118" fmla="*/ 57 w 99"/>
                <a:gd name="T119" fmla="*/ 15 h 104"/>
                <a:gd name="T120" fmla="*/ 57 w 99"/>
                <a:gd name="T121" fmla="*/ 95 h 104"/>
                <a:gd name="T122" fmla="*/ 57 w 99"/>
                <a:gd name="T123" fmla="*/ 95 h 10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9" h="104">
                  <a:moveTo>
                    <a:pt x="52" y="15"/>
                  </a:moveTo>
                  <a:lnTo>
                    <a:pt x="52" y="15"/>
                  </a:lnTo>
                  <a:lnTo>
                    <a:pt x="57" y="15"/>
                  </a:lnTo>
                  <a:lnTo>
                    <a:pt x="47" y="0"/>
                  </a:lnTo>
                  <a:lnTo>
                    <a:pt x="5" y="10"/>
                  </a:lnTo>
                  <a:lnTo>
                    <a:pt x="9" y="19"/>
                  </a:lnTo>
                  <a:lnTo>
                    <a:pt x="19" y="19"/>
                  </a:lnTo>
                  <a:lnTo>
                    <a:pt x="24" y="19"/>
                  </a:lnTo>
                  <a:lnTo>
                    <a:pt x="24" y="29"/>
                  </a:lnTo>
                  <a:lnTo>
                    <a:pt x="5" y="29"/>
                  </a:lnTo>
                  <a:lnTo>
                    <a:pt x="5" y="43"/>
                  </a:lnTo>
                  <a:lnTo>
                    <a:pt x="24" y="43"/>
                  </a:lnTo>
                  <a:lnTo>
                    <a:pt x="14" y="57"/>
                  </a:lnTo>
                  <a:lnTo>
                    <a:pt x="0" y="76"/>
                  </a:lnTo>
                  <a:lnTo>
                    <a:pt x="9" y="85"/>
                  </a:lnTo>
                  <a:lnTo>
                    <a:pt x="24" y="67"/>
                  </a:lnTo>
                  <a:lnTo>
                    <a:pt x="24" y="104"/>
                  </a:lnTo>
                  <a:lnTo>
                    <a:pt x="38" y="104"/>
                  </a:lnTo>
                  <a:lnTo>
                    <a:pt x="38" y="62"/>
                  </a:lnTo>
                  <a:lnTo>
                    <a:pt x="47" y="76"/>
                  </a:lnTo>
                  <a:lnTo>
                    <a:pt x="57" y="67"/>
                  </a:lnTo>
                  <a:lnTo>
                    <a:pt x="47" y="48"/>
                  </a:lnTo>
                  <a:lnTo>
                    <a:pt x="38" y="52"/>
                  </a:lnTo>
                  <a:lnTo>
                    <a:pt x="38" y="43"/>
                  </a:lnTo>
                  <a:lnTo>
                    <a:pt x="57" y="43"/>
                  </a:lnTo>
                  <a:lnTo>
                    <a:pt x="57" y="29"/>
                  </a:lnTo>
                  <a:lnTo>
                    <a:pt x="38" y="29"/>
                  </a:lnTo>
                  <a:lnTo>
                    <a:pt x="38" y="15"/>
                  </a:lnTo>
                  <a:lnTo>
                    <a:pt x="52" y="15"/>
                  </a:lnTo>
                  <a:close/>
                  <a:moveTo>
                    <a:pt x="85" y="71"/>
                  </a:moveTo>
                  <a:lnTo>
                    <a:pt x="71" y="71"/>
                  </a:lnTo>
                  <a:lnTo>
                    <a:pt x="71" y="29"/>
                  </a:lnTo>
                  <a:lnTo>
                    <a:pt x="85" y="29"/>
                  </a:lnTo>
                  <a:lnTo>
                    <a:pt x="85" y="71"/>
                  </a:lnTo>
                  <a:close/>
                  <a:moveTo>
                    <a:pt x="57" y="95"/>
                  </a:moveTo>
                  <a:lnTo>
                    <a:pt x="71" y="95"/>
                  </a:lnTo>
                  <a:lnTo>
                    <a:pt x="71" y="85"/>
                  </a:lnTo>
                  <a:lnTo>
                    <a:pt x="85" y="85"/>
                  </a:lnTo>
                  <a:lnTo>
                    <a:pt x="85" y="90"/>
                  </a:lnTo>
                  <a:lnTo>
                    <a:pt x="99" y="90"/>
                  </a:lnTo>
                  <a:lnTo>
                    <a:pt x="99" y="15"/>
                  </a:lnTo>
                  <a:lnTo>
                    <a:pt x="57" y="15"/>
                  </a:lnTo>
                  <a:lnTo>
                    <a:pt x="57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0"/>
            <p:cNvSpPr>
              <a:spLocks noEditPoints="1"/>
            </p:cNvSpPr>
            <p:nvPr/>
          </p:nvSpPr>
          <p:spPr bwMode="auto">
            <a:xfrm>
              <a:off x="9495" y="9504"/>
              <a:ext cx="227" cy="227"/>
            </a:xfrm>
            <a:custGeom>
              <a:avLst/>
              <a:gdLst>
                <a:gd name="T0" fmla="*/ 38 w 104"/>
                <a:gd name="T1" fmla="*/ 5 h 104"/>
                <a:gd name="T2" fmla="*/ 29 w 104"/>
                <a:gd name="T3" fmla="*/ 38 h 104"/>
                <a:gd name="T4" fmla="*/ 43 w 104"/>
                <a:gd name="T5" fmla="*/ 38 h 104"/>
                <a:gd name="T6" fmla="*/ 47 w 104"/>
                <a:gd name="T7" fmla="*/ 29 h 104"/>
                <a:gd name="T8" fmla="*/ 62 w 104"/>
                <a:gd name="T9" fmla="*/ 43 h 104"/>
                <a:gd name="T10" fmla="*/ 29 w 104"/>
                <a:gd name="T11" fmla="*/ 52 h 104"/>
                <a:gd name="T12" fmla="*/ 104 w 104"/>
                <a:gd name="T13" fmla="*/ 43 h 104"/>
                <a:gd name="T14" fmla="*/ 76 w 104"/>
                <a:gd name="T15" fmla="*/ 29 h 104"/>
                <a:gd name="T16" fmla="*/ 95 w 104"/>
                <a:gd name="T17" fmla="*/ 19 h 104"/>
                <a:gd name="T18" fmla="*/ 76 w 104"/>
                <a:gd name="T19" fmla="*/ 10 h 104"/>
                <a:gd name="T20" fmla="*/ 76 w 104"/>
                <a:gd name="T21" fmla="*/ 5 h 104"/>
                <a:gd name="T22" fmla="*/ 76 w 104"/>
                <a:gd name="T23" fmla="*/ 0 h 104"/>
                <a:gd name="T24" fmla="*/ 76 w 104"/>
                <a:gd name="T25" fmla="*/ 0 h 104"/>
                <a:gd name="T26" fmla="*/ 62 w 104"/>
                <a:gd name="T27" fmla="*/ 0 h 104"/>
                <a:gd name="T28" fmla="*/ 62 w 104"/>
                <a:gd name="T29" fmla="*/ 19 h 104"/>
                <a:gd name="T30" fmla="*/ 52 w 104"/>
                <a:gd name="T31" fmla="*/ 19 h 104"/>
                <a:gd name="T32" fmla="*/ 57 w 104"/>
                <a:gd name="T33" fmla="*/ 10 h 104"/>
                <a:gd name="T34" fmla="*/ 24 w 104"/>
                <a:gd name="T35" fmla="*/ 29 h 104"/>
                <a:gd name="T36" fmla="*/ 33 w 104"/>
                <a:gd name="T37" fmla="*/ 15 h 104"/>
                <a:gd name="T38" fmla="*/ 10 w 104"/>
                <a:gd name="T39" fmla="*/ 15 h 104"/>
                <a:gd name="T40" fmla="*/ 24 w 104"/>
                <a:gd name="T41" fmla="*/ 29 h 104"/>
                <a:gd name="T42" fmla="*/ 24 w 104"/>
                <a:gd name="T43" fmla="*/ 29 h 104"/>
                <a:gd name="T44" fmla="*/ 29 w 104"/>
                <a:gd name="T45" fmla="*/ 38 h 104"/>
                <a:gd name="T46" fmla="*/ 10 w 104"/>
                <a:gd name="T47" fmla="*/ 29 h 104"/>
                <a:gd name="T48" fmla="*/ 0 w 104"/>
                <a:gd name="T49" fmla="*/ 38 h 104"/>
                <a:gd name="T50" fmla="*/ 19 w 104"/>
                <a:gd name="T51" fmla="*/ 52 h 104"/>
                <a:gd name="T52" fmla="*/ 24 w 104"/>
                <a:gd name="T53" fmla="*/ 85 h 104"/>
                <a:gd name="T54" fmla="*/ 29 w 104"/>
                <a:gd name="T55" fmla="*/ 62 h 104"/>
                <a:gd name="T56" fmla="*/ 14 w 104"/>
                <a:gd name="T57" fmla="*/ 57 h 104"/>
                <a:gd name="T58" fmla="*/ 0 w 104"/>
                <a:gd name="T59" fmla="*/ 95 h 104"/>
                <a:gd name="T60" fmla="*/ 19 w 104"/>
                <a:gd name="T61" fmla="*/ 104 h 104"/>
                <a:gd name="T62" fmla="*/ 24 w 104"/>
                <a:gd name="T63" fmla="*/ 85 h 104"/>
                <a:gd name="T64" fmla="*/ 52 w 104"/>
                <a:gd name="T65" fmla="*/ 95 h 104"/>
                <a:gd name="T66" fmla="*/ 80 w 104"/>
                <a:gd name="T67" fmla="*/ 104 h 104"/>
                <a:gd name="T68" fmla="*/ 95 w 104"/>
                <a:gd name="T69" fmla="*/ 57 h 104"/>
                <a:gd name="T70" fmla="*/ 38 w 104"/>
                <a:gd name="T71" fmla="*/ 104 h 104"/>
                <a:gd name="T72" fmla="*/ 52 w 104"/>
                <a:gd name="T73" fmla="*/ 95 h 104"/>
                <a:gd name="T74" fmla="*/ 80 w 104"/>
                <a:gd name="T75" fmla="*/ 85 h 104"/>
                <a:gd name="T76" fmla="*/ 52 w 104"/>
                <a:gd name="T77" fmla="*/ 71 h 104"/>
                <a:gd name="T78" fmla="*/ 80 w 104"/>
                <a:gd name="T79" fmla="*/ 85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4" h="104">
                  <a:moveTo>
                    <a:pt x="57" y="10"/>
                  </a:moveTo>
                  <a:lnTo>
                    <a:pt x="38" y="5"/>
                  </a:lnTo>
                  <a:lnTo>
                    <a:pt x="29" y="38"/>
                  </a:lnTo>
                  <a:lnTo>
                    <a:pt x="43" y="38"/>
                  </a:lnTo>
                  <a:lnTo>
                    <a:pt x="47" y="29"/>
                  </a:lnTo>
                  <a:lnTo>
                    <a:pt x="62" y="29"/>
                  </a:lnTo>
                  <a:lnTo>
                    <a:pt x="62" y="43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104" y="52"/>
                  </a:lnTo>
                  <a:lnTo>
                    <a:pt x="104" y="43"/>
                  </a:lnTo>
                  <a:lnTo>
                    <a:pt x="76" y="43"/>
                  </a:lnTo>
                  <a:lnTo>
                    <a:pt x="76" y="29"/>
                  </a:lnTo>
                  <a:lnTo>
                    <a:pt x="95" y="29"/>
                  </a:lnTo>
                  <a:lnTo>
                    <a:pt x="95" y="19"/>
                  </a:lnTo>
                  <a:lnTo>
                    <a:pt x="76" y="19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52" y="19"/>
                  </a:lnTo>
                  <a:lnTo>
                    <a:pt x="57" y="10"/>
                  </a:lnTo>
                  <a:close/>
                  <a:moveTo>
                    <a:pt x="24" y="29"/>
                  </a:moveTo>
                  <a:lnTo>
                    <a:pt x="33" y="15"/>
                  </a:lnTo>
                  <a:lnTo>
                    <a:pt x="19" y="0"/>
                  </a:lnTo>
                  <a:lnTo>
                    <a:pt x="10" y="15"/>
                  </a:lnTo>
                  <a:lnTo>
                    <a:pt x="24" y="29"/>
                  </a:lnTo>
                  <a:close/>
                  <a:moveTo>
                    <a:pt x="19" y="52"/>
                  </a:moveTo>
                  <a:lnTo>
                    <a:pt x="29" y="38"/>
                  </a:lnTo>
                  <a:lnTo>
                    <a:pt x="10" y="29"/>
                  </a:lnTo>
                  <a:lnTo>
                    <a:pt x="0" y="38"/>
                  </a:lnTo>
                  <a:lnTo>
                    <a:pt x="19" y="52"/>
                  </a:lnTo>
                  <a:close/>
                  <a:moveTo>
                    <a:pt x="24" y="85"/>
                  </a:moveTo>
                  <a:lnTo>
                    <a:pt x="24" y="85"/>
                  </a:lnTo>
                  <a:lnTo>
                    <a:pt x="29" y="62"/>
                  </a:lnTo>
                  <a:lnTo>
                    <a:pt x="14" y="57"/>
                  </a:lnTo>
                  <a:lnTo>
                    <a:pt x="0" y="95"/>
                  </a:lnTo>
                  <a:lnTo>
                    <a:pt x="19" y="104"/>
                  </a:lnTo>
                  <a:lnTo>
                    <a:pt x="24" y="85"/>
                  </a:lnTo>
                  <a:close/>
                  <a:moveTo>
                    <a:pt x="52" y="95"/>
                  </a:moveTo>
                  <a:lnTo>
                    <a:pt x="80" y="95"/>
                  </a:lnTo>
                  <a:lnTo>
                    <a:pt x="80" y="104"/>
                  </a:lnTo>
                  <a:lnTo>
                    <a:pt x="95" y="104"/>
                  </a:lnTo>
                  <a:lnTo>
                    <a:pt x="95" y="57"/>
                  </a:lnTo>
                  <a:lnTo>
                    <a:pt x="38" y="57"/>
                  </a:lnTo>
                  <a:lnTo>
                    <a:pt x="38" y="104"/>
                  </a:lnTo>
                  <a:lnTo>
                    <a:pt x="52" y="104"/>
                  </a:lnTo>
                  <a:lnTo>
                    <a:pt x="52" y="95"/>
                  </a:lnTo>
                  <a:close/>
                  <a:moveTo>
                    <a:pt x="80" y="85"/>
                  </a:moveTo>
                  <a:lnTo>
                    <a:pt x="52" y="85"/>
                  </a:lnTo>
                  <a:lnTo>
                    <a:pt x="52" y="71"/>
                  </a:lnTo>
                  <a:lnTo>
                    <a:pt x="80" y="71"/>
                  </a:lnTo>
                  <a:lnTo>
                    <a:pt x="8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1"/>
            <p:cNvSpPr>
              <a:spLocks noEditPoints="1"/>
            </p:cNvSpPr>
            <p:nvPr/>
          </p:nvSpPr>
          <p:spPr bwMode="auto">
            <a:xfrm>
              <a:off x="9741" y="9504"/>
              <a:ext cx="227" cy="227"/>
            </a:xfrm>
            <a:custGeom>
              <a:avLst/>
              <a:gdLst>
                <a:gd name="T0" fmla="*/ 19 w 104"/>
                <a:gd name="T1" fmla="*/ 10 h 104"/>
                <a:gd name="T2" fmla="*/ 5 w 104"/>
                <a:gd name="T3" fmla="*/ 10 h 104"/>
                <a:gd name="T4" fmla="*/ 0 w 104"/>
                <a:gd name="T5" fmla="*/ 48 h 104"/>
                <a:gd name="T6" fmla="*/ 10 w 104"/>
                <a:gd name="T7" fmla="*/ 52 h 104"/>
                <a:gd name="T8" fmla="*/ 15 w 104"/>
                <a:gd name="T9" fmla="*/ 38 h 104"/>
                <a:gd name="T10" fmla="*/ 19 w 104"/>
                <a:gd name="T11" fmla="*/ 57 h 104"/>
                <a:gd name="T12" fmla="*/ 0 w 104"/>
                <a:gd name="T13" fmla="*/ 62 h 104"/>
                <a:gd name="T14" fmla="*/ 0 w 104"/>
                <a:gd name="T15" fmla="*/ 62 h 104"/>
                <a:gd name="T16" fmla="*/ 5 w 104"/>
                <a:gd name="T17" fmla="*/ 76 h 104"/>
                <a:gd name="T18" fmla="*/ 5 w 104"/>
                <a:gd name="T19" fmla="*/ 76 h 104"/>
                <a:gd name="T20" fmla="*/ 10 w 104"/>
                <a:gd name="T21" fmla="*/ 76 h 104"/>
                <a:gd name="T22" fmla="*/ 15 w 104"/>
                <a:gd name="T23" fmla="*/ 71 h 104"/>
                <a:gd name="T24" fmla="*/ 19 w 104"/>
                <a:gd name="T25" fmla="*/ 104 h 104"/>
                <a:gd name="T26" fmla="*/ 34 w 104"/>
                <a:gd name="T27" fmla="*/ 67 h 104"/>
                <a:gd name="T28" fmla="*/ 43 w 104"/>
                <a:gd name="T29" fmla="*/ 67 h 104"/>
                <a:gd name="T30" fmla="*/ 48 w 104"/>
                <a:gd name="T31" fmla="*/ 71 h 104"/>
                <a:gd name="T32" fmla="*/ 57 w 104"/>
                <a:gd name="T33" fmla="*/ 90 h 104"/>
                <a:gd name="T34" fmla="*/ 71 w 104"/>
                <a:gd name="T35" fmla="*/ 81 h 104"/>
                <a:gd name="T36" fmla="*/ 67 w 104"/>
                <a:gd name="T37" fmla="*/ 76 h 104"/>
                <a:gd name="T38" fmla="*/ 76 w 104"/>
                <a:gd name="T39" fmla="*/ 67 h 104"/>
                <a:gd name="T40" fmla="*/ 76 w 104"/>
                <a:gd name="T41" fmla="*/ 85 h 104"/>
                <a:gd name="T42" fmla="*/ 62 w 104"/>
                <a:gd name="T43" fmla="*/ 90 h 104"/>
                <a:gd name="T44" fmla="*/ 67 w 104"/>
                <a:gd name="T45" fmla="*/ 104 h 104"/>
                <a:gd name="T46" fmla="*/ 85 w 104"/>
                <a:gd name="T47" fmla="*/ 104 h 104"/>
                <a:gd name="T48" fmla="*/ 90 w 104"/>
                <a:gd name="T49" fmla="*/ 95 h 104"/>
                <a:gd name="T50" fmla="*/ 104 w 104"/>
                <a:gd name="T51" fmla="*/ 67 h 104"/>
                <a:gd name="T52" fmla="*/ 90 w 104"/>
                <a:gd name="T53" fmla="*/ 57 h 104"/>
                <a:gd name="T54" fmla="*/ 104 w 104"/>
                <a:gd name="T55" fmla="*/ 48 h 104"/>
                <a:gd name="T56" fmla="*/ 81 w 104"/>
                <a:gd name="T57" fmla="*/ 33 h 104"/>
                <a:gd name="T58" fmla="*/ 100 w 104"/>
                <a:gd name="T59" fmla="*/ 24 h 104"/>
                <a:gd name="T60" fmla="*/ 81 w 104"/>
                <a:gd name="T61" fmla="*/ 15 h 104"/>
                <a:gd name="T62" fmla="*/ 81 w 104"/>
                <a:gd name="T63" fmla="*/ 10 h 104"/>
                <a:gd name="T64" fmla="*/ 81 w 104"/>
                <a:gd name="T65" fmla="*/ 5 h 104"/>
                <a:gd name="T66" fmla="*/ 81 w 104"/>
                <a:gd name="T67" fmla="*/ 0 h 104"/>
                <a:gd name="T68" fmla="*/ 76 w 104"/>
                <a:gd name="T69" fmla="*/ 0 h 104"/>
                <a:gd name="T70" fmla="*/ 67 w 104"/>
                <a:gd name="T71" fmla="*/ 15 h 104"/>
                <a:gd name="T72" fmla="*/ 48 w 104"/>
                <a:gd name="T73" fmla="*/ 24 h 104"/>
                <a:gd name="T74" fmla="*/ 67 w 104"/>
                <a:gd name="T75" fmla="*/ 33 h 104"/>
                <a:gd name="T76" fmla="*/ 43 w 104"/>
                <a:gd name="T77" fmla="*/ 24 h 104"/>
                <a:gd name="T78" fmla="*/ 34 w 104"/>
                <a:gd name="T79" fmla="*/ 15 h 104"/>
                <a:gd name="T80" fmla="*/ 34 w 104"/>
                <a:gd name="T81" fmla="*/ 5 h 104"/>
                <a:gd name="T82" fmla="*/ 34 w 104"/>
                <a:gd name="T83" fmla="*/ 0 h 104"/>
                <a:gd name="T84" fmla="*/ 34 w 104"/>
                <a:gd name="T85" fmla="*/ 0 h 104"/>
                <a:gd name="T86" fmla="*/ 19 w 104"/>
                <a:gd name="T87" fmla="*/ 0 h 104"/>
                <a:gd name="T88" fmla="*/ 15 w 104"/>
                <a:gd name="T89" fmla="*/ 24 h 104"/>
                <a:gd name="T90" fmla="*/ 15 w 104"/>
                <a:gd name="T91" fmla="*/ 24 h 104"/>
                <a:gd name="T92" fmla="*/ 19 w 104"/>
                <a:gd name="T93" fmla="*/ 10 h 104"/>
                <a:gd name="T94" fmla="*/ 19 w 104"/>
                <a:gd name="T95" fmla="*/ 10 h 104"/>
                <a:gd name="T96" fmla="*/ 34 w 104"/>
                <a:gd name="T97" fmla="*/ 38 h 104"/>
                <a:gd name="T98" fmla="*/ 43 w 104"/>
                <a:gd name="T99" fmla="*/ 48 h 104"/>
                <a:gd name="T100" fmla="*/ 76 w 104"/>
                <a:gd name="T101" fmla="*/ 57 h 104"/>
                <a:gd name="T102" fmla="*/ 43 w 104"/>
                <a:gd name="T103" fmla="*/ 48 h 104"/>
                <a:gd name="T104" fmla="*/ 34 w 104"/>
                <a:gd name="T105" fmla="*/ 52 h 1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4" h="104">
                  <a:moveTo>
                    <a:pt x="19" y="10"/>
                  </a:moveTo>
                  <a:lnTo>
                    <a:pt x="19" y="10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48"/>
                  </a:lnTo>
                  <a:lnTo>
                    <a:pt x="10" y="52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19" y="57"/>
                  </a:lnTo>
                  <a:lnTo>
                    <a:pt x="0" y="62"/>
                  </a:lnTo>
                  <a:lnTo>
                    <a:pt x="5" y="76"/>
                  </a:lnTo>
                  <a:lnTo>
                    <a:pt x="10" y="76"/>
                  </a:lnTo>
                  <a:lnTo>
                    <a:pt x="15" y="71"/>
                  </a:lnTo>
                  <a:lnTo>
                    <a:pt x="19" y="71"/>
                  </a:lnTo>
                  <a:lnTo>
                    <a:pt x="19" y="104"/>
                  </a:lnTo>
                  <a:lnTo>
                    <a:pt x="34" y="104"/>
                  </a:lnTo>
                  <a:lnTo>
                    <a:pt x="34" y="67"/>
                  </a:lnTo>
                  <a:lnTo>
                    <a:pt x="43" y="62"/>
                  </a:lnTo>
                  <a:lnTo>
                    <a:pt x="43" y="67"/>
                  </a:lnTo>
                  <a:lnTo>
                    <a:pt x="57" y="67"/>
                  </a:lnTo>
                  <a:lnTo>
                    <a:pt x="48" y="71"/>
                  </a:lnTo>
                  <a:lnTo>
                    <a:pt x="57" y="90"/>
                  </a:lnTo>
                  <a:lnTo>
                    <a:pt x="71" y="81"/>
                  </a:lnTo>
                  <a:lnTo>
                    <a:pt x="67" y="76"/>
                  </a:lnTo>
                  <a:lnTo>
                    <a:pt x="62" y="67"/>
                  </a:lnTo>
                  <a:lnTo>
                    <a:pt x="76" y="67"/>
                  </a:lnTo>
                  <a:lnTo>
                    <a:pt x="76" y="85"/>
                  </a:lnTo>
                  <a:lnTo>
                    <a:pt x="76" y="90"/>
                  </a:lnTo>
                  <a:lnTo>
                    <a:pt x="62" y="90"/>
                  </a:lnTo>
                  <a:lnTo>
                    <a:pt x="67" y="104"/>
                  </a:lnTo>
                  <a:lnTo>
                    <a:pt x="85" y="104"/>
                  </a:lnTo>
                  <a:lnTo>
                    <a:pt x="90" y="100"/>
                  </a:lnTo>
                  <a:lnTo>
                    <a:pt x="90" y="95"/>
                  </a:lnTo>
                  <a:lnTo>
                    <a:pt x="90" y="67"/>
                  </a:lnTo>
                  <a:lnTo>
                    <a:pt x="104" y="67"/>
                  </a:lnTo>
                  <a:lnTo>
                    <a:pt x="104" y="57"/>
                  </a:lnTo>
                  <a:lnTo>
                    <a:pt x="90" y="57"/>
                  </a:lnTo>
                  <a:lnTo>
                    <a:pt x="90" y="48"/>
                  </a:lnTo>
                  <a:lnTo>
                    <a:pt x="104" y="48"/>
                  </a:lnTo>
                  <a:lnTo>
                    <a:pt x="104" y="33"/>
                  </a:lnTo>
                  <a:lnTo>
                    <a:pt x="81" y="33"/>
                  </a:lnTo>
                  <a:lnTo>
                    <a:pt x="81" y="24"/>
                  </a:lnTo>
                  <a:lnTo>
                    <a:pt x="100" y="24"/>
                  </a:lnTo>
                  <a:lnTo>
                    <a:pt x="100" y="15"/>
                  </a:lnTo>
                  <a:lnTo>
                    <a:pt x="81" y="15"/>
                  </a:lnTo>
                  <a:lnTo>
                    <a:pt x="81" y="10"/>
                  </a:lnTo>
                  <a:lnTo>
                    <a:pt x="81" y="5"/>
                  </a:lnTo>
                  <a:lnTo>
                    <a:pt x="81" y="0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67" y="15"/>
                  </a:lnTo>
                  <a:lnTo>
                    <a:pt x="48" y="15"/>
                  </a:lnTo>
                  <a:lnTo>
                    <a:pt x="48" y="24"/>
                  </a:lnTo>
                  <a:lnTo>
                    <a:pt x="67" y="24"/>
                  </a:lnTo>
                  <a:lnTo>
                    <a:pt x="67" y="33"/>
                  </a:lnTo>
                  <a:lnTo>
                    <a:pt x="43" y="33"/>
                  </a:lnTo>
                  <a:lnTo>
                    <a:pt x="43" y="24"/>
                  </a:lnTo>
                  <a:lnTo>
                    <a:pt x="34" y="24"/>
                  </a:lnTo>
                  <a:lnTo>
                    <a:pt x="34" y="15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19" y="0"/>
                  </a:lnTo>
                  <a:lnTo>
                    <a:pt x="19" y="24"/>
                  </a:lnTo>
                  <a:lnTo>
                    <a:pt x="15" y="24"/>
                  </a:lnTo>
                  <a:lnTo>
                    <a:pt x="19" y="10"/>
                  </a:lnTo>
                  <a:close/>
                  <a:moveTo>
                    <a:pt x="34" y="52"/>
                  </a:moveTo>
                  <a:lnTo>
                    <a:pt x="34" y="38"/>
                  </a:lnTo>
                  <a:lnTo>
                    <a:pt x="43" y="38"/>
                  </a:lnTo>
                  <a:lnTo>
                    <a:pt x="43" y="48"/>
                  </a:lnTo>
                  <a:lnTo>
                    <a:pt x="76" y="48"/>
                  </a:lnTo>
                  <a:lnTo>
                    <a:pt x="76" y="57"/>
                  </a:lnTo>
                  <a:lnTo>
                    <a:pt x="43" y="57"/>
                  </a:lnTo>
                  <a:lnTo>
                    <a:pt x="43" y="48"/>
                  </a:lnTo>
                  <a:lnTo>
                    <a:pt x="3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10001" y="9504"/>
              <a:ext cx="216" cy="227"/>
            </a:xfrm>
            <a:custGeom>
              <a:avLst/>
              <a:gdLst>
                <a:gd name="T0" fmla="*/ 56 w 99"/>
                <a:gd name="T1" fmla="*/ 15 h 104"/>
                <a:gd name="T2" fmla="*/ 56 w 99"/>
                <a:gd name="T3" fmla="*/ 15 h 104"/>
                <a:gd name="T4" fmla="*/ 56 w 99"/>
                <a:gd name="T5" fmla="*/ 10 h 104"/>
                <a:gd name="T6" fmla="*/ 56 w 99"/>
                <a:gd name="T7" fmla="*/ 10 h 104"/>
                <a:gd name="T8" fmla="*/ 51 w 99"/>
                <a:gd name="T9" fmla="*/ 0 h 104"/>
                <a:gd name="T10" fmla="*/ 51 w 99"/>
                <a:gd name="T11" fmla="*/ 0 h 104"/>
                <a:gd name="T12" fmla="*/ 47 w 99"/>
                <a:gd name="T13" fmla="*/ 0 h 104"/>
                <a:gd name="T14" fmla="*/ 47 w 99"/>
                <a:gd name="T15" fmla="*/ 0 h 104"/>
                <a:gd name="T16" fmla="*/ 37 w 99"/>
                <a:gd name="T17" fmla="*/ 5 h 104"/>
                <a:gd name="T18" fmla="*/ 37 w 99"/>
                <a:gd name="T19" fmla="*/ 5 h 104"/>
                <a:gd name="T20" fmla="*/ 42 w 99"/>
                <a:gd name="T21" fmla="*/ 19 h 104"/>
                <a:gd name="T22" fmla="*/ 0 w 99"/>
                <a:gd name="T23" fmla="*/ 19 h 104"/>
                <a:gd name="T24" fmla="*/ 0 w 99"/>
                <a:gd name="T25" fmla="*/ 29 h 104"/>
                <a:gd name="T26" fmla="*/ 42 w 99"/>
                <a:gd name="T27" fmla="*/ 29 h 104"/>
                <a:gd name="T28" fmla="*/ 42 w 99"/>
                <a:gd name="T29" fmla="*/ 43 h 104"/>
                <a:gd name="T30" fmla="*/ 9 w 99"/>
                <a:gd name="T31" fmla="*/ 43 h 104"/>
                <a:gd name="T32" fmla="*/ 9 w 99"/>
                <a:gd name="T33" fmla="*/ 95 h 104"/>
                <a:gd name="T34" fmla="*/ 23 w 99"/>
                <a:gd name="T35" fmla="*/ 95 h 104"/>
                <a:gd name="T36" fmla="*/ 23 w 99"/>
                <a:gd name="T37" fmla="*/ 52 h 104"/>
                <a:gd name="T38" fmla="*/ 42 w 99"/>
                <a:gd name="T39" fmla="*/ 52 h 104"/>
                <a:gd name="T40" fmla="*/ 42 w 99"/>
                <a:gd name="T41" fmla="*/ 104 h 104"/>
                <a:gd name="T42" fmla="*/ 56 w 99"/>
                <a:gd name="T43" fmla="*/ 104 h 104"/>
                <a:gd name="T44" fmla="*/ 56 w 99"/>
                <a:gd name="T45" fmla="*/ 52 h 104"/>
                <a:gd name="T46" fmla="*/ 70 w 99"/>
                <a:gd name="T47" fmla="*/ 52 h 104"/>
                <a:gd name="T48" fmla="*/ 70 w 99"/>
                <a:gd name="T49" fmla="*/ 76 h 104"/>
                <a:gd name="T50" fmla="*/ 70 w 99"/>
                <a:gd name="T51" fmla="*/ 76 h 104"/>
                <a:gd name="T52" fmla="*/ 66 w 99"/>
                <a:gd name="T53" fmla="*/ 81 h 104"/>
                <a:gd name="T54" fmla="*/ 56 w 99"/>
                <a:gd name="T55" fmla="*/ 81 h 104"/>
                <a:gd name="T56" fmla="*/ 56 w 99"/>
                <a:gd name="T57" fmla="*/ 81 h 104"/>
                <a:gd name="T58" fmla="*/ 61 w 99"/>
                <a:gd name="T59" fmla="*/ 95 h 104"/>
                <a:gd name="T60" fmla="*/ 61 w 99"/>
                <a:gd name="T61" fmla="*/ 95 h 104"/>
                <a:gd name="T62" fmla="*/ 80 w 99"/>
                <a:gd name="T63" fmla="*/ 90 h 104"/>
                <a:gd name="T64" fmla="*/ 84 w 99"/>
                <a:gd name="T65" fmla="*/ 90 h 104"/>
                <a:gd name="T66" fmla="*/ 84 w 99"/>
                <a:gd name="T67" fmla="*/ 85 h 104"/>
                <a:gd name="T68" fmla="*/ 84 w 99"/>
                <a:gd name="T69" fmla="*/ 43 h 104"/>
                <a:gd name="T70" fmla="*/ 56 w 99"/>
                <a:gd name="T71" fmla="*/ 43 h 104"/>
                <a:gd name="T72" fmla="*/ 56 w 99"/>
                <a:gd name="T73" fmla="*/ 29 h 104"/>
                <a:gd name="T74" fmla="*/ 99 w 99"/>
                <a:gd name="T75" fmla="*/ 29 h 104"/>
                <a:gd name="T76" fmla="*/ 99 w 99"/>
                <a:gd name="T77" fmla="*/ 19 h 104"/>
                <a:gd name="T78" fmla="*/ 47 w 99"/>
                <a:gd name="T79" fmla="*/ 19 h 104"/>
                <a:gd name="T80" fmla="*/ 47 w 99"/>
                <a:gd name="T81" fmla="*/ 19 h 104"/>
                <a:gd name="T82" fmla="*/ 56 w 99"/>
                <a:gd name="T83" fmla="*/ 15 h 104"/>
                <a:gd name="T84" fmla="*/ 56 w 99"/>
                <a:gd name="T85" fmla="*/ 15 h 104"/>
                <a:gd name="T86" fmla="*/ 56 w 99"/>
                <a:gd name="T87" fmla="*/ 15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56" y="15"/>
                  </a:moveTo>
                  <a:lnTo>
                    <a:pt x="56" y="15"/>
                  </a:lnTo>
                  <a:lnTo>
                    <a:pt x="56" y="1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42" y="29"/>
                  </a:lnTo>
                  <a:lnTo>
                    <a:pt x="42" y="43"/>
                  </a:lnTo>
                  <a:lnTo>
                    <a:pt x="9" y="43"/>
                  </a:lnTo>
                  <a:lnTo>
                    <a:pt x="9" y="95"/>
                  </a:lnTo>
                  <a:lnTo>
                    <a:pt x="23" y="95"/>
                  </a:lnTo>
                  <a:lnTo>
                    <a:pt x="23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6"/>
                  </a:lnTo>
                  <a:lnTo>
                    <a:pt x="66" y="81"/>
                  </a:lnTo>
                  <a:lnTo>
                    <a:pt x="56" y="81"/>
                  </a:lnTo>
                  <a:lnTo>
                    <a:pt x="61" y="95"/>
                  </a:lnTo>
                  <a:lnTo>
                    <a:pt x="80" y="90"/>
                  </a:lnTo>
                  <a:lnTo>
                    <a:pt x="84" y="90"/>
                  </a:lnTo>
                  <a:lnTo>
                    <a:pt x="84" y="85"/>
                  </a:lnTo>
                  <a:lnTo>
                    <a:pt x="84" y="43"/>
                  </a:lnTo>
                  <a:lnTo>
                    <a:pt x="56" y="43"/>
                  </a:lnTo>
                  <a:lnTo>
                    <a:pt x="56" y="29"/>
                  </a:lnTo>
                  <a:lnTo>
                    <a:pt x="99" y="29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5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3"/>
            <p:cNvSpPr>
              <a:spLocks noEditPoints="1"/>
            </p:cNvSpPr>
            <p:nvPr/>
          </p:nvSpPr>
          <p:spPr bwMode="auto">
            <a:xfrm>
              <a:off x="8525" y="8763"/>
              <a:ext cx="227" cy="216"/>
            </a:xfrm>
            <a:custGeom>
              <a:avLst/>
              <a:gdLst>
                <a:gd name="T0" fmla="*/ 48 w 104"/>
                <a:gd name="T1" fmla="*/ 9 h 99"/>
                <a:gd name="T2" fmla="*/ 48 w 104"/>
                <a:gd name="T3" fmla="*/ 9 h 99"/>
                <a:gd name="T4" fmla="*/ 48 w 104"/>
                <a:gd name="T5" fmla="*/ 4 h 99"/>
                <a:gd name="T6" fmla="*/ 48 w 104"/>
                <a:gd name="T7" fmla="*/ 4 h 99"/>
                <a:gd name="T8" fmla="*/ 29 w 104"/>
                <a:gd name="T9" fmla="*/ 0 h 99"/>
                <a:gd name="T10" fmla="*/ 29 w 104"/>
                <a:gd name="T11" fmla="*/ 0 h 99"/>
                <a:gd name="T12" fmla="*/ 19 w 104"/>
                <a:gd name="T13" fmla="*/ 23 h 99"/>
                <a:gd name="T14" fmla="*/ 0 w 104"/>
                <a:gd name="T15" fmla="*/ 42 h 99"/>
                <a:gd name="T16" fmla="*/ 0 w 104"/>
                <a:gd name="T17" fmla="*/ 42 h 99"/>
                <a:gd name="T18" fmla="*/ 15 w 104"/>
                <a:gd name="T19" fmla="*/ 51 h 99"/>
                <a:gd name="T20" fmla="*/ 19 w 104"/>
                <a:gd name="T21" fmla="*/ 42 h 99"/>
                <a:gd name="T22" fmla="*/ 19 w 104"/>
                <a:gd name="T23" fmla="*/ 94 h 99"/>
                <a:gd name="T24" fmla="*/ 19 w 104"/>
                <a:gd name="T25" fmla="*/ 94 h 99"/>
                <a:gd name="T26" fmla="*/ 19 w 104"/>
                <a:gd name="T27" fmla="*/ 99 h 99"/>
                <a:gd name="T28" fmla="*/ 29 w 104"/>
                <a:gd name="T29" fmla="*/ 99 h 99"/>
                <a:gd name="T30" fmla="*/ 90 w 104"/>
                <a:gd name="T31" fmla="*/ 99 h 99"/>
                <a:gd name="T32" fmla="*/ 90 w 104"/>
                <a:gd name="T33" fmla="*/ 99 h 99"/>
                <a:gd name="T34" fmla="*/ 100 w 104"/>
                <a:gd name="T35" fmla="*/ 99 h 99"/>
                <a:gd name="T36" fmla="*/ 104 w 104"/>
                <a:gd name="T37" fmla="*/ 84 h 99"/>
                <a:gd name="T38" fmla="*/ 104 w 104"/>
                <a:gd name="T39" fmla="*/ 84 h 99"/>
                <a:gd name="T40" fmla="*/ 90 w 104"/>
                <a:gd name="T41" fmla="*/ 80 h 99"/>
                <a:gd name="T42" fmla="*/ 90 w 104"/>
                <a:gd name="T43" fmla="*/ 80 h 99"/>
                <a:gd name="T44" fmla="*/ 85 w 104"/>
                <a:gd name="T45" fmla="*/ 89 h 99"/>
                <a:gd name="T46" fmla="*/ 81 w 104"/>
                <a:gd name="T47" fmla="*/ 89 h 99"/>
                <a:gd name="T48" fmla="*/ 38 w 104"/>
                <a:gd name="T49" fmla="*/ 89 h 99"/>
                <a:gd name="T50" fmla="*/ 38 w 104"/>
                <a:gd name="T51" fmla="*/ 89 h 99"/>
                <a:gd name="T52" fmla="*/ 33 w 104"/>
                <a:gd name="T53" fmla="*/ 89 h 99"/>
                <a:gd name="T54" fmla="*/ 33 w 104"/>
                <a:gd name="T55" fmla="*/ 84 h 99"/>
                <a:gd name="T56" fmla="*/ 33 w 104"/>
                <a:gd name="T57" fmla="*/ 70 h 99"/>
                <a:gd name="T58" fmla="*/ 67 w 104"/>
                <a:gd name="T59" fmla="*/ 70 h 99"/>
                <a:gd name="T60" fmla="*/ 67 w 104"/>
                <a:gd name="T61" fmla="*/ 70 h 99"/>
                <a:gd name="T62" fmla="*/ 67 w 104"/>
                <a:gd name="T63" fmla="*/ 80 h 99"/>
                <a:gd name="T64" fmla="*/ 67 w 104"/>
                <a:gd name="T65" fmla="*/ 80 h 99"/>
                <a:gd name="T66" fmla="*/ 85 w 104"/>
                <a:gd name="T67" fmla="*/ 75 h 99"/>
                <a:gd name="T68" fmla="*/ 90 w 104"/>
                <a:gd name="T69" fmla="*/ 70 h 99"/>
                <a:gd name="T70" fmla="*/ 90 w 104"/>
                <a:gd name="T71" fmla="*/ 66 h 99"/>
                <a:gd name="T72" fmla="*/ 90 w 104"/>
                <a:gd name="T73" fmla="*/ 14 h 99"/>
                <a:gd name="T74" fmla="*/ 43 w 104"/>
                <a:gd name="T75" fmla="*/ 14 h 99"/>
                <a:gd name="T76" fmla="*/ 43 w 104"/>
                <a:gd name="T77" fmla="*/ 14 h 99"/>
                <a:gd name="T78" fmla="*/ 48 w 104"/>
                <a:gd name="T79" fmla="*/ 9 h 99"/>
                <a:gd name="T80" fmla="*/ 48 w 104"/>
                <a:gd name="T81" fmla="*/ 9 h 99"/>
                <a:gd name="T82" fmla="*/ 48 w 104"/>
                <a:gd name="T83" fmla="*/ 9 h 99"/>
                <a:gd name="T84" fmla="*/ 76 w 104"/>
                <a:gd name="T85" fmla="*/ 61 h 99"/>
                <a:gd name="T86" fmla="*/ 76 w 104"/>
                <a:gd name="T87" fmla="*/ 61 h 99"/>
                <a:gd name="T88" fmla="*/ 76 w 104"/>
                <a:gd name="T89" fmla="*/ 66 h 99"/>
                <a:gd name="T90" fmla="*/ 67 w 104"/>
                <a:gd name="T91" fmla="*/ 66 h 99"/>
                <a:gd name="T92" fmla="*/ 67 w 104"/>
                <a:gd name="T93" fmla="*/ 33 h 99"/>
                <a:gd name="T94" fmla="*/ 24 w 104"/>
                <a:gd name="T95" fmla="*/ 33 h 99"/>
                <a:gd name="T96" fmla="*/ 24 w 104"/>
                <a:gd name="T97" fmla="*/ 33 h 99"/>
                <a:gd name="T98" fmla="*/ 33 w 104"/>
                <a:gd name="T99" fmla="*/ 23 h 99"/>
                <a:gd name="T100" fmla="*/ 76 w 104"/>
                <a:gd name="T101" fmla="*/ 23 h 99"/>
                <a:gd name="T102" fmla="*/ 76 w 104"/>
                <a:gd name="T103" fmla="*/ 61 h 99"/>
                <a:gd name="T104" fmla="*/ 76 w 104"/>
                <a:gd name="T105" fmla="*/ 61 h 99"/>
                <a:gd name="T106" fmla="*/ 52 w 104"/>
                <a:gd name="T107" fmla="*/ 47 h 99"/>
                <a:gd name="T108" fmla="*/ 52 w 104"/>
                <a:gd name="T109" fmla="*/ 56 h 99"/>
                <a:gd name="T110" fmla="*/ 33 w 104"/>
                <a:gd name="T111" fmla="*/ 56 h 99"/>
                <a:gd name="T112" fmla="*/ 33 w 104"/>
                <a:gd name="T113" fmla="*/ 47 h 99"/>
                <a:gd name="T114" fmla="*/ 52 w 104"/>
                <a:gd name="T115" fmla="*/ 47 h 99"/>
                <a:gd name="T116" fmla="*/ 52 w 104"/>
                <a:gd name="T117" fmla="*/ 47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4" h="99">
                  <a:moveTo>
                    <a:pt x="48" y="9"/>
                  </a:moveTo>
                  <a:lnTo>
                    <a:pt x="48" y="9"/>
                  </a:lnTo>
                  <a:lnTo>
                    <a:pt x="48" y="4"/>
                  </a:lnTo>
                  <a:lnTo>
                    <a:pt x="29" y="0"/>
                  </a:lnTo>
                  <a:lnTo>
                    <a:pt x="19" y="23"/>
                  </a:lnTo>
                  <a:lnTo>
                    <a:pt x="0" y="42"/>
                  </a:lnTo>
                  <a:lnTo>
                    <a:pt x="15" y="51"/>
                  </a:lnTo>
                  <a:lnTo>
                    <a:pt x="19" y="42"/>
                  </a:lnTo>
                  <a:lnTo>
                    <a:pt x="19" y="94"/>
                  </a:lnTo>
                  <a:lnTo>
                    <a:pt x="19" y="99"/>
                  </a:lnTo>
                  <a:lnTo>
                    <a:pt x="29" y="99"/>
                  </a:lnTo>
                  <a:lnTo>
                    <a:pt x="90" y="99"/>
                  </a:lnTo>
                  <a:lnTo>
                    <a:pt x="100" y="99"/>
                  </a:lnTo>
                  <a:lnTo>
                    <a:pt x="104" y="84"/>
                  </a:lnTo>
                  <a:lnTo>
                    <a:pt x="90" y="80"/>
                  </a:lnTo>
                  <a:lnTo>
                    <a:pt x="85" y="89"/>
                  </a:lnTo>
                  <a:lnTo>
                    <a:pt x="81" y="89"/>
                  </a:lnTo>
                  <a:lnTo>
                    <a:pt x="38" y="89"/>
                  </a:lnTo>
                  <a:lnTo>
                    <a:pt x="33" y="89"/>
                  </a:lnTo>
                  <a:lnTo>
                    <a:pt x="33" y="84"/>
                  </a:lnTo>
                  <a:lnTo>
                    <a:pt x="33" y="70"/>
                  </a:lnTo>
                  <a:lnTo>
                    <a:pt x="67" y="70"/>
                  </a:lnTo>
                  <a:lnTo>
                    <a:pt x="67" y="80"/>
                  </a:lnTo>
                  <a:lnTo>
                    <a:pt x="85" y="75"/>
                  </a:lnTo>
                  <a:lnTo>
                    <a:pt x="90" y="70"/>
                  </a:lnTo>
                  <a:lnTo>
                    <a:pt x="90" y="66"/>
                  </a:lnTo>
                  <a:lnTo>
                    <a:pt x="90" y="14"/>
                  </a:lnTo>
                  <a:lnTo>
                    <a:pt x="43" y="14"/>
                  </a:lnTo>
                  <a:lnTo>
                    <a:pt x="48" y="9"/>
                  </a:lnTo>
                  <a:close/>
                  <a:moveTo>
                    <a:pt x="76" y="61"/>
                  </a:moveTo>
                  <a:lnTo>
                    <a:pt x="76" y="61"/>
                  </a:lnTo>
                  <a:lnTo>
                    <a:pt x="76" y="66"/>
                  </a:lnTo>
                  <a:lnTo>
                    <a:pt x="67" y="66"/>
                  </a:lnTo>
                  <a:lnTo>
                    <a:pt x="67" y="33"/>
                  </a:lnTo>
                  <a:lnTo>
                    <a:pt x="24" y="33"/>
                  </a:lnTo>
                  <a:lnTo>
                    <a:pt x="33" y="23"/>
                  </a:lnTo>
                  <a:lnTo>
                    <a:pt x="76" y="23"/>
                  </a:lnTo>
                  <a:lnTo>
                    <a:pt x="76" y="61"/>
                  </a:lnTo>
                  <a:close/>
                  <a:moveTo>
                    <a:pt x="52" y="47"/>
                  </a:moveTo>
                  <a:lnTo>
                    <a:pt x="52" y="56"/>
                  </a:lnTo>
                  <a:lnTo>
                    <a:pt x="33" y="56"/>
                  </a:lnTo>
                  <a:lnTo>
                    <a:pt x="33" y="47"/>
                  </a:lnTo>
                  <a:lnTo>
                    <a:pt x="52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4"/>
            <p:cNvSpPr>
              <a:spLocks noEditPoints="1"/>
            </p:cNvSpPr>
            <p:nvPr/>
          </p:nvSpPr>
          <p:spPr bwMode="auto">
            <a:xfrm>
              <a:off x="8783" y="8772"/>
              <a:ext cx="218" cy="216"/>
            </a:xfrm>
            <a:custGeom>
              <a:avLst/>
              <a:gdLst>
                <a:gd name="T0" fmla="*/ 43 w 100"/>
                <a:gd name="T1" fmla="*/ 38 h 99"/>
                <a:gd name="T2" fmla="*/ 43 w 100"/>
                <a:gd name="T3" fmla="*/ 38 h 99"/>
                <a:gd name="T4" fmla="*/ 15 w 100"/>
                <a:gd name="T5" fmla="*/ 24 h 99"/>
                <a:gd name="T6" fmla="*/ 15 w 100"/>
                <a:gd name="T7" fmla="*/ 24 h 99"/>
                <a:gd name="T8" fmla="*/ 5 w 100"/>
                <a:gd name="T9" fmla="*/ 33 h 99"/>
                <a:gd name="T10" fmla="*/ 5 w 100"/>
                <a:gd name="T11" fmla="*/ 33 h 99"/>
                <a:gd name="T12" fmla="*/ 29 w 100"/>
                <a:gd name="T13" fmla="*/ 47 h 99"/>
                <a:gd name="T14" fmla="*/ 0 w 100"/>
                <a:gd name="T15" fmla="*/ 47 h 99"/>
                <a:gd name="T16" fmla="*/ 0 w 100"/>
                <a:gd name="T17" fmla="*/ 62 h 99"/>
                <a:gd name="T18" fmla="*/ 48 w 100"/>
                <a:gd name="T19" fmla="*/ 62 h 99"/>
                <a:gd name="T20" fmla="*/ 48 w 100"/>
                <a:gd name="T21" fmla="*/ 62 h 99"/>
                <a:gd name="T22" fmla="*/ 38 w 100"/>
                <a:gd name="T23" fmla="*/ 71 h 99"/>
                <a:gd name="T24" fmla="*/ 29 w 100"/>
                <a:gd name="T25" fmla="*/ 80 h 99"/>
                <a:gd name="T26" fmla="*/ 0 w 100"/>
                <a:gd name="T27" fmla="*/ 90 h 99"/>
                <a:gd name="T28" fmla="*/ 0 w 100"/>
                <a:gd name="T29" fmla="*/ 90 h 99"/>
                <a:gd name="T30" fmla="*/ 15 w 100"/>
                <a:gd name="T31" fmla="*/ 99 h 99"/>
                <a:gd name="T32" fmla="*/ 15 w 100"/>
                <a:gd name="T33" fmla="*/ 99 h 99"/>
                <a:gd name="T34" fmla="*/ 29 w 100"/>
                <a:gd name="T35" fmla="*/ 95 h 99"/>
                <a:gd name="T36" fmla="*/ 48 w 100"/>
                <a:gd name="T37" fmla="*/ 85 h 99"/>
                <a:gd name="T38" fmla="*/ 57 w 100"/>
                <a:gd name="T39" fmla="*/ 76 h 99"/>
                <a:gd name="T40" fmla="*/ 67 w 100"/>
                <a:gd name="T41" fmla="*/ 62 h 99"/>
                <a:gd name="T42" fmla="*/ 100 w 100"/>
                <a:gd name="T43" fmla="*/ 62 h 99"/>
                <a:gd name="T44" fmla="*/ 100 w 100"/>
                <a:gd name="T45" fmla="*/ 47 h 99"/>
                <a:gd name="T46" fmla="*/ 67 w 100"/>
                <a:gd name="T47" fmla="*/ 47 h 99"/>
                <a:gd name="T48" fmla="*/ 67 w 100"/>
                <a:gd name="T49" fmla="*/ 47 h 99"/>
                <a:gd name="T50" fmla="*/ 67 w 100"/>
                <a:gd name="T51" fmla="*/ 24 h 99"/>
                <a:gd name="T52" fmla="*/ 67 w 100"/>
                <a:gd name="T53" fmla="*/ 24 h 99"/>
                <a:gd name="T54" fmla="*/ 71 w 100"/>
                <a:gd name="T55" fmla="*/ 10 h 99"/>
                <a:gd name="T56" fmla="*/ 71 w 100"/>
                <a:gd name="T57" fmla="*/ 10 h 99"/>
                <a:gd name="T58" fmla="*/ 71 w 100"/>
                <a:gd name="T59" fmla="*/ 0 h 99"/>
                <a:gd name="T60" fmla="*/ 71 w 100"/>
                <a:gd name="T61" fmla="*/ 0 h 99"/>
                <a:gd name="T62" fmla="*/ 71 w 100"/>
                <a:gd name="T63" fmla="*/ 0 h 99"/>
                <a:gd name="T64" fmla="*/ 71 w 100"/>
                <a:gd name="T65" fmla="*/ 0 h 99"/>
                <a:gd name="T66" fmla="*/ 62 w 100"/>
                <a:gd name="T67" fmla="*/ 0 h 99"/>
                <a:gd name="T68" fmla="*/ 52 w 100"/>
                <a:gd name="T69" fmla="*/ 0 h 99"/>
                <a:gd name="T70" fmla="*/ 52 w 100"/>
                <a:gd name="T71" fmla="*/ 29 h 99"/>
                <a:gd name="T72" fmla="*/ 52 w 100"/>
                <a:gd name="T73" fmla="*/ 29 h 99"/>
                <a:gd name="T74" fmla="*/ 52 w 100"/>
                <a:gd name="T75" fmla="*/ 47 h 99"/>
                <a:gd name="T76" fmla="*/ 29 w 100"/>
                <a:gd name="T77" fmla="*/ 47 h 99"/>
                <a:gd name="T78" fmla="*/ 29 w 100"/>
                <a:gd name="T79" fmla="*/ 47 h 99"/>
                <a:gd name="T80" fmla="*/ 43 w 100"/>
                <a:gd name="T81" fmla="*/ 38 h 99"/>
                <a:gd name="T82" fmla="*/ 43 w 100"/>
                <a:gd name="T83" fmla="*/ 38 h 99"/>
                <a:gd name="T84" fmla="*/ 43 w 100"/>
                <a:gd name="T85" fmla="*/ 38 h 99"/>
                <a:gd name="T86" fmla="*/ 38 w 100"/>
                <a:gd name="T87" fmla="*/ 29 h 99"/>
                <a:gd name="T88" fmla="*/ 38 w 100"/>
                <a:gd name="T89" fmla="*/ 29 h 99"/>
                <a:gd name="T90" fmla="*/ 48 w 100"/>
                <a:gd name="T91" fmla="*/ 14 h 99"/>
                <a:gd name="T92" fmla="*/ 48 w 100"/>
                <a:gd name="T93" fmla="*/ 14 h 99"/>
                <a:gd name="T94" fmla="*/ 24 w 100"/>
                <a:gd name="T95" fmla="*/ 0 h 99"/>
                <a:gd name="T96" fmla="*/ 15 w 100"/>
                <a:gd name="T97" fmla="*/ 14 h 99"/>
                <a:gd name="T98" fmla="*/ 15 w 100"/>
                <a:gd name="T99" fmla="*/ 14 h 99"/>
                <a:gd name="T100" fmla="*/ 38 w 100"/>
                <a:gd name="T101" fmla="*/ 29 h 99"/>
                <a:gd name="T102" fmla="*/ 38 w 100"/>
                <a:gd name="T103" fmla="*/ 29 h 99"/>
                <a:gd name="T104" fmla="*/ 38 w 100"/>
                <a:gd name="T105" fmla="*/ 29 h 99"/>
                <a:gd name="T106" fmla="*/ 85 w 100"/>
                <a:gd name="T107" fmla="*/ 99 h 99"/>
                <a:gd name="T108" fmla="*/ 85 w 100"/>
                <a:gd name="T109" fmla="*/ 99 h 99"/>
                <a:gd name="T110" fmla="*/ 95 w 100"/>
                <a:gd name="T111" fmla="*/ 90 h 99"/>
                <a:gd name="T112" fmla="*/ 95 w 100"/>
                <a:gd name="T113" fmla="*/ 90 h 99"/>
                <a:gd name="T114" fmla="*/ 71 w 100"/>
                <a:gd name="T115" fmla="*/ 66 h 99"/>
                <a:gd name="T116" fmla="*/ 57 w 100"/>
                <a:gd name="T117" fmla="*/ 76 h 99"/>
                <a:gd name="T118" fmla="*/ 57 w 100"/>
                <a:gd name="T119" fmla="*/ 76 h 99"/>
                <a:gd name="T120" fmla="*/ 85 w 100"/>
                <a:gd name="T121" fmla="*/ 99 h 99"/>
                <a:gd name="T122" fmla="*/ 85 w 100"/>
                <a:gd name="T123" fmla="*/ 99 h 99"/>
                <a:gd name="T124" fmla="*/ 85 w 100"/>
                <a:gd name="T125" fmla="*/ 99 h 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0" h="99">
                  <a:moveTo>
                    <a:pt x="43" y="38"/>
                  </a:moveTo>
                  <a:lnTo>
                    <a:pt x="43" y="38"/>
                  </a:lnTo>
                  <a:lnTo>
                    <a:pt x="15" y="24"/>
                  </a:lnTo>
                  <a:lnTo>
                    <a:pt x="5" y="33"/>
                  </a:lnTo>
                  <a:lnTo>
                    <a:pt x="29" y="47"/>
                  </a:lnTo>
                  <a:lnTo>
                    <a:pt x="0" y="47"/>
                  </a:lnTo>
                  <a:lnTo>
                    <a:pt x="0" y="62"/>
                  </a:lnTo>
                  <a:lnTo>
                    <a:pt x="48" y="62"/>
                  </a:lnTo>
                  <a:lnTo>
                    <a:pt x="38" y="71"/>
                  </a:lnTo>
                  <a:lnTo>
                    <a:pt x="29" y="80"/>
                  </a:lnTo>
                  <a:lnTo>
                    <a:pt x="0" y="90"/>
                  </a:lnTo>
                  <a:lnTo>
                    <a:pt x="15" y="99"/>
                  </a:lnTo>
                  <a:lnTo>
                    <a:pt x="29" y="95"/>
                  </a:lnTo>
                  <a:lnTo>
                    <a:pt x="48" y="85"/>
                  </a:lnTo>
                  <a:lnTo>
                    <a:pt x="57" y="76"/>
                  </a:lnTo>
                  <a:lnTo>
                    <a:pt x="67" y="62"/>
                  </a:lnTo>
                  <a:lnTo>
                    <a:pt x="100" y="62"/>
                  </a:lnTo>
                  <a:lnTo>
                    <a:pt x="100" y="47"/>
                  </a:lnTo>
                  <a:lnTo>
                    <a:pt x="67" y="47"/>
                  </a:lnTo>
                  <a:lnTo>
                    <a:pt x="67" y="24"/>
                  </a:lnTo>
                  <a:lnTo>
                    <a:pt x="71" y="10"/>
                  </a:lnTo>
                  <a:lnTo>
                    <a:pt x="71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52" y="29"/>
                  </a:lnTo>
                  <a:lnTo>
                    <a:pt x="52" y="47"/>
                  </a:lnTo>
                  <a:lnTo>
                    <a:pt x="29" y="47"/>
                  </a:lnTo>
                  <a:lnTo>
                    <a:pt x="43" y="38"/>
                  </a:lnTo>
                  <a:close/>
                  <a:moveTo>
                    <a:pt x="38" y="29"/>
                  </a:moveTo>
                  <a:lnTo>
                    <a:pt x="38" y="29"/>
                  </a:lnTo>
                  <a:lnTo>
                    <a:pt x="48" y="14"/>
                  </a:lnTo>
                  <a:lnTo>
                    <a:pt x="24" y="0"/>
                  </a:lnTo>
                  <a:lnTo>
                    <a:pt x="15" y="14"/>
                  </a:lnTo>
                  <a:lnTo>
                    <a:pt x="38" y="29"/>
                  </a:lnTo>
                  <a:close/>
                  <a:moveTo>
                    <a:pt x="85" y="99"/>
                  </a:moveTo>
                  <a:lnTo>
                    <a:pt x="85" y="99"/>
                  </a:lnTo>
                  <a:lnTo>
                    <a:pt x="95" y="90"/>
                  </a:lnTo>
                  <a:lnTo>
                    <a:pt x="71" y="66"/>
                  </a:lnTo>
                  <a:lnTo>
                    <a:pt x="57" y="76"/>
                  </a:lnTo>
                  <a:lnTo>
                    <a:pt x="85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5"/>
            <p:cNvSpPr/>
            <p:nvPr/>
          </p:nvSpPr>
          <p:spPr bwMode="auto">
            <a:xfrm>
              <a:off x="9032" y="8763"/>
              <a:ext cx="216" cy="225"/>
            </a:xfrm>
            <a:custGeom>
              <a:avLst/>
              <a:gdLst>
                <a:gd name="T0" fmla="*/ 56 w 99"/>
                <a:gd name="T1" fmla="*/ 14 h 103"/>
                <a:gd name="T2" fmla="*/ 56 w 99"/>
                <a:gd name="T3" fmla="*/ 14 h 103"/>
                <a:gd name="T4" fmla="*/ 56 w 99"/>
                <a:gd name="T5" fmla="*/ 9 h 103"/>
                <a:gd name="T6" fmla="*/ 56 w 99"/>
                <a:gd name="T7" fmla="*/ 9 h 103"/>
                <a:gd name="T8" fmla="*/ 56 w 99"/>
                <a:gd name="T9" fmla="*/ 0 h 103"/>
                <a:gd name="T10" fmla="*/ 56 w 99"/>
                <a:gd name="T11" fmla="*/ 0 h 103"/>
                <a:gd name="T12" fmla="*/ 47 w 99"/>
                <a:gd name="T13" fmla="*/ 4 h 103"/>
                <a:gd name="T14" fmla="*/ 47 w 99"/>
                <a:gd name="T15" fmla="*/ 4 h 103"/>
                <a:gd name="T16" fmla="*/ 38 w 99"/>
                <a:gd name="T17" fmla="*/ 4 h 103"/>
                <a:gd name="T18" fmla="*/ 38 w 99"/>
                <a:gd name="T19" fmla="*/ 4 h 103"/>
                <a:gd name="T20" fmla="*/ 42 w 99"/>
                <a:gd name="T21" fmla="*/ 18 h 103"/>
                <a:gd name="T22" fmla="*/ 0 w 99"/>
                <a:gd name="T23" fmla="*/ 18 h 103"/>
                <a:gd name="T24" fmla="*/ 0 w 99"/>
                <a:gd name="T25" fmla="*/ 33 h 103"/>
                <a:gd name="T26" fmla="*/ 42 w 99"/>
                <a:gd name="T27" fmla="*/ 33 h 103"/>
                <a:gd name="T28" fmla="*/ 42 w 99"/>
                <a:gd name="T29" fmla="*/ 42 h 103"/>
                <a:gd name="T30" fmla="*/ 14 w 99"/>
                <a:gd name="T31" fmla="*/ 42 h 103"/>
                <a:gd name="T32" fmla="*/ 14 w 99"/>
                <a:gd name="T33" fmla="*/ 94 h 103"/>
                <a:gd name="T34" fmla="*/ 28 w 99"/>
                <a:gd name="T35" fmla="*/ 94 h 103"/>
                <a:gd name="T36" fmla="*/ 28 w 99"/>
                <a:gd name="T37" fmla="*/ 56 h 103"/>
                <a:gd name="T38" fmla="*/ 42 w 99"/>
                <a:gd name="T39" fmla="*/ 56 h 103"/>
                <a:gd name="T40" fmla="*/ 42 w 99"/>
                <a:gd name="T41" fmla="*/ 103 h 103"/>
                <a:gd name="T42" fmla="*/ 56 w 99"/>
                <a:gd name="T43" fmla="*/ 103 h 103"/>
                <a:gd name="T44" fmla="*/ 56 w 99"/>
                <a:gd name="T45" fmla="*/ 56 h 103"/>
                <a:gd name="T46" fmla="*/ 71 w 99"/>
                <a:gd name="T47" fmla="*/ 56 h 103"/>
                <a:gd name="T48" fmla="*/ 71 w 99"/>
                <a:gd name="T49" fmla="*/ 75 h 103"/>
                <a:gd name="T50" fmla="*/ 71 w 99"/>
                <a:gd name="T51" fmla="*/ 75 h 103"/>
                <a:gd name="T52" fmla="*/ 71 w 99"/>
                <a:gd name="T53" fmla="*/ 80 h 103"/>
                <a:gd name="T54" fmla="*/ 61 w 99"/>
                <a:gd name="T55" fmla="*/ 80 h 103"/>
                <a:gd name="T56" fmla="*/ 61 w 99"/>
                <a:gd name="T57" fmla="*/ 80 h 103"/>
                <a:gd name="T58" fmla="*/ 61 w 99"/>
                <a:gd name="T59" fmla="*/ 94 h 103"/>
                <a:gd name="T60" fmla="*/ 61 w 99"/>
                <a:gd name="T61" fmla="*/ 94 h 103"/>
                <a:gd name="T62" fmla="*/ 80 w 99"/>
                <a:gd name="T63" fmla="*/ 94 h 103"/>
                <a:gd name="T64" fmla="*/ 85 w 99"/>
                <a:gd name="T65" fmla="*/ 89 h 103"/>
                <a:gd name="T66" fmla="*/ 85 w 99"/>
                <a:gd name="T67" fmla="*/ 84 h 103"/>
                <a:gd name="T68" fmla="*/ 85 w 99"/>
                <a:gd name="T69" fmla="*/ 42 h 103"/>
                <a:gd name="T70" fmla="*/ 56 w 99"/>
                <a:gd name="T71" fmla="*/ 42 h 103"/>
                <a:gd name="T72" fmla="*/ 56 w 99"/>
                <a:gd name="T73" fmla="*/ 33 h 103"/>
                <a:gd name="T74" fmla="*/ 99 w 99"/>
                <a:gd name="T75" fmla="*/ 33 h 103"/>
                <a:gd name="T76" fmla="*/ 99 w 99"/>
                <a:gd name="T77" fmla="*/ 18 h 103"/>
                <a:gd name="T78" fmla="*/ 47 w 99"/>
                <a:gd name="T79" fmla="*/ 18 h 103"/>
                <a:gd name="T80" fmla="*/ 47 w 99"/>
                <a:gd name="T81" fmla="*/ 18 h 103"/>
                <a:gd name="T82" fmla="*/ 56 w 99"/>
                <a:gd name="T83" fmla="*/ 14 h 103"/>
                <a:gd name="T84" fmla="*/ 56 w 99"/>
                <a:gd name="T85" fmla="*/ 14 h 103"/>
                <a:gd name="T86" fmla="*/ 56 w 99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3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1" y="56"/>
                  </a:lnTo>
                  <a:lnTo>
                    <a:pt x="71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94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84"/>
                  </a:lnTo>
                  <a:lnTo>
                    <a:pt x="8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8"/>
                  </a:lnTo>
                  <a:lnTo>
                    <a:pt x="47" y="18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6"/>
            <p:cNvSpPr>
              <a:spLocks noEditPoints="1"/>
            </p:cNvSpPr>
            <p:nvPr/>
          </p:nvSpPr>
          <p:spPr bwMode="auto">
            <a:xfrm>
              <a:off x="7516" y="9908"/>
              <a:ext cx="216" cy="216"/>
            </a:xfrm>
            <a:custGeom>
              <a:avLst/>
              <a:gdLst>
                <a:gd name="T0" fmla="*/ 5 w 99"/>
                <a:gd name="T1" fmla="*/ 28 h 99"/>
                <a:gd name="T2" fmla="*/ 28 w 99"/>
                <a:gd name="T3" fmla="*/ 0 h 99"/>
                <a:gd name="T4" fmla="*/ 5 w 99"/>
                <a:gd name="T5" fmla="*/ 0 h 99"/>
                <a:gd name="T6" fmla="*/ 33 w 99"/>
                <a:gd name="T7" fmla="*/ 28 h 99"/>
                <a:gd name="T8" fmla="*/ 56 w 99"/>
                <a:gd name="T9" fmla="*/ 0 h 99"/>
                <a:gd name="T10" fmla="*/ 33 w 99"/>
                <a:gd name="T11" fmla="*/ 0 h 99"/>
                <a:gd name="T12" fmla="*/ 75 w 99"/>
                <a:gd name="T13" fmla="*/ 9 h 99"/>
                <a:gd name="T14" fmla="*/ 85 w 99"/>
                <a:gd name="T15" fmla="*/ 9 h 99"/>
                <a:gd name="T16" fmla="*/ 80 w 99"/>
                <a:gd name="T17" fmla="*/ 42 h 99"/>
                <a:gd name="T18" fmla="*/ 85 w 99"/>
                <a:gd name="T19" fmla="*/ 61 h 99"/>
                <a:gd name="T20" fmla="*/ 85 w 99"/>
                <a:gd name="T21" fmla="*/ 66 h 99"/>
                <a:gd name="T22" fmla="*/ 80 w 99"/>
                <a:gd name="T23" fmla="*/ 70 h 99"/>
                <a:gd name="T24" fmla="*/ 75 w 99"/>
                <a:gd name="T25" fmla="*/ 70 h 99"/>
                <a:gd name="T26" fmla="*/ 80 w 99"/>
                <a:gd name="T27" fmla="*/ 85 h 99"/>
                <a:gd name="T28" fmla="*/ 99 w 99"/>
                <a:gd name="T29" fmla="*/ 70 h 99"/>
                <a:gd name="T30" fmla="*/ 99 w 99"/>
                <a:gd name="T31" fmla="*/ 56 h 99"/>
                <a:gd name="T32" fmla="*/ 94 w 99"/>
                <a:gd name="T33" fmla="*/ 37 h 99"/>
                <a:gd name="T34" fmla="*/ 94 w 99"/>
                <a:gd name="T35" fmla="*/ 23 h 99"/>
                <a:gd name="T36" fmla="*/ 61 w 99"/>
                <a:gd name="T37" fmla="*/ 0 h 99"/>
                <a:gd name="T38" fmla="*/ 75 w 99"/>
                <a:gd name="T39" fmla="*/ 99 h 99"/>
                <a:gd name="T40" fmla="*/ 19 w 99"/>
                <a:gd name="T41" fmla="*/ 9 h 99"/>
                <a:gd name="T42" fmla="*/ 14 w 99"/>
                <a:gd name="T43" fmla="*/ 14 h 99"/>
                <a:gd name="T44" fmla="*/ 19 w 99"/>
                <a:gd name="T45" fmla="*/ 9 h 99"/>
                <a:gd name="T46" fmla="*/ 42 w 99"/>
                <a:gd name="T47" fmla="*/ 14 h 99"/>
                <a:gd name="T48" fmla="*/ 47 w 99"/>
                <a:gd name="T49" fmla="*/ 9 h 99"/>
                <a:gd name="T50" fmla="*/ 42 w 99"/>
                <a:gd name="T51" fmla="*/ 14 h 99"/>
                <a:gd name="T52" fmla="*/ 5 w 99"/>
                <a:gd name="T53" fmla="*/ 33 h 99"/>
                <a:gd name="T54" fmla="*/ 56 w 99"/>
                <a:gd name="T55" fmla="*/ 42 h 99"/>
                <a:gd name="T56" fmla="*/ 5 w 99"/>
                <a:gd name="T57" fmla="*/ 33 h 99"/>
                <a:gd name="T58" fmla="*/ 38 w 99"/>
                <a:gd name="T59" fmla="*/ 70 h 99"/>
                <a:gd name="T60" fmla="*/ 38 w 99"/>
                <a:gd name="T61" fmla="*/ 80 h 99"/>
                <a:gd name="T62" fmla="*/ 33 w 99"/>
                <a:gd name="T63" fmla="*/ 80 h 99"/>
                <a:gd name="T64" fmla="*/ 23 w 99"/>
                <a:gd name="T65" fmla="*/ 80 h 99"/>
                <a:gd name="T66" fmla="*/ 28 w 99"/>
                <a:gd name="T67" fmla="*/ 94 h 99"/>
                <a:gd name="T68" fmla="*/ 47 w 99"/>
                <a:gd name="T69" fmla="*/ 89 h 99"/>
                <a:gd name="T70" fmla="*/ 52 w 99"/>
                <a:gd name="T71" fmla="*/ 80 h 99"/>
                <a:gd name="T72" fmla="*/ 28 w 99"/>
                <a:gd name="T73" fmla="*/ 61 h 99"/>
                <a:gd name="T74" fmla="*/ 61 w 99"/>
                <a:gd name="T75" fmla="*/ 56 h 99"/>
                <a:gd name="T76" fmla="*/ 0 w 99"/>
                <a:gd name="T77" fmla="*/ 47 h 99"/>
                <a:gd name="T78" fmla="*/ 14 w 99"/>
                <a:gd name="T79" fmla="*/ 56 h 99"/>
                <a:gd name="T80" fmla="*/ 38 w 99"/>
                <a:gd name="T81" fmla="*/ 70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99">
                  <a:moveTo>
                    <a:pt x="5" y="0"/>
                  </a:moveTo>
                  <a:lnTo>
                    <a:pt x="5" y="28"/>
                  </a:lnTo>
                  <a:lnTo>
                    <a:pt x="28" y="28"/>
                  </a:lnTo>
                  <a:lnTo>
                    <a:pt x="28" y="0"/>
                  </a:lnTo>
                  <a:lnTo>
                    <a:pt x="5" y="0"/>
                  </a:lnTo>
                  <a:close/>
                  <a:moveTo>
                    <a:pt x="33" y="0"/>
                  </a:moveTo>
                  <a:lnTo>
                    <a:pt x="33" y="28"/>
                  </a:lnTo>
                  <a:lnTo>
                    <a:pt x="56" y="28"/>
                  </a:lnTo>
                  <a:lnTo>
                    <a:pt x="56" y="0"/>
                  </a:lnTo>
                  <a:lnTo>
                    <a:pt x="33" y="0"/>
                  </a:lnTo>
                  <a:close/>
                  <a:moveTo>
                    <a:pt x="75" y="99"/>
                  </a:moveTo>
                  <a:lnTo>
                    <a:pt x="75" y="9"/>
                  </a:lnTo>
                  <a:lnTo>
                    <a:pt x="85" y="9"/>
                  </a:lnTo>
                  <a:lnTo>
                    <a:pt x="80" y="42"/>
                  </a:lnTo>
                  <a:lnTo>
                    <a:pt x="85" y="56"/>
                  </a:lnTo>
                  <a:lnTo>
                    <a:pt x="85" y="61"/>
                  </a:lnTo>
                  <a:lnTo>
                    <a:pt x="85" y="66"/>
                  </a:lnTo>
                  <a:lnTo>
                    <a:pt x="80" y="70"/>
                  </a:lnTo>
                  <a:lnTo>
                    <a:pt x="75" y="70"/>
                  </a:lnTo>
                  <a:lnTo>
                    <a:pt x="80" y="85"/>
                  </a:lnTo>
                  <a:lnTo>
                    <a:pt x="94" y="80"/>
                  </a:lnTo>
                  <a:lnTo>
                    <a:pt x="99" y="70"/>
                  </a:lnTo>
                  <a:lnTo>
                    <a:pt x="99" y="56"/>
                  </a:lnTo>
                  <a:lnTo>
                    <a:pt x="94" y="37"/>
                  </a:lnTo>
                  <a:lnTo>
                    <a:pt x="94" y="23"/>
                  </a:lnTo>
                  <a:lnTo>
                    <a:pt x="99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75" y="99"/>
                  </a:lnTo>
                  <a:close/>
                  <a:moveTo>
                    <a:pt x="19" y="9"/>
                  </a:moveTo>
                  <a:lnTo>
                    <a:pt x="19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9" y="9"/>
                  </a:lnTo>
                  <a:close/>
                  <a:moveTo>
                    <a:pt x="42" y="14"/>
                  </a:moveTo>
                  <a:lnTo>
                    <a:pt x="42" y="9"/>
                  </a:lnTo>
                  <a:lnTo>
                    <a:pt x="47" y="9"/>
                  </a:lnTo>
                  <a:lnTo>
                    <a:pt x="47" y="14"/>
                  </a:lnTo>
                  <a:lnTo>
                    <a:pt x="42" y="14"/>
                  </a:lnTo>
                  <a:close/>
                  <a:moveTo>
                    <a:pt x="5" y="33"/>
                  </a:moveTo>
                  <a:lnTo>
                    <a:pt x="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5" y="33"/>
                  </a:lnTo>
                  <a:close/>
                  <a:moveTo>
                    <a:pt x="38" y="70"/>
                  </a:moveTo>
                  <a:lnTo>
                    <a:pt x="38" y="70"/>
                  </a:lnTo>
                  <a:lnTo>
                    <a:pt x="38" y="80"/>
                  </a:lnTo>
                  <a:lnTo>
                    <a:pt x="33" y="80"/>
                  </a:lnTo>
                  <a:lnTo>
                    <a:pt x="23" y="80"/>
                  </a:lnTo>
                  <a:lnTo>
                    <a:pt x="28" y="94"/>
                  </a:lnTo>
                  <a:lnTo>
                    <a:pt x="47" y="89"/>
                  </a:lnTo>
                  <a:lnTo>
                    <a:pt x="52" y="80"/>
                  </a:lnTo>
                  <a:lnTo>
                    <a:pt x="52" y="61"/>
                  </a:lnTo>
                  <a:lnTo>
                    <a:pt x="28" y="61"/>
                  </a:lnTo>
                  <a:lnTo>
                    <a:pt x="28" y="56"/>
                  </a:lnTo>
                  <a:lnTo>
                    <a:pt x="61" y="56"/>
                  </a:lnTo>
                  <a:lnTo>
                    <a:pt x="61" y="4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14" y="56"/>
                  </a:lnTo>
                  <a:lnTo>
                    <a:pt x="9" y="70"/>
                  </a:lnTo>
                  <a:lnTo>
                    <a:pt x="38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7"/>
            <p:cNvSpPr>
              <a:spLocks noEditPoints="1"/>
            </p:cNvSpPr>
            <p:nvPr/>
          </p:nvSpPr>
          <p:spPr bwMode="auto">
            <a:xfrm>
              <a:off x="7763" y="9897"/>
              <a:ext cx="216" cy="227"/>
            </a:xfrm>
            <a:custGeom>
              <a:avLst/>
              <a:gdLst>
                <a:gd name="T0" fmla="*/ 47 w 99"/>
                <a:gd name="T1" fmla="*/ 5 h 104"/>
                <a:gd name="T2" fmla="*/ 38 w 99"/>
                <a:gd name="T3" fmla="*/ 0 h 104"/>
                <a:gd name="T4" fmla="*/ 28 w 99"/>
                <a:gd name="T5" fmla="*/ 0 h 104"/>
                <a:gd name="T6" fmla="*/ 5 w 99"/>
                <a:gd name="T7" fmla="*/ 42 h 104"/>
                <a:gd name="T8" fmla="*/ 19 w 99"/>
                <a:gd name="T9" fmla="*/ 47 h 104"/>
                <a:gd name="T10" fmla="*/ 19 w 99"/>
                <a:gd name="T11" fmla="*/ 47 h 104"/>
                <a:gd name="T12" fmla="*/ 28 w 99"/>
                <a:gd name="T13" fmla="*/ 28 h 104"/>
                <a:gd name="T14" fmla="*/ 80 w 99"/>
                <a:gd name="T15" fmla="*/ 28 h 104"/>
                <a:gd name="T16" fmla="*/ 76 w 99"/>
                <a:gd name="T17" fmla="*/ 42 h 104"/>
                <a:gd name="T18" fmla="*/ 85 w 99"/>
                <a:gd name="T19" fmla="*/ 42 h 104"/>
                <a:gd name="T20" fmla="*/ 90 w 99"/>
                <a:gd name="T21" fmla="*/ 42 h 104"/>
                <a:gd name="T22" fmla="*/ 90 w 99"/>
                <a:gd name="T23" fmla="*/ 38 h 104"/>
                <a:gd name="T24" fmla="*/ 38 w 99"/>
                <a:gd name="T25" fmla="*/ 19 h 104"/>
                <a:gd name="T26" fmla="*/ 47 w 99"/>
                <a:gd name="T27" fmla="*/ 5 h 104"/>
                <a:gd name="T28" fmla="*/ 47 w 99"/>
                <a:gd name="T29" fmla="*/ 5 h 104"/>
                <a:gd name="T30" fmla="*/ 28 w 99"/>
                <a:gd name="T31" fmla="*/ 85 h 104"/>
                <a:gd name="T32" fmla="*/ 33 w 99"/>
                <a:gd name="T33" fmla="*/ 104 h 104"/>
                <a:gd name="T34" fmla="*/ 57 w 99"/>
                <a:gd name="T35" fmla="*/ 99 h 104"/>
                <a:gd name="T36" fmla="*/ 61 w 99"/>
                <a:gd name="T37" fmla="*/ 94 h 104"/>
                <a:gd name="T38" fmla="*/ 61 w 99"/>
                <a:gd name="T39" fmla="*/ 42 h 104"/>
                <a:gd name="T40" fmla="*/ 61 w 99"/>
                <a:gd name="T41" fmla="*/ 38 h 104"/>
                <a:gd name="T42" fmla="*/ 61 w 99"/>
                <a:gd name="T43" fmla="*/ 33 h 104"/>
                <a:gd name="T44" fmla="*/ 57 w 99"/>
                <a:gd name="T45" fmla="*/ 33 h 104"/>
                <a:gd name="T46" fmla="*/ 43 w 99"/>
                <a:gd name="T47" fmla="*/ 33 h 104"/>
                <a:gd name="T48" fmla="*/ 43 w 99"/>
                <a:gd name="T49" fmla="*/ 80 h 104"/>
                <a:gd name="T50" fmla="*/ 28 w 99"/>
                <a:gd name="T51" fmla="*/ 85 h 104"/>
                <a:gd name="T52" fmla="*/ 28 w 99"/>
                <a:gd name="T53" fmla="*/ 85 h 104"/>
                <a:gd name="T54" fmla="*/ 0 w 99"/>
                <a:gd name="T55" fmla="*/ 85 h 104"/>
                <a:gd name="T56" fmla="*/ 14 w 99"/>
                <a:gd name="T57" fmla="*/ 90 h 104"/>
                <a:gd name="T58" fmla="*/ 33 w 99"/>
                <a:gd name="T59" fmla="*/ 66 h 104"/>
                <a:gd name="T60" fmla="*/ 38 w 99"/>
                <a:gd name="T61" fmla="*/ 56 h 104"/>
                <a:gd name="T62" fmla="*/ 24 w 99"/>
                <a:gd name="T63" fmla="*/ 52 h 104"/>
                <a:gd name="T64" fmla="*/ 14 w 99"/>
                <a:gd name="T65" fmla="*/ 66 h 104"/>
                <a:gd name="T66" fmla="*/ 0 w 99"/>
                <a:gd name="T67" fmla="*/ 85 h 104"/>
                <a:gd name="T68" fmla="*/ 90 w 99"/>
                <a:gd name="T69" fmla="*/ 90 h 104"/>
                <a:gd name="T70" fmla="*/ 99 w 99"/>
                <a:gd name="T71" fmla="*/ 80 h 104"/>
                <a:gd name="T72" fmla="*/ 99 w 99"/>
                <a:gd name="T73" fmla="*/ 75 h 104"/>
                <a:gd name="T74" fmla="*/ 76 w 99"/>
                <a:gd name="T75" fmla="*/ 47 h 104"/>
                <a:gd name="T76" fmla="*/ 66 w 99"/>
                <a:gd name="T77" fmla="*/ 56 h 104"/>
                <a:gd name="T78" fmla="*/ 90 w 99"/>
                <a:gd name="T79" fmla="*/ 90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19" y="23"/>
                  </a:lnTo>
                  <a:lnTo>
                    <a:pt x="5" y="42"/>
                  </a:lnTo>
                  <a:lnTo>
                    <a:pt x="19" y="47"/>
                  </a:lnTo>
                  <a:lnTo>
                    <a:pt x="28" y="28"/>
                  </a:lnTo>
                  <a:lnTo>
                    <a:pt x="80" y="28"/>
                  </a:lnTo>
                  <a:lnTo>
                    <a:pt x="76" y="42"/>
                  </a:lnTo>
                  <a:lnTo>
                    <a:pt x="85" y="42"/>
                  </a:lnTo>
                  <a:lnTo>
                    <a:pt x="90" y="42"/>
                  </a:lnTo>
                  <a:lnTo>
                    <a:pt x="90" y="38"/>
                  </a:lnTo>
                  <a:lnTo>
                    <a:pt x="95" y="19"/>
                  </a:lnTo>
                  <a:lnTo>
                    <a:pt x="38" y="19"/>
                  </a:lnTo>
                  <a:lnTo>
                    <a:pt x="47" y="5"/>
                  </a:lnTo>
                  <a:close/>
                  <a:moveTo>
                    <a:pt x="28" y="85"/>
                  </a:moveTo>
                  <a:lnTo>
                    <a:pt x="28" y="85"/>
                  </a:lnTo>
                  <a:lnTo>
                    <a:pt x="33" y="104"/>
                  </a:lnTo>
                  <a:lnTo>
                    <a:pt x="57" y="99"/>
                  </a:lnTo>
                  <a:lnTo>
                    <a:pt x="61" y="94"/>
                  </a:lnTo>
                  <a:lnTo>
                    <a:pt x="61" y="42"/>
                  </a:lnTo>
                  <a:lnTo>
                    <a:pt x="61" y="38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47" y="33"/>
                  </a:lnTo>
                  <a:lnTo>
                    <a:pt x="43" y="33"/>
                  </a:lnTo>
                  <a:lnTo>
                    <a:pt x="43" y="80"/>
                  </a:lnTo>
                  <a:lnTo>
                    <a:pt x="43" y="85"/>
                  </a:lnTo>
                  <a:lnTo>
                    <a:pt x="28" y="85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4" y="90"/>
                  </a:lnTo>
                  <a:lnTo>
                    <a:pt x="33" y="66"/>
                  </a:lnTo>
                  <a:lnTo>
                    <a:pt x="38" y="56"/>
                  </a:lnTo>
                  <a:lnTo>
                    <a:pt x="24" y="52"/>
                  </a:lnTo>
                  <a:lnTo>
                    <a:pt x="14" y="66"/>
                  </a:lnTo>
                  <a:lnTo>
                    <a:pt x="0" y="85"/>
                  </a:lnTo>
                  <a:close/>
                  <a:moveTo>
                    <a:pt x="90" y="90"/>
                  </a:moveTo>
                  <a:lnTo>
                    <a:pt x="90" y="90"/>
                  </a:lnTo>
                  <a:lnTo>
                    <a:pt x="99" y="80"/>
                  </a:lnTo>
                  <a:lnTo>
                    <a:pt x="99" y="75"/>
                  </a:lnTo>
                  <a:lnTo>
                    <a:pt x="76" y="47"/>
                  </a:lnTo>
                  <a:lnTo>
                    <a:pt x="66" y="56"/>
                  </a:lnTo>
                  <a:lnTo>
                    <a:pt x="9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68"/>
            <p:cNvSpPr/>
            <p:nvPr/>
          </p:nvSpPr>
          <p:spPr bwMode="auto">
            <a:xfrm>
              <a:off x="8021" y="9897"/>
              <a:ext cx="207" cy="227"/>
            </a:xfrm>
            <a:custGeom>
              <a:avLst/>
              <a:gdLst>
                <a:gd name="T0" fmla="*/ 47 w 95"/>
                <a:gd name="T1" fmla="*/ 5 h 104"/>
                <a:gd name="T2" fmla="*/ 47 w 95"/>
                <a:gd name="T3" fmla="*/ 0 h 104"/>
                <a:gd name="T4" fmla="*/ 33 w 95"/>
                <a:gd name="T5" fmla="*/ 0 h 104"/>
                <a:gd name="T6" fmla="*/ 19 w 95"/>
                <a:gd name="T7" fmla="*/ 14 h 104"/>
                <a:gd name="T8" fmla="*/ 5 w 95"/>
                <a:gd name="T9" fmla="*/ 33 h 104"/>
                <a:gd name="T10" fmla="*/ 19 w 95"/>
                <a:gd name="T11" fmla="*/ 38 h 104"/>
                <a:gd name="T12" fmla="*/ 66 w 95"/>
                <a:gd name="T13" fmla="*/ 23 h 104"/>
                <a:gd name="T14" fmla="*/ 52 w 95"/>
                <a:gd name="T15" fmla="*/ 33 h 104"/>
                <a:gd name="T16" fmla="*/ 43 w 95"/>
                <a:gd name="T17" fmla="*/ 23 h 104"/>
                <a:gd name="T18" fmla="*/ 28 w 95"/>
                <a:gd name="T19" fmla="*/ 33 h 104"/>
                <a:gd name="T20" fmla="*/ 38 w 95"/>
                <a:gd name="T21" fmla="*/ 38 h 104"/>
                <a:gd name="T22" fmla="*/ 0 w 95"/>
                <a:gd name="T23" fmla="*/ 47 h 104"/>
                <a:gd name="T24" fmla="*/ 10 w 95"/>
                <a:gd name="T25" fmla="*/ 61 h 104"/>
                <a:gd name="T26" fmla="*/ 43 w 95"/>
                <a:gd name="T27" fmla="*/ 52 h 104"/>
                <a:gd name="T28" fmla="*/ 43 w 95"/>
                <a:gd name="T29" fmla="*/ 52 h 104"/>
                <a:gd name="T30" fmla="*/ 10 w 95"/>
                <a:gd name="T31" fmla="*/ 71 h 104"/>
                <a:gd name="T32" fmla="*/ 19 w 95"/>
                <a:gd name="T33" fmla="*/ 80 h 104"/>
                <a:gd name="T34" fmla="*/ 47 w 95"/>
                <a:gd name="T35" fmla="*/ 61 h 104"/>
                <a:gd name="T36" fmla="*/ 71 w 95"/>
                <a:gd name="T37" fmla="*/ 61 h 104"/>
                <a:gd name="T38" fmla="*/ 47 w 95"/>
                <a:gd name="T39" fmla="*/ 66 h 104"/>
                <a:gd name="T40" fmla="*/ 33 w 95"/>
                <a:gd name="T41" fmla="*/ 75 h 104"/>
                <a:gd name="T42" fmla="*/ 47 w 95"/>
                <a:gd name="T43" fmla="*/ 85 h 104"/>
                <a:gd name="T44" fmla="*/ 5 w 95"/>
                <a:gd name="T45" fmla="*/ 90 h 104"/>
                <a:gd name="T46" fmla="*/ 14 w 95"/>
                <a:gd name="T47" fmla="*/ 104 h 104"/>
                <a:gd name="T48" fmla="*/ 43 w 95"/>
                <a:gd name="T49" fmla="*/ 99 h 104"/>
                <a:gd name="T50" fmla="*/ 85 w 95"/>
                <a:gd name="T51" fmla="*/ 75 h 104"/>
                <a:gd name="T52" fmla="*/ 61 w 95"/>
                <a:gd name="T53" fmla="*/ 52 h 104"/>
                <a:gd name="T54" fmla="*/ 61 w 95"/>
                <a:gd name="T55" fmla="*/ 47 h 104"/>
                <a:gd name="T56" fmla="*/ 57 w 95"/>
                <a:gd name="T57" fmla="*/ 42 h 104"/>
                <a:gd name="T58" fmla="*/ 76 w 95"/>
                <a:gd name="T59" fmla="*/ 28 h 104"/>
                <a:gd name="T60" fmla="*/ 43 w 95"/>
                <a:gd name="T61" fmla="*/ 9 h 104"/>
                <a:gd name="T62" fmla="*/ 43 w 95"/>
                <a:gd name="T63" fmla="*/ 9 h 104"/>
                <a:gd name="T64" fmla="*/ 47 w 95"/>
                <a:gd name="T65" fmla="*/ 5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5" h="104">
                  <a:moveTo>
                    <a:pt x="47" y="5"/>
                  </a:moveTo>
                  <a:lnTo>
                    <a:pt x="47" y="5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19" y="14"/>
                  </a:lnTo>
                  <a:lnTo>
                    <a:pt x="5" y="33"/>
                  </a:lnTo>
                  <a:lnTo>
                    <a:pt x="19" y="38"/>
                  </a:lnTo>
                  <a:lnTo>
                    <a:pt x="33" y="19"/>
                  </a:lnTo>
                  <a:lnTo>
                    <a:pt x="66" y="23"/>
                  </a:lnTo>
                  <a:lnTo>
                    <a:pt x="52" y="33"/>
                  </a:lnTo>
                  <a:lnTo>
                    <a:pt x="43" y="23"/>
                  </a:lnTo>
                  <a:lnTo>
                    <a:pt x="28" y="33"/>
                  </a:lnTo>
                  <a:lnTo>
                    <a:pt x="38" y="38"/>
                  </a:lnTo>
                  <a:lnTo>
                    <a:pt x="19" y="42"/>
                  </a:lnTo>
                  <a:lnTo>
                    <a:pt x="0" y="47"/>
                  </a:lnTo>
                  <a:lnTo>
                    <a:pt x="10" y="61"/>
                  </a:lnTo>
                  <a:lnTo>
                    <a:pt x="43" y="52"/>
                  </a:lnTo>
                  <a:lnTo>
                    <a:pt x="28" y="61"/>
                  </a:lnTo>
                  <a:lnTo>
                    <a:pt x="10" y="71"/>
                  </a:lnTo>
                  <a:lnTo>
                    <a:pt x="19" y="80"/>
                  </a:lnTo>
                  <a:lnTo>
                    <a:pt x="47" y="61"/>
                  </a:lnTo>
                  <a:lnTo>
                    <a:pt x="71" y="61"/>
                  </a:lnTo>
                  <a:lnTo>
                    <a:pt x="61" y="80"/>
                  </a:lnTo>
                  <a:lnTo>
                    <a:pt x="47" y="66"/>
                  </a:lnTo>
                  <a:lnTo>
                    <a:pt x="33" y="75"/>
                  </a:lnTo>
                  <a:lnTo>
                    <a:pt x="47" y="85"/>
                  </a:lnTo>
                  <a:lnTo>
                    <a:pt x="24" y="90"/>
                  </a:lnTo>
                  <a:lnTo>
                    <a:pt x="5" y="90"/>
                  </a:lnTo>
                  <a:lnTo>
                    <a:pt x="14" y="104"/>
                  </a:lnTo>
                  <a:lnTo>
                    <a:pt x="43" y="99"/>
                  </a:lnTo>
                  <a:lnTo>
                    <a:pt x="66" y="90"/>
                  </a:lnTo>
                  <a:lnTo>
                    <a:pt x="85" y="75"/>
                  </a:lnTo>
                  <a:lnTo>
                    <a:pt x="95" y="52"/>
                  </a:lnTo>
                  <a:lnTo>
                    <a:pt x="61" y="52"/>
                  </a:lnTo>
                  <a:lnTo>
                    <a:pt x="61" y="47"/>
                  </a:lnTo>
                  <a:lnTo>
                    <a:pt x="57" y="42"/>
                  </a:lnTo>
                  <a:lnTo>
                    <a:pt x="76" y="28"/>
                  </a:lnTo>
                  <a:lnTo>
                    <a:pt x="90" y="9"/>
                  </a:lnTo>
                  <a:lnTo>
                    <a:pt x="43" y="9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8259" y="9897"/>
              <a:ext cx="227" cy="227"/>
            </a:xfrm>
            <a:custGeom>
              <a:avLst/>
              <a:gdLst>
                <a:gd name="T0" fmla="*/ 0 w 104"/>
                <a:gd name="T1" fmla="*/ 71 h 104"/>
                <a:gd name="T2" fmla="*/ 28 w 104"/>
                <a:gd name="T3" fmla="*/ 75 h 104"/>
                <a:gd name="T4" fmla="*/ 42 w 104"/>
                <a:gd name="T5" fmla="*/ 90 h 104"/>
                <a:gd name="T6" fmla="*/ 52 w 104"/>
                <a:gd name="T7" fmla="*/ 85 h 104"/>
                <a:gd name="T8" fmla="*/ 52 w 104"/>
                <a:gd name="T9" fmla="*/ 71 h 104"/>
                <a:gd name="T10" fmla="*/ 47 w 104"/>
                <a:gd name="T11" fmla="*/ 61 h 104"/>
                <a:gd name="T12" fmla="*/ 52 w 104"/>
                <a:gd name="T13" fmla="*/ 23 h 104"/>
                <a:gd name="T14" fmla="*/ 47 w 104"/>
                <a:gd name="T15" fmla="*/ 9 h 104"/>
                <a:gd name="T16" fmla="*/ 47 w 104"/>
                <a:gd name="T17" fmla="*/ 9 h 104"/>
                <a:gd name="T18" fmla="*/ 47 w 104"/>
                <a:gd name="T19" fmla="*/ 5 h 104"/>
                <a:gd name="T20" fmla="*/ 52 w 104"/>
                <a:gd name="T21" fmla="*/ 0 h 104"/>
                <a:gd name="T22" fmla="*/ 33 w 104"/>
                <a:gd name="T23" fmla="*/ 0 h 104"/>
                <a:gd name="T24" fmla="*/ 23 w 104"/>
                <a:gd name="T25" fmla="*/ 9 h 104"/>
                <a:gd name="T26" fmla="*/ 23 w 104"/>
                <a:gd name="T27" fmla="*/ 9 h 104"/>
                <a:gd name="T28" fmla="*/ 23 w 104"/>
                <a:gd name="T29" fmla="*/ 5 h 104"/>
                <a:gd name="T30" fmla="*/ 23 w 104"/>
                <a:gd name="T31" fmla="*/ 0 h 104"/>
                <a:gd name="T32" fmla="*/ 9 w 104"/>
                <a:gd name="T33" fmla="*/ 0 h 104"/>
                <a:gd name="T34" fmla="*/ 0 w 104"/>
                <a:gd name="T35" fmla="*/ 9 h 104"/>
                <a:gd name="T36" fmla="*/ 9 w 104"/>
                <a:gd name="T37" fmla="*/ 23 h 104"/>
                <a:gd name="T38" fmla="*/ 0 w 104"/>
                <a:gd name="T39" fmla="*/ 61 h 104"/>
                <a:gd name="T40" fmla="*/ 37 w 104"/>
                <a:gd name="T41" fmla="*/ 23 h 104"/>
                <a:gd name="T42" fmla="*/ 23 w 104"/>
                <a:gd name="T43" fmla="*/ 28 h 104"/>
                <a:gd name="T44" fmla="*/ 37 w 104"/>
                <a:gd name="T45" fmla="*/ 23 h 104"/>
                <a:gd name="T46" fmla="*/ 37 w 104"/>
                <a:gd name="T47" fmla="*/ 38 h 104"/>
                <a:gd name="T48" fmla="*/ 23 w 104"/>
                <a:gd name="T49" fmla="*/ 42 h 104"/>
                <a:gd name="T50" fmla="*/ 37 w 104"/>
                <a:gd name="T51" fmla="*/ 38 h 104"/>
                <a:gd name="T52" fmla="*/ 23 w 104"/>
                <a:gd name="T53" fmla="*/ 52 h 104"/>
                <a:gd name="T54" fmla="*/ 33 w 104"/>
                <a:gd name="T55" fmla="*/ 61 h 104"/>
                <a:gd name="T56" fmla="*/ 23 w 104"/>
                <a:gd name="T57" fmla="*/ 52 h 104"/>
                <a:gd name="T58" fmla="*/ 0 w 104"/>
                <a:gd name="T59" fmla="*/ 94 h 104"/>
                <a:gd name="T60" fmla="*/ 9 w 104"/>
                <a:gd name="T61" fmla="*/ 99 h 104"/>
                <a:gd name="T62" fmla="*/ 23 w 104"/>
                <a:gd name="T63" fmla="*/ 85 h 104"/>
                <a:gd name="T64" fmla="*/ 28 w 104"/>
                <a:gd name="T65" fmla="*/ 80 h 104"/>
                <a:gd name="T66" fmla="*/ 14 w 104"/>
                <a:gd name="T67" fmla="*/ 71 h 104"/>
                <a:gd name="T68" fmla="*/ 0 w 104"/>
                <a:gd name="T69" fmla="*/ 94 h 104"/>
                <a:gd name="T70" fmla="*/ 42 w 104"/>
                <a:gd name="T71" fmla="*/ 94 h 104"/>
                <a:gd name="T72" fmla="*/ 56 w 104"/>
                <a:gd name="T73" fmla="*/ 99 h 104"/>
                <a:gd name="T74" fmla="*/ 66 w 104"/>
                <a:gd name="T75" fmla="*/ 85 h 104"/>
                <a:gd name="T76" fmla="*/ 71 w 104"/>
                <a:gd name="T77" fmla="*/ 42 h 104"/>
                <a:gd name="T78" fmla="*/ 80 w 104"/>
                <a:gd name="T79" fmla="*/ 104 h 104"/>
                <a:gd name="T80" fmla="*/ 94 w 104"/>
                <a:gd name="T81" fmla="*/ 42 h 104"/>
                <a:gd name="T82" fmla="*/ 104 w 104"/>
                <a:gd name="T83" fmla="*/ 33 h 104"/>
                <a:gd name="T84" fmla="*/ 71 w 104"/>
                <a:gd name="T85" fmla="*/ 19 h 104"/>
                <a:gd name="T86" fmla="*/ 94 w 104"/>
                <a:gd name="T87" fmla="*/ 14 h 104"/>
                <a:gd name="T88" fmla="*/ 104 w 104"/>
                <a:gd name="T89" fmla="*/ 14 h 104"/>
                <a:gd name="T90" fmla="*/ 94 w 104"/>
                <a:gd name="T91" fmla="*/ 0 h 104"/>
                <a:gd name="T92" fmla="*/ 89 w 104"/>
                <a:gd name="T93" fmla="*/ 0 h 104"/>
                <a:gd name="T94" fmla="*/ 75 w 104"/>
                <a:gd name="T95" fmla="*/ 5 h 104"/>
                <a:gd name="T96" fmla="*/ 56 w 104"/>
                <a:gd name="T97" fmla="*/ 56 h 104"/>
                <a:gd name="T98" fmla="*/ 56 w 104"/>
                <a:gd name="T99" fmla="*/ 80 h 104"/>
                <a:gd name="T100" fmla="*/ 42 w 104"/>
                <a:gd name="T101" fmla="*/ 94 h 1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104">
                  <a:moveTo>
                    <a:pt x="0" y="61"/>
                  </a:moveTo>
                  <a:lnTo>
                    <a:pt x="0" y="71"/>
                  </a:lnTo>
                  <a:lnTo>
                    <a:pt x="33" y="71"/>
                  </a:lnTo>
                  <a:lnTo>
                    <a:pt x="28" y="75"/>
                  </a:lnTo>
                  <a:lnTo>
                    <a:pt x="42" y="90"/>
                  </a:lnTo>
                  <a:lnTo>
                    <a:pt x="52" y="85"/>
                  </a:lnTo>
                  <a:lnTo>
                    <a:pt x="42" y="71"/>
                  </a:lnTo>
                  <a:lnTo>
                    <a:pt x="52" y="71"/>
                  </a:lnTo>
                  <a:lnTo>
                    <a:pt x="52" y="61"/>
                  </a:lnTo>
                  <a:lnTo>
                    <a:pt x="47" y="61"/>
                  </a:lnTo>
                  <a:lnTo>
                    <a:pt x="47" y="23"/>
                  </a:lnTo>
                  <a:lnTo>
                    <a:pt x="52" y="23"/>
                  </a:lnTo>
                  <a:lnTo>
                    <a:pt x="52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9"/>
                  </a:lnTo>
                  <a:lnTo>
                    <a:pt x="23" y="9"/>
                  </a:lnTo>
                  <a:lnTo>
                    <a:pt x="23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9" y="23"/>
                  </a:lnTo>
                  <a:lnTo>
                    <a:pt x="9" y="61"/>
                  </a:lnTo>
                  <a:lnTo>
                    <a:pt x="0" y="61"/>
                  </a:lnTo>
                  <a:close/>
                  <a:moveTo>
                    <a:pt x="37" y="23"/>
                  </a:moveTo>
                  <a:lnTo>
                    <a:pt x="37" y="28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37" y="23"/>
                  </a:lnTo>
                  <a:close/>
                  <a:moveTo>
                    <a:pt x="37" y="38"/>
                  </a:moveTo>
                  <a:lnTo>
                    <a:pt x="37" y="42"/>
                  </a:lnTo>
                  <a:lnTo>
                    <a:pt x="23" y="42"/>
                  </a:lnTo>
                  <a:lnTo>
                    <a:pt x="23" y="38"/>
                  </a:lnTo>
                  <a:lnTo>
                    <a:pt x="37" y="38"/>
                  </a:lnTo>
                  <a:close/>
                  <a:moveTo>
                    <a:pt x="23" y="52"/>
                  </a:moveTo>
                  <a:lnTo>
                    <a:pt x="33" y="52"/>
                  </a:lnTo>
                  <a:lnTo>
                    <a:pt x="33" y="61"/>
                  </a:lnTo>
                  <a:lnTo>
                    <a:pt x="23" y="61"/>
                  </a:lnTo>
                  <a:lnTo>
                    <a:pt x="23" y="52"/>
                  </a:lnTo>
                  <a:close/>
                  <a:moveTo>
                    <a:pt x="0" y="94"/>
                  </a:moveTo>
                  <a:lnTo>
                    <a:pt x="0" y="94"/>
                  </a:lnTo>
                  <a:lnTo>
                    <a:pt x="9" y="99"/>
                  </a:lnTo>
                  <a:lnTo>
                    <a:pt x="23" y="85"/>
                  </a:lnTo>
                  <a:lnTo>
                    <a:pt x="28" y="80"/>
                  </a:lnTo>
                  <a:lnTo>
                    <a:pt x="14" y="71"/>
                  </a:lnTo>
                  <a:lnTo>
                    <a:pt x="0" y="94"/>
                  </a:lnTo>
                  <a:close/>
                  <a:moveTo>
                    <a:pt x="42" y="94"/>
                  </a:moveTo>
                  <a:lnTo>
                    <a:pt x="42" y="94"/>
                  </a:lnTo>
                  <a:lnTo>
                    <a:pt x="56" y="99"/>
                  </a:lnTo>
                  <a:lnTo>
                    <a:pt x="66" y="85"/>
                  </a:lnTo>
                  <a:lnTo>
                    <a:pt x="71" y="61"/>
                  </a:lnTo>
                  <a:lnTo>
                    <a:pt x="71" y="42"/>
                  </a:lnTo>
                  <a:lnTo>
                    <a:pt x="80" y="42"/>
                  </a:lnTo>
                  <a:lnTo>
                    <a:pt x="80" y="104"/>
                  </a:lnTo>
                  <a:lnTo>
                    <a:pt x="94" y="104"/>
                  </a:lnTo>
                  <a:lnTo>
                    <a:pt x="94" y="42"/>
                  </a:lnTo>
                  <a:lnTo>
                    <a:pt x="104" y="42"/>
                  </a:lnTo>
                  <a:lnTo>
                    <a:pt x="104" y="33"/>
                  </a:lnTo>
                  <a:lnTo>
                    <a:pt x="71" y="33"/>
                  </a:lnTo>
                  <a:lnTo>
                    <a:pt x="71" y="19"/>
                  </a:lnTo>
                  <a:lnTo>
                    <a:pt x="94" y="14"/>
                  </a:lnTo>
                  <a:lnTo>
                    <a:pt x="104" y="14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75" y="5"/>
                  </a:lnTo>
                  <a:lnTo>
                    <a:pt x="56" y="9"/>
                  </a:lnTo>
                  <a:lnTo>
                    <a:pt x="56" y="56"/>
                  </a:lnTo>
                  <a:lnTo>
                    <a:pt x="56" y="80"/>
                  </a:lnTo>
                  <a:lnTo>
                    <a:pt x="42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0"/>
            <p:cNvSpPr/>
            <p:nvPr/>
          </p:nvSpPr>
          <p:spPr bwMode="auto">
            <a:xfrm>
              <a:off x="8506" y="9897"/>
              <a:ext cx="216" cy="216"/>
            </a:xfrm>
            <a:custGeom>
              <a:avLst/>
              <a:gdLst>
                <a:gd name="T0" fmla="*/ 61 w 99"/>
                <a:gd name="T1" fmla="*/ 14 h 99"/>
                <a:gd name="T2" fmla="*/ 61 w 99"/>
                <a:gd name="T3" fmla="*/ 14 h 99"/>
                <a:gd name="T4" fmla="*/ 61 w 99"/>
                <a:gd name="T5" fmla="*/ 9 h 99"/>
                <a:gd name="T6" fmla="*/ 61 w 99"/>
                <a:gd name="T7" fmla="*/ 9 h 99"/>
                <a:gd name="T8" fmla="*/ 57 w 99"/>
                <a:gd name="T9" fmla="*/ 0 h 99"/>
                <a:gd name="T10" fmla="*/ 57 w 99"/>
                <a:gd name="T11" fmla="*/ 0 h 99"/>
                <a:gd name="T12" fmla="*/ 47 w 99"/>
                <a:gd name="T13" fmla="*/ 0 h 99"/>
                <a:gd name="T14" fmla="*/ 47 w 99"/>
                <a:gd name="T15" fmla="*/ 0 h 99"/>
                <a:gd name="T16" fmla="*/ 38 w 99"/>
                <a:gd name="T17" fmla="*/ 0 h 99"/>
                <a:gd name="T18" fmla="*/ 38 w 99"/>
                <a:gd name="T19" fmla="*/ 0 h 99"/>
                <a:gd name="T20" fmla="*/ 42 w 99"/>
                <a:gd name="T21" fmla="*/ 14 h 99"/>
                <a:gd name="T22" fmla="*/ 0 w 99"/>
                <a:gd name="T23" fmla="*/ 14 h 99"/>
                <a:gd name="T24" fmla="*/ 0 w 99"/>
                <a:gd name="T25" fmla="*/ 28 h 99"/>
                <a:gd name="T26" fmla="*/ 42 w 99"/>
                <a:gd name="T27" fmla="*/ 28 h 99"/>
                <a:gd name="T28" fmla="*/ 42 w 99"/>
                <a:gd name="T29" fmla="*/ 42 h 99"/>
                <a:gd name="T30" fmla="*/ 14 w 99"/>
                <a:gd name="T31" fmla="*/ 42 h 99"/>
                <a:gd name="T32" fmla="*/ 14 w 99"/>
                <a:gd name="T33" fmla="*/ 90 h 99"/>
                <a:gd name="T34" fmla="*/ 28 w 99"/>
                <a:gd name="T35" fmla="*/ 90 h 99"/>
                <a:gd name="T36" fmla="*/ 28 w 99"/>
                <a:gd name="T37" fmla="*/ 52 h 99"/>
                <a:gd name="T38" fmla="*/ 42 w 99"/>
                <a:gd name="T39" fmla="*/ 52 h 99"/>
                <a:gd name="T40" fmla="*/ 42 w 99"/>
                <a:gd name="T41" fmla="*/ 99 h 99"/>
                <a:gd name="T42" fmla="*/ 57 w 99"/>
                <a:gd name="T43" fmla="*/ 99 h 99"/>
                <a:gd name="T44" fmla="*/ 57 w 99"/>
                <a:gd name="T45" fmla="*/ 52 h 99"/>
                <a:gd name="T46" fmla="*/ 76 w 99"/>
                <a:gd name="T47" fmla="*/ 52 h 99"/>
                <a:gd name="T48" fmla="*/ 76 w 99"/>
                <a:gd name="T49" fmla="*/ 75 h 99"/>
                <a:gd name="T50" fmla="*/ 76 w 99"/>
                <a:gd name="T51" fmla="*/ 75 h 99"/>
                <a:gd name="T52" fmla="*/ 71 w 99"/>
                <a:gd name="T53" fmla="*/ 80 h 99"/>
                <a:gd name="T54" fmla="*/ 61 w 99"/>
                <a:gd name="T55" fmla="*/ 80 h 99"/>
                <a:gd name="T56" fmla="*/ 61 w 99"/>
                <a:gd name="T57" fmla="*/ 80 h 99"/>
                <a:gd name="T58" fmla="*/ 66 w 99"/>
                <a:gd name="T59" fmla="*/ 94 h 99"/>
                <a:gd name="T60" fmla="*/ 66 w 99"/>
                <a:gd name="T61" fmla="*/ 94 h 99"/>
                <a:gd name="T62" fmla="*/ 85 w 99"/>
                <a:gd name="T63" fmla="*/ 90 h 99"/>
                <a:gd name="T64" fmla="*/ 90 w 99"/>
                <a:gd name="T65" fmla="*/ 85 h 99"/>
                <a:gd name="T66" fmla="*/ 90 w 99"/>
                <a:gd name="T67" fmla="*/ 80 h 99"/>
                <a:gd name="T68" fmla="*/ 90 w 99"/>
                <a:gd name="T69" fmla="*/ 42 h 99"/>
                <a:gd name="T70" fmla="*/ 57 w 99"/>
                <a:gd name="T71" fmla="*/ 42 h 99"/>
                <a:gd name="T72" fmla="*/ 57 w 99"/>
                <a:gd name="T73" fmla="*/ 28 h 99"/>
                <a:gd name="T74" fmla="*/ 99 w 99"/>
                <a:gd name="T75" fmla="*/ 28 h 99"/>
                <a:gd name="T76" fmla="*/ 99 w 99"/>
                <a:gd name="T77" fmla="*/ 14 h 99"/>
                <a:gd name="T78" fmla="*/ 52 w 99"/>
                <a:gd name="T79" fmla="*/ 14 h 99"/>
                <a:gd name="T80" fmla="*/ 52 w 99"/>
                <a:gd name="T81" fmla="*/ 14 h 99"/>
                <a:gd name="T82" fmla="*/ 61 w 99"/>
                <a:gd name="T83" fmla="*/ 14 h 99"/>
                <a:gd name="T84" fmla="*/ 61 w 99"/>
                <a:gd name="T85" fmla="*/ 14 h 99"/>
                <a:gd name="T86" fmla="*/ 61 w 99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9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0"/>
                  </a:lnTo>
                  <a:lnTo>
                    <a:pt x="28" y="90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6" y="52"/>
                  </a:lnTo>
                  <a:lnTo>
                    <a:pt x="76" y="75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80"/>
                  </a:lnTo>
                  <a:lnTo>
                    <a:pt x="90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52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1"/>
            <p:cNvSpPr>
              <a:spLocks noEditPoints="1"/>
            </p:cNvSpPr>
            <p:nvPr/>
          </p:nvSpPr>
          <p:spPr bwMode="auto">
            <a:xfrm>
              <a:off x="7051" y="8608"/>
              <a:ext cx="197" cy="194"/>
            </a:xfrm>
            <a:custGeom>
              <a:avLst/>
              <a:gdLst>
                <a:gd name="T0" fmla="*/ 90 w 90"/>
                <a:gd name="T1" fmla="*/ 71 h 89"/>
                <a:gd name="T2" fmla="*/ 90 w 90"/>
                <a:gd name="T3" fmla="*/ 71 h 89"/>
                <a:gd name="T4" fmla="*/ 76 w 90"/>
                <a:gd name="T5" fmla="*/ 66 h 89"/>
                <a:gd name="T6" fmla="*/ 76 w 90"/>
                <a:gd name="T7" fmla="*/ 66 h 89"/>
                <a:gd name="T8" fmla="*/ 71 w 90"/>
                <a:gd name="T9" fmla="*/ 66 h 89"/>
                <a:gd name="T10" fmla="*/ 71 w 90"/>
                <a:gd name="T11" fmla="*/ 66 h 89"/>
                <a:gd name="T12" fmla="*/ 71 w 90"/>
                <a:gd name="T13" fmla="*/ 75 h 89"/>
                <a:gd name="T14" fmla="*/ 66 w 90"/>
                <a:gd name="T15" fmla="*/ 75 h 89"/>
                <a:gd name="T16" fmla="*/ 19 w 90"/>
                <a:gd name="T17" fmla="*/ 75 h 89"/>
                <a:gd name="T18" fmla="*/ 19 w 90"/>
                <a:gd name="T19" fmla="*/ 75 h 89"/>
                <a:gd name="T20" fmla="*/ 15 w 90"/>
                <a:gd name="T21" fmla="*/ 75 h 89"/>
                <a:gd name="T22" fmla="*/ 15 w 90"/>
                <a:gd name="T23" fmla="*/ 71 h 89"/>
                <a:gd name="T24" fmla="*/ 15 w 90"/>
                <a:gd name="T25" fmla="*/ 47 h 89"/>
                <a:gd name="T26" fmla="*/ 81 w 90"/>
                <a:gd name="T27" fmla="*/ 47 h 89"/>
                <a:gd name="T28" fmla="*/ 81 w 90"/>
                <a:gd name="T29" fmla="*/ 0 h 89"/>
                <a:gd name="T30" fmla="*/ 0 w 90"/>
                <a:gd name="T31" fmla="*/ 0 h 89"/>
                <a:gd name="T32" fmla="*/ 0 w 90"/>
                <a:gd name="T33" fmla="*/ 80 h 89"/>
                <a:gd name="T34" fmla="*/ 0 w 90"/>
                <a:gd name="T35" fmla="*/ 80 h 89"/>
                <a:gd name="T36" fmla="*/ 5 w 90"/>
                <a:gd name="T37" fmla="*/ 89 h 89"/>
                <a:gd name="T38" fmla="*/ 15 w 90"/>
                <a:gd name="T39" fmla="*/ 89 h 89"/>
                <a:gd name="T40" fmla="*/ 71 w 90"/>
                <a:gd name="T41" fmla="*/ 89 h 89"/>
                <a:gd name="T42" fmla="*/ 71 w 90"/>
                <a:gd name="T43" fmla="*/ 89 h 89"/>
                <a:gd name="T44" fmla="*/ 81 w 90"/>
                <a:gd name="T45" fmla="*/ 89 h 89"/>
                <a:gd name="T46" fmla="*/ 85 w 90"/>
                <a:gd name="T47" fmla="*/ 85 h 89"/>
                <a:gd name="T48" fmla="*/ 90 w 90"/>
                <a:gd name="T49" fmla="*/ 80 h 89"/>
                <a:gd name="T50" fmla="*/ 90 w 90"/>
                <a:gd name="T51" fmla="*/ 71 h 89"/>
                <a:gd name="T52" fmla="*/ 90 w 90"/>
                <a:gd name="T53" fmla="*/ 71 h 89"/>
                <a:gd name="T54" fmla="*/ 90 w 90"/>
                <a:gd name="T55" fmla="*/ 71 h 89"/>
                <a:gd name="T56" fmla="*/ 15 w 90"/>
                <a:gd name="T57" fmla="*/ 14 h 89"/>
                <a:gd name="T58" fmla="*/ 33 w 90"/>
                <a:gd name="T59" fmla="*/ 14 h 89"/>
                <a:gd name="T60" fmla="*/ 33 w 90"/>
                <a:gd name="T61" fmla="*/ 33 h 89"/>
                <a:gd name="T62" fmla="*/ 15 w 90"/>
                <a:gd name="T63" fmla="*/ 33 h 89"/>
                <a:gd name="T64" fmla="*/ 15 w 90"/>
                <a:gd name="T65" fmla="*/ 14 h 89"/>
                <a:gd name="T66" fmla="*/ 15 w 90"/>
                <a:gd name="T67" fmla="*/ 14 h 89"/>
                <a:gd name="T68" fmla="*/ 48 w 90"/>
                <a:gd name="T69" fmla="*/ 33 h 89"/>
                <a:gd name="T70" fmla="*/ 48 w 90"/>
                <a:gd name="T71" fmla="*/ 14 h 89"/>
                <a:gd name="T72" fmla="*/ 66 w 90"/>
                <a:gd name="T73" fmla="*/ 14 h 89"/>
                <a:gd name="T74" fmla="*/ 66 w 90"/>
                <a:gd name="T75" fmla="*/ 33 h 89"/>
                <a:gd name="T76" fmla="*/ 48 w 90"/>
                <a:gd name="T77" fmla="*/ 33 h 89"/>
                <a:gd name="T78" fmla="*/ 48 w 90"/>
                <a:gd name="T79" fmla="*/ 33 h 8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0" h="89">
                  <a:moveTo>
                    <a:pt x="90" y="71"/>
                  </a:moveTo>
                  <a:lnTo>
                    <a:pt x="90" y="71"/>
                  </a:lnTo>
                  <a:lnTo>
                    <a:pt x="76" y="66"/>
                  </a:lnTo>
                  <a:lnTo>
                    <a:pt x="71" y="66"/>
                  </a:lnTo>
                  <a:lnTo>
                    <a:pt x="71" y="75"/>
                  </a:lnTo>
                  <a:lnTo>
                    <a:pt x="66" y="75"/>
                  </a:lnTo>
                  <a:lnTo>
                    <a:pt x="19" y="75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47"/>
                  </a:lnTo>
                  <a:lnTo>
                    <a:pt x="81" y="47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5" y="89"/>
                  </a:lnTo>
                  <a:lnTo>
                    <a:pt x="15" y="89"/>
                  </a:lnTo>
                  <a:lnTo>
                    <a:pt x="71" y="89"/>
                  </a:lnTo>
                  <a:lnTo>
                    <a:pt x="81" y="89"/>
                  </a:lnTo>
                  <a:lnTo>
                    <a:pt x="85" y="85"/>
                  </a:lnTo>
                  <a:lnTo>
                    <a:pt x="90" y="80"/>
                  </a:lnTo>
                  <a:lnTo>
                    <a:pt x="90" y="71"/>
                  </a:lnTo>
                  <a:close/>
                  <a:moveTo>
                    <a:pt x="15" y="14"/>
                  </a:moveTo>
                  <a:lnTo>
                    <a:pt x="33" y="14"/>
                  </a:lnTo>
                  <a:lnTo>
                    <a:pt x="33" y="33"/>
                  </a:lnTo>
                  <a:lnTo>
                    <a:pt x="15" y="33"/>
                  </a:lnTo>
                  <a:lnTo>
                    <a:pt x="15" y="14"/>
                  </a:lnTo>
                  <a:close/>
                  <a:moveTo>
                    <a:pt x="48" y="33"/>
                  </a:moveTo>
                  <a:lnTo>
                    <a:pt x="48" y="14"/>
                  </a:lnTo>
                  <a:lnTo>
                    <a:pt x="66" y="14"/>
                  </a:lnTo>
                  <a:lnTo>
                    <a:pt x="66" y="33"/>
                  </a:lnTo>
                  <a:lnTo>
                    <a:pt x="48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2"/>
            <p:cNvSpPr>
              <a:spLocks noEditPoints="1"/>
            </p:cNvSpPr>
            <p:nvPr/>
          </p:nvSpPr>
          <p:spPr bwMode="auto">
            <a:xfrm>
              <a:off x="7278" y="8587"/>
              <a:ext cx="216" cy="227"/>
            </a:xfrm>
            <a:custGeom>
              <a:avLst/>
              <a:gdLst>
                <a:gd name="T0" fmla="*/ 47 w 99"/>
                <a:gd name="T1" fmla="*/ 5 h 104"/>
                <a:gd name="T2" fmla="*/ 0 w 99"/>
                <a:gd name="T3" fmla="*/ 10 h 104"/>
                <a:gd name="T4" fmla="*/ 33 w 99"/>
                <a:gd name="T5" fmla="*/ 24 h 104"/>
                <a:gd name="T6" fmla="*/ 33 w 99"/>
                <a:gd name="T7" fmla="*/ 24 h 104"/>
                <a:gd name="T8" fmla="*/ 24 w 99"/>
                <a:gd name="T9" fmla="*/ 24 h 104"/>
                <a:gd name="T10" fmla="*/ 29 w 99"/>
                <a:gd name="T11" fmla="*/ 29 h 104"/>
                <a:gd name="T12" fmla="*/ 33 w 99"/>
                <a:gd name="T13" fmla="*/ 33 h 104"/>
                <a:gd name="T14" fmla="*/ 10 w 99"/>
                <a:gd name="T15" fmla="*/ 66 h 104"/>
                <a:gd name="T16" fmla="*/ 10 w 99"/>
                <a:gd name="T17" fmla="*/ 81 h 104"/>
                <a:gd name="T18" fmla="*/ 0 w 99"/>
                <a:gd name="T19" fmla="*/ 95 h 104"/>
                <a:gd name="T20" fmla="*/ 5 w 99"/>
                <a:gd name="T21" fmla="*/ 99 h 104"/>
                <a:gd name="T22" fmla="*/ 10 w 99"/>
                <a:gd name="T23" fmla="*/ 104 h 104"/>
                <a:gd name="T24" fmla="*/ 24 w 99"/>
                <a:gd name="T25" fmla="*/ 62 h 104"/>
                <a:gd name="T26" fmla="*/ 95 w 99"/>
                <a:gd name="T27" fmla="*/ 43 h 104"/>
                <a:gd name="T28" fmla="*/ 76 w 99"/>
                <a:gd name="T29" fmla="*/ 33 h 104"/>
                <a:gd name="T30" fmla="*/ 80 w 99"/>
                <a:gd name="T31" fmla="*/ 24 h 104"/>
                <a:gd name="T32" fmla="*/ 99 w 99"/>
                <a:gd name="T33" fmla="*/ 24 h 104"/>
                <a:gd name="T34" fmla="*/ 62 w 99"/>
                <a:gd name="T35" fmla="*/ 10 h 104"/>
                <a:gd name="T36" fmla="*/ 43 w 99"/>
                <a:gd name="T37" fmla="*/ 0 h 104"/>
                <a:gd name="T38" fmla="*/ 47 w 99"/>
                <a:gd name="T39" fmla="*/ 5 h 104"/>
                <a:gd name="T40" fmla="*/ 47 w 99"/>
                <a:gd name="T41" fmla="*/ 5 h 104"/>
                <a:gd name="T42" fmla="*/ 66 w 99"/>
                <a:gd name="T43" fmla="*/ 24 h 104"/>
                <a:gd name="T44" fmla="*/ 62 w 99"/>
                <a:gd name="T45" fmla="*/ 33 h 104"/>
                <a:gd name="T46" fmla="*/ 47 w 99"/>
                <a:gd name="T47" fmla="*/ 33 h 104"/>
                <a:gd name="T48" fmla="*/ 43 w 99"/>
                <a:gd name="T49" fmla="*/ 24 h 104"/>
                <a:gd name="T50" fmla="*/ 29 w 99"/>
                <a:gd name="T51" fmla="*/ 76 h 104"/>
                <a:gd name="T52" fmla="*/ 33 w 99"/>
                <a:gd name="T53" fmla="*/ 85 h 104"/>
                <a:gd name="T54" fmla="*/ 80 w 99"/>
                <a:gd name="T55" fmla="*/ 76 h 104"/>
                <a:gd name="T56" fmla="*/ 90 w 99"/>
                <a:gd name="T57" fmla="*/ 71 h 104"/>
                <a:gd name="T58" fmla="*/ 90 w 99"/>
                <a:gd name="T59" fmla="*/ 71 h 104"/>
                <a:gd name="T60" fmla="*/ 80 w 99"/>
                <a:gd name="T61" fmla="*/ 62 h 104"/>
                <a:gd name="T62" fmla="*/ 62 w 99"/>
                <a:gd name="T63" fmla="*/ 71 h 104"/>
                <a:gd name="T64" fmla="*/ 29 w 99"/>
                <a:gd name="T65" fmla="*/ 76 h 104"/>
                <a:gd name="T66" fmla="*/ 29 w 99"/>
                <a:gd name="T67" fmla="*/ 104 h 104"/>
                <a:gd name="T68" fmla="*/ 95 w 99"/>
                <a:gd name="T69" fmla="*/ 90 h 104"/>
                <a:gd name="T70" fmla="*/ 95 w 99"/>
                <a:gd name="T71" fmla="*/ 90 h 104"/>
                <a:gd name="T72" fmla="*/ 99 w 99"/>
                <a:gd name="T73" fmla="*/ 90 h 104"/>
                <a:gd name="T74" fmla="*/ 90 w 99"/>
                <a:gd name="T75" fmla="*/ 76 h 104"/>
                <a:gd name="T76" fmla="*/ 19 w 99"/>
                <a:gd name="T77" fmla="*/ 95 h 104"/>
                <a:gd name="T78" fmla="*/ 19 w 99"/>
                <a:gd name="T79" fmla="*/ 95 h 104"/>
                <a:gd name="T80" fmla="*/ 29 w 99"/>
                <a:gd name="T81" fmla="*/ 104 h 104"/>
                <a:gd name="T82" fmla="*/ 29 w 99"/>
                <a:gd name="T83" fmla="*/ 57 h 104"/>
                <a:gd name="T84" fmla="*/ 33 w 99"/>
                <a:gd name="T85" fmla="*/ 66 h 104"/>
                <a:gd name="T86" fmla="*/ 80 w 99"/>
                <a:gd name="T87" fmla="*/ 57 h 104"/>
                <a:gd name="T88" fmla="*/ 85 w 99"/>
                <a:gd name="T89" fmla="*/ 57 h 104"/>
                <a:gd name="T90" fmla="*/ 90 w 99"/>
                <a:gd name="T91" fmla="*/ 57 h 104"/>
                <a:gd name="T92" fmla="*/ 76 w 99"/>
                <a:gd name="T93" fmla="*/ 47 h 104"/>
                <a:gd name="T94" fmla="*/ 57 w 99"/>
                <a:gd name="T95" fmla="*/ 52 h 104"/>
                <a:gd name="T96" fmla="*/ 29 w 99"/>
                <a:gd name="T97" fmla="*/ 57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47" y="10"/>
                  </a:lnTo>
                  <a:lnTo>
                    <a:pt x="0" y="10"/>
                  </a:lnTo>
                  <a:lnTo>
                    <a:pt x="0" y="24"/>
                  </a:lnTo>
                  <a:lnTo>
                    <a:pt x="33" y="24"/>
                  </a:lnTo>
                  <a:lnTo>
                    <a:pt x="24" y="24"/>
                  </a:lnTo>
                  <a:lnTo>
                    <a:pt x="29" y="29"/>
                  </a:lnTo>
                  <a:lnTo>
                    <a:pt x="33" y="33"/>
                  </a:lnTo>
                  <a:lnTo>
                    <a:pt x="10" y="33"/>
                  </a:lnTo>
                  <a:lnTo>
                    <a:pt x="10" y="66"/>
                  </a:lnTo>
                  <a:lnTo>
                    <a:pt x="10" y="81"/>
                  </a:lnTo>
                  <a:lnTo>
                    <a:pt x="0" y="95"/>
                  </a:lnTo>
                  <a:lnTo>
                    <a:pt x="5" y="99"/>
                  </a:lnTo>
                  <a:lnTo>
                    <a:pt x="10" y="104"/>
                  </a:lnTo>
                  <a:lnTo>
                    <a:pt x="19" y="85"/>
                  </a:lnTo>
                  <a:lnTo>
                    <a:pt x="24" y="62"/>
                  </a:lnTo>
                  <a:lnTo>
                    <a:pt x="24" y="43"/>
                  </a:lnTo>
                  <a:lnTo>
                    <a:pt x="95" y="43"/>
                  </a:lnTo>
                  <a:lnTo>
                    <a:pt x="95" y="33"/>
                  </a:lnTo>
                  <a:lnTo>
                    <a:pt x="76" y="33"/>
                  </a:lnTo>
                  <a:lnTo>
                    <a:pt x="80" y="24"/>
                  </a:lnTo>
                  <a:lnTo>
                    <a:pt x="99" y="24"/>
                  </a:lnTo>
                  <a:lnTo>
                    <a:pt x="99" y="10"/>
                  </a:lnTo>
                  <a:lnTo>
                    <a:pt x="62" y="10"/>
                  </a:lnTo>
                  <a:lnTo>
                    <a:pt x="62" y="0"/>
                  </a:lnTo>
                  <a:lnTo>
                    <a:pt x="43" y="0"/>
                  </a:lnTo>
                  <a:lnTo>
                    <a:pt x="47" y="5"/>
                  </a:lnTo>
                  <a:close/>
                  <a:moveTo>
                    <a:pt x="43" y="24"/>
                  </a:moveTo>
                  <a:lnTo>
                    <a:pt x="66" y="24"/>
                  </a:lnTo>
                  <a:lnTo>
                    <a:pt x="62" y="33"/>
                  </a:lnTo>
                  <a:lnTo>
                    <a:pt x="47" y="33"/>
                  </a:lnTo>
                  <a:lnTo>
                    <a:pt x="43" y="24"/>
                  </a:lnTo>
                  <a:close/>
                  <a:moveTo>
                    <a:pt x="29" y="76"/>
                  </a:moveTo>
                  <a:lnTo>
                    <a:pt x="29" y="76"/>
                  </a:lnTo>
                  <a:lnTo>
                    <a:pt x="33" y="85"/>
                  </a:lnTo>
                  <a:lnTo>
                    <a:pt x="80" y="76"/>
                  </a:lnTo>
                  <a:lnTo>
                    <a:pt x="90" y="71"/>
                  </a:lnTo>
                  <a:lnTo>
                    <a:pt x="80" y="62"/>
                  </a:lnTo>
                  <a:lnTo>
                    <a:pt x="62" y="71"/>
                  </a:lnTo>
                  <a:lnTo>
                    <a:pt x="29" y="76"/>
                  </a:lnTo>
                  <a:close/>
                  <a:moveTo>
                    <a:pt x="29" y="104"/>
                  </a:moveTo>
                  <a:lnTo>
                    <a:pt x="29" y="104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90" y="76"/>
                  </a:lnTo>
                  <a:lnTo>
                    <a:pt x="57" y="90"/>
                  </a:lnTo>
                  <a:lnTo>
                    <a:pt x="19" y="95"/>
                  </a:lnTo>
                  <a:lnTo>
                    <a:pt x="29" y="104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33" y="66"/>
                  </a:lnTo>
                  <a:lnTo>
                    <a:pt x="80" y="57"/>
                  </a:lnTo>
                  <a:lnTo>
                    <a:pt x="85" y="57"/>
                  </a:lnTo>
                  <a:lnTo>
                    <a:pt x="90" y="57"/>
                  </a:lnTo>
                  <a:lnTo>
                    <a:pt x="76" y="47"/>
                  </a:lnTo>
                  <a:lnTo>
                    <a:pt x="57" y="52"/>
                  </a:lnTo>
                  <a:lnTo>
                    <a:pt x="29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3"/>
            <p:cNvSpPr>
              <a:spLocks noEditPoints="1"/>
            </p:cNvSpPr>
            <p:nvPr/>
          </p:nvSpPr>
          <p:spPr bwMode="auto">
            <a:xfrm>
              <a:off x="7527" y="8587"/>
              <a:ext cx="225" cy="227"/>
            </a:xfrm>
            <a:custGeom>
              <a:avLst/>
              <a:gdLst>
                <a:gd name="T0" fmla="*/ 23 w 103"/>
                <a:gd name="T1" fmla="*/ 76 h 104"/>
                <a:gd name="T2" fmla="*/ 56 w 103"/>
                <a:gd name="T3" fmla="*/ 85 h 104"/>
                <a:gd name="T4" fmla="*/ 70 w 103"/>
                <a:gd name="T5" fmla="*/ 104 h 104"/>
                <a:gd name="T6" fmla="*/ 103 w 103"/>
                <a:gd name="T7" fmla="*/ 85 h 104"/>
                <a:gd name="T8" fmla="*/ 70 w 103"/>
                <a:gd name="T9" fmla="*/ 76 h 104"/>
                <a:gd name="T10" fmla="*/ 94 w 103"/>
                <a:gd name="T11" fmla="*/ 71 h 104"/>
                <a:gd name="T12" fmla="*/ 70 w 103"/>
                <a:gd name="T13" fmla="*/ 29 h 104"/>
                <a:gd name="T14" fmla="*/ 99 w 103"/>
                <a:gd name="T15" fmla="*/ 19 h 104"/>
                <a:gd name="T16" fmla="*/ 70 w 103"/>
                <a:gd name="T17" fmla="*/ 10 h 104"/>
                <a:gd name="T18" fmla="*/ 70 w 103"/>
                <a:gd name="T19" fmla="*/ 5 h 104"/>
                <a:gd name="T20" fmla="*/ 70 w 103"/>
                <a:gd name="T21" fmla="*/ 5 h 104"/>
                <a:gd name="T22" fmla="*/ 56 w 103"/>
                <a:gd name="T23" fmla="*/ 0 h 104"/>
                <a:gd name="T24" fmla="*/ 56 w 103"/>
                <a:gd name="T25" fmla="*/ 29 h 104"/>
                <a:gd name="T26" fmla="*/ 33 w 103"/>
                <a:gd name="T27" fmla="*/ 71 h 104"/>
                <a:gd name="T28" fmla="*/ 56 w 103"/>
                <a:gd name="T29" fmla="*/ 76 h 104"/>
                <a:gd name="T30" fmla="*/ 23 w 103"/>
                <a:gd name="T31" fmla="*/ 29 h 104"/>
                <a:gd name="T32" fmla="*/ 33 w 103"/>
                <a:gd name="T33" fmla="*/ 19 h 104"/>
                <a:gd name="T34" fmla="*/ 4 w 103"/>
                <a:gd name="T35" fmla="*/ 14 h 104"/>
                <a:gd name="T36" fmla="*/ 23 w 103"/>
                <a:gd name="T37" fmla="*/ 29 h 104"/>
                <a:gd name="T38" fmla="*/ 23 w 103"/>
                <a:gd name="T39" fmla="*/ 29 h 104"/>
                <a:gd name="T40" fmla="*/ 4 w 103"/>
                <a:gd name="T41" fmla="*/ 43 h 104"/>
                <a:gd name="T42" fmla="*/ 23 w 103"/>
                <a:gd name="T43" fmla="*/ 38 h 104"/>
                <a:gd name="T44" fmla="*/ 9 w 103"/>
                <a:gd name="T45" fmla="*/ 29 h 104"/>
                <a:gd name="T46" fmla="*/ 9 w 103"/>
                <a:gd name="T47" fmla="*/ 24 h 104"/>
                <a:gd name="T48" fmla="*/ 0 w 103"/>
                <a:gd name="T49" fmla="*/ 38 h 104"/>
                <a:gd name="T50" fmla="*/ 4 w 103"/>
                <a:gd name="T51" fmla="*/ 43 h 104"/>
                <a:gd name="T52" fmla="*/ 80 w 103"/>
                <a:gd name="T53" fmla="*/ 38 h 104"/>
                <a:gd name="T54" fmla="*/ 47 w 103"/>
                <a:gd name="T55" fmla="*/ 43 h 104"/>
                <a:gd name="T56" fmla="*/ 80 w 103"/>
                <a:gd name="T57" fmla="*/ 38 h 104"/>
                <a:gd name="T58" fmla="*/ 47 w 103"/>
                <a:gd name="T59" fmla="*/ 52 h 104"/>
                <a:gd name="T60" fmla="*/ 80 w 103"/>
                <a:gd name="T61" fmla="*/ 57 h 104"/>
                <a:gd name="T62" fmla="*/ 47 w 103"/>
                <a:gd name="T63" fmla="*/ 52 h 104"/>
                <a:gd name="T64" fmla="*/ 14 w 103"/>
                <a:gd name="T65" fmla="*/ 99 h 104"/>
                <a:gd name="T66" fmla="*/ 18 w 103"/>
                <a:gd name="T67" fmla="*/ 95 h 104"/>
                <a:gd name="T68" fmla="*/ 28 w 103"/>
                <a:gd name="T69" fmla="*/ 62 h 104"/>
                <a:gd name="T70" fmla="*/ 14 w 103"/>
                <a:gd name="T71" fmla="*/ 52 h 104"/>
                <a:gd name="T72" fmla="*/ 0 w 103"/>
                <a:gd name="T73" fmla="*/ 90 h 104"/>
                <a:gd name="T74" fmla="*/ 0 w 103"/>
                <a:gd name="T75" fmla="*/ 95 h 104"/>
                <a:gd name="T76" fmla="*/ 14 w 103"/>
                <a:gd name="T77" fmla="*/ 99 h 104"/>
                <a:gd name="T78" fmla="*/ 14 w 103"/>
                <a:gd name="T79" fmla="*/ 99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3" h="104">
                  <a:moveTo>
                    <a:pt x="56" y="76"/>
                  </a:moveTo>
                  <a:lnTo>
                    <a:pt x="23" y="76"/>
                  </a:lnTo>
                  <a:lnTo>
                    <a:pt x="23" y="85"/>
                  </a:lnTo>
                  <a:lnTo>
                    <a:pt x="56" y="85"/>
                  </a:lnTo>
                  <a:lnTo>
                    <a:pt x="56" y="104"/>
                  </a:lnTo>
                  <a:lnTo>
                    <a:pt x="70" y="104"/>
                  </a:lnTo>
                  <a:lnTo>
                    <a:pt x="70" y="85"/>
                  </a:lnTo>
                  <a:lnTo>
                    <a:pt x="103" y="85"/>
                  </a:lnTo>
                  <a:lnTo>
                    <a:pt x="103" y="76"/>
                  </a:lnTo>
                  <a:lnTo>
                    <a:pt x="70" y="76"/>
                  </a:lnTo>
                  <a:lnTo>
                    <a:pt x="70" y="71"/>
                  </a:lnTo>
                  <a:lnTo>
                    <a:pt x="94" y="71"/>
                  </a:lnTo>
                  <a:lnTo>
                    <a:pt x="94" y="29"/>
                  </a:lnTo>
                  <a:lnTo>
                    <a:pt x="70" y="29"/>
                  </a:lnTo>
                  <a:lnTo>
                    <a:pt x="70" y="19"/>
                  </a:lnTo>
                  <a:lnTo>
                    <a:pt x="99" y="19"/>
                  </a:lnTo>
                  <a:lnTo>
                    <a:pt x="99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56" y="0"/>
                  </a:lnTo>
                  <a:lnTo>
                    <a:pt x="56" y="29"/>
                  </a:lnTo>
                  <a:lnTo>
                    <a:pt x="33" y="29"/>
                  </a:lnTo>
                  <a:lnTo>
                    <a:pt x="33" y="71"/>
                  </a:lnTo>
                  <a:lnTo>
                    <a:pt x="56" y="71"/>
                  </a:lnTo>
                  <a:lnTo>
                    <a:pt x="56" y="76"/>
                  </a:lnTo>
                  <a:close/>
                  <a:moveTo>
                    <a:pt x="23" y="29"/>
                  </a:moveTo>
                  <a:lnTo>
                    <a:pt x="33" y="19"/>
                  </a:lnTo>
                  <a:lnTo>
                    <a:pt x="14" y="5"/>
                  </a:lnTo>
                  <a:lnTo>
                    <a:pt x="4" y="14"/>
                  </a:lnTo>
                  <a:lnTo>
                    <a:pt x="23" y="29"/>
                  </a:lnTo>
                  <a:close/>
                  <a:moveTo>
                    <a:pt x="4" y="43"/>
                  </a:moveTo>
                  <a:lnTo>
                    <a:pt x="4" y="43"/>
                  </a:lnTo>
                  <a:lnTo>
                    <a:pt x="14" y="47"/>
                  </a:lnTo>
                  <a:lnTo>
                    <a:pt x="23" y="38"/>
                  </a:lnTo>
                  <a:lnTo>
                    <a:pt x="9" y="29"/>
                  </a:lnTo>
                  <a:lnTo>
                    <a:pt x="9" y="24"/>
                  </a:lnTo>
                  <a:lnTo>
                    <a:pt x="0" y="38"/>
                  </a:lnTo>
                  <a:lnTo>
                    <a:pt x="4" y="43"/>
                  </a:lnTo>
                  <a:close/>
                  <a:moveTo>
                    <a:pt x="80" y="38"/>
                  </a:moveTo>
                  <a:lnTo>
                    <a:pt x="80" y="43"/>
                  </a:lnTo>
                  <a:lnTo>
                    <a:pt x="47" y="43"/>
                  </a:lnTo>
                  <a:lnTo>
                    <a:pt x="47" y="38"/>
                  </a:lnTo>
                  <a:lnTo>
                    <a:pt x="80" y="38"/>
                  </a:lnTo>
                  <a:close/>
                  <a:moveTo>
                    <a:pt x="47" y="52"/>
                  </a:moveTo>
                  <a:lnTo>
                    <a:pt x="80" y="52"/>
                  </a:lnTo>
                  <a:lnTo>
                    <a:pt x="80" y="57"/>
                  </a:lnTo>
                  <a:lnTo>
                    <a:pt x="47" y="57"/>
                  </a:lnTo>
                  <a:lnTo>
                    <a:pt x="47" y="52"/>
                  </a:lnTo>
                  <a:close/>
                  <a:moveTo>
                    <a:pt x="14" y="99"/>
                  </a:moveTo>
                  <a:lnTo>
                    <a:pt x="14" y="99"/>
                  </a:lnTo>
                  <a:lnTo>
                    <a:pt x="18" y="95"/>
                  </a:lnTo>
                  <a:lnTo>
                    <a:pt x="28" y="62"/>
                  </a:lnTo>
                  <a:lnTo>
                    <a:pt x="14" y="52"/>
                  </a:lnTo>
                  <a:lnTo>
                    <a:pt x="0" y="90"/>
                  </a:lnTo>
                  <a:lnTo>
                    <a:pt x="0" y="95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4"/>
            <p:cNvSpPr>
              <a:spLocks noEditPoints="1"/>
            </p:cNvSpPr>
            <p:nvPr/>
          </p:nvSpPr>
          <p:spPr bwMode="auto">
            <a:xfrm>
              <a:off x="7774" y="8587"/>
              <a:ext cx="216" cy="227"/>
            </a:xfrm>
            <a:custGeom>
              <a:avLst/>
              <a:gdLst>
                <a:gd name="T0" fmla="*/ 47 w 99"/>
                <a:gd name="T1" fmla="*/ 5 h 104"/>
                <a:gd name="T2" fmla="*/ 38 w 99"/>
                <a:gd name="T3" fmla="*/ 5 h 104"/>
                <a:gd name="T4" fmla="*/ 28 w 99"/>
                <a:gd name="T5" fmla="*/ 0 h 104"/>
                <a:gd name="T6" fmla="*/ 5 w 99"/>
                <a:gd name="T7" fmla="*/ 43 h 104"/>
                <a:gd name="T8" fmla="*/ 19 w 99"/>
                <a:gd name="T9" fmla="*/ 47 h 104"/>
                <a:gd name="T10" fmla="*/ 19 w 99"/>
                <a:gd name="T11" fmla="*/ 47 h 104"/>
                <a:gd name="T12" fmla="*/ 28 w 99"/>
                <a:gd name="T13" fmla="*/ 33 h 104"/>
                <a:gd name="T14" fmla="*/ 80 w 99"/>
                <a:gd name="T15" fmla="*/ 33 h 104"/>
                <a:gd name="T16" fmla="*/ 75 w 99"/>
                <a:gd name="T17" fmla="*/ 43 h 104"/>
                <a:gd name="T18" fmla="*/ 85 w 99"/>
                <a:gd name="T19" fmla="*/ 43 h 104"/>
                <a:gd name="T20" fmla="*/ 90 w 99"/>
                <a:gd name="T21" fmla="*/ 43 h 104"/>
                <a:gd name="T22" fmla="*/ 90 w 99"/>
                <a:gd name="T23" fmla="*/ 38 h 104"/>
                <a:gd name="T24" fmla="*/ 38 w 99"/>
                <a:gd name="T25" fmla="*/ 19 h 104"/>
                <a:gd name="T26" fmla="*/ 47 w 99"/>
                <a:gd name="T27" fmla="*/ 5 h 104"/>
                <a:gd name="T28" fmla="*/ 47 w 99"/>
                <a:gd name="T29" fmla="*/ 5 h 104"/>
                <a:gd name="T30" fmla="*/ 28 w 99"/>
                <a:gd name="T31" fmla="*/ 90 h 104"/>
                <a:gd name="T32" fmla="*/ 33 w 99"/>
                <a:gd name="T33" fmla="*/ 104 h 104"/>
                <a:gd name="T34" fmla="*/ 52 w 99"/>
                <a:gd name="T35" fmla="*/ 104 h 104"/>
                <a:gd name="T36" fmla="*/ 61 w 99"/>
                <a:gd name="T37" fmla="*/ 95 h 104"/>
                <a:gd name="T38" fmla="*/ 61 w 99"/>
                <a:gd name="T39" fmla="*/ 47 h 104"/>
                <a:gd name="T40" fmla="*/ 61 w 99"/>
                <a:gd name="T41" fmla="*/ 38 h 104"/>
                <a:gd name="T42" fmla="*/ 61 w 99"/>
                <a:gd name="T43" fmla="*/ 38 h 104"/>
                <a:gd name="T44" fmla="*/ 56 w 99"/>
                <a:gd name="T45" fmla="*/ 38 h 104"/>
                <a:gd name="T46" fmla="*/ 42 w 99"/>
                <a:gd name="T47" fmla="*/ 38 h 104"/>
                <a:gd name="T48" fmla="*/ 42 w 99"/>
                <a:gd name="T49" fmla="*/ 85 h 104"/>
                <a:gd name="T50" fmla="*/ 28 w 99"/>
                <a:gd name="T51" fmla="*/ 90 h 104"/>
                <a:gd name="T52" fmla="*/ 28 w 99"/>
                <a:gd name="T53" fmla="*/ 90 h 104"/>
                <a:gd name="T54" fmla="*/ 0 w 99"/>
                <a:gd name="T55" fmla="*/ 85 h 104"/>
                <a:gd name="T56" fmla="*/ 14 w 99"/>
                <a:gd name="T57" fmla="*/ 90 h 104"/>
                <a:gd name="T58" fmla="*/ 33 w 99"/>
                <a:gd name="T59" fmla="*/ 66 h 104"/>
                <a:gd name="T60" fmla="*/ 38 w 99"/>
                <a:gd name="T61" fmla="*/ 62 h 104"/>
                <a:gd name="T62" fmla="*/ 23 w 99"/>
                <a:gd name="T63" fmla="*/ 52 h 104"/>
                <a:gd name="T64" fmla="*/ 14 w 99"/>
                <a:gd name="T65" fmla="*/ 71 h 104"/>
                <a:gd name="T66" fmla="*/ 0 w 99"/>
                <a:gd name="T67" fmla="*/ 85 h 104"/>
                <a:gd name="T68" fmla="*/ 90 w 99"/>
                <a:gd name="T69" fmla="*/ 95 h 104"/>
                <a:gd name="T70" fmla="*/ 99 w 99"/>
                <a:gd name="T71" fmla="*/ 85 h 104"/>
                <a:gd name="T72" fmla="*/ 94 w 99"/>
                <a:gd name="T73" fmla="*/ 81 h 104"/>
                <a:gd name="T74" fmla="*/ 75 w 99"/>
                <a:gd name="T75" fmla="*/ 52 h 104"/>
                <a:gd name="T76" fmla="*/ 66 w 99"/>
                <a:gd name="T77" fmla="*/ 62 h 104"/>
                <a:gd name="T78" fmla="*/ 90 w 99"/>
                <a:gd name="T79" fmla="*/ 95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104">
                  <a:moveTo>
                    <a:pt x="47" y="5"/>
                  </a:moveTo>
                  <a:lnTo>
                    <a:pt x="47" y="5"/>
                  </a:lnTo>
                  <a:lnTo>
                    <a:pt x="38" y="5"/>
                  </a:lnTo>
                  <a:lnTo>
                    <a:pt x="28" y="0"/>
                  </a:lnTo>
                  <a:lnTo>
                    <a:pt x="19" y="24"/>
                  </a:lnTo>
                  <a:lnTo>
                    <a:pt x="5" y="43"/>
                  </a:lnTo>
                  <a:lnTo>
                    <a:pt x="19" y="47"/>
                  </a:lnTo>
                  <a:lnTo>
                    <a:pt x="28" y="33"/>
                  </a:lnTo>
                  <a:lnTo>
                    <a:pt x="80" y="33"/>
                  </a:lnTo>
                  <a:lnTo>
                    <a:pt x="75" y="43"/>
                  </a:lnTo>
                  <a:lnTo>
                    <a:pt x="85" y="43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4" y="19"/>
                  </a:lnTo>
                  <a:lnTo>
                    <a:pt x="38" y="19"/>
                  </a:lnTo>
                  <a:lnTo>
                    <a:pt x="47" y="5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6" y="99"/>
                  </a:lnTo>
                  <a:lnTo>
                    <a:pt x="61" y="95"/>
                  </a:lnTo>
                  <a:lnTo>
                    <a:pt x="61" y="47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47" y="38"/>
                  </a:lnTo>
                  <a:lnTo>
                    <a:pt x="42" y="38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28" y="90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14" y="90"/>
                  </a:lnTo>
                  <a:lnTo>
                    <a:pt x="33" y="66"/>
                  </a:lnTo>
                  <a:lnTo>
                    <a:pt x="38" y="62"/>
                  </a:lnTo>
                  <a:lnTo>
                    <a:pt x="23" y="52"/>
                  </a:lnTo>
                  <a:lnTo>
                    <a:pt x="14" y="71"/>
                  </a:lnTo>
                  <a:lnTo>
                    <a:pt x="0" y="85"/>
                  </a:lnTo>
                  <a:close/>
                  <a:moveTo>
                    <a:pt x="90" y="95"/>
                  </a:moveTo>
                  <a:lnTo>
                    <a:pt x="90" y="95"/>
                  </a:lnTo>
                  <a:lnTo>
                    <a:pt x="99" y="85"/>
                  </a:lnTo>
                  <a:lnTo>
                    <a:pt x="94" y="81"/>
                  </a:lnTo>
                  <a:lnTo>
                    <a:pt x="75" y="52"/>
                  </a:lnTo>
                  <a:lnTo>
                    <a:pt x="66" y="62"/>
                  </a:lnTo>
                  <a:lnTo>
                    <a:pt x="90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5"/>
            <p:cNvSpPr>
              <a:spLocks noEditPoints="1"/>
            </p:cNvSpPr>
            <p:nvPr/>
          </p:nvSpPr>
          <p:spPr bwMode="auto">
            <a:xfrm>
              <a:off x="8021" y="8597"/>
              <a:ext cx="227" cy="216"/>
            </a:xfrm>
            <a:custGeom>
              <a:avLst/>
              <a:gdLst>
                <a:gd name="T0" fmla="*/ 43 w 104"/>
                <a:gd name="T1" fmla="*/ 5 h 99"/>
                <a:gd name="T2" fmla="*/ 5 w 104"/>
                <a:gd name="T3" fmla="*/ 52 h 99"/>
                <a:gd name="T4" fmla="*/ 43 w 104"/>
                <a:gd name="T5" fmla="*/ 52 h 99"/>
                <a:gd name="T6" fmla="*/ 38 w 104"/>
                <a:gd name="T7" fmla="*/ 57 h 99"/>
                <a:gd name="T8" fmla="*/ 10 w 104"/>
                <a:gd name="T9" fmla="*/ 61 h 99"/>
                <a:gd name="T10" fmla="*/ 0 w 104"/>
                <a:gd name="T11" fmla="*/ 85 h 99"/>
                <a:gd name="T12" fmla="*/ 104 w 104"/>
                <a:gd name="T13" fmla="*/ 99 h 99"/>
                <a:gd name="T14" fmla="*/ 90 w 104"/>
                <a:gd name="T15" fmla="*/ 85 h 99"/>
                <a:gd name="T16" fmla="*/ 90 w 104"/>
                <a:gd name="T17" fmla="*/ 57 h 99"/>
                <a:gd name="T18" fmla="*/ 95 w 104"/>
                <a:gd name="T19" fmla="*/ 0 h 99"/>
                <a:gd name="T20" fmla="*/ 52 w 104"/>
                <a:gd name="T21" fmla="*/ 28 h 99"/>
                <a:gd name="T22" fmla="*/ 47 w 104"/>
                <a:gd name="T23" fmla="*/ 38 h 99"/>
                <a:gd name="T24" fmla="*/ 43 w 104"/>
                <a:gd name="T25" fmla="*/ 47 h 99"/>
                <a:gd name="T26" fmla="*/ 66 w 104"/>
                <a:gd name="T27" fmla="*/ 9 h 99"/>
                <a:gd name="T28" fmla="*/ 80 w 104"/>
                <a:gd name="T29" fmla="*/ 19 h 99"/>
                <a:gd name="T30" fmla="*/ 66 w 104"/>
                <a:gd name="T31" fmla="*/ 9 h 99"/>
                <a:gd name="T32" fmla="*/ 33 w 104"/>
                <a:gd name="T33" fmla="*/ 14 h 99"/>
                <a:gd name="T34" fmla="*/ 19 w 104"/>
                <a:gd name="T35" fmla="*/ 24 h 99"/>
                <a:gd name="T36" fmla="*/ 33 w 104"/>
                <a:gd name="T37" fmla="*/ 14 h 99"/>
                <a:gd name="T38" fmla="*/ 80 w 104"/>
                <a:gd name="T39" fmla="*/ 28 h 99"/>
                <a:gd name="T40" fmla="*/ 66 w 104"/>
                <a:gd name="T41" fmla="*/ 33 h 99"/>
                <a:gd name="T42" fmla="*/ 80 w 104"/>
                <a:gd name="T43" fmla="*/ 28 h 99"/>
                <a:gd name="T44" fmla="*/ 33 w 104"/>
                <a:gd name="T45" fmla="*/ 38 h 99"/>
                <a:gd name="T46" fmla="*/ 19 w 104"/>
                <a:gd name="T47" fmla="*/ 33 h 99"/>
                <a:gd name="T48" fmla="*/ 33 w 104"/>
                <a:gd name="T49" fmla="*/ 38 h 99"/>
                <a:gd name="T50" fmla="*/ 71 w 104"/>
                <a:gd name="T51" fmla="*/ 52 h 99"/>
                <a:gd name="T52" fmla="*/ 76 w 104"/>
                <a:gd name="T53" fmla="*/ 61 h 99"/>
                <a:gd name="T54" fmla="*/ 52 w 104"/>
                <a:gd name="T55" fmla="*/ 61 h 99"/>
                <a:gd name="T56" fmla="*/ 61 w 104"/>
                <a:gd name="T57" fmla="*/ 42 h 99"/>
                <a:gd name="T58" fmla="*/ 80 w 104"/>
                <a:gd name="T59" fmla="*/ 47 h 99"/>
                <a:gd name="T60" fmla="*/ 76 w 104"/>
                <a:gd name="T61" fmla="*/ 52 h 99"/>
                <a:gd name="T62" fmla="*/ 71 w 104"/>
                <a:gd name="T63" fmla="*/ 52 h 99"/>
                <a:gd name="T64" fmla="*/ 66 w 104"/>
                <a:gd name="T65" fmla="*/ 85 h 99"/>
                <a:gd name="T66" fmla="*/ 76 w 104"/>
                <a:gd name="T67" fmla="*/ 71 h 99"/>
                <a:gd name="T68" fmla="*/ 66 w 104"/>
                <a:gd name="T69" fmla="*/ 85 h 99"/>
                <a:gd name="T70" fmla="*/ 33 w 104"/>
                <a:gd name="T71" fmla="*/ 71 h 99"/>
                <a:gd name="T72" fmla="*/ 24 w 104"/>
                <a:gd name="T73" fmla="*/ 85 h 99"/>
                <a:gd name="T74" fmla="*/ 33 w 104"/>
                <a:gd name="T75" fmla="*/ 71 h 99"/>
                <a:gd name="T76" fmla="*/ 57 w 104"/>
                <a:gd name="T77" fmla="*/ 71 h 99"/>
                <a:gd name="T78" fmla="*/ 47 w 104"/>
                <a:gd name="T79" fmla="*/ 85 h 99"/>
                <a:gd name="T80" fmla="*/ 57 w 104"/>
                <a:gd name="T81" fmla="*/ 71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99">
                  <a:moveTo>
                    <a:pt x="43" y="47"/>
                  </a:moveTo>
                  <a:lnTo>
                    <a:pt x="43" y="5"/>
                  </a:lnTo>
                  <a:lnTo>
                    <a:pt x="5" y="5"/>
                  </a:lnTo>
                  <a:lnTo>
                    <a:pt x="5" y="52"/>
                  </a:lnTo>
                  <a:lnTo>
                    <a:pt x="43" y="52"/>
                  </a:lnTo>
                  <a:lnTo>
                    <a:pt x="38" y="57"/>
                  </a:lnTo>
                  <a:lnTo>
                    <a:pt x="43" y="61"/>
                  </a:lnTo>
                  <a:lnTo>
                    <a:pt x="10" y="61"/>
                  </a:lnTo>
                  <a:lnTo>
                    <a:pt x="10" y="85"/>
                  </a:lnTo>
                  <a:lnTo>
                    <a:pt x="0" y="85"/>
                  </a:lnTo>
                  <a:lnTo>
                    <a:pt x="0" y="99"/>
                  </a:lnTo>
                  <a:lnTo>
                    <a:pt x="104" y="99"/>
                  </a:lnTo>
                  <a:lnTo>
                    <a:pt x="104" y="85"/>
                  </a:lnTo>
                  <a:lnTo>
                    <a:pt x="90" y="85"/>
                  </a:lnTo>
                  <a:lnTo>
                    <a:pt x="90" y="57"/>
                  </a:lnTo>
                  <a:lnTo>
                    <a:pt x="95" y="52"/>
                  </a:lnTo>
                  <a:lnTo>
                    <a:pt x="95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47" y="38"/>
                  </a:lnTo>
                  <a:lnTo>
                    <a:pt x="43" y="47"/>
                  </a:lnTo>
                  <a:close/>
                  <a:moveTo>
                    <a:pt x="66" y="9"/>
                  </a:moveTo>
                  <a:lnTo>
                    <a:pt x="80" y="9"/>
                  </a:lnTo>
                  <a:lnTo>
                    <a:pt x="80" y="19"/>
                  </a:lnTo>
                  <a:lnTo>
                    <a:pt x="66" y="19"/>
                  </a:lnTo>
                  <a:lnTo>
                    <a:pt x="66" y="9"/>
                  </a:lnTo>
                  <a:close/>
                  <a:moveTo>
                    <a:pt x="33" y="14"/>
                  </a:moveTo>
                  <a:lnTo>
                    <a:pt x="33" y="24"/>
                  </a:lnTo>
                  <a:lnTo>
                    <a:pt x="19" y="24"/>
                  </a:lnTo>
                  <a:lnTo>
                    <a:pt x="19" y="14"/>
                  </a:lnTo>
                  <a:lnTo>
                    <a:pt x="33" y="14"/>
                  </a:lnTo>
                  <a:close/>
                  <a:moveTo>
                    <a:pt x="80" y="28"/>
                  </a:moveTo>
                  <a:lnTo>
                    <a:pt x="80" y="33"/>
                  </a:lnTo>
                  <a:lnTo>
                    <a:pt x="66" y="33"/>
                  </a:lnTo>
                  <a:lnTo>
                    <a:pt x="66" y="28"/>
                  </a:lnTo>
                  <a:lnTo>
                    <a:pt x="80" y="28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3" y="38"/>
                  </a:lnTo>
                  <a:close/>
                  <a:moveTo>
                    <a:pt x="71" y="52"/>
                  </a:moveTo>
                  <a:lnTo>
                    <a:pt x="71" y="52"/>
                  </a:lnTo>
                  <a:lnTo>
                    <a:pt x="76" y="61"/>
                  </a:lnTo>
                  <a:lnTo>
                    <a:pt x="52" y="61"/>
                  </a:lnTo>
                  <a:lnTo>
                    <a:pt x="57" y="52"/>
                  </a:lnTo>
                  <a:lnTo>
                    <a:pt x="61" y="42"/>
                  </a:lnTo>
                  <a:lnTo>
                    <a:pt x="80" y="42"/>
                  </a:lnTo>
                  <a:lnTo>
                    <a:pt x="80" y="47"/>
                  </a:lnTo>
                  <a:lnTo>
                    <a:pt x="76" y="52"/>
                  </a:lnTo>
                  <a:lnTo>
                    <a:pt x="71" y="52"/>
                  </a:lnTo>
                  <a:close/>
                  <a:moveTo>
                    <a:pt x="66" y="85"/>
                  </a:moveTo>
                  <a:lnTo>
                    <a:pt x="66" y="71"/>
                  </a:lnTo>
                  <a:lnTo>
                    <a:pt x="76" y="71"/>
                  </a:lnTo>
                  <a:lnTo>
                    <a:pt x="76" y="85"/>
                  </a:lnTo>
                  <a:lnTo>
                    <a:pt x="66" y="85"/>
                  </a:lnTo>
                  <a:close/>
                  <a:moveTo>
                    <a:pt x="33" y="71"/>
                  </a:moveTo>
                  <a:lnTo>
                    <a:pt x="33" y="85"/>
                  </a:lnTo>
                  <a:lnTo>
                    <a:pt x="24" y="85"/>
                  </a:lnTo>
                  <a:lnTo>
                    <a:pt x="24" y="71"/>
                  </a:lnTo>
                  <a:lnTo>
                    <a:pt x="33" y="71"/>
                  </a:lnTo>
                  <a:close/>
                  <a:moveTo>
                    <a:pt x="57" y="71"/>
                  </a:moveTo>
                  <a:lnTo>
                    <a:pt x="57" y="85"/>
                  </a:lnTo>
                  <a:lnTo>
                    <a:pt x="47" y="85"/>
                  </a:lnTo>
                  <a:lnTo>
                    <a:pt x="47" y="71"/>
                  </a:lnTo>
                  <a:lnTo>
                    <a:pt x="57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76"/>
            <p:cNvSpPr>
              <a:spLocks noEditPoints="1"/>
            </p:cNvSpPr>
            <p:nvPr/>
          </p:nvSpPr>
          <p:spPr bwMode="auto">
            <a:xfrm>
              <a:off x="5186" y="9113"/>
              <a:ext cx="205" cy="205"/>
            </a:xfrm>
            <a:custGeom>
              <a:avLst/>
              <a:gdLst>
                <a:gd name="T0" fmla="*/ 14 w 94"/>
                <a:gd name="T1" fmla="*/ 66 h 94"/>
                <a:gd name="T2" fmla="*/ 19 w 94"/>
                <a:gd name="T3" fmla="*/ 76 h 94"/>
                <a:gd name="T4" fmla="*/ 28 w 94"/>
                <a:gd name="T5" fmla="*/ 71 h 94"/>
                <a:gd name="T6" fmla="*/ 33 w 94"/>
                <a:gd name="T7" fmla="*/ 66 h 94"/>
                <a:gd name="T8" fmla="*/ 38 w 94"/>
                <a:gd name="T9" fmla="*/ 57 h 94"/>
                <a:gd name="T10" fmla="*/ 28 w 94"/>
                <a:gd name="T11" fmla="*/ 33 h 94"/>
                <a:gd name="T12" fmla="*/ 38 w 94"/>
                <a:gd name="T13" fmla="*/ 0 h 94"/>
                <a:gd name="T14" fmla="*/ 0 w 94"/>
                <a:gd name="T15" fmla="*/ 94 h 94"/>
                <a:gd name="T16" fmla="*/ 14 w 94"/>
                <a:gd name="T17" fmla="*/ 94 h 94"/>
                <a:gd name="T18" fmla="*/ 23 w 94"/>
                <a:gd name="T19" fmla="*/ 9 h 94"/>
                <a:gd name="T20" fmla="*/ 14 w 94"/>
                <a:gd name="T21" fmla="*/ 9 h 94"/>
                <a:gd name="T22" fmla="*/ 23 w 94"/>
                <a:gd name="T23" fmla="*/ 9 h 94"/>
                <a:gd name="T24" fmla="*/ 57 w 94"/>
                <a:gd name="T25" fmla="*/ 66 h 94"/>
                <a:gd name="T26" fmla="*/ 71 w 94"/>
                <a:gd name="T27" fmla="*/ 71 h 94"/>
                <a:gd name="T28" fmla="*/ 38 w 94"/>
                <a:gd name="T29" fmla="*/ 24 h 94"/>
                <a:gd name="T30" fmla="*/ 52 w 94"/>
                <a:gd name="T31" fmla="*/ 71 h 94"/>
                <a:gd name="T32" fmla="*/ 52 w 94"/>
                <a:gd name="T33" fmla="*/ 66 h 94"/>
                <a:gd name="T34" fmla="*/ 52 w 94"/>
                <a:gd name="T35" fmla="*/ 52 h 94"/>
                <a:gd name="T36" fmla="*/ 57 w 94"/>
                <a:gd name="T37" fmla="*/ 33 h 94"/>
                <a:gd name="T38" fmla="*/ 57 w 94"/>
                <a:gd name="T39" fmla="*/ 52 h 94"/>
                <a:gd name="T40" fmla="*/ 14 w 94"/>
                <a:gd name="T41" fmla="*/ 38 h 94"/>
                <a:gd name="T42" fmla="*/ 19 w 94"/>
                <a:gd name="T43" fmla="*/ 47 h 94"/>
                <a:gd name="T44" fmla="*/ 19 w 94"/>
                <a:gd name="T45" fmla="*/ 61 h 94"/>
                <a:gd name="T46" fmla="*/ 14 w 94"/>
                <a:gd name="T47" fmla="*/ 61 h 94"/>
                <a:gd name="T48" fmla="*/ 38 w 94"/>
                <a:gd name="T49" fmla="*/ 14 h 94"/>
                <a:gd name="T50" fmla="*/ 75 w 94"/>
                <a:gd name="T51" fmla="*/ 76 h 94"/>
                <a:gd name="T52" fmla="*/ 71 w 94"/>
                <a:gd name="T53" fmla="*/ 80 h 94"/>
                <a:gd name="T54" fmla="*/ 61 w 94"/>
                <a:gd name="T55" fmla="*/ 85 h 94"/>
                <a:gd name="T56" fmla="*/ 66 w 94"/>
                <a:gd name="T57" fmla="*/ 94 h 94"/>
                <a:gd name="T58" fmla="*/ 85 w 94"/>
                <a:gd name="T59" fmla="*/ 94 h 94"/>
                <a:gd name="T60" fmla="*/ 90 w 94"/>
                <a:gd name="T61" fmla="*/ 85 h 94"/>
                <a:gd name="T62" fmla="*/ 94 w 94"/>
                <a:gd name="T63" fmla="*/ 14 h 94"/>
                <a:gd name="T64" fmla="*/ 38 w 94"/>
                <a:gd name="T65" fmla="*/ 0 h 94"/>
                <a:gd name="T66" fmla="*/ 38 w 94"/>
                <a:gd name="T67" fmla="*/ 14 h 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4" h="94">
                  <a:moveTo>
                    <a:pt x="14" y="94"/>
                  </a:moveTo>
                  <a:lnTo>
                    <a:pt x="14" y="66"/>
                  </a:lnTo>
                  <a:lnTo>
                    <a:pt x="19" y="76"/>
                  </a:lnTo>
                  <a:lnTo>
                    <a:pt x="28" y="71"/>
                  </a:lnTo>
                  <a:lnTo>
                    <a:pt x="33" y="66"/>
                  </a:lnTo>
                  <a:lnTo>
                    <a:pt x="38" y="57"/>
                  </a:lnTo>
                  <a:lnTo>
                    <a:pt x="33" y="47"/>
                  </a:lnTo>
                  <a:lnTo>
                    <a:pt x="28" y="3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14" y="94"/>
                  </a:lnTo>
                  <a:close/>
                  <a:moveTo>
                    <a:pt x="23" y="9"/>
                  </a:moveTo>
                  <a:lnTo>
                    <a:pt x="23" y="9"/>
                  </a:lnTo>
                  <a:lnTo>
                    <a:pt x="14" y="33"/>
                  </a:lnTo>
                  <a:lnTo>
                    <a:pt x="14" y="9"/>
                  </a:lnTo>
                  <a:lnTo>
                    <a:pt x="23" y="9"/>
                  </a:lnTo>
                  <a:close/>
                  <a:moveTo>
                    <a:pt x="52" y="66"/>
                  </a:moveTo>
                  <a:lnTo>
                    <a:pt x="57" y="66"/>
                  </a:lnTo>
                  <a:lnTo>
                    <a:pt x="57" y="71"/>
                  </a:lnTo>
                  <a:lnTo>
                    <a:pt x="71" y="71"/>
                  </a:lnTo>
                  <a:lnTo>
                    <a:pt x="71" y="24"/>
                  </a:lnTo>
                  <a:lnTo>
                    <a:pt x="38" y="24"/>
                  </a:lnTo>
                  <a:lnTo>
                    <a:pt x="38" y="71"/>
                  </a:lnTo>
                  <a:lnTo>
                    <a:pt x="52" y="71"/>
                  </a:lnTo>
                  <a:lnTo>
                    <a:pt x="52" y="66"/>
                  </a:lnTo>
                  <a:close/>
                  <a:moveTo>
                    <a:pt x="57" y="52"/>
                  </a:moveTo>
                  <a:lnTo>
                    <a:pt x="52" y="52"/>
                  </a:lnTo>
                  <a:lnTo>
                    <a:pt x="52" y="33"/>
                  </a:lnTo>
                  <a:lnTo>
                    <a:pt x="57" y="33"/>
                  </a:lnTo>
                  <a:lnTo>
                    <a:pt x="57" y="52"/>
                  </a:lnTo>
                  <a:close/>
                  <a:moveTo>
                    <a:pt x="14" y="61"/>
                  </a:moveTo>
                  <a:lnTo>
                    <a:pt x="14" y="38"/>
                  </a:lnTo>
                  <a:lnTo>
                    <a:pt x="19" y="47"/>
                  </a:lnTo>
                  <a:lnTo>
                    <a:pt x="23" y="57"/>
                  </a:lnTo>
                  <a:lnTo>
                    <a:pt x="19" y="61"/>
                  </a:lnTo>
                  <a:lnTo>
                    <a:pt x="14" y="61"/>
                  </a:lnTo>
                  <a:close/>
                  <a:moveTo>
                    <a:pt x="38" y="14"/>
                  </a:moveTo>
                  <a:lnTo>
                    <a:pt x="75" y="14"/>
                  </a:lnTo>
                  <a:lnTo>
                    <a:pt x="75" y="76"/>
                  </a:lnTo>
                  <a:lnTo>
                    <a:pt x="71" y="80"/>
                  </a:lnTo>
                  <a:lnTo>
                    <a:pt x="61" y="85"/>
                  </a:lnTo>
                  <a:lnTo>
                    <a:pt x="66" y="94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94" y="0"/>
                  </a:lnTo>
                  <a:lnTo>
                    <a:pt x="38" y="0"/>
                  </a:lnTo>
                  <a:lnTo>
                    <a:pt x="38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77"/>
            <p:cNvSpPr>
              <a:spLocks noEditPoints="1"/>
            </p:cNvSpPr>
            <p:nvPr/>
          </p:nvSpPr>
          <p:spPr bwMode="auto">
            <a:xfrm>
              <a:off x="5422" y="9102"/>
              <a:ext cx="227" cy="216"/>
            </a:xfrm>
            <a:custGeom>
              <a:avLst/>
              <a:gdLst>
                <a:gd name="T0" fmla="*/ 43 w 104"/>
                <a:gd name="T1" fmla="*/ 29 h 99"/>
                <a:gd name="T2" fmla="*/ 100 w 104"/>
                <a:gd name="T3" fmla="*/ 19 h 99"/>
                <a:gd name="T4" fmla="*/ 43 w 104"/>
                <a:gd name="T5" fmla="*/ 19 h 99"/>
                <a:gd name="T6" fmla="*/ 104 w 104"/>
                <a:gd name="T7" fmla="*/ 95 h 99"/>
                <a:gd name="T8" fmla="*/ 85 w 104"/>
                <a:gd name="T9" fmla="*/ 85 h 99"/>
                <a:gd name="T10" fmla="*/ 95 w 104"/>
                <a:gd name="T11" fmla="*/ 38 h 99"/>
                <a:gd name="T12" fmla="*/ 81 w 104"/>
                <a:gd name="T13" fmla="*/ 33 h 99"/>
                <a:gd name="T14" fmla="*/ 81 w 104"/>
                <a:gd name="T15" fmla="*/ 33 h 99"/>
                <a:gd name="T16" fmla="*/ 71 w 104"/>
                <a:gd name="T17" fmla="*/ 85 h 99"/>
                <a:gd name="T18" fmla="*/ 33 w 104"/>
                <a:gd name="T19" fmla="*/ 95 h 99"/>
                <a:gd name="T20" fmla="*/ 52 w 104"/>
                <a:gd name="T21" fmla="*/ 76 h 99"/>
                <a:gd name="T22" fmla="*/ 67 w 104"/>
                <a:gd name="T23" fmla="*/ 76 h 99"/>
                <a:gd name="T24" fmla="*/ 43 w 104"/>
                <a:gd name="T25" fmla="*/ 38 h 99"/>
                <a:gd name="T26" fmla="*/ 52 w 104"/>
                <a:gd name="T27" fmla="*/ 76 h 99"/>
                <a:gd name="T28" fmla="*/ 52 w 104"/>
                <a:gd name="T29" fmla="*/ 76 h 99"/>
                <a:gd name="T30" fmla="*/ 29 w 104"/>
                <a:gd name="T31" fmla="*/ 19 h 99"/>
                <a:gd name="T32" fmla="*/ 29 w 104"/>
                <a:gd name="T33" fmla="*/ 10 h 99"/>
                <a:gd name="T34" fmla="*/ 29 w 104"/>
                <a:gd name="T35" fmla="*/ 5 h 99"/>
                <a:gd name="T36" fmla="*/ 29 w 104"/>
                <a:gd name="T37" fmla="*/ 0 h 99"/>
                <a:gd name="T38" fmla="*/ 29 w 104"/>
                <a:gd name="T39" fmla="*/ 0 h 99"/>
                <a:gd name="T40" fmla="*/ 19 w 104"/>
                <a:gd name="T41" fmla="*/ 19 h 99"/>
                <a:gd name="T42" fmla="*/ 0 w 104"/>
                <a:gd name="T43" fmla="*/ 33 h 99"/>
                <a:gd name="T44" fmla="*/ 19 w 104"/>
                <a:gd name="T45" fmla="*/ 48 h 99"/>
                <a:gd name="T46" fmla="*/ 0 w 104"/>
                <a:gd name="T47" fmla="*/ 52 h 99"/>
                <a:gd name="T48" fmla="*/ 5 w 104"/>
                <a:gd name="T49" fmla="*/ 66 h 99"/>
                <a:gd name="T50" fmla="*/ 10 w 104"/>
                <a:gd name="T51" fmla="*/ 66 h 99"/>
                <a:gd name="T52" fmla="*/ 15 w 104"/>
                <a:gd name="T53" fmla="*/ 62 h 99"/>
                <a:gd name="T54" fmla="*/ 15 w 104"/>
                <a:gd name="T55" fmla="*/ 85 h 99"/>
                <a:gd name="T56" fmla="*/ 5 w 104"/>
                <a:gd name="T57" fmla="*/ 85 h 99"/>
                <a:gd name="T58" fmla="*/ 10 w 104"/>
                <a:gd name="T59" fmla="*/ 99 h 99"/>
                <a:gd name="T60" fmla="*/ 24 w 104"/>
                <a:gd name="T61" fmla="*/ 99 h 99"/>
                <a:gd name="T62" fmla="*/ 29 w 104"/>
                <a:gd name="T63" fmla="*/ 85 h 99"/>
                <a:gd name="T64" fmla="*/ 29 w 104"/>
                <a:gd name="T65" fmla="*/ 57 h 99"/>
                <a:gd name="T66" fmla="*/ 33 w 104"/>
                <a:gd name="T67" fmla="*/ 57 h 99"/>
                <a:gd name="T68" fmla="*/ 43 w 104"/>
                <a:gd name="T69" fmla="*/ 52 h 99"/>
                <a:gd name="T70" fmla="*/ 43 w 104"/>
                <a:gd name="T71" fmla="*/ 38 h 99"/>
                <a:gd name="T72" fmla="*/ 29 w 104"/>
                <a:gd name="T73" fmla="*/ 33 h 99"/>
                <a:gd name="T74" fmla="*/ 38 w 104"/>
                <a:gd name="T75" fmla="*/ 19 h 99"/>
                <a:gd name="T76" fmla="*/ 62 w 104"/>
                <a:gd name="T77" fmla="*/ 19 h 99"/>
                <a:gd name="T78" fmla="*/ 81 w 104"/>
                <a:gd name="T79" fmla="*/ 14 h 99"/>
                <a:gd name="T80" fmla="*/ 76 w 104"/>
                <a:gd name="T81" fmla="*/ 0 h 99"/>
                <a:gd name="T82" fmla="*/ 71 w 104"/>
                <a:gd name="T83" fmla="*/ 0 h 99"/>
                <a:gd name="T84" fmla="*/ 57 w 104"/>
                <a:gd name="T85" fmla="*/ 0 h 99"/>
                <a:gd name="T86" fmla="*/ 62 w 104"/>
                <a:gd name="T87" fmla="*/ 5 h 99"/>
                <a:gd name="T88" fmla="*/ 62 w 104"/>
                <a:gd name="T89" fmla="*/ 19 h 9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4" h="99">
                  <a:moveTo>
                    <a:pt x="43" y="19"/>
                  </a:moveTo>
                  <a:lnTo>
                    <a:pt x="43" y="29"/>
                  </a:lnTo>
                  <a:lnTo>
                    <a:pt x="100" y="29"/>
                  </a:lnTo>
                  <a:lnTo>
                    <a:pt x="100" y="19"/>
                  </a:lnTo>
                  <a:lnTo>
                    <a:pt x="43" y="19"/>
                  </a:lnTo>
                  <a:close/>
                  <a:moveTo>
                    <a:pt x="33" y="95"/>
                  </a:moveTo>
                  <a:lnTo>
                    <a:pt x="104" y="95"/>
                  </a:lnTo>
                  <a:lnTo>
                    <a:pt x="104" y="85"/>
                  </a:lnTo>
                  <a:lnTo>
                    <a:pt x="85" y="85"/>
                  </a:lnTo>
                  <a:lnTo>
                    <a:pt x="95" y="38"/>
                  </a:lnTo>
                  <a:lnTo>
                    <a:pt x="81" y="33"/>
                  </a:lnTo>
                  <a:lnTo>
                    <a:pt x="71" y="85"/>
                  </a:lnTo>
                  <a:lnTo>
                    <a:pt x="33" y="85"/>
                  </a:lnTo>
                  <a:lnTo>
                    <a:pt x="33" y="95"/>
                  </a:lnTo>
                  <a:close/>
                  <a:moveTo>
                    <a:pt x="52" y="76"/>
                  </a:moveTo>
                  <a:lnTo>
                    <a:pt x="67" y="76"/>
                  </a:lnTo>
                  <a:lnTo>
                    <a:pt x="62" y="38"/>
                  </a:lnTo>
                  <a:lnTo>
                    <a:pt x="43" y="38"/>
                  </a:lnTo>
                  <a:lnTo>
                    <a:pt x="52" y="76"/>
                  </a:lnTo>
                  <a:close/>
                  <a:moveTo>
                    <a:pt x="38" y="19"/>
                  </a:moveTo>
                  <a:lnTo>
                    <a:pt x="29" y="19"/>
                  </a:lnTo>
                  <a:lnTo>
                    <a:pt x="29" y="10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19" y="33"/>
                  </a:lnTo>
                  <a:lnTo>
                    <a:pt x="19" y="48"/>
                  </a:lnTo>
                  <a:lnTo>
                    <a:pt x="0" y="52"/>
                  </a:lnTo>
                  <a:lnTo>
                    <a:pt x="5" y="66"/>
                  </a:lnTo>
                  <a:lnTo>
                    <a:pt x="10" y="66"/>
                  </a:lnTo>
                  <a:lnTo>
                    <a:pt x="15" y="62"/>
                  </a:lnTo>
                  <a:lnTo>
                    <a:pt x="15" y="85"/>
                  </a:lnTo>
                  <a:lnTo>
                    <a:pt x="5" y="85"/>
                  </a:lnTo>
                  <a:lnTo>
                    <a:pt x="10" y="99"/>
                  </a:lnTo>
                  <a:lnTo>
                    <a:pt x="24" y="99"/>
                  </a:lnTo>
                  <a:lnTo>
                    <a:pt x="29" y="95"/>
                  </a:lnTo>
                  <a:lnTo>
                    <a:pt x="29" y="85"/>
                  </a:lnTo>
                  <a:lnTo>
                    <a:pt x="29" y="57"/>
                  </a:lnTo>
                  <a:lnTo>
                    <a:pt x="33" y="57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29" y="43"/>
                  </a:lnTo>
                  <a:lnTo>
                    <a:pt x="29" y="33"/>
                  </a:lnTo>
                  <a:lnTo>
                    <a:pt x="38" y="33"/>
                  </a:lnTo>
                  <a:lnTo>
                    <a:pt x="38" y="19"/>
                  </a:lnTo>
                  <a:close/>
                  <a:moveTo>
                    <a:pt x="62" y="19"/>
                  </a:moveTo>
                  <a:lnTo>
                    <a:pt x="81" y="14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62" y="5"/>
                  </a:lnTo>
                  <a:lnTo>
                    <a:pt x="62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78"/>
            <p:cNvSpPr>
              <a:spLocks noEditPoints="1"/>
            </p:cNvSpPr>
            <p:nvPr/>
          </p:nvSpPr>
          <p:spPr bwMode="auto">
            <a:xfrm>
              <a:off x="5671" y="9093"/>
              <a:ext cx="227" cy="236"/>
            </a:xfrm>
            <a:custGeom>
              <a:avLst/>
              <a:gdLst>
                <a:gd name="T0" fmla="*/ 47 w 104"/>
                <a:gd name="T1" fmla="*/ 9 h 108"/>
                <a:gd name="T2" fmla="*/ 42 w 104"/>
                <a:gd name="T3" fmla="*/ 0 h 108"/>
                <a:gd name="T4" fmla="*/ 28 w 104"/>
                <a:gd name="T5" fmla="*/ 9 h 108"/>
                <a:gd name="T6" fmla="*/ 28 w 104"/>
                <a:gd name="T7" fmla="*/ 9 h 108"/>
                <a:gd name="T8" fmla="*/ 4 w 104"/>
                <a:gd name="T9" fmla="*/ 14 h 108"/>
                <a:gd name="T10" fmla="*/ 42 w 104"/>
                <a:gd name="T11" fmla="*/ 23 h 108"/>
                <a:gd name="T12" fmla="*/ 14 w 104"/>
                <a:gd name="T13" fmla="*/ 28 h 108"/>
                <a:gd name="T14" fmla="*/ 42 w 104"/>
                <a:gd name="T15" fmla="*/ 37 h 108"/>
                <a:gd name="T16" fmla="*/ 4 w 104"/>
                <a:gd name="T17" fmla="*/ 42 h 108"/>
                <a:gd name="T18" fmla="*/ 23 w 104"/>
                <a:gd name="T19" fmla="*/ 52 h 108"/>
                <a:gd name="T20" fmla="*/ 19 w 104"/>
                <a:gd name="T21" fmla="*/ 56 h 108"/>
                <a:gd name="T22" fmla="*/ 23 w 104"/>
                <a:gd name="T23" fmla="*/ 61 h 108"/>
                <a:gd name="T24" fmla="*/ 0 w 104"/>
                <a:gd name="T25" fmla="*/ 70 h 108"/>
                <a:gd name="T26" fmla="*/ 104 w 104"/>
                <a:gd name="T27" fmla="*/ 61 h 108"/>
                <a:gd name="T28" fmla="*/ 80 w 104"/>
                <a:gd name="T29" fmla="*/ 61 h 108"/>
                <a:gd name="T30" fmla="*/ 85 w 104"/>
                <a:gd name="T31" fmla="*/ 56 h 108"/>
                <a:gd name="T32" fmla="*/ 89 w 104"/>
                <a:gd name="T33" fmla="*/ 56 h 108"/>
                <a:gd name="T34" fmla="*/ 94 w 104"/>
                <a:gd name="T35" fmla="*/ 52 h 108"/>
                <a:gd name="T36" fmla="*/ 56 w 104"/>
                <a:gd name="T37" fmla="*/ 42 h 108"/>
                <a:gd name="T38" fmla="*/ 89 w 104"/>
                <a:gd name="T39" fmla="*/ 37 h 108"/>
                <a:gd name="T40" fmla="*/ 56 w 104"/>
                <a:gd name="T41" fmla="*/ 28 h 108"/>
                <a:gd name="T42" fmla="*/ 94 w 104"/>
                <a:gd name="T43" fmla="*/ 23 h 108"/>
                <a:gd name="T44" fmla="*/ 71 w 104"/>
                <a:gd name="T45" fmla="*/ 14 h 108"/>
                <a:gd name="T46" fmla="*/ 75 w 104"/>
                <a:gd name="T47" fmla="*/ 4 h 108"/>
                <a:gd name="T48" fmla="*/ 80 w 104"/>
                <a:gd name="T49" fmla="*/ 4 h 108"/>
                <a:gd name="T50" fmla="*/ 61 w 104"/>
                <a:gd name="T51" fmla="*/ 0 h 108"/>
                <a:gd name="T52" fmla="*/ 61 w 104"/>
                <a:gd name="T53" fmla="*/ 4 h 108"/>
                <a:gd name="T54" fmla="*/ 56 w 104"/>
                <a:gd name="T55" fmla="*/ 14 h 108"/>
                <a:gd name="T56" fmla="*/ 47 w 104"/>
                <a:gd name="T57" fmla="*/ 14 h 108"/>
                <a:gd name="T58" fmla="*/ 47 w 104"/>
                <a:gd name="T59" fmla="*/ 9 h 108"/>
                <a:gd name="T60" fmla="*/ 38 w 104"/>
                <a:gd name="T61" fmla="*/ 61 h 108"/>
                <a:gd name="T62" fmla="*/ 33 w 104"/>
                <a:gd name="T63" fmla="*/ 52 h 108"/>
                <a:gd name="T64" fmla="*/ 33 w 104"/>
                <a:gd name="T65" fmla="*/ 52 h 108"/>
                <a:gd name="T66" fmla="*/ 42 w 104"/>
                <a:gd name="T67" fmla="*/ 61 h 108"/>
                <a:gd name="T68" fmla="*/ 38 w 104"/>
                <a:gd name="T69" fmla="*/ 61 h 108"/>
                <a:gd name="T70" fmla="*/ 71 w 104"/>
                <a:gd name="T71" fmla="*/ 52 h 108"/>
                <a:gd name="T72" fmla="*/ 66 w 104"/>
                <a:gd name="T73" fmla="*/ 56 h 108"/>
                <a:gd name="T74" fmla="*/ 66 w 104"/>
                <a:gd name="T75" fmla="*/ 61 h 108"/>
                <a:gd name="T76" fmla="*/ 56 w 104"/>
                <a:gd name="T77" fmla="*/ 52 h 108"/>
                <a:gd name="T78" fmla="*/ 33 w 104"/>
                <a:gd name="T79" fmla="*/ 103 h 108"/>
                <a:gd name="T80" fmla="*/ 71 w 104"/>
                <a:gd name="T81" fmla="*/ 108 h 108"/>
                <a:gd name="T82" fmla="*/ 85 w 104"/>
                <a:gd name="T83" fmla="*/ 75 h 108"/>
                <a:gd name="T84" fmla="*/ 19 w 104"/>
                <a:gd name="T85" fmla="*/ 108 h 108"/>
                <a:gd name="T86" fmla="*/ 33 w 104"/>
                <a:gd name="T87" fmla="*/ 103 h 108"/>
                <a:gd name="T88" fmla="*/ 71 w 104"/>
                <a:gd name="T89" fmla="*/ 85 h 108"/>
                <a:gd name="T90" fmla="*/ 33 w 104"/>
                <a:gd name="T91" fmla="*/ 94 h 108"/>
                <a:gd name="T92" fmla="*/ 71 w 104"/>
                <a:gd name="T93" fmla="*/ 85 h 10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4" h="108">
                  <a:moveTo>
                    <a:pt x="47" y="9"/>
                  </a:moveTo>
                  <a:lnTo>
                    <a:pt x="47" y="9"/>
                  </a:lnTo>
                  <a:lnTo>
                    <a:pt x="42" y="0"/>
                  </a:lnTo>
                  <a:lnTo>
                    <a:pt x="28" y="9"/>
                  </a:lnTo>
                  <a:lnTo>
                    <a:pt x="33" y="14"/>
                  </a:lnTo>
                  <a:lnTo>
                    <a:pt x="4" y="14"/>
                  </a:lnTo>
                  <a:lnTo>
                    <a:pt x="4" y="23"/>
                  </a:lnTo>
                  <a:lnTo>
                    <a:pt x="42" y="23"/>
                  </a:lnTo>
                  <a:lnTo>
                    <a:pt x="42" y="28"/>
                  </a:lnTo>
                  <a:lnTo>
                    <a:pt x="14" y="28"/>
                  </a:lnTo>
                  <a:lnTo>
                    <a:pt x="14" y="37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4" y="42"/>
                  </a:lnTo>
                  <a:lnTo>
                    <a:pt x="4" y="52"/>
                  </a:lnTo>
                  <a:lnTo>
                    <a:pt x="23" y="52"/>
                  </a:lnTo>
                  <a:lnTo>
                    <a:pt x="19" y="56"/>
                  </a:lnTo>
                  <a:lnTo>
                    <a:pt x="23" y="61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104" y="70"/>
                  </a:lnTo>
                  <a:lnTo>
                    <a:pt x="104" y="61"/>
                  </a:lnTo>
                  <a:lnTo>
                    <a:pt x="80" y="61"/>
                  </a:lnTo>
                  <a:lnTo>
                    <a:pt x="85" y="56"/>
                  </a:lnTo>
                  <a:lnTo>
                    <a:pt x="89" y="56"/>
                  </a:lnTo>
                  <a:lnTo>
                    <a:pt x="85" y="52"/>
                  </a:lnTo>
                  <a:lnTo>
                    <a:pt x="94" y="52"/>
                  </a:lnTo>
                  <a:lnTo>
                    <a:pt x="94" y="42"/>
                  </a:lnTo>
                  <a:lnTo>
                    <a:pt x="56" y="42"/>
                  </a:lnTo>
                  <a:lnTo>
                    <a:pt x="56" y="37"/>
                  </a:lnTo>
                  <a:lnTo>
                    <a:pt x="89" y="37"/>
                  </a:lnTo>
                  <a:lnTo>
                    <a:pt x="89" y="28"/>
                  </a:lnTo>
                  <a:lnTo>
                    <a:pt x="56" y="28"/>
                  </a:lnTo>
                  <a:lnTo>
                    <a:pt x="56" y="23"/>
                  </a:lnTo>
                  <a:lnTo>
                    <a:pt x="94" y="23"/>
                  </a:lnTo>
                  <a:lnTo>
                    <a:pt x="94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61" y="0"/>
                  </a:lnTo>
                  <a:lnTo>
                    <a:pt x="61" y="4"/>
                  </a:lnTo>
                  <a:lnTo>
                    <a:pt x="56" y="14"/>
                  </a:lnTo>
                  <a:lnTo>
                    <a:pt x="47" y="14"/>
                  </a:lnTo>
                  <a:lnTo>
                    <a:pt x="47" y="9"/>
                  </a:lnTo>
                  <a:close/>
                  <a:moveTo>
                    <a:pt x="38" y="61"/>
                  </a:moveTo>
                  <a:lnTo>
                    <a:pt x="38" y="61"/>
                  </a:lnTo>
                  <a:lnTo>
                    <a:pt x="33" y="52"/>
                  </a:lnTo>
                  <a:lnTo>
                    <a:pt x="42" y="52"/>
                  </a:lnTo>
                  <a:lnTo>
                    <a:pt x="42" y="61"/>
                  </a:lnTo>
                  <a:lnTo>
                    <a:pt x="38" y="61"/>
                  </a:lnTo>
                  <a:close/>
                  <a:moveTo>
                    <a:pt x="56" y="52"/>
                  </a:moveTo>
                  <a:lnTo>
                    <a:pt x="71" y="52"/>
                  </a:lnTo>
                  <a:lnTo>
                    <a:pt x="66" y="56"/>
                  </a:lnTo>
                  <a:lnTo>
                    <a:pt x="66" y="61"/>
                  </a:lnTo>
                  <a:lnTo>
                    <a:pt x="56" y="61"/>
                  </a:lnTo>
                  <a:lnTo>
                    <a:pt x="56" y="52"/>
                  </a:lnTo>
                  <a:close/>
                  <a:moveTo>
                    <a:pt x="33" y="103"/>
                  </a:moveTo>
                  <a:lnTo>
                    <a:pt x="71" y="103"/>
                  </a:lnTo>
                  <a:lnTo>
                    <a:pt x="71" y="108"/>
                  </a:lnTo>
                  <a:lnTo>
                    <a:pt x="85" y="108"/>
                  </a:lnTo>
                  <a:lnTo>
                    <a:pt x="85" y="75"/>
                  </a:lnTo>
                  <a:lnTo>
                    <a:pt x="19" y="75"/>
                  </a:lnTo>
                  <a:lnTo>
                    <a:pt x="19" y="108"/>
                  </a:lnTo>
                  <a:lnTo>
                    <a:pt x="33" y="108"/>
                  </a:lnTo>
                  <a:lnTo>
                    <a:pt x="33" y="103"/>
                  </a:lnTo>
                  <a:close/>
                  <a:moveTo>
                    <a:pt x="71" y="85"/>
                  </a:moveTo>
                  <a:lnTo>
                    <a:pt x="71" y="94"/>
                  </a:lnTo>
                  <a:lnTo>
                    <a:pt x="33" y="94"/>
                  </a:lnTo>
                  <a:lnTo>
                    <a:pt x="33" y="85"/>
                  </a:lnTo>
                  <a:lnTo>
                    <a:pt x="7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79"/>
            <p:cNvSpPr>
              <a:spLocks noEditPoints="1"/>
            </p:cNvSpPr>
            <p:nvPr/>
          </p:nvSpPr>
          <p:spPr bwMode="auto">
            <a:xfrm>
              <a:off x="5918" y="9113"/>
              <a:ext cx="227" cy="205"/>
            </a:xfrm>
            <a:custGeom>
              <a:avLst/>
              <a:gdLst>
                <a:gd name="T0" fmla="*/ 47 w 104"/>
                <a:gd name="T1" fmla="*/ 0 h 94"/>
                <a:gd name="T2" fmla="*/ 9 w 104"/>
                <a:gd name="T3" fmla="*/ 47 h 94"/>
                <a:gd name="T4" fmla="*/ 43 w 104"/>
                <a:gd name="T5" fmla="*/ 47 h 94"/>
                <a:gd name="T6" fmla="*/ 38 w 104"/>
                <a:gd name="T7" fmla="*/ 57 h 94"/>
                <a:gd name="T8" fmla="*/ 14 w 104"/>
                <a:gd name="T9" fmla="*/ 57 h 94"/>
                <a:gd name="T10" fmla="*/ 0 w 104"/>
                <a:gd name="T11" fmla="*/ 80 h 94"/>
                <a:gd name="T12" fmla="*/ 104 w 104"/>
                <a:gd name="T13" fmla="*/ 94 h 94"/>
                <a:gd name="T14" fmla="*/ 90 w 104"/>
                <a:gd name="T15" fmla="*/ 80 h 94"/>
                <a:gd name="T16" fmla="*/ 90 w 104"/>
                <a:gd name="T17" fmla="*/ 57 h 94"/>
                <a:gd name="T18" fmla="*/ 94 w 104"/>
                <a:gd name="T19" fmla="*/ 0 h 94"/>
                <a:gd name="T20" fmla="*/ 52 w 104"/>
                <a:gd name="T21" fmla="*/ 28 h 94"/>
                <a:gd name="T22" fmla="*/ 52 w 104"/>
                <a:gd name="T23" fmla="*/ 38 h 94"/>
                <a:gd name="T24" fmla="*/ 47 w 104"/>
                <a:gd name="T25" fmla="*/ 47 h 94"/>
                <a:gd name="T26" fmla="*/ 66 w 104"/>
                <a:gd name="T27" fmla="*/ 9 h 94"/>
                <a:gd name="T28" fmla="*/ 80 w 104"/>
                <a:gd name="T29" fmla="*/ 14 h 94"/>
                <a:gd name="T30" fmla="*/ 66 w 104"/>
                <a:gd name="T31" fmla="*/ 9 h 94"/>
                <a:gd name="T32" fmla="*/ 33 w 104"/>
                <a:gd name="T33" fmla="*/ 9 h 94"/>
                <a:gd name="T34" fmla="*/ 19 w 104"/>
                <a:gd name="T35" fmla="*/ 19 h 94"/>
                <a:gd name="T36" fmla="*/ 33 w 104"/>
                <a:gd name="T37" fmla="*/ 9 h 94"/>
                <a:gd name="T38" fmla="*/ 80 w 104"/>
                <a:gd name="T39" fmla="*/ 24 h 94"/>
                <a:gd name="T40" fmla="*/ 66 w 104"/>
                <a:gd name="T41" fmla="*/ 28 h 94"/>
                <a:gd name="T42" fmla="*/ 80 w 104"/>
                <a:gd name="T43" fmla="*/ 24 h 94"/>
                <a:gd name="T44" fmla="*/ 33 w 104"/>
                <a:gd name="T45" fmla="*/ 38 h 94"/>
                <a:gd name="T46" fmla="*/ 19 w 104"/>
                <a:gd name="T47" fmla="*/ 28 h 94"/>
                <a:gd name="T48" fmla="*/ 33 w 104"/>
                <a:gd name="T49" fmla="*/ 38 h 94"/>
                <a:gd name="T50" fmla="*/ 71 w 104"/>
                <a:gd name="T51" fmla="*/ 47 h 94"/>
                <a:gd name="T52" fmla="*/ 76 w 104"/>
                <a:gd name="T53" fmla="*/ 57 h 94"/>
                <a:gd name="T54" fmla="*/ 52 w 104"/>
                <a:gd name="T55" fmla="*/ 57 h 94"/>
                <a:gd name="T56" fmla="*/ 61 w 104"/>
                <a:gd name="T57" fmla="*/ 43 h 94"/>
                <a:gd name="T58" fmla="*/ 80 w 104"/>
                <a:gd name="T59" fmla="*/ 43 h 94"/>
                <a:gd name="T60" fmla="*/ 80 w 104"/>
                <a:gd name="T61" fmla="*/ 47 h 94"/>
                <a:gd name="T62" fmla="*/ 71 w 104"/>
                <a:gd name="T63" fmla="*/ 47 h 94"/>
                <a:gd name="T64" fmla="*/ 66 w 104"/>
                <a:gd name="T65" fmla="*/ 80 h 94"/>
                <a:gd name="T66" fmla="*/ 76 w 104"/>
                <a:gd name="T67" fmla="*/ 66 h 94"/>
                <a:gd name="T68" fmla="*/ 66 w 104"/>
                <a:gd name="T69" fmla="*/ 80 h 94"/>
                <a:gd name="T70" fmla="*/ 33 w 104"/>
                <a:gd name="T71" fmla="*/ 66 h 94"/>
                <a:gd name="T72" fmla="*/ 28 w 104"/>
                <a:gd name="T73" fmla="*/ 80 h 94"/>
                <a:gd name="T74" fmla="*/ 33 w 104"/>
                <a:gd name="T75" fmla="*/ 66 h 94"/>
                <a:gd name="T76" fmla="*/ 57 w 104"/>
                <a:gd name="T77" fmla="*/ 66 h 94"/>
                <a:gd name="T78" fmla="*/ 47 w 104"/>
                <a:gd name="T79" fmla="*/ 80 h 94"/>
                <a:gd name="T80" fmla="*/ 57 w 104"/>
                <a:gd name="T81" fmla="*/ 66 h 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94">
                  <a:moveTo>
                    <a:pt x="47" y="47"/>
                  </a:moveTo>
                  <a:lnTo>
                    <a:pt x="47" y="0"/>
                  </a:lnTo>
                  <a:lnTo>
                    <a:pt x="9" y="0"/>
                  </a:lnTo>
                  <a:lnTo>
                    <a:pt x="9" y="47"/>
                  </a:lnTo>
                  <a:lnTo>
                    <a:pt x="43" y="47"/>
                  </a:lnTo>
                  <a:lnTo>
                    <a:pt x="38" y="57"/>
                  </a:lnTo>
                  <a:lnTo>
                    <a:pt x="43" y="57"/>
                  </a:lnTo>
                  <a:lnTo>
                    <a:pt x="14" y="57"/>
                  </a:lnTo>
                  <a:lnTo>
                    <a:pt x="14" y="80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104" y="94"/>
                  </a:lnTo>
                  <a:lnTo>
                    <a:pt x="104" y="80"/>
                  </a:lnTo>
                  <a:lnTo>
                    <a:pt x="90" y="80"/>
                  </a:lnTo>
                  <a:lnTo>
                    <a:pt x="90" y="57"/>
                  </a:lnTo>
                  <a:lnTo>
                    <a:pt x="94" y="47"/>
                  </a:lnTo>
                  <a:lnTo>
                    <a:pt x="94" y="0"/>
                  </a:lnTo>
                  <a:lnTo>
                    <a:pt x="52" y="0"/>
                  </a:lnTo>
                  <a:lnTo>
                    <a:pt x="52" y="28"/>
                  </a:lnTo>
                  <a:lnTo>
                    <a:pt x="52" y="38"/>
                  </a:lnTo>
                  <a:lnTo>
                    <a:pt x="47" y="47"/>
                  </a:lnTo>
                  <a:close/>
                  <a:moveTo>
                    <a:pt x="66" y="9"/>
                  </a:moveTo>
                  <a:lnTo>
                    <a:pt x="80" y="9"/>
                  </a:lnTo>
                  <a:lnTo>
                    <a:pt x="80" y="14"/>
                  </a:lnTo>
                  <a:lnTo>
                    <a:pt x="66" y="14"/>
                  </a:lnTo>
                  <a:lnTo>
                    <a:pt x="66" y="9"/>
                  </a:lnTo>
                  <a:close/>
                  <a:moveTo>
                    <a:pt x="33" y="9"/>
                  </a:moveTo>
                  <a:lnTo>
                    <a:pt x="33" y="19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33" y="9"/>
                  </a:lnTo>
                  <a:close/>
                  <a:moveTo>
                    <a:pt x="80" y="24"/>
                  </a:moveTo>
                  <a:lnTo>
                    <a:pt x="80" y="28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80" y="24"/>
                  </a:lnTo>
                  <a:close/>
                  <a:moveTo>
                    <a:pt x="33" y="38"/>
                  </a:moveTo>
                  <a:lnTo>
                    <a:pt x="19" y="38"/>
                  </a:lnTo>
                  <a:lnTo>
                    <a:pt x="19" y="28"/>
                  </a:lnTo>
                  <a:lnTo>
                    <a:pt x="33" y="28"/>
                  </a:lnTo>
                  <a:lnTo>
                    <a:pt x="33" y="38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76" y="57"/>
                  </a:lnTo>
                  <a:lnTo>
                    <a:pt x="52" y="57"/>
                  </a:lnTo>
                  <a:lnTo>
                    <a:pt x="57" y="52"/>
                  </a:lnTo>
                  <a:lnTo>
                    <a:pt x="61" y="43"/>
                  </a:lnTo>
                  <a:lnTo>
                    <a:pt x="80" y="43"/>
                  </a:lnTo>
                  <a:lnTo>
                    <a:pt x="80" y="47"/>
                  </a:lnTo>
                  <a:lnTo>
                    <a:pt x="71" y="47"/>
                  </a:lnTo>
                  <a:close/>
                  <a:moveTo>
                    <a:pt x="66" y="80"/>
                  </a:moveTo>
                  <a:lnTo>
                    <a:pt x="66" y="66"/>
                  </a:lnTo>
                  <a:lnTo>
                    <a:pt x="76" y="66"/>
                  </a:lnTo>
                  <a:lnTo>
                    <a:pt x="76" y="80"/>
                  </a:lnTo>
                  <a:lnTo>
                    <a:pt x="66" y="80"/>
                  </a:lnTo>
                  <a:close/>
                  <a:moveTo>
                    <a:pt x="33" y="66"/>
                  </a:moveTo>
                  <a:lnTo>
                    <a:pt x="33" y="80"/>
                  </a:lnTo>
                  <a:lnTo>
                    <a:pt x="28" y="80"/>
                  </a:lnTo>
                  <a:lnTo>
                    <a:pt x="28" y="66"/>
                  </a:lnTo>
                  <a:lnTo>
                    <a:pt x="33" y="66"/>
                  </a:lnTo>
                  <a:close/>
                  <a:moveTo>
                    <a:pt x="57" y="66"/>
                  </a:moveTo>
                  <a:lnTo>
                    <a:pt x="57" y="80"/>
                  </a:lnTo>
                  <a:lnTo>
                    <a:pt x="47" y="80"/>
                  </a:lnTo>
                  <a:lnTo>
                    <a:pt x="47" y="66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0"/>
            <p:cNvSpPr>
              <a:spLocks noEditPoints="1"/>
            </p:cNvSpPr>
            <p:nvPr/>
          </p:nvSpPr>
          <p:spPr bwMode="auto">
            <a:xfrm>
              <a:off x="6649" y="9731"/>
              <a:ext cx="197" cy="227"/>
            </a:xfrm>
            <a:custGeom>
              <a:avLst/>
              <a:gdLst>
                <a:gd name="T0" fmla="*/ 76 w 90"/>
                <a:gd name="T1" fmla="*/ 66 h 104"/>
                <a:gd name="T2" fmla="*/ 76 w 90"/>
                <a:gd name="T3" fmla="*/ 66 h 104"/>
                <a:gd name="T4" fmla="*/ 76 w 90"/>
                <a:gd name="T5" fmla="*/ 85 h 104"/>
                <a:gd name="T6" fmla="*/ 76 w 90"/>
                <a:gd name="T7" fmla="*/ 85 h 104"/>
                <a:gd name="T8" fmla="*/ 71 w 90"/>
                <a:gd name="T9" fmla="*/ 90 h 104"/>
                <a:gd name="T10" fmla="*/ 71 w 90"/>
                <a:gd name="T11" fmla="*/ 90 h 104"/>
                <a:gd name="T12" fmla="*/ 52 w 90"/>
                <a:gd name="T13" fmla="*/ 90 h 104"/>
                <a:gd name="T14" fmla="*/ 52 w 90"/>
                <a:gd name="T15" fmla="*/ 90 h 104"/>
                <a:gd name="T16" fmla="*/ 62 w 90"/>
                <a:gd name="T17" fmla="*/ 104 h 104"/>
                <a:gd name="T18" fmla="*/ 62 w 90"/>
                <a:gd name="T19" fmla="*/ 104 h 104"/>
                <a:gd name="T20" fmla="*/ 85 w 90"/>
                <a:gd name="T21" fmla="*/ 104 h 104"/>
                <a:gd name="T22" fmla="*/ 85 w 90"/>
                <a:gd name="T23" fmla="*/ 104 h 104"/>
                <a:gd name="T24" fmla="*/ 85 w 90"/>
                <a:gd name="T25" fmla="*/ 99 h 104"/>
                <a:gd name="T26" fmla="*/ 90 w 90"/>
                <a:gd name="T27" fmla="*/ 90 h 104"/>
                <a:gd name="T28" fmla="*/ 90 w 90"/>
                <a:gd name="T29" fmla="*/ 90 h 104"/>
                <a:gd name="T30" fmla="*/ 90 w 90"/>
                <a:gd name="T31" fmla="*/ 71 h 104"/>
                <a:gd name="T32" fmla="*/ 90 w 90"/>
                <a:gd name="T33" fmla="*/ 71 h 104"/>
                <a:gd name="T34" fmla="*/ 90 w 90"/>
                <a:gd name="T35" fmla="*/ 52 h 104"/>
                <a:gd name="T36" fmla="*/ 29 w 90"/>
                <a:gd name="T37" fmla="*/ 52 h 104"/>
                <a:gd name="T38" fmla="*/ 29 w 90"/>
                <a:gd name="T39" fmla="*/ 24 h 104"/>
                <a:gd name="T40" fmla="*/ 62 w 90"/>
                <a:gd name="T41" fmla="*/ 24 h 104"/>
                <a:gd name="T42" fmla="*/ 62 w 90"/>
                <a:gd name="T43" fmla="*/ 29 h 104"/>
                <a:gd name="T44" fmla="*/ 62 w 90"/>
                <a:gd name="T45" fmla="*/ 29 h 104"/>
                <a:gd name="T46" fmla="*/ 62 w 90"/>
                <a:gd name="T47" fmla="*/ 33 h 104"/>
                <a:gd name="T48" fmla="*/ 57 w 90"/>
                <a:gd name="T49" fmla="*/ 33 h 104"/>
                <a:gd name="T50" fmla="*/ 43 w 90"/>
                <a:gd name="T51" fmla="*/ 38 h 104"/>
                <a:gd name="T52" fmla="*/ 43 w 90"/>
                <a:gd name="T53" fmla="*/ 38 h 104"/>
                <a:gd name="T54" fmla="*/ 43 w 90"/>
                <a:gd name="T55" fmla="*/ 38 h 104"/>
                <a:gd name="T56" fmla="*/ 43 w 90"/>
                <a:gd name="T57" fmla="*/ 38 h 104"/>
                <a:gd name="T58" fmla="*/ 47 w 90"/>
                <a:gd name="T59" fmla="*/ 52 h 104"/>
                <a:gd name="T60" fmla="*/ 47 w 90"/>
                <a:gd name="T61" fmla="*/ 52 h 104"/>
                <a:gd name="T62" fmla="*/ 62 w 90"/>
                <a:gd name="T63" fmla="*/ 48 h 104"/>
                <a:gd name="T64" fmla="*/ 71 w 90"/>
                <a:gd name="T65" fmla="*/ 48 h 104"/>
                <a:gd name="T66" fmla="*/ 71 w 90"/>
                <a:gd name="T67" fmla="*/ 48 h 104"/>
                <a:gd name="T68" fmla="*/ 76 w 90"/>
                <a:gd name="T69" fmla="*/ 38 h 104"/>
                <a:gd name="T70" fmla="*/ 76 w 90"/>
                <a:gd name="T71" fmla="*/ 29 h 104"/>
                <a:gd name="T72" fmla="*/ 76 w 90"/>
                <a:gd name="T73" fmla="*/ 10 h 104"/>
                <a:gd name="T74" fmla="*/ 43 w 90"/>
                <a:gd name="T75" fmla="*/ 10 h 104"/>
                <a:gd name="T76" fmla="*/ 43 w 90"/>
                <a:gd name="T77" fmla="*/ 10 h 104"/>
                <a:gd name="T78" fmla="*/ 47 w 90"/>
                <a:gd name="T79" fmla="*/ 5 h 104"/>
                <a:gd name="T80" fmla="*/ 47 w 90"/>
                <a:gd name="T81" fmla="*/ 5 h 104"/>
                <a:gd name="T82" fmla="*/ 47 w 90"/>
                <a:gd name="T83" fmla="*/ 0 h 104"/>
                <a:gd name="T84" fmla="*/ 47 w 90"/>
                <a:gd name="T85" fmla="*/ 0 h 104"/>
                <a:gd name="T86" fmla="*/ 38 w 90"/>
                <a:gd name="T87" fmla="*/ 0 h 104"/>
                <a:gd name="T88" fmla="*/ 38 w 90"/>
                <a:gd name="T89" fmla="*/ 0 h 104"/>
                <a:gd name="T90" fmla="*/ 29 w 90"/>
                <a:gd name="T91" fmla="*/ 0 h 104"/>
                <a:gd name="T92" fmla="*/ 29 w 90"/>
                <a:gd name="T93" fmla="*/ 0 h 104"/>
                <a:gd name="T94" fmla="*/ 29 w 90"/>
                <a:gd name="T95" fmla="*/ 14 h 104"/>
                <a:gd name="T96" fmla="*/ 14 w 90"/>
                <a:gd name="T97" fmla="*/ 14 h 104"/>
                <a:gd name="T98" fmla="*/ 14 w 90"/>
                <a:gd name="T99" fmla="*/ 66 h 104"/>
                <a:gd name="T100" fmla="*/ 76 w 90"/>
                <a:gd name="T101" fmla="*/ 66 h 104"/>
                <a:gd name="T102" fmla="*/ 76 w 90"/>
                <a:gd name="T103" fmla="*/ 66 h 104"/>
                <a:gd name="T104" fmla="*/ 66 w 90"/>
                <a:gd name="T105" fmla="*/ 85 h 104"/>
                <a:gd name="T106" fmla="*/ 66 w 90"/>
                <a:gd name="T107" fmla="*/ 76 h 104"/>
                <a:gd name="T108" fmla="*/ 0 w 90"/>
                <a:gd name="T109" fmla="*/ 76 h 104"/>
                <a:gd name="T110" fmla="*/ 0 w 90"/>
                <a:gd name="T111" fmla="*/ 85 h 104"/>
                <a:gd name="T112" fmla="*/ 66 w 90"/>
                <a:gd name="T113" fmla="*/ 85 h 104"/>
                <a:gd name="T114" fmla="*/ 66 w 90"/>
                <a:gd name="T115" fmla="*/ 85 h 1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0" h="104">
                  <a:moveTo>
                    <a:pt x="76" y="66"/>
                  </a:moveTo>
                  <a:lnTo>
                    <a:pt x="76" y="66"/>
                  </a:lnTo>
                  <a:lnTo>
                    <a:pt x="76" y="85"/>
                  </a:lnTo>
                  <a:lnTo>
                    <a:pt x="71" y="90"/>
                  </a:lnTo>
                  <a:lnTo>
                    <a:pt x="52" y="90"/>
                  </a:lnTo>
                  <a:lnTo>
                    <a:pt x="62" y="104"/>
                  </a:lnTo>
                  <a:lnTo>
                    <a:pt x="85" y="104"/>
                  </a:lnTo>
                  <a:lnTo>
                    <a:pt x="85" y="99"/>
                  </a:lnTo>
                  <a:lnTo>
                    <a:pt x="90" y="90"/>
                  </a:lnTo>
                  <a:lnTo>
                    <a:pt x="90" y="71"/>
                  </a:lnTo>
                  <a:lnTo>
                    <a:pt x="90" y="52"/>
                  </a:lnTo>
                  <a:lnTo>
                    <a:pt x="29" y="52"/>
                  </a:lnTo>
                  <a:lnTo>
                    <a:pt x="29" y="24"/>
                  </a:lnTo>
                  <a:lnTo>
                    <a:pt x="62" y="24"/>
                  </a:lnTo>
                  <a:lnTo>
                    <a:pt x="62" y="29"/>
                  </a:lnTo>
                  <a:lnTo>
                    <a:pt x="62" y="33"/>
                  </a:lnTo>
                  <a:lnTo>
                    <a:pt x="57" y="33"/>
                  </a:lnTo>
                  <a:lnTo>
                    <a:pt x="43" y="38"/>
                  </a:lnTo>
                  <a:lnTo>
                    <a:pt x="47" y="52"/>
                  </a:lnTo>
                  <a:lnTo>
                    <a:pt x="62" y="48"/>
                  </a:lnTo>
                  <a:lnTo>
                    <a:pt x="71" y="48"/>
                  </a:lnTo>
                  <a:lnTo>
                    <a:pt x="76" y="38"/>
                  </a:lnTo>
                  <a:lnTo>
                    <a:pt x="76" y="29"/>
                  </a:lnTo>
                  <a:lnTo>
                    <a:pt x="76" y="10"/>
                  </a:lnTo>
                  <a:lnTo>
                    <a:pt x="43" y="10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9" y="14"/>
                  </a:lnTo>
                  <a:lnTo>
                    <a:pt x="14" y="14"/>
                  </a:lnTo>
                  <a:lnTo>
                    <a:pt x="14" y="66"/>
                  </a:lnTo>
                  <a:lnTo>
                    <a:pt x="76" y="66"/>
                  </a:lnTo>
                  <a:close/>
                  <a:moveTo>
                    <a:pt x="66" y="85"/>
                  </a:moveTo>
                  <a:lnTo>
                    <a:pt x="66" y="76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66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1"/>
            <p:cNvSpPr>
              <a:spLocks noEditPoints="1"/>
            </p:cNvSpPr>
            <p:nvPr/>
          </p:nvSpPr>
          <p:spPr bwMode="auto">
            <a:xfrm>
              <a:off x="6887" y="9731"/>
              <a:ext cx="227" cy="227"/>
            </a:xfrm>
            <a:custGeom>
              <a:avLst/>
              <a:gdLst>
                <a:gd name="T0" fmla="*/ 61 w 104"/>
                <a:gd name="T1" fmla="*/ 5 h 104"/>
                <a:gd name="T2" fmla="*/ 42 w 104"/>
                <a:gd name="T3" fmla="*/ 0 h 104"/>
                <a:gd name="T4" fmla="*/ 33 w 104"/>
                <a:gd name="T5" fmla="*/ 19 h 104"/>
                <a:gd name="T6" fmla="*/ 33 w 104"/>
                <a:gd name="T7" fmla="*/ 43 h 104"/>
                <a:gd name="T8" fmla="*/ 33 w 104"/>
                <a:gd name="T9" fmla="*/ 43 h 104"/>
                <a:gd name="T10" fmla="*/ 38 w 104"/>
                <a:gd name="T11" fmla="*/ 52 h 104"/>
                <a:gd name="T12" fmla="*/ 14 w 104"/>
                <a:gd name="T13" fmla="*/ 57 h 104"/>
                <a:gd name="T14" fmla="*/ 14 w 104"/>
                <a:gd name="T15" fmla="*/ 104 h 104"/>
                <a:gd name="T16" fmla="*/ 33 w 104"/>
                <a:gd name="T17" fmla="*/ 66 h 104"/>
                <a:gd name="T18" fmla="*/ 75 w 104"/>
                <a:gd name="T19" fmla="*/ 90 h 104"/>
                <a:gd name="T20" fmla="*/ 75 w 104"/>
                <a:gd name="T21" fmla="*/ 95 h 104"/>
                <a:gd name="T22" fmla="*/ 66 w 104"/>
                <a:gd name="T23" fmla="*/ 104 h 104"/>
                <a:gd name="T24" fmla="*/ 90 w 104"/>
                <a:gd name="T25" fmla="*/ 99 h 104"/>
                <a:gd name="T26" fmla="*/ 99 w 104"/>
                <a:gd name="T27" fmla="*/ 90 h 104"/>
                <a:gd name="T28" fmla="*/ 90 w 104"/>
                <a:gd name="T29" fmla="*/ 62 h 104"/>
                <a:gd name="T30" fmla="*/ 90 w 104"/>
                <a:gd name="T31" fmla="*/ 52 h 104"/>
                <a:gd name="T32" fmla="*/ 42 w 104"/>
                <a:gd name="T33" fmla="*/ 29 h 104"/>
                <a:gd name="T34" fmla="*/ 99 w 104"/>
                <a:gd name="T35" fmla="*/ 24 h 104"/>
                <a:gd name="T36" fmla="*/ 56 w 104"/>
                <a:gd name="T37" fmla="*/ 10 h 104"/>
                <a:gd name="T38" fmla="*/ 61 w 104"/>
                <a:gd name="T39" fmla="*/ 5 h 104"/>
                <a:gd name="T40" fmla="*/ 23 w 104"/>
                <a:gd name="T41" fmla="*/ 29 h 104"/>
                <a:gd name="T42" fmla="*/ 14 w 104"/>
                <a:gd name="T43" fmla="*/ 0 h 104"/>
                <a:gd name="T44" fmla="*/ 23 w 104"/>
                <a:gd name="T45" fmla="*/ 29 h 104"/>
                <a:gd name="T46" fmla="*/ 14 w 104"/>
                <a:gd name="T47" fmla="*/ 52 h 104"/>
                <a:gd name="T48" fmla="*/ 19 w 104"/>
                <a:gd name="T49" fmla="*/ 38 h 104"/>
                <a:gd name="T50" fmla="*/ 0 w 104"/>
                <a:gd name="T51" fmla="*/ 38 h 104"/>
                <a:gd name="T52" fmla="*/ 14 w 104"/>
                <a:gd name="T53" fmla="*/ 52 h 104"/>
                <a:gd name="T54" fmla="*/ 47 w 104"/>
                <a:gd name="T55" fmla="*/ 52 h 104"/>
                <a:gd name="T56" fmla="*/ 52 w 104"/>
                <a:gd name="T57" fmla="*/ 43 h 104"/>
                <a:gd name="T58" fmla="*/ 56 w 104"/>
                <a:gd name="T59" fmla="*/ 52 h 104"/>
                <a:gd name="T60" fmla="*/ 66 w 104"/>
                <a:gd name="T61" fmla="*/ 52 h 104"/>
                <a:gd name="T62" fmla="*/ 71 w 104"/>
                <a:gd name="T63" fmla="*/ 38 h 104"/>
                <a:gd name="T64" fmla="*/ 66 w 104"/>
                <a:gd name="T65" fmla="*/ 52 h 104"/>
                <a:gd name="T66" fmla="*/ 66 w 104"/>
                <a:gd name="T67" fmla="*/ 52 h 104"/>
                <a:gd name="T68" fmla="*/ 47 w 104"/>
                <a:gd name="T69" fmla="*/ 71 h 104"/>
                <a:gd name="T70" fmla="*/ 61 w 104"/>
                <a:gd name="T71" fmla="*/ 62 h 104"/>
                <a:gd name="T72" fmla="*/ 52 w 104"/>
                <a:gd name="T73" fmla="*/ 66 h 104"/>
                <a:gd name="T74" fmla="*/ 47 w 104"/>
                <a:gd name="T75" fmla="*/ 76 h 104"/>
                <a:gd name="T76" fmla="*/ 47 w 104"/>
                <a:gd name="T77" fmla="*/ 71 h 104"/>
                <a:gd name="T78" fmla="*/ 61 w 104"/>
                <a:gd name="T79" fmla="*/ 76 h 104"/>
                <a:gd name="T80" fmla="*/ 66 w 104"/>
                <a:gd name="T81" fmla="*/ 62 h 104"/>
                <a:gd name="T82" fmla="*/ 61 w 104"/>
                <a:gd name="T83" fmla="*/ 76 h 104"/>
                <a:gd name="T84" fmla="*/ 61 w 104"/>
                <a:gd name="T85" fmla="*/ 76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4" h="104">
                  <a:moveTo>
                    <a:pt x="61" y="5"/>
                  </a:moveTo>
                  <a:lnTo>
                    <a:pt x="61" y="5"/>
                  </a:lnTo>
                  <a:lnTo>
                    <a:pt x="42" y="0"/>
                  </a:lnTo>
                  <a:lnTo>
                    <a:pt x="33" y="19"/>
                  </a:lnTo>
                  <a:lnTo>
                    <a:pt x="23" y="33"/>
                  </a:lnTo>
                  <a:lnTo>
                    <a:pt x="33" y="43"/>
                  </a:lnTo>
                  <a:lnTo>
                    <a:pt x="38" y="38"/>
                  </a:lnTo>
                  <a:lnTo>
                    <a:pt x="38" y="52"/>
                  </a:lnTo>
                  <a:lnTo>
                    <a:pt x="23" y="52"/>
                  </a:lnTo>
                  <a:lnTo>
                    <a:pt x="23" y="62"/>
                  </a:lnTo>
                  <a:lnTo>
                    <a:pt x="14" y="57"/>
                  </a:lnTo>
                  <a:lnTo>
                    <a:pt x="0" y="95"/>
                  </a:lnTo>
                  <a:lnTo>
                    <a:pt x="14" y="104"/>
                  </a:lnTo>
                  <a:lnTo>
                    <a:pt x="23" y="66"/>
                  </a:lnTo>
                  <a:lnTo>
                    <a:pt x="33" y="66"/>
                  </a:lnTo>
                  <a:lnTo>
                    <a:pt x="33" y="90"/>
                  </a:lnTo>
                  <a:lnTo>
                    <a:pt x="75" y="90"/>
                  </a:lnTo>
                  <a:lnTo>
                    <a:pt x="75" y="95"/>
                  </a:lnTo>
                  <a:lnTo>
                    <a:pt x="61" y="95"/>
                  </a:lnTo>
                  <a:lnTo>
                    <a:pt x="66" y="104"/>
                  </a:lnTo>
                  <a:lnTo>
                    <a:pt x="80" y="104"/>
                  </a:lnTo>
                  <a:lnTo>
                    <a:pt x="90" y="99"/>
                  </a:lnTo>
                  <a:lnTo>
                    <a:pt x="90" y="90"/>
                  </a:lnTo>
                  <a:lnTo>
                    <a:pt x="99" y="9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62"/>
                  </a:lnTo>
                  <a:lnTo>
                    <a:pt x="104" y="62"/>
                  </a:lnTo>
                  <a:lnTo>
                    <a:pt x="104" y="52"/>
                  </a:lnTo>
                  <a:lnTo>
                    <a:pt x="90" y="52"/>
                  </a:lnTo>
                  <a:lnTo>
                    <a:pt x="94" y="29"/>
                  </a:lnTo>
                  <a:lnTo>
                    <a:pt x="42" y="29"/>
                  </a:lnTo>
                  <a:lnTo>
                    <a:pt x="47" y="24"/>
                  </a:lnTo>
                  <a:lnTo>
                    <a:pt x="99" y="24"/>
                  </a:lnTo>
                  <a:lnTo>
                    <a:pt x="99" y="10"/>
                  </a:lnTo>
                  <a:lnTo>
                    <a:pt x="56" y="10"/>
                  </a:lnTo>
                  <a:lnTo>
                    <a:pt x="61" y="5"/>
                  </a:lnTo>
                  <a:close/>
                  <a:moveTo>
                    <a:pt x="23" y="29"/>
                  </a:moveTo>
                  <a:lnTo>
                    <a:pt x="23" y="29"/>
                  </a:lnTo>
                  <a:lnTo>
                    <a:pt x="33" y="14"/>
                  </a:lnTo>
                  <a:lnTo>
                    <a:pt x="14" y="0"/>
                  </a:lnTo>
                  <a:lnTo>
                    <a:pt x="5" y="14"/>
                  </a:lnTo>
                  <a:lnTo>
                    <a:pt x="23" y="29"/>
                  </a:lnTo>
                  <a:close/>
                  <a:moveTo>
                    <a:pt x="14" y="52"/>
                  </a:moveTo>
                  <a:lnTo>
                    <a:pt x="23" y="43"/>
                  </a:lnTo>
                  <a:lnTo>
                    <a:pt x="19" y="38"/>
                  </a:lnTo>
                  <a:lnTo>
                    <a:pt x="5" y="29"/>
                  </a:lnTo>
                  <a:lnTo>
                    <a:pt x="0" y="38"/>
                  </a:lnTo>
                  <a:lnTo>
                    <a:pt x="14" y="52"/>
                  </a:lnTo>
                  <a:close/>
                  <a:moveTo>
                    <a:pt x="56" y="52"/>
                  </a:moveTo>
                  <a:lnTo>
                    <a:pt x="47" y="52"/>
                  </a:lnTo>
                  <a:lnTo>
                    <a:pt x="52" y="38"/>
                  </a:lnTo>
                  <a:lnTo>
                    <a:pt x="61" y="38"/>
                  </a:lnTo>
                  <a:lnTo>
                    <a:pt x="52" y="43"/>
                  </a:lnTo>
                  <a:lnTo>
                    <a:pt x="56" y="52"/>
                  </a:lnTo>
                  <a:close/>
                  <a:moveTo>
                    <a:pt x="66" y="52"/>
                  </a:moveTo>
                  <a:lnTo>
                    <a:pt x="66" y="52"/>
                  </a:lnTo>
                  <a:lnTo>
                    <a:pt x="71" y="52"/>
                  </a:lnTo>
                  <a:lnTo>
                    <a:pt x="71" y="38"/>
                  </a:lnTo>
                  <a:lnTo>
                    <a:pt x="80" y="38"/>
                  </a:lnTo>
                  <a:lnTo>
                    <a:pt x="80" y="52"/>
                  </a:lnTo>
                  <a:lnTo>
                    <a:pt x="66" y="52"/>
                  </a:lnTo>
                  <a:close/>
                  <a:moveTo>
                    <a:pt x="47" y="71"/>
                  </a:moveTo>
                  <a:lnTo>
                    <a:pt x="47" y="71"/>
                  </a:lnTo>
                  <a:lnTo>
                    <a:pt x="47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52" y="66"/>
                  </a:lnTo>
                  <a:lnTo>
                    <a:pt x="56" y="76"/>
                  </a:lnTo>
                  <a:lnTo>
                    <a:pt x="47" y="76"/>
                  </a:lnTo>
                  <a:lnTo>
                    <a:pt x="47" y="71"/>
                  </a:lnTo>
                  <a:close/>
                  <a:moveTo>
                    <a:pt x="61" y="76"/>
                  </a:moveTo>
                  <a:lnTo>
                    <a:pt x="61" y="76"/>
                  </a:lnTo>
                  <a:lnTo>
                    <a:pt x="71" y="76"/>
                  </a:lnTo>
                  <a:lnTo>
                    <a:pt x="66" y="62"/>
                  </a:lnTo>
                  <a:lnTo>
                    <a:pt x="75" y="62"/>
                  </a:lnTo>
                  <a:lnTo>
                    <a:pt x="75" y="76"/>
                  </a:lnTo>
                  <a:lnTo>
                    <a:pt x="61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2"/>
            <p:cNvSpPr/>
            <p:nvPr/>
          </p:nvSpPr>
          <p:spPr bwMode="auto">
            <a:xfrm>
              <a:off x="7134" y="9731"/>
              <a:ext cx="216" cy="227"/>
            </a:xfrm>
            <a:custGeom>
              <a:avLst/>
              <a:gdLst>
                <a:gd name="T0" fmla="*/ 61 w 99"/>
                <a:gd name="T1" fmla="*/ 14 h 104"/>
                <a:gd name="T2" fmla="*/ 61 w 99"/>
                <a:gd name="T3" fmla="*/ 14 h 104"/>
                <a:gd name="T4" fmla="*/ 61 w 99"/>
                <a:gd name="T5" fmla="*/ 10 h 104"/>
                <a:gd name="T6" fmla="*/ 61 w 99"/>
                <a:gd name="T7" fmla="*/ 10 h 104"/>
                <a:gd name="T8" fmla="*/ 57 w 99"/>
                <a:gd name="T9" fmla="*/ 0 h 104"/>
                <a:gd name="T10" fmla="*/ 57 w 99"/>
                <a:gd name="T11" fmla="*/ 0 h 104"/>
                <a:gd name="T12" fmla="*/ 47 w 99"/>
                <a:gd name="T13" fmla="*/ 5 h 104"/>
                <a:gd name="T14" fmla="*/ 47 w 99"/>
                <a:gd name="T15" fmla="*/ 5 h 104"/>
                <a:gd name="T16" fmla="*/ 38 w 99"/>
                <a:gd name="T17" fmla="*/ 5 h 104"/>
                <a:gd name="T18" fmla="*/ 38 w 99"/>
                <a:gd name="T19" fmla="*/ 5 h 104"/>
                <a:gd name="T20" fmla="*/ 43 w 99"/>
                <a:gd name="T21" fmla="*/ 19 h 104"/>
                <a:gd name="T22" fmla="*/ 0 w 99"/>
                <a:gd name="T23" fmla="*/ 19 h 104"/>
                <a:gd name="T24" fmla="*/ 0 w 99"/>
                <a:gd name="T25" fmla="*/ 33 h 104"/>
                <a:gd name="T26" fmla="*/ 43 w 99"/>
                <a:gd name="T27" fmla="*/ 33 h 104"/>
                <a:gd name="T28" fmla="*/ 43 w 99"/>
                <a:gd name="T29" fmla="*/ 43 h 104"/>
                <a:gd name="T30" fmla="*/ 14 w 99"/>
                <a:gd name="T31" fmla="*/ 43 h 104"/>
                <a:gd name="T32" fmla="*/ 14 w 99"/>
                <a:gd name="T33" fmla="*/ 95 h 104"/>
                <a:gd name="T34" fmla="*/ 28 w 99"/>
                <a:gd name="T35" fmla="*/ 95 h 104"/>
                <a:gd name="T36" fmla="*/ 28 w 99"/>
                <a:gd name="T37" fmla="*/ 57 h 104"/>
                <a:gd name="T38" fmla="*/ 43 w 99"/>
                <a:gd name="T39" fmla="*/ 57 h 104"/>
                <a:gd name="T40" fmla="*/ 43 w 99"/>
                <a:gd name="T41" fmla="*/ 104 h 104"/>
                <a:gd name="T42" fmla="*/ 57 w 99"/>
                <a:gd name="T43" fmla="*/ 104 h 104"/>
                <a:gd name="T44" fmla="*/ 57 w 99"/>
                <a:gd name="T45" fmla="*/ 57 h 104"/>
                <a:gd name="T46" fmla="*/ 76 w 99"/>
                <a:gd name="T47" fmla="*/ 57 h 104"/>
                <a:gd name="T48" fmla="*/ 76 w 99"/>
                <a:gd name="T49" fmla="*/ 76 h 104"/>
                <a:gd name="T50" fmla="*/ 76 w 99"/>
                <a:gd name="T51" fmla="*/ 76 h 104"/>
                <a:gd name="T52" fmla="*/ 71 w 99"/>
                <a:gd name="T53" fmla="*/ 81 h 104"/>
                <a:gd name="T54" fmla="*/ 61 w 99"/>
                <a:gd name="T55" fmla="*/ 81 h 104"/>
                <a:gd name="T56" fmla="*/ 61 w 99"/>
                <a:gd name="T57" fmla="*/ 81 h 104"/>
                <a:gd name="T58" fmla="*/ 66 w 99"/>
                <a:gd name="T59" fmla="*/ 95 h 104"/>
                <a:gd name="T60" fmla="*/ 66 w 99"/>
                <a:gd name="T61" fmla="*/ 95 h 104"/>
                <a:gd name="T62" fmla="*/ 85 w 99"/>
                <a:gd name="T63" fmla="*/ 95 h 104"/>
                <a:gd name="T64" fmla="*/ 85 w 99"/>
                <a:gd name="T65" fmla="*/ 90 h 104"/>
                <a:gd name="T66" fmla="*/ 90 w 99"/>
                <a:gd name="T67" fmla="*/ 85 h 104"/>
                <a:gd name="T68" fmla="*/ 90 w 99"/>
                <a:gd name="T69" fmla="*/ 43 h 104"/>
                <a:gd name="T70" fmla="*/ 57 w 99"/>
                <a:gd name="T71" fmla="*/ 43 h 104"/>
                <a:gd name="T72" fmla="*/ 57 w 99"/>
                <a:gd name="T73" fmla="*/ 33 h 104"/>
                <a:gd name="T74" fmla="*/ 99 w 99"/>
                <a:gd name="T75" fmla="*/ 33 h 104"/>
                <a:gd name="T76" fmla="*/ 99 w 99"/>
                <a:gd name="T77" fmla="*/ 19 h 104"/>
                <a:gd name="T78" fmla="*/ 52 w 99"/>
                <a:gd name="T79" fmla="*/ 19 h 104"/>
                <a:gd name="T80" fmla="*/ 52 w 99"/>
                <a:gd name="T81" fmla="*/ 19 h 104"/>
                <a:gd name="T82" fmla="*/ 61 w 99"/>
                <a:gd name="T83" fmla="*/ 14 h 104"/>
                <a:gd name="T84" fmla="*/ 61 w 99"/>
                <a:gd name="T85" fmla="*/ 14 h 104"/>
                <a:gd name="T86" fmla="*/ 61 w 99"/>
                <a:gd name="T87" fmla="*/ 14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57" y="0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43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3" y="33"/>
                  </a:lnTo>
                  <a:lnTo>
                    <a:pt x="43" y="43"/>
                  </a:lnTo>
                  <a:lnTo>
                    <a:pt x="14" y="43"/>
                  </a:lnTo>
                  <a:lnTo>
                    <a:pt x="14" y="95"/>
                  </a:lnTo>
                  <a:lnTo>
                    <a:pt x="28" y="95"/>
                  </a:lnTo>
                  <a:lnTo>
                    <a:pt x="28" y="57"/>
                  </a:lnTo>
                  <a:lnTo>
                    <a:pt x="43" y="57"/>
                  </a:lnTo>
                  <a:lnTo>
                    <a:pt x="43" y="104"/>
                  </a:lnTo>
                  <a:lnTo>
                    <a:pt x="57" y="104"/>
                  </a:lnTo>
                  <a:lnTo>
                    <a:pt x="57" y="57"/>
                  </a:lnTo>
                  <a:lnTo>
                    <a:pt x="76" y="57"/>
                  </a:lnTo>
                  <a:lnTo>
                    <a:pt x="76" y="76"/>
                  </a:lnTo>
                  <a:lnTo>
                    <a:pt x="71" y="81"/>
                  </a:lnTo>
                  <a:lnTo>
                    <a:pt x="61" y="81"/>
                  </a:lnTo>
                  <a:lnTo>
                    <a:pt x="66" y="95"/>
                  </a:lnTo>
                  <a:lnTo>
                    <a:pt x="85" y="95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43"/>
                  </a:lnTo>
                  <a:lnTo>
                    <a:pt x="57" y="43"/>
                  </a:lnTo>
                  <a:lnTo>
                    <a:pt x="57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52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78" name="矩形 77"/>
          <p:cNvSpPr/>
          <p:nvPr/>
        </p:nvSpPr>
        <p:spPr>
          <a:xfrm>
            <a:off x="648335" y="573405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内蒙古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" name="组合 125"/>
          <p:cNvGrpSpPr/>
          <p:nvPr/>
        </p:nvGrpSpPr>
        <p:grpSpPr>
          <a:xfrm>
            <a:off x="3431540" y="1396365"/>
            <a:ext cx="5615940" cy="5732780"/>
            <a:chOff x="5404" y="2199"/>
            <a:chExt cx="8844" cy="9028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5404" y="2199"/>
              <a:ext cx="8845" cy="90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6240" y="3175"/>
              <a:ext cx="1438" cy="3110"/>
            </a:xfrm>
            <a:custGeom>
              <a:avLst/>
              <a:gdLst>
                <a:gd name="T0" fmla="*/ 521 w 614"/>
                <a:gd name="T1" fmla="*/ 673 h 1328"/>
                <a:gd name="T2" fmla="*/ 503 w 614"/>
                <a:gd name="T3" fmla="*/ 670 h 1328"/>
                <a:gd name="T4" fmla="*/ 491 w 614"/>
                <a:gd name="T5" fmla="*/ 640 h 1328"/>
                <a:gd name="T6" fmla="*/ 465 w 614"/>
                <a:gd name="T7" fmla="*/ 647 h 1328"/>
                <a:gd name="T8" fmla="*/ 421 w 614"/>
                <a:gd name="T9" fmla="*/ 662 h 1328"/>
                <a:gd name="T10" fmla="*/ 335 w 614"/>
                <a:gd name="T11" fmla="*/ 666 h 1328"/>
                <a:gd name="T12" fmla="*/ 343 w 614"/>
                <a:gd name="T13" fmla="*/ 584 h 1328"/>
                <a:gd name="T14" fmla="*/ 350 w 614"/>
                <a:gd name="T15" fmla="*/ 543 h 1328"/>
                <a:gd name="T16" fmla="*/ 361 w 614"/>
                <a:gd name="T17" fmla="*/ 502 h 1328"/>
                <a:gd name="T18" fmla="*/ 335 w 614"/>
                <a:gd name="T19" fmla="*/ 491 h 1328"/>
                <a:gd name="T20" fmla="*/ 309 w 614"/>
                <a:gd name="T21" fmla="*/ 312 h 1328"/>
                <a:gd name="T22" fmla="*/ 313 w 614"/>
                <a:gd name="T23" fmla="*/ 268 h 1328"/>
                <a:gd name="T24" fmla="*/ 287 w 614"/>
                <a:gd name="T25" fmla="*/ 230 h 1328"/>
                <a:gd name="T26" fmla="*/ 272 w 614"/>
                <a:gd name="T27" fmla="*/ 141 h 1328"/>
                <a:gd name="T28" fmla="*/ 238 w 614"/>
                <a:gd name="T29" fmla="*/ 89 h 1328"/>
                <a:gd name="T30" fmla="*/ 212 w 614"/>
                <a:gd name="T31" fmla="*/ 104 h 1328"/>
                <a:gd name="T32" fmla="*/ 153 w 614"/>
                <a:gd name="T33" fmla="*/ 108 h 1328"/>
                <a:gd name="T34" fmla="*/ 127 w 614"/>
                <a:gd name="T35" fmla="*/ 126 h 1328"/>
                <a:gd name="T36" fmla="*/ 101 w 614"/>
                <a:gd name="T37" fmla="*/ 48 h 1328"/>
                <a:gd name="T38" fmla="*/ 90 w 614"/>
                <a:gd name="T39" fmla="*/ 3 h 1328"/>
                <a:gd name="T40" fmla="*/ 52 w 614"/>
                <a:gd name="T41" fmla="*/ 15 h 1328"/>
                <a:gd name="T42" fmla="*/ 60 w 614"/>
                <a:gd name="T43" fmla="*/ 63 h 1328"/>
                <a:gd name="T44" fmla="*/ 15 w 614"/>
                <a:gd name="T45" fmla="*/ 145 h 1328"/>
                <a:gd name="T46" fmla="*/ 0 w 614"/>
                <a:gd name="T47" fmla="*/ 186 h 1328"/>
                <a:gd name="T48" fmla="*/ 15 w 614"/>
                <a:gd name="T49" fmla="*/ 208 h 1328"/>
                <a:gd name="T50" fmla="*/ 37 w 614"/>
                <a:gd name="T51" fmla="*/ 253 h 1328"/>
                <a:gd name="T52" fmla="*/ 75 w 614"/>
                <a:gd name="T53" fmla="*/ 405 h 1328"/>
                <a:gd name="T54" fmla="*/ 112 w 614"/>
                <a:gd name="T55" fmla="*/ 405 h 1328"/>
                <a:gd name="T56" fmla="*/ 130 w 614"/>
                <a:gd name="T57" fmla="*/ 357 h 1328"/>
                <a:gd name="T58" fmla="*/ 153 w 614"/>
                <a:gd name="T59" fmla="*/ 357 h 1328"/>
                <a:gd name="T60" fmla="*/ 171 w 614"/>
                <a:gd name="T61" fmla="*/ 361 h 1328"/>
                <a:gd name="T62" fmla="*/ 220 w 614"/>
                <a:gd name="T63" fmla="*/ 387 h 1328"/>
                <a:gd name="T64" fmla="*/ 220 w 614"/>
                <a:gd name="T65" fmla="*/ 428 h 1328"/>
                <a:gd name="T66" fmla="*/ 227 w 614"/>
                <a:gd name="T67" fmla="*/ 565 h 1328"/>
                <a:gd name="T68" fmla="*/ 235 w 614"/>
                <a:gd name="T69" fmla="*/ 617 h 1328"/>
                <a:gd name="T70" fmla="*/ 238 w 614"/>
                <a:gd name="T71" fmla="*/ 696 h 1328"/>
                <a:gd name="T72" fmla="*/ 216 w 614"/>
                <a:gd name="T73" fmla="*/ 956 h 1328"/>
                <a:gd name="T74" fmla="*/ 205 w 614"/>
                <a:gd name="T75" fmla="*/ 1008 h 1328"/>
                <a:gd name="T76" fmla="*/ 194 w 614"/>
                <a:gd name="T77" fmla="*/ 1071 h 1328"/>
                <a:gd name="T78" fmla="*/ 171 w 614"/>
                <a:gd name="T79" fmla="*/ 1049 h 1328"/>
                <a:gd name="T80" fmla="*/ 157 w 614"/>
                <a:gd name="T81" fmla="*/ 1083 h 1328"/>
                <a:gd name="T82" fmla="*/ 194 w 614"/>
                <a:gd name="T83" fmla="*/ 1164 h 1328"/>
                <a:gd name="T84" fmla="*/ 209 w 614"/>
                <a:gd name="T85" fmla="*/ 1194 h 1328"/>
                <a:gd name="T86" fmla="*/ 224 w 614"/>
                <a:gd name="T87" fmla="*/ 1269 h 1328"/>
                <a:gd name="T88" fmla="*/ 238 w 614"/>
                <a:gd name="T89" fmla="*/ 1328 h 1328"/>
                <a:gd name="T90" fmla="*/ 283 w 614"/>
                <a:gd name="T91" fmla="*/ 1302 h 1328"/>
                <a:gd name="T92" fmla="*/ 276 w 614"/>
                <a:gd name="T93" fmla="*/ 1246 h 1328"/>
                <a:gd name="T94" fmla="*/ 298 w 614"/>
                <a:gd name="T95" fmla="*/ 1231 h 1328"/>
                <a:gd name="T96" fmla="*/ 335 w 614"/>
                <a:gd name="T97" fmla="*/ 1246 h 1328"/>
                <a:gd name="T98" fmla="*/ 320 w 614"/>
                <a:gd name="T99" fmla="*/ 1220 h 1328"/>
                <a:gd name="T100" fmla="*/ 320 w 614"/>
                <a:gd name="T101" fmla="*/ 1153 h 1328"/>
                <a:gd name="T102" fmla="*/ 387 w 614"/>
                <a:gd name="T103" fmla="*/ 1064 h 1328"/>
                <a:gd name="T104" fmla="*/ 473 w 614"/>
                <a:gd name="T105" fmla="*/ 978 h 1328"/>
                <a:gd name="T106" fmla="*/ 521 w 614"/>
                <a:gd name="T107" fmla="*/ 964 h 1328"/>
                <a:gd name="T108" fmla="*/ 558 w 614"/>
                <a:gd name="T109" fmla="*/ 911 h 1328"/>
                <a:gd name="T110" fmla="*/ 555 w 614"/>
                <a:gd name="T111" fmla="*/ 870 h 1328"/>
                <a:gd name="T112" fmla="*/ 577 w 614"/>
                <a:gd name="T113" fmla="*/ 844 h 1328"/>
                <a:gd name="T114" fmla="*/ 614 w 614"/>
                <a:gd name="T115" fmla="*/ 807 h 1328"/>
                <a:gd name="T116" fmla="*/ 588 w 614"/>
                <a:gd name="T117" fmla="*/ 763 h 1328"/>
                <a:gd name="T118" fmla="*/ 588 w 614"/>
                <a:gd name="T119" fmla="*/ 703 h 13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14" h="1328">
                  <a:moveTo>
                    <a:pt x="588" y="703"/>
                  </a:moveTo>
                  <a:lnTo>
                    <a:pt x="544" y="658"/>
                  </a:lnTo>
                  <a:lnTo>
                    <a:pt x="521" y="673"/>
                  </a:lnTo>
                  <a:lnTo>
                    <a:pt x="514" y="692"/>
                  </a:lnTo>
                  <a:lnTo>
                    <a:pt x="510" y="696"/>
                  </a:lnTo>
                  <a:lnTo>
                    <a:pt x="503" y="688"/>
                  </a:lnTo>
                  <a:lnTo>
                    <a:pt x="503" y="670"/>
                  </a:lnTo>
                  <a:lnTo>
                    <a:pt x="503" y="662"/>
                  </a:lnTo>
                  <a:lnTo>
                    <a:pt x="499" y="651"/>
                  </a:lnTo>
                  <a:lnTo>
                    <a:pt x="491" y="640"/>
                  </a:lnTo>
                  <a:lnTo>
                    <a:pt x="480" y="632"/>
                  </a:lnTo>
                  <a:lnTo>
                    <a:pt x="477" y="632"/>
                  </a:lnTo>
                  <a:lnTo>
                    <a:pt x="465" y="647"/>
                  </a:lnTo>
                  <a:lnTo>
                    <a:pt x="454" y="658"/>
                  </a:lnTo>
                  <a:lnTo>
                    <a:pt x="447" y="662"/>
                  </a:lnTo>
                  <a:lnTo>
                    <a:pt x="436" y="662"/>
                  </a:lnTo>
                  <a:lnTo>
                    <a:pt x="421" y="662"/>
                  </a:lnTo>
                  <a:lnTo>
                    <a:pt x="417" y="658"/>
                  </a:lnTo>
                  <a:lnTo>
                    <a:pt x="376" y="643"/>
                  </a:lnTo>
                  <a:lnTo>
                    <a:pt x="369" y="647"/>
                  </a:lnTo>
                  <a:lnTo>
                    <a:pt x="335" y="666"/>
                  </a:lnTo>
                  <a:lnTo>
                    <a:pt x="335" y="629"/>
                  </a:lnTo>
                  <a:lnTo>
                    <a:pt x="346" y="610"/>
                  </a:lnTo>
                  <a:lnTo>
                    <a:pt x="343" y="584"/>
                  </a:lnTo>
                  <a:lnTo>
                    <a:pt x="346" y="562"/>
                  </a:lnTo>
                  <a:lnTo>
                    <a:pt x="346" y="550"/>
                  </a:lnTo>
                  <a:lnTo>
                    <a:pt x="350" y="543"/>
                  </a:lnTo>
                  <a:lnTo>
                    <a:pt x="361" y="532"/>
                  </a:lnTo>
                  <a:lnTo>
                    <a:pt x="365" y="517"/>
                  </a:lnTo>
                  <a:lnTo>
                    <a:pt x="365" y="510"/>
                  </a:lnTo>
                  <a:lnTo>
                    <a:pt x="361" y="502"/>
                  </a:lnTo>
                  <a:lnTo>
                    <a:pt x="357" y="498"/>
                  </a:lnTo>
                  <a:lnTo>
                    <a:pt x="350" y="495"/>
                  </a:lnTo>
                  <a:lnTo>
                    <a:pt x="335" y="491"/>
                  </a:lnTo>
                  <a:lnTo>
                    <a:pt x="328" y="483"/>
                  </a:lnTo>
                  <a:lnTo>
                    <a:pt x="324" y="472"/>
                  </a:lnTo>
                  <a:lnTo>
                    <a:pt x="324" y="346"/>
                  </a:lnTo>
                  <a:lnTo>
                    <a:pt x="309" y="312"/>
                  </a:lnTo>
                  <a:lnTo>
                    <a:pt x="313" y="294"/>
                  </a:lnTo>
                  <a:lnTo>
                    <a:pt x="313" y="279"/>
                  </a:lnTo>
                  <a:lnTo>
                    <a:pt x="313" y="268"/>
                  </a:lnTo>
                  <a:lnTo>
                    <a:pt x="309" y="260"/>
                  </a:lnTo>
                  <a:lnTo>
                    <a:pt x="302" y="249"/>
                  </a:lnTo>
                  <a:lnTo>
                    <a:pt x="298" y="249"/>
                  </a:lnTo>
                  <a:lnTo>
                    <a:pt x="287" y="230"/>
                  </a:lnTo>
                  <a:lnTo>
                    <a:pt x="287" y="197"/>
                  </a:lnTo>
                  <a:lnTo>
                    <a:pt x="279" y="167"/>
                  </a:lnTo>
                  <a:lnTo>
                    <a:pt x="272" y="141"/>
                  </a:lnTo>
                  <a:lnTo>
                    <a:pt x="264" y="123"/>
                  </a:lnTo>
                  <a:lnTo>
                    <a:pt x="246" y="97"/>
                  </a:lnTo>
                  <a:lnTo>
                    <a:pt x="238" y="89"/>
                  </a:lnTo>
                  <a:lnTo>
                    <a:pt x="235" y="100"/>
                  </a:lnTo>
                  <a:lnTo>
                    <a:pt x="227" y="104"/>
                  </a:lnTo>
                  <a:lnTo>
                    <a:pt x="212" y="104"/>
                  </a:lnTo>
                  <a:lnTo>
                    <a:pt x="197" y="93"/>
                  </a:lnTo>
                  <a:lnTo>
                    <a:pt x="175" y="115"/>
                  </a:lnTo>
                  <a:lnTo>
                    <a:pt x="153" y="108"/>
                  </a:lnTo>
                  <a:lnTo>
                    <a:pt x="145" y="115"/>
                  </a:lnTo>
                  <a:lnTo>
                    <a:pt x="142" y="123"/>
                  </a:lnTo>
                  <a:lnTo>
                    <a:pt x="134" y="126"/>
                  </a:lnTo>
                  <a:lnTo>
                    <a:pt x="127" y="126"/>
                  </a:lnTo>
                  <a:lnTo>
                    <a:pt x="119" y="119"/>
                  </a:lnTo>
                  <a:lnTo>
                    <a:pt x="116" y="104"/>
                  </a:lnTo>
                  <a:lnTo>
                    <a:pt x="112" y="74"/>
                  </a:lnTo>
                  <a:lnTo>
                    <a:pt x="101" y="48"/>
                  </a:lnTo>
                  <a:lnTo>
                    <a:pt x="101" y="37"/>
                  </a:lnTo>
                  <a:lnTo>
                    <a:pt x="97" y="15"/>
                  </a:lnTo>
                  <a:lnTo>
                    <a:pt x="90" y="3"/>
                  </a:lnTo>
                  <a:lnTo>
                    <a:pt x="82" y="0"/>
                  </a:lnTo>
                  <a:lnTo>
                    <a:pt x="67" y="3"/>
                  </a:lnTo>
                  <a:lnTo>
                    <a:pt x="52" y="15"/>
                  </a:lnTo>
                  <a:lnTo>
                    <a:pt x="56" y="26"/>
                  </a:lnTo>
                  <a:lnTo>
                    <a:pt x="60" y="37"/>
                  </a:lnTo>
                  <a:lnTo>
                    <a:pt x="60" y="52"/>
                  </a:lnTo>
                  <a:lnTo>
                    <a:pt x="60" y="63"/>
                  </a:lnTo>
                  <a:lnTo>
                    <a:pt x="52" y="78"/>
                  </a:lnTo>
                  <a:lnTo>
                    <a:pt x="37" y="89"/>
                  </a:lnTo>
                  <a:lnTo>
                    <a:pt x="15" y="97"/>
                  </a:lnTo>
                  <a:lnTo>
                    <a:pt x="15" y="145"/>
                  </a:lnTo>
                  <a:lnTo>
                    <a:pt x="8" y="156"/>
                  </a:lnTo>
                  <a:lnTo>
                    <a:pt x="0" y="175"/>
                  </a:lnTo>
                  <a:lnTo>
                    <a:pt x="0" y="186"/>
                  </a:lnTo>
                  <a:lnTo>
                    <a:pt x="0" y="193"/>
                  </a:lnTo>
                  <a:lnTo>
                    <a:pt x="4" y="204"/>
                  </a:lnTo>
                  <a:lnTo>
                    <a:pt x="15" y="208"/>
                  </a:lnTo>
                  <a:lnTo>
                    <a:pt x="19" y="212"/>
                  </a:lnTo>
                  <a:lnTo>
                    <a:pt x="26" y="227"/>
                  </a:lnTo>
                  <a:lnTo>
                    <a:pt x="34" y="238"/>
                  </a:lnTo>
                  <a:lnTo>
                    <a:pt x="37" y="253"/>
                  </a:lnTo>
                  <a:lnTo>
                    <a:pt x="37" y="271"/>
                  </a:lnTo>
                  <a:lnTo>
                    <a:pt x="37" y="297"/>
                  </a:lnTo>
                  <a:lnTo>
                    <a:pt x="75" y="405"/>
                  </a:lnTo>
                  <a:lnTo>
                    <a:pt x="82" y="409"/>
                  </a:lnTo>
                  <a:lnTo>
                    <a:pt x="93" y="413"/>
                  </a:lnTo>
                  <a:lnTo>
                    <a:pt x="104" y="409"/>
                  </a:lnTo>
                  <a:lnTo>
                    <a:pt x="112" y="405"/>
                  </a:lnTo>
                  <a:lnTo>
                    <a:pt x="116" y="394"/>
                  </a:lnTo>
                  <a:lnTo>
                    <a:pt x="123" y="383"/>
                  </a:lnTo>
                  <a:lnTo>
                    <a:pt x="130" y="357"/>
                  </a:lnTo>
                  <a:lnTo>
                    <a:pt x="134" y="353"/>
                  </a:lnTo>
                  <a:lnTo>
                    <a:pt x="138" y="350"/>
                  </a:lnTo>
                  <a:lnTo>
                    <a:pt x="145" y="353"/>
                  </a:lnTo>
                  <a:lnTo>
                    <a:pt x="153" y="357"/>
                  </a:lnTo>
                  <a:lnTo>
                    <a:pt x="157" y="361"/>
                  </a:lnTo>
                  <a:lnTo>
                    <a:pt x="164" y="364"/>
                  </a:lnTo>
                  <a:lnTo>
                    <a:pt x="171" y="361"/>
                  </a:lnTo>
                  <a:lnTo>
                    <a:pt x="186" y="390"/>
                  </a:lnTo>
                  <a:lnTo>
                    <a:pt x="197" y="387"/>
                  </a:lnTo>
                  <a:lnTo>
                    <a:pt x="220" y="387"/>
                  </a:lnTo>
                  <a:lnTo>
                    <a:pt x="227" y="390"/>
                  </a:lnTo>
                  <a:lnTo>
                    <a:pt x="231" y="398"/>
                  </a:lnTo>
                  <a:lnTo>
                    <a:pt x="231" y="409"/>
                  </a:lnTo>
                  <a:lnTo>
                    <a:pt x="220" y="428"/>
                  </a:lnTo>
                  <a:lnTo>
                    <a:pt x="235" y="528"/>
                  </a:lnTo>
                  <a:lnTo>
                    <a:pt x="231" y="539"/>
                  </a:lnTo>
                  <a:lnTo>
                    <a:pt x="227" y="565"/>
                  </a:lnTo>
                  <a:lnTo>
                    <a:pt x="224" y="595"/>
                  </a:lnTo>
                  <a:lnTo>
                    <a:pt x="227" y="610"/>
                  </a:lnTo>
                  <a:lnTo>
                    <a:pt x="235" y="617"/>
                  </a:lnTo>
                  <a:lnTo>
                    <a:pt x="242" y="629"/>
                  </a:lnTo>
                  <a:lnTo>
                    <a:pt x="246" y="643"/>
                  </a:lnTo>
                  <a:lnTo>
                    <a:pt x="242" y="670"/>
                  </a:lnTo>
                  <a:lnTo>
                    <a:pt x="238" y="696"/>
                  </a:lnTo>
                  <a:lnTo>
                    <a:pt x="235" y="703"/>
                  </a:lnTo>
                  <a:lnTo>
                    <a:pt x="238" y="911"/>
                  </a:lnTo>
                  <a:lnTo>
                    <a:pt x="216" y="956"/>
                  </a:lnTo>
                  <a:lnTo>
                    <a:pt x="212" y="964"/>
                  </a:lnTo>
                  <a:lnTo>
                    <a:pt x="205" y="982"/>
                  </a:lnTo>
                  <a:lnTo>
                    <a:pt x="201" y="993"/>
                  </a:lnTo>
                  <a:lnTo>
                    <a:pt x="205" y="1008"/>
                  </a:lnTo>
                  <a:lnTo>
                    <a:pt x="212" y="1019"/>
                  </a:lnTo>
                  <a:lnTo>
                    <a:pt x="227" y="1030"/>
                  </a:lnTo>
                  <a:lnTo>
                    <a:pt x="209" y="1071"/>
                  </a:lnTo>
                  <a:lnTo>
                    <a:pt x="194" y="1071"/>
                  </a:lnTo>
                  <a:lnTo>
                    <a:pt x="183" y="1060"/>
                  </a:lnTo>
                  <a:lnTo>
                    <a:pt x="179" y="1053"/>
                  </a:lnTo>
                  <a:lnTo>
                    <a:pt x="171" y="1049"/>
                  </a:lnTo>
                  <a:lnTo>
                    <a:pt x="164" y="1045"/>
                  </a:lnTo>
                  <a:lnTo>
                    <a:pt x="160" y="1049"/>
                  </a:lnTo>
                  <a:lnTo>
                    <a:pt x="157" y="1060"/>
                  </a:lnTo>
                  <a:lnTo>
                    <a:pt x="157" y="1083"/>
                  </a:lnTo>
                  <a:lnTo>
                    <a:pt x="164" y="1120"/>
                  </a:lnTo>
                  <a:lnTo>
                    <a:pt x="183" y="1146"/>
                  </a:lnTo>
                  <a:lnTo>
                    <a:pt x="194" y="1164"/>
                  </a:lnTo>
                  <a:lnTo>
                    <a:pt x="205" y="1187"/>
                  </a:lnTo>
                  <a:lnTo>
                    <a:pt x="209" y="1194"/>
                  </a:lnTo>
                  <a:lnTo>
                    <a:pt x="216" y="1209"/>
                  </a:lnTo>
                  <a:lnTo>
                    <a:pt x="224" y="1224"/>
                  </a:lnTo>
                  <a:lnTo>
                    <a:pt x="224" y="1246"/>
                  </a:lnTo>
                  <a:lnTo>
                    <a:pt x="224" y="1269"/>
                  </a:lnTo>
                  <a:lnTo>
                    <a:pt x="216" y="1298"/>
                  </a:lnTo>
                  <a:lnTo>
                    <a:pt x="220" y="1321"/>
                  </a:lnTo>
                  <a:lnTo>
                    <a:pt x="238" y="1328"/>
                  </a:lnTo>
                  <a:lnTo>
                    <a:pt x="257" y="1328"/>
                  </a:lnTo>
                  <a:lnTo>
                    <a:pt x="268" y="1328"/>
                  </a:lnTo>
                  <a:lnTo>
                    <a:pt x="276" y="1321"/>
                  </a:lnTo>
                  <a:lnTo>
                    <a:pt x="283" y="1302"/>
                  </a:lnTo>
                  <a:lnTo>
                    <a:pt x="283" y="1298"/>
                  </a:lnTo>
                  <a:lnTo>
                    <a:pt x="276" y="1276"/>
                  </a:lnTo>
                  <a:lnTo>
                    <a:pt x="276" y="1246"/>
                  </a:lnTo>
                  <a:lnTo>
                    <a:pt x="279" y="1235"/>
                  </a:lnTo>
                  <a:lnTo>
                    <a:pt x="279" y="1231"/>
                  </a:lnTo>
                  <a:lnTo>
                    <a:pt x="287" y="1231"/>
                  </a:lnTo>
                  <a:lnTo>
                    <a:pt x="298" y="1231"/>
                  </a:lnTo>
                  <a:lnTo>
                    <a:pt x="320" y="1246"/>
                  </a:lnTo>
                  <a:lnTo>
                    <a:pt x="324" y="1246"/>
                  </a:lnTo>
                  <a:lnTo>
                    <a:pt x="335" y="1246"/>
                  </a:lnTo>
                  <a:lnTo>
                    <a:pt x="339" y="1243"/>
                  </a:lnTo>
                  <a:lnTo>
                    <a:pt x="335" y="1239"/>
                  </a:lnTo>
                  <a:lnTo>
                    <a:pt x="331" y="1231"/>
                  </a:lnTo>
                  <a:lnTo>
                    <a:pt x="320" y="1220"/>
                  </a:lnTo>
                  <a:lnTo>
                    <a:pt x="302" y="1217"/>
                  </a:lnTo>
                  <a:lnTo>
                    <a:pt x="305" y="1202"/>
                  </a:lnTo>
                  <a:lnTo>
                    <a:pt x="320" y="1202"/>
                  </a:lnTo>
                  <a:lnTo>
                    <a:pt x="320" y="1153"/>
                  </a:lnTo>
                  <a:lnTo>
                    <a:pt x="335" y="1135"/>
                  </a:lnTo>
                  <a:lnTo>
                    <a:pt x="335" y="1068"/>
                  </a:lnTo>
                  <a:lnTo>
                    <a:pt x="346" y="1060"/>
                  </a:lnTo>
                  <a:lnTo>
                    <a:pt x="387" y="1064"/>
                  </a:lnTo>
                  <a:lnTo>
                    <a:pt x="413" y="1064"/>
                  </a:lnTo>
                  <a:lnTo>
                    <a:pt x="410" y="1034"/>
                  </a:lnTo>
                  <a:lnTo>
                    <a:pt x="469" y="1004"/>
                  </a:lnTo>
                  <a:lnTo>
                    <a:pt x="473" y="978"/>
                  </a:lnTo>
                  <a:lnTo>
                    <a:pt x="488" y="975"/>
                  </a:lnTo>
                  <a:lnTo>
                    <a:pt x="503" y="971"/>
                  </a:lnTo>
                  <a:lnTo>
                    <a:pt x="521" y="964"/>
                  </a:lnTo>
                  <a:lnTo>
                    <a:pt x="536" y="952"/>
                  </a:lnTo>
                  <a:lnTo>
                    <a:pt x="551" y="934"/>
                  </a:lnTo>
                  <a:lnTo>
                    <a:pt x="555" y="923"/>
                  </a:lnTo>
                  <a:lnTo>
                    <a:pt x="558" y="911"/>
                  </a:lnTo>
                  <a:lnTo>
                    <a:pt x="558" y="893"/>
                  </a:lnTo>
                  <a:lnTo>
                    <a:pt x="555" y="878"/>
                  </a:lnTo>
                  <a:lnTo>
                    <a:pt x="555" y="870"/>
                  </a:lnTo>
                  <a:lnTo>
                    <a:pt x="558" y="863"/>
                  </a:lnTo>
                  <a:lnTo>
                    <a:pt x="562" y="852"/>
                  </a:lnTo>
                  <a:lnTo>
                    <a:pt x="570" y="848"/>
                  </a:lnTo>
                  <a:lnTo>
                    <a:pt x="577" y="844"/>
                  </a:lnTo>
                  <a:lnTo>
                    <a:pt x="592" y="833"/>
                  </a:lnTo>
                  <a:lnTo>
                    <a:pt x="611" y="807"/>
                  </a:lnTo>
                  <a:lnTo>
                    <a:pt x="614" y="807"/>
                  </a:lnTo>
                  <a:lnTo>
                    <a:pt x="603" y="792"/>
                  </a:lnTo>
                  <a:lnTo>
                    <a:pt x="592" y="777"/>
                  </a:lnTo>
                  <a:lnTo>
                    <a:pt x="588" y="763"/>
                  </a:lnTo>
                  <a:lnTo>
                    <a:pt x="584" y="744"/>
                  </a:lnTo>
                  <a:lnTo>
                    <a:pt x="584" y="718"/>
                  </a:lnTo>
                  <a:lnTo>
                    <a:pt x="588" y="70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8680" y="5318"/>
              <a:ext cx="1777" cy="2466"/>
            </a:xfrm>
            <a:custGeom>
              <a:avLst/>
              <a:gdLst>
                <a:gd name="T0" fmla="*/ 759 w 759"/>
                <a:gd name="T1" fmla="*/ 480 h 1053"/>
                <a:gd name="T2" fmla="*/ 726 w 759"/>
                <a:gd name="T3" fmla="*/ 439 h 1053"/>
                <a:gd name="T4" fmla="*/ 692 w 759"/>
                <a:gd name="T5" fmla="*/ 283 h 1053"/>
                <a:gd name="T6" fmla="*/ 670 w 759"/>
                <a:gd name="T7" fmla="*/ 160 h 1053"/>
                <a:gd name="T8" fmla="*/ 607 w 759"/>
                <a:gd name="T9" fmla="*/ 164 h 1053"/>
                <a:gd name="T10" fmla="*/ 566 w 759"/>
                <a:gd name="T11" fmla="*/ 186 h 1053"/>
                <a:gd name="T12" fmla="*/ 491 w 759"/>
                <a:gd name="T13" fmla="*/ 201 h 1053"/>
                <a:gd name="T14" fmla="*/ 465 w 759"/>
                <a:gd name="T15" fmla="*/ 168 h 1053"/>
                <a:gd name="T16" fmla="*/ 436 w 759"/>
                <a:gd name="T17" fmla="*/ 123 h 1053"/>
                <a:gd name="T18" fmla="*/ 380 w 759"/>
                <a:gd name="T19" fmla="*/ 112 h 1053"/>
                <a:gd name="T20" fmla="*/ 372 w 759"/>
                <a:gd name="T21" fmla="*/ 89 h 1053"/>
                <a:gd name="T22" fmla="*/ 402 w 759"/>
                <a:gd name="T23" fmla="*/ 75 h 1053"/>
                <a:gd name="T24" fmla="*/ 350 w 759"/>
                <a:gd name="T25" fmla="*/ 11 h 1053"/>
                <a:gd name="T26" fmla="*/ 335 w 759"/>
                <a:gd name="T27" fmla="*/ 19 h 1053"/>
                <a:gd name="T28" fmla="*/ 276 w 759"/>
                <a:gd name="T29" fmla="*/ 41 h 1053"/>
                <a:gd name="T30" fmla="*/ 153 w 759"/>
                <a:gd name="T31" fmla="*/ 89 h 1053"/>
                <a:gd name="T32" fmla="*/ 104 w 759"/>
                <a:gd name="T33" fmla="*/ 223 h 1053"/>
                <a:gd name="T34" fmla="*/ 97 w 759"/>
                <a:gd name="T35" fmla="*/ 275 h 1053"/>
                <a:gd name="T36" fmla="*/ 82 w 759"/>
                <a:gd name="T37" fmla="*/ 313 h 1053"/>
                <a:gd name="T38" fmla="*/ 104 w 759"/>
                <a:gd name="T39" fmla="*/ 372 h 1053"/>
                <a:gd name="T40" fmla="*/ 123 w 759"/>
                <a:gd name="T41" fmla="*/ 424 h 1053"/>
                <a:gd name="T42" fmla="*/ 101 w 759"/>
                <a:gd name="T43" fmla="*/ 458 h 1053"/>
                <a:gd name="T44" fmla="*/ 130 w 759"/>
                <a:gd name="T45" fmla="*/ 499 h 1053"/>
                <a:gd name="T46" fmla="*/ 130 w 759"/>
                <a:gd name="T47" fmla="*/ 529 h 1053"/>
                <a:gd name="T48" fmla="*/ 101 w 759"/>
                <a:gd name="T49" fmla="*/ 555 h 1053"/>
                <a:gd name="T50" fmla="*/ 93 w 759"/>
                <a:gd name="T51" fmla="*/ 577 h 1053"/>
                <a:gd name="T52" fmla="*/ 37 w 759"/>
                <a:gd name="T53" fmla="*/ 614 h 1053"/>
                <a:gd name="T54" fmla="*/ 22 w 759"/>
                <a:gd name="T55" fmla="*/ 659 h 1053"/>
                <a:gd name="T56" fmla="*/ 11 w 759"/>
                <a:gd name="T57" fmla="*/ 726 h 1053"/>
                <a:gd name="T58" fmla="*/ 0 w 759"/>
                <a:gd name="T59" fmla="*/ 789 h 1053"/>
                <a:gd name="T60" fmla="*/ 75 w 759"/>
                <a:gd name="T61" fmla="*/ 815 h 1053"/>
                <a:gd name="T62" fmla="*/ 153 w 759"/>
                <a:gd name="T63" fmla="*/ 953 h 1053"/>
                <a:gd name="T64" fmla="*/ 201 w 759"/>
                <a:gd name="T65" fmla="*/ 1009 h 1053"/>
                <a:gd name="T66" fmla="*/ 238 w 759"/>
                <a:gd name="T67" fmla="*/ 1016 h 1053"/>
                <a:gd name="T68" fmla="*/ 283 w 759"/>
                <a:gd name="T69" fmla="*/ 979 h 1053"/>
                <a:gd name="T70" fmla="*/ 320 w 759"/>
                <a:gd name="T71" fmla="*/ 1012 h 1053"/>
                <a:gd name="T72" fmla="*/ 339 w 759"/>
                <a:gd name="T73" fmla="*/ 1053 h 1053"/>
                <a:gd name="T74" fmla="*/ 372 w 759"/>
                <a:gd name="T75" fmla="*/ 1012 h 1053"/>
                <a:gd name="T76" fmla="*/ 417 w 759"/>
                <a:gd name="T77" fmla="*/ 997 h 1053"/>
                <a:gd name="T78" fmla="*/ 465 w 759"/>
                <a:gd name="T79" fmla="*/ 1049 h 1053"/>
                <a:gd name="T80" fmla="*/ 514 w 759"/>
                <a:gd name="T81" fmla="*/ 1046 h 1053"/>
                <a:gd name="T82" fmla="*/ 547 w 759"/>
                <a:gd name="T83" fmla="*/ 994 h 1053"/>
                <a:gd name="T84" fmla="*/ 506 w 759"/>
                <a:gd name="T85" fmla="*/ 923 h 1053"/>
                <a:gd name="T86" fmla="*/ 510 w 759"/>
                <a:gd name="T87" fmla="*/ 889 h 1053"/>
                <a:gd name="T88" fmla="*/ 491 w 759"/>
                <a:gd name="T89" fmla="*/ 875 h 1053"/>
                <a:gd name="T90" fmla="*/ 510 w 759"/>
                <a:gd name="T91" fmla="*/ 852 h 1053"/>
                <a:gd name="T92" fmla="*/ 573 w 759"/>
                <a:gd name="T93" fmla="*/ 756 h 1053"/>
                <a:gd name="T94" fmla="*/ 629 w 759"/>
                <a:gd name="T95" fmla="*/ 715 h 1053"/>
                <a:gd name="T96" fmla="*/ 655 w 759"/>
                <a:gd name="T97" fmla="*/ 670 h 1053"/>
                <a:gd name="T98" fmla="*/ 685 w 759"/>
                <a:gd name="T99" fmla="*/ 644 h 1053"/>
                <a:gd name="T100" fmla="*/ 715 w 759"/>
                <a:gd name="T101" fmla="*/ 592 h 1053"/>
                <a:gd name="T102" fmla="*/ 703 w 759"/>
                <a:gd name="T103" fmla="*/ 555 h 1053"/>
                <a:gd name="T104" fmla="*/ 722 w 759"/>
                <a:gd name="T105" fmla="*/ 510 h 10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59" h="1053">
                  <a:moveTo>
                    <a:pt x="737" y="502"/>
                  </a:moveTo>
                  <a:lnTo>
                    <a:pt x="737" y="502"/>
                  </a:lnTo>
                  <a:lnTo>
                    <a:pt x="752" y="495"/>
                  </a:lnTo>
                  <a:lnTo>
                    <a:pt x="759" y="488"/>
                  </a:lnTo>
                  <a:lnTo>
                    <a:pt x="759" y="480"/>
                  </a:lnTo>
                  <a:lnTo>
                    <a:pt x="756" y="473"/>
                  </a:lnTo>
                  <a:lnTo>
                    <a:pt x="744" y="462"/>
                  </a:lnTo>
                  <a:lnTo>
                    <a:pt x="737" y="458"/>
                  </a:lnTo>
                  <a:lnTo>
                    <a:pt x="726" y="439"/>
                  </a:lnTo>
                  <a:lnTo>
                    <a:pt x="715" y="417"/>
                  </a:lnTo>
                  <a:lnTo>
                    <a:pt x="707" y="391"/>
                  </a:lnTo>
                  <a:lnTo>
                    <a:pt x="696" y="357"/>
                  </a:lnTo>
                  <a:lnTo>
                    <a:pt x="692" y="320"/>
                  </a:lnTo>
                  <a:lnTo>
                    <a:pt x="692" y="283"/>
                  </a:lnTo>
                  <a:lnTo>
                    <a:pt x="700" y="238"/>
                  </a:lnTo>
                  <a:lnTo>
                    <a:pt x="696" y="227"/>
                  </a:lnTo>
                  <a:lnTo>
                    <a:pt x="689" y="197"/>
                  </a:lnTo>
                  <a:lnTo>
                    <a:pt x="670" y="160"/>
                  </a:lnTo>
                  <a:lnTo>
                    <a:pt x="659" y="142"/>
                  </a:lnTo>
                  <a:lnTo>
                    <a:pt x="644" y="127"/>
                  </a:lnTo>
                  <a:lnTo>
                    <a:pt x="618" y="149"/>
                  </a:lnTo>
                  <a:lnTo>
                    <a:pt x="607" y="164"/>
                  </a:lnTo>
                  <a:lnTo>
                    <a:pt x="599" y="182"/>
                  </a:lnTo>
                  <a:lnTo>
                    <a:pt x="588" y="186"/>
                  </a:lnTo>
                  <a:lnTo>
                    <a:pt x="566" y="186"/>
                  </a:lnTo>
                  <a:lnTo>
                    <a:pt x="521" y="179"/>
                  </a:lnTo>
                  <a:lnTo>
                    <a:pt x="510" y="179"/>
                  </a:lnTo>
                  <a:lnTo>
                    <a:pt x="499" y="186"/>
                  </a:lnTo>
                  <a:lnTo>
                    <a:pt x="491" y="201"/>
                  </a:lnTo>
                  <a:lnTo>
                    <a:pt x="488" y="201"/>
                  </a:lnTo>
                  <a:lnTo>
                    <a:pt x="484" y="201"/>
                  </a:lnTo>
                  <a:lnTo>
                    <a:pt x="476" y="186"/>
                  </a:lnTo>
                  <a:lnTo>
                    <a:pt x="465" y="168"/>
                  </a:lnTo>
                  <a:lnTo>
                    <a:pt x="465" y="156"/>
                  </a:lnTo>
                  <a:lnTo>
                    <a:pt x="454" y="138"/>
                  </a:lnTo>
                  <a:lnTo>
                    <a:pt x="447" y="130"/>
                  </a:lnTo>
                  <a:lnTo>
                    <a:pt x="436" y="123"/>
                  </a:lnTo>
                  <a:lnTo>
                    <a:pt x="421" y="123"/>
                  </a:lnTo>
                  <a:lnTo>
                    <a:pt x="406" y="127"/>
                  </a:lnTo>
                  <a:lnTo>
                    <a:pt x="383" y="130"/>
                  </a:lnTo>
                  <a:lnTo>
                    <a:pt x="380" y="112"/>
                  </a:lnTo>
                  <a:lnTo>
                    <a:pt x="372" y="101"/>
                  </a:lnTo>
                  <a:lnTo>
                    <a:pt x="365" y="93"/>
                  </a:lnTo>
                  <a:lnTo>
                    <a:pt x="372" y="89"/>
                  </a:lnTo>
                  <a:lnTo>
                    <a:pt x="383" y="86"/>
                  </a:lnTo>
                  <a:lnTo>
                    <a:pt x="402" y="86"/>
                  </a:lnTo>
                  <a:lnTo>
                    <a:pt x="402" y="82"/>
                  </a:lnTo>
                  <a:lnTo>
                    <a:pt x="402" y="75"/>
                  </a:lnTo>
                  <a:lnTo>
                    <a:pt x="398" y="63"/>
                  </a:lnTo>
                  <a:lnTo>
                    <a:pt x="387" y="49"/>
                  </a:lnTo>
                  <a:lnTo>
                    <a:pt x="365" y="26"/>
                  </a:lnTo>
                  <a:lnTo>
                    <a:pt x="350" y="11"/>
                  </a:lnTo>
                  <a:lnTo>
                    <a:pt x="339" y="4"/>
                  </a:lnTo>
                  <a:lnTo>
                    <a:pt x="331" y="0"/>
                  </a:lnTo>
                  <a:lnTo>
                    <a:pt x="335" y="11"/>
                  </a:lnTo>
                  <a:lnTo>
                    <a:pt x="335" y="19"/>
                  </a:lnTo>
                  <a:lnTo>
                    <a:pt x="331" y="26"/>
                  </a:lnTo>
                  <a:lnTo>
                    <a:pt x="324" y="34"/>
                  </a:lnTo>
                  <a:lnTo>
                    <a:pt x="313" y="37"/>
                  </a:lnTo>
                  <a:lnTo>
                    <a:pt x="298" y="41"/>
                  </a:lnTo>
                  <a:lnTo>
                    <a:pt x="276" y="41"/>
                  </a:lnTo>
                  <a:lnTo>
                    <a:pt x="246" y="45"/>
                  </a:lnTo>
                  <a:lnTo>
                    <a:pt x="212" y="56"/>
                  </a:lnTo>
                  <a:lnTo>
                    <a:pt x="183" y="75"/>
                  </a:lnTo>
                  <a:lnTo>
                    <a:pt x="153" y="89"/>
                  </a:lnTo>
                  <a:lnTo>
                    <a:pt x="104" y="127"/>
                  </a:lnTo>
                  <a:lnTo>
                    <a:pt x="86" y="142"/>
                  </a:lnTo>
                  <a:lnTo>
                    <a:pt x="89" y="194"/>
                  </a:lnTo>
                  <a:lnTo>
                    <a:pt x="104" y="223"/>
                  </a:lnTo>
                  <a:lnTo>
                    <a:pt x="108" y="231"/>
                  </a:lnTo>
                  <a:lnTo>
                    <a:pt x="108" y="242"/>
                  </a:lnTo>
                  <a:lnTo>
                    <a:pt x="108" y="253"/>
                  </a:lnTo>
                  <a:lnTo>
                    <a:pt x="104" y="264"/>
                  </a:lnTo>
                  <a:lnTo>
                    <a:pt x="97" y="275"/>
                  </a:lnTo>
                  <a:lnTo>
                    <a:pt x="86" y="287"/>
                  </a:lnTo>
                  <a:lnTo>
                    <a:pt x="82" y="294"/>
                  </a:lnTo>
                  <a:lnTo>
                    <a:pt x="78" y="305"/>
                  </a:lnTo>
                  <a:lnTo>
                    <a:pt x="82" y="313"/>
                  </a:lnTo>
                  <a:lnTo>
                    <a:pt x="86" y="320"/>
                  </a:lnTo>
                  <a:lnTo>
                    <a:pt x="97" y="328"/>
                  </a:lnTo>
                  <a:lnTo>
                    <a:pt x="112" y="335"/>
                  </a:lnTo>
                  <a:lnTo>
                    <a:pt x="104" y="372"/>
                  </a:lnTo>
                  <a:lnTo>
                    <a:pt x="112" y="380"/>
                  </a:lnTo>
                  <a:lnTo>
                    <a:pt x="127" y="395"/>
                  </a:lnTo>
                  <a:lnTo>
                    <a:pt x="130" y="402"/>
                  </a:lnTo>
                  <a:lnTo>
                    <a:pt x="130" y="413"/>
                  </a:lnTo>
                  <a:lnTo>
                    <a:pt x="123" y="424"/>
                  </a:lnTo>
                  <a:lnTo>
                    <a:pt x="108" y="435"/>
                  </a:lnTo>
                  <a:lnTo>
                    <a:pt x="104" y="439"/>
                  </a:lnTo>
                  <a:lnTo>
                    <a:pt x="101" y="450"/>
                  </a:lnTo>
                  <a:lnTo>
                    <a:pt x="101" y="458"/>
                  </a:lnTo>
                  <a:lnTo>
                    <a:pt x="104" y="469"/>
                  </a:lnTo>
                  <a:lnTo>
                    <a:pt x="112" y="476"/>
                  </a:lnTo>
                  <a:lnTo>
                    <a:pt x="119" y="488"/>
                  </a:lnTo>
                  <a:lnTo>
                    <a:pt x="130" y="499"/>
                  </a:lnTo>
                  <a:lnTo>
                    <a:pt x="138" y="506"/>
                  </a:lnTo>
                  <a:lnTo>
                    <a:pt x="142" y="514"/>
                  </a:lnTo>
                  <a:lnTo>
                    <a:pt x="138" y="521"/>
                  </a:lnTo>
                  <a:lnTo>
                    <a:pt x="134" y="525"/>
                  </a:lnTo>
                  <a:lnTo>
                    <a:pt x="130" y="529"/>
                  </a:lnTo>
                  <a:lnTo>
                    <a:pt x="116" y="536"/>
                  </a:lnTo>
                  <a:lnTo>
                    <a:pt x="108" y="540"/>
                  </a:lnTo>
                  <a:lnTo>
                    <a:pt x="104" y="543"/>
                  </a:lnTo>
                  <a:lnTo>
                    <a:pt x="101" y="555"/>
                  </a:lnTo>
                  <a:lnTo>
                    <a:pt x="104" y="566"/>
                  </a:lnTo>
                  <a:lnTo>
                    <a:pt x="104" y="573"/>
                  </a:lnTo>
                  <a:lnTo>
                    <a:pt x="101" y="573"/>
                  </a:lnTo>
                  <a:lnTo>
                    <a:pt x="93" y="577"/>
                  </a:lnTo>
                  <a:lnTo>
                    <a:pt x="78" y="577"/>
                  </a:lnTo>
                  <a:lnTo>
                    <a:pt x="56" y="566"/>
                  </a:lnTo>
                  <a:lnTo>
                    <a:pt x="49" y="596"/>
                  </a:lnTo>
                  <a:lnTo>
                    <a:pt x="37" y="614"/>
                  </a:lnTo>
                  <a:lnTo>
                    <a:pt x="30" y="622"/>
                  </a:lnTo>
                  <a:lnTo>
                    <a:pt x="19" y="629"/>
                  </a:lnTo>
                  <a:lnTo>
                    <a:pt x="22" y="636"/>
                  </a:lnTo>
                  <a:lnTo>
                    <a:pt x="22" y="659"/>
                  </a:lnTo>
                  <a:lnTo>
                    <a:pt x="15" y="681"/>
                  </a:lnTo>
                  <a:lnTo>
                    <a:pt x="11" y="692"/>
                  </a:lnTo>
                  <a:lnTo>
                    <a:pt x="0" y="700"/>
                  </a:lnTo>
                  <a:lnTo>
                    <a:pt x="11" y="726"/>
                  </a:lnTo>
                  <a:lnTo>
                    <a:pt x="11" y="752"/>
                  </a:lnTo>
                  <a:lnTo>
                    <a:pt x="8" y="770"/>
                  </a:lnTo>
                  <a:lnTo>
                    <a:pt x="0" y="789"/>
                  </a:lnTo>
                  <a:lnTo>
                    <a:pt x="22" y="804"/>
                  </a:lnTo>
                  <a:lnTo>
                    <a:pt x="41" y="811"/>
                  </a:lnTo>
                  <a:lnTo>
                    <a:pt x="56" y="815"/>
                  </a:lnTo>
                  <a:lnTo>
                    <a:pt x="75" y="815"/>
                  </a:lnTo>
                  <a:lnTo>
                    <a:pt x="86" y="819"/>
                  </a:lnTo>
                  <a:lnTo>
                    <a:pt x="93" y="822"/>
                  </a:lnTo>
                  <a:lnTo>
                    <a:pt x="104" y="841"/>
                  </a:lnTo>
                  <a:lnTo>
                    <a:pt x="112" y="871"/>
                  </a:lnTo>
                  <a:lnTo>
                    <a:pt x="153" y="953"/>
                  </a:lnTo>
                  <a:lnTo>
                    <a:pt x="160" y="964"/>
                  </a:lnTo>
                  <a:lnTo>
                    <a:pt x="175" y="990"/>
                  </a:lnTo>
                  <a:lnTo>
                    <a:pt x="186" y="1001"/>
                  </a:lnTo>
                  <a:lnTo>
                    <a:pt x="201" y="1009"/>
                  </a:lnTo>
                  <a:lnTo>
                    <a:pt x="216" y="1016"/>
                  </a:lnTo>
                  <a:lnTo>
                    <a:pt x="231" y="1016"/>
                  </a:lnTo>
                  <a:lnTo>
                    <a:pt x="238" y="1016"/>
                  </a:lnTo>
                  <a:lnTo>
                    <a:pt x="246" y="1012"/>
                  </a:lnTo>
                  <a:lnTo>
                    <a:pt x="261" y="1001"/>
                  </a:lnTo>
                  <a:lnTo>
                    <a:pt x="276" y="982"/>
                  </a:lnTo>
                  <a:lnTo>
                    <a:pt x="283" y="979"/>
                  </a:lnTo>
                  <a:lnTo>
                    <a:pt x="294" y="975"/>
                  </a:lnTo>
                  <a:lnTo>
                    <a:pt x="302" y="975"/>
                  </a:lnTo>
                  <a:lnTo>
                    <a:pt x="313" y="979"/>
                  </a:lnTo>
                  <a:lnTo>
                    <a:pt x="316" y="990"/>
                  </a:lnTo>
                  <a:lnTo>
                    <a:pt x="320" y="1012"/>
                  </a:lnTo>
                  <a:lnTo>
                    <a:pt x="316" y="1038"/>
                  </a:lnTo>
                  <a:lnTo>
                    <a:pt x="320" y="1046"/>
                  </a:lnTo>
                  <a:lnTo>
                    <a:pt x="331" y="1053"/>
                  </a:lnTo>
                  <a:lnTo>
                    <a:pt x="339" y="1053"/>
                  </a:lnTo>
                  <a:lnTo>
                    <a:pt x="350" y="1049"/>
                  </a:lnTo>
                  <a:lnTo>
                    <a:pt x="357" y="1042"/>
                  </a:lnTo>
                  <a:lnTo>
                    <a:pt x="365" y="1027"/>
                  </a:lnTo>
                  <a:lnTo>
                    <a:pt x="372" y="1012"/>
                  </a:lnTo>
                  <a:lnTo>
                    <a:pt x="380" y="1001"/>
                  </a:lnTo>
                  <a:lnTo>
                    <a:pt x="391" y="994"/>
                  </a:lnTo>
                  <a:lnTo>
                    <a:pt x="398" y="994"/>
                  </a:lnTo>
                  <a:lnTo>
                    <a:pt x="406" y="994"/>
                  </a:lnTo>
                  <a:lnTo>
                    <a:pt x="417" y="997"/>
                  </a:lnTo>
                  <a:lnTo>
                    <a:pt x="432" y="1009"/>
                  </a:lnTo>
                  <a:lnTo>
                    <a:pt x="465" y="1046"/>
                  </a:lnTo>
                  <a:lnTo>
                    <a:pt x="465" y="1049"/>
                  </a:lnTo>
                  <a:lnTo>
                    <a:pt x="469" y="1049"/>
                  </a:lnTo>
                  <a:lnTo>
                    <a:pt x="480" y="1049"/>
                  </a:lnTo>
                  <a:lnTo>
                    <a:pt x="495" y="1042"/>
                  </a:lnTo>
                  <a:lnTo>
                    <a:pt x="514" y="1046"/>
                  </a:lnTo>
                  <a:lnTo>
                    <a:pt x="525" y="1038"/>
                  </a:lnTo>
                  <a:lnTo>
                    <a:pt x="532" y="1031"/>
                  </a:lnTo>
                  <a:lnTo>
                    <a:pt x="540" y="1020"/>
                  </a:lnTo>
                  <a:lnTo>
                    <a:pt x="547" y="1009"/>
                  </a:lnTo>
                  <a:lnTo>
                    <a:pt x="547" y="994"/>
                  </a:lnTo>
                  <a:lnTo>
                    <a:pt x="543" y="975"/>
                  </a:lnTo>
                  <a:lnTo>
                    <a:pt x="529" y="956"/>
                  </a:lnTo>
                  <a:lnTo>
                    <a:pt x="514" y="938"/>
                  </a:lnTo>
                  <a:lnTo>
                    <a:pt x="506" y="923"/>
                  </a:lnTo>
                  <a:lnTo>
                    <a:pt x="503" y="912"/>
                  </a:lnTo>
                  <a:lnTo>
                    <a:pt x="503" y="904"/>
                  </a:lnTo>
                  <a:lnTo>
                    <a:pt x="503" y="897"/>
                  </a:lnTo>
                  <a:lnTo>
                    <a:pt x="506" y="893"/>
                  </a:lnTo>
                  <a:lnTo>
                    <a:pt x="510" y="889"/>
                  </a:lnTo>
                  <a:lnTo>
                    <a:pt x="506" y="882"/>
                  </a:lnTo>
                  <a:lnTo>
                    <a:pt x="503" y="878"/>
                  </a:lnTo>
                  <a:lnTo>
                    <a:pt x="491" y="875"/>
                  </a:lnTo>
                  <a:lnTo>
                    <a:pt x="491" y="871"/>
                  </a:lnTo>
                  <a:lnTo>
                    <a:pt x="491" y="863"/>
                  </a:lnTo>
                  <a:lnTo>
                    <a:pt x="495" y="856"/>
                  </a:lnTo>
                  <a:lnTo>
                    <a:pt x="503" y="852"/>
                  </a:lnTo>
                  <a:lnTo>
                    <a:pt x="510" y="852"/>
                  </a:lnTo>
                  <a:lnTo>
                    <a:pt x="517" y="849"/>
                  </a:lnTo>
                  <a:lnTo>
                    <a:pt x="517" y="811"/>
                  </a:lnTo>
                  <a:lnTo>
                    <a:pt x="540" y="796"/>
                  </a:lnTo>
                  <a:lnTo>
                    <a:pt x="540" y="752"/>
                  </a:lnTo>
                  <a:lnTo>
                    <a:pt x="573" y="756"/>
                  </a:lnTo>
                  <a:lnTo>
                    <a:pt x="584" y="729"/>
                  </a:lnTo>
                  <a:lnTo>
                    <a:pt x="636" y="726"/>
                  </a:lnTo>
                  <a:lnTo>
                    <a:pt x="629" y="715"/>
                  </a:lnTo>
                  <a:lnTo>
                    <a:pt x="622" y="692"/>
                  </a:lnTo>
                  <a:lnTo>
                    <a:pt x="622" y="681"/>
                  </a:lnTo>
                  <a:lnTo>
                    <a:pt x="629" y="674"/>
                  </a:lnTo>
                  <a:lnTo>
                    <a:pt x="636" y="670"/>
                  </a:lnTo>
                  <a:lnTo>
                    <a:pt x="655" y="670"/>
                  </a:lnTo>
                  <a:lnTo>
                    <a:pt x="663" y="670"/>
                  </a:lnTo>
                  <a:lnTo>
                    <a:pt x="674" y="662"/>
                  </a:lnTo>
                  <a:lnTo>
                    <a:pt x="681" y="655"/>
                  </a:lnTo>
                  <a:lnTo>
                    <a:pt x="685" y="644"/>
                  </a:lnTo>
                  <a:lnTo>
                    <a:pt x="689" y="629"/>
                  </a:lnTo>
                  <a:lnTo>
                    <a:pt x="689" y="610"/>
                  </a:lnTo>
                  <a:lnTo>
                    <a:pt x="700" y="603"/>
                  </a:lnTo>
                  <a:lnTo>
                    <a:pt x="715" y="592"/>
                  </a:lnTo>
                  <a:lnTo>
                    <a:pt x="722" y="584"/>
                  </a:lnTo>
                  <a:lnTo>
                    <a:pt x="722" y="573"/>
                  </a:lnTo>
                  <a:lnTo>
                    <a:pt x="715" y="566"/>
                  </a:lnTo>
                  <a:lnTo>
                    <a:pt x="703" y="555"/>
                  </a:lnTo>
                  <a:lnTo>
                    <a:pt x="700" y="551"/>
                  </a:lnTo>
                  <a:lnTo>
                    <a:pt x="700" y="536"/>
                  </a:lnTo>
                  <a:lnTo>
                    <a:pt x="703" y="525"/>
                  </a:lnTo>
                  <a:lnTo>
                    <a:pt x="711" y="517"/>
                  </a:lnTo>
                  <a:lnTo>
                    <a:pt x="722" y="510"/>
                  </a:lnTo>
                  <a:lnTo>
                    <a:pt x="737" y="50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>
              <a:off x="6067" y="5955"/>
              <a:ext cx="1951" cy="1916"/>
            </a:xfrm>
            <a:custGeom>
              <a:avLst/>
              <a:gdLst>
                <a:gd name="T0" fmla="*/ 800 w 833"/>
                <a:gd name="T1" fmla="*/ 331 h 818"/>
                <a:gd name="T2" fmla="*/ 751 w 833"/>
                <a:gd name="T3" fmla="*/ 353 h 818"/>
                <a:gd name="T4" fmla="*/ 703 w 833"/>
                <a:gd name="T5" fmla="*/ 379 h 818"/>
                <a:gd name="T6" fmla="*/ 625 w 833"/>
                <a:gd name="T7" fmla="*/ 353 h 818"/>
                <a:gd name="T8" fmla="*/ 588 w 833"/>
                <a:gd name="T9" fmla="*/ 335 h 818"/>
                <a:gd name="T10" fmla="*/ 521 w 833"/>
                <a:gd name="T11" fmla="*/ 242 h 818"/>
                <a:gd name="T12" fmla="*/ 517 w 833"/>
                <a:gd name="T13" fmla="*/ 212 h 818"/>
                <a:gd name="T14" fmla="*/ 532 w 833"/>
                <a:gd name="T15" fmla="*/ 216 h 818"/>
                <a:gd name="T16" fmla="*/ 565 w 833"/>
                <a:gd name="T17" fmla="*/ 190 h 818"/>
                <a:gd name="T18" fmla="*/ 524 w 833"/>
                <a:gd name="T19" fmla="*/ 156 h 818"/>
                <a:gd name="T20" fmla="*/ 476 w 833"/>
                <a:gd name="T21" fmla="*/ 163 h 818"/>
                <a:gd name="T22" fmla="*/ 431 w 833"/>
                <a:gd name="T23" fmla="*/ 178 h 818"/>
                <a:gd name="T24" fmla="*/ 420 w 833"/>
                <a:gd name="T25" fmla="*/ 137 h 818"/>
                <a:gd name="T26" fmla="*/ 387 w 833"/>
                <a:gd name="T27" fmla="*/ 100 h 818"/>
                <a:gd name="T28" fmla="*/ 350 w 833"/>
                <a:gd name="T29" fmla="*/ 134 h 818"/>
                <a:gd name="T30" fmla="*/ 294 w 833"/>
                <a:gd name="T31" fmla="*/ 134 h 818"/>
                <a:gd name="T32" fmla="*/ 298 w 833"/>
                <a:gd name="T33" fmla="*/ 59 h 818"/>
                <a:gd name="T34" fmla="*/ 279 w 833"/>
                <a:gd name="T35" fmla="*/ 0 h 818"/>
                <a:gd name="T36" fmla="*/ 268 w 833"/>
                <a:gd name="T37" fmla="*/ 22 h 818"/>
                <a:gd name="T38" fmla="*/ 201 w 833"/>
                <a:gd name="T39" fmla="*/ 18 h 818"/>
                <a:gd name="T40" fmla="*/ 152 w 833"/>
                <a:gd name="T41" fmla="*/ 93 h 818"/>
                <a:gd name="T42" fmla="*/ 130 w 833"/>
                <a:gd name="T43" fmla="*/ 130 h 818"/>
                <a:gd name="T44" fmla="*/ 78 w 833"/>
                <a:gd name="T45" fmla="*/ 119 h 818"/>
                <a:gd name="T46" fmla="*/ 44 w 833"/>
                <a:gd name="T47" fmla="*/ 104 h 818"/>
                <a:gd name="T48" fmla="*/ 30 w 833"/>
                <a:gd name="T49" fmla="*/ 152 h 818"/>
                <a:gd name="T50" fmla="*/ 26 w 833"/>
                <a:gd name="T51" fmla="*/ 223 h 818"/>
                <a:gd name="T52" fmla="*/ 7 w 833"/>
                <a:gd name="T53" fmla="*/ 245 h 818"/>
                <a:gd name="T54" fmla="*/ 44 w 833"/>
                <a:gd name="T55" fmla="*/ 286 h 818"/>
                <a:gd name="T56" fmla="*/ 63 w 833"/>
                <a:gd name="T57" fmla="*/ 335 h 818"/>
                <a:gd name="T58" fmla="*/ 71 w 833"/>
                <a:gd name="T59" fmla="*/ 387 h 818"/>
                <a:gd name="T60" fmla="*/ 89 w 833"/>
                <a:gd name="T61" fmla="*/ 424 h 818"/>
                <a:gd name="T62" fmla="*/ 123 w 833"/>
                <a:gd name="T63" fmla="*/ 443 h 818"/>
                <a:gd name="T64" fmla="*/ 201 w 833"/>
                <a:gd name="T65" fmla="*/ 465 h 818"/>
                <a:gd name="T66" fmla="*/ 164 w 833"/>
                <a:gd name="T67" fmla="*/ 498 h 818"/>
                <a:gd name="T68" fmla="*/ 141 w 833"/>
                <a:gd name="T69" fmla="*/ 565 h 818"/>
                <a:gd name="T70" fmla="*/ 167 w 833"/>
                <a:gd name="T71" fmla="*/ 606 h 818"/>
                <a:gd name="T72" fmla="*/ 234 w 833"/>
                <a:gd name="T73" fmla="*/ 606 h 818"/>
                <a:gd name="T74" fmla="*/ 275 w 833"/>
                <a:gd name="T75" fmla="*/ 636 h 818"/>
                <a:gd name="T76" fmla="*/ 253 w 833"/>
                <a:gd name="T77" fmla="*/ 670 h 818"/>
                <a:gd name="T78" fmla="*/ 268 w 833"/>
                <a:gd name="T79" fmla="*/ 815 h 818"/>
                <a:gd name="T80" fmla="*/ 316 w 833"/>
                <a:gd name="T81" fmla="*/ 807 h 818"/>
                <a:gd name="T82" fmla="*/ 405 w 833"/>
                <a:gd name="T83" fmla="*/ 770 h 818"/>
                <a:gd name="T84" fmla="*/ 428 w 833"/>
                <a:gd name="T85" fmla="*/ 751 h 818"/>
                <a:gd name="T86" fmla="*/ 461 w 833"/>
                <a:gd name="T87" fmla="*/ 692 h 818"/>
                <a:gd name="T88" fmla="*/ 506 w 833"/>
                <a:gd name="T89" fmla="*/ 688 h 818"/>
                <a:gd name="T90" fmla="*/ 536 w 833"/>
                <a:gd name="T91" fmla="*/ 744 h 818"/>
                <a:gd name="T92" fmla="*/ 573 w 833"/>
                <a:gd name="T93" fmla="*/ 751 h 818"/>
                <a:gd name="T94" fmla="*/ 644 w 833"/>
                <a:gd name="T95" fmla="*/ 681 h 818"/>
                <a:gd name="T96" fmla="*/ 725 w 833"/>
                <a:gd name="T97" fmla="*/ 502 h 818"/>
                <a:gd name="T98" fmla="*/ 804 w 833"/>
                <a:gd name="T99" fmla="*/ 405 h 818"/>
                <a:gd name="T100" fmla="*/ 833 w 833"/>
                <a:gd name="T101" fmla="*/ 379 h 818"/>
                <a:gd name="T102" fmla="*/ 811 w 833"/>
                <a:gd name="T103" fmla="*/ 353 h 8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3" h="818">
                  <a:moveTo>
                    <a:pt x="811" y="353"/>
                  </a:moveTo>
                  <a:lnTo>
                    <a:pt x="811" y="353"/>
                  </a:lnTo>
                  <a:lnTo>
                    <a:pt x="807" y="338"/>
                  </a:lnTo>
                  <a:lnTo>
                    <a:pt x="800" y="331"/>
                  </a:lnTo>
                  <a:lnTo>
                    <a:pt x="789" y="327"/>
                  </a:lnTo>
                  <a:lnTo>
                    <a:pt x="778" y="331"/>
                  </a:lnTo>
                  <a:lnTo>
                    <a:pt x="759" y="346"/>
                  </a:lnTo>
                  <a:lnTo>
                    <a:pt x="751" y="353"/>
                  </a:lnTo>
                  <a:lnTo>
                    <a:pt x="733" y="368"/>
                  </a:lnTo>
                  <a:lnTo>
                    <a:pt x="718" y="376"/>
                  </a:lnTo>
                  <a:lnTo>
                    <a:pt x="703" y="379"/>
                  </a:lnTo>
                  <a:lnTo>
                    <a:pt x="688" y="379"/>
                  </a:lnTo>
                  <a:lnTo>
                    <a:pt x="670" y="376"/>
                  </a:lnTo>
                  <a:lnTo>
                    <a:pt x="662" y="372"/>
                  </a:lnTo>
                  <a:lnTo>
                    <a:pt x="625" y="353"/>
                  </a:lnTo>
                  <a:lnTo>
                    <a:pt x="618" y="353"/>
                  </a:lnTo>
                  <a:lnTo>
                    <a:pt x="606" y="350"/>
                  </a:lnTo>
                  <a:lnTo>
                    <a:pt x="588" y="335"/>
                  </a:lnTo>
                  <a:lnTo>
                    <a:pt x="573" y="316"/>
                  </a:lnTo>
                  <a:lnTo>
                    <a:pt x="554" y="297"/>
                  </a:lnTo>
                  <a:lnTo>
                    <a:pt x="532" y="257"/>
                  </a:lnTo>
                  <a:lnTo>
                    <a:pt x="521" y="242"/>
                  </a:lnTo>
                  <a:lnTo>
                    <a:pt x="517" y="223"/>
                  </a:lnTo>
                  <a:lnTo>
                    <a:pt x="517" y="212"/>
                  </a:lnTo>
                  <a:lnTo>
                    <a:pt x="524" y="216"/>
                  </a:lnTo>
                  <a:lnTo>
                    <a:pt x="532" y="216"/>
                  </a:lnTo>
                  <a:lnTo>
                    <a:pt x="554" y="212"/>
                  </a:lnTo>
                  <a:lnTo>
                    <a:pt x="562" y="208"/>
                  </a:lnTo>
                  <a:lnTo>
                    <a:pt x="569" y="201"/>
                  </a:lnTo>
                  <a:lnTo>
                    <a:pt x="565" y="190"/>
                  </a:lnTo>
                  <a:lnTo>
                    <a:pt x="558" y="178"/>
                  </a:lnTo>
                  <a:lnTo>
                    <a:pt x="532" y="160"/>
                  </a:lnTo>
                  <a:lnTo>
                    <a:pt x="524" y="156"/>
                  </a:lnTo>
                  <a:lnTo>
                    <a:pt x="513" y="152"/>
                  </a:lnTo>
                  <a:lnTo>
                    <a:pt x="498" y="156"/>
                  </a:lnTo>
                  <a:lnTo>
                    <a:pt x="476" y="163"/>
                  </a:lnTo>
                  <a:lnTo>
                    <a:pt x="454" y="175"/>
                  </a:lnTo>
                  <a:lnTo>
                    <a:pt x="446" y="178"/>
                  </a:lnTo>
                  <a:lnTo>
                    <a:pt x="439" y="178"/>
                  </a:lnTo>
                  <a:lnTo>
                    <a:pt x="431" y="178"/>
                  </a:lnTo>
                  <a:lnTo>
                    <a:pt x="424" y="171"/>
                  </a:lnTo>
                  <a:lnTo>
                    <a:pt x="420" y="156"/>
                  </a:lnTo>
                  <a:lnTo>
                    <a:pt x="420" y="137"/>
                  </a:lnTo>
                  <a:lnTo>
                    <a:pt x="417" y="119"/>
                  </a:lnTo>
                  <a:lnTo>
                    <a:pt x="409" y="108"/>
                  </a:lnTo>
                  <a:lnTo>
                    <a:pt x="398" y="100"/>
                  </a:lnTo>
                  <a:lnTo>
                    <a:pt x="387" y="100"/>
                  </a:lnTo>
                  <a:lnTo>
                    <a:pt x="364" y="108"/>
                  </a:lnTo>
                  <a:lnTo>
                    <a:pt x="357" y="115"/>
                  </a:lnTo>
                  <a:lnTo>
                    <a:pt x="350" y="134"/>
                  </a:lnTo>
                  <a:lnTo>
                    <a:pt x="342" y="141"/>
                  </a:lnTo>
                  <a:lnTo>
                    <a:pt x="331" y="141"/>
                  </a:lnTo>
                  <a:lnTo>
                    <a:pt x="312" y="141"/>
                  </a:lnTo>
                  <a:lnTo>
                    <a:pt x="294" y="134"/>
                  </a:lnTo>
                  <a:lnTo>
                    <a:pt x="290" y="111"/>
                  </a:lnTo>
                  <a:lnTo>
                    <a:pt x="298" y="82"/>
                  </a:lnTo>
                  <a:lnTo>
                    <a:pt x="298" y="59"/>
                  </a:lnTo>
                  <a:lnTo>
                    <a:pt x="298" y="41"/>
                  </a:lnTo>
                  <a:lnTo>
                    <a:pt x="294" y="26"/>
                  </a:lnTo>
                  <a:lnTo>
                    <a:pt x="283" y="7"/>
                  </a:lnTo>
                  <a:lnTo>
                    <a:pt x="279" y="0"/>
                  </a:lnTo>
                  <a:lnTo>
                    <a:pt x="275" y="15"/>
                  </a:lnTo>
                  <a:lnTo>
                    <a:pt x="271" y="18"/>
                  </a:lnTo>
                  <a:lnTo>
                    <a:pt x="268" y="22"/>
                  </a:lnTo>
                  <a:lnTo>
                    <a:pt x="245" y="22"/>
                  </a:lnTo>
                  <a:lnTo>
                    <a:pt x="208" y="11"/>
                  </a:lnTo>
                  <a:lnTo>
                    <a:pt x="201" y="18"/>
                  </a:lnTo>
                  <a:lnTo>
                    <a:pt x="186" y="33"/>
                  </a:lnTo>
                  <a:lnTo>
                    <a:pt x="167" y="59"/>
                  </a:lnTo>
                  <a:lnTo>
                    <a:pt x="160" y="74"/>
                  </a:lnTo>
                  <a:lnTo>
                    <a:pt x="152" y="93"/>
                  </a:lnTo>
                  <a:lnTo>
                    <a:pt x="145" y="111"/>
                  </a:lnTo>
                  <a:lnTo>
                    <a:pt x="137" y="123"/>
                  </a:lnTo>
                  <a:lnTo>
                    <a:pt x="130" y="130"/>
                  </a:lnTo>
                  <a:lnTo>
                    <a:pt x="119" y="130"/>
                  </a:lnTo>
                  <a:lnTo>
                    <a:pt x="108" y="130"/>
                  </a:lnTo>
                  <a:lnTo>
                    <a:pt x="97" y="130"/>
                  </a:lnTo>
                  <a:lnTo>
                    <a:pt x="78" y="119"/>
                  </a:lnTo>
                  <a:lnTo>
                    <a:pt x="63" y="108"/>
                  </a:lnTo>
                  <a:lnTo>
                    <a:pt x="48" y="100"/>
                  </a:lnTo>
                  <a:lnTo>
                    <a:pt x="44" y="104"/>
                  </a:lnTo>
                  <a:lnTo>
                    <a:pt x="44" y="111"/>
                  </a:lnTo>
                  <a:lnTo>
                    <a:pt x="44" y="141"/>
                  </a:lnTo>
                  <a:lnTo>
                    <a:pt x="30" y="152"/>
                  </a:lnTo>
                  <a:lnTo>
                    <a:pt x="33" y="163"/>
                  </a:lnTo>
                  <a:lnTo>
                    <a:pt x="33" y="190"/>
                  </a:lnTo>
                  <a:lnTo>
                    <a:pt x="33" y="204"/>
                  </a:lnTo>
                  <a:lnTo>
                    <a:pt x="26" y="223"/>
                  </a:lnTo>
                  <a:lnTo>
                    <a:pt x="15" y="234"/>
                  </a:lnTo>
                  <a:lnTo>
                    <a:pt x="0" y="245"/>
                  </a:lnTo>
                  <a:lnTo>
                    <a:pt x="7" y="245"/>
                  </a:lnTo>
                  <a:lnTo>
                    <a:pt x="26" y="253"/>
                  </a:lnTo>
                  <a:lnTo>
                    <a:pt x="33" y="260"/>
                  </a:lnTo>
                  <a:lnTo>
                    <a:pt x="41" y="271"/>
                  </a:lnTo>
                  <a:lnTo>
                    <a:pt x="44" y="286"/>
                  </a:lnTo>
                  <a:lnTo>
                    <a:pt x="44" y="305"/>
                  </a:lnTo>
                  <a:lnTo>
                    <a:pt x="52" y="312"/>
                  </a:lnTo>
                  <a:lnTo>
                    <a:pt x="63" y="335"/>
                  </a:lnTo>
                  <a:lnTo>
                    <a:pt x="71" y="350"/>
                  </a:lnTo>
                  <a:lnTo>
                    <a:pt x="74" y="364"/>
                  </a:lnTo>
                  <a:lnTo>
                    <a:pt x="74" y="376"/>
                  </a:lnTo>
                  <a:lnTo>
                    <a:pt x="71" y="387"/>
                  </a:lnTo>
                  <a:lnTo>
                    <a:pt x="67" y="428"/>
                  </a:lnTo>
                  <a:lnTo>
                    <a:pt x="74" y="424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8" y="424"/>
                  </a:lnTo>
                  <a:lnTo>
                    <a:pt x="115" y="431"/>
                  </a:lnTo>
                  <a:lnTo>
                    <a:pt x="123" y="443"/>
                  </a:lnTo>
                  <a:lnTo>
                    <a:pt x="178" y="457"/>
                  </a:lnTo>
                  <a:lnTo>
                    <a:pt x="186" y="457"/>
                  </a:lnTo>
                  <a:lnTo>
                    <a:pt x="201" y="465"/>
                  </a:lnTo>
                  <a:lnTo>
                    <a:pt x="201" y="469"/>
                  </a:lnTo>
                  <a:lnTo>
                    <a:pt x="197" y="476"/>
                  </a:lnTo>
                  <a:lnTo>
                    <a:pt x="186" y="487"/>
                  </a:lnTo>
                  <a:lnTo>
                    <a:pt x="164" y="498"/>
                  </a:lnTo>
                  <a:lnTo>
                    <a:pt x="145" y="517"/>
                  </a:lnTo>
                  <a:lnTo>
                    <a:pt x="141" y="532"/>
                  </a:lnTo>
                  <a:lnTo>
                    <a:pt x="141" y="565"/>
                  </a:lnTo>
                  <a:lnTo>
                    <a:pt x="145" y="580"/>
                  </a:lnTo>
                  <a:lnTo>
                    <a:pt x="152" y="595"/>
                  </a:lnTo>
                  <a:lnTo>
                    <a:pt x="160" y="606"/>
                  </a:lnTo>
                  <a:lnTo>
                    <a:pt x="167" y="606"/>
                  </a:lnTo>
                  <a:lnTo>
                    <a:pt x="175" y="606"/>
                  </a:lnTo>
                  <a:lnTo>
                    <a:pt x="219" y="603"/>
                  </a:lnTo>
                  <a:lnTo>
                    <a:pt x="234" y="606"/>
                  </a:lnTo>
                  <a:lnTo>
                    <a:pt x="245" y="610"/>
                  </a:lnTo>
                  <a:lnTo>
                    <a:pt x="260" y="617"/>
                  </a:lnTo>
                  <a:lnTo>
                    <a:pt x="268" y="625"/>
                  </a:lnTo>
                  <a:lnTo>
                    <a:pt x="275" y="636"/>
                  </a:lnTo>
                  <a:lnTo>
                    <a:pt x="271" y="644"/>
                  </a:lnTo>
                  <a:lnTo>
                    <a:pt x="268" y="651"/>
                  </a:lnTo>
                  <a:lnTo>
                    <a:pt x="253" y="670"/>
                  </a:lnTo>
                  <a:lnTo>
                    <a:pt x="249" y="744"/>
                  </a:lnTo>
                  <a:lnTo>
                    <a:pt x="245" y="818"/>
                  </a:lnTo>
                  <a:lnTo>
                    <a:pt x="268" y="815"/>
                  </a:lnTo>
                  <a:lnTo>
                    <a:pt x="305" y="818"/>
                  </a:lnTo>
                  <a:lnTo>
                    <a:pt x="309" y="815"/>
                  </a:lnTo>
                  <a:lnTo>
                    <a:pt x="316" y="807"/>
                  </a:lnTo>
                  <a:lnTo>
                    <a:pt x="335" y="792"/>
                  </a:lnTo>
                  <a:lnTo>
                    <a:pt x="364" y="777"/>
                  </a:lnTo>
                  <a:lnTo>
                    <a:pt x="383" y="774"/>
                  </a:lnTo>
                  <a:lnTo>
                    <a:pt x="405" y="770"/>
                  </a:lnTo>
                  <a:lnTo>
                    <a:pt x="417" y="766"/>
                  </a:lnTo>
                  <a:lnTo>
                    <a:pt x="428" y="751"/>
                  </a:lnTo>
                  <a:lnTo>
                    <a:pt x="446" y="722"/>
                  </a:lnTo>
                  <a:lnTo>
                    <a:pt x="454" y="707"/>
                  </a:lnTo>
                  <a:lnTo>
                    <a:pt x="461" y="692"/>
                  </a:lnTo>
                  <a:lnTo>
                    <a:pt x="472" y="681"/>
                  </a:lnTo>
                  <a:lnTo>
                    <a:pt x="484" y="677"/>
                  </a:lnTo>
                  <a:lnTo>
                    <a:pt x="495" y="677"/>
                  </a:lnTo>
                  <a:lnTo>
                    <a:pt x="506" y="688"/>
                  </a:lnTo>
                  <a:lnTo>
                    <a:pt x="517" y="703"/>
                  </a:lnTo>
                  <a:lnTo>
                    <a:pt x="528" y="733"/>
                  </a:lnTo>
                  <a:lnTo>
                    <a:pt x="536" y="744"/>
                  </a:lnTo>
                  <a:lnTo>
                    <a:pt x="543" y="751"/>
                  </a:lnTo>
                  <a:lnTo>
                    <a:pt x="551" y="755"/>
                  </a:lnTo>
                  <a:lnTo>
                    <a:pt x="562" y="755"/>
                  </a:lnTo>
                  <a:lnTo>
                    <a:pt x="573" y="751"/>
                  </a:lnTo>
                  <a:lnTo>
                    <a:pt x="584" y="744"/>
                  </a:lnTo>
                  <a:lnTo>
                    <a:pt x="606" y="725"/>
                  </a:lnTo>
                  <a:lnTo>
                    <a:pt x="625" y="703"/>
                  </a:lnTo>
                  <a:lnTo>
                    <a:pt x="644" y="681"/>
                  </a:lnTo>
                  <a:lnTo>
                    <a:pt x="658" y="655"/>
                  </a:lnTo>
                  <a:lnTo>
                    <a:pt x="662" y="621"/>
                  </a:lnTo>
                  <a:lnTo>
                    <a:pt x="722" y="532"/>
                  </a:lnTo>
                  <a:lnTo>
                    <a:pt x="725" y="502"/>
                  </a:lnTo>
                  <a:lnTo>
                    <a:pt x="751" y="457"/>
                  </a:lnTo>
                  <a:lnTo>
                    <a:pt x="755" y="424"/>
                  </a:lnTo>
                  <a:lnTo>
                    <a:pt x="804" y="405"/>
                  </a:lnTo>
                  <a:lnTo>
                    <a:pt x="822" y="398"/>
                  </a:lnTo>
                  <a:lnTo>
                    <a:pt x="830" y="387"/>
                  </a:lnTo>
                  <a:lnTo>
                    <a:pt x="833" y="379"/>
                  </a:lnTo>
                  <a:lnTo>
                    <a:pt x="830" y="372"/>
                  </a:lnTo>
                  <a:lnTo>
                    <a:pt x="818" y="361"/>
                  </a:lnTo>
                  <a:lnTo>
                    <a:pt x="811" y="35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2"/>
            <p:cNvSpPr/>
            <p:nvPr/>
          </p:nvSpPr>
          <p:spPr bwMode="auto">
            <a:xfrm>
              <a:off x="10797" y="2957"/>
              <a:ext cx="2344" cy="2300"/>
            </a:xfrm>
            <a:custGeom>
              <a:avLst/>
              <a:gdLst>
                <a:gd name="T0" fmla="*/ 276 w 1001"/>
                <a:gd name="T1" fmla="*/ 740 h 982"/>
                <a:gd name="T2" fmla="*/ 317 w 1001"/>
                <a:gd name="T3" fmla="*/ 733 h 982"/>
                <a:gd name="T4" fmla="*/ 346 w 1001"/>
                <a:gd name="T5" fmla="*/ 707 h 982"/>
                <a:gd name="T6" fmla="*/ 399 w 1001"/>
                <a:gd name="T7" fmla="*/ 643 h 982"/>
                <a:gd name="T8" fmla="*/ 510 w 1001"/>
                <a:gd name="T9" fmla="*/ 632 h 982"/>
                <a:gd name="T10" fmla="*/ 566 w 1001"/>
                <a:gd name="T11" fmla="*/ 636 h 982"/>
                <a:gd name="T12" fmla="*/ 633 w 1001"/>
                <a:gd name="T13" fmla="*/ 565 h 982"/>
                <a:gd name="T14" fmla="*/ 685 w 1001"/>
                <a:gd name="T15" fmla="*/ 603 h 982"/>
                <a:gd name="T16" fmla="*/ 741 w 1001"/>
                <a:gd name="T17" fmla="*/ 625 h 982"/>
                <a:gd name="T18" fmla="*/ 823 w 1001"/>
                <a:gd name="T19" fmla="*/ 625 h 982"/>
                <a:gd name="T20" fmla="*/ 893 w 1001"/>
                <a:gd name="T21" fmla="*/ 576 h 982"/>
                <a:gd name="T22" fmla="*/ 957 w 1001"/>
                <a:gd name="T23" fmla="*/ 588 h 982"/>
                <a:gd name="T24" fmla="*/ 972 w 1001"/>
                <a:gd name="T25" fmla="*/ 547 h 982"/>
                <a:gd name="T26" fmla="*/ 968 w 1001"/>
                <a:gd name="T27" fmla="*/ 502 h 982"/>
                <a:gd name="T28" fmla="*/ 1001 w 1001"/>
                <a:gd name="T29" fmla="*/ 443 h 982"/>
                <a:gd name="T30" fmla="*/ 998 w 1001"/>
                <a:gd name="T31" fmla="*/ 379 h 982"/>
                <a:gd name="T32" fmla="*/ 968 w 1001"/>
                <a:gd name="T33" fmla="*/ 357 h 982"/>
                <a:gd name="T34" fmla="*/ 975 w 1001"/>
                <a:gd name="T35" fmla="*/ 309 h 982"/>
                <a:gd name="T36" fmla="*/ 927 w 1001"/>
                <a:gd name="T37" fmla="*/ 271 h 982"/>
                <a:gd name="T38" fmla="*/ 864 w 1001"/>
                <a:gd name="T39" fmla="*/ 275 h 982"/>
                <a:gd name="T40" fmla="*/ 819 w 1001"/>
                <a:gd name="T41" fmla="*/ 357 h 982"/>
                <a:gd name="T42" fmla="*/ 774 w 1001"/>
                <a:gd name="T43" fmla="*/ 361 h 982"/>
                <a:gd name="T44" fmla="*/ 733 w 1001"/>
                <a:gd name="T45" fmla="*/ 376 h 982"/>
                <a:gd name="T46" fmla="*/ 640 w 1001"/>
                <a:gd name="T47" fmla="*/ 338 h 982"/>
                <a:gd name="T48" fmla="*/ 607 w 1001"/>
                <a:gd name="T49" fmla="*/ 294 h 982"/>
                <a:gd name="T50" fmla="*/ 611 w 1001"/>
                <a:gd name="T51" fmla="*/ 279 h 982"/>
                <a:gd name="T52" fmla="*/ 648 w 1001"/>
                <a:gd name="T53" fmla="*/ 219 h 982"/>
                <a:gd name="T54" fmla="*/ 644 w 1001"/>
                <a:gd name="T55" fmla="*/ 190 h 982"/>
                <a:gd name="T56" fmla="*/ 562 w 1001"/>
                <a:gd name="T57" fmla="*/ 149 h 982"/>
                <a:gd name="T58" fmla="*/ 596 w 1001"/>
                <a:gd name="T59" fmla="*/ 44 h 982"/>
                <a:gd name="T60" fmla="*/ 581 w 1001"/>
                <a:gd name="T61" fmla="*/ 15 h 982"/>
                <a:gd name="T62" fmla="*/ 547 w 1001"/>
                <a:gd name="T63" fmla="*/ 7 h 982"/>
                <a:gd name="T64" fmla="*/ 387 w 1001"/>
                <a:gd name="T65" fmla="*/ 3 h 982"/>
                <a:gd name="T66" fmla="*/ 365 w 1001"/>
                <a:gd name="T67" fmla="*/ 52 h 982"/>
                <a:gd name="T68" fmla="*/ 395 w 1001"/>
                <a:gd name="T69" fmla="*/ 126 h 982"/>
                <a:gd name="T70" fmla="*/ 384 w 1001"/>
                <a:gd name="T71" fmla="*/ 175 h 982"/>
                <a:gd name="T72" fmla="*/ 320 w 1001"/>
                <a:gd name="T73" fmla="*/ 204 h 982"/>
                <a:gd name="T74" fmla="*/ 257 w 1001"/>
                <a:gd name="T75" fmla="*/ 227 h 982"/>
                <a:gd name="T76" fmla="*/ 242 w 1001"/>
                <a:gd name="T77" fmla="*/ 301 h 982"/>
                <a:gd name="T78" fmla="*/ 268 w 1001"/>
                <a:gd name="T79" fmla="*/ 342 h 982"/>
                <a:gd name="T80" fmla="*/ 209 w 1001"/>
                <a:gd name="T81" fmla="*/ 435 h 982"/>
                <a:gd name="T82" fmla="*/ 146 w 1001"/>
                <a:gd name="T83" fmla="*/ 513 h 982"/>
                <a:gd name="T84" fmla="*/ 112 w 1001"/>
                <a:gd name="T85" fmla="*/ 550 h 982"/>
                <a:gd name="T86" fmla="*/ 64 w 1001"/>
                <a:gd name="T87" fmla="*/ 591 h 982"/>
                <a:gd name="T88" fmla="*/ 38 w 1001"/>
                <a:gd name="T89" fmla="*/ 599 h 982"/>
                <a:gd name="T90" fmla="*/ 26 w 1001"/>
                <a:gd name="T91" fmla="*/ 625 h 982"/>
                <a:gd name="T92" fmla="*/ 4 w 1001"/>
                <a:gd name="T93" fmla="*/ 643 h 982"/>
                <a:gd name="T94" fmla="*/ 8 w 1001"/>
                <a:gd name="T95" fmla="*/ 736 h 982"/>
                <a:gd name="T96" fmla="*/ 23 w 1001"/>
                <a:gd name="T97" fmla="*/ 833 h 982"/>
                <a:gd name="T98" fmla="*/ 71 w 1001"/>
                <a:gd name="T99" fmla="*/ 963 h 982"/>
                <a:gd name="T100" fmla="*/ 90 w 1001"/>
                <a:gd name="T101" fmla="*/ 960 h 982"/>
                <a:gd name="T102" fmla="*/ 112 w 1001"/>
                <a:gd name="T103" fmla="*/ 923 h 982"/>
                <a:gd name="T104" fmla="*/ 153 w 1001"/>
                <a:gd name="T105" fmla="*/ 919 h 982"/>
                <a:gd name="T106" fmla="*/ 190 w 1001"/>
                <a:gd name="T107" fmla="*/ 878 h 982"/>
                <a:gd name="T108" fmla="*/ 213 w 1001"/>
                <a:gd name="T109" fmla="*/ 822 h 982"/>
                <a:gd name="T110" fmla="*/ 242 w 1001"/>
                <a:gd name="T111" fmla="*/ 774 h 9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01" h="982">
                  <a:moveTo>
                    <a:pt x="242" y="774"/>
                  </a:moveTo>
                  <a:lnTo>
                    <a:pt x="242" y="774"/>
                  </a:lnTo>
                  <a:lnTo>
                    <a:pt x="246" y="759"/>
                  </a:lnTo>
                  <a:lnTo>
                    <a:pt x="253" y="748"/>
                  </a:lnTo>
                  <a:lnTo>
                    <a:pt x="265" y="740"/>
                  </a:lnTo>
                  <a:lnTo>
                    <a:pt x="276" y="740"/>
                  </a:lnTo>
                  <a:lnTo>
                    <a:pt x="294" y="740"/>
                  </a:lnTo>
                  <a:lnTo>
                    <a:pt x="306" y="744"/>
                  </a:lnTo>
                  <a:lnTo>
                    <a:pt x="313" y="744"/>
                  </a:lnTo>
                  <a:lnTo>
                    <a:pt x="317" y="736"/>
                  </a:lnTo>
                  <a:lnTo>
                    <a:pt x="317" y="733"/>
                  </a:lnTo>
                  <a:lnTo>
                    <a:pt x="317" y="725"/>
                  </a:lnTo>
                  <a:lnTo>
                    <a:pt x="306" y="722"/>
                  </a:lnTo>
                  <a:lnTo>
                    <a:pt x="317" y="714"/>
                  </a:lnTo>
                  <a:lnTo>
                    <a:pt x="332" y="710"/>
                  </a:lnTo>
                  <a:lnTo>
                    <a:pt x="346" y="707"/>
                  </a:lnTo>
                  <a:lnTo>
                    <a:pt x="346" y="677"/>
                  </a:lnTo>
                  <a:lnTo>
                    <a:pt x="358" y="673"/>
                  </a:lnTo>
                  <a:lnTo>
                    <a:pt x="369" y="666"/>
                  </a:lnTo>
                  <a:lnTo>
                    <a:pt x="384" y="655"/>
                  </a:lnTo>
                  <a:lnTo>
                    <a:pt x="399" y="643"/>
                  </a:lnTo>
                  <a:lnTo>
                    <a:pt x="413" y="625"/>
                  </a:lnTo>
                  <a:lnTo>
                    <a:pt x="425" y="599"/>
                  </a:lnTo>
                  <a:lnTo>
                    <a:pt x="432" y="569"/>
                  </a:lnTo>
                  <a:lnTo>
                    <a:pt x="477" y="569"/>
                  </a:lnTo>
                  <a:lnTo>
                    <a:pt x="484" y="606"/>
                  </a:lnTo>
                  <a:lnTo>
                    <a:pt x="510" y="632"/>
                  </a:lnTo>
                  <a:lnTo>
                    <a:pt x="518" y="640"/>
                  </a:lnTo>
                  <a:lnTo>
                    <a:pt x="536" y="647"/>
                  </a:lnTo>
                  <a:lnTo>
                    <a:pt x="547" y="651"/>
                  </a:lnTo>
                  <a:lnTo>
                    <a:pt x="555" y="647"/>
                  </a:lnTo>
                  <a:lnTo>
                    <a:pt x="566" y="636"/>
                  </a:lnTo>
                  <a:lnTo>
                    <a:pt x="573" y="617"/>
                  </a:lnTo>
                  <a:lnTo>
                    <a:pt x="614" y="569"/>
                  </a:lnTo>
                  <a:lnTo>
                    <a:pt x="618" y="565"/>
                  </a:lnTo>
                  <a:lnTo>
                    <a:pt x="622" y="562"/>
                  </a:lnTo>
                  <a:lnTo>
                    <a:pt x="633" y="565"/>
                  </a:lnTo>
                  <a:lnTo>
                    <a:pt x="640" y="569"/>
                  </a:lnTo>
                  <a:lnTo>
                    <a:pt x="648" y="576"/>
                  </a:lnTo>
                  <a:lnTo>
                    <a:pt x="674" y="580"/>
                  </a:lnTo>
                  <a:lnTo>
                    <a:pt x="681" y="591"/>
                  </a:lnTo>
                  <a:lnTo>
                    <a:pt x="685" y="603"/>
                  </a:lnTo>
                  <a:lnTo>
                    <a:pt x="689" y="617"/>
                  </a:lnTo>
                  <a:lnTo>
                    <a:pt x="689" y="625"/>
                  </a:lnTo>
                  <a:lnTo>
                    <a:pt x="696" y="629"/>
                  </a:lnTo>
                  <a:lnTo>
                    <a:pt x="715" y="629"/>
                  </a:lnTo>
                  <a:lnTo>
                    <a:pt x="741" y="625"/>
                  </a:lnTo>
                  <a:lnTo>
                    <a:pt x="771" y="617"/>
                  </a:lnTo>
                  <a:lnTo>
                    <a:pt x="793" y="614"/>
                  </a:lnTo>
                  <a:lnTo>
                    <a:pt x="808" y="617"/>
                  </a:lnTo>
                  <a:lnTo>
                    <a:pt x="823" y="625"/>
                  </a:lnTo>
                  <a:lnTo>
                    <a:pt x="830" y="625"/>
                  </a:lnTo>
                  <a:lnTo>
                    <a:pt x="834" y="617"/>
                  </a:lnTo>
                  <a:lnTo>
                    <a:pt x="845" y="610"/>
                  </a:lnTo>
                  <a:lnTo>
                    <a:pt x="864" y="591"/>
                  </a:lnTo>
                  <a:lnTo>
                    <a:pt x="893" y="576"/>
                  </a:lnTo>
                  <a:lnTo>
                    <a:pt x="908" y="569"/>
                  </a:lnTo>
                  <a:lnTo>
                    <a:pt x="923" y="569"/>
                  </a:lnTo>
                  <a:lnTo>
                    <a:pt x="934" y="569"/>
                  </a:lnTo>
                  <a:lnTo>
                    <a:pt x="949" y="580"/>
                  </a:lnTo>
                  <a:lnTo>
                    <a:pt x="957" y="588"/>
                  </a:lnTo>
                  <a:lnTo>
                    <a:pt x="964" y="588"/>
                  </a:lnTo>
                  <a:lnTo>
                    <a:pt x="968" y="584"/>
                  </a:lnTo>
                  <a:lnTo>
                    <a:pt x="968" y="576"/>
                  </a:lnTo>
                  <a:lnTo>
                    <a:pt x="972" y="558"/>
                  </a:lnTo>
                  <a:lnTo>
                    <a:pt x="972" y="547"/>
                  </a:lnTo>
                  <a:lnTo>
                    <a:pt x="975" y="547"/>
                  </a:lnTo>
                  <a:lnTo>
                    <a:pt x="979" y="536"/>
                  </a:lnTo>
                  <a:lnTo>
                    <a:pt x="983" y="528"/>
                  </a:lnTo>
                  <a:lnTo>
                    <a:pt x="979" y="521"/>
                  </a:lnTo>
                  <a:lnTo>
                    <a:pt x="975" y="513"/>
                  </a:lnTo>
                  <a:lnTo>
                    <a:pt x="968" y="502"/>
                  </a:lnTo>
                  <a:lnTo>
                    <a:pt x="975" y="495"/>
                  </a:lnTo>
                  <a:lnTo>
                    <a:pt x="990" y="483"/>
                  </a:lnTo>
                  <a:lnTo>
                    <a:pt x="998" y="472"/>
                  </a:lnTo>
                  <a:lnTo>
                    <a:pt x="1001" y="461"/>
                  </a:lnTo>
                  <a:lnTo>
                    <a:pt x="1001" y="443"/>
                  </a:lnTo>
                  <a:lnTo>
                    <a:pt x="994" y="424"/>
                  </a:lnTo>
                  <a:lnTo>
                    <a:pt x="990" y="413"/>
                  </a:lnTo>
                  <a:lnTo>
                    <a:pt x="990" y="398"/>
                  </a:lnTo>
                  <a:lnTo>
                    <a:pt x="994" y="390"/>
                  </a:lnTo>
                  <a:lnTo>
                    <a:pt x="998" y="379"/>
                  </a:lnTo>
                  <a:lnTo>
                    <a:pt x="987" y="383"/>
                  </a:lnTo>
                  <a:lnTo>
                    <a:pt x="968" y="379"/>
                  </a:lnTo>
                  <a:lnTo>
                    <a:pt x="960" y="376"/>
                  </a:lnTo>
                  <a:lnTo>
                    <a:pt x="960" y="368"/>
                  </a:lnTo>
                  <a:lnTo>
                    <a:pt x="968" y="357"/>
                  </a:lnTo>
                  <a:lnTo>
                    <a:pt x="987" y="335"/>
                  </a:lnTo>
                  <a:lnTo>
                    <a:pt x="987" y="331"/>
                  </a:lnTo>
                  <a:lnTo>
                    <a:pt x="987" y="320"/>
                  </a:lnTo>
                  <a:lnTo>
                    <a:pt x="983" y="316"/>
                  </a:lnTo>
                  <a:lnTo>
                    <a:pt x="975" y="309"/>
                  </a:lnTo>
                  <a:lnTo>
                    <a:pt x="964" y="305"/>
                  </a:lnTo>
                  <a:lnTo>
                    <a:pt x="946" y="305"/>
                  </a:lnTo>
                  <a:lnTo>
                    <a:pt x="934" y="294"/>
                  </a:lnTo>
                  <a:lnTo>
                    <a:pt x="931" y="283"/>
                  </a:lnTo>
                  <a:lnTo>
                    <a:pt x="927" y="271"/>
                  </a:lnTo>
                  <a:lnTo>
                    <a:pt x="923" y="268"/>
                  </a:lnTo>
                  <a:lnTo>
                    <a:pt x="916" y="264"/>
                  </a:lnTo>
                  <a:lnTo>
                    <a:pt x="901" y="264"/>
                  </a:lnTo>
                  <a:lnTo>
                    <a:pt x="882" y="268"/>
                  </a:lnTo>
                  <a:lnTo>
                    <a:pt x="864" y="275"/>
                  </a:lnTo>
                  <a:lnTo>
                    <a:pt x="849" y="294"/>
                  </a:lnTo>
                  <a:lnTo>
                    <a:pt x="834" y="312"/>
                  </a:lnTo>
                  <a:lnTo>
                    <a:pt x="823" y="342"/>
                  </a:lnTo>
                  <a:lnTo>
                    <a:pt x="823" y="357"/>
                  </a:lnTo>
                  <a:lnTo>
                    <a:pt x="819" y="357"/>
                  </a:lnTo>
                  <a:lnTo>
                    <a:pt x="804" y="353"/>
                  </a:lnTo>
                  <a:lnTo>
                    <a:pt x="789" y="353"/>
                  </a:lnTo>
                  <a:lnTo>
                    <a:pt x="786" y="357"/>
                  </a:lnTo>
                  <a:lnTo>
                    <a:pt x="782" y="364"/>
                  </a:lnTo>
                  <a:lnTo>
                    <a:pt x="774" y="361"/>
                  </a:lnTo>
                  <a:lnTo>
                    <a:pt x="760" y="357"/>
                  </a:lnTo>
                  <a:lnTo>
                    <a:pt x="752" y="353"/>
                  </a:lnTo>
                  <a:lnTo>
                    <a:pt x="745" y="357"/>
                  </a:lnTo>
                  <a:lnTo>
                    <a:pt x="737" y="364"/>
                  </a:lnTo>
                  <a:lnTo>
                    <a:pt x="733" y="376"/>
                  </a:lnTo>
                  <a:lnTo>
                    <a:pt x="730" y="379"/>
                  </a:lnTo>
                  <a:lnTo>
                    <a:pt x="726" y="383"/>
                  </a:lnTo>
                  <a:lnTo>
                    <a:pt x="711" y="379"/>
                  </a:lnTo>
                  <a:lnTo>
                    <a:pt x="696" y="376"/>
                  </a:lnTo>
                  <a:lnTo>
                    <a:pt x="674" y="361"/>
                  </a:lnTo>
                  <a:lnTo>
                    <a:pt x="640" y="338"/>
                  </a:lnTo>
                  <a:lnTo>
                    <a:pt x="622" y="323"/>
                  </a:lnTo>
                  <a:lnTo>
                    <a:pt x="622" y="320"/>
                  </a:lnTo>
                  <a:lnTo>
                    <a:pt x="622" y="309"/>
                  </a:lnTo>
                  <a:lnTo>
                    <a:pt x="614" y="297"/>
                  </a:lnTo>
                  <a:lnTo>
                    <a:pt x="607" y="294"/>
                  </a:lnTo>
                  <a:lnTo>
                    <a:pt x="600" y="294"/>
                  </a:lnTo>
                  <a:lnTo>
                    <a:pt x="592" y="294"/>
                  </a:lnTo>
                  <a:lnTo>
                    <a:pt x="588" y="290"/>
                  </a:lnTo>
                  <a:lnTo>
                    <a:pt x="596" y="283"/>
                  </a:lnTo>
                  <a:lnTo>
                    <a:pt x="611" y="279"/>
                  </a:lnTo>
                  <a:lnTo>
                    <a:pt x="626" y="275"/>
                  </a:lnTo>
                  <a:lnTo>
                    <a:pt x="659" y="230"/>
                  </a:lnTo>
                  <a:lnTo>
                    <a:pt x="655" y="223"/>
                  </a:lnTo>
                  <a:lnTo>
                    <a:pt x="648" y="219"/>
                  </a:lnTo>
                  <a:lnTo>
                    <a:pt x="626" y="216"/>
                  </a:lnTo>
                  <a:lnTo>
                    <a:pt x="633" y="212"/>
                  </a:lnTo>
                  <a:lnTo>
                    <a:pt x="637" y="208"/>
                  </a:lnTo>
                  <a:lnTo>
                    <a:pt x="640" y="201"/>
                  </a:lnTo>
                  <a:lnTo>
                    <a:pt x="644" y="190"/>
                  </a:lnTo>
                  <a:lnTo>
                    <a:pt x="640" y="178"/>
                  </a:lnTo>
                  <a:lnTo>
                    <a:pt x="633" y="167"/>
                  </a:lnTo>
                  <a:lnTo>
                    <a:pt x="614" y="152"/>
                  </a:lnTo>
                  <a:lnTo>
                    <a:pt x="566" y="163"/>
                  </a:lnTo>
                  <a:lnTo>
                    <a:pt x="562" y="149"/>
                  </a:lnTo>
                  <a:lnTo>
                    <a:pt x="559" y="111"/>
                  </a:lnTo>
                  <a:lnTo>
                    <a:pt x="562" y="93"/>
                  </a:lnTo>
                  <a:lnTo>
                    <a:pt x="566" y="74"/>
                  </a:lnTo>
                  <a:lnTo>
                    <a:pt x="577" y="56"/>
                  </a:lnTo>
                  <a:lnTo>
                    <a:pt x="596" y="44"/>
                  </a:lnTo>
                  <a:lnTo>
                    <a:pt x="626" y="29"/>
                  </a:lnTo>
                  <a:lnTo>
                    <a:pt x="633" y="26"/>
                  </a:lnTo>
                  <a:lnTo>
                    <a:pt x="633" y="22"/>
                  </a:lnTo>
                  <a:lnTo>
                    <a:pt x="629" y="18"/>
                  </a:lnTo>
                  <a:lnTo>
                    <a:pt x="618" y="15"/>
                  </a:lnTo>
                  <a:lnTo>
                    <a:pt x="581" y="15"/>
                  </a:lnTo>
                  <a:lnTo>
                    <a:pt x="577" y="11"/>
                  </a:lnTo>
                  <a:lnTo>
                    <a:pt x="570" y="3"/>
                  </a:lnTo>
                  <a:lnTo>
                    <a:pt x="562" y="0"/>
                  </a:lnTo>
                  <a:lnTo>
                    <a:pt x="555" y="0"/>
                  </a:lnTo>
                  <a:lnTo>
                    <a:pt x="547" y="7"/>
                  </a:lnTo>
                  <a:lnTo>
                    <a:pt x="540" y="15"/>
                  </a:lnTo>
                  <a:lnTo>
                    <a:pt x="413" y="22"/>
                  </a:lnTo>
                  <a:lnTo>
                    <a:pt x="406" y="15"/>
                  </a:lnTo>
                  <a:lnTo>
                    <a:pt x="395" y="3"/>
                  </a:lnTo>
                  <a:lnTo>
                    <a:pt x="387" y="3"/>
                  </a:lnTo>
                  <a:lnTo>
                    <a:pt x="384" y="3"/>
                  </a:lnTo>
                  <a:lnTo>
                    <a:pt x="380" y="11"/>
                  </a:lnTo>
                  <a:lnTo>
                    <a:pt x="376" y="29"/>
                  </a:lnTo>
                  <a:lnTo>
                    <a:pt x="369" y="48"/>
                  </a:lnTo>
                  <a:lnTo>
                    <a:pt x="365" y="52"/>
                  </a:lnTo>
                  <a:lnTo>
                    <a:pt x="361" y="67"/>
                  </a:lnTo>
                  <a:lnTo>
                    <a:pt x="365" y="78"/>
                  </a:lnTo>
                  <a:lnTo>
                    <a:pt x="369" y="93"/>
                  </a:lnTo>
                  <a:lnTo>
                    <a:pt x="380" y="108"/>
                  </a:lnTo>
                  <a:lnTo>
                    <a:pt x="395" y="126"/>
                  </a:lnTo>
                  <a:lnTo>
                    <a:pt x="399" y="130"/>
                  </a:lnTo>
                  <a:lnTo>
                    <a:pt x="402" y="134"/>
                  </a:lnTo>
                  <a:lnTo>
                    <a:pt x="402" y="145"/>
                  </a:lnTo>
                  <a:lnTo>
                    <a:pt x="402" y="152"/>
                  </a:lnTo>
                  <a:lnTo>
                    <a:pt x="395" y="163"/>
                  </a:lnTo>
                  <a:lnTo>
                    <a:pt x="384" y="175"/>
                  </a:lnTo>
                  <a:lnTo>
                    <a:pt x="365" y="190"/>
                  </a:lnTo>
                  <a:lnTo>
                    <a:pt x="343" y="204"/>
                  </a:lnTo>
                  <a:lnTo>
                    <a:pt x="332" y="212"/>
                  </a:lnTo>
                  <a:lnTo>
                    <a:pt x="328" y="208"/>
                  </a:lnTo>
                  <a:lnTo>
                    <a:pt x="320" y="204"/>
                  </a:lnTo>
                  <a:lnTo>
                    <a:pt x="302" y="186"/>
                  </a:lnTo>
                  <a:lnTo>
                    <a:pt x="298" y="186"/>
                  </a:lnTo>
                  <a:lnTo>
                    <a:pt x="287" y="190"/>
                  </a:lnTo>
                  <a:lnTo>
                    <a:pt x="276" y="201"/>
                  </a:lnTo>
                  <a:lnTo>
                    <a:pt x="257" y="227"/>
                  </a:lnTo>
                  <a:lnTo>
                    <a:pt x="239" y="253"/>
                  </a:lnTo>
                  <a:lnTo>
                    <a:pt x="231" y="275"/>
                  </a:lnTo>
                  <a:lnTo>
                    <a:pt x="231" y="283"/>
                  </a:lnTo>
                  <a:lnTo>
                    <a:pt x="235" y="290"/>
                  </a:lnTo>
                  <a:lnTo>
                    <a:pt x="242" y="301"/>
                  </a:lnTo>
                  <a:lnTo>
                    <a:pt x="257" y="312"/>
                  </a:lnTo>
                  <a:lnTo>
                    <a:pt x="268" y="320"/>
                  </a:lnTo>
                  <a:lnTo>
                    <a:pt x="272" y="331"/>
                  </a:lnTo>
                  <a:lnTo>
                    <a:pt x="272" y="338"/>
                  </a:lnTo>
                  <a:lnTo>
                    <a:pt x="268" y="342"/>
                  </a:lnTo>
                  <a:lnTo>
                    <a:pt x="257" y="350"/>
                  </a:lnTo>
                  <a:lnTo>
                    <a:pt x="250" y="350"/>
                  </a:lnTo>
                  <a:lnTo>
                    <a:pt x="250" y="394"/>
                  </a:lnTo>
                  <a:lnTo>
                    <a:pt x="231" y="416"/>
                  </a:lnTo>
                  <a:lnTo>
                    <a:pt x="209" y="435"/>
                  </a:lnTo>
                  <a:lnTo>
                    <a:pt x="194" y="457"/>
                  </a:lnTo>
                  <a:lnTo>
                    <a:pt x="175" y="480"/>
                  </a:lnTo>
                  <a:lnTo>
                    <a:pt x="168" y="491"/>
                  </a:lnTo>
                  <a:lnTo>
                    <a:pt x="160" y="502"/>
                  </a:lnTo>
                  <a:lnTo>
                    <a:pt x="146" y="513"/>
                  </a:lnTo>
                  <a:lnTo>
                    <a:pt x="131" y="521"/>
                  </a:lnTo>
                  <a:lnTo>
                    <a:pt x="119" y="528"/>
                  </a:lnTo>
                  <a:lnTo>
                    <a:pt x="116" y="536"/>
                  </a:lnTo>
                  <a:lnTo>
                    <a:pt x="112" y="550"/>
                  </a:lnTo>
                  <a:lnTo>
                    <a:pt x="112" y="576"/>
                  </a:lnTo>
                  <a:lnTo>
                    <a:pt x="108" y="584"/>
                  </a:lnTo>
                  <a:lnTo>
                    <a:pt x="71" y="584"/>
                  </a:lnTo>
                  <a:lnTo>
                    <a:pt x="67" y="584"/>
                  </a:lnTo>
                  <a:lnTo>
                    <a:pt x="64" y="591"/>
                  </a:lnTo>
                  <a:lnTo>
                    <a:pt x="64" y="603"/>
                  </a:lnTo>
                  <a:lnTo>
                    <a:pt x="67" y="610"/>
                  </a:lnTo>
                  <a:lnTo>
                    <a:pt x="64" y="614"/>
                  </a:lnTo>
                  <a:lnTo>
                    <a:pt x="53" y="606"/>
                  </a:lnTo>
                  <a:lnTo>
                    <a:pt x="38" y="599"/>
                  </a:lnTo>
                  <a:lnTo>
                    <a:pt x="30" y="588"/>
                  </a:lnTo>
                  <a:lnTo>
                    <a:pt x="23" y="595"/>
                  </a:lnTo>
                  <a:lnTo>
                    <a:pt x="23" y="606"/>
                  </a:lnTo>
                  <a:lnTo>
                    <a:pt x="26" y="625"/>
                  </a:lnTo>
                  <a:lnTo>
                    <a:pt x="23" y="632"/>
                  </a:lnTo>
                  <a:lnTo>
                    <a:pt x="15" y="640"/>
                  </a:lnTo>
                  <a:lnTo>
                    <a:pt x="8" y="640"/>
                  </a:lnTo>
                  <a:lnTo>
                    <a:pt x="4" y="643"/>
                  </a:lnTo>
                  <a:lnTo>
                    <a:pt x="4" y="647"/>
                  </a:lnTo>
                  <a:lnTo>
                    <a:pt x="8" y="658"/>
                  </a:lnTo>
                  <a:lnTo>
                    <a:pt x="15" y="684"/>
                  </a:lnTo>
                  <a:lnTo>
                    <a:pt x="12" y="714"/>
                  </a:lnTo>
                  <a:lnTo>
                    <a:pt x="8" y="736"/>
                  </a:lnTo>
                  <a:lnTo>
                    <a:pt x="4" y="748"/>
                  </a:lnTo>
                  <a:lnTo>
                    <a:pt x="0" y="777"/>
                  </a:lnTo>
                  <a:lnTo>
                    <a:pt x="4" y="796"/>
                  </a:lnTo>
                  <a:lnTo>
                    <a:pt x="12" y="815"/>
                  </a:lnTo>
                  <a:lnTo>
                    <a:pt x="23" y="833"/>
                  </a:lnTo>
                  <a:lnTo>
                    <a:pt x="41" y="852"/>
                  </a:lnTo>
                  <a:lnTo>
                    <a:pt x="49" y="867"/>
                  </a:lnTo>
                  <a:lnTo>
                    <a:pt x="45" y="934"/>
                  </a:lnTo>
                  <a:lnTo>
                    <a:pt x="60" y="949"/>
                  </a:lnTo>
                  <a:lnTo>
                    <a:pt x="71" y="963"/>
                  </a:lnTo>
                  <a:lnTo>
                    <a:pt x="75" y="978"/>
                  </a:lnTo>
                  <a:lnTo>
                    <a:pt x="79" y="978"/>
                  </a:lnTo>
                  <a:lnTo>
                    <a:pt x="93" y="982"/>
                  </a:lnTo>
                  <a:lnTo>
                    <a:pt x="90" y="960"/>
                  </a:lnTo>
                  <a:lnTo>
                    <a:pt x="90" y="945"/>
                  </a:lnTo>
                  <a:lnTo>
                    <a:pt x="93" y="934"/>
                  </a:lnTo>
                  <a:lnTo>
                    <a:pt x="97" y="926"/>
                  </a:lnTo>
                  <a:lnTo>
                    <a:pt x="108" y="923"/>
                  </a:lnTo>
                  <a:lnTo>
                    <a:pt x="112" y="923"/>
                  </a:lnTo>
                  <a:lnTo>
                    <a:pt x="123" y="930"/>
                  </a:lnTo>
                  <a:lnTo>
                    <a:pt x="134" y="930"/>
                  </a:lnTo>
                  <a:lnTo>
                    <a:pt x="142" y="930"/>
                  </a:lnTo>
                  <a:lnTo>
                    <a:pt x="146" y="930"/>
                  </a:lnTo>
                  <a:lnTo>
                    <a:pt x="153" y="923"/>
                  </a:lnTo>
                  <a:lnTo>
                    <a:pt x="153" y="919"/>
                  </a:lnTo>
                  <a:lnTo>
                    <a:pt x="157" y="897"/>
                  </a:lnTo>
                  <a:lnTo>
                    <a:pt x="160" y="882"/>
                  </a:lnTo>
                  <a:lnTo>
                    <a:pt x="164" y="874"/>
                  </a:lnTo>
                  <a:lnTo>
                    <a:pt x="190" y="878"/>
                  </a:lnTo>
                  <a:lnTo>
                    <a:pt x="205" y="878"/>
                  </a:lnTo>
                  <a:lnTo>
                    <a:pt x="213" y="870"/>
                  </a:lnTo>
                  <a:lnTo>
                    <a:pt x="216" y="859"/>
                  </a:lnTo>
                  <a:lnTo>
                    <a:pt x="216" y="844"/>
                  </a:lnTo>
                  <a:lnTo>
                    <a:pt x="216" y="833"/>
                  </a:lnTo>
                  <a:lnTo>
                    <a:pt x="213" y="822"/>
                  </a:lnTo>
                  <a:lnTo>
                    <a:pt x="216" y="818"/>
                  </a:lnTo>
                  <a:lnTo>
                    <a:pt x="224" y="815"/>
                  </a:lnTo>
                  <a:lnTo>
                    <a:pt x="231" y="800"/>
                  </a:lnTo>
                  <a:lnTo>
                    <a:pt x="242" y="77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>
              <a:spLocks noEditPoints="1"/>
            </p:cNvSpPr>
            <p:nvPr/>
          </p:nvSpPr>
          <p:spPr bwMode="auto">
            <a:xfrm>
              <a:off x="6599" y="6903"/>
              <a:ext cx="1883" cy="2126"/>
            </a:xfrm>
            <a:custGeom>
              <a:avLst/>
              <a:gdLst>
                <a:gd name="T0" fmla="*/ 268 w 804"/>
                <a:gd name="T1" fmla="*/ 893 h 908"/>
                <a:gd name="T2" fmla="*/ 97 w 804"/>
                <a:gd name="T3" fmla="*/ 778 h 908"/>
                <a:gd name="T4" fmla="*/ 100 w 804"/>
                <a:gd name="T5" fmla="*/ 782 h 908"/>
                <a:gd name="T6" fmla="*/ 796 w 804"/>
                <a:gd name="T7" fmla="*/ 365 h 908"/>
                <a:gd name="T8" fmla="*/ 781 w 804"/>
                <a:gd name="T9" fmla="*/ 309 h 908"/>
                <a:gd name="T10" fmla="*/ 800 w 804"/>
                <a:gd name="T11" fmla="*/ 276 h 908"/>
                <a:gd name="T12" fmla="*/ 751 w 804"/>
                <a:gd name="T13" fmla="*/ 160 h 908"/>
                <a:gd name="T14" fmla="*/ 696 w 804"/>
                <a:gd name="T15" fmla="*/ 134 h 908"/>
                <a:gd name="T16" fmla="*/ 651 w 804"/>
                <a:gd name="T17" fmla="*/ 149 h 908"/>
                <a:gd name="T18" fmla="*/ 636 w 804"/>
                <a:gd name="T19" fmla="*/ 175 h 908"/>
                <a:gd name="T20" fmla="*/ 625 w 804"/>
                <a:gd name="T21" fmla="*/ 164 h 908"/>
                <a:gd name="T22" fmla="*/ 658 w 804"/>
                <a:gd name="T23" fmla="*/ 90 h 908"/>
                <a:gd name="T24" fmla="*/ 670 w 804"/>
                <a:gd name="T25" fmla="*/ 49 h 908"/>
                <a:gd name="T26" fmla="*/ 647 w 804"/>
                <a:gd name="T27" fmla="*/ 19 h 908"/>
                <a:gd name="T28" fmla="*/ 603 w 804"/>
                <a:gd name="T29" fmla="*/ 38 h 908"/>
                <a:gd name="T30" fmla="*/ 528 w 804"/>
                <a:gd name="T31" fmla="*/ 19 h 908"/>
                <a:gd name="T32" fmla="*/ 435 w 804"/>
                <a:gd name="T33" fmla="*/ 216 h 908"/>
                <a:gd name="T34" fmla="*/ 398 w 804"/>
                <a:gd name="T35" fmla="*/ 298 h 908"/>
                <a:gd name="T36" fmla="*/ 335 w 804"/>
                <a:gd name="T37" fmla="*/ 350 h 908"/>
                <a:gd name="T38" fmla="*/ 301 w 804"/>
                <a:gd name="T39" fmla="*/ 328 h 908"/>
                <a:gd name="T40" fmla="*/ 268 w 804"/>
                <a:gd name="T41" fmla="*/ 272 h 908"/>
                <a:gd name="T42" fmla="*/ 227 w 804"/>
                <a:gd name="T43" fmla="*/ 302 h 908"/>
                <a:gd name="T44" fmla="*/ 190 w 804"/>
                <a:gd name="T45" fmla="*/ 361 h 908"/>
                <a:gd name="T46" fmla="*/ 156 w 804"/>
                <a:gd name="T47" fmla="*/ 369 h 908"/>
                <a:gd name="T48" fmla="*/ 82 w 804"/>
                <a:gd name="T49" fmla="*/ 410 h 908"/>
                <a:gd name="T50" fmla="*/ 100 w 804"/>
                <a:gd name="T51" fmla="*/ 421 h 908"/>
                <a:gd name="T52" fmla="*/ 26 w 804"/>
                <a:gd name="T53" fmla="*/ 477 h 908"/>
                <a:gd name="T54" fmla="*/ 7 w 804"/>
                <a:gd name="T55" fmla="*/ 488 h 908"/>
                <a:gd name="T56" fmla="*/ 4 w 804"/>
                <a:gd name="T57" fmla="*/ 521 h 908"/>
                <a:gd name="T58" fmla="*/ 44 w 804"/>
                <a:gd name="T59" fmla="*/ 570 h 908"/>
                <a:gd name="T60" fmla="*/ 67 w 804"/>
                <a:gd name="T61" fmla="*/ 592 h 908"/>
                <a:gd name="T62" fmla="*/ 67 w 804"/>
                <a:gd name="T63" fmla="*/ 629 h 908"/>
                <a:gd name="T64" fmla="*/ 85 w 804"/>
                <a:gd name="T65" fmla="*/ 670 h 908"/>
                <a:gd name="T66" fmla="*/ 74 w 804"/>
                <a:gd name="T67" fmla="*/ 707 h 908"/>
                <a:gd name="T68" fmla="*/ 100 w 804"/>
                <a:gd name="T69" fmla="*/ 763 h 908"/>
                <a:gd name="T70" fmla="*/ 123 w 804"/>
                <a:gd name="T71" fmla="*/ 793 h 908"/>
                <a:gd name="T72" fmla="*/ 97 w 804"/>
                <a:gd name="T73" fmla="*/ 834 h 908"/>
                <a:gd name="T74" fmla="*/ 111 w 804"/>
                <a:gd name="T75" fmla="*/ 856 h 908"/>
                <a:gd name="T76" fmla="*/ 152 w 804"/>
                <a:gd name="T77" fmla="*/ 864 h 908"/>
                <a:gd name="T78" fmla="*/ 167 w 804"/>
                <a:gd name="T79" fmla="*/ 893 h 908"/>
                <a:gd name="T80" fmla="*/ 268 w 804"/>
                <a:gd name="T81" fmla="*/ 893 h 908"/>
                <a:gd name="T82" fmla="*/ 294 w 804"/>
                <a:gd name="T83" fmla="*/ 890 h 908"/>
                <a:gd name="T84" fmla="*/ 342 w 804"/>
                <a:gd name="T85" fmla="*/ 897 h 908"/>
                <a:gd name="T86" fmla="*/ 431 w 804"/>
                <a:gd name="T87" fmla="*/ 834 h 908"/>
                <a:gd name="T88" fmla="*/ 498 w 804"/>
                <a:gd name="T89" fmla="*/ 849 h 908"/>
                <a:gd name="T90" fmla="*/ 565 w 804"/>
                <a:gd name="T91" fmla="*/ 841 h 908"/>
                <a:gd name="T92" fmla="*/ 591 w 804"/>
                <a:gd name="T93" fmla="*/ 830 h 908"/>
                <a:gd name="T94" fmla="*/ 606 w 804"/>
                <a:gd name="T95" fmla="*/ 767 h 908"/>
                <a:gd name="T96" fmla="*/ 670 w 804"/>
                <a:gd name="T97" fmla="*/ 652 h 908"/>
                <a:gd name="T98" fmla="*/ 729 w 804"/>
                <a:gd name="T99" fmla="*/ 640 h 908"/>
                <a:gd name="T100" fmla="*/ 722 w 804"/>
                <a:gd name="T101" fmla="*/ 585 h 908"/>
                <a:gd name="T102" fmla="*/ 748 w 804"/>
                <a:gd name="T103" fmla="*/ 540 h 908"/>
                <a:gd name="T104" fmla="*/ 740 w 804"/>
                <a:gd name="T105" fmla="*/ 473 h 908"/>
                <a:gd name="T106" fmla="*/ 781 w 804"/>
                <a:gd name="T107" fmla="*/ 436 h 908"/>
                <a:gd name="T108" fmla="*/ 804 w 804"/>
                <a:gd name="T109" fmla="*/ 384 h 9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04" h="908">
                  <a:moveTo>
                    <a:pt x="268" y="893"/>
                  </a:moveTo>
                  <a:lnTo>
                    <a:pt x="268" y="893"/>
                  </a:lnTo>
                  <a:close/>
                  <a:moveTo>
                    <a:pt x="100" y="782"/>
                  </a:moveTo>
                  <a:lnTo>
                    <a:pt x="97" y="778"/>
                  </a:lnTo>
                  <a:lnTo>
                    <a:pt x="97" y="797"/>
                  </a:lnTo>
                  <a:lnTo>
                    <a:pt x="100" y="797"/>
                  </a:lnTo>
                  <a:lnTo>
                    <a:pt x="100" y="782"/>
                  </a:lnTo>
                  <a:close/>
                  <a:moveTo>
                    <a:pt x="800" y="372"/>
                  </a:moveTo>
                  <a:lnTo>
                    <a:pt x="800" y="372"/>
                  </a:lnTo>
                  <a:lnTo>
                    <a:pt x="796" y="365"/>
                  </a:lnTo>
                  <a:lnTo>
                    <a:pt x="785" y="343"/>
                  </a:lnTo>
                  <a:lnTo>
                    <a:pt x="781" y="332"/>
                  </a:lnTo>
                  <a:lnTo>
                    <a:pt x="781" y="320"/>
                  </a:lnTo>
                  <a:lnTo>
                    <a:pt x="781" y="309"/>
                  </a:lnTo>
                  <a:lnTo>
                    <a:pt x="789" y="298"/>
                  </a:lnTo>
                  <a:lnTo>
                    <a:pt x="796" y="287"/>
                  </a:lnTo>
                  <a:lnTo>
                    <a:pt x="800" y="276"/>
                  </a:lnTo>
                  <a:lnTo>
                    <a:pt x="800" y="257"/>
                  </a:lnTo>
                  <a:lnTo>
                    <a:pt x="796" y="239"/>
                  </a:lnTo>
                  <a:lnTo>
                    <a:pt x="792" y="235"/>
                  </a:lnTo>
                  <a:lnTo>
                    <a:pt x="751" y="160"/>
                  </a:lnTo>
                  <a:lnTo>
                    <a:pt x="751" y="145"/>
                  </a:lnTo>
                  <a:lnTo>
                    <a:pt x="722" y="138"/>
                  </a:lnTo>
                  <a:lnTo>
                    <a:pt x="696" y="134"/>
                  </a:lnTo>
                  <a:lnTo>
                    <a:pt x="677" y="134"/>
                  </a:lnTo>
                  <a:lnTo>
                    <a:pt x="666" y="138"/>
                  </a:lnTo>
                  <a:lnTo>
                    <a:pt x="655" y="145"/>
                  </a:lnTo>
                  <a:lnTo>
                    <a:pt x="651" y="149"/>
                  </a:lnTo>
                  <a:lnTo>
                    <a:pt x="644" y="153"/>
                  </a:lnTo>
                  <a:lnTo>
                    <a:pt x="644" y="168"/>
                  </a:lnTo>
                  <a:lnTo>
                    <a:pt x="636" y="175"/>
                  </a:lnTo>
                  <a:lnTo>
                    <a:pt x="632" y="175"/>
                  </a:lnTo>
                  <a:lnTo>
                    <a:pt x="629" y="175"/>
                  </a:lnTo>
                  <a:lnTo>
                    <a:pt x="625" y="172"/>
                  </a:lnTo>
                  <a:lnTo>
                    <a:pt x="625" y="164"/>
                  </a:lnTo>
                  <a:lnTo>
                    <a:pt x="625" y="145"/>
                  </a:lnTo>
                  <a:lnTo>
                    <a:pt x="632" y="131"/>
                  </a:lnTo>
                  <a:lnTo>
                    <a:pt x="658" y="90"/>
                  </a:lnTo>
                  <a:lnTo>
                    <a:pt x="666" y="75"/>
                  </a:lnTo>
                  <a:lnTo>
                    <a:pt x="670" y="64"/>
                  </a:lnTo>
                  <a:lnTo>
                    <a:pt x="670" y="49"/>
                  </a:lnTo>
                  <a:lnTo>
                    <a:pt x="670" y="38"/>
                  </a:lnTo>
                  <a:lnTo>
                    <a:pt x="662" y="26"/>
                  </a:lnTo>
                  <a:lnTo>
                    <a:pt x="658" y="23"/>
                  </a:lnTo>
                  <a:lnTo>
                    <a:pt x="647" y="19"/>
                  </a:lnTo>
                  <a:lnTo>
                    <a:pt x="636" y="26"/>
                  </a:lnTo>
                  <a:lnTo>
                    <a:pt x="614" y="38"/>
                  </a:lnTo>
                  <a:lnTo>
                    <a:pt x="603" y="38"/>
                  </a:lnTo>
                  <a:lnTo>
                    <a:pt x="599" y="34"/>
                  </a:lnTo>
                  <a:lnTo>
                    <a:pt x="577" y="0"/>
                  </a:lnTo>
                  <a:lnTo>
                    <a:pt x="528" y="19"/>
                  </a:lnTo>
                  <a:lnTo>
                    <a:pt x="524" y="52"/>
                  </a:lnTo>
                  <a:lnTo>
                    <a:pt x="498" y="97"/>
                  </a:lnTo>
                  <a:lnTo>
                    <a:pt x="495" y="127"/>
                  </a:lnTo>
                  <a:lnTo>
                    <a:pt x="435" y="216"/>
                  </a:lnTo>
                  <a:lnTo>
                    <a:pt x="431" y="250"/>
                  </a:lnTo>
                  <a:lnTo>
                    <a:pt x="417" y="276"/>
                  </a:lnTo>
                  <a:lnTo>
                    <a:pt x="398" y="298"/>
                  </a:lnTo>
                  <a:lnTo>
                    <a:pt x="379" y="320"/>
                  </a:lnTo>
                  <a:lnTo>
                    <a:pt x="357" y="339"/>
                  </a:lnTo>
                  <a:lnTo>
                    <a:pt x="346" y="346"/>
                  </a:lnTo>
                  <a:lnTo>
                    <a:pt x="335" y="350"/>
                  </a:lnTo>
                  <a:lnTo>
                    <a:pt x="324" y="350"/>
                  </a:lnTo>
                  <a:lnTo>
                    <a:pt x="316" y="346"/>
                  </a:lnTo>
                  <a:lnTo>
                    <a:pt x="309" y="339"/>
                  </a:lnTo>
                  <a:lnTo>
                    <a:pt x="301" y="328"/>
                  </a:lnTo>
                  <a:lnTo>
                    <a:pt x="290" y="298"/>
                  </a:lnTo>
                  <a:lnTo>
                    <a:pt x="279" y="283"/>
                  </a:lnTo>
                  <a:lnTo>
                    <a:pt x="268" y="272"/>
                  </a:lnTo>
                  <a:lnTo>
                    <a:pt x="257" y="272"/>
                  </a:lnTo>
                  <a:lnTo>
                    <a:pt x="245" y="276"/>
                  </a:lnTo>
                  <a:lnTo>
                    <a:pt x="234" y="287"/>
                  </a:lnTo>
                  <a:lnTo>
                    <a:pt x="227" y="302"/>
                  </a:lnTo>
                  <a:lnTo>
                    <a:pt x="219" y="317"/>
                  </a:lnTo>
                  <a:lnTo>
                    <a:pt x="201" y="346"/>
                  </a:lnTo>
                  <a:lnTo>
                    <a:pt x="190" y="361"/>
                  </a:lnTo>
                  <a:lnTo>
                    <a:pt x="178" y="365"/>
                  </a:lnTo>
                  <a:lnTo>
                    <a:pt x="156" y="369"/>
                  </a:lnTo>
                  <a:lnTo>
                    <a:pt x="137" y="372"/>
                  </a:lnTo>
                  <a:lnTo>
                    <a:pt x="108" y="387"/>
                  </a:lnTo>
                  <a:lnTo>
                    <a:pt x="89" y="402"/>
                  </a:lnTo>
                  <a:lnTo>
                    <a:pt x="82" y="410"/>
                  </a:lnTo>
                  <a:lnTo>
                    <a:pt x="78" y="413"/>
                  </a:lnTo>
                  <a:lnTo>
                    <a:pt x="97" y="417"/>
                  </a:lnTo>
                  <a:lnTo>
                    <a:pt x="100" y="421"/>
                  </a:lnTo>
                  <a:lnTo>
                    <a:pt x="97" y="428"/>
                  </a:lnTo>
                  <a:lnTo>
                    <a:pt x="93" y="436"/>
                  </a:lnTo>
                  <a:lnTo>
                    <a:pt x="78" y="447"/>
                  </a:lnTo>
                  <a:lnTo>
                    <a:pt x="26" y="477"/>
                  </a:lnTo>
                  <a:lnTo>
                    <a:pt x="18" y="477"/>
                  </a:lnTo>
                  <a:lnTo>
                    <a:pt x="11" y="484"/>
                  </a:lnTo>
                  <a:lnTo>
                    <a:pt x="7" y="488"/>
                  </a:lnTo>
                  <a:lnTo>
                    <a:pt x="4" y="495"/>
                  </a:lnTo>
                  <a:lnTo>
                    <a:pt x="0" y="506"/>
                  </a:lnTo>
                  <a:lnTo>
                    <a:pt x="4" y="521"/>
                  </a:lnTo>
                  <a:lnTo>
                    <a:pt x="11" y="547"/>
                  </a:lnTo>
                  <a:lnTo>
                    <a:pt x="15" y="562"/>
                  </a:lnTo>
                  <a:lnTo>
                    <a:pt x="26" y="566"/>
                  </a:lnTo>
                  <a:lnTo>
                    <a:pt x="44" y="570"/>
                  </a:lnTo>
                  <a:lnTo>
                    <a:pt x="56" y="573"/>
                  </a:lnTo>
                  <a:lnTo>
                    <a:pt x="63" y="581"/>
                  </a:lnTo>
                  <a:lnTo>
                    <a:pt x="67" y="592"/>
                  </a:lnTo>
                  <a:lnTo>
                    <a:pt x="67" y="599"/>
                  </a:lnTo>
                  <a:lnTo>
                    <a:pt x="67" y="622"/>
                  </a:lnTo>
                  <a:lnTo>
                    <a:pt x="67" y="629"/>
                  </a:lnTo>
                  <a:lnTo>
                    <a:pt x="71" y="637"/>
                  </a:lnTo>
                  <a:lnTo>
                    <a:pt x="82" y="652"/>
                  </a:lnTo>
                  <a:lnTo>
                    <a:pt x="85" y="659"/>
                  </a:lnTo>
                  <a:lnTo>
                    <a:pt x="85" y="670"/>
                  </a:lnTo>
                  <a:lnTo>
                    <a:pt x="78" y="681"/>
                  </a:lnTo>
                  <a:lnTo>
                    <a:pt x="63" y="692"/>
                  </a:lnTo>
                  <a:lnTo>
                    <a:pt x="74" y="707"/>
                  </a:lnTo>
                  <a:lnTo>
                    <a:pt x="78" y="715"/>
                  </a:lnTo>
                  <a:lnTo>
                    <a:pt x="89" y="726"/>
                  </a:lnTo>
                  <a:lnTo>
                    <a:pt x="100" y="748"/>
                  </a:lnTo>
                  <a:lnTo>
                    <a:pt x="100" y="763"/>
                  </a:lnTo>
                  <a:lnTo>
                    <a:pt x="100" y="778"/>
                  </a:lnTo>
                  <a:lnTo>
                    <a:pt x="100" y="782"/>
                  </a:lnTo>
                  <a:lnTo>
                    <a:pt x="123" y="793"/>
                  </a:lnTo>
                  <a:lnTo>
                    <a:pt x="111" y="808"/>
                  </a:lnTo>
                  <a:lnTo>
                    <a:pt x="104" y="819"/>
                  </a:lnTo>
                  <a:lnTo>
                    <a:pt x="97" y="834"/>
                  </a:lnTo>
                  <a:lnTo>
                    <a:pt x="97" y="845"/>
                  </a:lnTo>
                  <a:lnTo>
                    <a:pt x="100" y="852"/>
                  </a:lnTo>
                  <a:lnTo>
                    <a:pt x="104" y="856"/>
                  </a:lnTo>
                  <a:lnTo>
                    <a:pt x="111" y="856"/>
                  </a:lnTo>
                  <a:lnTo>
                    <a:pt x="123" y="860"/>
                  </a:lnTo>
                  <a:lnTo>
                    <a:pt x="152" y="856"/>
                  </a:lnTo>
                  <a:lnTo>
                    <a:pt x="152" y="864"/>
                  </a:lnTo>
                  <a:lnTo>
                    <a:pt x="152" y="867"/>
                  </a:lnTo>
                  <a:lnTo>
                    <a:pt x="152" y="879"/>
                  </a:lnTo>
                  <a:lnTo>
                    <a:pt x="156" y="886"/>
                  </a:lnTo>
                  <a:lnTo>
                    <a:pt x="167" y="893"/>
                  </a:lnTo>
                  <a:lnTo>
                    <a:pt x="186" y="897"/>
                  </a:lnTo>
                  <a:lnTo>
                    <a:pt x="208" y="897"/>
                  </a:lnTo>
                  <a:lnTo>
                    <a:pt x="268" y="893"/>
                  </a:lnTo>
                  <a:lnTo>
                    <a:pt x="275" y="890"/>
                  </a:lnTo>
                  <a:lnTo>
                    <a:pt x="286" y="886"/>
                  </a:lnTo>
                  <a:lnTo>
                    <a:pt x="294" y="890"/>
                  </a:lnTo>
                  <a:lnTo>
                    <a:pt x="297" y="897"/>
                  </a:lnTo>
                  <a:lnTo>
                    <a:pt x="301" y="905"/>
                  </a:lnTo>
                  <a:lnTo>
                    <a:pt x="342" y="897"/>
                  </a:lnTo>
                  <a:lnTo>
                    <a:pt x="346" y="908"/>
                  </a:lnTo>
                  <a:lnTo>
                    <a:pt x="346" y="905"/>
                  </a:lnTo>
                  <a:lnTo>
                    <a:pt x="431" y="834"/>
                  </a:lnTo>
                  <a:lnTo>
                    <a:pt x="461" y="849"/>
                  </a:lnTo>
                  <a:lnTo>
                    <a:pt x="484" y="852"/>
                  </a:lnTo>
                  <a:lnTo>
                    <a:pt x="495" y="849"/>
                  </a:lnTo>
                  <a:lnTo>
                    <a:pt x="498" y="849"/>
                  </a:lnTo>
                  <a:lnTo>
                    <a:pt x="521" y="830"/>
                  </a:lnTo>
                  <a:lnTo>
                    <a:pt x="547" y="841"/>
                  </a:lnTo>
                  <a:lnTo>
                    <a:pt x="565" y="841"/>
                  </a:lnTo>
                  <a:lnTo>
                    <a:pt x="577" y="841"/>
                  </a:lnTo>
                  <a:lnTo>
                    <a:pt x="588" y="841"/>
                  </a:lnTo>
                  <a:lnTo>
                    <a:pt x="591" y="834"/>
                  </a:lnTo>
                  <a:lnTo>
                    <a:pt x="591" y="830"/>
                  </a:lnTo>
                  <a:lnTo>
                    <a:pt x="595" y="826"/>
                  </a:lnTo>
                  <a:lnTo>
                    <a:pt x="603" y="774"/>
                  </a:lnTo>
                  <a:lnTo>
                    <a:pt x="606" y="767"/>
                  </a:lnTo>
                  <a:lnTo>
                    <a:pt x="614" y="756"/>
                  </a:lnTo>
                  <a:lnTo>
                    <a:pt x="625" y="722"/>
                  </a:lnTo>
                  <a:lnTo>
                    <a:pt x="640" y="674"/>
                  </a:lnTo>
                  <a:lnTo>
                    <a:pt x="670" y="652"/>
                  </a:lnTo>
                  <a:lnTo>
                    <a:pt x="696" y="652"/>
                  </a:lnTo>
                  <a:lnTo>
                    <a:pt x="718" y="644"/>
                  </a:lnTo>
                  <a:lnTo>
                    <a:pt x="729" y="640"/>
                  </a:lnTo>
                  <a:lnTo>
                    <a:pt x="733" y="637"/>
                  </a:lnTo>
                  <a:lnTo>
                    <a:pt x="722" y="607"/>
                  </a:lnTo>
                  <a:lnTo>
                    <a:pt x="722" y="585"/>
                  </a:lnTo>
                  <a:lnTo>
                    <a:pt x="722" y="559"/>
                  </a:lnTo>
                  <a:lnTo>
                    <a:pt x="737" y="551"/>
                  </a:lnTo>
                  <a:lnTo>
                    <a:pt x="748" y="540"/>
                  </a:lnTo>
                  <a:lnTo>
                    <a:pt x="751" y="525"/>
                  </a:lnTo>
                  <a:lnTo>
                    <a:pt x="751" y="510"/>
                  </a:lnTo>
                  <a:lnTo>
                    <a:pt x="744" y="484"/>
                  </a:lnTo>
                  <a:lnTo>
                    <a:pt x="740" y="473"/>
                  </a:lnTo>
                  <a:lnTo>
                    <a:pt x="733" y="454"/>
                  </a:lnTo>
                  <a:lnTo>
                    <a:pt x="763" y="447"/>
                  </a:lnTo>
                  <a:lnTo>
                    <a:pt x="781" y="436"/>
                  </a:lnTo>
                  <a:lnTo>
                    <a:pt x="792" y="421"/>
                  </a:lnTo>
                  <a:lnTo>
                    <a:pt x="800" y="406"/>
                  </a:lnTo>
                  <a:lnTo>
                    <a:pt x="804" y="395"/>
                  </a:lnTo>
                  <a:lnTo>
                    <a:pt x="804" y="384"/>
                  </a:lnTo>
                  <a:lnTo>
                    <a:pt x="800" y="372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7844" y="9596"/>
              <a:ext cx="1951" cy="1543"/>
            </a:xfrm>
            <a:custGeom>
              <a:avLst/>
              <a:gdLst>
                <a:gd name="T0" fmla="*/ 778 w 833"/>
                <a:gd name="T1" fmla="*/ 562 h 659"/>
                <a:gd name="T2" fmla="*/ 781 w 833"/>
                <a:gd name="T3" fmla="*/ 510 h 659"/>
                <a:gd name="T4" fmla="*/ 793 w 833"/>
                <a:gd name="T5" fmla="*/ 488 h 659"/>
                <a:gd name="T6" fmla="*/ 815 w 833"/>
                <a:gd name="T7" fmla="*/ 447 h 659"/>
                <a:gd name="T8" fmla="*/ 789 w 833"/>
                <a:gd name="T9" fmla="*/ 331 h 659"/>
                <a:gd name="T10" fmla="*/ 718 w 833"/>
                <a:gd name="T11" fmla="*/ 182 h 659"/>
                <a:gd name="T12" fmla="*/ 714 w 833"/>
                <a:gd name="T13" fmla="*/ 127 h 659"/>
                <a:gd name="T14" fmla="*/ 707 w 833"/>
                <a:gd name="T15" fmla="*/ 78 h 659"/>
                <a:gd name="T16" fmla="*/ 673 w 833"/>
                <a:gd name="T17" fmla="*/ 71 h 659"/>
                <a:gd name="T18" fmla="*/ 666 w 833"/>
                <a:gd name="T19" fmla="*/ 56 h 659"/>
                <a:gd name="T20" fmla="*/ 651 w 833"/>
                <a:gd name="T21" fmla="*/ 0 h 659"/>
                <a:gd name="T22" fmla="*/ 450 w 833"/>
                <a:gd name="T23" fmla="*/ 0 h 659"/>
                <a:gd name="T24" fmla="*/ 383 w 833"/>
                <a:gd name="T25" fmla="*/ 4 h 659"/>
                <a:gd name="T26" fmla="*/ 290 w 833"/>
                <a:gd name="T27" fmla="*/ 41 h 659"/>
                <a:gd name="T28" fmla="*/ 223 w 833"/>
                <a:gd name="T29" fmla="*/ 56 h 659"/>
                <a:gd name="T30" fmla="*/ 167 w 833"/>
                <a:gd name="T31" fmla="*/ 78 h 659"/>
                <a:gd name="T32" fmla="*/ 193 w 833"/>
                <a:gd name="T33" fmla="*/ 130 h 659"/>
                <a:gd name="T34" fmla="*/ 134 w 833"/>
                <a:gd name="T35" fmla="*/ 134 h 659"/>
                <a:gd name="T36" fmla="*/ 48 w 833"/>
                <a:gd name="T37" fmla="*/ 145 h 659"/>
                <a:gd name="T38" fmla="*/ 33 w 833"/>
                <a:gd name="T39" fmla="*/ 201 h 659"/>
                <a:gd name="T40" fmla="*/ 0 w 833"/>
                <a:gd name="T41" fmla="*/ 227 h 659"/>
                <a:gd name="T42" fmla="*/ 22 w 833"/>
                <a:gd name="T43" fmla="*/ 276 h 659"/>
                <a:gd name="T44" fmla="*/ 4 w 833"/>
                <a:gd name="T45" fmla="*/ 343 h 659"/>
                <a:gd name="T46" fmla="*/ 37 w 833"/>
                <a:gd name="T47" fmla="*/ 413 h 659"/>
                <a:gd name="T48" fmla="*/ 63 w 833"/>
                <a:gd name="T49" fmla="*/ 406 h 659"/>
                <a:gd name="T50" fmla="*/ 93 w 833"/>
                <a:gd name="T51" fmla="*/ 406 h 659"/>
                <a:gd name="T52" fmla="*/ 78 w 833"/>
                <a:gd name="T53" fmla="*/ 447 h 659"/>
                <a:gd name="T54" fmla="*/ 82 w 833"/>
                <a:gd name="T55" fmla="*/ 484 h 659"/>
                <a:gd name="T56" fmla="*/ 138 w 833"/>
                <a:gd name="T57" fmla="*/ 503 h 659"/>
                <a:gd name="T58" fmla="*/ 190 w 833"/>
                <a:gd name="T59" fmla="*/ 465 h 659"/>
                <a:gd name="T60" fmla="*/ 231 w 833"/>
                <a:gd name="T61" fmla="*/ 499 h 659"/>
                <a:gd name="T62" fmla="*/ 301 w 833"/>
                <a:gd name="T63" fmla="*/ 503 h 659"/>
                <a:gd name="T64" fmla="*/ 398 w 833"/>
                <a:gd name="T65" fmla="*/ 406 h 659"/>
                <a:gd name="T66" fmla="*/ 465 w 833"/>
                <a:gd name="T67" fmla="*/ 395 h 659"/>
                <a:gd name="T68" fmla="*/ 513 w 833"/>
                <a:gd name="T69" fmla="*/ 398 h 659"/>
                <a:gd name="T70" fmla="*/ 536 w 833"/>
                <a:gd name="T71" fmla="*/ 417 h 659"/>
                <a:gd name="T72" fmla="*/ 532 w 833"/>
                <a:gd name="T73" fmla="*/ 454 h 659"/>
                <a:gd name="T74" fmla="*/ 558 w 833"/>
                <a:gd name="T75" fmla="*/ 458 h 659"/>
                <a:gd name="T76" fmla="*/ 554 w 833"/>
                <a:gd name="T77" fmla="*/ 503 h 659"/>
                <a:gd name="T78" fmla="*/ 547 w 833"/>
                <a:gd name="T79" fmla="*/ 566 h 659"/>
                <a:gd name="T80" fmla="*/ 577 w 833"/>
                <a:gd name="T81" fmla="*/ 581 h 659"/>
                <a:gd name="T82" fmla="*/ 562 w 833"/>
                <a:gd name="T83" fmla="*/ 614 h 659"/>
                <a:gd name="T84" fmla="*/ 614 w 833"/>
                <a:gd name="T85" fmla="*/ 629 h 659"/>
                <a:gd name="T86" fmla="*/ 700 w 833"/>
                <a:gd name="T87" fmla="*/ 603 h 659"/>
                <a:gd name="T88" fmla="*/ 722 w 833"/>
                <a:gd name="T89" fmla="*/ 629 h 659"/>
                <a:gd name="T90" fmla="*/ 748 w 833"/>
                <a:gd name="T91" fmla="*/ 633 h 659"/>
                <a:gd name="T92" fmla="*/ 781 w 833"/>
                <a:gd name="T93" fmla="*/ 659 h 659"/>
                <a:gd name="T94" fmla="*/ 804 w 833"/>
                <a:gd name="T95" fmla="*/ 648 h 659"/>
                <a:gd name="T96" fmla="*/ 807 w 833"/>
                <a:gd name="T97" fmla="*/ 622 h 659"/>
                <a:gd name="T98" fmla="*/ 830 w 833"/>
                <a:gd name="T99" fmla="*/ 603 h 6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3" h="659">
                  <a:moveTo>
                    <a:pt x="807" y="584"/>
                  </a:moveTo>
                  <a:lnTo>
                    <a:pt x="807" y="584"/>
                  </a:lnTo>
                  <a:lnTo>
                    <a:pt x="789" y="573"/>
                  </a:lnTo>
                  <a:lnTo>
                    <a:pt x="778" y="562"/>
                  </a:lnTo>
                  <a:lnTo>
                    <a:pt x="774" y="551"/>
                  </a:lnTo>
                  <a:lnTo>
                    <a:pt x="774" y="536"/>
                  </a:lnTo>
                  <a:lnTo>
                    <a:pt x="778" y="517"/>
                  </a:lnTo>
                  <a:lnTo>
                    <a:pt x="781" y="510"/>
                  </a:lnTo>
                  <a:lnTo>
                    <a:pt x="785" y="506"/>
                  </a:lnTo>
                  <a:lnTo>
                    <a:pt x="789" y="495"/>
                  </a:lnTo>
                  <a:lnTo>
                    <a:pt x="793" y="488"/>
                  </a:lnTo>
                  <a:lnTo>
                    <a:pt x="789" y="480"/>
                  </a:lnTo>
                  <a:lnTo>
                    <a:pt x="785" y="473"/>
                  </a:lnTo>
                  <a:lnTo>
                    <a:pt x="778" y="462"/>
                  </a:lnTo>
                  <a:lnTo>
                    <a:pt x="815" y="447"/>
                  </a:lnTo>
                  <a:lnTo>
                    <a:pt x="822" y="428"/>
                  </a:lnTo>
                  <a:lnTo>
                    <a:pt x="804" y="409"/>
                  </a:lnTo>
                  <a:lnTo>
                    <a:pt x="789" y="395"/>
                  </a:lnTo>
                  <a:lnTo>
                    <a:pt x="789" y="331"/>
                  </a:lnTo>
                  <a:lnTo>
                    <a:pt x="729" y="276"/>
                  </a:lnTo>
                  <a:lnTo>
                    <a:pt x="740" y="238"/>
                  </a:lnTo>
                  <a:lnTo>
                    <a:pt x="711" y="212"/>
                  </a:lnTo>
                  <a:lnTo>
                    <a:pt x="718" y="182"/>
                  </a:lnTo>
                  <a:lnTo>
                    <a:pt x="696" y="130"/>
                  </a:lnTo>
                  <a:lnTo>
                    <a:pt x="700" y="130"/>
                  </a:lnTo>
                  <a:lnTo>
                    <a:pt x="714" y="127"/>
                  </a:lnTo>
                  <a:lnTo>
                    <a:pt x="726" y="116"/>
                  </a:lnTo>
                  <a:lnTo>
                    <a:pt x="740" y="97"/>
                  </a:lnTo>
                  <a:lnTo>
                    <a:pt x="737" y="97"/>
                  </a:lnTo>
                  <a:lnTo>
                    <a:pt x="707" y="78"/>
                  </a:lnTo>
                  <a:lnTo>
                    <a:pt x="692" y="75"/>
                  </a:lnTo>
                  <a:lnTo>
                    <a:pt x="681" y="75"/>
                  </a:lnTo>
                  <a:lnTo>
                    <a:pt x="673" y="71"/>
                  </a:lnTo>
                  <a:lnTo>
                    <a:pt x="670" y="67"/>
                  </a:lnTo>
                  <a:lnTo>
                    <a:pt x="666" y="60"/>
                  </a:lnTo>
                  <a:lnTo>
                    <a:pt x="666" y="56"/>
                  </a:lnTo>
                  <a:lnTo>
                    <a:pt x="673" y="30"/>
                  </a:lnTo>
                  <a:lnTo>
                    <a:pt x="670" y="11"/>
                  </a:lnTo>
                  <a:lnTo>
                    <a:pt x="662" y="4"/>
                  </a:lnTo>
                  <a:lnTo>
                    <a:pt x="651" y="0"/>
                  </a:lnTo>
                  <a:lnTo>
                    <a:pt x="640" y="0"/>
                  </a:lnTo>
                  <a:lnTo>
                    <a:pt x="629" y="4"/>
                  </a:lnTo>
                  <a:lnTo>
                    <a:pt x="618" y="11"/>
                  </a:lnTo>
                  <a:lnTo>
                    <a:pt x="450" y="0"/>
                  </a:lnTo>
                  <a:lnTo>
                    <a:pt x="428" y="11"/>
                  </a:lnTo>
                  <a:lnTo>
                    <a:pt x="413" y="8"/>
                  </a:lnTo>
                  <a:lnTo>
                    <a:pt x="383" y="4"/>
                  </a:lnTo>
                  <a:lnTo>
                    <a:pt x="361" y="4"/>
                  </a:lnTo>
                  <a:lnTo>
                    <a:pt x="339" y="11"/>
                  </a:lnTo>
                  <a:lnTo>
                    <a:pt x="316" y="19"/>
                  </a:lnTo>
                  <a:lnTo>
                    <a:pt x="290" y="41"/>
                  </a:lnTo>
                  <a:lnTo>
                    <a:pt x="279" y="49"/>
                  </a:lnTo>
                  <a:lnTo>
                    <a:pt x="227" y="49"/>
                  </a:lnTo>
                  <a:lnTo>
                    <a:pt x="223" y="56"/>
                  </a:lnTo>
                  <a:lnTo>
                    <a:pt x="216" y="63"/>
                  </a:lnTo>
                  <a:lnTo>
                    <a:pt x="193" y="71"/>
                  </a:lnTo>
                  <a:lnTo>
                    <a:pt x="167" y="78"/>
                  </a:lnTo>
                  <a:lnTo>
                    <a:pt x="190" y="104"/>
                  </a:lnTo>
                  <a:lnTo>
                    <a:pt x="193" y="116"/>
                  </a:lnTo>
                  <a:lnTo>
                    <a:pt x="193" y="123"/>
                  </a:lnTo>
                  <a:lnTo>
                    <a:pt x="193" y="130"/>
                  </a:lnTo>
                  <a:lnTo>
                    <a:pt x="186" y="134"/>
                  </a:lnTo>
                  <a:lnTo>
                    <a:pt x="171" y="138"/>
                  </a:lnTo>
                  <a:lnTo>
                    <a:pt x="152" y="138"/>
                  </a:lnTo>
                  <a:lnTo>
                    <a:pt x="134" y="134"/>
                  </a:lnTo>
                  <a:lnTo>
                    <a:pt x="115" y="130"/>
                  </a:lnTo>
                  <a:lnTo>
                    <a:pt x="78" y="142"/>
                  </a:lnTo>
                  <a:lnTo>
                    <a:pt x="48" y="145"/>
                  </a:lnTo>
                  <a:lnTo>
                    <a:pt x="45" y="171"/>
                  </a:lnTo>
                  <a:lnTo>
                    <a:pt x="41" y="186"/>
                  </a:lnTo>
                  <a:lnTo>
                    <a:pt x="33" y="201"/>
                  </a:lnTo>
                  <a:lnTo>
                    <a:pt x="22" y="212"/>
                  </a:lnTo>
                  <a:lnTo>
                    <a:pt x="7" y="223"/>
                  </a:lnTo>
                  <a:lnTo>
                    <a:pt x="0" y="227"/>
                  </a:lnTo>
                  <a:lnTo>
                    <a:pt x="7" y="235"/>
                  </a:lnTo>
                  <a:lnTo>
                    <a:pt x="15" y="246"/>
                  </a:lnTo>
                  <a:lnTo>
                    <a:pt x="19" y="261"/>
                  </a:lnTo>
                  <a:lnTo>
                    <a:pt x="22" y="276"/>
                  </a:lnTo>
                  <a:lnTo>
                    <a:pt x="22" y="298"/>
                  </a:lnTo>
                  <a:lnTo>
                    <a:pt x="15" y="320"/>
                  </a:lnTo>
                  <a:lnTo>
                    <a:pt x="4" y="343"/>
                  </a:lnTo>
                  <a:lnTo>
                    <a:pt x="7" y="357"/>
                  </a:lnTo>
                  <a:lnTo>
                    <a:pt x="19" y="391"/>
                  </a:lnTo>
                  <a:lnTo>
                    <a:pt x="26" y="406"/>
                  </a:lnTo>
                  <a:lnTo>
                    <a:pt x="37" y="413"/>
                  </a:lnTo>
                  <a:lnTo>
                    <a:pt x="45" y="417"/>
                  </a:lnTo>
                  <a:lnTo>
                    <a:pt x="48" y="417"/>
                  </a:lnTo>
                  <a:lnTo>
                    <a:pt x="56" y="413"/>
                  </a:lnTo>
                  <a:lnTo>
                    <a:pt x="63" y="406"/>
                  </a:lnTo>
                  <a:lnTo>
                    <a:pt x="71" y="406"/>
                  </a:lnTo>
                  <a:lnTo>
                    <a:pt x="86" y="402"/>
                  </a:lnTo>
                  <a:lnTo>
                    <a:pt x="93" y="406"/>
                  </a:lnTo>
                  <a:lnTo>
                    <a:pt x="93" y="413"/>
                  </a:lnTo>
                  <a:lnTo>
                    <a:pt x="89" y="424"/>
                  </a:lnTo>
                  <a:lnTo>
                    <a:pt x="78" y="447"/>
                  </a:lnTo>
                  <a:lnTo>
                    <a:pt x="74" y="454"/>
                  </a:lnTo>
                  <a:lnTo>
                    <a:pt x="74" y="469"/>
                  </a:lnTo>
                  <a:lnTo>
                    <a:pt x="78" y="476"/>
                  </a:lnTo>
                  <a:lnTo>
                    <a:pt x="82" y="484"/>
                  </a:lnTo>
                  <a:lnTo>
                    <a:pt x="93" y="484"/>
                  </a:lnTo>
                  <a:lnTo>
                    <a:pt x="112" y="484"/>
                  </a:lnTo>
                  <a:lnTo>
                    <a:pt x="138" y="503"/>
                  </a:lnTo>
                  <a:lnTo>
                    <a:pt x="145" y="495"/>
                  </a:lnTo>
                  <a:lnTo>
                    <a:pt x="160" y="480"/>
                  </a:lnTo>
                  <a:lnTo>
                    <a:pt x="175" y="473"/>
                  </a:lnTo>
                  <a:lnTo>
                    <a:pt x="190" y="465"/>
                  </a:lnTo>
                  <a:lnTo>
                    <a:pt x="205" y="465"/>
                  </a:lnTo>
                  <a:lnTo>
                    <a:pt x="223" y="473"/>
                  </a:lnTo>
                  <a:lnTo>
                    <a:pt x="231" y="499"/>
                  </a:lnTo>
                  <a:lnTo>
                    <a:pt x="242" y="506"/>
                  </a:lnTo>
                  <a:lnTo>
                    <a:pt x="257" y="510"/>
                  </a:lnTo>
                  <a:lnTo>
                    <a:pt x="275" y="510"/>
                  </a:lnTo>
                  <a:lnTo>
                    <a:pt x="301" y="503"/>
                  </a:lnTo>
                  <a:lnTo>
                    <a:pt x="331" y="484"/>
                  </a:lnTo>
                  <a:lnTo>
                    <a:pt x="361" y="454"/>
                  </a:lnTo>
                  <a:lnTo>
                    <a:pt x="398" y="406"/>
                  </a:lnTo>
                  <a:lnTo>
                    <a:pt x="409" y="406"/>
                  </a:lnTo>
                  <a:lnTo>
                    <a:pt x="435" y="406"/>
                  </a:lnTo>
                  <a:lnTo>
                    <a:pt x="450" y="398"/>
                  </a:lnTo>
                  <a:lnTo>
                    <a:pt x="465" y="395"/>
                  </a:lnTo>
                  <a:lnTo>
                    <a:pt x="476" y="383"/>
                  </a:lnTo>
                  <a:lnTo>
                    <a:pt x="487" y="372"/>
                  </a:lnTo>
                  <a:lnTo>
                    <a:pt x="517" y="372"/>
                  </a:lnTo>
                  <a:lnTo>
                    <a:pt x="513" y="398"/>
                  </a:lnTo>
                  <a:lnTo>
                    <a:pt x="517" y="398"/>
                  </a:lnTo>
                  <a:lnTo>
                    <a:pt x="532" y="409"/>
                  </a:lnTo>
                  <a:lnTo>
                    <a:pt x="536" y="417"/>
                  </a:lnTo>
                  <a:lnTo>
                    <a:pt x="540" y="424"/>
                  </a:lnTo>
                  <a:lnTo>
                    <a:pt x="540" y="439"/>
                  </a:lnTo>
                  <a:lnTo>
                    <a:pt x="532" y="454"/>
                  </a:lnTo>
                  <a:lnTo>
                    <a:pt x="540" y="450"/>
                  </a:lnTo>
                  <a:lnTo>
                    <a:pt x="547" y="450"/>
                  </a:lnTo>
                  <a:lnTo>
                    <a:pt x="554" y="454"/>
                  </a:lnTo>
                  <a:lnTo>
                    <a:pt x="558" y="458"/>
                  </a:lnTo>
                  <a:lnTo>
                    <a:pt x="562" y="469"/>
                  </a:lnTo>
                  <a:lnTo>
                    <a:pt x="562" y="484"/>
                  </a:lnTo>
                  <a:lnTo>
                    <a:pt x="554" y="503"/>
                  </a:lnTo>
                  <a:lnTo>
                    <a:pt x="543" y="525"/>
                  </a:lnTo>
                  <a:lnTo>
                    <a:pt x="540" y="543"/>
                  </a:lnTo>
                  <a:lnTo>
                    <a:pt x="543" y="555"/>
                  </a:lnTo>
                  <a:lnTo>
                    <a:pt x="547" y="566"/>
                  </a:lnTo>
                  <a:lnTo>
                    <a:pt x="554" y="573"/>
                  </a:lnTo>
                  <a:lnTo>
                    <a:pt x="562" y="577"/>
                  </a:lnTo>
                  <a:lnTo>
                    <a:pt x="577" y="581"/>
                  </a:lnTo>
                  <a:lnTo>
                    <a:pt x="573" y="588"/>
                  </a:lnTo>
                  <a:lnTo>
                    <a:pt x="566" y="599"/>
                  </a:lnTo>
                  <a:lnTo>
                    <a:pt x="562" y="607"/>
                  </a:lnTo>
                  <a:lnTo>
                    <a:pt x="562" y="614"/>
                  </a:lnTo>
                  <a:lnTo>
                    <a:pt x="569" y="622"/>
                  </a:lnTo>
                  <a:lnTo>
                    <a:pt x="584" y="629"/>
                  </a:lnTo>
                  <a:lnTo>
                    <a:pt x="614" y="629"/>
                  </a:lnTo>
                  <a:lnTo>
                    <a:pt x="662" y="622"/>
                  </a:lnTo>
                  <a:lnTo>
                    <a:pt x="688" y="614"/>
                  </a:lnTo>
                  <a:lnTo>
                    <a:pt x="700" y="607"/>
                  </a:lnTo>
                  <a:lnTo>
                    <a:pt x="700" y="603"/>
                  </a:lnTo>
                  <a:lnTo>
                    <a:pt x="711" y="607"/>
                  </a:lnTo>
                  <a:lnTo>
                    <a:pt x="718" y="614"/>
                  </a:lnTo>
                  <a:lnTo>
                    <a:pt x="722" y="629"/>
                  </a:lnTo>
                  <a:lnTo>
                    <a:pt x="733" y="636"/>
                  </a:lnTo>
                  <a:lnTo>
                    <a:pt x="737" y="636"/>
                  </a:lnTo>
                  <a:lnTo>
                    <a:pt x="748" y="633"/>
                  </a:lnTo>
                  <a:lnTo>
                    <a:pt x="755" y="633"/>
                  </a:lnTo>
                  <a:lnTo>
                    <a:pt x="766" y="640"/>
                  </a:lnTo>
                  <a:lnTo>
                    <a:pt x="774" y="648"/>
                  </a:lnTo>
                  <a:lnTo>
                    <a:pt x="781" y="659"/>
                  </a:lnTo>
                  <a:lnTo>
                    <a:pt x="785" y="659"/>
                  </a:lnTo>
                  <a:lnTo>
                    <a:pt x="796" y="655"/>
                  </a:lnTo>
                  <a:lnTo>
                    <a:pt x="804" y="648"/>
                  </a:lnTo>
                  <a:lnTo>
                    <a:pt x="807" y="644"/>
                  </a:lnTo>
                  <a:lnTo>
                    <a:pt x="807" y="633"/>
                  </a:lnTo>
                  <a:lnTo>
                    <a:pt x="807" y="622"/>
                  </a:lnTo>
                  <a:lnTo>
                    <a:pt x="815" y="622"/>
                  </a:lnTo>
                  <a:lnTo>
                    <a:pt x="830" y="614"/>
                  </a:lnTo>
                  <a:lnTo>
                    <a:pt x="833" y="610"/>
                  </a:lnTo>
                  <a:lnTo>
                    <a:pt x="830" y="603"/>
                  </a:lnTo>
                  <a:lnTo>
                    <a:pt x="822" y="596"/>
                  </a:lnTo>
                  <a:lnTo>
                    <a:pt x="807" y="584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5"/>
            <p:cNvSpPr/>
            <p:nvPr/>
          </p:nvSpPr>
          <p:spPr bwMode="auto">
            <a:xfrm>
              <a:off x="7051" y="7130"/>
              <a:ext cx="3208" cy="3042"/>
            </a:xfrm>
            <a:custGeom>
              <a:avLst/>
              <a:gdLst>
                <a:gd name="T0" fmla="*/ 1325 w 1370"/>
                <a:gd name="T1" fmla="*/ 1038 h 1299"/>
                <a:gd name="T2" fmla="*/ 1254 w 1370"/>
                <a:gd name="T3" fmla="*/ 979 h 1299"/>
                <a:gd name="T4" fmla="*/ 1184 w 1370"/>
                <a:gd name="T5" fmla="*/ 949 h 1299"/>
                <a:gd name="T6" fmla="*/ 1161 w 1370"/>
                <a:gd name="T7" fmla="*/ 889 h 1299"/>
                <a:gd name="T8" fmla="*/ 1187 w 1370"/>
                <a:gd name="T9" fmla="*/ 845 h 1299"/>
                <a:gd name="T10" fmla="*/ 1243 w 1370"/>
                <a:gd name="T11" fmla="*/ 845 h 1299"/>
                <a:gd name="T12" fmla="*/ 1232 w 1370"/>
                <a:gd name="T13" fmla="*/ 785 h 1299"/>
                <a:gd name="T14" fmla="*/ 1172 w 1370"/>
                <a:gd name="T15" fmla="*/ 778 h 1299"/>
                <a:gd name="T16" fmla="*/ 1161 w 1370"/>
                <a:gd name="T17" fmla="*/ 741 h 1299"/>
                <a:gd name="T18" fmla="*/ 1128 w 1370"/>
                <a:gd name="T19" fmla="*/ 618 h 1299"/>
                <a:gd name="T20" fmla="*/ 1094 w 1370"/>
                <a:gd name="T21" fmla="*/ 547 h 1299"/>
                <a:gd name="T22" fmla="*/ 1042 w 1370"/>
                <a:gd name="T23" fmla="*/ 502 h 1299"/>
                <a:gd name="T24" fmla="*/ 1009 w 1370"/>
                <a:gd name="T25" fmla="*/ 510 h 1299"/>
                <a:gd name="T26" fmla="*/ 979 w 1370"/>
                <a:gd name="T27" fmla="*/ 484 h 1299"/>
                <a:gd name="T28" fmla="*/ 1012 w 1370"/>
                <a:gd name="T29" fmla="*/ 424 h 1299"/>
                <a:gd name="T30" fmla="*/ 938 w 1370"/>
                <a:gd name="T31" fmla="*/ 264 h 1299"/>
                <a:gd name="T32" fmla="*/ 886 w 1370"/>
                <a:gd name="T33" fmla="*/ 227 h 1299"/>
                <a:gd name="T34" fmla="*/ 812 w 1370"/>
                <a:gd name="T35" fmla="*/ 97 h 1299"/>
                <a:gd name="T36" fmla="*/ 774 w 1370"/>
                <a:gd name="T37" fmla="*/ 41 h 1299"/>
                <a:gd name="T38" fmla="*/ 700 w 1370"/>
                <a:gd name="T39" fmla="*/ 15 h 1299"/>
                <a:gd name="T40" fmla="*/ 659 w 1370"/>
                <a:gd name="T41" fmla="*/ 8 h 1299"/>
                <a:gd name="T42" fmla="*/ 648 w 1370"/>
                <a:gd name="T43" fmla="*/ 34 h 1299"/>
                <a:gd name="T44" fmla="*/ 558 w 1370"/>
                <a:gd name="T45" fmla="*/ 48 h 1299"/>
                <a:gd name="T46" fmla="*/ 611 w 1370"/>
                <a:gd name="T47" fmla="*/ 160 h 1299"/>
                <a:gd name="T48" fmla="*/ 592 w 1370"/>
                <a:gd name="T49" fmla="*/ 212 h 1299"/>
                <a:gd name="T50" fmla="*/ 611 w 1370"/>
                <a:gd name="T51" fmla="*/ 275 h 1299"/>
                <a:gd name="T52" fmla="*/ 603 w 1370"/>
                <a:gd name="T53" fmla="*/ 324 h 1299"/>
                <a:gd name="T54" fmla="*/ 551 w 1370"/>
                <a:gd name="T55" fmla="*/ 376 h 1299"/>
                <a:gd name="T56" fmla="*/ 547 w 1370"/>
                <a:gd name="T57" fmla="*/ 454 h 1299"/>
                <a:gd name="T58" fmla="*/ 540 w 1370"/>
                <a:gd name="T59" fmla="*/ 540 h 1299"/>
                <a:gd name="T60" fmla="*/ 477 w 1370"/>
                <a:gd name="T61" fmla="*/ 555 h 1299"/>
                <a:gd name="T62" fmla="*/ 417 w 1370"/>
                <a:gd name="T63" fmla="*/ 670 h 1299"/>
                <a:gd name="T64" fmla="*/ 398 w 1370"/>
                <a:gd name="T65" fmla="*/ 737 h 1299"/>
                <a:gd name="T66" fmla="*/ 331 w 1370"/>
                <a:gd name="T67" fmla="*/ 733 h 1299"/>
                <a:gd name="T68" fmla="*/ 272 w 1370"/>
                <a:gd name="T69" fmla="*/ 752 h 1299"/>
                <a:gd name="T70" fmla="*/ 168 w 1370"/>
                <a:gd name="T71" fmla="*/ 841 h 1299"/>
                <a:gd name="T72" fmla="*/ 157 w 1370"/>
                <a:gd name="T73" fmla="*/ 886 h 1299"/>
                <a:gd name="T74" fmla="*/ 104 w 1370"/>
                <a:gd name="T75" fmla="*/ 942 h 1299"/>
                <a:gd name="T76" fmla="*/ 86 w 1370"/>
                <a:gd name="T77" fmla="*/ 1005 h 1299"/>
                <a:gd name="T78" fmla="*/ 108 w 1370"/>
                <a:gd name="T79" fmla="*/ 1046 h 1299"/>
                <a:gd name="T80" fmla="*/ 64 w 1370"/>
                <a:gd name="T81" fmla="*/ 1109 h 1299"/>
                <a:gd name="T82" fmla="*/ 52 w 1370"/>
                <a:gd name="T83" fmla="*/ 1176 h 1299"/>
                <a:gd name="T84" fmla="*/ 0 w 1370"/>
                <a:gd name="T85" fmla="*/ 1239 h 1299"/>
                <a:gd name="T86" fmla="*/ 30 w 1370"/>
                <a:gd name="T87" fmla="*/ 1250 h 1299"/>
                <a:gd name="T88" fmla="*/ 272 w 1370"/>
                <a:gd name="T89" fmla="*/ 1273 h 1299"/>
                <a:gd name="T90" fmla="*/ 365 w 1370"/>
                <a:gd name="T91" fmla="*/ 1265 h 1299"/>
                <a:gd name="T92" fmla="*/ 391 w 1370"/>
                <a:gd name="T93" fmla="*/ 1198 h 1299"/>
                <a:gd name="T94" fmla="*/ 495 w 1370"/>
                <a:gd name="T95" fmla="*/ 1191 h 1299"/>
                <a:gd name="T96" fmla="*/ 532 w 1370"/>
                <a:gd name="T97" fmla="*/ 1169 h 1299"/>
                <a:gd name="T98" fmla="*/ 555 w 1370"/>
                <a:gd name="T99" fmla="*/ 1116 h 1299"/>
                <a:gd name="T100" fmla="*/ 633 w 1370"/>
                <a:gd name="T101" fmla="*/ 1094 h 1299"/>
                <a:gd name="T102" fmla="*/ 752 w 1370"/>
                <a:gd name="T103" fmla="*/ 1061 h 1299"/>
                <a:gd name="T104" fmla="*/ 968 w 1370"/>
                <a:gd name="T105" fmla="*/ 1057 h 1299"/>
                <a:gd name="T106" fmla="*/ 1012 w 1370"/>
                <a:gd name="T107" fmla="*/ 1083 h 1299"/>
                <a:gd name="T108" fmla="*/ 1016 w 1370"/>
                <a:gd name="T109" fmla="*/ 1124 h 1299"/>
                <a:gd name="T110" fmla="*/ 1083 w 1370"/>
                <a:gd name="T111" fmla="*/ 1150 h 1299"/>
                <a:gd name="T112" fmla="*/ 1094 w 1370"/>
                <a:gd name="T113" fmla="*/ 1098 h 1299"/>
                <a:gd name="T114" fmla="*/ 1146 w 1370"/>
                <a:gd name="T115" fmla="*/ 1102 h 1299"/>
                <a:gd name="T116" fmla="*/ 1184 w 1370"/>
                <a:gd name="T117" fmla="*/ 1131 h 1299"/>
                <a:gd name="T118" fmla="*/ 1299 w 1370"/>
                <a:gd name="T119" fmla="*/ 1109 h 12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70" h="1299">
                  <a:moveTo>
                    <a:pt x="1366" y="1061"/>
                  </a:moveTo>
                  <a:lnTo>
                    <a:pt x="1366" y="1061"/>
                  </a:lnTo>
                  <a:lnTo>
                    <a:pt x="1362" y="1053"/>
                  </a:lnTo>
                  <a:lnTo>
                    <a:pt x="1355" y="1046"/>
                  </a:lnTo>
                  <a:lnTo>
                    <a:pt x="1325" y="1038"/>
                  </a:lnTo>
                  <a:lnTo>
                    <a:pt x="1288" y="1027"/>
                  </a:lnTo>
                  <a:lnTo>
                    <a:pt x="1258" y="1009"/>
                  </a:lnTo>
                  <a:lnTo>
                    <a:pt x="1258" y="994"/>
                  </a:lnTo>
                  <a:lnTo>
                    <a:pt x="1254" y="979"/>
                  </a:lnTo>
                  <a:lnTo>
                    <a:pt x="1247" y="968"/>
                  </a:lnTo>
                  <a:lnTo>
                    <a:pt x="1239" y="960"/>
                  </a:lnTo>
                  <a:lnTo>
                    <a:pt x="1221" y="953"/>
                  </a:lnTo>
                  <a:lnTo>
                    <a:pt x="1213" y="949"/>
                  </a:lnTo>
                  <a:lnTo>
                    <a:pt x="1184" y="949"/>
                  </a:lnTo>
                  <a:lnTo>
                    <a:pt x="1146" y="938"/>
                  </a:lnTo>
                  <a:lnTo>
                    <a:pt x="1139" y="915"/>
                  </a:lnTo>
                  <a:lnTo>
                    <a:pt x="1150" y="901"/>
                  </a:lnTo>
                  <a:lnTo>
                    <a:pt x="1161" y="889"/>
                  </a:lnTo>
                  <a:lnTo>
                    <a:pt x="1169" y="875"/>
                  </a:lnTo>
                  <a:lnTo>
                    <a:pt x="1180" y="852"/>
                  </a:lnTo>
                  <a:lnTo>
                    <a:pt x="1187" y="845"/>
                  </a:lnTo>
                  <a:lnTo>
                    <a:pt x="1195" y="852"/>
                  </a:lnTo>
                  <a:lnTo>
                    <a:pt x="1217" y="860"/>
                  </a:lnTo>
                  <a:lnTo>
                    <a:pt x="1228" y="860"/>
                  </a:lnTo>
                  <a:lnTo>
                    <a:pt x="1236" y="852"/>
                  </a:lnTo>
                  <a:lnTo>
                    <a:pt x="1243" y="845"/>
                  </a:lnTo>
                  <a:lnTo>
                    <a:pt x="1247" y="826"/>
                  </a:lnTo>
                  <a:lnTo>
                    <a:pt x="1247" y="808"/>
                  </a:lnTo>
                  <a:lnTo>
                    <a:pt x="1239" y="793"/>
                  </a:lnTo>
                  <a:lnTo>
                    <a:pt x="1232" y="785"/>
                  </a:lnTo>
                  <a:lnTo>
                    <a:pt x="1225" y="782"/>
                  </a:lnTo>
                  <a:lnTo>
                    <a:pt x="1210" y="778"/>
                  </a:lnTo>
                  <a:lnTo>
                    <a:pt x="1202" y="782"/>
                  </a:lnTo>
                  <a:lnTo>
                    <a:pt x="1172" y="778"/>
                  </a:lnTo>
                  <a:lnTo>
                    <a:pt x="1154" y="770"/>
                  </a:lnTo>
                  <a:lnTo>
                    <a:pt x="1150" y="763"/>
                  </a:lnTo>
                  <a:lnTo>
                    <a:pt x="1161" y="741"/>
                  </a:lnTo>
                  <a:lnTo>
                    <a:pt x="1169" y="726"/>
                  </a:lnTo>
                  <a:lnTo>
                    <a:pt x="1172" y="703"/>
                  </a:lnTo>
                  <a:lnTo>
                    <a:pt x="1128" y="644"/>
                  </a:lnTo>
                  <a:lnTo>
                    <a:pt x="1128" y="618"/>
                  </a:lnTo>
                  <a:lnTo>
                    <a:pt x="1120" y="610"/>
                  </a:lnTo>
                  <a:lnTo>
                    <a:pt x="1113" y="599"/>
                  </a:lnTo>
                  <a:lnTo>
                    <a:pt x="1102" y="577"/>
                  </a:lnTo>
                  <a:lnTo>
                    <a:pt x="1094" y="555"/>
                  </a:lnTo>
                  <a:lnTo>
                    <a:pt x="1094" y="547"/>
                  </a:lnTo>
                  <a:lnTo>
                    <a:pt x="1053" y="551"/>
                  </a:lnTo>
                  <a:lnTo>
                    <a:pt x="1053" y="525"/>
                  </a:lnTo>
                  <a:lnTo>
                    <a:pt x="1050" y="510"/>
                  </a:lnTo>
                  <a:lnTo>
                    <a:pt x="1042" y="502"/>
                  </a:lnTo>
                  <a:lnTo>
                    <a:pt x="1035" y="499"/>
                  </a:lnTo>
                  <a:lnTo>
                    <a:pt x="1024" y="502"/>
                  </a:lnTo>
                  <a:lnTo>
                    <a:pt x="1016" y="506"/>
                  </a:lnTo>
                  <a:lnTo>
                    <a:pt x="1009" y="510"/>
                  </a:lnTo>
                  <a:lnTo>
                    <a:pt x="990" y="514"/>
                  </a:lnTo>
                  <a:lnTo>
                    <a:pt x="975" y="514"/>
                  </a:lnTo>
                  <a:lnTo>
                    <a:pt x="972" y="506"/>
                  </a:lnTo>
                  <a:lnTo>
                    <a:pt x="972" y="495"/>
                  </a:lnTo>
                  <a:lnTo>
                    <a:pt x="979" y="484"/>
                  </a:lnTo>
                  <a:lnTo>
                    <a:pt x="986" y="469"/>
                  </a:lnTo>
                  <a:lnTo>
                    <a:pt x="1009" y="439"/>
                  </a:lnTo>
                  <a:lnTo>
                    <a:pt x="1012" y="432"/>
                  </a:lnTo>
                  <a:lnTo>
                    <a:pt x="1012" y="424"/>
                  </a:lnTo>
                  <a:lnTo>
                    <a:pt x="1009" y="398"/>
                  </a:lnTo>
                  <a:lnTo>
                    <a:pt x="1001" y="372"/>
                  </a:lnTo>
                  <a:lnTo>
                    <a:pt x="986" y="339"/>
                  </a:lnTo>
                  <a:lnTo>
                    <a:pt x="953" y="287"/>
                  </a:lnTo>
                  <a:lnTo>
                    <a:pt x="938" y="264"/>
                  </a:lnTo>
                  <a:lnTo>
                    <a:pt x="927" y="242"/>
                  </a:lnTo>
                  <a:lnTo>
                    <a:pt x="912" y="242"/>
                  </a:lnTo>
                  <a:lnTo>
                    <a:pt x="897" y="235"/>
                  </a:lnTo>
                  <a:lnTo>
                    <a:pt x="886" y="227"/>
                  </a:lnTo>
                  <a:lnTo>
                    <a:pt x="875" y="212"/>
                  </a:lnTo>
                  <a:lnTo>
                    <a:pt x="856" y="190"/>
                  </a:lnTo>
                  <a:lnTo>
                    <a:pt x="852" y="179"/>
                  </a:lnTo>
                  <a:lnTo>
                    <a:pt x="812" y="97"/>
                  </a:lnTo>
                  <a:lnTo>
                    <a:pt x="800" y="67"/>
                  </a:lnTo>
                  <a:lnTo>
                    <a:pt x="789" y="48"/>
                  </a:lnTo>
                  <a:lnTo>
                    <a:pt x="782" y="41"/>
                  </a:lnTo>
                  <a:lnTo>
                    <a:pt x="774" y="41"/>
                  </a:lnTo>
                  <a:lnTo>
                    <a:pt x="756" y="41"/>
                  </a:lnTo>
                  <a:lnTo>
                    <a:pt x="737" y="37"/>
                  </a:lnTo>
                  <a:lnTo>
                    <a:pt x="718" y="30"/>
                  </a:lnTo>
                  <a:lnTo>
                    <a:pt x="700" y="15"/>
                  </a:lnTo>
                  <a:lnTo>
                    <a:pt x="689" y="4"/>
                  </a:lnTo>
                  <a:lnTo>
                    <a:pt x="681" y="0"/>
                  </a:lnTo>
                  <a:lnTo>
                    <a:pt x="674" y="0"/>
                  </a:lnTo>
                  <a:lnTo>
                    <a:pt x="666" y="0"/>
                  </a:lnTo>
                  <a:lnTo>
                    <a:pt x="659" y="8"/>
                  </a:lnTo>
                  <a:lnTo>
                    <a:pt x="655" y="11"/>
                  </a:lnTo>
                  <a:lnTo>
                    <a:pt x="659" y="19"/>
                  </a:lnTo>
                  <a:lnTo>
                    <a:pt x="655" y="22"/>
                  </a:lnTo>
                  <a:lnTo>
                    <a:pt x="648" y="34"/>
                  </a:lnTo>
                  <a:lnTo>
                    <a:pt x="637" y="41"/>
                  </a:lnTo>
                  <a:lnTo>
                    <a:pt x="618" y="45"/>
                  </a:lnTo>
                  <a:lnTo>
                    <a:pt x="581" y="48"/>
                  </a:lnTo>
                  <a:lnTo>
                    <a:pt x="558" y="48"/>
                  </a:lnTo>
                  <a:lnTo>
                    <a:pt x="562" y="63"/>
                  </a:lnTo>
                  <a:lnTo>
                    <a:pt x="603" y="138"/>
                  </a:lnTo>
                  <a:lnTo>
                    <a:pt x="607" y="142"/>
                  </a:lnTo>
                  <a:lnTo>
                    <a:pt x="611" y="160"/>
                  </a:lnTo>
                  <a:lnTo>
                    <a:pt x="607" y="179"/>
                  </a:lnTo>
                  <a:lnTo>
                    <a:pt x="603" y="190"/>
                  </a:lnTo>
                  <a:lnTo>
                    <a:pt x="596" y="201"/>
                  </a:lnTo>
                  <a:lnTo>
                    <a:pt x="592" y="212"/>
                  </a:lnTo>
                  <a:lnTo>
                    <a:pt x="588" y="223"/>
                  </a:lnTo>
                  <a:lnTo>
                    <a:pt x="592" y="235"/>
                  </a:lnTo>
                  <a:lnTo>
                    <a:pt x="596" y="246"/>
                  </a:lnTo>
                  <a:lnTo>
                    <a:pt x="607" y="268"/>
                  </a:lnTo>
                  <a:lnTo>
                    <a:pt x="611" y="275"/>
                  </a:lnTo>
                  <a:lnTo>
                    <a:pt x="614" y="287"/>
                  </a:lnTo>
                  <a:lnTo>
                    <a:pt x="614" y="298"/>
                  </a:lnTo>
                  <a:lnTo>
                    <a:pt x="611" y="309"/>
                  </a:lnTo>
                  <a:lnTo>
                    <a:pt x="603" y="324"/>
                  </a:lnTo>
                  <a:lnTo>
                    <a:pt x="592" y="339"/>
                  </a:lnTo>
                  <a:lnTo>
                    <a:pt x="570" y="350"/>
                  </a:lnTo>
                  <a:lnTo>
                    <a:pt x="540" y="357"/>
                  </a:lnTo>
                  <a:lnTo>
                    <a:pt x="551" y="376"/>
                  </a:lnTo>
                  <a:lnTo>
                    <a:pt x="555" y="387"/>
                  </a:lnTo>
                  <a:lnTo>
                    <a:pt x="558" y="413"/>
                  </a:lnTo>
                  <a:lnTo>
                    <a:pt x="558" y="428"/>
                  </a:lnTo>
                  <a:lnTo>
                    <a:pt x="555" y="443"/>
                  </a:lnTo>
                  <a:lnTo>
                    <a:pt x="547" y="454"/>
                  </a:lnTo>
                  <a:lnTo>
                    <a:pt x="532" y="462"/>
                  </a:lnTo>
                  <a:lnTo>
                    <a:pt x="529" y="488"/>
                  </a:lnTo>
                  <a:lnTo>
                    <a:pt x="532" y="510"/>
                  </a:lnTo>
                  <a:lnTo>
                    <a:pt x="540" y="540"/>
                  </a:lnTo>
                  <a:lnTo>
                    <a:pt x="536" y="543"/>
                  </a:lnTo>
                  <a:lnTo>
                    <a:pt x="525" y="547"/>
                  </a:lnTo>
                  <a:lnTo>
                    <a:pt x="506" y="555"/>
                  </a:lnTo>
                  <a:lnTo>
                    <a:pt x="477" y="555"/>
                  </a:lnTo>
                  <a:lnTo>
                    <a:pt x="447" y="577"/>
                  </a:lnTo>
                  <a:lnTo>
                    <a:pt x="436" y="625"/>
                  </a:lnTo>
                  <a:lnTo>
                    <a:pt x="421" y="659"/>
                  </a:lnTo>
                  <a:lnTo>
                    <a:pt x="417" y="670"/>
                  </a:lnTo>
                  <a:lnTo>
                    <a:pt x="410" y="677"/>
                  </a:lnTo>
                  <a:lnTo>
                    <a:pt x="402" y="729"/>
                  </a:lnTo>
                  <a:lnTo>
                    <a:pt x="402" y="733"/>
                  </a:lnTo>
                  <a:lnTo>
                    <a:pt x="398" y="737"/>
                  </a:lnTo>
                  <a:lnTo>
                    <a:pt x="395" y="744"/>
                  </a:lnTo>
                  <a:lnTo>
                    <a:pt x="387" y="744"/>
                  </a:lnTo>
                  <a:lnTo>
                    <a:pt x="376" y="744"/>
                  </a:lnTo>
                  <a:lnTo>
                    <a:pt x="358" y="744"/>
                  </a:lnTo>
                  <a:lnTo>
                    <a:pt x="331" y="733"/>
                  </a:lnTo>
                  <a:lnTo>
                    <a:pt x="305" y="752"/>
                  </a:lnTo>
                  <a:lnTo>
                    <a:pt x="302" y="752"/>
                  </a:lnTo>
                  <a:lnTo>
                    <a:pt x="291" y="755"/>
                  </a:lnTo>
                  <a:lnTo>
                    <a:pt x="272" y="752"/>
                  </a:lnTo>
                  <a:lnTo>
                    <a:pt x="242" y="737"/>
                  </a:lnTo>
                  <a:lnTo>
                    <a:pt x="157" y="808"/>
                  </a:lnTo>
                  <a:lnTo>
                    <a:pt x="157" y="811"/>
                  </a:lnTo>
                  <a:lnTo>
                    <a:pt x="168" y="841"/>
                  </a:lnTo>
                  <a:lnTo>
                    <a:pt x="175" y="871"/>
                  </a:lnTo>
                  <a:lnTo>
                    <a:pt x="175" y="886"/>
                  </a:lnTo>
                  <a:lnTo>
                    <a:pt x="171" y="889"/>
                  </a:lnTo>
                  <a:lnTo>
                    <a:pt x="168" y="889"/>
                  </a:lnTo>
                  <a:lnTo>
                    <a:pt x="157" y="886"/>
                  </a:lnTo>
                  <a:lnTo>
                    <a:pt x="134" y="875"/>
                  </a:lnTo>
                  <a:lnTo>
                    <a:pt x="131" y="919"/>
                  </a:lnTo>
                  <a:lnTo>
                    <a:pt x="116" y="930"/>
                  </a:lnTo>
                  <a:lnTo>
                    <a:pt x="104" y="942"/>
                  </a:lnTo>
                  <a:lnTo>
                    <a:pt x="93" y="953"/>
                  </a:lnTo>
                  <a:lnTo>
                    <a:pt x="82" y="968"/>
                  </a:lnTo>
                  <a:lnTo>
                    <a:pt x="78" y="986"/>
                  </a:lnTo>
                  <a:lnTo>
                    <a:pt x="82" y="994"/>
                  </a:lnTo>
                  <a:lnTo>
                    <a:pt x="86" y="1005"/>
                  </a:lnTo>
                  <a:lnTo>
                    <a:pt x="90" y="1012"/>
                  </a:lnTo>
                  <a:lnTo>
                    <a:pt x="101" y="1023"/>
                  </a:lnTo>
                  <a:lnTo>
                    <a:pt x="108" y="1031"/>
                  </a:lnTo>
                  <a:lnTo>
                    <a:pt x="108" y="1046"/>
                  </a:lnTo>
                  <a:lnTo>
                    <a:pt x="101" y="1061"/>
                  </a:lnTo>
                  <a:lnTo>
                    <a:pt x="93" y="1075"/>
                  </a:lnTo>
                  <a:lnTo>
                    <a:pt x="75" y="1098"/>
                  </a:lnTo>
                  <a:lnTo>
                    <a:pt x="64" y="1109"/>
                  </a:lnTo>
                  <a:lnTo>
                    <a:pt x="60" y="1113"/>
                  </a:lnTo>
                  <a:lnTo>
                    <a:pt x="52" y="1124"/>
                  </a:lnTo>
                  <a:lnTo>
                    <a:pt x="49" y="1146"/>
                  </a:lnTo>
                  <a:lnTo>
                    <a:pt x="49" y="1161"/>
                  </a:lnTo>
                  <a:lnTo>
                    <a:pt x="52" y="1176"/>
                  </a:lnTo>
                  <a:lnTo>
                    <a:pt x="38" y="1187"/>
                  </a:lnTo>
                  <a:lnTo>
                    <a:pt x="11" y="1213"/>
                  </a:lnTo>
                  <a:lnTo>
                    <a:pt x="4" y="1228"/>
                  </a:lnTo>
                  <a:lnTo>
                    <a:pt x="0" y="1239"/>
                  </a:lnTo>
                  <a:lnTo>
                    <a:pt x="4" y="1243"/>
                  </a:lnTo>
                  <a:lnTo>
                    <a:pt x="11" y="1247"/>
                  </a:lnTo>
                  <a:lnTo>
                    <a:pt x="19" y="1250"/>
                  </a:lnTo>
                  <a:lnTo>
                    <a:pt x="30" y="1250"/>
                  </a:lnTo>
                  <a:lnTo>
                    <a:pt x="82" y="1250"/>
                  </a:lnTo>
                  <a:lnTo>
                    <a:pt x="123" y="1250"/>
                  </a:lnTo>
                  <a:lnTo>
                    <a:pt x="153" y="1247"/>
                  </a:lnTo>
                  <a:lnTo>
                    <a:pt x="238" y="1288"/>
                  </a:lnTo>
                  <a:lnTo>
                    <a:pt x="272" y="1273"/>
                  </a:lnTo>
                  <a:lnTo>
                    <a:pt x="317" y="1299"/>
                  </a:lnTo>
                  <a:lnTo>
                    <a:pt x="343" y="1280"/>
                  </a:lnTo>
                  <a:lnTo>
                    <a:pt x="350" y="1276"/>
                  </a:lnTo>
                  <a:lnTo>
                    <a:pt x="365" y="1265"/>
                  </a:lnTo>
                  <a:lnTo>
                    <a:pt x="372" y="1254"/>
                  </a:lnTo>
                  <a:lnTo>
                    <a:pt x="384" y="1239"/>
                  </a:lnTo>
                  <a:lnTo>
                    <a:pt x="387" y="1224"/>
                  </a:lnTo>
                  <a:lnTo>
                    <a:pt x="391" y="1198"/>
                  </a:lnTo>
                  <a:lnTo>
                    <a:pt x="417" y="1195"/>
                  </a:lnTo>
                  <a:lnTo>
                    <a:pt x="454" y="1183"/>
                  </a:lnTo>
                  <a:lnTo>
                    <a:pt x="477" y="1187"/>
                  </a:lnTo>
                  <a:lnTo>
                    <a:pt x="495" y="1191"/>
                  </a:lnTo>
                  <a:lnTo>
                    <a:pt x="514" y="1191"/>
                  </a:lnTo>
                  <a:lnTo>
                    <a:pt x="529" y="1187"/>
                  </a:lnTo>
                  <a:lnTo>
                    <a:pt x="532" y="1183"/>
                  </a:lnTo>
                  <a:lnTo>
                    <a:pt x="536" y="1176"/>
                  </a:lnTo>
                  <a:lnTo>
                    <a:pt x="532" y="1169"/>
                  </a:lnTo>
                  <a:lnTo>
                    <a:pt x="529" y="1157"/>
                  </a:lnTo>
                  <a:lnTo>
                    <a:pt x="506" y="1131"/>
                  </a:lnTo>
                  <a:lnTo>
                    <a:pt x="536" y="1124"/>
                  </a:lnTo>
                  <a:lnTo>
                    <a:pt x="555" y="1116"/>
                  </a:lnTo>
                  <a:lnTo>
                    <a:pt x="562" y="1109"/>
                  </a:lnTo>
                  <a:lnTo>
                    <a:pt x="570" y="1102"/>
                  </a:lnTo>
                  <a:lnTo>
                    <a:pt x="622" y="1102"/>
                  </a:lnTo>
                  <a:lnTo>
                    <a:pt x="633" y="1094"/>
                  </a:lnTo>
                  <a:lnTo>
                    <a:pt x="659" y="1072"/>
                  </a:lnTo>
                  <a:lnTo>
                    <a:pt x="678" y="1064"/>
                  </a:lnTo>
                  <a:lnTo>
                    <a:pt x="700" y="1057"/>
                  </a:lnTo>
                  <a:lnTo>
                    <a:pt x="726" y="1057"/>
                  </a:lnTo>
                  <a:lnTo>
                    <a:pt x="752" y="1061"/>
                  </a:lnTo>
                  <a:lnTo>
                    <a:pt x="767" y="1064"/>
                  </a:lnTo>
                  <a:lnTo>
                    <a:pt x="793" y="1053"/>
                  </a:lnTo>
                  <a:lnTo>
                    <a:pt x="957" y="1064"/>
                  </a:lnTo>
                  <a:lnTo>
                    <a:pt x="968" y="1057"/>
                  </a:lnTo>
                  <a:lnTo>
                    <a:pt x="979" y="1053"/>
                  </a:lnTo>
                  <a:lnTo>
                    <a:pt x="994" y="1053"/>
                  </a:lnTo>
                  <a:lnTo>
                    <a:pt x="1005" y="1057"/>
                  </a:lnTo>
                  <a:lnTo>
                    <a:pt x="1012" y="1064"/>
                  </a:lnTo>
                  <a:lnTo>
                    <a:pt x="1012" y="1083"/>
                  </a:lnTo>
                  <a:lnTo>
                    <a:pt x="1009" y="1109"/>
                  </a:lnTo>
                  <a:lnTo>
                    <a:pt x="1009" y="1113"/>
                  </a:lnTo>
                  <a:lnTo>
                    <a:pt x="1012" y="1120"/>
                  </a:lnTo>
                  <a:lnTo>
                    <a:pt x="1016" y="1124"/>
                  </a:lnTo>
                  <a:lnTo>
                    <a:pt x="1024" y="1128"/>
                  </a:lnTo>
                  <a:lnTo>
                    <a:pt x="1035" y="1128"/>
                  </a:lnTo>
                  <a:lnTo>
                    <a:pt x="1050" y="1131"/>
                  </a:lnTo>
                  <a:lnTo>
                    <a:pt x="1079" y="1150"/>
                  </a:lnTo>
                  <a:lnTo>
                    <a:pt x="1083" y="1150"/>
                  </a:lnTo>
                  <a:lnTo>
                    <a:pt x="1087" y="1131"/>
                  </a:lnTo>
                  <a:lnTo>
                    <a:pt x="1091" y="1105"/>
                  </a:lnTo>
                  <a:lnTo>
                    <a:pt x="1094" y="1098"/>
                  </a:lnTo>
                  <a:lnTo>
                    <a:pt x="1102" y="1087"/>
                  </a:lnTo>
                  <a:lnTo>
                    <a:pt x="1109" y="1083"/>
                  </a:lnTo>
                  <a:lnTo>
                    <a:pt x="1120" y="1083"/>
                  </a:lnTo>
                  <a:lnTo>
                    <a:pt x="1132" y="1090"/>
                  </a:lnTo>
                  <a:lnTo>
                    <a:pt x="1146" y="1102"/>
                  </a:lnTo>
                  <a:lnTo>
                    <a:pt x="1169" y="1128"/>
                  </a:lnTo>
                  <a:lnTo>
                    <a:pt x="1172" y="1131"/>
                  </a:lnTo>
                  <a:lnTo>
                    <a:pt x="1180" y="1131"/>
                  </a:lnTo>
                  <a:lnTo>
                    <a:pt x="1184" y="1131"/>
                  </a:lnTo>
                  <a:lnTo>
                    <a:pt x="1187" y="1124"/>
                  </a:lnTo>
                  <a:lnTo>
                    <a:pt x="1191" y="1116"/>
                  </a:lnTo>
                  <a:lnTo>
                    <a:pt x="1195" y="1105"/>
                  </a:lnTo>
                  <a:lnTo>
                    <a:pt x="1258" y="1098"/>
                  </a:lnTo>
                  <a:lnTo>
                    <a:pt x="1299" y="1109"/>
                  </a:lnTo>
                  <a:lnTo>
                    <a:pt x="1351" y="1105"/>
                  </a:lnTo>
                  <a:lnTo>
                    <a:pt x="1355" y="1079"/>
                  </a:lnTo>
                  <a:lnTo>
                    <a:pt x="1370" y="1061"/>
                  </a:lnTo>
                  <a:lnTo>
                    <a:pt x="1366" y="106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/>
            <p:nvPr/>
          </p:nvSpPr>
          <p:spPr bwMode="auto">
            <a:xfrm>
              <a:off x="11530" y="7470"/>
              <a:ext cx="2632" cy="1969"/>
            </a:xfrm>
            <a:custGeom>
              <a:avLst/>
              <a:gdLst>
                <a:gd name="T0" fmla="*/ 450 w 1124"/>
                <a:gd name="T1" fmla="*/ 774 h 841"/>
                <a:gd name="T2" fmla="*/ 536 w 1124"/>
                <a:gd name="T3" fmla="*/ 726 h 841"/>
                <a:gd name="T4" fmla="*/ 558 w 1124"/>
                <a:gd name="T5" fmla="*/ 696 h 841"/>
                <a:gd name="T6" fmla="*/ 543 w 1124"/>
                <a:gd name="T7" fmla="*/ 625 h 841"/>
                <a:gd name="T8" fmla="*/ 674 w 1124"/>
                <a:gd name="T9" fmla="*/ 551 h 841"/>
                <a:gd name="T10" fmla="*/ 785 w 1124"/>
                <a:gd name="T11" fmla="*/ 525 h 841"/>
                <a:gd name="T12" fmla="*/ 830 w 1124"/>
                <a:gd name="T13" fmla="*/ 584 h 841"/>
                <a:gd name="T14" fmla="*/ 863 w 1124"/>
                <a:gd name="T15" fmla="*/ 547 h 841"/>
                <a:gd name="T16" fmla="*/ 901 w 1124"/>
                <a:gd name="T17" fmla="*/ 484 h 841"/>
                <a:gd name="T18" fmla="*/ 975 w 1124"/>
                <a:gd name="T19" fmla="*/ 424 h 841"/>
                <a:gd name="T20" fmla="*/ 1023 w 1124"/>
                <a:gd name="T21" fmla="*/ 436 h 841"/>
                <a:gd name="T22" fmla="*/ 1038 w 1124"/>
                <a:gd name="T23" fmla="*/ 462 h 841"/>
                <a:gd name="T24" fmla="*/ 1087 w 1124"/>
                <a:gd name="T25" fmla="*/ 395 h 841"/>
                <a:gd name="T26" fmla="*/ 1109 w 1124"/>
                <a:gd name="T27" fmla="*/ 331 h 841"/>
                <a:gd name="T28" fmla="*/ 1109 w 1124"/>
                <a:gd name="T29" fmla="*/ 283 h 841"/>
                <a:gd name="T30" fmla="*/ 1090 w 1124"/>
                <a:gd name="T31" fmla="*/ 223 h 841"/>
                <a:gd name="T32" fmla="*/ 1061 w 1124"/>
                <a:gd name="T33" fmla="*/ 149 h 841"/>
                <a:gd name="T34" fmla="*/ 1008 w 1124"/>
                <a:gd name="T35" fmla="*/ 153 h 841"/>
                <a:gd name="T36" fmla="*/ 982 w 1124"/>
                <a:gd name="T37" fmla="*/ 183 h 841"/>
                <a:gd name="T38" fmla="*/ 893 w 1124"/>
                <a:gd name="T39" fmla="*/ 190 h 841"/>
                <a:gd name="T40" fmla="*/ 863 w 1124"/>
                <a:gd name="T41" fmla="*/ 157 h 841"/>
                <a:gd name="T42" fmla="*/ 822 w 1124"/>
                <a:gd name="T43" fmla="*/ 190 h 841"/>
                <a:gd name="T44" fmla="*/ 755 w 1124"/>
                <a:gd name="T45" fmla="*/ 171 h 841"/>
                <a:gd name="T46" fmla="*/ 733 w 1124"/>
                <a:gd name="T47" fmla="*/ 190 h 841"/>
                <a:gd name="T48" fmla="*/ 707 w 1124"/>
                <a:gd name="T49" fmla="*/ 138 h 841"/>
                <a:gd name="T50" fmla="*/ 681 w 1124"/>
                <a:gd name="T51" fmla="*/ 71 h 841"/>
                <a:gd name="T52" fmla="*/ 666 w 1124"/>
                <a:gd name="T53" fmla="*/ 52 h 841"/>
                <a:gd name="T54" fmla="*/ 636 w 1124"/>
                <a:gd name="T55" fmla="*/ 23 h 841"/>
                <a:gd name="T56" fmla="*/ 599 w 1124"/>
                <a:gd name="T57" fmla="*/ 19 h 841"/>
                <a:gd name="T58" fmla="*/ 547 w 1124"/>
                <a:gd name="T59" fmla="*/ 11 h 841"/>
                <a:gd name="T60" fmla="*/ 487 w 1124"/>
                <a:gd name="T61" fmla="*/ 15 h 841"/>
                <a:gd name="T62" fmla="*/ 469 w 1124"/>
                <a:gd name="T63" fmla="*/ 63 h 841"/>
                <a:gd name="T64" fmla="*/ 447 w 1124"/>
                <a:gd name="T65" fmla="*/ 37 h 841"/>
                <a:gd name="T66" fmla="*/ 398 w 1124"/>
                <a:gd name="T67" fmla="*/ 15 h 841"/>
                <a:gd name="T68" fmla="*/ 301 w 1124"/>
                <a:gd name="T69" fmla="*/ 60 h 841"/>
                <a:gd name="T70" fmla="*/ 264 w 1124"/>
                <a:gd name="T71" fmla="*/ 37 h 841"/>
                <a:gd name="T72" fmla="*/ 238 w 1124"/>
                <a:gd name="T73" fmla="*/ 19 h 841"/>
                <a:gd name="T74" fmla="*/ 171 w 1124"/>
                <a:gd name="T75" fmla="*/ 23 h 841"/>
                <a:gd name="T76" fmla="*/ 100 w 1124"/>
                <a:gd name="T77" fmla="*/ 78 h 841"/>
                <a:gd name="T78" fmla="*/ 48 w 1124"/>
                <a:gd name="T79" fmla="*/ 142 h 841"/>
                <a:gd name="T80" fmla="*/ 4 w 1124"/>
                <a:gd name="T81" fmla="*/ 216 h 841"/>
                <a:gd name="T82" fmla="*/ 37 w 1124"/>
                <a:gd name="T83" fmla="*/ 276 h 841"/>
                <a:gd name="T84" fmla="*/ 19 w 1124"/>
                <a:gd name="T85" fmla="*/ 369 h 841"/>
                <a:gd name="T86" fmla="*/ 0 w 1124"/>
                <a:gd name="T87" fmla="*/ 454 h 841"/>
                <a:gd name="T88" fmla="*/ 52 w 1124"/>
                <a:gd name="T89" fmla="*/ 450 h 841"/>
                <a:gd name="T90" fmla="*/ 74 w 1124"/>
                <a:gd name="T91" fmla="*/ 480 h 841"/>
                <a:gd name="T92" fmla="*/ 93 w 1124"/>
                <a:gd name="T93" fmla="*/ 503 h 841"/>
                <a:gd name="T94" fmla="*/ 134 w 1124"/>
                <a:gd name="T95" fmla="*/ 558 h 841"/>
                <a:gd name="T96" fmla="*/ 160 w 1124"/>
                <a:gd name="T97" fmla="*/ 681 h 841"/>
                <a:gd name="T98" fmla="*/ 141 w 1124"/>
                <a:gd name="T99" fmla="*/ 767 h 841"/>
                <a:gd name="T100" fmla="*/ 115 w 1124"/>
                <a:gd name="T101" fmla="*/ 841 h 841"/>
                <a:gd name="T102" fmla="*/ 182 w 1124"/>
                <a:gd name="T103" fmla="*/ 778 h 841"/>
                <a:gd name="T104" fmla="*/ 249 w 1124"/>
                <a:gd name="T105" fmla="*/ 767 h 841"/>
                <a:gd name="T106" fmla="*/ 294 w 1124"/>
                <a:gd name="T107" fmla="*/ 763 h 8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4" h="841">
                  <a:moveTo>
                    <a:pt x="298" y="823"/>
                  </a:moveTo>
                  <a:lnTo>
                    <a:pt x="309" y="841"/>
                  </a:lnTo>
                  <a:lnTo>
                    <a:pt x="357" y="837"/>
                  </a:lnTo>
                  <a:lnTo>
                    <a:pt x="357" y="819"/>
                  </a:lnTo>
                  <a:lnTo>
                    <a:pt x="443" y="756"/>
                  </a:lnTo>
                  <a:lnTo>
                    <a:pt x="450" y="774"/>
                  </a:lnTo>
                  <a:lnTo>
                    <a:pt x="514" y="752"/>
                  </a:lnTo>
                  <a:lnTo>
                    <a:pt x="514" y="748"/>
                  </a:lnTo>
                  <a:lnTo>
                    <a:pt x="521" y="737"/>
                  </a:lnTo>
                  <a:lnTo>
                    <a:pt x="525" y="730"/>
                  </a:lnTo>
                  <a:lnTo>
                    <a:pt x="536" y="726"/>
                  </a:lnTo>
                  <a:lnTo>
                    <a:pt x="547" y="726"/>
                  </a:lnTo>
                  <a:lnTo>
                    <a:pt x="562" y="722"/>
                  </a:lnTo>
                  <a:lnTo>
                    <a:pt x="562" y="711"/>
                  </a:lnTo>
                  <a:lnTo>
                    <a:pt x="558" y="696"/>
                  </a:lnTo>
                  <a:lnTo>
                    <a:pt x="543" y="670"/>
                  </a:lnTo>
                  <a:lnTo>
                    <a:pt x="536" y="655"/>
                  </a:lnTo>
                  <a:lnTo>
                    <a:pt x="536" y="644"/>
                  </a:lnTo>
                  <a:lnTo>
                    <a:pt x="536" y="633"/>
                  </a:lnTo>
                  <a:lnTo>
                    <a:pt x="543" y="625"/>
                  </a:lnTo>
                  <a:lnTo>
                    <a:pt x="554" y="618"/>
                  </a:lnTo>
                  <a:lnTo>
                    <a:pt x="566" y="614"/>
                  </a:lnTo>
                  <a:lnTo>
                    <a:pt x="595" y="607"/>
                  </a:lnTo>
                  <a:lnTo>
                    <a:pt x="607" y="588"/>
                  </a:lnTo>
                  <a:lnTo>
                    <a:pt x="666" y="570"/>
                  </a:lnTo>
                  <a:lnTo>
                    <a:pt x="674" y="551"/>
                  </a:lnTo>
                  <a:lnTo>
                    <a:pt x="718" y="558"/>
                  </a:lnTo>
                  <a:lnTo>
                    <a:pt x="726" y="551"/>
                  </a:lnTo>
                  <a:lnTo>
                    <a:pt x="729" y="514"/>
                  </a:lnTo>
                  <a:lnTo>
                    <a:pt x="744" y="503"/>
                  </a:lnTo>
                  <a:lnTo>
                    <a:pt x="748" y="525"/>
                  </a:lnTo>
                  <a:lnTo>
                    <a:pt x="785" y="525"/>
                  </a:lnTo>
                  <a:lnTo>
                    <a:pt x="785" y="551"/>
                  </a:lnTo>
                  <a:lnTo>
                    <a:pt x="804" y="536"/>
                  </a:lnTo>
                  <a:lnTo>
                    <a:pt x="804" y="577"/>
                  </a:lnTo>
                  <a:lnTo>
                    <a:pt x="811" y="581"/>
                  </a:lnTo>
                  <a:lnTo>
                    <a:pt x="830" y="584"/>
                  </a:lnTo>
                  <a:lnTo>
                    <a:pt x="837" y="584"/>
                  </a:lnTo>
                  <a:lnTo>
                    <a:pt x="848" y="581"/>
                  </a:lnTo>
                  <a:lnTo>
                    <a:pt x="856" y="570"/>
                  </a:lnTo>
                  <a:lnTo>
                    <a:pt x="860" y="555"/>
                  </a:lnTo>
                  <a:lnTo>
                    <a:pt x="863" y="547"/>
                  </a:lnTo>
                  <a:lnTo>
                    <a:pt x="874" y="532"/>
                  </a:lnTo>
                  <a:lnTo>
                    <a:pt x="882" y="525"/>
                  </a:lnTo>
                  <a:lnTo>
                    <a:pt x="893" y="521"/>
                  </a:lnTo>
                  <a:lnTo>
                    <a:pt x="901" y="517"/>
                  </a:lnTo>
                  <a:lnTo>
                    <a:pt x="912" y="517"/>
                  </a:lnTo>
                  <a:lnTo>
                    <a:pt x="901" y="484"/>
                  </a:lnTo>
                  <a:lnTo>
                    <a:pt x="930" y="484"/>
                  </a:lnTo>
                  <a:lnTo>
                    <a:pt x="945" y="465"/>
                  </a:lnTo>
                  <a:lnTo>
                    <a:pt x="960" y="447"/>
                  </a:lnTo>
                  <a:lnTo>
                    <a:pt x="975" y="424"/>
                  </a:lnTo>
                  <a:lnTo>
                    <a:pt x="986" y="424"/>
                  </a:lnTo>
                  <a:lnTo>
                    <a:pt x="997" y="428"/>
                  </a:lnTo>
                  <a:lnTo>
                    <a:pt x="1005" y="436"/>
                  </a:lnTo>
                  <a:lnTo>
                    <a:pt x="1012" y="436"/>
                  </a:lnTo>
                  <a:lnTo>
                    <a:pt x="1023" y="436"/>
                  </a:lnTo>
                  <a:lnTo>
                    <a:pt x="1034" y="436"/>
                  </a:lnTo>
                  <a:lnTo>
                    <a:pt x="1038" y="439"/>
                  </a:lnTo>
                  <a:lnTo>
                    <a:pt x="1042" y="450"/>
                  </a:lnTo>
                  <a:lnTo>
                    <a:pt x="1038" y="462"/>
                  </a:lnTo>
                  <a:lnTo>
                    <a:pt x="1046" y="458"/>
                  </a:lnTo>
                  <a:lnTo>
                    <a:pt x="1064" y="443"/>
                  </a:lnTo>
                  <a:lnTo>
                    <a:pt x="1075" y="428"/>
                  </a:lnTo>
                  <a:lnTo>
                    <a:pt x="1083" y="413"/>
                  </a:lnTo>
                  <a:lnTo>
                    <a:pt x="1087" y="395"/>
                  </a:lnTo>
                  <a:lnTo>
                    <a:pt x="1087" y="369"/>
                  </a:lnTo>
                  <a:lnTo>
                    <a:pt x="1094" y="354"/>
                  </a:lnTo>
                  <a:lnTo>
                    <a:pt x="1101" y="350"/>
                  </a:lnTo>
                  <a:lnTo>
                    <a:pt x="1109" y="339"/>
                  </a:lnTo>
                  <a:lnTo>
                    <a:pt x="1109" y="331"/>
                  </a:lnTo>
                  <a:lnTo>
                    <a:pt x="1109" y="320"/>
                  </a:lnTo>
                  <a:lnTo>
                    <a:pt x="1101" y="309"/>
                  </a:lnTo>
                  <a:lnTo>
                    <a:pt x="1090" y="298"/>
                  </a:lnTo>
                  <a:lnTo>
                    <a:pt x="1098" y="287"/>
                  </a:lnTo>
                  <a:lnTo>
                    <a:pt x="1109" y="283"/>
                  </a:lnTo>
                  <a:lnTo>
                    <a:pt x="1116" y="279"/>
                  </a:lnTo>
                  <a:lnTo>
                    <a:pt x="1120" y="272"/>
                  </a:lnTo>
                  <a:lnTo>
                    <a:pt x="1124" y="264"/>
                  </a:lnTo>
                  <a:lnTo>
                    <a:pt x="1120" y="253"/>
                  </a:lnTo>
                  <a:lnTo>
                    <a:pt x="1113" y="238"/>
                  </a:lnTo>
                  <a:lnTo>
                    <a:pt x="1090" y="223"/>
                  </a:lnTo>
                  <a:lnTo>
                    <a:pt x="1087" y="186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64" y="153"/>
                  </a:lnTo>
                  <a:lnTo>
                    <a:pt x="1061" y="149"/>
                  </a:lnTo>
                  <a:lnTo>
                    <a:pt x="1053" y="145"/>
                  </a:lnTo>
                  <a:lnTo>
                    <a:pt x="1046" y="149"/>
                  </a:lnTo>
                  <a:lnTo>
                    <a:pt x="1027" y="160"/>
                  </a:lnTo>
                  <a:lnTo>
                    <a:pt x="1023" y="157"/>
                  </a:lnTo>
                  <a:lnTo>
                    <a:pt x="1008" y="153"/>
                  </a:lnTo>
                  <a:lnTo>
                    <a:pt x="1001" y="153"/>
                  </a:lnTo>
                  <a:lnTo>
                    <a:pt x="994" y="157"/>
                  </a:lnTo>
                  <a:lnTo>
                    <a:pt x="990" y="168"/>
                  </a:lnTo>
                  <a:lnTo>
                    <a:pt x="982" y="183"/>
                  </a:lnTo>
                  <a:lnTo>
                    <a:pt x="971" y="186"/>
                  </a:lnTo>
                  <a:lnTo>
                    <a:pt x="964" y="190"/>
                  </a:lnTo>
                  <a:lnTo>
                    <a:pt x="956" y="186"/>
                  </a:lnTo>
                  <a:lnTo>
                    <a:pt x="941" y="183"/>
                  </a:lnTo>
                  <a:lnTo>
                    <a:pt x="927" y="175"/>
                  </a:lnTo>
                  <a:lnTo>
                    <a:pt x="893" y="190"/>
                  </a:lnTo>
                  <a:lnTo>
                    <a:pt x="882" y="190"/>
                  </a:lnTo>
                  <a:lnTo>
                    <a:pt x="874" y="183"/>
                  </a:lnTo>
                  <a:lnTo>
                    <a:pt x="871" y="171"/>
                  </a:lnTo>
                  <a:lnTo>
                    <a:pt x="863" y="157"/>
                  </a:lnTo>
                  <a:lnTo>
                    <a:pt x="860" y="157"/>
                  </a:lnTo>
                  <a:lnTo>
                    <a:pt x="852" y="157"/>
                  </a:lnTo>
                  <a:lnTo>
                    <a:pt x="845" y="160"/>
                  </a:lnTo>
                  <a:lnTo>
                    <a:pt x="837" y="164"/>
                  </a:lnTo>
                  <a:lnTo>
                    <a:pt x="822" y="190"/>
                  </a:lnTo>
                  <a:lnTo>
                    <a:pt x="819" y="197"/>
                  </a:lnTo>
                  <a:lnTo>
                    <a:pt x="815" y="205"/>
                  </a:lnTo>
                  <a:lnTo>
                    <a:pt x="804" y="205"/>
                  </a:lnTo>
                  <a:lnTo>
                    <a:pt x="789" y="201"/>
                  </a:lnTo>
                  <a:lnTo>
                    <a:pt x="778" y="194"/>
                  </a:lnTo>
                  <a:lnTo>
                    <a:pt x="755" y="171"/>
                  </a:lnTo>
                  <a:lnTo>
                    <a:pt x="748" y="160"/>
                  </a:lnTo>
                  <a:lnTo>
                    <a:pt x="741" y="171"/>
                  </a:lnTo>
                  <a:lnTo>
                    <a:pt x="737" y="179"/>
                  </a:lnTo>
                  <a:lnTo>
                    <a:pt x="733" y="190"/>
                  </a:lnTo>
                  <a:lnTo>
                    <a:pt x="726" y="186"/>
                  </a:lnTo>
                  <a:lnTo>
                    <a:pt x="703" y="171"/>
                  </a:lnTo>
                  <a:lnTo>
                    <a:pt x="674" y="142"/>
                  </a:lnTo>
                  <a:lnTo>
                    <a:pt x="707" y="138"/>
                  </a:lnTo>
                  <a:lnTo>
                    <a:pt x="700" y="116"/>
                  </a:lnTo>
                  <a:lnTo>
                    <a:pt x="688" y="101"/>
                  </a:lnTo>
                  <a:lnTo>
                    <a:pt x="677" y="90"/>
                  </a:lnTo>
                  <a:lnTo>
                    <a:pt x="677" y="75"/>
                  </a:lnTo>
                  <a:lnTo>
                    <a:pt x="681" y="71"/>
                  </a:lnTo>
                  <a:lnTo>
                    <a:pt x="685" y="63"/>
                  </a:lnTo>
                  <a:lnTo>
                    <a:pt x="685" y="60"/>
                  </a:lnTo>
                  <a:lnTo>
                    <a:pt x="685" y="56"/>
                  </a:lnTo>
                  <a:lnTo>
                    <a:pt x="677" y="52"/>
                  </a:lnTo>
                  <a:lnTo>
                    <a:pt x="666" y="52"/>
                  </a:lnTo>
                  <a:lnTo>
                    <a:pt x="655" y="52"/>
                  </a:lnTo>
                  <a:lnTo>
                    <a:pt x="647" y="49"/>
                  </a:lnTo>
                  <a:lnTo>
                    <a:pt x="640" y="45"/>
                  </a:lnTo>
                  <a:lnTo>
                    <a:pt x="636" y="41"/>
                  </a:lnTo>
                  <a:lnTo>
                    <a:pt x="636" y="30"/>
                  </a:lnTo>
                  <a:lnTo>
                    <a:pt x="636" y="23"/>
                  </a:lnTo>
                  <a:lnTo>
                    <a:pt x="633" y="23"/>
                  </a:lnTo>
                  <a:lnTo>
                    <a:pt x="625" y="15"/>
                  </a:lnTo>
                  <a:lnTo>
                    <a:pt x="618" y="15"/>
                  </a:lnTo>
                  <a:lnTo>
                    <a:pt x="610" y="15"/>
                  </a:lnTo>
                  <a:lnTo>
                    <a:pt x="599" y="19"/>
                  </a:lnTo>
                  <a:lnTo>
                    <a:pt x="588" y="23"/>
                  </a:lnTo>
                  <a:lnTo>
                    <a:pt x="588" y="26"/>
                  </a:lnTo>
                  <a:lnTo>
                    <a:pt x="584" y="26"/>
                  </a:lnTo>
                  <a:lnTo>
                    <a:pt x="569" y="23"/>
                  </a:lnTo>
                  <a:lnTo>
                    <a:pt x="547" y="11"/>
                  </a:lnTo>
                  <a:lnTo>
                    <a:pt x="532" y="4"/>
                  </a:lnTo>
                  <a:lnTo>
                    <a:pt x="517" y="0"/>
                  </a:lnTo>
                  <a:lnTo>
                    <a:pt x="506" y="4"/>
                  </a:lnTo>
                  <a:lnTo>
                    <a:pt x="495" y="8"/>
                  </a:lnTo>
                  <a:lnTo>
                    <a:pt x="487" y="15"/>
                  </a:lnTo>
                  <a:lnTo>
                    <a:pt x="484" y="26"/>
                  </a:lnTo>
                  <a:lnTo>
                    <a:pt x="480" y="41"/>
                  </a:lnTo>
                  <a:lnTo>
                    <a:pt x="484" y="56"/>
                  </a:lnTo>
                  <a:lnTo>
                    <a:pt x="480" y="60"/>
                  </a:lnTo>
                  <a:lnTo>
                    <a:pt x="469" y="63"/>
                  </a:lnTo>
                  <a:lnTo>
                    <a:pt x="465" y="63"/>
                  </a:lnTo>
                  <a:lnTo>
                    <a:pt x="458" y="56"/>
                  </a:lnTo>
                  <a:lnTo>
                    <a:pt x="454" y="49"/>
                  </a:lnTo>
                  <a:lnTo>
                    <a:pt x="450" y="37"/>
                  </a:lnTo>
                  <a:lnTo>
                    <a:pt x="447" y="37"/>
                  </a:lnTo>
                  <a:lnTo>
                    <a:pt x="435" y="37"/>
                  </a:lnTo>
                  <a:lnTo>
                    <a:pt x="420" y="34"/>
                  </a:lnTo>
                  <a:lnTo>
                    <a:pt x="409" y="26"/>
                  </a:lnTo>
                  <a:lnTo>
                    <a:pt x="402" y="19"/>
                  </a:lnTo>
                  <a:lnTo>
                    <a:pt x="398" y="15"/>
                  </a:lnTo>
                  <a:lnTo>
                    <a:pt x="387" y="19"/>
                  </a:lnTo>
                  <a:lnTo>
                    <a:pt x="368" y="26"/>
                  </a:lnTo>
                  <a:lnTo>
                    <a:pt x="335" y="41"/>
                  </a:lnTo>
                  <a:lnTo>
                    <a:pt x="316" y="52"/>
                  </a:lnTo>
                  <a:lnTo>
                    <a:pt x="301" y="60"/>
                  </a:lnTo>
                  <a:lnTo>
                    <a:pt x="290" y="60"/>
                  </a:lnTo>
                  <a:lnTo>
                    <a:pt x="279" y="60"/>
                  </a:lnTo>
                  <a:lnTo>
                    <a:pt x="268" y="56"/>
                  </a:lnTo>
                  <a:lnTo>
                    <a:pt x="264" y="52"/>
                  </a:lnTo>
                  <a:lnTo>
                    <a:pt x="264" y="37"/>
                  </a:lnTo>
                  <a:lnTo>
                    <a:pt x="264" y="26"/>
                  </a:lnTo>
                  <a:lnTo>
                    <a:pt x="257" y="19"/>
                  </a:lnTo>
                  <a:lnTo>
                    <a:pt x="253" y="15"/>
                  </a:lnTo>
                  <a:lnTo>
                    <a:pt x="246" y="15"/>
                  </a:lnTo>
                  <a:lnTo>
                    <a:pt x="238" y="19"/>
                  </a:lnTo>
                  <a:lnTo>
                    <a:pt x="220" y="26"/>
                  </a:lnTo>
                  <a:lnTo>
                    <a:pt x="205" y="26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71" y="23"/>
                  </a:lnTo>
                  <a:lnTo>
                    <a:pt x="153" y="30"/>
                  </a:lnTo>
                  <a:lnTo>
                    <a:pt x="138" y="37"/>
                  </a:lnTo>
                  <a:lnTo>
                    <a:pt x="127" y="49"/>
                  </a:lnTo>
                  <a:lnTo>
                    <a:pt x="108" y="67"/>
                  </a:lnTo>
                  <a:lnTo>
                    <a:pt x="100" y="78"/>
                  </a:lnTo>
                  <a:lnTo>
                    <a:pt x="100" y="93"/>
                  </a:lnTo>
                  <a:lnTo>
                    <a:pt x="97" y="108"/>
                  </a:lnTo>
                  <a:lnTo>
                    <a:pt x="89" y="119"/>
                  </a:lnTo>
                  <a:lnTo>
                    <a:pt x="78" y="127"/>
                  </a:lnTo>
                  <a:lnTo>
                    <a:pt x="60" y="138"/>
                  </a:lnTo>
                  <a:lnTo>
                    <a:pt x="48" y="142"/>
                  </a:lnTo>
                  <a:lnTo>
                    <a:pt x="22" y="157"/>
                  </a:lnTo>
                  <a:lnTo>
                    <a:pt x="7" y="171"/>
                  </a:lnTo>
                  <a:lnTo>
                    <a:pt x="0" y="186"/>
                  </a:lnTo>
                  <a:lnTo>
                    <a:pt x="0" y="201"/>
                  </a:lnTo>
                  <a:lnTo>
                    <a:pt x="4" y="216"/>
                  </a:lnTo>
                  <a:lnTo>
                    <a:pt x="11" y="227"/>
                  </a:lnTo>
                  <a:lnTo>
                    <a:pt x="19" y="235"/>
                  </a:lnTo>
                  <a:lnTo>
                    <a:pt x="30" y="250"/>
                  </a:lnTo>
                  <a:lnTo>
                    <a:pt x="33" y="264"/>
                  </a:lnTo>
                  <a:lnTo>
                    <a:pt x="37" y="276"/>
                  </a:lnTo>
                  <a:lnTo>
                    <a:pt x="41" y="283"/>
                  </a:lnTo>
                  <a:lnTo>
                    <a:pt x="37" y="298"/>
                  </a:lnTo>
                  <a:lnTo>
                    <a:pt x="33" y="305"/>
                  </a:lnTo>
                  <a:lnTo>
                    <a:pt x="11" y="350"/>
                  </a:lnTo>
                  <a:lnTo>
                    <a:pt x="19" y="369"/>
                  </a:lnTo>
                  <a:lnTo>
                    <a:pt x="22" y="380"/>
                  </a:lnTo>
                  <a:lnTo>
                    <a:pt x="19" y="391"/>
                  </a:lnTo>
                  <a:lnTo>
                    <a:pt x="7" y="421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4" y="458"/>
                  </a:lnTo>
                  <a:lnTo>
                    <a:pt x="11" y="458"/>
                  </a:lnTo>
                  <a:lnTo>
                    <a:pt x="30" y="454"/>
                  </a:lnTo>
                  <a:lnTo>
                    <a:pt x="37" y="450"/>
                  </a:lnTo>
                  <a:lnTo>
                    <a:pt x="52" y="450"/>
                  </a:lnTo>
                  <a:lnTo>
                    <a:pt x="63" y="450"/>
                  </a:lnTo>
                  <a:lnTo>
                    <a:pt x="71" y="454"/>
                  </a:lnTo>
                  <a:lnTo>
                    <a:pt x="71" y="458"/>
                  </a:lnTo>
                  <a:lnTo>
                    <a:pt x="71" y="469"/>
                  </a:lnTo>
                  <a:lnTo>
                    <a:pt x="67" y="473"/>
                  </a:lnTo>
                  <a:lnTo>
                    <a:pt x="74" y="480"/>
                  </a:lnTo>
                  <a:lnTo>
                    <a:pt x="86" y="484"/>
                  </a:lnTo>
                  <a:lnTo>
                    <a:pt x="93" y="488"/>
                  </a:lnTo>
                  <a:lnTo>
                    <a:pt x="97" y="491"/>
                  </a:lnTo>
                  <a:lnTo>
                    <a:pt x="97" y="495"/>
                  </a:lnTo>
                  <a:lnTo>
                    <a:pt x="93" y="503"/>
                  </a:lnTo>
                  <a:lnTo>
                    <a:pt x="93" y="506"/>
                  </a:lnTo>
                  <a:lnTo>
                    <a:pt x="89" y="521"/>
                  </a:lnTo>
                  <a:lnTo>
                    <a:pt x="93" y="532"/>
                  </a:lnTo>
                  <a:lnTo>
                    <a:pt x="104" y="540"/>
                  </a:lnTo>
                  <a:lnTo>
                    <a:pt x="119" y="547"/>
                  </a:lnTo>
                  <a:lnTo>
                    <a:pt x="134" y="558"/>
                  </a:lnTo>
                  <a:lnTo>
                    <a:pt x="141" y="577"/>
                  </a:lnTo>
                  <a:lnTo>
                    <a:pt x="138" y="637"/>
                  </a:lnTo>
                  <a:lnTo>
                    <a:pt x="145" y="663"/>
                  </a:lnTo>
                  <a:lnTo>
                    <a:pt x="156" y="670"/>
                  </a:lnTo>
                  <a:lnTo>
                    <a:pt x="160" y="681"/>
                  </a:lnTo>
                  <a:lnTo>
                    <a:pt x="160" y="689"/>
                  </a:lnTo>
                  <a:lnTo>
                    <a:pt x="160" y="700"/>
                  </a:lnTo>
                  <a:lnTo>
                    <a:pt x="153" y="715"/>
                  </a:lnTo>
                  <a:lnTo>
                    <a:pt x="149" y="722"/>
                  </a:lnTo>
                  <a:lnTo>
                    <a:pt x="141" y="737"/>
                  </a:lnTo>
                  <a:lnTo>
                    <a:pt x="141" y="767"/>
                  </a:lnTo>
                  <a:lnTo>
                    <a:pt x="127" y="785"/>
                  </a:lnTo>
                  <a:lnTo>
                    <a:pt x="119" y="800"/>
                  </a:lnTo>
                  <a:lnTo>
                    <a:pt x="112" y="823"/>
                  </a:lnTo>
                  <a:lnTo>
                    <a:pt x="115" y="837"/>
                  </a:lnTo>
                  <a:lnTo>
                    <a:pt x="115" y="841"/>
                  </a:lnTo>
                  <a:lnTo>
                    <a:pt x="149" y="841"/>
                  </a:lnTo>
                  <a:lnTo>
                    <a:pt x="156" y="841"/>
                  </a:lnTo>
                  <a:lnTo>
                    <a:pt x="160" y="834"/>
                  </a:lnTo>
                  <a:lnTo>
                    <a:pt x="171" y="815"/>
                  </a:lnTo>
                  <a:lnTo>
                    <a:pt x="182" y="778"/>
                  </a:lnTo>
                  <a:lnTo>
                    <a:pt x="193" y="763"/>
                  </a:lnTo>
                  <a:lnTo>
                    <a:pt x="205" y="752"/>
                  </a:lnTo>
                  <a:lnTo>
                    <a:pt x="216" y="752"/>
                  </a:lnTo>
                  <a:lnTo>
                    <a:pt x="231" y="756"/>
                  </a:lnTo>
                  <a:lnTo>
                    <a:pt x="249" y="767"/>
                  </a:lnTo>
                  <a:lnTo>
                    <a:pt x="257" y="774"/>
                  </a:lnTo>
                  <a:lnTo>
                    <a:pt x="264" y="767"/>
                  </a:lnTo>
                  <a:lnTo>
                    <a:pt x="275" y="763"/>
                  </a:lnTo>
                  <a:lnTo>
                    <a:pt x="283" y="759"/>
                  </a:lnTo>
                  <a:lnTo>
                    <a:pt x="294" y="763"/>
                  </a:lnTo>
                  <a:lnTo>
                    <a:pt x="298" y="770"/>
                  </a:lnTo>
                  <a:lnTo>
                    <a:pt x="301" y="793"/>
                  </a:lnTo>
                  <a:lnTo>
                    <a:pt x="298" y="82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11008" y="4690"/>
              <a:ext cx="1717" cy="2920"/>
            </a:xfrm>
            <a:custGeom>
              <a:avLst/>
              <a:gdLst>
                <a:gd name="T0" fmla="*/ 625 w 733"/>
                <a:gd name="T1" fmla="*/ 1206 h 1247"/>
                <a:gd name="T2" fmla="*/ 591 w 733"/>
                <a:gd name="T3" fmla="*/ 1128 h 1247"/>
                <a:gd name="T4" fmla="*/ 617 w 733"/>
                <a:gd name="T5" fmla="*/ 1079 h 1247"/>
                <a:gd name="T6" fmla="*/ 632 w 733"/>
                <a:gd name="T7" fmla="*/ 1012 h 1247"/>
                <a:gd name="T8" fmla="*/ 658 w 733"/>
                <a:gd name="T9" fmla="*/ 930 h 1247"/>
                <a:gd name="T10" fmla="*/ 595 w 733"/>
                <a:gd name="T11" fmla="*/ 960 h 1247"/>
                <a:gd name="T12" fmla="*/ 621 w 733"/>
                <a:gd name="T13" fmla="*/ 919 h 1247"/>
                <a:gd name="T14" fmla="*/ 733 w 733"/>
                <a:gd name="T15" fmla="*/ 834 h 1247"/>
                <a:gd name="T16" fmla="*/ 655 w 733"/>
                <a:gd name="T17" fmla="*/ 826 h 1247"/>
                <a:gd name="T18" fmla="*/ 595 w 733"/>
                <a:gd name="T19" fmla="*/ 759 h 1247"/>
                <a:gd name="T20" fmla="*/ 591 w 733"/>
                <a:gd name="T21" fmla="*/ 715 h 1247"/>
                <a:gd name="T22" fmla="*/ 562 w 733"/>
                <a:gd name="T23" fmla="*/ 696 h 1247"/>
                <a:gd name="T24" fmla="*/ 521 w 733"/>
                <a:gd name="T25" fmla="*/ 674 h 1247"/>
                <a:gd name="T26" fmla="*/ 554 w 733"/>
                <a:gd name="T27" fmla="*/ 562 h 1247"/>
                <a:gd name="T28" fmla="*/ 599 w 733"/>
                <a:gd name="T29" fmla="*/ 439 h 1247"/>
                <a:gd name="T30" fmla="*/ 606 w 733"/>
                <a:gd name="T31" fmla="*/ 383 h 1247"/>
                <a:gd name="T32" fmla="*/ 655 w 733"/>
                <a:gd name="T33" fmla="*/ 313 h 1247"/>
                <a:gd name="T34" fmla="*/ 632 w 733"/>
                <a:gd name="T35" fmla="*/ 250 h 1247"/>
                <a:gd name="T36" fmla="*/ 606 w 733"/>
                <a:gd name="T37" fmla="*/ 212 h 1247"/>
                <a:gd name="T38" fmla="*/ 528 w 733"/>
                <a:gd name="T39" fmla="*/ 186 h 1247"/>
                <a:gd name="T40" fmla="*/ 469 w 733"/>
                <a:gd name="T41" fmla="*/ 209 h 1247"/>
                <a:gd name="T42" fmla="*/ 416 w 733"/>
                <a:gd name="T43" fmla="*/ 242 h 1247"/>
                <a:gd name="T44" fmla="*/ 316 w 733"/>
                <a:gd name="T45" fmla="*/ 238 h 1247"/>
                <a:gd name="T46" fmla="*/ 275 w 733"/>
                <a:gd name="T47" fmla="*/ 171 h 1247"/>
                <a:gd name="T48" fmla="*/ 256 w 733"/>
                <a:gd name="T49" fmla="*/ 116 h 1247"/>
                <a:gd name="T50" fmla="*/ 264 w 733"/>
                <a:gd name="T51" fmla="*/ 26 h 1247"/>
                <a:gd name="T52" fmla="*/ 212 w 733"/>
                <a:gd name="T53" fmla="*/ 15 h 1247"/>
                <a:gd name="T54" fmla="*/ 186 w 733"/>
                <a:gd name="T55" fmla="*/ 0 h 1247"/>
                <a:gd name="T56" fmla="*/ 141 w 733"/>
                <a:gd name="T57" fmla="*/ 60 h 1247"/>
                <a:gd name="T58" fmla="*/ 126 w 733"/>
                <a:gd name="T59" fmla="*/ 104 h 1247"/>
                <a:gd name="T60" fmla="*/ 74 w 733"/>
                <a:gd name="T61" fmla="*/ 134 h 1247"/>
                <a:gd name="T62" fmla="*/ 56 w 733"/>
                <a:gd name="T63" fmla="*/ 190 h 1247"/>
                <a:gd name="T64" fmla="*/ 18 w 733"/>
                <a:gd name="T65" fmla="*/ 183 h 1247"/>
                <a:gd name="T66" fmla="*/ 7 w 733"/>
                <a:gd name="T67" fmla="*/ 320 h 1247"/>
                <a:gd name="T68" fmla="*/ 29 w 733"/>
                <a:gd name="T69" fmla="*/ 365 h 1247"/>
                <a:gd name="T70" fmla="*/ 89 w 733"/>
                <a:gd name="T71" fmla="*/ 436 h 1247"/>
                <a:gd name="T72" fmla="*/ 89 w 733"/>
                <a:gd name="T73" fmla="*/ 503 h 1247"/>
                <a:gd name="T74" fmla="*/ 126 w 733"/>
                <a:gd name="T75" fmla="*/ 551 h 1247"/>
                <a:gd name="T76" fmla="*/ 171 w 733"/>
                <a:gd name="T77" fmla="*/ 540 h 1247"/>
                <a:gd name="T78" fmla="*/ 204 w 733"/>
                <a:gd name="T79" fmla="*/ 551 h 1247"/>
                <a:gd name="T80" fmla="*/ 197 w 733"/>
                <a:gd name="T81" fmla="*/ 651 h 1247"/>
                <a:gd name="T82" fmla="*/ 100 w 733"/>
                <a:gd name="T83" fmla="*/ 778 h 1247"/>
                <a:gd name="T84" fmla="*/ 100 w 733"/>
                <a:gd name="T85" fmla="*/ 856 h 1247"/>
                <a:gd name="T86" fmla="*/ 152 w 733"/>
                <a:gd name="T87" fmla="*/ 864 h 1247"/>
                <a:gd name="T88" fmla="*/ 163 w 733"/>
                <a:gd name="T89" fmla="*/ 919 h 1247"/>
                <a:gd name="T90" fmla="*/ 197 w 733"/>
                <a:gd name="T91" fmla="*/ 1035 h 1247"/>
                <a:gd name="T92" fmla="*/ 230 w 733"/>
                <a:gd name="T93" fmla="*/ 1012 h 1247"/>
                <a:gd name="T94" fmla="*/ 242 w 733"/>
                <a:gd name="T95" fmla="*/ 1042 h 1247"/>
                <a:gd name="T96" fmla="*/ 312 w 733"/>
                <a:gd name="T97" fmla="*/ 1087 h 1247"/>
                <a:gd name="T98" fmla="*/ 383 w 733"/>
                <a:gd name="T99" fmla="*/ 1113 h 1247"/>
                <a:gd name="T100" fmla="*/ 405 w 733"/>
                <a:gd name="T101" fmla="*/ 1184 h 1247"/>
                <a:gd name="T102" fmla="*/ 428 w 733"/>
                <a:gd name="T103" fmla="*/ 1213 h 1247"/>
                <a:gd name="T104" fmla="*/ 480 w 733"/>
                <a:gd name="T105" fmla="*/ 1206 h 1247"/>
                <a:gd name="T106" fmla="*/ 502 w 733"/>
                <a:gd name="T107" fmla="*/ 1247 h 124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33" h="1247">
                  <a:moveTo>
                    <a:pt x="558" y="1228"/>
                  </a:moveTo>
                  <a:lnTo>
                    <a:pt x="558" y="1228"/>
                  </a:lnTo>
                  <a:lnTo>
                    <a:pt x="591" y="1213"/>
                  </a:lnTo>
                  <a:lnTo>
                    <a:pt x="610" y="1206"/>
                  </a:lnTo>
                  <a:lnTo>
                    <a:pt x="621" y="1202"/>
                  </a:lnTo>
                  <a:lnTo>
                    <a:pt x="625" y="1206"/>
                  </a:lnTo>
                  <a:lnTo>
                    <a:pt x="614" y="1176"/>
                  </a:lnTo>
                  <a:lnTo>
                    <a:pt x="606" y="1135"/>
                  </a:lnTo>
                  <a:lnTo>
                    <a:pt x="599" y="1131"/>
                  </a:lnTo>
                  <a:lnTo>
                    <a:pt x="591" y="1128"/>
                  </a:lnTo>
                  <a:lnTo>
                    <a:pt x="577" y="1131"/>
                  </a:lnTo>
                  <a:lnTo>
                    <a:pt x="580" y="1120"/>
                  </a:lnTo>
                  <a:lnTo>
                    <a:pt x="591" y="1102"/>
                  </a:lnTo>
                  <a:lnTo>
                    <a:pt x="617" y="1079"/>
                  </a:lnTo>
                  <a:lnTo>
                    <a:pt x="621" y="1076"/>
                  </a:lnTo>
                  <a:lnTo>
                    <a:pt x="621" y="1072"/>
                  </a:lnTo>
                  <a:lnTo>
                    <a:pt x="621" y="1061"/>
                  </a:lnTo>
                  <a:lnTo>
                    <a:pt x="614" y="1046"/>
                  </a:lnTo>
                  <a:lnTo>
                    <a:pt x="632" y="1012"/>
                  </a:lnTo>
                  <a:lnTo>
                    <a:pt x="673" y="960"/>
                  </a:lnTo>
                  <a:lnTo>
                    <a:pt x="673" y="953"/>
                  </a:lnTo>
                  <a:lnTo>
                    <a:pt x="670" y="938"/>
                  </a:lnTo>
                  <a:lnTo>
                    <a:pt x="666" y="934"/>
                  </a:lnTo>
                  <a:lnTo>
                    <a:pt x="658" y="930"/>
                  </a:lnTo>
                  <a:lnTo>
                    <a:pt x="647" y="938"/>
                  </a:lnTo>
                  <a:lnTo>
                    <a:pt x="632" y="949"/>
                  </a:lnTo>
                  <a:lnTo>
                    <a:pt x="617" y="960"/>
                  </a:lnTo>
                  <a:lnTo>
                    <a:pt x="603" y="964"/>
                  </a:lnTo>
                  <a:lnTo>
                    <a:pt x="595" y="960"/>
                  </a:lnTo>
                  <a:lnTo>
                    <a:pt x="591" y="953"/>
                  </a:lnTo>
                  <a:lnTo>
                    <a:pt x="591" y="945"/>
                  </a:lnTo>
                  <a:lnTo>
                    <a:pt x="595" y="934"/>
                  </a:lnTo>
                  <a:lnTo>
                    <a:pt x="606" y="927"/>
                  </a:lnTo>
                  <a:lnTo>
                    <a:pt x="621" y="919"/>
                  </a:lnTo>
                  <a:lnTo>
                    <a:pt x="655" y="904"/>
                  </a:lnTo>
                  <a:lnTo>
                    <a:pt x="673" y="897"/>
                  </a:lnTo>
                  <a:lnTo>
                    <a:pt x="688" y="886"/>
                  </a:lnTo>
                  <a:lnTo>
                    <a:pt x="699" y="864"/>
                  </a:lnTo>
                  <a:lnTo>
                    <a:pt x="725" y="875"/>
                  </a:lnTo>
                  <a:lnTo>
                    <a:pt x="733" y="834"/>
                  </a:lnTo>
                  <a:lnTo>
                    <a:pt x="714" y="830"/>
                  </a:lnTo>
                  <a:lnTo>
                    <a:pt x="692" y="826"/>
                  </a:lnTo>
                  <a:lnTo>
                    <a:pt x="662" y="830"/>
                  </a:lnTo>
                  <a:lnTo>
                    <a:pt x="655" y="826"/>
                  </a:lnTo>
                  <a:lnTo>
                    <a:pt x="651" y="823"/>
                  </a:lnTo>
                  <a:lnTo>
                    <a:pt x="647" y="804"/>
                  </a:lnTo>
                  <a:lnTo>
                    <a:pt x="647" y="789"/>
                  </a:lnTo>
                  <a:lnTo>
                    <a:pt x="647" y="782"/>
                  </a:lnTo>
                  <a:lnTo>
                    <a:pt x="606" y="763"/>
                  </a:lnTo>
                  <a:lnTo>
                    <a:pt x="595" y="759"/>
                  </a:lnTo>
                  <a:lnTo>
                    <a:pt x="603" y="748"/>
                  </a:lnTo>
                  <a:lnTo>
                    <a:pt x="610" y="730"/>
                  </a:lnTo>
                  <a:lnTo>
                    <a:pt x="610" y="715"/>
                  </a:lnTo>
                  <a:lnTo>
                    <a:pt x="603" y="711"/>
                  </a:lnTo>
                  <a:lnTo>
                    <a:pt x="591" y="715"/>
                  </a:lnTo>
                  <a:lnTo>
                    <a:pt x="584" y="718"/>
                  </a:lnTo>
                  <a:lnTo>
                    <a:pt x="565" y="726"/>
                  </a:lnTo>
                  <a:lnTo>
                    <a:pt x="558" y="726"/>
                  </a:lnTo>
                  <a:lnTo>
                    <a:pt x="554" y="722"/>
                  </a:lnTo>
                  <a:lnTo>
                    <a:pt x="554" y="715"/>
                  </a:lnTo>
                  <a:lnTo>
                    <a:pt x="562" y="696"/>
                  </a:lnTo>
                  <a:lnTo>
                    <a:pt x="562" y="692"/>
                  </a:lnTo>
                  <a:lnTo>
                    <a:pt x="554" y="685"/>
                  </a:lnTo>
                  <a:lnTo>
                    <a:pt x="543" y="677"/>
                  </a:lnTo>
                  <a:lnTo>
                    <a:pt x="536" y="674"/>
                  </a:lnTo>
                  <a:lnTo>
                    <a:pt x="521" y="674"/>
                  </a:lnTo>
                  <a:lnTo>
                    <a:pt x="517" y="618"/>
                  </a:lnTo>
                  <a:lnTo>
                    <a:pt x="524" y="610"/>
                  </a:lnTo>
                  <a:lnTo>
                    <a:pt x="536" y="599"/>
                  </a:lnTo>
                  <a:lnTo>
                    <a:pt x="543" y="584"/>
                  </a:lnTo>
                  <a:lnTo>
                    <a:pt x="554" y="562"/>
                  </a:lnTo>
                  <a:lnTo>
                    <a:pt x="562" y="532"/>
                  </a:lnTo>
                  <a:lnTo>
                    <a:pt x="569" y="495"/>
                  </a:lnTo>
                  <a:lnTo>
                    <a:pt x="573" y="450"/>
                  </a:lnTo>
                  <a:lnTo>
                    <a:pt x="580" y="447"/>
                  </a:lnTo>
                  <a:lnTo>
                    <a:pt x="599" y="439"/>
                  </a:lnTo>
                  <a:lnTo>
                    <a:pt x="610" y="432"/>
                  </a:lnTo>
                  <a:lnTo>
                    <a:pt x="614" y="421"/>
                  </a:lnTo>
                  <a:lnTo>
                    <a:pt x="614" y="406"/>
                  </a:lnTo>
                  <a:lnTo>
                    <a:pt x="606" y="391"/>
                  </a:lnTo>
                  <a:lnTo>
                    <a:pt x="606" y="383"/>
                  </a:lnTo>
                  <a:lnTo>
                    <a:pt x="606" y="376"/>
                  </a:lnTo>
                  <a:lnTo>
                    <a:pt x="625" y="361"/>
                  </a:lnTo>
                  <a:lnTo>
                    <a:pt x="651" y="343"/>
                  </a:lnTo>
                  <a:lnTo>
                    <a:pt x="651" y="313"/>
                  </a:lnTo>
                  <a:lnTo>
                    <a:pt x="655" y="313"/>
                  </a:lnTo>
                  <a:lnTo>
                    <a:pt x="658" y="313"/>
                  </a:lnTo>
                  <a:lnTo>
                    <a:pt x="662" y="309"/>
                  </a:lnTo>
                  <a:lnTo>
                    <a:pt x="662" y="302"/>
                  </a:lnTo>
                  <a:lnTo>
                    <a:pt x="655" y="287"/>
                  </a:lnTo>
                  <a:lnTo>
                    <a:pt x="632" y="250"/>
                  </a:lnTo>
                  <a:lnTo>
                    <a:pt x="629" y="238"/>
                  </a:lnTo>
                  <a:lnTo>
                    <a:pt x="625" y="231"/>
                  </a:lnTo>
                  <a:lnTo>
                    <a:pt x="621" y="220"/>
                  </a:lnTo>
                  <a:lnTo>
                    <a:pt x="614" y="216"/>
                  </a:lnTo>
                  <a:lnTo>
                    <a:pt x="606" y="212"/>
                  </a:lnTo>
                  <a:lnTo>
                    <a:pt x="599" y="212"/>
                  </a:lnTo>
                  <a:lnTo>
                    <a:pt x="584" y="216"/>
                  </a:lnTo>
                  <a:lnTo>
                    <a:pt x="554" y="175"/>
                  </a:lnTo>
                  <a:lnTo>
                    <a:pt x="539" y="179"/>
                  </a:lnTo>
                  <a:lnTo>
                    <a:pt x="528" y="186"/>
                  </a:lnTo>
                  <a:lnTo>
                    <a:pt x="521" y="197"/>
                  </a:lnTo>
                  <a:lnTo>
                    <a:pt x="513" y="205"/>
                  </a:lnTo>
                  <a:lnTo>
                    <a:pt x="506" y="209"/>
                  </a:lnTo>
                  <a:lnTo>
                    <a:pt x="487" y="209"/>
                  </a:lnTo>
                  <a:lnTo>
                    <a:pt x="469" y="209"/>
                  </a:lnTo>
                  <a:lnTo>
                    <a:pt x="454" y="205"/>
                  </a:lnTo>
                  <a:lnTo>
                    <a:pt x="450" y="205"/>
                  </a:lnTo>
                  <a:lnTo>
                    <a:pt x="443" y="205"/>
                  </a:lnTo>
                  <a:lnTo>
                    <a:pt x="435" y="216"/>
                  </a:lnTo>
                  <a:lnTo>
                    <a:pt x="416" y="242"/>
                  </a:lnTo>
                  <a:lnTo>
                    <a:pt x="409" y="246"/>
                  </a:lnTo>
                  <a:lnTo>
                    <a:pt x="390" y="250"/>
                  </a:lnTo>
                  <a:lnTo>
                    <a:pt x="368" y="250"/>
                  </a:lnTo>
                  <a:lnTo>
                    <a:pt x="342" y="246"/>
                  </a:lnTo>
                  <a:lnTo>
                    <a:pt x="316" y="238"/>
                  </a:lnTo>
                  <a:lnTo>
                    <a:pt x="294" y="223"/>
                  </a:lnTo>
                  <a:lnTo>
                    <a:pt x="286" y="212"/>
                  </a:lnTo>
                  <a:lnTo>
                    <a:pt x="279" y="201"/>
                  </a:lnTo>
                  <a:lnTo>
                    <a:pt x="275" y="186"/>
                  </a:lnTo>
                  <a:lnTo>
                    <a:pt x="275" y="171"/>
                  </a:lnTo>
                  <a:lnTo>
                    <a:pt x="268" y="149"/>
                  </a:lnTo>
                  <a:lnTo>
                    <a:pt x="264" y="134"/>
                  </a:lnTo>
                  <a:lnTo>
                    <a:pt x="256" y="127"/>
                  </a:lnTo>
                  <a:lnTo>
                    <a:pt x="256" y="123"/>
                  </a:lnTo>
                  <a:lnTo>
                    <a:pt x="256" y="116"/>
                  </a:lnTo>
                  <a:lnTo>
                    <a:pt x="264" y="97"/>
                  </a:lnTo>
                  <a:lnTo>
                    <a:pt x="275" y="67"/>
                  </a:lnTo>
                  <a:lnTo>
                    <a:pt x="275" y="56"/>
                  </a:lnTo>
                  <a:lnTo>
                    <a:pt x="271" y="34"/>
                  </a:lnTo>
                  <a:lnTo>
                    <a:pt x="264" y="26"/>
                  </a:lnTo>
                  <a:lnTo>
                    <a:pt x="256" y="19"/>
                  </a:lnTo>
                  <a:lnTo>
                    <a:pt x="245" y="15"/>
                  </a:lnTo>
                  <a:lnTo>
                    <a:pt x="230" y="19"/>
                  </a:lnTo>
                  <a:lnTo>
                    <a:pt x="219" y="19"/>
                  </a:lnTo>
                  <a:lnTo>
                    <a:pt x="212" y="15"/>
                  </a:lnTo>
                  <a:lnTo>
                    <a:pt x="212" y="11"/>
                  </a:lnTo>
                  <a:lnTo>
                    <a:pt x="216" y="8"/>
                  </a:lnTo>
                  <a:lnTo>
                    <a:pt x="216" y="4"/>
                  </a:lnTo>
                  <a:lnTo>
                    <a:pt x="208" y="0"/>
                  </a:lnTo>
                  <a:lnTo>
                    <a:pt x="186" y="0"/>
                  </a:lnTo>
                  <a:lnTo>
                    <a:pt x="175" y="0"/>
                  </a:lnTo>
                  <a:lnTo>
                    <a:pt x="163" y="8"/>
                  </a:lnTo>
                  <a:lnTo>
                    <a:pt x="156" y="19"/>
                  </a:lnTo>
                  <a:lnTo>
                    <a:pt x="152" y="34"/>
                  </a:lnTo>
                  <a:lnTo>
                    <a:pt x="141" y="60"/>
                  </a:lnTo>
                  <a:lnTo>
                    <a:pt x="134" y="75"/>
                  </a:lnTo>
                  <a:lnTo>
                    <a:pt x="126" y="78"/>
                  </a:lnTo>
                  <a:lnTo>
                    <a:pt x="123" y="82"/>
                  </a:lnTo>
                  <a:lnTo>
                    <a:pt x="126" y="93"/>
                  </a:lnTo>
                  <a:lnTo>
                    <a:pt x="126" y="104"/>
                  </a:lnTo>
                  <a:lnTo>
                    <a:pt x="126" y="119"/>
                  </a:lnTo>
                  <a:lnTo>
                    <a:pt x="123" y="130"/>
                  </a:lnTo>
                  <a:lnTo>
                    <a:pt x="115" y="138"/>
                  </a:lnTo>
                  <a:lnTo>
                    <a:pt x="100" y="138"/>
                  </a:lnTo>
                  <a:lnTo>
                    <a:pt x="74" y="134"/>
                  </a:lnTo>
                  <a:lnTo>
                    <a:pt x="70" y="142"/>
                  </a:lnTo>
                  <a:lnTo>
                    <a:pt x="67" y="157"/>
                  </a:lnTo>
                  <a:lnTo>
                    <a:pt x="63" y="179"/>
                  </a:lnTo>
                  <a:lnTo>
                    <a:pt x="63" y="183"/>
                  </a:lnTo>
                  <a:lnTo>
                    <a:pt x="56" y="190"/>
                  </a:lnTo>
                  <a:lnTo>
                    <a:pt x="52" y="190"/>
                  </a:lnTo>
                  <a:lnTo>
                    <a:pt x="44" y="190"/>
                  </a:lnTo>
                  <a:lnTo>
                    <a:pt x="33" y="190"/>
                  </a:lnTo>
                  <a:lnTo>
                    <a:pt x="22" y="183"/>
                  </a:lnTo>
                  <a:lnTo>
                    <a:pt x="18" y="183"/>
                  </a:lnTo>
                  <a:lnTo>
                    <a:pt x="7" y="186"/>
                  </a:lnTo>
                  <a:lnTo>
                    <a:pt x="3" y="194"/>
                  </a:lnTo>
                  <a:lnTo>
                    <a:pt x="0" y="205"/>
                  </a:lnTo>
                  <a:lnTo>
                    <a:pt x="0" y="220"/>
                  </a:lnTo>
                  <a:lnTo>
                    <a:pt x="3" y="242"/>
                  </a:lnTo>
                  <a:lnTo>
                    <a:pt x="7" y="320"/>
                  </a:lnTo>
                  <a:lnTo>
                    <a:pt x="7" y="328"/>
                  </a:lnTo>
                  <a:lnTo>
                    <a:pt x="11" y="339"/>
                  </a:lnTo>
                  <a:lnTo>
                    <a:pt x="15" y="350"/>
                  </a:lnTo>
                  <a:lnTo>
                    <a:pt x="18" y="357"/>
                  </a:lnTo>
                  <a:lnTo>
                    <a:pt x="29" y="365"/>
                  </a:lnTo>
                  <a:lnTo>
                    <a:pt x="44" y="372"/>
                  </a:lnTo>
                  <a:lnTo>
                    <a:pt x="74" y="398"/>
                  </a:lnTo>
                  <a:lnTo>
                    <a:pt x="74" y="424"/>
                  </a:lnTo>
                  <a:lnTo>
                    <a:pt x="82" y="428"/>
                  </a:lnTo>
                  <a:lnTo>
                    <a:pt x="89" y="436"/>
                  </a:lnTo>
                  <a:lnTo>
                    <a:pt x="89" y="439"/>
                  </a:lnTo>
                  <a:lnTo>
                    <a:pt x="89" y="450"/>
                  </a:lnTo>
                  <a:lnTo>
                    <a:pt x="85" y="458"/>
                  </a:lnTo>
                  <a:lnTo>
                    <a:pt x="78" y="473"/>
                  </a:lnTo>
                  <a:lnTo>
                    <a:pt x="89" y="503"/>
                  </a:lnTo>
                  <a:lnTo>
                    <a:pt x="96" y="525"/>
                  </a:lnTo>
                  <a:lnTo>
                    <a:pt x="100" y="543"/>
                  </a:lnTo>
                  <a:lnTo>
                    <a:pt x="104" y="547"/>
                  </a:lnTo>
                  <a:lnTo>
                    <a:pt x="108" y="551"/>
                  </a:lnTo>
                  <a:lnTo>
                    <a:pt x="126" y="551"/>
                  </a:lnTo>
                  <a:lnTo>
                    <a:pt x="152" y="547"/>
                  </a:lnTo>
                  <a:lnTo>
                    <a:pt x="156" y="543"/>
                  </a:lnTo>
                  <a:lnTo>
                    <a:pt x="163" y="540"/>
                  </a:lnTo>
                  <a:lnTo>
                    <a:pt x="167" y="540"/>
                  </a:lnTo>
                  <a:lnTo>
                    <a:pt x="171" y="540"/>
                  </a:lnTo>
                  <a:lnTo>
                    <a:pt x="175" y="547"/>
                  </a:lnTo>
                  <a:lnTo>
                    <a:pt x="178" y="558"/>
                  </a:lnTo>
                  <a:lnTo>
                    <a:pt x="186" y="558"/>
                  </a:lnTo>
                  <a:lnTo>
                    <a:pt x="193" y="555"/>
                  </a:lnTo>
                  <a:lnTo>
                    <a:pt x="204" y="551"/>
                  </a:lnTo>
                  <a:lnTo>
                    <a:pt x="204" y="555"/>
                  </a:lnTo>
                  <a:lnTo>
                    <a:pt x="204" y="558"/>
                  </a:lnTo>
                  <a:lnTo>
                    <a:pt x="197" y="573"/>
                  </a:lnTo>
                  <a:lnTo>
                    <a:pt x="182" y="592"/>
                  </a:lnTo>
                  <a:lnTo>
                    <a:pt x="197" y="618"/>
                  </a:lnTo>
                  <a:lnTo>
                    <a:pt x="197" y="651"/>
                  </a:lnTo>
                  <a:lnTo>
                    <a:pt x="197" y="677"/>
                  </a:lnTo>
                  <a:lnTo>
                    <a:pt x="156" y="677"/>
                  </a:lnTo>
                  <a:lnTo>
                    <a:pt x="152" y="703"/>
                  </a:lnTo>
                  <a:lnTo>
                    <a:pt x="126" y="737"/>
                  </a:lnTo>
                  <a:lnTo>
                    <a:pt x="115" y="756"/>
                  </a:lnTo>
                  <a:lnTo>
                    <a:pt x="100" y="778"/>
                  </a:lnTo>
                  <a:lnTo>
                    <a:pt x="115" y="793"/>
                  </a:lnTo>
                  <a:lnTo>
                    <a:pt x="108" y="804"/>
                  </a:lnTo>
                  <a:lnTo>
                    <a:pt x="104" y="834"/>
                  </a:lnTo>
                  <a:lnTo>
                    <a:pt x="100" y="856"/>
                  </a:lnTo>
                  <a:lnTo>
                    <a:pt x="100" y="867"/>
                  </a:lnTo>
                  <a:lnTo>
                    <a:pt x="104" y="867"/>
                  </a:lnTo>
                  <a:lnTo>
                    <a:pt x="137" y="867"/>
                  </a:lnTo>
                  <a:lnTo>
                    <a:pt x="145" y="864"/>
                  </a:lnTo>
                  <a:lnTo>
                    <a:pt x="152" y="864"/>
                  </a:lnTo>
                  <a:lnTo>
                    <a:pt x="156" y="867"/>
                  </a:lnTo>
                  <a:lnTo>
                    <a:pt x="163" y="871"/>
                  </a:lnTo>
                  <a:lnTo>
                    <a:pt x="167" y="878"/>
                  </a:lnTo>
                  <a:lnTo>
                    <a:pt x="167" y="897"/>
                  </a:lnTo>
                  <a:lnTo>
                    <a:pt x="163" y="919"/>
                  </a:lnTo>
                  <a:lnTo>
                    <a:pt x="160" y="923"/>
                  </a:lnTo>
                  <a:lnTo>
                    <a:pt x="156" y="938"/>
                  </a:lnTo>
                  <a:lnTo>
                    <a:pt x="156" y="957"/>
                  </a:lnTo>
                  <a:lnTo>
                    <a:pt x="160" y="968"/>
                  </a:lnTo>
                  <a:lnTo>
                    <a:pt x="167" y="975"/>
                  </a:lnTo>
                  <a:lnTo>
                    <a:pt x="197" y="1035"/>
                  </a:lnTo>
                  <a:lnTo>
                    <a:pt x="197" y="1031"/>
                  </a:lnTo>
                  <a:lnTo>
                    <a:pt x="216" y="1012"/>
                  </a:lnTo>
                  <a:lnTo>
                    <a:pt x="219" y="1012"/>
                  </a:lnTo>
                  <a:lnTo>
                    <a:pt x="230" y="1012"/>
                  </a:lnTo>
                  <a:lnTo>
                    <a:pt x="234" y="1012"/>
                  </a:lnTo>
                  <a:lnTo>
                    <a:pt x="238" y="1016"/>
                  </a:lnTo>
                  <a:lnTo>
                    <a:pt x="242" y="1024"/>
                  </a:lnTo>
                  <a:lnTo>
                    <a:pt x="242" y="1035"/>
                  </a:lnTo>
                  <a:lnTo>
                    <a:pt x="242" y="1042"/>
                  </a:lnTo>
                  <a:lnTo>
                    <a:pt x="245" y="1057"/>
                  </a:lnTo>
                  <a:lnTo>
                    <a:pt x="253" y="1072"/>
                  </a:lnTo>
                  <a:lnTo>
                    <a:pt x="260" y="1076"/>
                  </a:lnTo>
                  <a:lnTo>
                    <a:pt x="268" y="1079"/>
                  </a:lnTo>
                  <a:lnTo>
                    <a:pt x="279" y="1083"/>
                  </a:lnTo>
                  <a:lnTo>
                    <a:pt x="312" y="1087"/>
                  </a:lnTo>
                  <a:lnTo>
                    <a:pt x="331" y="1105"/>
                  </a:lnTo>
                  <a:lnTo>
                    <a:pt x="342" y="1105"/>
                  </a:lnTo>
                  <a:lnTo>
                    <a:pt x="364" y="1105"/>
                  </a:lnTo>
                  <a:lnTo>
                    <a:pt x="376" y="1105"/>
                  </a:lnTo>
                  <a:lnTo>
                    <a:pt x="383" y="1113"/>
                  </a:lnTo>
                  <a:lnTo>
                    <a:pt x="387" y="1124"/>
                  </a:lnTo>
                  <a:lnTo>
                    <a:pt x="383" y="1143"/>
                  </a:lnTo>
                  <a:lnTo>
                    <a:pt x="387" y="1150"/>
                  </a:lnTo>
                  <a:lnTo>
                    <a:pt x="398" y="1161"/>
                  </a:lnTo>
                  <a:lnTo>
                    <a:pt x="405" y="1184"/>
                  </a:lnTo>
                  <a:lnTo>
                    <a:pt x="405" y="1195"/>
                  </a:lnTo>
                  <a:lnTo>
                    <a:pt x="405" y="1206"/>
                  </a:lnTo>
                  <a:lnTo>
                    <a:pt x="413" y="1210"/>
                  </a:lnTo>
                  <a:lnTo>
                    <a:pt x="416" y="1210"/>
                  </a:lnTo>
                  <a:lnTo>
                    <a:pt x="428" y="1213"/>
                  </a:lnTo>
                  <a:lnTo>
                    <a:pt x="443" y="1213"/>
                  </a:lnTo>
                  <a:lnTo>
                    <a:pt x="461" y="1206"/>
                  </a:lnTo>
                  <a:lnTo>
                    <a:pt x="469" y="1202"/>
                  </a:lnTo>
                  <a:lnTo>
                    <a:pt x="476" y="1202"/>
                  </a:lnTo>
                  <a:lnTo>
                    <a:pt x="480" y="1206"/>
                  </a:lnTo>
                  <a:lnTo>
                    <a:pt x="487" y="1213"/>
                  </a:lnTo>
                  <a:lnTo>
                    <a:pt x="487" y="1224"/>
                  </a:lnTo>
                  <a:lnTo>
                    <a:pt x="487" y="1239"/>
                  </a:lnTo>
                  <a:lnTo>
                    <a:pt x="491" y="1243"/>
                  </a:lnTo>
                  <a:lnTo>
                    <a:pt x="502" y="1247"/>
                  </a:lnTo>
                  <a:lnTo>
                    <a:pt x="513" y="1247"/>
                  </a:lnTo>
                  <a:lnTo>
                    <a:pt x="524" y="1247"/>
                  </a:lnTo>
                  <a:lnTo>
                    <a:pt x="539" y="1239"/>
                  </a:lnTo>
                  <a:lnTo>
                    <a:pt x="558" y="122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9"/>
            <p:cNvSpPr/>
            <p:nvPr/>
          </p:nvSpPr>
          <p:spPr bwMode="auto">
            <a:xfrm>
              <a:off x="9221" y="7025"/>
              <a:ext cx="1838" cy="1752"/>
            </a:xfrm>
            <a:custGeom>
              <a:avLst/>
              <a:gdLst>
                <a:gd name="T0" fmla="*/ 56 w 785"/>
                <a:gd name="T1" fmla="*/ 387 h 748"/>
                <a:gd name="T2" fmla="*/ 78 w 785"/>
                <a:gd name="T3" fmla="*/ 488 h 748"/>
                <a:gd name="T4" fmla="*/ 41 w 785"/>
                <a:gd name="T5" fmla="*/ 555 h 748"/>
                <a:gd name="T6" fmla="*/ 85 w 785"/>
                <a:gd name="T7" fmla="*/ 555 h 748"/>
                <a:gd name="T8" fmla="*/ 123 w 785"/>
                <a:gd name="T9" fmla="*/ 573 h 748"/>
                <a:gd name="T10" fmla="*/ 171 w 785"/>
                <a:gd name="T11" fmla="*/ 626 h 748"/>
                <a:gd name="T12" fmla="*/ 238 w 785"/>
                <a:gd name="T13" fmla="*/ 748 h 748"/>
                <a:gd name="T14" fmla="*/ 264 w 785"/>
                <a:gd name="T15" fmla="*/ 737 h 748"/>
                <a:gd name="T16" fmla="*/ 361 w 785"/>
                <a:gd name="T17" fmla="*/ 719 h 748"/>
                <a:gd name="T18" fmla="*/ 409 w 785"/>
                <a:gd name="T19" fmla="*/ 700 h 748"/>
                <a:gd name="T20" fmla="*/ 446 w 785"/>
                <a:gd name="T21" fmla="*/ 685 h 748"/>
                <a:gd name="T22" fmla="*/ 413 w 785"/>
                <a:gd name="T23" fmla="*/ 600 h 748"/>
                <a:gd name="T24" fmla="*/ 376 w 785"/>
                <a:gd name="T25" fmla="*/ 577 h 748"/>
                <a:gd name="T26" fmla="*/ 376 w 785"/>
                <a:gd name="T27" fmla="*/ 514 h 748"/>
                <a:gd name="T28" fmla="*/ 405 w 785"/>
                <a:gd name="T29" fmla="*/ 495 h 748"/>
                <a:gd name="T30" fmla="*/ 417 w 785"/>
                <a:gd name="T31" fmla="*/ 469 h 748"/>
                <a:gd name="T32" fmla="*/ 424 w 785"/>
                <a:gd name="T33" fmla="*/ 421 h 748"/>
                <a:gd name="T34" fmla="*/ 495 w 785"/>
                <a:gd name="T35" fmla="*/ 402 h 748"/>
                <a:gd name="T36" fmla="*/ 573 w 785"/>
                <a:gd name="T37" fmla="*/ 421 h 748"/>
                <a:gd name="T38" fmla="*/ 584 w 785"/>
                <a:gd name="T39" fmla="*/ 469 h 748"/>
                <a:gd name="T40" fmla="*/ 655 w 785"/>
                <a:gd name="T41" fmla="*/ 425 h 748"/>
                <a:gd name="T42" fmla="*/ 699 w 785"/>
                <a:gd name="T43" fmla="*/ 421 h 748"/>
                <a:gd name="T44" fmla="*/ 755 w 785"/>
                <a:gd name="T45" fmla="*/ 395 h 748"/>
                <a:gd name="T46" fmla="*/ 781 w 785"/>
                <a:gd name="T47" fmla="*/ 343 h 748"/>
                <a:gd name="T48" fmla="*/ 774 w 785"/>
                <a:gd name="T49" fmla="*/ 253 h 748"/>
                <a:gd name="T50" fmla="*/ 774 w 785"/>
                <a:gd name="T51" fmla="*/ 198 h 748"/>
                <a:gd name="T52" fmla="*/ 748 w 785"/>
                <a:gd name="T53" fmla="*/ 153 h 748"/>
                <a:gd name="T54" fmla="*/ 752 w 785"/>
                <a:gd name="T55" fmla="*/ 108 h 748"/>
                <a:gd name="T56" fmla="*/ 737 w 785"/>
                <a:gd name="T57" fmla="*/ 79 h 748"/>
                <a:gd name="T58" fmla="*/ 726 w 785"/>
                <a:gd name="T59" fmla="*/ 27 h 748"/>
                <a:gd name="T60" fmla="*/ 685 w 785"/>
                <a:gd name="T61" fmla="*/ 67 h 748"/>
                <a:gd name="T62" fmla="*/ 655 w 785"/>
                <a:gd name="T63" fmla="*/ 112 h 748"/>
                <a:gd name="T64" fmla="*/ 640 w 785"/>
                <a:gd name="T65" fmla="*/ 194 h 748"/>
                <a:gd name="T66" fmla="*/ 584 w 785"/>
                <a:gd name="T67" fmla="*/ 201 h 748"/>
                <a:gd name="T68" fmla="*/ 517 w 785"/>
                <a:gd name="T69" fmla="*/ 187 h 748"/>
                <a:gd name="T70" fmla="*/ 472 w 785"/>
                <a:gd name="T71" fmla="*/ 239 h 748"/>
                <a:gd name="T72" fmla="*/ 413 w 785"/>
                <a:gd name="T73" fmla="*/ 231 h 748"/>
                <a:gd name="T74" fmla="*/ 424 w 785"/>
                <a:gd name="T75" fmla="*/ 179 h 748"/>
                <a:gd name="T76" fmla="*/ 446 w 785"/>
                <a:gd name="T77" fmla="*/ 79 h 748"/>
                <a:gd name="T78" fmla="*/ 443 w 785"/>
                <a:gd name="T79" fmla="*/ 38 h 748"/>
                <a:gd name="T80" fmla="*/ 402 w 785"/>
                <a:gd name="T81" fmla="*/ 0 h 748"/>
                <a:gd name="T82" fmla="*/ 283 w 785"/>
                <a:gd name="T83" fmla="*/ 86 h 748"/>
                <a:gd name="T84" fmla="*/ 264 w 785"/>
                <a:gd name="T85" fmla="*/ 131 h 748"/>
                <a:gd name="T86" fmla="*/ 272 w 785"/>
                <a:gd name="T87" fmla="*/ 149 h 748"/>
                <a:gd name="T88" fmla="*/ 272 w 785"/>
                <a:gd name="T89" fmla="*/ 172 h 748"/>
                <a:gd name="T90" fmla="*/ 298 w 785"/>
                <a:gd name="T91" fmla="*/ 231 h 748"/>
                <a:gd name="T92" fmla="*/ 309 w 785"/>
                <a:gd name="T93" fmla="*/ 294 h 748"/>
                <a:gd name="T94" fmla="*/ 264 w 785"/>
                <a:gd name="T95" fmla="*/ 317 h 748"/>
                <a:gd name="T96" fmla="*/ 234 w 785"/>
                <a:gd name="T97" fmla="*/ 320 h 748"/>
                <a:gd name="T98" fmla="*/ 167 w 785"/>
                <a:gd name="T99" fmla="*/ 265 h 748"/>
                <a:gd name="T100" fmla="*/ 134 w 785"/>
                <a:gd name="T101" fmla="*/ 302 h 748"/>
                <a:gd name="T102" fmla="*/ 89 w 785"/>
                <a:gd name="T103" fmla="*/ 320 h 748"/>
                <a:gd name="T104" fmla="*/ 78 w 785"/>
                <a:gd name="T105" fmla="*/ 253 h 748"/>
                <a:gd name="T106" fmla="*/ 41 w 785"/>
                <a:gd name="T107" fmla="*/ 253 h 748"/>
                <a:gd name="T108" fmla="*/ 0 w 785"/>
                <a:gd name="T109" fmla="*/ 287 h 7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5" h="748">
                  <a:moveTo>
                    <a:pt x="0" y="287"/>
                  </a:moveTo>
                  <a:lnTo>
                    <a:pt x="11" y="313"/>
                  </a:lnTo>
                  <a:lnTo>
                    <a:pt x="26" y="335"/>
                  </a:lnTo>
                  <a:lnTo>
                    <a:pt x="56" y="387"/>
                  </a:lnTo>
                  <a:lnTo>
                    <a:pt x="71" y="421"/>
                  </a:lnTo>
                  <a:lnTo>
                    <a:pt x="82" y="447"/>
                  </a:lnTo>
                  <a:lnTo>
                    <a:pt x="85" y="473"/>
                  </a:lnTo>
                  <a:lnTo>
                    <a:pt x="82" y="480"/>
                  </a:lnTo>
                  <a:lnTo>
                    <a:pt x="78" y="488"/>
                  </a:lnTo>
                  <a:lnTo>
                    <a:pt x="56" y="518"/>
                  </a:lnTo>
                  <a:lnTo>
                    <a:pt x="48" y="529"/>
                  </a:lnTo>
                  <a:lnTo>
                    <a:pt x="41" y="544"/>
                  </a:lnTo>
                  <a:lnTo>
                    <a:pt x="41" y="555"/>
                  </a:lnTo>
                  <a:lnTo>
                    <a:pt x="45" y="562"/>
                  </a:lnTo>
                  <a:lnTo>
                    <a:pt x="59" y="562"/>
                  </a:lnTo>
                  <a:lnTo>
                    <a:pt x="78" y="559"/>
                  </a:lnTo>
                  <a:lnTo>
                    <a:pt x="85" y="555"/>
                  </a:lnTo>
                  <a:lnTo>
                    <a:pt x="97" y="551"/>
                  </a:lnTo>
                  <a:lnTo>
                    <a:pt x="104" y="547"/>
                  </a:lnTo>
                  <a:lnTo>
                    <a:pt x="112" y="551"/>
                  </a:lnTo>
                  <a:lnTo>
                    <a:pt x="119" y="559"/>
                  </a:lnTo>
                  <a:lnTo>
                    <a:pt x="123" y="573"/>
                  </a:lnTo>
                  <a:lnTo>
                    <a:pt x="123" y="600"/>
                  </a:lnTo>
                  <a:lnTo>
                    <a:pt x="164" y="596"/>
                  </a:lnTo>
                  <a:lnTo>
                    <a:pt x="164" y="603"/>
                  </a:lnTo>
                  <a:lnTo>
                    <a:pt x="171" y="626"/>
                  </a:lnTo>
                  <a:lnTo>
                    <a:pt x="182" y="648"/>
                  </a:lnTo>
                  <a:lnTo>
                    <a:pt x="190" y="659"/>
                  </a:lnTo>
                  <a:lnTo>
                    <a:pt x="197" y="667"/>
                  </a:lnTo>
                  <a:lnTo>
                    <a:pt x="197" y="693"/>
                  </a:lnTo>
                  <a:lnTo>
                    <a:pt x="238" y="748"/>
                  </a:lnTo>
                  <a:lnTo>
                    <a:pt x="238" y="745"/>
                  </a:lnTo>
                  <a:lnTo>
                    <a:pt x="242" y="741"/>
                  </a:lnTo>
                  <a:lnTo>
                    <a:pt x="249" y="741"/>
                  </a:lnTo>
                  <a:lnTo>
                    <a:pt x="264" y="737"/>
                  </a:lnTo>
                  <a:lnTo>
                    <a:pt x="279" y="737"/>
                  </a:lnTo>
                  <a:lnTo>
                    <a:pt x="346" y="748"/>
                  </a:lnTo>
                  <a:lnTo>
                    <a:pt x="350" y="741"/>
                  </a:lnTo>
                  <a:lnTo>
                    <a:pt x="361" y="719"/>
                  </a:lnTo>
                  <a:lnTo>
                    <a:pt x="368" y="711"/>
                  </a:lnTo>
                  <a:lnTo>
                    <a:pt x="379" y="704"/>
                  </a:lnTo>
                  <a:lnTo>
                    <a:pt x="394" y="700"/>
                  </a:lnTo>
                  <a:lnTo>
                    <a:pt x="409" y="700"/>
                  </a:lnTo>
                  <a:lnTo>
                    <a:pt x="424" y="704"/>
                  </a:lnTo>
                  <a:lnTo>
                    <a:pt x="432" y="704"/>
                  </a:lnTo>
                  <a:lnTo>
                    <a:pt x="439" y="700"/>
                  </a:lnTo>
                  <a:lnTo>
                    <a:pt x="443" y="696"/>
                  </a:lnTo>
                  <a:lnTo>
                    <a:pt x="446" y="685"/>
                  </a:lnTo>
                  <a:lnTo>
                    <a:pt x="446" y="681"/>
                  </a:lnTo>
                  <a:lnTo>
                    <a:pt x="428" y="637"/>
                  </a:lnTo>
                  <a:lnTo>
                    <a:pt x="417" y="611"/>
                  </a:lnTo>
                  <a:lnTo>
                    <a:pt x="413" y="600"/>
                  </a:lnTo>
                  <a:lnTo>
                    <a:pt x="409" y="592"/>
                  </a:lnTo>
                  <a:lnTo>
                    <a:pt x="394" y="581"/>
                  </a:lnTo>
                  <a:lnTo>
                    <a:pt x="379" y="577"/>
                  </a:lnTo>
                  <a:lnTo>
                    <a:pt x="376" y="577"/>
                  </a:lnTo>
                  <a:lnTo>
                    <a:pt x="376" y="562"/>
                  </a:lnTo>
                  <a:lnTo>
                    <a:pt x="376" y="540"/>
                  </a:lnTo>
                  <a:lnTo>
                    <a:pt x="376" y="529"/>
                  </a:lnTo>
                  <a:lnTo>
                    <a:pt x="376" y="514"/>
                  </a:lnTo>
                  <a:lnTo>
                    <a:pt x="379" y="503"/>
                  </a:lnTo>
                  <a:lnTo>
                    <a:pt x="383" y="499"/>
                  </a:lnTo>
                  <a:lnTo>
                    <a:pt x="391" y="499"/>
                  </a:lnTo>
                  <a:lnTo>
                    <a:pt x="405" y="495"/>
                  </a:lnTo>
                  <a:lnTo>
                    <a:pt x="417" y="488"/>
                  </a:lnTo>
                  <a:lnTo>
                    <a:pt x="420" y="477"/>
                  </a:lnTo>
                  <a:lnTo>
                    <a:pt x="420" y="473"/>
                  </a:lnTo>
                  <a:lnTo>
                    <a:pt x="417" y="469"/>
                  </a:lnTo>
                  <a:lnTo>
                    <a:pt x="409" y="458"/>
                  </a:lnTo>
                  <a:lnTo>
                    <a:pt x="409" y="443"/>
                  </a:lnTo>
                  <a:lnTo>
                    <a:pt x="409" y="428"/>
                  </a:lnTo>
                  <a:lnTo>
                    <a:pt x="424" y="421"/>
                  </a:lnTo>
                  <a:lnTo>
                    <a:pt x="439" y="410"/>
                  </a:lnTo>
                  <a:lnTo>
                    <a:pt x="454" y="391"/>
                  </a:lnTo>
                  <a:lnTo>
                    <a:pt x="480" y="395"/>
                  </a:lnTo>
                  <a:lnTo>
                    <a:pt x="495" y="402"/>
                  </a:lnTo>
                  <a:lnTo>
                    <a:pt x="502" y="410"/>
                  </a:lnTo>
                  <a:lnTo>
                    <a:pt x="510" y="410"/>
                  </a:lnTo>
                  <a:lnTo>
                    <a:pt x="573" y="421"/>
                  </a:lnTo>
                  <a:lnTo>
                    <a:pt x="580" y="425"/>
                  </a:lnTo>
                  <a:lnTo>
                    <a:pt x="584" y="428"/>
                  </a:lnTo>
                  <a:lnTo>
                    <a:pt x="584" y="447"/>
                  </a:lnTo>
                  <a:lnTo>
                    <a:pt x="584" y="469"/>
                  </a:lnTo>
                  <a:lnTo>
                    <a:pt x="614" y="443"/>
                  </a:lnTo>
                  <a:lnTo>
                    <a:pt x="636" y="425"/>
                  </a:lnTo>
                  <a:lnTo>
                    <a:pt x="647" y="425"/>
                  </a:lnTo>
                  <a:lnTo>
                    <a:pt x="655" y="425"/>
                  </a:lnTo>
                  <a:lnTo>
                    <a:pt x="666" y="432"/>
                  </a:lnTo>
                  <a:lnTo>
                    <a:pt x="681" y="436"/>
                  </a:lnTo>
                  <a:lnTo>
                    <a:pt x="696" y="436"/>
                  </a:lnTo>
                  <a:lnTo>
                    <a:pt x="699" y="421"/>
                  </a:lnTo>
                  <a:lnTo>
                    <a:pt x="711" y="413"/>
                  </a:lnTo>
                  <a:lnTo>
                    <a:pt x="718" y="406"/>
                  </a:lnTo>
                  <a:lnTo>
                    <a:pt x="729" y="399"/>
                  </a:lnTo>
                  <a:lnTo>
                    <a:pt x="748" y="395"/>
                  </a:lnTo>
                  <a:lnTo>
                    <a:pt x="755" y="395"/>
                  </a:lnTo>
                  <a:lnTo>
                    <a:pt x="763" y="391"/>
                  </a:lnTo>
                  <a:lnTo>
                    <a:pt x="770" y="384"/>
                  </a:lnTo>
                  <a:lnTo>
                    <a:pt x="778" y="365"/>
                  </a:lnTo>
                  <a:lnTo>
                    <a:pt x="781" y="343"/>
                  </a:lnTo>
                  <a:lnTo>
                    <a:pt x="785" y="320"/>
                  </a:lnTo>
                  <a:lnTo>
                    <a:pt x="781" y="280"/>
                  </a:lnTo>
                  <a:lnTo>
                    <a:pt x="781" y="261"/>
                  </a:lnTo>
                  <a:lnTo>
                    <a:pt x="774" y="253"/>
                  </a:lnTo>
                  <a:lnTo>
                    <a:pt x="770" y="242"/>
                  </a:lnTo>
                  <a:lnTo>
                    <a:pt x="770" y="227"/>
                  </a:lnTo>
                  <a:lnTo>
                    <a:pt x="774" y="213"/>
                  </a:lnTo>
                  <a:lnTo>
                    <a:pt x="774" y="198"/>
                  </a:lnTo>
                  <a:lnTo>
                    <a:pt x="774" y="179"/>
                  </a:lnTo>
                  <a:lnTo>
                    <a:pt x="763" y="172"/>
                  </a:lnTo>
                  <a:lnTo>
                    <a:pt x="752" y="164"/>
                  </a:lnTo>
                  <a:lnTo>
                    <a:pt x="748" y="153"/>
                  </a:lnTo>
                  <a:lnTo>
                    <a:pt x="744" y="142"/>
                  </a:lnTo>
                  <a:lnTo>
                    <a:pt x="744" y="123"/>
                  </a:lnTo>
                  <a:lnTo>
                    <a:pt x="744" y="120"/>
                  </a:lnTo>
                  <a:lnTo>
                    <a:pt x="752" y="108"/>
                  </a:lnTo>
                  <a:lnTo>
                    <a:pt x="755" y="97"/>
                  </a:lnTo>
                  <a:lnTo>
                    <a:pt x="755" y="90"/>
                  </a:lnTo>
                  <a:lnTo>
                    <a:pt x="752" y="86"/>
                  </a:lnTo>
                  <a:lnTo>
                    <a:pt x="744" y="79"/>
                  </a:lnTo>
                  <a:lnTo>
                    <a:pt x="737" y="79"/>
                  </a:lnTo>
                  <a:lnTo>
                    <a:pt x="726" y="75"/>
                  </a:lnTo>
                  <a:lnTo>
                    <a:pt x="729" y="53"/>
                  </a:lnTo>
                  <a:lnTo>
                    <a:pt x="729" y="34"/>
                  </a:lnTo>
                  <a:lnTo>
                    <a:pt x="726" y="27"/>
                  </a:lnTo>
                  <a:lnTo>
                    <a:pt x="722" y="23"/>
                  </a:lnTo>
                  <a:lnTo>
                    <a:pt x="711" y="27"/>
                  </a:lnTo>
                  <a:lnTo>
                    <a:pt x="696" y="41"/>
                  </a:lnTo>
                  <a:lnTo>
                    <a:pt x="688" y="49"/>
                  </a:lnTo>
                  <a:lnTo>
                    <a:pt x="685" y="67"/>
                  </a:lnTo>
                  <a:lnTo>
                    <a:pt x="677" y="86"/>
                  </a:lnTo>
                  <a:lnTo>
                    <a:pt x="666" y="90"/>
                  </a:lnTo>
                  <a:lnTo>
                    <a:pt x="662" y="93"/>
                  </a:lnTo>
                  <a:lnTo>
                    <a:pt x="655" y="112"/>
                  </a:lnTo>
                  <a:lnTo>
                    <a:pt x="651" y="131"/>
                  </a:lnTo>
                  <a:lnTo>
                    <a:pt x="647" y="146"/>
                  </a:lnTo>
                  <a:lnTo>
                    <a:pt x="644" y="168"/>
                  </a:lnTo>
                  <a:lnTo>
                    <a:pt x="640" y="194"/>
                  </a:lnTo>
                  <a:lnTo>
                    <a:pt x="629" y="209"/>
                  </a:lnTo>
                  <a:lnTo>
                    <a:pt x="618" y="213"/>
                  </a:lnTo>
                  <a:lnTo>
                    <a:pt x="606" y="213"/>
                  </a:lnTo>
                  <a:lnTo>
                    <a:pt x="595" y="209"/>
                  </a:lnTo>
                  <a:lnTo>
                    <a:pt x="584" y="201"/>
                  </a:lnTo>
                  <a:lnTo>
                    <a:pt x="573" y="194"/>
                  </a:lnTo>
                  <a:lnTo>
                    <a:pt x="547" y="187"/>
                  </a:lnTo>
                  <a:lnTo>
                    <a:pt x="528" y="183"/>
                  </a:lnTo>
                  <a:lnTo>
                    <a:pt x="517" y="187"/>
                  </a:lnTo>
                  <a:lnTo>
                    <a:pt x="506" y="190"/>
                  </a:lnTo>
                  <a:lnTo>
                    <a:pt x="499" y="198"/>
                  </a:lnTo>
                  <a:lnTo>
                    <a:pt x="491" y="209"/>
                  </a:lnTo>
                  <a:lnTo>
                    <a:pt x="472" y="239"/>
                  </a:lnTo>
                  <a:lnTo>
                    <a:pt x="458" y="250"/>
                  </a:lnTo>
                  <a:lnTo>
                    <a:pt x="443" y="253"/>
                  </a:lnTo>
                  <a:lnTo>
                    <a:pt x="432" y="250"/>
                  </a:lnTo>
                  <a:lnTo>
                    <a:pt x="420" y="242"/>
                  </a:lnTo>
                  <a:lnTo>
                    <a:pt x="413" y="231"/>
                  </a:lnTo>
                  <a:lnTo>
                    <a:pt x="409" y="220"/>
                  </a:lnTo>
                  <a:lnTo>
                    <a:pt x="409" y="205"/>
                  </a:lnTo>
                  <a:lnTo>
                    <a:pt x="417" y="194"/>
                  </a:lnTo>
                  <a:lnTo>
                    <a:pt x="424" y="179"/>
                  </a:lnTo>
                  <a:lnTo>
                    <a:pt x="432" y="164"/>
                  </a:lnTo>
                  <a:lnTo>
                    <a:pt x="439" y="127"/>
                  </a:lnTo>
                  <a:lnTo>
                    <a:pt x="443" y="86"/>
                  </a:lnTo>
                  <a:lnTo>
                    <a:pt x="446" y="79"/>
                  </a:lnTo>
                  <a:lnTo>
                    <a:pt x="450" y="71"/>
                  </a:lnTo>
                  <a:lnTo>
                    <a:pt x="450" y="53"/>
                  </a:lnTo>
                  <a:lnTo>
                    <a:pt x="443" y="41"/>
                  </a:lnTo>
                  <a:lnTo>
                    <a:pt x="443" y="38"/>
                  </a:lnTo>
                  <a:lnTo>
                    <a:pt x="432" y="34"/>
                  </a:lnTo>
                  <a:lnTo>
                    <a:pt x="424" y="30"/>
                  </a:lnTo>
                  <a:lnTo>
                    <a:pt x="409" y="15"/>
                  </a:lnTo>
                  <a:lnTo>
                    <a:pt x="405" y="4"/>
                  </a:lnTo>
                  <a:lnTo>
                    <a:pt x="402" y="0"/>
                  </a:lnTo>
                  <a:lnTo>
                    <a:pt x="353" y="4"/>
                  </a:lnTo>
                  <a:lnTo>
                    <a:pt x="342" y="30"/>
                  </a:lnTo>
                  <a:lnTo>
                    <a:pt x="309" y="27"/>
                  </a:lnTo>
                  <a:lnTo>
                    <a:pt x="309" y="71"/>
                  </a:lnTo>
                  <a:lnTo>
                    <a:pt x="283" y="86"/>
                  </a:lnTo>
                  <a:lnTo>
                    <a:pt x="286" y="120"/>
                  </a:lnTo>
                  <a:lnTo>
                    <a:pt x="279" y="127"/>
                  </a:lnTo>
                  <a:lnTo>
                    <a:pt x="272" y="127"/>
                  </a:lnTo>
                  <a:lnTo>
                    <a:pt x="264" y="131"/>
                  </a:lnTo>
                  <a:lnTo>
                    <a:pt x="257" y="138"/>
                  </a:lnTo>
                  <a:lnTo>
                    <a:pt x="257" y="146"/>
                  </a:lnTo>
                  <a:lnTo>
                    <a:pt x="260" y="149"/>
                  </a:lnTo>
                  <a:lnTo>
                    <a:pt x="272" y="149"/>
                  </a:lnTo>
                  <a:lnTo>
                    <a:pt x="275" y="157"/>
                  </a:lnTo>
                  <a:lnTo>
                    <a:pt x="279" y="164"/>
                  </a:lnTo>
                  <a:lnTo>
                    <a:pt x="275" y="168"/>
                  </a:lnTo>
                  <a:lnTo>
                    <a:pt x="272" y="172"/>
                  </a:lnTo>
                  <a:lnTo>
                    <a:pt x="268" y="175"/>
                  </a:lnTo>
                  <a:lnTo>
                    <a:pt x="268" y="187"/>
                  </a:lnTo>
                  <a:lnTo>
                    <a:pt x="272" y="198"/>
                  </a:lnTo>
                  <a:lnTo>
                    <a:pt x="283" y="213"/>
                  </a:lnTo>
                  <a:lnTo>
                    <a:pt x="298" y="231"/>
                  </a:lnTo>
                  <a:lnTo>
                    <a:pt x="309" y="250"/>
                  </a:lnTo>
                  <a:lnTo>
                    <a:pt x="316" y="265"/>
                  </a:lnTo>
                  <a:lnTo>
                    <a:pt x="312" y="283"/>
                  </a:lnTo>
                  <a:lnTo>
                    <a:pt x="309" y="294"/>
                  </a:lnTo>
                  <a:lnTo>
                    <a:pt x="301" y="306"/>
                  </a:lnTo>
                  <a:lnTo>
                    <a:pt x="290" y="313"/>
                  </a:lnTo>
                  <a:lnTo>
                    <a:pt x="283" y="320"/>
                  </a:lnTo>
                  <a:lnTo>
                    <a:pt x="264" y="317"/>
                  </a:lnTo>
                  <a:lnTo>
                    <a:pt x="245" y="324"/>
                  </a:lnTo>
                  <a:lnTo>
                    <a:pt x="238" y="324"/>
                  </a:lnTo>
                  <a:lnTo>
                    <a:pt x="234" y="320"/>
                  </a:lnTo>
                  <a:lnTo>
                    <a:pt x="197" y="283"/>
                  </a:lnTo>
                  <a:lnTo>
                    <a:pt x="182" y="272"/>
                  </a:lnTo>
                  <a:lnTo>
                    <a:pt x="175" y="268"/>
                  </a:lnTo>
                  <a:lnTo>
                    <a:pt x="167" y="265"/>
                  </a:lnTo>
                  <a:lnTo>
                    <a:pt x="156" y="268"/>
                  </a:lnTo>
                  <a:lnTo>
                    <a:pt x="149" y="276"/>
                  </a:lnTo>
                  <a:lnTo>
                    <a:pt x="141" y="287"/>
                  </a:lnTo>
                  <a:lnTo>
                    <a:pt x="134" y="302"/>
                  </a:lnTo>
                  <a:lnTo>
                    <a:pt x="126" y="317"/>
                  </a:lnTo>
                  <a:lnTo>
                    <a:pt x="115" y="324"/>
                  </a:lnTo>
                  <a:lnTo>
                    <a:pt x="108" y="328"/>
                  </a:lnTo>
                  <a:lnTo>
                    <a:pt x="100" y="328"/>
                  </a:lnTo>
                  <a:lnTo>
                    <a:pt x="89" y="320"/>
                  </a:lnTo>
                  <a:lnTo>
                    <a:pt x="82" y="313"/>
                  </a:lnTo>
                  <a:lnTo>
                    <a:pt x="89" y="283"/>
                  </a:lnTo>
                  <a:lnTo>
                    <a:pt x="85" y="265"/>
                  </a:lnTo>
                  <a:lnTo>
                    <a:pt x="78" y="253"/>
                  </a:lnTo>
                  <a:lnTo>
                    <a:pt x="71" y="250"/>
                  </a:lnTo>
                  <a:lnTo>
                    <a:pt x="59" y="250"/>
                  </a:lnTo>
                  <a:lnTo>
                    <a:pt x="52" y="250"/>
                  </a:lnTo>
                  <a:lnTo>
                    <a:pt x="41" y="253"/>
                  </a:lnTo>
                  <a:lnTo>
                    <a:pt x="26" y="276"/>
                  </a:lnTo>
                  <a:lnTo>
                    <a:pt x="11" y="287"/>
                  </a:lnTo>
                  <a:lnTo>
                    <a:pt x="4" y="291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0"/>
            <p:cNvSpPr/>
            <p:nvPr/>
          </p:nvSpPr>
          <p:spPr bwMode="auto">
            <a:xfrm>
              <a:off x="6887" y="5065"/>
              <a:ext cx="2126" cy="2248"/>
            </a:xfrm>
            <a:custGeom>
              <a:avLst/>
              <a:gdLst>
                <a:gd name="T0" fmla="*/ 48 w 908"/>
                <a:gd name="T1" fmla="*/ 480 h 960"/>
                <a:gd name="T2" fmla="*/ 70 w 908"/>
                <a:gd name="T3" fmla="*/ 536 h 960"/>
                <a:gd name="T4" fmla="*/ 108 w 908"/>
                <a:gd name="T5" fmla="*/ 551 h 960"/>
                <a:gd name="T6" fmla="*/ 182 w 908"/>
                <a:gd name="T7" fmla="*/ 536 h 960"/>
                <a:gd name="T8" fmla="*/ 212 w 908"/>
                <a:gd name="T9" fmla="*/ 584 h 960"/>
                <a:gd name="T10" fmla="*/ 167 w 908"/>
                <a:gd name="T11" fmla="*/ 588 h 960"/>
                <a:gd name="T12" fmla="*/ 171 w 908"/>
                <a:gd name="T13" fmla="*/ 618 h 960"/>
                <a:gd name="T14" fmla="*/ 256 w 908"/>
                <a:gd name="T15" fmla="*/ 726 h 960"/>
                <a:gd name="T16" fmla="*/ 320 w 908"/>
                <a:gd name="T17" fmla="*/ 752 h 960"/>
                <a:gd name="T18" fmla="*/ 401 w 908"/>
                <a:gd name="T19" fmla="*/ 730 h 960"/>
                <a:gd name="T20" fmla="*/ 450 w 908"/>
                <a:gd name="T21" fmla="*/ 707 h 960"/>
                <a:gd name="T22" fmla="*/ 480 w 908"/>
                <a:gd name="T23" fmla="*/ 748 h 960"/>
                <a:gd name="T24" fmla="*/ 454 w 908"/>
                <a:gd name="T25" fmla="*/ 785 h 960"/>
                <a:gd name="T26" fmla="*/ 491 w 908"/>
                <a:gd name="T27" fmla="*/ 819 h 960"/>
                <a:gd name="T28" fmla="*/ 543 w 908"/>
                <a:gd name="T29" fmla="*/ 811 h 960"/>
                <a:gd name="T30" fmla="*/ 535 w 908"/>
                <a:gd name="T31" fmla="*/ 871 h 960"/>
                <a:gd name="T32" fmla="*/ 502 w 908"/>
                <a:gd name="T33" fmla="*/ 949 h 960"/>
                <a:gd name="T34" fmla="*/ 521 w 908"/>
                <a:gd name="T35" fmla="*/ 949 h 960"/>
                <a:gd name="T36" fmla="*/ 543 w 908"/>
                <a:gd name="T37" fmla="*/ 923 h 960"/>
                <a:gd name="T38" fmla="*/ 628 w 908"/>
                <a:gd name="T39" fmla="*/ 927 h 960"/>
                <a:gd name="T40" fmla="*/ 718 w 908"/>
                <a:gd name="T41" fmla="*/ 912 h 960"/>
                <a:gd name="T42" fmla="*/ 729 w 908"/>
                <a:gd name="T43" fmla="*/ 886 h 960"/>
                <a:gd name="T44" fmla="*/ 766 w 908"/>
                <a:gd name="T45" fmla="*/ 893 h 960"/>
                <a:gd name="T46" fmla="*/ 777 w 908"/>
                <a:gd name="T47" fmla="*/ 830 h 960"/>
                <a:gd name="T48" fmla="*/ 788 w 908"/>
                <a:gd name="T49" fmla="*/ 763 h 960"/>
                <a:gd name="T50" fmla="*/ 803 w 908"/>
                <a:gd name="T51" fmla="*/ 718 h 960"/>
                <a:gd name="T52" fmla="*/ 859 w 908"/>
                <a:gd name="T53" fmla="*/ 681 h 960"/>
                <a:gd name="T54" fmla="*/ 867 w 908"/>
                <a:gd name="T55" fmla="*/ 663 h 960"/>
                <a:gd name="T56" fmla="*/ 896 w 908"/>
                <a:gd name="T57" fmla="*/ 633 h 960"/>
                <a:gd name="T58" fmla="*/ 900 w 908"/>
                <a:gd name="T59" fmla="*/ 603 h 960"/>
                <a:gd name="T60" fmla="*/ 867 w 908"/>
                <a:gd name="T61" fmla="*/ 566 h 960"/>
                <a:gd name="T62" fmla="*/ 889 w 908"/>
                <a:gd name="T63" fmla="*/ 529 h 960"/>
                <a:gd name="T64" fmla="*/ 870 w 908"/>
                <a:gd name="T65" fmla="*/ 480 h 960"/>
                <a:gd name="T66" fmla="*/ 848 w 908"/>
                <a:gd name="T67" fmla="*/ 417 h 960"/>
                <a:gd name="T68" fmla="*/ 863 w 908"/>
                <a:gd name="T69" fmla="*/ 380 h 960"/>
                <a:gd name="T70" fmla="*/ 870 w 908"/>
                <a:gd name="T71" fmla="*/ 331 h 960"/>
                <a:gd name="T72" fmla="*/ 822 w 908"/>
                <a:gd name="T73" fmla="*/ 238 h 960"/>
                <a:gd name="T74" fmla="*/ 755 w 908"/>
                <a:gd name="T75" fmla="*/ 261 h 960"/>
                <a:gd name="T76" fmla="*/ 736 w 908"/>
                <a:gd name="T77" fmla="*/ 328 h 960"/>
                <a:gd name="T78" fmla="*/ 673 w 908"/>
                <a:gd name="T79" fmla="*/ 253 h 960"/>
                <a:gd name="T80" fmla="*/ 655 w 908"/>
                <a:gd name="T81" fmla="*/ 168 h 960"/>
                <a:gd name="T82" fmla="*/ 651 w 908"/>
                <a:gd name="T83" fmla="*/ 56 h 960"/>
                <a:gd name="T84" fmla="*/ 658 w 908"/>
                <a:gd name="T85" fmla="*/ 15 h 960"/>
                <a:gd name="T86" fmla="*/ 513 w 908"/>
                <a:gd name="T87" fmla="*/ 19 h 960"/>
                <a:gd name="T88" fmla="*/ 450 w 908"/>
                <a:gd name="T89" fmla="*/ 26 h 960"/>
                <a:gd name="T90" fmla="*/ 335 w 908"/>
                <a:gd name="T91" fmla="*/ 0 h 960"/>
                <a:gd name="T92" fmla="*/ 294 w 908"/>
                <a:gd name="T93" fmla="*/ 37 h 960"/>
                <a:gd name="T94" fmla="*/ 279 w 908"/>
                <a:gd name="T95" fmla="*/ 67 h 960"/>
                <a:gd name="T96" fmla="*/ 260 w 908"/>
                <a:gd name="T97" fmla="*/ 142 h 960"/>
                <a:gd name="T98" fmla="*/ 193 w 908"/>
                <a:gd name="T99" fmla="*/ 194 h 960"/>
                <a:gd name="T100" fmla="*/ 59 w 908"/>
                <a:gd name="T101" fmla="*/ 257 h 960"/>
                <a:gd name="T102" fmla="*/ 26 w 908"/>
                <a:gd name="T103" fmla="*/ 406 h 960"/>
                <a:gd name="T104" fmla="*/ 59 w 908"/>
                <a:gd name="T105" fmla="*/ 432 h 960"/>
                <a:gd name="T106" fmla="*/ 22 w 908"/>
                <a:gd name="T107" fmla="*/ 421 h 960"/>
                <a:gd name="T108" fmla="*/ 0 w 908"/>
                <a:gd name="T109" fmla="*/ 443 h 9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08" h="960">
                  <a:moveTo>
                    <a:pt x="7" y="491"/>
                  </a:moveTo>
                  <a:lnTo>
                    <a:pt x="7" y="491"/>
                  </a:lnTo>
                  <a:lnTo>
                    <a:pt x="14" y="488"/>
                  </a:lnTo>
                  <a:lnTo>
                    <a:pt x="37" y="480"/>
                  </a:lnTo>
                  <a:lnTo>
                    <a:pt x="48" y="480"/>
                  </a:lnTo>
                  <a:lnTo>
                    <a:pt x="59" y="484"/>
                  </a:lnTo>
                  <a:lnTo>
                    <a:pt x="67" y="495"/>
                  </a:lnTo>
                  <a:lnTo>
                    <a:pt x="70" y="514"/>
                  </a:lnTo>
                  <a:lnTo>
                    <a:pt x="70" y="536"/>
                  </a:lnTo>
                  <a:lnTo>
                    <a:pt x="74" y="547"/>
                  </a:lnTo>
                  <a:lnTo>
                    <a:pt x="81" y="555"/>
                  </a:lnTo>
                  <a:lnTo>
                    <a:pt x="89" y="558"/>
                  </a:lnTo>
                  <a:lnTo>
                    <a:pt x="96" y="555"/>
                  </a:lnTo>
                  <a:lnTo>
                    <a:pt x="108" y="551"/>
                  </a:lnTo>
                  <a:lnTo>
                    <a:pt x="126" y="540"/>
                  </a:lnTo>
                  <a:lnTo>
                    <a:pt x="148" y="532"/>
                  </a:lnTo>
                  <a:lnTo>
                    <a:pt x="163" y="532"/>
                  </a:lnTo>
                  <a:lnTo>
                    <a:pt x="182" y="536"/>
                  </a:lnTo>
                  <a:lnTo>
                    <a:pt x="208" y="555"/>
                  </a:lnTo>
                  <a:lnTo>
                    <a:pt x="215" y="566"/>
                  </a:lnTo>
                  <a:lnTo>
                    <a:pt x="219" y="577"/>
                  </a:lnTo>
                  <a:lnTo>
                    <a:pt x="212" y="584"/>
                  </a:lnTo>
                  <a:lnTo>
                    <a:pt x="204" y="588"/>
                  </a:lnTo>
                  <a:lnTo>
                    <a:pt x="182" y="592"/>
                  </a:lnTo>
                  <a:lnTo>
                    <a:pt x="174" y="592"/>
                  </a:lnTo>
                  <a:lnTo>
                    <a:pt x="167" y="588"/>
                  </a:lnTo>
                  <a:lnTo>
                    <a:pt x="167" y="599"/>
                  </a:lnTo>
                  <a:lnTo>
                    <a:pt x="171" y="618"/>
                  </a:lnTo>
                  <a:lnTo>
                    <a:pt x="182" y="637"/>
                  </a:lnTo>
                  <a:lnTo>
                    <a:pt x="204" y="674"/>
                  </a:lnTo>
                  <a:lnTo>
                    <a:pt x="223" y="696"/>
                  </a:lnTo>
                  <a:lnTo>
                    <a:pt x="238" y="715"/>
                  </a:lnTo>
                  <a:lnTo>
                    <a:pt x="256" y="726"/>
                  </a:lnTo>
                  <a:lnTo>
                    <a:pt x="268" y="730"/>
                  </a:lnTo>
                  <a:lnTo>
                    <a:pt x="275" y="730"/>
                  </a:lnTo>
                  <a:lnTo>
                    <a:pt x="312" y="748"/>
                  </a:lnTo>
                  <a:lnTo>
                    <a:pt x="320" y="752"/>
                  </a:lnTo>
                  <a:lnTo>
                    <a:pt x="342" y="756"/>
                  </a:lnTo>
                  <a:lnTo>
                    <a:pt x="353" y="756"/>
                  </a:lnTo>
                  <a:lnTo>
                    <a:pt x="368" y="752"/>
                  </a:lnTo>
                  <a:lnTo>
                    <a:pt x="387" y="744"/>
                  </a:lnTo>
                  <a:lnTo>
                    <a:pt x="401" y="730"/>
                  </a:lnTo>
                  <a:lnTo>
                    <a:pt x="409" y="722"/>
                  </a:lnTo>
                  <a:lnTo>
                    <a:pt x="428" y="711"/>
                  </a:lnTo>
                  <a:lnTo>
                    <a:pt x="439" y="707"/>
                  </a:lnTo>
                  <a:lnTo>
                    <a:pt x="450" y="707"/>
                  </a:lnTo>
                  <a:lnTo>
                    <a:pt x="457" y="715"/>
                  </a:lnTo>
                  <a:lnTo>
                    <a:pt x="461" y="733"/>
                  </a:lnTo>
                  <a:lnTo>
                    <a:pt x="468" y="737"/>
                  </a:lnTo>
                  <a:lnTo>
                    <a:pt x="480" y="748"/>
                  </a:lnTo>
                  <a:lnTo>
                    <a:pt x="483" y="759"/>
                  </a:lnTo>
                  <a:lnTo>
                    <a:pt x="480" y="767"/>
                  </a:lnTo>
                  <a:lnTo>
                    <a:pt x="472" y="774"/>
                  </a:lnTo>
                  <a:lnTo>
                    <a:pt x="454" y="782"/>
                  </a:lnTo>
                  <a:lnTo>
                    <a:pt x="454" y="785"/>
                  </a:lnTo>
                  <a:lnTo>
                    <a:pt x="476" y="815"/>
                  </a:lnTo>
                  <a:lnTo>
                    <a:pt x="476" y="819"/>
                  </a:lnTo>
                  <a:lnTo>
                    <a:pt x="480" y="819"/>
                  </a:lnTo>
                  <a:lnTo>
                    <a:pt x="491" y="819"/>
                  </a:lnTo>
                  <a:lnTo>
                    <a:pt x="513" y="808"/>
                  </a:lnTo>
                  <a:lnTo>
                    <a:pt x="524" y="804"/>
                  </a:lnTo>
                  <a:lnTo>
                    <a:pt x="535" y="804"/>
                  </a:lnTo>
                  <a:lnTo>
                    <a:pt x="543" y="811"/>
                  </a:lnTo>
                  <a:lnTo>
                    <a:pt x="547" y="819"/>
                  </a:lnTo>
                  <a:lnTo>
                    <a:pt x="547" y="830"/>
                  </a:lnTo>
                  <a:lnTo>
                    <a:pt x="547" y="845"/>
                  </a:lnTo>
                  <a:lnTo>
                    <a:pt x="543" y="860"/>
                  </a:lnTo>
                  <a:lnTo>
                    <a:pt x="535" y="871"/>
                  </a:lnTo>
                  <a:lnTo>
                    <a:pt x="509" y="912"/>
                  </a:lnTo>
                  <a:lnTo>
                    <a:pt x="502" y="930"/>
                  </a:lnTo>
                  <a:lnTo>
                    <a:pt x="502" y="949"/>
                  </a:lnTo>
                  <a:lnTo>
                    <a:pt x="506" y="953"/>
                  </a:lnTo>
                  <a:lnTo>
                    <a:pt x="506" y="957"/>
                  </a:lnTo>
                  <a:lnTo>
                    <a:pt x="509" y="960"/>
                  </a:lnTo>
                  <a:lnTo>
                    <a:pt x="513" y="957"/>
                  </a:lnTo>
                  <a:lnTo>
                    <a:pt x="521" y="949"/>
                  </a:lnTo>
                  <a:lnTo>
                    <a:pt x="524" y="938"/>
                  </a:lnTo>
                  <a:lnTo>
                    <a:pt x="528" y="930"/>
                  </a:lnTo>
                  <a:lnTo>
                    <a:pt x="532" y="927"/>
                  </a:lnTo>
                  <a:lnTo>
                    <a:pt x="543" y="923"/>
                  </a:lnTo>
                  <a:lnTo>
                    <a:pt x="558" y="919"/>
                  </a:lnTo>
                  <a:lnTo>
                    <a:pt x="573" y="916"/>
                  </a:lnTo>
                  <a:lnTo>
                    <a:pt x="599" y="919"/>
                  </a:lnTo>
                  <a:lnTo>
                    <a:pt x="628" y="927"/>
                  </a:lnTo>
                  <a:lnTo>
                    <a:pt x="651" y="927"/>
                  </a:lnTo>
                  <a:lnTo>
                    <a:pt x="684" y="923"/>
                  </a:lnTo>
                  <a:lnTo>
                    <a:pt x="703" y="919"/>
                  </a:lnTo>
                  <a:lnTo>
                    <a:pt x="718" y="912"/>
                  </a:lnTo>
                  <a:lnTo>
                    <a:pt x="725" y="904"/>
                  </a:lnTo>
                  <a:lnTo>
                    <a:pt x="725" y="897"/>
                  </a:lnTo>
                  <a:lnTo>
                    <a:pt x="725" y="890"/>
                  </a:lnTo>
                  <a:lnTo>
                    <a:pt x="729" y="886"/>
                  </a:lnTo>
                  <a:lnTo>
                    <a:pt x="736" y="882"/>
                  </a:lnTo>
                  <a:lnTo>
                    <a:pt x="744" y="878"/>
                  </a:lnTo>
                  <a:lnTo>
                    <a:pt x="748" y="878"/>
                  </a:lnTo>
                  <a:lnTo>
                    <a:pt x="759" y="886"/>
                  </a:lnTo>
                  <a:lnTo>
                    <a:pt x="766" y="893"/>
                  </a:lnTo>
                  <a:lnTo>
                    <a:pt x="774" y="875"/>
                  </a:lnTo>
                  <a:lnTo>
                    <a:pt x="777" y="856"/>
                  </a:lnTo>
                  <a:lnTo>
                    <a:pt x="777" y="830"/>
                  </a:lnTo>
                  <a:lnTo>
                    <a:pt x="770" y="808"/>
                  </a:lnTo>
                  <a:lnTo>
                    <a:pt x="777" y="797"/>
                  </a:lnTo>
                  <a:lnTo>
                    <a:pt x="785" y="785"/>
                  </a:lnTo>
                  <a:lnTo>
                    <a:pt x="788" y="763"/>
                  </a:lnTo>
                  <a:lnTo>
                    <a:pt x="788" y="741"/>
                  </a:lnTo>
                  <a:lnTo>
                    <a:pt x="785" y="733"/>
                  </a:lnTo>
                  <a:lnTo>
                    <a:pt x="796" y="730"/>
                  </a:lnTo>
                  <a:lnTo>
                    <a:pt x="803" y="718"/>
                  </a:lnTo>
                  <a:lnTo>
                    <a:pt x="815" y="700"/>
                  </a:lnTo>
                  <a:lnTo>
                    <a:pt x="822" y="670"/>
                  </a:lnTo>
                  <a:lnTo>
                    <a:pt x="844" y="681"/>
                  </a:lnTo>
                  <a:lnTo>
                    <a:pt x="859" y="681"/>
                  </a:lnTo>
                  <a:lnTo>
                    <a:pt x="870" y="677"/>
                  </a:lnTo>
                  <a:lnTo>
                    <a:pt x="870" y="674"/>
                  </a:lnTo>
                  <a:lnTo>
                    <a:pt x="867" y="663"/>
                  </a:lnTo>
                  <a:lnTo>
                    <a:pt x="870" y="651"/>
                  </a:lnTo>
                  <a:lnTo>
                    <a:pt x="874" y="644"/>
                  </a:lnTo>
                  <a:lnTo>
                    <a:pt x="882" y="640"/>
                  </a:lnTo>
                  <a:lnTo>
                    <a:pt x="896" y="633"/>
                  </a:lnTo>
                  <a:lnTo>
                    <a:pt x="904" y="629"/>
                  </a:lnTo>
                  <a:lnTo>
                    <a:pt x="908" y="625"/>
                  </a:lnTo>
                  <a:lnTo>
                    <a:pt x="908" y="618"/>
                  </a:lnTo>
                  <a:lnTo>
                    <a:pt x="904" y="610"/>
                  </a:lnTo>
                  <a:lnTo>
                    <a:pt x="900" y="603"/>
                  </a:lnTo>
                  <a:lnTo>
                    <a:pt x="889" y="592"/>
                  </a:lnTo>
                  <a:lnTo>
                    <a:pt x="878" y="584"/>
                  </a:lnTo>
                  <a:lnTo>
                    <a:pt x="870" y="573"/>
                  </a:lnTo>
                  <a:lnTo>
                    <a:pt x="867" y="566"/>
                  </a:lnTo>
                  <a:lnTo>
                    <a:pt x="867" y="558"/>
                  </a:lnTo>
                  <a:lnTo>
                    <a:pt x="870" y="547"/>
                  </a:lnTo>
                  <a:lnTo>
                    <a:pt x="874" y="540"/>
                  </a:lnTo>
                  <a:lnTo>
                    <a:pt x="889" y="529"/>
                  </a:lnTo>
                  <a:lnTo>
                    <a:pt x="896" y="517"/>
                  </a:lnTo>
                  <a:lnTo>
                    <a:pt x="896" y="506"/>
                  </a:lnTo>
                  <a:lnTo>
                    <a:pt x="893" y="499"/>
                  </a:lnTo>
                  <a:lnTo>
                    <a:pt x="878" y="484"/>
                  </a:lnTo>
                  <a:lnTo>
                    <a:pt x="870" y="480"/>
                  </a:lnTo>
                  <a:lnTo>
                    <a:pt x="878" y="443"/>
                  </a:lnTo>
                  <a:lnTo>
                    <a:pt x="863" y="432"/>
                  </a:lnTo>
                  <a:lnTo>
                    <a:pt x="852" y="424"/>
                  </a:lnTo>
                  <a:lnTo>
                    <a:pt x="848" y="417"/>
                  </a:lnTo>
                  <a:lnTo>
                    <a:pt x="848" y="410"/>
                  </a:lnTo>
                  <a:lnTo>
                    <a:pt x="848" y="398"/>
                  </a:lnTo>
                  <a:lnTo>
                    <a:pt x="852" y="395"/>
                  </a:lnTo>
                  <a:lnTo>
                    <a:pt x="863" y="380"/>
                  </a:lnTo>
                  <a:lnTo>
                    <a:pt x="870" y="369"/>
                  </a:lnTo>
                  <a:lnTo>
                    <a:pt x="874" y="357"/>
                  </a:lnTo>
                  <a:lnTo>
                    <a:pt x="878" y="346"/>
                  </a:lnTo>
                  <a:lnTo>
                    <a:pt x="874" y="335"/>
                  </a:lnTo>
                  <a:lnTo>
                    <a:pt x="870" y="331"/>
                  </a:lnTo>
                  <a:lnTo>
                    <a:pt x="855" y="298"/>
                  </a:lnTo>
                  <a:lnTo>
                    <a:pt x="855" y="246"/>
                  </a:lnTo>
                  <a:lnTo>
                    <a:pt x="852" y="246"/>
                  </a:lnTo>
                  <a:lnTo>
                    <a:pt x="822" y="238"/>
                  </a:lnTo>
                  <a:lnTo>
                    <a:pt x="800" y="238"/>
                  </a:lnTo>
                  <a:lnTo>
                    <a:pt x="785" y="242"/>
                  </a:lnTo>
                  <a:lnTo>
                    <a:pt x="770" y="246"/>
                  </a:lnTo>
                  <a:lnTo>
                    <a:pt x="759" y="253"/>
                  </a:lnTo>
                  <a:lnTo>
                    <a:pt x="755" y="261"/>
                  </a:lnTo>
                  <a:lnTo>
                    <a:pt x="748" y="264"/>
                  </a:lnTo>
                  <a:lnTo>
                    <a:pt x="751" y="302"/>
                  </a:lnTo>
                  <a:lnTo>
                    <a:pt x="744" y="317"/>
                  </a:lnTo>
                  <a:lnTo>
                    <a:pt x="736" y="328"/>
                  </a:lnTo>
                  <a:lnTo>
                    <a:pt x="725" y="331"/>
                  </a:lnTo>
                  <a:lnTo>
                    <a:pt x="710" y="328"/>
                  </a:lnTo>
                  <a:lnTo>
                    <a:pt x="692" y="320"/>
                  </a:lnTo>
                  <a:lnTo>
                    <a:pt x="684" y="313"/>
                  </a:lnTo>
                  <a:lnTo>
                    <a:pt x="673" y="253"/>
                  </a:lnTo>
                  <a:lnTo>
                    <a:pt x="647" y="250"/>
                  </a:lnTo>
                  <a:lnTo>
                    <a:pt x="662" y="227"/>
                  </a:lnTo>
                  <a:lnTo>
                    <a:pt x="662" y="212"/>
                  </a:lnTo>
                  <a:lnTo>
                    <a:pt x="651" y="205"/>
                  </a:lnTo>
                  <a:lnTo>
                    <a:pt x="655" y="168"/>
                  </a:lnTo>
                  <a:lnTo>
                    <a:pt x="669" y="138"/>
                  </a:lnTo>
                  <a:lnTo>
                    <a:pt x="677" y="82"/>
                  </a:lnTo>
                  <a:lnTo>
                    <a:pt x="647" y="82"/>
                  </a:lnTo>
                  <a:lnTo>
                    <a:pt x="647" y="75"/>
                  </a:lnTo>
                  <a:lnTo>
                    <a:pt x="651" y="56"/>
                  </a:lnTo>
                  <a:lnTo>
                    <a:pt x="662" y="37"/>
                  </a:lnTo>
                  <a:lnTo>
                    <a:pt x="662" y="26"/>
                  </a:lnTo>
                  <a:lnTo>
                    <a:pt x="658" y="19"/>
                  </a:lnTo>
                  <a:lnTo>
                    <a:pt x="658" y="15"/>
                  </a:lnTo>
                  <a:lnTo>
                    <a:pt x="617" y="26"/>
                  </a:lnTo>
                  <a:lnTo>
                    <a:pt x="602" y="23"/>
                  </a:lnTo>
                  <a:lnTo>
                    <a:pt x="580" y="4"/>
                  </a:lnTo>
                  <a:lnTo>
                    <a:pt x="554" y="26"/>
                  </a:lnTo>
                  <a:lnTo>
                    <a:pt x="513" y="19"/>
                  </a:lnTo>
                  <a:lnTo>
                    <a:pt x="495" y="41"/>
                  </a:lnTo>
                  <a:lnTo>
                    <a:pt x="487" y="45"/>
                  </a:lnTo>
                  <a:lnTo>
                    <a:pt x="465" y="34"/>
                  </a:lnTo>
                  <a:lnTo>
                    <a:pt x="450" y="26"/>
                  </a:lnTo>
                  <a:lnTo>
                    <a:pt x="431" y="23"/>
                  </a:lnTo>
                  <a:lnTo>
                    <a:pt x="394" y="19"/>
                  </a:lnTo>
                  <a:lnTo>
                    <a:pt x="364" y="11"/>
                  </a:lnTo>
                  <a:lnTo>
                    <a:pt x="335" y="0"/>
                  </a:lnTo>
                  <a:lnTo>
                    <a:pt x="312" y="23"/>
                  </a:lnTo>
                  <a:lnTo>
                    <a:pt x="301" y="34"/>
                  </a:lnTo>
                  <a:lnTo>
                    <a:pt x="294" y="37"/>
                  </a:lnTo>
                  <a:lnTo>
                    <a:pt x="286" y="41"/>
                  </a:lnTo>
                  <a:lnTo>
                    <a:pt x="279" y="52"/>
                  </a:lnTo>
                  <a:lnTo>
                    <a:pt x="279" y="60"/>
                  </a:lnTo>
                  <a:lnTo>
                    <a:pt x="279" y="67"/>
                  </a:lnTo>
                  <a:lnTo>
                    <a:pt x="282" y="82"/>
                  </a:lnTo>
                  <a:lnTo>
                    <a:pt x="282" y="101"/>
                  </a:lnTo>
                  <a:lnTo>
                    <a:pt x="279" y="112"/>
                  </a:lnTo>
                  <a:lnTo>
                    <a:pt x="275" y="123"/>
                  </a:lnTo>
                  <a:lnTo>
                    <a:pt x="260" y="142"/>
                  </a:lnTo>
                  <a:lnTo>
                    <a:pt x="245" y="153"/>
                  </a:lnTo>
                  <a:lnTo>
                    <a:pt x="227" y="160"/>
                  </a:lnTo>
                  <a:lnTo>
                    <a:pt x="212" y="164"/>
                  </a:lnTo>
                  <a:lnTo>
                    <a:pt x="197" y="168"/>
                  </a:lnTo>
                  <a:lnTo>
                    <a:pt x="193" y="194"/>
                  </a:lnTo>
                  <a:lnTo>
                    <a:pt x="134" y="223"/>
                  </a:lnTo>
                  <a:lnTo>
                    <a:pt x="137" y="253"/>
                  </a:lnTo>
                  <a:lnTo>
                    <a:pt x="111" y="253"/>
                  </a:lnTo>
                  <a:lnTo>
                    <a:pt x="70" y="250"/>
                  </a:lnTo>
                  <a:lnTo>
                    <a:pt x="59" y="257"/>
                  </a:lnTo>
                  <a:lnTo>
                    <a:pt x="59" y="324"/>
                  </a:lnTo>
                  <a:lnTo>
                    <a:pt x="41" y="343"/>
                  </a:lnTo>
                  <a:lnTo>
                    <a:pt x="44" y="391"/>
                  </a:lnTo>
                  <a:lnTo>
                    <a:pt x="29" y="391"/>
                  </a:lnTo>
                  <a:lnTo>
                    <a:pt x="26" y="406"/>
                  </a:lnTo>
                  <a:lnTo>
                    <a:pt x="41" y="413"/>
                  </a:lnTo>
                  <a:lnTo>
                    <a:pt x="55" y="421"/>
                  </a:lnTo>
                  <a:lnTo>
                    <a:pt x="59" y="428"/>
                  </a:lnTo>
                  <a:lnTo>
                    <a:pt x="59" y="432"/>
                  </a:lnTo>
                  <a:lnTo>
                    <a:pt x="59" y="436"/>
                  </a:lnTo>
                  <a:lnTo>
                    <a:pt x="48" y="436"/>
                  </a:lnTo>
                  <a:lnTo>
                    <a:pt x="41" y="436"/>
                  </a:lnTo>
                  <a:lnTo>
                    <a:pt x="22" y="421"/>
                  </a:lnTo>
                  <a:lnTo>
                    <a:pt x="14" y="421"/>
                  </a:lnTo>
                  <a:lnTo>
                    <a:pt x="7" y="421"/>
                  </a:lnTo>
                  <a:lnTo>
                    <a:pt x="3" y="424"/>
                  </a:lnTo>
                  <a:lnTo>
                    <a:pt x="0" y="428"/>
                  </a:lnTo>
                  <a:lnTo>
                    <a:pt x="0" y="443"/>
                  </a:lnTo>
                  <a:lnTo>
                    <a:pt x="3" y="473"/>
                  </a:lnTo>
                  <a:lnTo>
                    <a:pt x="7" y="49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1"/>
            <p:cNvSpPr/>
            <p:nvPr/>
          </p:nvSpPr>
          <p:spPr bwMode="auto">
            <a:xfrm>
              <a:off x="7444" y="3950"/>
              <a:ext cx="888" cy="906"/>
            </a:xfrm>
            <a:custGeom>
              <a:avLst/>
              <a:gdLst>
                <a:gd name="T0" fmla="*/ 379 w 379"/>
                <a:gd name="T1" fmla="*/ 0 h 387"/>
                <a:gd name="T2" fmla="*/ 372 w 379"/>
                <a:gd name="T3" fmla="*/ 30 h 387"/>
                <a:gd name="T4" fmla="*/ 353 w 379"/>
                <a:gd name="T5" fmla="*/ 74 h 387"/>
                <a:gd name="T6" fmla="*/ 342 w 379"/>
                <a:gd name="T7" fmla="*/ 89 h 387"/>
                <a:gd name="T8" fmla="*/ 342 w 379"/>
                <a:gd name="T9" fmla="*/ 138 h 387"/>
                <a:gd name="T10" fmla="*/ 346 w 379"/>
                <a:gd name="T11" fmla="*/ 156 h 387"/>
                <a:gd name="T12" fmla="*/ 350 w 379"/>
                <a:gd name="T13" fmla="*/ 171 h 387"/>
                <a:gd name="T14" fmla="*/ 331 w 379"/>
                <a:gd name="T15" fmla="*/ 201 h 387"/>
                <a:gd name="T16" fmla="*/ 312 w 379"/>
                <a:gd name="T17" fmla="*/ 212 h 387"/>
                <a:gd name="T18" fmla="*/ 283 w 379"/>
                <a:gd name="T19" fmla="*/ 249 h 387"/>
                <a:gd name="T20" fmla="*/ 271 w 379"/>
                <a:gd name="T21" fmla="*/ 312 h 387"/>
                <a:gd name="T22" fmla="*/ 268 w 379"/>
                <a:gd name="T23" fmla="*/ 342 h 387"/>
                <a:gd name="T24" fmla="*/ 257 w 379"/>
                <a:gd name="T25" fmla="*/ 379 h 387"/>
                <a:gd name="T26" fmla="*/ 242 w 379"/>
                <a:gd name="T27" fmla="*/ 387 h 387"/>
                <a:gd name="T28" fmla="*/ 238 w 379"/>
                <a:gd name="T29" fmla="*/ 383 h 387"/>
                <a:gd name="T30" fmla="*/ 230 w 379"/>
                <a:gd name="T31" fmla="*/ 357 h 387"/>
                <a:gd name="T32" fmla="*/ 193 w 379"/>
                <a:gd name="T33" fmla="*/ 283 h 387"/>
                <a:gd name="T34" fmla="*/ 193 w 379"/>
                <a:gd name="T35" fmla="*/ 279 h 387"/>
                <a:gd name="T36" fmla="*/ 175 w 379"/>
                <a:gd name="T37" fmla="*/ 246 h 387"/>
                <a:gd name="T38" fmla="*/ 156 w 379"/>
                <a:gd name="T39" fmla="*/ 234 h 387"/>
                <a:gd name="T40" fmla="*/ 145 w 379"/>
                <a:gd name="T41" fmla="*/ 227 h 387"/>
                <a:gd name="T42" fmla="*/ 119 w 379"/>
                <a:gd name="T43" fmla="*/ 193 h 387"/>
                <a:gd name="T44" fmla="*/ 104 w 379"/>
                <a:gd name="T45" fmla="*/ 141 h 387"/>
                <a:gd name="T46" fmla="*/ 100 w 379"/>
                <a:gd name="T47" fmla="*/ 115 h 387"/>
                <a:gd name="T48" fmla="*/ 85 w 379"/>
                <a:gd name="T49" fmla="*/ 78 h 387"/>
                <a:gd name="T50" fmla="*/ 63 w 379"/>
                <a:gd name="T51" fmla="*/ 71 h 387"/>
                <a:gd name="T52" fmla="*/ 52 w 379"/>
                <a:gd name="T53" fmla="*/ 78 h 387"/>
                <a:gd name="T54" fmla="*/ 22 w 379"/>
                <a:gd name="T55" fmla="*/ 115 h 387"/>
                <a:gd name="T56" fmla="*/ 18 w 379"/>
                <a:gd name="T57" fmla="*/ 130 h 387"/>
                <a:gd name="T58" fmla="*/ 26 w 379"/>
                <a:gd name="T59" fmla="*/ 149 h 387"/>
                <a:gd name="T60" fmla="*/ 18 w 379"/>
                <a:gd name="T61" fmla="*/ 197 h 387"/>
                <a:gd name="T62" fmla="*/ 18 w 379"/>
                <a:gd name="T63" fmla="*/ 260 h 387"/>
                <a:gd name="T64" fmla="*/ 18 w 379"/>
                <a:gd name="T65" fmla="*/ 286 h 387"/>
                <a:gd name="T66" fmla="*/ 26 w 379"/>
                <a:gd name="T67" fmla="*/ 327 h 3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9" h="387">
                  <a:moveTo>
                    <a:pt x="379" y="0"/>
                  </a:moveTo>
                  <a:lnTo>
                    <a:pt x="379" y="0"/>
                  </a:lnTo>
                  <a:lnTo>
                    <a:pt x="376" y="7"/>
                  </a:lnTo>
                  <a:lnTo>
                    <a:pt x="372" y="30"/>
                  </a:lnTo>
                  <a:lnTo>
                    <a:pt x="364" y="59"/>
                  </a:lnTo>
                  <a:lnTo>
                    <a:pt x="353" y="74"/>
                  </a:lnTo>
                  <a:lnTo>
                    <a:pt x="342" y="89"/>
                  </a:lnTo>
                  <a:lnTo>
                    <a:pt x="342" y="115"/>
                  </a:lnTo>
                  <a:lnTo>
                    <a:pt x="342" y="138"/>
                  </a:lnTo>
                  <a:lnTo>
                    <a:pt x="346" y="156"/>
                  </a:lnTo>
                  <a:lnTo>
                    <a:pt x="350" y="164"/>
                  </a:lnTo>
                  <a:lnTo>
                    <a:pt x="350" y="171"/>
                  </a:lnTo>
                  <a:lnTo>
                    <a:pt x="342" y="186"/>
                  </a:lnTo>
                  <a:lnTo>
                    <a:pt x="331" y="201"/>
                  </a:lnTo>
                  <a:lnTo>
                    <a:pt x="312" y="212"/>
                  </a:lnTo>
                  <a:lnTo>
                    <a:pt x="297" y="227"/>
                  </a:lnTo>
                  <a:lnTo>
                    <a:pt x="283" y="249"/>
                  </a:lnTo>
                  <a:lnTo>
                    <a:pt x="275" y="279"/>
                  </a:lnTo>
                  <a:lnTo>
                    <a:pt x="271" y="312"/>
                  </a:lnTo>
                  <a:lnTo>
                    <a:pt x="268" y="342"/>
                  </a:lnTo>
                  <a:lnTo>
                    <a:pt x="264" y="365"/>
                  </a:lnTo>
                  <a:lnTo>
                    <a:pt x="257" y="379"/>
                  </a:lnTo>
                  <a:lnTo>
                    <a:pt x="249" y="383"/>
                  </a:lnTo>
                  <a:lnTo>
                    <a:pt x="242" y="387"/>
                  </a:lnTo>
                  <a:lnTo>
                    <a:pt x="238" y="383"/>
                  </a:lnTo>
                  <a:lnTo>
                    <a:pt x="234" y="379"/>
                  </a:lnTo>
                  <a:lnTo>
                    <a:pt x="230" y="357"/>
                  </a:lnTo>
                  <a:lnTo>
                    <a:pt x="227" y="327"/>
                  </a:lnTo>
                  <a:lnTo>
                    <a:pt x="193" y="283"/>
                  </a:lnTo>
                  <a:lnTo>
                    <a:pt x="193" y="279"/>
                  </a:lnTo>
                  <a:lnTo>
                    <a:pt x="186" y="264"/>
                  </a:lnTo>
                  <a:lnTo>
                    <a:pt x="175" y="246"/>
                  </a:lnTo>
                  <a:lnTo>
                    <a:pt x="167" y="238"/>
                  </a:lnTo>
                  <a:lnTo>
                    <a:pt x="156" y="234"/>
                  </a:lnTo>
                  <a:lnTo>
                    <a:pt x="145" y="227"/>
                  </a:lnTo>
                  <a:lnTo>
                    <a:pt x="134" y="219"/>
                  </a:lnTo>
                  <a:lnTo>
                    <a:pt x="119" y="193"/>
                  </a:lnTo>
                  <a:lnTo>
                    <a:pt x="108" y="167"/>
                  </a:lnTo>
                  <a:lnTo>
                    <a:pt x="104" y="141"/>
                  </a:lnTo>
                  <a:lnTo>
                    <a:pt x="100" y="115"/>
                  </a:lnTo>
                  <a:lnTo>
                    <a:pt x="93" y="89"/>
                  </a:lnTo>
                  <a:lnTo>
                    <a:pt x="85" y="78"/>
                  </a:lnTo>
                  <a:lnTo>
                    <a:pt x="74" y="71"/>
                  </a:lnTo>
                  <a:lnTo>
                    <a:pt x="63" y="71"/>
                  </a:lnTo>
                  <a:lnTo>
                    <a:pt x="52" y="78"/>
                  </a:lnTo>
                  <a:lnTo>
                    <a:pt x="33" y="97"/>
                  </a:lnTo>
                  <a:lnTo>
                    <a:pt x="22" y="115"/>
                  </a:lnTo>
                  <a:lnTo>
                    <a:pt x="18" y="123"/>
                  </a:lnTo>
                  <a:lnTo>
                    <a:pt x="18" y="130"/>
                  </a:lnTo>
                  <a:lnTo>
                    <a:pt x="26" y="149"/>
                  </a:lnTo>
                  <a:lnTo>
                    <a:pt x="26" y="171"/>
                  </a:lnTo>
                  <a:lnTo>
                    <a:pt x="18" y="197"/>
                  </a:lnTo>
                  <a:lnTo>
                    <a:pt x="0" y="234"/>
                  </a:lnTo>
                  <a:lnTo>
                    <a:pt x="18" y="260"/>
                  </a:lnTo>
                  <a:lnTo>
                    <a:pt x="18" y="286"/>
                  </a:lnTo>
                  <a:lnTo>
                    <a:pt x="22" y="305"/>
                  </a:lnTo>
                  <a:lnTo>
                    <a:pt x="26" y="327"/>
                  </a:lnTo>
                </a:path>
              </a:pathLst>
            </a:custGeom>
            <a:noFill/>
            <a:ln w="23813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2"/>
            <p:cNvSpPr/>
            <p:nvPr/>
          </p:nvSpPr>
          <p:spPr bwMode="auto">
            <a:xfrm>
              <a:off x="7444" y="3777"/>
              <a:ext cx="2040" cy="2063"/>
            </a:xfrm>
            <a:custGeom>
              <a:avLst/>
              <a:gdLst>
                <a:gd name="T0" fmla="*/ 848 w 871"/>
                <a:gd name="T1" fmla="*/ 640 h 881"/>
                <a:gd name="T2" fmla="*/ 844 w 871"/>
                <a:gd name="T3" fmla="*/ 602 h 881"/>
                <a:gd name="T4" fmla="*/ 856 w 871"/>
                <a:gd name="T5" fmla="*/ 561 h 881"/>
                <a:gd name="T6" fmla="*/ 871 w 871"/>
                <a:gd name="T7" fmla="*/ 535 h 881"/>
                <a:gd name="T8" fmla="*/ 852 w 871"/>
                <a:gd name="T9" fmla="*/ 524 h 881"/>
                <a:gd name="T10" fmla="*/ 841 w 871"/>
                <a:gd name="T11" fmla="*/ 550 h 881"/>
                <a:gd name="T12" fmla="*/ 818 w 871"/>
                <a:gd name="T13" fmla="*/ 539 h 881"/>
                <a:gd name="T14" fmla="*/ 826 w 871"/>
                <a:gd name="T15" fmla="*/ 502 h 881"/>
                <a:gd name="T16" fmla="*/ 811 w 871"/>
                <a:gd name="T17" fmla="*/ 476 h 881"/>
                <a:gd name="T18" fmla="*/ 770 w 871"/>
                <a:gd name="T19" fmla="*/ 439 h 881"/>
                <a:gd name="T20" fmla="*/ 744 w 871"/>
                <a:gd name="T21" fmla="*/ 424 h 881"/>
                <a:gd name="T22" fmla="*/ 733 w 871"/>
                <a:gd name="T23" fmla="*/ 375 h 881"/>
                <a:gd name="T24" fmla="*/ 725 w 871"/>
                <a:gd name="T25" fmla="*/ 338 h 881"/>
                <a:gd name="T26" fmla="*/ 692 w 871"/>
                <a:gd name="T27" fmla="*/ 320 h 881"/>
                <a:gd name="T28" fmla="*/ 670 w 871"/>
                <a:gd name="T29" fmla="*/ 241 h 881"/>
                <a:gd name="T30" fmla="*/ 610 w 871"/>
                <a:gd name="T31" fmla="*/ 204 h 881"/>
                <a:gd name="T32" fmla="*/ 603 w 871"/>
                <a:gd name="T33" fmla="*/ 152 h 881"/>
                <a:gd name="T34" fmla="*/ 606 w 871"/>
                <a:gd name="T35" fmla="*/ 122 h 881"/>
                <a:gd name="T36" fmla="*/ 569 w 871"/>
                <a:gd name="T37" fmla="*/ 78 h 881"/>
                <a:gd name="T38" fmla="*/ 550 w 871"/>
                <a:gd name="T39" fmla="*/ 29 h 881"/>
                <a:gd name="T40" fmla="*/ 528 w 871"/>
                <a:gd name="T41" fmla="*/ 0 h 881"/>
                <a:gd name="T42" fmla="*/ 495 w 871"/>
                <a:gd name="T43" fmla="*/ 37 h 881"/>
                <a:gd name="T44" fmla="*/ 480 w 871"/>
                <a:gd name="T45" fmla="*/ 44 h 881"/>
                <a:gd name="T46" fmla="*/ 439 w 871"/>
                <a:gd name="T47" fmla="*/ 11 h 881"/>
                <a:gd name="T48" fmla="*/ 405 w 871"/>
                <a:gd name="T49" fmla="*/ 70 h 881"/>
                <a:gd name="T50" fmla="*/ 379 w 871"/>
                <a:gd name="T51" fmla="*/ 78 h 881"/>
                <a:gd name="T52" fmla="*/ 361 w 871"/>
                <a:gd name="T53" fmla="*/ 137 h 881"/>
                <a:gd name="T54" fmla="*/ 342 w 871"/>
                <a:gd name="T55" fmla="*/ 189 h 881"/>
                <a:gd name="T56" fmla="*/ 350 w 871"/>
                <a:gd name="T57" fmla="*/ 238 h 881"/>
                <a:gd name="T58" fmla="*/ 312 w 871"/>
                <a:gd name="T59" fmla="*/ 286 h 881"/>
                <a:gd name="T60" fmla="*/ 275 w 871"/>
                <a:gd name="T61" fmla="*/ 353 h 881"/>
                <a:gd name="T62" fmla="*/ 264 w 871"/>
                <a:gd name="T63" fmla="*/ 439 h 881"/>
                <a:gd name="T64" fmla="*/ 245 w 871"/>
                <a:gd name="T65" fmla="*/ 461 h 881"/>
                <a:gd name="T66" fmla="*/ 230 w 871"/>
                <a:gd name="T67" fmla="*/ 401 h 881"/>
                <a:gd name="T68" fmla="*/ 186 w 871"/>
                <a:gd name="T69" fmla="*/ 338 h 881"/>
                <a:gd name="T70" fmla="*/ 156 w 871"/>
                <a:gd name="T71" fmla="*/ 308 h 881"/>
                <a:gd name="T72" fmla="*/ 108 w 871"/>
                <a:gd name="T73" fmla="*/ 241 h 881"/>
                <a:gd name="T74" fmla="*/ 93 w 871"/>
                <a:gd name="T75" fmla="*/ 163 h 881"/>
                <a:gd name="T76" fmla="*/ 52 w 871"/>
                <a:gd name="T77" fmla="*/ 152 h 881"/>
                <a:gd name="T78" fmla="*/ 18 w 871"/>
                <a:gd name="T79" fmla="*/ 197 h 881"/>
                <a:gd name="T80" fmla="*/ 26 w 871"/>
                <a:gd name="T81" fmla="*/ 245 h 881"/>
                <a:gd name="T82" fmla="*/ 18 w 871"/>
                <a:gd name="T83" fmla="*/ 334 h 881"/>
                <a:gd name="T84" fmla="*/ 30 w 871"/>
                <a:gd name="T85" fmla="*/ 401 h 881"/>
                <a:gd name="T86" fmla="*/ 74 w 871"/>
                <a:gd name="T87" fmla="*/ 487 h 881"/>
                <a:gd name="T88" fmla="*/ 100 w 871"/>
                <a:gd name="T89" fmla="*/ 550 h 881"/>
                <a:gd name="T90" fmla="*/ 163 w 871"/>
                <a:gd name="T91" fmla="*/ 573 h 881"/>
                <a:gd name="T92" fmla="*/ 230 w 871"/>
                <a:gd name="T93" fmla="*/ 587 h 881"/>
                <a:gd name="T94" fmla="*/ 316 w 871"/>
                <a:gd name="T95" fmla="*/ 580 h 881"/>
                <a:gd name="T96" fmla="*/ 420 w 871"/>
                <a:gd name="T97" fmla="*/ 565 h 881"/>
                <a:gd name="T98" fmla="*/ 424 w 871"/>
                <a:gd name="T99" fmla="*/ 591 h 881"/>
                <a:gd name="T100" fmla="*/ 439 w 871"/>
                <a:gd name="T101" fmla="*/ 636 h 881"/>
                <a:gd name="T102" fmla="*/ 424 w 871"/>
                <a:gd name="T103" fmla="*/ 766 h 881"/>
                <a:gd name="T104" fmla="*/ 446 w 871"/>
                <a:gd name="T105" fmla="*/ 867 h 881"/>
                <a:gd name="T106" fmla="*/ 487 w 871"/>
                <a:gd name="T107" fmla="*/ 881 h 881"/>
                <a:gd name="T108" fmla="*/ 510 w 871"/>
                <a:gd name="T109" fmla="*/ 818 h 881"/>
                <a:gd name="T110" fmla="*/ 532 w 871"/>
                <a:gd name="T111" fmla="*/ 800 h 881"/>
                <a:gd name="T112" fmla="*/ 617 w 871"/>
                <a:gd name="T113" fmla="*/ 800 h 881"/>
                <a:gd name="T114" fmla="*/ 681 w 871"/>
                <a:gd name="T115" fmla="*/ 747 h 881"/>
                <a:gd name="T116" fmla="*/ 804 w 871"/>
                <a:gd name="T117" fmla="*/ 699 h 881"/>
                <a:gd name="T118" fmla="*/ 852 w 871"/>
                <a:gd name="T119" fmla="*/ 692 h 881"/>
                <a:gd name="T120" fmla="*/ 863 w 871"/>
                <a:gd name="T121" fmla="*/ 658 h 88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71" h="881">
                  <a:moveTo>
                    <a:pt x="863" y="658"/>
                  </a:moveTo>
                  <a:lnTo>
                    <a:pt x="856" y="651"/>
                  </a:lnTo>
                  <a:lnTo>
                    <a:pt x="856" y="640"/>
                  </a:lnTo>
                  <a:lnTo>
                    <a:pt x="848" y="640"/>
                  </a:lnTo>
                  <a:lnTo>
                    <a:pt x="837" y="643"/>
                  </a:lnTo>
                  <a:lnTo>
                    <a:pt x="822" y="647"/>
                  </a:lnTo>
                  <a:lnTo>
                    <a:pt x="822" y="613"/>
                  </a:lnTo>
                  <a:lnTo>
                    <a:pt x="844" y="602"/>
                  </a:lnTo>
                  <a:lnTo>
                    <a:pt x="856" y="587"/>
                  </a:lnTo>
                  <a:lnTo>
                    <a:pt x="856" y="576"/>
                  </a:lnTo>
                  <a:lnTo>
                    <a:pt x="856" y="569"/>
                  </a:lnTo>
                  <a:lnTo>
                    <a:pt x="856" y="561"/>
                  </a:lnTo>
                  <a:lnTo>
                    <a:pt x="859" y="554"/>
                  </a:lnTo>
                  <a:lnTo>
                    <a:pt x="867" y="547"/>
                  </a:lnTo>
                  <a:lnTo>
                    <a:pt x="871" y="535"/>
                  </a:lnTo>
                  <a:lnTo>
                    <a:pt x="871" y="532"/>
                  </a:lnTo>
                  <a:lnTo>
                    <a:pt x="859" y="524"/>
                  </a:lnTo>
                  <a:lnTo>
                    <a:pt x="856" y="524"/>
                  </a:lnTo>
                  <a:lnTo>
                    <a:pt x="852" y="524"/>
                  </a:lnTo>
                  <a:lnTo>
                    <a:pt x="848" y="532"/>
                  </a:lnTo>
                  <a:lnTo>
                    <a:pt x="844" y="543"/>
                  </a:lnTo>
                  <a:lnTo>
                    <a:pt x="841" y="550"/>
                  </a:lnTo>
                  <a:lnTo>
                    <a:pt x="833" y="554"/>
                  </a:lnTo>
                  <a:lnTo>
                    <a:pt x="830" y="554"/>
                  </a:lnTo>
                  <a:lnTo>
                    <a:pt x="822" y="547"/>
                  </a:lnTo>
                  <a:lnTo>
                    <a:pt x="818" y="539"/>
                  </a:lnTo>
                  <a:lnTo>
                    <a:pt x="815" y="528"/>
                  </a:lnTo>
                  <a:lnTo>
                    <a:pt x="818" y="513"/>
                  </a:lnTo>
                  <a:lnTo>
                    <a:pt x="826" y="502"/>
                  </a:lnTo>
                  <a:lnTo>
                    <a:pt x="826" y="494"/>
                  </a:lnTo>
                  <a:lnTo>
                    <a:pt x="826" y="483"/>
                  </a:lnTo>
                  <a:lnTo>
                    <a:pt x="818" y="480"/>
                  </a:lnTo>
                  <a:lnTo>
                    <a:pt x="811" y="476"/>
                  </a:lnTo>
                  <a:lnTo>
                    <a:pt x="800" y="472"/>
                  </a:lnTo>
                  <a:lnTo>
                    <a:pt x="781" y="468"/>
                  </a:lnTo>
                  <a:lnTo>
                    <a:pt x="770" y="461"/>
                  </a:lnTo>
                  <a:lnTo>
                    <a:pt x="770" y="439"/>
                  </a:lnTo>
                  <a:lnTo>
                    <a:pt x="770" y="424"/>
                  </a:lnTo>
                  <a:lnTo>
                    <a:pt x="763" y="424"/>
                  </a:lnTo>
                  <a:lnTo>
                    <a:pt x="744" y="424"/>
                  </a:lnTo>
                  <a:lnTo>
                    <a:pt x="737" y="416"/>
                  </a:lnTo>
                  <a:lnTo>
                    <a:pt x="733" y="409"/>
                  </a:lnTo>
                  <a:lnTo>
                    <a:pt x="729" y="394"/>
                  </a:lnTo>
                  <a:lnTo>
                    <a:pt x="733" y="375"/>
                  </a:lnTo>
                  <a:lnTo>
                    <a:pt x="737" y="360"/>
                  </a:lnTo>
                  <a:lnTo>
                    <a:pt x="733" y="346"/>
                  </a:lnTo>
                  <a:lnTo>
                    <a:pt x="725" y="338"/>
                  </a:lnTo>
                  <a:lnTo>
                    <a:pt x="718" y="331"/>
                  </a:lnTo>
                  <a:lnTo>
                    <a:pt x="699" y="323"/>
                  </a:lnTo>
                  <a:lnTo>
                    <a:pt x="692" y="320"/>
                  </a:lnTo>
                  <a:lnTo>
                    <a:pt x="688" y="308"/>
                  </a:lnTo>
                  <a:lnTo>
                    <a:pt x="684" y="279"/>
                  </a:lnTo>
                  <a:lnTo>
                    <a:pt x="677" y="260"/>
                  </a:lnTo>
                  <a:lnTo>
                    <a:pt x="670" y="241"/>
                  </a:lnTo>
                  <a:lnTo>
                    <a:pt x="655" y="226"/>
                  </a:lnTo>
                  <a:lnTo>
                    <a:pt x="640" y="212"/>
                  </a:lnTo>
                  <a:lnTo>
                    <a:pt x="617" y="212"/>
                  </a:lnTo>
                  <a:lnTo>
                    <a:pt x="610" y="204"/>
                  </a:lnTo>
                  <a:lnTo>
                    <a:pt x="617" y="167"/>
                  </a:lnTo>
                  <a:lnTo>
                    <a:pt x="614" y="163"/>
                  </a:lnTo>
                  <a:lnTo>
                    <a:pt x="603" y="152"/>
                  </a:lnTo>
                  <a:lnTo>
                    <a:pt x="599" y="145"/>
                  </a:lnTo>
                  <a:lnTo>
                    <a:pt x="595" y="137"/>
                  </a:lnTo>
                  <a:lnTo>
                    <a:pt x="599" y="130"/>
                  </a:lnTo>
                  <a:lnTo>
                    <a:pt x="606" y="122"/>
                  </a:lnTo>
                  <a:lnTo>
                    <a:pt x="569" y="115"/>
                  </a:lnTo>
                  <a:lnTo>
                    <a:pt x="569" y="100"/>
                  </a:lnTo>
                  <a:lnTo>
                    <a:pt x="569" y="78"/>
                  </a:lnTo>
                  <a:lnTo>
                    <a:pt x="562" y="59"/>
                  </a:lnTo>
                  <a:lnTo>
                    <a:pt x="554" y="44"/>
                  </a:lnTo>
                  <a:lnTo>
                    <a:pt x="550" y="29"/>
                  </a:lnTo>
                  <a:lnTo>
                    <a:pt x="547" y="18"/>
                  </a:lnTo>
                  <a:lnTo>
                    <a:pt x="539" y="7"/>
                  </a:lnTo>
                  <a:lnTo>
                    <a:pt x="532" y="0"/>
                  </a:lnTo>
                  <a:lnTo>
                    <a:pt x="528" y="0"/>
                  </a:lnTo>
                  <a:lnTo>
                    <a:pt x="524" y="0"/>
                  </a:lnTo>
                  <a:lnTo>
                    <a:pt x="510" y="11"/>
                  </a:lnTo>
                  <a:lnTo>
                    <a:pt x="495" y="37"/>
                  </a:lnTo>
                  <a:lnTo>
                    <a:pt x="495" y="40"/>
                  </a:lnTo>
                  <a:lnTo>
                    <a:pt x="491" y="44"/>
                  </a:lnTo>
                  <a:lnTo>
                    <a:pt x="487" y="44"/>
                  </a:lnTo>
                  <a:lnTo>
                    <a:pt x="480" y="44"/>
                  </a:lnTo>
                  <a:lnTo>
                    <a:pt x="472" y="40"/>
                  </a:lnTo>
                  <a:lnTo>
                    <a:pt x="461" y="29"/>
                  </a:lnTo>
                  <a:lnTo>
                    <a:pt x="450" y="14"/>
                  </a:lnTo>
                  <a:lnTo>
                    <a:pt x="439" y="11"/>
                  </a:lnTo>
                  <a:lnTo>
                    <a:pt x="431" y="26"/>
                  </a:lnTo>
                  <a:lnTo>
                    <a:pt x="417" y="55"/>
                  </a:lnTo>
                  <a:lnTo>
                    <a:pt x="405" y="70"/>
                  </a:lnTo>
                  <a:lnTo>
                    <a:pt x="394" y="78"/>
                  </a:lnTo>
                  <a:lnTo>
                    <a:pt x="387" y="81"/>
                  </a:lnTo>
                  <a:lnTo>
                    <a:pt x="383" y="81"/>
                  </a:lnTo>
                  <a:lnTo>
                    <a:pt x="379" y="78"/>
                  </a:lnTo>
                  <a:lnTo>
                    <a:pt x="379" y="89"/>
                  </a:lnTo>
                  <a:lnTo>
                    <a:pt x="372" y="111"/>
                  </a:lnTo>
                  <a:lnTo>
                    <a:pt x="361" y="137"/>
                  </a:lnTo>
                  <a:lnTo>
                    <a:pt x="353" y="148"/>
                  </a:lnTo>
                  <a:lnTo>
                    <a:pt x="342" y="163"/>
                  </a:lnTo>
                  <a:lnTo>
                    <a:pt x="342" y="189"/>
                  </a:lnTo>
                  <a:lnTo>
                    <a:pt x="346" y="212"/>
                  </a:lnTo>
                  <a:lnTo>
                    <a:pt x="350" y="230"/>
                  </a:lnTo>
                  <a:lnTo>
                    <a:pt x="350" y="238"/>
                  </a:lnTo>
                  <a:lnTo>
                    <a:pt x="350" y="245"/>
                  </a:lnTo>
                  <a:lnTo>
                    <a:pt x="342" y="260"/>
                  </a:lnTo>
                  <a:lnTo>
                    <a:pt x="331" y="275"/>
                  </a:lnTo>
                  <a:lnTo>
                    <a:pt x="312" y="286"/>
                  </a:lnTo>
                  <a:lnTo>
                    <a:pt x="297" y="301"/>
                  </a:lnTo>
                  <a:lnTo>
                    <a:pt x="283" y="323"/>
                  </a:lnTo>
                  <a:lnTo>
                    <a:pt x="275" y="353"/>
                  </a:lnTo>
                  <a:lnTo>
                    <a:pt x="271" y="386"/>
                  </a:lnTo>
                  <a:lnTo>
                    <a:pt x="268" y="416"/>
                  </a:lnTo>
                  <a:lnTo>
                    <a:pt x="264" y="439"/>
                  </a:lnTo>
                  <a:lnTo>
                    <a:pt x="257" y="453"/>
                  </a:lnTo>
                  <a:lnTo>
                    <a:pt x="253" y="457"/>
                  </a:lnTo>
                  <a:lnTo>
                    <a:pt x="245" y="461"/>
                  </a:lnTo>
                  <a:lnTo>
                    <a:pt x="242" y="457"/>
                  </a:lnTo>
                  <a:lnTo>
                    <a:pt x="238" y="453"/>
                  </a:lnTo>
                  <a:lnTo>
                    <a:pt x="230" y="431"/>
                  </a:lnTo>
                  <a:lnTo>
                    <a:pt x="230" y="401"/>
                  </a:lnTo>
                  <a:lnTo>
                    <a:pt x="193" y="357"/>
                  </a:lnTo>
                  <a:lnTo>
                    <a:pt x="193" y="353"/>
                  </a:lnTo>
                  <a:lnTo>
                    <a:pt x="186" y="338"/>
                  </a:lnTo>
                  <a:lnTo>
                    <a:pt x="175" y="320"/>
                  </a:lnTo>
                  <a:lnTo>
                    <a:pt x="167" y="312"/>
                  </a:lnTo>
                  <a:lnTo>
                    <a:pt x="156" y="308"/>
                  </a:lnTo>
                  <a:lnTo>
                    <a:pt x="145" y="301"/>
                  </a:lnTo>
                  <a:lnTo>
                    <a:pt x="137" y="293"/>
                  </a:lnTo>
                  <a:lnTo>
                    <a:pt x="119" y="267"/>
                  </a:lnTo>
                  <a:lnTo>
                    <a:pt x="108" y="241"/>
                  </a:lnTo>
                  <a:lnTo>
                    <a:pt x="104" y="215"/>
                  </a:lnTo>
                  <a:lnTo>
                    <a:pt x="104" y="189"/>
                  </a:lnTo>
                  <a:lnTo>
                    <a:pt x="93" y="163"/>
                  </a:lnTo>
                  <a:lnTo>
                    <a:pt x="85" y="152"/>
                  </a:lnTo>
                  <a:lnTo>
                    <a:pt x="78" y="145"/>
                  </a:lnTo>
                  <a:lnTo>
                    <a:pt x="67" y="145"/>
                  </a:lnTo>
                  <a:lnTo>
                    <a:pt x="52" y="152"/>
                  </a:lnTo>
                  <a:lnTo>
                    <a:pt x="33" y="171"/>
                  </a:lnTo>
                  <a:lnTo>
                    <a:pt x="22" y="189"/>
                  </a:lnTo>
                  <a:lnTo>
                    <a:pt x="18" y="197"/>
                  </a:lnTo>
                  <a:lnTo>
                    <a:pt x="22" y="204"/>
                  </a:lnTo>
                  <a:lnTo>
                    <a:pt x="26" y="223"/>
                  </a:lnTo>
                  <a:lnTo>
                    <a:pt x="26" y="245"/>
                  </a:lnTo>
                  <a:lnTo>
                    <a:pt x="18" y="271"/>
                  </a:lnTo>
                  <a:lnTo>
                    <a:pt x="0" y="308"/>
                  </a:lnTo>
                  <a:lnTo>
                    <a:pt x="18" y="334"/>
                  </a:lnTo>
                  <a:lnTo>
                    <a:pt x="22" y="360"/>
                  </a:lnTo>
                  <a:lnTo>
                    <a:pt x="22" y="379"/>
                  </a:lnTo>
                  <a:lnTo>
                    <a:pt x="30" y="401"/>
                  </a:lnTo>
                  <a:lnTo>
                    <a:pt x="74" y="446"/>
                  </a:lnTo>
                  <a:lnTo>
                    <a:pt x="74" y="461"/>
                  </a:lnTo>
                  <a:lnTo>
                    <a:pt x="74" y="487"/>
                  </a:lnTo>
                  <a:lnTo>
                    <a:pt x="74" y="506"/>
                  </a:lnTo>
                  <a:lnTo>
                    <a:pt x="82" y="520"/>
                  </a:lnTo>
                  <a:lnTo>
                    <a:pt x="89" y="535"/>
                  </a:lnTo>
                  <a:lnTo>
                    <a:pt x="100" y="550"/>
                  </a:lnTo>
                  <a:lnTo>
                    <a:pt x="104" y="554"/>
                  </a:lnTo>
                  <a:lnTo>
                    <a:pt x="137" y="569"/>
                  </a:lnTo>
                  <a:lnTo>
                    <a:pt x="163" y="573"/>
                  </a:lnTo>
                  <a:lnTo>
                    <a:pt x="193" y="576"/>
                  </a:lnTo>
                  <a:lnTo>
                    <a:pt x="212" y="580"/>
                  </a:lnTo>
                  <a:lnTo>
                    <a:pt x="230" y="587"/>
                  </a:lnTo>
                  <a:lnTo>
                    <a:pt x="249" y="599"/>
                  </a:lnTo>
                  <a:lnTo>
                    <a:pt x="260" y="591"/>
                  </a:lnTo>
                  <a:lnTo>
                    <a:pt x="275" y="569"/>
                  </a:lnTo>
                  <a:lnTo>
                    <a:pt x="316" y="580"/>
                  </a:lnTo>
                  <a:lnTo>
                    <a:pt x="342" y="558"/>
                  </a:lnTo>
                  <a:lnTo>
                    <a:pt x="364" y="573"/>
                  </a:lnTo>
                  <a:lnTo>
                    <a:pt x="383" y="576"/>
                  </a:lnTo>
                  <a:lnTo>
                    <a:pt x="420" y="565"/>
                  </a:lnTo>
                  <a:lnTo>
                    <a:pt x="424" y="569"/>
                  </a:lnTo>
                  <a:lnTo>
                    <a:pt x="424" y="576"/>
                  </a:lnTo>
                  <a:lnTo>
                    <a:pt x="424" y="591"/>
                  </a:lnTo>
                  <a:lnTo>
                    <a:pt x="417" y="610"/>
                  </a:lnTo>
                  <a:lnTo>
                    <a:pt x="409" y="628"/>
                  </a:lnTo>
                  <a:lnTo>
                    <a:pt x="413" y="632"/>
                  </a:lnTo>
                  <a:lnTo>
                    <a:pt x="439" y="636"/>
                  </a:lnTo>
                  <a:lnTo>
                    <a:pt x="431" y="688"/>
                  </a:lnTo>
                  <a:lnTo>
                    <a:pt x="417" y="721"/>
                  </a:lnTo>
                  <a:lnTo>
                    <a:pt x="413" y="755"/>
                  </a:lnTo>
                  <a:lnTo>
                    <a:pt x="424" y="766"/>
                  </a:lnTo>
                  <a:lnTo>
                    <a:pt x="424" y="777"/>
                  </a:lnTo>
                  <a:lnTo>
                    <a:pt x="409" y="803"/>
                  </a:lnTo>
                  <a:lnTo>
                    <a:pt x="435" y="807"/>
                  </a:lnTo>
                  <a:lnTo>
                    <a:pt x="446" y="867"/>
                  </a:lnTo>
                  <a:lnTo>
                    <a:pt x="454" y="870"/>
                  </a:lnTo>
                  <a:lnTo>
                    <a:pt x="476" y="881"/>
                  </a:lnTo>
                  <a:lnTo>
                    <a:pt x="487" y="881"/>
                  </a:lnTo>
                  <a:lnTo>
                    <a:pt x="498" y="878"/>
                  </a:lnTo>
                  <a:lnTo>
                    <a:pt x="510" y="870"/>
                  </a:lnTo>
                  <a:lnTo>
                    <a:pt x="513" y="852"/>
                  </a:lnTo>
                  <a:lnTo>
                    <a:pt x="510" y="818"/>
                  </a:lnTo>
                  <a:lnTo>
                    <a:pt x="517" y="811"/>
                  </a:lnTo>
                  <a:lnTo>
                    <a:pt x="521" y="807"/>
                  </a:lnTo>
                  <a:lnTo>
                    <a:pt x="532" y="800"/>
                  </a:lnTo>
                  <a:lnTo>
                    <a:pt x="547" y="796"/>
                  </a:lnTo>
                  <a:lnTo>
                    <a:pt x="565" y="792"/>
                  </a:lnTo>
                  <a:lnTo>
                    <a:pt x="588" y="792"/>
                  </a:lnTo>
                  <a:lnTo>
                    <a:pt x="617" y="800"/>
                  </a:lnTo>
                  <a:lnTo>
                    <a:pt x="636" y="781"/>
                  </a:lnTo>
                  <a:lnTo>
                    <a:pt x="681" y="747"/>
                  </a:lnTo>
                  <a:lnTo>
                    <a:pt x="711" y="729"/>
                  </a:lnTo>
                  <a:lnTo>
                    <a:pt x="740" y="714"/>
                  </a:lnTo>
                  <a:lnTo>
                    <a:pt x="774" y="703"/>
                  </a:lnTo>
                  <a:lnTo>
                    <a:pt x="804" y="699"/>
                  </a:lnTo>
                  <a:lnTo>
                    <a:pt x="826" y="699"/>
                  </a:lnTo>
                  <a:lnTo>
                    <a:pt x="841" y="695"/>
                  </a:lnTo>
                  <a:lnTo>
                    <a:pt x="852" y="692"/>
                  </a:lnTo>
                  <a:lnTo>
                    <a:pt x="859" y="684"/>
                  </a:lnTo>
                  <a:lnTo>
                    <a:pt x="863" y="677"/>
                  </a:lnTo>
                  <a:lnTo>
                    <a:pt x="863" y="669"/>
                  </a:lnTo>
                  <a:lnTo>
                    <a:pt x="863" y="65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3"/>
            <p:cNvSpPr/>
            <p:nvPr/>
          </p:nvSpPr>
          <p:spPr bwMode="auto">
            <a:xfrm>
              <a:off x="6737" y="2285"/>
              <a:ext cx="1595" cy="2571"/>
            </a:xfrm>
            <a:custGeom>
              <a:avLst/>
              <a:gdLst>
                <a:gd name="T0" fmla="*/ 678 w 681"/>
                <a:gd name="T1" fmla="*/ 663 h 1098"/>
                <a:gd name="T2" fmla="*/ 644 w 681"/>
                <a:gd name="T3" fmla="*/ 648 h 1098"/>
                <a:gd name="T4" fmla="*/ 570 w 681"/>
                <a:gd name="T5" fmla="*/ 540 h 1098"/>
                <a:gd name="T6" fmla="*/ 622 w 681"/>
                <a:gd name="T7" fmla="*/ 499 h 1098"/>
                <a:gd name="T8" fmla="*/ 629 w 681"/>
                <a:gd name="T9" fmla="*/ 439 h 1098"/>
                <a:gd name="T10" fmla="*/ 592 w 681"/>
                <a:gd name="T11" fmla="*/ 417 h 1098"/>
                <a:gd name="T12" fmla="*/ 555 w 681"/>
                <a:gd name="T13" fmla="*/ 361 h 1098"/>
                <a:gd name="T14" fmla="*/ 547 w 681"/>
                <a:gd name="T15" fmla="*/ 316 h 1098"/>
                <a:gd name="T16" fmla="*/ 465 w 681"/>
                <a:gd name="T17" fmla="*/ 205 h 1098"/>
                <a:gd name="T18" fmla="*/ 447 w 681"/>
                <a:gd name="T19" fmla="*/ 186 h 1098"/>
                <a:gd name="T20" fmla="*/ 399 w 681"/>
                <a:gd name="T21" fmla="*/ 186 h 1098"/>
                <a:gd name="T22" fmla="*/ 406 w 681"/>
                <a:gd name="T23" fmla="*/ 242 h 1098"/>
                <a:gd name="T24" fmla="*/ 376 w 681"/>
                <a:gd name="T25" fmla="*/ 272 h 1098"/>
                <a:gd name="T26" fmla="*/ 332 w 681"/>
                <a:gd name="T27" fmla="*/ 328 h 1098"/>
                <a:gd name="T28" fmla="*/ 332 w 681"/>
                <a:gd name="T29" fmla="*/ 361 h 1098"/>
                <a:gd name="T30" fmla="*/ 339 w 681"/>
                <a:gd name="T31" fmla="*/ 402 h 1098"/>
                <a:gd name="T32" fmla="*/ 320 w 681"/>
                <a:gd name="T33" fmla="*/ 436 h 1098"/>
                <a:gd name="T34" fmla="*/ 298 w 681"/>
                <a:gd name="T35" fmla="*/ 473 h 1098"/>
                <a:gd name="T36" fmla="*/ 261 w 681"/>
                <a:gd name="T37" fmla="*/ 465 h 1098"/>
                <a:gd name="T38" fmla="*/ 224 w 681"/>
                <a:gd name="T39" fmla="*/ 376 h 1098"/>
                <a:gd name="T40" fmla="*/ 201 w 681"/>
                <a:gd name="T41" fmla="*/ 268 h 1098"/>
                <a:gd name="T42" fmla="*/ 209 w 681"/>
                <a:gd name="T43" fmla="*/ 4 h 1098"/>
                <a:gd name="T44" fmla="*/ 175 w 681"/>
                <a:gd name="T45" fmla="*/ 8 h 1098"/>
                <a:gd name="T46" fmla="*/ 157 w 681"/>
                <a:gd name="T47" fmla="*/ 30 h 1098"/>
                <a:gd name="T48" fmla="*/ 153 w 681"/>
                <a:gd name="T49" fmla="*/ 104 h 1098"/>
                <a:gd name="T50" fmla="*/ 134 w 681"/>
                <a:gd name="T51" fmla="*/ 149 h 1098"/>
                <a:gd name="T52" fmla="*/ 131 w 681"/>
                <a:gd name="T53" fmla="*/ 186 h 1098"/>
                <a:gd name="T54" fmla="*/ 90 w 681"/>
                <a:gd name="T55" fmla="*/ 142 h 1098"/>
                <a:gd name="T56" fmla="*/ 64 w 681"/>
                <a:gd name="T57" fmla="*/ 104 h 1098"/>
                <a:gd name="T58" fmla="*/ 12 w 681"/>
                <a:gd name="T59" fmla="*/ 116 h 1098"/>
                <a:gd name="T60" fmla="*/ 0 w 681"/>
                <a:gd name="T61" fmla="*/ 250 h 1098"/>
                <a:gd name="T62" fmla="*/ 8 w 681"/>
                <a:gd name="T63" fmla="*/ 346 h 1098"/>
                <a:gd name="T64" fmla="*/ 45 w 681"/>
                <a:gd name="T65" fmla="*/ 410 h 1098"/>
                <a:gd name="T66" fmla="*/ 26 w 681"/>
                <a:gd name="T67" fmla="*/ 469 h 1098"/>
                <a:gd name="T68" fmla="*/ 60 w 681"/>
                <a:gd name="T69" fmla="*/ 521 h 1098"/>
                <a:gd name="T70" fmla="*/ 90 w 681"/>
                <a:gd name="T71" fmla="*/ 629 h 1098"/>
                <a:gd name="T72" fmla="*/ 112 w 681"/>
                <a:gd name="T73" fmla="*/ 726 h 1098"/>
                <a:gd name="T74" fmla="*/ 138 w 681"/>
                <a:gd name="T75" fmla="*/ 875 h 1098"/>
                <a:gd name="T76" fmla="*/ 142 w 681"/>
                <a:gd name="T77" fmla="*/ 923 h 1098"/>
                <a:gd name="T78" fmla="*/ 123 w 681"/>
                <a:gd name="T79" fmla="*/ 1009 h 1098"/>
                <a:gd name="T80" fmla="*/ 212 w 681"/>
                <a:gd name="T81" fmla="*/ 1042 h 1098"/>
                <a:gd name="T82" fmla="*/ 265 w 681"/>
                <a:gd name="T83" fmla="*/ 1012 h 1098"/>
                <a:gd name="T84" fmla="*/ 291 w 681"/>
                <a:gd name="T85" fmla="*/ 1050 h 1098"/>
                <a:gd name="T86" fmla="*/ 332 w 681"/>
                <a:gd name="T87" fmla="*/ 1038 h 1098"/>
                <a:gd name="T88" fmla="*/ 302 w 681"/>
                <a:gd name="T89" fmla="*/ 945 h 1098"/>
                <a:gd name="T90" fmla="*/ 320 w 681"/>
                <a:gd name="T91" fmla="*/ 841 h 1098"/>
                <a:gd name="T92" fmla="*/ 320 w 681"/>
                <a:gd name="T93" fmla="*/ 834 h 1098"/>
                <a:gd name="T94" fmla="*/ 380 w 681"/>
                <a:gd name="T95" fmla="*/ 782 h 1098"/>
                <a:gd name="T96" fmla="*/ 410 w 681"/>
                <a:gd name="T97" fmla="*/ 878 h 1098"/>
                <a:gd name="T98" fmla="*/ 469 w 681"/>
                <a:gd name="T99" fmla="*/ 949 h 1098"/>
                <a:gd name="T100" fmla="*/ 532 w 681"/>
                <a:gd name="T101" fmla="*/ 1038 h 1098"/>
                <a:gd name="T102" fmla="*/ 555 w 681"/>
                <a:gd name="T103" fmla="*/ 1094 h 1098"/>
                <a:gd name="T104" fmla="*/ 577 w 681"/>
                <a:gd name="T105" fmla="*/ 990 h 1098"/>
                <a:gd name="T106" fmla="*/ 644 w 681"/>
                <a:gd name="T107" fmla="*/ 897 h 1098"/>
                <a:gd name="T108" fmla="*/ 644 w 681"/>
                <a:gd name="T109" fmla="*/ 826 h 1098"/>
                <a:gd name="T110" fmla="*/ 681 w 681"/>
                <a:gd name="T111" fmla="*/ 726 h 10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1" h="1098">
                  <a:moveTo>
                    <a:pt x="681" y="715"/>
                  </a:moveTo>
                  <a:lnTo>
                    <a:pt x="681" y="715"/>
                  </a:lnTo>
                  <a:lnTo>
                    <a:pt x="678" y="696"/>
                  </a:lnTo>
                  <a:lnTo>
                    <a:pt x="674" y="666"/>
                  </a:lnTo>
                  <a:lnTo>
                    <a:pt x="678" y="663"/>
                  </a:lnTo>
                  <a:lnTo>
                    <a:pt x="681" y="655"/>
                  </a:lnTo>
                  <a:lnTo>
                    <a:pt x="678" y="651"/>
                  </a:lnTo>
                  <a:lnTo>
                    <a:pt x="674" y="651"/>
                  </a:lnTo>
                  <a:lnTo>
                    <a:pt x="663" y="648"/>
                  </a:lnTo>
                  <a:lnTo>
                    <a:pt x="644" y="648"/>
                  </a:lnTo>
                  <a:lnTo>
                    <a:pt x="618" y="607"/>
                  </a:lnTo>
                  <a:lnTo>
                    <a:pt x="596" y="573"/>
                  </a:lnTo>
                  <a:lnTo>
                    <a:pt x="577" y="555"/>
                  </a:lnTo>
                  <a:lnTo>
                    <a:pt x="573" y="547"/>
                  </a:lnTo>
                  <a:lnTo>
                    <a:pt x="570" y="540"/>
                  </a:lnTo>
                  <a:lnTo>
                    <a:pt x="570" y="529"/>
                  </a:lnTo>
                  <a:lnTo>
                    <a:pt x="573" y="517"/>
                  </a:lnTo>
                  <a:lnTo>
                    <a:pt x="577" y="510"/>
                  </a:lnTo>
                  <a:lnTo>
                    <a:pt x="588" y="503"/>
                  </a:lnTo>
                  <a:lnTo>
                    <a:pt x="603" y="499"/>
                  </a:lnTo>
                  <a:lnTo>
                    <a:pt x="622" y="499"/>
                  </a:lnTo>
                  <a:lnTo>
                    <a:pt x="625" y="484"/>
                  </a:lnTo>
                  <a:lnTo>
                    <a:pt x="625" y="473"/>
                  </a:lnTo>
                  <a:lnTo>
                    <a:pt x="622" y="462"/>
                  </a:lnTo>
                  <a:lnTo>
                    <a:pt x="618" y="458"/>
                  </a:lnTo>
                  <a:lnTo>
                    <a:pt x="622" y="447"/>
                  </a:lnTo>
                  <a:lnTo>
                    <a:pt x="629" y="439"/>
                  </a:lnTo>
                  <a:lnTo>
                    <a:pt x="629" y="432"/>
                  </a:lnTo>
                  <a:lnTo>
                    <a:pt x="618" y="424"/>
                  </a:lnTo>
                  <a:lnTo>
                    <a:pt x="614" y="424"/>
                  </a:lnTo>
                  <a:lnTo>
                    <a:pt x="607" y="421"/>
                  </a:lnTo>
                  <a:lnTo>
                    <a:pt x="599" y="421"/>
                  </a:lnTo>
                  <a:lnTo>
                    <a:pt x="592" y="417"/>
                  </a:lnTo>
                  <a:lnTo>
                    <a:pt x="585" y="410"/>
                  </a:lnTo>
                  <a:lnTo>
                    <a:pt x="585" y="395"/>
                  </a:lnTo>
                  <a:lnTo>
                    <a:pt x="581" y="376"/>
                  </a:lnTo>
                  <a:lnTo>
                    <a:pt x="573" y="372"/>
                  </a:lnTo>
                  <a:lnTo>
                    <a:pt x="566" y="369"/>
                  </a:lnTo>
                  <a:lnTo>
                    <a:pt x="555" y="361"/>
                  </a:lnTo>
                  <a:lnTo>
                    <a:pt x="555" y="343"/>
                  </a:lnTo>
                  <a:lnTo>
                    <a:pt x="555" y="335"/>
                  </a:lnTo>
                  <a:lnTo>
                    <a:pt x="551" y="324"/>
                  </a:lnTo>
                  <a:lnTo>
                    <a:pt x="547" y="316"/>
                  </a:lnTo>
                  <a:lnTo>
                    <a:pt x="521" y="290"/>
                  </a:lnTo>
                  <a:lnTo>
                    <a:pt x="506" y="264"/>
                  </a:lnTo>
                  <a:lnTo>
                    <a:pt x="473" y="250"/>
                  </a:lnTo>
                  <a:lnTo>
                    <a:pt x="447" y="231"/>
                  </a:lnTo>
                  <a:lnTo>
                    <a:pt x="465" y="205"/>
                  </a:lnTo>
                  <a:lnTo>
                    <a:pt x="465" y="201"/>
                  </a:lnTo>
                  <a:lnTo>
                    <a:pt x="465" y="194"/>
                  </a:lnTo>
                  <a:lnTo>
                    <a:pt x="465" y="190"/>
                  </a:lnTo>
                  <a:lnTo>
                    <a:pt x="462" y="186"/>
                  </a:lnTo>
                  <a:lnTo>
                    <a:pt x="454" y="186"/>
                  </a:lnTo>
                  <a:lnTo>
                    <a:pt x="447" y="186"/>
                  </a:lnTo>
                  <a:lnTo>
                    <a:pt x="439" y="201"/>
                  </a:lnTo>
                  <a:lnTo>
                    <a:pt x="425" y="197"/>
                  </a:lnTo>
                  <a:lnTo>
                    <a:pt x="410" y="186"/>
                  </a:lnTo>
                  <a:lnTo>
                    <a:pt x="406" y="186"/>
                  </a:lnTo>
                  <a:lnTo>
                    <a:pt x="399" y="186"/>
                  </a:lnTo>
                  <a:lnTo>
                    <a:pt x="399" y="190"/>
                  </a:lnTo>
                  <a:lnTo>
                    <a:pt x="402" y="216"/>
                  </a:lnTo>
                  <a:lnTo>
                    <a:pt x="406" y="231"/>
                  </a:lnTo>
                  <a:lnTo>
                    <a:pt x="406" y="242"/>
                  </a:lnTo>
                  <a:lnTo>
                    <a:pt x="399" y="246"/>
                  </a:lnTo>
                  <a:lnTo>
                    <a:pt x="395" y="250"/>
                  </a:lnTo>
                  <a:lnTo>
                    <a:pt x="387" y="253"/>
                  </a:lnTo>
                  <a:lnTo>
                    <a:pt x="380" y="261"/>
                  </a:lnTo>
                  <a:lnTo>
                    <a:pt x="376" y="272"/>
                  </a:lnTo>
                  <a:lnTo>
                    <a:pt x="380" y="290"/>
                  </a:lnTo>
                  <a:lnTo>
                    <a:pt x="376" y="298"/>
                  </a:lnTo>
                  <a:lnTo>
                    <a:pt x="372" y="305"/>
                  </a:lnTo>
                  <a:lnTo>
                    <a:pt x="354" y="320"/>
                  </a:lnTo>
                  <a:lnTo>
                    <a:pt x="332" y="328"/>
                  </a:lnTo>
                  <a:lnTo>
                    <a:pt x="320" y="331"/>
                  </a:lnTo>
                  <a:lnTo>
                    <a:pt x="328" y="335"/>
                  </a:lnTo>
                  <a:lnTo>
                    <a:pt x="332" y="346"/>
                  </a:lnTo>
                  <a:lnTo>
                    <a:pt x="335" y="354"/>
                  </a:lnTo>
                  <a:lnTo>
                    <a:pt x="332" y="361"/>
                  </a:lnTo>
                  <a:lnTo>
                    <a:pt x="324" y="369"/>
                  </a:lnTo>
                  <a:lnTo>
                    <a:pt x="313" y="376"/>
                  </a:lnTo>
                  <a:lnTo>
                    <a:pt x="320" y="380"/>
                  </a:lnTo>
                  <a:lnTo>
                    <a:pt x="335" y="395"/>
                  </a:lnTo>
                  <a:lnTo>
                    <a:pt x="339" y="402"/>
                  </a:lnTo>
                  <a:lnTo>
                    <a:pt x="339" y="406"/>
                  </a:lnTo>
                  <a:lnTo>
                    <a:pt x="332" y="413"/>
                  </a:lnTo>
                  <a:lnTo>
                    <a:pt x="313" y="417"/>
                  </a:lnTo>
                  <a:lnTo>
                    <a:pt x="317" y="421"/>
                  </a:lnTo>
                  <a:lnTo>
                    <a:pt x="320" y="436"/>
                  </a:lnTo>
                  <a:lnTo>
                    <a:pt x="320" y="443"/>
                  </a:lnTo>
                  <a:lnTo>
                    <a:pt x="317" y="450"/>
                  </a:lnTo>
                  <a:lnTo>
                    <a:pt x="309" y="458"/>
                  </a:lnTo>
                  <a:lnTo>
                    <a:pt x="298" y="462"/>
                  </a:lnTo>
                  <a:lnTo>
                    <a:pt x="298" y="473"/>
                  </a:lnTo>
                  <a:lnTo>
                    <a:pt x="298" y="491"/>
                  </a:lnTo>
                  <a:lnTo>
                    <a:pt x="291" y="499"/>
                  </a:lnTo>
                  <a:lnTo>
                    <a:pt x="287" y="499"/>
                  </a:lnTo>
                  <a:lnTo>
                    <a:pt x="276" y="488"/>
                  </a:lnTo>
                  <a:lnTo>
                    <a:pt x="261" y="465"/>
                  </a:lnTo>
                  <a:lnTo>
                    <a:pt x="235" y="421"/>
                  </a:lnTo>
                  <a:lnTo>
                    <a:pt x="224" y="398"/>
                  </a:lnTo>
                  <a:lnTo>
                    <a:pt x="224" y="391"/>
                  </a:lnTo>
                  <a:lnTo>
                    <a:pt x="224" y="387"/>
                  </a:lnTo>
                  <a:lnTo>
                    <a:pt x="224" y="376"/>
                  </a:lnTo>
                  <a:lnTo>
                    <a:pt x="227" y="343"/>
                  </a:lnTo>
                  <a:lnTo>
                    <a:pt x="224" y="320"/>
                  </a:lnTo>
                  <a:lnTo>
                    <a:pt x="220" y="302"/>
                  </a:lnTo>
                  <a:lnTo>
                    <a:pt x="212" y="283"/>
                  </a:lnTo>
                  <a:lnTo>
                    <a:pt x="201" y="268"/>
                  </a:lnTo>
                  <a:lnTo>
                    <a:pt x="205" y="156"/>
                  </a:lnTo>
                  <a:lnTo>
                    <a:pt x="209" y="75"/>
                  </a:lnTo>
                  <a:lnTo>
                    <a:pt x="212" y="19"/>
                  </a:lnTo>
                  <a:lnTo>
                    <a:pt x="212" y="11"/>
                  </a:lnTo>
                  <a:lnTo>
                    <a:pt x="209" y="4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186" y="8"/>
                  </a:lnTo>
                  <a:lnTo>
                    <a:pt x="183" y="11"/>
                  </a:lnTo>
                  <a:lnTo>
                    <a:pt x="175" y="8"/>
                  </a:lnTo>
                  <a:lnTo>
                    <a:pt x="164" y="8"/>
                  </a:lnTo>
                  <a:lnTo>
                    <a:pt x="160" y="8"/>
                  </a:lnTo>
                  <a:lnTo>
                    <a:pt x="157" y="11"/>
                  </a:lnTo>
                  <a:lnTo>
                    <a:pt x="157" y="19"/>
                  </a:lnTo>
                  <a:lnTo>
                    <a:pt x="157" y="30"/>
                  </a:lnTo>
                  <a:lnTo>
                    <a:pt x="168" y="52"/>
                  </a:lnTo>
                  <a:lnTo>
                    <a:pt x="179" y="71"/>
                  </a:lnTo>
                  <a:lnTo>
                    <a:pt x="179" y="78"/>
                  </a:lnTo>
                  <a:lnTo>
                    <a:pt x="175" y="86"/>
                  </a:lnTo>
                  <a:lnTo>
                    <a:pt x="168" y="97"/>
                  </a:lnTo>
                  <a:lnTo>
                    <a:pt x="153" y="104"/>
                  </a:lnTo>
                  <a:lnTo>
                    <a:pt x="138" y="116"/>
                  </a:lnTo>
                  <a:lnTo>
                    <a:pt x="131" y="123"/>
                  </a:lnTo>
                  <a:lnTo>
                    <a:pt x="127" y="134"/>
                  </a:lnTo>
                  <a:lnTo>
                    <a:pt x="131" y="142"/>
                  </a:lnTo>
                  <a:lnTo>
                    <a:pt x="134" y="149"/>
                  </a:lnTo>
                  <a:lnTo>
                    <a:pt x="138" y="156"/>
                  </a:lnTo>
                  <a:lnTo>
                    <a:pt x="157" y="164"/>
                  </a:lnTo>
                  <a:lnTo>
                    <a:pt x="153" y="175"/>
                  </a:lnTo>
                  <a:lnTo>
                    <a:pt x="142" y="183"/>
                  </a:lnTo>
                  <a:lnTo>
                    <a:pt x="131" y="186"/>
                  </a:lnTo>
                  <a:lnTo>
                    <a:pt x="119" y="190"/>
                  </a:lnTo>
                  <a:lnTo>
                    <a:pt x="108" y="190"/>
                  </a:lnTo>
                  <a:lnTo>
                    <a:pt x="97" y="183"/>
                  </a:lnTo>
                  <a:lnTo>
                    <a:pt x="90" y="168"/>
                  </a:lnTo>
                  <a:lnTo>
                    <a:pt x="90" y="142"/>
                  </a:lnTo>
                  <a:lnTo>
                    <a:pt x="90" y="116"/>
                  </a:lnTo>
                  <a:lnTo>
                    <a:pt x="86" y="97"/>
                  </a:lnTo>
                  <a:lnTo>
                    <a:pt x="82" y="93"/>
                  </a:lnTo>
                  <a:lnTo>
                    <a:pt x="78" y="90"/>
                  </a:lnTo>
                  <a:lnTo>
                    <a:pt x="67" y="101"/>
                  </a:lnTo>
                  <a:lnTo>
                    <a:pt x="64" y="104"/>
                  </a:lnTo>
                  <a:lnTo>
                    <a:pt x="60" y="108"/>
                  </a:lnTo>
                  <a:lnTo>
                    <a:pt x="49" y="116"/>
                  </a:lnTo>
                  <a:lnTo>
                    <a:pt x="34" y="119"/>
                  </a:lnTo>
                  <a:lnTo>
                    <a:pt x="23" y="116"/>
                  </a:lnTo>
                  <a:lnTo>
                    <a:pt x="12" y="116"/>
                  </a:lnTo>
                  <a:lnTo>
                    <a:pt x="8" y="134"/>
                  </a:lnTo>
                  <a:lnTo>
                    <a:pt x="19" y="149"/>
                  </a:lnTo>
                  <a:lnTo>
                    <a:pt x="15" y="186"/>
                  </a:lnTo>
                  <a:lnTo>
                    <a:pt x="30" y="242"/>
                  </a:lnTo>
                  <a:lnTo>
                    <a:pt x="0" y="250"/>
                  </a:lnTo>
                  <a:lnTo>
                    <a:pt x="4" y="283"/>
                  </a:lnTo>
                  <a:lnTo>
                    <a:pt x="4" y="313"/>
                  </a:lnTo>
                  <a:lnTo>
                    <a:pt x="4" y="324"/>
                  </a:lnTo>
                  <a:lnTo>
                    <a:pt x="0" y="335"/>
                  </a:lnTo>
                  <a:lnTo>
                    <a:pt x="8" y="346"/>
                  </a:lnTo>
                  <a:lnTo>
                    <a:pt x="19" y="354"/>
                  </a:lnTo>
                  <a:lnTo>
                    <a:pt x="38" y="357"/>
                  </a:lnTo>
                  <a:lnTo>
                    <a:pt x="38" y="383"/>
                  </a:lnTo>
                  <a:lnTo>
                    <a:pt x="45" y="402"/>
                  </a:lnTo>
                  <a:lnTo>
                    <a:pt x="45" y="410"/>
                  </a:lnTo>
                  <a:lnTo>
                    <a:pt x="52" y="413"/>
                  </a:lnTo>
                  <a:lnTo>
                    <a:pt x="30" y="424"/>
                  </a:lnTo>
                  <a:lnTo>
                    <a:pt x="34" y="443"/>
                  </a:lnTo>
                  <a:lnTo>
                    <a:pt x="30" y="454"/>
                  </a:lnTo>
                  <a:lnTo>
                    <a:pt x="26" y="469"/>
                  </a:lnTo>
                  <a:lnTo>
                    <a:pt x="30" y="469"/>
                  </a:lnTo>
                  <a:lnTo>
                    <a:pt x="38" y="477"/>
                  </a:lnTo>
                  <a:lnTo>
                    <a:pt x="52" y="503"/>
                  </a:lnTo>
                  <a:lnTo>
                    <a:pt x="60" y="521"/>
                  </a:lnTo>
                  <a:lnTo>
                    <a:pt x="67" y="547"/>
                  </a:lnTo>
                  <a:lnTo>
                    <a:pt x="75" y="577"/>
                  </a:lnTo>
                  <a:lnTo>
                    <a:pt x="78" y="610"/>
                  </a:lnTo>
                  <a:lnTo>
                    <a:pt x="86" y="629"/>
                  </a:lnTo>
                  <a:lnTo>
                    <a:pt x="90" y="629"/>
                  </a:lnTo>
                  <a:lnTo>
                    <a:pt x="97" y="640"/>
                  </a:lnTo>
                  <a:lnTo>
                    <a:pt x="101" y="648"/>
                  </a:lnTo>
                  <a:lnTo>
                    <a:pt x="105" y="659"/>
                  </a:lnTo>
                  <a:lnTo>
                    <a:pt x="101" y="674"/>
                  </a:lnTo>
                  <a:lnTo>
                    <a:pt x="97" y="692"/>
                  </a:lnTo>
                  <a:lnTo>
                    <a:pt x="112" y="726"/>
                  </a:lnTo>
                  <a:lnTo>
                    <a:pt x="112" y="852"/>
                  </a:lnTo>
                  <a:lnTo>
                    <a:pt x="116" y="863"/>
                  </a:lnTo>
                  <a:lnTo>
                    <a:pt x="123" y="871"/>
                  </a:lnTo>
                  <a:lnTo>
                    <a:pt x="138" y="875"/>
                  </a:lnTo>
                  <a:lnTo>
                    <a:pt x="145" y="878"/>
                  </a:lnTo>
                  <a:lnTo>
                    <a:pt x="153" y="882"/>
                  </a:lnTo>
                  <a:lnTo>
                    <a:pt x="153" y="890"/>
                  </a:lnTo>
                  <a:lnTo>
                    <a:pt x="153" y="897"/>
                  </a:lnTo>
                  <a:lnTo>
                    <a:pt x="149" y="912"/>
                  </a:lnTo>
                  <a:lnTo>
                    <a:pt x="142" y="923"/>
                  </a:lnTo>
                  <a:lnTo>
                    <a:pt x="138" y="930"/>
                  </a:lnTo>
                  <a:lnTo>
                    <a:pt x="134" y="942"/>
                  </a:lnTo>
                  <a:lnTo>
                    <a:pt x="134" y="964"/>
                  </a:lnTo>
                  <a:lnTo>
                    <a:pt x="134" y="990"/>
                  </a:lnTo>
                  <a:lnTo>
                    <a:pt x="123" y="1009"/>
                  </a:lnTo>
                  <a:lnTo>
                    <a:pt x="127" y="1046"/>
                  </a:lnTo>
                  <a:lnTo>
                    <a:pt x="160" y="1027"/>
                  </a:lnTo>
                  <a:lnTo>
                    <a:pt x="164" y="1023"/>
                  </a:lnTo>
                  <a:lnTo>
                    <a:pt x="205" y="1038"/>
                  </a:lnTo>
                  <a:lnTo>
                    <a:pt x="212" y="1042"/>
                  </a:lnTo>
                  <a:lnTo>
                    <a:pt x="224" y="1042"/>
                  </a:lnTo>
                  <a:lnTo>
                    <a:pt x="235" y="1042"/>
                  </a:lnTo>
                  <a:lnTo>
                    <a:pt x="246" y="1038"/>
                  </a:lnTo>
                  <a:lnTo>
                    <a:pt x="253" y="1027"/>
                  </a:lnTo>
                  <a:lnTo>
                    <a:pt x="265" y="1012"/>
                  </a:lnTo>
                  <a:lnTo>
                    <a:pt x="268" y="1012"/>
                  </a:lnTo>
                  <a:lnTo>
                    <a:pt x="279" y="1020"/>
                  </a:lnTo>
                  <a:lnTo>
                    <a:pt x="287" y="1031"/>
                  </a:lnTo>
                  <a:lnTo>
                    <a:pt x="291" y="1042"/>
                  </a:lnTo>
                  <a:lnTo>
                    <a:pt x="291" y="1050"/>
                  </a:lnTo>
                  <a:lnTo>
                    <a:pt x="294" y="1068"/>
                  </a:lnTo>
                  <a:lnTo>
                    <a:pt x="298" y="1076"/>
                  </a:lnTo>
                  <a:lnTo>
                    <a:pt x="305" y="1072"/>
                  </a:lnTo>
                  <a:lnTo>
                    <a:pt x="309" y="1053"/>
                  </a:lnTo>
                  <a:lnTo>
                    <a:pt x="332" y="1038"/>
                  </a:lnTo>
                  <a:lnTo>
                    <a:pt x="324" y="1016"/>
                  </a:lnTo>
                  <a:lnTo>
                    <a:pt x="324" y="997"/>
                  </a:lnTo>
                  <a:lnTo>
                    <a:pt x="320" y="971"/>
                  </a:lnTo>
                  <a:lnTo>
                    <a:pt x="302" y="945"/>
                  </a:lnTo>
                  <a:lnTo>
                    <a:pt x="313" y="927"/>
                  </a:lnTo>
                  <a:lnTo>
                    <a:pt x="320" y="908"/>
                  </a:lnTo>
                  <a:lnTo>
                    <a:pt x="324" y="890"/>
                  </a:lnTo>
                  <a:lnTo>
                    <a:pt x="324" y="871"/>
                  </a:lnTo>
                  <a:lnTo>
                    <a:pt x="320" y="849"/>
                  </a:lnTo>
                  <a:lnTo>
                    <a:pt x="320" y="841"/>
                  </a:lnTo>
                  <a:lnTo>
                    <a:pt x="324" y="849"/>
                  </a:lnTo>
                  <a:lnTo>
                    <a:pt x="324" y="841"/>
                  </a:lnTo>
                  <a:lnTo>
                    <a:pt x="320" y="834"/>
                  </a:lnTo>
                  <a:lnTo>
                    <a:pt x="324" y="826"/>
                  </a:lnTo>
                  <a:lnTo>
                    <a:pt x="335" y="808"/>
                  </a:lnTo>
                  <a:lnTo>
                    <a:pt x="354" y="789"/>
                  </a:lnTo>
                  <a:lnTo>
                    <a:pt x="369" y="782"/>
                  </a:lnTo>
                  <a:lnTo>
                    <a:pt x="380" y="782"/>
                  </a:lnTo>
                  <a:lnTo>
                    <a:pt x="387" y="789"/>
                  </a:lnTo>
                  <a:lnTo>
                    <a:pt x="395" y="800"/>
                  </a:lnTo>
                  <a:lnTo>
                    <a:pt x="406" y="826"/>
                  </a:lnTo>
                  <a:lnTo>
                    <a:pt x="406" y="852"/>
                  </a:lnTo>
                  <a:lnTo>
                    <a:pt x="410" y="878"/>
                  </a:lnTo>
                  <a:lnTo>
                    <a:pt x="421" y="904"/>
                  </a:lnTo>
                  <a:lnTo>
                    <a:pt x="439" y="930"/>
                  </a:lnTo>
                  <a:lnTo>
                    <a:pt x="447" y="938"/>
                  </a:lnTo>
                  <a:lnTo>
                    <a:pt x="458" y="945"/>
                  </a:lnTo>
                  <a:lnTo>
                    <a:pt x="469" y="949"/>
                  </a:lnTo>
                  <a:lnTo>
                    <a:pt x="477" y="957"/>
                  </a:lnTo>
                  <a:lnTo>
                    <a:pt x="488" y="975"/>
                  </a:lnTo>
                  <a:lnTo>
                    <a:pt x="495" y="990"/>
                  </a:lnTo>
                  <a:lnTo>
                    <a:pt x="495" y="994"/>
                  </a:lnTo>
                  <a:lnTo>
                    <a:pt x="532" y="1038"/>
                  </a:lnTo>
                  <a:lnTo>
                    <a:pt x="532" y="1068"/>
                  </a:lnTo>
                  <a:lnTo>
                    <a:pt x="540" y="1090"/>
                  </a:lnTo>
                  <a:lnTo>
                    <a:pt x="544" y="1094"/>
                  </a:lnTo>
                  <a:lnTo>
                    <a:pt x="547" y="1098"/>
                  </a:lnTo>
                  <a:lnTo>
                    <a:pt x="555" y="1094"/>
                  </a:lnTo>
                  <a:lnTo>
                    <a:pt x="559" y="1090"/>
                  </a:lnTo>
                  <a:lnTo>
                    <a:pt x="566" y="1076"/>
                  </a:lnTo>
                  <a:lnTo>
                    <a:pt x="570" y="1053"/>
                  </a:lnTo>
                  <a:lnTo>
                    <a:pt x="573" y="1023"/>
                  </a:lnTo>
                  <a:lnTo>
                    <a:pt x="577" y="990"/>
                  </a:lnTo>
                  <a:lnTo>
                    <a:pt x="585" y="960"/>
                  </a:lnTo>
                  <a:lnTo>
                    <a:pt x="599" y="938"/>
                  </a:lnTo>
                  <a:lnTo>
                    <a:pt x="614" y="923"/>
                  </a:lnTo>
                  <a:lnTo>
                    <a:pt x="633" y="912"/>
                  </a:lnTo>
                  <a:lnTo>
                    <a:pt x="644" y="897"/>
                  </a:lnTo>
                  <a:lnTo>
                    <a:pt x="652" y="882"/>
                  </a:lnTo>
                  <a:lnTo>
                    <a:pt x="652" y="875"/>
                  </a:lnTo>
                  <a:lnTo>
                    <a:pt x="652" y="867"/>
                  </a:lnTo>
                  <a:lnTo>
                    <a:pt x="648" y="849"/>
                  </a:lnTo>
                  <a:lnTo>
                    <a:pt x="644" y="826"/>
                  </a:lnTo>
                  <a:lnTo>
                    <a:pt x="644" y="800"/>
                  </a:lnTo>
                  <a:lnTo>
                    <a:pt x="655" y="785"/>
                  </a:lnTo>
                  <a:lnTo>
                    <a:pt x="663" y="774"/>
                  </a:lnTo>
                  <a:lnTo>
                    <a:pt x="674" y="748"/>
                  </a:lnTo>
                  <a:lnTo>
                    <a:pt x="681" y="726"/>
                  </a:lnTo>
                  <a:lnTo>
                    <a:pt x="681" y="71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4"/>
            <p:cNvSpPr/>
            <p:nvPr/>
          </p:nvSpPr>
          <p:spPr bwMode="auto">
            <a:xfrm>
              <a:off x="10137" y="5248"/>
              <a:ext cx="1489" cy="2363"/>
            </a:xfrm>
            <a:custGeom>
              <a:avLst/>
              <a:gdLst>
                <a:gd name="T0" fmla="*/ 617 w 636"/>
                <a:gd name="T1" fmla="*/ 815 h 1009"/>
                <a:gd name="T2" fmla="*/ 606 w 636"/>
                <a:gd name="T3" fmla="*/ 774 h 1009"/>
                <a:gd name="T4" fmla="*/ 569 w 636"/>
                <a:gd name="T5" fmla="*/ 793 h 1009"/>
                <a:gd name="T6" fmla="*/ 528 w 636"/>
                <a:gd name="T7" fmla="*/ 719 h 1009"/>
                <a:gd name="T8" fmla="*/ 539 w 636"/>
                <a:gd name="T9" fmla="*/ 659 h 1009"/>
                <a:gd name="T10" fmla="*/ 517 w 636"/>
                <a:gd name="T11" fmla="*/ 626 h 1009"/>
                <a:gd name="T12" fmla="*/ 472 w 636"/>
                <a:gd name="T13" fmla="*/ 618 h 1009"/>
                <a:gd name="T14" fmla="*/ 472 w 636"/>
                <a:gd name="T15" fmla="*/ 540 h 1009"/>
                <a:gd name="T16" fmla="*/ 569 w 636"/>
                <a:gd name="T17" fmla="*/ 439 h 1009"/>
                <a:gd name="T18" fmla="*/ 569 w 636"/>
                <a:gd name="T19" fmla="*/ 335 h 1009"/>
                <a:gd name="T20" fmla="*/ 558 w 636"/>
                <a:gd name="T21" fmla="*/ 320 h 1009"/>
                <a:gd name="T22" fmla="*/ 539 w 636"/>
                <a:gd name="T23" fmla="*/ 302 h 1009"/>
                <a:gd name="T24" fmla="*/ 498 w 636"/>
                <a:gd name="T25" fmla="*/ 313 h 1009"/>
                <a:gd name="T26" fmla="*/ 468 w 636"/>
                <a:gd name="T27" fmla="*/ 287 h 1009"/>
                <a:gd name="T28" fmla="*/ 461 w 636"/>
                <a:gd name="T29" fmla="*/ 212 h 1009"/>
                <a:gd name="T30" fmla="*/ 446 w 636"/>
                <a:gd name="T31" fmla="*/ 160 h 1009"/>
                <a:gd name="T32" fmla="*/ 387 w 636"/>
                <a:gd name="T33" fmla="*/ 112 h 1009"/>
                <a:gd name="T34" fmla="*/ 361 w 636"/>
                <a:gd name="T35" fmla="*/ 0 h 1009"/>
                <a:gd name="T36" fmla="*/ 346 w 636"/>
                <a:gd name="T37" fmla="*/ 23 h 1009"/>
                <a:gd name="T38" fmla="*/ 327 w 636"/>
                <a:gd name="T39" fmla="*/ 93 h 1009"/>
                <a:gd name="T40" fmla="*/ 282 w 636"/>
                <a:gd name="T41" fmla="*/ 105 h 1009"/>
                <a:gd name="T42" fmla="*/ 241 w 636"/>
                <a:gd name="T43" fmla="*/ 131 h 1009"/>
                <a:gd name="T44" fmla="*/ 204 w 636"/>
                <a:gd name="T45" fmla="*/ 160 h 1009"/>
                <a:gd name="T46" fmla="*/ 171 w 636"/>
                <a:gd name="T47" fmla="*/ 131 h 1009"/>
                <a:gd name="T48" fmla="*/ 148 w 636"/>
                <a:gd name="T49" fmla="*/ 97 h 1009"/>
                <a:gd name="T50" fmla="*/ 96 w 636"/>
                <a:gd name="T51" fmla="*/ 131 h 1009"/>
                <a:gd name="T52" fmla="*/ 33 w 636"/>
                <a:gd name="T53" fmla="*/ 145 h 1009"/>
                <a:gd name="T54" fmla="*/ 67 w 636"/>
                <a:gd name="T55" fmla="*/ 227 h 1009"/>
                <a:gd name="T56" fmla="*/ 70 w 636"/>
                <a:gd name="T57" fmla="*/ 350 h 1009"/>
                <a:gd name="T58" fmla="*/ 115 w 636"/>
                <a:gd name="T59" fmla="*/ 484 h 1009"/>
                <a:gd name="T60" fmla="*/ 137 w 636"/>
                <a:gd name="T61" fmla="*/ 518 h 1009"/>
                <a:gd name="T62" fmla="*/ 89 w 636"/>
                <a:gd name="T63" fmla="*/ 547 h 1009"/>
                <a:gd name="T64" fmla="*/ 81 w 636"/>
                <a:gd name="T65" fmla="*/ 585 h 1009"/>
                <a:gd name="T66" fmla="*/ 78 w 636"/>
                <a:gd name="T67" fmla="*/ 633 h 1009"/>
                <a:gd name="T68" fmla="*/ 59 w 636"/>
                <a:gd name="T69" fmla="*/ 685 h 1009"/>
                <a:gd name="T70" fmla="*/ 18 w 636"/>
                <a:gd name="T71" fmla="*/ 700 h 1009"/>
                <a:gd name="T72" fmla="*/ 14 w 636"/>
                <a:gd name="T73" fmla="*/ 756 h 1009"/>
                <a:gd name="T74" fmla="*/ 33 w 636"/>
                <a:gd name="T75" fmla="*/ 786 h 1009"/>
                <a:gd name="T76" fmla="*/ 59 w 636"/>
                <a:gd name="T77" fmla="*/ 808 h 1009"/>
                <a:gd name="T78" fmla="*/ 48 w 636"/>
                <a:gd name="T79" fmla="*/ 882 h 1009"/>
                <a:gd name="T80" fmla="*/ 18 w 636"/>
                <a:gd name="T81" fmla="*/ 960 h 1009"/>
                <a:gd name="T82" fmla="*/ 52 w 636"/>
                <a:gd name="T83" fmla="*/ 1009 h 1009"/>
                <a:gd name="T84" fmla="*/ 111 w 636"/>
                <a:gd name="T85" fmla="*/ 953 h 1009"/>
                <a:gd name="T86" fmla="*/ 186 w 636"/>
                <a:gd name="T87" fmla="*/ 949 h 1009"/>
                <a:gd name="T88" fmla="*/ 230 w 636"/>
                <a:gd name="T89" fmla="*/ 968 h 1009"/>
                <a:gd name="T90" fmla="*/ 260 w 636"/>
                <a:gd name="T91" fmla="*/ 886 h 1009"/>
                <a:gd name="T92" fmla="*/ 286 w 636"/>
                <a:gd name="T93" fmla="*/ 841 h 1009"/>
                <a:gd name="T94" fmla="*/ 323 w 636"/>
                <a:gd name="T95" fmla="*/ 782 h 1009"/>
                <a:gd name="T96" fmla="*/ 335 w 636"/>
                <a:gd name="T97" fmla="*/ 830 h 1009"/>
                <a:gd name="T98" fmla="*/ 364 w 636"/>
                <a:gd name="T99" fmla="*/ 845 h 1009"/>
                <a:gd name="T100" fmla="*/ 353 w 636"/>
                <a:gd name="T101" fmla="*/ 882 h 1009"/>
                <a:gd name="T102" fmla="*/ 383 w 636"/>
                <a:gd name="T103" fmla="*/ 942 h 1009"/>
                <a:gd name="T104" fmla="*/ 439 w 636"/>
                <a:gd name="T105" fmla="*/ 934 h 1009"/>
                <a:gd name="T106" fmla="*/ 461 w 636"/>
                <a:gd name="T107" fmla="*/ 897 h 1009"/>
                <a:gd name="T108" fmla="*/ 528 w 636"/>
                <a:gd name="T109" fmla="*/ 912 h 1009"/>
                <a:gd name="T110" fmla="*/ 539 w 636"/>
                <a:gd name="T111" fmla="*/ 942 h 1009"/>
                <a:gd name="T112" fmla="*/ 562 w 636"/>
                <a:gd name="T113" fmla="*/ 927 h 1009"/>
                <a:gd name="T114" fmla="*/ 602 w 636"/>
                <a:gd name="T115" fmla="*/ 908 h 1009"/>
                <a:gd name="T116" fmla="*/ 610 w 636"/>
                <a:gd name="T117" fmla="*/ 860 h 10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6" h="1009">
                  <a:moveTo>
                    <a:pt x="636" y="841"/>
                  </a:moveTo>
                  <a:lnTo>
                    <a:pt x="632" y="838"/>
                  </a:lnTo>
                  <a:lnTo>
                    <a:pt x="621" y="826"/>
                  </a:lnTo>
                  <a:lnTo>
                    <a:pt x="617" y="815"/>
                  </a:lnTo>
                  <a:lnTo>
                    <a:pt x="614" y="797"/>
                  </a:lnTo>
                  <a:lnTo>
                    <a:pt x="614" y="786"/>
                  </a:lnTo>
                  <a:lnTo>
                    <a:pt x="610" y="778"/>
                  </a:lnTo>
                  <a:lnTo>
                    <a:pt x="606" y="774"/>
                  </a:lnTo>
                  <a:lnTo>
                    <a:pt x="602" y="774"/>
                  </a:lnTo>
                  <a:lnTo>
                    <a:pt x="591" y="774"/>
                  </a:lnTo>
                  <a:lnTo>
                    <a:pt x="588" y="774"/>
                  </a:lnTo>
                  <a:lnTo>
                    <a:pt x="569" y="793"/>
                  </a:lnTo>
                  <a:lnTo>
                    <a:pt x="569" y="797"/>
                  </a:lnTo>
                  <a:lnTo>
                    <a:pt x="539" y="737"/>
                  </a:lnTo>
                  <a:lnTo>
                    <a:pt x="532" y="730"/>
                  </a:lnTo>
                  <a:lnTo>
                    <a:pt x="528" y="719"/>
                  </a:lnTo>
                  <a:lnTo>
                    <a:pt x="528" y="700"/>
                  </a:lnTo>
                  <a:lnTo>
                    <a:pt x="532" y="685"/>
                  </a:lnTo>
                  <a:lnTo>
                    <a:pt x="535" y="681"/>
                  </a:lnTo>
                  <a:lnTo>
                    <a:pt x="539" y="659"/>
                  </a:lnTo>
                  <a:lnTo>
                    <a:pt x="539" y="640"/>
                  </a:lnTo>
                  <a:lnTo>
                    <a:pt x="535" y="633"/>
                  </a:lnTo>
                  <a:lnTo>
                    <a:pt x="528" y="629"/>
                  </a:lnTo>
                  <a:lnTo>
                    <a:pt x="524" y="626"/>
                  </a:lnTo>
                  <a:lnTo>
                    <a:pt x="517" y="626"/>
                  </a:lnTo>
                  <a:lnTo>
                    <a:pt x="509" y="629"/>
                  </a:lnTo>
                  <a:lnTo>
                    <a:pt x="476" y="629"/>
                  </a:lnTo>
                  <a:lnTo>
                    <a:pt x="472" y="629"/>
                  </a:lnTo>
                  <a:lnTo>
                    <a:pt x="472" y="618"/>
                  </a:lnTo>
                  <a:lnTo>
                    <a:pt x="476" y="596"/>
                  </a:lnTo>
                  <a:lnTo>
                    <a:pt x="480" y="566"/>
                  </a:lnTo>
                  <a:lnTo>
                    <a:pt x="487" y="555"/>
                  </a:lnTo>
                  <a:lnTo>
                    <a:pt x="472" y="540"/>
                  </a:lnTo>
                  <a:lnTo>
                    <a:pt x="487" y="518"/>
                  </a:lnTo>
                  <a:lnTo>
                    <a:pt x="498" y="499"/>
                  </a:lnTo>
                  <a:lnTo>
                    <a:pt x="524" y="465"/>
                  </a:lnTo>
                  <a:lnTo>
                    <a:pt x="528" y="439"/>
                  </a:lnTo>
                  <a:lnTo>
                    <a:pt x="569" y="439"/>
                  </a:lnTo>
                  <a:lnTo>
                    <a:pt x="569" y="413"/>
                  </a:lnTo>
                  <a:lnTo>
                    <a:pt x="569" y="380"/>
                  </a:lnTo>
                  <a:lnTo>
                    <a:pt x="554" y="354"/>
                  </a:lnTo>
                  <a:lnTo>
                    <a:pt x="569" y="335"/>
                  </a:lnTo>
                  <a:lnTo>
                    <a:pt x="576" y="320"/>
                  </a:lnTo>
                  <a:lnTo>
                    <a:pt x="576" y="317"/>
                  </a:lnTo>
                  <a:lnTo>
                    <a:pt x="576" y="313"/>
                  </a:lnTo>
                  <a:lnTo>
                    <a:pt x="565" y="317"/>
                  </a:lnTo>
                  <a:lnTo>
                    <a:pt x="558" y="320"/>
                  </a:lnTo>
                  <a:lnTo>
                    <a:pt x="550" y="320"/>
                  </a:lnTo>
                  <a:lnTo>
                    <a:pt x="547" y="309"/>
                  </a:lnTo>
                  <a:lnTo>
                    <a:pt x="543" y="302"/>
                  </a:lnTo>
                  <a:lnTo>
                    <a:pt x="539" y="302"/>
                  </a:lnTo>
                  <a:lnTo>
                    <a:pt x="535" y="302"/>
                  </a:lnTo>
                  <a:lnTo>
                    <a:pt x="528" y="305"/>
                  </a:lnTo>
                  <a:lnTo>
                    <a:pt x="524" y="309"/>
                  </a:lnTo>
                  <a:lnTo>
                    <a:pt x="498" y="313"/>
                  </a:lnTo>
                  <a:lnTo>
                    <a:pt x="480" y="313"/>
                  </a:lnTo>
                  <a:lnTo>
                    <a:pt x="476" y="309"/>
                  </a:lnTo>
                  <a:lnTo>
                    <a:pt x="472" y="305"/>
                  </a:lnTo>
                  <a:lnTo>
                    <a:pt x="468" y="287"/>
                  </a:lnTo>
                  <a:lnTo>
                    <a:pt x="461" y="265"/>
                  </a:lnTo>
                  <a:lnTo>
                    <a:pt x="450" y="235"/>
                  </a:lnTo>
                  <a:lnTo>
                    <a:pt x="457" y="220"/>
                  </a:lnTo>
                  <a:lnTo>
                    <a:pt x="461" y="212"/>
                  </a:lnTo>
                  <a:lnTo>
                    <a:pt x="461" y="201"/>
                  </a:lnTo>
                  <a:lnTo>
                    <a:pt x="461" y="198"/>
                  </a:lnTo>
                  <a:lnTo>
                    <a:pt x="454" y="190"/>
                  </a:lnTo>
                  <a:lnTo>
                    <a:pt x="446" y="186"/>
                  </a:lnTo>
                  <a:lnTo>
                    <a:pt x="446" y="160"/>
                  </a:lnTo>
                  <a:lnTo>
                    <a:pt x="416" y="134"/>
                  </a:lnTo>
                  <a:lnTo>
                    <a:pt x="401" y="127"/>
                  </a:lnTo>
                  <a:lnTo>
                    <a:pt x="390" y="119"/>
                  </a:lnTo>
                  <a:lnTo>
                    <a:pt x="387" y="112"/>
                  </a:lnTo>
                  <a:lnTo>
                    <a:pt x="383" y="101"/>
                  </a:lnTo>
                  <a:lnTo>
                    <a:pt x="379" y="90"/>
                  </a:lnTo>
                  <a:lnTo>
                    <a:pt x="379" y="82"/>
                  </a:lnTo>
                  <a:lnTo>
                    <a:pt x="375" y="4"/>
                  </a:lnTo>
                  <a:lnTo>
                    <a:pt x="361" y="0"/>
                  </a:lnTo>
                  <a:lnTo>
                    <a:pt x="357" y="0"/>
                  </a:lnTo>
                  <a:lnTo>
                    <a:pt x="357" y="12"/>
                  </a:lnTo>
                  <a:lnTo>
                    <a:pt x="346" y="23"/>
                  </a:lnTo>
                  <a:lnTo>
                    <a:pt x="338" y="30"/>
                  </a:lnTo>
                  <a:lnTo>
                    <a:pt x="335" y="41"/>
                  </a:lnTo>
                  <a:lnTo>
                    <a:pt x="327" y="64"/>
                  </a:lnTo>
                  <a:lnTo>
                    <a:pt x="327" y="86"/>
                  </a:lnTo>
                  <a:lnTo>
                    <a:pt x="327" y="93"/>
                  </a:lnTo>
                  <a:lnTo>
                    <a:pt x="327" y="97"/>
                  </a:lnTo>
                  <a:lnTo>
                    <a:pt x="323" y="101"/>
                  </a:lnTo>
                  <a:lnTo>
                    <a:pt x="308" y="105"/>
                  </a:lnTo>
                  <a:lnTo>
                    <a:pt x="282" y="105"/>
                  </a:lnTo>
                  <a:lnTo>
                    <a:pt x="279" y="108"/>
                  </a:lnTo>
                  <a:lnTo>
                    <a:pt x="271" y="116"/>
                  </a:lnTo>
                  <a:lnTo>
                    <a:pt x="253" y="127"/>
                  </a:lnTo>
                  <a:lnTo>
                    <a:pt x="241" y="131"/>
                  </a:lnTo>
                  <a:lnTo>
                    <a:pt x="227" y="131"/>
                  </a:lnTo>
                  <a:lnTo>
                    <a:pt x="219" y="131"/>
                  </a:lnTo>
                  <a:lnTo>
                    <a:pt x="208" y="157"/>
                  </a:lnTo>
                  <a:lnTo>
                    <a:pt x="204" y="160"/>
                  </a:lnTo>
                  <a:lnTo>
                    <a:pt x="189" y="164"/>
                  </a:lnTo>
                  <a:lnTo>
                    <a:pt x="182" y="164"/>
                  </a:lnTo>
                  <a:lnTo>
                    <a:pt x="174" y="157"/>
                  </a:lnTo>
                  <a:lnTo>
                    <a:pt x="171" y="149"/>
                  </a:lnTo>
                  <a:lnTo>
                    <a:pt x="171" y="131"/>
                  </a:lnTo>
                  <a:lnTo>
                    <a:pt x="171" y="112"/>
                  </a:lnTo>
                  <a:lnTo>
                    <a:pt x="167" y="101"/>
                  </a:lnTo>
                  <a:lnTo>
                    <a:pt x="160" y="97"/>
                  </a:lnTo>
                  <a:lnTo>
                    <a:pt x="148" y="97"/>
                  </a:lnTo>
                  <a:lnTo>
                    <a:pt x="126" y="105"/>
                  </a:lnTo>
                  <a:lnTo>
                    <a:pt x="108" y="116"/>
                  </a:lnTo>
                  <a:lnTo>
                    <a:pt x="104" y="119"/>
                  </a:lnTo>
                  <a:lnTo>
                    <a:pt x="96" y="131"/>
                  </a:lnTo>
                  <a:lnTo>
                    <a:pt x="85" y="138"/>
                  </a:lnTo>
                  <a:lnTo>
                    <a:pt x="74" y="142"/>
                  </a:lnTo>
                  <a:lnTo>
                    <a:pt x="55" y="145"/>
                  </a:lnTo>
                  <a:lnTo>
                    <a:pt x="33" y="145"/>
                  </a:lnTo>
                  <a:lnTo>
                    <a:pt x="22" y="153"/>
                  </a:lnTo>
                  <a:lnTo>
                    <a:pt x="37" y="172"/>
                  </a:lnTo>
                  <a:lnTo>
                    <a:pt x="48" y="190"/>
                  </a:lnTo>
                  <a:lnTo>
                    <a:pt x="67" y="227"/>
                  </a:lnTo>
                  <a:lnTo>
                    <a:pt x="74" y="257"/>
                  </a:lnTo>
                  <a:lnTo>
                    <a:pt x="78" y="268"/>
                  </a:lnTo>
                  <a:lnTo>
                    <a:pt x="70" y="313"/>
                  </a:lnTo>
                  <a:lnTo>
                    <a:pt x="70" y="350"/>
                  </a:lnTo>
                  <a:lnTo>
                    <a:pt x="74" y="387"/>
                  </a:lnTo>
                  <a:lnTo>
                    <a:pt x="85" y="421"/>
                  </a:lnTo>
                  <a:lnTo>
                    <a:pt x="93" y="447"/>
                  </a:lnTo>
                  <a:lnTo>
                    <a:pt x="104" y="469"/>
                  </a:lnTo>
                  <a:lnTo>
                    <a:pt x="115" y="484"/>
                  </a:lnTo>
                  <a:lnTo>
                    <a:pt x="122" y="492"/>
                  </a:lnTo>
                  <a:lnTo>
                    <a:pt x="134" y="503"/>
                  </a:lnTo>
                  <a:lnTo>
                    <a:pt x="137" y="510"/>
                  </a:lnTo>
                  <a:lnTo>
                    <a:pt x="137" y="518"/>
                  </a:lnTo>
                  <a:lnTo>
                    <a:pt x="130" y="525"/>
                  </a:lnTo>
                  <a:lnTo>
                    <a:pt x="115" y="532"/>
                  </a:lnTo>
                  <a:lnTo>
                    <a:pt x="100" y="536"/>
                  </a:lnTo>
                  <a:lnTo>
                    <a:pt x="89" y="547"/>
                  </a:lnTo>
                  <a:lnTo>
                    <a:pt x="81" y="555"/>
                  </a:lnTo>
                  <a:lnTo>
                    <a:pt x="78" y="566"/>
                  </a:lnTo>
                  <a:lnTo>
                    <a:pt x="78" y="581"/>
                  </a:lnTo>
                  <a:lnTo>
                    <a:pt x="81" y="585"/>
                  </a:lnTo>
                  <a:lnTo>
                    <a:pt x="93" y="596"/>
                  </a:lnTo>
                  <a:lnTo>
                    <a:pt x="100" y="603"/>
                  </a:lnTo>
                  <a:lnTo>
                    <a:pt x="100" y="614"/>
                  </a:lnTo>
                  <a:lnTo>
                    <a:pt x="93" y="622"/>
                  </a:lnTo>
                  <a:lnTo>
                    <a:pt x="78" y="633"/>
                  </a:lnTo>
                  <a:lnTo>
                    <a:pt x="67" y="640"/>
                  </a:lnTo>
                  <a:lnTo>
                    <a:pt x="67" y="659"/>
                  </a:lnTo>
                  <a:lnTo>
                    <a:pt x="63" y="674"/>
                  </a:lnTo>
                  <a:lnTo>
                    <a:pt x="59" y="685"/>
                  </a:lnTo>
                  <a:lnTo>
                    <a:pt x="52" y="692"/>
                  </a:lnTo>
                  <a:lnTo>
                    <a:pt x="41" y="700"/>
                  </a:lnTo>
                  <a:lnTo>
                    <a:pt x="33" y="700"/>
                  </a:lnTo>
                  <a:lnTo>
                    <a:pt x="18" y="700"/>
                  </a:lnTo>
                  <a:lnTo>
                    <a:pt x="7" y="704"/>
                  </a:lnTo>
                  <a:lnTo>
                    <a:pt x="3" y="711"/>
                  </a:lnTo>
                  <a:lnTo>
                    <a:pt x="0" y="722"/>
                  </a:lnTo>
                  <a:lnTo>
                    <a:pt x="7" y="741"/>
                  </a:lnTo>
                  <a:lnTo>
                    <a:pt x="14" y="756"/>
                  </a:lnTo>
                  <a:lnTo>
                    <a:pt x="14" y="759"/>
                  </a:lnTo>
                  <a:lnTo>
                    <a:pt x="22" y="774"/>
                  </a:lnTo>
                  <a:lnTo>
                    <a:pt x="33" y="786"/>
                  </a:lnTo>
                  <a:lnTo>
                    <a:pt x="41" y="789"/>
                  </a:lnTo>
                  <a:lnTo>
                    <a:pt x="52" y="793"/>
                  </a:lnTo>
                  <a:lnTo>
                    <a:pt x="55" y="797"/>
                  </a:lnTo>
                  <a:lnTo>
                    <a:pt x="59" y="808"/>
                  </a:lnTo>
                  <a:lnTo>
                    <a:pt x="59" y="826"/>
                  </a:lnTo>
                  <a:lnTo>
                    <a:pt x="59" y="834"/>
                  </a:lnTo>
                  <a:lnTo>
                    <a:pt x="52" y="845"/>
                  </a:lnTo>
                  <a:lnTo>
                    <a:pt x="48" y="882"/>
                  </a:lnTo>
                  <a:lnTo>
                    <a:pt x="41" y="919"/>
                  </a:lnTo>
                  <a:lnTo>
                    <a:pt x="33" y="934"/>
                  </a:lnTo>
                  <a:lnTo>
                    <a:pt x="26" y="949"/>
                  </a:lnTo>
                  <a:lnTo>
                    <a:pt x="18" y="960"/>
                  </a:lnTo>
                  <a:lnTo>
                    <a:pt x="18" y="975"/>
                  </a:lnTo>
                  <a:lnTo>
                    <a:pt x="22" y="986"/>
                  </a:lnTo>
                  <a:lnTo>
                    <a:pt x="29" y="998"/>
                  </a:lnTo>
                  <a:lnTo>
                    <a:pt x="41" y="1005"/>
                  </a:lnTo>
                  <a:lnTo>
                    <a:pt x="52" y="1009"/>
                  </a:lnTo>
                  <a:lnTo>
                    <a:pt x="67" y="1005"/>
                  </a:lnTo>
                  <a:lnTo>
                    <a:pt x="81" y="994"/>
                  </a:lnTo>
                  <a:lnTo>
                    <a:pt x="104" y="964"/>
                  </a:lnTo>
                  <a:lnTo>
                    <a:pt x="111" y="953"/>
                  </a:lnTo>
                  <a:lnTo>
                    <a:pt x="115" y="946"/>
                  </a:lnTo>
                  <a:lnTo>
                    <a:pt x="126" y="942"/>
                  </a:lnTo>
                  <a:lnTo>
                    <a:pt x="141" y="942"/>
                  </a:lnTo>
                  <a:lnTo>
                    <a:pt x="160" y="942"/>
                  </a:lnTo>
                  <a:lnTo>
                    <a:pt x="186" y="949"/>
                  </a:lnTo>
                  <a:lnTo>
                    <a:pt x="193" y="957"/>
                  </a:lnTo>
                  <a:lnTo>
                    <a:pt x="204" y="964"/>
                  </a:lnTo>
                  <a:lnTo>
                    <a:pt x="215" y="968"/>
                  </a:lnTo>
                  <a:lnTo>
                    <a:pt x="230" y="968"/>
                  </a:lnTo>
                  <a:lnTo>
                    <a:pt x="241" y="964"/>
                  </a:lnTo>
                  <a:lnTo>
                    <a:pt x="249" y="949"/>
                  </a:lnTo>
                  <a:lnTo>
                    <a:pt x="253" y="923"/>
                  </a:lnTo>
                  <a:lnTo>
                    <a:pt x="256" y="901"/>
                  </a:lnTo>
                  <a:lnTo>
                    <a:pt x="260" y="886"/>
                  </a:lnTo>
                  <a:lnTo>
                    <a:pt x="264" y="867"/>
                  </a:lnTo>
                  <a:lnTo>
                    <a:pt x="271" y="852"/>
                  </a:lnTo>
                  <a:lnTo>
                    <a:pt x="279" y="845"/>
                  </a:lnTo>
                  <a:lnTo>
                    <a:pt x="286" y="841"/>
                  </a:lnTo>
                  <a:lnTo>
                    <a:pt x="294" y="823"/>
                  </a:lnTo>
                  <a:lnTo>
                    <a:pt x="297" y="804"/>
                  </a:lnTo>
                  <a:lnTo>
                    <a:pt x="305" y="797"/>
                  </a:lnTo>
                  <a:lnTo>
                    <a:pt x="323" y="782"/>
                  </a:lnTo>
                  <a:lnTo>
                    <a:pt x="331" y="778"/>
                  </a:lnTo>
                  <a:lnTo>
                    <a:pt x="338" y="782"/>
                  </a:lnTo>
                  <a:lnTo>
                    <a:pt x="338" y="789"/>
                  </a:lnTo>
                  <a:lnTo>
                    <a:pt x="338" y="808"/>
                  </a:lnTo>
                  <a:lnTo>
                    <a:pt x="335" y="830"/>
                  </a:lnTo>
                  <a:lnTo>
                    <a:pt x="349" y="834"/>
                  </a:lnTo>
                  <a:lnTo>
                    <a:pt x="353" y="834"/>
                  </a:lnTo>
                  <a:lnTo>
                    <a:pt x="361" y="841"/>
                  </a:lnTo>
                  <a:lnTo>
                    <a:pt x="364" y="845"/>
                  </a:lnTo>
                  <a:lnTo>
                    <a:pt x="364" y="852"/>
                  </a:lnTo>
                  <a:lnTo>
                    <a:pt x="361" y="864"/>
                  </a:lnTo>
                  <a:lnTo>
                    <a:pt x="353" y="875"/>
                  </a:lnTo>
                  <a:lnTo>
                    <a:pt x="353" y="882"/>
                  </a:lnTo>
                  <a:lnTo>
                    <a:pt x="353" y="901"/>
                  </a:lnTo>
                  <a:lnTo>
                    <a:pt x="357" y="912"/>
                  </a:lnTo>
                  <a:lnTo>
                    <a:pt x="364" y="923"/>
                  </a:lnTo>
                  <a:lnTo>
                    <a:pt x="372" y="934"/>
                  </a:lnTo>
                  <a:lnTo>
                    <a:pt x="383" y="942"/>
                  </a:lnTo>
                  <a:lnTo>
                    <a:pt x="394" y="946"/>
                  </a:lnTo>
                  <a:lnTo>
                    <a:pt x="413" y="946"/>
                  </a:lnTo>
                  <a:lnTo>
                    <a:pt x="428" y="942"/>
                  </a:lnTo>
                  <a:lnTo>
                    <a:pt x="439" y="934"/>
                  </a:lnTo>
                  <a:lnTo>
                    <a:pt x="446" y="923"/>
                  </a:lnTo>
                  <a:lnTo>
                    <a:pt x="454" y="905"/>
                  </a:lnTo>
                  <a:lnTo>
                    <a:pt x="454" y="901"/>
                  </a:lnTo>
                  <a:lnTo>
                    <a:pt x="461" y="897"/>
                  </a:lnTo>
                  <a:lnTo>
                    <a:pt x="472" y="893"/>
                  </a:lnTo>
                  <a:lnTo>
                    <a:pt x="491" y="897"/>
                  </a:lnTo>
                  <a:lnTo>
                    <a:pt x="513" y="905"/>
                  </a:lnTo>
                  <a:lnTo>
                    <a:pt x="528" y="912"/>
                  </a:lnTo>
                  <a:lnTo>
                    <a:pt x="535" y="916"/>
                  </a:lnTo>
                  <a:lnTo>
                    <a:pt x="539" y="923"/>
                  </a:lnTo>
                  <a:lnTo>
                    <a:pt x="539" y="942"/>
                  </a:lnTo>
                  <a:lnTo>
                    <a:pt x="547" y="946"/>
                  </a:lnTo>
                  <a:lnTo>
                    <a:pt x="550" y="942"/>
                  </a:lnTo>
                  <a:lnTo>
                    <a:pt x="562" y="927"/>
                  </a:lnTo>
                  <a:lnTo>
                    <a:pt x="565" y="919"/>
                  </a:lnTo>
                  <a:lnTo>
                    <a:pt x="576" y="916"/>
                  </a:lnTo>
                  <a:lnTo>
                    <a:pt x="599" y="916"/>
                  </a:lnTo>
                  <a:lnTo>
                    <a:pt x="602" y="908"/>
                  </a:lnTo>
                  <a:lnTo>
                    <a:pt x="602" y="901"/>
                  </a:lnTo>
                  <a:lnTo>
                    <a:pt x="602" y="893"/>
                  </a:lnTo>
                  <a:lnTo>
                    <a:pt x="602" y="879"/>
                  </a:lnTo>
                  <a:lnTo>
                    <a:pt x="610" y="860"/>
                  </a:lnTo>
                  <a:lnTo>
                    <a:pt x="621" y="845"/>
                  </a:lnTo>
                  <a:lnTo>
                    <a:pt x="628" y="841"/>
                  </a:lnTo>
                  <a:lnTo>
                    <a:pt x="636" y="84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5"/>
            <p:cNvSpPr/>
            <p:nvPr/>
          </p:nvSpPr>
          <p:spPr bwMode="auto">
            <a:xfrm>
              <a:off x="9709" y="7226"/>
              <a:ext cx="2424" cy="2510"/>
            </a:xfrm>
            <a:custGeom>
              <a:avLst/>
              <a:gdLst>
                <a:gd name="T0" fmla="*/ 975 w 1035"/>
                <a:gd name="T1" fmla="*/ 949 h 1072"/>
                <a:gd name="T2" fmla="*/ 1035 w 1035"/>
                <a:gd name="T3" fmla="*/ 882 h 1072"/>
                <a:gd name="T4" fmla="*/ 971 w 1035"/>
                <a:gd name="T5" fmla="*/ 871 h 1072"/>
                <a:gd name="T6" fmla="*/ 923 w 1035"/>
                <a:gd name="T7" fmla="*/ 949 h 1072"/>
                <a:gd name="T8" fmla="*/ 905 w 1035"/>
                <a:gd name="T9" fmla="*/ 893 h 1072"/>
                <a:gd name="T10" fmla="*/ 938 w 1035"/>
                <a:gd name="T11" fmla="*/ 808 h 1072"/>
                <a:gd name="T12" fmla="*/ 916 w 1035"/>
                <a:gd name="T13" fmla="*/ 685 h 1072"/>
                <a:gd name="T14" fmla="*/ 867 w 1035"/>
                <a:gd name="T15" fmla="*/ 614 h 1072"/>
                <a:gd name="T16" fmla="*/ 864 w 1035"/>
                <a:gd name="T17" fmla="*/ 592 h 1072"/>
                <a:gd name="T18" fmla="*/ 845 w 1035"/>
                <a:gd name="T19" fmla="*/ 562 h 1072"/>
                <a:gd name="T20" fmla="*/ 789 w 1035"/>
                <a:gd name="T21" fmla="*/ 566 h 1072"/>
                <a:gd name="T22" fmla="*/ 797 w 1035"/>
                <a:gd name="T23" fmla="*/ 499 h 1072"/>
                <a:gd name="T24" fmla="*/ 815 w 1035"/>
                <a:gd name="T25" fmla="*/ 406 h 1072"/>
                <a:gd name="T26" fmla="*/ 797 w 1035"/>
                <a:gd name="T27" fmla="*/ 342 h 1072"/>
                <a:gd name="T28" fmla="*/ 800 w 1035"/>
                <a:gd name="T29" fmla="*/ 264 h 1072"/>
                <a:gd name="T30" fmla="*/ 875 w 1035"/>
                <a:gd name="T31" fmla="*/ 216 h 1072"/>
                <a:gd name="T32" fmla="*/ 912 w 1035"/>
                <a:gd name="T33" fmla="*/ 149 h 1072"/>
                <a:gd name="T34" fmla="*/ 960 w 1035"/>
                <a:gd name="T35" fmla="*/ 115 h 1072"/>
                <a:gd name="T36" fmla="*/ 942 w 1035"/>
                <a:gd name="T37" fmla="*/ 45 h 1072"/>
                <a:gd name="T38" fmla="*/ 867 w 1035"/>
                <a:gd name="T39" fmla="*/ 7 h 1072"/>
                <a:gd name="T40" fmla="*/ 804 w 1035"/>
                <a:gd name="T41" fmla="*/ 4 h 1072"/>
                <a:gd name="T42" fmla="*/ 785 w 1035"/>
                <a:gd name="T43" fmla="*/ 67 h 1072"/>
                <a:gd name="T44" fmla="*/ 741 w 1035"/>
                <a:gd name="T45" fmla="*/ 86 h 1072"/>
                <a:gd name="T46" fmla="*/ 718 w 1035"/>
                <a:gd name="T47" fmla="*/ 101 h 1072"/>
                <a:gd name="T48" fmla="*/ 674 w 1035"/>
                <a:gd name="T49" fmla="*/ 56 h 1072"/>
                <a:gd name="T50" fmla="*/ 629 w 1035"/>
                <a:gd name="T51" fmla="*/ 78 h 1072"/>
                <a:gd name="T52" fmla="*/ 566 w 1035"/>
                <a:gd name="T53" fmla="*/ 101 h 1072"/>
                <a:gd name="T54" fmla="*/ 566 w 1035"/>
                <a:gd name="T55" fmla="*/ 167 h 1072"/>
                <a:gd name="T56" fmla="*/ 570 w 1035"/>
                <a:gd name="T57" fmla="*/ 279 h 1072"/>
                <a:gd name="T58" fmla="*/ 521 w 1035"/>
                <a:gd name="T59" fmla="*/ 313 h 1072"/>
                <a:gd name="T60" fmla="*/ 473 w 1035"/>
                <a:gd name="T61" fmla="*/ 350 h 1072"/>
                <a:gd name="T62" fmla="*/ 406 w 1035"/>
                <a:gd name="T63" fmla="*/ 357 h 1072"/>
                <a:gd name="T64" fmla="*/ 365 w 1035"/>
                <a:gd name="T65" fmla="*/ 335 h 1072"/>
                <a:gd name="T66" fmla="*/ 272 w 1035"/>
                <a:gd name="T67" fmla="*/ 309 h 1072"/>
                <a:gd name="T68" fmla="*/ 201 w 1035"/>
                <a:gd name="T69" fmla="*/ 342 h 1072"/>
                <a:gd name="T70" fmla="*/ 212 w 1035"/>
                <a:gd name="T71" fmla="*/ 391 h 1072"/>
                <a:gd name="T72" fmla="*/ 171 w 1035"/>
                <a:gd name="T73" fmla="*/ 417 h 1072"/>
                <a:gd name="T74" fmla="*/ 168 w 1035"/>
                <a:gd name="T75" fmla="*/ 491 h 1072"/>
                <a:gd name="T76" fmla="*/ 209 w 1035"/>
                <a:gd name="T77" fmla="*/ 525 h 1072"/>
                <a:gd name="T78" fmla="*/ 231 w 1035"/>
                <a:gd name="T79" fmla="*/ 614 h 1072"/>
                <a:gd name="T80" fmla="*/ 171 w 1035"/>
                <a:gd name="T81" fmla="*/ 618 h 1072"/>
                <a:gd name="T82" fmla="*/ 71 w 1035"/>
                <a:gd name="T83" fmla="*/ 651 h 1072"/>
                <a:gd name="T84" fmla="*/ 34 w 1035"/>
                <a:gd name="T85" fmla="*/ 666 h 1072"/>
                <a:gd name="T86" fmla="*/ 19 w 1035"/>
                <a:gd name="T87" fmla="*/ 733 h 1072"/>
                <a:gd name="T88" fmla="*/ 93 w 1035"/>
                <a:gd name="T89" fmla="*/ 748 h 1072"/>
                <a:gd name="T90" fmla="*/ 97 w 1035"/>
                <a:gd name="T91" fmla="*/ 815 h 1072"/>
                <a:gd name="T92" fmla="*/ 45 w 1035"/>
                <a:gd name="T93" fmla="*/ 815 h 1072"/>
                <a:gd name="T94" fmla="*/ 8 w 1035"/>
                <a:gd name="T95" fmla="*/ 901 h 1072"/>
                <a:gd name="T96" fmla="*/ 108 w 1035"/>
                <a:gd name="T97" fmla="*/ 930 h 1072"/>
                <a:gd name="T98" fmla="*/ 190 w 1035"/>
                <a:gd name="T99" fmla="*/ 1001 h 1072"/>
                <a:gd name="T100" fmla="*/ 264 w 1035"/>
                <a:gd name="T101" fmla="*/ 956 h 1072"/>
                <a:gd name="T102" fmla="*/ 473 w 1035"/>
                <a:gd name="T103" fmla="*/ 1005 h 1072"/>
                <a:gd name="T104" fmla="*/ 532 w 1035"/>
                <a:gd name="T105" fmla="*/ 1072 h 1072"/>
                <a:gd name="T106" fmla="*/ 599 w 1035"/>
                <a:gd name="T107" fmla="*/ 1034 h 1072"/>
                <a:gd name="T108" fmla="*/ 663 w 1035"/>
                <a:gd name="T109" fmla="*/ 927 h 1072"/>
                <a:gd name="T110" fmla="*/ 707 w 1035"/>
                <a:gd name="T111" fmla="*/ 945 h 1072"/>
                <a:gd name="T112" fmla="*/ 752 w 1035"/>
                <a:gd name="T113" fmla="*/ 997 h 1072"/>
                <a:gd name="T114" fmla="*/ 793 w 1035"/>
                <a:gd name="T115" fmla="*/ 919 h 1072"/>
                <a:gd name="T116" fmla="*/ 893 w 1035"/>
                <a:gd name="T117" fmla="*/ 979 h 1072"/>
                <a:gd name="T118" fmla="*/ 968 w 1035"/>
                <a:gd name="T119" fmla="*/ 1046 h 10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5" h="1072">
                  <a:moveTo>
                    <a:pt x="968" y="1046"/>
                  </a:moveTo>
                  <a:lnTo>
                    <a:pt x="968" y="1046"/>
                  </a:lnTo>
                  <a:lnTo>
                    <a:pt x="968" y="1023"/>
                  </a:lnTo>
                  <a:lnTo>
                    <a:pt x="968" y="1001"/>
                  </a:lnTo>
                  <a:lnTo>
                    <a:pt x="968" y="975"/>
                  </a:lnTo>
                  <a:lnTo>
                    <a:pt x="975" y="949"/>
                  </a:lnTo>
                  <a:lnTo>
                    <a:pt x="986" y="923"/>
                  </a:lnTo>
                  <a:lnTo>
                    <a:pt x="998" y="912"/>
                  </a:lnTo>
                  <a:lnTo>
                    <a:pt x="1005" y="901"/>
                  </a:lnTo>
                  <a:lnTo>
                    <a:pt x="1020" y="893"/>
                  </a:lnTo>
                  <a:lnTo>
                    <a:pt x="1035" y="886"/>
                  </a:lnTo>
                  <a:lnTo>
                    <a:pt x="1035" y="882"/>
                  </a:lnTo>
                  <a:lnTo>
                    <a:pt x="1027" y="874"/>
                  </a:lnTo>
                  <a:lnTo>
                    <a:pt x="1005" y="863"/>
                  </a:lnTo>
                  <a:lnTo>
                    <a:pt x="994" y="860"/>
                  </a:lnTo>
                  <a:lnTo>
                    <a:pt x="983" y="860"/>
                  </a:lnTo>
                  <a:lnTo>
                    <a:pt x="971" y="871"/>
                  </a:lnTo>
                  <a:lnTo>
                    <a:pt x="960" y="886"/>
                  </a:lnTo>
                  <a:lnTo>
                    <a:pt x="949" y="923"/>
                  </a:lnTo>
                  <a:lnTo>
                    <a:pt x="938" y="941"/>
                  </a:lnTo>
                  <a:lnTo>
                    <a:pt x="934" y="949"/>
                  </a:lnTo>
                  <a:lnTo>
                    <a:pt x="923" y="949"/>
                  </a:lnTo>
                  <a:lnTo>
                    <a:pt x="893" y="949"/>
                  </a:lnTo>
                  <a:lnTo>
                    <a:pt x="893" y="945"/>
                  </a:lnTo>
                  <a:lnTo>
                    <a:pt x="890" y="930"/>
                  </a:lnTo>
                  <a:lnTo>
                    <a:pt x="897" y="908"/>
                  </a:lnTo>
                  <a:lnTo>
                    <a:pt x="905" y="893"/>
                  </a:lnTo>
                  <a:lnTo>
                    <a:pt x="916" y="874"/>
                  </a:lnTo>
                  <a:lnTo>
                    <a:pt x="919" y="845"/>
                  </a:lnTo>
                  <a:lnTo>
                    <a:pt x="927" y="830"/>
                  </a:lnTo>
                  <a:lnTo>
                    <a:pt x="931" y="822"/>
                  </a:lnTo>
                  <a:lnTo>
                    <a:pt x="938" y="808"/>
                  </a:lnTo>
                  <a:lnTo>
                    <a:pt x="938" y="796"/>
                  </a:lnTo>
                  <a:lnTo>
                    <a:pt x="938" y="789"/>
                  </a:lnTo>
                  <a:lnTo>
                    <a:pt x="931" y="778"/>
                  </a:lnTo>
                  <a:lnTo>
                    <a:pt x="923" y="770"/>
                  </a:lnTo>
                  <a:lnTo>
                    <a:pt x="916" y="741"/>
                  </a:lnTo>
                  <a:lnTo>
                    <a:pt x="916" y="685"/>
                  </a:lnTo>
                  <a:lnTo>
                    <a:pt x="912" y="666"/>
                  </a:lnTo>
                  <a:lnTo>
                    <a:pt x="897" y="655"/>
                  </a:lnTo>
                  <a:lnTo>
                    <a:pt x="882" y="648"/>
                  </a:lnTo>
                  <a:lnTo>
                    <a:pt x="871" y="640"/>
                  </a:lnTo>
                  <a:lnTo>
                    <a:pt x="867" y="629"/>
                  </a:lnTo>
                  <a:lnTo>
                    <a:pt x="867" y="614"/>
                  </a:lnTo>
                  <a:lnTo>
                    <a:pt x="871" y="610"/>
                  </a:lnTo>
                  <a:lnTo>
                    <a:pt x="875" y="603"/>
                  </a:lnTo>
                  <a:lnTo>
                    <a:pt x="871" y="599"/>
                  </a:lnTo>
                  <a:lnTo>
                    <a:pt x="871" y="595"/>
                  </a:lnTo>
                  <a:lnTo>
                    <a:pt x="864" y="592"/>
                  </a:lnTo>
                  <a:lnTo>
                    <a:pt x="852" y="588"/>
                  </a:lnTo>
                  <a:lnTo>
                    <a:pt x="845" y="581"/>
                  </a:lnTo>
                  <a:lnTo>
                    <a:pt x="849" y="577"/>
                  </a:lnTo>
                  <a:lnTo>
                    <a:pt x="849" y="566"/>
                  </a:lnTo>
                  <a:lnTo>
                    <a:pt x="845" y="562"/>
                  </a:lnTo>
                  <a:lnTo>
                    <a:pt x="841" y="558"/>
                  </a:lnTo>
                  <a:lnTo>
                    <a:pt x="830" y="554"/>
                  </a:lnTo>
                  <a:lnTo>
                    <a:pt x="815" y="558"/>
                  </a:lnTo>
                  <a:lnTo>
                    <a:pt x="808" y="562"/>
                  </a:lnTo>
                  <a:lnTo>
                    <a:pt x="789" y="566"/>
                  </a:lnTo>
                  <a:lnTo>
                    <a:pt x="782" y="566"/>
                  </a:lnTo>
                  <a:lnTo>
                    <a:pt x="778" y="558"/>
                  </a:lnTo>
                  <a:lnTo>
                    <a:pt x="778" y="547"/>
                  </a:lnTo>
                  <a:lnTo>
                    <a:pt x="785" y="528"/>
                  </a:lnTo>
                  <a:lnTo>
                    <a:pt x="797" y="499"/>
                  </a:lnTo>
                  <a:lnTo>
                    <a:pt x="800" y="487"/>
                  </a:lnTo>
                  <a:lnTo>
                    <a:pt x="797" y="473"/>
                  </a:lnTo>
                  <a:lnTo>
                    <a:pt x="785" y="458"/>
                  </a:lnTo>
                  <a:lnTo>
                    <a:pt x="811" y="409"/>
                  </a:lnTo>
                  <a:lnTo>
                    <a:pt x="815" y="406"/>
                  </a:lnTo>
                  <a:lnTo>
                    <a:pt x="815" y="391"/>
                  </a:lnTo>
                  <a:lnTo>
                    <a:pt x="815" y="383"/>
                  </a:lnTo>
                  <a:lnTo>
                    <a:pt x="811" y="372"/>
                  </a:lnTo>
                  <a:lnTo>
                    <a:pt x="808" y="357"/>
                  </a:lnTo>
                  <a:lnTo>
                    <a:pt x="797" y="342"/>
                  </a:lnTo>
                  <a:lnTo>
                    <a:pt x="789" y="335"/>
                  </a:lnTo>
                  <a:lnTo>
                    <a:pt x="782" y="324"/>
                  </a:lnTo>
                  <a:lnTo>
                    <a:pt x="778" y="309"/>
                  </a:lnTo>
                  <a:lnTo>
                    <a:pt x="778" y="294"/>
                  </a:lnTo>
                  <a:lnTo>
                    <a:pt x="782" y="279"/>
                  </a:lnTo>
                  <a:lnTo>
                    <a:pt x="800" y="264"/>
                  </a:lnTo>
                  <a:lnTo>
                    <a:pt x="826" y="249"/>
                  </a:lnTo>
                  <a:lnTo>
                    <a:pt x="834" y="246"/>
                  </a:lnTo>
                  <a:lnTo>
                    <a:pt x="856" y="234"/>
                  </a:lnTo>
                  <a:lnTo>
                    <a:pt x="864" y="227"/>
                  </a:lnTo>
                  <a:lnTo>
                    <a:pt x="875" y="216"/>
                  </a:lnTo>
                  <a:lnTo>
                    <a:pt x="878" y="201"/>
                  </a:lnTo>
                  <a:lnTo>
                    <a:pt x="878" y="186"/>
                  </a:lnTo>
                  <a:lnTo>
                    <a:pt x="886" y="175"/>
                  </a:lnTo>
                  <a:lnTo>
                    <a:pt x="901" y="160"/>
                  </a:lnTo>
                  <a:lnTo>
                    <a:pt x="912" y="149"/>
                  </a:lnTo>
                  <a:lnTo>
                    <a:pt x="923" y="138"/>
                  </a:lnTo>
                  <a:lnTo>
                    <a:pt x="938" y="134"/>
                  </a:lnTo>
                  <a:lnTo>
                    <a:pt x="957" y="130"/>
                  </a:lnTo>
                  <a:lnTo>
                    <a:pt x="957" y="127"/>
                  </a:lnTo>
                  <a:lnTo>
                    <a:pt x="960" y="115"/>
                  </a:lnTo>
                  <a:lnTo>
                    <a:pt x="960" y="104"/>
                  </a:lnTo>
                  <a:lnTo>
                    <a:pt x="953" y="82"/>
                  </a:lnTo>
                  <a:lnTo>
                    <a:pt x="942" y="71"/>
                  </a:lnTo>
                  <a:lnTo>
                    <a:pt x="938" y="63"/>
                  </a:lnTo>
                  <a:lnTo>
                    <a:pt x="942" y="45"/>
                  </a:lnTo>
                  <a:lnTo>
                    <a:pt x="934" y="34"/>
                  </a:lnTo>
                  <a:lnTo>
                    <a:pt x="927" y="26"/>
                  </a:lnTo>
                  <a:lnTo>
                    <a:pt x="916" y="22"/>
                  </a:lnTo>
                  <a:lnTo>
                    <a:pt x="897" y="26"/>
                  </a:lnTo>
                  <a:lnTo>
                    <a:pt x="886" y="26"/>
                  </a:lnTo>
                  <a:lnTo>
                    <a:pt x="867" y="7"/>
                  </a:lnTo>
                  <a:lnTo>
                    <a:pt x="830" y="4"/>
                  </a:lnTo>
                  <a:lnTo>
                    <a:pt x="823" y="0"/>
                  </a:lnTo>
                  <a:lnTo>
                    <a:pt x="819" y="0"/>
                  </a:lnTo>
                  <a:lnTo>
                    <a:pt x="811" y="0"/>
                  </a:lnTo>
                  <a:lnTo>
                    <a:pt x="804" y="4"/>
                  </a:lnTo>
                  <a:lnTo>
                    <a:pt x="789" y="19"/>
                  </a:lnTo>
                  <a:lnTo>
                    <a:pt x="782" y="37"/>
                  </a:lnTo>
                  <a:lnTo>
                    <a:pt x="782" y="48"/>
                  </a:lnTo>
                  <a:lnTo>
                    <a:pt x="785" y="60"/>
                  </a:lnTo>
                  <a:lnTo>
                    <a:pt x="785" y="67"/>
                  </a:lnTo>
                  <a:lnTo>
                    <a:pt x="782" y="74"/>
                  </a:lnTo>
                  <a:lnTo>
                    <a:pt x="759" y="74"/>
                  </a:lnTo>
                  <a:lnTo>
                    <a:pt x="745" y="78"/>
                  </a:lnTo>
                  <a:lnTo>
                    <a:pt x="741" y="82"/>
                  </a:lnTo>
                  <a:lnTo>
                    <a:pt x="741" y="86"/>
                  </a:lnTo>
                  <a:lnTo>
                    <a:pt x="733" y="101"/>
                  </a:lnTo>
                  <a:lnTo>
                    <a:pt x="726" y="104"/>
                  </a:lnTo>
                  <a:lnTo>
                    <a:pt x="722" y="101"/>
                  </a:lnTo>
                  <a:lnTo>
                    <a:pt x="718" y="101"/>
                  </a:lnTo>
                  <a:lnTo>
                    <a:pt x="718" y="82"/>
                  </a:lnTo>
                  <a:lnTo>
                    <a:pt x="715" y="74"/>
                  </a:lnTo>
                  <a:lnTo>
                    <a:pt x="711" y="71"/>
                  </a:lnTo>
                  <a:lnTo>
                    <a:pt x="696" y="63"/>
                  </a:lnTo>
                  <a:lnTo>
                    <a:pt x="674" y="56"/>
                  </a:lnTo>
                  <a:lnTo>
                    <a:pt x="655" y="52"/>
                  </a:lnTo>
                  <a:lnTo>
                    <a:pt x="644" y="56"/>
                  </a:lnTo>
                  <a:lnTo>
                    <a:pt x="637" y="60"/>
                  </a:lnTo>
                  <a:lnTo>
                    <a:pt x="629" y="78"/>
                  </a:lnTo>
                  <a:lnTo>
                    <a:pt x="622" y="89"/>
                  </a:lnTo>
                  <a:lnTo>
                    <a:pt x="611" y="97"/>
                  </a:lnTo>
                  <a:lnTo>
                    <a:pt x="599" y="101"/>
                  </a:lnTo>
                  <a:lnTo>
                    <a:pt x="581" y="104"/>
                  </a:lnTo>
                  <a:lnTo>
                    <a:pt x="566" y="101"/>
                  </a:lnTo>
                  <a:lnTo>
                    <a:pt x="566" y="119"/>
                  </a:lnTo>
                  <a:lnTo>
                    <a:pt x="562" y="141"/>
                  </a:lnTo>
                  <a:lnTo>
                    <a:pt x="562" y="156"/>
                  </a:lnTo>
                  <a:lnTo>
                    <a:pt x="566" y="167"/>
                  </a:lnTo>
                  <a:lnTo>
                    <a:pt x="573" y="175"/>
                  </a:lnTo>
                  <a:lnTo>
                    <a:pt x="573" y="194"/>
                  </a:lnTo>
                  <a:lnTo>
                    <a:pt x="577" y="234"/>
                  </a:lnTo>
                  <a:lnTo>
                    <a:pt x="573" y="257"/>
                  </a:lnTo>
                  <a:lnTo>
                    <a:pt x="570" y="279"/>
                  </a:lnTo>
                  <a:lnTo>
                    <a:pt x="562" y="298"/>
                  </a:lnTo>
                  <a:lnTo>
                    <a:pt x="555" y="305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21" y="313"/>
                  </a:lnTo>
                  <a:lnTo>
                    <a:pt x="510" y="320"/>
                  </a:lnTo>
                  <a:lnTo>
                    <a:pt x="503" y="327"/>
                  </a:lnTo>
                  <a:lnTo>
                    <a:pt x="491" y="335"/>
                  </a:lnTo>
                  <a:lnTo>
                    <a:pt x="488" y="350"/>
                  </a:lnTo>
                  <a:lnTo>
                    <a:pt x="473" y="350"/>
                  </a:lnTo>
                  <a:lnTo>
                    <a:pt x="458" y="346"/>
                  </a:lnTo>
                  <a:lnTo>
                    <a:pt x="447" y="339"/>
                  </a:lnTo>
                  <a:lnTo>
                    <a:pt x="439" y="339"/>
                  </a:lnTo>
                  <a:lnTo>
                    <a:pt x="428" y="339"/>
                  </a:lnTo>
                  <a:lnTo>
                    <a:pt x="406" y="357"/>
                  </a:lnTo>
                  <a:lnTo>
                    <a:pt x="376" y="383"/>
                  </a:lnTo>
                  <a:lnTo>
                    <a:pt x="376" y="361"/>
                  </a:lnTo>
                  <a:lnTo>
                    <a:pt x="376" y="342"/>
                  </a:lnTo>
                  <a:lnTo>
                    <a:pt x="372" y="339"/>
                  </a:lnTo>
                  <a:lnTo>
                    <a:pt x="365" y="335"/>
                  </a:lnTo>
                  <a:lnTo>
                    <a:pt x="302" y="324"/>
                  </a:lnTo>
                  <a:lnTo>
                    <a:pt x="294" y="324"/>
                  </a:lnTo>
                  <a:lnTo>
                    <a:pt x="287" y="316"/>
                  </a:lnTo>
                  <a:lnTo>
                    <a:pt x="272" y="309"/>
                  </a:lnTo>
                  <a:lnTo>
                    <a:pt x="246" y="305"/>
                  </a:lnTo>
                  <a:lnTo>
                    <a:pt x="231" y="324"/>
                  </a:lnTo>
                  <a:lnTo>
                    <a:pt x="216" y="335"/>
                  </a:lnTo>
                  <a:lnTo>
                    <a:pt x="201" y="342"/>
                  </a:lnTo>
                  <a:lnTo>
                    <a:pt x="201" y="357"/>
                  </a:lnTo>
                  <a:lnTo>
                    <a:pt x="201" y="372"/>
                  </a:lnTo>
                  <a:lnTo>
                    <a:pt x="209" y="383"/>
                  </a:lnTo>
                  <a:lnTo>
                    <a:pt x="212" y="387"/>
                  </a:lnTo>
                  <a:lnTo>
                    <a:pt x="212" y="391"/>
                  </a:lnTo>
                  <a:lnTo>
                    <a:pt x="209" y="402"/>
                  </a:lnTo>
                  <a:lnTo>
                    <a:pt x="197" y="409"/>
                  </a:lnTo>
                  <a:lnTo>
                    <a:pt x="183" y="413"/>
                  </a:lnTo>
                  <a:lnTo>
                    <a:pt x="175" y="413"/>
                  </a:lnTo>
                  <a:lnTo>
                    <a:pt x="171" y="417"/>
                  </a:lnTo>
                  <a:lnTo>
                    <a:pt x="168" y="428"/>
                  </a:lnTo>
                  <a:lnTo>
                    <a:pt x="168" y="443"/>
                  </a:lnTo>
                  <a:lnTo>
                    <a:pt x="168" y="454"/>
                  </a:lnTo>
                  <a:lnTo>
                    <a:pt x="168" y="476"/>
                  </a:lnTo>
                  <a:lnTo>
                    <a:pt x="168" y="491"/>
                  </a:lnTo>
                  <a:lnTo>
                    <a:pt x="171" y="491"/>
                  </a:lnTo>
                  <a:lnTo>
                    <a:pt x="186" y="495"/>
                  </a:lnTo>
                  <a:lnTo>
                    <a:pt x="201" y="506"/>
                  </a:lnTo>
                  <a:lnTo>
                    <a:pt x="205" y="514"/>
                  </a:lnTo>
                  <a:lnTo>
                    <a:pt x="209" y="525"/>
                  </a:lnTo>
                  <a:lnTo>
                    <a:pt x="220" y="551"/>
                  </a:lnTo>
                  <a:lnTo>
                    <a:pt x="238" y="595"/>
                  </a:lnTo>
                  <a:lnTo>
                    <a:pt x="238" y="599"/>
                  </a:lnTo>
                  <a:lnTo>
                    <a:pt x="235" y="610"/>
                  </a:lnTo>
                  <a:lnTo>
                    <a:pt x="231" y="614"/>
                  </a:lnTo>
                  <a:lnTo>
                    <a:pt x="224" y="618"/>
                  </a:lnTo>
                  <a:lnTo>
                    <a:pt x="216" y="618"/>
                  </a:lnTo>
                  <a:lnTo>
                    <a:pt x="201" y="614"/>
                  </a:lnTo>
                  <a:lnTo>
                    <a:pt x="186" y="614"/>
                  </a:lnTo>
                  <a:lnTo>
                    <a:pt x="171" y="618"/>
                  </a:lnTo>
                  <a:lnTo>
                    <a:pt x="160" y="625"/>
                  </a:lnTo>
                  <a:lnTo>
                    <a:pt x="153" y="633"/>
                  </a:lnTo>
                  <a:lnTo>
                    <a:pt x="142" y="655"/>
                  </a:lnTo>
                  <a:lnTo>
                    <a:pt x="138" y="662"/>
                  </a:lnTo>
                  <a:lnTo>
                    <a:pt x="71" y="651"/>
                  </a:lnTo>
                  <a:lnTo>
                    <a:pt x="52" y="651"/>
                  </a:lnTo>
                  <a:lnTo>
                    <a:pt x="37" y="655"/>
                  </a:lnTo>
                  <a:lnTo>
                    <a:pt x="34" y="659"/>
                  </a:lnTo>
                  <a:lnTo>
                    <a:pt x="30" y="662"/>
                  </a:lnTo>
                  <a:lnTo>
                    <a:pt x="34" y="666"/>
                  </a:lnTo>
                  <a:lnTo>
                    <a:pt x="30" y="685"/>
                  </a:lnTo>
                  <a:lnTo>
                    <a:pt x="26" y="703"/>
                  </a:lnTo>
                  <a:lnTo>
                    <a:pt x="11" y="722"/>
                  </a:lnTo>
                  <a:lnTo>
                    <a:pt x="11" y="726"/>
                  </a:lnTo>
                  <a:lnTo>
                    <a:pt x="19" y="733"/>
                  </a:lnTo>
                  <a:lnTo>
                    <a:pt x="34" y="741"/>
                  </a:lnTo>
                  <a:lnTo>
                    <a:pt x="64" y="741"/>
                  </a:lnTo>
                  <a:lnTo>
                    <a:pt x="71" y="741"/>
                  </a:lnTo>
                  <a:lnTo>
                    <a:pt x="86" y="744"/>
                  </a:lnTo>
                  <a:lnTo>
                    <a:pt x="93" y="748"/>
                  </a:lnTo>
                  <a:lnTo>
                    <a:pt x="101" y="755"/>
                  </a:lnTo>
                  <a:lnTo>
                    <a:pt x="108" y="770"/>
                  </a:lnTo>
                  <a:lnTo>
                    <a:pt x="108" y="789"/>
                  </a:lnTo>
                  <a:lnTo>
                    <a:pt x="104" y="804"/>
                  </a:lnTo>
                  <a:lnTo>
                    <a:pt x="97" y="815"/>
                  </a:lnTo>
                  <a:lnTo>
                    <a:pt x="90" y="819"/>
                  </a:lnTo>
                  <a:lnTo>
                    <a:pt x="78" y="819"/>
                  </a:lnTo>
                  <a:lnTo>
                    <a:pt x="60" y="815"/>
                  </a:lnTo>
                  <a:lnTo>
                    <a:pt x="49" y="808"/>
                  </a:lnTo>
                  <a:lnTo>
                    <a:pt x="45" y="815"/>
                  </a:lnTo>
                  <a:lnTo>
                    <a:pt x="30" y="837"/>
                  </a:lnTo>
                  <a:lnTo>
                    <a:pt x="23" y="848"/>
                  </a:lnTo>
                  <a:lnTo>
                    <a:pt x="11" y="863"/>
                  </a:lnTo>
                  <a:lnTo>
                    <a:pt x="0" y="878"/>
                  </a:lnTo>
                  <a:lnTo>
                    <a:pt x="8" y="901"/>
                  </a:lnTo>
                  <a:lnTo>
                    <a:pt x="49" y="912"/>
                  </a:lnTo>
                  <a:lnTo>
                    <a:pt x="75" y="912"/>
                  </a:lnTo>
                  <a:lnTo>
                    <a:pt x="86" y="912"/>
                  </a:lnTo>
                  <a:lnTo>
                    <a:pt x="101" y="923"/>
                  </a:lnTo>
                  <a:lnTo>
                    <a:pt x="108" y="930"/>
                  </a:lnTo>
                  <a:lnTo>
                    <a:pt x="116" y="941"/>
                  </a:lnTo>
                  <a:lnTo>
                    <a:pt x="119" y="956"/>
                  </a:lnTo>
                  <a:lnTo>
                    <a:pt x="119" y="971"/>
                  </a:lnTo>
                  <a:lnTo>
                    <a:pt x="149" y="990"/>
                  </a:lnTo>
                  <a:lnTo>
                    <a:pt x="190" y="1001"/>
                  </a:lnTo>
                  <a:lnTo>
                    <a:pt x="216" y="1008"/>
                  </a:lnTo>
                  <a:lnTo>
                    <a:pt x="224" y="1016"/>
                  </a:lnTo>
                  <a:lnTo>
                    <a:pt x="227" y="1023"/>
                  </a:lnTo>
                  <a:lnTo>
                    <a:pt x="231" y="1027"/>
                  </a:lnTo>
                  <a:lnTo>
                    <a:pt x="261" y="994"/>
                  </a:lnTo>
                  <a:lnTo>
                    <a:pt x="264" y="956"/>
                  </a:lnTo>
                  <a:lnTo>
                    <a:pt x="298" y="956"/>
                  </a:lnTo>
                  <a:lnTo>
                    <a:pt x="298" y="919"/>
                  </a:lnTo>
                  <a:lnTo>
                    <a:pt x="317" y="919"/>
                  </a:lnTo>
                  <a:lnTo>
                    <a:pt x="339" y="941"/>
                  </a:lnTo>
                  <a:lnTo>
                    <a:pt x="369" y="941"/>
                  </a:lnTo>
                  <a:lnTo>
                    <a:pt x="473" y="1005"/>
                  </a:lnTo>
                  <a:lnTo>
                    <a:pt x="473" y="1038"/>
                  </a:lnTo>
                  <a:lnTo>
                    <a:pt x="491" y="1038"/>
                  </a:lnTo>
                  <a:lnTo>
                    <a:pt x="503" y="1064"/>
                  </a:lnTo>
                  <a:lnTo>
                    <a:pt x="510" y="1068"/>
                  </a:lnTo>
                  <a:lnTo>
                    <a:pt x="532" y="1072"/>
                  </a:lnTo>
                  <a:lnTo>
                    <a:pt x="544" y="1072"/>
                  </a:lnTo>
                  <a:lnTo>
                    <a:pt x="555" y="1068"/>
                  </a:lnTo>
                  <a:lnTo>
                    <a:pt x="562" y="1061"/>
                  </a:lnTo>
                  <a:lnTo>
                    <a:pt x="570" y="1046"/>
                  </a:lnTo>
                  <a:lnTo>
                    <a:pt x="599" y="1034"/>
                  </a:lnTo>
                  <a:lnTo>
                    <a:pt x="603" y="1034"/>
                  </a:lnTo>
                  <a:lnTo>
                    <a:pt x="607" y="1031"/>
                  </a:lnTo>
                  <a:lnTo>
                    <a:pt x="607" y="1023"/>
                  </a:lnTo>
                  <a:lnTo>
                    <a:pt x="603" y="1008"/>
                  </a:lnTo>
                  <a:lnTo>
                    <a:pt x="663" y="927"/>
                  </a:lnTo>
                  <a:lnTo>
                    <a:pt x="666" y="919"/>
                  </a:lnTo>
                  <a:lnTo>
                    <a:pt x="678" y="912"/>
                  </a:lnTo>
                  <a:lnTo>
                    <a:pt x="685" y="912"/>
                  </a:lnTo>
                  <a:lnTo>
                    <a:pt x="692" y="915"/>
                  </a:lnTo>
                  <a:lnTo>
                    <a:pt x="700" y="927"/>
                  </a:lnTo>
                  <a:lnTo>
                    <a:pt x="707" y="945"/>
                  </a:lnTo>
                  <a:lnTo>
                    <a:pt x="737" y="994"/>
                  </a:lnTo>
                  <a:lnTo>
                    <a:pt x="737" y="997"/>
                  </a:lnTo>
                  <a:lnTo>
                    <a:pt x="741" y="1001"/>
                  </a:lnTo>
                  <a:lnTo>
                    <a:pt x="748" y="1001"/>
                  </a:lnTo>
                  <a:lnTo>
                    <a:pt x="752" y="997"/>
                  </a:lnTo>
                  <a:lnTo>
                    <a:pt x="759" y="990"/>
                  </a:lnTo>
                  <a:lnTo>
                    <a:pt x="771" y="971"/>
                  </a:lnTo>
                  <a:lnTo>
                    <a:pt x="782" y="945"/>
                  </a:lnTo>
                  <a:lnTo>
                    <a:pt x="782" y="938"/>
                  </a:lnTo>
                  <a:lnTo>
                    <a:pt x="793" y="919"/>
                  </a:lnTo>
                  <a:lnTo>
                    <a:pt x="800" y="912"/>
                  </a:lnTo>
                  <a:lnTo>
                    <a:pt x="808" y="908"/>
                  </a:lnTo>
                  <a:lnTo>
                    <a:pt x="815" y="915"/>
                  </a:lnTo>
                  <a:lnTo>
                    <a:pt x="830" y="927"/>
                  </a:lnTo>
                  <a:lnTo>
                    <a:pt x="893" y="979"/>
                  </a:lnTo>
                  <a:lnTo>
                    <a:pt x="897" y="986"/>
                  </a:lnTo>
                  <a:lnTo>
                    <a:pt x="916" y="1005"/>
                  </a:lnTo>
                  <a:lnTo>
                    <a:pt x="938" y="1027"/>
                  </a:lnTo>
                  <a:lnTo>
                    <a:pt x="953" y="1038"/>
                  </a:lnTo>
                  <a:lnTo>
                    <a:pt x="968" y="104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6"/>
            <p:cNvSpPr/>
            <p:nvPr/>
          </p:nvSpPr>
          <p:spPr bwMode="auto">
            <a:xfrm>
              <a:off x="8229" y="4838"/>
              <a:ext cx="52" cy="63"/>
            </a:xfrm>
            <a:custGeom>
              <a:avLst/>
              <a:gdLst>
                <a:gd name="T0" fmla="*/ 22 w 22"/>
                <a:gd name="T1" fmla="*/ 15 h 27"/>
                <a:gd name="T2" fmla="*/ 22 w 22"/>
                <a:gd name="T3" fmla="*/ 15 h 27"/>
                <a:gd name="T4" fmla="*/ 18 w 22"/>
                <a:gd name="T5" fmla="*/ 23 h 27"/>
                <a:gd name="T6" fmla="*/ 11 w 22"/>
                <a:gd name="T7" fmla="*/ 27 h 27"/>
                <a:gd name="T8" fmla="*/ 11 w 22"/>
                <a:gd name="T9" fmla="*/ 27 h 27"/>
                <a:gd name="T10" fmla="*/ 3 w 22"/>
                <a:gd name="T11" fmla="*/ 23 h 27"/>
                <a:gd name="T12" fmla="*/ 0 w 22"/>
                <a:gd name="T13" fmla="*/ 15 h 27"/>
                <a:gd name="T14" fmla="*/ 0 w 22"/>
                <a:gd name="T15" fmla="*/ 15 h 27"/>
                <a:gd name="T16" fmla="*/ 3 w 22"/>
                <a:gd name="T17" fmla="*/ 4 h 27"/>
                <a:gd name="T18" fmla="*/ 11 w 22"/>
                <a:gd name="T19" fmla="*/ 0 h 27"/>
                <a:gd name="T20" fmla="*/ 11 w 22"/>
                <a:gd name="T21" fmla="*/ 0 h 27"/>
                <a:gd name="T22" fmla="*/ 18 w 22"/>
                <a:gd name="T23" fmla="*/ 4 h 27"/>
                <a:gd name="T24" fmla="*/ 22 w 22"/>
                <a:gd name="T25" fmla="*/ 15 h 27"/>
                <a:gd name="T26" fmla="*/ 22 w 22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7">
                  <a:moveTo>
                    <a:pt x="22" y="15"/>
                  </a:moveTo>
                  <a:lnTo>
                    <a:pt x="22" y="15"/>
                  </a:lnTo>
                  <a:lnTo>
                    <a:pt x="18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5"/>
                  </a:lnTo>
                  <a:lnTo>
                    <a:pt x="3" y="4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7"/>
            <p:cNvSpPr/>
            <p:nvPr/>
          </p:nvSpPr>
          <p:spPr bwMode="auto">
            <a:xfrm>
              <a:off x="8193" y="4805"/>
              <a:ext cx="131" cy="129"/>
            </a:xfrm>
            <a:custGeom>
              <a:avLst/>
              <a:gdLst>
                <a:gd name="T0" fmla="*/ 56 w 56"/>
                <a:gd name="T1" fmla="*/ 29 h 55"/>
                <a:gd name="T2" fmla="*/ 56 w 56"/>
                <a:gd name="T3" fmla="*/ 29 h 55"/>
                <a:gd name="T4" fmla="*/ 52 w 56"/>
                <a:gd name="T5" fmla="*/ 41 h 55"/>
                <a:gd name="T6" fmla="*/ 44 w 56"/>
                <a:gd name="T7" fmla="*/ 48 h 55"/>
                <a:gd name="T8" fmla="*/ 37 w 56"/>
                <a:gd name="T9" fmla="*/ 55 h 55"/>
                <a:gd name="T10" fmla="*/ 26 w 56"/>
                <a:gd name="T11" fmla="*/ 55 h 55"/>
                <a:gd name="T12" fmla="*/ 26 w 56"/>
                <a:gd name="T13" fmla="*/ 55 h 55"/>
                <a:gd name="T14" fmla="*/ 15 w 56"/>
                <a:gd name="T15" fmla="*/ 55 h 55"/>
                <a:gd name="T16" fmla="*/ 7 w 56"/>
                <a:gd name="T17" fmla="*/ 48 h 55"/>
                <a:gd name="T18" fmla="*/ 0 w 56"/>
                <a:gd name="T19" fmla="*/ 41 h 55"/>
                <a:gd name="T20" fmla="*/ 0 w 56"/>
                <a:gd name="T21" fmla="*/ 29 h 55"/>
                <a:gd name="T22" fmla="*/ 0 w 56"/>
                <a:gd name="T23" fmla="*/ 29 h 55"/>
                <a:gd name="T24" fmla="*/ 0 w 56"/>
                <a:gd name="T25" fmla="*/ 18 h 55"/>
                <a:gd name="T26" fmla="*/ 7 w 56"/>
                <a:gd name="T27" fmla="*/ 7 h 55"/>
                <a:gd name="T28" fmla="*/ 15 w 56"/>
                <a:gd name="T29" fmla="*/ 3 h 55"/>
                <a:gd name="T30" fmla="*/ 26 w 56"/>
                <a:gd name="T31" fmla="*/ 0 h 55"/>
                <a:gd name="T32" fmla="*/ 26 w 56"/>
                <a:gd name="T33" fmla="*/ 0 h 55"/>
                <a:gd name="T34" fmla="*/ 37 w 56"/>
                <a:gd name="T35" fmla="*/ 3 h 55"/>
                <a:gd name="T36" fmla="*/ 44 w 56"/>
                <a:gd name="T37" fmla="*/ 7 h 55"/>
                <a:gd name="T38" fmla="*/ 52 w 56"/>
                <a:gd name="T39" fmla="*/ 18 h 55"/>
                <a:gd name="T40" fmla="*/ 56 w 56"/>
                <a:gd name="T41" fmla="*/ 29 h 55"/>
                <a:gd name="T42" fmla="*/ 56 w 56"/>
                <a:gd name="T43" fmla="*/ 29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5">
                  <a:moveTo>
                    <a:pt x="56" y="29"/>
                  </a:moveTo>
                  <a:lnTo>
                    <a:pt x="56" y="29"/>
                  </a:lnTo>
                  <a:lnTo>
                    <a:pt x="52" y="41"/>
                  </a:lnTo>
                  <a:lnTo>
                    <a:pt x="44" y="48"/>
                  </a:lnTo>
                  <a:lnTo>
                    <a:pt x="37" y="55"/>
                  </a:lnTo>
                  <a:lnTo>
                    <a:pt x="26" y="55"/>
                  </a:lnTo>
                  <a:lnTo>
                    <a:pt x="15" y="55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4" y="7"/>
                  </a:lnTo>
                  <a:lnTo>
                    <a:pt x="52" y="18"/>
                  </a:lnTo>
                  <a:lnTo>
                    <a:pt x="56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8"/>
            <p:cNvSpPr/>
            <p:nvPr/>
          </p:nvSpPr>
          <p:spPr bwMode="auto">
            <a:xfrm>
              <a:off x="7156" y="6791"/>
              <a:ext cx="52" cy="61"/>
            </a:xfrm>
            <a:custGeom>
              <a:avLst/>
              <a:gdLst>
                <a:gd name="T0" fmla="*/ 22 w 22"/>
                <a:gd name="T1" fmla="*/ 15 h 26"/>
                <a:gd name="T2" fmla="*/ 22 w 22"/>
                <a:gd name="T3" fmla="*/ 15 h 26"/>
                <a:gd name="T4" fmla="*/ 19 w 22"/>
                <a:gd name="T5" fmla="*/ 22 h 26"/>
                <a:gd name="T6" fmla="*/ 11 w 22"/>
                <a:gd name="T7" fmla="*/ 26 h 26"/>
                <a:gd name="T8" fmla="*/ 11 w 22"/>
                <a:gd name="T9" fmla="*/ 26 h 26"/>
                <a:gd name="T10" fmla="*/ 4 w 22"/>
                <a:gd name="T11" fmla="*/ 22 h 26"/>
                <a:gd name="T12" fmla="*/ 0 w 22"/>
                <a:gd name="T13" fmla="*/ 15 h 26"/>
                <a:gd name="T14" fmla="*/ 0 w 22"/>
                <a:gd name="T15" fmla="*/ 15 h 26"/>
                <a:gd name="T16" fmla="*/ 4 w 22"/>
                <a:gd name="T17" fmla="*/ 4 h 26"/>
                <a:gd name="T18" fmla="*/ 11 w 22"/>
                <a:gd name="T19" fmla="*/ 0 h 26"/>
                <a:gd name="T20" fmla="*/ 11 w 22"/>
                <a:gd name="T21" fmla="*/ 0 h 26"/>
                <a:gd name="T22" fmla="*/ 19 w 22"/>
                <a:gd name="T23" fmla="*/ 4 h 26"/>
                <a:gd name="T24" fmla="*/ 22 w 22"/>
                <a:gd name="T25" fmla="*/ 15 h 26"/>
                <a:gd name="T26" fmla="*/ 22 w 22"/>
                <a:gd name="T27" fmla="*/ 15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lnTo>
                    <a:pt x="22" y="15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9"/>
            <p:cNvSpPr/>
            <p:nvPr/>
          </p:nvSpPr>
          <p:spPr bwMode="auto">
            <a:xfrm>
              <a:off x="7111" y="6756"/>
              <a:ext cx="131" cy="131"/>
            </a:xfrm>
            <a:custGeom>
              <a:avLst/>
              <a:gdLst>
                <a:gd name="T0" fmla="*/ 56 w 56"/>
                <a:gd name="T1" fmla="*/ 30 h 56"/>
                <a:gd name="T2" fmla="*/ 56 w 56"/>
                <a:gd name="T3" fmla="*/ 30 h 56"/>
                <a:gd name="T4" fmla="*/ 56 w 56"/>
                <a:gd name="T5" fmla="*/ 41 h 56"/>
                <a:gd name="T6" fmla="*/ 49 w 56"/>
                <a:gd name="T7" fmla="*/ 48 h 56"/>
                <a:gd name="T8" fmla="*/ 41 w 56"/>
                <a:gd name="T9" fmla="*/ 56 h 56"/>
                <a:gd name="T10" fmla="*/ 30 w 56"/>
                <a:gd name="T11" fmla="*/ 56 h 56"/>
                <a:gd name="T12" fmla="*/ 30 w 56"/>
                <a:gd name="T13" fmla="*/ 56 h 56"/>
                <a:gd name="T14" fmla="*/ 19 w 56"/>
                <a:gd name="T15" fmla="*/ 56 h 56"/>
                <a:gd name="T16" fmla="*/ 12 w 56"/>
                <a:gd name="T17" fmla="*/ 48 h 56"/>
                <a:gd name="T18" fmla="*/ 4 w 56"/>
                <a:gd name="T19" fmla="*/ 41 h 56"/>
                <a:gd name="T20" fmla="*/ 0 w 56"/>
                <a:gd name="T21" fmla="*/ 30 h 56"/>
                <a:gd name="T22" fmla="*/ 0 w 56"/>
                <a:gd name="T23" fmla="*/ 30 h 56"/>
                <a:gd name="T24" fmla="*/ 4 w 56"/>
                <a:gd name="T25" fmla="*/ 19 h 56"/>
                <a:gd name="T26" fmla="*/ 12 w 56"/>
                <a:gd name="T27" fmla="*/ 8 h 56"/>
                <a:gd name="T28" fmla="*/ 19 w 56"/>
                <a:gd name="T29" fmla="*/ 4 h 56"/>
                <a:gd name="T30" fmla="*/ 30 w 56"/>
                <a:gd name="T31" fmla="*/ 0 h 56"/>
                <a:gd name="T32" fmla="*/ 30 w 56"/>
                <a:gd name="T33" fmla="*/ 0 h 56"/>
                <a:gd name="T34" fmla="*/ 41 w 56"/>
                <a:gd name="T35" fmla="*/ 4 h 56"/>
                <a:gd name="T36" fmla="*/ 49 w 56"/>
                <a:gd name="T37" fmla="*/ 8 h 56"/>
                <a:gd name="T38" fmla="*/ 56 w 56"/>
                <a:gd name="T39" fmla="*/ 19 h 56"/>
                <a:gd name="T40" fmla="*/ 56 w 56"/>
                <a:gd name="T41" fmla="*/ 30 h 56"/>
                <a:gd name="T42" fmla="*/ 56 w 56"/>
                <a:gd name="T43" fmla="*/ 3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6" y="41"/>
                  </a:lnTo>
                  <a:lnTo>
                    <a:pt x="49" y="48"/>
                  </a:lnTo>
                  <a:lnTo>
                    <a:pt x="41" y="56"/>
                  </a:lnTo>
                  <a:lnTo>
                    <a:pt x="30" y="56"/>
                  </a:lnTo>
                  <a:lnTo>
                    <a:pt x="19" y="56"/>
                  </a:lnTo>
                  <a:lnTo>
                    <a:pt x="12" y="48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0" y="0"/>
                  </a:lnTo>
                  <a:lnTo>
                    <a:pt x="41" y="4"/>
                  </a:lnTo>
                  <a:lnTo>
                    <a:pt x="49" y="8"/>
                  </a:lnTo>
                  <a:lnTo>
                    <a:pt x="56" y="19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0"/>
            <p:cNvSpPr/>
            <p:nvPr/>
          </p:nvSpPr>
          <p:spPr bwMode="auto">
            <a:xfrm>
              <a:off x="10467" y="7585"/>
              <a:ext cx="52" cy="61"/>
            </a:xfrm>
            <a:custGeom>
              <a:avLst/>
              <a:gdLst>
                <a:gd name="T0" fmla="*/ 22 w 22"/>
                <a:gd name="T1" fmla="*/ 14 h 26"/>
                <a:gd name="T2" fmla="*/ 22 w 22"/>
                <a:gd name="T3" fmla="*/ 14 h 26"/>
                <a:gd name="T4" fmla="*/ 19 w 22"/>
                <a:gd name="T5" fmla="*/ 22 h 26"/>
                <a:gd name="T6" fmla="*/ 11 w 22"/>
                <a:gd name="T7" fmla="*/ 26 h 26"/>
                <a:gd name="T8" fmla="*/ 11 w 22"/>
                <a:gd name="T9" fmla="*/ 26 h 26"/>
                <a:gd name="T10" fmla="*/ 4 w 22"/>
                <a:gd name="T11" fmla="*/ 22 h 26"/>
                <a:gd name="T12" fmla="*/ 0 w 22"/>
                <a:gd name="T13" fmla="*/ 14 h 26"/>
                <a:gd name="T14" fmla="*/ 0 w 22"/>
                <a:gd name="T15" fmla="*/ 14 h 26"/>
                <a:gd name="T16" fmla="*/ 4 w 22"/>
                <a:gd name="T17" fmla="*/ 3 h 26"/>
                <a:gd name="T18" fmla="*/ 11 w 22"/>
                <a:gd name="T19" fmla="*/ 0 h 26"/>
                <a:gd name="T20" fmla="*/ 11 w 22"/>
                <a:gd name="T21" fmla="*/ 0 h 26"/>
                <a:gd name="T22" fmla="*/ 19 w 22"/>
                <a:gd name="T23" fmla="*/ 3 h 26"/>
                <a:gd name="T24" fmla="*/ 22 w 22"/>
                <a:gd name="T25" fmla="*/ 14 h 26"/>
                <a:gd name="T26" fmla="*/ 22 w 22"/>
                <a:gd name="T27" fmla="*/ 14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26">
                  <a:moveTo>
                    <a:pt x="22" y="14"/>
                  </a:moveTo>
                  <a:lnTo>
                    <a:pt x="22" y="14"/>
                  </a:lnTo>
                  <a:lnTo>
                    <a:pt x="19" y="22"/>
                  </a:lnTo>
                  <a:lnTo>
                    <a:pt x="11" y="26"/>
                  </a:lnTo>
                  <a:lnTo>
                    <a:pt x="4" y="22"/>
                  </a:lnTo>
                  <a:lnTo>
                    <a:pt x="0" y="14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1"/>
            <p:cNvSpPr/>
            <p:nvPr/>
          </p:nvSpPr>
          <p:spPr bwMode="auto">
            <a:xfrm>
              <a:off x="10432" y="7550"/>
              <a:ext cx="131" cy="131"/>
            </a:xfrm>
            <a:custGeom>
              <a:avLst/>
              <a:gdLst>
                <a:gd name="T0" fmla="*/ 56 w 56"/>
                <a:gd name="T1" fmla="*/ 29 h 56"/>
                <a:gd name="T2" fmla="*/ 56 w 56"/>
                <a:gd name="T3" fmla="*/ 29 h 56"/>
                <a:gd name="T4" fmla="*/ 52 w 56"/>
                <a:gd name="T5" fmla="*/ 37 h 56"/>
                <a:gd name="T6" fmla="*/ 45 w 56"/>
                <a:gd name="T7" fmla="*/ 48 h 56"/>
                <a:gd name="T8" fmla="*/ 37 w 56"/>
                <a:gd name="T9" fmla="*/ 52 h 56"/>
                <a:gd name="T10" fmla="*/ 26 w 56"/>
                <a:gd name="T11" fmla="*/ 56 h 56"/>
                <a:gd name="T12" fmla="*/ 26 w 56"/>
                <a:gd name="T13" fmla="*/ 56 h 56"/>
                <a:gd name="T14" fmla="*/ 15 w 56"/>
                <a:gd name="T15" fmla="*/ 52 h 56"/>
                <a:gd name="T16" fmla="*/ 8 w 56"/>
                <a:gd name="T17" fmla="*/ 48 h 56"/>
                <a:gd name="T18" fmla="*/ 0 w 56"/>
                <a:gd name="T19" fmla="*/ 37 h 56"/>
                <a:gd name="T20" fmla="*/ 0 w 56"/>
                <a:gd name="T21" fmla="*/ 29 h 56"/>
                <a:gd name="T22" fmla="*/ 0 w 56"/>
                <a:gd name="T23" fmla="*/ 29 h 56"/>
                <a:gd name="T24" fmla="*/ 0 w 56"/>
                <a:gd name="T25" fmla="*/ 18 h 56"/>
                <a:gd name="T26" fmla="*/ 8 w 56"/>
                <a:gd name="T27" fmla="*/ 7 h 56"/>
                <a:gd name="T28" fmla="*/ 15 w 56"/>
                <a:gd name="T29" fmla="*/ 3 h 56"/>
                <a:gd name="T30" fmla="*/ 26 w 56"/>
                <a:gd name="T31" fmla="*/ 0 h 56"/>
                <a:gd name="T32" fmla="*/ 26 w 56"/>
                <a:gd name="T33" fmla="*/ 0 h 56"/>
                <a:gd name="T34" fmla="*/ 37 w 56"/>
                <a:gd name="T35" fmla="*/ 3 h 56"/>
                <a:gd name="T36" fmla="*/ 45 w 56"/>
                <a:gd name="T37" fmla="*/ 7 h 56"/>
                <a:gd name="T38" fmla="*/ 52 w 56"/>
                <a:gd name="T39" fmla="*/ 18 h 56"/>
                <a:gd name="T40" fmla="*/ 56 w 56"/>
                <a:gd name="T41" fmla="*/ 29 h 56"/>
                <a:gd name="T42" fmla="*/ 56 w 56"/>
                <a:gd name="T43" fmla="*/ 29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6">
                  <a:moveTo>
                    <a:pt x="56" y="29"/>
                  </a:moveTo>
                  <a:lnTo>
                    <a:pt x="56" y="29"/>
                  </a:lnTo>
                  <a:lnTo>
                    <a:pt x="52" y="37"/>
                  </a:lnTo>
                  <a:lnTo>
                    <a:pt x="45" y="48"/>
                  </a:lnTo>
                  <a:lnTo>
                    <a:pt x="37" y="52"/>
                  </a:lnTo>
                  <a:lnTo>
                    <a:pt x="26" y="56"/>
                  </a:lnTo>
                  <a:lnTo>
                    <a:pt x="15" y="52"/>
                  </a:lnTo>
                  <a:lnTo>
                    <a:pt x="8" y="48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8" y="7"/>
                  </a:lnTo>
                  <a:lnTo>
                    <a:pt x="15" y="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45" y="7"/>
                  </a:lnTo>
                  <a:lnTo>
                    <a:pt x="52" y="18"/>
                  </a:lnTo>
                  <a:lnTo>
                    <a:pt x="56" y="29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2"/>
            <p:cNvSpPr/>
            <p:nvPr/>
          </p:nvSpPr>
          <p:spPr bwMode="auto">
            <a:xfrm>
              <a:off x="11671" y="6285"/>
              <a:ext cx="61" cy="52"/>
            </a:xfrm>
            <a:custGeom>
              <a:avLst/>
              <a:gdLst>
                <a:gd name="T0" fmla="*/ 26 w 26"/>
                <a:gd name="T1" fmla="*/ 11 h 22"/>
                <a:gd name="T2" fmla="*/ 26 w 26"/>
                <a:gd name="T3" fmla="*/ 11 h 22"/>
                <a:gd name="T4" fmla="*/ 22 w 26"/>
                <a:gd name="T5" fmla="*/ 19 h 22"/>
                <a:gd name="T6" fmla="*/ 14 w 26"/>
                <a:gd name="T7" fmla="*/ 22 h 22"/>
                <a:gd name="T8" fmla="*/ 14 w 26"/>
                <a:gd name="T9" fmla="*/ 22 h 22"/>
                <a:gd name="T10" fmla="*/ 3 w 26"/>
                <a:gd name="T11" fmla="*/ 19 h 22"/>
                <a:gd name="T12" fmla="*/ 0 w 26"/>
                <a:gd name="T13" fmla="*/ 11 h 22"/>
                <a:gd name="T14" fmla="*/ 0 w 26"/>
                <a:gd name="T15" fmla="*/ 11 h 22"/>
                <a:gd name="T16" fmla="*/ 3 w 26"/>
                <a:gd name="T17" fmla="*/ 4 h 22"/>
                <a:gd name="T18" fmla="*/ 14 w 26"/>
                <a:gd name="T19" fmla="*/ 0 h 22"/>
                <a:gd name="T20" fmla="*/ 14 w 26"/>
                <a:gd name="T21" fmla="*/ 0 h 22"/>
                <a:gd name="T22" fmla="*/ 22 w 26"/>
                <a:gd name="T23" fmla="*/ 4 h 22"/>
                <a:gd name="T24" fmla="*/ 26 w 26"/>
                <a:gd name="T25" fmla="*/ 11 h 22"/>
                <a:gd name="T26" fmla="*/ 26 w 26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9"/>
                  </a:lnTo>
                  <a:lnTo>
                    <a:pt x="14" y="22"/>
                  </a:lnTo>
                  <a:lnTo>
                    <a:pt x="3" y="19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4" y="0"/>
                  </a:lnTo>
                  <a:lnTo>
                    <a:pt x="22" y="4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11636" y="6250"/>
              <a:ext cx="129" cy="131"/>
            </a:xfrm>
            <a:custGeom>
              <a:avLst/>
              <a:gdLst>
                <a:gd name="T0" fmla="*/ 55 w 55"/>
                <a:gd name="T1" fmla="*/ 26 h 56"/>
                <a:gd name="T2" fmla="*/ 55 w 55"/>
                <a:gd name="T3" fmla="*/ 26 h 56"/>
                <a:gd name="T4" fmla="*/ 52 w 55"/>
                <a:gd name="T5" fmla="*/ 37 h 56"/>
                <a:gd name="T6" fmla="*/ 48 w 55"/>
                <a:gd name="T7" fmla="*/ 45 h 56"/>
                <a:gd name="T8" fmla="*/ 37 w 55"/>
                <a:gd name="T9" fmla="*/ 52 h 56"/>
                <a:gd name="T10" fmla="*/ 29 w 55"/>
                <a:gd name="T11" fmla="*/ 56 h 56"/>
                <a:gd name="T12" fmla="*/ 29 w 55"/>
                <a:gd name="T13" fmla="*/ 56 h 56"/>
                <a:gd name="T14" fmla="*/ 18 w 55"/>
                <a:gd name="T15" fmla="*/ 52 h 56"/>
                <a:gd name="T16" fmla="*/ 7 w 55"/>
                <a:gd name="T17" fmla="*/ 45 h 56"/>
                <a:gd name="T18" fmla="*/ 3 w 55"/>
                <a:gd name="T19" fmla="*/ 37 h 56"/>
                <a:gd name="T20" fmla="*/ 0 w 55"/>
                <a:gd name="T21" fmla="*/ 26 h 56"/>
                <a:gd name="T22" fmla="*/ 0 w 55"/>
                <a:gd name="T23" fmla="*/ 26 h 56"/>
                <a:gd name="T24" fmla="*/ 3 w 55"/>
                <a:gd name="T25" fmla="*/ 15 h 56"/>
                <a:gd name="T26" fmla="*/ 7 w 55"/>
                <a:gd name="T27" fmla="*/ 8 h 56"/>
                <a:gd name="T28" fmla="*/ 18 w 55"/>
                <a:gd name="T29" fmla="*/ 0 h 56"/>
                <a:gd name="T30" fmla="*/ 29 w 55"/>
                <a:gd name="T31" fmla="*/ 0 h 56"/>
                <a:gd name="T32" fmla="*/ 29 w 55"/>
                <a:gd name="T33" fmla="*/ 0 h 56"/>
                <a:gd name="T34" fmla="*/ 37 w 55"/>
                <a:gd name="T35" fmla="*/ 0 h 56"/>
                <a:gd name="T36" fmla="*/ 48 w 55"/>
                <a:gd name="T37" fmla="*/ 8 h 56"/>
                <a:gd name="T38" fmla="*/ 52 w 55"/>
                <a:gd name="T39" fmla="*/ 15 h 56"/>
                <a:gd name="T40" fmla="*/ 55 w 55"/>
                <a:gd name="T41" fmla="*/ 26 h 56"/>
                <a:gd name="T42" fmla="*/ 55 w 55"/>
                <a:gd name="T43" fmla="*/ 26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6">
                  <a:moveTo>
                    <a:pt x="55" y="26"/>
                  </a:moveTo>
                  <a:lnTo>
                    <a:pt x="55" y="26"/>
                  </a:lnTo>
                  <a:lnTo>
                    <a:pt x="52" y="37"/>
                  </a:lnTo>
                  <a:lnTo>
                    <a:pt x="48" y="45"/>
                  </a:lnTo>
                  <a:lnTo>
                    <a:pt x="37" y="52"/>
                  </a:lnTo>
                  <a:lnTo>
                    <a:pt x="29" y="56"/>
                  </a:lnTo>
                  <a:lnTo>
                    <a:pt x="18" y="52"/>
                  </a:lnTo>
                  <a:lnTo>
                    <a:pt x="7" y="45"/>
                  </a:lnTo>
                  <a:lnTo>
                    <a:pt x="3" y="37"/>
                  </a:lnTo>
                  <a:lnTo>
                    <a:pt x="0" y="26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8" y="8"/>
                  </a:lnTo>
                  <a:lnTo>
                    <a:pt x="52" y="15"/>
                  </a:lnTo>
                  <a:lnTo>
                    <a:pt x="55" y="26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4"/>
            <p:cNvSpPr/>
            <p:nvPr/>
          </p:nvSpPr>
          <p:spPr bwMode="auto">
            <a:xfrm>
              <a:off x="11601" y="4334"/>
              <a:ext cx="61" cy="52"/>
            </a:xfrm>
            <a:custGeom>
              <a:avLst/>
              <a:gdLst>
                <a:gd name="T0" fmla="*/ 26 w 26"/>
                <a:gd name="T1" fmla="*/ 11 h 22"/>
                <a:gd name="T2" fmla="*/ 26 w 26"/>
                <a:gd name="T3" fmla="*/ 11 h 22"/>
                <a:gd name="T4" fmla="*/ 22 w 26"/>
                <a:gd name="T5" fmla="*/ 18 h 22"/>
                <a:gd name="T6" fmla="*/ 11 w 26"/>
                <a:gd name="T7" fmla="*/ 22 h 22"/>
                <a:gd name="T8" fmla="*/ 11 w 26"/>
                <a:gd name="T9" fmla="*/ 22 h 22"/>
                <a:gd name="T10" fmla="*/ 3 w 26"/>
                <a:gd name="T11" fmla="*/ 18 h 22"/>
                <a:gd name="T12" fmla="*/ 0 w 26"/>
                <a:gd name="T13" fmla="*/ 11 h 22"/>
                <a:gd name="T14" fmla="*/ 0 w 26"/>
                <a:gd name="T15" fmla="*/ 11 h 22"/>
                <a:gd name="T16" fmla="*/ 3 w 26"/>
                <a:gd name="T17" fmla="*/ 3 h 22"/>
                <a:gd name="T18" fmla="*/ 11 w 26"/>
                <a:gd name="T19" fmla="*/ 0 h 22"/>
                <a:gd name="T20" fmla="*/ 11 w 26"/>
                <a:gd name="T21" fmla="*/ 0 h 22"/>
                <a:gd name="T22" fmla="*/ 22 w 26"/>
                <a:gd name="T23" fmla="*/ 3 h 22"/>
                <a:gd name="T24" fmla="*/ 26 w 26"/>
                <a:gd name="T25" fmla="*/ 11 h 22"/>
                <a:gd name="T26" fmla="*/ 26 w 26"/>
                <a:gd name="T27" fmla="*/ 1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2">
                  <a:moveTo>
                    <a:pt x="26" y="11"/>
                  </a:moveTo>
                  <a:lnTo>
                    <a:pt x="26" y="11"/>
                  </a:lnTo>
                  <a:lnTo>
                    <a:pt x="22" y="18"/>
                  </a:lnTo>
                  <a:lnTo>
                    <a:pt x="11" y="22"/>
                  </a:lnTo>
                  <a:lnTo>
                    <a:pt x="3" y="18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3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11566" y="4290"/>
              <a:ext cx="131" cy="131"/>
            </a:xfrm>
            <a:custGeom>
              <a:avLst/>
              <a:gdLst>
                <a:gd name="T0" fmla="*/ 56 w 56"/>
                <a:gd name="T1" fmla="*/ 30 h 56"/>
                <a:gd name="T2" fmla="*/ 56 w 56"/>
                <a:gd name="T3" fmla="*/ 30 h 56"/>
                <a:gd name="T4" fmla="*/ 52 w 56"/>
                <a:gd name="T5" fmla="*/ 41 h 56"/>
                <a:gd name="T6" fmla="*/ 48 w 56"/>
                <a:gd name="T7" fmla="*/ 48 h 56"/>
                <a:gd name="T8" fmla="*/ 37 w 56"/>
                <a:gd name="T9" fmla="*/ 56 h 56"/>
                <a:gd name="T10" fmla="*/ 26 w 56"/>
                <a:gd name="T11" fmla="*/ 56 h 56"/>
                <a:gd name="T12" fmla="*/ 26 w 56"/>
                <a:gd name="T13" fmla="*/ 56 h 56"/>
                <a:gd name="T14" fmla="*/ 15 w 56"/>
                <a:gd name="T15" fmla="*/ 56 h 56"/>
                <a:gd name="T16" fmla="*/ 7 w 56"/>
                <a:gd name="T17" fmla="*/ 48 h 56"/>
                <a:gd name="T18" fmla="*/ 0 w 56"/>
                <a:gd name="T19" fmla="*/ 41 h 56"/>
                <a:gd name="T20" fmla="*/ 0 w 56"/>
                <a:gd name="T21" fmla="*/ 30 h 56"/>
                <a:gd name="T22" fmla="*/ 0 w 56"/>
                <a:gd name="T23" fmla="*/ 30 h 56"/>
                <a:gd name="T24" fmla="*/ 0 w 56"/>
                <a:gd name="T25" fmla="*/ 19 h 56"/>
                <a:gd name="T26" fmla="*/ 7 w 56"/>
                <a:gd name="T27" fmla="*/ 11 h 56"/>
                <a:gd name="T28" fmla="*/ 15 w 56"/>
                <a:gd name="T29" fmla="*/ 4 h 56"/>
                <a:gd name="T30" fmla="*/ 26 w 56"/>
                <a:gd name="T31" fmla="*/ 0 h 56"/>
                <a:gd name="T32" fmla="*/ 26 w 56"/>
                <a:gd name="T33" fmla="*/ 0 h 56"/>
                <a:gd name="T34" fmla="*/ 37 w 56"/>
                <a:gd name="T35" fmla="*/ 4 h 56"/>
                <a:gd name="T36" fmla="*/ 48 w 56"/>
                <a:gd name="T37" fmla="*/ 11 h 56"/>
                <a:gd name="T38" fmla="*/ 52 w 56"/>
                <a:gd name="T39" fmla="*/ 19 h 56"/>
                <a:gd name="T40" fmla="*/ 56 w 56"/>
                <a:gd name="T41" fmla="*/ 30 h 56"/>
                <a:gd name="T42" fmla="*/ 56 w 56"/>
                <a:gd name="T43" fmla="*/ 30 h 5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6">
                  <a:moveTo>
                    <a:pt x="56" y="30"/>
                  </a:moveTo>
                  <a:lnTo>
                    <a:pt x="56" y="30"/>
                  </a:lnTo>
                  <a:lnTo>
                    <a:pt x="52" y="41"/>
                  </a:lnTo>
                  <a:lnTo>
                    <a:pt x="48" y="48"/>
                  </a:lnTo>
                  <a:lnTo>
                    <a:pt x="37" y="56"/>
                  </a:lnTo>
                  <a:lnTo>
                    <a:pt x="26" y="56"/>
                  </a:lnTo>
                  <a:lnTo>
                    <a:pt x="15" y="56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7" y="11"/>
                  </a:lnTo>
                  <a:lnTo>
                    <a:pt x="15" y="4"/>
                  </a:lnTo>
                  <a:lnTo>
                    <a:pt x="26" y="0"/>
                  </a:lnTo>
                  <a:lnTo>
                    <a:pt x="37" y="4"/>
                  </a:lnTo>
                  <a:lnTo>
                    <a:pt x="48" y="11"/>
                  </a:lnTo>
                  <a:lnTo>
                    <a:pt x="52" y="19"/>
                  </a:lnTo>
                  <a:lnTo>
                    <a:pt x="56" y="30"/>
                  </a:lnTo>
                  <a:close/>
                </a:path>
              </a:pathLst>
            </a:custGeom>
            <a:noFill/>
            <a:ln w="111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6"/>
            <p:cNvSpPr/>
            <p:nvPr/>
          </p:nvSpPr>
          <p:spPr bwMode="auto">
            <a:xfrm>
              <a:off x="10608" y="6826"/>
              <a:ext cx="173" cy="173"/>
            </a:xfrm>
            <a:custGeom>
              <a:avLst/>
              <a:gdLst>
                <a:gd name="T0" fmla="*/ 74 w 74"/>
                <a:gd name="T1" fmla="*/ 33 h 74"/>
                <a:gd name="T2" fmla="*/ 74 w 74"/>
                <a:gd name="T3" fmla="*/ 33 h 74"/>
                <a:gd name="T4" fmla="*/ 70 w 74"/>
                <a:gd name="T5" fmla="*/ 48 h 74"/>
                <a:gd name="T6" fmla="*/ 63 w 74"/>
                <a:gd name="T7" fmla="*/ 63 h 74"/>
                <a:gd name="T8" fmla="*/ 52 w 74"/>
                <a:gd name="T9" fmla="*/ 71 h 74"/>
                <a:gd name="T10" fmla="*/ 37 w 74"/>
                <a:gd name="T11" fmla="*/ 74 h 74"/>
                <a:gd name="T12" fmla="*/ 37 w 74"/>
                <a:gd name="T13" fmla="*/ 74 h 74"/>
                <a:gd name="T14" fmla="*/ 22 w 74"/>
                <a:gd name="T15" fmla="*/ 71 h 74"/>
                <a:gd name="T16" fmla="*/ 11 w 74"/>
                <a:gd name="T17" fmla="*/ 63 h 74"/>
                <a:gd name="T18" fmla="*/ 3 w 74"/>
                <a:gd name="T19" fmla="*/ 52 h 74"/>
                <a:gd name="T20" fmla="*/ 0 w 74"/>
                <a:gd name="T21" fmla="*/ 37 h 74"/>
                <a:gd name="T22" fmla="*/ 0 w 74"/>
                <a:gd name="T23" fmla="*/ 37 h 74"/>
                <a:gd name="T24" fmla="*/ 0 w 74"/>
                <a:gd name="T25" fmla="*/ 22 h 74"/>
                <a:gd name="T26" fmla="*/ 7 w 74"/>
                <a:gd name="T27" fmla="*/ 11 h 74"/>
                <a:gd name="T28" fmla="*/ 18 w 74"/>
                <a:gd name="T29" fmla="*/ 4 h 74"/>
                <a:gd name="T30" fmla="*/ 33 w 74"/>
                <a:gd name="T31" fmla="*/ 0 h 74"/>
                <a:gd name="T32" fmla="*/ 33 w 74"/>
                <a:gd name="T33" fmla="*/ 0 h 74"/>
                <a:gd name="T34" fmla="*/ 48 w 74"/>
                <a:gd name="T35" fmla="*/ 4 h 74"/>
                <a:gd name="T36" fmla="*/ 59 w 74"/>
                <a:gd name="T37" fmla="*/ 11 h 74"/>
                <a:gd name="T38" fmla="*/ 70 w 74"/>
                <a:gd name="T39" fmla="*/ 22 h 74"/>
                <a:gd name="T40" fmla="*/ 74 w 74"/>
                <a:gd name="T41" fmla="*/ 33 h 74"/>
                <a:gd name="T42" fmla="*/ 74 w 74"/>
                <a:gd name="T43" fmla="*/ 33 h 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4" h="74">
                  <a:moveTo>
                    <a:pt x="74" y="33"/>
                  </a:moveTo>
                  <a:lnTo>
                    <a:pt x="74" y="33"/>
                  </a:lnTo>
                  <a:lnTo>
                    <a:pt x="70" y="48"/>
                  </a:lnTo>
                  <a:lnTo>
                    <a:pt x="63" y="63"/>
                  </a:lnTo>
                  <a:lnTo>
                    <a:pt x="52" y="71"/>
                  </a:lnTo>
                  <a:lnTo>
                    <a:pt x="37" y="74"/>
                  </a:lnTo>
                  <a:lnTo>
                    <a:pt x="22" y="71"/>
                  </a:lnTo>
                  <a:lnTo>
                    <a:pt x="11" y="63"/>
                  </a:lnTo>
                  <a:lnTo>
                    <a:pt x="3" y="52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59" y="11"/>
                  </a:lnTo>
                  <a:lnTo>
                    <a:pt x="70" y="22"/>
                  </a:lnTo>
                  <a:lnTo>
                    <a:pt x="74" y="33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7"/>
            <p:cNvSpPr/>
            <p:nvPr/>
          </p:nvSpPr>
          <p:spPr bwMode="auto">
            <a:xfrm>
              <a:off x="10650" y="6868"/>
              <a:ext cx="80" cy="80"/>
            </a:xfrm>
            <a:custGeom>
              <a:avLst/>
              <a:gdLst>
                <a:gd name="T0" fmla="*/ 34 w 34"/>
                <a:gd name="T1" fmla="*/ 19 h 34"/>
                <a:gd name="T2" fmla="*/ 34 w 34"/>
                <a:gd name="T3" fmla="*/ 19 h 34"/>
                <a:gd name="T4" fmla="*/ 34 w 34"/>
                <a:gd name="T5" fmla="*/ 23 h 34"/>
                <a:gd name="T6" fmla="*/ 30 w 34"/>
                <a:gd name="T7" fmla="*/ 30 h 34"/>
                <a:gd name="T8" fmla="*/ 22 w 34"/>
                <a:gd name="T9" fmla="*/ 34 h 34"/>
                <a:gd name="T10" fmla="*/ 19 w 34"/>
                <a:gd name="T11" fmla="*/ 34 h 34"/>
                <a:gd name="T12" fmla="*/ 19 w 34"/>
                <a:gd name="T13" fmla="*/ 34 h 34"/>
                <a:gd name="T14" fmla="*/ 11 w 34"/>
                <a:gd name="T15" fmla="*/ 34 h 34"/>
                <a:gd name="T16" fmla="*/ 8 w 34"/>
                <a:gd name="T17" fmla="*/ 30 h 34"/>
                <a:gd name="T18" fmla="*/ 4 w 34"/>
                <a:gd name="T19" fmla="*/ 27 h 34"/>
                <a:gd name="T20" fmla="*/ 0 w 34"/>
                <a:gd name="T21" fmla="*/ 19 h 34"/>
                <a:gd name="T22" fmla="*/ 0 w 34"/>
                <a:gd name="T23" fmla="*/ 19 h 34"/>
                <a:gd name="T24" fmla="*/ 4 w 34"/>
                <a:gd name="T25" fmla="*/ 12 h 34"/>
                <a:gd name="T26" fmla="*/ 4 w 34"/>
                <a:gd name="T27" fmla="*/ 8 h 34"/>
                <a:gd name="T28" fmla="*/ 11 w 34"/>
                <a:gd name="T29" fmla="*/ 4 h 34"/>
                <a:gd name="T30" fmla="*/ 15 w 34"/>
                <a:gd name="T31" fmla="*/ 0 h 34"/>
                <a:gd name="T32" fmla="*/ 15 w 34"/>
                <a:gd name="T33" fmla="*/ 0 h 34"/>
                <a:gd name="T34" fmla="*/ 22 w 34"/>
                <a:gd name="T35" fmla="*/ 4 h 34"/>
                <a:gd name="T36" fmla="*/ 30 w 34"/>
                <a:gd name="T37" fmla="*/ 8 h 34"/>
                <a:gd name="T38" fmla="*/ 34 w 34"/>
                <a:gd name="T39" fmla="*/ 12 h 34"/>
                <a:gd name="T40" fmla="*/ 34 w 34"/>
                <a:gd name="T41" fmla="*/ 19 h 34"/>
                <a:gd name="T42" fmla="*/ 34 w 34"/>
                <a:gd name="T43" fmla="*/ 19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34">
                  <a:moveTo>
                    <a:pt x="34" y="19"/>
                  </a:moveTo>
                  <a:lnTo>
                    <a:pt x="34" y="19"/>
                  </a:lnTo>
                  <a:lnTo>
                    <a:pt x="34" y="23"/>
                  </a:lnTo>
                  <a:lnTo>
                    <a:pt x="30" y="30"/>
                  </a:lnTo>
                  <a:lnTo>
                    <a:pt x="22" y="34"/>
                  </a:lnTo>
                  <a:lnTo>
                    <a:pt x="19" y="34"/>
                  </a:lnTo>
                  <a:lnTo>
                    <a:pt x="11" y="34"/>
                  </a:lnTo>
                  <a:lnTo>
                    <a:pt x="8" y="30"/>
                  </a:lnTo>
                  <a:lnTo>
                    <a:pt x="4" y="27"/>
                  </a:lnTo>
                  <a:lnTo>
                    <a:pt x="0" y="19"/>
                  </a:lnTo>
                  <a:lnTo>
                    <a:pt x="4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2" y="4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4" y="19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8"/>
            <p:cNvSpPr>
              <a:spLocks noEditPoints="1"/>
            </p:cNvSpPr>
            <p:nvPr/>
          </p:nvSpPr>
          <p:spPr bwMode="auto">
            <a:xfrm>
              <a:off x="10493" y="6557"/>
              <a:ext cx="183" cy="190"/>
            </a:xfrm>
            <a:custGeom>
              <a:avLst/>
              <a:gdLst>
                <a:gd name="T0" fmla="*/ 4 w 78"/>
                <a:gd name="T1" fmla="*/ 37 h 81"/>
                <a:gd name="T2" fmla="*/ 67 w 78"/>
                <a:gd name="T3" fmla="*/ 0 h 81"/>
                <a:gd name="T4" fmla="*/ 4 w 78"/>
                <a:gd name="T5" fmla="*/ 0 h 81"/>
                <a:gd name="T6" fmla="*/ 52 w 78"/>
                <a:gd name="T7" fmla="*/ 11 h 81"/>
                <a:gd name="T8" fmla="*/ 19 w 78"/>
                <a:gd name="T9" fmla="*/ 14 h 81"/>
                <a:gd name="T10" fmla="*/ 19 w 78"/>
                <a:gd name="T11" fmla="*/ 11 h 81"/>
                <a:gd name="T12" fmla="*/ 19 w 78"/>
                <a:gd name="T13" fmla="*/ 29 h 81"/>
                <a:gd name="T14" fmla="*/ 52 w 78"/>
                <a:gd name="T15" fmla="*/ 22 h 81"/>
                <a:gd name="T16" fmla="*/ 52 w 78"/>
                <a:gd name="T17" fmla="*/ 29 h 81"/>
                <a:gd name="T18" fmla="*/ 0 w 78"/>
                <a:gd name="T19" fmla="*/ 70 h 81"/>
                <a:gd name="T20" fmla="*/ 8 w 78"/>
                <a:gd name="T21" fmla="*/ 81 h 81"/>
                <a:gd name="T22" fmla="*/ 30 w 78"/>
                <a:gd name="T23" fmla="*/ 70 h 81"/>
                <a:gd name="T24" fmla="*/ 34 w 78"/>
                <a:gd name="T25" fmla="*/ 70 h 81"/>
                <a:gd name="T26" fmla="*/ 34 w 78"/>
                <a:gd name="T27" fmla="*/ 70 h 81"/>
                <a:gd name="T28" fmla="*/ 34 w 78"/>
                <a:gd name="T29" fmla="*/ 63 h 81"/>
                <a:gd name="T30" fmla="*/ 15 w 78"/>
                <a:gd name="T31" fmla="*/ 55 h 81"/>
                <a:gd name="T32" fmla="*/ 34 w 78"/>
                <a:gd name="T33" fmla="*/ 48 h 81"/>
                <a:gd name="T34" fmla="*/ 15 w 78"/>
                <a:gd name="T35" fmla="*/ 48 h 81"/>
                <a:gd name="T36" fmla="*/ 15 w 78"/>
                <a:gd name="T37" fmla="*/ 44 h 81"/>
                <a:gd name="T38" fmla="*/ 15 w 78"/>
                <a:gd name="T39" fmla="*/ 40 h 81"/>
                <a:gd name="T40" fmla="*/ 4 w 78"/>
                <a:gd name="T41" fmla="*/ 40 h 81"/>
                <a:gd name="T42" fmla="*/ 4 w 78"/>
                <a:gd name="T43" fmla="*/ 67 h 81"/>
                <a:gd name="T44" fmla="*/ 0 w 78"/>
                <a:gd name="T45" fmla="*/ 70 h 81"/>
                <a:gd name="T46" fmla="*/ 49 w 78"/>
                <a:gd name="T47" fmla="*/ 78 h 81"/>
                <a:gd name="T48" fmla="*/ 63 w 78"/>
                <a:gd name="T49" fmla="*/ 78 h 81"/>
                <a:gd name="T50" fmla="*/ 71 w 78"/>
                <a:gd name="T51" fmla="*/ 74 h 81"/>
                <a:gd name="T52" fmla="*/ 78 w 78"/>
                <a:gd name="T53" fmla="*/ 67 h 81"/>
                <a:gd name="T54" fmla="*/ 67 w 78"/>
                <a:gd name="T55" fmla="*/ 63 h 81"/>
                <a:gd name="T56" fmla="*/ 63 w 78"/>
                <a:gd name="T57" fmla="*/ 67 h 81"/>
                <a:gd name="T58" fmla="*/ 56 w 78"/>
                <a:gd name="T59" fmla="*/ 70 h 81"/>
                <a:gd name="T60" fmla="*/ 52 w 78"/>
                <a:gd name="T61" fmla="*/ 70 h 81"/>
                <a:gd name="T62" fmla="*/ 49 w 78"/>
                <a:gd name="T63" fmla="*/ 59 h 81"/>
                <a:gd name="T64" fmla="*/ 75 w 78"/>
                <a:gd name="T65" fmla="*/ 52 h 81"/>
                <a:gd name="T66" fmla="*/ 67 w 78"/>
                <a:gd name="T67" fmla="*/ 40 h 81"/>
                <a:gd name="T68" fmla="*/ 63 w 78"/>
                <a:gd name="T69" fmla="*/ 40 h 81"/>
                <a:gd name="T70" fmla="*/ 49 w 78"/>
                <a:gd name="T71" fmla="*/ 48 h 81"/>
                <a:gd name="T72" fmla="*/ 49 w 78"/>
                <a:gd name="T73" fmla="*/ 48 h 81"/>
                <a:gd name="T74" fmla="*/ 49 w 78"/>
                <a:gd name="T75" fmla="*/ 40 h 81"/>
                <a:gd name="T76" fmla="*/ 41 w 78"/>
                <a:gd name="T77" fmla="*/ 40 h 81"/>
                <a:gd name="T78" fmla="*/ 37 w 78"/>
                <a:gd name="T79" fmla="*/ 70 h 81"/>
                <a:gd name="T80" fmla="*/ 41 w 78"/>
                <a:gd name="T81" fmla="*/ 78 h 81"/>
                <a:gd name="T82" fmla="*/ 49 w 78"/>
                <a:gd name="T83" fmla="*/ 78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4" y="0"/>
                  </a:moveTo>
                  <a:lnTo>
                    <a:pt x="4" y="37"/>
                  </a:lnTo>
                  <a:lnTo>
                    <a:pt x="67" y="37"/>
                  </a:lnTo>
                  <a:lnTo>
                    <a:pt x="67" y="0"/>
                  </a:lnTo>
                  <a:lnTo>
                    <a:pt x="4" y="0"/>
                  </a:lnTo>
                  <a:close/>
                  <a:moveTo>
                    <a:pt x="19" y="11"/>
                  </a:moveTo>
                  <a:lnTo>
                    <a:pt x="52" y="11"/>
                  </a:lnTo>
                  <a:lnTo>
                    <a:pt x="52" y="14"/>
                  </a:lnTo>
                  <a:lnTo>
                    <a:pt x="19" y="14"/>
                  </a:lnTo>
                  <a:lnTo>
                    <a:pt x="19" y="11"/>
                  </a:lnTo>
                  <a:close/>
                  <a:moveTo>
                    <a:pt x="52" y="29"/>
                  </a:moveTo>
                  <a:lnTo>
                    <a:pt x="19" y="29"/>
                  </a:lnTo>
                  <a:lnTo>
                    <a:pt x="19" y="22"/>
                  </a:lnTo>
                  <a:lnTo>
                    <a:pt x="52" y="22"/>
                  </a:lnTo>
                  <a:lnTo>
                    <a:pt x="52" y="29"/>
                  </a:lnTo>
                  <a:close/>
                  <a:moveTo>
                    <a:pt x="0" y="70"/>
                  </a:moveTo>
                  <a:lnTo>
                    <a:pt x="0" y="70"/>
                  </a:lnTo>
                  <a:lnTo>
                    <a:pt x="8" y="81"/>
                  </a:lnTo>
                  <a:lnTo>
                    <a:pt x="30" y="70"/>
                  </a:lnTo>
                  <a:lnTo>
                    <a:pt x="34" y="70"/>
                  </a:lnTo>
                  <a:lnTo>
                    <a:pt x="34" y="63"/>
                  </a:lnTo>
                  <a:lnTo>
                    <a:pt x="15" y="67"/>
                  </a:lnTo>
                  <a:lnTo>
                    <a:pt x="15" y="55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15" y="48"/>
                  </a:lnTo>
                  <a:lnTo>
                    <a:pt x="15" y="44"/>
                  </a:lnTo>
                  <a:lnTo>
                    <a:pt x="15" y="40"/>
                  </a:lnTo>
                  <a:lnTo>
                    <a:pt x="11" y="40"/>
                  </a:lnTo>
                  <a:lnTo>
                    <a:pt x="4" y="40"/>
                  </a:lnTo>
                  <a:lnTo>
                    <a:pt x="4" y="67"/>
                  </a:lnTo>
                  <a:lnTo>
                    <a:pt x="0" y="70"/>
                  </a:lnTo>
                  <a:close/>
                  <a:moveTo>
                    <a:pt x="49" y="78"/>
                  </a:moveTo>
                  <a:lnTo>
                    <a:pt x="63" y="78"/>
                  </a:lnTo>
                  <a:lnTo>
                    <a:pt x="67" y="78"/>
                  </a:lnTo>
                  <a:lnTo>
                    <a:pt x="71" y="74"/>
                  </a:lnTo>
                  <a:lnTo>
                    <a:pt x="75" y="70"/>
                  </a:lnTo>
                  <a:lnTo>
                    <a:pt x="78" y="67"/>
                  </a:lnTo>
                  <a:lnTo>
                    <a:pt x="67" y="63"/>
                  </a:lnTo>
                  <a:lnTo>
                    <a:pt x="63" y="67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52" y="70"/>
                  </a:lnTo>
                  <a:lnTo>
                    <a:pt x="49" y="67"/>
                  </a:lnTo>
                  <a:lnTo>
                    <a:pt x="49" y="59"/>
                  </a:lnTo>
                  <a:lnTo>
                    <a:pt x="75" y="52"/>
                  </a:lnTo>
                  <a:lnTo>
                    <a:pt x="67" y="40"/>
                  </a:lnTo>
                  <a:lnTo>
                    <a:pt x="63" y="40"/>
                  </a:lnTo>
                  <a:lnTo>
                    <a:pt x="49" y="48"/>
                  </a:lnTo>
                  <a:lnTo>
                    <a:pt x="49" y="40"/>
                  </a:lnTo>
                  <a:lnTo>
                    <a:pt x="41" y="40"/>
                  </a:lnTo>
                  <a:lnTo>
                    <a:pt x="37" y="40"/>
                  </a:lnTo>
                  <a:lnTo>
                    <a:pt x="37" y="70"/>
                  </a:lnTo>
                  <a:lnTo>
                    <a:pt x="41" y="78"/>
                  </a:lnTo>
                  <a:lnTo>
                    <a:pt x="49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9"/>
            <p:cNvSpPr>
              <a:spLocks noEditPoints="1"/>
            </p:cNvSpPr>
            <p:nvPr/>
          </p:nvSpPr>
          <p:spPr bwMode="auto">
            <a:xfrm>
              <a:off x="10701" y="6557"/>
              <a:ext cx="166" cy="183"/>
            </a:xfrm>
            <a:custGeom>
              <a:avLst/>
              <a:gdLst>
                <a:gd name="T0" fmla="*/ 34 w 71"/>
                <a:gd name="T1" fmla="*/ 59 h 78"/>
                <a:gd name="T2" fmla="*/ 34 w 71"/>
                <a:gd name="T3" fmla="*/ 59 h 78"/>
                <a:gd name="T4" fmla="*/ 27 w 71"/>
                <a:gd name="T5" fmla="*/ 63 h 78"/>
                <a:gd name="T6" fmla="*/ 19 w 71"/>
                <a:gd name="T7" fmla="*/ 70 h 78"/>
                <a:gd name="T8" fmla="*/ 19 w 71"/>
                <a:gd name="T9" fmla="*/ 70 h 78"/>
                <a:gd name="T10" fmla="*/ 27 w 71"/>
                <a:gd name="T11" fmla="*/ 78 h 78"/>
                <a:gd name="T12" fmla="*/ 27 w 71"/>
                <a:gd name="T13" fmla="*/ 78 h 78"/>
                <a:gd name="T14" fmla="*/ 41 w 71"/>
                <a:gd name="T15" fmla="*/ 67 h 78"/>
                <a:gd name="T16" fmla="*/ 45 w 71"/>
                <a:gd name="T17" fmla="*/ 55 h 78"/>
                <a:gd name="T18" fmla="*/ 49 w 71"/>
                <a:gd name="T19" fmla="*/ 48 h 78"/>
                <a:gd name="T20" fmla="*/ 60 w 71"/>
                <a:gd name="T21" fmla="*/ 48 h 78"/>
                <a:gd name="T22" fmla="*/ 60 w 71"/>
                <a:gd name="T23" fmla="*/ 63 h 78"/>
                <a:gd name="T24" fmla="*/ 60 w 71"/>
                <a:gd name="T25" fmla="*/ 63 h 78"/>
                <a:gd name="T26" fmla="*/ 56 w 71"/>
                <a:gd name="T27" fmla="*/ 67 h 78"/>
                <a:gd name="T28" fmla="*/ 49 w 71"/>
                <a:gd name="T29" fmla="*/ 67 h 78"/>
                <a:gd name="T30" fmla="*/ 49 w 71"/>
                <a:gd name="T31" fmla="*/ 67 h 78"/>
                <a:gd name="T32" fmla="*/ 53 w 71"/>
                <a:gd name="T33" fmla="*/ 78 h 78"/>
                <a:gd name="T34" fmla="*/ 53 w 71"/>
                <a:gd name="T35" fmla="*/ 78 h 78"/>
                <a:gd name="T36" fmla="*/ 67 w 71"/>
                <a:gd name="T37" fmla="*/ 74 h 78"/>
                <a:gd name="T38" fmla="*/ 71 w 71"/>
                <a:gd name="T39" fmla="*/ 74 h 78"/>
                <a:gd name="T40" fmla="*/ 71 w 71"/>
                <a:gd name="T41" fmla="*/ 67 h 78"/>
                <a:gd name="T42" fmla="*/ 71 w 71"/>
                <a:gd name="T43" fmla="*/ 0 h 78"/>
                <a:gd name="T44" fmla="*/ 38 w 71"/>
                <a:gd name="T45" fmla="*/ 0 h 78"/>
                <a:gd name="T46" fmla="*/ 38 w 71"/>
                <a:gd name="T47" fmla="*/ 37 h 78"/>
                <a:gd name="T48" fmla="*/ 38 w 71"/>
                <a:gd name="T49" fmla="*/ 37 h 78"/>
                <a:gd name="T50" fmla="*/ 38 w 71"/>
                <a:gd name="T51" fmla="*/ 48 h 78"/>
                <a:gd name="T52" fmla="*/ 34 w 71"/>
                <a:gd name="T53" fmla="*/ 59 h 78"/>
                <a:gd name="T54" fmla="*/ 34 w 71"/>
                <a:gd name="T55" fmla="*/ 59 h 78"/>
                <a:gd name="T56" fmla="*/ 34 w 71"/>
                <a:gd name="T57" fmla="*/ 59 h 78"/>
                <a:gd name="T58" fmla="*/ 19 w 71"/>
                <a:gd name="T59" fmla="*/ 55 h 78"/>
                <a:gd name="T60" fmla="*/ 30 w 71"/>
                <a:gd name="T61" fmla="*/ 55 h 78"/>
                <a:gd name="T62" fmla="*/ 30 w 71"/>
                <a:gd name="T63" fmla="*/ 3 h 78"/>
                <a:gd name="T64" fmla="*/ 0 w 71"/>
                <a:gd name="T65" fmla="*/ 3 h 78"/>
                <a:gd name="T66" fmla="*/ 0 w 71"/>
                <a:gd name="T67" fmla="*/ 59 h 78"/>
                <a:gd name="T68" fmla="*/ 12 w 71"/>
                <a:gd name="T69" fmla="*/ 59 h 78"/>
                <a:gd name="T70" fmla="*/ 12 w 71"/>
                <a:gd name="T71" fmla="*/ 52 h 78"/>
                <a:gd name="T72" fmla="*/ 19 w 71"/>
                <a:gd name="T73" fmla="*/ 52 h 78"/>
                <a:gd name="T74" fmla="*/ 19 w 71"/>
                <a:gd name="T75" fmla="*/ 55 h 78"/>
                <a:gd name="T76" fmla="*/ 19 w 71"/>
                <a:gd name="T77" fmla="*/ 55 h 78"/>
                <a:gd name="T78" fmla="*/ 60 w 71"/>
                <a:gd name="T79" fmla="*/ 11 h 78"/>
                <a:gd name="T80" fmla="*/ 60 w 71"/>
                <a:gd name="T81" fmla="*/ 18 h 78"/>
                <a:gd name="T82" fmla="*/ 49 w 71"/>
                <a:gd name="T83" fmla="*/ 18 h 78"/>
                <a:gd name="T84" fmla="*/ 49 w 71"/>
                <a:gd name="T85" fmla="*/ 11 h 78"/>
                <a:gd name="T86" fmla="*/ 60 w 71"/>
                <a:gd name="T87" fmla="*/ 11 h 78"/>
                <a:gd name="T88" fmla="*/ 60 w 71"/>
                <a:gd name="T89" fmla="*/ 11 h 78"/>
                <a:gd name="T90" fmla="*/ 19 w 71"/>
                <a:gd name="T91" fmla="*/ 11 h 78"/>
                <a:gd name="T92" fmla="*/ 19 w 71"/>
                <a:gd name="T93" fmla="*/ 22 h 78"/>
                <a:gd name="T94" fmla="*/ 12 w 71"/>
                <a:gd name="T95" fmla="*/ 22 h 78"/>
                <a:gd name="T96" fmla="*/ 12 w 71"/>
                <a:gd name="T97" fmla="*/ 11 h 78"/>
                <a:gd name="T98" fmla="*/ 19 w 71"/>
                <a:gd name="T99" fmla="*/ 11 h 78"/>
                <a:gd name="T100" fmla="*/ 19 w 71"/>
                <a:gd name="T101" fmla="*/ 11 h 78"/>
                <a:gd name="T102" fmla="*/ 60 w 71"/>
                <a:gd name="T103" fmla="*/ 29 h 78"/>
                <a:gd name="T104" fmla="*/ 60 w 71"/>
                <a:gd name="T105" fmla="*/ 40 h 78"/>
                <a:gd name="T106" fmla="*/ 49 w 71"/>
                <a:gd name="T107" fmla="*/ 40 h 78"/>
                <a:gd name="T108" fmla="*/ 49 w 71"/>
                <a:gd name="T109" fmla="*/ 29 h 78"/>
                <a:gd name="T110" fmla="*/ 60 w 71"/>
                <a:gd name="T111" fmla="*/ 29 h 78"/>
                <a:gd name="T112" fmla="*/ 60 w 71"/>
                <a:gd name="T113" fmla="*/ 29 h 78"/>
                <a:gd name="T114" fmla="*/ 12 w 71"/>
                <a:gd name="T115" fmla="*/ 44 h 78"/>
                <a:gd name="T116" fmla="*/ 12 w 71"/>
                <a:gd name="T117" fmla="*/ 33 h 78"/>
                <a:gd name="T118" fmla="*/ 19 w 71"/>
                <a:gd name="T119" fmla="*/ 33 h 78"/>
                <a:gd name="T120" fmla="*/ 19 w 71"/>
                <a:gd name="T121" fmla="*/ 44 h 78"/>
                <a:gd name="T122" fmla="*/ 12 w 71"/>
                <a:gd name="T123" fmla="*/ 44 h 78"/>
                <a:gd name="T124" fmla="*/ 12 w 71"/>
                <a:gd name="T125" fmla="*/ 44 h 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1" h="78">
                  <a:moveTo>
                    <a:pt x="34" y="59"/>
                  </a:moveTo>
                  <a:lnTo>
                    <a:pt x="34" y="59"/>
                  </a:lnTo>
                  <a:lnTo>
                    <a:pt x="27" y="63"/>
                  </a:lnTo>
                  <a:lnTo>
                    <a:pt x="19" y="70"/>
                  </a:lnTo>
                  <a:lnTo>
                    <a:pt x="27" y="78"/>
                  </a:lnTo>
                  <a:lnTo>
                    <a:pt x="41" y="67"/>
                  </a:lnTo>
                  <a:lnTo>
                    <a:pt x="45" y="55"/>
                  </a:lnTo>
                  <a:lnTo>
                    <a:pt x="49" y="48"/>
                  </a:lnTo>
                  <a:lnTo>
                    <a:pt x="60" y="48"/>
                  </a:lnTo>
                  <a:lnTo>
                    <a:pt x="60" y="63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53" y="78"/>
                  </a:lnTo>
                  <a:lnTo>
                    <a:pt x="67" y="74"/>
                  </a:lnTo>
                  <a:lnTo>
                    <a:pt x="71" y="74"/>
                  </a:lnTo>
                  <a:lnTo>
                    <a:pt x="71" y="67"/>
                  </a:lnTo>
                  <a:lnTo>
                    <a:pt x="71" y="0"/>
                  </a:lnTo>
                  <a:lnTo>
                    <a:pt x="38" y="0"/>
                  </a:lnTo>
                  <a:lnTo>
                    <a:pt x="38" y="37"/>
                  </a:lnTo>
                  <a:lnTo>
                    <a:pt x="38" y="48"/>
                  </a:lnTo>
                  <a:lnTo>
                    <a:pt x="34" y="59"/>
                  </a:lnTo>
                  <a:close/>
                  <a:moveTo>
                    <a:pt x="19" y="55"/>
                  </a:moveTo>
                  <a:lnTo>
                    <a:pt x="30" y="55"/>
                  </a:lnTo>
                  <a:lnTo>
                    <a:pt x="30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12" y="59"/>
                  </a:lnTo>
                  <a:lnTo>
                    <a:pt x="12" y="52"/>
                  </a:lnTo>
                  <a:lnTo>
                    <a:pt x="19" y="52"/>
                  </a:lnTo>
                  <a:lnTo>
                    <a:pt x="19" y="55"/>
                  </a:lnTo>
                  <a:close/>
                  <a:moveTo>
                    <a:pt x="60" y="11"/>
                  </a:moveTo>
                  <a:lnTo>
                    <a:pt x="60" y="18"/>
                  </a:lnTo>
                  <a:lnTo>
                    <a:pt x="49" y="18"/>
                  </a:lnTo>
                  <a:lnTo>
                    <a:pt x="49" y="11"/>
                  </a:lnTo>
                  <a:lnTo>
                    <a:pt x="60" y="11"/>
                  </a:lnTo>
                  <a:close/>
                  <a:moveTo>
                    <a:pt x="19" y="11"/>
                  </a:moveTo>
                  <a:lnTo>
                    <a:pt x="19" y="22"/>
                  </a:lnTo>
                  <a:lnTo>
                    <a:pt x="12" y="22"/>
                  </a:lnTo>
                  <a:lnTo>
                    <a:pt x="12" y="11"/>
                  </a:lnTo>
                  <a:lnTo>
                    <a:pt x="19" y="11"/>
                  </a:lnTo>
                  <a:close/>
                  <a:moveTo>
                    <a:pt x="60" y="29"/>
                  </a:moveTo>
                  <a:lnTo>
                    <a:pt x="60" y="40"/>
                  </a:lnTo>
                  <a:lnTo>
                    <a:pt x="49" y="40"/>
                  </a:lnTo>
                  <a:lnTo>
                    <a:pt x="49" y="29"/>
                  </a:lnTo>
                  <a:lnTo>
                    <a:pt x="60" y="29"/>
                  </a:lnTo>
                  <a:close/>
                  <a:moveTo>
                    <a:pt x="12" y="44"/>
                  </a:moveTo>
                  <a:lnTo>
                    <a:pt x="12" y="33"/>
                  </a:lnTo>
                  <a:lnTo>
                    <a:pt x="19" y="33"/>
                  </a:lnTo>
                  <a:lnTo>
                    <a:pt x="19" y="44"/>
                  </a:lnTo>
                  <a:lnTo>
                    <a:pt x="12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0"/>
            <p:cNvSpPr/>
            <p:nvPr/>
          </p:nvSpPr>
          <p:spPr bwMode="auto">
            <a:xfrm>
              <a:off x="10903" y="6557"/>
              <a:ext cx="183" cy="183"/>
            </a:xfrm>
            <a:custGeom>
              <a:avLst/>
              <a:gdLst>
                <a:gd name="T0" fmla="*/ 48 w 78"/>
                <a:gd name="T1" fmla="*/ 11 h 78"/>
                <a:gd name="T2" fmla="*/ 48 w 78"/>
                <a:gd name="T3" fmla="*/ 11 h 78"/>
                <a:gd name="T4" fmla="*/ 45 w 78"/>
                <a:gd name="T5" fmla="*/ 7 h 78"/>
                <a:gd name="T6" fmla="*/ 45 w 78"/>
                <a:gd name="T7" fmla="*/ 7 h 78"/>
                <a:gd name="T8" fmla="*/ 45 w 78"/>
                <a:gd name="T9" fmla="*/ 0 h 78"/>
                <a:gd name="T10" fmla="*/ 45 w 78"/>
                <a:gd name="T11" fmla="*/ 0 h 78"/>
                <a:gd name="T12" fmla="*/ 37 w 78"/>
                <a:gd name="T13" fmla="*/ 0 h 78"/>
                <a:gd name="T14" fmla="*/ 37 w 78"/>
                <a:gd name="T15" fmla="*/ 0 h 78"/>
                <a:gd name="T16" fmla="*/ 30 w 78"/>
                <a:gd name="T17" fmla="*/ 0 h 78"/>
                <a:gd name="T18" fmla="*/ 30 w 78"/>
                <a:gd name="T19" fmla="*/ 0 h 78"/>
                <a:gd name="T20" fmla="*/ 34 w 78"/>
                <a:gd name="T21" fmla="*/ 11 h 78"/>
                <a:gd name="T22" fmla="*/ 0 w 78"/>
                <a:gd name="T23" fmla="*/ 11 h 78"/>
                <a:gd name="T24" fmla="*/ 0 w 78"/>
                <a:gd name="T25" fmla="*/ 22 h 78"/>
                <a:gd name="T26" fmla="*/ 34 w 78"/>
                <a:gd name="T27" fmla="*/ 22 h 78"/>
                <a:gd name="T28" fmla="*/ 34 w 78"/>
                <a:gd name="T29" fmla="*/ 29 h 78"/>
                <a:gd name="T30" fmla="*/ 11 w 78"/>
                <a:gd name="T31" fmla="*/ 29 h 78"/>
                <a:gd name="T32" fmla="*/ 11 w 78"/>
                <a:gd name="T33" fmla="*/ 70 h 78"/>
                <a:gd name="T34" fmla="*/ 22 w 78"/>
                <a:gd name="T35" fmla="*/ 70 h 78"/>
                <a:gd name="T36" fmla="*/ 22 w 78"/>
                <a:gd name="T37" fmla="*/ 40 h 78"/>
                <a:gd name="T38" fmla="*/ 34 w 78"/>
                <a:gd name="T39" fmla="*/ 40 h 78"/>
                <a:gd name="T40" fmla="*/ 34 w 78"/>
                <a:gd name="T41" fmla="*/ 78 h 78"/>
                <a:gd name="T42" fmla="*/ 45 w 78"/>
                <a:gd name="T43" fmla="*/ 78 h 78"/>
                <a:gd name="T44" fmla="*/ 45 w 78"/>
                <a:gd name="T45" fmla="*/ 40 h 78"/>
                <a:gd name="T46" fmla="*/ 60 w 78"/>
                <a:gd name="T47" fmla="*/ 40 h 78"/>
                <a:gd name="T48" fmla="*/ 60 w 78"/>
                <a:gd name="T49" fmla="*/ 59 h 78"/>
                <a:gd name="T50" fmla="*/ 60 w 78"/>
                <a:gd name="T51" fmla="*/ 59 h 78"/>
                <a:gd name="T52" fmla="*/ 56 w 78"/>
                <a:gd name="T53" fmla="*/ 59 h 78"/>
                <a:gd name="T54" fmla="*/ 48 w 78"/>
                <a:gd name="T55" fmla="*/ 59 h 78"/>
                <a:gd name="T56" fmla="*/ 48 w 78"/>
                <a:gd name="T57" fmla="*/ 59 h 78"/>
                <a:gd name="T58" fmla="*/ 52 w 78"/>
                <a:gd name="T59" fmla="*/ 70 h 78"/>
                <a:gd name="T60" fmla="*/ 52 w 78"/>
                <a:gd name="T61" fmla="*/ 70 h 78"/>
                <a:gd name="T62" fmla="*/ 63 w 78"/>
                <a:gd name="T63" fmla="*/ 70 h 78"/>
                <a:gd name="T64" fmla="*/ 67 w 78"/>
                <a:gd name="T65" fmla="*/ 67 h 78"/>
                <a:gd name="T66" fmla="*/ 71 w 78"/>
                <a:gd name="T67" fmla="*/ 63 h 78"/>
                <a:gd name="T68" fmla="*/ 71 w 78"/>
                <a:gd name="T69" fmla="*/ 29 h 78"/>
                <a:gd name="T70" fmla="*/ 45 w 78"/>
                <a:gd name="T71" fmla="*/ 29 h 78"/>
                <a:gd name="T72" fmla="*/ 45 w 78"/>
                <a:gd name="T73" fmla="*/ 22 h 78"/>
                <a:gd name="T74" fmla="*/ 78 w 78"/>
                <a:gd name="T75" fmla="*/ 22 h 78"/>
                <a:gd name="T76" fmla="*/ 78 w 78"/>
                <a:gd name="T77" fmla="*/ 11 h 78"/>
                <a:gd name="T78" fmla="*/ 37 w 78"/>
                <a:gd name="T79" fmla="*/ 11 h 78"/>
                <a:gd name="T80" fmla="*/ 37 w 78"/>
                <a:gd name="T81" fmla="*/ 11 h 78"/>
                <a:gd name="T82" fmla="*/ 48 w 78"/>
                <a:gd name="T83" fmla="*/ 11 h 78"/>
                <a:gd name="T84" fmla="*/ 48 w 78"/>
                <a:gd name="T85" fmla="*/ 11 h 78"/>
                <a:gd name="T86" fmla="*/ 48 w 78"/>
                <a:gd name="T87" fmla="*/ 1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78">
                  <a:moveTo>
                    <a:pt x="48" y="11"/>
                  </a:moveTo>
                  <a:lnTo>
                    <a:pt x="48" y="11"/>
                  </a:lnTo>
                  <a:lnTo>
                    <a:pt x="45" y="7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29"/>
                  </a:lnTo>
                  <a:lnTo>
                    <a:pt x="11" y="29"/>
                  </a:lnTo>
                  <a:lnTo>
                    <a:pt x="11" y="70"/>
                  </a:lnTo>
                  <a:lnTo>
                    <a:pt x="22" y="70"/>
                  </a:lnTo>
                  <a:lnTo>
                    <a:pt x="22" y="40"/>
                  </a:lnTo>
                  <a:lnTo>
                    <a:pt x="34" y="40"/>
                  </a:lnTo>
                  <a:lnTo>
                    <a:pt x="34" y="78"/>
                  </a:lnTo>
                  <a:lnTo>
                    <a:pt x="45" y="78"/>
                  </a:lnTo>
                  <a:lnTo>
                    <a:pt x="45" y="40"/>
                  </a:lnTo>
                  <a:lnTo>
                    <a:pt x="60" y="40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48" y="59"/>
                  </a:lnTo>
                  <a:lnTo>
                    <a:pt x="52" y="70"/>
                  </a:lnTo>
                  <a:lnTo>
                    <a:pt x="63" y="70"/>
                  </a:lnTo>
                  <a:lnTo>
                    <a:pt x="67" y="67"/>
                  </a:lnTo>
                  <a:lnTo>
                    <a:pt x="71" y="63"/>
                  </a:lnTo>
                  <a:lnTo>
                    <a:pt x="71" y="29"/>
                  </a:lnTo>
                  <a:lnTo>
                    <a:pt x="45" y="29"/>
                  </a:lnTo>
                  <a:lnTo>
                    <a:pt x="45" y="22"/>
                  </a:lnTo>
                  <a:lnTo>
                    <a:pt x="78" y="22"/>
                  </a:lnTo>
                  <a:lnTo>
                    <a:pt x="78" y="11"/>
                  </a:lnTo>
                  <a:lnTo>
                    <a:pt x="37" y="11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1"/>
            <p:cNvSpPr>
              <a:spLocks noEditPoints="1"/>
            </p:cNvSpPr>
            <p:nvPr/>
          </p:nvSpPr>
          <p:spPr bwMode="auto">
            <a:xfrm>
              <a:off x="12078" y="8046"/>
              <a:ext cx="192" cy="192"/>
            </a:xfrm>
            <a:custGeom>
              <a:avLst/>
              <a:gdLst>
                <a:gd name="T0" fmla="*/ 45 w 82"/>
                <a:gd name="T1" fmla="*/ 0 h 82"/>
                <a:gd name="T2" fmla="*/ 45 w 82"/>
                <a:gd name="T3" fmla="*/ 0 h 82"/>
                <a:gd name="T4" fmla="*/ 30 w 82"/>
                <a:gd name="T5" fmla="*/ 4 h 82"/>
                <a:gd name="T6" fmla="*/ 30 w 82"/>
                <a:gd name="T7" fmla="*/ 4 h 82"/>
                <a:gd name="T8" fmla="*/ 38 w 82"/>
                <a:gd name="T9" fmla="*/ 15 h 82"/>
                <a:gd name="T10" fmla="*/ 4 w 82"/>
                <a:gd name="T11" fmla="*/ 15 h 82"/>
                <a:gd name="T12" fmla="*/ 4 w 82"/>
                <a:gd name="T13" fmla="*/ 26 h 82"/>
                <a:gd name="T14" fmla="*/ 19 w 82"/>
                <a:gd name="T15" fmla="*/ 26 h 82"/>
                <a:gd name="T16" fmla="*/ 19 w 82"/>
                <a:gd name="T17" fmla="*/ 26 h 82"/>
                <a:gd name="T18" fmla="*/ 23 w 82"/>
                <a:gd name="T19" fmla="*/ 41 h 82"/>
                <a:gd name="T20" fmla="*/ 30 w 82"/>
                <a:gd name="T21" fmla="*/ 56 h 82"/>
                <a:gd name="T22" fmla="*/ 30 w 82"/>
                <a:gd name="T23" fmla="*/ 56 h 82"/>
                <a:gd name="T24" fmla="*/ 15 w 82"/>
                <a:gd name="T25" fmla="*/ 67 h 82"/>
                <a:gd name="T26" fmla="*/ 0 w 82"/>
                <a:gd name="T27" fmla="*/ 71 h 82"/>
                <a:gd name="T28" fmla="*/ 0 w 82"/>
                <a:gd name="T29" fmla="*/ 71 h 82"/>
                <a:gd name="T30" fmla="*/ 8 w 82"/>
                <a:gd name="T31" fmla="*/ 82 h 82"/>
                <a:gd name="T32" fmla="*/ 8 w 82"/>
                <a:gd name="T33" fmla="*/ 82 h 82"/>
                <a:gd name="T34" fmla="*/ 8 w 82"/>
                <a:gd name="T35" fmla="*/ 82 h 82"/>
                <a:gd name="T36" fmla="*/ 8 w 82"/>
                <a:gd name="T37" fmla="*/ 82 h 82"/>
                <a:gd name="T38" fmla="*/ 38 w 82"/>
                <a:gd name="T39" fmla="*/ 67 h 82"/>
                <a:gd name="T40" fmla="*/ 38 w 82"/>
                <a:gd name="T41" fmla="*/ 67 h 82"/>
                <a:gd name="T42" fmla="*/ 53 w 82"/>
                <a:gd name="T43" fmla="*/ 74 h 82"/>
                <a:gd name="T44" fmla="*/ 75 w 82"/>
                <a:gd name="T45" fmla="*/ 82 h 82"/>
                <a:gd name="T46" fmla="*/ 75 w 82"/>
                <a:gd name="T47" fmla="*/ 82 h 82"/>
                <a:gd name="T48" fmla="*/ 82 w 82"/>
                <a:gd name="T49" fmla="*/ 71 h 82"/>
                <a:gd name="T50" fmla="*/ 82 w 82"/>
                <a:gd name="T51" fmla="*/ 71 h 82"/>
                <a:gd name="T52" fmla="*/ 64 w 82"/>
                <a:gd name="T53" fmla="*/ 67 h 82"/>
                <a:gd name="T54" fmla="*/ 49 w 82"/>
                <a:gd name="T55" fmla="*/ 56 h 82"/>
                <a:gd name="T56" fmla="*/ 49 w 82"/>
                <a:gd name="T57" fmla="*/ 56 h 82"/>
                <a:gd name="T58" fmla="*/ 56 w 82"/>
                <a:gd name="T59" fmla="*/ 41 h 82"/>
                <a:gd name="T60" fmla="*/ 64 w 82"/>
                <a:gd name="T61" fmla="*/ 26 h 82"/>
                <a:gd name="T62" fmla="*/ 79 w 82"/>
                <a:gd name="T63" fmla="*/ 26 h 82"/>
                <a:gd name="T64" fmla="*/ 79 w 82"/>
                <a:gd name="T65" fmla="*/ 15 h 82"/>
                <a:gd name="T66" fmla="*/ 41 w 82"/>
                <a:gd name="T67" fmla="*/ 15 h 82"/>
                <a:gd name="T68" fmla="*/ 49 w 82"/>
                <a:gd name="T69" fmla="*/ 11 h 82"/>
                <a:gd name="T70" fmla="*/ 49 w 82"/>
                <a:gd name="T71" fmla="*/ 11 h 82"/>
                <a:gd name="T72" fmla="*/ 45 w 82"/>
                <a:gd name="T73" fmla="*/ 0 h 82"/>
                <a:gd name="T74" fmla="*/ 45 w 82"/>
                <a:gd name="T75" fmla="*/ 0 h 82"/>
                <a:gd name="T76" fmla="*/ 45 w 82"/>
                <a:gd name="T77" fmla="*/ 0 h 82"/>
                <a:gd name="T78" fmla="*/ 41 w 82"/>
                <a:gd name="T79" fmla="*/ 48 h 82"/>
                <a:gd name="T80" fmla="*/ 41 w 82"/>
                <a:gd name="T81" fmla="*/ 48 h 82"/>
                <a:gd name="T82" fmla="*/ 34 w 82"/>
                <a:gd name="T83" fmla="*/ 37 h 82"/>
                <a:gd name="T84" fmla="*/ 30 w 82"/>
                <a:gd name="T85" fmla="*/ 26 h 82"/>
                <a:gd name="T86" fmla="*/ 49 w 82"/>
                <a:gd name="T87" fmla="*/ 26 h 82"/>
                <a:gd name="T88" fmla="*/ 49 w 82"/>
                <a:gd name="T89" fmla="*/ 26 h 82"/>
                <a:gd name="T90" fmla="*/ 45 w 82"/>
                <a:gd name="T91" fmla="*/ 37 h 82"/>
                <a:gd name="T92" fmla="*/ 41 w 82"/>
                <a:gd name="T93" fmla="*/ 48 h 82"/>
                <a:gd name="T94" fmla="*/ 41 w 82"/>
                <a:gd name="T95" fmla="*/ 48 h 82"/>
                <a:gd name="T96" fmla="*/ 41 w 82"/>
                <a:gd name="T97" fmla="*/ 48 h 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" h="82">
                  <a:moveTo>
                    <a:pt x="45" y="0"/>
                  </a:moveTo>
                  <a:lnTo>
                    <a:pt x="45" y="0"/>
                  </a:lnTo>
                  <a:lnTo>
                    <a:pt x="30" y="4"/>
                  </a:lnTo>
                  <a:lnTo>
                    <a:pt x="38" y="15"/>
                  </a:lnTo>
                  <a:lnTo>
                    <a:pt x="4" y="15"/>
                  </a:lnTo>
                  <a:lnTo>
                    <a:pt x="4" y="26"/>
                  </a:lnTo>
                  <a:lnTo>
                    <a:pt x="19" y="26"/>
                  </a:lnTo>
                  <a:lnTo>
                    <a:pt x="23" y="41"/>
                  </a:lnTo>
                  <a:lnTo>
                    <a:pt x="30" y="56"/>
                  </a:lnTo>
                  <a:lnTo>
                    <a:pt x="15" y="67"/>
                  </a:lnTo>
                  <a:lnTo>
                    <a:pt x="0" y="71"/>
                  </a:lnTo>
                  <a:lnTo>
                    <a:pt x="8" y="82"/>
                  </a:lnTo>
                  <a:lnTo>
                    <a:pt x="38" y="67"/>
                  </a:lnTo>
                  <a:lnTo>
                    <a:pt x="53" y="74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64" y="67"/>
                  </a:lnTo>
                  <a:lnTo>
                    <a:pt x="49" y="56"/>
                  </a:lnTo>
                  <a:lnTo>
                    <a:pt x="56" y="41"/>
                  </a:lnTo>
                  <a:lnTo>
                    <a:pt x="64" y="26"/>
                  </a:lnTo>
                  <a:lnTo>
                    <a:pt x="79" y="26"/>
                  </a:lnTo>
                  <a:lnTo>
                    <a:pt x="79" y="15"/>
                  </a:lnTo>
                  <a:lnTo>
                    <a:pt x="41" y="15"/>
                  </a:lnTo>
                  <a:lnTo>
                    <a:pt x="49" y="11"/>
                  </a:lnTo>
                  <a:lnTo>
                    <a:pt x="45" y="0"/>
                  </a:lnTo>
                  <a:close/>
                  <a:moveTo>
                    <a:pt x="41" y="48"/>
                  </a:moveTo>
                  <a:lnTo>
                    <a:pt x="41" y="48"/>
                  </a:lnTo>
                  <a:lnTo>
                    <a:pt x="34" y="37"/>
                  </a:lnTo>
                  <a:lnTo>
                    <a:pt x="30" y="26"/>
                  </a:lnTo>
                  <a:lnTo>
                    <a:pt x="49" y="26"/>
                  </a:lnTo>
                  <a:lnTo>
                    <a:pt x="45" y="37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2"/>
            <p:cNvSpPr/>
            <p:nvPr/>
          </p:nvSpPr>
          <p:spPr bwMode="auto">
            <a:xfrm>
              <a:off x="12306" y="8055"/>
              <a:ext cx="157" cy="183"/>
            </a:xfrm>
            <a:custGeom>
              <a:avLst/>
              <a:gdLst>
                <a:gd name="T0" fmla="*/ 11 w 67"/>
                <a:gd name="T1" fmla="*/ 26 h 78"/>
                <a:gd name="T2" fmla="*/ 11 w 67"/>
                <a:gd name="T3" fmla="*/ 26 h 78"/>
                <a:gd name="T4" fmla="*/ 11 w 67"/>
                <a:gd name="T5" fmla="*/ 18 h 78"/>
                <a:gd name="T6" fmla="*/ 11 w 67"/>
                <a:gd name="T7" fmla="*/ 18 h 78"/>
                <a:gd name="T8" fmla="*/ 11 w 67"/>
                <a:gd name="T9" fmla="*/ 18 h 78"/>
                <a:gd name="T10" fmla="*/ 11 w 67"/>
                <a:gd name="T11" fmla="*/ 18 h 78"/>
                <a:gd name="T12" fmla="*/ 8 w 67"/>
                <a:gd name="T13" fmla="*/ 18 h 78"/>
                <a:gd name="T14" fmla="*/ 8 w 67"/>
                <a:gd name="T15" fmla="*/ 18 h 78"/>
                <a:gd name="T16" fmla="*/ 8 w 67"/>
                <a:gd name="T17" fmla="*/ 18 h 78"/>
                <a:gd name="T18" fmla="*/ 0 w 67"/>
                <a:gd name="T19" fmla="*/ 18 h 78"/>
                <a:gd name="T20" fmla="*/ 0 w 67"/>
                <a:gd name="T21" fmla="*/ 74 h 78"/>
                <a:gd name="T22" fmla="*/ 52 w 67"/>
                <a:gd name="T23" fmla="*/ 74 h 78"/>
                <a:gd name="T24" fmla="*/ 52 w 67"/>
                <a:gd name="T25" fmla="*/ 78 h 78"/>
                <a:gd name="T26" fmla="*/ 67 w 67"/>
                <a:gd name="T27" fmla="*/ 78 h 78"/>
                <a:gd name="T28" fmla="*/ 67 w 67"/>
                <a:gd name="T29" fmla="*/ 26 h 78"/>
                <a:gd name="T30" fmla="*/ 67 w 67"/>
                <a:gd name="T31" fmla="*/ 26 h 78"/>
                <a:gd name="T32" fmla="*/ 67 w 67"/>
                <a:gd name="T33" fmla="*/ 18 h 78"/>
                <a:gd name="T34" fmla="*/ 67 w 67"/>
                <a:gd name="T35" fmla="*/ 18 h 78"/>
                <a:gd name="T36" fmla="*/ 67 w 67"/>
                <a:gd name="T37" fmla="*/ 18 h 78"/>
                <a:gd name="T38" fmla="*/ 67 w 67"/>
                <a:gd name="T39" fmla="*/ 18 h 78"/>
                <a:gd name="T40" fmla="*/ 60 w 67"/>
                <a:gd name="T41" fmla="*/ 18 h 78"/>
                <a:gd name="T42" fmla="*/ 52 w 67"/>
                <a:gd name="T43" fmla="*/ 18 h 78"/>
                <a:gd name="T44" fmla="*/ 52 w 67"/>
                <a:gd name="T45" fmla="*/ 63 h 78"/>
                <a:gd name="T46" fmla="*/ 37 w 67"/>
                <a:gd name="T47" fmla="*/ 63 h 78"/>
                <a:gd name="T48" fmla="*/ 37 w 67"/>
                <a:gd name="T49" fmla="*/ 11 h 78"/>
                <a:gd name="T50" fmla="*/ 37 w 67"/>
                <a:gd name="T51" fmla="*/ 11 h 78"/>
                <a:gd name="T52" fmla="*/ 37 w 67"/>
                <a:gd name="T53" fmla="*/ 3 h 78"/>
                <a:gd name="T54" fmla="*/ 37 w 67"/>
                <a:gd name="T55" fmla="*/ 3 h 78"/>
                <a:gd name="T56" fmla="*/ 37 w 67"/>
                <a:gd name="T57" fmla="*/ 0 h 78"/>
                <a:gd name="T58" fmla="*/ 37 w 67"/>
                <a:gd name="T59" fmla="*/ 0 h 78"/>
                <a:gd name="T60" fmla="*/ 34 w 67"/>
                <a:gd name="T61" fmla="*/ 0 h 78"/>
                <a:gd name="T62" fmla="*/ 26 w 67"/>
                <a:gd name="T63" fmla="*/ 0 h 78"/>
                <a:gd name="T64" fmla="*/ 26 w 67"/>
                <a:gd name="T65" fmla="*/ 63 h 78"/>
                <a:gd name="T66" fmla="*/ 11 w 67"/>
                <a:gd name="T67" fmla="*/ 63 h 78"/>
                <a:gd name="T68" fmla="*/ 11 w 67"/>
                <a:gd name="T69" fmla="*/ 26 h 78"/>
                <a:gd name="T70" fmla="*/ 11 w 67"/>
                <a:gd name="T71" fmla="*/ 26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78">
                  <a:moveTo>
                    <a:pt x="11" y="26"/>
                  </a:moveTo>
                  <a:lnTo>
                    <a:pt x="11" y="26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4"/>
                  </a:lnTo>
                  <a:lnTo>
                    <a:pt x="52" y="74"/>
                  </a:lnTo>
                  <a:lnTo>
                    <a:pt x="52" y="78"/>
                  </a:lnTo>
                  <a:lnTo>
                    <a:pt x="67" y="78"/>
                  </a:lnTo>
                  <a:lnTo>
                    <a:pt x="67" y="26"/>
                  </a:lnTo>
                  <a:lnTo>
                    <a:pt x="67" y="18"/>
                  </a:lnTo>
                  <a:lnTo>
                    <a:pt x="60" y="18"/>
                  </a:lnTo>
                  <a:lnTo>
                    <a:pt x="52" y="18"/>
                  </a:lnTo>
                  <a:lnTo>
                    <a:pt x="52" y="63"/>
                  </a:lnTo>
                  <a:lnTo>
                    <a:pt x="37" y="63"/>
                  </a:lnTo>
                  <a:lnTo>
                    <a:pt x="37" y="11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6" y="63"/>
                  </a:lnTo>
                  <a:lnTo>
                    <a:pt x="11" y="63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3"/>
            <p:cNvSpPr>
              <a:spLocks noEditPoints="1"/>
            </p:cNvSpPr>
            <p:nvPr/>
          </p:nvSpPr>
          <p:spPr bwMode="auto">
            <a:xfrm>
              <a:off x="12488" y="8055"/>
              <a:ext cx="192" cy="183"/>
            </a:xfrm>
            <a:custGeom>
              <a:avLst/>
              <a:gdLst>
                <a:gd name="T0" fmla="*/ 4 w 82"/>
                <a:gd name="T1" fmla="*/ 18 h 78"/>
                <a:gd name="T2" fmla="*/ 4 w 82"/>
                <a:gd name="T3" fmla="*/ 18 h 78"/>
                <a:gd name="T4" fmla="*/ 11 w 82"/>
                <a:gd name="T5" fmla="*/ 33 h 78"/>
                <a:gd name="T6" fmla="*/ 23 w 82"/>
                <a:gd name="T7" fmla="*/ 29 h 78"/>
                <a:gd name="T8" fmla="*/ 15 w 82"/>
                <a:gd name="T9" fmla="*/ 11 h 78"/>
                <a:gd name="T10" fmla="*/ 4 w 82"/>
                <a:gd name="T11" fmla="*/ 18 h 78"/>
                <a:gd name="T12" fmla="*/ 34 w 82"/>
                <a:gd name="T13" fmla="*/ 33 h 78"/>
                <a:gd name="T14" fmla="*/ 52 w 82"/>
                <a:gd name="T15" fmla="*/ 63 h 78"/>
                <a:gd name="T16" fmla="*/ 38 w 82"/>
                <a:gd name="T17" fmla="*/ 74 h 78"/>
                <a:gd name="T18" fmla="*/ 78 w 82"/>
                <a:gd name="T19" fmla="*/ 63 h 78"/>
                <a:gd name="T20" fmla="*/ 64 w 82"/>
                <a:gd name="T21" fmla="*/ 33 h 78"/>
                <a:gd name="T22" fmla="*/ 82 w 82"/>
                <a:gd name="T23" fmla="*/ 22 h 78"/>
                <a:gd name="T24" fmla="*/ 64 w 82"/>
                <a:gd name="T25" fmla="*/ 7 h 78"/>
                <a:gd name="T26" fmla="*/ 64 w 82"/>
                <a:gd name="T27" fmla="*/ 3 h 78"/>
                <a:gd name="T28" fmla="*/ 64 w 82"/>
                <a:gd name="T29" fmla="*/ 0 h 78"/>
                <a:gd name="T30" fmla="*/ 64 w 82"/>
                <a:gd name="T31" fmla="*/ 0 h 78"/>
                <a:gd name="T32" fmla="*/ 60 w 82"/>
                <a:gd name="T33" fmla="*/ 0 h 78"/>
                <a:gd name="T34" fmla="*/ 60 w 82"/>
                <a:gd name="T35" fmla="*/ 0 h 78"/>
                <a:gd name="T36" fmla="*/ 52 w 82"/>
                <a:gd name="T37" fmla="*/ 22 h 78"/>
                <a:gd name="T38" fmla="*/ 34 w 82"/>
                <a:gd name="T39" fmla="*/ 33 h 78"/>
                <a:gd name="T40" fmla="*/ 11 w 82"/>
                <a:gd name="T41" fmla="*/ 40 h 78"/>
                <a:gd name="T42" fmla="*/ 8 w 82"/>
                <a:gd name="T43" fmla="*/ 52 h 78"/>
                <a:gd name="T44" fmla="*/ 0 w 82"/>
                <a:gd name="T45" fmla="*/ 59 h 78"/>
                <a:gd name="T46" fmla="*/ 11 w 82"/>
                <a:gd name="T47" fmla="*/ 70 h 78"/>
                <a:gd name="T48" fmla="*/ 23 w 82"/>
                <a:gd name="T49" fmla="*/ 44 h 78"/>
                <a:gd name="T50" fmla="*/ 11 w 82"/>
                <a:gd name="T51" fmla="*/ 40 h 78"/>
                <a:gd name="T52" fmla="*/ 23 w 82"/>
                <a:gd name="T53" fmla="*/ 78 h 78"/>
                <a:gd name="T54" fmla="*/ 34 w 82"/>
                <a:gd name="T55" fmla="*/ 7 h 78"/>
                <a:gd name="T56" fmla="*/ 34 w 82"/>
                <a:gd name="T57" fmla="*/ 0 h 78"/>
                <a:gd name="T58" fmla="*/ 34 w 82"/>
                <a:gd name="T59" fmla="*/ 0 h 78"/>
                <a:gd name="T60" fmla="*/ 30 w 82"/>
                <a:gd name="T61" fmla="*/ 0 h 78"/>
                <a:gd name="T62" fmla="*/ 26 w 82"/>
                <a:gd name="T63" fmla="*/ 0 h 78"/>
                <a:gd name="T64" fmla="*/ 23 w 82"/>
                <a:gd name="T65" fmla="*/ 78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8">
                  <a:moveTo>
                    <a:pt x="4" y="18"/>
                  </a:moveTo>
                  <a:lnTo>
                    <a:pt x="4" y="18"/>
                  </a:lnTo>
                  <a:lnTo>
                    <a:pt x="11" y="33"/>
                  </a:lnTo>
                  <a:lnTo>
                    <a:pt x="23" y="29"/>
                  </a:lnTo>
                  <a:lnTo>
                    <a:pt x="15" y="11"/>
                  </a:lnTo>
                  <a:lnTo>
                    <a:pt x="4" y="18"/>
                  </a:lnTo>
                  <a:close/>
                  <a:moveTo>
                    <a:pt x="34" y="33"/>
                  </a:moveTo>
                  <a:lnTo>
                    <a:pt x="52" y="33"/>
                  </a:lnTo>
                  <a:lnTo>
                    <a:pt x="52" y="63"/>
                  </a:lnTo>
                  <a:lnTo>
                    <a:pt x="38" y="63"/>
                  </a:lnTo>
                  <a:lnTo>
                    <a:pt x="38" y="74"/>
                  </a:lnTo>
                  <a:lnTo>
                    <a:pt x="78" y="74"/>
                  </a:lnTo>
                  <a:lnTo>
                    <a:pt x="78" y="63"/>
                  </a:lnTo>
                  <a:lnTo>
                    <a:pt x="64" y="63"/>
                  </a:lnTo>
                  <a:lnTo>
                    <a:pt x="64" y="33"/>
                  </a:lnTo>
                  <a:lnTo>
                    <a:pt x="82" y="33"/>
                  </a:lnTo>
                  <a:lnTo>
                    <a:pt x="82" y="22"/>
                  </a:lnTo>
                  <a:lnTo>
                    <a:pt x="64" y="22"/>
                  </a:lnTo>
                  <a:lnTo>
                    <a:pt x="64" y="7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52" y="22"/>
                  </a:lnTo>
                  <a:lnTo>
                    <a:pt x="34" y="22"/>
                  </a:lnTo>
                  <a:lnTo>
                    <a:pt x="34" y="33"/>
                  </a:lnTo>
                  <a:close/>
                  <a:moveTo>
                    <a:pt x="11" y="40"/>
                  </a:moveTo>
                  <a:lnTo>
                    <a:pt x="11" y="40"/>
                  </a:lnTo>
                  <a:lnTo>
                    <a:pt x="8" y="52"/>
                  </a:lnTo>
                  <a:lnTo>
                    <a:pt x="0" y="59"/>
                  </a:lnTo>
                  <a:lnTo>
                    <a:pt x="11" y="70"/>
                  </a:lnTo>
                  <a:lnTo>
                    <a:pt x="23" y="44"/>
                  </a:lnTo>
                  <a:lnTo>
                    <a:pt x="11" y="40"/>
                  </a:lnTo>
                  <a:close/>
                  <a:moveTo>
                    <a:pt x="23" y="78"/>
                  </a:moveTo>
                  <a:lnTo>
                    <a:pt x="34" y="78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4"/>
            <p:cNvSpPr>
              <a:spLocks noEditPoints="1"/>
            </p:cNvSpPr>
            <p:nvPr/>
          </p:nvSpPr>
          <p:spPr bwMode="auto">
            <a:xfrm>
              <a:off x="12699" y="8046"/>
              <a:ext cx="199" cy="192"/>
            </a:xfrm>
            <a:custGeom>
              <a:avLst/>
              <a:gdLst>
                <a:gd name="T0" fmla="*/ 15 w 85"/>
                <a:gd name="T1" fmla="*/ 15 h 82"/>
                <a:gd name="T2" fmla="*/ 26 w 85"/>
                <a:gd name="T3" fmla="*/ 11 h 82"/>
                <a:gd name="T4" fmla="*/ 22 w 85"/>
                <a:gd name="T5" fmla="*/ 4 h 82"/>
                <a:gd name="T6" fmla="*/ 11 w 85"/>
                <a:gd name="T7" fmla="*/ 4 h 82"/>
                <a:gd name="T8" fmla="*/ 15 w 85"/>
                <a:gd name="T9" fmla="*/ 15 h 82"/>
                <a:gd name="T10" fmla="*/ 37 w 85"/>
                <a:gd name="T11" fmla="*/ 74 h 82"/>
                <a:gd name="T12" fmla="*/ 22 w 85"/>
                <a:gd name="T13" fmla="*/ 33 h 82"/>
                <a:gd name="T14" fmla="*/ 33 w 85"/>
                <a:gd name="T15" fmla="*/ 22 h 82"/>
                <a:gd name="T16" fmla="*/ 29 w 85"/>
                <a:gd name="T17" fmla="*/ 26 h 82"/>
                <a:gd name="T18" fmla="*/ 41 w 85"/>
                <a:gd name="T19" fmla="*/ 33 h 82"/>
                <a:gd name="T20" fmla="*/ 81 w 85"/>
                <a:gd name="T21" fmla="*/ 18 h 82"/>
                <a:gd name="T22" fmla="*/ 52 w 85"/>
                <a:gd name="T23" fmla="*/ 11 h 82"/>
                <a:gd name="T24" fmla="*/ 55 w 85"/>
                <a:gd name="T25" fmla="*/ 7 h 82"/>
                <a:gd name="T26" fmla="*/ 55 w 85"/>
                <a:gd name="T27" fmla="*/ 4 h 82"/>
                <a:gd name="T28" fmla="*/ 44 w 85"/>
                <a:gd name="T29" fmla="*/ 0 h 82"/>
                <a:gd name="T30" fmla="*/ 41 w 85"/>
                <a:gd name="T31" fmla="*/ 4 h 82"/>
                <a:gd name="T32" fmla="*/ 37 w 85"/>
                <a:gd name="T33" fmla="*/ 18 h 82"/>
                <a:gd name="T34" fmla="*/ 0 w 85"/>
                <a:gd name="T35" fmla="*/ 15 h 82"/>
                <a:gd name="T36" fmla="*/ 11 w 85"/>
                <a:gd name="T37" fmla="*/ 26 h 82"/>
                <a:gd name="T38" fmla="*/ 11 w 85"/>
                <a:gd name="T39" fmla="*/ 41 h 82"/>
                <a:gd name="T40" fmla="*/ 0 w 85"/>
                <a:gd name="T41" fmla="*/ 78 h 82"/>
                <a:gd name="T42" fmla="*/ 3 w 85"/>
                <a:gd name="T43" fmla="*/ 78 h 82"/>
                <a:gd name="T44" fmla="*/ 11 w 85"/>
                <a:gd name="T45" fmla="*/ 82 h 82"/>
                <a:gd name="T46" fmla="*/ 18 w 85"/>
                <a:gd name="T47" fmla="*/ 63 h 82"/>
                <a:gd name="T48" fmla="*/ 26 w 85"/>
                <a:gd name="T49" fmla="*/ 41 h 82"/>
                <a:gd name="T50" fmla="*/ 26 w 85"/>
                <a:gd name="T51" fmla="*/ 67 h 82"/>
                <a:gd name="T52" fmla="*/ 18 w 85"/>
                <a:gd name="T53" fmla="*/ 71 h 82"/>
                <a:gd name="T54" fmla="*/ 18 w 85"/>
                <a:gd name="T55" fmla="*/ 82 h 82"/>
                <a:gd name="T56" fmla="*/ 29 w 85"/>
                <a:gd name="T57" fmla="*/ 78 h 82"/>
                <a:gd name="T58" fmla="*/ 33 w 85"/>
                <a:gd name="T59" fmla="*/ 74 h 82"/>
                <a:gd name="T60" fmla="*/ 44 w 85"/>
                <a:gd name="T61" fmla="*/ 82 h 82"/>
                <a:gd name="T62" fmla="*/ 59 w 85"/>
                <a:gd name="T63" fmla="*/ 63 h 82"/>
                <a:gd name="T64" fmla="*/ 67 w 85"/>
                <a:gd name="T65" fmla="*/ 74 h 82"/>
                <a:gd name="T66" fmla="*/ 78 w 85"/>
                <a:gd name="T67" fmla="*/ 82 h 82"/>
                <a:gd name="T68" fmla="*/ 85 w 85"/>
                <a:gd name="T69" fmla="*/ 71 h 82"/>
                <a:gd name="T70" fmla="*/ 67 w 85"/>
                <a:gd name="T71" fmla="*/ 56 h 82"/>
                <a:gd name="T72" fmla="*/ 81 w 85"/>
                <a:gd name="T73" fmla="*/ 48 h 82"/>
                <a:gd name="T74" fmla="*/ 67 w 85"/>
                <a:gd name="T75" fmla="*/ 37 h 82"/>
                <a:gd name="T76" fmla="*/ 78 w 85"/>
                <a:gd name="T77" fmla="*/ 30 h 82"/>
                <a:gd name="T78" fmla="*/ 55 w 85"/>
                <a:gd name="T79" fmla="*/ 26 h 82"/>
                <a:gd name="T80" fmla="*/ 59 w 85"/>
                <a:gd name="T81" fmla="*/ 22 h 82"/>
                <a:gd name="T82" fmla="*/ 48 w 85"/>
                <a:gd name="T83" fmla="*/ 22 h 82"/>
                <a:gd name="T84" fmla="*/ 44 w 85"/>
                <a:gd name="T85" fmla="*/ 33 h 82"/>
                <a:gd name="T86" fmla="*/ 37 w 85"/>
                <a:gd name="T87" fmla="*/ 41 h 82"/>
                <a:gd name="T88" fmla="*/ 41 w 85"/>
                <a:gd name="T89" fmla="*/ 44 h 82"/>
                <a:gd name="T90" fmla="*/ 44 w 85"/>
                <a:gd name="T91" fmla="*/ 48 h 82"/>
                <a:gd name="T92" fmla="*/ 55 w 85"/>
                <a:gd name="T93" fmla="*/ 37 h 82"/>
                <a:gd name="T94" fmla="*/ 37 w 85"/>
                <a:gd name="T95" fmla="*/ 48 h 82"/>
                <a:gd name="T96" fmla="*/ 52 w 85"/>
                <a:gd name="T97" fmla="*/ 56 h 82"/>
                <a:gd name="T98" fmla="*/ 52 w 85"/>
                <a:gd name="T99" fmla="*/ 56 h 82"/>
                <a:gd name="T100" fmla="*/ 37 w 85"/>
                <a:gd name="T101" fmla="*/ 74 h 82"/>
                <a:gd name="T102" fmla="*/ 37 w 85"/>
                <a:gd name="T103" fmla="*/ 74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" h="82">
                  <a:moveTo>
                    <a:pt x="15" y="15"/>
                  </a:moveTo>
                  <a:lnTo>
                    <a:pt x="15" y="15"/>
                  </a:lnTo>
                  <a:lnTo>
                    <a:pt x="26" y="11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5" y="15"/>
                  </a:lnTo>
                  <a:close/>
                  <a:moveTo>
                    <a:pt x="37" y="74"/>
                  </a:moveTo>
                  <a:lnTo>
                    <a:pt x="37" y="33"/>
                  </a:lnTo>
                  <a:lnTo>
                    <a:pt x="22" y="33"/>
                  </a:lnTo>
                  <a:lnTo>
                    <a:pt x="22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41" y="33"/>
                  </a:lnTo>
                  <a:lnTo>
                    <a:pt x="48" y="18"/>
                  </a:lnTo>
                  <a:lnTo>
                    <a:pt x="81" y="18"/>
                  </a:lnTo>
                  <a:lnTo>
                    <a:pt x="81" y="11"/>
                  </a:lnTo>
                  <a:lnTo>
                    <a:pt x="52" y="11"/>
                  </a:lnTo>
                  <a:lnTo>
                    <a:pt x="55" y="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41" y="4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11" y="41"/>
                  </a:lnTo>
                  <a:lnTo>
                    <a:pt x="7" y="59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11" y="82"/>
                  </a:lnTo>
                  <a:lnTo>
                    <a:pt x="18" y="63"/>
                  </a:lnTo>
                  <a:lnTo>
                    <a:pt x="22" y="41"/>
                  </a:lnTo>
                  <a:lnTo>
                    <a:pt x="26" y="41"/>
                  </a:lnTo>
                  <a:lnTo>
                    <a:pt x="26" y="67"/>
                  </a:lnTo>
                  <a:lnTo>
                    <a:pt x="22" y="71"/>
                  </a:lnTo>
                  <a:lnTo>
                    <a:pt x="18" y="71"/>
                  </a:lnTo>
                  <a:lnTo>
                    <a:pt x="18" y="82"/>
                  </a:lnTo>
                  <a:lnTo>
                    <a:pt x="29" y="78"/>
                  </a:lnTo>
                  <a:lnTo>
                    <a:pt x="33" y="74"/>
                  </a:lnTo>
                  <a:lnTo>
                    <a:pt x="44" y="82"/>
                  </a:lnTo>
                  <a:lnTo>
                    <a:pt x="52" y="74"/>
                  </a:lnTo>
                  <a:lnTo>
                    <a:pt x="59" y="63"/>
                  </a:lnTo>
                  <a:lnTo>
                    <a:pt x="67" y="74"/>
                  </a:lnTo>
                  <a:lnTo>
                    <a:pt x="78" y="82"/>
                  </a:lnTo>
                  <a:lnTo>
                    <a:pt x="85" y="71"/>
                  </a:lnTo>
                  <a:lnTo>
                    <a:pt x="74" y="67"/>
                  </a:lnTo>
                  <a:lnTo>
                    <a:pt x="67" y="56"/>
                  </a:lnTo>
                  <a:lnTo>
                    <a:pt x="81" y="56"/>
                  </a:lnTo>
                  <a:lnTo>
                    <a:pt x="81" y="48"/>
                  </a:lnTo>
                  <a:lnTo>
                    <a:pt x="67" y="48"/>
                  </a:lnTo>
                  <a:lnTo>
                    <a:pt x="67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5" y="30"/>
                  </a:lnTo>
                  <a:lnTo>
                    <a:pt x="55" y="26"/>
                  </a:lnTo>
                  <a:lnTo>
                    <a:pt x="59" y="22"/>
                  </a:lnTo>
                  <a:lnTo>
                    <a:pt x="48" y="22"/>
                  </a:lnTo>
                  <a:lnTo>
                    <a:pt x="44" y="33"/>
                  </a:lnTo>
                  <a:lnTo>
                    <a:pt x="37" y="41"/>
                  </a:lnTo>
                  <a:lnTo>
                    <a:pt x="41" y="44"/>
                  </a:lnTo>
                  <a:lnTo>
                    <a:pt x="44" y="48"/>
                  </a:lnTo>
                  <a:lnTo>
                    <a:pt x="52" y="37"/>
                  </a:lnTo>
                  <a:lnTo>
                    <a:pt x="55" y="37"/>
                  </a:lnTo>
                  <a:lnTo>
                    <a:pt x="55" y="48"/>
                  </a:lnTo>
                  <a:lnTo>
                    <a:pt x="37" y="48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48" y="67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5"/>
            <p:cNvSpPr>
              <a:spLocks noEditPoints="1"/>
            </p:cNvSpPr>
            <p:nvPr/>
          </p:nvSpPr>
          <p:spPr bwMode="auto">
            <a:xfrm>
              <a:off x="12917" y="8055"/>
              <a:ext cx="183" cy="183"/>
            </a:xfrm>
            <a:custGeom>
              <a:avLst/>
              <a:gdLst>
                <a:gd name="T0" fmla="*/ 33 w 78"/>
                <a:gd name="T1" fmla="*/ 3 h 78"/>
                <a:gd name="T2" fmla="*/ 33 w 78"/>
                <a:gd name="T3" fmla="*/ 0 h 78"/>
                <a:gd name="T4" fmla="*/ 29 w 78"/>
                <a:gd name="T5" fmla="*/ 0 h 78"/>
                <a:gd name="T6" fmla="*/ 22 w 78"/>
                <a:gd name="T7" fmla="*/ 0 h 78"/>
                <a:gd name="T8" fmla="*/ 0 w 78"/>
                <a:gd name="T9" fmla="*/ 7 h 78"/>
                <a:gd name="T10" fmla="*/ 22 w 78"/>
                <a:gd name="T11" fmla="*/ 18 h 78"/>
                <a:gd name="T12" fmla="*/ 33 w 78"/>
                <a:gd name="T13" fmla="*/ 26 h 78"/>
                <a:gd name="T14" fmla="*/ 48 w 78"/>
                <a:gd name="T15" fmla="*/ 18 h 78"/>
                <a:gd name="T16" fmla="*/ 59 w 78"/>
                <a:gd name="T17" fmla="*/ 26 h 78"/>
                <a:gd name="T18" fmla="*/ 78 w 78"/>
                <a:gd name="T19" fmla="*/ 18 h 78"/>
                <a:gd name="T20" fmla="*/ 59 w 78"/>
                <a:gd name="T21" fmla="*/ 7 h 78"/>
                <a:gd name="T22" fmla="*/ 59 w 78"/>
                <a:gd name="T23" fmla="*/ 3 h 78"/>
                <a:gd name="T24" fmla="*/ 59 w 78"/>
                <a:gd name="T25" fmla="*/ 0 h 78"/>
                <a:gd name="T26" fmla="*/ 59 w 78"/>
                <a:gd name="T27" fmla="*/ 0 h 78"/>
                <a:gd name="T28" fmla="*/ 48 w 78"/>
                <a:gd name="T29" fmla="*/ 0 h 78"/>
                <a:gd name="T30" fmla="*/ 33 w 78"/>
                <a:gd name="T31" fmla="*/ 7 h 78"/>
                <a:gd name="T32" fmla="*/ 33 w 78"/>
                <a:gd name="T33" fmla="*/ 3 h 78"/>
                <a:gd name="T34" fmla="*/ 33 w 78"/>
                <a:gd name="T35" fmla="*/ 3 h 78"/>
                <a:gd name="T36" fmla="*/ 18 w 78"/>
                <a:gd name="T37" fmla="*/ 78 h 78"/>
                <a:gd name="T38" fmla="*/ 59 w 78"/>
                <a:gd name="T39" fmla="*/ 74 h 78"/>
                <a:gd name="T40" fmla="*/ 70 w 78"/>
                <a:gd name="T41" fmla="*/ 78 h 78"/>
                <a:gd name="T42" fmla="*/ 7 w 78"/>
                <a:gd name="T43" fmla="*/ 29 h 78"/>
                <a:gd name="T44" fmla="*/ 18 w 78"/>
                <a:gd name="T45" fmla="*/ 78 h 78"/>
                <a:gd name="T46" fmla="*/ 44 w 78"/>
                <a:gd name="T47" fmla="*/ 37 h 78"/>
                <a:gd name="T48" fmla="*/ 59 w 78"/>
                <a:gd name="T49" fmla="*/ 44 h 78"/>
                <a:gd name="T50" fmla="*/ 44 w 78"/>
                <a:gd name="T51" fmla="*/ 37 h 78"/>
                <a:gd name="T52" fmla="*/ 33 w 78"/>
                <a:gd name="T53" fmla="*/ 37 h 78"/>
                <a:gd name="T54" fmla="*/ 18 w 78"/>
                <a:gd name="T55" fmla="*/ 44 h 78"/>
                <a:gd name="T56" fmla="*/ 33 w 78"/>
                <a:gd name="T57" fmla="*/ 37 h 78"/>
                <a:gd name="T58" fmla="*/ 33 w 78"/>
                <a:gd name="T59" fmla="*/ 55 h 78"/>
                <a:gd name="T60" fmla="*/ 18 w 78"/>
                <a:gd name="T61" fmla="*/ 63 h 78"/>
                <a:gd name="T62" fmla="*/ 33 w 78"/>
                <a:gd name="T63" fmla="*/ 55 h 78"/>
                <a:gd name="T64" fmla="*/ 59 w 78"/>
                <a:gd name="T65" fmla="*/ 63 h 78"/>
                <a:gd name="T66" fmla="*/ 44 w 78"/>
                <a:gd name="T67" fmla="*/ 55 h 78"/>
                <a:gd name="T68" fmla="*/ 59 w 78"/>
                <a:gd name="T69" fmla="*/ 63 h 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" h="78">
                  <a:moveTo>
                    <a:pt x="33" y="3"/>
                  </a:moveTo>
                  <a:lnTo>
                    <a:pt x="33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0" y="7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22" y="26"/>
                  </a:lnTo>
                  <a:lnTo>
                    <a:pt x="33" y="26"/>
                  </a:lnTo>
                  <a:lnTo>
                    <a:pt x="33" y="18"/>
                  </a:lnTo>
                  <a:lnTo>
                    <a:pt x="48" y="18"/>
                  </a:lnTo>
                  <a:lnTo>
                    <a:pt x="48" y="26"/>
                  </a:lnTo>
                  <a:lnTo>
                    <a:pt x="59" y="26"/>
                  </a:lnTo>
                  <a:lnTo>
                    <a:pt x="59" y="18"/>
                  </a:lnTo>
                  <a:lnTo>
                    <a:pt x="78" y="18"/>
                  </a:lnTo>
                  <a:lnTo>
                    <a:pt x="78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3" y="7"/>
                  </a:lnTo>
                  <a:lnTo>
                    <a:pt x="33" y="3"/>
                  </a:lnTo>
                  <a:close/>
                  <a:moveTo>
                    <a:pt x="18" y="78"/>
                  </a:moveTo>
                  <a:lnTo>
                    <a:pt x="18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9"/>
                  </a:lnTo>
                  <a:lnTo>
                    <a:pt x="7" y="29"/>
                  </a:lnTo>
                  <a:lnTo>
                    <a:pt x="7" y="78"/>
                  </a:lnTo>
                  <a:lnTo>
                    <a:pt x="18" y="78"/>
                  </a:lnTo>
                  <a:close/>
                  <a:moveTo>
                    <a:pt x="44" y="37"/>
                  </a:moveTo>
                  <a:lnTo>
                    <a:pt x="59" y="37"/>
                  </a:lnTo>
                  <a:lnTo>
                    <a:pt x="59" y="44"/>
                  </a:lnTo>
                  <a:lnTo>
                    <a:pt x="44" y="44"/>
                  </a:lnTo>
                  <a:lnTo>
                    <a:pt x="44" y="37"/>
                  </a:lnTo>
                  <a:close/>
                  <a:moveTo>
                    <a:pt x="33" y="37"/>
                  </a:moveTo>
                  <a:lnTo>
                    <a:pt x="33" y="44"/>
                  </a:lnTo>
                  <a:lnTo>
                    <a:pt x="18" y="44"/>
                  </a:lnTo>
                  <a:lnTo>
                    <a:pt x="18" y="37"/>
                  </a:lnTo>
                  <a:lnTo>
                    <a:pt x="33" y="37"/>
                  </a:lnTo>
                  <a:close/>
                  <a:moveTo>
                    <a:pt x="33" y="55"/>
                  </a:moveTo>
                  <a:lnTo>
                    <a:pt x="33" y="63"/>
                  </a:lnTo>
                  <a:lnTo>
                    <a:pt x="18" y="63"/>
                  </a:lnTo>
                  <a:lnTo>
                    <a:pt x="18" y="55"/>
                  </a:lnTo>
                  <a:lnTo>
                    <a:pt x="33" y="55"/>
                  </a:lnTo>
                  <a:close/>
                  <a:moveTo>
                    <a:pt x="59" y="63"/>
                  </a:moveTo>
                  <a:lnTo>
                    <a:pt x="44" y="63"/>
                  </a:lnTo>
                  <a:lnTo>
                    <a:pt x="44" y="55"/>
                  </a:lnTo>
                  <a:lnTo>
                    <a:pt x="59" y="55"/>
                  </a:lnTo>
                  <a:lnTo>
                    <a:pt x="59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6"/>
            <p:cNvSpPr>
              <a:spLocks noEditPoints="1"/>
            </p:cNvSpPr>
            <p:nvPr/>
          </p:nvSpPr>
          <p:spPr bwMode="auto">
            <a:xfrm>
              <a:off x="13116" y="8046"/>
              <a:ext cx="201" cy="192"/>
            </a:xfrm>
            <a:custGeom>
              <a:avLst/>
              <a:gdLst>
                <a:gd name="T0" fmla="*/ 15 w 86"/>
                <a:gd name="T1" fmla="*/ 15 h 82"/>
                <a:gd name="T2" fmla="*/ 26 w 86"/>
                <a:gd name="T3" fmla="*/ 11 h 82"/>
                <a:gd name="T4" fmla="*/ 23 w 86"/>
                <a:gd name="T5" fmla="*/ 4 h 82"/>
                <a:gd name="T6" fmla="*/ 11 w 86"/>
                <a:gd name="T7" fmla="*/ 4 h 82"/>
                <a:gd name="T8" fmla="*/ 15 w 86"/>
                <a:gd name="T9" fmla="*/ 15 h 82"/>
                <a:gd name="T10" fmla="*/ 37 w 86"/>
                <a:gd name="T11" fmla="*/ 74 h 82"/>
                <a:gd name="T12" fmla="*/ 23 w 86"/>
                <a:gd name="T13" fmla="*/ 33 h 82"/>
                <a:gd name="T14" fmla="*/ 34 w 86"/>
                <a:gd name="T15" fmla="*/ 22 h 82"/>
                <a:gd name="T16" fmla="*/ 30 w 86"/>
                <a:gd name="T17" fmla="*/ 26 h 82"/>
                <a:gd name="T18" fmla="*/ 41 w 86"/>
                <a:gd name="T19" fmla="*/ 33 h 82"/>
                <a:gd name="T20" fmla="*/ 82 w 86"/>
                <a:gd name="T21" fmla="*/ 18 h 82"/>
                <a:gd name="T22" fmla="*/ 52 w 86"/>
                <a:gd name="T23" fmla="*/ 11 h 82"/>
                <a:gd name="T24" fmla="*/ 56 w 86"/>
                <a:gd name="T25" fmla="*/ 7 h 82"/>
                <a:gd name="T26" fmla="*/ 56 w 86"/>
                <a:gd name="T27" fmla="*/ 4 h 82"/>
                <a:gd name="T28" fmla="*/ 45 w 86"/>
                <a:gd name="T29" fmla="*/ 0 h 82"/>
                <a:gd name="T30" fmla="*/ 41 w 86"/>
                <a:gd name="T31" fmla="*/ 4 h 82"/>
                <a:gd name="T32" fmla="*/ 37 w 86"/>
                <a:gd name="T33" fmla="*/ 18 h 82"/>
                <a:gd name="T34" fmla="*/ 0 w 86"/>
                <a:gd name="T35" fmla="*/ 15 h 82"/>
                <a:gd name="T36" fmla="*/ 11 w 86"/>
                <a:gd name="T37" fmla="*/ 26 h 82"/>
                <a:gd name="T38" fmla="*/ 11 w 86"/>
                <a:gd name="T39" fmla="*/ 41 h 82"/>
                <a:gd name="T40" fmla="*/ 0 w 86"/>
                <a:gd name="T41" fmla="*/ 78 h 82"/>
                <a:gd name="T42" fmla="*/ 4 w 86"/>
                <a:gd name="T43" fmla="*/ 78 h 82"/>
                <a:gd name="T44" fmla="*/ 11 w 86"/>
                <a:gd name="T45" fmla="*/ 82 h 82"/>
                <a:gd name="T46" fmla="*/ 19 w 86"/>
                <a:gd name="T47" fmla="*/ 63 h 82"/>
                <a:gd name="T48" fmla="*/ 26 w 86"/>
                <a:gd name="T49" fmla="*/ 41 h 82"/>
                <a:gd name="T50" fmla="*/ 26 w 86"/>
                <a:gd name="T51" fmla="*/ 67 h 82"/>
                <a:gd name="T52" fmla="*/ 19 w 86"/>
                <a:gd name="T53" fmla="*/ 71 h 82"/>
                <a:gd name="T54" fmla="*/ 19 w 86"/>
                <a:gd name="T55" fmla="*/ 82 h 82"/>
                <a:gd name="T56" fmla="*/ 30 w 86"/>
                <a:gd name="T57" fmla="*/ 78 h 82"/>
                <a:gd name="T58" fmla="*/ 34 w 86"/>
                <a:gd name="T59" fmla="*/ 74 h 82"/>
                <a:gd name="T60" fmla="*/ 45 w 86"/>
                <a:gd name="T61" fmla="*/ 82 h 82"/>
                <a:gd name="T62" fmla="*/ 60 w 86"/>
                <a:gd name="T63" fmla="*/ 63 h 82"/>
                <a:gd name="T64" fmla="*/ 67 w 86"/>
                <a:gd name="T65" fmla="*/ 74 h 82"/>
                <a:gd name="T66" fmla="*/ 78 w 86"/>
                <a:gd name="T67" fmla="*/ 82 h 82"/>
                <a:gd name="T68" fmla="*/ 86 w 86"/>
                <a:gd name="T69" fmla="*/ 71 h 82"/>
                <a:gd name="T70" fmla="*/ 67 w 86"/>
                <a:gd name="T71" fmla="*/ 56 h 82"/>
                <a:gd name="T72" fmla="*/ 82 w 86"/>
                <a:gd name="T73" fmla="*/ 48 h 82"/>
                <a:gd name="T74" fmla="*/ 67 w 86"/>
                <a:gd name="T75" fmla="*/ 37 h 82"/>
                <a:gd name="T76" fmla="*/ 78 w 86"/>
                <a:gd name="T77" fmla="*/ 30 h 82"/>
                <a:gd name="T78" fmla="*/ 56 w 86"/>
                <a:gd name="T79" fmla="*/ 26 h 82"/>
                <a:gd name="T80" fmla="*/ 60 w 86"/>
                <a:gd name="T81" fmla="*/ 22 h 82"/>
                <a:gd name="T82" fmla="*/ 49 w 86"/>
                <a:gd name="T83" fmla="*/ 22 h 82"/>
                <a:gd name="T84" fmla="*/ 45 w 86"/>
                <a:gd name="T85" fmla="*/ 33 h 82"/>
                <a:gd name="T86" fmla="*/ 37 w 86"/>
                <a:gd name="T87" fmla="*/ 41 h 82"/>
                <a:gd name="T88" fmla="*/ 41 w 86"/>
                <a:gd name="T89" fmla="*/ 44 h 82"/>
                <a:gd name="T90" fmla="*/ 45 w 86"/>
                <a:gd name="T91" fmla="*/ 48 h 82"/>
                <a:gd name="T92" fmla="*/ 56 w 86"/>
                <a:gd name="T93" fmla="*/ 37 h 82"/>
                <a:gd name="T94" fmla="*/ 37 w 86"/>
                <a:gd name="T95" fmla="*/ 48 h 82"/>
                <a:gd name="T96" fmla="*/ 52 w 86"/>
                <a:gd name="T97" fmla="*/ 56 h 82"/>
                <a:gd name="T98" fmla="*/ 52 w 86"/>
                <a:gd name="T99" fmla="*/ 56 h 82"/>
                <a:gd name="T100" fmla="*/ 37 w 86"/>
                <a:gd name="T101" fmla="*/ 74 h 82"/>
                <a:gd name="T102" fmla="*/ 37 w 86"/>
                <a:gd name="T103" fmla="*/ 74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2">
                  <a:moveTo>
                    <a:pt x="15" y="15"/>
                  </a:moveTo>
                  <a:lnTo>
                    <a:pt x="15" y="15"/>
                  </a:lnTo>
                  <a:lnTo>
                    <a:pt x="26" y="11"/>
                  </a:lnTo>
                  <a:lnTo>
                    <a:pt x="23" y="4"/>
                  </a:lnTo>
                  <a:lnTo>
                    <a:pt x="11" y="4"/>
                  </a:lnTo>
                  <a:lnTo>
                    <a:pt x="15" y="15"/>
                  </a:lnTo>
                  <a:close/>
                  <a:moveTo>
                    <a:pt x="37" y="74"/>
                  </a:moveTo>
                  <a:lnTo>
                    <a:pt x="37" y="33"/>
                  </a:lnTo>
                  <a:lnTo>
                    <a:pt x="23" y="33"/>
                  </a:lnTo>
                  <a:lnTo>
                    <a:pt x="23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41" y="33"/>
                  </a:lnTo>
                  <a:lnTo>
                    <a:pt x="49" y="18"/>
                  </a:lnTo>
                  <a:lnTo>
                    <a:pt x="82" y="18"/>
                  </a:lnTo>
                  <a:lnTo>
                    <a:pt x="82" y="11"/>
                  </a:lnTo>
                  <a:lnTo>
                    <a:pt x="52" y="11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11" y="41"/>
                  </a:lnTo>
                  <a:lnTo>
                    <a:pt x="8" y="59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11" y="82"/>
                  </a:lnTo>
                  <a:lnTo>
                    <a:pt x="19" y="63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67"/>
                  </a:lnTo>
                  <a:lnTo>
                    <a:pt x="23" y="71"/>
                  </a:lnTo>
                  <a:lnTo>
                    <a:pt x="19" y="71"/>
                  </a:lnTo>
                  <a:lnTo>
                    <a:pt x="19" y="82"/>
                  </a:lnTo>
                  <a:lnTo>
                    <a:pt x="30" y="78"/>
                  </a:lnTo>
                  <a:lnTo>
                    <a:pt x="34" y="74"/>
                  </a:lnTo>
                  <a:lnTo>
                    <a:pt x="45" y="82"/>
                  </a:lnTo>
                  <a:lnTo>
                    <a:pt x="52" y="74"/>
                  </a:lnTo>
                  <a:lnTo>
                    <a:pt x="60" y="63"/>
                  </a:lnTo>
                  <a:lnTo>
                    <a:pt x="67" y="74"/>
                  </a:lnTo>
                  <a:lnTo>
                    <a:pt x="78" y="82"/>
                  </a:lnTo>
                  <a:lnTo>
                    <a:pt x="86" y="71"/>
                  </a:lnTo>
                  <a:lnTo>
                    <a:pt x="75" y="67"/>
                  </a:lnTo>
                  <a:lnTo>
                    <a:pt x="67" y="56"/>
                  </a:lnTo>
                  <a:lnTo>
                    <a:pt x="82" y="56"/>
                  </a:lnTo>
                  <a:lnTo>
                    <a:pt x="82" y="48"/>
                  </a:lnTo>
                  <a:lnTo>
                    <a:pt x="67" y="48"/>
                  </a:lnTo>
                  <a:lnTo>
                    <a:pt x="67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6" y="30"/>
                  </a:lnTo>
                  <a:lnTo>
                    <a:pt x="56" y="26"/>
                  </a:lnTo>
                  <a:lnTo>
                    <a:pt x="60" y="22"/>
                  </a:lnTo>
                  <a:lnTo>
                    <a:pt x="49" y="22"/>
                  </a:lnTo>
                  <a:lnTo>
                    <a:pt x="45" y="33"/>
                  </a:lnTo>
                  <a:lnTo>
                    <a:pt x="37" y="41"/>
                  </a:lnTo>
                  <a:lnTo>
                    <a:pt x="41" y="44"/>
                  </a:lnTo>
                  <a:lnTo>
                    <a:pt x="45" y="48"/>
                  </a:lnTo>
                  <a:lnTo>
                    <a:pt x="52" y="37"/>
                  </a:lnTo>
                  <a:lnTo>
                    <a:pt x="56" y="37"/>
                  </a:lnTo>
                  <a:lnTo>
                    <a:pt x="56" y="48"/>
                  </a:lnTo>
                  <a:lnTo>
                    <a:pt x="37" y="48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49" y="67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7"/>
            <p:cNvSpPr>
              <a:spLocks noEditPoints="1"/>
            </p:cNvSpPr>
            <p:nvPr/>
          </p:nvSpPr>
          <p:spPr bwMode="auto">
            <a:xfrm>
              <a:off x="13359" y="8046"/>
              <a:ext cx="131" cy="192"/>
            </a:xfrm>
            <a:custGeom>
              <a:avLst/>
              <a:gdLst>
                <a:gd name="T0" fmla="*/ 12 w 56"/>
                <a:gd name="T1" fmla="*/ 82 h 82"/>
                <a:gd name="T2" fmla="*/ 12 w 56"/>
                <a:gd name="T3" fmla="*/ 78 h 82"/>
                <a:gd name="T4" fmla="*/ 45 w 56"/>
                <a:gd name="T5" fmla="*/ 78 h 82"/>
                <a:gd name="T6" fmla="*/ 45 w 56"/>
                <a:gd name="T7" fmla="*/ 82 h 82"/>
                <a:gd name="T8" fmla="*/ 56 w 56"/>
                <a:gd name="T9" fmla="*/ 82 h 82"/>
                <a:gd name="T10" fmla="*/ 56 w 56"/>
                <a:gd name="T11" fmla="*/ 15 h 82"/>
                <a:gd name="T12" fmla="*/ 26 w 56"/>
                <a:gd name="T13" fmla="*/ 15 h 82"/>
                <a:gd name="T14" fmla="*/ 26 w 56"/>
                <a:gd name="T15" fmla="*/ 15 h 82"/>
                <a:gd name="T16" fmla="*/ 30 w 56"/>
                <a:gd name="T17" fmla="*/ 7 h 82"/>
                <a:gd name="T18" fmla="*/ 30 w 56"/>
                <a:gd name="T19" fmla="*/ 7 h 82"/>
                <a:gd name="T20" fmla="*/ 30 w 56"/>
                <a:gd name="T21" fmla="*/ 7 h 82"/>
                <a:gd name="T22" fmla="*/ 34 w 56"/>
                <a:gd name="T23" fmla="*/ 4 h 82"/>
                <a:gd name="T24" fmla="*/ 34 w 56"/>
                <a:gd name="T25" fmla="*/ 4 h 82"/>
                <a:gd name="T26" fmla="*/ 19 w 56"/>
                <a:gd name="T27" fmla="*/ 0 h 82"/>
                <a:gd name="T28" fmla="*/ 19 w 56"/>
                <a:gd name="T29" fmla="*/ 0 h 82"/>
                <a:gd name="T30" fmla="*/ 19 w 56"/>
                <a:gd name="T31" fmla="*/ 4 h 82"/>
                <a:gd name="T32" fmla="*/ 19 w 56"/>
                <a:gd name="T33" fmla="*/ 4 h 82"/>
                <a:gd name="T34" fmla="*/ 15 w 56"/>
                <a:gd name="T35" fmla="*/ 15 h 82"/>
                <a:gd name="T36" fmla="*/ 0 w 56"/>
                <a:gd name="T37" fmla="*/ 15 h 82"/>
                <a:gd name="T38" fmla="*/ 0 w 56"/>
                <a:gd name="T39" fmla="*/ 82 h 82"/>
                <a:gd name="T40" fmla="*/ 0 w 56"/>
                <a:gd name="T41" fmla="*/ 82 h 82"/>
                <a:gd name="T42" fmla="*/ 12 w 56"/>
                <a:gd name="T43" fmla="*/ 82 h 82"/>
                <a:gd name="T44" fmla="*/ 12 w 56"/>
                <a:gd name="T45" fmla="*/ 82 h 82"/>
                <a:gd name="T46" fmla="*/ 45 w 56"/>
                <a:gd name="T47" fmla="*/ 22 h 82"/>
                <a:gd name="T48" fmla="*/ 45 w 56"/>
                <a:gd name="T49" fmla="*/ 33 h 82"/>
                <a:gd name="T50" fmla="*/ 12 w 56"/>
                <a:gd name="T51" fmla="*/ 33 h 82"/>
                <a:gd name="T52" fmla="*/ 12 w 56"/>
                <a:gd name="T53" fmla="*/ 22 h 82"/>
                <a:gd name="T54" fmla="*/ 45 w 56"/>
                <a:gd name="T55" fmla="*/ 22 h 82"/>
                <a:gd name="T56" fmla="*/ 45 w 56"/>
                <a:gd name="T57" fmla="*/ 22 h 82"/>
                <a:gd name="T58" fmla="*/ 45 w 56"/>
                <a:gd name="T59" fmla="*/ 52 h 82"/>
                <a:gd name="T60" fmla="*/ 12 w 56"/>
                <a:gd name="T61" fmla="*/ 52 h 82"/>
                <a:gd name="T62" fmla="*/ 12 w 56"/>
                <a:gd name="T63" fmla="*/ 41 h 82"/>
                <a:gd name="T64" fmla="*/ 45 w 56"/>
                <a:gd name="T65" fmla="*/ 41 h 82"/>
                <a:gd name="T66" fmla="*/ 45 w 56"/>
                <a:gd name="T67" fmla="*/ 52 h 82"/>
                <a:gd name="T68" fmla="*/ 45 w 56"/>
                <a:gd name="T69" fmla="*/ 52 h 82"/>
                <a:gd name="T70" fmla="*/ 45 w 56"/>
                <a:gd name="T71" fmla="*/ 59 h 82"/>
                <a:gd name="T72" fmla="*/ 45 w 56"/>
                <a:gd name="T73" fmla="*/ 71 h 82"/>
                <a:gd name="T74" fmla="*/ 12 w 56"/>
                <a:gd name="T75" fmla="*/ 71 h 82"/>
                <a:gd name="T76" fmla="*/ 12 w 56"/>
                <a:gd name="T77" fmla="*/ 59 h 82"/>
                <a:gd name="T78" fmla="*/ 45 w 56"/>
                <a:gd name="T79" fmla="*/ 59 h 82"/>
                <a:gd name="T80" fmla="*/ 45 w 56"/>
                <a:gd name="T81" fmla="*/ 59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6" y="15"/>
                  </a:lnTo>
                  <a:lnTo>
                    <a:pt x="26" y="15"/>
                  </a:lnTo>
                  <a:lnTo>
                    <a:pt x="30" y="7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12" y="82"/>
                  </a:lnTo>
                  <a:close/>
                  <a:moveTo>
                    <a:pt x="45" y="22"/>
                  </a:moveTo>
                  <a:lnTo>
                    <a:pt x="45" y="33"/>
                  </a:lnTo>
                  <a:lnTo>
                    <a:pt x="12" y="33"/>
                  </a:lnTo>
                  <a:lnTo>
                    <a:pt x="12" y="22"/>
                  </a:lnTo>
                  <a:lnTo>
                    <a:pt x="45" y="22"/>
                  </a:lnTo>
                  <a:close/>
                  <a:moveTo>
                    <a:pt x="45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5" y="41"/>
                  </a:lnTo>
                  <a:lnTo>
                    <a:pt x="45" y="52"/>
                  </a:lnTo>
                  <a:close/>
                  <a:moveTo>
                    <a:pt x="45" y="59"/>
                  </a:moveTo>
                  <a:lnTo>
                    <a:pt x="45" y="71"/>
                  </a:lnTo>
                  <a:lnTo>
                    <a:pt x="12" y="71"/>
                  </a:lnTo>
                  <a:lnTo>
                    <a:pt x="12" y="59"/>
                  </a:lnTo>
                  <a:lnTo>
                    <a:pt x="45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8"/>
            <p:cNvSpPr>
              <a:spLocks noEditPoints="1"/>
            </p:cNvSpPr>
            <p:nvPr/>
          </p:nvSpPr>
          <p:spPr bwMode="auto">
            <a:xfrm>
              <a:off x="13544" y="8046"/>
              <a:ext cx="190" cy="192"/>
            </a:xfrm>
            <a:custGeom>
              <a:avLst/>
              <a:gdLst>
                <a:gd name="T0" fmla="*/ 59 w 81"/>
                <a:gd name="T1" fmla="*/ 7 h 82"/>
                <a:gd name="T2" fmla="*/ 59 w 81"/>
                <a:gd name="T3" fmla="*/ 4 h 82"/>
                <a:gd name="T4" fmla="*/ 44 w 81"/>
                <a:gd name="T5" fmla="*/ 0 h 82"/>
                <a:gd name="T6" fmla="*/ 37 w 81"/>
                <a:gd name="T7" fmla="*/ 15 h 82"/>
                <a:gd name="T8" fmla="*/ 26 w 81"/>
                <a:gd name="T9" fmla="*/ 30 h 82"/>
                <a:gd name="T10" fmla="*/ 29 w 81"/>
                <a:gd name="T11" fmla="*/ 41 h 82"/>
                <a:gd name="T12" fmla="*/ 67 w 81"/>
                <a:gd name="T13" fmla="*/ 37 h 82"/>
                <a:gd name="T14" fmla="*/ 70 w 81"/>
                <a:gd name="T15" fmla="*/ 41 h 82"/>
                <a:gd name="T16" fmla="*/ 78 w 81"/>
                <a:gd name="T17" fmla="*/ 37 h 82"/>
                <a:gd name="T18" fmla="*/ 81 w 81"/>
                <a:gd name="T19" fmla="*/ 37 h 82"/>
                <a:gd name="T20" fmla="*/ 67 w 81"/>
                <a:gd name="T21" fmla="*/ 15 h 82"/>
                <a:gd name="T22" fmla="*/ 55 w 81"/>
                <a:gd name="T23" fmla="*/ 18 h 82"/>
                <a:gd name="T24" fmla="*/ 44 w 81"/>
                <a:gd name="T25" fmla="*/ 26 h 82"/>
                <a:gd name="T26" fmla="*/ 59 w 81"/>
                <a:gd name="T27" fmla="*/ 7 h 82"/>
                <a:gd name="T28" fmla="*/ 59 w 81"/>
                <a:gd name="T29" fmla="*/ 7 h 82"/>
                <a:gd name="T30" fmla="*/ 29 w 81"/>
                <a:gd name="T31" fmla="*/ 15 h 82"/>
                <a:gd name="T32" fmla="*/ 14 w 81"/>
                <a:gd name="T33" fmla="*/ 4 h 82"/>
                <a:gd name="T34" fmla="*/ 7 w 81"/>
                <a:gd name="T35" fmla="*/ 11 h 82"/>
                <a:gd name="T36" fmla="*/ 11 w 81"/>
                <a:gd name="T37" fmla="*/ 15 h 82"/>
                <a:gd name="T38" fmla="*/ 22 w 81"/>
                <a:gd name="T39" fmla="*/ 22 h 82"/>
                <a:gd name="T40" fmla="*/ 29 w 81"/>
                <a:gd name="T41" fmla="*/ 15 h 82"/>
                <a:gd name="T42" fmla="*/ 18 w 81"/>
                <a:gd name="T43" fmla="*/ 33 h 82"/>
                <a:gd name="T44" fmla="*/ 7 w 81"/>
                <a:gd name="T45" fmla="*/ 22 h 82"/>
                <a:gd name="T46" fmla="*/ 0 w 81"/>
                <a:gd name="T47" fmla="*/ 33 h 82"/>
                <a:gd name="T48" fmla="*/ 14 w 81"/>
                <a:gd name="T49" fmla="*/ 41 h 82"/>
                <a:gd name="T50" fmla="*/ 18 w 81"/>
                <a:gd name="T51" fmla="*/ 33 h 82"/>
                <a:gd name="T52" fmla="*/ 18 w 81"/>
                <a:gd name="T53" fmla="*/ 33 h 82"/>
                <a:gd name="T54" fmla="*/ 11 w 81"/>
                <a:gd name="T55" fmla="*/ 78 h 82"/>
                <a:gd name="T56" fmla="*/ 11 w 81"/>
                <a:gd name="T57" fmla="*/ 82 h 82"/>
                <a:gd name="T58" fmla="*/ 22 w 81"/>
                <a:gd name="T59" fmla="*/ 48 h 82"/>
                <a:gd name="T60" fmla="*/ 18 w 81"/>
                <a:gd name="T61" fmla="*/ 48 h 82"/>
                <a:gd name="T62" fmla="*/ 14 w 81"/>
                <a:gd name="T63" fmla="*/ 44 h 82"/>
                <a:gd name="T64" fmla="*/ 0 w 81"/>
                <a:gd name="T65" fmla="*/ 74 h 82"/>
                <a:gd name="T66" fmla="*/ 11 w 81"/>
                <a:gd name="T67" fmla="*/ 78 h 82"/>
                <a:gd name="T68" fmla="*/ 41 w 81"/>
                <a:gd name="T69" fmla="*/ 78 h 82"/>
                <a:gd name="T70" fmla="*/ 59 w 81"/>
                <a:gd name="T71" fmla="*/ 82 h 82"/>
                <a:gd name="T72" fmla="*/ 70 w 81"/>
                <a:gd name="T73" fmla="*/ 44 h 82"/>
                <a:gd name="T74" fmla="*/ 29 w 81"/>
                <a:gd name="T75" fmla="*/ 82 h 82"/>
                <a:gd name="T76" fmla="*/ 41 w 81"/>
                <a:gd name="T77" fmla="*/ 78 h 82"/>
                <a:gd name="T78" fmla="*/ 59 w 81"/>
                <a:gd name="T79" fmla="*/ 56 h 82"/>
                <a:gd name="T80" fmla="*/ 41 w 81"/>
                <a:gd name="T81" fmla="*/ 67 h 82"/>
                <a:gd name="T82" fmla="*/ 59 w 81"/>
                <a:gd name="T83" fmla="*/ 56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" h="82">
                  <a:moveTo>
                    <a:pt x="59" y="7"/>
                  </a:moveTo>
                  <a:lnTo>
                    <a:pt x="59" y="7"/>
                  </a:lnTo>
                  <a:lnTo>
                    <a:pt x="59" y="4"/>
                  </a:lnTo>
                  <a:lnTo>
                    <a:pt x="44" y="0"/>
                  </a:lnTo>
                  <a:lnTo>
                    <a:pt x="37" y="15"/>
                  </a:lnTo>
                  <a:lnTo>
                    <a:pt x="33" y="26"/>
                  </a:lnTo>
                  <a:lnTo>
                    <a:pt x="26" y="30"/>
                  </a:lnTo>
                  <a:lnTo>
                    <a:pt x="29" y="41"/>
                  </a:lnTo>
                  <a:lnTo>
                    <a:pt x="55" y="37"/>
                  </a:lnTo>
                  <a:lnTo>
                    <a:pt x="67" y="37"/>
                  </a:lnTo>
                  <a:lnTo>
                    <a:pt x="70" y="41"/>
                  </a:lnTo>
                  <a:lnTo>
                    <a:pt x="78" y="37"/>
                  </a:lnTo>
                  <a:lnTo>
                    <a:pt x="81" y="37"/>
                  </a:lnTo>
                  <a:lnTo>
                    <a:pt x="67" y="15"/>
                  </a:lnTo>
                  <a:lnTo>
                    <a:pt x="55" y="18"/>
                  </a:lnTo>
                  <a:lnTo>
                    <a:pt x="63" y="26"/>
                  </a:lnTo>
                  <a:lnTo>
                    <a:pt x="44" y="26"/>
                  </a:lnTo>
                  <a:lnTo>
                    <a:pt x="59" y="7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4" y="4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22" y="22"/>
                  </a:lnTo>
                  <a:lnTo>
                    <a:pt x="29" y="15"/>
                  </a:lnTo>
                  <a:close/>
                  <a:moveTo>
                    <a:pt x="18" y="33"/>
                  </a:moveTo>
                  <a:lnTo>
                    <a:pt x="18" y="33"/>
                  </a:lnTo>
                  <a:lnTo>
                    <a:pt x="7" y="22"/>
                  </a:lnTo>
                  <a:lnTo>
                    <a:pt x="0" y="33"/>
                  </a:lnTo>
                  <a:lnTo>
                    <a:pt x="14" y="41"/>
                  </a:lnTo>
                  <a:lnTo>
                    <a:pt x="18" y="33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1" y="82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4" y="44"/>
                  </a:lnTo>
                  <a:lnTo>
                    <a:pt x="0" y="74"/>
                  </a:lnTo>
                  <a:lnTo>
                    <a:pt x="11" y="78"/>
                  </a:lnTo>
                  <a:close/>
                  <a:moveTo>
                    <a:pt x="41" y="78"/>
                  </a:moveTo>
                  <a:lnTo>
                    <a:pt x="59" y="78"/>
                  </a:lnTo>
                  <a:lnTo>
                    <a:pt x="59" y="82"/>
                  </a:lnTo>
                  <a:lnTo>
                    <a:pt x="70" y="82"/>
                  </a:lnTo>
                  <a:lnTo>
                    <a:pt x="70" y="44"/>
                  </a:lnTo>
                  <a:lnTo>
                    <a:pt x="29" y="44"/>
                  </a:lnTo>
                  <a:lnTo>
                    <a:pt x="29" y="82"/>
                  </a:lnTo>
                  <a:lnTo>
                    <a:pt x="41" y="82"/>
                  </a:lnTo>
                  <a:lnTo>
                    <a:pt x="41" y="78"/>
                  </a:lnTo>
                  <a:close/>
                  <a:moveTo>
                    <a:pt x="59" y="56"/>
                  </a:moveTo>
                  <a:lnTo>
                    <a:pt x="59" y="67"/>
                  </a:lnTo>
                  <a:lnTo>
                    <a:pt x="41" y="67"/>
                  </a:lnTo>
                  <a:lnTo>
                    <a:pt x="41" y="56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9"/>
            <p:cNvSpPr>
              <a:spLocks noEditPoints="1"/>
            </p:cNvSpPr>
            <p:nvPr/>
          </p:nvSpPr>
          <p:spPr bwMode="auto">
            <a:xfrm>
              <a:off x="13753" y="8055"/>
              <a:ext cx="173" cy="183"/>
            </a:xfrm>
            <a:custGeom>
              <a:avLst/>
              <a:gdLst>
                <a:gd name="T0" fmla="*/ 59 w 74"/>
                <a:gd name="T1" fmla="*/ 18 h 78"/>
                <a:gd name="T2" fmla="*/ 48 w 74"/>
                <a:gd name="T3" fmla="*/ 11 h 78"/>
                <a:gd name="T4" fmla="*/ 48 w 74"/>
                <a:gd name="T5" fmla="*/ 7 h 78"/>
                <a:gd name="T6" fmla="*/ 48 w 74"/>
                <a:gd name="T7" fmla="*/ 3 h 78"/>
                <a:gd name="T8" fmla="*/ 48 w 74"/>
                <a:gd name="T9" fmla="*/ 3 h 78"/>
                <a:gd name="T10" fmla="*/ 37 w 74"/>
                <a:gd name="T11" fmla="*/ 3 h 78"/>
                <a:gd name="T12" fmla="*/ 37 w 74"/>
                <a:gd name="T13" fmla="*/ 37 h 78"/>
                <a:gd name="T14" fmla="*/ 33 w 74"/>
                <a:gd name="T15" fmla="*/ 18 h 78"/>
                <a:gd name="T16" fmla="*/ 26 w 74"/>
                <a:gd name="T17" fmla="*/ 7 h 78"/>
                <a:gd name="T18" fmla="*/ 26 w 74"/>
                <a:gd name="T19" fmla="*/ 3 h 78"/>
                <a:gd name="T20" fmla="*/ 26 w 74"/>
                <a:gd name="T21" fmla="*/ 0 h 78"/>
                <a:gd name="T22" fmla="*/ 26 w 74"/>
                <a:gd name="T23" fmla="*/ 0 h 78"/>
                <a:gd name="T24" fmla="*/ 15 w 74"/>
                <a:gd name="T25" fmla="*/ 0 h 78"/>
                <a:gd name="T26" fmla="*/ 15 w 74"/>
                <a:gd name="T27" fmla="*/ 44 h 78"/>
                <a:gd name="T28" fmla="*/ 11 w 74"/>
                <a:gd name="T29" fmla="*/ 59 h 78"/>
                <a:gd name="T30" fmla="*/ 0 w 74"/>
                <a:gd name="T31" fmla="*/ 70 h 78"/>
                <a:gd name="T32" fmla="*/ 11 w 74"/>
                <a:gd name="T33" fmla="*/ 78 h 78"/>
                <a:gd name="T34" fmla="*/ 18 w 74"/>
                <a:gd name="T35" fmla="*/ 67 h 78"/>
                <a:gd name="T36" fmla="*/ 22 w 74"/>
                <a:gd name="T37" fmla="*/ 59 h 78"/>
                <a:gd name="T38" fmla="*/ 26 w 74"/>
                <a:gd name="T39" fmla="*/ 26 h 78"/>
                <a:gd name="T40" fmla="*/ 30 w 74"/>
                <a:gd name="T41" fmla="*/ 48 h 78"/>
                <a:gd name="T42" fmla="*/ 37 w 74"/>
                <a:gd name="T43" fmla="*/ 48 h 78"/>
                <a:gd name="T44" fmla="*/ 37 w 74"/>
                <a:gd name="T45" fmla="*/ 44 h 78"/>
                <a:gd name="T46" fmla="*/ 48 w 74"/>
                <a:gd name="T47" fmla="*/ 74 h 78"/>
                <a:gd name="T48" fmla="*/ 48 w 74"/>
                <a:gd name="T49" fmla="*/ 22 h 78"/>
                <a:gd name="T50" fmla="*/ 52 w 74"/>
                <a:gd name="T51" fmla="*/ 48 h 78"/>
                <a:gd name="T52" fmla="*/ 63 w 74"/>
                <a:gd name="T53" fmla="*/ 78 h 78"/>
                <a:gd name="T54" fmla="*/ 74 w 74"/>
                <a:gd name="T55" fmla="*/ 7 h 78"/>
                <a:gd name="T56" fmla="*/ 74 w 74"/>
                <a:gd name="T57" fmla="*/ 0 h 78"/>
                <a:gd name="T58" fmla="*/ 74 w 74"/>
                <a:gd name="T59" fmla="*/ 0 h 78"/>
                <a:gd name="T60" fmla="*/ 74 w 74"/>
                <a:gd name="T61" fmla="*/ 0 h 78"/>
                <a:gd name="T62" fmla="*/ 63 w 74"/>
                <a:gd name="T63" fmla="*/ 0 h 78"/>
                <a:gd name="T64" fmla="*/ 63 w 74"/>
                <a:gd name="T65" fmla="*/ 37 h 78"/>
                <a:gd name="T66" fmla="*/ 59 w 74"/>
                <a:gd name="T67" fmla="*/ 18 h 78"/>
                <a:gd name="T68" fmla="*/ 11 w 74"/>
                <a:gd name="T69" fmla="*/ 37 h 78"/>
                <a:gd name="T70" fmla="*/ 15 w 74"/>
                <a:gd name="T71" fmla="*/ 22 h 78"/>
                <a:gd name="T72" fmla="*/ 4 w 74"/>
                <a:gd name="T73" fmla="*/ 18 h 78"/>
                <a:gd name="T74" fmla="*/ 4 w 74"/>
                <a:gd name="T75" fmla="*/ 22 h 78"/>
                <a:gd name="T76" fmla="*/ 0 w 74"/>
                <a:gd name="T77" fmla="*/ 44 h 78"/>
                <a:gd name="T78" fmla="*/ 11 w 74"/>
                <a:gd name="T79" fmla="*/ 48 h 78"/>
                <a:gd name="T80" fmla="*/ 11 w 74"/>
                <a:gd name="T81" fmla="*/ 37 h 78"/>
                <a:gd name="T82" fmla="*/ 11 w 74"/>
                <a:gd name="T83" fmla="*/ 37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4" h="78">
                  <a:moveTo>
                    <a:pt x="59" y="18"/>
                  </a:moveTo>
                  <a:lnTo>
                    <a:pt x="59" y="18"/>
                  </a:lnTo>
                  <a:lnTo>
                    <a:pt x="48" y="22"/>
                  </a:lnTo>
                  <a:lnTo>
                    <a:pt x="48" y="11"/>
                  </a:lnTo>
                  <a:lnTo>
                    <a:pt x="48" y="7"/>
                  </a:lnTo>
                  <a:lnTo>
                    <a:pt x="48" y="3"/>
                  </a:lnTo>
                  <a:lnTo>
                    <a:pt x="37" y="3"/>
                  </a:lnTo>
                  <a:lnTo>
                    <a:pt x="37" y="37"/>
                  </a:lnTo>
                  <a:lnTo>
                    <a:pt x="33" y="18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15" y="52"/>
                  </a:lnTo>
                  <a:lnTo>
                    <a:pt x="11" y="59"/>
                  </a:lnTo>
                  <a:lnTo>
                    <a:pt x="0" y="70"/>
                  </a:lnTo>
                  <a:lnTo>
                    <a:pt x="11" y="78"/>
                  </a:lnTo>
                  <a:lnTo>
                    <a:pt x="18" y="67"/>
                  </a:lnTo>
                  <a:lnTo>
                    <a:pt x="22" y="59"/>
                  </a:lnTo>
                  <a:lnTo>
                    <a:pt x="26" y="40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52" y="48"/>
                  </a:lnTo>
                  <a:lnTo>
                    <a:pt x="63" y="4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7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59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0"/>
            <p:cNvSpPr>
              <a:spLocks noEditPoints="1"/>
            </p:cNvSpPr>
            <p:nvPr/>
          </p:nvSpPr>
          <p:spPr bwMode="auto">
            <a:xfrm>
              <a:off x="9961" y="8777"/>
              <a:ext cx="192" cy="176"/>
            </a:xfrm>
            <a:custGeom>
              <a:avLst/>
              <a:gdLst>
                <a:gd name="T0" fmla="*/ 26 w 82"/>
                <a:gd name="T1" fmla="*/ 8 h 75"/>
                <a:gd name="T2" fmla="*/ 30 w 82"/>
                <a:gd name="T3" fmla="*/ 4 h 75"/>
                <a:gd name="T4" fmla="*/ 30 w 82"/>
                <a:gd name="T5" fmla="*/ 4 h 75"/>
                <a:gd name="T6" fmla="*/ 15 w 82"/>
                <a:gd name="T7" fmla="*/ 0 h 75"/>
                <a:gd name="T8" fmla="*/ 8 w 82"/>
                <a:gd name="T9" fmla="*/ 23 h 75"/>
                <a:gd name="T10" fmla="*/ 4 w 82"/>
                <a:gd name="T11" fmla="*/ 26 h 75"/>
                <a:gd name="T12" fmla="*/ 4 w 82"/>
                <a:gd name="T13" fmla="*/ 26 h 75"/>
                <a:gd name="T14" fmla="*/ 4 w 82"/>
                <a:gd name="T15" fmla="*/ 38 h 75"/>
                <a:gd name="T16" fmla="*/ 19 w 82"/>
                <a:gd name="T17" fmla="*/ 34 h 75"/>
                <a:gd name="T18" fmla="*/ 11 w 82"/>
                <a:gd name="T19" fmla="*/ 45 h 75"/>
                <a:gd name="T20" fmla="*/ 8 w 82"/>
                <a:gd name="T21" fmla="*/ 45 h 75"/>
                <a:gd name="T22" fmla="*/ 4 w 82"/>
                <a:gd name="T23" fmla="*/ 45 h 75"/>
                <a:gd name="T24" fmla="*/ 8 w 82"/>
                <a:gd name="T25" fmla="*/ 56 h 75"/>
                <a:gd name="T26" fmla="*/ 8 w 82"/>
                <a:gd name="T27" fmla="*/ 56 h 75"/>
                <a:gd name="T28" fmla="*/ 19 w 82"/>
                <a:gd name="T29" fmla="*/ 56 h 75"/>
                <a:gd name="T30" fmla="*/ 26 w 82"/>
                <a:gd name="T31" fmla="*/ 52 h 75"/>
                <a:gd name="T32" fmla="*/ 37 w 82"/>
                <a:gd name="T33" fmla="*/ 52 h 75"/>
                <a:gd name="T34" fmla="*/ 37 w 82"/>
                <a:gd name="T35" fmla="*/ 45 h 75"/>
                <a:gd name="T36" fmla="*/ 30 w 82"/>
                <a:gd name="T37" fmla="*/ 45 h 75"/>
                <a:gd name="T38" fmla="*/ 26 w 82"/>
                <a:gd name="T39" fmla="*/ 45 h 75"/>
                <a:gd name="T40" fmla="*/ 37 w 82"/>
                <a:gd name="T41" fmla="*/ 26 h 75"/>
                <a:gd name="T42" fmla="*/ 41 w 82"/>
                <a:gd name="T43" fmla="*/ 26 h 75"/>
                <a:gd name="T44" fmla="*/ 41 w 82"/>
                <a:gd name="T45" fmla="*/ 23 h 75"/>
                <a:gd name="T46" fmla="*/ 30 w 82"/>
                <a:gd name="T47" fmla="*/ 15 h 75"/>
                <a:gd name="T48" fmla="*/ 26 w 82"/>
                <a:gd name="T49" fmla="*/ 26 h 75"/>
                <a:gd name="T50" fmla="*/ 19 w 82"/>
                <a:gd name="T51" fmla="*/ 26 h 75"/>
                <a:gd name="T52" fmla="*/ 26 w 82"/>
                <a:gd name="T53" fmla="*/ 8 h 75"/>
                <a:gd name="T54" fmla="*/ 26 w 82"/>
                <a:gd name="T55" fmla="*/ 8 h 75"/>
                <a:gd name="T56" fmla="*/ 37 w 82"/>
                <a:gd name="T57" fmla="*/ 60 h 75"/>
                <a:gd name="T58" fmla="*/ 0 w 82"/>
                <a:gd name="T59" fmla="*/ 64 h 75"/>
                <a:gd name="T60" fmla="*/ 0 w 82"/>
                <a:gd name="T61" fmla="*/ 67 h 75"/>
                <a:gd name="T62" fmla="*/ 4 w 82"/>
                <a:gd name="T63" fmla="*/ 75 h 75"/>
                <a:gd name="T64" fmla="*/ 4 w 82"/>
                <a:gd name="T65" fmla="*/ 75 h 75"/>
                <a:gd name="T66" fmla="*/ 34 w 82"/>
                <a:gd name="T67" fmla="*/ 71 h 75"/>
                <a:gd name="T68" fmla="*/ 82 w 82"/>
                <a:gd name="T69" fmla="*/ 75 h 75"/>
                <a:gd name="T70" fmla="*/ 63 w 82"/>
                <a:gd name="T71" fmla="*/ 67 h 75"/>
                <a:gd name="T72" fmla="*/ 78 w 82"/>
                <a:gd name="T73" fmla="*/ 19 h 75"/>
                <a:gd name="T74" fmla="*/ 37 w 82"/>
                <a:gd name="T75" fmla="*/ 8 h 75"/>
                <a:gd name="T76" fmla="*/ 52 w 82"/>
                <a:gd name="T77" fmla="*/ 19 h 75"/>
                <a:gd name="T78" fmla="*/ 37 w 82"/>
                <a:gd name="T79" fmla="*/ 67 h 75"/>
                <a:gd name="T80" fmla="*/ 37 w 82"/>
                <a:gd name="T81" fmla="*/ 67 h 75"/>
                <a:gd name="T82" fmla="*/ 37 w 82"/>
                <a:gd name="T83" fmla="*/ 60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75">
                  <a:moveTo>
                    <a:pt x="26" y="8"/>
                  </a:moveTo>
                  <a:lnTo>
                    <a:pt x="26" y="8"/>
                  </a:lnTo>
                  <a:lnTo>
                    <a:pt x="30" y="4"/>
                  </a:lnTo>
                  <a:lnTo>
                    <a:pt x="15" y="0"/>
                  </a:lnTo>
                  <a:lnTo>
                    <a:pt x="11" y="15"/>
                  </a:lnTo>
                  <a:lnTo>
                    <a:pt x="8" y="23"/>
                  </a:lnTo>
                  <a:lnTo>
                    <a:pt x="4" y="26"/>
                  </a:lnTo>
                  <a:lnTo>
                    <a:pt x="4" y="38"/>
                  </a:lnTo>
                  <a:lnTo>
                    <a:pt x="19" y="34"/>
                  </a:lnTo>
                  <a:lnTo>
                    <a:pt x="15" y="41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4" y="45"/>
                  </a:lnTo>
                  <a:lnTo>
                    <a:pt x="8" y="56"/>
                  </a:lnTo>
                  <a:lnTo>
                    <a:pt x="19" y="56"/>
                  </a:lnTo>
                  <a:lnTo>
                    <a:pt x="26" y="52"/>
                  </a:lnTo>
                  <a:lnTo>
                    <a:pt x="37" y="52"/>
                  </a:lnTo>
                  <a:lnTo>
                    <a:pt x="37" y="45"/>
                  </a:lnTo>
                  <a:lnTo>
                    <a:pt x="30" y="45"/>
                  </a:lnTo>
                  <a:lnTo>
                    <a:pt x="26" y="45"/>
                  </a:lnTo>
                  <a:lnTo>
                    <a:pt x="37" y="26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30" y="15"/>
                  </a:lnTo>
                  <a:lnTo>
                    <a:pt x="26" y="26"/>
                  </a:lnTo>
                  <a:lnTo>
                    <a:pt x="19" y="26"/>
                  </a:lnTo>
                  <a:lnTo>
                    <a:pt x="26" y="8"/>
                  </a:lnTo>
                  <a:close/>
                  <a:moveTo>
                    <a:pt x="37" y="60"/>
                  </a:moveTo>
                  <a:lnTo>
                    <a:pt x="37" y="60"/>
                  </a:lnTo>
                  <a:lnTo>
                    <a:pt x="11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4" y="75"/>
                  </a:lnTo>
                  <a:lnTo>
                    <a:pt x="34" y="71"/>
                  </a:lnTo>
                  <a:lnTo>
                    <a:pt x="34" y="75"/>
                  </a:lnTo>
                  <a:lnTo>
                    <a:pt x="82" y="75"/>
                  </a:lnTo>
                  <a:lnTo>
                    <a:pt x="82" y="67"/>
                  </a:lnTo>
                  <a:lnTo>
                    <a:pt x="63" y="67"/>
                  </a:lnTo>
                  <a:lnTo>
                    <a:pt x="63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37" y="8"/>
                  </a:lnTo>
                  <a:lnTo>
                    <a:pt x="37" y="19"/>
                  </a:lnTo>
                  <a:lnTo>
                    <a:pt x="52" y="19"/>
                  </a:lnTo>
                  <a:lnTo>
                    <a:pt x="52" y="67"/>
                  </a:lnTo>
                  <a:lnTo>
                    <a:pt x="37" y="67"/>
                  </a:lnTo>
                  <a:lnTo>
                    <a:pt x="37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1"/>
            <p:cNvSpPr>
              <a:spLocks noEditPoints="1"/>
            </p:cNvSpPr>
            <p:nvPr/>
          </p:nvSpPr>
          <p:spPr bwMode="auto">
            <a:xfrm>
              <a:off x="10170" y="8777"/>
              <a:ext cx="185" cy="185"/>
            </a:xfrm>
            <a:custGeom>
              <a:avLst/>
              <a:gdLst>
                <a:gd name="T0" fmla="*/ 23 w 79"/>
                <a:gd name="T1" fmla="*/ 15 h 79"/>
                <a:gd name="T2" fmla="*/ 60 w 79"/>
                <a:gd name="T3" fmla="*/ 15 h 79"/>
                <a:gd name="T4" fmla="*/ 60 w 79"/>
                <a:gd name="T5" fmla="*/ 64 h 79"/>
                <a:gd name="T6" fmla="*/ 60 w 79"/>
                <a:gd name="T7" fmla="*/ 67 h 79"/>
                <a:gd name="T8" fmla="*/ 49 w 79"/>
                <a:gd name="T9" fmla="*/ 67 h 79"/>
                <a:gd name="T10" fmla="*/ 53 w 79"/>
                <a:gd name="T11" fmla="*/ 79 h 79"/>
                <a:gd name="T12" fmla="*/ 71 w 79"/>
                <a:gd name="T13" fmla="*/ 79 h 79"/>
                <a:gd name="T14" fmla="*/ 71 w 79"/>
                <a:gd name="T15" fmla="*/ 71 h 79"/>
                <a:gd name="T16" fmla="*/ 79 w 79"/>
                <a:gd name="T17" fmla="*/ 15 h 79"/>
                <a:gd name="T18" fmla="*/ 23 w 79"/>
                <a:gd name="T19" fmla="*/ 4 h 79"/>
                <a:gd name="T20" fmla="*/ 23 w 79"/>
                <a:gd name="T21" fmla="*/ 12 h 79"/>
                <a:gd name="T22" fmla="*/ 23 w 79"/>
                <a:gd name="T23" fmla="*/ 8 h 79"/>
                <a:gd name="T24" fmla="*/ 4 w 79"/>
                <a:gd name="T25" fmla="*/ 8 h 79"/>
                <a:gd name="T26" fmla="*/ 19 w 79"/>
                <a:gd name="T27" fmla="*/ 19 h 79"/>
                <a:gd name="T28" fmla="*/ 19 w 79"/>
                <a:gd name="T29" fmla="*/ 19 h 79"/>
                <a:gd name="T30" fmla="*/ 19 w 79"/>
                <a:gd name="T31" fmla="*/ 30 h 79"/>
                <a:gd name="T32" fmla="*/ 8 w 79"/>
                <a:gd name="T33" fmla="*/ 19 h 79"/>
                <a:gd name="T34" fmla="*/ 0 w 79"/>
                <a:gd name="T35" fmla="*/ 30 h 79"/>
                <a:gd name="T36" fmla="*/ 12 w 79"/>
                <a:gd name="T37" fmla="*/ 38 h 79"/>
                <a:gd name="T38" fmla="*/ 38 w 79"/>
                <a:gd name="T39" fmla="*/ 56 h 79"/>
                <a:gd name="T40" fmla="*/ 45 w 79"/>
                <a:gd name="T41" fmla="*/ 60 h 79"/>
                <a:gd name="T42" fmla="*/ 56 w 79"/>
                <a:gd name="T43" fmla="*/ 23 h 79"/>
                <a:gd name="T44" fmla="*/ 27 w 79"/>
                <a:gd name="T45" fmla="*/ 64 h 79"/>
                <a:gd name="T46" fmla="*/ 38 w 79"/>
                <a:gd name="T47" fmla="*/ 56 h 79"/>
                <a:gd name="T48" fmla="*/ 45 w 79"/>
                <a:gd name="T49" fmla="*/ 30 h 79"/>
                <a:gd name="T50" fmla="*/ 38 w 79"/>
                <a:gd name="T51" fmla="*/ 49 h 79"/>
                <a:gd name="T52" fmla="*/ 45 w 79"/>
                <a:gd name="T53" fmla="*/ 30 h 79"/>
                <a:gd name="T54" fmla="*/ 12 w 79"/>
                <a:gd name="T55" fmla="*/ 79 h 79"/>
                <a:gd name="T56" fmla="*/ 15 w 79"/>
                <a:gd name="T57" fmla="*/ 75 h 79"/>
                <a:gd name="T58" fmla="*/ 23 w 79"/>
                <a:gd name="T59" fmla="*/ 45 h 79"/>
                <a:gd name="T60" fmla="*/ 12 w 79"/>
                <a:gd name="T61" fmla="*/ 41 h 79"/>
                <a:gd name="T62" fmla="*/ 0 w 79"/>
                <a:gd name="T63" fmla="*/ 71 h 79"/>
                <a:gd name="T64" fmla="*/ 12 w 79"/>
                <a:gd name="T65" fmla="*/ 79 h 79"/>
                <a:gd name="T66" fmla="*/ 12 w 79"/>
                <a:gd name="T67" fmla="*/ 79 h 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79">
                  <a:moveTo>
                    <a:pt x="19" y="19"/>
                  </a:moveTo>
                  <a:lnTo>
                    <a:pt x="23" y="15"/>
                  </a:lnTo>
                  <a:lnTo>
                    <a:pt x="60" y="15"/>
                  </a:lnTo>
                  <a:lnTo>
                    <a:pt x="60" y="64"/>
                  </a:lnTo>
                  <a:lnTo>
                    <a:pt x="60" y="67"/>
                  </a:lnTo>
                  <a:lnTo>
                    <a:pt x="49" y="67"/>
                  </a:lnTo>
                  <a:lnTo>
                    <a:pt x="53" y="79"/>
                  </a:lnTo>
                  <a:lnTo>
                    <a:pt x="71" y="79"/>
                  </a:lnTo>
                  <a:lnTo>
                    <a:pt x="71" y="75"/>
                  </a:lnTo>
                  <a:lnTo>
                    <a:pt x="71" y="71"/>
                  </a:lnTo>
                  <a:lnTo>
                    <a:pt x="71" y="15"/>
                  </a:lnTo>
                  <a:lnTo>
                    <a:pt x="79" y="15"/>
                  </a:lnTo>
                  <a:lnTo>
                    <a:pt x="79" y="4"/>
                  </a:lnTo>
                  <a:lnTo>
                    <a:pt x="23" y="4"/>
                  </a:lnTo>
                  <a:lnTo>
                    <a:pt x="23" y="12"/>
                  </a:lnTo>
                  <a:lnTo>
                    <a:pt x="23" y="8"/>
                  </a:lnTo>
                  <a:lnTo>
                    <a:pt x="12" y="0"/>
                  </a:lnTo>
                  <a:lnTo>
                    <a:pt x="4" y="8"/>
                  </a:lnTo>
                  <a:lnTo>
                    <a:pt x="19" y="19"/>
                  </a:lnTo>
                  <a:close/>
                  <a:moveTo>
                    <a:pt x="12" y="38"/>
                  </a:moveTo>
                  <a:lnTo>
                    <a:pt x="19" y="30"/>
                  </a:lnTo>
                  <a:lnTo>
                    <a:pt x="8" y="19"/>
                  </a:lnTo>
                  <a:lnTo>
                    <a:pt x="0" y="30"/>
                  </a:lnTo>
                  <a:lnTo>
                    <a:pt x="12" y="38"/>
                  </a:lnTo>
                  <a:close/>
                  <a:moveTo>
                    <a:pt x="38" y="56"/>
                  </a:moveTo>
                  <a:lnTo>
                    <a:pt x="45" y="56"/>
                  </a:lnTo>
                  <a:lnTo>
                    <a:pt x="45" y="60"/>
                  </a:lnTo>
                  <a:lnTo>
                    <a:pt x="56" y="60"/>
                  </a:lnTo>
                  <a:lnTo>
                    <a:pt x="56" y="23"/>
                  </a:lnTo>
                  <a:lnTo>
                    <a:pt x="27" y="23"/>
                  </a:lnTo>
                  <a:lnTo>
                    <a:pt x="27" y="64"/>
                  </a:lnTo>
                  <a:lnTo>
                    <a:pt x="38" y="64"/>
                  </a:lnTo>
                  <a:lnTo>
                    <a:pt x="38" y="56"/>
                  </a:lnTo>
                  <a:close/>
                  <a:moveTo>
                    <a:pt x="45" y="30"/>
                  </a:moveTo>
                  <a:lnTo>
                    <a:pt x="45" y="49"/>
                  </a:lnTo>
                  <a:lnTo>
                    <a:pt x="38" y="49"/>
                  </a:lnTo>
                  <a:lnTo>
                    <a:pt x="38" y="30"/>
                  </a:lnTo>
                  <a:lnTo>
                    <a:pt x="45" y="30"/>
                  </a:lnTo>
                  <a:close/>
                  <a:moveTo>
                    <a:pt x="12" y="79"/>
                  </a:moveTo>
                  <a:lnTo>
                    <a:pt x="12" y="79"/>
                  </a:lnTo>
                  <a:lnTo>
                    <a:pt x="15" y="75"/>
                  </a:lnTo>
                  <a:lnTo>
                    <a:pt x="23" y="45"/>
                  </a:lnTo>
                  <a:lnTo>
                    <a:pt x="12" y="41"/>
                  </a:lnTo>
                  <a:lnTo>
                    <a:pt x="0" y="71"/>
                  </a:lnTo>
                  <a:lnTo>
                    <a:pt x="12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2"/>
            <p:cNvSpPr>
              <a:spLocks noEditPoints="1"/>
            </p:cNvSpPr>
            <p:nvPr/>
          </p:nvSpPr>
          <p:spPr bwMode="auto">
            <a:xfrm>
              <a:off x="10390" y="8777"/>
              <a:ext cx="183" cy="185"/>
            </a:xfrm>
            <a:custGeom>
              <a:avLst/>
              <a:gdLst>
                <a:gd name="T0" fmla="*/ 74 w 78"/>
                <a:gd name="T1" fmla="*/ 41 h 79"/>
                <a:gd name="T2" fmla="*/ 74 w 78"/>
                <a:gd name="T3" fmla="*/ 38 h 79"/>
                <a:gd name="T4" fmla="*/ 78 w 78"/>
                <a:gd name="T5" fmla="*/ 30 h 79"/>
                <a:gd name="T6" fmla="*/ 55 w 78"/>
                <a:gd name="T7" fmla="*/ 4 h 79"/>
                <a:gd name="T8" fmla="*/ 55 w 78"/>
                <a:gd name="T9" fmla="*/ 4 h 79"/>
                <a:gd name="T10" fmla="*/ 55 w 78"/>
                <a:gd name="T11" fmla="*/ 0 h 79"/>
                <a:gd name="T12" fmla="*/ 44 w 78"/>
                <a:gd name="T13" fmla="*/ 0 h 79"/>
                <a:gd name="T14" fmla="*/ 37 w 78"/>
                <a:gd name="T15" fmla="*/ 19 h 79"/>
                <a:gd name="T16" fmla="*/ 26 w 78"/>
                <a:gd name="T17" fmla="*/ 8 h 79"/>
                <a:gd name="T18" fmla="*/ 0 w 78"/>
                <a:gd name="T19" fmla="*/ 67 h 79"/>
                <a:gd name="T20" fmla="*/ 11 w 78"/>
                <a:gd name="T21" fmla="*/ 60 h 79"/>
                <a:gd name="T22" fmla="*/ 14 w 78"/>
                <a:gd name="T23" fmla="*/ 64 h 79"/>
                <a:gd name="T24" fmla="*/ 26 w 78"/>
                <a:gd name="T25" fmla="*/ 41 h 79"/>
                <a:gd name="T26" fmla="*/ 29 w 78"/>
                <a:gd name="T27" fmla="*/ 45 h 79"/>
                <a:gd name="T28" fmla="*/ 37 w 78"/>
                <a:gd name="T29" fmla="*/ 38 h 79"/>
                <a:gd name="T30" fmla="*/ 63 w 78"/>
                <a:gd name="T31" fmla="*/ 38 h 79"/>
                <a:gd name="T32" fmla="*/ 63 w 78"/>
                <a:gd name="T33" fmla="*/ 34 h 79"/>
                <a:gd name="T34" fmla="*/ 74 w 78"/>
                <a:gd name="T35" fmla="*/ 41 h 79"/>
                <a:gd name="T36" fmla="*/ 52 w 78"/>
                <a:gd name="T37" fmla="*/ 15 h 79"/>
                <a:gd name="T38" fmla="*/ 59 w 78"/>
                <a:gd name="T39" fmla="*/ 30 h 79"/>
                <a:gd name="T40" fmla="*/ 44 w 78"/>
                <a:gd name="T41" fmla="*/ 30 h 79"/>
                <a:gd name="T42" fmla="*/ 52 w 78"/>
                <a:gd name="T43" fmla="*/ 15 h 79"/>
                <a:gd name="T44" fmla="*/ 11 w 78"/>
                <a:gd name="T45" fmla="*/ 19 h 79"/>
                <a:gd name="T46" fmla="*/ 14 w 78"/>
                <a:gd name="T47" fmla="*/ 52 h 79"/>
                <a:gd name="T48" fmla="*/ 11 w 78"/>
                <a:gd name="T49" fmla="*/ 19 h 79"/>
                <a:gd name="T50" fmla="*/ 44 w 78"/>
                <a:gd name="T51" fmla="*/ 75 h 79"/>
                <a:gd name="T52" fmla="*/ 55 w 78"/>
                <a:gd name="T53" fmla="*/ 79 h 79"/>
                <a:gd name="T54" fmla="*/ 70 w 78"/>
                <a:gd name="T55" fmla="*/ 45 h 79"/>
                <a:gd name="T56" fmla="*/ 33 w 78"/>
                <a:gd name="T57" fmla="*/ 79 h 79"/>
                <a:gd name="T58" fmla="*/ 44 w 78"/>
                <a:gd name="T59" fmla="*/ 75 h 79"/>
                <a:gd name="T60" fmla="*/ 55 w 78"/>
                <a:gd name="T61" fmla="*/ 67 h 79"/>
                <a:gd name="T62" fmla="*/ 44 w 78"/>
                <a:gd name="T63" fmla="*/ 56 h 79"/>
                <a:gd name="T64" fmla="*/ 55 w 78"/>
                <a:gd name="T65" fmla="*/ 67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8" h="79">
                  <a:moveTo>
                    <a:pt x="74" y="41"/>
                  </a:moveTo>
                  <a:lnTo>
                    <a:pt x="74" y="41"/>
                  </a:lnTo>
                  <a:lnTo>
                    <a:pt x="74" y="38"/>
                  </a:lnTo>
                  <a:lnTo>
                    <a:pt x="78" y="30"/>
                  </a:lnTo>
                  <a:lnTo>
                    <a:pt x="66" y="19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7" y="19"/>
                  </a:lnTo>
                  <a:lnTo>
                    <a:pt x="26" y="30"/>
                  </a:lnTo>
                  <a:lnTo>
                    <a:pt x="26" y="8"/>
                  </a:lnTo>
                  <a:lnTo>
                    <a:pt x="0" y="8"/>
                  </a:lnTo>
                  <a:lnTo>
                    <a:pt x="0" y="67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4" y="60"/>
                  </a:lnTo>
                  <a:lnTo>
                    <a:pt x="14" y="64"/>
                  </a:lnTo>
                  <a:lnTo>
                    <a:pt x="26" y="64"/>
                  </a:lnTo>
                  <a:lnTo>
                    <a:pt x="26" y="41"/>
                  </a:lnTo>
                  <a:lnTo>
                    <a:pt x="29" y="45"/>
                  </a:lnTo>
                  <a:lnTo>
                    <a:pt x="37" y="38"/>
                  </a:lnTo>
                  <a:lnTo>
                    <a:pt x="63" y="38"/>
                  </a:lnTo>
                  <a:lnTo>
                    <a:pt x="63" y="34"/>
                  </a:lnTo>
                  <a:lnTo>
                    <a:pt x="74" y="41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9" y="30"/>
                  </a:lnTo>
                  <a:lnTo>
                    <a:pt x="44" y="30"/>
                  </a:lnTo>
                  <a:lnTo>
                    <a:pt x="52" y="15"/>
                  </a:lnTo>
                  <a:close/>
                  <a:moveTo>
                    <a:pt x="11" y="19"/>
                  </a:moveTo>
                  <a:lnTo>
                    <a:pt x="14" y="19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19"/>
                  </a:lnTo>
                  <a:close/>
                  <a:moveTo>
                    <a:pt x="44" y="75"/>
                  </a:moveTo>
                  <a:lnTo>
                    <a:pt x="55" y="75"/>
                  </a:lnTo>
                  <a:lnTo>
                    <a:pt x="55" y="79"/>
                  </a:lnTo>
                  <a:lnTo>
                    <a:pt x="70" y="79"/>
                  </a:lnTo>
                  <a:lnTo>
                    <a:pt x="70" y="45"/>
                  </a:lnTo>
                  <a:lnTo>
                    <a:pt x="33" y="45"/>
                  </a:lnTo>
                  <a:lnTo>
                    <a:pt x="33" y="79"/>
                  </a:lnTo>
                  <a:lnTo>
                    <a:pt x="44" y="79"/>
                  </a:lnTo>
                  <a:lnTo>
                    <a:pt x="44" y="75"/>
                  </a:lnTo>
                  <a:close/>
                  <a:moveTo>
                    <a:pt x="55" y="67"/>
                  </a:moveTo>
                  <a:lnTo>
                    <a:pt x="44" y="67"/>
                  </a:lnTo>
                  <a:lnTo>
                    <a:pt x="44" y="56"/>
                  </a:lnTo>
                  <a:lnTo>
                    <a:pt x="55" y="56"/>
                  </a:lnTo>
                  <a:lnTo>
                    <a:pt x="55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3"/>
            <p:cNvSpPr>
              <a:spLocks noEditPoints="1"/>
            </p:cNvSpPr>
            <p:nvPr/>
          </p:nvSpPr>
          <p:spPr bwMode="auto">
            <a:xfrm>
              <a:off x="10589" y="8786"/>
              <a:ext cx="192" cy="176"/>
            </a:xfrm>
            <a:custGeom>
              <a:avLst/>
              <a:gdLst>
                <a:gd name="T0" fmla="*/ 0 w 82"/>
                <a:gd name="T1" fmla="*/ 67 h 75"/>
                <a:gd name="T2" fmla="*/ 0 w 82"/>
                <a:gd name="T3" fmla="*/ 67 h 75"/>
                <a:gd name="T4" fmla="*/ 11 w 82"/>
                <a:gd name="T5" fmla="*/ 75 h 75"/>
                <a:gd name="T6" fmla="*/ 11 w 82"/>
                <a:gd name="T7" fmla="*/ 75 h 75"/>
                <a:gd name="T8" fmla="*/ 15 w 82"/>
                <a:gd name="T9" fmla="*/ 67 h 75"/>
                <a:gd name="T10" fmla="*/ 19 w 82"/>
                <a:gd name="T11" fmla="*/ 56 h 75"/>
                <a:gd name="T12" fmla="*/ 22 w 82"/>
                <a:gd name="T13" fmla="*/ 30 h 75"/>
                <a:gd name="T14" fmla="*/ 75 w 82"/>
                <a:gd name="T15" fmla="*/ 30 h 75"/>
                <a:gd name="T16" fmla="*/ 75 w 82"/>
                <a:gd name="T17" fmla="*/ 0 h 75"/>
                <a:gd name="T18" fmla="*/ 11 w 82"/>
                <a:gd name="T19" fmla="*/ 0 h 75"/>
                <a:gd name="T20" fmla="*/ 11 w 82"/>
                <a:gd name="T21" fmla="*/ 30 h 75"/>
                <a:gd name="T22" fmla="*/ 11 w 82"/>
                <a:gd name="T23" fmla="*/ 30 h 75"/>
                <a:gd name="T24" fmla="*/ 8 w 82"/>
                <a:gd name="T25" fmla="*/ 52 h 75"/>
                <a:gd name="T26" fmla="*/ 0 w 82"/>
                <a:gd name="T27" fmla="*/ 67 h 75"/>
                <a:gd name="T28" fmla="*/ 0 w 82"/>
                <a:gd name="T29" fmla="*/ 67 h 75"/>
                <a:gd name="T30" fmla="*/ 0 w 82"/>
                <a:gd name="T31" fmla="*/ 67 h 75"/>
                <a:gd name="T32" fmla="*/ 60 w 82"/>
                <a:gd name="T33" fmla="*/ 19 h 75"/>
                <a:gd name="T34" fmla="*/ 22 w 82"/>
                <a:gd name="T35" fmla="*/ 19 h 75"/>
                <a:gd name="T36" fmla="*/ 22 w 82"/>
                <a:gd name="T37" fmla="*/ 8 h 75"/>
                <a:gd name="T38" fmla="*/ 60 w 82"/>
                <a:gd name="T39" fmla="*/ 8 h 75"/>
                <a:gd name="T40" fmla="*/ 60 w 82"/>
                <a:gd name="T41" fmla="*/ 19 h 75"/>
                <a:gd name="T42" fmla="*/ 60 w 82"/>
                <a:gd name="T43" fmla="*/ 19 h 75"/>
                <a:gd name="T44" fmla="*/ 41 w 82"/>
                <a:gd name="T45" fmla="*/ 75 h 75"/>
                <a:gd name="T46" fmla="*/ 67 w 82"/>
                <a:gd name="T47" fmla="*/ 75 h 75"/>
                <a:gd name="T48" fmla="*/ 67 w 82"/>
                <a:gd name="T49" fmla="*/ 75 h 75"/>
                <a:gd name="T50" fmla="*/ 75 w 82"/>
                <a:gd name="T51" fmla="*/ 75 h 75"/>
                <a:gd name="T52" fmla="*/ 78 w 82"/>
                <a:gd name="T53" fmla="*/ 71 h 75"/>
                <a:gd name="T54" fmla="*/ 82 w 82"/>
                <a:gd name="T55" fmla="*/ 56 h 75"/>
                <a:gd name="T56" fmla="*/ 82 w 82"/>
                <a:gd name="T57" fmla="*/ 56 h 75"/>
                <a:gd name="T58" fmla="*/ 67 w 82"/>
                <a:gd name="T59" fmla="*/ 52 h 75"/>
                <a:gd name="T60" fmla="*/ 67 w 82"/>
                <a:gd name="T61" fmla="*/ 52 h 75"/>
                <a:gd name="T62" fmla="*/ 67 w 82"/>
                <a:gd name="T63" fmla="*/ 63 h 75"/>
                <a:gd name="T64" fmla="*/ 60 w 82"/>
                <a:gd name="T65" fmla="*/ 63 h 75"/>
                <a:gd name="T66" fmla="*/ 48 w 82"/>
                <a:gd name="T67" fmla="*/ 63 h 75"/>
                <a:gd name="T68" fmla="*/ 48 w 82"/>
                <a:gd name="T69" fmla="*/ 63 h 75"/>
                <a:gd name="T70" fmla="*/ 45 w 82"/>
                <a:gd name="T71" fmla="*/ 63 h 75"/>
                <a:gd name="T72" fmla="*/ 41 w 82"/>
                <a:gd name="T73" fmla="*/ 60 h 75"/>
                <a:gd name="T74" fmla="*/ 41 w 82"/>
                <a:gd name="T75" fmla="*/ 56 h 75"/>
                <a:gd name="T76" fmla="*/ 41 w 82"/>
                <a:gd name="T77" fmla="*/ 56 h 75"/>
                <a:gd name="T78" fmla="*/ 75 w 82"/>
                <a:gd name="T79" fmla="*/ 41 h 75"/>
                <a:gd name="T80" fmla="*/ 75 w 82"/>
                <a:gd name="T81" fmla="*/ 41 h 75"/>
                <a:gd name="T82" fmla="*/ 67 w 82"/>
                <a:gd name="T83" fmla="*/ 30 h 75"/>
                <a:gd name="T84" fmla="*/ 67 w 82"/>
                <a:gd name="T85" fmla="*/ 30 h 75"/>
                <a:gd name="T86" fmla="*/ 56 w 82"/>
                <a:gd name="T87" fmla="*/ 37 h 75"/>
                <a:gd name="T88" fmla="*/ 41 w 82"/>
                <a:gd name="T89" fmla="*/ 45 h 75"/>
                <a:gd name="T90" fmla="*/ 41 w 82"/>
                <a:gd name="T91" fmla="*/ 37 h 75"/>
                <a:gd name="T92" fmla="*/ 41 w 82"/>
                <a:gd name="T93" fmla="*/ 37 h 75"/>
                <a:gd name="T94" fmla="*/ 41 w 82"/>
                <a:gd name="T95" fmla="*/ 34 h 75"/>
                <a:gd name="T96" fmla="*/ 41 w 82"/>
                <a:gd name="T97" fmla="*/ 34 h 75"/>
                <a:gd name="T98" fmla="*/ 45 w 82"/>
                <a:gd name="T99" fmla="*/ 34 h 75"/>
                <a:gd name="T100" fmla="*/ 45 w 82"/>
                <a:gd name="T101" fmla="*/ 34 h 75"/>
                <a:gd name="T102" fmla="*/ 37 w 82"/>
                <a:gd name="T103" fmla="*/ 30 h 75"/>
                <a:gd name="T104" fmla="*/ 30 w 82"/>
                <a:gd name="T105" fmla="*/ 30 h 75"/>
                <a:gd name="T106" fmla="*/ 30 w 82"/>
                <a:gd name="T107" fmla="*/ 67 h 75"/>
                <a:gd name="T108" fmla="*/ 30 w 82"/>
                <a:gd name="T109" fmla="*/ 67 h 75"/>
                <a:gd name="T110" fmla="*/ 34 w 82"/>
                <a:gd name="T111" fmla="*/ 71 h 75"/>
                <a:gd name="T112" fmla="*/ 41 w 82"/>
                <a:gd name="T113" fmla="*/ 75 h 75"/>
                <a:gd name="T114" fmla="*/ 41 w 82"/>
                <a:gd name="T115" fmla="*/ 75 h 75"/>
                <a:gd name="T116" fmla="*/ 41 w 82"/>
                <a:gd name="T117" fmla="*/ 75 h 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2" h="75">
                  <a:moveTo>
                    <a:pt x="0" y="67"/>
                  </a:moveTo>
                  <a:lnTo>
                    <a:pt x="0" y="67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19" y="56"/>
                  </a:lnTo>
                  <a:lnTo>
                    <a:pt x="22" y="30"/>
                  </a:lnTo>
                  <a:lnTo>
                    <a:pt x="75" y="30"/>
                  </a:lnTo>
                  <a:lnTo>
                    <a:pt x="75" y="0"/>
                  </a:lnTo>
                  <a:lnTo>
                    <a:pt x="11" y="0"/>
                  </a:lnTo>
                  <a:lnTo>
                    <a:pt x="11" y="30"/>
                  </a:lnTo>
                  <a:lnTo>
                    <a:pt x="8" y="52"/>
                  </a:lnTo>
                  <a:lnTo>
                    <a:pt x="0" y="67"/>
                  </a:lnTo>
                  <a:close/>
                  <a:moveTo>
                    <a:pt x="60" y="19"/>
                  </a:moveTo>
                  <a:lnTo>
                    <a:pt x="22" y="19"/>
                  </a:lnTo>
                  <a:lnTo>
                    <a:pt x="22" y="8"/>
                  </a:lnTo>
                  <a:lnTo>
                    <a:pt x="60" y="8"/>
                  </a:lnTo>
                  <a:lnTo>
                    <a:pt x="60" y="19"/>
                  </a:lnTo>
                  <a:close/>
                  <a:moveTo>
                    <a:pt x="41" y="75"/>
                  </a:moveTo>
                  <a:lnTo>
                    <a:pt x="67" y="75"/>
                  </a:lnTo>
                  <a:lnTo>
                    <a:pt x="75" y="75"/>
                  </a:lnTo>
                  <a:lnTo>
                    <a:pt x="78" y="71"/>
                  </a:lnTo>
                  <a:lnTo>
                    <a:pt x="82" y="56"/>
                  </a:lnTo>
                  <a:lnTo>
                    <a:pt x="67" y="52"/>
                  </a:lnTo>
                  <a:lnTo>
                    <a:pt x="67" y="63"/>
                  </a:lnTo>
                  <a:lnTo>
                    <a:pt x="60" y="63"/>
                  </a:lnTo>
                  <a:lnTo>
                    <a:pt x="48" y="63"/>
                  </a:lnTo>
                  <a:lnTo>
                    <a:pt x="45" y="63"/>
                  </a:lnTo>
                  <a:lnTo>
                    <a:pt x="41" y="60"/>
                  </a:lnTo>
                  <a:lnTo>
                    <a:pt x="41" y="56"/>
                  </a:lnTo>
                  <a:lnTo>
                    <a:pt x="75" y="41"/>
                  </a:lnTo>
                  <a:lnTo>
                    <a:pt x="67" y="30"/>
                  </a:lnTo>
                  <a:lnTo>
                    <a:pt x="56" y="37"/>
                  </a:lnTo>
                  <a:lnTo>
                    <a:pt x="41" y="45"/>
                  </a:lnTo>
                  <a:lnTo>
                    <a:pt x="41" y="37"/>
                  </a:lnTo>
                  <a:lnTo>
                    <a:pt x="41" y="34"/>
                  </a:lnTo>
                  <a:lnTo>
                    <a:pt x="45" y="34"/>
                  </a:lnTo>
                  <a:lnTo>
                    <a:pt x="37" y="30"/>
                  </a:lnTo>
                  <a:lnTo>
                    <a:pt x="30" y="30"/>
                  </a:lnTo>
                  <a:lnTo>
                    <a:pt x="30" y="67"/>
                  </a:lnTo>
                  <a:lnTo>
                    <a:pt x="34" y="71"/>
                  </a:lnTo>
                  <a:lnTo>
                    <a:pt x="4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4"/>
            <p:cNvSpPr>
              <a:spLocks noEditPoints="1"/>
            </p:cNvSpPr>
            <p:nvPr/>
          </p:nvSpPr>
          <p:spPr bwMode="auto">
            <a:xfrm>
              <a:off x="10797" y="8777"/>
              <a:ext cx="192" cy="192"/>
            </a:xfrm>
            <a:custGeom>
              <a:avLst/>
              <a:gdLst>
                <a:gd name="T0" fmla="*/ 12 w 82"/>
                <a:gd name="T1" fmla="*/ 12 h 82"/>
                <a:gd name="T2" fmla="*/ 23 w 82"/>
                <a:gd name="T3" fmla="*/ 12 h 82"/>
                <a:gd name="T4" fmla="*/ 23 w 82"/>
                <a:gd name="T5" fmla="*/ 0 h 82"/>
                <a:gd name="T6" fmla="*/ 12 w 82"/>
                <a:gd name="T7" fmla="*/ 4 h 82"/>
                <a:gd name="T8" fmla="*/ 12 w 82"/>
                <a:gd name="T9" fmla="*/ 12 h 82"/>
                <a:gd name="T10" fmla="*/ 34 w 82"/>
                <a:gd name="T11" fmla="*/ 71 h 82"/>
                <a:gd name="T12" fmla="*/ 19 w 82"/>
                <a:gd name="T13" fmla="*/ 30 h 82"/>
                <a:gd name="T14" fmla="*/ 34 w 82"/>
                <a:gd name="T15" fmla="*/ 23 h 82"/>
                <a:gd name="T16" fmla="*/ 30 w 82"/>
                <a:gd name="T17" fmla="*/ 26 h 82"/>
                <a:gd name="T18" fmla="*/ 38 w 82"/>
                <a:gd name="T19" fmla="*/ 30 h 82"/>
                <a:gd name="T20" fmla="*/ 79 w 82"/>
                <a:gd name="T21" fmla="*/ 15 h 82"/>
                <a:gd name="T22" fmla="*/ 49 w 82"/>
                <a:gd name="T23" fmla="*/ 8 h 82"/>
                <a:gd name="T24" fmla="*/ 53 w 82"/>
                <a:gd name="T25" fmla="*/ 4 h 82"/>
                <a:gd name="T26" fmla="*/ 53 w 82"/>
                <a:gd name="T27" fmla="*/ 0 h 82"/>
                <a:gd name="T28" fmla="*/ 41 w 82"/>
                <a:gd name="T29" fmla="*/ 0 h 82"/>
                <a:gd name="T30" fmla="*/ 41 w 82"/>
                <a:gd name="T31" fmla="*/ 4 h 82"/>
                <a:gd name="T32" fmla="*/ 34 w 82"/>
                <a:gd name="T33" fmla="*/ 19 h 82"/>
                <a:gd name="T34" fmla="*/ 0 w 82"/>
                <a:gd name="T35" fmla="*/ 12 h 82"/>
                <a:gd name="T36" fmla="*/ 8 w 82"/>
                <a:gd name="T37" fmla="*/ 23 h 82"/>
                <a:gd name="T38" fmla="*/ 8 w 82"/>
                <a:gd name="T39" fmla="*/ 38 h 82"/>
                <a:gd name="T40" fmla="*/ 0 w 82"/>
                <a:gd name="T41" fmla="*/ 75 h 82"/>
                <a:gd name="T42" fmla="*/ 0 w 82"/>
                <a:gd name="T43" fmla="*/ 75 h 82"/>
                <a:gd name="T44" fmla="*/ 8 w 82"/>
                <a:gd name="T45" fmla="*/ 79 h 82"/>
                <a:gd name="T46" fmla="*/ 15 w 82"/>
                <a:gd name="T47" fmla="*/ 60 h 82"/>
                <a:gd name="T48" fmla="*/ 23 w 82"/>
                <a:gd name="T49" fmla="*/ 38 h 82"/>
                <a:gd name="T50" fmla="*/ 23 w 82"/>
                <a:gd name="T51" fmla="*/ 64 h 82"/>
                <a:gd name="T52" fmla="*/ 15 w 82"/>
                <a:gd name="T53" fmla="*/ 67 h 82"/>
                <a:gd name="T54" fmla="*/ 19 w 82"/>
                <a:gd name="T55" fmla="*/ 79 h 82"/>
                <a:gd name="T56" fmla="*/ 26 w 82"/>
                <a:gd name="T57" fmla="*/ 75 h 82"/>
                <a:gd name="T58" fmla="*/ 34 w 82"/>
                <a:gd name="T59" fmla="*/ 75 h 82"/>
                <a:gd name="T60" fmla="*/ 41 w 82"/>
                <a:gd name="T61" fmla="*/ 82 h 82"/>
                <a:gd name="T62" fmla="*/ 60 w 82"/>
                <a:gd name="T63" fmla="*/ 60 h 82"/>
                <a:gd name="T64" fmla="*/ 67 w 82"/>
                <a:gd name="T65" fmla="*/ 71 h 82"/>
                <a:gd name="T66" fmla="*/ 75 w 82"/>
                <a:gd name="T67" fmla="*/ 79 h 82"/>
                <a:gd name="T68" fmla="*/ 82 w 82"/>
                <a:gd name="T69" fmla="*/ 71 h 82"/>
                <a:gd name="T70" fmla="*/ 64 w 82"/>
                <a:gd name="T71" fmla="*/ 52 h 82"/>
                <a:gd name="T72" fmla="*/ 82 w 82"/>
                <a:gd name="T73" fmla="*/ 45 h 82"/>
                <a:gd name="T74" fmla="*/ 64 w 82"/>
                <a:gd name="T75" fmla="*/ 34 h 82"/>
                <a:gd name="T76" fmla="*/ 75 w 82"/>
                <a:gd name="T77" fmla="*/ 26 h 82"/>
                <a:gd name="T78" fmla="*/ 56 w 82"/>
                <a:gd name="T79" fmla="*/ 26 h 82"/>
                <a:gd name="T80" fmla="*/ 56 w 82"/>
                <a:gd name="T81" fmla="*/ 23 h 82"/>
                <a:gd name="T82" fmla="*/ 45 w 82"/>
                <a:gd name="T83" fmla="*/ 19 h 82"/>
                <a:gd name="T84" fmla="*/ 41 w 82"/>
                <a:gd name="T85" fmla="*/ 30 h 82"/>
                <a:gd name="T86" fmla="*/ 34 w 82"/>
                <a:gd name="T87" fmla="*/ 41 h 82"/>
                <a:gd name="T88" fmla="*/ 38 w 82"/>
                <a:gd name="T89" fmla="*/ 41 h 82"/>
                <a:gd name="T90" fmla="*/ 45 w 82"/>
                <a:gd name="T91" fmla="*/ 45 h 82"/>
                <a:gd name="T92" fmla="*/ 53 w 82"/>
                <a:gd name="T93" fmla="*/ 34 h 82"/>
                <a:gd name="T94" fmla="*/ 38 w 82"/>
                <a:gd name="T95" fmla="*/ 45 h 82"/>
                <a:gd name="T96" fmla="*/ 53 w 82"/>
                <a:gd name="T97" fmla="*/ 52 h 82"/>
                <a:gd name="T98" fmla="*/ 53 w 82"/>
                <a:gd name="T99" fmla="*/ 52 h 82"/>
                <a:gd name="T100" fmla="*/ 34 w 82"/>
                <a:gd name="T101" fmla="*/ 71 h 82"/>
                <a:gd name="T102" fmla="*/ 34 w 82"/>
                <a:gd name="T103" fmla="*/ 71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2" y="12"/>
                  </a:moveTo>
                  <a:lnTo>
                    <a:pt x="12" y="12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12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38" y="30"/>
                  </a:lnTo>
                  <a:lnTo>
                    <a:pt x="45" y="15"/>
                  </a:lnTo>
                  <a:lnTo>
                    <a:pt x="79" y="15"/>
                  </a:lnTo>
                  <a:lnTo>
                    <a:pt x="79" y="8"/>
                  </a:lnTo>
                  <a:lnTo>
                    <a:pt x="49" y="8"/>
                  </a:lnTo>
                  <a:lnTo>
                    <a:pt x="53" y="4"/>
                  </a:lnTo>
                  <a:lnTo>
                    <a:pt x="53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38"/>
                  </a:lnTo>
                  <a:lnTo>
                    <a:pt x="8" y="60"/>
                  </a:lnTo>
                  <a:lnTo>
                    <a:pt x="0" y="75"/>
                  </a:lnTo>
                  <a:lnTo>
                    <a:pt x="8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15" y="67"/>
                  </a:lnTo>
                  <a:lnTo>
                    <a:pt x="19" y="79"/>
                  </a:lnTo>
                  <a:lnTo>
                    <a:pt x="26" y="75"/>
                  </a:lnTo>
                  <a:lnTo>
                    <a:pt x="34" y="75"/>
                  </a:lnTo>
                  <a:lnTo>
                    <a:pt x="41" y="82"/>
                  </a:lnTo>
                  <a:lnTo>
                    <a:pt x="53" y="71"/>
                  </a:lnTo>
                  <a:lnTo>
                    <a:pt x="60" y="60"/>
                  </a:lnTo>
                  <a:lnTo>
                    <a:pt x="67" y="71"/>
                  </a:lnTo>
                  <a:lnTo>
                    <a:pt x="75" y="79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4" y="52"/>
                  </a:lnTo>
                  <a:lnTo>
                    <a:pt x="82" y="52"/>
                  </a:lnTo>
                  <a:lnTo>
                    <a:pt x="82" y="45"/>
                  </a:lnTo>
                  <a:lnTo>
                    <a:pt x="64" y="45"/>
                  </a:lnTo>
                  <a:lnTo>
                    <a:pt x="64" y="34"/>
                  </a:lnTo>
                  <a:lnTo>
                    <a:pt x="75" y="34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45" y="45"/>
                  </a:lnTo>
                  <a:lnTo>
                    <a:pt x="49" y="34"/>
                  </a:lnTo>
                  <a:lnTo>
                    <a:pt x="53" y="34"/>
                  </a:lnTo>
                  <a:lnTo>
                    <a:pt x="53" y="45"/>
                  </a:lnTo>
                  <a:lnTo>
                    <a:pt x="38" y="45"/>
                  </a:lnTo>
                  <a:lnTo>
                    <a:pt x="38" y="52"/>
                  </a:lnTo>
                  <a:lnTo>
                    <a:pt x="53" y="52"/>
                  </a:lnTo>
                  <a:lnTo>
                    <a:pt x="45" y="64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5"/>
            <p:cNvSpPr>
              <a:spLocks noEditPoints="1"/>
            </p:cNvSpPr>
            <p:nvPr/>
          </p:nvSpPr>
          <p:spPr bwMode="auto">
            <a:xfrm>
              <a:off x="11008" y="8770"/>
              <a:ext cx="192" cy="199"/>
            </a:xfrm>
            <a:custGeom>
              <a:avLst/>
              <a:gdLst>
                <a:gd name="T0" fmla="*/ 26 w 82"/>
                <a:gd name="T1" fmla="*/ 15 h 85"/>
                <a:gd name="T2" fmla="*/ 56 w 82"/>
                <a:gd name="T3" fmla="*/ 11 h 85"/>
                <a:gd name="T4" fmla="*/ 63 w 82"/>
                <a:gd name="T5" fmla="*/ 29 h 85"/>
                <a:gd name="T6" fmla="*/ 59 w 82"/>
                <a:gd name="T7" fmla="*/ 33 h 85"/>
                <a:gd name="T8" fmla="*/ 56 w 82"/>
                <a:gd name="T9" fmla="*/ 29 h 85"/>
                <a:gd name="T10" fmla="*/ 11 w 82"/>
                <a:gd name="T11" fmla="*/ 29 h 85"/>
                <a:gd name="T12" fmla="*/ 11 w 82"/>
                <a:gd name="T13" fmla="*/ 41 h 85"/>
                <a:gd name="T14" fmla="*/ 11 w 82"/>
                <a:gd name="T15" fmla="*/ 29 h 85"/>
                <a:gd name="T16" fmla="*/ 26 w 82"/>
                <a:gd name="T17" fmla="*/ 48 h 85"/>
                <a:gd name="T18" fmla="*/ 33 w 82"/>
                <a:gd name="T19" fmla="*/ 41 h 85"/>
                <a:gd name="T20" fmla="*/ 41 w 82"/>
                <a:gd name="T21" fmla="*/ 33 h 85"/>
                <a:gd name="T22" fmla="*/ 48 w 82"/>
                <a:gd name="T23" fmla="*/ 29 h 85"/>
                <a:gd name="T24" fmla="*/ 44 w 82"/>
                <a:gd name="T25" fmla="*/ 33 h 85"/>
                <a:gd name="T26" fmla="*/ 44 w 82"/>
                <a:gd name="T27" fmla="*/ 41 h 85"/>
                <a:gd name="T28" fmla="*/ 52 w 82"/>
                <a:gd name="T29" fmla="*/ 41 h 85"/>
                <a:gd name="T30" fmla="*/ 41 w 82"/>
                <a:gd name="T31" fmla="*/ 44 h 85"/>
                <a:gd name="T32" fmla="*/ 41 w 82"/>
                <a:gd name="T33" fmla="*/ 52 h 85"/>
                <a:gd name="T34" fmla="*/ 52 w 82"/>
                <a:gd name="T35" fmla="*/ 52 h 85"/>
                <a:gd name="T36" fmla="*/ 56 w 82"/>
                <a:gd name="T37" fmla="*/ 59 h 85"/>
                <a:gd name="T38" fmla="*/ 70 w 82"/>
                <a:gd name="T39" fmla="*/ 48 h 85"/>
                <a:gd name="T40" fmla="*/ 82 w 82"/>
                <a:gd name="T41" fmla="*/ 48 h 85"/>
                <a:gd name="T42" fmla="*/ 67 w 82"/>
                <a:gd name="T43" fmla="*/ 41 h 85"/>
                <a:gd name="T44" fmla="*/ 59 w 82"/>
                <a:gd name="T45" fmla="*/ 41 h 85"/>
                <a:gd name="T46" fmla="*/ 70 w 82"/>
                <a:gd name="T47" fmla="*/ 33 h 85"/>
                <a:gd name="T48" fmla="*/ 74 w 82"/>
                <a:gd name="T49" fmla="*/ 33 h 85"/>
                <a:gd name="T50" fmla="*/ 70 w 82"/>
                <a:gd name="T51" fmla="*/ 29 h 85"/>
                <a:gd name="T52" fmla="*/ 82 w 82"/>
                <a:gd name="T53" fmla="*/ 29 h 85"/>
                <a:gd name="T54" fmla="*/ 63 w 82"/>
                <a:gd name="T55" fmla="*/ 22 h 85"/>
                <a:gd name="T56" fmla="*/ 33 w 82"/>
                <a:gd name="T57" fmla="*/ 3 h 85"/>
                <a:gd name="T58" fmla="*/ 29 w 82"/>
                <a:gd name="T59" fmla="*/ 3 h 85"/>
                <a:gd name="T60" fmla="*/ 22 w 82"/>
                <a:gd name="T61" fmla="*/ 0 h 85"/>
                <a:gd name="T62" fmla="*/ 18 w 82"/>
                <a:gd name="T63" fmla="*/ 11 h 85"/>
                <a:gd name="T64" fmla="*/ 15 w 82"/>
                <a:gd name="T65" fmla="*/ 15 h 85"/>
                <a:gd name="T66" fmla="*/ 52 w 82"/>
                <a:gd name="T67" fmla="*/ 22 h 85"/>
                <a:gd name="T68" fmla="*/ 11 w 82"/>
                <a:gd name="T69" fmla="*/ 29 h 85"/>
                <a:gd name="T70" fmla="*/ 3 w 82"/>
                <a:gd name="T71" fmla="*/ 41 h 85"/>
                <a:gd name="T72" fmla="*/ 11 w 82"/>
                <a:gd name="T73" fmla="*/ 48 h 85"/>
                <a:gd name="T74" fmla="*/ 7 w 82"/>
                <a:gd name="T75" fmla="*/ 59 h 85"/>
                <a:gd name="T76" fmla="*/ 18 w 82"/>
                <a:gd name="T77" fmla="*/ 59 h 85"/>
                <a:gd name="T78" fmla="*/ 0 w 82"/>
                <a:gd name="T79" fmla="*/ 63 h 85"/>
                <a:gd name="T80" fmla="*/ 26 w 82"/>
                <a:gd name="T81" fmla="*/ 70 h 85"/>
                <a:gd name="T82" fmla="*/ 7 w 82"/>
                <a:gd name="T83" fmla="*/ 74 h 85"/>
                <a:gd name="T84" fmla="*/ 15 w 82"/>
                <a:gd name="T85" fmla="*/ 85 h 85"/>
                <a:gd name="T86" fmla="*/ 37 w 82"/>
                <a:gd name="T87" fmla="*/ 70 h 85"/>
                <a:gd name="T88" fmla="*/ 59 w 82"/>
                <a:gd name="T89" fmla="*/ 85 h 85"/>
                <a:gd name="T90" fmla="*/ 82 w 82"/>
                <a:gd name="T91" fmla="*/ 63 h 85"/>
                <a:gd name="T92" fmla="*/ 48 w 82"/>
                <a:gd name="T93" fmla="*/ 59 h 85"/>
                <a:gd name="T94" fmla="*/ 37 w 82"/>
                <a:gd name="T95" fmla="*/ 63 h 85"/>
                <a:gd name="T96" fmla="*/ 37 w 82"/>
                <a:gd name="T97" fmla="*/ 59 h 85"/>
                <a:gd name="T98" fmla="*/ 26 w 82"/>
                <a:gd name="T99" fmla="*/ 59 h 85"/>
                <a:gd name="T100" fmla="*/ 33 w 82"/>
                <a:gd name="T101" fmla="*/ 59 h 85"/>
                <a:gd name="T102" fmla="*/ 37 w 82"/>
                <a:gd name="T103" fmla="*/ 52 h 85"/>
                <a:gd name="T104" fmla="*/ 29 w 82"/>
                <a:gd name="T105" fmla="*/ 48 h 85"/>
                <a:gd name="T106" fmla="*/ 63 w 82"/>
                <a:gd name="T107" fmla="*/ 52 h 85"/>
                <a:gd name="T108" fmla="*/ 70 w 82"/>
                <a:gd name="T109" fmla="*/ 63 h 85"/>
                <a:gd name="T110" fmla="*/ 70 w 82"/>
                <a:gd name="T111" fmla="*/ 48 h 85"/>
                <a:gd name="T112" fmla="*/ 26 w 82"/>
                <a:gd name="T113" fmla="*/ 37 h 85"/>
                <a:gd name="T114" fmla="*/ 26 w 82"/>
                <a:gd name="T115" fmla="*/ 29 h 85"/>
                <a:gd name="T116" fmla="*/ 26 w 82"/>
                <a:gd name="T117" fmla="*/ 37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2" h="85">
                  <a:moveTo>
                    <a:pt x="56" y="15"/>
                  </a:moveTo>
                  <a:lnTo>
                    <a:pt x="26" y="15"/>
                  </a:lnTo>
                  <a:lnTo>
                    <a:pt x="29" y="11"/>
                  </a:lnTo>
                  <a:lnTo>
                    <a:pt x="56" y="11"/>
                  </a:lnTo>
                  <a:lnTo>
                    <a:pt x="56" y="15"/>
                  </a:lnTo>
                  <a:close/>
                  <a:moveTo>
                    <a:pt x="63" y="29"/>
                  </a:moveTo>
                  <a:lnTo>
                    <a:pt x="63" y="29"/>
                  </a:lnTo>
                  <a:lnTo>
                    <a:pt x="59" y="33"/>
                  </a:lnTo>
                  <a:lnTo>
                    <a:pt x="56" y="33"/>
                  </a:lnTo>
                  <a:lnTo>
                    <a:pt x="56" y="29"/>
                  </a:lnTo>
                  <a:lnTo>
                    <a:pt x="63" y="29"/>
                  </a:lnTo>
                  <a:close/>
                  <a:moveTo>
                    <a:pt x="11" y="29"/>
                  </a:moveTo>
                  <a:lnTo>
                    <a:pt x="18" y="29"/>
                  </a:lnTo>
                  <a:lnTo>
                    <a:pt x="18" y="41"/>
                  </a:lnTo>
                  <a:lnTo>
                    <a:pt x="11" y="41"/>
                  </a:lnTo>
                  <a:lnTo>
                    <a:pt x="15" y="37"/>
                  </a:lnTo>
                  <a:lnTo>
                    <a:pt x="11" y="29"/>
                  </a:lnTo>
                  <a:close/>
                  <a:moveTo>
                    <a:pt x="29" y="48"/>
                  </a:moveTo>
                  <a:lnTo>
                    <a:pt x="26" y="52"/>
                  </a:lnTo>
                  <a:lnTo>
                    <a:pt x="26" y="48"/>
                  </a:lnTo>
                  <a:lnTo>
                    <a:pt x="37" y="48"/>
                  </a:lnTo>
                  <a:lnTo>
                    <a:pt x="37" y="41"/>
                  </a:lnTo>
                  <a:lnTo>
                    <a:pt x="33" y="41"/>
                  </a:lnTo>
                  <a:lnTo>
                    <a:pt x="41" y="33"/>
                  </a:lnTo>
                  <a:lnTo>
                    <a:pt x="33" y="29"/>
                  </a:lnTo>
                  <a:lnTo>
                    <a:pt x="48" y="29"/>
                  </a:lnTo>
                  <a:lnTo>
                    <a:pt x="44" y="33"/>
                  </a:lnTo>
                  <a:lnTo>
                    <a:pt x="44" y="41"/>
                  </a:lnTo>
                  <a:lnTo>
                    <a:pt x="52" y="41"/>
                  </a:lnTo>
                  <a:lnTo>
                    <a:pt x="44" y="41"/>
                  </a:lnTo>
                  <a:lnTo>
                    <a:pt x="41" y="44"/>
                  </a:lnTo>
                  <a:lnTo>
                    <a:pt x="41" y="52"/>
                  </a:lnTo>
                  <a:lnTo>
                    <a:pt x="37" y="55"/>
                  </a:lnTo>
                  <a:lnTo>
                    <a:pt x="44" y="59"/>
                  </a:lnTo>
                  <a:lnTo>
                    <a:pt x="52" y="52"/>
                  </a:lnTo>
                  <a:lnTo>
                    <a:pt x="44" y="48"/>
                  </a:lnTo>
                  <a:lnTo>
                    <a:pt x="56" y="48"/>
                  </a:lnTo>
                  <a:lnTo>
                    <a:pt x="56" y="59"/>
                  </a:lnTo>
                  <a:lnTo>
                    <a:pt x="63" y="59"/>
                  </a:lnTo>
                  <a:lnTo>
                    <a:pt x="63" y="48"/>
                  </a:lnTo>
                  <a:lnTo>
                    <a:pt x="70" y="48"/>
                  </a:lnTo>
                  <a:lnTo>
                    <a:pt x="74" y="52"/>
                  </a:lnTo>
                  <a:lnTo>
                    <a:pt x="82" y="48"/>
                  </a:lnTo>
                  <a:lnTo>
                    <a:pt x="74" y="37"/>
                  </a:lnTo>
                  <a:lnTo>
                    <a:pt x="67" y="41"/>
                  </a:lnTo>
                  <a:lnTo>
                    <a:pt x="59" y="41"/>
                  </a:lnTo>
                  <a:lnTo>
                    <a:pt x="70" y="33"/>
                  </a:lnTo>
                  <a:lnTo>
                    <a:pt x="74" y="33"/>
                  </a:lnTo>
                  <a:lnTo>
                    <a:pt x="70" y="29"/>
                  </a:lnTo>
                  <a:lnTo>
                    <a:pt x="67" y="29"/>
                  </a:lnTo>
                  <a:lnTo>
                    <a:pt x="82" y="29"/>
                  </a:lnTo>
                  <a:lnTo>
                    <a:pt x="82" y="22"/>
                  </a:lnTo>
                  <a:lnTo>
                    <a:pt x="63" y="22"/>
                  </a:lnTo>
                  <a:lnTo>
                    <a:pt x="67" y="3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52" y="18"/>
                  </a:lnTo>
                  <a:lnTo>
                    <a:pt x="52" y="22"/>
                  </a:lnTo>
                  <a:lnTo>
                    <a:pt x="3" y="22"/>
                  </a:lnTo>
                  <a:lnTo>
                    <a:pt x="3" y="29"/>
                  </a:lnTo>
                  <a:lnTo>
                    <a:pt x="11" y="29"/>
                  </a:lnTo>
                  <a:lnTo>
                    <a:pt x="3" y="33"/>
                  </a:lnTo>
                  <a:lnTo>
                    <a:pt x="7" y="41"/>
                  </a:lnTo>
                  <a:lnTo>
                    <a:pt x="3" y="41"/>
                  </a:lnTo>
                  <a:lnTo>
                    <a:pt x="3" y="48"/>
                  </a:lnTo>
                  <a:lnTo>
                    <a:pt x="11" y="48"/>
                  </a:lnTo>
                  <a:lnTo>
                    <a:pt x="0" y="55"/>
                  </a:lnTo>
                  <a:lnTo>
                    <a:pt x="7" y="59"/>
                  </a:lnTo>
                  <a:lnTo>
                    <a:pt x="18" y="52"/>
                  </a:lnTo>
                  <a:lnTo>
                    <a:pt x="18" y="59"/>
                  </a:lnTo>
                  <a:lnTo>
                    <a:pt x="26" y="59"/>
                  </a:lnTo>
                  <a:lnTo>
                    <a:pt x="26" y="63"/>
                  </a:lnTo>
                  <a:lnTo>
                    <a:pt x="0" y="63"/>
                  </a:lnTo>
                  <a:lnTo>
                    <a:pt x="0" y="70"/>
                  </a:lnTo>
                  <a:lnTo>
                    <a:pt x="26" y="70"/>
                  </a:lnTo>
                  <a:lnTo>
                    <a:pt x="11" y="74"/>
                  </a:lnTo>
                  <a:lnTo>
                    <a:pt x="7" y="74"/>
                  </a:lnTo>
                  <a:lnTo>
                    <a:pt x="15" y="85"/>
                  </a:lnTo>
                  <a:lnTo>
                    <a:pt x="29" y="82"/>
                  </a:lnTo>
                  <a:lnTo>
                    <a:pt x="33" y="78"/>
                  </a:lnTo>
                  <a:lnTo>
                    <a:pt x="37" y="70"/>
                  </a:lnTo>
                  <a:lnTo>
                    <a:pt x="48" y="70"/>
                  </a:lnTo>
                  <a:lnTo>
                    <a:pt x="48" y="85"/>
                  </a:lnTo>
                  <a:lnTo>
                    <a:pt x="59" y="85"/>
                  </a:lnTo>
                  <a:lnTo>
                    <a:pt x="59" y="70"/>
                  </a:lnTo>
                  <a:lnTo>
                    <a:pt x="82" y="70"/>
                  </a:lnTo>
                  <a:lnTo>
                    <a:pt x="82" y="63"/>
                  </a:lnTo>
                  <a:lnTo>
                    <a:pt x="59" y="63"/>
                  </a:lnTo>
                  <a:lnTo>
                    <a:pt x="59" y="59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3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33" y="59"/>
                  </a:lnTo>
                  <a:lnTo>
                    <a:pt x="37" y="52"/>
                  </a:lnTo>
                  <a:lnTo>
                    <a:pt x="29" y="48"/>
                  </a:lnTo>
                  <a:close/>
                  <a:moveTo>
                    <a:pt x="70" y="48"/>
                  </a:moveTo>
                  <a:lnTo>
                    <a:pt x="63" y="52"/>
                  </a:lnTo>
                  <a:lnTo>
                    <a:pt x="70" y="59"/>
                  </a:lnTo>
                  <a:lnTo>
                    <a:pt x="70" y="63"/>
                  </a:lnTo>
                  <a:lnTo>
                    <a:pt x="78" y="59"/>
                  </a:lnTo>
                  <a:lnTo>
                    <a:pt x="70" y="48"/>
                  </a:lnTo>
                  <a:close/>
                  <a:moveTo>
                    <a:pt x="26" y="37"/>
                  </a:moveTo>
                  <a:lnTo>
                    <a:pt x="29" y="41"/>
                  </a:lnTo>
                  <a:lnTo>
                    <a:pt x="26" y="41"/>
                  </a:lnTo>
                  <a:lnTo>
                    <a:pt x="26" y="29"/>
                  </a:lnTo>
                  <a:lnTo>
                    <a:pt x="33" y="29"/>
                  </a:lnTo>
                  <a:lnTo>
                    <a:pt x="26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6"/>
            <p:cNvSpPr>
              <a:spLocks noEditPoints="1"/>
            </p:cNvSpPr>
            <p:nvPr/>
          </p:nvSpPr>
          <p:spPr bwMode="auto">
            <a:xfrm>
              <a:off x="11217" y="8777"/>
              <a:ext cx="192" cy="192"/>
            </a:xfrm>
            <a:custGeom>
              <a:avLst/>
              <a:gdLst>
                <a:gd name="T0" fmla="*/ 11 w 82"/>
                <a:gd name="T1" fmla="*/ 12 h 82"/>
                <a:gd name="T2" fmla="*/ 22 w 82"/>
                <a:gd name="T3" fmla="*/ 12 h 82"/>
                <a:gd name="T4" fmla="*/ 22 w 82"/>
                <a:gd name="T5" fmla="*/ 0 h 82"/>
                <a:gd name="T6" fmla="*/ 11 w 82"/>
                <a:gd name="T7" fmla="*/ 4 h 82"/>
                <a:gd name="T8" fmla="*/ 11 w 82"/>
                <a:gd name="T9" fmla="*/ 12 h 82"/>
                <a:gd name="T10" fmla="*/ 34 w 82"/>
                <a:gd name="T11" fmla="*/ 71 h 82"/>
                <a:gd name="T12" fmla="*/ 19 w 82"/>
                <a:gd name="T13" fmla="*/ 30 h 82"/>
                <a:gd name="T14" fmla="*/ 34 w 82"/>
                <a:gd name="T15" fmla="*/ 23 h 82"/>
                <a:gd name="T16" fmla="*/ 30 w 82"/>
                <a:gd name="T17" fmla="*/ 26 h 82"/>
                <a:gd name="T18" fmla="*/ 37 w 82"/>
                <a:gd name="T19" fmla="*/ 30 h 82"/>
                <a:gd name="T20" fmla="*/ 78 w 82"/>
                <a:gd name="T21" fmla="*/ 15 h 82"/>
                <a:gd name="T22" fmla="*/ 48 w 82"/>
                <a:gd name="T23" fmla="*/ 8 h 82"/>
                <a:gd name="T24" fmla="*/ 52 w 82"/>
                <a:gd name="T25" fmla="*/ 4 h 82"/>
                <a:gd name="T26" fmla="*/ 52 w 82"/>
                <a:gd name="T27" fmla="*/ 0 h 82"/>
                <a:gd name="T28" fmla="*/ 41 w 82"/>
                <a:gd name="T29" fmla="*/ 0 h 82"/>
                <a:gd name="T30" fmla="*/ 41 w 82"/>
                <a:gd name="T31" fmla="*/ 4 h 82"/>
                <a:gd name="T32" fmla="*/ 34 w 82"/>
                <a:gd name="T33" fmla="*/ 19 h 82"/>
                <a:gd name="T34" fmla="*/ 0 w 82"/>
                <a:gd name="T35" fmla="*/ 12 h 82"/>
                <a:gd name="T36" fmla="*/ 7 w 82"/>
                <a:gd name="T37" fmla="*/ 23 h 82"/>
                <a:gd name="T38" fmla="*/ 7 w 82"/>
                <a:gd name="T39" fmla="*/ 38 h 82"/>
                <a:gd name="T40" fmla="*/ 0 w 82"/>
                <a:gd name="T41" fmla="*/ 75 h 82"/>
                <a:gd name="T42" fmla="*/ 0 w 82"/>
                <a:gd name="T43" fmla="*/ 75 h 82"/>
                <a:gd name="T44" fmla="*/ 7 w 82"/>
                <a:gd name="T45" fmla="*/ 79 h 82"/>
                <a:gd name="T46" fmla="*/ 15 w 82"/>
                <a:gd name="T47" fmla="*/ 60 h 82"/>
                <a:gd name="T48" fmla="*/ 22 w 82"/>
                <a:gd name="T49" fmla="*/ 38 h 82"/>
                <a:gd name="T50" fmla="*/ 22 w 82"/>
                <a:gd name="T51" fmla="*/ 64 h 82"/>
                <a:gd name="T52" fmla="*/ 15 w 82"/>
                <a:gd name="T53" fmla="*/ 67 h 82"/>
                <a:gd name="T54" fmla="*/ 19 w 82"/>
                <a:gd name="T55" fmla="*/ 79 h 82"/>
                <a:gd name="T56" fmla="*/ 26 w 82"/>
                <a:gd name="T57" fmla="*/ 75 h 82"/>
                <a:gd name="T58" fmla="*/ 34 w 82"/>
                <a:gd name="T59" fmla="*/ 75 h 82"/>
                <a:gd name="T60" fmla="*/ 41 w 82"/>
                <a:gd name="T61" fmla="*/ 82 h 82"/>
                <a:gd name="T62" fmla="*/ 60 w 82"/>
                <a:gd name="T63" fmla="*/ 60 h 82"/>
                <a:gd name="T64" fmla="*/ 67 w 82"/>
                <a:gd name="T65" fmla="*/ 71 h 82"/>
                <a:gd name="T66" fmla="*/ 74 w 82"/>
                <a:gd name="T67" fmla="*/ 79 h 82"/>
                <a:gd name="T68" fmla="*/ 82 w 82"/>
                <a:gd name="T69" fmla="*/ 71 h 82"/>
                <a:gd name="T70" fmla="*/ 63 w 82"/>
                <a:gd name="T71" fmla="*/ 52 h 82"/>
                <a:gd name="T72" fmla="*/ 82 w 82"/>
                <a:gd name="T73" fmla="*/ 45 h 82"/>
                <a:gd name="T74" fmla="*/ 63 w 82"/>
                <a:gd name="T75" fmla="*/ 34 h 82"/>
                <a:gd name="T76" fmla="*/ 74 w 82"/>
                <a:gd name="T77" fmla="*/ 26 h 82"/>
                <a:gd name="T78" fmla="*/ 56 w 82"/>
                <a:gd name="T79" fmla="*/ 26 h 82"/>
                <a:gd name="T80" fmla="*/ 56 w 82"/>
                <a:gd name="T81" fmla="*/ 23 h 82"/>
                <a:gd name="T82" fmla="*/ 45 w 82"/>
                <a:gd name="T83" fmla="*/ 19 h 82"/>
                <a:gd name="T84" fmla="*/ 41 w 82"/>
                <a:gd name="T85" fmla="*/ 30 h 82"/>
                <a:gd name="T86" fmla="*/ 34 w 82"/>
                <a:gd name="T87" fmla="*/ 41 h 82"/>
                <a:gd name="T88" fmla="*/ 37 w 82"/>
                <a:gd name="T89" fmla="*/ 41 h 82"/>
                <a:gd name="T90" fmla="*/ 45 w 82"/>
                <a:gd name="T91" fmla="*/ 45 h 82"/>
                <a:gd name="T92" fmla="*/ 52 w 82"/>
                <a:gd name="T93" fmla="*/ 34 h 82"/>
                <a:gd name="T94" fmla="*/ 37 w 82"/>
                <a:gd name="T95" fmla="*/ 45 h 82"/>
                <a:gd name="T96" fmla="*/ 52 w 82"/>
                <a:gd name="T97" fmla="*/ 52 h 82"/>
                <a:gd name="T98" fmla="*/ 52 w 82"/>
                <a:gd name="T99" fmla="*/ 52 h 82"/>
                <a:gd name="T100" fmla="*/ 34 w 82"/>
                <a:gd name="T101" fmla="*/ 71 h 82"/>
                <a:gd name="T102" fmla="*/ 34 w 82"/>
                <a:gd name="T103" fmla="*/ 71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1" y="12"/>
                  </a:moveTo>
                  <a:lnTo>
                    <a:pt x="11" y="12"/>
                  </a:lnTo>
                  <a:lnTo>
                    <a:pt x="22" y="12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11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37" y="30"/>
                  </a:lnTo>
                  <a:lnTo>
                    <a:pt x="45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7" y="38"/>
                  </a:lnTo>
                  <a:lnTo>
                    <a:pt x="7" y="60"/>
                  </a:lnTo>
                  <a:lnTo>
                    <a:pt x="0" y="75"/>
                  </a:lnTo>
                  <a:lnTo>
                    <a:pt x="7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2" y="38"/>
                  </a:lnTo>
                  <a:lnTo>
                    <a:pt x="22" y="64"/>
                  </a:lnTo>
                  <a:lnTo>
                    <a:pt x="22" y="67"/>
                  </a:lnTo>
                  <a:lnTo>
                    <a:pt x="15" y="67"/>
                  </a:lnTo>
                  <a:lnTo>
                    <a:pt x="19" y="79"/>
                  </a:lnTo>
                  <a:lnTo>
                    <a:pt x="26" y="75"/>
                  </a:lnTo>
                  <a:lnTo>
                    <a:pt x="34" y="75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60" y="60"/>
                  </a:lnTo>
                  <a:lnTo>
                    <a:pt x="67" y="71"/>
                  </a:lnTo>
                  <a:lnTo>
                    <a:pt x="74" y="79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3" y="52"/>
                  </a:lnTo>
                  <a:lnTo>
                    <a:pt x="82" y="52"/>
                  </a:lnTo>
                  <a:lnTo>
                    <a:pt x="82" y="45"/>
                  </a:lnTo>
                  <a:lnTo>
                    <a:pt x="63" y="45"/>
                  </a:lnTo>
                  <a:lnTo>
                    <a:pt x="63" y="34"/>
                  </a:lnTo>
                  <a:lnTo>
                    <a:pt x="74" y="34"/>
                  </a:lnTo>
                  <a:lnTo>
                    <a:pt x="74" y="26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7" y="41"/>
                  </a:lnTo>
                  <a:lnTo>
                    <a:pt x="45" y="45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2" y="45"/>
                  </a:lnTo>
                  <a:lnTo>
                    <a:pt x="37" y="45"/>
                  </a:lnTo>
                  <a:lnTo>
                    <a:pt x="37" y="52"/>
                  </a:lnTo>
                  <a:lnTo>
                    <a:pt x="52" y="52"/>
                  </a:lnTo>
                  <a:lnTo>
                    <a:pt x="45" y="64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7"/>
            <p:cNvSpPr>
              <a:spLocks noEditPoints="1"/>
            </p:cNvSpPr>
            <p:nvPr/>
          </p:nvSpPr>
          <p:spPr bwMode="auto">
            <a:xfrm>
              <a:off x="11453" y="8777"/>
              <a:ext cx="138" cy="192"/>
            </a:xfrm>
            <a:custGeom>
              <a:avLst/>
              <a:gdLst>
                <a:gd name="T0" fmla="*/ 11 w 59"/>
                <a:gd name="T1" fmla="*/ 82 h 82"/>
                <a:gd name="T2" fmla="*/ 11 w 59"/>
                <a:gd name="T3" fmla="*/ 75 h 82"/>
                <a:gd name="T4" fmla="*/ 48 w 59"/>
                <a:gd name="T5" fmla="*/ 75 h 82"/>
                <a:gd name="T6" fmla="*/ 48 w 59"/>
                <a:gd name="T7" fmla="*/ 82 h 82"/>
                <a:gd name="T8" fmla="*/ 59 w 59"/>
                <a:gd name="T9" fmla="*/ 82 h 82"/>
                <a:gd name="T10" fmla="*/ 59 w 59"/>
                <a:gd name="T11" fmla="*/ 12 h 82"/>
                <a:gd name="T12" fmla="*/ 29 w 59"/>
                <a:gd name="T13" fmla="*/ 12 h 82"/>
                <a:gd name="T14" fmla="*/ 29 w 59"/>
                <a:gd name="T15" fmla="*/ 12 h 82"/>
                <a:gd name="T16" fmla="*/ 33 w 59"/>
                <a:gd name="T17" fmla="*/ 4 h 82"/>
                <a:gd name="T18" fmla="*/ 33 w 59"/>
                <a:gd name="T19" fmla="*/ 4 h 82"/>
                <a:gd name="T20" fmla="*/ 33 w 59"/>
                <a:gd name="T21" fmla="*/ 4 h 82"/>
                <a:gd name="T22" fmla="*/ 33 w 59"/>
                <a:gd name="T23" fmla="*/ 0 h 82"/>
                <a:gd name="T24" fmla="*/ 33 w 59"/>
                <a:gd name="T25" fmla="*/ 0 h 82"/>
                <a:gd name="T26" fmla="*/ 22 w 59"/>
                <a:gd name="T27" fmla="*/ 0 h 82"/>
                <a:gd name="T28" fmla="*/ 22 w 59"/>
                <a:gd name="T29" fmla="*/ 0 h 82"/>
                <a:gd name="T30" fmla="*/ 18 w 59"/>
                <a:gd name="T31" fmla="*/ 0 h 82"/>
                <a:gd name="T32" fmla="*/ 18 w 59"/>
                <a:gd name="T33" fmla="*/ 0 h 82"/>
                <a:gd name="T34" fmla="*/ 18 w 59"/>
                <a:gd name="T35" fmla="*/ 12 h 82"/>
                <a:gd name="T36" fmla="*/ 0 w 59"/>
                <a:gd name="T37" fmla="*/ 12 h 82"/>
                <a:gd name="T38" fmla="*/ 0 w 59"/>
                <a:gd name="T39" fmla="*/ 82 h 82"/>
                <a:gd name="T40" fmla="*/ 0 w 59"/>
                <a:gd name="T41" fmla="*/ 82 h 82"/>
                <a:gd name="T42" fmla="*/ 11 w 59"/>
                <a:gd name="T43" fmla="*/ 82 h 82"/>
                <a:gd name="T44" fmla="*/ 11 w 59"/>
                <a:gd name="T45" fmla="*/ 82 h 82"/>
                <a:gd name="T46" fmla="*/ 48 w 59"/>
                <a:gd name="T47" fmla="*/ 23 h 82"/>
                <a:gd name="T48" fmla="*/ 48 w 59"/>
                <a:gd name="T49" fmla="*/ 30 h 82"/>
                <a:gd name="T50" fmla="*/ 11 w 59"/>
                <a:gd name="T51" fmla="*/ 30 h 82"/>
                <a:gd name="T52" fmla="*/ 11 w 59"/>
                <a:gd name="T53" fmla="*/ 23 h 82"/>
                <a:gd name="T54" fmla="*/ 48 w 59"/>
                <a:gd name="T55" fmla="*/ 23 h 82"/>
                <a:gd name="T56" fmla="*/ 48 w 59"/>
                <a:gd name="T57" fmla="*/ 23 h 82"/>
                <a:gd name="T58" fmla="*/ 48 w 59"/>
                <a:gd name="T59" fmla="*/ 49 h 82"/>
                <a:gd name="T60" fmla="*/ 11 w 59"/>
                <a:gd name="T61" fmla="*/ 49 h 82"/>
                <a:gd name="T62" fmla="*/ 11 w 59"/>
                <a:gd name="T63" fmla="*/ 38 h 82"/>
                <a:gd name="T64" fmla="*/ 48 w 59"/>
                <a:gd name="T65" fmla="*/ 38 h 82"/>
                <a:gd name="T66" fmla="*/ 48 w 59"/>
                <a:gd name="T67" fmla="*/ 49 h 82"/>
                <a:gd name="T68" fmla="*/ 48 w 59"/>
                <a:gd name="T69" fmla="*/ 49 h 82"/>
                <a:gd name="T70" fmla="*/ 48 w 59"/>
                <a:gd name="T71" fmla="*/ 56 h 82"/>
                <a:gd name="T72" fmla="*/ 48 w 59"/>
                <a:gd name="T73" fmla="*/ 67 h 82"/>
                <a:gd name="T74" fmla="*/ 11 w 59"/>
                <a:gd name="T75" fmla="*/ 67 h 82"/>
                <a:gd name="T76" fmla="*/ 11 w 59"/>
                <a:gd name="T77" fmla="*/ 56 h 82"/>
                <a:gd name="T78" fmla="*/ 48 w 59"/>
                <a:gd name="T79" fmla="*/ 56 h 82"/>
                <a:gd name="T80" fmla="*/ 48 w 59"/>
                <a:gd name="T81" fmla="*/ 56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82">
                  <a:moveTo>
                    <a:pt x="11" y="82"/>
                  </a:moveTo>
                  <a:lnTo>
                    <a:pt x="11" y="75"/>
                  </a:lnTo>
                  <a:lnTo>
                    <a:pt x="48" y="75"/>
                  </a:lnTo>
                  <a:lnTo>
                    <a:pt x="48" y="82"/>
                  </a:lnTo>
                  <a:lnTo>
                    <a:pt x="59" y="82"/>
                  </a:lnTo>
                  <a:lnTo>
                    <a:pt x="59" y="12"/>
                  </a:lnTo>
                  <a:lnTo>
                    <a:pt x="29" y="12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12"/>
                  </a:lnTo>
                  <a:lnTo>
                    <a:pt x="0" y="12"/>
                  </a:lnTo>
                  <a:lnTo>
                    <a:pt x="0" y="82"/>
                  </a:lnTo>
                  <a:lnTo>
                    <a:pt x="11" y="82"/>
                  </a:lnTo>
                  <a:close/>
                  <a:moveTo>
                    <a:pt x="48" y="23"/>
                  </a:moveTo>
                  <a:lnTo>
                    <a:pt x="48" y="30"/>
                  </a:lnTo>
                  <a:lnTo>
                    <a:pt x="11" y="30"/>
                  </a:lnTo>
                  <a:lnTo>
                    <a:pt x="11" y="23"/>
                  </a:lnTo>
                  <a:lnTo>
                    <a:pt x="48" y="23"/>
                  </a:lnTo>
                  <a:close/>
                  <a:moveTo>
                    <a:pt x="48" y="49"/>
                  </a:moveTo>
                  <a:lnTo>
                    <a:pt x="11" y="49"/>
                  </a:lnTo>
                  <a:lnTo>
                    <a:pt x="11" y="38"/>
                  </a:lnTo>
                  <a:lnTo>
                    <a:pt x="48" y="38"/>
                  </a:lnTo>
                  <a:lnTo>
                    <a:pt x="48" y="49"/>
                  </a:lnTo>
                  <a:close/>
                  <a:moveTo>
                    <a:pt x="48" y="56"/>
                  </a:moveTo>
                  <a:lnTo>
                    <a:pt x="48" y="67"/>
                  </a:lnTo>
                  <a:lnTo>
                    <a:pt x="11" y="67"/>
                  </a:lnTo>
                  <a:lnTo>
                    <a:pt x="11" y="56"/>
                  </a:lnTo>
                  <a:lnTo>
                    <a:pt x="48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8"/>
            <p:cNvSpPr>
              <a:spLocks noEditPoints="1"/>
            </p:cNvSpPr>
            <p:nvPr/>
          </p:nvSpPr>
          <p:spPr bwMode="auto">
            <a:xfrm>
              <a:off x="11636" y="8770"/>
              <a:ext cx="192" cy="192"/>
            </a:xfrm>
            <a:custGeom>
              <a:avLst/>
              <a:gdLst>
                <a:gd name="T0" fmla="*/ 59 w 82"/>
                <a:gd name="T1" fmla="*/ 7 h 82"/>
                <a:gd name="T2" fmla="*/ 59 w 82"/>
                <a:gd name="T3" fmla="*/ 7 h 82"/>
                <a:gd name="T4" fmla="*/ 48 w 82"/>
                <a:gd name="T5" fmla="*/ 0 h 82"/>
                <a:gd name="T6" fmla="*/ 41 w 82"/>
                <a:gd name="T7" fmla="*/ 18 h 82"/>
                <a:gd name="T8" fmla="*/ 26 w 82"/>
                <a:gd name="T9" fmla="*/ 29 h 82"/>
                <a:gd name="T10" fmla="*/ 29 w 82"/>
                <a:gd name="T11" fmla="*/ 41 h 82"/>
                <a:gd name="T12" fmla="*/ 70 w 82"/>
                <a:gd name="T13" fmla="*/ 37 h 82"/>
                <a:gd name="T14" fmla="*/ 70 w 82"/>
                <a:gd name="T15" fmla="*/ 44 h 82"/>
                <a:gd name="T16" fmla="*/ 78 w 82"/>
                <a:gd name="T17" fmla="*/ 41 h 82"/>
                <a:gd name="T18" fmla="*/ 82 w 82"/>
                <a:gd name="T19" fmla="*/ 37 h 82"/>
                <a:gd name="T20" fmla="*/ 67 w 82"/>
                <a:gd name="T21" fmla="*/ 15 h 82"/>
                <a:gd name="T22" fmla="*/ 55 w 82"/>
                <a:gd name="T23" fmla="*/ 18 h 82"/>
                <a:gd name="T24" fmla="*/ 44 w 82"/>
                <a:gd name="T25" fmla="*/ 29 h 82"/>
                <a:gd name="T26" fmla="*/ 59 w 82"/>
                <a:gd name="T27" fmla="*/ 7 h 82"/>
                <a:gd name="T28" fmla="*/ 59 w 82"/>
                <a:gd name="T29" fmla="*/ 7 h 82"/>
                <a:gd name="T30" fmla="*/ 29 w 82"/>
                <a:gd name="T31" fmla="*/ 15 h 82"/>
                <a:gd name="T32" fmla="*/ 18 w 82"/>
                <a:gd name="T33" fmla="*/ 3 h 82"/>
                <a:gd name="T34" fmla="*/ 7 w 82"/>
                <a:gd name="T35" fmla="*/ 11 h 82"/>
                <a:gd name="T36" fmla="*/ 11 w 82"/>
                <a:gd name="T37" fmla="*/ 15 h 82"/>
                <a:gd name="T38" fmla="*/ 22 w 82"/>
                <a:gd name="T39" fmla="*/ 22 h 82"/>
                <a:gd name="T40" fmla="*/ 29 w 82"/>
                <a:gd name="T41" fmla="*/ 15 h 82"/>
                <a:gd name="T42" fmla="*/ 22 w 82"/>
                <a:gd name="T43" fmla="*/ 33 h 82"/>
                <a:gd name="T44" fmla="*/ 7 w 82"/>
                <a:gd name="T45" fmla="*/ 22 h 82"/>
                <a:gd name="T46" fmla="*/ 0 w 82"/>
                <a:gd name="T47" fmla="*/ 33 h 82"/>
                <a:gd name="T48" fmla="*/ 15 w 82"/>
                <a:gd name="T49" fmla="*/ 41 h 82"/>
                <a:gd name="T50" fmla="*/ 22 w 82"/>
                <a:gd name="T51" fmla="*/ 33 h 82"/>
                <a:gd name="T52" fmla="*/ 22 w 82"/>
                <a:gd name="T53" fmla="*/ 33 h 82"/>
                <a:gd name="T54" fmla="*/ 11 w 82"/>
                <a:gd name="T55" fmla="*/ 82 h 82"/>
                <a:gd name="T56" fmla="*/ 15 w 82"/>
                <a:gd name="T57" fmla="*/ 82 h 82"/>
                <a:gd name="T58" fmla="*/ 22 w 82"/>
                <a:gd name="T59" fmla="*/ 52 h 82"/>
                <a:gd name="T60" fmla="*/ 18 w 82"/>
                <a:gd name="T61" fmla="*/ 48 h 82"/>
                <a:gd name="T62" fmla="*/ 15 w 82"/>
                <a:gd name="T63" fmla="*/ 44 h 82"/>
                <a:gd name="T64" fmla="*/ 3 w 82"/>
                <a:gd name="T65" fmla="*/ 74 h 82"/>
                <a:gd name="T66" fmla="*/ 11 w 82"/>
                <a:gd name="T67" fmla="*/ 82 h 82"/>
                <a:gd name="T68" fmla="*/ 41 w 82"/>
                <a:gd name="T69" fmla="*/ 78 h 82"/>
                <a:gd name="T70" fmla="*/ 63 w 82"/>
                <a:gd name="T71" fmla="*/ 82 h 82"/>
                <a:gd name="T72" fmla="*/ 74 w 82"/>
                <a:gd name="T73" fmla="*/ 44 h 82"/>
                <a:gd name="T74" fmla="*/ 29 w 82"/>
                <a:gd name="T75" fmla="*/ 82 h 82"/>
                <a:gd name="T76" fmla="*/ 41 w 82"/>
                <a:gd name="T77" fmla="*/ 78 h 82"/>
                <a:gd name="T78" fmla="*/ 63 w 82"/>
                <a:gd name="T79" fmla="*/ 55 h 82"/>
                <a:gd name="T80" fmla="*/ 41 w 82"/>
                <a:gd name="T81" fmla="*/ 70 h 82"/>
                <a:gd name="T82" fmla="*/ 63 w 82"/>
                <a:gd name="T83" fmla="*/ 55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2">
                  <a:moveTo>
                    <a:pt x="59" y="7"/>
                  </a:moveTo>
                  <a:lnTo>
                    <a:pt x="59" y="7"/>
                  </a:lnTo>
                  <a:lnTo>
                    <a:pt x="48" y="0"/>
                  </a:lnTo>
                  <a:lnTo>
                    <a:pt x="41" y="18"/>
                  </a:lnTo>
                  <a:lnTo>
                    <a:pt x="33" y="26"/>
                  </a:lnTo>
                  <a:lnTo>
                    <a:pt x="26" y="29"/>
                  </a:lnTo>
                  <a:lnTo>
                    <a:pt x="29" y="41"/>
                  </a:lnTo>
                  <a:lnTo>
                    <a:pt x="55" y="37"/>
                  </a:lnTo>
                  <a:lnTo>
                    <a:pt x="70" y="37"/>
                  </a:lnTo>
                  <a:lnTo>
                    <a:pt x="70" y="44"/>
                  </a:lnTo>
                  <a:lnTo>
                    <a:pt x="78" y="41"/>
                  </a:lnTo>
                  <a:lnTo>
                    <a:pt x="82" y="37"/>
                  </a:lnTo>
                  <a:lnTo>
                    <a:pt x="67" y="15"/>
                  </a:lnTo>
                  <a:lnTo>
                    <a:pt x="55" y="18"/>
                  </a:lnTo>
                  <a:lnTo>
                    <a:pt x="63" y="29"/>
                  </a:lnTo>
                  <a:lnTo>
                    <a:pt x="44" y="29"/>
                  </a:lnTo>
                  <a:lnTo>
                    <a:pt x="59" y="7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8" y="3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22" y="22"/>
                  </a:lnTo>
                  <a:lnTo>
                    <a:pt x="29" y="15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7" y="22"/>
                  </a:lnTo>
                  <a:lnTo>
                    <a:pt x="0" y="33"/>
                  </a:lnTo>
                  <a:lnTo>
                    <a:pt x="15" y="41"/>
                  </a:lnTo>
                  <a:lnTo>
                    <a:pt x="22" y="33"/>
                  </a:lnTo>
                  <a:close/>
                  <a:moveTo>
                    <a:pt x="11" y="82"/>
                  </a:moveTo>
                  <a:lnTo>
                    <a:pt x="11" y="82"/>
                  </a:lnTo>
                  <a:lnTo>
                    <a:pt x="15" y="82"/>
                  </a:lnTo>
                  <a:lnTo>
                    <a:pt x="22" y="52"/>
                  </a:lnTo>
                  <a:lnTo>
                    <a:pt x="18" y="48"/>
                  </a:lnTo>
                  <a:lnTo>
                    <a:pt x="15" y="44"/>
                  </a:lnTo>
                  <a:lnTo>
                    <a:pt x="3" y="74"/>
                  </a:lnTo>
                  <a:lnTo>
                    <a:pt x="11" y="82"/>
                  </a:lnTo>
                  <a:close/>
                  <a:moveTo>
                    <a:pt x="41" y="78"/>
                  </a:moveTo>
                  <a:lnTo>
                    <a:pt x="63" y="78"/>
                  </a:lnTo>
                  <a:lnTo>
                    <a:pt x="63" y="82"/>
                  </a:lnTo>
                  <a:lnTo>
                    <a:pt x="74" y="82"/>
                  </a:lnTo>
                  <a:lnTo>
                    <a:pt x="74" y="44"/>
                  </a:lnTo>
                  <a:lnTo>
                    <a:pt x="29" y="44"/>
                  </a:lnTo>
                  <a:lnTo>
                    <a:pt x="29" y="82"/>
                  </a:lnTo>
                  <a:lnTo>
                    <a:pt x="41" y="82"/>
                  </a:lnTo>
                  <a:lnTo>
                    <a:pt x="41" y="78"/>
                  </a:lnTo>
                  <a:close/>
                  <a:moveTo>
                    <a:pt x="63" y="55"/>
                  </a:moveTo>
                  <a:lnTo>
                    <a:pt x="63" y="70"/>
                  </a:lnTo>
                  <a:lnTo>
                    <a:pt x="41" y="70"/>
                  </a:lnTo>
                  <a:lnTo>
                    <a:pt x="41" y="55"/>
                  </a:lnTo>
                  <a:lnTo>
                    <a:pt x="6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9"/>
            <p:cNvSpPr>
              <a:spLocks noEditPoints="1"/>
            </p:cNvSpPr>
            <p:nvPr/>
          </p:nvSpPr>
          <p:spPr bwMode="auto">
            <a:xfrm>
              <a:off x="11844" y="8777"/>
              <a:ext cx="183" cy="185"/>
            </a:xfrm>
            <a:custGeom>
              <a:avLst/>
              <a:gdLst>
                <a:gd name="T0" fmla="*/ 59 w 78"/>
                <a:gd name="T1" fmla="*/ 19 h 79"/>
                <a:gd name="T2" fmla="*/ 52 w 78"/>
                <a:gd name="T3" fmla="*/ 12 h 79"/>
                <a:gd name="T4" fmla="*/ 52 w 78"/>
                <a:gd name="T5" fmla="*/ 8 h 79"/>
                <a:gd name="T6" fmla="*/ 52 w 78"/>
                <a:gd name="T7" fmla="*/ 4 h 79"/>
                <a:gd name="T8" fmla="*/ 48 w 78"/>
                <a:gd name="T9" fmla="*/ 4 h 79"/>
                <a:gd name="T10" fmla="*/ 41 w 78"/>
                <a:gd name="T11" fmla="*/ 4 h 79"/>
                <a:gd name="T12" fmla="*/ 41 w 78"/>
                <a:gd name="T13" fmla="*/ 38 h 79"/>
                <a:gd name="T14" fmla="*/ 37 w 78"/>
                <a:gd name="T15" fmla="*/ 19 h 79"/>
                <a:gd name="T16" fmla="*/ 26 w 78"/>
                <a:gd name="T17" fmla="*/ 8 h 79"/>
                <a:gd name="T18" fmla="*/ 30 w 78"/>
                <a:gd name="T19" fmla="*/ 4 h 79"/>
                <a:gd name="T20" fmla="*/ 30 w 78"/>
                <a:gd name="T21" fmla="*/ 0 h 79"/>
                <a:gd name="T22" fmla="*/ 26 w 78"/>
                <a:gd name="T23" fmla="*/ 0 h 79"/>
                <a:gd name="T24" fmla="*/ 19 w 78"/>
                <a:gd name="T25" fmla="*/ 0 h 79"/>
                <a:gd name="T26" fmla="*/ 19 w 78"/>
                <a:gd name="T27" fmla="*/ 45 h 79"/>
                <a:gd name="T28" fmla="*/ 15 w 78"/>
                <a:gd name="T29" fmla="*/ 64 h 79"/>
                <a:gd name="T30" fmla="*/ 0 w 78"/>
                <a:gd name="T31" fmla="*/ 75 h 79"/>
                <a:gd name="T32" fmla="*/ 11 w 78"/>
                <a:gd name="T33" fmla="*/ 79 h 79"/>
                <a:gd name="T34" fmla="*/ 22 w 78"/>
                <a:gd name="T35" fmla="*/ 71 h 79"/>
                <a:gd name="T36" fmla="*/ 26 w 78"/>
                <a:gd name="T37" fmla="*/ 60 h 79"/>
                <a:gd name="T38" fmla="*/ 26 w 78"/>
                <a:gd name="T39" fmla="*/ 26 h 79"/>
                <a:gd name="T40" fmla="*/ 33 w 78"/>
                <a:gd name="T41" fmla="*/ 49 h 79"/>
                <a:gd name="T42" fmla="*/ 37 w 78"/>
                <a:gd name="T43" fmla="*/ 49 h 79"/>
                <a:gd name="T44" fmla="*/ 41 w 78"/>
                <a:gd name="T45" fmla="*/ 49 h 79"/>
                <a:gd name="T46" fmla="*/ 52 w 78"/>
                <a:gd name="T47" fmla="*/ 75 h 79"/>
                <a:gd name="T48" fmla="*/ 52 w 78"/>
                <a:gd name="T49" fmla="*/ 26 h 79"/>
                <a:gd name="T50" fmla="*/ 56 w 78"/>
                <a:gd name="T51" fmla="*/ 49 h 79"/>
                <a:gd name="T52" fmla="*/ 63 w 78"/>
                <a:gd name="T53" fmla="*/ 79 h 79"/>
                <a:gd name="T54" fmla="*/ 74 w 78"/>
                <a:gd name="T55" fmla="*/ 8 h 79"/>
                <a:gd name="T56" fmla="*/ 74 w 78"/>
                <a:gd name="T57" fmla="*/ 4 h 79"/>
                <a:gd name="T58" fmla="*/ 78 w 78"/>
                <a:gd name="T59" fmla="*/ 0 h 79"/>
                <a:gd name="T60" fmla="*/ 74 w 78"/>
                <a:gd name="T61" fmla="*/ 0 h 79"/>
                <a:gd name="T62" fmla="*/ 63 w 78"/>
                <a:gd name="T63" fmla="*/ 0 h 79"/>
                <a:gd name="T64" fmla="*/ 63 w 78"/>
                <a:gd name="T65" fmla="*/ 41 h 79"/>
                <a:gd name="T66" fmla="*/ 59 w 78"/>
                <a:gd name="T67" fmla="*/ 19 h 79"/>
                <a:gd name="T68" fmla="*/ 15 w 78"/>
                <a:gd name="T69" fmla="*/ 38 h 79"/>
                <a:gd name="T70" fmla="*/ 15 w 78"/>
                <a:gd name="T71" fmla="*/ 23 h 79"/>
                <a:gd name="T72" fmla="*/ 7 w 78"/>
                <a:gd name="T73" fmla="*/ 19 h 79"/>
                <a:gd name="T74" fmla="*/ 7 w 78"/>
                <a:gd name="T75" fmla="*/ 23 h 79"/>
                <a:gd name="T76" fmla="*/ 0 w 78"/>
                <a:gd name="T77" fmla="*/ 49 h 79"/>
                <a:gd name="T78" fmla="*/ 11 w 78"/>
                <a:gd name="T79" fmla="*/ 49 h 79"/>
                <a:gd name="T80" fmla="*/ 15 w 78"/>
                <a:gd name="T81" fmla="*/ 38 h 79"/>
                <a:gd name="T82" fmla="*/ 15 w 78"/>
                <a:gd name="T83" fmla="*/ 38 h 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79">
                  <a:moveTo>
                    <a:pt x="59" y="19"/>
                  </a:moveTo>
                  <a:lnTo>
                    <a:pt x="59" y="19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8"/>
                  </a:lnTo>
                  <a:lnTo>
                    <a:pt x="37" y="19"/>
                  </a:lnTo>
                  <a:lnTo>
                    <a:pt x="26" y="23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5" y="52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11" y="79"/>
                  </a:lnTo>
                  <a:lnTo>
                    <a:pt x="22" y="71"/>
                  </a:lnTo>
                  <a:lnTo>
                    <a:pt x="26" y="60"/>
                  </a:lnTo>
                  <a:lnTo>
                    <a:pt x="26" y="45"/>
                  </a:lnTo>
                  <a:lnTo>
                    <a:pt x="26" y="26"/>
                  </a:lnTo>
                  <a:lnTo>
                    <a:pt x="33" y="49"/>
                  </a:lnTo>
                  <a:lnTo>
                    <a:pt x="37" y="49"/>
                  </a:lnTo>
                  <a:lnTo>
                    <a:pt x="41" y="49"/>
                  </a:lnTo>
                  <a:lnTo>
                    <a:pt x="41" y="75"/>
                  </a:lnTo>
                  <a:lnTo>
                    <a:pt x="52" y="75"/>
                  </a:lnTo>
                  <a:lnTo>
                    <a:pt x="52" y="26"/>
                  </a:lnTo>
                  <a:lnTo>
                    <a:pt x="56" y="49"/>
                  </a:lnTo>
                  <a:lnTo>
                    <a:pt x="63" y="49"/>
                  </a:lnTo>
                  <a:lnTo>
                    <a:pt x="63" y="79"/>
                  </a:lnTo>
                  <a:lnTo>
                    <a:pt x="74" y="79"/>
                  </a:lnTo>
                  <a:lnTo>
                    <a:pt x="74" y="8"/>
                  </a:lnTo>
                  <a:lnTo>
                    <a:pt x="74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41"/>
                  </a:lnTo>
                  <a:lnTo>
                    <a:pt x="59" y="19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0" y="49"/>
                  </a:lnTo>
                  <a:lnTo>
                    <a:pt x="11" y="49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0"/>
            <p:cNvSpPr>
              <a:spLocks noEditPoints="1"/>
            </p:cNvSpPr>
            <p:nvPr/>
          </p:nvSpPr>
          <p:spPr bwMode="auto">
            <a:xfrm>
              <a:off x="7861" y="10016"/>
              <a:ext cx="192" cy="173"/>
            </a:xfrm>
            <a:custGeom>
              <a:avLst/>
              <a:gdLst>
                <a:gd name="T0" fmla="*/ 19 w 82"/>
                <a:gd name="T1" fmla="*/ 74 h 74"/>
                <a:gd name="T2" fmla="*/ 19 w 82"/>
                <a:gd name="T3" fmla="*/ 67 h 74"/>
                <a:gd name="T4" fmla="*/ 60 w 82"/>
                <a:gd name="T5" fmla="*/ 67 h 74"/>
                <a:gd name="T6" fmla="*/ 60 w 82"/>
                <a:gd name="T7" fmla="*/ 70 h 74"/>
                <a:gd name="T8" fmla="*/ 75 w 82"/>
                <a:gd name="T9" fmla="*/ 70 h 74"/>
                <a:gd name="T10" fmla="*/ 75 w 82"/>
                <a:gd name="T11" fmla="*/ 18 h 74"/>
                <a:gd name="T12" fmla="*/ 52 w 82"/>
                <a:gd name="T13" fmla="*/ 18 h 74"/>
                <a:gd name="T14" fmla="*/ 52 w 82"/>
                <a:gd name="T15" fmla="*/ 11 h 74"/>
                <a:gd name="T16" fmla="*/ 82 w 82"/>
                <a:gd name="T17" fmla="*/ 11 h 74"/>
                <a:gd name="T18" fmla="*/ 82 w 82"/>
                <a:gd name="T19" fmla="*/ 0 h 74"/>
                <a:gd name="T20" fmla="*/ 0 w 82"/>
                <a:gd name="T21" fmla="*/ 0 h 74"/>
                <a:gd name="T22" fmla="*/ 0 w 82"/>
                <a:gd name="T23" fmla="*/ 11 h 74"/>
                <a:gd name="T24" fmla="*/ 26 w 82"/>
                <a:gd name="T25" fmla="*/ 11 h 74"/>
                <a:gd name="T26" fmla="*/ 26 w 82"/>
                <a:gd name="T27" fmla="*/ 18 h 74"/>
                <a:gd name="T28" fmla="*/ 8 w 82"/>
                <a:gd name="T29" fmla="*/ 18 h 74"/>
                <a:gd name="T30" fmla="*/ 8 w 82"/>
                <a:gd name="T31" fmla="*/ 74 h 74"/>
                <a:gd name="T32" fmla="*/ 19 w 82"/>
                <a:gd name="T33" fmla="*/ 74 h 74"/>
                <a:gd name="T34" fmla="*/ 19 w 82"/>
                <a:gd name="T35" fmla="*/ 74 h 74"/>
                <a:gd name="T36" fmla="*/ 45 w 82"/>
                <a:gd name="T37" fmla="*/ 11 h 74"/>
                <a:gd name="T38" fmla="*/ 45 w 82"/>
                <a:gd name="T39" fmla="*/ 18 h 74"/>
                <a:gd name="T40" fmla="*/ 38 w 82"/>
                <a:gd name="T41" fmla="*/ 18 h 74"/>
                <a:gd name="T42" fmla="*/ 38 w 82"/>
                <a:gd name="T43" fmla="*/ 11 h 74"/>
                <a:gd name="T44" fmla="*/ 45 w 82"/>
                <a:gd name="T45" fmla="*/ 11 h 74"/>
                <a:gd name="T46" fmla="*/ 45 w 82"/>
                <a:gd name="T47" fmla="*/ 11 h 74"/>
                <a:gd name="T48" fmla="*/ 19 w 82"/>
                <a:gd name="T49" fmla="*/ 30 h 74"/>
                <a:gd name="T50" fmla="*/ 26 w 82"/>
                <a:gd name="T51" fmla="*/ 30 h 74"/>
                <a:gd name="T52" fmla="*/ 26 w 82"/>
                <a:gd name="T53" fmla="*/ 30 h 74"/>
                <a:gd name="T54" fmla="*/ 26 w 82"/>
                <a:gd name="T55" fmla="*/ 41 h 74"/>
                <a:gd name="T56" fmla="*/ 19 w 82"/>
                <a:gd name="T57" fmla="*/ 48 h 74"/>
                <a:gd name="T58" fmla="*/ 19 w 82"/>
                <a:gd name="T59" fmla="*/ 48 h 74"/>
                <a:gd name="T60" fmla="*/ 26 w 82"/>
                <a:gd name="T61" fmla="*/ 56 h 74"/>
                <a:gd name="T62" fmla="*/ 26 w 82"/>
                <a:gd name="T63" fmla="*/ 56 h 74"/>
                <a:gd name="T64" fmla="*/ 34 w 82"/>
                <a:gd name="T65" fmla="*/ 44 h 74"/>
                <a:gd name="T66" fmla="*/ 38 w 82"/>
                <a:gd name="T67" fmla="*/ 30 h 74"/>
                <a:gd name="T68" fmla="*/ 45 w 82"/>
                <a:gd name="T69" fmla="*/ 30 h 74"/>
                <a:gd name="T70" fmla="*/ 45 w 82"/>
                <a:gd name="T71" fmla="*/ 44 h 74"/>
                <a:gd name="T72" fmla="*/ 45 w 82"/>
                <a:gd name="T73" fmla="*/ 44 h 74"/>
                <a:gd name="T74" fmla="*/ 45 w 82"/>
                <a:gd name="T75" fmla="*/ 48 h 74"/>
                <a:gd name="T76" fmla="*/ 49 w 82"/>
                <a:gd name="T77" fmla="*/ 52 h 74"/>
                <a:gd name="T78" fmla="*/ 60 w 82"/>
                <a:gd name="T79" fmla="*/ 52 h 74"/>
                <a:gd name="T80" fmla="*/ 60 w 82"/>
                <a:gd name="T81" fmla="*/ 59 h 74"/>
                <a:gd name="T82" fmla="*/ 19 w 82"/>
                <a:gd name="T83" fmla="*/ 59 h 74"/>
                <a:gd name="T84" fmla="*/ 19 w 82"/>
                <a:gd name="T85" fmla="*/ 30 h 74"/>
                <a:gd name="T86" fmla="*/ 19 w 82"/>
                <a:gd name="T87" fmla="*/ 30 h 74"/>
                <a:gd name="T88" fmla="*/ 60 w 82"/>
                <a:gd name="T89" fmla="*/ 30 h 74"/>
                <a:gd name="T90" fmla="*/ 60 w 82"/>
                <a:gd name="T91" fmla="*/ 44 h 74"/>
                <a:gd name="T92" fmla="*/ 56 w 82"/>
                <a:gd name="T93" fmla="*/ 44 h 74"/>
                <a:gd name="T94" fmla="*/ 56 w 82"/>
                <a:gd name="T95" fmla="*/ 44 h 74"/>
                <a:gd name="T96" fmla="*/ 52 w 82"/>
                <a:gd name="T97" fmla="*/ 41 h 74"/>
                <a:gd name="T98" fmla="*/ 52 w 82"/>
                <a:gd name="T99" fmla="*/ 30 h 74"/>
                <a:gd name="T100" fmla="*/ 60 w 82"/>
                <a:gd name="T101" fmla="*/ 30 h 74"/>
                <a:gd name="T102" fmla="*/ 60 w 82"/>
                <a:gd name="T103" fmla="*/ 3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74">
                  <a:moveTo>
                    <a:pt x="19" y="74"/>
                  </a:moveTo>
                  <a:lnTo>
                    <a:pt x="19" y="67"/>
                  </a:lnTo>
                  <a:lnTo>
                    <a:pt x="60" y="67"/>
                  </a:lnTo>
                  <a:lnTo>
                    <a:pt x="60" y="70"/>
                  </a:lnTo>
                  <a:lnTo>
                    <a:pt x="75" y="70"/>
                  </a:lnTo>
                  <a:lnTo>
                    <a:pt x="75" y="18"/>
                  </a:lnTo>
                  <a:lnTo>
                    <a:pt x="52" y="18"/>
                  </a:lnTo>
                  <a:lnTo>
                    <a:pt x="52" y="11"/>
                  </a:lnTo>
                  <a:lnTo>
                    <a:pt x="82" y="11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6" y="11"/>
                  </a:lnTo>
                  <a:lnTo>
                    <a:pt x="26" y="18"/>
                  </a:lnTo>
                  <a:lnTo>
                    <a:pt x="8" y="18"/>
                  </a:lnTo>
                  <a:lnTo>
                    <a:pt x="8" y="74"/>
                  </a:lnTo>
                  <a:lnTo>
                    <a:pt x="19" y="74"/>
                  </a:lnTo>
                  <a:close/>
                  <a:moveTo>
                    <a:pt x="45" y="11"/>
                  </a:moveTo>
                  <a:lnTo>
                    <a:pt x="45" y="18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45" y="11"/>
                  </a:lnTo>
                  <a:close/>
                  <a:moveTo>
                    <a:pt x="19" y="30"/>
                  </a:moveTo>
                  <a:lnTo>
                    <a:pt x="26" y="30"/>
                  </a:lnTo>
                  <a:lnTo>
                    <a:pt x="26" y="41"/>
                  </a:lnTo>
                  <a:lnTo>
                    <a:pt x="19" y="48"/>
                  </a:lnTo>
                  <a:lnTo>
                    <a:pt x="26" y="56"/>
                  </a:lnTo>
                  <a:lnTo>
                    <a:pt x="34" y="44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44"/>
                  </a:lnTo>
                  <a:lnTo>
                    <a:pt x="45" y="48"/>
                  </a:lnTo>
                  <a:lnTo>
                    <a:pt x="49" y="52"/>
                  </a:lnTo>
                  <a:lnTo>
                    <a:pt x="60" y="52"/>
                  </a:lnTo>
                  <a:lnTo>
                    <a:pt x="60" y="59"/>
                  </a:lnTo>
                  <a:lnTo>
                    <a:pt x="19" y="59"/>
                  </a:lnTo>
                  <a:lnTo>
                    <a:pt x="19" y="30"/>
                  </a:lnTo>
                  <a:close/>
                  <a:moveTo>
                    <a:pt x="60" y="30"/>
                  </a:moveTo>
                  <a:lnTo>
                    <a:pt x="60" y="44"/>
                  </a:lnTo>
                  <a:lnTo>
                    <a:pt x="56" y="44"/>
                  </a:lnTo>
                  <a:lnTo>
                    <a:pt x="52" y="41"/>
                  </a:lnTo>
                  <a:lnTo>
                    <a:pt x="52" y="3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1"/>
            <p:cNvSpPr>
              <a:spLocks noEditPoints="1"/>
            </p:cNvSpPr>
            <p:nvPr/>
          </p:nvSpPr>
          <p:spPr bwMode="auto">
            <a:xfrm>
              <a:off x="8072" y="10016"/>
              <a:ext cx="192" cy="173"/>
            </a:xfrm>
            <a:custGeom>
              <a:avLst/>
              <a:gdLst>
                <a:gd name="T0" fmla="*/ 22 w 82"/>
                <a:gd name="T1" fmla="*/ 15 h 74"/>
                <a:gd name="T2" fmla="*/ 22 w 82"/>
                <a:gd name="T3" fmla="*/ 26 h 74"/>
                <a:gd name="T4" fmla="*/ 11 w 82"/>
                <a:gd name="T5" fmla="*/ 15 h 74"/>
                <a:gd name="T6" fmla="*/ 3 w 82"/>
                <a:gd name="T7" fmla="*/ 22 h 74"/>
                <a:gd name="T8" fmla="*/ 3 w 82"/>
                <a:gd name="T9" fmla="*/ 26 h 74"/>
                <a:gd name="T10" fmla="*/ 18 w 82"/>
                <a:gd name="T11" fmla="*/ 37 h 74"/>
                <a:gd name="T12" fmla="*/ 0 w 82"/>
                <a:gd name="T13" fmla="*/ 63 h 74"/>
                <a:gd name="T14" fmla="*/ 7 w 82"/>
                <a:gd name="T15" fmla="*/ 70 h 74"/>
                <a:gd name="T16" fmla="*/ 26 w 82"/>
                <a:gd name="T17" fmla="*/ 48 h 74"/>
                <a:gd name="T18" fmla="*/ 33 w 82"/>
                <a:gd name="T19" fmla="*/ 56 h 74"/>
                <a:gd name="T20" fmla="*/ 41 w 82"/>
                <a:gd name="T21" fmla="*/ 48 h 74"/>
                <a:gd name="T22" fmla="*/ 33 w 82"/>
                <a:gd name="T23" fmla="*/ 37 h 74"/>
                <a:gd name="T24" fmla="*/ 37 w 82"/>
                <a:gd name="T25" fmla="*/ 18 h 74"/>
                <a:gd name="T26" fmla="*/ 3 w 82"/>
                <a:gd name="T27" fmla="*/ 0 h 74"/>
                <a:gd name="T28" fmla="*/ 26 w 82"/>
                <a:gd name="T29" fmla="*/ 11 h 74"/>
                <a:gd name="T30" fmla="*/ 22 w 82"/>
                <a:gd name="T31" fmla="*/ 15 h 74"/>
                <a:gd name="T32" fmla="*/ 22 w 82"/>
                <a:gd name="T33" fmla="*/ 15 h 74"/>
                <a:gd name="T34" fmla="*/ 48 w 82"/>
                <a:gd name="T35" fmla="*/ 48 h 74"/>
                <a:gd name="T36" fmla="*/ 26 w 82"/>
                <a:gd name="T37" fmla="*/ 67 h 74"/>
                <a:gd name="T38" fmla="*/ 37 w 82"/>
                <a:gd name="T39" fmla="*/ 74 h 74"/>
                <a:gd name="T40" fmla="*/ 41 w 82"/>
                <a:gd name="T41" fmla="*/ 70 h 74"/>
                <a:gd name="T42" fmla="*/ 55 w 82"/>
                <a:gd name="T43" fmla="*/ 56 h 74"/>
                <a:gd name="T44" fmla="*/ 74 w 82"/>
                <a:gd name="T45" fmla="*/ 74 h 74"/>
                <a:gd name="T46" fmla="*/ 78 w 82"/>
                <a:gd name="T47" fmla="*/ 67 h 74"/>
                <a:gd name="T48" fmla="*/ 82 w 82"/>
                <a:gd name="T49" fmla="*/ 63 h 74"/>
                <a:gd name="T50" fmla="*/ 63 w 82"/>
                <a:gd name="T51" fmla="*/ 48 h 74"/>
                <a:gd name="T52" fmla="*/ 70 w 82"/>
                <a:gd name="T53" fmla="*/ 26 h 74"/>
                <a:gd name="T54" fmla="*/ 37 w 82"/>
                <a:gd name="T55" fmla="*/ 0 h 74"/>
                <a:gd name="T56" fmla="*/ 41 w 82"/>
                <a:gd name="T57" fmla="*/ 11 h 74"/>
                <a:gd name="T58" fmla="*/ 41 w 82"/>
                <a:gd name="T59" fmla="*/ 30 h 74"/>
                <a:gd name="T60" fmla="*/ 48 w 82"/>
                <a:gd name="T61" fmla="*/ 48 h 74"/>
                <a:gd name="T62" fmla="*/ 55 w 82"/>
                <a:gd name="T63" fmla="*/ 33 h 74"/>
                <a:gd name="T64" fmla="*/ 52 w 82"/>
                <a:gd name="T65" fmla="*/ 11 h 74"/>
                <a:gd name="T66" fmla="*/ 59 w 82"/>
                <a:gd name="T67" fmla="*/ 11 h 74"/>
                <a:gd name="T68" fmla="*/ 55 w 82"/>
                <a:gd name="T69" fmla="*/ 33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2" h="74">
                  <a:moveTo>
                    <a:pt x="22" y="15"/>
                  </a:moveTo>
                  <a:lnTo>
                    <a:pt x="22" y="15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18" y="37"/>
                  </a:lnTo>
                  <a:lnTo>
                    <a:pt x="11" y="52"/>
                  </a:lnTo>
                  <a:lnTo>
                    <a:pt x="0" y="63"/>
                  </a:lnTo>
                  <a:lnTo>
                    <a:pt x="7" y="70"/>
                  </a:lnTo>
                  <a:lnTo>
                    <a:pt x="26" y="48"/>
                  </a:lnTo>
                  <a:lnTo>
                    <a:pt x="33" y="56"/>
                  </a:lnTo>
                  <a:lnTo>
                    <a:pt x="41" y="48"/>
                  </a:lnTo>
                  <a:lnTo>
                    <a:pt x="33" y="37"/>
                  </a:lnTo>
                  <a:lnTo>
                    <a:pt x="37" y="18"/>
                  </a:lnTo>
                  <a:lnTo>
                    <a:pt x="37" y="0"/>
                  </a:lnTo>
                  <a:lnTo>
                    <a:pt x="3" y="0"/>
                  </a:lnTo>
                  <a:lnTo>
                    <a:pt x="3" y="11"/>
                  </a:lnTo>
                  <a:lnTo>
                    <a:pt x="26" y="11"/>
                  </a:lnTo>
                  <a:lnTo>
                    <a:pt x="22" y="15"/>
                  </a:lnTo>
                  <a:close/>
                  <a:moveTo>
                    <a:pt x="48" y="48"/>
                  </a:moveTo>
                  <a:lnTo>
                    <a:pt x="48" y="48"/>
                  </a:lnTo>
                  <a:lnTo>
                    <a:pt x="26" y="67"/>
                  </a:lnTo>
                  <a:lnTo>
                    <a:pt x="37" y="74"/>
                  </a:lnTo>
                  <a:lnTo>
                    <a:pt x="41" y="70"/>
                  </a:lnTo>
                  <a:lnTo>
                    <a:pt x="55" y="56"/>
                  </a:lnTo>
                  <a:lnTo>
                    <a:pt x="74" y="74"/>
                  </a:lnTo>
                  <a:lnTo>
                    <a:pt x="78" y="67"/>
                  </a:lnTo>
                  <a:lnTo>
                    <a:pt x="82" y="63"/>
                  </a:lnTo>
                  <a:lnTo>
                    <a:pt x="70" y="56"/>
                  </a:lnTo>
                  <a:lnTo>
                    <a:pt x="63" y="48"/>
                  </a:lnTo>
                  <a:lnTo>
                    <a:pt x="70" y="26"/>
                  </a:lnTo>
                  <a:lnTo>
                    <a:pt x="74" y="0"/>
                  </a:lnTo>
                  <a:lnTo>
                    <a:pt x="37" y="0"/>
                  </a:lnTo>
                  <a:lnTo>
                    <a:pt x="37" y="11"/>
                  </a:lnTo>
                  <a:lnTo>
                    <a:pt x="41" y="11"/>
                  </a:lnTo>
                  <a:lnTo>
                    <a:pt x="41" y="30"/>
                  </a:lnTo>
                  <a:lnTo>
                    <a:pt x="48" y="48"/>
                  </a:lnTo>
                  <a:close/>
                  <a:moveTo>
                    <a:pt x="55" y="33"/>
                  </a:moveTo>
                  <a:lnTo>
                    <a:pt x="55" y="33"/>
                  </a:lnTo>
                  <a:lnTo>
                    <a:pt x="52" y="11"/>
                  </a:lnTo>
                  <a:lnTo>
                    <a:pt x="59" y="11"/>
                  </a:lnTo>
                  <a:lnTo>
                    <a:pt x="55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2"/>
            <p:cNvSpPr>
              <a:spLocks noEditPoints="1"/>
            </p:cNvSpPr>
            <p:nvPr/>
          </p:nvSpPr>
          <p:spPr bwMode="auto">
            <a:xfrm>
              <a:off x="8280" y="9997"/>
              <a:ext cx="192" cy="192"/>
            </a:xfrm>
            <a:custGeom>
              <a:avLst/>
              <a:gdLst>
                <a:gd name="T0" fmla="*/ 15 w 82"/>
                <a:gd name="T1" fmla="*/ 11 h 82"/>
                <a:gd name="T2" fmla="*/ 15 w 82"/>
                <a:gd name="T3" fmla="*/ 8 h 82"/>
                <a:gd name="T4" fmla="*/ 15 w 82"/>
                <a:gd name="T5" fmla="*/ 8 h 82"/>
                <a:gd name="T6" fmla="*/ 4 w 82"/>
                <a:gd name="T7" fmla="*/ 8 h 82"/>
                <a:gd name="T8" fmla="*/ 4 w 82"/>
                <a:gd name="T9" fmla="*/ 41 h 82"/>
                <a:gd name="T10" fmla="*/ 4 w 82"/>
                <a:gd name="T11" fmla="*/ 60 h 82"/>
                <a:gd name="T12" fmla="*/ 0 w 82"/>
                <a:gd name="T13" fmla="*/ 75 h 82"/>
                <a:gd name="T14" fmla="*/ 7 w 82"/>
                <a:gd name="T15" fmla="*/ 82 h 82"/>
                <a:gd name="T16" fmla="*/ 7 w 82"/>
                <a:gd name="T17" fmla="*/ 82 h 82"/>
                <a:gd name="T18" fmla="*/ 15 w 82"/>
                <a:gd name="T19" fmla="*/ 52 h 82"/>
                <a:gd name="T20" fmla="*/ 19 w 82"/>
                <a:gd name="T21" fmla="*/ 82 h 82"/>
                <a:gd name="T22" fmla="*/ 30 w 82"/>
                <a:gd name="T23" fmla="*/ 78 h 82"/>
                <a:gd name="T24" fmla="*/ 33 w 82"/>
                <a:gd name="T25" fmla="*/ 82 h 82"/>
                <a:gd name="T26" fmla="*/ 45 w 82"/>
                <a:gd name="T27" fmla="*/ 64 h 82"/>
                <a:gd name="T28" fmla="*/ 48 w 82"/>
                <a:gd name="T29" fmla="*/ 34 h 82"/>
                <a:gd name="T30" fmla="*/ 48 w 82"/>
                <a:gd name="T31" fmla="*/ 34 h 82"/>
                <a:gd name="T32" fmla="*/ 56 w 82"/>
                <a:gd name="T33" fmla="*/ 60 h 82"/>
                <a:gd name="T34" fmla="*/ 41 w 82"/>
                <a:gd name="T35" fmla="*/ 75 h 82"/>
                <a:gd name="T36" fmla="*/ 48 w 82"/>
                <a:gd name="T37" fmla="*/ 82 h 82"/>
                <a:gd name="T38" fmla="*/ 63 w 82"/>
                <a:gd name="T39" fmla="*/ 71 h 82"/>
                <a:gd name="T40" fmla="*/ 74 w 82"/>
                <a:gd name="T41" fmla="*/ 82 h 82"/>
                <a:gd name="T42" fmla="*/ 82 w 82"/>
                <a:gd name="T43" fmla="*/ 71 h 82"/>
                <a:gd name="T44" fmla="*/ 74 w 82"/>
                <a:gd name="T45" fmla="*/ 67 h 82"/>
                <a:gd name="T46" fmla="*/ 71 w 82"/>
                <a:gd name="T47" fmla="*/ 60 h 82"/>
                <a:gd name="T48" fmla="*/ 78 w 82"/>
                <a:gd name="T49" fmla="*/ 26 h 82"/>
                <a:gd name="T50" fmla="*/ 48 w 82"/>
                <a:gd name="T51" fmla="*/ 15 h 82"/>
                <a:gd name="T52" fmla="*/ 82 w 82"/>
                <a:gd name="T53" fmla="*/ 11 h 82"/>
                <a:gd name="T54" fmla="*/ 74 w 82"/>
                <a:gd name="T55" fmla="*/ 0 h 82"/>
                <a:gd name="T56" fmla="*/ 56 w 82"/>
                <a:gd name="T57" fmla="*/ 8 h 82"/>
                <a:gd name="T58" fmla="*/ 37 w 82"/>
                <a:gd name="T59" fmla="*/ 8 h 82"/>
                <a:gd name="T60" fmla="*/ 37 w 82"/>
                <a:gd name="T61" fmla="*/ 8 h 82"/>
                <a:gd name="T62" fmla="*/ 37 w 82"/>
                <a:gd name="T63" fmla="*/ 34 h 82"/>
                <a:gd name="T64" fmla="*/ 37 w 82"/>
                <a:gd name="T65" fmla="*/ 56 h 82"/>
                <a:gd name="T66" fmla="*/ 30 w 82"/>
                <a:gd name="T67" fmla="*/ 41 h 82"/>
                <a:gd name="T68" fmla="*/ 15 w 82"/>
                <a:gd name="T69" fmla="*/ 34 h 82"/>
                <a:gd name="T70" fmla="*/ 33 w 82"/>
                <a:gd name="T71" fmla="*/ 26 h 82"/>
                <a:gd name="T72" fmla="*/ 30 w 82"/>
                <a:gd name="T73" fmla="*/ 11 h 82"/>
                <a:gd name="T74" fmla="*/ 30 w 82"/>
                <a:gd name="T75" fmla="*/ 4 h 82"/>
                <a:gd name="T76" fmla="*/ 30 w 82"/>
                <a:gd name="T77" fmla="*/ 4 h 82"/>
                <a:gd name="T78" fmla="*/ 26 w 82"/>
                <a:gd name="T79" fmla="*/ 0 h 82"/>
                <a:gd name="T80" fmla="*/ 19 w 82"/>
                <a:gd name="T81" fmla="*/ 0 h 82"/>
                <a:gd name="T82" fmla="*/ 15 w 82"/>
                <a:gd name="T83" fmla="*/ 26 h 82"/>
                <a:gd name="T84" fmla="*/ 15 w 82"/>
                <a:gd name="T85" fmla="*/ 19 h 82"/>
                <a:gd name="T86" fmla="*/ 15 w 82"/>
                <a:gd name="T87" fmla="*/ 11 h 82"/>
                <a:gd name="T88" fmla="*/ 63 w 82"/>
                <a:gd name="T89" fmla="*/ 52 h 82"/>
                <a:gd name="T90" fmla="*/ 60 w 82"/>
                <a:gd name="T91" fmla="*/ 45 h 82"/>
                <a:gd name="T92" fmla="*/ 67 w 82"/>
                <a:gd name="T93" fmla="*/ 34 h 82"/>
                <a:gd name="T94" fmla="*/ 63 w 82"/>
                <a:gd name="T95" fmla="*/ 52 h 82"/>
                <a:gd name="T96" fmla="*/ 63 w 82"/>
                <a:gd name="T97" fmla="*/ 52 h 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" h="82">
                  <a:moveTo>
                    <a:pt x="15" y="11"/>
                  </a:moveTo>
                  <a:lnTo>
                    <a:pt x="15" y="11"/>
                  </a:lnTo>
                  <a:lnTo>
                    <a:pt x="15" y="8"/>
                  </a:lnTo>
                  <a:lnTo>
                    <a:pt x="4" y="8"/>
                  </a:lnTo>
                  <a:lnTo>
                    <a:pt x="4" y="23"/>
                  </a:lnTo>
                  <a:lnTo>
                    <a:pt x="4" y="41"/>
                  </a:lnTo>
                  <a:lnTo>
                    <a:pt x="4" y="60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1" y="67"/>
                  </a:lnTo>
                  <a:lnTo>
                    <a:pt x="15" y="52"/>
                  </a:lnTo>
                  <a:lnTo>
                    <a:pt x="19" y="52"/>
                  </a:lnTo>
                  <a:lnTo>
                    <a:pt x="19" y="82"/>
                  </a:lnTo>
                  <a:lnTo>
                    <a:pt x="30" y="82"/>
                  </a:lnTo>
                  <a:lnTo>
                    <a:pt x="30" y="78"/>
                  </a:lnTo>
                  <a:lnTo>
                    <a:pt x="33" y="82"/>
                  </a:lnTo>
                  <a:lnTo>
                    <a:pt x="45" y="64"/>
                  </a:lnTo>
                  <a:lnTo>
                    <a:pt x="48" y="41"/>
                  </a:lnTo>
                  <a:lnTo>
                    <a:pt x="48" y="34"/>
                  </a:lnTo>
                  <a:lnTo>
                    <a:pt x="52" y="49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48" y="82"/>
                  </a:lnTo>
                  <a:lnTo>
                    <a:pt x="63" y="71"/>
                  </a:lnTo>
                  <a:lnTo>
                    <a:pt x="74" y="82"/>
                  </a:lnTo>
                  <a:lnTo>
                    <a:pt x="82" y="71"/>
                  </a:lnTo>
                  <a:lnTo>
                    <a:pt x="74" y="67"/>
                  </a:lnTo>
                  <a:lnTo>
                    <a:pt x="71" y="60"/>
                  </a:lnTo>
                  <a:lnTo>
                    <a:pt x="74" y="45"/>
                  </a:lnTo>
                  <a:lnTo>
                    <a:pt x="78" y="26"/>
                  </a:lnTo>
                  <a:lnTo>
                    <a:pt x="48" y="26"/>
                  </a:lnTo>
                  <a:lnTo>
                    <a:pt x="48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56" y="8"/>
                  </a:lnTo>
                  <a:lnTo>
                    <a:pt x="37" y="8"/>
                  </a:lnTo>
                  <a:lnTo>
                    <a:pt x="37" y="23"/>
                  </a:lnTo>
                  <a:lnTo>
                    <a:pt x="37" y="34"/>
                  </a:lnTo>
                  <a:lnTo>
                    <a:pt x="37" y="56"/>
                  </a:lnTo>
                  <a:lnTo>
                    <a:pt x="30" y="71"/>
                  </a:lnTo>
                  <a:lnTo>
                    <a:pt x="30" y="41"/>
                  </a:lnTo>
                  <a:lnTo>
                    <a:pt x="15" y="41"/>
                  </a:lnTo>
                  <a:lnTo>
                    <a:pt x="15" y="34"/>
                  </a:lnTo>
                  <a:lnTo>
                    <a:pt x="33" y="34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30" y="11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5" y="19"/>
                  </a:lnTo>
                  <a:lnTo>
                    <a:pt x="15" y="11"/>
                  </a:lnTo>
                  <a:close/>
                  <a:moveTo>
                    <a:pt x="63" y="52"/>
                  </a:moveTo>
                  <a:lnTo>
                    <a:pt x="63" y="52"/>
                  </a:lnTo>
                  <a:lnTo>
                    <a:pt x="60" y="45"/>
                  </a:lnTo>
                  <a:lnTo>
                    <a:pt x="60" y="34"/>
                  </a:lnTo>
                  <a:lnTo>
                    <a:pt x="67" y="34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3"/>
            <p:cNvSpPr>
              <a:spLocks noEditPoints="1"/>
            </p:cNvSpPr>
            <p:nvPr/>
          </p:nvSpPr>
          <p:spPr bwMode="auto">
            <a:xfrm>
              <a:off x="8488" y="9997"/>
              <a:ext cx="183" cy="192"/>
            </a:xfrm>
            <a:custGeom>
              <a:avLst/>
              <a:gdLst>
                <a:gd name="T0" fmla="*/ 26 w 78"/>
                <a:gd name="T1" fmla="*/ 8 h 82"/>
                <a:gd name="T2" fmla="*/ 15 w 78"/>
                <a:gd name="T3" fmla="*/ 0 h 82"/>
                <a:gd name="T4" fmla="*/ 4 w 78"/>
                <a:gd name="T5" fmla="*/ 26 h 82"/>
                <a:gd name="T6" fmla="*/ 4 w 78"/>
                <a:gd name="T7" fmla="*/ 26 h 82"/>
                <a:gd name="T8" fmla="*/ 0 w 78"/>
                <a:gd name="T9" fmla="*/ 26 h 82"/>
                <a:gd name="T10" fmla="*/ 4 w 78"/>
                <a:gd name="T11" fmla="*/ 38 h 82"/>
                <a:gd name="T12" fmla="*/ 15 w 78"/>
                <a:gd name="T13" fmla="*/ 38 h 82"/>
                <a:gd name="T14" fmla="*/ 4 w 78"/>
                <a:gd name="T15" fmla="*/ 49 h 82"/>
                <a:gd name="T16" fmla="*/ 4 w 78"/>
                <a:gd name="T17" fmla="*/ 49 h 82"/>
                <a:gd name="T18" fmla="*/ 0 w 78"/>
                <a:gd name="T19" fmla="*/ 49 h 82"/>
                <a:gd name="T20" fmla="*/ 4 w 78"/>
                <a:gd name="T21" fmla="*/ 60 h 82"/>
                <a:gd name="T22" fmla="*/ 8 w 78"/>
                <a:gd name="T23" fmla="*/ 60 h 82"/>
                <a:gd name="T24" fmla="*/ 30 w 78"/>
                <a:gd name="T25" fmla="*/ 56 h 82"/>
                <a:gd name="T26" fmla="*/ 30 w 78"/>
                <a:gd name="T27" fmla="*/ 45 h 82"/>
                <a:gd name="T28" fmla="*/ 26 w 78"/>
                <a:gd name="T29" fmla="*/ 49 h 82"/>
                <a:gd name="T30" fmla="*/ 19 w 78"/>
                <a:gd name="T31" fmla="*/ 49 h 82"/>
                <a:gd name="T32" fmla="*/ 26 w 78"/>
                <a:gd name="T33" fmla="*/ 38 h 82"/>
                <a:gd name="T34" fmla="*/ 34 w 78"/>
                <a:gd name="T35" fmla="*/ 82 h 82"/>
                <a:gd name="T36" fmla="*/ 45 w 78"/>
                <a:gd name="T37" fmla="*/ 56 h 82"/>
                <a:gd name="T38" fmla="*/ 49 w 78"/>
                <a:gd name="T39" fmla="*/ 64 h 82"/>
                <a:gd name="T40" fmla="*/ 56 w 78"/>
                <a:gd name="T41" fmla="*/ 49 h 82"/>
                <a:gd name="T42" fmla="*/ 60 w 78"/>
                <a:gd name="T43" fmla="*/ 56 h 82"/>
                <a:gd name="T44" fmla="*/ 60 w 78"/>
                <a:gd name="T45" fmla="*/ 60 h 82"/>
                <a:gd name="T46" fmla="*/ 67 w 78"/>
                <a:gd name="T47" fmla="*/ 67 h 82"/>
                <a:gd name="T48" fmla="*/ 64 w 78"/>
                <a:gd name="T49" fmla="*/ 71 h 82"/>
                <a:gd name="T50" fmla="*/ 60 w 78"/>
                <a:gd name="T51" fmla="*/ 71 h 82"/>
                <a:gd name="T52" fmla="*/ 64 w 78"/>
                <a:gd name="T53" fmla="*/ 82 h 82"/>
                <a:gd name="T54" fmla="*/ 75 w 78"/>
                <a:gd name="T55" fmla="*/ 82 h 82"/>
                <a:gd name="T56" fmla="*/ 78 w 78"/>
                <a:gd name="T57" fmla="*/ 15 h 82"/>
                <a:gd name="T58" fmla="*/ 64 w 78"/>
                <a:gd name="T59" fmla="*/ 15 h 82"/>
                <a:gd name="T60" fmla="*/ 64 w 78"/>
                <a:gd name="T61" fmla="*/ 4 h 82"/>
                <a:gd name="T62" fmla="*/ 60 w 78"/>
                <a:gd name="T63" fmla="*/ 4 h 82"/>
                <a:gd name="T64" fmla="*/ 52 w 78"/>
                <a:gd name="T65" fmla="*/ 0 h 82"/>
                <a:gd name="T66" fmla="*/ 52 w 78"/>
                <a:gd name="T67" fmla="*/ 15 h 82"/>
                <a:gd name="T68" fmla="*/ 34 w 78"/>
                <a:gd name="T69" fmla="*/ 23 h 82"/>
                <a:gd name="T70" fmla="*/ 26 w 78"/>
                <a:gd name="T71" fmla="*/ 19 h 82"/>
                <a:gd name="T72" fmla="*/ 26 w 78"/>
                <a:gd name="T73" fmla="*/ 19 h 82"/>
                <a:gd name="T74" fmla="*/ 23 w 78"/>
                <a:gd name="T75" fmla="*/ 26 h 82"/>
                <a:gd name="T76" fmla="*/ 19 w 78"/>
                <a:gd name="T77" fmla="*/ 26 h 82"/>
                <a:gd name="T78" fmla="*/ 19 w 78"/>
                <a:gd name="T79" fmla="*/ 26 h 82"/>
                <a:gd name="T80" fmla="*/ 19 w 78"/>
                <a:gd name="T81" fmla="*/ 26 h 82"/>
                <a:gd name="T82" fmla="*/ 26 w 78"/>
                <a:gd name="T83" fmla="*/ 8 h 82"/>
                <a:gd name="T84" fmla="*/ 49 w 78"/>
                <a:gd name="T85" fmla="*/ 26 h 82"/>
                <a:gd name="T86" fmla="*/ 45 w 78"/>
                <a:gd name="T87" fmla="*/ 49 h 82"/>
                <a:gd name="T88" fmla="*/ 49 w 78"/>
                <a:gd name="T89" fmla="*/ 26 h 82"/>
                <a:gd name="T90" fmla="*/ 64 w 78"/>
                <a:gd name="T91" fmla="*/ 45 h 82"/>
                <a:gd name="T92" fmla="*/ 60 w 78"/>
                <a:gd name="T93" fmla="*/ 38 h 82"/>
                <a:gd name="T94" fmla="*/ 60 w 78"/>
                <a:gd name="T95" fmla="*/ 26 h 82"/>
                <a:gd name="T96" fmla="*/ 67 w 78"/>
                <a:gd name="T97" fmla="*/ 49 h 82"/>
                <a:gd name="T98" fmla="*/ 64 w 78"/>
                <a:gd name="T99" fmla="*/ 45 h 82"/>
                <a:gd name="T100" fmla="*/ 64 w 78"/>
                <a:gd name="T101" fmla="*/ 45 h 82"/>
                <a:gd name="T102" fmla="*/ 4 w 78"/>
                <a:gd name="T103" fmla="*/ 78 h 82"/>
                <a:gd name="T104" fmla="*/ 23 w 78"/>
                <a:gd name="T105" fmla="*/ 75 h 82"/>
                <a:gd name="T106" fmla="*/ 30 w 78"/>
                <a:gd name="T107" fmla="*/ 71 h 82"/>
                <a:gd name="T108" fmla="*/ 30 w 78"/>
                <a:gd name="T109" fmla="*/ 60 h 82"/>
                <a:gd name="T110" fmla="*/ 0 w 78"/>
                <a:gd name="T111" fmla="*/ 67 h 82"/>
                <a:gd name="T112" fmla="*/ 0 w 78"/>
                <a:gd name="T113" fmla="*/ 67 h 82"/>
                <a:gd name="T114" fmla="*/ 4 w 78"/>
                <a:gd name="T115" fmla="*/ 78 h 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82">
                  <a:moveTo>
                    <a:pt x="26" y="8"/>
                  </a:moveTo>
                  <a:lnTo>
                    <a:pt x="26" y="8"/>
                  </a:lnTo>
                  <a:lnTo>
                    <a:pt x="15" y="0"/>
                  </a:lnTo>
                  <a:lnTo>
                    <a:pt x="11" y="15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38"/>
                  </a:lnTo>
                  <a:lnTo>
                    <a:pt x="15" y="38"/>
                  </a:lnTo>
                  <a:lnTo>
                    <a:pt x="4" y="49"/>
                  </a:lnTo>
                  <a:lnTo>
                    <a:pt x="0" y="49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30" y="56"/>
                  </a:lnTo>
                  <a:lnTo>
                    <a:pt x="30" y="45"/>
                  </a:lnTo>
                  <a:lnTo>
                    <a:pt x="26" y="49"/>
                  </a:lnTo>
                  <a:lnTo>
                    <a:pt x="19" y="49"/>
                  </a:lnTo>
                  <a:lnTo>
                    <a:pt x="26" y="38"/>
                  </a:lnTo>
                  <a:lnTo>
                    <a:pt x="34" y="30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56"/>
                  </a:lnTo>
                  <a:lnTo>
                    <a:pt x="49" y="64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7" y="56"/>
                  </a:lnTo>
                  <a:lnTo>
                    <a:pt x="67" y="67"/>
                  </a:lnTo>
                  <a:lnTo>
                    <a:pt x="64" y="71"/>
                  </a:lnTo>
                  <a:lnTo>
                    <a:pt x="60" y="71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8" y="75"/>
                  </a:lnTo>
                  <a:lnTo>
                    <a:pt x="78" y="15"/>
                  </a:lnTo>
                  <a:lnTo>
                    <a:pt x="64" y="15"/>
                  </a:lnTo>
                  <a:lnTo>
                    <a:pt x="64" y="4"/>
                  </a:lnTo>
                  <a:lnTo>
                    <a:pt x="60" y="4"/>
                  </a:lnTo>
                  <a:lnTo>
                    <a:pt x="52" y="0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34" y="23"/>
                  </a:lnTo>
                  <a:lnTo>
                    <a:pt x="26" y="19"/>
                  </a:lnTo>
                  <a:lnTo>
                    <a:pt x="23" y="26"/>
                  </a:lnTo>
                  <a:lnTo>
                    <a:pt x="19" y="26"/>
                  </a:lnTo>
                  <a:lnTo>
                    <a:pt x="26" y="8"/>
                  </a:lnTo>
                  <a:close/>
                  <a:moveTo>
                    <a:pt x="49" y="26"/>
                  </a:moveTo>
                  <a:lnTo>
                    <a:pt x="49" y="26"/>
                  </a:lnTo>
                  <a:lnTo>
                    <a:pt x="45" y="49"/>
                  </a:lnTo>
                  <a:lnTo>
                    <a:pt x="45" y="26"/>
                  </a:lnTo>
                  <a:lnTo>
                    <a:pt x="49" y="26"/>
                  </a:lnTo>
                  <a:close/>
                  <a:moveTo>
                    <a:pt x="64" y="45"/>
                  </a:moveTo>
                  <a:lnTo>
                    <a:pt x="64" y="45"/>
                  </a:lnTo>
                  <a:lnTo>
                    <a:pt x="60" y="38"/>
                  </a:lnTo>
                  <a:lnTo>
                    <a:pt x="60" y="26"/>
                  </a:lnTo>
                  <a:lnTo>
                    <a:pt x="67" y="26"/>
                  </a:lnTo>
                  <a:lnTo>
                    <a:pt x="67" y="49"/>
                  </a:lnTo>
                  <a:lnTo>
                    <a:pt x="64" y="45"/>
                  </a:lnTo>
                  <a:close/>
                  <a:moveTo>
                    <a:pt x="4" y="78"/>
                  </a:moveTo>
                  <a:lnTo>
                    <a:pt x="4" y="78"/>
                  </a:lnTo>
                  <a:lnTo>
                    <a:pt x="23" y="75"/>
                  </a:lnTo>
                  <a:lnTo>
                    <a:pt x="30" y="71"/>
                  </a:lnTo>
                  <a:lnTo>
                    <a:pt x="30" y="60"/>
                  </a:lnTo>
                  <a:lnTo>
                    <a:pt x="0" y="67"/>
                  </a:lnTo>
                  <a:lnTo>
                    <a:pt x="4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4"/>
            <p:cNvSpPr>
              <a:spLocks noEditPoints="1"/>
            </p:cNvSpPr>
            <p:nvPr/>
          </p:nvSpPr>
          <p:spPr bwMode="auto">
            <a:xfrm>
              <a:off x="8690" y="9997"/>
              <a:ext cx="199" cy="192"/>
            </a:xfrm>
            <a:custGeom>
              <a:avLst/>
              <a:gdLst>
                <a:gd name="T0" fmla="*/ 0 w 85"/>
                <a:gd name="T1" fmla="*/ 45 h 82"/>
                <a:gd name="T2" fmla="*/ 7 w 85"/>
                <a:gd name="T3" fmla="*/ 52 h 82"/>
                <a:gd name="T4" fmla="*/ 15 w 85"/>
                <a:gd name="T5" fmla="*/ 82 h 82"/>
                <a:gd name="T6" fmla="*/ 22 w 85"/>
                <a:gd name="T7" fmla="*/ 52 h 82"/>
                <a:gd name="T8" fmla="*/ 30 w 85"/>
                <a:gd name="T9" fmla="*/ 60 h 82"/>
                <a:gd name="T10" fmla="*/ 33 w 85"/>
                <a:gd name="T11" fmla="*/ 56 h 82"/>
                <a:gd name="T12" fmla="*/ 37 w 85"/>
                <a:gd name="T13" fmla="*/ 60 h 82"/>
                <a:gd name="T14" fmla="*/ 41 w 85"/>
                <a:gd name="T15" fmla="*/ 49 h 82"/>
                <a:gd name="T16" fmla="*/ 48 w 85"/>
                <a:gd name="T17" fmla="*/ 41 h 82"/>
                <a:gd name="T18" fmla="*/ 48 w 85"/>
                <a:gd name="T19" fmla="*/ 41 h 82"/>
                <a:gd name="T20" fmla="*/ 56 w 85"/>
                <a:gd name="T21" fmla="*/ 41 h 82"/>
                <a:gd name="T22" fmla="*/ 67 w 85"/>
                <a:gd name="T23" fmla="*/ 49 h 82"/>
                <a:gd name="T24" fmla="*/ 59 w 85"/>
                <a:gd name="T25" fmla="*/ 52 h 82"/>
                <a:gd name="T26" fmla="*/ 59 w 85"/>
                <a:gd name="T27" fmla="*/ 45 h 82"/>
                <a:gd name="T28" fmla="*/ 59 w 85"/>
                <a:gd name="T29" fmla="*/ 45 h 82"/>
                <a:gd name="T30" fmla="*/ 52 w 85"/>
                <a:gd name="T31" fmla="*/ 45 h 82"/>
                <a:gd name="T32" fmla="*/ 48 w 85"/>
                <a:gd name="T33" fmla="*/ 56 h 82"/>
                <a:gd name="T34" fmla="*/ 26 w 85"/>
                <a:gd name="T35" fmla="*/ 67 h 82"/>
                <a:gd name="T36" fmla="*/ 30 w 85"/>
                <a:gd name="T37" fmla="*/ 78 h 82"/>
                <a:gd name="T38" fmla="*/ 37 w 85"/>
                <a:gd name="T39" fmla="*/ 75 h 82"/>
                <a:gd name="T40" fmla="*/ 48 w 85"/>
                <a:gd name="T41" fmla="*/ 67 h 82"/>
                <a:gd name="T42" fmla="*/ 48 w 85"/>
                <a:gd name="T43" fmla="*/ 71 h 82"/>
                <a:gd name="T44" fmla="*/ 41 w 85"/>
                <a:gd name="T45" fmla="*/ 75 h 82"/>
                <a:gd name="T46" fmla="*/ 45 w 85"/>
                <a:gd name="T47" fmla="*/ 82 h 82"/>
                <a:gd name="T48" fmla="*/ 56 w 85"/>
                <a:gd name="T49" fmla="*/ 82 h 82"/>
                <a:gd name="T50" fmla="*/ 59 w 85"/>
                <a:gd name="T51" fmla="*/ 67 h 82"/>
                <a:gd name="T52" fmla="*/ 74 w 85"/>
                <a:gd name="T53" fmla="*/ 78 h 82"/>
                <a:gd name="T54" fmla="*/ 82 w 85"/>
                <a:gd name="T55" fmla="*/ 71 h 82"/>
                <a:gd name="T56" fmla="*/ 67 w 85"/>
                <a:gd name="T57" fmla="*/ 60 h 82"/>
                <a:gd name="T58" fmla="*/ 74 w 85"/>
                <a:gd name="T59" fmla="*/ 56 h 82"/>
                <a:gd name="T60" fmla="*/ 82 w 85"/>
                <a:gd name="T61" fmla="*/ 60 h 82"/>
                <a:gd name="T62" fmla="*/ 85 w 85"/>
                <a:gd name="T63" fmla="*/ 49 h 82"/>
                <a:gd name="T64" fmla="*/ 74 w 85"/>
                <a:gd name="T65" fmla="*/ 45 h 82"/>
                <a:gd name="T66" fmla="*/ 82 w 85"/>
                <a:gd name="T67" fmla="*/ 41 h 82"/>
                <a:gd name="T68" fmla="*/ 52 w 85"/>
                <a:gd name="T69" fmla="*/ 34 h 82"/>
                <a:gd name="T70" fmla="*/ 74 w 85"/>
                <a:gd name="T71" fmla="*/ 30 h 82"/>
                <a:gd name="T72" fmla="*/ 56 w 85"/>
                <a:gd name="T73" fmla="*/ 23 h 82"/>
                <a:gd name="T74" fmla="*/ 78 w 85"/>
                <a:gd name="T75" fmla="*/ 19 h 82"/>
                <a:gd name="T76" fmla="*/ 56 w 85"/>
                <a:gd name="T77" fmla="*/ 11 h 82"/>
                <a:gd name="T78" fmla="*/ 59 w 85"/>
                <a:gd name="T79" fmla="*/ 4 h 82"/>
                <a:gd name="T80" fmla="*/ 59 w 85"/>
                <a:gd name="T81" fmla="*/ 4 h 82"/>
                <a:gd name="T82" fmla="*/ 52 w 85"/>
                <a:gd name="T83" fmla="*/ 0 h 82"/>
                <a:gd name="T84" fmla="*/ 52 w 85"/>
                <a:gd name="T85" fmla="*/ 0 h 82"/>
                <a:gd name="T86" fmla="*/ 45 w 85"/>
                <a:gd name="T87" fmla="*/ 11 h 82"/>
                <a:gd name="T88" fmla="*/ 30 w 85"/>
                <a:gd name="T89" fmla="*/ 11 h 82"/>
                <a:gd name="T90" fmla="*/ 30 w 85"/>
                <a:gd name="T91" fmla="*/ 8 h 82"/>
                <a:gd name="T92" fmla="*/ 30 w 85"/>
                <a:gd name="T93" fmla="*/ 4 h 82"/>
                <a:gd name="T94" fmla="*/ 18 w 85"/>
                <a:gd name="T95" fmla="*/ 0 h 82"/>
                <a:gd name="T96" fmla="*/ 11 w 85"/>
                <a:gd name="T97" fmla="*/ 23 h 82"/>
                <a:gd name="T98" fmla="*/ 0 w 85"/>
                <a:gd name="T99" fmla="*/ 45 h 82"/>
                <a:gd name="T100" fmla="*/ 45 w 85"/>
                <a:gd name="T101" fmla="*/ 23 h 82"/>
                <a:gd name="T102" fmla="*/ 30 w 85"/>
                <a:gd name="T103" fmla="*/ 30 h 82"/>
                <a:gd name="T104" fmla="*/ 41 w 85"/>
                <a:gd name="T105" fmla="*/ 30 h 82"/>
                <a:gd name="T106" fmla="*/ 22 w 85"/>
                <a:gd name="T107" fmla="*/ 34 h 82"/>
                <a:gd name="T108" fmla="*/ 22 w 85"/>
                <a:gd name="T109" fmla="*/ 23 h 82"/>
                <a:gd name="T110" fmla="*/ 26 w 85"/>
                <a:gd name="T111" fmla="*/ 19 h 82"/>
                <a:gd name="T112" fmla="*/ 45 w 85"/>
                <a:gd name="T113" fmla="*/ 19 h 82"/>
                <a:gd name="T114" fmla="*/ 45 w 85"/>
                <a:gd name="T115" fmla="*/ 23 h 82"/>
                <a:gd name="T116" fmla="*/ 37 w 85"/>
                <a:gd name="T117" fmla="*/ 41 h 82"/>
                <a:gd name="T118" fmla="*/ 22 w 85"/>
                <a:gd name="T119" fmla="*/ 49 h 82"/>
                <a:gd name="T120" fmla="*/ 37 w 85"/>
                <a:gd name="T121" fmla="*/ 41 h 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5" h="82">
                  <a:moveTo>
                    <a:pt x="0" y="45"/>
                  </a:moveTo>
                  <a:lnTo>
                    <a:pt x="0" y="45"/>
                  </a:lnTo>
                  <a:lnTo>
                    <a:pt x="7" y="52"/>
                  </a:lnTo>
                  <a:lnTo>
                    <a:pt x="15" y="45"/>
                  </a:lnTo>
                  <a:lnTo>
                    <a:pt x="15" y="82"/>
                  </a:lnTo>
                  <a:lnTo>
                    <a:pt x="22" y="82"/>
                  </a:lnTo>
                  <a:lnTo>
                    <a:pt x="22" y="52"/>
                  </a:lnTo>
                  <a:lnTo>
                    <a:pt x="30" y="60"/>
                  </a:lnTo>
                  <a:lnTo>
                    <a:pt x="33" y="56"/>
                  </a:lnTo>
                  <a:lnTo>
                    <a:pt x="37" y="60"/>
                  </a:lnTo>
                  <a:lnTo>
                    <a:pt x="45" y="56"/>
                  </a:lnTo>
                  <a:lnTo>
                    <a:pt x="41" y="49"/>
                  </a:lnTo>
                  <a:lnTo>
                    <a:pt x="48" y="41"/>
                  </a:lnTo>
                  <a:lnTo>
                    <a:pt x="56" y="41"/>
                  </a:lnTo>
                  <a:lnTo>
                    <a:pt x="67" y="49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8" y="56"/>
                  </a:lnTo>
                  <a:lnTo>
                    <a:pt x="26" y="67"/>
                  </a:lnTo>
                  <a:lnTo>
                    <a:pt x="30" y="78"/>
                  </a:lnTo>
                  <a:lnTo>
                    <a:pt x="37" y="75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1" y="75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9" y="78"/>
                  </a:lnTo>
                  <a:lnTo>
                    <a:pt x="59" y="67"/>
                  </a:lnTo>
                  <a:lnTo>
                    <a:pt x="74" y="78"/>
                  </a:lnTo>
                  <a:lnTo>
                    <a:pt x="82" y="71"/>
                  </a:lnTo>
                  <a:lnTo>
                    <a:pt x="67" y="60"/>
                  </a:lnTo>
                  <a:lnTo>
                    <a:pt x="74" y="56"/>
                  </a:lnTo>
                  <a:lnTo>
                    <a:pt x="82" y="60"/>
                  </a:lnTo>
                  <a:lnTo>
                    <a:pt x="85" y="49"/>
                  </a:lnTo>
                  <a:lnTo>
                    <a:pt x="74" y="45"/>
                  </a:lnTo>
                  <a:lnTo>
                    <a:pt x="71" y="41"/>
                  </a:lnTo>
                  <a:lnTo>
                    <a:pt x="82" y="41"/>
                  </a:lnTo>
                  <a:lnTo>
                    <a:pt x="82" y="34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74" y="30"/>
                  </a:lnTo>
                  <a:lnTo>
                    <a:pt x="74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78" y="19"/>
                  </a:lnTo>
                  <a:lnTo>
                    <a:pt x="78" y="11"/>
                  </a:lnTo>
                  <a:lnTo>
                    <a:pt x="56" y="11"/>
                  </a:lnTo>
                  <a:lnTo>
                    <a:pt x="59" y="4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45" y="11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1" y="23"/>
                  </a:lnTo>
                  <a:lnTo>
                    <a:pt x="0" y="45"/>
                  </a:lnTo>
                  <a:close/>
                  <a:moveTo>
                    <a:pt x="45" y="23"/>
                  </a:moveTo>
                  <a:lnTo>
                    <a:pt x="30" y="23"/>
                  </a:lnTo>
                  <a:lnTo>
                    <a:pt x="30" y="30"/>
                  </a:lnTo>
                  <a:lnTo>
                    <a:pt x="41" y="30"/>
                  </a:lnTo>
                  <a:lnTo>
                    <a:pt x="41" y="34"/>
                  </a:lnTo>
                  <a:lnTo>
                    <a:pt x="22" y="34"/>
                  </a:lnTo>
                  <a:lnTo>
                    <a:pt x="22" y="23"/>
                  </a:lnTo>
                  <a:lnTo>
                    <a:pt x="26" y="11"/>
                  </a:lnTo>
                  <a:lnTo>
                    <a:pt x="26" y="19"/>
                  </a:lnTo>
                  <a:lnTo>
                    <a:pt x="45" y="19"/>
                  </a:lnTo>
                  <a:lnTo>
                    <a:pt x="45" y="23"/>
                  </a:lnTo>
                  <a:close/>
                  <a:moveTo>
                    <a:pt x="37" y="41"/>
                  </a:moveTo>
                  <a:lnTo>
                    <a:pt x="37" y="41"/>
                  </a:lnTo>
                  <a:lnTo>
                    <a:pt x="22" y="49"/>
                  </a:lnTo>
                  <a:lnTo>
                    <a:pt x="22" y="41"/>
                  </a:lnTo>
                  <a:lnTo>
                    <a:pt x="3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5"/>
            <p:cNvSpPr>
              <a:spLocks noEditPoints="1"/>
            </p:cNvSpPr>
            <p:nvPr/>
          </p:nvSpPr>
          <p:spPr bwMode="auto">
            <a:xfrm>
              <a:off x="8908" y="9997"/>
              <a:ext cx="192" cy="192"/>
            </a:xfrm>
            <a:custGeom>
              <a:avLst/>
              <a:gdLst>
                <a:gd name="T0" fmla="*/ 11 w 82"/>
                <a:gd name="T1" fmla="*/ 15 h 82"/>
                <a:gd name="T2" fmla="*/ 22 w 82"/>
                <a:gd name="T3" fmla="*/ 11 h 82"/>
                <a:gd name="T4" fmla="*/ 22 w 82"/>
                <a:gd name="T5" fmla="*/ 4 h 82"/>
                <a:gd name="T6" fmla="*/ 11 w 82"/>
                <a:gd name="T7" fmla="*/ 4 h 82"/>
                <a:gd name="T8" fmla="*/ 11 w 82"/>
                <a:gd name="T9" fmla="*/ 15 h 82"/>
                <a:gd name="T10" fmla="*/ 33 w 82"/>
                <a:gd name="T11" fmla="*/ 75 h 82"/>
                <a:gd name="T12" fmla="*/ 19 w 82"/>
                <a:gd name="T13" fmla="*/ 34 h 82"/>
                <a:gd name="T14" fmla="*/ 30 w 82"/>
                <a:gd name="T15" fmla="*/ 23 h 82"/>
                <a:gd name="T16" fmla="*/ 30 w 82"/>
                <a:gd name="T17" fmla="*/ 26 h 82"/>
                <a:gd name="T18" fmla="*/ 37 w 82"/>
                <a:gd name="T19" fmla="*/ 34 h 82"/>
                <a:gd name="T20" fmla="*/ 78 w 82"/>
                <a:gd name="T21" fmla="*/ 19 h 82"/>
                <a:gd name="T22" fmla="*/ 48 w 82"/>
                <a:gd name="T23" fmla="*/ 11 h 82"/>
                <a:gd name="T24" fmla="*/ 52 w 82"/>
                <a:gd name="T25" fmla="*/ 8 h 82"/>
                <a:gd name="T26" fmla="*/ 52 w 82"/>
                <a:gd name="T27" fmla="*/ 4 h 82"/>
                <a:gd name="T28" fmla="*/ 41 w 82"/>
                <a:gd name="T29" fmla="*/ 0 h 82"/>
                <a:gd name="T30" fmla="*/ 41 w 82"/>
                <a:gd name="T31" fmla="*/ 4 h 82"/>
                <a:gd name="T32" fmla="*/ 33 w 82"/>
                <a:gd name="T33" fmla="*/ 19 h 82"/>
                <a:gd name="T34" fmla="*/ 0 w 82"/>
                <a:gd name="T35" fmla="*/ 15 h 82"/>
                <a:gd name="T36" fmla="*/ 7 w 82"/>
                <a:gd name="T37" fmla="*/ 23 h 82"/>
                <a:gd name="T38" fmla="*/ 7 w 82"/>
                <a:gd name="T39" fmla="*/ 41 h 82"/>
                <a:gd name="T40" fmla="*/ 0 w 82"/>
                <a:gd name="T41" fmla="*/ 78 h 82"/>
                <a:gd name="T42" fmla="*/ 0 w 82"/>
                <a:gd name="T43" fmla="*/ 78 h 82"/>
                <a:gd name="T44" fmla="*/ 7 w 82"/>
                <a:gd name="T45" fmla="*/ 82 h 82"/>
                <a:gd name="T46" fmla="*/ 15 w 82"/>
                <a:gd name="T47" fmla="*/ 64 h 82"/>
                <a:gd name="T48" fmla="*/ 22 w 82"/>
                <a:gd name="T49" fmla="*/ 41 h 82"/>
                <a:gd name="T50" fmla="*/ 22 w 82"/>
                <a:gd name="T51" fmla="*/ 67 h 82"/>
                <a:gd name="T52" fmla="*/ 15 w 82"/>
                <a:gd name="T53" fmla="*/ 71 h 82"/>
                <a:gd name="T54" fmla="*/ 19 w 82"/>
                <a:gd name="T55" fmla="*/ 82 h 82"/>
                <a:gd name="T56" fmla="*/ 26 w 82"/>
                <a:gd name="T57" fmla="*/ 78 h 82"/>
                <a:gd name="T58" fmla="*/ 33 w 82"/>
                <a:gd name="T59" fmla="*/ 75 h 82"/>
                <a:gd name="T60" fmla="*/ 41 w 82"/>
                <a:gd name="T61" fmla="*/ 82 h 82"/>
                <a:gd name="T62" fmla="*/ 59 w 82"/>
                <a:gd name="T63" fmla="*/ 64 h 82"/>
                <a:gd name="T64" fmla="*/ 67 w 82"/>
                <a:gd name="T65" fmla="*/ 75 h 82"/>
                <a:gd name="T66" fmla="*/ 74 w 82"/>
                <a:gd name="T67" fmla="*/ 82 h 82"/>
                <a:gd name="T68" fmla="*/ 82 w 82"/>
                <a:gd name="T69" fmla="*/ 71 h 82"/>
                <a:gd name="T70" fmla="*/ 63 w 82"/>
                <a:gd name="T71" fmla="*/ 56 h 82"/>
                <a:gd name="T72" fmla="*/ 82 w 82"/>
                <a:gd name="T73" fmla="*/ 49 h 82"/>
                <a:gd name="T74" fmla="*/ 63 w 82"/>
                <a:gd name="T75" fmla="*/ 38 h 82"/>
                <a:gd name="T76" fmla="*/ 74 w 82"/>
                <a:gd name="T77" fmla="*/ 30 h 82"/>
                <a:gd name="T78" fmla="*/ 56 w 82"/>
                <a:gd name="T79" fmla="*/ 26 h 82"/>
                <a:gd name="T80" fmla="*/ 56 w 82"/>
                <a:gd name="T81" fmla="*/ 23 h 82"/>
                <a:gd name="T82" fmla="*/ 45 w 82"/>
                <a:gd name="T83" fmla="*/ 23 h 82"/>
                <a:gd name="T84" fmla="*/ 41 w 82"/>
                <a:gd name="T85" fmla="*/ 34 h 82"/>
                <a:gd name="T86" fmla="*/ 33 w 82"/>
                <a:gd name="T87" fmla="*/ 41 h 82"/>
                <a:gd name="T88" fmla="*/ 37 w 82"/>
                <a:gd name="T89" fmla="*/ 45 h 82"/>
                <a:gd name="T90" fmla="*/ 41 w 82"/>
                <a:gd name="T91" fmla="*/ 45 h 82"/>
                <a:gd name="T92" fmla="*/ 52 w 82"/>
                <a:gd name="T93" fmla="*/ 38 h 82"/>
                <a:gd name="T94" fmla="*/ 37 w 82"/>
                <a:gd name="T95" fmla="*/ 49 h 82"/>
                <a:gd name="T96" fmla="*/ 52 w 82"/>
                <a:gd name="T97" fmla="*/ 56 h 82"/>
                <a:gd name="T98" fmla="*/ 52 w 82"/>
                <a:gd name="T99" fmla="*/ 56 h 82"/>
                <a:gd name="T100" fmla="*/ 33 w 82"/>
                <a:gd name="T101" fmla="*/ 75 h 82"/>
                <a:gd name="T102" fmla="*/ 33 w 82"/>
                <a:gd name="T103" fmla="*/ 75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1" y="15"/>
                  </a:lnTo>
                  <a:close/>
                  <a:moveTo>
                    <a:pt x="33" y="75"/>
                  </a:moveTo>
                  <a:lnTo>
                    <a:pt x="33" y="34"/>
                  </a:lnTo>
                  <a:lnTo>
                    <a:pt x="19" y="34"/>
                  </a:lnTo>
                  <a:lnTo>
                    <a:pt x="19" y="23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7" y="34"/>
                  </a:lnTo>
                  <a:lnTo>
                    <a:pt x="45" y="19"/>
                  </a:lnTo>
                  <a:lnTo>
                    <a:pt x="78" y="19"/>
                  </a:lnTo>
                  <a:lnTo>
                    <a:pt x="78" y="11"/>
                  </a:lnTo>
                  <a:lnTo>
                    <a:pt x="48" y="11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7" y="41"/>
                  </a:lnTo>
                  <a:lnTo>
                    <a:pt x="7" y="60"/>
                  </a:lnTo>
                  <a:lnTo>
                    <a:pt x="0" y="78"/>
                  </a:lnTo>
                  <a:lnTo>
                    <a:pt x="7" y="82"/>
                  </a:lnTo>
                  <a:lnTo>
                    <a:pt x="15" y="64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22" y="71"/>
                  </a:lnTo>
                  <a:lnTo>
                    <a:pt x="15" y="71"/>
                  </a:lnTo>
                  <a:lnTo>
                    <a:pt x="19" y="82"/>
                  </a:lnTo>
                  <a:lnTo>
                    <a:pt x="26" y="78"/>
                  </a:lnTo>
                  <a:lnTo>
                    <a:pt x="33" y="75"/>
                  </a:lnTo>
                  <a:lnTo>
                    <a:pt x="41" y="82"/>
                  </a:lnTo>
                  <a:lnTo>
                    <a:pt x="52" y="75"/>
                  </a:lnTo>
                  <a:lnTo>
                    <a:pt x="59" y="64"/>
                  </a:lnTo>
                  <a:lnTo>
                    <a:pt x="67" y="75"/>
                  </a:lnTo>
                  <a:lnTo>
                    <a:pt x="74" y="82"/>
                  </a:lnTo>
                  <a:lnTo>
                    <a:pt x="82" y="71"/>
                  </a:lnTo>
                  <a:lnTo>
                    <a:pt x="71" y="67"/>
                  </a:lnTo>
                  <a:lnTo>
                    <a:pt x="63" y="56"/>
                  </a:lnTo>
                  <a:lnTo>
                    <a:pt x="82" y="56"/>
                  </a:lnTo>
                  <a:lnTo>
                    <a:pt x="82" y="49"/>
                  </a:lnTo>
                  <a:lnTo>
                    <a:pt x="63" y="49"/>
                  </a:lnTo>
                  <a:lnTo>
                    <a:pt x="63" y="38"/>
                  </a:lnTo>
                  <a:lnTo>
                    <a:pt x="74" y="38"/>
                  </a:lnTo>
                  <a:lnTo>
                    <a:pt x="74" y="30"/>
                  </a:lnTo>
                  <a:lnTo>
                    <a:pt x="52" y="30"/>
                  </a:lnTo>
                  <a:lnTo>
                    <a:pt x="56" y="26"/>
                  </a:lnTo>
                  <a:lnTo>
                    <a:pt x="56" y="23"/>
                  </a:lnTo>
                  <a:lnTo>
                    <a:pt x="45" y="23"/>
                  </a:lnTo>
                  <a:lnTo>
                    <a:pt x="41" y="34"/>
                  </a:lnTo>
                  <a:lnTo>
                    <a:pt x="33" y="41"/>
                  </a:lnTo>
                  <a:lnTo>
                    <a:pt x="37" y="45"/>
                  </a:lnTo>
                  <a:lnTo>
                    <a:pt x="41" y="45"/>
                  </a:lnTo>
                  <a:lnTo>
                    <a:pt x="48" y="38"/>
                  </a:lnTo>
                  <a:lnTo>
                    <a:pt x="52" y="38"/>
                  </a:lnTo>
                  <a:lnTo>
                    <a:pt x="52" y="49"/>
                  </a:lnTo>
                  <a:lnTo>
                    <a:pt x="37" y="49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45" y="67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6"/>
            <p:cNvSpPr>
              <a:spLocks noEditPoints="1"/>
            </p:cNvSpPr>
            <p:nvPr/>
          </p:nvSpPr>
          <p:spPr bwMode="auto">
            <a:xfrm>
              <a:off x="9142" y="9997"/>
              <a:ext cx="141" cy="192"/>
            </a:xfrm>
            <a:custGeom>
              <a:avLst/>
              <a:gdLst>
                <a:gd name="T0" fmla="*/ 12 w 60"/>
                <a:gd name="T1" fmla="*/ 82 h 82"/>
                <a:gd name="T2" fmla="*/ 12 w 60"/>
                <a:gd name="T3" fmla="*/ 78 h 82"/>
                <a:gd name="T4" fmla="*/ 45 w 60"/>
                <a:gd name="T5" fmla="*/ 78 h 82"/>
                <a:gd name="T6" fmla="*/ 45 w 60"/>
                <a:gd name="T7" fmla="*/ 82 h 82"/>
                <a:gd name="T8" fmla="*/ 60 w 60"/>
                <a:gd name="T9" fmla="*/ 82 h 82"/>
                <a:gd name="T10" fmla="*/ 60 w 60"/>
                <a:gd name="T11" fmla="*/ 15 h 82"/>
                <a:gd name="T12" fmla="*/ 30 w 60"/>
                <a:gd name="T13" fmla="*/ 15 h 82"/>
                <a:gd name="T14" fmla="*/ 30 w 60"/>
                <a:gd name="T15" fmla="*/ 15 h 82"/>
                <a:gd name="T16" fmla="*/ 34 w 60"/>
                <a:gd name="T17" fmla="*/ 8 h 82"/>
                <a:gd name="T18" fmla="*/ 34 w 60"/>
                <a:gd name="T19" fmla="*/ 8 h 82"/>
                <a:gd name="T20" fmla="*/ 34 w 60"/>
                <a:gd name="T21" fmla="*/ 8 h 82"/>
                <a:gd name="T22" fmla="*/ 34 w 60"/>
                <a:gd name="T23" fmla="*/ 4 h 82"/>
                <a:gd name="T24" fmla="*/ 34 w 60"/>
                <a:gd name="T25" fmla="*/ 4 h 82"/>
                <a:gd name="T26" fmla="*/ 19 w 60"/>
                <a:gd name="T27" fmla="*/ 0 h 82"/>
                <a:gd name="T28" fmla="*/ 19 w 60"/>
                <a:gd name="T29" fmla="*/ 0 h 82"/>
                <a:gd name="T30" fmla="*/ 19 w 60"/>
                <a:gd name="T31" fmla="*/ 4 h 82"/>
                <a:gd name="T32" fmla="*/ 19 w 60"/>
                <a:gd name="T33" fmla="*/ 4 h 82"/>
                <a:gd name="T34" fmla="*/ 15 w 60"/>
                <a:gd name="T35" fmla="*/ 15 h 82"/>
                <a:gd name="T36" fmla="*/ 0 w 60"/>
                <a:gd name="T37" fmla="*/ 15 h 82"/>
                <a:gd name="T38" fmla="*/ 0 w 60"/>
                <a:gd name="T39" fmla="*/ 82 h 82"/>
                <a:gd name="T40" fmla="*/ 0 w 60"/>
                <a:gd name="T41" fmla="*/ 82 h 82"/>
                <a:gd name="T42" fmla="*/ 12 w 60"/>
                <a:gd name="T43" fmla="*/ 82 h 82"/>
                <a:gd name="T44" fmla="*/ 12 w 60"/>
                <a:gd name="T45" fmla="*/ 82 h 82"/>
                <a:gd name="T46" fmla="*/ 45 w 60"/>
                <a:gd name="T47" fmla="*/ 23 h 82"/>
                <a:gd name="T48" fmla="*/ 45 w 60"/>
                <a:gd name="T49" fmla="*/ 34 h 82"/>
                <a:gd name="T50" fmla="*/ 12 w 60"/>
                <a:gd name="T51" fmla="*/ 34 h 82"/>
                <a:gd name="T52" fmla="*/ 12 w 60"/>
                <a:gd name="T53" fmla="*/ 23 h 82"/>
                <a:gd name="T54" fmla="*/ 45 w 60"/>
                <a:gd name="T55" fmla="*/ 23 h 82"/>
                <a:gd name="T56" fmla="*/ 45 w 60"/>
                <a:gd name="T57" fmla="*/ 23 h 82"/>
                <a:gd name="T58" fmla="*/ 49 w 60"/>
                <a:gd name="T59" fmla="*/ 52 h 82"/>
                <a:gd name="T60" fmla="*/ 12 w 60"/>
                <a:gd name="T61" fmla="*/ 52 h 82"/>
                <a:gd name="T62" fmla="*/ 12 w 60"/>
                <a:gd name="T63" fmla="*/ 41 h 82"/>
                <a:gd name="T64" fmla="*/ 49 w 60"/>
                <a:gd name="T65" fmla="*/ 41 h 82"/>
                <a:gd name="T66" fmla="*/ 49 w 60"/>
                <a:gd name="T67" fmla="*/ 52 h 82"/>
                <a:gd name="T68" fmla="*/ 49 w 60"/>
                <a:gd name="T69" fmla="*/ 52 h 82"/>
                <a:gd name="T70" fmla="*/ 49 w 60"/>
                <a:gd name="T71" fmla="*/ 60 h 82"/>
                <a:gd name="T72" fmla="*/ 49 w 60"/>
                <a:gd name="T73" fmla="*/ 71 h 82"/>
                <a:gd name="T74" fmla="*/ 12 w 60"/>
                <a:gd name="T75" fmla="*/ 71 h 82"/>
                <a:gd name="T76" fmla="*/ 12 w 60"/>
                <a:gd name="T77" fmla="*/ 60 h 82"/>
                <a:gd name="T78" fmla="*/ 49 w 60"/>
                <a:gd name="T79" fmla="*/ 60 h 82"/>
                <a:gd name="T80" fmla="*/ 49 w 60"/>
                <a:gd name="T81" fmla="*/ 60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60" y="82"/>
                  </a:lnTo>
                  <a:lnTo>
                    <a:pt x="60" y="15"/>
                  </a:lnTo>
                  <a:lnTo>
                    <a:pt x="30" y="15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9" y="4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12" y="82"/>
                  </a:lnTo>
                  <a:close/>
                  <a:moveTo>
                    <a:pt x="45" y="23"/>
                  </a:moveTo>
                  <a:lnTo>
                    <a:pt x="45" y="34"/>
                  </a:lnTo>
                  <a:lnTo>
                    <a:pt x="12" y="34"/>
                  </a:lnTo>
                  <a:lnTo>
                    <a:pt x="12" y="23"/>
                  </a:lnTo>
                  <a:lnTo>
                    <a:pt x="45" y="23"/>
                  </a:lnTo>
                  <a:close/>
                  <a:moveTo>
                    <a:pt x="49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9" y="41"/>
                  </a:lnTo>
                  <a:lnTo>
                    <a:pt x="49" y="52"/>
                  </a:lnTo>
                  <a:close/>
                  <a:moveTo>
                    <a:pt x="49" y="60"/>
                  </a:moveTo>
                  <a:lnTo>
                    <a:pt x="49" y="71"/>
                  </a:lnTo>
                  <a:lnTo>
                    <a:pt x="12" y="71"/>
                  </a:lnTo>
                  <a:lnTo>
                    <a:pt x="12" y="60"/>
                  </a:lnTo>
                  <a:lnTo>
                    <a:pt x="49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7"/>
            <p:cNvSpPr>
              <a:spLocks noEditPoints="1"/>
            </p:cNvSpPr>
            <p:nvPr/>
          </p:nvSpPr>
          <p:spPr bwMode="auto">
            <a:xfrm>
              <a:off x="9327" y="9997"/>
              <a:ext cx="190" cy="192"/>
            </a:xfrm>
            <a:custGeom>
              <a:avLst/>
              <a:gdLst>
                <a:gd name="T0" fmla="*/ 59 w 81"/>
                <a:gd name="T1" fmla="*/ 8 h 82"/>
                <a:gd name="T2" fmla="*/ 59 w 81"/>
                <a:gd name="T3" fmla="*/ 4 h 82"/>
                <a:gd name="T4" fmla="*/ 44 w 81"/>
                <a:gd name="T5" fmla="*/ 0 h 82"/>
                <a:gd name="T6" fmla="*/ 40 w 81"/>
                <a:gd name="T7" fmla="*/ 15 h 82"/>
                <a:gd name="T8" fmla="*/ 26 w 81"/>
                <a:gd name="T9" fmla="*/ 30 h 82"/>
                <a:gd name="T10" fmla="*/ 29 w 81"/>
                <a:gd name="T11" fmla="*/ 41 h 82"/>
                <a:gd name="T12" fmla="*/ 67 w 81"/>
                <a:gd name="T13" fmla="*/ 38 h 82"/>
                <a:gd name="T14" fmla="*/ 70 w 81"/>
                <a:gd name="T15" fmla="*/ 41 h 82"/>
                <a:gd name="T16" fmla="*/ 78 w 81"/>
                <a:gd name="T17" fmla="*/ 38 h 82"/>
                <a:gd name="T18" fmla="*/ 81 w 81"/>
                <a:gd name="T19" fmla="*/ 38 h 82"/>
                <a:gd name="T20" fmla="*/ 67 w 81"/>
                <a:gd name="T21" fmla="*/ 11 h 82"/>
                <a:gd name="T22" fmla="*/ 55 w 81"/>
                <a:gd name="T23" fmla="*/ 19 h 82"/>
                <a:gd name="T24" fmla="*/ 44 w 81"/>
                <a:gd name="T25" fmla="*/ 26 h 82"/>
                <a:gd name="T26" fmla="*/ 59 w 81"/>
                <a:gd name="T27" fmla="*/ 8 h 82"/>
                <a:gd name="T28" fmla="*/ 59 w 81"/>
                <a:gd name="T29" fmla="*/ 8 h 82"/>
                <a:gd name="T30" fmla="*/ 29 w 81"/>
                <a:gd name="T31" fmla="*/ 15 h 82"/>
                <a:gd name="T32" fmla="*/ 14 w 81"/>
                <a:gd name="T33" fmla="*/ 4 h 82"/>
                <a:gd name="T34" fmla="*/ 7 w 81"/>
                <a:gd name="T35" fmla="*/ 11 h 82"/>
                <a:gd name="T36" fmla="*/ 11 w 81"/>
                <a:gd name="T37" fmla="*/ 15 h 82"/>
                <a:gd name="T38" fmla="*/ 22 w 81"/>
                <a:gd name="T39" fmla="*/ 23 h 82"/>
                <a:gd name="T40" fmla="*/ 29 w 81"/>
                <a:gd name="T41" fmla="*/ 15 h 82"/>
                <a:gd name="T42" fmla="*/ 22 w 81"/>
                <a:gd name="T43" fmla="*/ 30 h 82"/>
                <a:gd name="T44" fmla="*/ 7 w 81"/>
                <a:gd name="T45" fmla="*/ 23 h 82"/>
                <a:gd name="T46" fmla="*/ 0 w 81"/>
                <a:gd name="T47" fmla="*/ 30 h 82"/>
                <a:gd name="T48" fmla="*/ 14 w 81"/>
                <a:gd name="T49" fmla="*/ 41 h 82"/>
                <a:gd name="T50" fmla="*/ 22 w 81"/>
                <a:gd name="T51" fmla="*/ 30 h 82"/>
                <a:gd name="T52" fmla="*/ 22 w 81"/>
                <a:gd name="T53" fmla="*/ 30 h 82"/>
                <a:gd name="T54" fmla="*/ 11 w 81"/>
                <a:gd name="T55" fmla="*/ 78 h 82"/>
                <a:gd name="T56" fmla="*/ 14 w 81"/>
                <a:gd name="T57" fmla="*/ 82 h 82"/>
                <a:gd name="T58" fmla="*/ 22 w 81"/>
                <a:gd name="T59" fmla="*/ 49 h 82"/>
                <a:gd name="T60" fmla="*/ 18 w 81"/>
                <a:gd name="T61" fmla="*/ 49 h 82"/>
                <a:gd name="T62" fmla="*/ 14 w 81"/>
                <a:gd name="T63" fmla="*/ 45 h 82"/>
                <a:gd name="T64" fmla="*/ 0 w 81"/>
                <a:gd name="T65" fmla="*/ 75 h 82"/>
                <a:gd name="T66" fmla="*/ 11 w 81"/>
                <a:gd name="T67" fmla="*/ 78 h 82"/>
                <a:gd name="T68" fmla="*/ 40 w 81"/>
                <a:gd name="T69" fmla="*/ 75 h 82"/>
                <a:gd name="T70" fmla="*/ 63 w 81"/>
                <a:gd name="T71" fmla="*/ 82 h 82"/>
                <a:gd name="T72" fmla="*/ 74 w 81"/>
                <a:gd name="T73" fmla="*/ 45 h 82"/>
                <a:gd name="T74" fmla="*/ 29 w 81"/>
                <a:gd name="T75" fmla="*/ 82 h 82"/>
                <a:gd name="T76" fmla="*/ 40 w 81"/>
                <a:gd name="T77" fmla="*/ 75 h 82"/>
                <a:gd name="T78" fmla="*/ 63 w 81"/>
                <a:gd name="T79" fmla="*/ 52 h 82"/>
                <a:gd name="T80" fmla="*/ 40 w 81"/>
                <a:gd name="T81" fmla="*/ 67 h 82"/>
                <a:gd name="T82" fmla="*/ 63 w 81"/>
                <a:gd name="T83" fmla="*/ 52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" h="82">
                  <a:moveTo>
                    <a:pt x="59" y="8"/>
                  </a:moveTo>
                  <a:lnTo>
                    <a:pt x="59" y="8"/>
                  </a:lnTo>
                  <a:lnTo>
                    <a:pt x="59" y="4"/>
                  </a:lnTo>
                  <a:lnTo>
                    <a:pt x="44" y="0"/>
                  </a:lnTo>
                  <a:lnTo>
                    <a:pt x="40" y="15"/>
                  </a:lnTo>
                  <a:lnTo>
                    <a:pt x="33" y="26"/>
                  </a:lnTo>
                  <a:lnTo>
                    <a:pt x="26" y="30"/>
                  </a:lnTo>
                  <a:lnTo>
                    <a:pt x="29" y="41"/>
                  </a:lnTo>
                  <a:lnTo>
                    <a:pt x="55" y="38"/>
                  </a:lnTo>
                  <a:lnTo>
                    <a:pt x="67" y="38"/>
                  </a:lnTo>
                  <a:lnTo>
                    <a:pt x="70" y="41"/>
                  </a:lnTo>
                  <a:lnTo>
                    <a:pt x="78" y="38"/>
                  </a:lnTo>
                  <a:lnTo>
                    <a:pt x="81" y="38"/>
                  </a:lnTo>
                  <a:lnTo>
                    <a:pt x="67" y="11"/>
                  </a:lnTo>
                  <a:lnTo>
                    <a:pt x="55" y="19"/>
                  </a:lnTo>
                  <a:lnTo>
                    <a:pt x="63" y="26"/>
                  </a:lnTo>
                  <a:lnTo>
                    <a:pt x="44" y="26"/>
                  </a:lnTo>
                  <a:lnTo>
                    <a:pt x="59" y="8"/>
                  </a:lnTo>
                  <a:close/>
                  <a:moveTo>
                    <a:pt x="29" y="15"/>
                  </a:moveTo>
                  <a:lnTo>
                    <a:pt x="29" y="15"/>
                  </a:lnTo>
                  <a:lnTo>
                    <a:pt x="14" y="4"/>
                  </a:lnTo>
                  <a:lnTo>
                    <a:pt x="7" y="11"/>
                  </a:lnTo>
                  <a:lnTo>
                    <a:pt x="11" y="15"/>
                  </a:lnTo>
                  <a:lnTo>
                    <a:pt x="22" y="23"/>
                  </a:lnTo>
                  <a:lnTo>
                    <a:pt x="29" y="15"/>
                  </a:lnTo>
                  <a:close/>
                  <a:moveTo>
                    <a:pt x="22" y="30"/>
                  </a:moveTo>
                  <a:lnTo>
                    <a:pt x="22" y="30"/>
                  </a:lnTo>
                  <a:lnTo>
                    <a:pt x="7" y="23"/>
                  </a:lnTo>
                  <a:lnTo>
                    <a:pt x="0" y="30"/>
                  </a:lnTo>
                  <a:lnTo>
                    <a:pt x="14" y="41"/>
                  </a:lnTo>
                  <a:lnTo>
                    <a:pt x="22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4" y="82"/>
                  </a:lnTo>
                  <a:lnTo>
                    <a:pt x="22" y="49"/>
                  </a:lnTo>
                  <a:lnTo>
                    <a:pt x="18" y="49"/>
                  </a:lnTo>
                  <a:lnTo>
                    <a:pt x="14" y="45"/>
                  </a:lnTo>
                  <a:lnTo>
                    <a:pt x="0" y="75"/>
                  </a:lnTo>
                  <a:lnTo>
                    <a:pt x="11" y="78"/>
                  </a:lnTo>
                  <a:close/>
                  <a:moveTo>
                    <a:pt x="40" y="75"/>
                  </a:moveTo>
                  <a:lnTo>
                    <a:pt x="63" y="75"/>
                  </a:lnTo>
                  <a:lnTo>
                    <a:pt x="63" y="82"/>
                  </a:lnTo>
                  <a:lnTo>
                    <a:pt x="74" y="82"/>
                  </a:lnTo>
                  <a:lnTo>
                    <a:pt x="74" y="45"/>
                  </a:lnTo>
                  <a:lnTo>
                    <a:pt x="29" y="45"/>
                  </a:lnTo>
                  <a:lnTo>
                    <a:pt x="29" y="82"/>
                  </a:lnTo>
                  <a:lnTo>
                    <a:pt x="40" y="82"/>
                  </a:lnTo>
                  <a:lnTo>
                    <a:pt x="40" y="75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0" y="67"/>
                  </a:lnTo>
                  <a:lnTo>
                    <a:pt x="40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8"/>
            <p:cNvSpPr>
              <a:spLocks noEditPoints="1"/>
            </p:cNvSpPr>
            <p:nvPr/>
          </p:nvSpPr>
          <p:spPr bwMode="auto">
            <a:xfrm>
              <a:off x="9535" y="10006"/>
              <a:ext cx="173" cy="183"/>
            </a:xfrm>
            <a:custGeom>
              <a:avLst/>
              <a:gdLst>
                <a:gd name="T0" fmla="*/ 59 w 74"/>
                <a:gd name="T1" fmla="*/ 19 h 78"/>
                <a:gd name="T2" fmla="*/ 48 w 74"/>
                <a:gd name="T3" fmla="*/ 11 h 78"/>
                <a:gd name="T4" fmla="*/ 52 w 74"/>
                <a:gd name="T5" fmla="*/ 4 h 78"/>
                <a:gd name="T6" fmla="*/ 52 w 74"/>
                <a:gd name="T7" fmla="*/ 4 h 78"/>
                <a:gd name="T8" fmla="*/ 48 w 74"/>
                <a:gd name="T9" fmla="*/ 4 h 78"/>
                <a:gd name="T10" fmla="*/ 41 w 74"/>
                <a:gd name="T11" fmla="*/ 4 h 78"/>
                <a:gd name="T12" fmla="*/ 41 w 74"/>
                <a:gd name="T13" fmla="*/ 37 h 78"/>
                <a:gd name="T14" fmla="*/ 37 w 74"/>
                <a:gd name="T15" fmla="*/ 19 h 78"/>
                <a:gd name="T16" fmla="*/ 26 w 74"/>
                <a:gd name="T17" fmla="*/ 7 h 78"/>
                <a:gd name="T18" fmla="*/ 30 w 74"/>
                <a:gd name="T19" fmla="*/ 4 h 78"/>
                <a:gd name="T20" fmla="*/ 30 w 74"/>
                <a:gd name="T21" fmla="*/ 0 h 78"/>
                <a:gd name="T22" fmla="*/ 26 w 74"/>
                <a:gd name="T23" fmla="*/ 0 h 78"/>
                <a:gd name="T24" fmla="*/ 18 w 74"/>
                <a:gd name="T25" fmla="*/ 0 h 78"/>
                <a:gd name="T26" fmla="*/ 18 w 74"/>
                <a:gd name="T27" fmla="*/ 45 h 78"/>
                <a:gd name="T28" fmla="*/ 11 w 74"/>
                <a:gd name="T29" fmla="*/ 60 h 78"/>
                <a:gd name="T30" fmla="*/ 0 w 74"/>
                <a:gd name="T31" fmla="*/ 71 h 78"/>
                <a:gd name="T32" fmla="*/ 11 w 74"/>
                <a:gd name="T33" fmla="*/ 78 h 78"/>
                <a:gd name="T34" fmla="*/ 18 w 74"/>
                <a:gd name="T35" fmla="*/ 67 h 78"/>
                <a:gd name="T36" fmla="*/ 26 w 74"/>
                <a:gd name="T37" fmla="*/ 60 h 78"/>
                <a:gd name="T38" fmla="*/ 26 w 74"/>
                <a:gd name="T39" fmla="*/ 26 h 78"/>
                <a:gd name="T40" fmla="*/ 30 w 74"/>
                <a:gd name="T41" fmla="*/ 48 h 78"/>
                <a:gd name="T42" fmla="*/ 37 w 74"/>
                <a:gd name="T43" fmla="*/ 48 h 78"/>
                <a:gd name="T44" fmla="*/ 41 w 74"/>
                <a:gd name="T45" fmla="*/ 45 h 78"/>
                <a:gd name="T46" fmla="*/ 48 w 74"/>
                <a:gd name="T47" fmla="*/ 74 h 78"/>
                <a:gd name="T48" fmla="*/ 48 w 74"/>
                <a:gd name="T49" fmla="*/ 22 h 78"/>
                <a:gd name="T50" fmla="*/ 56 w 74"/>
                <a:gd name="T51" fmla="*/ 48 h 78"/>
                <a:gd name="T52" fmla="*/ 63 w 74"/>
                <a:gd name="T53" fmla="*/ 78 h 78"/>
                <a:gd name="T54" fmla="*/ 74 w 74"/>
                <a:gd name="T55" fmla="*/ 4 h 78"/>
                <a:gd name="T56" fmla="*/ 74 w 74"/>
                <a:gd name="T57" fmla="*/ 0 h 78"/>
                <a:gd name="T58" fmla="*/ 74 w 74"/>
                <a:gd name="T59" fmla="*/ 0 h 78"/>
                <a:gd name="T60" fmla="*/ 74 w 74"/>
                <a:gd name="T61" fmla="*/ 0 h 78"/>
                <a:gd name="T62" fmla="*/ 63 w 74"/>
                <a:gd name="T63" fmla="*/ 0 h 78"/>
                <a:gd name="T64" fmla="*/ 63 w 74"/>
                <a:gd name="T65" fmla="*/ 37 h 78"/>
                <a:gd name="T66" fmla="*/ 59 w 74"/>
                <a:gd name="T67" fmla="*/ 19 h 78"/>
                <a:gd name="T68" fmla="*/ 11 w 74"/>
                <a:gd name="T69" fmla="*/ 37 h 78"/>
                <a:gd name="T70" fmla="*/ 15 w 74"/>
                <a:gd name="T71" fmla="*/ 22 h 78"/>
                <a:gd name="T72" fmla="*/ 7 w 74"/>
                <a:gd name="T73" fmla="*/ 19 h 78"/>
                <a:gd name="T74" fmla="*/ 4 w 74"/>
                <a:gd name="T75" fmla="*/ 22 h 78"/>
                <a:gd name="T76" fmla="*/ 0 w 74"/>
                <a:gd name="T77" fmla="*/ 45 h 78"/>
                <a:gd name="T78" fmla="*/ 11 w 74"/>
                <a:gd name="T79" fmla="*/ 48 h 78"/>
                <a:gd name="T80" fmla="*/ 11 w 74"/>
                <a:gd name="T81" fmla="*/ 37 h 78"/>
                <a:gd name="T82" fmla="*/ 11 w 74"/>
                <a:gd name="T83" fmla="*/ 37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4" h="78">
                  <a:moveTo>
                    <a:pt x="59" y="19"/>
                  </a:moveTo>
                  <a:lnTo>
                    <a:pt x="59" y="19"/>
                  </a:lnTo>
                  <a:lnTo>
                    <a:pt x="48" y="19"/>
                  </a:lnTo>
                  <a:lnTo>
                    <a:pt x="48" y="11"/>
                  </a:lnTo>
                  <a:lnTo>
                    <a:pt x="52" y="4"/>
                  </a:lnTo>
                  <a:lnTo>
                    <a:pt x="48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37" y="19"/>
                  </a:lnTo>
                  <a:lnTo>
                    <a:pt x="26" y="19"/>
                  </a:lnTo>
                  <a:lnTo>
                    <a:pt x="26" y="7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45"/>
                  </a:lnTo>
                  <a:lnTo>
                    <a:pt x="15" y="52"/>
                  </a:lnTo>
                  <a:lnTo>
                    <a:pt x="11" y="60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8" y="67"/>
                  </a:lnTo>
                  <a:lnTo>
                    <a:pt x="26" y="60"/>
                  </a:lnTo>
                  <a:lnTo>
                    <a:pt x="26" y="41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41" y="45"/>
                  </a:lnTo>
                  <a:lnTo>
                    <a:pt x="41" y="74"/>
                  </a:lnTo>
                  <a:lnTo>
                    <a:pt x="48" y="74"/>
                  </a:lnTo>
                  <a:lnTo>
                    <a:pt x="48" y="22"/>
                  </a:lnTo>
                  <a:lnTo>
                    <a:pt x="56" y="48"/>
                  </a:lnTo>
                  <a:lnTo>
                    <a:pt x="63" y="45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63" y="37"/>
                  </a:lnTo>
                  <a:lnTo>
                    <a:pt x="59" y="19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0" y="45"/>
                  </a:lnTo>
                  <a:lnTo>
                    <a:pt x="11" y="4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9"/>
            <p:cNvSpPr>
              <a:spLocks noEditPoints="1"/>
            </p:cNvSpPr>
            <p:nvPr/>
          </p:nvSpPr>
          <p:spPr bwMode="auto">
            <a:xfrm>
              <a:off x="8097" y="8995"/>
              <a:ext cx="192" cy="185"/>
            </a:xfrm>
            <a:custGeom>
              <a:avLst/>
              <a:gdLst>
                <a:gd name="T0" fmla="*/ 37 w 82"/>
                <a:gd name="T1" fmla="*/ 45 h 79"/>
                <a:gd name="T2" fmla="*/ 41 w 82"/>
                <a:gd name="T3" fmla="*/ 56 h 79"/>
                <a:gd name="T4" fmla="*/ 41 w 82"/>
                <a:gd name="T5" fmla="*/ 60 h 79"/>
                <a:gd name="T6" fmla="*/ 52 w 82"/>
                <a:gd name="T7" fmla="*/ 56 h 79"/>
                <a:gd name="T8" fmla="*/ 48 w 82"/>
                <a:gd name="T9" fmla="*/ 45 h 79"/>
                <a:gd name="T10" fmla="*/ 37 w 82"/>
                <a:gd name="T11" fmla="*/ 45 h 79"/>
                <a:gd name="T12" fmla="*/ 22 w 82"/>
                <a:gd name="T13" fmla="*/ 12 h 79"/>
                <a:gd name="T14" fmla="*/ 37 w 82"/>
                <a:gd name="T15" fmla="*/ 19 h 79"/>
                <a:gd name="T16" fmla="*/ 22 w 82"/>
                <a:gd name="T17" fmla="*/ 12 h 79"/>
                <a:gd name="T18" fmla="*/ 48 w 82"/>
                <a:gd name="T19" fmla="*/ 19 h 79"/>
                <a:gd name="T20" fmla="*/ 59 w 82"/>
                <a:gd name="T21" fmla="*/ 12 h 79"/>
                <a:gd name="T22" fmla="*/ 48 w 82"/>
                <a:gd name="T23" fmla="*/ 19 h 79"/>
                <a:gd name="T24" fmla="*/ 37 w 82"/>
                <a:gd name="T25" fmla="*/ 26 h 79"/>
                <a:gd name="T26" fmla="*/ 22 w 82"/>
                <a:gd name="T27" fmla="*/ 34 h 79"/>
                <a:gd name="T28" fmla="*/ 37 w 82"/>
                <a:gd name="T29" fmla="*/ 26 h 79"/>
                <a:gd name="T30" fmla="*/ 48 w 82"/>
                <a:gd name="T31" fmla="*/ 26 h 79"/>
                <a:gd name="T32" fmla="*/ 59 w 82"/>
                <a:gd name="T33" fmla="*/ 34 h 79"/>
                <a:gd name="T34" fmla="*/ 48 w 82"/>
                <a:gd name="T35" fmla="*/ 26 h 79"/>
                <a:gd name="T36" fmla="*/ 11 w 82"/>
                <a:gd name="T37" fmla="*/ 75 h 79"/>
                <a:gd name="T38" fmla="*/ 18 w 82"/>
                <a:gd name="T39" fmla="*/ 53 h 79"/>
                <a:gd name="T40" fmla="*/ 7 w 82"/>
                <a:gd name="T41" fmla="*/ 49 h 79"/>
                <a:gd name="T42" fmla="*/ 0 w 82"/>
                <a:gd name="T43" fmla="*/ 71 h 79"/>
                <a:gd name="T44" fmla="*/ 11 w 82"/>
                <a:gd name="T45" fmla="*/ 75 h 79"/>
                <a:gd name="T46" fmla="*/ 11 w 82"/>
                <a:gd name="T47" fmla="*/ 75 h 79"/>
                <a:gd name="T48" fmla="*/ 71 w 82"/>
                <a:gd name="T49" fmla="*/ 0 h 79"/>
                <a:gd name="T50" fmla="*/ 11 w 82"/>
                <a:gd name="T51" fmla="*/ 45 h 79"/>
                <a:gd name="T52" fmla="*/ 71 w 82"/>
                <a:gd name="T53" fmla="*/ 45 h 79"/>
                <a:gd name="T54" fmla="*/ 63 w 82"/>
                <a:gd name="T55" fmla="*/ 60 h 79"/>
                <a:gd name="T56" fmla="*/ 56 w 82"/>
                <a:gd name="T57" fmla="*/ 60 h 79"/>
                <a:gd name="T58" fmla="*/ 52 w 82"/>
                <a:gd name="T59" fmla="*/ 60 h 79"/>
                <a:gd name="T60" fmla="*/ 48 w 82"/>
                <a:gd name="T61" fmla="*/ 67 h 79"/>
                <a:gd name="T62" fmla="*/ 37 w 82"/>
                <a:gd name="T63" fmla="*/ 67 h 79"/>
                <a:gd name="T64" fmla="*/ 33 w 82"/>
                <a:gd name="T65" fmla="*/ 56 h 79"/>
                <a:gd name="T66" fmla="*/ 33 w 82"/>
                <a:gd name="T67" fmla="*/ 53 h 79"/>
                <a:gd name="T68" fmla="*/ 33 w 82"/>
                <a:gd name="T69" fmla="*/ 49 h 79"/>
                <a:gd name="T70" fmla="*/ 26 w 82"/>
                <a:gd name="T71" fmla="*/ 49 h 79"/>
                <a:gd name="T72" fmla="*/ 22 w 82"/>
                <a:gd name="T73" fmla="*/ 67 h 79"/>
                <a:gd name="T74" fmla="*/ 26 w 82"/>
                <a:gd name="T75" fmla="*/ 75 h 79"/>
                <a:gd name="T76" fmla="*/ 52 w 82"/>
                <a:gd name="T77" fmla="*/ 79 h 79"/>
                <a:gd name="T78" fmla="*/ 56 w 82"/>
                <a:gd name="T79" fmla="*/ 79 h 79"/>
                <a:gd name="T80" fmla="*/ 63 w 82"/>
                <a:gd name="T81" fmla="*/ 71 h 79"/>
                <a:gd name="T82" fmla="*/ 63 w 82"/>
                <a:gd name="T83" fmla="*/ 60 h 79"/>
                <a:gd name="T84" fmla="*/ 59 w 82"/>
                <a:gd name="T85" fmla="*/ 56 h 79"/>
                <a:gd name="T86" fmla="*/ 71 w 82"/>
                <a:gd name="T87" fmla="*/ 71 h 79"/>
                <a:gd name="T88" fmla="*/ 82 w 82"/>
                <a:gd name="T89" fmla="*/ 67 h 79"/>
                <a:gd name="T90" fmla="*/ 67 w 82"/>
                <a:gd name="T91" fmla="*/ 45 h 79"/>
                <a:gd name="T92" fmla="*/ 59 w 82"/>
                <a:gd name="T93" fmla="*/ 53 h 79"/>
                <a:gd name="T94" fmla="*/ 59 w 82"/>
                <a:gd name="T95" fmla="*/ 56 h 79"/>
                <a:gd name="T96" fmla="*/ 59 w 82"/>
                <a:gd name="T97" fmla="*/ 56 h 7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" h="79">
                  <a:moveTo>
                    <a:pt x="37" y="45"/>
                  </a:moveTo>
                  <a:lnTo>
                    <a:pt x="37" y="45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52" y="56"/>
                  </a:lnTo>
                  <a:lnTo>
                    <a:pt x="48" y="45"/>
                  </a:lnTo>
                  <a:lnTo>
                    <a:pt x="37" y="45"/>
                  </a:lnTo>
                  <a:close/>
                  <a:moveTo>
                    <a:pt x="22" y="12"/>
                  </a:moveTo>
                  <a:lnTo>
                    <a:pt x="37" y="12"/>
                  </a:lnTo>
                  <a:lnTo>
                    <a:pt x="37" y="19"/>
                  </a:lnTo>
                  <a:lnTo>
                    <a:pt x="22" y="19"/>
                  </a:lnTo>
                  <a:lnTo>
                    <a:pt x="22" y="12"/>
                  </a:lnTo>
                  <a:close/>
                  <a:moveTo>
                    <a:pt x="48" y="19"/>
                  </a:moveTo>
                  <a:lnTo>
                    <a:pt x="48" y="12"/>
                  </a:lnTo>
                  <a:lnTo>
                    <a:pt x="59" y="12"/>
                  </a:lnTo>
                  <a:lnTo>
                    <a:pt x="59" y="19"/>
                  </a:lnTo>
                  <a:lnTo>
                    <a:pt x="48" y="19"/>
                  </a:lnTo>
                  <a:close/>
                  <a:moveTo>
                    <a:pt x="37" y="26"/>
                  </a:moveTo>
                  <a:lnTo>
                    <a:pt x="37" y="34"/>
                  </a:lnTo>
                  <a:lnTo>
                    <a:pt x="22" y="34"/>
                  </a:lnTo>
                  <a:lnTo>
                    <a:pt x="22" y="26"/>
                  </a:lnTo>
                  <a:lnTo>
                    <a:pt x="37" y="26"/>
                  </a:lnTo>
                  <a:close/>
                  <a:moveTo>
                    <a:pt x="48" y="26"/>
                  </a:moveTo>
                  <a:lnTo>
                    <a:pt x="59" y="26"/>
                  </a:lnTo>
                  <a:lnTo>
                    <a:pt x="59" y="34"/>
                  </a:lnTo>
                  <a:lnTo>
                    <a:pt x="48" y="34"/>
                  </a:lnTo>
                  <a:lnTo>
                    <a:pt x="48" y="26"/>
                  </a:lnTo>
                  <a:close/>
                  <a:moveTo>
                    <a:pt x="11" y="75"/>
                  </a:moveTo>
                  <a:lnTo>
                    <a:pt x="11" y="75"/>
                  </a:lnTo>
                  <a:lnTo>
                    <a:pt x="18" y="53"/>
                  </a:lnTo>
                  <a:lnTo>
                    <a:pt x="7" y="49"/>
                  </a:lnTo>
                  <a:lnTo>
                    <a:pt x="0" y="71"/>
                  </a:lnTo>
                  <a:lnTo>
                    <a:pt x="11" y="75"/>
                  </a:lnTo>
                  <a:close/>
                  <a:moveTo>
                    <a:pt x="71" y="45"/>
                  </a:moveTo>
                  <a:lnTo>
                    <a:pt x="71" y="0"/>
                  </a:lnTo>
                  <a:lnTo>
                    <a:pt x="11" y="0"/>
                  </a:lnTo>
                  <a:lnTo>
                    <a:pt x="11" y="45"/>
                  </a:lnTo>
                  <a:lnTo>
                    <a:pt x="71" y="45"/>
                  </a:lnTo>
                  <a:close/>
                  <a:moveTo>
                    <a:pt x="63" y="60"/>
                  </a:moveTo>
                  <a:lnTo>
                    <a:pt x="63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37" y="67"/>
                  </a:lnTo>
                  <a:lnTo>
                    <a:pt x="33" y="64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3" y="49"/>
                  </a:lnTo>
                  <a:lnTo>
                    <a:pt x="26" y="49"/>
                  </a:lnTo>
                  <a:lnTo>
                    <a:pt x="22" y="49"/>
                  </a:lnTo>
                  <a:lnTo>
                    <a:pt x="22" y="67"/>
                  </a:lnTo>
                  <a:lnTo>
                    <a:pt x="26" y="75"/>
                  </a:lnTo>
                  <a:lnTo>
                    <a:pt x="33" y="79"/>
                  </a:lnTo>
                  <a:lnTo>
                    <a:pt x="52" y="79"/>
                  </a:lnTo>
                  <a:lnTo>
                    <a:pt x="56" y="79"/>
                  </a:lnTo>
                  <a:lnTo>
                    <a:pt x="59" y="75"/>
                  </a:lnTo>
                  <a:lnTo>
                    <a:pt x="63" y="71"/>
                  </a:lnTo>
                  <a:lnTo>
                    <a:pt x="63" y="60"/>
                  </a:lnTo>
                  <a:close/>
                  <a:moveTo>
                    <a:pt x="59" y="56"/>
                  </a:moveTo>
                  <a:lnTo>
                    <a:pt x="59" y="56"/>
                  </a:lnTo>
                  <a:lnTo>
                    <a:pt x="71" y="71"/>
                  </a:lnTo>
                  <a:lnTo>
                    <a:pt x="82" y="67"/>
                  </a:lnTo>
                  <a:lnTo>
                    <a:pt x="67" y="45"/>
                  </a:lnTo>
                  <a:lnTo>
                    <a:pt x="59" y="53"/>
                  </a:lnTo>
                  <a:lnTo>
                    <a:pt x="59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0"/>
            <p:cNvSpPr>
              <a:spLocks noEditPoints="1"/>
            </p:cNvSpPr>
            <p:nvPr/>
          </p:nvSpPr>
          <p:spPr bwMode="auto">
            <a:xfrm>
              <a:off x="8481" y="8988"/>
              <a:ext cx="190" cy="192"/>
            </a:xfrm>
            <a:custGeom>
              <a:avLst/>
              <a:gdLst>
                <a:gd name="T0" fmla="*/ 22 w 81"/>
                <a:gd name="T1" fmla="*/ 18 h 82"/>
                <a:gd name="T2" fmla="*/ 14 w 81"/>
                <a:gd name="T3" fmla="*/ 22 h 82"/>
                <a:gd name="T4" fmla="*/ 29 w 81"/>
                <a:gd name="T5" fmla="*/ 33 h 82"/>
                <a:gd name="T6" fmla="*/ 26 w 81"/>
                <a:gd name="T7" fmla="*/ 37 h 82"/>
                <a:gd name="T8" fmla="*/ 29 w 81"/>
                <a:gd name="T9" fmla="*/ 41 h 82"/>
                <a:gd name="T10" fmla="*/ 3 w 81"/>
                <a:gd name="T11" fmla="*/ 41 h 82"/>
                <a:gd name="T12" fmla="*/ 29 w 81"/>
                <a:gd name="T13" fmla="*/ 52 h 82"/>
                <a:gd name="T14" fmla="*/ 18 w 81"/>
                <a:gd name="T15" fmla="*/ 63 h 82"/>
                <a:gd name="T16" fmla="*/ 3 w 81"/>
                <a:gd name="T17" fmla="*/ 74 h 82"/>
                <a:gd name="T18" fmla="*/ 11 w 81"/>
                <a:gd name="T19" fmla="*/ 82 h 82"/>
                <a:gd name="T20" fmla="*/ 44 w 81"/>
                <a:gd name="T21" fmla="*/ 52 h 82"/>
                <a:gd name="T22" fmla="*/ 44 w 81"/>
                <a:gd name="T23" fmla="*/ 70 h 82"/>
                <a:gd name="T24" fmla="*/ 33 w 81"/>
                <a:gd name="T25" fmla="*/ 70 h 82"/>
                <a:gd name="T26" fmla="*/ 37 w 81"/>
                <a:gd name="T27" fmla="*/ 82 h 82"/>
                <a:gd name="T28" fmla="*/ 52 w 81"/>
                <a:gd name="T29" fmla="*/ 82 h 82"/>
                <a:gd name="T30" fmla="*/ 55 w 81"/>
                <a:gd name="T31" fmla="*/ 74 h 82"/>
                <a:gd name="T32" fmla="*/ 67 w 81"/>
                <a:gd name="T33" fmla="*/ 52 h 82"/>
                <a:gd name="T34" fmla="*/ 63 w 81"/>
                <a:gd name="T35" fmla="*/ 59 h 82"/>
                <a:gd name="T36" fmla="*/ 74 w 81"/>
                <a:gd name="T37" fmla="*/ 59 h 82"/>
                <a:gd name="T38" fmla="*/ 81 w 81"/>
                <a:gd name="T39" fmla="*/ 41 h 82"/>
                <a:gd name="T40" fmla="*/ 55 w 81"/>
                <a:gd name="T41" fmla="*/ 41 h 82"/>
                <a:gd name="T42" fmla="*/ 59 w 81"/>
                <a:gd name="T43" fmla="*/ 22 h 82"/>
                <a:gd name="T44" fmla="*/ 81 w 81"/>
                <a:gd name="T45" fmla="*/ 18 h 82"/>
                <a:gd name="T46" fmla="*/ 59 w 81"/>
                <a:gd name="T47" fmla="*/ 7 h 82"/>
                <a:gd name="T48" fmla="*/ 59 w 81"/>
                <a:gd name="T49" fmla="*/ 3 h 82"/>
                <a:gd name="T50" fmla="*/ 59 w 81"/>
                <a:gd name="T51" fmla="*/ 3 h 82"/>
                <a:gd name="T52" fmla="*/ 59 w 81"/>
                <a:gd name="T53" fmla="*/ 0 h 82"/>
                <a:gd name="T54" fmla="*/ 48 w 81"/>
                <a:gd name="T55" fmla="*/ 0 h 82"/>
                <a:gd name="T56" fmla="*/ 33 w 81"/>
                <a:gd name="T57" fmla="*/ 7 h 82"/>
                <a:gd name="T58" fmla="*/ 33 w 81"/>
                <a:gd name="T59" fmla="*/ 3 h 82"/>
                <a:gd name="T60" fmla="*/ 37 w 81"/>
                <a:gd name="T61" fmla="*/ 3 h 82"/>
                <a:gd name="T62" fmla="*/ 37 w 81"/>
                <a:gd name="T63" fmla="*/ 0 h 82"/>
                <a:gd name="T64" fmla="*/ 22 w 81"/>
                <a:gd name="T65" fmla="*/ 0 h 82"/>
                <a:gd name="T66" fmla="*/ 0 w 81"/>
                <a:gd name="T67" fmla="*/ 7 h 82"/>
                <a:gd name="T68" fmla="*/ 0 w 81"/>
                <a:gd name="T69" fmla="*/ 18 h 82"/>
                <a:gd name="T70" fmla="*/ 33 w 81"/>
                <a:gd name="T71" fmla="*/ 18 h 82"/>
                <a:gd name="T72" fmla="*/ 48 w 81"/>
                <a:gd name="T73" fmla="*/ 22 h 82"/>
                <a:gd name="T74" fmla="*/ 33 w 81"/>
                <a:gd name="T75" fmla="*/ 22 h 82"/>
                <a:gd name="T76" fmla="*/ 44 w 81"/>
                <a:gd name="T77" fmla="*/ 37 h 82"/>
                <a:gd name="T78" fmla="*/ 41 w 81"/>
                <a:gd name="T79" fmla="*/ 41 h 82"/>
                <a:gd name="T80" fmla="*/ 48 w 81"/>
                <a:gd name="T81" fmla="*/ 33 h 82"/>
                <a:gd name="T82" fmla="*/ 44 w 81"/>
                <a:gd name="T83" fmla="*/ 37 h 82"/>
                <a:gd name="T84" fmla="*/ 44 w 81"/>
                <a:gd name="T85" fmla="*/ 37 h 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" h="82">
                  <a:moveTo>
                    <a:pt x="0" y="18"/>
                  </a:moveTo>
                  <a:lnTo>
                    <a:pt x="22" y="18"/>
                  </a:lnTo>
                  <a:lnTo>
                    <a:pt x="22" y="22"/>
                  </a:lnTo>
                  <a:lnTo>
                    <a:pt x="14" y="22"/>
                  </a:lnTo>
                  <a:lnTo>
                    <a:pt x="14" y="33"/>
                  </a:lnTo>
                  <a:lnTo>
                    <a:pt x="29" y="33"/>
                  </a:lnTo>
                  <a:lnTo>
                    <a:pt x="26" y="37"/>
                  </a:lnTo>
                  <a:lnTo>
                    <a:pt x="29" y="41"/>
                  </a:lnTo>
                  <a:lnTo>
                    <a:pt x="3" y="41"/>
                  </a:lnTo>
                  <a:lnTo>
                    <a:pt x="3" y="52"/>
                  </a:lnTo>
                  <a:lnTo>
                    <a:pt x="29" y="52"/>
                  </a:lnTo>
                  <a:lnTo>
                    <a:pt x="18" y="63"/>
                  </a:lnTo>
                  <a:lnTo>
                    <a:pt x="3" y="74"/>
                  </a:lnTo>
                  <a:lnTo>
                    <a:pt x="11" y="82"/>
                  </a:lnTo>
                  <a:lnTo>
                    <a:pt x="29" y="70"/>
                  </a:lnTo>
                  <a:lnTo>
                    <a:pt x="44" y="52"/>
                  </a:lnTo>
                  <a:lnTo>
                    <a:pt x="44" y="70"/>
                  </a:lnTo>
                  <a:lnTo>
                    <a:pt x="41" y="70"/>
                  </a:lnTo>
                  <a:lnTo>
                    <a:pt x="33" y="70"/>
                  </a:lnTo>
                  <a:lnTo>
                    <a:pt x="37" y="82"/>
                  </a:lnTo>
                  <a:lnTo>
                    <a:pt x="52" y="82"/>
                  </a:lnTo>
                  <a:lnTo>
                    <a:pt x="55" y="78"/>
                  </a:lnTo>
                  <a:lnTo>
                    <a:pt x="55" y="74"/>
                  </a:lnTo>
                  <a:lnTo>
                    <a:pt x="55" y="52"/>
                  </a:lnTo>
                  <a:lnTo>
                    <a:pt x="67" y="52"/>
                  </a:lnTo>
                  <a:lnTo>
                    <a:pt x="63" y="59"/>
                  </a:lnTo>
                  <a:lnTo>
                    <a:pt x="74" y="59"/>
                  </a:lnTo>
                  <a:lnTo>
                    <a:pt x="81" y="41"/>
                  </a:lnTo>
                  <a:lnTo>
                    <a:pt x="55" y="41"/>
                  </a:lnTo>
                  <a:lnTo>
                    <a:pt x="70" y="22"/>
                  </a:lnTo>
                  <a:lnTo>
                    <a:pt x="59" y="22"/>
                  </a:lnTo>
                  <a:lnTo>
                    <a:pt x="59" y="18"/>
                  </a:lnTo>
                  <a:lnTo>
                    <a:pt x="81" y="18"/>
                  </a:lnTo>
                  <a:lnTo>
                    <a:pt x="81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8" y="7"/>
                  </a:lnTo>
                  <a:lnTo>
                    <a:pt x="33" y="7"/>
                  </a:lnTo>
                  <a:lnTo>
                    <a:pt x="33" y="3"/>
                  </a:lnTo>
                  <a:lnTo>
                    <a:pt x="37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0" y="7"/>
                  </a:lnTo>
                  <a:lnTo>
                    <a:pt x="0" y="18"/>
                  </a:lnTo>
                  <a:close/>
                  <a:moveTo>
                    <a:pt x="33" y="22"/>
                  </a:moveTo>
                  <a:lnTo>
                    <a:pt x="33" y="18"/>
                  </a:lnTo>
                  <a:lnTo>
                    <a:pt x="48" y="18"/>
                  </a:lnTo>
                  <a:lnTo>
                    <a:pt x="48" y="22"/>
                  </a:lnTo>
                  <a:lnTo>
                    <a:pt x="33" y="22"/>
                  </a:lnTo>
                  <a:close/>
                  <a:moveTo>
                    <a:pt x="44" y="37"/>
                  </a:moveTo>
                  <a:lnTo>
                    <a:pt x="44" y="37"/>
                  </a:lnTo>
                  <a:lnTo>
                    <a:pt x="41" y="41"/>
                  </a:lnTo>
                  <a:lnTo>
                    <a:pt x="33" y="33"/>
                  </a:lnTo>
                  <a:lnTo>
                    <a:pt x="48" y="33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1"/>
            <p:cNvSpPr/>
            <p:nvPr/>
          </p:nvSpPr>
          <p:spPr bwMode="auto">
            <a:xfrm>
              <a:off x="8863" y="8988"/>
              <a:ext cx="192" cy="192"/>
            </a:xfrm>
            <a:custGeom>
              <a:avLst/>
              <a:gdLst>
                <a:gd name="T0" fmla="*/ 45 w 82"/>
                <a:gd name="T1" fmla="*/ 18 h 82"/>
                <a:gd name="T2" fmla="*/ 45 w 82"/>
                <a:gd name="T3" fmla="*/ 15 h 82"/>
                <a:gd name="T4" fmla="*/ 45 w 82"/>
                <a:gd name="T5" fmla="*/ 11 h 82"/>
                <a:gd name="T6" fmla="*/ 34 w 82"/>
                <a:gd name="T7" fmla="*/ 11 h 82"/>
                <a:gd name="T8" fmla="*/ 30 w 82"/>
                <a:gd name="T9" fmla="*/ 29 h 82"/>
                <a:gd name="T10" fmla="*/ 23 w 82"/>
                <a:gd name="T11" fmla="*/ 22 h 82"/>
                <a:gd name="T12" fmla="*/ 23 w 82"/>
                <a:gd name="T13" fmla="*/ 7 h 82"/>
                <a:gd name="T14" fmla="*/ 23 w 82"/>
                <a:gd name="T15" fmla="*/ 3 h 82"/>
                <a:gd name="T16" fmla="*/ 23 w 82"/>
                <a:gd name="T17" fmla="*/ 3 h 82"/>
                <a:gd name="T18" fmla="*/ 11 w 82"/>
                <a:gd name="T19" fmla="*/ 3 h 82"/>
                <a:gd name="T20" fmla="*/ 0 w 82"/>
                <a:gd name="T21" fmla="*/ 22 h 82"/>
                <a:gd name="T22" fmla="*/ 11 w 82"/>
                <a:gd name="T23" fmla="*/ 33 h 82"/>
                <a:gd name="T24" fmla="*/ 11 w 82"/>
                <a:gd name="T25" fmla="*/ 56 h 82"/>
                <a:gd name="T26" fmla="*/ 0 w 82"/>
                <a:gd name="T27" fmla="*/ 59 h 82"/>
                <a:gd name="T28" fmla="*/ 4 w 82"/>
                <a:gd name="T29" fmla="*/ 70 h 82"/>
                <a:gd name="T30" fmla="*/ 8 w 82"/>
                <a:gd name="T31" fmla="*/ 70 h 82"/>
                <a:gd name="T32" fmla="*/ 30 w 82"/>
                <a:gd name="T33" fmla="*/ 59 h 82"/>
                <a:gd name="T34" fmla="*/ 30 w 82"/>
                <a:gd name="T35" fmla="*/ 56 h 82"/>
                <a:gd name="T36" fmla="*/ 30 w 82"/>
                <a:gd name="T37" fmla="*/ 48 h 82"/>
                <a:gd name="T38" fmla="*/ 23 w 82"/>
                <a:gd name="T39" fmla="*/ 33 h 82"/>
                <a:gd name="T40" fmla="*/ 30 w 82"/>
                <a:gd name="T41" fmla="*/ 44 h 82"/>
                <a:gd name="T42" fmla="*/ 34 w 82"/>
                <a:gd name="T43" fmla="*/ 67 h 82"/>
                <a:gd name="T44" fmla="*/ 34 w 82"/>
                <a:gd name="T45" fmla="*/ 74 h 82"/>
                <a:gd name="T46" fmla="*/ 45 w 82"/>
                <a:gd name="T47" fmla="*/ 82 h 82"/>
                <a:gd name="T48" fmla="*/ 64 w 82"/>
                <a:gd name="T49" fmla="*/ 82 h 82"/>
                <a:gd name="T50" fmla="*/ 75 w 82"/>
                <a:gd name="T51" fmla="*/ 82 h 82"/>
                <a:gd name="T52" fmla="*/ 78 w 82"/>
                <a:gd name="T53" fmla="*/ 78 h 82"/>
                <a:gd name="T54" fmla="*/ 82 w 82"/>
                <a:gd name="T55" fmla="*/ 63 h 82"/>
                <a:gd name="T56" fmla="*/ 71 w 82"/>
                <a:gd name="T57" fmla="*/ 59 h 82"/>
                <a:gd name="T58" fmla="*/ 71 w 82"/>
                <a:gd name="T59" fmla="*/ 70 h 82"/>
                <a:gd name="T60" fmla="*/ 56 w 82"/>
                <a:gd name="T61" fmla="*/ 70 h 82"/>
                <a:gd name="T62" fmla="*/ 45 w 82"/>
                <a:gd name="T63" fmla="*/ 70 h 82"/>
                <a:gd name="T64" fmla="*/ 45 w 82"/>
                <a:gd name="T65" fmla="*/ 37 h 82"/>
                <a:gd name="T66" fmla="*/ 49 w 82"/>
                <a:gd name="T67" fmla="*/ 63 h 82"/>
                <a:gd name="T68" fmla="*/ 60 w 82"/>
                <a:gd name="T69" fmla="*/ 33 h 82"/>
                <a:gd name="T70" fmla="*/ 67 w 82"/>
                <a:gd name="T71" fmla="*/ 44 h 82"/>
                <a:gd name="T72" fmla="*/ 64 w 82"/>
                <a:gd name="T73" fmla="*/ 48 h 82"/>
                <a:gd name="T74" fmla="*/ 60 w 82"/>
                <a:gd name="T75" fmla="*/ 52 h 82"/>
                <a:gd name="T76" fmla="*/ 64 w 82"/>
                <a:gd name="T77" fmla="*/ 63 h 82"/>
                <a:gd name="T78" fmla="*/ 78 w 82"/>
                <a:gd name="T79" fmla="*/ 56 h 82"/>
                <a:gd name="T80" fmla="*/ 78 w 82"/>
                <a:gd name="T81" fmla="*/ 15 h 82"/>
                <a:gd name="T82" fmla="*/ 60 w 82"/>
                <a:gd name="T83" fmla="*/ 7 h 82"/>
                <a:gd name="T84" fmla="*/ 60 w 82"/>
                <a:gd name="T85" fmla="*/ 3 h 82"/>
                <a:gd name="T86" fmla="*/ 60 w 82"/>
                <a:gd name="T87" fmla="*/ 3 h 82"/>
                <a:gd name="T88" fmla="*/ 60 w 82"/>
                <a:gd name="T89" fmla="*/ 0 h 82"/>
                <a:gd name="T90" fmla="*/ 52 w 82"/>
                <a:gd name="T91" fmla="*/ 0 h 82"/>
                <a:gd name="T92" fmla="*/ 49 w 82"/>
                <a:gd name="T93" fmla="*/ 26 h 82"/>
                <a:gd name="T94" fmla="*/ 45 w 82"/>
                <a:gd name="T95" fmla="*/ 26 h 82"/>
                <a:gd name="T96" fmla="*/ 45 w 82"/>
                <a:gd name="T97" fmla="*/ 18 h 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" h="82">
                  <a:moveTo>
                    <a:pt x="45" y="18"/>
                  </a:moveTo>
                  <a:lnTo>
                    <a:pt x="45" y="18"/>
                  </a:lnTo>
                  <a:lnTo>
                    <a:pt x="45" y="15"/>
                  </a:lnTo>
                  <a:lnTo>
                    <a:pt x="45" y="11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34" y="29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23" y="22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11" y="33"/>
                  </a:lnTo>
                  <a:lnTo>
                    <a:pt x="11" y="56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30" y="59"/>
                  </a:lnTo>
                  <a:lnTo>
                    <a:pt x="30" y="56"/>
                  </a:lnTo>
                  <a:lnTo>
                    <a:pt x="30" y="48"/>
                  </a:lnTo>
                  <a:lnTo>
                    <a:pt x="23" y="52"/>
                  </a:lnTo>
                  <a:lnTo>
                    <a:pt x="23" y="33"/>
                  </a:lnTo>
                  <a:lnTo>
                    <a:pt x="26" y="33"/>
                  </a:lnTo>
                  <a:lnTo>
                    <a:pt x="30" y="44"/>
                  </a:lnTo>
                  <a:lnTo>
                    <a:pt x="34" y="41"/>
                  </a:lnTo>
                  <a:lnTo>
                    <a:pt x="34" y="67"/>
                  </a:lnTo>
                  <a:lnTo>
                    <a:pt x="34" y="74"/>
                  </a:lnTo>
                  <a:lnTo>
                    <a:pt x="38" y="78"/>
                  </a:lnTo>
                  <a:lnTo>
                    <a:pt x="45" y="82"/>
                  </a:lnTo>
                  <a:lnTo>
                    <a:pt x="52" y="82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2" y="63"/>
                  </a:lnTo>
                  <a:lnTo>
                    <a:pt x="71" y="59"/>
                  </a:lnTo>
                  <a:lnTo>
                    <a:pt x="71" y="70"/>
                  </a:lnTo>
                  <a:lnTo>
                    <a:pt x="60" y="70"/>
                  </a:lnTo>
                  <a:lnTo>
                    <a:pt x="56" y="70"/>
                  </a:lnTo>
                  <a:lnTo>
                    <a:pt x="45" y="70"/>
                  </a:lnTo>
                  <a:lnTo>
                    <a:pt x="45" y="63"/>
                  </a:lnTo>
                  <a:lnTo>
                    <a:pt x="45" y="37"/>
                  </a:lnTo>
                  <a:lnTo>
                    <a:pt x="49" y="33"/>
                  </a:lnTo>
                  <a:lnTo>
                    <a:pt x="49" y="63"/>
                  </a:lnTo>
                  <a:lnTo>
                    <a:pt x="60" y="63"/>
                  </a:lnTo>
                  <a:lnTo>
                    <a:pt x="60" y="33"/>
                  </a:lnTo>
                  <a:lnTo>
                    <a:pt x="67" y="29"/>
                  </a:lnTo>
                  <a:lnTo>
                    <a:pt x="67" y="44"/>
                  </a:lnTo>
                  <a:lnTo>
                    <a:pt x="64" y="48"/>
                  </a:lnTo>
                  <a:lnTo>
                    <a:pt x="60" y="52"/>
                  </a:lnTo>
                  <a:lnTo>
                    <a:pt x="64" y="63"/>
                  </a:lnTo>
                  <a:lnTo>
                    <a:pt x="75" y="59"/>
                  </a:lnTo>
                  <a:lnTo>
                    <a:pt x="78" y="56"/>
                  </a:lnTo>
                  <a:lnTo>
                    <a:pt x="78" y="48"/>
                  </a:lnTo>
                  <a:lnTo>
                    <a:pt x="78" y="15"/>
                  </a:lnTo>
                  <a:lnTo>
                    <a:pt x="60" y="22"/>
                  </a:lnTo>
                  <a:lnTo>
                    <a:pt x="60" y="7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6"/>
                  </a:lnTo>
                  <a:lnTo>
                    <a:pt x="45" y="26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2"/>
            <p:cNvSpPr>
              <a:spLocks noEditPoints="1"/>
            </p:cNvSpPr>
            <p:nvPr/>
          </p:nvSpPr>
          <p:spPr bwMode="auto">
            <a:xfrm>
              <a:off x="9264" y="8995"/>
              <a:ext cx="166" cy="176"/>
            </a:xfrm>
            <a:custGeom>
              <a:avLst/>
              <a:gdLst>
                <a:gd name="T0" fmla="*/ 71 w 71"/>
                <a:gd name="T1" fmla="*/ 75 h 75"/>
                <a:gd name="T2" fmla="*/ 71 w 71"/>
                <a:gd name="T3" fmla="*/ 64 h 75"/>
                <a:gd name="T4" fmla="*/ 12 w 71"/>
                <a:gd name="T5" fmla="*/ 64 h 75"/>
                <a:gd name="T6" fmla="*/ 12 w 71"/>
                <a:gd name="T7" fmla="*/ 12 h 75"/>
                <a:gd name="T8" fmla="*/ 67 w 71"/>
                <a:gd name="T9" fmla="*/ 12 h 75"/>
                <a:gd name="T10" fmla="*/ 67 w 71"/>
                <a:gd name="T11" fmla="*/ 0 h 75"/>
                <a:gd name="T12" fmla="*/ 0 w 71"/>
                <a:gd name="T13" fmla="*/ 0 h 75"/>
                <a:gd name="T14" fmla="*/ 0 w 71"/>
                <a:gd name="T15" fmla="*/ 75 h 75"/>
                <a:gd name="T16" fmla="*/ 71 w 71"/>
                <a:gd name="T17" fmla="*/ 75 h 75"/>
                <a:gd name="T18" fmla="*/ 71 w 71"/>
                <a:gd name="T19" fmla="*/ 75 h 75"/>
                <a:gd name="T20" fmla="*/ 60 w 71"/>
                <a:gd name="T21" fmla="*/ 60 h 75"/>
                <a:gd name="T22" fmla="*/ 60 w 71"/>
                <a:gd name="T23" fmla="*/ 60 h 75"/>
                <a:gd name="T24" fmla="*/ 64 w 71"/>
                <a:gd name="T25" fmla="*/ 56 h 75"/>
                <a:gd name="T26" fmla="*/ 64 w 71"/>
                <a:gd name="T27" fmla="*/ 56 h 75"/>
                <a:gd name="T28" fmla="*/ 49 w 71"/>
                <a:gd name="T29" fmla="*/ 38 h 75"/>
                <a:gd name="T30" fmla="*/ 49 w 71"/>
                <a:gd name="T31" fmla="*/ 38 h 75"/>
                <a:gd name="T32" fmla="*/ 60 w 71"/>
                <a:gd name="T33" fmla="*/ 26 h 75"/>
                <a:gd name="T34" fmla="*/ 60 w 71"/>
                <a:gd name="T35" fmla="*/ 26 h 75"/>
                <a:gd name="T36" fmla="*/ 60 w 71"/>
                <a:gd name="T37" fmla="*/ 19 h 75"/>
                <a:gd name="T38" fmla="*/ 60 w 71"/>
                <a:gd name="T39" fmla="*/ 19 h 75"/>
                <a:gd name="T40" fmla="*/ 49 w 71"/>
                <a:gd name="T41" fmla="*/ 15 h 75"/>
                <a:gd name="T42" fmla="*/ 49 w 71"/>
                <a:gd name="T43" fmla="*/ 15 h 75"/>
                <a:gd name="T44" fmla="*/ 41 w 71"/>
                <a:gd name="T45" fmla="*/ 30 h 75"/>
                <a:gd name="T46" fmla="*/ 41 w 71"/>
                <a:gd name="T47" fmla="*/ 30 h 75"/>
                <a:gd name="T48" fmla="*/ 27 w 71"/>
                <a:gd name="T49" fmla="*/ 19 h 75"/>
                <a:gd name="T50" fmla="*/ 27 w 71"/>
                <a:gd name="T51" fmla="*/ 19 h 75"/>
                <a:gd name="T52" fmla="*/ 23 w 71"/>
                <a:gd name="T53" fmla="*/ 15 h 75"/>
                <a:gd name="T54" fmla="*/ 23 w 71"/>
                <a:gd name="T55" fmla="*/ 15 h 75"/>
                <a:gd name="T56" fmla="*/ 19 w 71"/>
                <a:gd name="T57" fmla="*/ 19 h 75"/>
                <a:gd name="T58" fmla="*/ 19 w 71"/>
                <a:gd name="T59" fmla="*/ 19 h 75"/>
                <a:gd name="T60" fmla="*/ 15 w 71"/>
                <a:gd name="T61" fmla="*/ 23 h 75"/>
                <a:gd name="T62" fmla="*/ 15 w 71"/>
                <a:gd name="T63" fmla="*/ 23 h 75"/>
                <a:gd name="T64" fmla="*/ 34 w 71"/>
                <a:gd name="T65" fmla="*/ 38 h 75"/>
                <a:gd name="T66" fmla="*/ 34 w 71"/>
                <a:gd name="T67" fmla="*/ 38 h 75"/>
                <a:gd name="T68" fmla="*/ 15 w 71"/>
                <a:gd name="T69" fmla="*/ 56 h 75"/>
                <a:gd name="T70" fmla="*/ 15 w 71"/>
                <a:gd name="T71" fmla="*/ 56 h 75"/>
                <a:gd name="T72" fmla="*/ 23 w 71"/>
                <a:gd name="T73" fmla="*/ 64 h 75"/>
                <a:gd name="T74" fmla="*/ 23 w 71"/>
                <a:gd name="T75" fmla="*/ 64 h 75"/>
                <a:gd name="T76" fmla="*/ 41 w 71"/>
                <a:gd name="T77" fmla="*/ 49 h 75"/>
                <a:gd name="T78" fmla="*/ 41 w 71"/>
                <a:gd name="T79" fmla="*/ 49 h 75"/>
                <a:gd name="T80" fmla="*/ 56 w 71"/>
                <a:gd name="T81" fmla="*/ 64 h 75"/>
                <a:gd name="T82" fmla="*/ 56 w 71"/>
                <a:gd name="T83" fmla="*/ 64 h 75"/>
                <a:gd name="T84" fmla="*/ 60 w 71"/>
                <a:gd name="T85" fmla="*/ 60 h 75"/>
                <a:gd name="T86" fmla="*/ 60 w 71"/>
                <a:gd name="T87" fmla="*/ 60 h 75"/>
                <a:gd name="T88" fmla="*/ 60 w 71"/>
                <a:gd name="T89" fmla="*/ 6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75">
                  <a:moveTo>
                    <a:pt x="71" y="75"/>
                  </a:moveTo>
                  <a:lnTo>
                    <a:pt x="71" y="64"/>
                  </a:lnTo>
                  <a:lnTo>
                    <a:pt x="12" y="64"/>
                  </a:lnTo>
                  <a:lnTo>
                    <a:pt x="12" y="12"/>
                  </a:lnTo>
                  <a:lnTo>
                    <a:pt x="67" y="12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71" y="75"/>
                  </a:lnTo>
                  <a:close/>
                  <a:moveTo>
                    <a:pt x="60" y="60"/>
                  </a:moveTo>
                  <a:lnTo>
                    <a:pt x="60" y="60"/>
                  </a:lnTo>
                  <a:lnTo>
                    <a:pt x="64" y="56"/>
                  </a:lnTo>
                  <a:lnTo>
                    <a:pt x="49" y="38"/>
                  </a:lnTo>
                  <a:lnTo>
                    <a:pt x="60" y="26"/>
                  </a:lnTo>
                  <a:lnTo>
                    <a:pt x="60" y="19"/>
                  </a:lnTo>
                  <a:lnTo>
                    <a:pt x="49" y="15"/>
                  </a:lnTo>
                  <a:lnTo>
                    <a:pt x="41" y="30"/>
                  </a:lnTo>
                  <a:lnTo>
                    <a:pt x="27" y="19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34" y="38"/>
                  </a:lnTo>
                  <a:lnTo>
                    <a:pt x="15" y="56"/>
                  </a:lnTo>
                  <a:lnTo>
                    <a:pt x="23" y="64"/>
                  </a:lnTo>
                  <a:lnTo>
                    <a:pt x="41" y="49"/>
                  </a:lnTo>
                  <a:lnTo>
                    <a:pt x="56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3"/>
            <p:cNvSpPr>
              <a:spLocks noEditPoints="1"/>
            </p:cNvSpPr>
            <p:nvPr/>
          </p:nvSpPr>
          <p:spPr bwMode="auto">
            <a:xfrm>
              <a:off x="6859" y="8133"/>
              <a:ext cx="176" cy="192"/>
            </a:xfrm>
            <a:custGeom>
              <a:avLst/>
              <a:gdLst>
                <a:gd name="T0" fmla="*/ 49 w 75"/>
                <a:gd name="T1" fmla="*/ 7 h 82"/>
                <a:gd name="T2" fmla="*/ 49 w 75"/>
                <a:gd name="T3" fmla="*/ 4 h 82"/>
                <a:gd name="T4" fmla="*/ 38 w 75"/>
                <a:gd name="T5" fmla="*/ 0 h 82"/>
                <a:gd name="T6" fmla="*/ 23 w 75"/>
                <a:gd name="T7" fmla="*/ 7 h 82"/>
                <a:gd name="T8" fmla="*/ 23 w 75"/>
                <a:gd name="T9" fmla="*/ 4 h 82"/>
                <a:gd name="T10" fmla="*/ 26 w 75"/>
                <a:gd name="T11" fmla="*/ 4 h 82"/>
                <a:gd name="T12" fmla="*/ 15 w 75"/>
                <a:gd name="T13" fmla="*/ 4 h 82"/>
                <a:gd name="T14" fmla="*/ 15 w 75"/>
                <a:gd name="T15" fmla="*/ 82 h 82"/>
                <a:gd name="T16" fmla="*/ 23 w 75"/>
                <a:gd name="T17" fmla="*/ 34 h 82"/>
                <a:gd name="T18" fmla="*/ 30 w 75"/>
                <a:gd name="T19" fmla="*/ 37 h 82"/>
                <a:gd name="T20" fmla="*/ 41 w 75"/>
                <a:gd name="T21" fmla="*/ 22 h 82"/>
                <a:gd name="T22" fmla="*/ 45 w 75"/>
                <a:gd name="T23" fmla="*/ 26 h 82"/>
                <a:gd name="T24" fmla="*/ 49 w 75"/>
                <a:gd name="T25" fmla="*/ 37 h 82"/>
                <a:gd name="T26" fmla="*/ 49 w 75"/>
                <a:gd name="T27" fmla="*/ 37 h 82"/>
                <a:gd name="T28" fmla="*/ 60 w 75"/>
                <a:gd name="T29" fmla="*/ 34 h 82"/>
                <a:gd name="T30" fmla="*/ 75 w 75"/>
                <a:gd name="T31" fmla="*/ 22 h 82"/>
                <a:gd name="T32" fmla="*/ 45 w 75"/>
                <a:gd name="T33" fmla="*/ 15 h 82"/>
                <a:gd name="T34" fmla="*/ 49 w 75"/>
                <a:gd name="T35" fmla="*/ 7 h 82"/>
                <a:gd name="T36" fmla="*/ 49 w 75"/>
                <a:gd name="T37" fmla="*/ 7 h 82"/>
                <a:gd name="T38" fmla="*/ 8 w 75"/>
                <a:gd name="T39" fmla="*/ 19 h 82"/>
                <a:gd name="T40" fmla="*/ 8 w 75"/>
                <a:gd name="T41" fmla="*/ 15 h 82"/>
                <a:gd name="T42" fmla="*/ 12 w 75"/>
                <a:gd name="T43" fmla="*/ 11 h 82"/>
                <a:gd name="T44" fmla="*/ 0 w 75"/>
                <a:gd name="T45" fmla="*/ 11 h 82"/>
                <a:gd name="T46" fmla="*/ 0 w 75"/>
                <a:gd name="T47" fmla="*/ 74 h 82"/>
                <a:gd name="T48" fmla="*/ 8 w 75"/>
                <a:gd name="T49" fmla="*/ 74 h 82"/>
                <a:gd name="T50" fmla="*/ 45 w 75"/>
                <a:gd name="T51" fmla="*/ 67 h 82"/>
                <a:gd name="T52" fmla="*/ 41 w 75"/>
                <a:gd name="T53" fmla="*/ 48 h 82"/>
                <a:gd name="T54" fmla="*/ 45 w 75"/>
                <a:gd name="T55" fmla="*/ 48 h 82"/>
                <a:gd name="T56" fmla="*/ 60 w 75"/>
                <a:gd name="T57" fmla="*/ 67 h 82"/>
                <a:gd name="T58" fmla="*/ 56 w 75"/>
                <a:gd name="T59" fmla="*/ 48 h 82"/>
                <a:gd name="T60" fmla="*/ 60 w 75"/>
                <a:gd name="T61" fmla="*/ 48 h 82"/>
                <a:gd name="T62" fmla="*/ 30 w 75"/>
                <a:gd name="T63" fmla="*/ 82 h 82"/>
                <a:gd name="T64" fmla="*/ 41 w 75"/>
                <a:gd name="T65" fmla="*/ 78 h 82"/>
                <a:gd name="T66" fmla="*/ 60 w 75"/>
                <a:gd name="T67" fmla="*/ 82 h 82"/>
                <a:gd name="T68" fmla="*/ 71 w 75"/>
                <a:gd name="T69" fmla="*/ 41 h 82"/>
                <a:gd name="T70" fmla="*/ 30 w 75"/>
                <a:gd name="T71" fmla="*/ 41 h 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" h="82">
                  <a:moveTo>
                    <a:pt x="49" y="7"/>
                  </a:moveTo>
                  <a:lnTo>
                    <a:pt x="49" y="7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30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6" y="4"/>
                  </a:lnTo>
                  <a:lnTo>
                    <a:pt x="15" y="4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23" y="34"/>
                  </a:lnTo>
                  <a:lnTo>
                    <a:pt x="30" y="37"/>
                  </a:lnTo>
                  <a:lnTo>
                    <a:pt x="41" y="22"/>
                  </a:lnTo>
                  <a:lnTo>
                    <a:pt x="53" y="22"/>
                  </a:lnTo>
                  <a:lnTo>
                    <a:pt x="45" y="26"/>
                  </a:lnTo>
                  <a:lnTo>
                    <a:pt x="49" y="37"/>
                  </a:lnTo>
                  <a:lnTo>
                    <a:pt x="60" y="34"/>
                  </a:lnTo>
                  <a:lnTo>
                    <a:pt x="53" y="22"/>
                  </a:lnTo>
                  <a:lnTo>
                    <a:pt x="75" y="22"/>
                  </a:lnTo>
                  <a:lnTo>
                    <a:pt x="75" y="15"/>
                  </a:lnTo>
                  <a:lnTo>
                    <a:pt x="45" y="15"/>
                  </a:lnTo>
                  <a:lnTo>
                    <a:pt x="49" y="7"/>
                  </a:lnTo>
                  <a:close/>
                  <a:moveTo>
                    <a:pt x="8" y="74"/>
                  </a:moveTo>
                  <a:lnTo>
                    <a:pt x="8" y="19"/>
                  </a:lnTo>
                  <a:lnTo>
                    <a:pt x="8" y="15"/>
                  </a:lnTo>
                  <a:lnTo>
                    <a:pt x="12" y="11"/>
                  </a:lnTo>
                  <a:lnTo>
                    <a:pt x="0" y="11"/>
                  </a:lnTo>
                  <a:lnTo>
                    <a:pt x="0" y="74"/>
                  </a:lnTo>
                  <a:lnTo>
                    <a:pt x="8" y="74"/>
                  </a:lnTo>
                  <a:close/>
                  <a:moveTo>
                    <a:pt x="45" y="48"/>
                  </a:moveTo>
                  <a:lnTo>
                    <a:pt x="45" y="67"/>
                  </a:lnTo>
                  <a:lnTo>
                    <a:pt x="41" y="67"/>
                  </a:lnTo>
                  <a:lnTo>
                    <a:pt x="41" y="48"/>
                  </a:lnTo>
                  <a:lnTo>
                    <a:pt x="45" y="48"/>
                  </a:lnTo>
                  <a:close/>
                  <a:moveTo>
                    <a:pt x="60" y="48"/>
                  </a:moveTo>
                  <a:lnTo>
                    <a:pt x="60" y="67"/>
                  </a:lnTo>
                  <a:lnTo>
                    <a:pt x="56" y="67"/>
                  </a:lnTo>
                  <a:lnTo>
                    <a:pt x="56" y="48"/>
                  </a:lnTo>
                  <a:lnTo>
                    <a:pt x="60" y="48"/>
                  </a:lnTo>
                  <a:close/>
                  <a:moveTo>
                    <a:pt x="30" y="41"/>
                  </a:moveTo>
                  <a:lnTo>
                    <a:pt x="30" y="82"/>
                  </a:lnTo>
                  <a:lnTo>
                    <a:pt x="41" y="82"/>
                  </a:lnTo>
                  <a:lnTo>
                    <a:pt x="41" y="78"/>
                  </a:lnTo>
                  <a:lnTo>
                    <a:pt x="60" y="78"/>
                  </a:lnTo>
                  <a:lnTo>
                    <a:pt x="60" y="82"/>
                  </a:lnTo>
                  <a:lnTo>
                    <a:pt x="71" y="82"/>
                  </a:lnTo>
                  <a:lnTo>
                    <a:pt x="71" y="41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4"/>
            <p:cNvSpPr>
              <a:spLocks noEditPoints="1"/>
            </p:cNvSpPr>
            <p:nvPr/>
          </p:nvSpPr>
          <p:spPr bwMode="auto">
            <a:xfrm>
              <a:off x="7233" y="8142"/>
              <a:ext cx="192" cy="183"/>
            </a:xfrm>
            <a:custGeom>
              <a:avLst/>
              <a:gdLst>
                <a:gd name="T0" fmla="*/ 67 w 82"/>
                <a:gd name="T1" fmla="*/ 33 h 78"/>
                <a:gd name="T2" fmla="*/ 75 w 82"/>
                <a:gd name="T3" fmla="*/ 37 h 78"/>
                <a:gd name="T4" fmla="*/ 82 w 82"/>
                <a:gd name="T5" fmla="*/ 26 h 78"/>
                <a:gd name="T6" fmla="*/ 56 w 82"/>
                <a:gd name="T7" fmla="*/ 11 h 78"/>
                <a:gd name="T8" fmla="*/ 53 w 82"/>
                <a:gd name="T9" fmla="*/ 0 h 78"/>
                <a:gd name="T10" fmla="*/ 53 w 82"/>
                <a:gd name="T11" fmla="*/ 0 h 78"/>
                <a:gd name="T12" fmla="*/ 41 w 82"/>
                <a:gd name="T13" fmla="*/ 0 h 78"/>
                <a:gd name="T14" fmla="*/ 34 w 82"/>
                <a:gd name="T15" fmla="*/ 15 h 78"/>
                <a:gd name="T16" fmla="*/ 19 w 82"/>
                <a:gd name="T17" fmla="*/ 33 h 78"/>
                <a:gd name="T18" fmla="*/ 30 w 82"/>
                <a:gd name="T19" fmla="*/ 37 h 78"/>
                <a:gd name="T20" fmla="*/ 30 w 82"/>
                <a:gd name="T21" fmla="*/ 67 h 78"/>
                <a:gd name="T22" fmla="*/ 34 w 82"/>
                <a:gd name="T23" fmla="*/ 74 h 78"/>
                <a:gd name="T24" fmla="*/ 56 w 82"/>
                <a:gd name="T25" fmla="*/ 78 h 78"/>
                <a:gd name="T26" fmla="*/ 67 w 82"/>
                <a:gd name="T27" fmla="*/ 78 h 78"/>
                <a:gd name="T28" fmla="*/ 71 w 82"/>
                <a:gd name="T29" fmla="*/ 74 h 78"/>
                <a:gd name="T30" fmla="*/ 79 w 82"/>
                <a:gd name="T31" fmla="*/ 59 h 78"/>
                <a:gd name="T32" fmla="*/ 64 w 82"/>
                <a:gd name="T33" fmla="*/ 56 h 78"/>
                <a:gd name="T34" fmla="*/ 64 w 82"/>
                <a:gd name="T35" fmla="*/ 67 h 78"/>
                <a:gd name="T36" fmla="*/ 49 w 82"/>
                <a:gd name="T37" fmla="*/ 67 h 78"/>
                <a:gd name="T38" fmla="*/ 45 w 82"/>
                <a:gd name="T39" fmla="*/ 67 h 78"/>
                <a:gd name="T40" fmla="*/ 41 w 82"/>
                <a:gd name="T41" fmla="*/ 37 h 78"/>
                <a:gd name="T42" fmla="*/ 56 w 82"/>
                <a:gd name="T43" fmla="*/ 44 h 78"/>
                <a:gd name="T44" fmla="*/ 53 w 82"/>
                <a:gd name="T45" fmla="*/ 48 h 78"/>
                <a:gd name="T46" fmla="*/ 45 w 82"/>
                <a:gd name="T47" fmla="*/ 48 h 78"/>
                <a:gd name="T48" fmla="*/ 49 w 82"/>
                <a:gd name="T49" fmla="*/ 59 h 78"/>
                <a:gd name="T50" fmla="*/ 67 w 82"/>
                <a:gd name="T51" fmla="*/ 52 h 78"/>
                <a:gd name="T52" fmla="*/ 67 w 82"/>
                <a:gd name="T53" fmla="*/ 33 h 78"/>
                <a:gd name="T54" fmla="*/ 67 w 82"/>
                <a:gd name="T55" fmla="*/ 33 h 78"/>
                <a:gd name="T56" fmla="*/ 67 w 82"/>
                <a:gd name="T57" fmla="*/ 33 h 78"/>
                <a:gd name="T58" fmla="*/ 19 w 82"/>
                <a:gd name="T59" fmla="*/ 18 h 78"/>
                <a:gd name="T60" fmla="*/ 26 w 82"/>
                <a:gd name="T61" fmla="*/ 11 h 78"/>
                <a:gd name="T62" fmla="*/ 23 w 82"/>
                <a:gd name="T63" fmla="*/ 7 h 78"/>
                <a:gd name="T64" fmla="*/ 4 w 82"/>
                <a:gd name="T65" fmla="*/ 7 h 78"/>
                <a:gd name="T66" fmla="*/ 19 w 82"/>
                <a:gd name="T67" fmla="*/ 18 h 78"/>
                <a:gd name="T68" fmla="*/ 19 w 82"/>
                <a:gd name="T69" fmla="*/ 18 h 78"/>
                <a:gd name="T70" fmla="*/ 49 w 82"/>
                <a:gd name="T71" fmla="*/ 15 h 78"/>
                <a:gd name="T72" fmla="*/ 38 w 82"/>
                <a:gd name="T73" fmla="*/ 30 h 78"/>
                <a:gd name="T74" fmla="*/ 49 w 82"/>
                <a:gd name="T75" fmla="*/ 15 h 78"/>
                <a:gd name="T76" fmla="*/ 49 w 82"/>
                <a:gd name="T77" fmla="*/ 15 h 78"/>
                <a:gd name="T78" fmla="*/ 12 w 82"/>
                <a:gd name="T79" fmla="*/ 37 h 78"/>
                <a:gd name="T80" fmla="*/ 19 w 82"/>
                <a:gd name="T81" fmla="*/ 30 h 78"/>
                <a:gd name="T82" fmla="*/ 8 w 82"/>
                <a:gd name="T83" fmla="*/ 18 h 78"/>
                <a:gd name="T84" fmla="*/ 0 w 82"/>
                <a:gd name="T85" fmla="*/ 26 h 78"/>
                <a:gd name="T86" fmla="*/ 12 w 82"/>
                <a:gd name="T87" fmla="*/ 37 h 78"/>
                <a:gd name="T88" fmla="*/ 12 w 82"/>
                <a:gd name="T89" fmla="*/ 78 h 78"/>
                <a:gd name="T90" fmla="*/ 23 w 82"/>
                <a:gd name="T91" fmla="*/ 44 h 78"/>
                <a:gd name="T92" fmla="*/ 15 w 82"/>
                <a:gd name="T93" fmla="*/ 41 h 78"/>
                <a:gd name="T94" fmla="*/ 0 w 82"/>
                <a:gd name="T95" fmla="*/ 70 h 78"/>
                <a:gd name="T96" fmla="*/ 12 w 82"/>
                <a:gd name="T97" fmla="*/ 78 h 78"/>
                <a:gd name="T98" fmla="*/ 12 w 82"/>
                <a:gd name="T99" fmla="*/ 78 h 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2" h="78">
                  <a:moveTo>
                    <a:pt x="67" y="33"/>
                  </a:moveTo>
                  <a:lnTo>
                    <a:pt x="67" y="33"/>
                  </a:lnTo>
                  <a:lnTo>
                    <a:pt x="75" y="37"/>
                  </a:lnTo>
                  <a:lnTo>
                    <a:pt x="82" y="26"/>
                  </a:lnTo>
                  <a:lnTo>
                    <a:pt x="64" y="15"/>
                  </a:lnTo>
                  <a:lnTo>
                    <a:pt x="56" y="11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41" y="0"/>
                  </a:lnTo>
                  <a:lnTo>
                    <a:pt x="34" y="15"/>
                  </a:lnTo>
                  <a:lnTo>
                    <a:pt x="19" y="33"/>
                  </a:lnTo>
                  <a:lnTo>
                    <a:pt x="30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0" y="70"/>
                  </a:lnTo>
                  <a:lnTo>
                    <a:pt x="34" y="74"/>
                  </a:lnTo>
                  <a:lnTo>
                    <a:pt x="45" y="78"/>
                  </a:lnTo>
                  <a:lnTo>
                    <a:pt x="56" y="78"/>
                  </a:lnTo>
                  <a:lnTo>
                    <a:pt x="67" y="78"/>
                  </a:lnTo>
                  <a:lnTo>
                    <a:pt x="71" y="74"/>
                  </a:lnTo>
                  <a:lnTo>
                    <a:pt x="75" y="70"/>
                  </a:lnTo>
                  <a:lnTo>
                    <a:pt x="79" y="59"/>
                  </a:lnTo>
                  <a:lnTo>
                    <a:pt x="64" y="56"/>
                  </a:lnTo>
                  <a:lnTo>
                    <a:pt x="64" y="67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1" y="59"/>
                  </a:lnTo>
                  <a:lnTo>
                    <a:pt x="41" y="37"/>
                  </a:lnTo>
                  <a:lnTo>
                    <a:pt x="56" y="37"/>
                  </a:lnTo>
                  <a:lnTo>
                    <a:pt x="56" y="44"/>
                  </a:lnTo>
                  <a:lnTo>
                    <a:pt x="53" y="48"/>
                  </a:lnTo>
                  <a:lnTo>
                    <a:pt x="45" y="48"/>
                  </a:lnTo>
                  <a:lnTo>
                    <a:pt x="49" y="59"/>
                  </a:lnTo>
                  <a:lnTo>
                    <a:pt x="64" y="56"/>
                  </a:lnTo>
                  <a:lnTo>
                    <a:pt x="67" y="52"/>
                  </a:lnTo>
                  <a:lnTo>
                    <a:pt x="67" y="48"/>
                  </a:lnTo>
                  <a:lnTo>
                    <a:pt x="67" y="33"/>
                  </a:lnTo>
                  <a:close/>
                  <a:moveTo>
                    <a:pt x="19" y="18"/>
                  </a:moveTo>
                  <a:lnTo>
                    <a:pt x="26" y="11"/>
                  </a:lnTo>
                  <a:lnTo>
                    <a:pt x="23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9" y="18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60" y="30"/>
                  </a:lnTo>
                  <a:lnTo>
                    <a:pt x="38" y="30"/>
                  </a:lnTo>
                  <a:lnTo>
                    <a:pt x="49" y="15"/>
                  </a:lnTo>
                  <a:close/>
                  <a:moveTo>
                    <a:pt x="12" y="37"/>
                  </a:moveTo>
                  <a:lnTo>
                    <a:pt x="12" y="37"/>
                  </a:lnTo>
                  <a:lnTo>
                    <a:pt x="19" y="30"/>
                  </a:lnTo>
                  <a:lnTo>
                    <a:pt x="8" y="18"/>
                  </a:lnTo>
                  <a:lnTo>
                    <a:pt x="0" y="26"/>
                  </a:lnTo>
                  <a:lnTo>
                    <a:pt x="12" y="37"/>
                  </a:lnTo>
                  <a:close/>
                  <a:moveTo>
                    <a:pt x="12" y="78"/>
                  </a:moveTo>
                  <a:lnTo>
                    <a:pt x="12" y="78"/>
                  </a:lnTo>
                  <a:lnTo>
                    <a:pt x="23" y="44"/>
                  </a:lnTo>
                  <a:lnTo>
                    <a:pt x="15" y="41"/>
                  </a:lnTo>
                  <a:lnTo>
                    <a:pt x="0" y="70"/>
                  </a:lnTo>
                  <a:lnTo>
                    <a:pt x="12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5"/>
            <p:cNvSpPr/>
            <p:nvPr/>
          </p:nvSpPr>
          <p:spPr bwMode="auto">
            <a:xfrm>
              <a:off x="7617" y="8142"/>
              <a:ext cx="192" cy="183"/>
            </a:xfrm>
            <a:custGeom>
              <a:avLst/>
              <a:gdLst>
                <a:gd name="T0" fmla="*/ 41 w 82"/>
                <a:gd name="T1" fmla="*/ 15 h 78"/>
                <a:gd name="T2" fmla="*/ 41 w 82"/>
                <a:gd name="T3" fmla="*/ 11 h 78"/>
                <a:gd name="T4" fmla="*/ 41 w 82"/>
                <a:gd name="T5" fmla="*/ 11 h 78"/>
                <a:gd name="T6" fmla="*/ 30 w 82"/>
                <a:gd name="T7" fmla="*/ 7 h 78"/>
                <a:gd name="T8" fmla="*/ 30 w 82"/>
                <a:gd name="T9" fmla="*/ 30 h 78"/>
                <a:gd name="T10" fmla="*/ 19 w 82"/>
                <a:gd name="T11" fmla="*/ 22 h 78"/>
                <a:gd name="T12" fmla="*/ 19 w 82"/>
                <a:gd name="T13" fmla="*/ 7 h 78"/>
                <a:gd name="T14" fmla="*/ 23 w 82"/>
                <a:gd name="T15" fmla="*/ 3 h 78"/>
                <a:gd name="T16" fmla="*/ 23 w 82"/>
                <a:gd name="T17" fmla="*/ 0 h 78"/>
                <a:gd name="T18" fmla="*/ 11 w 82"/>
                <a:gd name="T19" fmla="*/ 0 h 78"/>
                <a:gd name="T20" fmla="*/ 0 w 82"/>
                <a:gd name="T21" fmla="*/ 22 h 78"/>
                <a:gd name="T22" fmla="*/ 11 w 82"/>
                <a:gd name="T23" fmla="*/ 30 h 78"/>
                <a:gd name="T24" fmla="*/ 11 w 82"/>
                <a:gd name="T25" fmla="*/ 56 h 78"/>
                <a:gd name="T26" fmla="*/ 0 w 82"/>
                <a:gd name="T27" fmla="*/ 56 h 78"/>
                <a:gd name="T28" fmla="*/ 4 w 82"/>
                <a:gd name="T29" fmla="*/ 70 h 78"/>
                <a:gd name="T30" fmla="*/ 4 w 82"/>
                <a:gd name="T31" fmla="*/ 67 h 78"/>
                <a:gd name="T32" fmla="*/ 30 w 82"/>
                <a:gd name="T33" fmla="*/ 56 h 78"/>
                <a:gd name="T34" fmla="*/ 30 w 82"/>
                <a:gd name="T35" fmla="*/ 56 h 78"/>
                <a:gd name="T36" fmla="*/ 30 w 82"/>
                <a:gd name="T37" fmla="*/ 48 h 78"/>
                <a:gd name="T38" fmla="*/ 19 w 82"/>
                <a:gd name="T39" fmla="*/ 30 h 78"/>
                <a:gd name="T40" fmla="*/ 26 w 82"/>
                <a:gd name="T41" fmla="*/ 41 h 78"/>
                <a:gd name="T42" fmla="*/ 30 w 82"/>
                <a:gd name="T43" fmla="*/ 67 h 78"/>
                <a:gd name="T44" fmla="*/ 34 w 82"/>
                <a:gd name="T45" fmla="*/ 70 h 78"/>
                <a:gd name="T46" fmla="*/ 41 w 82"/>
                <a:gd name="T47" fmla="*/ 78 h 78"/>
                <a:gd name="T48" fmla="*/ 60 w 82"/>
                <a:gd name="T49" fmla="*/ 78 h 78"/>
                <a:gd name="T50" fmla="*/ 71 w 82"/>
                <a:gd name="T51" fmla="*/ 78 h 78"/>
                <a:gd name="T52" fmla="*/ 78 w 82"/>
                <a:gd name="T53" fmla="*/ 74 h 78"/>
                <a:gd name="T54" fmla="*/ 82 w 82"/>
                <a:gd name="T55" fmla="*/ 63 h 78"/>
                <a:gd name="T56" fmla="*/ 71 w 82"/>
                <a:gd name="T57" fmla="*/ 59 h 78"/>
                <a:gd name="T58" fmla="*/ 67 w 82"/>
                <a:gd name="T59" fmla="*/ 67 h 78"/>
                <a:gd name="T60" fmla="*/ 52 w 82"/>
                <a:gd name="T61" fmla="*/ 67 h 78"/>
                <a:gd name="T62" fmla="*/ 45 w 82"/>
                <a:gd name="T63" fmla="*/ 67 h 78"/>
                <a:gd name="T64" fmla="*/ 41 w 82"/>
                <a:gd name="T65" fmla="*/ 33 h 78"/>
                <a:gd name="T66" fmla="*/ 49 w 82"/>
                <a:gd name="T67" fmla="*/ 63 h 78"/>
                <a:gd name="T68" fmla="*/ 60 w 82"/>
                <a:gd name="T69" fmla="*/ 30 h 78"/>
                <a:gd name="T70" fmla="*/ 63 w 82"/>
                <a:gd name="T71" fmla="*/ 44 h 78"/>
                <a:gd name="T72" fmla="*/ 63 w 82"/>
                <a:gd name="T73" fmla="*/ 48 h 78"/>
                <a:gd name="T74" fmla="*/ 60 w 82"/>
                <a:gd name="T75" fmla="*/ 48 h 78"/>
                <a:gd name="T76" fmla="*/ 63 w 82"/>
                <a:gd name="T77" fmla="*/ 59 h 78"/>
                <a:gd name="T78" fmla="*/ 75 w 82"/>
                <a:gd name="T79" fmla="*/ 52 h 78"/>
                <a:gd name="T80" fmla="*/ 75 w 82"/>
                <a:gd name="T81" fmla="*/ 15 h 78"/>
                <a:gd name="T82" fmla="*/ 60 w 82"/>
                <a:gd name="T83" fmla="*/ 3 h 78"/>
                <a:gd name="T84" fmla="*/ 60 w 82"/>
                <a:gd name="T85" fmla="*/ 0 h 78"/>
                <a:gd name="T86" fmla="*/ 60 w 82"/>
                <a:gd name="T87" fmla="*/ 0 h 78"/>
                <a:gd name="T88" fmla="*/ 56 w 82"/>
                <a:gd name="T89" fmla="*/ 0 h 78"/>
                <a:gd name="T90" fmla="*/ 52 w 82"/>
                <a:gd name="T91" fmla="*/ 0 h 78"/>
                <a:gd name="T92" fmla="*/ 49 w 82"/>
                <a:gd name="T93" fmla="*/ 22 h 78"/>
                <a:gd name="T94" fmla="*/ 41 w 82"/>
                <a:gd name="T95" fmla="*/ 26 h 78"/>
                <a:gd name="T96" fmla="*/ 41 w 82"/>
                <a:gd name="T97" fmla="*/ 15 h 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" h="78">
                  <a:moveTo>
                    <a:pt x="41" y="15"/>
                  </a:moveTo>
                  <a:lnTo>
                    <a:pt x="41" y="15"/>
                  </a:lnTo>
                  <a:lnTo>
                    <a:pt x="41" y="11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22"/>
                  </a:lnTo>
                  <a:lnTo>
                    <a:pt x="19" y="22"/>
                  </a:lnTo>
                  <a:lnTo>
                    <a:pt x="19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1" y="30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30" y="56"/>
                  </a:lnTo>
                  <a:lnTo>
                    <a:pt x="30" y="48"/>
                  </a:lnTo>
                  <a:lnTo>
                    <a:pt x="19" y="52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26" y="41"/>
                  </a:lnTo>
                  <a:lnTo>
                    <a:pt x="30" y="37"/>
                  </a:lnTo>
                  <a:lnTo>
                    <a:pt x="30" y="67"/>
                  </a:lnTo>
                  <a:lnTo>
                    <a:pt x="34" y="70"/>
                  </a:lnTo>
                  <a:lnTo>
                    <a:pt x="34" y="74"/>
                  </a:lnTo>
                  <a:lnTo>
                    <a:pt x="41" y="78"/>
                  </a:lnTo>
                  <a:lnTo>
                    <a:pt x="52" y="78"/>
                  </a:lnTo>
                  <a:lnTo>
                    <a:pt x="60" y="78"/>
                  </a:lnTo>
                  <a:lnTo>
                    <a:pt x="71" y="78"/>
                  </a:lnTo>
                  <a:lnTo>
                    <a:pt x="78" y="74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71" y="59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52" y="67"/>
                  </a:lnTo>
                  <a:lnTo>
                    <a:pt x="45" y="67"/>
                  </a:lnTo>
                  <a:lnTo>
                    <a:pt x="41" y="59"/>
                  </a:lnTo>
                  <a:lnTo>
                    <a:pt x="41" y="33"/>
                  </a:lnTo>
                  <a:lnTo>
                    <a:pt x="49" y="33"/>
                  </a:lnTo>
                  <a:lnTo>
                    <a:pt x="49" y="63"/>
                  </a:lnTo>
                  <a:lnTo>
                    <a:pt x="60" y="63"/>
                  </a:lnTo>
                  <a:lnTo>
                    <a:pt x="60" y="30"/>
                  </a:lnTo>
                  <a:lnTo>
                    <a:pt x="63" y="26"/>
                  </a:lnTo>
                  <a:lnTo>
                    <a:pt x="63" y="44"/>
                  </a:lnTo>
                  <a:lnTo>
                    <a:pt x="63" y="48"/>
                  </a:lnTo>
                  <a:lnTo>
                    <a:pt x="60" y="48"/>
                  </a:lnTo>
                  <a:lnTo>
                    <a:pt x="63" y="59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5" y="48"/>
                  </a:lnTo>
                  <a:lnTo>
                    <a:pt x="75" y="15"/>
                  </a:lnTo>
                  <a:lnTo>
                    <a:pt x="60" y="18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22"/>
                  </a:lnTo>
                  <a:lnTo>
                    <a:pt x="41" y="26"/>
                  </a:lnTo>
                  <a:lnTo>
                    <a:pt x="4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6"/>
            <p:cNvSpPr>
              <a:spLocks noEditPoints="1"/>
            </p:cNvSpPr>
            <p:nvPr/>
          </p:nvSpPr>
          <p:spPr bwMode="auto">
            <a:xfrm>
              <a:off x="8018" y="8149"/>
              <a:ext cx="166" cy="166"/>
            </a:xfrm>
            <a:custGeom>
              <a:avLst/>
              <a:gdLst>
                <a:gd name="T0" fmla="*/ 71 w 71"/>
                <a:gd name="T1" fmla="*/ 71 h 71"/>
                <a:gd name="T2" fmla="*/ 71 w 71"/>
                <a:gd name="T3" fmla="*/ 64 h 71"/>
                <a:gd name="T4" fmla="*/ 12 w 71"/>
                <a:gd name="T5" fmla="*/ 64 h 71"/>
                <a:gd name="T6" fmla="*/ 12 w 71"/>
                <a:gd name="T7" fmla="*/ 8 h 71"/>
                <a:gd name="T8" fmla="*/ 64 w 71"/>
                <a:gd name="T9" fmla="*/ 8 h 71"/>
                <a:gd name="T10" fmla="*/ 64 w 71"/>
                <a:gd name="T11" fmla="*/ 0 h 71"/>
                <a:gd name="T12" fmla="*/ 0 w 71"/>
                <a:gd name="T13" fmla="*/ 0 h 71"/>
                <a:gd name="T14" fmla="*/ 0 w 71"/>
                <a:gd name="T15" fmla="*/ 71 h 71"/>
                <a:gd name="T16" fmla="*/ 71 w 71"/>
                <a:gd name="T17" fmla="*/ 71 h 71"/>
                <a:gd name="T18" fmla="*/ 71 w 71"/>
                <a:gd name="T19" fmla="*/ 71 h 71"/>
                <a:gd name="T20" fmla="*/ 60 w 71"/>
                <a:gd name="T21" fmla="*/ 56 h 71"/>
                <a:gd name="T22" fmla="*/ 60 w 71"/>
                <a:gd name="T23" fmla="*/ 56 h 71"/>
                <a:gd name="T24" fmla="*/ 64 w 71"/>
                <a:gd name="T25" fmla="*/ 53 h 71"/>
                <a:gd name="T26" fmla="*/ 64 w 71"/>
                <a:gd name="T27" fmla="*/ 53 h 71"/>
                <a:gd name="T28" fmla="*/ 45 w 71"/>
                <a:gd name="T29" fmla="*/ 38 h 71"/>
                <a:gd name="T30" fmla="*/ 45 w 71"/>
                <a:gd name="T31" fmla="*/ 38 h 71"/>
                <a:gd name="T32" fmla="*/ 56 w 71"/>
                <a:gd name="T33" fmla="*/ 23 h 71"/>
                <a:gd name="T34" fmla="*/ 56 w 71"/>
                <a:gd name="T35" fmla="*/ 23 h 71"/>
                <a:gd name="T36" fmla="*/ 60 w 71"/>
                <a:gd name="T37" fmla="*/ 19 h 71"/>
                <a:gd name="T38" fmla="*/ 60 w 71"/>
                <a:gd name="T39" fmla="*/ 19 h 71"/>
                <a:gd name="T40" fmla="*/ 49 w 71"/>
                <a:gd name="T41" fmla="*/ 12 h 71"/>
                <a:gd name="T42" fmla="*/ 49 w 71"/>
                <a:gd name="T43" fmla="*/ 12 h 71"/>
                <a:gd name="T44" fmla="*/ 38 w 71"/>
                <a:gd name="T45" fmla="*/ 27 h 71"/>
                <a:gd name="T46" fmla="*/ 38 w 71"/>
                <a:gd name="T47" fmla="*/ 27 h 71"/>
                <a:gd name="T48" fmla="*/ 26 w 71"/>
                <a:gd name="T49" fmla="*/ 15 h 71"/>
                <a:gd name="T50" fmla="*/ 26 w 71"/>
                <a:gd name="T51" fmla="*/ 15 h 71"/>
                <a:gd name="T52" fmla="*/ 23 w 71"/>
                <a:gd name="T53" fmla="*/ 12 h 71"/>
                <a:gd name="T54" fmla="*/ 23 w 71"/>
                <a:gd name="T55" fmla="*/ 12 h 71"/>
                <a:gd name="T56" fmla="*/ 19 w 71"/>
                <a:gd name="T57" fmla="*/ 15 h 71"/>
                <a:gd name="T58" fmla="*/ 19 w 71"/>
                <a:gd name="T59" fmla="*/ 15 h 71"/>
                <a:gd name="T60" fmla="*/ 15 w 71"/>
                <a:gd name="T61" fmla="*/ 23 h 71"/>
                <a:gd name="T62" fmla="*/ 15 w 71"/>
                <a:gd name="T63" fmla="*/ 23 h 71"/>
                <a:gd name="T64" fmla="*/ 30 w 71"/>
                <a:gd name="T65" fmla="*/ 38 h 71"/>
                <a:gd name="T66" fmla="*/ 30 w 71"/>
                <a:gd name="T67" fmla="*/ 38 h 71"/>
                <a:gd name="T68" fmla="*/ 12 w 71"/>
                <a:gd name="T69" fmla="*/ 53 h 71"/>
                <a:gd name="T70" fmla="*/ 12 w 71"/>
                <a:gd name="T71" fmla="*/ 53 h 71"/>
                <a:gd name="T72" fmla="*/ 23 w 71"/>
                <a:gd name="T73" fmla="*/ 64 h 71"/>
                <a:gd name="T74" fmla="*/ 23 w 71"/>
                <a:gd name="T75" fmla="*/ 64 h 71"/>
                <a:gd name="T76" fmla="*/ 38 w 71"/>
                <a:gd name="T77" fmla="*/ 45 h 71"/>
                <a:gd name="T78" fmla="*/ 38 w 71"/>
                <a:gd name="T79" fmla="*/ 45 h 71"/>
                <a:gd name="T80" fmla="*/ 52 w 71"/>
                <a:gd name="T81" fmla="*/ 60 h 71"/>
                <a:gd name="T82" fmla="*/ 52 w 71"/>
                <a:gd name="T83" fmla="*/ 60 h 71"/>
                <a:gd name="T84" fmla="*/ 60 w 71"/>
                <a:gd name="T85" fmla="*/ 56 h 71"/>
                <a:gd name="T86" fmla="*/ 60 w 71"/>
                <a:gd name="T87" fmla="*/ 56 h 71"/>
                <a:gd name="T88" fmla="*/ 60 w 71"/>
                <a:gd name="T89" fmla="*/ 56 h 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71">
                  <a:moveTo>
                    <a:pt x="71" y="71"/>
                  </a:moveTo>
                  <a:lnTo>
                    <a:pt x="71" y="64"/>
                  </a:lnTo>
                  <a:lnTo>
                    <a:pt x="12" y="64"/>
                  </a:lnTo>
                  <a:lnTo>
                    <a:pt x="12" y="8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1"/>
                  </a:lnTo>
                  <a:lnTo>
                    <a:pt x="71" y="71"/>
                  </a:lnTo>
                  <a:close/>
                  <a:moveTo>
                    <a:pt x="60" y="56"/>
                  </a:moveTo>
                  <a:lnTo>
                    <a:pt x="60" y="56"/>
                  </a:lnTo>
                  <a:lnTo>
                    <a:pt x="64" y="53"/>
                  </a:lnTo>
                  <a:lnTo>
                    <a:pt x="45" y="38"/>
                  </a:lnTo>
                  <a:lnTo>
                    <a:pt x="56" y="23"/>
                  </a:lnTo>
                  <a:lnTo>
                    <a:pt x="60" y="19"/>
                  </a:lnTo>
                  <a:lnTo>
                    <a:pt x="49" y="12"/>
                  </a:lnTo>
                  <a:lnTo>
                    <a:pt x="38" y="27"/>
                  </a:lnTo>
                  <a:lnTo>
                    <a:pt x="26" y="15"/>
                  </a:lnTo>
                  <a:lnTo>
                    <a:pt x="23" y="12"/>
                  </a:lnTo>
                  <a:lnTo>
                    <a:pt x="19" y="15"/>
                  </a:lnTo>
                  <a:lnTo>
                    <a:pt x="15" y="23"/>
                  </a:lnTo>
                  <a:lnTo>
                    <a:pt x="30" y="38"/>
                  </a:lnTo>
                  <a:lnTo>
                    <a:pt x="12" y="53"/>
                  </a:lnTo>
                  <a:lnTo>
                    <a:pt x="23" y="64"/>
                  </a:lnTo>
                  <a:lnTo>
                    <a:pt x="38" y="45"/>
                  </a:lnTo>
                  <a:lnTo>
                    <a:pt x="52" y="60"/>
                  </a:lnTo>
                  <a:lnTo>
                    <a:pt x="60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7"/>
            <p:cNvSpPr>
              <a:spLocks noEditPoints="1"/>
            </p:cNvSpPr>
            <p:nvPr/>
          </p:nvSpPr>
          <p:spPr bwMode="auto">
            <a:xfrm>
              <a:off x="8985" y="6025"/>
              <a:ext cx="192" cy="190"/>
            </a:xfrm>
            <a:custGeom>
              <a:avLst/>
              <a:gdLst>
                <a:gd name="T0" fmla="*/ 49 w 82"/>
                <a:gd name="T1" fmla="*/ 18 h 81"/>
                <a:gd name="T2" fmla="*/ 45 w 82"/>
                <a:gd name="T3" fmla="*/ 26 h 81"/>
                <a:gd name="T4" fmla="*/ 38 w 82"/>
                <a:gd name="T5" fmla="*/ 33 h 81"/>
                <a:gd name="T6" fmla="*/ 45 w 82"/>
                <a:gd name="T7" fmla="*/ 37 h 81"/>
                <a:gd name="T8" fmla="*/ 53 w 82"/>
                <a:gd name="T9" fmla="*/ 37 h 81"/>
                <a:gd name="T10" fmla="*/ 64 w 82"/>
                <a:gd name="T11" fmla="*/ 29 h 81"/>
                <a:gd name="T12" fmla="*/ 71 w 82"/>
                <a:gd name="T13" fmla="*/ 33 h 81"/>
                <a:gd name="T14" fmla="*/ 75 w 82"/>
                <a:gd name="T15" fmla="*/ 37 h 81"/>
                <a:gd name="T16" fmla="*/ 82 w 82"/>
                <a:gd name="T17" fmla="*/ 29 h 81"/>
                <a:gd name="T18" fmla="*/ 64 w 82"/>
                <a:gd name="T19" fmla="*/ 22 h 81"/>
                <a:gd name="T20" fmla="*/ 79 w 82"/>
                <a:gd name="T21" fmla="*/ 18 h 81"/>
                <a:gd name="T22" fmla="*/ 64 w 82"/>
                <a:gd name="T23" fmla="*/ 7 h 81"/>
                <a:gd name="T24" fmla="*/ 64 w 82"/>
                <a:gd name="T25" fmla="*/ 3 h 81"/>
                <a:gd name="T26" fmla="*/ 64 w 82"/>
                <a:gd name="T27" fmla="*/ 3 h 81"/>
                <a:gd name="T28" fmla="*/ 64 w 82"/>
                <a:gd name="T29" fmla="*/ 0 h 81"/>
                <a:gd name="T30" fmla="*/ 53 w 82"/>
                <a:gd name="T31" fmla="*/ 0 h 81"/>
                <a:gd name="T32" fmla="*/ 41 w 82"/>
                <a:gd name="T33" fmla="*/ 7 h 81"/>
                <a:gd name="T34" fmla="*/ 41 w 82"/>
                <a:gd name="T35" fmla="*/ 18 h 81"/>
                <a:gd name="T36" fmla="*/ 30 w 82"/>
                <a:gd name="T37" fmla="*/ 7 h 81"/>
                <a:gd name="T38" fmla="*/ 30 w 82"/>
                <a:gd name="T39" fmla="*/ 3 h 81"/>
                <a:gd name="T40" fmla="*/ 30 w 82"/>
                <a:gd name="T41" fmla="*/ 3 h 81"/>
                <a:gd name="T42" fmla="*/ 30 w 82"/>
                <a:gd name="T43" fmla="*/ 0 h 81"/>
                <a:gd name="T44" fmla="*/ 26 w 82"/>
                <a:gd name="T45" fmla="*/ 0 h 81"/>
                <a:gd name="T46" fmla="*/ 19 w 82"/>
                <a:gd name="T47" fmla="*/ 0 h 81"/>
                <a:gd name="T48" fmla="*/ 4 w 82"/>
                <a:gd name="T49" fmla="*/ 7 h 81"/>
                <a:gd name="T50" fmla="*/ 15 w 82"/>
                <a:gd name="T51" fmla="*/ 18 h 81"/>
                <a:gd name="T52" fmla="*/ 8 w 82"/>
                <a:gd name="T53" fmla="*/ 26 h 81"/>
                <a:gd name="T54" fmla="*/ 0 w 82"/>
                <a:gd name="T55" fmla="*/ 33 h 81"/>
                <a:gd name="T56" fmla="*/ 8 w 82"/>
                <a:gd name="T57" fmla="*/ 40 h 81"/>
                <a:gd name="T58" fmla="*/ 19 w 82"/>
                <a:gd name="T59" fmla="*/ 37 h 81"/>
                <a:gd name="T60" fmla="*/ 30 w 82"/>
                <a:gd name="T61" fmla="*/ 26 h 81"/>
                <a:gd name="T62" fmla="*/ 41 w 82"/>
                <a:gd name="T63" fmla="*/ 26 h 81"/>
                <a:gd name="T64" fmla="*/ 30 w 82"/>
                <a:gd name="T65" fmla="*/ 22 h 81"/>
                <a:gd name="T66" fmla="*/ 38 w 82"/>
                <a:gd name="T67" fmla="*/ 18 h 81"/>
                <a:gd name="T68" fmla="*/ 38 w 82"/>
                <a:gd name="T69" fmla="*/ 7 h 81"/>
                <a:gd name="T70" fmla="*/ 75 w 82"/>
                <a:gd name="T71" fmla="*/ 55 h 81"/>
                <a:gd name="T72" fmla="*/ 4 w 82"/>
                <a:gd name="T73" fmla="*/ 40 h 81"/>
                <a:gd name="T74" fmla="*/ 38 w 82"/>
                <a:gd name="T75" fmla="*/ 48 h 81"/>
                <a:gd name="T76" fmla="*/ 38 w 82"/>
                <a:gd name="T77" fmla="*/ 67 h 81"/>
                <a:gd name="T78" fmla="*/ 26 w 82"/>
                <a:gd name="T79" fmla="*/ 59 h 81"/>
                <a:gd name="T80" fmla="*/ 26 w 82"/>
                <a:gd name="T81" fmla="*/ 59 h 81"/>
                <a:gd name="T82" fmla="*/ 30 w 82"/>
                <a:gd name="T83" fmla="*/ 55 h 81"/>
                <a:gd name="T84" fmla="*/ 23 w 82"/>
                <a:gd name="T85" fmla="*/ 52 h 81"/>
                <a:gd name="T86" fmla="*/ 15 w 82"/>
                <a:gd name="T87" fmla="*/ 52 h 81"/>
                <a:gd name="T88" fmla="*/ 0 w 82"/>
                <a:gd name="T89" fmla="*/ 78 h 81"/>
                <a:gd name="T90" fmla="*/ 12 w 82"/>
                <a:gd name="T91" fmla="*/ 81 h 81"/>
                <a:gd name="T92" fmla="*/ 23 w 82"/>
                <a:gd name="T93" fmla="*/ 67 h 81"/>
                <a:gd name="T94" fmla="*/ 34 w 82"/>
                <a:gd name="T95" fmla="*/ 78 h 81"/>
                <a:gd name="T96" fmla="*/ 79 w 82"/>
                <a:gd name="T97" fmla="*/ 78 h 81"/>
                <a:gd name="T98" fmla="*/ 82 w 82"/>
                <a:gd name="T99" fmla="*/ 67 h 81"/>
                <a:gd name="T100" fmla="*/ 49 w 82"/>
                <a:gd name="T101" fmla="*/ 67 h 81"/>
                <a:gd name="T102" fmla="*/ 71 w 82"/>
                <a:gd name="T103" fmla="*/ 63 h 81"/>
                <a:gd name="T104" fmla="*/ 49 w 82"/>
                <a:gd name="T105" fmla="*/ 55 h 81"/>
                <a:gd name="T106" fmla="*/ 64 w 82"/>
                <a:gd name="T107" fmla="*/ 48 h 81"/>
                <a:gd name="T108" fmla="*/ 64 w 82"/>
                <a:gd name="T109" fmla="*/ 52 h 81"/>
                <a:gd name="T110" fmla="*/ 75 w 82"/>
                <a:gd name="T111" fmla="*/ 55 h 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81">
                  <a:moveTo>
                    <a:pt x="41" y="18"/>
                  </a:moveTo>
                  <a:lnTo>
                    <a:pt x="49" y="18"/>
                  </a:lnTo>
                  <a:lnTo>
                    <a:pt x="45" y="26"/>
                  </a:lnTo>
                  <a:lnTo>
                    <a:pt x="38" y="33"/>
                  </a:lnTo>
                  <a:lnTo>
                    <a:pt x="45" y="37"/>
                  </a:lnTo>
                  <a:lnTo>
                    <a:pt x="53" y="26"/>
                  </a:lnTo>
                  <a:lnTo>
                    <a:pt x="53" y="37"/>
                  </a:lnTo>
                  <a:lnTo>
                    <a:pt x="64" y="37"/>
                  </a:lnTo>
                  <a:lnTo>
                    <a:pt x="64" y="29"/>
                  </a:lnTo>
                  <a:lnTo>
                    <a:pt x="71" y="33"/>
                  </a:lnTo>
                  <a:lnTo>
                    <a:pt x="75" y="37"/>
                  </a:lnTo>
                  <a:lnTo>
                    <a:pt x="82" y="29"/>
                  </a:lnTo>
                  <a:lnTo>
                    <a:pt x="67" y="18"/>
                  </a:lnTo>
                  <a:lnTo>
                    <a:pt x="64" y="22"/>
                  </a:lnTo>
                  <a:lnTo>
                    <a:pt x="64" y="18"/>
                  </a:lnTo>
                  <a:lnTo>
                    <a:pt x="79" y="18"/>
                  </a:lnTo>
                  <a:lnTo>
                    <a:pt x="79" y="7"/>
                  </a:lnTo>
                  <a:lnTo>
                    <a:pt x="64" y="7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7"/>
                  </a:lnTo>
                  <a:lnTo>
                    <a:pt x="41" y="7"/>
                  </a:lnTo>
                  <a:lnTo>
                    <a:pt x="41" y="18"/>
                  </a:lnTo>
                  <a:close/>
                  <a:moveTo>
                    <a:pt x="38" y="7"/>
                  </a:moveTo>
                  <a:lnTo>
                    <a:pt x="30" y="7"/>
                  </a:lnTo>
                  <a:lnTo>
                    <a:pt x="30" y="3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4" y="7"/>
                  </a:lnTo>
                  <a:lnTo>
                    <a:pt x="4" y="18"/>
                  </a:lnTo>
                  <a:lnTo>
                    <a:pt x="15" y="18"/>
                  </a:lnTo>
                  <a:lnTo>
                    <a:pt x="8" y="26"/>
                  </a:lnTo>
                  <a:lnTo>
                    <a:pt x="0" y="33"/>
                  </a:lnTo>
                  <a:lnTo>
                    <a:pt x="8" y="40"/>
                  </a:lnTo>
                  <a:lnTo>
                    <a:pt x="19" y="29"/>
                  </a:lnTo>
                  <a:lnTo>
                    <a:pt x="19" y="37"/>
                  </a:lnTo>
                  <a:lnTo>
                    <a:pt x="30" y="37"/>
                  </a:lnTo>
                  <a:lnTo>
                    <a:pt x="30" y="26"/>
                  </a:lnTo>
                  <a:lnTo>
                    <a:pt x="34" y="33"/>
                  </a:lnTo>
                  <a:lnTo>
                    <a:pt x="41" y="26"/>
                  </a:lnTo>
                  <a:lnTo>
                    <a:pt x="34" y="18"/>
                  </a:lnTo>
                  <a:lnTo>
                    <a:pt x="30" y="22"/>
                  </a:lnTo>
                  <a:lnTo>
                    <a:pt x="30" y="18"/>
                  </a:lnTo>
                  <a:lnTo>
                    <a:pt x="38" y="18"/>
                  </a:lnTo>
                  <a:lnTo>
                    <a:pt x="38" y="7"/>
                  </a:lnTo>
                  <a:close/>
                  <a:moveTo>
                    <a:pt x="75" y="55"/>
                  </a:moveTo>
                  <a:lnTo>
                    <a:pt x="75" y="55"/>
                  </a:lnTo>
                  <a:lnTo>
                    <a:pt x="79" y="40"/>
                  </a:lnTo>
                  <a:lnTo>
                    <a:pt x="4" y="40"/>
                  </a:lnTo>
                  <a:lnTo>
                    <a:pt x="4" y="48"/>
                  </a:lnTo>
                  <a:lnTo>
                    <a:pt x="38" y="48"/>
                  </a:lnTo>
                  <a:lnTo>
                    <a:pt x="38" y="67"/>
                  </a:lnTo>
                  <a:lnTo>
                    <a:pt x="26" y="59"/>
                  </a:lnTo>
                  <a:lnTo>
                    <a:pt x="30" y="55"/>
                  </a:lnTo>
                  <a:lnTo>
                    <a:pt x="23" y="52"/>
                  </a:lnTo>
                  <a:lnTo>
                    <a:pt x="15" y="52"/>
                  </a:lnTo>
                  <a:lnTo>
                    <a:pt x="12" y="67"/>
                  </a:lnTo>
                  <a:lnTo>
                    <a:pt x="0" y="78"/>
                  </a:lnTo>
                  <a:lnTo>
                    <a:pt x="12" y="81"/>
                  </a:lnTo>
                  <a:lnTo>
                    <a:pt x="23" y="67"/>
                  </a:lnTo>
                  <a:lnTo>
                    <a:pt x="34" y="78"/>
                  </a:lnTo>
                  <a:lnTo>
                    <a:pt x="49" y="78"/>
                  </a:lnTo>
                  <a:lnTo>
                    <a:pt x="79" y="78"/>
                  </a:lnTo>
                  <a:lnTo>
                    <a:pt x="82" y="67"/>
                  </a:lnTo>
                  <a:lnTo>
                    <a:pt x="49" y="67"/>
                  </a:lnTo>
                  <a:lnTo>
                    <a:pt x="49" y="63"/>
                  </a:lnTo>
                  <a:lnTo>
                    <a:pt x="71" y="63"/>
                  </a:lnTo>
                  <a:lnTo>
                    <a:pt x="71" y="55"/>
                  </a:lnTo>
                  <a:lnTo>
                    <a:pt x="49" y="55"/>
                  </a:lnTo>
                  <a:lnTo>
                    <a:pt x="49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75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78"/>
            <p:cNvSpPr>
              <a:spLocks noEditPoints="1"/>
            </p:cNvSpPr>
            <p:nvPr/>
          </p:nvSpPr>
          <p:spPr bwMode="auto">
            <a:xfrm>
              <a:off x="9196" y="6025"/>
              <a:ext cx="192" cy="190"/>
            </a:xfrm>
            <a:custGeom>
              <a:avLst/>
              <a:gdLst>
                <a:gd name="T0" fmla="*/ 26 w 82"/>
                <a:gd name="T1" fmla="*/ 14 h 81"/>
                <a:gd name="T2" fmla="*/ 26 w 82"/>
                <a:gd name="T3" fmla="*/ 3 h 81"/>
                <a:gd name="T4" fmla="*/ 29 w 82"/>
                <a:gd name="T5" fmla="*/ 3 h 81"/>
                <a:gd name="T6" fmla="*/ 15 w 82"/>
                <a:gd name="T7" fmla="*/ 0 h 81"/>
                <a:gd name="T8" fmla="*/ 0 w 82"/>
                <a:gd name="T9" fmla="*/ 14 h 81"/>
                <a:gd name="T10" fmla="*/ 11 w 82"/>
                <a:gd name="T11" fmla="*/ 26 h 81"/>
                <a:gd name="T12" fmla="*/ 7 w 82"/>
                <a:gd name="T13" fmla="*/ 40 h 81"/>
                <a:gd name="T14" fmla="*/ 0 w 82"/>
                <a:gd name="T15" fmla="*/ 59 h 81"/>
                <a:gd name="T16" fmla="*/ 0 w 82"/>
                <a:gd name="T17" fmla="*/ 63 h 81"/>
                <a:gd name="T18" fmla="*/ 7 w 82"/>
                <a:gd name="T19" fmla="*/ 67 h 81"/>
                <a:gd name="T20" fmla="*/ 22 w 82"/>
                <a:gd name="T21" fmla="*/ 26 h 81"/>
                <a:gd name="T22" fmla="*/ 37 w 82"/>
                <a:gd name="T23" fmla="*/ 26 h 81"/>
                <a:gd name="T24" fmla="*/ 22 w 82"/>
                <a:gd name="T25" fmla="*/ 33 h 81"/>
                <a:gd name="T26" fmla="*/ 15 w 82"/>
                <a:gd name="T27" fmla="*/ 59 h 81"/>
                <a:gd name="T28" fmla="*/ 7 w 82"/>
                <a:gd name="T29" fmla="*/ 67 h 81"/>
                <a:gd name="T30" fmla="*/ 11 w 82"/>
                <a:gd name="T31" fmla="*/ 74 h 81"/>
                <a:gd name="T32" fmla="*/ 29 w 82"/>
                <a:gd name="T33" fmla="*/ 70 h 81"/>
                <a:gd name="T34" fmla="*/ 33 w 82"/>
                <a:gd name="T35" fmla="*/ 70 h 81"/>
                <a:gd name="T36" fmla="*/ 37 w 82"/>
                <a:gd name="T37" fmla="*/ 70 h 81"/>
                <a:gd name="T38" fmla="*/ 41 w 82"/>
                <a:gd name="T39" fmla="*/ 81 h 81"/>
                <a:gd name="T40" fmla="*/ 48 w 82"/>
                <a:gd name="T41" fmla="*/ 74 h 81"/>
                <a:gd name="T42" fmla="*/ 82 w 82"/>
                <a:gd name="T43" fmla="*/ 67 h 81"/>
                <a:gd name="T44" fmla="*/ 67 w 82"/>
                <a:gd name="T45" fmla="*/ 55 h 81"/>
                <a:gd name="T46" fmla="*/ 78 w 82"/>
                <a:gd name="T47" fmla="*/ 48 h 81"/>
                <a:gd name="T48" fmla="*/ 67 w 82"/>
                <a:gd name="T49" fmla="*/ 40 h 81"/>
                <a:gd name="T50" fmla="*/ 78 w 82"/>
                <a:gd name="T51" fmla="*/ 33 h 81"/>
                <a:gd name="T52" fmla="*/ 67 w 82"/>
                <a:gd name="T53" fmla="*/ 26 h 81"/>
                <a:gd name="T54" fmla="*/ 82 w 82"/>
                <a:gd name="T55" fmla="*/ 14 h 81"/>
                <a:gd name="T56" fmla="*/ 63 w 82"/>
                <a:gd name="T57" fmla="*/ 14 h 81"/>
                <a:gd name="T58" fmla="*/ 67 w 82"/>
                <a:gd name="T59" fmla="*/ 0 h 81"/>
                <a:gd name="T60" fmla="*/ 56 w 82"/>
                <a:gd name="T61" fmla="*/ 3 h 81"/>
                <a:gd name="T62" fmla="*/ 52 w 82"/>
                <a:gd name="T63" fmla="*/ 14 h 81"/>
                <a:gd name="T64" fmla="*/ 56 w 82"/>
                <a:gd name="T65" fmla="*/ 3 h 81"/>
                <a:gd name="T66" fmla="*/ 44 w 82"/>
                <a:gd name="T67" fmla="*/ 0 h 81"/>
                <a:gd name="T68" fmla="*/ 37 w 82"/>
                <a:gd name="T69" fmla="*/ 22 h 81"/>
                <a:gd name="T70" fmla="*/ 26 w 82"/>
                <a:gd name="T71" fmla="*/ 14 h 81"/>
                <a:gd name="T72" fmla="*/ 48 w 82"/>
                <a:gd name="T73" fmla="*/ 33 h 81"/>
                <a:gd name="T74" fmla="*/ 56 w 82"/>
                <a:gd name="T75" fmla="*/ 26 h 81"/>
                <a:gd name="T76" fmla="*/ 48 w 82"/>
                <a:gd name="T77" fmla="*/ 33 h 81"/>
                <a:gd name="T78" fmla="*/ 37 w 82"/>
                <a:gd name="T79" fmla="*/ 48 h 81"/>
                <a:gd name="T80" fmla="*/ 29 w 82"/>
                <a:gd name="T81" fmla="*/ 48 h 81"/>
                <a:gd name="T82" fmla="*/ 29 w 82"/>
                <a:gd name="T83" fmla="*/ 59 h 81"/>
                <a:gd name="T84" fmla="*/ 29 w 82"/>
                <a:gd name="T85" fmla="*/ 63 h 81"/>
                <a:gd name="T86" fmla="*/ 26 w 82"/>
                <a:gd name="T87" fmla="*/ 63 h 81"/>
                <a:gd name="T88" fmla="*/ 22 w 82"/>
                <a:gd name="T89" fmla="*/ 63 h 81"/>
                <a:gd name="T90" fmla="*/ 29 w 82"/>
                <a:gd name="T91" fmla="*/ 40 h 81"/>
                <a:gd name="T92" fmla="*/ 37 w 82"/>
                <a:gd name="T93" fmla="*/ 44 h 81"/>
                <a:gd name="T94" fmla="*/ 41 w 82"/>
                <a:gd name="T95" fmla="*/ 63 h 81"/>
                <a:gd name="T96" fmla="*/ 37 w 82"/>
                <a:gd name="T97" fmla="*/ 48 h 81"/>
                <a:gd name="T98" fmla="*/ 37 w 82"/>
                <a:gd name="T99" fmla="*/ 48 h 81"/>
                <a:gd name="T100" fmla="*/ 48 w 82"/>
                <a:gd name="T101" fmla="*/ 48 h 81"/>
                <a:gd name="T102" fmla="*/ 56 w 82"/>
                <a:gd name="T103" fmla="*/ 40 h 81"/>
                <a:gd name="T104" fmla="*/ 56 w 82"/>
                <a:gd name="T105" fmla="*/ 48 h 81"/>
                <a:gd name="T106" fmla="*/ 48 w 82"/>
                <a:gd name="T107" fmla="*/ 55 h 81"/>
                <a:gd name="T108" fmla="*/ 56 w 82"/>
                <a:gd name="T109" fmla="*/ 67 h 81"/>
                <a:gd name="T110" fmla="*/ 48 w 82"/>
                <a:gd name="T111" fmla="*/ 67 h 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81">
                  <a:moveTo>
                    <a:pt x="26" y="14"/>
                  </a:moveTo>
                  <a:lnTo>
                    <a:pt x="26" y="14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26"/>
                  </a:lnTo>
                  <a:lnTo>
                    <a:pt x="11" y="26"/>
                  </a:lnTo>
                  <a:lnTo>
                    <a:pt x="7" y="4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2" y="26"/>
                  </a:lnTo>
                  <a:lnTo>
                    <a:pt x="37" y="26"/>
                  </a:lnTo>
                  <a:lnTo>
                    <a:pt x="29" y="37"/>
                  </a:lnTo>
                  <a:lnTo>
                    <a:pt x="22" y="33"/>
                  </a:lnTo>
                  <a:lnTo>
                    <a:pt x="15" y="59"/>
                  </a:lnTo>
                  <a:lnTo>
                    <a:pt x="11" y="67"/>
                  </a:lnTo>
                  <a:lnTo>
                    <a:pt x="7" y="67"/>
                  </a:lnTo>
                  <a:lnTo>
                    <a:pt x="11" y="74"/>
                  </a:lnTo>
                  <a:lnTo>
                    <a:pt x="29" y="70"/>
                  </a:lnTo>
                  <a:lnTo>
                    <a:pt x="33" y="70"/>
                  </a:lnTo>
                  <a:lnTo>
                    <a:pt x="37" y="70"/>
                  </a:lnTo>
                  <a:lnTo>
                    <a:pt x="41" y="70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48" y="74"/>
                  </a:lnTo>
                  <a:lnTo>
                    <a:pt x="82" y="74"/>
                  </a:lnTo>
                  <a:lnTo>
                    <a:pt x="82" y="67"/>
                  </a:lnTo>
                  <a:lnTo>
                    <a:pt x="67" y="67"/>
                  </a:lnTo>
                  <a:lnTo>
                    <a:pt x="67" y="55"/>
                  </a:lnTo>
                  <a:lnTo>
                    <a:pt x="78" y="55"/>
                  </a:lnTo>
                  <a:lnTo>
                    <a:pt x="78" y="48"/>
                  </a:lnTo>
                  <a:lnTo>
                    <a:pt x="67" y="48"/>
                  </a:lnTo>
                  <a:lnTo>
                    <a:pt x="67" y="40"/>
                  </a:lnTo>
                  <a:lnTo>
                    <a:pt x="78" y="40"/>
                  </a:lnTo>
                  <a:lnTo>
                    <a:pt x="78" y="33"/>
                  </a:lnTo>
                  <a:lnTo>
                    <a:pt x="67" y="33"/>
                  </a:lnTo>
                  <a:lnTo>
                    <a:pt x="67" y="26"/>
                  </a:lnTo>
                  <a:lnTo>
                    <a:pt x="82" y="26"/>
                  </a:lnTo>
                  <a:lnTo>
                    <a:pt x="82" y="14"/>
                  </a:lnTo>
                  <a:lnTo>
                    <a:pt x="63" y="14"/>
                  </a:lnTo>
                  <a:lnTo>
                    <a:pt x="70" y="14"/>
                  </a:lnTo>
                  <a:lnTo>
                    <a:pt x="67" y="0"/>
                  </a:lnTo>
                  <a:lnTo>
                    <a:pt x="56" y="3"/>
                  </a:lnTo>
                  <a:lnTo>
                    <a:pt x="59" y="14"/>
                  </a:lnTo>
                  <a:lnTo>
                    <a:pt x="52" y="14"/>
                  </a:lnTo>
                  <a:lnTo>
                    <a:pt x="56" y="3"/>
                  </a:lnTo>
                  <a:lnTo>
                    <a:pt x="44" y="0"/>
                  </a:lnTo>
                  <a:lnTo>
                    <a:pt x="37" y="22"/>
                  </a:lnTo>
                  <a:lnTo>
                    <a:pt x="37" y="14"/>
                  </a:lnTo>
                  <a:lnTo>
                    <a:pt x="26" y="14"/>
                  </a:lnTo>
                  <a:close/>
                  <a:moveTo>
                    <a:pt x="48" y="33"/>
                  </a:moveTo>
                  <a:lnTo>
                    <a:pt x="48" y="26"/>
                  </a:lnTo>
                  <a:lnTo>
                    <a:pt x="56" y="26"/>
                  </a:lnTo>
                  <a:lnTo>
                    <a:pt x="56" y="33"/>
                  </a:lnTo>
                  <a:lnTo>
                    <a:pt x="48" y="33"/>
                  </a:lnTo>
                  <a:close/>
                  <a:moveTo>
                    <a:pt x="37" y="48"/>
                  </a:moveTo>
                  <a:lnTo>
                    <a:pt x="37" y="48"/>
                  </a:lnTo>
                  <a:lnTo>
                    <a:pt x="29" y="48"/>
                  </a:lnTo>
                  <a:lnTo>
                    <a:pt x="29" y="59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29" y="40"/>
                  </a:lnTo>
                  <a:lnTo>
                    <a:pt x="37" y="44"/>
                  </a:lnTo>
                  <a:lnTo>
                    <a:pt x="41" y="37"/>
                  </a:lnTo>
                  <a:lnTo>
                    <a:pt x="41" y="63"/>
                  </a:lnTo>
                  <a:lnTo>
                    <a:pt x="37" y="48"/>
                  </a:lnTo>
                  <a:close/>
                  <a:moveTo>
                    <a:pt x="56" y="48"/>
                  </a:moveTo>
                  <a:lnTo>
                    <a:pt x="48" y="48"/>
                  </a:lnTo>
                  <a:lnTo>
                    <a:pt x="48" y="40"/>
                  </a:lnTo>
                  <a:lnTo>
                    <a:pt x="56" y="40"/>
                  </a:lnTo>
                  <a:lnTo>
                    <a:pt x="56" y="48"/>
                  </a:lnTo>
                  <a:close/>
                  <a:moveTo>
                    <a:pt x="48" y="67"/>
                  </a:moveTo>
                  <a:lnTo>
                    <a:pt x="48" y="55"/>
                  </a:lnTo>
                  <a:lnTo>
                    <a:pt x="56" y="55"/>
                  </a:lnTo>
                  <a:lnTo>
                    <a:pt x="56" y="67"/>
                  </a:lnTo>
                  <a:lnTo>
                    <a:pt x="48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9404" y="6025"/>
              <a:ext cx="192" cy="190"/>
            </a:xfrm>
            <a:custGeom>
              <a:avLst/>
              <a:gdLst>
                <a:gd name="T0" fmla="*/ 26 w 82"/>
                <a:gd name="T1" fmla="*/ 11 h 81"/>
                <a:gd name="T2" fmla="*/ 56 w 82"/>
                <a:gd name="T3" fmla="*/ 7 h 81"/>
                <a:gd name="T4" fmla="*/ 63 w 82"/>
                <a:gd name="T5" fmla="*/ 26 h 81"/>
                <a:gd name="T6" fmla="*/ 60 w 82"/>
                <a:gd name="T7" fmla="*/ 29 h 81"/>
                <a:gd name="T8" fmla="*/ 60 w 82"/>
                <a:gd name="T9" fmla="*/ 26 h 81"/>
                <a:gd name="T10" fmla="*/ 11 w 82"/>
                <a:gd name="T11" fmla="*/ 26 h 81"/>
                <a:gd name="T12" fmla="*/ 11 w 82"/>
                <a:gd name="T13" fmla="*/ 37 h 81"/>
                <a:gd name="T14" fmla="*/ 11 w 82"/>
                <a:gd name="T15" fmla="*/ 26 h 81"/>
                <a:gd name="T16" fmla="*/ 26 w 82"/>
                <a:gd name="T17" fmla="*/ 44 h 81"/>
                <a:gd name="T18" fmla="*/ 34 w 82"/>
                <a:gd name="T19" fmla="*/ 37 h 81"/>
                <a:gd name="T20" fmla="*/ 41 w 82"/>
                <a:gd name="T21" fmla="*/ 29 h 81"/>
                <a:gd name="T22" fmla="*/ 48 w 82"/>
                <a:gd name="T23" fmla="*/ 26 h 81"/>
                <a:gd name="T24" fmla="*/ 45 w 82"/>
                <a:gd name="T25" fmla="*/ 29 h 81"/>
                <a:gd name="T26" fmla="*/ 45 w 82"/>
                <a:gd name="T27" fmla="*/ 37 h 81"/>
                <a:gd name="T28" fmla="*/ 52 w 82"/>
                <a:gd name="T29" fmla="*/ 37 h 81"/>
                <a:gd name="T30" fmla="*/ 41 w 82"/>
                <a:gd name="T31" fmla="*/ 40 h 81"/>
                <a:gd name="T32" fmla="*/ 41 w 82"/>
                <a:gd name="T33" fmla="*/ 48 h 81"/>
                <a:gd name="T34" fmla="*/ 52 w 82"/>
                <a:gd name="T35" fmla="*/ 48 h 81"/>
                <a:gd name="T36" fmla="*/ 56 w 82"/>
                <a:gd name="T37" fmla="*/ 55 h 81"/>
                <a:gd name="T38" fmla="*/ 71 w 82"/>
                <a:gd name="T39" fmla="*/ 44 h 81"/>
                <a:gd name="T40" fmla="*/ 82 w 82"/>
                <a:gd name="T41" fmla="*/ 44 h 81"/>
                <a:gd name="T42" fmla="*/ 67 w 82"/>
                <a:gd name="T43" fmla="*/ 37 h 81"/>
                <a:gd name="T44" fmla="*/ 60 w 82"/>
                <a:gd name="T45" fmla="*/ 40 h 81"/>
                <a:gd name="T46" fmla="*/ 71 w 82"/>
                <a:gd name="T47" fmla="*/ 29 h 81"/>
                <a:gd name="T48" fmla="*/ 74 w 82"/>
                <a:gd name="T49" fmla="*/ 29 h 81"/>
                <a:gd name="T50" fmla="*/ 71 w 82"/>
                <a:gd name="T51" fmla="*/ 29 h 81"/>
                <a:gd name="T52" fmla="*/ 82 w 82"/>
                <a:gd name="T53" fmla="*/ 26 h 81"/>
                <a:gd name="T54" fmla="*/ 63 w 82"/>
                <a:gd name="T55" fmla="*/ 18 h 81"/>
                <a:gd name="T56" fmla="*/ 34 w 82"/>
                <a:gd name="T57" fmla="*/ 0 h 81"/>
                <a:gd name="T58" fmla="*/ 30 w 82"/>
                <a:gd name="T59" fmla="*/ 0 h 81"/>
                <a:gd name="T60" fmla="*/ 22 w 82"/>
                <a:gd name="T61" fmla="*/ 0 h 81"/>
                <a:gd name="T62" fmla="*/ 19 w 82"/>
                <a:gd name="T63" fmla="*/ 7 h 81"/>
                <a:gd name="T64" fmla="*/ 15 w 82"/>
                <a:gd name="T65" fmla="*/ 11 h 81"/>
                <a:gd name="T66" fmla="*/ 52 w 82"/>
                <a:gd name="T67" fmla="*/ 18 h 81"/>
                <a:gd name="T68" fmla="*/ 11 w 82"/>
                <a:gd name="T69" fmla="*/ 26 h 81"/>
                <a:gd name="T70" fmla="*/ 4 w 82"/>
                <a:gd name="T71" fmla="*/ 37 h 81"/>
                <a:gd name="T72" fmla="*/ 11 w 82"/>
                <a:gd name="T73" fmla="*/ 44 h 81"/>
                <a:gd name="T74" fmla="*/ 7 w 82"/>
                <a:gd name="T75" fmla="*/ 55 h 81"/>
                <a:gd name="T76" fmla="*/ 19 w 82"/>
                <a:gd name="T77" fmla="*/ 59 h 81"/>
                <a:gd name="T78" fmla="*/ 0 w 82"/>
                <a:gd name="T79" fmla="*/ 59 h 81"/>
                <a:gd name="T80" fmla="*/ 26 w 82"/>
                <a:gd name="T81" fmla="*/ 70 h 81"/>
                <a:gd name="T82" fmla="*/ 7 w 82"/>
                <a:gd name="T83" fmla="*/ 74 h 81"/>
                <a:gd name="T84" fmla="*/ 15 w 82"/>
                <a:gd name="T85" fmla="*/ 81 h 81"/>
                <a:gd name="T86" fmla="*/ 37 w 82"/>
                <a:gd name="T87" fmla="*/ 70 h 81"/>
                <a:gd name="T88" fmla="*/ 60 w 82"/>
                <a:gd name="T89" fmla="*/ 81 h 81"/>
                <a:gd name="T90" fmla="*/ 82 w 82"/>
                <a:gd name="T91" fmla="*/ 59 h 81"/>
                <a:gd name="T92" fmla="*/ 48 w 82"/>
                <a:gd name="T93" fmla="*/ 59 h 81"/>
                <a:gd name="T94" fmla="*/ 37 w 82"/>
                <a:gd name="T95" fmla="*/ 59 h 81"/>
                <a:gd name="T96" fmla="*/ 37 w 82"/>
                <a:gd name="T97" fmla="*/ 59 h 81"/>
                <a:gd name="T98" fmla="*/ 26 w 82"/>
                <a:gd name="T99" fmla="*/ 55 h 81"/>
                <a:gd name="T100" fmla="*/ 34 w 82"/>
                <a:gd name="T101" fmla="*/ 55 h 81"/>
                <a:gd name="T102" fmla="*/ 37 w 82"/>
                <a:gd name="T103" fmla="*/ 52 h 81"/>
                <a:gd name="T104" fmla="*/ 30 w 82"/>
                <a:gd name="T105" fmla="*/ 44 h 81"/>
                <a:gd name="T106" fmla="*/ 63 w 82"/>
                <a:gd name="T107" fmla="*/ 52 h 81"/>
                <a:gd name="T108" fmla="*/ 71 w 82"/>
                <a:gd name="T109" fmla="*/ 59 h 81"/>
                <a:gd name="T110" fmla="*/ 71 w 82"/>
                <a:gd name="T111" fmla="*/ 48 h 81"/>
                <a:gd name="T112" fmla="*/ 26 w 82"/>
                <a:gd name="T113" fmla="*/ 33 h 81"/>
                <a:gd name="T114" fmla="*/ 26 w 82"/>
                <a:gd name="T115" fmla="*/ 26 h 81"/>
                <a:gd name="T116" fmla="*/ 26 w 82"/>
                <a:gd name="T117" fmla="*/ 33 h 8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2" h="81">
                  <a:moveTo>
                    <a:pt x="56" y="11"/>
                  </a:moveTo>
                  <a:lnTo>
                    <a:pt x="26" y="11"/>
                  </a:lnTo>
                  <a:lnTo>
                    <a:pt x="30" y="7"/>
                  </a:lnTo>
                  <a:lnTo>
                    <a:pt x="56" y="7"/>
                  </a:lnTo>
                  <a:lnTo>
                    <a:pt x="56" y="11"/>
                  </a:lnTo>
                  <a:close/>
                  <a:moveTo>
                    <a:pt x="63" y="26"/>
                  </a:moveTo>
                  <a:lnTo>
                    <a:pt x="63" y="26"/>
                  </a:lnTo>
                  <a:lnTo>
                    <a:pt x="60" y="29"/>
                  </a:lnTo>
                  <a:lnTo>
                    <a:pt x="56" y="29"/>
                  </a:lnTo>
                  <a:lnTo>
                    <a:pt x="60" y="26"/>
                  </a:lnTo>
                  <a:lnTo>
                    <a:pt x="63" y="26"/>
                  </a:lnTo>
                  <a:close/>
                  <a:moveTo>
                    <a:pt x="11" y="26"/>
                  </a:moveTo>
                  <a:lnTo>
                    <a:pt x="19" y="26"/>
                  </a:lnTo>
                  <a:lnTo>
                    <a:pt x="19" y="37"/>
                  </a:lnTo>
                  <a:lnTo>
                    <a:pt x="11" y="37"/>
                  </a:lnTo>
                  <a:lnTo>
                    <a:pt x="15" y="33"/>
                  </a:lnTo>
                  <a:lnTo>
                    <a:pt x="11" y="26"/>
                  </a:lnTo>
                  <a:close/>
                  <a:moveTo>
                    <a:pt x="30" y="44"/>
                  </a:moveTo>
                  <a:lnTo>
                    <a:pt x="26" y="48"/>
                  </a:lnTo>
                  <a:lnTo>
                    <a:pt x="26" y="44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41" y="29"/>
                  </a:lnTo>
                  <a:lnTo>
                    <a:pt x="34" y="26"/>
                  </a:lnTo>
                  <a:lnTo>
                    <a:pt x="48" y="26"/>
                  </a:lnTo>
                  <a:lnTo>
                    <a:pt x="45" y="29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45" y="40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37" y="55"/>
                  </a:lnTo>
                  <a:lnTo>
                    <a:pt x="45" y="59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56" y="44"/>
                  </a:lnTo>
                  <a:lnTo>
                    <a:pt x="56" y="55"/>
                  </a:lnTo>
                  <a:lnTo>
                    <a:pt x="63" y="55"/>
                  </a:lnTo>
                  <a:lnTo>
                    <a:pt x="63" y="44"/>
                  </a:lnTo>
                  <a:lnTo>
                    <a:pt x="71" y="44"/>
                  </a:lnTo>
                  <a:lnTo>
                    <a:pt x="74" y="48"/>
                  </a:lnTo>
                  <a:lnTo>
                    <a:pt x="82" y="44"/>
                  </a:lnTo>
                  <a:lnTo>
                    <a:pt x="74" y="33"/>
                  </a:lnTo>
                  <a:lnTo>
                    <a:pt x="67" y="37"/>
                  </a:lnTo>
                  <a:lnTo>
                    <a:pt x="67" y="40"/>
                  </a:lnTo>
                  <a:lnTo>
                    <a:pt x="60" y="40"/>
                  </a:lnTo>
                  <a:lnTo>
                    <a:pt x="71" y="33"/>
                  </a:lnTo>
                  <a:lnTo>
                    <a:pt x="71" y="29"/>
                  </a:lnTo>
                  <a:lnTo>
                    <a:pt x="74" y="29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82" y="26"/>
                  </a:lnTo>
                  <a:lnTo>
                    <a:pt x="82" y="18"/>
                  </a:lnTo>
                  <a:lnTo>
                    <a:pt x="63" y="18"/>
                  </a:lnTo>
                  <a:lnTo>
                    <a:pt x="6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9" y="3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52" y="18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11" y="26"/>
                  </a:lnTo>
                  <a:lnTo>
                    <a:pt x="4" y="29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4" y="44"/>
                  </a:lnTo>
                  <a:lnTo>
                    <a:pt x="11" y="44"/>
                  </a:lnTo>
                  <a:lnTo>
                    <a:pt x="0" y="52"/>
                  </a:lnTo>
                  <a:lnTo>
                    <a:pt x="7" y="55"/>
                  </a:lnTo>
                  <a:lnTo>
                    <a:pt x="19" y="48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0" y="59"/>
                  </a:lnTo>
                  <a:lnTo>
                    <a:pt x="0" y="70"/>
                  </a:lnTo>
                  <a:lnTo>
                    <a:pt x="26" y="70"/>
                  </a:lnTo>
                  <a:lnTo>
                    <a:pt x="11" y="74"/>
                  </a:lnTo>
                  <a:lnTo>
                    <a:pt x="7" y="74"/>
                  </a:lnTo>
                  <a:lnTo>
                    <a:pt x="15" y="81"/>
                  </a:lnTo>
                  <a:lnTo>
                    <a:pt x="30" y="78"/>
                  </a:lnTo>
                  <a:lnTo>
                    <a:pt x="34" y="74"/>
                  </a:lnTo>
                  <a:lnTo>
                    <a:pt x="37" y="70"/>
                  </a:lnTo>
                  <a:lnTo>
                    <a:pt x="48" y="70"/>
                  </a:lnTo>
                  <a:lnTo>
                    <a:pt x="48" y="81"/>
                  </a:lnTo>
                  <a:lnTo>
                    <a:pt x="60" y="81"/>
                  </a:lnTo>
                  <a:lnTo>
                    <a:pt x="60" y="70"/>
                  </a:lnTo>
                  <a:lnTo>
                    <a:pt x="82" y="70"/>
                  </a:lnTo>
                  <a:lnTo>
                    <a:pt x="82" y="59"/>
                  </a:lnTo>
                  <a:lnTo>
                    <a:pt x="60" y="59"/>
                  </a:lnTo>
                  <a:lnTo>
                    <a:pt x="48" y="59"/>
                  </a:lnTo>
                  <a:lnTo>
                    <a:pt x="37" y="59"/>
                  </a:lnTo>
                  <a:lnTo>
                    <a:pt x="34" y="55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34" y="55"/>
                  </a:lnTo>
                  <a:lnTo>
                    <a:pt x="37" y="52"/>
                  </a:lnTo>
                  <a:lnTo>
                    <a:pt x="30" y="44"/>
                  </a:lnTo>
                  <a:close/>
                  <a:moveTo>
                    <a:pt x="71" y="48"/>
                  </a:moveTo>
                  <a:lnTo>
                    <a:pt x="63" y="52"/>
                  </a:lnTo>
                  <a:lnTo>
                    <a:pt x="71" y="55"/>
                  </a:lnTo>
                  <a:lnTo>
                    <a:pt x="71" y="59"/>
                  </a:lnTo>
                  <a:lnTo>
                    <a:pt x="78" y="55"/>
                  </a:lnTo>
                  <a:lnTo>
                    <a:pt x="71" y="48"/>
                  </a:lnTo>
                  <a:close/>
                  <a:moveTo>
                    <a:pt x="26" y="33"/>
                  </a:moveTo>
                  <a:lnTo>
                    <a:pt x="30" y="37"/>
                  </a:lnTo>
                  <a:lnTo>
                    <a:pt x="26" y="37"/>
                  </a:lnTo>
                  <a:lnTo>
                    <a:pt x="26" y="26"/>
                  </a:lnTo>
                  <a:lnTo>
                    <a:pt x="34" y="26"/>
                  </a:lnTo>
                  <a:lnTo>
                    <a:pt x="2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9613" y="6025"/>
              <a:ext cx="192" cy="190"/>
            </a:xfrm>
            <a:custGeom>
              <a:avLst/>
              <a:gdLst>
                <a:gd name="T0" fmla="*/ 11 w 82"/>
                <a:gd name="T1" fmla="*/ 11 h 81"/>
                <a:gd name="T2" fmla="*/ 23 w 82"/>
                <a:gd name="T3" fmla="*/ 11 h 81"/>
                <a:gd name="T4" fmla="*/ 23 w 82"/>
                <a:gd name="T5" fmla="*/ 0 h 81"/>
                <a:gd name="T6" fmla="*/ 11 w 82"/>
                <a:gd name="T7" fmla="*/ 3 h 81"/>
                <a:gd name="T8" fmla="*/ 11 w 82"/>
                <a:gd name="T9" fmla="*/ 11 h 81"/>
                <a:gd name="T10" fmla="*/ 34 w 82"/>
                <a:gd name="T11" fmla="*/ 70 h 81"/>
                <a:gd name="T12" fmla="*/ 19 w 82"/>
                <a:gd name="T13" fmla="*/ 29 h 81"/>
                <a:gd name="T14" fmla="*/ 34 w 82"/>
                <a:gd name="T15" fmla="*/ 22 h 81"/>
                <a:gd name="T16" fmla="*/ 30 w 82"/>
                <a:gd name="T17" fmla="*/ 26 h 81"/>
                <a:gd name="T18" fmla="*/ 38 w 82"/>
                <a:gd name="T19" fmla="*/ 29 h 81"/>
                <a:gd name="T20" fmla="*/ 82 w 82"/>
                <a:gd name="T21" fmla="*/ 18 h 81"/>
                <a:gd name="T22" fmla="*/ 52 w 82"/>
                <a:gd name="T23" fmla="*/ 7 h 81"/>
                <a:gd name="T24" fmla="*/ 52 w 82"/>
                <a:gd name="T25" fmla="*/ 3 h 81"/>
                <a:gd name="T26" fmla="*/ 52 w 82"/>
                <a:gd name="T27" fmla="*/ 3 h 81"/>
                <a:gd name="T28" fmla="*/ 41 w 82"/>
                <a:gd name="T29" fmla="*/ 0 h 81"/>
                <a:gd name="T30" fmla="*/ 41 w 82"/>
                <a:gd name="T31" fmla="*/ 3 h 81"/>
                <a:gd name="T32" fmla="*/ 34 w 82"/>
                <a:gd name="T33" fmla="*/ 18 h 81"/>
                <a:gd name="T34" fmla="*/ 0 w 82"/>
                <a:gd name="T35" fmla="*/ 11 h 81"/>
                <a:gd name="T36" fmla="*/ 8 w 82"/>
                <a:gd name="T37" fmla="*/ 22 h 81"/>
                <a:gd name="T38" fmla="*/ 8 w 82"/>
                <a:gd name="T39" fmla="*/ 40 h 81"/>
                <a:gd name="T40" fmla="*/ 0 w 82"/>
                <a:gd name="T41" fmla="*/ 74 h 81"/>
                <a:gd name="T42" fmla="*/ 4 w 82"/>
                <a:gd name="T43" fmla="*/ 74 h 81"/>
                <a:gd name="T44" fmla="*/ 8 w 82"/>
                <a:gd name="T45" fmla="*/ 81 h 81"/>
                <a:gd name="T46" fmla="*/ 15 w 82"/>
                <a:gd name="T47" fmla="*/ 59 h 81"/>
                <a:gd name="T48" fmla="*/ 23 w 82"/>
                <a:gd name="T49" fmla="*/ 40 h 81"/>
                <a:gd name="T50" fmla="*/ 23 w 82"/>
                <a:gd name="T51" fmla="*/ 67 h 81"/>
                <a:gd name="T52" fmla="*/ 15 w 82"/>
                <a:gd name="T53" fmla="*/ 67 h 81"/>
                <a:gd name="T54" fmla="*/ 19 w 82"/>
                <a:gd name="T55" fmla="*/ 78 h 81"/>
                <a:gd name="T56" fmla="*/ 26 w 82"/>
                <a:gd name="T57" fmla="*/ 78 h 81"/>
                <a:gd name="T58" fmla="*/ 34 w 82"/>
                <a:gd name="T59" fmla="*/ 74 h 81"/>
                <a:gd name="T60" fmla="*/ 41 w 82"/>
                <a:gd name="T61" fmla="*/ 81 h 81"/>
                <a:gd name="T62" fmla="*/ 60 w 82"/>
                <a:gd name="T63" fmla="*/ 63 h 81"/>
                <a:gd name="T64" fmla="*/ 67 w 82"/>
                <a:gd name="T65" fmla="*/ 70 h 81"/>
                <a:gd name="T66" fmla="*/ 75 w 82"/>
                <a:gd name="T67" fmla="*/ 81 h 81"/>
                <a:gd name="T68" fmla="*/ 82 w 82"/>
                <a:gd name="T69" fmla="*/ 70 h 81"/>
                <a:gd name="T70" fmla="*/ 64 w 82"/>
                <a:gd name="T71" fmla="*/ 55 h 81"/>
                <a:gd name="T72" fmla="*/ 82 w 82"/>
                <a:gd name="T73" fmla="*/ 44 h 81"/>
                <a:gd name="T74" fmla="*/ 64 w 82"/>
                <a:gd name="T75" fmla="*/ 33 h 81"/>
                <a:gd name="T76" fmla="*/ 75 w 82"/>
                <a:gd name="T77" fmla="*/ 26 h 81"/>
                <a:gd name="T78" fmla="*/ 56 w 82"/>
                <a:gd name="T79" fmla="*/ 26 h 81"/>
                <a:gd name="T80" fmla="*/ 56 w 82"/>
                <a:gd name="T81" fmla="*/ 22 h 81"/>
                <a:gd name="T82" fmla="*/ 45 w 82"/>
                <a:gd name="T83" fmla="*/ 18 h 81"/>
                <a:gd name="T84" fmla="*/ 41 w 82"/>
                <a:gd name="T85" fmla="*/ 29 h 81"/>
                <a:gd name="T86" fmla="*/ 34 w 82"/>
                <a:gd name="T87" fmla="*/ 40 h 81"/>
                <a:gd name="T88" fmla="*/ 38 w 82"/>
                <a:gd name="T89" fmla="*/ 40 h 81"/>
                <a:gd name="T90" fmla="*/ 45 w 82"/>
                <a:gd name="T91" fmla="*/ 44 h 81"/>
                <a:gd name="T92" fmla="*/ 52 w 82"/>
                <a:gd name="T93" fmla="*/ 33 h 81"/>
                <a:gd name="T94" fmla="*/ 38 w 82"/>
                <a:gd name="T95" fmla="*/ 44 h 81"/>
                <a:gd name="T96" fmla="*/ 52 w 82"/>
                <a:gd name="T97" fmla="*/ 55 h 81"/>
                <a:gd name="T98" fmla="*/ 52 w 82"/>
                <a:gd name="T99" fmla="*/ 55 h 81"/>
                <a:gd name="T100" fmla="*/ 34 w 82"/>
                <a:gd name="T101" fmla="*/ 70 h 81"/>
                <a:gd name="T102" fmla="*/ 34 w 82"/>
                <a:gd name="T103" fmla="*/ 70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1">
                  <a:moveTo>
                    <a:pt x="11" y="11"/>
                  </a:moveTo>
                  <a:lnTo>
                    <a:pt x="11" y="11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11" y="11"/>
                  </a:lnTo>
                  <a:close/>
                  <a:moveTo>
                    <a:pt x="34" y="70"/>
                  </a:moveTo>
                  <a:lnTo>
                    <a:pt x="3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8" y="29"/>
                  </a:lnTo>
                  <a:lnTo>
                    <a:pt x="45" y="18"/>
                  </a:lnTo>
                  <a:lnTo>
                    <a:pt x="82" y="18"/>
                  </a:lnTo>
                  <a:lnTo>
                    <a:pt x="82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0"/>
                  </a:lnTo>
                  <a:lnTo>
                    <a:pt x="8" y="59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8" y="81"/>
                  </a:lnTo>
                  <a:lnTo>
                    <a:pt x="15" y="59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3" y="67"/>
                  </a:lnTo>
                  <a:lnTo>
                    <a:pt x="15" y="67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41" y="81"/>
                  </a:lnTo>
                  <a:lnTo>
                    <a:pt x="52" y="70"/>
                  </a:lnTo>
                  <a:lnTo>
                    <a:pt x="60" y="63"/>
                  </a:lnTo>
                  <a:lnTo>
                    <a:pt x="67" y="70"/>
                  </a:lnTo>
                  <a:lnTo>
                    <a:pt x="75" y="81"/>
                  </a:lnTo>
                  <a:lnTo>
                    <a:pt x="82" y="70"/>
                  </a:lnTo>
                  <a:lnTo>
                    <a:pt x="71" y="63"/>
                  </a:lnTo>
                  <a:lnTo>
                    <a:pt x="64" y="55"/>
                  </a:lnTo>
                  <a:lnTo>
                    <a:pt x="82" y="55"/>
                  </a:lnTo>
                  <a:lnTo>
                    <a:pt x="82" y="44"/>
                  </a:lnTo>
                  <a:lnTo>
                    <a:pt x="64" y="44"/>
                  </a:lnTo>
                  <a:lnTo>
                    <a:pt x="64" y="33"/>
                  </a:lnTo>
                  <a:lnTo>
                    <a:pt x="75" y="33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45" y="18"/>
                  </a:lnTo>
                  <a:lnTo>
                    <a:pt x="41" y="29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5" y="44"/>
                  </a:lnTo>
                  <a:lnTo>
                    <a:pt x="49" y="33"/>
                  </a:lnTo>
                  <a:lnTo>
                    <a:pt x="52" y="33"/>
                  </a:lnTo>
                  <a:lnTo>
                    <a:pt x="52" y="44"/>
                  </a:lnTo>
                  <a:lnTo>
                    <a:pt x="38" y="44"/>
                  </a:lnTo>
                  <a:lnTo>
                    <a:pt x="38" y="55"/>
                  </a:lnTo>
                  <a:lnTo>
                    <a:pt x="52" y="55"/>
                  </a:lnTo>
                  <a:lnTo>
                    <a:pt x="45" y="63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81"/>
            <p:cNvSpPr>
              <a:spLocks noEditPoints="1"/>
            </p:cNvSpPr>
            <p:nvPr/>
          </p:nvSpPr>
          <p:spPr bwMode="auto">
            <a:xfrm>
              <a:off x="9849" y="6025"/>
              <a:ext cx="138" cy="190"/>
            </a:xfrm>
            <a:custGeom>
              <a:avLst/>
              <a:gdLst>
                <a:gd name="T0" fmla="*/ 11 w 59"/>
                <a:gd name="T1" fmla="*/ 81 h 81"/>
                <a:gd name="T2" fmla="*/ 11 w 59"/>
                <a:gd name="T3" fmla="*/ 74 h 81"/>
                <a:gd name="T4" fmla="*/ 48 w 59"/>
                <a:gd name="T5" fmla="*/ 74 h 81"/>
                <a:gd name="T6" fmla="*/ 48 w 59"/>
                <a:gd name="T7" fmla="*/ 81 h 81"/>
                <a:gd name="T8" fmla="*/ 59 w 59"/>
                <a:gd name="T9" fmla="*/ 81 h 81"/>
                <a:gd name="T10" fmla="*/ 59 w 59"/>
                <a:gd name="T11" fmla="*/ 11 h 81"/>
                <a:gd name="T12" fmla="*/ 30 w 59"/>
                <a:gd name="T13" fmla="*/ 11 h 81"/>
                <a:gd name="T14" fmla="*/ 30 w 59"/>
                <a:gd name="T15" fmla="*/ 11 h 81"/>
                <a:gd name="T16" fmla="*/ 33 w 59"/>
                <a:gd name="T17" fmla="*/ 7 h 81"/>
                <a:gd name="T18" fmla="*/ 33 w 59"/>
                <a:gd name="T19" fmla="*/ 7 h 81"/>
                <a:gd name="T20" fmla="*/ 33 w 59"/>
                <a:gd name="T21" fmla="*/ 7 h 81"/>
                <a:gd name="T22" fmla="*/ 33 w 59"/>
                <a:gd name="T23" fmla="*/ 0 h 81"/>
                <a:gd name="T24" fmla="*/ 33 w 59"/>
                <a:gd name="T25" fmla="*/ 0 h 81"/>
                <a:gd name="T26" fmla="*/ 22 w 59"/>
                <a:gd name="T27" fmla="*/ 0 h 81"/>
                <a:gd name="T28" fmla="*/ 22 w 59"/>
                <a:gd name="T29" fmla="*/ 0 h 81"/>
                <a:gd name="T30" fmla="*/ 18 w 59"/>
                <a:gd name="T31" fmla="*/ 3 h 81"/>
                <a:gd name="T32" fmla="*/ 18 w 59"/>
                <a:gd name="T33" fmla="*/ 3 h 81"/>
                <a:gd name="T34" fmla="*/ 18 w 59"/>
                <a:gd name="T35" fmla="*/ 11 h 81"/>
                <a:gd name="T36" fmla="*/ 0 w 59"/>
                <a:gd name="T37" fmla="*/ 11 h 81"/>
                <a:gd name="T38" fmla="*/ 0 w 59"/>
                <a:gd name="T39" fmla="*/ 81 h 81"/>
                <a:gd name="T40" fmla="*/ 0 w 59"/>
                <a:gd name="T41" fmla="*/ 81 h 81"/>
                <a:gd name="T42" fmla="*/ 11 w 59"/>
                <a:gd name="T43" fmla="*/ 81 h 81"/>
                <a:gd name="T44" fmla="*/ 11 w 59"/>
                <a:gd name="T45" fmla="*/ 81 h 81"/>
                <a:gd name="T46" fmla="*/ 48 w 59"/>
                <a:gd name="T47" fmla="*/ 22 h 81"/>
                <a:gd name="T48" fmla="*/ 48 w 59"/>
                <a:gd name="T49" fmla="*/ 29 h 81"/>
                <a:gd name="T50" fmla="*/ 11 w 59"/>
                <a:gd name="T51" fmla="*/ 29 h 81"/>
                <a:gd name="T52" fmla="*/ 11 w 59"/>
                <a:gd name="T53" fmla="*/ 22 h 81"/>
                <a:gd name="T54" fmla="*/ 48 w 59"/>
                <a:gd name="T55" fmla="*/ 22 h 81"/>
                <a:gd name="T56" fmla="*/ 48 w 59"/>
                <a:gd name="T57" fmla="*/ 22 h 81"/>
                <a:gd name="T58" fmla="*/ 48 w 59"/>
                <a:gd name="T59" fmla="*/ 48 h 81"/>
                <a:gd name="T60" fmla="*/ 11 w 59"/>
                <a:gd name="T61" fmla="*/ 48 h 81"/>
                <a:gd name="T62" fmla="*/ 11 w 59"/>
                <a:gd name="T63" fmla="*/ 40 h 81"/>
                <a:gd name="T64" fmla="*/ 48 w 59"/>
                <a:gd name="T65" fmla="*/ 40 h 81"/>
                <a:gd name="T66" fmla="*/ 48 w 59"/>
                <a:gd name="T67" fmla="*/ 48 h 81"/>
                <a:gd name="T68" fmla="*/ 48 w 59"/>
                <a:gd name="T69" fmla="*/ 48 h 81"/>
                <a:gd name="T70" fmla="*/ 48 w 59"/>
                <a:gd name="T71" fmla="*/ 55 h 81"/>
                <a:gd name="T72" fmla="*/ 48 w 59"/>
                <a:gd name="T73" fmla="*/ 67 h 81"/>
                <a:gd name="T74" fmla="*/ 11 w 59"/>
                <a:gd name="T75" fmla="*/ 67 h 81"/>
                <a:gd name="T76" fmla="*/ 11 w 59"/>
                <a:gd name="T77" fmla="*/ 55 h 81"/>
                <a:gd name="T78" fmla="*/ 48 w 59"/>
                <a:gd name="T79" fmla="*/ 55 h 81"/>
                <a:gd name="T80" fmla="*/ 48 w 59"/>
                <a:gd name="T81" fmla="*/ 55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81">
                  <a:moveTo>
                    <a:pt x="11" y="81"/>
                  </a:moveTo>
                  <a:lnTo>
                    <a:pt x="11" y="74"/>
                  </a:lnTo>
                  <a:lnTo>
                    <a:pt x="48" y="74"/>
                  </a:lnTo>
                  <a:lnTo>
                    <a:pt x="48" y="81"/>
                  </a:lnTo>
                  <a:lnTo>
                    <a:pt x="59" y="81"/>
                  </a:lnTo>
                  <a:lnTo>
                    <a:pt x="59" y="11"/>
                  </a:lnTo>
                  <a:lnTo>
                    <a:pt x="30" y="11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8" y="11"/>
                  </a:lnTo>
                  <a:lnTo>
                    <a:pt x="0" y="11"/>
                  </a:lnTo>
                  <a:lnTo>
                    <a:pt x="0" y="81"/>
                  </a:lnTo>
                  <a:lnTo>
                    <a:pt x="11" y="81"/>
                  </a:lnTo>
                  <a:close/>
                  <a:moveTo>
                    <a:pt x="48" y="22"/>
                  </a:moveTo>
                  <a:lnTo>
                    <a:pt x="48" y="29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48" y="22"/>
                  </a:lnTo>
                  <a:close/>
                  <a:moveTo>
                    <a:pt x="48" y="48"/>
                  </a:moveTo>
                  <a:lnTo>
                    <a:pt x="11" y="48"/>
                  </a:lnTo>
                  <a:lnTo>
                    <a:pt x="11" y="40"/>
                  </a:lnTo>
                  <a:lnTo>
                    <a:pt x="48" y="40"/>
                  </a:lnTo>
                  <a:lnTo>
                    <a:pt x="48" y="48"/>
                  </a:lnTo>
                  <a:close/>
                  <a:moveTo>
                    <a:pt x="48" y="55"/>
                  </a:moveTo>
                  <a:lnTo>
                    <a:pt x="48" y="67"/>
                  </a:lnTo>
                  <a:lnTo>
                    <a:pt x="11" y="67"/>
                  </a:lnTo>
                  <a:lnTo>
                    <a:pt x="11" y="55"/>
                  </a:lnTo>
                  <a:lnTo>
                    <a:pt x="48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2"/>
            <p:cNvSpPr>
              <a:spLocks noEditPoints="1"/>
            </p:cNvSpPr>
            <p:nvPr/>
          </p:nvSpPr>
          <p:spPr bwMode="auto">
            <a:xfrm>
              <a:off x="10032" y="6025"/>
              <a:ext cx="192" cy="183"/>
            </a:xfrm>
            <a:custGeom>
              <a:avLst/>
              <a:gdLst>
                <a:gd name="T0" fmla="*/ 59 w 82"/>
                <a:gd name="T1" fmla="*/ 3 h 78"/>
                <a:gd name="T2" fmla="*/ 59 w 82"/>
                <a:gd name="T3" fmla="*/ 3 h 78"/>
                <a:gd name="T4" fmla="*/ 48 w 82"/>
                <a:gd name="T5" fmla="*/ 0 h 78"/>
                <a:gd name="T6" fmla="*/ 41 w 82"/>
                <a:gd name="T7" fmla="*/ 14 h 78"/>
                <a:gd name="T8" fmla="*/ 26 w 82"/>
                <a:gd name="T9" fmla="*/ 26 h 78"/>
                <a:gd name="T10" fmla="*/ 30 w 82"/>
                <a:gd name="T11" fmla="*/ 37 h 78"/>
                <a:gd name="T12" fmla="*/ 71 w 82"/>
                <a:gd name="T13" fmla="*/ 37 h 78"/>
                <a:gd name="T14" fmla="*/ 71 w 82"/>
                <a:gd name="T15" fmla="*/ 40 h 78"/>
                <a:gd name="T16" fmla="*/ 78 w 82"/>
                <a:gd name="T17" fmla="*/ 37 h 78"/>
                <a:gd name="T18" fmla="*/ 82 w 82"/>
                <a:gd name="T19" fmla="*/ 33 h 78"/>
                <a:gd name="T20" fmla="*/ 67 w 82"/>
                <a:gd name="T21" fmla="*/ 11 h 78"/>
                <a:gd name="T22" fmla="*/ 56 w 82"/>
                <a:gd name="T23" fmla="*/ 18 h 78"/>
                <a:gd name="T24" fmla="*/ 45 w 82"/>
                <a:gd name="T25" fmla="*/ 26 h 78"/>
                <a:gd name="T26" fmla="*/ 59 w 82"/>
                <a:gd name="T27" fmla="*/ 3 h 78"/>
                <a:gd name="T28" fmla="*/ 59 w 82"/>
                <a:gd name="T29" fmla="*/ 3 h 78"/>
                <a:gd name="T30" fmla="*/ 30 w 82"/>
                <a:gd name="T31" fmla="*/ 11 h 78"/>
                <a:gd name="T32" fmla="*/ 19 w 82"/>
                <a:gd name="T33" fmla="*/ 0 h 78"/>
                <a:gd name="T34" fmla="*/ 7 w 82"/>
                <a:gd name="T35" fmla="*/ 7 h 78"/>
                <a:gd name="T36" fmla="*/ 11 w 82"/>
                <a:gd name="T37" fmla="*/ 11 h 78"/>
                <a:gd name="T38" fmla="*/ 22 w 82"/>
                <a:gd name="T39" fmla="*/ 22 h 78"/>
                <a:gd name="T40" fmla="*/ 30 w 82"/>
                <a:gd name="T41" fmla="*/ 11 h 78"/>
                <a:gd name="T42" fmla="*/ 22 w 82"/>
                <a:gd name="T43" fmla="*/ 29 h 78"/>
                <a:gd name="T44" fmla="*/ 7 w 82"/>
                <a:gd name="T45" fmla="*/ 18 h 78"/>
                <a:gd name="T46" fmla="*/ 0 w 82"/>
                <a:gd name="T47" fmla="*/ 29 h 78"/>
                <a:gd name="T48" fmla="*/ 15 w 82"/>
                <a:gd name="T49" fmla="*/ 40 h 78"/>
                <a:gd name="T50" fmla="*/ 22 w 82"/>
                <a:gd name="T51" fmla="*/ 29 h 78"/>
                <a:gd name="T52" fmla="*/ 22 w 82"/>
                <a:gd name="T53" fmla="*/ 29 h 78"/>
                <a:gd name="T54" fmla="*/ 11 w 82"/>
                <a:gd name="T55" fmla="*/ 78 h 78"/>
                <a:gd name="T56" fmla="*/ 15 w 82"/>
                <a:gd name="T57" fmla="*/ 78 h 78"/>
                <a:gd name="T58" fmla="*/ 26 w 82"/>
                <a:gd name="T59" fmla="*/ 48 h 78"/>
                <a:gd name="T60" fmla="*/ 19 w 82"/>
                <a:gd name="T61" fmla="*/ 44 h 78"/>
                <a:gd name="T62" fmla="*/ 15 w 82"/>
                <a:gd name="T63" fmla="*/ 40 h 78"/>
                <a:gd name="T64" fmla="*/ 4 w 82"/>
                <a:gd name="T65" fmla="*/ 70 h 78"/>
                <a:gd name="T66" fmla="*/ 11 w 82"/>
                <a:gd name="T67" fmla="*/ 78 h 78"/>
                <a:gd name="T68" fmla="*/ 41 w 82"/>
                <a:gd name="T69" fmla="*/ 74 h 78"/>
                <a:gd name="T70" fmla="*/ 63 w 82"/>
                <a:gd name="T71" fmla="*/ 78 h 78"/>
                <a:gd name="T72" fmla="*/ 74 w 82"/>
                <a:gd name="T73" fmla="*/ 40 h 78"/>
                <a:gd name="T74" fmla="*/ 30 w 82"/>
                <a:gd name="T75" fmla="*/ 78 h 78"/>
                <a:gd name="T76" fmla="*/ 41 w 82"/>
                <a:gd name="T77" fmla="*/ 74 h 78"/>
                <a:gd name="T78" fmla="*/ 63 w 82"/>
                <a:gd name="T79" fmla="*/ 52 h 78"/>
                <a:gd name="T80" fmla="*/ 41 w 82"/>
                <a:gd name="T81" fmla="*/ 67 h 78"/>
                <a:gd name="T82" fmla="*/ 63 w 82"/>
                <a:gd name="T83" fmla="*/ 52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78">
                  <a:moveTo>
                    <a:pt x="59" y="3"/>
                  </a:moveTo>
                  <a:lnTo>
                    <a:pt x="59" y="3"/>
                  </a:lnTo>
                  <a:lnTo>
                    <a:pt x="48" y="0"/>
                  </a:lnTo>
                  <a:lnTo>
                    <a:pt x="41" y="14"/>
                  </a:lnTo>
                  <a:lnTo>
                    <a:pt x="33" y="22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0"/>
                  </a:lnTo>
                  <a:lnTo>
                    <a:pt x="78" y="37"/>
                  </a:lnTo>
                  <a:lnTo>
                    <a:pt x="82" y="33"/>
                  </a:lnTo>
                  <a:lnTo>
                    <a:pt x="67" y="11"/>
                  </a:lnTo>
                  <a:lnTo>
                    <a:pt x="56" y="18"/>
                  </a:lnTo>
                  <a:lnTo>
                    <a:pt x="63" y="26"/>
                  </a:lnTo>
                  <a:lnTo>
                    <a:pt x="45" y="26"/>
                  </a:lnTo>
                  <a:lnTo>
                    <a:pt x="59" y="3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22" y="22"/>
                  </a:lnTo>
                  <a:lnTo>
                    <a:pt x="30" y="11"/>
                  </a:lnTo>
                  <a:close/>
                  <a:moveTo>
                    <a:pt x="22" y="29"/>
                  </a:moveTo>
                  <a:lnTo>
                    <a:pt x="22" y="29"/>
                  </a:lnTo>
                  <a:lnTo>
                    <a:pt x="7" y="18"/>
                  </a:lnTo>
                  <a:lnTo>
                    <a:pt x="0" y="29"/>
                  </a:lnTo>
                  <a:lnTo>
                    <a:pt x="15" y="40"/>
                  </a:lnTo>
                  <a:lnTo>
                    <a:pt x="22" y="29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78"/>
                  </a:lnTo>
                  <a:lnTo>
                    <a:pt x="26" y="48"/>
                  </a:lnTo>
                  <a:lnTo>
                    <a:pt x="19" y="44"/>
                  </a:lnTo>
                  <a:lnTo>
                    <a:pt x="15" y="40"/>
                  </a:lnTo>
                  <a:lnTo>
                    <a:pt x="4" y="70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3" y="74"/>
                  </a:lnTo>
                  <a:lnTo>
                    <a:pt x="63" y="78"/>
                  </a:lnTo>
                  <a:lnTo>
                    <a:pt x="74" y="78"/>
                  </a:lnTo>
                  <a:lnTo>
                    <a:pt x="74" y="40"/>
                  </a:lnTo>
                  <a:lnTo>
                    <a:pt x="30" y="40"/>
                  </a:lnTo>
                  <a:lnTo>
                    <a:pt x="30" y="78"/>
                  </a:lnTo>
                  <a:lnTo>
                    <a:pt x="41" y="78"/>
                  </a:lnTo>
                  <a:lnTo>
                    <a:pt x="41" y="74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3"/>
            <p:cNvSpPr>
              <a:spLocks noEditPoints="1"/>
            </p:cNvSpPr>
            <p:nvPr/>
          </p:nvSpPr>
          <p:spPr bwMode="auto">
            <a:xfrm>
              <a:off x="10240" y="6025"/>
              <a:ext cx="183" cy="190"/>
            </a:xfrm>
            <a:custGeom>
              <a:avLst/>
              <a:gdLst>
                <a:gd name="T0" fmla="*/ 60 w 78"/>
                <a:gd name="T1" fmla="*/ 22 h 81"/>
                <a:gd name="T2" fmla="*/ 52 w 78"/>
                <a:gd name="T3" fmla="*/ 11 h 81"/>
                <a:gd name="T4" fmla="*/ 52 w 78"/>
                <a:gd name="T5" fmla="*/ 7 h 81"/>
                <a:gd name="T6" fmla="*/ 52 w 78"/>
                <a:gd name="T7" fmla="*/ 7 h 81"/>
                <a:gd name="T8" fmla="*/ 49 w 78"/>
                <a:gd name="T9" fmla="*/ 7 h 81"/>
                <a:gd name="T10" fmla="*/ 41 w 78"/>
                <a:gd name="T11" fmla="*/ 3 h 81"/>
                <a:gd name="T12" fmla="*/ 41 w 78"/>
                <a:gd name="T13" fmla="*/ 40 h 81"/>
                <a:gd name="T14" fmla="*/ 37 w 78"/>
                <a:gd name="T15" fmla="*/ 22 h 81"/>
                <a:gd name="T16" fmla="*/ 30 w 78"/>
                <a:gd name="T17" fmla="*/ 7 h 81"/>
                <a:gd name="T18" fmla="*/ 30 w 78"/>
                <a:gd name="T19" fmla="*/ 3 h 81"/>
                <a:gd name="T20" fmla="*/ 30 w 78"/>
                <a:gd name="T21" fmla="*/ 3 h 81"/>
                <a:gd name="T22" fmla="*/ 26 w 78"/>
                <a:gd name="T23" fmla="*/ 3 h 81"/>
                <a:gd name="T24" fmla="*/ 19 w 78"/>
                <a:gd name="T25" fmla="*/ 0 h 81"/>
                <a:gd name="T26" fmla="*/ 19 w 78"/>
                <a:gd name="T27" fmla="*/ 44 h 81"/>
                <a:gd name="T28" fmla="*/ 15 w 78"/>
                <a:gd name="T29" fmla="*/ 63 h 81"/>
                <a:gd name="T30" fmla="*/ 0 w 78"/>
                <a:gd name="T31" fmla="*/ 74 h 81"/>
                <a:gd name="T32" fmla="*/ 11 w 78"/>
                <a:gd name="T33" fmla="*/ 78 h 81"/>
                <a:gd name="T34" fmla="*/ 23 w 78"/>
                <a:gd name="T35" fmla="*/ 70 h 81"/>
                <a:gd name="T36" fmla="*/ 26 w 78"/>
                <a:gd name="T37" fmla="*/ 63 h 81"/>
                <a:gd name="T38" fmla="*/ 30 w 78"/>
                <a:gd name="T39" fmla="*/ 26 h 81"/>
                <a:gd name="T40" fmla="*/ 34 w 78"/>
                <a:gd name="T41" fmla="*/ 48 h 81"/>
                <a:gd name="T42" fmla="*/ 37 w 78"/>
                <a:gd name="T43" fmla="*/ 48 h 81"/>
                <a:gd name="T44" fmla="*/ 41 w 78"/>
                <a:gd name="T45" fmla="*/ 48 h 81"/>
                <a:gd name="T46" fmla="*/ 52 w 78"/>
                <a:gd name="T47" fmla="*/ 78 h 81"/>
                <a:gd name="T48" fmla="*/ 52 w 78"/>
                <a:gd name="T49" fmla="*/ 26 h 81"/>
                <a:gd name="T50" fmla="*/ 56 w 78"/>
                <a:gd name="T51" fmla="*/ 48 h 81"/>
                <a:gd name="T52" fmla="*/ 64 w 78"/>
                <a:gd name="T53" fmla="*/ 81 h 81"/>
                <a:gd name="T54" fmla="*/ 75 w 78"/>
                <a:gd name="T55" fmla="*/ 7 h 81"/>
                <a:gd name="T56" fmla="*/ 75 w 78"/>
                <a:gd name="T57" fmla="*/ 3 h 81"/>
                <a:gd name="T58" fmla="*/ 78 w 78"/>
                <a:gd name="T59" fmla="*/ 0 h 81"/>
                <a:gd name="T60" fmla="*/ 75 w 78"/>
                <a:gd name="T61" fmla="*/ 0 h 81"/>
                <a:gd name="T62" fmla="*/ 64 w 78"/>
                <a:gd name="T63" fmla="*/ 0 h 81"/>
                <a:gd name="T64" fmla="*/ 64 w 78"/>
                <a:gd name="T65" fmla="*/ 40 h 81"/>
                <a:gd name="T66" fmla="*/ 60 w 78"/>
                <a:gd name="T67" fmla="*/ 22 h 81"/>
                <a:gd name="T68" fmla="*/ 15 w 78"/>
                <a:gd name="T69" fmla="*/ 37 h 81"/>
                <a:gd name="T70" fmla="*/ 15 w 78"/>
                <a:gd name="T71" fmla="*/ 22 h 81"/>
                <a:gd name="T72" fmla="*/ 8 w 78"/>
                <a:gd name="T73" fmla="*/ 22 h 81"/>
                <a:gd name="T74" fmla="*/ 8 w 78"/>
                <a:gd name="T75" fmla="*/ 26 h 81"/>
                <a:gd name="T76" fmla="*/ 4 w 78"/>
                <a:gd name="T77" fmla="*/ 48 h 81"/>
                <a:gd name="T78" fmla="*/ 11 w 78"/>
                <a:gd name="T79" fmla="*/ 52 h 81"/>
                <a:gd name="T80" fmla="*/ 15 w 78"/>
                <a:gd name="T81" fmla="*/ 37 h 81"/>
                <a:gd name="T82" fmla="*/ 15 w 78"/>
                <a:gd name="T83" fmla="*/ 3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60" y="22"/>
                  </a:moveTo>
                  <a:lnTo>
                    <a:pt x="60" y="22"/>
                  </a:lnTo>
                  <a:lnTo>
                    <a:pt x="52" y="22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49" y="7"/>
                  </a:lnTo>
                  <a:lnTo>
                    <a:pt x="41" y="3"/>
                  </a:lnTo>
                  <a:lnTo>
                    <a:pt x="41" y="40"/>
                  </a:lnTo>
                  <a:lnTo>
                    <a:pt x="37" y="22"/>
                  </a:lnTo>
                  <a:lnTo>
                    <a:pt x="30" y="22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9" y="44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23" y="70"/>
                  </a:lnTo>
                  <a:lnTo>
                    <a:pt x="26" y="63"/>
                  </a:lnTo>
                  <a:lnTo>
                    <a:pt x="30" y="44"/>
                  </a:lnTo>
                  <a:lnTo>
                    <a:pt x="30" y="26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41" y="48"/>
                  </a:lnTo>
                  <a:lnTo>
                    <a:pt x="41" y="78"/>
                  </a:lnTo>
                  <a:lnTo>
                    <a:pt x="52" y="78"/>
                  </a:lnTo>
                  <a:lnTo>
                    <a:pt x="52" y="26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81"/>
                  </a:lnTo>
                  <a:lnTo>
                    <a:pt x="75" y="81"/>
                  </a:lnTo>
                  <a:lnTo>
                    <a:pt x="75" y="7"/>
                  </a:lnTo>
                  <a:lnTo>
                    <a:pt x="75" y="3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0"/>
                  </a:lnTo>
                  <a:lnTo>
                    <a:pt x="60" y="22"/>
                  </a:lnTo>
                  <a:close/>
                  <a:moveTo>
                    <a:pt x="15" y="37"/>
                  </a:moveTo>
                  <a:lnTo>
                    <a:pt x="15" y="37"/>
                  </a:lnTo>
                  <a:lnTo>
                    <a:pt x="15" y="22"/>
                  </a:lnTo>
                  <a:lnTo>
                    <a:pt x="8" y="22"/>
                  </a:lnTo>
                  <a:lnTo>
                    <a:pt x="8" y="26"/>
                  </a:lnTo>
                  <a:lnTo>
                    <a:pt x="4" y="48"/>
                  </a:lnTo>
                  <a:lnTo>
                    <a:pt x="11" y="52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4"/>
            <p:cNvSpPr>
              <a:spLocks noEditPoints="1"/>
            </p:cNvSpPr>
            <p:nvPr/>
          </p:nvSpPr>
          <p:spPr bwMode="auto">
            <a:xfrm>
              <a:off x="11732" y="6442"/>
              <a:ext cx="157" cy="192"/>
            </a:xfrm>
            <a:custGeom>
              <a:avLst/>
              <a:gdLst>
                <a:gd name="T0" fmla="*/ 29 w 67"/>
                <a:gd name="T1" fmla="*/ 4 h 82"/>
                <a:gd name="T2" fmla="*/ 29 w 67"/>
                <a:gd name="T3" fmla="*/ 4 h 82"/>
                <a:gd name="T4" fmla="*/ 18 w 67"/>
                <a:gd name="T5" fmla="*/ 0 h 82"/>
                <a:gd name="T6" fmla="*/ 0 w 67"/>
                <a:gd name="T7" fmla="*/ 19 h 82"/>
                <a:gd name="T8" fmla="*/ 11 w 67"/>
                <a:gd name="T9" fmla="*/ 82 h 82"/>
                <a:gd name="T10" fmla="*/ 55 w 67"/>
                <a:gd name="T11" fmla="*/ 75 h 82"/>
                <a:gd name="T12" fmla="*/ 67 w 67"/>
                <a:gd name="T13" fmla="*/ 78 h 82"/>
                <a:gd name="T14" fmla="*/ 48 w 67"/>
                <a:gd name="T15" fmla="*/ 19 h 82"/>
                <a:gd name="T16" fmla="*/ 48 w 67"/>
                <a:gd name="T17" fmla="*/ 8 h 82"/>
                <a:gd name="T18" fmla="*/ 48 w 67"/>
                <a:gd name="T19" fmla="*/ 4 h 82"/>
                <a:gd name="T20" fmla="*/ 48 w 67"/>
                <a:gd name="T21" fmla="*/ 0 h 82"/>
                <a:gd name="T22" fmla="*/ 37 w 67"/>
                <a:gd name="T23" fmla="*/ 0 h 82"/>
                <a:gd name="T24" fmla="*/ 29 w 67"/>
                <a:gd name="T25" fmla="*/ 19 h 82"/>
                <a:gd name="T26" fmla="*/ 29 w 67"/>
                <a:gd name="T27" fmla="*/ 8 h 82"/>
                <a:gd name="T28" fmla="*/ 29 w 67"/>
                <a:gd name="T29" fmla="*/ 4 h 82"/>
                <a:gd name="T30" fmla="*/ 48 w 67"/>
                <a:gd name="T31" fmla="*/ 26 h 82"/>
                <a:gd name="T32" fmla="*/ 55 w 67"/>
                <a:gd name="T33" fmla="*/ 41 h 82"/>
                <a:gd name="T34" fmla="*/ 48 w 67"/>
                <a:gd name="T35" fmla="*/ 26 h 82"/>
                <a:gd name="T36" fmla="*/ 18 w 67"/>
                <a:gd name="T37" fmla="*/ 26 h 82"/>
                <a:gd name="T38" fmla="*/ 11 w 67"/>
                <a:gd name="T39" fmla="*/ 41 h 82"/>
                <a:gd name="T40" fmla="*/ 18 w 67"/>
                <a:gd name="T41" fmla="*/ 26 h 82"/>
                <a:gd name="T42" fmla="*/ 37 w 67"/>
                <a:gd name="T43" fmla="*/ 26 h 82"/>
                <a:gd name="T44" fmla="*/ 29 w 67"/>
                <a:gd name="T45" fmla="*/ 41 h 82"/>
                <a:gd name="T46" fmla="*/ 37 w 67"/>
                <a:gd name="T47" fmla="*/ 26 h 82"/>
                <a:gd name="T48" fmla="*/ 11 w 67"/>
                <a:gd name="T49" fmla="*/ 49 h 82"/>
                <a:gd name="T50" fmla="*/ 18 w 67"/>
                <a:gd name="T51" fmla="*/ 67 h 82"/>
                <a:gd name="T52" fmla="*/ 11 w 67"/>
                <a:gd name="T53" fmla="*/ 49 h 82"/>
                <a:gd name="T54" fmla="*/ 29 w 67"/>
                <a:gd name="T55" fmla="*/ 67 h 82"/>
                <a:gd name="T56" fmla="*/ 37 w 67"/>
                <a:gd name="T57" fmla="*/ 49 h 82"/>
                <a:gd name="T58" fmla="*/ 29 w 67"/>
                <a:gd name="T59" fmla="*/ 67 h 82"/>
                <a:gd name="T60" fmla="*/ 55 w 67"/>
                <a:gd name="T61" fmla="*/ 49 h 82"/>
                <a:gd name="T62" fmla="*/ 48 w 67"/>
                <a:gd name="T63" fmla="*/ 67 h 82"/>
                <a:gd name="T64" fmla="*/ 55 w 67"/>
                <a:gd name="T65" fmla="*/ 49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7" h="82">
                  <a:moveTo>
                    <a:pt x="29" y="4"/>
                  </a:moveTo>
                  <a:lnTo>
                    <a:pt x="29" y="4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19"/>
                  </a:lnTo>
                  <a:lnTo>
                    <a:pt x="0" y="19"/>
                  </a:lnTo>
                  <a:lnTo>
                    <a:pt x="0" y="82"/>
                  </a:lnTo>
                  <a:lnTo>
                    <a:pt x="11" y="82"/>
                  </a:lnTo>
                  <a:lnTo>
                    <a:pt x="11" y="75"/>
                  </a:lnTo>
                  <a:lnTo>
                    <a:pt x="55" y="75"/>
                  </a:lnTo>
                  <a:lnTo>
                    <a:pt x="55" y="78"/>
                  </a:lnTo>
                  <a:lnTo>
                    <a:pt x="67" y="78"/>
                  </a:lnTo>
                  <a:lnTo>
                    <a:pt x="67" y="19"/>
                  </a:lnTo>
                  <a:lnTo>
                    <a:pt x="48" y="19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7" y="19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close/>
                  <a:moveTo>
                    <a:pt x="48" y="26"/>
                  </a:moveTo>
                  <a:lnTo>
                    <a:pt x="55" y="26"/>
                  </a:lnTo>
                  <a:lnTo>
                    <a:pt x="55" y="41"/>
                  </a:lnTo>
                  <a:lnTo>
                    <a:pt x="48" y="41"/>
                  </a:lnTo>
                  <a:lnTo>
                    <a:pt x="48" y="26"/>
                  </a:lnTo>
                  <a:close/>
                  <a:moveTo>
                    <a:pt x="18" y="26"/>
                  </a:moveTo>
                  <a:lnTo>
                    <a:pt x="18" y="41"/>
                  </a:lnTo>
                  <a:lnTo>
                    <a:pt x="11" y="41"/>
                  </a:lnTo>
                  <a:lnTo>
                    <a:pt x="11" y="26"/>
                  </a:lnTo>
                  <a:lnTo>
                    <a:pt x="18" y="26"/>
                  </a:lnTo>
                  <a:close/>
                  <a:moveTo>
                    <a:pt x="37" y="26"/>
                  </a:moveTo>
                  <a:lnTo>
                    <a:pt x="37" y="41"/>
                  </a:lnTo>
                  <a:lnTo>
                    <a:pt x="29" y="41"/>
                  </a:lnTo>
                  <a:lnTo>
                    <a:pt x="29" y="26"/>
                  </a:lnTo>
                  <a:lnTo>
                    <a:pt x="37" y="26"/>
                  </a:lnTo>
                  <a:close/>
                  <a:moveTo>
                    <a:pt x="11" y="49"/>
                  </a:moveTo>
                  <a:lnTo>
                    <a:pt x="18" y="49"/>
                  </a:lnTo>
                  <a:lnTo>
                    <a:pt x="18" y="67"/>
                  </a:lnTo>
                  <a:lnTo>
                    <a:pt x="11" y="67"/>
                  </a:lnTo>
                  <a:lnTo>
                    <a:pt x="11" y="49"/>
                  </a:lnTo>
                  <a:close/>
                  <a:moveTo>
                    <a:pt x="29" y="67"/>
                  </a:moveTo>
                  <a:lnTo>
                    <a:pt x="29" y="49"/>
                  </a:lnTo>
                  <a:lnTo>
                    <a:pt x="37" y="49"/>
                  </a:lnTo>
                  <a:lnTo>
                    <a:pt x="37" y="67"/>
                  </a:lnTo>
                  <a:lnTo>
                    <a:pt x="29" y="67"/>
                  </a:lnTo>
                  <a:close/>
                  <a:moveTo>
                    <a:pt x="55" y="49"/>
                  </a:moveTo>
                  <a:lnTo>
                    <a:pt x="55" y="67"/>
                  </a:lnTo>
                  <a:lnTo>
                    <a:pt x="48" y="67"/>
                  </a:lnTo>
                  <a:lnTo>
                    <a:pt x="48" y="49"/>
                  </a:lnTo>
                  <a:lnTo>
                    <a:pt x="55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11922" y="6442"/>
              <a:ext cx="192" cy="192"/>
            </a:xfrm>
            <a:custGeom>
              <a:avLst/>
              <a:gdLst>
                <a:gd name="T0" fmla="*/ 34 w 82"/>
                <a:gd name="T1" fmla="*/ 15 h 82"/>
                <a:gd name="T2" fmla="*/ 53 w 82"/>
                <a:gd name="T3" fmla="*/ 19 h 82"/>
                <a:gd name="T4" fmla="*/ 38 w 82"/>
                <a:gd name="T5" fmla="*/ 26 h 82"/>
                <a:gd name="T6" fmla="*/ 53 w 82"/>
                <a:gd name="T7" fmla="*/ 30 h 82"/>
                <a:gd name="T8" fmla="*/ 34 w 82"/>
                <a:gd name="T9" fmla="*/ 37 h 82"/>
                <a:gd name="T10" fmla="*/ 82 w 82"/>
                <a:gd name="T11" fmla="*/ 30 h 82"/>
                <a:gd name="T12" fmla="*/ 64 w 82"/>
                <a:gd name="T13" fmla="*/ 26 h 82"/>
                <a:gd name="T14" fmla="*/ 79 w 82"/>
                <a:gd name="T15" fmla="*/ 19 h 82"/>
                <a:gd name="T16" fmla="*/ 64 w 82"/>
                <a:gd name="T17" fmla="*/ 15 h 82"/>
                <a:gd name="T18" fmla="*/ 82 w 82"/>
                <a:gd name="T19" fmla="*/ 8 h 82"/>
                <a:gd name="T20" fmla="*/ 64 w 82"/>
                <a:gd name="T21" fmla="*/ 4 h 82"/>
                <a:gd name="T22" fmla="*/ 64 w 82"/>
                <a:gd name="T23" fmla="*/ 4 h 82"/>
                <a:gd name="T24" fmla="*/ 64 w 82"/>
                <a:gd name="T25" fmla="*/ 0 h 82"/>
                <a:gd name="T26" fmla="*/ 60 w 82"/>
                <a:gd name="T27" fmla="*/ 0 h 82"/>
                <a:gd name="T28" fmla="*/ 56 w 82"/>
                <a:gd name="T29" fmla="*/ 0 h 82"/>
                <a:gd name="T30" fmla="*/ 53 w 82"/>
                <a:gd name="T31" fmla="*/ 8 h 82"/>
                <a:gd name="T32" fmla="*/ 34 w 82"/>
                <a:gd name="T33" fmla="*/ 8 h 82"/>
                <a:gd name="T34" fmla="*/ 23 w 82"/>
                <a:gd name="T35" fmla="*/ 15 h 82"/>
                <a:gd name="T36" fmla="*/ 19 w 82"/>
                <a:gd name="T37" fmla="*/ 0 h 82"/>
                <a:gd name="T38" fmla="*/ 12 w 82"/>
                <a:gd name="T39" fmla="*/ 4 h 82"/>
                <a:gd name="T40" fmla="*/ 0 w 82"/>
                <a:gd name="T41" fmla="*/ 19 h 82"/>
                <a:gd name="T42" fmla="*/ 34 w 82"/>
                <a:gd name="T43" fmla="*/ 26 h 82"/>
                <a:gd name="T44" fmla="*/ 15 w 82"/>
                <a:gd name="T45" fmla="*/ 19 h 82"/>
                <a:gd name="T46" fmla="*/ 23 w 82"/>
                <a:gd name="T47" fmla="*/ 15 h 82"/>
                <a:gd name="T48" fmla="*/ 23 w 82"/>
                <a:gd name="T49" fmla="*/ 15 h 82"/>
                <a:gd name="T50" fmla="*/ 4 w 82"/>
                <a:gd name="T51" fmla="*/ 34 h 82"/>
                <a:gd name="T52" fmla="*/ 15 w 82"/>
                <a:gd name="T53" fmla="*/ 52 h 82"/>
                <a:gd name="T54" fmla="*/ 12 w 82"/>
                <a:gd name="T55" fmla="*/ 30 h 82"/>
                <a:gd name="T56" fmla="*/ 4 w 82"/>
                <a:gd name="T57" fmla="*/ 30 h 82"/>
                <a:gd name="T58" fmla="*/ 4 w 82"/>
                <a:gd name="T59" fmla="*/ 34 h 82"/>
                <a:gd name="T60" fmla="*/ 67 w 82"/>
                <a:gd name="T61" fmla="*/ 71 h 82"/>
                <a:gd name="T62" fmla="*/ 60 w 82"/>
                <a:gd name="T63" fmla="*/ 75 h 82"/>
                <a:gd name="T64" fmla="*/ 60 w 82"/>
                <a:gd name="T65" fmla="*/ 82 h 82"/>
                <a:gd name="T66" fmla="*/ 75 w 82"/>
                <a:gd name="T67" fmla="*/ 82 h 82"/>
                <a:gd name="T68" fmla="*/ 79 w 82"/>
                <a:gd name="T69" fmla="*/ 75 h 82"/>
                <a:gd name="T70" fmla="*/ 38 w 82"/>
                <a:gd name="T71" fmla="*/ 41 h 82"/>
                <a:gd name="T72" fmla="*/ 49 w 82"/>
                <a:gd name="T73" fmla="*/ 82 h 82"/>
                <a:gd name="T74" fmla="*/ 67 w 82"/>
                <a:gd name="T75" fmla="*/ 71 h 82"/>
                <a:gd name="T76" fmla="*/ 67 w 82"/>
                <a:gd name="T77" fmla="*/ 71 h 82"/>
                <a:gd name="T78" fmla="*/ 49 w 82"/>
                <a:gd name="T79" fmla="*/ 52 h 82"/>
                <a:gd name="T80" fmla="*/ 67 w 82"/>
                <a:gd name="T81" fmla="*/ 49 h 82"/>
                <a:gd name="T82" fmla="*/ 67 w 82"/>
                <a:gd name="T83" fmla="*/ 52 h 82"/>
                <a:gd name="T84" fmla="*/ 67 w 82"/>
                <a:gd name="T85" fmla="*/ 63 h 82"/>
                <a:gd name="T86" fmla="*/ 49 w 82"/>
                <a:gd name="T87" fmla="*/ 60 h 82"/>
                <a:gd name="T88" fmla="*/ 67 w 82"/>
                <a:gd name="T89" fmla="*/ 60 h 82"/>
                <a:gd name="T90" fmla="*/ 30 w 82"/>
                <a:gd name="T91" fmla="*/ 37 h 82"/>
                <a:gd name="T92" fmla="*/ 19 w 82"/>
                <a:gd name="T93" fmla="*/ 30 h 82"/>
                <a:gd name="T94" fmla="*/ 15 w 82"/>
                <a:gd name="T95" fmla="*/ 60 h 82"/>
                <a:gd name="T96" fmla="*/ 0 w 82"/>
                <a:gd name="T97" fmla="*/ 63 h 82"/>
                <a:gd name="T98" fmla="*/ 4 w 82"/>
                <a:gd name="T99" fmla="*/ 67 h 82"/>
                <a:gd name="T100" fmla="*/ 4 w 82"/>
                <a:gd name="T101" fmla="*/ 75 h 82"/>
                <a:gd name="T102" fmla="*/ 19 w 82"/>
                <a:gd name="T103" fmla="*/ 71 h 82"/>
                <a:gd name="T104" fmla="*/ 34 w 82"/>
                <a:gd name="T105" fmla="*/ 63 h 82"/>
                <a:gd name="T106" fmla="*/ 26 w 82"/>
                <a:gd name="T107" fmla="*/ 56 h 82"/>
                <a:gd name="T108" fmla="*/ 30 w 82"/>
                <a:gd name="T109" fmla="*/ 37 h 82"/>
                <a:gd name="T110" fmla="*/ 30 w 82"/>
                <a:gd name="T111" fmla="*/ 37 h 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82">
                  <a:moveTo>
                    <a:pt x="34" y="8"/>
                  </a:moveTo>
                  <a:lnTo>
                    <a:pt x="34" y="15"/>
                  </a:lnTo>
                  <a:lnTo>
                    <a:pt x="53" y="15"/>
                  </a:lnTo>
                  <a:lnTo>
                    <a:pt x="53" y="19"/>
                  </a:lnTo>
                  <a:lnTo>
                    <a:pt x="38" y="19"/>
                  </a:lnTo>
                  <a:lnTo>
                    <a:pt x="38" y="26"/>
                  </a:lnTo>
                  <a:lnTo>
                    <a:pt x="53" y="26"/>
                  </a:lnTo>
                  <a:lnTo>
                    <a:pt x="53" y="30"/>
                  </a:lnTo>
                  <a:lnTo>
                    <a:pt x="34" y="30"/>
                  </a:lnTo>
                  <a:lnTo>
                    <a:pt x="34" y="37"/>
                  </a:lnTo>
                  <a:lnTo>
                    <a:pt x="82" y="37"/>
                  </a:lnTo>
                  <a:lnTo>
                    <a:pt x="82" y="30"/>
                  </a:lnTo>
                  <a:lnTo>
                    <a:pt x="64" y="30"/>
                  </a:lnTo>
                  <a:lnTo>
                    <a:pt x="64" y="26"/>
                  </a:lnTo>
                  <a:lnTo>
                    <a:pt x="79" y="26"/>
                  </a:lnTo>
                  <a:lnTo>
                    <a:pt x="79" y="19"/>
                  </a:lnTo>
                  <a:lnTo>
                    <a:pt x="64" y="19"/>
                  </a:lnTo>
                  <a:lnTo>
                    <a:pt x="64" y="15"/>
                  </a:lnTo>
                  <a:lnTo>
                    <a:pt x="82" y="15"/>
                  </a:lnTo>
                  <a:lnTo>
                    <a:pt x="82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4" y="8"/>
                  </a:lnTo>
                  <a:close/>
                  <a:moveTo>
                    <a:pt x="23" y="15"/>
                  </a:moveTo>
                  <a:lnTo>
                    <a:pt x="23" y="15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15" y="19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19"/>
                  </a:lnTo>
                  <a:lnTo>
                    <a:pt x="15" y="19"/>
                  </a:lnTo>
                  <a:lnTo>
                    <a:pt x="23" y="15"/>
                  </a:lnTo>
                  <a:close/>
                  <a:moveTo>
                    <a:pt x="4" y="34"/>
                  </a:moveTo>
                  <a:lnTo>
                    <a:pt x="4" y="34"/>
                  </a:lnTo>
                  <a:lnTo>
                    <a:pt x="8" y="56"/>
                  </a:lnTo>
                  <a:lnTo>
                    <a:pt x="15" y="52"/>
                  </a:lnTo>
                  <a:lnTo>
                    <a:pt x="12" y="30"/>
                  </a:lnTo>
                  <a:lnTo>
                    <a:pt x="4" y="30"/>
                  </a:lnTo>
                  <a:lnTo>
                    <a:pt x="4" y="34"/>
                  </a:lnTo>
                  <a:close/>
                  <a:moveTo>
                    <a:pt x="67" y="71"/>
                  </a:moveTo>
                  <a:lnTo>
                    <a:pt x="67" y="71"/>
                  </a:lnTo>
                  <a:lnTo>
                    <a:pt x="60" y="75"/>
                  </a:lnTo>
                  <a:lnTo>
                    <a:pt x="60" y="82"/>
                  </a:lnTo>
                  <a:lnTo>
                    <a:pt x="75" y="82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41"/>
                  </a:lnTo>
                  <a:lnTo>
                    <a:pt x="38" y="41"/>
                  </a:lnTo>
                  <a:lnTo>
                    <a:pt x="38" y="82"/>
                  </a:lnTo>
                  <a:lnTo>
                    <a:pt x="49" y="82"/>
                  </a:lnTo>
                  <a:lnTo>
                    <a:pt x="49" y="71"/>
                  </a:lnTo>
                  <a:lnTo>
                    <a:pt x="67" y="71"/>
                  </a:lnTo>
                  <a:close/>
                  <a:moveTo>
                    <a:pt x="67" y="52"/>
                  </a:moveTo>
                  <a:lnTo>
                    <a:pt x="49" y="52"/>
                  </a:lnTo>
                  <a:lnTo>
                    <a:pt x="49" y="49"/>
                  </a:lnTo>
                  <a:lnTo>
                    <a:pt x="67" y="49"/>
                  </a:lnTo>
                  <a:lnTo>
                    <a:pt x="67" y="52"/>
                  </a:lnTo>
                  <a:close/>
                  <a:moveTo>
                    <a:pt x="67" y="60"/>
                  </a:moveTo>
                  <a:lnTo>
                    <a:pt x="67" y="63"/>
                  </a:lnTo>
                  <a:lnTo>
                    <a:pt x="49" y="63"/>
                  </a:lnTo>
                  <a:lnTo>
                    <a:pt x="49" y="60"/>
                  </a:lnTo>
                  <a:lnTo>
                    <a:pt x="67" y="60"/>
                  </a:lnTo>
                  <a:close/>
                  <a:moveTo>
                    <a:pt x="30" y="37"/>
                  </a:moveTo>
                  <a:lnTo>
                    <a:pt x="30" y="37"/>
                  </a:lnTo>
                  <a:lnTo>
                    <a:pt x="30" y="30"/>
                  </a:lnTo>
                  <a:lnTo>
                    <a:pt x="19" y="30"/>
                  </a:lnTo>
                  <a:lnTo>
                    <a:pt x="15" y="60"/>
                  </a:lnTo>
                  <a:lnTo>
                    <a:pt x="0" y="63"/>
                  </a:lnTo>
                  <a:lnTo>
                    <a:pt x="4" y="67"/>
                  </a:lnTo>
                  <a:lnTo>
                    <a:pt x="4" y="75"/>
                  </a:lnTo>
                  <a:lnTo>
                    <a:pt x="19" y="71"/>
                  </a:lnTo>
                  <a:lnTo>
                    <a:pt x="34" y="63"/>
                  </a:lnTo>
                  <a:lnTo>
                    <a:pt x="34" y="56"/>
                  </a:lnTo>
                  <a:lnTo>
                    <a:pt x="26" y="56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86"/>
            <p:cNvSpPr/>
            <p:nvPr/>
          </p:nvSpPr>
          <p:spPr bwMode="auto">
            <a:xfrm>
              <a:off x="12139" y="6442"/>
              <a:ext cx="185" cy="192"/>
            </a:xfrm>
            <a:custGeom>
              <a:avLst/>
              <a:gdLst>
                <a:gd name="T0" fmla="*/ 45 w 79"/>
                <a:gd name="T1" fmla="*/ 11 h 82"/>
                <a:gd name="T2" fmla="*/ 45 w 79"/>
                <a:gd name="T3" fmla="*/ 11 h 82"/>
                <a:gd name="T4" fmla="*/ 45 w 79"/>
                <a:gd name="T5" fmla="*/ 8 h 82"/>
                <a:gd name="T6" fmla="*/ 45 w 79"/>
                <a:gd name="T7" fmla="*/ 8 h 82"/>
                <a:gd name="T8" fmla="*/ 41 w 79"/>
                <a:gd name="T9" fmla="*/ 0 h 82"/>
                <a:gd name="T10" fmla="*/ 41 w 79"/>
                <a:gd name="T11" fmla="*/ 0 h 82"/>
                <a:gd name="T12" fmla="*/ 38 w 79"/>
                <a:gd name="T13" fmla="*/ 0 h 82"/>
                <a:gd name="T14" fmla="*/ 38 w 79"/>
                <a:gd name="T15" fmla="*/ 0 h 82"/>
                <a:gd name="T16" fmla="*/ 30 w 79"/>
                <a:gd name="T17" fmla="*/ 4 h 82"/>
                <a:gd name="T18" fmla="*/ 30 w 79"/>
                <a:gd name="T19" fmla="*/ 4 h 82"/>
                <a:gd name="T20" fmla="*/ 34 w 79"/>
                <a:gd name="T21" fmla="*/ 15 h 82"/>
                <a:gd name="T22" fmla="*/ 0 w 79"/>
                <a:gd name="T23" fmla="*/ 15 h 82"/>
                <a:gd name="T24" fmla="*/ 0 w 79"/>
                <a:gd name="T25" fmla="*/ 22 h 82"/>
                <a:gd name="T26" fmla="*/ 34 w 79"/>
                <a:gd name="T27" fmla="*/ 22 h 82"/>
                <a:gd name="T28" fmla="*/ 34 w 79"/>
                <a:gd name="T29" fmla="*/ 34 h 82"/>
                <a:gd name="T30" fmla="*/ 8 w 79"/>
                <a:gd name="T31" fmla="*/ 34 h 82"/>
                <a:gd name="T32" fmla="*/ 8 w 79"/>
                <a:gd name="T33" fmla="*/ 71 h 82"/>
                <a:gd name="T34" fmla="*/ 19 w 79"/>
                <a:gd name="T35" fmla="*/ 71 h 82"/>
                <a:gd name="T36" fmla="*/ 19 w 79"/>
                <a:gd name="T37" fmla="*/ 41 h 82"/>
                <a:gd name="T38" fmla="*/ 34 w 79"/>
                <a:gd name="T39" fmla="*/ 41 h 82"/>
                <a:gd name="T40" fmla="*/ 34 w 79"/>
                <a:gd name="T41" fmla="*/ 82 h 82"/>
                <a:gd name="T42" fmla="*/ 45 w 79"/>
                <a:gd name="T43" fmla="*/ 82 h 82"/>
                <a:gd name="T44" fmla="*/ 45 w 79"/>
                <a:gd name="T45" fmla="*/ 41 h 82"/>
                <a:gd name="T46" fmla="*/ 56 w 79"/>
                <a:gd name="T47" fmla="*/ 41 h 82"/>
                <a:gd name="T48" fmla="*/ 56 w 79"/>
                <a:gd name="T49" fmla="*/ 60 h 82"/>
                <a:gd name="T50" fmla="*/ 56 w 79"/>
                <a:gd name="T51" fmla="*/ 60 h 82"/>
                <a:gd name="T52" fmla="*/ 53 w 79"/>
                <a:gd name="T53" fmla="*/ 63 h 82"/>
                <a:gd name="T54" fmla="*/ 45 w 79"/>
                <a:gd name="T55" fmla="*/ 63 h 82"/>
                <a:gd name="T56" fmla="*/ 45 w 79"/>
                <a:gd name="T57" fmla="*/ 63 h 82"/>
                <a:gd name="T58" fmla="*/ 49 w 79"/>
                <a:gd name="T59" fmla="*/ 75 h 82"/>
                <a:gd name="T60" fmla="*/ 49 w 79"/>
                <a:gd name="T61" fmla="*/ 75 h 82"/>
                <a:gd name="T62" fmla="*/ 64 w 79"/>
                <a:gd name="T63" fmla="*/ 71 h 82"/>
                <a:gd name="T64" fmla="*/ 67 w 79"/>
                <a:gd name="T65" fmla="*/ 71 h 82"/>
                <a:gd name="T66" fmla="*/ 67 w 79"/>
                <a:gd name="T67" fmla="*/ 67 h 82"/>
                <a:gd name="T68" fmla="*/ 67 w 79"/>
                <a:gd name="T69" fmla="*/ 34 h 82"/>
                <a:gd name="T70" fmla="*/ 45 w 79"/>
                <a:gd name="T71" fmla="*/ 34 h 82"/>
                <a:gd name="T72" fmla="*/ 45 w 79"/>
                <a:gd name="T73" fmla="*/ 22 h 82"/>
                <a:gd name="T74" fmla="*/ 79 w 79"/>
                <a:gd name="T75" fmla="*/ 22 h 82"/>
                <a:gd name="T76" fmla="*/ 79 w 79"/>
                <a:gd name="T77" fmla="*/ 15 h 82"/>
                <a:gd name="T78" fmla="*/ 38 w 79"/>
                <a:gd name="T79" fmla="*/ 15 h 82"/>
                <a:gd name="T80" fmla="*/ 38 w 79"/>
                <a:gd name="T81" fmla="*/ 15 h 82"/>
                <a:gd name="T82" fmla="*/ 45 w 79"/>
                <a:gd name="T83" fmla="*/ 11 h 82"/>
                <a:gd name="T84" fmla="*/ 45 w 79"/>
                <a:gd name="T85" fmla="*/ 11 h 82"/>
                <a:gd name="T86" fmla="*/ 45 w 79"/>
                <a:gd name="T87" fmla="*/ 11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9" h="82">
                  <a:moveTo>
                    <a:pt x="45" y="11"/>
                  </a:moveTo>
                  <a:lnTo>
                    <a:pt x="45" y="11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34" y="22"/>
                  </a:lnTo>
                  <a:lnTo>
                    <a:pt x="34" y="34"/>
                  </a:lnTo>
                  <a:lnTo>
                    <a:pt x="8" y="34"/>
                  </a:lnTo>
                  <a:lnTo>
                    <a:pt x="8" y="71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3" y="63"/>
                  </a:lnTo>
                  <a:lnTo>
                    <a:pt x="45" y="63"/>
                  </a:lnTo>
                  <a:lnTo>
                    <a:pt x="49" y="75"/>
                  </a:lnTo>
                  <a:lnTo>
                    <a:pt x="64" y="71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2"/>
                  </a:lnTo>
                  <a:lnTo>
                    <a:pt x="79" y="22"/>
                  </a:lnTo>
                  <a:lnTo>
                    <a:pt x="79" y="15"/>
                  </a:lnTo>
                  <a:lnTo>
                    <a:pt x="38" y="15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1268" y="4037"/>
              <a:ext cx="176" cy="183"/>
            </a:xfrm>
            <a:custGeom>
              <a:avLst/>
              <a:gdLst>
                <a:gd name="T0" fmla="*/ 30 w 75"/>
                <a:gd name="T1" fmla="*/ 4 h 78"/>
                <a:gd name="T2" fmla="*/ 0 w 75"/>
                <a:gd name="T3" fmla="*/ 71 h 78"/>
                <a:gd name="T4" fmla="*/ 12 w 75"/>
                <a:gd name="T5" fmla="*/ 63 h 78"/>
                <a:gd name="T6" fmla="*/ 19 w 75"/>
                <a:gd name="T7" fmla="*/ 71 h 78"/>
                <a:gd name="T8" fmla="*/ 30 w 75"/>
                <a:gd name="T9" fmla="*/ 37 h 78"/>
                <a:gd name="T10" fmla="*/ 38 w 75"/>
                <a:gd name="T11" fmla="*/ 41 h 78"/>
                <a:gd name="T12" fmla="*/ 49 w 75"/>
                <a:gd name="T13" fmla="*/ 78 h 78"/>
                <a:gd name="T14" fmla="*/ 64 w 75"/>
                <a:gd name="T15" fmla="*/ 75 h 78"/>
                <a:gd name="T16" fmla="*/ 75 w 75"/>
                <a:gd name="T17" fmla="*/ 78 h 78"/>
                <a:gd name="T18" fmla="*/ 41 w 75"/>
                <a:gd name="T19" fmla="*/ 41 h 78"/>
                <a:gd name="T20" fmla="*/ 52 w 75"/>
                <a:gd name="T21" fmla="*/ 26 h 78"/>
                <a:gd name="T22" fmla="*/ 64 w 75"/>
                <a:gd name="T23" fmla="*/ 11 h 78"/>
                <a:gd name="T24" fmla="*/ 64 w 75"/>
                <a:gd name="T25" fmla="*/ 26 h 78"/>
                <a:gd name="T26" fmla="*/ 60 w 75"/>
                <a:gd name="T27" fmla="*/ 30 h 78"/>
                <a:gd name="T28" fmla="*/ 56 w 75"/>
                <a:gd name="T29" fmla="*/ 30 h 78"/>
                <a:gd name="T30" fmla="*/ 56 w 75"/>
                <a:gd name="T31" fmla="*/ 41 h 78"/>
                <a:gd name="T32" fmla="*/ 75 w 75"/>
                <a:gd name="T33" fmla="*/ 34 h 78"/>
                <a:gd name="T34" fmla="*/ 75 w 75"/>
                <a:gd name="T35" fmla="*/ 30 h 78"/>
                <a:gd name="T36" fmla="*/ 75 w 75"/>
                <a:gd name="T37" fmla="*/ 19 h 78"/>
                <a:gd name="T38" fmla="*/ 34 w 75"/>
                <a:gd name="T39" fmla="*/ 0 h 78"/>
                <a:gd name="T40" fmla="*/ 45 w 75"/>
                <a:gd name="T41" fmla="*/ 11 h 78"/>
                <a:gd name="T42" fmla="*/ 41 w 75"/>
                <a:gd name="T43" fmla="*/ 26 h 78"/>
                <a:gd name="T44" fmla="*/ 30 w 75"/>
                <a:gd name="T45" fmla="*/ 37 h 78"/>
                <a:gd name="T46" fmla="*/ 19 w 75"/>
                <a:gd name="T47" fmla="*/ 30 h 78"/>
                <a:gd name="T48" fmla="*/ 12 w 75"/>
                <a:gd name="T49" fmla="*/ 15 h 78"/>
                <a:gd name="T50" fmla="*/ 19 w 75"/>
                <a:gd name="T51" fmla="*/ 30 h 78"/>
                <a:gd name="T52" fmla="*/ 12 w 75"/>
                <a:gd name="T53" fmla="*/ 56 h 78"/>
                <a:gd name="T54" fmla="*/ 19 w 75"/>
                <a:gd name="T55" fmla="*/ 37 h 78"/>
                <a:gd name="T56" fmla="*/ 12 w 75"/>
                <a:gd name="T57" fmla="*/ 56 h 78"/>
                <a:gd name="T58" fmla="*/ 64 w 75"/>
                <a:gd name="T59" fmla="*/ 67 h 78"/>
                <a:gd name="T60" fmla="*/ 49 w 75"/>
                <a:gd name="T61" fmla="*/ 52 h 78"/>
                <a:gd name="T62" fmla="*/ 64 w 75"/>
                <a:gd name="T63" fmla="*/ 67 h 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78">
                  <a:moveTo>
                    <a:pt x="30" y="37"/>
                  </a:moveTo>
                  <a:lnTo>
                    <a:pt x="30" y="4"/>
                  </a:lnTo>
                  <a:lnTo>
                    <a:pt x="0" y="4"/>
                  </a:lnTo>
                  <a:lnTo>
                    <a:pt x="0" y="71"/>
                  </a:lnTo>
                  <a:lnTo>
                    <a:pt x="12" y="71"/>
                  </a:lnTo>
                  <a:lnTo>
                    <a:pt x="12" y="63"/>
                  </a:lnTo>
                  <a:lnTo>
                    <a:pt x="19" y="63"/>
                  </a:lnTo>
                  <a:lnTo>
                    <a:pt x="19" y="71"/>
                  </a:lnTo>
                  <a:lnTo>
                    <a:pt x="30" y="71"/>
                  </a:lnTo>
                  <a:lnTo>
                    <a:pt x="30" y="37"/>
                  </a:lnTo>
                  <a:lnTo>
                    <a:pt x="38" y="41"/>
                  </a:lnTo>
                  <a:lnTo>
                    <a:pt x="38" y="78"/>
                  </a:lnTo>
                  <a:lnTo>
                    <a:pt x="49" y="78"/>
                  </a:lnTo>
                  <a:lnTo>
                    <a:pt x="49" y="75"/>
                  </a:lnTo>
                  <a:lnTo>
                    <a:pt x="64" y="7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1"/>
                  </a:lnTo>
                  <a:lnTo>
                    <a:pt x="41" y="41"/>
                  </a:lnTo>
                  <a:lnTo>
                    <a:pt x="52" y="26"/>
                  </a:lnTo>
                  <a:lnTo>
                    <a:pt x="56" y="11"/>
                  </a:lnTo>
                  <a:lnTo>
                    <a:pt x="64" y="11"/>
                  </a:lnTo>
                  <a:lnTo>
                    <a:pt x="64" y="26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6" y="41"/>
                  </a:lnTo>
                  <a:lnTo>
                    <a:pt x="71" y="3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5" y="19"/>
                  </a:lnTo>
                  <a:lnTo>
                    <a:pt x="75" y="0"/>
                  </a:lnTo>
                  <a:lnTo>
                    <a:pt x="34" y="0"/>
                  </a:lnTo>
                  <a:lnTo>
                    <a:pt x="34" y="11"/>
                  </a:lnTo>
                  <a:lnTo>
                    <a:pt x="45" y="11"/>
                  </a:lnTo>
                  <a:lnTo>
                    <a:pt x="41" y="26"/>
                  </a:lnTo>
                  <a:lnTo>
                    <a:pt x="30" y="37"/>
                  </a:lnTo>
                  <a:close/>
                  <a:moveTo>
                    <a:pt x="19" y="30"/>
                  </a:moveTo>
                  <a:lnTo>
                    <a:pt x="12" y="30"/>
                  </a:lnTo>
                  <a:lnTo>
                    <a:pt x="12" y="15"/>
                  </a:lnTo>
                  <a:lnTo>
                    <a:pt x="19" y="15"/>
                  </a:lnTo>
                  <a:lnTo>
                    <a:pt x="19" y="30"/>
                  </a:lnTo>
                  <a:close/>
                  <a:moveTo>
                    <a:pt x="12" y="56"/>
                  </a:moveTo>
                  <a:lnTo>
                    <a:pt x="12" y="37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12" y="56"/>
                  </a:lnTo>
                  <a:close/>
                  <a:moveTo>
                    <a:pt x="64" y="67"/>
                  </a:moveTo>
                  <a:lnTo>
                    <a:pt x="49" y="67"/>
                  </a:lnTo>
                  <a:lnTo>
                    <a:pt x="49" y="52"/>
                  </a:lnTo>
                  <a:lnTo>
                    <a:pt x="64" y="52"/>
                  </a:lnTo>
                  <a:lnTo>
                    <a:pt x="64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88"/>
            <p:cNvSpPr>
              <a:spLocks noEditPoints="1"/>
            </p:cNvSpPr>
            <p:nvPr/>
          </p:nvSpPr>
          <p:spPr bwMode="auto">
            <a:xfrm>
              <a:off x="11470" y="4037"/>
              <a:ext cx="192" cy="183"/>
            </a:xfrm>
            <a:custGeom>
              <a:avLst/>
              <a:gdLst>
                <a:gd name="T0" fmla="*/ 22 w 82"/>
                <a:gd name="T1" fmla="*/ 19 h 78"/>
                <a:gd name="T2" fmla="*/ 19 w 82"/>
                <a:gd name="T3" fmla="*/ 0 h 78"/>
                <a:gd name="T4" fmla="*/ 7 w 82"/>
                <a:gd name="T5" fmla="*/ 4 h 78"/>
                <a:gd name="T6" fmla="*/ 15 w 82"/>
                <a:gd name="T7" fmla="*/ 22 h 78"/>
                <a:gd name="T8" fmla="*/ 45 w 82"/>
                <a:gd name="T9" fmla="*/ 19 h 78"/>
                <a:gd name="T10" fmla="*/ 26 w 82"/>
                <a:gd name="T11" fmla="*/ 63 h 78"/>
                <a:gd name="T12" fmla="*/ 37 w 82"/>
                <a:gd name="T13" fmla="*/ 52 h 78"/>
                <a:gd name="T14" fmla="*/ 45 w 82"/>
                <a:gd name="T15" fmla="*/ 63 h 78"/>
                <a:gd name="T16" fmla="*/ 56 w 82"/>
                <a:gd name="T17" fmla="*/ 52 h 78"/>
                <a:gd name="T18" fmla="*/ 63 w 82"/>
                <a:gd name="T19" fmla="*/ 56 h 78"/>
                <a:gd name="T20" fmla="*/ 63 w 82"/>
                <a:gd name="T21" fmla="*/ 56 h 78"/>
                <a:gd name="T22" fmla="*/ 59 w 82"/>
                <a:gd name="T23" fmla="*/ 56 h 78"/>
                <a:gd name="T24" fmla="*/ 63 w 82"/>
                <a:gd name="T25" fmla="*/ 63 h 78"/>
                <a:gd name="T26" fmla="*/ 78 w 82"/>
                <a:gd name="T27" fmla="*/ 56 h 78"/>
                <a:gd name="T28" fmla="*/ 63 w 82"/>
                <a:gd name="T29" fmla="*/ 19 h 78"/>
                <a:gd name="T30" fmla="*/ 63 w 82"/>
                <a:gd name="T31" fmla="*/ 19 h 78"/>
                <a:gd name="T32" fmla="*/ 78 w 82"/>
                <a:gd name="T33" fmla="*/ 0 h 78"/>
                <a:gd name="T34" fmla="*/ 26 w 82"/>
                <a:gd name="T35" fmla="*/ 8 h 78"/>
                <a:gd name="T36" fmla="*/ 52 w 82"/>
                <a:gd name="T37" fmla="*/ 15 h 78"/>
                <a:gd name="T38" fmla="*/ 52 w 82"/>
                <a:gd name="T39" fmla="*/ 11 h 78"/>
                <a:gd name="T40" fmla="*/ 45 w 82"/>
                <a:gd name="T41" fmla="*/ 11 h 78"/>
                <a:gd name="T42" fmla="*/ 45 w 82"/>
                <a:gd name="T43" fmla="*/ 19 h 78"/>
                <a:gd name="T44" fmla="*/ 45 w 82"/>
                <a:gd name="T45" fmla="*/ 26 h 78"/>
                <a:gd name="T46" fmla="*/ 37 w 82"/>
                <a:gd name="T47" fmla="*/ 34 h 78"/>
                <a:gd name="T48" fmla="*/ 45 w 82"/>
                <a:gd name="T49" fmla="*/ 26 h 78"/>
                <a:gd name="T50" fmla="*/ 56 w 82"/>
                <a:gd name="T51" fmla="*/ 34 h 78"/>
                <a:gd name="T52" fmla="*/ 67 w 82"/>
                <a:gd name="T53" fmla="*/ 26 h 78"/>
                <a:gd name="T54" fmla="*/ 56 w 82"/>
                <a:gd name="T55" fmla="*/ 34 h 78"/>
                <a:gd name="T56" fmla="*/ 45 w 82"/>
                <a:gd name="T57" fmla="*/ 41 h 78"/>
                <a:gd name="T58" fmla="*/ 37 w 82"/>
                <a:gd name="T59" fmla="*/ 45 h 78"/>
                <a:gd name="T60" fmla="*/ 45 w 82"/>
                <a:gd name="T61" fmla="*/ 41 h 78"/>
                <a:gd name="T62" fmla="*/ 56 w 82"/>
                <a:gd name="T63" fmla="*/ 41 h 78"/>
                <a:gd name="T64" fmla="*/ 67 w 82"/>
                <a:gd name="T65" fmla="*/ 45 h 78"/>
                <a:gd name="T66" fmla="*/ 56 w 82"/>
                <a:gd name="T67" fmla="*/ 41 h 78"/>
                <a:gd name="T68" fmla="*/ 22 w 82"/>
                <a:gd name="T69" fmla="*/ 56 h 78"/>
                <a:gd name="T70" fmla="*/ 0 w 82"/>
                <a:gd name="T71" fmla="*/ 26 h 78"/>
                <a:gd name="T72" fmla="*/ 11 w 82"/>
                <a:gd name="T73" fmla="*/ 37 h 78"/>
                <a:gd name="T74" fmla="*/ 11 w 82"/>
                <a:gd name="T75" fmla="*/ 60 h 78"/>
                <a:gd name="T76" fmla="*/ 0 w 82"/>
                <a:gd name="T77" fmla="*/ 67 h 78"/>
                <a:gd name="T78" fmla="*/ 7 w 82"/>
                <a:gd name="T79" fmla="*/ 78 h 78"/>
                <a:gd name="T80" fmla="*/ 15 w 82"/>
                <a:gd name="T81" fmla="*/ 67 h 78"/>
                <a:gd name="T82" fmla="*/ 19 w 82"/>
                <a:gd name="T83" fmla="*/ 71 h 78"/>
                <a:gd name="T84" fmla="*/ 30 w 82"/>
                <a:gd name="T85" fmla="*/ 75 h 78"/>
                <a:gd name="T86" fmla="*/ 78 w 82"/>
                <a:gd name="T87" fmla="*/ 78 h 78"/>
                <a:gd name="T88" fmla="*/ 82 w 82"/>
                <a:gd name="T89" fmla="*/ 67 h 78"/>
                <a:gd name="T90" fmla="*/ 56 w 82"/>
                <a:gd name="T91" fmla="*/ 67 h 78"/>
                <a:gd name="T92" fmla="*/ 41 w 82"/>
                <a:gd name="T93" fmla="*/ 67 h 78"/>
                <a:gd name="T94" fmla="*/ 26 w 82"/>
                <a:gd name="T95" fmla="*/ 63 h 78"/>
                <a:gd name="T96" fmla="*/ 22 w 82"/>
                <a:gd name="T97" fmla="*/ 56 h 78"/>
                <a:gd name="T98" fmla="*/ 22 w 82"/>
                <a:gd name="T99" fmla="*/ 56 h 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2" h="78">
                  <a:moveTo>
                    <a:pt x="15" y="22"/>
                  </a:moveTo>
                  <a:lnTo>
                    <a:pt x="22" y="19"/>
                  </a:lnTo>
                  <a:lnTo>
                    <a:pt x="19" y="0"/>
                  </a:lnTo>
                  <a:lnTo>
                    <a:pt x="7" y="4"/>
                  </a:lnTo>
                  <a:lnTo>
                    <a:pt x="15" y="22"/>
                  </a:lnTo>
                  <a:close/>
                  <a:moveTo>
                    <a:pt x="45" y="19"/>
                  </a:moveTo>
                  <a:lnTo>
                    <a:pt x="26" y="19"/>
                  </a:lnTo>
                  <a:lnTo>
                    <a:pt x="26" y="63"/>
                  </a:lnTo>
                  <a:lnTo>
                    <a:pt x="37" y="63"/>
                  </a:lnTo>
                  <a:lnTo>
                    <a:pt x="37" y="52"/>
                  </a:lnTo>
                  <a:lnTo>
                    <a:pt x="45" y="52"/>
                  </a:lnTo>
                  <a:lnTo>
                    <a:pt x="45" y="63"/>
                  </a:lnTo>
                  <a:lnTo>
                    <a:pt x="56" y="63"/>
                  </a:lnTo>
                  <a:lnTo>
                    <a:pt x="56" y="52"/>
                  </a:lnTo>
                  <a:lnTo>
                    <a:pt x="63" y="52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63" y="63"/>
                  </a:lnTo>
                  <a:lnTo>
                    <a:pt x="74" y="63"/>
                  </a:lnTo>
                  <a:lnTo>
                    <a:pt x="78" y="56"/>
                  </a:lnTo>
                  <a:lnTo>
                    <a:pt x="78" y="19"/>
                  </a:lnTo>
                  <a:lnTo>
                    <a:pt x="63" y="19"/>
                  </a:lnTo>
                  <a:lnTo>
                    <a:pt x="78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52" y="11"/>
                  </a:lnTo>
                  <a:lnTo>
                    <a:pt x="45" y="11"/>
                  </a:lnTo>
                  <a:lnTo>
                    <a:pt x="37" y="15"/>
                  </a:lnTo>
                  <a:lnTo>
                    <a:pt x="45" y="19"/>
                  </a:lnTo>
                  <a:close/>
                  <a:moveTo>
                    <a:pt x="45" y="26"/>
                  </a:moveTo>
                  <a:lnTo>
                    <a:pt x="45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45" y="26"/>
                  </a:lnTo>
                  <a:close/>
                  <a:moveTo>
                    <a:pt x="56" y="34"/>
                  </a:moveTo>
                  <a:lnTo>
                    <a:pt x="56" y="26"/>
                  </a:lnTo>
                  <a:lnTo>
                    <a:pt x="67" y="26"/>
                  </a:lnTo>
                  <a:lnTo>
                    <a:pt x="67" y="34"/>
                  </a:lnTo>
                  <a:lnTo>
                    <a:pt x="56" y="34"/>
                  </a:lnTo>
                  <a:close/>
                  <a:moveTo>
                    <a:pt x="45" y="41"/>
                  </a:moveTo>
                  <a:lnTo>
                    <a:pt x="45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45" y="41"/>
                  </a:lnTo>
                  <a:close/>
                  <a:moveTo>
                    <a:pt x="56" y="41"/>
                  </a:moveTo>
                  <a:lnTo>
                    <a:pt x="67" y="41"/>
                  </a:lnTo>
                  <a:lnTo>
                    <a:pt x="67" y="45"/>
                  </a:lnTo>
                  <a:lnTo>
                    <a:pt x="56" y="45"/>
                  </a:lnTo>
                  <a:lnTo>
                    <a:pt x="56" y="41"/>
                  </a:lnTo>
                  <a:close/>
                  <a:moveTo>
                    <a:pt x="22" y="56"/>
                  </a:moveTo>
                  <a:lnTo>
                    <a:pt x="22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60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15" y="67"/>
                  </a:lnTo>
                  <a:lnTo>
                    <a:pt x="19" y="71"/>
                  </a:lnTo>
                  <a:lnTo>
                    <a:pt x="30" y="75"/>
                  </a:lnTo>
                  <a:lnTo>
                    <a:pt x="45" y="78"/>
                  </a:lnTo>
                  <a:lnTo>
                    <a:pt x="78" y="78"/>
                  </a:lnTo>
                  <a:lnTo>
                    <a:pt x="82" y="67"/>
                  </a:lnTo>
                  <a:lnTo>
                    <a:pt x="56" y="67"/>
                  </a:lnTo>
                  <a:lnTo>
                    <a:pt x="41" y="67"/>
                  </a:lnTo>
                  <a:lnTo>
                    <a:pt x="26" y="63"/>
                  </a:lnTo>
                  <a:lnTo>
                    <a:pt x="22" y="60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89"/>
            <p:cNvSpPr/>
            <p:nvPr/>
          </p:nvSpPr>
          <p:spPr bwMode="auto">
            <a:xfrm>
              <a:off x="11687" y="4028"/>
              <a:ext cx="183" cy="192"/>
            </a:xfrm>
            <a:custGeom>
              <a:avLst/>
              <a:gdLst>
                <a:gd name="T0" fmla="*/ 45 w 78"/>
                <a:gd name="T1" fmla="*/ 12 h 82"/>
                <a:gd name="T2" fmla="*/ 45 w 78"/>
                <a:gd name="T3" fmla="*/ 12 h 82"/>
                <a:gd name="T4" fmla="*/ 45 w 78"/>
                <a:gd name="T5" fmla="*/ 8 h 82"/>
                <a:gd name="T6" fmla="*/ 45 w 78"/>
                <a:gd name="T7" fmla="*/ 8 h 82"/>
                <a:gd name="T8" fmla="*/ 41 w 78"/>
                <a:gd name="T9" fmla="*/ 0 h 82"/>
                <a:gd name="T10" fmla="*/ 41 w 78"/>
                <a:gd name="T11" fmla="*/ 0 h 82"/>
                <a:gd name="T12" fmla="*/ 37 w 78"/>
                <a:gd name="T13" fmla="*/ 4 h 82"/>
                <a:gd name="T14" fmla="*/ 37 w 78"/>
                <a:gd name="T15" fmla="*/ 4 h 82"/>
                <a:gd name="T16" fmla="*/ 30 w 78"/>
                <a:gd name="T17" fmla="*/ 4 h 82"/>
                <a:gd name="T18" fmla="*/ 30 w 78"/>
                <a:gd name="T19" fmla="*/ 4 h 82"/>
                <a:gd name="T20" fmla="*/ 33 w 78"/>
                <a:gd name="T21" fmla="*/ 15 h 82"/>
                <a:gd name="T22" fmla="*/ 0 w 78"/>
                <a:gd name="T23" fmla="*/ 15 h 82"/>
                <a:gd name="T24" fmla="*/ 0 w 78"/>
                <a:gd name="T25" fmla="*/ 26 h 82"/>
                <a:gd name="T26" fmla="*/ 33 w 78"/>
                <a:gd name="T27" fmla="*/ 26 h 82"/>
                <a:gd name="T28" fmla="*/ 33 w 78"/>
                <a:gd name="T29" fmla="*/ 34 h 82"/>
                <a:gd name="T30" fmla="*/ 7 w 78"/>
                <a:gd name="T31" fmla="*/ 34 h 82"/>
                <a:gd name="T32" fmla="*/ 7 w 78"/>
                <a:gd name="T33" fmla="*/ 75 h 82"/>
                <a:gd name="T34" fmla="*/ 19 w 78"/>
                <a:gd name="T35" fmla="*/ 75 h 82"/>
                <a:gd name="T36" fmla="*/ 19 w 78"/>
                <a:gd name="T37" fmla="*/ 45 h 82"/>
                <a:gd name="T38" fmla="*/ 33 w 78"/>
                <a:gd name="T39" fmla="*/ 45 h 82"/>
                <a:gd name="T40" fmla="*/ 33 w 78"/>
                <a:gd name="T41" fmla="*/ 82 h 82"/>
                <a:gd name="T42" fmla="*/ 45 w 78"/>
                <a:gd name="T43" fmla="*/ 82 h 82"/>
                <a:gd name="T44" fmla="*/ 45 w 78"/>
                <a:gd name="T45" fmla="*/ 45 h 82"/>
                <a:gd name="T46" fmla="*/ 56 w 78"/>
                <a:gd name="T47" fmla="*/ 45 h 82"/>
                <a:gd name="T48" fmla="*/ 56 w 78"/>
                <a:gd name="T49" fmla="*/ 60 h 82"/>
                <a:gd name="T50" fmla="*/ 56 w 78"/>
                <a:gd name="T51" fmla="*/ 60 h 82"/>
                <a:gd name="T52" fmla="*/ 52 w 78"/>
                <a:gd name="T53" fmla="*/ 64 h 82"/>
                <a:gd name="T54" fmla="*/ 45 w 78"/>
                <a:gd name="T55" fmla="*/ 64 h 82"/>
                <a:gd name="T56" fmla="*/ 45 w 78"/>
                <a:gd name="T57" fmla="*/ 64 h 82"/>
                <a:gd name="T58" fmla="*/ 48 w 78"/>
                <a:gd name="T59" fmla="*/ 75 h 82"/>
                <a:gd name="T60" fmla="*/ 48 w 78"/>
                <a:gd name="T61" fmla="*/ 75 h 82"/>
                <a:gd name="T62" fmla="*/ 63 w 78"/>
                <a:gd name="T63" fmla="*/ 75 h 82"/>
                <a:gd name="T64" fmla="*/ 67 w 78"/>
                <a:gd name="T65" fmla="*/ 71 h 82"/>
                <a:gd name="T66" fmla="*/ 67 w 78"/>
                <a:gd name="T67" fmla="*/ 67 h 82"/>
                <a:gd name="T68" fmla="*/ 67 w 78"/>
                <a:gd name="T69" fmla="*/ 34 h 82"/>
                <a:gd name="T70" fmla="*/ 45 w 78"/>
                <a:gd name="T71" fmla="*/ 34 h 82"/>
                <a:gd name="T72" fmla="*/ 45 w 78"/>
                <a:gd name="T73" fmla="*/ 26 h 82"/>
                <a:gd name="T74" fmla="*/ 78 w 78"/>
                <a:gd name="T75" fmla="*/ 26 h 82"/>
                <a:gd name="T76" fmla="*/ 78 w 78"/>
                <a:gd name="T77" fmla="*/ 15 h 82"/>
                <a:gd name="T78" fmla="*/ 37 w 78"/>
                <a:gd name="T79" fmla="*/ 15 h 82"/>
                <a:gd name="T80" fmla="*/ 37 w 78"/>
                <a:gd name="T81" fmla="*/ 15 h 82"/>
                <a:gd name="T82" fmla="*/ 45 w 78"/>
                <a:gd name="T83" fmla="*/ 12 h 82"/>
                <a:gd name="T84" fmla="*/ 45 w 78"/>
                <a:gd name="T85" fmla="*/ 12 h 82"/>
                <a:gd name="T86" fmla="*/ 45 w 78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82">
                  <a:moveTo>
                    <a:pt x="45" y="12"/>
                  </a:moveTo>
                  <a:lnTo>
                    <a:pt x="45" y="12"/>
                  </a:lnTo>
                  <a:lnTo>
                    <a:pt x="45" y="8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0" y="4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3" y="26"/>
                  </a:lnTo>
                  <a:lnTo>
                    <a:pt x="33" y="34"/>
                  </a:lnTo>
                  <a:lnTo>
                    <a:pt x="7" y="34"/>
                  </a:lnTo>
                  <a:lnTo>
                    <a:pt x="7" y="75"/>
                  </a:lnTo>
                  <a:lnTo>
                    <a:pt x="19" y="75"/>
                  </a:lnTo>
                  <a:lnTo>
                    <a:pt x="19" y="45"/>
                  </a:lnTo>
                  <a:lnTo>
                    <a:pt x="33" y="45"/>
                  </a:lnTo>
                  <a:lnTo>
                    <a:pt x="33" y="82"/>
                  </a:lnTo>
                  <a:lnTo>
                    <a:pt x="45" y="82"/>
                  </a:lnTo>
                  <a:lnTo>
                    <a:pt x="45" y="45"/>
                  </a:lnTo>
                  <a:lnTo>
                    <a:pt x="56" y="45"/>
                  </a:lnTo>
                  <a:lnTo>
                    <a:pt x="56" y="60"/>
                  </a:lnTo>
                  <a:lnTo>
                    <a:pt x="52" y="64"/>
                  </a:lnTo>
                  <a:lnTo>
                    <a:pt x="45" y="64"/>
                  </a:lnTo>
                  <a:lnTo>
                    <a:pt x="48" y="75"/>
                  </a:lnTo>
                  <a:lnTo>
                    <a:pt x="63" y="75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67" y="34"/>
                  </a:lnTo>
                  <a:lnTo>
                    <a:pt x="45" y="34"/>
                  </a:lnTo>
                  <a:lnTo>
                    <a:pt x="45" y="26"/>
                  </a:lnTo>
                  <a:lnTo>
                    <a:pt x="78" y="26"/>
                  </a:lnTo>
                  <a:lnTo>
                    <a:pt x="78" y="15"/>
                  </a:lnTo>
                  <a:lnTo>
                    <a:pt x="37" y="15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90"/>
            <p:cNvSpPr>
              <a:spLocks noEditPoints="1"/>
            </p:cNvSpPr>
            <p:nvPr/>
          </p:nvSpPr>
          <p:spPr bwMode="auto">
            <a:xfrm>
              <a:off x="8421" y="4786"/>
              <a:ext cx="190" cy="176"/>
            </a:xfrm>
            <a:custGeom>
              <a:avLst/>
              <a:gdLst>
                <a:gd name="T0" fmla="*/ 0 w 81"/>
                <a:gd name="T1" fmla="*/ 0 h 75"/>
                <a:gd name="T2" fmla="*/ 81 w 81"/>
                <a:gd name="T3" fmla="*/ 11 h 75"/>
                <a:gd name="T4" fmla="*/ 81 w 81"/>
                <a:gd name="T5" fmla="*/ 0 h 75"/>
                <a:gd name="T6" fmla="*/ 52 w 81"/>
                <a:gd name="T7" fmla="*/ 37 h 75"/>
                <a:gd name="T8" fmla="*/ 55 w 81"/>
                <a:gd name="T9" fmla="*/ 52 h 75"/>
                <a:gd name="T10" fmla="*/ 63 w 81"/>
                <a:gd name="T11" fmla="*/ 63 h 75"/>
                <a:gd name="T12" fmla="*/ 63 w 81"/>
                <a:gd name="T13" fmla="*/ 63 h 75"/>
                <a:gd name="T14" fmla="*/ 55 w 81"/>
                <a:gd name="T15" fmla="*/ 67 h 75"/>
                <a:gd name="T16" fmla="*/ 59 w 81"/>
                <a:gd name="T17" fmla="*/ 75 h 75"/>
                <a:gd name="T18" fmla="*/ 70 w 81"/>
                <a:gd name="T19" fmla="*/ 75 h 75"/>
                <a:gd name="T20" fmla="*/ 74 w 81"/>
                <a:gd name="T21" fmla="*/ 67 h 75"/>
                <a:gd name="T22" fmla="*/ 40 w 81"/>
                <a:gd name="T23" fmla="*/ 15 h 75"/>
                <a:gd name="T24" fmla="*/ 52 w 81"/>
                <a:gd name="T25" fmla="*/ 75 h 75"/>
                <a:gd name="T26" fmla="*/ 14 w 81"/>
                <a:gd name="T27" fmla="*/ 75 h 75"/>
                <a:gd name="T28" fmla="*/ 14 w 81"/>
                <a:gd name="T29" fmla="*/ 37 h 75"/>
                <a:gd name="T30" fmla="*/ 18 w 81"/>
                <a:gd name="T31" fmla="*/ 52 h 75"/>
                <a:gd name="T32" fmla="*/ 26 w 81"/>
                <a:gd name="T33" fmla="*/ 52 h 75"/>
                <a:gd name="T34" fmla="*/ 26 w 81"/>
                <a:gd name="T35" fmla="*/ 63 h 75"/>
                <a:gd name="T36" fmla="*/ 18 w 81"/>
                <a:gd name="T37" fmla="*/ 63 h 75"/>
                <a:gd name="T38" fmla="*/ 22 w 81"/>
                <a:gd name="T39" fmla="*/ 75 h 75"/>
                <a:gd name="T40" fmla="*/ 22 w 81"/>
                <a:gd name="T41" fmla="*/ 75 h 75"/>
                <a:gd name="T42" fmla="*/ 33 w 81"/>
                <a:gd name="T43" fmla="*/ 75 h 75"/>
                <a:gd name="T44" fmla="*/ 37 w 81"/>
                <a:gd name="T45" fmla="*/ 67 h 75"/>
                <a:gd name="T46" fmla="*/ 3 w 81"/>
                <a:gd name="T47" fmla="*/ 15 h 75"/>
                <a:gd name="T48" fmla="*/ 14 w 81"/>
                <a:gd name="T49" fmla="*/ 75 h 75"/>
                <a:gd name="T50" fmla="*/ 59 w 81"/>
                <a:gd name="T51" fmla="*/ 30 h 75"/>
                <a:gd name="T52" fmla="*/ 52 w 81"/>
                <a:gd name="T53" fmla="*/ 26 h 75"/>
                <a:gd name="T54" fmla="*/ 63 w 81"/>
                <a:gd name="T55" fmla="*/ 41 h 75"/>
                <a:gd name="T56" fmla="*/ 59 w 81"/>
                <a:gd name="T57" fmla="*/ 30 h 75"/>
                <a:gd name="T58" fmla="*/ 59 w 81"/>
                <a:gd name="T59" fmla="*/ 30 h 75"/>
                <a:gd name="T60" fmla="*/ 26 w 81"/>
                <a:gd name="T61" fmla="*/ 41 h 75"/>
                <a:gd name="T62" fmla="*/ 14 w 81"/>
                <a:gd name="T63" fmla="*/ 34 h 75"/>
                <a:gd name="T64" fmla="*/ 26 w 81"/>
                <a:gd name="T65" fmla="*/ 26 h 75"/>
                <a:gd name="T66" fmla="*/ 26 w 81"/>
                <a:gd name="T67" fmla="*/ 45 h 75"/>
                <a:gd name="T68" fmla="*/ 26 w 81"/>
                <a:gd name="T69" fmla="*/ 41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75">
                  <a:moveTo>
                    <a:pt x="81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81" y="11"/>
                  </a:lnTo>
                  <a:lnTo>
                    <a:pt x="81" y="0"/>
                  </a:lnTo>
                  <a:close/>
                  <a:moveTo>
                    <a:pt x="52" y="75"/>
                  </a:moveTo>
                  <a:lnTo>
                    <a:pt x="52" y="37"/>
                  </a:lnTo>
                  <a:lnTo>
                    <a:pt x="55" y="52"/>
                  </a:lnTo>
                  <a:lnTo>
                    <a:pt x="63" y="52"/>
                  </a:lnTo>
                  <a:lnTo>
                    <a:pt x="63" y="63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9" y="75"/>
                  </a:lnTo>
                  <a:lnTo>
                    <a:pt x="70" y="75"/>
                  </a:lnTo>
                  <a:lnTo>
                    <a:pt x="74" y="71"/>
                  </a:lnTo>
                  <a:lnTo>
                    <a:pt x="74" y="67"/>
                  </a:lnTo>
                  <a:lnTo>
                    <a:pt x="74" y="15"/>
                  </a:lnTo>
                  <a:lnTo>
                    <a:pt x="40" y="15"/>
                  </a:lnTo>
                  <a:lnTo>
                    <a:pt x="40" y="75"/>
                  </a:lnTo>
                  <a:lnTo>
                    <a:pt x="52" y="75"/>
                  </a:lnTo>
                  <a:close/>
                  <a:moveTo>
                    <a:pt x="14" y="75"/>
                  </a:moveTo>
                  <a:lnTo>
                    <a:pt x="14" y="37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26" y="63"/>
                  </a:lnTo>
                  <a:lnTo>
                    <a:pt x="22" y="63"/>
                  </a:lnTo>
                  <a:lnTo>
                    <a:pt x="18" y="63"/>
                  </a:lnTo>
                  <a:lnTo>
                    <a:pt x="22" y="75"/>
                  </a:lnTo>
                  <a:lnTo>
                    <a:pt x="33" y="75"/>
                  </a:lnTo>
                  <a:lnTo>
                    <a:pt x="37" y="71"/>
                  </a:lnTo>
                  <a:lnTo>
                    <a:pt x="37" y="67"/>
                  </a:lnTo>
                  <a:lnTo>
                    <a:pt x="37" y="15"/>
                  </a:lnTo>
                  <a:lnTo>
                    <a:pt x="3" y="15"/>
                  </a:lnTo>
                  <a:lnTo>
                    <a:pt x="3" y="75"/>
                  </a:lnTo>
                  <a:lnTo>
                    <a:pt x="14" y="75"/>
                  </a:lnTo>
                  <a:close/>
                  <a:moveTo>
                    <a:pt x="59" y="30"/>
                  </a:moveTo>
                  <a:lnTo>
                    <a:pt x="52" y="34"/>
                  </a:lnTo>
                  <a:lnTo>
                    <a:pt x="52" y="26"/>
                  </a:lnTo>
                  <a:lnTo>
                    <a:pt x="63" y="26"/>
                  </a:lnTo>
                  <a:lnTo>
                    <a:pt x="63" y="41"/>
                  </a:lnTo>
                  <a:lnTo>
                    <a:pt x="59" y="30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2" y="30"/>
                  </a:lnTo>
                  <a:lnTo>
                    <a:pt x="14" y="34"/>
                  </a:lnTo>
                  <a:lnTo>
                    <a:pt x="14" y="26"/>
                  </a:lnTo>
                  <a:lnTo>
                    <a:pt x="26" y="26"/>
                  </a:lnTo>
                  <a:lnTo>
                    <a:pt x="26" y="45"/>
                  </a:ln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91"/>
            <p:cNvSpPr>
              <a:spLocks noEditPoints="1"/>
            </p:cNvSpPr>
            <p:nvPr/>
          </p:nvSpPr>
          <p:spPr bwMode="auto">
            <a:xfrm>
              <a:off x="8629" y="4777"/>
              <a:ext cx="183" cy="185"/>
            </a:xfrm>
            <a:custGeom>
              <a:avLst/>
              <a:gdLst>
                <a:gd name="T0" fmla="*/ 18 w 78"/>
                <a:gd name="T1" fmla="*/ 23 h 79"/>
                <a:gd name="T2" fmla="*/ 30 w 78"/>
                <a:gd name="T3" fmla="*/ 15 h 79"/>
                <a:gd name="T4" fmla="*/ 30 w 78"/>
                <a:gd name="T5" fmla="*/ 15 h 79"/>
                <a:gd name="T6" fmla="*/ 26 w 78"/>
                <a:gd name="T7" fmla="*/ 12 h 79"/>
                <a:gd name="T8" fmla="*/ 26 w 78"/>
                <a:gd name="T9" fmla="*/ 12 h 79"/>
                <a:gd name="T10" fmla="*/ 15 w 78"/>
                <a:gd name="T11" fmla="*/ 0 h 79"/>
                <a:gd name="T12" fmla="*/ 7 w 78"/>
                <a:gd name="T13" fmla="*/ 8 h 79"/>
                <a:gd name="T14" fmla="*/ 7 w 78"/>
                <a:gd name="T15" fmla="*/ 8 h 79"/>
                <a:gd name="T16" fmla="*/ 18 w 78"/>
                <a:gd name="T17" fmla="*/ 23 h 79"/>
                <a:gd name="T18" fmla="*/ 18 w 78"/>
                <a:gd name="T19" fmla="*/ 23 h 79"/>
                <a:gd name="T20" fmla="*/ 18 w 78"/>
                <a:gd name="T21" fmla="*/ 23 h 79"/>
                <a:gd name="T22" fmla="*/ 15 w 78"/>
                <a:gd name="T23" fmla="*/ 41 h 79"/>
                <a:gd name="T24" fmla="*/ 22 w 78"/>
                <a:gd name="T25" fmla="*/ 30 h 79"/>
                <a:gd name="T26" fmla="*/ 22 w 78"/>
                <a:gd name="T27" fmla="*/ 30 h 79"/>
                <a:gd name="T28" fmla="*/ 7 w 78"/>
                <a:gd name="T29" fmla="*/ 19 h 79"/>
                <a:gd name="T30" fmla="*/ 0 w 78"/>
                <a:gd name="T31" fmla="*/ 30 h 79"/>
                <a:gd name="T32" fmla="*/ 0 w 78"/>
                <a:gd name="T33" fmla="*/ 30 h 79"/>
                <a:gd name="T34" fmla="*/ 15 w 78"/>
                <a:gd name="T35" fmla="*/ 41 h 79"/>
                <a:gd name="T36" fmla="*/ 15 w 78"/>
                <a:gd name="T37" fmla="*/ 41 h 79"/>
                <a:gd name="T38" fmla="*/ 15 w 78"/>
                <a:gd name="T39" fmla="*/ 41 h 79"/>
                <a:gd name="T40" fmla="*/ 15 w 78"/>
                <a:gd name="T41" fmla="*/ 67 h 79"/>
                <a:gd name="T42" fmla="*/ 15 w 78"/>
                <a:gd name="T43" fmla="*/ 67 h 79"/>
                <a:gd name="T44" fmla="*/ 22 w 78"/>
                <a:gd name="T45" fmla="*/ 49 h 79"/>
                <a:gd name="T46" fmla="*/ 22 w 78"/>
                <a:gd name="T47" fmla="*/ 49 h 79"/>
                <a:gd name="T48" fmla="*/ 15 w 78"/>
                <a:gd name="T49" fmla="*/ 45 h 79"/>
                <a:gd name="T50" fmla="*/ 15 w 78"/>
                <a:gd name="T51" fmla="*/ 45 h 79"/>
                <a:gd name="T52" fmla="*/ 0 w 78"/>
                <a:gd name="T53" fmla="*/ 71 h 79"/>
                <a:gd name="T54" fmla="*/ 0 w 78"/>
                <a:gd name="T55" fmla="*/ 71 h 79"/>
                <a:gd name="T56" fmla="*/ 11 w 78"/>
                <a:gd name="T57" fmla="*/ 79 h 79"/>
                <a:gd name="T58" fmla="*/ 11 w 78"/>
                <a:gd name="T59" fmla="*/ 79 h 79"/>
                <a:gd name="T60" fmla="*/ 15 w 78"/>
                <a:gd name="T61" fmla="*/ 67 h 79"/>
                <a:gd name="T62" fmla="*/ 15 w 78"/>
                <a:gd name="T63" fmla="*/ 67 h 79"/>
                <a:gd name="T64" fmla="*/ 15 w 78"/>
                <a:gd name="T65" fmla="*/ 67 h 79"/>
                <a:gd name="T66" fmla="*/ 30 w 78"/>
                <a:gd name="T67" fmla="*/ 19 h 79"/>
                <a:gd name="T68" fmla="*/ 44 w 78"/>
                <a:gd name="T69" fmla="*/ 19 h 79"/>
                <a:gd name="T70" fmla="*/ 44 w 78"/>
                <a:gd name="T71" fmla="*/ 64 h 79"/>
                <a:gd name="T72" fmla="*/ 22 w 78"/>
                <a:gd name="T73" fmla="*/ 64 h 79"/>
                <a:gd name="T74" fmla="*/ 22 w 78"/>
                <a:gd name="T75" fmla="*/ 75 h 79"/>
                <a:gd name="T76" fmla="*/ 78 w 78"/>
                <a:gd name="T77" fmla="*/ 75 h 79"/>
                <a:gd name="T78" fmla="*/ 78 w 78"/>
                <a:gd name="T79" fmla="*/ 64 h 79"/>
                <a:gd name="T80" fmla="*/ 59 w 78"/>
                <a:gd name="T81" fmla="*/ 64 h 79"/>
                <a:gd name="T82" fmla="*/ 59 w 78"/>
                <a:gd name="T83" fmla="*/ 19 h 79"/>
                <a:gd name="T84" fmla="*/ 74 w 78"/>
                <a:gd name="T85" fmla="*/ 19 h 79"/>
                <a:gd name="T86" fmla="*/ 74 w 78"/>
                <a:gd name="T87" fmla="*/ 8 h 79"/>
                <a:gd name="T88" fmla="*/ 30 w 78"/>
                <a:gd name="T89" fmla="*/ 8 h 79"/>
                <a:gd name="T90" fmla="*/ 30 w 78"/>
                <a:gd name="T91" fmla="*/ 19 h 79"/>
                <a:gd name="T92" fmla="*/ 30 w 78"/>
                <a:gd name="T93" fmla="*/ 19 h 7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79">
                  <a:moveTo>
                    <a:pt x="18" y="23"/>
                  </a:moveTo>
                  <a:lnTo>
                    <a:pt x="30" y="15"/>
                  </a:lnTo>
                  <a:lnTo>
                    <a:pt x="26" y="12"/>
                  </a:lnTo>
                  <a:lnTo>
                    <a:pt x="15" y="0"/>
                  </a:lnTo>
                  <a:lnTo>
                    <a:pt x="7" y="8"/>
                  </a:lnTo>
                  <a:lnTo>
                    <a:pt x="18" y="23"/>
                  </a:lnTo>
                  <a:close/>
                  <a:moveTo>
                    <a:pt x="15" y="41"/>
                  </a:moveTo>
                  <a:lnTo>
                    <a:pt x="22" y="30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15" y="41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22" y="49"/>
                  </a:lnTo>
                  <a:lnTo>
                    <a:pt x="15" y="45"/>
                  </a:lnTo>
                  <a:lnTo>
                    <a:pt x="0" y="71"/>
                  </a:lnTo>
                  <a:lnTo>
                    <a:pt x="11" y="79"/>
                  </a:lnTo>
                  <a:lnTo>
                    <a:pt x="15" y="67"/>
                  </a:lnTo>
                  <a:close/>
                  <a:moveTo>
                    <a:pt x="30" y="19"/>
                  </a:moveTo>
                  <a:lnTo>
                    <a:pt x="44" y="19"/>
                  </a:lnTo>
                  <a:lnTo>
                    <a:pt x="44" y="64"/>
                  </a:lnTo>
                  <a:lnTo>
                    <a:pt x="22" y="64"/>
                  </a:lnTo>
                  <a:lnTo>
                    <a:pt x="22" y="75"/>
                  </a:lnTo>
                  <a:lnTo>
                    <a:pt x="78" y="75"/>
                  </a:lnTo>
                  <a:lnTo>
                    <a:pt x="78" y="64"/>
                  </a:lnTo>
                  <a:lnTo>
                    <a:pt x="59" y="64"/>
                  </a:lnTo>
                  <a:lnTo>
                    <a:pt x="59" y="19"/>
                  </a:lnTo>
                  <a:lnTo>
                    <a:pt x="74" y="19"/>
                  </a:lnTo>
                  <a:lnTo>
                    <a:pt x="74" y="8"/>
                  </a:lnTo>
                  <a:lnTo>
                    <a:pt x="30" y="8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2"/>
            <p:cNvSpPr/>
            <p:nvPr/>
          </p:nvSpPr>
          <p:spPr bwMode="auto">
            <a:xfrm>
              <a:off x="8837" y="4777"/>
              <a:ext cx="183" cy="185"/>
            </a:xfrm>
            <a:custGeom>
              <a:avLst/>
              <a:gdLst>
                <a:gd name="T0" fmla="*/ 49 w 78"/>
                <a:gd name="T1" fmla="*/ 12 h 79"/>
                <a:gd name="T2" fmla="*/ 49 w 78"/>
                <a:gd name="T3" fmla="*/ 12 h 79"/>
                <a:gd name="T4" fmla="*/ 45 w 78"/>
                <a:gd name="T5" fmla="*/ 8 h 79"/>
                <a:gd name="T6" fmla="*/ 45 w 78"/>
                <a:gd name="T7" fmla="*/ 8 h 79"/>
                <a:gd name="T8" fmla="*/ 45 w 78"/>
                <a:gd name="T9" fmla="*/ 0 h 79"/>
                <a:gd name="T10" fmla="*/ 45 w 78"/>
                <a:gd name="T11" fmla="*/ 0 h 79"/>
                <a:gd name="T12" fmla="*/ 37 w 78"/>
                <a:gd name="T13" fmla="*/ 0 h 79"/>
                <a:gd name="T14" fmla="*/ 37 w 78"/>
                <a:gd name="T15" fmla="*/ 0 h 79"/>
                <a:gd name="T16" fmla="*/ 30 w 78"/>
                <a:gd name="T17" fmla="*/ 0 h 79"/>
                <a:gd name="T18" fmla="*/ 30 w 78"/>
                <a:gd name="T19" fmla="*/ 0 h 79"/>
                <a:gd name="T20" fmla="*/ 34 w 78"/>
                <a:gd name="T21" fmla="*/ 12 h 79"/>
                <a:gd name="T22" fmla="*/ 0 w 78"/>
                <a:gd name="T23" fmla="*/ 12 h 79"/>
                <a:gd name="T24" fmla="*/ 0 w 78"/>
                <a:gd name="T25" fmla="*/ 23 h 79"/>
                <a:gd name="T26" fmla="*/ 34 w 78"/>
                <a:gd name="T27" fmla="*/ 23 h 79"/>
                <a:gd name="T28" fmla="*/ 34 w 78"/>
                <a:gd name="T29" fmla="*/ 34 h 79"/>
                <a:gd name="T30" fmla="*/ 11 w 78"/>
                <a:gd name="T31" fmla="*/ 34 h 79"/>
                <a:gd name="T32" fmla="*/ 11 w 78"/>
                <a:gd name="T33" fmla="*/ 71 h 79"/>
                <a:gd name="T34" fmla="*/ 22 w 78"/>
                <a:gd name="T35" fmla="*/ 71 h 79"/>
                <a:gd name="T36" fmla="*/ 22 w 78"/>
                <a:gd name="T37" fmla="*/ 41 h 79"/>
                <a:gd name="T38" fmla="*/ 34 w 78"/>
                <a:gd name="T39" fmla="*/ 41 h 79"/>
                <a:gd name="T40" fmla="*/ 34 w 78"/>
                <a:gd name="T41" fmla="*/ 79 h 79"/>
                <a:gd name="T42" fmla="*/ 45 w 78"/>
                <a:gd name="T43" fmla="*/ 79 h 79"/>
                <a:gd name="T44" fmla="*/ 45 w 78"/>
                <a:gd name="T45" fmla="*/ 41 h 79"/>
                <a:gd name="T46" fmla="*/ 60 w 78"/>
                <a:gd name="T47" fmla="*/ 41 h 79"/>
                <a:gd name="T48" fmla="*/ 60 w 78"/>
                <a:gd name="T49" fmla="*/ 60 h 79"/>
                <a:gd name="T50" fmla="*/ 60 w 78"/>
                <a:gd name="T51" fmla="*/ 60 h 79"/>
                <a:gd name="T52" fmla="*/ 56 w 78"/>
                <a:gd name="T53" fmla="*/ 64 h 79"/>
                <a:gd name="T54" fmla="*/ 49 w 78"/>
                <a:gd name="T55" fmla="*/ 64 h 79"/>
                <a:gd name="T56" fmla="*/ 49 w 78"/>
                <a:gd name="T57" fmla="*/ 64 h 79"/>
                <a:gd name="T58" fmla="*/ 52 w 78"/>
                <a:gd name="T59" fmla="*/ 75 h 79"/>
                <a:gd name="T60" fmla="*/ 52 w 78"/>
                <a:gd name="T61" fmla="*/ 75 h 79"/>
                <a:gd name="T62" fmla="*/ 67 w 78"/>
                <a:gd name="T63" fmla="*/ 71 h 79"/>
                <a:gd name="T64" fmla="*/ 67 w 78"/>
                <a:gd name="T65" fmla="*/ 67 h 79"/>
                <a:gd name="T66" fmla="*/ 71 w 78"/>
                <a:gd name="T67" fmla="*/ 64 h 79"/>
                <a:gd name="T68" fmla="*/ 71 w 78"/>
                <a:gd name="T69" fmla="*/ 34 h 79"/>
                <a:gd name="T70" fmla="*/ 45 w 78"/>
                <a:gd name="T71" fmla="*/ 34 h 79"/>
                <a:gd name="T72" fmla="*/ 45 w 78"/>
                <a:gd name="T73" fmla="*/ 23 h 79"/>
                <a:gd name="T74" fmla="*/ 78 w 78"/>
                <a:gd name="T75" fmla="*/ 23 h 79"/>
                <a:gd name="T76" fmla="*/ 78 w 78"/>
                <a:gd name="T77" fmla="*/ 12 h 79"/>
                <a:gd name="T78" fmla="*/ 41 w 78"/>
                <a:gd name="T79" fmla="*/ 12 h 79"/>
                <a:gd name="T80" fmla="*/ 41 w 78"/>
                <a:gd name="T81" fmla="*/ 12 h 79"/>
                <a:gd name="T82" fmla="*/ 49 w 78"/>
                <a:gd name="T83" fmla="*/ 12 h 79"/>
                <a:gd name="T84" fmla="*/ 49 w 78"/>
                <a:gd name="T85" fmla="*/ 12 h 79"/>
                <a:gd name="T86" fmla="*/ 49 w 78"/>
                <a:gd name="T87" fmla="*/ 12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79">
                  <a:moveTo>
                    <a:pt x="49" y="12"/>
                  </a:moveTo>
                  <a:lnTo>
                    <a:pt x="49" y="12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79"/>
                  </a:lnTo>
                  <a:lnTo>
                    <a:pt x="45" y="79"/>
                  </a:lnTo>
                  <a:lnTo>
                    <a:pt x="45" y="41"/>
                  </a:lnTo>
                  <a:lnTo>
                    <a:pt x="60" y="41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49" y="64"/>
                  </a:lnTo>
                  <a:lnTo>
                    <a:pt x="52" y="75"/>
                  </a:lnTo>
                  <a:lnTo>
                    <a:pt x="67" y="71"/>
                  </a:lnTo>
                  <a:lnTo>
                    <a:pt x="67" y="67"/>
                  </a:lnTo>
                  <a:lnTo>
                    <a:pt x="71" y="64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2"/>
                  </a:lnTo>
                  <a:lnTo>
                    <a:pt x="41" y="12"/>
                  </a:lnTo>
                  <a:lnTo>
                    <a:pt x="49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3"/>
            <p:cNvSpPr/>
            <p:nvPr/>
          </p:nvSpPr>
          <p:spPr bwMode="auto">
            <a:xfrm>
              <a:off x="7322" y="5711"/>
              <a:ext cx="192" cy="190"/>
            </a:xfrm>
            <a:custGeom>
              <a:avLst/>
              <a:gdLst>
                <a:gd name="T0" fmla="*/ 33 w 82"/>
                <a:gd name="T1" fmla="*/ 33 h 81"/>
                <a:gd name="T2" fmla="*/ 33 w 82"/>
                <a:gd name="T3" fmla="*/ 33 h 81"/>
                <a:gd name="T4" fmla="*/ 29 w 82"/>
                <a:gd name="T5" fmla="*/ 44 h 81"/>
                <a:gd name="T6" fmla="*/ 22 w 82"/>
                <a:gd name="T7" fmla="*/ 55 h 81"/>
                <a:gd name="T8" fmla="*/ 15 w 82"/>
                <a:gd name="T9" fmla="*/ 63 h 81"/>
                <a:gd name="T10" fmla="*/ 0 w 82"/>
                <a:gd name="T11" fmla="*/ 70 h 81"/>
                <a:gd name="T12" fmla="*/ 0 w 82"/>
                <a:gd name="T13" fmla="*/ 70 h 81"/>
                <a:gd name="T14" fmla="*/ 7 w 82"/>
                <a:gd name="T15" fmla="*/ 81 h 81"/>
                <a:gd name="T16" fmla="*/ 7 w 82"/>
                <a:gd name="T17" fmla="*/ 81 h 81"/>
                <a:gd name="T18" fmla="*/ 29 w 82"/>
                <a:gd name="T19" fmla="*/ 67 h 81"/>
                <a:gd name="T20" fmla="*/ 37 w 82"/>
                <a:gd name="T21" fmla="*/ 59 h 81"/>
                <a:gd name="T22" fmla="*/ 41 w 82"/>
                <a:gd name="T23" fmla="*/ 52 h 81"/>
                <a:gd name="T24" fmla="*/ 41 w 82"/>
                <a:gd name="T25" fmla="*/ 52 h 81"/>
                <a:gd name="T26" fmla="*/ 44 w 82"/>
                <a:gd name="T27" fmla="*/ 59 h 81"/>
                <a:gd name="T28" fmla="*/ 52 w 82"/>
                <a:gd name="T29" fmla="*/ 70 h 81"/>
                <a:gd name="T30" fmla="*/ 63 w 82"/>
                <a:gd name="T31" fmla="*/ 74 h 81"/>
                <a:gd name="T32" fmla="*/ 74 w 82"/>
                <a:gd name="T33" fmla="*/ 81 h 81"/>
                <a:gd name="T34" fmla="*/ 74 w 82"/>
                <a:gd name="T35" fmla="*/ 81 h 81"/>
                <a:gd name="T36" fmla="*/ 82 w 82"/>
                <a:gd name="T37" fmla="*/ 70 h 81"/>
                <a:gd name="T38" fmla="*/ 82 w 82"/>
                <a:gd name="T39" fmla="*/ 70 h 81"/>
                <a:gd name="T40" fmla="*/ 67 w 82"/>
                <a:gd name="T41" fmla="*/ 63 h 81"/>
                <a:gd name="T42" fmla="*/ 59 w 82"/>
                <a:gd name="T43" fmla="*/ 55 h 81"/>
                <a:gd name="T44" fmla="*/ 52 w 82"/>
                <a:gd name="T45" fmla="*/ 44 h 81"/>
                <a:gd name="T46" fmla="*/ 48 w 82"/>
                <a:gd name="T47" fmla="*/ 33 h 81"/>
                <a:gd name="T48" fmla="*/ 78 w 82"/>
                <a:gd name="T49" fmla="*/ 33 h 81"/>
                <a:gd name="T50" fmla="*/ 78 w 82"/>
                <a:gd name="T51" fmla="*/ 22 h 81"/>
                <a:gd name="T52" fmla="*/ 48 w 82"/>
                <a:gd name="T53" fmla="*/ 22 h 81"/>
                <a:gd name="T54" fmla="*/ 48 w 82"/>
                <a:gd name="T55" fmla="*/ 7 h 81"/>
                <a:gd name="T56" fmla="*/ 48 w 82"/>
                <a:gd name="T57" fmla="*/ 7 h 81"/>
                <a:gd name="T58" fmla="*/ 48 w 82"/>
                <a:gd name="T59" fmla="*/ 3 h 81"/>
                <a:gd name="T60" fmla="*/ 48 w 82"/>
                <a:gd name="T61" fmla="*/ 3 h 81"/>
                <a:gd name="T62" fmla="*/ 48 w 82"/>
                <a:gd name="T63" fmla="*/ 0 h 81"/>
                <a:gd name="T64" fmla="*/ 48 w 82"/>
                <a:gd name="T65" fmla="*/ 0 h 81"/>
                <a:gd name="T66" fmla="*/ 41 w 82"/>
                <a:gd name="T67" fmla="*/ 0 h 81"/>
                <a:gd name="T68" fmla="*/ 33 w 82"/>
                <a:gd name="T69" fmla="*/ 0 h 81"/>
                <a:gd name="T70" fmla="*/ 33 w 82"/>
                <a:gd name="T71" fmla="*/ 22 h 81"/>
                <a:gd name="T72" fmla="*/ 3 w 82"/>
                <a:gd name="T73" fmla="*/ 22 h 81"/>
                <a:gd name="T74" fmla="*/ 3 w 82"/>
                <a:gd name="T75" fmla="*/ 33 h 81"/>
                <a:gd name="T76" fmla="*/ 33 w 82"/>
                <a:gd name="T77" fmla="*/ 33 h 81"/>
                <a:gd name="T78" fmla="*/ 33 w 82"/>
                <a:gd name="T79" fmla="*/ 33 h 8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2" h="81">
                  <a:moveTo>
                    <a:pt x="33" y="33"/>
                  </a:moveTo>
                  <a:lnTo>
                    <a:pt x="33" y="33"/>
                  </a:lnTo>
                  <a:lnTo>
                    <a:pt x="29" y="44"/>
                  </a:lnTo>
                  <a:lnTo>
                    <a:pt x="22" y="55"/>
                  </a:lnTo>
                  <a:lnTo>
                    <a:pt x="15" y="63"/>
                  </a:lnTo>
                  <a:lnTo>
                    <a:pt x="0" y="70"/>
                  </a:lnTo>
                  <a:lnTo>
                    <a:pt x="7" y="81"/>
                  </a:lnTo>
                  <a:lnTo>
                    <a:pt x="29" y="67"/>
                  </a:lnTo>
                  <a:lnTo>
                    <a:pt x="37" y="59"/>
                  </a:lnTo>
                  <a:lnTo>
                    <a:pt x="41" y="52"/>
                  </a:lnTo>
                  <a:lnTo>
                    <a:pt x="44" y="59"/>
                  </a:lnTo>
                  <a:lnTo>
                    <a:pt x="52" y="70"/>
                  </a:lnTo>
                  <a:lnTo>
                    <a:pt x="63" y="74"/>
                  </a:lnTo>
                  <a:lnTo>
                    <a:pt x="74" y="81"/>
                  </a:lnTo>
                  <a:lnTo>
                    <a:pt x="82" y="70"/>
                  </a:lnTo>
                  <a:lnTo>
                    <a:pt x="67" y="63"/>
                  </a:lnTo>
                  <a:lnTo>
                    <a:pt x="59" y="55"/>
                  </a:lnTo>
                  <a:lnTo>
                    <a:pt x="52" y="44"/>
                  </a:lnTo>
                  <a:lnTo>
                    <a:pt x="48" y="33"/>
                  </a:lnTo>
                  <a:lnTo>
                    <a:pt x="78" y="33"/>
                  </a:lnTo>
                  <a:lnTo>
                    <a:pt x="78" y="22"/>
                  </a:lnTo>
                  <a:lnTo>
                    <a:pt x="48" y="22"/>
                  </a:lnTo>
                  <a:lnTo>
                    <a:pt x="48" y="7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33" y="22"/>
                  </a:lnTo>
                  <a:lnTo>
                    <a:pt x="3" y="22"/>
                  </a:lnTo>
                  <a:lnTo>
                    <a:pt x="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94"/>
            <p:cNvSpPr>
              <a:spLocks noEditPoints="1"/>
            </p:cNvSpPr>
            <p:nvPr/>
          </p:nvSpPr>
          <p:spPr bwMode="auto">
            <a:xfrm>
              <a:off x="7531" y="5718"/>
              <a:ext cx="192" cy="176"/>
            </a:xfrm>
            <a:custGeom>
              <a:avLst/>
              <a:gdLst>
                <a:gd name="T0" fmla="*/ 48 w 82"/>
                <a:gd name="T1" fmla="*/ 67 h 75"/>
                <a:gd name="T2" fmla="*/ 26 w 82"/>
                <a:gd name="T3" fmla="*/ 75 h 75"/>
                <a:gd name="T4" fmla="*/ 82 w 82"/>
                <a:gd name="T5" fmla="*/ 67 h 75"/>
                <a:gd name="T6" fmla="*/ 60 w 82"/>
                <a:gd name="T7" fmla="*/ 60 h 75"/>
                <a:gd name="T8" fmla="*/ 78 w 82"/>
                <a:gd name="T9" fmla="*/ 49 h 75"/>
                <a:gd name="T10" fmla="*/ 60 w 82"/>
                <a:gd name="T11" fmla="*/ 45 h 75"/>
                <a:gd name="T12" fmla="*/ 78 w 82"/>
                <a:gd name="T13" fmla="*/ 0 h 75"/>
                <a:gd name="T14" fmla="*/ 33 w 82"/>
                <a:gd name="T15" fmla="*/ 45 h 75"/>
                <a:gd name="T16" fmla="*/ 48 w 82"/>
                <a:gd name="T17" fmla="*/ 49 h 75"/>
                <a:gd name="T18" fmla="*/ 33 w 82"/>
                <a:gd name="T19" fmla="*/ 60 h 75"/>
                <a:gd name="T20" fmla="*/ 48 w 82"/>
                <a:gd name="T21" fmla="*/ 60 h 75"/>
                <a:gd name="T22" fmla="*/ 4 w 82"/>
                <a:gd name="T23" fmla="*/ 26 h 75"/>
                <a:gd name="T24" fmla="*/ 11 w 82"/>
                <a:gd name="T25" fmla="*/ 38 h 75"/>
                <a:gd name="T26" fmla="*/ 11 w 82"/>
                <a:gd name="T27" fmla="*/ 56 h 75"/>
                <a:gd name="T28" fmla="*/ 0 w 82"/>
                <a:gd name="T29" fmla="*/ 56 h 75"/>
                <a:gd name="T30" fmla="*/ 4 w 82"/>
                <a:gd name="T31" fmla="*/ 71 h 75"/>
                <a:gd name="T32" fmla="*/ 26 w 82"/>
                <a:gd name="T33" fmla="*/ 64 h 75"/>
                <a:gd name="T34" fmla="*/ 33 w 82"/>
                <a:gd name="T35" fmla="*/ 60 h 75"/>
                <a:gd name="T36" fmla="*/ 30 w 82"/>
                <a:gd name="T37" fmla="*/ 52 h 75"/>
                <a:gd name="T38" fmla="*/ 30 w 82"/>
                <a:gd name="T39" fmla="*/ 49 h 75"/>
                <a:gd name="T40" fmla="*/ 22 w 82"/>
                <a:gd name="T41" fmla="*/ 38 h 75"/>
                <a:gd name="T42" fmla="*/ 30 w 82"/>
                <a:gd name="T43" fmla="*/ 26 h 75"/>
                <a:gd name="T44" fmla="*/ 22 w 82"/>
                <a:gd name="T45" fmla="*/ 11 h 75"/>
                <a:gd name="T46" fmla="*/ 30 w 82"/>
                <a:gd name="T47" fmla="*/ 4 h 75"/>
                <a:gd name="T48" fmla="*/ 0 w 82"/>
                <a:gd name="T49" fmla="*/ 11 h 75"/>
                <a:gd name="T50" fmla="*/ 11 w 82"/>
                <a:gd name="T51" fmla="*/ 26 h 75"/>
                <a:gd name="T52" fmla="*/ 48 w 82"/>
                <a:gd name="T53" fmla="*/ 8 h 75"/>
                <a:gd name="T54" fmla="*/ 45 w 82"/>
                <a:gd name="T55" fmla="*/ 19 h 75"/>
                <a:gd name="T56" fmla="*/ 48 w 82"/>
                <a:gd name="T57" fmla="*/ 8 h 75"/>
                <a:gd name="T58" fmla="*/ 67 w 82"/>
                <a:gd name="T59" fmla="*/ 8 h 75"/>
                <a:gd name="T60" fmla="*/ 60 w 82"/>
                <a:gd name="T61" fmla="*/ 19 h 75"/>
                <a:gd name="T62" fmla="*/ 67 w 82"/>
                <a:gd name="T63" fmla="*/ 8 h 75"/>
                <a:gd name="T64" fmla="*/ 48 w 82"/>
                <a:gd name="T65" fmla="*/ 26 h 75"/>
                <a:gd name="T66" fmla="*/ 45 w 82"/>
                <a:gd name="T67" fmla="*/ 34 h 75"/>
                <a:gd name="T68" fmla="*/ 48 w 82"/>
                <a:gd name="T69" fmla="*/ 26 h 75"/>
                <a:gd name="T70" fmla="*/ 60 w 82"/>
                <a:gd name="T71" fmla="*/ 26 h 75"/>
                <a:gd name="T72" fmla="*/ 67 w 82"/>
                <a:gd name="T73" fmla="*/ 34 h 75"/>
                <a:gd name="T74" fmla="*/ 60 w 82"/>
                <a:gd name="T75" fmla="*/ 26 h 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2" h="75">
                  <a:moveTo>
                    <a:pt x="48" y="60"/>
                  </a:moveTo>
                  <a:lnTo>
                    <a:pt x="48" y="67"/>
                  </a:lnTo>
                  <a:lnTo>
                    <a:pt x="26" y="67"/>
                  </a:lnTo>
                  <a:lnTo>
                    <a:pt x="26" y="75"/>
                  </a:lnTo>
                  <a:lnTo>
                    <a:pt x="82" y="75"/>
                  </a:lnTo>
                  <a:lnTo>
                    <a:pt x="82" y="67"/>
                  </a:lnTo>
                  <a:lnTo>
                    <a:pt x="60" y="67"/>
                  </a:lnTo>
                  <a:lnTo>
                    <a:pt x="60" y="60"/>
                  </a:lnTo>
                  <a:lnTo>
                    <a:pt x="78" y="60"/>
                  </a:lnTo>
                  <a:lnTo>
                    <a:pt x="78" y="49"/>
                  </a:lnTo>
                  <a:lnTo>
                    <a:pt x="60" y="49"/>
                  </a:lnTo>
                  <a:lnTo>
                    <a:pt x="60" y="45"/>
                  </a:lnTo>
                  <a:lnTo>
                    <a:pt x="78" y="45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33" y="45"/>
                  </a:lnTo>
                  <a:lnTo>
                    <a:pt x="48" y="45"/>
                  </a:lnTo>
                  <a:lnTo>
                    <a:pt x="48" y="49"/>
                  </a:lnTo>
                  <a:lnTo>
                    <a:pt x="33" y="49"/>
                  </a:lnTo>
                  <a:lnTo>
                    <a:pt x="33" y="60"/>
                  </a:lnTo>
                  <a:lnTo>
                    <a:pt x="48" y="60"/>
                  </a:lnTo>
                  <a:close/>
                  <a:moveTo>
                    <a:pt x="11" y="26"/>
                  </a:moveTo>
                  <a:lnTo>
                    <a:pt x="4" y="26"/>
                  </a:lnTo>
                  <a:lnTo>
                    <a:pt x="4" y="38"/>
                  </a:lnTo>
                  <a:lnTo>
                    <a:pt x="11" y="38"/>
                  </a:lnTo>
                  <a:lnTo>
                    <a:pt x="11" y="56"/>
                  </a:lnTo>
                  <a:lnTo>
                    <a:pt x="0" y="56"/>
                  </a:lnTo>
                  <a:lnTo>
                    <a:pt x="4" y="71"/>
                  </a:lnTo>
                  <a:lnTo>
                    <a:pt x="26" y="64"/>
                  </a:lnTo>
                  <a:lnTo>
                    <a:pt x="33" y="60"/>
                  </a:lnTo>
                  <a:lnTo>
                    <a:pt x="30" y="52"/>
                  </a:lnTo>
                  <a:lnTo>
                    <a:pt x="30" y="49"/>
                  </a:lnTo>
                  <a:lnTo>
                    <a:pt x="22" y="52"/>
                  </a:lnTo>
                  <a:lnTo>
                    <a:pt x="22" y="38"/>
                  </a:lnTo>
                  <a:lnTo>
                    <a:pt x="30" y="38"/>
                  </a:lnTo>
                  <a:lnTo>
                    <a:pt x="30" y="26"/>
                  </a:lnTo>
                  <a:lnTo>
                    <a:pt x="22" y="26"/>
                  </a:lnTo>
                  <a:lnTo>
                    <a:pt x="22" y="11"/>
                  </a:lnTo>
                  <a:lnTo>
                    <a:pt x="30" y="11"/>
                  </a:lnTo>
                  <a:lnTo>
                    <a:pt x="3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26"/>
                  </a:lnTo>
                  <a:close/>
                  <a:moveTo>
                    <a:pt x="48" y="8"/>
                  </a:moveTo>
                  <a:lnTo>
                    <a:pt x="48" y="19"/>
                  </a:lnTo>
                  <a:lnTo>
                    <a:pt x="45" y="19"/>
                  </a:lnTo>
                  <a:lnTo>
                    <a:pt x="45" y="8"/>
                  </a:lnTo>
                  <a:lnTo>
                    <a:pt x="48" y="8"/>
                  </a:lnTo>
                  <a:close/>
                  <a:moveTo>
                    <a:pt x="67" y="8"/>
                  </a:moveTo>
                  <a:lnTo>
                    <a:pt x="67" y="19"/>
                  </a:lnTo>
                  <a:lnTo>
                    <a:pt x="60" y="19"/>
                  </a:lnTo>
                  <a:lnTo>
                    <a:pt x="60" y="8"/>
                  </a:lnTo>
                  <a:lnTo>
                    <a:pt x="67" y="8"/>
                  </a:lnTo>
                  <a:close/>
                  <a:moveTo>
                    <a:pt x="48" y="26"/>
                  </a:moveTo>
                  <a:lnTo>
                    <a:pt x="48" y="34"/>
                  </a:lnTo>
                  <a:lnTo>
                    <a:pt x="45" y="34"/>
                  </a:lnTo>
                  <a:lnTo>
                    <a:pt x="45" y="26"/>
                  </a:lnTo>
                  <a:lnTo>
                    <a:pt x="48" y="26"/>
                  </a:lnTo>
                  <a:close/>
                  <a:moveTo>
                    <a:pt x="60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0" y="34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95"/>
            <p:cNvSpPr>
              <a:spLocks noEditPoints="1"/>
            </p:cNvSpPr>
            <p:nvPr/>
          </p:nvSpPr>
          <p:spPr bwMode="auto">
            <a:xfrm>
              <a:off x="7765" y="5711"/>
              <a:ext cx="150" cy="183"/>
            </a:xfrm>
            <a:custGeom>
              <a:avLst/>
              <a:gdLst>
                <a:gd name="T0" fmla="*/ 0 w 64"/>
                <a:gd name="T1" fmla="*/ 78 h 78"/>
                <a:gd name="T2" fmla="*/ 12 w 64"/>
                <a:gd name="T3" fmla="*/ 78 h 78"/>
                <a:gd name="T4" fmla="*/ 12 w 64"/>
                <a:gd name="T5" fmla="*/ 70 h 78"/>
                <a:gd name="T6" fmla="*/ 53 w 64"/>
                <a:gd name="T7" fmla="*/ 70 h 78"/>
                <a:gd name="T8" fmla="*/ 53 w 64"/>
                <a:gd name="T9" fmla="*/ 78 h 78"/>
                <a:gd name="T10" fmla="*/ 64 w 64"/>
                <a:gd name="T11" fmla="*/ 78 h 78"/>
                <a:gd name="T12" fmla="*/ 64 w 64"/>
                <a:gd name="T13" fmla="*/ 14 h 78"/>
                <a:gd name="T14" fmla="*/ 30 w 64"/>
                <a:gd name="T15" fmla="*/ 14 h 78"/>
                <a:gd name="T16" fmla="*/ 30 w 64"/>
                <a:gd name="T17" fmla="*/ 14 h 78"/>
                <a:gd name="T18" fmla="*/ 34 w 64"/>
                <a:gd name="T19" fmla="*/ 3 h 78"/>
                <a:gd name="T20" fmla="*/ 34 w 64"/>
                <a:gd name="T21" fmla="*/ 3 h 78"/>
                <a:gd name="T22" fmla="*/ 19 w 64"/>
                <a:gd name="T23" fmla="*/ 0 h 78"/>
                <a:gd name="T24" fmla="*/ 19 w 64"/>
                <a:gd name="T25" fmla="*/ 0 h 78"/>
                <a:gd name="T26" fmla="*/ 15 w 64"/>
                <a:gd name="T27" fmla="*/ 14 h 78"/>
                <a:gd name="T28" fmla="*/ 0 w 64"/>
                <a:gd name="T29" fmla="*/ 14 h 78"/>
                <a:gd name="T30" fmla="*/ 0 w 64"/>
                <a:gd name="T31" fmla="*/ 78 h 78"/>
                <a:gd name="T32" fmla="*/ 0 w 64"/>
                <a:gd name="T33" fmla="*/ 78 h 78"/>
                <a:gd name="T34" fmla="*/ 53 w 64"/>
                <a:gd name="T35" fmla="*/ 26 h 78"/>
                <a:gd name="T36" fmla="*/ 53 w 64"/>
                <a:gd name="T37" fmla="*/ 41 h 78"/>
                <a:gd name="T38" fmla="*/ 12 w 64"/>
                <a:gd name="T39" fmla="*/ 41 h 78"/>
                <a:gd name="T40" fmla="*/ 12 w 64"/>
                <a:gd name="T41" fmla="*/ 26 h 78"/>
                <a:gd name="T42" fmla="*/ 53 w 64"/>
                <a:gd name="T43" fmla="*/ 26 h 78"/>
                <a:gd name="T44" fmla="*/ 53 w 64"/>
                <a:gd name="T45" fmla="*/ 26 h 78"/>
                <a:gd name="T46" fmla="*/ 12 w 64"/>
                <a:gd name="T47" fmla="*/ 48 h 78"/>
                <a:gd name="T48" fmla="*/ 53 w 64"/>
                <a:gd name="T49" fmla="*/ 48 h 78"/>
                <a:gd name="T50" fmla="*/ 53 w 64"/>
                <a:gd name="T51" fmla="*/ 63 h 78"/>
                <a:gd name="T52" fmla="*/ 12 w 64"/>
                <a:gd name="T53" fmla="*/ 63 h 78"/>
                <a:gd name="T54" fmla="*/ 12 w 64"/>
                <a:gd name="T55" fmla="*/ 48 h 78"/>
                <a:gd name="T56" fmla="*/ 12 w 64"/>
                <a:gd name="T57" fmla="*/ 48 h 7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4" h="78">
                  <a:moveTo>
                    <a:pt x="0" y="78"/>
                  </a:moveTo>
                  <a:lnTo>
                    <a:pt x="12" y="78"/>
                  </a:lnTo>
                  <a:lnTo>
                    <a:pt x="12" y="70"/>
                  </a:lnTo>
                  <a:lnTo>
                    <a:pt x="53" y="70"/>
                  </a:lnTo>
                  <a:lnTo>
                    <a:pt x="53" y="78"/>
                  </a:lnTo>
                  <a:lnTo>
                    <a:pt x="64" y="78"/>
                  </a:lnTo>
                  <a:lnTo>
                    <a:pt x="64" y="14"/>
                  </a:lnTo>
                  <a:lnTo>
                    <a:pt x="30" y="14"/>
                  </a:lnTo>
                  <a:lnTo>
                    <a:pt x="34" y="3"/>
                  </a:lnTo>
                  <a:lnTo>
                    <a:pt x="19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78"/>
                  </a:lnTo>
                  <a:close/>
                  <a:moveTo>
                    <a:pt x="53" y="26"/>
                  </a:moveTo>
                  <a:lnTo>
                    <a:pt x="53" y="41"/>
                  </a:lnTo>
                  <a:lnTo>
                    <a:pt x="12" y="41"/>
                  </a:lnTo>
                  <a:lnTo>
                    <a:pt x="12" y="26"/>
                  </a:lnTo>
                  <a:lnTo>
                    <a:pt x="53" y="26"/>
                  </a:lnTo>
                  <a:close/>
                  <a:moveTo>
                    <a:pt x="12" y="48"/>
                  </a:moveTo>
                  <a:lnTo>
                    <a:pt x="53" y="48"/>
                  </a:lnTo>
                  <a:lnTo>
                    <a:pt x="53" y="63"/>
                  </a:lnTo>
                  <a:lnTo>
                    <a:pt x="12" y="63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9" name="Freeform 96"/>
            <p:cNvSpPr>
              <a:spLocks noEditPoints="1"/>
            </p:cNvSpPr>
            <p:nvPr/>
          </p:nvSpPr>
          <p:spPr bwMode="auto">
            <a:xfrm>
              <a:off x="7950" y="5711"/>
              <a:ext cx="190" cy="190"/>
            </a:xfrm>
            <a:custGeom>
              <a:avLst/>
              <a:gdLst>
                <a:gd name="T0" fmla="*/ 14 w 81"/>
                <a:gd name="T1" fmla="*/ 14 h 81"/>
                <a:gd name="T2" fmla="*/ 26 w 81"/>
                <a:gd name="T3" fmla="*/ 11 h 81"/>
                <a:gd name="T4" fmla="*/ 22 w 81"/>
                <a:gd name="T5" fmla="*/ 0 h 81"/>
                <a:gd name="T6" fmla="*/ 11 w 81"/>
                <a:gd name="T7" fmla="*/ 3 h 81"/>
                <a:gd name="T8" fmla="*/ 14 w 81"/>
                <a:gd name="T9" fmla="*/ 14 h 81"/>
                <a:gd name="T10" fmla="*/ 33 w 81"/>
                <a:gd name="T11" fmla="*/ 70 h 81"/>
                <a:gd name="T12" fmla="*/ 18 w 81"/>
                <a:gd name="T13" fmla="*/ 29 h 81"/>
                <a:gd name="T14" fmla="*/ 33 w 81"/>
                <a:gd name="T15" fmla="*/ 22 h 81"/>
                <a:gd name="T16" fmla="*/ 29 w 81"/>
                <a:gd name="T17" fmla="*/ 26 h 81"/>
                <a:gd name="T18" fmla="*/ 41 w 81"/>
                <a:gd name="T19" fmla="*/ 29 h 81"/>
                <a:gd name="T20" fmla="*/ 81 w 81"/>
                <a:gd name="T21" fmla="*/ 18 h 81"/>
                <a:gd name="T22" fmla="*/ 52 w 81"/>
                <a:gd name="T23" fmla="*/ 7 h 81"/>
                <a:gd name="T24" fmla="*/ 52 w 81"/>
                <a:gd name="T25" fmla="*/ 3 h 81"/>
                <a:gd name="T26" fmla="*/ 52 w 81"/>
                <a:gd name="T27" fmla="*/ 3 h 81"/>
                <a:gd name="T28" fmla="*/ 41 w 81"/>
                <a:gd name="T29" fmla="*/ 0 h 81"/>
                <a:gd name="T30" fmla="*/ 41 w 81"/>
                <a:gd name="T31" fmla="*/ 3 h 81"/>
                <a:gd name="T32" fmla="*/ 37 w 81"/>
                <a:gd name="T33" fmla="*/ 18 h 81"/>
                <a:gd name="T34" fmla="*/ 0 w 81"/>
                <a:gd name="T35" fmla="*/ 14 h 81"/>
                <a:gd name="T36" fmla="*/ 7 w 81"/>
                <a:gd name="T37" fmla="*/ 22 h 81"/>
                <a:gd name="T38" fmla="*/ 7 w 81"/>
                <a:gd name="T39" fmla="*/ 41 h 81"/>
                <a:gd name="T40" fmla="*/ 0 w 81"/>
                <a:gd name="T41" fmla="*/ 74 h 81"/>
                <a:gd name="T42" fmla="*/ 3 w 81"/>
                <a:gd name="T43" fmla="*/ 74 h 81"/>
                <a:gd name="T44" fmla="*/ 11 w 81"/>
                <a:gd name="T45" fmla="*/ 81 h 81"/>
                <a:gd name="T46" fmla="*/ 14 w 81"/>
                <a:gd name="T47" fmla="*/ 63 h 81"/>
                <a:gd name="T48" fmla="*/ 22 w 81"/>
                <a:gd name="T49" fmla="*/ 41 h 81"/>
                <a:gd name="T50" fmla="*/ 22 w 81"/>
                <a:gd name="T51" fmla="*/ 67 h 81"/>
                <a:gd name="T52" fmla="*/ 14 w 81"/>
                <a:gd name="T53" fmla="*/ 70 h 81"/>
                <a:gd name="T54" fmla="*/ 18 w 81"/>
                <a:gd name="T55" fmla="*/ 78 h 81"/>
                <a:gd name="T56" fmla="*/ 29 w 81"/>
                <a:gd name="T57" fmla="*/ 78 h 81"/>
                <a:gd name="T58" fmla="*/ 33 w 81"/>
                <a:gd name="T59" fmla="*/ 74 h 81"/>
                <a:gd name="T60" fmla="*/ 41 w 81"/>
                <a:gd name="T61" fmla="*/ 81 h 81"/>
                <a:gd name="T62" fmla="*/ 59 w 81"/>
                <a:gd name="T63" fmla="*/ 63 h 81"/>
                <a:gd name="T64" fmla="*/ 67 w 81"/>
                <a:gd name="T65" fmla="*/ 70 h 81"/>
                <a:gd name="T66" fmla="*/ 78 w 81"/>
                <a:gd name="T67" fmla="*/ 81 h 81"/>
                <a:gd name="T68" fmla="*/ 81 w 81"/>
                <a:gd name="T69" fmla="*/ 70 h 81"/>
                <a:gd name="T70" fmla="*/ 67 w 81"/>
                <a:gd name="T71" fmla="*/ 55 h 81"/>
                <a:gd name="T72" fmla="*/ 81 w 81"/>
                <a:gd name="T73" fmla="*/ 44 h 81"/>
                <a:gd name="T74" fmla="*/ 63 w 81"/>
                <a:gd name="T75" fmla="*/ 37 h 81"/>
                <a:gd name="T76" fmla="*/ 78 w 81"/>
                <a:gd name="T77" fmla="*/ 26 h 81"/>
                <a:gd name="T78" fmla="*/ 55 w 81"/>
                <a:gd name="T79" fmla="*/ 26 h 81"/>
                <a:gd name="T80" fmla="*/ 55 w 81"/>
                <a:gd name="T81" fmla="*/ 22 h 81"/>
                <a:gd name="T82" fmla="*/ 44 w 81"/>
                <a:gd name="T83" fmla="*/ 18 h 81"/>
                <a:gd name="T84" fmla="*/ 41 w 81"/>
                <a:gd name="T85" fmla="*/ 29 h 81"/>
                <a:gd name="T86" fmla="*/ 33 w 81"/>
                <a:gd name="T87" fmla="*/ 41 h 81"/>
                <a:gd name="T88" fmla="*/ 37 w 81"/>
                <a:gd name="T89" fmla="*/ 41 h 81"/>
                <a:gd name="T90" fmla="*/ 44 w 81"/>
                <a:gd name="T91" fmla="*/ 44 h 81"/>
                <a:gd name="T92" fmla="*/ 52 w 81"/>
                <a:gd name="T93" fmla="*/ 37 h 81"/>
                <a:gd name="T94" fmla="*/ 37 w 81"/>
                <a:gd name="T95" fmla="*/ 44 h 81"/>
                <a:gd name="T96" fmla="*/ 52 w 81"/>
                <a:gd name="T97" fmla="*/ 55 h 81"/>
                <a:gd name="T98" fmla="*/ 52 w 81"/>
                <a:gd name="T99" fmla="*/ 55 h 81"/>
                <a:gd name="T100" fmla="*/ 33 w 81"/>
                <a:gd name="T101" fmla="*/ 70 h 81"/>
                <a:gd name="T102" fmla="*/ 33 w 81"/>
                <a:gd name="T103" fmla="*/ 70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" h="81">
                  <a:moveTo>
                    <a:pt x="14" y="14"/>
                  </a:moveTo>
                  <a:lnTo>
                    <a:pt x="14" y="14"/>
                  </a:lnTo>
                  <a:lnTo>
                    <a:pt x="26" y="11"/>
                  </a:lnTo>
                  <a:lnTo>
                    <a:pt x="22" y="0"/>
                  </a:lnTo>
                  <a:lnTo>
                    <a:pt x="11" y="3"/>
                  </a:lnTo>
                  <a:lnTo>
                    <a:pt x="14" y="14"/>
                  </a:lnTo>
                  <a:close/>
                  <a:moveTo>
                    <a:pt x="33" y="70"/>
                  </a:moveTo>
                  <a:lnTo>
                    <a:pt x="33" y="29"/>
                  </a:lnTo>
                  <a:lnTo>
                    <a:pt x="18" y="29"/>
                  </a:lnTo>
                  <a:lnTo>
                    <a:pt x="18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41" y="29"/>
                  </a:lnTo>
                  <a:lnTo>
                    <a:pt x="48" y="18"/>
                  </a:lnTo>
                  <a:lnTo>
                    <a:pt x="81" y="18"/>
                  </a:lnTo>
                  <a:lnTo>
                    <a:pt x="81" y="7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41"/>
                  </a:lnTo>
                  <a:lnTo>
                    <a:pt x="7" y="59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11" y="81"/>
                  </a:lnTo>
                  <a:lnTo>
                    <a:pt x="14" y="63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14" y="70"/>
                  </a:lnTo>
                  <a:lnTo>
                    <a:pt x="18" y="78"/>
                  </a:lnTo>
                  <a:lnTo>
                    <a:pt x="29" y="78"/>
                  </a:lnTo>
                  <a:lnTo>
                    <a:pt x="33" y="74"/>
                  </a:lnTo>
                  <a:lnTo>
                    <a:pt x="41" y="81"/>
                  </a:lnTo>
                  <a:lnTo>
                    <a:pt x="52" y="70"/>
                  </a:lnTo>
                  <a:lnTo>
                    <a:pt x="59" y="63"/>
                  </a:lnTo>
                  <a:lnTo>
                    <a:pt x="67" y="70"/>
                  </a:lnTo>
                  <a:lnTo>
                    <a:pt x="78" y="81"/>
                  </a:lnTo>
                  <a:lnTo>
                    <a:pt x="81" y="70"/>
                  </a:lnTo>
                  <a:lnTo>
                    <a:pt x="74" y="63"/>
                  </a:lnTo>
                  <a:lnTo>
                    <a:pt x="67" y="55"/>
                  </a:lnTo>
                  <a:lnTo>
                    <a:pt x="81" y="55"/>
                  </a:lnTo>
                  <a:lnTo>
                    <a:pt x="81" y="44"/>
                  </a:lnTo>
                  <a:lnTo>
                    <a:pt x="63" y="44"/>
                  </a:lnTo>
                  <a:lnTo>
                    <a:pt x="63" y="37"/>
                  </a:lnTo>
                  <a:lnTo>
                    <a:pt x="78" y="37"/>
                  </a:lnTo>
                  <a:lnTo>
                    <a:pt x="78" y="26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44" y="18"/>
                  </a:lnTo>
                  <a:lnTo>
                    <a:pt x="41" y="29"/>
                  </a:lnTo>
                  <a:lnTo>
                    <a:pt x="33" y="41"/>
                  </a:lnTo>
                  <a:lnTo>
                    <a:pt x="37" y="41"/>
                  </a:lnTo>
                  <a:lnTo>
                    <a:pt x="44" y="44"/>
                  </a:lnTo>
                  <a:lnTo>
                    <a:pt x="52" y="37"/>
                  </a:lnTo>
                  <a:lnTo>
                    <a:pt x="52" y="44"/>
                  </a:lnTo>
                  <a:lnTo>
                    <a:pt x="37" y="44"/>
                  </a:lnTo>
                  <a:lnTo>
                    <a:pt x="37" y="55"/>
                  </a:lnTo>
                  <a:lnTo>
                    <a:pt x="52" y="55"/>
                  </a:lnTo>
                  <a:lnTo>
                    <a:pt x="44" y="67"/>
                  </a:lnTo>
                  <a:lnTo>
                    <a:pt x="3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97"/>
            <p:cNvSpPr>
              <a:spLocks noEditPoints="1"/>
            </p:cNvSpPr>
            <p:nvPr/>
          </p:nvSpPr>
          <p:spPr bwMode="auto">
            <a:xfrm>
              <a:off x="8193" y="5711"/>
              <a:ext cx="131" cy="190"/>
            </a:xfrm>
            <a:custGeom>
              <a:avLst/>
              <a:gdLst>
                <a:gd name="T0" fmla="*/ 7 w 56"/>
                <a:gd name="T1" fmla="*/ 81 h 81"/>
                <a:gd name="T2" fmla="*/ 7 w 56"/>
                <a:gd name="T3" fmla="*/ 78 h 81"/>
                <a:gd name="T4" fmla="*/ 44 w 56"/>
                <a:gd name="T5" fmla="*/ 78 h 81"/>
                <a:gd name="T6" fmla="*/ 44 w 56"/>
                <a:gd name="T7" fmla="*/ 81 h 81"/>
                <a:gd name="T8" fmla="*/ 56 w 56"/>
                <a:gd name="T9" fmla="*/ 81 h 81"/>
                <a:gd name="T10" fmla="*/ 56 w 56"/>
                <a:gd name="T11" fmla="*/ 11 h 81"/>
                <a:gd name="T12" fmla="*/ 26 w 56"/>
                <a:gd name="T13" fmla="*/ 11 h 81"/>
                <a:gd name="T14" fmla="*/ 26 w 56"/>
                <a:gd name="T15" fmla="*/ 11 h 81"/>
                <a:gd name="T16" fmla="*/ 30 w 56"/>
                <a:gd name="T17" fmla="*/ 7 h 81"/>
                <a:gd name="T18" fmla="*/ 30 w 56"/>
                <a:gd name="T19" fmla="*/ 7 h 81"/>
                <a:gd name="T20" fmla="*/ 30 w 56"/>
                <a:gd name="T21" fmla="*/ 7 h 81"/>
                <a:gd name="T22" fmla="*/ 30 w 56"/>
                <a:gd name="T23" fmla="*/ 3 h 81"/>
                <a:gd name="T24" fmla="*/ 30 w 56"/>
                <a:gd name="T25" fmla="*/ 3 h 81"/>
                <a:gd name="T26" fmla="*/ 18 w 56"/>
                <a:gd name="T27" fmla="*/ 0 h 81"/>
                <a:gd name="T28" fmla="*/ 18 w 56"/>
                <a:gd name="T29" fmla="*/ 0 h 81"/>
                <a:gd name="T30" fmla="*/ 15 w 56"/>
                <a:gd name="T31" fmla="*/ 3 h 81"/>
                <a:gd name="T32" fmla="*/ 15 w 56"/>
                <a:gd name="T33" fmla="*/ 3 h 81"/>
                <a:gd name="T34" fmla="*/ 15 w 56"/>
                <a:gd name="T35" fmla="*/ 11 h 81"/>
                <a:gd name="T36" fmla="*/ 0 w 56"/>
                <a:gd name="T37" fmla="*/ 11 h 81"/>
                <a:gd name="T38" fmla="*/ 0 w 56"/>
                <a:gd name="T39" fmla="*/ 81 h 81"/>
                <a:gd name="T40" fmla="*/ 0 w 56"/>
                <a:gd name="T41" fmla="*/ 81 h 81"/>
                <a:gd name="T42" fmla="*/ 7 w 56"/>
                <a:gd name="T43" fmla="*/ 81 h 81"/>
                <a:gd name="T44" fmla="*/ 7 w 56"/>
                <a:gd name="T45" fmla="*/ 81 h 81"/>
                <a:gd name="T46" fmla="*/ 44 w 56"/>
                <a:gd name="T47" fmla="*/ 22 h 81"/>
                <a:gd name="T48" fmla="*/ 44 w 56"/>
                <a:gd name="T49" fmla="*/ 29 h 81"/>
                <a:gd name="T50" fmla="*/ 7 w 56"/>
                <a:gd name="T51" fmla="*/ 29 h 81"/>
                <a:gd name="T52" fmla="*/ 7 w 56"/>
                <a:gd name="T53" fmla="*/ 22 h 81"/>
                <a:gd name="T54" fmla="*/ 44 w 56"/>
                <a:gd name="T55" fmla="*/ 22 h 81"/>
                <a:gd name="T56" fmla="*/ 44 w 56"/>
                <a:gd name="T57" fmla="*/ 22 h 81"/>
                <a:gd name="T58" fmla="*/ 44 w 56"/>
                <a:gd name="T59" fmla="*/ 48 h 81"/>
                <a:gd name="T60" fmla="*/ 7 w 56"/>
                <a:gd name="T61" fmla="*/ 48 h 81"/>
                <a:gd name="T62" fmla="*/ 7 w 56"/>
                <a:gd name="T63" fmla="*/ 41 h 81"/>
                <a:gd name="T64" fmla="*/ 44 w 56"/>
                <a:gd name="T65" fmla="*/ 41 h 81"/>
                <a:gd name="T66" fmla="*/ 44 w 56"/>
                <a:gd name="T67" fmla="*/ 48 h 81"/>
                <a:gd name="T68" fmla="*/ 44 w 56"/>
                <a:gd name="T69" fmla="*/ 48 h 81"/>
                <a:gd name="T70" fmla="*/ 44 w 56"/>
                <a:gd name="T71" fmla="*/ 59 h 81"/>
                <a:gd name="T72" fmla="*/ 44 w 56"/>
                <a:gd name="T73" fmla="*/ 67 h 81"/>
                <a:gd name="T74" fmla="*/ 7 w 56"/>
                <a:gd name="T75" fmla="*/ 67 h 81"/>
                <a:gd name="T76" fmla="*/ 7 w 56"/>
                <a:gd name="T77" fmla="*/ 59 h 81"/>
                <a:gd name="T78" fmla="*/ 44 w 56"/>
                <a:gd name="T79" fmla="*/ 59 h 81"/>
                <a:gd name="T80" fmla="*/ 44 w 56"/>
                <a:gd name="T81" fmla="*/ 59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" h="81">
                  <a:moveTo>
                    <a:pt x="7" y="81"/>
                  </a:moveTo>
                  <a:lnTo>
                    <a:pt x="7" y="78"/>
                  </a:lnTo>
                  <a:lnTo>
                    <a:pt x="44" y="78"/>
                  </a:lnTo>
                  <a:lnTo>
                    <a:pt x="44" y="81"/>
                  </a:lnTo>
                  <a:lnTo>
                    <a:pt x="56" y="81"/>
                  </a:lnTo>
                  <a:lnTo>
                    <a:pt x="56" y="11"/>
                  </a:lnTo>
                  <a:lnTo>
                    <a:pt x="26" y="11"/>
                  </a:lnTo>
                  <a:lnTo>
                    <a:pt x="30" y="7"/>
                  </a:lnTo>
                  <a:lnTo>
                    <a:pt x="30" y="3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5" y="11"/>
                  </a:lnTo>
                  <a:lnTo>
                    <a:pt x="0" y="11"/>
                  </a:lnTo>
                  <a:lnTo>
                    <a:pt x="0" y="81"/>
                  </a:lnTo>
                  <a:lnTo>
                    <a:pt x="7" y="81"/>
                  </a:lnTo>
                  <a:close/>
                  <a:moveTo>
                    <a:pt x="44" y="22"/>
                  </a:moveTo>
                  <a:lnTo>
                    <a:pt x="44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44" y="22"/>
                  </a:lnTo>
                  <a:close/>
                  <a:moveTo>
                    <a:pt x="44" y="48"/>
                  </a:moveTo>
                  <a:lnTo>
                    <a:pt x="7" y="48"/>
                  </a:lnTo>
                  <a:lnTo>
                    <a:pt x="7" y="41"/>
                  </a:lnTo>
                  <a:lnTo>
                    <a:pt x="44" y="41"/>
                  </a:lnTo>
                  <a:lnTo>
                    <a:pt x="44" y="48"/>
                  </a:lnTo>
                  <a:close/>
                  <a:moveTo>
                    <a:pt x="44" y="59"/>
                  </a:moveTo>
                  <a:lnTo>
                    <a:pt x="44" y="67"/>
                  </a:lnTo>
                  <a:lnTo>
                    <a:pt x="7" y="67"/>
                  </a:lnTo>
                  <a:lnTo>
                    <a:pt x="7" y="59"/>
                  </a:lnTo>
                  <a:lnTo>
                    <a:pt x="44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98"/>
            <p:cNvSpPr>
              <a:spLocks noEditPoints="1"/>
            </p:cNvSpPr>
            <p:nvPr/>
          </p:nvSpPr>
          <p:spPr bwMode="auto">
            <a:xfrm>
              <a:off x="8367" y="5711"/>
              <a:ext cx="192" cy="190"/>
            </a:xfrm>
            <a:custGeom>
              <a:avLst/>
              <a:gdLst>
                <a:gd name="T0" fmla="*/ 60 w 82"/>
                <a:gd name="T1" fmla="*/ 7 h 81"/>
                <a:gd name="T2" fmla="*/ 60 w 82"/>
                <a:gd name="T3" fmla="*/ 3 h 81"/>
                <a:gd name="T4" fmla="*/ 49 w 82"/>
                <a:gd name="T5" fmla="*/ 0 h 81"/>
                <a:gd name="T6" fmla="*/ 41 w 82"/>
                <a:gd name="T7" fmla="*/ 14 h 81"/>
                <a:gd name="T8" fmla="*/ 26 w 82"/>
                <a:gd name="T9" fmla="*/ 26 h 81"/>
                <a:gd name="T10" fmla="*/ 30 w 82"/>
                <a:gd name="T11" fmla="*/ 37 h 81"/>
                <a:gd name="T12" fmla="*/ 71 w 82"/>
                <a:gd name="T13" fmla="*/ 37 h 81"/>
                <a:gd name="T14" fmla="*/ 71 w 82"/>
                <a:gd name="T15" fmla="*/ 41 h 81"/>
                <a:gd name="T16" fmla="*/ 78 w 82"/>
                <a:gd name="T17" fmla="*/ 37 h 81"/>
                <a:gd name="T18" fmla="*/ 82 w 82"/>
                <a:gd name="T19" fmla="*/ 37 h 81"/>
                <a:gd name="T20" fmla="*/ 67 w 82"/>
                <a:gd name="T21" fmla="*/ 11 h 81"/>
                <a:gd name="T22" fmla="*/ 60 w 82"/>
                <a:gd name="T23" fmla="*/ 18 h 81"/>
                <a:gd name="T24" fmla="*/ 49 w 82"/>
                <a:gd name="T25" fmla="*/ 26 h 81"/>
                <a:gd name="T26" fmla="*/ 60 w 82"/>
                <a:gd name="T27" fmla="*/ 7 h 81"/>
                <a:gd name="T28" fmla="*/ 60 w 82"/>
                <a:gd name="T29" fmla="*/ 7 h 81"/>
                <a:gd name="T30" fmla="*/ 30 w 82"/>
                <a:gd name="T31" fmla="*/ 11 h 81"/>
                <a:gd name="T32" fmla="*/ 19 w 82"/>
                <a:gd name="T33" fmla="*/ 0 h 81"/>
                <a:gd name="T34" fmla="*/ 8 w 82"/>
                <a:gd name="T35" fmla="*/ 7 h 81"/>
                <a:gd name="T36" fmla="*/ 15 w 82"/>
                <a:gd name="T37" fmla="*/ 14 h 81"/>
                <a:gd name="T38" fmla="*/ 23 w 82"/>
                <a:gd name="T39" fmla="*/ 22 h 81"/>
                <a:gd name="T40" fmla="*/ 30 w 82"/>
                <a:gd name="T41" fmla="*/ 11 h 81"/>
                <a:gd name="T42" fmla="*/ 23 w 82"/>
                <a:gd name="T43" fmla="*/ 29 h 81"/>
                <a:gd name="T44" fmla="*/ 8 w 82"/>
                <a:gd name="T45" fmla="*/ 18 h 81"/>
                <a:gd name="T46" fmla="*/ 0 w 82"/>
                <a:gd name="T47" fmla="*/ 29 h 81"/>
                <a:gd name="T48" fmla="*/ 15 w 82"/>
                <a:gd name="T49" fmla="*/ 41 h 81"/>
                <a:gd name="T50" fmla="*/ 23 w 82"/>
                <a:gd name="T51" fmla="*/ 29 h 81"/>
                <a:gd name="T52" fmla="*/ 23 w 82"/>
                <a:gd name="T53" fmla="*/ 29 h 81"/>
                <a:gd name="T54" fmla="*/ 11 w 82"/>
                <a:gd name="T55" fmla="*/ 78 h 81"/>
                <a:gd name="T56" fmla="*/ 15 w 82"/>
                <a:gd name="T57" fmla="*/ 78 h 81"/>
                <a:gd name="T58" fmla="*/ 26 w 82"/>
                <a:gd name="T59" fmla="*/ 48 h 81"/>
                <a:gd name="T60" fmla="*/ 19 w 82"/>
                <a:gd name="T61" fmla="*/ 44 h 81"/>
                <a:gd name="T62" fmla="*/ 15 w 82"/>
                <a:gd name="T63" fmla="*/ 41 h 81"/>
                <a:gd name="T64" fmla="*/ 4 w 82"/>
                <a:gd name="T65" fmla="*/ 70 h 81"/>
                <a:gd name="T66" fmla="*/ 11 w 82"/>
                <a:gd name="T67" fmla="*/ 78 h 81"/>
                <a:gd name="T68" fmla="*/ 41 w 82"/>
                <a:gd name="T69" fmla="*/ 74 h 81"/>
                <a:gd name="T70" fmla="*/ 63 w 82"/>
                <a:gd name="T71" fmla="*/ 81 h 81"/>
                <a:gd name="T72" fmla="*/ 75 w 82"/>
                <a:gd name="T73" fmla="*/ 44 h 81"/>
                <a:gd name="T74" fmla="*/ 30 w 82"/>
                <a:gd name="T75" fmla="*/ 81 h 81"/>
                <a:gd name="T76" fmla="*/ 41 w 82"/>
                <a:gd name="T77" fmla="*/ 74 h 81"/>
                <a:gd name="T78" fmla="*/ 63 w 82"/>
                <a:gd name="T79" fmla="*/ 52 h 81"/>
                <a:gd name="T80" fmla="*/ 41 w 82"/>
                <a:gd name="T81" fmla="*/ 67 h 81"/>
                <a:gd name="T82" fmla="*/ 63 w 82"/>
                <a:gd name="T83" fmla="*/ 52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1">
                  <a:moveTo>
                    <a:pt x="60" y="7"/>
                  </a:moveTo>
                  <a:lnTo>
                    <a:pt x="60" y="7"/>
                  </a:lnTo>
                  <a:lnTo>
                    <a:pt x="60" y="3"/>
                  </a:lnTo>
                  <a:lnTo>
                    <a:pt x="49" y="0"/>
                  </a:lnTo>
                  <a:lnTo>
                    <a:pt x="41" y="14"/>
                  </a:lnTo>
                  <a:lnTo>
                    <a:pt x="34" y="26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67" y="11"/>
                  </a:lnTo>
                  <a:lnTo>
                    <a:pt x="60" y="18"/>
                  </a:lnTo>
                  <a:lnTo>
                    <a:pt x="63" y="26"/>
                  </a:lnTo>
                  <a:lnTo>
                    <a:pt x="49" y="26"/>
                  </a:lnTo>
                  <a:lnTo>
                    <a:pt x="60" y="7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5" y="14"/>
                  </a:lnTo>
                  <a:lnTo>
                    <a:pt x="23" y="22"/>
                  </a:lnTo>
                  <a:lnTo>
                    <a:pt x="30" y="11"/>
                  </a:lnTo>
                  <a:close/>
                  <a:moveTo>
                    <a:pt x="23" y="29"/>
                  </a:moveTo>
                  <a:lnTo>
                    <a:pt x="23" y="29"/>
                  </a:lnTo>
                  <a:lnTo>
                    <a:pt x="8" y="18"/>
                  </a:lnTo>
                  <a:lnTo>
                    <a:pt x="0" y="29"/>
                  </a:lnTo>
                  <a:lnTo>
                    <a:pt x="15" y="41"/>
                  </a:lnTo>
                  <a:lnTo>
                    <a:pt x="23" y="29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78"/>
                  </a:lnTo>
                  <a:lnTo>
                    <a:pt x="26" y="48"/>
                  </a:lnTo>
                  <a:lnTo>
                    <a:pt x="19" y="44"/>
                  </a:lnTo>
                  <a:lnTo>
                    <a:pt x="15" y="41"/>
                  </a:lnTo>
                  <a:lnTo>
                    <a:pt x="4" y="70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3" y="74"/>
                  </a:lnTo>
                  <a:lnTo>
                    <a:pt x="63" y="81"/>
                  </a:lnTo>
                  <a:lnTo>
                    <a:pt x="75" y="81"/>
                  </a:lnTo>
                  <a:lnTo>
                    <a:pt x="75" y="44"/>
                  </a:lnTo>
                  <a:lnTo>
                    <a:pt x="30" y="44"/>
                  </a:lnTo>
                  <a:lnTo>
                    <a:pt x="30" y="81"/>
                  </a:lnTo>
                  <a:lnTo>
                    <a:pt x="41" y="81"/>
                  </a:lnTo>
                  <a:lnTo>
                    <a:pt x="41" y="74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99"/>
            <p:cNvSpPr>
              <a:spLocks noEditPoints="1"/>
            </p:cNvSpPr>
            <p:nvPr/>
          </p:nvSpPr>
          <p:spPr bwMode="auto">
            <a:xfrm>
              <a:off x="8584" y="5711"/>
              <a:ext cx="176" cy="190"/>
            </a:xfrm>
            <a:custGeom>
              <a:avLst/>
              <a:gdLst>
                <a:gd name="T0" fmla="*/ 56 w 75"/>
                <a:gd name="T1" fmla="*/ 22 h 81"/>
                <a:gd name="T2" fmla="*/ 49 w 75"/>
                <a:gd name="T3" fmla="*/ 11 h 81"/>
                <a:gd name="T4" fmla="*/ 49 w 75"/>
                <a:gd name="T5" fmla="*/ 7 h 81"/>
                <a:gd name="T6" fmla="*/ 49 w 75"/>
                <a:gd name="T7" fmla="*/ 7 h 81"/>
                <a:gd name="T8" fmla="*/ 45 w 75"/>
                <a:gd name="T9" fmla="*/ 7 h 81"/>
                <a:gd name="T10" fmla="*/ 37 w 75"/>
                <a:gd name="T11" fmla="*/ 7 h 81"/>
                <a:gd name="T12" fmla="*/ 37 w 75"/>
                <a:gd name="T13" fmla="*/ 41 h 81"/>
                <a:gd name="T14" fmla="*/ 34 w 75"/>
                <a:gd name="T15" fmla="*/ 22 h 81"/>
                <a:gd name="T16" fmla="*/ 26 w 75"/>
                <a:gd name="T17" fmla="*/ 7 h 81"/>
                <a:gd name="T18" fmla="*/ 26 w 75"/>
                <a:gd name="T19" fmla="*/ 3 h 81"/>
                <a:gd name="T20" fmla="*/ 26 w 75"/>
                <a:gd name="T21" fmla="*/ 3 h 81"/>
                <a:gd name="T22" fmla="*/ 23 w 75"/>
                <a:gd name="T23" fmla="*/ 3 h 81"/>
                <a:gd name="T24" fmla="*/ 15 w 75"/>
                <a:gd name="T25" fmla="*/ 3 h 81"/>
                <a:gd name="T26" fmla="*/ 15 w 75"/>
                <a:gd name="T27" fmla="*/ 44 h 81"/>
                <a:gd name="T28" fmla="*/ 11 w 75"/>
                <a:gd name="T29" fmla="*/ 63 h 81"/>
                <a:gd name="T30" fmla="*/ 0 w 75"/>
                <a:gd name="T31" fmla="*/ 74 h 81"/>
                <a:gd name="T32" fmla="*/ 8 w 75"/>
                <a:gd name="T33" fmla="*/ 78 h 81"/>
                <a:gd name="T34" fmla="*/ 19 w 75"/>
                <a:gd name="T35" fmla="*/ 70 h 81"/>
                <a:gd name="T36" fmla="*/ 23 w 75"/>
                <a:gd name="T37" fmla="*/ 63 h 81"/>
                <a:gd name="T38" fmla="*/ 26 w 75"/>
                <a:gd name="T39" fmla="*/ 26 h 81"/>
                <a:gd name="T40" fmla="*/ 30 w 75"/>
                <a:gd name="T41" fmla="*/ 48 h 81"/>
                <a:gd name="T42" fmla="*/ 34 w 75"/>
                <a:gd name="T43" fmla="*/ 48 h 81"/>
                <a:gd name="T44" fmla="*/ 37 w 75"/>
                <a:gd name="T45" fmla="*/ 48 h 81"/>
                <a:gd name="T46" fmla="*/ 49 w 75"/>
                <a:gd name="T47" fmla="*/ 78 h 81"/>
                <a:gd name="T48" fmla="*/ 49 w 75"/>
                <a:gd name="T49" fmla="*/ 26 h 81"/>
                <a:gd name="T50" fmla="*/ 52 w 75"/>
                <a:gd name="T51" fmla="*/ 52 h 81"/>
                <a:gd name="T52" fmla="*/ 60 w 75"/>
                <a:gd name="T53" fmla="*/ 81 h 81"/>
                <a:gd name="T54" fmla="*/ 71 w 75"/>
                <a:gd name="T55" fmla="*/ 7 h 81"/>
                <a:gd name="T56" fmla="*/ 75 w 75"/>
                <a:gd name="T57" fmla="*/ 3 h 81"/>
                <a:gd name="T58" fmla="*/ 75 w 75"/>
                <a:gd name="T59" fmla="*/ 3 h 81"/>
                <a:gd name="T60" fmla="*/ 71 w 75"/>
                <a:gd name="T61" fmla="*/ 0 h 81"/>
                <a:gd name="T62" fmla="*/ 60 w 75"/>
                <a:gd name="T63" fmla="*/ 0 h 81"/>
                <a:gd name="T64" fmla="*/ 60 w 75"/>
                <a:gd name="T65" fmla="*/ 41 h 81"/>
                <a:gd name="T66" fmla="*/ 56 w 75"/>
                <a:gd name="T67" fmla="*/ 22 h 81"/>
                <a:gd name="T68" fmla="*/ 11 w 75"/>
                <a:gd name="T69" fmla="*/ 37 h 81"/>
                <a:gd name="T70" fmla="*/ 11 w 75"/>
                <a:gd name="T71" fmla="*/ 22 h 81"/>
                <a:gd name="T72" fmla="*/ 4 w 75"/>
                <a:gd name="T73" fmla="*/ 22 h 81"/>
                <a:gd name="T74" fmla="*/ 4 w 75"/>
                <a:gd name="T75" fmla="*/ 26 h 81"/>
                <a:gd name="T76" fmla="*/ 0 w 75"/>
                <a:gd name="T77" fmla="*/ 48 h 81"/>
                <a:gd name="T78" fmla="*/ 8 w 75"/>
                <a:gd name="T79" fmla="*/ 52 h 81"/>
                <a:gd name="T80" fmla="*/ 11 w 75"/>
                <a:gd name="T81" fmla="*/ 37 h 81"/>
                <a:gd name="T82" fmla="*/ 11 w 75"/>
                <a:gd name="T83" fmla="*/ 3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5" h="81">
                  <a:moveTo>
                    <a:pt x="56" y="22"/>
                  </a:moveTo>
                  <a:lnTo>
                    <a:pt x="56" y="22"/>
                  </a:lnTo>
                  <a:lnTo>
                    <a:pt x="49" y="22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37" y="7"/>
                  </a:lnTo>
                  <a:lnTo>
                    <a:pt x="37" y="41"/>
                  </a:lnTo>
                  <a:lnTo>
                    <a:pt x="34" y="22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5" y="3"/>
                  </a:lnTo>
                  <a:lnTo>
                    <a:pt x="15" y="44"/>
                  </a:lnTo>
                  <a:lnTo>
                    <a:pt x="15" y="55"/>
                  </a:lnTo>
                  <a:lnTo>
                    <a:pt x="11" y="63"/>
                  </a:lnTo>
                  <a:lnTo>
                    <a:pt x="0" y="74"/>
                  </a:lnTo>
                  <a:lnTo>
                    <a:pt x="8" y="78"/>
                  </a:lnTo>
                  <a:lnTo>
                    <a:pt x="19" y="70"/>
                  </a:lnTo>
                  <a:lnTo>
                    <a:pt x="23" y="63"/>
                  </a:lnTo>
                  <a:lnTo>
                    <a:pt x="26" y="44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37" y="78"/>
                  </a:lnTo>
                  <a:lnTo>
                    <a:pt x="49" y="78"/>
                  </a:lnTo>
                  <a:lnTo>
                    <a:pt x="49" y="26"/>
                  </a:lnTo>
                  <a:lnTo>
                    <a:pt x="52" y="52"/>
                  </a:lnTo>
                  <a:lnTo>
                    <a:pt x="60" y="48"/>
                  </a:lnTo>
                  <a:lnTo>
                    <a:pt x="60" y="81"/>
                  </a:lnTo>
                  <a:lnTo>
                    <a:pt x="71" y="81"/>
                  </a:lnTo>
                  <a:lnTo>
                    <a:pt x="71" y="7"/>
                  </a:lnTo>
                  <a:lnTo>
                    <a:pt x="75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41"/>
                  </a:lnTo>
                  <a:lnTo>
                    <a:pt x="56" y="22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0" y="48"/>
                  </a:lnTo>
                  <a:lnTo>
                    <a:pt x="8" y="52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100"/>
            <p:cNvSpPr>
              <a:spLocks noEditPoints="1"/>
            </p:cNvSpPr>
            <p:nvPr/>
          </p:nvSpPr>
          <p:spPr bwMode="auto">
            <a:xfrm>
              <a:off x="6887" y="6974"/>
              <a:ext cx="190" cy="192"/>
            </a:xfrm>
            <a:custGeom>
              <a:avLst/>
              <a:gdLst>
                <a:gd name="T0" fmla="*/ 26 w 81"/>
                <a:gd name="T1" fmla="*/ 15 h 82"/>
                <a:gd name="T2" fmla="*/ 26 w 81"/>
                <a:gd name="T3" fmla="*/ 15 h 82"/>
                <a:gd name="T4" fmla="*/ 29 w 81"/>
                <a:gd name="T5" fmla="*/ 4 h 82"/>
                <a:gd name="T6" fmla="*/ 29 w 81"/>
                <a:gd name="T7" fmla="*/ 4 h 82"/>
                <a:gd name="T8" fmla="*/ 22 w 81"/>
                <a:gd name="T9" fmla="*/ 0 h 82"/>
                <a:gd name="T10" fmla="*/ 22 w 81"/>
                <a:gd name="T11" fmla="*/ 0 h 82"/>
                <a:gd name="T12" fmla="*/ 14 w 81"/>
                <a:gd name="T13" fmla="*/ 0 h 82"/>
                <a:gd name="T14" fmla="*/ 14 w 81"/>
                <a:gd name="T15" fmla="*/ 0 h 82"/>
                <a:gd name="T16" fmla="*/ 11 w 81"/>
                <a:gd name="T17" fmla="*/ 22 h 82"/>
                <a:gd name="T18" fmla="*/ 0 w 81"/>
                <a:gd name="T19" fmla="*/ 41 h 82"/>
                <a:gd name="T20" fmla="*/ 0 w 81"/>
                <a:gd name="T21" fmla="*/ 41 h 82"/>
                <a:gd name="T22" fmla="*/ 3 w 81"/>
                <a:gd name="T23" fmla="*/ 49 h 82"/>
                <a:gd name="T24" fmla="*/ 3 w 81"/>
                <a:gd name="T25" fmla="*/ 49 h 82"/>
                <a:gd name="T26" fmla="*/ 11 w 81"/>
                <a:gd name="T27" fmla="*/ 41 h 82"/>
                <a:gd name="T28" fmla="*/ 11 w 81"/>
                <a:gd name="T29" fmla="*/ 82 h 82"/>
                <a:gd name="T30" fmla="*/ 22 w 81"/>
                <a:gd name="T31" fmla="*/ 82 h 82"/>
                <a:gd name="T32" fmla="*/ 22 w 81"/>
                <a:gd name="T33" fmla="*/ 26 h 82"/>
                <a:gd name="T34" fmla="*/ 22 w 81"/>
                <a:gd name="T35" fmla="*/ 26 h 82"/>
                <a:gd name="T36" fmla="*/ 26 w 81"/>
                <a:gd name="T37" fmla="*/ 15 h 82"/>
                <a:gd name="T38" fmla="*/ 26 w 81"/>
                <a:gd name="T39" fmla="*/ 15 h 82"/>
                <a:gd name="T40" fmla="*/ 26 w 81"/>
                <a:gd name="T41" fmla="*/ 15 h 82"/>
                <a:gd name="T42" fmla="*/ 59 w 81"/>
                <a:gd name="T43" fmla="*/ 15 h 82"/>
                <a:gd name="T44" fmla="*/ 59 w 81"/>
                <a:gd name="T45" fmla="*/ 26 h 82"/>
                <a:gd name="T46" fmla="*/ 41 w 81"/>
                <a:gd name="T47" fmla="*/ 26 h 82"/>
                <a:gd name="T48" fmla="*/ 41 w 81"/>
                <a:gd name="T49" fmla="*/ 15 h 82"/>
                <a:gd name="T50" fmla="*/ 59 w 81"/>
                <a:gd name="T51" fmla="*/ 15 h 82"/>
                <a:gd name="T52" fmla="*/ 59 w 81"/>
                <a:gd name="T53" fmla="*/ 15 h 82"/>
                <a:gd name="T54" fmla="*/ 22 w 81"/>
                <a:gd name="T55" fmla="*/ 71 h 82"/>
                <a:gd name="T56" fmla="*/ 22 w 81"/>
                <a:gd name="T57" fmla="*/ 71 h 82"/>
                <a:gd name="T58" fmla="*/ 29 w 81"/>
                <a:gd name="T59" fmla="*/ 78 h 82"/>
                <a:gd name="T60" fmla="*/ 29 w 81"/>
                <a:gd name="T61" fmla="*/ 78 h 82"/>
                <a:gd name="T62" fmla="*/ 37 w 81"/>
                <a:gd name="T63" fmla="*/ 71 h 82"/>
                <a:gd name="T64" fmla="*/ 44 w 81"/>
                <a:gd name="T65" fmla="*/ 60 h 82"/>
                <a:gd name="T66" fmla="*/ 44 w 81"/>
                <a:gd name="T67" fmla="*/ 82 h 82"/>
                <a:gd name="T68" fmla="*/ 55 w 81"/>
                <a:gd name="T69" fmla="*/ 82 h 82"/>
                <a:gd name="T70" fmla="*/ 55 w 81"/>
                <a:gd name="T71" fmla="*/ 60 h 82"/>
                <a:gd name="T72" fmla="*/ 55 w 81"/>
                <a:gd name="T73" fmla="*/ 60 h 82"/>
                <a:gd name="T74" fmla="*/ 63 w 81"/>
                <a:gd name="T75" fmla="*/ 71 h 82"/>
                <a:gd name="T76" fmla="*/ 74 w 81"/>
                <a:gd name="T77" fmla="*/ 78 h 82"/>
                <a:gd name="T78" fmla="*/ 74 w 81"/>
                <a:gd name="T79" fmla="*/ 78 h 82"/>
                <a:gd name="T80" fmla="*/ 81 w 81"/>
                <a:gd name="T81" fmla="*/ 67 h 82"/>
                <a:gd name="T82" fmla="*/ 81 w 81"/>
                <a:gd name="T83" fmla="*/ 67 h 82"/>
                <a:gd name="T84" fmla="*/ 70 w 81"/>
                <a:gd name="T85" fmla="*/ 60 h 82"/>
                <a:gd name="T86" fmla="*/ 63 w 81"/>
                <a:gd name="T87" fmla="*/ 49 h 82"/>
                <a:gd name="T88" fmla="*/ 78 w 81"/>
                <a:gd name="T89" fmla="*/ 49 h 82"/>
                <a:gd name="T90" fmla="*/ 78 w 81"/>
                <a:gd name="T91" fmla="*/ 41 h 82"/>
                <a:gd name="T92" fmla="*/ 55 w 81"/>
                <a:gd name="T93" fmla="*/ 41 h 82"/>
                <a:gd name="T94" fmla="*/ 55 w 81"/>
                <a:gd name="T95" fmla="*/ 34 h 82"/>
                <a:gd name="T96" fmla="*/ 70 w 81"/>
                <a:gd name="T97" fmla="*/ 34 h 82"/>
                <a:gd name="T98" fmla="*/ 70 w 81"/>
                <a:gd name="T99" fmla="*/ 4 h 82"/>
                <a:gd name="T100" fmla="*/ 29 w 81"/>
                <a:gd name="T101" fmla="*/ 4 h 82"/>
                <a:gd name="T102" fmla="*/ 29 w 81"/>
                <a:gd name="T103" fmla="*/ 34 h 82"/>
                <a:gd name="T104" fmla="*/ 44 w 81"/>
                <a:gd name="T105" fmla="*/ 34 h 82"/>
                <a:gd name="T106" fmla="*/ 44 w 81"/>
                <a:gd name="T107" fmla="*/ 41 h 82"/>
                <a:gd name="T108" fmla="*/ 22 w 81"/>
                <a:gd name="T109" fmla="*/ 41 h 82"/>
                <a:gd name="T110" fmla="*/ 22 w 81"/>
                <a:gd name="T111" fmla="*/ 49 h 82"/>
                <a:gd name="T112" fmla="*/ 37 w 81"/>
                <a:gd name="T113" fmla="*/ 49 h 82"/>
                <a:gd name="T114" fmla="*/ 37 w 81"/>
                <a:gd name="T115" fmla="*/ 49 h 82"/>
                <a:gd name="T116" fmla="*/ 33 w 81"/>
                <a:gd name="T117" fmla="*/ 63 h 82"/>
                <a:gd name="T118" fmla="*/ 22 w 81"/>
                <a:gd name="T119" fmla="*/ 71 h 82"/>
                <a:gd name="T120" fmla="*/ 22 w 81"/>
                <a:gd name="T121" fmla="*/ 71 h 82"/>
                <a:gd name="T122" fmla="*/ 22 w 81"/>
                <a:gd name="T123" fmla="*/ 71 h 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" h="82">
                  <a:moveTo>
                    <a:pt x="26" y="15"/>
                  </a:moveTo>
                  <a:lnTo>
                    <a:pt x="26" y="15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1" y="22"/>
                  </a:lnTo>
                  <a:lnTo>
                    <a:pt x="0" y="41"/>
                  </a:lnTo>
                  <a:lnTo>
                    <a:pt x="3" y="49"/>
                  </a:lnTo>
                  <a:lnTo>
                    <a:pt x="11" y="41"/>
                  </a:lnTo>
                  <a:lnTo>
                    <a:pt x="11" y="82"/>
                  </a:lnTo>
                  <a:lnTo>
                    <a:pt x="22" y="82"/>
                  </a:lnTo>
                  <a:lnTo>
                    <a:pt x="22" y="26"/>
                  </a:lnTo>
                  <a:lnTo>
                    <a:pt x="26" y="15"/>
                  </a:lnTo>
                  <a:close/>
                  <a:moveTo>
                    <a:pt x="59" y="15"/>
                  </a:moveTo>
                  <a:lnTo>
                    <a:pt x="59" y="26"/>
                  </a:lnTo>
                  <a:lnTo>
                    <a:pt x="41" y="26"/>
                  </a:lnTo>
                  <a:lnTo>
                    <a:pt x="41" y="15"/>
                  </a:lnTo>
                  <a:lnTo>
                    <a:pt x="59" y="15"/>
                  </a:lnTo>
                  <a:close/>
                  <a:moveTo>
                    <a:pt x="22" y="71"/>
                  </a:moveTo>
                  <a:lnTo>
                    <a:pt x="22" y="71"/>
                  </a:lnTo>
                  <a:lnTo>
                    <a:pt x="29" y="78"/>
                  </a:lnTo>
                  <a:lnTo>
                    <a:pt x="37" y="71"/>
                  </a:lnTo>
                  <a:lnTo>
                    <a:pt x="44" y="60"/>
                  </a:lnTo>
                  <a:lnTo>
                    <a:pt x="44" y="82"/>
                  </a:lnTo>
                  <a:lnTo>
                    <a:pt x="55" y="82"/>
                  </a:lnTo>
                  <a:lnTo>
                    <a:pt x="55" y="60"/>
                  </a:lnTo>
                  <a:lnTo>
                    <a:pt x="63" y="71"/>
                  </a:lnTo>
                  <a:lnTo>
                    <a:pt x="74" y="78"/>
                  </a:lnTo>
                  <a:lnTo>
                    <a:pt x="81" y="67"/>
                  </a:lnTo>
                  <a:lnTo>
                    <a:pt x="70" y="60"/>
                  </a:lnTo>
                  <a:lnTo>
                    <a:pt x="63" y="49"/>
                  </a:lnTo>
                  <a:lnTo>
                    <a:pt x="78" y="49"/>
                  </a:lnTo>
                  <a:lnTo>
                    <a:pt x="78" y="41"/>
                  </a:lnTo>
                  <a:lnTo>
                    <a:pt x="55" y="41"/>
                  </a:lnTo>
                  <a:lnTo>
                    <a:pt x="55" y="34"/>
                  </a:lnTo>
                  <a:lnTo>
                    <a:pt x="70" y="34"/>
                  </a:lnTo>
                  <a:lnTo>
                    <a:pt x="70" y="4"/>
                  </a:lnTo>
                  <a:lnTo>
                    <a:pt x="29" y="4"/>
                  </a:lnTo>
                  <a:lnTo>
                    <a:pt x="29" y="34"/>
                  </a:lnTo>
                  <a:lnTo>
                    <a:pt x="44" y="34"/>
                  </a:lnTo>
                  <a:lnTo>
                    <a:pt x="44" y="41"/>
                  </a:lnTo>
                  <a:lnTo>
                    <a:pt x="22" y="41"/>
                  </a:lnTo>
                  <a:lnTo>
                    <a:pt x="22" y="49"/>
                  </a:lnTo>
                  <a:lnTo>
                    <a:pt x="37" y="49"/>
                  </a:lnTo>
                  <a:lnTo>
                    <a:pt x="33" y="63"/>
                  </a:lnTo>
                  <a:lnTo>
                    <a:pt x="2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101"/>
            <p:cNvSpPr/>
            <p:nvPr/>
          </p:nvSpPr>
          <p:spPr bwMode="auto">
            <a:xfrm>
              <a:off x="7111" y="6983"/>
              <a:ext cx="157" cy="173"/>
            </a:xfrm>
            <a:custGeom>
              <a:avLst/>
              <a:gdLst>
                <a:gd name="T0" fmla="*/ 12 w 67"/>
                <a:gd name="T1" fmla="*/ 22 h 74"/>
                <a:gd name="T2" fmla="*/ 12 w 67"/>
                <a:gd name="T3" fmla="*/ 22 h 74"/>
                <a:gd name="T4" fmla="*/ 12 w 67"/>
                <a:gd name="T5" fmla="*/ 18 h 74"/>
                <a:gd name="T6" fmla="*/ 12 w 67"/>
                <a:gd name="T7" fmla="*/ 18 h 74"/>
                <a:gd name="T8" fmla="*/ 12 w 67"/>
                <a:gd name="T9" fmla="*/ 18 h 74"/>
                <a:gd name="T10" fmla="*/ 12 w 67"/>
                <a:gd name="T11" fmla="*/ 18 h 74"/>
                <a:gd name="T12" fmla="*/ 8 w 67"/>
                <a:gd name="T13" fmla="*/ 18 h 74"/>
                <a:gd name="T14" fmla="*/ 8 w 67"/>
                <a:gd name="T15" fmla="*/ 18 h 74"/>
                <a:gd name="T16" fmla="*/ 8 w 67"/>
                <a:gd name="T17" fmla="*/ 18 h 74"/>
                <a:gd name="T18" fmla="*/ 0 w 67"/>
                <a:gd name="T19" fmla="*/ 18 h 74"/>
                <a:gd name="T20" fmla="*/ 0 w 67"/>
                <a:gd name="T21" fmla="*/ 71 h 74"/>
                <a:gd name="T22" fmla="*/ 56 w 67"/>
                <a:gd name="T23" fmla="*/ 71 h 74"/>
                <a:gd name="T24" fmla="*/ 56 w 67"/>
                <a:gd name="T25" fmla="*/ 74 h 74"/>
                <a:gd name="T26" fmla="*/ 67 w 67"/>
                <a:gd name="T27" fmla="*/ 74 h 74"/>
                <a:gd name="T28" fmla="*/ 67 w 67"/>
                <a:gd name="T29" fmla="*/ 26 h 74"/>
                <a:gd name="T30" fmla="*/ 67 w 67"/>
                <a:gd name="T31" fmla="*/ 26 h 74"/>
                <a:gd name="T32" fmla="*/ 67 w 67"/>
                <a:gd name="T33" fmla="*/ 18 h 74"/>
                <a:gd name="T34" fmla="*/ 67 w 67"/>
                <a:gd name="T35" fmla="*/ 18 h 74"/>
                <a:gd name="T36" fmla="*/ 67 w 67"/>
                <a:gd name="T37" fmla="*/ 18 h 74"/>
                <a:gd name="T38" fmla="*/ 67 w 67"/>
                <a:gd name="T39" fmla="*/ 18 h 74"/>
                <a:gd name="T40" fmla="*/ 64 w 67"/>
                <a:gd name="T41" fmla="*/ 18 h 74"/>
                <a:gd name="T42" fmla="*/ 56 w 67"/>
                <a:gd name="T43" fmla="*/ 18 h 74"/>
                <a:gd name="T44" fmla="*/ 56 w 67"/>
                <a:gd name="T45" fmla="*/ 63 h 74"/>
                <a:gd name="T46" fmla="*/ 41 w 67"/>
                <a:gd name="T47" fmla="*/ 63 h 74"/>
                <a:gd name="T48" fmla="*/ 41 w 67"/>
                <a:gd name="T49" fmla="*/ 7 h 74"/>
                <a:gd name="T50" fmla="*/ 41 w 67"/>
                <a:gd name="T51" fmla="*/ 7 h 74"/>
                <a:gd name="T52" fmla="*/ 41 w 67"/>
                <a:gd name="T53" fmla="*/ 0 h 74"/>
                <a:gd name="T54" fmla="*/ 41 w 67"/>
                <a:gd name="T55" fmla="*/ 0 h 74"/>
                <a:gd name="T56" fmla="*/ 41 w 67"/>
                <a:gd name="T57" fmla="*/ 0 h 74"/>
                <a:gd name="T58" fmla="*/ 41 w 67"/>
                <a:gd name="T59" fmla="*/ 0 h 74"/>
                <a:gd name="T60" fmla="*/ 34 w 67"/>
                <a:gd name="T61" fmla="*/ 0 h 74"/>
                <a:gd name="T62" fmla="*/ 26 w 67"/>
                <a:gd name="T63" fmla="*/ 0 h 74"/>
                <a:gd name="T64" fmla="*/ 26 w 67"/>
                <a:gd name="T65" fmla="*/ 63 h 74"/>
                <a:gd name="T66" fmla="*/ 12 w 67"/>
                <a:gd name="T67" fmla="*/ 63 h 74"/>
                <a:gd name="T68" fmla="*/ 12 w 67"/>
                <a:gd name="T69" fmla="*/ 22 h 74"/>
                <a:gd name="T70" fmla="*/ 12 w 67"/>
                <a:gd name="T71" fmla="*/ 22 h 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74">
                  <a:moveTo>
                    <a:pt x="12" y="22"/>
                  </a:moveTo>
                  <a:lnTo>
                    <a:pt x="12" y="22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1"/>
                  </a:lnTo>
                  <a:lnTo>
                    <a:pt x="56" y="71"/>
                  </a:lnTo>
                  <a:lnTo>
                    <a:pt x="56" y="74"/>
                  </a:lnTo>
                  <a:lnTo>
                    <a:pt x="67" y="74"/>
                  </a:lnTo>
                  <a:lnTo>
                    <a:pt x="67" y="26"/>
                  </a:lnTo>
                  <a:lnTo>
                    <a:pt x="67" y="18"/>
                  </a:lnTo>
                  <a:lnTo>
                    <a:pt x="64" y="18"/>
                  </a:lnTo>
                  <a:lnTo>
                    <a:pt x="56" y="18"/>
                  </a:lnTo>
                  <a:lnTo>
                    <a:pt x="56" y="63"/>
                  </a:lnTo>
                  <a:lnTo>
                    <a:pt x="41" y="63"/>
                  </a:lnTo>
                  <a:lnTo>
                    <a:pt x="41" y="7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6" y="63"/>
                  </a:lnTo>
                  <a:lnTo>
                    <a:pt x="12" y="63"/>
                  </a:lnTo>
                  <a:lnTo>
                    <a:pt x="12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102"/>
            <p:cNvSpPr/>
            <p:nvPr/>
          </p:nvSpPr>
          <p:spPr bwMode="auto">
            <a:xfrm>
              <a:off x="7303" y="6974"/>
              <a:ext cx="192" cy="192"/>
            </a:xfrm>
            <a:custGeom>
              <a:avLst/>
              <a:gdLst>
                <a:gd name="T0" fmla="*/ 49 w 82"/>
                <a:gd name="T1" fmla="*/ 11 h 82"/>
                <a:gd name="T2" fmla="*/ 49 w 82"/>
                <a:gd name="T3" fmla="*/ 11 h 82"/>
                <a:gd name="T4" fmla="*/ 49 w 82"/>
                <a:gd name="T5" fmla="*/ 8 h 82"/>
                <a:gd name="T6" fmla="*/ 49 w 82"/>
                <a:gd name="T7" fmla="*/ 8 h 82"/>
                <a:gd name="T8" fmla="*/ 45 w 82"/>
                <a:gd name="T9" fmla="*/ 0 h 82"/>
                <a:gd name="T10" fmla="*/ 45 w 82"/>
                <a:gd name="T11" fmla="*/ 0 h 82"/>
                <a:gd name="T12" fmla="*/ 41 w 82"/>
                <a:gd name="T13" fmla="*/ 4 h 82"/>
                <a:gd name="T14" fmla="*/ 41 w 82"/>
                <a:gd name="T15" fmla="*/ 4 h 82"/>
                <a:gd name="T16" fmla="*/ 34 w 82"/>
                <a:gd name="T17" fmla="*/ 4 h 82"/>
                <a:gd name="T18" fmla="*/ 34 w 82"/>
                <a:gd name="T19" fmla="*/ 4 h 82"/>
                <a:gd name="T20" fmla="*/ 37 w 82"/>
                <a:gd name="T21" fmla="*/ 15 h 82"/>
                <a:gd name="T22" fmla="*/ 0 w 82"/>
                <a:gd name="T23" fmla="*/ 15 h 82"/>
                <a:gd name="T24" fmla="*/ 0 w 82"/>
                <a:gd name="T25" fmla="*/ 26 h 82"/>
                <a:gd name="T26" fmla="*/ 34 w 82"/>
                <a:gd name="T27" fmla="*/ 26 h 82"/>
                <a:gd name="T28" fmla="*/ 34 w 82"/>
                <a:gd name="T29" fmla="*/ 34 h 82"/>
                <a:gd name="T30" fmla="*/ 11 w 82"/>
                <a:gd name="T31" fmla="*/ 34 h 82"/>
                <a:gd name="T32" fmla="*/ 11 w 82"/>
                <a:gd name="T33" fmla="*/ 75 h 82"/>
                <a:gd name="T34" fmla="*/ 23 w 82"/>
                <a:gd name="T35" fmla="*/ 75 h 82"/>
                <a:gd name="T36" fmla="*/ 23 w 82"/>
                <a:gd name="T37" fmla="*/ 45 h 82"/>
                <a:gd name="T38" fmla="*/ 34 w 82"/>
                <a:gd name="T39" fmla="*/ 45 h 82"/>
                <a:gd name="T40" fmla="*/ 34 w 82"/>
                <a:gd name="T41" fmla="*/ 82 h 82"/>
                <a:gd name="T42" fmla="*/ 49 w 82"/>
                <a:gd name="T43" fmla="*/ 82 h 82"/>
                <a:gd name="T44" fmla="*/ 49 w 82"/>
                <a:gd name="T45" fmla="*/ 45 h 82"/>
                <a:gd name="T46" fmla="*/ 60 w 82"/>
                <a:gd name="T47" fmla="*/ 45 h 82"/>
                <a:gd name="T48" fmla="*/ 60 w 82"/>
                <a:gd name="T49" fmla="*/ 60 h 82"/>
                <a:gd name="T50" fmla="*/ 60 w 82"/>
                <a:gd name="T51" fmla="*/ 60 h 82"/>
                <a:gd name="T52" fmla="*/ 56 w 82"/>
                <a:gd name="T53" fmla="*/ 63 h 82"/>
                <a:gd name="T54" fmla="*/ 49 w 82"/>
                <a:gd name="T55" fmla="*/ 63 h 82"/>
                <a:gd name="T56" fmla="*/ 49 w 82"/>
                <a:gd name="T57" fmla="*/ 63 h 82"/>
                <a:gd name="T58" fmla="*/ 52 w 82"/>
                <a:gd name="T59" fmla="*/ 75 h 82"/>
                <a:gd name="T60" fmla="*/ 52 w 82"/>
                <a:gd name="T61" fmla="*/ 75 h 82"/>
                <a:gd name="T62" fmla="*/ 67 w 82"/>
                <a:gd name="T63" fmla="*/ 75 h 82"/>
                <a:gd name="T64" fmla="*/ 71 w 82"/>
                <a:gd name="T65" fmla="*/ 71 h 82"/>
                <a:gd name="T66" fmla="*/ 71 w 82"/>
                <a:gd name="T67" fmla="*/ 67 h 82"/>
                <a:gd name="T68" fmla="*/ 71 w 82"/>
                <a:gd name="T69" fmla="*/ 34 h 82"/>
                <a:gd name="T70" fmla="*/ 49 w 82"/>
                <a:gd name="T71" fmla="*/ 34 h 82"/>
                <a:gd name="T72" fmla="*/ 49 w 82"/>
                <a:gd name="T73" fmla="*/ 26 h 82"/>
                <a:gd name="T74" fmla="*/ 82 w 82"/>
                <a:gd name="T75" fmla="*/ 26 h 82"/>
                <a:gd name="T76" fmla="*/ 82 w 82"/>
                <a:gd name="T77" fmla="*/ 15 h 82"/>
                <a:gd name="T78" fmla="*/ 41 w 82"/>
                <a:gd name="T79" fmla="*/ 15 h 82"/>
                <a:gd name="T80" fmla="*/ 41 w 82"/>
                <a:gd name="T81" fmla="*/ 15 h 82"/>
                <a:gd name="T82" fmla="*/ 49 w 82"/>
                <a:gd name="T83" fmla="*/ 11 h 82"/>
                <a:gd name="T84" fmla="*/ 49 w 82"/>
                <a:gd name="T85" fmla="*/ 11 h 82"/>
                <a:gd name="T86" fmla="*/ 49 w 82"/>
                <a:gd name="T87" fmla="*/ 11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2">
                  <a:moveTo>
                    <a:pt x="49" y="11"/>
                  </a:moveTo>
                  <a:lnTo>
                    <a:pt x="49" y="11"/>
                  </a:lnTo>
                  <a:lnTo>
                    <a:pt x="49" y="8"/>
                  </a:lnTo>
                  <a:lnTo>
                    <a:pt x="45" y="0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7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5"/>
                  </a:lnTo>
                  <a:lnTo>
                    <a:pt x="23" y="75"/>
                  </a:lnTo>
                  <a:lnTo>
                    <a:pt x="23" y="45"/>
                  </a:lnTo>
                  <a:lnTo>
                    <a:pt x="34" y="45"/>
                  </a:lnTo>
                  <a:lnTo>
                    <a:pt x="34" y="82"/>
                  </a:lnTo>
                  <a:lnTo>
                    <a:pt x="49" y="82"/>
                  </a:lnTo>
                  <a:lnTo>
                    <a:pt x="49" y="45"/>
                  </a:lnTo>
                  <a:lnTo>
                    <a:pt x="60" y="45"/>
                  </a:lnTo>
                  <a:lnTo>
                    <a:pt x="60" y="60"/>
                  </a:lnTo>
                  <a:lnTo>
                    <a:pt x="56" y="63"/>
                  </a:lnTo>
                  <a:lnTo>
                    <a:pt x="49" y="63"/>
                  </a:lnTo>
                  <a:lnTo>
                    <a:pt x="52" y="75"/>
                  </a:lnTo>
                  <a:lnTo>
                    <a:pt x="67" y="75"/>
                  </a:lnTo>
                  <a:lnTo>
                    <a:pt x="71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9" y="34"/>
                  </a:lnTo>
                  <a:lnTo>
                    <a:pt x="49" y="26"/>
                  </a:lnTo>
                  <a:lnTo>
                    <a:pt x="82" y="26"/>
                  </a:lnTo>
                  <a:lnTo>
                    <a:pt x="82" y="15"/>
                  </a:lnTo>
                  <a:lnTo>
                    <a:pt x="41" y="15"/>
                  </a:lnTo>
                  <a:lnTo>
                    <a:pt x="4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103"/>
            <p:cNvSpPr>
              <a:spLocks noEditPoints="1"/>
            </p:cNvSpPr>
            <p:nvPr/>
          </p:nvSpPr>
          <p:spPr bwMode="auto">
            <a:xfrm>
              <a:off x="6948" y="3515"/>
              <a:ext cx="192" cy="183"/>
            </a:xfrm>
            <a:custGeom>
              <a:avLst/>
              <a:gdLst>
                <a:gd name="T0" fmla="*/ 37 w 82"/>
                <a:gd name="T1" fmla="*/ 63 h 78"/>
                <a:gd name="T2" fmla="*/ 63 w 82"/>
                <a:gd name="T3" fmla="*/ 59 h 78"/>
                <a:gd name="T4" fmla="*/ 74 w 82"/>
                <a:gd name="T5" fmla="*/ 63 h 78"/>
                <a:gd name="T6" fmla="*/ 55 w 82"/>
                <a:gd name="T7" fmla="*/ 11 h 78"/>
                <a:gd name="T8" fmla="*/ 55 w 82"/>
                <a:gd name="T9" fmla="*/ 4 h 78"/>
                <a:gd name="T10" fmla="*/ 55 w 82"/>
                <a:gd name="T11" fmla="*/ 0 h 78"/>
                <a:gd name="T12" fmla="*/ 55 w 82"/>
                <a:gd name="T13" fmla="*/ 0 h 78"/>
                <a:gd name="T14" fmla="*/ 44 w 82"/>
                <a:gd name="T15" fmla="*/ 0 h 78"/>
                <a:gd name="T16" fmla="*/ 26 w 82"/>
                <a:gd name="T17" fmla="*/ 11 h 78"/>
                <a:gd name="T18" fmla="*/ 26 w 82"/>
                <a:gd name="T19" fmla="*/ 63 h 78"/>
                <a:gd name="T20" fmla="*/ 11 w 82"/>
                <a:gd name="T21" fmla="*/ 22 h 78"/>
                <a:gd name="T22" fmla="*/ 22 w 82"/>
                <a:gd name="T23" fmla="*/ 15 h 78"/>
                <a:gd name="T24" fmla="*/ 22 w 82"/>
                <a:gd name="T25" fmla="*/ 15 h 78"/>
                <a:gd name="T26" fmla="*/ 7 w 82"/>
                <a:gd name="T27" fmla="*/ 4 h 78"/>
                <a:gd name="T28" fmla="*/ 11 w 82"/>
                <a:gd name="T29" fmla="*/ 22 h 78"/>
                <a:gd name="T30" fmla="*/ 11 w 82"/>
                <a:gd name="T31" fmla="*/ 22 h 78"/>
                <a:gd name="T32" fmla="*/ 44 w 82"/>
                <a:gd name="T33" fmla="*/ 30 h 78"/>
                <a:gd name="T34" fmla="*/ 37 w 82"/>
                <a:gd name="T35" fmla="*/ 18 h 78"/>
                <a:gd name="T36" fmla="*/ 44 w 82"/>
                <a:gd name="T37" fmla="*/ 18 h 78"/>
                <a:gd name="T38" fmla="*/ 55 w 82"/>
                <a:gd name="T39" fmla="*/ 18 h 78"/>
                <a:gd name="T40" fmla="*/ 63 w 82"/>
                <a:gd name="T41" fmla="*/ 30 h 78"/>
                <a:gd name="T42" fmla="*/ 55 w 82"/>
                <a:gd name="T43" fmla="*/ 30 h 78"/>
                <a:gd name="T44" fmla="*/ 44 w 82"/>
                <a:gd name="T45" fmla="*/ 37 h 78"/>
                <a:gd name="T46" fmla="*/ 37 w 82"/>
                <a:gd name="T47" fmla="*/ 48 h 78"/>
                <a:gd name="T48" fmla="*/ 37 w 82"/>
                <a:gd name="T49" fmla="*/ 37 h 78"/>
                <a:gd name="T50" fmla="*/ 55 w 82"/>
                <a:gd name="T51" fmla="*/ 48 h 78"/>
                <a:gd name="T52" fmla="*/ 63 w 82"/>
                <a:gd name="T53" fmla="*/ 37 h 78"/>
                <a:gd name="T54" fmla="*/ 63 w 82"/>
                <a:gd name="T55" fmla="*/ 48 h 78"/>
                <a:gd name="T56" fmla="*/ 22 w 82"/>
                <a:gd name="T57" fmla="*/ 26 h 78"/>
                <a:gd name="T58" fmla="*/ 0 w 82"/>
                <a:gd name="T59" fmla="*/ 37 h 78"/>
                <a:gd name="T60" fmla="*/ 11 w 82"/>
                <a:gd name="T61" fmla="*/ 59 h 78"/>
                <a:gd name="T62" fmla="*/ 7 w 82"/>
                <a:gd name="T63" fmla="*/ 63 h 78"/>
                <a:gd name="T64" fmla="*/ 0 w 82"/>
                <a:gd name="T65" fmla="*/ 67 h 78"/>
                <a:gd name="T66" fmla="*/ 7 w 82"/>
                <a:gd name="T67" fmla="*/ 78 h 78"/>
                <a:gd name="T68" fmla="*/ 11 w 82"/>
                <a:gd name="T69" fmla="*/ 74 h 78"/>
                <a:gd name="T70" fmla="*/ 15 w 82"/>
                <a:gd name="T71" fmla="*/ 67 h 78"/>
                <a:gd name="T72" fmla="*/ 18 w 82"/>
                <a:gd name="T73" fmla="*/ 71 h 78"/>
                <a:gd name="T74" fmla="*/ 37 w 82"/>
                <a:gd name="T75" fmla="*/ 78 h 78"/>
                <a:gd name="T76" fmla="*/ 78 w 82"/>
                <a:gd name="T77" fmla="*/ 78 h 78"/>
                <a:gd name="T78" fmla="*/ 82 w 82"/>
                <a:gd name="T79" fmla="*/ 67 h 78"/>
                <a:gd name="T80" fmla="*/ 67 w 82"/>
                <a:gd name="T81" fmla="*/ 67 h 78"/>
                <a:gd name="T82" fmla="*/ 52 w 82"/>
                <a:gd name="T83" fmla="*/ 67 h 78"/>
                <a:gd name="T84" fmla="*/ 41 w 82"/>
                <a:gd name="T85" fmla="*/ 67 h 78"/>
                <a:gd name="T86" fmla="*/ 22 w 82"/>
                <a:gd name="T87" fmla="*/ 59 h 78"/>
                <a:gd name="T88" fmla="*/ 22 w 82"/>
                <a:gd name="T89" fmla="*/ 59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2" h="78">
                  <a:moveTo>
                    <a:pt x="26" y="63"/>
                  </a:moveTo>
                  <a:lnTo>
                    <a:pt x="37" y="63"/>
                  </a:lnTo>
                  <a:lnTo>
                    <a:pt x="37" y="59"/>
                  </a:lnTo>
                  <a:lnTo>
                    <a:pt x="63" y="59"/>
                  </a:lnTo>
                  <a:lnTo>
                    <a:pt x="63" y="63"/>
                  </a:lnTo>
                  <a:lnTo>
                    <a:pt x="74" y="63"/>
                  </a:lnTo>
                  <a:lnTo>
                    <a:pt x="74" y="11"/>
                  </a:lnTo>
                  <a:lnTo>
                    <a:pt x="55" y="11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11"/>
                  </a:lnTo>
                  <a:lnTo>
                    <a:pt x="26" y="11"/>
                  </a:lnTo>
                  <a:lnTo>
                    <a:pt x="26" y="63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22" y="15"/>
                  </a:lnTo>
                  <a:lnTo>
                    <a:pt x="15" y="0"/>
                  </a:lnTo>
                  <a:lnTo>
                    <a:pt x="7" y="4"/>
                  </a:lnTo>
                  <a:lnTo>
                    <a:pt x="11" y="22"/>
                  </a:lnTo>
                  <a:close/>
                  <a:moveTo>
                    <a:pt x="44" y="18"/>
                  </a:moveTo>
                  <a:lnTo>
                    <a:pt x="44" y="30"/>
                  </a:lnTo>
                  <a:lnTo>
                    <a:pt x="37" y="30"/>
                  </a:lnTo>
                  <a:lnTo>
                    <a:pt x="37" y="18"/>
                  </a:lnTo>
                  <a:lnTo>
                    <a:pt x="44" y="18"/>
                  </a:lnTo>
                  <a:close/>
                  <a:moveTo>
                    <a:pt x="55" y="30"/>
                  </a:moveTo>
                  <a:lnTo>
                    <a:pt x="55" y="18"/>
                  </a:lnTo>
                  <a:lnTo>
                    <a:pt x="63" y="18"/>
                  </a:lnTo>
                  <a:lnTo>
                    <a:pt x="63" y="30"/>
                  </a:lnTo>
                  <a:lnTo>
                    <a:pt x="55" y="30"/>
                  </a:lnTo>
                  <a:close/>
                  <a:moveTo>
                    <a:pt x="37" y="37"/>
                  </a:moveTo>
                  <a:lnTo>
                    <a:pt x="44" y="37"/>
                  </a:lnTo>
                  <a:lnTo>
                    <a:pt x="44" y="48"/>
                  </a:lnTo>
                  <a:lnTo>
                    <a:pt x="37" y="48"/>
                  </a:lnTo>
                  <a:lnTo>
                    <a:pt x="37" y="37"/>
                  </a:lnTo>
                  <a:close/>
                  <a:moveTo>
                    <a:pt x="63" y="48"/>
                  </a:moveTo>
                  <a:lnTo>
                    <a:pt x="55" y="48"/>
                  </a:lnTo>
                  <a:lnTo>
                    <a:pt x="55" y="37"/>
                  </a:lnTo>
                  <a:lnTo>
                    <a:pt x="63" y="37"/>
                  </a:lnTo>
                  <a:lnTo>
                    <a:pt x="63" y="48"/>
                  </a:lnTo>
                  <a:close/>
                  <a:moveTo>
                    <a:pt x="22" y="59"/>
                  </a:moveTo>
                  <a:lnTo>
                    <a:pt x="22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11" y="37"/>
                  </a:lnTo>
                  <a:lnTo>
                    <a:pt x="11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7" y="78"/>
                  </a:lnTo>
                  <a:lnTo>
                    <a:pt x="11" y="74"/>
                  </a:lnTo>
                  <a:lnTo>
                    <a:pt x="15" y="67"/>
                  </a:lnTo>
                  <a:lnTo>
                    <a:pt x="18" y="71"/>
                  </a:lnTo>
                  <a:lnTo>
                    <a:pt x="29" y="74"/>
                  </a:lnTo>
                  <a:lnTo>
                    <a:pt x="37" y="78"/>
                  </a:lnTo>
                  <a:lnTo>
                    <a:pt x="78" y="78"/>
                  </a:lnTo>
                  <a:lnTo>
                    <a:pt x="82" y="67"/>
                  </a:lnTo>
                  <a:lnTo>
                    <a:pt x="67" y="67"/>
                  </a:lnTo>
                  <a:lnTo>
                    <a:pt x="52" y="67"/>
                  </a:lnTo>
                  <a:lnTo>
                    <a:pt x="41" y="67"/>
                  </a:lnTo>
                  <a:lnTo>
                    <a:pt x="29" y="63"/>
                  </a:lnTo>
                  <a:lnTo>
                    <a:pt x="22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7" name="Freeform 104"/>
            <p:cNvSpPr>
              <a:spLocks noEditPoints="1"/>
            </p:cNvSpPr>
            <p:nvPr/>
          </p:nvSpPr>
          <p:spPr bwMode="auto">
            <a:xfrm>
              <a:off x="7147" y="3505"/>
              <a:ext cx="201" cy="201"/>
            </a:xfrm>
            <a:custGeom>
              <a:avLst/>
              <a:gdLst>
                <a:gd name="T0" fmla="*/ 56 w 86"/>
                <a:gd name="T1" fmla="*/ 8 h 86"/>
                <a:gd name="T2" fmla="*/ 52 w 86"/>
                <a:gd name="T3" fmla="*/ 0 h 86"/>
                <a:gd name="T4" fmla="*/ 45 w 86"/>
                <a:gd name="T5" fmla="*/ 4 h 86"/>
                <a:gd name="T6" fmla="*/ 41 w 86"/>
                <a:gd name="T7" fmla="*/ 4 h 86"/>
                <a:gd name="T8" fmla="*/ 41 w 86"/>
                <a:gd name="T9" fmla="*/ 11 h 86"/>
                <a:gd name="T10" fmla="*/ 11 w 86"/>
                <a:gd name="T11" fmla="*/ 11 h 86"/>
                <a:gd name="T12" fmla="*/ 11 w 86"/>
                <a:gd name="T13" fmla="*/ 41 h 86"/>
                <a:gd name="T14" fmla="*/ 0 w 86"/>
                <a:gd name="T15" fmla="*/ 75 h 86"/>
                <a:gd name="T16" fmla="*/ 11 w 86"/>
                <a:gd name="T17" fmla="*/ 82 h 86"/>
                <a:gd name="T18" fmla="*/ 23 w 86"/>
                <a:gd name="T19" fmla="*/ 63 h 86"/>
                <a:gd name="T20" fmla="*/ 23 w 86"/>
                <a:gd name="T21" fmla="*/ 37 h 86"/>
                <a:gd name="T22" fmla="*/ 82 w 86"/>
                <a:gd name="T23" fmla="*/ 22 h 86"/>
                <a:gd name="T24" fmla="*/ 56 w 86"/>
                <a:gd name="T25" fmla="*/ 11 h 86"/>
                <a:gd name="T26" fmla="*/ 56 w 86"/>
                <a:gd name="T27" fmla="*/ 8 h 86"/>
                <a:gd name="T28" fmla="*/ 56 w 86"/>
                <a:gd name="T29" fmla="*/ 8 h 86"/>
                <a:gd name="T30" fmla="*/ 19 w 86"/>
                <a:gd name="T31" fmla="*/ 75 h 86"/>
                <a:gd name="T32" fmla="*/ 26 w 86"/>
                <a:gd name="T33" fmla="*/ 82 h 86"/>
                <a:gd name="T34" fmla="*/ 52 w 86"/>
                <a:gd name="T35" fmla="*/ 56 h 86"/>
                <a:gd name="T36" fmla="*/ 60 w 86"/>
                <a:gd name="T37" fmla="*/ 71 h 86"/>
                <a:gd name="T38" fmla="*/ 78 w 86"/>
                <a:gd name="T39" fmla="*/ 86 h 86"/>
                <a:gd name="T40" fmla="*/ 86 w 86"/>
                <a:gd name="T41" fmla="*/ 75 h 86"/>
                <a:gd name="T42" fmla="*/ 86 w 86"/>
                <a:gd name="T43" fmla="*/ 71 h 86"/>
                <a:gd name="T44" fmla="*/ 67 w 86"/>
                <a:gd name="T45" fmla="*/ 60 h 86"/>
                <a:gd name="T46" fmla="*/ 60 w 86"/>
                <a:gd name="T47" fmla="*/ 45 h 86"/>
                <a:gd name="T48" fmla="*/ 78 w 86"/>
                <a:gd name="T49" fmla="*/ 37 h 86"/>
                <a:gd name="T50" fmla="*/ 56 w 86"/>
                <a:gd name="T51" fmla="*/ 30 h 86"/>
                <a:gd name="T52" fmla="*/ 60 w 86"/>
                <a:gd name="T53" fmla="*/ 26 h 86"/>
                <a:gd name="T54" fmla="*/ 60 w 86"/>
                <a:gd name="T55" fmla="*/ 26 h 86"/>
                <a:gd name="T56" fmla="*/ 52 w 86"/>
                <a:gd name="T57" fmla="*/ 22 h 86"/>
                <a:gd name="T58" fmla="*/ 45 w 86"/>
                <a:gd name="T59" fmla="*/ 37 h 86"/>
                <a:gd name="T60" fmla="*/ 26 w 86"/>
                <a:gd name="T61" fmla="*/ 45 h 86"/>
                <a:gd name="T62" fmla="*/ 45 w 86"/>
                <a:gd name="T63" fmla="*/ 45 h 86"/>
                <a:gd name="T64" fmla="*/ 19 w 86"/>
                <a:gd name="T65" fmla="*/ 75 h 86"/>
                <a:gd name="T66" fmla="*/ 19 w 86"/>
                <a:gd name="T67" fmla="*/ 75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" h="86">
                  <a:moveTo>
                    <a:pt x="56" y="8"/>
                  </a:moveTo>
                  <a:lnTo>
                    <a:pt x="56" y="8"/>
                  </a:lnTo>
                  <a:lnTo>
                    <a:pt x="52" y="0"/>
                  </a:lnTo>
                  <a:lnTo>
                    <a:pt x="45" y="4"/>
                  </a:lnTo>
                  <a:lnTo>
                    <a:pt x="41" y="4"/>
                  </a:lnTo>
                  <a:lnTo>
                    <a:pt x="41" y="11"/>
                  </a:lnTo>
                  <a:lnTo>
                    <a:pt x="11" y="11"/>
                  </a:lnTo>
                  <a:lnTo>
                    <a:pt x="11" y="41"/>
                  </a:lnTo>
                  <a:lnTo>
                    <a:pt x="11" y="60"/>
                  </a:lnTo>
                  <a:lnTo>
                    <a:pt x="0" y="75"/>
                  </a:lnTo>
                  <a:lnTo>
                    <a:pt x="11" y="82"/>
                  </a:lnTo>
                  <a:lnTo>
                    <a:pt x="23" y="63"/>
                  </a:lnTo>
                  <a:lnTo>
                    <a:pt x="23" y="37"/>
                  </a:lnTo>
                  <a:lnTo>
                    <a:pt x="23" y="22"/>
                  </a:lnTo>
                  <a:lnTo>
                    <a:pt x="82" y="22"/>
                  </a:lnTo>
                  <a:lnTo>
                    <a:pt x="82" y="11"/>
                  </a:lnTo>
                  <a:lnTo>
                    <a:pt x="56" y="11"/>
                  </a:lnTo>
                  <a:lnTo>
                    <a:pt x="56" y="8"/>
                  </a:lnTo>
                  <a:close/>
                  <a:moveTo>
                    <a:pt x="19" y="75"/>
                  </a:moveTo>
                  <a:lnTo>
                    <a:pt x="19" y="75"/>
                  </a:lnTo>
                  <a:lnTo>
                    <a:pt x="26" y="82"/>
                  </a:lnTo>
                  <a:lnTo>
                    <a:pt x="41" y="71"/>
                  </a:lnTo>
                  <a:lnTo>
                    <a:pt x="52" y="56"/>
                  </a:lnTo>
                  <a:lnTo>
                    <a:pt x="60" y="71"/>
                  </a:lnTo>
                  <a:lnTo>
                    <a:pt x="78" y="86"/>
                  </a:lnTo>
                  <a:lnTo>
                    <a:pt x="86" y="75"/>
                  </a:lnTo>
                  <a:lnTo>
                    <a:pt x="86" y="71"/>
                  </a:lnTo>
                  <a:lnTo>
                    <a:pt x="75" y="67"/>
                  </a:lnTo>
                  <a:lnTo>
                    <a:pt x="67" y="60"/>
                  </a:lnTo>
                  <a:lnTo>
                    <a:pt x="63" y="52"/>
                  </a:lnTo>
                  <a:lnTo>
                    <a:pt x="60" y="45"/>
                  </a:lnTo>
                  <a:lnTo>
                    <a:pt x="78" y="45"/>
                  </a:lnTo>
                  <a:lnTo>
                    <a:pt x="78" y="37"/>
                  </a:lnTo>
                  <a:lnTo>
                    <a:pt x="56" y="37"/>
                  </a:lnTo>
                  <a:lnTo>
                    <a:pt x="56" y="30"/>
                  </a:lnTo>
                  <a:lnTo>
                    <a:pt x="60" y="26"/>
                  </a:lnTo>
                  <a:lnTo>
                    <a:pt x="52" y="22"/>
                  </a:lnTo>
                  <a:lnTo>
                    <a:pt x="45" y="22"/>
                  </a:lnTo>
                  <a:lnTo>
                    <a:pt x="45" y="37"/>
                  </a:lnTo>
                  <a:lnTo>
                    <a:pt x="26" y="37"/>
                  </a:lnTo>
                  <a:lnTo>
                    <a:pt x="26" y="45"/>
                  </a:lnTo>
                  <a:lnTo>
                    <a:pt x="45" y="45"/>
                  </a:lnTo>
                  <a:lnTo>
                    <a:pt x="37" y="60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8" name="Freeform 105"/>
            <p:cNvSpPr>
              <a:spLocks noEditPoints="1"/>
            </p:cNvSpPr>
            <p:nvPr/>
          </p:nvSpPr>
          <p:spPr bwMode="auto">
            <a:xfrm>
              <a:off x="7364" y="3505"/>
              <a:ext cx="192" cy="192"/>
            </a:xfrm>
            <a:custGeom>
              <a:avLst/>
              <a:gdLst>
                <a:gd name="T0" fmla="*/ 37 w 82"/>
                <a:gd name="T1" fmla="*/ 15 h 82"/>
                <a:gd name="T2" fmla="*/ 52 w 82"/>
                <a:gd name="T3" fmla="*/ 19 h 82"/>
                <a:gd name="T4" fmla="*/ 15 w 82"/>
                <a:gd name="T5" fmla="*/ 34 h 82"/>
                <a:gd name="T6" fmla="*/ 15 w 82"/>
                <a:gd name="T7" fmla="*/ 26 h 82"/>
                <a:gd name="T8" fmla="*/ 15 w 82"/>
                <a:gd name="T9" fmla="*/ 22 h 82"/>
                <a:gd name="T10" fmla="*/ 4 w 82"/>
                <a:gd name="T11" fmla="*/ 41 h 82"/>
                <a:gd name="T12" fmla="*/ 0 w 82"/>
                <a:gd name="T13" fmla="*/ 45 h 82"/>
                <a:gd name="T14" fmla="*/ 4 w 82"/>
                <a:gd name="T15" fmla="*/ 56 h 82"/>
                <a:gd name="T16" fmla="*/ 0 w 82"/>
                <a:gd name="T17" fmla="*/ 75 h 82"/>
                <a:gd name="T18" fmla="*/ 11 w 82"/>
                <a:gd name="T19" fmla="*/ 71 h 82"/>
                <a:gd name="T20" fmla="*/ 15 w 82"/>
                <a:gd name="T21" fmla="*/ 56 h 82"/>
                <a:gd name="T22" fmla="*/ 8 w 82"/>
                <a:gd name="T23" fmla="*/ 78 h 82"/>
                <a:gd name="T24" fmla="*/ 19 w 82"/>
                <a:gd name="T25" fmla="*/ 82 h 82"/>
                <a:gd name="T26" fmla="*/ 26 w 82"/>
                <a:gd name="T27" fmla="*/ 30 h 82"/>
                <a:gd name="T28" fmla="*/ 30 w 82"/>
                <a:gd name="T29" fmla="*/ 34 h 82"/>
                <a:gd name="T30" fmla="*/ 37 w 82"/>
                <a:gd name="T31" fmla="*/ 75 h 82"/>
                <a:gd name="T32" fmla="*/ 45 w 82"/>
                <a:gd name="T33" fmla="*/ 78 h 82"/>
                <a:gd name="T34" fmla="*/ 45 w 82"/>
                <a:gd name="T35" fmla="*/ 78 h 82"/>
                <a:gd name="T36" fmla="*/ 56 w 82"/>
                <a:gd name="T37" fmla="*/ 82 h 82"/>
                <a:gd name="T38" fmla="*/ 64 w 82"/>
                <a:gd name="T39" fmla="*/ 75 h 82"/>
                <a:gd name="T40" fmla="*/ 75 w 82"/>
                <a:gd name="T41" fmla="*/ 82 h 82"/>
                <a:gd name="T42" fmla="*/ 82 w 82"/>
                <a:gd name="T43" fmla="*/ 67 h 82"/>
                <a:gd name="T44" fmla="*/ 75 w 82"/>
                <a:gd name="T45" fmla="*/ 67 h 82"/>
                <a:gd name="T46" fmla="*/ 71 w 82"/>
                <a:gd name="T47" fmla="*/ 63 h 82"/>
                <a:gd name="T48" fmla="*/ 78 w 82"/>
                <a:gd name="T49" fmla="*/ 41 h 82"/>
                <a:gd name="T50" fmla="*/ 82 w 82"/>
                <a:gd name="T51" fmla="*/ 37 h 82"/>
                <a:gd name="T52" fmla="*/ 67 w 82"/>
                <a:gd name="T53" fmla="*/ 37 h 82"/>
                <a:gd name="T54" fmla="*/ 67 w 82"/>
                <a:gd name="T55" fmla="*/ 49 h 82"/>
                <a:gd name="T56" fmla="*/ 82 w 82"/>
                <a:gd name="T57" fmla="*/ 30 h 82"/>
                <a:gd name="T58" fmla="*/ 75 w 82"/>
                <a:gd name="T59" fmla="*/ 22 h 82"/>
                <a:gd name="T60" fmla="*/ 75 w 82"/>
                <a:gd name="T61" fmla="*/ 15 h 82"/>
                <a:gd name="T62" fmla="*/ 56 w 82"/>
                <a:gd name="T63" fmla="*/ 8 h 82"/>
                <a:gd name="T64" fmla="*/ 60 w 82"/>
                <a:gd name="T65" fmla="*/ 4 h 82"/>
                <a:gd name="T66" fmla="*/ 60 w 82"/>
                <a:gd name="T67" fmla="*/ 0 h 82"/>
                <a:gd name="T68" fmla="*/ 37 w 82"/>
                <a:gd name="T69" fmla="*/ 8 h 82"/>
                <a:gd name="T70" fmla="*/ 37 w 82"/>
                <a:gd name="T71" fmla="*/ 4 h 82"/>
                <a:gd name="T72" fmla="*/ 37 w 82"/>
                <a:gd name="T73" fmla="*/ 0 h 82"/>
                <a:gd name="T74" fmla="*/ 4 w 82"/>
                <a:gd name="T75" fmla="*/ 8 h 82"/>
                <a:gd name="T76" fmla="*/ 26 w 82"/>
                <a:gd name="T77" fmla="*/ 22 h 82"/>
                <a:gd name="T78" fmla="*/ 41 w 82"/>
                <a:gd name="T79" fmla="*/ 45 h 82"/>
                <a:gd name="T80" fmla="*/ 41 w 82"/>
                <a:gd name="T81" fmla="*/ 41 h 82"/>
                <a:gd name="T82" fmla="*/ 60 w 82"/>
                <a:gd name="T83" fmla="*/ 63 h 82"/>
                <a:gd name="T84" fmla="*/ 49 w 82"/>
                <a:gd name="T85" fmla="*/ 67 h 82"/>
                <a:gd name="T86" fmla="*/ 56 w 82"/>
                <a:gd name="T87" fmla="*/ 45 h 82"/>
                <a:gd name="T88" fmla="*/ 56 w 82"/>
                <a:gd name="T89" fmla="*/ 41 h 82"/>
                <a:gd name="T90" fmla="*/ 60 w 82"/>
                <a:gd name="T91" fmla="*/ 63 h 82"/>
                <a:gd name="T92" fmla="*/ 45 w 82"/>
                <a:gd name="T93" fmla="*/ 56 h 82"/>
                <a:gd name="T94" fmla="*/ 45 w 82"/>
                <a:gd name="T95" fmla="*/ 52 h 82"/>
                <a:gd name="T96" fmla="*/ 41 w 82"/>
                <a:gd name="T97" fmla="*/ 67 h 82"/>
                <a:gd name="T98" fmla="*/ 41 w 82"/>
                <a:gd name="T99" fmla="*/ 63 h 82"/>
                <a:gd name="T100" fmla="*/ 64 w 82"/>
                <a:gd name="T101" fmla="*/ 19 h 82"/>
                <a:gd name="T102" fmla="*/ 56 w 82"/>
                <a:gd name="T103" fmla="*/ 19 h 82"/>
                <a:gd name="T104" fmla="*/ 67 w 82"/>
                <a:gd name="T105" fmla="*/ 19 h 82"/>
                <a:gd name="T106" fmla="*/ 67 w 82"/>
                <a:gd name="T107" fmla="*/ 22 h 82"/>
                <a:gd name="T108" fmla="*/ 64 w 82"/>
                <a:gd name="T109" fmla="*/ 22 h 82"/>
                <a:gd name="T110" fmla="*/ 64 w 82"/>
                <a:gd name="T111" fmla="*/ 19 h 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2" h="82">
                  <a:moveTo>
                    <a:pt x="26" y="22"/>
                  </a:moveTo>
                  <a:lnTo>
                    <a:pt x="37" y="22"/>
                  </a:lnTo>
                  <a:lnTo>
                    <a:pt x="37" y="15"/>
                  </a:lnTo>
                  <a:lnTo>
                    <a:pt x="49" y="15"/>
                  </a:lnTo>
                  <a:lnTo>
                    <a:pt x="49" y="19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15" y="22"/>
                  </a:lnTo>
                  <a:lnTo>
                    <a:pt x="15" y="34"/>
                  </a:lnTo>
                  <a:lnTo>
                    <a:pt x="15" y="26"/>
                  </a:lnTo>
                  <a:lnTo>
                    <a:pt x="15" y="22"/>
                  </a:lnTo>
                  <a:lnTo>
                    <a:pt x="4" y="19"/>
                  </a:lnTo>
                  <a:lnTo>
                    <a:pt x="4" y="41"/>
                  </a:lnTo>
                  <a:lnTo>
                    <a:pt x="15" y="41"/>
                  </a:lnTo>
                  <a:lnTo>
                    <a:pt x="15" y="45"/>
                  </a:lnTo>
                  <a:lnTo>
                    <a:pt x="0" y="45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3"/>
                  </a:lnTo>
                  <a:lnTo>
                    <a:pt x="0" y="75"/>
                  </a:lnTo>
                  <a:lnTo>
                    <a:pt x="8" y="78"/>
                  </a:lnTo>
                  <a:lnTo>
                    <a:pt x="11" y="71"/>
                  </a:lnTo>
                  <a:lnTo>
                    <a:pt x="15" y="56"/>
                  </a:lnTo>
                  <a:lnTo>
                    <a:pt x="15" y="71"/>
                  </a:lnTo>
                  <a:lnTo>
                    <a:pt x="8" y="78"/>
                  </a:lnTo>
                  <a:lnTo>
                    <a:pt x="19" y="82"/>
                  </a:lnTo>
                  <a:lnTo>
                    <a:pt x="23" y="71"/>
                  </a:lnTo>
                  <a:lnTo>
                    <a:pt x="26" y="60"/>
                  </a:lnTo>
                  <a:lnTo>
                    <a:pt x="26" y="30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30" y="34"/>
                  </a:lnTo>
                  <a:lnTo>
                    <a:pt x="30" y="78"/>
                  </a:lnTo>
                  <a:lnTo>
                    <a:pt x="37" y="78"/>
                  </a:lnTo>
                  <a:lnTo>
                    <a:pt x="37" y="75"/>
                  </a:lnTo>
                  <a:lnTo>
                    <a:pt x="49" y="75"/>
                  </a:lnTo>
                  <a:lnTo>
                    <a:pt x="45" y="78"/>
                  </a:lnTo>
                  <a:lnTo>
                    <a:pt x="56" y="82"/>
                  </a:lnTo>
                  <a:lnTo>
                    <a:pt x="64" y="75"/>
                  </a:lnTo>
                  <a:lnTo>
                    <a:pt x="71" y="82"/>
                  </a:lnTo>
                  <a:lnTo>
                    <a:pt x="75" y="82"/>
                  </a:lnTo>
                  <a:lnTo>
                    <a:pt x="82" y="78"/>
                  </a:lnTo>
                  <a:lnTo>
                    <a:pt x="82" y="67"/>
                  </a:lnTo>
                  <a:lnTo>
                    <a:pt x="75" y="63"/>
                  </a:lnTo>
                  <a:lnTo>
                    <a:pt x="75" y="67"/>
                  </a:lnTo>
                  <a:lnTo>
                    <a:pt x="71" y="63"/>
                  </a:lnTo>
                  <a:lnTo>
                    <a:pt x="75" y="49"/>
                  </a:lnTo>
                  <a:lnTo>
                    <a:pt x="78" y="41"/>
                  </a:lnTo>
                  <a:lnTo>
                    <a:pt x="82" y="37"/>
                  </a:lnTo>
                  <a:lnTo>
                    <a:pt x="71" y="34"/>
                  </a:lnTo>
                  <a:lnTo>
                    <a:pt x="67" y="37"/>
                  </a:lnTo>
                  <a:lnTo>
                    <a:pt x="67" y="49"/>
                  </a:lnTo>
                  <a:lnTo>
                    <a:pt x="64" y="34"/>
                  </a:lnTo>
                  <a:lnTo>
                    <a:pt x="64" y="30"/>
                  </a:lnTo>
                  <a:lnTo>
                    <a:pt x="82" y="30"/>
                  </a:lnTo>
                  <a:lnTo>
                    <a:pt x="82" y="22"/>
                  </a:lnTo>
                  <a:lnTo>
                    <a:pt x="75" y="22"/>
                  </a:lnTo>
                  <a:lnTo>
                    <a:pt x="78" y="19"/>
                  </a:lnTo>
                  <a:lnTo>
                    <a:pt x="75" y="15"/>
                  </a:lnTo>
                  <a:lnTo>
                    <a:pt x="82" y="15"/>
                  </a:lnTo>
                  <a:lnTo>
                    <a:pt x="82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4" y="8"/>
                  </a:lnTo>
                  <a:lnTo>
                    <a:pt x="4" y="15"/>
                  </a:lnTo>
                  <a:lnTo>
                    <a:pt x="26" y="15"/>
                  </a:lnTo>
                  <a:lnTo>
                    <a:pt x="26" y="22"/>
                  </a:lnTo>
                  <a:close/>
                  <a:moveTo>
                    <a:pt x="41" y="41"/>
                  </a:moveTo>
                  <a:lnTo>
                    <a:pt x="41" y="45"/>
                  </a:lnTo>
                  <a:lnTo>
                    <a:pt x="37" y="45"/>
                  </a:lnTo>
                  <a:lnTo>
                    <a:pt x="37" y="41"/>
                  </a:lnTo>
                  <a:lnTo>
                    <a:pt x="41" y="41"/>
                  </a:lnTo>
                  <a:close/>
                  <a:moveTo>
                    <a:pt x="60" y="63"/>
                  </a:moveTo>
                  <a:lnTo>
                    <a:pt x="60" y="63"/>
                  </a:lnTo>
                  <a:lnTo>
                    <a:pt x="56" y="71"/>
                  </a:lnTo>
                  <a:lnTo>
                    <a:pt x="56" y="67"/>
                  </a:lnTo>
                  <a:lnTo>
                    <a:pt x="49" y="67"/>
                  </a:lnTo>
                  <a:lnTo>
                    <a:pt x="49" y="63"/>
                  </a:lnTo>
                  <a:lnTo>
                    <a:pt x="56" y="63"/>
                  </a:lnTo>
                  <a:lnTo>
                    <a:pt x="56" y="45"/>
                  </a:lnTo>
                  <a:lnTo>
                    <a:pt x="49" y="45"/>
                  </a:lnTo>
                  <a:lnTo>
                    <a:pt x="49" y="41"/>
                  </a:lnTo>
                  <a:lnTo>
                    <a:pt x="56" y="41"/>
                  </a:lnTo>
                  <a:lnTo>
                    <a:pt x="60" y="63"/>
                  </a:lnTo>
                  <a:close/>
                  <a:moveTo>
                    <a:pt x="45" y="52"/>
                  </a:moveTo>
                  <a:lnTo>
                    <a:pt x="45" y="56"/>
                  </a:lnTo>
                  <a:lnTo>
                    <a:pt x="37" y="56"/>
                  </a:lnTo>
                  <a:lnTo>
                    <a:pt x="37" y="52"/>
                  </a:lnTo>
                  <a:lnTo>
                    <a:pt x="45" y="52"/>
                  </a:lnTo>
                  <a:close/>
                  <a:moveTo>
                    <a:pt x="41" y="63"/>
                  </a:moveTo>
                  <a:lnTo>
                    <a:pt x="41" y="67"/>
                  </a:lnTo>
                  <a:lnTo>
                    <a:pt x="37" y="67"/>
                  </a:lnTo>
                  <a:lnTo>
                    <a:pt x="37" y="63"/>
                  </a:lnTo>
                  <a:lnTo>
                    <a:pt x="41" y="63"/>
                  </a:lnTo>
                  <a:close/>
                  <a:moveTo>
                    <a:pt x="64" y="19"/>
                  </a:moveTo>
                  <a:lnTo>
                    <a:pt x="64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71" y="15"/>
                  </a:lnTo>
                  <a:lnTo>
                    <a:pt x="67" y="19"/>
                  </a:lnTo>
                  <a:lnTo>
                    <a:pt x="67" y="22"/>
                  </a:lnTo>
                  <a:lnTo>
                    <a:pt x="71" y="22"/>
                  </a:lnTo>
                  <a:lnTo>
                    <a:pt x="64" y="22"/>
                  </a:lnTo>
                  <a:lnTo>
                    <a:pt x="64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9" name="Freeform 106"/>
            <p:cNvSpPr>
              <a:spLocks noEditPoints="1"/>
            </p:cNvSpPr>
            <p:nvPr/>
          </p:nvSpPr>
          <p:spPr bwMode="auto">
            <a:xfrm>
              <a:off x="7575" y="3505"/>
              <a:ext cx="190" cy="192"/>
            </a:xfrm>
            <a:custGeom>
              <a:avLst/>
              <a:gdLst>
                <a:gd name="T0" fmla="*/ 11 w 81"/>
                <a:gd name="T1" fmla="*/ 15 h 82"/>
                <a:gd name="T2" fmla="*/ 22 w 81"/>
                <a:gd name="T3" fmla="*/ 11 h 82"/>
                <a:gd name="T4" fmla="*/ 22 w 81"/>
                <a:gd name="T5" fmla="*/ 4 h 82"/>
                <a:gd name="T6" fmla="*/ 11 w 81"/>
                <a:gd name="T7" fmla="*/ 4 h 82"/>
                <a:gd name="T8" fmla="*/ 11 w 81"/>
                <a:gd name="T9" fmla="*/ 15 h 82"/>
                <a:gd name="T10" fmla="*/ 33 w 81"/>
                <a:gd name="T11" fmla="*/ 75 h 82"/>
                <a:gd name="T12" fmla="*/ 18 w 81"/>
                <a:gd name="T13" fmla="*/ 34 h 82"/>
                <a:gd name="T14" fmla="*/ 33 w 81"/>
                <a:gd name="T15" fmla="*/ 22 h 82"/>
                <a:gd name="T16" fmla="*/ 29 w 81"/>
                <a:gd name="T17" fmla="*/ 26 h 82"/>
                <a:gd name="T18" fmla="*/ 37 w 81"/>
                <a:gd name="T19" fmla="*/ 34 h 82"/>
                <a:gd name="T20" fmla="*/ 81 w 81"/>
                <a:gd name="T21" fmla="*/ 19 h 82"/>
                <a:gd name="T22" fmla="*/ 52 w 81"/>
                <a:gd name="T23" fmla="*/ 11 h 82"/>
                <a:gd name="T24" fmla="*/ 52 w 81"/>
                <a:gd name="T25" fmla="*/ 8 h 82"/>
                <a:gd name="T26" fmla="*/ 52 w 81"/>
                <a:gd name="T27" fmla="*/ 4 h 82"/>
                <a:gd name="T28" fmla="*/ 41 w 81"/>
                <a:gd name="T29" fmla="*/ 0 h 82"/>
                <a:gd name="T30" fmla="*/ 41 w 81"/>
                <a:gd name="T31" fmla="*/ 4 h 82"/>
                <a:gd name="T32" fmla="*/ 33 w 81"/>
                <a:gd name="T33" fmla="*/ 19 h 82"/>
                <a:gd name="T34" fmla="*/ 0 w 81"/>
                <a:gd name="T35" fmla="*/ 15 h 82"/>
                <a:gd name="T36" fmla="*/ 7 w 81"/>
                <a:gd name="T37" fmla="*/ 26 h 82"/>
                <a:gd name="T38" fmla="*/ 7 w 81"/>
                <a:gd name="T39" fmla="*/ 41 h 82"/>
                <a:gd name="T40" fmla="*/ 0 w 81"/>
                <a:gd name="T41" fmla="*/ 78 h 82"/>
                <a:gd name="T42" fmla="*/ 3 w 81"/>
                <a:gd name="T43" fmla="*/ 78 h 82"/>
                <a:gd name="T44" fmla="*/ 11 w 81"/>
                <a:gd name="T45" fmla="*/ 82 h 82"/>
                <a:gd name="T46" fmla="*/ 14 w 81"/>
                <a:gd name="T47" fmla="*/ 63 h 82"/>
                <a:gd name="T48" fmla="*/ 22 w 81"/>
                <a:gd name="T49" fmla="*/ 41 h 82"/>
                <a:gd name="T50" fmla="*/ 22 w 81"/>
                <a:gd name="T51" fmla="*/ 67 h 82"/>
                <a:gd name="T52" fmla="*/ 14 w 81"/>
                <a:gd name="T53" fmla="*/ 71 h 82"/>
                <a:gd name="T54" fmla="*/ 18 w 81"/>
                <a:gd name="T55" fmla="*/ 82 h 82"/>
                <a:gd name="T56" fmla="*/ 26 w 81"/>
                <a:gd name="T57" fmla="*/ 78 h 82"/>
                <a:gd name="T58" fmla="*/ 33 w 81"/>
                <a:gd name="T59" fmla="*/ 75 h 82"/>
                <a:gd name="T60" fmla="*/ 41 w 81"/>
                <a:gd name="T61" fmla="*/ 82 h 82"/>
                <a:gd name="T62" fmla="*/ 59 w 81"/>
                <a:gd name="T63" fmla="*/ 63 h 82"/>
                <a:gd name="T64" fmla="*/ 67 w 81"/>
                <a:gd name="T65" fmla="*/ 75 h 82"/>
                <a:gd name="T66" fmla="*/ 78 w 81"/>
                <a:gd name="T67" fmla="*/ 82 h 82"/>
                <a:gd name="T68" fmla="*/ 81 w 81"/>
                <a:gd name="T69" fmla="*/ 71 h 82"/>
                <a:gd name="T70" fmla="*/ 67 w 81"/>
                <a:gd name="T71" fmla="*/ 56 h 82"/>
                <a:gd name="T72" fmla="*/ 81 w 81"/>
                <a:gd name="T73" fmla="*/ 49 h 82"/>
                <a:gd name="T74" fmla="*/ 63 w 81"/>
                <a:gd name="T75" fmla="*/ 37 h 82"/>
                <a:gd name="T76" fmla="*/ 78 w 81"/>
                <a:gd name="T77" fmla="*/ 30 h 82"/>
                <a:gd name="T78" fmla="*/ 55 w 81"/>
                <a:gd name="T79" fmla="*/ 26 h 82"/>
                <a:gd name="T80" fmla="*/ 55 w 81"/>
                <a:gd name="T81" fmla="*/ 22 h 82"/>
                <a:gd name="T82" fmla="*/ 44 w 81"/>
                <a:gd name="T83" fmla="*/ 22 h 82"/>
                <a:gd name="T84" fmla="*/ 41 w 81"/>
                <a:gd name="T85" fmla="*/ 34 h 82"/>
                <a:gd name="T86" fmla="*/ 33 w 81"/>
                <a:gd name="T87" fmla="*/ 41 h 82"/>
                <a:gd name="T88" fmla="*/ 37 w 81"/>
                <a:gd name="T89" fmla="*/ 45 h 82"/>
                <a:gd name="T90" fmla="*/ 44 w 81"/>
                <a:gd name="T91" fmla="*/ 49 h 82"/>
                <a:gd name="T92" fmla="*/ 52 w 81"/>
                <a:gd name="T93" fmla="*/ 37 h 82"/>
                <a:gd name="T94" fmla="*/ 37 w 81"/>
                <a:gd name="T95" fmla="*/ 49 h 82"/>
                <a:gd name="T96" fmla="*/ 52 w 81"/>
                <a:gd name="T97" fmla="*/ 56 h 82"/>
                <a:gd name="T98" fmla="*/ 52 w 81"/>
                <a:gd name="T99" fmla="*/ 56 h 82"/>
                <a:gd name="T100" fmla="*/ 33 w 81"/>
                <a:gd name="T101" fmla="*/ 75 h 82"/>
                <a:gd name="T102" fmla="*/ 33 w 81"/>
                <a:gd name="T103" fmla="*/ 75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" h="82">
                  <a:moveTo>
                    <a:pt x="11" y="15"/>
                  </a:moveTo>
                  <a:lnTo>
                    <a:pt x="11" y="15"/>
                  </a:lnTo>
                  <a:lnTo>
                    <a:pt x="22" y="11"/>
                  </a:lnTo>
                  <a:lnTo>
                    <a:pt x="22" y="4"/>
                  </a:lnTo>
                  <a:lnTo>
                    <a:pt x="11" y="4"/>
                  </a:lnTo>
                  <a:lnTo>
                    <a:pt x="11" y="15"/>
                  </a:lnTo>
                  <a:close/>
                  <a:moveTo>
                    <a:pt x="33" y="75"/>
                  </a:moveTo>
                  <a:lnTo>
                    <a:pt x="33" y="34"/>
                  </a:lnTo>
                  <a:lnTo>
                    <a:pt x="18" y="34"/>
                  </a:lnTo>
                  <a:lnTo>
                    <a:pt x="18" y="22"/>
                  </a:lnTo>
                  <a:lnTo>
                    <a:pt x="33" y="22"/>
                  </a:lnTo>
                  <a:lnTo>
                    <a:pt x="29" y="26"/>
                  </a:lnTo>
                  <a:lnTo>
                    <a:pt x="37" y="34"/>
                  </a:lnTo>
                  <a:lnTo>
                    <a:pt x="44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52" y="11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7" y="41"/>
                  </a:lnTo>
                  <a:lnTo>
                    <a:pt x="7" y="60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11" y="82"/>
                  </a:lnTo>
                  <a:lnTo>
                    <a:pt x="14" y="63"/>
                  </a:lnTo>
                  <a:lnTo>
                    <a:pt x="18" y="41"/>
                  </a:lnTo>
                  <a:lnTo>
                    <a:pt x="22" y="41"/>
                  </a:lnTo>
                  <a:lnTo>
                    <a:pt x="22" y="67"/>
                  </a:lnTo>
                  <a:lnTo>
                    <a:pt x="22" y="71"/>
                  </a:lnTo>
                  <a:lnTo>
                    <a:pt x="14" y="71"/>
                  </a:lnTo>
                  <a:lnTo>
                    <a:pt x="18" y="82"/>
                  </a:lnTo>
                  <a:lnTo>
                    <a:pt x="26" y="78"/>
                  </a:lnTo>
                  <a:lnTo>
                    <a:pt x="33" y="75"/>
                  </a:lnTo>
                  <a:lnTo>
                    <a:pt x="41" y="82"/>
                  </a:lnTo>
                  <a:lnTo>
                    <a:pt x="52" y="75"/>
                  </a:lnTo>
                  <a:lnTo>
                    <a:pt x="59" y="63"/>
                  </a:lnTo>
                  <a:lnTo>
                    <a:pt x="67" y="75"/>
                  </a:lnTo>
                  <a:lnTo>
                    <a:pt x="78" y="82"/>
                  </a:lnTo>
                  <a:lnTo>
                    <a:pt x="81" y="71"/>
                  </a:lnTo>
                  <a:lnTo>
                    <a:pt x="70" y="67"/>
                  </a:lnTo>
                  <a:lnTo>
                    <a:pt x="67" y="56"/>
                  </a:lnTo>
                  <a:lnTo>
                    <a:pt x="81" y="56"/>
                  </a:lnTo>
                  <a:lnTo>
                    <a:pt x="81" y="49"/>
                  </a:lnTo>
                  <a:lnTo>
                    <a:pt x="63" y="49"/>
                  </a:lnTo>
                  <a:lnTo>
                    <a:pt x="63" y="37"/>
                  </a:lnTo>
                  <a:lnTo>
                    <a:pt x="78" y="37"/>
                  </a:lnTo>
                  <a:lnTo>
                    <a:pt x="78" y="30"/>
                  </a:lnTo>
                  <a:lnTo>
                    <a:pt x="55" y="30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44" y="22"/>
                  </a:lnTo>
                  <a:lnTo>
                    <a:pt x="41" y="34"/>
                  </a:lnTo>
                  <a:lnTo>
                    <a:pt x="33" y="41"/>
                  </a:lnTo>
                  <a:lnTo>
                    <a:pt x="37" y="45"/>
                  </a:lnTo>
                  <a:lnTo>
                    <a:pt x="44" y="49"/>
                  </a:lnTo>
                  <a:lnTo>
                    <a:pt x="48" y="37"/>
                  </a:lnTo>
                  <a:lnTo>
                    <a:pt x="52" y="37"/>
                  </a:lnTo>
                  <a:lnTo>
                    <a:pt x="52" y="49"/>
                  </a:lnTo>
                  <a:lnTo>
                    <a:pt x="37" y="49"/>
                  </a:lnTo>
                  <a:lnTo>
                    <a:pt x="37" y="56"/>
                  </a:lnTo>
                  <a:lnTo>
                    <a:pt x="52" y="56"/>
                  </a:lnTo>
                  <a:lnTo>
                    <a:pt x="44" y="67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0" name="Freeform 107"/>
            <p:cNvSpPr>
              <a:spLocks noEditPoints="1"/>
            </p:cNvSpPr>
            <p:nvPr/>
          </p:nvSpPr>
          <p:spPr bwMode="auto">
            <a:xfrm>
              <a:off x="7809" y="3505"/>
              <a:ext cx="141" cy="192"/>
            </a:xfrm>
            <a:custGeom>
              <a:avLst/>
              <a:gdLst>
                <a:gd name="T0" fmla="*/ 11 w 60"/>
                <a:gd name="T1" fmla="*/ 82 h 82"/>
                <a:gd name="T2" fmla="*/ 11 w 60"/>
                <a:gd name="T3" fmla="*/ 78 h 82"/>
                <a:gd name="T4" fmla="*/ 48 w 60"/>
                <a:gd name="T5" fmla="*/ 78 h 82"/>
                <a:gd name="T6" fmla="*/ 48 w 60"/>
                <a:gd name="T7" fmla="*/ 82 h 82"/>
                <a:gd name="T8" fmla="*/ 60 w 60"/>
                <a:gd name="T9" fmla="*/ 82 h 82"/>
                <a:gd name="T10" fmla="*/ 60 w 60"/>
                <a:gd name="T11" fmla="*/ 15 h 82"/>
                <a:gd name="T12" fmla="*/ 30 w 60"/>
                <a:gd name="T13" fmla="*/ 15 h 82"/>
                <a:gd name="T14" fmla="*/ 30 w 60"/>
                <a:gd name="T15" fmla="*/ 15 h 82"/>
                <a:gd name="T16" fmla="*/ 34 w 60"/>
                <a:gd name="T17" fmla="*/ 8 h 82"/>
                <a:gd name="T18" fmla="*/ 34 w 60"/>
                <a:gd name="T19" fmla="*/ 8 h 82"/>
                <a:gd name="T20" fmla="*/ 34 w 60"/>
                <a:gd name="T21" fmla="*/ 8 h 82"/>
                <a:gd name="T22" fmla="*/ 34 w 60"/>
                <a:gd name="T23" fmla="*/ 4 h 82"/>
                <a:gd name="T24" fmla="*/ 34 w 60"/>
                <a:gd name="T25" fmla="*/ 4 h 82"/>
                <a:gd name="T26" fmla="*/ 22 w 60"/>
                <a:gd name="T27" fmla="*/ 0 h 82"/>
                <a:gd name="T28" fmla="*/ 22 w 60"/>
                <a:gd name="T29" fmla="*/ 0 h 82"/>
                <a:gd name="T30" fmla="*/ 19 w 60"/>
                <a:gd name="T31" fmla="*/ 4 h 82"/>
                <a:gd name="T32" fmla="*/ 19 w 60"/>
                <a:gd name="T33" fmla="*/ 4 h 82"/>
                <a:gd name="T34" fmla="*/ 19 w 60"/>
                <a:gd name="T35" fmla="*/ 15 h 82"/>
                <a:gd name="T36" fmla="*/ 0 w 60"/>
                <a:gd name="T37" fmla="*/ 15 h 82"/>
                <a:gd name="T38" fmla="*/ 0 w 60"/>
                <a:gd name="T39" fmla="*/ 82 h 82"/>
                <a:gd name="T40" fmla="*/ 0 w 60"/>
                <a:gd name="T41" fmla="*/ 82 h 82"/>
                <a:gd name="T42" fmla="*/ 11 w 60"/>
                <a:gd name="T43" fmla="*/ 82 h 82"/>
                <a:gd name="T44" fmla="*/ 11 w 60"/>
                <a:gd name="T45" fmla="*/ 82 h 82"/>
                <a:gd name="T46" fmla="*/ 48 w 60"/>
                <a:gd name="T47" fmla="*/ 22 h 82"/>
                <a:gd name="T48" fmla="*/ 48 w 60"/>
                <a:gd name="T49" fmla="*/ 34 h 82"/>
                <a:gd name="T50" fmla="*/ 11 w 60"/>
                <a:gd name="T51" fmla="*/ 34 h 82"/>
                <a:gd name="T52" fmla="*/ 11 w 60"/>
                <a:gd name="T53" fmla="*/ 22 h 82"/>
                <a:gd name="T54" fmla="*/ 48 w 60"/>
                <a:gd name="T55" fmla="*/ 22 h 82"/>
                <a:gd name="T56" fmla="*/ 48 w 60"/>
                <a:gd name="T57" fmla="*/ 22 h 82"/>
                <a:gd name="T58" fmla="*/ 48 w 60"/>
                <a:gd name="T59" fmla="*/ 52 h 82"/>
                <a:gd name="T60" fmla="*/ 11 w 60"/>
                <a:gd name="T61" fmla="*/ 52 h 82"/>
                <a:gd name="T62" fmla="*/ 11 w 60"/>
                <a:gd name="T63" fmla="*/ 41 h 82"/>
                <a:gd name="T64" fmla="*/ 48 w 60"/>
                <a:gd name="T65" fmla="*/ 41 h 82"/>
                <a:gd name="T66" fmla="*/ 48 w 60"/>
                <a:gd name="T67" fmla="*/ 52 h 82"/>
                <a:gd name="T68" fmla="*/ 48 w 60"/>
                <a:gd name="T69" fmla="*/ 52 h 82"/>
                <a:gd name="T70" fmla="*/ 48 w 60"/>
                <a:gd name="T71" fmla="*/ 60 h 82"/>
                <a:gd name="T72" fmla="*/ 48 w 60"/>
                <a:gd name="T73" fmla="*/ 71 h 82"/>
                <a:gd name="T74" fmla="*/ 11 w 60"/>
                <a:gd name="T75" fmla="*/ 71 h 82"/>
                <a:gd name="T76" fmla="*/ 11 w 60"/>
                <a:gd name="T77" fmla="*/ 60 h 82"/>
                <a:gd name="T78" fmla="*/ 48 w 60"/>
                <a:gd name="T79" fmla="*/ 60 h 82"/>
                <a:gd name="T80" fmla="*/ 48 w 60"/>
                <a:gd name="T81" fmla="*/ 60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82">
                  <a:moveTo>
                    <a:pt x="11" y="82"/>
                  </a:moveTo>
                  <a:lnTo>
                    <a:pt x="11" y="78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60" y="82"/>
                  </a:lnTo>
                  <a:lnTo>
                    <a:pt x="60" y="15"/>
                  </a:lnTo>
                  <a:lnTo>
                    <a:pt x="30" y="15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22" y="0"/>
                  </a:lnTo>
                  <a:lnTo>
                    <a:pt x="19" y="4"/>
                  </a:lnTo>
                  <a:lnTo>
                    <a:pt x="19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11" y="82"/>
                  </a:lnTo>
                  <a:close/>
                  <a:moveTo>
                    <a:pt x="48" y="22"/>
                  </a:moveTo>
                  <a:lnTo>
                    <a:pt x="48" y="34"/>
                  </a:lnTo>
                  <a:lnTo>
                    <a:pt x="11" y="34"/>
                  </a:lnTo>
                  <a:lnTo>
                    <a:pt x="11" y="22"/>
                  </a:lnTo>
                  <a:lnTo>
                    <a:pt x="48" y="22"/>
                  </a:lnTo>
                  <a:close/>
                  <a:moveTo>
                    <a:pt x="48" y="52"/>
                  </a:moveTo>
                  <a:lnTo>
                    <a:pt x="11" y="52"/>
                  </a:lnTo>
                  <a:lnTo>
                    <a:pt x="11" y="41"/>
                  </a:lnTo>
                  <a:lnTo>
                    <a:pt x="48" y="41"/>
                  </a:lnTo>
                  <a:lnTo>
                    <a:pt x="48" y="52"/>
                  </a:lnTo>
                  <a:close/>
                  <a:moveTo>
                    <a:pt x="48" y="60"/>
                  </a:moveTo>
                  <a:lnTo>
                    <a:pt x="48" y="71"/>
                  </a:lnTo>
                  <a:lnTo>
                    <a:pt x="11" y="71"/>
                  </a:lnTo>
                  <a:lnTo>
                    <a:pt x="11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1" name="Freeform 108"/>
            <p:cNvSpPr>
              <a:spLocks noEditPoints="1"/>
            </p:cNvSpPr>
            <p:nvPr/>
          </p:nvSpPr>
          <p:spPr bwMode="auto">
            <a:xfrm>
              <a:off x="7992" y="3505"/>
              <a:ext cx="192" cy="192"/>
            </a:xfrm>
            <a:custGeom>
              <a:avLst/>
              <a:gdLst>
                <a:gd name="T0" fmla="*/ 60 w 82"/>
                <a:gd name="T1" fmla="*/ 8 h 82"/>
                <a:gd name="T2" fmla="*/ 60 w 82"/>
                <a:gd name="T3" fmla="*/ 4 h 82"/>
                <a:gd name="T4" fmla="*/ 49 w 82"/>
                <a:gd name="T5" fmla="*/ 0 h 82"/>
                <a:gd name="T6" fmla="*/ 41 w 82"/>
                <a:gd name="T7" fmla="*/ 15 h 82"/>
                <a:gd name="T8" fmla="*/ 26 w 82"/>
                <a:gd name="T9" fmla="*/ 30 h 82"/>
                <a:gd name="T10" fmla="*/ 30 w 82"/>
                <a:gd name="T11" fmla="*/ 41 h 82"/>
                <a:gd name="T12" fmla="*/ 71 w 82"/>
                <a:gd name="T13" fmla="*/ 37 h 82"/>
                <a:gd name="T14" fmla="*/ 71 w 82"/>
                <a:gd name="T15" fmla="*/ 41 h 82"/>
                <a:gd name="T16" fmla="*/ 78 w 82"/>
                <a:gd name="T17" fmla="*/ 37 h 82"/>
                <a:gd name="T18" fmla="*/ 82 w 82"/>
                <a:gd name="T19" fmla="*/ 37 h 82"/>
                <a:gd name="T20" fmla="*/ 67 w 82"/>
                <a:gd name="T21" fmla="*/ 15 h 82"/>
                <a:gd name="T22" fmla="*/ 56 w 82"/>
                <a:gd name="T23" fmla="*/ 19 h 82"/>
                <a:gd name="T24" fmla="*/ 45 w 82"/>
                <a:gd name="T25" fmla="*/ 26 h 82"/>
                <a:gd name="T26" fmla="*/ 60 w 82"/>
                <a:gd name="T27" fmla="*/ 8 h 82"/>
                <a:gd name="T28" fmla="*/ 60 w 82"/>
                <a:gd name="T29" fmla="*/ 8 h 82"/>
                <a:gd name="T30" fmla="*/ 30 w 82"/>
                <a:gd name="T31" fmla="*/ 15 h 82"/>
                <a:gd name="T32" fmla="*/ 19 w 82"/>
                <a:gd name="T33" fmla="*/ 4 h 82"/>
                <a:gd name="T34" fmla="*/ 8 w 82"/>
                <a:gd name="T35" fmla="*/ 11 h 82"/>
                <a:gd name="T36" fmla="*/ 11 w 82"/>
                <a:gd name="T37" fmla="*/ 15 h 82"/>
                <a:gd name="T38" fmla="*/ 23 w 82"/>
                <a:gd name="T39" fmla="*/ 22 h 82"/>
                <a:gd name="T40" fmla="*/ 30 w 82"/>
                <a:gd name="T41" fmla="*/ 15 h 82"/>
                <a:gd name="T42" fmla="*/ 23 w 82"/>
                <a:gd name="T43" fmla="*/ 30 h 82"/>
                <a:gd name="T44" fmla="*/ 8 w 82"/>
                <a:gd name="T45" fmla="*/ 22 h 82"/>
                <a:gd name="T46" fmla="*/ 0 w 82"/>
                <a:gd name="T47" fmla="*/ 30 h 82"/>
                <a:gd name="T48" fmla="*/ 15 w 82"/>
                <a:gd name="T49" fmla="*/ 41 h 82"/>
                <a:gd name="T50" fmla="*/ 23 w 82"/>
                <a:gd name="T51" fmla="*/ 30 h 82"/>
                <a:gd name="T52" fmla="*/ 23 w 82"/>
                <a:gd name="T53" fmla="*/ 30 h 82"/>
                <a:gd name="T54" fmla="*/ 11 w 82"/>
                <a:gd name="T55" fmla="*/ 78 h 82"/>
                <a:gd name="T56" fmla="*/ 15 w 82"/>
                <a:gd name="T57" fmla="*/ 82 h 82"/>
                <a:gd name="T58" fmla="*/ 26 w 82"/>
                <a:gd name="T59" fmla="*/ 49 h 82"/>
                <a:gd name="T60" fmla="*/ 19 w 82"/>
                <a:gd name="T61" fmla="*/ 49 h 82"/>
                <a:gd name="T62" fmla="*/ 15 w 82"/>
                <a:gd name="T63" fmla="*/ 45 h 82"/>
                <a:gd name="T64" fmla="*/ 4 w 82"/>
                <a:gd name="T65" fmla="*/ 75 h 82"/>
                <a:gd name="T66" fmla="*/ 11 w 82"/>
                <a:gd name="T67" fmla="*/ 78 h 82"/>
                <a:gd name="T68" fmla="*/ 41 w 82"/>
                <a:gd name="T69" fmla="*/ 75 h 82"/>
                <a:gd name="T70" fmla="*/ 63 w 82"/>
                <a:gd name="T71" fmla="*/ 82 h 82"/>
                <a:gd name="T72" fmla="*/ 75 w 82"/>
                <a:gd name="T73" fmla="*/ 45 h 82"/>
                <a:gd name="T74" fmla="*/ 30 w 82"/>
                <a:gd name="T75" fmla="*/ 82 h 82"/>
                <a:gd name="T76" fmla="*/ 41 w 82"/>
                <a:gd name="T77" fmla="*/ 75 h 82"/>
                <a:gd name="T78" fmla="*/ 63 w 82"/>
                <a:gd name="T79" fmla="*/ 52 h 82"/>
                <a:gd name="T80" fmla="*/ 41 w 82"/>
                <a:gd name="T81" fmla="*/ 67 h 82"/>
                <a:gd name="T82" fmla="*/ 63 w 82"/>
                <a:gd name="T83" fmla="*/ 52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2">
                  <a:moveTo>
                    <a:pt x="60" y="8"/>
                  </a:moveTo>
                  <a:lnTo>
                    <a:pt x="60" y="8"/>
                  </a:lnTo>
                  <a:lnTo>
                    <a:pt x="60" y="4"/>
                  </a:lnTo>
                  <a:lnTo>
                    <a:pt x="49" y="0"/>
                  </a:lnTo>
                  <a:lnTo>
                    <a:pt x="41" y="15"/>
                  </a:lnTo>
                  <a:lnTo>
                    <a:pt x="34" y="26"/>
                  </a:lnTo>
                  <a:lnTo>
                    <a:pt x="26" y="30"/>
                  </a:lnTo>
                  <a:lnTo>
                    <a:pt x="30" y="41"/>
                  </a:lnTo>
                  <a:lnTo>
                    <a:pt x="56" y="37"/>
                  </a:lnTo>
                  <a:lnTo>
                    <a:pt x="71" y="37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67" y="15"/>
                  </a:lnTo>
                  <a:lnTo>
                    <a:pt x="56" y="19"/>
                  </a:lnTo>
                  <a:lnTo>
                    <a:pt x="63" y="26"/>
                  </a:lnTo>
                  <a:lnTo>
                    <a:pt x="45" y="26"/>
                  </a:lnTo>
                  <a:lnTo>
                    <a:pt x="60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19" y="4"/>
                  </a:lnTo>
                  <a:lnTo>
                    <a:pt x="8" y="11"/>
                  </a:lnTo>
                  <a:lnTo>
                    <a:pt x="11" y="15"/>
                  </a:lnTo>
                  <a:lnTo>
                    <a:pt x="23" y="22"/>
                  </a:lnTo>
                  <a:lnTo>
                    <a:pt x="30" y="15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22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23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15" y="82"/>
                  </a:lnTo>
                  <a:lnTo>
                    <a:pt x="26" y="49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4" y="75"/>
                  </a:lnTo>
                  <a:lnTo>
                    <a:pt x="11" y="78"/>
                  </a:lnTo>
                  <a:close/>
                  <a:moveTo>
                    <a:pt x="41" y="75"/>
                  </a:moveTo>
                  <a:lnTo>
                    <a:pt x="63" y="75"/>
                  </a:lnTo>
                  <a:lnTo>
                    <a:pt x="63" y="82"/>
                  </a:lnTo>
                  <a:lnTo>
                    <a:pt x="75" y="82"/>
                  </a:lnTo>
                  <a:lnTo>
                    <a:pt x="75" y="45"/>
                  </a:lnTo>
                  <a:lnTo>
                    <a:pt x="30" y="45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5"/>
                  </a:lnTo>
                  <a:close/>
                  <a:moveTo>
                    <a:pt x="63" y="52"/>
                  </a:moveTo>
                  <a:lnTo>
                    <a:pt x="63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2" name="Freeform 109"/>
            <p:cNvSpPr>
              <a:spLocks noEditPoints="1"/>
            </p:cNvSpPr>
            <p:nvPr/>
          </p:nvSpPr>
          <p:spPr bwMode="auto">
            <a:xfrm>
              <a:off x="8200" y="3515"/>
              <a:ext cx="185" cy="183"/>
            </a:xfrm>
            <a:custGeom>
              <a:avLst/>
              <a:gdLst>
                <a:gd name="T0" fmla="*/ 60 w 79"/>
                <a:gd name="T1" fmla="*/ 18 h 78"/>
                <a:gd name="T2" fmla="*/ 53 w 79"/>
                <a:gd name="T3" fmla="*/ 11 h 78"/>
                <a:gd name="T4" fmla="*/ 53 w 79"/>
                <a:gd name="T5" fmla="*/ 4 h 78"/>
                <a:gd name="T6" fmla="*/ 53 w 79"/>
                <a:gd name="T7" fmla="*/ 4 h 78"/>
                <a:gd name="T8" fmla="*/ 49 w 79"/>
                <a:gd name="T9" fmla="*/ 4 h 78"/>
                <a:gd name="T10" fmla="*/ 41 w 79"/>
                <a:gd name="T11" fmla="*/ 4 h 78"/>
                <a:gd name="T12" fmla="*/ 41 w 79"/>
                <a:gd name="T13" fmla="*/ 37 h 78"/>
                <a:gd name="T14" fmla="*/ 38 w 79"/>
                <a:gd name="T15" fmla="*/ 18 h 78"/>
                <a:gd name="T16" fmla="*/ 30 w 79"/>
                <a:gd name="T17" fmla="*/ 7 h 78"/>
                <a:gd name="T18" fmla="*/ 30 w 79"/>
                <a:gd name="T19" fmla="*/ 4 h 78"/>
                <a:gd name="T20" fmla="*/ 30 w 79"/>
                <a:gd name="T21" fmla="*/ 0 h 78"/>
                <a:gd name="T22" fmla="*/ 27 w 79"/>
                <a:gd name="T23" fmla="*/ 0 h 78"/>
                <a:gd name="T24" fmla="*/ 19 w 79"/>
                <a:gd name="T25" fmla="*/ 0 h 78"/>
                <a:gd name="T26" fmla="*/ 19 w 79"/>
                <a:gd name="T27" fmla="*/ 45 h 78"/>
                <a:gd name="T28" fmla="*/ 15 w 79"/>
                <a:gd name="T29" fmla="*/ 59 h 78"/>
                <a:gd name="T30" fmla="*/ 0 w 79"/>
                <a:gd name="T31" fmla="*/ 71 h 78"/>
                <a:gd name="T32" fmla="*/ 12 w 79"/>
                <a:gd name="T33" fmla="*/ 78 h 78"/>
                <a:gd name="T34" fmla="*/ 23 w 79"/>
                <a:gd name="T35" fmla="*/ 67 h 78"/>
                <a:gd name="T36" fmla="*/ 27 w 79"/>
                <a:gd name="T37" fmla="*/ 59 h 78"/>
                <a:gd name="T38" fmla="*/ 30 w 79"/>
                <a:gd name="T39" fmla="*/ 26 h 78"/>
                <a:gd name="T40" fmla="*/ 34 w 79"/>
                <a:gd name="T41" fmla="*/ 48 h 78"/>
                <a:gd name="T42" fmla="*/ 38 w 79"/>
                <a:gd name="T43" fmla="*/ 48 h 78"/>
                <a:gd name="T44" fmla="*/ 41 w 79"/>
                <a:gd name="T45" fmla="*/ 45 h 78"/>
                <a:gd name="T46" fmla="*/ 53 w 79"/>
                <a:gd name="T47" fmla="*/ 74 h 78"/>
                <a:gd name="T48" fmla="*/ 53 w 79"/>
                <a:gd name="T49" fmla="*/ 22 h 78"/>
                <a:gd name="T50" fmla="*/ 56 w 79"/>
                <a:gd name="T51" fmla="*/ 48 h 78"/>
                <a:gd name="T52" fmla="*/ 64 w 79"/>
                <a:gd name="T53" fmla="*/ 78 h 78"/>
                <a:gd name="T54" fmla="*/ 75 w 79"/>
                <a:gd name="T55" fmla="*/ 4 h 78"/>
                <a:gd name="T56" fmla="*/ 79 w 79"/>
                <a:gd name="T57" fmla="*/ 0 h 78"/>
                <a:gd name="T58" fmla="*/ 79 w 79"/>
                <a:gd name="T59" fmla="*/ 0 h 78"/>
                <a:gd name="T60" fmla="*/ 75 w 79"/>
                <a:gd name="T61" fmla="*/ 0 h 78"/>
                <a:gd name="T62" fmla="*/ 64 w 79"/>
                <a:gd name="T63" fmla="*/ 0 h 78"/>
                <a:gd name="T64" fmla="*/ 64 w 79"/>
                <a:gd name="T65" fmla="*/ 37 h 78"/>
                <a:gd name="T66" fmla="*/ 60 w 79"/>
                <a:gd name="T67" fmla="*/ 18 h 78"/>
                <a:gd name="T68" fmla="*/ 15 w 79"/>
                <a:gd name="T69" fmla="*/ 37 h 78"/>
                <a:gd name="T70" fmla="*/ 15 w 79"/>
                <a:gd name="T71" fmla="*/ 22 h 78"/>
                <a:gd name="T72" fmla="*/ 8 w 79"/>
                <a:gd name="T73" fmla="*/ 18 h 78"/>
                <a:gd name="T74" fmla="*/ 8 w 79"/>
                <a:gd name="T75" fmla="*/ 22 h 78"/>
                <a:gd name="T76" fmla="*/ 4 w 79"/>
                <a:gd name="T77" fmla="*/ 45 h 78"/>
                <a:gd name="T78" fmla="*/ 12 w 79"/>
                <a:gd name="T79" fmla="*/ 48 h 78"/>
                <a:gd name="T80" fmla="*/ 15 w 79"/>
                <a:gd name="T81" fmla="*/ 37 h 78"/>
                <a:gd name="T82" fmla="*/ 15 w 79"/>
                <a:gd name="T83" fmla="*/ 37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9" h="78">
                  <a:moveTo>
                    <a:pt x="60" y="18"/>
                  </a:moveTo>
                  <a:lnTo>
                    <a:pt x="60" y="18"/>
                  </a:lnTo>
                  <a:lnTo>
                    <a:pt x="53" y="22"/>
                  </a:lnTo>
                  <a:lnTo>
                    <a:pt x="53" y="11"/>
                  </a:lnTo>
                  <a:lnTo>
                    <a:pt x="53" y="4"/>
                  </a:lnTo>
                  <a:lnTo>
                    <a:pt x="49" y="4"/>
                  </a:lnTo>
                  <a:lnTo>
                    <a:pt x="41" y="4"/>
                  </a:lnTo>
                  <a:lnTo>
                    <a:pt x="41" y="37"/>
                  </a:lnTo>
                  <a:lnTo>
                    <a:pt x="38" y="18"/>
                  </a:lnTo>
                  <a:lnTo>
                    <a:pt x="30" y="22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9" y="52"/>
                  </a:lnTo>
                  <a:lnTo>
                    <a:pt x="15" y="59"/>
                  </a:lnTo>
                  <a:lnTo>
                    <a:pt x="0" y="71"/>
                  </a:lnTo>
                  <a:lnTo>
                    <a:pt x="12" y="78"/>
                  </a:lnTo>
                  <a:lnTo>
                    <a:pt x="23" y="67"/>
                  </a:lnTo>
                  <a:lnTo>
                    <a:pt x="27" y="59"/>
                  </a:lnTo>
                  <a:lnTo>
                    <a:pt x="30" y="41"/>
                  </a:lnTo>
                  <a:lnTo>
                    <a:pt x="30" y="26"/>
                  </a:lnTo>
                  <a:lnTo>
                    <a:pt x="34" y="48"/>
                  </a:lnTo>
                  <a:lnTo>
                    <a:pt x="38" y="48"/>
                  </a:lnTo>
                  <a:lnTo>
                    <a:pt x="41" y="45"/>
                  </a:lnTo>
                  <a:lnTo>
                    <a:pt x="41" y="74"/>
                  </a:lnTo>
                  <a:lnTo>
                    <a:pt x="53" y="74"/>
                  </a:lnTo>
                  <a:lnTo>
                    <a:pt x="53" y="22"/>
                  </a:lnTo>
                  <a:lnTo>
                    <a:pt x="56" y="48"/>
                  </a:lnTo>
                  <a:lnTo>
                    <a:pt x="64" y="45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37"/>
                  </a:lnTo>
                  <a:lnTo>
                    <a:pt x="60" y="18"/>
                  </a:lnTo>
                  <a:close/>
                  <a:moveTo>
                    <a:pt x="15" y="37"/>
                  </a:moveTo>
                  <a:lnTo>
                    <a:pt x="15" y="37"/>
                  </a:lnTo>
                  <a:lnTo>
                    <a:pt x="15" y="22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45"/>
                  </a:lnTo>
                  <a:lnTo>
                    <a:pt x="12" y="48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3" name="Freeform 110"/>
            <p:cNvSpPr>
              <a:spLocks noEditPoints="1"/>
            </p:cNvSpPr>
            <p:nvPr/>
          </p:nvSpPr>
          <p:spPr bwMode="auto">
            <a:xfrm>
              <a:off x="6833" y="4072"/>
              <a:ext cx="192" cy="192"/>
            </a:xfrm>
            <a:custGeom>
              <a:avLst/>
              <a:gdLst>
                <a:gd name="T0" fmla="*/ 11 w 82"/>
                <a:gd name="T1" fmla="*/ 22 h 82"/>
                <a:gd name="T2" fmla="*/ 11 w 82"/>
                <a:gd name="T3" fmla="*/ 34 h 82"/>
                <a:gd name="T4" fmla="*/ 15 w 82"/>
                <a:gd name="T5" fmla="*/ 37 h 82"/>
                <a:gd name="T6" fmla="*/ 8 w 82"/>
                <a:gd name="T7" fmla="*/ 52 h 82"/>
                <a:gd name="T8" fmla="*/ 8 w 82"/>
                <a:gd name="T9" fmla="*/ 52 h 82"/>
                <a:gd name="T10" fmla="*/ 26 w 82"/>
                <a:gd name="T11" fmla="*/ 45 h 82"/>
                <a:gd name="T12" fmla="*/ 37 w 82"/>
                <a:gd name="T13" fmla="*/ 45 h 82"/>
                <a:gd name="T14" fmla="*/ 37 w 82"/>
                <a:gd name="T15" fmla="*/ 52 h 82"/>
                <a:gd name="T16" fmla="*/ 37 w 82"/>
                <a:gd name="T17" fmla="*/ 56 h 82"/>
                <a:gd name="T18" fmla="*/ 52 w 82"/>
                <a:gd name="T19" fmla="*/ 60 h 82"/>
                <a:gd name="T20" fmla="*/ 60 w 82"/>
                <a:gd name="T21" fmla="*/ 41 h 82"/>
                <a:gd name="T22" fmla="*/ 71 w 82"/>
                <a:gd name="T23" fmla="*/ 48 h 82"/>
                <a:gd name="T24" fmla="*/ 78 w 82"/>
                <a:gd name="T25" fmla="*/ 37 h 82"/>
                <a:gd name="T26" fmla="*/ 67 w 82"/>
                <a:gd name="T27" fmla="*/ 34 h 82"/>
                <a:gd name="T28" fmla="*/ 78 w 82"/>
                <a:gd name="T29" fmla="*/ 7 h 82"/>
                <a:gd name="T30" fmla="*/ 41 w 82"/>
                <a:gd name="T31" fmla="*/ 15 h 82"/>
                <a:gd name="T32" fmla="*/ 45 w 82"/>
                <a:gd name="T33" fmla="*/ 26 h 82"/>
                <a:gd name="T34" fmla="*/ 41 w 82"/>
                <a:gd name="T35" fmla="*/ 41 h 82"/>
                <a:gd name="T36" fmla="*/ 34 w 82"/>
                <a:gd name="T37" fmla="*/ 37 h 82"/>
                <a:gd name="T38" fmla="*/ 34 w 82"/>
                <a:gd name="T39" fmla="*/ 34 h 82"/>
                <a:gd name="T40" fmla="*/ 26 w 82"/>
                <a:gd name="T41" fmla="*/ 11 h 82"/>
                <a:gd name="T42" fmla="*/ 30 w 82"/>
                <a:gd name="T43" fmla="*/ 4 h 82"/>
                <a:gd name="T44" fmla="*/ 26 w 82"/>
                <a:gd name="T45" fmla="*/ 4 h 82"/>
                <a:gd name="T46" fmla="*/ 15 w 82"/>
                <a:gd name="T47" fmla="*/ 11 h 82"/>
                <a:gd name="T48" fmla="*/ 0 w 82"/>
                <a:gd name="T49" fmla="*/ 22 h 82"/>
                <a:gd name="T50" fmla="*/ 60 w 82"/>
                <a:gd name="T51" fmla="*/ 26 h 82"/>
                <a:gd name="T52" fmla="*/ 64 w 82"/>
                <a:gd name="T53" fmla="*/ 15 h 82"/>
                <a:gd name="T54" fmla="*/ 60 w 82"/>
                <a:gd name="T55" fmla="*/ 26 h 82"/>
                <a:gd name="T56" fmla="*/ 23 w 82"/>
                <a:gd name="T57" fmla="*/ 22 h 82"/>
                <a:gd name="T58" fmla="*/ 26 w 82"/>
                <a:gd name="T59" fmla="*/ 22 h 82"/>
                <a:gd name="T60" fmla="*/ 19 w 82"/>
                <a:gd name="T61" fmla="*/ 30 h 82"/>
                <a:gd name="T62" fmla="*/ 19 w 82"/>
                <a:gd name="T63" fmla="*/ 26 h 82"/>
                <a:gd name="T64" fmla="*/ 64 w 82"/>
                <a:gd name="T65" fmla="*/ 67 h 82"/>
                <a:gd name="T66" fmla="*/ 64 w 82"/>
                <a:gd name="T67" fmla="*/ 67 h 82"/>
                <a:gd name="T68" fmla="*/ 52 w 82"/>
                <a:gd name="T69" fmla="*/ 71 h 82"/>
                <a:gd name="T70" fmla="*/ 37 w 82"/>
                <a:gd name="T71" fmla="*/ 71 h 82"/>
                <a:gd name="T72" fmla="*/ 34 w 82"/>
                <a:gd name="T73" fmla="*/ 60 h 82"/>
                <a:gd name="T74" fmla="*/ 34 w 82"/>
                <a:gd name="T75" fmla="*/ 56 h 82"/>
                <a:gd name="T76" fmla="*/ 34 w 82"/>
                <a:gd name="T77" fmla="*/ 52 h 82"/>
                <a:gd name="T78" fmla="*/ 23 w 82"/>
                <a:gd name="T79" fmla="*/ 74 h 82"/>
                <a:gd name="T80" fmla="*/ 30 w 82"/>
                <a:gd name="T81" fmla="*/ 82 h 82"/>
                <a:gd name="T82" fmla="*/ 56 w 82"/>
                <a:gd name="T83" fmla="*/ 78 h 82"/>
                <a:gd name="T84" fmla="*/ 64 w 82"/>
                <a:gd name="T85" fmla="*/ 67 h 82"/>
                <a:gd name="T86" fmla="*/ 71 w 82"/>
                <a:gd name="T87" fmla="*/ 78 h 82"/>
                <a:gd name="T88" fmla="*/ 82 w 82"/>
                <a:gd name="T89" fmla="*/ 71 h 82"/>
                <a:gd name="T90" fmla="*/ 60 w 82"/>
                <a:gd name="T91" fmla="*/ 56 h 82"/>
                <a:gd name="T92" fmla="*/ 71 w 82"/>
                <a:gd name="T93" fmla="*/ 78 h 82"/>
                <a:gd name="T94" fmla="*/ 15 w 82"/>
                <a:gd name="T95" fmla="*/ 56 h 82"/>
                <a:gd name="T96" fmla="*/ 0 w 82"/>
                <a:gd name="T97" fmla="*/ 74 h 82"/>
                <a:gd name="T98" fmla="*/ 11 w 82"/>
                <a:gd name="T99" fmla="*/ 78 h 82"/>
                <a:gd name="T100" fmla="*/ 23 w 82"/>
                <a:gd name="T101" fmla="*/ 56 h 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2" h="82">
                  <a:moveTo>
                    <a:pt x="0" y="22"/>
                  </a:moveTo>
                  <a:lnTo>
                    <a:pt x="11" y="22"/>
                  </a:lnTo>
                  <a:lnTo>
                    <a:pt x="4" y="34"/>
                  </a:lnTo>
                  <a:lnTo>
                    <a:pt x="11" y="34"/>
                  </a:lnTo>
                  <a:lnTo>
                    <a:pt x="15" y="37"/>
                  </a:lnTo>
                  <a:lnTo>
                    <a:pt x="0" y="45"/>
                  </a:lnTo>
                  <a:lnTo>
                    <a:pt x="8" y="52"/>
                  </a:lnTo>
                  <a:lnTo>
                    <a:pt x="26" y="45"/>
                  </a:lnTo>
                  <a:lnTo>
                    <a:pt x="34" y="48"/>
                  </a:lnTo>
                  <a:lnTo>
                    <a:pt x="37" y="45"/>
                  </a:lnTo>
                  <a:lnTo>
                    <a:pt x="41" y="48"/>
                  </a:lnTo>
                  <a:lnTo>
                    <a:pt x="37" y="52"/>
                  </a:lnTo>
                  <a:lnTo>
                    <a:pt x="37" y="56"/>
                  </a:lnTo>
                  <a:lnTo>
                    <a:pt x="41" y="63"/>
                  </a:lnTo>
                  <a:lnTo>
                    <a:pt x="52" y="60"/>
                  </a:lnTo>
                  <a:lnTo>
                    <a:pt x="49" y="48"/>
                  </a:lnTo>
                  <a:lnTo>
                    <a:pt x="60" y="41"/>
                  </a:lnTo>
                  <a:lnTo>
                    <a:pt x="71" y="48"/>
                  </a:lnTo>
                  <a:lnTo>
                    <a:pt x="82" y="37"/>
                  </a:lnTo>
                  <a:lnTo>
                    <a:pt x="78" y="37"/>
                  </a:lnTo>
                  <a:lnTo>
                    <a:pt x="67" y="34"/>
                  </a:lnTo>
                  <a:lnTo>
                    <a:pt x="75" y="22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41" y="7"/>
                  </a:lnTo>
                  <a:lnTo>
                    <a:pt x="41" y="15"/>
                  </a:lnTo>
                  <a:lnTo>
                    <a:pt x="45" y="15"/>
                  </a:lnTo>
                  <a:lnTo>
                    <a:pt x="45" y="26"/>
                  </a:lnTo>
                  <a:lnTo>
                    <a:pt x="52" y="34"/>
                  </a:lnTo>
                  <a:lnTo>
                    <a:pt x="41" y="41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7" y="22"/>
                  </a:lnTo>
                  <a:lnTo>
                    <a:pt x="41" y="11"/>
                  </a:lnTo>
                  <a:lnTo>
                    <a:pt x="26" y="11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19" y="0"/>
                  </a:lnTo>
                  <a:lnTo>
                    <a:pt x="15" y="11"/>
                  </a:lnTo>
                  <a:lnTo>
                    <a:pt x="0" y="11"/>
                  </a:lnTo>
                  <a:lnTo>
                    <a:pt x="0" y="22"/>
                  </a:lnTo>
                  <a:close/>
                  <a:moveTo>
                    <a:pt x="60" y="26"/>
                  </a:moveTo>
                  <a:lnTo>
                    <a:pt x="60" y="26"/>
                  </a:lnTo>
                  <a:lnTo>
                    <a:pt x="52" y="15"/>
                  </a:lnTo>
                  <a:lnTo>
                    <a:pt x="64" y="15"/>
                  </a:lnTo>
                  <a:lnTo>
                    <a:pt x="60" y="26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3" y="30"/>
                  </a:lnTo>
                  <a:lnTo>
                    <a:pt x="19" y="30"/>
                  </a:lnTo>
                  <a:lnTo>
                    <a:pt x="19" y="26"/>
                  </a:lnTo>
                  <a:close/>
                  <a:moveTo>
                    <a:pt x="64" y="67"/>
                  </a:moveTo>
                  <a:lnTo>
                    <a:pt x="64" y="67"/>
                  </a:lnTo>
                  <a:lnTo>
                    <a:pt x="52" y="63"/>
                  </a:lnTo>
                  <a:lnTo>
                    <a:pt x="52" y="71"/>
                  </a:lnTo>
                  <a:lnTo>
                    <a:pt x="49" y="71"/>
                  </a:lnTo>
                  <a:lnTo>
                    <a:pt x="37" y="71"/>
                  </a:lnTo>
                  <a:lnTo>
                    <a:pt x="34" y="71"/>
                  </a:lnTo>
                  <a:lnTo>
                    <a:pt x="34" y="67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34" y="52"/>
                  </a:lnTo>
                  <a:lnTo>
                    <a:pt x="23" y="52"/>
                  </a:lnTo>
                  <a:lnTo>
                    <a:pt x="23" y="74"/>
                  </a:lnTo>
                  <a:lnTo>
                    <a:pt x="26" y="78"/>
                  </a:lnTo>
                  <a:lnTo>
                    <a:pt x="30" y="82"/>
                  </a:lnTo>
                  <a:lnTo>
                    <a:pt x="52" y="82"/>
                  </a:lnTo>
                  <a:lnTo>
                    <a:pt x="56" y="78"/>
                  </a:lnTo>
                  <a:lnTo>
                    <a:pt x="60" y="78"/>
                  </a:lnTo>
                  <a:lnTo>
                    <a:pt x="64" y="67"/>
                  </a:lnTo>
                  <a:close/>
                  <a:moveTo>
                    <a:pt x="71" y="78"/>
                  </a:moveTo>
                  <a:lnTo>
                    <a:pt x="71" y="78"/>
                  </a:lnTo>
                  <a:lnTo>
                    <a:pt x="82" y="71"/>
                  </a:lnTo>
                  <a:lnTo>
                    <a:pt x="67" y="52"/>
                  </a:lnTo>
                  <a:lnTo>
                    <a:pt x="60" y="56"/>
                  </a:lnTo>
                  <a:lnTo>
                    <a:pt x="71" y="78"/>
                  </a:lnTo>
                  <a:close/>
                  <a:moveTo>
                    <a:pt x="23" y="56"/>
                  </a:moveTo>
                  <a:lnTo>
                    <a:pt x="15" y="56"/>
                  </a:lnTo>
                  <a:lnTo>
                    <a:pt x="11" y="52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111"/>
            <p:cNvSpPr>
              <a:spLocks noEditPoints="1"/>
            </p:cNvSpPr>
            <p:nvPr/>
          </p:nvSpPr>
          <p:spPr bwMode="auto">
            <a:xfrm>
              <a:off x="6833" y="4290"/>
              <a:ext cx="183" cy="183"/>
            </a:xfrm>
            <a:custGeom>
              <a:avLst/>
              <a:gdLst>
                <a:gd name="T0" fmla="*/ 19 w 78"/>
                <a:gd name="T1" fmla="*/ 22 h 78"/>
                <a:gd name="T2" fmla="*/ 30 w 78"/>
                <a:gd name="T3" fmla="*/ 15 h 78"/>
                <a:gd name="T4" fmla="*/ 30 w 78"/>
                <a:gd name="T5" fmla="*/ 15 h 78"/>
                <a:gd name="T6" fmla="*/ 26 w 78"/>
                <a:gd name="T7" fmla="*/ 15 h 78"/>
                <a:gd name="T8" fmla="*/ 26 w 78"/>
                <a:gd name="T9" fmla="*/ 15 h 78"/>
                <a:gd name="T10" fmla="*/ 15 w 78"/>
                <a:gd name="T11" fmla="*/ 0 h 78"/>
                <a:gd name="T12" fmla="*/ 8 w 78"/>
                <a:gd name="T13" fmla="*/ 11 h 78"/>
                <a:gd name="T14" fmla="*/ 8 w 78"/>
                <a:gd name="T15" fmla="*/ 11 h 78"/>
                <a:gd name="T16" fmla="*/ 19 w 78"/>
                <a:gd name="T17" fmla="*/ 22 h 78"/>
                <a:gd name="T18" fmla="*/ 19 w 78"/>
                <a:gd name="T19" fmla="*/ 22 h 78"/>
                <a:gd name="T20" fmla="*/ 19 w 78"/>
                <a:gd name="T21" fmla="*/ 22 h 78"/>
                <a:gd name="T22" fmla="*/ 15 w 78"/>
                <a:gd name="T23" fmla="*/ 41 h 78"/>
                <a:gd name="T24" fmla="*/ 23 w 78"/>
                <a:gd name="T25" fmla="*/ 30 h 78"/>
                <a:gd name="T26" fmla="*/ 23 w 78"/>
                <a:gd name="T27" fmla="*/ 30 h 78"/>
                <a:gd name="T28" fmla="*/ 8 w 78"/>
                <a:gd name="T29" fmla="*/ 22 h 78"/>
                <a:gd name="T30" fmla="*/ 0 w 78"/>
                <a:gd name="T31" fmla="*/ 30 h 78"/>
                <a:gd name="T32" fmla="*/ 0 w 78"/>
                <a:gd name="T33" fmla="*/ 30 h 78"/>
                <a:gd name="T34" fmla="*/ 15 w 78"/>
                <a:gd name="T35" fmla="*/ 41 h 78"/>
                <a:gd name="T36" fmla="*/ 15 w 78"/>
                <a:gd name="T37" fmla="*/ 41 h 78"/>
                <a:gd name="T38" fmla="*/ 15 w 78"/>
                <a:gd name="T39" fmla="*/ 41 h 78"/>
                <a:gd name="T40" fmla="*/ 15 w 78"/>
                <a:gd name="T41" fmla="*/ 67 h 78"/>
                <a:gd name="T42" fmla="*/ 15 w 78"/>
                <a:gd name="T43" fmla="*/ 67 h 78"/>
                <a:gd name="T44" fmla="*/ 23 w 78"/>
                <a:gd name="T45" fmla="*/ 48 h 78"/>
                <a:gd name="T46" fmla="*/ 23 w 78"/>
                <a:gd name="T47" fmla="*/ 48 h 78"/>
                <a:gd name="T48" fmla="*/ 15 w 78"/>
                <a:gd name="T49" fmla="*/ 45 h 78"/>
                <a:gd name="T50" fmla="*/ 15 w 78"/>
                <a:gd name="T51" fmla="*/ 45 h 78"/>
                <a:gd name="T52" fmla="*/ 0 w 78"/>
                <a:gd name="T53" fmla="*/ 71 h 78"/>
                <a:gd name="T54" fmla="*/ 0 w 78"/>
                <a:gd name="T55" fmla="*/ 71 h 78"/>
                <a:gd name="T56" fmla="*/ 11 w 78"/>
                <a:gd name="T57" fmla="*/ 78 h 78"/>
                <a:gd name="T58" fmla="*/ 11 w 78"/>
                <a:gd name="T59" fmla="*/ 78 h 78"/>
                <a:gd name="T60" fmla="*/ 15 w 78"/>
                <a:gd name="T61" fmla="*/ 67 h 78"/>
                <a:gd name="T62" fmla="*/ 15 w 78"/>
                <a:gd name="T63" fmla="*/ 67 h 78"/>
                <a:gd name="T64" fmla="*/ 15 w 78"/>
                <a:gd name="T65" fmla="*/ 67 h 78"/>
                <a:gd name="T66" fmla="*/ 30 w 78"/>
                <a:gd name="T67" fmla="*/ 19 h 78"/>
                <a:gd name="T68" fmla="*/ 45 w 78"/>
                <a:gd name="T69" fmla="*/ 19 h 78"/>
                <a:gd name="T70" fmla="*/ 45 w 78"/>
                <a:gd name="T71" fmla="*/ 63 h 78"/>
                <a:gd name="T72" fmla="*/ 23 w 78"/>
                <a:gd name="T73" fmla="*/ 63 h 78"/>
                <a:gd name="T74" fmla="*/ 23 w 78"/>
                <a:gd name="T75" fmla="*/ 74 h 78"/>
                <a:gd name="T76" fmla="*/ 78 w 78"/>
                <a:gd name="T77" fmla="*/ 74 h 78"/>
                <a:gd name="T78" fmla="*/ 78 w 78"/>
                <a:gd name="T79" fmla="*/ 63 h 78"/>
                <a:gd name="T80" fmla="*/ 60 w 78"/>
                <a:gd name="T81" fmla="*/ 63 h 78"/>
                <a:gd name="T82" fmla="*/ 60 w 78"/>
                <a:gd name="T83" fmla="*/ 19 h 78"/>
                <a:gd name="T84" fmla="*/ 75 w 78"/>
                <a:gd name="T85" fmla="*/ 19 h 78"/>
                <a:gd name="T86" fmla="*/ 75 w 78"/>
                <a:gd name="T87" fmla="*/ 11 h 78"/>
                <a:gd name="T88" fmla="*/ 30 w 78"/>
                <a:gd name="T89" fmla="*/ 11 h 78"/>
                <a:gd name="T90" fmla="*/ 30 w 78"/>
                <a:gd name="T91" fmla="*/ 19 h 78"/>
                <a:gd name="T92" fmla="*/ 30 w 78"/>
                <a:gd name="T93" fmla="*/ 19 h 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78">
                  <a:moveTo>
                    <a:pt x="19" y="22"/>
                  </a:moveTo>
                  <a:lnTo>
                    <a:pt x="30" y="15"/>
                  </a:lnTo>
                  <a:lnTo>
                    <a:pt x="26" y="15"/>
                  </a:lnTo>
                  <a:lnTo>
                    <a:pt x="15" y="0"/>
                  </a:lnTo>
                  <a:lnTo>
                    <a:pt x="8" y="11"/>
                  </a:lnTo>
                  <a:lnTo>
                    <a:pt x="19" y="22"/>
                  </a:lnTo>
                  <a:close/>
                  <a:moveTo>
                    <a:pt x="15" y="41"/>
                  </a:moveTo>
                  <a:lnTo>
                    <a:pt x="23" y="30"/>
                  </a:lnTo>
                  <a:lnTo>
                    <a:pt x="8" y="22"/>
                  </a:lnTo>
                  <a:lnTo>
                    <a:pt x="0" y="30"/>
                  </a:lnTo>
                  <a:lnTo>
                    <a:pt x="15" y="41"/>
                  </a:lnTo>
                  <a:close/>
                  <a:moveTo>
                    <a:pt x="15" y="67"/>
                  </a:moveTo>
                  <a:lnTo>
                    <a:pt x="15" y="67"/>
                  </a:lnTo>
                  <a:lnTo>
                    <a:pt x="23" y="48"/>
                  </a:lnTo>
                  <a:lnTo>
                    <a:pt x="15" y="45"/>
                  </a:lnTo>
                  <a:lnTo>
                    <a:pt x="0" y="71"/>
                  </a:lnTo>
                  <a:lnTo>
                    <a:pt x="11" y="78"/>
                  </a:lnTo>
                  <a:lnTo>
                    <a:pt x="15" y="67"/>
                  </a:lnTo>
                  <a:close/>
                  <a:moveTo>
                    <a:pt x="30" y="19"/>
                  </a:moveTo>
                  <a:lnTo>
                    <a:pt x="45" y="19"/>
                  </a:lnTo>
                  <a:lnTo>
                    <a:pt x="45" y="63"/>
                  </a:lnTo>
                  <a:lnTo>
                    <a:pt x="23" y="63"/>
                  </a:lnTo>
                  <a:lnTo>
                    <a:pt x="23" y="74"/>
                  </a:lnTo>
                  <a:lnTo>
                    <a:pt x="78" y="74"/>
                  </a:lnTo>
                  <a:lnTo>
                    <a:pt x="78" y="63"/>
                  </a:lnTo>
                  <a:lnTo>
                    <a:pt x="60" y="63"/>
                  </a:lnTo>
                  <a:lnTo>
                    <a:pt x="60" y="19"/>
                  </a:lnTo>
                  <a:lnTo>
                    <a:pt x="75" y="19"/>
                  </a:lnTo>
                  <a:lnTo>
                    <a:pt x="75" y="11"/>
                  </a:lnTo>
                  <a:lnTo>
                    <a:pt x="30" y="11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5" name="Freeform 112"/>
            <p:cNvSpPr>
              <a:spLocks noEditPoints="1"/>
            </p:cNvSpPr>
            <p:nvPr/>
          </p:nvSpPr>
          <p:spPr bwMode="auto">
            <a:xfrm>
              <a:off x="6826" y="4508"/>
              <a:ext cx="199" cy="183"/>
            </a:xfrm>
            <a:custGeom>
              <a:avLst/>
              <a:gdLst>
                <a:gd name="T0" fmla="*/ 26 w 85"/>
                <a:gd name="T1" fmla="*/ 8 h 78"/>
                <a:gd name="T2" fmla="*/ 26 w 85"/>
                <a:gd name="T3" fmla="*/ 0 h 78"/>
                <a:gd name="T4" fmla="*/ 14 w 85"/>
                <a:gd name="T5" fmla="*/ 0 h 78"/>
                <a:gd name="T6" fmla="*/ 11 w 85"/>
                <a:gd name="T7" fmla="*/ 19 h 78"/>
                <a:gd name="T8" fmla="*/ 0 w 85"/>
                <a:gd name="T9" fmla="*/ 41 h 78"/>
                <a:gd name="T10" fmla="*/ 7 w 85"/>
                <a:gd name="T11" fmla="*/ 48 h 78"/>
                <a:gd name="T12" fmla="*/ 11 w 85"/>
                <a:gd name="T13" fmla="*/ 78 h 78"/>
                <a:gd name="T14" fmla="*/ 22 w 85"/>
                <a:gd name="T15" fmla="*/ 71 h 78"/>
                <a:gd name="T16" fmla="*/ 26 w 85"/>
                <a:gd name="T17" fmla="*/ 78 h 78"/>
                <a:gd name="T18" fmla="*/ 44 w 85"/>
                <a:gd name="T19" fmla="*/ 60 h 78"/>
                <a:gd name="T20" fmla="*/ 55 w 85"/>
                <a:gd name="T21" fmla="*/ 78 h 78"/>
                <a:gd name="T22" fmla="*/ 55 w 85"/>
                <a:gd name="T23" fmla="*/ 63 h 78"/>
                <a:gd name="T24" fmla="*/ 78 w 85"/>
                <a:gd name="T25" fmla="*/ 78 h 78"/>
                <a:gd name="T26" fmla="*/ 81 w 85"/>
                <a:gd name="T27" fmla="*/ 71 h 78"/>
                <a:gd name="T28" fmla="*/ 85 w 85"/>
                <a:gd name="T29" fmla="*/ 67 h 78"/>
                <a:gd name="T30" fmla="*/ 74 w 85"/>
                <a:gd name="T31" fmla="*/ 63 h 78"/>
                <a:gd name="T32" fmla="*/ 81 w 85"/>
                <a:gd name="T33" fmla="*/ 52 h 78"/>
                <a:gd name="T34" fmla="*/ 55 w 85"/>
                <a:gd name="T35" fmla="*/ 45 h 78"/>
                <a:gd name="T36" fmla="*/ 78 w 85"/>
                <a:gd name="T37" fmla="*/ 41 h 78"/>
                <a:gd name="T38" fmla="*/ 63 w 85"/>
                <a:gd name="T39" fmla="*/ 15 h 78"/>
                <a:gd name="T40" fmla="*/ 81 w 85"/>
                <a:gd name="T41" fmla="*/ 11 h 78"/>
                <a:gd name="T42" fmla="*/ 26 w 85"/>
                <a:gd name="T43" fmla="*/ 0 h 78"/>
                <a:gd name="T44" fmla="*/ 40 w 85"/>
                <a:gd name="T45" fmla="*/ 11 h 78"/>
                <a:gd name="T46" fmla="*/ 26 w 85"/>
                <a:gd name="T47" fmla="*/ 15 h 78"/>
                <a:gd name="T48" fmla="*/ 48 w 85"/>
                <a:gd name="T49" fmla="*/ 41 h 78"/>
                <a:gd name="T50" fmla="*/ 22 w 85"/>
                <a:gd name="T51" fmla="*/ 45 h 78"/>
                <a:gd name="T52" fmla="*/ 37 w 85"/>
                <a:gd name="T53" fmla="*/ 52 h 78"/>
                <a:gd name="T54" fmla="*/ 29 w 85"/>
                <a:gd name="T55" fmla="*/ 63 h 78"/>
                <a:gd name="T56" fmla="*/ 22 w 85"/>
                <a:gd name="T57" fmla="*/ 19 h 78"/>
                <a:gd name="T58" fmla="*/ 22 w 85"/>
                <a:gd name="T59" fmla="*/ 19 h 78"/>
                <a:gd name="T60" fmla="*/ 26 w 85"/>
                <a:gd name="T61" fmla="*/ 8 h 78"/>
                <a:gd name="T62" fmla="*/ 55 w 85"/>
                <a:gd name="T63" fmla="*/ 11 h 78"/>
                <a:gd name="T64" fmla="*/ 48 w 85"/>
                <a:gd name="T65" fmla="*/ 15 h 78"/>
                <a:gd name="T66" fmla="*/ 55 w 85"/>
                <a:gd name="T67" fmla="*/ 11 h 78"/>
                <a:gd name="T68" fmla="*/ 37 w 85"/>
                <a:gd name="T69" fmla="*/ 22 h 78"/>
                <a:gd name="T70" fmla="*/ 40 w 85"/>
                <a:gd name="T71" fmla="*/ 34 h 78"/>
                <a:gd name="T72" fmla="*/ 37 w 85"/>
                <a:gd name="T73" fmla="*/ 22 h 78"/>
                <a:gd name="T74" fmla="*/ 55 w 85"/>
                <a:gd name="T75" fmla="*/ 22 h 78"/>
                <a:gd name="T76" fmla="*/ 48 w 85"/>
                <a:gd name="T77" fmla="*/ 34 h 78"/>
                <a:gd name="T78" fmla="*/ 55 w 85"/>
                <a:gd name="T79" fmla="*/ 22 h 78"/>
                <a:gd name="T80" fmla="*/ 63 w 85"/>
                <a:gd name="T81" fmla="*/ 22 h 78"/>
                <a:gd name="T82" fmla="*/ 67 w 85"/>
                <a:gd name="T83" fmla="*/ 34 h 78"/>
                <a:gd name="T84" fmla="*/ 63 w 85"/>
                <a:gd name="T85" fmla="*/ 22 h 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78">
                  <a:moveTo>
                    <a:pt x="26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11" y="19"/>
                  </a:lnTo>
                  <a:lnTo>
                    <a:pt x="0" y="41"/>
                  </a:lnTo>
                  <a:lnTo>
                    <a:pt x="7" y="48"/>
                  </a:lnTo>
                  <a:lnTo>
                    <a:pt x="11" y="41"/>
                  </a:lnTo>
                  <a:lnTo>
                    <a:pt x="11" y="78"/>
                  </a:lnTo>
                  <a:lnTo>
                    <a:pt x="22" y="78"/>
                  </a:lnTo>
                  <a:lnTo>
                    <a:pt x="22" y="71"/>
                  </a:lnTo>
                  <a:lnTo>
                    <a:pt x="26" y="78"/>
                  </a:lnTo>
                  <a:lnTo>
                    <a:pt x="44" y="60"/>
                  </a:lnTo>
                  <a:lnTo>
                    <a:pt x="44" y="78"/>
                  </a:lnTo>
                  <a:lnTo>
                    <a:pt x="55" y="78"/>
                  </a:lnTo>
                  <a:lnTo>
                    <a:pt x="55" y="63"/>
                  </a:lnTo>
                  <a:lnTo>
                    <a:pt x="63" y="71"/>
                  </a:lnTo>
                  <a:lnTo>
                    <a:pt x="78" y="78"/>
                  </a:lnTo>
                  <a:lnTo>
                    <a:pt x="81" y="71"/>
                  </a:lnTo>
                  <a:lnTo>
                    <a:pt x="85" y="67"/>
                  </a:lnTo>
                  <a:lnTo>
                    <a:pt x="74" y="63"/>
                  </a:lnTo>
                  <a:lnTo>
                    <a:pt x="63" y="52"/>
                  </a:lnTo>
                  <a:lnTo>
                    <a:pt x="81" y="52"/>
                  </a:lnTo>
                  <a:lnTo>
                    <a:pt x="81" y="45"/>
                  </a:lnTo>
                  <a:lnTo>
                    <a:pt x="55" y="45"/>
                  </a:lnTo>
                  <a:lnTo>
                    <a:pt x="55" y="41"/>
                  </a:lnTo>
                  <a:lnTo>
                    <a:pt x="78" y="41"/>
                  </a:lnTo>
                  <a:lnTo>
                    <a:pt x="78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81" y="11"/>
                  </a:lnTo>
                  <a:lnTo>
                    <a:pt x="81" y="0"/>
                  </a:lnTo>
                  <a:lnTo>
                    <a:pt x="26" y="0"/>
                  </a:lnTo>
                  <a:lnTo>
                    <a:pt x="26" y="11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26" y="15"/>
                  </a:lnTo>
                  <a:lnTo>
                    <a:pt x="26" y="41"/>
                  </a:lnTo>
                  <a:lnTo>
                    <a:pt x="48" y="41"/>
                  </a:lnTo>
                  <a:lnTo>
                    <a:pt x="48" y="45"/>
                  </a:lnTo>
                  <a:lnTo>
                    <a:pt x="22" y="45"/>
                  </a:lnTo>
                  <a:lnTo>
                    <a:pt x="22" y="52"/>
                  </a:lnTo>
                  <a:lnTo>
                    <a:pt x="37" y="52"/>
                  </a:lnTo>
                  <a:lnTo>
                    <a:pt x="29" y="63"/>
                  </a:lnTo>
                  <a:lnTo>
                    <a:pt x="22" y="67"/>
                  </a:lnTo>
                  <a:lnTo>
                    <a:pt x="22" y="19"/>
                  </a:lnTo>
                  <a:lnTo>
                    <a:pt x="26" y="8"/>
                  </a:lnTo>
                  <a:close/>
                  <a:moveTo>
                    <a:pt x="55" y="11"/>
                  </a:moveTo>
                  <a:lnTo>
                    <a:pt x="55" y="15"/>
                  </a:lnTo>
                  <a:lnTo>
                    <a:pt x="48" y="15"/>
                  </a:lnTo>
                  <a:lnTo>
                    <a:pt x="48" y="11"/>
                  </a:lnTo>
                  <a:lnTo>
                    <a:pt x="55" y="11"/>
                  </a:lnTo>
                  <a:close/>
                  <a:moveTo>
                    <a:pt x="37" y="22"/>
                  </a:moveTo>
                  <a:lnTo>
                    <a:pt x="40" y="22"/>
                  </a:lnTo>
                  <a:lnTo>
                    <a:pt x="40" y="34"/>
                  </a:lnTo>
                  <a:lnTo>
                    <a:pt x="37" y="34"/>
                  </a:lnTo>
                  <a:lnTo>
                    <a:pt x="37" y="22"/>
                  </a:lnTo>
                  <a:close/>
                  <a:moveTo>
                    <a:pt x="55" y="22"/>
                  </a:moveTo>
                  <a:lnTo>
                    <a:pt x="55" y="34"/>
                  </a:lnTo>
                  <a:lnTo>
                    <a:pt x="48" y="34"/>
                  </a:lnTo>
                  <a:lnTo>
                    <a:pt x="48" y="22"/>
                  </a:lnTo>
                  <a:lnTo>
                    <a:pt x="55" y="22"/>
                  </a:lnTo>
                  <a:close/>
                  <a:moveTo>
                    <a:pt x="63" y="22"/>
                  </a:moveTo>
                  <a:lnTo>
                    <a:pt x="67" y="22"/>
                  </a:lnTo>
                  <a:lnTo>
                    <a:pt x="67" y="34"/>
                  </a:lnTo>
                  <a:lnTo>
                    <a:pt x="63" y="34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6" name="Freeform 113"/>
            <p:cNvSpPr>
              <a:spLocks noEditPoints="1"/>
            </p:cNvSpPr>
            <p:nvPr/>
          </p:nvSpPr>
          <p:spPr bwMode="auto">
            <a:xfrm>
              <a:off x="6826" y="4716"/>
              <a:ext cx="190" cy="192"/>
            </a:xfrm>
            <a:custGeom>
              <a:avLst/>
              <a:gdLst>
                <a:gd name="T0" fmla="*/ 22 w 81"/>
                <a:gd name="T1" fmla="*/ 8 h 82"/>
                <a:gd name="T2" fmla="*/ 26 w 81"/>
                <a:gd name="T3" fmla="*/ 4 h 82"/>
                <a:gd name="T4" fmla="*/ 14 w 81"/>
                <a:gd name="T5" fmla="*/ 0 h 82"/>
                <a:gd name="T6" fmla="*/ 11 w 81"/>
                <a:gd name="T7" fmla="*/ 4 h 82"/>
                <a:gd name="T8" fmla="*/ 0 w 81"/>
                <a:gd name="T9" fmla="*/ 41 h 82"/>
                <a:gd name="T10" fmla="*/ 3 w 81"/>
                <a:gd name="T11" fmla="*/ 45 h 82"/>
                <a:gd name="T12" fmla="*/ 7 w 81"/>
                <a:gd name="T13" fmla="*/ 52 h 82"/>
                <a:gd name="T14" fmla="*/ 11 w 81"/>
                <a:gd name="T15" fmla="*/ 45 h 82"/>
                <a:gd name="T16" fmla="*/ 22 w 81"/>
                <a:gd name="T17" fmla="*/ 82 h 82"/>
                <a:gd name="T18" fmla="*/ 22 w 81"/>
                <a:gd name="T19" fmla="*/ 75 h 82"/>
                <a:gd name="T20" fmla="*/ 22 w 81"/>
                <a:gd name="T21" fmla="*/ 75 h 82"/>
                <a:gd name="T22" fmla="*/ 26 w 81"/>
                <a:gd name="T23" fmla="*/ 79 h 82"/>
                <a:gd name="T24" fmla="*/ 26 w 81"/>
                <a:gd name="T25" fmla="*/ 82 h 82"/>
                <a:gd name="T26" fmla="*/ 44 w 81"/>
                <a:gd name="T27" fmla="*/ 67 h 82"/>
                <a:gd name="T28" fmla="*/ 44 w 81"/>
                <a:gd name="T29" fmla="*/ 82 h 82"/>
                <a:gd name="T30" fmla="*/ 55 w 81"/>
                <a:gd name="T31" fmla="*/ 64 h 82"/>
                <a:gd name="T32" fmla="*/ 63 w 81"/>
                <a:gd name="T33" fmla="*/ 75 h 82"/>
                <a:gd name="T34" fmla="*/ 78 w 81"/>
                <a:gd name="T35" fmla="*/ 82 h 82"/>
                <a:gd name="T36" fmla="*/ 81 w 81"/>
                <a:gd name="T37" fmla="*/ 71 h 82"/>
                <a:gd name="T38" fmla="*/ 81 w 81"/>
                <a:gd name="T39" fmla="*/ 71 h 82"/>
                <a:gd name="T40" fmla="*/ 67 w 81"/>
                <a:gd name="T41" fmla="*/ 60 h 82"/>
                <a:gd name="T42" fmla="*/ 81 w 81"/>
                <a:gd name="T43" fmla="*/ 52 h 82"/>
                <a:gd name="T44" fmla="*/ 67 w 81"/>
                <a:gd name="T45" fmla="*/ 52 h 82"/>
                <a:gd name="T46" fmla="*/ 70 w 81"/>
                <a:gd name="T47" fmla="*/ 49 h 82"/>
                <a:gd name="T48" fmla="*/ 74 w 81"/>
                <a:gd name="T49" fmla="*/ 45 h 82"/>
                <a:gd name="T50" fmla="*/ 78 w 81"/>
                <a:gd name="T51" fmla="*/ 41 h 82"/>
                <a:gd name="T52" fmla="*/ 63 w 81"/>
                <a:gd name="T53" fmla="*/ 19 h 82"/>
                <a:gd name="T54" fmla="*/ 81 w 81"/>
                <a:gd name="T55" fmla="*/ 12 h 82"/>
                <a:gd name="T56" fmla="*/ 26 w 81"/>
                <a:gd name="T57" fmla="*/ 4 h 82"/>
                <a:gd name="T58" fmla="*/ 40 w 81"/>
                <a:gd name="T59" fmla="*/ 12 h 82"/>
                <a:gd name="T60" fmla="*/ 26 w 81"/>
                <a:gd name="T61" fmla="*/ 19 h 82"/>
                <a:gd name="T62" fmla="*/ 33 w 81"/>
                <a:gd name="T63" fmla="*/ 41 h 82"/>
                <a:gd name="T64" fmla="*/ 29 w 81"/>
                <a:gd name="T65" fmla="*/ 45 h 82"/>
                <a:gd name="T66" fmla="*/ 29 w 81"/>
                <a:gd name="T67" fmla="*/ 49 h 82"/>
                <a:gd name="T68" fmla="*/ 37 w 81"/>
                <a:gd name="T69" fmla="*/ 52 h 82"/>
                <a:gd name="T70" fmla="*/ 22 w 81"/>
                <a:gd name="T71" fmla="*/ 60 h 82"/>
                <a:gd name="T72" fmla="*/ 37 w 81"/>
                <a:gd name="T73" fmla="*/ 60 h 82"/>
                <a:gd name="T74" fmla="*/ 22 w 81"/>
                <a:gd name="T75" fmla="*/ 75 h 82"/>
                <a:gd name="T76" fmla="*/ 22 w 81"/>
                <a:gd name="T77" fmla="*/ 19 h 82"/>
                <a:gd name="T78" fmla="*/ 22 w 81"/>
                <a:gd name="T79" fmla="*/ 8 h 82"/>
                <a:gd name="T80" fmla="*/ 55 w 81"/>
                <a:gd name="T81" fmla="*/ 19 h 82"/>
                <a:gd name="T82" fmla="*/ 48 w 81"/>
                <a:gd name="T83" fmla="*/ 12 h 82"/>
                <a:gd name="T84" fmla="*/ 55 w 81"/>
                <a:gd name="T85" fmla="*/ 19 h 82"/>
                <a:gd name="T86" fmla="*/ 40 w 81"/>
                <a:gd name="T87" fmla="*/ 26 h 82"/>
                <a:gd name="T88" fmla="*/ 37 w 81"/>
                <a:gd name="T89" fmla="*/ 34 h 82"/>
                <a:gd name="T90" fmla="*/ 40 w 81"/>
                <a:gd name="T91" fmla="*/ 26 h 82"/>
                <a:gd name="T92" fmla="*/ 48 w 81"/>
                <a:gd name="T93" fmla="*/ 26 h 82"/>
                <a:gd name="T94" fmla="*/ 55 w 81"/>
                <a:gd name="T95" fmla="*/ 34 h 82"/>
                <a:gd name="T96" fmla="*/ 48 w 81"/>
                <a:gd name="T97" fmla="*/ 26 h 82"/>
                <a:gd name="T98" fmla="*/ 63 w 81"/>
                <a:gd name="T99" fmla="*/ 26 h 82"/>
                <a:gd name="T100" fmla="*/ 67 w 81"/>
                <a:gd name="T101" fmla="*/ 34 h 82"/>
                <a:gd name="T102" fmla="*/ 63 w 81"/>
                <a:gd name="T103" fmla="*/ 26 h 82"/>
                <a:gd name="T104" fmla="*/ 55 w 81"/>
                <a:gd name="T105" fmla="*/ 41 h 82"/>
                <a:gd name="T106" fmla="*/ 67 w 81"/>
                <a:gd name="T107" fmla="*/ 41 h 82"/>
                <a:gd name="T108" fmla="*/ 59 w 81"/>
                <a:gd name="T109" fmla="*/ 49 h 82"/>
                <a:gd name="T110" fmla="*/ 63 w 81"/>
                <a:gd name="T111" fmla="*/ 52 h 82"/>
                <a:gd name="T112" fmla="*/ 55 w 81"/>
                <a:gd name="T113" fmla="*/ 52 h 82"/>
                <a:gd name="T114" fmla="*/ 55 w 81"/>
                <a:gd name="T115" fmla="*/ 41 h 82"/>
                <a:gd name="T116" fmla="*/ 44 w 81"/>
                <a:gd name="T117" fmla="*/ 49 h 82"/>
                <a:gd name="T118" fmla="*/ 48 w 81"/>
                <a:gd name="T119" fmla="*/ 41 h 82"/>
                <a:gd name="T120" fmla="*/ 40 w 81"/>
                <a:gd name="T121" fmla="*/ 52 h 82"/>
                <a:gd name="T122" fmla="*/ 44 w 81"/>
                <a:gd name="T123" fmla="*/ 49 h 82"/>
                <a:gd name="T124" fmla="*/ 44 w 81"/>
                <a:gd name="T125" fmla="*/ 49 h 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1" h="82">
                  <a:moveTo>
                    <a:pt x="22" y="8"/>
                  </a:moveTo>
                  <a:lnTo>
                    <a:pt x="22" y="8"/>
                  </a:lnTo>
                  <a:lnTo>
                    <a:pt x="26" y="4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7" y="26"/>
                  </a:lnTo>
                  <a:lnTo>
                    <a:pt x="0" y="41"/>
                  </a:lnTo>
                  <a:lnTo>
                    <a:pt x="3" y="45"/>
                  </a:lnTo>
                  <a:lnTo>
                    <a:pt x="7" y="52"/>
                  </a:lnTo>
                  <a:lnTo>
                    <a:pt x="11" y="45"/>
                  </a:lnTo>
                  <a:lnTo>
                    <a:pt x="11" y="82"/>
                  </a:lnTo>
                  <a:lnTo>
                    <a:pt x="22" y="82"/>
                  </a:lnTo>
                  <a:lnTo>
                    <a:pt x="22" y="75"/>
                  </a:lnTo>
                  <a:lnTo>
                    <a:pt x="26" y="79"/>
                  </a:lnTo>
                  <a:lnTo>
                    <a:pt x="26" y="82"/>
                  </a:lnTo>
                  <a:lnTo>
                    <a:pt x="44" y="67"/>
                  </a:lnTo>
                  <a:lnTo>
                    <a:pt x="44" y="82"/>
                  </a:lnTo>
                  <a:lnTo>
                    <a:pt x="55" y="82"/>
                  </a:lnTo>
                  <a:lnTo>
                    <a:pt x="55" y="64"/>
                  </a:lnTo>
                  <a:lnTo>
                    <a:pt x="63" y="75"/>
                  </a:lnTo>
                  <a:lnTo>
                    <a:pt x="74" y="82"/>
                  </a:lnTo>
                  <a:lnTo>
                    <a:pt x="78" y="82"/>
                  </a:lnTo>
                  <a:lnTo>
                    <a:pt x="81" y="71"/>
                  </a:lnTo>
                  <a:lnTo>
                    <a:pt x="74" y="67"/>
                  </a:lnTo>
                  <a:lnTo>
                    <a:pt x="67" y="60"/>
                  </a:lnTo>
                  <a:lnTo>
                    <a:pt x="81" y="60"/>
                  </a:lnTo>
                  <a:lnTo>
                    <a:pt x="81" y="52"/>
                  </a:lnTo>
                  <a:lnTo>
                    <a:pt x="67" y="52"/>
                  </a:lnTo>
                  <a:lnTo>
                    <a:pt x="70" y="49"/>
                  </a:lnTo>
                  <a:lnTo>
                    <a:pt x="74" y="45"/>
                  </a:lnTo>
                  <a:lnTo>
                    <a:pt x="70" y="41"/>
                  </a:lnTo>
                  <a:lnTo>
                    <a:pt x="78" y="41"/>
                  </a:lnTo>
                  <a:lnTo>
                    <a:pt x="78" y="19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81" y="12"/>
                  </a:lnTo>
                  <a:lnTo>
                    <a:pt x="81" y="4"/>
                  </a:lnTo>
                  <a:lnTo>
                    <a:pt x="26" y="4"/>
                  </a:lnTo>
                  <a:lnTo>
                    <a:pt x="26" y="12"/>
                  </a:lnTo>
                  <a:lnTo>
                    <a:pt x="40" y="12"/>
                  </a:lnTo>
                  <a:lnTo>
                    <a:pt x="40" y="19"/>
                  </a:lnTo>
                  <a:lnTo>
                    <a:pt x="26" y="19"/>
                  </a:lnTo>
                  <a:lnTo>
                    <a:pt x="26" y="41"/>
                  </a:lnTo>
                  <a:lnTo>
                    <a:pt x="33" y="41"/>
                  </a:lnTo>
                  <a:lnTo>
                    <a:pt x="29" y="45"/>
                  </a:lnTo>
                  <a:lnTo>
                    <a:pt x="29" y="49"/>
                  </a:lnTo>
                  <a:lnTo>
                    <a:pt x="37" y="52"/>
                  </a:lnTo>
                  <a:lnTo>
                    <a:pt x="22" y="52"/>
                  </a:lnTo>
                  <a:lnTo>
                    <a:pt x="22" y="60"/>
                  </a:lnTo>
                  <a:lnTo>
                    <a:pt x="37" y="60"/>
                  </a:lnTo>
                  <a:lnTo>
                    <a:pt x="22" y="75"/>
                  </a:lnTo>
                  <a:lnTo>
                    <a:pt x="22" y="19"/>
                  </a:lnTo>
                  <a:lnTo>
                    <a:pt x="22" y="8"/>
                  </a:lnTo>
                  <a:close/>
                  <a:moveTo>
                    <a:pt x="55" y="19"/>
                  </a:moveTo>
                  <a:lnTo>
                    <a:pt x="48" y="19"/>
                  </a:lnTo>
                  <a:lnTo>
                    <a:pt x="48" y="12"/>
                  </a:lnTo>
                  <a:lnTo>
                    <a:pt x="55" y="12"/>
                  </a:lnTo>
                  <a:lnTo>
                    <a:pt x="55" y="19"/>
                  </a:lnTo>
                  <a:close/>
                  <a:moveTo>
                    <a:pt x="40" y="26"/>
                  </a:moveTo>
                  <a:lnTo>
                    <a:pt x="40" y="34"/>
                  </a:lnTo>
                  <a:lnTo>
                    <a:pt x="37" y="34"/>
                  </a:lnTo>
                  <a:lnTo>
                    <a:pt x="37" y="26"/>
                  </a:lnTo>
                  <a:lnTo>
                    <a:pt x="40" y="26"/>
                  </a:lnTo>
                  <a:close/>
                  <a:moveTo>
                    <a:pt x="48" y="26"/>
                  </a:moveTo>
                  <a:lnTo>
                    <a:pt x="55" y="26"/>
                  </a:lnTo>
                  <a:lnTo>
                    <a:pt x="55" y="34"/>
                  </a:lnTo>
                  <a:lnTo>
                    <a:pt x="48" y="34"/>
                  </a:lnTo>
                  <a:lnTo>
                    <a:pt x="48" y="26"/>
                  </a:lnTo>
                  <a:close/>
                  <a:moveTo>
                    <a:pt x="63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3" y="34"/>
                  </a:lnTo>
                  <a:lnTo>
                    <a:pt x="63" y="26"/>
                  </a:lnTo>
                  <a:close/>
                  <a:moveTo>
                    <a:pt x="55" y="41"/>
                  </a:moveTo>
                  <a:lnTo>
                    <a:pt x="67" y="41"/>
                  </a:lnTo>
                  <a:lnTo>
                    <a:pt x="59" y="45"/>
                  </a:lnTo>
                  <a:lnTo>
                    <a:pt x="59" y="49"/>
                  </a:lnTo>
                  <a:lnTo>
                    <a:pt x="63" y="52"/>
                  </a:lnTo>
                  <a:lnTo>
                    <a:pt x="55" y="52"/>
                  </a:lnTo>
                  <a:lnTo>
                    <a:pt x="55" y="41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37" y="41"/>
                  </a:lnTo>
                  <a:lnTo>
                    <a:pt x="48" y="41"/>
                  </a:lnTo>
                  <a:lnTo>
                    <a:pt x="48" y="52"/>
                  </a:lnTo>
                  <a:lnTo>
                    <a:pt x="40" y="52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7" name="Freeform 114"/>
            <p:cNvSpPr>
              <a:spLocks noEditPoints="1"/>
            </p:cNvSpPr>
            <p:nvPr/>
          </p:nvSpPr>
          <p:spPr bwMode="auto">
            <a:xfrm>
              <a:off x="6833" y="4934"/>
              <a:ext cx="192" cy="192"/>
            </a:xfrm>
            <a:custGeom>
              <a:avLst/>
              <a:gdLst>
                <a:gd name="T0" fmla="*/ 11 w 82"/>
                <a:gd name="T1" fmla="*/ 12 h 82"/>
                <a:gd name="T2" fmla="*/ 23 w 82"/>
                <a:gd name="T3" fmla="*/ 12 h 82"/>
                <a:gd name="T4" fmla="*/ 19 w 82"/>
                <a:gd name="T5" fmla="*/ 0 h 82"/>
                <a:gd name="T6" fmla="*/ 8 w 82"/>
                <a:gd name="T7" fmla="*/ 4 h 82"/>
                <a:gd name="T8" fmla="*/ 11 w 82"/>
                <a:gd name="T9" fmla="*/ 12 h 82"/>
                <a:gd name="T10" fmla="*/ 34 w 82"/>
                <a:gd name="T11" fmla="*/ 71 h 82"/>
                <a:gd name="T12" fmla="*/ 19 w 82"/>
                <a:gd name="T13" fmla="*/ 30 h 82"/>
                <a:gd name="T14" fmla="*/ 30 w 82"/>
                <a:gd name="T15" fmla="*/ 23 h 82"/>
                <a:gd name="T16" fmla="*/ 30 w 82"/>
                <a:gd name="T17" fmla="*/ 26 h 82"/>
                <a:gd name="T18" fmla="*/ 37 w 82"/>
                <a:gd name="T19" fmla="*/ 30 h 82"/>
                <a:gd name="T20" fmla="*/ 78 w 82"/>
                <a:gd name="T21" fmla="*/ 15 h 82"/>
                <a:gd name="T22" fmla="*/ 49 w 82"/>
                <a:gd name="T23" fmla="*/ 8 h 82"/>
                <a:gd name="T24" fmla="*/ 52 w 82"/>
                <a:gd name="T25" fmla="*/ 4 h 82"/>
                <a:gd name="T26" fmla="*/ 52 w 82"/>
                <a:gd name="T27" fmla="*/ 0 h 82"/>
                <a:gd name="T28" fmla="*/ 41 w 82"/>
                <a:gd name="T29" fmla="*/ 0 h 82"/>
                <a:gd name="T30" fmla="*/ 41 w 82"/>
                <a:gd name="T31" fmla="*/ 4 h 82"/>
                <a:gd name="T32" fmla="*/ 34 w 82"/>
                <a:gd name="T33" fmla="*/ 19 h 82"/>
                <a:gd name="T34" fmla="*/ 0 w 82"/>
                <a:gd name="T35" fmla="*/ 12 h 82"/>
                <a:gd name="T36" fmla="*/ 8 w 82"/>
                <a:gd name="T37" fmla="*/ 23 h 82"/>
                <a:gd name="T38" fmla="*/ 8 w 82"/>
                <a:gd name="T39" fmla="*/ 41 h 82"/>
                <a:gd name="T40" fmla="*/ 0 w 82"/>
                <a:gd name="T41" fmla="*/ 75 h 82"/>
                <a:gd name="T42" fmla="*/ 0 w 82"/>
                <a:gd name="T43" fmla="*/ 75 h 82"/>
                <a:gd name="T44" fmla="*/ 8 w 82"/>
                <a:gd name="T45" fmla="*/ 79 h 82"/>
                <a:gd name="T46" fmla="*/ 15 w 82"/>
                <a:gd name="T47" fmla="*/ 60 h 82"/>
                <a:gd name="T48" fmla="*/ 23 w 82"/>
                <a:gd name="T49" fmla="*/ 38 h 82"/>
                <a:gd name="T50" fmla="*/ 23 w 82"/>
                <a:gd name="T51" fmla="*/ 64 h 82"/>
                <a:gd name="T52" fmla="*/ 15 w 82"/>
                <a:gd name="T53" fmla="*/ 67 h 82"/>
                <a:gd name="T54" fmla="*/ 15 w 82"/>
                <a:gd name="T55" fmla="*/ 79 h 82"/>
                <a:gd name="T56" fmla="*/ 26 w 82"/>
                <a:gd name="T57" fmla="*/ 79 h 82"/>
                <a:gd name="T58" fmla="*/ 30 w 82"/>
                <a:gd name="T59" fmla="*/ 75 h 82"/>
                <a:gd name="T60" fmla="*/ 41 w 82"/>
                <a:gd name="T61" fmla="*/ 82 h 82"/>
                <a:gd name="T62" fmla="*/ 56 w 82"/>
                <a:gd name="T63" fmla="*/ 60 h 82"/>
                <a:gd name="T64" fmla="*/ 64 w 82"/>
                <a:gd name="T65" fmla="*/ 71 h 82"/>
                <a:gd name="T66" fmla="*/ 75 w 82"/>
                <a:gd name="T67" fmla="*/ 82 h 82"/>
                <a:gd name="T68" fmla="*/ 82 w 82"/>
                <a:gd name="T69" fmla="*/ 71 h 82"/>
                <a:gd name="T70" fmla="*/ 64 w 82"/>
                <a:gd name="T71" fmla="*/ 53 h 82"/>
                <a:gd name="T72" fmla="*/ 78 w 82"/>
                <a:gd name="T73" fmla="*/ 45 h 82"/>
                <a:gd name="T74" fmla="*/ 64 w 82"/>
                <a:gd name="T75" fmla="*/ 34 h 82"/>
                <a:gd name="T76" fmla="*/ 75 w 82"/>
                <a:gd name="T77" fmla="*/ 26 h 82"/>
                <a:gd name="T78" fmla="*/ 52 w 82"/>
                <a:gd name="T79" fmla="*/ 26 h 82"/>
                <a:gd name="T80" fmla="*/ 56 w 82"/>
                <a:gd name="T81" fmla="*/ 23 h 82"/>
                <a:gd name="T82" fmla="*/ 45 w 82"/>
                <a:gd name="T83" fmla="*/ 19 h 82"/>
                <a:gd name="T84" fmla="*/ 41 w 82"/>
                <a:gd name="T85" fmla="*/ 30 h 82"/>
                <a:gd name="T86" fmla="*/ 34 w 82"/>
                <a:gd name="T87" fmla="*/ 41 h 82"/>
                <a:gd name="T88" fmla="*/ 37 w 82"/>
                <a:gd name="T89" fmla="*/ 41 h 82"/>
                <a:gd name="T90" fmla="*/ 41 w 82"/>
                <a:gd name="T91" fmla="*/ 45 h 82"/>
                <a:gd name="T92" fmla="*/ 52 w 82"/>
                <a:gd name="T93" fmla="*/ 34 h 82"/>
                <a:gd name="T94" fmla="*/ 34 w 82"/>
                <a:gd name="T95" fmla="*/ 45 h 82"/>
                <a:gd name="T96" fmla="*/ 49 w 82"/>
                <a:gd name="T97" fmla="*/ 53 h 82"/>
                <a:gd name="T98" fmla="*/ 49 w 82"/>
                <a:gd name="T99" fmla="*/ 53 h 82"/>
                <a:gd name="T100" fmla="*/ 34 w 82"/>
                <a:gd name="T101" fmla="*/ 71 h 82"/>
                <a:gd name="T102" fmla="*/ 34 w 82"/>
                <a:gd name="T103" fmla="*/ 71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1" y="12"/>
                  </a:moveTo>
                  <a:lnTo>
                    <a:pt x="11" y="12"/>
                  </a:lnTo>
                  <a:lnTo>
                    <a:pt x="23" y="12"/>
                  </a:lnTo>
                  <a:lnTo>
                    <a:pt x="19" y="0"/>
                  </a:lnTo>
                  <a:lnTo>
                    <a:pt x="8" y="4"/>
                  </a:lnTo>
                  <a:lnTo>
                    <a:pt x="11" y="12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3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7" y="30"/>
                  </a:lnTo>
                  <a:lnTo>
                    <a:pt x="45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49" y="8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8" y="41"/>
                  </a:lnTo>
                  <a:lnTo>
                    <a:pt x="4" y="60"/>
                  </a:lnTo>
                  <a:lnTo>
                    <a:pt x="0" y="75"/>
                  </a:lnTo>
                  <a:lnTo>
                    <a:pt x="8" y="79"/>
                  </a:lnTo>
                  <a:lnTo>
                    <a:pt x="15" y="60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3" y="64"/>
                  </a:lnTo>
                  <a:lnTo>
                    <a:pt x="19" y="67"/>
                  </a:lnTo>
                  <a:lnTo>
                    <a:pt x="15" y="67"/>
                  </a:lnTo>
                  <a:lnTo>
                    <a:pt x="15" y="79"/>
                  </a:lnTo>
                  <a:lnTo>
                    <a:pt x="26" y="79"/>
                  </a:lnTo>
                  <a:lnTo>
                    <a:pt x="30" y="75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56" y="60"/>
                  </a:lnTo>
                  <a:lnTo>
                    <a:pt x="64" y="71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71" y="64"/>
                  </a:lnTo>
                  <a:lnTo>
                    <a:pt x="64" y="53"/>
                  </a:lnTo>
                  <a:lnTo>
                    <a:pt x="78" y="53"/>
                  </a:lnTo>
                  <a:lnTo>
                    <a:pt x="78" y="45"/>
                  </a:lnTo>
                  <a:lnTo>
                    <a:pt x="64" y="45"/>
                  </a:lnTo>
                  <a:lnTo>
                    <a:pt x="64" y="34"/>
                  </a:lnTo>
                  <a:lnTo>
                    <a:pt x="75" y="34"/>
                  </a:lnTo>
                  <a:lnTo>
                    <a:pt x="75" y="26"/>
                  </a:lnTo>
                  <a:lnTo>
                    <a:pt x="52" y="26"/>
                  </a:lnTo>
                  <a:lnTo>
                    <a:pt x="56" y="23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7" y="41"/>
                  </a:lnTo>
                  <a:lnTo>
                    <a:pt x="41" y="45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2" y="45"/>
                  </a:lnTo>
                  <a:lnTo>
                    <a:pt x="34" y="45"/>
                  </a:lnTo>
                  <a:lnTo>
                    <a:pt x="34" y="53"/>
                  </a:lnTo>
                  <a:lnTo>
                    <a:pt x="49" y="53"/>
                  </a:lnTo>
                  <a:lnTo>
                    <a:pt x="45" y="64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8" name="Freeform 115"/>
            <p:cNvSpPr>
              <a:spLocks noEditPoints="1"/>
            </p:cNvSpPr>
            <p:nvPr/>
          </p:nvSpPr>
          <p:spPr bwMode="auto">
            <a:xfrm>
              <a:off x="6859" y="5145"/>
              <a:ext cx="131" cy="192"/>
            </a:xfrm>
            <a:custGeom>
              <a:avLst/>
              <a:gdLst>
                <a:gd name="T0" fmla="*/ 12 w 56"/>
                <a:gd name="T1" fmla="*/ 82 h 82"/>
                <a:gd name="T2" fmla="*/ 12 w 56"/>
                <a:gd name="T3" fmla="*/ 78 h 82"/>
                <a:gd name="T4" fmla="*/ 45 w 56"/>
                <a:gd name="T5" fmla="*/ 78 h 82"/>
                <a:gd name="T6" fmla="*/ 45 w 56"/>
                <a:gd name="T7" fmla="*/ 82 h 82"/>
                <a:gd name="T8" fmla="*/ 56 w 56"/>
                <a:gd name="T9" fmla="*/ 82 h 82"/>
                <a:gd name="T10" fmla="*/ 56 w 56"/>
                <a:gd name="T11" fmla="*/ 15 h 82"/>
                <a:gd name="T12" fmla="*/ 30 w 56"/>
                <a:gd name="T13" fmla="*/ 15 h 82"/>
                <a:gd name="T14" fmla="*/ 30 w 56"/>
                <a:gd name="T15" fmla="*/ 15 h 82"/>
                <a:gd name="T16" fmla="*/ 30 w 56"/>
                <a:gd name="T17" fmla="*/ 7 h 82"/>
                <a:gd name="T18" fmla="*/ 30 w 56"/>
                <a:gd name="T19" fmla="*/ 7 h 82"/>
                <a:gd name="T20" fmla="*/ 30 w 56"/>
                <a:gd name="T21" fmla="*/ 7 h 82"/>
                <a:gd name="T22" fmla="*/ 34 w 56"/>
                <a:gd name="T23" fmla="*/ 3 h 82"/>
                <a:gd name="T24" fmla="*/ 34 w 56"/>
                <a:gd name="T25" fmla="*/ 3 h 82"/>
                <a:gd name="T26" fmla="*/ 19 w 56"/>
                <a:gd name="T27" fmla="*/ 0 h 82"/>
                <a:gd name="T28" fmla="*/ 19 w 56"/>
                <a:gd name="T29" fmla="*/ 0 h 82"/>
                <a:gd name="T30" fmla="*/ 19 w 56"/>
                <a:gd name="T31" fmla="*/ 3 h 82"/>
                <a:gd name="T32" fmla="*/ 19 w 56"/>
                <a:gd name="T33" fmla="*/ 3 h 82"/>
                <a:gd name="T34" fmla="*/ 15 w 56"/>
                <a:gd name="T35" fmla="*/ 15 h 82"/>
                <a:gd name="T36" fmla="*/ 0 w 56"/>
                <a:gd name="T37" fmla="*/ 15 h 82"/>
                <a:gd name="T38" fmla="*/ 0 w 56"/>
                <a:gd name="T39" fmla="*/ 82 h 82"/>
                <a:gd name="T40" fmla="*/ 0 w 56"/>
                <a:gd name="T41" fmla="*/ 82 h 82"/>
                <a:gd name="T42" fmla="*/ 12 w 56"/>
                <a:gd name="T43" fmla="*/ 82 h 82"/>
                <a:gd name="T44" fmla="*/ 12 w 56"/>
                <a:gd name="T45" fmla="*/ 82 h 82"/>
                <a:gd name="T46" fmla="*/ 45 w 56"/>
                <a:gd name="T47" fmla="*/ 22 h 82"/>
                <a:gd name="T48" fmla="*/ 45 w 56"/>
                <a:gd name="T49" fmla="*/ 33 h 82"/>
                <a:gd name="T50" fmla="*/ 12 w 56"/>
                <a:gd name="T51" fmla="*/ 33 h 82"/>
                <a:gd name="T52" fmla="*/ 12 w 56"/>
                <a:gd name="T53" fmla="*/ 22 h 82"/>
                <a:gd name="T54" fmla="*/ 45 w 56"/>
                <a:gd name="T55" fmla="*/ 22 h 82"/>
                <a:gd name="T56" fmla="*/ 45 w 56"/>
                <a:gd name="T57" fmla="*/ 22 h 82"/>
                <a:gd name="T58" fmla="*/ 45 w 56"/>
                <a:gd name="T59" fmla="*/ 52 h 82"/>
                <a:gd name="T60" fmla="*/ 12 w 56"/>
                <a:gd name="T61" fmla="*/ 52 h 82"/>
                <a:gd name="T62" fmla="*/ 12 w 56"/>
                <a:gd name="T63" fmla="*/ 41 h 82"/>
                <a:gd name="T64" fmla="*/ 45 w 56"/>
                <a:gd name="T65" fmla="*/ 41 h 82"/>
                <a:gd name="T66" fmla="*/ 45 w 56"/>
                <a:gd name="T67" fmla="*/ 52 h 82"/>
                <a:gd name="T68" fmla="*/ 45 w 56"/>
                <a:gd name="T69" fmla="*/ 52 h 82"/>
                <a:gd name="T70" fmla="*/ 45 w 56"/>
                <a:gd name="T71" fmla="*/ 59 h 82"/>
                <a:gd name="T72" fmla="*/ 45 w 56"/>
                <a:gd name="T73" fmla="*/ 70 h 82"/>
                <a:gd name="T74" fmla="*/ 12 w 56"/>
                <a:gd name="T75" fmla="*/ 70 h 82"/>
                <a:gd name="T76" fmla="*/ 12 w 56"/>
                <a:gd name="T77" fmla="*/ 59 h 82"/>
                <a:gd name="T78" fmla="*/ 45 w 56"/>
                <a:gd name="T79" fmla="*/ 59 h 82"/>
                <a:gd name="T80" fmla="*/ 45 w 56"/>
                <a:gd name="T81" fmla="*/ 59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" h="82">
                  <a:moveTo>
                    <a:pt x="12" y="82"/>
                  </a:moveTo>
                  <a:lnTo>
                    <a:pt x="12" y="78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56" y="82"/>
                  </a:lnTo>
                  <a:lnTo>
                    <a:pt x="56" y="15"/>
                  </a:lnTo>
                  <a:lnTo>
                    <a:pt x="30" y="15"/>
                  </a:lnTo>
                  <a:lnTo>
                    <a:pt x="30" y="7"/>
                  </a:lnTo>
                  <a:lnTo>
                    <a:pt x="34" y="3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12" y="82"/>
                  </a:lnTo>
                  <a:close/>
                  <a:moveTo>
                    <a:pt x="45" y="22"/>
                  </a:moveTo>
                  <a:lnTo>
                    <a:pt x="45" y="33"/>
                  </a:lnTo>
                  <a:lnTo>
                    <a:pt x="12" y="33"/>
                  </a:lnTo>
                  <a:lnTo>
                    <a:pt x="12" y="22"/>
                  </a:lnTo>
                  <a:lnTo>
                    <a:pt x="45" y="22"/>
                  </a:lnTo>
                  <a:close/>
                  <a:moveTo>
                    <a:pt x="45" y="52"/>
                  </a:moveTo>
                  <a:lnTo>
                    <a:pt x="12" y="52"/>
                  </a:lnTo>
                  <a:lnTo>
                    <a:pt x="12" y="41"/>
                  </a:lnTo>
                  <a:lnTo>
                    <a:pt x="45" y="41"/>
                  </a:lnTo>
                  <a:lnTo>
                    <a:pt x="45" y="52"/>
                  </a:lnTo>
                  <a:close/>
                  <a:moveTo>
                    <a:pt x="45" y="59"/>
                  </a:moveTo>
                  <a:lnTo>
                    <a:pt x="45" y="70"/>
                  </a:lnTo>
                  <a:lnTo>
                    <a:pt x="12" y="70"/>
                  </a:lnTo>
                  <a:lnTo>
                    <a:pt x="12" y="59"/>
                  </a:lnTo>
                  <a:lnTo>
                    <a:pt x="45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9" name="Freeform 116"/>
            <p:cNvSpPr>
              <a:spLocks noEditPoints="1"/>
            </p:cNvSpPr>
            <p:nvPr/>
          </p:nvSpPr>
          <p:spPr bwMode="auto">
            <a:xfrm>
              <a:off x="6833" y="5362"/>
              <a:ext cx="192" cy="192"/>
            </a:xfrm>
            <a:custGeom>
              <a:avLst/>
              <a:gdLst>
                <a:gd name="T0" fmla="*/ 60 w 82"/>
                <a:gd name="T1" fmla="*/ 7 h 82"/>
                <a:gd name="T2" fmla="*/ 60 w 82"/>
                <a:gd name="T3" fmla="*/ 3 h 82"/>
                <a:gd name="T4" fmla="*/ 45 w 82"/>
                <a:gd name="T5" fmla="*/ 0 h 82"/>
                <a:gd name="T6" fmla="*/ 37 w 82"/>
                <a:gd name="T7" fmla="*/ 15 h 82"/>
                <a:gd name="T8" fmla="*/ 26 w 82"/>
                <a:gd name="T9" fmla="*/ 26 h 82"/>
                <a:gd name="T10" fmla="*/ 30 w 82"/>
                <a:gd name="T11" fmla="*/ 37 h 82"/>
                <a:gd name="T12" fmla="*/ 67 w 82"/>
                <a:gd name="T13" fmla="*/ 37 h 82"/>
                <a:gd name="T14" fmla="*/ 71 w 82"/>
                <a:gd name="T15" fmla="*/ 41 h 82"/>
                <a:gd name="T16" fmla="*/ 78 w 82"/>
                <a:gd name="T17" fmla="*/ 37 h 82"/>
                <a:gd name="T18" fmla="*/ 82 w 82"/>
                <a:gd name="T19" fmla="*/ 37 h 82"/>
                <a:gd name="T20" fmla="*/ 67 w 82"/>
                <a:gd name="T21" fmla="*/ 11 h 82"/>
                <a:gd name="T22" fmla="*/ 56 w 82"/>
                <a:gd name="T23" fmla="*/ 18 h 82"/>
                <a:gd name="T24" fmla="*/ 45 w 82"/>
                <a:gd name="T25" fmla="*/ 26 h 82"/>
                <a:gd name="T26" fmla="*/ 60 w 82"/>
                <a:gd name="T27" fmla="*/ 7 h 82"/>
                <a:gd name="T28" fmla="*/ 60 w 82"/>
                <a:gd name="T29" fmla="*/ 7 h 82"/>
                <a:gd name="T30" fmla="*/ 30 w 82"/>
                <a:gd name="T31" fmla="*/ 11 h 82"/>
                <a:gd name="T32" fmla="*/ 15 w 82"/>
                <a:gd name="T33" fmla="*/ 0 h 82"/>
                <a:gd name="T34" fmla="*/ 8 w 82"/>
                <a:gd name="T35" fmla="*/ 7 h 82"/>
                <a:gd name="T36" fmla="*/ 11 w 82"/>
                <a:gd name="T37" fmla="*/ 15 h 82"/>
                <a:gd name="T38" fmla="*/ 23 w 82"/>
                <a:gd name="T39" fmla="*/ 22 h 82"/>
                <a:gd name="T40" fmla="*/ 30 w 82"/>
                <a:gd name="T41" fmla="*/ 11 h 82"/>
                <a:gd name="T42" fmla="*/ 23 w 82"/>
                <a:gd name="T43" fmla="*/ 30 h 82"/>
                <a:gd name="T44" fmla="*/ 8 w 82"/>
                <a:gd name="T45" fmla="*/ 18 h 82"/>
                <a:gd name="T46" fmla="*/ 0 w 82"/>
                <a:gd name="T47" fmla="*/ 30 h 82"/>
                <a:gd name="T48" fmla="*/ 15 w 82"/>
                <a:gd name="T49" fmla="*/ 41 h 82"/>
                <a:gd name="T50" fmla="*/ 23 w 82"/>
                <a:gd name="T51" fmla="*/ 30 h 82"/>
                <a:gd name="T52" fmla="*/ 23 w 82"/>
                <a:gd name="T53" fmla="*/ 30 h 82"/>
                <a:gd name="T54" fmla="*/ 11 w 82"/>
                <a:gd name="T55" fmla="*/ 78 h 82"/>
                <a:gd name="T56" fmla="*/ 11 w 82"/>
                <a:gd name="T57" fmla="*/ 78 h 82"/>
                <a:gd name="T58" fmla="*/ 23 w 82"/>
                <a:gd name="T59" fmla="*/ 48 h 82"/>
                <a:gd name="T60" fmla="*/ 19 w 82"/>
                <a:gd name="T61" fmla="*/ 44 h 82"/>
                <a:gd name="T62" fmla="*/ 15 w 82"/>
                <a:gd name="T63" fmla="*/ 41 h 82"/>
                <a:gd name="T64" fmla="*/ 0 w 82"/>
                <a:gd name="T65" fmla="*/ 70 h 82"/>
                <a:gd name="T66" fmla="*/ 11 w 82"/>
                <a:gd name="T67" fmla="*/ 78 h 82"/>
                <a:gd name="T68" fmla="*/ 41 w 82"/>
                <a:gd name="T69" fmla="*/ 74 h 82"/>
                <a:gd name="T70" fmla="*/ 60 w 82"/>
                <a:gd name="T71" fmla="*/ 82 h 82"/>
                <a:gd name="T72" fmla="*/ 75 w 82"/>
                <a:gd name="T73" fmla="*/ 44 h 82"/>
                <a:gd name="T74" fmla="*/ 30 w 82"/>
                <a:gd name="T75" fmla="*/ 82 h 82"/>
                <a:gd name="T76" fmla="*/ 41 w 82"/>
                <a:gd name="T77" fmla="*/ 74 h 82"/>
                <a:gd name="T78" fmla="*/ 60 w 82"/>
                <a:gd name="T79" fmla="*/ 52 h 82"/>
                <a:gd name="T80" fmla="*/ 41 w 82"/>
                <a:gd name="T81" fmla="*/ 67 h 82"/>
                <a:gd name="T82" fmla="*/ 60 w 82"/>
                <a:gd name="T83" fmla="*/ 52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2">
                  <a:moveTo>
                    <a:pt x="60" y="7"/>
                  </a:moveTo>
                  <a:lnTo>
                    <a:pt x="60" y="7"/>
                  </a:lnTo>
                  <a:lnTo>
                    <a:pt x="60" y="3"/>
                  </a:lnTo>
                  <a:lnTo>
                    <a:pt x="45" y="0"/>
                  </a:lnTo>
                  <a:lnTo>
                    <a:pt x="37" y="15"/>
                  </a:lnTo>
                  <a:lnTo>
                    <a:pt x="34" y="26"/>
                  </a:lnTo>
                  <a:lnTo>
                    <a:pt x="26" y="26"/>
                  </a:lnTo>
                  <a:lnTo>
                    <a:pt x="30" y="37"/>
                  </a:lnTo>
                  <a:lnTo>
                    <a:pt x="56" y="37"/>
                  </a:lnTo>
                  <a:lnTo>
                    <a:pt x="67" y="37"/>
                  </a:lnTo>
                  <a:lnTo>
                    <a:pt x="71" y="41"/>
                  </a:lnTo>
                  <a:lnTo>
                    <a:pt x="78" y="37"/>
                  </a:lnTo>
                  <a:lnTo>
                    <a:pt x="82" y="37"/>
                  </a:lnTo>
                  <a:lnTo>
                    <a:pt x="67" y="11"/>
                  </a:lnTo>
                  <a:lnTo>
                    <a:pt x="56" y="18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60" y="7"/>
                  </a:lnTo>
                  <a:close/>
                  <a:moveTo>
                    <a:pt x="30" y="11"/>
                  </a:moveTo>
                  <a:lnTo>
                    <a:pt x="30" y="11"/>
                  </a:lnTo>
                  <a:lnTo>
                    <a:pt x="15" y="0"/>
                  </a:lnTo>
                  <a:lnTo>
                    <a:pt x="8" y="7"/>
                  </a:lnTo>
                  <a:lnTo>
                    <a:pt x="11" y="15"/>
                  </a:lnTo>
                  <a:lnTo>
                    <a:pt x="23" y="22"/>
                  </a:lnTo>
                  <a:lnTo>
                    <a:pt x="30" y="11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18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23" y="30"/>
                  </a:lnTo>
                  <a:close/>
                  <a:moveTo>
                    <a:pt x="11" y="78"/>
                  </a:moveTo>
                  <a:lnTo>
                    <a:pt x="11" y="78"/>
                  </a:lnTo>
                  <a:lnTo>
                    <a:pt x="23" y="48"/>
                  </a:lnTo>
                  <a:lnTo>
                    <a:pt x="19" y="44"/>
                  </a:lnTo>
                  <a:lnTo>
                    <a:pt x="15" y="41"/>
                  </a:lnTo>
                  <a:lnTo>
                    <a:pt x="0" y="70"/>
                  </a:lnTo>
                  <a:lnTo>
                    <a:pt x="11" y="78"/>
                  </a:lnTo>
                  <a:close/>
                  <a:moveTo>
                    <a:pt x="41" y="74"/>
                  </a:moveTo>
                  <a:lnTo>
                    <a:pt x="60" y="74"/>
                  </a:lnTo>
                  <a:lnTo>
                    <a:pt x="60" y="82"/>
                  </a:lnTo>
                  <a:lnTo>
                    <a:pt x="75" y="82"/>
                  </a:lnTo>
                  <a:lnTo>
                    <a:pt x="75" y="44"/>
                  </a:lnTo>
                  <a:lnTo>
                    <a:pt x="30" y="44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4"/>
                  </a:lnTo>
                  <a:close/>
                  <a:moveTo>
                    <a:pt x="60" y="52"/>
                  </a:moveTo>
                  <a:lnTo>
                    <a:pt x="60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0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0" name="Freeform 117"/>
            <p:cNvSpPr>
              <a:spLocks noEditPoints="1"/>
            </p:cNvSpPr>
            <p:nvPr/>
          </p:nvSpPr>
          <p:spPr bwMode="auto">
            <a:xfrm>
              <a:off x="6833" y="5580"/>
              <a:ext cx="176" cy="183"/>
            </a:xfrm>
            <a:custGeom>
              <a:avLst/>
              <a:gdLst>
                <a:gd name="T0" fmla="*/ 60 w 75"/>
                <a:gd name="T1" fmla="*/ 18 h 78"/>
                <a:gd name="T2" fmla="*/ 49 w 75"/>
                <a:gd name="T3" fmla="*/ 11 h 78"/>
                <a:gd name="T4" fmla="*/ 49 w 75"/>
                <a:gd name="T5" fmla="*/ 7 h 78"/>
                <a:gd name="T6" fmla="*/ 52 w 75"/>
                <a:gd name="T7" fmla="*/ 3 h 78"/>
                <a:gd name="T8" fmla="*/ 49 w 75"/>
                <a:gd name="T9" fmla="*/ 3 h 78"/>
                <a:gd name="T10" fmla="*/ 41 w 75"/>
                <a:gd name="T11" fmla="*/ 3 h 78"/>
                <a:gd name="T12" fmla="*/ 41 w 75"/>
                <a:gd name="T13" fmla="*/ 37 h 78"/>
                <a:gd name="T14" fmla="*/ 34 w 75"/>
                <a:gd name="T15" fmla="*/ 18 h 78"/>
                <a:gd name="T16" fmla="*/ 26 w 75"/>
                <a:gd name="T17" fmla="*/ 7 h 78"/>
                <a:gd name="T18" fmla="*/ 26 w 75"/>
                <a:gd name="T19" fmla="*/ 3 h 78"/>
                <a:gd name="T20" fmla="*/ 26 w 75"/>
                <a:gd name="T21" fmla="*/ 0 h 78"/>
                <a:gd name="T22" fmla="*/ 26 w 75"/>
                <a:gd name="T23" fmla="*/ 0 h 78"/>
                <a:gd name="T24" fmla="*/ 15 w 75"/>
                <a:gd name="T25" fmla="*/ 0 h 78"/>
                <a:gd name="T26" fmla="*/ 15 w 75"/>
                <a:gd name="T27" fmla="*/ 44 h 78"/>
                <a:gd name="T28" fmla="*/ 11 w 75"/>
                <a:gd name="T29" fmla="*/ 63 h 78"/>
                <a:gd name="T30" fmla="*/ 0 w 75"/>
                <a:gd name="T31" fmla="*/ 74 h 78"/>
                <a:gd name="T32" fmla="*/ 11 w 75"/>
                <a:gd name="T33" fmla="*/ 78 h 78"/>
                <a:gd name="T34" fmla="*/ 19 w 75"/>
                <a:gd name="T35" fmla="*/ 70 h 78"/>
                <a:gd name="T36" fmla="*/ 23 w 75"/>
                <a:gd name="T37" fmla="*/ 59 h 78"/>
                <a:gd name="T38" fmla="*/ 26 w 75"/>
                <a:gd name="T39" fmla="*/ 26 h 78"/>
                <a:gd name="T40" fmla="*/ 30 w 75"/>
                <a:gd name="T41" fmla="*/ 48 h 78"/>
                <a:gd name="T42" fmla="*/ 37 w 75"/>
                <a:gd name="T43" fmla="*/ 48 h 78"/>
                <a:gd name="T44" fmla="*/ 41 w 75"/>
                <a:gd name="T45" fmla="*/ 48 h 78"/>
                <a:gd name="T46" fmla="*/ 49 w 75"/>
                <a:gd name="T47" fmla="*/ 74 h 78"/>
                <a:gd name="T48" fmla="*/ 49 w 75"/>
                <a:gd name="T49" fmla="*/ 26 h 78"/>
                <a:gd name="T50" fmla="*/ 56 w 75"/>
                <a:gd name="T51" fmla="*/ 48 h 78"/>
                <a:gd name="T52" fmla="*/ 64 w 75"/>
                <a:gd name="T53" fmla="*/ 78 h 78"/>
                <a:gd name="T54" fmla="*/ 75 w 75"/>
                <a:gd name="T55" fmla="*/ 7 h 78"/>
                <a:gd name="T56" fmla="*/ 75 w 75"/>
                <a:gd name="T57" fmla="*/ 3 h 78"/>
                <a:gd name="T58" fmla="*/ 75 w 75"/>
                <a:gd name="T59" fmla="*/ 0 h 78"/>
                <a:gd name="T60" fmla="*/ 75 w 75"/>
                <a:gd name="T61" fmla="*/ 0 h 78"/>
                <a:gd name="T62" fmla="*/ 64 w 75"/>
                <a:gd name="T63" fmla="*/ 0 h 78"/>
                <a:gd name="T64" fmla="*/ 64 w 75"/>
                <a:gd name="T65" fmla="*/ 41 h 78"/>
                <a:gd name="T66" fmla="*/ 60 w 75"/>
                <a:gd name="T67" fmla="*/ 18 h 78"/>
                <a:gd name="T68" fmla="*/ 11 w 75"/>
                <a:gd name="T69" fmla="*/ 37 h 78"/>
                <a:gd name="T70" fmla="*/ 15 w 75"/>
                <a:gd name="T71" fmla="*/ 22 h 78"/>
                <a:gd name="T72" fmla="*/ 4 w 75"/>
                <a:gd name="T73" fmla="*/ 18 h 78"/>
                <a:gd name="T74" fmla="*/ 4 w 75"/>
                <a:gd name="T75" fmla="*/ 22 h 78"/>
                <a:gd name="T76" fmla="*/ 0 w 75"/>
                <a:gd name="T77" fmla="*/ 48 h 78"/>
                <a:gd name="T78" fmla="*/ 11 w 75"/>
                <a:gd name="T79" fmla="*/ 48 h 78"/>
                <a:gd name="T80" fmla="*/ 11 w 75"/>
                <a:gd name="T81" fmla="*/ 37 h 78"/>
                <a:gd name="T82" fmla="*/ 11 w 75"/>
                <a:gd name="T83" fmla="*/ 37 h 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5" h="78">
                  <a:moveTo>
                    <a:pt x="60" y="18"/>
                  </a:moveTo>
                  <a:lnTo>
                    <a:pt x="60" y="18"/>
                  </a:lnTo>
                  <a:lnTo>
                    <a:pt x="49" y="22"/>
                  </a:lnTo>
                  <a:lnTo>
                    <a:pt x="49" y="11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1" y="3"/>
                  </a:lnTo>
                  <a:lnTo>
                    <a:pt x="41" y="37"/>
                  </a:lnTo>
                  <a:lnTo>
                    <a:pt x="34" y="18"/>
                  </a:lnTo>
                  <a:lnTo>
                    <a:pt x="26" y="22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15" y="52"/>
                  </a:lnTo>
                  <a:lnTo>
                    <a:pt x="11" y="63"/>
                  </a:lnTo>
                  <a:lnTo>
                    <a:pt x="0" y="74"/>
                  </a:lnTo>
                  <a:lnTo>
                    <a:pt x="11" y="78"/>
                  </a:lnTo>
                  <a:lnTo>
                    <a:pt x="19" y="70"/>
                  </a:lnTo>
                  <a:lnTo>
                    <a:pt x="23" y="59"/>
                  </a:lnTo>
                  <a:lnTo>
                    <a:pt x="26" y="44"/>
                  </a:lnTo>
                  <a:lnTo>
                    <a:pt x="26" y="26"/>
                  </a:lnTo>
                  <a:lnTo>
                    <a:pt x="30" y="48"/>
                  </a:lnTo>
                  <a:lnTo>
                    <a:pt x="37" y="48"/>
                  </a:lnTo>
                  <a:lnTo>
                    <a:pt x="41" y="48"/>
                  </a:lnTo>
                  <a:lnTo>
                    <a:pt x="41" y="74"/>
                  </a:lnTo>
                  <a:lnTo>
                    <a:pt x="49" y="74"/>
                  </a:lnTo>
                  <a:lnTo>
                    <a:pt x="49" y="26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64" y="78"/>
                  </a:lnTo>
                  <a:lnTo>
                    <a:pt x="75" y="78"/>
                  </a:lnTo>
                  <a:lnTo>
                    <a:pt x="75" y="7"/>
                  </a:lnTo>
                  <a:lnTo>
                    <a:pt x="75" y="3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1"/>
                  </a:lnTo>
                  <a:lnTo>
                    <a:pt x="60" y="18"/>
                  </a:lnTo>
                  <a:close/>
                  <a:moveTo>
                    <a:pt x="11" y="37"/>
                  </a:moveTo>
                  <a:lnTo>
                    <a:pt x="11" y="37"/>
                  </a:lnTo>
                  <a:lnTo>
                    <a:pt x="15" y="22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48"/>
                  </a:lnTo>
                  <a:lnTo>
                    <a:pt x="11" y="4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1" name="Freeform 118"/>
            <p:cNvSpPr/>
            <p:nvPr/>
          </p:nvSpPr>
          <p:spPr bwMode="auto">
            <a:xfrm>
              <a:off x="10170" y="7732"/>
              <a:ext cx="185" cy="166"/>
            </a:xfrm>
            <a:custGeom>
              <a:avLst/>
              <a:gdLst>
                <a:gd name="T0" fmla="*/ 8 w 79"/>
                <a:gd name="T1" fmla="*/ 26 h 71"/>
                <a:gd name="T2" fmla="*/ 8 w 79"/>
                <a:gd name="T3" fmla="*/ 37 h 71"/>
                <a:gd name="T4" fmla="*/ 34 w 79"/>
                <a:gd name="T5" fmla="*/ 37 h 71"/>
                <a:gd name="T6" fmla="*/ 34 w 79"/>
                <a:gd name="T7" fmla="*/ 59 h 71"/>
                <a:gd name="T8" fmla="*/ 0 w 79"/>
                <a:gd name="T9" fmla="*/ 59 h 71"/>
                <a:gd name="T10" fmla="*/ 0 w 79"/>
                <a:gd name="T11" fmla="*/ 71 h 71"/>
                <a:gd name="T12" fmla="*/ 79 w 79"/>
                <a:gd name="T13" fmla="*/ 71 h 71"/>
                <a:gd name="T14" fmla="*/ 79 w 79"/>
                <a:gd name="T15" fmla="*/ 59 h 71"/>
                <a:gd name="T16" fmla="*/ 60 w 79"/>
                <a:gd name="T17" fmla="*/ 59 h 71"/>
                <a:gd name="T18" fmla="*/ 60 w 79"/>
                <a:gd name="T19" fmla="*/ 59 h 71"/>
                <a:gd name="T20" fmla="*/ 67 w 79"/>
                <a:gd name="T21" fmla="*/ 56 h 71"/>
                <a:gd name="T22" fmla="*/ 67 w 79"/>
                <a:gd name="T23" fmla="*/ 56 h 71"/>
                <a:gd name="T24" fmla="*/ 71 w 79"/>
                <a:gd name="T25" fmla="*/ 52 h 71"/>
                <a:gd name="T26" fmla="*/ 71 w 79"/>
                <a:gd name="T27" fmla="*/ 52 h 71"/>
                <a:gd name="T28" fmla="*/ 56 w 79"/>
                <a:gd name="T29" fmla="*/ 37 h 71"/>
                <a:gd name="T30" fmla="*/ 56 w 79"/>
                <a:gd name="T31" fmla="*/ 37 h 71"/>
                <a:gd name="T32" fmla="*/ 49 w 79"/>
                <a:gd name="T33" fmla="*/ 45 h 71"/>
                <a:gd name="T34" fmla="*/ 49 w 79"/>
                <a:gd name="T35" fmla="*/ 45 h 71"/>
                <a:gd name="T36" fmla="*/ 60 w 79"/>
                <a:gd name="T37" fmla="*/ 59 h 71"/>
                <a:gd name="T38" fmla="*/ 45 w 79"/>
                <a:gd name="T39" fmla="*/ 59 h 71"/>
                <a:gd name="T40" fmla="*/ 45 w 79"/>
                <a:gd name="T41" fmla="*/ 37 h 71"/>
                <a:gd name="T42" fmla="*/ 67 w 79"/>
                <a:gd name="T43" fmla="*/ 37 h 71"/>
                <a:gd name="T44" fmla="*/ 67 w 79"/>
                <a:gd name="T45" fmla="*/ 26 h 71"/>
                <a:gd name="T46" fmla="*/ 45 w 79"/>
                <a:gd name="T47" fmla="*/ 26 h 71"/>
                <a:gd name="T48" fmla="*/ 45 w 79"/>
                <a:gd name="T49" fmla="*/ 7 h 71"/>
                <a:gd name="T50" fmla="*/ 71 w 79"/>
                <a:gd name="T51" fmla="*/ 7 h 71"/>
                <a:gd name="T52" fmla="*/ 71 w 79"/>
                <a:gd name="T53" fmla="*/ 0 h 71"/>
                <a:gd name="T54" fmla="*/ 4 w 79"/>
                <a:gd name="T55" fmla="*/ 0 h 71"/>
                <a:gd name="T56" fmla="*/ 4 w 79"/>
                <a:gd name="T57" fmla="*/ 7 h 71"/>
                <a:gd name="T58" fmla="*/ 34 w 79"/>
                <a:gd name="T59" fmla="*/ 7 h 71"/>
                <a:gd name="T60" fmla="*/ 34 w 79"/>
                <a:gd name="T61" fmla="*/ 26 h 71"/>
                <a:gd name="T62" fmla="*/ 8 w 79"/>
                <a:gd name="T63" fmla="*/ 26 h 71"/>
                <a:gd name="T64" fmla="*/ 8 w 79"/>
                <a:gd name="T65" fmla="*/ 26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1">
                  <a:moveTo>
                    <a:pt x="8" y="26"/>
                  </a:moveTo>
                  <a:lnTo>
                    <a:pt x="8" y="37"/>
                  </a:lnTo>
                  <a:lnTo>
                    <a:pt x="34" y="37"/>
                  </a:lnTo>
                  <a:lnTo>
                    <a:pt x="34" y="59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79" y="71"/>
                  </a:lnTo>
                  <a:lnTo>
                    <a:pt x="79" y="59"/>
                  </a:lnTo>
                  <a:lnTo>
                    <a:pt x="60" y="59"/>
                  </a:lnTo>
                  <a:lnTo>
                    <a:pt x="67" y="56"/>
                  </a:lnTo>
                  <a:lnTo>
                    <a:pt x="71" y="52"/>
                  </a:lnTo>
                  <a:lnTo>
                    <a:pt x="56" y="37"/>
                  </a:lnTo>
                  <a:lnTo>
                    <a:pt x="49" y="45"/>
                  </a:lnTo>
                  <a:lnTo>
                    <a:pt x="60" y="59"/>
                  </a:lnTo>
                  <a:lnTo>
                    <a:pt x="45" y="59"/>
                  </a:lnTo>
                  <a:lnTo>
                    <a:pt x="45" y="37"/>
                  </a:lnTo>
                  <a:lnTo>
                    <a:pt x="67" y="37"/>
                  </a:lnTo>
                  <a:lnTo>
                    <a:pt x="67" y="26"/>
                  </a:lnTo>
                  <a:lnTo>
                    <a:pt x="45" y="26"/>
                  </a:lnTo>
                  <a:lnTo>
                    <a:pt x="45" y="7"/>
                  </a:lnTo>
                  <a:lnTo>
                    <a:pt x="71" y="7"/>
                  </a:lnTo>
                  <a:lnTo>
                    <a:pt x="71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34" y="7"/>
                  </a:lnTo>
                  <a:lnTo>
                    <a:pt x="34" y="26"/>
                  </a:lnTo>
                  <a:lnTo>
                    <a:pt x="8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2" name="Freeform 119"/>
            <p:cNvSpPr>
              <a:spLocks noEditPoints="1"/>
            </p:cNvSpPr>
            <p:nvPr/>
          </p:nvSpPr>
          <p:spPr bwMode="auto">
            <a:xfrm>
              <a:off x="10381" y="7714"/>
              <a:ext cx="183" cy="192"/>
            </a:xfrm>
            <a:custGeom>
              <a:avLst/>
              <a:gdLst>
                <a:gd name="T0" fmla="*/ 56 w 78"/>
                <a:gd name="T1" fmla="*/ 41 h 82"/>
                <a:gd name="T2" fmla="*/ 67 w 78"/>
                <a:gd name="T3" fmla="*/ 26 h 82"/>
                <a:gd name="T4" fmla="*/ 67 w 78"/>
                <a:gd name="T5" fmla="*/ 26 h 82"/>
                <a:gd name="T6" fmla="*/ 74 w 78"/>
                <a:gd name="T7" fmla="*/ 15 h 82"/>
                <a:gd name="T8" fmla="*/ 67 w 78"/>
                <a:gd name="T9" fmla="*/ 12 h 82"/>
                <a:gd name="T10" fmla="*/ 70 w 78"/>
                <a:gd name="T11" fmla="*/ 0 h 82"/>
                <a:gd name="T12" fmla="*/ 22 w 78"/>
                <a:gd name="T13" fmla="*/ 4 h 82"/>
                <a:gd name="T14" fmla="*/ 63 w 78"/>
                <a:gd name="T15" fmla="*/ 12 h 82"/>
                <a:gd name="T16" fmla="*/ 59 w 78"/>
                <a:gd name="T17" fmla="*/ 23 h 82"/>
                <a:gd name="T18" fmla="*/ 44 w 78"/>
                <a:gd name="T19" fmla="*/ 30 h 82"/>
                <a:gd name="T20" fmla="*/ 48 w 78"/>
                <a:gd name="T21" fmla="*/ 30 h 82"/>
                <a:gd name="T22" fmla="*/ 48 w 78"/>
                <a:gd name="T23" fmla="*/ 23 h 82"/>
                <a:gd name="T24" fmla="*/ 52 w 78"/>
                <a:gd name="T25" fmla="*/ 12 h 82"/>
                <a:gd name="T26" fmla="*/ 41 w 78"/>
                <a:gd name="T27" fmla="*/ 15 h 82"/>
                <a:gd name="T28" fmla="*/ 44 w 78"/>
                <a:gd name="T29" fmla="*/ 19 h 82"/>
                <a:gd name="T30" fmla="*/ 30 w 78"/>
                <a:gd name="T31" fmla="*/ 30 h 82"/>
                <a:gd name="T32" fmla="*/ 26 w 78"/>
                <a:gd name="T33" fmla="*/ 30 h 82"/>
                <a:gd name="T34" fmla="*/ 30 w 78"/>
                <a:gd name="T35" fmla="*/ 41 h 82"/>
                <a:gd name="T36" fmla="*/ 41 w 78"/>
                <a:gd name="T37" fmla="*/ 38 h 82"/>
                <a:gd name="T38" fmla="*/ 22 w 78"/>
                <a:gd name="T39" fmla="*/ 45 h 82"/>
                <a:gd name="T40" fmla="*/ 37 w 78"/>
                <a:gd name="T41" fmla="*/ 53 h 82"/>
                <a:gd name="T42" fmla="*/ 41 w 78"/>
                <a:gd name="T43" fmla="*/ 56 h 82"/>
                <a:gd name="T44" fmla="*/ 41 w 78"/>
                <a:gd name="T45" fmla="*/ 64 h 82"/>
                <a:gd name="T46" fmla="*/ 15 w 78"/>
                <a:gd name="T47" fmla="*/ 71 h 82"/>
                <a:gd name="T48" fmla="*/ 22 w 78"/>
                <a:gd name="T49" fmla="*/ 82 h 82"/>
                <a:gd name="T50" fmla="*/ 48 w 78"/>
                <a:gd name="T51" fmla="*/ 71 h 82"/>
                <a:gd name="T52" fmla="*/ 74 w 78"/>
                <a:gd name="T53" fmla="*/ 82 h 82"/>
                <a:gd name="T54" fmla="*/ 67 w 78"/>
                <a:gd name="T55" fmla="*/ 71 h 82"/>
                <a:gd name="T56" fmla="*/ 78 w 78"/>
                <a:gd name="T57" fmla="*/ 56 h 82"/>
                <a:gd name="T58" fmla="*/ 52 w 78"/>
                <a:gd name="T59" fmla="*/ 53 h 82"/>
                <a:gd name="T60" fmla="*/ 67 w 78"/>
                <a:gd name="T61" fmla="*/ 53 h 82"/>
                <a:gd name="T62" fmla="*/ 70 w 78"/>
                <a:gd name="T63" fmla="*/ 41 h 82"/>
                <a:gd name="T64" fmla="*/ 56 w 78"/>
                <a:gd name="T65" fmla="*/ 41 h 82"/>
                <a:gd name="T66" fmla="*/ 59 w 78"/>
                <a:gd name="T67" fmla="*/ 45 h 82"/>
                <a:gd name="T68" fmla="*/ 48 w 78"/>
                <a:gd name="T69" fmla="*/ 45 h 82"/>
                <a:gd name="T70" fmla="*/ 48 w 78"/>
                <a:gd name="T71" fmla="*/ 45 h 82"/>
                <a:gd name="T72" fmla="*/ 22 w 78"/>
                <a:gd name="T73" fmla="*/ 12 h 82"/>
                <a:gd name="T74" fmla="*/ 15 w 78"/>
                <a:gd name="T75" fmla="*/ 19 h 82"/>
                <a:gd name="T76" fmla="*/ 7 w 78"/>
                <a:gd name="T77" fmla="*/ 38 h 82"/>
                <a:gd name="T78" fmla="*/ 18 w 78"/>
                <a:gd name="T79" fmla="*/ 30 h 82"/>
                <a:gd name="T80" fmla="*/ 0 w 78"/>
                <a:gd name="T81" fmla="*/ 30 h 82"/>
                <a:gd name="T82" fmla="*/ 7 w 78"/>
                <a:gd name="T83" fmla="*/ 38 h 82"/>
                <a:gd name="T84" fmla="*/ 18 w 78"/>
                <a:gd name="T85" fmla="*/ 49 h 82"/>
                <a:gd name="T86" fmla="*/ 7 w 78"/>
                <a:gd name="T87" fmla="*/ 41 h 82"/>
                <a:gd name="T88" fmla="*/ 7 w 78"/>
                <a:gd name="T89" fmla="*/ 79 h 82"/>
                <a:gd name="T90" fmla="*/ 33 w 78"/>
                <a:gd name="T91" fmla="*/ 15 h 82"/>
                <a:gd name="T92" fmla="*/ 33 w 78"/>
                <a:gd name="T93" fmla="*/ 15 h 82"/>
                <a:gd name="T94" fmla="*/ 26 w 78"/>
                <a:gd name="T95" fmla="*/ 19 h 82"/>
                <a:gd name="T96" fmla="*/ 30 w 78"/>
                <a:gd name="T97" fmla="*/ 26 h 82"/>
                <a:gd name="T98" fmla="*/ 33 w 78"/>
                <a:gd name="T99" fmla="*/ 15 h 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8" h="82">
                  <a:moveTo>
                    <a:pt x="48" y="45"/>
                  </a:moveTo>
                  <a:lnTo>
                    <a:pt x="56" y="41"/>
                  </a:lnTo>
                  <a:lnTo>
                    <a:pt x="70" y="30"/>
                  </a:lnTo>
                  <a:lnTo>
                    <a:pt x="67" y="26"/>
                  </a:lnTo>
                  <a:lnTo>
                    <a:pt x="67" y="23"/>
                  </a:lnTo>
                  <a:lnTo>
                    <a:pt x="74" y="15"/>
                  </a:lnTo>
                  <a:lnTo>
                    <a:pt x="67" y="12"/>
                  </a:lnTo>
                  <a:lnTo>
                    <a:pt x="78" y="8"/>
                  </a:lnTo>
                  <a:lnTo>
                    <a:pt x="70" y="0"/>
                  </a:lnTo>
                  <a:lnTo>
                    <a:pt x="22" y="4"/>
                  </a:lnTo>
                  <a:lnTo>
                    <a:pt x="26" y="15"/>
                  </a:lnTo>
                  <a:lnTo>
                    <a:pt x="63" y="12"/>
                  </a:lnTo>
                  <a:lnTo>
                    <a:pt x="56" y="23"/>
                  </a:lnTo>
                  <a:lnTo>
                    <a:pt x="59" y="23"/>
                  </a:lnTo>
                  <a:lnTo>
                    <a:pt x="52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52" y="26"/>
                  </a:lnTo>
                  <a:lnTo>
                    <a:pt x="48" y="23"/>
                  </a:lnTo>
                  <a:lnTo>
                    <a:pt x="56" y="19"/>
                  </a:lnTo>
                  <a:lnTo>
                    <a:pt x="52" y="12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30" y="41"/>
                  </a:lnTo>
                  <a:lnTo>
                    <a:pt x="41" y="38"/>
                  </a:lnTo>
                  <a:lnTo>
                    <a:pt x="33" y="45"/>
                  </a:lnTo>
                  <a:lnTo>
                    <a:pt x="22" y="45"/>
                  </a:lnTo>
                  <a:lnTo>
                    <a:pt x="26" y="53"/>
                  </a:lnTo>
                  <a:lnTo>
                    <a:pt x="37" y="53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18" y="56"/>
                  </a:lnTo>
                  <a:lnTo>
                    <a:pt x="18" y="64"/>
                  </a:lnTo>
                  <a:lnTo>
                    <a:pt x="41" y="64"/>
                  </a:lnTo>
                  <a:lnTo>
                    <a:pt x="30" y="71"/>
                  </a:lnTo>
                  <a:lnTo>
                    <a:pt x="15" y="71"/>
                  </a:lnTo>
                  <a:lnTo>
                    <a:pt x="22" y="82"/>
                  </a:lnTo>
                  <a:lnTo>
                    <a:pt x="37" y="79"/>
                  </a:lnTo>
                  <a:lnTo>
                    <a:pt x="48" y="71"/>
                  </a:lnTo>
                  <a:lnTo>
                    <a:pt x="59" y="79"/>
                  </a:lnTo>
                  <a:lnTo>
                    <a:pt x="74" y="82"/>
                  </a:lnTo>
                  <a:lnTo>
                    <a:pt x="78" y="71"/>
                  </a:lnTo>
                  <a:lnTo>
                    <a:pt x="67" y="71"/>
                  </a:lnTo>
                  <a:lnTo>
                    <a:pt x="59" y="64"/>
                  </a:lnTo>
                  <a:lnTo>
                    <a:pt x="78" y="64"/>
                  </a:lnTo>
                  <a:lnTo>
                    <a:pt x="78" y="56"/>
                  </a:lnTo>
                  <a:lnTo>
                    <a:pt x="52" y="56"/>
                  </a:lnTo>
                  <a:lnTo>
                    <a:pt x="52" y="53"/>
                  </a:lnTo>
                  <a:lnTo>
                    <a:pt x="67" y="53"/>
                  </a:lnTo>
                  <a:lnTo>
                    <a:pt x="78" y="49"/>
                  </a:lnTo>
                  <a:lnTo>
                    <a:pt x="70" y="41"/>
                  </a:lnTo>
                  <a:lnTo>
                    <a:pt x="67" y="34"/>
                  </a:lnTo>
                  <a:lnTo>
                    <a:pt x="56" y="41"/>
                  </a:lnTo>
                  <a:lnTo>
                    <a:pt x="59" y="45"/>
                  </a:lnTo>
                  <a:lnTo>
                    <a:pt x="48" y="45"/>
                  </a:lnTo>
                  <a:close/>
                  <a:moveTo>
                    <a:pt x="15" y="19"/>
                  </a:moveTo>
                  <a:lnTo>
                    <a:pt x="22" y="12"/>
                  </a:lnTo>
                  <a:lnTo>
                    <a:pt x="11" y="0"/>
                  </a:lnTo>
                  <a:lnTo>
                    <a:pt x="4" y="8"/>
                  </a:lnTo>
                  <a:lnTo>
                    <a:pt x="15" y="19"/>
                  </a:lnTo>
                  <a:close/>
                  <a:moveTo>
                    <a:pt x="7" y="38"/>
                  </a:moveTo>
                  <a:lnTo>
                    <a:pt x="7" y="38"/>
                  </a:lnTo>
                  <a:lnTo>
                    <a:pt x="11" y="41"/>
                  </a:lnTo>
                  <a:lnTo>
                    <a:pt x="18" y="30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7" y="38"/>
                  </a:lnTo>
                  <a:close/>
                  <a:moveTo>
                    <a:pt x="7" y="79"/>
                  </a:moveTo>
                  <a:lnTo>
                    <a:pt x="7" y="79"/>
                  </a:lnTo>
                  <a:lnTo>
                    <a:pt x="18" y="49"/>
                  </a:lnTo>
                  <a:lnTo>
                    <a:pt x="7" y="41"/>
                  </a:lnTo>
                  <a:lnTo>
                    <a:pt x="0" y="71"/>
                  </a:lnTo>
                  <a:lnTo>
                    <a:pt x="7" y="79"/>
                  </a:lnTo>
                  <a:close/>
                  <a:moveTo>
                    <a:pt x="33" y="15"/>
                  </a:moveTo>
                  <a:lnTo>
                    <a:pt x="33" y="15"/>
                  </a:lnTo>
                  <a:lnTo>
                    <a:pt x="22" y="15"/>
                  </a:lnTo>
                  <a:lnTo>
                    <a:pt x="26" y="19"/>
                  </a:lnTo>
                  <a:lnTo>
                    <a:pt x="30" y="26"/>
                  </a:lnTo>
                  <a:lnTo>
                    <a:pt x="37" y="23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3" name="Freeform 120"/>
            <p:cNvSpPr/>
            <p:nvPr/>
          </p:nvSpPr>
          <p:spPr bwMode="auto">
            <a:xfrm>
              <a:off x="10589" y="7714"/>
              <a:ext cx="183" cy="192"/>
            </a:xfrm>
            <a:custGeom>
              <a:avLst/>
              <a:gdLst>
                <a:gd name="T0" fmla="*/ 48 w 78"/>
                <a:gd name="T1" fmla="*/ 12 h 82"/>
                <a:gd name="T2" fmla="*/ 48 w 78"/>
                <a:gd name="T3" fmla="*/ 12 h 82"/>
                <a:gd name="T4" fmla="*/ 45 w 78"/>
                <a:gd name="T5" fmla="*/ 8 h 82"/>
                <a:gd name="T6" fmla="*/ 45 w 78"/>
                <a:gd name="T7" fmla="*/ 8 h 82"/>
                <a:gd name="T8" fmla="*/ 45 w 78"/>
                <a:gd name="T9" fmla="*/ 0 h 82"/>
                <a:gd name="T10" fmla="*/ 45 w 78"/>
                <a:gd name="T11" fmla="*/ 0 h 82"/>
                <a:gd name="T12" fmla="*/ 37 w 78"/>
                <a:gd name="T13" fmla="*/ 0 h 82"/>
                <a:gd name="T14" fmla="*/ 37 w 78"/>
                <a:gd name="T15" fmla="*/ 0 h 82"/>
                <a:gd name="T16" fmla="*/ 30 w 78"/>
                <a:gd name="T17" fmla="*/ 4 h 82"/>
                <a:gd name="T18" fmla="*/ 30 w 78"/>
                <a:gd name="T19" fmla="*/ 4 h 82"/>
                <a:gd name="T20" fmla="*/ 34 w 78"/>
                <a:gd name="T21" fmla="*/ 15 h 82"/>
                <a:gd name="T22" fmla="*/ 0 w 78"/>
                <a:gd name="T23" fmla="*/ 15 h 82"/>
                <a:gd name="T24" fmla="*/ 0 w 78"/>
                <a:gd name="T25" fmla="*/ 23 h 82"/>
                <a:gd name="T26" fmla="*/ 34 w 78"/>
                <a:gd name="T27" fmla="*/ 23 h 82"/>
                <a:gd name="T28" fmla="*/ 34 w 78"/>
                <a:gd name="T29" fmla="*/ 34 h 82"/>
                <a:gd name="T30" fmla="*/ 11 w 78"/>
                <a:gd name="T31" fmla="*/ 34 h 82"/>
                <a:gd name="T32" fmla="*/ 11 w 78"/>
                <a:gd name="T33" fmla="*/ 71 h 82"/>
                <a:gd name="T34" fmla="*/ 22 w 78"/>
                <a:gd name="T35" fmla="*/ 71 h 82"/>
                <a:gd name="T36" fmla="*/ 22 w 78"/>
                <a:gd name="T37" fmla="*/ 41 h 82"/>
                <a:gd name="T38" fmla="*/ 34 w 78"/>
                <a:gd name="T39" fmla="*/ 41 h 82"/>
                <a:gd name="T40" fmla="*/ 34 w 78"/>
                <a:gd name="T41" fmla="*/ 82 h 82"/>
                <a:gd name="T42" fmla="*/ 45 w 78"/>
                <a:gd name="T43" fmla="*/ 82 h 82"/>
                <a:gd name="T44" fmla="*/ 45 w 78"/>
                <a:gd name="T45" fmla="*/ 41 h 82"/>
                <a:gd name="T46" fmla="*/ 56 w 78"/>
                <a:gd name="T47" fmla="*/ 41 h 82"/>
                <a:gd name="T48" fmla="*/ 56 w 78"/>
                <a:gd name="T49" fmla="*/ 60 h 82"/>
                <a:gd name="T50" fmla="*/ 56 w 78"/>
                <a:gd name="T51" fmla="*/ 60 h 82"/>
                <a:gd name="T52" fmla="*/ 56 w 78"/>
                <a:gd name="T53" fmla="*/ 64 h 82"/>
                <a:gd name="T54" fmla="*/ 48 w 78"/>
                <a:gd name="T55" fmla="*/ 64 h 82"/>
                <a:gd name="T56" fmla="*/ 48 w 78"/>
                <a:gd name="T57" fmla="*/ 64 h 82"/>
                <a:gd name="T58" fmla="*/ 52 w 78"/>
                <a:gd name="T59" fmla="*/ 75 h 82"/>
                <a:gd name="T60" fmla="*/ 52 w 78"/>
                <a:gd name="T61" fmla="*/ 75 h 82"/>
                <a:gd name="T62" fmla="*/ 63 w 78"/>
                <a:gd name="T63" fmla="*/ 71 h 82"/>
                <a:gd name="T64" fmla="*/ 67 w 78"/>
                <a:gd name="T65" fmla="*/ 71 h 82"/>
                <a:gd name="T66" fmla="*/ 71 w 78"/>
                <a:gd name="T67" fmla="*/ 67 h 82"/>
                <a:gd name="T68" fmla="*/ 71 w 78"/>
                <a:gd name="T69" fmla="*/ 34 h 82"/>
                <a:gd name="T70" fmla="*/ 45 w 78"/>
                <a:gd name="T71" fmla="*/ 34 h 82"/>
                <a:gd name="T72" fmla="*/ 45 w 78"/>
                <a:gd name="T73" fmla="*/ 23 h 82"/>
                <a:gd name="T74" fmla="*/ 78 w 78"/>
                <a:gd name="T75" fmla="*/ 23 h 82"/>
                <a:gd name="T76" fmla="*/ 78 w 78"/>
                <a:gd name="T77" fmla="*/ 15 h 82"/>
                <a:gd name="T78" fmla="*/ 37 w 78"/>
                <a:gd name="T79" fmla="*/ 15 h 82"/>
                <a:gd name="T80" fmla="*/ 37 w 78"/>
                <a:gd name="T81" fmla="*/ 15 h 82"/>
                <a:gd name="T82" fmla="*/ 48 w 78"/>
                <a:gd name="T83" fmla="*/ 12 h 82"/>
                <a:gd name="T84" fmla="*/ 48 w 78"/>
                <a:gd name="T85" fmla="*/ 12 h 82"/>
                <a:gd name="T86" fmla="*/ 48 w 78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82">
                  <a:moveTo>
                    <a:pt x="48" y="12"/>
                  </a:moveTo>
                  <a:lnTo>
                    <a:pt x="48" y="12"/>
                  </a:lnTo>
                  <a:lnTo>
                    <a:pt x="45" y="8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30" y="4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4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41"/>
                  </a:lnTo>
                  <a:lnTo>
                    <a:pt x="34" y="41"/>
                  </a:lnTo>
                  <a:lnTo>
                    <a:pt x="34" y="82"/>
                  </a:lnTo>
                  <a:lnTo>
                    <a:pt x="45" y="82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48" y="64"/>
                  </a:lnTo>
                  <a:lnTo>
                    <a:pt x="52" y="75"/>
                  </a:lnTo>
                  <a:lnTo>
                    <a:pt x="63" y="71"/>
                  </a:lnTo>
                  <a:lnTo>
                    <a:pt x="67" y="71"/>
                  </a:lnTo>
                  <a:lnTo>
                    <a:pt x="71" y="67"/>
                  </a:lnTo>
                  <a:lnTo>
                    <a:pt x="71" y="34"/>
                  </a:lnTo>
                  <a:lnTo>
                    <a:pt x="45" y="34"/>
                  </a:lnTo>
                  <a:lnTo>
                    <a:pt x="45" y="23"/>
                  </a:lnTo>
                  <a:lnTo>
                    <a:pt x="78" y="23"/>
                  </a:lnTo>
                  <a:lnTo>
                    <a:pt x="78" y="15"/>
                  </a:lnTo>
                  <a:lnTo>
                    <a:pt x="37" y="15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4" name="Freeform 121"/>
            <p:cNvSpPr/>
            <p:nvPr/>
          </p:nvSpPr>
          <p:spPr bwMode="auto">
            <a:xfrm>
              <a:off x="5500" y="6529"/>
              <a:ext cx="1201" cy="1569"/>
            </a:xfrm>
            <a:custGeom>
              <a:avLst/>
              <a:gdLst>
                <a:gd name="T0" fmla="*/ 197 w 513"/>
                <a:gd name="T1" fmla="*/ 67 h 670"/>
                <a:gd name="T2" fmla="*/ 160 w 513"/>
                <a:gd name="T3" fmla="*/ 34 h 670"/>
                <a:gd name="T4" fmla="*/ 149 w 513"/>
                <a:gd name="T5" fmla="*/ 34 h 670"/>
                <a:gd name="T6" fmla="*/ 126 w 513"/>
                <a:gd name="T7" fmla="*/ 75 h 670"/>
                <a:gd name="T8" fmla="*/ 119 w 513"/>
                <a:gd name="T9" fmla="*/ 93 h 670"/>
                <a:gd name="T10" fmla="*/ 86 w 513"/>
                <a:gd name="T11" fmla="*/ 112 h 670"/>
                <a:gd name="T12" fmla="*/ 89 w 513"/>
                <a:gd name="T13" fmla="*/ 160 h 670"/>
                <a:gd name="T14" fmla="*/ 82 w 513"/>
                <a:gd name="T15" fmla="*/ 186 h 670"/>
                <a:gd name="T16" fmla="*/ 112 w 513"/>
                <a:gd name="T17" fmla="*/ 212 h 670"/>
                <a:gd name="T18" fmla="*/ 86 w 513"/>
                <a:gd name="T19" fmla="*/ 231 h 670"/>
                <a:gd name="T20" fmla="*/ 59 w 513"/>
                <a:gd name="T21" fmla="*/ 239 h 670"/>
                <a:gd name="T22" fmla="*/ 19 w 513"/>
                <a:gd name="T23" fmla="*/ 302 h 670"/>
                <a:gd name="T24" fmla="*/ 7 w 513"/>
                <a:gd name="T25" fmla="*/ 410 h 670"/>
                <a:gd name="T26" fmla="*/ 45 w 513"/>
                <a:gd name="T27" fmla="*/ 413 h 670"/>
                <a:gd name="T28" fmla="*/ 63 w 513"/>
                <a:gd name="T29" fmla="*/ 451 h 670"/>
                <a:gd name="T30" fmla="*/ 56 w 513"/>
                <a:gd name="T31" fmla="*/ 480 h 670"/>
                <a:gd name="T32" fmla="*/ 78 w 513"/>
                <a:gd name="T33" fmla="*/ 492 h 670"/>
                <a:gd name="T34" fmla="*/ 82 w 513"/>
                <a:gd name="T35" fmla="*/ 529 h 670"/>
                <a:gd name="T36" fmla="*/ 63 w 513"/>
                <a:gd name="T37" fmla="*/ 573 h 670"/>
                <a:gd name="T38" fmla="*/ 0 w 513"/>
                <a:gd name="T39" fmla="*/ 644 h 670"/>
                <a:gd name="T40" fmla="*/ 22 w 513"/>
                <a:gd name="T41" fmla="*/ 666 h 670"/>
                <a:gd name="T42" fmla="*/ 74 w 513"/>
                <a:gd name="T43" fmla="*/ 659 h 670"/>
                <a:gd name="T44" fmla="*/ 126 w 513"/>
                <a:gd name="T45" fmla="*/ 622 h 670"/>
                <a:gd name="T46" fmla="*/ 238 w 513"/>
                <a:gd name="T47" fmla="*/ 588 h 670"/>
                <a:gd name="T48" fmla="*/ 417 w 513"/>
                <a:gd name="T49" fmla="*/ 573 h 670"/>
                <a:gd name="T50" fmla="*/ 439 w 513"/>
                <a:gd name="T51" fmla="*/ 585 h 670"/>
                <a:gd name="T52" fmla="*/ 480 w 513"/>
                <a:gd name="T53" fmla="*/ 581 h 670"/>
                <a:gd name="T54" fmla="*/ 487 w 513"/>
                <a:gd name="T55" fmla="*/ 566 h 670"/>
                <a:gd name="T56" fmla="*/ 495 w 513"/>
                <a:gd name="T57" fmla="*/ 425 h 670"/>
                <a:gd name="T58" fmla="*/ 513 w 513"/>
                <a:gd name="T59" fmla="*/ 399 h 670"/>
                <a:gd name="T60" fmla="*/ 502 w 513"/>
                <a:gd name="T61" fmla="*/ 372 h 670"/>
                <a:gd name="T62" fmla="*/ 461 w 513"/>
                <a:gd name="T63" fmla="*/ 358 h 670"/>
                <a:gd name="T64" fmla="*/ 409 w 513"/>
                <a:gd name="T65" fmla="*/ 361 h 670"/>
                <a:gd name="T66" fmla="*/ 387 w 513"/>
                <a:gd name="T67" fmla="*/ 335 h 670"/>
                <a:gd name="T68" fmla="*/ 387 w 513"/>
                <a:gd name="T69" fmla="*/ 272 h 670"/>
                <a:gd name="T70" fmla="*/ 428 w 513"/>
                <a:gd name="T71" fmla="*/ 242 h 670"/>
                <a:gd name="T72" fmla="*/ 439 w 513"/>
                <a:gd name="T73" fmla="*/ 220 h 670"/>
                <a:gd name="T74" fmla="*/ 361 w 513"/>
                <a:gd name="T75" fmla="*/ 198 h 670"/>
                <a:gd name="T76" fmla="*/ 346 w 513"/>
                <a:gd name="T77" fmla="*/ 179 h 670"/>
                <a:gd name="T78" fmla="*/ 316 w 513"/>
                <a:gd name="T79" fmla="*/ 179 h 670"/>
                <a:gd name="T80" fmla="*/ 313 w 513"/>
                <a:gd name="T81" fmla="*/ 142 h 670"/>
                <a:gd name="T82" fmla="*/ 313 w 513"/>
                <a:gd name="T83" fmla="*/ 105 h 670"/>
                <a:gd name="T84" fmla="*/ 283 w 513"/>
                <a:gd name="T85" fmla="*/ 60 h 670"/>
                <a:gd name="T86" fmla="*/ 283 w 513"/>
                <a:gd name="T87" fmla="*/ 26 h 670"/>
                <a:gd name="T88" fmla="*/ 249 w 513"/>
                <a:gd name="T89" fmla="*/ 0 h 670"/>
                <a:gd name="T90" fmla="*/ 234 w 513"/>
                <a:gd name="T91" fmla="*/ 4 h 670"/>
                <a:gd name="T92" fmla="*/ 201 w 513"/>
                <a:gd name="T93" fmla="*/ 41 h 67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13" h="670">
                  <a:moveTo>
                    <a:pt x="201" y="52"/>
                  </a:moveTo>
                  <a:lnTo>
                    <a:pt x="201" y="52"/>
                  </a:lnTo>
                  <a:lnTo>
                    <a:pt x="197" y="67"/>
                  </a:lnTo>
                  <a:lnTo>
                    <a:pt x="197" y="60"/>
                  </a:lnTo>
                  <a:lnTo>
                    <a:pt x="160" y="34"/>
                  </a:lnTo>
                  <a:lnTo>
                    <a:pt x="153" y="34"/>
                  </a:lnTo>
                  <a:lnTo>
                    <a:pt x="149" y="34"/>
                  </a:lnTo>
                  <a:lnTo>
                    <a:pt x="141" y="45"/>
                  </a:lnTo>
                  <a:lnTo>
                    <a:pt x="134" y="60"/>
                  </a:lnTo>
                  <a:lnTo>
                    <a:pt x="126" y="75"/>
                  </a:lnTo>
                  <a:lnTo>
                    <a:pt x="126" y="86"/>
                  </a:lnTo>
                  <a:lnTo>
                    <a:pt x="119" y="93"/>
                  </a:lnTo>
                  <a:lnTo>
                    <a:pt x="104" y="105"/>
                  </a:lnTo>
                  <a:lnTo>
                    <a:pt x="86" y="112"/>
                  </a:lnTo>
                  <a:lnTo>
                    <a:pt x="89" y="119"/>
                  </a:lnTo>
                  <a:lnTo>
                    <a:pt x="89" y="134"/>
                  </a:lnTo>
                  <a:lnTo>
                    <a:pt x="89" y="160"/>
                  </a:lnTo>
                  <a:lnTo>
                    <a:pt x="89" y="172"/>
                  </a:lnTo>
                  <a:lnTo>
                    <a:pt x="82" y="186"/>
                  </a:lnTo>
                  <a:lnTo>
                    <a:pt x="93" y="194"/>
                  </a:lnTo>
                  <a:lnTo>
                    <a:pt x="108" y="205"/>
                  </a:lnTo>
                  <a:lnTo>
                    <a:pt x="112" y="212"/>
                  </a:lnTo>
                  <a:lnTo>
                    <a:pt x="108" y="220"/>
                  </a:lnTo>
                  <a:lnTo>
                    <a:pt x="100" y="227"/>
                  </a:lnTo>
                  <a:lnTo>
                    <a:pt x="86" y="231"/>
                  </a:lnTo>
                  <a:lnTo>
                    <a:pt x="74" y="231"/>
                  </a:lnTo>
                  <a:lnTo>
                    <a:pt x="59" y="239"/>
                  </a:lnTo>
                  <a:lnTo>
                    <a:pt x="45" y="250"/>
                  </a:lnTo>
                  <a:lnTo>
                    <a:pt x="30" y="272"/>
                  </a:lnTo>
                  <a:lnTo>
                    <a:pt x="19" y="302"/>
                  </a:lnTo>
                  <a:lnTo>
                    <a:pt x="11" y="350"/>
                  </a:lnTo>
                  <a:lnTo>
                    <a:pt x="7" y="410"/>
                  </a:lnTo>
                  <a:lnTo>
                    <a:pt x="19" y="410"/>
                  </a:lnTo>
                  <a:lnTo>
                    <a:pt x="30" y="410"/>
                  </a:lnTo>
                  <a:lnTo>
                    <a:pt x="45" y="413"/>
                  </a:lnTo>
                  <a:lnTo>
                    <a:pt x="56" y="421"/>
                  </a:lnTo>
                  <a:lnTo>
                    <a:pt x="63" y="432"/>
                  </a:lnTo>
                  <a:lnTo>
                    <a:pt x="63" y="451"/>
                  </a:lnTo>
                  <a:lnTo>
                    <a:pt x="59" y="477"/>
                  </a:lnTo>
                  <a:lnTo>
                    <a:pt x="56" y="480"/>
                  </a:lnTo>
                  <a:lnTo>
                    <a:pt x="59" y="484"/>
                  </a:lnTo>
                  <a:lnTo>
                    <a:pt x="63" y="488"/>
                  </a:lnTo>
                  <a:lnTo>
                    <a:pt x="78" y="492"/>
                  </a:lnTo>
                  <a:lnTo>
                    <a:pt x="82" y="503"/>
                  </a:lnTo>
                  <a:lnTo>
                    <a:pt x="82" y="529"/>
                  </a:lnTo>
                  <a:lnTo>
                    <a:pt x="82" y="544"/>
                  </a:lnTo>
                  <a:lnTo>
                    <a:pt x="74" y="559"/>
                  </a:lnTo>
                  <a:lnTo>
                    <a:pt x="63" y="573"/>
                  </a:lnTo>
                  <a:lnTo>
                    <a:pt x="48" y="585"/>
                  </a:lnTo>
                  <a:lnTo>
                    <a:pt x="0" y="644"/>
                  </a:lnTo>
                  <a:lnTo>
                    <a:pt x="7" y="652"/>
                  </a:lnTo>
                  <a:lnTo>
                    <a:pt x="11" y="659"/>
                  </a:lnTo>
                  <a:lnTo>
                    <a:pt x="22" y="666"/>
                  </a:lnTo>
                  <a:lnTo>
                    <a:pt x="33" y="670"/>
                  </a:lnTo>
                  <a:lnTo>
                    <a:pt x="52" y="666"/>
                  </a:lnTo>
                  <a:lnTo>
                    <a:pt x="74" y="659"/>
                  </a:lnTo>
                  <a:lnTo>
                    <a:pt x="100" y="637"/>
                  </a:lnTo>
                  <a:lnTo>
                    <a:pt x="126" y="622"/>
                  </a:lnTo>
                  <a:lnTo>
                    <a:pt x="160" y="611"/>
                  </a:lnTo>
                  <a:lnTo>
                    <a:pt x="201" y="599"/>
                  </a:lnTo>
                  <a:lnTo>
                    <a:pt x="238" y="588"/>
                  </a:lnTo>
                  <a:lnTo>
                    <a:pt x="305" y="581"/>
                  </a:lnTo>
                  <a:lnTo>
                    <a:pt x="331" y="577"/>
                  </a:lnTo>
                  <a:lnTo>
                    <a:pt x="417" y="573"/>
                  </a:lnTo>
                  <a:lnTo>
                    <a:pt x="424" y="577"/>
                  </a:lnTo>
                  <a:lnTo>
                    <a:pt x="439" y="585"/>
                  </a:lnTo>
                  <a:lnTo>
                    <a:pt x="461" y="588"/>
                  </a:lnTo>
                  <a:lnTo>
                    <a:pt x="473" y="585"/>
                  </a:lnTo>
                  <a:lnTo>
                    <a:pt x="480" y="581"/>
                  </a:lnTo>
                  <a:lnTo>
                    <a:pt x="484" y="577"/>
                  </a:lnTo>
                  <a:lnTo>
                    <a:pt x="487" y="566"/>
                  </a:lnTo>
                  <a:lnTo>
                    <a:pt x="491" y="544"/>
                  </a:lnTo>
                  <a:lnTo>
                    <a:pt x="495" y="492"/>
                  </a:lnTo>
                  <a:lnTo>
                    <a:pt x="495" y="425"/>
                  </a:lnTo>
                  <a:lnTo>
                    <a:pt x="510" y="406"/>
                  </a:lnTo>
                  <a:lnTo>
                    <a:pt x="513" y="399"/>
                  </a:lnTo>
                  <a:lnTo>
                    <a:pt x="513" y="391"/>
                  </a:lnTo>
                  <a:lnTo>
                    <a:pt x="510" y="380"/>
                  </a:lnTo>
                  <a:lnTo>
                    <a:pt x="502" y="372"/>
                  </a:lnTo>
                  <a:lnTo>
                    <a:pt x="487" y="365"/>
                  </a:lnTo>
                  <a:lnTo>
                    <a:pt x="476" y="361"/>
                  </a:lnTo>
                  <a:lnTo>
                    <a:pt x="461" y="358"/>
                  </a:lnTo>
                  <a:lnTo>
                    <a:pt x="417" y="361"/>
                  </a:lnTo>
                  <a:lnTo>
                    <a:pt x="409" y="361"/>
                  </a:lnTo>
                  <a:lnTo>
                    <a:pt x="402" y="361"/>
                  </a:lnTo>
                  <a:lnTo>
                    <a:pt x="394" y="350"/>
                  </a:lnTo>
                  <a:lnTo>
                    <a:pt x="387" y="335"/>
                  </a:lnTo>
                  <a:lnTo>
                    <a:pt x="383" y="320"/>
                  </a:lnTo>
                  <a:lnTo>
                    <a:pt x="383" y="287"/>
                  </a:lnTo>
                  <a:lnTo>
                    <a:pt x="387" y="272"/>
                  </a:lnTo>
                  <a:lnTo>
                    <a:pt x="406" y="253"/>
                  </a:lnTo>
                  <a:lnTo>
                    <a:pt x="428" y="242"/>
                  </a:lnTo>
                  <a:lnTo>
                    <a:pt x="439" y="231"/>
                  </a:lnTo>
                  <a:lnTo>
                    <a:pt x="443" y="224"/>
                  </a:lnTo>
                  <a:lnTo>
                    <a:pt x="439" y="220"/>
                  </a:lnTo>
                  <a:lnTo>
                    <a:pt x="428" y="212"/>
                  </a:lnTo>
                  <a:lnTo>
                    <a:pt x="420" y="212"/>
                  </a:lnTo>
                  <a:lnTo>
                    <a:pt x="361" y="198"/>
                  </a:lnTo>
                  <a:lnTo>
                    <a:pt x="357" y="186"/>
                  </a:lnTo>
                  <a:lnTo>
                    <a:pt x="346" y="179"/>
                  </a:lnTo>
                  <a:lnTo>
                    <a:pt x="339" y="179"/>
                  </a:lnTo>
                  <a:lnTo>
                    <a:pt x="331" y="179"/>
                  </a:lnTo>
                  <a:lnTo>
                    <a:pt x="316" y="179"/>
                  </a:lnTo>
                  <a:lnTo>
                    <a:pt x="309" y="183"/>
                  </a:lnTo>
                  <a:lnTo>
                    <a:pt x="313" y="142"/>
                  </a:lnTo>
                  <a:lnTo>
                    <a:pt x="316" y="131"/>
                  </a:lnTo>
                  <a:lnTo>
                    <a:pt x="316" y="119"/>
                  </a:lnTo>
                  <a:lnTo>
                    <a:pt x="313" y="105"/>
                  </a:lnTo>
                  <a:lnTo>
                    <a:pt x="305" y="90"/>
                  </a:lnTo>
                  <a:lnTo>
                    <a:pt x="290" y="67"/>
                  </a:lnTo>
                  <a:lnTo>
                    <a:pt x="283" y="60"/>
                  </a:lnTo>
                  <a:lnTo>
                    <a:pt x="286" y="41"/>
                  </a:lnTo>
                  <a:lnTo>
                    <a:pt x="283" y="26"/>
                  </a:lnTo>
                  <a:lnTo>
                    <a:pt x="275" y="15"/>
                  </a:lnTo>
                  <a:lnTo>
                    <a:pt x="268" y="8"/>
                  </a:lnTo>
                  <a:lnTo>
                    <a:pt x="249" y="0"/>
                  </a:lnTo>
                  <a:lnTo>
                    <a:pt x="242" y="0"/>
                  </a:lnTo>
                  <a:lnTo>
                    <a:pt x="234" y="4"/>
                  </a:lnTo>
                  <a:lnTo>
                    <a:pt x="219" y="12"/>
                  </a:lnTo>
                  <a:lnTo>
                    <a:pt x="208" y="30"/>
                  </a:lnTo>
                  <a:lnTo>
                    <a:pt x="201" y="41"/>
                  </a:lnTo>
                  <a:lnTo>
                    <a:pt x="201" y="52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5" name="Freeform 122"/>
            <p:cNvSpPr>
              <a:spLocks noEditPoints="1"/>
            </p:cNvSpPr>
            <p:nvPr/>
          </p:nvSpPr>
          <p:spPr bwMode="auto">
            <a:xfrm>
              <a:off x="5891" y="6311"/>
              <a:ext cx="192" cy="192"/>
            </a:xfrm>
            <a:custGeom>
              <a:avLst/>
              <a:gdLst>
                <a:gd name="T0" fmla="*/ 23 w 82"/>
                <a:gd name="T1" fmla="*/ 4 h 82"/>
                <a:gd name="T2" fmla="*/ 15 w 82"/>
                <a:gd name="T3" fmla="*/ 0 h 82"/>
                <a:gd name="T4" fmla="*/ 0 w 82"/>
                <a:gd name="T5" fmla="*/ 23 h 82"/>
                <a:gd name="T6" fmla="*/ 8 w 82"/>
                <a:gd name="T7" fmla="*/ 30 h 82"/>
                <a:gd name="T8" fmla="*/ 26 w 82"/>
                <a:gd name="T9" fmla="*/ 8 h 82"/>
                <a:gd name="T10" fmla="*/ 23 w 82"/>
                <a:gd name="T11" fmla="*/ 4 h 82"/>
                <a:gd name="T12" fmla="*/ 23 w 82"/>
                <a:gd name="T13" fmla="*/ 4 h 82"/>
                <a:gd name="T14" fmla="*/ 41 w 82"/>
                <a:gd name="T15" fmla="*/ 34 h 82"/>
                <a:gd name="T16" fmla="*/ 38 w 82"/>
                <a:gd name="T17" fmla="*/ 26 h 82"/>
                <a:gd name="T18" fmla="*/ 41 w 82"/>
                <a:gd name="T19" fmla="*/ 26 h 82"/>
                <a:gd name="T20" fmla="*/ 52 w 82"/>
                <a:gd name="T21" fmla="*/ 26 h 82"/>
                <a:gd name="T22" fmla="*/ 49 w 82"/>
                <a:gd name="T23" fmla="*/ 34 h 82"/>
                <a:gd name="T24" fmla="*/ 49 w 82"/>
                <a:gd name="T25" fmla="*/ 26 h 82"/>
                <a:gd name="T26" fmla="*/ 67 w 82"/>
                <a:gd name="T27" fmla="*/ 26 h 82"/>
                <a:gd name="T28" fmla="*/ 64 w 82"/>
                <a:gd name="T29" fmla="*/ 34 h 82"/>
                <a:gd name="T30" fmla="*/ 64 w 82"/>
                <a:gd name="T31" fmla="*/ 26 h 82"/>
                <a:gd name="T32" fmla="*/ 45 w 82"/>
                <a:gd name="T33" fmla="*/ 56 h 82"/>
                <a:gd name="T34" fmla="*/ 45 w 82"/>
                <a:gd name="T35" fmla="*/ 60 h 82"/>
                <a:gd name="T36" fmla="*/ 49 w 82"/>
                <a:gd name="T37" fmla="*/ 67 h 82"/>
                <a:gd name="T38" fmla="*/ 60 w 82"/>
                <a:gd name="T39" fmla="*/ 64 h 82"/>
                <a:gd name="T40" fmla="*/ 79 w 82"/>
                <a:gd name="T41" fmla="*/ 56 h 82"/>
                <a:gd name="T42" fmla="*/ 23 w 82"/>
                <a:gd name="T43" fmla="*/ 45 h 82"/>
                <a:gd name="T44" fmla="*/ 56 w 82"/>
                <a:gd name="T45" fmla="*/ 56 h 82"/>
                <a:gd name="T46" fmla="*/ 45 w 82"/>
                <a:gd name="T47" fmla="*/ 56 h 82"/>
                <a:gd name="T48" fmla="*/ 45 w 82"/>
                <a:gd name="T49" fmla="*/ 56 h 82"/>
                <a:gd name="T50" fmla="*/ 71 w 82"/>
                <a:gd name="T51" fmla="*/ 71 h 82"/>
                <a:gd name="T52" fmla="*/ 75 w 82"/>
                <a:gd name="T53" fmla="*/ 78 h 82"/>
                <a:gd name="T54" fmla="*/ 82 w 82"/>
                <a:gd name="T55" fmla="*/ 71 h 82"/>
                <a:gd name="T56" fmla="*/ 71 w 82"/>
                <a:gd name="T57" fmla="*/ 56 h 82"/>
                <a:gd name="T58" fmla="*/ 64 w 82"/>
                <a:gd name="T59" fmla="*/ 60 h 82"/>
                <a:gd name="T60" fmla="*/ 67 w 82"/>
                <a:gd name="T61" fmla="*/ 67 h 82"/>
                <a:gd name="T62" fmla="*/ 60 w 82"/>
                <a:gd name="T63" fmla="*/ 67 h 82"/>
                <a:gd name="T64" fmla="*/ 56 w 82"/>
                <a:gd name="T65" fmla="*/ 71 h 82"/>
                <a:gd name="T66" fmla="*/ 49 w 82"/>
                <a:gd name="T67" fmla="*/ 71 h 82"/>
                <a:gd name="T68" fmla="*/ 45 w 82"/>
                <a:gd name="T69" fmla="*/ 67 h 82"/>
                <a:gd name="T70" fmla="*/ 34 w 82"/>
                <a:gd name="T71" fmla="*/ 60 h 82"/>
                <a:gd name="T72" fmla="*/ 26 w 82"/>
                <a:gd name="T73" fmla="*/ 56 h 82"/>
                <a:gd name="T74" fmla="*/ 19 w 82"/>
                <a:gd name="T75" fmla="*/ 71 h 82"/>
                <a:gd name="T76" fmla="*/ 19 w 82"/>
                <a:gd name="T77" fmla="*/ 41 h 82"/>
                <a:gd name="T78" fmla="*/ 26 w 82"/>
                <a:gd name="T79" fmla="*/ 41 h 82"/>
                <a:gd name="T80" fmla="*/ 79 w 82"/>
                <a:gd name="T81" fmla="*/ 19 h 82"/>
                <a:gd name="T82" fmla="*/ 56 w 82"/>
                <a:gd name="T83" fmla="*/ 15 h 82"/>
                <a:gd name="T84" fmla="*/ 79 w 82"/>
                <a:gd name="T85" fmla="*/ 8 h 82"/>
                <a:gd name="T86" fmla="*/ 56 w 82"/>
                <a:gd name="T87" fmla="*/ 8 h 82"/>
                <a:gd name="T88" fmla="*/ 56 w 82"/>
                <a:gd name="T89" fmla="*/ 4 h 82"/>
                <a:gd name="T90" fmla="*/ 60 w 82"/>
                <a:gd name="T91" fmla="*/ 4 h 82"/>
                <a:gd name="T92" fmla="*/ 45 w 82"/>
                <a:gd name="T93" fmla="*/ 0 h 82"/>
                <a:gd name="T94" fmla="*/ 26 w 82"/>
                <a:gd name="T95" fmla="*/ 8 h 82"/>
                <a:gd name="T96" fmla="*/ 45 w 82"/>
                <a:gd name="T97" fmla="*/ 15 h 82"/>
                <a:gd name="T98" fmla="*/ 26 w 82"/>
                <a:gd name="T99" fmla="*/ 19 h 82"/>
                <a:gd name="T100" fmla="*/ 26 w 82"/>
                <a:gd name="T101" fmla="*/ 26 h 82"/>
                <a:gd name="T102" fmla="*/ 19 w 82"/>
                <a:gd name="T103" fmla="*/ 23 h 82"/>
                <a:gd name="T104" fmla="*/ 0 w 82"/>
                <a:gd name="T105" fmla="*/ 49 h 82"/>
                <a:gd name="T106" fmla="*/ 8 w 82"/>
                <a:gd name="T107" fmla="*/ 56 h 82"/>
                <a:gd name="T108" fmla="*/ 12 w 82"/>
                <a:gd name="T109" fmla="*/ 82 h 82"/>
                <a:gd name="T110" fmla="*/ 19 w 82"/>
                <a:gd name="T111" fmla="*/ 75 h 82"/>
                <a:gd name="T112" fmla="*/ 26 w 82"/>
                <a:gd name="T113" fmla="*/ 78 h 82"/>
                <a:gd name="T114" fmla="*/ 34 w 82"/>
                <a:gd name="T115" fmla="*/ 75 h 82"/>
                <a:gd name="T116" fmla="*/ 38 w 82"/>
                <a:gd name="T117" fmla="*/ 78 h 82"/>
                <a:gd name="T118" fmla="*/ 64 w 82"/>
                <a:gd name="T119" fmla="*/ 82 h 82"/>
                <a:gd name="T120" fmla="*/ 67 w 82"/>
                <a:gd name="T121" fmla="*/ 78 h 82"/>
                <a:gd name="T122" fmla="*/ 71 w 82"/>
                <a:gd name="T123" fmla="*/ 71 h 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" h="82">
                  <a:moveTo>
                    <a:pt x="23" y="4"/>
                  </a:moveTo>
                  <a:lnTo>
                    <a:pt x="23" y="4"/>
                  </a:lnTo>
                  <a:lnTo>
                    <a:pt x="15" y="0"/>
                  </a:lnTo>
                  <a:lnTo>
                    <a:pt x="8" y="15"/>
                  </a:lnTo>
                  <a:lnTo>
                    <a:pt x="0" y="23"/>
                  </a:lnTo>
                  <a:lnTo>
                    <a:pt x="8" y="30"/>
                  </a:lnTo>
                  <a:lnTo>
                    <a:pt x="26" y="8"/>
                  </a:lnTo>
                  <a:lnTo>
                    <a:pt x="23" y="4"/>
                  </a:lnTo>
                  <a:close/>
                  <a:moveTo>
                    <a:pt x="41" y="26"/>
                  </a:moveTo>
                  <a:lnTo>
                    <a:pt x="41" y="34"/>
                  </a:lnTo>
                  <a:lnTo>
                    <a:pt x="38" y="34"/>
                  </a:lnTo>
                  <a:lnTo>
                    <a:pt x="38" y="26"/>
                  </a:lnTo>
                  <a:lnTo>
                    <a:pt x="41" y="26"/>
                  </a:lnTo>
                  <a:close/>
                  <a:moveTo>
                    <a:pt x="49" y="26"/>
                  </a:moveTo>
                  <a:lnTo>
                    <a:pt x="52" y="26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9" y="26"/>
                  </a:lnTo>
                  <a:close/>
                  <a:moveTo>
                    <a:pt x="64" y="26"/>
                  </a:moveTo>
                  <a:lnTo>
                    <a:pt x="67" y="26"/>
                  </a:lnTo>
                  <a:lnTo>
                    <a:pt x="67" y="34"/>
                  </a:lnTo>
                  <a:lnTo>
                    <a:pt x="64" y="34"/>
                  </a:lnTo>
                  <a:lnTo>
                    <a:pt x="64" y="26"/>
                  </a:lnTo>
                  <a:close/>
                  <a:moveTo>
                    <a:pt x="45" y="56"/>
                  </a:moveTo>
                  <a:lnTo>
                    <a:pt x="45" y="56"/>
                  </a:lnTo>
                  <a:lnTo>
                    <a:pt x="45" y="60"/>
                  </a:lnTo>
                  <a:lnTo>
                    <a:pt x="49" y="67"/>
                  </a:lnTo>
                  <a:lnTo>
                    <a:pt x="60" y="64"/>
                  </a:lnTo>
                  <a:lnTo>
                    <a:pt x="56" y="56"/>
                  </a:lnTo>
                  <a:lnTo>
                    <a:pt x="79" y="56"/>
                  </a:lnTo>
                  <a:lnTo>
                    <a:pt x="79" y="45"/>
                  </a:lnTo>
                  <a:lnTo>
                    <a:pt x="23" y="45"/>
                  </a:lnTo>
                  <a:lnTo>
                    <a:pt x="23" y="56"/>
                  </a:lnTo>
                  <a:lnTo>
                    <a:pt x="56" y="56"/>
                  </a:lnTo>
                  <a:lnTo>
                    <a:pt x="45" y="56"/>
                  </a:lnTo>
                  <a:close/>
                  <a:moveTo>
                    <a:pt x="71" y="71"/>
                  </a:moveTo>
                  <a:lnTo>
                    <a:pt x="71" y="71"/>
                  </a:lnTo>
                  <a:lnTo>
                    <a:pt x="75" y="78"/>
                  </a:lnTo>
                  <a:lnTo>
                    <a:pt x="82" y="71"/>
                  </a:lnTo>
                  <a:lnTo>
                    <a:pt x="71" y="56"/>
                  </a:lnTo>
                  <a:lnTo>
                    <a:pt x="64" y="60"/>
                  </a:lnTo>
                  <a:lnTo>
                    <a:pt x="67" y="67"/>
                  </a:lnTo>
                  <a:lnTo>
                    <a:pt x="60" y="67"/>
                  </a:lnTo>
                  <a:lnTo>
                    <a:pt x="60" y="71"/>
                  </a:lnTo>
                  <a:lnTo>
                    <a:pt x="56" y="71"/>
                  </a:lnTo>
                  <a:lnTo>
                    <a:pt x="49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0"/>
                  </a:lnTo>
                  <a:lnTo>
                    <a:pt x="34" y="60"/>
                  </a:lnTo>
                  <a:lnTo>
                    <a:pt x="26" y="56"/>
                  </a:lnTo>
                  <a:lnTo>
                    <a:pt x="19" y="71"/>
                  </a:lnTo>
                  <a:lnTo>
                    <a:pt x="19" y="41"/>
                  </a:lnTo>
                  <a:lnTo>
                    <a:pt x="26" y="30"/>
                  </a:lnTo>
                  <a:lnTo>
                    <a:pt x="26" y="41"/>
                  </a:lnTo>
                  <a:lnTo>
                    <a:pt x="79" y="41"/>
                  </a:lnTo>
                  <a:lnTo>
                    <a:pt x="79" y="19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79" y="15"/>
                  </a:lnTo>
                  <a:lnTo>
                    <a:pt x="79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45" y="0"/>
                  </a:lnTo>
                  <a:lnTo>
                    <a:pt x="45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26" y="19"/>
                  </a:lnTo>
                  <a:lnTo>
                    <a:pt x="26" y="26"/>
                  </a:lnTo>
                  <a:lnTo>
                    <a:pt x="19" y="23"/>
                  </a:lnTo>
                  <a:lnTo>
                    <a:pt x="12" y="38"/>
                  </a:lnTo>
                  <a:lnTo>
                    <a:pt x="0" y="49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82"/>
                  </a:lnTo>
                  <a:lnTo>
                    <a:pt x="19" y="82"/>
                  </a:lnTo>
                  <a:lnTo>
                    <a:pt x="19" y="75"/>
                  </a:lnTo>
                  <a:lnTo>
                    <a:pt x="26" y="78"/>
                  </a:lnTo>
                  <a:lnTo>
                    <a:pt x="34" y="64"/>
                  </a:lnTo>
                  <a:lnTo>
                    <a:pt x="34" y="75"/>
                  </a:lnTo>
                  <a:lnTo>
                    <a:pt x="38" y="78"/>
                  </a:lnTo>
                  <a:lnTo>
                    <a:pt x="45" y="82"/>
                  </a:lnTo>
                  <a:lnTo>
                    <a:pt x="64" y="82"/>
                  </a:lnTo>
                  <a:lnTo>
                    <a:pt x="67" y="78"/>
                  </a:lnTo>
                  <a:lnTo>
                    <a:pt x="71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6" name="Freeform 123"/>
            <p:cNvSpPr>
              <a:spLocks noEditPoints="1"/>
            </p:cNvSpPr>
            <p:nvPr/>
          </p:nvSpPr>
          <p:spPr bwMode="auto">
            <a:xfrm>
              <a:off x="5891" y="6529"/>
              <a:ext cx="192" cy="192"/>
            </a:xfrm>
            <a:custGeom>
              <a:avLst/>
              <a:gdLst>
                <a:gd name="T0" fmla="*/ 49 w 82"/>
                <a:gd name="T1" fmla="*/ 0 h 82"/>
                <a:gd name="T2" fmla="*/ 34 w 82"/>
                <a:gd name="T3" fmla="*/ 0 h 82"/>
                <a:gd name="T4" fmla="*/ 34 w 82"/>
                <a:gd name="T5" fmla="*/ 0 h 82"/>
                <a:gd name="T6" fmla="*/ 4 w 82"/>
                <a:gd name="T7" fmla="*/ 12 h 82"/>
                <a:gd name="T8" fmla="*/ 15 w 82"/>
                <a:gd name="T9" fmla="*/ 30 h 82"/>
                <a:gd name="T10" fmla="*/ 34 w 82"/>
                <a:gd name="T11" fmla="*/ 19 h 82"/>
                <a:gd name="T12" fmla="*/ 30 w 82"/>
                <a:gd name="T13" fmla="*/ 34 h 82"/>
                <a:gd name="T14" fmla="*/ 4 w 82"/>
                <a:gd name="T15" fmla="*/ 41 h 82"/>
                <a:gd name="T16" fmla="*/ 26 w 82"/>
                <a:gd name="T17" fmla="*/ 41 h 82"/>
                <a:gd name="T18" fmla="*/ 0 w 82"/>
                <a:gd name="T19" fmla="*/ 67 h 82"/>
                <a:gd name="T20" fmla="*/ 12 w 82"/>
                <a:gd name="T21" fmla="*/ 75 h 82"/>
                <a:gd name="T22" fmla="*/ 26 w 82"/>
                <a:gd name="T23" fmla="*/ 60 h 82"/>
                <a:gd name="T24" fmla="*/ 82 w 82"/>
                <a:gd name="T25" fmla="*/ 41 h 82"/>
                <a:gd name="T26" fmla="*/ 41 w 82"/>
                <a:gd name="T27" fmla="*/ 34 h 82"/>
                <a:gd name="T28" fmla="*/ 45 w 82"/>
                <a:gd name="T29" fmla="*/ 30 h 82"/>
                <a:gd name="T30" fmla="*/ 49 w 82"/>
                <a:gd name="T31" fmla="*/ 23 h 82"/>
                <a:gd name="T32" fmla="*/ 49 w 82"/>
                <a:gd name="T33" fmla="*/ 23 h 82"/>
                <a:gd name="T34" fmla="*/ 38 w 82"/>
                <a:gd name="T35" fmla="*/ 19 h 82"/>
                <a:gd name="T36" fmla="*/ 67 w 82"/>
                <a:gd name="T37" fmla="*/ 30 h 82"/>
                <a:gd name="T38" fmla="*/ 79 w 82"/>
                <a:gd name="T39" fmla="*/ 12 h 82"/>
                <a:gd name="T40" fmla="*/ 49 w 82"/>
                <a:gd name="T41" fmla="*/ 12 h 82"/>
                <a:gd name="T42" fmla="*/ 49 w 82"/>
                <a:gd name="T43" fmla="*/ 0 h 82"/>
                <a:gd name="T44" fmla="*/ 26 w 82"/>
                <a:gd name="T45" fmla="*/ 75 h 82"/>
                <a:gd name="T46" fmla="*/ 26 w 82"/>
                <a:gd name="T47" fmla="*/ 79 h 82"/>
                <a:gd name="T48" fmla="*/ 26 w 82"/>
                <a:gd name="T49" fmla="*/ 79 h 82"/>
                <a:gd name="T50" fmla="*/ 64 w 82"/>
                <a:gd name="T51" fmla="*/ 75 h 82"/>
                <a:gd name="T52" fmla="*/ 64 w 82"/>
                <a:gd name="T53" fmla="*/ 79 h 82"/>
                <a:gd name="T54" fmla="*/ 67 w 82"/>
                <a:gd name="T55" fmla="*/ 82 h 82"/>
                <a:gd name="T56" fmla="*/ 79 w 82"/>
                <a:gd name="T57" fmla="*/ 75 h 82"/>
                <a:gd name="T58" fmla="*/ 64 w 82"/>
                <a:gd name="T59" fmla="*/ 52 h 82"/>
                <a:gd name="T60" fmla="*/ 52 w 82"/>
                <a:gd name="T61" fmla="*/ 56 h 82"/>
                <a:gd name="T62" fmla="*/ 60 w 82"/>
                <a:gd name="T63" fmla="*/ 67 h 82"/>
                <a:gd name="T64" fmla="*/ 41 w 82"/>
                <a:gd name="T65" fmla="*/ 67 h 82"/>
                <a:gd name="T66" fmla="*/ 56 w 82"/>
                <a:gd name="T67" fmla="*/ 49 h 82"/>
                <a:gd name="T68" fmla="*/ 56 w 82"/>
                <a:gd name="T69" fmla="*/ 49 h 82"/>
                <a:gd name="T70" fmla="*/ 49 w 82"/>
                <a:gd name="T71" fmla="*/ 45 h 82"/>
                <a:gd name="T72" fmla="*/ 45 w 82"/>
                <a:gd name="T73" fmla="*/ 45 h 82"/>
                <a:gd name="T74" fmla="*/ 41 w 82"/>
                <a:gd name="T75" fmla="*/ 49 h 82"/>
                <a:gd name="T76" fmla="*/ 34 w 82"/>
                <a:gd name="T77" fmla="*/ 60 h 82"/>
                <a:gd name="T78" fmla="*/ 26 w 82"/>
                <a:gd name="T79" fmla="*/ 67 h 82"/>
                <a:gd name="T80" fmla="*/ 26 w 82"/>
                <a:gd name="T81" fmla="*/ 67 h 82"/>
                <a:gd name="T82" fmla="*/ 23 w 82"/>
                <a:gd name="T83" fmla="*/ 67 h 82"/>
                <a:gd name="T84" fmla="*/ 26 w 82"/>
                <a:gd name="T85" fmla="*/ 75 h 82"/>
                <a:gd name="T86" fmla="*/ 26 w 82"/>
                <a:gd name="T87" fmla="*/ 75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2">
                  <a:moveTo>
                    <a:pt x="49" y="0"/>
                  </a:moveTo>
                  <a:lnTo>
                    <a:pt x="49" y="0"/>
                  </a:lnTo>
                  <a:lnTo>
                    <a:pt x="34" y="0"/>
                  </a:lnTo>
                  <a:lnTo>
                    <a:pt x="34" y="12"/>
                  </a:lnTo>
                  <a:lnTo>
                    <a:pt x="4" y="12"/>
                  </a:lnTo>
                  <a:lnTo>
                    <a:pt x="4" y="30"/>
                  </a:lnTo>
                  <a:lnTo>
                    <a:pt x="15" y="30"/>
                  </a:lnTo>
                  <a:lnTo>
                    <a:pt x="15" y="19"/>
                  </a:lnTo>
                  <a:lnTo>
                    <a:pt x="34" y="19"/>
                  </a:lnTo>
                  <a:lnTo>
                    <a:pt x="30" y="34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26" y="41"/>
                  </a:lnTo>
                  <a:lnTo>
                    <a:pt x="15" y="56"/>
                  </a:lnTo>
                  <a:lnTo>
                    <a:pt x="0" y="67"/>
                  </a:lnTo>
                  <a:lnTo>
                    <a:pt x="12" y="75"/>
                  </a:lnTo>
                  <a:lnTo>
                    <a:pt x="26" y="60"/>
                  </a:lnTo>
                  <a:lnTo>
                    <a:pt x="38" y="41"/>
                  </a:lnTo>
                  <a:lnTo>
                    <a:pt x="82" y="41"/>
                  </a:lnTo>
                  <a:lnTo>
                    <a:pt x="82" y="34"/>
                  </a:lnTo>
                  <a:lnTo>
                    <a:pt x="41" y="34"/>
                  </a:lnTo>
                  <a:lnTo>
                    <a:pt x="45" y="30"/>
                  </a:lnTo>
                  <a:lnTo>
                    <a:pt x="49" y="23"/>
                  </a:lnTo>
                  <a:lnTo>
                    <a:pt x="38" y="19"/>
                  </a:lnTo>
                  <a:lnTo>
                    <a:pt x="67" y="19"/>
                  </a:lnTo>
                  <a:lnTo>
                    <a:pt x="67" y="30"/>
                  </a:lnTo>
                  <a:lnTo>
                    <a:pt x="79" y="30"/>
                  </a:lnTo>
                  <a:lnTo>
                    <a:pt x="79" y="12"/>
                  </a:lnTo>
                  <a:lnTo>
                    <a:pt x="49" y="12"/>
                  </a:lnTo>
                  <a:lnTo>
                    <a:pt x="49" y="0"/>
                  </a:lnTo>
                  <a:close/>
                  <a:moveTo>
                    <a:pt x="26" y="75"/>
                  </a:moveTo>
                  <a:lnTo>
                    <a:pt x="26" y="75"/>
                  </a:lnTo>
                  <a:lnTo>
                    <a:pt x="26" y="79"/>
                  </a:lnTo>
                  <a:lnTo>
                    <a:pt x="64" y="75"/>
                  </a:lnTo>
                  <a:lnTo>
                    <a:pt x="64" y="79"/>
                  </a:lnTo>
                  <a:lnTo>
                    <a:pt x="67" y="82"/>
                  </a:lnTo>
                  <a:lnTo>
                    <a:pt x="79" y="75"/>
                  </a:lnTo>
                  <a:lnTo>
                    <a:pt x="64" y="52"/>
                  </a:lnTo>
                  <a:lnTo>
                    <a:pt x="52" y="56"/>
                  </a:lnTo>
                  <a:lnTo>
                    <a:pt x="60" y="67"/>
                  </a:lnTo>
                  <a:lnTo>
                    <a:pt x="41" y="67"/>
                  </a:lnTo>
                  <a:lnTo>
                    <a:pt x="56" y="49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34" y="60"/>
                  </a:lnTo>
                  <a:lnTo>
                    <a:pt x="26" y="67"/>
                  </a:lnTo>
                  <a:lnTo>
                    <a:pt x="23" y="67"/>
                  </a:lnTo>
                  <a:lnTo>
                    <a:pt x="2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7" name="Freeform 124"/>
            <p:cNvSpPr>
              <a:spLocks noEditPoints="1"/>
            </p:cNvSpPr>
            <p:nvPr/>
          </p:nvSpPr>
          <p:spPr bwMode="auto">
            <a:xfrm>
              <a:off x="5891" y="6739"/>
              <a:ext cx="192" cy="199"/>
            </a:xfrm>
            <a:custGeom>
              <a:avLst/>
              <a:gdLst>
                <a:gd name="T0" fmla="*/ 0 w 82"/>
                <a:gd name="T1" fmla="*/ 44 h 85"/>
                <a:gd name="T2" fmla="*/ 4 w 82"/>
                <a:gd name="T3" fmla="*/ 52 h 85"/>
                <a:gd name="T4" fmla="*/ 12 w 82"/>
                <a:gd name="T5" fmla="*/ 85 h 85"/>
                <a:gd name="T6" fmla="*/ 23 w 82"/>
                <a:gd name="T7" fmla="*/ 55 h 85"/>
                <a:gd name="T8" fmla="*/ 26 w 82"/>
                <a:gd name="T9" fmla="*/ 59 h 85"/>
                <a:gd name="T10" fmla="*/ 30 w 82"/>
                <a:gd name="T11" fmla="*/ 55 h 85"/>
                <a:gd name="T12" fmla="*/ 34 w 82"/>
                <a:gd name="T13" fmla="*/ 59 h 85"/>
                <a:gd name="T14" fmla="*/ 38 w 82"/>
                <a:gd name="T15" fmla="*/ 52 h 85"/>
                <a:gd name="T16" fmla="*/ 45 w 82"/>
                <a:gd name="T17" fmla="*/ 44 h 85"/>
                <a:gd name="T18" fmla="*/ 45 w 82"/>
                <a:gd name="T19" fmla="*/ 41 h 85"/>
                <a:gd name="T20" fmla="*/ 56 w 82"/>
                <a:gd name="T21" fmla="*/ 41 h 85"/>
                <a:gd name="T22" fmla="*/ 64 w 82"/>
                <a:gd name="T23" fmla="*/ 52 h 85"/>
                <a:gd name="T24" fmla="*/ 56 w 82"/>
                <a:gd name="T25" fmla="*/ 52 h 85"/>
                <a:gd name="T26" fmla="*/ 56 w 82"/>
                <a:gd name="T27" fmla="*/ 48 h 85"/>
                <a:gd name="T28" fmla="*/ 56 w 82"/>
                <a:gd name="T29" fmla="*/ 44 h 85"/>
                <a:gd name="T30" fmla="*/ 52 w 82"/>
                <a:gd name="T31" fmla="*/ 44 h 85"/>
                <a:gd name="T32" fmla="*/ 45 w 82"/>
                <a:gd name="T33" fmla="*/ 55 h 85"/>
                <a:gd name="T34" fmla="*/ 23 w 82"/>
                <a:gd name="T35" fmla="*/ 67 h 85"/>
                <a:gd name="T36" fmla="*/ 26 w 82"/>
                <a:gd name="T37" fmla="*/ 78 h 85"/>
                <a:gd name="T38" fmla="*/ 34 w 82"/>
                <a:gd name="T39" fmla="*/ 74 h 85"/>
                <a:gd name="T40" fmla="*/ 45 w 82"/>
                <a:gd name="T41" fmla="*/ 67 h 85"/>
                <a:gd name="T42" fmla="*/ 45 w 82"/>
                <a:gd name="T43" fmla="*/ 70 h 85"/>
                <a:gd name="T44" fmla="*/ 38 w 82"/>
                <a:gd name="T45" fmla="*/ 74 h 85"/>
                <a:gd name="T46" fmla="*/ 41 w 82"/>
                <a:gd name="T47" fmla="*/ 82 h 85"/>
                <a:gd name="T48" fmla="*/ 52 w 82"/>
                <a:gd name="T49" fmla="*/ 82 h 85"/>
                <a:gd name="T50" fmla="*/ 56 w 82"/>
                <a:gd name="T51" fmla="*/ 67 h 85"/>
                <a:gd name="T52" fmla="*/ 71 w 82"/>
                <a:gd name="T53" fmla="*/ 78 h 85"/>
                <a:gd name="T54" fmla="*/ 79 w 82"/>
                <a:gd name="T55" fmla="*/ 70 h 85"/>
                <a:gd name="T56" fmla="*/ 64 w 82"/>
                <a:gd name="T57" fmla="*/ 59 h 85"/>
                <a:gd name="T58" fmla="*/ 71 w 82"/>
                <a:gd name="T59" fmla="*/ 55 h 85"/>
                <a:gd name="T60" fmla="*/ 79 w 82"/>
                <a:gd name="T61" fmla="*/ 59 h 85"/>
                <a:gd name="T62" fmla="*/ 82 w 82"/>
                <a:gd name="T63" fmla="*/ 48 h 85"/>
                <a:gd name="T64" fmla="*/ 71 w 82"/>
                <a:gd name="T65" fmla="*/ 44 h 85"/>
                <a:gd name="T66" fmla="*/ 82 w 82"/>
                <a:gd name="T67" fmla="*/ 41 h 85"/>
                <a:gd name="T68" fmla="*/ 49 w 82"/>
                <a:gd name="T69" fmla="*/ 33 h 85"/>
                <a:gd name="T70" fmla="*/ 75 w 82"/>
                <a:gd name="T71" fmla="*/ 29 h 85"/>
                <a:gd name="T72" fmla="*/ 52 w 82"/>
                <a:gd name="T73" fmla="*/ 22 h 85"/>
                <a:gd name="T74" fmla="*/ 79 w 82"/>
                <a:gd name="T75" fmla="*/ 18 h 85"/>
                <a:gd name="T76" fmla="*/ 52 w 82"/>
                <a:gd name="T77" fmla="*/ 11 h 85"/>
                <a:gd name="T78" fmla="*/ 56 w 82"/>
                <a:gd name="T79" fmla="*/ 3 h 85"/>
                <a:gd name="T80" fmla="*/ 56 w 82"/>
                <a:gd name="T81" fmla="*/ 3 h 85"/>
                <a:gd name="T82" fmla="*/ 49 w 82"/>
                <a:gd name="T83" fmla="*/ 0 h 85"/>
                <a:gd name="T84" fmla="*/ 49 w 82"/>
                <a:gd name="T85" fmla="*/ 0 h 85"/>
                <a:gd name="T86" fmla="*/ 41 w 82"/>
                <a:gd name="T87" fmla="*/ 11 h 85"/>
                <a:gd name="T88" fmla="*/ 26 w 82"/>
                <a:gd name="T89" fmla="*/ 11 h 85"/>
                <a:gd name="T90" fmla="*/ 26 w 82"/>
                <a:gd name="T91" fmla="*/ 7 h 85"/>
                <a:gd name="T92" fmla="*/ 26 w 82"/>
                <a:gd name="T93" fmla="*/ 3 h 85"/>
                <a:gd name="T94" fmla="*/ 15 w 82"/>
                <a:gd name="T95" fmla="*/ 0 h 85"/>
                <a:gd name="T96" fmla="*/ 8 w 82"/>
                <a:gd name="T97" fmla="*/ 22 h 85"/>
                <a:gd name="T98" fmla="*/ 0 w 82"/>
                <a:gd name="T99" fmla="*/ 44 h 85"/>
                <a:gd name="T100" fmla="*/ 41 w 82"/>
                <a:gd name="T101" fmla="*/ 22 h 85"/>
                <a:gd name="T102" fmla="*/ 26 w 82"/>
                <a:gd name="T103" fmla="*/ 29 h 85"/>
                <a:gd name="T104" fmla="*/ 38 w 82"/>
                <a:gd name="T105" fmla="*/ 29 h 85"/>
                <a:gd name="T106" fmla="*/ 23 w 82"/>
                <a:gd name="T107" fmla="*/ 33 h 85"/>
                <a:gd name="T108" fmla="*/ 23 w 82"/>
                <a:gd name="T109" fmla="*/ 22 h 85"/>
                <a:gd name="T110" fmla="*/ 23 w 82"/>
                <a:gd name="T111" fmla="*/ 18 h 85"/>
                <a:gd name="T112" fmla="*/ 41 w 82"/>
                <a:gd name="T113" fmla="*/ 18 h 85"/>
                <a:gd name="T114" fmla="*/ 41 w 82"/>
                <a:gd name="T115" fmla="*/ 22 h 85"/>
                <a:gd name="T116" fmla="*/ 34 w 82"/>
                <a:gd name="T117" fmla="*/ 41 h 85"/>
                <a:gd name="T118" fmla="*/ 23 w 82"/>
                <a:gd name="T119" fmla="*/ 48 h 85"/>
                <a:gd name="T120" fmla="*/ 34 w 82"/>
                <a:gd name="T121" fmla="*/ 41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2" h="85">
                  <a:moveTo>
                    <a:pt x="0" y="44"/>
                  </a:moveTo>
                  <a:lnTo>
                    <a:pt x="0" y="44"/>
                  </a:lnTo>
                  <a:lnTo>
                    <a:pt x="4" y="52"/>
                  </a:lnTo>
                  <a:lnTo>
                    <a:pt x="12" y="44"/>
                  </a:lnTo>
                  <a:lnTo>
                    <a:pt x="12" y="85"/>
                  </a:lnTo>
                  <a:lnTo>
                    <a:pt x="23" y="85"/>
                  </a:lnTo>
                  <a:lnTo>
                    <a:pt x="23" y="55"/>
                  </a:lnTo>
                  <a:lnTo>
                    <a:pt x="26" y="59"/>
                  </a:lnTo>
                  <a:lnTo>
                    <a:pt x="30" y="55"/>
                  </a:lnTo>
                  <a:lnTo>
                    <a:pt x="34" y="59"/>
                  </a:lnTo>
                  <a:lnTo>
                    <a:pt x="45" y="55"/>
                  </a:lnTo>
                  <a:lnTo>
                    <a:pt x="38" y="52"/>
                  </a:lnTo>
                  <a:lnTo>
                    <a:pt x="45" y="44"/>
                  </a:lnTo>
                  <a:lnTo>
                    <a:pt x="45" y="41"/>
                  </a:lnTo>
                  <a:lnTo>
                    <a:pt x="56" y="41"/>
                  </a:lnTo>
                  <a:lnTo>
                    <a:pt x="64" y="52"/>
                  </a:lnTo>
                  <a:lnTo>
                    <a:pt x="56" y="55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45" y="44"/>
                  </a:lnTo>
                  <a:lnTo>
                    <a:pt x="45" y="55"/>
                  </a:lnTo>
                  <a:lnTo>
                    <a:pt x="23" y="67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45" y="67"/>
                  </a:lnTo>
                  <a:lnTo>
                    <a:pt x="45" y="70"/>
                  </a:lnTo>
                  <a:lnTo>
                    <a:pt x="45" y="74"/>
                  </a:lnTo>
                  <a:lnTo>
                    <a:pt x="38" y="74"/>
                  </a:lnTo>
                  <a:lnTo>
                    <a:pt x="41" y="82"/>
                  </a:lnTo>
                  <a:lnTo>
                    <a:pt x="52" y="82"/>
                  </a:lnTo>
                  <a:lnTo>
                    <a:pt x="56" y="78"/>
                  </a:lnTo>
                  <a:lnTo>
                    <a:pt x="56" y="67"/>
                  </a:lnTo>
                  <a:lnTo>
                    <a:pt x="71" y="78"/>
                  </a:lnTo>
                  <a:lnTo>
                    <a:pt x="79" y="70"/>
                  </a:lnTo>
                  <a:lnTo>
                    <a:pt x="64" y="59"/>
                  </a:lnTo>
                  <a:lnTo>
                    <a:pt x="71" y="55"/>
                  </a:lnTo>
                  <a:lnTo>
                    <a:pt x="79" y="59"/>
                  </a:lnTo>
                  <a:lnTo>
                    <a:pt x="82" y="48"/>
                  </a:lnTo>
                  <a:lnTo>
                    <a:pt x="71" y="44"/>
                  </a:lnTo>
                  <a:lnTo>
                    <a:pt x="67" y="41"/>
                  </a:lnTo>
                  <a:lnTo>
                    <a:pt x="82" y="41"/>
                  </a:lnTo>
                  <a:lnTo>
                    <a:pt x="82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75" y="29"/>
                  </a:lnTo>
                  <a:lnTo>
                    <a:pt x="75" y="22"/>
                  </a:lnTo>
                  <a:lnTo>
                    <a:pt x="52" y="22"/>
                  </a:lnTo>
                  <a:lnTo>
                    <a:pt x="52" y="18"/>
                  </a:lnTo>
                  <a:lnTo>
                    <a:pt x="79" y="18"/>
                  </a:lnTo>
                  <a:lnTo>
                    <a:pt x="79" y="11"/>
                  </a:lnTo>
                  <a:lnTo>
                    <a:pt x="52" y="11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41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5" y="0"/>
                  </a:lnTo>
                  <a:lnTo>
                    <a:pt x="8" y="22"/>
                  </a:lnTo>
                  <a:lnTo>
                    <a:pt x="0" y="44"/>
                  </a:lnTo>
                  <a:close/>
                  <a:moveTo>
                    <a:pt x="41" y="22"/>
                  </a:moveTo>
                  <a:lnTo>
                    <a:pt x="26" y="22"/>
                  </a:lnTo>
                  <a:lnTo>
                    <a:pt x="26" y="29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23" y="33"/>
                  </a:lnTo>
                  <a:lnTo>
                    <a:pt x="23" y="22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41" y="18"/>
                  </a:lnTo>
                  <a:lnTo>
                    <a:pt x="41" y="22"/>
                  </a:lnTo>
                  <a:close/>
                  <a:moveTo>
                    <a:pt x="34" y="41"/>
                  </a:moveTo>
                  <a:lnTo>
                    <a:pt x="34" y="41"/>
                  </a:lnTo>
                  <a:lnTo>
                    <a:pt x="23" y="48"/>
                  </a:lnTo>
                  <a:lnTo>
                    <a:pt x="23" y="41"/>
                  </a:lnTo>
                  <a:lnTo>
                    <a:pt x="34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8" name="Freeform 125"/>
            <p:cNvSpPr>
              <a:spLocks noEditPoints="1"/>
            </p:cNvSpPr>
            <p:nvPr/>
          </p:nvSpPr>
          <p:spPr bwMode="auto">
            <a:xfrm>
              <a:off x="5891" y="6957"/>
              <a:ext cx="192" cy="192"/>
            </a:xfrm>
            <a:custGeom>
              <a:avLst/>
              <a:gdLst>
                <a:gd name="T0" fmla="*/ 12 w 82"/>
                <a:gd name="T1" fmla="*/ 15 h 82"/>
                <a:gd name="T2" fmla="*/ 23 w 82"/>
                <a:gd name="T3" fmla="*/ 11 h 82"/>
                <a:gd name="T4" fmla="*/ 23 w 82"/>
                <a:gd name="T5" fmla="*/ 0 h 82"/>
                <a:gd name="T6" fmla="*/ 12 w 82"/>
                <a:gd name="T7" fmla="*/ 3 h 82"/>
                <a:gd name="T8" fmla="*/ 12 w 82"/>
                <a:gd name="T9" fmla="*/ 15 h 82"/>
                <a:gd name="T10" fmla="*/ 34 w 82"/>
                <a:gd name="T11" fmla="*/ 70 h 82"/>
                <a:gd name="T12" fmla="*/ 19 w 82"/>
                <a:gd name="T13" fmla="*/ 29 h 82"/>
                <a:gd name="T14" fmla="*/ 34 w 82"/>
                <a:gd name="T15" fmla="*/ 22 h 82"/>
                <a:gd name="T16" fmla="*/ 30 w 82"/>
                <a:gd name="T17" fmla="*/ 26 h 82"/>
                <a:gd name="T18" fmla="*/ 38 w 82"/>
                <a:gd name="T19" fmla="*/ 29 h 82"/>
                <a:gd name="T20" fmla="*/ 79 w 82"/>
                <a:gd name="T21" fmla="*/ 18 h 82"/>
                <a:gd name="T22" fmla="*/ 49 w 82"/>
                <a:gd name="T23" fmla="*/ 7 h 82"/>
                <a:gd name="T24" fmla="*/ 52 w 82"/>
                <a:gd name="T25" fmla="*/ 3 h 82"/>
                <a:gd name="T26" fmla="*/ 52 w 82"/>
                <a:gd name="T27" fmla="*/ 3 h 82"/>
                <a:gd name="T28" fmla="*/ 41 w 82"/>
                <a:gd name="T29" fmla="*/ 0 h 82"/>
                <a:gd name="T30" fmla="*/ 41 w 82"/>
                <a:gd name="T31" fmla="*/ 3 h 82"/>
                <a:gd name="T32" fmla="*/ 34 w 82"/>
                <a:gd name="T33" fmla="*/ 18 h 82"/>
                <a:gd name="T34" fmla="*/ 0 w 82"/>
                <a:gd name="T35" fmla="*/ 15 h 82"/>
                <a:gd name="T36" fmla="*/ 8 w 82"/>
                <a:gd name="T37" fmla="*/ 22 h 82"/>
                <a:gd name="T38" fmla="*/ 8 w 82"/>
                <a:gd name="T39" fmla="*/ 41 h 82"/>
                <a:gd name="T40" fmla="*/ 0 w 82"/>
                <a:gd name="T41" fmla="*/ 74 h 82"/>
                <a:gd name="T42" fmla="*/ 0 w 82"/>
                <a:gd name="T43" fmla="*/ 78 h 82"/>
                <a:gd name="T44" fmla="*/ 8 w 82"/>
                <a:gd name="T45" fmla="*/ 82 h 82"/>
                <a:gd name="T46" fmla="*/ 15 w 82"/>
                <a:gd name="T47" fmla="*/ 63 h 82"/>
                <a:gd name="T48" fmla="*/ 23 w 82"/>
                <a:gd name="T49" fmla="*/ 41 h 82"/>
                <a:gd name="T50" fmla="*/ 23 w 82"/>
                <a:gd name="T51" fmla="*/ 67 h 82"/>
                <a:gd name="T52" fmla="*/ 15 w 82"/>
                <a:gd name="T53" fmla="*/ 70 h 82"/>
                <a:gd name="T54" fmla="*/ 19 w 82"/>
                <a:gd name="T55" fmla="*/ 78 h 82"/>
                <a:gd name="T56" fmla="*/ 26 w 82"/>
                <a:gd name="T57" fmla="*/ 78 h 82"/>
                <a:gd name="T58" fmla="*/ 34 w 82"/>
                <a:gd name="T59" fmla="*/ 74 h 82"/>
                <a:gd name="T60" fmla="*/ 41 w 82"/>
                <a:gd name="T61" fmla="*/ 82 h 82"/>
                <a:gd name="T62" fmla="*/ 60 w 82"/>
                <a:gd name="T63" fmla="*/ 63 h 82"/>
                <a:gd name="T64" fmla="*/ 67 w 82"/>
                <a:gd name="T65" fmla="*/ 70 h 82"/>
                <a:gd name="T66" fmla="*/ 75 w 82"/>
                <a:gd name="T67" fmla="*/ 82 h 82"/>
                <a:gd name="T68" fmla="*/ 82 w 82"/>
                <a:gd name="T69" fmla="*/ 70 h 82"/>
                <a:gd name="T70" fmla="*/ 64 w 82"/>
                <a:gd name="T71" fmla="*/ 56 h 82"/>
                <a:gd name="T72" fmla="*/ 82 w 82"/>
                <a:gd name="T73" fmla="*/ 44 h 82"/>
                <a:gd name="T74" fmla="*/ 64 w 82"/>
                <a:gd name="T75" fmla="*/ 37 h 82"/>
                <a:gd name="T76" fmla="*/ 75 w 82"/>
                <a:gd name="T77" fmla="*/ 26 h 82"/>
                <a:gd name="T78" fmla="*/ 56 w 82"/>
                <a:gd name="T79" fmla="*/ 26 h 82"/>
                <a:gd name="T80" fmla="*/ 56 w 82"/>
                <a:gd name="T81" fmla="*/ 22 h 82"/>
                <a:gd name="T82" fmla="*/ 45 w 82"/>
                <a:gd name="T83" fmla="*/ 22 h 82"/>
                <a:gd name="T84" fmla="*/ 41 w 82"/>
                <a:gd name="T85" fmla="*/ 29 h 82"/>
                <a:gd name="T86" fmla="*/ 34 w 82"/>
                <a:gd name="T87" fmla="*/ 41 h 82"/>
                <a:gd name="T88" fmla="*/ 38 w 82"/>
                <a:gd name="T89" fmla="*/ 44 h 82"/>
                <a:gd name="T90" fmla="*/ 45 w 82"/>
                <a:gd name="T91" fmla="*/ 44 h 82"/>
                <a:gd name="T92" fmla="*/ 52 w 82"/>
                <a:gd name="T93" fmla="*/ 37 h 82"/>
                <a:gd name="T94" fmla="*/ 38 w 82"/>
                <a:gd name="T95" fmla="*/ 44 h 82"/>
                <a:gd name="T96" fmla="*/ 52 w 82"/>
                <a:gd name="T97" fmla="*/ 56 h 82"/>
                <a:gd name="T98" fmla="*/ 52 w 82"/>
                <a:gd name="T99" fmla="*/ 56 h 82"/>
                <a:gd name="T100" fmla="*/ 34 w 82"/>
                <a:gd name="T101" fmla="*/ 70 h 82"/>
                <a:gd name="T102" fmla="*/ 34 w 82"/>
                <a:gd name="T103" fmla="*/ 70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2" y="15"/>
                  </a:moveTo>
                  <a:lnTo>
                    <a:pt x="12" y="15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12" y="3"/>
                  </a:lnTo>
                  <a:lnTo>
                    <a:pt x="12" y="15"/>
                  </a:lnTo>
                  <a:close/>
                  <a:moveTo>
                    <a:pt x="34" y="70"/>
                  </a:moveTo>
                  <a:lnTo>
                    <a:pt x="3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8" y="29"/>
                  </a:lnTo>
                  <a:lnTo>
                    <a:pt x="45" y="18"/>
                  </a:lnTo>
                  <a:lnTo>
                    <a:pt x="79" y="18"/>
                  </a:lnTo>
                  <a:lnTo>
                    <a:pt x="79" y="7"/>
                  </a:lnTo>
                  <a:lnTo>
                    <a:pt x="49" y="7"/>
                  </a:lnTo>
                  <a:lnTo>
                    <a:pt x="52" y="3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1"/>
                  </a:lnTo>
                  <a:lnTo>
                    <a:pt x="8" y="59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8" y="82"/>
                  </a:lnTo>
                  <a:lnTo>
                    <a:pt x="15" y="63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67"/>
                  </a:lnTo>
                  <a:lnTo>
                    <a:pt x="15" y="70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52" y="70"/>
                  </a:lnTo>
                  <a:lnTo>
                    <a:pt x="60" y="63"/>
                  </a:lnTo>
                  <a:lnTo>
                    <a:pt x="67" y="70"/>
                  </a:lnTo>
                  <a:lnTo>
                    <a:pt x="75" y="82"/>
                  </a:lnTo>
                  <a:lnTo>
                    <a:pt x="82" y="70"/>
                  </a:lnTo>
                  <a:lnTo>
                    <a:pt x="71" y="63"/>
                  </a:lnTo>
                  <a:lnTo>
                    <a:pt x="64" y="56"/>
                  </a:lnTo>
                  <a:lnTo>
                    <a:pt x="82" y="56"/>
                  </a:lnTo>
                  <a:lnTo>
                    <a:pt x="82" y="44"/>
                  </a:lnTo>
                  <a:lnTo>
                    <a:pt x="64" y="44"/>
                  </a:lnTo>
                  <a:lnTo>
                    <a:pt x="64" y="37"/>
                  </a:lnTo>
                  <a:lnTo>
                    <a:pt x="75" y="37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45" y="22"/>
                  </a:lnTo>
                  <a:lnTo>
                    <a:pt x="41" y="29"/>
                  </a:lnTo>
                  <a:lnTo>
                    <a:pt x="34" y="4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52" y="44"/>
                  </a:lnTo>
                  <a:lnTo>
                    <a:pt x="38" y="44"/>
                  </a:lnTo>
                  <a:lnTo>
                    <a:pt x="38" y="56"/>
                  </a:lnTo>
                  <a:lnTo>
                    <a:pt x="52" y="56"/>
                  </a:lnTo>
                  <a:lnTo>
                    <a:pt x="45" y="67"/>
                  </a:lnTo>
                  <a:lnTo>
                    <a:pt x="34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9" name="Freeform 126"/>
            <p:cNvSpPr>
              <a:spLocks noEditPoints="1"/>
            </p:cNvSpPr>
            <p:nvPr/>
          </p:nvSpPr>
          <p:spPr bwMode="auto">
            <a:xfrm>
              <a:off x="5891" y="7175"/>
              <a:ext cx="192" cy="192"/>
            </a:xfrm>
            <a:custGeom>
              <a:avLst/>
              <a:gdLst>
                <a:gd name="T0" fmla="*/ 34 w 82"/>
                <a:gd name="T1" fmla="*/ 29 h 82"/>
                <a:gd name="T2" fmla="*/ 34 w 82"/>
                <a:gd name="T3" fmla="*/ 33 h 82"/>
                <a:gd name="T4" fmla="*/ 0 w 82"/>
                <a:gd name="T5" fmla="*/ 41 h 82"/>
                <a:gd name="T6" fmla="*/ 82 w 82"/>
                <a:gd name="T7" fmla="*/ 33 h 82"/>
                <a:gd name="T8" fmla="*/ 49 w 82"/>
                <a:gd name="T9" fmla="*/ 33 h 82"/>
                <a:gd name="T10" fmla="*/ 71 w 82"/>
                <a:gd name="T11" fmla="*/ 29 h 82"/>
                <a:gd name="T12" fmla="*/ 15 w 82"/>
                <a:gd name="T13" fmla="*/ 0 h 82"/>
                <a:gd name="T14" fmla="*/ 15 w 82"/>
                <a:gd name="T15" fmla="*/ 29 h 82"/>
                <a:gd name="T16" fmla="*/ 23 w 82"/>
                <a:gd name="T17" fmla="*/ 7 h 82"/>
                <a:gd name="T18" fmla="*/ 60 w 82"/>
                <a:gd name="T19" fmla="*/ 11 h 82"/>
                <a:gd name="T20" fmla="*/ 23 w 82"/>
                <a:gd name="T21" fmla="*/ 11 h 82"/>
                <a:gd name="T22" fmla="*/ 23 w 82"/>
                <a:gd name="T23" fmla="*/ 18 h 82"/>
                <a:gd name="T24" fmla="*/ 60 w 82"/>
                <a:gd name="T25" fmla="*/ 22 h 82"/>
                <a:gd name="T26" fmla="*/ 23 w 82"/>
                <a:gd name="T27" fmla="*/ 22 h 82"/>
                <a:gd name="T28" fmla="*/ 12 w 82"/>
                <a:gd name="T29" fmla="*/ 78 h 82"/>
                <a:gd name="T30" fmla="*/ 34 w 82"/>
                <a:gd name="T31" fmla="*/ 67 h 82"/>
                <a:gd name="T32" fmla="*/ 38 w 82"/>
                <a:gd name="T33" fmla="*/ 63 h 82"/>
                <a:gd name="T34" fmla="*/ 38 w 82"/>
                <a:gd name="T35" fmla="*/ 67 h 82"/>
                <a:gd name="T36" fmla="*/ 30 w 82"/>
                <a:gd name="T37" fmla="*/ 70 h 82"/>
                <a:gd name="T38" fmla="*/ 34 w 82"/>
                <a:gd name="T39" fmla="*/ 82 h 82"/>
                <a:gd name="T40" fmla="*/ 45 w 82"/>
                <a:gd name="T41" fmla="*/ 78 h 82"/>
                <a:gd name="T42" fmla="*/ 49 w 82"/>
                <a:gd name="T43" fmla="*/ 74 h 82"/>
                <a:gd name="T44" fmla="*/ 67 w 82"/>
                <a:gd name="T45" fmla="*/ 63 h 82"/>
                <a:gd name="T46" fmla="*/ 15 w 82"/>
                <a:gd name="T47" fmla="*/ 44 h 82"/>
                <a:gd name="T48" fmla="*/ 23 w 82"/>
                <a:gd name="T49" fmla="*/ 63 h 82"/>
                <a:gd name="T50" fmla="*/ 4 w 82"/>
                <a:gd name="T51" fmla="*/ 70 h 82"/>
                <a:gd name="T52" fmla="*/ 4 w 82"/>
                <a:gd name="T53" fmla="*/ 70 h 82"/>
                <a:gd name="T54" fmla="*/ 56 w 82"/>
                <a:gd name="T55" fmla="*/ 56 h 82"/>
                <a:gd name="T56" fmla="*/ 26 w 82"/>
                <a:gd name="T57" fmla="*/ 52 h 82"/>
                <a:gd name="T58" fmla="*/ 56 w 82"/>
                <a:gd name="T59" fmla="*/ 52 h 82"/>
                <a:gd name="T60" fmla="*/ 49 w 82"/>
                <a:gd name="T61" fmla="*/ 70 h 82"/>
                <a:gd name="T62" fmla="*/ 52 w 82"/>
                <a:gd name="T63" fmla="*/ 70 h 82"/>
                <a:gd name="T64" fmla="*/ 71 w 82"/>
                <a:gd name="T65" fmla="*/ 78 h 82"/>
                <a:gd name="T66" fmla="*/ 79 w 82"/>
                <a:gd name="T67" fmla="*/ 70 h 82"/>
                <a:gd name="T68" fmla="*/ 56 w 82"/>
                <a:gd name="T69" fmla="*/ 63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2" h="82">
                  <a:moveTo>
                    <a:pt x="15" y="29"/>
                  </a:moveTo>
                  <a:lnTo>
                    <a:pt x="34" y="29"/>
                  </a:lnTo>
                  <a:lnTo>
                    <a:pt x="34" y="33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82" y="41"/>
                  </a:lnTo>
                  <a:lnTo>
                    <a:pt x="82" y="33"/>
                  </a:lnTo>
                  <a:lnTo>
                    <a:pt x="49" y="33"/>
                  </a:lnTo>
                  <a:lnTo>
                    <a:pt x="49" y="29"/>
                  </a:lnTo>
                  <a:lnTo>
                    <a:pt x="71" y="29"/>
                  </a:lnTo>
                  <a:lnTo>
                    <a:pt x="71" y="0"/>
                  </a:lnTo>
                  <a:lnTo>
                    <a:pt x="15" y="0"/>
                  </a:lnTo>
                  <a:lnTo>
                    <a:pt x="15" y="29"/>
                  </a:lnTo>
                  <a:close/>
                  <a:moveTo>
                    <a:pt x="23" y="11"/>
                  </a:moveTo>
                  <a:lnTo>
                    <a:pt x="23" y="7"/>
                  </a:lnTo>
                  <a:lnTo>
                    <a:pt x="60" y="7"/>
                  </a:lnTo>
                  <a:lnTo>
                    <a:pt x="60" y="11"/>
                  </a:lnTo>
                  <a:lnTo>
                    <a:pt x="23" y="11"/>
                  </a:lnTo>
                  <a:close/>
                  <a:moveTo>
                    <a:pt x="23" y="22"/>
                  </a:moveTo>
                  <a:lnTo>
                    <a:pt x="23" y="18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23" y="22"/>
                  </a:lnTo>
                  <a:close/>
                  <a:moveTo>
                    <a:pt x="4" y="70"/>
                  </a:moveTo>
                  <a:lnTo>
                    <a:pt x="12" y="78"/>
                  </a:lnTo>
                  <a:lnTo>
                    <a:pt x="34" y="67"/>
                  </a:lnTo>
                  <a:lnTo>
                    <a:pt x="26" y="63"/>
                  </a:lnTo>
                  <a:lnTo>
                    <a:pt x="38" y="63"/>
                  </a:lnTo>
                  <a:lnTo>
                    <a:pt x="38" y="67"/>
                  </a:lnTo>
                  <a:lnTo>
                    <a:pt x="34" y="70"/>
                  </a:lnTo>
                  <a:lnTo>
                    <a:pt x="30" y="70"/>
                  </a:lnTo>
                  <a:lnTo>
                    <a:pt x="34" y="82"/>
                  </a:lnTo>
                  <a:lnTo>
                    <a:pt x="45" y="78"/>
                  </a:lnTo>
                  <a:lnTo>
                    <a:pt x="49" y="78"/>
                  </a:lnTo>
                  <a:lnTo>
                    <a:pt x="49" y="74"/>
                  </a:lnTo>
                  <a:lnTo>
                    <a:pt x="49" y="63"/>
                  </a:lnTo>
                  <a:lnTo>
                    <a:pt x="67" y="63"/>
                  </a:lnTo>
                  <a:lnTo>
                    <a:pt x="67" y="44"/>
                  </a:lnTo>
                  <a:lnTo>
                    <a:pt x="15" y="44"/>
                  </a:lnTo>
                  <a:lnTo>
                    <a:pt x="15" y="63"/>
                  </a:lnTo>
                  <a:lnTo>
                    <a:pt x="23" y="63"/>
                  </a:lnTo>
                  <a:lnTo>
                    <a:pt x="4" y="70"/>
                  </a:lnTo>
                  <a:close/>
                  <a:moveTo>
                    <a:pt x="56" y="52"/>
                  </a:moveTo>
                  <a:lnTo>
                    <a:pt x="56" y="56"/>
                  </a:lnTo>
                  <a:lnTo>
                    <a:pt x="26" y="56"/>
                  </a:lnTo>
                  <a:lnTo>
                    <a:pt x="26" y="52"/>
                  </a:lnTo>
                  <a:lnTo>
                    <a:pt x="56" y="52"/>
                  </a:lnTo>
                  <a:close/>
                  <a:moveTo>
                    <a:pt x="56" y="63"/>
                  </a:moveTo>
                  <a:lnTo>
                    <a:pt x="49" y="70"/>
                  </a:lnTo>
                  <a:lnTo>
                    <a:pt x="52" y="70"/>
                  </a:lnTo>
                  <a:lnTo>
                    <a:pt x="71" y="78"/>
                  </a:lnTo>
                  <a:lnTo>
                    <a:pt x="79" y="70"/>
                  </a:lnTo>
                  <a:lnTo>
                    <a:pt x="56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0" name="Freeform 127"/>
            <p:cNvSpPr>
              <a:spLocks noEditPoints="1"/>
            </p:cNvSpPr>
            <p:nvPr/>
          </p:nvSpPr>
          <p:spPr bwMode="auto">
            <a:xfrm>
              <a:off x="5891" y="7383"/>
              <a:ext cx="192" cy="192"/>
            </a:xfrm>
            <a:custGeom>
              <a:avLst/>
              <a:gdLst>
                <a:gd name="T0" fmla="*/ 0 w 82"/>
                <a:gd name="T1" fmla="*/ 74 h 82"/>
                <a:gd name="T2" fmla="*/ 8 w 82"/>
                <a:gd name="T3" fmla="*/ 78 h 82"/>
                <a:gd name="T4" fmla="*/ 8 w 82"/>
                <a:gd name="T5" fmla="*/ 74 h 82"/>
                <a:gd name="T6" fmla="*/ 15 w 82"/>
                <a:gd name="T7" fmla="*/ 78 h 82"/>
                <a:gd name="T8" fmla="*/ 26 w 82"/>
                <a:gd name="T9" fmla="*/ 67 h 82"/>
                <a:gd name="T10" fmla="*/ 26 w 82"/>
                <a:gd name="T11" fmla="*/ 71 h 82"/>
                <a:gd name="T12" fmla="*/ 30 w 82"/>
                <a:gd name="T13" fmla="*/ 74 h 82"/>
                <a:gd name="T14" fmla="*/ 38 w 82"/>
                <a:gd name="T15" fmla="*/ 71 h 82"/>
                <a:gd name="T16" fmla="*/ 41 w 82"/>
                <a:gd name="T17" fmla="*/ 67 h 82"/>
                <a:gd name="T18" fmla="*/ 34 w 82"/>
                <a:gd name="T19" fmla="*/ 60 h 82"/>
                <a:gd name="T20" fmla="*/ 26 w 82"/>
                <a:gd name="T21" fmla="*/ 34 h 82"/>
                <a:gd name="T22" fmla="*/ 34 w 82"/>
                <a:gd name="T23" fmla="*/ 19 h 82"/>
                <a:gd name="T24" fmla="*/ 30 w 82"/>
                <a:gd name="T25" fmla="*/ 26 h 82"/>
                <a:gd name="T26" fmla="*/ 30 w 82"/>
                <a:gd name="T27" fmla="*/ 30 h 82"/>
                <a:gd name="T28" fmla="*/ 38 w 82"/>
                <a:gd name="T29" fmla="*/ 30 h 82"/>
                <a:gd name="T30" fmla="*/ 41 w 82"/>
                <a:gd name="T31" fmla="*/ 15 h 82"/>
                <a:gd name="T32" fmla="*/ 52 w 82"/>
                <a:gd name="T33" fmla="*/ 15 h 82"/>
                <a:gd name="T34" fmla="*/ 41 w 82"/>
                <a:gd name="T35" fmla="*/ 22 h 82"/>
                <a:gd name="T36" fmla="*/ 52 w 82"/>
                <a:gd name="T37" fmla="*/ 63 h 82"/>
                <a:gd name="T38" fmla="*/ 67 w 82"/>
                <a:gd name="T39" fmla="*/ 30 h 82"/>
                <a:gd name="T40" fmla="*/ 79 w 82"/>
                <a:gd name="T41" fmla="*/ 63 h 82"/>
                <a:gd name="T42" fmla="*/ 64 w 82"/>
                <a:gd name="T43" fmla="*/ 22 h 82"/>
                <a:gd name="T44" fmla="*/ 64 w 82"/>
                <a:gd name="T45" fmla="*/ 19 h 82"/>
                <a:gd name="T46" fmla="*/ 67 w 82"/>
                <a:gd name="T47" fmla="*/ 15 h 82"/>
                <a:gd name="T48" fmla="*/ 82 w 82"/>
                <a:gd name="T49" fmla="*/ 7 h 82"/>
                <a:gd name="T50" fmla="*/ 38 w 82"/>
                <a:gd name="T51" fmla="*/ 11 h 82"/>
                <a:gd name="T52" fmla="*/ 26 w 82"/>
                <a:gd name="T53" fmla="*/ 7 h 82"/>
                <a:gd name="T54" fmla="*/ 26 w 82"/>
                <a:gd name="T55" fmla="*/ 4 h 82"/>
                <a:gd name="T56" fmla="*/ 26 w 82"/>
                <a:gd name="T57" fmla="*/ 4 h 82"/>
                <a:gd name="T58" fmla="*/ 23 w 82"/>
                <a:gd name="T59" fmla="*/ 0 h 82"/>
                <a:gd name="T60" fmla="*/ 19 w 82"/>
                <a:gd name="T61" fmla="*/ 11 h 82"/>
                <a:gd name="T62" fmla="*/ 4 w 82"/>
                <a:gd name="T63" fmla="*/ 41 h 82"/>
                <a:gd name="T64" fmla="*/ 4 w 82"/>
                <a:gd name="T65" fmla="*/ 60 h 82"/>
                <a:gd name="T66" fmla="*/ 0 w 82"/>
                <a:gd name="T67" fmla="*/ 74 h 82"/>
                <a:gd name="T68" fmla="*/ 19 w 82"/>
                <a:gd name="T69" fmla="*/ 34 h 82"/>
                <a:gd name="T70" fmla="*/ 12 w 82"/>
                <a:gd name="T71" fmla="*/ 19 h 82"/>
                <a:gd name="T72" fmla="*/ 19 w 82"/>
                <a:gd name="T73" fmla="*/ 34 h 82"/>
                <a:gd name="T74" fmla="*/ 12 w 82"/>
                <a:gd name="T75" fmla="*/ 48 h 82"/>
                <a:gd name="T76" fmla="*/ 26 w 82"/>
                <a:gd name="T77" fmla="*/ 41 h 82"/>
                <a:gd name="T78" fmla="*/ 23 w 82"/>
                <a:gd name="T79" fmla="*/ 52 h 82"/>
                <a:gd name="T80" fmla="*/ 12 w 82"/>
                <a:gd name="T81" fmla="*/ 48 h 82"/>
                <a:gd name="T82" fmla="*/ 12 w 82"/>
                <a:gd name="T83" fmla="*/ 52 h 82"/>
                <a:gd name="T84" fmla="*/ 19 w 82"/>
                <a:gd name="T85" fmla="*/ 60 h 82"/>
                <a:gd name="T86" fmla="*/ 12 w 82"/>
                <a:gd name="T87" fmla="*/ 71 h 82"/>
                <a:gd name="T88" fmla="*/ 12 w 82"/>
                <a:gd name="T89" fmla="*/ 52 h 82"/>
                <a:gd name="T90" fmla="*/ 12 w 82"/>
                <a:gd name="T91" fmla="*/ 52 h 82"/>
                <a:gd name="T92" fmla="*/ 49 w 82"/>
                <a:gd name="T93" fmla="*/ 63 h 82"/>
                <a:gd name="T94" fmla="*/ 34 w 82"/>
                <a:gd name="T95" fmla="*/ 74 h 82"/>
                <a:gd name="T96" fmla="*/ 41 w 82"/>
                <a:gd name="T97" fmla="*/ 82 h 82"/>
                <a:gd name="T98" fmla="*/ 60 w 82"/>
                <a:gd name="T99" fmla="*/ 71 h 82"/>
                <a:gd name="T100" fmla="*/ 75 w 82"/>
                <a:gd name="T101" fmla="*/ 82 h 82"/>
                <a:gd name="T102" fmla="*/ 82 w 82"/>
                <a:gd name="T103" fmla="*/ 74 h 82"/>
                <a:gd name="T104" fmla="*/ 64 w 82"/>
                <a:gd name="T105" fmla="*/ 63 h 82"/>
                <a:gd name="T106" fmla="*/ 64 w 82"/>
                <a:gd name="T107" fmla="*/ 41 h 82"/>
                <a:gd name="T108" fmla="*/ 67 w 82"/>
                <a:gd name="T109" fmla="*/ 37 h 82"/>
                <a:gd name="T110" fmla="*/ 67 w 82"/>
                <a:gd name="T111" fmla="*/ 34 h 82"/>
                <a:gd name="T112" fmla="*/ 64 w 82"/>
                <a:gd name="T113" fmla="*/ 34 h 82"/>
                <a:gd name="T114" fmla="*/ 56 w 82"/>
                <a:gd name="T115" fmla="*/ 34 h 82"/>
                <a:gd name="T116" fmla="*/ 56 w 82"/>
                <a:gd name="T117" fmla="*/ 45 h 82"/>
                <a:gd name="T118" fmla="*/ 49 w 82"/>
                <a:gd name="T119" fmla="*/ 63 h 82"/>
                <a:gd name="T120" fmla="*/ 49 w 82"/>
                <a:gd name="T121" fmla="*/ 63 h 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2" h="82">
                  <a:moveTo>
                    <a:pt x="0" y="74"/>
                  </a:moveTo>
                  <a:lnTo>
                    <a:pt x="0" y="74"/>
                  </a:lnTo>
                  <a:lnTo>
                    <a:pt x="8" y="78"/>
                  </a:lnTo>
                  <a:lnTo>
                    <a:pt x="8" y="74"/>
                  </a:lnTo>
                  <a:lnTo>
                    <a:pt x="15" y="78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30" y="74"/>
                  </a:lnTo>
                  <a:lnTo>
                    <a:pt x="38" y="71"/>
                  </a:lnTo>
                  <a:lnTo>
                    <a:pt x="41" y="67"/>
                  </a:lnTo>
                  <a:lnTo>
                    <a:pt x="34" y="60"/>
                  </a:lnTo>
                  <a:lnTo>
                    <a:pt x="38" y="34"/>
                  </a:lnTo>
                  <a:lnTo>
                    <a:pt x="26" y="34"/>
                  </a:lnTo>
                  <a:lnTo>
                    <a:pt x="26" y="19"/>
                  </a:lnTo>
                  <a:lnTo>
                    <a:pt x="34" y="19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8" y="30"/>
                  </a:lnTo>
                  <a:lnTo>
                    <a:pt x="41" y="15"/>
                  </a:lnTo>
                  <a:lnTo>
                    <a:pt x="52" y="15"/>
                  </a:lnTo>
                  <a:lnTo>
                    <a:pt x="52" y="22"/>
                  </a:lnTo>
                  <a:lnTo>
                    <a:pt x="41" y="22"/>
                  </a:lnTo>
                  <a:lnTo>
                    <a:pt x="41" y="63"/>
                  </a:lnTo>
                  <a:lnTo>
                    <a:pt x="52" y="63"/>
                  </a:lnTo>
                  <a:lnTo>
                    <a:pt x="52" y="30"/>
                  </a:lnTo>
                  <a:lnTo>
                    <a:pt x="67" y="30"/>
                  </a:lnTo>
                  <a:lnTo>
                    <a:pt x="67" y="63"/>
                  </a:lnTo>
                  <a:lnTo>
                    <a:pt x="79" y="63"/>
                  </a:lnTo>
                  <a:lnTo>
                    <a:pt x="79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7" y="15"/>
                  </a:lnTo>
                  <a:lnTo>
                    <a:pt x="82" y="15"/>
                  </a:lnTo>
                  <a:lnTo>
                    <a:pt x="82" y="7"/>
                  </a:lnTo>
                  <a:lnTo>
                    <a:pt x="38" y="7"/>
                  </a:lnTo>
                  <a:lnTo>
                    <a:pt x="38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11"/>
                  </a:lnTo>
                  <a:lnTo>
                    <a:pt x="4" y="11"/>
                  </a:lnTo>
                  <a:lnTo>
                    <a:pt x="4" y="41"/>
                  </a:lnTo>
                  <a:lnTo>
                    <a:pt x="4" y="60"/>
                  </a:lnTo>
                  <a:lnTo>
                    <a:pt x="0" y="74"/>
                  </a:lnTo>
                  <a:close/>
                  <a:moveTo>
                    <a:pt x="19" y="34"/>
                  </a:moveTo>
                  <a:lnTo>
                    <a:pt x="12" y="34"/>
                  </a:lnTo>
                  <a:lnTo>
                    <a:pt x="12" y="19"/>
                  </a:lnTo>
                  <a:lnTo>
                    <a:pt x="19" y="19"/>
                  </a:lnTo>
                  <a:lnTo>
                    <a:pt x="19" y="34"/>
                  </a:lnTo>
                  <a:close/>
                  <a:moveTo>
                    <a:pt x="12" y="48"/>
                  </a:moveTo>
                  <a:lnTo>
                    <a:pt x="12" y="41"/>
                  </a:lnTo>
                  <a:lnTo>
                    <a:pt x="26" y="41"/>
                  </a:lnTo>
                  <a:lnTo>
                    <a:pt x="23" y="52"/>
                  </a:lnTo>
                  <a:lnTo>
                    <a:pt x="15" y="45"/>
                  </a:lnTo>
                  <a:lnTo>
                    <a:pt x="12" y="48"/>
                  </a:lnTo>
                  <a:close/>
                  <a:moveTo>
                    <a:pt x="12" y="52"/>
                  </a:moveTo>
                  <a:lnTo>
                    <a:pt x="12" y="52"/>
                  </a:lnTo>
                  <a:lnTo>
                    <a:pt x="19" y="60"/>
                  </a:lnTo>
                  <a:lnTo>
                    <a:pt x="12" y="71"/>
                  </a:lnTo>
                  <a:lnTo>
                    <a:pt x="12" y="52"/>
                  </a:lnTo>
                  <a:close/>
                  <a:moveTo>
                    <a:pt x="49" y="63"/>
                  </a:moveTo>
                  <a:lnTo>
                    <a:pt x="49" y="63"/>
                  </a:lnTo>
                  <a:lnTo>
                    <a:pt x="45" y="71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60" y="71"/>
                  </a:lnTo>
                  <a:lnTo>
                    <a:pt x="75" y="82"/>
                  </a:lnTo>
                  <a:lnTo>
                    <a:pt x="82" y="74"/>
                  </a:lnTo>
                  <a:lnTo>
                    <a:pt x="64" y="63"/>
                  </a:lnTo>
                  <a:lnTo>
                    <a:pt x="64" y="41"/>
                  </a:lnTo>
                  <a:lnTo>
                    <a:pt x="67" y="37"/>
                  </a:lnTo>
                  <a:lnTo>
                    <a:pt x="67" y="34"/>
                  </a:lnTo>
                  <a:lnTo>
                    <a:pt x="64" y="34"/>
                  </a:lnTo>
                  <a:lnTo>
                    <a:pt x="56" y="34"/>
                  </a:lnTo>
                  <a:lnTo>
                    <a:pt x="56" y="45"/>
                  </a:lnTo>
                  <a:lnTo>
                    <a:pt x="52" y="56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1" name="Freeform 128"/>
            <p:cNvSpPr>
              <a:spLocks noEditPoints="1"/>
            </p:cNvSpPr>
            <p:nvPr/>
          </p:nvSpPr>
          <p:spPr bwMode="auto">
            <a:xfrm>
              <a:off x="5891" y="7601"/>
              <a:ext cx="192" cy="192"/>
            </a:xfrm>
            <a:custGeom>
              <a:avLst/>
              <a:gdLst>
                <a:gd name="T0" fmla="*/ 12 w 82"/>
                <a:gd name="T1" fmla="*/ 11 h 82"/>
                <a:gd name="T2" fmla="*/ 23 w 82"/>
                <a:gd name="T3" fmla="*/ 11 h 82"/>
                <a:gd name="T4" fmla="*/ 23 w 82"/>
                <a:gd name="T5" fmla="*/ 0 h 82"/>
                <a:gd name="T6" fmla="*/ 12 w 82"/>
                <a:gd name="T7" fmla="*/ 4 h 82"/>
                <a:gd name="T8" fmla="*/ 12 w 82"/>
                <a:gd name="T9" fmla="*/ 11 h 82"/>
                <a:gd name="T10" fmla="*/ 34 w 82"/>
                <a:gd name="T11" fmla="*/ 71 h 82"/>
                <a:gd name="T12" fmla="*/ 19 w 82"/>
                <a:gd name="T13" fmla="*/ 30 h 82"/>
                <a:gd name="T14" fmla="*/ 34 w 82"/>
                <a:gd name="T15" fmla="*/ 22 h 82"/>
                <a:gd name="T16" fmla="*/ 30 w 82"/>
                <a:gd name="T17" fmla="*/ 26 h 82"/>
                <a:gd name="T18" fmla="*/ 38 w 82"/>
                <a:gd name="T19" fmla="*/ 30 h 82"/>
                <a:gd name="T20" fmla="*/ 79 w 82"/>
                <a:gd name="T21" fmla="*/ 19 h 82"/>
                <a:gd name="T22" fmla="*/ 49 w 82"/>
                <a:gd name="T23" fmla="*/ 7 h 82"/>
                <a:gd name="T24" fmla="*/ 52 w 82"/>
                <a:gd name="T25" fmla="*/ 4 h 82"/>
                <a:gd name="T26" fmla="*/ 52 w 82"/>
                <a:gd name="T27" fmla="*/ 4 h 82"/>
                <a:gd name="T28" fmla="*/ 41 w 82"/>
                <a:gd name="T29" fmla="*/ 0 h 82"/>
                <a:gd name="T30" fmla="*/ 41 w 82"/>
                <a:gd name="T31" fmla="*/ 4 h 82"/>
                <a:gd name="T32" fmla="*/ 34 w 82"/>
                <a:gd name="T33" fmla="*/ 19 h 82"/>
                <a:gd name="T34" fmla="*/ 0 w 82"/>
                <a:gd name="T35" fmla="*/ 15 h 82"/>
                <a:gd name="T36" fmla="*/ 8 w 82"/>
                <a:gd name="T37" fmla="*/ 22 h 82"/>
                <a:gd name="T38" fmla="*/ 8 w 82"/>
                <a:gd name="T39" fmla="*/ 41 h 82"/>
                <a:gd name="T40" fmla="*/ 0 w 82"/>
                <a:gd name="T41" fmla="*/ 74 h 82"/>
                <a:gd name="T42" fmla="*/ 0 w 82"/>
                <a:gd name="T43" fmla="*/ 74 h 82"/>
                <a:gd name="T44" fmla="*/ 8 w 82"/>
                <a:gd name="T45" fmla="*/ 82 h 82"/>
                <a:gd name="T46" fmla="*/ 15 w 82"/>
                <a:gd name="T47" fmla="*/ 60 h 82"/>
                <a:gd name="T48" fmla="*/ 23 w 82"/>
                <a:gd name="T49" fmla="*/ 41 h 82"/>
                <a:gd name="T50" fmla="*/ 23 w 82"/>
                <a:gd name="T51" fmla="*/ 67 h 82"/>
                <a:gd name="T52" fmla="*/ 15 w 82"/>
                <a:gd name="T53" fmla="*/ 71 h 82"/>
                <a:gd name="T54" fmla="*/ 19 w 82"/>
                <a:gd name="T55" fmla="*/ 78 h 82"/>
                <a:gd name="T56" fmla="*/ 26 w 82"/>
                <a:gd name="T57" fmla="*/ 78 h 82"/>
                <a:gd name="T58" fmla="*/ 34 w 82"/>
                <a:gd name="T59" fmla="*/ 74 h 82"/>
                <a:gd name="T60" fmla="*/ 41 w 82"/>
                <a:gd name="T61" fmla="*/ 82 h 82"/>
                <a:gd name="T62" fmla="*/ 60 w 82"/>
                <a:gd name="T63" fmla="*/ 63 h 82"/>
                <a:gd name="T64" fmla="*/ 67 w 82"/>
                <a:gd name="T65" fmla="*/ 71 h 82"/>
                <a:gd name="T66" fmla="*/ 75 w 82"/>
                <a:gd name="T67" fmla="*/ 82 h 82"/>
                <a:gd name="T68" fmla="*/ 82 w 82"/>
                <a:gd name="T69" fmla="*/ 71 h 82"/>
                <a:gd name="T70" fmla="*/ 64 w 82"/>
                <a:gd name="T71" fmla="*/ 56 h 82"/>
                <a:gd name="T72" fmla="*/ 82 w 82"/>
                <a:gd name="T73" fmla="*/ 45 h 82"/>
                <a:gd name="T74" fmla="*/ 64 w 82"/>
                <a:gd name="T75" fmla="*/ 37 h 82"/>
                <a:gd name="T76" fmla="*/ 75 w 82"/>
                <a:gd name="T77" fmla="*/ 26 h 82"/>
                <a:gd name="T78" fmla="*/ 56 w 82"/>
                <a:gd name="T79" fmla="*/ 26 h 82"/>
                <a:gd name="T80" fmla="*/ 56 w 82"/>
                <a:gd name="T81" fmla="*/ 22 h 82"/>
                <a:gd name="T82" fmla="*/ 45 w 82"/>
                <a:gd name="T83" fmla="*/ 19 h 82"/>
                <a:gd name="T84" fmla="*/ 41 w 82"/>
                <a:gd name="T85" fmla="*/ 30 h 82"/>
                <a:gd name="T86" fmla="*/ 34 w 82"/>
                <a:gd name="T87" fmla="*/ 41 h 82"/>
                <a:gd name="T88" fmla="*/ 38 w 82"/>
                <a:gd name="T89" fmla="*/ 41 h 82"/>
                <a:gd name="T90" fmla="*/ 45 w 82"/>
                <a:gd name="T91" fmla="*/ 45 h 82"/>
                <a:gd name="T92" fmla="*/ 52 w 82"/>
                <a:gd name="T93" fmla="*/ 37 h 82"/>
                <a:gd name="T94" fmla="*/ 38 w 82"/>
                <a:gd name="T95" fmla="*/ 45 h 82"/>
                <a:gd name="T96" fmla="*/ 52 w 82"/>
                <a:gd name="T97" fmla="*/ 56 h 82"/>
                <a:gd name="T98" fmla="*/ 52 w 82"/>
                <a:gd name="T99" fmla="*/ 56 h 82"/>
                <a:gd name="T100" fmla="*/ 34 w 82"/>
                <a:gd name="T101" fmla="*/ 71 h 82"/>
                <a:gd name="T102" fmla="*/ 34 w 82"/>
                <a:gd name="T103" fmla="*/ 71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2">
                  <a:moveTo>
                    <a:pt x="12" y="11"/>
                  </a:moveTo>
                  <a:lnTo>
                    <a:pt x="12" y="11"/>
                  </a:lnTo>
                  <a:lnTo>
                    <a:pt x="23" y="11"/>
                  </a:lnTo>
                  <a:lnTo>
                    <a:pt x="23" y="0"/>
                  </a:lnTo>
                  <a:lnTo>
                    <a:pt x="12" y="4"/>
                  </a:lnTo>
                  <a:lnTo>
                    <a:pt x="12" y="11"/>
                  </a:lnTo>
                  <a:close/>
                  <a:moveTo>
                    <a:pt x="34" y="71"/>
                  </a:moveTo>
                  <a:lnTo>
                    <a:pt x="34" y="30"/>
                  </a:lnTo>
                  <a:lnTo>
                    <a:pt x="19" y="30"/>
                  </a:lnTo>
                  <a:lnTo>
                    <a:pt x="19" y="22"/>
                  </a:lnTo>
                  <a:lnTo>
                    <a:pt x="34" y="22"/>
                  </a:lnTo>
                  <a:lnTo>
                    <a:pt x="30" y="26"/>
                  </a:lnTo>
                  <a:lnTo>
                    <a:pt x="38" y="30"/>
                  </a:lnTo>
                  <a:lnTo>
                    <a:pt x="45" y="19"/>
                  </a:lnTo>
                  <a:lnTo>
                    <a:pt x="79" y="19"/>
                  </a:lnTo>
                  <a:lnTo>
                    <a:pt x="79" y="7"/>
                  </a:lnTo>
                  <a:lnTo>
                    <a:pt x="49" y="7"/>
                  </a:lnTo>
                  <a:lnTo>
                    <a:pt x="52" y="4"/>
                  </a:lnTo>
                  <a:lnTo>
                    <a:pt x="41" y="0"/>
                  </a:lnTo>
                  <a:lnTo>
                    <a:pt x="41" y="4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8" y="22"/>
                  </a:lnTo>
                  <a:lnTo>
                    <a:pt x="8" y="41"/>
                  </a:lnTo>
                  <a:lnTo>
                    <a:pt x="8" y="60"/>
                  </a:lnTo>
                  <a:lnTo>
                    <a:pt x="0" y="74"/>
                  </a:lnTo>
                  <a:lnTo>
                    <a:pt x="8" y="82"/>
                  </a:lnTo>
                  <a:lnTo>
                    <a:pt x="15" y="60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3" y="67"/>
                  </a:lnTo>
                  <a:lnTo>
                    <a:pt x="15" y="71"/>
                  </a:lnTo>
                  <a:lnTo>
                    <a:pt x="19" y="78"/>
                  </a:lnTo>
                  <a:lnTo>
                    <a:pt x="26" y="78"/>
                  </a:lnTo>
                  <a:lnTo>
                    <a:pt x="34" y="74"/>
                  </a:lnTo>
                  <a:lnTo>
                    <a:pt x="41" y="82"/>
                  </a:lnTo>
                  <a:lnTo>
                    <a:pt x="52" y="71"/>
                  </a:lnTo>
                  <a:lnTo>
                    <a:pt x="60" y="63"/>
                  </a:lnTo>
                  <a:lnTo>
                    <a:pt x="67" y="71"/>
                  </a:lnTo>
                  <a:lnTo>
                    <a:pt x="75" y="82"/>
                  </a:lnTo>
                  <a:lnTo>
                    <a:pt x="82" y="71"/>
                  </a:lnTo>
                  <a:lnTo>
                    <a:pt x="71" y="63"/>
                  </a:lnTo>
                  <a:lnTo>
                    <a:pt x="64" y="56"/>
                  </a:lnTo>
                  <a:lnTo>
                    <a:pt x="82" y="56"/>
                  </a:lnTo>
                  <a:lnTo>
                    <a:pt x="82" y="45"/>
                  </a:lnTo>
                  <a:lnTo>
                    <a:pt x="64" y="45"/>
                  </a:lnTo>
                  <a:lnTo>
                    <a:pt x="64" y="37"/>
                  </a:lnTo>
                  <a:lnTo>
                    <a:pt x="75" y="37"/>
                  </a:lnTo>
                  <a:lnTo>
                    <a:pt x="75" y="26"/>
                  </a:lnTo>
                  <a:lnTo>
                    <a:pt x="56" y="26"/>
                  </a:lnTo>
                  <a:lnTo>
                    <a:pt x="56" y="22"/>
                  </a:lnTo>
                  <a:lnTo>
                    <a:pt x="45" y="19"/>
                  </a:lnTo>
                  <a:lnTo>
                    <a:pt x="41" y="30"/>
                  </a:lnTo>
                  <a:lnTo>
                    <a:pt x="34" y="41"/>
                  </a:lnTo>
                  <a:lnTo>
                    <a:pt x="38" y="41"/>
                  </a:lnTo>
                  <a:lnTo>
                    <a:pt x="45" y="45"/>
                  </a:lnTo>
                  <a:lnTo>
                    <a:pt x="49" y="37"/>
                  </a:lnTo>
                  <a:lnTo>
                    <a:pt x="52" y="37"/>
                  </a:lnTo>
                  <a:lnTo>
                    <a:pt x="52" y="45"/>
                  </a:lnTo>
                  <a:lnTo>
                    <a:pt x="38" y="45"/>
                  </a:lnTo>
                  <a:lnTo>
                    <a:pt x="38" y="56"/>
                  </a:lnTo>
                  <a:lnTo>
                    <a:pt x="52" y="56"/>
                  </a:lnTo>
                  <a:lnTo>
                    <a:pt x="45" y="63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2" name="Freeform 129"/>
            <p:cNvSpPr>
              <a:spLocks noEditPoints="1"/>
            </p:cNvSpPr>
            <p:nvPr/>
          </p:nvSpPr>
          <p:spPr bwMode="auto">
            <a:xfrm>
              <a:off x="5919" y="7810"/>
              <a:ext cx="138" cy="192"/>
            </a:xfrm>
            <a:custGeom>
              <a:avLst/>
              <a:gdLst>
                <a:gd name="T0" fmla="*/ 11 w 59"/>
                <a:gd name="T1" fmla="*/ 82 h 82"/>
                <a:gd name="T2" fmla="*/ 11 w 59"/>
                <a:gd name="T3" fmla="*/ 78 h 82"/>
                <a:gd name="T4" fmla="*/ 48 w 59"/>
                <a:gd name="T5" fmla="*/ 78 h 82"/>
                <a:gd name="T6" fmla="*/ 48 w 59"/>
                <a:gd name="T7" fmla="*/ 82 h 82"/>
                <a:gd name="T8" fmla="*/ 59 w 59"/>
                <a:gd name="T9" fmla="*/ 82 h 82"/>
                <a:gd name="T10" fmla="*/ 59 w 59"/>
                <a:gd name="T11" fmla="*/ 15 h 82"/>
                <a:gd name="T12" fmla="*/ 29 w 59"/>
                <a:gd name="T13" fmla="*/ 15 h 82"/>
                <a:gd name="T14" fmla="*/ 29 w 59"/>
                <a:gd name="T15" fmla="*/ 15 h 82"/>
                <a:gd name="T16" fmla="*/ 33 w 59"/>
                <a:gd name="T17" fmla="*/ 8 h 82"/>
                <a:gd name="T18" fmla="*/ 33 w 59"/>
                <a:gd name="T19" fmla="*/ 8 h 82"/>
                <a:gd name="T20" fmla="*/ 33 w 59"/>
                <a:gd name="T21" fmla="*/ 8 h 82"/>
                <a:gd name="T22" fmla="*/ 33 w 59"/>
                <a:gd name="T23" fmla="*/ 4 h 82"/>
                <a:gd name="T24" fmla="*/ 33 w 59"/>
                <a:gd name="T25" fmla="*/ 4 h 82"/>
                <a:gd name="T26" fmla="*/ 22 w 59"/>
                <a:gd name="T27" fmla="*/ 0 h 82"/>
                <a:gd name="T28" fmla="*/ 22 w 59"/>
                <a:gd name="T29" fmla="*/ 0 h 82"/>
                <a:gd name="T30" fmla="*/ 18 w 59"/>
                <a:gd name="T31" fmla="*/ 4 h 82"/>
                <a:gd name="T32" fmla="*/ 18 w 59"/>
                <a:gd name="T33" fmla="*/ 4 h 82"/>
                <a:gd name="T34" fmla="*/ 18 w 59"/>
                <a:gd name="T35" fmla="*/ 15 h 82"/>
                <a:gd name="T36" fmla="*/ 0 w 59"/>
                <a:gd name="T37" fmla="*/ 15 h 82"/>
                <a:gd name="T38" fmla="*/ 0 w 59"/>
                <a:gd name="T39" fmla="*/ 82 h 82"/>
                <a:gd name="T40" fmla="*/ 0 w 59"/>
                <a:gd name="T41" fmla="*/ 82 h 82"/>
                <a:gd name="T42" fmla="*/ 11 w 59"/>
                <a:gd name="T43" fmla="*/ 82 h 82"/>
                <a:gd name="T44" fmla="*/ 11 w 59"/>
                <a:gd name="T45" fmla="*/ 82 h 82"/>
                <a:gd name="T46" fmla="*/ 48 w 59"/>
                <a:gd name="T47" fmla="*/ 23 h 82"/>
                <a:gd name="T48" fmla="*/ 48 w 59"/>
                <a:gd name="T49" fmla="*/ 34 h 82"/>
                <a:gd name="T50" fmla="*/ 11 w 59"/>
                <a:gd name="T51" fmla="*/ 34 h 82"/>
                <a:gd name="T52" fmla="*/ 11 w 59"/>
                <a:gd name="T53" fmla="*/ 23 h 82"/>
                <a:gd name="T54" fmla="*/ 48 w 59"/>
                <a:gd name="T55" fmla="*/ 23 h 82"/>
                <a:gd name="T56" fmla="*/ 48 w 59"/>
                <a:gd name="T57" fmla="*/ 23 h 82"/>
                <a:gd name="T58" fmla="*/ 48 w 59"/>
                <a:gd name="T59" fmla="*/ 52 h 82"/>
                <a:gd name="T60" fmla="*/ 11 w 59"/>
                <a:gd name="T61" fmla="*/ 52 h 82"/>
                <a:gd name="T62" fmla="*/ 11 w 59"/>
                <a:gd name="T63" fmla="*/ 41 h 82"/>
                <a:gd name="T64" fmla="*/ 48 w 59"/>
                <a:gd name="T65" fmla="*/ 41 h 82"/>
                <a:gd name="T66" fmla="*/ 48 w 59"/>
                <a:gd name="T67" fmla="*/ 52 h 82"/>
                <a:gd name="T68" fmla="*/ 48 w 59"/>
                <a:gd name="T69" fmla="*/ 52 h 82"/>
                <a:gd name="T70" fmla="*/ 48 w 59"/>
                <a:gd name="T71" fmla="*/ 60 h 82"/>
                <a:gd name="T72" fmla="*/ 48 w 59"/>
                <a:gd name="T73" fmla="*/ 71 h 82"/>
                <a:gd name="T74" fmla="*/ 11 w 59"/>
                <a:gd name="T75" fmla="*/ 71 h 82"/>
                <a:gd name="T76" fmla="*/ 11 w 59"/>
                <a:gd name="T77" fmla="*/ 60 h 82"/>
                <a:gd name="T78" fmla="*/ 48 w 59"/>
                <a:gd name="T79" fmla="*/ 60 h 82"/>
                <a:gd name="T80" fmla="*/ 48 w 59"/>
                <a:gd name="T81" fmla="*/ 60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82">
                  <a:moveTo>
                    <a:pt x="11" y="82"/>
                  </a:moveTo>
                  <a:lnTo>
                    <a:pt x="11" y="78"/>
                  </a:lnTo>
                  <a:lnTo>
                    <a:pt x="48" y="78"/>
                  </a:lnTo>
                  <a:lnTo>
                    <a:pt x="48" y="82"/>
                  </a:lnTo>
                  <a:lnTo>
                    <a:pt x="59" y="82"/>
                  </a:lnTo>
                  <a:lnTo>
                    <a:pt x="59" y="15"/>
                  </a:lnTo>
                  <a:lnTo>
                    <a:pt x="29" y="15"/>
                  </a:lnTo>
                  <a:lnTo>
                    <a:pt x="33" y="8"/>
                  </a:lnTo>
                  <a:lnTo>
                    <a:pt x="33" y="4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8" y="15"/>
                  </a:lnTo>
                  <a:lnTo>
                    <a:pt x="0" y="15"/>
                  </a:lnTo>
                  <a:lnTo>
                    <a:pt x="0" y="82"/>
                  </a:lnTo>
                  <a:lnTo>
                    <a:pt x="11" y="82"/>
                  </a:lnTo>
                  <a:close/>
                  <a:moveTo>
                    <a:pt x="48" y="23"/>
                  </a:moveTo>
                  <a:lnTo>
                    <a:pt x="48" y="34"/>
                  </a:lnTo>
                  <a:lnTo>
                    <a:pt x="11" y="34"/>
                  </a:lnTo>
                  <a:lnTo>
                    <a:pt x="11" y="23"/>
                  </a:lnTo>
                  <a:lnTo>
                    <a:pt x="48" y="23"/>
                  </a:lnTo>
                  <a:close/>
                  <a:moveTo>
                    <a:pt x="48" y="52"/>
                  </a:moveTo>
                  <a:lnTo>
                    <a:pt x="11" y="52"/>
                  </a:lnTo>
                  <a:lnTo>
                    <a:pt x="11" y="41"/>
                  </a:lnTo>
                  <a:lnTo>
                    <a:pt x="48" y="41"/>
                  </a:lnTo>
                  <a:lnTo>
                    <a:pt x="48" y="52"/>
                  </a:lnTo>
                  <a:close/>
                  <a:moveTo>
                    <a:pt x="48" y="60"/>
                  </a:moveTo>
                  <a:lnTo>
                    <a:pt x="48" y="71"/>
                  </a:lnTo>
                  <a:lnTo>
                    <a:pt x="11" y="71"/>
                  </a:lnTo>
                  <a:lnTo>
                    <a:pt x="11" y="60"/>
                  </a:lnTo>
                  <a:lnTo>
                    <a:pt x="48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3" name="Freeform 130"/>
            <p:cNvSpPr>
              <a:spLocks noEditPoints="1"/>
            </p:cNvSpPr>
            <p:nvPr/>
          </p:nvSpPr>
          <p:spPr bwMode="auto">
            <a:xfrm>
              <a:off x="5891" y="8027"/>
              <a:ext cx="192" cy="192"/>
            </a:xfrm>
            <a:custGeom>
              <a:avLst/>
              <a:gdLst>
                <a:gd name="T0" fmla="*/ 60 w 82"/>
                <a:gd name="T1" fmla="*/ 8 h 82"/>
                <a:gd name="T2" fmla="*/ 60 w 82"/>
                <a:gd name="T3" fmla="*/ 4 h 82"/>
                <a:gd name="T4" fmla="*/ 49 w 82"/>
                <a:gd name="T5" fmla="*/ 0 h 82"/>
                <a:gd name="T6" fmla="*/ 41 w 82"/>
                <a:gd name="T7" fmla="*/ 15 h 82"/>
                <a:gd name="T8" fmla="*/ 26 w 82"/>
                <a:gd name="T9" fmla="*/ 30 h 82"/>
                <a:gd name="T10" fmla="*/ 30 w 82"/>
                <a:gd name="T11" fmla="*/ 41 h 82"/>
                <a:gd name="T12" fmla="*/ 71 w 82"/>
                <a:gd name="T13" fmla="*/ 38 h 82"/>
                <a:gd name="T14" fmla="*/ 71 w 82"/>
                <a:gd name="T15" fmla="*/ 41 h 82"/>
                <a:gd name="T16" fmla="*/ 79 w 82"/>
                <a:gd name="T17" fmla="*/ 38 h 82"/>
                <a:gd name="T18" fmla="*/ 82 w 82"/>
                <a:gd name="T19" fmla="*/ 38 h 82"/>
                <a:gd name="T20" fmla="*/ 67 w 82"/>
                <a:gd name="T21" fmla="*/ 12 h 82"/>
                <a:gd name="T22" fmla="*/ 56 w 82"/>
                <a:gd name="T23" fmla="*/ 19 h 82"/>
                <a:gd name="T24" fmla="*/ 45 w 82"/>
                <a:gd name="T25" fmla="*/ 26 h 82"/>
                <a:gd name="T26" fmla="*/ 60 w 82"/>
                <a:gd name="T27" fmla="*/ 8 h 82"/>
                <a:gd name="T28" fmla="*/ 60 w 82"/>
                <a:gd name="T29" fmla="*/ 8 h 82"/>
                <a:gd name="T30" fmla="*/ 30 w 82"/>
                <a:gd name="T31" fmla="*/ 15 h 82"/>
                <a:gd name="T32" fmla="*/ 19 w 82"/>
                <a:gd name="T33" fmla="*/ 0 h 82"/>
                <a:gd name="T34" fmla="*/ 8 w 82"/>
                <a:gd name="T35" fmla="*/ 12 h 82"/>
                <a:gd name="T36" fmla="*/ 12 w 82"/>
                <a:gd name="T37" fmla="*/ 15 h 82"/>
                <a:gd name="T38" fmla="*/ 23 w 82"/>
                <a:gd name="T39" fmla="*/ 23 h 82"/>
                <a:gd name="T40" fmla="*/ 30 w 82"/>
                <a:gd name="T41" fmla="*/ 15 h 82"/>
                <a:gd name="T42" fmla="*/ 23 w 82"/>
                <a:gd name="T43" fmla="*/ 30 h 82"/>
                <a:gd name="T44" fmla="*/ 8 w 82"/>
                <a:gd name="T45" fmla="*/ 23 h 82"/>
                <a:gd name="T46" fmla="*/ 0 w 82"/>
                <a:gd name="T47" fmla="*/ 30 h 82"/>
                <a:gd name="T48" fmla="*/ 15 w 82"/>
                <a:gd name="T49" fmla="*/ 41 h 82"/>
                <a:gd name="T50" fmla="*/ 23 w 82"/>
                <a:gd name="T51" fmla="*/ 30 h 82"/>
                <a:gd name="T52" fmla="*/ 23 w 82"/>
                <a:gd name="T53" fmla="*/ 30 h 82"/>
                <a:gd name="T54" fmla="*/ 12 w 82"/>
                <a:gd name="T55" fmla="*/ 79 h 82"/>
                <a:gd name="T56" fmla="*/ 15 w 82"/>
                <a:gd name="T57" fmla="*/ 82 h 82"/>
                <a:gd name="T58" fmla="*/ 23 w 82"/>
                <a:gd name="T59" fmla="*/ 49 h 82"/>
                <a:gd name="T60" fmla="*/ 19 w 82"/>
                <a:gd name="T61" fmla="*/ 45 h 82"/>
                <a:gd name="T62" fmla="*/ 15 w 82"/>
                <a:gd name="T63" fmla="*/ 45 h 82"/>
                <a:gd name="T64" fmla="*/ 4 w 82"/>
                <a:gd name="T65" fmla="*/ 75 h 82"/>
                <a:gd name="T66" fmla="*/ 12 w 82"/>
                <a:gd name="T67" fmla="*/ 79 h 82"/>
                <a:gd name="T68" fmla="*/ 41 w 82"/>
                <a:gd name="T69" fmla="*/ 75 h 82"/>
                <a:gd name="T70" fmla="*/ 64 w 82"/>
                <a:gd name="T71" fmla="*/ 82 h 82"/>
                <a:gd name="T72" fmla="*/ 75 w 82"/>
                <a:gd name="T73" fmla="*/ 45 h 82"/>
                <a:gd name="T74" fmla="*/ 30 w 82"/>
                <a:gd name="T75" fmla="*/ 82 h 82"/>
                <a:gd name="T76" fmla="*/ 41 w 82"/>
                <a:gd name="T77" fmla="*/ 75 h 82"/>
                <a:gd name="T78" fmla="*/ 64 w 82"/>
                <a:gd name="T79" fmla="*/ 52 h 82"/>
                <a:gd name="T80" fmla="*/ 41 w 82"/>
                <a:gd name="T81" fmla="*/ 67 h 82"/>
                <a:gd name="T82" fmla="*/ 64 w 82"/>
                <a:gd name="T83" fmla="*/ 52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2">
                  <a:moveTo>
                    <a:pt x="60" y="8"/>
                  </a:moveTo>
                  <a:lnTo>
                    <a:pt x="60" y="8"/>
                  </a:lnTo>
                  <a:lnTo>
                    <a:pt x="60" y="4"/>
                  </a:lnTo>
                  <a:lnTo>
                    <a:pt x="49" y="0"/>
                  </a:lnTo>
                  <a:lnTo>
                    <a:pt x="41" y="15"/>
                  </a:lnTo>
                  <a:lnTo>
                    <a:pt x="34" y="26"/>
                  </a:lnTo>
                  <a:lnTo>
                    <a:pt x="26" y="30"/>
                  </a:lnTo>
                  <a:lnTo>
                    <a:pt x="30" y="41"/>
                  </a:lnTo>
                  <a:lnTo>
                    <a:pt x="56" y="38"/>
                  </a:lnTo>
                  <a:lnTo>
                    <a:pt x="71" y="38"/>
                  </a:lnTo>
                  <a:lnTo>
                    <a:pt x="71" y="41"/>
                  </a:lnTo>
                  <a:lnTo>
                    <a:pt x="79" y="38"/>
                  </a:lnTo>
                  <a:lnTo>
                    <a:pt x="82" y="38"/>
                  </a:lnTo>
                  <a:lnTo>
                    <a:pt x="67" y="12"/>
                  </a:lnTo>
                  <a:lnTo>
                    <a:pt x="56" y="19"/>
                  </a:lnTo>
                  <a:lnTo>
                    <a:pt x="64" y="26"/>
                  </a:lnTo>
                  <a:lnTo>
                    <a:pt x="45" y="26"/>
                  </a:lnTo>
                  <a:lnTo>
                    <a:pt x="60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19" y="0"/>
                  </a:lnTo>
                  <a:lnTo>
                    <a:pt x="8" y="12"/>
                  </a:lnTo>
                  <a:lnTo>
                    <a:pt x="12" y="15"/>
                  </a:lnTo>
                  <a:lnTo>
                    <a:pt x="23" y="23"/>
                  </a:lnTo>
                  <a:lnTo>
                    <a:pt x="30" y="15"/>
                  </a:lnTo>
                  <a:close/>
                  <a:moveTo>
                    <a:pt x="23" y="30"/>
                  </a:moveTo>
                  <a:lnTo>
                    <a:pt x="23" y="30"/>
                  </a:lnTo>
                  <a:lnTo>
                    <a:pt x="8" y="23"/>
                  </a:lnTo>
                  <a:lnTo>
                    <a:pt x="0" y="30"/>
                  </a:lnTo>
                  <a:lnTo>
                    <a:pt x="15" y="41"/>
                  </a:lnTo>
                  <a:lnTo>
                    <a:pt x="23" y="30"/>
                  </a:lnTo>
                  <a:close/>
                  <a:moveTo>
                    <a:pt x="12" y="79"/>
                  </a:moveTo>
                  <a:lnTo>
                    <a:pt x="12" y="79"/>
                  </a:lnTo>
                  <a:lnTo>
                    <a:pt x="15" y="82"/>
                  </a:lnTo>
                  <a:lnTo>
                    <a:pt x="23" y="49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4" y="75"/>
                  </a:lnTo>
                  <a:lnTo>
                    <a:pt x="12" y="79"/>
                  </a:lnTo>
                  <a:close/>
                  <a:moveTo>
                    <a:pt x="41" y="75"/>
                  </a:moveTo>
                  <a:lnTo>
                    <a:pt x="64" y="75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5" y="45"/>
                  </a:lnTo>
                  <a:lnTo>
                    <a:pt x="30" y="45"/>
                  </a:lnTo>
                  <a:lnTo>
                    <a:pt x="30" y="82"/>
                  </a:lnTo>
                  <a:lnTo>
                    <a:pt x="41" y="82"/>
                  </a:lnTo>
                  <a:lnTo>
                    <a:pt x="41" y="75"/>
                  </a:lnTo>
                  <a:close/>
                  <a:moveTo>
                    <a:pt x="64" y="52"/>
                  </a:moveTo>
                  <a:lnTo>
                    <a:pt x="64" y="67"/>
                  </a:lnTo>
                  <a:lnTo>
                    <a:pt x="41" y="67"/>
                  </a:lnTo>
                  <a:lnTo>
                    <a:pt x="41" y="5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4" name="Freeform 131"/>
            <p:cNvSpPr>
              <a:spLocks noEditPoints="1"/>
            </p:cNvSpPr>
            <p:nvPr/>
          </p:nvSpPr>
          <p:spPr bwMode="auto">
            <a:xfrm>
              <a:off x="5891" y="8245"/>
              <a:ext cx="185" cy="192"/>
            </a:xfrm>
            <a:custGeom>
              <a:avLst/>
              <a:gdLst>
                <a:gd name="T0" fmla="*/ 60 w 79"/>
                <a:gd name="T1" fmla="*/ 23 h 82"/>
                <a:gd name="T2" fmla="*/ 52 w 79"/>
                <a:gd name="T3" fmla="*/ 12 h 82"/>
                <a:gd name="T4" fmla="*/ 52 w 79"/>
                <a:gd name="T5" fmla="*/ 8 h 82"/>
                <a:gd name="T6" fmla="*/ 52 w 79"/>
                <a:gd name="T7" fmla="*/ 8 h 82"/>
                <a:gd name="T8" fmla="*/ 49 w 79"/>
                <a:gd name="T9" fmla="*/ 4 h 82"/>
                <a:gd name="T10" fmla="*/ 41 w 79"/>
                <a:gd name="T11" fmla="*/ 4 h 82"/>
                <a:gd name="T12" fmla="*/ 41 w 79"/>
                <a:gd name="T13" fmla="*/ 41 h 82"/>
                <a:gd name="T14" fmla="*/ 38 w 79"/>
                <a:gd name="T15" fmla="*/ 23 h 82"/>
                <a:gd name="T16" fmla="*/ 26 w 79"/>
                <a:gd name="T17" fmla="*/ 8 h 82"/>
                <a:gd name="T18" fmla="*/ 30 w 79"/>
                <a:gd name="T19" fmla="*/ 4 h 82"/>
                <a:gd name="T20" fmla="*/ 30 w 79"/>
                <a:gd name="T21" fmla="*/ 4 h 82"/>
                <a:gd name="T22" fmla="*/ 26 w 79"/>
                <a:gd name="T23" fmla="*/ 4 h 82"/>
                <a:gd name="T24" fmla="*/ 19 w 79"/>
                <a:gd name="T25" fmla="*/ 0 h 82"/>
                <a:gd name="T26" fmla="*/ 19 w 79"/>
                <a:gd name="T27" fmla="*/ 45 h 82"/>
                <a:gd name="T28" fmla="*/ 15 w 79"/>
                <a:gd name="T29" fmla="*/ 64 h 82"/>
                <a:gd name="T30" fmla="*/ 0 w 79"/>
                <a:gd name="T31" fmla="*/ 75 h 82"/>
                <a:gd name="T32" fmla="*/ 12 w 79"/>
                <a:gd name="T33" fmla="*/ 79 h 82"/>
                <a:gd name="T34" fmla="*/ 23 w 79"/>
                <a:gd name="T35" fmla="*/ 71 h 82"/>
                <a:gd name="T36" fmla="*/ 26 w 79"/>
                <a:gd name="T37" fmla="*/ 64 h 82"/>
                <a:gd name="T38" fmla="*/ 26 w 79"/>
                <a:gd name="T39" fmla="*/ 26 h 82"/>
                <a:gd name="T40" fmla="*/ 34 w 79"/>
                <a:gd name="T41" fmla="*/ 49 h 82"/>
                <a:gd name="T42" fmla="*/ 38 w 79"/>
                <a:gd name="T43" fmla="*/ 49 h 82"/>
                <a:gd name="T44" fmla="*/ 41 w 79"/>
                <a:gd name="T45" fmla="*/ 49 h 82"/>
                <a:gd name="T46" fmla="*/ 52 w 79"/>
                <a:gd name="T47" fmla="*/ 79 h 82"/>
                <a:gd name="T48" fmla="*/ 52 w 79"/>
                <a:gd name="T49" fmla="*/ 26 h 82"/>
                <a:gd name="T50" fmla="*/ 56 w 79"/>
                <a:gd name="T51" fmla="*/ 49 h 82"/>
                <a:gd name="T52" fmla="*/ 64 w 79"/>
                <a:gd name="T53" fmla="*/ 82 h 82"/>
                <a:gd name="T54" fmla="*/ 75 w 79"/>
                <a:gd name="T55" fmla="*/ 8 h 82"/>
                <a:gd name="T56" fmla="*/ 75 w 79"/>
                <a:gd name="T57" fmla="*/ 4 h 82"/>
                <a:gd name="T58" fmla="*/ 79 w 79"/>
                <a:gd name="T59" fmla="*/ 0 h 82"/>
                <a:gd name="T60" fmla="*/ 75 w 79"/>
                <a:gd name="T61" fmla="*/ 0 h 82"/>
                <a:gd name="T62" fmla="*/ 64 w 79"/>
                <a:gd name="T63" fmla="*/ 0 h 82"/>
                <a:gd name="T64" fmla="*/ 64 w 79"/>
                <a:gd name="T65" fmla="*/ 41 h 82"/>
                <a:gd name="T66" fmla="*/ 60 w 79"/>
                <a:gd name="T67" fmla="*/ 23 h 82"/>
                <a:gd name="T68" fmla="*/ 15 w 79"/>
                <a:gd name="T69" fmla="*/ 38 h 82"/>
                <a:gd name="T70" fmla="*/ 15 w 79"/>
                <a:gd name="T71" fmla="*/ 23 h 82"/>
                <a:gd name="T72" fmla="*/ 8 w 79"/>
                <a:gd name="T73" fmla="*/ 23 h 82"/>
                <a:gd name="T74" fmla="*/ 8 w 79"/>
                <a:gd name="T75" fmla="*/ 26 h 82"/>
                <a:gd name="T76" fmla="*/ 0 w 79"/>
                <a:gd name="T77" fmla="*/ 49 h 82"/>
                <a:gd name="T78" fmla="*/ 12 w 79"/>
                <a:gd name="T79" fmla="*/ 49 h 82"/>
                <a:gd name="T80" fmla="*/ 15 w 79"/>
                <a:gd name="T81" fmla="*/ 38 h 82"/>
                <a:gd name="T82" fmla="*/ 15 w 79"/>
                <a:gd name="T83" fmla="*/ 38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9" h="82">
                  <a:moveTo>
                    <a:pt x="60" y="23"/>
                  </a:moveTo>
                  <a:lnTo>
                    <a:pt x="60" y="23"/>
                  </a:lnTo>
                  <a:lnTo>
                    <a:pt x="52" y="23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49" y="4"/>
                  </a:lnTo>
                  <a:lnTo>
                    <a:pt x="41" y="4"/>
                  </a:lnTo>
                  <a:lnTo>
                    <a:pt x="41" y="41"/>
                  </a:lnTo>
                  <a:lnTo>
                    <a:pt x="38" y="23"/>
                  </a:lnTo>
                  <a:lnTo>
                    <a:pt x="26" y="23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26" y="4"/>
                  </a:lnTo>
                  <a:lnTo>
                    <a:pt x="19" y="0"/>
                  </a:lnTo>
                  <a:lnTo>
                    <a:pt x="19" y="45"/>
                  </a:lnTo>
                  <a:lnTo>
                    <a:pt x="15" y="56"/>
                  </a:lnTo>
                  <a:lnTo>
                    <a:pt x="15" y="64"/>
                  </a:lnTo>
                  <a:lnTo>
                    <a:pt x="0" y="75"/>
                  </a:lnTo>
                  <a:lnTo>
                    <a:pt x="12" y="79"/>
                  </a:lnTo>
                  <a:lnTo>
                    <a:pt x="23" y="71"/>
                  </a:lnTo>
                  <a:lnTo>
                    <a:pt x="26" y="64"/>
                  </a:lnTo>
                  <a:lnTo>
                    <a:pt x="26" y="45"/>
                  </a:lnTo>
                  <a:lnTo>
                    <a:pt x="26" y="26"/>
                  </a:lnTo>
                  <a:lnTo>
                    <a:pt x="34" y="49"/>
                  </a:lnTo>
                  <a:lnTo>
                    <a:pt x="38" y="49"/>
                  </a:lnTo>
                  <a:lnTo>
                    <a:pt x="41" y="49"/>
                  </a:lnTo>
                  <a:lnTo>
                    <a:pt x="41" y="79"/>
                  </a:lnTo>
                  <a:lnTo>
                    <a:pt x="52" y="79"/>
                  </a:lnTo>
                  <a:lnTo>
                    <a:pt x="52" y="26"/>
                  </a:lnTo>
                  <a:lnTo>
                    <a:pt x="56" y="49"/>
                  </a:lnTo>
                  <a:lnTo>
                    <a:pt x="64" y="49"/>
                  </a:lnTo>
                  <a:lnTo>
                    <a:pt x="64" y="82"/>
                  </a:lnTo>
                  <a:lnTo>
                    <a:pt x="75" y="8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64" y="41"/>
                  </a:lnTo>
                  <a:lnTo>
                    <a:pt x="60" y="23"/>
                  </a:lnTo>
                  <a:close/>
                  <a:moveTo>
                    <a:pt x="15" y="38"/>
                  </a:moveTo>
                  <a:lnTo>
                    <a:pt x="15" y="38"/>
                  </a:lnTo>
                  <a:lnTo>
                    <a:pt x="15" y="23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125" name="矩形 124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云南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组合 88"/>
          <p:cNvGrpSpPr/>
          <p:nvPr/>
        </p:nvGrpSpPr>
        <p:grpSpPr>
          <a:xfrm>
            <a:off x="2160905" y="1666240"/>
            <a:ext cx="7326630" cy="5389880"/>
            <a:chOff x="3403" y="2624"/>
            <a:chExt cx="11538" cy="8488"/>
          </a:xfrm>
        </p:grpSpPr>
        <p:sp>
          <p:nvSpPr>
            <p:cNvPr id="2" name="Freeform 8"/>
            <p:cNvSpPr/>
            <p:nvPr/>
          </p:nvSpPr>
          <p:spPr bwMode="auto">
            <a:xfrm>
              <a:off x="11304" y="8087"/>
              <a:ext cx="2005" cy="2595"/>
            </a:xfrm>
            <a:custGeom>
              <a:avLst/>
              <a:gdLst>
                <a:gd name="T0" fmla="*/ 763 w 833"/>
                <a:gd name="T1" fmla="*/ 389 h 1078"/>
                <a:gd name="T2" fmla="*/ 828 w 833"/>
                <a:gd name="T3" fmla="*/ 364 h 1078"/>
                <a:gd name="T4" fmla="*/ 823 w 833"/>
                <a:gd name="T5" fmla="*/ 295 h 1078"/>
                <a:gd name="T6" fmla="*/ 768 w 833"/>
                <a:gd name="T7" fmla="*/ 235 h 1078"/>
                <a:gd name="T8" fmla="*/ 768 w 833"/>
                <a:gd name="T9" fmla="*/ 190 h 1078"/>
                <a:gd name="T10" fmla="*/ 738 w 833"/>
                <a:gd name="T11" fmla="*/ 120 h 1078"/>
                <a:gd name="T12" fmla="*/ 758 w 833"/>
                <a:gd name="T13" fmla="*/ 40 h 1078"/>
                <a:gd name="T14" fmla="*/ 723 w 833"/>
                <a:gd name="T15" fmla="*/ 40 h 1078"/>
                <a:gd name="T16" fmla="*/ 598 w 833"/>
                <a:gd name="T17" fmla="*/ 0 h 1078"/>
                <a:gd name="T18" fmla="*/ 543 w 833"/>
                <a:gd name="T19" fmla="*/ 35 h 1078"/>
                <a:gd name="T20" fmla="*/ 424 w 833"/>
                <a:gd name="T21" fmla="*/ 110 h 1078"/>
                <a:gd name="T22" fmla="*/ 409 w 833"/>
                <a:gd name="T23" fmla="*/ 195 h 1078"/>
                <a:gd name="T24" fmla="*/ 369 w 833"/>
                <a:gd name="T25" fmla="*/ 180 h 1078"/>
                <a:gd name="T26" fmla="*/ 294 w 833"/>
                <a:gd name="T27" fmla="*/ 145 h 1078"/>
                <a:gd name="T28" fmla="*/ 199 w 833"/>
                <a:gd name="T29" fmla="*/ 105 h 1078"/>
                <a:gd name="T30" fmla="*/ 154 w 833"/>
                <a:gd name="T31" fmla="*/ 90 h 1078"/>
                <a:gd name="T32" fmla="*/ 139 w 833"/>
                <a:gd name="T33" fmla="*/ 170 h 1078"/>
                <a:gd name="T34" fmla="*/ 95 w 833"/>
                <a:gd name="T35" fmla="*/ 205 h 1078"/>
                <a:gd name="T36" fmla="*/ 100 w 833"/>
                <a:gd name="T37" fmla="*/ 245 h 1078"/>
                <a:gd name="T38" fmla="*/ 134 w 833"/>
                <a:gd name="T39" fmla="*/ 280 h 1078"/>
                <a:gd name="T40" fmla="*/ 95 w 833"/>
                <a:gd name="T41" fmla="*/ 304 h 1078"/>
                <a:gd name="T42" fmla="*/ 30 w 833"/>
                <a:gd name="T43" fmla="*/ 369 h 1078"/>
                <a:gd name="T44" fmla="*/ 60 w 833"/>
                <a:gd name="T45" fmla="*/ 424 h 1078"/>
                <a:gd name="T46" fmla="*/ 95 w 833"/>
                <a:gd name="T47" fmla="*/ 429 h 1078"/>
                <a:gd name="T48" fmla="*/ 130 w 833"/>
                <a:gd name="T49" fmla="*/ 404 h 1078"/>
                <a:gd name="T50" fmla="*/ 179 w 833"/>
                <a:gd name="T51" fmla="*/ 429 h 1078"/>
                <a:gd name="T52" fmla="*/ 164 w 833"/>
                <a:gd name="T53" fmla="*/ 544 h 1078"/>
                <a:gd name="T54" fmla="*/ 174 w 833"/>
                <a:gd name="T55" fmla="*/ 614 h 1078"/>
                <a:gd name="T56" fmla="*/ 134 w 833"/>
                <a:gd name="T57" fmla="*/ 604 h 1078"/>
                <a:gd name="T58" fmla="*/ 95 w 833"/>
                <a:gd name="T59" fmla="*/ 589 h 1078"/>
                <a:gd name="T60" fmla="*/ 0 w 833"/>
                <a:gd name="T61" fmla="*/ 654 h 1078"/>
                <a:gd name="T62" fmla="*/ 0 w 833"/>
                <a:gd name="T63" fmla="*/ 803 h 1078"/>
                <a:gd name="T64" fmla="*/ 0 w 833"/>
                <a:gd name="T65" fmla="*/ 873 h 1078"/>
                <a:gd name="T66" fmla="*/ 70 w 833"/>
                <a:gd name="T67" fmla="*/ 883 h 1078"/>
                <a:gd name="T68" fmla="*/ 95 w 833"/>
                <a:gd name="T69" fmla="*/ 878 h 1078"/>
                <a:gd name="T70" fmla="*/ 90 w 833"/>
                <a:gd name="T71" fmla="*/ 968 h 1078"/>
                <a:gd name="T72" fmla="*/ 105 w 833"/>
                <a:gd name="T73" fmla="*/ 1048 h 1078"/>
                <a:gd name="T74" fmla="*/ 139 w 833"/>
                <a:gd name="T75" fmla="*/ 1068 h 1078"/>
                <a:gd name="T76" fmla="*/ 154 w 833"/>
                <a:gd name="T77" fmla="*/ 1058 h 1078"/>
                <a:gd name="T78" fmla="*/ 204 w 833"/>
                <a:gd name="T79" fmla="*/ 1073 h 1078"/>
                <a:gd name="T80" fmla="*/ 259 w 833"/>
                <a:gd name="T81" fmla="*/ 988 h 1078"/>
                <a:gd name="T82" fmla="*/ 279 w 833"/>
                <a:gd name="T83" fmla="*/ 908 h 1078"/>
                <a:gd name="T84" fmla="*/ 319 w 833"/>
                <a:gd name="T85" fmla="*/ 908 h 1078"/>
                <a:gd name="T86" fmla="*/ 379 w 833"/>
                <a:gd name="T87" fmla="*/ 878 h 1078"/>
                <a:gd name="T88" fmla="*/ 434 w 833"/>
                <a:gd name="T89" fmla="*/ 893 h 1078"/>
                <a:gd name="T90" fmla="*/ 534 w 833"/>
                <a:gd name="T91" fmla="*/ 868 h 1078"/>
                <a:gd name="T92" fmla="*/ 539 w 833"/>
                <a:gd name="T93" fmla="*/ 833 h 1078"/>
                <a:gd name="T94" fmla="*/ 588 w 833"/>
                <a:gd name="T95" fmla="*/ 684 h 1078"/>
                <a:gd name="T96" fmla="*/ 623 w 833"/>
                <a:gd name="T97" fmla="*/ 684 h 1078"/>
                <a:gd name="T98" fmla="*/ 663 w 833"/>
                <a:gd name="T99" fmla="*/ 684 h 1078"/>
                <a:gd name="T100" fmla="*/ 703 w 833"/>
                <a:gd name="T101" fmla="*/ 659 h 1078"/>
                <a:gd name="T102" fmla="*/ 743 w 833"/>
                <a:gd name="T103" fmla="*/ 604 h 1078"/>
                <a:gd name="T104" fmla="*/ 773 w 833"/>
                <a:gd name="T105" fmla="*/ 579 h 1078"/>
                <a:gd name="T106" fmla="*/ 718 w 833"/>
                <a:gd name="T107" fmla="*/ 464 h 10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33" h="1078">
                  <a:moveTo>
                    <a:pt x="718" y="454"/>
                  </a:moveTo>
                  <a:lnTo>
                    <a:pt x="758" y="459"/>
                  </a:lnTo>
                  <a:lnTo>
                    <a:pt x="763" y="449"/>
                  </a:lnTo>
                  <a:lnTo>
                    <a:pt x="763" y="389"/>
                  </a:lnTo>
                  <a:lnTo>
                    <a:pt x="778" y="384"/>
                  </a:lnTo>
                  <a:lnTo>
                    <a:pt x="828" y="369"/>
                  </a:lnTo>
                  <a:lnTo>
                    <a:pt x="828" y="364"/>
                  </a:lnTo>
                  <a:lnTo>
                    <a:pt x="833" y="349"/>
                  </a:lnTo>
                  <a:lnTo>
                    <a:pt x="828" y="314"/>
                  </a:lnTo>
                  <a:lnTo>
                    <a:pt x="823" y="295"/>
                  </a:lnTo>
                  <a:lnTo>
                    <a:pt x="813" y="280"/>
                  </a:lnTo>
                  <a:lnTo>
                    <a:pt x="803" y="265"/>
                  </a:lnTo>
                  <a:lnTo>
                    <a:pt x="788" y="260"/>
                  </a:lnTo>
                  <a:lnTo>
                    <a:pt x="768" y="235"/>
                  </a:lnTo>
                  <a:lnTo>
                    <a:pt x="768" y="225"/>
                  </a:lnTo>
                  <a:lnTo>
                    <a:pt x="768" y="205"/>
                  </a:lnTo>
                  <a:lnTo>
                    <a:pt x="768" y="190"/>
                  </a:lnTo>
                  <a:lnTo>
                    <a:pt x="758" y="180"/>
                  </a:lnTo>
                  <a:lnTo>
                    <a:pt x="753" y="170"/>
                  </a:lnTo>
                  <a:lnTo>
                    <a:pt x="738" y="160"/>
                  </a:lnTo>
                  <a:lnTo>
                    <a:pt x="738" y="120"/>
                  </a:lnTo>
                  <a:lnTo>
                    <a:pt x="743" y="100"/>
                  </a:lnTo>
                  <a:lnTo>
                    <a:pt x="758" y="60"/>
                  </a:lnTo>
                  <a:lnTo>
                    <a:pt x="758" y="40"/>
                  </a:lnTo>
                  <a:lnTo>
                    <a:pt x="753" y="30"/>
                  </a:lnTo>
                  <a:lnTo>
                    <a:pt x="748" y="25"/>
                  </a:lnTo>
                  <a:lnTo>
                    <a:pt x="743" y="25"/>
                  </a:lnTo>
                  <a:lnTo>
                    <a:pt x="723" y="40"/>
                  </a:lnTo>
                  <a:lnTo>
                    <a:pt x="663" y="5"/>
                  </a:lnTo>
                  <a:lnTo>
                    <a:pt x="628" y="0"/>
                  </a:lnTo>
                  <a:lnTo>
                    <a:pt x="598" y="0"/>
                  </a:lnTo>
                  <a:lnTo>
                    <a:pt x="578" y="5"/>
                  </a:lnTo>
                  <a:lnTo>
                    <a:pt x="563" y="15"/>
                  </a:lnTo>
                  <a:lnTo>
                    <a:pt x="543" y="35"/>
                  </a:lnTo>
                  <a:lnTo>
                    <a:pt x="524" y="70"/>
                  </a:lnTo>
                  <a:lnTo>
                    <a:pt x="439" y="65"/>
                  </a:lnTo>
                  <a:lnTo>
                    <a:pt x="424" y="110"/>
                  </a:lnTo>
                  <a:lnTo>
                    <a:pt x="419" y="145"/>
                  </a:lnTo>
                  <a:lnTo>
                    <a:pt x="414" y="175"/>
                  </a:lnTo>
                  <a:lnTo>
                    <a:pt x="409" y="195"/>
                  </a:lnTo>
                  <a:lnTo>
                    <a:pt x="404" y="200"/>
                  </a:lnTo>
                  <a:lnTo>
                    <a:pt x="399" y="205"/>
                  </a:lnTo>
                  <a:lnTo>
                    <a:pt x="389" y="200"/>
                  </a:lnTo>
                  <a:lnTo>
                    <a:pt x="369" y="180"/>
                  </a:lnTo>
                  <a:lnTo>
                    <a:pt x="344" y="165"/>
                  </a:lnTo>
                  <a:lnTo>
                    <a:pt x="319" y="155"/>
                  </a:lnTo>
                  <a:lnTo>
                    <a:pt x="294" y="145"/>
                  </a:lnTo>
                  <a:lnTo>
                    <a:pt x="254" y="120"/>
                  </a:lnTo>
                  <a:lnTo>
                    <a:pt x="219" y="115"/>
                  </a:lnTo>
                  <a:lnTo>
                    <a:pt x="199" y="105"/>
                  </a:lnTo>
                  <a:lnTo>
                    <a:pt x="189" y="100"/>
                  </a:lnTo>
                  <a:lnTo>
                    <a:pt x="179" y="90"/>
                  </a:lnTo>
                  <a:lnTo>
                    <a:pt x="164" y="85"/>
                  </a:lnTo>
                  <a:lnTo>
                    <a:pt x="154" y="90"/>
                  </a:lnTo>
                  <a:lnTo>
                    <a:pt x="144" y="100"/>
                  </a:lnTo>
                  <a:lnTo>
                    <a:pt x="139" y="125"/>
                  </a:lnTo>
                  <a:lnTo>
                    <a:pt x="139" y="170"/>
                  </a:lnTo>
                  <a:lnTo>
                    <a:pt x="139" y="175"/>
                  </a:lnTo>
                  <a:lnTo>
                    <a:pt x="134" y="185"/>
                  </a:lnTo>
                  <a:lnTo>
                    <a:pt x="120" y="195"/>
                  </a:lnTo>
                  <a:lnTo>
                    <a:pt x="95" y="205"/>
                  </a:lnTo>
                  <a:lnTo>
                    <a:pt x="95" y="210"/>
                  </a:lnTo>
                  <a:lnTo>
                    <a:pt x="95" y="225"/>
                  </a:lnTo>
                  <a:lnTo>
                    <a:pt x="100" y="245"/>
                  </a:lnTo>
                  <a:lnTo>
                    <a:pt x="120" y="265"/>
                  </a:lnTo>
                  <a:lnTo>
                    <a:pt x="130" y="275"/>
                  </a:lnTo>
                  <a:lnTo>
                    <a:pt x="134" y="280"/>
                  </a:lnTo>
                  <a:lnTo>
                    <a:pt x="134" y="290"/>
                  </a:lnTo>
                  <a:lnTo>
                    <a:pt x="130" y="295"/>
                  </a:lnTo>
                  <a:lnTo>
                    <a:pt x="115" y="299"/>
                  </a:lnTo>
                  <a:lnTo>
                    <a:pt x="95" y="304"/>
                  </a:lnTo>
                  <a:lnTo>
                    <a:pt x="65" y="329"/>
                  </a:lnTo>
                  <a:lnTo>
                    <a:pt x="45" y="349"/>
                  </a:lnTo>
                  <a:lnTo>
                    <a:pt x="30" y="369"/>
                  </a:lnTo>
                  <a:lnTo>
                    <a:pt x="30" y="374"/>
                  </a:lnTo>
                  <a:lnTo>
                    <a:pt x="40" y="399"/>
                  </a:lnTo>
                  <a:lnTo>
                    <a:pt x="60" y="424"/>
                  </a:lnTo>
                  <a:lnTo>
                    <a:pt x="65" y="429"/>
                  </a:lnTo>
                  <a:lnTo>
                    <a:pt x="75" y="429"/>
                  </a:lnTo>
                  <a:lnTo>
                    <a:pt x="95" y="429"/>
                  </a:lnTo>
                  <a:lnTo>
                    <a:pt x="105" y="419"/>
                  </a:lnTo>
                  <a:lnTo>
                    <a:pt x="120" y="409"/>
                  </a:lnTo>
                  <a:lnTo>
                    <a:pt x="130" y="404"/>
                  </a:lnTo>
                  <a:lnTo>
                    <a:pt x="149" y="404"/>
                  </a:lnTo>
                  <a:lnTo>
                    <a:pt x="159" y="409"/>
                  </a:lnTo>
                  <a:lnTo>
                    <a:pt x="169" y="419"/>
                  </a:lnTo>
                  <a:lnTo>
                    <a:pt x="179" y="429"/>
                  </a:lnTo>
                  <a:lnTo>
                    <a:pt x="179" y="454"/>
                  </a:lnTo>
                  <a:lnTo>
                    <a:pt x="169" y="499"/>
                  </a:lnTo>
                  <a:lnTo>
                    <a:pt x="164" y="544"/>
                  </a:lnTo>
                  <a:lnTo>
                    <a:pt x="164" y="564"/>
                  </a:lnTo>
                  <a:lnTo>
                    <a:pt x="169" y="584"/>
                  </a:lnTo>
                  <a:lnTo>
                    <a:pt x="174" y="614"/>
                  </a:lnTo>
                  <a:lnTo>
                    <a:pt x="169" y="619"/>
                  </a:lnTo>
                  <a:lnTo>
                    <a:pt x="164" y="624"/>
                  </a:lnTo>
                  <a:lnTo>
                    <a:pt x="149" y="619"/>
                  </a:lnTo>
                  <a:lnTo>
                    <a:pt x="134" y="604"/>
                  </a:lnTo>
                  <a:lnTo>
                    <a:pt x="125" y="594"/>
                  </a:lnTo>
                  <a:lnTo>
                    <a:pt x="110" y="589"/>
                  </a:lnTo>
                  <a:lnTo>
                    <a:pt x="95" y="589"/>
                  </a:lnTo>
                  <a:lnTo>
                    <a:pt x="70" y="589"/>
                  </a:lnTo>
                  <a:lnTo>
                    <a:pt x="50" y="599"/>
                  </a:lnTo>
                  <a:lnTo>
                    <a:pt x="25" y="619"/>
                  </a:lnTo>
                  <a:lnTo>
                    <a:pt x="0" y="654"/>
                  </a:lnTo>
                  <a:lnTo>
                    <a:pt x="0" y="713"/>
                  </a:lnTo>
                  <a:lnTo>
                    <a:pt x="0" y="763"/>
                  </a:lnTo>
                  <a:lnTo>
                    <a:pt x="0" y="803"/>
                  </a:lnTo>
                  <a:lnTo>
                    <a:pt x="0" y="848"/>
                  </a:lnTo>
                  <a:lnTo>
                    <a:pt x="0" y="873"/>
                  </a:lnTo>
                  <a:lnTo>
                    <a:pt x="5" y="873"/>
                  </a:lnTo>
                  <a:lnTo>
                    <a:pt x="25" y="883"/>
                  </a:lnTo>
                  <a:lnTo>
                    <a:pt x="55" y="888"/>
                  </a:lnTo>
                  <a:lnTo>
                    <a:pt x="70" y="883"/>
                  </a:lnTo>
                  <a:lnTo>
                    <a:pt x="85" y="878"/>
                  </a:lnTo>
                  <a:lnTo>
                    <a:pt x="95" y="878"/>
                  </a:lnTo>
                  <a:lnTo>
                    <a:pt x="95" y="893"/>
                  </a:lnTo>
                  <a:lnTo>
                    <a:pt x="95" y="928"/>
                  </a:lnTo>
                  <a:lnTo>
                    <a:pt x="90" y="968"/>
                  </a:lnTo>
                  <a:lnTo>
                    <a:pt x="85" y="988"/>
                  </a:lnTo>
                  <a:lnTo>
                    <a:pt x="90" y="1008"/>
                  </a:lnTo>
                  <a:lnTo>
                    <a:pt x="95" y="1028"/>
                  </a:lnTo>
                  <a:lnTo>
                    <a:pt x="105" y="1048"/>
                  </a:lnTo>
                  <a:lnTo>
                    <a:pt x="120" y="1063"/>
                  </a:lnTo>
                  <a:lnTo>
                    <a:pt x="144" y="1078"/>
                  </a:lnTo>
                  <a:lnTo>
                    <a:pt x="139" y="1068"/>
                  </a:lnTo>
                  <a:lnTo>
                    <a:pt x="139" y="1063"/>
                  </a:lnTo>
                  <a:lnTo>
                    <a:pt x="144" y="1058"/>
                  </a:lnTo>
                  <a:lnTo>
                    <a:pt x="154" y="1058"/>
                  </a:lnTo>
                  <a:lnTo>
                    <a:pt x="169" y="1068"/>
                  </a:lnTo>
                  <a:lnTo>
                    <a:pt x="184" y="1073"/>
                  </a:lnTo>
                  <a:lnTo>
                    <a:pt x="204" y="1073"/>
                  </a:lnTo>
                  <a:lnTo>
                    <a:pt x="219" y="1063"/>
                  </a:lnTo>
                  <a:lnTo>
                    <a:pt x="234" y="1053"/>
                  </a:lnTo>
                  <a:lnTo>
                    <a:pt x="249" y="1028"/>
                  </a:lnTo>
                  <a:lnTo>
                    <a:pt x="259" y="988"/>
                  </a:lnTo>
                  <a:lnTo>
                    <a:pt x="264" y="928"/>
                  </a:lnTo>
                  <a:lnTo>
                    <a:pt x="269" y="918"/>
                  </a:lnTo>
                  <a:lnTo>
                    <a:pt x="279" y="908"/>
                  </a:lnTo>
                  <a:lnTo>
                    <a:pt x="284" y="903"/>
                  </a:lnTo>
                  <a:lnTo>
                    <a:pt x="294" y="903"/>
                  </a:lnTo>
                  <a:lnTo>
                    <a:pt x="319" y="908"/>
                  </a:lnTo>
                  <a:lnTo>
                    <a:pt x="344" y="903"/>
                  </a:lnTo>
                  <a:lnTo>
                    <a:pt x="364" y="893"/>
                  </a:lnTo>
                  <a:lnTo>
                    <a:pt x="379" y="878"/>
                  </a:lnTo>
                  <a:lnTo>
                    <a:pt x="384" y="873"/>
                  </a:lnTo>
                  <a:lnTo>
                    <a:pt x="389" y="873"/>
                  </a:lnTo>
                  <a:lnTo>
                    <a:pt x="409" y="878"/>
                  </a:lnTo>
                  <a:lnTo>
                    <a:pt x="434" y="893"/>
                  </a:lnTo>
                  <a:lnTo>
                    <a:pt x="459" y="873"/>
                  </a:lnTo>
                  <a:lnTo>
                    <a:pt x="529" y="873"/>
                  </a:lnTo>
                  <a:lnTo>
                    <a:pt x="534" y="868"/>
                  </a:lnTo>
                  <a:lnTo>
                    <a:pt x="543" y="863"/>
                  </a:lnTo>
                  <a:lnTo>
                    <a:pt x="548" y="853"/>
                  </a:lnTo>
                  <a:lnTo>
                    <a:pt x="543" y="843"/>
                  </a:lnTo>
                  <a:lnTo>
                    <a:pt x="539" y="833"/>
                  </a:lnTo>
                  <a:lnTo>
                    <a:pt x="524" y="818"/>
                  </a:lnTo>
                  <a:lnTo>
                    <a:pt x="519" y="728"/>
                  </a:lnTo>
                  <a:lnTo>
                    <a:pt x="504" y="679"/>
                  </a:lnTo>
                  <a:lnTo>
                    <a:pt x="588" y="684"/>
                  </a:lnTo>
                  <a:lnTo>
                    <a:pt x="593" y="684"/>
                  </a:lnTo>
                  <a:lnTo>
                    <a:pt x="603" y="689"/>
                  </a:lnTo>
                  <a:lnTo>
                    <a:pt x="623" y="684"/>
                  </a:lnTo>
                  <a:lnTo>
                    <a:pt x="648" y="664"/>
                  </a:lnTo>
                  <a:lnTo>
                    <a:pt x="653" y="674"/>
                  </a:lnTo>
                  <a:lnTo>
                    <a:pt x="663" y="684"/>
                  </a:lnTo>
                  <a:lnTo>
                    <a:pt x="668" y="689"/>
                  </a:lnTo>
                  <a:lnTo>
                    <a:pt x="678" y="689"/>
                  </a:lnTo>
                  <a:lnTo>
                    <a:pt x="693" y="679"/>
                  </a:lnTo>
                  <a:lnTo>
                    <a:pt x="703" y="659"/>
                  </a:lnTo>
                  <a:lnTo>
                    <a:pt x="713" y="614"/>
                  </a:lnTo>
                  <a:lnTo>
                    <a:pt x="733" y="604"/>
                  </a:lnTo>
                  <a:lnTo>
                    <a:pt x="743" y="604"/>
                  </a:lnTo>
                  <a:lnTo>
                    <a:pt x="763" y="604"/>
                  </a:lnTo>
                  <a:lnTo>
                    <a:pt x="773" y="604"/>
                  </a:lnTo>
                  <a:lnTo>
                    <a:pt x="773" y="594"/>
                  </a:lnTo>
                  <a:lnTo>
                    <a:pt x="773" y="579"/>
                  </a:lnTo>
                  <a:lnTo>
                    <a:pt x="758" y="564"/>
                  </a:lnTo>
                  <a:lnTo>
                    <a:pt x="723" y="494"/>
                  </a:lnTo>
                  <a:lnTo>
                    <a:pt x="718" y="474"/>
                  </a:lnTo>
                  <a:lnTo>
                    <a:pt x="718" y="464"/>
                  </a:lnTo>
                  <a:lnTo>
                    <a:pt x="718" y="45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8061" y="9589"/>
              <a:ext cx="1717" cy="1391"/>
            </a:xfrm>
            <a:custGeom>
              <a:avLst/>
              <a:gdLst>
                <a:gd name="T0" fmla="*/ 469 w 713"/>
                <a:gd name="T1" fmla="*/ 508 h 578"/>
                <a:gd name="T2" fmla="*/ 514 w 713"/>
                <a:gd name="T3" fmla="*/ 508 h 578"/>
                <a:gd name="T4" fmla="*/ 509 w 713"/>
                <a:gd name="T5" fmla="*/ 578 h 578"/>
                <a:gd name="T6" fmla="*/ 539 w 713"/>
                <a:gd name="T7" fmla="*/ 558 h 578"/>
                <a:gd name="T8" fmla="*/ 554 w 713"/>
                <a:gd name="T9" fmla="*/ 508 h 578"/>
                <a:gd name="T10" fmla="*/ 569 w 713"/>
                <a:gd name="T11" fmla="*/ 464 h 578"/>
                <a:gd name="T12" fmla="*/ 589 w 713"/>
                <a:gd name="T13" fmla="*/ 469 h 578"/>
                <a:gd name="T14" fmla="*/ 619 w 713"/>
                <a:gd name="T15" fmla="*/ 474 h 578"/>
                <a:gd name="T16" fmla="*/ 639 w 713"/>
                <a:gd name="T17" fmla="*/ 474 h 578"/>
                <a:gd name="T18" fmla="*/ 624 w 713"/>
                <a:gd name="T19" fmla="*/ 513 h 578"/>
                <a:gd name="T20" fmla="*/ 609 w 713"/>
                <a:gd name="T21" fmla="*/ 538 h 578"/>
                <a:gd name="T22" fmla="*/ 624 w 713"/>
                <a:gd name="T23" fmla="*/ 553 h 578"/>
                <a:gd name="T24" fmla="*/ 649 w 713"/>
                <a:gd name="T25" fmla="*/ 548 h 578"/>
                <a:gd name="T26" fmla="*/ 693 w 713"/>
                <a:gd name="T27" fmla="*/ 513 h 578"/>
                <a:gd name="T28" fmla="*/ 708 w 713"/>
                <a:gd name="T29" fmla="*/ 478 h 578"/>
                <a:gd name="T30" fmla="*/ 708 w 713"/>
                <a:gd name="T31" fmla="*/ 459 h 578"/>
                <a:gd name="T32" fmla="*/ 683 w 713"/>
                <a:gd name="T33" fmla="*/ 459 h 578"/>
                <a:gd name="T34" fmla="*/ 663 w 713"/>
                <a:gd name="T35" fmla="*/ 459 h 578"/>
                <a:gd name="T36" fmla="*/ 673 w 713"/>
                <a:gd name="T37" fmla="*/ 439 h 578"/>
                <a:gd name="T38" fmla="*/ 693 w 713"/>
                <a:gd name="T39" fmla="*/ 409 h 578"/>
                <a:gd name="T40" fmla="*/ 678 w 713"/>
                <a:gd name="T41" fmla="*/ 379 h 578"/>
                <a:gd name="T42" fmla="*/ 639 w 713"/>
                <a:gd name="T43" fmla="*/ 304 h 578"/>
                <a:gd name="T44" fmla="*/ 459 w 713"/>
                <a:gd name="T45" fmla="*/ 249 h 578"/>
                <a:gd name="T46" fmla="*/ 474 w 713"/>
                <a:gd name="T47" fmla="*/ 209 h 578"/>
                <a:gd name="T48" fmla="*/ 469 w 713"/>
                <a:gd name="T49" fmla="*/ 189 h 578"/>
                <a:gd name="T50" fmla="*/ 474 w 713"/>
                <a:gd name="T51" fmla="*/ 134 h 578"/>
                <a:gd name="T52" fmla="*/ 514 w 713"/>
                <a:gd name="T53" fmla="*/ 104 h 578"/>
                <a:gd name="T54" fmla="*/ 509 w 713"/>
                <a:gd name="T55" fmla="*/ 94 h 578"/>
                <a:gd name="T56" fmla="*/ 444 w 713"/>
                <a:gd name="T57" fmla="*/ 60 h 578"/>
                <a:gd name="T58" fmla="*/ 414 w 713"/>
                <a:gd name="T59" fmla="*/ 50 h 578"/>
                <a:gd name="T60" fmla="*/ 394 w 713"/>
                <a:gd name="T61" fmla="*/ 25 h 578"/>
                <a:gd name="T62" fmla="*/ 354 w 713"/>
                <a:gd name="T63" fmla="*/ 0 h 578"/>
                <a:gd name="T64" fmla="*/ 339 w 713"/>
                <a:gd name="T65" fmla="*/ 0 h 578"/>
                <a:gd name="T66" fmla="*/ 309 w 713"/>
                <a:gd name="T67" fmla="*/ 40 h 578"/>
                <a:gd name="T68" fmla="*/ 294 w 713"/>
                <a:gd name="T69" fmla="*/ 79 h 578"/>
                <a:gd name="T70" fmla="*/ 205 w 713"/>
                <a:gd name="T71" fmla="*/ 109 h 578"/>
                <a:gd name="T72" fmla="*/ 105 w 713"/>
                <a:gd name="T73" fmla="*/ 134 h 578"/>
                <a:gd name="T74" fmla="*/ 90 w 713"/>
                <a:gd name="T75" fmla="*/ 159 h 578"/>
                <a:gd name="T76" fmla="*/ 110 w 713"/>
                <a:gd name="T77" fmla="*/ 199 h 578"/>
                <a:gd name="T78" fmla="*/ 95 w 713"/>
                <a:gd name="T79" fmla="*/ 244 h 578"/>
                <a:gd name="T80" fmla="*/ 80 w 713"/>
                <a:gd name="T81" fmla="*/ 259 h 578"/>
                <a:gd name="T82" fmla="*/ 55 w 713"/>
                <a:gd name="T83" fmla="*/ 314 h 578"/>
                <a:gd name="T84" fmla="*/ 60 w 713"/>
                <a:gd name="T85" fmla="*/ 364 h 578"/>
                <a:gd name="T86" fmla="*/ 45 w 713"/>
                <a:gd name="T87" fmla="*/ 439 h 578"/>
                <a:gd name="T88" fmla="*/ 0 w 713"/>
                <a:gd name="T89" fmla="*/ 508 h 578"/>
                <a:gd name="T90" fmla="*/ 25 w 713"/>
                <a:gd name="T91" fmla="*/ 518 h 578"/>
                <a:gd name="T92" fmla="*/ 65 w 713"/>
                <a:gd name="T93" fmla="*/ 543 h 578"/>
                <a:gd name="T94" fmla="*/ 110 w 713"/>
                <a:gd name="T95" fmla="*/ 538 h 578"/>
                <a:gd name="T96" fmla="*/ 155 w 713"/>
                <a:gd name="T97" fmla="*/ 503 h 578"/>
                <a:gd name="T98" fmla="*/ 210 w 713"/>
                <a:gd name="T99" fmla="*/ 483 h 578"/>
                <a:gd name="T100" fmla="*/ 255 w 713"/>
                <a:gd name="T101" fmla="*/ 498 h 578"/>
                <a:gd name="T102" fmla="*/ 279 w 713"/>
                <a:gd name="T103" fmla="*/ 523 h 578"/>
                <a:gd name="T104" fmla="*/ 359 w 713"/>
                <a:gd name="T105" fmla="*/ 553 h 578"/>
                <a:gd name="T106" fmla="*/ 394 w 713"/>
                <a:gd name="T107" fmla="*/ 553 h 578"/>
                <a:gd name="T108" fmla="*/ 449 w 713"/>
                <a:gd name="T109" fmla="*/ 573 h 578"/>
                <a:gd name="T110" fmla="*/ 449 w 713"/>
                <a:gd name="T111" fmla="*/ 563 h 578"/>
                <a:gd name="T112" fmla="*/ 434 w 713"/>
                <a:gd name="T113" fmla="*/ 548 h 578"/>
                <a:gd name="T114" fmla="*/ 439 w 713"/>
                <a:gd name="T115" fmla="*/ 548 h 578"/>
                <a:gd name="T116" fmla="*/ 459 w 713"/>
                <a:gd name="T117" fmla="*/ 513 h 5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13" h="578">
                  <a:moveTo>
                    <a:pt x="459" y="513"/>
                  </a:moveTo>
                  <a:lnTo>
                    <a:pt x="459" y="513"/>
                  </a:lnTo>
                  <a:lnTo>
                    <a:pt x="469" y="508"/>
                  </a:lnTo>
                  <a:lnTo>
                    <a:pt x="494" y="503"/>
                  </a:lnTo>
                  <a:lnTo>
                    <a:pt x="504" y="503"/>
                  </a:lnTo>
                  <a:lnTo>
                    <a:pt x="514" y="508"/>
                  </a:lnTo>
                  <a:lnTo>
                    <a:pt x="519" y="518"/>
                  </a:lnTo>
                  <a:lnTo>
                    <a:pt x="514" y="543"/>
                  </a:lnTo>
                  <a:lnTo>
                    <a:pt x="509" y="578"/>
                  </a:lnTo>
                  <a:lnTo>
                    <a:pt x="519" y="573"/>
                  </a:lnTo>
                  <a:lnTo>
                    <a:pt x="539" y="558"/>
                  </a:lnTo>
                  <a:lnTo>
                    <a:pt x="544" y="548"/>
                  </a:lnTo>
                  <a:lnTo>
                    <a:pt x="554" y="528"/>
                  </a:lnTo>
                  <a:lnTo>
                    <a:pt x="554" y="508"/>
                  </a:lnTo>
                  <a:lnTo>
                    <a:pt x="554" y="483"/>
                  </a:lnTo>
                  <a:lnTo>
                    <a:pt x="569" y="464"/>
                  </a:lnTo>
                  <a:lnTo>
                    <a:pt x="584" y="459"/>
                  </a:lnTo>
                  <a:lnTo>
                    <a:pt x="589" y="464"/>
                  </a:lnTo>
                  <a:lnTo>
                    <a:pt x="589" y="469"/>
                  </a:lnTo>
                  <a:lnTo>
                    <a:pt x="589" y="503"/>
                  </a:lnTo>
                  <a:lnTo>
                    <a:pt x="619" y="474"/>
                  </a:lnTo>
                  <a:lnTo>
                    <a:pt x="629" y="469"/>
                  </a:lnTo>
                  <a:lnTo>
                    <a:pt x="639" y="469"/>
                  </a:lnTo>
                  <a:lnTo>
                    <a:pt x="639" y="474"/>
                  </a:lnTo>
                  <a:lnTo>
                    <a:pt x="639" y="478"/>
                  </a:lnTo>
                  <a:lnTo>
                    <a:pt x="634" y="493"/>
                  </a:lnTo>
                  <a:lnTo>
                    <a:pt x="624" y="513"/>
                  </a:lnTo>
                  <a:lnTo>
                    <a:pt x="619" y="518"/>
                  </a:lnTo>
                  <a:lnTo>
                    <a:pt x="609" y="538"/>
                  </a:lnTo>
                  <a:lnTo>
                    <a:pt x="609" y="548"/>
                  </a:lnTo>
                  <a:lnTo>
                    <a:pt x="614" y="553"/>
                  </a:lnTo>
                  <a:lnTo>
                    <a:pt x="624" y="553"/>
                  </a:lnTo>
                  <a:lnTo>
                    <a:pt x="644" y="553"/>
                  </a:lnTo>
                  <a:lnTo>
                    <a:pt x="649" y="548"/>
                  </a:lnTo>
                  <a:lnTo>
                    <a:pt x="673" y="538"/>
                  </a:lnTo>
                  <a:lnTo>
                    <a:pt x="683" y="528"/>
                  </a:lnTo>
                  <a:lnTo>
                    <a:pt x="693" y="513"/>
                  </a:lnTo>
                  <a:lnTo>
                    <a:pt x="703" y="498"/>
                  </a:lnTo>
                  <a:lnTo>
                    <a:pt x="708" y="478"/>
                  </a:lnTo>
                  <a:lnTo>
                    <a:pt x="708" y="474"/>
                  </a:lnTo>
                  <a:lnTo>
                    <a:pt x="713" y="464"/>
                  </a:lnTo>
                  <a:lnTo>
                    <a:pt x="708" y="459"/>
                  </a:lnTo>
                  <a:lnTo>
                    <a:pt x="703" y="459"/>
                  </a:lnTo>
                  <a:lnTo>
                    <a:pt x="698" y="459"/>
                  </a:lnTo>
                  <a:lnTo>
                    <a:pt x="683" y="459"/>
                  </a:lnTo>
                  <a:lnTo>
                    <a:pt x="668" y="464"/>
                  </a:lnTo>
                  <a:lnTo>
                    <a:pt x="663" y="459"/>
                  </a:lnTo>
                  <a:lnTo>
                    <a:pt x="673" y="439"/>
                  </a:lnTo>
                  <a:lnTo>
                    <a:pt x="678" y="434"/>
                  </a:lnTo>
                  <a:lnTo>
                    <a:pt x="693" y="419"/>
                  </a:lnTo>
                  <a:lnTo>
                    <a:pt x="693" y="409"/>
                  </a:lnTo>
                  <a:lnTo>
                    <a:pt x="693" y="399"/>
                  </a:lnTo>
                  <a:lnTo>
                    <a:pt x="688" y="389"/>
                  </a:lnTo>
                  <a:lnTo>
                    <a:pt x="678" y="379"/>
                  </a:lnTo>
                  <a:lnTo>
                    <a:pt x="673" y="354"/>
                  </a:lnTo>
                  <a:lnTo>
                    <a:pt x="639" y="304"/>
                  </a:lnTo>
                  <a:lnTo>
                    <a:pt x="514" y="304"/>
                  </a:lnTo>
                  <a:lnTo>
                    <a:pt x="459" y="249"/>
                  </a:lnTo>
                  <a:lnTo>
                    <a:pt x="469" y="239"/>
                  </a:lnTo>
                  <a:lnTo>
                    <a:pt x="474" y="229"/>
                  </a:lnTo>
                  <a:lnTo>
                    <a:pt x="474" y="209"/>
                  </a:lnTo>
                  <a:lnTo>
                    <a:pt x="474" y="194"/>
                  </a:lnTo>
                  <a:lnTo>
                    <a:pt x="469" y="189"/>
                  </a:lnTo>
                  <a:lnTo>
                    <a:pt x="464" y="164"/>
                  </a:lnTo>
                  <a:lnTo>
                    <a:pt x="469" y="149"/>
                  </a:lnTo>
                  <a:lnTo>
                    <a:pt x="474" y="134"/>
                  </a:lnTo>
                  <a:lnTo>
                    <a:pt x="484" y="124"/>
                  </a:lnTo>
                  <a:lnTo>
                    <a:pt x="504" y="109"/>
                  </a:lnTo>
                  <a:lnTo>
                    <a:pt x="514" y="104"/>
                  </a:lnTo>
                  <a:lnTo>
                    <a:pt x="509" y="94"/>
                  </a:lnTo>
                  <a:lnTo>
                    <a:pt x="489" y="79"/>
                  </a:lnTo>
                  <a:lnTo>
                    <a:pt x="464" y="65"/>
                  </a:lnTo>
                  <a:lnTo>
                    <a:pt x="444" y="60"/>
                  </a:lnTo>
                  <a:lnTo>
                    <a:pt x="424" y="55"/>
                  </a:lnTo>
                  <a:lnTo>
                    <a:pt x="414" y="50"/>
                  </a:lnTo>
                  <a:lnTo>
                    <a:pt x="404" y="40"/>
                  </a:lnTo>
                  <a:lnTo>
                    <a:pt x="394" y="25"/>
                  </a:lnTo>
                  <a:lnTo>
                    <a:pt x="384" y="10"/>
                  </a:lnTo>
                  <a:lnTo>
                    <a:pt x="369" y="5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29" y="10"/>
                  </a:lnTo>
                  <a:lnTo>
                    <a:pt x="319" y="25"/>
                  </a:lnTo>
                  <a:lnTo>
                    <a:pt x="309" y="40"/>
                  </a:lnTo>
                  <a:lnTo>
                    <a:pt x="304" y="65"/>
                  </a:lnTo>
                  <a:lnTo>
                    <a:pt x="294" y="79"/>
                  </a:lnTo>
                  <a:lnTo>
                    <a:pt x="279" y="89"/>
                  </a:lnTo>
                  <a:lnTo>
                    <a:pt x="255" y="99"/>
                  </a:lnTo>
                  <a:lnTo>
                    <a:pt x="205" y="109"/>
                  </a:lnTo>
                  <a:lnTo>
                    <a:pt x="145" y="119"/>
                  </a:lnTo>
                  <a:lnTo>
                    <a:pt x="105" y="134"/>
                  </a:lnTo>
                  <a:lnTo>
                    <a:pt x="90" y="144"/>
                  </a:lnTo>
                  <a:lnTo>
                    <a:pt x="90" y="154"/>
                  </a:lnTo>
                  <a:lnTo>
                    <a:pt x="90" y="159"/>
                  </a:lnTo>
                  <a:lnTo>
                    <a:pt x="105" y="179"/>
                  </a:lnTo>
                  <a:lnTo>
                    <a:pt x="110" y="199"/>
                  </a:lnTo>
                  <a:lnTo>
                    <a:pt x="110" y="214"/>
                  </a:lnTo>
                  <a:lnTo>
                    <a:pt x="105" y="229"/>
                  </a:lnTo>
                  <a:lnTo>
                    <a:pt x="95" y="244"/>
                  </a:lnTo>
                  <a:lnTo>
                    <a:pt x="90" y="249"/>
                  </a:lnTo>
                  <a:lnTo>
                    <a:pt x="80" y="259"/>
                  </a:lnTo>
                  <a:lnTo>
                    <a:pt x="70" y="279"/>
                  </a:lnTo>
                  <a:lnTo>
                    <a:pt x="60" y="299"/>
                  </a:lnTo>
                  <a:lnTo>
                    <a:pt x="55" y="314"/>
                  </a:lnTo>
                  <a:lnTo>
                    <a:pt x="55" y="339"/>
                  </a:lnTo>
                  <a:lnTo>
                    <a:pt x="60" y="364"/>
                  </a:lnTo>
                  <a:lnTo>
                    <a:pt x="60" y="389"/>
                  </a:lnTo>
                  <a:lnTo>
                    <a:pt x="55" y="414"/>
                  </a:lnTo>
                  <a:lnTo>
                    <a:pt x="45" y="439"/>
                  </a:lnTo>
                  <a:lnTo>
                    <a:pt x="35" y="459"/>
                  </a:lnTo>
                  <a:lnTo>
                    <a:pt x="10" y="493"/>
                  </a:lnTo>
                  <a:lnTo>
                    <a:pt x="0" y="508"/>
                  </a:lnTo>
                  <a:lnTo>
                    <a:pt x="25" y="518"/>
                  </a:lnTo>
                  <a:lnTo>
                    <a:pt x="50" y="533"/>
                  </a:lnTo>
                  <a:lnTo>
                    <a:pt x="65" y="543"/>
                  </a:lnTo>
                  <a:lnTo>
                    <a:pt x="75" y="543"/>
                  </a:lnTo>
                  <a:lnTo>
                    <a:pt x="95" y="543"/>
                  </a:lnTo>
                  <a:lnTo>
                    <a:pt x="110" y="538"/>
                  </a:lnTo>
                  <a:lnTo>
                    <a:pt x="135" y="523"/>
                  </a:lnTo>
                  <a:lnTo>
                    <a:pt x="155" y="503"/>
                  </a:lnTo>
                  <a:lnTo>
                    <a:pt x="180" y="488"/>
                  </a:lnTo>
                  <a:lnTo>
                    <a:pt x="190" y="488"/>
                  </a:lnTo>
                  <a:lnTo>
                    <a:pt x="210" y="483"/>
                  </a:lnTo>
                  <a:lnTo>
                    <a:pt x="225" y="483"/>
                  </a:lnTo>
                  <a:lnTo>
                    <a:pt x="240" y="488"/>
                  </a:lnTo>
                  <a:lnTo>
                    <a:pt x="255" y="498"/>
                  </a:lnTo>
                  <a:lnTo>
                    <a:pt x="269" y="518"/>
                  </a:lnTo>
                  <a:lnTo>
                    <a:pt x="279" y="523"/>
                  </a:lnTo>
                  <a:lnTo>
                    <a:pt x="309" y="538"/>
                  </a:lnTo>
                  <a:lnTo>
                    <a:pt x="339" y="553"/>
                  </a:lnTo>
                  <a:lnTo>
                    <a:pt x="359" y="553"/>
                  </a:lnTo>
                  <a:lnTo>
                    <a:pt x="374" y="553"/>
                  </a:lnTo>
                  <a:lnTo>
                    <a:pt x="394" y="553"/>
                  </a:lnTo>
                  <a:lnTo>
                    <a:pt x="414" y="563"/>
                  </a:lnTo>
                  <a:lnTo>
                    <a:pt x="424" y="573"/>
                  </a:lnTo>
                  <a:lnTo>
                    <a:pt x="449" y="573"/>
                  </a:lnTo>
                  <a:lnTo>
                    <a:pt x="454" y="568"/>
                  </a:lnTo>
                  <a:lnTo>
                    <a:pt x="449" y="563"/>
                  </a:lnTo>
                  <a:lnTo>
                    <a:pt x="444" y="553"/>
                  </a:lnTo>
                  <a:lnTo>
                    <a:pt x="434" y="548"/>
                  </a:lnTo>
                  <a:lnTo>
                    <a:pt x="439" y="548"/>
                  </a:lnTo>
                  <a:lnTo>
                    <a:pt x="439" y="533"/>
                  </a:lnTo>
                  <a:lnTo>
                    <a:pt x="444" y="518"/>
                  </a:lnTo>
                  <a:lnTo>
                    <a:pt x="459" y="51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7808" y="6792"/>
              <a:ext cx="3447" cy="3048"/>
            </a:xfrm>
            <a:custGeom>
              <a:avLst/>
              <a:gdLst>
                <a:gd name="T0" fmla="*/ 105 w 1432"/>
                <a:gd name="T1" fmla="*/ 583 h 1266"/>
                <a:gd name="T2" fmla="*/ 145 w 1432"/>
                <a:gd name="T3" fmla="*/ 548 h 1266"/>
                <a:gd name="T4" fmla="*/ 190 w 1432"/>
                <a:gd name="T5" fmla="*/ 538 h 1266"/>
                <a:gd name="T6" fmla="*/ 220 w 1432"/>
                <a:gd name="T7" fmla="*/ 528 h 1266"/>
                <a:gd name="T8" fmla="*/ 260 w 1432"/>
                <a:gd name="T9" fmla="*/ 488 h 1266"/>
                <a:gd name="T10" fmla="*/ 305 w 1432"/>
                <a:gd name="T11" fmla="*/ 438 h 1266"/>
                <a:gd name="T12" fmla="*/ 260 w 1432"/>
                <a:gd name="T13" fmla="*/ 419 h 1266"/>
                <a:gd name="T14" fmla="*/ 225 w 1432"/>
                <a:gd name="T15" fmla="*/ 384 h 1266"/>
                <a:gd name="T16" fmla="*/ 270 w 1432"/>
                <a:gd name="T17" fmla="*/ 364 h 1266"/>
                <a:gd name="T18" fmla="*/ 379 w 1432"/>
                <a:gd name="T19" fmla="*/ 304 h 1266"/>
                <a:gd name="T20" fmla="*/ 404 w 1432"/>
                <a:gd name="T21" fmla="*/ 219 h 1266"/>
                <a:gd name="T22" fmla="*/ 469 w 1432"/>
                <a:gd name="T23" fmla="*/ 144 h 1266"/>
                <a:gd name="T24" fmla="*/ 554 w 1432"/>
                <a:gd name="T25" fmla="*/ 149 h 1266"/>
                <a:gd name="T26" fmla="*/ 604 w 1432"/>
                <a:gd name="T27" fmla="*/ 44 h 1266"/>
                <a:gd name="T28" fmla="*/ 639 w 1432"/>
                <a:gd name="T29" fmla="*/ 5 h 1266"/>
                <a:gd name="T30" fmla="*/ 674 w 1432"/>
                <a:gd name="T31" fmla="*/ 64 h 1266"/>
                <a:gd name="T32" fmla="*/ 674 w 1432"/>
                <a:gd name="T33" fmla="*/ 149 h 1266"/>
                <a:gd name="T34" fmla="*/ 719 w 1432"/>
                <a:gd name="T35" fmla="*/ 209 h 1266"/>
                <a:gd name="T36" fmla="*/ 823 w 1432"/>
                <a:gd name="T37" fmla="*/ 154 h 1266"/>
                <a:gd name="T38" fmla="*/ 878 w 1432"/>
                <a:gd name="T39" fmla="*/ 159 h 1266"/>
                <a:gd name="T40" fmla="*/ 898 w 1432"/>
                <a:gd name="T41" fmla="*/ 194 h 1266"/>
                <a:gd name="T42" fmla="*/ 923 w 1432"/>
                <a:gd name="T43" fmla="*/ 299 h 1266"/>
                <a:gd name="T44" fmla="*/ 1003 w 1432"/>
                <a:gd name="T45" fmla="*/ 429 h 1266"/>
                <a:gd name="T46" fmla="*/ 1168 w 1432"/>
                <a:gd name="T47" fmla="*/ 493 h 1266"/>
                <a:gd name="T48" fmla="*/ 1207 w 1432"/>
                <a:gd name="T49" fmla="*/ 583 h 1266"/>
                <a:gd name="T50" fmla="*/ 1272 w 1432"/>
                <a:gd name="T51" fmla="*/ 638 h 1266"/>
                <a:gd name="T52" fmla="*/ 1287 w 1432"/>
                <a:gd name="T53" fmla="*/ 708 h 1266"/>
                <a:gd name="T54" fmla="*/ 1372 w 1432"/>
                <a:gd name="T55" fmla="*/ 758 h 1266"/>
                <a:gd name="T56" fmla="*/ 1402 w 1432"/>
                <a:gd name="T57" fmla="*/ 798 h 1266"/>
                <a:gd name="T58" fmla="*/ 1417 w 1432"/>
                <a:gd name="T59" fmla="*/ 842 h 1266"/>
                <a:gd name="T60" fmla="*/ 1427 w 1432"/>
                <a:gd name="T61" fmla="*/ 887 h 1266"/>
                <a:gd name="T62" fmla="*/ 1342 w 1432"/>
                <a:gd name="T63" fmla="*/ 932 h 1266"/>
                <a:gd name="T64" fmla="*/ 1262 w 1432"/>
                <a:gd name="T65" fmla="*/ 962 h 1266"/>
                <a:gd name="T66" fmla="*/ 1237 w 1432"/>
                <a:gd name="T67" fmla="*/ 1012 h 1266"/>
                <a:gd name="T68" fmla="*/ 1143 w 1432"/>
                <a:gd name="T69" fmla="*/ 1007 h 1266"/>
                <a:gd name="T70" fmla="*/ 883 w 1432"/>
                <a:gd name="T71" fmla="*/ 1037 h 1266"/>
                <a:gd name="T72" fmla="*/ 823 w 1432"/>
                <a:gd name="T73" fmla="*/ 1087 h 1266"/>
                <a:gd name="T74" fmla="*/ 788 w 1432"/>
                <a:gd name="T75" fmla="*/ 1157 h 1266"/>
                <a:gd name="T76" fmla="*/ 744 w 1432"/>
                <a:gd name="T77" fmla="*/ 1251 h 1266"/>
                <a:gd name="T78" fmla="*/ 679 w 1432"/>
                <a:gd name="T79" fmla="*/ 1237 h 1266"/>
                <a:gd name="T80" fmla="*/ 594 w 1432"/>
                <a:gd name="T81" fmla="*/ 1241 h 1266"/>
                <a:gd name="T82" fmla="*/ 519 w 1432"/>
                <a:gd name="T83" fmla="*/ 1212 h 1266"/>
                <a:gd name="T84" fmla="*/ 474 w 1432"/>
                <a:gd name="T85" fmla="*/ 1167 h 1266"/>
                <a:gd name="T86" fmla="*/ 459 w 1432"/>
                <a:gd name="T87" fmla="*/ 1147 h 1266"/>
                <a:gd name="T88" fmla="*/ 419 w 1432"/>
                <a:gd name="T89" fmla="*/ 1042 h 1266"/>
                <a:gd name="T90" fmla="*/ 444 w 1432"/>
                <a:gd name="T91" fmla="*/ 1002 h 1266"/>
                <a:gd name="T92" fmla="*/ 479 w 1432"/>
                <a:gd name="T93" fmla="*/ 957 h 1266"/>
                <a:gd name="T94" fmla="*/ 439 w 1432"/>
                <a:gd name="T95" fmla="*/ 927 h 1266"/>
                <a:gd name="T96" fmla="*/ 414 w 1432"/>
                <a:gd name="T97" fmla="*/ 837 h 1266"/>
                <a:gd name="T98" fmla="*/ 295 w 1432"/>
                <a:gd name="T99" fmla="*/ 798 h 1266"/>
                <a:gd name="T100" fmla="*/ 220 w 1432"/>
                <a:gd name="T101" fmla="*/ 738 h 1266"/>
                <a:gd name="T102" fmla="*/ 215 w 1432"/>
                <a:gd name="T103" fmla="*/ 773 h 1266"/>
                <a:gd name="T104" fmla="*/ 175 w 1432"/>
                <a:gd name="T105" fmla="*/ 788 h 1266"/>
                <a:gd name="T106" fmla="*/ 105 w 1432"/>
                <a:gd name="T107" fmla="*/ 823 h 1266"/>
                <a:gd name="T108" fmla="*/ 85 w 1432"/>
                <a:gd name="T109" fmla="*/ 798 h 1266"/>
                <a:gd name="T110" fmla="*/ 85 w 1432"/>
                <a:gd name="T111" fmla="*/ 703 h 1266"/>
                <a:gd name="T112" fmla="*/ 30 w 1432"/>
                <a:gd name="T113" fmla="*/ 678 h 1266"/>
                <a:gd name="T114" fmla="*/ 5 w 1432"/>
                <a:gd name="T115" fmla="*/ 603 h 12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32" h="1266">
                  <a:moveTo>
                    <a:pt x="10" y="568"/>
                  </a:moveTo>
                  <a:lnTo>
                    <a:pt x="10" y="568"/>
                  </a:lnTo>
                  <a:lnTo>
                    <a:pt x="45" y="568"/>
                  </a:lnTo>
                  <a:lnTo>
                    <a:pt x="80" y="573"/>
                  </a:lnTo>
                  <a:lnTo>
                    <a:pt x="105" y="583"/>
                  </a:lnTo>
                  <a:lnTo>
                    <a:pt x="110" y="583"/>
                  </a:lnTo>
                  <a:lnTo>
                    <a:pt x="120" y="583"/>
                  </a:lnTo>
                  <a:lnTo>
                    <a:pt x="135" y="568"/>
                  </a:lnTo>
                  <a:lnTo>
                    <a:pt x="145" y="548"/>
                  </a:lnTo>
                  <a:lnTo>
                    <a:pt x="145" y="543"/>
                  </a:lnTo>
                  <a:lnTo>
                    <a:pt x="150" y="538"/>
                  </a:lnTo>
                  <a:lnTo>
                    <a:pt x="165" y="533"/>
                  </a:lnTo>
                  <a:lnTo>
                    <a:pt x="190" y="538"/>
                  </a:lnTo>
                  <a:lnTo>
                    <a:pt x="195" y="538"/>
                  </a:lnTo>
                  <a:lnTo>
                    <a:pt x="205" y="538"/>
                  </a:lnTo>
                  <a:lnTo>
                    <a:pt x="210" y="538"/>
                  </a:lnTo>
                  <a:lnTo>
                    <a:pt x="220" y="528"/>
                  </a:lnTo>
                  <a:lnTo>
                    <a:pt x="225" y="518"/>
                  </a:lnTo>
                  <a:lnTo>
                    <a:pt x="230" y="498"/>
                  </a:lnTo>
                  <a:lnTo>
                    <a:pt x="245" y="493"/>
                  </a:lnTo>
                  <a:lnTo>
                    <a:pt x="260" y="488"/>
                  </a:lnTo>
                  <a:lnTo>
                    <a:pt x="275" y="483"/>
                  </a:lnTo>
                  <a:lnTo>
                    <a:pt x="285" y="473"/>
                  </a:lnTo>
                  <a:lnTo>
                    <a:pt x="300" y="448"/>
                  </a:lnTo>
                  <a:lnTo>
                    <a:pt x="305" y="438"/>
                  </a:lnTo>
                  <a:lnTo>
                    <a:pt x="305" y="429"/>
                  </a:lnTo>
                  <a:lnTo>
                    <a:pt x="290" y="419"/>
                  </a:lnTo>
                  <a:lnTo>
                    <a:pt x="270" y="419"/>
                  </a:lnTo>
                  <a:lnTo>
                    <a:pt x="260" y="419"/>
                  </a:lnTo>
                  <a:lnTo>
                    <a:pt x="245" y="414"/>
                  </a:lnTo>
                  <a:lnTo>
                    <a:pt x="235" y="414"/>
                  </a:lnTo>
                  <a:lnTo>
                    <a:pt x="230" y="404"/>
                  </a:lnTo>
                  <a:lnTo>
                    <a:pt x="225" y="399"/>
                  </a:lnTo>
                  <a:lnTo>
                    <a:pt x="225" y="384"/>
                  </a:lnTo>
                  <a:lnTo>
                    <a:pt x="230" y="384"/>
                  </a:lnTo>
                  <a:lnTo>
                    <a:pt x="250" y="379"/>
                  </a:lnTo>
                  <a:lnTo>
                    <a:pt x="260" y="369"/>
                  </a:lnTo>
                  <a:lnTo>
                    <a:pt x="270" y="364"/>
                  </a:lnTo>
                  <a:lnTo>
                    <a:pt x="280" y="349"/>
                  </a:lnTo>
                  <a:lnTo>
                    <a:pt x="280" y="334"/>
                  </a:lnTo>
                  <a:lnTo>
                    <a:pt x="374" y="309"/>
                  </a:lnTo>
                  <a:lnTo>
                    <a:pt x="379" y="304"/>
                  </a:lnTo>
                  <a:lnTo>
                    <a:pt x="394" y="279"/>
                  </a:lnTo>
                  <a:lnTo>
                    <a:pt x="404" y="254"/>
                  </a:lnTo>
                  <a:lnTo>
                    <a:pt x="404" y="234"/>
                  </a:lnTo>
                  <a:lnTo>
                    <a:pt x="404" y="219"/>
                  </a:lnTo>
                  <a:lnTo>
                    <a:pt x="409" y="204"/>
                  </a:lnTo>
                  <a:lnTo>
                    <a:pt x="414" y="189"/>
                  </a:lnTo>
                  <a:lnTo>
                    <a:pt x="429" y="169"/>
                  </a:lnTo>
                  <a:lnTo>
                    <a:pt x="444" y="154"/>
                  </a:lnTo>
                  <a:lnTo>
                    <a:pt x="469" y="144"/>
                  </a:lnTo>
                  <a:lnTo>
                    <a:pt x="499" y="144"/>
                  </a:lnTo>
                  <a:lnTo>
                    <a:pt x="534" y="149"/>
                  </a:lnTo>
                  <a:lnTo>
                    <a:pt x="544" y="149"/>
                  </a:lnTo>
                  <a:lnTo>
                    <a:pt x="554" y="149"/>
                  </a:lnTo>
                  <a:lnTo>
                    <a:pt x="569" y="144"/>
                  </a:lnTo>
                  <a:lnTo>
                    <a:pt x="579" y="129"/>
                  </a:lnTo>
                  <a:lnTo>
                    <a:pt x="589" y="109"/>
                  </a:lnTo>
                  <a:lnTo>
                    <a:pt x="599" y="84"/>
                  </a:lnTo>
                  <a:lnTo>
                    <a:pt x="604" y="44"/>
                  </a:lnTo>
                  <a:lnTo>
                    <a:pt x="604" y="34"/>
                  </a:lnTo>
                  <a:lnTo>
                    <a:pt x="614" y="20"/>
                  </a:lnTo>
                  <a:lnTo>
                    <a:pt x="624" y="10"/>
                  </a:lnTo>
                  <a:lnTo>
                    <a:pt x="639" y="5"/>
                  </a:lnTo>
                  <a:lnTo>
                    <a:pt x="654" y="0"/>
                  </a:lnTo>
                  <a:lnTo>
                    <a:pt x="679" y="5"/>
                  </a:lnTo>
                  <a:lnTo>
                    <a:pt x="669" y="44"/>
                  </a:lnTo>
                  <a:lnTo>
                    <a:pt x="674" y="64"/>
                  </a:lnTo>
                  <a:lnTo>
                    <a:pt x="674" y="84"/>
                  </a:lnTo>
                  <a:lnTo>
                    <a:pt x="669" y="104"/>
                  </a:lnTo>
                  <a:lnTo>
                    <a:pt x="669" y="129"/>
                  </a:lnTo>
                  <a:lnTo>
                    <a:pt x="674" y="149"/>
                  </a:lnTo>
                  <a:lnTo>
                    <a:pt x="679" y="174"/>
                  </a:lnTo>
                  <a:lnTo>
                    <a:pt x="689" y="194"/>
                  </a:lnTo>
                  <a:lnTo>
                    <a:pt x="699" y="204"/>
                  </a:lnTo>
                  <a:lnTo>
                    <a:pt x="709" y="209"/>
                  </a:lnTo>
                  <a:lnTo>
                    <a:pt x="719" y="209"/>
                  </a:lnTo>
                  <a:lnTo>
                    <a:pt x="734" y="209"/>
                  </a:lnTo>
                  <a:lnTo>
                    <a:pt x="749" y="204"/>
                  </a:lnTo>
                  <a:lnTo>
                    <a:pt x="764" y="194"/>
                  </a:lnTo>
                  <a:lnTo>
                    <a:pt x="823" y="154"/>
                  </a:lnTo>
                  <a:lnTo>
                    <a:pt x="858" y="139"/>
                  </a:lnTo>
                  <a:lnTo>
                    <a:pt x="868" y="139"/>
                  </a:lnTo>
                  <a:lnTo>
                    <a:pt x="873" y="144"/>
                  </a:lnTo>
                  <a:lnTo>
                    <a:pt x="878" y="159"/>
                  </a:lnTo>
                  <a:lnTo>
                    <a:pt x="883" y="174"/>
                  </a:lnTo>
                  <a:lnTo>
                    <a:pt x="893" y="179"/>
                  </a:lnTo>
                  <a:lnTo>
                    <a:pt x="903" y="184"/>
                  </a:lnTo>
                  <a:lnTo>
                    <a:pt x="898" y="194"/>
                  </a:lnTo>
                  <a:lnTo>
                    <a:pt x="893" y="219"/>
                  </a:lnTo>
                  <a:lnTo>
                    <a:pt x="893" y="239"/>
                  </a:lnTo>
                  <a:lnTo>
                    <a:pt x="898" y="259"/>
                  </a:lnTo>
                  <a:lnTo>
                    <a:pt x="908" y="279"/>
                  </a:lnTo>
                  <a:lnTo>
                    <a:pt x="923" y="299"/>
                  </a:lnTo>
                  <a:lnTo>
                    <a:pt x="958" y="344"/>
                  </a:lnTo>
                  <a:lnTo>
                    <a:pt x="983" y="384"/>
                  </a:lnTo>
                  <a:lnTo>
                    <a:pt x="1003" y="429"/>
                  </a:lnTo>
                  <a:lnTo>
                    <a:pt x="1018" y="429"/>
                  </a:lnTo>
                  <a:lnTo>
                    <a:pt x="1068" y="438"/>
                  </a:lnTo>
                  <a:lnTo>
                    <a:pt x="1118" y="463"/>
                  </a:lnTo>
                  <a:lnTo>
                    <a:pt x="1143" y="473"/>
                  </a:lnTo>
                  <a:lnTo>
                    <a:pt x="1168" y="493"/>
                  </a:lnTo>
                  <a:lnTo>
                    <a:pt x="1182" y="513"/>
                  </a:lnTo>
                  <a:lnTo>
                    <a:pt x="1192" y="533"/>
                  </a:lnTo>
                  <a:lnTo>
                    <a:pt x="1202" y="563"/>
                  </a:lnTo>
                  <a:lnTo>
                    <a:pt x="1207" y="583"/>
                  </a:lnTo>
                  <a:lnTo>
                    <a:pt x="1207" y="593"/>
                  </a:lnTo>
                  <a:lnTo>
                    <a:pt x="1242" y="608"/>
                  </a:lnTo>
                  <a:lnTo>
                    <a:pt x="1262" y="628"/>
                  </a:lnTo>
                  <a:lnTo>
                    <a:pt x="1272" y="638"/>
                  </a:lnTo>
                  <a:lnTo>
                    <a:pt x="1277" y="643"/>
                  </a:lnTo>
                  <a:lnTo>
                    <a:pt x="1282" y="688"/>
                  </a:lnTo>
                  <a:lnTo>
                    <a:pt x="1287" y="708"/>
                  </a:lnTo>
                  <a:lnTo>
                    <a:pt x="1302" y="708"/>
                  </a:lnTo>
                  <a:lnTo>
                    <a:pt x="1332" y="718"/>
                  </a:lnTo>
                  <a:lnTo>
                    <a:pt x="1352" y="728"/>
                  </a:lnTo>
                  <a:lnTo>
                    <a:pt x="1362" y="743"/>
                  </a:lnTo>
                  <a:lnTo>
                    <a:pt x="1372" y="758"/>
                  </a:lnTo>
                  <a:lnTo>
                    <a:pt x="1367" y="783"/>
                  </a:lnTo>
                  <a:lnTo>
                    <a:pt x="1377" y="798"/>
                  </a:lnTo>
                  <a:lnTo>
                    <a:pt x="1392" y="793"/>
                  </a:lnTo>
                  <a:lnTo>
                    <a:pt x="1402" y="798"/>
                  </a:lnTo>
                  <a:lnTo>
                    <a:pt x="1407" y="803"/>
                  </a:lnTo>
                  <a:lnTo>
                    <a:pt x="1407" y="808"/>
                  </a:lnTo>
                  <a:lnTo>
                    <a:pt x="1412" y="828"/>
                  </a:lnTo>
                  <a:lnTo>
                    <a:pt x="1417" y="842"/>
                  </a:lnTo>
                  <a:lnTo>
                    <a:pt x="1427" y="862"/>
                  </a:lnTo>
                  <a:lnTo>
                    <a:pt x="1432" y="867"/>
                  </a:lnTo>
                  <a:lnTo>
                    <a:pt x="1427" y="882"/>
                  </a:lnTo>
                  <a:lnTo>
                    <a:pt x="1427" y="887"/>
                  </a:lnTo>
                  <a:lnTo>
                    <a:pt x="1417" y="892"/>
                  </a:lnTo>
                  <a:lnTo>
                    <a:pt x="1407" y="897"/>
                  </a:lnTo>
                  <a:lnTo>
                    <a:pt x="1392" y="902"/>
                  </a:lnTo>
                  <a:lnTo>
                    <a:pt x="1342" y="932"/>
                  </a:lnTo>
                  <a:lnTo>
                    <a:pt x="1332" y="932"/>
                  </a:lnTo>
                  <a:lnTo>
                    <a:pt x="1307" y="932"/>
                  </a:lnTo>
                  <a:lnTo>
                    <a:pt x="1292" y="937"/>
                  </a:lnTo>
                  <a:lnTo>
                    <a:pt x="1277" y="947"/>
                  </a:lnTo>
                  <a:lnTo>
                    <a:pt x="1262" y="962"/>
                  </a:lnTo>
                  <a:lnTo>
                    <a:pt x="1247" y="987"/>
                  </a:lnTo>
                  <a:lnTo>
                    <a:pt x="1247" y="992"/>
                  </a:lnTo>
                  <a:lnTo>
                    <a:pt x="1242" y="1007"/>
                  </a:lnTo>
                  <a:lnTo>
                    <a:pt x="1237" y="1012"/>
                  </a:lnTo>
                  <a:lnTo>
                    <a:pt x="1222" y="1017"/>
                  </a:lnTo>
                  <a:lnTo>
                    <a:pt x="1202" y="1017"/>
                  </a:lnTo>
                  <a:lnTo>
                    <a:pt x="1177" y="1012"/>
                  </a:lnTo>
                  <a:lnTo>
                    <a:pt x="1143" y="1007"/>
                  </a:lnTo>
                  <a:lnTo>
                    <a:pt x="1058" y="1007"/>
                  </a:lnTo>
                  <a:lnTo>
                    <a:pt x="1008" y="1012"/>
                  </a:lnTo>
                  <a:lnTo>
                    <a:pt x="963" y="1017"/>
                  </a:lnTo>
                  <a:lnTo>
                    <a:pt x="918" y="1022"/>
                  </a:lnTo>
                  <a:lnTo>
                    <a:pt x="883" y="1037"/>
                  </a:lnTo>
                  <a:lnTo>
                    <a:pt x="873" y="1047"/>
                  </a:lnTo>
                  <a:lnTo>
                    <a:pt x="853" y="1067"/>
                  </a:lnTo>
                  <a:lnTo>
                    <a:pt x="838" y="1082"/>
                  </a:lnTo>
                  <a:lnTo>
                    <a:pt x="823" y="1087"/>
                  </a:lnTo>
                  <a:lnTo>
                    <a:pt x="813" y="1092"/>
                  </a:lnTo>
                  <a:lnTo>
                    <a:pt x="798" y="1087"/>
                  </a:lnTo>
                  <a:lnTo>
                    <a:pt x="793" y="1122"/>
                  </a:lnTo>
                  <a:lnTo>
                    <a:pt x="788" y="1157"/>
                  </a:lnTo>
                  <a:lnTo>
                    <a:pt x="778" y="1192"/>
                  </a:lnTo>
                  <a:lnTo>
                    <a:pt x="768" y="1222"/>
                  </a:lnTo>
                  <a:lnTo>
                    <a:pt x="759" y="1237"/>
                  </a:lnTo>
                  <a:lnTo>
                    <a:pt x="754" y="1246"/>
                  </a:lnTo>
                  <a:lnTo>
                    <a:pt x="744" y="1251"/>
                  </a:lnTo>
                  <a:lnTo>
                    <a:pt x="734" y="1251"/>
                  </a:lnTo>
                  <a:lnTo>
                    <a:pt x="719" y="1246"/>
                  </a:lnTo>
                  <a:lnTo>
                    <a:pt x="704" y="1232"/>
                  </a:lnTo>
                  <a:lnTo>
                    <a:pt x="679" y="1237"/>
                  </a:lnTo>
                  <a:lnTo>
                    <a:pt x="649" y="1246"/>
                  </a:lnTo>
                  <a:lnTo>
                    <a:pt x="619" y="1266"/>
                  </a:lnTo>
                  <a:lnTo>
                    <a:pt x="614" y="1256"/>
                  </a:lnTo>
                  <a:lnTo>
                    <a:pt x="594" y="1241"/>
                  </a:lnTo>
                  <a:lnTo>
                    <a:pt x="569" y="1227"/>
                  </a:lnTo>
                  <a:lnTo>
                    <a:pt x="549" y="1222"/>
                  </a:lnTo>
                  <a:lnTo>
                    <a:pt x="529" y="1217"/>
                  </a:lnTo>
                  <a:lnTo>
                    <a:pt x="519" y="1212"/>
                  </a:lnTo>
                  <a:lnTo>
                    <a:pt x="509" y="1202"/>
                  </a:lnTo>
                  <a:lnTo>
                    <a:pt x="499" y="1187"/>
                  </a:lnTo>
                  <a:lnTo>
                    <a:pt x="489" y="1172"/>
                  </a:lnTo>
                  <a:lnTo>
                    <a:pt x="474" y="1167"/>
                  </a:lnTo>
                  <a:lnTo>
                    <a:pt x="459" y="1162"/>
                  </a:lnTo>
                  <a:lnTo>
                    <a:pt x="444" y="1162"/>
                  </a:lnTo>
                  <a:lnTo>
                    <a:pt x="454" y="1157"/>
                  </a:lnTo>
                  <a:lnTo>
                    <a:pt x="459" y="1147"/>
                  </a:lnTo>
                  <a:lnTo>
                    <a:pt x="464" y="1137"/>
                  </a:lnTo>
                  <a:lnTo>
                    <a:pt x="464" y="1117"/>
                  </a:lnTo>
                  <a:lnTo>
                    <a:pt x="459" y="1097"/>
                  </a:lnTo>
                  <a:lnTo>
                    <a:pt x="444" y="1072"/>
                  </a:lnTo>
                  <a:lnTo>
                    <a:pt x="419" y="1042"/>
                  </a:lnTo>
                  <a:lnTo>
                    <a:pt x="419" y="1037"/>
                  </a:lnTo>
                  <a:lnTo>
                    <a:pt x="419" y="1027"/>
                  </a:lnTo>
                  <a:lnTo>
                    <a:pt x="429" y="1017"/>
                  </a:lnTo>
                  <a:lnTo>
                    <a:pt x="444" y="1002"/>
                  </a:lnTo>
                  <a:lnTo>
                    <a:pt x="459" y="997"/>
                  </a:lnTo>
                  <a:lnTo>
                    <a:pt x="469" y="982"/>
                  </a:lnTo>
                  <a:lnTo>
                    <a:pt x="479" y="972"/>
                  </a:lnTo>
                  <a:lnTo>
                    <a:pt x="479" y="957"/>
                  </a:lnTo>
                  <a:lnTo>
                    <a:pt x="479" y="942"/>
                  </a:lnTo>
                  <a:lnTo>
                    <a:pt x="474" y="932"/>
                  </a:lnTo>
                  <a:lnTo>
                    <a:pt x="459" y="927"/>
                  </a:lnTo>
                  <a:lnTo>
                    <a:pt x="439" y="927"/>
                  </a:lnTo>
                  <a:lnTo>
                    <a:pt x="444" y="912"/>
                  </a:lnTo>
                  <a:lnTo>
                    <a:pt x="444" y="892"/>
                  </a:lnTo>
                  <a:lnTo>
                    <a:pt x="439" y="872"/>
                  </a:lnTo>
                  <a:lnTo>
                    <a:pt x="429" y="852"/>
                  </a:lnTo>
                  <a:lnTo>
                    <a:pt x="414" y="837"/>
                  </a:lnTo>
                  <a:lnTo>
                    <a:pt x="389" y="823"/>
                  </a:lnTo>
                  <a:lnTo>
                    <a:pt x="350" y="823"/>
                  </a:lnTo>
                  <a:lnTo>
                    <a:pt x="320" y="813"/>
                  </a:lnTo>
                  <a:lnTo>
                    <a:pt x="295" y="798"/>
                  </a:lnTo>
                  <a:lnTo>
                    <a:pt x="275" y="778"/>
                  </a:lnTo>
                  <a:lnTo>
                    <a:pt x="250" y="753"/>
                  </a:lnTo>
                  <a:lnTo>
                    <a:pt x="230" y="738"/>
                  </a:lnTo>
                  <a:lnTo>
                    <a:pt x="220" y="738"/>
                  </a:lnTo>
                  <a:lnTo>
                    <a:pt x="215" y="743"/>
                  </a:lnTo>
                  <a:lnTo>
                    <a:pt x="210" y="753"/>
                  </a:lnTo>
                  <a:lnTo>
                    <a:pt x="215" y="768"/>
                  </a:lnTo>
                  <a:lnTo>
                    <a:pt x="215" y="773"/>
                  </a:lnTo>
                  <a:lnTo>
                    <a:pt x="215" y="783"/>
                  </a:lnTo>
                  <a:lnTo>
                    <a:pt x="210" y="788"/>
                  </a:lnTo>
                  <a:lnTo>
                    <a:pt x="205" y="793"/>
                  </a:lnTo>
                  <a:lnTo>
                    <a:pt x="195" y="793"/>
                  </a:lnTo>
                  <a:lnTo>
                    <a:pt x="175" y="788"/>
                  </a:lnTo>
                  <a:lnTo>
                    <a:pt x="155" y="793"/>
                  </a:lnTo>
                  <a:lnTo>
                    <a:pt x="135" y="808"/>
                  </a:lnTo>
                  <a:lnTo>
                    <a:pt x="105" y="823"/>
                  </a:lnTo>
                  <a:lnTo>
                    <a:pt x="100" y="828"/>
                  </a:lnTo>
                  <a:lnTo>
                    <a:pt x="90" y="828"/>
                  </a:lnTo>
                  <a:lnTo>
                    <a:pt x="85" y="823"/>
                  </a:lnTo>
                  <a:lnTo>
                    <a:pt x="85" y="813"/>
                  </a:lnTo>
                  <a:lnTo>
                    <a:pt x="85" y="798"/>
                  </a:lnTo>
                  <a:lnTo>
                    <a:pt x="90" y="778"/>
                  </a:lnTo>
                  <a:lnTo>
                    <a:pt x="95" y="733"/>
                  </a:lnTo>
                  <a:lnTo>
                    <a:pt x="90" y="713"/>
                  </a:lnTo>
                  <a:lnTo>
                    <a:pt x="85" y="703"/>
                  </a:lnTo>
                  <a:lnTo>
                    <a:pt x="80" y="693"/>
                  </a:lnTo>
                  <a:lnTo>
                    <a:pt x="65" y="683"/>
                  </a:lnTo>
                  <a:lnTo>
                    <a:pt x="50" y="683"/>
                  </a:lnTo>
                  <a:lnTo>
                    <a:pt x="30" y="678"/>
                  </a:lnTo>
                  <a:lnTo>
                    <a:pt x="20" y="678"/>
                  </a:lnTo>
                  <a:lnTo>
                    <a:pt x="10" y="663"/>
                  </a:lnTo>
                  <a:lnTo>
                    <a:pt x="5" y="648"/>
                  </a:lnTo>
                  <a:lnTo>
                    <a:pt x="0" y="628"/>
                  </a:lnTo>
                  <a:lnTo>
                    <a:pt x="5" y="603"/>
                  </a:lnTo>
                  <a:lnTo>
                    <a:pt x="10" y="56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>
              <a:off x="11147" y="2624"/>
              <a:ext cx="2725" cy="3505"/>
            </a:xfrm>
            <a:custGeom>
              <a:avLst/>
              <a:gdLst>
                <a:gd name="T0" fmla="*/ 908 w 1132"/>
                <a:gd name="T1" fmla="*/ 1022 h 1456"/>
                <a:gd name="T2" fmla="*/ 848 w 1132"/>
                <a:gd name="T3" fmla="*/ 938 h 1456"/>
                <a:gd name="T4" fmla="*/ 913 w 1132"/>
                <a:gd name="T5" fmla="*/ 838 h 1456"/>
                <a:gd name="T6" fmla="*/ 943 w 1132"/>
                <a:gd name="T7" fmla="*/ 808 h 1456"/>
                <a:gd name="T8" fmla="*/ 958 w 1132"/>
                <a:gd name="T9" fmla="*/ 733 h 1456"/>
                <a:gd name="T10" fmla="*/ 1027 w 1132"/>
                <a:gd name="T11" fmla="*/ 693 h 1456"/>
                <a:gd name="T12" fmla="*/ 1047 w 1132"/>
                <a:gd name="T13" fmla="*/ 583 h 1456"/>
                <a:gd name="T14" fmla="*/ 1112 w 1132"/>
                <a:gd name="T15" fmla="*/ 369 h 1456"/>
                <a:gd name="T16" fmla="*/ 1132 w 1132"/>
                <a:gd name="T17" fmla="*/ 344 h 1456"/>
                <a:gd name="T18" fmla="*/ 1052 w 1132"/>
                <a:gd name="T19" fmla="*/ 324 h 1456"/>
                <a:gd name="T20" fmla="*/ 1008 w 1132"/>
                <a:gd name="T21" fmla="*/ 359 h 1456"/>
                <a:gd name="T22" fmla="*/ 958 w 1132"/>
                <a:gd name="T23" fmla="*/ 279 h 1456"/>
                <a:gd name="T24" fmla="*/ 983 w 1132"/>
                <a:gd name="T25" fmla="*/ 150 h 1456"/>
                <a:gd name="T26" fmla="*/ 998 w 1132"/>
                <a:gd name="T27" fmla="*/ 80 h 1456"/>
                <a:gd name="T28" fmla="*/ 933 w 1132"/>
                <a:gd name="T29" fmla="*/ 60 h 1456"/>
                <a:gd name="T30" fmla="*/ 808 w 1132"/>
                <a:gd name="T31" fmla="*/ 15 h 1456"/>
                <a:gd name="T32" fmla="*/ 768 w 1132"/>
                <a:gd name="T33" fmla="*/ 10 h 1456"/>
                <a:gd name="T34" fmla="*/ 733 w 1132"/>
                <a:gd name="T35" fmla="*/ 100 h 1456"/>
                <a:gd name="T36" fmla="*/ 643 w 1132"/>
                <a:gd name="T37" fmla="*/ 65 h 1456"/>
                <a:gd name="T38" fmla="*/ 549 w 1132"/>
                <a:gd name="T39" fmla="*/ 70 h 1456"/>
                <a:gd name="T40" fmla="*/ 529 w 1132"/>
                <a:gd name="T41" fmla="*/ 135 h 1456"/>
                <a:gd name="T42" fmla="*/ 474 w 1132"/>
                <a:gd name="T43" fmla="*/ 184 h 1456"/>
                <a:gd name="T44" fmla="*/ 414 w 1132"/>
                <a:gd name="T45" fmla="*/ 284 h 1456"/>
                <a:gd name="T46" fmla="*/ 384 w 1132"/>
                <a:gd name="T47" fmla="*/ 324 h 1456"/>
                <a:gd name="T48" fmla="*/ 339 w 1132"/>
                <a:gd name="T49" fmla="*/ 284 h 1456"/>
                <a:gd name="T50" fmla="*/ 279 w 1132"/>
                <a:gd name="T51" fmla="*/ 299 h 1456"/>
                <a:gd name="T52" fmla="*/ 234 w 1132"/>
                <a:gd name="T53" fmla="*/ 274 h 1456"/>
                <a:gd name="T54" fmla="*/ 249 w 1132"/>
                <a:gd name="T55" fmla="*/ 194 h 1456"/>
                <a:gd name="T56" fmla="*/ 145 w 1132"/>
                <a:gd name="T57" fmla="*/ 194 h 1456"/>
                <a:gd name="T58" fmla="*/ 120 w 1132"/>
                <a:gd name="T59" fmla="*/ 274 h 1456"/>
                <a:gd name="T60" fmla="*/ 75 w 1132"/>
                <a:gd name="T61" fmla="*/ 409 h 1456"/>
                <a:gd name="T62" fmla="*/ 50 w 1132"/>
                <a:gd name="T63" fmla="*/ 469 h 1456"/>
                <a:gd name="T64" fmla="*/ 90 w 1132"/>
                <a:gd name="T65" fmla="*/ 534 h 1456"/>
                <a:gd name="T66" fmla="*/ 70 w 1132"/>
                <a:gd name="T67" fmla="*/ 733 h 1456"/>
                <a:gd name="T68" fmla="*/ 50 w 1132"/>
                <a:gd name="T69" fmla="*/ 873 h 1456"/>
                <a:gd name="T70" fmla="*/ 5 w 1132"/>
                <a:gd name="T71" fmla="*/ 1112 h 1456"/>
                <a:gd name="T72" fmla="*/ 80 w 1132"/>
                <a:gd name="T73" fmla="*/ 1132 h 1456"/>
                <a:gd name="T74" fmla="*/ 219 w 1132"/>
                <a:gd name="T75" fmla="*/ 1177 h 1456"/>
                <a:gd name="T76" fmla="*/ 264 w 1132"/>
                <a:gd name="T77" fmla="*/ 1212 h 1456"/>
                <a:gd name="T78" fmla="*/ 324 w 1132"/>
                <a:gd name="T79" fmla="*/ 1242 h 1456"/>
                <a:gd name="T80" fmla="*/ 324 w 1132"/>
                <a:gd name="T81" fmla="*/ 1332 h 1456"/>
                <a:gd name="T82" fmla="*/ 339 w 1132"/>
                <a:gd name="T83" fmla="*/ 1361 h 1456"/>
                <a:gd name="T84" fmla="*/ 399 w 1132"/>
                <a:gd name="T85" fmla="*/ 1426 h 1456"/>
                <a:gd name="T86" fmla="*/ 499 w 1132"/>
                <a:gd name="T87" fmla="*/ 1421 h 1456"/>
                <a:gd name="T88" fmla="*/ 599 w 1132"/>
                <a:gd name="T89" fmla="*/ 1426 h 1456"/>
                <a:gd name="T90" fmla="*/ 683 w 1132"/>
                <a:gd name="T91" fmla="*/ 1411 h 1456"/>
                <a:gd name="T92" fmla="*/ 798 w 1132"/>
                <a:gd name="T93" fmla="*/ 1396 h 1456"/>
                <a:gd name="T94" fmla="*/ 818 w 1132"/>
                <a:gd name="T95" fmla="*/ 1421 h 1456"/>
                <a:gd name="T96" fmla="*/ 898 w 1132"/>
                <a:gd name="T97" fmla="*/ 1371 h 1456"/>
                <a:gd name="T98" fmla="*/ 923 w 1132"/>
                <a:gd name="T99" fmla="*/ 1307 h 1456"/>
                <a:gd name="T100" fmla="*/ 958 w 1132"/>
                <a:gd name="T101" fmla="*/ 1142 h 1456"/>
                <a:gd name="T102" fmla="*/ 993 w 1132"/>
                <a:gd name="T103" fmla="*/ 1022 h 1456"/>
                <a:gd name="T104" fmla="*/ 948 w 1132"/>
                <a:gd name="T105" fmla="*/ 997 h 1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2" h="1456">
                  <a:moveTo>
                    <a:pt x="948" y="997"/>
                  </a:moveTo>
                  <a:lnTo>
                    <a:pt x="943" y="1012"/>
                  </a:lnTo>
                  <a:lnTo>
                    <a:pt x="923" y="1022"/>
                  </a:lnTo>
                  <a:lnTo>
                    <a:pt x="908" y="1022"/>
                  </a:lnTo>
                  <a:lnTo>
                    <a:pt x="888" y="1022"/>
                  </a:lnTo>
                  <a:lnTo>
                    <a:pt x="873" y="1007"/>
                  </a:lnTo>
                  <a:lnTo>
                    <a:pt x="863" y="997"/>
                  </a:lnTo>
                  <a:lnTo>
                    <a:pt x="858" y="982"/>
                  </a:lnTo>
                  <a:lnTo>
                    <a:pt x="848" y="938"/>
                  </a:lnTo>
                  <a:lnTo>
                    <a:pt x="848" y="873"/>
                  </a:lnTo>
                  <a:lnTo>
                    <a:pt x="868" y="858"/>
                  </a:lnTo>
                  <a:lnTo>
                    <a:pt x="888" y="843"/>
                  </a:lnTo>
                  <a:lnTo>
                    <a:pt x="913" y="838"/>
                  </a:lnTo>
                  <a:lnTo>
                    <a:pt x="918" y="838"/>
                  </a:lnTo>
                  <a:lnTo>
                    <a:pt x="928" y="833"/>
                  </a:lnTo>
                  <a:lnTo>
                    <a:pt x="938" y="823"/>
                  </a:lnTo>
                  <a:lnTo>
                    <a:pt x="943" y="808"/>
                  </a:lnTo>
                  <a:lnTo>
                    <a:pt x="948" y="793"/>
                  </a:lnTo>
                  <a:lnTo>
                    <a:pt x="948" y="768"/>
                  </a:lnTo>
                  <a:lnTo>
                    <a:pt x="953" y="748"/>
                  </a:lnTo>
                  <a:lnTo>
                    <a:pt x="958" y="733"/>
                  </a:lnTo>
                  <a:lnTo>
                    <a:pt x="973" y="723"/>
                  </a:lnTo>
                  <a:lnTo>
                    <a:pt x="988" y="713"/>
                  </a:lnTo>
                  <a:lnTo>
                    <a:pt x="1013" y="698"/>
                  </a:lnTo>
                  <a:lnTo>
                    <a:pt x="1027" y="693"/>
                  </a:lnTo>
                  <a:lnTo>
                    <a:pt x="1032" y="688"/>
                  </a:lnTo>
                  <a:lnTo>
                    <a:pt x="1037" y="673"/>
                  </a:lnTo>
                  <a:lnTo>
                    <a:pt x="1042" y="638"/>
                  </a:lnTo>
                  <a:lnTo>
                    <a:pt x="1047" y="583"/>
                  </a:lnTo>
                  <a:lnTo>
                    <a:pt x="1047" y="444"/>
                  </a:lnTo>
                  <a:lnTo>
                    <a:pt x="1077" y="409"/>
                  </a:lnTo>
                  <a:lnTo>
                    <a:pt x="1102" y="379"/>
                  </a:lnTo>
                  <a:lnTo>
                    <a:pt x="1112" y="369"/>
                  </a:lnTo>
                  <a:lnTo>
                    <a:pt x="1122" y="364"/>
                  </a:lnTo>
                  <a:lnTo>
                    <a:pt x="1127" y="364"/>
                  </a:lnTo>
                  <a:lnTo>
                    <a:pt x="1132" y="354"/>
                  </a:lnTo>
                  <a:lnTo>
                    <a:pt x="1132" y="344"/>
                  </a:lnTo>
                  <a:lnTo>
                    <a:pt x="1127" y="334"/>
                  </a:lnTo>
                  <a:lnTo>
                    <a:pt x="1117" y="324"/>
                  </a:lnTo>
                  <a:lnTo>
                    <a:pt x="1102" y="319"/>
                  </a:lnTo>
                  <a:lnTo>
                    <a:pt x="1082" y="319"/>
                  </a:lnTo>
                  <a:lnTo>
                    <a:pt x="1052" y="324"/>
                  </a:lnTo>
                  <a:lnTo>
                    <a:pt x="1047" y="334"/>
                  </a:lnTo>
                  <a:lnTo>
                    <a:pt x="1027" y="354"/>
                  </a:lnTo>
                  <a:lnTo>
                    <a:pt x="1017" y="359"/>
                  </a:lnTo>
                  <a:lnTo>
                    <a:pt x="1008" y="359"/>
                  </a:lnTo>
                  <a:lnTo>
                    <a:pt x="993" y="349"/>
                  </a:lnTo>
                  <a:lnTo>
                    <a:pt x="978" y="329"/>
                  </a:lnTo>
                  <a:lnTo>
                    <a:pt x="963" y="299"/>
                  </a:lnTo>
                  <a:lnTo>
                    <a:pt x="958" y="279"/>
                  </a:lnTo>
                  <a:lnTo>
                    <a:pt x="958" y="259"/>
                  </a:lnTo>
                  <a:lnTo>
                    <a:pt x="963" y="239"/>
                  </a:lnTo>
                  <a:lnTo>
                    <a:pt x="978" y="214"/>
                  </a:lnTo>
                  <a:lnTo>
                    <a:pt x="983" y="209"/>
                  </a:lnTo>
                  <a:lnTo>
                    <a:pt x="983" y="150"/>
                  </a:lnTo>
                  <a:lnTo>
                    <a:pt x="988" y="135"/>
                  </a:lnTo>
                  <a:lnTo>
                    <a:pt x="1003" y="110"/>
                  </a:lnTo>
                  <a:lnTo>
                    <a:pt x="1003" y="95"/>
                  </a:lnTo>
                  <a:lnTo>
                    <a:pt x="998" y="80"/>
                  </a:lnTo>
                  <a:lnTo>
                    <a:pt x="988" y="70"/>
                  </a:lnTo>
                  <a:lnTo>
                    <a:pt x="963" y="65"/>
                  </a:lnTo>
                  <a:lnTo>
                    <a:pt x="948" y="65"/>
                  </a:lnTo>
                  <a:lnTo>
                    <a:pt x="933" y="60"/>
                  </a:lnTo>
                  <a:lnTo>
                    <a:pt x="903" y="45"/>
                  </a:lnTo>
                  <a:lnTo>
                    <a:pt x="828" y="45"/>
                  </a:lnTo>
                  <a:lnTo>
                    <a:pt x="818" y="35"/>
                  </a:lnTo>
                  <a:lnTo>
                    <a:pt x="808" y="15"/>
                  </a:lnTo>
                  <a:lnTo>
                    <a:pt x="798" y="5"/>
                  </a:lnTo>
                  <a:lnTo>
                    <a:pt x="788" y="0"/>
                  </a:lnTo>
                  <a:lnTo>
                    <a:pt x="778" y="0"/>
                  </a:lnTo>
                  <a:lnTo>
                    <a:pt x="768" y="10"/>
                  </a:lnTo>
                  <a:lnTo>
                    <a:pt x="768" y="35"/>
                  </a:lnTo>
                  <a:lnTo>
                    <a:pt x="763" y="55"/>
                  </a:lnTo>
                  <a:lnTo>
                    <a:pt x="758" y="75"/>
                  </a:lnTo>
                  <a:lnTo>
                    <a:pt x="743" y="95"/>
                  </a:lnTo>
                  <a:lnTo>
                    <a:pt x="733" y="100"/>
                  </a:lnTo>
                  <a:lnTo>
                    <a:pt x="718" y="100"/>
                  </a:lnTo>
                  <a:lnTo>
                    <a:pt x="703" y="100"/>
                  </a:lnTo>
                  <a:lnTo>
                    <a:pt x="688" y="90"/>
                  </a:lnTo>
                  <a:lnTo>
                    <a:pt x="668" y="80"/>
                  </a:lnTo>
                  <a:lnTo>
                    <a:pt x="643" y="65"/>
                  </a:lnTo>
                  <a:lnTo>
                    <a:pt x="628" y="65"/>
                  </a:lnTo>
                  <a:lnTo>
                    <a:pt x="589" y="65"/>
                  </a:lnTo>
                  <a:lnTo>
                    <a:pt x="569" y="65"/>
                  </a:lnTo>
                  <a:lnTo>
                    <a:pt x="549" y="70"/>
                  </a:lnTo>
                  <a:lnTo>
                    <a:pt x="539" y="80"/>
                  </a:lnTo>
                  <a:lnTo>
                    <a:pt x="534" y="100"/>
                  </a:lnTo>
                  <a:lnTo>
                    <a:pt x="534" y="110"/>
                  </a:lnTo>
                  <a:lnTo>
                    <a:pt x="529" y="135"/>
                  </a:lnTo>
                  <a:lnTo>
                    <a:pt x="524" y="150"/>
                  </a:lnTo>
                  <a:lnTo>
                    <a:pt x="514" y="164"/>
                  </a:lnTo>
                  <a:lnTo>
                    <a:pt x="494" y="174"/>
                  </a:lnTo>
                  <a:lnTo>
                    <a:pt x="474" y="184"/>
                  </a:lnTo>
                  <a:lnTo>
                    <a:pt x="449" y="199"/>
                  </a:lnTo>
                  <a:lnTo>
                    <a:pt x="434" y="214"/>
                  </a:lnTo>
                  <a:lnTo>
                    <a:pt x="424" y="234"/>
                  </a:lnTo>
                  <a:lnTo>
                    <a:pt x="419" y="249"/>
                  </a:lnTo>
                  <a:lnTo>
                    <a:pt x="414" y="284"/>
                  </a:lnTo>
                  <a:lnTo>
                    <a:pt x="414" y="299"/>
                  </a:lnTo>
                  <a:lnTo>
                    <a:pt x="409" y="304"/>
                  </a:lnTo>
                  <a:lnTo>
                    <a:pt x="394" y="319"/>
                  </a:lnTo>
                  <a:lnTo>
                    <a:pt x="384" y="324"/>
                  </a:lnTo>
                  <a:lnTo>
                    <a:pt x="369" y="319"/>
                  </a:lnTo>
                  <a:lnTo>
                    <a:pt x="354" y="314"/>
                  </a:lnTo>
                  <a:lnTo>
                    <a:pt x="339" y="294"/>
                  </a:lnTo>
                  <a:lnTo>
                    <a:pt x="339" y="284"/>
                  </a:lnTo>
                  <a:lnTo>
                    <a:pt x="334" y="269"/>
                  </a:lnTo>
                  <a:lnTo>
                    <a:pt x="329" y="264"/>
                  </a:lnTo>
                  <a:lnTo>
                    <a:pt x="314" y="269"/>
                  </a:lnTo>
                  <a:lnTo>
                    <a:pt x="299" y="279"/>
                  </a:lnTo>
                  <a:lnTo>
                    <a:pt x="279" y="299"/>
                  </a:lnTo>
                  <a:lnTo>
                    <a:pt x="269" y="299"/>
                  </a:lnTo>
                  <a:lnTo>
                    <a:pt x="249" y="294"/>
                  </a:lnTo>
                  <a:lnTo>
                    <a:pt x="239" y="284"/>
                  </a:lnTo>
                  <a:lnTo>
                    <a:pt x="234" y="274"/>
                  </a:lnTo>
                  <a:lnTo>
                    <a:pt x="239" y="254"/>
                  </a:lnTo>
                  <a:lnTo>
                    <a:pt x="244" y="234"/>
                  </a:lnTo>
                  <a:lnTo>
                    <a:pt x="254" y="209"/>
                  </a:lnTo>
                  <a:lnTo>
                    <a:pt x="249" y="194"/>
                  </a:lnTo>
                  <a:lnTo>
                    <a:pt x="234" y="179"/>
                  </a:lnTo>
                  <a:lnTo>
                    <a:pt x="214" y="174"/>
                  </a:lnTo>
                  <a:lnTo>
                    <a:pt x="190" y="174"/>
                  </a:lnTo>
                  <a:lnTo>
                    <a:pt x="165" y="179"/>
                  </a:lnTo>
                  <a:lnTo>
                    <a:pt x="145" y="194"/>
                  </a:lnTo>
                  <a:lnTo>
                    <a:pt x="125" y="209"/>
                  </a:lnTo>
                  <a:lnTo>
                    <a:pt x="130" y="224"/>
                  </a:lnTo>
                  <a:lnTo>
                    <a:pt x="125" y="254"/>
                  </a:lnTo>
                  <a:lnTo>
                    <a:pt x="120" y="274"/>
                  </a:lnTo>
                  <a:lnTo>
                    <a:pt x="110" y="289"/>
                  </a:lnTo>
                  <a:lnTo>
                    <a:pt x="95" y="304"/>
                  </a:lnTo>
                  <a:lnTo>
                    <a:pt x="75" y="314"/>
                  </a:lnTo>
                  <a:lnTo>
                    <a:pt x="75" y="409"/>
                  </a:lnTo>
                  <a:lnTo>
                    <a:pt x="45" y="409"/>
                  </a:lnTo>
                  <a:lnTo>
                    <a:pt x="45" y="419"/>
                  </a:lnTo>
                  <a:lnTo>
                    <a:pt x="45" y="444"/>
                  </a:lnTo>
                  <a:lnTo>
                    <a:pt x="50" y="469"/>
                  </a:lnTo>
                  <a:lnTo>
                    <a:pt x="60" y="484"/>
                  </a:lnTo>
                  <a:lnTo>
                    <a:pt x="70" y="494"/>
                  </a:lnTo>
                  <a:lnTo>
                    <a:pt x="85" y="514"/>
                  </a:lnTo>
                  <a:lnTo>
                    <a:pt x="90" y="534"/>
                  </a:lnTo>
                  <a:lnTo>
                    <a:pt x="90" y="554"/>
                  </a:lnTo>
                  <a:lnTo>
                    <a:pt x="85" y="573"/>
                  </a:lnTo>
                  <a:lnTo>
                    <a:pt x="80" y="608"/>
                  </a:lnTo>
                  <a:lnTo>
                    <a:pt x="70" y="623"/>
                  </a:lnTo>
                  <a:lnTo>
                    <a:pt x="70" y="733"/>
                  </a:lnTo>
                  <a:lnTo>
                    <a:pt x="70" y="758"/>
                  </a:lnTo>
                  <a:lnTo>
                    <a:pt x="65" y="813"/>
                  </a:lnTo>
                  <a:lnTo>
                    <a:pt x="60" y="843"/>
                  </a:lnTo>
                  <a:lnTo>
                    <a:pt x="50" y="873"/>
                  </a:lnTo>
                  <a:lnTo>
                    <a:pt x="40" y="898"/>
                  </a:lnTo>
                  <a:lnTo>
                    <a:pt x="20" y="913"/>
                  </a:lnTo>
                  <a:lnTo>
                    <a:pt x="0" y="1102"/>
                  </a:lnTo>
                  <a:lnTo>
                    <a:pt x="5" y="1112"/>
                  </a:lnTo>
                  <a:lnTo>
                    <a:pt x="10" y="1122"/>
                  </a:lnTo>
                  <a:lnTo>
                    <a:pt x="20" y="1132"/>
                  </a:lnTo>
                  <a:lnTo>
                    <a:pt x="35" y="1137"/>
                  </a:lnTo>
                  <a:lnTo>
                    <a:pt x="55" y="1142"/>
                  </a:lnTo>
                  <a:lnTo>
                    <a:pt x="80" y="1132"/>
                  </a:lnTo>
                  <a:lnTo>
                    <a:pt x="110" y="1117"/>
                  </a:lnTo>
                  <a:lnTo>
                    <a:pt x="145" y="1117"/>
                  </a:lnTo>
                  <a:lnTo>
                    <a:pt x="199" y="1172"/>
                  </a:lnTo>
                  <a:lnTo>
                    <a:pt x="219" y="1177"/>
                  </a:lnTo>
                  <a:lnTo>
                    <a:pt x="219" y="1182"/>
                  </a:lnTo>
                  <a:lnTo>
                    <a:pt x="229" y="1197"/>
                  </a:lnTo>
                  <a:lnTo>
                    <a:pt x="234" y="1202"/>
                  </a:lnTo>
                  <a:lnTo>
                    <a:pt x="249" y="1207"/>
                  </a:lnTo>
                  <a:lnTo>
                    <a:pt x="264" y="1212"/>
                  </a:lnTo>
                  <a:lnTo>
                    <a:pt x="284" y="1212"/>
                  </a:lnTo>
                  <a:lnTo>
                    <a:pt x="299" y="1222"/>
                  </a:lnTo>
                  <a:lnTo>
                    <a:pt x="314" y="1232"/>
                  </a:lnTo>
                  <a:lnTo>
                    <a:pt x="324" y="1242"/>
                  </a:lnTo>
                  <a:lnTo>
                    <a:pt x="339" y="1262"/>
                  </a:lnTo>
                  <a:lnTo>
                    <a:pt x="344" y="1282"/>
                  </a:lnTo>
                  <a:lnTo>
                    <a:pt x="339" y="1307"/>
                  </a:lnTo>
                  <a:lnTo>
                    <a:pt x="324" y="1332"/>
                  </a:lnTo>
                  <a:lnTo>
                    <a:pt x="324" y="1337"/>
                  </a:lnTo>
                  <a:lnTo>
                    <a:pt x="324" y="1347"/>
                  </a:lnTo>
                  <a:lnTo>
                    <a:pt x="324" y="1352"/>
                  </a:lnTo>
                  <a:lnTo>
                    <a:pt x="329" y="1357"/>
                  </a:lnTo>
                  <a:lnTo>
                    <a:pt x="339" y="1361"/>
                  </a:lnTo>
                  <a:lnTo>
                    <a:pt x="359" y="1366"/>
                  </a:lnTo>
                  <a:lnTo>
                    <a:pt x="379" y="1396"/>
                  </a:lnTo>
                  <a:lnTo>
                    <a:pt x="384" y="1401"/>
                  </a:lnTo>
                  <a:lnTo>
                    <a:pt x="399" y="1426"/>
                  </a:lnTo>
                  <a:lnTo>
                    <a:pt x="414" y="1436"/>
                  </a:lnTo>
                  <a:lnTo>
                    <a:pt x="434" y="1441"/>
                  </a:lnTo>
                  <a:lnTo>
                    <a:pt x="459" y="1446"/>
                  </a:lnTo>
                  <a:lnTo>
                    <a:pt x="494" y="1441"/>
                  </a:lnTo>
                  <a:lnTo>
                    <a:pt x="499" y="1421"/>
                  </a:lnTo>
                  <a:lnTo>
                    <a:pt x="514" y="1426"/>
                  </a:lnTo>
                  <a:lnTo>
                    <a:pt x="554" y="1431"/>
                  </a:lnTo>
                  <a:lnTo>
                    <a:pt x="574" y="1431"/>
                  </a:lnTo>
                  <a:lnTo>
                    <a:pt x="599" y="1426"/>
                  </a:lnTo>
                  <a:lnTo>
                    <a:pt x="618" y="1416"/>
                  </a:lnTo>
                  <a:lnTo>
                    <a:pt x="638" y="1401"/>
                  </a:lnTo>
                  <a:lnTo>
                    <a:pt x="668" y="1401"/>
                  </a:lnTo>
                  <a:lnTo>
                    <a:pt x="683" y="1411"/>
                  </a:lnTo>
                  <a:lnTo>
                    <a:pt x="718" y="1416"/>
                  </a:lnTo>
                  <a:lnTo>
                    <a:pt x="738" y="1421"/>
                  </a:lnTo>
                  <a:lnTo>
                    <a:pt x="758" y="1416"/>
                  </a:lnTo>
                  <a:lnTo>
                    <a:pt x="778" y="1411"/>
                  </a:lnTo>
                  <a:lnTo>
                    <a:pt x="798" y="1396"/>
                  </a:lnTo>
                  <a:lnTo>
                    <a:pt x="803" y="1396"/>
                  </a:lnTo>
                  <a:lnTo>
                    <a:pt x="813" y="1406"/>
                  </a:lnTo>
                  <a:lnTo>
                    <a:pt x="818" y="1411"/>
                  </a:lnTo>
                  <a:lnTo>
                    <a:pt x="818" y="1421"/>
                  </a:lnTo>
                  <a:lnTo>
                    <a:pt x="818" y="1436"/>
                  </a:lnTo>
                  <a:lnTo>
                    <a:pt x="813" y="1456"/>
                  </a:lnTo>
                  <a:lnTo>
                    <a:pt x="843" y="1426"/>
                  </a:lnTo>
                  <a:lnTo>
                    <a:pt x="893" y="1426"/>
                  </a:lnTo>
                  <a:lnTo>
                    <a:pt x="898" y="1371"/>
                  </a:lnTo>
                  <a:lnTo>
                    <a:pt x="908" y="1361"/>
                  </a:lnTo>
                  <a:lnTo>
                    <a:pt x="923" y="1342"/>
                  </a:lnTo>
                  <a:lnTo>
                    <a:pt x="923" y="1327"/>
                  </a:lnTo>
                  <a:lnTo>
                    <a:pt x="923" y="1307"/>
                  </a:lnTo>
                  <a:lnTo>
                    <a:pt x="913" y="1292"/>
                  </a:lnTo>
                  <a:lnTo>
                    <a:pt x="888" y="1272"/>
                  </a:lnTo>
                  <a:lnTo>
                    <a:pt x="878" y="1187"/>
                  </a:lnTo>
                  <a:lnTo>
                    <a:pt x="958" y="1142"/>
                  </a:lnTo>
                  <a:lnTo>
                    <a:pt x="973" y="1117"/>
                  </a:lnTo>
                  <a:lnTo>
                    <a:pt x="983" y="1097"/>
                  </a:lnTo>
                  <a:lnTo>
                    <a:pt x="993" y="1072"/>
                  </a:lnTo>
                  <a:lnTo>
                    <a:pt x="998" y="1047"/>
                  </a:lnTo>
                  <a:lnTo>
                    <a:pt x="993" y="1022"/>
                  </a:lnTo>
                  <a:lnTo>
                    <a:pt x="988" y="1012"/>
                  </a:lnTo>
                  <a:lnTo>
                    <a:pt x="978" y="1007"/>
                  </a:lnTo>
                  <a:lnTo>
                    <a:pt x="963" y="1002"/>
                  </a:lnTo>
                  <a:lnTo>
                    <a:pt x="948" y="99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2"/>
            <p:cNvSpPr/>
            <p:nvPr/>
          </p:nvSpPr>
          <p:spPr bwMode="auto">
            <a:xfrm>
              <a:off x="12647" y="4678"/>
              <a:ext cx="2294" cy="2448"/>
            </a:xfrm>
            <a:custGeom>
              <a:avLst/>
              <a:gdLst>
                <a:gd name="T0" fmla="*/ 838 w 953"/>
                <a:gd name="T1" fmla="*/ 863 h 1017"/>
                <a:gd name="T2" fmla="*/ 868 w 953"/>
                <a:gd name="T3" fmla="*/ 813 h 1017"/>
                <a:gd name="T4" fmla="*/ 903 w 953"/>
                <a:gd name="T5" fmla="*/ 778 h 1017"/>
                <a:gd name="T6" fmla="*/ 873 w 953"/>
                <a:gd name="T7" fmla="*/ 713 h 1017"/>
                <a:gd name="T8" fmla="*/ 843 w 953"/>
                <a:gd name="T9" fmla="*/ 628 h 1017"/>
                <a:gd name="T10" fmla="*/ 888 w 953"/>
                <a:gd name="T11" fmla="*/ 568 h 1017"/>
                <a:gd name="T12" fmla="*/ 933 w 953"/>
                <a:gd name="T13" fmla="*/ 533 h 1017"/>
                <a:gd name="T14" fmla="*/ 938 w 953"/>
                <a:gd name="T15" fmla="*/ 464 h 1017"/>
                <a:gd name="T16" fmla="*/ 878 w 953"/>
                <a:gd name="T17" fmla="*/ 274 h 1017"/>
                <a:gd name="T18" fmla="*/ 888 w 953"/>
                <a:gd name="T19" fmla="*/ 239 h 1017"/>
                <a:gd name="T20" fmla="*/ 779 w 953"/>
                <a:gd name="T21" fmla="*/ 229 h 1017"/>
                <a:gd name="T22" fmla="*/ 694 w 953"/>
                <a:gd name="T23" fmla="*/ 254 h 1017"/>
                <a:gd name="T24" fmla="*/ 649 w 953"/>
                <a:gd name="T25" fmla="*/ 319 h 1017"/>
                <a:gd name="T26" fmla="*/ 574 w 953"/>
                <a:gd name="T27" fmla="*/ 319 h 1017"/>
                <a:gd name="T28" fmla="*/ 554 w 953"/>
                <a:gd name="T29" fmla="*/ 264 h 1017"/>
                <a:gd name="T30" fmla="*/ 539 w 953"/>
                <a:gd name="T31" fmla="*/ 174 h 1017"/>
                <a:gd name="T32" fmla="*/ 529 w 953"/>
                <a:gd name="T33" fmla="*/ 50 h 1017"/>
                <a:gd name="T34" fmla="*/ 484 w 953"/>
                <a:gd name="T35" fmla="*/ 25 h 1017"/>
                <a:gd name="T36" fmla="*/ 439 w 953"/>
                <a:gd name="T37" fmla="*/ 15 h 1017"/>
                <a:gd name="T38" fmla="*/ 399 w 953"/>
                <a:gd name="T39" fmla="*/ 25 h 1017"/>
                <a:gd name="T40" fmla="*/ 340 w 953"/>
                <a:gd name="T41" fmla="*/ 149 h 1017"/>
                <a:gd name="T42" fmla="*/ 375 w 953"/>
                <a:gd name="T43" fmla="*/ 194 h 1017"/>
                <a:gd name="T44" fmla="*/ 335 w 953"/>
                <a:gd name="T45" fmla="*/ 289 h 1017"/>
                <a:gd name="T46" fmla="*/ 285 w 953"/>
                <a:gd name="T47" fmla="*/ 439 h 1017"/>
                <a:gd name="T48" fmla="*/ 285 w 953"/>
                <a:gd name="T49" fmla="*/ 508 h 1017"/>
                <a:gd name="T50" fmla="*/ 185 w 953"/>
                <a:gd name="T51" fmla="*/ 603 h 1017"/>
                <a:gd name="T52" fmla="*/ 190 w 953"/>
                <a:gd name="T53" fmla="*/ 558 h 1017"/>
                <a:gd name="T54" fmla="*/ 170 w 953"/>
                <a:gd name="T55" fmla="*/ 543 h 1017"/>
                <a:gd name="T56" fmla="*/ 90 w 953"/>
                <a:gd name="T57" fmla="*/ 563 h 1017"/>
                <a:gd name="T58" fmla="*/ 10 w 953"/>
                <a:gd name="T59" fmla="*/ 548 h 1017"/>
                <a:gd name="T60" fmla="*/ 55 w 953"/>
                <a:gd name="T61" fmla="*/ 638 h 1017"/>
                <a:gd name="T62" fmla="*/ 95 w 953"/>
                <a:gd name="T63" fmla="*/ 693 h 1017"/>
                <a:gd name="T64" fmla="*/ 85 w 953"/>
                <a:gd name="T65" fmla="*/ 748 h 1017"/>
                <a:gd name="T66" fmla="*/ 115 w 953"/>
                <a:gd name="T67" fmla="*/ 808 h 1017"/>
                <a:gd name="T68" fmla="*/ 160 w 953"/>
                <a:gd name="T69" fmla="*/ 833 h 1017"/>
                <a:gd name="T70" fmla="*/ 225 w 953"/>
                <a:gd name="T71" fmla="*/ 932 h 1017"/>
                <a:gd name="T72" fmla="*/ 310 w 953"/>
                <a:gd name="T73" fmla="*/ 922 h 1017"/>
                <a:gd name="T74" fmla="*/ 355 w 953"/>
                <a:gd name="T75" fmla="*/ 873 h 1017"/>
                <a:gd name="T76" fmla="*/ 404 w 953"/>
                <a:gd name="T77" fmla="*/ 798 h 1017"/>
                <a:gd name="T78" fmla="*/ 454 w 953"/>
                <a:gd name="T79" fmla="*/ 833 h 1017"/>
                <a:gd name="T80" fmla="*/ 519 w 953"/>
                <a:gd name="T81" fmla="*/ 848 h 1017"/>
                <a:gd name="T82" fmla="*/ 559 w 953"/>
                <a:gd name="T83" fmla="*/ 783 h 1017"/>
                <a:gd name="T84" fmla="*/ 569 w 953"/>
                <a:gd name="T85" fmla="*/ 678 h 1017"/>
                <a:gd name="T86" fmla="*/ 619 w 953"/>
                <a:gd name="T87" fmla="*/ 648 h 1017"/>
                <a:gd name="T88" fmla="*/ 649 w 953"/>
                <a:gd name="T89" fmla="*/ 673 h 1017"/>
                <a:gd name="T90" fmla="*/ 654 w 953"/>
                <a:gd name="T91" fmla="*/ 733 h 1017"/>
                <a:gd name="T92" fmla="*/ 694 w 953"/>
                <a:gd name="T93" fmla="*/ 778 h 1017"/>
                <a:gd name="T94" fmla="*/ 734 w 953"/>
                <a:gd name="T95" fmla="*/ 893 h 1017"/>
                <a:gd name="T96" fmla="*/ 823 w 953"/>
                <a:gd name="T97" fmla="*/ 888 h 10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53" h="1017">
                  <a:moveTo>
                    <a:pt x="823" y="888"/>
                  </a:moveTo>
                  <a:lnTo>
                    <a:pt x="823" y="888"/>
                  </a:lnTo>
                  <a:lnTo>
                    <a:pt x="833" y="878"/>
                  </a:lnTo>
                  <a:lnTo>
                    <a:pt x="838" y="863"/>
                  </a:lnTo>
                  <a:lnTo>
                    <a:pt x="838" y="853"/>
                  </a:lnTo>
                  <a:lnTo>
                    <a:pt x="853" y="828"/>
                  </a:lnTo>
                  <a:lnTo>
                    <a:pt x="868" y="813"/>
                  </a:lnTo>
                  <a:lnTo>
                    <a:pt x="898" y="798"/>
                  </a:lnTo>
                  <a:lnTo>
                    <a:pt x="898" y="793"/>
                  </a:lnTo>
                  <a:lnTo>
                    <a:pt x="903" y="778"/>
                  </a:lnTo>
                  <a:lnTo>
                    <a:pt x="898" y="758"/>
                  </a:lnTo>
                  <a:lnTo>
                    <a:pt x="888" y="733"/>
                  </a:lnTo>
                  <a:lnTo>
                    <a:pt x="873" y="713"/>
                  </a:lnTo>
                  <a:lnTo>
                    <a:pt x="858" y="693"/>
                  </a:lnTo>
                  <a:lnTo>
                    <a:pt x="848" y="668"/>
                  </a:lnTo>
                  <a:lnTo>
                    <a:pt x="843" y="643"/>
                  </a:lnTo>
                  <a:lnTo>
                    <a:pt x="843" y="628"/>
                  </a:lnTo>
                  <a:lnTo>
                    <a:pt x="848" y="613"/>
                  </a:lnTo>
                  <a:lnTo>
                    <a:pt x="858" y="593"/>
                  </a:lnTo>
                  <a:lnTo>
                    <a:pt x="868" y="583"/>
                  </a:lnTo>
                  <a:lnTo>
                    <a:pt x="888" y="568"/>
                  </a:lnTo>
                  <a:lnTo>
                    <a:pt x="908" y="553"/>
                  </a:lnTo>
                  <a:lnTo>
                    <a:pt x="923" y="543"/>
                  </a:lnTo>
                  <a:lnTo>
                    <a:pt x="933" y="533"/>
                  </a:lnTo>
                  <a:lnTo>
                    <a:pt x="943" y="518"/>
                  </a:lnTo>
                  <a:lnTo>
                    <a:pt x="953" y="504"/>
                  </a:lnTo>
                  <a:lnTo>
                    <a:pt x="953" y="484"/>
                  </a:lnTo>
                  <a:lnTo>
                    <a:pt x="938" y="464"/>
                  </a:lnTo>
                  <a:lnTo>
                    <a:pt x="908" y="444"/>
                  </a:lnTo>
                  <a:lnTo>
                    <a:pt x="843" y="334"/>
                  </a:lnTo>
                  <a:lnTo>
                    <a:pt x="878" y="274"/>
                  </a:lnTo>
                  <a:lnTo>
                    <a:pt x="888" y="269"/>
                  </a:lnTo>
                  <a:lnTo>
                    <a:pt x="898" y="254"/>
                  </a:lnTo>
                  <a:lnTo>
                    <a:pt x="898" y="244"/>
                  </a:lnTo>
                  <a:lnTo>
                    <a:pt x="888" y="239"/>
                  </a:lnTo>
                  <a:lnTo>
                    <a:pt x="873" y="234"/>
                  </a:lnTo>
                  <a:lnTo>
                    <a:pt x="843" y="229"/>
                  </a:lnTo>
                  <a:lnTo>
                    <a:pt x="779" y="229"/>
                  </a:lnTo>
                  <a:lnTo>
                    <a:pt x="754" y="229"/>
                  </a:lnTo>
                  <a:lnTo>
                    <a:pt x="729" y="234"/>
                  </a:lnTo>
                  <a:lnTo>
                    <a:pt x="709" y="244"/>
                  </a:lnTo>
                  <a:lnTo>
                    <a:pt x="694" y="254"/>
                  </a:lnTo>
                  <a:lnTo>
                    <a:pt x="679" y="274"/>
                  </a:lnTo>
                  <a:lnTo>
                    <a:pt x="664" y="299"/>
                  </a:lnTo>
                  <a:lnTo>
                    <a:pt x="649" y="319"/>
                  </a:lnTo>
                  <a:lnTo>
                    <a:pt x="629" y="329"/>
                  </a:lnTo>
                  <a:lnTo>
                    <a:pt x="609" y="334"/>
                  </a:lnTo>
                  <a:lnTo>
                    <a:pt x="589" y="329"/>
                  </a:lnTo>
                  <a:lnTo>
                    <a:pt x="574" y="319"/>
                  </a:lnTo>
                  <a:lnTo>
                    <a:pt x="559" y="309"/>
                  </a:lnTo>
                  <a:lnTo>
                    <a:pt x="554" y="289"/>
                  </a:lnTo>
                  <a:lnTo>
                    <a:pt x="554" y="264"/>
                  </a:lnTo>
                  <a:lnTo>
                    <a:pt x="559" y="244"/>
                  </a:lnTo>
                  <a:lnTo>
                    <a:pt x="559" y="224"/>
                  </a:lnTo>
                  <a:lnTo>
                    <a:pt x="549" y="194"/>
                  </a:lnTo>
                  <a:lnTo>
                    <a:pt x="539" y="174"/>
                  </a:lnTo>
                  <a:lnTo>
                    <a:pt x="534" y="169"/>
                  </a:lnTo>
                  <a:lnTo>
                    <a:pt x="529" y="55"/>
                  </a:lnTo>
                  <a:lnTo>
                    <a:pt x="529" y="50"/>
                  </a:lnTo>
                  <a:lnTo>
                    <a:pt x="524" y="40"/>
                  </a:lnTo>
                  <a:lnTo>
                    <a:pt x="509" y="30"/>
                  </a:lnTo>
                  <a:lnTo>
                    <a:pt x="499" y="25"/>
                  </a:lnTo>
                  <a:lnTo>
                    <a:pt x="484" y="25"/>
                  </a:lnTo>
                  <a:lnTo>
                    <a:pt x="469" y="25"/>
                  </a:lnTo>
                  <a:lnTo>
                    <a:pt x="459" y="25"/>
                  </a:lnTo>
                  <a:lnTo>
                    <a:pt x="439" y="15"/>
                  </a:lnTo>
                  <a:lnTo>
                    <a:pt x="429" y="5"/>
                  </a:lnTo>
                  <a:lnTo>
                    <a:pt x="429" y="0"/>
                  </a:lnTo>
                  <a:lnTo>
                    <a:pt x="399" y="25"/>
                  </a:lnTo>
                  <a:lnTo>
                    <a:pt x="350" y="65"/>
                  </a:lnTo>
                  <a:lnTo>
                    <a:pt x="325" y="144"/>
                  </a:lnTo>
                  <a:lnTo>
                    <a:pt x="340" y="149"/>
                  </a:lnTo>
                  <a:lnTo>
                    <a:pt x="355" y="154"/>
                  </a:lnTo>
                  <a:lnTo>
                    <a:pt x="365" y="159"/>
                  </a:lnTo>
                  <a:lnTo>
                    <a:pt x="370" y="169"/>
                  </a:lnTo>
                  <a:lnTo>
                    <a:pt x="375" y="194"/>
                  </a:lnTo>
                  <a:lnTo>
                    <a:pt x="370" y="219"/>
                  </a:lnTo>
                  <a:lnTo>
                    <a:pt x="360" y="244"/>
                  </a:lnTo>
                  <a:lnTo>
                    <a:pt x="350" y="264"/>
                  </a:lnTo>
                  <a:lnTo>
                    <a:pt x="335" y="289"/>
                  </a:lnTo>
                  <a:lnTo>
                    <a:pt x="255" y="334"/>
                  </a:lnTo>
                  <a:lnTo>
                    <a:pt x="265" y="419"/>
                  </a:lnTo>
                  <a:lnTo>
                    <a:pt x="285" y="439"/>
                  </a:lnTo>
                  <a:lnTo>
                    <a:pt x="300" y="454"/>
                  </a:lnTo>
                  <a:lnTo>
                    <a:pt x="300" y="474"/>
                  </a:lnTo>
                  <a:lnTo>
                    <a:pt x="300" y="489"/>
                  </a:lnTo>
                  <a:lnTo>
                    <a:pt x="285" y="508"/>
                  </a:lnTo>
                  <a:lnTo>
                    <a:pt x="275" y="518"/>
                  </a:lnTo>
                  <a:lnTo>
                    <a:pt x="270" y="573"/>
                  </a:lnTo>
                  <a:lnTo>
                    <a:pt x="215" y="573"/>
                  </a:lnTo>
                  <a:lnTo>
                    <a:pt x="185" y="603"/>
                  </a:lnTo>
                  <a:lnTo>
                    <a:pt x="195" y="583"/>
                  </a:lnTo>
                  <a:lnTo>
                    <a:pt x="195" y="568"/>
                  </a:lnTo>
                  <a:lnTo>
                    <a:pt x="190" y="558"/>
                  </a:lnTo>
                  <a:lnTo>
                    <a:pt x="190" y="553"/>
                  </a:lnTo>
                  <a:lnTo>
                    <a:pt x="175" y="543"/>
                  </a:lnTo>
                  <a:lnTo>
                    <a:pt x="170" y="543"/>
                  </a:lnTo>
                  <a:lnTo>
                    <a:pt x="155" y="558"/>
                  </a:lnTo>
                  <a:lnTo>
                    <a:pt x="135" y="563"/>
                  </a:lnTo>
                  <a:lnTo>
                    <a:pt x="115" y="568"/>
                  </a:lnTo>
                  <a:lnTo>
                    <a:pt x="90" y="563"/>
                  </a:lnTo>
                  <a:lnTo>
                    <a:pt x="55" y="558"/>
                  </a:lnTo>
                  <a:lnTo>
                    <a:pt x="40" y="548"/>
                  </a:lnTo>
                  <a:lnTo>
                    <a:pt x="10" y="548"/>
                  </a:lnTo>
                  <a:lnTo>
                    <a:pt x="0" y="558"/>
                  </a:lnTo>
                  <a:lnTo>
                    <a:pt x="5" y="558"/>
                  </a:lnTo>
                  <a:lnTo>
                    <a:pt x="55" y="638"/>
                  </a:lnTo>
                  <a:lnTo>
                    <a:pt x="65" y="648"/>
                  </a:lnTo>
                  <a:lnTo>
                    <a:pt x="80" y="663"/>
                  </a:lnTo>
                  <a:lnTo>
                    <a:pt x="90" y="678"/>
                  </a:lnTo>
                  <a:lnTo>
                    <a:pt x="95" y="693"/>
                  </a:lnTo>
                  <a:lnTo>
                    <a:pt x="95" y="708"/>
                  </a:lnTo>
                  <a:lnTo>
                    <a:pt x="90" y="723"/>
                  </a:lnTo>
                  <a:lnTo>
                    <a:pt x="85" y="748"/>
                  </a:lnTo>
                  <a:lnTo>
                    <a:pt x="85" y="768"/>
                  </a:lnTo>
                  <a:lnTo>
                    <a:pt x="90" y="783"/>
                  </a:lnTo>
                  <a:lnTo>
                    <a:pt x="95" y="793"/>
                  </a:lnTo>
                  <a:lnTo>
                    <a:pt x="115" y="808"/>
                  </a:lnTo>
                  <a:lnTo>
                    <a:pt x="120" y="813"/>
                  </a:lnTo>
                  <a:lnTo>
                    <a:pt x="145" y="823"/>
                  </a:lnTo>
                  <a:lnTo>
                    <a:pt x="160" y="833"/>
                  </a:lnTo>
                  <a:lnTo>
                    <a:pt x="190" y="863"/>
                  </a:lnTo>
                  <a:lnTo>
                    <a:pt x="215" y="898"/>
                  </a:lnTo>
                  <a:lnTo>
                    <a:pt x="225" y="932"/>
                  </a:lnTo>
                  <a:lnTo>
                    <a:pt x="250" y="1017"/>
                  </a:lnTo>
                  <a:lnTo>
                    <a:pt x="280" y="962"/>
                  </a:lnTo>
                  <a:lnTo>
                    <a:pt x="310" y="922"/>
                  </a:lnTo>
                  <a:lnTo>
                    <a:pt x="325" y="912"/>
                  </a:lnTo>
                  <a:lnTo>
                    <a:pt x="340" y="898"/>
                  </a:lnTo>
                  <a:lnTo>
                    <a:pt x="355" y="873"/>
                  </a:lnTo>
                  <a:lnTo>
                    <a:pt x="370" y="843"/>
                  </a:lnTo>
                  <a:lnTo>
                    <a:pt x="390" y="813"/>
                  </a:lnTo>
                  <a:lnTo>
                    <a:pt x="404" y="798"/>
                  </a:lnTo>
                  <a:lnTo>
                    <a:pt x="424" y="793"/>
                  </a:lnTo>
                  <a:lnTo>
                    <a:pt x="434" y="803"/>
                  </a:lnTo>
                  <a:lnTo>
                    <a:pt x="444" y="818"/>
                  </a:lnTo>
                  <a:lnTo>
                    <a:pt x="454" y="833"/>
                  </a:lnTo>
                  <a:lnTo>
                    <a:pt x="459" y="848"/>
                  </a:lnTo>
                  <a:lnTo>
                    <a:pt x="494" y="853"/>
                  </a:lnTo>
                  <a:lnTo>
                    <a:pt x="519" y="848"/>
                  </a:lnTo>
                  <a:lnTo>
                    <a:pt x="539" y="838"/>
                  </a:lnTo>
                  <a:lnTo>
                    <a:pt x="549" y="823"/>
                  </a:lnTo>
                  <a:lnTo>
                    <a:pt x="554" y="803"/>
                  </a:lnTo>
                  <a:lnTo>
                    <a:pt x="559" y="783"/>
                  </a:lnTo>
                  <a:lnTo>
                    <a:pt x="559" y="738"/>
                  </a:lnTo>
                  <a:lnTo>
                    <a:pt x="559" y="703"/>
                  </a:lnTo>
                  <a:lnTo>
                    <a:pt x="569" y="678"/>
                  </a:lnTo>
                  <a:lnTo>
                    <a:pt x="579" y="663"/>
                  </a:lnTo>
                  <a:lnTo>
                    <a:pt x="599" y="653"/>
                  </a:lnTo>
                  <a:lnTo>
                    <a:pt x="619" y="648"/>
                  </a:lnTo>
                  <a:lnTo>
                    <a:pt x="634" y="648"/>
                  </a:lnTo>
                  <a:lnTo>
                    <a:pt x="644" y="653"/>
                  </a:lnTo>
                  <a:lnTo>
                    <a:pt x="644" y="658"/>
                  </a:lnTo>
                  <a:lnTo>
                    <a:pt x="649" y="673"/>
                  </a:lnTo>
                  <a:lnTo>
                    <a:pt x="649" y="683"/>
                  </a:lnTo>
                  <a:lnTo>
                    <a:pt x="649" y="713"/>
                  </a:lnTo>
                  <a:lnTo>
                    <a:pt x="654" y="733"/>
                  </a:lnTo>
                  <a:lnTo>
                    <a:pt x="669" y="748"/>
                  </a:lnTo>
                  <a:lnTo>
                    <a:pt x="679" y="758"/>
                  </a:lnTo>
                  <a:lnTo>
                    <a:pt x="694" y="778"/>
                  </a:lnTo>
                  <a:lnTo>
                    <a:pt x="714" y="823"/>
                  </a:lnTo>
                  <a:lnTo>
                    <a:pt x="724" y="868"/>
                  </a:lnTo>
                  <a:lnTo>
                    <a:pt x="729" y="888"/>
                  </a:lnTo>
                  <a:lnTo>
                    <a:pt x="734" y="893"/>
                  </a:lnTo>
                  <a:lnTo>
                    <a:pt x="769" y="888"/>
                  </a:lnTo>
                  <a:lnTo>
                    <a:pt x="823" y="88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/>
            <p:nvPr/>
          </p:nvSpPr>
          <p:spPr bwMode="auto">
            <a:xfrm>
              <a:off x="9575" y="3368"/>
              <a:ext cx="2533" cy="3505"/>
            </a:xfrm>
            <a:custGeom>
              <a:avLst/>
              <a:gdLst>
                <a:gd name="T0" fmla="*/ 1032 w 1052"/>
                <a:gd name="T1" fmla="*/ 1087 h 1456"/>
                <a:gd name="T2" fmla="*/ 977 w 1052"/>
                <a:gd name="T3" fmla="*/ 1043 h 1456"/>
                <a:gd name="T4" fmla="*/ 992 w 1052"/>
                <a:gd name="T5" fmla="*/ 998 h 1456"/>
                <a:gd name="T6" fmla="*/ 952 w 1052"/>
                <a:gd name="T7" fmla="*/ 913 h 1456"/>
                <a:gd name="T8" fmla="*/ 887 w 1052"/>
                <a:gd name="T9" fmla="*/ 893 h 1456"/>
                <a:gd name="T10" fmla="*/ 798 w 1052"/>
                <a:gd name="T11" fmla="*/ 808 h 1456"/>
                <a:gd name="T12" fmla="*/ 688 w 1052"/>
                <a:gd name="T13" fmla="*/ 828 h 1456"/>
                <a:gd name="T14" fmla="*/ 673 w 1052"/>
                <a:gd name="T15" fmla="*/ 604 h 1456"/>
                <a:gd name="T16" fmla="*/ 718 w 1052"/>
                <a:gd name="T17" fmla="*/ 504 h 1456"/>
                <a:gd name="T18" fmla="*/ 733 w 1052"/>
                <a:gd name="T19" fmla="*/ 299 h 1456"/>
                <a:gd name="T20" fmla="*/ 723 w 1052"/>
                <a:gd name="T21" fmla="*/ 185 h 1456"/>
                <a:gd name="T22" fmla="*/ 698 w 1052"/>
                <a:gd name="T23" fmla="*/ 110 h 1456"/>
                <a:gd name="T24" fmla="*/ 658 w 1052"/>
                <a:gd name="T25" fmla="*/ 95 h 1456"/>
                <a:gd name="T26" fmla="*/ 663 w 1052"/>
                <a:gd name="T27" fmla="*/ 65 h 1456"/>
                <a:gd name="T28" fmla="*/ 648 w 1052"/>
                <a:gd name="T29" fmla="*/ 5 h 1456"/>
                <a:gd name="T30" fmla="*/ 528 w 1052"/>
                <a:gd name="T31" fmla="*/ 15 h 1456"/>
                <a:gd name="T32" fmla="*/ 488 w 1052"/>
                <a:gd name="T33" fmla="*/ 80 h 1456"/>
                <a:gd name="T34" fmla="*/ 439 w 1052"/>
                <a:gd name="T35" fmla="*/ 140 h 1456"/>
                <a:gd name="T36" fmla="*/ 429 w 1052"/>
                <a:gd name="T37" fmla="*/ 210 h 1456"/>
                <a:gd name="T38" fmla="*/ 339 w 1052"/>
                <a:gd name="T39" fmla="*/ 195 h 1456"/>
                <a:gd name="T40" fmla="*/ 254 w 1052"/>
                <a:gd name="T41" fmla="*/ 185 h 1456"/>
                <a:gd name="T42" fmla="*/ 184 w 1052"/>
                <a:gd name="T43" fmla="*/ 230 h 1456"/>
                <a:gd name="T44" fmla="*/ 229 w 1052"/>
                <a:gd name="T45" fmla="*/ 245 h 1456"/>
                <a:gd name="T46" fmla="*/ 269 w 1052"/>
                <a:gd name="T47" fmla="*/ 259 h 1456"/>
                <a:gd name="T48" fmla="*/ 289 w 1052"/>
                <a:gd name="T49" fmla="*/ 349 h 1456"/>
                <a:gd name="T50" fmla="*/ 199 w 1052"/>
                <a:gd name="T51" fmla="*/ 354 h 1456"/>
                <a:gd name="T52" fmla="*/ 119 w 1052"/>
                <a:gd name="T53" fmla="*/ 344 h 1456"/>
                <a:gd name="T54" fmla="*/ 34 w 1052"/>
                <a:gd name="T55" fmla="*/ 334 h 1456"/>
                <a:gd name="T56" fmla="*/ 30 w 1052"/>
                <a:gd name="T57" fmla="*/ 384 h 1456"/>
                <a:gd name="T58" fmla="*/ 10 w 1052"/>
                <a:gd name="T59" fmla="*/ 484 h 1456"/>
                <a:gd name="T60" fmla="*/ 10 w 1052"/>
                <a:gd name="T61" fmla="*/ 549 h 1456"/>
                <a:gd name="T62" fmla="*/ 74 w 1052"/>
                <a:gd name="T63" fmla="*/ 624 h 1456"/>
                <a:gd name="T64" fmla="*/ 84 w 1052"/>
                <a:gd name="T65" fmla="*/ 668 h 1456"/>
                <a:gd name="T66" fmla="*/ 134 w 1052"/>
                <a:gd name="T67" fmla="*/ 668 h 1456"/>
                <a:gd name="T68" fmla="*/ 264 w 1052"/>
                <a:gd name="T69" fmla="*/ 639 h 1456"/>
                <a:gd name="T70" fmla="*/ 304 w 1052"/>
                <a:gd name="T71" fmla="*/ 678 h 1456"/>
                <a:gd name="T72" fmla="*/ 274 w 1052"/>
                <a:gd name="T73" fmla="*/ 728 h 1456"/>
                <a:gd name="T74" fmla="*/ 249 w 1052"/>
                <a:gd name="T75" fmla="*/ 788 h 1456"/>
                <a:gd name="T76" fmla="*/ 329 w 1052"/>
                <a:gd name="T77" fmla="*/ 778 h 1456"/>
                <a:gd name="T78" fmla="*/ 359 w 1052"/>
                <a:gd name="T79" fmla="*/ 853 h 1456"/>
                <a:gd name="T80" fmla="*/ 264 w 1052"/>
                <a:gd name="T81" fmla="*/ 878 h 1456"/>
                <a:gd name="T82" fmla="*/ 239 w 1052"/>
                <a:gd name="T83" fmla="*/ 923 h 1456"/>
                <a:gd name="T84" fmla="*/ 234 w 1052"/>
                <a:gd name="T85" fmla="*/ 988 h 1456"/>
                <a:gd name="T86" fmla="*/ 199 w 1052"/>
                <a:gd name="T87" fmla="*/ 1028 h 1456"/>
                <a:gd name="T88" fmla="*/ 229 w 1052"/>
                <a:gd name="T89" fmla="*/ 1072 h 1456"/>
                <a:gd name="T90" fmla="*/ 309 w 1052"/>
                <a:gd name="T91" fmla="*/ 1067 h 1456"/>
                <a:gd name="T92" fmla="*/ 299 w 1052"/>
                <a:gd name="T93" fmla="*/ 1117 h 1456"/>
                <a:gd name="T94" fmla="*/ 229 w 1052"/>
                <a:gd name="T95" fmla="*/ 1197 h 1456"/>
                <a:gd name="T96" fmla="*/ 264 w 1052"/>
                <a:gd name="T97" fmla="*/ 1302 h 1456"/>
                <a:gd name="T98" fmla="*/ 354 w 1052"/>
                <a:gd name="T99" fmla="*/ 1327 h 1456"/>
                <a:gd name="T100" fmla="*/ 419 w 1052"/>
                <a:gd name="T101" fmla="*/ 1367 h 1456"/>
                <a:gd name="T102" fmla="*/ 453 w 1052"/>
                <a:gd name="T103" fmla="*/ 1337 h 1456"/>
                <a:gd name="T104" fmla="*/ 483 w 1052"/>
                <a:gd name="T105" fmla="*/ 1372 h 1456"/>
                <a:gd name="T106" fmla="*/ 548 w 1052"/>
                <a:gd name="T107" fmla="*/ 1456 h 1456"/>
                <a:gd name="T108" fmla="*/ 613 w 1052"/>
                <a:gd name="T109" fmla="*/ 1357 h 1456"/>
                <a:gd name="T110" fmla="*/ 678 w 1052"/>
                <a:gd name="T111" fmla="*/ 1302 h 1456"/>
                <a:gd name="T112" fmla="*/ 743 w 1052"/>
                <a:gd name="T113" fmla="*/ 1247 h 1456"/>
                <a:gd name="T114" fmla="*/ 867 w 1052"/>
                <a:gd name="T115" fmla="*/ 1172 h 1456"/>
                <a:gd name="T116" fmla="*/ 892 w 1052"/>
                <a:gd name="T117" fmla="*/ 1182 h 1456"/>
                <a:gd name="T118" fmla="*/ 897 w 1052"/>
                <a:gd name="T119" fmla="*/ 1217 h 1456"/>
                <a:gd name="T120" fmla="*/ 982 w 1052"/>
                <a:gd name="T121" fmla="*/ 1187 h 1456"/>
                <a:gd name="T122" fmla="*/ 1052 w 1052"/>
                <a:gd name="T123" fmla="*/ 1112 h 1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52" h="1456">
                  <a:moveTo>
                    <a:pt x="1052" y="1112"/>
                  </a:moveTo>
                  <a:lnTo>
                    <a:pt x="1052" y="1112"/>
                  </a:lnTo>
                  <a:lnTo>
                    <a:pt x="1037" y="1092"/>
                  </a:lnTo>
                  <a:lnTo>
                    <a:pt x="1032" y="1087"/>
                  </a:lnTo>
                  <a:lnTo>
                    <a:pt x="1012" y="1057"/>
                  </a:lnTo>
                  <a:lnTo>
                    <a:pt x="992" y="1052"/>
                  </a:lnTo>
                  <a:lnTo>
                    <a:pt x="982" y="1048"/>
                  </a:lnTo>
                  <a:lnTo>
                    <a:pt x="977" y="1043"/>
                  </a:lnTo>
                  <a:lnTo>
                    <a:pt x="977" y="1038"/>
                  </a:lnTo>
                  <a:lnTo>
                    <a:pt x="977" y="1028"/>
                  </a:lnTo>
                  <a:lnTo>
                    <a:pt x="977" y="1023"/>
                  </a:lnTo>
                  <a:lnTo>
                    <a:pt x="992" y="998"/>
                  </a:lnTo>
                  <a:lnTo>
                    <a:pt x="997" y="973"/>
                  </a:lnTo>
                  <a:lnTo>
                    <a:pt x="992" y="953"/>
                  </a:lnTo>
                  <a:lnTo>
                    <a:pt x="977" y="933"/>
                  </a:lnTo>
                  <a:lnTo>
                    <a:pt x="967" y="923"/>
                  </a:lnTo>
                  <a:lnTo>
                    <a:pt x="952" y="913"/>
                  </a:lnTo>
                  <a:lnTo>
                    <a:pt x="937" y="903"/>
                  </a:lnTo>
                  <a:lnTo>
                    <a:pt x="917" y="903"/>
                  </a:lnTo>
                  <a:lnTo>
                    <a:pt x="902" y="898"/>
                  </a:lnTo>
                  <a:lnTo>
                    <a:pt x="887" y="893"/>
                  </a:lnTo>
                  <a:lnTo>
                    <a:pt x="882" y="888"/>
                  </a:lnTo>
                  <a:lnTo>
                    <a:pt x="872" y="873"/>
                  </a:lnTo>
                  <a:lnTo>
                    <a:pt x="872" y="868"/>
                  </a:lnTo>
                  <a:lnTo>
                    <a:pt x="852" y="863"/>
                  </a:lnTo>
                  <a:lnTo>
                    <a:pt x="798" y="808"/>
                  </a:lnTo>
                  <a:lnTo>
                    <a:pt x="763" y="808"/>
                  </a:lnTo>
                  <a:lnTo>
                    <a:pt x="733" y="823"/>
                  </a:lnTo>
                  <a:lnTo>
                    <a:pt x="708" y="833"/>
                  </a:lnTo>
                  <a:lnTo>
                    <a:pt x="688" y="828"/>
                  </a:lnTo>
                  <a:lnTo>
                    <a:pt x="673" y="823"/>
                  </a:lnTo>
                  <a:lnTo>
                    <a:pt x="663" y="813"/>
                  </a:lnTo>
                  <a:lnTo>
                    <a:pt x="658" y="803"/>
                  </a:lnTo>
                  <a:lnTo>
                    <a:pt x="653" y="793"/>
                  </a:lnTo>
                  <a:lnTo>
                    <a:pt x="673" y="604"/>
                  </a:lnTo>
                  <a:lnTo>
                    <a:pt x="693" y="589"/>
                  </a:lnTo>
                  <a:lnTo>
                    <a:pt x="703" y="564"/>
                  </a:lnTo>
                  <a:lnTo>
                    <a:pt x="713" y="534"/>
                  </a:lnTo>
                  <a:lnTo>
                    <a:pt x="718" y="504"/>
                  </a:lnTo>
                  <a:lnTo>
                    <a:pt x="723" y="449"/>
                  </a:lnTo>
                  <a:lnTo>
                    <a:pt x="723" y="424"/>
                  </a:lnTo>
                  <a:lnTo>
                    <a:pt x="723" y="314"/>
                  </a:lnTo>
                  <a:lnTo>
                    <a:pt x="733" y="299"/>
                  </a:lnTo>
                  <a:lnTo>
                    <a:pt x="738" y="264"/>
                  </a:lnTo>
                  <a:lnTo>
                    <a:pt x="743" y="245"/>
                  </a:lnTo>
                  <a:lnTo>
                    <a:pt x="743" y="225"/>
                  </a:lnTo>
                  <a:lnTo>
                    <a:pt x="738" y="205"/>
                  </a:lnTo>
                  <a:lnTo>
                    <a:pt x="723" y="185"/>
                  </a:lnTo>
                  <a:lnTo>
                    <a:pt x="713" y="175"/>
                  </a:lnTo>
                  <a:lnTo>
                    <a:pt x="703" y="160"/>
                  </a:lnTo>
                  <a:lnTo>
                    <a:pt x="698" y="135"/>
                  </a:lnTo>
                  <a:lnTo>
                    <a:pt x="698" y="110"/>
                  </a:lnTo>
                  <a:lnTo>
                    <a:pt x="698" y="100"/>
                  </a:lnTo>
                  <a:lnTo>
                    <a:pt x="678" y="100"/>
                  </a:lnTo>
                  <a:lnTo>
                    <a:pt x="658" y="95"/>
                  </a:lnTo>
                  <a:lnTo>
                    <a:pt x="653" y="90"/>
                  </a:lnTo>
                  <a:lnTo>
                    <a:pt x="648" y="85"/>
                  </a:lnTo>
                  <a:lnTo>
                    <a:pt x="653" y="75"/>
                  </a:lnTo>
                  <a:lnTo>
                    <a:pt x="663" y="65"/>
                  </a:lnTo>
                  <a:lnTo>
                    <a:pt x="673" y="45"/>
                  </a:lnTo>
                  <a:lnTo>
                    <a:pt x="673" y="35"/>
                  </a:lnTo>
                  <a:lnTo>
                    <a:pt x="673" y="20"/>
                  </a:lnTo>
                  <a:lnTo>
                    <a:pt x="663" y="10"/>
                  </a:lnTo>
                  <a:lnTo>
                    <a:pt x="648" y="5"/>
                  </a:lnTo>
                  <a:lnTo>
                    <a:pt x="633" y="0"/>
                  </a:lnTo>
                  <a:lnTo>
                    <a:pt x="598" y="5"/>
                  </a:lnTo>
                  <a:lnTo>
                    <a:pt x="563" y="10"/>
                  </a:lnTo>
                  <a:lnTo>
                    <a:pt x="528" y="15"/>
                  </a:lnTo>
                  <a:lnTo>
                    <a:pt x="513" y="20"/>
                  </a:lnTo>
                  <a:lnTo>
                    <a:pt x="503" y="35"/>
                  </a:lnTo>
                  <a:lnTo>
                    <a:pt x="493" y="50"/>
                  </a:lnTo>
                  <a:lnTo>
                    <a:pt x="488" y="80"/>
                  </a:lnTo>
                  <a:lnTo>
                    <a:pt x="483" y="95"/>
                  </a:lnTo>
                  <a:lnTo>
                    <a:pt x="463" y="120"/>
                  </a:lnTo>
                  <a:lnTo>
                    <a:pt x="453" y="125"/>
                  </a:lnTo>
                  <a:lnTo>
                    <a:pt x="439" y="140"/>
                  </a:lnTo>
                  <a:lnTo>
                    <a:pt x="429" y="150"/>
                  </a:lnTo>
                  <a:lnTo>
                    <a:pt x="429" y="165"/>
                  </a:lnTo>
                  <a:lnTo>
                    <a:pt x="424" y="185"/>
                  </a:lnTo>
                  <a:lnTo>
                    <a:pt x="429" y="210"/>
                  </a:lnTo>
                  <a:lnTo>
                    <a:pt x="424" y="210"/>
                  </a:lnTo>
                  <a:lnTo>
                    <a:pt x="404" y="215"/>
                  </a:lnTo>
                  <a:lnTo>
                    <a:pt x="379" y="210"/>
                  </a:lnTo>
                  <a:lnTo>
                    <a:pt x="359" y="205"/>
                  </a:lnTo>
                  <a:lnTo>
                    <a:pt x="339" y="195"/>
                  </a:lnTo>
                  <a:lnTo>
                    <a:pt x="319" y="185"/>
                  </a:lnTo>
                  <a:lnTo>
                    <a:pt x="294" y="180"/>
                  </a:lnTo>
                  <a:lnTo>
                    <a:pt x="274" y="180"/>
                  </a:lnTo>
                  <a:lnTo>
                    <a:pt x="254" y="185"/>
                  </a:lnTo>
                  <a:lnTo>
                    <a:pt x="229" y="195"/>
                  </a:lnTo>
                  <a:lnTo>
                    <a:pt x="214" y="200"/>
                  </a:lnTo>
                  <a:lnTo>
                    <a:pt x="204" y="210"/>
                  </a:lnTo>
                  <a:lnTo>
                    <a:pt x="184" y="230"/>
                  </a:lnTo>
                  <a:lnTo>
                    <a:pt x="179" y="235"/>
                  </a:lnTo>
                  <a:lnTo>
                    <a:pt x="184" y="245"/>
                  </a:lnTo>
                  <a:lnTo>
                    <a:pt x="199" y="245"/>
                  </a:lnTo>
                  <a:lnTo>
                    <a:pt x="229" y="245"/>
                  </a:lnTo>
                  <a:lnTo>
                    <a:pt x="234" y="240"/>
                  </a:lnTo>
                  <a:lnTo>
                    <a:pt x="254" y="230"/>
                  </a:lnTo>
                  <a:lnTo>
                    <a:pt x="259" y="235"/>
                  </a:lnTo>
                  <a:lnTo>
                    <a:pt x="269" y="240"/>
                  </a:lnTo>
                  <a:lnTo>
                    <a:pt x="269" y="259"/>
                  </a:lnTo>
                  <a:lnTo>
                    <a:pt x="264" y="289"/>
                  </a:lnTo>
                  <a:lnTo>
                    <a:pt x="274" y="304"/>
                  </a:lnTo>
                  <a:lnTo>
                    <a:pt x="289" y="334"/>
                  </a:lnTo>
                  <a:lnTo>
                    <a:pt x="289" y="349"/>
                  </a:lnTo>
                  <a:lnTo>
                    <a:pt x="289" y="359"/>
                  </a:lnTo>
                  <a:lnTo>
                    <a:pt x="274" y="369"/>
                  </a:lnTo>
                  <a:lnTo>
                    <a:pt x="249" y="369"/>
                  </a:lnTo>
                  <a:lnTo>
                    <a:pt x="199" y="354"/>
                  </a:lnTo>
                  <a:lnTo>
                    <a:pt x="159" y="349"/>
                  </a:lnTo>
                  <a:lnTo>
                    <a:pt x="144" y="349"/>
                  </a:lnTo>
                  <a:lnTo>
                    <a:pt x="129" y="354"/>
                  </a:lnTo>
                  <a:lnTo>
                    <a:pt x="119" y="344"/>
                  </a:lnTo>
                  <a:lnTo>
                    <a:pt x="89" y="324"/>
                  </a:lnTo>
                  <a:lnTo>
                    <a:pt x="74" y="314"/>
                  </a:lnTo>
                  <a:lnTo>
                    <a:pt x="59" y="314"/>
                  </a:lnTo>
                  <a:lnTo>
                    <a:pt x="44" y="319"/>
                  </a:lnTo>
                  <a:lnTo>
                    <a:pt x="34" y="334"/>
                  </a:lnTo>
                  <a:lnTo>
                    <a:pt x="34" y="339"/>
                  </a:lnTo>
                  <a:lnTo>
                    <a:pt x="39" y="364"/>
                  </a:lnTo>
                  <a:lnTo>
                    <a:pt x="34" y="374"/>
                  </a:lnTo>
                  <a:lnTo>
                    <a:pt x="30" y="384"/>
                  </a:lnTo>
                  <a:lnTo>
                    <a:pt x="20" y="394"/>
                  </a:lnTo>
                  <a:lnTo>
                    <a:pt x="0" y="399"/>
                  </a:lnTo>
                  <a:lnTo>
                    <a:pt x="5" y="469"/>
                  </a:lnTo>
                  <a:lnTo>
                    <a:pt x="10" y="484"/>
                  </a:lnTo>
                  <a:lnTo>
                    <a:pt x="5" y="499"/>
                  </a:lnTo>
                  <a:lnTo>
                    <a:pt x="5" y="509"/>
                  </a:lnTo>
                  <a:lnTo>
                    <a:pt x="5" y="529"/>
                  </a:lnTo>
                  <a:lnTo>
                    <a:pt x="10" y="549"/>
                  </a:lnTo>
                  <a:lnTo>
                    <a:pt x="20" y="579"/>
                  </a:lnTo>
                  <a:lnTo>
                    <a:pt x="34" y="589"/>
                  </a:lnTo>
                  <a:lnTo>
                    <a:pt x="44" y="604"/>
                  </a:lnTo>
                  <a:lnTo>
                    <a:pt x="74" y="624"/>
                  </a:lnTo>
                  <a:lnTo>
                    <a:pt x="84" y="644"/>
                  </a:lnTo>
                  <a:lnTo>
                    <a:pt x="84" y="653"/>
                  </a:lnTo>
                  <a:lnTo>
                    <a:pt x="84" y="658"/>
                  </a:lnTo>
                  <a:lnTo>
                    <a:pt x="84" y="668"/>
                  </a:lnTo>
                  <a:lnTo>
                    <a:pt x="89" y="683"/>
                  </a:lnTo>
                  <a:lnTo>
                    <a:pt x="94" y="688"/>
                  </a:lnTo>
                  <a:lnTo>
                    <a:pt x="104" y="688"/>
                  </a:lnTo>
                  <a:lnTo>
                    <a:pt x="114" y="683"/>
                  </a:lnTo>
                  <a:lnTo>
                    <a:pt x="134" y="668"/>
                  </a:lnTo>
                  <a:lnTo>
                    <a:pt x="154" y="658"/>
                  </a:lnTo>
                  <a:lnTo>
                    <a:pt x="209" y="644"/>
                  </a:lnTo>
                  <a:lnTo>
                    <a:pt x="234" y="639"/>
                  </a:lnTo>
                  <a:lnTo>
                    <a:pt x="264" y="639"/>
                  </a:lnTo>
                  <a:lnTo>
                    <a:pt x="284" y="649"/>
                  </a:lnTo>
                  <a:lnTo>
                    <a:pt x="294" y="653"/>
                  </a:lnTo>
                  <a:lnTo>
                    <a:pt x="299" y="663"/>
                  </a:lnTo>
                  <a:lnTo>
                    <a:pt x="304" y="678"/>
                  </a:lnTo>
                  <a:lnTo>
                    <a:pt x="304" y="693"/>
                  </a:lnTo>
                  <a:lnTo>
                    <a:pt x="299" y="708"/>
                  </a:lnTo>
                  <a:lnTo>
                    <a:pt x="294" y="718"/>
                  </a:lnTo>
                  <a:lnTo>
                    <a:pt x="279" y="728"/>
                  </a:lnTo>
                  <a:lnTo>
                    <a:pt x="274" y="728"/>
                  </a:lnTo>
                  <a:lnTo>
                    <a:pt x="264" y="743"/>
                  </a:lnTo>
                  <a:lnTo>
                    <a:pt x="244" y="768"/>
                  </a:lnTo>
                  <a:lnTo>
                    <a:pt x="244" y="778"/>
                  </a:lnTo>
                  <a:lnTo>
                    <a:pt x="249" y="788"/>
                  </a:lnTo>
                  <a:lnTo>
                    <a:pt x="269" y="788"/>
                  </a:lnTo>
                  <a:lnTo>
                    <a:pt x="304" y="783"/>
                  </a:lnTo>
                  <a:lnTo>
                    <a:pt x="314" y="783"/>
                  </a:lnTo>
                  <a:lnTo>
                    <a:pt x="329" y="778"/>
                  </a:lnTo>
                  <a:lnTo>
                    <a:pt x="344" y="783"/>
                  </a:lnTo>
                  <a:lnTo>
                    <a:pt x="354" y="788"/>
                  </a:lnTo>
                  <a:lnTo>
                    <a:pt x="364" y="803"/>
                  </a:lnTo>
                  <a:lnTo>
                    <a:pt x="364" y="823"/>
                  </a:lnTo>
                  <a:lnTo>
                    <a:pt x="359" y="853"/>
                  </a:lnTo>
                  <a:lnTo>
                    <a:pt x="354" y="858"/>
                  </a:lnTo>
                  <a:lnTo>
                    <a:pt x="339" y="868"/>
                  </a:lnTo>
                  <a:lnTo>
                    <a:pt x="314" y="873"/>
                  </a:lnTo>
                  <a:lnTo>
                    <a:pt x="264" y="878"/>
                  </a:lnTo>
                  <a:lnTo>
                    <a:pt x="259" y="883"/>
                  </a:lnTo>
                  <a:lnTo>
                    <a:pt x="249" y="893"/>
                  </a:lnTo>
                  <a:lnTo>
                    <a:pt x="239" y="908"/>
                  </a:lnTo>
                  <a:lnTo>
                    <a:pt x="239" y="923"/>
                  </a:lnTo>
                  <a:lnTo>
                    <a:pt x="239" y="938"/>
                  </a:lnTo>
                  <a:lnTo>
                    <a:pt x="239" y="948"/>
                  </a:lnTo>
                  <a:lnTo>
                    <a:pt x="239" y="963"/>
                  </a:lnTo>
                  <a:lnTo>
                    <a:pt x="234" y="988"/>
                  </a:lnTo>
                  <a:lnTo>
                    <a:pt x="229" y="998"/>
                  </a:lnTo>
                  <a:lnTo>
                    <a:pt x="219" y="1008"/>
                  </a:lnTo>
                  <a:lnTo>
                    <a:pt x="209" y="1013"/>
                  </a:lnTo>
                  <a:lnTo>
                    <a:pt x="199" y="1028"/>
                  </a:lnTo>
                  <a:lnTo>
                    <a:pt x="194" y="1038"/>
                  </a:lnTo>
                  <a:lnTo>
                    <a:pt x="194" y="1052"/>
                  </a:lnTo>
                  <a:lnTo>
                    <a:pt x="199" y="1062"/>
                  </a:lnTo>
                  <a:lnTo>
                    <a:pt x="209" y="1067"/>
                  </a:lnTo>
                  <a:lnTo>
                    <a:pt x="229" y="1072"/>
                  </a:lnTo>
                  <a:lnTo>
                    <a:pt x="254" y="1067"/>
                  </a:lnTo>
                  <a:lnTo>
                    <a:pt x="279" y="1062"/>
                  </a:lnTo>
                  <a:lnTo>
                    <a:pt x="299" y="1067"/>
                  </a:lnTo>
                  <a:lnTo>
                    <a:pt x="309" y="1067"/>
                  </a:lnTo>
                  <a:lnTo>
                    <a:pt x="314" y="1077"/>
                  </a:lnTo>
                  <a:lnTo>
                    <a:pt x="314" y="1087"/>
                  </a:lnTo>
                  <a:lnTo>
                    <a:pt x="314" y="1097"/>
                  </a:lnTo>
                  <a:lnTo>
                    <a:pt x="299" y="1117"/>
                  </a:lnTo>
                  <a:lnTo>
                    <a:pt x="274" y="1142"/>
                  </a:lnTo>
                  <a:lnTo>
                    <a:pt x="249" y="1162"/>
                  </a:lnTo>
                  <a:lnTo>
                    <a:pt x="239" y="1172"/>
                  </a:lnTo>
                  <a:lnTo>
                    <a:pt x="229" y="1187"/>
                  </a:lnTo>
                  <a:lnTo>
                    <a:pt x="229" y="1197"/>
                  </a:lnTo>
                  <a:lnTo>
                    <a:pt x="229" y="1212"/>
                  </a:lnTo>
                  <a:lnTo>
                    <a:pt x="239" y="1252"/>
                  </a:lnTo>
                  <a:lnTo>
                    <a:pt x="254" y="1287"/>
                  </a:lnTo>
                  <a:lnTo>
                    <a:pt x="264" y="1302"/>
                  </a:lnTo>
                  <a:lnTo>
                    <a:pt x="279" y="1312"/>
                  </a:lnTo>
                  <a:lnTo>
                    <a:pt x="304" y="1322"/>
                  </a:lnTo>
                  <a:lnTo>
                    <a:pt x="329" y="1322"/>
                  </a:lnTo>
                  <a:lnTo>
                    <a:pt x="354" y="1327"/>
                  </a:lnTo>
                  <a:lnTo>
                    <a:pt x="374" y="1332"/>
                  </a:lnTo>
                  <a:lnTo>
                    <a:pt x="389" y="1337"/>
                  </a:lnTo>
                  <a:lnTo>
                    <a:pt x="399" y="1347"/>
                  </a:lnTo>
                  <a:lnTo>
                    <a:pt x="414" y="1362"/>
                  </a:lnTo>
                  <a:lnTo>
                    <a:pt x="419" y="1367"/>
                  </a:lnTo>
                  <a:lnTo>
                    <a:pt x="424" y="1372"/>
                  </a:lnTo>
                  <a:lnTo>
                    <a:pt x="429" y="1372"/>
                  </a:lnTo>
                  <a:lnTo>
                    <a:pt x="443" y="1362"/>
                  </a:lnTo>
                  <a:lnTo>
                    <a:pt x="453" y="1337"/>
                  </a:lnTo>
                  <a:lnTo>
                    <a:pt x="463" y="1327"/>
                  </a:lnTo>
                  <a:lnTo>
                    <a:pt x="468" y="1332"/>
                  </a:lnTo>
                  <a:lnTo>
                    <a:pt x="478" y="1347"/>
                  </a:lnTo>
                  <a:lnTo>
                    <a:pt x="483" y="1372"/>
                  </a:lnTo>
                  <a:lnTo>
                    <a:pt x="503" y="1442"/>
                  </a:lnTo>
                  <a:lnTo>
                    <a:pt x="513" y="1447"/>
                  </a:lnTo>
                  <a:lnTo>
                    <a:pt x="533" y="1456"/>
                  </a:lnTo>
                  <a:lnTo>
                    <a:pt x="548" y="1456"/>
                  </a:lnTo>
                  <a:lnTo>
                    <a:pt x="568" y="1456"/>
                  </a:lnTo>
                  <a:lnTo>
                    <a:pt x="583" y="1447"/>
                  </a:lnTo>
                  <a:lnTo>
                    <a:pt x="603" y="1427"/>
                  </a:lnTo>
                  <a:lnTo>
                    <a:pt x="613" y="1357"/>
                  </a:lnTo>
                  <a:lnTo>
                    <a:pt x="618" y="1352"/>
                  </a:lnTo>
                  <a:lnTo>
                    <a:pt x="628" y="1337"/>
                  </a:lnTo>
                  <a:lnTo>
                    <a:pt x="648" y="1317"/>
                  </a:lnTo>
                  <a:lnTo>
                    <a:pt x="678" y="1302"/>
                  </a:lnTo>
                  <a:lnTo>
                    <a:pt x="693" y="1297"/>
                  </a:lnTo>
                  <a:lnTo>
                    <a:pt x="708" y="1292"/>
                  </a:lnTo>
                  <a:lnTo>
                    <a:pt x="728" y="1272"/>
                  </a:lnTo>
                  <a:lnTo>
                    <a:pt x="738" y="1252"/>
                  </a:lnTo>
                  <a:lnTo>
                    <a:pt x="743" y="1247"/>
                  </a:lnTo>
                  <a:lnTo>
                    <a:pt x="768" y="1232"/>
                  </a:lnTo>
                  <a:lnTo>
                    <a:pt x="793" y="1217"/>
                  </a:lnTo>
                  <a:lnTo>
                    <a:pt x="823" y="1207"/>
                  </a:lnTo>
                  <a:lnTo>
                    <a:pt x="867" y="1172"/>
                  </a:lnTo>
                  <a:lnTo>
                    <a:pt x="872" y="1172"/>
                  </a:lnTo>
                  <a:lnTo>
                    <a:pt x="882" y="1172"/>
                  </a:lnTo>
                  <a:lnTo>
                    <a:pt x="892" y="1172"/>
                  </a:lnTo>
                  <a:lnTo>
                    <a:pt x="892" y="1182"/>
                  </a:lnTo>
                  <a:lnTo>
                    <a:pt x="892" y="1192"/>
                  </a:lnTo>
                  <a:lnTo>
                    <a:pt x="892" y="1207"/>
                  </a:lnTo>
                  <a:lnTo>
                    <a:pt x="892" y="1212"/>
                  </a:lnTo>
                  <a:lnTo>
                    <a:pt x="897" y="1217"/>
                  </a:lnTo>
                  <a:lnTo>
                    <a:pt x="912" y="1217"/>
                  </a:lnTo>
                  <a:lnTo>
                    <a:pt x="932" y="1202"/>
                  </a:lnTo>
                  <a:lnTo>
                    <a:pt x="977" y="1197"/>
                  </a:lnTo>
                  <a:lnTo>
                    <a:pt x="982" y="1187"/>
                  </a:lnTo>
                  <a:lnTo>
                    <a:pt x="992" y="1162"/>
                  </a:lnTo>
                  <a:lnTo>
                    <a:pt x="997" y="1147"/>
                  </a:lnTo>
                  <a:lnTo>
                    <a:pt x="1012" y="1132"/>
                  </a:lnTo>
                  <a:lnTo>
                    <a:pt x="1032" y="1122"/>
                  </a:lnTo>
                  <a:lnTo>
                    <a:pt x="1052" y="111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9443" y="6178"/>
              <a:ext cx="684" cy="626"/>
            </a:xfrm>
            <a:custGeom>
              <a:avLst/>
              <a:gdLst>
                <a:gd name="T0" fmla="*/ 0 w 284"/>
                <a:gd name="T1" fmla="*/ 260 h 260"/>
                <a:gd name="T2" fmla="*/ 0 w 284"/>
                <a:gd name="T3" fmla="*/ 260 h 260"/>
                <a:gd name="T4" fmla="*/ 20 w 284"/>
                <a:gd name="T5" fmla="*/ 250 h 260"/>
                <a:gd name="T6" fmla="*/ 50 w 284"/>
                <a:gd name="T7" fmla="*/ 240 h 260"/>
                <a:gd name="T8" fmla="*/ 50 w 284"/>
                <a:gd name="T9" fmla="*/ 240 h 260"/>
                <a:gd name="T10" fmla="*/ 55 w 284"/>
                <a:gd name="T11" fmla="*/ 235 h 260"/>
                <a:gd name="T12" fmla="*/ 60 w 284"/>
                <a:gd name="T13" fmla="*/ 225 h 260"/>
                <a:gd name="T14" fmla="*/ 70 w 284"/>
                <a:gd name="T15" fmla="*/ 190 h 260"/>
                <a:gd name="T16" fmla="*/ 75 w 284"/>
                <a:gd name="T17" fmla="*/ 140 h 260"/>
                <a:gd name="T18" fmla="*/ 109 w 284"/>
                <a:gd name="T19" fmla="*/ 120 h 260"/>
                <a:gd name="T20" fmla="*/ 109 w 284"/>
                <a:gd name="T21" fmla="*/ 120 h 260"/>
                <a:gd name="T22" fmla="*/ 119 w 284"/>
                <a:gd name="T23" fmla="*/ 95 h 260"/>
                <a:gd name="T24" fmla="*/ 144 w 284"/>
                <a:gd name="T25" fmla="*/ 50 h 260"/>
                <a:gd name="T26" fmla="*/ 159 w 284"/>
                <a:gd name="T27" fmla="*/ 25 h 260"/>
                <a:gd name="T28" fmla="*/ 179 w 284"/>
                <a:gd name="T29" fmla="*/ 10 h 260"/>
                <a:gd name="T30" fmla="*/ 194 w 284"/>
                <a:gd name="T31" fmla="*/ 0 h 260"/>
                <a:gd name="T32" fmla="*/ 199 w 284"/>
                <a:gd name="T33" fmla="*/ 0 h 260"/>
                <a:gd name="T34" fmla="*/ 209 w 284"/>
                <a:gd name="T35" fmla="*/ 0 h 260"/>
                <a:gd name="T36" fmla="*/ 209 w 284"/>
                <a:gd name="T37" fmla="*/ 0 h 260"/>
                <a:gd name="T38" fmla="*/ 229 w 284"/>
                <a:gd name="T39" fmla="*/ 20 h 260"/>
                <a:gd name="T40" fmla="*/ 239 w 284"/>
                <a:gd name="T41" fmla="*/ 35 h 260"/>
                <a:gd name="T42" fmla="*/ 244 w 284"/>
                <a:gd name="T43" fmla="*/ 45 h 260"/>
                <a:gd name="T44" fmla="*/ 284 w 284"/>
                <a:gd name="T45" fmla="*/ 45 h 2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4" h="260">
                  <a:moveTo>
                    <a:pt x="0" y="260"/>
                  </a:moveTo>
                  <a:lnTo>
                    <a:pt x="0" y="260"/>
                  </a:lnTo>
                  <a:lnTo>
                    <a:pt x="20" y="250"/>
                  </a:lnTo>
                  <a:lnTo>
                    <a:pt x="50" y="240"/>
                  </a:lnTo>
                  <a:lnTo>
                    <a:pt x="55" y="235"/>
                  </a:lnTo>
                  <a:lnTo>
                    <a:pt x="60" y="225"/>
                  </a:lnTo>
                  <a:lnTo>
                    <a:pt x="70" y="190"/>
                  </a:lnTo>
                  <a:lnTo>
                    <a:pt x="75" y="140"/>
                  </a:lnTo>
                  <a:lnTo>
                    <a:pt x="109" y="120"/>
                  </a:lnTo>
                  <a:lnTo>
                    <a:pt x="119" y="95"/>
                  </a:lnTo>
                  <a:lnTo>
                    <a:pt x="144" y="50"/>
                  </a:lnTo>
                  <a:lnTo>
                    <a:pt x="159" y="25"/>
                  </a:lnTo>
                  <a:lnTo>
                    <a:pt x="179" y="10"/>
                  </a:lnTo>
                  <a:lnTo>
                    <a:pt x="194" y="0"/>
                  </a:lnTo>
                  <a:lnTo>
                    <a:pt x="199" y="0"/>
                  </a:lnTo>
                  <a:lnTo>
                    <a:pt x="209" y="0"/>
                  </a:lnTo>
                  <a:lnTo>
                    <a:pt x="229" y="20"/>
                  </a:lnTo>
                  <a:lnTo>
                    <a:pt x="239" y="35"/>
                  </a:lnTo>
                  <a:lnTo>
                    <a:pt x="244" y="45"/>
                  </a:lnTo>
                  <a:lnTo>
                    <a:pt x="284" y="45"/>
                  </a:lnTo>
                </a:path>
              </a:pathLst>
            </a:custGeom>
            <a:noFill/>
            <a:ln w="3175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5"/>
            <p:cNvSpPr/>
            <p:nvPr/>
          </p:nvSpPr>
          <p:spPr bwMode="auto">
            <a:xfrm>
              <a:off x="9407" y="6045"/>
              <a:ext cx="3050" cy="1933"/>
            </a:xfrm>
            <a:custGeom>
              <a:avLst/>
              <a:gdLst>
                <a:gd name="T0" fmla="*/ 254 w 1267"/>
                <a:gd name="T1" fmla="*/ 90 h 803"/>
                <a:gd name="T2" fmla="*/ 214 w 1267"/>
                <a:gd name="T3" fmla="*/ 55 h 803"/>
                <a:gd name="T4" fmla="*/ 159 w 1267"/>
                <a:gd name="T5" fmla="*/ 105 h 803"/>
                <a:gd name="T6" fmla="*/ 90 w 1267"/>
                <a:gd name="T7" fmla="*/ 195 h 803"/>
                <a:gd name="T8" fmla="*/ 65 w 1267"/>
                <a:gd name="T9" fmla="*/ 295 h 803"/>
                <a:gd name="T10" fmla="*/ 15 w 1267"/>
                <a:gd name="T11" fmla="*/ 315 h 803"/>
                <a:gd name="T12" fmla="*/ 5 w 1267"/>
                <a:gd name="T13" fmla="*/ 394 h 803"/>
                <a:gd name="T14" fmla="*/ 5 w 1267"/>
                <a:gd name="T15" fmla="*/ 459 h 803"/>
                <a:gd name="T16" fmla="*/ 40 w 1267"/>
                <a:gd name="T17" fmla="*/ 519 h 803"/>
                <a:gd name="T18" fmla="*/ 100 w 1267"/>
                <a:gd name="T19" fmla="*/ 504 h 803"/>
                <a:gd name="T20" fmla="*/ 199 w 1267"/>
                <a:gd name="T21" fmla="*/ 449 h 803"/>
                <a:gd name="T22" fmla="*/ 214 w 1267"/>
                <a:gd name="T23" fmla="*/ 484 h 803"/>
                <a:gd name="T24" fmla="*/ 234 w 1267"/>
                <a:gd name="T25" fmla="*/ 504 h 803"/>
                <a:gd name="T26" fmla="*/ 239 w 1267"/>
                <a:gd name="T27" fmla="*/ 589 h 803"/>
                <a:gd name="T28" fmla="*/ 314 w 1267"/>
                <a:gd name="T29" fmla="*/ 694 h 803"/>
                <a:gd name="T30" fmla="*/ 399 w 1267"/>
                <a:gd name="T31" fmla="*/ 748 h 803"/>
                <a:gd name="T32" fmla="*/ 499 w 1267"/>
                <a:gd name="T33" fmla="*/ 803 h 803"/>
                <a:gd name="T34" fmla="*/ 523 w 1267"/>
                <a:gd name="T35" fmla="*/ 763 h 803"/>
                <a:gd name="T36" fmla="*/ 573 w 1267"/>
                <a:gd name="T37" fmla="*/ 758 h 803"/>
                <a:gd name="T38" fmla="*/ 628 w 1267"/>
                <a:gd name="T39" fmla="*/ 748 h 803"/>
                <a:gd name="T40" fmla="*/ 843 w 1267"/>
                <a:gd name="T41" fmla="*/ 659 h 803"/>
                <a:gd name="T42" fmla="*/ 878 w 1267"/>
                <a:gd name="T43" fmla="*/ 619 h 803"/>
                <a:gd name="T44" fmla="*/ 952 w 1267"/>
                <a:gd name="T45" fmla="*/ 579 h 803"/>
                <a:gd name="T46" fmla="*/ 982 w 1267"/>
                <a:gd name="T47" fmla="*/ 494 h 803"/>
                <a:gd name="T48" fmla="*/ 1052 w 1267"/>
                <a:gd name="T49" fmla="*/ 384 h 803"/>
                <a:gd name="T50" fmla="*/ 1162 w 1267"/>
                <a:gd name="T51" fmla="*/ 344 h 803"/>
                <a:gd name="T52" fmla="*/ 1192 w 1267"/>
                <a:gd name="T53" fmla="*/ 265 h 803"/>
                <a:gd name="T54" fmla="*/ 1217 w 1267"/>
                <a:gd name="T55" fmla="*/ 215 h 803"/>
                <a:gd name="T56" fmla="*/ 1267 w 1267"/>
                <a:gd name="T57" fmla="*/ 120 h 803"/>
                <a:gd name="T58" fmla="*/ 1247 w 1267"/>
                <a:gd name="T59" fmla="*/ 55 h 803"/>
                <a:gd name="T60" fmla="*/ 1212 w 1267"/>
                <a:gd name="T61" fmla="*/ 20 h 803"/>
                <a:gd name="T62" fmla="*/ 1122 w 1267"/>
                <a:gd name="T63" fmla="*/ 5 h 803"/>
                <a:gd name="T64" fmla="*/ 1077 w 1267"/>
                <a:gd name="T65" fmla="*/ 20 h 803"/>
                <a:gd name="T66" fmla="*/ 1047 w 1267"/>
                <a:gd name="T67" fmla="*/ 85 h 803"/>
                <a:gd name="T68" fmla="*/ 967 w 1267"/>
                <a:gd name="T69" fmla="*/ 105 h 803"/>
                <a:gd name="T70" fmla="*/ 962 w 1267"/>
                <a:gd name="T71" fmla="*/ 80 h 803"/>
                <a:gd name="T72" fmla="*/ 937 w 1267"/>
                <a:gd name="T73" fmla="*/ 60 h 803"/>
                <a:gd name="T74" fmla="*/ 858 w 1267"/>
                <a:gd name="T75" fmla="*/ 105 h 803"/>
                <a:gd name="T76" fmla="*/ 808 w 1267"/>
                <a:gd name="T77" fmla="*/ 140 h 803"/>
                <a:gd name="T78" fmla="*/ 743 w 1267"/>
                <a:gd name="T79" fmla="*/ 190 h 803"/>
                <a:gd name="T80" fmla="*/ 683 w 1267"/>
                <a:gd name="T81" fmla="*/ 240 h 803"/>
                <a:gd name="T82" fmla="*/ 653 w 1267"/>
                <a:gd name="T83" fmla="*/ 335 h 803"/>
                <a:gd name="T84" fmla="*/ 578 w 1267"/>
                <a:gd name="T85" fmla="*/ 335 h 803"/>
                <a:gd name="T86" fmla="*/ 543 w 1267"/>
                <a:gd name="T87" fmla="*/ 235 h 803"/>
                <a:gd name="T88" fmla="*/ 518 w 1267"/>
                <a:gd name="T89" fmla="*/ 225 h 803"/>
                <a:gd name="T90" fmla="*/ 489 w 1267"/>
                <a:gd name="T91" fmla="*/ 255 h 803"/>
                <a:gd name="T92" fmla="*/ 454 w 1267"/>
                <a:gd name="T93" fmla="*/ 225 h 803"/>
                <a:gd name="T94" fmla="*/ 394 w 1267"/>
                <a:gd name="T95" fmla="*/ 210 h 803"/>
                <a:gd name="T96" fmla="*/ 319 w 1267"/>
                <a:gd name="T97" fmla="*/ 175 h 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67" h="803">
                  <a:moveTo>
                    <a:pt x="294" y="100"/>
                  </a:moveTo>
                  <a:lnTo>
                    <a:pt x="259" y="100"/>
                  </a:lnTo>
                  <a:lnTo>
                    <a:pt x="254" y="90"/>
                  </a:lnTo>
                  <a:lnTo>
                    <a:pt x="239" y="75"/>
                  </a:lnTo>
                  <a:lnTo>
                    <a:pt x="219" y="55"/>
                  </a:lnTo>
                  <a:lnTo>
                    <a:pt x="214" y="55"/>
                  </a:lnTo>
                  <a:lnTo>
                    <a:pt x="204" y="55"/>
                  </a:lnTo>
                  <a:lnTo>
                    <a:pt x="189" y="65"/>
                  </a:lnTo>
                  <a:lnTo>
                    <a:pt x="174" y="80"/>
                  </a:lnTo>
                  <a:lnTo>
                    <a:pt x="159" y="105"/>
                  </a:lnTo>
                  <a:lnTo>
                    <a:pt x="134" y="150"/>
                  </a:lnTo>
                  <a:lnTo>
                    <a:pt x="124" y="175"/>
                  </a:lnTo>
                  <a:lnTo>
                    <a:pt x="90" y="195"/>
                  </a:lnTo>
                  <a:lnTo>
                    <a:pt x="80" y="245"/>
                  </a:lnTo>
                  <a:lnTo>
                    <a:pt x="75" y="280"/>
                  </a:lnTo>
                  <a:lnTo>
                    <a:pt x="70" y="290"/>
                  </a:lnTo>
                  <a:lnTo>
                    <a:pt x="65" y="295"/>
                  </a:lnTo>
                  <a:lnTo>
                    <a:pt x="35" y="305"/>
                  </a:lnTo>
                  <a:lnTo>
                    <a:pt x="15" y="315"/>
                  </a:lnTo>
                  <a:lnTo>
                    <a:pt x="0" y="354"/>
                  </a:lnTo>
                  <a:lnTo>
                    <a:pt x="5" y="374"/>
                  </a:lnTo>
                  <a:lnTo>
                    <a:pt x="5" y="394"/>
                  </a:lnTo>
                  <a:lnTo>
                    <a:pt x="0" y="414"/>
                  </a:lnTo>
                  <a:lnTo>
                    <a:pt x="5" y="439"/>
                  </a:lnTo>
                  <a:lnTo>
                    <a:pt x="5" y="459"/>
                  </a:lnTo>
                  <a:lnTo>
                    <a:pt x="15" y="484"/>
                  </a:lnTo>
                  <a:lnTo>
                    <a:pt x="25" y="504"/>
                  </a:lnTo>
                  <a:lnTo>
                    <a:pt x="30" y="514"/>
                  </a:lnTo>
                  <a:lnTo>
                    <a:pt x="40" y="519"/>
                  </a:lnTo>
                  <a:lnTo>
                    <a:pt x="55" y="519"/>
                  </a:lnTo>
                  <a:lnTo>
                    <a:pt x="65" y="519"/>
                  </a:lnTo>
                  <a:lnTo>
                    <a:pt x="80" y="514"/>
                  </a:lnTo>
                  <a:lnTo>
                    <a:pt x="100" y="504"/>
                  </a:lnTo>
                  <a:lnTo>
                    <a:pt x="159" y="464"/>
                  </a:lnTo>
                  <a:lnTo>
                    <a:pt x="189" y="449"/>
                  </a:lnTo>
                  <a:lnTo>
                    <a:pt x="199" y="449"/>
                  </a:lnTo>
                  <a:lnTo>
                    <a:pt x="204" y="454"/>
                  </a:lnTo>
                  <a:lnTo>
                    <a:pt x="209" y="469"/>
                  </a:lnTo>
                  <a:lnTo>
                    <a:pt x="214" y="484"/>
                  </a:lnTo>
                  <a:lnTo>
                    <a:pt x="224" y="489"/>
                  </a:lnTo>
                  <a:lnTo>
                    <a:pt x="239" y="494"/>
                  </a:lnTo>
                  <a:lnTo>
                    <a:pt x="234" y="504"/>
                  </a:lnTo>
                  <a:lnTo>
                    <a:pt x="229" y="529"/>
                  </a:lnTo>
                  <a:lnTo>
                    <a:pt x="229" y="549"/>
                  </a:lnTo>
                  <a:lnTo>
                    <a:pt x="234" y="569"/>
                  </a:lnTo>
                  <a:lnTo>
                    <a:pt x="239" y="589"/>
                  </a:lnTo>
                  <a:lnTo>
                    <a:pt x="259" y="609"/>
                  </a:lnTo>
                  <a:lnTo>
                    <a:pt x="289" y="654"/>
                  </a:lnTo>
                  <a:lnTo>
                    <a:pt x="314" y="694"/>
                  </a:lnTo>
                  <a:lnTo>
                    <a:pt x="334" y="739"/>
                  </a:lnTo>
                  <a:lnTo>
                    <a:pt x="354" y="739"/>
                  </a:lnTo>
                  <a:lnTo>
                    <a:pt x="399" y="748"/>
                  </a:lnTo>
                  <a:lnTo>
                    <a:pt x="454" y="773"/>
                  </a:lnTo>
                  <a:lnTo>
                    <a:pt x="479" y="783"/>
                  </a:lnTo>
                  <a:lnTo>
                    <a:pt x="499" y="803"/>
                  </a:lnTo>
                  <a:lnTo>
                    <a:pt x="504" y="788"/>
                  </a:lnTo>
                  <a:lnTo>
                    <a:pt x="513" y="768"/>
                  </a:lnTo>
                  <a:lnTo>
                    <a:pt x="523" y="763"/>
                  </a:lnTo>
                  <a:lnTo>
                    <a:pt x="538" y="753"/>
                  </a:lnTo>
                  <a:lnTo>
                    <a:pt x="553" y="753"/>
                  </a:lnTo>
                  <a:lnTo>
                    <a:pt x="573" y="758"/>
                  </a:lnTo>
                  <a:lnTo>
                    <a:pt x="598" y="758"/>
                  </a:lnTo>
                  <a:lnTo>
                    <a:pt x="618" y="753"/>
                  </a:lnTo>
                  <a:lnTo>
                    <a:pt x="623" y="753"/>
                  </a:lnTo>
                  <a:lnTo>
                    <a:pt x="628" y="748"/>
                  </a:lnTo>
                  <a:lnTo>
                    <a:pt x="718" y="748"/>
                  </a:lnTo>
                  <a:lnTo>
                    <a:pt x="748" y="714"/>
                  </a:lnTo>
                  <a:lnTo>
                    <a:pt x="843" y="659"/>
                  </a:lnTo>
                  <a:lnTo>
                    <a:pt x="843" y="649"/>
                  </a:lnTo>
                  <a:lnTo>
                    <a:pt x="858" y="634"/>
                  </a:lnTo>
                  <a:lnTo>
                    <a:pt x="868" y="624"/>
                  </a:lnTo>
                  <a:lnTo>
                    <a:pt x="878" y="619"/>
                  </a:lnTo>
                  <a:lnTo>
                    <a:pt x="898" y="619"/>
                  </a:lnTo>
                  <a:lnTo>
                    <a:pt x="922" y="629"/>
                  </a:lnTo>
                  <a:lnTo>
                    <a:pt x="952" y="579"/>
                  </a:lnTo>
                  <a:lnTo>
                    <a:pt x="972" y="539"/>
                  </a:lnTo>
                  <a:lnTo>
                    <a:pt x="977" y="514"/>
                  </a:lnTo>
                  <a:lnTo>
                    <a:pt x="982" y="494"/>
                  </a:lnTo>
                  <a:lnTo>
                    <a:pt x="992" y="469"/>
                  </a:lnTo>
                  <a:lnTo>
                    <a:pt x="1007" y="444"/>
                  </a:lnTo>
                  <a:lnTo>
                    <a:pt x="1027" y="414"/>
                  </a:lnTo>
                  <a:lnTo>
                    <a:pt x="1052" y="384"/>
                  </a:lnTo>
                  <a:lnTo>
                    <a:pt x="1092" y="359"/>
                  </a:lnTo>
                  <a:lnTo>
                    <a:pt x="1112" y="349"/>
                  </a:lnTo>
                  <a:lnTo>
                    <a:pt x="1132" y="344"/>
                  </a:lnTo>
                  <a:lnTo>
                    <a:pt x="1162" y="344"/>
                  </a:lnTo>
                  <a:lnTo>
                    <a:pt x="1187" y="344"/>
                  </a:lnTo>
                  <a:lnTo>
                    <a:pt x="1192" y="290"/>
                  </a:lnTo>
                  <a:lnTo>
                    <a:pt x="1192" y="265"/>
                  </a:lnTo>
                  <a:lnTo>
                    <a:pt x="1202" y="240"/>
                  </a:lnTo>
                  <a:lnTo>
                    <a:pt x="1207" y="230"/>
                  </a:lnTo>
                  <a:lnTo>
                    <a:pt x="1217" y="215"/>
                  </a:lnTo>
                  <a:lnTo>
                    <a:pt x="1232" y="195"/>
                  </a:lnTo>
                  <a:lnTo>
                    <a:pt x="1247" y="175"/>
                  </a:lnTo>
                  <a:lnTo>
                    <a:pt x="1262" y="150"/>
                  </a:lnTo>
                  <a:lnTo>
                    <a:pt x="1267" y="120"/>
                  </a:lnTo>
                  <a:lnTo>
                    <a:pt x="1267" y="100"/>
                  </a:lnTo>
                  <a:lnTo>
                    <a:pt x="1262" y="85"/>
                  </a:lnTo>
                  <a:lnTo>
                    <a:pt x="1257" y="70"/>
                  </a:lnTo>
                  <a:lnTo>
                    <a:pt x="1247" y="55"/>
                  </a:lnTo>
                  <a:lnTo>
                    <a:pt x="1232" y="40"/>
                  </a:lnTo>
                  <a:lnTo>
                    <a:pt x="1212" y="25"/>
                  </a:lnTo>
                  <a:lnTo>
                    <a:pt x="1212" y="20"/>
                  </a:lnTo>
                  <a:lnTo>
                    <a:pt x="1182" y="25"/>
                  </a:lnTo>
                  <a:lnTo>
                    <a:pt x="1157" y="20"/>
                  </a:lnTo>
                  <a:lnTo>
                    <a:pt x="1137" y="15"/>
                  </a:lnTo>
                  <a:lnTo>
                    <a:pt x="1122" y="5"/>
                  </a:lnTo>
                  <a:lnTo>
                    <a:pt x="1122" y="0"/>
                  </a:lnTo>
                  <a:lnTo>
                    <a:pt x="1097" y="10"/>
                  </a:lnTo>
                  <a:lnTo>
                    <a:pt x="1077" y="20"/>
                  </a:lnTo>
                  <a:lnTo>
                    <a:pt x="1067" y="35"/>
                  </a:lnTo>
                  <a:lnTo>
                    <a:pt x="1057" y="50"/>
                  </a:lnTo>
                  <a:lnTo>
                    <a:pt x="1047" y="75"/>
                  </a:lnTo>
                  <a:lnTo>
                    <a:pt x="1047" y="85"/>
                  </a:lnTo>
                  <a:lnTo>
                    <a:pt x="997" y="90"/>
                  </a:lnTo>
                  <a:lnTo>
                    <a:pt x="977" y="105"/>
                  </a:lnTo>
                  <a:lnTo>
                    <a:pt x="967" y="105"/>
                  </a:lnTo>
                  <a:lnTo>
                    <a:pt x="962" y="100"/>
                  </a:lnTo>
                  <a:lnTo>
                    <a:pt x="957" y="95"/>
                  </a:lnTo>
                  <a:lnTo>
                    <a:pt x="962" y="80"/>
                  </a:lnTo>
                  <a:lnTo>
                    <a:pt x="962" y="70"/>
                  </a:lnTo>
                  <a:lnTo>
                    <a:pt x="957" y="60"/>
                  </a:lnTo>
                  <a:lnTo>
                    <a:pt x="952" y="60"/>
                  </a:lnTo>
                  <a:lnTo>
                    <a:pt x="937" y="60"/>
                  </a:lnTo>
                  <a:lnTo>
                    <a:pt x="932" y="60"/>
                  </a:lnTo>
                  <a:lnTo>
                    <a:pt x="888" y="95"/>
                  </a:lnTo>
                  <a:lnTo>
                    <a:pt x="858" y="105"/>
                  </a:lnTo>
                  <a:lnTo>
                    <a:pt x="833" y="120"/>
                  </a:lnTo>
                  <a:lnTo>
                    <a:pt x="808" y="135"/>
                  </a:lnTo>
                  <a:lnTo>
                    <a:pt x="808" y="140"/>
                  </a:lnTo>
                  <a:lnTo>
                    <a:pt x="793" y="160"/>
                  </a:lnTo>
                  <a:lnTo>
                    <a:pt x="773" y="180"/>
                  </a:lnTo>
                  <a:lnTo>
                    <a:pt x="763" y="185"/>
                  </a:lnTo>
                  <a:lnTo>
                    <a:pt x="743" y="190"/>
                  </a:lnTo>
                  <a:lnTo>
                    <a:pt x="713" y="205"/>
                  </a:lnTo>
                  <a:lnTo>
                    <a:pt x="693" y="225"/>
                  </a:lnTo>
                  <a:lnTo>
                    <a:pt x="683" y="240"/>
                  </a:lnTo>
                  <a:lnTo>
                    <a:pt x="678" y="245"/>
                  </a:lnTo>
                  <a:lnTo>
                    <a:pt x="668" y="315"/>
                  </a:lnTo>
                  <a:lnTo>
                    <a:pt x="653" y="335"/>
                  </a:lnTo>
                  <a:lnTo>
                    <a:pt x="633" y="344"/>
                  </a:lnTo>
                  <a:lnTo>
                    <a:pt x="618" y="344"/>
                  </a:lnTo>
                  <a:lnTo>
                    <a:pt x="603" y="344"/>
                  </a:lnTo>
                  <a:lnTo>
                    <a:pt x="578" y="335"/>
                  </a:lnTo>
                  <a:lnTo>
                    <a:pt x="568" y="330"/>
                  </a:lnTo>
                  <a:lnTo>
                    <a:pt x="553" y="260"/>
                  </a:lnTo>
                  <a:lnTo>
                    <a:pt x="543" y="235"/>
                  </a:lnTo>
                  <a:lnTo>
                    <a:pt x="538" y="220"/>
                  </a:lnTo>
                  <a:lnTo>
                    <a:pt x="528" y="215"/>
                  </a:lnTo>
                  <a:lnTo>
                    <a:pt x="518" y="225"/>
                  </a:lnTo>
                  <a:lnTo>
                    <a:pt x="509" y="250"/>
                  </a:lnTo>
                  <a:lnTo>
                    <a:pt x="499" y="260"/>
                  </a:lnTo>
                  <a:lnTo>
                    <a:pt x="489" y="260"/>
                  </a:lnTo>
                  <a:lnTo>
                    <a:pt x="489" y="255"/>
                  </a:lnTo>
                  <a:lnTo>
                    <a:pt x="484" y="250"/>
                  </a:lnTo>
                  <a:lnTo>
                    <a:pt x="469" y="235"/>
                  </a:lnTo>
                  <a:lnTo>
                    <a:pt x="454" y="225"/>
                  </a:lnTo>
                  <a:lnTo>
                    <a:pt x="439" y="220"/>
                  </a:lnTo>
                  <a:lnTo>
                    <a:pt x="419" y="215"/>
                  </a:lnTo>
                  <a:lnTo>
                    <a:pt x="394" y="210"/>
                  </a:lnTo>
                  <a:lnTo>
                    <a:pt x="369" y="210"/>
                  </a:lnTo>
                  <a:lnTo>
                    <a:pt x="349" y="200"/>
                  </a:lnTo>
                  <a:lnTo>
                    <a:pt x="334" y="190"/>
                  </a:lnTo>
                  <a:lnTo>
                    <a:pt x="319" y="175"/>
                  </a:lnTo>
                  <a:lnTo>
                    <a:pt x="304" y="140"/>
                  </a:lnTo>
                  <a:lnTo>
                    <a:pt x="294" y="105"/>
                  </a:lnTo>
                  <a:lnTo>
                    <a:pt x="294" y="100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6"/>
            <p:cNvSpPr/>
            <p:nvPr/>
          </p:nvSpPr>
          <p:spPr bwMode="auto">
            <a:xfrm>
              <a:off x="12325" y="6021"/>
              <a:ext cx="2126" cy="2954"/>
            </a:xfrm>
            <a:custGeom>
              <a:avLst/>
              <a:gdLst>
                <a:gd name="T0" fmla="*/ 868 w 883"/>
                <a:gd name="T1" fmla="*/ 335 h 1227"/>
                <a:gd name="T2" fmla="*/ 843 w 883"/>
                <a:gd name="T3" fmla="*/ 265 h 1227"/>
                <a:gd name="T4" fmla="*/ 798 w 883"/>
                <a:gd name="T5" fmla="*/ 190 h 1227"/>
                <a:gd name="T6" fmla="*/ 778 w 883"/>
                <a:gd name="T7" fmla="*/ 125 h 1227"/>
                <a:gd name="T8" fmla="*/ 768 w 883"/>
                <a:gd name="T9" fmla="*/ 90 h 1227"/>
                <a:gd name="T10" fmla="*/ 713 w 883"/>
                <a:gd name="T11" fmla="*/ 105 h 1227"/>
                <a:gd name="T12" fmla="*/ 688 w 883"/>
                <a:gd name="T13" fmla="*/ 180 h 1227"/>
                <a:gd name="T14" fmla="*/ 668 w 883"/>
                <a:gd name="T15" fmla="*/ 280 h 1227"/>
                <a:gd name="T16" fmla="*/ 593 w 883"/>
                <a:gd name="T17" fmla="*/ 290 h 1227"/>
                <a:gd name="T18" fmla="*/ 553 w 883"/>
                <a:gd name="T19" fmla="*/ 235 h 1227"/>
                <a:gd name="T20" fmla="*/ 504 w 883"/>
                <a:gd name="T21" fmla="*/ 285 h 1227"/>
                <a:gd name="T22" fmla="*/ 444 w 883"/>
                <a:gd name="T23" fmla="*/ 364 h 1227"/>
                <a:gd name="T24" fmla="*/ 379 w 883"/>
                <a:gd name="T25" fmla="*/ 459 h 1227"/>
                <a:gd name="T26" fmla="*/ 324 w 883"/>
                <a:gd name="T27" fmla="*/ 305 h 1227"/>
                <a:gd name="T28" fmla="*/ 254 w 883"/>
                <a:gd name="T29" fmla="*/ 255 h 1227"/>
                <a:gd name="T30" fmla="*/ 219 w 883"/>
                <a:gd name="T31" fmla="*/ 210 h 1227"/>
                <a:gd name="T32" fmla="*/ 229 w 883"/>
                <a:gd name="T33" fmla="*/ 150 h 1227"/>
                <a:gd name="T34" fmla="*/ 199 w 883"/>
                <a:gd name="T35" fmla="*/ 90 h 1227"/>
                <a:gd name="T36" fmla="*/ 134 w 883"/>
                <a:gd name="T37" fmla="*/ 0 h 1227"/>
                <a:gd name="T38" fmla="*/ 20 w 883"/>
                <a:gd name="T39" fmla="*/ 15 h 1227"/>
                <a:gd name="T40" fmla="*/ 0 w 883"/>
                <a:gd name="T41" fmla="*/ 35 h 1227"/>
                <a:gd name="T42" fmla="*/ 55 w 883"/>
                <a:gd name="T43" fmla="*/ 135 h 1227"/>
                <a:gd name="T44" fmla="*/ 20 w 883"/>
                <a:gd name="T45" fmla="*/ 215 h 1227"/>
                <a:gd name="T46" fmla="*/ 45 w 883"/>
                <a:gd name="T47" fmla="*/ 250 h 1227"/>
                <a:gd name="T48" fmla="*/ 40 w 883"/>
                <a:gd name="T49" fmla="*/ 325 h 1227"/>
                <a:gd name="T50" fmla="*/ 105 w 883"/>
                <a:gd name="T51" fmla="*/ 369 h 1227"/>
                <a:gd name="T52" fmla="*/ 149 w 883"/>
                <a:gd name="T53" fmla="*/ 369 h 1227"/>
                <a:gd name="T54" fmla="*/ 164 w 883"/>
                <a:gd name="T55" fmla="*/ 399 h 1227"/>
                <a:gd name="T56" fmla="*/ 159 w 883"/>
                <a:gd name="T57" fmla="*/ 509 h 1227"/>
                <a:gd name="T58" fmla="*/ 194 w 883"/>
                <a:gd name="T59" fmla="*/ 624 h 1227"/>
                <a:gd name="T60" fmla="*/ 194 w 883"/>
                <a:gd name="T61" fmla="*/ 724 h 1227"/>
                <a:gd name="T62" fmla="*/ 194 w 883"/>
                <a:gd name="T63" fmla="*/ 793 h 1227"/>
                <a:gd name="T64" fmla="*/ 179 w 883"/>
                <a:gd name="T65" fmla="*/ 858 h 1227"/>
                <a:gd name="T66" fmla="*/ 294 w 883"/>
                <a:gd name="T67" fmla="*/ 898 h 1227"/>
                <a:gd name="T68" fmla="*/ 329 w 883"/>
                <a:gd name="T69" fmla="*/ 898 h 1227"/>
                <a:gd name="T70" fmla="*/ 309 w 883"/>
                <a:gd name="T71" fmla="*/ 1018 h 1227"/>
                <a:gd name="T72" fmla="*/ 339 w 883"/>
                <a:gd name="T73" fmla="*/ 1048 h 1227"/>
                <a:gd name="T74" fmla="*/ 359 w 883"/>
                <a:gd name="T75" fmla="*/ 1118 h 1227"/>
                <a:gd name="T76" fmla="*/ 394 w 883"/>
                <a:gd name="T77" fmla="*/ 1153 h 1227"/>
                <a:gd name="T78" fmla="*/ 404 w 883"/>
                <a:gd name="T79" fmla="*/ 1227 h 1227"/>
                <a:gd name="T80" fmla="*/ 553 w 883"/>
                <a:gd name="T81" fmla="*/ 1187 h 1227"/>
                <a:gd name="T82" fmla="*/ 543 w 883"/>
                <a:gd name="T83" fmla="*/ 1133 h 1227"/>
                <a:gd name="T84" fmla="*/ 663 w 883"/>
                <a:gd name="T85" fmla="*/ 1068 h 1227"/>
                <a:gd name="T86" fmla="*/ 708 w 883"/>
                <a:gd name="T87" fmla="*/ 1008 h 1227"/>
                <a:gd name="T88" fmla="*/ 743 w 883"/>
                <a:gd name="T89" fmla="*/ 918 h 1227"/>
                <a:gd name="T90" fmla="*/ 748 w 883"/>
                <a:gd name="T91" fmla="*/ 883 h 1227"/>
                <a:gd name="T92" fmla="*/ 718 w 883"/>
                <a:gd name="T93" fmla="*/ 818 h 1227"/>
                <a:gd name="T94" fmla="*/ 783 w 883"/>
                <a:gd name="T95" fmla="*/ 494 h 1227"/>
                <a:gd name="T96" fmla="*/ 813 w 883"/>
                <a:gd name="T97" fmla="*/ 464 h 1227"/>
                <a:gd name="T98" fmla="*/ 853 w 883"/>
                <a:gd name="T99" fmla="*/ 449 h 1227"/>
                <a:gd name="T100" fmla="*/ 878 w 883"/>
                <a:gd name="T101" fmla="*/ 404 h 12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83" h="1227">
                  <a:moveTo>
                    <a:pt x="863" y="389"/>
                  </a:moveTo>
                  <a:lnTo>
                    <a:pt x="863" y="335"/>
                  </a:lnTo>
                  <a:lnTo>
                    <a:pt x="868" y="335"/>
                  </a:lnTo>
                  <a:lnTo>
                    <a:pt x="863" y="330"/>
                  </a:lnTo>
                  <a:lnTo>
                    <a:pt x="858" y="310"/>
                  </a:lnTo>
                  <a:lnTo>
                    <a:pt x="843" y="265"/>
                  </a:lnTo>
                  <a:lnTo>
                    <a:pt x="828" y="220"/>
                  </a:lnTo>
                  <a:lnTo>
                    <a:pt x="813" y="200"/>
                  </a:lnTo>
                  <a:lnTo>
                    <a:pt x="798" y="190"/>
                  </a:lnTo>
                  <a:lnTo>
                    <a:pt x="788" y="175"/>
                  </a:lnTo>
                  <a:lnTo>
                    <a:pt x="778" y="155"/>
                  </a:lnTo>
                  <a:lnTo>
                    <a:pt x="778" y="125"/>
                  </a:lnTo>
                  <a:lnTo>
                    <a:pt x="778" y="115"/>
                  </a:lnTo>
                  <a:lnTo>
                    <a:pt x="778" y="100"/>
                  </a:lnTo>
                  <a:lnTo>
                    <a:pt x="773" y="95"/>
                  </a:lnTo>
                  <a:lnTo>
                    <a:pt x="768" y="90"/>
                  </a:lnTo>
                  <a:lnTo>
                    <a:pt x="748" y="90"/>
                  </a:lnTo>
                  <a:lnTo>
                    <a:pt x="728" y="95"/>
                  </a:lnTo>
                  <a:lnTo>
                    <a:pt x="713" y="105"/>
                  </a:lnTo>
                  <a:lnTo>
                    <a:pt x="698" y="120"/>
                  </a:lnTo>
                  <a:lnTo>
                    <a:pt x="693" y="145"/>
                  </a:lnTo>
                  <a:lnTo>
                    <a:pt x="688" y="180"/>
                  </a:lnTo>
                  <a:lnTo>
                    <a:pt x="688" y="225"/>
                  </a:lnTo>
                  <a:lnTo>
                    <a:pt x="688" y="245"/>
                  </a:lnTo>
                  <a:lnTo>
                    <a:pt x="683" y="265"/>
                  </a:lnTo>
                  <a:lnTo>
                    <a:pt x="668" y="280"/>
                  </a:lnTo>
                  <a:lnTo>
                    <a:pt x="653" y="290"/>
                  </a:lnTo>
                  <a:lnTo>
                    <a:pt x="628" y="295"/>
                  </a:lnTo>
                  <a:lnTo>
                    <a:pt x="593" y="290"/>
                  </a:lnTo>
                  <a:lnTo>
                    <a:pt x="583" y="275"/>
                  </a:lnTo>
                  <a:lnTo>
                    <a:pt x="578" y="260"/>
                  </a:lnTo>
                  <a:lnTo>
                    <a:pt x="568" y="245"/>
                  </a:lnTo>
                  <a:lnTo>
                    <a:pt x="553" y="235"/>
                  </a:lnTo>
                  <a:lnTo>
                    <a:pt x="538" y="240"/>
                  </a:lnTo>
                  <a:lnTo>
                    <a:pt x="524" y="255"/>
                  </a:lnTo>
                  <a:lnTo>
                    <a:pt x="504" y="285"/>
                  </a:lnTo>
                  <a:lnTo>
                    <a:pt x="489" y="315"/>
                  </a:lnTo>
                  <a:lnTo>
                    <a:pt x="469" y="340"/>
                  </a:lnTo>
                  <a:lnTo>
                    <a:pt x="459" y="354"/>
                  </a:lnTo>
                  <a:lnTo>
                    <a:pt x="444" y="364"/>
                  </a:lnTo>
                  <a:lnTo>
                    <a:pt x="414" y="404"/>
                  </a:lnTo>
                  <a:lnTo>
                    <a:pt x="379" y="459"/>
                  </a:lnTo>
                  <a:lnTo>
                    <a:pt x="359" y="374"/>
                  </a:lnTo>
                  <a:lnTo>
                    <a:pt x="344" y="340"/>
                  </a:lnTo>
                  <a:lnTo>
                    <a:pt x="324" y="305"/>
                  </a:lnTo>
                  <a:lnTo>
                    <a:pt x="294" y="275"/>
                  </a:lnTo>
                  <a:lnTo>
                    <a:pt x="274" y="265"/>
                  </a:lnTo>
                  <a:lnTo>
                    <a:pt x="254" y="255"/>
                  </a:lnTo>
                  <a:lnTo>
                    <a:pt x="244" y="250"/>
                  </a:lnTo>
                  <a:lnTo>
                    <a:pt x="229" y="235"/>
                  </a:lnTo>
                  <a:lnTo>
                    <a:pt x="224" y="225"/>
                  </a:lnTo>
                  <a:lnTo>
                    <a:pt x="219" y="210"/>
                  </a:lnTo>
                  <a:lnTo>
                    <a:pt x="219" y="190"/>
                  </a:lnTo>
                  <a:lnTo>
                    <a:pt x="224" y="165"/>
                  </a:lnTo>
                  <a:lnTo>
                    <a:pt x="229" y="150"/>
                  </a:lnTo>
                  <a:lnTo>
                    <a:pt x="229" y="135"/>
                  </a:lnTo>
                  <a:lnTo>
                    <a:pt x="224" y="120"/>
                  </a:lnTo>
                  <a:lnTo>
                    <a:pt x="214" y="105"/>
                  </a:lnTo>
                  <a:lnTo>
                    <a:pt x="199" y="90"/>
                  </a:lnTo>
                  <a:lnTo>
                    <a:pt x="189" y="80"/>
                  </a:lnTo>
                  <a:lnTo>
                    <a:pt x="134" y="0"/>
                  </a:lnTo>
                  <a:lnTo>
                    <a:pt x="115" y="10"/>
                  </a:lnTo>
                  <a:lnTo>
                    <a:pt x="95" y="15"/>
                  </a:lnTo>
                  <a:lnTo>
                    <a:pt x="55" y="20"/>
                  </a:lnTo>
                  <a:lnTo>
                    <a:pt x="20" y="15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0" y="55"/>
                  </a:lnTo>
                  <a:lnTo>
                    <a:pt x="45" y="80"/>
                  </a:lnTo>
                  <a:lnTo>
                    <a:pt x="55" y="110"/>
                  </a:lnTo>
                  <a:lnTo>
                    <a:pt x="55" y="135"/>
                  </a:lnTo>
                  <a:lnTo>
                    <a:pt x="50" y="160"/>
                  </a:lnTo>
                  <a:lnTo>
                    <a:pt x="40" y="180"/>
                  </a:lnTo>
                  <a:lnTo>
                    <a:pt x="15" y="215"/>
                  </a:lnTo>
                  <a:lnTo>
                    <a:pt x="20" y="215"/>
                  </a:lnTo>
                  <a:lnTo>
                    <a:pt x="35" y="220"/>
                  </a:lnTo>
                  <a:lnTo>
                    <a:pt x="45" y="230"/>
                  </a:lnTo>
                  <a:lnTo>
                    <a:pt x="45" y="250"/>
                  </a:lnTo>
                  <a:lnTo>
                    <a:pt x="45" y="270"/>
                  </a:lnTo>
                  <a:lnTo>
                    <a:pt x="40" y="310"/>
                  </a:lnTo>
                  <a:lnTo>
                    <a:pt x="40" y="325"/>
                  </a:lnTo>
                  <a:lnTo>
                    <a:pt x="55" y="345"/>
                  </a:lnTo>
                  <a:lnTo>
                    <a:pt x="75" y="359"/>
                  </a:lnTo>
                  <a:lnTo>
                    <a:pt x="90" y="364"/>
                  </a:lnTo>
                  <a:lnTo>
                    <a:pt x="105" y="369"/>
                  </a:lnTo>
                  <a:lnTo>
                    <a:pt x="124" y="369"/>
                  </a:lnTo>
                  <a:lnTo>
                    <a:pt x="134" y="364"/>
                  </a:lnTo>
                  <a:lnTo>
                    <a:pt x="149" y="369"/>
                  </a:lnTo>
                  <a:lnTo>
                    <a:pt x="164" y="374"/>
                  </a:lnTo>
                  <a:lnTo>
                    <a:pt x="169" y="384"/>
                  </a:lnTo>
                  <a:lnTo>
                    <a:pt x="164" y="399"/>
                  </a:lnTo>
                  <a:lnTo>
                    <a:pt x="159" y="429"/>
                  </a:lnTo>
                  <a:lnTo>
                    <a:pt x="154" y="464"/>
                  </a:lnTo>
                  <a:lnTo>
                    <a:pt x="159" y="509"/>
                  </a:lnTo>
                  <a:lnTo>
                    <a:pt x="179" y="539"/>
                  </a:lnTo>
                  <a:lnTo>
                    <a:pt x="189" y="569"/>
                  </a:lnTo>
                  <a:lnTo>
                    <a:pt x="194" y="599"/>
                  </a:lnTo>
                  <a:lnTo>
                    <a:pt x="194" y="624"/>
                  </a:lnTo>
                  <a:lnTo>
                    <a:pt x="184" y="664"/>
                  </a:lnTo>
                  <a:lnTo>
                    <a:pt x="179" y="679"/>
                  </a:lnTo>
                  <a:lnTo>
                    <a:pt x="194" y="724"/>
                  </a:lnTo>
                  <a:lnTo>
                    <a:pt x="199" y="758"/>
                  </a:lnTo>
                  <a:lnTo>
                    <a:pt x="194" y="778"/>
                  </a:lnTo>
                  <a:lnTo>
                    <a:pt x="194" y="793"/>
                  </a:lnTo>
                  <a:lnTo>
                    <a:pt x="184" y="813"/>
                  </a:lnTo>
                  <a:lnTo>
                    <a:pt x="179" y="838"/>
                  </a:lnTo>
                  <a:lnTo>
                    <a:pt x="179" y="858"/>
                  </a:lnTo>
                  <a:lnTo>
                    <a:pt x="234" y="863"/>
                  </a:lnTo>
                  <a:lnTo>
                    <a:pt x="294" y="898"/>
                  </a:lnTo>
                  <a:lnTo>
                    <a:pt x="314" y="883"/>
                  </a:lnTo>
                  <a:lnTo>
                    <a:pt x="324" y="883"/>
                  </a:lnTo>
                  <a:lnTo>
                    <a:pt x="329" y="888"/>
                  </a:lnTo>
                  <a:lnTo>
                    <a:pt x="329" y="898"/>
                  </a:lnTo>
                  <a:lnTo>
                    <a:pt x="329" y="918"/>
                  </a:lnTo>
                  <a:lnTo>
                    <a:pt x="319" y="958"/>
                  </a:lnTo>
                  <a:lnTo>
                    <a:pt x="309" y="978"/>
                  </a:lnTo>
                  <a:lnTo>
                    <a:pt x="309" y="1018"/>
                  </a:lnTo>
                  <a:lnTo>
                    <a:pt x="324" y="1028"/>
                  </a:lnTo>
                  <a:lnTo>
                    <a:pt x="334" y="1038"/>
                  </a:lnTo>
                  <a:lnTo>
                    <a:pt x="339" y="1048"/>
                  </a:lnTo>
                  <a:lnTo>
                    <a:pt x="344" y="1063"/>
                  </a:lnTo>
                  <a:lnTo>
                    <a:pt x="339" y="1083"/>
                  </a:lnTo>
                  <a:lnTo>
                    <a:pt x="339" y="1093"/>
                  </a:lnTo>
                  <a:lnTo>
                    <a:pt x="359" y="1118"/>
                  </a:lnTo>
                  <a:lnTo>
                    <a:pt x="374" y="1123"/>
                  </a:lnTo>
                  <a:lnTo>
                    <a:pt x="389" y="1138"/>
                  </a:lnTo>
                  <a:lnTo>
                    <a:pt x="394" y="1153"/>
                  </a:lnTo>
                  <a:lnTo>
                    <a:pt x="399" y="1172"/>
                  </a:lnTo>
                  <a:lnTo>
                    <a:pt x="404" y="1207"/>
                  </a:lnTo>
                  <a:lnTo>
                    <a:pt x="404" y="1222"/>
                  </a:lnTo>
                  <a:lnTo>
                    <a:pt x="404" y="1227"/>
                  </a:lnTo>
                  <a:lnTo>
                    <a:pt x="429" y="1222"/>
                  </a:lnTo>
                  <a:lnTo>
                    <a:pt x="449" y="1222"/>
                  </a:lnTo>
                  <a:lnTo>
                    <a:pt x="553" y="1187"/>
                  </a:lnTo>
                  <a:lnTo>
                    <a:pt x="558" y="1177"/>
                  </a:lnTo>
                  <a:lnTo>
                    <a:pt x="553" y="1157"/>
                  </a:lnTo>
                  <a:lnTo>
                    <a:pt x="543" y="1133"/>
                  </a:lnTo>
                  <a:lnTo>
                    <a:pt x="548" y="1123"/>
                  </a:lnTo>
                  <a:lnTo>
                    <a:pt x="623" y="1108"/>
                  </a:lnTo>
                  <a:lnTo>
                    <a:pt x="663" y="1068"/>
                  </a:lnTo>
                  <a:lnTo>
                    <a:pt x="693" y="1033"/>
                  </a:lnTo>
                  <a:lnTo>
                    <a:pt x="703" y="1018"/>
                  </a:lnTo>
                  <a:lnTo>
                    <a:pt x="708" y="1008"/>
                  </a:lnTo>
                  <a:lnTo>
                    <a:pt x="718" y="958"/>
                  </a:lnTo>
                  <a:lnTo>
                    <a:pt x="723" y="933"/>
                  </a:lnTo>
                  <a:lnTo>
                    <a:pt x="733" y="923"/>
                  </a:lnTo>
                  <a:lnTo>
                    <a:pt x="743" y="918"/>
                  </a:lnTo>
                  <a:lnTo>
                    <a:pt x="748" y="908"/>
                  </a:lnTo>
                  <a:lnTo>
                    <a:pt x="748" y="903"/>
                  </a:lnTo>
                  <a:lnTo>
                    <a:pt x="748" y="883"/>
                  </a:lnTo>
                  <a:lnTo>
                    <a:pt x="733" y="863"/>
                  </a:lnTo>
                  <a:lnTo>
                    <a:pt x="728" y="853"/>
                  </a:lnTo>
                  <a:lnTo>
                    <a:pt x="718" y="818"/>
                  </a:lnTo>
                  <a:lnTo>
                    <a:pt x="708" y="754"/>
                  </a:lnTo>
                  <a:lnTo>
                    <a:pt x="708" y="714"/>
                  </a:lnTo>
                  <a:lnTo>
                    <a:pt x="708" y="659"/>
                  </a:lnTo>
                  <a:lnTo>
                    <a:pt x="783" y="494"/>
                  </a:lnTo>
                  <a:lnTo>
                    <a:pt x="788" y="489"/>
                  </a:lnTo>
                  <a:lnTo>
                    <a:pt x="793" y="474"/>
                  </a:lnTo>
                  <a:lnTo>
                    <a:pt x="813" y="464"/>
                  </a:lnTo>
                  <a:lnTo>
                    <a:pt x="828" y="459"/>
                  </a:lnTo>
                  <a:lnTo>
                    <a:pt x="843" y="459"/>
                  </a:lnTo>
                  <a:lnTo>
                    <a:pt x="853" y="449"/>
                  </a:lnTo>
                  <a:lnTo>
                    <a:pt x="873" y="439"/>
                  </a:lnTo>
                  <a:lnTo>
                    <a:pt x="883" y="429"/>
                  </a:lnTo>
                  <a:lnTo>
                    <a:pt x="883" y="414"/>
                  </a:lnTo>
                  <a:lnTo>
                    <a:pt x="878" y="404"/>
                  </a:lnTo>
                  <a:lnTo>
                    <a:pt x="863" y="389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10608" y="6539"/>
              <a:ext cx="2196" cy="2448"/>
            </a:xfrm>
            <a:custGeom>
              <a:avLst/>
              <a:gdLst>
                <a:gd name="T0" fmla="*/ 5 w 912"/>
                <a:gd name="T1" fmla="*/ 593 h 1017"/>
                <a:gd name="T2" fmla="*/ 34 w 912"/>
                <a:gd name="T3" fmla="*/ 553 h 1017"/>
                <a:gd name="T4" fmla="*/ 79 w 912"/>
                <a:gd name="T5" fmla="*/ 553 h 1017"/>
                <a:gd name="T6" fmla="*/ 129 w 912"/>
                <a:gd name="T7" fmla="*/ 548 h 1017"/>
                <a:gd name="T8" fmla="*/ 254 w 912"/>
                <a:gd name="T9" fmla="*/ 514 h 1017"/>
                <a:gd name="T10" fmla="*/ 349 w 912"/>
                <a:gd name="T11" fmla="*/ 449 h 1017"/>
                <a:gd name="T12" fmla="*/ 384 w 912"/>
                <a:gd name="T13" fmla="*/ 419 h 1017"/>
                <a:gd name="T14" fmla="*/ 423 w 912"/>
                <a:gd name="T15" fmla="*/ 424 h 1017"/>
                <a:gd name="T16" fmla="*/ 478 w 912"/>
                <a:gd name="T17" fmla="*/ 314 h 1017"/>
                <a:gd name="T18" fmla="*/ 493 w 912"/>
                <a:gd name="T19" fmla="*/ 264 h 1017"/>
                <a:gd name="T20" fmla="*/ 558 w 912"/>
                <a:gd name="T21" fmla="*/ 179 h 1017"/>
                <a:gd name="T22" fmla="*/ 638 w 912"/>
                <a:gd name="T23" fmla="*/ 144 h 1017"/>
                <a:gd name="T24" fmla="*/ 693 w 912"/>
                <a:gd name="T25" fmla="*/ 85 h 1017"/>
                <a:gd name="T26" fmla="*/ 703 w 912"/>
                <a:gd name="T27" fmla="*/ 40 h 1017"/>
                <a:gd name="T28" fmla="*/ 718 w 912"/>
                <a:gd name="T29" fmla="*/ 15 h 1017"/>
                <a:gd name="T30" fmla="*/ 733 w 912"/>
                <a:gd name="T31" fmla="*/ 0 h 1017"/>
                <a:gd name="T32" fmla="*/ 763 w 912"/>
                <a:gd name="T33" fmla="*/ 35 h 1017"/>
                <a:gd name="T34" fmla="*/ 753 w 912"/>
                <a:gd name="T35" fmla="*/ 115 h 1017"/>
                <a:gd name="T36" fmla="*/ 788 w 912"/>
                <a:gd name="T37" fmla="*/ 144 h 1017"/>
                <a:gd name="T38" fmla="*/ 837 w 912"/>
                <a:gd name="T39" fmla="*/ 154 h 1017"/>
                <a:gd name="T40" fmla="*/ 862 w 912"/>
                <a:gd name="T41" fmla="*/ 154 h 1017"/>
                <a:gd name="T42" fmla="*/ 877 w 912"/>
                <a:gd name="T43" fmla="*/ 189 h 1017"/>
                <a:gd name="T44" fmla="*/ 872 w 912"/>
                <a:gd name="T45" fmla="*/ 254 h 1017"/>
                <a:gd name="T46" fmla="*/ 892 w 912"/>
                <a:gd name="T47" fmla="*/ 329 h 1017"/>
                <a:gd name="T48" fmla="*/ 907 w 912"/>
                <a:gd name="T49" fmla="*/ 409 h 1017"/>
                <a:gd name="T50" fmla="*/ 892 w 912"/>
                <a:gd name="T51" fmla="*/ 464 h 1017"/>
                <a:gd name="T52" fmla="*/ 912 w 912"/>
                <a:gd name="T53" fmla="*/ 563 h 1017"/>
                <a:gd name="T54" fmla="*/ 897 w 912"/>
                <a:gd name="T55" fmla="*/ 603 h 1017"/>
                <a:gd name="T56" fmla="*/ 892 w 912"/>
                <a:gd name="T57" fmla="*/ 648 h 1017"/>
                <a:gd name="T58" fmla="*/ 867 w 912"/>
                <a:gd name="T59" fmla="*/ 648 h 1017"/>
                <a:gd name="T60" fmla="*/ 813 w 912"/>
                <a:gd name="T61" fmla="*/ 713 h 1017"/>
                <a:gd name="T62" fmla="*/ 713 w 912"/>
                <a:gd name="T63" fmla="*/ 753 h 1017"/>
                <a:gd name="T64" fmla="*/ 698 w 912"/>
                <a:gd name="T65" fmla="*/ 823 h 1017"/>
                <a:gd name="T66" fmla="*/ 688 w 912"/>
                <a:gd name="T67" fmla="*/ 848 h 1017"/>
                <a:gd name="T68" fmla="*/ 653 w 912"/>
                <a:gd name="T69" fmla="*/ 828 h 1017"/>
                <a:gd name="T70" fmla="*/ 583 w 912"/>
                <a:gd name="T71" fmla="*/ 793 h 1017"/>
                <a:gd name="T72" fmla="*/ 488 w 912"/>
                <a:gd name="T73" fmla="*/ 753 h 1017"/>
                <a:gd name="T74" fmla="*/ 463 w 912"/>
                <a:gd name="T75" fmla="*/ 738 h 1017"/>
                <a:gd name="T76" fmla="*/ 428 w 912"/>
                <a:gd name="T77" fmla="*/ 748 h 1017"/>
                <a:gd name="T78" fmla="*/ 428 w 912"/>
                <a:gd name="T79" fmla="*/ 818 h 1017"/>
                <a:gd name="T80" fmla="*/ 409 w 912"/>
                <a:gd name="T81" fmla="*/ 838 h 1017"/>
                <a:gd name="T82" fmla="*/ 379 w 912"/>
                <a:gd name="T83" fmla="*/ 858 h 1017"/>
                <a:gd name="T84" fmla="*/ 409 w 912"/>
                <a:gd name="T85" fmla="*/ 908 h 1017"/>
                <a:gd name="T86" fmla="*/ 419 w 912"/>
                <a:gd name="T87" fmla="*/ 928 h 1017"/>
                <a:gd name="T88" fmla="*/ 399 w 912"/>
                <a:gd name="T89" fmla="*/ 947 h 1017"/>
                <a:gd name="T90" fmla="*/ 354 w 912"/>
                <a:gd name="T91" fmla="*/ 972 h 1017"/>
                <a:gd name="T92" fmla="*/ 314 w 912"/>
                <a:gd name="T93" fmla="*/ 1017 h 1017"/>
                <a:gd name="T94" fmla="*/ 264 w 912"/>
                <a:gd name="T95" fmla="*/ 972 h 1017"/>
                <a:gd name="T96" fmla="*/ 254 w 912"/>
                <a:gd name="T97" fmla="*/ 952 h 1017"/>
                <a:gd name="T98" fmla="*/ 244 w 912"/>
                <a:gd name="T99" fmla="*/ 918 h 1017"/>
                <a:gd name="T100" fmla="*/ 229 w 912"/>
                <a:gd name="T101" fmla="*/ 903 h 1017"/>
                <a:gd name="T102" fmla="*/ 204 w 912"/>
                <a:gd name="T103" fmla="*/ 888 h 1017"/>
                <a:gd name="T104" fmla="*/ 184 w 912"/>
                <a:gd name="T105" fmla="*/ 838 h 1017"/>
                <a:gd name="T106" fmla="*/ 119 w 912"/>
                <a:gd name="T107" fmla="*/ 818 h 1017"/>
                <a:gd name="T108" fmla="*/ 109 w 912"/>
                <a:gd name="T109" fmla="*/ 753 h 1017"/>
                <a:gd name="T110" fmla="*/ 99 w 912"/>
                <a:gd name="T111" fmla="*/ 733 h 1017"/>
                <a:gd name="T112" fmla="*/ 44 w 912"/>
                <a:gd name="T113" fmla="*/ 698 h 1017"/>
                <a:gd name="T114" fmla="*/ 29 w 912"/>
                <a:gd name="T115" fmla="*/ 638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12" h="1017">
                  <a:moveTo>
                    <a:pt x="0" y="603"/>
                  </a:moveTo>
                  <a:lnTo>
                    <a:pt x="0" y="603"/>
                  </a:lnTo>
                  <a:lnTo>
                    <a:pt x="5" y="593"/>
                  </a:lnTo>
                  <a:lnTo>
                    <a:pt x="14" y="573"/>
                  </a:lnTo>
                  <a:lnTo>
                    <a:pt x="24" y="563"/>
                  </a:lnTo>
                  <a:lnTo>
                    <a:pt x="34" y="553"/>
                  </a:lnTo>
                  <a:lnTo>
                    <a:pt x="54" y="553"/>
                  </a:lnTo>
                  <a:lnTo>
                    <a:pt x="79" y="553"/>
                  </a:lnTo>
                  <a:lnTo>
                    <a:pt x="99" y="553"/>
                  </a:lnTo>
                  <a:lnTo>
                    <a:pt x="119" y="553"/>
                  </a:lnTo>
                  <a:lnTo>
                    <a:pt x="129" y="548"/>
                  </a:lnTo>
                  <a:lnTo>
                    <a:pt x="134" y="543"/>
                  </a:lnTo>
                  <a:lnTo>
                    <a:pt x="219" y="543"/>
                  </a:lnTo>
                  <a:lnTo>
                    <a:pt x="254" y="514"/>
                  </a:lnTo>
                  <a:lnTo>
                    <a:pt x="344" y="454"/>
                  </a:lnTo>
                  <a:lnTo>
                    <a:pt x="349" y="449"/>
                  </a:lnTo>
                  <a:lnTo>
                    <a:pt x="359" y="429"/>
                  </a:lnTo>
                  <a:lnTo>
                    <a:pt x="369" y="424"/>
                  </a:lnTo>
                  <a:lnTo>
                    <a:pt x="384" y="419"/>
                  </a:lnTo>
                  <a:lnTo>
                    <a:pt x="399" y="419"/>
                  </a:lnTo>
                  <a:lnTo>
                    <a:pt x="423" y="424"/>
                  </a:lnTo>
                  <a:lnTo>
                    <a:pt x="453" y="379"/>
                  </a:lnTo>
                  <a:lnTo>
                    <a:pt x="473" y="334"/>
                  </a:lnTo>
                  <a:lnTo>
                    <a:pt x="478" y="314"/>
                  </a:lnTo>
                  <a:lnTo>
                    <a:pt x="483" y="294"/>
                  </a:lnTo>
                  <a:lnTo>
                    <a:pt x="493" y="264"/>
                  </a:lnTo>
                  <a:lnTo>
                    <a:pt x="508" y="239"/>
                  </a:lnTo>
                  <a:lnTo>
                    <a:pt x="528" y="209"/>
                  </a:lnTo>
                  <a:lnTo>
                    <a:pt x="558" y="179"/>
                  </a:lnTo>
                  <a:lnTo>
                    <a:pt x="593" y="159"/>
                  </a:lnTo>
                  <a:lnTo>
                    <a:pt x="613" y="149"/>
                  </a:lnTo>
                  <a:lnTo>
                    <a:pt x="638" y="144"/>
                  </a:lnTo>
                  <a:lnTo>
                    <a:pt x="663" y="139"/>
                  </a:lnTo>
                  <a:lnTo>
                    <a:pt x="688" y="144"/>
                  </a:lnTo>
                  <a:lnTo>
                    <a:pt x="693" y="85"/>
                  </a:lnTo>
                  <a:lnTo>
                    <a:pt x="698" y="60"/>
                  </a:lnTo>
                  <a:lnTo>
                    <a:pt x="703" y="40"/>
                  </a:lnTo>
                  <a:lnTo>
                    <a:pt x="708" y="25"/>
                  </a:lnTo>
                  <a:lnTo>
                    <a:pt x="718" y="15"/>
                  </a:lnTo>
                  <a:lnTo>
                    <a:pt x="733" y="0"/>
                  </a:lnTo>
                  <a:lnTo>
                    <a:pt x="748" y="5"/>
                  </a:lnTo>
                  <a:lnTo>
                    <a:pt x="758" y="20"/>
                  </a:lnTo>
                  <a:lnTo>
                    <a:pt x="763" y="35"/>
                  </a:lnTo>
                  <a:lnTo>
                    <a:pt x="763" y="60"/>
                  </a:lnTo>
                  <a:lnTo>
                    <a:pt x="758" y="95"/>
                  </a:lnTo>
                  <a:lnTo>
                    <a:pt x="753" y="115"/>
                  </a:lnTo>
                  <a:lnTo>
                    <a:pt x="773" y="135"/>
                  </a:lnTo>
                  <a:lnTo>
                    <a:pt x="788" y="144"/>
                  </a:lnTo>
                  <a:lnTo>
                    <a:pt x="803" y="154"/>
                  </a:lnTo>
                  <a:lnTo>
                    <a:pt x="818" y="159"/>
                  </a:lnTo>
                  <a:lnTo>
                    <a:pt x="837" y="154"/>
                  </a:lnTo>
                  <a:lnTo>
                    <a:pt x="847" y="154"/>
                  </a:lnTo>
                  <a:lnTo>
                    <a:pt x="862" y="154"/>
                  </a:lnTo>
                  <a:lnTo>
                    <a:pt x="877" y="159"/>
                  </a:lnTo>
                  <a:lnTo>
                    <a:pt x="882" y="169"/>
                  </a:lnTo>
                  <a:lnTo>
                    <a:pt x="877" y="189"/>
                  </a:lnTo>
                  <a:lnTo>
                    <a:pt x="872" y="219"/>
                  </a:lnTo>
                  <a:lnTo>
                    <a:pt x="872" y="254"/>
                  </a:lnTo>
                  <a:lnTo>
                    <a:pt x="872" y="299"/>
                  </a:lnTo>
                  <a:lnTo>
                    <a:pt x="892" y="329"/>
                  </a:lnTo>
                  <a:lnTo>
                    <a:pt x="902" y="359"/>
                  </a:lnTo>
                  <a:lnTo>
                    <a:pt x="907" y="384"/>
                  </a:lnTo>
                  <a:lnTo>
                    <a:pt x="907" y="409"/>
                  </a:lnTo>
                  <a:lnTo>
                    <a:pt x="902" y="449"/>
                  </a:lnTo>
                  <a:lnTo>
                    <a:pt x="892" y="464"/>
                  </a:lnTo>
                  <a:lnTo>
                    <a:pt x="907" y="509"/>
                  </a:lnTo>
                  <a:lnTo>
                    <a:pt x="912" y="548"/>
                  </a:lnTo>
                  <a:lnTo>
                    <a:pt x="912" y="563"/>
                  </a:lnTo>
                  <a:lnTo>
                    <a:pt x="907" y="578"/>
                  </a:lnTo>
                  <a:lnTo>
                    <a:pt x="897" y="603"/>
                  </a:lnTo>
                  <a:lnTo>
                    <a:pt x="892" y="623"/>
                  </a:lnTo>
                  <a:lnTo>
                    <a:pt x="892" y="648"/>
                  </a:lnTo>
                  <a:lnTo>
                    <a:pt x="867" y="648"/>
                  </a:lnTo>
                  <a:lnTo>
                    <a:pt x="847" y="663"/>
                  </a:lnTo>
                  <a:lnTo>
                    <a:pt x="832" y="683"/>
                  </a:lnTo>
                  <a:lnTo>
                    <a:pt x="813" y="713"/>
                  </a:lnTo>
                  <a:lnTo>
                    <a:pt x="728" y="713"/>
                  </a:lnTo>
                  <a:lnTo>
                    <a:pt x="713" y="753"/>
                  </a:lnTo>
                  <a:lnTo>
                    <a:pt x="703" y="788"/>
                  </a:lnTo>
                  <a:lnTo>
                    <a:pt x="698" y="823"/>
                  </a:lnTo>
                  <a:lnTo>
                    <a:pt x="698" y="838"/>
                  </a:lnTo>
                  <a:lnTo>
                    <a:pt x="693" y="848"/>
                  </a:lnTo>
                  <a:lnTo>
                    <a:pt x="688" y="848"/>
                  </a:lnTo>
                  <a:lnTo>
                    <a:pt x="673" y="843"/>
                  </a:lnTo>
                  <a:lnTo>
                    <a:pt x="653" y="828"/>
                  </a:lnTo>
                  <a:lnTo>
                    <a:pt x="633" y="808"/>
                  </a:lnTo>
                  <a:lnTo>
                    <a:pt x="608" y="798"/>
                  </a:lnTo>
                  <a:lnTo>
                    <a:pt x="583" y="793"/>
                  </a:lnTo>
                  <a:lnTo>
                    <a:pt x="543" y="768"/>
                  </a:lnTo>
                  <a:lnTo>
                    <a:pt x="508" y="763"/>
                  </a:lnTo>
                  <a:lnTo>
                    <a:pt x="488" y="753"/>
                  </a:lnTo>
                  <a:lnTo>
                    <a:pt x="478" y="743"/>
                  </a:lnTo>
                  <a:lnTo>
                    <a:pt x="463" y="738"/>
                  </a:lnTo>
                  <a:lnTo>
                    <a:pt x="453" y="733"/>
                  </a:lnTo>
                  <a:lnTo>
                    <a:pt x="438" y="733"/>
                  </a:lnTo>
                  <a:lnTo>
                    <a:pt x="428" y="748"/>
                  </a:lnTo>
                  <a:lnTo>
                    <a:pt x="423" y="773"/>
                  </a:lnTo>
                  <a:lnTo>
                    <a:pt x="428" y="818"/>
                  </a:lnTo>
                  <a:lnTo>
                    <a:pt x="423" y="818"/>
                  </a:lnTo>
                  <a:lnTo>
                    <a:pt x="419" y="828"/>
                  </a:lnTo>
                  <a:lnTo>
                    <a:pt x="409" y="838"/>
                  </a:lnTo>
                  <a:lnTo>
                    <a:pt x="384" y="853"/>
                  </a:lnTo>
                  <a:lnTo>
                    <a:pt x="379" y="858"/>
                  </a:lnTo>
                  <a:lnTo>
                    <a:pt x="379" y="868"/>
                  </a:lnTo>
                  <a:lnTo>
                    <a:pt x="389" y="888"/>
                  </a:lnTo>
                  <a:lnTo>
                    <a:pt x="409" y="908"/>
                  </a:lnTo>
                  <a:lnTo>
                    <a:pt x="419" y="918"/>
                  </a:lnTo>
                  <a:lnTo>
                    <a:pt x="419" y="928"/>
                  </a:lnTo>
                  <a:lnTo>
                    <a:pt x="419" y="933"/>
                  </a:lnTo>
                  <a:lnTo>
                    <a:pt x="419" y="942"/>
                  </a:lnTo>
                  <a:lnTo>
                    <a:pt x="399" y="947"/>
                  </a:lnTo>
                  <a:lnTo>
                    <a:pt x="384" y="947"/>
                  </a:lnTo>
                  <a:lnTo>
                    <a:pt x="354" y="972"/>
                  </a:lnTo>
                  <a:lnTo>
                    <a:pt x="329" y="992"/>
                  </a:lnTo>
                  <a:lnTo>
                    <a:pt x="319" y="1017"/>
                  </a:lnTo>
                  <a:lnTo>
                    <a:pt x="314" y="1017"/>
                  </a:lnTo>
                  <a:lnTo>
                    <a:pt x="284" y="982"/>
                  </a:lnTo>
                  <a:lnTo>
                    <a:pt x="264" y="972"/>
                  </a:lnTo>
                  <a:lnTo>
                    <a:pt x="264" y="967"/>
                  </a:lnTo>
                  <a:lnTo>
                    <a:pt x="254" y="952"/>
                  </a:lnTo>
                  <a:lnTo>
                    <a:pt x="244" y="933"/>
                  </a:lnTo>
                  <a:lnTo>
                    <a:pt x="244" y="918"/>
                  </a:lnTo>
                  <a:lnTo>
                    <a:pt x="239" y="913"/>
                  </a:lnTo>
                  <a:lnTo>
                    <a:pt x="239" y="908"/>
                  </a:lnTo>
                  <a:lnTo>
                    <a:pt x="229" y="903"/>
                  </a:lnTo>
                  <a:lnTo>
                    <a:pt x="214" y="903"/>
                  </a:lnTo>
                  <a:lnTo>
                    <a:pt x="204" y="888"/>
                  </a:lnTo>
                  <a:lnTo>
                    <a:pt x="204" y="868"/>
                  </a:lnTo>
                  <a:lnTo>
                    <a:pt x="199" y="848"/>
                  </a:lnTo>
                  <a:lnTo>
                    <a:pt x="184" y="838"/>
                  </a:lnTo>
                  <a:lnTo>
                    <a:pt x="169" y="828"/>
                  </a:lnTo>
                  <a:lnTo>
                    <a:pt x="134" y="818"/>
                  </a:lnTo>
                  <a:lnTo>
                    <a:pt x="119" y="818"/>
                  </a:lnTo>
                  <a:lnTo>
                    <a:pt x="114" y="793"/>
                  </a:lnTo>
                  <a:lnTo>
                    <a:pt x="109" y="753"/>
                  </a:lnTo>
                  <a:lnTo>
                    <a:pt x="109" y="743"/>
                  </a:lnTo>
                  <a:lnTo>
                    <a:pt x="99" y="733"/>
                  </a:lnTo>
                  <a:lnTo>
                    <a:pt x="79" y="718"/>
                  </a:lnTo>
                  <a:lnTo>
                    <a:pt x="44" y="698"/>
                  </a:lnTo>
                  <a:lnTo>
                    <a:pt x="44" y="693"/>
                  </a:lnTo>
                  <a:lnTo>
                    <a:pt x="39" y="668"/>
                  </a:lnTo>
                  <a:lnTo>
                    <a:pt x="29" y="638"/>
                  </a:lnTo>
                  <a:lnTo>
                    <a:pt x="14" y="618"/>
                  </a:lnTo>
                  <a:lnTo>
                    <a:pt x="0" y="60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9"/>
            <p:cNvSpPr/>
            <p:nvPr/>
          </p:nvSpPr>
          <p:spPr bwMode="auto">
            <a:xfrm>
              <a:off x="10247" y="10188"/>
              <a:ext cx="1464" cy="900"/>
            </a:xfrm>
            <a:custGeom>
              <a:avLst/>
              <a:gdLst>
                <a:gd name="T0" fmla="*/ 583 w 608"/>
                <a:gd name="T1" fmla="*/ 205 h 374"/>
                <a:gd name="T2" fmla="*/ 534 w 608"/>
                <a:gd name="T3" fmla="*/ 155 h 374"/>
                <a:gd name="T4" fmla="*/ 529 w 608"/>
                <a:gd name="T5" fmla="*/ 95 h 374"/>
                <a:gd name="T6" fmla="*/ 534 w 608"/>
                <a:gd name="T7" fmla="*/ 20 h 374"/>
                <a:gd name="T8" fmla="*/ 524 w 608"/>
                <a:gd name="T9" fmla="*/ 5 h 374"/>
                <a:gd name="T10" fmla="*/ 494 w 608"/>
                <a:gd name="T11" fmla="*/ 15 h 374"/>
                <a:gd name="T12" fmla="*/ 439 w 608"/>
                <a:gd name="T13" fmla="*/ 0 h 374"/>
                <a:gd name="T14" fmla="*/ 344 w 608"/>
                <a:gd name="T15" fmla="*/ 30 h 374"/>
                <a:gd name="T16" fmla="*/ 289 w 608"/>
                <a:gd name="T17" fmla="*/ 30 h 374"/>
                <a:gd name="T18" fmla="*/ 239 w 608"/>
                <a:gd name="T19" fmla="*/ 20 h 374"/>
                <a:gd name="T20" fmla="*/ 204 w 608"/>
                <a:gd name="T21" fmla="*/ 60 h 374"/>
                <a:gd name="T22" fmla="*/ 164 w 608"/>
                <a:gd name="T23" fmla="*/ 60 h 374"/>
                <a:gd name="T24" fmla="*/ 140 w 608"/>
                <a:gd name="T25" fmla="*/ 55 h 374"/>
                <a:gd name="T26" fmla="*/ 60 w 608"/>
                <a:gd name="T27" fmla="*/ 85 h 374"/>
                <a:gd name="T28" fmla="*/ 5 w 608"/>
                <a:gd name="T29" fmla="*/ 140 h 374"/>
                <a:gd name="T30" fmla="*/ 5 w 608"/>
                <a:gd name="T31" fmla="*/ 170 h 374"/>
                <a:gd name="T32" fmla="*/ 0 w 608"/>
                <a:gd name="T33" fmla="*/ 200 h 374"/>
                <a:gd name="T34" fmla="*/ 50 w 608"/>
                <a:gd name="T35" fmla="*/ 254 h 374"/>
                <a:gd name="T36" fmla="*/ 184 w 608"/>
                <a:gd name="T37" fmla="*/ 269 h 374"/>
                <a:gd name="T38" fmla="*/ 199 w 608"/>
                <a:gd name="T39" fmla="*/ 294 h 374"/>
                <a:gd name="T40" fmla="*/ 179 w 608"/>
                <a:gd name="T41" fmla="*/ 324 h 374"/>
                <a:gd name="T42" fmla="*/ 145 w 608"/>
                <a:gd name="T43" fmla="*/ 349 h 374"/>
                <a:gd name="T44" fmla="*/ 145 w 608"/>
                <a:gd name="T45" fmla="*/ 369 h 374"/>
                <a:gd name="T46" fmla="*/ 204 w 608"/>
                <a:gd name="T47" fmla="*/ 374 h 374"/>
                <a:gd name="T48" fmla="*/ 239 w 608"/>
                <a:gd name="T49" fmla="*/ 364 h 374"/>
                <a:gd name="T50" fmla="*/ 249 w 608"/>
                <a:gd name="T51" fmla="*/ 344 h 374"/>
                <a:gd name="T52" fmla="*/ 374 w 608"/>
                <a:gd name="T53" fmla="*/ 339 h 374"/>
                <a:gd name="T54" fmla="*/ 444 w 608"/>
                <a:gd name="T55" fmla="*/ 319 h 374"/>
                <a:gd name="T56" fmla="*/ 459 w 608"/>
                <a:gd name="T57" fmla="*/ 279 h 374"/>
                <a:gd name="T58" fmla="*/ 454 w 608"/>
                <a:gd name="T59" fmla="*/ 229 h 374"/>
                <a:gd name="T60" fmla="*/ 414 w 608"/>
                <a:gd name="T61" fmla="*/ 200 h 374"/>
                <a:gd name="T62" fmla="*/ 434 w 608"/>
                <a:gd name="T63" fmla="*/ 195 h 374"/>
                <a:gd name="T64" fmla="*/ 424 w 608"/>
                <a:gd name="T65" fmla="*/ 165 h 374"/>
                <a:gd name="T66" fmla="*/ 454 w 608"/>
                <a:gd name="T67" fmla="*/ 150 h 374"/>
                <a:gd name="T68" fmla="*/ 489 w 608"/>
                <a:gd name="T69" fmla="*/ 130 h 374"/>
                <a:gd name="T70" fmla="*/ 474 w 608"/>
                <a:gd name="T71" fmla="*/ 200 h 374"/>
                <a:gd name="T72" fmla="*/ 489 w 608"/>
                <a:gd name="T73" fmla="*/ 239 h 374"/>
                <a:gd name="T74" fmla="*/ 509 w 608"/>
                <a:gd name="T75" fmla="*/ 254 h 374"/>
                <a:gd name="T76" fmla="*/ 539 w 608"/>
                <a:gd name="T77" fmla="*/ 225 h 374"/>
                <a:gd name="T78" fmla="*/ 549 w 608"/>
                <a:gd name="T79" fmla="*/ 229 h 374"/>
                <a:gd name="T80" fmla="*/ 539 w 608"/>
                <a:gd name="T81" fmla="*/ 254 h 374"/>
                <a:gd name="T82" fmla="*/ 534 w 608"/>
                <a:gd name="T83" fmla="*/ 299 h 374"/>
                <a:gd name="T84" fmla="*/ 559 w 608"/>
                <a:gd name="T85" fmla="*/ 314 h 374"/>
                <a:gd name="T86" fmla="*/ 603 w 608"/>
                <a:gd name="T87" fmla="*/ 314 h 374"/>
                <a:gd name="T88" fmla="*/ 588 w 608"/>
                <a:gd name="T89" fmla="*/ 264 h 3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8" h="374">
                  <a:moveTo>
                    <a:pt x="588" y="264"/>
                  </a:moveTo>
                  <a:lnTo>
                    <a:pt x="583" y="205"/>
                  </a:lnTo>
                  <a:lnTo>
                    <a:pt x="559" y="190"/>
                  </a:lnTo>
                  <a:lnTo>
                    <a:pt x="544" y="175"/>
                  </a:lnTo>
                  <a:lnTo>
                    <a:pt x="534" y="155"/>
                  </a:lnTo>
                  <a:lnTo>
                    <a:pt x="529" y="135"/>
                  </a:lnTo>
                  <a:lnTo>
                    <a:pt x="524" y="115"/>
                  </a:lnTo>
                  <a:lnTo>
                    <a:pt x="529" y="95"/>
                  </a:lnTo>
                  <a:lnTo>
                    <a:pt x="534" y="55"/>
                  </a:lnTo>
                  <a:lnTo>
                    <a:pt x="534" y="20"/>
                  </a:lnTo>
                  <a:lnTo>
                    <a:pt x="534" y="5"/>
                  </a:lnTo>
                  <a:lnTo>
                    <a:pt x="529" y="5"/>
                  </a:lnTo>
                  <a:lnTo>
                    <a:pt x="524" y="5"/>
                  </a:lnTo>
                  <a:lnTo>
                    <a:pt x="509" y="10"/>
                  </a:lnTo>
                  <a:lnTo>
                    <a:pt x="494" y="15"/>
                  </a:lnTo>
                  <a:lnTo>
                    <a:pt x="464" y="10"/>
                  </a:lnTo>
                  <a:lnTo>
                    <a:pt x="444" y="0"/>
                  </a:lnTo>
                  <a:lnTo>
                    <a:pt x="439" y="0"/>
                  </a:lnTo>
                  <a:lnTo>
                    <a:pt x="419" y="25"/>
                  </a:lnTo>
                  <a:lnTo>
                    <a:pt x="344" y="30"/>
                  </a:lnTo>
                  <a:lnTo>
                    <a:pt x="304" y="35"/>
                  </a:lnTo>
                  <a:lnTo>
                    <a:pt x="289" y="30"/>
                  </a:lnTo>
                  <a:lnTo>
                    <a:pt x="264" y="25"/>
                  </a:lnTo>
                  <a:lnTo>
                    <a:pt x="239" y="20"/>
                  </a:lnTo>
                  <a:lnTo>
                    <a:pt x="234" y="30"/>
                  </a:lnTo>
                  <a:lnTo>
                    <a:pt x="214" y="50"/>
                  </a:lnTo>
                  <a:lnTo>
                    <a:pt x="204" y="60"/>
                  </a:lnTo>
                  <a:lnTo>
                    <a:pt x="189" y="65"/>
                  </a:lnTo>
                  <a:lnTo>
                    <a:pt x="174" y="65"/>
                  </a:lnTo>
                  <a:lnTo>
                    <a:pt x="164" y="60"/>
                  </a:lnTo>
                  <a:lnTo>
                    <a:pt x="150" y="55"/>
                  </a:lnTo>
                  <a:lnTo>
                    <a:pt x="140" y="55"/>
                  </a:lnTo>
                  <a:lnTo>
                    <a:pt x="115" y="60"/>
                  </a:lnTo>
                  <a:lnTo>
                    <a:pt x="90" y="70"/>
                  </a:lnTo>
                  <a:lnTo>
                    <a:pt x="60" y="85"/>
                  </a:lnTo>
                  <a:lnTo>
                    <a:pt x="20" y="120"/>
                  </a:lnTo>
                  <a:lnTo>
                    <a:pt x="5" y="140"/>
                  </a:lnTo>
                  <a:lnTo>
                    <a:pt x="35" y="150"/>
                  </a:lnTo>
                  <a:lnTo>
                    <a:pt x="5" y="170"/>
                  </a:lnTo>
                  <a:lnTo>
                    <a:pt x="0" y="175"/>
                  </a:lnTo>
                  <a:lnTo>
                    <a:pt x="0" y="185"/>
                  </a:lnTo>
                  <a:lnTo>
                    <a:pt x="0" y="200"/>
                  </a:lnTo>
                  <a:lnTo>
                    <a:pt x="10" y="210"/>
                  </a:lnTo>
                  <a:lnTo>
                    <a:pt x="20" y="215"/>
                  </a:lnTo>
                  <a:lnTo>
                    <a:pt x="50" y="254"/>
                  </a:lnTo>
                  <a:lnTo>
                    <a:pt x="135" y="254"/>
                  </a:lnTo>
                  <a:lnTo>
                    <a:pt x="184" y="269"/>
                  </a:lnTo>
                  <a:lnTo>
                    <a:pt x="189" y="274"/>
                  </a:lnTo>
                  <a:lnTo>
                    <a:pt x="199" y="284"/>
                  </a:lnTo>
                  <a:lnTo>
                    <a:pt x="199" y="294"/>
                  </a:lnTo>
                  <a:lnTo>
                    <a:pt x="199" y="304"/>
                  </a:lnTo>
                  <a:lnTo>
                    <a:pt x="189" y="314"/>
                  </a:lnTo>
                  <a:lnTo>
                    <a:pt x="179" y="324"/>
                  </a:lnTo>
                  <a:lnTo>
                    <a:pt x="150" y="339"/>
                  </a:lnTo>
                  <a:lnTo>
                    <a:pt x="145" y="349"/>
                  </a:lnTo>
                  <a:lnTo>
                    <a:pt x="140" y="354"/>
                  </a:lnTo>
                  <a:lnTo>
                    <a:pt x="140" y="359"/>
                  </a:lnTo>
                  <a:lnTo>
                    <a:pt x="145" y="369"/>
                  </a:lnTo>
                  <a:lnTo>
                    <a:pt x="179" y="374"/>
                  </a:lnTo>
                  <a:lnTo>
                    <a:pt x="204" y="374"/>
                  </a:lnTo>
                  <a:lnTo>
                    <a:pt x="219" y="374"/>
                  </a:lnTo>
                  <a:lnTo>
                    <a:pt x="234" y="369"/>
                  </a:lnTo>
                  <a:lnTo>
                    <a:pt x="239" y="364"/>
                  </a:lnTo>
                  <a:lnTo>
                    <a:pt x="249" y="349"/>
                  </a:lnTo>
                  <a:lnTo>
                    <a:pt x="249" y="344"/>
                  </a:lnTo>
                  <a:lnTo>
                    <a:pt x="309" y="344"/>
                  </a:lnTo>
                  <a:lnTo>
                    <a:pt x="354" y="344"/>
                  </a:lnTo>
                  <a:lnTo>
                    <a:pt x="374" y="339"/>
                  </a:lnTo>
                  <a:lnTo>
                    <a:pt x="389" y="329"/>
                  </a:lnTo>
                  <a:lnTo>
                    <a:pt x="414" y="319"/>
                  </a:lnTo>
                  <a:lnTo>
                    <a:pt x="444" y="319"/>
                  </a:lnTo>
                  <a:lnTo>
                    <a:pt x="449" y="309"/>
                  </a:lnTo>
                  <a:lnTo>
                    <a:pt x="459" y="279"/>
                  </a:lnTo>
                  <a:lnTo>
                    <a:pt x="464" y="264"/>
                  </a:lnTo>
                  <a:lnTo>
                    <a:pt x="464" y="244"/>
                  </a:lnTo>
                  <a:lnTo>
                    <a:pt x="454" y="229"/>
                  </a:lnTo>
                  <a:lnTo>
                    <a:pt x="439" y="220"/>
                  </a:lnTo>
                  <a:lnTo>
                    <a:pt x="414" y="200"/>
                  </a:lnTo>
                  <a:lnTo>
                    <a:pt x="419" y="205"/>
                  </a:lnTo>
                  <a:lnTo>
                    <a:pt x="429" y="200"/>
                  </a:lnTo>
                  <a:lnTo>
                    <a:pt x="434" y="195"/>
                  </a:lnTo>
                  <a:lnTo>
                    <a:pt x="434" y="190"/>
                  </a:lnTo>
                  <a:lnTo>
                    <a:pt x="434" y="180"/>
                  </a:lnTo>
                  <a:lnTo>
                    <a:pt x="424" y="165"/>
                  </a:lnTo>
                  <a:lnTo>
                    <a:pt x="444" y="160"/>
                  </a:lnTo>
                  <a:lnTo>
                    <a:pt x="454" y="150"/>
                  </a:lnTo>
                  <a:lnTo>
                    <a:pt x="474" y="135"/>
                  </a:lnTo>
                  <a:lnTo>
                    <a:pt x="484" y="130"/>
                  </a:lnTo>
                  <a:lnTo>
                    <a:pt x="489" y="130"/>
                  </a:lnTo>
                  <a:lnTo>
                    <a:pt x="484" y="145"/>
                  </a:lnTo>
                  <a:lnTo>
                    <a:pt x="474" y="165"/>
                  </a:lnTo>
                  <a:lnTo>
                    <a:pt x="474" y="200"/>
                  </a:lnTo>
                  <a:lnTo>
                    <a:pt x="479" y="215"/>
                  </a:lnTo>
                  <a:lnTo>
                    <a:pt x="489" y="239"/>
                  </a:lnTo>
                  <a:lnTo>
                    <a:pt x="494" y="249"/>
                  </a:lnTo>
                  <a:lnTo>
                    <a:pt x="504" y="254"/>
                  </a:lnTo>
                  <a:lnTo>
                    <a:pt x="509" y="254"/>
                  </a:lnTo>
                  <a:lnTo>
                    <a:pt x="519" y="244"/>
                  </a:lnTo>
                  <a:lnTo>
                    <a:pt x="539" y="225"/>
                  </a:lnTo>
                  <a:lnTo>
                    <a:pt x="544" y="225"/>
                  </a:lnTo>
                  <a:lnTo>
                    <a:pt x="549" y="225"/>
                  </a:lnTo>
                  <a:lnTo>
                    <a:pt x="549" y="229"/>
                  </a:lnTo>
                  <a:lnTo>
                    <a:pt x="544" y="244"/>
                  </a:lnTo>
                  <a:lnTo>
                    <a:pt x="539" y="254"/>
                  </a:lnTo>
                  <a:lnTo>
                    <a:pt x="534" y="274"/>
                  </a:lnTo>
                  <a:lnTo>
                    <a:pt x="529" y="289"/>
                  </a:lnTo>
                  <a:lnTo>
                    <a:pt x="534" y="299"/>
                  </a:lnTo>
                  <a:lnTo>
                    <a:pt x="544" y="309"/>
                  </a:lnTo>
                  <a:lnTo>
                    <a:pt x="559" y="314"/>
                  </a:lnTo>
                  <a:lnTo>
                    <a:pt x="588" y="319"/>
                  </a:lnTo>
                  <a:lnTo>
                    <a:pt x="598" y="319"/>
                  </a:lnTo>
                  <a:lnTo>
                    <a:pt x="603" y="314"/>
                  </a:lnTo>
                  <a:lnTo>
                    <a:pt x="608" y="309"/>
                  </a:lnTo>
                  <a:lnTo>
                    <a:pt x="603" y="299"/>
                  </a:lnTo>
                  <a:lnTo>
                    <a:pt x="588" y="26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0"/>
            <p:cNvSpPr/>
            <p:nvPr/>
          </p:nvSpPr>
          <p:spPr bwMode="auto">
            <a:xfrm>
              <a:off x="9166" y="8867"/>
              <a:ext cx="2569" cy="1933"/>
            </a:xfrm>
            <a:custGeom>
              <a:avLst/>
              <a:gdLst>
                <a:gd name="T0" fmla="*/ 993 w 1067"/>
                <a:gd name="T1" fmla="*/ 95 h 803"/>
                <a:gd name="T2" fmla="*/ 953 w 1067"/>
                <a:gd name="T3" fmla="*/ 105 h 803"/>
                <a:gd name="T4" fmla="*/ 928 w 1067"/>
                <a:gd name="T5" fmla="*/ 75 h 803"/>
                <a:gd name="T6" fmla="*/ 863 w 1067"/>
                <a:gd name="T7" fmla="*/ 0 h 803"/>
                <a:gd name="T8" fmla="*/ 868 w 1067"/>
                <a:gd name="T9" fmla="*/ 10 h 803"/>
                <a:gd name="T10" fmla="*/ 828 w 1067"/>
                <a:gd name="T11" fmla="*/ 40 h 803"/>
                <a:gd name="T12" fmla="*/ 768 w 1067"/>
                <a:gd name="T13" fmla="*/ 70 h 803"/>
                <a:gd name="T14" fmla="*/ 713 w 1067"/>
                <a:gd name="T15" fmla="*/ 90 h 803"/>
                <a:gd name="T16" fmla="*/ 683 w 1067"/>
                <a:gd name="T17" fmla="*/ 125 h 803"/>
                <a:gd name="T18" fmla="*/ 668 w 1067"/>
                <a:gd name="T19" fmla="*/ 150 h 803"/>
                <a:gd name="T20" fmla="*/ 613 w 1067"/>
                <a:gd name="T21" fmla="*/ 150 h 803"/>
                <a:gd name="T22" fmla="*/ 494 w 1067"/>
                <a:gd name="T23" fmla="*/ 150 h 803"/>
                <a:gd name="T24" fmla="*/ 354 w 1067"/>
                <a:gd name="T25" fmla="*/ 165 h 803"/>
                <a:gd name="T26" fmla="*/ 309 w 1067"/>
                <a:gd name="T27" fmla="*/ 185 h 803"/>
                <a:gd name="T28" fmla="*/ 259 w 1067"/>
                <a:gd name="T29" fmla="*/ 225 h 803"/>
                <a:gd name="T30" fmla="*/ 234 w 1067"/>
                <a:gd name="T31" fmla="*/ 225 h 803"/>
                <a:gd name="T32" fmla="*/ 214 w 1067"/>
                <a:gd name="T33" fmla="*/ 330 h 803"/>
                <a:gd name="T34" fmla="*/ 190 w 1067"/>
                <a:gd name="T35" fmla="*/ 384 h 803"/>
                <a:gd name="T36" fmla="*/ 155 w 1067"/>
                <a:gd name="T37" fmla="*/ 384 h 803"/>
                <a:gd name="T38" fmla="*/ 115 w 1067"/>
                <a:gd name="T39" fmla="*/ 375 h 803"/>
                <a:gd name="T40" fmla="*/ 55 w 1067"/>
                <a:gd name="T41" fmla="*/ 404 h 803"/>
                <a:gd name="T42" fmla="*/ 25 w 1067"/>
                <a:gd name="T43" fmla="*/ 424 h 803"/>
                <a:gd name="T44" fmla="*/ 5 w 1067"/>
                <a:gd name="T45" fmla="*/ 469 h 803"/>
                <a:gd name="T46" fmla="*/ 10 w 1067"/>
                <a:gd name="T47" fmla="*/ 494 h 803"/>
                <a:gd name="T48" fmla="*/ 10 w 1067"/>
                <a:gd name="T49" fmla="*/ 544 h 803"/>
                <a:gd name="T50" fmla="*/ 180 w 1067"/>
                <a:gd name="T51" fmla="*/ 609 h 803"/>
                <a:gd name="T52" fmla="*/ 214 w 1067"/>
                <a:gd name="T53" fmla="*/ 629 h 803"/>
                <a:gd name="T54" fmla="*/ 244 w 1067"/>
                <a:gd name="T55" fmla="*/ 604 h 803"/>
                <a:gd name="T56" fmla="*/ 259 w 1067"/>
                <a:gd name="T57" fmla="*/ 634 h 803"/>
                <a:gd name="T58" fmla="*/ 279 w 1067"/>
                <a:gd name="T59" fmla="*/ 634 h 803"/>
                <a:gd name="T60" fmla="*/ 279 w 1067"/>
                <a:gd name="T61" fmla="*/ 659 h 803"/>
                <a:gd name="T62" fmla="*/ 264 w 1067"/>
                <a:gd name="T63" fmla="*/ 684 h 803"/>
                <a:gd name="T64" fmla="*/ 284 w 1067"/>
                <a:gd name="T65" fmla="*/ 704 h 803"/>
                <a:gd name="T66" fmla="*/ 324 w 1067"/>
                <a:gd name="T67" fmla="*/ 719 h 803"/>
                <a:gd name="T68" fmla="*/ 344 w 1067"/>
                <a:gd name="T69" fmla="*/ 724 h 803"/>
                <a:gd name="T70" fmla="*/ 359 w 1067"/>
                <a:gd name="T71" fmla="*/ 754 h 803"/>
                <a:gd name="T72" fmla="*/ 359 w 1067"/>
                <a:gd name="T73" fmla="*/ 778 h 803"/>
                <a:gd name="T74" fmla="*/ 369 w 1067"/>
                <a:gd name="T75" fmla="*/ 803 h 803"/>
                <a:gd name="T76" fmla="*/ 394 w 1067"/>
                <a:gd name="T77" fmla="*/ 793 h 803"/>
                <a:gd name="T78" fmla="*/ 434 w 1067"/>
                <a:gd name="T79" fmla="*/ 783 h 803"/>
                <a:gd name="T80" fmla="*/ 444 w 1067"/>
                <a:gd name="T81" fmla="*/ 783 h 803"/>
                <a:gd name="T82" fmla="*/ 439 w 1067"/>
                <a:gd name="T83" fmla="*/ 774 h 803"/>
                <a:gd name="T84" fmla="*/ 409 w 1067"/>
                <a:gd name="T85" fmla="*/ 729 h 803"/>
                <a:gd name="T86" fmla="*/ 424 w 1067"/>
                <a:gd name="T87" fmla="*/ 674 h 803"/>
                <a:gd name="T88" fmla="*/ 454 w 1067"/>
                <a:gd name="T89" fmla="*/ 689 h 803"/>
                <a:gd name="T90" fmla="*/ 539 w 1067"/>
                <a:gd name="T91" fmla="*/ 619 h 803"/>
                <a:gd name="T92" fmla="*/ 599 w 1067"/>
                <a:gd name="T93" fmla="*/ 609 h 803"/>
                <a:gd name="T94" fmla="*/ 623 w 1067"/>
                <a:gd name="T95" fmla="*/ 619 h 803"/>
                <a:gd name="T96" fmla="*/ 663 w 1067"/>
                <a:gd name="T97" fmla="*/ 599 h 803"/>
                <a:gd name="T98" fmla="*/ 688 w 1067"/>
                <a:gd name="T99" fmla="*/ 569 h 803"/>
                <a:gd name="T100" fmla="*/ 753 w 1067"/>
                <a:gd name="T101" fmla="*/ 589 h 803"/>
                <a:gd name="T102" fmla="*/ 888 w 1067"/>
                <a:gd name="T103" fmla="*/ 549 h 803"/>
                <a:gd name="T104" fmla="*/ 888 w 1067"/>
                <a:gd name="T105" fmla="*/ 524 h 803"/>
                <a:gd name="T106" fmla="*/ 888 w 1067"/>
                <a:gd name="T107" fmla="*/ 439 h 803"/>
                <a:gd name="T108" fmla="*/ 888 w 1067"/>
                <a:gd name="T109" fmla="*/ 330 h 803"/>
                <a:gd name="T110" fmla="*/ 958 w 1067"/>
                <a:gd name="T111" fmla="*/ 265 h 803"/>
                <a:gd name="T112" fmla="*/ 1008 w 1067"/>
                <a:gd name="T113" fmla="*/ 275 h 803"/>
                <a:gd name="T114" fmla="*/ 1037 w 1067"/>
                <a:gd name="T115" fmla="*/ 295 h 803"/>
                <a:gd name="T116" fmla="*/ 1062 w 1067"/>
                <a:gd name="T117" fmla="*/ 290 h 803"/>
                <a:gd name="T118" fmla="*/ 1052 w 1067"/>
                <a:gd name="T119" fmla="*/ 240 h 803"/>
                <a:gd name="T120" fmla="*/ 1067 w 1067"/>
                <a:gd name="T121" fmla="*/ 130 h 803"/>
                <a:gd name="T122" fmla="*/ 1057 w 1067"/>
                <a:gd name="T123" fmla="*/ 95 h 803"/>
                <a:gd name="T124" fmla="*/ 1018 w 1067"/>
                <a:gd name="T125" fmla="*/ 85 h 80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7" h="803">
                  <a:moveTo>
                    <a:pt x="1008" y="85"/>
                  </a:moveTo>
                  <a:lnTo>
                    <a:pt x="1008" y="85"/>
                  </a:lnTo>
                  <a:lnTo>
                    <a:pt x="993" y="95"/>
                  </a:lnTo>
                  <a:lnTo>
                    <a:pt x="983" y="105"/>
                  </a:lnTo>
                  <a:lnTo>
                    <a:pt x="963" y="110"/>
                  </a:lnTo>
                  <a:lnTo>
                    <a:pt x="953" y="105"/>
                  </a:lnTo>
                  <a:lnTo>
                    <a:pt x="948" y="105"/>
                  </a:lnTo>
                  <a:lnTo>
                    <a:pt x="928" y="75"/>
                  </a:lnTo>
                  <a:lnTo>
                    <a:pt x="908" y="40"/>
                  </a:lnTo>
                  <a:lnTo>
                    <a:pt x="888" y="20"/>
                  </a:lnTo>
                  <a:lnTo>
                    <a:pt x="863" y="0"/>
                  </a:lnTo>
                  <a:lnTo>
                    <a:pt x="868" y="10"/>
                  </a:lnTo>
                  <a:lnTo>
                    <a:pt x="863" y="25"/>
                  </a:lnTo>
                  <a:lnTo>
                    <a:pt x="853" y="35"/>
                  </a:lnTo>
                  <a:lnTo>
                    <a:pt x="828" y="40"/>
                  </a:lnTo>
                  <a:lnTo>
                    <a:pt x="778" y="75"/>
                  </a:lnTo>
                  <a:lnTo>
                    <a:pt x="768" y="70"/>
                  </a:lnTo>
                  <a:lnTo>
                    <a:pt x="743" y="75"/>
                  </a:lnTo>
                  <a:lnTo>
                    <a:pt x="728" y="80"/>
                  </a:lnTo>
                  <a:lnTo>
                    <a:pt x="713" y="90"/>
                  </a:lnTo>
                  <a:lnTo>
                    <a:pt x="698" y="105"/>
                  </a:lnTo>
                  <a:lnTo>
                    <a:pt x="683" y="125"/>
                  </a:lnTo>
                  <a:lnTo>
                    <a:pt x="683" y="130"/>
                  </a:lnTo>
                  <a:lnTo>
                    <a:pt x="678" y="145"/>
                  </a:lnTo>
                  <a:lnTo>
                    <a:pt x="668" y="150"/>
                  </a:lnTo>
                  <a:lnTo>
                    <a:pt x="658" y="155"/>
                  </a:lnTo>
                  <a:lnTo>
                    <a:pt x="638" y="155"/>
                  </a:lnTo>
                  <a:lnTo>
                    <a:pt x="613" y="150"/>
                  </a:lnTo>
                  <a:lnTo>
                    <a:pt x="579" y="150"/>
                  </a:lnTo>
                  <a:lnTo>
                    <a:pt x="494" y="150"/>
                  </a:lnTo>
                  <a:lnTo>
                    <a:pt x="444" y="150"/>
                  </a:lnTo>
                  <a:lnTo>
                    <a:pt x="394" y="155"/>
                  </a:lnTo>
                  <a:lnTo>
                    <a:pt x="354" y="165"/>
                  </a:lnTo>
                  <a:lnTo>
                    <a:pt x="319" y="175"/>
                  </a:lnTo>
                  <a:lnTo>
                    <a:pt x="309" y="185"/>
                  </a:lnTo>
                  <a:lnTo>
                    <a:pt x="289" y="210"/>
                  </a:lnTo>
                  <a:lnTo>
                    <a:pt x="274" y="220"/>
                  </a:lnTo>
                  <a:lnTo>
                    <a:pt x="259" y="225"/>
                  </a:lnTo>
                  <a:lnTo>
                    <a:pt x="244" y="230"/>
                  </a:lnTo>
                  <a:lnTo>
                    <a:pt x="234" y="225"/>
                  </a:lnTo>
                  <a:lnTo>
                    <a:pt x="229" y="260"/>
                  </a:lnTo>
                  <a:lnTo>
                    <a:pt x="224" y="295"/>
                  </a:lnTo>
                  <a:lnTo>
                    <a:pt x="214" y="330"/>
                  </a:lnTo>
                  <a:lnTo>
                    <a:pt x="204" y="365"/>
                  </a:lnTo>
                  <a:lnTo>
                    <a:pt x="195" y="375"/>
                  </a:lnTo>
                  <a:lnTo>
                    <a:pt x="190" y="384"/>
                  </a:lnTo>
                  <a:lnTo>
                    <a:pt x="180" y="389"/>
                  </a:lnTo>
                  <a:lnTo>
                    <a:pt x="170" y="389"/>
                  </a:lnTo>
                  <a:lnTo>
                    <a:pt x="155" y="384"/>
                  </a:lnTo>
                  <a:lnTo>
                    <a:pt x="140" y="370"/>
                  </a:lnTo>
                  <a:lnTo>
                    <a:pt x="115" y="375"/>
                  </a:lnTo>
                  <a:lnTo>
                    <a:pt x="85" y="384"/>
                  </a:lnTo>
                  <a:lnTo>
                    <a:pt x="55" y="404"/>
                  </a:lnTo>
                  <a:lnTo>
                    <a:pt x="45" y="409"/>
                  </a:lnTo>
                  <a:lnTo>
                    <a:pt x="25" y="424"/>
                  </a:lnTo>
                  <a:lnTo>
                    <a:pt x="15" y="434"/>
                  </a:lnTo>
                  <a:lnTo>
                    <a:pt x="10" y="449"/>
                  </a:lnTo>
                  <a:lnTo>
                    <a:pt x="5" y="469"/>
                  </a:lnTo>
                  <a:lnTo>
                    <a:pt x="10" y="489"/>
                  </a:lnTo>
                  <a:lnTo>
                    <a:pt x="10" y="494"/>
                  </a:lnTo>
                  <a:lnTo>
                    <a:pt x="15" y="509"/>
                  </a:lnTo>
                  <a:lnTo>
                    <a:pt x="15" y="534"/>
                  </a:lnTo>
                  <a:lnTo>
                    <a:pt x="10" y="544"/>
                  </a:lnTo>
                  <a:lnTo>
                    <a:pt x="0" y="549"/>
                  </a:lnTo>
                  <a:lnTo>
                    <a:pt x="55" y="604"/>
                  </a:lnTo>
                  <a:lnTo>
                    <a:pt x="180" y="609"/>
                  </a:lnTo>
                  <a:lnTo>
                    <a:pt x="214" y="654"/>
                  </a:lnTo>
                  <a:lnTo>
                    <a:pt x="214" y="629"/>
                  </a:lnTo>
                  <a:lnTo>
                    <a:pt x="239" y="604"/>
                  </a:lnTo>
                  <a:lnTo>
                    <a:pt x="244" y="604"/>
                  </a:lnTo>
                  <a:lnTo>
                    <a:pt x="249" y="614"/>
                  </a:lnTo>
                  <a:lnTo>
                    <a:pt x="249" y="629"/>
                  </a:lnTo>
                  <a:lnTo>
                    <a:pt x="259" y="634"/>
                  </a:lnTo>
                  <a:lnTo>
                    <a:pt x="264" y="634"/>
                  </a:lnTo>
                  <a:lnTo>
                    <a:pt x="279" y="634"/>
                  </a:lnTo>
                  <a:lnTo>
                    <a:pt x="284" y="639"/>
                  </a:lnTo>
                  <a:lnTo>
                    <a:pt x="284" y="644"/>
                  </a:lnTo>
                  <a:lnTo>
                    <a:pt x="279" y="659"/>
                  </a:lnTo>
                  <a:lnTo>
                    <a:pt x="264" y="679"/>
                  </a:lnTo>
                  <a:lnTo>
                    <a:pt x="264" y="684"/>
                  </a:lnTo>
                  <a:lnTo>
                    <a:pt x="269" y="699"/>
                  </a:lnTo>
                  <a:lnTo>
                    <a:pt x="274" y="704"/>
                  </a:lnTo>
                  <a:lnTo>
                    <a:pt x="284" y="704"/>
                  </a:lnTo>
                  <a:lnTo>
                    <a:pt x="299" y="699"/>
                  </a:lnTo>
                  <a:lnTo>
                    <a:pt x="314" y="684"/>
                  </a:lnTo>
                  <a:lnTo>
                    <a:pt x="324" y="719"/>
                  </a:lnTo>
                  <a:lnTo>
                    <a:pt x="329" y="719"/>
                  </a:lnTo>
                  <a:lnTo>
                    <a:pt x="344" y="724"/>
                  </a:lnTo>
                  <a:lnTo>
                    <a:pt x="354" y="729"/>
                  </a:lnTo>
                  <a:lnTo>
                    <a:pt x="359" y="739"/>
                  </a:lnTo>
                  <a:lnTo>
                    <a:pt x="359" y="754"/>
                  </a:lnTo>
                  <a:lnTo>
                    <a:pt x="359" y="769"/>
                  </a:lnTo>
                  <a:lnTo>
                    <a:pt x="359" y="778"/>
                  </a:lnTo>
                  <a:lnTo>
                    <a:pt x="359" y="793"/>
                  </a:lnTo>
                  <a:lnTo>
                    <a:pt x="359" y="798"/>
                  </a:lnTo>
                  <a:lnTo>
                    <a:pt x="369" y="803"/>
                  </a:lnTo>
                  <a:lnTo>
                    <a:pt x="379" y="798"/>
                  </a:lnTo>
                  <a:lnTo>
                    <a:pt x="394" y="793"/>
                  </a:lnTo>
                  <a:lnTo>
                    <a:pt x="404" y="788"/>
                  </a:lnTo>
                  <a:lnTo>
                    <a:pt x="419" y="783"/>
                  </a:lnTo>
                  <a:lnTo>
                    <a:pt x="434" y="783"/>
                  </a:lnTo>
                  <a:lnTo>
                    <a:pt x="444" y="783"/>
                  </a:lnTo>
                  <a:lnTo>
                    <a:pt x="449" y="788"/>
                  </a:lnTo>
                  <a:lnTo>
                    <a:pt x="449" y="783"/>
                  </a:lnTo>
                  <a:lnTo>
                    <a:pt x="439" y="774"/>
                  </a:lnTo>
                  <a:lnTo>
                    <a:pt x="419" y="759"/>
                  </a:lnTo>
                  <a:lnTo>
                    <a:pt x="404" y="744"/>
                  </a:lnTo>
                  <a:lnTo>
                    <a:pt x="409" y="729"/>
                  </a:lnTo>
                  <a:lnTo>
                    <a:pt x="429" y="724"/>
                  </a:lnTo>
                  <a:lnTo>
                    <a:pt x="429" y="704"/>
                  </a:lnTo>
                  <a:lnTo>
                    <a:pt x="424" y="674"/>
                  </a:lnTo>
                  <a:lnTo>
                    <a:pt x="454" y="689"/>
                  </a:lnTo>
                  <a:lnTo>
                    <a:pt x="474" y="669"/>
                  </a:lnTo>
                  <a:lnTo>
                    <a:pt x="514" y="634"/>
                  </a:lnTo>
                  <a:lnTo>
                    <a:pt x="539" y="619"/>
                  </a:lnTo>
                  <a:lnTo>
                    <a:pt x="564" y="609"/>
                  </a:lnTo>
                  <a:lnTo>
                    <a:pt x="589" y="604"/>
                  </a:lnTo>
                  <a:lnTo>
                    <a:pt x="599" y="609"/>
                  </a:lnTo>
                  <a:lnTo>
                    <a:pt x="613" y="614"/>
                  </a:lnTo>
                  <a:lnTo>
                    <a:pt x="623" y="619"/>
                  </a:lnTo>
                  <a:lnTo>
                    <a:pt x="638" y="614"/>
                  </a:lnTo>
                  <a:lnTo>
                    <a:pt x="653" y="609"/>
                  </a:lnTo>
                  <a:lnTo>
                    <a:pt x="663" y="599"/>
                  </a:lnTo>
                  <a:lnTo>
                    <a:pt x="683" y="579"/>
                  </a:lnTo>
                  <a:lnTo>
                    <a:pt x="688" y="569"/>
                  </a:lnTo>
                  <a:lnTo>
                    <a:pt x="713" y="574"/>
                  </a:lnTo>
                  <a:lnTo>
                    <a:pt x="738" y="579"/>
                  </a:lnTo>
                  <a:lnTo>
                    <a:pt x="753" y="589"/>
                  </a:lnTo>
                  <a:lnTo>
                    <a:pt x="793" y="579"/>
                  </a:lnTo>
                  <a:lnTo>
                    <a:pt x="868" y="579"/>
                  </a:lnTo>
                  <a:lnTo>
                    <a:pt x="888" y="549"/>
                  </a:lnTo>
                  <a:lnTo>
                    <a:pt x="888" y="524"/>
                  </a:lnTo>
                  <a:lnTo>
                    <a:pt x="888" y="479"/>
                  </a:lnTo>
                  <a:lnTo>
                    <a:pt x="888" y="439"/>
                  </a:lnTo>
                  <a:lnTo>
                    <a:pt x="888" y="394"/>
                  </a:lnTo>
                  <a:lnTo>
                    <a:pt x="888" y="330"/>
                  </a:lnTo>
                  <a:lnTo>
                    <a:pt x="913" y="300"/>
                  </a:lnTo>
                  <a:lnTo>
                    <a:pt x="938" y="280"/>
                  </a:lnTo>
                  <a:lnTo>
                    <a:pt x="958" y="265"/>
                  </a:lnTo>
                  <a:lnTo>
                    <a:pt x="978" y="265"/>
                  </a:lnTo>
                  <a:lnTo>
                    <a:pt x="998" y="265"/>
                  </a:lnTo>
                  <a:lnTo>
                    <a:pt x="1008" y="275"/>
                  </a:lnTo>
                  <a:lnTo>
                    <a:pt x="1022" y="280"/>
                  </a:lnTo>
                  <a:lnTo>
                    <a:pt x="1037" y="295"/>
                  </a:lnTo>
                  <a:lnTo>
                    <a:pt x="1052" y="300"/>
                  </a:lnTo>
                  <a:lnTo>
                    <a:pt x="1057" y="300"/>
                  </a:lnTo>
                  <a:lnTo>
                    <a:pt x="1062" y="290"/>
                  </a:lnTo>
                  <a:lnTo>
                    <a:pt x="1057" y="260"/>
                  </a:lnTo>
                  <a:lnTo>
                    <a:pt x="1052" y="240"/>
                  </a:lnTo>
                  <a:lnTo>
                    <a:pt x="1052" y="220"/>
                  </a:lnTo>
                  <a:lnTo>
                    <a:pt x="1057" y="175"/>
                  </a:lnTo>
                  <a:lnTo>
                    <a:pt x="1067" y="130"/>
                  </a:lnTo>
                  <a:lnTo>
                    <a:pt x="1067" y="110"/>
                  </a:lnTo>
                  <a:lnTo>
                    <a:pt x="1057" y="95"/>
                  </a:lnTo>
                  <a:lnTo>
                    <a:pt x="1047" y="85"/>
                  </a:lnTo>
                  <a:lnTo>
                    <a:pt x="1037" y="80"/>
                  </a:lnTo>
                  <a:lnTo>
                    <a:pt x="1018" y="85"/>
                  </a:lnTo>
                  <a:lnTo>
                    <a:pt x="1008" y="85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1"/>
            <p:cNvSpPr/>
            <p:nvPr/>
          </p:nvSpPr>
          <p:spPr bwMode="auto">
            <a:xfrm>
              <a:off x="6633" y="7942"/>
              <a:ext cx="2328" cy="2918"/>
            </a:xfrm>
            <a:custGeom>
              <a:avLst/>
              <a:gdLst>
                <a:gd name="T0" fmla="*/ 957 w 967"/>
                <a:gd name="T1" fmla="*/ 504 h 1212"/>
                <a:gd name="T2" fmla="*/ 962 w 967"/>
                <a:gd name="T3" fmla="*/ 454 h 1212"/>
                <a:gd name="T4" fmla="*/ 932 w 967"/>
                <a:gd name="T5" fmla="*/ 434 h 1212"/>
                <a:gd name="T6" fmla="*/ 902 w 967"/>
                <a:gd name="T7" fmla="*/ 359 h 1212"/>
                <a:gd name="T8" fmla="*/ 808 w 967"/>
                <a:gd name="T9" fmla="*/ 335 h 1212"/>
                <a:gd name="T10" fmla="*/ 738 w 967"/>
                <a:gd name="T11" fmla="*/ 275 h 1212"/>
                <a:gd name="T12" fmla="*/ 698 w 967"/>
                <a:gd name="T13" fmla="*/ 275 h 1212"/>
                <a:gd name="T14" fmla="*/ 703 w 967"/>
                <a:gd name="T15" fmla="*/ 305 h 1212"/>
                <a:gd name="T16" fmla="*/ 663 w 967"/>
                <a:gd name="T17" fmla="*/ 310 h 1212"/>
                <a:gd name="T18" fmla="*/ 593 w 967"/>
                <a:gd name="T19" fmla="*/ 345 h 1212"/>
                <a:gd name="T20" fmla="*/ 573 w 967"/>
                <a:gd name="T21" fmla="*/ 345 h 1212"/>
                <a:gd name="T22" fmla="*/ 578 w 967"/>
                <a:gd name="T23" fmla="*/ 300 h 1212"/>
                <a:gd name="T24" fmla="*/ 568 w 967"/>
                <a:gd name="T25" fmla="*/ 215 h 1212"/>
                <a:gd name="T26" fmla="*/ 518 w 967"/>
                <a:gd name="T27" fmla="*/ 200 h 1212"/>
                <a:gd name="T28" fmla="*/ 488 w 967"/>
                <a:gd name="T29" fmla="*/ 150 h 1212"/>
                <a:gd name="T30" fmla="*/ 498 w 967"/>
                <a:gd name="T31" fmla="*/ 85 h 1212"/>
                <a:gd name="T32" fmla="*/ 483 w 967"/>
                <a:gd name="T33" fmla="*/ 20 h 1212"/>
                <a:gd name="T34" fmla="*/ 439 w 967"/>
                <a:gd name="T35" fmla="*/ 5 h 1212"/>
                <a:gd name="T36" fmla="*/ 374 w 967"/>
                <a:gd name="T37" fmla="*/ 50 h 1212"/>
                <a:gd name="T38" fmla="*/ 244 w 967"/>
                <a:gd name="T39" fmla="*/ 60 h 1212"/>
                <a:gd name="T40" fmla="*/ 199 w 967"/>
                <a:gd name="T41" fmla="*/ 110 h 1212"/>
                <a:gd name="T42" fmla="*/ 154 w 967"/>
                <a:gd name="T43" fmla="*/ 125 h 1212"/>
                <a:gd name="T44" fmla="*/ 104 w 967"/>
                <a:gd name="T45" fmla="*/ 180 h 1212"/>
                <a:gd name="T46" fmla="*/ 109 w 967"/>
                <a:gd name="T47" fmla="*/ 250 h 1212"/>
                <a:gd name="T48" fmla="*/ 89 w 967"/>
                <a:gd name="T49" fmla="*/ 280 h 1212"/>
                <a:gd name="T50" fmla="*/ 54 w 967"/>
                <a:gd name="T51" fmla="*/ 369 h 1212"/>
                <a:gd name="T52" fmla="*/ 129 w 967"/>
                <a:gd name="T53" fmla="*/ 394 h 1212"/>
                <a:gd name="T54" fmla="*/ 134 w 967"/>
                <a:gd name="T55" fmla="*/ 444 h 1212"/>
                <a:gd name="T56" fmla="*/ 44 w 967"/>
                <a:gd name="T57" fmla="*/ 569 h 1212"/>
                <a:gd name="T58" fmla="*/ 10 w 967"/>
                <a:gd name="T59" fmla="*/ 579 h 1212"/>
                <a:gd name="T60" fmla="*/ 0 w 967"/>
                <a:gd name="T61" fmla="*/ 674 h 1212"/>
                <a:gd name="T62" fmla="*/ 49 w 967"/>
                <a:gd name="T63" fmla="*/ 749 h 1212"/>
                <a:gd name="T64" fmla="*/ 84 w 967"/>
                <a:gd name="T65" fmla="*/ 828 h 1212"/>
                <a:gd name="T66" fmla="*/ 84 w 967"/>
                <a:gd name="T67" fmla="*/ 948 h 1212"/>
                <a:gd name="T68" fmla="*/ 124 w 967"/>
                <a:gd name="T69" fmla="*/ 988 h 1212"/>
                <a:gd name="T70" fmla="*/ 219 w 967"/>
                <a:gd name="T71" fmla="*/ 988 h 1212"/>
                <a:gd name="T72" fmla="*/ 304 w 967"/>
                <a:gd name="T73" fmla="*/ 1008 h 1212"/>
                <a:gd name="T74" fmla="*/ 294 w 967"/>
                <a:gd name="T75" fmla="*/ 1058 h 1212"/>
                <a:gd name="T76" fmla="*/ 374 w 967"/>
                <a:gd name="T77" fmla="*/ 1123 h 1212"/>
                <a:gd name="T78" fmla="*/ 448 w 967"/>
                <a:gd name="T79" fmla="*/ 1133 h 1212"/>
                <a:gd name="T80" fmla="*/ 488 w 967"/>
                <a:gd name="T81" fmla="*/ 1143 h 1212"/>
                <a:gd name="T82" fmla="*/ 528 w 967"/>
                <a:gd name="T83" fmla="*/ 1207 h 1212"/>
                <a:gd name="T84" fmla="*/ 563 w 967"/>
                <a:gd name="T85" fmla="*/ 1197 h 1212"/>
                <a:gd name="T86" fmla="*/ 593 w 967"/>
                <a:gd name="T87" fmla="*/ 1192 h 1212"/>
                <a:gd name="T88" fmla="*/ 628 w 967"/>
                <a:gd name="T89" fmla="*/ 1143 h 1212"/>
                <a:gd name="T90" fmla="*/ 653 w 967"/>
                <a:gd name="T91" fmla="*/ 1048 h 1212"/>
                <a:gd name="T92" fmla="*/ 653 w 967"/>
                <a:gd name="T93" fmla="*/ 983 h 1212"/>
                <a:gd name="T94" fmla="*/ 683 w 967"/>
                <a:gd name="T95" fmla="*/ 933 h 1212"/>
                <a:gd name="T96" fmla="*/ 703 w 967"/>
                <a:gd name="T97" fmla="*/ 883 h 1212"/>
                <a:gd name="T98" fmla="*/ 683 w 967"/>
                <a:gd name="T99" fmla="*/ 838 h 1212"/>
                <a:gd name="T100" fmla="*/ 738 w 967"/>
                <a:gd name="T101" fmla="*/ 803 h 1212"/>
                <a:gd name="T102" fmla="*/ 887 w 967"/>
                <a:gd name="T103" fmla="*/ 763 h 1212"/>
                <a:gd name="T104" fmla="*/ 912 w 967"/>
                <a:gd name="T105" fmla="*/ 709 h 1212"/>
                <a:gd name="T106" fmla="*/ 932 w 967"/>
                <a:gd name="T107" fmla="*/ 684 h 1212"/>
                <a:gd name="T108" fmla="*/ 952 w 967"/>
                <a:gd name="T109" fmla="*/ 634 h 1212"/>
                <a:gd name="T110" fmla="*/ 907 w 967"/>
                <a:gd name="T111" fmla="*/ 564 h 1212"/>
                <a:gd name="T112" fmla="*/ 932 w 967"/>
                <a:gd name="T113" fmla="*/ 524 h 12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67" h="1212">
                  <a:moveTo>
                    <a:pt x="932" y="524"/>
                  </a:moveTo>
                  <a:lnTo>
                    <a:pt x="932" y="524"/>
                  </a:lnTo>
                  <a:lnTo>
                    <a:pt x="947" y="519"/>
                  </a:lnTo>
                  <a:lnTo>
                    <a:pt x="957" y="504"/>
                  </a:lnTo>
                  <a:lnTo>
                    <a:pt x="967" y="494"/>
                  </a:lnTo>
                  <a:lnTo>
                    <a:pt x="967" y="479"/>
                  </a:lnTo>
                  <a:lnTo>
                    <a:pt x="967" y="464"/>
                  </a:lnTo>
                  <a:lnTo>
                    <a:pt x="962" y="454"/>
                  </a:lnTo>
                  <a:lnTo>
                    <a:pt x="947" y="449"/>
                  </a:lnTo>
                  <a:lnTo>
                    <a:pt x="927" y="449"/>
                  </a:lnTo>
                  <a:lnTo>
                    <a:pt x="932" y="434"/>
                  </a:lnTo>
                  <a:lnTo>
                    <a:pt x="932" y="414"/>
                  </a:lnTo>
                  <a:lnTo>
                    <a:pt x="927" y="394"/>
                  </a:lnTo>
                  <a:lnTo>
                    <a:pt x="917" y="374"/>
                  </a:lnTo>
                  <a:lnTo>
                    <a:pt x="902" y="359"/>
                  </a:lnTo>
                  <a:lnTo>
                    <a:pt x="877" y="345"/>
                  </a:lnTo>
                  <a:lnTo>
                    <a:pt x="838" y="345"/>
                  </a:lnTo>
                  <a:lnTo>
                    <a:pt x="808" y="335"/>
                  </a:lnTo>
                  <a:lnTo>
                    <a:pt x="783" y="320"/>
                  </a:lnTo>
                  <a:lnTo>
                    <a:pt x="763" y="300"/>
                  </a:lnTo>
                  <a:lnTo>
                    <a:pt x="738" y="275"/>
                  </a:lnTo>
                  <a:lnTo>
                    <a:pt x="718" y="260"/>
                  </a:lnTo>
                  <a:lnTo>
                    <a:pt x="708" y="260"/>
                  </a:lnTo>
                  <a:lnTo>
                    <a:pt x="703" y="265"/>
                  </a:lnTo>
                  <a:lnTo>
                    <a:pt x="698" y="275"/>
                  </a:lnTo>
                  <a:lnTo>
                    <a:pt x="703" y="290"/>
                  </a:lnTo>
                  <a:lnTo>
                    <a:pt x="703" y="295"/>
                  </a:lnTo>
                  <a:lnTo>
                    <a:pt x="703" y="305"/>
                  </a:lnTo>
                  <a:lnTo>
                    <a:pt x="698" y="310"/>
                  </a:lnTo>
                  <a:lnTo>
                    <a:pt x="693" y="315"/>
                  </a:lnTo>
                  <a:lnTo>
                    <a:pt x="683" y="315"/>
                  </a:lnTo>
                  <a:lnTo>
                    <a:pt x="663" y="310"/>
                  </a:lnTo>
                  <a:lnTo>
                    <a:pt x="643" y="315"/>
                  </a:lnTo>
                  <a:lnTo>
                    <a:pt x="623" y="330"/>
                  </a:lnTo>
                  <a:lnTo>
                    <a:pt x="593" y="345"/>
                  </a:lnTo>
                  <a:lnTo>
                    <a:pt x="588" y="350"/>
                  </a:lnTo>
                  <a:lnTo>
                    <a:pt x="578" y="350"/>
                  </a:lnTo>
                  <a:lnTo>
                    <a:pt x="573" y="345"/>
                  </a:lnTo>
                  <a:lnTo>
                    <a:pt x="573" y="335"/>
                  </a:lnTo>
                  <a:lnTo>
                    <a:pt x="573" y="320"/>
                  </a:lnTo>
                  <a:lnTo>
                    <a:pt x="578" y="300"/>
                  </a:lnTo>
                  <a:lnTo>
                    <a:pt x="583" y="255"/>
                  </a:lnTo>
                  <a:lnTo>
                    <a:pt x="578" y="235"/>
                  </a:lnTo>
                  <a:lnTo>
                    <a:pt x="573" y="225"/>
                  </a:lnTo>
                  <a:lnTo>
                    <a:pt x="568" y="215"/>
                  </a:lnTo>
                  <a:lnTo>
                    <a:pt x="553" y="205"/>
                  </a:lnTo>
                  <a:lnTo>
                    <a:pt x="538" y="205"/>
                  </a:lnTo>
                  <a:lnTo>
                    <a:pt x="518" y="200"/>
                  </a:lnTo>
                  <a:lnTo>
                    <a:pt x="508" y="200"/>
                  </a:lnTo>
                  <a:lnTo>
                    <a:pt x="498" y="185"/>
                  </a:lnTo>
                  <a:lnTo>
                    <a:pt x="493" y="170"/>
                  </a:lnTo>
                  <a:lnTo>
                    <a:pt x="488" y="150"/>
                  </a:lnTo>
                  <a:lnTo>
                    <a:pt x="493" y="125"/>
                  </a:lnTo>
                  <a:lnTo>
                    <a:pt x="498" y="90"/>
                  </a:lnTo>
                  <a:lnTo>
                    <a:pt x="498" y="85"/>
                  </a:lnTo>
                  <a:lnTo>
                    <a:pt x="498" y="70"/>
                  </a:lnTo>
                  <a:lnTo>
                    <a:pt x="498" y="50"/>
                  </a:lnTo>
                  <a:lnTo>
                    <a:pt x="493" y="35"/>
                  </a:lnTo>
                  <a:lnTo>
                    <a:pt x="483" y="20"/>
                  </a:lnTo>
                  <a:lnTo>
                    <a:pt x="473" y="10"/>
                  </a:lnTo>
                  <a:lnTo>
                    <a:pt x="463" y="0"/>
                  </a:lnTo>
                  <a:lnTo>
                    <a:pt x="448" y="0"/>
                  </a:lnTo>
                  <a:lnTo>
                    <a:pt x="439" y="5"/>
                  </a:lnTo>
                  <a:lnTo>
                    <a:pt x="419" y="25"/>
                  </a:lnTo>
                  <a:lnTo>
                    <a:pt x="394" y="40"/>
                  </a:lnTo>
                  <a:lnTo>
                    <a:pt x="374" y="50"/>
                  </a:lnTo>
                  <a:lnTo>
                    <a:pt x="304" y="50"/>
                  </a:lnTo>
                  <a:lnTo>
                    <a:pt x="264" y="55"/>
                  </a:lnTo>
                  <a:lnTo>
                    <a:pt x="244" y="60"/>
                  </a:lnTo>
                  <a:lnTo>
                    <a:pt x="239" y="65"/>
                  </a:lnTo>
                  <a:lnTo>
                    <a:pt x="219" y="90"/>
                  </a:lnTo>
                  <a:lnTo>
                    <a:pt x="199" y="110"/>
                  </a:lnTo>
                  <a:lnTo>
                    <a:pt x="189" y="115"/>
                  </a:lnTo>
                  <a:lnTo>
                    <a:pt x="179" y="120"/>
                  </a:lnTo>
                  <a:lnTo>
                    <a:pt x="154" y="125"/>
                  </a:lnTo>
                  <a:lnTo>
                    <a:pt x="124" y="140"/>
                  </a:lnTo>
                  <a:lnTo>
                    <a:pt x="114" y="155"/>
                  </a:lnTo>
                  <a:lnTo>
                    <a:pt x="109" y="165"/>
                  </a:lnTo>
                  <a:lnTo>
                    <a:pt x="104" y="180"/>
                  </a:lnTo>
                  <a:lnTo>
                    <a:pt x="109" y="200"/>
                  </a:lnTo>
                  <a:lnTo>
                    <a:pt x="114" y="230"/>
                  </a:lnTo>
                  <a:lnTo>
                    <a:pt x="109" y="250"/>
                  </a:lnTo>
                  <a:lnTo>
                    <a:pt x="104" y="265"/>
                  </a:lnTo>
                  <a:lnTo>
                    <a:pt x="99" y="265"/>
                  </a:lnTo>
                  <a:lnTo>
                    <a:pt x="89" y="280"/>
                  </a:lnTo>
                  <a:lnTo>
                    <a:pt x="79" y="295"/>
                  </a:lnTo>
                  <a:lnTo>
                    <a:pt x="64" y="330"/>
                  </a:lnTo>
                  <a:lnTo>
                    <a:pt x="59" y="364"/>
                  </a:lnTo>
                  <a:lnTo>
                    <a:pt x="54" y="369"/>
                  </a:lnTo>
                  <a:lnTo>
                    <a:pt x="84" y="374"/>
                  </a:lnTo>
                  <a:lnTo>
                    <a:pt x="119" y="384"/>
                  </a:lnTo>
                  <a:lnTo>
                    <a:pt x="129" y="394"/>
                  </a:lnTo>
                  <a:lnTo>
                    <a:pt x="139" y="409"/>
                  </a:lnTo>
                  <a:lnTo>
                    <a:pt x="139" y="424"/>
                  </a:lnTo>
                  <a:lnTo>
                    <a:pt x="134" y="444"/>
                  </a:lnTo>
                  <a:lnTo>
                    <a:pt x="114" y="494"/>
                  </a:lnTo>
                  <a:lnTo>
                    <a:pt x="89" y="534"/>
                  </a:lnTo>
                  <a:lnTo>
                    <a:pt x="59" y="559"/>
                  </a:lnTo>
                  <a:lnTo>
                    <a:pt x="44" y="569"/>
                  </a:lnTo>
                  <a:lnTo>
                    <a:pt x="25" y="574"/>
                  </a:lnTo>
                  <a:lnTo>
                    <a:pt x="20" y="574"/>
                  </a:lnTo>
                  <a:lnTo>
                    <a:pt x="10" y="579"/>
                  </a:lnTo>
                  <a:lnTo>
                    <a:pt x="5" y="589"/>
                  </a:lnTo>
                  <a:lnTo>
                    <a:pt x="0" y="609"/>
                  </a:lnTo>
                  <a:lnTo>
                    <a:pt x="0" y="634"/>
                  </a:lnTo>
                  <a:lnTo>
                    <a:pt x="0" y="674"/>
                  </a:lnTo>
                  <a:lnTo>
                    <a:pt x="10" y="719"/>
                  </a:lnTo>
                  <a:lnTo>
                    <a:pt x="20" y="729"/>
                  </a:lnTo>
                  <a:lnTo>
                    <a:pt x="49" y="749"/>
                  </a:lnTo>
                  <a:lnTo>
                    <a:pt x="59" y="763"/>
                  </a:lnTo>
                  <a:lnTo>
                    <a:pt x="74" y="778"/>
                  </a:lnTo>
                  <a:lnTo>
                    <a:pt x="79" y="803"/>
                  </a:lnTo>
                  <a:lnTo>
                    <a:pt x="84" y="828"/>
                  </a:lnTo>
                  <a:lnTo>
                    <a:pt x="79" y="888"/>
                  </a:lnTo>
                  <a:lnTo>
                    <a:pt x="79" y="918"/>
                  </a:lnTo>
                  <a:lnTo>
                    <a:pt x="84" y="948"/>
                  </a:lnTo>
                  <a:lnTo>
                    <a:pt x="94" y="968"/>
                  </a:lnTo>
                  <a:lnTo>
                    <a:pt x="104" y="978"/>
                  </a:lnTo>
                  <a:lnTo>
                    <a:pt x="114" y="983"/>
                  </a:lnTo>
                  <a:lnTo>
                    <a:pt x="124" y="988"/>
                  </a:lnTo>
                  <a:lnTo>
                    <a:pt x="139" y="988"/>
                  </a:lnTo>
                  <a:lnTo>
                    <a:pt x="174" y="973"/>
                  </a:lnTo>
                  <a:lnTo>
                    <a:pt x="219" y="988"/>
                  </a:lnTo>
                  <a:lnTo>
                    <a:pt x="259" y="998"/>
                  </a:lnTo>
                  <a:lnTo>
                    <a:pt x="284" y="1003"/>
                  </a:lnTo>
                  <a:lnTo>
                    <a:pt x="304" y="1008"/>
                  </a:lnTo>
                  <a:lnTo>
                    <a:pt x="309" y="1018"/>
                  </a:lnTo>
                  <a:lnTo>
                    <a:pt x="309" y="1038"/>
                  </a:lnTo>
                  <a:lnTo>
                    <a:pt x="294" y="1058"/>
                  </a:lnTo>
                  <a:lnTo>
                    <a:pt x="304" y="1068"/>
                  </a:lnTo>
                  <a:lnTo>
                    <a:pt x="329" y="1093"/>
                  </a:lnTo>
                  <a:lnTo>
                    <a:pt x="349" y="1108"/>
                  </a:lnTo>
                  <a:lnTo>
                    <a:pt x="374" y="1123"/>
                  </a:lnTo>
                  <a:lnTo>
                    <a:pt x="404" y="1138"/>
                  </a:lnTo>
                  <a:lnTo>
                    <a:pt x="439" y="1148"/>
                  </a:lnTo>
                  <a:lnTo>
                    <a:pt x="448" y="1133"/>
                  </a:lnTo>
                  <a:lnTo>
                    <a:pt x="453" y="1133"/>
                  </a:lnTo>
                  <a:lnTo>
                    <a:pt x="468" y="1133"/>
                  </a:lnTo>
                  <a:lnTo>
                    <a:pt x="478" y="1133"/>
                  </a:lnTo>
                  <a:lnTo>
                    <a:pt x="488" y="1143"/>
                  </a:lnTo>
                  <a:lnTo>
                    <a:pt x="498" y="1153"/>
                  </a:lnTo>
                  <a:lnTo>
                    <a:pt x="508" y="1172"/>
                  </a:lnTo>
                  <a:lnTo>
                    <a:pt x="528" y="1207"/>
                  </a:lnTo>
                  <a:lnTo>
                    <a:pt x="533" y="1212"/>
                  </a:lnTo>
                  <a:lnTo>
                    <a:pt x="538" y="1212"/>
                  </a:lnTo>
                  <a:lnTo>
                    <a:pt x="553" y="1207"/>
                  </a:lnTo>
                  <a:lnTo>
                    <a:pt x="563" y="1197"/>
                  </a:lnTo>
                  <a:lnTo>
                    <a:pt x="578" y="1192"/>
                  </a:lnTo>
                  <a:lnTo>
                    <a:pt x="593" y="1192"/>
                  </a:lnTo>
                  <a:lnTo>
                    <a:pt x="603" y="1177"/>
                  </a:lnTo>
                  <a:lnTo>
                    <a:pt x="628" y="1143"/>
                  </a:lnTo>
                  <a:lnTo>
                    <a:pt x="638" y="1123"/>
                  </a:lnTo>
                  <a:lnTo>
                    <a:pt x="648" y="1098"/>
                  </a:lnTo>
                  <a:lnTo>
                    <a:pt x="653" y="1073"/>
                  </a:lnTo>
                  <a:lnTo>
                    <a:pt x="653" y="1048"/>
                  </a:lnTo>
                  <a:lnTo>
                    <a:pt x="648" y="1023"/>
                  </a:lnTo>
                  <a:lnTo>
                    <a:pt x="648" y="998"/>
                  </a:lnTo>
                  <a:lnTo>
                    <a:pt x="653" y="983"/>
                  </a:lnTo>
                  <a:lnTo>
                    <a:pt x="663" y="963"/>
                  </a:lnTo>
                  <a:lnTo>
                    <a:pt x="673" y="943"/>
                  </a:lnTo>
                  <a:lnTo>
                    <a:pt x="683" y="933"/>
                  </a:lnTo>
                  <a:lnTo>
                    <a:pt x="688" y="928"/>
                  </a:lnTo>
                  <a:lnTo>
                    <a:pt x="698" y="913"/>
                  </a:lnTo>
                  <a:lnTo>
                    <a:pt x="703" y="898"/>
                  </a:lnTo>
                  <a:lnTo>
                    <a:pt x="703" y="883"/>
                  </a:lnTo>
                  <a:lnTo>
                    <a:pt x="698" y="863"/>
                  </a:lnTo>
                  <a:lnTo>
                    <a:pt x="683" y="843"/>
                  </a:lnTo>
                  <a:lnTo>
                    <a:pt x="683" y="838"/>
                  </a:lnTo>
                  <a:lnTo>
                    <a:pt x="683" y="828"/>
                  </a:lnTo>
                  <a:lnTo>
                    <a:pt x="698" y="818"/>
                  </a:lnTo>
                  <a:lnTo>
                    <a:pt x="738" y="803"/>
                  </a:lnTo>
                  <a:lnTo>
                    <a:pt x="798" y="793"/>
                  </a:lnTo>
                  <a:lnTo>
                    <a:pt x="848" y="783"/>
                  </a:lnTo>
                  <a:lnTo>
                    <a:pt x="872" y="773"/>
                  </a:lnTo>
                  <a:lnTo>
                    <a:pt x="887" y="763"/>
                  </a:lnTo>
                  <a:lnTo>
                    <a:pt x="897" y="749"/>
                  </a:lnTo>
                  <a:lnTo>
                    <a:pt x="902" y="724"/>
                  </a:lnTo>
                  <a:lnTo>
                    <a:pt x="912" y="709"/>
                  </a:lnTo>
                  <a:lnTo>
                    <a:pt x="922" y="694"/>
                  </a:lnTo>
                  <a:lnTo>
                    <a:pt x="932" y="684"/>
                  </a:lnTo>
                  <a:lnTo>
                    <a:pt x="942" y="674"/>
                  </a:lnTo>
                  <a:lnTo>
                    <a:pt x="947" y="664"/>
                  </a:lnTo>
                  <a:lnTo>
                    <a:pt x="952" y="654"/>
                  </a:lnTo>
                  <a:lnTo>
                    <a:pt x="952" y="634"/>
                  </a:lnTo>
                  <a:lnTo>
                    <a:pt x="942" y="614"/>
                  </a:lnTo>
                  <a:lnTo>
                    <a:pt x="932" y="594"/>
                  </a:lnTo>
                  <a:lnTo>
                    <a:pt x="907" y="564"/>
                  </a:lnTo>
                  <a:lnTo>
                    <a:pt x="907" y="559"/>
                  </a:lnTo>
                  <a:lnTo>
                    <a:pt x="907" y="549"/>
                  </a:lnTo>
                  <a:lnTo>
                    <a:pt x="917" y="539"/>
                  </a:lnTo>
                  <a:lnTo>
                    <a:pt x="932" y="5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2"/>
            <p:cNvSpPr/>
            <p:nvPr/>
          </p:nvSpPr>
          <p:spPr bwMode="auto">
            <a:xfrm>
              <a:off x="3403" y="5085"/>
              <a:ext cx="5140" cy="3758"/>
            </a:xfrm>
            <a:custGeom>
              <a:avLst/>
              <a:gdLst>
                <a:gd name="T0" fmla="*/ 2055 w 2135"/>
                <a:gd name="T1" fmla="*/ 1093 h 1561"/>
                <a:gd name="T2" fmla="*/ 2080 w 2135"/>
                <a:gd name="T3" fmla="*/ 988 h 1561"/>
                <a:gd name="T4" fmla="*/ 2105 w 2135"/>
                <a:gd name="T5" fmla="*/ 923 h 1561"/>
                <a:gd name="T6" fmla="*/ 1925 w 2135"/>
                <a:gd name="T7" fmla="*/ 833 h 1561"/>
                <a:gd name="T8" fmla="*/ 1815 w 2135"/>
                <a:gd name="T9" fmla="*/ 798 h 1561"/>
                <a:gd name="T10" fmla="*/ 1691 w 2135"/>
                <a:gd name="T11" fmla="*/ 758 h 1561"/>
                <a:gd name="T12" fmla="*/ 1506 w 2135"/>
                <a:gd name="T13" fmla="*/ 604 h 1561"/>
                <a:gd name="T14" fmla="*/ 1456 w 2135"/>
                <a:gd name="T15" fmla="*/ 369 h 1561"/>
                <a:gd name="T16" fmla="*/ 1436 w 2135"/>
                <a:gd name="T17" fmla="*/ 310 h 1561"/>
                <a:gd name="T18" fmla="*/ 1391 w 2135"/>
                <a:gd name="T19" fmla="*/ 245 h 1561"/>
                <a:gd name="T20" fmla="*/ 1411 w 2135"/>
                <a:gd name="T21" fmla="*/ 195 h 1561"/>
                <a:gd name="T22" fmla="*/ 1451 w 2135"/>
                <a:gd name="T23" fmla="*/ 145 h 1561"/>
                <a:gd name="T24" fmla="*/ 1411 w 2135"/>
                <a:gd name="T25" fmla="*/ 0 h 1561"/>
                <a:gd name="T26" fmla="*/ 1237 w 2135"/>
                <a:gd name="T27" fmla="*/ 50 h 1561"/>
                <a:gd name="T28" fmla="*/ 1092 w 2135"/>
                <a:gd name="T29" fmla="*/ 100 h 1561"/>
                <a:gd name="T30" fmla="*/ 1002 w 2135"/>
                <a:gd name="T31" fmla="*/ 295 h 1561"/>
                <a:gd name="T32" fmla="*/ 903 w 2135"/>
                <a:gd name="T33" fmla="*/ 275 h 1561"/>
                <a:gd name="T34" fmla="*/ 783 w 2135"/>
                <a:gd name="T35" fmla="*/ 250 h 1561"/>
                <a:gd name="T36" fmla="*/ 633 w 2135"/>
                <a:gd name="T37" fmla="*/ 180 h 1561"/>
                <a:gd name="T38" fmla="*/ 479 w 2135"/>
                <a:gd name="T39" fmla="*/ 95 h 1561"/>
                <a:gd name="T40" fmla="*/ 324 w 2135"/>
                <a:gd name="T41" fmla="*/ 220 h 1561"/>
                <a:gd name="T42" fmla="*/ 145 w 2135"/>
                <a:gd name="T43" fmla="*/ 339 h 1561"/>
                <a:gd name="T44" fmla="*/ 55 w 2135"/>
                <a:gd name="T45" fmla="*/ 285 h 1561"/>
                <a:gd name="T46" fmla="*/ 5 w 2135"/>
                <a:gd name="T47" fmla="*/ 379 h 1561"/>
                <a:gd name="T48" fmla="*/ 95 w 2135"/>
                <a:gd name="T49" fmla="*/ 534 h 1561"/>
                <a:gd name="T50" fmla="*/ 145 w 2135"/>
                <a:gd name="T51" fmla="*/ 474 h 1561"/>
                <a:gd name="T52" fmla="*/ 289 w 2135"/>
                <a:gd name="T53" fmla="*/ 499 h 1561"/>
                <a:gd name="T54" fmla="*/ 444 w 2135"/>
                <a:gd name="T55" fmla="*/ 589 h 1561"/>
                <a:gd name="T56" fmla="*/ 434 w 2135"/>
                <a:gd name="T57" fmla="*/ 679 h 1561"/>
                <a:gd name="T58" fmla="*/ 558 w 2135"/>
                <a:gd name="T59" fmla="*/ 729 h 1561"/>
                <a:gd name="T60" fmla="*/ 658 w 2135"/>
                <a:gd name="T61" fmla="*/ 724 h 1561"/>
                <a:gd name="T62" fmla="*/ 723 w 2135"/>
                <a:gd name="T63" fmla="*/ 739 h 1561"/>
                <a:gd name="T64" fmla="*/ 813 w 2135"/>
                <a:gd name="T65" fmla="*/ 743 h 1561"/>
                <a:gd name="T66" fmla="*/ 893 w 2135"/>
                <a:gd name="T67" fmla="*/ 719 h 1561"/>
                <a:gd name="T68" fmla="*/ 1002 w 2135"/>
                <a:gd name="T69" fmla="*/ 724 h 1561"/>
                <a:gd name="T70" fmla="*/ 1072 w 2135"/>
                <a:gd name="T71" fmla="*/ 833 h 1561"/>
                <a:gd name="T72" fmla="*/ 1017 w 2135"/>
                <a:gd name="T73" fmla="*/ 1108 h 1561"/>
                <a:gd name="T74" fmla="*/ 933 w 2135"/>
                <a:gd name="T75" fmla="*/ 1128 h 1561"/>
                <a:gd name="T76" fmla="*/ 733 w 2135"/>
                <a:gd name="T77" fmla="*/ 1202 h 1561"/>
                <a:gd name="T78" fmla="*/ 713 w 2135"/>
                <a:gd name="T79" fmla="*/ 1262 h 1561"/>
                <a:gd name="T80" fmla="*/ 673 w 2135"/>
                <a:gd name="T81" fmla="*/ 1347 h 1561"/>
                <a:gd name="T82" fmla="*/ 698 w 2135"/>
                <a:gd name="T83" fmla="*/ 1437 h 1561"/>
                <a:gd name="T84" fmla="*/ 853 w 2135"/>
                <a:gd name="T85" fmla="*/ 1512 h 1561"/>
                <a:gd name="T86" fmla="*/ 977 w 2135"/>
                <a:gd name="T87" fmla="*/ 1497 h 1561"/>
                <a:gd name="T88" fmla="*/ 1157 w 2135"/>
                <a:gd name="T89" fmla="*/ 1556 h 1561"/>
                <a:gd name="T90" fmla="*/ 1282 w 2135"/>
                <a:gd name="T91" fmla="*/ 1532 h 1561"/>
                <a:gd name="T92" fmla="*/ 1396 w 2135"/>
                <a:gd name="T93" fmla="*/ 1556 h 1561"/>
                <a:gd name="T94" fmla="*/ 1446 w 2135"/>
                <a:gd name="T95" fmla="*/ 1452 h 1561"/>
                <a:gd name="T96" fmla="*/ 1466 w 2135"/>
                <a:gd name="T97" fmla="*/ 1327 h 1561"/>
                <a:gd name="T98" fmla="*/ 1581 w 2135"/>
                <a:gd name="T99" fmla="*/ 1252 h 1561"/>
                <a:gd name="T100" fmla="*/ 1781 w 2135"/>
                <a:gd name="T101" fmla="*/ 1192 h 1561"/>
                <a:gd name="T102" fmla="*/ 1840 w 2135"/>
                <a:gd name="T103" fmla="*/ 1257 h 1561"/>
                <a:gd name="T104" fmla="*/ 1940 w 2135"/>
                <a:gd name="T105" fmla="*/ 1292 h 1561"/>
                <a:gd name="T106" fmla="*/ 2020 w 2135"/>
                <a:gd name="T107" fmla="*/ 1247 h 1561"/>
                <a:gd name="T108" fmla="*/ 2060 w 2135"/>
                <a:gd name="T109" fmla="*/ 1207 h 1561"/>
                <a:gd name="T110" fmla="*/ 2135 w 2135"/>
                <a:gd name="T111" fmla="*/ 1138 h 15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135" h="1561">
                  <a:moveTo>
                    <a:pt x="2100" y="1128"/>
                  </a:moveTo>
                  <a:lnTo>
                    <a:pt x="2100" y="1128"/>
                  </a:lnTo>
                  <a:lnTo>
                    <a:pt x="2090" y="1128"/>
                  </a:lnTo>
                  <a:lnTo>
                    <a:pt x="2075" y="1123"/>
                  </a:lnTo>
                  <a:lnTo>
                    <a:pt x="2065" y="1123"/>
                  </a:lnTo>
                  <a:lnTo>
                    <a:pt x="2060" y="1113"/>
                  </a:lnTo>
                  <a:lnTo>
                    <a:pt x="2055" y="1108"/>
                  </a:lnTo>
                  <a:lnTo>
                    <a:pt x="2055" y="1093"/>
                  </a:lnTo>
                  <a:lnTo>
                    <a:pt x="2050" y="1093"/>
                  </a:lnTo>
                  <a:lnTo>
                    <a:pt x="2050" y="1023"/>
                  </a:lnTo>
                  <a:lnTo>
                    <a:pt x="2050" y="1008"/>
                  </a:lnTo>
                  <a:lnTo>
                    <a:pt x="2060" y="998"/>
                  </a:lnTo>
                  <a:lnTo>
                    <a:pt x="2070" y="993"/>
                  </a:lnTo>
                  <a:lnTo>
                    <a:pt x="2080" y="988"/>
                  </a:lnTo>
                  <a:lnTo>
                    <a:pt x="2105" y="988"/>
                  </a:lnTo>
                  <a:lnTo>
                    <a:pt x="2115" y="993"/>
                  </a:lnTo>
                  <a:lnTo>
                    <a:pt x="2125" y="983"/>
                  </a:lnTo>
                  <a:lnTo>
                    <a:pt x="2130" y="968"/>
                  </a:lnTo>
                  <a:lnTo>
                    <a:pt x="2130" y="958"/>
                  </a:lnTo>
                  <a:lnTo>
                    <a:pt x="2125" y="948"/>
                  </a:lnTo>
                  <a:lnTo>
                    <a:pt x="2105" y="923"/>
                  </a:lnTo>
                  <a:lnTo>
                    <a:pt x="2080" y="903"/>
                  </a:lnTo>
                  <a:lnTo>
                    <a:pt x="2020" y="868"/>
                  </a:lnTo>
                  <a:lnTo>
                    <a:pt x="1990" y="853"/>
                  </a:lnTo>
                  <a:lnTo>
                    <a:pt x="1965" y="848"/>
                  </a:lnTo>
                  <a:lnTo>
                    <a:pt x="1945" y="843"/>
                  </a:lnTo>
                  <a:lnTo>
                    <a:pt x="1925" y="833"/>
                  </a:lnTo>
                  <a:lnTo>
                    <a:pt x="1915" y="818"/>
                  </a:lnTo>
                  <a:lnTo>
                    <a:pt x="1900" y="808"/>
                  </a:lnTo>
                  <a:lnTo>
                    <a:pt x="1885" y="803"/>
                  </a:lnTo>
                  <a:lnTo>
                    <a:pt x="1870" y="803"/>
                  </a:lnTo>
                  <a:lnTo>
                    <a:pt x="1850" y="803"/>
                  </a:lnTo>
                  <a:lnTo>
                    <a:pt x="1840" y="803"/>
                  </a:lnTo>
                  <a:lnTo>
                    <a:pt x="1815" y="798"/>
                  </a:lnTo>
                  <a:lnTo>
                    <a:pt x="1795" y="778"/>
                  </a:lnTo>
                  <a:lnTo>
                    <a:pt x="1771" y="758"/>
                  </a:lnTo>
                  <a:lnTo>
                    <a:pt x="1741" y="739"/>
                  </a:lnTo>
                  <a:lnTo>
                    <a:pt x="1721" y="753"/>
                  </a:lnTo>
                  <a:lnTo>
                    <a:pt x="1706" y="758"/>
                  </a:lnTo>
                  <a:lnTo>
                    <a:pt x="1691" y="758"/>
                  </a:lnTo>
                  <a:lnTo>
                    <a:pt x="1681" y="739"/>
                  </a:lnTo>
                  <a:lnTo>
                    <a:pt x="1671" y="724"/>
                  </a:lnTo>
                  <a:lnTo>
                    <a:pt x="1656" y="719"/>
                  </a:lnTo>
                  <a:lnTo>
                    <a:pt x="1641" y="714"/>
                  </a:lnTo>
                  <a:lnTo>
                    <a:pt x="1616" y="719"/>
                  </a:lnTo>
                  <a:lnTo>
                    <a:pt x="1601" y="724"/>
                  </a:lnTo>
                  <a:lnTo>
                    <a:pt x="1506" y="669"/>
                  </a:lnTo>
                  <a:lnTo>
                    <a:pt x="1506" y="604"/>
                  </a:lnTo>
                  <a:lnTo>
                    <a:pt x="1511" y="559"/>
                  </a:lnTo>
                  <a:lnTo>
                    <a:pt x="1511" y="529"/>
                  </a:lnTo>
                  <a:lnTo>
                    <a:pt x="1506" y="499"/>
                  </a:lnTo>
                  <a:lnTo>
                    <a:pt x="1461" y="409"/>
                  </a:lnTo>
                  <a:lnTo>
                    <a:pt x="1461" y="384"/>
                  </a:lnTo>
                  <a:lnTo>
                    <a:pt x="1456" y="369"/>
                  </a:lnTo>
                  <a:lnTo>
                    <a:pt x="1441" y="359"/>
                  </a:lnTo>
                  <a:lnTo>
                    <a:pt x="1426" y="349"/>
                  </a:lnTo>
                  <a:lnTo>
                    <a:pt x="1411" y="339"/>
                  </a:lnTo>
                  <a:lnTo>
                    <a:pt x="1401" y="330"/>
                  </a:lnTo>
                  <a:lnTo>
                    <a:pt x="1411" y="320"/>
                  </a:lnTo>
                  <a:lnTo>
                    <a:pt x="1436" y="310"/>
                  </a:lnTo>
                  <a:lnTo>
                    <a:pt x="1456" y="300"/>
                  </a:lnTo>
                  <a:lnTo>
                    <a:pt x="1461" y="295"/>
                  </a:lnTo>
                  <a:lnTo>
                    <a:pt x="1461" y="290"/>
                  </a:lnTo>
                  <a:lnTo>
                    <a:pt x="1456" y="280"/>
                  </a:lnTo>
                  <a:lnTo>
                    <a:pt x="1446" y="275"/>
                  </a:lnTo>
                  <a:lnTo>
                    <a:pt x="1411" y="255"/>
                  </a:lnTo>
                  <a:lnTo>
                    <a:pt x="1391" y="245"/>
                  </a:lnTo>
                  <a:lnTo>
                    <a:pt x="1381" y="230"/>
                  </a:lnTo>
                  <a:lnTo>
                    <a:pt x="1376" y="220"/>
                  </a:lnTo>
                  <a:lnTo>
                    <a:pt x="1381" y="210"/>
                  </a:lnTo>
                  <a:lnTo>
                    <a:pt x="1386" y="205"/>
                  </a:lnTo>
                  <a:lnTo>
                    <a:pt x="1396" y="200"/>
                  </a:lnTo>
                  <a:lnTo>
                    <a:pt x="1406" y="195"/>
                  </a:lnTo>
                  <a:lnTo>
                    <a:pt x="1411" y="195"/>
                  </a:lnTo>
                  <a:lnTo>
                    <a:pt x="1431" y="205"/>
                  </a:lnTo>
                  <a:lnTo>
                    <a:pt x="1451" y="205"/>
                  </a:lnTo>
                  <a:lnTo>
                    <a:pt x="1461" y="205"/>
                  </a:lnTo>
                  <a:lnTo>
                    <a:pt x="1466" y="200"/>
                  </a:lnTo>
                  <a:lnTo>
                    <a:pt x="1471" y="190"/>
                  </a:lnTo>
                  <a:lnTo>
                    <a:pt x="1466" y="175"/>
                  </a:lnTo>
                  <a:lnTo>
                    <a:pt x="1451" y="145"/>
                  </a:lnTo>
                  <a:lnTo>
                    <a:pt x="1441" y="115"/>
                  </a:lnTo>
                  <a:lnTo>
                    <a:pt x="1436" y="80"/>
                  </a:lnTo>
                  <a:lnTo>
                    <a:pt x="1436" y="50"/>
                  </a:lnTo>
                  <a:lnTo>
                    <a:pt x="1431" y="25"/>
                  </a:lnTo>
                  <a:lnTo>
                    <a:pt x="1426" y="5"/>
                  </a:lnTo>
                  <a:lnTo>
                    <a:pt x="1421" y="0"/>
                  </a:lnTo>
                  <a:lnTo>
                    <a:pt x="1411" y="0"/>
                  </a:lnTo>
                  <a:lnTo>
                    <a:pt x="1406" y="0"/>
                  </a:lnTo>
                  <a:lnTo>
                    <a:pt x="1391" y="5"/>
                  </a:lnTo>
                  <a:lnTo>
                    <a:pt x="1362" y="15"/>
                  </a:lnTo>
                  <a:lnTo>
                    <a:pt x="1327" y="25"/>
                  </a:lnTo>
                  <a:lnTo>
                    <a:pt x="1277" y="25"/>
                  </a:lnTo>
                  <a:lnTo>
                    <a:pt x="1237" y="50"/>
                  </a:lnTo>
                  <a:lnTo>
                    <a:pt x="1222" y="65"/>
                  </a:lnTo>
                  <a:lnTo>
                    <a:pt x="1202" y="85"/>
                  </a:lnTo>
                  <a:lnTo>
                    <a:pt x="1142" y="90"/>
                  </a:lnTo>
                  <a:lnTo>
                    <a:pt x="1117" y="90"/>
                  </a:lnTo>
                  <a:lnTo>
                    <a:pt x="1107" y="90"/>
                  </a:lnTo>
                  <a:lnTo>
                    <a:pt x="1092" y="100"/>
                  </a:lnTo>
                  <a:lnTo>
                    <a:pt x="1082" y="110"/>
                  </a:lnTo>
                  <a:lnTo>
                    <a:pt x="1077" y="130"/>
                  </a:lnTo>
                  <a:lnTo>
                    <a:pt x="1077" y="155"/>
                  </a:lnTo>
                  <a:lnTo>
                    <a:pt x="1087" y="190"/>
                  </a:lnTo>
                  <a:lnTo>
                    <a:pt x="1067" y="215"/>
                  </a:lnTo>
                  <a:lnTo>
                    <a:pt x="1027" y="270"/>
                  </a:lnTo>
                  <a:lnTo>
                    <a:pt x="1002" y="295"/>
                  </a:lnTo>
                  <a:lnTo>
                    <a:pt x="977" y="315"/>
                  </a:lnTo>
                  <a:lnTo>
                    <a:pt x="963" y="320"/>
                  </a:lnTo>
                  <a:lnTo>
                    <a:pt x="953" y="320"/>
                  </a:lnTo>
                  <a:lnTo>
                    <a:pt x="943" y="315"/>
                  </a:lnTo>
                  <a:lnTo>
                    <a:pt x="933" y="305"/>
                  </a:lnTo>
                  <a:lnTo>
                    <a:pt x="918" y="285"/>
                  </a:lnTo>
                  <a:lnTo>
                    <a:pt x="903" y="275"/>
                  </a:lnTo>
                  <a:lnTo>
                    <a:pt x="893" y="270"/>
                  </a:lnTo>
                  <a:lnTo>
                    <a:pt x="878" y="275"/>
                  </a:lnTo>
                  <a:lnTo>
                    <a:pt x="858" y="280"/>
                  </a:lnTo>
                  <a:lnTo>
                    <a:pt x="848" y="290"/>
                  </a:lnTo>
                  <a:lnTo>
                    <a:pt x="823" y="280"/>
                  </a:lnTo>
                  <a:lnTo>
                    <a:pt x="803" y="270"/>
                  </a:lnTo>
                  <a:lnTo>
                    <a:pt x="783" y="250"/>
                  </a:lnTo>
                  <a:lnTo>
                    <a:pt x="768" y="240"/>
                  </a:lnTo>
                  <a:lnTo>
                    <a:pt x="748" y="235"/>
                  </a:lnTo>
                  <a:lnTo>
                    <a:pt x="708" y="220"/>
                  </a:lnTo>
                  <a:lnTo>
                    <a:pt x="648" y="210"/>
                  </a:lnTo>
                  <a:lnTo>
                    <a:pt x="643" y="195"/>
                  </a:lnTo>
                  <a:lnTo>
                    <a:pt x="633" y="180"/>
                  </a:lnTo>
                  <a:lnTo>
                    <a:pt x="618" y="160"/>
                  </a:lnTo>
                  <a:lnTo>
                    <a:pt x="593" y="145"/>
                  </a:lnTo>
                  <a:lnTo>
                    <a:pt x="568" y="130"/>
                  </a:lnTo>
                  <a:lnTo>
                    <a:pt x="539" y="120"/>
                  </a:lnTo>
                  <a:lnTo>
                    <a:pt x="504" y="125"/>
                  </a:lnTo>
                  <a:lnTo>
                    <a:pt x="494" y="110"/>
                  </a:lnTo>
                  <a:lnTo>
                    <a:pt x="479" y="95"/>
                  </a:lnTo>
                  <a:lnTo>
                    <a:pt x="469" y="80"/>
                  </a:lnTo>
                  <a:lnTo>
                    <a:pt x="449" y="70"/>
                  </a:lnTo>
                  <a:lnTo>
                    <a:pt x="434" y="70"/>
                  </a:lnTo>
                  <a:lnTo>
                    <a:pt x="414" y="80"/>
                  </a:lnTo>
                  <a:lnTo>
                    <a:pt x="394" y="100"/>
                  </a:lnTo>
                  <a:lnTo>
                    <a:pt x="359" y="165"/>
                  </a:lnTo>
                  <a:lnTo>
                    <a:pt x="324" y="220"/>
                  </a:lnTo>
                  <a:lnTo>
                    <a:pt x="309" y="240"/>
                  </a:lnTo>
                  <a:lnTo>
                    <a:pt x="289" y="255"/>
                  </a:lnTo>
                  <a:lnTo>
                    <a:pt x="269" y="260"/>
                  </a:lnTo>
                  <a:lnTo>
                    <a:pt x="249" y="255"/>
                  </a:lnTo>
                  <a:lnTo>
                    <a:pt x="179" y="315"/>
                  </a:lnTo>
                  <a:lnTo>
                    <a:pt x="169" y="325"/>
                  </a:lnTo>
                  <a:lnTo>
                    <a:pt x="145" y="339"/>
                  </a:lnTo>
                  <a:lnTo>
                    <a:pt x="135" y="344"/>
                  </a:lnTo>
                  <a:lnTo>
                    <a:pt x="120" y="344"/>
                  </a:lnTo>
                  <a:lnTo>
                    <a:pt x="105" y="339"/>
                  </a:lnTo>
                  <a:lnTo>
                    <a:pt x="95" y="325"/>
                  </a:lnTo>
                  <a:lnTo>
                    <a:pt x="85" y="310"/>
                  </a:lnTo>
                  <a:lnTo>
                    <a:pt x="70" y="295"/>
                  </a:lnTo>
                  <a:lnTo>
                    <a:pt x="55" y="285"/>
                  </a:lnTo>
                  <a:lnTo>
                    <a:pt x="40" y="280"/>
                  </a:lnTo>
                  <a:lnTo>
                    <a:pt x="25" y="285"/>
                  </a:lnTo>
                  <a:lnTo>
                    <a:pt x="10" y="290"/>
                  </a:lnTo>
                  <a:lnTo>
                    <a:pt x="5" y="310"/>
                  </a:lnTo>
                  <a:lnTo>
                    <a:pt x="0" y="330"/>
                  </a:lnTo>
                  <a:lnTo>
                    <a:pt x="0" y="369"/>
                  </a:lnTo>
                  <a:lnTo>
                    <a:pt x="5" y="379"/>
                  </a:lnTo>
                  <a:lnTo>
                    <a:pt x="20" y="399"/>
                  </a:lnTo>
                  <a:lnTo>
                    <a:pt x="30" y="434"/>
                  </a:lnTo>
                  <a:lnTo>
                    <a:pt x="35" y="454"/>
                  </a:lnTo>
                  <a:lnTo>
                    <a:pt x="35" y="479"/>
                  </a:lnTo>
                  <a:lnTo>
                    <a:pt x="55" y="499"/>
                  </a:lnTo>
                  <a:lnTo>
                    <a:pt x="75" y="519"/>
                  </a:lnTo>
                  <a:lnTo>
                    <a:pt x="95" y="534"/>
                  </a:lnTo>
                  <a:lnTo>
                    <a:pt x="115" y="549"/>
                  </a:lnTo>
                  <a:lnTo>
                    <a:pt x="125" y="549"/>
                  </a:lnTo>
                  <a:lnTo>
                    <a:pt x="130" y="544"/>
                  </a:lnTo>
                  <a:lnTo>
                    <a:pt x="135" y="539"/>
                  </a:lnTo>
                  <a:lnTo>
                    <a:pt x="140" y="524"/>
                  </a:lnTo>
                  <a:lnTo>
                    <a:pt x="135" y="484"/>
                  </a:lnTo>
                  <a:lnTo>
                    <a:pt x="145" y="474"/>
                  </a:lnTo>
                  <a:lnTo>
                    <a:pt x="154" y="469"/>
                  </a:lnTo>
                  <a:lnTo>
                    <a:pt x="169" y="459"/>
                  </a:lnTo>
                  <a:lnTo>
                    <a:pt x="189" y="459"/>
                  </a:lnTo>
                  <a:lnTo>
                    <a:pt x="214" y="464"/>
                  </a:lnTo>
                  <a:lnTo>
                    <a:pt x="239" y="474"/>
                  </a:lnTo>
                  <a:lnTo>
                    <a:pt x="269" y="499"/>
                  </a:lnTo>
                  <a:lnTo>
                    <a:pt x="289" y="499"/>
                  </a:lnTo>
                  <a:lnTo>
                    <a:pt x="344" y="499"/>
                  </a:lnTo>
                  <a:lnTo>
                    <a:pt x="369" y="504"/>
                  </a:lnTo>
                  <a:lnTo>
                    <a:pt x="399" y="514"/>
                  </a:lnTo>
                  <a:lnTo>
                    <a:pt x="424" y="534"/>
                  </a:lnTo>
                  <a:lnTo>
                    <a:pt x="434" y="549"/>
                  </a:lnTo>
                  <a:lnTo>
                    <a:pt x="439" y="559"/>
                  </a:lnTo>
                  <a:lnTo>
                    <a:pt x="444" y="589"/>
                  </a:lnTo>
                  <a:lnTo>
                    <a:pt x="449" y="614"/>
                  </a:lnTo>
                  <a:lnTo>
                    <a:pt x="459" y="624"/>
                  </a:lnTo>
                  <a:lnTo>
                    <a:pt x="464" y="629"/>
                  </a:lnTo>
                  <a:lnTo>
                    <a:pt x="459" y="649"/>
                  </a:lnTo>
                  <a:lnTo>
                    <a:pt x="449" y="664"/>
                  </a:lnTo>
                  <a:lnTo>
                    <a:pt x="434" y="679"/>
                  </a:lnTo>
                  <a:lnTo>
                    <a:pt x="439" y="689"/>
                  </a:lnTo>
                  <a:lnTo>
                    <a:pt x="444" y="704"/>
                  </a:lnTo>
                  <a:lnTo>
                    <a:pt x="454" y="709"/>
                  </a:lnTo>
                  <a:lnTo>
                    <a:pt x="474" y="714"/>
                  </a:lnTo>
                  <a:lnTo>
                    <a:pt x="494" y="719"/>
                  </a:lnTo>
                  <a:lnTo>
                    <a:pt x="529" y="719"/>
                  </a:lnTo>
                  <a:lnTo>
                    <a:pt x="558" y="729"/>
                  </a:lnTo>
                  <a:lnTo>
                    <a:pt x="583" y="739"/>
                  </a:lnTo>
                  <a:lnTo>
                    <a:pt x="598" y="748"/>
                  </a:lnTo>
                  <a:lnTo>
                    <a:pt x="613" y="758"/>
                  </a:lnTo>
                  <a:lnTo>
                    <a:pt x="628" y="753"/>
                  </a:lnTo>
                  <a:lnTo>
                    <a:pt x="643" y="743"/>
                  </a:lnTo>
                  <a:lnTo>
                    <a:pt x="658" y="724"/>
                  </a:lnTo>
                  <a:lnTo>
                    <a:pt x="678" y="704"/>
                  </a:lnTo>
                  <a:lnTo>
                    <a:pt x="688" y="699"/>
                  </a:lnTo>
                  <a:lnTo>
                    <a:pt x="698" y="694"/>
                  </a:lnTo>
                  <a:lnTo>
                    <a:pt x="708" y="699"/>
                  </a:lnTo>
                  <a:lnTo>
                    <a:pt x="718" y="704"/>
                  </a:lnTo>
                  <a:lnTo>
                    <a:pt x="723" y="719"/>
                  </a:lnTo>
                  <a:lnTo>
                    <a:pt x="723" y="739"/>
                  </a:lnTo>
                  <a:lnTo>
                    <a:pt x="728" y="739"/>
                  </a:lnTo>
                  <a:lnTo>
                    <a:pt x="738" y="748"/>
                  </a:lnTo>
                  <a:lnTo>
                    <a:pt x="753" y="748"/>
                  </a:lnTo>
                  <a:lnTo>
                    <a:pt x="763" y="743"/>
                  </a:lnTo>
                  <a:lnTo>
                    <a:pt x="778" y="734"/>
                  </a:lnTo>
                  <a:lnTo>
                    <a:pt x="798" y="734"/>
                  </a:lnTo>
                  <a:lnTo>
                    <a:pt x="813" y="743"/>
                  </a:lnTo>
                  <a:lnTo>
                    <a:pt x="833" y="753"/>
                  </a:lnTo>
                  <a:lnTo>
                    <a:pt x="838" y="758"/>
                  </a:lnTo>
                  <a:lnTo>
                    <a:pt x="853" y="758"/>
                  </a:lnTo>
                  <a:lnTo>
                    <a:pt x="868" y="748"/>
                  </a:lnTo>
                  <a:lnTo>
                    <a:pt x="878" y="739"/>
                  </a:lnTo>
                  <a:lnTo>
                    <a:pt x="893" y="719"/>
                  </a:lnTo>
                  <a:lnTo>
                    <a:pt x="903" y="704"/>
                  </a:lnTo>
                  <a:lnTo>
                    <a:pt x="918" y="694"/>
                  </a:lnTo>
                  <a:lnTo>
                    <a:pt x="938" y="694"/>
                  </a:lnTo>
                  <a:lnTo>
                    <a:pt x="953" y="694"/>
                  </a:lnTo>
                  <a:lnTo>
                    <a:pt x="982" y="709"/>
                  </a:lnTo>
                  <a:lnTo>
                    <a:pt x="992" y="714"/>
                  </a:lnTo>
                  <a:lnTo>
                    <a:pt x="1002" y="724"/>
                  </a:lnTo>
                  <a:lnTo>
                    <a:pt x="1007" y="748"/>
                  </a:lnTo>
                  <a:lnTo>
                    <a:pt x="1017" y="758"/>
                  </a:lnTo>
                  <a:lnTo>
                    <a:pt x="1037" y="778"/>
                  </a:lnTo>
                  <a:lnTo>
                    <a:pt x="1047" y="788"/>
                  </a:lnTo>
                  <a:lnTo>
                    <a:pt x="1057" y="798"/>
                  </a:lnTo>
                  <a:lnTo>
                    <a:pt x="1067" y="813"/>
                  </a:lnTo>
                  <a:lnTo>
                    <a:pt x="1072" y="833"/>
                  </a:lnTo>
                  <a:lnTo>
                    <a:pt x="1072" y="853"/>
                  </a:lnTo>
                  <a:lnTo>
                    <a:pt x="1072" y="873"/>
                  </a:lnTo>
                  <a:lnTo>
                    <a:pt x="1067" y="893"/>
                  </a:lnTo>
                  <a:lnTo>
                    <a:pt x="1062" y="918"/>
                  </a:lnTo>
                  <a:lnTo>
                    <a:pt x="1052" y="1023"/>
                  </a:lnTo>
                  <a:lnTo>
                    <a:pt x="1042" y="1048"/>
                  </a:lnTo>
                  <a:lnTo>
                    <a:pt x="1017" y="1108"/>
                  </a:lnTo>
                  <a:lnTo>
                    <a:pt x="997" y="1133"/>
                  </a:lnTo>
                  <a:lnTo>
                    <a:pt x="982" y="1147"/>
                  </a:lnTo>
                  <a:lnTo>
                    <a:pt x="972" y="1152"/>
                  </a:lnTo>
                  <a:lnTo>
                    <a:pt x="963" y="1152"/>
                  </a:lnTo>
                  <a:lnTo>
                    <a:pt x="953" y="1143"/>
                  </a:lnTo>
                  <a:lnTo>
                    <a:pt x="943" y="1133"/>
                  </a:lnTo>
                  <a:lnTo>
                    <a:pt x="933" y="1128"/>
                  </a:lnTo>
                  <a:lnTo>
                    <a:pt x="908" y="1118"/>
                  </a:lnTo>
                  <a:lnTo>
                    <a:pt x="893" y="1113"/>
                  </a:lnTo>
                  <a:lnTo>
                    <a:pt x="878" y="1113"/>
                  </a:lnTo>
                  <a:lnTo>
                    <a:pt x="858" y="1118"/>
                  </a:lnTo>
                  <a:lnTo>
                    <a:pt x="838" y="1128"/>
                  </a:lnTo>
                  <a:lnTo>
                    <a:pt x="768" y="1172"/>
                  </a:lnTo>
                  <a:lnTo>
                    <a:pt x="733" y="1202"/>
                  </a:lnTo>
                  <a:lnTo>
                    <a:pt x="738" y="1212"/>
                  </a:lnTo>
                  <a:lnTo>
                    <a:pt x="738" y="1227"/>
                  </a:lnTo>
                  <a:lnTo>
                    <a:pt x="743" y="1237"/>
                  </a:lnTo>
                  <a:lnTo>
                    <a:pt x="738" y="1247"/>
                  </a:lnTo>
                  <a:lnTo>
                    <a:pt x="733" y="1257"/>
                  </a:lnTo>
                  <a:lnTo>
                    <a:pt x="713" y="1262"/>
                  </a:lnTo>
                  <a:lnTo>
                    <a:pt x="693" y="1272"/>
                  </a:lnTo>
                  <a:lnTo>
                    <a:pt x="673" y="1292"/>
                  </a:lnTo>
                  <a:lnTo>
                    <a:pt x="668" y="1302"/>
                  </a:lnTo>
                  <a:lnTo>
                    <a:pt x="663" y="1317"/>
                  </a:lnTo>
                  <a:lnTo>
                    <a:pt x="668" y="1332"/>
                  </a:lnTo>
                  <a:lnTo>
                    <a:pt x="673" y="1347"/>
                  </a:lnTo>
                  <a:lnTo>
                    <a:pt x="683" y="1372"/>
                  </a:lnTo>
                  <a:lnTo>
                    <a:pt x="683" y="1397"/>
                  </a:lnTo>
                  <a:lnTo>
                    <a:pt x="678" y="1422"/>
                  </a:lnTo>
                  <a:lnTo>
                    <a:pt x="683" y="1427"/>
                  </a:lnTo>
                  <a:lnTo>
                    <a:pt x="688" y="1432"/>
                  </a:lnTo>
                  <a:lnTo>
                    <a:pt x="698" y="1437"/>
                  </a:lnTo>
                  <a:lnTo>
                    <a:pt x="718" y="1437"/>
                  </a:lnTo>
                  <a:lnTo>
                    <a:pt x="788" y="1432"/>
                  </a:lnTo>
                  <a:lnTo>
                    <a:pt x="808" y="1452"/>
                  </a:lnTo>
                  <a:lnTo>
                    <a:pt x="828" y="1472"/>
                  </a:lnTo>
                  <a:lnTo>
                    <a:pt x="838" y="1492"/>
                  </a:lnTo>
                  <a:lnTo>
                    <a:pt x="853" y="1512"/>
                  </a:lnTo>
                  <a:lnTo>
                    <a:pt x="863" y="1517"/>
                  </a:lnTo>
                  <a:lnTo>
                    <a:pt x="878" y="1527"/>
                  </a:lnTo>
                  <a:lnTo>
                    <a:pt x="893" y="1527"/>
                  </a:lnTo>
                  <a:lnTo>
                    <a:pt x="913" y="1527"/>
                  </a:lnTo>
                  <a:lnTo>
                    <a:pt x="933" y="1522"/>
                  </a:lnTo>
                  <a:lnTo>
                    <a:pt x="953" y="1507"/>
                  </a:lnTo>
                  <a:lnTo>
                    <a:pt x="977" y="1497"/>
                  </a:lnTo>
                  <a:lnTo>
                    <a:pt x="1002" y="1487"/>
                  </a:lnTo>
                  <a:lnTo>
                    <a:pt x="1027" y="1487"/>
                  </a:lnTo>
                  <a:lnTo>
                    <a:pt x="1057" y="1492"/>
                  </a:lnTo>
                  <a:lnTo>
                    <a:pt x="1082" y="1502"/>
                  </a:lnTo>
                  <a:lnTo>
                    <a:pt x="1112" y="1512"/>
                  </a:lnTo>
                  <a:lnTo>
                    <a:pt x="1137" y="1532"/>
                  </a:lnTo>
                  <a:lnTo>
                    <a:pt x="1157" y="1556"/>
                  </a:lnTo>
                  <a:lnTo>
                    <a:pt x="1167" y="1556"/>
                  </a:lnTo>
                  <a:lnTo>
                    <a:pt x="1192" y="1561"/>
                  </a:lnTo>
                  <a:lnTo>
                    <a:pt x="1207" y="1561"/>
                  </a:lnTo>
                  <a:lnTo>
                    <a:pt x="1227" y="1561"/>
                  </a:lnTo>
                  <a:lnTo>
                    <a:pt x="1242" y="1551"/>
                  </a:lnTo>
                  <a:lnTo>
                    <a:pt x="1262" y="1542"/>
                  </a:lnTo>
                  <a:lnTo>
                    <a:pt x="1282" y="1532"/>
                  </a:lnTo>
                  <a:lnTo>
                    <a:pt x="1297" y="1527"/>
                  </a:lnTo>
                  <a:lnTo>
                    <a:pt x="1317" y="1527"/>
                  </a:lnTo>
                  <a:lnTo>
                    <a:pt x="1332" y="1532"/>
                  </a:lnTo>
                  <a:lnTo>
                    <a:pt x="1357" y="1546"/>
                  </a:lnTo>
                  <a:lnTo>
                    <a:pt x="1367" y="1556"/>
                  </a:lnTo>
                  <a:lnTo>
                    <a:pt x="1396" y="1556"/>
                  </a:lnTo>
                  <a:lnTo>
                    <a:pt x="1401" y="1551"/>
                  </a:lnTo>
                  <a:lnTo>
                    <a:pt x="1406" y="1517"/>
                  </a:lnTo>
                  <a:lnTo>
                    <a:pt x="1421" y="1482"/>
                  </a:lnTo>
                  <a:lnTo>
                    <a:pt x="1431" y="1467"/>
                  </a:lnTo>
                  <a:lnTo>
                    <a:pt x="1441" y="1452"/>
                  </a:lnTo>
                  <a:lnTo>
                    <a:pt x="1446" y="1452"/>
                  </a:lnTo>
                  <a:lnTo>
                    <a:pt x="1451" y="1437"/>
                  </a:lnTo>
                  <a:lnTo>
                    <a:pt x="1456" y="1417"/>
                  </a:lnTo>
                  <a:lnTo>
                    <a:pt x="1451" y="1387"/>
                  </a:lnTo>
                  <a:lnTo>
                    <a:pt x="1446" y="1367"/>
                  </a:lnTo>
                  <a:lnTo>
                    <a:pt x="1451" y="1352"/>
                  </a:lnTo>
                  <a:lnTo>
                    <a:pt x="1456" y="1342"/>
                  </a:lnTo>
                  <a:lnTo>
                    <a:pt x="1466" y="1327"/>
                  </a:lnTo>
                  <a:lnTo>
                    <a:pt x="1496" y="1312"/>
                  </a:lnTo>
                  <a:lnTo>
                    <a:pt x="1521" y="1307"/>
                  </a:lnTo>
                  <a:lnTo>
                    <a:pt x="1531" y="1302"/>
                  </a:lnTo>
                  <a:lnTo>
                    <a:pt x="1541" y="1297"/>
                  </a:lnTo>
                  <a:lnTo>
                    <a:pt x="1561" y="1277"/>
                  </a:lnTo>
                  <a:lnTo>
                    <a:pt x="1581" y="1252"/>
                  </a:lnTo>
                  <a:lnTo>
                    <a:pt x="1586" y="1247"/>
                  </a:lnTo>
                  <a:lnTo>
                    <a:pt x="1606" y="1242"/>
                  </a:lnTo>
                  <a:lnTo>
                    <a:pt x="1646" y="1237"/>
                  </a:lnTo>
                  <a:lnTo>
                    <a:pt x="1716" y="1237"/>
                  </a:lnTo>
                  <a:lnTo>
                    <a:pt x="1736" y="1227"/>
                  </a:lnTo>
                  <a:lnTo>
                    <a:pt x="1761" y="1212"/>
                  </a:lnTo>
                  <a:lnTo>
                    <a:pt x="1781" y="1192"/>
                  </a:lnTo>
                  <a:lnTo>
                    <a:pt x="1790" y="1187"/>
                  </a:lnTo>
                  <a:lnTo>
                    <a:pt x="1805" y="1187"/>
                  </a:lnTo>
                  <a:lnTo>
                    <a:pt x="1815" y="1197"/>
                  </a:lnTo>
                  <a:lnTo>
                    <a:pt x="1825" y="1207"/>
                  </a:lnTo>
                  <a:lnTo>
                    <a:pt x="1835" y="1222"/>
                  </a:lnTo>
                  <a:lnTo>
                    <a:pt x="1840" y="1237"/>
                  </a:lnTo>
                  <a:lnTo>
                    <a:pt x="1840" y="1257"/>
                  </a:lnTo>
                  <a:lnTo>
                    <a:pt x="1840" y="1272"/>
                  </a:lnTo>
                  <a:lnTo>
                    <a:pt x="1840" y="1277"/>
                  </a:lnTo>
                  <a:lnTo>
                    <a:pt x="1880" y="1277"/>
                  </a:lnTo>
                  <a:lnTo>
                    <a:pt x="1910" y="1282"/>
                  </a:lnTo>
                  <a:lnTo>
                    <a:pt x="1935" y="1292"/>
                  </a:lnTo>
                  <a:lnTo>
                    <a:pt x="1940" y="1292"/>
                  </a:lnTo>
                  <a:lnTo>
                    <a:pt x="1950" y="1292"/>
                  </a:lnTo>
                  <a:lnTo>
                    <a:pt x="1965" y="1277"/>
                  </a:lnTo>
                  <a:lnTo>
                    <a:pt x="1975" y="1257"/>
                  </a:lnTo>
                  <a:lnTo>
                    <a:pt x="1975" y="1252"/>
                  </a:lnTo>
                  <a:lnTo>
                    <a:pt x="1980" y="1247"/>
                  </a:lnTo>
                  <a:lnTo>
                    <a:pt x="1995" y="1242"/>
                  </a:lnTo>
                  <a:lnTo>
                    <a:pt x="2020" y="1247"/>
                  </a:lnTo>
                  <a:lnTo>
                    <a:pt x="2025" y="1247"/>
                  </a:lnTo>
                  <a:lnTo>
                    <a:pt x="2035" y="1247"/>
                  </a:lnTo>
                  <a:lnTo>
                    <a:pt x="2040" y="1247"/>
                  </a:lnTo>
                  <a:lnTo>
                    <a:pt x="2050" y="1237"/>
                  </a:lnTo>
                  <a:lnTo>
                    <a:pt x="2055" y="1227"/>
                  </a:lnTo>
                  <a:lnTo>
                    <a:pt x="2060" y="1207"/>
                  </a:lnTo>
                  <a:lnTo>
                    <a:pt x="2075" y="1202"/>
                  </a:lnTo>
                  <a:lnTo>
                    <a:pt x="2090" y="1197"/>
                  </a:lnTo>
                  <a:lnTo>
                    <a:pt x="2105" y="1192"/>
                  </a:lnTo>
                  <a:lnTo>
                    <a:pt x="2115" y="1182"/>
                  </a:lnTo>
                  <a:lnTo>
                    <a:pt x="2130" y="1157"/>
                  </a:lnTo>
                  <a:lnTo>
                    <a:pt x="2135" y="1147"/>
                  </a:lnTo>
                  <a:lnTo>
                    <a:pt x="2135" y="1138"/>
                  </a:lnTo>
                  <a:lnTo>
                    <a:pt x="2120" y="1128"/>
                  </a:lnTo>
                  <a:lnTo>
                    <a:pt x="2100" y="1128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3"/>
            <p:cNvSpPr/>
            <p:nvPr/>
          </p:nvSpPr>
          <p:spPr bwMode="auto">
            <a:xfrm>
              <a:off x="6501" y="4257"/>
              <a:ext cx="3951" cy="3459"/>
            </a:xfrm>
            <a:custGeom>
              <a:avLst/>
              <a:gdLst>
                <a:gd name="T0" fmla="*/ 1636 w 1641"/>
                <a:gd name="T1" fmla="*/ 484 h 1437"/>
                <a:gd name="T2" fmla="*/ 1606 w 1641"/>
                <a:gd name="T3" fmla="*/ 409 h 1437"/>
                <a:gd name="T4" fmla="*/ 1521 w 1641"/>
                <a:gd name="T5" fmla="*/ 409 h 1437"/>
                <a:gd name="T6" fmla="*/ 1571 w 1641"/>
                <a:gd name="T7" fmla="*/ 349 h 1437"/>
                <a:gd name="T8" fmla="*/ 1571 w 1641"/>
                <a:gd name="T9" fmla="*/ 284 h 1437"/>
                <a:gd name="T10" fmla="*/ 1411 w 1641"/>
                <a:gd name="T11" fmla="*/ 299 h 1437"/>
                <a:gd name="T12" fmla="*/ 1361 w 1641"/>
                <a:gd name="T13" fmla="*/ 299 h 1437"/>
                <a:gd name="T14" fmla="*/ 1321 w 1641"/>
                <a:gd name="T15" fmla="*/ 235 h 1437"/>
                <a:gd name="T16" fmla="*/ 1282 w 1641"/>
                <a:gd name="T17" fmla="*/ 145 h 1437"/>
                <a:gd name="T18" fmla="*/ 1222 w 1641"/>
                <a:gd name="T19" fmla="*/ 100 h 1437"/>
                <a:gd name="T20" fmla="*/ 1152 w 1641"/>
                <a:gd name="T21" fmla="*/ 75 h 1437"/>
                <a:gd name="T22" fmla="*/ 1067 w 1641"/>
                <a:gd name="T23" fmla="*/ 45 h 1437"/>
                <a:gd name="T24" fmla="*/ 997 w 1641"/>
                <a:gd name="T25" fmla="*/ 80 h 1437"/>
                <a:gd name="T26" fmla="*/ 957 w 1641"/>
                <a:gd name="T27" fmla="*/ 240 h 1437"/>
                <a:gd name="T28" fmla="*/ 778 w 1641"/>
                <a:gd name="T29" fmla="*/ 309 h 1437"/>
                <a:gd name="T30" fmla="*/ 763 w 1641"/>
                <a:gd name="T31" fmla="*/ 270 h 1437"/>
                <a:gd name="T32" fmla="*/ 703 w 1641"/>
                <a:gd name="T33" fmla="*/ 260 h 1437"/>
                <a:gd name="T34" fmla="*/ 668 w 1641"/>
                <a:gd name="T35" fmla="*/ 195 h 1437"/>
                <a:gd name="T36" fmla="*/ 613 w 1641"/>
                <a:gd name="T37" fmla="*/ 245 h 1437"/>
                <a:gd name="T38" fmla="*/ 543 w 1641"/>
                <a:gd name="T39" fmla="*/ 235 h 1437"/>
                <a:gd name="T40" fmla="*/ 513 w 1641"/>
                <a:gd name="T41" fmla="*/ 140 h 1437"/>
                <a:gd name="T42" fmla="*/ 449 w 1641"/>
                <a:gd name="T43" fmla="*/ 50 h 1437"/>
                <a:gd name="T44" fmla="*/ 374 w 1641"/>
                <a:gd name="T45" fmla="*/ 0 h 1437"/>
                <a:gd name="T46" fmla="*/ 284 w 1641"/>
                <a:gd name="T47" fmla="*/ 45 h 1437"/>
                <a:gd name="T48" fmla="*/ 249 w 1641"/>
                <a:gd name="T49" fmla="*/ 190 h 1437"/>
                <a:gd name="T50" fmla="*/ 159 w 1641"/>
                <a:gd name="T51" fmla="*/ 304 h 1437"/>
                <a:gd name="T52" fmla="*/ 45 w 1641"/>
                <a:gd name="T53" fmla="*/ 334 h 1437"/>
                <a:gd name="T54" fmla="*/ 80 w 1641"/>
                <a:gd name="T55" fmla="*/ 359 h 1437"/>
                <a:gd name="T56" fmla="*/ 139 w 1641"/>
                <a:gd name="T57" fmla="*/ 349 h 1437"/>
                <a:gd name="T58" fmla="*/ 164 w 1641"/>
                <a:gd name="T59" fmla="*/ 489 h 1437"/>
                <a:gd name="T60" fmla="*/ 164 w 1641"/>
                <a:gd name="T61" fmla="*/ 549 h 1437"/>
                <a:gd name="T62" fmla="*/ 99 w 1641"/>
                <a:gd name="T63" fmla="*/ 549 h 1437"/>
                <a:gd name="T64" fmla="*/ 124 w 1641"/>
                <a:gd name="T65" fmla="*/ 599 h 1437"/>
                <a:gd name="T66" fmla="*/ 149 w 1641"/>
                <a:gd name="T67" fmla="*/ 654 h 1437"/>
                <a:gd name="T68" fmla="*/ 139 w 1641"/>
                <a:gd name="T69" fmla="*/ 693 h 1437"/>
                <a:gd name="T70" fmla="*/ 219 w 1641"/>
                <a:gd name="T71" fmla="*/ 843 h 1437"/>
                <a:gd name="T72" fmla="*/ 314 w 1641"/>
                <a:gd name="T73" fmla="*/ 1068 h 1437"/>
                <a:gd name="T74" fmla="*/ 404 w 1641"/>
                <a:gd name="T75" fmla="*/ 1102 h 1437"/>
                <a:gd name="T76" fmla="*/ 484 w 1641"/>
                <a:gd name="T77" fmla="*/ 1102 h 1437"/>
                <a:gd name="T78" fmla="*/ 583 w 1641"/>
                <a:gd name="T79" fmla="*/ 1147 h 1437"/>
                <a:gd name="T80" fmla="*/ 658 w 1641"/>
                <a:gd name="T81" fmla="*/ 1187 h 1437"/>
                <a:gd name="T82" fmla="*/ 818 w 1641"/>
                <a:gd name="T83" fmla="*/ 1267 h 1437"/>
                <a:gd name="T84" fmla="*/ 828 w 1641"/>
                <a:gd name="T85" fmla="*/ 1337 h 1437"/>
                <a:gd name="T86" fmla="*/ 763 w 1641"/>
                <a:gd name="T87" fmla="*/ 1367 h 1437"/>
                <a:gd name="T88" fmla="*/ 793 w 1641"/>
                <a:gd name="T89" fmla="*/ 1432 h 1437"/>
                <a:gd name="T90" fmla="*/ 917 w 1641"/>
                <a:gd name="T91" fmla="*/ 1362 h 1437"/>
                <a:gd name="T92" fmla="*/ 947 w 1641"/>
                <a:gd name="T93" fmla="*/ 1272 h 1437"/>
                <a:gd name="T94" fmla="*/ 1042 w 1641"/>
                <a:gd name="T95" fmla="*/ 1197 h 1437"/>
                <a:gd name="T96" fmla="*/ 1122 w 1641"/>
                <a:gd name="T97" fmla="*/ 1182 h 1437"/>
                <a:gd name="T98" fmla="*/ 1157 w 1641"/>
                <a:gd name="T99" fmla="*/ 1073 h 1437"/>
                <a:gd name="T100" fmla="*/ 1222 w 1641"/>
                <a:gd name="T101" fmla="*/ 1058 h 1437"/>
                <a:gd name="T102" fmla="*/ 1292 w 1641"/>
                <a:gd name="T103" fmla="*/ 988 h 1437"/>
                <a:gd name="T104" fmla="*/ 1381 w 1641"/>
                <a:gd name="T105" fmla="*/ 823 h 1437"/>
                <a:gd name="T106" fmla="*/ 1451 w 1641"/>
                <a:gd name="T107" fmla="*/ 818 h 1437"/>
                <a:gd name="T108" fmla="*/ 1506 w 1641"/>
                <a:gd name="T109" fmla="*/ 828 h 1437"/>
                <a:gd name="T110" fmla="*/ 1576 w 1641"/>
                <a:gd name="T111" fmla="*/ 748 h 1437"/>
                <a:gd name="T112" fmla="*/ 1556 w 1641"/>
                <a:gd name="T113" fmla="*/ 693 h 1437"/>
                <a:gd name="T114" fmla="*/ 1471 w 1641"/>
                <a:gd name="T115" fmla="*/ 683 h 1437"/>
                <a:gd name="T116" fmla="*/ 1506 w 1641"/>
                <a:gd name="T117" fmla="*/ 629 h 1437"/>
                <a:gd name="T118" fmla="*/ 1516 w 1641"/>
                <a:gd name="T119" fmla="*/ 554 h 143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41" h="1437">
                  <a:moveTo>
                    <a:pt x="1541" y="509"/>
                  </a:moveTo>
                  <a:lnTo>
                    <a:pt x="1541" y="509"/>
                  </a:lnTo>
                  <a:lnTo>
                    <a:pt x="1591" y="504"/>
                  </a:lnTo>
                  <a:lnTo>
                    <a:pt x="1616" y="499"/>
                  </a:lnTo>
                  <a:lnTo>
                    <a:pt x="1631" y="489"/>
                  </a:lnTo>
                  <a:lnTo>
                    <a:pt x="1636" y="484"/>
                  </a:lnTo>
                  <a:lnTo>
                    <a:pt x="1641" y="454"/>
                  </a:lnTo>
                  <a:lnTo>
                    <a:pt x="1641" y="434"/>
                  </a:lnTo>
                  <a:lnTo>
                    <a:pt x="1631" y="419"/>
                  </a:lnTo>
                  <a:lnTo>
                    <a:pt x="1621" y="414"/>
                  </a:lnTo>
                  <a:lnTo>
                    <a:pt x="1606" y="409"/>
                  </a:lnTo>
                  <a:lnTo>
                    <a:pt x="1591" y="414"/>
                  </a:lnTo>
                  <a:lnTo>
                    <a:pt x="1581" y="414"/>
                  </a:lnTo>
                  <a:lnTo>
                    <a:pt x="1546" y="419"/>
                  </a:lnTo>
                  <a:lnTo>
                    <a:pt x="1526" y="419"/>
                  </a:lnTo>
                  <a:lnTo>
                    <a:pt x="1521" y="409"/>
                  </a:lnTo>
                  <a:lnTo>
                    <a:pt x="1521" y="399"/>
                  </a:lnTo>
                  <a:lnTo>
                    <a:pt x="1541" y="374"/>
                  </a:lnTo>
                  <a:lnTo>
                    <a:pt x="1551" y="359"/>
                  </a:lnTo>
                  <a:lnTo>
                    <a:pt x="1556" y="359"/>
                  </a:lnTo>
                  <a:lnTo>
                    <a:pt x="1571" y="349"/>
                  </a:lnTo>
                  <a:lnTo>
                    <a:pt x="1576" y="339"/>
                  </a:lnTo>
                  <a:lnTo>
                    <a:pt x="1581" y="324"/>
                  </a:lnTo>
                  <a:lnTo>
                    <a:pt x="1581" y="309"/>
                  </a:lnTo>
                  <a:lnTo>
                    <a:pt x="1576" y="294"/>
                  </a:lnTo>
                  <a:lnTo>
                    <a:pt x="1571" y="284"/>
                  </a:lnTo>
                  <a:lnTo>
                    <a:pt x="1561" y="280"/>
                  </a:lnTo>
                  <a:lnTo>
                    <a:pt x="1541" y="270"/>
                  </a:lnTo>
                  <a:lnTo>
                    <a:pt x="1511" y="270"/>
                  </a:lnTo>
                  <a:lnTo>
                    <a:pt x="1486" y="275"/>
                  </a:lnTo>
                  <a:lnTo>
                    <a:pt x="1431" y="289"/>
                  </a:lnTo>
                  <a:lnTo>
                    <a:pt x="1411" y="299"/>
                  </a:lnTo>
                  <a:lnTo>
                    <a:pt x="1391" y="314"/>
                  </a:lnTo>
                  <a:lnTo>
                    <a:pt x="1381" y="319"/>
                  </a:lnTo>
                  <a:lnTo>
                    <a:pt x="1371" y="319"/>
                  </a:lnTo>
                  <a:lnTo>
                    <a:pt x="1366" y="314"/>
                  </a:lnTo>
                  <a:lnTo>
                    <a:pt x="1361" y="299"/>
                  </a:lnTo>
                  <a:lnTo>
                    <a:pt x="1361" y="289"/>
                  </a:lnTo>
                  <a:lnTo>
                    <a:pt x="1361" y="284"/>
                  </a:lnTo>
                  <a:lnTo>
                    <a:pt x="1361" y="275"/>
                  </a:lnTo>
                  <a:lnTo>
                    <a:pt x="1351" y="255"/>
                  </a:lnTo>
                  <a:lnTo>
                    <a:pt x="1321" y="235"/>
                  </a:lnTo>
                  <a:lnTo>
                    <a:pt x="1302" y="210"/>
                  </a:lnTo>
                  <a:lnTo>
                    <a:pt x="1287" y="185"/>
                  </a:lnTo>
                  <a:lnTo>
                    <a:pt x="1282" y="165"/>
                  </a:lnTo>
                  <a:lnTo>
                    <a:pt x="1282" y="145"/>
                  </a:lnTo>
                  <a:lnTo>
                    <a:pt x="1272" y="150"/>
                  </a:lnTo>
                  <a:lnTo>
                    <a:pt x="1262" y="145"/>
                  </a:lnTo>
                  <a:lnTo>
                    <a:pt x="1247" y="130"/>
                  </a:lnTo>
                  <a:lnTo>
                    <a:pt x="1227" y="105"/>
                  </a:lnTo>
                  <a:lnTo>
                    <a:pt x="1222" y="100"/>
                  </a:lnTo>
                  <a:lnTo>
                    <a:pt x="1217" y="90"/>
                  </a:lnTo>
                  <a:lnTo>
                    <a:pt x="1207" y="85"/>
                  </a:lnTo>
                  <a:lnTo>
                    <a:pt x="1192" y="80"/>
                  </a:lnTo>
                  <a:lnTo>
                    <a:pt x="1177" y="75"/>
                  </a:lnTo>
                  <a:lnTo>
                    <a:pt x="1152" y="75"/>
                  </a:lnTo>
                  <a:lnTo>
                    <a:pt x="1142" y="60"/>
                  </a:lnTo>
                  <a:lnTo>
                    <a:pt x="1117" y="40"/>
                  </a:lnTo>
                  <a:lnTo>
                    <a:pt x="1102" y="35"/>
                  </a:lnTo>
                  <a:lnTo>
                    <a:pt x="1087" y="30"/>
                  </a:lnTo>
                  <a:lnTo>
                    <a:pt x="1077" y="35"/>
                  </a:lnTo>
                  <a:lnTo>
                    <a:pt x="1067" y="45"/>
                  </a:lnTo>
                  <a:lnTo>
                    <a:pt x="1057" y="60"/>
                  </a:lnTo>
                  <a:lnTo>
                    <a:pt x="1042" y="70"/>
                  </a:lnTo>
                  <a:lnTo>
                    <a:pt x="1032" y="75"/>
                  </a:lnTo>
                  <a:lnTo>
                    <a:pt x="1017" y="80"/>
                  </a:lnTo>
                  <a:lnTo>
                    <a:pt x="997" y="80"/>
                  </a:lnTo>
                  <a:lnTo>
                    <a:pt x="987" y="80"/>
                  </a:lnTo>
                  <a:lnTo>
                    <a:pt x="982" y="205"/>
                  </a:lnTo>
                  <a:lnTo>
                    <a:pt x="982" y="210"/>
                  </a:lnTo>
                  <a:lnTo>
                    <a:pt x="977" y="225"/>
                  </a:lnTo>
                  <a:lnTo>
                    <a:pt x="957" y="240"/>
                  </a:lnTo>
                  <a:lnTo>
                    <a:pt x="942" y="250"/>
                  </a:lnTo>
                  <a:lnTo>
                    <a:pt x="922" y="255"/>
                  </a:lnTo>
                  <a:lnTo>
                    <a:pt x="798" y="299"/>
                  </a:lnTo>
                  <a:lnTo>
                    <a:pt x="793" y="304"/>
                  </a:lnTo>
                  <a:lnTo>
                    <a:pt x="778" y="309"/>
                  </a:lnTo>
                  <a:lnTo>
                    <a:pt x="768" y="314"/>
                  </a:lnTo>
                  <a:lnTo>
                    <a:pt x="763" y="309"/>
                  </a:lnTo>
                  <a:lnTo>
                    <a:pt x="758" y="299"/>
                  </a:lnTo>
                  <a:lnTo>
                    <a:pt x="758" y="284"/>
                  </a:lnTo>
                  <a:lnTo>
                    <a:pt x="763" y="270"/>
                  </a:lnTo>
                  <a:lnTo>
                    <a:pt x="758" y="260"/>
                  </a:lnTo>
                  <a:lnTo>
                    <a:pt x="748" y="255"/>
                  </a:lnTo>
                  <a:lnTo>
                    <a:pt x="738" y="255"/>
                  </a:lnTo>
                  <a:lnTo>
                    <a:pt x="713" y="255"/>
                  </a:lnTo>
                  <a:lnTo>
                    <a:pt x="703" y="260"/>
                  </a:lnTo>
                  <a:lnTo>
                    <a:pt x="693" y="245"/>
                  </a:lnTo>
                  <a:lnTo>
                    <a:pt x="683" y="230"/>
                  </a:lnTo>
                  <a:lnTo>
                    <a:pt x="678" y="210"/>
                  </a:lnTo>
                  <a:lnTo>
                    <a:pt x="673" y="200"/>
                  </a:lnTo>
                  <a:lnTo>
                    <a:pt x="668" y="195"/>
                  </a:lnTo>
                  <a:lnTo>
                    <a:pt x="663" y="195"/>
                  </a:lnTo>
                  <a:lnTo>
                    <a:pt x="658" y="195"/>
                  </a:lnTo>
                  <a:lnTo>
                    <a:pt x="643" y="210"/>
                  </a:lnTo>
                  <a:lnTo>
                    <a:pt x="628" y="230"/>
                  </a:lnTo>
                  <a:lnTo>
                    <a:pt x="613" y="245"/>
                  </a:lnTo>
                  <a:lnTo>
                    <a:pt x="598" y="255"/>
                  </a:lnTo>
                  <a:lnTo>
                    <a:pt x="578" y="260"/>
                  </a:lnTo>
                  <a:lnTo>
                    <a:pt x="568" y="260"/>
                  </a:lnTo>
                  <a:lnTo>
                    <a:pt x="558" y="255"/>
                  </a:lnTo>
                  <a:lnTo>
                    <a:pt x="548" y="250"/>
                  </a:lnTo>
                  <a:lnTo>
                    <a:pt x="543" y="235"/>
                  </a:lnTo>
                  <a:lnTo>
                    <a:pt x="528" y="195"/>
                  </a:lnTo>
                  <a:lnTo>
                    <a:pt x="528" y="180"/>
                  </a:lnTo>
                  <a:lnTo>
                    <a:pt x="528" y="160"/>
                  </a:lnTo>
                  <a:lnTo>
                    <a:pt x="523" y="150"/>
                  </a:lnTo>
                  <a:lnTo>
                    <a:pt x="513" y="140"/>
                  </a:lnTo>
                  <a:lnTo>
                    <a:pt x="503" y="140"/>
                  </a:lnTo>
                  <a:lnTo>
                    <a:pt x="484" y="145"/>
                  </a:lnTo>
                  <a:lnTo>
                    <a:pt x="469" y="115"/>
                  </a:lnTo>
                  <a:lnTo>
                    <a:pt x="459" y="85"/>
                  </a:lnTo>
                  <a:lnTo>
                    <a:pt x="449" y="50"/>
                  </a:lnTo>
                  <a:lnTo>
                    <a:pt x="444" y="35"/>
                  </a:lnTo>
                  <a:lnTo>
                    <a:pt x="434" y="25"/>
                  </a:lnTo>
                  <a:lnTo>
                    <a:pt x="419" y="15"/>
                  </a:lnTo>
                  <a:lnTo>
                    <a:pt x="404" y="5"/>
                  </a:lnTo>
                  <a:lnTo>
                    <a:pt x="374" y="0"/>
                  </a:lnTo>
                  <a:lnTo>
                    <a:pt x="359" y="0"/>
                  </a:lnTo>
                  <a:lnTo>
                    <a:pt x="349" y="5"/>
                  </a:lnTo>
                  <a:lnTo>
                    <a:pt x="319" y="20"/>
                  </a:lnTo>
                  <a:lnTo>
                    <a:pt x="304" y="35"/>
                  </a:lnTo>
                  <a:lnTo>
                    <a:pt x="284" y="45"/>
                  </a:lnTo>
                  <a:lnTo>
                    <a:pt x="269" y="65"/>
                  </a:lnTo>
                  <a:lnTo>
                    <a:pt x="259" y="90"/>
                  </a:lnTo>
                  <a:lnTo>
                    <a:pt x="254" y="120"/>
                  </a:lnTo>
                  <a:lnTo>
                    <a:pt x="254" y="160"/>
                  </a:lnTo>
                  <a:lnTo>
                    <a:pt x="249" y="190"/>
                  </a:lnTo>
                  <a:lnTo>
                    <a:pt x="239" y="220"/>
                  </a:lnTo>
                  <a:lnTo>
                    <a:pt x="219" y="250"/>
                  </a:lnTo>
                  <a:lnTo>
                    <a:pt x="199" y="280"/>
                  </a:lnTo>
                  <a:lnTo>
                    <a:pt x="189" y="289"/>
                  </a:lnTo>
                  <a:lnTo>
                    <a:pt x="174" y="299"/>
                  </a:lnTo>
                  <a:lnTo>
                    <a:pt x="159" y="304"/>
                  </a:lnTo>
                  <a:lnTo>
                    <a:pt x="139" y="304"/>
                  </a:lnTo>
                  <a:lnTo>
                    <a:pt x="119" y="294"/>
                  </a:lnTo>
                  <a:lnTo>
                    <a:pt x="99" y="284"/>
                  </a:lnTo>
                  <a:lnTo>
                    <a:pt x="70" y="309"/>
                  </a:lnTo>
                  <a:lnTo>
                    <a:pt x="45" y="334"/>
                  </a:lnTo>
                  <a:lnTo>
                    <a:pt x="25" y="354"/>
                  </a:lnTo>
                  <a:lnTo>
                    <a:pt x="0" y="369"/>
                  </a:lnTo>
                  <a:lnTo>
                    <a:pt x="50" y="364"/>
                  </a:lnTo>
                  <a:lnTo>
                    <a:pt x="80" y="359"/>
                  </a:lnTo>
                  <a:lnTo>
                    <a:pt x="104" y="349"/>
                  </a:lnTo>
                  <a:lnTo>
                    <a:pt x="119" y="344"/>
                  </a:lnTo>
                  <a:lnTo>
                    <a:pt x="124" y="344"/>
                  </a:lnTo>
                  <a:lnTo>
                    <a:pt x="134" y="344"/>
                  </a:lnTo>
                  <a:lnTo>
                    <a:pt x="139" y="349"/>
                  </a:lnTo>
                  <a:lnTo>
                    <a:pt x="144" y="369"/>
                  </a:lnTo>
                  <a:lnTo>
                    <a:pt x="149" y="394"/>
                  </a:lnTo>
                  <a:lnTo>
                    <a:pt x="149" y="424"/>
                  </a:lnTo>
                  <a:lnTo>
                    <a:pt x="154" y="459"/>
                  </a:lnTo>
                  <a:lnTo>
                    <a:pt x="164" y="489"/>
                  </a:lnTo>
                  <a:lnTo>
                    <a:pt x="179" y="519"/>
                  </a:lnTo>
                  <a:lnTo>
                    <a:pt x="184" y="534"/>
                  </a:lnTo>
                  <a:lnTo>
                    <a:pt x="179" y="544"/>
                  </a:lnTo>
                  <a:lnTo>
                    <a:pt x="174" y="549"/>
                  </a:lnTo>
                  <a:lnTo>
                    <a:pt x="164" y="549"/>
                  </a:lnTo>
                  <a:lnTo>
                    <a:pt x="144" y="549"/>
                  </a:lnTo>
                  <a:lnTo>
                    <a:pt x="124" y="539"/>
                  </a:lnTo>
                  <a:lnTo>
                    <a:pt x="119" y="539"/>
                  </a:lnTo>
                  <a:lnTo>
                    <a:pt x="109" y="544"/>
                  </a:lnTo>
                  <a:lnTo>
                    <a:pt x="99" y="549"/>
                  </a:lnTo>
                  <a:lnTo>
                    <a:pt x="94" y="554"/>
                  </a:lnTo>
                  <a:lnTo>
                    <a:pt x="89" y="564"/>
                  </a:lnTo>
                  <a:lnTo>
                    <a:pt x="94" y="574"/>
                  </a:lnTo>
                  <a:lnTo>
                    <a:pt x="104" y="589"/>
                  </a:lnTo>
                  <a:lnTo>
                    <a:pt x="124" y="599"/>
                  </a:lnTo>
                  <a:lnTo>
                    <a:pt x="159" y="619"/>
                  </a:lnTo>
                  <a:lnTo>
                    <a:pt x="169" y="624"/>
                  </a:lnTo>
                  <a:lnTo>
                    <a:pt x="174" y="634"/>
                  </a:lnTo>
                  <a:lnTo>
                    <a:pt x="174" y="639"/>
                  </a:lnTo>
                  <a:lnTo>
                    <a:pt x="169" y="644"/>
                  </a:lnTo>
                  <a:lnTo>
                    <a:pt x="149" y="654"/>
                  </a:lnTo>
                  <a:lnTo>
                    <a:pt x="124" y="664"/>
                  </a:lnTo>
                  <a:lnTo>
                    <a:pt x="114" y="674"/>
                  </a:lnTo>
                  <a:lnTo>
                    <a:pt x="124" y="683"/>
                  </a:lnTo>
                  <a:lnTo>
                    <a:pt x="139" y="693"/>
                  </a:lnTo>
                  <a:lnTo>
                    <a:pt x="154" y="703"/>
                  </a:lnTo>
                  <a:lnTo>
                    <a:pt x="169" y="713"/>
                  </a:lnTo>
                  <a:lnTo>
                    <a:pt x="174" y="728"/>
                  </a:lnTo>
                  <a:lnTo>
                    <a:pt x="174" y="753"/>
                  </a:lnTo>
                  <a:lnTo>
                    <a:pt x="219" y="843"/>
                  </a:lnTo>
                  <a:lnTo>
                    <a:pt x="224" y="873"/>
                  </a:lnTo>
                  <a:lnTo>
                    <a:pt x="224" y="903"/>
                  </a:lnTo>
                  <a:lnTo>
                    <a:pt x="219" y="948"/>
                  </a:lnTo>
                  <a:lnTo>
                    <a:pt x="219" y="1013"/>
                  </a:lnTo>
                  <a:lnTo>
                    <a:pt x="314" y="1068"/>
                  </a:lnTo>
                  <a:lnTo>
                    <a:pt x="329" y="1063"/>
                  </a:lnTo>
                  <a:lnTo>
                    <a:pt x="354" y="1058"/>
                  </a:lnTo>
                  <a:lnTo>
                    <a:pt x="369" y="1063"/>
                  </a:lnTo>
                  <a:lnTo>
                    <a:pt x="384" y="1068"/>
                  </a:lnTo>
                  <a:lnTo>
                    <a:pt x="394" y="1083"/>
                  </a:lnTo>
                  <a:lnTo>
                    <a:pt x="404" y="1102"/>
                  </a:lnTo>
                  <a:lnTo>
                    <a:pt x="419" y="1102"/>
                  </a:lnTo>
                  <a:lnTo>
                    <a:pt x="434" y="1097"/>
                  </a:lnTo>
                  <a:lnTo>
                    <a:pt x="454" y="1083"/>
                  </a:lnTo>
                  <a:lnTo>
                    <a:pt x="484" y="1102"/>
                  </a:lnTo>
                  <a:lnTo>
                    <a:pt x="508" y="1122"/>
                  </a:lnTo>
                  <a:lnTo>
                    <a:pt x="528" y="1142"/>
                  </a:lnTo>
                  <a:lnTo>
                    <a:pt x="553" y="1147"/>
                  </a:lnTo>
                  <a:lnTo>
                    <a:pt x="563" y="1147"/>
                  </a:lnTo>
                  <a:lnTo>
                    <a:pt x="583" y="1147"/>
                  </a:lnTo>
                  <a:lnTo>
                    <a:pt x="598" y="1147"/>
                  </a:lnTo>
                  <a:lnTo>
                    <a:pt x="613" y="1152"/>
                  </a:lnTo>
                  <a:lnTo>
                    <a:pt x="628" y="1162"/>
                  </a:lnTo>
                  <a:lnTo>
                    <a:pt x="638" y="1177"/>
                  </a:lnTo>
                  <a:lnTo>
                    <a:pt x="658" y="1187"/>
                  </a:lnTo>
                  <a:lnTo>
                    <a:pt x="678" y="1192"/>
                  </a:lnTo>
                  <a:lnTo>
                    <a:pt x="703" y="1197"/>
                  </a:lnTo>
                  <a:lnTo>
                    <a:pt x="733" y="1212"/>
                  </a:lnTo>
                  <a:lnTo>
                    <a:pt x="793" y="1247"/>
                  </a:lnTo>
                  <a:lnTo>
                    <a:pt x="818" y="1267"/>
                  </a:lnTo>
                  <a:lnTo>
                    <a:pt x="838" y="1292"/>
                  </a:lnTo>
                  <a:lnTo>
                    <a:pt x="843" y="1302"/>
                  </a:lnTo>
                  <a:lnTo>
                    <a:pt x="843" y="1312"/>
                  </a:lnTo>
                  <a:lnTo>
                    <a:pt x="838" y="1327"/>
                  </a:lnTo>
                  <a:lnTo>
                    <a:pt x="828" y="1337"/>
                  </a:lnTo>
                  <a:lnTo>
                    <a:pt x="818" y="1332"/>
                  </a:lnTo>
                  <a:lnTo>
                    <a:pt x="793" y="1332"/>
                  </a:lnTo>
                  <a:lnTo>
                    <a:pt x="783" y="1337"/>
                  </a:lnTo>
                  <a:lnTo>
                    <a:pt x="773" y="1342"/>
                  </a:lnTo>
                  <a:lnTo>
                    <a:pt x="763" y="1352"/>
                  </a:lnTo>
                  <a:lnTo>
                    <a:pt x="763" y="1367"/>
                  </a:lnTo>
                  <a:lnTo>
                    <a:pt x="763" y="1437"/>
                  </a:lnTo>
                  <a:lnTo>
                    <a:pt x="768" y="1437"/>
                  </a:lnTo>
                  <a:lnTo>
                    <a:pt x="773" y="1437"/>
                  </a:lnTo>
                  <a:lnTo>
                    <a:pt x="793" y="1432"/>
                  </a:lnTo>
                  <a:lnTo>
                    <a:pt x="803" y="1422"/>
                  </a:lnTo>
                  <a:lnTo>
                    <a:pt x="813" y="1417"/>
                  </a:lnTo>
                  <a:lnTo>
                    <a:pt x="823" y="1402"/>
                  </a:lnTo>
                  <a:lnTo>
                    <a:pt x="823" y="1387"/>
                  </a:lnTo>
                  <a:lnTo>
                    <a:pt x="917" y="1362"/>
                  </a:lnTo>
                  <a:lnTo>
                    <a:pt x="922" y="1357"/>
                  </a:lnTo>
                  <a:lnTo>
                    <a:pt x="937" y="1332"/>
                  </a:lnTo>
                  <a:lnTo>
                    <a:pt x="947" y="1307"/>
                  </a:lnTo>
                  <a:lnTo>
                    <a:pt x="947" y="1287"/>
                  </a:lnTo>
                  <a:lnTo>
                    <a:pt x="947" y="1272"/>
                  </a:lnTo>
                  <a:lnTo>
                    <a:pt x="952" y="1257"/>
                  </a:lnTo>
                  <a:lnTo>
                    <a:pt x="957" y="1242"/>
                  </a:lnTo>
                  <a:lnTo>
                    <a:pt x="972" y="1222"/>
                  </a:lnTo>
                  <a:lnTo>
                    <a:pt x="987" y="1207"/>
                  </a:lnTo>
                  <a:lnTo>
                    <a:pt x="1012" y="1197"/>
                  </a:lnTo>
                  <a:lnTo>
                    <a:pt x="1042" y="1197"/>
                  </a:lnTo>
                  <a:lnTo>
                    <a:pt x="1077" y="1202"/>
                  </a:lnTo>
                  <a:lnTo>
                    <a:pt x="1087" y="1202"/>
                  </a:lnTo>
                  <a:lnTo>
                    <a:pt x="1097" y="1202"/>
                  </a:lnTo>
                  <a:lnTo>
                    <a:pt x="1112" y="1197"/>
                  </a:lnTo>
                  <a:lnTo>
                    <a:pt x="1122" y="1182"/>
                  </a:lnTo>
                  <a:lnTo>
                    <a:pt x="1132" y="1162"/>
                  </a:lnTo>
                  <a:lnTo>
                    <a:pt x="1142" y="1137"/>
                  </a:lnTo>
                  <a:lnTo>
                    <a:pt x="1147" y="1097"/>
                  </a:lnTo>
                  <a:lnTo>
                    <a:pt x="1147" y="1087"/>
                  </a:lnTo>
                  <a:lnTo>
                    <a:pt x="1157" y="1073"/>
                  </a:lnTo>
                  <a:lnTo>
                    <a:pt x="1167" y="1063"/>
                  </a:lnTo>
                  <a:lnTo>
                    <a:pt x="1182" y="1058"/>
                  </a:lnTo>
                  <a:lnTo>
                    <a:pt x="1197" y="1053"/>
                  </a:lnTo>
                  <a:lnTo>
                    <a:pt x="1222" y="1058"/>
                  </a:lnTo>
                  <a:lnTo>
                    <a:pt x="1242" y="1048"/>
                  </a:lnTo>
                  <a:lnTo>
                    <a:pt x="1272" y="1038"/>
                  </a:lnTo>
                  <a:lnTo>
                    <a:pt x="1277" y="1033"/>
                  </a:lnTo>
                  <a:lnTo>
                    <a:pt x="1282" y="1023"/>
                  </a:lnTo>
                  <a:lnTo>
                    <a:pt x="1292" y="988"/>
                  </a:lnTo>
                  <a:lnTo>
                    <a:pt x="1297" y="938"/>
                  </a:lnTo>
                  <a:lnTo>
                    <a:pt x="1331" y="918"/>
                  </a:lnTo>
                  <a:lnTo>
                    <a:pt x="1341" y="893"/>
                  </a:lnTo>
                  <a:lnTo>
                    <a:pt x="1366" y="848"/>
                  </a:lnTo>
                  <a:lnTo>
                    <a:pt x="1381" y="823"/>
                  </a:lnTo>
                  <a:lnTo>
                    <a:pt x="1401" y="808"/>
                  </a:lnTo>
                  <a:lnTo>
                    <a:pt x="1416" y="798"/>
                  </a:lnTo>
                  <a:lnTo>
                    <a:pt x="1421" y="798"/>
                  </a:lnTo>
                  <a:lnTo>
                    <a:pt x="1431" y="798"/>
                  </a:lnTo>
                  <a:lnTo>
                    <a:pt x="1451" y="818"/>
                  </a:lnTo>
                  <a:lnTo>
                    <a:pt x="1461" y="833"/>
                  </a:lnTo>
                  <a:lnTo>
                    <a:pt x="1466" y="843"/>
                  </a:lnTo>
                  <a:lnTo>
                    <a:pt x="1501" y="843"/>
                  </a:lnTo>
                  <a:lnTo>
                    <a:pt x="1506" y="843"/>
                  </a:lnTo>
                  <a:lnTo>
                    <a:pt x="1506" y="828"/>
                  </a:lnTo>
                  <a:lnTo>
                    <a:pt x="1506" y="818"/>
                  </a:lnTo>
                  <a:lnTo>
                    <a:pt x="1516" y="803"/>
                  </a:lnTo>
                  <a:lnTo>
                    <a:pt x="1526" y="793"/>
                  </a:lnTo>
                  <a:lnTo>
                    <a:pt x="1551" y="773"/>
                  </a:lnTo>
                  <a:lnTo>
                    <a:pt x="1576" y="748"/>
                  </a:lnTo>
                  <a:lnTo>
                    <a:pt x="1591" y="728"/>
                  </a:lnTo>
                  <a:lnTo>
                    <a:pt x="1591" y="718"/>
                  </a:lnTo>
                  <a:lnTo>
                    <a:pt x="1591" y="708"/>
                  </a:lnTo>
                  <a:lnTo>
                    <a:pt x="1586" y="698"/>
                  </a:lnTo>
                  <a:lnTo>
                    <a:pt x="1576" y="698"/>
                  </a:lnTo>
                  <a:lnTo>
                    <a:pt x="1556" y="693"/>
                  </a:lnTo>
                  <a:lnTo>
                    <a:pt x="1531" y="698"/>
                  </a:lnTo>
                  <a:lnTo>
                    <a:pt x="1506" y="703"/>
                  </a:lnTo>
                  <a:lnTo>
                    <a:pt x="1486" y="698"/>
                  </a:lnTo>
                  <a:lnTo>
                    <a:pt x="1476" y="693"/>
                  </a:lnTo>
                  <a:lnTo>
                    <a:pt x="1471" y="683"/>
                  </a:lnTo>
                  <a:lnTo>
                    <a:pt x="1471" y="669"/>
                  </a:lnTo>
                  <a:lnTo>
                    <a:pt x="1476" y="659"/>
                  </a:lnTo>
                  <a:lnTo>
                    <a:pt x="1486" y="644"/>
                  </a:lnTo>
                  <a:lnTo>
                    <a:pt x="1496" y="639"/>
                  </a:lnTo>
                  <a:lnTo>
                    <a:pt x="1506" y="629"/>
                  </a:lnTo>
                  <a:lnTo>
                    <a:pt x="1511" y="619"/>
                  </a:lnTo>
                  <a:lnTo>
                    <a:pt x="1516" y="594"/>
                  </a:lnTo>
                  <a:lnTo>
                    <a:pt x="1516" y="579"/>
                  </a:lnTo>
                  <a:lnTo>
                    <a:pt x="1516" y="569"/>
                  </a:lnTo>
                  <a:lnTo>
                    <a:pt x="1516" y="554"/>
                  </a:lnTo>
                  <a:lnTo>
                    <a:pt x="1516" y="539"/>
                  </a:lnTo>
                  <a:lnTo>
                    <a:pt x="1526" y="524"/>
                  </a:lnTo>
                  <a:lnTo>
                    <a:pt x="1536" y="514"/>
                  </a:lnTo>
                  <a:lnTo>
                    <a:pt x="1541" y="509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4"/>
            <p:cNvSpPr>
              <a:spLocks noEditPoints="1"/>
            </p:cNvSpPr>
            <p:nvPr/>
          </p:nvSpPr>
          <p:spPr bwMode="auto">
            <a:xfrm>
              <a:off x="8925" y="8231"/>
              <a:ext cx="253" cy="265"/>
            </a:xfrm>
            <a:custGeom>
              <a:avLst/>
              <a:gdLst>
                <a:gd name="T0" fmla="*/ 40 w 105"/>
                <a:gd name="T1" fmla="*/ 35 h 110"/>
                <a:gd name="T2" fmla="*/ 5 w 105"/>
                <a:gd name="T3" fmla="*/ 110 h 110"/>
                <a:gd name="T4" fmla="*/ 20 w 105"/>
                <a:gd name="T5" fmla="*/ 45 h 110"/>
                <a:gd name="T6" fmla="*/ 30 w 105"/>
                <a:gd name="T7" fmla="*/ 50 h 110"/>
                <a:gd name="T8" fmla="*/ 35 w 105"/>
                <a:gd name="T9" fmla="*/ 60 h 110"/>
                <a:gd name="T10" fmla="*/ 25 w 105"/>
                <a:gd name="T11" fmla="*/ 70 h 110"/>
                <a:gd name="T12" fmla="*/ 45 w 105"/>
                <a:gd name="T13" fmla="*/ 80 h 110"/>
                <a:gd name="T14" fmla="*/ 25 w 105"/>
                <a:gd name="T15" fmla="*/ 90 h 110"/>
                <a:gd name="T16" fmla="*/ 45 w 105"/>
                <a:gd name="T17" fmla="*/ 105 h 110"/>
                <a:gd name="T18" fmla="*/ 55 w 105"/>
                <a:gd name="T19" fmla="*/ 90 h 110"/>
                <a:gd name="T20" fmla="*/ 75 w 105"/>
                <a:gd name="T21" fmla="*/ 80 h 110"/>
                <a:gd name="T22" fmla="*/ 55 w 105"/>
                <a:gd name="T23" fmla="*/ 70 h 110"/>
                <a:gd name="T24" fmla="*/ 75 w 105"/>
                <a:gd name="T25" fmla="*/ 60 h 110"/>
                <a:gd name="T26" fmla="*/ 65 w 105"/>
                <a:gd name="T27" fmla="*/ 60 h 110"/>
                <a:gd name="T28" fmla="*/ 70 w 105"/>
                <a:gd name="T29" fmla="*/ 55 h 110"/>
                <a:gd name="T30" fmla="*/ 75 w 105"/>
                <a:gd name="T31" fmla="*/ 50 h 110"/>
                <a:gd name="T32" fmla="*/ 80 w 105"/>
                <a:gd name="T33" fmla="*/ 45 h 110"/>
                <a:gd name="T34" fmla="*/ 80 w 105"/>
                <a:gd name="T35" fmla="*/ 90 h 110"/>
                <a:gd name="T36" fmla="*/ 75 w 105"/>
                <a:gd name="T37" fmla="*/ 95 h 110"/>
                <a:gd name="T38" fmla="*/ 70 w 105"/>
                <a:gd name="T39" fmla="*/ 95 h 110"/>
                <a:gd name="T40" fmla="*/ 75 w 105"/>
                <a:gd name="T41" fmla="*/ 110 h 110"/>
                <a:gd name="T42" fmla="*/ 90 w 105"/>
                <a:gd name="T43" fmla="*/ 105 h 110"/>
                <a:gd name="T44" fmla="*/ 95 w 105"/>
                <a:gd name="T45" fmla="*/ 95 h 110"/>
                <a:gd name="T46" fmla="*/ 55 w 105"/>
                <a:gd name="T47" fmla="*/ 35 h 110"/>
                <a:gd name="T48" fmla="*/ 105 w 105"/>
                <a:gd name="T49" fmla="*/ 25 h 110"/>
                <a:gd name="T50" fmla="*/ 60 w 105"/>
                <a:gd name="T51" fmla="*/ 15 h 110"/>
                <a:gd name="T52" fmla="*/ 60 w 105"/>
                <a:gd name="T53" fmla="*/ 5 h 110"/>
                <a:gd name="T54" fmla="*/ 60 w 105"/>
                <a:gd name="T55" fmla="*/ 0 h 110"/>
                <a:gd name="T56" fmla="*/ 45 w 105"/>
                <a:gd name="T57" fmla="*/ 15 h 110"/>
                <a:gd name="T58" fmla="*/ 0 w 105"/>
                <a:gd name="T59" fmla="*/ 25 h 110"/>
                <a:gd name="T60" fmla="*/ 45 w 105"/>
                <a:gd name="T61" fmla="*/ 25 h 110"/>
                <a:gd name="T62" fmla="*/ 50 w 105"/>
                <a:gd name="T63" fmla="*/ 55 h 110"/>
                <a:gd name="T64" fmla="*/ 45 w 105"/>
                <a:gd name="T65" fmla="*/ 50 h 110"/>
                <a:gd name="T66" fmla="*/ 45 w 105"/>
                <a:gd name="T67" fmla="*/ 45 h 110"/>
                <a:gd name="T68" fmla="*/ 60 w 105"/>
                <a:gd name="T69" fmla="*/ 45 h 110"/>
                <a:gd name="T70" fmla="*/ 40 w 105"/>
                <a:gd name="T71" fmla="*/ 60 h 110"/>
                <a:gd name="T72" fmla="*/ 50 w 105"/>
                <a:gd name="T73" fmla="*/ 55 h 1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5" h="110">
                  <a:moveTo>
                    <a:pt x="45" y="25"/>
                  </a:moveTo>
                  <a:lnTo>
                    <a:pt x="40" y="35"/>
                  </a:lnTo>
                  <a:lnTo>
                    <a:pt x="5" y="35"/>
                  </a:lnTo>
                  <a:lnTo>
                    <a:pt x="5" y="110"/>
                  </a:lnTo>
                  <a:lnTo>
                    <a:pt x="20" y="110"/>
                  </a:lnTo>
                  <a:lnTo>
                    <a:pt x="20" y="45"/>
                  </a:lnTo>
                  <a:lnTo>
                    <a:pt x="40" y="45"/>
                  </a:lnTo>
                  <a:lnTo>
                    <a:pt x="30" y="50"/>
                  </a:lnTo>
                  <a:lnTo>
                    <a:pt x="35" y="60"/>
                  </a:lnTo>
                  <a:lnTo>
                    <a:pt x="25" y="60"/>
                  </a:lnTo>
                  <a:lnTo>
                    <a:pt x="25" y="70"/>
                  </a:lnTo>
                  <a:lnTo>
                    <a:pt x="45" y="70"/>
                  </a:lnTo>
                  <a:lnTo>
                    <a:pt x="45" y="80"/>
                  </a:lnTo>
                  <a:lnTo>
                    <a:pt x="25" y="80"/>
                  </a:lnTo>
                  <a:lnTo>
                    <a:pt x="25" y="90"/>
                  </a:lnTo>
                  <a:lnTo>
                    <a:pt x="45" y="90"/>
                  </a:lnTo>
                  <a:lnTo>
                    <a:pt x="45" y="105"/>
                  </a:lnTo>
                  <a:lnTo>
                    <a:pt x="55" y="105"/>
                  </a:lnTo>
                  <a:lnTo>
                    <a:pt x="55" y="90"/>
                  </a:lnTo>
                  <a:lnTo>
                    <a:pt x="75" y="90"/>
                  </a:lnTo>
                  <a:lnTo>
                    <a:pt x="75" y="80"/>
                  </a:lnTo>
                  <a:lnTo>
                    <a:pt x="55" y="80"/>
                  </a:lnTo>
                  <a:lnTo>
                    <a:pt x="55" y="70"/>
                  </a:lnTo>
                  <a:lnTo>
                    <a:pt x="75" y="70"/>
                  </a:lnTo>
                  <a:lnTo>
                    <a:pt x="75" y="60"/>
                  </a:lnTo>
                  <a:lnTo>
                    <a:pt x="65" y="60"/>
                  </a:lnTo>
                  <a:lnTo>
                    <a:pt x="70" y="55"/>
                  </a:lnTo>
                  <a:lnTo>
                    <a:pt x="75" y="50"/>
                  </a:lnTo>
                  <a:lnTo>
                    <a:pt x="65" y="45"/>
                  </a:lnTo>
                  <a:lnTo>
                    <a:pt x="80" y="45"/>
                  </a:lnTo>
                  <a:lnTo>
                    <a:pt x="80" y="90"/>
                  </a:lnTo>
                  <a:lnTo>
                    <a:pt x="80" y="95"/>
                  </a:lnTo>
                  <a:lnTo>
                    <a:pt x="75" y="95"/>
                  </a:lnTo>
                  <a:lnTo>
                    <a:pt x="70" y="95"/>
                  </a:lnTo>
                  <a:lnTo>
                    <a:pt x="75" y="110"/>
                  </a:lnTo>
                  <a:lnTo>
                    <a:pt x="90" y="105"/>
                  </a:lnTo>
                  <a:lnTo>
                    <a:pt x="95" y="105"/>
                  </a:lnTo>
                  <a:lnTo>
                    <a:pt x="95" y="95"/>
                  </a:lnTo>
                  <a:lnTo>
                    <a:pt x="95" y="35"/>
                  </a:lnTo>
                  <a:lnTo>
                    <a:pt x="55" y="35"/>
                  </a:lnTo>
                  <a:lnTo>
                    <a:pt x="55" y="25"/>
                  </a:lnTo>
                  <a:lnTo>
                    <a:pt x="105" y="25"/>
                  </a:lnTo>
                  <a:lnTo>
                    <a:pt x="105" y="15"/>
                  </a:lnTo>
                  <a:lnTo>
                    <a:pt x="60" y="1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45" y="25"/>
                  </a:lnTo>
                  <a:close/>
                  <a:moveTo>
                    <a:pt x="50" y="55"/>
                  </a:moveTo>
                  <a:lnTo>
                    <a:pt x="50" y="55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60" y="45"/>
                  </a:lnTo>
                  <a:lnTo>
                    <a:pt x="50" y="60"/>
                  </a:lnTo>
                  <a:lnTo>
                    <a:pt x="40" y="60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5"/>
            <p:cNvSpPr>
              <a:spLocks noEditPoints="1"/>
            </p:cNvSpPr>
            <p:nvPr/>
          </p:nvSpPr>
          <p:spPr bwMode="auto">
            <a:xfrm>
              <a:off x="9214" y="8231"/>
              <a:ext cx="241" cy="265"/>
            </a:xfrm>
            <a:custGeom>
              <a:avLst/>
              <a:gdLst>
                <a:gd name="T0" fmla="*/ 60 w 100"/>
                <a:gd name="T1" fmla="*/ 10 h 110"/>
                <a:gd name="T2" fmla="*/ 60 w 100"/>
                <a:gd name="T3" fmla="*/ 10 h 110"/>
                <a:gd name="T4" fmla="*/ 60 w 100"/>
                <a:gd name="T5" fmla="*/ 0 h 110"/>
                <a:gd name="T6" fmla="*/ 60 w 100"/>
                <a:gd name="T7" fmla="*/ 0 h 110"/>
                <a:gd name="T8" fmla="*/ 40 w 100"/>
                <a:gd name="T9" fmla="*/ 0 h 110"/>
                <a:gd name="T10" fmla="*/ 40 w 100"/>
                <a:gd name="T11" fmla="*/ 0 h 110"/>
                <a:gd name="T12" fmla="*/ 40 w 100"/>
                <a:gd name="T13" fmla="*/ 5 h 110"/>
                <a:gd name="T14" fmla="*/ 40 w 100"/>
                <a:gd name="T15" fmla="*/ 5 h 110"/>
                <a:gd name="T16" fmla="*/ 45 w 100"/>
                <a:gd name="T17" fmla="*/ 15 h 110"/>
                <a:gd name="T18" fmla="*/ 5 w 100"/>
                <a:gd name="T19" fmla="*/ 15 h 110"/>
                <a:gd name="T20" fmla="*/ 5 w 100"/>
                <a:gd name="T21" fmla="*/ 45 h 110"/>
                <a:gd name="T22" fmla="*/ 20 w 100"/>
                <a:gd name="T23" fmla="*/ 45 h 110"/>
                <a:gd name="T24" fmla="*/ 20 w 100"/>
                <a:gd name="T25" fmla="*/ 30 h 110"/>
                <a:gd name="T26" fmla="*/ 85 w 100"/>
                <a:gd name="T27" fmla="*/ 30 h 110"/>
                <a:gd name="T28" fmla="*/ 85 w 100"/>
                <a:gd name="T29" fmla="*/ 40 h 110"/>
                <a:gd name="T30" fmla="*/ 100 w 100"/>
                <a:gd name="T31" fmla="*/ 40 h 110"/>
                <a:gd name="T32" fmla="*/ 100 w 100"/>
                <a:gd name="T33" fmla="*/ 15 h 110"/>
                <a:gd name="T34" fmla="*/ 60 w 100"/>
                <a:gd name="T35" fmla="*/ 15 h 110"/>
                <a:gd name="T36" fmla="*/ 60 w 100"/>
                <a:gd name="T37" fmla="*/ 15 h 110"/>
                <a:gd name="T38" fmla="*/ 60 w 100"/>
                <a:gd name="T39" fmla="*/ 10 h 110"/>
                <a:gd name="T40" fmla="*/ 60 w 100"/>
                <a:gd name="T41" fmla="*/ 10 h 110"/>
                <a:gd name="T42" fmla="*/ 60 w 100"/>
                <a:gd name="T43" fmla="*/ 10 h 110"/>
                <a:gd name="T44" fmla="*/ 45 w 100"/>
                <a:gd name="T45" fmla="*/ 60 h 110"/>
                <a:gd name="T46" fmla="*/ 45 w 100"/>
                <a:gd name="T47" fmla="*/ 90 h 110"/>
                <a:gd name="T48" fmla="*/ 45 w 100"/>
                <a:gd name="T49" fmla="*/ 90 h 110"/>
                <a:gd name="T50" fmla="*/ 40 w 100"/>
                <a:gd name="T51" fmla="*/ 95 h 110"/>
                <a:gd name="T52" fmla="*/ 30 w 100"/>
                <a:gd name="T53" fmla="*/ 95 h 110"/>
                <a:gd name="T54" fmla="*/ 30 w 100"/>
                <a:gd name="T55" fmla="*/ 95 h 110"/>
                <a:gd name="T56" fmla="*/ 35 w 100"/>
                <a:gd name="T57" fmla="*/ 110 h 110"/>
                <a:gd name="T58" fmla="*/ 35 w 100"/>
                <a:gd name="T59" fmla="*/ 110 h 110"/>
                <a:gd name="T60" fmla="*/ 55 w 100"/>
                <a:gd name="T61" fmla="*/ 105 h 110"/>
                <a:gd name="T62" fmla="*/ 60 w 100"/>
                <a:gd name="T63" fmla="*/ 105 h 110"/>
                <a:gd name="T64" fmla="*/ 60 w 100"/>
                <a:gd name="T65" fmla="*/ 100 h 110"/>
                <a:gd name="T66" fmla="*/ 60 w 100"/>
                <a:gd name="T67" fmla="*/ 60 h 110"/>
                <a:gd name="T68" fmla="*/ 100 w 100"/>
                <a:gd name="T69" fmla="*/ 60 h 110"/>
                <a:gd name="T70" fmla="*/ 100 w 100"/>
                <a:gd name="T71" fmla="*/ 50 h 110"/>
                <a:gd name="T72" fmla="*/ 0 w 100"/>
                <a:gd name="T73" fmla="*/ 50 h 110"/>
                <a:gd name="T74" fmla="*/ 0 w 100"/>
                <a:gd name="T75" fmla="*/ 60 h 110"/>
                <a:gd name="T76" fmla="*/ 45 w 100"/>
                <a:gd name="T77" fmla="*/ 60 h 110"/>
                <a:gd name="T78" fmla="*/ 45 w 100"/>
                <a:gd name="T79" fmla="*/ 60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" h="110">
                  <a:moveTo>
                    <a:pt x="60" y="10"/>
                  </a:moveTo>
                  <a:lnTo>
                    <a:pt x="60" y="10"/>
                  </a:lnTo>
                  <a:lnTo>
                    <a:pt x="60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5" y="15"/>
                  </a:lnTo>
                  <a:lnTo>
                    <a:pt x="5" y="15"/>
                  </a:lnTo>
                  <a:lnTo>
                    <a:pt x="5" y="45"/>
                  </a:lnTo>
                  <a:lnTo>
                    <a:pt x="20" y="45"/>
                  </a:lnTo>
                  <a:lnTo>
                    <a:pt x="20" y="30"/>
                  </a:lnTo>
                  <a:lnTo>
                    <a:pt x="85" y="30"/>
                  </a:lnTo>
                  <a:lnTo>
                    <a:pt x="85" y="40"/>
                  </a:lnTo>
                  <a:lnTo>
                    <a:pt x="100" y="40"/>
                  </a:lnTo>
                  <a:lnTo>
                    <a:pt x="100" y="15"/>
                  </a:lnTo>
                  <a:lnTo>
                    <a:pt x="60" y="15"/>
                  </a:lnTo>
                  <a:lnTo>
                    <a:pt x="60" y="10"/>
                  </a:lnTo>
                  <a:close/>
                  <a:moveTo>
                    <a:pt x="45" y="60"/>
                  </a:moveTo>
                  <a:lnTo>
                    <a:pt x="45" y="90"/>
                  </a:lnTo>
                  <a:lnTo>
                    <a:pt x="40" y="95"/>
                  </a:lnTo>
                  <a:lnTo>
                    <a:pt x="30" y="95"/>
                  </a:lnTo>
                  <a:lnTo>
                    <a:pt x="35" y="110"/>
                  </a:lnTo>
                  <a:lnTo>
                    <a:pt x="55" y="105"/>
                  </a:lnTo>
                  <a:lnTo>
                    <a:pt x="60" y="105"/>
                  </a:lnTo>
                  <a:lnTo>
                    <a:pt x="60" y="100"/>
                  </a:lnTo>
                  <a:lnTo>
                    <a:pt x="60" y="60"/>
                  </a:lnTo>
                  <a:lnTo>
                    <a:pt x="100" y="60"/>
                  </a:lnTo>
                  <a:lnTo>
                    <a:pt x="100" y="50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6"/>
            <p:cNvSpPr/>
            <p:nvPr/>
          </p:nvSpPr>
          <p:spPr bwMode="auto">
            <a:xfrm>
              <a:off x="9503" y="8231"/>
              <a:ext cx="250" cy="265"/>
            </a:xfrm>
            <a:custGeom>
              <a:avLst/>
              <a:gdLst>
                <a:gd name="T0" fmla="*/ 64 w 104"/>
                <a:gd name="T1" fmla="*/ 15 h 110"/>
                <a:gd name="T2" fmla="*/ 64 w 104"/>
                <a:gd name="T3" fmla="*/ 15 h 110"/>
                <a:gd name="T4" fmla="*/ 60 w 104"/>
                <a:gd name="T5" fmla="*/ 10 h 110"/>
                <a:gd name="T6" fmla="*/ 60 w 104"/>
                <a:gd name="T7" fmla="*/ 10 h 110"/>
                <a:gd name="T8" fmla="*/ 60 w 104"/>
                <a:gd name="T9" fmla="*/ 0 h 110"/>
                <a:gd name="T10" fmla="*/ 60 w 104"/>
                <a:gd name="T11" fmla="*/ 0 h 110"/>
                <a:gd name="T12" fmla="*/ 50 w 104"/>
                <a:gd name="T13" fmla="*/ 5 h 110"/>
                <a:gd name="T14" fmla="*/ 50 w 104"/>
                <a:gd name="T15" fmla="*/ 5 h 110"/>
                <a:gd name="T16" fmla="*/ 40 w 104"/>
                <a:gd name="T17" fmla="*/ 5 h 110"/>
                <a:gd name="T18" fmla="*/ 40 w 104"/>
                <a:gd name="T19" fmla="*/ 5 h 110"/>
                <a:gd name="T20" fmla="*/ 45 w 104"/>
                <a:gd name="T21" fmla="*/ 20 h 110"/>
                <a:gd name="T22" fmla="*/ 0 w 104"/>
                <a:gd name="T23" fmla="*/ 20 h 110"/>
                <a:gd name="T24" fmla="*/ 0 w 104"/>
                <a:gd name="T25" fmla="*/ 35 h 110"/>
                <a:gd name="T26" fmla="*/ 45 w 104"/>
                <a:gd name="T27" fmla="*/ 35 h 110"/>
                <a:gd name="T28" fmla="*/ 45 w 104"/>
                <a:gd name="T29" fmla="*/ 45 h 110"/>
                <a:gd name="T30" fmla="*/ 15 w 104"/>
                <a:gd name="T31" fmla="*/ 45 h 110"/>
                <a:gd name="T32" fmla="*/ 15 w 104"/>
                <a:gd name="T33" fmla="*/ 100 h 110"/>
                <a:gd name="T34" fmla="*/ 30 w 104"/>
                <a:gd name="T35" fmla="*/ 100 h 110"/>
                <a:gd name="T36" fmla="*/ 30 w 104"/>
                <a:gd name="T37" fmla="*/ 60 h 110"/>
                <a:gd name="T38" fmla="*/ 45 w 104"/>
                <a:gd name="T39" fmla="*/ 60 h 110"/>
                <a:gd name="T40" fmla="*/ 45 w 104"/>
                <a:gd name="T41" fmla="*/ 110 h 110"/>
                <a:gd name="T42" fmla="*/ 60 w 104"/>
                <a:gd name="T43" fmla="*/ 110 h 110"/>
                <a:gd name="T44" fmla="*/ 60 w 104"/>
                <a:gd name="T45" fmla="*/ 60 h 110"/>
                <a:gd name="T46" fmla="*/ 74 w 104"/>
                <a:gd name="T47" fmla="*/ 60 h 110"/>
                <a:gd name="T48" fmla="*/ 74 w 104"/>
                <a:gd name="T49" fmla="*/ 80 h 110"/>
                <a:gd name="T50" fmla="*/ 74 w 104"/>
                <a:gd name="T51" fmla="*/ 80 h 110"/>
                <a:gd name="T52" fmla="*/ 74 w 104"/>
                <a:gd name="T53" fmla="*/ 85 h 110"/>
                <a:gd name="T54" fmla="*/ 64 w 104"/>
                <a:gd name="T55" fmla="*/ 85 h 110"/>
                <a:gd name="T56" fmla="*/ 64 w 104"/>
                <a:gd name="T57" fmla="*/ 85 h 110"/>
                <a:gd name="T58" fmla="*/ 69 w 104"/>
                <a:gd name="T59" fmla="*/ 100 h 110"/>
                <a:gd name="T60" fmla="*/ 69 w 104"/>
                <a:gd name="T61" fmla="*/ 100 h 110"/>
                <a:gd name="T62" fmla="*/ 84 w 104"/>
                <a:gd name="T63" fmla="*/ 100 h 110"/>
                <a:gd name="T64" fmla="*/ 89 w 104"/>
                <a:gd name="T65" fmla="*/ 95 h 110"/>
                <a:gd name="T66" fmla="*/ 89 w 104"/>
                <a:gd name="T67" fmla="*/ 90 h 110"/>
                <a:gd name="T68" fmla="*/ 89 w 104"/>
                <a:gd name="T69" fmla="*/ 45 h 110"/>
                <a:gd name="T70" fmla="*/ 60 w 104"/>
                <a:gd name="T71" fmla="*/ 45 h 110"/>
                <a:gd name="T72" fmla="*/ 60 w 104"/>
                <a:gd name="T73" fmla="*/ 35 h 110"/>
                <a:gd name="T74" fmla="*/ 104 w 104"/>
                <a:gd name="T75" fmla="*/ 35 h 110"/>
                <a:gd name="T76" fmla="*/ 104 w 104"/>
                <a:gd name="T77" fmla="*/ 20 h 110"/>
                <a:gd name="T78" fmla="*/ 50 w 104"/>
                <a:gd name="T79" fmla="*/ 20 h 110"/>
                <a:gd name="T80" fmla="*/ 50 w 104"/>
                <a:gd name="T81" fmla="*/ 20 h 110"/>
                <a:gd name="T82" fmla="*/ 64 w 104"/>
                <a:gd name="T83" fmla="*/ 15 h 110"/>
                <a:gd name="T84" fmla="*/ 64 w 104"/>
                <a:gd name="T85" fmla="*/ 15 h 110"/>
                <a:gd name="T86" fmla="*/ 64 w 104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10">
                  <a:moveTo>
                    <a:pt x="64" y="15"/>
                  </a:moveTo>
                  <a:lnTo>
                    <a:pt x="64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4" y="60"/>
                  </a:lnTo>
                  <a:lnTo>
                    <a:pt x="74" y="80"/>
                  </a:lnTo>
                  <a:lnTo>
                    <a:pt x="74" y="85"/>
                  </a:lnTo>
                  <a:lnTo>
                    <a:pt x="64" y="85"/>
                  </a:lnTo>
                  <a:lnTo>
                    <a:pt x="69" y="100"/>
                  </a:lnTo>
                  <a:lnTo>
                    <a:pt x="84" y="100"/>
                  </a:lnTo>
                  <a:lnTo>
                    <a:pt x="89" y="95"/>
                  </a:lnTo>
                  <a:lnTo>
                    <a:pt x="89" y="90"/>
                  </a:lnTo>
                  <a:lnTo>
                    <a:pt x="89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4" y="35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6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7"/>
            <p:cNvSpPr>
              <a:spLocks noEditPoints="1"/>
            </p:cNvSpPr>
            <p:nvPr/>
          </p:nvSpPr>
          <p:spPr bwMode="auto">
            <a:xfrm>
              <a:off x="11963" y="4762"/>
              <a:ext cx="265" cy="250"/>
            </a:xfrm>
            <a:custGeom>
              <a:avLst/>
              <a:gdLst>
                <a:gd name="T0" fmla="*/ 65 w 110"/>
                <a:gd name="T1" fmla="*/ 30 h 104"/>
                <a:gd name="T2" fmla="*/ 45 w 110"/>
                <a:gd name="T3" fmla="*/ 40 h 104"/>
                <a:gd name="T4" fmla="*/ 105 w 110"/>
                <a:gd name="T5" fmla="*/ 50 h 104"/>
                <a:gd name="T6" fmla="*/ 80 w 110"/>
                <a:gd name="T7" fmla="*/ 40 h 104"/>
                <a:gd name="T8" fmla="*/ 100 w 110"/>
                <a:gd name="T9" fmla="*/ 30 h 104"/>
                <a:gd name="T10" fmla="*/ 80 w 110"/>
                <a:gd name="T11" fmla="*/ 15 h 104"/>
                <a:gd name="T12" fmla="*/ 80 w 110"/>
                <a:gd name="T13" fmla="*/ 10 h 104"/>
                <a:gd name="T14" fmla="*/ 80 w 110"/>
                <a:gd name="T15" fmla="*/ 5 h 104"/>
                <a:gd name="T16" fmla="*/ 85 w 110"/>
                <a:gd name="T17" fmla="*/ 0 h 104"/>
                <a:gd name="T18" fmla="*/ 80 w 110"/>
                <a:gd name="T19" fmla="*/ 0 h 104"/>
                <a:gd name="T20" fmla="*/ 65 w 110"/>
                <a:gd name="T21" fmla="*/ 15 h 104"/>
                <a:gd name="T22" fmla="*/ 50 w 110"/>
                <a:gd name="T23" fmla="*/ 30 h 104"/>
                <a:gd name="T24" fmla="*/ 40 w 110"/>
                <a:gd name="T25" fmla="*/ 45 h 104"/>
                <a:gd name="T26" fmla="*/ 35 w 110"/>
                <a:gd name="T27" fmla="*/ 35 h 104"/>
                <a:gd name="T28" fmla="*/ 45 w 110"/>
                <a:gd name="T29" fmla="*/ 25 h 104"/>
                <a:gd name="T30" fmla="*/ 35 w 110"/>
                <a:gd name="T31" fmla="*/ 15 h 104"/>
                <a:gd name="T32" fmla="*/ 35 w 110"/>
                <a:gd name="T33" fmla="*/ 5 h 104"/>
                <a:gd name="T34" fmla="*/ 35 w 110"/>
                <a:gd name="T35" fmla="*/ 5 h 104"/>
                <a:gd name="T36" fmla="*/ 25 w 110"/>
                <a:gd name="T37" fmla="*/ 0 h 104"/>
                <a:gd name="T38" fmla="*/ 20 w 110"/>
                <a:gd name="T39" fmla="*/ 0 h 104"/>
                <a:gd name="T40" fmla="*/ 5 w 110"/>
                <a:gd name="T41" fmla="*/ 25 h 104"/>
                <a:gd name="T42" fmla="*/ 20 w 110"/>
                <a:gd name="T43" fmla="*/ 35 h 104"/>
                <a:gd name="T44" fmla="*/ 10 w 110"/>
                <a:gd name="T45" fmla="*/ 55 h 104"/>
                <a:gd name="T46" fmla="*/ 0 w 110"/>
                <a:gd name="T47" fmla="*/ 74 h 104"/>
                <a:gd name="T48" fmla="*/ 10 w 110"/>
                <a:gd name="T49" fmla="*/ 84 h 104"/>
                <a:gd name="T50" fmla="*/ 20 w 110"/>
                <a:gd name="T51" fmla="*/ 104 h 104"/>
                <a:gd name="T52" fmla="*/ 35 w 110"/>
                <a:gd name="T53" fmla="*/ 60 h 104"/>
                <a:gd name="T54" fmla="*/ 35 w 110"/>
                <a:gd name="T55" fmla="*/ 70 h 104"/>
                <a:gd name="T56" fmla="*/ 40 w 110"/>
                <a:gd name="T57" fmla="*/ 70 h 104"/>
                <a:gd name="T58" fmla="*/ 45 w 110"/>
                <a:gd name="T59" fmla="*/ 79 h 104"/>
                <a:gd name="T60" fmla="*/ 65 w 110"/>
                <a:gd name="T61" fmla="*/ 89 h 104"/>
                <a:gd name="T62" fmla="*/ 40 w 110"/>
                <a:gd name="T63" fmla="*/ 104 h 104"/>
                <a:gd name="T64" fmla="*/ 110 w 110"/>
                <a:gd name="T65" fmla="*/ 89 h 104"/>
                <a:gd name="T66" fmla="*/ 80 w 110"/>
                <a:gd name="T67" fmla="*/ 79 h 104"/>
                <a:gd name="T68" fmla="*/ 100 w 110"/>
                <a:gd name="T69" fmla="*/ 65 h 104"/>
                <a:gd name="T70" fmla="*/ 80 w 110"/>
                <a:gd name="T71" fmla="*/ 65 h 104"/>
                <a:gd name="T72" fmla="*/ 80 w 110"/>
                <a:gd name="T73" fmla="*/ 60 h 104"/>
                <a:gd name="T74" fmla="*/ 85 w 110"/>
                <a:gd name="T75" fmla="*/ 55 h 104"/>
                <a:gd name="T76" fmla="*/ 80 w 110"/>
                <a:gd name="T77" fmla="*/ 55 h 104"/>
                <a:gd name="T78" fmla="*/ 65 w 110"/>
                <a:gd name="T79" fmla="*/ 55 h 104"/>
                <a:gd name="T80" fmla="*/ 50 w 110"/>
                <a:gd name="T81" fmla="*/ 65 h 104"/>
                <a:gd name="T82" fmla="*/ 40 w 110"/>
                <a:gd name="T83" fmla="*/ 45 h 104"/>
                <a:gd name="T84" fmla="*/ 40 w 110"/>
                <a:gd name="T85" fmla="*/ 45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" h="104">
                  <a:moveTo>
                    <a:pt x="50" y="30"/>
                  </a:moveTo>
                  <a:lnTo>
                    <a:pt x="65" y="30"/>
                  </a:lnTo>
                  <a:lnTo>
                    <a:pt x="65" y="40"/>
                  </a:lnTo>
                  <a:lnTo>
                    <a:pt x="45" y="40"/>
                  </a:lnTo>
                  <a:lnTo>
                    <a:pt x="45" y="50"/>
                  </a:lnTo>
                  <a:lnTo>
                    <a:pt x="105" y="50"/>
                  </a:lnTo>
                  <a:lnTo>
                    <a:pt x="105" y="40"/>
                  </a:lnTo>
                  <a:lnTo>
                    <a:pt x="80" y="40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100" y="15"/>
                  </a:lnTo>
                  <a:lnTo>
                    <a:pt x="80" y="15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65" y="15"/>
                  </a:lnTo>
                  <a:lnTo>
                    <a:pt x="50" y="15"/>
                  </a:lnTo>
                  <a:lnTo>
                    <a:pt x="50" y="30"/>
                  </a:lnTo>
                  <a:close/>
                  <a:moveTo>
                    <a:pt x="40" y="45"/>
                  </a:moveTo>
                  <a:lnTo>
                    <a:pt x="35" y="50"/>
                  </a:lnTo>
                  <a:lnTo>
                    <a:pt x="35" y="35"/>
                  </a:lnTo>
                  <a:lnTo>
                    <a:pt x="45" y="35"/>
                  </a:lnTo>
                  <a:lnTo>
                    <a:pt x="45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25"/>
                  </a:lnTo>
                  <a:lnTo>
                    <a:pt x="5" y="25"/>
                  </a:lnTo>
                  <a:lnTo>
                    <a:pt x="5" y="35"/>
                  </a:lnTo>
                  <a:lnTo>
                    <a:pt x="20" y="35"/>
                  </a:lnTo>
                  <a:lnTo>
                    <a:pt x="10" y="55"/>
                  </a:lnTo>
                  <a:lnTo>
                    <a:pt x="0" y="74"/>
                  </a:lnTo>
                  <a:lnTo>
                    <a:pt x="10" y="84"/>
                  </a:lnTo>
                  <a:lnTo>
                    <a:pt x="20" y="70"/>
                  </a:lnTo>
                  <a:lnTo>
                    <a:pt x="20" y="104"/>
                  </a:lnTo>
                  <a:lnTo>
                    <a:pt x="35" y="104"/>
                  </a:lnTo>
                  <a:lnTo>
                    <a:pt x="35" y="60"/>
                  </a:lnTo>
                  <a:lnTo>
                    <a:pt x="35" y="70"/>
                  </a:lnTo>
                  <a:lnTo>
                    <a:pt x="40" y="70"/>
                  </a:lnTo>
                  <a:lnTo>
                    <a:pt x="45" y="70"/>
                  </a:lnTo>
                  <a:lnTo>
                    <a:pt x="45" y="79"/>
                  </a:lnTo>
                  <a:lnTo>
                    <a:pt x="65" y="79"/>
                  </a:lnTo>
                  <a:lnTo>
                    <a:pt x="65" y="89"/>
                  </a:lnTo>
                  <a:lnTo>
                    <a:pt x="40" y="89"/>
                  </a:lnTo>
                  <a:lnTo>
                    <a:pt x="40" y="104"/>
                  </a:lnTo>
                  <a:lnTo>
                    <a:pt x="110" y="104"/>
                  </a:lnTo>
                  <a:lnTo>
                    <a:pt x="110" y="89"/>
                  </a:lnTo>
                  <a:lnTo>
                    <a:pt x="80" y="89"/>
                  </a:lnTo>
                  <a:lnTo>
                    <a:pt x="80" y="79"/>
                  </a:lnTo>
                  <a:lnTo>
                    <a:pt x="100" y="79"/>
                  </a:lnTo>
                  <a:lnTo>
                    <a:pt x="100" y="65"/>
                  </a:lnTo>
                  <a:lnTo>
                    <a:pt x="80" y="65"/>
                  </a:lnTo>
                  <a:lnTo>
                    <a:pt x="80" y="60"/>
                  </a:lnTo>
                  <a:lnTo>
                    <a:pt x="85" y="55"/>
                  </a:lnTo>
                  <a:lnTo>
                    <a:pt x="80" y="55"/>
                  </a:lnTo>
                  <a:lnTo>
                    <a:pt x="65" y="55"/>
                  </a:lnTo>
                  <a:lnTo>
                    <a:pt x="65" y="65"/>
                  </a:lnTo>
                  <a:lnTo>
                    <a:pt x="50" y="65"/>
                  </a:lnTo>
                  <a:lnTo>
                    <a:pt x="4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8"/>
            <p:cNvSpPr>
              <a:spLocks noEditPoints="1"/>
            </p:cNvSpPr>
            <p:nvPr/>
          </p:nvSpPr>
          <p:spPr bwMode="auto">
            <a:xfrm>
              <a:off x="12252" y="4762"/>
              <a:ext cx="265" cy="262"/>
            </a:xfrm>
            <a:custGeom>
              <a:avLst/>
              <a:gdLst>
                <a:gd name="T0" fmla="*/ 20 w 110"/>
                <a:gd name="T1" fmla="*/ 35 h 109"/>
                <a:gd name="T2" fmla="*/ 10 w 110"/>
                <a:gd name="T3" fmla="*/ 55 h 109"/>
                <a:gd name="T4" fmla="*/ 0 w 110"/>
                <a:gd name="T5" fmla="*/ 74 h 109"/>
                <a:gd name="T6" fmla="*/ 10 w 110"/>
                <a:gd name="T7" fmla="*/ 84 h 109"/>
                <a:gd name="T8" fmla="*/ 20 w 110"/>
                <a:gd name="T9" fmla="*/ 109 h 109"/>
                <a:gd name="T10" fmla="*/ 35 w 110"/>
                <a:gd name="T11" fmla="*/ 55 h 109"/>
                <a:gd name="T12" fmla="*/ 40 w 110"/>
                <a:gd name="T13" fmla="*/ 65 h 109"/>
                <a:gd name="T14" fmla="*/ 55 w 110"/>
                <a:gd name="T15" fmla="*/ 60 h 109"/>
                <a:gd name="T16" fmla="*/ 40 w 110"/>
                <a:gd name="T17" fmla="*/ 40 h 109"/>
                <a:gd name="T18" fmla="*/ 35 w 110"/>
                <a:gd name="T19" fmla="*/ 35 h 109"/>
                <a:gd name="T20" fmla="*/ 50 w 110"/>
                <a:gd name="T21" fmla="*/ 25 h 109"/>
                <a:gd name="T22" fmla="*/ 35 w 110"/>
                <a:gd name="T23" fmla="*/ 15 h 109"/>
                <a:gd name="T24" fmla="*/ 35 w 110"/>
                <a:gd name="T25" fmla="*/ 5 h 109"/>
                <a:gd name="T26" fmla="*/ 35 w 110"/>
                <a:gd name="T27" fmla="*/ 0 h 109"/>
                <a:gd name="T28" fmla="*/ 30 w 110"/>
                <a:gd name="T29" fmla="*/ 0 h 109"/>
                <a:gd name="T30" fmla="*/ 25 w 110"/>
                <a:gd name="T31" fmla="*/ 25 h 109"/>
                <a:gd name="T32" fmla="*/ 5 w 110"/>
                <a:gd name="T33" fmla="*/ 35 h 109"/>
                <a:gd name="T34" fmla="*/ 40 w 110"/>
                <a:gd name="T35" fmla="*/ 79 h 109"/>
                <a:gd name="T36" fmla="*/ 40 w 110"/>
                <a:gd name="T37" fmla="*/ 79 h 109"/>
                <a:gd name="T38" fmla="*/ 50 w 110"/>
                <a:gd name="T39" fmla="*/ 89 h 109"/>
                <a:gd name="T40" fmla="*/ 70 w 110"/>
                <a:gd name="T41" fmla="*/ 65 h 109"/>
                <a:gd name="T42" fmla="*/ 85 w 110"/>
                <a:gd name="T43" fmla="*/ 109 h 109"/>
                <a:gd name="T44" fmla="*/ 85 w 110"/>
                <a:gd name="T45" fmla="*/ 65 h 109"/>
                <a:gd name="T46" fmla="*/ 100 w 110"/>
                <a:gd name="T47" fmla="*/ 89 h 109"/>
                <a:gd name="T48" fmla="*/ 110 w 110"/>
                <a:gd name="T49" fmla="*/ 74 h 109"/>
                <a:gd name="T50" fmla="*/ 85 w 110"/>
                <a:gd name="T51" fmla="*/ 35 h 109"/>
                <a:gd name="T52" fmla="*/ 105 w 110"/>
                <a:gd name="T53" fmla="*/ 25 h 109"/>
                <a:gd name="T54" fmla="*/ 85 w 110"/>
                <a:gd name="T55" fmla="*/ 15 h 109"/>
                <a:gd name="T56" fmla="*/ 85 w 110"/>
                <a:gd name="T57" fmla="*/ 5 h 109"/>
                <a:gd name="T58" fmla="*/ 85 w 110"/>
                <a:gd name="T59" fmla="*/ 0 h 109"/>
                <a:gd name="T60" fmla="*/ 75 w 110"/>
                <a:gd name="T61" fmla="*/ 0 h 109"/>
                <a:gd name="T62" fmla="*/ 70 w 110"/>
                <a:gd name="T63" fmla="*/ 25 h 109"/>
                <a:gd name="T64" fmla="*/ 55 w 110"/>
                <a:gd name="T65" fmla="*/ 35 h 109"/>
                <a:gd name="T66" fmla="*/ 65 w 110"/>
                <a:gd name="T67" fmla="*/ 35 h 109"/>
                <a:gd name="T68" fmla="*/ 55 w 110"/>
                <a:gd name="T69" fmla="*/ 60 h 109"/>
                <a:gd name="T70" fmla="*/ 40 w 110"/>
                <a:gd name="T71" fmla="*/ 79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0" h="109">
                  <a:moveTo>
                    <a:pt x="5" y="35"/>
                  </a:moveTo>
                  <a:lnTo>
                    <a:pt x="20" y="35"/>
                  </a:lnTo>
                  <a:lnTo>
                    <a:pt x="10" y="55"/>
                  </a:lnTo>
                  <a:lnTo>
                    <a:pt x="0" y="74"/>
                  </a:lnTo>
                  <a:lnTo>
                    <a:pt x="10" y="84"/>
                  </a:lnTo>
                  <a:lnTo>
                    <a:pt x="20" y="60"/>
                  </a:lnTo>
                  <a:lnTo>
                    <a:pt x="20" y="109"/>
                  </a:lnTo>
                  <a:lnTo>
                    <a:pt x="35" y="109"/>
                  </a:lnTo>
                  <a:lnTo>
                    <a:pt x="35" y="55"/>
                  </a:lnTo>
                  <a:lnTo>
                    <a:pt x="40" y="65"/>
                  </a:lnTo>
                  <a:lnTo>
                    <a:pt x="55" y="60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35" y="45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5" y="25"/>
                  </a:lnTo>
                  <a:lnTo>
                    <a:pt x="5" y="35"/>
                  </a:lnTo>
                  <a:close/>
                  <a:moveTo>
                    <a:pt x="40" y="79"/>
                  </a:moveTo>
                  <a:lnTo>
                    <a:pt x="40" y="79"/>
                  </a:lnTo>
                  <a:lnTo>
                    <a:pt x="50" y="89"/>
                  </a:lnTo>
                  <a:lnTo>
                    <a:pt x="60" y="79"/>
                  </a:lnTo>
                  <a:lnTo>
                    <a:pt x="70" y="65"/>
                  </a:lnTo>
                  <a:lnTo>
                    <a:pt x="70" y="109"/>
                  </a:lnTo>
                  <a:lnTo>
                    <a:pt x="85" y="109"/>
                  </a:lnTo>
                  <a:lnTo>
                    <a:pt x="85" y="65"/>
                  </a:lnTo>
                  <a:lnTo>
                    <a:pt x="100" y="89"/>
                  </a:lnTo>
                  <a:lnTo>
                    <a:pt x="110" y="74"/>
                  </a:lnTo>
                  <a:lnTo>
                    <a:pt x="95" y="60"/>
                  </a:lnTo>
                  <a:lnTo>
                    <a:pt x="85" y="35"/>
                  </a:lnTo>
                  <a:lnTo>
                    <a:pt x="105" y="35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85" y="15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5"/>
                  </a:lnTo>
                  <a:lnTo>
                    <a:pt x="55" y="25"/>
                  </a:lnTo>
                  <a:lnTo>
                    <a:pt x="55" y="35"/>
                  </a:lnTo>
                  <a:lnTo>
                    <a:pt x="65" y="35"/>
                  </a:lnTo>
                  <a:lnTo>
                    <a:pt x="55" y="60"/>
                  </a:lnTo>
                  <a:lnTo>
                    <a:pt x="40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9"/>
            <p:cNvSpPr/>
            <p:nvPr/>
          </p:nvSpPr>
          <p:spPr bwMode="auto">
            <a:xfrm>
              <a:off x="12553" y="4762"/>
              <a:ext cx="250" cy="262"/>
            </a:xfrm>
            <a:custGeom>
              <a:avLst/>
              <a:gdLst>
                <a:gd name="T0" fmla="*/ 59 w 104"/>
                <a:gd name="T1" fmla="*/ 15 h 109"/>
                <a:gd name="T2" fmla="*/ 59 w 104"/>
                <a:gd name="T3" fmla="*/ 15 h 109"/>
                <a:gd name="T4" fmla="*/ 59 w 104"/>
                <a:gd name="T5" fmla="*/ 10 h 109"/>
                <a:gd name="T6" fmla="*/ 59 w 104"/>
                <a:gd name="T7" fmla="*/ 10 h 109"/>
                <a:gd name="T8" fmla="*/ 54 w 104"/>
                <a:gd name="T9" fmla="*/ 0 h 109"/>
                <a:gd name="T10" fmla="*/ 54 w 104"/>
                <a:gd name="T11" fmla="*/ 0 h 109"/>
                <a:gd name="T12" fmla="*/ 49 w 104"/>
                <a:gd name="T13" fmla="*/ 0 h 109"/>
                <a:gd name="T14" fmla="*/ 49 w 104"/>
                <a:gd name="T15" fmla="*/ 0 h 109"/>
                <a:gd name="T16" fmla="*/ 39 w 104"/>
                <a:gd name="T17" fmla="*/ 5 h 109"/>
                <a:gd name="T18" fmla="*/ 39 w 104"/>
                <a:gd name="T19" fmla="*/ 5 h 109"/>
                <a:gd name="T20" fmla="*/ 44 w 104"/>
                <a:gd name="T21" fmla="*/ 15 h 109"/>
                <a:gd name="T22" fmla="*/ 0 w 104"/>
                <a:gd name="T23" fmla="*/ 15 h 109"/>
                <a:gd name="T24" fmla="*/ 0 w 104"/>
                <a:gd name="T25" fmla="*/ 30 h 109"/>
                <a:gd name="T26" fmla="*/ 44 w 104"/>
                <a:gd name="T27" fmla="*/ 30 h 109"/>
                <a:gd name="T28" fmla="*/ 44 w 104"/>
                <a:gd name="T29" fmla="*/ 45 h 109"/>
                <a:gd name="T30" fmla="*/ 10 w 104"/>
                <a:gd name="T31" fmla="*/ 45 h 109"/>
                <a:gd name="T32" fmla="*/ 10 w 104"/>
                <a:gd name="T33" fmla="*/ 94 h 109"/>
                <a:gd name="T34" fmla="*/ 24 w 104"/>
                <a:gd name="T35" fmla="*/ 94 h 109"/>
                <a:gd name="T36" fmla="*/ 24 w 104"/>
                <a:gd name="T37" fmla="*/ 55 h 109"/>
                <a:gd name="T38" fmla="*/ 44 w 104"/>
                <a:gd name="T39" fmla="*/ 55 h 109"/>
                <a:gd name="T40" fmla="*/ 44 w 104"/>
                <a:gd name="T41" fmla="*/ 109 h 109"/>
                <a:gd name="T42" fmla="*/ 59 w 104"/>
                <a:gd name="T43" fmla="*/ 109 h 109"/>
                <a:gd name="T44" fmla="*/ 59 w 104"/>
                <a:gd name="T45" fmla="*/ 55 h 109"/>
                <a:gd name="T46" fmla="*/ 74 w 104"/>
                <a:gd name="T47" fmla="*/ 55 h 109"/>
                <a:gd name="T48" fmla="*/ 74 w 104"/>
                <a:gd name="T49" fmla="*/ 79 h 109"/>
                <a:gd name="T50" fmla="*/ 74 w 104"/>
                <a:gd name="T51" fmla="*/ 79 h 109"/>
                <a:gd name="T52" fmla="*/ 69 w 104"/>
                <a:gd name="T53" fmla="*/ 84 h 109"/>
                <a:gd name="T54" fmla="*/ 59 w 104"/>
                <a:gd name="T55" fmla="*/ 84 h 109"/>
                <a:gd name="T56" fmla="*/ 59 w 104"/>
                <a:gd name="T57" fmla="*/ 84 h 109"/>
                <a:gd name="T58" fmla="*/ 64 w 104"/>
                <a:gd name="T59" fmla="*/ 99 h 109"/>
                <a:gd name="T60" fmla="*/ 64 w 104"/>
                <a:gd name="T61" fmla="*/ 99 h 109"/>
                <a:gd name="T62" fmla="*/ 84 w 104"/>
                <a:gd name="T63" fmla="*/ 94 h 109"/>
                <a:gd name="T64" fmla="*/ 89 w 104"/>
                <a:gd name="T65" fmla="*/ 89 h 109"/>
                <a:gd name="T66" fmla="*/ 89 w 104"/>
                <a:gd name="T67" fmla="*/ 89 h 109"/>
                <a:gd name="T68" fmla="*/ 89 w 104"/>
                <a:gd name="T69" fmla="*/ 45 h 109"/>
                <a:gd name="T70" fmla="*/ 59 w 104"/>
                <a:gd name="T71" fmla="*/ 45 h 109"/>
                <a:gd name="T72" fmla="*/ 59 w 104"/>
                <a:gd name="T73" fmla="*/ 30 h 109"/>
                <a:gd name="T74" fmla="*/ 104 w 104"/>
                <a:gd name="T75" fmla="*/ 30 h 109"/>
                <a:gd name="T76" fmla="*/ 104 w 104"/>
                <a:gd name="T77" fmla="*/ 15 h 109"/>
                <a:gd name="T78" fmla="*/ 49 w 104"/>
                <a:gd name="T79" fmla="*/ 15 h 109"/>
                <a:gd name="T80" fmla="*/ 49 w 104"/>
                <a:gd name="T81" fmla="*/ 15 h 109"/>
                <a:gd name="T82" fmla="*/ 59 w 104"/>
                <a:gd name="T83" fmla="*/ 15 h 109"/>
                <a:gd name="T84" fmla="*/ 59 w 104"/>
                <a:gd name="T85" fmla="*/ 15 h 109"/>
                <a:gd name="T86" fmla="*/ 59 w 104"/>
                <a:gd name="T87" fmla="*/ 15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09">
                  <a:moveTo>
                    <a:pt x="59" y="15"/>
                  </a:moveTo>
                  <a:lnTo>
                    <a:pt x="59" y="15"/>
                  </a:lnTo>
                  <a:lnTo>
                    <a:pt x="59" y="1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39" y="5"/>
                  </a:lnTo>
                  <a:lnTo>
                    <a:pt x="44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4" y="30"/>
                  </a:lnTo>
                  <a:lnTo>
                    <a:pt x="44" y="45"/>
                  </a:lnTo>
                  <a:lnTo>
                    <a:pt x="10" y="45"/>
                  </a:lnTo>
                  <a:lnTo>
                    <a:pt x="10" y="94"/>
                  </a:lnTo>
                  <a:lnTo>
                    <a:pt x="24" y="94"/>
                  </a:lnTo>
                  <a:lnTo>
                    <a:pt x="24" y="55"/>
                  </a:lnTo>
                  <a:lnTo>
                    <a:pt x="44" y="55"/>
                  </a:lnTo>
                  <a:lnTo>
                    <a:pt x="44" y="109"/>
                  </a:lnTo>
                  <a:lnTo>
                    <a:pt x="59" y="109"/>
                  </a:lnTo>
                  <a:lnTo>
                    <a:pt x="59" y="55"/>
                  </a:lnTo>
                  <a:lnTo>
                    <a:pt x="74" y="55"/>
                  </a:lnTo>
                  <a:lnTo>
                    <a:pt x="74" y="79"/>
                  </a:lnTo>
                  <a:lnTo>
                    <a:pt x="69" y="84"/>
                  </a:lnTo>
                  <a:lnTo>
                    <a:pt x="59" y="84"/>
                  </a:lnTo>
                  <a:lnTo>
                    <a:pt x="64" y="99"/>
                  </a:lnTo>
                  <a:lnTo>
                    <a:pt x="84" y="94"/>
                  </a:lnTo>
                  <a:lnTo>
                    <a:pt x="89" y="89"/>
                  </a:lnTo>
                  <a:lnTo>
                    <a:pt x="89" y="45"/>
                  </a:lnTo>
                  <a:lnTo>
                    <a:pt x="59" y="45"/>
                  </a:lnTo>
                  <a:lnTo>
                    <a:pt x="59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49" y="15"/>
                  </a:lnTo>
                  <a:lnTo>
                    <a:pt x="5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0"/>
            <p:cNvSpPr>
              <a:spLocks noEditPoints="1"/>
            </p:cNvSpPr>
            <p:nvPr/>
          </p:nvSpPr>
          <p:spPr bwMode="auto">
            <a:xfrm>
              <a:off x="10750" y="5783"/>
              <a:ext cx="265" cy="250"/>
            </a:xfrm>
            <a:custGeom>
              <a:avLst/>
              <a:gdLst>
                <a:gd name="T0" fmla="*/ 75 w 110"/>
                <a:gd name="T1" fmla="*/ 10 h 104"/>
                <a:gd name="T2" fmla="*/ 75 w 110"/>
                <a:gd name="T3" fmla="*/ 10 h 104"/>
                <a:gd name="T4" fmla="*/ 65 w 110"/>
                <a:gd name="T5" fmla="*/ 0 h 104"/>
                <a:gd name="T6" fmla="*/ 40 w 110"/>
                <a:gd name="T7" fmla="*/ 54 h 104"/>
                <a:gd name="T8" fmla="*/ 35 w 110"/>
                <a:gd name="T9" fmla="*/ 40 h 104"/>
                <a:gd name="T10" fmla="*/ 30 w 110"/>
                <a:gd name="T11" fmla="*/ 40 h 104"/>
                <a:gd name="T12" fmla="*/ 30 w 110"/>
                <a:gd name="T13" fmla="*/ 40 h 104"/>
                <a:gd name="T14" fmla="*/ 40 w 110"/>
                <a:gd name="T15" fmla="*/ 35 h 104"/>
                <a:gd name="T16" fmla="*/ 30 w 110"/>
                <a:gd name="T17" fmla="*/ 20 h 104"/>
                <a:gd name="T18" fmla="*/ 30 w 110"/>
                <a:gd name="T19" fmla="*/ 10 h 104"/>
                <a:gd name="T20" fmla="*/ 30 w 110"/>
                <a:gd name="T21" fmla="*/ 0 h 104"/>
                <a:gd name="T22" fmla="*/ 30 w 110"/>
                <a:gd name="T23" fmla="*/ 0 h 104"/>
                <a:gd name="T24" fmla="*/ 15 w 110"/>
                <a:gd name="T25" fmla="*/ 0 h 104"/>
                <a:gd name="T26" fmla="*/ 0 w 110"/>
                <a:gd name="T27" fmla="*/ 20 h 104"/>
                <a:gd name="T28" fmla="*/ 15 w 110"/>
                <a:gd name="T29" fmla="*/ 35 h 104"/>
                <a:gd name="T30" fmla="*/ 10 w 110"/>
                <a:gd name="T31" fmla="*/ 49 h 104"/>
                <a:gd name="T32" fmla="*/ 0 w 110"/>
                <a:gd name="T33" fmla="*/ 69 h 104"/>
                <a:gd name="T34" fmla="*/ 10 w 110"/>
                <a:gd name="T35" fmla="*/ 79 h 104"/>
                <a:gd name="T36" fmla="*/ 15 w 110"/>
                <a:gd name="T37" fmla="*/ 104 h 104"/>
                <a:gd name="T38" fmla="*/ 30 w 110"/>
                <a:gd name="T39" fmla="*/ 54 h 104"/>
                <a:gd name="T40" fmla="*/ 30 w 110"/>
                <a:gd name="T41" fmla="*/ 59 h 104"/>
                <a:gd name="T42" fmla="*/ 35 w 110"/>
                <a:gd name="T43" fmla="*/ 64 h 104"/>
                <a:gd name="T44" fmla="*/ 40 w 110"/>
                <a:gd name="T45" fmla="*/ 59 h 104"/>
                <a:gd name="T46" fmla="*/ 40 w 110"/>
                <a:gd name="T47" fmla="*/ 69 h 104"/>
                <a:gd name="T48" fmla="*/ 35 w 110"/>
                <a:gd name="T49" fmla="*/ 69 h 104"/>
                <a:gd name="T50" fmla="*/ 45 w 110"/>
                <a:gd name="T51" fmla="*/ 79 h 104"/>
                <a:gd name="T52" fmla="*/ 60 w 110"/>
                <a:gd name="T53" fmla="*/ 69 h 104"/>
                <a:gd name="T54" fmla="*/ 50 w 110"/>
                <a:gd name="T55" fmla="*/ 84 h 104"/>
                <a:gd name="T56" fmla="*/ 50 w 110"/>
                <a:gd name="T57" fmla="*/ 104 h 104"/>
                <a:gd name="T58" fmla="*/ 65 w 110"/>
                <a:gd name="T59" fmla="*/ 84 h 104"/>
                <a:gd name="T60" fmla="*/ 75 w 110"/>
                <a:gd name="T61" fmla="*/ 30 h 104"/>
                <a:gd name="T62" fmla="*/ 75 w 110"/>
                <a:gd name="T63" fmla="*/ 25 h 104"/>
                <a:gd name="T64" fmla="*/ 75 w 110"/>
                <a:gd name="T65" fmla="*/ 20 h 104"/>
                <a:gd name="T66" fmla="*/ 65 w 110"/>
                <a:gd name="T67" fmla="*/ 20 h 104"/>
                <a:gd name="T68" fmla="*/ 60 w 110"/>
                <a:gd name="T69" fmla="*/ 59 h 104"/>
                <a:gd name="T70" fmla="*/ 55 w 110"/>
                <a:gd name="T71" fmla="*/ 15 h 104"/>
                <a:gd name="T72" fmla="*/ 55 w 110"/>
                <a:gd name="T73" fmla="*/ 15 h 104"/>
                <a:gd name="T74" fmla="*/ 75 w 110"/>
                <a:gd name="T75" fmla="*/ 10 h 104"/>
                <a:gd name="T76" fmla="*/ 75 w 110"/>
                <a:gd name="T77" fmla="*/ 10 h 104"/>
                <a:gd name="T78" fmla="*/ 90 w 110"/>
                <a:gd name="T79" fmla="*/ 20 h 104"/>
                <a:gd name="T80" fmla="*/ 95 w 110"/>
                <a:gd name="T81" fmla="*/ 69 h 104"/>
                <a:gd name="T82" fmla="*/ 95 w 110"/>
                <a:gd name="T83" fmla="*/ 69 h 104"/>
                <a:gd name="T84" fmla="*/ 90 w 110"/>
                <a:gd name="T85" fmla="*/ 69 h 104"/>
                <a:gd name="T86" fmla="*/ 75 w 110"/>
                <a:gd name="T87" fmla="*/ 104 h 104"/>
                <a:gd name="T88" fmla="*/ 90 w 110"/>
                <a:gd name="T89" fmla="*/ 74 h 104"/>
                <a:gd name="T90" fmla="*/ 95 w 110"/>
                <a:gd name="T91" fmla="*/ 84 h 104"/>
                <a:gd name="T92" fmla="*/ 105 w 110"/>
                <a:gd name="T93" fmla="*/ 84 h 104"/>
                <a:gd name="T94" fmla="*/ 110 w 110"/>
                <a:gd name="T95" fmla="*/ 5 h 104"/>
                <a:gd name="T96" fmla="*/ 75 w 110"/>
                <a:gd name="T97" fmla="*/ 104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" h="104">
                  <a:moveTo>
                    <a:pt x="75" y="10"/>
                  </a:moveTo>
                  <a:lnTo>
                    <a:pt x="75" y="10"/>
                  </a:lnTo>
                  <a:lnTo>
                    <a:pt x="65" y="0"/>
                  </a:lnTo>
                  <a:lnTo>
                    <a:pt x="40" y="5"/>
                  </a:lnTo>
                  <a:lnTo>
                    <a:pt x="40" y="54"/>
                  </a:lnTo>
                  <a:lnTo>
                    <a:pt x="35" y="40"/>
                  </a:lnTo>
                  <a:lnTo>
                    <a:pt x="30" y="40"/>
                  </a:lnTo>
                  <a:lnTo>
                    <a:pt x="30" y="35"/>
                  </a:lnTo>
                  <a:lnTo>
                    <a:pt x="40" y="35"/>
                  </a:lnTo>
                  <a:lnTo>
                    <a:pt x="40" y="20"/>
                  </a:lnTo>
                  <a:lnTo>
                    <a:pt x="30" y="2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0" y="49"/>
                  </a:lnTo>
                  <a:lnTo>
                    <a:pt x="0" y="69"/>
                  </a:lnTo>
                  <a:lnTo>
                    <a:pt x="10" y="79"/>
                  </a:lnTo>
                  <a:lnTo>
                    <a:pt x="15" y="69"/>
                  </a:lnTo>
                  <a:lnTo>
                    <a:pt x="15" y="104"/>
                  </a:lnTo>
                  <a:lnTo>
                    <a:pt x="30" y="104"/>
                  </a:lnTo>
                  <a:lnTo>
                    <a:pt x="30" y="54"/>
                  </a:lnTo>
                  <a:lnTo>
                    <a:pt x="30" y="59"/>
                  </a:lnTo>
                  <a:lnTo>
                    <a:pt x="35" y="64"/>
                  </a:lnTo>
                  <a:lnTo>
                    <a:pt x="40" y="59"/>
                  </a:lnTo>
                  <a:lnTo>
                    <a:pt x="40" y="69"/>
                  </a:lnTo>
                  <a:lnTo>
                    <a:pt x="35" y="69"/>
                  </a:lnTo>
                  <a:lnTo>
                    <a:pt x="45" y="79"/>
                  </a:lnTo>
                  <a:lnTo>
                    <a:pt x="60" y="69"/>
                  </a:lnTo>
                  <a:lnTo>
                    <a:pt x="50" y="84"/>
                  </a:lnTo>
                  <a:lnTo>
                    <a:pt x="40" y="99"/>
                  </a:lnTo>
                  <a:lnTo>
                    <a:pt x="50" y="104"/>
                  </a:lnTo>
                  <a:lnTo>
                    <a:pt x="65" y="84"/>
                  </a:lnTo>
                  <a:lnTo>
                    <a:pt x="75" y="64"/>
                  </a:lnTo>
                  <a:lnTo>
                    <a:pt x="75" y="30"/>
                  </a:lnTo>
                  <a:lnTo>
                    <a:pt x="75" y="25"/>
                  </a:lnTo>
                  <a:lnTo>
                    <a:pt x="75" y="20"/>
                  </a:lnTo>
                  <a:lnTo>
                    <a:pt x="65" y="20"/>
                  </a:lnTo>
                  <a:lnTo>
                    <a:pt x="60" y="20"/>
                  </a:lnTo>
                  <a:lnTo>
                    <a:pt x="60" y="59"/>
                  </a:lnTo>
                  <a:lnTo>
                    <a:pt x="55" y="59"/>
                  </a:lnTo>
                  <a:lnTo>
                    <a:pt x="55" y="15"/>
                  </a:lnTo>
                  <a:lnTo>
                    <a:pt x="75" y="10"/>
                  </a:lnTo>
                  <a:close/>
                  <a:moveTo>
                    <a:pt x="90" y="69"/>
                  </a:moveTo>
                  <a:lnTo>
                    <a:pt x="90" y="20"/>
                  </a:lnTo>
                  <a:lnTo>
                    <a:pt x="95" y="20"/>
                  </a:lnTo>
                  <a:lnTo>
                    <a:pt x="95" y="69"/>
                  </a:lnTo>
                  <a:lnTo>
                    <a:pt x="90" y="69"/>
                  </a:lnTo>
                  <a:close/>
                  <a:moveTo>
                    <a:pt x="75" y="104"/>
                  </a:moveTo>
                  <a:lnTo>
                    <a:pt x="90" y="104"/>
                  </a:lnTo>
                  <a:lnTo>
                    <a:pt x="90" y="74"/>
                  </a:lnTo>
                  <a:lnTo>
                    <a:pt x="95" y="84"/>
                  </a:lnTo>
                  <a:lnTo>
                    <a:pt x="105" y="84"/>
                  </a:lnTo>
                  <a:lnTo>
                    <a:pt x="110" y="74"/>
                  </a:lnTo>
                  <a:lnTo>
                    <a:pt x="110" y="5"/>
                  </a:lnTo>
                  <a:lnTo>
                    <a:pt x="75" y="5"/>
                  </a:lnTo>
                  <a:lnTo>
                    <a:pt x="75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1"/>
            <p:cNvSpPr>
              <a:spLocks noEditPoints="1"/>
            </p:cNvSpPr>
            <p:nvPr/>
          </p:nvSpPr>
          <p:spPr bwMode="auto">
            <a:xfrm>
              <a:off x="11051" y="5783"/>
              <a:ext cx="241" cy="250"/>
            </a:xfrm>
            <a:custGeom>
              <a:avLst/>
              <a:gdLst>
                <a:gd name="T0" fmla="*/ 75 w 100"/>
                <a:gd name="T1" fmla="*/ 25 h 104"/>
                <a:gd name="T2" fmla="*/ 65 w 100"/>
                <a:gd name="T3" fmla="*/ 15 h 104"/>
                <a:gd name="T4" fmla="*/ 65 w 100"/>
                <a:gd name="T5" fmla="*/ 5 h 104"/>
                <a:gd name="T6" fmla="*/ 65 w 100"/>
                <a:gd name="T7" fmla="*/ 5 h 104"/>
                <a:gd name="T8" fmla="*/ 65 w 100"/>
                <a:gd name="T9" fmla="*/ 5 h 104"/>
                <a:gd name="T10" fmla="*/ 50 w 100"/>
                <a:gd name="T11" fmla="*/ 5 h 104"/>
                <a:gd name="T12" fmla="*/ 50 w 100"/>
                <a:gd name="T13" fmla="*/ 49 h 104"/>
                <a:gd name="T14" fmla="*/ 45 w 100"/>
                <a:gd name="T15" fmla="*/ 25 h 104"/>
                <a:gd name="T16" fmla="*/ 35 w 100"/>
                <a:gd name="T17" fmla="*/ 10 h 104"/>
                <a:gd name="T18" fmla="*/ 35 w 100"/>
                <a:gd name="T19" fmla="*/ 5 h 104"/>
                <a:gd name="T20" fmla="*/ 35 w 100"/>
                <a:gd name="T21" fmla="*/ 0 h 104"/>
                <a:gd name="T22" fmla="*/ 35 w 100"/>
                <a:gd name="T23" fmla="*/ 0 h 104"/>
                <a:gd name="T24" fmla="*/ 20 w 100"/>
                <a:gd name="T25" fmla="*/ 0 h 104"/>
                <a:gd name="T26" fmla="*/ 20 w 100"/>
                <a:gd name="T27" fmla="*/ 59 h 104"/>
                <a:gd name="T28" fmla="*/ 15 w 100"/>
                <a:gd name="T29" fmla="*/ 79 h 104"/>
                <a:gd name="T30" fmla="*/ 0 w 100"/>
                <a:gd name="T31" fmla="*/ 94 h 104"/>
                <a:gd name="T32" fmla="*/ 15 w 100"/>
                <a:gd name="T33" fmla="*/ 104 h 104"/>
                <a:gd name="T34" fmla="*/ 25 w 100"/>
                <a:gd name="T35" fmla="*/ 89 h 104"/>
                <a:gd name="T36" fmla="*/ 30 w 100"/>
                <a:gd name="T37" fmla="*/ 79 h 104"/>
                <a:gd name="T38" fmla="*/ 35 w 100"/>
                <a:gd name="T39" fmla="*/ 35 h 104"/>
                <a:gd name="T40" fmla="*/ 40 w 100"/>
                <a:gd name="T41" fmla="*/ 64 h 104"/>
                <a:gd name="T42" fmla="*/ 50 w 100"/>
                <a:gd name="T43" fmla="*/ 64 h 104"/>
                <a:gd name="T44" fmla="*/ 50 w 100"/>
                <a:gd name="T45" fmla="*/ 59 h 104"/>
                <a:gd name="T46" fmla="*/ 65 w 100"/>
                <a:gd name="T47" fmla="*/ 99 h 104"/>
                <a:gd name="T48" fmla="*/ 65 w 100"/>
                <a:gd name="T49" fmla="*/ 30 h 104"/>
                <a:gd name="T50" fmla="*/ 70 w 100"/>
                <a:gd name="T51" fmla="*/ 64 h 104"/>
                <a:gd name="T52" fmla="*/ 85 w 100"/>
                <a:gd name="T53" fmla="*/ 104 h 104"/>
                <a:gd name="T54" fmla="*/ 100 w 100"/>
                <a:gd name="T55" fmla="*/ 5 h 104"/>
                <a:gd name="T56" fmla="*/ 100 w 100"/>
                <a:gd name="T57" fmla="*/ 0 h 104"/>
                <a:gd name="T58" fmla="*/ 100 w 100"/>
                <a:gd name="T59" fmla="*/ 0 h 104"/>
                <a:gd name="T60" fmla="*/ 100 w 100"/>
                <a:gd name="T61" fmla="*/ 0 h 104"/>
                <a:gd name="T62" fmla="*/ 85 w 100"/>
                <a:gd name="T63" fmla="*/ 0 h 104"/>
                <a:gd name="T64" fmla="*/ 85 w 100"/>
                <a:gd name="T65" fmla="*/ 49 h 104"/>
                <a:gd name="T66" fmla="*/ 75 w 100"/>
                <a:gd name="T67" fmla="*/ 25 h 104"/>
                <a:gd name="T68" fmla="*/ 15 w 100"/>
                <a:gd name="T69" fmla="*/ 49 h 104"/>
                <a:gd name="T70" fmla="*/ 20 w 100"/>
                <a:gd name="T71" fmla="*/ 30 h 104"/>
                <a:gd name="T72" fmla="*/ 5 w 100"/>
                <a:gd name="T73" fmla="*/ 25 h 104"/>
                <a:gd name="T74" fmla="*/ 5 w 100"/>
                <a:gd name="T75" fmla="*/ 30 h 104"/>
                <a:gd name="T76" fmla="*/ 0 w 100"/>
                <a:gd name="T77" fmla="*/ 59 h 104"/>
                <a:gd name="T78" fmla="*/ 15 w 100"/>
                <a:gd name="T79" fmla="*/ 64 h 104"/>
                <a:gd name="T80" fmla="*/ 15 w 100"/>
                <a:gd name="T81" fmla="*/ 49 h 104"/>
                <a:gd name="T82" fmla="*/ 15 w 100"/>
                <a:gd name="T83" fmla="*/ 49 h 1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" h="104">
                  <a:moveTo>
                    <a:pt x="75" y="25"/>
                  </a:moveTo>
                  <a:lnTo>
                    <a:pt x="75" y="25"/>
                  </a:lnTo>
                  <a:lnTo>
                    <a:pt x="65" y="25"/>
                  </a:lnTo>
                  <a:lnTo>
                    <a:pt x="65" y="15"/>
                  </a:lnTo>
                  <a:lnTo>
                    <a:pt x="65" y="5"/>
                  </a:lnTo>
                  <a:lnTo>
                    <a:pt x="50" y="5"/>
                  </a:lnTo>
                  <a:lnTo>
                    <a:pt x="50" y="49"/>
                  </a:lnTo>
                  <a:lnTo>
                    <a:pt x="45" y="25"/>
                  </a:lnTo>
                  <a:lnTo>
                    <a:pt x="35" y="25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20" y="0"/>
                  </a:lnTo>
                  <a:lnTo>
                    <a:pt x="20" y="59"/>
                  </a:lnTo>
                  <a:lnTo>
                    <a:pt x="20" y="69"/>
                  </a:lnTo>
                  <a:lnTo>
                    <a:pt x="15" y="79"/>
                  </a:lnTo>
                  <a:lnTo>
                    <a:pt x="0" y="94"/>
                  </a:lnTo>
                  <a:lnTo>
                    <a:pt x="15" y="104"/>
                  </a:lnTo>
                  <a:lnTo>
                    <a:pt x="25" y="89"/>
                  </a:lnTo>
                  <a:lnTo>
                    <a:pt x="30" y="79"/>
                  </a:lnTo>
                  <a:lnTo>
                    <a:pt x="35" y="54"/>
                  </a:lnTo>
                  <a:lnTo>
                    <a:pt x="35" y="35"/>
                  </a:lnTo>
                  <a:lnTo>
                    <a:pt x="40" y="64"/>
                  </a:lnTo>
                  <a:lnTo>
                    <a:pt x="50" y="64"/>
                  </a:lnTo>
                  <a:lnTo>
                    <a:pt x="50" y="59"/>
                  </a:lnTo>
                  <a:lnTo>
                    <a:pt x="50" y="99"/>
                  </a:lnTo>
                  <a:lnTo>
                    <a:pt x="65" y="99"/>
                  </a:lnTo>
                  <a:lnTo>
                    <a:pt x="65" y="30"/>
                  </a:lnTo>
                  <a:lnTo>
                    <a:pt x="70" y="64"/>
                  </a:lnTo>
                  <a:lnTo>
                    <a:pt x="85" y="59"/>
                  </a:lnTo>
                  <a:lnTo>
                    <a:pt x="85" y="104"/>
                  </a:lnTo>
                  <a:lnTo>
                    <a:pt x="100" y="104"/>
                  </a:lnTo>
                  <a:lnTo>
                    <a:pt x="100" y="5"/>
                  </a:lnTo>
                  <a:lnTo>
                    <a:pt x="100" y="0"/>
                  </a:lnTo>
                  <a:lnTo>
                    <a:pt x="85" y="0"/>
                  </a:lnTo>
                  <a:lnTo>
                    <a:pt x="85" y="49"/>
                  </a:lnTo>
                  <a:lnTo>
                    <a:pt x="75" y="25"/>
                  </a:lnTo>
                  <a:close/>
                  <a:moveTo>
                    <a:pt x="15" y="49"/>
                  </a:moveTo>
                  <a:lnTo>
                    <a:pt x="15" y="49"/>
                  </a:lnTo>
                  <a:lnTo>
                    <a:pt x="20" y="30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0" y="59"/>
                  </a:lnTo>
                  <a:lnTo>
                    <a:pt x="15" y="64"/>
                  </a:lnTo>
                  <a:lnTo>
                    <a:pt x="15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2"/>
            <p:cNvSpPr/>
            <p:nvPr/>
          </p:nvSpPr>
          <p:spPr bwMode="auto">
            <a:xfrm>
              <a:off x="11340" y="5771"/>
              <a:ext cx="253" cy="262"/>
            </a:xfrm>
            <a:custGeom>
              <a:avLst/>
              <a:gdLst>
                <a:gd name="T0" fmla="*/ 65 w 105"/>
                <a:gd name="T1" fmla="*/ 15 h 109"/>
                <a:gd name="T2" fmla="*/ 65 w 105"/>
                <a:gd name="T3" fmla="*/ 15 h 109"/>
                <a:gd name="T4" fmla="*/ 60 w 105"/>
                <a:gd name="T5" fmla="*/ 10 h 109"/>
                <a:gd name="T6" fmla="*/ 60 w 105"/>
                <a:gd name="T7" fmla="*/ 10 h 109"/>
                <a:gd name="T8" fmla="*/ 60 w 105"/>
                <a:gd name="T9" fmla="*/ 0 h 109"/>
                <a:gd name="T10" fmla="*/ 60 w 105"/>
                <a:gd name="T11" fmla="*/ 0 h 109"/>
                <a:gd name="T12" fmla="*/ 50 w 105"/>
                <a:gd name="T13" fmla="*/ 5 h 109"/>
                <a:gd name="T14" fmla="*/ 50 w 105"/>
                <a:gd name="T15" fmla="*/ 5 h 109"/>
                <a:gd name="T16" fmla="*/ 40 w 105"/>
                <a:gd name="T17" fmla="*/ 5 h 109"/>
                <a:gd name="T18" fmla="*/ 40 w 105"/>
                <a:gd name="T19" fmla="*/ 5 h 109"/>
                <a:gd name="T20" fmla="*/ 45 w 105"/>
                <a:gd name="T21" fmla="*/ 20 h 109"/>
                <a:gd name="T22" fmla="*/ 0 w 105"/>
                <a:gd name="T23" fmla="*/ 20 h 109"/>
                <a:gd name="T24" fmla="*/ 0 w 105"/>
                <a:gd name="T25" fmla="*/ 35 h 109"/>
                <a:gd name="T26" fmla="*/ 45 w 105"/>
                <a:gd name="T27" fmla="*/ 35 h 109"/>
                <a:gd name="T28" fmla="*/ 45 w 105"/>
                <a:gd name="T29" fmla="*/ 45 h 109"/>
                <a:gd name="T30" fmla="*/ 15 w 105"/>
                <a:gd name="T31" fmla="*/ 45 h 109"/>
                <a:gd name="T32" fmla="*/ 15 w 105"/>
                <a:gd name="T33" fmla="*/ 99 h 109"/>
                <a:gd name="T34" fmla="*/ 30 w 105"/>
                <a:gd name="T35" fmla="*/ 99 h 109"/>
                <a:gd name="T36" fmla="*/ 30 w 105"/>
                <a:gd name="T37" fmla="*/ 59 h 109"/>
                <a:gd name="T38" fmla="*/ 45 w 105"/>
                <a:gd name="T39" fmla="*/ 59 h 109"/>
                <a:gd name="T40" fmla="*/ 45 w 105"/>
                <a:gd name="T41" fmla="*/ 109 h 109"/>
                <a:gd name="T42" fmla="*/ 60 w 105"/>
                <a:gd name="T43" fmla="*/ 109 h 109"/>
                <a:gd name="T44" fmla="*/ 60 w 105"/>
                <a:gd name="T45" fmla="*/ 59 h 109"/>
                <a:gd name="T46" fmla="*/ 75 w 105"/>
                <a:gd name="T47" fmla="*/ 59 h 109"/>
                <a:gd name="T48" fmla="*/ 75 w 105"/>
                <a:gd name="T49" fmla="*/ 84 h 109"/>
                <a:gd name="T50" fmla="*/ 75 w 105"/>
                <a:gd name="T51" fmla="*/ 84 h 109"/>
                <a:gd name="T52" fmla="*/ 75 w 105"/>
                <a:gd name="T53" fmla="*/ 84 h 109"/>
                <a:gd name="T54" fmla="*/ 65 w 105"/>
                <a:gd name="T55" fmla="*/ 84 h 109"/>
                <a:gd name="T56" fmla="*/ 65 w 105"/>
                <a:gd name="T57" fmla="*/ 84 h 109"/>
                <a:gd name="T58" fmla="*/ 70 w 105"/>
                <a:gd name="T59" fmla="*/ 99 h 109"/>
                <a:gd name="T60" fmla="*/ 70 w 105"/>
                <a:gd name="T61" fmla="*/ 99 h 109"/>
                <a:gd name="T62" fmla="*/ 85 w 105"/>
                <a:gd name="T63" fmla="*/ 99 h 109"/>
                <a:gd name="T64" fmla="*/ 90 w 105"/>
                <a:gd name="T65" fmla="*/ 94 h 109"/>
                <a:gd name="T66" fmla="*/ 95 w 105"/>
                <a:gd name="T67" fmla="*/ 89 h 109"/>
                <a:gd name="T68" fmla="*/ 95 w 105"/>
                <a:gd name="T69" fmla="*/ 45 h 109"/>
                <a:gd name="T70" fmla="*/ 60 w 105"/>
                <a:gd name="T71" fmla="*/ 45 h 109"/>
                <a:gd name="T72" fmla="*/ 60 w 105"/>
                <a:gd name="T73" fmla="*/ 35 h 109"/>
                <a:gd name="T74" fmla="*/ 105 w 105"/>
                <a:gd name="T75" fmla="*/ 35 h 109"/>
                <a:gd name="T76" fmla="*/ 105 w 105"/>
                <a:gd name="T77" fmla="*/ 20 h 109"/>
                <a:gd name="T78" fmla="*/ 50 w 105"/>
                <a:gd name="T79" fmla="*/ 20 h 109"/>
                <a:gd name="T80" fmla="*/ 50 w 105"/>
                <a:gd name="T81" fmla="*/ 20 h 109"/>
                <a:gd name="T82" fmla="*/ 65 w 105"/>
                <a:gd name="T83" fmla="*/ 15 h 109"/>
                <a:gd name="T84" fmla="*/ 65 w 105"/>
                <a:gd name="T85" fmla="*/ 15 h 109"/>
                <a:gd name="T86" fmla="*/ 65 w 105"/>
                <a:gd name="T87" fmla="*/ 15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9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59"/>
                  </a:lnTo>
                  <a:lnTo>
                    <a:pt x="75" y="59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85" y="99"/>
                  </a:lnTo>
                  <a:lnTo>
                    <a:pt x="90" y="94"/>
                  </a:lnTo>
                  <a:lnTo>
                    <a:pt x="95" y="89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11855" y="9252"/>
              <a:ext cx="253" cy="229"/>
            </a:xfrm>
            <a:custGeom>
              <a:avLst/>
              <a:gdLst>
                <a:gd name="T0" fmla="*/ 10 w 105"/>
                <a:gd name="T1" fmla="*/ 35 h 95"/>
                <a:gd name="T2" fmla="*/ 10 w 105"/>
                <a:gd name="T3" fmla="*/ 50 h 95"/>
                <a:gd name="T4" fmla="*/ 40 w 105"/>
                <a:gd name="T5" fmla="*/ 50 h 95"/>
                <a:gd name="T6" fmla="*/ 40 w 105"/>
                <a:gd name="T7" fmla="*/ 80 h 95"/>
                <a:gd name="T8" fmla="*/ 0 w 105"/>
                <a:gd name="T9" fmla="*/ 80 h 95"/>
                <a:gd name="T10" fmla="*/ 0 w 105"/>
                <a:gd name="T11" fmla="*/ 95 h 95"/>
                <a:gd name="T12" fmla="*/ 105 w 105"/>
                <a:gd name="T13" fmla="*/ 95 h 95"/>
                <a:gd name="T14" fmla="*/ 105 w 105"/>
                <a:gd name="T15" fmla="*/ 80 h 95"/>
                <a:gd name="T16" fmla="*/ 80 w 105"/>
                <a:gd name="T17" fmla="*/ 80 h 95"/>
                <a:gd name="T18" fmla="*/ 80 w 105"/>
                <a:gd name="T19" fmla="*/ 80 h 95"/>
                <a:gd name="T20" fmla="*/ 90 w 105"/>
                <a:gd name="T21" fmla="*/ 75 h 95"/>
                <a:gd name="T22" fmla="*/ 90 w 105"/>
                <a:gd name="T23" fmla="*/ 75 h 95"/>
                <a:gd name="T24" fmla="*/ 90 w 105"/>
                <a:gd name="T25" fmla="*/ 70 h 95"/>
                <a:gd name="T26" fmla="*/ 90 w 105"/>
                <a:gd name="T27" fmla="*/ 70 h 95"/>
                <a:gd name="T28" fmla="*/ 75 w 105"/>
                <a:gd name="T29" fmla="*/ 50 h 95"/>
                <a:gd name="T30" fmla="*/ 75 w 105"/>
                <a:gd name="T31" fmla="*/ 50 h 95"/>
                <a:gd name="T32" fmla="*/ 60 w 105"/>
                <a:gd name="T33" fmla="*/ 60 h 95"/>
                <a:gd name="T34" fmla="*/ 60 w 105"/>
                <a:gd name="T35" fmla="*/ 60 h 95"/>
                <a:gd name="T36" fmla="*/ 75 w 105"/>
                <a:gd name="T37" fmla="*/ 80 h 95"/>
                <a:gd name="T38" fmla="*/ 55 w 105"/>
                <a:gd name="T39" fmla="*/ 80 h 95"/>
                <a:gd name="T40" fmla="*/ 55 w 105"/>
                <a:gd name="T41" fmla="*/ 50 h 95"/>
                <a:gd name="T42" fmla="*/ 90 w 105"/>
                <a:gd name="T43" fmla="*/ 50 h 95"/>
                <a:gd name="T44" fmla="*/ 90 w 105"/>
                <a:gd name="T45" fmla="*/ 35 h 95"/>
                <a:gd name="T46" fmla="*/ 55 w 105"/>
                <a:gd name="T47" fmla="*/ 35 h 95"/>
                <a:gd name="T48" fmla="*/ 55 w 105"/>
                <a:gd name="T49" fmla="*/ 10 h 95"/>
                <a:gd name="T50" fmla="*/ 95 w 105"/>
                <a:gd name="T51" fmla="*/ 10 h 95"/>
                <a:gd name="T52" fmla="*/ 95 w 105"/>
                <a:gd name="T53" fmla="*/ 0 h 95"/>
                <a:gd name="T54" fmla="*/ 5 w 105"/>
                <a:gd name="T55" fmla="*/ 0 h 95"/>
                <a:gd name="T56" fmla="*/ 5 w 105"/>
                <a:gd name="T57" fmla="*/ 10 h 95"/>
                <a:gd name="T58" fmla="*/ 40 w 105"/>
                <a:gd name="T59" fmla="*/ 10 h 95"/>
                <a:gd name="T60" fmla="*/ 40 w 105"/>
                <a:gd name="T61" fmla="*/ 35 h 95"/>
                <a:gd name="T62" fmla="*/ 10 w 105"/>
                <a:gd name="T63" fmla="*/ 35 h 95"/>
                <a:gd name="T64" fmla="*/ 10 w 105"/>
                <a:gd name="T65" fmla="*/ 35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5" h="95">
                  <a:moveTo>
                    <a:pt x="10" y="35"/>
                  </a:moveTo>
                  <a:lnTo>
                    <a:pt x="10" y="50"/>
                  </a:lnTo>
                  <a:lnTo>
                    <a:pt x="40" y="50"/>
                  </a:lnTo>
                  <a:lnTo>
                    <a:pt x="40" y="80"/>
                  </a:lnTo>
                  <a:lnTo>
                    <a:pt x="0" y="80"/>
                  </a:lnTo>
                  <a:lnTo>
                    <a:pt x="0" y="95"/>
                  </a:lnTo>
                  <a:lnTo>
                    <a:pt x="105" y="95"/>
                  </a:lnTo>
                  <a:lnTo>
                    <a:pt x="105" y="80"/>
                  </a:lnTo>
                  <a:lnTo>
                    <a:pt x="80" y="80"/>
                  </a:lnTo>
                  <a:lnTo>
                    <a:pt x="90" y="75"/>
                  </a:lnTo>
                  <a:lnTo>
                    <a:pt x="90" y="70"/>
                  </a:lnTo>
                  <a:lnTo>
                    <a:pt x="75" y="50"/>
                  </a:lnTo>
                  <a:lnTo>
                    <a:pt x="60" y="60"/>
                  </a:lnTo>
                  <a:lnTo>
                    <a:pt x="75" y="80"/>
                  </a:lnTo>
                  <a:lnTo>
                    <a:pt x="55" y="80"/>
                  </a:lnTo>
                  <a:lnTo>
                    <a:pt x="55" y="50"/>
                  </a:lnTo>
                  <a:lnTo>
                    <a:pt x="90" y="50"/>
                  </a:lnTo>
                  <a:lnTo>
                    <a:pt x="90" y="35"/>
                  </a:lnTo>
                  <a:lnTo>
                    <a:pt x="55" y="35"/>
                  </a:lnTo>
                  <a:lnTo>
                    <a:pt x="55" y="10"/>
                  </a:lnTo>
                  <a:lnTo>
                    <a:pt x="95" y="10"/>
                  </a:lnTo>
                  <a:lnTo>
                    <a:pt x="95" y="0"/>
                  </a:lnTo>
                  <a:lnTo>
                    <a:pt x="5" y="0"/>
                  </a:lnTo>
                  <a:lnTo>
                    <a:pt x="5" y="10"/>
                  </a:lnTo>
                  <a:lnTo>
                    <a:pt x="40" y="10"/>
                  </a:lnTo>
                  <a:lnTo>
                    <a:pt x="40" y="35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4"/>
            <p:cNvSpPr>
              <a:spLocks noEditPoints="1"/>
            </p:cNvSpPr>
            <p:nvPr/>
          </p:nvSpPr>
          <p:spPr bwMode="auto">
            <a:xfrm>
              <a:off x="12132" y="9228"/>
              <a:ext cx="265" cy="265"/>
            </a:xfrm>
            <a:custGeom>
              <a:avLst/>
              <a:gdLst>
                <a:gd name="T0" fmla="*/ 20 w 110"/>
                <a:gd name="T1" fmla="*/ 35 h 110"/>
                <a:gd name="T2" fmla="*/ 10 w 110"/>
                <a:gd name="T3" fmla="*/ 55 h 110"/>
                <a:gd name="T4" fmla="*/ 0 w 110"/>
                <a:gd name="T5" fmla="*/ 75 h 110"/>
                <a:gd name="T6" fmla="*/ 10 w 110"/>
                <a:gd name="T7" fmla="*/ 85 h 110"/>
                <a:gd name="T8" fmla="*/ 20 w 110"/>
                <a:gd name="T9" fmla="*/ 110 h 110"/>
                <a:gd name="T10" fmla="*/ 35 w 110"/>
                <a:gd name="T11" fmla="*/ 55 h 110"/>
                <a:gd name="T12" fmla="*/ 40 w 110"/>
                <a:gd name="T13" fmla="*/ 65 h 110"/>
                <a:gd name="T14" fmla="*/ 55 w 110"/>
                <a:gd name="T15" fmla="*/ 60 h 110"/>
                <a:gd name="T16" fmla="*/ 40 w 110"/>
                <a:gd name="T17" fmla="*/ 40 h 110"/>
                <a:gd name="T18" fmla="*/ 35 w 110"/>
                <a:gd name="T19" fmla="*/ 35 h 110"/>
                <a:gd name="T20" fmla="*/ 50 w 110"/>
                <a:gd name="T21" fmla="*/ 25 h 110"/>
                <a:gd name="T22" fmla="*/ 35 w 110"/>
                <a:gd name="T23" fmla="*/ 15 h 110"/>
                <a:gd name="T24" fmla="*/ 35 w 110"/>
                <a:gd name="T25" fmla="*/ 5 h 110"/>
                <a:gd name="T26" fmla="*/ 35 w 110"/>
                <a:gd name="T27" fmla="*/ 0 h 110"/>
                <a:gd name="T28" fmla="*/ 30 w 110"/>
                <a:gd name="T29" fmla="*/ 0 h 110"/>
                <a:gd name="T30" fmla="*/ 25 w 110"/>
                <a:gd name="T31" fmla="*/ 25 h 110"/>
                <a:gd name="T32" fmla="*/ 5 w 110"/>
                <a:gd name="T33" fmla="*/ 35 h 110"/>
                <a:gd name="T34" fmla="*/ 40 w 110"/>
                <a:gd name="T35" fmla="*/ 80 h 110"/>
                <a:gd name="T36" fmla="*/ 40 w 110"/>
                <a:gd name="T37" fmla="*/ 80 h 110"/>
                <a:gd name="T38" fmla="*/ 50 w 110"/>
                <a:gd name="T39" fmla="*/ 90 h 110"/>
                <a:gd name="T40" fmla="*/ 70 w 110"/>
                <a:gd name="T41" fmla="*/ 65 h 110"/>
                <a:gd name="T42" fmla="*/ 85 w 110"/>
                <a:gd name="T43" fmla="*/ 110 h 110"/>
                <a:gd name="T44" fmla="*/ 85 w 110"/>
                <a:gd name="T45" fmla="*/ 65 h 110"/>
                <a:gd name="T46" fmla="*/ 100 w 110"/>
                <a:gd name="T47" fmla="*/ 95 h 110"/>
                <a:gd name="T48" fmla="*/ 110 w 110"/>
                <a:gd name="T49" fmla="*/ 75 h 110"/>
                <a:gd name="T50" fmla="*/ 85 w 110"/>
                <a:gd name="T51" fmla="*/ 35 h 110"/>
                <a:gd name="T52" fmla="*/ 105 w 110"/>
                <a:gd name="T53" fmla="*/ 25 h 110"/>
                <a:gd name="T54" fmla="*/ 85 w 110"/>
                <a:gd name="T55" fmla="*/ 15 h 110"/>
                <a:gd name="T56" fmla="*/ 85 w 110"/>
                <a:gd name="T57" fmla="*/ 5 h 110"/>
                <a:gd name="T58" fmla="*/ 85 w 110"/>
                <a:gd name="T59" fmla="*/ 0 h 110"/>
                <a:gd name="T60" fmla="*/ 75 w 110"/>
                <a:gd name="T61" fmla="*/ 0 h 110"/>
                <a:gd name="T62" fmla="*/ 70 w 110"/>
                <a:gd name="T63" fmla="*/ 25 h 110"/>
                <a:gd name="T64" fmla="*/ 55 w 110"/>
                <a:gd name="T65" fmla="*/ 35 h 110"/>
                <a:gd name="T66" fmla="*/ 65 w 110"/>
                <a:gd name="T67" fmla="*/ 35 h 110"/>
                <a:gd name="T68" fmla="*/ 55 w 110"/>
                <a:gd name="T69" fmla="*/ 60 h 110"/>
                <a:gd name="T70" fmla="*/ 40 w 110"/>
                <a:gd name="T71" fmla="*/ 80 h 1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0" h="110">
                  <a:moveTo>
                    <a:pt x="5" y="35"/>
                  </a:moveTo>
                  <a:lnTo>
                    <a:pt x="20" y="35"/>
                  </a:lnTo>
                  <a:lnTo>
                    <a:pt x="10" y="55"/>
                  </a:lnTo>
                  <a:lnTo>
                    <a:pt x="0" y="75"/>
                  </a:lnTo>
                  <a:lnTo>
                    <a:pt x="10" y="85"/>
                  </a:lnTo>
                  <a:lnTo>
                    <a:pt x="20" y="65"/>
                  </a:lnTo>
                  <a:lnTo>
                    <a:pt x="20" y="110"/>
                  </a:lnTo>
                  <a:lnTo>
                    <a:pt x="35" y="110"/>
                  </a:lnTo>
                  <a:lnTo>
                    <a:pt x="35" y="55"/>
                  </a:lnTo>
                  <a:lnTo>
                    <a:pt x="40" y="65"/>
                  </a:lnTo>
                  <a:lnTo>
                    <a:pt x="55" y="60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35" y="45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5"/>
                  </a:lnTo>
                  <a:lnTo>
                    <a:pt x="35" y="25"/>
                  </a:lnTo>
                  <a:lnTo>
                    <a:pt x="35" y="1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5" y="25"/>
                  </a:lnTo>
                  <a:lnTo>
                    <a:pt x="5" y="35"/>
                  </a:lnTo>
                  <a:close/>
                  <a:moveTo>
                    <a:pt x="40" y="80"/>
                  </a:moveTo>
                  <a:lnTo>
                    <a:pt x="40" y="80"/>
                  </a:lnTo>
                  <a:lnTo>
                    <a:pt x="50" y="90"/>
                  </a:lnTo>
                  <a:lnTo>
                    <a:pt x="60" y="80"/>
                  </a:lnTo>
                  <a:lnTo>
                    <a:pt x="70" y="65"/>
                  </a:lnTo>
                  <a:lnTo>
                    <a:pt x="70" y="110"/>
                  </a:lnTo>
                  <a:lnTo>
                    <a:pt x="85" y="110"/>
                  </a:lnTo>
                  <a:lnTo>
                    <a:pt x="85" y="65"/>
                  </a:lnTo>
                  <a:lnTo>
                    <a:pt x="100" y="95"/>
                  </a:lnTo>
                  <a:lnTo>
                    <a:pt x="110" y="75"/>
                  </a:lnTo>
                  <a:lnTo>
                    <a:pt x="95" y="60"/>
                  </a:lnTo>
                  <a:lnTo>
                    <a:pt x="85" y="35"/>
                  </a:lnTo>
                  <a:lnTo>
                    <a:pt x="105" y="35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85" y="15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5"/>
                  </a:lnTo>
                  <a:lnTo>
                    <a:pt x="55" y="25"/>
                  </a:lnTo>
                  <a:lnTo>
                    <a:pt x="55" y="35"/>
                  </a:lnTo>
                  <a:lnTo>
                    <a:pt x="65" y="35"/>
                  </a:lnTo>
                  <a:lnTo>
                    <a:pt x="55" y="60"/>
                  </a:lnTo>
                  <a:lnTo>
                    <a:pt x="4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12433" y="9228"/>
              <a:ext cx="250" cy="265"/>
            </a:xfrm>
            <a:custGeom>
              <a:avLst/>
              <a:gdLst>
                <a:gd name="T0" fmla="*/ 60 w 104"/>
                <a:gd name="T1" fmla="*/ 15 h 110"/>
                <a:gd name="T2" fmla="*/ 60 w 104"/>
                <a:gd name="T3" fmla="*/ 15 h 110"/>
                <a:gd name="T4" fmla="*/ 60 w 104"/>
                <a:gd name="T5" fmla="*/ 10 h 110"/>
                <a:gd name="T6" fmla="*/ 60 w 104"/>
                <a:gd name="T7" fmla="*/ 10 h 110"/>
                <a:gd name="T8" fmla="*/ 55 w 104"/>
                <a:gd name="T9" fmla="*/ 0 h 110"/>
                <a:gd name="T10" fmla="*/ 55 w 104"/>
                <a:gd name="T11" fmla="*/ 0 h 110"/>
                <a:gd name="T12" fmla="*/ 50 w 104"/>
                <a:gd name="T13" fmla="*/ 0 h 110"/>
                <a:gd name="T14" fmla="*/ 50 w 104"/>
                <a:gd name="T15" fmla="*/ 0 h 110"/>
                <a:gd name="T16" fmla="*/ 40 w 104"/>
                <a:gd name="T17" fmla="*/ 5 h 110"/>
                <a:gd name="T18" fmla="*/ 40 w 104"/>
                <a:gd name="T19" fmla="*/ 5 h 110"/>
                <a:gd name="T20" fmla="*/ 45 w 104"/>
                <a:gd name="T21" fmla="*/ 20 h 110"/>
                <a:gd name="T22" fmla="*/ 0 w 104"/>
                <a:gd name="T23" fmla="*/ 20 h 110"/>
                <a:gd name="T24" fmla="*/ 0 w 104"/>
                <a:gd name="T25" fmla="*/ 30 h 110"/>
                <a:gd name="T26" fmla="*/ 45 w 104"/>
                <a:gd name="T27" fmla="*/ 30 h 110"/>
                <a:gd name="T28" fmla="*/ 45 w 104"/>
                <a:gd name="T29" fmla="*/ 45 h 110"/>
                <a:gd name="T30" fmla="*/ 10 w 104"/>
                <a:gd name="T31" fmla="*/ 45 h 110"/>
                <a:gd name="T32" fmla="*/ 10 w 104"/>
                <a:gd name="T33" fmla="*/ 95 h 110"/>
                <a:gd name="T34" fmla="*/ 25 w 104"/>
                <a:gd name="T35" fmla="*/ 95 h 110"/>
                <a:gd name="T36" fmla="*/ 25 w 104"/>
                <a:gd name="T37" fmla="*/ 55 h 110"/>
                <a:gd name="T38" fmla="*/ 45 w 104"/>
                <a:gd name="T39" fmla="*/ 55 h 110"/>
                <a:gd name="T40" fmla="*/ 45 w 104"/>
                <a:gd name="T41" fmla="*/ 110 h 110"/>
                <a:gd name="T42" fmla="*/ 60 w 104"/>
                <a:gd name="T43" fmla="*/ 110 h 110"/>
                <a:gd name="T44" fmla="*/ 60 w 104"/>
                <a:gd name="T45" fmla="*/ 55 h 110"/>
                <a:gd name="T46" fmla="*/ 74 w 104"/>
                <a:gd name="T47" fmla="*/ 55 h 110"/>
                <a:gd name="T48" fmla="*/ 74 w 104"/>
                <a:gd name="T49" fmla="*/ 80 h 110"/>
                <a:gd name="T50" fmla="*/ 74 w 104"/>
                <a:gd name="T51" fmla="*/ 80 h 110"/>
                <a:gd name="T52" fmla="*/ 70 w 104"/>
                <a:gd name="T53" fmla="*/ 85 h 110"/>
                <a:gd name="T54" fmla="*/ 60 w 104"/>
                <a:gd name="T55" fmla="*/ 85 h 110"/>
                <a:gd name="T56" fmla="*/ 60 w 104"/>
                <a:gd name="T57" fmla="*/ 85 h 110"/>
                <a:gd name="T58" fmla="*/ 65 w 104"/>
                <a:gd name="T59" fmla="*/ 100 h 110"/>
                <a:gd name="T60" fmla="*/ 65 w 104"/>
                <a:gd name="T61" fmla="*/ 100 h 110"/>
                <a:gd name="T62" fmla="*/ 84 w 104"/>
                <a:gd name="T63" fmla="*/ 95 h 110"/>
                <a:gd name="T64" fmla="*/ 89 w 104"/>
                <a:gd name="T65" fmla="*/ 95 h 110"/>
                <a:gd name="T66" fmla="*/ 89 w 104"/>
                <a:gd name="T67" fmla="*/ 90 h 110"/>
                <a:gd name="T68" fmla="*/ 89 w 104"/>
                <a:gd name="T69" fmla="*/ 45 h 110"/>
                <a:gd name="T70" fmla="*/ 60 w 104"/>
                <a:gd name="T71" fmla="*/ 45 h 110"/>
                <a:gd name="T72" fmla="*/ 60 w 104"/>
                <a:gd name="T73" fmla="*/ 30 h 110"/>
                <a:gd name="T74" fmla="*/ 104 w 104"/>
                <a:gd name="T75" fmla="*/ 30 h 110"/>
                <a:gd name="T76" fmla="*/ 104 w 104"/>
                <a:gd name="T77" fmla="*/ 20 h 110"/>
                <a:gd name="T78" fmla="*/ 50 w 104"/>
                <a:gd name="T79" fmla="*/ 20 h 110"/>
                <a:gd name="T80" fmla="*/ 50 w 104"/>
                <a:gd name="T81" fmla="*/ 20 h 110"/>
                <a:gd name="T82" fmla="*/ 60 w 104"/>
                <a:gd name="T83" fmla="*/ 15 h 110"/>
                <a:gd name="T84" fmla="*/ 60 w 104"/>
                <a:gd name="T85" fmla="*/ 15 h 110"/>
                <a:gd name="T86" fmla="*/ 60 w 104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95"/>
                  </a:lnTo>
                  <a:lnTo>
                    <a:pt x="25" y="95"/>
                  </a:lnTo>
                  <a:lnTo>
                    <a:pt x="25" y="55"/>
                  </a:lnTo>
                  <a:lnTo>
                    <a:pt x="45" y="5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55"/>
                  </a:lnTo>
                  <a:lnTo>
                    <a:pt x="74" y="55"/>
                  </a:lnTo>
                  <a:lnTo>
                    <a:pt x="74" y="80"/>
                  </a:lnTo>
                  <a:lnTo>
                    <a:pt x="70" y="85"/>
                  </a:lnTo>
                  <a:lnTo>
                    <a:pt x="60" y="85"/>
                  </a:lnTo>
                  <a:lnTo>
                    <a:pt x="65" y="100"/>
                  </a:lnTo>
                  <a:lnTo>
                    <a:pt x="84" y="95"/>
                  </a:lnTo>
                  <a:lnTo>
                    <a:pt x="89" y="95"/>
                  </a:lnTo>
                  <a:lnTo>
                    <a:pt x="89" y="90"/>
                  </a:lnTo>
                  <a:lnTo>
                    <a:pt x="89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4" y="30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6"/>
            <p:cNvSpPr>
              <a:spLocks noEditPoints="1"/>
            </p:cNvSpPr>
            <p:nvPr/>
          </p:nvSpPr>
          <p:spPr bwMode="auto">
            <a:xfrm>
              <a:off x="10175" y="7379"/>
              <a:ext cx="265" cy="265"/>
            </a:xfrm>
            <a:custGeom>
              <a:avLst/>
              <a:gdLst>
                <a:gd name="T0" fmla="*/ 15 w 110"/>
                <a:gd name="T1" fmla="*/ 30 h 110"/>
                <a:gd name="T2" fmla="*/ 25 w 110"/>
                <a:gd name="T3" fmla="*/ 50 h 110"/>
                <a:gd name="T4" fmla="*/ 5 w 110"/>
                <a:gd name="T5" fmla="*/ 65 h 110"/>
                <a:gd name="T6" fmla="*/ 35 w 110"/>
                <a:gd name="T7" fmla="*/ 65 h 110"/>
                <a:gd name="T8" fmla="*/ 0 w 110"/>
                <a:gd name="T9" fmla="*/ 95 h 110"/>
                <a:gd name="T10" fmla="*/ 15 w 110"/>
                <a:gd name="T11" fmla="*/ 105 h 110"/>
                <a:gd name="T12" fmla="*/ 30 w 110"/>
                <a:gd name="T13" fmla="*/ 90 h 110"/>
                <a:gd name="T14" fmla="*/ 45 w 110"/>
                <a:gd name="T15" fmla="*/ 110 h 110"/>
                <a:gd name="T16" fmla="*/ 60 w 110"/>
                <a:gd name="T17" fmla="*/ 75 h 110"/>
                <a:gd name="T18" fmla="*/ 80 w 110"/>
                <a:gd name="T19" fmla="*/ 90 h 110"/>
                <a:gd name="T20" fmla="*/ 100 w 110"/>
                <a:gd name="T21" fmla="*/ 105 h 110"/>
                <a:gd name="T22" fmla="*/ 110 w 110"/>
                <a:gd name="T23" fmla="*/ 90 h 110"/>
                <a:gd name="T24" fmla="*/ 70 w 110"/>
                <a:gd name="T25" fmla="*/ 65 h 110"/>
                <a:gd name="T26" fmla="*/ 105 w 110"/>
                <a:gd name="T27" fmla="*/ 50 h 110"/>
                <a:gd name="T28" fmla="*/ 80 w 110"/>
                <a:gd name="T29" fmla="*/ 50 h 110"/>
                <a:gd name="T30" fmla="*/ 80 w 110"/>
                <a:gd name="T31" fmla="*/ 25 h 110"/>
                <a:gd name="T32" fmla="*/ 100 w 110"/>
                <a:gd name="T33" fmla="*/ 15 h 110"/>
                <a:gd name="T34" fmla="*/ 60 w 110"/>
                <a:gd name="T35" fmla="*/ 10 h 110"/>
                <a:gd name="T36" fmla="*/ 65 w 110"/>
                <a:gd name="T37" fmla="*/ 5 h 110"/>
                <a:gd name="T38" fmla="*/ 65 w 110"/>
                <a:gd name="T39" fmla="*/ 0 h 110"/>
                <a:gd name="T40" fmla="*/ 60 w 110"/>
                <a:gd name="T41" fmla="*/ 0 h 110"/>
                <a:gd name="T42" fmla="*/ 45 w 110"/>
                <a:gd name="T43" fmla="*/ 0 h 110"/>
                <a:gd name="T44" fmla="*/ 10 w 110"/>
                <a:gd name="T45" fmla="*/ 15 h 110"/>
                <a:gd name="T46" fmla="*/ 30 w 110"/>
                <a:gd name="T47" fmla="*/ 25 h 110"/>
                <a:gd name="T48" fmla="*/ 65 w 110"/>
                <a:gd name="T49" fmla="*/ 45 h 110"/>
                <a:gd name="T50" fmla="*/ 60 w 110"/>
                <a:gd name="T51" fmla="*/ 50 h 110"/>
                <a:gd name="T52" fmla="*/ 75 w 110"/>
                <a:gd name="T53" fmla="*/ 25 h 110"/>
                <a:gd name="T54" fmla="*/ 65 w 110"/>
                <a:gd name="T55" fmla="*/ 45 h 110"/>
                <a:gd name="T56" fmla="*/ 65 w 110"/>
                <a:gd name="T57" fmla="*/ 45 h 110"/>
                <a:gd name="T58" fmla="*/ 45 w 110"/>
                <a:gd name="T59" fmla="*/ 25 h 110"/>
                <a:gd name="T60" fmla="*/ 30 w 110"/>
                <a:gd name="T61" fmla="*/ 50 h 110"/>
                <a:gd name="T62" fmla="*/ 40 w 110"/>
                <a:gd name="T63" fmla="*/ 45 h 110"/>
                <a:gd name="T64" fmla="*/ 35 w 110"/>
                <a:gd name="T65" fmla="*/ 25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0" h="110">
                  <a:moveTo>
                    <a:pt x="30" y="25"/>
                  </a:moveTo>
                  <a:lnTo>
                    <a:pt x="15" y="30"/>
                  </a:lnTo>
                  <a:lnTo>
                    <a:pt x="25" y="50"/>
                  </a:lnTo>
                  <a:lnTo>
                    <a:pt x="5" y="50"/>
                  </a:lnTo>
                  <a:lnTo>
                    <a:pt x="5" y="65"/>
                  </a:lnTo>
                  <a:lnTo>
                    <a:pt x="35" y="65"/>
                  </a:lnTo>
                  <a:lnTo>
                    <a:pt x="20" y="80"/>
                  </a:lnTo>
                  <a:lnTo>
                    <a:pt x="0" y="95"/>
                  </a:lnTo>
                  <a:lnTo>
                    <a:pt x="15" y="105"/>
                  </a:lnTo>
                  <a:lnTo>
                    <a:pt x="30" y="90"/>
                  </a:lnTo>
                  <a:lnTo>
                    <a:pt x="45" y="7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75"/>
                  </a:lnTo>
                  <a:lnTo>
                    <a:pt x="80" y="90"/>
                  </a:lnTo>
                  <a:lnTo>
                    <a:pt x="100" y="105"/>
                  </a:lnTo>
                  <a:lnTo>
                    <a:pt x="110" y="90"/>
                  </a:lnTo>
                  <a:lnTo>
                    <a:pt x="90" y="80"/>
                  </a:lnTo>
                  <a:lnTo>
                    <a:pt x="70" y="65"/>
                  </a:lnTo>
                  <a:lnTo>
                    <a:pt x="105" y="65"/>
                  </a:lnTo>
                  <a:lnTo>
                    <a:pt x="105" y="50"/>
                  </a:lnTo>
                  <a:lnTo>
                    <a:pt x="80" y="50"/>
                  </a:lnTo>
                  <a:lnTo>
                    <a:pt x="95" y="30"/>
                  </a:lnTo>
                  <a:lnTo>
                    <a:pt x="80" y="25"/>
                  </a:lnTo>
                  <a:lnTo>
                    <a:pt x="100" y="25"/>
                  </a:lnTo>
                  <a:lnTo>
                    <a:pt x="100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5" y="5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10" y="15"/>
                  </a:lnTo>
                  <a:lnTo>
                    <a:pt x="10" y="25"/>
                  </a:lnTo>
                  <a:lnTo>
                    <a:pt x="30" y="25"/>
                  </a:lnTo>
                  <a:close/>
                  <a:moveTo>
                    <a:pt x="65" y="45"/>
                  </a:moveTo>
                  <a:lnTo>
                    <a:pt x="80" y="50"/>
                  </a:lnTo>
                  <a:lnTo>
                    <a:pt x="60" y="50"/>
                  </a:lnTo>
                  <a:lnTo>
                    <a:pt x="60" y="25"/>
                  </a:lnTo>
                  <a:lnTo>
                    <a:pt x="75" y="25"/>
                  </a:lnTo>
                  <a:lnTo>
                    <a:pt x="65" y="45"/>
                  </a:lnTo>
                  <a:close/>
                  <a:moveTo>
                    <a:pt x="35" y="25"/>
                  </a:moveTo>
                  <a:lnTo>
                    <a:pt x="45" y="25"/>
                  </a:lnTo>
                  <a:lnTo>
                    <a:pt x="45" y="50"/>
                  </a:lnTo>
                  <a:lnTo>
                    <a:pt x="30" y="50"/>
                  </a:lnTo>
                  <a:lnTo>
                    <a:pt x="40" y="45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7"/>
            <p:cNvSpPr>
              <a:spLocks noEditPoints="1"/>
            </p:cNvSpPr>
            <p:nvPr/>
          </p:nvSpPr>
          <p:spPr bwMode="auto">
            <a:xfrm>
              <a:off x="10476" y="7379"/>
              <a:ext cx="250" cy="277"/>
            </a:xfrm>
            <a:custGeom>
              <a:avLst/>
              <a:gdLst>
                <a:gd name="T0" fmla="*/ 60 w 104"/>
                <a:gd name="T1" fmla="*/ 0 h 115"/>
                <a:gd name="T2" fmla="*/ 40 w 104"/>
                <a:gd name="T3" fmla="*/ 5 h 115"/>
                <a:gd name="T4" fmla="*/ 0 w 104"/>
                <a:gd name="T5" fmla="*/ 15 h 115"/>
                <a:gd name="T6" fmla="*/ 15 w 104"/>
                <a:gd name="T7" fmla="*/ 35 h 115"/>
                <a:gd name="T8" fmla="*/ 84 w 104"/>
                <a:gd name="T9" fmla="*/ 25 h 115"/>
                <a:gd name="T10" fmla="*/ 99 w 104"/>
                <a:gd name="T11" fmla="*/ 35 h 115"/>
                <a:gd name="T12" fmla="*/ 60 w 104"/>
                <a:gd name="T13" fmla="*/ 15 h 115"/>
                <a:gd name="T14" fmla="*/ 60 w 104"/>
                <a:gd name="T15" fmla="*/ 0 h 115"/>
                <a:gd name="T16" fmla="*/ 60 w 104"/>
                <a:gd name="T17" fmla="*/ 0 h 115"/>
                <a:gd name="T18" fmla="*/ 84 w 104"/>
                <a:gd name="T19" fmla="*/ 45 h 115"/>
                <a:gd name="T20" fmla="*/ 74 w 104"/>
                <a:gd name="T21" fmla="*/ 30 h 115"/>
                <a:gd name="T22" fmla="*/ 20 w 104"/>
                <a:gd name="T23" fmla="*/ 75 h 115"/>
                <a:gd name="T24" fmla="*/ 0 w 104"/>
                <a:gd name="T25" fmla="*/ 85 h 115"/>
                <a:gd name="T26" fmla="*/ 30 w 104"/>
                <a:gd name="T27" fmla="*/ 85 h 115"/>
                <a:gd name="T28" fmla="*/ 0 w 104"/>
                <a:gd name="T29" fmla="*/ 100 h 115"/>
                <a:gd name="T30" fmla="*/ 10 w 104"/>
                <a:gd name="T31" fmla="*/ 115 h 115"/>
                <a:gd name="T32" fmla="*/ 45 w 104"/>
                <a:gd name="T33" fmla="*/ 95 h 115"/>
                <a:gd name="T34" fmla="*/ 40 w 104"/>
                <a:gd name="T35" fmla="*/ 90 h 115"/>
                <a:gd name="T36" fmla="*/ 35 w 104"/>
                <a:gd name="T37" fmla="*/ 85 h 115"/>
                <a:gd name="T38" fmla="*/ 55 w 104"/>
                <a:gd name="T39" fmla="*/ 95 h 115"/>
                <a:gd name="T40" fmla="*/ 74 w 104"/>
                <a:gd name="T41" fmla="*/ 105 h 115"/>
                <a:gd name="T42" fmla="*/ 99 w 104"/>
                <a:gd name="T43" fmla="*/ 100 h 115"/>
                <a:gd name="T44" fmla="*/ 65 w 104"/>
                <a:gd name="T45" fmla="*/ 85 h 115"/>
                <a:gd name="T46" fmla="*/ 104 w 104"/>
                <a:gd name="T47" fmla="*/ 75 h 115"/>
                <a:gd name="T48" fmla="*/ 74 w 104"/>
                <a:gd name="T49" fmla="*/ 60 h 115"/>
                <a:gd name="T50" fmla="*/ 89 w 104"/>
                <a:gd name="T51" fmla="*/ 50 h 115"/>
                <a:gd name="T52" fmla="*/ 35 w 104"/>
                <a:gd name="T53" fmla="*/ 45 h 115"/>
                <a:gd name="T54" fmla="*/ 84 w 104"/>
                <a:gd name="T55" fmla="*/ 45 h 115"/>
                <a:gd name="T56" fmla="*/ 84 w 104"/>
                <a:gd name="T57" fmla="*/ 45 h 115"/>
                <a:gd name="T58" fmla="*/ 55 w 104"/>
                <a:gd name="T59" fmla="*/ 75 h 115"/>
                <a:gd name="T60" fmla="*/ 35 w 104"/>
                <a:gd name="T61" fmla="*/ 60 h 115"/>
                <a:gd name="T62" fmla="*/ 55 w 104"/>
                <a:gd name="T63" fmla="*/ 60 h 1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4" h="115">
                  <a:moveTo>
                    <a:pt x="60" y="0"/>
                  </a:moveTo>
                  <a:lnTo>
                    <a:pt x="60" y="0"/>
                  </a:lnTo>
                  <a:lnTo>
                    <a:pt x="40" y="5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15" y="25"/>
                  </a:lnTo>
                  <a:lnTo>
                    <a:pt x="84" y="25"/>
                  </a:lnTo>
                  <a:lnTo>
                    <a:pt x="84" y="35"/>
                  </a:lnTo>
                  <a:lnTo>
                    <a:pt x="99" y="35"/>
                  </a:lnTo>
                  <a:lnTo>
                    <a:pt x="99" y="15"/>
                  </a:lnTo>
                  <a:lnTo>
                    <a:pt x="60" y="15"/>
                  </a:lnTo>
                  <a:lnTo>
                    <a:pt x="60" y="0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74" y="30"/>
                  </a:lnTo>
                  <a:lnTo>
                    <a:pt x="20" y="35"/>
                  </a:lnTo>
                  <a:lnTo>
                    <a:pt x="20" y="75"/>
                  </a:lnTo>
                  <a:lnTo>
                    <a:pt x="0" y="75"/>
                  </a:lnTo>
                  <a:lnTo>
                    <a:pt x="0" y="85"/>
                  </a:lnTo>
                  <a:lnTo>
                    <a:pt x="30" y="85"/>
                  </a:lnTo>
                  <a:lnTo>
                    <a:pt x="15" y="95"/>
                  </a:lnTo>
                  <a:lnTo>
                    <a:pt x="0" y="100"/>
                  </a:lnTo>
                  <a:lnTo>
                    <a:pt x="10" y="115"/>
                  </a:lnTo>
                  <a:lnTo>
                    <a:pt x="45" y="95"/>
                  </a:lnTo>
                  <a:lnTo>
                    <a:pt x="40" y="90"/>
                  </a:lnTo>
                  <a:lnTo>
                    <a:pt x="35" y="85"/>
                  </a:lnTo>
                  <a:lnTo>
                    <a:pt x="65" y="85"/>
                  </a:lnTo>
                  <a:lnTo>
                    <a:pt x="55" y="95"/>
                  </a:lnTo>
                  <a:lnTo>
                    <a:pt x="74" y="105"/>
                  </a:lnTo>
                  <a:lnTo>
                    <a:pt x="84" y="115"/>
                  </a:lnTo>
                  <a:lnTo>
                    <a:pt x="99" y="100"/>
                  </a:lnTo>
                  <a:lnTo>
                    <a:pt x="65" y="85"/>
                  </a:lnTo>
                  <a:lnTo>
                    <a:pt x="104" y="85"/>
                  </a:lnTo>
                  <a:lnTo>
                    <a:pt x="104" y="75"/>
                  </a:lnTo>
                  <a:lnTo>
                    <a:pt x="74" y="75"/>
                  </a:lnTo>
                  <a:lnTo>
                    <a:pt x="74" y="60"/>
                  </a:lnTo>
                  <a:lnTo>
                    <a:pt x="89" y="60"/>
                  </a:lnTo>
                  <a:lnTo>
                    <a:pt x="89" y="50"/>
                  </a:lnTo>
                  <a:lnTo>
                    <a:pt x="35" y="50"/>
                  </a:lnTo>
                  <a:lnTo>
                    <a:pt x="35" y="45"/>
                  </a:lnTo>
                  <a:lnTo>
                    <a:pt x="84" y="45"/>
                  </a:lnTo>
                  <a:close/>
                  <a:moveTo>
                    <a:pt x="55" y="60"/>
                  </a:moveTo>
                  <a:lnTo>
                    <a:pt x="55" y="75"/>
                  </a:lnTo>
                  <a:lnTo>
                    <a:pt x="35" y="75"/>
                  </a:lnTo>
                  <a:lnTo>
                    <a:pt x="35" y="60"/>
                  </a:lnTo>
                  <a:lnTo>
                    <a:pt x="55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8"/>
            <p:cNvSpPr/>
            <p:nvPr/>
          </p:nvSpPr>
          <p:spPr bwMode="auto">
            <a:xfrm>
              <a:off x="10762" y="7379"/>
              <a:ext cx="253" cy="265"/>
            </a:xfrm>
            <a:custGeom>
              <a:avLst/>
              <a:gdLst>
                <a:gd name="T0" fmla="*/ 60 w 105"/>
                <a:gd name="T1" fmla="*/ 15 h 110"/>
                <a:gd name="T2" fmla="*/ 60 w 105"/>
                <a:gd name="T3" fmla="*/ 15 h 110"/>
                <a:gd name="T4" fmla="*/ 60 w 105"/>
                <a:gd name="T5" fmla="*/ 10 h 110"/>
                <a:gd name="T6" fmla="*/ 60 w 105"/>
                <a:gd name="T7" fmla="*/ 10 h 110"/>
                <a:gd name="T8" fmla="*/ 55 w 105"/>
                <a:gd name="T9" fmla="*/ 0 h 110"/>
                <a:gd name="T10" fmla="*/ 55 w 105"/>
                <a:gd name="T11" fmla="*/ 0 h 110"/>
                <a:gd name="T12" fmla="*/ 50 w 105"/>
                <a:gd name="T13" fmla="*/ 5 h 110"/>
                <a:gd name="T14" fmla="*/ 50 w 105"/>
                <a:gd name="T15" fmla="*/ 5 h 110"/>
                <a:gd name="T16" fmla="*/ 40 w 105"/>
                <a:gd name="T17" fmla="*/ 5 h 110"/>
                <a:gd name="T18" fmla="*/ 40 w 105"/>
                <a:gd name="T19" fmla="*/ 5 h 110"/>
                <a:gd name="T20" fmla="*/ 45 w 105"/>
                <a:gd name="T21" fmla="*/ 20 h 110"/>
                <a:gd name="T22" fmla="*/ 0 w 105"/>
                <a:gd name="T23" fmla="*/ 20 h 110"/>
                <a:gd name="T24" fmla="*/ 0 w 105"/>
                <a:gd name="T25" fmla="*/ 35 h 110"/>
                <a:gd name="T26" fmla="*/ 45 w 105"/>
                <a:gd name="T27" fmla="*/ 35 h 110"/>
                <a:gd name="T28" fmla="*/ 45 w 105"/>
                <a:gd name="T29" fmla="*/ 45 h 110"/>
                <a:gd name="T30" fmla="*/ 10 w 105"/>
                <a:gd name="T31" fmla="*/ 45 h 110"/>
                <a:gd name="T32" fmla="*/ 10 w 105"/>
                <a:gd name="T33" fmla="*/ 100 h 110"/>
                <a:gd name="T34" fmla="*/ 30 w 105"/>
                <a:gd name="T35" fmla="*/ 100 h 110"/>
                <a:gd name="T36" fmla="*/ 30 w 105"/>
                <a:gd name="T37" fmla="*/ 60 h 110"/>
                <a:gd name="T38" fmla="*/ 45 w 105"/>
                <a:gd name="T39" fmla="*/ 60 h 110"/>
                <a:gd name="T40" fmla="*/ 45 w 105"/>
                <a:gd name="T41" fmla="*/ 110 h 110"/>
                <a:gd name="T42" fmla="*/ 60 w 105"/>
                <a:gd name="T43" fmla="*/ 110 h 110"/>
                <a:gd name="T44" fmla="*/ 60 w 105"/>
                <a:gd name="T45" fmla="*/ 60 h 110"/>
                <a:gd name="T46" fmla="*/ 75 w 105"/>
                <a:gd name="T47" fmla="*/ 60 h 110"/>
                <a:gd name="T48" fmla="*/ 75 w 105"/>
                <a:gd name="T49" fmla="*/ 85 h 110"/>
                <a:gd name="T50" fmla="*/ 75 w 105"/>
                <a:gd name="T51" fmla="*/ 85 h 110"/>
                <a:gd name="T52" fmla="*/ 75 w 105"/>
                <a:gd name="T53" fmla="*/ 85 h 110"/>
                <a:gd name="T54" fmla="*/ 65 w 105"/>
                <a:gd name="T55" fmla="*/ 85 h 110"/>
                <a:gd name="T56" fmla="*/ 65 w 105"/>
                <a:gd name="T57" fmla="*/ 85 h 110"/>
                <a:gd name="T58" fmla="*/ 65 w 105"/>
                <a:gd name="T59" fmla="*/ 100 h 110"/>
                <a:gd name="T60" fmla="*/ 65 w 105"/>
                <a:gd name="T61" fmla="*/ 100 h 110"/>
                <a:gd name="T62" fmla="*/ 85 w 105"/>
                <a:gd name="T63" fmla="*/ 100 h 110"/>
                <a:gd name="T64" fmla="*/ 90 w 105"/>
                <a:gd name="T65" fmla="*/ 95 h 110"/>
                <a:gd name="T66" fmla="*/ 90 w 105"/>
                <a:gd name="T67" fmla="*/ 90 h 110"/>
                <a:gd name="T68" fmla="*/ 90 w 105"/>
                <a:gd name="T69" fmla="*/ 45 h 110"/>
                <a:gd name="T70" fmla="*/ 60 w 105"/>
                <a:gd name="T71" fmla="*/ 45 h 110"/>
                <a:gd name="T72" fmla="*/ 60 w 105"/>
                <a:gd name="T73" fmla="*/ 35 h 110"/>
                <a:gd name="T74" fmla="*/ 105 w 105"/>
                <a:gd name="T75" fmla="*/ 35 h 110"/>
                <a:gd name="T76" fmla="*/ 105 w 105"/>
                <a:gd name="T77" fmla="*/ 20 h 110"/>
                <a:gd name="T78" fmla="*/ 50 w 105"/>
                <a:gd name="T79" fmla="*/ 20 h 110"/>
                <a:gd name="T80" fmla="*/ 50 w 105"/>
                <a:gd name="T81" fmla="*/ 20 h 110"/>
                <a:gd name="T82" fmla="*/ 60 w 105"/>
                <a:gd name="T83" fmla="*/ 15 h 110"/>
                <a:gd name="T84" fmla="*/ 60 w 105"/>
                <a:gd name="T85" fmla="*/ 15 h 110"/>
                <a:gd name="T86" fmla="*/ 60 w 105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5"/>
                  </a:lnTo>
                  <a:lnTo>
                    <a:pt x="65" y="85"/>
                  </a:lnTo>
                  <a:lnTo>
                    <a:pt x="65" y="100"/>
                  </a:lnTo>
                  <a:lnTo>
                    <a:pt x="85" y="100"/>
                  </a:lnTo>
                  <a:lnTo>
                    <a:pt x="90" y="95"/>
                  </a:lnTo>
                  <a:lnTo>
                    <a:pt x="90" y="90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9"/>
            <p:cNvSpPr>
              <a:spLocks noEditPoints="1"/>
            </p:cNvSpPr>
            <p:nvPr/>
          </p:nvSpPr>
          <p:spPr bwMode="auto">
            <a:xfrm>
              <a:off x="11075" y="7824"/>
              <a:ext cx="265" cy="274"/>
            </a:xfrm>
            <a:custGeom>
              <a:avLst/>
              <a:gdLst>
                <a:gd name="T0" fmla="*/ 45 w 110"/>
                <a:gd name="T1" fmla="*/ 39 h 114"/>
                <a:gd name="T2" fmla="*/ 0 w 110"/>
                <a:gd name="T3" fmla="*/ 39 h 114"/>
                <a:gd name="T4" fmla="*/ 110 w 110"/>
                <a:gd name="T5" fmla="*/ 54 h 114"/>
                <a:gd name="T6" fmla="*/ 60 w 110"/>
                <a:gd name="T7" fmla="*/ 39 h 114"/>
                <a:gd name="T8" fmla="*/ 95 w 110"/>
                <a:gd name="T9" fmla="*/ 39 h 114"/>
                <a:gd name="T10" fmla="*/ 60 w 110"/>
                <a:gd name="T11" fmla="*/ 9 h 114"/>
                <a:gd name="T12" fmla="*/ 60 w 110"/>
                <a:gd name="T13" fmla="*/ 5 h 114"/>
                <a:gd name="T14" fmla="*/ 60 w 110"/>
                <a:gd name="T15" fmla="*/ 5 h 114"/>
                <a:gd name="T16" fmla="*/ 60 w 110"/>
                <a:gd name="T17" fmla="*/ 0 h 114"/>
                <a:gd name="T18" fmla="*/ 45 w 110"/>
                <a:gd name="T19" fmla="*/ 9 h 114"/>
                <a:gd name="T20" fmla="*/ 15 w 110"/>
                <a:gd name="T21" fmla="*/ 39 h 114"/>
                <a:gd name="T22" fmla="*/ 45 w 110"/>
                <a:gd name="T23" fmla="*/ 24 h 114"/>
                <a:gd name="T24" fmla="*/ 30 w 110"/>
                <a:gd name="T25" fmla="*/ 19 h 114"/>
                <a:gd name="T26" fmla="*/ 45 w 110"/>
                <a:gd name="T27" fmla="*/ 24 h 114"/>
                <a:gd name="T28" fmla="*/ 80 w 110"/>
                <a:gd name="T29" fmla="*/ 19 h 114"/>
                <a:gd name="T30" fmla="*/ 60 w 110"/>
                <a:gd name="T31" fmla="*/ 24 h 114"/>
                <a:gd name="T32" fmla="*/ 80 w 110"/>
                <a:gd name="T33" fmla="*/ 19 h 114"/>
                <a:gd name="T34" fmla="*/ 75 w 110"/>
                <a:gd name="T35" fmla="*/ 69 h 114"/>
                <a:gd name="T36" fmla="*/ 75 w 110"/>
                <a:gd name="T37" fmla="*/ 89 h 114"/>
                <a:gd name="T38" fmla="*/ 60 w 110"/>
                <a:gd name="T39" fmla="*/ 79 h 114"/>
                <a:gd name="T40" fmla="*/ 60 w 110"/>
                <a:gd name="T41" fmla="*/ 74 h 114"/>
                <a:gd name="T42" fmla="*/ 60 w 110"/>
                <a:gd name="T43" fmla="*/ 74 h 114"/>
                <a:gd name="T44" fmla="*/ 45 w 110"/>
                <a:gd name="T45" fmla="*/ 69 h 114"/>
                <a:gd name="T46" fmla="*/ 45 w 110"/>
                <a:gd name="T47" fmla="*/ 84 h 114"/>
                <a:gd name="T48" fmla="*/ 35 w 110"/>
                <a:gd name="T49" fmla="*/ 89 h 114"/>
                <a:gd name="T50" fmla="*/ 5 w 110"/>
                <a:gd name="T51" fmla="*/ 99 h 114"/>
                <a:gd name="T52" fmla="*/ 10 w 110"/>
                <a:gd name="T53" fmla="*/ 114 h 114"/>
                <a:gd name="T54" fmla="*/ 35 w 110"/>
                <a:gd name="T55" fmla="*/ 104 h 114"/>
                <a:gd name="T56" fmla="*/ 55 w 110"/>
                <a:gd name="T57" fmla="*/ 94 h 114"/>
                <a:gd name="T58" fmla="*/ 95 w 110"/>
                <a:gd name="T59" fmla="*/ 109 h 114"/>
                <a:gd name="T60" fmla="*/ 100 w 110"/>
                <a:gd name="T61" fmla="*/ 99 h 114"/>
                <a:gd name="T62" fmla="*/ 105 w 110"/>
                <a:gd name="T63" fmla="*/ 99 h 114"/>
                <a:gd name="T64" fmla="*/ 105 w 110"/>
                <a:gd name="T65" fmla="*/ 99 h 114"/>
                <a:gd name="T66" fmla="*/ 90 w 110"/>
                <a:gd name="T67" fmla="*/ 89 h 114"/>
                <a:gd name="T68" fmla="*/ 15 w 110"/>
                <a:gd name="T69" fmla="*/ 59 h 114"/>
                <a:gd name="T70" fmla="*/ 30 w 110"/>
                <a:gd name="T71" fmla="*/ 89 h 114"/>
                <a:gd name="T72" fmla="*/ 30 w 110"/>
                <a:gd name="T73" fmla="*/ 69 h 114"/>
                <a:gd name="T74" fmla="*/ 75 w 110"/>
                <a:gd name="T75" fmla="*/ 69 h 1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114">
                  <a:moveTo>
                    <a:pt x="15" y="39"/>
                  </a:moveTo>
                  <a:lnTo>
                    <a:pt x="45" y="39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110" y="54"/>
                  </a:lnTo>
                  <a:lnTo>
                    <a:pt x="110" y="39"/>
                  </a:lnTo>
                  <a:lnTo>
                    <a:pt x="60" y="39"/>
                  </a:lnTo>
                  <a:lnTo>
                    <a:pt x="95" y="39"/>
                  </a:lnTo>
                  <a:lnTo>
                    <a:pt x="95" y="9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15" y="9"/>
                  </a:lnTo>
                  <a:lnTo>
                    <a:pt x="15" y="39"/>
                  </a:lnTo>
                  <a:close/>
                  <a:moveTo>
                    <a:pt x="45" y="24"/>
                  </a:moveTo>
                  <a:lnTo>
                    <a:pt x="30" y="24"/>
                  </a:lnTo>
                  <a:lnTo>
                    <a:pt x="30" y="19"/>
                  </a:lnTo>
                  <a:lnTo>
                    <a:pt x="45" y="19"/>
                  </a:lnTo>
                  <a:lnTo>
                    <a:pt x="45" y="24"/>
                  </a:lnTo>
                  <a:close/>
                  <a:moveTo>
                    <a:pt x="80" y="19"/>
                  </a:moveTo>
                  <a:lnTo>
                    <a:pt x="80" y="24"/>
                  </a:lnTo>
                  <a:lnTo>
                    <a:pt x="60" y="24"/>
                  </a:lnTo>
                  <a:lnTo>
                    <a:pt x="60" y="19"/>
                  </a:lnTo>
                  <a:lnTo>
                    <a:pt x="80" y="19"/>
                  </a:lnTo>
                  <a:close/>
                  <a:moveTo>
                    <a:pt x="75" y="69"/>
                  </a:moveTo>
                  <a:lnTo>
                    <a:pt x="75" y="89"/>
                  </a:lnTo>
                  <a:lnTo>
                    <a:pt x="60" y="84"/>
                  </a:lnTo>
                  <a:lnTo>
                    <a:pt x="60" y="79"/>
                  </a:lnTo>
                  <a:lnTo>
                    <a:pt x="60" y="74"/>
                  </a:lnTo>
                  <a:lnTo>
                    <a:pt x="45" y="69"/>
                  </a:lnTo>
                  <a:lnTo>
                    <a:pt x="45" y="84"/>
                  </a:lnTo>
                  <a:lnTo>
                    <a:pt x="35" y="89"/>
                  </a:lnTo>
                  <a:lnTo>
                    <a:pt x="25" y="94"/>
                  </a:lnTo>
                  <a:lnTo>
                    <a:pt x="5" y="99"/>
                  </a:lnTo>
                  <a:lnTo>
                    <a:pt x="10" y="114"/>
                  </a:lnTo>
                  <a:lnTo>
                    <a:pt x="35" y="104"/>
                  </a:lnTo>
                  <a:lnTo>
                    <a:pt x="55" y="94"/>
                  </a:lnTo>
                  <a:lnTo>
                    <a:pt x="95" y="109"/>
                  </a:lnTo>
                  <a:lnTo>
                    <a:pt x="100" y="99"/>
                  </a:lnTo>
                  <a:lnTo>
                    <a:pt x="105" y="99"/>
                  </a:lnTo>
                  <a:lnTo>
                    <a:pt x="80" y="89"/>
                  </a:lnTo>
                  <a:lnTo>
                    <a:pt x="90" y="89"/>
                  </a:lnTo>
                  <a:lnTo>
                    <a:pt x="90" y="59"/>
                  </a:lnTo>
                  <a:lnTo>
                    <a:pt x="15" y="59"/>
                  </a:lnTo>
                  <a:lnTo>
                    <a:pt x="15" y="89"/>
                  </a:lnTo>
                  <a:lnTo>
                    <a:pt x="30" y="89"/>
                  </a:lnTo>
                  <a:lnTo>
                    <a:pt x="30" y="69"/>
                  </a:lnTo>
                  <a:lnTo>
                    <a:pt x="75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0"/>
            <p:cNvSpPr>
              <a:spLocks noEditPoints="1"/>
            </p:cNvSpPr>
            <p:nvPr/>
          </p:nvSpPr>
          <p:spPr bwMode="auto">
            <a:xfrm>
              <a:off x="11364" y="7836"/>
              <a:ext cx="262" cy="250"/>
            </a:xfrm>
            <a:custGeom>
              <a:avLst/>
              <a:gdLst>
                <a:gd name="T0" fmla="*/ 30 w 109"/>
                <a:gd name="T1" fmla="*/ 14 h 104"/>
                <a:gd name="T2" fmla="*/ 20 w 109"/>
                <a:gd name="T3" fmla="*/ 0 h 104"/>
                <a:gd name="T4" fmla="*/ 5 w 109"/>
                <a:gd name="T5" fmla="*/ 9 h 104"/>
                <a:gd name="T6" fmla="*/ 20 w 109"/>
                <a:gd name="T7" fmla="*/ 24 h 104"/>
                <a:gd name="T8" fmla="*/ 70 w 109"/>
                <a:gd name="T9" fmla="*/ 34 h 104"/>
                <a:gd name="T10" fmla="*/ 60 w 109"/>
                <a:gd name="T11" fmla="*/ 24 h 104"/>
                <a:gd name="T12" fmla="*/ 70 w 109"/>
                <a:gd name="T13" fmla="*/ 34 h 104"/>
                <a:gd name="T14" fmla="*/ 60 w 109"/>
                <a:gd name="T15" fmla="*/ 44 h 104"/>
                <a:gd name="T16" fmla="*/ 60 w 109"/>
                <a:gd name="T17" fmla="*/ 44 h 104"/>
                <a:gd name="T18" fmla="*/ 70 w 109"/>
                <a:gd name="T19" fmla="*/ 44 h 104"/>
                <a:gd name="T20" fmla="*/ 75 w 109"/>
                <a:gd name="T21" fmla="*/ 54 h 104"/>
                <a:gd name="T22" fmla="*/ 55 w 109"/>
                <a:gd name="T23" fmla="*/ 54 h 104"/>
                <a:gd name="T24" fmla="*/ 60 w 109"/>
                <a:gd name="T25" fmla="*/ 44 h 104"/>
                <a:gd name="T26" fmla="*/ 60 w 109"/>
                <a:gd name="T27" fmla="*/ 44 h 104"/>
                <a:gd name="T28" fmla="*/ 75 w 109"/>
                <a:gd name="T29" fmla="*/ 64 h 104"/>
                <a:gd name="T30" fmla="*/ 55 w 109"/>
                <a:gd name="T31" fmla="*/ 69 h 104"/>
                <a:gd name="T32" fmla="*/ 55 w 109"/>
                <a:gd name="T33" fmla="*/ 64 h 104"/>
                <a:gd name="T34" fmla="*/ 25 w 109"/>
                <a:gd name="T35" fmla="*/ 39 h 104"/>
                <a:gd name="T36" fmla="*/ 10 w 109"/>
                <a:gd name="T37" fmla="*/ 24 h 104"/>
                <a:gd name="T38" fmla="*/ 0 w 109"/>
                <a:gd name="T39" fmla="*/ 34 h 104"/>
                <a:gd name="T40" fmla="*/ 15 w 109"/>
                <a:gd name="T41" fmla="*/ 49 h 104"/>
                <a:gd name="T42" fmla="*/ 35 w 109"/>
                <a:gd name="T43" fmla="*/ 24 h 104"/>
                <a:gd name="T44" fmla="*/ 45 w 109"/>
                <a:gd name="T45" fmla="*/ 34 h 104"/>
                <a:gd name="T46" fmla="*/ 25 w 109"/>
                <a:gd name="T47" fmla="*/ 44 h 104"/>
                <a:gd name="T48" fmla="*/ 45 w 109"/>
                <a:gd name="T49" fmla="*/ 44 h 104"/>
                <a:gd name="T50" fmla="*/ 25 w 109"/>
                <a:gd name="T51" fmla="*/ 64 h 104"/>
                <a:gd name="T52" fmla="*/ 25 w 109"/>
                <a:gd name="T53" fmla="*/ 59 h 104"/>
                <a:gd name="T54" fmla="*/ 15 w 109"/>
                <a:gd name="T55" fmla="*/ 54 h 104"/>
                <a:gd name="T56" fmla="*/ 5 w 109"/>
                <a:gd name="T57" fmla="*/ 79 h 104"/>
                <a:gd name="T58" fmla="*/ 0 w 109"/>
                <a:gd name="T59" fmla="*/ 94 h 104"/>
                <a:gd name="T60" fmla="*/ 15 w 109"/>
                <a:gd name="T61" fmla="*/ 104 h 104"/>
                <a:gd name="T62" fmla="*/ 20 w 109"/>
                <a:gd name="T63" fmla="*/ 89 h 104"/>
                <a:gd name="T64" fmla="*/ 25 w 109"/>
                <a:gd name="T65" fmla="*/ 69 h 104"/>
                <a:gd name="T66" fmla="*/ 30 w 109"/>
                <a:gd name="T67" fmla="*/ 79 h 104"/>
                <a:gd name="T68" fmla="*/ 30 w 109"/>
                <a:gd name="T69" fmla="*/ 79 h 104"/>
                <a:gd name="T70" fmla="*/ 40 w 109"/>
                <a:gd name="T71" fmla="*/ 94 h 104"/>
                <a:gd name="T72" fmla="*/ 45 w 109"/>
                <a:gd name="T73" fmla="*/ 99 h 104"/>
                <a:gd name="T74" fmla="*/ 85 w 109"/>
                <a:gd name="T75" fmla="*/ 104 h 104"/>
                <a:gd name="T76" fmla="*/ 95 w 109"/>
                <a:gd name="T77" fmla="*/ 99 h 104"/>
                <a:gd name="T78" fmla="*/ 100 w 109"/>
                <a:gd name="T79" fmla="*/ 89 h 104"/>
                <a:gd name="T80" fmla="*/ 85 w 109"/>
                <a:gd name="T81" fmla="*/ 84 h 104"/>
                <a:gd name="T82" fmla="*/ 80 w 109"/>
                <a:gd name="T83" fmla="*/ 94 h 104"/>
                <a:gd name="T84" fmla="*/ 60 w 109"/>
                <a:gd name="T85" fmla="*/ 94 h 104"/>
                <a:gd name="T86" fmla="*/ 55 w 109"/>
                <a:gd name="T87" fmla="*/ 89 h 104"/>
                <a:gd name="T88" fmla="*/ 85 w 109"/>
                <a:gd name="T89" fmla="*/ 84 h 104"/>
                <a:gd name="T90" fmla="*/ 85 w 109"/>
                <a:gd name="T91" fmla="*/ 69 h 104"/>
                <a:gd name="T92" fmla="*/ 100 w 109"/>
                <a:gd name="T93" fmla="*/ 74 h 104"/>
                <a:gd name="T94" fmla="*/ 109 w 109"/>
                <a:gd name="T95" fmla="*/ 59 h 104"/>
                <a:gd name="T96" fmla="*/ 85 w 109"/>
                <a:gd name="T97" fmla="*/ 44 h 104"/>
                <a:gd name="T98" fmla="*/ 105 w 109"/>
                <a:gd name="T99" fmla="*/ 34 h 104"/>
                <a:gd name="T100" fmla="*/ 85 w 109"/>
                <a:gd name="T101" fmla="*/ 24 h 104"/>
                <a:gd name="T102" fmla="*/ 100 w 109"/>
                <a:gd name="T103" fmla="*/ 9 h 104"/>
                <a:gd name="T104" fmla="*/ 85 w 109"/>
                <a:gd name="T105" fmla="*/ 4 h 104"/>
                <a:gd name="T106" fmla="*/ 85 w 109"/>
                <a:gd name="T107" fmla="*/ 0 h 104"/>
                <a:gd name="T108" fmla="*/ 85 w 109"/>
                <a:gd name="T109" fmla="*/ 0 h 104"/>
                <a:gd name="T110" fmla="*/ 75 w 109"/>
                <a:gd name="T111" fmla="*/ 0 h 104"/>
                <a:gd name="T112" fmla="*/ 70 w 109"/>
                <a:gd name="T113" fmla="*/ 9 h 104"/>
                <a:gd name="T114" fmla="*/ 60 w 109"/>
                <a:gd name="T115" fmla="*/ 4 h 104"/>
                <a:gd name="T116" fmla="*/ 60 w 109"/>
                <a:gd name="T117" fmla="*/ 0 h 104"/>
                <a:gd name="T118" fmla="*/ 60 w 109"/>
                <a:gd name="T119" fmla="*/ 0 h 104"/>
                <a:gd name="T120" fmla="*/ 50 w 109"/>
                <a:gd name="T121" fmla="*/ 0 h 104"/>
                <a:gd name="T122" fmla="*/ 45 w 109"/>
                <a:gd name="T123" fmla="*/ 9 h 104"/>
                <a:gd name="T124" fmla="*/ 35 w 109"/>
                <a:gd name="T125" fmla="*/ 24 h 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9" h="104">
                  <a:moveTo>
                    <a:pt x="20" y="24"/>
                  </a:moveTo>
                  <a:lnTo>
                    <a:pt x="30" y="14"/>
                  </a:lnTo>
                  <a:lnTo>
                    <a:pt x="20" y="0"/>
                  </a:lnTo>
                  <a:lnTo>
                    <a:pt x="5" y="9"/>
                  </a:lnTo>
                  <a:lnTo>
                    <a:pt x="20" y="24"/>
                  </a:lnTo>
                  <a:close/>
                  <a:moveTo>
                    <a:pt x="70" y="34"/>
                  </a:moveTo>
                  <a:lnTo>
                    <a:pt x="60" y="34"/>
                  </a:lnTo>
                  <a:lnTo>
                    <a:pt x="60" y="24"/>
                  </a:lnTo>
                  <a:lnTo>
                    <a:pt x="70" y="24"/>
                  </a:lnTo>
                  <a:lnTo>
                    <a:pt x="70" y="34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70" y="44"/>
                  </a:lnTo>
                  <a:lnTo>
                    <a:pt x="75" y="54"/>
                  </a:lnTo>
                  <a:lnTo>
                    <a:pt x="55" y="54"/>
                  </a:lnTo>
                  <a:lnTo>
                    <a:pt x="60" y="44"/>
                  </a:lnTo>
                  <a:close/>
                  <a:moveTo>
                    <a:pt x="55" y="64"/>
                  </a:moveTo>
                  <a:lnTo>
                    <a:pt x="75" y="64"/>
                  </a:lnTo>
                  <a:lnTo>
                    <a:pt x="75" y="69"/>
                  </a:lnTo>
                  <a:lnTo>
                    <a:pt x="55" y="69"/>
                  </a:lnTo>
                  <a:lnTo>
                    <a:pt x="55" y="64"/>
                  </a:lnTo>
                  <a:close/>
                  <a:moveTo>
                    <a:pt x="15" y="49"/>
                  </a:moveTo>
                  <a:lnTo>
                    <a:pt x="25" y="39"/>
                  </a:lnTo>
                  <a:lnTo>
                    <a:pt x="10" y="24"/>
                  </a:lnTo>
                  <a:lnTo>
                    <a:pt x="0" y="34"/>
                  </a:lnTo>
                  <a:lnTo>
                    <a:pt x="15" y="49"/>
                  </a:lnTo>
                  <a:close/>
                  <a:moveTo>
                    <a:pt x="35" y="24"/>
                  </a:moveTo>
                  <a:lnTo>
                    <a:pt x="45" y="24"/>
                  </a:lnTo>
                  <a:lnTo>
                    <a:pt x="45" y="34"/>
                  </a:lnTo>
                  <a:lnTo>
                    <a:pt x="25" y="34"/>
                  </a:lnTo>
                  <a:lnTo>
                    <a:pt x="25" y="44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5" y="64"/>
                  </a:lnTo>
                  <a:lnTo>
                    <a:pt x="25" y="59"/>
                  </a:lnTo>
                  <a:lnTo>
                    <a:pt x="15" y="54"/>
                  </a:lnTo>
                  <a:lnTo>
                    <a:pt x="5" y="79"/>
                  </a:lnTo>
                  <a:lnTo>
                    <a:pt x="0" y="94"/>
                  </a:lnTo>
                  <a:lnTo>
                    <a:pt x="15" y="104"/>
                  </a:lnTo>
                  <a:lnTo>
                    <a:pt x="20" y="89"/>
                  </a:lnTo>
                  <a:lnTo>
                    <a:pt x="25" y="69"/>
                  </a:lnTo>
                  <a:lnTo>
                    <a:pt x="30" y="79"/>
                  </a:lnTo>
                  <a:lnTo>
                    <a:pt x="40" y="69"/>
                  </a:lnTo>
                  <a:lnTo>
                    <a:pt x="40" y="94"/>
                  </a:lnTo>
                  <a:lnTo>
                    <a:pt x="45" y="99"/>
                  </a:lnTo>
                  <a:lnTo>
                    <a:pt x="55" y="104"/>
                  </a:lnTo>
                  <a:lnTo>
                    <a:pt x="85" y="104"/>
                  </a:lnTo>
                  <a:lnTo>
                    <a:pt x="95" y="99"/>
                  </a:lnTo>
                  <a:lnTo>
                    <a:pt x="100" y="89"/>
                  </a:lnTo>
                  <a:lnTo>
                    <a:pt x="85" y="84"/>
                  </a:lnTo>
                  <a:lnTo>
                    <a:pt x="85" y="89"/>
                  </a:lnTo>
                  <a:lnTo>
                    <a:pt x="80" y="94"/>
                  </a:lnTo>
                  <a:lnTo>
                    <a:pt x="60" y="94"/>
                  </a:lnTo>
                  <a:lnTo>
                    <a:pt x="55" y="94"/>
                  </a:lnTo>
                  <a:lnTo>
                    <a:pt x="55" y="89"/>
                  </a:lnTo>
                  <a:lnTo>
                    <a:pt x="55" y="84"/>
                  </a:lnTo>
                  <a:lnTo>
                    <a:pt x="85" y="84"/>
                  </a:lnTo>
                  <a:lnTo>
                    <a:pt x="85" y="69"/>
                  </a:lnTo>
                  <a:lnTo>
                    <a:pt x="100" y="74"/>
                  </a:lnTo>
                  <a:lnTo>
                    <a:pt x="109" y="59"/>
                  </a:lnTo>
                  <a:lnTo>
                    <a:pt x="95" y="54"/>
                  </a:lnTo>
                  <a:lnTo>
                    <a:pt x="85" y="44"/>
                  </a:lnTo>
                  <a:lnTo>
                    <a:pt x="105" y="44"/>
                  </a:lnTo>
                  <a:lnTo>
                    <a:pt x="105" y="34"/>
                  </a:lnTo>
                  <a:lnTo>
                    <a:pt x="85" y="34"/>
                  </a:lnTo>
                  <a:lnTo>
                    <a:pt x="85" y="24"/>
                  </a:lnTo>
                  <a:lnTo>
                    <a:pt x="100" y="24"/>
                  </a:lnTo>
                  <a:lnTo>
                    <a:pt x="100" y="9"/>
                  </a:lnTo>
                  <a:lnTo>
                    <a:pt x="85" y="9"/>
                  </a:lnTo>
                  <a:lnTo>
                    <a:pt x="85" y="4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9"/>
                  </a:lnTo>
                  <a:lnTo>
                    <a:pt x="60" y="9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35" y="9"/>
                  </a:lnTo>
                  <a:lnTo>
                    <a:pt x="35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1"/>
            <p:cNvSpPr/>
            <p:nvPr/>
          </p:nvSpPr>
          <p:spPr bwMode="auto">
            <a:xfrm>
              <a:off x="11650" y="7824"/>
              <a:ext cx="253" cy="262"/>
            </a:xfrm>
            <a:custGeom>
              <a:avLst/>
              <a:gdLst>
                <a:gd name="T0" fmla="*/ 65 w 105"/>
                <a:gd name="T1" fmla="*/ 14 h 109"/>
                <a:gd name="T2" fmla="*/ 65 w 105"/>
                <a:gd name="T3" fmla="*/ 14 h 109"/>
                <a:gd name="T4" fmla="*/ 65 w 105"/>
                <a:gd name="T5" fmla="*/ 9 h 109"/>
                <a:gd name="T6" fmla="*/ 65 w 105"/>
                <a:gd name="T7" fmla="*/ 9 h 109"/>
                <a:gd name="T8" fmla="*/ 60 w 105"/>
                <a:gd name="T9" fmla="*/ 0 h 109"/>
                <a:gd name="T10" fmla="*/ 60 w 105"/>
                <a:gd name="T11" fmla="*/ 0 h 109"/>
                <a:gd name="T12" fmla="*/ 50 w 105"/>
                <a:gd name="T13" fmla="*/ 5 h 109"/>
                <a:gd name="T14" fmla="*/ 50 w 105"/>
                <a:gd name="T15" fmla="*/ 5 h 109"/>
                <a:gd name="T16" fmla="*/ 40 w 105"/>
                <a:gd name="T17" fmla="*/ 5 h 109"/>
                <a:gd name="T18" fmla="*/ 40 w 105"/>
                <a:gd name="T19" fmla="*/ 5 h 109"/>
                <a:gd name="T20" fmla="*/ 45 w 105"/>
                <a:gd name="T21" fmla="*/ 19 h 109"/>
                <a:gd name="T22" fmla="*/ 0 w 105"/>
                <a:gd name="T23" fmla="*/ 19 h 109"/>
                <a:gd name="T24" fmla="*/ 0 w 105"/>
                <a:gd name="T25" fmla="*/ 34 h 109"/>
                <a:gd name="T26" fmla="*/ 45 w 105"/>
                <a:gd name="T27" fmla="*/ 34 h 109"/>
                <a:gd name="T28" fmla="*/ 45 w 105"/>
                <a:gd name="T29" fmla="*/ 44 h 109"/>
                <a:gd name="T30" fmla="*/ 15 w 105"/>
                <a:gd name="T31" fmla="*/ 44 h 109"/>
                <a:gd name="T32" fmla="*/ 15 w 105"/>
                <a:gd name="T33" fmla="*/ 99 h 109"/>
                <a:gd name="T34" fmla="*/ 30 w 105"/>
                <a:gd name="T35" fmla="*/ 99 h 109"/>
                <a:gd name="T36" fmla="*/ 30 w 105"/>
                <a:gd name="T37" fmla="*/ 59 h 109"/>
                <a:gd name="T38" fmla="*/ 45 w 105"/>
                <a:gd name="T39" fmla="*/ 59 h 109"/>
                <a:gd name="T40" fmla="*/ 45 w 105"/>
                <a:gd name="T41" fmla="*/ 109 h 109"/>
                <a:gd name="T42" fmla="*/ 65 w 105"/>
                <a:gd name="T43" fmla="*/ 109 h 109"/>
                <a:gd name="T44" fmla="*/ 65 w 105"/>
                <a:gd name="T45" fmla="*/ 59 h 109"/>
                <a:gd name="T46" fmla="*/ 80 w 105"/>
                <a:gd name="T47" fmla="*/ 59 h 109"/>
                <a:gd name="T48" fmla="*/ 80 w 105"/>
                <a:gd name="T49" fmla="*/ 84 h 109"/>
                <a:gd name="T50" fmla="*/ 80 w 105"/>
                <a:gd name="T51" fmla="*/ 84 h 109"/>
                <a:gd name="T52" fmla="*/ 75 w 105"/>
                <a:gd name="T53" fmla="*/ 84 h 109"/>
                <a:gd name="T54" fmla="*/ 65 w 105"/>
                <a:gd name="T55" fmla="*/ 84 h 109"/>
                <a:gd name="T56" fmla="*/ 65 w 105"/>
                <a:gd name="T57" fmla="*/ 84 h 109"/>
                <a:gd name="T58" fmla="*/ 70 w 105"/>
                <a:gd name="T59" fmla="*/ 99 h 109"/>
                <a:gd name="T60" fmla="*/ 70 w 105"/>
                <a:gd name="T61" fmla="*/ 99 h 109"/>
                <a:gd name="T62" fmla="*/ 90 w 105"/>
                <a:gd name="T63" fmla="*/ 99 h 109"/>
                <a:gd name="T64" fmla="*/ 95 w 105"/>
                <a:gd name="T65" fmla="*/ 94 h 109"/>
                <a:gd name="T66" fmla="*/ 95 w 105"/>
                <a:gd name="T67" fmla="*/ 89 h 109"/>
                <a:gd name="T68" fmla="*/ 95 w 105"/>
                <a:gd name="T69" fmla="*/ 44 h 109"/>
                <a:gd name="T70" fmla="*/ 65 w 105"/>
                <a:gd name="T71" fmla="*/ 44 h 109"/>
                <a:gd name="T72" fmla="*/ 65 w 105"/>
                <a:gd name="T73" fmla="*/ 34 h 109"/>
                <a:gd name="T74" fmla="*/ 105 w 105"/>
                <a:gd name="T75" fmla="*/ 34 h 109"/>
                <a:gd name="T76" fmla="*/ 105 w 105"/>
                <a:gd name="T77" fmla="*/ 19 h 109"/>
                <a:gd name="T78" fmla="*/ 55 w 105"/>
                <a:gd name="T79" fmla="*/ 19 h 109"/>
                <a:gd name="T80" fmla="*/ 55 w 105"/>
                <a:gd name="T81" fmla="*/ 19 h 109"/>
                <a:gd name="T82" fmla="*/ 65 w 105"/>
                <a:gd name="T83" fmla="*/ 14 h 109"/>
                <a:gd name="T84" fmla="*/ 65 w 105"/>
                <a:gd name="T85" fmla="*/ 14 h 109"/>
                <a:gd name="T86" fmla="*/ 65 w 105"/>
                <a:gd name="T87" fmla="*/ 14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9">
                  <a:moveTo>
                    <a:pt x="65" y="14"/>
                  </a:moveTo>
                  <a:lnTo>
                    <a:pt x="65" y="14"/>
                  </a:lnTo>
                  <a:lnTo>
                    <a:pt x="65" y="9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19"/>
                  </a:lnTo>
                  <a:lnTo>
                    <a:pt x="0" y="19"/>
                  </a:lnTo>
                  <a:lnTo>
                    <a:pt x="0" y="34"/>
                  </a:lnTo>
                  <a:lnTo>
                    <a:pt x="45" y="34"/>
                  </a:lnTo>
                  <a:lnTo>
                    <a:pt x="45" y="44"/>
                  </a:lnTo>
                  <a:lnTo>
                    <a:pt x="15" y="44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5" y="109"/>
                  </a:lnTo>
                  <a:lnTo>
                    <a:pt x="65" y="59"/>
                  </a:lnTo>
                  <a:lnTo>
                    <a:pt x="80" y="59"/>
                  </a:lnTo>
                  <a:lnTo>
                    <a:pt x="80" y="84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90" y="99"/>
                  </a:lnTo>
                  <a:lnTo>
                    <a:pt x="95" y="94"/>
                  </a:lnTo>
                  <a:lnTo>
                    <a:pt x="95" y="89"/>
                  </a:lnTo>
                  <a:lnTo>
                    <a:pt x="95" y="44"/>
                  </a:lnTo>
                  <a:lnTo>
                    <a:pt x="65" y="44"/>
                  </a:lnTo>
                  <a:lnTo>
                    <a:pt x="65" y="34"/>
                  </a:lnTo>
                  <a:lnTo>
                    <a:pt x="105" y="34"/>
                  </a:lnTo>
                  <a:lnTo>
                    <a:pt x="105" y="19"/>
                  </a:lnTo>
                  <a:lnTo>
                    <a:pt x="55" y="19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2"/>
            <p:cNvSpPr>
              <a:spLocks noEditPoints="1"/>
            </p:cNvSpPr>
            <p:nvPr/>
          </p:nvSpPr>
          <p:spPr bwMode="auto">
            <a:xfrm>
              <a:off x="10524" y="10550"/>
              <a:ext cx="262" cy="250"/>
            </a:xfrm>
            <a:custGeom>
              <a:avLst/>
              <a:gdLst>
                <a:gd name="T0" fmla="*/ 74 w 109"/>
                <a:gd name="T1" fmla="*/ 0 h 104"/>
                <a:gd name="T2" fmla="*/ 74 w 109"/>
                <a:gd name="T3" fmla="*/ 0 h 104"/>
                <a:gd name="T4" fmla="*/ 74 w 109"/>
                <a:gd name="T5" fmla="*/ 0 h 104"/>
                <a:gd name="T6" fmla="*/ 74 w 109"/>
                <a:gd name="T7" fmla="*/ 0 h 104"/>
                <a:gd name="T8" fmla="*/ 54 w 109"/>
                <a:gd name="T9" fmla="*/ 0 h 104"/>
                <a:gd name="T10" fmla="*/ 54 w 109"/>
                <a:gd name="T11" fmla="*/ 89 h 104"/>
                <a:gd name="T12" fmla="*/ 54 w 109"/>
                <a:gd name="T13" fmla="*/ 89 h 104"/>
                <a:gd name="T14" fmla="*/ 59 w 109"/>
                <a:gd name="T15" fmla="*/ 99 h 104"/>
                <a:gd name="T16" fmla="*/ 69 w 109"/>
                <a:gd name="T17" fmla="*/ 104 h 104"/>
                <a:gd name="T18" fmla="*/ 89 w 109"/>
                <a:gd name="T19" fmla="*/ 104 h 104"/>
                <a:gd name="T20" fmla="*/ 89 w 109"/>
                <a:gd name="T21" fmla="*/ 104 h 104"/>
                <a:gd name="T22" fmla="*/ 99 w 109"/>
                <a:gd name="T23" fmla="*/ 104 h 104"/>
                <a:gd name="T24" fmla="*/ 104 w 109"/>
                <a:gd name="T25" fmla="*/ 99 h 104"/>
                <a:gd name="T26" fmla="*/ 109 w 109"/>
                <a:gd name="T27" fmla="*/ 79 h 104"/>
                <a:gd name="T28" fmla="*/ 109 w 109"/>
                <a:gd name="T29" fmla="*/ 79 h 104"/>
                <a:gd name="T30" fmla="*/ 94 w 109"/>
                <a:gd name="T31" fmla="*/ 75 h 104"/>
                <a:gd name="T32" fmla="*/ 94 w 109"/>
                <a:gd name="T33" fmla="*/ 75 h 104"/>
                <a:gd name="T34" fmla="*/ 89 w 109"/>
                <a:gd name="T35" fmla="*/ 84 h 104"/>
                <a:gd name="T36" fmla="*/ 89 w 109"/>
                <a:gd name="T37" fmla="*/ 89 h 104"/>
                <a:gd name="T38" fmla="*/ 74 w 109"/>
                <a:gd name="T39" fmla="*/ 89 h 104"/>
                <a:gd name="T40" fmla="*/ 74 w 109"/>
                <a:gd name="T41" fmla="*/ 89 h 104"/>
                <a:gd name="T42" fmla="*/ 74 w 109"/>
                <a:gd name="T43" fmla="*/ 89 h 104"/>
                <a:gd name="T44" fmla="*/ 74 w 109"/>
                <a:gd name="T45" fmla="*/ 84 h 104"/>
                <a:gd name="T46" fmla="*/ 74 w 109"/>
                <a:gd name="T47" fmla="*/ 55 h 104"/>
                <a:gd name="T48" fmla="*/ 74 w 109"/>
                <a:gd name="T49" fmla="*/ 55 h 104"/>
                <a:gd name="T50" fmla="*/ 104 w 109"/>
                <a:gd name="T51" fmla="*/ 35 h 104"/>
                <a:gd name="T52" fmla="*/ 104 w 109"/>
                <a:gd name="T53" fmla="*/ 35 h 104"/>
                <a:gd name="T54" fmla="*/ 104 w 109"/>
                <a:gd name="T55" fmla="*/ 30 h 104"/>
                <a:gd name="T56" fmla="*/ 104 w 109"/>
                <a:gd name="T57" fmla="*/ 30 h 104"/>
                <a:gd name="T58" fmla="*/ 94 w 109"/>
                <a:gd name="T59" fmla="*/ 20 h 104"/>
                <a:gd name="T60" fmla="*/ 94 w 109"/>
                <a:gd name="T61" fmla="*/ 20 h 104"/>
                <a:gd name="T62" fmla="*/ 74 w 109"/>
                <a:gd name="T63" fmla="*/ 35 h 104"/>
                <a:gd name="T64" fmla="*/ 74 w 109"/>
                <a:gd name="T65" fmla="*/ 10 h 104"/>
                <a:gd name="T66" fmla="*/ 74 w 109"/>
                <a:gd name="T67" fmla="*/ 10 h 104"/>
                <a:gd name="T68" fmla="*/ 74 w 109"/>
                <a:gd name="T69" fmla="*/ 0 h 104"/>
                <a:gd name="T70" fmla="*/ 74 w 109"/>
                <a:gd name="T71" fmla="*/ 0 h 104"/>
                <a:gd name="T72" fmla="*/ 74 w 109"/>
                <a:gd name="T73" fmla="*/ 0 h 104"/>
                <a:gd name="T74" fmla="*/ 30 w 109"/>
                <a:gd name="T75" fmla="*/ 45 h 104"/>
                <a:gd name="T76" fmla="*/ 30 w 109"/>
                <a:gd name="T77" fmla="*/ 70 h 104"/>
                <a:gd name="T78" fmla="*/ 30 w 109"/>
                <a:gd name="T79" fmla="*/ 70 h 104"/>
                <a:gd name="T80" fmla="*/ 0 w 109"/>
                <a:gd name="T81" fmla="*/ 84 h 104"/>
                <a:gd name="T82" fmla="*/ 0 w 109"/>
                <a:gd name="T83" fmla="*/ 84 h 104"/>
                <a:gd name="T84" fmla="*/ 5 w 109"/>
                <a:gd name="T85" fmla="*/ 99 h 104"/>
                <a:gd name="T86" fmla="*/ 5 w 109"/>
                <a:gd name="T87" fmla="*/ 99 h 104"/>
                <a:gd name="T88" fmla="*/ 15 w 109"/>
                <a:gd name="T89" fmla="*/ 94 h 104"/>
                <a:gd name="T90" fmla="*/ 15 w 109"/>
                <a:gd name="T91" fmla="*/ 94 h 104"/>
                <a:gd name="T92" fmla="*/ 30 w 109"/>
                <a:gd name="T93" fmla="*/ 84 h 104"/>
                <a:gd name="T94" fmla="*/ 30 w 109"/>
                <a:gd name="T95" fmla="*/ 104 h 104"/>
                <a:gd name="T96" fmla="*/ 45 w 109"/>
                <a:gd name="T97" fmla="*/ 104 h 104"/>
                <a:gd name="T98" fmla="*/ 45 w 109"/>
                <a:gd name="T99" fmla="*/ 10 h 104"/>
                <a:gd name="T100" fmla="*/ 45 w 109"/>
                <a:gd name="T101" fmla="*/ 10 h 104"/>
                <a:gd name="T102" fmla="*/ 49 w 109"/>
                <a:gd name="T103" fmla="*/ 5 h 104"/>
                <a:gd name="T104" fmla="*/ 49 w 109"/>
                <a:gd name="T105" fmla="*/ 5 h 104"/>
                <a:gd name="T106" fmla="*/ 49 w 109"/>
                <a:gd name="T107" fmla="*/ 0 h 104"/>
                <a:gd name="T108" fmla="*/ 49 w 109"/>
                <a:gd name="T109" fmla="*/ 0 h 104"/>
                <a:gd name="T110" fmla="*/ 45 w 109"/>
                <a:gd name="T111" fmla="*/ 0 h 104"/>
                <a:gd name="T112" fmla="*/ 45 w 109"/>
                <a:gd name="T113" fmla="*/ 0 h 104"/>
                <a:gd name="T114" fmla="*/ 30 w 109"/>
                <a:gd name="T115" fmla="*/ 0 h 104"/>
                <a:gd name="T116" fmla="*/ 30 w 109"/>
                <a:gd name="T117" fmla="*/ 30 h 104"/>
                <a:gd name="T118" fmla="*/ 5 w 109"/>
                <a:gd name="T119" fmla="*/ 30 h 104"/>
                <a:gd name="T120" fmla="*/ 5 w 109"/>
                <a:gd name="T121" fmla="*/ 45 h 104"/>
                <a:gd name="T122" fmla="*/ 30 w 109"/>
                <a:gd name="T123" fmla="*/ 45 h 104"/>
                <a:gd name="T124" fmla="*/ 30 w 109"/>
                <a:gd name="T125" fmla="*/ 45 h 1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9" h="104">
                  <a:moveTo>
                    <a:pt x="74" y="0"/>
                  </a:moveTo>
                  <a:lnTo>
                    <a:pt x="74" y="0"/>
                  </a:lnTo>
                  <a:lnTo>
                    <a:pt x="54" y="0"/>
                  </a:lnTo>
                  <a:lnTo>
                    <a:pt x="54" y="89"/>
                  </a:lnTo>
                  <a:lnTo>
                    <a:pt x="59" y="99"/>
                  </a:lnTo>
                  <a:lnTo>
                    <a:pt x="69" y="104"/>
                  </a:lnTo>
                  <a:lnTo>
                    <a:pt x="89" y="104"/>
                  </a:lnTo>
                  <a:lnTo>
                    <a:pt x="99" y="104"/>
                  </a:lnTo>
                  <a:lnTo>
                    <a:pt x="104" y="99"/>
                  </a:lnTo>
                  <a:lnTo>
                    <a:pt x="109" y="79"/>
                  </a:lnTo>
                  <a:lnTo>
                    <a:pt x="94" y="75"/>
                  </a:lnTo>
                  <a:lnTo>
                    <a:pt x="89" y="84"/>
                  </a:lnTo>
                  <a:lnTo>
                    <a:pt x="89" y="89"/>
                  </a:lnTo>
                  <a:lnTo>
                    <a:pt x="74" y="89"/>
                  </a:lnTo>
                  <a:lnTo>
                    <a:pt x="74" y="84"/>
                  </a:lnTo>
                  <a:lnTo>
                    <a:pt x="74" y="55"/>
                  </a:lnTo>
                  <a:lnTo>
                    <a:pt x="104" y="35"/>
                  </a:lnTo>
                  <a:lnTo>
                    <a:pt x="104" y="30"/>
                  </a:lnTo>
                  <a:lnTo>
                    <a:pt x="94" y="20"/>
                  </a:lnTo>
                  <a:lnTo>
                    <a:pt x="74" y="35"/>
                  </a:lnTo>
                  <a:lnTo>
                    <a:pt x="74" y="10"/>
                  </a:lnTo>
                  <a:lnTo>
                    <a:pt x="74" y="0"/>
                  </a:lnTo>
                  <a:close/>
                  <a:moveTo>
                    <a:pt x="30" y="45"/>
                  </a:moveTo>
                  <a:lnTo>
                    <a:pt x="30" y="70"/>
                  </a:lnTo>
                  <a:lnTo>
                    <a:pt x="0" y="84"/>
                  </a:lnTo>
                  <a:lnTo>
                    <a:pt x="5" y="99"/>
                  </a:lnTo>
                  <a:lnTo>
                    <a:pt x="15" y="94"/>
                  </a:lnTo>
                  <a:lnTo>
                    <a:pt x="30" y="84"/>
                  </a:lnTo>
                  <a:lnTo>
                    <a:pt x="30" y="104"/>
                  </a:lnTo>
                  <a:lnTo>
                    <a:pt x="45" y="104"/>
                  </a:lnTo>
                  <a:lnTo>
                    <a:pt x="45" y="10"/>
                  </a:lnTo>
                  <a:lnTo>
                    <a:pt x="49" y="5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30" y="30"/>
                  </a:lnTo>
                  <a:lnTo>
                    <a:pt x="5" y="30"/>
                  </a:lnTo>
                  <a:lnTo>
                    <a:pt x="5" y="45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3"/>
            <p:cNvSpPr>
              <a:spLocks noEditPoints="1"/>
            </p:cNvSpPr>
            <p:nvPr/>
          </p:nvSpPr>
          <p:spPr bwMode="auto">
            <a:xfrm>
              <a:off x="10810" y="10538"/>
              <a:ext cx="265" cy="262"/>
            </a:xfrm>
            <a:custGeom>
              <a:avLst/>
              <a:gdLst>
                <a:gd name="T0" fmla="*/ 65 w 110"/>
                <a:gd name="T1" fmla="*/ 5 h 109"/>
                <a:gd name="T2" fmla="*/ 45 w 110"/>
                <a:gd name="T3" fmla="*/ 0 h 109"/>
                <a:gd name="T4" fmla="*/ 40 w 110"/>
                <a:gd name="T5" fmla="*/ 25 h 109"/>
                <a:gd name="T6" fmla="*/ 35 w 110"/>
                <a:gd name="T7" fmla="*/ 45 h 109"/>
                <a:gd name="T8" fmla="*/ 40 w 110"/>
                <a:gd name="T9" fmla="*/ 45 h 109"/>
                <a:gd name="T10" fmla="*/ 40 w 110"/>
                <a:gd name="T11" fmla="*/ 55 h 109"/>
                <a:gd name="T12" fmla="*/ 15 w 110"/>
                <a:gd name="T13" fmla="*/ 60 h 109"/>
                <a:gd name="T14" fmla="*/ 20 w 110"/>
                <a:gd name="T15" fmla="*/ 109 h 109"/>
                <a:gd name="T16" fmla="*/ 40 w 110"/>
                <a:gd name="T17" fmla="*/ 70 h 109"/>
                <a:gd name="T18" fmla="*/ 80 w 110"/>
                <a:gd name="T19" fmla="*/ 94 h 109"/>
                <a:gd name="T20" fmla="*/ 80 w 110"/>
                <a:gd name="T21" fmla="*/ 99 h 109"/>
                <a:gd name="T22" fmla="*/ 70 w 110"/>
                <a:gd name="T23" fmla="*/ 109 h 109"/>
                <a:gd name="T24" fmla="*/ 95 w 110"/>
                <a:gd name="T25" fmla="*/ 104 h 109"/>
                <a:gd name="T26" fmla="*/ 105 w 110"/>
                <a:gd name="T27" fmla="*/ 94 h 109"/>
                <a:gd name="T28" fmla="*/ 100 w 110"/>
                <a:gd name="T29" fmla="*/ 70 h 109"/>
                <a:gd name="T30" fmla="*/ 100 w 110"/>
                <a:gd name="T31" fmla="*/ 55 h 109"/>
                <a:gd name="T32" fmla="*/ 50 w 110"/>
                <a:gd name="T33" fmla="*/ 30 h 109"/>
                <a:gd name="T34" fmla="*/ 105 w 110"/>
                <a:gd name="T35" fmla="*/ 25 h 109"/>
                <a:gd name="T36" fmla="*/ 60 w 110"/>
                <a:gd name="T37" fmla="*/ 10 h 109"/>
                <a:gd name="T38" fmla="*/ 65 w 110"/>
                <a:gd name="T39" fmla="*/ 5 h 109"/>
                <a:gd name="T40" fmla="*/ 25 w 110"/>
                <a:gd name="T41" fmla="*/ 30 h 109"/>
                <a:gd name="T42" fmla="*/ 20 w 110"/>
                <a:gd name="T43" fmla="*/ 5 h 109"/>
                <a:gd name="T44" fmla="*/ 25 w 110"/>
                <a:gd name="T45" fmla="*/ 30 h 109"/>
                <a:gd name="T46" fmla="*/ 20 w 110"/>
                <a:gd name="T47" fmla="*/ 55 h 109"/>
                <a:gd name="T48" fmla="*/ 20 w 110"/>
                <a:gd name="T49" fmla="*/ 40 h 109"/>
                <a:gd name="T50" fmla="*/ 0 w 110"/>
                <a:gd name="T51" fmla="*/ 45 h 109"/>
                <a:gd name="T52" fmla="*/ 20 w 110"/>
                <a:gd name="T53" fmla="*/ 55 h 109"/>
                <a:gd name="T54" fmla="*/ 55 w 110"/>
                <a:gd name="T55" fmla="*/ 55 h 109"/>
                <a:gd name="T56" fmla="*/ 60 w 110"/>
                <a:gd name="T57" fmla="*/ 45 h 109"/>
                <a:gd name="T58" fmla="*/ 65 w 110"/>
                <a:gd name="T59" fmla="*/ 55 h 109"/>
                <a:gd name="T60" fmla="*/ 75 w 110"/>
                <a:gd name="T61" fmla="*/ 55 h 109"/>
                <a:gd name="T62" fmla="*/ 75 w 110"/>
                <a:gd name="T63" fmla="*/ 45 h 109"/>
                <a:gd name="T64" fmla="*/ 70 w 110"/>
                <a:gd name="T65" fmla="*/ 55 h 109"/>
                <a:gd name="T66" fmla="*/ 75 w 110"/>
                <a:gd name="T67" fmla="*/ 55 h 109"/>
                <a:gd name="T68" fmla="*/ 50 w 110"/>
                <a:gd name="T69" fmla="*/ 75 h 109"/>
                <a:gd name="T70" fmla="*/ 70 w 110"/>
                <a:gd name="T71" fmla="*/ 70 h 109"/>
                <a:gd name="T72" fmla="*/ 60 w 110"/>
                <a:gd name="T73" fmla="*/ 70 h 109"/>
                <a:gd name="T74" fmla="*/ 50 w 110"/>
                <a:gd name="T75" fmla="*/ 84 h 109"/>
                <a:gd name="T76" fmla="*/ 50 w 110"/>
                <a:gd name="T77" fmla="*/ 75 h 109"/>
                <a:gd name="T78" fmla="*/ 65 w 110"/>
                <a:gd name="T79" fmla="*/ 84 h 109"/>
                <a:gd name="T80" fmla="*/ 75 w 110"/>
                <a:gd name="T81" fmla="*/ 70 h 109"/>
                <a:gd name="T82" fmla="*/ 65 w 110"/>
                <a:gd name="T83" fmla="*/ 84 h 109"/>
                <a:gd name="T84" fmla="*/ 65 w 110"/>
                <a:gd name="T85" fmla="*/ 84 h 1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" h="109">
                  <a:moveTo>
                    <a:pt x="65" y="5"/>
                  </a:moveTo>
                  <a:lnTo>
                    <a:pt x="65" y="5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0" y="25"/>
                  </a:lnTo>
                  <a:lnTo>
                    <a:pt x="25" y="40"/>
                  </a:lnTo>
                  <a:lnTo>
                    <a:pt x="35" y="45"/>
                  </a:lnTo>
                  <a:lnTo>
                    <a:pt x="40" y="45"/>
                  </a:lnTo>
                  <a:lnTo>
                    <a:pt x="40" y="40"/>
                  </a:lnTo>
                  <a:lnTo>
                    <a:pt x="40" y="55"/>
                  </a:lnTo>
                  <a:lnTo>
                    <a:pt x="25" y="55"/>
                  </a:lnTo>
                  <a:lnTo>
                    <a:pt x="25" y="65"/>
                  </a:lnTo>
                  <a:lnTo>
                    <a:pt x="15" y="60"/>
                  </a:lnTo>
                  <a:lnTo>
                    <a:pt x="0" y="99"/>
                  </a:lnTo>
                  <a:lnTo>
                    <a:pt x="20" y="109"/>
                  </a:lnTo>
                  <a:lnTo>
                    <a:pt x="30" y="70"/>
                  </a:lnTo>
                  <a:lnTo>
                    <a:pt x="40" y="70"/>
                  </a:lnTo>
                  <a:lnTo>
                    <a:pt x="35" y="94"/>
                  </a:lnTo>
                  <a:lnTo>
                    <a:pt x="80" y="94"/>
                  </a:lnTo>
                  <a:lnTo>
                    <a:pt x="80" y="99"/>
                  </a:lnTo>
                  <a:lnTo>
                    <a:pt x="70" y="99"/>
                  </a:lnTo>
                  <a:lnTo>
                    <a:pt x="70" y="109"/>
                  </a:lnTo>
                  <a:lnTo>
                    <a:pt x="90" y="109"/>
                  </a:lnTo>
                  <a:lnTo>
                    <a:pt x="95" y="104"/>
                  </a:lnTo>
                  <a:lnTo>
                    <a:pt x="100" y="94"/>
                  </a:lnTo>
                  <a:lnTo>
                    <a:pt x="105" y="94"/>
                  </a:lnTo>
                  <a:lnTo>
                    <a:pt x="105" y="84"/>
                  </a:lnTo>
                  <a:lnTo>
                    <a:pt x="100" y="84"/>
                  </a:lnTo>
                  <a:lnTo>
                    <a:pt x="100" y="70"/>
                  </a:lnTo>
                  <a:lnTo>
                    <a:pt x="110" y="70"/>
                  </a:lnTo>
                  <a:lnTo>
                    <a:pt x="110" y="55"/>
                  </a:lnTo>
                  <a:lnTo>
                    <a:pt x="100" y="55"/>
                  </a:lnTo>
                  <a:lnTo>
                    <a:pt x="100" y="30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105" y="25"/>
                  </a:lnTo>
                  <a:lnTo>
                    <a:pt x="105" y="10"/>
                  </a:lnTo>
                  <a:lnTo>
                    <a:pt x="60" y="10"/>
                  </a:lnTo>
                  <a:lnTo>
                    <a:pt x="65" y="5"/>
                  </a:lnTo>
                  <a:close/>
                  <a:moveTo>
                    <a:pt x="25" y="30"/>
                  </a:moveTo>
                  <a:lnTo>
                    <a:pt x="25" y="30"/>
                  </a:lnTo>
                  <a:lnTo>
                    <a:pt x="35" y="20"/>
                  </a:lnTo>
                  <a:lnTo>
                    <a:pt x="20" y="5"/>
                  </a:lnTo>
                  <a:lnTo>
                    <a:pt x="5" y="15"/>
                  </a:lnTo>
                  <a:lnTo>
                    <a:pt x="25" y="30"/>
                  </a:lnTo>
                  <a:close/>
                  <a:moveTo>
                    <a:pt x="20" y="55"/>
                  </a:moveTo>
                  <a:lnTo>
                    <a:pt x="30" y="45"/>
                  </a:lnTo>
                  <a:lnTo>
                    <a:pt x="20" y="40"/>
                  </a:lnTo>
                  <a:lnTo>
                    <a:pt x="10" y="30"/>
                  </a:lnTo>
                  <a:lnTo>
                    <a:pt x="0" y="45"/>
                  </a:lnTo>
                  <a:lnTo>
                    <a:pt x="20" y="55"/>
                  </a:lnTo>
                  <a:close/>
                  <a:moveTo>
                    <a:pt x="65" y="55"/>
                  </a:moveTo>
                  <a:lnTo>
                    <a:pt x="55" y="55"/>
                  </a:lnTo>
                  <a:lnTo>
                    <a:pt x="55" y="45"/>
                  </a:lnTo>
                  <a:lnTo>
                    <a:pt x="65" y="45"/>
                  </a:lnTo>
                  <a:lnTo>
                    <a:pt x="60" y="45"/>
                  </a:lnTo>
                  <a:lnTo>
                    <a:pt x="65" y="55"/>
                  </a:lnTo>
                  <a:close/>
                  <a:moveTo>
                    <a:pt x="75" y="55"/>
                  </a:moveTo>
                  <a:lnTo>
                    <a:pt x="75" y="55"/>
                  </a:lnTo>
                  <a:lnTo>
                    <a:pt x="80" y="55"/>
                  </a:lnTo>
                  <a:lnTo>
                    <a:pt x="75" y="45"/>
                  </a:lnTo>
                  <a:lnTo>
                    <a:pt x="85" y="45"/>
                  </a:lnTo>
                  <a:lnTo>
                    <a:pt x="85" y="55"/>
                  </a:lnTo>
                  <a:lnTo>
                    <a:pt x="70" y="55"/>
                  </a:lnTo>
                  <a:lnTo>
                    <a:pt x="75" y="55"/>
                  </a:lnTo>
                  <a:close/>
                  <a:moveTo>
                    <a:pt x="50" y="75"/>
                  </a:moveTo>
                  <a:lnTo>
                    <a:pt x="50" y="75"/>
                  </a:lnTo>
                  <a:lnTo>
                    <a:pt x="50" y="70"/>
                  </a:lnTo>
                  <a:lnTo>
                    <a:pt x="70" y="70"/>
                  </a:lnTo>
                  <a:lnTo>
                    <a:pt x="65" y="70"/>
                  </a:lnTo>
                  <a:lnTo>
                    <a:pt x="60" y="70"/>
                  </a:lnTo>
                  <a:lnTo>
                    <a:pt x="60" y="84"/>
                  </a:lnTo>
                  <a:lnTo>
                    <a:pt x="50" y="84"/>
                  </a:lnTo>
                  <a:lnTo>
                    <a:pt x="50" y="75"/>
                  </a:lnTo>
                  <a:close/>
                  <a:moveTo>
                    <a:pt x="65" y="84"/>
                  </a:moveTo>
                  <a:lnTo>
                    <a:pt x="65" y="84"/>
                  </a:lnTo>
                  <a:lnTo>
                    <a:pt x="75" y="80"/>
                  </a:lnTo>
                  <a:lnTo>
                    <a:pt x="75" y="70"/>
                  </a:lnTo>
                  <a:lnTo>
                    <a:pt x="85" y="70"/>
                  </a:lnTo>
                  <a:lnTo>
                    <a:pt x="85" y="84"/>
                  </a:lnTo>
                  <a:lnTo>
                    <a:pt x="65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4"/>
            <p:cNvSpPr/>
            <p:nvPr/>
          </p:nvSpPr>
          <p:spPr bwMode="auto">
            <a:xfrm>
              <a:off x="11111" y="10538"/>
              <a:ext cx="253" cy="262"/>
            </a:xfrm>
            <a:custGeom>
              <a:avLst/>
              <a:gdLst>
                <a:gd name="T0" fmla="*/ 60 w 105"/>
                <a:gd name="T1" fmla="*/ 15 h 109"/>
                <a:gd name="T2" fmla="*/ 60 w 105"/>
                <a:gd name="T3" fmla="*/ 15 h 109"/>
                <a:gd name="T4" fmla="*/ 60 w 105"/>
                <a:gd name="T5" fmla="*/ 10 h 109"/>
                <a:gd name="T6" fmla="*/ 60 w 105"/>
                <a:gd name="T7" fmla="*/ 10 h 109"/>
                <a:gd name="T8" fmla="*/ 55 w 105"/>
                <a:gd name="T9" fmla="*/ 0 h 109"/>
                <a:gd name="T10" fmla="*/ 55 w 105"/>
                <a:gd name="T11" fmla="*/ 0 h 109"/>
                <a:gd name="T12" fmla="*/ 50 w 105"/>
                <a:gd name="T13" fmla="*/ 5 h 109"/>
                <a:gd name="T14" fmla="*/ 50 w 105"/>
                <a:gd name="T15" fmla="*/ 5 h 109"/>
                <a:gd name="T16" fmla="*/ 40 w 105"/>
                <a:gd name="T17" fmla="*/ 5 h 109"/>
                <a:gd name="T18" fmla="*/ 40 w 105"/>
                <a:gd name="T19" fmla="*/ 5 h 109"/>
                <a:gd name="T20" fmla="*/ 45 w 105"/>
                <a:gd name="T21" fmla="*/ 20 h 109"/>
                <a:gd name="T22" fmla="*/ 0 w 105"/>
                <a:gd name="T23" fmla="*/ 20 h 109"/>
                <a:gd name="T24" fmla="*/ 0 w 105"/>
                <a:gd name="T25" fmla="*/ 35 h 109"/>
                <a:gd name="T26" fmla="*/ 45 w 105"/>
                <a:gd name="T27" fmla="*/ 35 h 109"/>
                <a:gd name="T28" fmla="*/ 45 w 105"/>
                <a:gd name="T29" fmla="*/ 45 h 109"/>
                <a:gd name="T30" fmla="*/ 10 w 105"/>
                <a:gd name="T31" fmla="*/ 45 h 109"/>
                <a:gd name="T32" fmla="*/ 10 w 105"/>
                <a:gd name="T33" fmla="*/ 99 h 109"/>
                <a:gd name="T34" fmla="*/ 25 w 105"/>
                <a:gd name="T35" fmla="*/ 99 h 109"/>
                <a:gd name="T36" fmla="*/ 25 w 105"/>
                <a:gd name="T37" fmla="*/ 60 h 109"/>
                <a:gd name="T38" fmla="*/ 45 w 105"/>
                <a:gd name="T39" fmla="*/ 60 h 109"/>
                <a:gd name="T40" fmla="*/ 45 w 105"/>
                <a:gd name="T41" fmla="*/ 109 h 109"/>
                <a:gd name="T42" fmla="*/ 60 w 105"/>
                <a:gd name="T43" fmla="*/ 109 h 109"/>
                <a:gd name="T44" fmla="*/ 60 w 105"/>
                <a:gd name="T45" fmla="*/ 60 h 109"/>
                <a:gd name="T46" fmla="*/ 75 w 105"/>
                <a:gd name="T47" fmla="*/ 60 h 109"/>
                <a:gd name="T48" fmla="*/ 75 w 105"/>
                <a:gd name="T49" fmla="*/ 84 h 109"/>
                <a:gd name="T50" fmla="*/ 75 w 105"/>
                <a:gd name="T51" fmla="*/ 84 h 109"/>
                <a:gd name="T52" fmla="*/ 70 w 105"/>
                <a:gd name="T53" fmla="*/ 84 h 109"/>
                <a:gd name="T54" fmla="*/ 60 w 105"/>
                <a:gd name="T55" fmla="*/ 84 h 109"/>
                <a:gd name="T56" fmla="*/ 60 w 105"/>
                <a:gd name="T57" fmla="*/ 84 h 109"/>
                <a:gd name="T58" fmla="*/ 65 w 105"/>
                <a:gd name="T59" fmla="*/ 99 h 109"/>
                <a:gd name="T60" fmla="*/ 65 w 105"/>
                <a:gd name="T61" fmla="*/ 99 h 109"/>
                <a:gd name="T62" fmla="*/ 85 w 105"/>
                <a:gd name="T63" fmla="*/ 99 h 109"/>
                <a:gd name="T64" fmla="*/ 90 w 105"/>
                <a:gd name="T65" fmla="*/ 94 h 109"/>
                <a:gd name="T66" fmla="*/ 90 w 105"/>
                <a:gd name="T67" fmla="*/ 89 h 109"/>
                <a:gd name="T68" fmla="*/ 90 w 105"/>
                <a:gd name="T69" fmla="*/ 45 h 109"/>
                <a:gd name="T70" fmla="*/ 60 w 105"/>
                <a:gd name="T71" fmla="*/ 45 h 109"/>
                <a:gd name="T72" fmla="*/ 60 w 105"/>
                <a:gd name="T73" fmla="*/ 35 h 109"/>
                <a:gd name="T74" fmla="*/ 105 w 105"/>
                <a:gd name="T75" fmla="*/ 35 h 109"/>
                <a:gd name="T76" fmla="*/ 105 w 105"/>
                <a:gd name="T77" fmla="*/ 20 h 109"/>
                <a:gd name="T78" fmla="*/ 50 w 105"/>
                <a:gd name="T79" fmla="*/ 20 h 109"/>
                <a:gd name="T80" fmla="*/ 50 w 105"/>
                <a:gd name="T81" fmla="*/ 20 h 109"/>
                <a:gd name="T82" fmla="*/ 60 w 105"/>
                <a:gd name="T83" fmla="*/ 15 h 109"/>
                <a:gd name="T84" fmla="*/ 60 w 105"/>
                <a:gd name="T85" fmla="*/ 15 h 109"/>
                <a:gd name="T86" fmla="*/ 60 w 105"/>
                <a:gd name="T87" fmla="*/ 15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9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99"/>
                  </a:lnTo>
                  <a:lnTo>
                    <a:pt x="25" y="99"/>
                  </a:lnTo>
                  <a:lnTo>
                    <a:pt x="25" y="60"/>
                  </a:lnTo>
                  <a:lnTo>
                    <a:pt x="45" y="60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4"/>
                  </a:lnTo>
                  <a:lnTo>
                    <a:pt x="70" y="84"/>
                  </a:lnTo>
                  <a:lnTo>
                    <a:pt x="60" y="84"/>
                  </a:lnTo>
                  <a:lnTo>
                    <a:pt x="65" y="99"/>
                  </a:lnTo>
                  <a:lnTo>
                    <a:pt x="85" y="99"/>
                  </a:lnTo>
                  <a:lnTo>
                    <a:pt x="90" y="94"/>
                  </a:lnTo>
                  <a:lnTo>
                    <a:pt x="90" y="89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5" y="35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5"/>
            <p:cNvSpPr>
              <a:spLocks noEditPoints="1"/>
            </p:cNvSpPr>
            <p:nvPr/>
          </p:nvSpPr>
          <p:spPr bwMode="auto">
            <a:xfrm>
              <a:off x="9802" y="9721"/>
              <a:ext cx="265" cy="262"/>
            </a:xfrm>
            <a:custGeom>
              <a:avLst/>
              <a:gdLst>
                <a:gd name="T0" fmla="*/ 20 w 110"/>
                <a:gd name="T1" fmla="*/ 34 h 109"/>
                <a:gd name="T2" fmla="*/ 50 w 110"/>
                <a:gd name="T3" fmla="*/ 24 h 109"/>
                <a:gd name="T4" fmla="*/ 30 w 110"/>
                <a:gd name="T5" fmla="*/ 15 h 109"/>
                <a:gd name="T6" fmla="*/ 30 w 110"/>
                <a:gd name="T7" fmla="*/ 10 h 109"/>
                <a:gd name="T8" fmla="*/ 30 w 110"/>
                <a:gd name="T9" fmla="*/ 5 h 109"/>
                <a:gd name="T10" fmla="*/ 20 w 110"/>
                <a:gd name="T11" fmla="*/ 0 h 109"/>
                <a:gd name="T12" fmla="*/ 15 w 110"/>
                <a:gd name="T13" fmla="*/ 0 h 109"/>
                <a:gd name="T14" fmla="*/ 10 w 110"/>
                <a:gd name="T15" fmla="*/ 24 h 109"/>
                <a:gd name="T16" fmla="*/ 0 w 110"/>
                <a:gd name="T17" fmla="*/ 44 h 109"/>
                <a:gd name="T18" fmla="*/ 5 w 110"/>
                <a:gd name="T19" fmla="*/ 49 h 109"/>
                <a:gd name="T20" fmla="*/ 15 w 110"/>
                <a:gd name="T21" fmla="*/ 44 h 109"/>
                <a:gd name="T22" fmla="*/ 20 w 110"/>
                <a:gd name="T23" fmla="*/ 54 h 109"/>
                <a:gd name="T24" fmla="*/ 0 w 110"/>
                <a:gd name="T25" fmla="*/ 69 h 109"/>
                <a:gd name="T26" fmla="*/ 20 w 110"/>
                <a:gd name="T27" fmla="*/ 84 h 109"/>
                <a:gd name="T28" fmla="*/ 15 w 110"/>
                <a:gd name="T29" fmla="*/ 89 h 109"/>
                <a:gd name="T30" fmla="*/ 15 w 110"/>
                <a:gd name="T31" fmla="*/ 89 h 109"/>
                <a:gd name="T32" fmla="*/ 15 w 110"/>
                <a:gd name="T33" fmla="*/ 99 h 109"/>
                <a:gd name="T34" fmla="*/ 20 w 110"/>
                <a:gd name="T35" fmla="*/ 104 h 109"/>
                <a:gd name="T36" fmla="*/ 25 w 110"/>
                <a:gd name="T37" fmla="*/ 104 h 109"/>
                <a:gd name="T38" fmla="*/ 50 w 110"/>
                <a:gd name="T39" fmla="*/ 84 h 109"/>
                <a:gd name="T40" fmla="*/ 50 w 110"/>
                <a:gd name="T41" fmla="*/ 79 h 109"/>
                <a:gd name="T42" fmla="*/ 45 w 110"/>
                <a:gd name="T43" fmla="*/ 74 h 109"/>
                <a:gd name="T44" fmla="*/ 40 w 110"/>
                <a:gd name="T45" fmla="*/ 79 h 109"/>
                <a:gd name="T46" fmla="*/ 30 w 110"/>
                <a:gd name="T47" fmla="*/ 69 h 109"/>
                <a:gd name="T48" fmla="*/ 50 w 110"/>
                <a:gd name="T49" fmla="*/ 54 h 109"/>
                <a:gd name="T50" fmla="*/ 30 w 110"/>
                <a:gd name="T51" fmla="*/ 44 h 109"/>
                <a:gd name="T52" fmla="*/ 45 w 110"/>
                <a:gd name="T53" fmla="*/ 44 h 109"/>
                <a:gd name="T54" fmla="*/ 45 w 110"/>
                <a:gd name="T55" fmla="*/ 34 h 109"/>
                <a:gd name="T56" fmla="*/ 75 w 110"/>
                <a:gd name="T57" fmla="*/ 10 h 109"/>
                <a:gd name="T58" fmla="*/ 75 w 110"/>
                <a:gd name="T59" fmla="*/ 5 h 109"/>
                <a:gd name="T60" fmla="*/ 70 w 110"/>
                <a:gd name="T61" fmla="*/ 0 h 109"/>
                <a:gd name="T62" fmla="*/ 60 w 110"/>
                <a:gd name="T63" fmla="*/ 0 h 109"/>
                <a:gd name="T64" fmla="*/ 45 w 110"/>
                <a:gd name="T65" fmla="*/ 44 h 109"/>
                <a:gd name="T66" fmla="*/ 60 w 110"/>
                <a:gd name="T67" fmla="*/ 49 h 109"/>
                <a:gd name="T68" fmla="*/ 70 w 110"/>
                <a:gd name="T69" fmla="*/ 29 h 109"/>
                <a:gd name="T70" fmla="*/ 90 w 110"/>
                <a:gd name="T71" fmla="*/ 29 h 109"/>
                <a:gd name="T72" fmla="*/ 85 w 110"/>
                <a:gd name="T73" fmla="*/ 44 h 109"/>
                <a:gd name="T74" fmla="*/ 100 w 110"/>
                <a:gd name="T75" fmla="*/ 44 h 109"/>
                <a:gd name="T76" fmla="*/ 75 w 110"/>
                <a:gd name="T77" fmla="*/ 20 h 109"/>
                <a:gd name="T78" fmla="*/ 75 w 110"/>
                <a:gd name="T79" fmla="*/ 10 h 109"/>
                <a:gd name="T80" fmla="*/ 75 w 110"/>
                <a:gd name="T81" fmla="*/ 10 h 109"/>
                <a:gd name="T82" fmla="*/ 85 w 110"/>
                <a:gd name="T83" fmla="*/ 44 h 109"/>
                <a:gd name="T84" fmla="*/ 85 w 110"/>
                <a:gd name="T85" fmla="*/ 39 h 109"/>
                <a:gd name="T86" fmla="*/ 65 w 110"/>
                <a:gd name="T87" fmla="*/ 39 h 109"/>
                <a:gd name="T88" fmla="*/ 65 w 110"/>
                <a:gd name="T89" fmla="*/ 54 h 109"/>
                <a:gd name="T90" fmla="*/ 60 w 110"/>
                <a:gd name="T91" fmla="*/ 79 h 109"/>
                <a:gd name="T92" fmla="*/ 35 w 110"/>
                <a:gd name="T93" fmla="*/ 99 h 109"/>
                <a:gd name="T94" fmla="*/ 50 w 110"/>
                <a:gd name="T95" fmla="*/ 109 h 109"/>
                <a:gd name="T96" fmla="*/ 65 w 110"/>
                <a:gd name="T97" fmla="*/ 94 h 109"/>
                <a:gd name="T98" fmla="*/ 75 w 110"/>
                <a:gd name="T99" fmla="*/ 79 h 109"/>
                <a:gd name="T100" fmla="*/ 100 w 110"/>
                <a:gd name="T101" fmla="*/ 109 h 109"/>
                <a:gd name="T102" fmla="*/ 110 w 110"/>
                <a:gd name="T103" fmla="*/ 94 h 109"/>
                <a:gd name="T104" fmla="*/ 100 w 110"/>
                <a:gd name="T105" fmla="*/ 89 h 109"/>
                <a:gd name="T106" fmla="*/ 85 w 110"/>
                <a:gd name="T107" fmla="*/ 69 h 109"/>
                <a:gd name="T108" fmla="*/ 80 w 110"/>
                <a:gd name="T109" fmla="*/ 49 h 109"/>
                <a:gd name="T110" fmla="*/ 85 w 110"/>
                <a:gd name="T111" fmla="*/ 44 h 109"/>
                <a:gd name="T112" fmla="*/ 85 w 110"/>
                <a:gd name="T113" fmla="*/ 44 h 1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0" h="109">
                  <a:moveTo>
                    <a:pt x="45" y="34"/>
                  </a:moveTo>
                  <a:lnTo>
                    <a:pt x="20" y="34"/>
                  </a:lnTo>
                  <a:lnTo>
                    <a:pt x="25" y="24"/>
                  </a:lnTo>
                  <a:lnTo>
                    <a:pt x="50" y="24"/>
                  </a:lnTo>
                  <a:lnTo>
                    <a:pt x="50" y="15"/>
                  </a:lnTo>
                  <a:lnTo>
                    <a:pt x="30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24"/>
                  </a:lnTo>
                  <a:lnTo>
                    <a:pt x="0" y="44"/>
                  </a:lnTo>
                  <a:lnTo>
                    <a:pt x="5" y="49"/>
                  </a:lnTo>
                  <a:lnTo>
                    <a:pt x="10" y="54"/>
                  </a:lnTo>
                  <a:lnTo>
                    <a:pt x="15" y="44"/>
                  </a:lnTo>
                  <a:lnTo>
                    <a:pt x="20" y="44"/>
                  </a:lnTo>
                  <a:lnTo>
                    <a:pt x="20" y="54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20" y="69"/>
                  </a:lnTo>
                  <a:lnTo>
                    <a:pt x="20" y="84"/>
                  </a:lnTo>
                  <a:lnTo>
                    <a:pt x="15" y="89"/>
                  </a:lnTo>
                  <a:lnTo>
                    <a:pt x="15" y="99"/>
                  </a:lnTo>
                  <a:lnTo>
                    <a:pt x="20" y="104"/>
                  </a:lnTo>
                  <a:lnTo>
                    <a:pt x="25" y="104"/>
                  </a:lnTo>
                  <a:lnTo>
                    <a:pt x="50" y="84"/>
                  </a:lnTo>
                  <a:lnTo>
                    <a:pt x="50" y="79"/>
                  </a:lnTo>
                  <a:lnTo>
                    <a:pt x="45" y="74"/>
                  </a:lnTo>
                  <a:lnTo>
                    <a:pt x="40" y="79"/>
                  </a:lnTo>
                  <a:lnTo>
                    <a:pt x="30" y="84"/>
                  </a:lnTo>
                  <a:lnTo>
                    <a:pt x="30" y="69"/>
                  </a:lnTo>
                  <a:lnTo>
                    <a:pt x="50" y="69"/>
                  </a:lnTo>
                  <a:lnTo>
                    <a:pt x="50" y="54"/>
                  </a:lnTo>
                  <a:lnTo>
                    <a:pt x="30" y="54"/>
                  </a:lnTo>
                  <a:lnTo>
                    <a:pt x="30" y="44"/>
                  </a:lnTo>
                  <a:lnTo>
                    <a:pt x="45" y="44"/>
                  </a:lnTo>
                  <a:lnTo>
                    <a:pt x="45" y="34"/>
                  </a:lnTo>
                  <a:close/>
                  <a:moveTo>
                    <a:pt x="75" y="10"/>
                  </a:moveTo>
                  <a:lnTo>
                    <a:pt x="75" y="10"/>
                  </a:lnTo>
                  <a:lnTo>
                    <a:pt x="75" y="5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5" y="24"/>
                  </a:lnTo>
                  <a:lnTo>
                    <a:pt x="45" y="44"/>
                  </a:lnTo>
                  <a:lnTo>
                    <a:pt x="60" y="49"/>
                  </a:lnTo>
                  <a:lnTo>
                    <a:pt x="70" y="29"/>
                  </a:lnTo>
                  <a:lnTo>
                    <a:pt x="90" y="29"/>
                  </a:lnTo>
                  <a:lnTo>
                    <a:pt x="85" y="44"/>
                  </a:lnTo>
                  <a:lnTo>
                    <a:pt x="100" y="44"/>
                  </a:lnTo>
                  <a:lnTo>
                    <a:pt x="105" y="20"/>
                  </a:lnTo>
                  <a:lnTo>
                    <a:pt x="75" y="20"/>
                  </a:lnTo>
                  <a:lnTo>
                    <a:pt x="75" y="10"/>
                  </a:lnTo>
                  <a:close/>
                  <a:moveTo>
                    <a:pt x="85" y="44"/>
                  </a:moveTo>
                  <a:lnTo>
                    <a:pt x="85" y="44"/>
                  </a:lnTo>
                  <a:lnTo>
                    <a:pt x="85" y="39"/>
                  </a:lnTo>
                  <a:lnTo>
                    <a:pt x="75" y="39"/>
                  </a:lnTo>
                  <a:lnTo>
                    <a:pt x="65" y="39"/>
                  </a:lnTo>
                  <a:lnTo>
                    <a:pt x="65" y="54"/>
                  </a:lnTo>
                  <a:lnTo>
                    <a:pt x="65" y="69"/>
                  </a:lnTo>
                  <a:lnTo>
                    <a:pt x="60" y="79"/>
                  </a:lnTo>
                  <a:lnTo>
                    <a:pt x="50" y="89"/>
                  </a:lnTo>
                  <a:lnTo>
                    <a:pt x="35" y="99"/>
                  </a:lnTo>
                  <a:lnTo>
                    <a:pt x="50" y="109"/>
                  </a:lnTo>
                  <a:lnTo>
                    <a:pt x="65" y="94"/>
                  </a:lnTo>
                  <a:lnTo>
                    <a:pt x="75" y="79"/>
                  </a:lnTo>
                  <a:lnTo>
                    <a:pt x="85" y="99"/>
                  </a:lnTo>
                  <a:lnTo>
                    <a:pt x="100" y="109"/>
                  </a:lnTo>
                  <a:lnTo>
                    <a:pt x="110" y="94"/>
                  </a:lnTo>
                  <a:lnTo>
                    <a:pt x="100" y="89"/>
                  </a:lnTo>
                  <a:lnTo>
                    <a:pt x="90" y="79"/>
                  </a:lnTo>
                  <a:lnTo>
                    <a:pt x="85" y="69"/>
                  </a:lnTo>
                  <a:lnTo>
                    <a:pt x="80" y="54"/>
                  </a:lnTo>
                  <a:lnTo>
                    <a:pt x="80" y="49"/>
                  </a:lnTo>
                  <a:lnTo>
                    <a:pt x="85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6"/>
            <p:cNvSpPr>
              <a:spLocks noEditPoints="1"/>
            </p:cNvSpPr>
            <p:nvPr/>
          </p:nvSpPr>
          <p:spPr bwMode="auto">
            <a:xfrm>
              <a:off x="10090" y="9721"/>
              <a:ext cx="241" cy="262"/>
            </a:xfrm>
            <a:custGeom>
              <a:avLst/>
              <a:gdLst>
                <a:gd name="T0" fmla="*/ 80 w 100"/>
                <a:gd name="T1" fmla="*/ 29 h 109"/>
                <a:gd name="T2" fmla="*/ 70 w 100"/>
                <a:gd name="T3" fmla="*/ 15 h 109"/>
                <a:gd name="T4" fmla="*/ 70 w 100"/>
                <a:gd name="T5" fmla="*/ 10 h 109"/>
                <a:gd name="T6" fmla="*/ 70 w 100"/>
                <a:gd name="T7" fmla="*/ 10 h 109"/>
                <a:gd name="T8" fmla="*/ 65 w 100"/>
                <a:gd name="T9" fmla="*/ 10 h 109"/>
                <a:gd name="T10" fmla="*/ 55 w 100"/>
                <a:gd name="T11" fmla="*/ 10 h 109"/>
                <a:gd name="T12" fmla="*/ 55 w 100"/>
                <a:gd name="T13" fmla="*/ 54 h 109"/>
                <a:gd name="T14" fmla="*/ 50 w 100"/>
                <a:gd name="T15" fmla="*/ 29 h 109"/>
                <a:gd name="T16" fmla="*/ 35 w 100"/>
                <a:gd name="T17" fmla="*/ 10 h 109"/>
                <a:gd name="T18" fmla="*/ 40 w 100"/>
                <a:gd name="T19" fmla="*/ 5 h 109"/>
                <a:gd name="T20" fmla="*/ 40 w 100"/>
                <a:gd name="T21" fmla="*/ 5 h 109"/>
                <a:gd name="T22" fmla="*/ 35 w 100"/>
                <a:gd name="T23" fmla="*/ 5 h 109"/>
                <a:gd name="T24" fmla="*/ 25 w 100"/>
                <a:gd name="T25" fmla="*/ 5 h 109"/>
                <a:gd name="T26" fmla="*/ 25 w 100"/>
                <a:gd name="T27" fmla="*/ 59 h 109"/>
                <a:gd name="T28" fmla="*/ 15 w 100"/>
                <a:gd name="T29" fmla="*/ 84 h 109"/>
                <a:gd name="T30" fmla="*/ 0 w 100"/>
                <a:gd name="T31" fmla="*/ 99 h 109"/>
                <a:gd name="T32" fmla="*/ 15 w 100"/>
                <a:gd name="T33" fmla="*/ 109 h 109"/>
                <a:gd name="T34" fmla="*/ 25 w 100"/>
                <a:gd name="T35" fmla="*/ 94 h 109"/>
                <a:gd name="T36" fmla="*/ 35 w 100"/>
                <a:gd name="T37" fmla="*/ 84 h 109"/>
                <a:gd name="T38" fmla="*/ 35 w 100"/>
                <a:gd name="T39" fmla="*/ 34 h 109"/>
                <a:gd name="T40" fmla="*/ 40 w 100"/>
                <a:gd name="T41" fmla="*/ 64 h 109"/>
                <a:gd name="T42" fmla="*/ 50 w 100"/>
                <a:gd name="T43" fmla="*/ 64 h 109"/>
                <a:gd name="T44" fmla="*/ 55 w 100"/>
                <a:gd name="T45" fmla="*/ 64 h 109"/>
                <a:gd name="T46" fmla="*/ 70 w 100"/>
                <a:gd name="T47" fmla="*/ 104 h 109"/>
                <a:gd name="T48" fmla="*/ 70 w 100"/>
                <a:gd name="T49" fmla="*/ 34 h 109"/>
                <a:gd name="T50" fmla="*/ 75 w 100"/>
                <a:gd name="T51" fmla="*/ 69 h 109"/>
                <a:gd name="T52" fmla="*/ 85 w 100"/>
                <a:gd name="T53" fmla="*/ 109 h 109"/>
                <a:gd name="T54" fmla="*/ 100 w 100"/>
                <a:gd name="T55" fmla="*/ 10 h 109"/>
                <a:gd name="T56" fmla="*/ 100 w 100"/>
                <a:gd name="T57" fmla="*/ 5 h 109"/>
                <a:gd name="T58" fmla="*/ 100 w 100"/>
                <a:gd name="T59" fmla="*/ 5 h 109"/>
                <a:gd name="T60" fmla="*/ 100 w 100"/>
                <a:gd name="T61" fmla="*/ 5 h 109"/>
                <a:gd name="T62" fmla="*/ 85 w 100"/>
                <a:gd name="T63" fmla="*/ 0 h 109"/>
                <a:gd name="T64" fmla="*/ 85 w 100"/>
                <a:gd name="T65" fmla="*/ 54 h 109"/>
                <a:gd name="T66" fmla="*/ 80 w 100"/>
                <a:gd name="T67" fmla="*/ 29 h 109"/>
                <a:gd name="T68" fmla="*/ 15 w 100"/>
                <a:gd name="T69" fmla="*/ 54 h 109"/>
                <a:gd name="T70" fmla="*/ 20 w 100"/>
                <a:gd name="T71" fmla="*/ 29 h 109"/>
                <a:gd name="T72" fmla="*/ 10 w 100"/>
                <a:gd name="T73" fmla="*/ 29 h 109"/>
                <a:gd name="T74" fmla="*/ 10 w 100"/>
                <a:gd name="T75" fmla="*/ 34 h 109"/>
                <a:gd name="T76" fmla="*/ 0 w 100"/>
                <a:gd name="T77" fmla="*/ 64 h 109"/>
                <a:gd name="T78" fmla="*/ 15 w 100"/>
                <a:gd name="T79" fmla="*/ 69 h 109"/>
                <a:gd name="T80" fmla="*/ 15 w 100"/>
                <a:gd name="T81" fmla="*/ 54 h 109"/>
                <a:gd name="T82" fmla="*/ 15 w 100"/>
                <a:gd name="T83" fmla="*/ 54 h 1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" h="109">
                  <a:moveTo>
                    <a:pt x="80" y="29"/>
                  </a:moveTo>
                  <a:lnTo>
                    <a:pt x="80" y="29"/>
                  </a:lnTo>
                  <a:lnTo>
                    <a:pt x="70" y="29"/>
                  </a:lnTo>
                  <a:lnTo>
                    <a:pt x="70" y="15"/>
                  </a:lnTo>
                  <a:lnTo>
                    <a:pt x="70" y="10"/>
                  </a:lnTo>
                  <a:lnTo>
                    <a:pt x="65" y="10"/>
                  </a:lnTo>
                  <a:lnTo>
                    <a:pt x="55" y="10"/>
                  </a:lnTo>
                  <a:lnTo>
                    <a:pt x="55" y="54"/>
                  </a:lnTo>
                  <a:lnTo>
                    <a:pt x="50" y="29"/>
                  </a:lnTo>
                  <a:lnTo>
                    <a:pt x="35" y="29"/>
                  </a:lnTo>
                  <a:lnTo>
                    <a:pt x="35" y="10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25" y="5"/>
                  </a:lnTo>
                  <a:lnTo>
                    <a:pt x="25" y="59"/>
                  </a:lnTo>
                  <a:lnTo>
                    <a:pt x="20" y="74"/>
                  </a:lnTo>
                  <a:lnTo>
                    <a:pt x="15" y="84"/>
                  </a:lnTo>
                  <a:lnTo>
                    <a:pt x="0" y="99"/>
                  </a:lnTo>
                  <a:lnTo>
                    <a:pt x="15" y="109"/>
                  </a:lnTo>
                  <a:lnTo>
                    <a:pt x="25" y="94"/>
                  </a:lnTo>
                  <a:lnTo>
                    <a:pt x="35" y="84"/>
                  </a:lnTo>
                  <a:lnTo>
                    <a:pt x="35" y="59"/>
                  </a:lnTo>
                  <a:lnTo>
                    <a:pt x="35" y="34"/>
                  </a:lnTo>
                  <a:lnTo>
                    <a:pt x="40" y="64"/>
                  </a:lnTo>
                  <a:lnTo>
                    <a:pt x="50" y="64"/>
                  </a:lnTo>
                  <a:lnTo>
                    <a:pt x="55" y="64"/>
                  </a:lnTo>
                  <a:lnTo>
                    <a:pt x="55" y="104"/>
                  </a:lnTo>
                  <a:lnTo>
                    <a:pt x="70" y="104"/>
                  </a:lnTo>
                  <a:lnTo>
                    <a:pt x="70" y="34"/>
                  </a:lnTo>
                  <a:lnTo>
                    <a:pt x="75" y="69"/>
                  </a:lnTo>
                  <a:lnTo>
                    <a:pt x="85" y="64"/>
                  </a:lnTo>
                  <a:lnTo>
                    <a:pt x="85" y="109"/>
                  </a:lnTo>
                  <a:lnTo>
                    <a:pt x="100" y="109"/>
                  </a:lnTo>
                  <a:lnTo>
                    <a:pt x="100" y="10"/>
                  </a:lnTo>
                  <a:lnTo>
                    <a:pt x="100" y="5"/>
                  </a:lnTo>
                  <a:lnTo>
                    <a:pt x="85" y="0"/>
                  </a:lnTo>
                  <a:lnTo>
                    <a:pt x="85" y="54"/>
                  </a:lnTo>
                  <a:lnTo>
                    <a:pt x="80" y="29"/>
                  </a:lnTo>
                  <a:close/>
                  <a:moveTo>
                    <a:pt x="15" y="54"/>
                  </a:moveTo>
                  <a:lnTo>
                    <a:pt x="15" y="54"/>
                  </a:lnTo>
                  <a:lnTo>
                    <a:pt x="20" y="29"/>
                  </a:lnTo>
                  <a:lnTo>
                    <a:pt x="10" y="29"/>
                  </a:lnTo>
                  <a:lnTo>
                    <a:pt x="10" y="34"/>
                  </a:lnTo>
                  <a:lnTo>
                    <a:pt x="0" y="64"/>
                  </a:lnTo>
                  <a:lnTo>
                    <a:pt x="15" y="69"/>
                  </a:lnTo>
                  <a:lnTo>
                    <a:pt x="15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7"/>
            <p:cNvSpPr/>
            <p:nvPr/>
          </p:nvSpPr>
          <p:spPr bwMode="auto">
            <a:xfrm>
              <a:off x="10379" y="9721"/>
              <a:ext cx="262" cy="262"/>
            </a:xfrm>
            <a:custGeom>
              <a:avLst/>
              <a:gdLst>
                <a:gd name="T0" fmla="*/ 65 w 109"/>
                <a:gd name="T1" fmla="*/ 15 h 109"/>
                <a:gd name="T2" fmla="*/ 65 w 109"/>
                <a:gd name="T3" fmla="*/ 15 h 109"/>
                <a:gd name="T4" fmla="*/ 65 w 109"/>
                <a:gd name="T5" fmla="*/ 10 h 109"/>
                <a:gd name="T6" fmla="*/ 65 w 109"/>
                <a:gd name="T7" fmla="*/ 10 h 109"/>
                <a:gd name="T8" fmla="*/ 60 w 109"/>
                <a:gd name="T9" fmla="*/ 0 h 109"/>
                <a:gd name="T10" fmla="*/ 60 w 109"/>
                <a:gd name="T11" fmla="*/ 0 h 109"/>
                <a:gd name="T12" fmla="*/ 55 w 109"/>
                <a:gd name="T13" fmla="*/ 5 h 109"/>
                <a:gd name="T14" fmla="*/ 55 w 109"/>
                <a:gd name="T15" fmla="*/ 5 h 109"/>
                <a:gd name="T16" fmla="*/ 45 w 109"/>
                <a:gd name="T17" fmla="*/ 5 h 109"/>
                <a:gd name="T18" fmla="*/ 45 w 109"/>
                <a:gd name="T19" fmla="*/ 5 h 109"/>
                <a:gd name="T20" fmla="*/ 50 w 109"/>
                <a:gd name="T21" fmla="*/ 20 h 109"/>
                <a:gd name="T22" fmla="*/ 0 w 109"/>
                <a:gd name="T23" fmla="*/ 20 h 109"/>
                <a:gd name="T24" fmla="*/ 0 w 109"/>
                <a:gd name="T25" fmla="*/ 29 h 109"/>
                <a:gd name="T26" fmla="*/ 45 w 109"/>
                <a:gd name="T27" fmla="*/ 29 h 109"/>
                <a:gd name="T28" fmla="*/ 45 w 109"/>
                <a:gd name="T29" fmla="*/ 44 h 109"/>
                <a:gd name="T30" fmla="*/ 15 w 109"/>
                <a:gd name="T31" fmla="*/ 44 h 109"/>
                <a:gd name="T32" fmla="*/ 15 w 109"/>
                <a:gd name="T33" fmla="*/ 99 h 109"/>
                <a:gd name="T34" fmla="*/ 30 w 109"/>
                <a:gd name="T35" fmla="*/ 99 h 109"/>
                <a:gd name="T36" fmla="*/ 30 w 109"/>
                <a:gd name="T37" fmla="*/ 59 h 109"/>
                <a:gd name="T38" fmla="*/ 45 w 109"/>
                <a:gd name="T39" fmla="*/ 59 h 109"/>
                <a:gd name="T40" fmla="*/ 45 w 109"/>
                <a:gd name="T41" fmla="*/ 109 h 109"/>
                <a:gd name="T42" fmla="*/ 65 w 109"/>
                <a:gd name="T43" fmla="*/ 109 h 109"/>
                <a:gd name="T44" fmla="*/ 65 w 109"/>
                <a:gd name="T45" fmla="*/ 59 h 109"/>
                <a:gd name="T46" fmla="*/ 80 w 109"/>
                <a:gd name="T47" fmla="*/ 59 h 109"/>
                <a:gd name="T48" fmla="*/ 80 w 109"/>
                <a:gd name="T49" fmla="*/ 79 h 109"/>
                <a:gd name="T50" fmla="*/ 80 w 109"/>
                <a:gd name="T51" fmla="*/ 79 h 109"/>
                <a:gd name="T52" fmla="*/ 75 w 109"/>
                <a:gd name="T53" fmla="*/ 84 h 109"/>
                <a:gd name="T54" fmla="*/ 65 w 109"/>
                <a:gd name="T55" fmla="*/ 84 h 109"/>
                <a:gd name="T56" fmla="*/ 65 w 109"/>
                <a:gd name="T57" fmla="*/ 84 h 109"/>
                <a:gd name="T58" fmla="*/ 70 w 109"/>
                <a:gd name="T59" fmla="*/ 99 h 109"/>
                <a:gd name="T60" fmla="*/ 70 w 109"/>
                <a:gd name="T61" fmla="*/ 99 h 109"/>
                <a:gd name="T62" fmla="*/ 90 w 109"/>
                <a:gd name="T63" fmla="*/ 94 h 109"/>
                <a:gd name="T64" fmla="*/ 95 w 109"/>
                <a:gd name="T65" fmla="*/ 94 h 109"/>
                <a:gd name="T66" fmla="*/ 95 w 109"/>
                <a:gd name="T67" fmla="*/ 89 h 109"/>
                <a:gd name="T68" fmla="*/ 95 w 109"/>
                <a:gd name="T69" fmla="*/ 44 h 109"/>
                <a:gd name="T70" fmla="*/ 65 w 109"/>
                <a:gd name="T71" fmla="*/ 44 h 109"/>
                <a:gd name="T72" fmla="*/ 65 w 109"/>
                <a:gd name="T73" fmla="*/ 29 h 109"/>
                <a:gd name="T74" fmla="*/ 109 w 109"/>
                <a:gd name="T75" fmla="*/ 29 h 109"/>
                <a:gd name="T76" fmla="*/ 109 w 109"/>
                <a:gd name="T77" fmla="*/ 20 h 109"/>
                <a:gd name="T78" fmla="*/ 55 w 109"/>
                <a:gd name="T79" fmla="*/ 20 h 109"/>
                <a:gd name="T80" fmla="*/ 55 w 109"/>
                <a:gd name="T81" fmla="*/ 20 h 109"/>
                <a:gd name="T82" fmla="*/ 65 w 109"/>
                <a:gd name="T83" fmla="*/ 15 h 109"/>
                <a:gd name="T84" fmla="*/ 65 w 109"/>
                <a:gd name="T85" fmla="*/ 15 h 109"/>
                <a:gd name="T86" fmla="*/ 65 w 109"/>
                <a:gd name="T87" fmla="*/ 15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9" h="109">
                  <a:moveTo>
                    <a:pt x="65" y="15"/>
                  </a:moveTo>
                  <a:lnTo>
                    <a:pt x="65" y="15"/>
                  </a:lnTo>
                  <a:lnTo>
                    <a:pt x="65" y="1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45" y="5"/>
                  </a:lnTo>
                  <a:lnTo>
                    <a:pt x="50" y="20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45" y="29"/>
                  </a:lnTo>
                  <a:lnTo>
                    <a:pt x="45" y="44"/>
                  </a:lnTo>
                  <a:lnTo>
                    <a:pt x="15" y="44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59"/>
                  </a:lnTo>
                  <a:lnTo>
                    <a:pt x="45" y="59"/>
                  </a:lnTo>
                  <a:lnTo>
                    <a:pt x="45" y="109"/>
                  </a:lnTo>
                  <a:lnTo>
                    <a:pt x="65" y="109"/>
                  </a:lnTo>
                  <a:lnTo>
                    <a:pt x="65" y="59"/>
                  </a:lnTo>
                  <a:lnTo>
                    <a:pt x="80" y="59"/>
                  </a:lnTo>
                  <a:lnTo>
                    <a:pt x="80" y="79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90" y="94"/>
                  </a:lnTo>
                  <a:lnTo>
                    <a:pt x="95" y="94"/>
                  </a:lnTo>
                  <a:lnTo>
                    <a:pt x="95" y="89"/>
                  </a:lnTo>
                  <a:lnTo>
                    <a:pt x="95" y="44"/>
                  </a:lnTo>
                  <a:lnTo>
                    <a:pt x="65" y="44"/>
                  </a:lnTo>
                  <a:lnTo>
                    <a:pt x="65" y="29"/>
                  </a:lnTo>
                  <a:lnTo>
                    <a:pt x="109" y="29"/>
                  </a:lnTo>
                  <a:lnTo>
                    <a:pt x="109" y="20"/>
                  </a:lnTo>
                  <a:lnTo>
                    <a:pt x="55" y="2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8"/>
            <p:cNvSpPr>
              <a:spLocks noEditPoints="1"/>
            </p:cNvSpPr>
            <p:nvPr/>
          </p:nvSpPr>
          <p:spPr bwMode="auto">
            <a:xfrm>
              <a:off x="8290" y="10357"/>
              <a:ext cx="241" cy="265"/>
            </a:xfrm>
            <a:custGeom>
              <a:avLst/>
              <a:gdLst>
                <a:gd name="T0" fmla="*/ 75 w 100"/>
                <a:gd name="T1" fmla="*/ 0 h 110"/>
                <a:gd name="T2" fmla="*/ 60 w 100"/>
                <a:gd name="T3" fmla="*/ 0 h 110"/>
                <a:gd name="T4" fmla="*/ 55 w 100"/>
                <a:gd name="T5" fmla="*/ 0 h 110"/>
                <a:gd name="T6" fmla="*/ 55 w 100"/>
                <a:gd name="T7" fmla="*/ 5 h 110"/>
                <a:gd name="T8" fmla="*/ 65 w 100"/>
                <a:gd name="T9" fmla="*/ 15 h 110"/>
                <a:gd name="T10" fmla="*/ 40 w 100"/>
                <a:gd name="T11" fmla="*/ 15 h 110"/>
                <a:gd name="T12" fmla="*/ 40 w 100"/>
                <a:gd name="T13" fmla="*/ 15 h 110"/>
                <a:gd name="T14" fmla="*/ 45 w 100"/>
                <a:gd name="T15" fmla="*/ 5 h 110"/>
                <a:gd name="T16" fmla="*/ 0 w 100"/>
                <a:gd name="T17" fmla="*/ 5 h 110"/>
                <a:gd name="T18" fmla="*/ 15 w 100"/>
                <a:gd name="T19" fmla="*/ 105 h 110"/>
                <a:gd name="T20" fmla="*/ 15 w 100"/>
                <a:gd name="T21" fmla="*/ 70 h 110"/>
                <a:gd name="T22" fmla="*/ 20 w 100"/>
                <a:gd name="T23" fmla="*/ 85 h 110"/>
                <a:gd name="T24" fmla="*/ 40 w 100"/>
                <a:gd name="T25" fmla="*/ 70 h 110"/>
                <a:gd name="T26" fmla="*/ 35 w 100"/>
                <a:gd name="T27" fmla="*/ 40 h 110"/>
                <a:gd name="T28" fmla="*/ 35 w 100"/>
                <a:gd name="T29" fmla="*/ 40 h 110"/>
                <a:gd name="T30" fmla="*/ 40 w 100"/>
                <a:gd name="T31" fmla="*/ 25 h 110"/>
                <a:gd name="T32" fmla="*/ 55 w 100"/>
                <a:gd name="T33" fmla="*/ 30 h 110"/>
                <a:gd name="T34" fmla="*/ 55 w 100"/>
                <a:gd name="T35" fmla="*/ 45 h 110"/>
                <a:gd name="T36" fmla="*/ 45 w 100"/>
                <a:gd name="T37" fmla="*/ 75 h 110"/>
                <a:gd name="T38" fmla="*/ 25 w 100"/>
                <a:gd name="T39" fmla="*/ 95 h 110"/>
                <a:gd name="T40" fmla="*/ 35 w 100"/>
                <a:gd name="T41" fmla="*/ 110 h 110"/>
                <a:gd name="T42" fmla="*/ 50 w 100"/>
                <a:gd name="T43" fmla="*/ 95 h 110"/>
                <a:gd name="T44" fmla="*/ 65 w 100"/>
                <a:gd name="T45" fmla="*/ 70 h 110"/>
                <a:gd name="T46" fmla="*/ 80 w 100"/>
                <a:gd name="T47" fmla="*/ 55 h 110"/>
                <a:gd name="T48" fmla="*/ 80 w 100"/>
                <a:gd name="T49" fmla="*/ 85 h 110"/>
                <a:gd name="T50" fmla="*/ 60 w 100"/>
                <a:gd name="T51" fmla="*/ 90 h 110"/>
                <a:gd name="T52" fmla="*/ 70 w 100"/>
                <a:gd name="T53" fmla="*/ 105 h 110"/>
                <a:gd name="T54" fmla="*/ 85 w 100"/>
                <a:gd name="T55" fmla="*/ 105 h 110"/>
                <a:gd name="T56" fmla="*/ 90 w 100"/>
                <a:gd name="T57" fmla="*/ 100 h 110"/>
                <a:gd name="T58" fmla="*/ 95 w 100"/>
                <a:gd name="T59" fmla="*/ 75 h 110"/>
                <a:gd name="T60" fmla="*/ 70 w 100"/>
                <a:gd name="T61" fmla="*/ 40 h 110"/>
                <a:gd name="T62" fmla="*/ 100 w 100"/>
                <a:gd name="T63" fmla="*/ 30 h 110"/>
                <a:gd name="T64" fmla="*/ 80 w 100"/>
                <a:gd name="T65" fmla="*/ 15 h 110"/>
                <a:gd name="T66" fmla="*/ 80 w 100"/>
                <a:gd name="T67" fmla="*/ 15 h 110"/>
                <a:gd name="T68" fmla="*/ 75 w 100"/>
                <a:gd name="T69" fmla="*/ 0 h 110"/>
                <a:gd name="T70" fmla="*/ 15 w 100"/>
                <a:gd name="T71" fmla="*/ 45 h 110"/>
                <a:gd name="T72" fmla="*/ 25 w 100"/>
                <a:gd name="T73" fmla="*/ 55 h 110"/>
                <a:gd name="T74" fmla="*/ 25 w 100"/>
                <a:gd name="T75" fmla="*/ 65 h 110"/>
                <a:gd name="T76" fmla="*/ 15 w 100"/>
                <a:gd name="T77" fmla="*/ 70 h 110"/>
                <a:gd name="T78" fmla="*/ 25 w 100"/>
                <a:gd name="T79" fmla="*/ 20 h 110"/>
                <a:gd name="T80" fmla="*/ 15 w 100"/>
                <a:gd name="T81" fmla="*/ 45 h 110"/>
                <a:gd name="T82" fmla="*/ 15 w 100"/>
                <a:gd name="T83" fmla="*/ 45 h 1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" h="110">
                  <a:moveTo>
                    <a:pt x="75" y="0"/>
                  </a:moveTo>
                  <a:lnTo>
                    <a:pt x="75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55" y="5"/>
                  </a:lnTo>
                  <a:lnTo>
                    <a:pt x="65" y="15"/>
                  </a:lnTo>
                  <a:lnTo>
                    <a:pt x="40" y="15"/>
                  </a:lnTo>
                  <a:lnTo>
                    <a:pt x="45" y="5"/>
                  </a:lnTo>
                  <a:lnTo>
                    <a:pt x="40" y="5"/>
                  </a:lnTo>
                  <a:lnTo>
                    <a:pt x="0" y="5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15" y="70"/>
                  </a:lnTo>
                  <a:lnTo>
                    <a:pt x="20" y="85"/>
                  </a:lnTo>
                  <a:lnTo>
                    <a:pt x="35" y="80"/>
                  </a:lnTo>
                  <a:lnTo>
                    <a:pt x="40" y="70"/>
                  </a:lnTo>
                  <a:lnTo>
                    <a:pt x="40" y="60"/>
                  </a:lnTo>
                  <a:lnTo>
                    <a:pt x="35" y="40"/>
                  </a:lnTo>
                  <a:lnTo>
                    <a:pt x="40" y="25"/>
                  </a:lnTo>
                  <a:lnTo>
                    <a:pt x="40" y="30"/>
                  </a:lnTo>
                  <a:lnTo>
                    <a:pt x="55" y="30"/>
                  </a:lnTo>
                  <a:lnTo>
                    <a:pt x="55" y="45"/>
                  </a:lnTo>
                  <a:lnTo>
                    <a:pt x="50" y="60"/>
                  </a:lnTo>
                  <a:lnTo>
                    <a:pt x="45" y="75"/>
                  </a:lnTo>
                  <a:lnTo>
                    <a:pt x="35" y="90"/>
                  </a:lnTo>
                  <a:lnTo>
                    <a:pt x="25" y="95"/>
                  </a:lnTo>
                  <a:lnTo>
                    <a:pt x="35" y="110"/>
                  </a:lnTo>
                  <a:lnTo>
                    <a:pt x="50" y="95"/>
                  </a:lnTo>
                  <a:lnTo>
                    <a:pt x="60" y="85"/>
                  </a:lnTo>
                  <a:lnTo>
                    <a:pt x="65" y="70"/>
                  </a:lnTo>
                  <a:lnTo>
                    <a:pt x="70" y="55"/>
                  </a:lnTo>
                  <a:lnTo>
                    <a:pt x="80" y="55"/>
                  </a:lnTo>
                  <a:lnTo>
                    <a:pt x="80" y="85"/>
                  </a:lnTo>
                  <a:lnTo>
                    <a:pt x="75" y="90"/>
                  </a:lnTo>
                  <a:lnTo>
                    <a:pt x="60" y="90"/>
                  </a:lnTo>
                  <a:lnTo>
                    <a:pt x="70" y="105"/>
                  </a:lnTo>
                  <a:lnTo>
                    <a:pt x="85" y="105"/>
                  </a:lnTo>
                  <a:lnTo>
                    <a:pt x="90" y="100"/>
                  </a:lnTo>
                  <a:lnTo>
                    <a:pt x="95" y="90"/>
                  </a:lnTo>
                  <a:lnTo>
                    <a:pt x="95" y="75"/>
                  </a:lnTo>
                  <a:lnTo>
                    <a:pt x="95" y="40"/>
                  </a:lnTo>
                  <a:lnTo>
                    <a:pt x="70" y="40"/>
                  </a:lnTo>
                  <a:lnTo>
                    <a:pt x="70" y="30"/>
                  </a:lnTo>
                  <a:lnTo>
                    <a:pt x="100" y="30"/>
                  </a:lnTo>
                  <a:lnTo>
                    <a:pt x="100" y="15"/>
                  </a:lnTo>
                  <a:lnTo>
                    <a:pt x="80" y="15"/>
                  </a:lnTo>
                  <a:lnTo>
                    <a:pt x="75" y="0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25" y="55"/>
                  </a:lnTo>
                  <a:lnTo>
                    <a:pt x="25" y="65"/>
                  </a:lnTo>
                  <a:lnTo>
                    <a:pt x="25" y="70"/>
                  </a:lnTo>
                  <a:lnTo>
                    <a:pt x="15" y="70"/>
                  </a:lnTo>
                  <a:lnTo>
                    <a:pt x="15" y="20"/>
                  </a:lnTo>
                  <a:lnTo>
                    <a:pt x="25" y="20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9"/>
            <p:cNvSpPr>
              <a:spLocks noEditPoints="1"/>
            </p:cNvSpPr>
            <p:nvPr/>
          </p:nvSpPr>
          <p:spPr bwMode="auto">
            <a:xfrm>
              <a:off x="8567" y="10345"/>
              <a:ext cx="262" cy="277"/>
            </a:xfrm>
            <a:custGeom>
              <a:avLst/>
              <a:gdLst>
                <a:gd name="T0" fmla="*/ 35 w 109"/>
                <a:gd name="T1" fmla="*/ 55 h 115"/>
                <a:gd name="T2" fmla="*/ 30 w 109"/>
                <a:gd name="T3" fmla="*/ 85 h 115"/>
                <a:gd name="T4" fmla="*/ 15 w 109"/>
                <a:gd name="T5" fmla="*/ 105 h 115"/>
                <a:gd name="T6" fmla="*/ 30 w 109"/>
                <a:gd name="T7" fmla="*/ 110 h 115"/>
                <a:gd name="T8" fmla="*/ 45 w 109"/>
                <a:gd name="T9" fmla="*/ 85 h 115"/>
                <a:gd name="T10" fmla="*/ 49 w 109"/>
                <a:gd name="T11" fmla="*/ 95 h 115"/>
                <a:gd name="T12" fmla="*/ 64 w 109"/>
                <a:gd name="T13" fmla="*/ 80 h 115"/>
                <a:gd name="T14" fmla="*/ 45 w 109"/>
                <a:gd name="T15" fmla="*/ 45 h 115"/>
                <a:gd name="T16" fmla="*/ 64 w 109"/>
                <a:gd name="T17" fmla="*/ 35 h 115"/>
                <a:gd name="T18" fmla="*/ 74 w 109"/>
                <a:gd name="T19" fmla="*/ 85 h 115"/>
                <a:gd name="T20" fmla="*/ 64 w 109"/>
                <a:gd name="T21" fmla="*/ 95 h 115"/>
                <a:gd name="T22" fmla="*/ 49 w 109"/>
                <a:gd name="T23" fmla="*/ 105 h 115"/>
                <a:gd name="T24" fmla="*/ 64 w 109"/>
                <a:gd name="T25" fmla="*/ 110 h 115"/>
                <a:gd name="T26" fmla="*/ 79 w 109"/>
                <a:gd name="T27" fmla="*/ 95 h 115"/>
                <a:gd name="T28" fmla="*/ 99 w 109"/>
                <a:gd name="T29" fmla="*/ 115 h 115"/>
                <a:gd name="T30" fmla="*/ 104 w 109"/>
                <a:gd name="T31" fmla="*/ 105 h 115"/>
                <a:gd name="T32" fmla="*/ 109 w 109"/>
                <a:gd name="T33" fmla="*/ 85 h 115"/>
                <a:gd name="T34" fmla="*/ 94 w 109"/>
                <a:gd name="T35" fmla="*/ 80 h 115"/>
                <a:gd name="T36" fmla="*/ 94 w 109"/>
                <a:gd name="T37" fmla="*/ 90 h 115"/>
                <a:gd name="T38" fmla="*/ 89 w 109"/>
                <a:gd name="T39" fmla="*/ 85 h 115"/>
                <a:gd name="T40" fmla="*/ 104 w 109"/>
                <a:gd name="T41" fmla="*/ 45 h 115"/>
                <a:gd name="T42" fmla="*/ 89 w 109"/>
                <a:gd name="T43" fmla="*/ 40 h 115"/>
                <a:gd name="T44" fmla="*/ 84 w 109"/>
                <a:gd name="T45" fmla="*/ 65 h 115"/>
                <a:gd name="T46" fmla="*/ 79 w 109"/>
                <a:gd name="T47" fmla="*/ 55 h 115"/>
                <a:gd name="T48" fmla="*/ 79 w 109"/>
                <a:gd name="T49" fmla="*/ 35 h 115"/>
                <a:gd name="T50" fmla="*/ 104 w 109"/>
                <a:gd name="T51" fmla="*/ 25 h 115"/>
                <a:gd name="T52" fmla="*/ 89 w 109"/>
                <a:gd name="T53" fmla="*/ 25 h 115"/>
                <a:gd name="T54" fmla="*/ 104 w 109"/>
                <a:gd name="T55" fmla="*/ 20 h 115"/>
                <a:gd name="T56" fmla="*/ 79 w 109"/>
                <a:gd name="T57" fmla="*/ 10 h 115"/>
                <a:gd name="T58" fmla="*/ 84 w 109"/>
                <a:gd name="T59" fmla="*/ 15 h 115"/>
                <a:gd name="T60" fmla="*/ 89 w 109"/>
                <a:gd name="T61" fmla="*/ 25 h 115"/>
                <a:gd name="T62" fmla="*/ 79 w 109"/>
                <a:gd name="T63" fmla="*/ 15 h 115"/>
                <a:gd name="T64" fmla="*/ 79 w 109"/>
                <a:gd name="T65" fmla="*/ 5 h 115"/>
                <a:gd name="T66" fmla="*/ 79 w 109"/>
                <a:gd name="T67" fmla="*/ 5 h 115"/>
                <a:gd name="T68" fmla="*/ 69 w 109"/>
                <a:gd name="T69" fmla="*/ 0 h 115"/>
                <a:gd name="T70" fmla="*/ 64 w 109"/>
                <a:gd name="T71" fmla="*/ 5 h 115"/>
                <a:gd name="T72" fmla="*/ 64 w 109"/>
                <a:gd name="T73" fmla="*/ 10 h 115"/>
                <a:gd name="T74" fmla="*/ 64 w 109"/>
                <a:gd name="T75" fmla="*/ 25 h 115"/>
                <a:gd name="T76" fmla="*/ 35 w 109"/>
                <a:gd name="T77" fmla="*/ 25 h 115"/>
                <a:gd name="T78" fmla="*/ 35 w 109"/>
                <a:gd name="T79" fmla="*/ 55 h 115"/>
                <a:gd name="T80" fmla="*/ 45 w 109"/>
                <a:gd name="T81" fmla="*/ 85 h 115"/>
                <a:gd name="T82" fmla="*/ 54 w 109"/>
                <a:gd name="T83" fmla="*/ 55 h 115"/>
                <a:gd name="T84" fmla="*/ 54 w 109"/>
                <a:gd name="T85" fmla="*/ 70 h 115"/>
                <a:gd name="T86" fmla="*/ 45 w 109"/>
                <a:gd name="T87" fmla="*/ 85 h 115"/>
                <a:gd name="T88" fmla="*/ 45 w 109"/>
                <a:gd name="T89" fmla="*/ 85 h 115"/>
                <a:gd name="T90" fmla="*/ 0 w 109"/>
                <a:gd name="T91" fmla="*/ 80 h 115"/>
                <a:gd name="T92" fmla="*/ 5 w 109"/>
                <a:gd name="T93" fmla="*/ 95 h 115"/>
                <a:gd name="T94" fmla="*/ 30 w 109"/>
                <a:gd name="T95" fmla="*/ 85 h 115"/>
                <a:gd name="T96" fmla="*/ 30 w 109"/>
                <a:gd name="T97" fmla="*/ 70 h 115"/>
                <a:gd name="T98" fmla="*/ 25 w 109"/>
                <a:gd name="T99" fmla="*/ 45 h 115"/>
                <a:gd name="T100" fmla="*/ 30 w 109"/>
                <a:gd name="T101" fmla="*/ 35 h 115"/>
                <a:gd name="T102" fmla="*/ 25 w 109"/>
                <a:gd name="T103" fmla="*/ 20 h 115"/>
                <a:gd name="T104" fmla="*/ 25 w 109"/>
                <a:gd name="T105" fmla="*/ 10 h 115"/>
                <a:gd name="T106" fmla="*/ 25 w 109"/>
                <a:gd name="T107" fmla="*/ 10 h 115"/>
                <a:gd name="T108" fmla="*/ 20 w 109"/>
                <a:gd name="T109" fmla="*/ 10 h 115"/>
                <a:gd name="T110" fmla="*/ 15 w 109"/>
                <a:gd name="T111" fmla="*/ 10 h 115"/>
                <a:gd name="T112" fmla="*/ 10 w 109"/>
                <a:gd name="T113" fmla="*/ 35 h 115"/>
                <a:gd name="T114" fmla="*/ 0 w 109"/>
                <a:gd name="T115" fmla="*/ 45 h 115"/>
                <a:gd name="T116" fmla="*/ 10 w 109"/>
                <a:gd name="T117" fmla="*/ 80 h 115"/>
                <a:gd name="T118" fmla="*/ 10 w 109"/>
                <a:gd name="T119" fmla="*/ 80 h 115"/>
                <a:gd name="T120" fmla="*/ 0 w 109"/>
                <a:gd name="T121" fmla="*/ 80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" h="115">
                  <a:moveTo>
                    <a:pt x="35" y="55"/>
                  </a:moveTo>
                  <a:lnTo>
                    <a:pt x="35" y="55"/>
                  </a:lnTo>
                  <a:lnTo>
                    <a:pt x="30" y="85"/>
                  </a:lnTo>
                  <a:lnTo>
                    <a:pt x="15" y="105"/>
                  </a:lnTo>
                  <a:lnTo>
                    <a:pt x="30" y="110"/>
                  </a:lnTo>
                  <a:lnTo>
                    <a:pt x="45" y="85"/>
                  </a:lnTo>
                  <a:lnTo>
                    <a:pt x="49" y="95"/>
                  </a:lnTo>
                  <a:lnTo>
                    <a:pt x="59" y="95"/>
                  </a:lnTo>
                  <a:lnTo>
                    <a:pt x="64" y="80"/>
                  </a:lnTo>
                  <a:lnTo>
                    <a:pt x="64" y="45"/>
                  </a:lnTo>
                  <a:lnTo>
                    <a:pt x="45" y="45"/>
                  </a:lnTo>
                  <a:lnTo>
                    <a:pt x="45" y="35"/>
                  </a:lnTo>
                  <a:lnTo>
                    <a:pt x="64" y="35"/>
                  </a:lnTo>
                  <a:lnTo>
                    <a:pt x="74" y="85"/>
                  </a:lnTo>
                  <a:lnTo>
                    <a:pt x="64" y="95"/>
                  </a:lnTo>
                  <a:lnTo>
                    <a:pt x="49" y="105"/>
                  </a:lnTo>
                  <a:lnTo>
                    <a:pt x="64" y="110"/>
                  </a:lnTo>
                  <a:lnTo>
                    <a:pt x="79" y="95"/>
                  </a:lnTo>
                  <a:lnTo>
                    <a:pt x="89" y="110"/>
                  </a:lnTo>
                  <a:lnTo>
                    <a:pt x="99" y="115"/>
                  </a:lnTo>
                  <a:lnTo>
                    <a:pt x="104" y="105"/>
                  </a:lnTo>
                  <a:lnTo>
                    <a:pt x="109" y="85"/>
                  </a:lnTo>
                  <a:lnTo>
                    <a:pt x="94" y="80"/>
                  </a:lnTo>
                  <a:lnTo>
                    <a:pt x="94" y="90"/>
                  </a:lnTo>
                  <a:lnTo>
                    <a:pt x="89" y="85"/>
                  </a:lnTo>
                  <a:lnTo>
                    <a:pt x="104" y="45"/>
                  </a:lnTo>
                  <a:lnTo>
                    <a:pt x="94" y="45"/>
                  </a:lnTo>
                  <a:lnTo>
                    <a:pt x="89" y="40"/>
                  </a:lnTo>
                  <a:lnTo>
                    <a:pt x="84" y="65"/>
                  </a:lnTo>
                  <a:lnTo>
                    <a:pt x="79" y="55"/>
                  </a:lnTo>
                  <a:lnTo>
                    <a:pt x="79" y="35"/>
                  </a:lnTo>
                  <a:lnTo>
                    <a:pt x="104" y="35"/>
                  </a:lnTo>
                  <a:lnTo>
                    <a:pt x="104" y="25"/>
                  </a:lnTo>
                  <a:lnTo>
                    <a:pt x="89" y="25"/>
                  </a:lnTo>
                  <a:lnTo>
                    <a:pt x="104" y="20"/>
                  </a:lnTo>
                  <a:lnTo>
                    <a:pt x="94" y="5"/>
                  </a:lnTo>
                  <a:lnTo>
                    <a:pt x="79" y="10"/>
                  </a:lnTo>
                  <a:lnTo>
                    <a:pt x="84" y="15"/>
                  </a:lnTo>
                  <a:lnTo>
                    <a:pt x="89" y="25"/>
                  </a:lnTo>
                  <a:lnTo>
                    <a:pt x="79" y="25"/>
                  </a:lnTo>
                  <a:lnTo>
                    <a:pt x="79" y="15"/>
                  </a:lnTo>
                  <a:lnTo>
                    <a:pt x="79" y="5"/>
                  </a:lnTo>
                  <a:lnTo>
                    <a:pt x="69" y="0"/>
                  </a:lnTo>
                  <a:lnTo>
                    <a:pt x="64" y="5"/>
                  </a:lnTo>
                  <a:lnTo>
                    <a:pt x="64" y="10"/>
                  </a:lnTo>
                  <a:lnTo>
                    <a:pt x="64" y="25"/>
                  </a:lnTo>
                  <a:lnTo>
                    <a:pt x="35" y="25"/>
                  </a:lnTo>
                  <a:lnTo>
                    <a:pt x="35" y="55"/>
                  </a:lnTo>
                  <a:close/>
                  <a:moveTo>
                    <a:pt x="45" y="85"/>
                  </a:moveTo>
                  <a:lnTo>
                    <a:pt x="45" y="85"/>
                  </a:lnTo>
                  <a:lnTo>
                    <a:pt x="45" y="55"/>
                  </a:lnTo>
                  <a:lnTo>
                    <a:pt x="54" y="55"/>
                  </a:lnTo>
                  <a:lnTo>
                    <a:pt x="54" y="70"/>
                  </a:lnTo>
                  <a:lnTo>
                    <a:pt x="49" y="80"/>
                  </a:lnTo>
                  <a:lnTo>
                    <a:pt x="45" y="85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5" y="95"/>
                  </a:lnTo>
                  <a:lnTo>
                    <a:pt x="30" y="85"/>
                  </a:lnTo>
                  <a:lnTo>
                    <a:pt x="30" y="70"/>
                  </a:lnTo>
                  <a:lnTo>
                    <a:pt x="25" y="75"/>
                  </a:lnTo>
                  <a:lnTo>
                    <a:pt x="25" y="45"/>
                  </a:lnTo>
                  <a:lnTo>
                    <a:pt x="30" y="45"/>
                  </a:lnTo>
                  <a:lnTo>
                    <a:pt x="30" y="35"/>
                  </a:lnTo>
                  <a:lnTo>
                    <a:pt x="25" y="35"/>
                  </a:lnTo>
                  <a:lnTo>
                    <a:pt x="25" y="20"/>
                  </a:lnTo>
                  <a:lnTo>
                    <a:pt x="25" y="10"/>
                  </a:lnTo>
                  <a:lnTo>
                    <a:pt x="20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10" y="45"/>
                  </a:lnTo>
                  <a:lnTo>
                    <a:pt x="1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0"/>
            <p:cNvSpPr>
              <a:spLocks noEditPoints="1"/>
            </p:cNvSpPr>
            <p:nvPr/>
          </p:nvSpPr>
          <p:spPr bwMode="auto">
            <a:xfrm>
              <a:off x="8853" y="10357"/>
              <a:ext cx="265" cy="253"/>
            </a:xfrm>
            <a:custGeom>
              <a:avLst/>
              <a:gdLst>
                <a:gd name="T0" fmla="*/ 30 w 110"/>
                <a:gd name="T1" fmla="*/ 15 h 105"/>
                <a:gd name="T2" fmla="*/ 20 w 110"/>
                <a:gd name="T3" fmla="*/ 0 h 105"/>
                <a:gd name="T4" fmla="*/ 5 w 110"/>
                <a:gd name="T5" fmla="*/ 10 h 105"/>
                <a:gd name="T6" fmla="*/ 20 w 110"/>
                <a:gd name="T7" fmla="*/ 25 h 105"/>
                <a:gd name="T8" fmla="*/ 70 w 110"/>
                <a:gd name="T9" fmla="*/ 35 h 105"/>
                <a:gd name="T10" fmla="*/ 60 w 110"/>
                <a:gd name="T11" fmla="*/ 25 h 105"/>
                <a:gd name="T12" fmla="*/ 70 w 110"/>
                <a:gd name="T13" fmla="*/ 35 h 105"/>
                <a:gd name="T14" fmla="*/ 60 w 110"/>
                <a:gd name="T15" fmla="*/ 45 h 105"/>
                <a:gd name="T16" fmla="*/ 60 w 110"/>
                <a:gd name="T17" fmla="*/ 45 h 105"/>
                <a:gd name="T18" fmla="*/ 70 w 110"/>
                <a:gd name="T19" fmla="*/ 45 h 105"/>
                <a:gd name="T20" fmla="*/ 75 w 110"/>
                <a:gd name="T21" fmla="*/ 55 h 105"/>
                <a:gd name="T22" fmla="*/ 55 w 110"/>
                <a:gd name="T23" fmla="*/ 55 h 105"/>
                <a:gd name="T24" fmla="*/ 60 w 110"/>
                <a:gd name="T25" fmla="*/ 45 h 105"/>
                <a:gd name="T26" fmla="*/ 60 w 110"/>
                <a:gd name="T27" fmla="*/ 45 h 105"/>
                <a:gd name="T28" fmla="*/ 75 w 110"/>
                <a:gd name="T29" fmla="*/ 65 h 105"/>
                <a:gd name="T30" fmla="*/ 55 w 110"/>
                <a:gd name="T31" fmla="*/ 75 h 105"/>
                <a:gd name="T32" fmla="*/ 55 w 110"/>
                <a:gd name="T33" fmla="*/ 65 h 105"/>
                <a:gd name="T34" fmla="*/ 25 w 110"/>
                <a:gd name="T35" fmla="*/ 40 h 105"/>
                <a:gd name="T36" fmla="*/ 10 w 110"/>
                <a:gd name="T37" fmla="*/ 25 h 105"/>
                <a:gd name="T38" fmla="*/ 0 w 110"/>
                <a:gd name="T39" fmla="*/ 35 h 105"/>
                <a:gd name="T40" fmla="*/ 15 w 110"/>
                <a:gd name="T41" fmla="*/ 50 h 105"/>
                <a:gd name="T42" fmla="*/ 35 w 110"/>
                <a:gd name="T43" fmla="*/ 25 h 105"/>
                <a:gd name="T44" fmla="*/ 45 w 110"/>
                <a:gd name="T45" fmla="*/ 35 h 105"/>
                <a:gd name="T46" fmla="*/ 25 w 110"/>
                <a:gd name="T47" fmla="*/ 45 h 105"/>
                <a:gd name="T48" fmla="*/ 45 w 110"/>
                <a:gd name="T49" fmla="*/ 45 h 105"/>
                <a:gd name="T50" fmla="*/ 25 w 110"/>
                <a:gd name="T51" fmla="*/ 65 h 105"/>
                <a:gd name="T52" fmla="*/ 25 w 110"/>
                <a:gd name="T53" fmla="*/ 60 h 105"/>
                <a:gd name="T54" fmla="*/ 15 w 110"/>
                <a:gd name="T55" fmla="*/ 55 h 105"/>
                <a:gd name="T56" fmla="*/ 5 w 110"/>
                <a:gd name="T57" fmla="*/ 80 h 105"/>
                <a:gd name="T58" fmla="*/ 0 w 110"/>
                <a:gd name="T59" fmla="*/ 95 h 105"/>
                <a:gd name="T60" fmla="*/ 15 w 110"/>
                <a:gd name="T61" fmla="*/ 105 h 105"/>
                <a:gd name="T62" fmla="*/ 20 w 110"/>
                <a:gd name="T63" fmla="*/ 95 h 105"/>
                <a:gd name="T64" fmla="*/ 25 w 110"/>
                <a:gd name="T65" fmla="*/ 75 h 105"/>
                <a:gd name="T66" fmla="*/ 30 w 110"/>
                <a:gd name="T67" fmla="*/ 80 h 105"/>
                <a:gd name="T68" fmla="*/ 30 w 110"/>
                <a:gd name="T69" fmla="*/ 80 h 105"/>
                <a:gd name="T70" fmla="*/ 40 w 110"/>
                <a:gd name="T71" fmla="*/ 95 h 105"/>
                <a:gd name="T72" fmla="*/ 45 w 110"/>
                <a:gd name="T73" fmla="*/ 105 h 105"/>
                <a:gd name="T74" fmla="*/ 85 w 110"/>
                <a:gd name="T75" fmla="*/ 105 h 105"/>
                <a:gd name="T76" fmla="*/ 95 w 110"/>
                <a:gd name="T77" fmla="*/ 105 h 105"/>
                <a:gd name="T78" fmla="*/ 100 w 110"/>
                <a:gd name="T79" fmla="*/ 90 h 105"/>
                <a:gd name="T80" fmla="*/ 90 w 110"/>
                <a:gd name="T81" fmla="*/ 85 h 105"/>
                <a:gd name="T82" fmla="*/ 80 w 110"/>
                <a:gd name="T83" fmla="*/ 95 h 105"/>
                <a:gd name="T84" fmla="*/ 60 w 110"/>
                <a:gd name="T85" fmla="*/ 95 h 105"/>
                <a:gd name="T86" fmla="*/ 55 w 110"/>
                <a:gd name="T87" fmla="*/ 90 h 105"/>
                <a:gd name="T88" fmla="*/ 85 w 110"/>
                <a:gd name="T89" fmla="*/ 85 h 105"/>
                <a:gd name="T90" fmla="*/ 85 w 110"/>
                <a:gd name="T91" fmla="*/ 70 h 105"/>
                <a:gd name="T92" fmla="*/ 100 w 110"/>
                <a:gd name="T93" fmla="*/ 80 h 105"/>
                <a:gd name="T94" fmla="*/ 110 w 110"/>
                <a:gd name="T95" fmla="*/ 65 h 105"/>
                <a:gd name="T96" fmla="*/ 85 w 110"/>
                <a:gd name="T97" fmla="*/ 45 h 105"/>
                <a:gd name="T98" fmla="*/ 105 w 110"/>
                <a:gd name="T99" fmla="*/ 35 h 105"/>
                <a:gd name="T100" fmla="*/ 85 w 110"/>
                <a:gd name="T101" fmla="*/ 25 h 105"/>
                <a:gd name="T102" fmla="*/ 100 w 110"/>
                <a:gd name="T103" fmla="*/ 10 h 105"/>
                <a:gd name="T104" fmla="*/ 85 w 110"/>
                <a:gd name="T105" fmla="*/ 5 h 105"/>
                <a:gd name="T106" fmla="*/ 85 w 110"/>
                <a:gd name="T107" fmla="*/ 5 h 105"/>
                <a:gd name="T108" fmla="*/ 85 w 110"/>
                <a:gd name="T109" fmla="*/ 0 h 105"/>
                <a:gd name="T110" fmla="*/ 75 w 110"/>
                <a:gd name="T111" fmla="*/ 0 h 105"/>
                <a:gd name="T112" fmla="*/ 70 w 110"/>
                <a:gd name="T113" fmla="*/ 10 h 105"/>
                <a:gd name="T114" fmla="*/ 60 w 110"/>
                <a:gd name="T115" fmla="*/ 5 h 105"/>
                <a:gd name="T116" fmla="*/ 60 w 110"/>
                <a:gd name="T117" fmla="*/ 5 h 105"/>
                <a:gd name="T118" fmla="*/ 60 w 110"/>
                <a:gd name="T119" fmla="*/ 0 h 105"/>
                <a:gd name="T120" fmla="*/ 50 w 110"/>
                <a:gd name="T121" fmla="*/ 0 h 105"/>
                <a:gd name="T122" fmla="*/ 45 w 110"/>
                <a:gd name="T123" fmla="*/ 10 h 105"/>
                <a:gd name="T124" fmla="*/ 35 w 110"/>
                <a:gd name="T125" fmla="*/ 25 h 1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0" h="105">
                  <a:moveTo>
                    <a:pt x="20" y="25"/>
                  </a:moveTo>
                  <a:lnTo>
                    <a:pt x="30" y="15"/>
                  </a:lnTo>
                  <a:lnTo>
                    <a:pt x="20" y="0"/>
                  </a:lnTo>
                  <a:lnTo>
                    <a:pt x="5" y="10"/>
                  </a:lnTo>
                  <a:lnTo>
                    <a:pt x="20" y="25"/>
                  </a:lnTo>
                  <a:close/>
                  <a:moveTo>
                    <a:pt x="70" y="35"/>
                  </a:moveTo>
                  <a:lnTo>
                    <a:pt x="60" y="35"/>
                  </a:lnTo>
                  <a:lnTo>
                    <a:pt x="60" y="25"/>
                  </a:lnTo>
                  <a:lnTo>
                    <a:pt x="70" y="25"/>
                  </a:lnTo>
                  <a:lnTo>
                    <a:pt x="70" y="35"/>
                  </a:lnTo>
                  <a:close/>
                  <a:moveTo>
                    <a:pt x="60" y="45"/>
                  </a:moveTo>
                  <a:lnTo>
                    <a:pt x="60" y="45"/>
                  </a:lnTo>
                  <a:lnTo>
                    <a:pt x="70" y="45"/>
                  </a:lnTo>
                  <a:lnTo>
                    <a:pt x="75" y="55"/>
                  </a:lnTo>
                  <a:lnTo>
                    <a:pt x="55" y="55"/>
                  </a:lnTo>
                  <a:lnTo>
                    <a:pt x="60" y="45"/>
                  </a:lnTo>
                  <a:close/>
                  <a:moveTo>
                    <a:pt x="55" y="65"/>
                  </a:moveTo>
                  <a:lnTo>
                    <a:pt x="75" y="65"/>
                  </a:lnTo>
                  <a:lnTo>
                    <a:pt x="75" y="75"/>
                  </a:lnTo>
                  <a:lnTo>
                    <a:pt x="55" y="75"/>
                  </a:lnTo>
                  <a:lnTo>
                    <a:pt x="55" y="65"/>
                  </a:lnTo>
                  <a:close/>
                  <a:moveTo>
                    <a:pt x="15" y="50"/>
                  </a:moveTo>
                  <a:lnTo>
                    <a:pt x="25" y="40"/>
                  </a:lnTo>
                  <a:lnTo>
                    <a:pt x="10" y="25"/>
                  </a:lnTo>
                  <a:lnTo>
                    <a:pt x="0" y="35"/>
                  </a:lnTo>
                  <a:lnTo>
                    <a:pt x="15" y="50"/>
                  </a:lnTo>
                  <a:close/>
                  <a:moveTo>
                    <a:pt x="35" y="25"/>
                  </a:moveTo>
                  <a:lnTo>
                    <a:pt x="45" y="25"/>
                  </a:lnTo>
                  <a:lnTo>
                    <a:pt x="45" y="35"/>
                  </a:lnTo>
                  <a:lnTo>
                    <a:pt x="25" y="35"/>
                  </a:lnTo>
                  <a:lnTo>
                    <a:pt x="25" y="45"/>
                  </a:lnTo>
                  <a:lnTo>
                    <a:pt x="45" y="45"/>
                  </a:lnTo>
                  <a:lnTo>
                    <a:pt x="35" y="60"/>
                  </a:lnTo>
                  <a:lnTo>
                    <a:pt x="25" y="65"/>
                  </a:lnTo>
                  <a:lnTo>
                    <a:pt x="25" y="60"/>
                  </a:lnTo>
                  <a:lnTo>
                    <a:pt x="15" y="55"/>
                  </a:lnTo>
                  <a:lnTo>
                    <a:pt x="5" y="80"/>
                  </a:lnTo>
                  <a:lnTo>
                    <a:pt x="0" y="95"/>
                  </a:lnTo>
                  <a:lnTo>
                    <a:pt x="15" y="105"/>
                  </a:lnTo>
                  <a:lnTo>
                    <a:pt x="20" y="95"/>
                  </a:lnTo>
                  <a:lnTo>
                    <a:pt x="25" y="75"/>
                  </a:lnTo>
                  <a:lnTo>
                    <a:pt x="30" y="80"/>
                  </a:lnTo>
                  <a:lnTo>
                    <a:pt x="40" y="70"/>
                  </a:lnTo>
                  <a:lnTo>
                    <a:pt x="40" y="95"/>
                  </a:lnTo>
                  <a:lnTo>
                    <a:pt x="45" y="105"/>
                  </a:lnTo>
                  <a:lnTo>
                    <a:pt x="55" y="105"/>
                  </a:lnTo>
                  <a:lnTo>
                    <a:pt x="85" y="105"/>
                  </a:lnTo>
                  <a:lnTo>
                    <a:pt x="95" y="105"/>
                  </a:lnTo>
                  <a:lnTo>
                    <a:pt x="100" y="90"/>
                  </a:lnTo>
                  <a:lnTo>
                    <a:pt x="90" y="85"/>
                  </a:lnTo>
                  <a:lnTo>
                    <a:pt x="85" y="90"/>
                  </a:lnTo>
                  <a:lnTo>
                    <a:pt x="80" y="95"/>
                  </a:lnTo>
                  <a:lnTo>
                    <a:pt x="60" y="95"/>
                  </a:lnTo>
                  <a:lnTo>
                    <a:pt x="55" y="95"/>
                  </a:lnTo>
                  <a:lnTo>
                    <a:pt x="55" y="90"/>
                  </a:lnTo>
                  <a:lnTo>
                    <a:pt x="55" y="85"/>
                  </a:lnTo>
                  <a:lnTo>
                    <a:pt x="85" y="85"/>
                  </a:lnTo>
                  <a:lnTo>
                    <a:pt x="85" y="70"/>
                  </a:lnTo>
                  <a:lnTo>
                    <a:pt x="100" y="80"/>
                  </a:lnTo>
                  <a:lnTo>
                    <a:pt x="110" y="65"/>
                  </a:lnTo>
                  <a:lnTo>
                    <a:pt x="95" y="55"/>
                  </a:lnTo>
                  <a:lnTo>
                    <a:pt x="85" y="45"/>
                  </a:lnTo>
                  <a:lnTo>
                    <a:pt x="105" y="45"/>
                  </a:lnTo>
                  <a:lnTo>
                    <a:pt x="105" y="35"/>
                  </a:lnTo>
                  <a:lnTo>
                    <a:pt x="85" y="35"/>
                  </a:lnTo>
                  <a:lnTo>
                    <a:pt x="85" y="25"/>
                  </a:lnTo>
                  <a:lnTo>
                    <a:pt x="100" y="25"/>
                  </a:lnTo>
                  <a:lnTo>
                    <a:pt x="100" y="10"/>
                  </a:lnTo>
                  <a:lnTo>
                    <a:pt x="85" y="10"/>
                  </a:lnTo>
                  <a:lnTo>
                    <a:pt x="85" y="5"/>
                  </a:lnTo>
                  <a:lnTo>
                    <a:pt x="85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0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1"/>
            <p:cNvSpPr/>
            <p:nvPr/>
          </p:nvSpPr>
          <p:spPr bwMode="auto">
            <a:xfrm>
              <a:off x="9142" y="10357"/>
              <a:ext cx="253" cy="253"/>
            </a:xfrm>
            <a:custGeom>
              <a:avLst/>
              <a:gdLst>
                <a:gd name="T0" fmla="*/ 65 w 105"/>
                <a:gd name="T1" fmla="*/ 15 h 105"/>
                <a:gd name="T2" fmla="*/ 65 w 105"/>
                <a:gd name="T3" fmla="*/ 15 h 105"/>
                <a:gd name="T4" fmla="*/ 65 w 105"/>
                <a:gd name="T5" fmla="*/ 10 h 105"/>
                <a:gd name="T6" fmla="*/ 65 w 105"/>
                <a:gd name="T7" fmla="*/ 10 h 105"/>
                <a:gd name="T8" fmla="*/ 60 w 105"/>
                <a:gd name="T9" fmla="*/ 0 h 105"/>
                <a:gd name="T10" fmla="*/ 60 w 105"/>
                <a:gd name="T11" fmla="*/ 0 h 105"/>
                <a:gd name="T12" fmla="*/ 50 w 105"/>
                <a:gd name="T13" fmla="*/ 0 h 105"/>
                <a:gd name="T14" fmla="*/ 50 w 105"/>
                <a:gd name="T15" fmla="*/ 0 h 105"/>
                <a:gd name="T16" fmla="*/ 40 w 105"/>
                <a:gd name="T17" fmla="*/ 0 h 105"/>
                <a:gd name="T18" fmla="*/ 40 w 105"/>
                <a:gd name="T19" fmla="*/ 0 h 105"/>
                <a:gd name="T20" fmla="*/ 45 w 105"/>
                <a:gd name="T21" fmla="*/ 15 h 105"/>
                <a:gd name="T22" fmla="*/ 0 w 105"/>
                <a:gd name="T23" fmla="*/ 15 h 105"/>
                <a:gd name="T24" fmla="*/ 0 w 105"/>
                <a:gd name="T25" fmla="*/ 30 h 105"/>
                <a:gd name="T26" fmla="*/ 45 w 105"/>
                <a:gd name="T27" fmla="*/ 30 h 105"/>
                <a:gd name="T28" fmla="*/ 45 w 105"/>
                <a:gd name="T29" fmla="*/ 40 h 105"/>
                <a:gd name="T30" fmla="*/ 15 w 105"/>
                <a:gd name="T31" fmla="*/ 40 h 105"/>
                <a:gd name="T32" fmla="*/ 15 w 105"/>
                <a:gd name="T33" fmla="*/ 95 h 105"/>
                <a:gd name="T34" fmla="*/ 30 w 105"/>
                <a:gd name="T35" fmla="*/ 95 h 105"/>
                <a:gd name="T36" fmla="*/ 30 w 105"/>
                <a:gd name="T37" fmla="*/ 55 h 105"/>
                <a:gd name="T38" fmla="*/ 45 w 105"/>
                <a:gd name="T39" fmla="*/ 55 h 105"/>
                <a:gd name="T40" fmla="*/ 45 w 105"/>
                <a:gd name="T41" fmla="*/ 105 h 105"/>
                <a:gd name="T42" fmla="*/ 65 w 105"/>
                <a:gd name="T43" fmla="*/ 105 h 105"/>
                <a:gd name="T44" fmla="*/ 65 w 105"/>
                <a:gd name="T45" fmla="*/ 55 h 105"/>
                <a:gd name="T46" fmla="*/ 80 w 105"/>
                <a:gd name="T47" fmla="*/ 55 h 105"/>
                <a:gd name="T48" fmla="*/ 80 w 105"/>
                <a:gd name="T49" fmla="*/ 80 h 105"/>
                <a:gd name="T50" fmla="*/ 80 w 105"/>
                <a:gd name="T51" fmla="*/ 80 h 105"/>
                <a:gd name="T52" fmla="*/ 75 w 105"/>
                <a:gd name="T53" fmla="*/ 80 h 105"/>
                <a:gd name="T54" fmla="*/ 65 w 105"/>
                <a:gd name="T55" fmla="*/ 80 h 105"/>
                <a:gd name="T56" fmla="*/ 65 w 105"/>
                <a:gd name="T57" fmla="*/ 80 h 105"/>
                <a:gd name="T58" fmla="*/ 70 w 105"/>
                <a:gd name="T59" fmla="*/ 95 h 105"/>
                <a:gd name="T60" fmla="*/ 70 w 105"/>
                <a:gd name="T61" fmla="*/ 95 h 105"/>
                <a:gd name="T62" fmla="*/ 90 w 105"/>
                <a:gd name="T63" fmla="*/ 95 h 105"/>
                <a:gd name="T64" fmla="*/ 95 w 105"/>
                <a:gd name="T65" fmla="*/ 90 h 105"/>
                <a:gd name="T66" fmla="*/ 95 w 105"/>
                <a:gd name="T67" fmla="*/ 85 h 105"/>
                <a:gd name="T68" fmla="*/ 95 w 105"/>
                <a:gd name="T69" fmla="*/ 40 h 105"/>
                <a:gd name="T70" fmla="*/ 65 w 105"/>
                <a:gd name="T71" fmla="*/ 40 h 105"/>
                <a:gd name="T72" fmla="*/ 65 w 105"/>
                <a:gd name="T73" fmla="*/ 30 h 105"/>
                <a:gd name="T74" fmla="*/ 105 w 105"/>
                <a:gd name="T75" fmla="*/ 30 h 105"/>
                <a:gd name="T76" fmla="*/ 105 w 105"/>
                <a:gd name="T77" fmla="*/ 15 h 105"/>
                <a:gd name="T78" fmla="*/ 55 w 105"/>
                <a:gd name="T79" fmla="*/ 15 h 105"/>
                <a:gd name="T80" fmla="*/ 55 w 105"/>
                <a:gd name="T81" fmla="*/ 15 h 105"/>
                <a:gd name="T82" fmla="*/ 65 w 105"/>
                <a:gd name="T83" fmla="*/ 15 h 105"/>
                <a:gd name="T84" fmla="*/ 65 w 105"/>
                <a:gd name="T85" fmla="*/ 15 h 105"/>
                <a:gd name="T86" fmla="*/ 65 w 105"/>
                <a:gd name="T87" fmla="*/ 15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5">
                  <a:moveTo>
                    <a:pt x="65" y="15"/>
                  </a:moveTo>
                  <a:lnTo>
                    <a:pt x="65" y="15"/>
                  </a:lnTo>
                  <a:lnTo>
                    <a:pt x="65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5" y="105"/>
                  </a:lnTo>
                  <a:lnTo>
                    <a:pt x="65" y="55"/>
                  </a:lnTo>
                  <a:lnTo>
                    <a:pt x="80" y="55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70" y="95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95" y="85"/>
                  </a:lnTo>
                  <a:lnTo>
                    <a:pt x="95" y="40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2"/>
            <p:cNvSpPr>
              <a:spLocks noEditPoints="1"/>
            </p:cNvSpPr>
            <p:nvPr/>
          </p:nvSpPr>
          <p:spPr bwMode="auto">
            <a:xfrm>
              <a:off x="7413" y="9156"/>
              <a:ext cx="241" cy="265"/>
            </a:xfrm>
            <a:custGeom>
              <a:avLst/>
              <a:gdLst>
                <a:gd name="T0" fmla="*/ 25 w 100"/>
                <a:gd name="T1" fmla="*/ 10 h 110"/>
                <a:gd name="T2" fmla="*/ 25 w 100"/>
                <a:gd name="T3" fmla="*/ 10 h 110"/>
                <a:gd name="T4" fmla="*/ 10 w 100"/>
                <a:gd name="T5" fmla="*/ 5 h 110"/>
                <a:gd name="T6" fmla="*/ 50 w 100"/>
                <a:gd name="T7" fmla="*/ 30 h 110"/>
                <a:gd name="T8" fmla="*/ 40 w 100"/>
                <a:gd name="T9" fmla="*/ 30 h 110"/>
                <a:gd name="T10" fmla="*/ 40 w 100"/>
                <a:gd name="T11" fmla="*/ 35 h 110"/>
                <a:gd name="T12" fmla="*/ 45 w 100"/>
                <a:gd name="T13" fmla="*/ 35 h 110"/>
                <a:gd name="T14" fmla="*/ 0 w 100"/>
                <a:gd name="T15" fmla="*/ 60 h 110"/>
                <a:gd name="T16" fmla="*/ 15 w 100"/>
                <a:gd name="T17" fmla="*/ 45 h 110"/>
                <a:gd name="T18" fmla="*/ 85 w 100"/>
                <a:gd name="T19" fmla="*/ 60 h 110"/>
                <a:gd name="T20" fmla="*/ 100 w 100"/>
                <a:gd name="T21" fmla="*/ 35 h 110"/>
                <a:gd name="T22" fmla="*/ 60 w 100"/>
                <a:gd name="T23" fmla="*/ 35 h 110"/>
                <a:gd name="T24" fmla="*/ 60 w 100"/>
                <a:gd name="T25" fmla="*/ 30 h 110"/>
                <a:gd name="T26" fmla="*/ 95 w 100"/>
                <a:gd name="T27" fmla="*/ 30 h 110"/>
                <a:gd name="T28" fmla="*/ 95 w 100"/>
                <a:gd name="T29" fmla="*/ 15 h 110"/>
                <a:gd name="T30" fmla="*/ 95 w 100"/>
                <a:gd name="T31" fmla="*/ 10 h 110"/>
                <a:gd name="T32" fmla="*/ 95 w 100"/>
                <a:gd name="T33" fmla="*/ 5 h 110"/>
                <a:gd name="T34" fmla="*/ 80 w 100"/>
                <a:gd name="T35" fmla="*/ 5 h 110"/>
                <a:gd name="T36" fmla="*/ 60 w 100"/>
                <a:gd name="T37" fmla="*/ 15 h 110"/>
                <a:gd name="T38" fmla="*/ 60 w 100"/>
                <a:gd name="T39" fmla="*/ 10 h 110"/>
                <a:gd name="T40" fmla="*/ 60 w 100"/>
                <a:gd name="T41" fmla="*/ 5 h 110"/>
                <a:gd name="T42" fmla="*/ 60 w 100"/>
                <a:gd name="T43" fmla="*/ 5 h 110"/>
                <a:gd name="T44" fmla="*/ 45 w 100"/>
                <a:gd name="T45" fmla="*/ 0 h 110"/>
                <a:gd name="T46" fmla="*/ 25 w 100"/>
                <a:gd name="T47" fmla="*/ 15 h 110"/>
                <a:gd name="T48" fmla="*/ 25 w 100"/>
                <a:gd name="T49" fmla="*/ 15 h 110"/>
                <a:gd name="T50" fmla="*/ 25 w 100"/>
                <a:gd name="T51" fmla="*/ 10 h 110"/>
                <a:gd name="T52" fmla="*/ 80 w 100"/>
                <a:gd name="T53" fmla="*/ 55 h 110"/>
                <a:gd name="T54" fmla="*/ 20 w 100"/>
                <a:gd name="T55" fmla="*/ 65 h 110"/>
                <a:gd name="T56" fmla="*/ 80 w 100"/>
                <a:gd name="T57" fmla="*/ 55 h 110"/>
                <a:gd name="T58" fmla="*/ 10 w 100"/>
                <a:gd name="T59" fmla="*/ 110 h 110"/>
                <a:gd name="T60" fmla="*/ 40 w 100"/>
                <a:gd name="T61" fmla="*/ 90 h 110"/>
                <a:gd name="T62" fmla="*/ 20 w 100"/>
                <a:gd name="T63" fmla="*/ 85 h 110"/>
                <a:gd name="T64" fmla="*/ 0 w 100"/>
                <a:gd name="T65" fmla="*/ 100 h 110"/>
                <a:gd name="T66" fmla="*/ 10 w 100"/>
                <a:gd name="T67" fmla="*/ 110 h 110"/>
                <a:gd name="T68" fmla="*/ 10 w 100"/>
                <a:gd name="T69" fmla="*/ 110 h 110"/>
                <a:gd name="T70" fmla="*/ 45 w 100"/>
                <a:gd name="T71" fmla="*/ 95 h 110"/>
                <a:gd name="T72" fmla="*/ 40 w 100"/>
                <a:gd name="T73" fmla="*/ 95 h 110"/>
                <a:gd name="T74" fmla="*/ 35 w 100"/>
                <a:gd name="T75" fmla="*/ 100 h 110"/>
                <a:gd name="T76" fmla="*/ 40 w 100"/>
                <a:gd name="T77" fmla="*/ 110 h 110"/>
                <a:gd name="T78" fmla="*/ 60 w 100"/>
                <a:gd name="T79" fmla="*/ 105 h 110"/>
                <a:gd name="T80" fmla="*/ 60 w 100"/>
                <a:gd name="T81" fmla="*/ 80 h 110"/>
                <a:gd name="T82" fmla="*/ 75 w 100"/>
                <a:gd name="T83" fmla="*/ 80 h 110"/>
                <a:gd name="T84" fmla="*/ 65 w 100"/>
                <a:gd name="T85" fmla="*/ 90 h 110"/>
                <a:gd name="T86" fmla="*/ 90 w 100"/>
                <a:gd name="T87" fmla="*/ 110 h 110"/>
                <a:gd name="T88" fmla="*/ 100 w 100"/>
                <a:gd name="T89" fmla="*/ 100 h 110"/>
                <a:gd name="T90" fmla="*/ 100 w 100"/>
                <a:gd name="T91" fmla="*/ 80 h 110"/>
                <a:gd name="T92" fmla="*/ 0 w 100"/>
                <a:gd name="T93" fmla="*/ 70 h 110"/>
                <a:gd name="T94" fmla="*/ 45 w 100"/>
                <a:gd name="T95" fmla="*/ 80 h 1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0" h="110">
                  <a:moveTo>
                    <a:pt x="25" y="10"/>
                  </a:moveTo>
                  <a:lnTo>
                    <a:pt x="25" y="1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10" y="30"/>
                  </a:lnTo>
                  <a:lnTo>
                    <a:pt x="50" y="30"/>
                  </a:lnTo>
                  <a:lnTo>
                    <a:pt x="40" y="30"/>
                  </a:lnTo>
                  <a:lnTo>
                    <a:pt x="40" y="35"/>
                  </a:lnTo>
                  <a:lnTo>
                    <a:pt x="45" y="35"/>
                  </a:lnTo>
                  <a:lnTo>
                    <a:pt x="0" y="35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15" y="45"/>
                  </a:lnTo>
                  <a:lnTo>
                    <a:pt x="85" y="45"/>
                  </a:lnTo>
                  <a:lnTo>
                    <a:pt x="85" y="60"/>
                  </a:lnTo>
                  <a:lnTo>
                    <a:pt x="100" y="60"/>
                  </a:lnTo>
                  <a:lnTo>
                    <a:pt x="100" y="35"/>
                  </a:lnTo>
                  <a:lnTo>
                    <a:pt x="60" y="35"/>
                  </a:lnTo>
                  <a:lnTo>
                    <a:pt x="60" y="30"/>
                  </a:lnTo>
                  <a:lnTo>
                    <a:pt x="55" y="30"/>
                  </a:lnTo>
                  <a:lnTo>
                    <a:pt x="95" y="30"/>
                  </a:lnTo>
                  <a:lnTo>
                    <a:pt x="95" y="15"/>
                  </a:lnTo>
                  <a:lnTo>
                    <a:pt x="95" y="10"/>
                  </a:lnTo>
                  <a:lnTo>
                    <a:pt x="95" y="5"/>
                  </a:lnTo>
                  <a:lnTo>
                    <a:pt x="85" y="5"/>
                  </a:lnTo>
                  <a:lnTo>
                    <a:pt x="80" y="5"/>
                  </a:lnTo>
                  <a:lnTo>
                    <a:pt x="80" y="15"/>
                  </a:lnTo>
                  <a:lnTo>
                    <a:pt x="60" y="15"/>
                  </a:lnTo>
                  <a:lnTo>
                    <a:pt x="60" y="10"/>
                  </a:lnTo>
                  <a:lnTo>
                    <a:pt x="60" y="5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25" y="15"/>
                  </a:lnTo>
                  <a:lnTo>
                    <a:pt x="25" y="10"/>
                  </a:lnTo>
                  <a:close/>
                  <a:moveTo>
                    <a:pt x="80" y="55"/>
                  </a:moveTo>
                  <a:lnTo>
                    <a:pt x="20" y="55"/>
                  </a:lnTo>
                  <a:lnTo>
                    <a:pt x="20" y="65"/>
                  </a:lnTo>
                  <a:lnTo>
                    <a:pt x="80" y="65"/>
                  </a:lnTo>
                  <a:lnTo>
                    <a:pt x="80" y="55"/>
                  </a:lnTo>
                  <a:close/>
                  <a:moveTo>
                    <a:pt x="10" y="110"/>
                  </a:moveTo>
                  <a:lnTo>
                    <a:pt x="10" y="110"/>
                  </a:lnTo>
                  <a:lnTo>
                    <a:pt x="40" y="90"/>
                  </a:lnTo>
                  <a:lnTo>
                    <a:pt x="20" y="85"/>
                  </a:lnTo>
                  <a:lnTo>
                    <a:pt x="0" y="100"/>
                  </a:lnTo>
                  <a:lnTo>
                    <a:pt x="10" y="110"/>
                  </a:lnTo>
                  <a:close/>
                  <a:moveTo>
                    <a:pt x="45" y="80"/>
                  </a:moveTo>
                  <a:lnTo>
                    <a:pt x="45" y="95"/>
                  </a:lnTo>
                  <a:lnTo>
                    <a:pt x="40" y="95"/>
                  </a:lnTo>
                  <a:lnTo>
                    <a:pt x="35" y="100"/>
                  </a:lnTo>
                  <a:lnTo>
                    <a:pt x="40" y="110"/>
                  </a:lnTo>
                  <a:lnTo>
                    <a:pt x="55" y="110"/>
                  </a:lnTo>
                  <a:lnTo>
                    <a:pt x="60" y="105"/>
                  </a:lnTo>
                  <a:lnTo>
                    <a:pt x="60" y="100"/>
                  </a:lnTo>
                  <a:lnTo>
                    <a:pt x="60" y="80"/>
                  </a:lnTo>
                  <a:lnTo>
                    <a:pt x="75" y="80"/>
                  </a:lnTo>
                  <a:lnTo>
                    <a:pt x="65" y="90"/>
                  </a:lnTo>
                  <a:lnTo>
                    <a:pt x="90" y="110"/>
                  </a:lnTo>
                  <a:lnTo>
                    <a:pt x="100" y="100"/>
                  </a:lnTo>
                  <a:lnTo>
                    <a:pt x="75" y="80"/>
                  </a:lnTo>
                  <a:lnTo>
                    <a:pt x="100" y="80"/>
                  </a:lnTo>
                  <a:lnTo>
                    <a:pt x="100" y="7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45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3"/>
            <p:cNvSpPr/>
            <p:nvPr/>
          </p:nvSpPr>
          <p:spPr bwMode="auto">
            <a:xfrm>
              <a:off x="7690" y="9168"/>
              <a:ext cx="250" cy="253"/>
            </a:xfrm>
            <a:custGeom>
              <a:avLst/>
              <a:gdLst>
                <a:gd name="T0" fmla="*/ 34 w 104"/>
                <a:gd name="T1" fmla="*/ 30 h 105"/>
                <a:gd name="T2" fmla="*/ 34 w 104"/>
                <a:gd name="T3" fmla="*/ 30 h 105"/>
                <a:gd name="T4" fmla="*/ 19 w 104"/>
                <a:gd name="T5" fmla="*/ 60 h 105"/>
                <a:gd name="T6" fmla="*/ 0 w 104"/>
                <a:gd name="T7" fmla="*/ 90 h 105"/>
                <a:gd name="T8" fmla="*/ 0 w 104"/>
                <a:gd name="T9" fmla="*/ 90 h 105"/>
                <a:gd name="T10" fmla="*/ 9 w 104"/>
                <a:gd name="T11" fmla="*/ 95 h 105"/>
                <a:gd name="T12" fmla="*/ 9 w 104"/>
                <a:gd name="T13" fmla="*/ 95 h 105"/>
                <a:gd name="T14" fmla="*/ 39 w 104"/>
                <a:gd name="T15" fmla="*/ 60 h 105"/>
                <a:gd name="T16" fmla="*/ 54 w 104"/>
                <a:gd name="T17" fmla="*/ 60 h 105"/>
                <a:gd name="T18" fmla="*/ 54 w 104"/>
                <a:gd name="T19" fmla="*/ 90 h 105"/>
                <a:gd name="T20" fmla="*/ 19 w 104"/>
                <a:gd name="T21" fmla="*/ 90 h 105"/>
                <a:gd name="T22" fmla="*/ 19 w 104"/>
                <a:gd name="T23" fmla="*/ 105 h 105"/>
                <a:gd name="T24" fmla="*/ 104 w 104"/>
                <a:gd name="T25" fmla="*/ 105 h 105"/>
                <a:gd name="T26" fmla="*/ 104 w 104"/>
                <a:gd name="T27" fmla="*/ 90 h 105"/>
                <a:gd name="T28" fmla="*/ 69 w 104"/>
                <a:gd name="T29" fmla="*/ 90 h 105"/>
                <a:gd name="T30" fmla="*/ 69 w 104"/>
                <a:gd name="T31" fmla="*/ 60 h 105"/>
                <a:gd name="T32" fmla="*/ 94 w 104"/>
                <a:gd name="T33" fmla="*/ 60 h 105"/>
                <a:gd name="T34" fmla="*/ 94 w 104"/>
                <a:gd name="T35" fmla="*/ 45 h 105"/>
                <a:gd name="T36" fmla="*/ 44 w 104"/>
                <a:gd name="T37" fmla="*/ 45 h 105"/>
                <a:gd name="T38" fmla="*/ 44 w 104"/>
                <a:gd name="T39" fmla="*/ 45 h 105"/>
                <a:gd name="T40" fmla="*/ 49 w 104"/>
                <a:gd name="T41" fmla="*/ 35 h 105"/>
                <a:gd name="T42" fmla="*/ 49 w 104"/>
                <a:gd name="T43" fmla="*/ 35 h 105"/>
                <a:gd name="T44" fmla="*/ 49 w 104"/>
                <a:gd name="T45" fmla="*/ 30 h 105"/>
                <a:gd name="T46" fmla="*/ 104 w 104"/>
                <a:gd name="T47" fmla="*/ 30 h 105"/>
                <a:gd name="T48" fmla="*/ 104 w 104"/>
                <a:gd name="T49" fmla="*/ 15 h 105"/>
                <a:gd name="T50" fmla="*/ 54 w 104"/>
                <a:gd name="T51" fmla="*/ 15 h 105"/>
                <a:gd name="T52" fmla="*/ 54 w 104"/>
                <a:gd name="T53" fmla="*/ 15 h 105"/>
                <a:gd name="T54" fmla="*/ 54 w 104"/>
                <a:gd name="T55" fmla="*/ 5 h 105"/>
                <a:gd name="T56" fmla="*/ 54 w 104"/>
                <a:gd name="T57" fmla="*/ 5 h 105"/>
                <a:gd name="T58" fmla="*/ 54 w 104"/>
                <a:gd name="T59" fmla="*/ 5 h 105"/>
                <a:gd name="T60" fmla="*/ 54 w 104"/>
                <a:gd name="T61" fmla="*/ 5 h 105"/>
                <a:gd name="T62" fmla="*/ 54 w 104"/>
                <a:gd name="T63" fmla="*/ 0 h 105"/>
                <a:gd name="T64" fmla="*/ 54 w 104"/>
                <a:gd name="T65" fmla="*/ 0 h 105"/>
                <a:gd name="T66" fmla="*/ 44 w 104"/>
                <a:gd name="T67" fmla="*/ 0 h 105"/>
                <a:gd name="T68" fmla="*/ 44 w 104"/>
                <a:gd name="T69" fmla="*/ 0 h 105"/>
                <a:gd name="T70" fmla="*/ 39 w 104"/>
                <a:gd name="T71" fmla="*/ 0 h 105"/>
                <a:gd name="T72" fmla="*/ 39 w 104"/>
                <a:gd name="T73" fmla="*/ 0 h 105"/>
                <a:gd name="T74" fmla="*/ 39 w 104"/>
                <a:gd name="T75" fmla="*/ 5 h 105"/>
                <a:gd name="T76" fmla="*/ 39 w 104"/>
                <a:gd name="T77" fmla="*/ 5 h 105"/>
                <a:gd name="T78" fmla="*/ 34 w 104"/>
                <a:gd name="T79" fmla="*/ 15 h 105"/>
                <a:gd name="T80" fmla="*/ 4 w 104"/>
                <a:gd name="T81" fmla="*/ 15 h 105"/>
                <a:gd name="T82" fmla="*/ 4 w 104"/>
                <a:gd name="T83" fmla="*/ 30 h 105"/>
                <a:gd name="T84" fmla="*/ 34 w 104"/>
                <a:gd name="T85" fmla="*/ 30 h 105"/>
                <a:gd name="T86" fmla="*/ 34 w 104"/>
                <a:gd name="T87" fmla="*/ 30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05">
                  <a:moveTo>
                    <a:pt x="34" y="30"/>
                  </a:moveTo>
                  <a:lnTo>
                    <a:pt x="34" y="30"/>
                  </a:lnTo>
                  <a:lnTo>
                    <a:pt x="19" y="60"/>
                  </a:lnTo>
                  <a:lnTo>
                    <a:pt x="0" y="90"/>
                  </a:lnTo>
                  <a:lnTo>
                    <a:pt x="9" y="95"/>
                  </a:lnTo>
                  <a:lnTo>
                    <a:pt x="39" y="60"/>
                  </a:lnTo>
                  <a:lnTo>
                    <a:pt x="54" y="60"/>
                  </a:lnTo>
                  <a:lnTo>
                    <a:pt x="54" y="90"/>
                  </a:lnTo>
                  <a:lnTo>
                    <a:pt x="19" y="90"/>
                  </a:lnTo>
                  <a:lnTo>
                    <a:pt x="19" y="105"/>
                  </a:lnTo>
                  <a:lnTo>
                    <a:pt x="104" y="105"/>
                  </a:lnTo>
                  <a:lnTo>
                    <a:pt x="104" y="90"/>
                  </a:lnTo>
                  <a:lnTo>
                    <a:pt x="69" y="90"/>
                  </a:lnTo>
                  <a:lnTo>
                    <a:pt x="69" y="60"/>
                  </a:lnTo>
                  <a:lnTo>
                    <a:pt x="94" y="60"/>
                  </a:lnTo>
                  <a:lnTo>
                    <a:pt x="94" y="45"/>
                  </a:lnTo>
                  <a:lnTo>
                    <a:pt x="44" y="45"/>
                  </a:lnTo>
                  <a:lnTo>
                    <a:pt x="49" y="35"/>
                  </a:lnTo>
                  <a:lnTo>
                    <a:pt x="49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54" y="1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9" y="5"/>
                  </a:lnTo>
                  <a:lnTo>
                    <a:pt x="34" y="15"/>
                  </a:lnTo>
                  <a:lnTo>
                    <a:pt x="4" y="15"/>
                  </a:lnTo>
                  <a:lnTo>
                    <a:pt x="4" y="30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4"/>
            <p:cNvSpPr/>
            <p:nvPr/>
          </p:nvSpPr>
          <p:spPr bwMode="auto">
            <a:xfrm>
              <a:off x="7989" y="9168"/>
              <a:ext cx="253" cy="253"/>
            </a:xfrm>
            <a:custGeom>
              <a:avLst/>
              <a:gdLst>
                <a:gd name="T0" fmla="*/ 60 w 105"/>
                <a:gd name="T1" fmla="*/ 15 h 105"/>
                <a:gd name="T2" fmla="*/ 60 w 105"/>
                <a:gd name="T3" fmla="*/ 15 h 105"/>
                <a:gd name="T4" fmla="*/ 60 w 105"/>
                <a:gd name="T5" fmla="*/ 10 h 105"/>
                <a:gd name="T6" fmla="*/ 60 w 105"/>
                <a:gd name="T7" fmla="*/ 10 h 105"/>
                <a:gd name="T8" fmla="*/ 55 w 105"/>
                <a:gd name="T9" fmla="*/ 0 h 105"/>
                <a:gd name="T10" fmla="*/ 55 w 105"/>
                <a:gd name="T11" fmla="*/ 0 h 105"/>
                <a:gd name="T12" fmla="*/ 50 w 105"/>
                <a:gd name="T13" fmla="*/ 0 h 105"/>
                <a:gd name="T14" fmla="*/ 50 w 105"/>
                <a:gd name="T15" fmla="*/ 0 h 105"/>
                <a:gd name="T16" fmla="*/ 40 w 105"/>
                <a:gd name="T17" fmla="*/ 0 h 105"/>
                <a:gd name="T18" fmla="*/ 40 w 105"/>
                <a:gd name="T19" fmla="*/ 0 h 105"/>
                <a:gd name="T20" fmla="*/ 45 w 105"/>
                <a:gd name="T21" fmla="*/ 15 h 105"/>
                <a:gd name="T22" fmla="*/ 0 w 105"/>
                <a:gd name="T23" fmla="*/ 15 h 105"/>
                <a:gd name="T24" fmla="*/ 0 w 105"/>
                <a:gd name="T25" fmla="*/ 30 h 105"/>
                <a:gd name="T26" fmla="*/ 45 w 105"/>
                <a:gd name="T27" fmla="*/ 30 h 105"/>
                <a:gd name="T28" fmla="*/ 45 w 105"/>
                <a:gd name="T29" fmla="*/ 40 h 105"/>
                <a:gd name="T30" fmla="*/ 10 w 105"/>
                <a:gd name="T31" fmla="*/ 40 h 105"/>
                <a:gd name="T32" fmla="*/ 10 w 105"/>
                <a:gd name="T33" fmla="*/ 95 h 105"/>
                <a:gd name="T34" fmla="*/ 30 w 105"/>
                <a:gd name="T35" fmla="*/ 95 h 105"/>
                <a:gd name="T36" fmla="*/ 30 w 105"/>
                <a:gd name="T37" fmla="*/ 55 h 105"/>
                <a:gd name="T38" fmla="*/ 45 w 105"/>
                <a:gd name="T39" fmla="*/ 55 h 105"/>
                <a:gd name="T40" fmla="*/ 45 w 105"/>
                <a:gd name="T41" fmla="*/ 105 h 105"/>
                <a:gd name="T42" fmla="*/ 60 w 105"/>
                <a:gd name="T43" fmla="*/ 105 h 105"/>
                <a:gd name="T44" fmla="*/ 60 w 105"/>
                <a:gd name="T45" fmla="*/ 55 h 105"/>
                <a:gd name="T46" fmla="*/ 75 w 105"/>
                <a:gd name="T47" fmla="*/ 55 h 105"/>
                <a:gd name="T48" fmla="*/ 75 w 105"/>
                <a:gd name="T49" fmla="*/ 80 h 105"/>
                <a:gd name="T50" fmla="*/ 75 w 105"/>
                <a:gd name="T51" fmla="*/ 80 h 105"/>
                <a:gd name="T52" fmla="*/ 70 w 105"/>
                <a:gd name="T53" fmla="*/ 80 h 105"/>
                <a:gd name="T54" fmla="*/ 65 w 105"/>
                <a:gd name="T55" fmla="*/ 80 h 105"/>
                <a:gd name="T56" fmla="*/ 65 w 105"/>
                <a:gd name="T57" fmla="*/ 80 h 105"/>
                <a:gd name="T58" fmla="*/ 65 w 105"/>
                <a:gd name="T59" fmla="*/ 95 h 105"/>
                <a:gd name="T60" fmla="*/ 65 w 105"/>
                <a:gd name="T61" fmla="*/ 95 h 105"/>
                <a:gd name="T62" fmla="*/ 85 w 105"/>
                <a:gd name="T63" fmla="*/ 95 h 105"/>
                <a:gd name="T64" fmla="*/ 90 w 105"/>
                <a:gd name="T65" fmla="*/ 90 h 105"/>
                <a:gd name="T66" fmla="*/ 90 w 105"/>
                <a:gd name="T67" fmla="*/ 85 h 105"/>
                <a:gd name="T68" fmla="*/ 90 w 105"/>
                <a:gd name="T69" fmla="*/ 40 h 105"/>
                <a:gd name="T70" fmla="*/ 60 w 105"/>
                <a:gd name="T71" fmla="*/ 40 h 105"/>
                <a:gd name="T72" fmla="*/ 60 w 105"/>
                <a:gd name="T73" fmla="*/ 30 h 105"/>
                <a:gd name="T74" fmla="*/ 105 w 105"/>
                <a:gd name="T75" fmla="*/ 30 h 105"/>
                <a:gd name="T76" fmla="*/ 105 w 105"/>
                <a:gd name="T77" fmla="*/ 15 h 105"/>
                <a:gd name="T78" fmla="*/ 50 w 105"/>
                <a:gd name="T79" fmla="*/ 15 h 105"/>
                <a:gd name="T80" fmla="*/ 50 w 105"/>
                <a:gd name="T81" fmla="*/ 15 h 105"/>
                <a:gd name="T82" fmla="*/ 60 w 105"/>
                <a:gd name="T83" fmla="*/ 15 h 105"/>
                <a:gd name="T84" fmla="*/ 60 w 105"/>
                <a:gd name="T85" fmla="*/ 15 h 105"/>
                <a:gd name="T86" fmla="*/ 60 w 105"/>
                <a:gd name="T87" fmla="*/ 15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5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0" y="40"/>
                  </a:lnTo>
                  <a:lnTo>
                    <a:pt x="10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70" y="80"/>
                  </a:lnTo>
                  <a:lnTo>
                    <a:pt x="65" y="80"/>
                  </a:lnTo>
                  <a:lnTo>
                    <a:pt x="65" y="95"/>
                  </a:lnTo>
                  <a:lnTo>
                    <a:pt x="85" y="95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5"/>
            <p:cNvSpPr>
              <a:spLocks noEditPoints="1"/>
            </p:cNvSpPr>
            <p:nvPr/>
          </p:nvSpPr>
          <p:spPr bwMode="auto">
            <a:xfrm>
              <a:off x="5899" y="6623"/>
              <a:ext cx="265" cy="241"/>
            </a:xfrm>
            <a:custGeom>
              <a:avLst/>
              <a:gdLst>
                <a:gd name="T0" fmla="*/ 45 w 110"/>
                <a:gd name="T1" fmla="*/ 25 h 100"/>
                <a:gd name="T2" fmla="*/ 20 w 110"/>
                <a:gd name="T3" fmla="*/ 25 h 100"/>
                <a:gd name="T4" fmla="*/ 20 w 110"/>
                <a:gd name="T5" fmla="*/ 100 h 100"/>
                <a:gd name="T6" fmla="*/ 35 w 110"/>
                <a:gd name="T7" fmla="*/ 100 h 100"/>
                <a:gd name="T8" fmla="*/ 35 w 110"/>
                <a:gd name="T9" fmla="*/ 90 h 100"/>
                <a:gd name="T10" fmla="*/ 75 w 110"/>
                <a:gd name="T11" fmla="*/ 90 h 100"/>
                <a:gd name="T12" fmla="*/ 75 w 110"/>
                <a:gd name="T13" fmla="*/ 100 h 100"/>
                <a:gd name="T14" fmla="*/ 90 w 110"/>
                <a:gd name="T15" fmla="*/ 100 h 100"/>
                <a:gd name="T16" fmla="*/ 90 w 110"/>
                <a:gd name="T17" fmla="*/ 25 h 100"/>
                <a:gd name="T18" fmla="*/ 60 w 110"/>
                <a:gd name="T19" fmla="*/ 25 h 100"/>
                <a:gd name="T20" fmla="*/ 60 w 110"/>
                <a:gd name="T21" fmla="*/ 25 h 100"/>
                <a:gd name="T22" fmla="*/ 65 w 110"/>
                <a:gd name="T23" fmla="*/ 10 h 100"/>
                <a:gd name="T24" fmla="*/ 110 w 110"/>
                <a:gd name="T25" fmla="*/ 10 h 100"/>
                <a:gd name="T26" fmla="*/ 110 w 110"/>
                <a:gd name="T27" fmla="*/ 0 h 100"/>
                <a:gd name="T28" fmla="*/ 0 w 110"/>
                <a:gd name="T29" fmla="*/ 0 h 100"/>
                <a:gd name="T30" fmla="*/ 0 w 110"/>
                <a:gd name="T31" fmla="*/ 10 h 100"/>
                <a:gd name="T32" fmla="*/ 45 w 110"/>
                <a:gd name="T33" fmla="*/ 10 h 100"/>
                <a:gd name="T34" fmla="*/ 45 w 110"/>
                <a:gd name="T35" fmla="*/ 10 h 100"/>
                <a:gd name="T36" fmla="*/ 45 w 110"/>
                <a:gd name="T37" fmla="*/ 25 h 100"/>
                <a:gd name="T38" fmla="*/ 45 w 110"/>
                <a:gd name="T39" fmla="*/ 25 h 100"/>
                <a:gd name="T40" fmla="*/ 45 w 110"/>
                <a:gd name="T41" fmla="*/ 25 h 100"/>
                <a:gd name="T42" fmla="*/ 75 w 110"/>
                <a:gd name="T43" fmla="*/ 55 h 100"/>
                <a:gd name="T44" fmla="*/ 35 w 110"/>
                <a:gd name="T45" fmla="*/ 55 h 100"/>
                <a:gd name="T46" fmla="*/ 35 w 110"/>
                <a:gd name="T47" fmla="*/ 40 h 100"/>
                <a:gd name="T48" fmla="*/ 75 w 110"/>
                <a:gd name="T49" fmla="*/ 40 h 100"/>
                <a:gd name="T50" fmla="*/ 75 w 110"/>
                <a:gd name="T51" fmla="*/ 55 h 100"/>
                <a:gd name="T52" fmla="*/ 75 w 110"/>
                <a:gd name="T53" fmla="*/ 55 h 100"/>
                <a:gd name="T54" fmla="*/ 75 w 110"/>
                <a:gd name="T55" fmla="*/ 65 h 100"/>
                <a:gd name="T56" fmla="*/ 75 w 110"/>
                <a:gd name="T57" fmla="*/ 80 h 100"/>
                <a:gd name="T58" fmla="*/ 35 w 110"/>
                <a:gd name="T59" fmla="*/ 80 h 100"/>
                <a:gd name="T60" fmla="*/ 35 w 110"/>
                <a:gd name="T61" fmla="*/ 65 h 100"/>
                <a:gd name="T62" fmla="*/ 75 w 110"/>
                <a:gd name="T63" fmla="*/ 65 h 100"/>
                <a:gd name="T64" fmla="*/ 75 w 110"/>
                <a:gd name="T65" fmla="*/ 65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0" h="100">
                  <a:moveTo>
                    <a:pt x="45" y="25"/>
                  </a:moveTo>
                  <a:lnTo>
                    <a:pt x="20" y="25"/>
                  </a:lnTo>
                  <a:lnTo>
                    <a:pt x="20" y="100"/>
                  </a:lnTo>
                  <a:lnTo>
                    <a:pt x="35" y="100"/>
                  </a:lnTo>
                  <a:lnTo>
                    <a:pt x="35" y="90"/>
                  </a:lnTo>
                  <a:lnTo>
                    <a:pt x="75" y="90"/>
                  </a:lnTo>
                  <a:lnTo>
                    <a:pt x="75" y="100"/>
                  </a:lnTo>
                  <a:lnTo>
                    <a:pt x="90" y="100"/>
                  </a:lnTo>
                  <a:lnTo>
                    <a:pt x="90" y="25"/>
                  </a:lnTo>
                  <a:lnTo>
                    <a:pt x="60" y="25"/>
                  </a:lnTo>
                  <a:lnTo>
                    <a:pt x="65" y="10"/>
                  </a:lnTo>
                  <a:lnTo>
                    <a:pt x="110" y="10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5" y="10"/>
                  </a:lnTo>
                  <a:lnTo>
                    <a:pt x="45" y="25"/>
                  </a:lnTo>
                  <a:close/>
                  <a:moveTo>
                    <a:pt x="75" y="55"/>
                  </a:moveTo>
                  <a:lnTo>
                    <a:pt x="35" y="55"/>
                  </a:lnTo>
                  <a:lnTo>
                    <a:pt x="35" y="40"/>
                  </a:lnTo>
                  <a:lnTo>
                    <a:pt x="75" y="40"/>
                  </a:lnTo>
                  <a:lnTo>
                    <a:pt x="75" y="55"/>
                  </a:lnTo>
                  <a:close/>
                  <a:moveTo>
                    <a:pt x="75" y="65"/>
                  </a:moveTo>
                  <a:lnTo>
                    <a:pt x="75" y="80"/>
                  </a:lnTo>
                  <a:lnTo>
                    <a:pt x="35" y="80"/>
                  </a:lnTo>
                  <a:lnTo>
                    <a:pt x="35" y="65"/>
                  </a:lnTo>
                  <a:lnTo>
                    <a:pt x="75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6"/>
            <p:cNvSpPr>
              <a:spLocks noEditPoints="1"/>
            </p:cNvSpPr>
            <p:nvPr/>
          </p:nvSpPr>
          <p:spPr bwMode="auto">
            <a:xfrm>
              <a:off x="6188" y="6599"/>
              <a:ext cx="265" cy="265"/>
            </a:xfrm>
            <a:custGeom>
              <a:avLst/>
              <a:gdLst>
                <a:gd name="T0" fmla="*/ 50 w 110"/>
                <a:gd name="T1" fmla="*/ 5 h 110"/>
                <a:gd name="T2" fmla="*/ 50 w 110"/>
                <a:gd name="T3" fmla="*/ 5 h 110"/>
                <a:gd name="T4" fmla="*/ 30 w 110"/>
                <a:gd name="T5" fmla="*/ 0 h 110"/>
                <a:gd name="T6" fmla="*/ 15 w 110"/>
                <a:gd name="T7" fmla="*/ 25 h 110"/>
                <a:gd name="T8" fmla="*/ 0 w 110"/>
                <a:gd name="T9" fmla="*/ 40 h 110"/>
                <a:gd name="T10" fmla="*/ 15 w 110"/>
                <a:gd name="T11" fmla="*/ 45 h 110"/>
                <a:gd name="T12" fmla="*/ 15 w 110"/>
                <a:gd name="T13" fmla="*/ 95 h 110"/>
                <a:gd name="T14" fmla="*/ 20 w 110"/>
                <a:gd name="T15" fmla="*/ 105 h 110"/>
                <a:gd name="T16" fmla="*/ 85 w 110"/>
                <a:gd name="T17" fmla="*/ 110 h 110"/>
                <a:gd name="T18" fmla="*/ 95 w 110"/>
                <a:gd name="T19" fmla="*/ 105 h 110"/>
                <a:gd name="T20" fmla="*/ 100 w 110"/>
                <a:gd name="T21" fmla="*/ 105 h 110"/>
                <a:gd name="T22" fmla="*/ 110 w 110"/>
                <a:gd name="T23" fmla="*/ 85 h 110"/>
                <a:gd name="T24" fmla="*/ 95 w 110"/>
                <a:gd name="T25" fmla="*/ 80 h 110"/>
                <a:gd name="T26" fmla="*/ 90 w 110"/>
                <a:gd name="T27" fmla="*/ 95 h 110"/>
                <a:gd name="T28" fmla="*/ 40 w 110"/>
                <a:gd name="T29" fmla="*/ 95 h 110"/>
                <a:gd name="T30" fmla="*/ 35 w 110"/>
                <a:gd name="T31" fmla="*/ 95 h 110"/>
                <a:gd name="T32" fmla="*/ 30 w 110"/>
                <a:gd name="T33" fmla="*/ 75 h 110"/>
                <a:gd name="T34" fmla="*/ 95 w 110"/>
                <a:gd name="T35" fmla="*/ 35 h 110"/>
                <a:gd name="T36" fmla="*/ 70 w 110"/>
                <a:gd name="T37" fmla="*/ 35 h 110"/>
                <a:gd name="T38" fmla="*/ 45 w 110"/>
                <a:gd name="T39" fmla="*/ 10 h 110"/>
                <a:gd name="T40" fmla="*/ 50 w 110"/>
                <a:gd name="T41" fmla="*/ 5 h 110"/>
                <a:gd name="T42" fmla="*/ 50 w 110"/>
                <a:gd name="T43" fmla="*/ 5 h 110"/>
                <a:gd name="T44" fmla="*/ 60 w 110"/>
                <a:gd name="T45" fmla="*/ 25 h 110"/>
                <a:gd name="T46" fmla="*/ 25 w 110"/>
                <a:gd name="T47" fmla="*/ 35 h 110"/>
                <a:gd name="T48" fmla="*/ 35 w 110"/>
                <a:gd name="T49" fmla="*/ 25 h 110"/>
                <a:gd name="T50" fmla="*/ 35 w 110"/>
                <a:gd name="T51" fmla="*/ 25 h 110"/>
                <a:gd name="T52" fmla="*/ 50 w 110"/>
                <a:gd name="T53" fmla="*/ 60 h 110"/>
                <a:gd name="T54" fmla="*/ 30 w 110"/>
                <a:gd name="T55" fmla="*/ 45 h 110"/>
                <a:gd name="T56" fmla="*/ 50 w 110"/>
                <a:gd name="T57" fmla="*/ 45 h 110"/>
                <a:gd name="T58" fmla="*/ 80 w 110"/>
                <a:gd name="T59" fmla="*/ 45 h 110"/>
                <a:gd name="T60" fmla="*/ 60 w 110"/>
                <a:gd name="T61" fmla="*/ 60 h 110"/>
                <a:gd name="T62" fmla="*/ 60 w 110"/>
                <a:gd name="T63" fmla="*/ 45 h 1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0" h="110">
                  <a:moveTo>
                    <a:pt x="50" y="5"/>
                  </a:moveTo>
                  <a:lnTo>
                    <a:pt x="50" y="5"/>
                  </a:lnTo>
                  <a:lnTo>
                    <a:pt x="30" y="0"/>
                  </a:lnTo>
                  <a:lnTo>
                    <a:pt x="15" y="25"/>
                  </a:lnTo>
                  <a:lnTo>
                    <a:pt x="0" y="40"/>
                  </a:lnTo>
                  <a:lnTo>
                    <a:pt x="10" y="50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20" y="105"/>
                  </a:lnTo>
                  <a:lnTo>
                    <a:pt x="30" y="110"/>
                  </a:lnTo>
                  <a:lnTo>
                    <a:pt x="85" y="110"/>
                  </a:lnTo>
                  <a:lnTo>
                    <a:pt x="95" y="105"/>
                  </a:lnTo>
                  <a:lnTo>
                    <a:pt x="100" y="105"/>
                  </a:lnTo>
                  <a:lnTo>
                    <a:pt x="110" y="85"/>
                  </a:lnTo>
                  <a:lnTo>
                    <a:pt x="95" y="80"/>
                  </a:lnTo>
                  <a:lnTo>
                    <a:pt x="95" y="90"/>
                  </a:lnTo>
                  <a:lnTo>
                    <a:pt x="90" y="95"/>
                  </a:lnTo>
                  <a:lnTo>
                    <a:pt x="75" y="95"/>
                  </a:lnTo>
                  <a:lnTo>
                    <a:pt x="40" y="95"/>
                  </a:lnTo>
                  <a:lnTo>
                    <a:pt x="35" y="95"/>
                  </a:lnTo>
                  <a:lnTo>
                    <a:pt x="30" y="90"/>
                  </a:lnTo>
                  <a:lnTo>
                    <a:pt x="30" y="75"/>
                  </a:lnTo>
                  <a:lnTo>
                    <a:pt x="95" y="75"/>
                  </a:lnTo>
                  <a:lnTo>
                    <a:pt x="95" y="35"/>
                  </a:lnTo>
                  <a:lnTo>
                    <a:pt x="70" y="35"/>
                  </a:lnTo>
                  <a:lnTo>
                    <a:pt x="90" y="10"/>
                  </a:lnTo>
                  <a:lnTo>
                    <a:pt x="45" y="10"/>
                  </a:lnTo>
                  <a:lnTo>
                    <a:pt x="50" y="5"/>
                  </a:lnTo>
                  <a:close/>
                  <a:moveTo>
                    <a:pt x="35" y="25"/>
                  </a:moveTo>
                  <a:lnTo>
                    <a:pt x="60" y="25"/>
                  </a:lnTo>
                  <a:lnTo>
                    <a:pt x="50" y="35"/>
                  </a:lnTo>
                  <a:lnTo>
                    <a:pt x="25" y="35"/>
                  </a:lnTo>
                  <a:lnTo>
                    <a:pt x="35" y="25"/>
                  </a:lnTo>
                  <a:close/>
                  <a:moveTo>
                    <a:pt x="50" y="45"/>
                  </a:moveTo>
                  <a:lnTo>
                    <a:pt x="50" y="60"/>
                  </a:lnTo>
                  <a:lnTo>
                    <a:pt x="30" y="60"/>
                  </a:lnTo>
                  <a:lnTo>
                    <a:pt x="30" y="45"/>
                  </a:lnTo>
                  <a:lnTo>
                    <a:pt x="50" y="45"/>
                  </a:lnTo>
                  <a:close/>
                  <a:moveTo>
                    <a:pt x="60" y="45"/>
                  </a:moveTo>
                  <a:lnTo>
                    <a:pt x="80" y="45"/>
                  </a:lnTo>
                  <a:lnTo>
                    <a:pt x="80" y="60"/>
                  </a:lnTo>
                  <a:lnTo>
                    <a:pt x="60" y="60"/>
                  </a:lnTo>
                  <a:lnTo>
                    <a:pt x="6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7"/>
            <p:cNvSpPr/>
            <p:nvPr/>
          </p:nvSpPr>
          <p:spPr bwMode="auto">
            <a:xfrm>
              <a:off x="6489" y="6599"/>
              <a:ext cx="250" cy="265"/>
            </a:xfrm>
            <a:custGeom>
              <a:avLst/>
              <a:gdLst>
                <a:gd name="T0" fmla="*/ 60 w 104"/>
                <a:gd name="T1" fmla="*/ 15 h 110"/>
                <a:gd name="T2" fmla="*/ 60 w 104"/>
                <a:gd name="T3" fmla="*/ 15 h 110"/>
                <a:gd name="T4" fmla="*/ 60 w 104"/>
                <a:gd name="T5" fmla="*/ 10 h 110"/>
                <a:gd name="T6" fmla="*/ 60 w 104"/>
                <a:gd name="T7" fmla="*/ 10 h 110"/>
                <a:gd name="T8" fmla="*/ 55 w 104"/>
                <a:gd name="T9" fmla="*/ 0 h 110"/>
                <a:gd name="T10" fmla="*/ 55 w 104"/>
                <a:gd name="T11" fmla="*/ 0 h 110"/>
                <a:gd name="T12" fmla="*/ 50 w 104"/>
                <a:gd name="T13" fmla="*/ 5 h 110"/>
                <a:gd name="T14" fmla="*/ 50 w 104"/>
                <a:gd name="T15" fmla="*/ 5 h 110"/>
                <a:gd name="T16" fmla="*/ 40 w 104"/>
                <a:gd name="T17" fmla="*/ 5 h 110"/>
                <a:gd name="T18" fmla="*/ 40 w 104"/>
                <a:gd name="T19" fmla="*/ 5 h 110"/>
                <a:gd name="T20" fmla="*/ 45 w 104"/>
                <a:gd name="T21" fmla="*/ 20 h 110"/>
                <a:gd name="T22" fmla="*/ 0 w 104"/>
                <a:gd name="T23" fmla="*/ 20 h 110"/>
                <a:gd name="T24" fmla="*/ 0 w 104"/>
                <a:gd name="T25" fmla="*/ 35 h 110"/>
                <a:gd name="T26" fmla="*/ 45 w 104"/>
                <a:gd name="T27" fmla="*/ 35 h 110"/>
                <a:gd name="T28" fmla="*/ 45 w 104"/>
                <a:gd name="T29" fmla="*/ 45 h 110"/>
                <a:gd name="T30" fmla="*/ 10 w 104"/>
                <a:gd name="T31" fmla="*/ 45 h 110"/>
                <a:gd name="T32" fmla="*/ 10 w 104"/>
                <a:gd name="T33" fmla="*/ 100 h 110"/>
                <a:gd name="T34" fmla="*/ 30 w 104"/>
                <a:gd name="T35" fmla="*/ 100 h 110"/>
                <a:gd name="T36" fmla="*/ 30 w 104"/>
                <a:gd name="T37" fmla="*/ 60 h 110"/>
                <a:gd name="T38" fmla="*/ 45 w 104"/>
                <a:gd name="T39" fmla="*/ 60 h 110"/>
                <a:gd name="T40" fmla="*/ 45 w 104"/>
                <a:gd name="T41" fmla="*/ 110 h 110"/>
                <a:gd name="T42" fmla="*/ 60 w 104"/>
                <a:gd name="T43" fmla="*/ 110 h 110"/>
                <a:gd name="T44" fmla="*/ 60 w 104"/>
                <a:gd name="T45" fmla="*/ 60 h 110"/>
                <a:gd name="T46" fmla="*/ 75 w 104"/>
                <a:gd name="T47" fmla="*/ 60 h 110"/>
                <a:gd name="T48" fmla="*/ 75 w 104"/>
                <a:gd name="T49" fmla="*/ 80 h 110"/>
                <a:gd name="T50" fmla="*/ 75 w 104"/>
                <a:gd name="T51" fmla="*/ 80 h 110"/>
                <a:gd name="T52" fmla="*/ 70 w 104"/>
                <a:gd name="T53" fmla="*/ 85 h 110"/>
                <a:gd name="T54" fmla="*/ 65 w 104"/>
                <a:gd name="T55" fmla="*/ 85 h 110"/>
                <a:gd name="T56" fmla="*/ 65 w 104"/>
                <a:gd name="T57" fmla="*/ 85 h 110"/>
                <a:gd name="T58" fmla="*/ 65 w 104"/>
                <a:gd name="T59" fmla="*/ 100 h 110"/>
                <a:gd name="T60" fmla="*/ 65 w 104"/>
                <a:gd name="T61" fmla="*/ 100 h 110"/>
                <a:gd name="T62" fmla="*/ 85 w 104"/>
                <a:gd name="T63" fmla="*/ 100 h 110"/>
                <a:gd name="T64" fmla="*/ 90 w 104"/>
                <a:gd name="T65" fmla="*/ 95 h 110"/>
                <a:gd name="T66" fmla="*/ 90 w 104"/>
                <a:gd name="T67" fmla="*/ 90 h 110"/>
                <a:gd name="T68" fmla="*/ 90 w 104"/>
                <a:gd name="T69" fmla="*/ 45 h 110"/>
                <a:gd name="T70" fmla="*/ 60 w 104"/>
                <a:gd name="T71" fmla="*/ 45 h 110"/>
                <a:gd name="T72" fmla="*/ 60 w 104"/>
                <a:gd name="T73" fmla="*/ 35 h 110"/>
                <a:gd name="T74" fmla="*/ 104 w 104"/>
                <a:gd name="T75" fmla="*/ 35 h 110"/>
                <a:gd name="T76" fmla="*/ 104 w 104"/>
                <a:gd name="T77" fmla="*/ 20 h 110"/>
                <a:gd name="T78" fmla="*/ 50 w 104"/>
                <a:gd name="T79" fmla="*/ 20 h 110"/>
                <a:gd name="T80" fmla="*/ 50 w 104"/>
                <a:gd name="T81" fmla="*/ 20 h 110"/>
                <a:gd name="T82" fmla="*/ 60 w 104"/>
                <a:gd name="T83" fmla="*/ 15 h 110"/>
                <a:gd name="T84" fmla="*/ 60 w 104"/>
                <a:gd name="T85" fmla="*/ 15 h 110"/>
                <a:gd name="T86" fmla="*/ 60 w 104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10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10" y="45"/>
                  </a:lnTo>
                  <a:lnTo>
                    <a:pt x="10" y="100"/>
                  </a:lnTo>
                  <a:lnTo>
                    <a:pt x="30" y="100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0"/>
                  </a:lnTo>
                  <a:lnTo>
                    <a:pt x="70" y="85"/>
                  </a:lnTo>
                  <a:lnTo>
                    <a:pt x="65" y="85"/>
                  </a:lnTo>
                  <a:lnTo>
                    <a:pt x="65" y="100"/>
                  </a:lnTo>
                  <a:lnTo>
                    <a:pt x="85" y="100"/>
                  </a:lnTo>
                  <a:lnTo>
                    <a:pt x="90" y="95"/>
                  </a:lnTo>
                  <a:lnTo>
                    <a:pt x="90" y="90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104" y="35"/>
                  </a:lnTo>
                  <a:lnTo>
                    <a:pt x="104" y="20"/>
                  </a:lnTo>
                  <a:lnTo>
                    <a:pt x="50" y="20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8"/>
            <p:cNvSpPr>
              <a:spLocks noEditPoints="1"/>
            </p:cNvSpPr>
            <p:nvPr/>
          </p:nvSpPr>
          <p:spPr bwMode="auto">
            <a:xfrm>
              <a:off x="7630" y="5699"/>
              <a:ext cx="250" cy="262"/>
            </a:xfrm>
            <a:custGeom>
              <a:avLst/>
              <a:gdLst>
                <a:gd name="T0" fmla="*/ 29 w 104"/>
                <a:gd name="T1" fmla="*/ 20 h 109"/>
                <a:gd name="T2" fmla="*/ 79 w 104"/>
                <a:gd name="T3" fmla="*/ 20 h 109"/>
                <a:gd name="T4" fmla="*/ 79 w 104"/>
                <a:gd name="T5" fmla="*/ 89 h 109"/>
                <a:gd name="T6" fmla="*/ 74 w 104"/>
                <a:gd name="T7" fmla="*/ 94 h 109"/>
                <a:gd name="T8" fmla="*/ 64 w 104"/>
                <a:gd name="T9" fmla="*/ 94 h 109"/>
                <a:gd name="T10" fmla="*/ 69 w 104"/>
                <a:gd name="T11" fmla="*/ 109 h 109"/>
                <a:gd name="T12" fmla="*/ 89 w 104"/>
                <a:gd name="T13" fmla="*/ 104 h 109"/>
                <a:gd name="T14" fmla="*/ 94 w 104"/>
                <a:gd name="T15" fmla="*/ 94 h 109"/>
                <a:gd name="T16" fmla="*/ 104 w 104"/>
                <a:gd name="T17" fmla="*/ 20 h 109"/>
                <a:gd name="T18" fmla="*/ 29 w 104"/>
                <a:gd name="T19" fmla="*/ 10 h 109"/>
                <a:gd name="T20" fmla="*/ 29 w 104"/>
                <a:gd name="T21" fmla="*/ 15 h 109"/>
                <a:gd name="T22" fmla="*/ 25 w 104"/>
                <a:gd name="T23" fmla="*/ 15 h 109"/>
                <a:gd name="T24" fmla="*/ 5 w 104"/>
                <a:gd name="T25" fmla="*/ 15 h 109"/>
                <a:gd name="T26" fmla="*/ 20 w 104"/>
                <a:gd name="T27" fmla="*/ 30 h 109"/>
                <a:gd name="T28" fmla="*/ 20 w 104"/>
                <a:gd name="T29" fmla="*/ 30 h 109"/>
                <a:gd name="T30" fmla="*/ 25 w 104"/>
                <a:gd name="T31" fmla="*/ 40 h 109"/>
                <a:gd name="T32" fmla="*/ 5 w 104"/>
                <a:gd name="T33" fmla="*/ 30 h 109"/>
                <a:gd name="T34" fmla="*/ 0 w 104"/>
                <a:gd name="T35" fmla="*/ 40 h 109"/>
                <a:gd name="T36" fmla="*/ 15 w 104"/>
                <a:gd name="T37" fmla="*/ 55 h 109"/>
                <a:gd name="T38" fmla="*/ 49 w 104"/>
                <a:gd name="T39" fmla="*/ 75 h 109"/>
                <a:gd name="T40" fmla="*/ 59 w 104"/>
                <a:gd name="T41" fmla="*/ 84 h 109"/>
                <a:gd name="T42" fmla="*/ 74 w 104"/>
                <a:gd name="T43" fmla="*/ 30 h 109"/>
                <a:gd name="T44" fmla="*/ 34 w 104"/>
                <a:gd name="T45" fmla="*/ 84 h 109"/>
                <a:gd name="T46" fmla="*/ 49 w 104"/>
                <a:gd name="T47" fmla="*/ 75 h 109"/>
                <a:gd name="T48" fmla="*/ 59 w 104"/>
                <a:gd name="T49" fmla="*/ 45 h 109"/>
                <a:gd name="T50" fmla="*/ 49 w 104"/>
                <a:gd name="T51" fmla="*/ 65 h 109"/>
                <a:gd name="T52" fmla="*/ 59 w 104"/>
                <a:gd name="T53" fmla="*/ 45 h 109"/>
                <a:gd name="T54" fmla="*/ 15 w 104"/>
                <a:gd name="T55" fmla="*/ 104 h 109"/>
                <a:gd name="T56" fmla="*/ 15 w 104"/>
                <a:gd name="T57" fmla="*/ 99 h 109"/>
                <a:gd name="T58" fmla="*/ 25 w 104"/>
                <a:gd name="T59" fmla="*/ 65 h 109"/>
                <a:gd name="T60" fmla="*/ 15 w 104"/>
                <a:gd name="T61" fmla="*/ 60 h 109"/>
                <a:gd name="T62" fmla="*/ 0 w 104"/>
                <a:gd name="T63" fmla="*/ 94 h 109"/>
                <a:gd name="T64" fmla="*/ 15 w 104"/>
                <a:gd name="T65" fmla="*/ 104 h 109"/>
                <a:gd name="T66" fmla="*/ 15 w 104"/>
                <a:gd name="T67" fmla="*/ 104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4" h="109">
                  <a:moveTo>
                    <a:pt x="20" y="30"/>
                  </a:moveTo>
                  <a:lnTo>
                    <a:pt x="29" y="20"/>
                  </a:lnTo>
                  <a:lnTo>
                    <a:pt x="79" y="20"/>
                  </a:lnTo>
                  <a:lnTo>
                    <a:pt x="79" y="89"/>
                  </a:lnTo>
                  <a:lnTo>
                    <a:pt x="74" y="94"/>
                  </a:lnTo>
                  <a:lnTo>
                    <a:pt x="64" y="94"/>
                  </a:lnTo>
                  <a:lnTo>
                    <a:pt x="69" y="109"/>
                  </a:lnTo>
                  <a:lnTo>
                    <a:pt x="89" y="104"/>
                  </a:lnTo>
                  <a:lnTo>
                    <a:pt x="94" y="104"/>
                  </a:lnTo>
                  <a:lnTo>
                    <a:pt x="94" y="94"/>
                  </a:lnTo>
                  <a:lnTo>
                    <a:pt x="94" y="20"/>
                  </a:lnTo>
                  <a:lnTo>
                    <a:pt x="104" y="20"/>
                  </a:lnTo>
                  <a:lnTo>
                    <a:pt x="104" y="10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5" y="15"/>
                  </a:lnTo>
                  <a:lnTo>
                    <a:pt x="15" y="0"/>
                  </a:lnTo>
                  <a:lnTo>
                    <a:pt x="5" y="15"/>
                  </a:lnTo>
                  <a:lnTo>
                    <a:pt x="20" y="30"/>
                  </a:lnTo>
                  <a:close/>
                  <a:moveTo>
                    <a:pt x="15" y="55"/>
                  </a:moveTo>
                  <a:lnTo>
                    <a:pt x="25" y="40"/>
                  </a:lnTo>
                  <a:lnTo>
                    <a:pt x="5" y="30"/>
                  </a:lnTo>
                  <a:lnTo>
                    <a:pt x="0" y="40"/>
                  </a:lnTo>
                  <a:lnTo>
                    <a:pt x="15" y="55"/>
                  </a:lnTo>
                  <a:close/>
                  <a:moveTo>
                    <a:pt x="49" y="75"/>
                  </a:moveTo>
                  <a:lnTo>
                    <a:pt x="59" y="75"/>
                  </a:lnTo>
                  <a:lnTo>
                    <a:pt x="59" y="84"/>
                  </a:lnTo>
                  <a:lnTo>
                    <a:pt x="74" y="84"/>
                  </a:lnTo>
                  <a:lnTo>
                    <a:pt x="74" y="30"/>
                  </a:lnTo>
                  <a:lnTo>
                    <a:pt x="34" y="30"/>
                  </a:lnTo>
                  <a:lnTo>
                    <a:pt x="34" y="84"/>
                  </a:lnTo>
                  <a:lnTo>
                    <a:pt x="49" y="84"/>
                  </a:lnTo>
                  <a:lnTo>
                    <a:pt x="49" y="75"/>
                  </a:lnTo>
                  <a:close/>
                  <a:moveTo>
                    <a:pt x="59" y="45"/>
                  </a:moveTo>
                  <a:lnTo>
                    <a:pt x="59" y="65"/>
                  </a:lnTo>
                  <a:lnTo>
                    <a:pt x="49" y="65"/>
                  </a:lnTo>
                  <a:lnTo>
                    <a:pt x="49" y="45"/>
                  </a:lnTo>
                  <a:lnTo>
                    <a:pt x="59" y="45"/>
                  </a:lnTo>
                  <a:close/>
                  <a:moveTo>
                    <a:pt x="15" y="104"/>
                  </a:moveTo>
                  <a:lnTo>
                    <a:pt x="15" y="104"/>
                  </a:lnTo>
                  <a:lnTo>
                    <a:pt x="15" y="99"/>
                  </a:lnTo>
                  <a:lnTo>
                    <a:pt x="25" y="65"/>
                  </a:lnTo>
                  <a:lnTo>
                    <a:pt x="15" y="60"/>
                  </a:lnTo>
                  <a:lnTo>
                    <a:pt x="0" y="94"/>
                  </a:lnTo>
                  <a:lnTo>
                    <a:pt x="15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9"/>
            <p:cNvSpPr>
              <a:spLocks noEditPoints="1"/>
            </p:cNvSpPr>
            <p:nvPr/>
          </p:nvSpPr>
          <p:spPr bwMode="auto">
            <a:xfrm>
              <a:off x="7917" y="5699"/>
              <a:ext cx="265" cy="262"/>
            </a:xfrm>
            <a:custGeom>
              <a:avLst/>
              <a:gdLst>
                <a:gd name="T0" fmla="*/ 35 w 110"/>
                <a:gd name="T1" fmla="*/ 15 h 109"/>
                <a:gd name="T2" fmla="*/ 15 w 110"/>
                <a:gd name="T3" fmla="*/ 0 h 109"/>
                <a:gd name="T4" fmla="*/ 5 w 110"/>
                <a:gd name="T5" fmla="*/ 15 h 109"/>
                <a:gd name="T6" fmla="*/ 25 w 110"/>
                <a:gd name="T7" fmla="*/ 30 h 109"/>
                <a:gd name="T8" fmla="*/ 35 w 110"/>
                <a:gd name="T9" fmla="*/ 15 h 109"/>
                <a:gd name="T10" fmla="*/ 55 w 110"/>
                <a:gd name="T11" fmla="*/ 20 h 109"/>
                <a:gd name="T12" fmla="*/ 55 w 110"/>
                <a:gd name="T13" fmla="*/ 20 h 109"/>
                <a:gd name="T14" fmla="*/ 55 w 110"/>
                <a:gd name="T15" fmla="*/ 15 h 109"/>
                <a:gd name="T16" fmla="*/ 45 w 110"/>
                <a:gd name="T17" fmla="*/ 15 h 109"/>
                <a:gd name="T18" fmla="*/ 40 w 110"/>
                <a:gd name="T19" fmla="*/ 40 h 109"/>
                <a:gd name="T20" fmla="*/ 30 w 110"/>
                <a:gd name="T21" fmla="*/ 40 h 109"/>
                <a:gd name="T22" fmla="*/ 5 w 110"/>
                <a:gd name="T23" fmla="*/ 30 h 109"/>
                <a:gd name="T24" fmla="*/ 0 w 110"/>
                <a:gd name="T25" fmla="*/ 45 h 109"/>
                <a:gd name="T26" fmla="*/ 20 w 110"/>
                <a:gd name="T27" fmla="*/ 55 h 109"/>
                <a:gd name="T28" fmla="*/ 25 w 110"/>
                <a:gd name="T29" fmla="*/ 60 h 109"/>
                <a:gd name="T30" fmla="*/ 40 w 110"/>
                <a:gd name="T31" fmla="*/ 94 h 109"/>
                <a:gd name="T32" fmla="*/ 40 w 110"/>
                <a:gd name="T33" fmla="*/ 99 h 109"/>
                <a:gd name="T34" fmla="*/ 65 w 110"/>
                <a:gd name="T35" fmla="*/ 104 h 109"/>
                <a:gd name="T36" fmla="*/ 85 w 110"/>
                <a:gd name="T37" fmla="*/ 104 h 109"/>
                <a:gd name="T38" fmla="*/ 100 w 110"/>
                <a:gd name="T39" fmla="*/ 104 h 109"/>
                <a:gd name="T40" fmla="*/ 105 w 110"/>
                <a:gd name="T41" fmla="*/ 94 h 109"/>
                <a:gd name="T42" fmla="*/ 110 w 110"/>
                <a:gd name="T43" fmla="*/ 84 h 109"/>
                <a:gd name="T44" fmla="*/ 90 w 110"/>
                <a:gd name="T45" fmla="*/ 80 h 109"/>
                <a:gd name="T46" fmla="*/ 80 w 110"/>
                <a:gd name="T47" fmla="*/ 94 h 109"/>
                <a:gd name="T48" fmla="*/ 60 w 110"/>
                <a:gd name="T49" fmla="*/ 94 h 109"/>
                <a:gd name="T50" fmla="*/ 55 w 110"/>
                <a:gd name="T51" fmla="*/ 84 h 109"/>
                <a:gd name="T52" fmla="*/ 60 w 110"/>
                <a:gd name="T53" fmla="*/ 50 h 109"/>
                <a:gd name="T54" fmla="*/ 75 w 110"/>
                <a:gd name="T55" fmla="*/ 84 h 109"/>
                <a:gd name="T56" fmla="*/ 75 w 110"/>
                <a:gd name="T57" fmla="*/ 65 h 109"/>
                <a:gd name="T58" fmla="*/ 80 w 110"/>
                <a:gd name="T59" fmla="*/ 75 h 109"/>
                <a:gd name="T60" fmla="*/ 100 w 110"/>
                <a:gd name="T61" fmla="*/ 60 h 109"/>
                <a:gd name="T62" fmla="*/ 100 w 110"/>
                <a:gd name="T63" fmla="*/ 25 h 109"/>
                <a:gd name="T64" fmla="*/ 75 w 110"/>
                <a:gd name="T65" fmla="*/ 10 h 109"/>
                <a:gd name="T66" fmla="*/ 75 w 110"/>
                <a:gd name="T67" fmla="*/ 5 h 109"/>
                <a:gd name="T68" fmla="*/ 75 w 110"/>
                <a:gd name="T69" fmla="*/ 0 h 109"/>
                <a:gd name="T70" fmla="*/ 65 w 110"/>
                <a:gd name="T71" fmla="*/ 0 h 109"/>
                <a:gd name="T72" fmla="*/ 60 w 110"/>
                <a:gd name="T73" fmla="*/ 35 h 109"/>
                <a:gd name="T74" fmla="*/ 55 w 110"/>
                <a:gd name="T75" fmla="*/ 20 h 109"/>
                <a:gd name="T76" fmla="*/ 85 w 110"/>
                <a:gd name="T77" fmla="*/ 55 h 109"/>
                <a:gd name="T78" fmla="*/ 80 w 110"/>
                <a:gd name="T79" fmla="*/ 60 h 109"/>
                <a:gd name="T80" fmla="*/ 75 w 110"/>
                <a:gd name="T81" fmla="*/ 45 h 109"/>
                <a:gd name="T82" fmla="*/ 85 w 110"/>
                <a:gd name="T83" fmla="*/ 40 h 109"/>
                <a:gd name="T84" fmla="*/ 85 w 110"/>
                <a:gd name="T85" fmla="*/ 55 h 109"/>
                <a:gd name="T86" fmla="*/ 0 w 110"/>
                <a:gd name="T87" fmla="*/ 99 h 109"/>
                <a:gd name="T88" fmla="*/ 5 w 110"/>
                <a:gd name="T89" fmla="*/ 99 h 109"/>
                <a:gd name="T90" fmla="*/ 15 w 110"/>
                <a:gd name="T91" fmla="*/ 109 h 109"/>
                <a:gd name="T92" fmla="*/ 25 w 110"/>
                <a:gd name="T93" fmla="*/ 75 h 109"/>
                <a:gd name="T94" fmla="*/ 30 w 110"/>
                <a:gd name="T95" fmla="*/ 65 h 109"/>
                <a:gd name="T96" fmla="*/ 15 w 110"/>
                <a:gd name="T97" fmla="*/ 60 h 109"/>
                <a:gd name="T98" fmla="*/ 15 w 110"/>
                <a:gd name="T99" fmla="*/ 60 h 109"/>
                <a:gd name="T100" fmla="*/ 0 w 110"/>
                <a:gd name="T101" fmla="*/ 99 h 109"/>
                <a:gd name="T102" fmla="*/ 0 w 110"/>
                <a:gd name="T103" fmla="*/ 99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10" h="109">
                  <a:moveTo>
                    <a:pt x="35" y="15"/>
                  </a:moveTo>
                  <a:lnTo>
                    <a:pt x="35" y="15"/>
                  </a:lnTo>
                  <a:lnTo>
                    <a:pt x="15" y="0"/>
                  </a:lnTo>
                  <a:lnTo>
                    <a:pt x="5" y="15"/>
                  </a:lnTo>
                  <a:lnTo>
                    <a:pt x="25" y="30"/>
                  </a:lnTo>
                  <a:lnTo>
                    <a:pt x="35" y="15"/>
                  </a:lnTo>
                  <a:close/>
                  <a:moveTo>
                    <a:pt x="55" y="20"/>
                  </a:moveTo>
                  <a:lnTo>
                    <a:pt x="55" y="20"/>
                  </a:lnTo>
                  <a:lnTo>
                    <a:pt x="55" y="15"/>
                  </a:lnTo>
                  <a:lnTo>
                    <a:pt x="45" y="15"/>
                  </a:lnTo>
                  <a:lnTo>
                    <a:pt x="40" y="15"/>
                  </a:lnTo>
                  <a:lnTo>
                    <a:pt x="40" y="40"/>
                  </a:lnTo>
                  <a:lnTo>
                    <a:pt x="25" y="45"/>
                  </a:lnTo>
                  <a:lnTo>
                    <a:pt x="30" y="40"/>
                  </a:lnTo>
                  <a:lnTo>
                    <a:pt x="5" y="30"/>
                  </a:lnTo>
                  <a:lnTo>
                    <a:pt x="0" y="45"/>
                  </a:lnTo>
                  <a:lnTo>
                    <a:pt x="20" y="55"/>
                  </a:lnTo>
                  <a:lnTo>
                    <a:pt x="25" y="50"/>
                  </a:lnTo>
                  <a:lnTo>
                    <a:pt x="25" y="60"/>
                  </a:lnTo>
                  <a:lnTo>
                    <a:pt x="40" y="55"/>
                  </a:lnTo>
                  <a:lnTo>
                    <a:pt x="40" y="94"/>
                  </a:lnTo>
                  <a:lnTo>
                    <a:pt x="40" y="99"/>
                  </a:lnTo>
                  <a:lnTo>
                    <a:pt x="45" y="104"/>
                  </a:lnTo>
                  <a:lnTo>
                    <a:pt x="65" y="104"/>
                  </a:lnTo>
                  <a:lnTo>
                    <a:pt x="85" y="104"/>
                  </a:lnTo>
                  <a:lnTo>
                    <a:pt x="95" y="104"/>
                  </a:lnTo>
                  <a:lnTo>
                    <a:pt x="100" y="104"/>
                  </a:lnTo>
                  <a:lnTo>
                    <a:pt x="105" y="94"/>
                  </a:lnTo>
                  <a:lnTo>
                    <a:pt x="110" y="84"/>
                  </a:lnTo>
                  <a:lnTo>
                    <a:pt x="90" y="80"/>
                  </a:lnTo>
                  <a:lnTo>
                    <a:pt x="90" y="89"/>
                  </a:lnTo>
                  <a:lnTo>
                    <a:pt x="80" y="94"/>
                  </a:lnTo>
                  <a:lnTo>
                    <a:pt x="60" y="94"/>
                  </a:lnTo>
                  <a:lnTo>
                    <a:pt x="55" y="89"/>
                  </a:lnTo>
                  <a:lnTo>
                    <a:pt x="55" y="84"/>
                  </a:lnTo>
                  <a:lnTo>
                    <a:pt x="55" y="50"/>
                  </a:lnTo>
                  <a:lnTo>
                    <a:pt x="60" y="50"/>
                  </a:lnTo>
                  <a:lnTo>
                    <a:pt x="60" y="84"/>
                  </a:lnTo>
                  <a:lnTo>
                    <a:pt x="75" y="84"/>
                  </a:lnTo>
                  <a:lnTo>
                    <a:pt x="75" y="65"/>
                  </a:lnTo>
                  <a:lnTo>
                    <a:pt x="80" y="75"/>
                  </a:lnTo>
                  <a:lnTo>
                    <a:pt x="95" y="75"/>
                  </a:lnTo>
                  <a:lnTo>
                    <a:pt x="100" y="60"/>
                  </a:lnTo>
                  <a:lnTo>
                    <a:pt x="100" y="25"/>
                  </a:lnTo>
                  <a:lnTo>
                    <a:pt x="75" y="30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35"/>
                  </a:lnTo>
                  <a:lnTo>
                    <a:pt x="55" y="35"/>
                  </a:lnTo>
                  <a:lnTo>
                    <a:pt x="55" y="20"/>
                  </a:lnTo>
                  <a:close/>
                  <a:moveTo>
                    <a:pt x="85" y="55"/>
                  </a:moveTo>
                  <a:lnTo>
                    <a:pt x="85" y="55"/>
                  </a:lnTo>
                  <a:lnTo>
                    <a:pt x="80" y="60"/>
                  </a:lnTo>
                  <a:lnTo>
                    <a:pt x="75" y="65"/>
                  </a:lnTo>
                  <a:lnTo>
                    <a:pt x="75" y="45"/>
                  </a:lnTo>
                  <a:lnTo>
                    <a:pt x="85" y="40"/>
                  </a:lnTo>
                  <a:lnTo>
                    <a:pt x="85" y="55"/>
                  </a:lnTo>
                  <a:close/>
                  <a:moveTo>
                    <a:pt x="0" y="99"/>
                  </a:moveTo>
                  <a:lnTo>
                    <a:pt x="5" y="99"/>
                  </a:lnTo>
                  <a:lnTo>
                    <a:pt x="15" y="109"/>
                  </a:lnTo>
                  <a:lnTo>
                    <a:pt x="25" y="75"/>
                  </a:lnTo>
                  <a:lnTo>
                    <a:pt x="30" y="65"/>
                  </a:lnTo>
                  <a:lnTo>
                    <a:pt x="15" y="6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0"/>
            <p:cNvSpPr/>
            <p:nvPr/>
          </p:nvSpPr>
          <p:spPr bwMode="auto">
            <a:xfrm>
              <a:off x="8205" y="5699"/>
              <a:ext cx="253" cy="262"/>
            </a:xfrm>
            <a:custGeom>
              <a:avLst/>
              <a:gdLst>
                <a:gd name="T0" fmla="*/ 65 w 105"/>
                <a:gd name="T1" fmla="*/ 15 h 109"/>
                <a:gd name="T2" fmla="*/ 65 w 105"/>
                <a:gd name="T3" fmla="*/ 15 h 109"/>
                <a:gd name="T4" fmla="*/ 60 w 105"/>
                <a:gd name="T5" fmla="*/ 10 h 109"/>
                <a:gd name="T6" fmla="*/ 60 w 105"/>
                <a:gd name="T7" fmla="*/ 10 h 109"/>
                <a:gd name="T8" fmla="*/ 60 w 105"/>
                <a:gd name="T9" fmla="*/ 0 h 109"/>
                <a:gd name="T10" fmla="*/ 60 w 105"/>
                <a:gd name="T11" fmla="*/ 0 h 109"/>
                <a:gd name="T12" fmla="*/ 50 w 105"/>
                <a:gd name="T13" fmla="*/ 5 h 109"/>
                <a:gd name="T14" fmla="*/ 50 w 105"/>
                <a:gd name="T15" fmla="*/ 5 h 109"/>
                <a:gd name="T16" fmla="*/ 40 w 105"/>
                <a:gd name="T17" fmla="*/ 5 h 109"/>
                <a:gd name="T18" fmla="*/ 40 w 105"/>
                <a:gd name="T19" fmla="*/ 5 h 109"/>
                <a:gd name="T20" fmla="*/ 45 w 105"/>
                <a:gd name="T21" fmla="*/ 20 h 109"/>
                <a:gd name="T22" fmla="*/ 0 w 105"/>
                <a:gd name="T23" fmla="*/ 20 h 109"/>
                <a:gd name="T24" fmla="*/ 0 w 105"/>
                <a:gd name="T25" fmla="*/ 30 h 109"/>
                <a:gd name="T26" fmla="*/ 45 w 105"/>
                <a:gd name="T27" fmla="*/ 30 h 109"/>
                <a:gd name="T28" fmla="*/ 45 w 105"/>
                <a:gd name="T29" fmla="*/ 45 h 109"/>
                <a:gd name="T30" fmla="*/ 15 w 105"/>
                <a:gd name="T31" fmla="*/ 45 h 109"/>
                <a:gd name="T32" fmla="*/ 15 w 105"/>
                <a:gd name="T33" fmla="*/ 99 h 109"/>
                <a:gd name="T34" fmla="*/ 30 w 105"/>
                <a:gd name="T35" fmla="*/ 99 h 109"/>
                <a:gd name="T36" fmla="*/ 30 w 105"/>
                <a:gd name="T37" fmla="*/ 60 h 109"/>
                <a:gd name="T38" fmla="*/ 45 w 105"/>
                <a:gd name="T39" fmla="*/ 60 h 109"/>
                <a:gd name="T40" fmla="*/ 45 w 105"/>
                <a:gd name="T41" fmla="*/ 109 h 109"/>
                <a:gd name="T42" fmla="*/ 60 w 105"/>
                <a:gd name="T43" fmla="*/ 109 h 109"/>
                <a:gd name="T44" fmla="*/ 60 w 105"/>
                <a:gd name="T45" fmla="*/ 60 h 109"/>
                <a:gd name="T46" fmla="*/ 75 w 105"/>
                <a:gd name="T47" fmla="*/ 60 h 109"/>
                <a:gd name="T48" fmla="*/ 75 w 105"/>
                <a:gd name="T49" fmla="*/ 80 h 109"/>
                <a:gd name="T50" fmla="*/ 75 w 105"/>
                <a:gd name="T51" fmla="*/ 80 h 109"/>
                <a:gd name="T52" fmla="*/ 75 w 105"/>
                <a:gd name="T53" fmla="*/ 84 h 109"/>
                <a:gd name="T54" fmla="*/ 65 w 105"/>
                <a:gd name="T55" fmla="*/ 84 h 109"/>
                <a:gd name="T56" fmla="*/ 65 w 105"/>
                <a:gd name="T57" fmla="*/ 84 h 109"/>
                <a:gd name="T58" fmla="*/ 70 w 105"/>
                <a:gd name="T59" fmla="*/ 99 h 109"/>
                <a:gd name="T60" fmla="*/ 70 w 105"/>
                <a:gd name="T61" fmla="*/ 99 h 109"/>
                <a:gd name="T62" fmla="*/ 85 w 105"/>
                <a:gd name="T63" fmla="*/ 94 h 109"/>
                <a:gd name="T64" fmla="*/ 90 w 105"/>
                <a:gd name="T65" fmla="*/ 94 h 109"/>
                <a:gd name="T66" fmla="*/ 95 w 105"/>
                <a:gd name="T67" fmla="*/ 89 h 109"/>
                <a:gd name="T68" fmla="*/ 95 w 105"/>
                <a:gd name="T69" fmla="*/ 45 h 109"/>
                <a:gd name="T70" fmla="*/ 60 w 105"/>
                <a:gd name="T71" fmla="*/ 45 h 109"/>
                <a:gd name="T72" fmla="*/ 60 w 105"/>
                <a:gd name="T73" fmla="*/ 30 h 109"/>
                <a:gd name="T74" fmla="*/ 105 w 105"/>
                <a:gd name="T75" fmla="*/ 30 h 109"/>
                <a:gd name="T76" fmla="*/ 105 w 105"/>
                <a:gd name="T77" fmla="*/ 20 h 109"/>
                <a:gd name="T78" fmla="*/ 50 w 105"/>
                <a:gd name="T79" fmla="*/ 20 h 109"/>
                <a:gd name="T80" fmla="*/ 50 w 105"/>
                <a:gd name="T81" fmla="*/ 20 h 109"/>
                <a:gd name="T82" fmla="*/ 65 w 105"/>
                <a:gd name="T83" fmla="*/ 15 h 109"/>
                <a:gd name="T84" fmla="*/ 65 w 105"/>
                <a:gd name="T85" fmla="*/ 15 h 109"/>
                <a:gd name="T86" fmla="*/ 65 w 105"/>
                <a:gd name="T87" fmla="*/ 15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9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5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9"/>
                  </a:lnTo>
                  <a:lnTo>
                    <a:pt x="30" y="99"/>
                  </a:lnTo>
                  <a:lnTo>
                    <a:pt x="30" y="60"/>
                  </a:lnTo>
                  <a:lnTo>
                    <a:pt x="45" y="60"/>
                  </a:lnTo>
                  <a:lnTo>
                    <a:pt x="45" y="109"/>
                  </a:lnTo>
                  <a:lnTo>
                    <a:pt x="60" y="109"/>
                  </a:lnTo>
                  <a:lnTo>
                    <a:pt x="60" y="60"/>
                  </a:lnTo>
                  <a:lnTo>
                    <a:pt x="75" y="60"/>
                  </a:lnTo>
                  <a:lnTo>
                    <a:pt x="75" y="80"/>
                  </a:lnTo>
                  <a:lnTo>
                    <a:pt x="75" y="84"/>
                  </a:lnTo>
                  <a:lnTo>
                    <a:pt x="65" y="84"/>
                  </a:lnTo>
                  <a:lnTo>
                    <a:pt x="70" y="99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5" y="89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1"/>
            <p:cNvSpPr>
              <a:spLocks noEditPoints="1"/>
            </p:cNvSpPr>
            <p:nvPr/>
          </p:nvSpPr>
          <p:spPr bwMode="auto">
            <a:xfrm>
              <a:off x="12780" y="7174"/>
              <a:ext cx="265" cy="253"/>
            </a:xfrm>
            <a:custGeom>
              <a:avLst/>
              <a:gdLst>
                <a:gd name="T0" fmla="*/ 85 w 110"/>
                <a:gd name="T1" fmla="*/ 45 h 105"/>
                <a:gd name="T2" fmla="*/ 70 w 110"/>
                <a:gd name="T3" fmla="*/ 35 h 105"/>
                <a:gd name="T4" fmla="*/ 85 w 110"/>
                <a:gd name="T5" fmla="*/ 35 h 105"/>
                <a:gd name="T6" fmla="*/ 85 w 110"/>
                <a:gd name="T7" fmla="*/ 90 h 105"/>
                <a:gd name="T8" fmla="*/ 65 w 110"/>
                <a:gd name="T9" fmla="*/ 75 h 105"/>
                <a:gd name="T10" fmla="*/ 85 w 110"/>
                <a:gd name="T11" fmla="*/ 75 h 105"/>
                <a:gd name="T12" fmla="*/ 65 w 110"/>
                <a:gd name="T13" fmla="*/ 100 h 105"/>
                <a:gd name="T14" fmla="*/ 85 w 110"/>
                <a:gd name="T15" fmla="*/ 105 h 105"/>
                <a:gd name="T16" fmla="*/ 100 w 110"/>
                <a:gd name="T17" fmla="*/ 65 h 105"/>
                <a:gd name="T18" fmla="*/ 50 w 110"/>
                <a:gd name="T19" fmla="*/ 105 h 105"/>
                <a:gd name="T20" fmla="*/ 65 w 110"/>
                <a:gd name="T21" fmla="*/ 105 h 105"/>
                <a:gd name="T22" fmla="*/ 110 w 110"/>
                <a:gd name="T23" fmla="*/ 60 h 105"/>
                <a:gd name="T24" fmla="*/ 100 w 110"/>
                <a:gd name="T25" fmla="*/ 45 h 105"/>
                <a:gd name="T26" fmla="*/ 100 w 110"/>
                <a:gd name="T27" fmla="*/ 25 h 105"/>
                <a:gd name="T28" fmla="*/ 75 w 110"/>
                <a:gd name="T29" fmla="*/ 15 h 105"/>
                <a:gd name="T30" fmla="*/ 105 w 110"/>
                <a:gd name="T31" fmla="*/ 5 h 105"/>
                <a:gd name="T32" fmla="*/ 45 w 110"/>
                <a:gd name="T33" fmla="*/ 15 h 105"/>
                <a:gd name="T34" fmla="*/ 60 w 110"/>
                <a:gd name="T35" fmla="*/ 25 h 105"/>
                <a:gd name="T36" fmla="*/ 45 w 110"/>
                <a:gd name="T37" fmla="*/ 35 h 105"/>
                <a:gd name="T38" fmla="*/ 55 w 110"/>
                <a:gd name="T39" fmla="*/ 45 h 105"/>
                <a:gd name="T40" fmla="*/ 40 w 110"/>
                <a:gd name="T41" fmla="*/ 55 h 105"/>
                <a:gd name="T42" fmla="*/ 35 w 110"/>
                <a:gd name="T43" fmla="*/ 45 h 105"/>
                <a:gd name="T44" fmla="*/ 30 w 110"/>
                <a:gd name="T45" fmla="*/ 35 h 105"/>
                <a:gd name="T46" fmla="*/ 40 w 110"/>
                <a:gd name="T47" fmla="*/ 20 h 105"/>
                <a:gd name="T48" fmla="*/ 30 w 110"/>
                <a:gd name="T49" fmla="*/ 10 h 105"/>
                <a:gd name="T50" fmla="*/ 30 w 110"/>
                <a:gd name="T51" fmla="*/ 0 h 105"/>
                <a:gd name="T52" fmla="*/ 30 w 110"/>
                <a:gd name="T53" fmla="*/ 0 h 105"/>
                <a:gd name="T54" fmla="*/ 30 w 110"/>
                <a:gd name="T55" fmla="*/ 0 h 105"/>
                <a:gd name="T56" fmla="*/ 15 w 110"/>
                <a:gd name="T57" fmla="*/ 0 h 105"/>
                <a:gd name="T58" fmla="*/ 0 w 110"/>
                <a:gd name="T59" fmla="*/ 20 h 105"/>
                <a:gd name="T60" fmla="*/ 15 w 110"/>
                <a:gd name="T61" fmla="*/ 35 h 105"/>
                <a:gd name="T62" fmla="*/ 0 w 110"/>
                <a:gd name="T63" fmla="*/ 70 h 105"/>
                <a:gd name="T64" fmla="*/ 10 w 110"/>
                <a:gd name="T65" fmla="*/ 80 h 105"/>
                <a:gd name="T66" fmla="*/ 15 w 110"/>
                <a:gd name="T67" fmla="*/ 65 h 105"/>
                <a:gd name="T68" fmla="*/ 30 w 110"/>
                <a:gd name="T69" fmla="*/ 105 h 105"/>
                <a:gd name="T70" fmla="*/ 35 w 110"/>
                <a:gd name="T71" fmla="*/ 70 h 105"/>
                <a:gd name="T72" fmla="*/ 45 w 110"/>
                <a:gd name="T73" fmla="*/ 60 h 10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0" h="105">
                  <a:moveTo>
                    <a:pt x="85" y="35"/>
                  </a:moveTo>
                  <a:lnTo>
                    <a:pt x="85" y="45"/>
                  </a:lnTo>
                  <a:lnTo>
                    <a:pt x="70" y="45"/>
                  </a:lnTo>
                  <a:lnTo>
                    <a:pt x="70" y="35"/>
                  </a:lnTo>
                  <a:lnTo>
                    <a:pt x="85" y="35"/>
                  </a:lnTo>
                  <a:close/>
                  <a:moveTo>
                    <a:pt x="85" y="75"/>
                  </a:moveTo>
                  <a:lnTo>
                    <a:pt x="85" y="90"/>
                  </a:lnTo>
                  <a:lnTo>
                    <a:pt x="65" y="90"/>
                  </a:lnTo>
                  <a:lnTo>
                    <a:pt x="65" y="75"/>
                  </a:lnTo>
                  <a:lnTo>
                    <a:pt x="85" y="75"/>
                  </a:lnTo>
                  <a:close/>
                  <a:moveTo>
                    <a:pt x="65" y="105"/>
                  </a:moveTo>
                  <a:lnTo>
                    <a:pt x="65" y="100"/>
                  </a:lnTo>
                  <a:lnTo>
                    <a:pt x="85" y="100"/>
                  </a:lnTo>
                  <a:lnTo>
                    <a:pt x="85" y="105"/>
                  </a:lnTo>
                  <a:lnTo>
                    <a:pt x="100" y="105"/>
                  </a:lnTo>
                  <a:lnTo>
                    <a:pt x="100" y="65"/>
                  </a:lnTo>
                  <a:lnTo>
                    <a:pt x="50" y="65"/>
                  </a:lnTo>
                  <a:lnTo>
                    <a:pt x="50" y="105"/>
                  </a:lnTo>
                  <a:lnTo>
                    <a:pt x="65" y="105"/>
                  </a:lnTo>
                  <a:close/>
                  <a:moveTo>
                    <a:pt x="45" y="60"/>
                  </a:moveTo>
                  <a:lnTo>
                    <a:pt x="110" y="60"/>
                  </a:lnTo>
                  <a:lnTo>
                    <a:pt x="110" y="45"/>
                  </a:lnTo>
                  <a:lnTo>
                    <a:pt x="100" y="45"/>
                  </a:lnTo>
                  <a:lnTo>
                    <a:pt x="100" y="25"/>
                  </a:lnTo>
                  <a:lnTo>
                    <a:pt x="75" y="25"/>
                  </a:lnTo>
                  <a:lnTo>
                    <a:pt x="75" y="15"/>
                  </a:lnTo>
                  <a:lnTo>
                    <a:pt x="105" y="15"/>
                  </a:lnTo>
                  <a:lnTo>
                    <a:pt x="105" y="5"/>
                  </a:lnTo>
                  <a:lnTo>
                    <a:pt x="45" y="5"/>
                  </a:lnTo>
                  <a:lnTo>
                    <a:pt x="45" y="15"/>
                  </a:lnTo>
                  <a:lnTo>
                    <a:pt x="60" y="15"/>
                  </a:lnTo>
                  <a:lnTo>
                    <a:pt x="60" y="25"/>
                  </a:lnTo>
                  <a:lnTo>
                    <a:pt x="45" y="25"/>
                  </a:lnTo>
                  <a:lnTo>
                    <a:pt x="45" y="35"/>
                  </a:lnTo>
                  <a:lnTo>
                    <a:pt x="55" y="35"/>
                  </a:lnTo>
                  <a:lnTo>
                    <a:pt x="55" y="45"/>
                  </a:lnTo>
                  <a:lnTo>
                    <a:pt x="40" y="45"/>
                  </a:lnTo>
                  <a:lnTo>
                    <a:pt x="40" y="55"/>
                  </a:lnTo>
                  <a:lnTo>
                    <a:pt x="35" y="45"/>
                  </a:lnTo>
                  <a:lnTo>
                    <a:pt x="30" y="45"/>
                  </a:lnTo>
                  <a:lnTo>
                    <a:pt x="30" y="35"/>
                  </a:lnTo>
                  <a:lnTo>
                    <a:pt x="40" y="35"/>
                  </a:lnTo>
                  <a:lnTo>
                    <a:pt x="40" y="20"/>
                  </a:lnTo>
                  <a:lnTo>
                    <a:pt x="30" y="20"/>
                  </a:lnTo>
                  <a:lnTo>
                    <a:pt x="30" y="1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15" y="20"/>
                  </a:lnTo>
                  <a:lnTo>
                    <a:pt x="0" y="20"/>
                  </a:lnTo>
                  <a:lnTo>
                    <a:pt x="0" y="35"/>
                  </a:lnTo>
                  <a:lnTo>
                    <a:pt x="15" y="35"/>
                  </a:lnTo>
                  <a:lnTo>
                    <a:pt x="0" y="70"/>
                  </a:lnTo>
                  <a:lnTo>
                    <a:pt x="10" y="80"/>
                  </a:lnTo>
                  <a:lnTo>
                    <a:pt x="15" y="65"/>
                  </a:lnTo>
                  <a:lnTo>
                    <a:pt x="15" y="105"/>
                  </a:lnTo>
                  <a:lnTo>
                    <a:pt x="30" y="105"/>
                  </a:lnTo>
                  <a:lnTo>
                    <a:pt x="30" y="55"/>
                  </a:lnTo>
                  <a:lnTo>
                    <a:pt x="35" y="70"/>
                  </a:lnTo>
                  <a:lnTo>
                    <a:pt x="45" y="65"/>
                  </a:lnTo>
                  <a:lnTo>
                    <a:pt x="45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2"/>
            <p:cNvSpPr>
              <a:spLocks noEditPoints="1"/>
            </p:cNvSpPr>
            <p:nvPr/>
          </p:nvSpPr>
          <p:spPr bwMode="auto">
            <a:xfrm>
              <a:off x="13080" y="7174"/>
              <a:ext cx="241" cy="253"/>
            </a:xfrm>
            <a:custGeom>
              <a:avLst/>
              <a:gdLst>
                <a:gd name="T0" fmla="*/ 75 w 100"/>
                <a:gd name="T1" fmla="*/ 25 h 105"/>
                <a:gd name="T2" fmla="*/ 65 w 100"/>
                <a:gd name="T3" fmla="*/ 15 h 105"/>
                <a:gd name="T4" fmla="*/ 65 w 100"/>
                <a:gd name="T5" fmla="*/ 10 h 105"/>
                <a:gd name="T6" fmla="*/ 65 w 100"/>
                <a:gd name="T7" fmla="*/ 5 h 105"/>
                <a:gd name="T8" fmla="*/ 65 w 100"/>
                <a:gd name="T9" fmla="*/ 5 h 105"/>
                <a:gd name="T10" fmla="*/ 50 w 100"/>
                <a:gd name="T11" fmla="*/ 5 h 105"/>
                <a:gd name="T12" fmla="*/ 50 w 100"/>
                <a:gd name="T13" fmla="*/ 50 h 105"/>
                <a:gd name="T14" fmla="*/ 45 w 100"/>
                <a:gd name="T15" fmla="*/ 25 h 105"/>
                <a:gd name="T16" fmla="*/ 35 w 100"/>
                <a:gd name="T17" fmla="*/ 10 h 105"/>
                <a:gd name="T18" fmla="*/ 35 w 100"/>
                <a:gd name="T19" fmla="*/ 5 h 105"/>
                <a:gd name="T20" fmla="*/ 35 w 100"/>
                <a:gd name="T21" fmla="*/ 0 h 105"/>
                <a:gd name="T22" fmla="*/ 30 w 100"/>
                <a:gd name="T23" fmla="*/ 0 h 105"/>
                <a:gd name="T24" fmla="*/ 20 w 100"/>
                <a:gd name="T25" fmla="*/ 0 h 105"/>
                <a:gd name="T26" fmla="*/ 20 w 100"/>
                <a:gd name="T27" fmla="*/ 60 h 105"/>
                <a:gd name="T28" fmla="*/ 15 w 100"/>
                <a:gd name="T29" fmla="*/ 85 h 105"/>
                <a:gd name="T30" fmla="*/ 0 w 100"/>
                <a:gd name="T31" fmla="*/ 100 h 105"/>
                <a:gd name="T32" fmla="*/ 15 w 100"/>
                <a:gd name="T33" fmla="*/ 105 h 105"/>
                <a:gd name="T34" fmla="*/ 25 w 100"/>
                <a:gd name="T35" fmla="*/ 95 h 105"/>
                <a:gd name="T36" fmla="*/ 30 w 100"/>
                <a:gd name="T37" fmla="*/ 80 h 105"/>
                <a:gd name="T38" fmla="*/ 35 w 100"/>
                <a:gd name="T39" fmla="*/ 35 h 105"/>
                <a:gd name="T40" fmla="*/ 40 w 100"/>
                <a:gd name="T41" fmla="*/ 65 h 105"/>
                <a:gd name="T42" fmla="*/ 45 w 100"/>
                <a:gd name="T43" fmla="*/ 65 h 105"/>
                <a:gd name="T44" fmla="*/ 50 w 100"/>
                <a:gd name="T45" fmla="*/ 65 h 105"/>
                <a:gd name="T46" fmla="*/ 65 w 100"/>
                <a:gd name="T47" fmla="*/ 100 h 105"/>
                <a:gd name="T48" fmla="*/ 65 w 100"/>
                <a:gd name="T49" fmla="*/ 35 h 105"/>
                <a:gd name="T50" fmla="*/ 70 w 100"/>
                <a:gd name="T51" fmla="*/ 65 h 105"/>
                <a:gd name="T52" fmla="*/ 85 w 100"/>
                <a:gd name="T53" fmla="*/ 105 h 105"/>
                <a:gd name="T54" fmla="*/ 95 w 100"/>
                <a:gd name="T55" fmla="*/ 10 h 105"/>
                <a:gd name="T56" fmla="*/ 100 w 100"/>
                <a:gd name="T57" fmla="*/ 5 h 105"/>
                <a:gd name="T58" fmla="*/ 100 w 100"/>
                <a:gd name="T59" fmla="*/ 0 h 105"/>
                <a:gd name="T60" fmla="*/ 95 w 100"/>
                <a:gd name="T61" fmla="*/ 0 h 105"/>
                <a:gd name="T62" fmla="*/ 85 w 100"/>
                <a:gd name="T63" fmla="*/ 0 h 105"/>
                <a:gd name="T64" fmla="*/ 85 w 100"/>
                <a:gd name="T65" fmla="*/ 55 h 105"/>
                <a:gd name="T66" fmla="*/ 75 w 100"/>
                <a:gd name="T67" fmla="*/ 25 h 105"/>
                <a:gd name="T68" fmla="*/ 15 w 100"/>
                <a:gd name="T69" fmla="*/ 50 h 105"/>
                <a:gd name="T70" fmla="*/ 20 w 100"/>
                <a:gd name="T71" fmla="*/ 30 h 105"/>
                <a:gd name="T72" fmla="*/ 5 w 100"/>
                <a:gd name="T73" fmla="*/ 25 h 105"/>
                <a:gd name="T74" fmla="*/ 5 w 100"/>
                <a:gd name="T75" fmla="*/ 30 h 105"/>
                <a:gd name="T76" fmla="*/ 0 w 100"/>
                <a:gd name="T77" fmla="*/ 65 h 105"/>
                <a:gd name="T78" fmla="*/ 10 w 100"/>
                <a:gd name="T79" fmla="*/ 65 h 105"/>
                <a:gd name="T80" fmla="*/ 15 w 100"/>
                <a:gd name="T81" fmla="*/ 50 h 105"/>
                <a:gd name="T82" fmla="*/ 15 w 100"/>
                <a:gd name="T83" fmla="*/ 50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" h="105">
                  <a:moveTo>
                    <a:pt x="75" y="25"/>
                  </a:moveTo>
                  <a:lnTo>
                    <a:pt x="75" y="25"/>
                  </a:lnTo>
                  <a:lnTo>
                    <a:pt x="65" y="30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5" y="5"/>
                  </a:lnTo>
                  <a:lnTo>
                    <a:pt x="50" y="5"/>
                  </a:lnTo>
                  <a:lnTo>
                    <a:pt x="50" y="50"/>
                  </a:lnTo>
                  <a:lnTo>
                    <a:pt x="45" y="25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60"/>
                  </a:lnTo>
                  <a:lnTo>
                    <a:pt x="20" y="70"/>
                  </a:lnTo>
                  <a:lnTo>
                    <a:pt x="15" y="85"/>
                  </a:lnTo>
                  <a:lnTo>
                    <a:pt x="0" y="100"/>
                  </a:lnTo>
                  <a:lnTo>
                    <a:pt x="15" y="105"/>
                  </a:lnTo>
                  <a:lnTo>
                    <a:pt x="25" y="95"/>
                  </a:lnTo>
                  <a:lnTo>
                    <a:pt x="30" y="80"/>
                  </a:lnTo>
                  <a:lnTo>
                    <a:pt x="35" y="55"/>
                  </a:lnTo>
                  <a:lnTo>
                    <a:pt x="35" y="35"/>
                  </a:lnTo>
                  <a:lnTo>
                    <a:pt x="40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0" y="100"/>
                  </a:lnTo>
                  <a:lnTo>
                    <a:pt x="65" y="100"/>
                  </a:lnTo>
                  <a:lnTo>
                    <a:pt x="65" y="35"/>
                  </a:lnTo>
                  <a:lnTo>
                    <a:pt x="70" y="65"/>
                  </a:lnTo>
                  <a:lnTo>
                    <a:pt x="85" y="65"/>
                  </a:lnTo>
                  <a:lnTo>
                    <a:pt x="85" y="105"/>
                  </a:lnTo>
                  <a:lnTo>
                    <a:pt x="95" y="105"/>
                  </a:lnTo>
                  <a:lnTo>
                    <a:pt x="95" y="10"/>
                  </a:lnTo>
                  <a:lnTo>
                    <a:pt x="100" y="5"/>
                  </a:lnTo>
                  <a:lnTo>
                    <a:pt x="100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85" y="55"/>
                  </a:lnTo>
                  <a:lnTo>
                    <a:pt x="75" y="25"/>
                  </a:lnTo>
                  <a:close/>
                  <a:moveTo>
                    <a:pt x="15" y="50"/>
                  </a:moveTo>
                  <a:lnTo>
                    <a:pt x="15" y="50"/>
                  </a:lnTo>
                  <a:lnTo>
                    <a:pt x="20" y="30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0" y="65"/>
                  </a:lnTo>
                  <a:lnTo>
                    <a:pt x="10" y="65"/>
                  </a:lnTo>
                  <a:lnTo>
                    <a:pt x="15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3"/>
            <p:cNvSpPr/>
            <p:nvPr/>
          </p:nvSpPr>
          <p:spPr bwMode="auto">
            <a:xfrm>
              <a:off x="13369" y="7174"/>
              <a:ext cx="250" cy="253"/>
            </a:xfrm>
            <a:custGeom>
              <a:avLst/>
              <a:gdLst>
                <a:gd name="T0" fmla="*/ 60 w 104"/>
                <a:gd name="T1" fmla="*/ 15 h 105"/>
                <a:gd name="T2" fmla="*/ 60 w 104"/>
                <a:gd name="T3" fmla="*/ 15 h 105"/>
                <a:gd name="T4" fmla="*/ 60 w 104"/>
                <a:gd name="T5" fmla="*/ 10 h 105"/>
                <a:gd name="T6" fmla="*/ 60 w 104"/>
                <a:gd name="T7" fmla="*/ 10 h 105"/>
                <a:gd name="T8" fmla="*/ 60 w 104"/>
                <a:gd name="T9" fmla="*/ 0 h 105"/>
                <a:gd name="T10" fmla="*/ 60 w 104"/>
                <a:gd name="T11" fmla="*/ 0 h 105"/>
                <a:gd name="T12" fmla="*/ 50 w 104"/>
                <a:gd name="T13" fmla="*/ 0 h 105"/>
                <a:gd name="T14" fmla="*/ 50 w 104"/>
                <a:gd name="T15" fmla="*/ 0 h 105"/>
                <a:gd name="T16" fmla="*/ 40 w 104"/>
                <a:gd name="T17" fmla="*/ 0 h 105"/>
                <a:gd name="T18" fmla="*/ 40 w 104"/>
                <a:gd name="T19" fmla="*/ 0 h 105"/>
                <a:gd name="T20" fmla="*/ 45 w 104"/>
                <a:gd name="T21" fmla="*/ 15 h 105"/>
                <a:gd name="T22" fmla="*/ 0 w 104"/>
                <a:gd name="T23" fmla="*/ 15 h 105"/>
                <a:gd name="T24" fmla="*/ 0 w 104"/>
                <a:gd name="T25" fmla="*/ 30 h 105"/>
                <a:gd name="T26" fmla="*/ 45 w 104"/>
                <a:gd name="T27" fmla="*/ 30 h 105"/>
                <a:gd name="T28" fmla="*/ 45 w 104"/>
                <a:gd name="T29" fmla="*/ 40 h 105"/>
                <a:gd name="T30" fmla="*/ 15 w 104"/>
                <a:gd name="T31" fmla="*/ 40 h 105"/>
                <a:gd name="T32" fmla="*/ 15 w 104"/>
                <a:gd name="T33" fmla="*/ 95 h 105"/>
                <a:gd name="T34" fmla="*/ 30 w 104"/>
                <a:gd name="T35" fmla="*/ 95 h 105"/>
                <a:gd name="T36" fmla="*/ 30 w 104"/>
                <a:gd name="T37" fmla="*/ 55 h 105"/>
                <a:gd name="T38" fmla="*/ 45 w 104"/>
                <a:gd name="T39" fmla="*/ 55 h 105"/>
                <a:gd name="T40" fmla="*/ 45 w 104"/>
                <a:gd name="T41" fmla="*/ 105 h 105"/>
                <a:gd name="T42" fmla="*/ 60 w 104"/>
                <a:gd name="T43" fmla="*/ 105 h 105"/>
                <a:gd name="T44" fmla="*/ 60 w 104"/>
                <a:gd name="T45" fmla="*/ 55 h 105"/>
                <a:gd name="T46" fmla="*/ 75 w 104"/>
                <a:gd name="T47" fmla="*/ 55 h 105"/>
                <a:gd name="T48" fmla="*/ 75 w 104"/>
                <a:gd name="T49" fmla="*/ 80 h 105"/>
                <a:gd name="T50" fmla="*/ 75 w 104"/>
                <a:gd name="T51" fmla="*/ 80 h 105"/>
                <a:gd name="T52" fmla="*/ 75 w 104"/>
                <a:gd name="T53" fmla="*/ 80 h 105"/>
                <a:gd name="T54" fmla="*/ 65 w 104"/>
                <a:gd name="T55" fmla="*/ 80 h 105"/>
                <a:gd name="T56" fmla="*/ 65 w 104"/>
                <a:gd name="T57" fmla="*/ 80 h 105"/>
                <a:gd name="T58" fmla="*/ 65 w 104"/>
                <a:gd name="T59" fmla="*/ 95 h 105"/>
                <a:gd name="T60" fmla="*/ 65 w 104"/>
                <a:gd name="T61" fmla="*/ 95 h 105"/>
                <a:gd name="T62" fmla="*/ 85 w 104"/>
                <a:gd name="T63" fmla="*/ 95 h 105"/>
                <a:gd name="T64" fmla="*/ 90 w 104"/>
                <a:gd name="T65" fmla="*/ 90 h 105"/>
                <a:gd name="T66" fmla="*/ 90 w 104"/>
                <a:gd name="T67" fmla="*/ 85 h 105"/>
                <a:gd name="T68" fmla="*/ 90 w 104"/>
                <a:gd name="T69" fmla="*/ 40 h 105"/>
                <a:gd name="T70" fmla="*/ 60 w 104"/>
                <a:gd name="T71" fmla="*/ 40 h 105"/>
                <a:gd name="T72" fmla="*/ 60 w 104"/>
                <a:gd name="T73" fmla="*/ 30 h 105"/>
                <a:gd name="T74" fmla="*/ 104 w 104"/>
                <a:gd name="T75" fmla="*/ 30 h 105"/>
                <a:gd name="T76" fmla="*/ 104 w 104"/>
                <a:gd name="T77" fmla="*/ 15 h 105"/>
                <a:gd name="T78" fmla="*/ 50 w 104"/>
                <a:gd name="T79" fmla="*/ 15 h 105"/>
                <a:gd name="T80" fmla="*/ 50 w 104"/>
                <a:gd name="T81" fmla="*/ 15 h 105"/>
                <a:gd name="T82" fmla="*/ 60 w 104"/>
                <a:gd name="T83" fmla="*/ 15 h 105"/>
                <a:gd name="T84" fmla="*/ 60 w 104"/>
                <a:gd name="T85" fmla="*/ 15 h 105"/>
                <a:gd name="T86" fmla="*/ 60 w 104"/>
                <a:gd name="T87" fmla="*/ 15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4" h="105">
                  <a:moveTo>
                    <a:pt x="60" y="15"/>
                  </a:moveTo>
                  <a:lnTo>
                    <a:pt x="60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65" y="95"/>
                  </a:lnTo>
                  <a:lnTo>
                    <a:pt x="85" y="95"/>
                  </a:lnTo>
                  <a:lnTo>
                    <a:pt x="90" y="90"/>
                  </a:lnTo>
                  <a:lnTo>
                    <a:pt x="90" y="85"/>
                  </a:lnTo>
                  <a:lnTo>
                    <a:pt x="90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4" y="30"/>
                  </a:lnTo>
                  <a:lnTo>
                    <a:pt x="104" y="15"/>
                  </a:lnTo>
                  <a:lnTo>
                    <a:pt x="50" y="15"/>
                  </a:lnTo>
                  <a:lnTo>
                    <a:pt x="6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4"/>
            <p:cNvSpPr>
              <a:spLocks noEditPoints="1"/>
            </p:cNvSpPr>
            <p:nvPr/>
          </p:nvSpPr>
          <p:spPr bwMode="auto">
            <a:xfrm>
              <a:off x="13430" y="6045"/>
              <a:ext cx="262" cy="265"/>
            </a:xfrm>
            <a:custGeom>
              <a:avLst/>
              <a:gdLst>
                <a:gd name="T0" fmla="*/ 0 w 109"/>
                <a:gd name="T1" fmla="*/ 45 h 110"/>
                <a:gd name="T2" fmla="*/ 10 w 109"/>
                <a:gd name="T3" fmla="*/ 55 h 110"/>
                <a:gd name="T4" fmla="*/ 40 w 109"/>
                <a:gd name="T5" fmla="*/ 25 h 110"/>
                <a:gd name="T6" fmla="*/ 45 w 109"/>
                <a:gd name="T7" fmla="*/ 30 h 110"/>
                <a:gd name="T8" fmla="*/ 45 w 109"/>
                <a:gd name="T9" fmla="*/ 35 h 110"/>
                <a:gd name="T10" fmla="*/ 40 w 109"/>
                <a:gd name="T11" fmla="*/ 35 h 110"/>
                <a:gd name="T12" fmla="*/ 40 w 109"/>
                <a:gd name="T13" fmla="*/ 50 h 110"/>
                <a:gd name="T14" fmla="*/ 60 w 109"/>
                <a:gd name="T15" fmla="*/ 45 h 110"/>
                <a:gd name="T16" fmla="*/ 60 w 109"/>
                <a:gd name="T17" fmla="*/ 10 h 110"/>
                <a:gd name="T18" fmla="*/ 40 w 109"/>
                <a:gd name="T19" fmla="*/ 10 h 110"/>
                <a:gd name="T20" fmla="*/ 40 w 109"/>
                <a:gd name="T21" fmla="*/ 5 h 110"/>
                <a:gd name="T22" fmla="*/ 40 w 109"/>
                <a:gd name="T23" fmla="*/ 0 h 110"/>
                <a:gd name="T24" fmla="*/ 40 w 109"/>
                <a:gd name="T25" fmla="*/ 0 h 110"/>
                <a:gd name="T26" fmla="*/ 25 w 109"/>
                <a:gd name="T27" fmla="*/ 0 h 110"/>
                <a:gd name="T28" fmla="*/ 25 w 109"/>
                <a:gd name="T29" fmla="*/ 5 h 110"/>
                <a:gd name="T30" fmla="*/ 25 w 109"/>
                <a:gd name="T31" fmla="*/ 10 h 110"/>
                <a:gd name="T32" fmla="*/ 5 w 109"/>
                <a:gd name="T33" fmla="*/ 25 h 110"/>
                <a:gd name="T34" fmla="*/ 25 w 109"/>
                <a:gd name="T35" fmla="*/ 25 h 110"/>
                <a:gd name="T36" fmla="*/ 15 w 109"/>
                <a:gd name="T37" fmla="*/ 35 h 110"/>
                <a:gd name="T38" fmla="*/ 0 w 109"/>
                <a:gd name="T39" fmla="*/ 45 h 110"/>
                <a:gd name="T40" fmla="*/ 65 w 109"/>
                <a:gd name="T41" fmla="*/ 10 h 110"/>
                <a:gd name="T42" fmla="*/ 104 w 109"/>
                <a:gd name="T43" fmla="*/ 45 h 110"/>
                <a:gd name="T44" fmla="*/ 65 w 109"/>
                <a:gd name="T45" fmla="*/ 10 h 110"/>
                <a:gd name="T46" fmla="*/ 79 w 109"/>
                <a:gd name="T47" fmla="*/ 35 h 110"/>
                <a:gd name="T48" fmla="*/ 89 w 109"/>
                <a:gd name="T49" fmla="*/ 20 h 110"/>
                <a:gd name="T50" fmla="*/ 79 w 109"/>
                <a:gd name="T51" fmla="*/ 35 h 110"/>
                <a:gd name="T52" fmla="*/ 40 w 109"/>
                <a:gd name="T53" fmla="*/ 90 h 110"/>
                <a:gd name="T54" fmla="*/ 79 w 109"/>
                <a:gd name="T55" fmla="*/ 65 h 110"/>
                <a:gd name="T56" fmla="*/ 94 w 109"/>
                <a:gd name="T57" fmla="*/ 85 h 110"/>
                <a:gd name="T58" fmla="*/ 25 w 109"/>
                <a:gd name="T59" fmla="*/ 50 h 110"/>
                <a:gd name="T60" fmla="*/ 40 w 109"/>
                <a:gd name="T61" fmla="*/ 90 h 110"/>
                <a:gd name="T62" fmla="*/ 65 w 109"/>
                <a:gd name="T63" fmla="*/ 85 h 110"/>
                <a:gd name="T64" fmla="*/ 65 w 109"/>
                <a:gd name="T65" fmla="*/ 75 h 110"/>
                <a:gd name="T66" fmla="*/ 65 w 109"/>
                <a:gd name="T67" fmla="*/ 75 h 110"/>
                <a:gd name="T68" fmla="*/ 69 w 109"/>
                <a:gd name="T69" fmla="*/ 70 h 110"/>
                <a:gd name="T70" fmla="*/ 50 w 109"/>
                <a:gd name="T71" fmla="*/ 70 h 110"/>
                <a:gd name="T72" fmla="*/ 50 w 109"/>
                <a:gd name="T73" fmla="*/ 85 h 110"/>
                <a:gd name="T74" fmla="*/ 45 w 109"/>
                <a:gd name="T75" fmla="*/ 90 h 110"/>
                <a:gd name="T76" fmla="*/ 5 w 109"/>
                <a:gd name="T77" fmla="*/ 100 h 110"/>
                <a:gd name="T78" fmla="*/ 15 w 109"/>
                <a:gd name="T79" fmla="*/ 110 h 110"/>
                <a:gd name="T80" fmla="*/ 40 w 109"/>
                <a:gd name="T81" fmla="*/ 105 h 110"/>
                <a:gd name="T82" fmla="*/ 60 w 109"/>
                <a:gd name="T83" fmla="*/ 95 h 110"/>
                <a:gd name="T84" fmla="*/ 99 w 109"/>
                <a:gd name="T85" fmla="*/ 110 h 110"/>
                <a:gd name="T86" fmla="*/ 109 w 109"/>
                <a:gd name="T87" fmla="*/ 95 h 110"/>
                <a:gd name="T88" fmla="*/ 65 w 109"/>
                <a:gd name="T89" fmla="*/ 85 h 110"/>
                <a:gd name="T90" fmla="*/ 65 w 109"/>
                <a:gd name="T91" fmla="*/ 85 h 11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9" h="110">
                  <a:moveTo>
                    <a:pt x="0" y="45"/>
                  </a:moveTo>
                  <a:lnTo>
                    <a:pt x="0" y="45"/>
                  </a:lnTo>
                  <a:lnTo>
                    <a:pt x="10" y="55"/>
                  </a:lnTo>
                  <a:lnTo>
                    <a:pt x="30" y="40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45" y="30"/>
                  </a:lnTo>
                  <a:lnTo>
                    <a:pt x="45" y="35"/>
                  </a:lnTo>
                  <a:lnTo>
                    <a:pt x="40" y="35"/>
                  </a:lnTo>
                  <a:lnTo>
                    <a:pt x="40" y="50"/>
                  </a:lnTo>
                  <a:lnTo>
                    <a:pt x="55" y="45"/>
                  </a:lnTo>
                  <a:lnTo>
                    <a:pt x="60" y="45"/>
                  </a:lnTo>
                  <a:lnTo>
                    <a:pt x="60" y="40"/>
                  </a:lnTo>
                  <a:lnTo>
                    <a:pt x="60" y="10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5" y="10"/>
                  </a:lnTo>
                  <a:lnTo>
                    <a:pt x="5" y="25"/>
                  </a:lnTo>
                  <a:lnTo>
                    <a:pt x="25" y="25"/>
                  </a:lnTo>
                  <a:lnTo>
                    <a:pt x="15" y="35"/>
                  </a:lnTo>
                  <a:lnTo>
                    <a:pt x="0" y="45"/>
                  </a:lnTo>
                  <a:close/>
                  <a:moveTo>
                    <a:pt x="65" y="10"/>
                  </a:moveTo>
                  <a:lnTo>
                    <a:pt x="65" y="45"/>
                  </a:lnTo>
                  <a:lnTo>
                    <a:pt x="104" y="45"/>
                  </a:lnTo>
                  <a:lnTo>
                    <a:pt x="104" y="10"/>
                  </a:lnTo>
                  <a:lnTo>
                    <a:pt x="65" y="10"/>
                  </a:lnTo>
                  <a:close/>
                  <a:moveTo>
                    <a:pt x="79" y="35"/>
                  </a:moveTo>
                  <a:lnTo>
                    <a:pt x="79" y="20"/>
                  </a:lnTo>
                  <a:lnTo>
                    <a:pt x="89" y="20"/>
                  </a:lnTo>
                  <a:lnTo>
                    <a:pt x="89" y="35"/>
                  </a:lnTo>
                  <a:lnTo>
                    <a:pt x="79" y="35"/>
                  </a:lnTo>
                  <a:close/>
                  <a:moveTo>
                    <a:pt x="40" y="90"/>
                  </a:moveTo>
                  <a:lnTo>
                    <a:pt x="40" y="65"/>
                  </a:lnTo>
                  <a:lnTo>
                    <a:pt x="79" y="65"/>
                  </a:lnTo>
                  <a:lnTo>
                    <a:pt x="79" y="85"/>
                  </a:lnTo>
                  <a:lnTo>
                    <a:pt x="94" y="85"/>
                  </a:lnTo>
                  <a:lnTo>
                    <a:pt x="94" y="50"/>
                  </a:lnTo>
                  <a:lnTo>
                    <a:pt x="25" y="50"/>
                  </a:lnTo>
                  <a:lnTo>
                    <a:pt x="25" y="90"/>
                  </a:lnTo>
                  <a:lnTo>
                    <a:pt x="40" y="90"/>
                  </a:lnTo>
                  <a:close/>
                  <a:moveTo>
                    <a:pt x="65" y="85"/>
                  </a:moveTo>
                  <a:lnTo>
                    <a:pt x="65" y="85"/>
                  </a:lnTo>
                  <a:lnTo>
                    <a:pt x="65" y="75"/>
                  </a:lnTo>
                  <a:lnTo>
                    <a:pt x="69" y="70"/>
                  </a:lnTo>
                  <a:lnTo>
                    <a:pt x="50" y="70"/>
                  </a:lnTo>
                  <a:lnTo>
                    <a:pt x="50" y="85"/>
                  </a:lnTo>
                  <a:lnTo>
                    <a:pt x="45" y="90"/>
                  </a:lnTo>
                  <a:lnTo>
                    <a:pt x="35" y="95"/>
                  </a:lnTo>
                  <a:lnTo>
                    <a:pt x="5" y="100"/>
                  </a:lnTo>
                  <a:lnTo>
                    <a:pt x="15" y="110"/>
                  </a:lnTo>
                  <a:lnTo>
                    <a:pt x="40" y="105"/>
                  </a:lnTo>
                  <a:lnTo>
                    <a:pt x="60" y="95"/>
                  </a:lnTo>
                  <a:lnTo>
                    <a:pt x="79" y="100"/>
                  </a:lnTo>
                  <a:lnTo>
                    <a:pt x="99" y="110"/>
                  </a:lnTo>
                  <a:lnTo>
                    <a:pt x="109" y="95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5"/>
            <p:cNvSpPr>
              <a:spLocks noEditPoints="1"/>
            </p:cNvSpPr>
            <p:nvPr/>
          </p:nvSpPr>
          <p:spPr bwMode="auto">
            <a:xfrm>
              <a:off x="13728" y="6045"/>
              <a:ext cx="241" cy="265"/>
            </a:xfrm>
            <a:custGeom>
              <a:avLst/>
              <a:gdLst>
                <a:gd name="T0" fmla="*/ 75 w 100"/>
                <a:gd name="T1" fmla="*/ 30 h 110"/>
                <a:gd name="T2" fmla="*/ 65 w 100"/>
                <a:gd name="T3" fmla="*/ 15 h 110"/>
                <a:gd name="T4" fmla="*/ 65 w 100"/>
                <a:gd name="T5" fmla="*/ 10 h 110"/>
                <a:gd name="T6" fmla="*/ 65 w 100"/>
                <a:gd name="T7" fmla="*/ 10 h 110"/>
                <a:gd name="T8" fmla="*/ 65 w 100"/>
                <a:gd name="T9" fmla="*/ 10 h 110"/>
                <a:gd name="T10" fmla="*/ 50 w 100"/>
                <a:gd name="T11" fmla="*/ 10 h 110"/>
                <a:gd name="T12" fmla="*/ 50 w 100"/>
                <a:gd name="T13" fmla="*/ 55 h 110"/>
                <a:gd name="T14" fmla="*/ 45 w 100"/>
                <a:gd name="T15" fmla="*/ 30 h 110"/>
                <a:gd name="T16" fmla="*/ 35 w 100"/>
                <a:gd name="T17" fmla="*/ 10 h 110"/>
                <a:gd name="T18" fmla="*/ 35 w 100"/>
                <a:gd name="T19" fmla="*/ 5 h 110"/>
                <a:gd name="T20" fmla="*/ 35 w 100"/>
                <a:gd name="T21" fmla="*/ 5 h 110"/>
                <a:gd name="T22" fmla="*/ 35 w 100"/>
                <a:gd name="T23" fmla="*/ 5 h 110"/>
                <a:gd name="T24" fmla="*/ 20 w 100"/>
                <a:gd name="T25" fmla="*/ 5 h 110"/>
                <a:gd name="T26" fmla="*/ 20 w 100"/>
                <a:gd name="T27" fmla="*/ 60 h 110"/>
                <a:gd name="T28" fmla="*/ 15 w 100"/>
                <a:gd name="T29" fmla="*/ 85 h 110"/>
                <a:gd name="T30" fmla="*/ 0 w 100"/>
                <a:gd name="T31" fmla="*/ 100 h 110"/>
                <a:gd name="T32" fmla="*/ 15 w 100"/>
                <a:gd name="T33" fmla="*/ 105 h 110"/>
                <a:gd name="T34" fmla="*/ 25 w 100"/>
                <a:gd name="T35" fmla="*/ 95 h 110"/>
                <a:gd name="T36" fmla="*/ 30 w 100"/>
                <a:gd name="T37" fmla="*/ 85 h 110"/>
                <a:gd name="T38" fmla="*/ 35 w 100"/>
                <a:gd name="T39" fmla="*/ 35 h 110"/>
                <a:gd name="T40" fmla="*/ 40 w 100"/>
                <a:gd name="T41" fmla="*/ 65 h 110"/>
                <a:gd name="T42" fmla="*/ 45 w 100"/>
                <a:gd name="T43" fmla="*/ 65 h 110"/>
                <a:gd name="T44" fmla="*/ 50 w 100"/>
                <a:gd name="T45" fmla="*/ 65 h 110"/>
                <a:gd name="T46" fmla="*/ 65 w 100"/>
                <a:gd name="T47" fmla="*/ 105 h 110"/>
                <a:gd name="T48" fmla="*/ 65 w 100"/>
                <a:gd name="T49" fmla="*/ 35 h 110"/>
                <a:gd name="T50" fmla="*/ 70 w 100"/>
                <a:gd name="T51" fmla="*/ 70 h 110"/>
                <a:gd name="T52" fmla="*/ 85 w 100"/>
                <a:gd name="T53" fmla="*/ 110 h 110"/>
                <a:gd name="T54" fmla="*/ 100 w 100"/>
                <a:gd name="T55" fmla="*/ 10 h 110"/>
                <a:gd name="T56" fmla="*/ 100 w 100"/>
                <a:gd name="T57" fmla="*/ 5 h 110"/>
                <a:gd name="T58" fmla="*/ 100 w 100"/>
                <a:gd name="T59" fmla="*/ 5 h 110"/>
                <a:gd name="T60" fmla="*/ 95 w 100"/>
                <a:gd name="T61" fmla="*/ 0 h 110"/>
                <a:gd name="T62" fmla="*/ 85 w 100"/>
                <a:gd name="T63" fmla="*/ 0 h 110"/>
                <a:gd name="T64" fmla="*/ 85 w 100"/>
                <a:gd name="T65" fmla="*/ 55 h 110"/>
                <a:gd name="T66" fmla="*/ 75 w 100"/>
                <a:gd name="T67" fmla="*/ 30 h 110"/>
                <a:gd name="T68" fmla="*/ 15 w 100"/>
                <a:gd name="T69" fmla="*/ 55 h 110"/>
                <a:gd name="T70" fmla="*/ 20 w 100"/>
                <a:gd name="T71" fmla="*/ 30 h 110"/>
                <a:gd name="T72" fmla="*/ 5 w 100"/>
                <a:gd name="T73" fmla="*/ 30 h 110"/>
                <a:gd name="T74" fmla="*/ 5 w 100"/>
                <a:gd name="T75" fmla="*/ 35 h 110"/>
                <a:gd name="T76" fmla="*/ 0 w 100"/>
                <a:gd name="T77" fmla="*/ 65 h 110"/>
                <a:gd name="T78" fmla="*/ 10 w 100"/>
                <a:gd name="T79" fmla="*/ 70 h 110"/>
                <a:gd name="T80" fmla="*/ 15 w 100"/>
                <a:gd name="T81" fmla="*/ 55 h 110"/>
                <a:gd name="T82" fmla="*/ 15 w 100"/>
                <a:gd name="T83" fmla="*/ 55 h 1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" h="110">
                  <a:moveTo>
                    <a:pt x="75" y="30"/>
                  </a:moveTo>
                  <a:lnTo>
                    <a:pt x="75" y="30"/>
                  </a:lnTo>
                  <a:lnTo>
                    <a:pt x="65" y="30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50" y="10"/>
                  </a:lnTo>
                  <a:lnTo>
                    <a:pt x="50" y="55"/>
                  </a:lnTo>
                  <a:lnTo>
                    <a:pt x="45" y="30"/>
                  </a:lnTo>
                  <a:lnTo>
                    <a:pt x="35" y="3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20" y="5"/>
                  </a:lnTo>
                  <a:lnTo>
                    <a:pt x="20" y="60"/>
                  </a:lnTo>
                  <a:lnTo>
                    <a:pt x="20" y="75"/>
                  </a:lnTo>
                  <a:lnTo>
                    <a:pt x="15" y="85"/>
                  </a:lnTo>
                  <a:lnTo>
                    <a:pt x="0" y="100"/>
                  </a:lnTo>
                  <a:lnTo>
                    <a:pt x="15" y="105"/>
                  </a:lnTo>
                  <a:lnTo>
                    <a:pt x="25" y="95"/>
                  </a:lnTo>
                  <a:lnTo>
                    <a:pt x="30" y="85"/>
                  </a:lnTo>
                  <a:lnTo>
                    <a:pt x="35" y="60"/>
                  </a:lnTo>
                  <a:lnTo>
                    <a:pt x="35" y="35"/>
                  </a:lnTo>
                  <a:lnTo>
                    <a:pt x="40" y="6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0" y="105"/>
                  </a:lnTo>
                  <a:lnTo>
                    <a:pt x="65" y="105"/>
                  </a:lnTo>
                  <a:lnTo>
                    <a:pt x="65" y="35"/>
                  </a:lnTo>
                  <a:lnTo>
                    <a:pt x="70" y="70"/>
                  </a:lnTo>
                  <a:lnTo>
                    <a:pt x="85" y="65"/>
                  </a:lnTo>
                  <a:lnTo>
                    <a:pt x="85" y="110"/>
                  </a:lnTo>
                  <a:lnTo>
                    <a:pt x="100" y="110"/>
                  </a:lnTo>
                  <a:lnTo>
                    <a:pt x="100" y="10"/>
                  </a:lnTo>
                  <a:lnTo>
                    <a:pt x="100" y="5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85" y="55"/>
                  </a:lnTo>
                  <a:lnTo>
                    <a:pt x="75" y="30"/>
                  </a:lnTo>
                  <a:close/>
                  <a:moveTo>
                    <a:pt x="15" y="55"/>
                  </a:moveTo>
                  <a:lnTo>
                    <a:pt x="15" y="55"/>
                  </a:lnTo>
                  <a:lnTo>
                    <a:pt x="20" y="30"/>
                  </a:lnTo>
                  <a:lnTo>
                    <a:pt x="5" y="30"/>
                  </a:lnTo>
                  <a:lnTo>
                    <a:pt x="5" y="35"/>
                  </a:lnTo>
                  <a:lnTo>
                    <a:pt x="0" y="65"/>
                  </a:lnTo>
                  <a:lnTo>
                    <a:pt x="10" y="70"/>
                  </a:lnTo>
                  <a:lnTo>
                    <a:pt x="15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6"/>
            <p:cNvSpPr/>
            <p:nvPr/>
          </p:nvSpPr>
          <p:spPr bwMode="auto">
            <a:xfrm>
              <a:off x="14017" y="6045"/>
              <a:ext cx="253" cy="265"/>
            </a:xfrm>
            <a:custGeom>
              <a:avLst/>
              <a:gdLst>
                <a:gd name="T0" fmla="*/ 65 w 105"/>
                <a:gd name="T1" fmla="*/ 15 h 110"/>
                <a:gd name="T2" fmla="*/ 65 w 105"/>
                <a:gd name="T3" fmla="*/ 15 h 110"/>
                <a:gd name="T4" fmla="*/ 60 w 105"/>
                <a:gd name="T5" fmla="*/ 10 h 110"/>
                <a:gd name="T6" fmla="*/ 60 w 105"/>
                <a:gd name="T7" fmla="*/ 10 h 110"/>
                <a:gd name="T8" fmla="*/ 60 w 105"/>
                <a:gd name="T9" fmla="*/ 0 h 110"/>
                <a:gd name="T10" fmla="*/ 60 w 105"/>
                <a:gd name="T11" fmla="*/ 0 h 110"/>
                <a:gd name="T12" fmla="*/ 50 w 105"/>
                <a:gd name="T13" fmla="*/ 0 h 110"/>
                <a:gd name="T14" fmla="*/ 50 w 105"/>
                <a:gd name="T15" fmla="*/ 0 h 110"/>
                <a:gd name="T16" fmla="*/ 40 w 105"/>
                <a:gd name="T17" fmla="*/ 5 h 110"/>
                <a:gd name="T18" fmla="*/ 40 w 105"/>
                <a:gd name="T19" fmla="*/ 5 h 110"/>
                <a:gd name="T20" fmla="*/ 45 w 105"/>
                <a:gd name="T21" fmla="*/ 20 h 110"/>
                <a:gd name="T22" fmla="*/ 0 w 105"/>
                <a:gd name="T23" fmla="*/ 20 h 110"/>
                <a:gd name="T24" fmla="*/ 0 w 105"/>
                <a:gd name="T25" fmla="*/ 30 h 110"/>
                <a:gd name="T26" fmla="*/ 45 w 105"/>
                <a:gd name="T27" fmla="*/ 30 h 110"/>
                <a:gd name="T28" fmla="*/ 45 w 105"/>
                <a:gd name="T29" fmla="*/ 45 h 110"/>
                <a:gd name="T30" fmla="*/ 15 w 105"/>
                <a:gd name="T31" fmla="*/ 45 h 110"/>
                <a:gd name="T32" fmla="*/ 15 w 105"/>
                <a:gd name="T33" fmla="*/ 100 h 110"/>
                <a:gd name="T34" fmla="*/ 30 w 105"/>
                <a:gd name="T35" fmla="*/ 100 h 110"/>
                <a:gd name="T36" fmla="*/ 30 w 105"/>
                <a:gd name="T37" fmla="*/ 55 h 110"/>
                <a:gd name="T38" fmla="*/ 45 w 105"/>
                <a:gd name="T39" fmla="*/ 55 h 110"/>
                <a:gd name="T40" fmla="*/ 45 w 105"/>
                <a:gd name="T41" fmla="*/ 110 h 110"/>
                <a:gd name="T42" fmla="*/ 60 w 105"/>
                <a:gd name="T43" fmla="*/ 110 h 110"/>
                <a:gd name="T44" fmla="*/ 60 w 105"/>
                <a:gd name="T45" fmla="*/ 55 h 110"/>
                <a:gd name="T46" fmla="*/ 75 w 105"/>
                <a:gd name="T47" fmla="*/ 55 h 110"/>
                <a:gd name="T48" fmla="*/ 75 w 105"/>
                <a:gd name="T49" fmla="*/ 80 h 110"/>
                <a:gd name="T50" fmla="*/ 75 w 105"/>
                <a:gd name="T51" fmla="*/ 80 h 110"/>
                <a:gd name="T52" fmla="*/ 75 w 105"/>
                <a:gd name="T53" fmla="*/ 85 h 110"/>
                <a:gd name="T54" fmla="*/ 65 w 105"/>
                <a:gd name="T55" fmla="*/ 85 h 110"/>
                <a:gd name="T56" fmla="*/ 65 w 105"/>
                <a:gd name="T57" fmla="*/ 85 h 110"/>
                <a:gd name="T58" fmla="*/ 70 w 105"/>
                <a:gd name="T59" fmla="*/ 100 h 110"/>
                <a:gd name="T60" fmla="*/ 70 w 105"/>
                <a:gd name="T61" fmla="*/ 100 h 110"/>
                <a:gd name="T62" fmla="*/ 85 w 105"/>
                <a:gd name="T63" fmla="*/ 95 h 110"/>
                <a:gd name="T64" fmla="*/ 90 w 105"/>
                <a:gd name="T65" fmla="*/ 95 h 110"/>
                <a:gd name="T66" fmla="*/ 95 w 105"/>
                <a:gd name="T67" fmla="*/ 90 h 110"/>
                <a:gd name="T68" fmla="*/ 95 w 105"/>
                <a:gd name="T69" fmla="*/ 45 h 110"/>
                <a:gd name="T70" fmla="*/ 60 w 105"/>
                <a:gd name="T71" fmla="*/ 45 h 110"/>
                <a:gd name="T72" fmla="*/ 60 w 105"/>
                <a:gd name="T73" fmla="*/ 30 h 110"/>
                <a:gd name="T74" fmla="*/ 105 w 105"/>
                <a:gd name="T75" fmla="*/ 30 h 110"/>
                <a:gd name="T76" fmla="*/ 105 w 105"/>
                <a:gd name="T77" fmla="*/ 20 h 110"/>
                <a:gd name="T78" fmla="*/ 50 w 105"/>
                <a:gd name="T79" fmla="*/ 20 h 110"/>
                <a:gd name="T80" fmla="*/ 50 w 105"/>
                <a:gd name="T81" fmla="*/ 20 h 110"/>
                <a:gd name="T82" fmla="*/ 65 w 105"/>
                <a:gd name="T83" fmla="*/ 15 h 110"/>
                <a:gd name="T84" fmla="*/ 65 w 105"/>
                <a:gd name="T85" fmla="*/ 15 h 110"/>
                <a:gd name="T86" fmla="*/ 65 w 105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10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5"/>
                  </a:lnTo>
                  <a:lnTo>
                    <a:pt x="45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100"/>
                  </a:lnTo>
                  <a:lnTo>
                    <a:pt x="30" y="100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10"/>
                  </a:lnTo>
                  <a:lnTo>
                    <a:pt x="60" y="110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0"/>
                  </a:lnTo>
                  <a:lnTo>
                    <a:pt x="75" y="85"/>
                  </a:lnTo>
                  <a:lnTo>
                    <a:pt x="65" y="85"/>
                  </a:lnTo>
                  <a:lnTo>
                    <a:pt x="70" y="100"/>
                  </a:lnTo>
                  <a:lnTo>
                    <a:pt x="85" y="95"/>
                  </a:lnTo>
                  <a:lnTo>
                    <a:pt x="90" y="95"/>
                  </a:lnTo>
                  <a:lnTo>
                    <a:pt x="95" y="90"/>
                  </a:lnTo>
                  <a:lnTo>
                    <a:pt x="95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20"/>
                  </a:lnTo>
                  <a:lnTo>
                    <a:pt x="50" y="20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7"/>
            <p:cNvSpPr/>
            <p:nvPr/>
          </p:nvSpPr>
          <p:spPr bwMode="auto">
            <a:xfrm>
              <a:off x="10690" y="10993"/>
              <a:ext cx="72" cy="72"/>
            </a:xfrm>
            <a:custGeom>
              <a:avLst/>
              <a:gdLst>
                <a:gd name="T0" fmla="*/ 30 w 30"/>
                <a:gd name="T1" fmla="*/ 15 h 30"/>
                <a:gd name="T2" fmla="*/ 30 w 30"/>
                <a:gd name="T3" fmla="*/ 15 h 30"/>
                <a:gd name="T4" fmla="*/ 25 w 30"/>
                <a:gd name="T5" fmla="*/ 25 h 30"/>
                <a:gd name="T6" fmla="*/ 15 w 30"/>
                <a:gd name="T7" fmla="*/ 30 h 30"/>
                <a:gd name="T8" fmla="*/ 15 w 30"/>
                <a:gd name="T9" fmla="*/ 30 h 30"/>
                <a:gd name="T10" fmla="*/ 5 w 30"/>
                <a:gd name="T11" fmla="*/ 25 h 30"/>
                <a:gd name="T12" fmla="*/ 0 w 30"/>
                <a:gd name="T13" fmla="*/ 15 h 30"/>
                <a:gd name="T14" fmla="*/ 0 w 30"/>
                <a:gd name="T15" fmla="*/ 15 h 30"/>
                <a:gd name="T16" fmla="*/ 5 w 30"/>
                <a:gd name="T17" fmla="*/ 5 h 30"/>
                <a:gd name="T18" fmla="*/ 15 w 30"/>
                <a:gd name="T19" fmla="*/ 0 h 30"/>
                <a:gd name="T20" fmla="*/ 15 w 30"/>
                <a:gd name="T21" fmla="*/ 0 h 30"/>
                <a:gd name="T22" fmla="*/ 25 w 30"/>
                <a:gd name="T23" fmla="*/ 5 h 30"/>
                <a:gd name="T24" fmla="*/ 30 w 30"/>
                <a:gd name="T25" fmla="*/ 15 h 30"/>
                <a:gd name="T26" fmla="*/ 30 w 30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8"/>
            <p:cNvSpPr/>
            <p:nvPr/>
          </p:nvSpPr>
          <p:spPr bwMode="auto">
            <a:xfrm>
              <a:off x="10632" y="10932"/>
              <a:ext cx="178" cy="181"/>
            </a:xfrm>
            <a:custGeom>
              <a:avLst/>
              <a:gdLst>
                <a:gd name="T0" fmla="*/ 74 w 74"/>
                <a:gd name="T1" fmla="*/ 40 h 75"/>
                <a:gd name="T2" fmla="*/ 74 w 74"/>
                <a:gd name="T3" fmla="*/ 40 h 75"/>
                <a:gd name="T4" fmla="*/ 74 w 74"/>
                <a:gd name="T5" fmla="*/ 55 h 75"/>
                <a:gd name="T6" fmla="*/ 64 w 74"/>
                <a:gd name="T7" fmla="*/ 65 h 75"/>
                <a:gd name="T8" fmla="*/ 54 w 74"/>
                <a:gd name="T9" fmla="*/ 75 h 75"/>
                <a:gd name="T10" fmla="*/ 39 w 74"/>
                <a:gd name="T11" fmla="*/ 75 h 75"/>
                <a:gd name="T12" fmla="*/ 39 w 74"/>
                <a:gd name="T13" fmla="*/ 75 h 75"/>
                <a:gd name="T14" fmla="*/ 24 w 74"/>
                <a:gd name="T15" fmla="*/ 75 h 75"/>
                <a:gd name="T16" fmla="*/ 14 w 74"/>
                <a:gd name="T17" fmla="*/ 65 h 75"/>
                <a:gd name="T18" fmla="*/ 4 w 74"/>
                <a:gd name="T19" fmla="*/ 55 h 75"/>
                <a:gd name="T20" fmla="*/ 0 w 74"/>
                <a:gd name="T21" fmla="*/ 40 h 75"/>
                <a:gd name="T22" fmla="*/ 0 w 74"/>
                <a:gd name="T23" fmla="*/ 40 h 75"/>
                <a:gd name="T24" fmla="*/ 4 w 74"/>
                <a:gd name="T25" fmla="*/ 25 h 75"/>
                <a:gd name="T26" fmla="*/ 14 w 74"/>
                <a:gd name="T27" fmla="*/ 15 h 75"/>
                <a:gd name="T28" fmla="*/ 24 w 74"/>
                <a:gd name="T29" fmla="*/ 5 h 75"/>
                <a:gd name="T30" fmla="*/ 39 w 74"/>
                <a:gd name="T31" fmla="*/ 0 h 75"/>
                <a:gd name="T32" fmla="*/ 39 w 74"/>
                <a:gd name="T33" fmla="*/ 0 h 75"/>
                <a:gd name="T34" fmla="*/ 54 w 74"/>
                <a:gd name="T35" fmla="*/ 5 h 75"/>
                <a:gd name="T36" fmla="*/ 64 w 74"/>
                <a:gd name="T37" fmla="*/ 15 h 75"/>
                <a:gd name="T38" fmla="*/ 74 w 74"/>
                <a:gd name="T39" fmla="*/ 25 h 75"/>
                <a:gd name="T40" fmla="*/ 74 w 74"/>
                <a:gd name="T41" fmla="*/ 40 h 75"/>
                <a:gd name="T42" fmla="*/ 74 w 74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4" h="75">
                  <a:moveTo>
                    <a:pt x="74" y="40"/>
                  </a:moveTo>
                  <a:lnTo>
                    <a:pt x="74" y="40"/>
                  </a:lnTo>
                  <a:lnTo>
                    <a:pt x="74" y="55"/>
                  </a:lnTo>
                  <a:lnTo>
                    <a:pt x="64" y="65"/>
                  </a:lnTo>
                  <a:lnTo>
                    <a:pt x="54" y="75"/>
                  </a:lnTo>
                  <a:lnTo>
                    <a:pt x="39" y="75"/>
                  </a:lnTo>
                  <a:lnTo>
                    <a:pt x="24" y="75"/>
                  </a:lnTo>
                  <a:lnTo>
                    <a:pt x="14" y="65"/>
                  </a:lnTo>
                  <a:lnTo>
                    <a:pt x="4" y="55"/>
                  </a:lnTo>
                  <a:lnTo>
                    <a:pt x="0" y="40"/>
                  </a:lnTo>
                  <a:lnTo>
                    <a:pt x="4" y="25"/>
                  </a:lnTo>
                  <a:lnTo>
                    <a:pt x="14" y="15"/>
                  </a:lnTo>
                  <a:lnTo>
                    <a:pt x="24" y="5"/>
                  </a:lnTo>
                  <a:lnTo>
                    <a:pt x="39" y="0"/>
                  </a:lnTo>
                  <a:lnTo>
                    <a:pt x="54" y="5"/>
                  </a:lnTo>
                  <a:lnTo>
                    <a:pt x="64" y="15"/>
                  </a:lnTo>
                  <a:lnTo>
                    <a:pt x="74" y="25"/>
                  </a:lnTo>
                  <a:lnTo>
                    <a:pt x="74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9"/>
            <p:cNvSpPr/>
            <p:nvPr/>
          </p:nvSpPr>
          <p:spPr bwMode="auto">
            <a:xfrm>
              <a:off x="9790" y="10116"/>
              <a:ext cx="72" cy="84"/>
            </a:xfrm>
            <a:custGeom>
              <a:avLst/>
              <a:gdLst>
                <a:gd name="T0" fmla="*/ 30 w 30"/>
                <a:gd name="T1" fmla="*/ 20 h 35"/>
                <a:gd name="T2" fmla="*/ 30 w 30"/>
                <a:gd name="T3" fmla="*/ 20 h 35"/>
                <a:gd name="T4" fmla="*/ 25 w 30"/>
                <a:gd name="T5" fmla="*/ 30 h 35"/>
                <a:gd name="T6" fmla="*/ 15 w 30"/>
                <a:gd name="T7" fmla="*/ 35 h 35"/>
                <a:gd name="T8" fmla="*/ 15 w 30"/>
                <a:gd name="T9" fmla="*/ 35 h 35"/>
                <a:gd name="T10" fmla="*/ 0 w 30"/>
                <a:gd name="T11" fmla="*/ 30 h 35"/>
                <a:gd name="T12" fmla="*/ 0 w 30"/>
                <a:gd name="T13" fmla="*/ 20 h 35"/>
                <a:gd name="T14" fmla="*/ 0 w 30"/>
                <a:gd name="T15" fmla="*/ 20 h 35"/>
                <a:gd name="T16" fmla="*/ 0 w 30"/>
                <a:gd name="T17" fmla="*/ 5 h 35"/>
                <a:gd name="T18" fmla="*/ 15 w 30"/>
                <a:gd name="T19" fmla="*/ 0 h 35"/>
                <a:gd name="T20" fmla="*/ 15 w 30"/>
                <a:gd name="T21" fmla="*/ 0 h 35"/>
                <a:gd name="T22" fmla="*/ 25 w 30"/>
                <a:gd name="T23" fmla="*/ 5 h 35"/>
                <a:gd name="T24" fmla="*/ 30 w 30"/>
                <a:gd name="T25" fmla="*/ 20 h 35"/>
                <a:gd name="T26" fmla="*/ 30 w 30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0"/>
            <p:cNvSpPr/>
            <p:nvPr/>
          </p:nvSpPr>
          <p:spPr bwMode="auto">
            <a:xfrm>
              <a:off x="9729" y="10068"/>
              <a:ext cx="181" cy="181"/>
            </a:xfrm>
            <a:custGeom>
              <a:avLst/>
              <a:gdLst>
                <a:gd name="T0" fmla="*/ 75 w 75"/>
                <a:gd name="T1" fmla="*/ 40 h 75"/>
                <a:gd name="T2" fmla="*/ 75 w 75"/>
                <a:gd name="T3" fmla="*/ 40 h 75"/>
                <a:gd name="T4" fmla="*/ 75 w 75"/>
                <a:gd name="T5" fmla="*/ 50 h 75"/>
                <a:gd name="T6" fmla="*/ 65 w 75"/>
                <a:gd name="T7" fmla="*/ 65 h 75"/>
                <a:gd name="T8" fmla="*/ 55 w 75"/>
                <a:gd name="T9" fmla="*/ 70 h 75"/>
                <a:gd name="T10" fmla="*/ 40 w 75"/>
                <a:gd name="T11" fmla="*/ 75 h 75"/>
                <a:gd name="T12" fmla="*/ 40 w 75"/>
                <a:gd name="T13" fmla="*/ 75 h 75"/>
                <a:gd name="T14" fmla="*/ 25 w 75"/>
                <a:gd name="T15" fmla="*/ 70 h 75"/>
                <a:gd name="T16" fmla="*/ 15 w 75"/>
                <a:gd name="T17" fmla="*/ 65 h 75"/>
                <a:gd name="T18" fmla="*/ 5 w 75"/>
                <a:gd name="T19" fmla="*/ 50 h 75"/>
                <a:gd name="T20" fmla="*/ 0 w 75"/>
                <a:gd name="T21" fmla="*/ 40 h 75"/>
                <a:gd name="T22" fmla="*/ 0 w 75"/>
                <a:gd name="T23" fmla="*/ 40 h 75"/>
                <a:gd name="T24" fmla="*/ 5 w 75"/>
                <a:gd name="T25" fmla="*/ 25 h 75"/>
                <a:gd name="T26" fmla="*/ 15 w 75"/>
                <a:gd name="T27" fmla="*/ 10 h 75"/>
                <a:gd name="T28" fmla="*/ 25 w 75"/>
                <a:gd name="T29" fmla="*/ 5 h 75"/>
                <a:gd name="T30" fmla="*/ 40 w 75"/>
                <a:gd name="T31" fmla="*/ 0 h 75"/>
                <a:gd name="T32" fmla="*/ 40 w 75"/>
                <a:gd name="T33" fmla="*/ 0 h 75"/>
                <a:gd name="T34" fmla="*/ 55 w 75"/>
                <a:gd name="T35" fmla="*/ 5 h 75"/>
                <a:gd name="T36" fmla="*/ 65 w 75"/>
                <a:gd name="T37" fmla="*/ 10 h 75"/>
                <a:gd name="T38" fmla="*/ 75 w 75"/>
                <a:gd name="T39" fmla="*/ 25 h 75"/>
                <a:gd name="T40" fmla="*/ 75 w 75"/>
                <a:gd name="T41" fmla="*/ 40 h 75"/>
                <a:gd name="T42" fmla="*/ 75 w 75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5" y="50"/>
                  </a:lnTo>
                  <a:lnTo>
                    <a:pt x="65" y="65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5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1"/>
            <p:cNvSpPr/>
            <p:nvPr/>
          </p:nvSpPr>
          <p:spPr bwMode="auto">
            <a:xfrm>
              <a:off x="7796" y="9577"/>
              <a:ext cx="84" cy="72"/>
            </a:xfrm>
            <a:custGeom>
              <a:avLst/>
              <a:gdLst>
                <a:gd name="T0" fmla="*/ 35 w 35"/>
                <a:gd name="T1" fmla="*/ 15 h 30"/>
                <a:gd name="T2" fmla="*/ 35 w 35"/>
                <a:gd name="T3" fmla="*/ 15 h 30"/>
                <a:gd name="T4" fmla="*/ 30 w 35"/>
                <a:gd name="T5" fmla="*/ 25 h 30"/>
                <a:gd name="T6" fmla="*/ 15 w 35"/>
                <a:gd name="T7" fmla="*/ 30 h 30"/>
                <a:gd name="T8" fmla="*/ 15 w 35"/>
                <a:gd name="T9" fmla="*/ 30 h 30"/>
                <a:gd name="T10" fmla="*/ 5 w 35"/>
                <a:gd name="T11" fmla="*/ 25 h 30"/>
                <a:gd name="T12" fmla="*/ 0 w 35"/>
                <a:gd name="T13" fmla="*/ 15 h 30"/>
                <a:gd name="T14" fmla="*/ 0 w 35"/>
                <a:gd name="T15" fmla="*/ 15 h 30"/>
                <a:gd name="T16" fmla="*/ 5 w 35"/>
                <a:gd name="T17" fmla="*/ 5 h 30"/>
                <a:gd name="T18" fmla="*/ 15 w 35"/>
                <a:gd name="T19" fmla="*/ 0 h 30"/>
                <a:gd name="T20" fmla="*/ 15 w 35"/>
                <a:gd name="T21" fmla="*/ 0 h 30"/>
                <a:gd name="T22" fmla="*/ 30 w 35"/>
                <a:gd name="T23" fmla="*/ 5 h 30"/>
                <a:gd name="T24" fmla="*/ 35 w 35"/>
                <a:gd name="T25" fmla="*/ 15 h 30"/>
                <a:gd name="T26" fmla="*/ 35 w 35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0">
                  <a:moveTo>
                    <a:pt x="35" y="15"/>
                  </a:moveTo>
                  <a:lnTo>
                    <a:pt x="35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2"/>
            <p:cNvSpPr/>
            <p:nvPr/>
          </p:nvSpPr>
          <p:spPr bwMode="auto">
            <a:xfrm>
              <a:off x="7748" y="9529"/>
              <a:ext cx="181" cy="181"/>
            </a:xfrm>
            <a:custGeom>
              <a:avLst/>
              <a:gdLst>
                <a:gd name="T0" fmla="*/ 75 w 75"/>
                <a:gd name="T1" fmla="*/ 35 h 75"/>
                <a:gd name="T2" fmla="*/ 75 w 75"/>
                <a:gd name="T3" fmla="*/ 35 h 75"/>
                <a:gd name="T4" fmla="*/ 70 w 75"/>
                <a:gd name="T5" fmla="*/ 50 h 75"/>
                <a:gd name="T6" fmla="*/ 65 w 75"/>
                <a:gd name="T7" fmla="*/ 60 h 75"/>
                <a:gd name="T8" fmla="*/ 50 w 75"/>
                <a:gd name="T9" fmla="*/ 70 h 75"/>
                <a:gd name="T10" fmla="*/ 35 w 75"/>
                <a:gd name="T11" fmla="*/ 75 h 75"/>
                <a:gd name="T12" fmla="*/ 35 w 75"/>
                <a:gd name="T13" fmla="*/ 75 h 75"/>
                <a:gd name="T14" fmla="*/ 20 w 75"/>
                <a:gd name="T15" fmla="*/ 70 h 75"/>
                <a:gd name="T16" fmla="*/ 10 w 75"/>
                <a:gd name="T17" fmla="*/ 60 h 75"/>
                <a:gd name="T18" fmla="*/ 0 w 75"/>
                <a:gd name="T19" fmla="*/ 50 h 75"/>
                <a:gd name="T20" fmla="*/ 0 w 75"/>
                <a:gd name="T21" fmla="*/ 35 h 75"/>
                <a:gd name="T22" fmla="*/ 0 w 75"/>
                <a:gd name="T23" fmla="*/ 35 h 75"/>
                <a:gd name="T24" fmla="*/ 0 w 75"/>
                <a:gd name="T25" fmla="*/ 20 h 75"/>
                <a:gd name="T26" fmla="*/ 10 w 75"/>
                <a:gd name="T27" fmla="*/ 10 h 75"/>
                <a:gd name="T28" fmla="*/ 20 w 75"/>
                <a:gd name="T29" fmla="*/ 0 h 75"/>
                <a:gd name="T30" fmla="*/ 35 w 75"/>
                <a:gd name="T31" fmla="*/ 0 h 75"/>
                <a:gd name="T32" fmla="*/ 35 w 75"/>
                <a:gd name="T33" fmla="*/ 0 h 75"/>
                <a:gd name="T34" fmla="*/ 50 w 75"/>
                <a:gd name="T35" fmla="*/ 0 h 75"/>
                <a:gd name="T36" fmla="*/ 65 w 75"/>
                <a:gd name="T37" fmla="*/ 10 h 75"/>
                <a:gd name="T38" fmla="*/ 70 w 75"/>
                <a:gd name="T39" fmla="*/ 20 h 75"/>
                <a:gd name="T40" fmla="*/ 75 w 75"/>
                <a:gd name="T41" fmla="*/ 35 h 75"/>
                <a:gd name="T42" fmla="*/ 75 w 75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3"/>
            <p:cNvSpPr/>
            <p:nvPr/>
          </p:nvSpPr>
          <p:spPr bwMode="auto">
            <a:xfrm>
              <a:off x="6597" y="7066"/>
              <a:ext cx="84" cy="84"/>
            </a:xfrm>
            <a:custGeom>
              <a:avLst/>
              <a:gdLst>
                <a:gd name="T0" fmla="*/ 35 w 35"/>
                <a:gd name="T1" fmla="*/ 15 h 35"/>
                <a:gd name="T2" fmla="*/ 35 w 35"/>
                <a:gd name="T3" fmla="*/ 15 h 35"/>
                <a:gd name="T4" fmla="*/ 30 w 35"/>
                <a:gd name="T5" fmla="*/ 30 h 35"/>
                <a:gd name="T6" fmla="*/ 15 w 35"/>
                <a:gd name="T7" fmla="*/ 35 h 35"/>
                <a:gd name="T8" fmla="*/ 15 w 35"/>
                <a:gd name="T9" fmla="*/ 35 h 35"/>
                <a:gd name="T10" fmla="*/ 5 w 35"/>
                <a:gd name="T11" fmla="*/ 30 h 35"/>
                <a:gd name="T12" fmla="*/ 0 w 35"/>
                <a:gd name="T13" fmla="*/ 15 h 35"/>
                <a:gd name="T14" fmla="*/ 0 w 35"/>
                <a:gd name="T15" fmla="*/ 15 h 35"/>
                <a:gd name="T16" fmla="*/ 5 w 35"/>
                <a:gd name="T17" fmla="*/ 5 h 35"/>
                <a:gd name="T18" fmla="*/ 15 w 35"/>
                <a:gd name="T19" fmla="*/ 0 h 35"/>
                <a:gd name="T20" fmla="*/ 15 w 35"/>
                <a:gd name="T21" fmla="*/ 0 h 35"/>
                <a:gd name="T22" fmla="*/ 30 w 35"/>
                <a:gd name="T23" fmla="*/ 5 h 35"/>
                <a:gd name="T24" fmla="*/ 35 w 35"/>
                <a:gd name="T25" fmla="*/ 15 h 35"/>
                <a:gd name="T26" fmla="*/ 35 w 35"/>
                <a:gd name="T27" fmla="*/ 1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5">
                  <a:moveTo>
                    <a:pt x="35" y="15"/>
                  </a:moveTo>
                  <a:lnTo>
                    <a:pt x="35" y="15"/>
                  </a:lnTo>
                  <a:lnTo>
                    <a:pt x="30" y="30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4"/>
            <p:cNvSpPr/>
            <p:nvPr/>
          </p:nvSpPr>
          <p:spPr bwMode="auto">
            <a:xfrm>
              <a:off x="6549" y="7018"/>
              <a:ext cx="178" cy="181"/>
            </a:xfrm>
            <a:custGeom>
              <a:avLst/>
              <a:gdLst>
                <a:gd name="T0" fmla="*/ 74 w 74"/>
                <a:gd name="T1" fmla="*/ 35 h 75"/>
                <a:gd name="T2" fmla="*/ 74 w 74"/>
                <a:gd name="T3" fmla="*/ 35 h 75"/>
                <a:gd name="T4" fmla="*/ 69 w 74"/>
                <a:gd name="T5" fmla="*/ 50 h 75"/>
                <a:gd name="T6" fmla="*/ 65 w 74"/>
                <a:gd name="T7" fmla="*/ 65 h 75"/>
                <a:gd name="T8" fmla="*/ 50 w 74"/>
                <a:gd name="T9" fmla="*/ 70 h 75"/>
                <a:gd name="T10" fmla="*/ 35 w 74"/>
                <a:gd name="T11" fmla="*/ 75 h 75"/>
                <a:gd name="T12" fmla="*/ 35 w 74"/>
                <a:gd name="T13" fmla="*/ 75 h 75"/>
                <a:gd name="T14" fmla="*/ 20 w 74"/>
                <a:gd name="T15" fmla="*/ 70 h 75"/>
                <a:gd name="T16" fmla="*/ 10 w 74"/>
                <a:gd name="T17" fmla="*/ 65 h 75"/>
                <a:gd name="T18" fmla="*/ 5 w 74"/>
                <a:gd name="T19" fmla="*/ 50 h 75"/>
                <a:gd name="T20" fmla="*/ 0 w 74"/>
                <a:gd name="T21" fmla="*/ 35 h 75"/>
                <a:gd name="T22" fmla="*/ 0 w 74"/>
                <a:gd name="T23" fmla="*/ 35 h 75"/>
                <a:gd name="T24" fmla="*/ 5 w 74"/>
                <a:gd name="T25" fmla="*/ 20 h 75"/>
                <a:gd name="T26" fmla="*/ 10 w 74"/>
                <a:gd name="T27" fmla="*/ 10 h 75"/>
                <a:gd name="T28" fmla="*/ 20 w 74"/>
                <a:gd name="T29" fmla="*/ 0 h 75"/>
                <a:gd name="T30" fmla="*/ 35 w 74"/>
                <a:gd name="T31" fmla="*/ 0 h 75"/>
                <a:gd name="T32" fmla="*/ 35 w 74"/>
                <a:gd name="T33" fmla="*/ 0 h 75"/>
                <a:gd name="T34" fmla="*/ 50 w 74"/>
                <a:gd name="T35" fmla="*/ 0 h 75"/>
                <a:gd name="T36" fmla="*/ 65 w 74"/>
                <a:gd name="T37" fmla="*/ 10 h 75"/>
                <a:gd name="T38" fmla="*/ 69 w 74"/>
                <a:gd name="T39" fmla="*/ 20 h 75"/>
                <a:gd name="T40" fmla="*/ 74 w 74"/>
                <a:gd name="T41" fmla="*/ 35 h 75"/>
                <a:gd name="T42" fmla="*/ 74 w 74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4" h="75">
                  <a:moveTo>
                    <a:pt x="74" y="35"/>
                  </a:moveTo>
                  <a:lnTo>
                    <a:pt x="74" y="35"/>
                  </a:lnTo>
                  <a:lnTo>
                    <a:pt x="69" y="50"/>
                  </a:lnTo>
                  <a:lnTo>
                    <a:pt x="65" y="65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69" y="20"/>
                  </a:lnTo>
                  <a:lnTo>
                    <a:pt x="74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5"/>
            <p:cNvSpPr/>
            <p:nvPr/>
          </p:nvSpPr>
          <p:spPr bwMode="auto">
            <a:xfrm>
              <a:off x="8757" y="5638"/>
              <a:ext cx="72" cy="72"/>
            </a:xfrm>
            <a:custGeom>
              <a:avLst/>
              <a:gdLst>
                <a:gd name="T0" fmla="*/ 30 w 30"/>
                <a:gd name="T1" fmla="*/ 15 h 30"/>
                <a:gd name="T2" fmla="*/ 30 w 30"/>
                <a:gd name="T3" fmla="*/ 15 h 30"/>
                <a:gd name="T4" fmla="*/ 25 w 30"/>
                <a:gd name="T5" fmla="*/ 25 h 30"/>
                <a:gd name="T6" fmla="*/ 15 w 30"/>
                <a:gd name="T7" fmla="*/ 30 h 30"/>
                <a:gd name="T8" fmla="*/ 15 w 30"/>
                <a:gd name="T9" fmla="*/ 30 h 30"/>
                <a:gd name="T10" fmla="*/ 5 w 30"/>
                <a:gd name="T11" fmla="*/ 25 h 30"/>
                <a:gd name="T12" fmla="*/ 0 w 30"/>
                <a:gd name="T13" fmla="*/ 15 h 30"/>
                <a:gd name="T14" fmla="*/ 0 w 30"/>
                <a:gd name="T15" fmla="*/ 15 h 30"/>
                <a:gd name="T16" fmla="*/ 5 w 30"/>
                <a:gd name="T17" fmla="*/ 5 h 30"/>
                <a:gd name="T18" fmla="*/ 15 w 30"/>
                <a:gd name="T19" fmla="*/ 0 h 30"/>
                <a:gd name="T20" fmla="*/ 15 w 30"/>
                <a:gd name="T21" fmla="*/ 0 h 30"/>
                <a:gd name="T22" fmla="*/ 25 w 30"/>
                <a:gd name="T23" fmla="*/ 5 h 30"/>
                <a:gd name="T24" fmla="*/ 30 w 30"/>
                <a:gd name="T25" fmla="*/ 15 h 30"/>
                <a:gd name="T26" fmla="*/ 30 w 30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6"/>
            <p:cNvSpPr/>
            <p:nvPr/>
          </p:nvSpPr>
          <p:spPr bwMode="auto">
            <a:xfrm>
              <a:off x="8709" y="5590"/>
              <a:ext cx="169" cy="181"/>
            </a:xfrm>
            <a:custGeom>
              <a:avLst/>
              <a:gdLst>
                <a:gd name="T0" fmla="*/ 70 w 70"/>
                <a:gd name="T1" fmla="*/ 35 h 75"/>
                <a:gd name="T2" fmla="*/ 70 w 70"/>
                <a:gd name="T3" fmla="*/ 35 h 75"/>
                <a:gd name="T4" fmla="*/ 70 w 70"/>
                <a:gd name="T5" fmla="*/ 50 h 75"/>
                <a:gd name="T6" fmla="*/ 60 w 70"/>
                <a:gd name="T7" fmla="*/ 60 h 75"/>
                <a:gd name="T8" fmla="*/ 50 w 70"/>
                <a:gd name="T9" fmla="*/ 70 h 75"/>
                <a:gd name="T10" fmla="*/ 35 w 70"/>
                <a:gd name="T11" fmla="*/ 75 h 75"/>
                <a:gd name="T12" fmla="*/ 35 w 70"/>
                <a:gd name="T13" fmla="*/ 75 h 75"/>
                <a:gd name="T14" fmla="*/ 20 w 70"/>
                <a:gd name="T15" fmla="*/ 70 h 75"/>
                <a:gd name="T16" fmla="*/ 10 w 70"/>
                <a:gd name="T17" fmla="*/ 60 h 75"/>
                <a:gd name="T18" fmla="*/ 0 w 70"/>
                <a:gd name="T19" fmla="*/ 50 h 75"/>
                <a:gd name="T20" fmla="*/ 0 w 70"/>
                <a:gd name="T21" fmla="*/ 35 h 75"/>
                <a:gd name="T22" fmla="*/ 0 w 70"/>
                <a:gd name="T23" fmla="*/ 35 h 75"/>
                <a:gd name="T24" fmla="*/ 0 w 70"/>
                <a:gd name="T25" fmla="*/ 20 h 75"/>
                <a:gd name="T26" fmla="*/ 10 w 70"/>
                <a:gd name="T27" fmla="*/ 10 h 75"/>
                <a:gd name="T28" fmla="*/ 20 w 70"/>
                <a:gd name="T29" fmla="*/ 0 h 75"/>
                <a:gd name="T30" fmla="*/ 35 w 70"/>
                <a:gd name="T31" fmla="*/ 0 h 75"/>
                <a:gd name="T32" fmla="*/ 35 w 70"/>
                <a:gd name="T33" fmla="*/ 0 h 75"/>
                <a:gd name="T34" fmla="*/ 50 w 70"/>
                <a:gd name="T35" fmla="*/ 0 h 75"/>
                <a:gd name="T36" fmla="*/ 60 w 70"/>
                <a:gd name="T37" fmla="*/ 10 h 75"/>
                <a:gd name="T38" fmla="*/ 70 w 70"/>
                <a:gd name="T39" fmla="*/ 20 h 75"/>
                <a:gd name="T40" fmla="*/ 70 w 70"/>
                <a:gd name="T41" fmla="*/ 35 h 75"/>
                <a:gd name="T42" fmla="*/ 70 w 70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5">
                  <a:moveTo>
                    <a:pt x="70" y="35"/>
                  </a:moveTo>
                  <a:lnTo>
                    <a:pt x="70" y="35"/>
                  </a:lnTo>
                  <a:lnTo>
                    <a:pt x="70" y="50"/>
                  </a:lnTo>
                  <a:lnTo>
                    <a:pt x="60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0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7"/>
            <p:cNvSpPr/>
            <p:nvPr/>
          </p:nvSpPr>
          <p:spPr bwMode="auto">
            <a:xfrm>
              <a:off x="10620" y="7114"/>
              <a:ext cx="82" cy="84"/>
            </a:xfrm>
            <a:custGeom>
              <a:avLst/>
              <a:gdLst>
                <a:gd name="T0" fmla="*/ 34 w 34"/>
                <a:gd name="T1" fmla="*/ 15 h 35"/>
                <a:gd name="T2" fmla="*/ 34 w 34"/>
                <a:gd name="T3" fmla="*/ 15 h 35"/>
                <a:gd name="T4" fmla="*/ 29 w 34"/>
                <a:gd name="T5" fmla="*/ 30 h 35"/>
                <a:gd name="T6" fmla="*/ 14 w 34"/>
                <a:gd name="T7" fmla="*/ 35 h 35"/>
                <a:gd name="T8" fmla="*/ 14 w 34"/>
                <a:gd name="T9" fmla="*/ 35 h 35"/>
                <a:gd name="T10" fmla="*/ 5 w 34"/>
                <a:gd name="T11" fmla="*/ 30 h 35"/>
                <a:gd name="T12" fmla="*/ 0 w 34"/>
                <a:gd name="T13" fmla="*/ 15 h 35"/>
                <a:gd name="T14" fmla="*/ 0 w 34"/>
                <a:gd name="T15" fmla="*/ 15 h 35"/>
                <a:gd name="T16" fmla="*/ 5 w 34"/>
                <a:gd name="T17" fmla="*/ 5 h 35"/>
                <a:gd name="T18" fmla="*/ 14 w 34"/>
                <a:gd name="T19" fmla="*/ 0 h 35"/>
                <a:gd name="T20" fmla="*/ 14 w 34"/>
                <a:gd name="T21" fmla="*/ 0 h 35"/>
                <a:gd name="T22" fmla="*/ 29 w 34"/>
                <a:gd name="T23" fmla="*/ 5 h 35"/>
                <a:gd name="T24" fmla="*/ 34 w 34"/>
                <a:gd name="T25" fmla="*/ 15 h 35"/>
                <a:gd name="T26" fmla="*/ 34 w 34"/>
                <a:gd name="T27" fmla="*/ 1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35">
                  <a:moveTo>
                    <a:pt x="34" y="15"/>
                  </a:moveTo>
                  <a:lnTo>
                    <a:pt x="34" y="15"/>
                  </a:lnTo>
                  <a:lnTo>
                    <a:pt x="29" y="30"/>
                  </a:lnTo>
                  <a:lnTo>
                    <a:pt x="14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9" y="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78"/>
            <p:cNvSpPr/>
            <p:nvPr/>
          </p:nvSpPr>
          <p:spPr bwMode="auto">
            <a:xfrm>
              <a:off x="10572" y="7066"/>
              <a:ext cx="178" cy="181"/>
            </a:xfrm>
            <a:custGeom>
              <a:avLst/>
              <a:gdLst>
                <a:gd name="T0" fmla="*/ 74 w 74"/>
                <a:gd name="T1" fmla="*/ 35 h 75"/>
                <a:gd name="T2" fmla="*/ 74 w 74"/>
                <a:gd name="T3" fmla="*/ 35 h 75"/>
                <a:gd name="T4" fmla="*/ 69 w 74"/>
                <a:gd name="T5" fmla="*/ 50 h 75"/>
                <a:gd name="T6" fmla="*/ 64 w 74"/>
                <a:gd name="T7" fmla="*/ 65 h 75"/>
                <a:gd name="T8" fmla="*/ 49 w 74"/>
                <a:gd name="T9" fmla="*/ 70 h 75"/>
                <a:gd name="T10" fmla="*/ 34 w 74"/>
                <a:gd name="T11" fmla="*/ 75 h 75"/>
                <a:gd name="T12" fmla="*/ 34 w 74"/>
                <a:gd name="T13" fmla="*/ 75 h 75"/>
                <a:gd name="T14" fmla="*/ 20 w 74"/>
                <a:gd name="T15" fmla="*/ 70 h 75"/>
                <a:gd name="T16" fmla="*/ 10 w 74"/>
                <a:gd name="T17" fmla="*/ 65 h 75"/>
                <a:gd name="T18" fmla="*/ 0 w 74"/>
                <a:gd name="T19" fmla="*/ 50 h 75"/>
                <a:gd name="T20" fmla="*/ 0 w 74"/>
                <a:gd name="T21" fmla="*/ 35 h 75"/>
                <a:gd name="T22" fmla="*/ 0 w 74"/>
                <a:gd name="T23" fmla="*/ 35 h 75"/>
                <a:gd name="T24" fmla="*/ 0 w 74"/>
                <a:gd name="T25" fmla="*/ 20 h 75"/>
                <a:gd name="T26" fmla="*/ 10 w 74"/>
                <a:gd name="T27" fmla="*/ 10 h 75"/>
                <a:gd name="T28" fmla="*/ 20 w 74"/>
                <a:gd name="T29" fmla="*/ 0 h 75"/>
                <a:gd name="T30" fmla="*/ 34 w 74"/>
                <a:gd name="T31" fmla="*/ 0 h 75"/>
                <a:gd name="T32" fmla="*/ 34 w 74"/>
                <a:gd name="T33" fmla="*/ 0 h 75"/>
                <a:gd name="T34" fmla="*/ 49 w 74"/>
                <a:gd name="T35" fmla="*/ 0 h 75"/>
                <a:gd name="T36" fmla="*/ 64 w 74"/>
                <a:gd name="T37" fmla="*/ 10 h 75"/>
                <a:gd name="T38" fmla="*/ 69 w 74"/>
                <a:gd name="T39" fmla="*/ 20 h 75"/>
                <a:gd name="T40" fmla="*/ 74 w 74"/>
                <a:gd name="T41" fmla="*/ 35 h 75"/>
                <a:gd name="T42" fmla="*/ 74 w 74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4" h="75">
                  <a:moveTo>
                    <a:pt x="74" y="35"/>
                  </a:moveTo>
                  <a:lnTo>
                    <a:pt x="74" y="35"/>
                  </a:lnTo>
                  <a:lnTo>
                    <a:pt x="69" y="50"/>
                  </a:lnTo>
                  <a:lnTo>
                    <a:pt x="64" y="65"/>
                  </a:lnTo>
                  <a:lnTo>
                    <a:pt x="49" y="70"/>
                  </a:lnTo>
                  <a:lnTo>
                    <a:pt x="34" y="75"/>
                  </a:lnTo>
                  <a:lnTo>
                    <a:pt x="20" y="70"/>
                  </a:lnTo>
                  <a:lnTo>
                    <a:pt x="10" y="65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4" y="0"/>
                  </a:lnTo>
                  <a:lnTo>
                    <a:pt x="49" y="0"/>
                  </a:lnTo>
                  <a:lnTo>
                    <a:pt x="64" y="10"/>
                  </a:lnTo>
                  <a:lnTo>
                    <a:pt x="69" y="20"/>
                  </a:lnTo>
                  <a:lnTo>
                    <a:pt x="74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79"/>
            <p:cNvSpPr/>
            <p:nvPr/>
          </p:nvSpPr>
          <p:spPr bwMode="auto">
            <a:xfrm>
              <a:off x="11232" y="8231"/>
              <a:ext cx="72" cy="72"/>
            </a:xfrm>
            <a:custGeom>
              <a:avLst/>
              <a:gdLst>
                <a:gd name="T0" fmla="*/ 30 w 30"/>
                <a:gd name="T1" fmla="*/ 15 h 30"/>
                <a:gd name="T2" fmla="*/ 30 w 30"/>
                <a:gd name="T3" fmla="*/ 15 h 30"/>
                <a:gd name="T4" fmla="*/ 25 w 30"/>
                <a:gd name="T5" fmla="*/ 25 h 30"/>
                <a:gd name="T6" fmla="*/ 15 w 30"/>
                <a:gd name="T7" fmla="*/ 30 h 30"/>
                <a:gd name="T8" fmla="*/ 15 w 30"/>
                <a:gd name="T9" fmla="*/ 30 h 30"/>
                <a:gd name="T10" fmla="*/ 5 w 30"/>
                <a:gd name="T11" fmla="*/ 25 h 30"/>
                <a:gd name="T12" fmla="*/ 0 w 30"/>
                <a:gd name="T13" fmla="*/ 15 h 30"/>
                <a:gd name="T14" fmla="*/ 0 w 30"/>
                <a:gd name="T15" fmla="*/ 15 h 30"/>
                <a:gd name="T16" fmla="*/ 5 w 30"/>
                <a:gd name="T17" fmla="*/ 5 h 30"/>
                <a:gd name="T18" fmla="*/ 15 w 30"/>
                <a:gd name="T19" fmla="*/ 0 h 30"/>
                <a:gd name="T20" fmla="*/ 15 w 30"/>
                <a:gd name="T21" fmla="*/ 0 h 30"/>
                <a:gd name="T22" fmla="*/ 25 w 30"/>
                <a:gd name="T23" fmla="*/ 5 h 30"/>
                <a:gd name="T24" fmla="*/ 30 w 30"/>
                <a:gd name="T25" fmla="*/ 15 h 30"/>
                <a:gd name="T26" fmla="*/ 30 w 30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80"/>
            <p:cNvSpPr/>
            <p:nvPr/>
          </p:nvSpPr>
          <p:spPr bwMode="auto">
            <a:xfrm>
              <a:off x="11171" y="8183"/>
              <a:ext cx="181" cy="181"/>
            </a:xfrm>
            <a:custGeom>
              <a:avLst/>
              <a:gdLst>
                <a:gd name="T0" fmla="*/ 75 w 75"/>
                <a:gd name="T1" fmla="*/ 35 h 75"/>
                <a:gd name="T2" fmla="*/ 75 w 75"/>
                <a:gd name="T3" fmla="*/ 35 h 75"/>
                <a:gd name="T4" fmla="*/ 75 w 75"/>
                <a:gd name="T5" fmla="*/ 50 h 75"/>
                <a:gd name="T6" fmla="*/ 65 w 75"/>
                <a:gd name="T7" fmla="*/ 60 h 75"/>
                <a:gd name="T8" fmla="*/ 55 w 75"/>
                <a:gd name="T9" fmla="*/ 70 h 75"/>
                <a:gd name="T10" fmla="*/ 40 w 75"/>
                <a:gd name="T11" fmla="*/ 75 h 75"/>
                <a:gd name="T12" fmla="*/ 40 w 75"/>
                <a:gd name="T13" fmla="*/ 75 h 75"/>
                <a:gd name="T14" fmla="*/ 25 w 75"/>
                <a:gd name="T15" fmla="*/ 70 h 75"/>
                <a:gd name="T16" fmla="*/ 15 w 75"/>
                <a:gd name="T17" fmla="*/ 60 h 75"/>
                <a:gd name="T18" fmla="*/ 5 w 75"/>
                <a:gd name="T19" fmla="*/ 50 h 75"/>
                <a:gd name="T20" fmla="*/ 0 w 75"/>
                <a:gd name="T21" fmla="*/ 35 h 75"/>
                <a:gd name="T22" fmla="*/ 0 w 75"/>
                <a:gd name="T23" fmla="*/ 35 h 75"/>
                <a:gd name="T24" fmla="*/ 5 w 75"/>
                <a:gd name="T25" fmla="*/ 20 h 75"/>
                <a:gd name="T26" fmla="*/ 15 w 75"/>
                <a:gd name="T27" fmla="*/ 10 h 75"/>
                <a:gd name="T28" fmla="*/ 25 w 75"/>
                <a:gd name="T29" fmla="*/ 0 h 75"/>
                <a:gd name="T30" fmla="*/ 40 w 75"/>
                <a:gd name="T31" fmla="*/ 0 h 75"/>
                <a:gd name="T32" fmla="*/ 40 w 75"/>
                <a:gd name="T33" fmla="*/ 0 h 75"/>
                <a:gd name="T34" fmla="*/ 55 w 75"/>
                <a:gd name="T35" fmla="*/ 0 h 75"/>
                <a:gd name="T36" fmla="*/ 65 w 75"/>
                <a:gd name="T37" fmla="*/ 10 h 75"/>
                <a:gd name="T38" fmla="*/ 75 w 75"/>
                <a:gd name="T39" fmla="*/ 20 h 75"/>
                <a:gd name="T40" fmla="*/ 75 w 75"/>
                <a:gd name="T41" fmla="*/ 35 h 75"/>
                <a:gd name="T42" fmla="*/ 75 w 75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5" y="50"/>
                  </a:lnTo>
                  <a:lnTo>
                    <a:pt x="65" y="60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0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5" y="10"/>
                  </a:lnTo>
                  <a:lnTo>
                    <a:pt x="25" y="0"/>
                  </a:lnTo>
                  <a:lnTo>
                    <a:pt x="40" y="0"/>
                  </a:lnTo>
                  <a:lnTo>
                    <a:pt x="55" y="0"/>
                  </a:lnTo>
                  <a:lnTo>
                    <a:pt x="65" y="10"/>
                  </a:lnTo>
                  <a:lnTo>
                    <a:pt x="75" y="20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81"/>
            <p:cNvSpPr/>
            <p:nvPr/>
          </p:nvSpPr>
          <p:spPr bwMode="auto">
            <a:xfrm>
              <a:off x="12132" y="8915"/>
              <a:ext cx="84" cy="84"/>
            </a:xfrm>
            <a:custGeom>
              <a:avLst/>
              <a:gdLst>
                <a:gd name="T0" fmla="*/ 35 w 35"/>
                <a:gd name="T1" fmla="*/ 20 h 35"/>
                <a:gd name="T2" fmla="*/ 35 w 35"/>
                <a:gd name="T3" fmla="*/ 20 h 35"/>
                <a:gd name="T4" fmla="*/ 30 w 35"/>
                <a:gd name="T5" fmla="*/ 30 h 35"/>
                <a:gd name="T6" fmla="*/ 20 w 35"/>
                <a:gd name="T7" fmla="*/ 35 h 35"/>
                <a:gd name="T8" fmla="*/ 20 w 35"/>
                <a:gd name="T9" fmla="*/ 35 h 35"/>
                <a:gd name="T10" fmla="*/ 5 w 35"/>
                <a:gd name="T11" fmla="*/ 30 h 35"/>
                <a:gd name="T12" fmla="*/ 0 w 35"/>
                <a:gd name="T13" fmla="*/ 20 h 35"/>
                <a:gd name="T14" fmla="*/ 0 w 35"/>
                <a:gd name="T15" fmla="*/ 20 h 35"/>
                <a:gd name="T16" fmla="*/ 5 w 35"/>
                <a:gd name="T17" fmla="*/ 5 h 35"/>
                <a:gd name="T18" fmla="*/ 20 w 35"/>
                <a:gd name="T19" fmla="*/ 0 h 35"/>
                <a:gd name="T20" fmla="*/ 20 w 35"/>
                <a:gd name="T21" fmla="*/ 0 h 35"/>
                <a:gd name="T22" fmla="*/ 30 w 35"/>
                <a:gd name="T23" fmla="*/ 5 h 35"/>
                <a:gd name="T24" fmla="*/ 35 w 35"/>
                <a:gd name="T25" fmla="*/ 20 h 35"/>
                <a:gd name="T26" fmla="*/ 35 w 35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5">
                  <a:moveTo>
                    <a:pt x="35" y="20"/>
                  </a:moveTo>
                  <a:lnTo>
                    <a:pt x="35" y="20"/>
                  </a:lnTo>
                  <a:lnTo>
                    <a:pt x="30" y="30"/>
                  </a:lnTo>
                  <a:lnTo>
                    <a:pt x="2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20" y="0"/>
                  </a:lnTo>
                  <a:lnTo>
                    <a:pt x="30" y="5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2"/>
            <p:cNvSpPr/>
            <p:nvPr/>
          </p:nvSpPr>
          <p:spPr bwMode="auto">
            <a:xfrm>
              <a:off x="12084" y="8867"/>
              <a:ext cx="181" cy="181"/>
            </a:xfrm>
            <a:custGeom>
              <a:avLst/>
              <a:gdLst>
                <a:gd name="T0" fmla="*/ 75 w 75"/>
                <a:gd name="T1" fmla="*/ 40 h 75"/>
                <a:gd name="T2" fmla="*/ 75 w 75"/>
                <a:gd name="T3" fmla="*/ 40 h 75"/>
                <a:gd name="T4" fmla="*/ 70 w 75"/>
                <a:gd name="T5" fmla="*/ 55 h 75"/>
                <a:gd name="T6" fmla="*/ 65 w 75"/>
                <a:gd name="T7" fmla="*/ 65 h 75"/>
                <a:gd name="T8" fmla="*/ 50 w 75"/>
                <a:gd name="T9" fmla="*/ 75 h 75"/>
                <a:gd name="T10" fmla="*/ 40 w 75"/>
                <a:gd name="T11" fmla="*/ 75 h 75"/>
                <a:gd name="T12" fmla="*/ 40 w 75"/>
                <a:gd name="T13" fmla="*/ 75 h 75"/>
                <a:gd name="T14" fmla="*/ 25 w 75"/>
                <a:gd name="T15" fmla="*/ 75 h 75"/>
                <a:gd name="T16" fmla="*/ 10 w 75"/>
                <a:gd name="T17" fmla="*/ 65 h 75"/>
                <a:gd name="T18" fmla="*/ 5 w 75"/>
                <a:gd name="T19" fmla="*/ 55 h 75"/>
                <a:gd name="T20" fmla="*/ 0 w 75"/>
                <a:gd name="T21" fmla="*/ 40 h 75"/>
                <a:gd name="T22" fmla="*/ 0 w 75"/>
                <a:gd name="T23" fmla="*/ 40 h 75"/>
                <a:gd name="T24" fmla="*/ 5 w 75"/>
                <a:gd name="T25" fmla="*/ 25 h 75"/>
                <a:gd name="T26" fmla="*/ 10 w 75"/>
                <a:gd name="T27" fmla="*/ 10 h 75"/>
                <a:gd name="T28" fmla="*/ 25 w 75"/>
                <a:gd name="T29" fmla="*/ 5 h 75"/>
                <a:gd name="T30" fmla="*/ 40 w 75"/>
                <a:gd name="T31" fmla="*/ 0 h 75"/>
                <a:gd name="T32" fmla="*/ 40 w 75"/>
                <a:gd name="T33" fmla="*/ 0 h 75"/>
                <a:gd name="T34" fmla="*/ 50 w 75"/>
                <a:gd name="T35" fmla="*/ 5 h 75"/>
                <a:gd name="T36" fmla="*/ 65 w 75"/>
                <a:gd name="T37" fmla="*/ 10 h 75"/>
                <a:gd name="T38" fmla="*/ 70 w 75"/>
                <a:gd name="T39" fmla="*/ 25 h 75"/>
                <a:gd name="T40" fmla="*/ 75 w 75"/>
                <a:gd name="T41" fmla="*/ 40 h 75"/>
                <a:gd name="T42" fmla="*/ 75 w 75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5" y="65"/>
                  </a:lnTo>
                  <a:lnTo>
                    <a:pt x="50" y="75"/>
                  </a:lnTo>
                  <a:lnTo>
                    <a:pt x="40" y="75"/>
                  </a:lnTo>
                  <a:lnTo>
                    <a:pt x="25" y="75"/>
                  </a:lnTo>
                  <a:lnTo>
                    <a:pt x="10" y="65"/>
                  </a:lnTo>
                  <a:lnTo>
                    <a:pt x="5" y="55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5" y="10"/>
                  </a:lnTo>
                  <a:lnTo>
                    <a:pt x="70" y="25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3"/>
            <p:cNvSpPr/>
            <p:nvPr/>
          </p:nvSpPr>
          <p:spPr bwMode="auto">
            <a:xfrm>
              <a:off x="13969" y="7319"/>
              <a:ext cx="72" cy="84"/>
            </a:xfrm>
            <a:custGeom>
              <a:avLst/>
              <a:gdLst>
                <a:gd name="T0" fmla="*/ 30 w 30"/>
                <a:gd name="T1" fmla="*/ 15 h 35"/>
                <a:gd name="T2" fmla="*/ 30 w 30"/>
                <a:gd name="T3" fmla="*/ 15 h 35"/>
                <a:gd name="T4" fmla="*/ 25 w 30"/>
                <a:gd name="T5" fmla="*/ 30 h 35"/>
                <a:gd name="T6" fmla="*/ 15 w 30"/>
                <a:gd name="T7" fmla="*/ 35 h 35"/>
                <a:gd name="T8" fmla="*/ 15 w 30"/>
                <a:gd name="T9" fmla="*/ 35 h 35"/>
                <a:gd name="T10" fmla="*/ 5 w 30"/>
                <a:gd name="T11" fmla="*/ 30 h 35"/>
                <a:gd name="T12" fmla="*/ 0 w 30"/>
                <a:gd name="T13" fmla="*/ 15 h 35"/>
                <a:gd name="T14" fmla="*/ 0 w 30"/>
                <a:gd name="T15" fmla="*/ 15 h 35"/>
                <a:gd name="T16" fmla="*/ 5 w 30"/>
                <a:gd name="T17" fmla="*/ 5 h 35"/>
                <a:gd name="T18" fmla="*/ 15 w 30"/>
                <a:gd name="T19" fmla="*/ 0 h 35"/>
                <a:gd name="T20" fmla="*/ 15 w 30"/>
                <a:gd name="T21" fmla="*/ 0 h 35"/>
                <a:gd name="T22" fmla="*/ 25 w 30"/>
                <a:gd name="T23" fmla="*/ 5 h 35"/>
                <a:gd name="T24" fmla="*/ 30 w 30"/>
                <a:gd name="T25" fmla="*/ 15 h 35"/>
                <a:gd name="T26" fmla="*/ 30 w 30"/>
                <a:gd name="T27" fmla="*/ 1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5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4"/>
            <p:cNvSpPr/>
            <p:nvPr/>
          </p:nvSpPr>
          <p:spPr bwMode="auto">
            <a:xfrm>
              <a:off x="13909" y="7271"/>
              <a:ext cx="181" cy="181"/>
            </a:xfrm>
            <a:custGeom>
              <a:avLst/>
              <a:gdLst>
                <a:gd name="T0" fmla="*/ 75 w 75"/>
                <a:gd name="T1" fmla="*/ 35 h 75"/>
                <a:gd name="T2" fmla="*/ 75 w 75"/>
                <a:gd name="T3" fmla="*/ 35 h 75"/>
                <a:gd name="T4" fmla="*/ 75 w 75"/>
                <a:gd name="T5" fmla="*/ 50 h 75"/>
                <a:gd name="T6" fmla="*/ 65 w 75"/>
                <a:gd name="T7" fmla="*/ 65 h 75"/>
                <a:gd name="T8" fmla="*/ 55 w 75"/>
                <a:gd name="T9" fmla="*/ 70 h 75"/>
                <a:gd name="T10" fmla="*/ 40 w 75"/>
                <a:gd name="T11" fmla="*/ 75 h 75"/>
                <a:gd name="T12" fmla="*/ 40 w 75"/>
                <a:gd name="T13" fmla="*/ 75 h 75"/>
                <a:gd name="T14" fmla="*/ 25 w 75"/>
                <a:gd name="T15" fmla="*/ 70 h 75"/>
                <a:gd name="T16" fmla="*/ 15 w 75"/>
                <a:gd name="T17" fmla="*/ 65 h 75"/>
                <a:gd name="T18" fmla="*/ 5 w 75"/>
                <a:gd name="T19" fmla="*/ 50 h 75"/>
                <a:gd name="T20" fmla="*/ 0 w 75"/>
                <a:gd name="T21" fmla="*/ 40 h 75"/>
                <a:gd name="T22" fmla="*/ 0 w 75"/>
                <a:gd name="T23" fmla="*/ 40 h 75"/>
                <a:gd name="T24" fmla="*/ 5 w 75"/>
                <a:gd name="T25" fmla="*/ 25 h 75"/>
                <a:gd name="T26" fmla="*/ 15 w 75"/>
                <a:gd name="T27" fmla="*/ 10 h 75"/>
                <a:gd name="T28" fmla="*/ 25 w 75"/>
                <a:gd name="T29" fmla="*/ 5 h 75"/>
                <a:gd name="T30" fmla="*/ 40 w 75"/>
                <a:gd name="T31" fmla="*/ 0 h 75"/>
                <a:gd name="T32" fmla="*/ 40 w 75"/>
                <a:gd name="T33" fmla="*/ 0 h 75"/>
                <a:gd name="T34" fmla="*/ 55 w 75"/>
                <a:gd name="T35" fmla="*/ 5 h 75"/>
                <a:gd name="T36" fmla="*/ 65 w 75"/>
                <a:gd name="T37" fmla="*/ 10 h 75"/>
                <a:gd name="T38" fmla="*/ 75 w 75"/>
                <a:gd name="T39" fmla="*/ 25 h 75"/>
                <a:gd name="T40" fmla="*/ 75 w 75"/>
                <a:gd name="T41" fmla="*/ 35 h 75"/>
                <a:gd name="T42" fmla="*/ 75 w 75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5" y="50"/>
                  </a:lnTo>
                  <a:lnTo>
                    <a:pt x="65" y="65"/>
                  </a:lnTo>
                  <a:lnTo>
                    <a:pt x="55" y="70"/>
                  </a:lnTo>
                  <a:lnTo>
                    <a:pt x="40" y="75"/>
                  </a:lnTo>
                  <a:lnTo>
                    <a:pt x="25" y="70"/>
                  </a:lnTo>
                  <a:lnTo>
                    <a:pt x="15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5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85"/>
            <p:cNvSpPr/>
            <p:nvPr/>
          </p:nvSpPr>
          <p:spPr bwMode="auto">
            <a:xfrm>
              <a:off x="14137" y="5819"/>
              <a:ext cx="72" cy="82"/>
            </a:xfrm>
            <a:custGeom>
              <a:avLst/>
              <a:gdLst>
                <a:gd name="T0" fmla="*/ 30 w 30"/>
                <a:gd name="T1" fmla="*/ 15 h 34"/>
                <a:gd name="T2" fmla="*/ 30 w 30"/>
                <a:gd name="T3" fmla="*/ 15 h 34"/>
                <a:gd name="T4" fmla="*/ 25 w 30"/>
                <a:gd name="T5" fmla="*/ 30 h 34"/>
                <a:gd name="T6" fmla="*/ 15 w 30"/>
                <a:gd name="T7" fmla="*/ 34 h 34"/>
                <a:gd name="T8" fmla="*/ 15 w 30"/>
                <a:gd name="T9" fmla="*/ 34 h 34"/>
                <a:gd name="T10" fmla="*/ 5 w 30"/>
                <a:gd name="T11" fmla="*/ 30 h 34"/>
                <a:gd name="T12" fmla="*/ 0 w 30"/>
                <a:gd name="T13" fmla="*/ 15 h 34"/>
                <a:gd name="T14" fmla="*/ 0 w 30"/>
                <a:gd name="T15" fmla="*/ 15 h 34"/>
                <a:gd name="T16" fmla="*/ 5 w 30"/>
                <a:gd name="T17" fmla="*/ 5 h 34"/>
                <a:gd name="T18" fmla="*/ 15 w 30"/>
                <a:gd name="T19" fmla="*/ 0 h 34"/>
                <a:gd name="T20" fmla="*/ 15 w 30"/>
                <a:gd name="T21" fmla="*/ 0 h 34"/>
                <a:gd name="T22" fmla="*/ 25 w 30"/>
                <a:gd name="T23" fmla="*/ 5 h 34"/>
                <a:gd name="T24" fmla="*/ 30 w 30"/>
                <a:gd name="T25" fmla="*/ 15 h 34"/>
                <a:gd name="T26" fmla="*/ 30 w 30"/>
                <a:gd name="T27" fmla="*/ 15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4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4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86"/>
            <p:cNvSpPr/>
            <p:nvPr/>
          </p:nvSpPr>
          <p:spPr bwMode="auto">
            <a:xfrm>
              <a:off x="14089" y="5771"/>
              <a:ext cx="181" cy="178"/>
            </a:xfrm>
            <a:custGeom>
              <a:avLst/>
              <a:gdLst>
                <a:gd name="T0" fmla="*/ 75 w 75"/>
                <a:gd name="T1" fmla="*/ 35 h 74"/>
                <a:gd name="T2" fmla="*/ 75 w 75"/>
                <a:gd name="T3" fmla="*/ 35 h 74"/>
                <a:gd name="T4" fmla="*/ 70 w 75"/>
                <a:gd name="T5" fmla="*/ 50 h 74"/>
                <a:gd name="T6" fmla="*/ 60 w 75"/>
                <a:gd name="T7" fmla="*/ 64 h 74"/>
                <a:gd name="T8" fmla="*/ 50 w 75"/>
                <a:gd name="T9" fmla="*/ 69 h 74"/>
                <a:gd name="T10" fmla="*/ 35 w 75"/>
                <a:gd name="T11" fmla="*/ 74 h 74"/>
                <a:gd name="T12" fmla="*/ 35 w 75"/>
                <a:gd name="T13" fmla="*/ 74 h 74"/>
                <a:gd name="T14" fmla="*/ 20 w 75"/>
                <a:gd name="T15" fmla="*/ 69 h 74"/>
                <a:gd name="T16" fmla="*/ 10 w 75"/>
                <a:gd name="T17" fmla="*/ 64 h 74"/>
                <a:gd name="T18" fmla="*/ 0 w 75"/>
                <a:gd name="T19" fmla="*/ 50 h 74"/>
                <a:gd name="T20" fmla="*/ 0 w 75"/>
                <a:gd name="T21" fmla="*/ 35 h 74"/>
                <a:gd name="T22" fmla="*/ 0 w 75"/>
                <a:gd name="T23" fmla="*/ 35 h 74"/>
                <a:gd name="T24" fmla="*/ 0 w 75"/>
                <a:gd name="T25" fmla="*/ 20 h 74"/>
                <a:gd name="T26" fmla="*/ 10 w 75"/>
                <a:gd name="T27" fmla="*/ 10 h 74"/>
                <a:gd name="T28" fmla="*/ 20 w 75"/>
                <a:gd name="T29" fmla="*/ 0 h 74"/>
                <a:gd name="T30" fmla="*/ 35 w 75"/>
                <a:gd name="T31" fmla="*/ 0 h 74"/>
                <a:gd name="T32" fmla="*/ 35 w 75"/>
                <a:gd name="T33" fmla="*/ 0 h 74"/>
                <a:gd name="T34" fmla="*/ 50 w 75"/>
                <a:gd name="T35" fmla="*/ 0 h 74"/>
                <a:gd name="T36" fmla="*/ 60 w 75"/>
                <a:gd name="T37" fmla="*/ 10 h 74"/>
                <a:gd name="T38" fmla="*/ 70 w 75"/>
                <a:gd name="T39" fmla="*/ 20 h 74"/>
                <a:gd name="T40" fmla="*/ 75 w 75"/>
                <a:gd name="T41" fmla="*/ 35 h 74"/>
                <a:gd name="T42" fmla="*/ 75 w 75"/>
                <a:gd name="T43" fmla="*/ 35 h 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4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0" y="64"/>
                  </a:lnTo>
                  <a:lnTo>
                    <a:pt x="50" y="69"/>
                  </a:lnTo>
                  <a:lnTo>
                    <a:pt x="35" y="74"/>
                  </a:lnTo>
                  <a:lnTo>
                    <a:pt x="20" y="69"/>
                  </a:lnTo>
                  <a:lnTo>
                    <a:pt x="10" y="64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87"/>
            <p:cNvSpPr/>
            <p:nvPr/>
          </p:nvSpPr>
          <p:spPr bwMode="auto">
            <a:xfrm>
              <a:off x="12036" y="4497"/>
              <a:ext cx="84" cy="84"/>
            </a:xfrm>
            <a:custGeom>
              <a:avLst/>
              <a:gdLst>
                <a:gd name="T0" fmla="*/ 35 w 35"/>
                <a:gd name="T1" fmla="*/ 15 h 35"/>
                <a:gd name="T2" fmla="*/ 35 w 35"/>
                <a:gd name="T3" fmla="*/ 15 h 35"/>
                <a:gd name="T4" fmla="*/ 30 w 35"/>
                <a:gd name="T5" fmla="*/ 30 h 35"/>
                <a:gd name="T6" fmla="*/ 15 w 35"/>
                <a:gd name="T7" fmla="*/ 35 h 35"/>
                <a:gd name="T8" fmla="*/ 15 w 35"/>
                <a:gd name="T9" fmla="*/ 35 h 35"/>
                <a:gd name="T10" fmla="*/ 5 w 35"/>
                <a:gd name="T11" fmla="*/ 30 h 35"/>
                <a:gd name="T12" fmla="*/ 0 w 35"/>
                <a:gd name="T13" fmla="*/ 15 h 35"/>
                <a:gd name="T14" fmla="*/ 0 w 35"/>
                <a:gd name="T15" fmla="*/ 15 h 35"/>
                <a:gd name="T16" fmla="*/ 5 w 35"/>
                <a:gd name="T17" fmla="*/ 5 h 35"/>
                <a:gd name="T18" fmla="*/ 15 w 35"/>
                <a:gd name="T19" fmla="*/ 0 h 35"/>
                <a:gd name="T20" fmla="*/ 15 w 35"/>
                <a:gd name="T21" fmla="*/ 0 h 35"/>
                <a:gd name="T22" fmla="*/ 30 w 35"/>
                <a:gd name="T23" fmla="*/ 5 h 35"/>
                <a:gd name="T24" fmla="*/ 35 w 35"/>
                <a:gd name="T25" fmla="*/ 15 h 35"/>
                <a:gd name="T26" fmla="*/ 35 w 35"/>
                <a:gd name="T27" fmla="*/ 1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5">
                  <a:moveTo>
                    <a:pt x="35" y="15"/>
                  </a:moveTo>
                  <a:lnTo>
                    <a:pt x="35" y="15"/>
                  </a:lnTo>
                  <a:lnTo>
                    <a:pt x="30" y="30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88"/>
            <p:cNvSpPr/>
            <p:nvPr/>
          </p:nvSpPr>
          <p:spPr bwMode="auto">
            <a:xfrm>
              <a:off x="11988" y="4449"/>
              <a:ext cx="181" cy="181"/>
            </a:xfrm>
            <a:custGeom>
              <a:avLst/>
              <a:gdLst>
                <a:gd name="T0" fmla="*/ 75 w 75"/>
                <a:gd name="T1" fmla="*/ 35 h 75"/>
                <a:gd name="T2" fmla="*/ 75 w 75"/>
                <a:gd name="T3" fmla="*/ 35 h 75"/>
                <a:gd name="T4" fmla="*/ 70 w 75"/>
                <a:gd name="T5" fmla="*/ 50 h 75"/>
                <a:gd name="T6" fmla="*/ 65 w 75"/>
                <a:gd name="T7" fmla="*/ 65 h 75"/>
                <a:gd name="T8" fmla="*/ 50 w 75"/>
                <a:gd name="T9" fmla="*/ 70 h 75"/>
                <a:gd name="T10" fmla="*/ 35 w 75"/>
                <a:gd name="T11" fmla="*/ 75 h 75"/>
                <a:gd name="T12" fmla="*/ 35 w 75"/>
                <a:gd name="T13" fmla="*/ 75 h 75"/>
                <a:gd name="T14" fmla="*/ 25 w 75"/>
                <a:gd name="T15" fmla="*/ 70 h 75"/>
                <a:gd name="T16" fmla="*/ 10 w 75"/>
                <a:gd name="T17" fmla="*/ 65 h 75"/>
                <a:gd name="T18" fmla="*/ 5 w 75"/>
                <a:gd name="T19" fmla="*/ 50 h 75"/>
                <a:gd name="T20" fmla="*/ 0 w 75"/>
                <a:gd name="T21" fmla="*/ 35 h 75"/>
                <a:gd name="T22" fmla="*/ 0 w 75"/>
                <a:gd name="T23" fmla="*/ 35 h 75"/>
                <a:gd name="T24" fmla="*/ 5 w 75"/>
                <a:gd name="T25" fmla="*/ 20 h 75"/>
                <a:gd name="T26" fmla="*/ 10 w 75"/>
                <a:gd name="T27" fmla="*/ 10 h 75"/>
                <a:gd name="T28" fmla="*/ 25 w 75"/>
                <a:gd name="T29" fmla="*/ 0 h 75"/>
                <a:gd name="T30" fmla="*/ 35 w 75"/>
                <a:gd name="T31" fmla="*/ 0 h 75"/>
                <a:gd name="T32" fmla="*/ 35 w 75"/>
                <a:gd name="T33" fmla="*/ 0 h 75"/>
                <a:gd name="T34" fmla="*/ 50 w 75"/>
                <a:gd name="T35" fmla="*/ 0 h 75"/>
                <a:gd name="T36" fmla="*/ 65 w 75"/>
                <a:gd name="T37" fmla="*/ 10 h 75"/>
                <a:gd name="T38" fmla="*/ 70 w 75"/>
                <a:gd name="T39" fmla="*/ 20 h 75"/>
                <a:gd name="T40" fmla="*/ 75 w 75"/>
                <a:gd name="T41" fmla="*/ 35 h 75"/>
                <a:gd name="T42" fmla="*/ 75 w 75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5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25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89"/>
            <p:cNvSpPr/>
            <p:nvPr/>
          </p:nvSpPr>
          <p:spPr bwMode="auto">
            <a:xfrm>
              <a:off x="10762" y="6166"/>
              <a:ext cx="84" cy="84"/>
            </a:xfrm>
            <a:custGeom>
              <a:avLst/>
              <a:gdLst>
                <a:gd name="T0" fmla="*/ 35 w 35"/>
                <a:gd name="T1" fmla="*/ 20 h 35"/>
                <a:gd name="T2" fmla="*/ 35 w 35"/>
                <a:gd name="T3" fmla="*/ 20 h 35"/>
                <a:gd name="T4" fmla="*/ 30 w 35"/>
                <a:gd name="T5" fmla="*/ 30 h 35"/>
                <a:gd name="T6" fmla="*/ 20 w 35"/>
                <a:gd name="T7" fmla="*/ 35 h 35"/>
                <a:gd name="T8" fmla="*/ 20 w 35"/>
                <a:gd name="T9" fmla="*/ 35 h 35"/>
                <a:gd name="T10" fmla="*/ 5 w 35"/>
                <a:gd name="T11" fmla="*/ 30 h 35"/>
                <a:gd name="T12" fmla="*/ 0 w 35"/>
                <a:gd name="T13" fmla="*/ 20 h 35"/>
                <a:gd name="T14" fmla="*/ 0 w 35"/>
                <a:gd name="T15" fmla="*/ 20 h 35"/>
                <a:gd name="T16" fmla="*/ 5 w 35"/>
                <a:gd name="T17" fmla="*/ 5 h 35"/>
                <a:gd name="T18" fmla="*/ 20 w 35"/>
                <a:gd name="T19" fmla="*/ 0 h 35"/>
                <a:gd name="T20" fmla="*/ 20 w 35"/>
                <a:gd name="T21" fmla="*/ 0 h 35"/>
                <a:gd name="T22" fmla="*/ 30 w 35"/>
                <a:gd name="T23" fmla="*/ 5 h 35"/>
                <a:gd name="T24" fmla="*/ 35 w 35"/>
                <a:gd name="T25" fmla="*/ 20 h 35"/>
                <a:gd name="T26" fmla="*/ 35 w 35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5">
                  <a:moveTo>
                    <a:pt x="35" y="20"/>
                  </a:moveTo>
                  <a:lnTo>
                    <a:pt x="35" y="20"/>
                  </a:lnTo>
                  <a:lnTo>
                    <a:pt x="30" y="30"/>
                  </a:lnTo>
                  <a:lnTo>
                    <a:pt x="2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20" y="0"/>
                  </a:lnTo>
                  <a:lnTo>
                    <a:pt x="30" y="5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90"/>
            <p:cNvSpPr/>
            <p:nvPr/>
          </p:nvSpPr>
          <p:spPr bwMode="auto">
            <a:xfrm>
              <a:off x="10714" y="6117"/>
              <a:ext cx="181" cy="181"/>
            </a:xfrm>
            <a:custGeom>
              <a:avLst/>
              <a:gdLst>
                <a:gd name="T0" fmla="*/ 75 w 75"/>
                <a:gd name="T1" fmla="*/ 40 h 75"/>
                <a:gd name="T2" fmla="*/ 75 w 75"/>
                <a:gd name="T3" fmla="*/ 40 h 75"/>
                <a:gd name="T4" fmla="*/ 70 w 75"/>
                <a:gd name="T5" fmla="*/ 55 h 75"/>
                <a:gd name="T6" fmla="*/ 65 w 75"/>
                <a:gd name="T7" fmla="*/ 65 h 75"/>
                <a:gd name="T8" fmla="*/ 50 w 75"/>
                <a:gd name="T9" fmla="*/ 75 h 75"/>
                <a:gd name="T10" fmla="*/ 40 w 75"/>
                <a:gd name="T11" fmla="*/ 75 h 75"/>
                <a:gd name="T12" fmla="*/ 40 w 75"/>
                <a:gd name="T13" fmla="*/ 75 h 75"/>
                <a:gd name="T14" fmla="*/ 25 w 75"/>
                <a:gd name="T15" fmla="*/ 75 h 75"/>
                <a:gd name="T16" fmla="*/ 10 w 75"/>
                <a:gd name="T17" fmla="*/ 65 h 75"/>
                <a:gd name="T18" fmla="*/ 5 w 75"/>
                <a:gd name="T19" fmla="*/ 55 h 75"/>
                <a:gd name="T20" fmla="*/ 0 w 75"/>
                <a:gd name="T21" fmla="*/ 40 h 75"/>
                <a:gd name="T22" fmla="*/ 0 w 75"/>
                <a:gd name="T23" fmla="*/ 40 h 75"/>
                <a:gd name="T24" fmla="*/ 5 w 75"/>
                <a:gd name="T25" fmla="*/ 25 h 75"/>
                <a:gd name="T26" fmla="*/ 10 w 75"/>
                <a:gd name="T27" fmla="*/ 10 h 75"/>
                <a:gd name="T28" fmla="*/ 25 w 75"/>
                <a:gd name="T29" fmla="*/ 5 h 75"/>
                <a:gd name="T30" fmla="*/ 40 w 75"/>
                <a:gd name="T31" fmla="*/ 0 h 75"/>
                <a:gd name="T32" fmla="*/ 40 w 75"/>
                <a:gd name="T33" fmla="*/ 0 h 75"/>
                <a:gd name="T34" fmla="*/ 50 w 75"/>
                <a:gd name="T35" fmla="*/ 5 h 75"/>
                <a:gd name="T36" fmla="*/ 65 w 75"/>
                <a:gd name="T37" fmla="*/ 10 h 75"/>
                <a:gd name="T38" fmla="*/ 70 w 75"/>
                <a:gd name="T39" fmla="*/ 25 h 75"/>
                <a:gd name="T40" fmla="*/ 75 w 75"/>
                <a:gd name="T41" fmla="*/ 40 h 75"/>
                <a:gd name="T42" fmla="*/ 75 w 75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5" y="65"/>
                  </a:lnTo>
                  <a:lnTo>
                    <a:pt x="50" y="75"/>
                  </a:lnTo>
                  <a:lnTo>
                    <a:pt x="40" y="75"/>
                  </a:lnTo>
                  <a:lnTo>
                    <a:pt x="25" y="75"/>
                  </a:lnTo>
                  <a:lnTo>
                    <a:pt x="10" y="65"/>
                  </a:lnTo>
                  <a:lnTo>
                    <a:pt x="5" y="55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50" y="5"/>
                  </a:lnTo>
                  <a:lnTo>
                    <a:pt x="65" y="10"/>
                  </a:lnTo>
                  <a:lnTo>
                    <a:pt x="70" y="25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91"/>
            <p:cNvSpPr/>
            <p:nvPr/>
          </p:nvSpPr>
          <p:spPr bwMode="auto">
            <a:xfrm>
              <a:off x="9491" y="10634"/>
              <a:ext cx="84" cy="72"/>
            </a:xfrm>
            <a:custGeom>
              <a:avLst/>
              <a:gdLst>
                <a:gd name="T0" fmla="*/ 35 w 35"/>
                <a:gd name="T1" fmla="*/ 15 h 30"/>
                <a:gd name="T2" fmla="*/ 35 w 35"/>
                <a:gd name="T3" fmla="*/ 15 h 30"/>
                <a:gd name="T4" fmla="*/ 30 w 35"/>
                <a:gd name="T5" fmla="*/ 25 h 30"/>
                <a:gd name="T6" fmla="*/ 15 w 35"/>
                <a:gd name="T7" fmla="*/ 30 h 30"/>
                <a:gd name="T8" fmla="*/ 15 w 35"/>
                <a:gd name="T9" fmla="*/ 30 h 30"/>
                <a:gd name="T10" fmla="*/ 5 w 35"/>
                <a:gd name="T11" fmla="*/ 25 h 30"/>
                <a:gd name="T12" fmla="*/ 0 w 35"/>
                <a:gd name="T13" fmla="*/ 15 h 30"/>
                <a:gd name="T14" fmla="*/ 0 w 35"/>
                <a:gd name="T15" fmla="*/ 15 h 30"/>
                <a:gd name="T16" fmla="*/ 5 w 35"/>
                <a:gd name="T17" fmla="*/ 5 h 30"/>
                <a:gd name="T18" fmla="*/ 15 w 35"/>
                <a:gd name="T19" fmla="*/ 0 h 30"/>
                <a:gd name="T20" fmla="*/ 15 w 35"/>
                <a:gd name="T21" fmla="*/ 0 h 30"/>
                <a:gd name="T22" fmla="*/ 30 w 35"/>
                <a:gd name="T23" fmla="*/ 5 h 30"/>
                <a:gd name="T24" fmla="*/ 35 w 35"/>
                <a:gd name="T25" fmla="*/ 15 h 30"/>
                <a:gd name="T26" fmla="*/ 35 w 35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30">
                  <a:moveTo>
                    <a:pt x="35" y="15"/>
                  </a:moveTo>
                  <a:lnTo>
                    <a:pt x="35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5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2"/>
            <p:cNvSpPr/>
            <p:nvPr/>
          </p:nvSpPr>
          <p:spPr bwMode="auto">
            <a:xfrm>
              <a:off x="9443" y="10586"/>
              <a:ext cx="181" cy="166"/>
            </a:xfrm>
            <a:custGeom>
              <a:avLst/>
              <a:gdLst>
                <a:gd name="T0" fmla="*/ 75 w 75"/>
                <a:gd name="T1" fmla="*/ 35 h 69"/>
                <a:gd name="T2" fmla="*/ 75 w 75"/>
                <a:gd name="T3" fmla="*/ 35 h 69"/>
                <a:gd name="T4" fmla="*/ 70 w 75"/>
                <a:gd name="T5" fmla="*/ 50 h 69"/>
                <a:gd name="T6" fmla="*/ 65 w 75"/>
                <a:gd name="T7" fmla="*/ 60 h 69"/>
                <a:gd name="T8" fmla="*/ 50 w 75"/>
                <a:gd name="T9" fmla="*/ 69 h 69"/>
                <a:gd name="T10" fmla="*/ 35 w 75"/>
                <a:gd name="T11" fmla="*/ 69 h 69"/>
                <a:gd name="T12" fmla="*/ 35 w 75"/>
                <a:gd name="T13" fmla="*/ 69 h 69"/>
                <a:gd name="T14" fmla="*/ 20 w 75"/>
                <a:gd name="T15" fmla="*/ 69 h 69"/>
                <a:gd name="T16" fmla="*/ 10 w 75"/>
                <a:gd name="T17" fmla="*/ 60 h 69"/>
                <a:gd name="T18" fmla="*/ 5 w 75"/>
                <a:gd name="T19" fmla="*/ 50 h 69"/>
                <a:gd name="T20" fmla="*/ 0 w 75"/>
                <a:gd name="T21" fmla="*/ 35 h 69"/>
                <a:gd name="T22" fmla="*/ 0 w 75"/>
                <a:gd name="T23" fmla="*/ 35 h 69"/>
                <a:gd name="T24" fmla="*/ 5 w 75"/>
                <a:gd name="T25" fmla="*/ 20 h 69"/>
                <a:gd name="T26" fmla="*/ 10 w 75"/>
                <a:gd name="T27" fmla="*/ 10 h 69"/>
                <a:gd name="T28" fmla="*/ 20 w 75"/>
                <a:gd name="T29" fmla="*/ 0 h 69"/>
                <a:gd name="T30" fmla="*/ 35 w 75"/>
                <a:gd name="T31" fmla="*/ 0 h 69"/>
                <a:gd name="T32" fmla="*/ 35 w 75"/>
                <a:gd name="T33" fmla="*/ 0 h 69"/>
                <a:gd name="T34" fmla="*/ 50 w 75"/>
                <a:gd name="T35" fmla="*/ 0 h 69"/>
                <a:gd name="T36" fmla="*/ 65 w 75"/>
                <a:gd name="T37" fmla="*/ 10 h 69"/>
                <a:gd name="T38" fmla="*/ 70 w 75"/>
                <a:gd name="T39" fmla="*/ 20 h 69"/>
                <a:gd name="T40" fmla="*/ 75 w 75"/>
                <a:gd name="T41" fmla="*/ 35 h 69"/>
                <a:gd name="T42" fmla="*/ 75 w 75"/>
                <a:gd name="T43" fmla="*/ 35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69">
                  <a:moveTo>
                    <a:pt x="75" y="35"/>
                  </a:moveTo>
                  <a:lnTo>
                    <a:pt x="75" y="35"/>
                  </a:lnTo>
                  <a:lnTo>
                    <a:pt x="70" y="50"/>
                  </a:lnTo>
                  <a:lnTo>
                    <a:pt x="65" y="60"/>
                  </a:lnTo>
                  <a:lnTo>
                    <a:pt x="50" y="69"/>
                  </a:lnTo>
                  <a:lnTo>
                    <a:pt x="35" y="69"/>
                  </a:lnTo>
                  <a:lnTo>
                    <a:pt x="20" y="69"/>
                  </a:lnTo>
                  <a:lnTo>
                    <a:pt x="10" y="60"/>
                  </a:lnTo>
                  <a:lnTo>
                    <a:pt x="5" y="50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5" y="10"/>
                  </a:lnTo>
                  <a:lnTo>
                    <a:pt x="70" y="20"/>
                  </a:lnTo>
                  <a:lnTo>
                    <a:pt x="75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3"/>
            <p:cNvSpPr/>
            <p:nvPr/>
          </p:nvSpPr>
          <p:spPr bwMode="auto">
            <a:xfrm>
              <a:off x="9214" y="8677"/>
              <a:ext cx="241" cy="238"/>
            </a:xfrm>
            <a:custGeom>
              <a:avLst/>
              <a:gdLst>
                <a:gd name="T0" fmla="*/ 100 w 100"/>
                <a:gd name="T1" fmla="*/ 50 h 99"/>
                <a:gd name="T2" fmla="*/ 100 w 100"/>
                <a:gd name="T3" fmla="*/ 50 h 99"/>
                <a:gd name="T4" fmla="*/ 95 w 100"/>
                <a:gd name="T5" fmla="*/ 69 h 99"/>
                <a:gd name="T6" fmla="*/ 85 w 100"/>
                <a:gd name="T7" fmla="*/ 84 h 99"/>
                <a:gd name="T8" fmla="*/ 70 w 100"/>
                <a:gd name="T9" fmla="*/ 94 h 99"/>
                <a:gd name="T10" fmla="*/ 50 w 100"/>
                <a:gd name="T11" fmla="*/ 99 h 99"/>
                <a:gd name="T12" fmla="*/ 50 w 100"/>
                <a:gd name="T13" fmla="*/ 99 h 99"/>
                <a:gd name="T14" fmla="*/ 30 w 100"/>
                <a:gd name="T15" fmla="*/ 94 h 99"/>
                <a:gd name="T16" fmla="*/ 15 w 100"/>
                <a:gd name="T17" fmla="*/ 84 h 99"/>
                <a:gd name="T18" fmla="*/ 5 w 100"/>
                <a:gd name="T19" fmla="*/ 69 h 99"/>
                <a:gd name="T20" fmla="*/ 0 w 100"/>
                <a:gd name="T21" fmla="*/ 54 h 99"/>
                <a:gd name="T22" fmla="*/ 0 w 100"/>
                <a:gd name="T23" fmla="*/ 54 h 99"/>
                <a:gd name="T24" fmla="*/ 5 w 100"/>
                <a:gd name="T25" fmla="*/ 35 h 99"/>
                <a:gd name="T26" fmla="*/ 15 w 100"/>
                <a:gd name="T27" fmla="*/ 15 h 99"/>
                <a:gd name="T28" fmla="*/ 30 w 100"/>
                <a:gd name="T29" fmla="*/ 5 h 99"/>
                <a:gd name="T30" fmla="*/ 50 w 100"/>
                <a:gd name="T31" fmla="*/ 0 h 99"/>
                <a:gd name="T32" fmla="*/ 50 w 100"/>
                <a:gd name="T33" fmla="*/ 0 h 99"/>
                <a:gd name="T34" fmla="*/ 65 w 100"/>
                <a:gd name="T35" fmla="*/ 5 h 99"/>
                <a:gd name="T36" fmla="*/ 85 w 100"/>
                <a:gd name="T37" fmla="*/ 15 h 99"/>
                <a:gd name="T38" fmla="*/ 95 w 100"/>
                <a:gd name="T39" fmla="*/ 30 h 99"/>
                <a:gd name="T40" fmla="*/ 100 w 100"/>
                <a:gd name="T41" fmla="*/ 50 h 99"/>
                <a:gd name="T42" fmla="*/ 100 w 100"/>
                <a:gd name="T43" fmla="*/ 50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0" h="99">
                  <a:moveTo>
                    <a:pt x="100" y="50"/>
                  </a:moveTo>
                  <a:lnTo>
                    <a:pt x="100" y="50"/>
                  </a:lnTo>
                  <a:lnTo>
                    <a:pt x="95" y="69"/>
                  </a:lnTo>
                  <a:lnTo>
                    <a:pt x="85" y="84"/>
                  </a:lnTo>
                  <a:lnTo>
                    <a:pt x="70" y="94"/>
                  </a:lnTo>
                  <a:lnTo>
                    <a:pt x="50" y="99"/>
                  </a:lnTo>
                  <a:lnTo>
                    <a:pt x="30" y="94"/>
                  </a:lnTo>
                  <a:lnTo>
                    <a:pt x="15" y="84"/>
                  </a:lnTo>
                  <a:lnTo>
                    <a:pt x="5" y="69"/>
                  </a:lnTo>
                  <a:lnTo>
                    <a:pt x="0" y="54"/>
                  </a:lnTo>
                  <a:lnTo>
                    <a:pt x="5" y="35"/>
                  </a:lnTo>
                  <a:lnTo>
                    <a:pt x="15" y="15"/>
                  </a:lnTo>
                  <a:lnTo>
                    <a:pt x="30" y="5"/>
                  </a:lnTo>
                  <a:lnTo>
                    <a:pt x="50" y="0"/>
                  </a:lnTo>
                  <a:lnTo>
                    <a:pt x="65" y="5"/>
                  </a:lnTo>
                  <a:lnTo>
                    <a:pt x="85" y="15"/>
                  </a:lnTo>
                  <a:lnTo>
                    <a:pt x="95" y="30"/>
                  </a:lnTo>
                  <a:lnTo>
                    <a:pt x="100" y="5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94"/>
            <p:cNvSpPr/>
            <p:nvPr/>
          </p:nvSpPr>
          <p:spPr bwMode="auto">
            <a:xfrm>
              <a:off x="9286" y="8749"/>
              <a:ext cx="96" cy="106"/>
            </a:xfrm>
            <a:custGeom>
              <a:avLst/>
              <a:gdLst>
                <a:gd name="T0" fmla="*/ 40 w 40"/>
                <a:gd name="T1" fmla="*/ 20 h 44"/>
                <a:gd name="T2" fmla="*/ 40 w 40"/>
                <a:gd name="T3" fmla="*/ 20 h 44"/>
                <a:gd name="T4" fmla="*/ 40 w 40"/>
                <a:gd name="T5" fmla="*/ 29 h 44"/>
                <a:gd name="T6" fmla="*/ 35 w 40"/>
                <a:gd name="T7" fmla="*/ 34 h 44"/>
                <a:gd name="T8" fmla="*/ 30 w 40"/>
                <a:gd name="T9" fmla="*/ 39 h 44"/>
                <a:gd name="T10" fmla="*/ 20 w 40"/>
                <a:gd name="T11" fmla="*/ 44 h 44"/>
                <a:gd name="T12" fmla="*/ 20 w 40"/>
                <a:gd name="T13" fmla="*/ 44 h 44"/>
                <a:gd name="T14" fmla="*/ 10 w 40"/>
                <a:gd name="T15" fmla="*/ 39 h 44"/>
                <a:gd name="T16" fmla="*/ 5 w 40"/>
                <a:gd name="T17" fmla="*/ 34 h 44"/>
                <a:gd name="T18" fmla="*/ 0 w 40"/>
                <a:gd name="T19" fmla="*/ 29 h 44"/>
                <a:gd name="T20" fmla="*/ 0 w 40"/>
                <a:gd name="T21" fmla="*/ 20 h 44"/>
                <a:gd name="T22" fmla="*/ 0 w 40"/>
                <a:gd name="T23" fmla="*/ 20 h 44"/>
                <a:gd name="T24" fmla="*/ 0 w 40"/>
                <a:gd name="T25" fmla="*/ 15 h 44"/>
                <a:gd name="T26" fmla="*/ 5 w 40"/>
                <a:gd name="T27" fmla="*/ 5 h 44"/>
                <a:gd name="T28" fmla="*/ 10 w 40"/>
                <a:gd name="T29" fmla="*/ 0 h 44"/>
                <a:gd name="T30" fmla="*/ 20 w 40"/>
                <a:gd name="T31" fmla="*/ 0 h 44"/>
                <a:gd name="T32" fmla="*/ 20 w 40"/>
                <a:gd name="T33" fmla="*/ 0 h 44"/>
                <a:gd name="T34" fmla="*/ 25 w 40"/>
                <a:gd name="T35" fmla="*/ 0 h 44"/>
                <a:gd name="T36" fmla="*/ 35 w 40"/>
                <a:gd name="T37" fmla="*/ 5 h 44"/>
                <a:gd name="T38" fmla="*/ 40 w 40"/>
                <a:gd name="T39" fmla="*/ 10 h 44"/>
                <a:gd name="T40" fmla="*/ 40 w 40"/>
                <a:gd name="T41" fmla="*/ 20 h 44"/>
                <a:gd name="T42" fmla="*/ 40 w 40"/>
                <a:gd name="T43" fmla="*/ 2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4">
                  <a:moveTo>
                    <a:pt x="40" y="20"/>
                  </a:moveTo>
                  <a:lnTo>
                    <a:pt x="40" y="20"/>
                  </a:lnTo>
                  <a:lnTo>
                    <a:pt x="40" y="29"/>
                  </a:lnTo>
                  <a:lnTo>
                    <a:pt x="35" y="34"/>
                  </a:lnTo>
                  <a:lnTo>
                    <a:pt x="30" y="39"/>
                  </a:lnTo>
                  <a:lnTo>
                    <a:pt x="20" y="44"/>
                  </a:lnTo>
                  <a:lnTo>
                    <a:pt x="10" y="39"/>
                  </a:lnTo>
                  <a:lnTo>
                    <a:pt x="5" y="34"/>
                  </a:lnTo>
                  <a:lnTo>
                    <a:pt x="0" y="29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0" y="2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88" name="矩形 87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广西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组合 60"/>
          <p:cNvGrpSpPr/>
          <p:nvPr/>
        </p:nvGrpSpPr>
        <p:grpSpPr>
          <a:xfrm>
            <a:off x="2376805" y="1808480"/>
            <a:ext cx="7073900" cy="5175250"/>
            <a:chOff x="3743" y="2848"/>
            <a:chExt cx="11140" cy="8150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3743" y="2848"/>
              <a:ext cx="11141" cy="8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7872" y="7430"/>
              <a:ext cx="1082" cy="1371"/>
            </a:xfrm>
            <a:custGeom>
              <a:avLst/>
              <a:gdLst>
                <a:gd name="T0" fmla="*/ 452 w 468"/>
                <a:gd name="T1" fmla="*/ 211 h 593"/>
                <a:gd name="T2" fmla="*/ 427 w 468"/>
                <a:gd name="T3" fmla="*/ 176 h 593"/>
                <a:gd name="T4" fmla="*/ 427 w 468"/>
                <a:gd name="T5" fmla="*/ 156 h 593"/>
                <a:gd name="T6" fmla="*/ 422 w 468"/>
                <a:gd name="T7" fmla="*/ 126 h 593"/>
                <a:gd name="T8" fmla="*/ 397 w 468"/>
                <a:gd name="T9" fmla="*/ 60 h 593"/>
                <a:gd name="T10" fmla="*/ 392 w 468"/>
                <a:gd name="T11" fmla="*/ 55 h 593"/>
                <a:gd name="T12" fmla="*/ 352 w 468"/>
                <a:gd name="T13" fmla="*/ 65 h 593"/>
                <a:gd name="T14" fmla="*/ 312 w 468"/>
                <a:gd name="T15" fmla="*/ 45 h 593"/>
                <a:gd name="T16" fmla="*/ 297 w 468"/>
                <a:gd name="T17" fmla="*/ 25 h 593"/>
                <a:gd name="T18" fmla="*/ 251 w 468"/>
                <a:gd name="T19" fmla="*/ 5 h 593"/>
                <a:gd name="T20" fmla="*/ 221 w 468"/>
                <a:gd name="T21" fmla="*/ 5 h 593"/>
                <a:gd name="T22" fmla="*/ 221 w 468"/>
                <a:gd name="T23" fmla="*/ 10 h 593"/>
                <a:gd name="T24" fmla="*/ 206 w 468"/>
                <a:gd name="T25" fmla="*/ 30 h 593"/>
                <a:gd name="T26" fmla="*/ 181 w 468"/>
                <a:gd name="T27" fmla="*/ 25 h 593"/>
                <a:gd name="T28" fmla="*/ 166 w 468"/>
                <a:gd name="T29" fmla="*/ 15 h 593"/>
                <a:gd name="T30" fmla="*/ 131 w 468"/>
                <a:gd name="T31" fmla="*/ 0 h 593"/>
                <a:gd name="T32" fmla="*/ 105 w 468"/>
                <a:gd name="T33" fmla="*/ 5 h 593"/>
                <a:gd name="T34" fmla="*/ 50 w 468"/>
                <a:gd name="T35" fmla="*/ 30 h 593"/>
                <a:gd name="T36" fmla="*/ 35 w 468"/>
                <a:gd name="T37" fmla="*/ 35 h 593"/>
                <a:gd name="T38" fmla="*/ 10 w 468"/>
                <a:gd name="T39" fmla="*/ 70 h 593"/>
                <a:gd name="T40" fmla="*/ 5 w 468"/>
                <a:gd name="T41" fmla="*/ 95 h 593"/>
                <a:gd name="T42" fmla="*/ 0 w 468"/>
                <a:gd name="T43" fmla="*/ 105 h 593"/>
                <a:gd name="T44" fmla="*/ 25 w 468"/>
                <a:gd name="T45" fmla="*/ 115 h 593"/>
                <a:gd name="T46" fmla="*/ 25 w 468"/>
                <a:gd name="T47" fmla="*/ 136 h 593"/>
                <a:gd name="T48" fmla="*/ 0 w 468"/>
                <a:gd name="T49" fmla="*/ 176 h 593"/>
                <a:gd name="T50" fmla="*/ 90 w 468"/>
                <a:gd name="T51" fmla="*/ 317 h 593"/>
                <a:gd name="T52" fmla="*/ 90 w 468"/>
                <a:gd name="T53" fmla="*/ 352 h 593"/>
                <a:gd name="T54" fmla="*/ 105 w 468"/>
                <a:gd name="T55" fmla="*/ 392 h 593"/>
                <a:gd name="T56" fmla="*/ 131 w 468"/>
                <a:gd name="T57" fmla="*/ 407 h 593"/>
                <a:gd name="T58" fmla="*/ 156 w 468"/>
                <a:gd name="T59" fmla="*/ 407 h 593"/>
                <a:gd name="T60" fmla="*/ 171 w 468"/>
                <a:gd name="T61" fmla="*/ 422 h 593"/>
                <a:gd name="T62" fmla="*/ 181 w 468"/>
                <a:gd name="T63" fmla="*/ 478 h 593"/>
                <a:gd name="T64" fmla="*/ 201 w 468"/>
                <a:gd name="T65" fmla="*/ 513 h 593"/>
                <a:gd name="T66" fmla="*/ 231 w 468"/>
                <a:gd name="T67" fmla="*/ 533 h 593"/>
                <a:gd name="T68" fmla="*/ 241 w 468"/>
                <a:gd name="T69" fmla="*/ 588 h 593"/>
                <a:gd name="T70" fmla="*/ 266 w 468"/>
                <a:gd name="T71" fmla="*/ 588 h 593"/>
                <a:gd name="T72" fmla="*/ 281 w 468"/>
                <a:gd name="T73" fmla="*/ 588 h 593"/>
                <a:gd name="T74" fmla="*/ 286 w 468"/>
                <a:gd name="T75" fmla="*/ 573 h 593"/>
                <a:gd name="T76" fmla="*/ 312 w 468"/>
                <a:gd name="T77" fmla="*/ 533 h 593"/>
                <a:gd name="T78" fmla="*/ 337 w 468"/>
                <a:gd name="T79" fmla="*/ 513 h 593"/>
                <a:gd name="T80" fmla="*/ 357 w 468"/>
                <a:gd name="T81" fmla="*/ 478 h 593"/>
                <a:gd name="T82" fmla="*/ 357 w 468"/>
                <a:gd name="T83" fmla="*/ 468 h 593"/>
                <a:gd name="T84" fmla="*/ 362 w 468"/>
                <a:gd name="T85" fmla="*/ 442 h 593"/>
                <a:gd name="T86" fmla="*/ 397 w 468"/>
                <a:gd name="T87" fmla="*/ 397 h 593"/>
                <a:gd name="T88" fmla="*/ 402 w 468"/>
                <a:gd name="T89" fmla="*/ 392 h 593"/>
                <a:gd name="T90" fmla="*/ 422 w 468"/>
                <a:gd name="T91" fmla="*/ 357 h 593"/>
                <a:gd name="T92" fmla="*/ 422 w 468"/>
                <a:gd name="T93" fmla="*/ 327 h 593"/>
                <a:gd name="T94" fmla="*/ 417 w 468"/>
                <a:gd name="T95" fmla="*/ 292 h 593"/>
                <a:gd name="T96" fmla="*/ 427 w 468"/>
                <a:gd name="T97" fmla="*/ 266 h 593"/>
                <a:gd name="T98" fmla="*/ 432 w 468"/>
                <a:gd name="T99" fmla="*/ 266 h 593"/>
                <a:gd name="T100" fmla="*/ 463 w 468"/>
                <a:gd name="T101" fmla="*/ 251 h 593"/>
                <a:gd name="T102" fmla="*/ 468 w 468"/>
                <a:gd name="T103" fmla="*/ 231 h 593"/>
                <a:gd name="T104" fmla="*/ 452 w 468"/>
                <a:gd name="T105" fmla="*/ 211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8" h="593">
                  <a:moveTo>
                    <a:pt x="452" y="211"/>
                  </a:moveTo>
                  <a:lnTo>
                    <a:pt x="452" y="211"/>
                  </a:lnTo>
                  <a:lnTo>
                    <a:pt x="437" y="196"/>
                  </a:lnTo>
                  <a:lnTo>
                    <a:pt x="427" y="176"/>
                  </a:lnTo>
                  <a:lnTo>
                    <a:pt x="427" y="166"/>
                  </a:lnTo>
                  <a:lnTo>
                    <a:pt x="427" y="156"/>
                  </a:lnTo>
                  <a:lnTo>
                    <a:pt x="422" y="126"/>
                  </a:lnTo>
                  <a:lnTo>
                    <a:pt x="412" y="95"/>
                  </a:lnTo>
                  <a:lnTo>
                    <a:pt x="397" y="60"/>
                  </a:lnTo>
                  <a:lnTo>
                    <a:pt x="392" y="55"/>
                  </a:lnTo>
                  <a:lnTo>
                    <a:pt x="372" y="65"/>
                  </a:lnTo>
                  <a:lnTo>
                    <a:pt x="352" y="65"/>
                  </a:lnTo>
                  <a:lnTo>
                    <a:pt x="332" y="60"/>
                  </a:lnTo>
                  <a:lnTo>
                    <a:pt x="312" y="45"/>
                  </a:lnTo>
                  <a:lnTo>
                    <a:pt x="297" y="25"/>
                  </a:lnTo>
                  <a:lnTo>
                    <a:pt x="281" y="15"/>
                  </a:lnTo>
                  <a:lnTo>
                    <a:pt x="251" y="5"/>
                  </a:lnTo>
                  <a:lnTo>
                    <a:pt x="231" y="5"/>
                  </a:lnTo>
                  <a:lnTo>
                    <a:pt x="221" y="5"/>
                  </a:lnTo>
                  <a:lnTo>
                    <a:pt x="221" y="10"/>
                  </a:lnTo>
                  <a:lnTo>
                    <a:pt x="211" y="25"/>
                  </a:lnTo>
                  <a:lnTo>
                    <a:pt x="206" y="30"/>
                  </a:lnTo>
                  <a:lnTo>
                    <a:pt x="196" y="30"/>
                  </a:lnTo>
                  <a:lnTo>
                    <a:pt x="181" y="25"/>
                  </a:lnTo>
                  <a:lnTo>
                    <a:pt x="166" y="15"/>
                  </a:lnTo>
                  <a:lnTo>
                    <a:pt x="151" y="5"/>
                  </a:lnTo>
                  <a:lnTo>
                    <a:pt x="131" y="0"/>
                  </a:lnTo>
                  <a:lnTo>
                    <a:pt x="115" y="0"/>
                  </a:lnTo>
                  <a:lnTo>
                    <a:pt x="105" y="5"/>
                  </a:lnTo>
                  <a:lnTo>
                    <a:pt x="75" y="15"/>
                  </a:lnTo>
                  <a:lnTo>
                    <a:pt x="50" y="30"/>
                  </a:lnTo>
                  <a:lnTo>
                    <a:pt x="35" y="35"/>
                  </a:lnTo>
                  <a:lnTo>
                    <a:pt x="25" y="45"/>
                  </a:lnTo>
                  <a:lnTo>
                    <a:pt x="10" y="70"/>
                  </a:lnTo>
                  <a:lnTo>
                    <a:pt x="5" y="90"/>
                  </a:lnTo>
                  <a:lnTo>
                    <a:pt x="5" y="95"/>
                  </a:lnTo>
                  <a:lnTo>
                    <a:pt x="0" y="105"/>
                  </a:lnTo>
                  <a:lnTo>
                    <a:pt x="20" y="105"/>
                  </a:lnTo>
                  <a:lnTo>
                    <a:pt x="25" y="115"/>
                  </a:lnTo>
                  <a:lnTo>
                    <a:pt x="25" y="126"/>
                  </a:lnTo>
                  <a:lnTo>
                    <a:pt x="25" y="136"/>
                  </a:lnTo>
                  <a:lnTo>
                    <a:pt x="10" y="161"/>
                  </a:lnTo>
                  <a:lnTo>
                    <a:pt x="0" y="176"/>
                  </a:lnTo>
                  <a:lnTo>
                    <a:pt x="40" y="307"/>
                  </a:lnTo>
                  <a:lnTo>
                    <a:pt x="90" y="317"/>
                  </a:lnTo>
                  <a:lnTo>
                    <a:pt x="90" y="352"/>
                  </a:lnTo>
                  <a:lnTo>
                    <a:pt x="95" y="377"/>
                  </a:lnTo>
                  <a:lnTo>
                    <a:pt x="105" y="392"/>
                  </a:lnTo>
                  <a:lnTo>
                    <a:pt x="120" y="402"/>
                  </a:lnTo>
                  <a:lnTo>
                    <a:pt x="131" y="407"/>
                  </a:lnTo>
                  <a:lnTo>
                    <a:pt x="141" y="407"/>
                  </a:lnTo>
                  <a:lnTo>
                    <a:pt x="156" y="407"/>
                  </a:lnTo>
                  <a:lnTo>
                    <a:pt x="171" y="422"/>
                  </a:lnTo>
                  <a:lnTo>
                    <a:pt x="171" y="452"/>
                  </a:lnTo>
                  <a:lnTo>
                    <a:pt x="181" y="478"/>
                  </a:lnTo>
                  <a:lnTo>
                    <a:pt x="191" y="498"/>
                  </a:lnTo>
                  <a:lnTo>
                    <a:pt x="201" y="513"/>
                  </a:lnTo>
                  <a:lnTo>
                    <a:pt x="221" y="528"/>
                  </a:lnTo>
                  <a:lnTo>
                    <a:pt x="231" y="533"/>
                  </a:lnTo>
                  <a:lnTo>
                    <a:pt x="231" y="578"/>
                  </a:lnTo>
                  <a:lnTo>
                    <a:pt x="241" y="588"/>
                  </a:lnTo>
                  <a:lnTo>
                    <a:pt x="266" y="588"/>
                  </a:lnTo>
                  <a:lnTo>
                    <a:pt x="281" y="593"/>
                  </a:lnTo>
                  <a:lnTo>
                    <a:pt x="281" y="588"/>
                  </a:lnTo>
                  <a:lnTo>
                    <a:pt x="286" y="573"/>
                  </a:lnTo>
                  <a:lnTo>
                    <a:pt x="297" y="558"/>
                  </a:lnTo>
                  <a:lnTo>
                    <a:pt x="312" y="533"/>
                  </a:lnTo>
                  <a:lnTo>
                    <a:pt x="337" y="513"/>
                  </a:lnTo>
                  <a:lnTo>
                    <a:pt x="352" y="493"/>
                  </a:lnTo>
                  <a:lnTo>
                    <a:pt x="357" y="478"/>
                  </a:lnTo>
                  <a:lnTo>
                    <a:pt x="357" y="468"/>
                  </a:lnTo>
                  <a:lnTo>
                    <a:pt x="357" y="452"/>
                  </a:lnTo>
                  <a:lnTo>
                    <a:pt x="362" y="442"/>
                  </a:lnTo>
                  <a:lnTo>
                    <a:pt x="377" y="417"/>
                  </a:lnTo>
                  <a:lnTo>
                    <a:pt x="397" y="397"/>
                  </a:lnTo>
                  <a:lnTo>
                    <a:pt x="402" y="392"/>
                  </a:lnTo>
                  <a:lnTo>
                    <a:pt x="412" y="382"/>
                  </a:lnTo>
                  <a:lnTo>
                    <a:pt x="422" y="357"/>
                  </a:lnTo>
                  <a:lnTo>
                    <a:pt x="422" y="342"/>
                  </a:lnTo>
                  <a:lnTo>
                    <a:pt x="422" y="327"/>
                  </a:lnTo>
                  <a:lnTo>
                    <a:pt x="417" y="292"/>
                  </a:lnTo>
                  <a:lnTo>
                    <a:pt x="422" y="276"/>
                  </a:lnTo>
                  <a:lnTo>
                    <a:pt x="427" y="266"/>
                  </a:lnTo>
                  <a:lnTo>
                    <a:pt x="432" y="266"/>
                  </a:lnTo>
                  <a:lnTo>
                    <a:pt x="452" y="256"/>
                  </a:lnTo>
                  <a:lnTo>
                    <a:pt x="463" y="251"/>
                  </a:lnTo>
                  <a:lnTo>
                    <a:pt x="468" y="241"/>
                  </a:lnTo>
                  <a:lnTo>
                    <a:pt x="468" y="231"/>
                  </a:lnTo>
                  <a:lnTo>
                    <a:pt x="458" y="216"/>
                  </a:lnTo>
                  <a:lnTo>
                    <a:pt x="452" y="21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8521" y="7627"/>
              <a:ext cx="1653" cy="3257"/>
            </a:xfrm>
            <a:custGeom>
              <a:avLst/>
              <a:gdLst>
                <a:gd name="T0" fmla="*/ 659 w 715"/>
                <a:gd name="T1" fmla="*/ 906 h 1409"/>
                <a:gd name="T2" fmla="*/ 599 w 715"/>
                <a:gd name="T3" fmla="*/ 830 h 1409"/>
                <a:gd name="T4" fmla="*/ 544 w 715"/>
                <a:gd name="T5" fmla="*/ 815 h 1409"/>
                <a:gd name="T6" fmla="*/ 539 w 715"/>
                <a:gd name="T7" fmla="*/ 745 h 1409"/>
                <a:gd name="T8" fmla="*/ 508 w 715"/>
                <a:gd name="T9" fmla="*/ 715 h 1409"/>
                <a:gd name="T10" fmla="*/ 458 w 715"/>
                <a:gd name="T11" fmla="*/ 654 h 1409"/>
                <a:gd name="T12" fmla="*/ 493 w 715"/>
                <a:gd name="T13" fmla="*/ 614 h 1409"/>
                <a:gd name="T14" fmla="*/ 559 w 715"/>
                <a:gd name="T15" fmla="*/ 513 h 1409"/>
                <a:gd name="T16" fmla="*/ 604 w 715"/>
                <a:gd name="T17" fmla="*/ 468 h 1409"/>
                <a:gd name="T18" fmla="*/ 634 w 715"/>
                <a:gd name="T19" fmla="*/ 443 h 1409"/>
                <a:gd name="T20" fmla="*/ 579 w 715"/>
                <a:gd name="T21" fmla="*/ 352 h 1409"/>
                <a:gd name="T22" fmla="*/ 594 w 715"/>
                <a:gd name="T23" fmla="*/ 287 h 1409"/>
                <a:gd name="T24" fmla="*/ 614 w 715"/>
                <a:gd name="T25" fmla="*/ 186 h 1409"/>
                <a:gd name="T26" fmla="*/ 634 w 715"/>
                <a:gd name="T27" fmla="*/ 151 h 1409"/>
                <a:gd name="T28" fmla="*/ 614 w 715"/>
                <a:gd name="T29" fmla="*/ 111 h 1409"/>
                <a:gd name="T30" fmla="*/ 559 w 715"/>
                <a:gd name="T31" fmla="*/ 136 h 1409"/>
                <a:gd name="T32" fmla="*/ 488 w 715"/>
                <a:gd name="T33" fmla="*/ 146 h 1409"/>
                <a:gd name="T34" fmla="*/ 468 w 715"/>
                <a:gd name="T35" fmla="*/ 96 h 1409"/>
                <a:gd name="T36" fmla="*/ 413 w 715"/>
                <a:gd name="T37" fmla="*/ 101 h 1409"/>
                <a:gd name="T38" fmla="*/ 297 w 715"/>
                <a:gd name="T39" fmla="*/ 121 h 1409"/>
                <a:gd name="T40" fmla="*/ 237 w 715"/>
                <a:gd name="T41" fmla="*/ 86 h 1409"/>
                <a:gd name="T42" fmla="*/ 177 w 715"/>
                <a:gd name="T43" fmla="*/ 15 h 1409"/>
                <a:gd name="T44" fmla="*/ 131 w 715"/>
                <a:gd name="T45" fmla="*/ 5 h 1409"/>
                <a:gd name="T46" fmla="*/ 146 w 715"/>
                <a:gd name="T47" fmla="*/ 66 h 1409"/>
                <a:gd name="T48" fmla="*/ 156 w 715"/>
                <a:gd name="T49" fmla="*/ 106 h 1409"/>
                <a:gd name="T50" fmla="*/ 187 w 715"/>
                <a:gd name="T51" fmla="*/ 146 h 1409"/>
                <a:gd name="T52" fmla="*/ 151 w 715"/>
                <a:gd name="T53" fmla="*/ 176 h 1409"/>
                <a:gd name="T54" fmla="*/ 136 w 715"/>
                <a:gd name="T55" fmla="*/ 207 h 1409"/>
                <a:gd name="T56" fmla="*/ 141 w 715"/>
                <a:gd name="T57" fmla="*/ 272 h 1409"/>
                <a:gd name="T58" fmla="*/ 116 w 715"/>
                <a:gd name="T59" fmla="*/ 307 h 1409"/>
                <a:gd name="T60" fmla="*/ 76 w 715"/>
                <a:gd name="T61" fmla="*/ 378 h 1409"/>
                <a:gd name="T62" fmla="*/ 56 w 715"/>
                <a:gd name="T63" fmla="*/ 423 h 1409"/>
                <a:gd name="T64" fmla="*/ 5 w 715"/>
                <a:gd name="T65" fmla="*/ 488 h 1409"/>
                <a:gd name="T66" fmla="*/ 11 w 715"/>
                <a:gd name="T67" fmla="*/ 513 h 1409"/>
                <a:gd name="T68" fmla="*/ 21 w 715"/>
                <a:gd name="T69" fmla="*/ 559 h 1409"/>
                <a:gd name="T70" fmla="*/ 41 w 715"/>
                <a:gd name="T71" fmla="*/ 599 h 1409"/>
                <a:gd name="T72" fmla="*/ 81 w 715"/>
                <a:gd name="T73" fmla="*/ 594 h 1409"/>
                <a:gd name="T74" fmla="*/ 111 w 715"/>
                <a:gd name="T75" fmla="*/ 619 h 1409"/>
                <a:gd name="T76" fmla="*/ 71 w 715"/>
                <a:gd name="T77" fmla="*/ 694 h 1409"/>
                <a:gd name="T78" fmla="*/ 76 w 715"/>
                <a:gd name="T79" fmla="*/ 850 h 1409"/>
                <a:gd name="T80" fmla="*/ 121 w 715"/>
                <a:gd name="T81" fmla="*/ 916 h 1409"/>
                <a:gd name="T82" fmla="*/ 166 w 715"/>
                <a:gd name="T83" fmla="*/ 946 h 1409"/>
                <a:gd name="T84" fmla="*/ 177 w 715"/>
                <a:gd name="T85" fmla="*/ 1001 h 1409"/>
                <a:gd name="T86" fmla="*/ 242 w 715"/>
                <a:gd name="T87" fmla="*/ 1107 h 1409"/>
                <a:gd name="T88" fmla="*/ 287 w 715"/>
                <a:gd name="T89" fmla="*/ 1152 h 1409"/>
                <a:gd name="T90" fmla="*/ 343 w 715"/>
                <a:gd name="T91" fmla="*/ 1172 h 1409"/>
                <a:gd name="T92" fmla="*/ 363 w 715"/>
                <a:gd name="T93" fmla="*/ 1218 h 1409"/>
                <a:gd name="T94" fmla="*/ 348 w 715"/>
                <a:gd name="T95" fmla="*/ 1328 h 1409"/>
                <a:gd name="T96" fmla="*/ 302 w 715"/>
                <a:gd name="T97" fmla="*/ 1399 h 1409"/>
                <a:gd name="T98" fmla="*/ 373 w 715"/>
                <a:gd name="T99" fmla="*/ 1404 h 1409"/>
                <a:gd name="T100" fmla="*/ 418 w 715"/>
                <a:gd name="T101" fmla="*/ 1404 h 1409"/>
                <a:gd name="T102" fmla="*/ 448 w 715"/>
                <a:gd name="T103" fmla="*/ 1373 h 1409"/>
                <a:gd name="T104" fmla="*/ 508 w 715"/>
                <a:gd name="T105" fmla="*/ 1363 h 1409"/>
                <a:gd name="T106" fmla="*/ 503 w 715"/>
                <a:gd name="T107" fmla="*/ 1323 h 1409"/>
                <a:gd name="T108" fmla="*/ 539 w 715"/>
                <a:gd name="T109" fmla="*/ 1323 h 1409"/>
                <a:gd name="T110" fmla="*/ 554 w 715"/>
                <a:gd name="T111" fmla="*/ 1253 h 1409"/>
                <a:gd name="T112" fmla="*/ 669 w 715"/>
                <a:gd name="T113" fmla="*/ 1031 h 1409"/>
                <a:gd name="T114" fmla="*/ 715 w 715"/>
                <a:gd name="T115" fmla="*/ 1016 h 1409"/>
                <a:gd name="T116" fmla="*/ 700 w 715"/>
                <a:gd name="T117" fmla="*/ 951 h 14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15" h="1409">
                  <a:moveTo>
                    <a:pt x="695" y="896"/>
                  </a:moveTo>
                  <a:lnTo>
                    <a:pt x="695" y="896"/>
                  </a:lnTo>
                  <a:lnTo>
                    <a:pt x="674" y="901"/>
                  </a:lnTo>
                  <a:lnTo>
                    <a:pt x="659" y="906"/>
                  </a:lnTo>
                  <a:lnTo>
                    <a:pt x="634" y="906"/>
                  </a:lnTo>
                  <a:lnTo>
                    <a:pt x="619" y="901"/>
                  </a:lnTo>
                  <a:lnTo>
                    <a:pt x="609" y="901"/>
                  </a:lnTo>
                  <a:lnTo>
                    <a:pt x="599" y="830"/>
                  </a:lnTo>
                  <a:lnTo>
                    <a:pt x="579" y="825"/>
                  </a:lnTo>
                  <a:lnTo>
                    <a:pt x="559" y="820"/>
                  </a:lnTo>
                  <a:lnTo>
                    <a:pt x="544" y="815"/>
                  </a:lnTo>
                  <a:lnTo>
                    <a:pt x="544" y="785"/>
                  </a:lnTo>
                  <a:lnTo>
                    <a:pt x="544" y="760"/>
                  </a:lnTo>
                  <a:lnTo>
                    <a:pt x="539" y="745"/>
                  </a:lnTo>
                  <a:lnTo>
                    <a:pt x="529" y="730"/>
                  </a:lnTo>
                  <a:lnTo>
                    <a:pt x="514" y="715"/>
                  </a:lnTo>
                  <a:lnTo>
                    <a:pt x="508" y="715"/>
                  </a:lnTo>
                  <a:lnTo>
                    <a:pt x="483" y="694"/>
                  </a:lnTo>
                  <a:lnTo>
                    <a:pt x="468" y="679"/>
                  </a:lnTo>
                  <a:lnTo>
                    <a:pt x="458" y="669"/>
                  </a:lnTo>
                  <a:lnTo>
                    <a:pt x="458" y="654"/>
                  </a:lnTo>
                  <a:lnTo>
                    <a:pt x="458" y="639"/>
                  </a:lnTo>
                  <a:lnTo>
                    <a:pt x="463" y="629"/>
                  </a:lnTo>
                  <a:lnTo>
                    <a:pt x="493" y="614"/>
                  </a:lnTo>
                  <a:lnTo>
                    <a:pt x="519" y="589"/>
                  </a:lnTo>
                  <a:lnTo>
                    <a:pt x="539" y="554"/>
                  </a:lnTo>
                  <a:lnTo>
                    <a:pt x="559" y="513"/>
                  </a:lnTo>
                  <a:lnTo>
                    <a:pt x="564" y="498"/>
                  </a:lnTo>
                  <a:lnTo>
                    <a:pt x="579" y="483"/>
                  </a:lnTo>
                  <a:lnTo>
                    <a:pt x="589" y="473"/>
                  </a:lnTo>
                  <a:lnTo>
                    <a:pt x="604" y="468"/>
                  </a:lnTo>
                  <a:lnTo>
                    <a:pt x="624" y="463"/>
                  </a:lnTo>
                  <a:lnTo>
                    <a:pt x="634" y="463"/>
                  </a:lnTo>
                  <a:lnTo>
                    <a:pt x="634" y="443"/>
                  </a:lnTo>
                  <a:lnTo>
                    <a:pt x="609" y="423"/>
                  </a:lnTo>
                  <a:lnTo>
                    <a:pt x="594" y="403"/>
                  </a:lnTo>
                  <a:lnTo>
                    <a:pt x="584" y="378"/>
                  </a:lnTo>
                  <a:lnTo>
                    <a:pt x="579" y="352"/>
                  </a:lnTo>
                  <a:lnTo>
                    <a:pt x="579" y="312"/>
                  </a:lnTo>
                  <a:lnTo>
                    <a:pt x="584" y="297"/>
                  </a:lnTo>
                  <a:lnTo>
                    <a:pt x="594" y="287"/>
                  </a:lnTo>
                  <a:lnTo>
                    <a:pt x="604" y="272"/>
                  </a:lnTo>
                  <a:lnTo>
                    <a:pt x="614" y="237"/>
                  </a:lnTo>
                  <a:lnTo>
                    <a:pt x="614" y="202"/>
                  </a:lnTo>
                  <a:lnTo>
                    <a:pt x="614" y="186"/>
                  </a:lnTo>
                  <a:lnTo>
                    <a:pt x="624" y="186"/>
                  </a:lnTo>
                  <a:lnTo>
                    <a:pt x="629" y="176"/>
                  </a:lnTo>
                  <a:lnTo>
                    <a:pt x="634" y="151"/>
                  </a:lnTo>
                  <a:lnTo>
                    <a:pt x="639" y="121"/>
                  </a:lnTo>
                  <a:lnTo>
                    <a:pt x="644" y="121"/>
                  </a:lnTo>
                  <a:lnTo>
                    <a:pt x="614" y="111"/>
                  </a:lnTo>
                  <a:lnTo>
                    <a:pt x="599" y="111"/>
                  </a:lnTo>
                  <a:lnTo>
                    <a:pt x="584" y="116"/>
                  </a:lnTo>
                  <a:lnTo>
                    <a:pt x="559" y="136"/>
                  </a:lnTo>
                  <a:lnTo>
                    <a:pt x="529" y="156"/>
                  </a:lnTo>
                  <a:lnTo>
                    <a:pt x="514" y="161"/>
                  </a:lnTo>
                  <a:lnTo>
                    <a:pt x="498" y="156"/>
                  </a:lnTo>
                  <a:lnTo>
                    <a:pt x="488" y="146"/>
                  </a:lnTo>
                  <a:lnTo>
                    <a:pt x="478" y="126"/>
                  </a:lnTo>
                  <a:lnTo>
                    <a:pt x="473" y="106"/>
                  </a:lnTo>
                  <a:lnTo>
                    <a:pt x="468" y="96"/>
                  </a:lnTo>
                  <a:lnTo>
                    <a:pt x="458" y="86"/>
                  </a:lnTo>
                  <a:lnTo>
                    <a:pt x="448" y="86"/>
                  </a:lnTo>
                  <a:lnTo>
                    <a:pt x="428" y="91"/>
                  </a:lnTo>
                  <a:lnTo>
                    <a:pt x="413" y="101"/>
                  </a:lnTo>
                  <a:lnTo>
                    <a:pt x="378" y="111"/>
                  </a:lnTo>
                  <a:lnTo>
                    <a:pt x="327" y="121"/>
                  </a:lnTo>
                  <a:lnTo>
                    <a:pt x="297" y="121"/>
                  </a:lnTo>
                  <a:lnTo>
                    <a:pt x="272" y="116"/>
                  </a:lnTo>
                  <a:lnTo>
                    <a:pt x="252" y="106"/>
                  </a:lnTo>
                  <a:lnTo>
                    <a:pt x="242" y="96"/>
                  </a:lnTo>
                  <a:lnTo>
                    <a:pt x="237" y="86"/>
                  </a:lnTo>
                  <a:lnTo>
                    <a:pt x="197" y="30"/>
                  </a:lnTo>
                  <a:lnTo>
                    <a:pt x="192" y="25"/>
                  </a:lnTo>
                  <a:lnTo>
                    <a:pt x="177" y="15"/>
                  </a:lnTo>
                  <a:lnTo>
                    <a:pt x="156" y="5"/>
                  </a:lnTo>
                  <a:lnTo>
                    <a:pt x="146" y="0"/>
                  </a:lnTo>
                  <a:lnTo>
                    <a:pt x="131" y="0"/>
                  </a:lnTo>
                  <a:lnTo>
                    <a:pt x="131" y="5"/>
                  </a:lnTo>
                  <a:lnTo>
                    <a:pt x="141" y="36"/>
                  </a:lnTo>
                  <a:lnTo>
                    <a:pt x="146" y="56"/>
                  </a:lnTo>
                  <a:lnTo>
                    <a:pt x="146" y="66"/>
                  </a:lnTo>
                  <a:lnTo>
                    <a:pt x="146" y="81"/>
                  </a:lnTo>
                  <a:lnTo>
                    <a:pt x="146" y="91"/>
                  </a:lnTo>
                  <a:lnTo>
                    <a:pt x="156" y="106"/>
                  </a:lnTo>
                  <a:lnTo>
                    <a:pt x="171" y="121"/>
                  </a:lnTo>
                  <a:lnTo>
                    <a:pt x="177" y="131"/>
                  </a:lnTo>
                  <a:lnTo>
                    <a:pt x="187" y="146"/>
                  </a:lnTo>
                  <a:lnTo>
                    <a:pt x="187" y="156"/>
                  </a:lnTo>
                  <a:lnTo>
                    <a:pt x="182" y="161"/>
                  </a:lnTo>
                  <a:lnTo>
                    <a:pt x="171" y="171"/>
                  </a:lnTo>
                  <a:lnTo>
                    <a:pt x="151" y="176"/>
                  </a:lnTo>
                  <a:lnTo>
                    <a:pt x="146" y="181"/>
                  </a:lnTo>
                  <a:lnTo>
                    <a:pt x="141" y="186"/>
                  </a:lnTo>
                  <a:lnTo>
                    <a:pt x="136" y="207"/>
                  </a:lnTo>
                  <a:lnTo>
                    <a:pt x="136" y="237"/>
                  </a:lnTo>
                  <a:lnTo>
                    <a:pt x="141" y="257"/>
                  </a:lnTo>
                  <a:lnTo>
                    <a:pt x="141" y="272"/>
                  </a:lnTo>
                  <a:lnTo>
                    <a:pt x="131" y="292"/>
                  </a:lnTo>
                  <a:lnTo>
                    <a:pt x="121" y="307"/>
                  </a:lnTo>
                  <a:lnTo>
                    <a:pt x="116" y="307"/>
                  </a:lnTo>
                  <a:lnTo>
                    <a:pt x="96" y="332"/>
                  </a:lnTo>
                  <a:lnTo>
                    <a:pt x="81" y="352"/>
                  </a:lnTo>
                  <a:lnTo>
                    <a:pt x="76" y="367"/>
                  </a:lnTo>
                  <a:lnTo>
                    <a:pt x="76" y="378"/>
                  </a:lnTo>
                  <a:lnTo>
                    <a:pt x="76" y="393"/>
                  </a:lnTo>
                  <a:lnTo>
                    <a:pt x="71" y="403"/>
                  </a:lnTo>
                  <a:lnTo>
                    <a:pt x="56" y="423"/>
                  </a:lnTo>
                  <a:lnTo>
                    <a:pt x="31" y="443"/>
                  </a:lnTo>
                  <a:lnTo>
                    <a:pt x="16" y="468"/>
                  </a:lnTo>
                  <a:lnTo>
                    <a:pt x="5" y="488"/>
                  </a:lnTo>
                  <a:lnTo>
                    <a:pt x="0" y="503"/>
                  </a:lnTo>
                  <a:lnTo>
                    <a:pt x="11" y="513"/>
                  </a:lnTo>
                  <a:lnTo>
                    <a:pt x="16" y="523"/>
                  </a:lnTo>
                  <a:lnTo>
                    <a:pt x="21" y="539"/>
                  </a:lnTo>
                  <a:lnTo>
                    <a:pt x="21" y="559"/>
                  </a:lnTo>
                  <a:lnTo>
                    <a:pt x="26" y="574"/>
                  </a:lnTo>
                  <a:lnTo>
                    <a:pt x="31" y="584"/>
                  </a:lnTo>
                  <a:lnTo>
                    <a:pt x="36" y="594"/>
                  </a:lnTo>
                  <a:lnTo>
                    <a:pt x="41" y="599"/>
                  </a:lnTo>
                  <a:lnTo>
                    <a:pt x="56" y="604"/>
                  </a:lnTo>
                  <a:lnTo>
                    <a:pt x="61" y="604"/>
                  </a:lnTo>
                  <a:lnTo>
                    <a:pt x="81" y="594"/>
                  </a:lnTo>
                  <a:lnTo>
                    <a:pt x="96" y="594"/>
                  </a:lnTo>
                  <a:lnTo>
                    <a:pt x="106" y="594"/>
                  </a:lnTo>
                  <a:lnTo>
                    <a:pt x="111" y="604"/>
                  </a:lnTo>
                  <a:lnTo>
                    <a:pt x="111" y="619"/>
                  </a:lnTo>
                  <a:lnTo>
                    <a:pt x="106" y="634"/>
                  </a:lnTo>
                  <a:lnTo>
                    <a:pt x="81" y="669"/>
                  </a:lnTo>
                  <a:lnTo>
                    <a:pt x="71" y="694"/>
                  </a:lnTo>
                  <a:lnTo>
                    <a:pt x="66" y="730"/>
                  </a:lnTo>
                  <a:lnTo>
                    <a:pt x="66" y="770"/>
                  </a:lnTo>
                  <a:lnTo>
                    <a:pt x="66" y="810"/>
                  </a:lnTo>
                  <a:lnTo>
                    <a:pt x="76" y="850"/>
                  </a:lnTo>
                  <a:lnTo>
                    <a:pt x="86" y="881"/>
                  </a:lnTo>
                  <a:lnTo>
                    <a:pt x="106" y="906"/>
                  </a:lnTo>
                  <a:lnTo>
                    <a:pt x="111" y="916"/>
                  </a:lnTo>
                  <a:lnTo>
                    <a:pt x="121" y="916"/>
                  </a:lnTo>
                  <a:lnTo>
                    <a:pt x="141" y="926"/>
                  </a:lnTo>
                  <a:lnTo>
                    <a:pt x="156" y="936"/>
                  </a:lnTo>
                  <a:lnTo>
                    <a:pt x="166" y="946"/>
                  </a:lnTo>
                  <a:lnTo>
                    <a:pt x="171" y="961"/>
                  </a:lnTo>
                  <a:lnTo>
                    <a:pt x="177" y="991"/>
                  </a:lnTo>
                  <a:lnTo>
                    <a:pt x="177" y="1001"/>
                  </a:lnTo>
                  <a:lnTo>
                    <a:pt x="197" y="1016"/>
                  </a:lnTo>
                  <a:lnTo>
                    <a:pt x="212" y="1042"/>
                  </a:lnTo>
                  <a:lnTo>
                    <a:pt x="232" y="1072"/>
                  </a:lnTo>
                  <a:lnTo>
                    <a:pt x="242" y="1107"/>
                  </a:lnTo>
                  <a:lnTo>
                    <a:pt x="252" y="1122"/>
                  </a:lnTo>
                  <a:lnTo>
                    <a:pt x="262" y="1132"/>
                  </a:lnTo>
                  <a:lnTo>
                    <a:pt x="287" y="1152"/>
                  </a:lnTo>
                  <a:lnTo>
                    <a:pt x="312" y="1162"/>
                  </a:lnTo>
                  <a:lnTo>
                    <a:pt x="322" y="1167"/>
                  </a:lnTo>
                  <a:lnTo>
                    <a:pt x="343" y="1172"/>
                  </a:lnTo>
                  <a:lnTo>
                    <a:pt x="353" y="1182"/>
                  </a:lnTo>
                  <a:lnTo>
                    <a:pt x="358" y="1192"/>
                  </a:lnTo>
                  <a:lnTo>
                    <a:pt x="363" y="1202"/>
                  </a:lnTo>
                  <a:lnTo>
                    <a:pt x="363" y="1218"/>
                  </a:lnTo>
                  <a:lnTo>
                    <a:pt x="363" y="1228"/>
                  </a:lnTo>
                  <a:lnTo>
                    <a:pt x="348" y="1258"/>
                  </a:lnTo>
                  <a:lnTo>
                    <a:pt x="348" y="1328"/>
                  </a:lnTo>
                  <a:lnTo>
                    <a:pt x="312" y="1363"/>
                  </a:lnTo>
                  <a:lnTo>
                    <a:pt x="307" y="1379"/>
                  </a:lnTo>
                  <a:lnTo>
                    <a:pt x="302" y="1389"/>
                  </a:lnTo>
                  <a:lnTo>
                    <a:pt x="302" y="1399"/>
                  </a:lnTo>
                  <a:lnTo>
                    <a:pt x="307" y="1404"/>
                  </a:lnTo>
                  <a:lnTo>
                    <a:pt x="327" y="1409"/>
                  </a:lnTo>
                  <a:lnTo>
                    <a:pt x="348" y="1409"/>
                  </a:lnTo>
                  <a:lnTo>
                    <a:pt x="373" y="1404"/>
                  </a:lnTo>
                  <a:lnTo>
                    <a:pt x="398" y="1399"/>
                  </a:lnTo>
                  <a:lnTo>
                    <a:pt x="408" y="1404"/>
                  </a:lnTo>
                  <a:lnTo>
                    <a:pt x="418" y="1404"/>
                  </a:lnTo>
                  <a:lnTo>
                    <a:pt x="433" y="1394"/>
                  </a:lnTo>
                  <a:lnTo>
                    <a:pt x="443" y="1379"/>
                  </a:lnTo>
                  <a:lnTo>
                    <a:pt x="448" y="1373"/>
                  </a:lnTo>
                  <a:lnTo>
                    <a:pt x="473" y="1373"/>
                  </a:lnTo>
                  <a:lnTo>
                    <a:pt x="493" y="1373"/>
                  </a:lnTo>
                  <a:lnTo>
                    <a:pt x="508" y="1363"/>
                  </a:lnTo>
                  <a:lnTo>
                    <a:pt x="498" y="1348"/>
                  </a:lnTo>
                  <a:lnTo>
                    <a:pt x="498" y="1338"/>
                  </a:lnTo>
                  <a:lnTo>
                    <a:pt x="498" y="1328"/>
                  </a:lnTo>
                  <a:lnTo>
                    <a:pt x="503" y="1323"/>
                  </a:lnTo>
                  <a:lnTo>
                    <a:pt x="514" y="1323"/>
                  </a:lnTo>
                  <a:lnTo>
                    <a:pt x="519" y="1323"/>
                  </a:lnTo>
                  <a:lnTo>
                    <a:pt x="539" y="1323"/>
                  </a:lnTo>
                  <a:lnTo>
                    <a:pt x="549" y="1313"/>
                  </a:lnTo>
                  <a:lnTo>
                    <a:pt x="554" y="1303"/>
                  </a:lnTo>
                  <a:lnTo>
                    <a:pt x="559" y="1283"/>
                  </a:lnTo>
                  <a:lnTo>
                    <a:pt x="554" y="1253"/>
                  </a:lnTo>
                  <a:lnTo>
                    <a:pt x="554" y="1238"/>
                  </a:lnTo>
                  <a:lnTo>
                    <a:pt x="624" y="1142"/>
                  </a:lnTo>
                  <a:lnTo>
                    <a:pt x="669" y="1031"/>
                  </a:lnTo>
                  <a:lnTo>
                    <a:pt x="700" y="1031"/>
                  </a:lnTo>
                  <a:lnTo>
                    <a:pt x="710" y="1026"/>
                  </a:lnTo>
                  <a:lnTo>
                    <a:pt x="715" y="1021"/>
                  </a:lnTo>
                  <a:lnTo>
                    <a:pt x="715" y="1016"/>
                  </a:lnTo>
                  <a:lnTo>
                    <a:pt x="715" y="1011"/>
                  </a:lnTo>
                  <a:lnTo>
                    <a:pt x="705" y="981"/>
                  </a:lnTo>
                  <a:lnTo>
                    <a:pt x="700" y="951"/>
                  </a:lnTo>
                  <a:lnTo>
                    <a:pt x="700" y="921"/>
                  </a:lnTo>
                  <a:lnTo>
                    <a:pt x="700" y="891"/>
                  </a:lnTo>
                  <a:lnTo>
                    <a:pt x="695" y="896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3870" y="2964"/>
              <a:ext cx="2943" cy="3373"/>
            </a:xfrm>
            <a:custGeom>
              <a:avLst/>
              <a:gdLst>
                <a:gd name="T0" fmla="*/ 1263 w 1273"/>
                <a:gd name="T1" fmla="*/ 488 h 1459"/>
                <a:gd name="T2" fmla="*/ 1072 w 1273"/>
                <a:gd name="T3" fmla="*/ 252 h 1459"/>
                <a:gd name="T4" fmla="*/ 1062 w 1273"/>
                <a:gd name="T5" fmla="*/ 171 h 1459"/>
                <a:gd name="T6" fmla="*/ 1037 w 1273"/>
                <a:gd name="T7" fmla="*/ 131 h 1459"/>
                <a:gd name="T8" fmla="*/ 1006 w 1273"/>
                <a:gd name="T9" fmla="*/ 30 h 1459"/>
                <a:gd name="T10" fmla="*/ 971 w 1273"/>
                <a:gd name="T11" fmla="*/ 20 h 1459"/>
                <a:gd name="T12" fmla="*/ 765 w 1273"/>
                <a:gd name="T13" fmla="*/ 66 h 1459"/>
                <a:gd name="T14" fmla="*/ 684 w 1273"/>
                <a:gd name="T15" fmla="*/ 81 h 1459"/>
                <a:gd name="T16" fmla="*/ 614 w 1273"/>
                <a:gd name="T17" fmla="*/ 96 h 1459"/>
                <a:gd name="T18" fmla="*/ 604 w 1273"/>
                <a:gd name="T19" fmla="*/ 156 h 1459"/>
                <a:gd name="T20" fmla="*/ 544 w 1273"/>
                <a:gd name="T21" fmla="*/ 222 h 1459"/>
                <a:gd name="T22" fmla="*/ 468 w 1273"/>
                <a:gd name="T23" fmla="*/ 227 h 1459"/>
                <a:gd name="T24" fmla="*/ 488 w 1273"/>
                <a:gd name="T25" fmla="*/ 277 h 1459"/>
                <a:gd name="T26" fmla="*/ 493 w 1273"/>
                <a:gd name="T27" fmla="*/ 473 h 1459"/>
                <a:gd name="T28" fmla="*/ 453 w 1273"/>
                <a:gd name="T29" fmla="*/ 478 h 1459"/>
                <a:gd name="T30" fmla="*/ 423 w 1273"/>
                <a:gd name="T31" fmla="*/ 423 h 1459"/>
                <a:gd name="T32" fmla="*/ 373 w 1273"/>
                <a:gd name="T33" fmla="*/ 403 h 1459"/>
                <a:gd name="T34" fmla="*/ 352 w 1273"/>
                <a:gd name="T35" fmla="*/ 357 h 1459"/>
                <a:gd name="T36" fmla="*/ 307 w 1273"/>
                <a:gd name="T37" fmla="*/ 357 h 1459"/>
                <a:gd name="T38" fmla="*/ 292 w 1273"/>
                <a:gd name="T39" fmla="*/ 413 h 1459"/>
                <a:gd name="T40" fmla="*/ 262 w 1273"/>
                <a:gd name="T41" fmla="*/ 428 h 1459"/>
                <a:gd name="T42" fmla="*/ 131 w 1273"/>
                <a:gd name="T43" fmla="*/ 337 h 1459"/>
                <a:gd name="T44" fmla="*/ 36 w 1273"/>
                <a:gd name="T45" fmla="*/ 332 h 1459"/>
                <a:gd name="T46" fmla="*/ 51 w 1273"/>
                <a:gd name="T47" fmla="*/ 443 h 1459"/>
                <a:gd name="T48" fmla="*/ 10 w 1273"/>
                <a:gd name="T49" fmla="*/ 483 h 1459"/>
                <a:gd name="T50" fmla="*/ 15 w 1273"/>
                <a:gd name="T51" fmla="*/ 518 h 1459"/>
                <a:gd name="T52" fmla="*/ 81 w 1273"/>
                <a:gd name="T53" fmla="*/ 523 h 1459"/>
                <a:gd name="T54" fmla="*/ 136 w 1273"/>
                <a:gd name="T55" fmla="*/ 518 h 1459"/>
                <a:gd name="T56" fmla="*/ 151 w 1273"/>
                <a:gd name="T57" fmla="*/ 584 h 1459"/>
                <a:gd name="T58" fmla="*/ 237 w 1273"/>
                <a:gd name="T59" fmla="*/ 674 h 1459"/>
                <a:gd name="T60" fmla="*/ 257 w 1273"/>
                <a:gd name="T61" fmla="*/ 765 h 1459"/>
                <a:gd name="T62" fmla="*/ 297 w 1273"/>
                <a:gd name="T63" fmla="*/ 820 h 1459"/>
                <a:gd name="T64" fmla="*/ 272 w 1273"/>
                <a:gd name="T65" fmla="*/ 921 h 1459"/>
                <a:gd name="T66" fmla="*/ 267 w 1273"/>
                <a:gd name="T67" fmla="*/ 1036 h 1459"/>
                <a:gd name="T68" fmla="*/ 287 w 1273"/>
                <a:gd name="T69" fmla="*/ 1157 h 1459"/>
                <a:gd name="T70" fmla="*/ 277 w 1273"/>
                <a:gd name="T71" fmla="*/ 1213 h 1459"/>
                <a:gd name="T72" fmla="*/ 347 w 1273"/>
                <a:gd name="T73" fmla="*/ 1268 h 1459"/>
                <a:gd name="T74" fmla="*/ 388 w 1273"/>
                <a:gd name="T75" fmla="*/ 1313 h 1459"/>
                <a:gd name="T76" fmla="*/ 413 w 1273"/>
                <a:gd name="T77" fmla="*/ 1358 h 1459"/>
                <a:gd name="T78" fmla="*/ 408 w 1273"/>
                <a:gd name="T79" fmla="*/ 1419 h 1459"/>
                <a:gd name="T80" fmla="*/ 468 w 1273"/>
                <a:gd name="T81" fmla="*/ 1459 h 1459"/>
                <a:gd name="T82" fmla="*/ 544 w 1273"/>
                <a:gd name="T83" fmla="*/ 1434 h 1459"/>
                <a:gd name="T84" fmla="*/ 664 w 1273"/>
                <a:gd name="T85" fmla="*/ 1303 h 1459"/>
                <a:gd name="T86" fmla="*/ 765 w 1273"/>
                <a:gd name="T87" fmla="*/ 1228 h 1459"/>
                <a:gd name="T88" fmla="*/ 800 w 1273"/>
                <a:gd name="T89" fmla="*/ 1192 h 1459"/>
                <a:gd name="T90" fmla="*/ 901 w 1273"/>
                <a:gd name="T91" fmla="*/ 1112 h 1459"/>
                <a:gd name="T92" fmla="*/ 956 w 1273"/>
                <a:gd name="T93" fmla="*/ 1082 h 1459"/>
                <a:gd name="T94" fmla="*/ 951 w 1273"/>
                <a:gd name="T95" fmla="*/ 1036 h 1459"/>
                <a:gd name="T96" fmla="*/ 896 w 1273"/>
                <a:gd name="T97" fmla="*/ 986 h 1459"/>
                <a:gd name="T98" fmla="*/ 926 w 1273"/>
                <a:gd name="T99" fmla="*/ 916 h 1459"/>
                <a:gd name="T100" fmla="*/ 1097 w 1273"/>
                <a:gd name="T101" fmla="*/ 710 h 1459"/>
                <a:gd name="T102" fmla="*/ 1142 w 1273"/>
                <a:gd name="T103" fmla="*/ 684 h 1459"/>
                <a:gd name="T104" fmla="*/ 1137 w 1273"/>
                <a:gd name="T105" fmla="*/ 624 h 1459"/>
                <a:gd name="T106" fmla="*/ 1208 w 1273"/>
                <a:gd name="T107" fmla="*/ 559 h 14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73" h="1459">
                  <a:moveTo>
                    <a:pt x="1273" y="513"/>
                  </a:moveTo>
                  <a:lnTo>
                    <a:pt x="1273" y="513"/>
                  </a:lnTo>
                  <a:lnTo>
                    <a:pt x="1263" y="498"/>
                  </a:lnTo>
                  <a:lnTo>
                    <a:pt x="1263" y="488"/>
                  </a:lnTo>
                  <a:lnTo>
                    <a:pt x="1142" y="433"/>
                  </a:lnTo>
                  <a:lnTo>
                    <a:pt x="1117" y="378"/>
                  </a:lnTo>
                  <a:lnTo>
                    <a:pt x="1067" y="332"/>
                  </a:lnTo>
                  <a:lnTo>
                    <a:pt x="1072" y="252"/>
                  </a:lnTo>
                  <a:lnTo>
                    <a:pt x="1047" y="227"/>
                  </a:lnTo>
                  <a:lnTo>
                    <a:pt x="1057" y="196"/>
                  </a:lnTo>
                  <a:lnTo>
                    <a:pt x="1062" y="171"/>
                  </a:lnTo>
                  <a:lnTo>
                    <a:pt x="1057" y="161"/>
                  </a:lnTo>
                  <a:lnTo>
                    <a:pt x="1052" y="151"/>
                  </a:lnTo>
                  <a:lnTo>
                    <a:pt x="1037" y="131"/>
                  </a:lnTo>
                  <a:lnTo>
                    <a:pt x="1027" y="106"/>
                  </a:lnTo>
                  <a:lnTo>
                    <a:pt x="1011" y="76"/>
                  </a:lnTo>
                  <a:lnTo>
                    <a:pt x="1006" y="30"/>
                  </a:lnTo>
                  <a:lnTo>
                    <a:pt x="1001" y="5"/>
                  </a:lnTo>
                  <a:lnTo>
                    <a:pt x="991" y="0"/>
                  </a:lnTo>
                  <a:lnTo>
                    <a:pt x="971" y="20"/>
                  </a:lnTo>
                  <a:lnTo>
                    <a:pt x="936" y="15"/>
                  </a:lnTo>
                  <a:lnTo>
                    <a:pt x="820" y="71"/>
                  </a:lnTo>
                  <a:lnTo>
                    <a:pt x="780" y="56"/>
                  </a:lnTo>
                  <a:lnTo>
                    <a:pt x="765" y="66"/>
                  </a:lnTo>
                  <a:lnTo>
                    <a:pt x="760" y="96"/>
                  </a:lnTo>
                  <a:lnTo>
                    <a:pt x="720" y="81"/>
                  </a:lnTo>
                  <a:lnTo>
                    <a:pt x="684" y="81"/>
                  </a:lnTo>
                  <a:lnTo>
                    <a:pt x="654" y="76"/>
                  </a:lnTo>
                  <a:lnTo>
                    <a:pt x="639" y="76"/>
                  </a:lnTo>
                  <a:lnTo>
                    <a:pt x="624" y="86"/>
                  </a:lnTo>
                  <a:lnTo>
                    <a:pt x="614" y="96"/>
                  </a:lnTo>
                  <a:lnTo>
                    <a:pt x="614" y="116"/>
                  </a:lnTo>
                  <a:lnTo>
                    <a:pt x="614" y="126"/>
                  </a:lnTo>
                  <a:lnTo>
                    <a:pt x="589" y="136"/>
                  </a:lnTo>
                  <a:lnTo>
                    <a:pt x="604" y="156"/>
                  </a:lnTo>
                  <a:lnTo>
                    <a:pt x="609" y="171"/>
                  </a:lnTo>
                  <a:lnTo>
                    <a:pt x="579" y="171"/>
                  </a:lnTo>
                  <a:lnTo>
                    <a:pt x="559" y="196"/>
                  </a:lnTo>
                  <a:lnTo>
                    <a:pt x="544" y="222"/>
                  </a:lnTo>
                  <a:lnTo>
                    <a:pt x="498" y="217"/>
                  </a:lnTo>
                  <a:lnTo>
                    <a:pt x="473" y="222"/>
                  </a:lnTo>
                  <a:lnTo>
                    <a:pt x="468" y="227"/>
                  </a:lnTo>
                  <a:lnTo>
                    <a:pt x="468" y="232"/>
                  </a:lnTo>
                  <a:lnTo>
                    <a:pt x="478" y="252"/>
                  </a:lnTo>
                  <a:lnTo>
                    <a:pt x="488" y="277"/>
                  </a:lnTo>
                  <a:lnTo>
                    <a:pt x="503" y="342"/>
                  </a:lnTo>
                  <a:lnTo>
                    <a:pt x="513" y="428"/>
                  </a:lnTo>
                  <a:lnTo>
                    <a:pt x="498" y="438"/>
                  </a:lnTo>
                  <a:lnTo>
                    <a:pt x="493" y="473"/>
                  </a:lnTo>
                  <a:lnTo>
                    <a:pt x="478" y="483"/>
                  </a:lnTo>
                  <a:lnTo>
                    <a:pt x="463" y="488"/>
                  </a:lnTo>
                  <a:lnTo>
                    <a:pt x="453" y="478"/>
                  </a:lnTo>
                  <a:lnTo>
                    <a:pt x="443" y="468"/>
                  </a:lnTo>
                  <a:lnTo>
                    <a:pt x="428" y="438"/>
                  </a:lnTo>
                  <a:lnTo>
                    <a:pt x="423" y="423"/>
                  </a:lnTo>
                  <a:lnTo>
                    <a:pt x="403" y="423"/>
                  </a:lnTo>
                  <a:lnTo>
                    <a:pt x="388" y="423"/>
                  </a:lnTo>
                  <a:lnTo>
                    <a:pt x="378" y="413"/>
                  </a:lnTo>
                  <a:lnTo>
                    <a:pt x="373" y="403"/>
                  </a:lnTo>
                  <a:lnTo>
                    <a:pt x="368" y="388"/>
                  </a:lnTo>
                  <a:lnTo>
                    <a:pt x="368" y="378"/>
                  </a:lnTo>
                  <a:lnTo>
                    <a:pt x="352" y="357"/>
                  </a:lnTo>
                  <a:lnTo>
                    <a:pt x="337" y="347"/>
                  </a:lnTo>
                  <a:lnTo>
                    <a:pt x="327" y="342"/>
                  </a:lnTo>
                  <a:lnTo>
                    <a:pt x="317" y="342"/>
                  </a:lnTo>
                  <a:lnTo>
                    <a:pt x="307" y="357"/>
                  </a:lnTo>
                  <a:lnTo>
                    <a:pt x="307" y="362"/>
                  </a:lnTo>
                  <a:lnTo>
                    <a:pt x="302" y="393"/>
                  </a:lnTo>
                  <a:lnTo>
                    <a:pt x="292" y="413"/>
                  </a:lnTo>
                  <a:lnTo>
                    <a:pt x="287" y="423"/>
                  </a:lnTo>
                  <a:lnTo>
                    <a:pt x="277" y="428"/>
                  </a:lnTo>
                  <a:lnTo>
                    <a:pt x="267" y="428"/>
                  </a:lnTo>
                  <a:lnTo>
                    <a:pt x="262" y="428"/>
                  </a:lnTo>
                  <a:lnTo>
                    <a:pt x="227" y="388"/>
                  </a:lnTo>
                  <a:lnTo>
                    <a:pt x="197" y="393"/>
                  </a:lnTo>
                  <a:lnTo>
                    <a:pt x="161" y="342"/>
                  </a:lnTo>
                  <a:lnTo>
                    <a:pt x="131" y="337"/>
                  </a:lnTo>
                  <a:lnTo>
                    <a:pt x="106" y="327"/>
                  </a:lnTo>
                  <a:lnTo>
                    <a:pt x="61" y="322"/>
                  </a:lnTo>
                  <a:lnTo>
                    <a:pt x="36" y="332"/>
                  </a:lnTo>
                  <a:lnTo>
                    <a:pt x="51" y="367"/>
                  </a:lnTo>
                  <a:lnTo>
                    <a:pt x="56" y="398"/>
                  </a:lnTo>
                  <a:lnTo>
                    <a:pt x="56" y="423"/>
                  </a:lnTo>
                  <a:lnTo>
                    <a:pt x="51" y="443"/>
                  </a:lnTo>
                  <a:lnTo>
                    <a:pt x="41" y="458"/>
                  </a:lnTo>
                  <a:lnTo>
                    <a:pt x="36" y="468"/>
                  </a:lnTo>
                  <a:lnTo>
                    <a:pt x="25" y="473"/>
                  </a:lnTo>
                  <a:lnTo>
                    <a:pt x="10" y="483"/>
                  </a:lnTo>
                  <a:lnTo>
                    <a:pt x="0" y="493"/>
                  </a:lnTo>
                  <a:lnTo>
                    <a:pt x="5" y="508"/>
                  </a:lnTo>
                  <a:lnTo>
                    <a:pt x="15" y="518"/>
                  </a:lnTo>
                  <a:lnTo>
                    <a:pt x="41" y="528"/>
                  </a:lnTo>
                  <a:lnTo>
                    <a:pt x="76" y="539"/>
                  </a:lnTo>
                  <a:lnTo>
                    <a:pt x="81" y="523"/>
                  </a:lnTo>
                  <a:lnTo>
                    <a:pt x="96" y="513"/>
                  </a:lnTo>
                  <a:lnTo>
                    <a:pt x="111" y="513"/>
                  </a:lnTo>
                  <a:lnTo>
                    <a:pt x="136" y="518"/>
                  </a:lnTo>
                  <a:lnTo>
                    <a:pt x="151" y="528"/>
                  </a:lnTo>
                  <a:lnTo>
                    <a:pt x="156" y="539"/>
                  </a:lnTo>
                  <a:lnTo>
                    <a:pt x="156" y="554"/>
                  </a:lnTo>
                  <a:lnTo>
                    <a:pt x="151" y="584"/>
                  </a:lnTo>
                  <a:lnTo>
                    <a:pt x="146" y="594"/>
                  </a:lnTo>
                  <a:lnTo>
                    <a:pt x="217" y="674"/>
                  </a:lnTo>
                  <a:lnTo>
                    <a:pt x="237" y="674"/>
                  </a:lnTo>
                  <a:lnTo>
                    <a:pt x="252" y="679"/>
                  </a:lnTo>
                  <a:lnTo>
                    <a:pt x="262" y="689"/>
                  </a:lnTo>
                  <a:lnTo>
                    <a:pt x="257" y="765"/>
                  </a:lnTo>
                  <a:lnTo>
                    <a:pt x="272" y="780"/>
                  </a:lnTo>
                  <a:lnTo>
                    <a:pt x="282" y="795"/>
                  </a:lnTo>
                  <a:lnTo>
                    <a:pt x="292" y="805"/>
                  </a:lnTo>
                  <a:lnTo>
                    <a:pt x="297" y="820"/>
                  </a:lnTo>
                  <a:lnTo>
                    <a:pt x="297" y="850"/>
                  </a:lnTo>
                  <a:lnTo>
                    <a:pt x="292" y="881"/>
                  </a:lnTo>
                  <a:lnTo>
                    <a:pt x="282" y="901"/>
                  </a:lnTo>
                  <a:lnTo>
                    <a:pt x="272" y="921"/>
                  </a:lnTo>
                  <a:lnTo>
                    <a:pt x="257" y="941"/>
                  </a:lnTo>
                  <a:lnTo>
                    <a:pt x="267" y="986"/>
                  </a:lnTo>
                  <a:lnTo>
                    <a:pt x="267" y="1036"/>
                  </a:lnTo>
                  <a:lnTo>
                    <a:pt x="267" y="1092"/>
                  </a:lnTo>
                  <a:lnTo>
                    <a:pt x="277" y="1102"/>
                  </a:lnTo>
                  <a:lnTo>
                    <a:pt x="287" y="1112"/>
                  </a:lnTo>
                  <a:lnTo>
                    <a:pt x="287" y="1157"/>
                  </a:lnTo>
                  <a:lnTo>
                    <a:pt x="302" y="1167"/>
                  </a:lnTo>
                  <a:lnTo>
                    <a:pt x="287" y="1182"/>
                  </a:lnTo>
                  <a:lnTo>
                    <a:pt x="277" y="1197"/>
                  </a:lnTo>
                  <a:lnTo>
                    <a:pt x="277" y="1213"/>
                  </a:lnTo>
                  <a:lnTo>
                    <a:pt x="297" y="1223"/>
                  </a:lnTo>
                  <a:lnTo>
                    <a:pt x="317" y="1238"/>
                  </a:lnTo>
                  <a:lnTo>
                    <a:pt x="347" y="1268"/>
                  </a:lnTo>
                  <a:lnTo>
                    <a:pt x="363" y="1298"/>
                  </a:lnTo>
                  <a:lnTo>
                    <a:pt x="373" y="1313"/>
                  </a:lnTo>
                  <a:lnTo>
                    <a:pt x="388" y="1313"/>
                  </a:lnTo>
                  <a:lnTo>
                    <a:pt x="403" y="1323"/>
                  </a:lnTo>
                  <a:lnTo>
                    <a:pt x="408" y="1328"/>
                  </a:lnTo>
                  <a:lnTo>
                    <a:pt x="413" y="1338"/>
                  </a:lnTo>
                  <a:lnTo>
                    <a:pt x="413" y="1358"/>
                  </a:lnTo>
                  <a:lnTo>
                    <a:pt x="408" y="1363"/>
                  </a:lnTo>
                  <a:lnTo>
                    <a:pt x="408" y="1384"/>
                  </a:lnTo>
                  <a:lnTo>
                    <a:pt x="408" y="1419"/>
                  </a:lnTo>
                  <a:lnTo>
                    <a:pt x="413" y="1434"/>
                  </a:lnTo>
                  <a:lnTo>
                    <a:pt x="428" y="1449"/>
                  </a:lnTo>
                  <a:lnTo>
                    <a:pt x="443" y="1459"/>
                  </a:lnTo>
                  <a:lnTo>
                    <a:pt x="468" y="1459"/>
                  </a:lnTo>
                  <a:lnTo>
                    <a:pt x="498" y="1454"/>
                  </a:lnTo>
                  <a:lnTo>
                    <a:pt x="523" y="1444"/>
                  </a:lnTo>
                  <a:lnTo>
                    <a:pt x="544" y="1434"/>
                  </a:lnTo>
                  <a:lnTo>
                    <a:pt x="564" y="1419"/>
                  </a:lnTo>
                  <a:lnTo>
                    <a:pt x="609" y="1368"/>
                  </a:lnTo>
                  <a:lnTo>
                    <a:pt x="664" y="1303"/>
                  </a:lnTo>
                  <a:lnTo>
                    <a:pt x="700" y="1273"/>
                  </a:lnTo>
                  <a:lnTo>
                    <a:pt x="725" y="1248"/>
                  </a:lnTo>
                  <a:lnTo>
                    <a:pt x="745" y="1238"/>
                  </a:lnTo>
                  <a:lnTo>
                    <a:pt x="765" y="1228"/>
                  </a:lnTo>
                  <a:lnTo>
                    <a:pt x="785" y="1223"/>
                  </a:lnTo>
                  <a:lnTo>
                    <a:pt x="790" y="1228"/>
                  </a:lnTo>
                  <a:lnTo>
                    <a:pt x="800" y="1192"/>
                  </a:lnTo>
                  <a:lnTo>
                    <a:pt x="820" y="1162"/>
                  </a:lnTo>
                  <a:lnTo>
                    <a:pt x="840" y="1142"/>
                  </a:lnTo>
                  <a:lnTo>
                    <a:pt x="861" y="1127"/>
                  </a:lnTo>
                  <a:lnTo>
                    <a:pt x="901" y="1112"/>
                  </a:lnTo>
                  <a:lnTo>
                    <a:pt x="926" y="1102"/>
                  </a:lnTo>
                  <a:lnTo>
                    <a:pt x="946" y="1092"/>
                  </a:lnTo>
                  <a:lnTo>
                    <a:pt x="956" y="1082"/>
                  </a:lnTo>
                  <a:lnTo>
                    <a:pt x="961" y="1072"/>
                  </a:lnTo>
                  <a:lnTo>
                    <a:pt x="966" y="1062"/>
                  </a:lnTo>
                  <a:lnTo>
                    <a:pt x="961" y="1052"/>
                  </a:lnTo>
                  <a:lnTo>
                    <a:pt x="951" y="1036"/>
                  </a:lnTo>
                  <a:lnTo>
                    <a:pt x="931" y="1021"/>
                  </a:lnTo>
                  <a:lnTo>
                    <a:pt x="906" y="1006"/>
                  </a:lnTo>
                  <a:lnTo>
                    <a:pt x="896" y="986"/>
                  </a:lnTo>
                  <a:lnTo>
                    <a:pt x="896" y="971"/>
                  </a:lnTo>
                  <a:lnTo>
                    <a:pt x="901" y="951"/>
                  </a:lnTo>
                  <a:lnTo>
                    <a:pt x="916" y="926"/>
                  </a:lnTo>
                  <a:lnTo>
                    <a:pt x="926" y="916"/>
                  </a:lnTo>
                  <a:lnTo>
                    <a:pt x="1042" y="790"/>
                  </a:lnTo>
                  <a:lnTo>
                    <a:pt x="1072" y="740"/>
                  </a:lnTo>
                  <a:lnTo>
                    <a:pt x="1097" y="710"/>
                  </a:lnTo>
                  <a:lnTo>
                    <a:pt x="1117" y="694"/>
                  </a:lnTo>
                  <a:lnTo>
                    <a:pt x="1132" y="689"/>
                  </a:lnTo>
                  <a:lnTo>
                    <a:pt x="1142" y="684"/>
                  </a:lnTo>
                  <a:lnTo>
                    <a:pt x="1147" y="669"/>
                  </a:lnTo>
                  <a:lnTo>
                    <a:pt x="1147" y="659"/>
                  </a:lnTo>
                  <a:lnTo>
                    <a:pt x="1142" y="634"/>
                  </a:lnTo>
                  <a:lnTo>
                    <a:pt x="1137" y="624"/>
                  </a:lnTo>
                  <a:lnTo>
                    <a:pt x="1147" y="614"/>
                  </a:lnTo>
                  <a:lnTo>
                    <a:pt x="1162" y="594"/>
                  </a:lnTo>
                  <a:lnTo>
                    <a:pt x="1208" y="559"/>
                  </a:lnTo>
                  <a:lnTo>
                    <a:pt x="1273" y="518"/>
                  </a:lnTo>
                  <a:lnTo>
                    <a:pt x="1273" y="51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7173" y="4127"/>
              <a:ext cx="2675" cy="3174"/>
            </a:xfrm>
            <a:custGeom>
              <a:avLst/>
              <a:gdLst>
                <a:gd name="T0" fmla="*/ 1157 w 1157"/>
                <a:gd name="T1" fmla="*/ 342 h 1373"/>
                <a:gd name="T2" fmla="*/ 1122 w 1157"/>
                <a:gd name="T3" fmla="*/ 272 h 1373"/>
                <a:gd name="T4" fmla="*/ 1132 w 1157"/>
                <a:gd name="T5" fmla="*/ 186 h 1373"/>
                <a:gd name="T6" fmla="*/ 1127 w 1157"/>
                <a:gd name="T7" fmla="*/ 126 h 1373"/>
                <a:gd name="T8" fmla="*/ 1066 w 1157"/>
                <a:gd name="T9" fmla="*/ 66 h 1373"/>
                <a:gd name="T10" fmla="*/ 1041 w 1157"/>
                <a:gd name="T11" fmla="*/ 30 h 1373"/>
                <a:gd name="T12" fmla="*/ 905 w 1157"/>
                <a:gd name="T13" fmla="*/ 20 h 1373"/>
                <a:gd name="T14" fmla="*/ 800 w 1157"/>
                <a:gd name="T15" fmla="*/ 10 h 1373"/>
                <a:gd name="T16" fmla="*/ 699 w 1157"/>
                <a:gd name="T17" fmla="*/ 96 h 1373"/>
                <a:gd name="T18" fmla="*/ 699 w 1157"/>
                <a:gd name="T19" fmla="*/ 171 h 1373"/>
                <a:gd name="T20" fmla="*/ 719 w 1157"/>
                <a:gd name="T21" fmla="*/ 217 h 1373"/>
                <a:gd name="T22" fmla="*/ 674 w 1157"/>
                <a:gd name="T23" fmla="*/ 237 h 1373"/>
                <a:gd name="T24" fmla="*/ 664 w 1157"/>
                <a:gd name="T25" fmla="*/ 287 h 1373"/>
                <a:gd name="T26" fmla="*/ 649 w 1157"/>
                <a:gd name="T27" fmla="*/ 327 h 1373"/>
                <a:gd name="T28" fmla="*/ 538 w 1157"/>
                <a:gd name="T29" fmla="*/ 272 h 1373"/>
                <a:gd name="T30" fmla="*/ 488 w 1157"/>
                <a:gd name="T31" fmla="*/ 247 h 1373"/>
                <a:gd name="T32" fmla="*/ 433 w 1157"/>
                <a:gd name="T33" fmla="*/ 287 h 1373"/>
                <a:gd name="T34" fmla="*/ 292 w 1157"/>
                <a:gd name="T35" fmla="*/ 352 h 1373"/>
                <a:gd name="T36" fmla="*/ 216 w 1157"/>
                <a:gd name="T37" fmla="*/ 418 h 1373"/>
                <a:gd name="T38" fmla="*/ 121 w 1157"/>
                <a:gd name="T39" fmla="*/ 483 h 1373"/>
                <a:gd name="T40" fmla="*/ 40 w 1157"/>
                <a:gd name="T41" fmla="*/ 544 h 1373"/>
                <a:gd name="T42" fmla="*/ 0 w 1157"/>
                <a:gd name="T43" fmla="*/ 589 h 1373"/>
                <a:gd name="T44" fmla="*/ 15 w 1157"/>
                <a:gd name="T45" fmla="*/ 710 h 1373"/>
                <a:gd name="T46" fmla="*/ 60 w 1157"/>
                <a:gd name="T47" fmla="*/ 810 h 1373"/>
                <a:gd name="T48" fmla="*/ 136 w 1157"/>
                <a:gd name="T49" fmla="*/ 855 h 1373"/>
                <a:gd name="T50" fmla="*/ 196 w 1157"/>
                <a:gd name="T51" fmla="*/ 906 h 1373"/>
                <a:gd name="T52" fmla="*/ 236 w 1157"/>
                <a:gd name="T53" fmla="*/ 941 h 1373"/>
                <a:gd name="T54" fmla="*/ 292 w 1157"/>
                <a:gd name="T55" fmla="*/ 971 h 1373"/>
                <a:gd name="T56" fmla="*/ 352 w 1157"/>
                <a:gd name="T57" fmla="*/ 1047 h 1373"/>
                <a:gd name="T58" fmla="*/ 433 w 1157"/>
                <a:gd name="T59" fmla="*/ 1102 h 1373"/>
                <a:gd name="T60" fmla="*/ 443 w 1157"/>
                <a:gd name="T61" fmla="*/ 1207 h 1373"/>
                <a:gd name="T62" fmla="*/ 458 w 1157"/>
                <a:gd name="T63" fmla="*/ 1268 h 1373"/>
                <a:gd name="T64" fmla="*/ 493 w 1157"/>
                <a:gd name="T65" fmla="*/ 1202 h 1373"/>
                <a:gd name="T66" fmla="*/ 553 w 1157"/>
                <a:gd name="T67" fmla="*/ 1248 h 1373"/>
                <a:gd name="T68" fmla="*/ 609 w 1157"/>
                <a:gd name="T69" fmla="*/ 1298 h 1373"/>
                <a:gd name="T70" fmla="*/ 664 w 1157"/>
                <a:gd name="T71" fmla="*/ 1368 h 1373"/>
                <a:gd name="T72" fmla="*/ 684 w 1157"/>
                <a:gd name="T73" fmla="*/ 1343 h 1373"/>
                <a:gd name="T74" fmla="*/ 790 w 1157"/>
                <a:gd name="T75" fmla="*/ 1308 h 1373"/>
                <a:gd name="T76" fmla="*/ 785 w 1157"/>
                <a:gd name="T77" fmla="*/ 1233 h 1373"/>
                <a:gd name="T78" fmla="*/ 734 w 1157"/>
                <a:gd name="T79" fmla="*/ 1182 h 1373"/>
                <a:gd name="T80" fmla="*/ 699 w 1157"/>
                <a:gd name="T81" fmla="*/ 1077 h 1373"/>
                <a:gd name="T82" fmla="*/ 674 w 1157"/>
                <a:gd name="T83" fmla="*/ 961 h 1373"/>
                <a:gd name="T84" fmla="*/ 724 w 1157"/>
                <a:gd name="T85" fmla="*/ 941 h 1373"/>
                <a:gd name="T86" fmla="*/ 754 w 1157"/>
                <a:gd name="T87" fmla="*/ 881 h 1373"/>
                <a:gd name="T88" fmla="*/ 729 w 1157"/>
                <a:gd name="T89" fmla="*/ 805 h 1373"/>
                <a:gd name="T90" fmla="*/ 785 w 1157"/>
                <a:gd name="T91" fmla="*/ 755 h 1373"/>
                <a:gd name="T92" fmla="*/ 890 w 1157"/>
                <a:gd name="T93" fmla="*/ 699 h 1373"/>
                <a:gd name="T94" fmla="*/ 946 w 1157"/>
                <a:gd name="T95" fmla="*/ 664 h 1373"/>
                <a:gd name="T96" fmla="*/ 936 w 1157"/>
                <a:gd name="T97" fmla="*/ 564 h 1373"/>
                <a:gd name="T98" fmla="*/ 885 w 1157"/>
                <a:gd name="T99" fmla="*/ 498 h 1373"/>
                <a:gd name="T100" fmla="*/ 910 w 1157"/>
                <a:gd name="T101" fmla="*/ 433 h 1373"/>
                <a:gd name="T102" fmla="*/ 1086 w 1157"/>
                <a:gd name="T103" fmla="*/ 418 h 1373"/>
                <a:gd name="T104" fmla="*/ 1157 w 1157"/>
                <a:gd name="T105" fmla="*/ 373 h 13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57" h="1373">
                  <a:moveTo>
                    <a:pt x="1157" y="373"/>
                  </a:moveTo>
                  <a:lnTo>
                    <a:pt x="1157" y="373"/>
                  </a:lnTo>
                  <a:lnTo>
                    <a:pt x="1157" y="342"/>
                  </a:lnTo>
                  <a:lnTo>
                    <a:pt x="1152" y="317"/>
                  </a:lnTo>
                  <a:lnTo>
                    <a:pt x="1147" y="302"/>
                  </a:lnTo>
                  <a:lnTo>
                    <a:pt x="1132" y="287"/>
                  </a:lnTo>
                  <a:lnTo>
                    <a:pt x="1122" y="272"/>
                  </a:lnTo>
                  <a:lnTo>
                    <a:pt x="1117" y="257"/>
                  </a:lnTo>
                  <a:lnTo>
                    <a:pt x="1117" y="237"/>
                  </a:lnTo>
                  <a:lnTo>
                    <a:pt x="1117" y="222"/>
                  </a:lnTo>
                  <a:lnTo>
                    <a:pt x="1127" y="196"/>
                  </a:lnTo>
                  <a:lnTo>
                    <a:pt x="1132" y="186"/>
                  </a:lnTo>
                  <a:lnTo>
                    <a:pt x="1142" y="161"/>
                  </a:lnTo>
                  <a:lnTo>
                    <a:pt x="1142" y="141"/>
                  </a:lnTo>
                  <a:lnTo>
                    <a:pt x="1137" y="131"/>
                  </a:lnTo>
                  <a:lnTo>
                    <a:pt x="1127" y="126"/>
                  </a:lnTo>
                  <a:lnTo>
                    <a:pt x="1107" y="116"/>
                  </a:lnTo>
                  <a:lnTo>
                    <a:pt x="1086" y="101"/>
                  </a:lnTo>
                  <a:lnTo>
                    <a:pt x="1071" y="86"/>
                  </a:lnTo>
                  <a:lnTo>
                    <a:pt x="1066" y="66"/>
                  </a:lnTo>
                  <a:lnTo>
                    <a:pt x="1066" y="51"/>
                  </a:lnTo>
                  <a:lnTo>
                    <a:pt x="1056" y="41"/>
                  </a:lnTo>
                  <a:lnTo>
                    <a:pt x="1041" y="30"/>
                  </a:lnTo>
                  <a:lnTo>
                    <a:pt x="1011" y="41"/>
                  </a:lnTo>
                  <a:lnTo>
                    <a:pt x="981" y="41"/>
                  </a:lnTo>
                  <a:lnTo>
                    <a:pt x="946" y="36"/>
                  </a:lnTo>
                  <a:lnTo>
                    <a:pt x="905" y="20"/>
                  </a:lnTo>
                  <a:lnTo>
                    <a:pt x="870" y="5"/>
                  </a:lnTo>
                  <a:lnTo>
                    <a:pt x="855" y="0"/>
                  </a:lnTo>
                  <a:lnTo>
                    <a:pt x="835" y="0"/>
                  </a:lnTo>
                  <a:lnTo>
                    <a:pt x="820" y="0"/>
                  </a:lnTo>
                  <a:lnTo>
                    <a:pt x="800" y="10"/>
                  </a:lnTo>
                  <a:lnTo>
                    <a:pt x="775" y="30"/>
                  </a:lnTo>
                  <a:lnTo>
                    <a:pt x="749" y="56"/>
                  </a:lnTo>
                  <a:lnTo>
                    <a:pt x="724" y="81"/>
                  </a:lnTo>
                  <a:lnTo>
                    <a:pt x="699" y="96"/>
                  </a:lnTo>
                  <a:lnTo>
                    <a:pt x="704" y="116"/>
                  </a:lnTo>
                  <a:lnTo>
                    <a:pt x="704" y="141"/>
                  </a:lnTo>
                  <a:lnTo>
                    <a:pt x="699" y="171"/>
                  </a:lnTo>
                  <a:lnTo>
                    <a:pt x="704" y="191"/>
                  </a:lnTo>
                  <a:lnTo>
                    <a:pt x="709" y="207"/>
                  </a:lnTo>
                  <a:lnTo>
                    <a:pt x="714" y="212"/>
                  </a:lnTo>
                  <a:lnTo>
                    <a:pt x="719" y="217"/>
                  </a:lnTo>
                  <a:lnTo>
                    <a:pt x="719" y="222"/>
                  </a:lnTo>
                  <a:lnTo>
                    <a:pt x="709" y="227"/>
                  </a:lnTo>
                  <a:lnTo>
                    <a:pt x="684" y="237"/>
                  </a:lnTo>
                  <a:lnTo>
                    <a:pt x="674" y="237"/>
                  </a:lnTo>
                  <a:lnTo>
                    <a:pt x="659" y="247"/>
                  </a:lnTo>
                  <a:lnTo>
                    <a:pt x="649" y="252"/>
                  </a:lnTo>
                  <a:lnTo>
                    <a:pt x="649" y="262"/>
                  </a:lnTo>
                  <a:lnTo>
                    <a:pt x="649" y="272"/>
                  </a:lnTo>
                  <a:lnTo>
                    <a:pt x="664" y="287"/>
                  </a:lnTo>
                  <a:lnTo>
                    <a:pt x="664" y="297"/>
                  </a:lnTo>
                  <a:lnTo>
                    <a:pt x="664" y="317"/>
                  </a:lnTo>
                  <a:lnTo>
                    <a:pt x="659" y="327"/>
                  </a:lnTo>
                  <a:lnTo>
                    <a:pt x="649" y="327"/>
                  </a:lnTo>
                  <a:lnTo>
                    <a:pt x="634" y="322"/>
                  </a:lnTo>
                  <a:lnTo>
                    <a:pt x="609" y="312"/>
                  </a:lnTo>
                  <a:lnTo>
                    <a:pt x="583" y="297"/>
                  </a:lnTo>
                  <a:lnTo>
                    <a:pt x="548" y="292"/>
                  </a:lnTo>
                  <a:lnTo>
                    <a:pt x="538" y="272"/>
                  </a:lnTo>
                  <a:lnTo>
                    <a:pt x="523" y="252"/>
                  </a:lnTo>
                  <a:lnTo>
                    <a:pt x="518" y="252"/>
                  </a:lnTo>
                  <a:lnTo>
                    <a:pt x="498" y="247"/>
                  </a:lnTo>
                  <a:lnTo>
                    <a:pt x="488" y="247"/>
                  </a:lnTo>
                  <a:lnTo>
                    <a:pt x="473" y="252"/>
                  </a:lnTo>
                  <a:lnTo>
                    <a:pt x="463" y="267"/>
                  </a:lnTo>
                  <a:lnTo>
                    <a:pt x="453" y="282"/>
                  </a:lnTo>
                  <a:lnTo>
                    <a:pt x="433" y="287"/>
                  </a:lnTo>
                  <a:lnTo>
                    <a:pt x="382" y="292"/>
                  </a:lnTo>
                  <a:lnTo>
                    <a:pt x="357" y="302"/>
                  </a:lnTo>
                  <a:lnTo>
                    <a:pt x="332" y="312"/>
                  </a:lnTo>
                  <a:lnTo>
                    <a:pt x="307" y="332"/>
                  </a:lnTo>
                  <a:lnTo>
                    <a:pt x="292" y="352"/>
                  </a:lnTo>
                  <a:lnTo>
                    <a:pt x="272" y="388"/>
                  </a:lnTo>
                  <a:lnTo>
                    <a:pt x="256" y="408"/>
                  </a:lnTo>
                  <a:lnTo>
                    <a:pt x="236" y="418"/>
                  </a:lnTo>
                  <a:lnTo>
                    <a:pt x="216" y="418"/>
                  </a:lnTo>
                  <a:lnTo>
                    <a:pt x="191" y="428"/>
                  </a:lnTo>
                  <a:lnTo>
                    <a:pt x="161" y="448"/>
                  </a:lnTo>
                  <a:lnTo>
                    <a:pt x="136" y="468"/>
                  </a:lnTo>
                  <a:lnTo>
                    <a:pt x="121" y="483"/>
                  </a:lnTo>
                  <a:lnTo>
                    <a:pt x="111" y="498"/>
                  </a:lnTo>
                  <a:lnTo>
                    <a:pt x="80" y="518"/>
                  </a:lnTo>
                  <a:lnTo>
                    <a:pt x="55" y="539"/>
                  </a:lnTo>
                  <a:lnTo>
                    <a:pt x="40" y="544"/>
                  </a:lnTo>
                  <a:lnTo>
                    <a:pt x="35" y="544"/>
                  </a:lnTo>
                  <a:lnTo>
                    <a:pt x="25" y="554"/>
                  </a:lnTo>
                  <a:lnTo>
                    <a:pt x="10" y="574"/>
                  </a:lnTo>
                  <a:lnTo>
                    <a:pt x="0" y="589"/>
                  </a:lnTo>
                  <a:lnTo>
                    <a:pt x="0" y="604"/>
                  </a:lnTo>
                  <a:lnTo>
                    <a:pt x="0" y="624"/>
                  </a:lnTo>
                  <a:lnTo>
                    <a:pt x="10" y="639"/>
                  </a:lnTo>
                  <a:lnTo>
                    <a:pt x="15" y="710"/>
                  </a:lnTo>
                  <a:lnTo>
                    <a:pt x="30" y="755"/>
                  </a:lnTo>
                  <a:lnTo>
                    <a:pt x="45" y="790"/>
                  </a:lnTo>
                  <a:lnTo>
                    <a:pt x="55" y="800"/>
                  </a:lnTo>
                  <a:lnTo>
                    <a:pt x="60" y="810"/>
                  </a:lnTo>
                  <a:lnTo>
                    <a:pt x="75" y="810"/>
                  </a:lnTo>
                  <a:lnTo>
                    <a:pt x="106" y="815"/>
                  </a:lnTo>
                  <a:lnTo>
                    <a:pt x="116" y="825"/>
                  </a:lnTo>
                  <a:lnTo>
                    <a:pt x="131" y="835"/>
                  </a:lnTo>
                  <a:lnTo>
                    <a:pt x="136" y="855"/>
                  </a:lnTo>
                  <a:lnTo>
                    <a:pt x="136" y="886"/>
                  </a:lnTo>
                  <a:lnTo>
                    <a:pt x="151" y="896"/>
                  </a:lnTo>
                  <a:lnTo>
                    <a:pt x="171" y="901"/>
                  </a:lnTo>
                  <a:lnTo>
                    <a:pt x="196" y="906"/>
                  </a:lnTo>
                  <a:lnTo>
                    <a:pt x="206" y="906"/>
                  </a:lnTo>
                  <a:lnTo>
                    <a:pt x="216" y="911"/>
                  </a:lnTo>
                  <a:lnTo>
                    <a:pt x="231" y="926"/>
                  </a:lnTo>
                  <a:lnTo>
                    <a:pt x="236" y="941"/>
                  </a:lnTo>
                  <a:lnTo>
                    <a:pt x="236" y="946"/>
                  </a:lnTo>
                  <a:lnTo>
                    <a:pt x="251" y="961"/>
                  </a:lnTo>
                  <a:lnTo>
                    <a:pt x="267" y="966"/>
                  </a:lnTo>
                  <a:lnTo>
                    <a:pt x="292" y="971"/>
                  </a:lnTo>
                  <a:lnTo>
                    <a:pt x="307" y="986"/>
                  </a:lnTo>
                  <a:lnTo>
                    <a:pt x="327" y="1006"/>
                  </a:lnTo>
                  <a:lnTo>
                    <a:pt x="352" y="1047"/>
                  </a:lnTo>
                  <a:lnTo>
                    <a:pt x="377" y="1072"/>
                  </a:lnTo>
                  <a:lnTo>
                    <a:pt x="397" y="1087"/>
                  </a:lnTo>
                  <a:lnTo>
                    <a:pt x="428" y="1097"/>
                  </a:lnTo>
                  <a:lnTo>
                    <a:pt x="433" y="1102"/>
                  </a:lnTo>
                  <a:lnTo>
                    <a:pt x="443" y="1117"/>
                  </a:lnTo>
                  <a:lnTo>
                    <a:pt x="448" y="1132"/>
                  </a:lnTo>
                  <a:lnTo>
                    <a:pt x="448" y="1152"/>
                  </a:lnTo>
                  <a:lnTo>
                    <a:pt x="448" y="1177"/>
                  </a:lnTo>
                  <a:lnTo>
                    <a:pt x="443" y="1207"/>
                  </a:lnTo>
                  <a:lnTo>
                    <a:pt x="443" y="1228"/>
                  </a:lnTo>
                  <a:lnTo>
                    <a:pt x="443" y="1258"/>
                  </a:lnTo>
                  <a:lnTo>
                    <a:pt x="448" y="1268"/>
                  </a:lnTo>
                  <a:lnTo>
                    <a:pt x="458" y="1268"/>
                  </a:lnTo>
                  <a:lnTo>
                    <a:pt x="473" y="1258"/>
                  </a:lnTo>
                  <a:lnTo>
                    <a:pt x="493" y="1233"/>
                  </a:lnTo>
                  <a:lnTo>
                    <a:pt x="493" y="1218"/>
                  </a:lnTo>
                  <a:lnTo>
                    <a:pt x="493" y="1202"/>
                  </a:lnTo>
                  <a:lnTo>
                    <a:pt x="498" y="1187"/>
                  </a:lnTo>
                  <a:lnTo>
                    <a:pt x="503" y="1182"/>
                  </a:lnTo>
                  <a:lnTo>
                    <a:pt x="518" y="1182"/>
                  </a:lnTo>
                  <a:lnTo>
                    <a:pt x="533" y="1202"/>
                  </a:lnTo>
                  <a:lnTo>
                    <a:pt x="553" y="1248"/>
                  </a:lnTo>
                  <a:lnTo>
                    <a:pt x="563" y="1248"/>
                  </a:lnTo>
                  <a:lnTo>
                    <a:pt x="583" y="1263"/>
                  </a:lnTo>
                  <a:lnTo>
                    <a:pt x="604" y="1283"/>
                  </a:lnTo>
                  <a:lnTo>
                    <a:pt x="609" y="1298"/>
                  </a:lnTo>
                  <a:lnTo>
                    <a:pt x="614" y="1313"/>
                  </a:lnTo>
                  <a:lnTo>
                    <a:pt x="634" y="1343"/>
                  </a:lnTo>
                  <a:lnTo>
                    <a:pt x="654" y="1363"/>
                  </a:lnTo>
                  <a:lnTo>
                    <a:pt x="664" y="1368"/>
                  </a:lnTo>
                  <a:lnTo>
                    <a:pt x="674" y="1373"/>
                  </a:lnTo>
                  <a:lnTo>
                    <a:pt x="674" y="1363"/>
                  </a:lnTo>
                  <a:lnTo>
                    <a:pt x="674" y="1353"/>
                  </a:lnTo>
                  <a:lnTo>
                    <a:pt x="684" y="1343"/>
                  </a:lnTo>
                  <a:lnTo>
                    <a:pt x="694" y="1333"/>
                  </a:lnTo>
                  <a:lnTo>
                    <a:pt x="714" y="1318"/>
                  </a:lnTo>
                  <a:lnTo>
                    <a:pt x="744" y="1313"/>
                  </a:lnTo>
                  <a:lnTo>
                    <a:pt x="790" y="1308"/>
                  </a:lnTo>
                  <a:lnTo>
                    <a:pt x="790" y="1298"/>
                  </a:lnTo>
                  <a:lnTo>
                    <a:pt x="795" y="1273"/>
                  </a:lnTo>
                  <a:lnTo>
                    <a:pt x="795" y="1258"/>
                  </a:lnTo>
                  <a:lnTo>
                    <a:pt x="790" y="1248"/>
                  </a:lnTo>
                  <a:lnTo>
                    <a:pt x="785" y="1233"/>
                  </a:lnTo>
                  <a:lnTo>
                    <a:pt x="775" y="1228"/>
                  </a:lnTo>
                  <a:lnTo>
                    <a:pt x="765" y="1223"/>
                  </a:lnTo>
                  <a:lnTo>
                    <a:pt x="744" y="1197"/>
                  </a:lnTo>
                  <a:lnTo>
                    <a:pt x="734" y="1182"/>
                  </a:lnTo>
                  <a:lnTo>
                    <a:pt x="724" y="1162"/>
                  </a:lnTo>
                  <a:lnTo>
                    <a:pt x="719" y="1137"/>
                  </a:lnTo>
                  <a:lnTo>
                    <a:pt x="714" y="1102"/>
                  </a:lnTo>
                  <a:lnTo>
                    <a:pt x="699" y="1077"/>
                  </a:lnTo>
                  <a:lnTo>
                    <a:pt x="689" y="1052"/>
                  </a:lnTo>
                  <a:lnTo>
                    <a:pt x="674" y="1016"/>
                  </a:lnTo>
                  <a:lnTo>
                    <a:pt x="669" y="986"/>
                  </a:lnTo>
                  <a:lnTo>
                    <a:pt x="669" y="976"/>
                  </a:lnTo>
                  <a:lnTo>
                    <a:pt x="674" y="961"/>
                  </a:lnTo>
                  <a:lnTo>
                    <a:pt x="679" y="951"/>
                  </a:lnTo>
                  <a:lnTo>
                    <a:pt x="694" y="946"/>
                  </a:lnTo>
                  <a:lnTo>
                    <a:pt x="704" y="941"/>
                  </a:lnTo>
                  <a:lnTo>
                    <a:pt x="724" y="941"/>
                  </a:lnTo>
                  <a:lnTo>
                    <a:pt x="734" y="941"/>
                  </a:lnTo>
                  <a:lnTo>
                    <a:pt x="754" y="926"/>
                  </a:lnTo>
                  <a:lnTo>
                    <a:pt x="760" y="916"/>
                  </a:lnTo>
                  <a:lnTo>
                    <a:pt x="760" y="901"/>
                  </a:lnTo>
                  <a:lnTo>
                    <a:pt x="754" y="881"/>
                  </a:lnTo>
                  <a:lnTo>
                    <a:pt x="739" y="855"/>
                  </a:lnTo>
                  <a:lnTo>
                    <a:pt x="734" y="845"/>
                  </a:lnTo>
                  <a:lnTo>
                    <a:pt x="724" y="820"/>
                  </a:lnTo>
                  <a:lnTo>
                    <a:pt x="729" y="805"/>
                  </a:lnTo>
                  <a:lnTo>
                    <a:pt x="734" y="785"/>
                  </a:lnTo>
                  <a:lnTo>
                    <a:pt x="749" y="775"/>
                  </a:lnTo>
                  <a:lnTo>
                    <a:pt x="775" y="760"/>
                  </a:lnTo>
                  <a:lnTo>
                    <a:pt x="785" y="755"/>
                  </a:lnTo>
                  <a:lnTo>
                    <a:pt x="805" y="740"/>
                  </a:lnTo>
                  <a:lnTo>
                    <a:pt x="825" y="715"/>
                  </a:lnTo>
                  <a:lnTo>
                    <a:pt x="880" y="694"/>
                  </a:lnTo>
                  <a:lnTo>
                    <a:pt x="890" y="699"/>
                  </a:lnTo>
                  <a:lnTo>
                    <a:pt x="900" y="699"/>
                  </a:lnTo>
                  <a:lnTo>
                    <a:pt x="915" y="699"/>
                  </a:lnTo>
                  <a:lnTo>
                    <a:pt x="931" y="694"/>
                  </a:lnTo>
                  <a:lnTo>
                    <a:pt x="941" y="684"/>
                  </a:lnTo>
                  <a:lnTo>
                    <a:pt x="946" y="664"/>
                  </a:lnTo>
                  <a:lnTo>
                    <a:pt x="946" y="634"/>
                  </a:lnTo>
                  <a:lnTo>
                    <a:pt x="936" y="609"/>
                  </a:lnTo>
                  <a:lnTo>
                    <a:pt x="936" y="594"/>
                  </a:lnTo>
                  <a:lnTo>
                    <a:pt x="936" y="564"/>
                  </a:lnTo>
                  <a:lnTo>
                    <a:pt x="931" y="544"/>
                  </a:lnTo>
                  <a:lnTo>
                    <a:pt x="920" y="528"/>
                  </a:lnTo>
                  <a:lnTo>
                    <a:pt x="905" y="508"/>
                  </a:lnTo>
                  <a:lnTo>
                    <a:pt x="885" y="498"/>
                  </a:lnTo>
                  <a:lnTo>
                    <a:pt x="885" y="483"/>
                  </a:lnTo>
                  <a:lnTo>
                    <a:pt x="885" y="473"/>
                  </a:lnTo>
                  <a:lnTo>
                    <a:pt x="890" y="458"/>
                  </a:lnTo>
                  <a:lnTo>
                    <a:pt x="895" y="443"/>
                  </a:lnTo>
                  <a:lnTo>
                    <a:pt x="910" y="433"/>
                  </a:lnTo>
                  <a:lnTo>
                    <a:pt x="931" y="423"/>
                  </a:lnTo>
                  <a:lnTo>
                    <a:pt x="961" y="423"/>
                  </a:lnTo>
                  <a:lnTo>
                    <a:pt x="1026" y="423"/>
                  </a:lnTo>
                  <a:lnTo>
                    <a:pt x="1086" y="418"/>
                  </a:lnTo>
                  <a:lnTo>
                    <a:pt x="1107" y="413"/>
                  </a:lnTo>
                  <a:lnTo>
                    <a:pt x="1127" y="403"/>
                  </a:lnTo>
                  <a:lnTo>
                    <a:pt x="1147" y="393"/>
                  </a:lnTo>
                  <a:lnTo>
                    <a:pt x="1157" y="37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5696" y="3884"/>
              <a:ext cx="3139" cy="2592"/>
            </a:xfrm>
            <a:custGeom>
              <a:avLst/>
              <a:gdLst>
                <a:gd name="T0" fmla="*/ 1343 w 1358"/>
                <a:gd name="T1" fmla="*/ 296 h 1121"/>
                <a:gd name="T2" fmla="*/ 1343 w 1358"/>
                <a:gd name="T3" fmla="*/ 221 h 1121"/>
                <a:gd name="T4" fmla="*/ 1298 w 1358"/>
                <a:gd name="T5" fmla="*/ 211 h 1121"/>
                <a:gd name="T6" fmla="*/ 1162 w 1358"/>
                <a:gd name="T7" fmla="*/ 166 h 1121"/>
                <a:gd name="T8" fmla="*/ 1102 w 1358"/>
                <a:gd name="T9" fmla="*/ 115 h 1121"/>
                <a:gd name="T10" fmla="*/ 1087 w 1358"/>
                <a:gd name="T11" fmla="*/ 35 h 1121"/>
                <a:gd name="T12" fmla="*/ 1072 w 1358"/>
                <a:gd name="T13" fmla="*/ 0 h 1121"/>
                <a:gd name="T14" fmla="*/ 981 w 1358"/>
                <a:gd name="T15" fmla="*/ 30 h 1121"/>
                <a:gd name="T16" fmla="*/ 951 w 1358"/>
                <a:gd name="T17" fmla="*/ 90 h 1121"/>
                <a:gd name="T18" fmla="*/ 865 w 1358"/>
                <a:gd name="T19" fmla="*/ 100 h 1121"/>
                <a:gd name="T20" fmla="*/ 810 w 1358"/>
                <a:gd name="T21" fmla="*/ 120 h 1121"/>
                <a:gd name="T22" fmla="*/ 790 w 1358"/>
                <a:gd name="T23" fmla="*/ 100 h 1121"/>
                <a:gd name="T24" fmla="*/ 785 w 1358"/>
                <a:gd name="T25" fmla="*/ 70 h 1121"/>
                <a:gd name="T26" fmla="*/ 699 w 1358"/>
                <a:gd name="T27" fmla="*/ 35 h 1121"/>
                <a:gd name="T28" fmla="*/ 609 w 1358"/>
                <a:gd name="T29" fmla="*/ 120 h 1121"/>
                <a:gd name="T30" fmla="*/ 513 w 1358"/>
                <a:gd name="T31" fmla="*/ 135 h 1121"/>
                <a:gd name="T32" fmla="*/ 483 w 1358"/>
                <a:gd name="T33" fmla="*/ 120 h 1121"/>
                <a:gd name="T34" fmla="*/ 347 w 1358"/>
                <a:gd name="T35" fmla="*/ 226 h 1121"/>
                <a:gd name="T36" fmla="*/ 357 w 1358"/>
                <a:gd name="T37" fmla="*/ 271 h 1121"/>
                <a:gd name="T38" fmla="*/ 327 w 1358"/>
                <a:gd name="T39" fmla="*/ 296 h 1121"/>
                <a:gd name="T40" fmla="*/ 136 w 1358"/>
                <a:gd name="T41" fmla="*/ 518 h 1121"/>
                <a:gd name="T42" fmla="*/ 106 w 1358"/>
                <a:gd name="T43" fmla="*/ 573 h 1121"/>
                <a:gd name="T44" fmla="*/ 141 w 1358"/>
                <a:gd name="T45" fmla="*/ 623 h 1121"/>
                <a:gd name="T46" fmla="*/ 171 w 1358"/>
                <a:gd name="T47" fmla="*/ 674 h 1121"/>
                <a:gd name="T48" fmla="*/ 136 w 1358"/>
                <a:gd name="T49" fmla="*/ 704 h 1121"/>
                <a:gd name="T50" fmla="*/ 30 w 1358"/>
                <a:gd name="T51" fmla="*/ 764 h 1121"/>
                <a:gd name="T52" fmla="*/ 0 w 1358"/>
                <a:gd name="T53" fmla="*/ 880 h 1121"/>
                <a:gd name="T54" fmla="*/ 86 w 1358"/>
                <a:gd name="T55" fmla="*/ 991 h 1121"/>
                <a:gd name="T56" fmla="*/ 141 w 1358"/>
                <a:gd name="T57" fmla="*/ 1061 h 1121"/>
                <a:gd name="T58" fmla="*/ 191 w 1358"/>
                <a:gd name="T59" fmla="*/ 1106 h 1121"/>
                <a:gd name="T60" fmla="*/ 367 w 1358"/>
                <a:gd name="T61" fmla="*/ 1121 h 1121"/>
                <a:gd name="T62" fmla="*/ 468 w 1358"/>
                <a:gd name="T63" fmla="*/ 1096 h 1121"/>
                <a:gd name="T64" fmla="*/ 563 w 1358"/>
                <a:gd name="T65" fmla="*/ 1096 h 1121"/>
                <a:gd name="T66" fmla="*/ 614 w 1358"/>
                <a:gd name="T67" fmla="*/ 1066 h 1121"/>
                <a:gd name="T68" fmla="*/ 669 w 1358"/>
                <a:gd name="T69" fmla="*/ 996 h 1121"/>
                <a:gd name="T70" fmla="*/ 719 w 1358"/>
                <a:gd name="T71" fmla="*/ 986 h 1121"/>
                <a:gd name="T72" fmla="*/ 760 w 1358"/>
                <a:gd name="T73" fmla="*/ 945 h 1121"/>
                <a:gd name="T74" fmla="*/ 740 w 1358"/>
                <a:gd name="T75" fmla="*/ 920 h 1121"/>
                <a:gd name="T76" fmla="*/ 694 w 1358"/>
                <a:gd name="T77" fmla="*/ 905 h 1121"/>
                <a:gd name="T78" fmla="*/ 649 w 1358"/>
                <a:gd name="T79" fmla="*/ 744 h 1121"/>
                <a:gd name="T80" fmla="*/ 639 w 1358"/>
                <a:gd name="T81" fmla="*/ 694 h 1121"/>
                <a:gd name="T82" fmla="*/ 674 w 1358"/>
                <a:gd name="T83" fmla="*/ 649 h 1121"/>
                <a:gd name="T84" fmla="*/ 750 w 1358"/>
                <a:gd name="T85" fmla="*/ 603 h 1121"/>
                <a:gd name="T86" fmla="*/ 800 w 1358"/>
                <a:gd name="T87" fmla="*/ 553 h 1121"/>
                <a:gd name="T88" fmla="*/ 875 w 1358"/>
                <a:gd name="T89" fmla="*/ 523 h 1121"/>
                <a:gd name="T90" fmla="*/ 931 w 1358"/>
                <a:gd name="T91" fmla="*/ 457 h 1121"/>
                <a:gd name="T92" fmla="*/ 1021 w 1358"/>
                <a:gd name="T93" fmla="*/ 397 h 1121"/>
                <a:gd name="T94" fmla="*/ 1102 w 1358"/>
                <a:gd name="T95" fmla="*/ 372 h 1121"/>
                <a:gd name="T96" fmla="*/ 1157 w 1358"/>
                <a:gd name="T97" fmla="*/ 357 h 1121"/>
                <a:gd name="T98" fmla="*/ 1222 w 1358"/>
                <a:gd name="T99" fmla="*/ 402 h 1121"/>
                <a:gd name="T100" fmla="*/ 1288 w 1358"/>
                <a:gd name="T101" fmla="*/ 432 h 1121"/>
                <a:gd name="T102" fmla="*/ 1303 w 1358"/>
                <a:gd name="T103" fmla="*/ 392 h 1121"/>
                <a:gd name="T104" fmla="*/ 1288 w 1358"/>
                <a:gd name="T105" fmla="*/ 357 h 1121"/>
                <a:gd name="T106" fmla="*/ 1323 w 1358"/>
                <a:gd name="T107" fmla="*/ 342 h 1121"/>
                <a:gd name="T108" fmla="*/ 1353 w 1358"/>
                <a:gd name="T109" fmla="*/ 317 h 1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58" h="1121">
                  <a:moveTo>
                    <a:pt x="1353" y="317"/>
                  </a:moveTo>
                  <a:lnTo>
                    <a:pt x="1353" y="317"/>
                  </a:lnTo>
                  <a:lnTo>
                    <a:pt x="1348" y="312"/>
                  </a:lnTo>
                  <a:lnTo>
                    <a:pt x="1343" y="296"/>
                  </a:lnTo>
                  <a:lnTo>
                    <a:pt x="1338" y="276"/>
                  </a:lnTo>
                  <a:lnTo>
                    <a:pt x="1343" y="246"/>
                  </a:lnTo>
                  <a:lnTo>
                    <a:pt x="1343" y="221"/>
                  </a:lnTo>
                  <a:lnTo>
                    <a:pt x="1338" y="201"/>
                  </a:lnTo>
                  <a:lnTo>
                    <a:pt x="1318" y="211"/>
                  </a:lnTo>
                  <a:lnTo>
                    <a:pt x="1298" y="211"/>
                  </a:lnTo>
                  <a:lnTo>
                    <a:pt x="1278" y="211"/>
                  </a:lnTo>
                  <a:lnTo>
                    <a:pt x="1258" y="206"/>
                  </a:lnTo>
                  <a:lnTo>
                    <a:pt x="1212" y="191"/>
                  </a:lnTo>
                  <a:lnTo>
                    <a:pt x="1162" y="166"/>
                  </a:lnTo>
                  <a:lnTo>
                    <a:pt x="1137" y="151"/>
                  </a:lnTo>
                  <a:lnTo>
                    <a:pt x="1112" y="135"/>
                  </a:lnTo>
                  <a:lnTo>
                    <a:pt x="1102" y="115"/>
                  </a:lnTo>
                  <a:lnTo>
                    <a:pt x="1092" y="100"/>
                  </a:lnTo>
                  <a:lnTo>
                    <a:pt x="1087" y="85"/>
                  </a:lnTo>
                  <a:lnTo>
                    <a:pt x="1087" y="65"/>
                  </a:lnTo>
                  <a:lnTo>
                    <a:pt x="1087" y="35"/>
                  </a:lnTo>
                  <a:lnTo>
                    <a:pt x="1082" y="15"/>
                  </a:lnTo>
                  <a:lnTo>
                    <a:pt x="1077" y="5"/>
                  </a:lnTo>
                  <a:lnTo>
                    <a:pt x="1072" y="0"/>
                  </a:lnTo>
                  <a:lnTo>
                    <a:pt x="1031" y="5"/>
                  </a:lnTo>
                  <a:lnTo>
                    <a:pt x="1001" y="15"/>
                  </a:lnTo>
                  <a:lnTo>
                    <a:pt x="981" y="30"/>
                  </a:lnTo>
                  <a:lnTo>
                    <a:pt x="966" y="50"/>
                  </a:lnTo>
                  <a:lnTo>
                    <a:pt x="956" y="65"/>
                  </a:lnTo>
                  <a:lnTo>
                    <a:pt x="951" y="75"/>
                  </a:lnTo>
                  <a:lnTo>
                    <a:pt x="951" y="90"/>
                  </a:lnTo>
                  <a:lnTo>
                    <a:pt x="931" y="90"/>
                  </a:lnTo>
                  <a:lnTo>
                    <a:pt x="901" y="90"/>
                  </a:lnTo>
                  <a:lnTo>
                    <a:pt x="865" y="100"/>
                  </a:lnTo>
                  <a:lnTo>
                    <a:pt x="845" y="105"/>
                  </a:lnTo>
                  <a:lnTo>
                    <a:pt x="835" y="115"/>
                  </a:lnTo>
                  <a:lnTo>
                    <a:pt x="810" y="120"/>
                  </a:lnTo>
                  <a:lnTo>
                    <a:pt x="805" y="125"/>
                  </a:lnTo>
                  <a:lnTo>
                    <a:pt x="795" y="120"/>
                  </a:lnTo>
                  <a:lnTo>
                    <a:pt x="790" y="110"/>
                  </a:lnTo>
                  <a:lnTo>
                    <a:pt x="790" y="100"/>
                  </a:lnTo>
                  <a:lnTo>
                    <a:pt x="790" y="85"/>
                  </a:lnTo>
                  <a:lnTo>
                    <a:pt x="790" y="75"/>
                  </a:lnTo>
                  <a:lnTo>
                    <a:pt x="785" y="70"/>
                  </a:lnTo>
                  <a:lnTo>
                    <a:pt x="775" y="65"/>
                  </a:lnTo>
                  <a:lnTo>
                    <a:pt x="765" y="65"/>
                  </a:lnTo>
                  <a:lnTo>
                    <a:pt x="760" y="70"/>
                  </a:lnTo>
                  <a:lnTo>
                    <a:pt x="699" y="35"/>
                  </a:lnTo>
                  <a:lnTo>
                    <a:pt x="699" y="95"/>
                  </a:lnTo>
                  <a:lnTo>
                    <a:pt x="649" y="105"/>
                  </a:lnTo>
                  <a:lnTo>
                    <a:pt x="609" y="120"/>
                  </a:lnTo>
                  <a:lnTo>
                    <a:pt x="579" y="130"/>
                  </a:lnTo>
                  <a:lnTo>
                    <a:pt x="553" y="135"/>
                  </a:lnTo>
                  <a:lnTo>
                    <a:pt x="533" y="135"/>
                  </a:lnTo>
                  <a:lnTo>
                    <a:pt x="513" y="135"/>
                  </a:lnTo>
                  <a:lnTo>
                    <a:pt x="503" y="130"/>
                  </a:lnTo>
                  <a:lnTo>
                    <a:pt x="483" y="115"/>
                  </a:lnTo>
                  <a:lnTo>
                    <a:pt x="483" y="120"/>
                  </a:lnTo>
                  <a:lnTo>
                    <a:pt x="418" y="161"/>
                  </a:lnTo>
                  <a:lnTo>
                    <a:pt x="372" y="196"/>
                  </a:lnTo>
                  <a:lnTo>
                    <a:pt x="357" y="216"/>
                  </a:lnTo>
                  <a:lnTo>
                    <a:pt x="347" y="226"/>
                  </a:lnTo>
                  <a:lnTo>
                    <a:pt x="352" y="236"/>
                  </a:lnTo>
                  <a:lnTo>
                    <a:pt x="357" y="261"/>
                  </a:lnTo>
                  <a:lnTo>
                    <a:pt x="357" y="271"/>
                  </a:lnTo>
                  <a:lnTo>
                    <a:pt x="352" y="286"/>
                  </a:lnTo>
                  <a:lnTo>
                    <a:pt x="342" y="291"/>
                  </a:lnTo>
                  <a:lnTo>
                    <a:pt x="327" y="296"/>
                  </a:lnTo>
                  <a:lnTo>
                    <a:pt x="307" y="312"/>
                  </a:lnTo>
                  <a:lnTo>
                    <a:pt x="282" y="342"/>
                  </a:lnTo>
                  <a:lnTo>
                    <a:pt x="252" y="392"/>
                  </a:lnTo>
                  <a:lnTo>
                    <a:pt x="136" y="518"/>
                  </a:lnTo>
                  <a:lnTo>
                    <a:pt x="126" y="528"/>
                  </a:lnTo>
                  <a:lnTo>
                    <a:pt x="111" y="553"/>
                  </a:lnTo>
                  <a:lnTo>
                    <a:pt x="106" y="573"/>
                  </a:lnTo>
                  <a:lnTo>
                    <a:pt x="106" y="588"/>
                  </a:lnTo>
                  <a:lnTo>
                    <a:pt x="116" y="608"/>
                  </a:lnTo>
                  <a:lnTo>
                    <a:pt x="141" y="623"/>
                  </a:lnTo>
                  <a:lnTo>
                    <a:pt x="161" y="638"/>
                  </a:lnTo>
                  <a:lnTo>
                    <a:pt x="171" y="654"/>
                  </a:lnTo>
                  <a:lnTo>
                    <a:pt x="176" y="664"/>
                  </a:lnTo>
                  <a:lnTo>
                    <a:pt x="171" y="674"/>
                  </a:lnTo>
                  <a:lnTo>
                    <a:pt x="166" y="684"/>
                  </a:lnTo>
                  <a:lnTo>
                    <a:pt x="156" y="694"/>
                  </a:lnTo>
                  <a:lnTo>
                    <a:pt x="136" y="704"/>
                  </a:lnTo>
                  <a:lnTo>
                    <a:pt x="111" y="714"/>
                  </a:lnTo>
                  <a:lnTo>
                    <a:pt x="71" y="729"/>
                  </a:lnTo>
                  <a:lnTo>
                    <a:pt x="50" y="744"/>
                  </a:lnTo>
                  <a:lnTo>
                    <a:pt x="30" y="764"/>
                  </a:lnTo>
                  <a:lnTo>
                    <a:pt x="10" y="794"/>
                  </a:lnTo>
                  <a:lnTo>
                    <a:pt x="0" y="830"/>
                  </a:lnTo>
                  <a:lnTo>
                    <a:pt x="0" y="835"/>
                  </a:lnTo>
                  <a:lnTo>
                    <a:pt x="0" y="880"/>
                  </a:lnTo>
                  <a:lnTo>
                    <a:pt x="10" y="910"/>
                  </a:lnTo>
                  <a:lnTo>
                    <a:pt x="20" y="925"/>
                  </a:lnTo>
                  <a:lnTo>
                    <a:pt x="81" y="965"/>
                  </a:lnTo>
                  <a:lnTo>
                    <a:pt x="86" y="991"/>
                  </a:lnTo>
                  <a:lnTo>
                    <a:pt x="91" y="1011"/>
                  </a:lnTo>
                  <a:lnTo>
                    <a:pt x="131" y="1046"/>
                  </a:lnTo>
                  <a:lnTo>
                    <a:pt x="141" y="1061"/>
                  </a:lnTo>
                  <a:lnTo>
                    <a:pt x="136" y="1091"/>
                  </a:lnTo>
                  <a:lnTo>
                    <a:pt x="136" y="1116"/>
                  </a:lnTo>
                  <a:lnTo>
                    <a:pt x="191" y="1106"/>
                  </a:lnTo>
                  <a:lnTo>
                    <a:pt x="231" y="1091"/>
                  </a:lnTo>
                  <a:lnTo>
                    <a:pt x="272" y="1071"/>
                  </a:lnTo>
                  <a:lnTo>
                    <a:pt x="367" y="1121"/>
                  </a:lnTo>
                  <a:lnTo>
                    <a:pt x="387" y="1121"/>
                  </a:lnTo>
                  <a:lnTo>
                    <a:pt x="408" y="1116"/>
                  </a:lnTo>
                  <a:lnTo>
                    <a:pt x="428" y="1096"/>
                  </a:lnTo>
                  <a:lnTo>
                    <a:pt x="468" y="1096"/>
                  </a:lnTo>
                  <a:lnTo>
                    <a:pt x="528" y="1096"/>
                  </a:lnTo>
                  <a:lnTo>
                    <a:pt x="538" y="1096"/>
                  </a:lnTo>
                  <a:lnTo>
                    <a:pt x="563" y="1096"/>
                  </a:lnTo>
                  <a:lnTo>
                    <a:pt x="579" y="1096"/>
                  </a:lnTo>
                  <a:lnTo>
                    <a:pt x="594" y="1091"/>
                  </a:lnTo>
                  <a:lnTo>
                    <a:pt x="604" y="1081"/>
                  </a:lnTo>
                  <a:lnTo>
                    <a:pt x="614" y="1066"/>
                  </a:lnTo>
                  <a:lnTo>
                    <a:pt x="629" y="1036"/>
                  </a:lnTo>
                  <a:lnTo>
                    <a:pt x="649" y="1011"/>
                  </a:lnTo>
                  <a:lnTo>
                    <a:pt x="669" y="996"/>
                  </a:lnTo>
                  <a:lnTo>
                    <a:pt x="684" y="991"/>
                  </a:lnTo>
                  <a:lnTo>
                    <a:pt x="694" y="991"/>
                  </a:lnTo>
                  <a:lnTo>
                    <a:pt x="719" y="986"/>
                  </a:lnTo>
                  <a:lnTo>
                    <a:pt x="745" y="970"/>
                  </a:lnTo>
                  <a:lnTo>
                    <a:pt x="750" y="965"/>
                  </a:lnTo>
                  <a:lnTo>
                    <a:pt x="760" y="955"/>
                  </a:lnTo>
                  <a:lnTo>
                    <a:pt x="760" y="945"/>
                  </a:lnTo>
                  <a:lnTo>
                    <a:pt x="755" y="930"/>
                  </a:lnTo>
                  <a:lnTo>
                    <a:pt x="740" y="920"/>
                  </a:lnTo>
                  <a:lnTo>
                    <a:pt x="719" y="915"/>
                  </a:lnTo>
                  <a:lnTo>
                    <a:pt x="699" y="915"/>
                  </a:lnTo>
                  <a:lnTo>
                    <a:pt x="694" y="905"/>
                  </a:lnTo>
                  <a:lnTo>
                    <a:pt x="684" y="895"/>
                  </a:lnTo>
                  <a:lnTo>
                    <a:pt x="669" y="860"/>
                  </a:lnTo>
                  <a:lnTo>
                    <a:pt x="654" y="815"/>
                  </a:lnTo>
                  <a:lnTo>
                    <a:pt x="649" y="744"/>
                  </a:lnTo>
                  <a:lnTo>
                    <a:pt x="639" y="729"/>
                  </a:lnTo>
                  <a:lnTo>
                    <a:pt x="639" y="709"/>
                  </a:lnTo>
                  <a:lnTo>
                    <a:pt x="639" y="694"/>
                  </a:lnTo>
                  <a:lnTo>
                    <a:pt x="649" y="679"/>
                  </a:lnTo>
                  <a:lnTo>
                    <a:pt x="664" y="659"/>
                  </a:lnTo>
                  <a:lnTo>
                    <a:pt x="674" y="649"/>
                  </a:lnTo>
                  <a:lnTo>
                    <a:pt x="679" y="649"/>
                  </a:lnTo>
                  <a:lnTo>
                    <a:pt x="694" y="644"/>
                  </a:lnTo>
                  <a:lnTo>
                    <a:pt x="719" y="623"/>
                  </a:lnTo>
                  <a:lnTo>
                    <a:pt x="750" y="603"/>
                  </a:lnTo>
                  <a:lnTo>
                    <a:pt x="760" y="588"/>
                  </a:lnTo>
                  <a:lnTo>
                    <a:pt x="775" y="573"/>
                  </a:lnTo>
                  <a:lnTo>
                    <a:pt x="800" y="553"/>
                  </a:lnTo>
                  <a:lnTo>
                    <a:pt x="830" y="533"/>
                  </a:lnTo>
                  <a:lnTo>
                    <a:pt x="855" y="523"/>
                  </a:lnTo>
                  <a:lnTo>
                    <a:pt x="875" y="523"/>
                  </a:lnTo>
                  <a:lnTo>
                    <a:pt x="895" y="513"/>
                  </a:lnTo>
                  <a:lnTo>
                    <a:pt x="911" y="493"/>
                  </a:lnTo>
                  <a:lnTo>
                    <a:pt x="931" y="457"/>
                  </a:lnTo>
                  <a:lnTo>
                    <a:pt x="946" y="437"/>
                  </a:lnTo>
                  <a:lnTo>
                    <a:pt x="971" y="417"/>
                  </a:lnTo>
                  <a:lnTo>
                    <a:pt x="996" y="407"/>
                  </a:lnTo>
                  <a:lnTo>
                    <a:pt x="1021" y="397"/>
                  </a:lnTo>
                  <a:lnTo>
                    <a:pt x="1072" y="392"/>
                  </a:lnTo>
                  <a:lnTo>
                    <a:pt x="1092" y="387"/>
                  </a:lnTo>
                  <a:lnTo>
                    <a:pt x="1102" y="372"/>
                  </a:lnTo>
                  <a:lnTo>
                    <a:pt x="1112" y="357"/>
                  </a:lnTo>
                  <a:lnTo>
                    <a:pt x="1127" y="352"/>
                  </a:lnTo>
                  <a:lnTo>
                    <a:pt x="1137" y="352"/>
                  </a:lnTo>
                  <a:lnTo>
                    <a:pt x="1157" y="357"/>
                  </a:lnTo>
                  <a:lnTo>
                    <a:pt x="1162" y="357"/>
                  </a:lnTo>
                  <a:lnTo>
                    <a:pt x="1177" y="377"/>
                  </a:lnTo>
                  <a:lnTo>
                    <a:pt x="1187" y="397"/>
                  </a:lnTo>
                  <a:lnTo>
                    <a:pt x="1222" y="402"/>
                  </a:lnTo>
                  <a:lnTo>
                    <a:pt x="1248" y="417"/>
                  </a:lnTo>
                  <a:lnTo>
                    <a:pt x="1273" y="427"/>
                  </a:lnTo>
                  <a:lnTo>
                    <a:pt x="1288" y="432"/>
                  </a:lnTo>
                  <a:lnTo>
                    <a:pt x="1298" y="432"/>
                  </a:lnTo>
                  <a:lnTo>
                    <a:pt x="1303" y="422"/>
                  </a:lnTo>
                  <a:lnTo>
                    <a:pt x="1303" y="402"/>
                  </a:lnTo>
                  <a:lnTo>
                    <a:pt x="1303" y="392"/>
                  </a:lnTo>
                  <a:lnTo>
                    <a:pt x="1288" y="377"/>
                  </a:lnTo>
                  <a:lnTo>
                    <a:pt x="1288" y="367"/>
                  </a:lnTo>
                  <a:lnTo>
                    <a:pt x="1288" y="357"/>
                  </a:lnTo>
                  <a:lnTo>
                    <a:pt x="1298" y="352"/>
                  </a:lnTo>
                  <a:lnTo>
                    <a:pt x="1313" y="342"/>
                  </a:lnTo>
                  <a:lnTo>
                    <a:pt x="1323" y="342"/>
                  </a:lnTo>
                  <a:lnTo>
                    <a:pt x="1348" y="332"/>
                  </a:lnTo>
                  <a:lnTo>
                    <a:pt x="1358" y="327"/>
                  </a:lnTo>
                  <a:lnTo>
                    <a:pt x="1358" y="322"/>
                  </a:lnTo>
                  <a:lnTo>
                    <a:pt x="1353" y="31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5"/>
            <p:cNvSpPr/>
            <p:nvPr/>
          </p:nvSpPr>
          <p:spPr bwMode="auto">
            <a:xfrm>
              <a:off x="6002" y="6031"/>
              <a:ext cx="2848" cy="2106"/>
            </a:xfrm>
            <a:custGeom>
              <a:avLst/>
              <a:gdLst>
                <a:gd name="T0" fmla="*/ 1167 w 1232"/>
                <a:gd name="T1" fmla="*/ 543 h 911"/>
                <a:gd name="T2" fmla="*/ 1117 w 1232"/>
                <a:gd name="T3" fmla="*/ 488 h 911"/>
                <a:gd name="T4" fmla="*/ 1066 w 1232"/>
                <a:gd name="T5" fmla="*/ 423 h 911"/>
                <a:gd name="T6" fmla="*/ 1021 w 1232"/>
                <a:gd name="T7" fmla="*/ 357 h 911"/>
                <a:gd name="T8" fmla="*/ 996 w 1232"/>
                <a:gd name="T9" fmla="*/ 393 h 911"/>
                <a:gd name="T10" fmla="*/ 961 w 1232"/>
                <a:gd name="T11" fmla="*/ 443 h 911"/>
                <a:gd name="T12" fmla="*/ 946 w 1232"/>
                <a:gd name="T13" fmla="*/ 382 h 911"/>
                <a:gd name="T14" fmla="*/ 951 w 1232"/>
                <a:gd name="T15" fmla="*/ 307 h 911"/>
                <a:gd name="T16" fmla="*/ 931 w 1232"/>
                <a:gd name="T17" fmla="*/ 272 h 911"/>
                <a:gd name="T18" fmla="*/ 855 w 1232"/>
                <a:gd name="T19" fmla="*/ 222 h 911"/>
                <a:gd name="T20" fmla="*/ 795 w 1232"/>
                <a:gd name="T21" fmla="*/ 146 h 911"/>
                <a:gd name="T22" fmla="*/ 739 w 1232"/>
                <a:gd name="T23" fmla="*/ 121 h 911"/>
                <a:gd name="T24" fmla="*/ 709 w 1232"/>
                <a:gd name="T25" fmla="*/ 81 h 911"/>
                <a:gd name="T26" fmla="*/ 654 w 1232"/>
                <a:gd name="T27" fmla="*/ 71 h 911"/>
                <a:gd name="T28" fmla="*/ 634 w 1232"/>
                <a:gd name="T29" fmla="*/ 20 h 911"/>
                <a:gd name="T30" fmla="*/ 619 w 1232"/>
                <a:gd name="T31" fmla="*/ 0 h 911"/>
                <a:gd name="T32" fmla="*/ 609 w 1232"/>
                <a:gd name="T33" fmla="*/ 40 h 911"/>
                <a:gd name="T34" fmla="*/ 548 w 1232"/>
                <a:gd name="T35" fmla="*/ 61 h 911"/>
                <a:gd name="T36" fmla="*/ 478 w 1232"/>
                <a:gd name="T37" fmla="*/ 136 h 911"/>
                <a:gd name="T38" fmla="*/ 443 w 1232"/>
                <a:gd name="T39" fmla="*/ 166 h 911"/>
                <a:gd name="T40" fmla="*/ 332 w 1232"/>
                <a:gd name="T41" fmla="*/ 166 h 911"/>
                <a:gd name="T42" fmla="*/ 251 w 1232"/>
                <a:gd name="T43" fmla="*/ 191 h 911"/>
                <a:gd name="T44" fmla="*/ 95 w 1232"/>
                <a:gd name="T45" fmla="*/ 161 h 911"/>
                <a:gd name="T46" fmla="*/ 0 w 1232"/>
                <a:gd name="T47" fmla="*/ 186 h 911"/>
                <a:gd name="T48" fmla="*/ 35 w 1232"/>
                <a:gd name="T49" fmla="*/ 262 h 911"/>
                <a:gd name="T50" fmla="*/ 111 w 1232"/>
                <a:gd name="T51" fmla="*/ 408 h 911"/>
                <a:gd name="T52" fmla="*/ 131 w 1232"/>
                <a:gd name="T53" fmla="*/ 468 h 911"/>
                <a:gd name="T54" fmla="*/ 95 w 1232"/>
                <a:gd name="T55" fmla="*/ 483 h 911"/>
                <a:gd name="T56" fmla="*/ 60 w 1232"/>
                <a:gd name="T57" fmla="*/ 513 h 911"/>
                <a:gd name="T58" fmla="*/ 45 w 1232"/>
                <a:gd name="T59" fmla="*/ 538 h 911"/>
                <a:gd name="T60" fmla="*/ 136 w 1232"/>
                <a:gd name="T61" fmla="*/ 594 h 911"/>
                <a:gd name="T62" fmla="*/ 211 w 1232"/>
                <a:gd name="T63" fmla="*/ 634 h 911"/>
                <a:gd name="T64" fmla="*/ 251 w 1232"/>
                <a:gd name="T65" fmla="*/ 619 h 911"/>
                <a:gd name="T66" fmla="*/ 236 w 1232"/>
                <a:gd name="T67" fmla="*/ 564 h 911"/>
                <a:gd name="T68" fmla="*/ 287 w 1232"/>
                <a:gd name="T69" fmla="*/ 543 h 911"/>
                <a:gd name="T70" fmla="*/ 367 w 1232"/>
                <a:gd name="T71" fmla="*/ 624 h 911"/>
                <a:gd name="T72" fmla="*/ 508 w 1232"/>
                <a:gd name="T73" fmla="*/ 664 h 911"/>
                <a:gd name="T74" fmla="*/ 583 w 1232"/>
                <a:gd name="T75" fmla="*/ 760 h 911"/>
                <a:gd name="T76" fmla="*/ 583 w 1232"/>
                <a:gd name="T77" fmla="*/ 820 h 911"/>
                <a:gd name="T78" fmla="*/ 604 w 1232"/>
                <a:gd name="T79" fmla="*/ 870 h 911"/>
                <a:gd name="T80" fmla="*/ 639 w 1232"/>
                <a:gd name="T81" fmla="*/ 911 h 911"/>
                <a:gd name="T82" fmla="*/ 765 w 1232"/>
                <a:gd name="T83" fmla="*/ 719 h 911"/>
                <a:gd name="T84" fmla="*/ 810 w 1232"/>
                <a:gd name="T85" fmla="*/ 694 h 911"/>
                <a:gd name="T86" fmla="*/ 855 w 1232"/>
                <a:gd name="T87" fmla="*/ 634 h 911"/>
                <a:gd name="T88" fmla="*/ 925 w 1232"/>
                <a:gd name="T89" fmla="*/ 604 h 911"/>
                <a:gd name="T90" fmla="*/ 971 w 1232"/>
                <a:gd name="T91" fmla="*/ 619 h 911"/>
                <a:gd name="T92" fmla="*/ 1016 w 1232"/>
                <a:gd name="T93" fmla="*/ 629 h 911"/>
                <a:gd name="T94" fmla="*/ 1036 w 1232"/>
                <a:gd name="T95" fmla="*/ 609 h 911"/>
                <a:gd name="T96" fmla="*/ 1117 w 1232"/>
                <a:gd name="T97" fmla="*/ 649 h 911"/>
                <a:gd name="T98" fmla="*/ 1172 w 1232"/>
                <a:gd name="T99" fmla="*/ 669 h 911"/>
                <a:gd name="T100" fmla="*/ 1222 w 1232"/>
                <a:gd name="T101" fmla="*/ 629 h 911"/>
                <a:gd name="T102" fmla="*/ 1182 w 1232"/>
                <a:gd name="T103" fmla="*/ 599 h 911"/>
                <a:gd name="T104" fmla="*/ 1177 w 1232"/>
                <a:gd name="T105" fmla="*/ 548 h 9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32" h="911">
                  <a:moveTo>
                    <a:pt x="1177" y="548"/>
                  </a:moveTo>
                  <a:lnTo>
                    <a:pt x="1177" y="548"/>
                  </a:lnTo>
                  <a:lnTo>
                    <a:pt x="1167" y="543"/>
                  </a:lnTo>
                  <a:lnTo>
                    <a:pt x="1157" y="538"/>
                  </a:lnTo>
                  <a:lnTo>
                    <a:pt x="1137" y="518"/>
                  </a:lnTo>
                  <a:lnTo>
                    <a:pt x="1117" y="488"/>
                  </a:lnTo>
                  <a:lnTo>
                    <a:pt x="1112" y="473"/>
                  </a:lnTo>
                  <a:lnTo>
                    <a:pt x="1107" y="458"/>
                  </a:lnTo>
                  <a:lnTo>
                    <a:pt x="1086" y="438"/>
                  </a:lnTo>
                  <a:lnTo>
                    <a:pt x="1066" y="423"/>
                  </a:lnTo>
                  <a:lnTo>
                    <a:pt x="1056" y="423"/>
                  </a:lnTo>
                  <a:lnTo>
                    <a:pt x="1036" y="377"/>
                  </a:lnTo>
                  <a:lnTo>
                    <a:pt x="1021" y="357"/>
                  </a:lnTo>
                  <a:lnTo>
                    <a:pt x="1006" y="357"/>
                  </a:lnTo>
                  <a:lnTo>
                    <a:pt x="1001" y="362"/>
                  </a:lnTo>
                  <a:lnTo>
                    <a:pt x="996" y="377"/>
                  </a:lnTo>
                  <a:lnTo>
                    <a:pt x="996" y="393"/>
                  </a:lnTo>
                  <a:lnTo>
                    <a:pt x="996" y="408"/>
                  </a:lnTo>
                  <a:lnTo>
                    <a:pt x="976" y="433"/>
                  </a:lnTo>
                  <a:lnTo>
                    <a:pt x="961" y="443"/>
                  </a:lnTo>
                  <a:lnTo>
                    <a:pt x="951" y="443"/>
                  </a:lnTo>
                  <a:lnTo>
                    <a:pt x="946" y="433"/>
                  </a:lnTo>
                  <a:lnTo>
                    <a:pt x="946" y="403"/>
                  </a:lnTo>
                  <a:lnTo>
                    <a:pt x="946" y="382"/>
                  </a:lnTo>
                  <a:lnTo>
                    <a:pt x="951" y="352"/>
                  </a:lnTo>
                  <a:lnTo>
                    <a:pt x="951" y="327"/>
                  </a:lnTo>
                  <a:lnTo>
                    <a:pt x="951" y="307"/>
                  </a:lnTo>
                  <a:lnTo>
                    <a:pt x="946" y="292"/>
                  </a:lnTo>
                  <a:lnTo>
                    <a:pt x="936" y="277"/>
                  </a:lnTo>
                  <a:lnTo>
                    <a:pt x="931" y="272"/>
                  </a:lnTo>
                  <a:lnTo>
                    <a:pt x="900" y="262"/>
                  </a:lnTo>
                  <a:lnTo>
                    <a:pt x="880" y="247"/>
                  </a:lnTo>
                  <a:lnTo>
                    <a:pt x="855" y="222"/>
                  </a:lnTo>
                  <a:lnTo>
                    <a:pt x="830" y="181"/>
                  </a:lnTo>
                  <a:lnTo>
                    <a:pt x="810" y="161"/>
                  </a:lnTo>
                  <a:lnTo>
                    <a:pt x="795" y="146"/>
                  </a:lnTo>
                  <a:lnTo>
                    <a:pt x="770" y="141"/>
                  </a:lnTo>
                  <a:lnTo>
                    <a:pt x="754" y="136"/>
                  </a:lnTo>
                  <a:lnTo>
                    <a:pt x="739" y="121"/>
                  </a:lnTo>
                  <a:lnTo>
                    <a:pt x="739" y="116"/>
                  </a:lnTo>
                  <a:lnTo>
                    <a:pt x="734" y="101"/>
                  </a:lnTo>
                  <a:lnTo>
                    <a:pt x="719" y="86"/>
                  </a:lnTo>
                  <a:lnTo>
                    <a:pt x="709" y="81"/>
                  </a:lnTo>
                  <a:lnTo>
                    <a:pt x="699" y="81"/>
                  </a:lnTo>
                  <a:lnTo>
                    <a:pt x="674" y="76"/>
                  </a:lnTo>
                  <a:lnTo>
                    <a:pt x="654" y="71"/>
                  </a:lnTo>
                  <a:lnTo>
                    <a:pt x="639" y="61"/>
                  </a:lnTo>
                  <a:lnTo>
                    <a:pt x="639" y="40"/>
                  </a:lnTo>
                  <a:lnTo>
                    <a:pt x="634" y="20"/>
                  </a:lnTo>
                  <a:lnTo>
                    <a:pt x="629" y="10"/>
                  </a:lnTo>
                  <a:lnTo>
                    <a:pt x="619" y="0"/>
                  </a:lnTo>
                  <a:lnTo>
                    <a:pt x="624" y="15"/>
                  </a:lnTo>
                  <a:lnTo>
                    <a:pt x="624" y="25"/>
                  </a:lnTo>
                  <a:lnTo>
                    <a:pt x="614" y="35"/>
                  </a:lnTo>
                  <a:lnTo>
                    <a:pt x="609" y="40"/>
                  </a:lnTo>
                  <a:lnTo>
                    <a:pt x="583" y="56"/>
                  </a:lnTo>
                  <a:lnTo>
                    <a:pt x="558" y="61"/>
                  </a:lnTo>
                  <a:lnTo>
                    <a:pt x="548" y="61"/>
                  </a:lnTo>
                  <a:lnTo>
                    <a:pt x="533" y="66"/>
                  </a:lnTo>
                  <a:lnTo>
                    <a:pt x="513" y="81"/>
                  </a:lnTo>
                  <a:lnTo>
                    <a:pt x="493" y="106"/>
                  </a:lnTo>
                  <a:lnTo>
                    <a:pt x="478" y="136"/>
                  </a:lnTo>
                  <a:lnTo>
                    <a:pt x="468" y="151"/>
                  </a:lnTo>
                  <a:lnTo>
                    <a:pt x="458" y="161"/>
                  </a:lnTo>
                  <a:lnTo>
                    <a:pt x="443" y="166"/>
                  </a:lnTo>
                  <a:lnTo>
                    <a:pt x="427" y="166"/>
                  </a:lnTo>
                  <a:lnTo>
                    <a:pt x="402" y="166"/>
                  </a:lnTo>
                  <a:lnTo>
                    <a:pt x="392" y="166"/>
                  </a:lnTo>
                  <a:lnTo>
                    <a:pt x="332" y="166"/>
                  </a:lnTo>
                  <a:lnTo>
                    <a:pt x="292" y="166"/>
                  </a:lnTo>
                  <a:lnTo>
                    <a:pt x="272" y="186"/>
                  </a:lnTo>
                  <a:lnTo>
                    <a:pt x="251" y="191"/>
                  </a:lnTo>
                  <a:lnTo>
                    <a:pt x="231" y="191"/>
                  </a:lnTo>
                  <a:lnTo>
                    <a:pt x="136" y="141"/>
                  </a:lnTo>
                  <a:lnTo>
                    <a:pt x="95" y="161"/>
                  </a:lnTo>
                  <a:lnTo>
                    <a:pt x="55" y="176"/>
                  </a:lnTo>
                  <a:lnTo>
                    <a:pt x="0" y="186"/>
                  </a:lnTo>
                  <a:lnTo>
                    <a:pt x="0" y="211"/>
                  </a:lnTo>
                  <a:lnTo>
                    <a:pt x="10" y="232"/>
                  </a:lnTo>
                  <a:lnTo>
                    <a:pt x="20" y="247"/>
                  </a:lnTo>
                  <a:lnTo>
                    <a:pt x="35" y="262"/>
                  </a:lnTo>
                  <a:lnTo>
                    <a:pt x="60" y="277"/>
                  </a:lnTo>
                  <a:lnTo>
                    <a:pt x="70" y="282"/>
                  </a:lnTo>
                  <a:lnTo>
                    <a:pt x="85" y="337"/>
                  </a:lnTo>
                  <a:lnTo>
                    <a:pt x="111" y="408"/>
                  </a:lnTo>
                  <a:lnTo>
                    <a:pt x="126" y="433"/>
                  </a:lnTo>
                  <a:lnTo>
                    <a:pt x="131" y="453"/>
                  </a:lnTo>
                  <a:lnTo>
                    <a:pt x="131" y="468"/>
                  </a:lnTo>
                  <a:lnTo>
                    <a:pt x="121" y="473"/>
                  </a:lnTo>
                  <a:lnTo>
                    <a:pt x="116" y="478"/>
                  </a:lnTo>
                  <a:lnTo>
                    <a:pt x="106" y="483"/>
                  </a:lnTo>
                  <a:lnTo>
                    <a:pt x="95" y="483"/>
                  </a:lnTo>
                  <a:lnTo>
                    <a:pt x="90" y="513"/>
                  </a:lnTo>
                  <a:lnTo>
                    <a:pt x="75" y="513"/>
                  </a:lnTo>
                  <a:lnTo>
                    <a:pt x="60" y="513"/>
                  </a:lnTo>
                  <a:lnTo>
                    <a:pt x="50" y="518"/>
                  </a:lnTo>
                  <a:lnTo>
                    <a:pt x="45" y="523"/>
                  </a:lnTo>
                  <a:lnTo>
                    <a:pt x="45" y="533"/>
                  </a:lnTo>
                  <a:lnTo>
                    <a:pt x="45" y="538"/>
                  </a:lnTo>
                  <a:lnTo>
                    <a:pt x="45" y="564"/>
                  </a:lnTo>
                  <a:lnTo>
                    <a:pt x="70" y="569"/>
                  </a:lnTo>
                  <a:lnTo>
                    <a:pt x="95" y="604"/>
                  </a:lnTo>
                  <a:lnTo>
                    <a:pt x="136" y="594"/>
                  </a:lnTo>
                  <a:lnTo>
                    <a:pt x="166" y="614"/>
                  </a:lnTo>
                  <a:lnTo>
                    <a:pt x="191" y="629"/>
                  </a:lnTo>
                  <a:lnTo>
                    <a:pt x="211" y="634"/>
                  </a:lnTo>
                  <a:lnTo>
                    <a:pt x="226" y="634"/>
                  </a:lnTo>
                  <a:lnTo>
                    <a:pt x="236" y="629"/>
                  </a:lnTo>
                  <a:lnTo>
                    <a:pt x="246" y="624"/>
                  </a:lnTo>
                  <a:lnTo>
                    <a:pt x="251" y="619"/>
                  </a:lnTo>
                  <a:lnTo>
                    <a:pt x="236" y="594"/>
                  </a:lnTo>
                  <a:lnTo>
                    <a:pt x="231" y="574"/>
                  </a:lnTo>
                  <a:lnTo>
                    <a:pt x="236" y="564"/>
                  </a:lnTo>
                  <a:lnTo>
                    <a:pt x="246" y="554"/>
                  </a:lnTo>
                  <a:lnTo>
                    <a:pt x="261" y="548"/>
                  </a:lnTo>
                  <a:lnTo>
                    <a:pt x="272" y="543"/>
                  </a:lnTo>
                  <a:lnTo>
                    <a:pt x="287" y="543"/>
                  </a:lnTo>
                  <a:lnTo>
                    <a:pt x="317" y="579"/>
                  </a:lnTo>
                  <a:lnTo>
                    <a:pt x="342" y="609"/>
                  </a:lnTo>
                  <a:lnTo>
                    <a:pt x="367" y="624"/>
                  </a:lnTo>
                  <a:lnTo>
                    <a:pt x="387" y="634"/>
                  </a:lnTo>
                  <a:lnTo>
                    <a:pt x="417" y="644"/>
                  </a:lnTo>
                  <a:lnTo>
                    <a:pt x="427" y="639"/>
                  </a:lnTo>
                  <a:lnTo>
                    <a:pt x="508" y="664"/>
                  </a:lnTo>
                  <a:lnTo>
                    <a:pt x="568" y="730"/>
                  </a:lnTo>
                  <a:lnTo>
                    <a:pt x="583" y="745"/>
                  </a:lnTo>
                  <a:lnTo>
                    <a:pt x="583" y="760"/>
                  </a:lnTo>
                  <a:lnTo>
                    <a:pt x="573" y="785"/>
                  </a:lnTo>
                  <a:lnTo>
                    <a:pt x="573" y="805"/>
                  </a:lnTo>
                  <a:lnTo>
                    <a:pt x="573" y="815"/>
                  </a:lnTo>
                  <a:lnTo>
                    <a:pt x="583" y="820"/>
                  </a:lnTo>
                  <a:lnTo>
                    <a:pt x="604" y="825"/>
                  </a:lnTo>
                  <a:lnTo>
                    <a:pt x="614" y="820"/>
                  </a:lnTo>
                  <a:lnTo>
                    <a:pt x="604" y="870"/>
                  </a:lnTo>
                  <a:lnTo>
                    <a:pt x="614" y="891"/>
                  </a:lnTo>
                  <a:lnTo>
                    <a:pt x="624" y="901"/>
                  </a:lnTo>
                  <a:lnTo>
                    <a:pt x="634" y="906"/>
                  </a:lnTo>
                  <a:lnTo>
                    <a:pt x="639" y="911"/>
                  </a:lnTo>
                  <a:lnTo>
                    <a:pt x="654" y="911"/>
                  </a:lnTo>
                  <a:lnTo>
                    <a:pt x="659" y="906"/>
                  </a:lnTo>
                  <a:lnTo>
                    <a:pt x="765" y="719"/>
                  </a:lnTo>
                  <a:lnTo>
                    <a:pt x="805" y="709"/>
                  </a:lnTo>
                  <a:lnTo>
                    <a:pt x="810" y="699"/>
                  </a:lnTo>
                  <a:lnTo>
                    <a:pt x="810" y="694"/>
                  </a:lnTo>
                  <a:lnTo>
                    <a:pt x="815" y="674"/>
                  </a:lnTo>
                  <a:lnTo>
                    <a:pt x="830" y="649"/>
                  </a:lnTo>
                  <a:lnTo>
                    <a:pt x="840" y="639"/>
                  </a:lnTo>
                  <a:lnTo>
                    <a:pt x="855" y="634"/>
                  </a:lnTo>
                  <a:lnTo>
                    <a:pt x="880" y="619"/>
                  </a:lnTo>
                  <a:lnTo>
                    <a:pt x="910" y="609"/>
                  </a:lnTo>
                  <a:lnTo>
                    <a:pt x="925" y="604"/>
                  </a:lnTo>
                  <a:lnTo>
                    <a:pt x="941" y="604"/>
                  </a:lnTo>
                  <a:lnTo>
                    <a:pt x="956" y="609"/>
                  </a:lnTo>
                  <a:lnTo>
                    <a:pt x="971" y="619"/>
                  </a:lnTo>
                  <a:lnTo>
                    <a:pt x="991" y="629"/>
                  </a:lnTo>
                  <a:lnTo>
                    <a:pt x="1001" y="634"/>
                  </a:lnTo>
                  <a:lnTo>
                    <a:pt x="1011" y="634"/>
                  </a:lnTo>
                  <a:lnTo>
                    <a:pt x="1016" y="629"/>
                  </a:lnTo>
                  <a:lnTo>
                    <a:pt x="1026" y="614"/>
                  </a:lnTo>
                  <a:lnTo>
                    <a:pt x="1026" y="609"/>
                  </a:lnTo>
                  <a:lnTo>
                    <a:pt x="1036" y="609"/>
                  </a:lnTo>
                  <a:lnTo>
                    <a:pt x="1056" y="609"/>
                  </a:lnTo>
                  <a:lnTo>
                    <a:pt x="1086" y="619"/>
                  </a:lnTo>
                  <a:lnTo>
                    <a:pt x="1102" y="629"/>
                  </a:lnTo>
                  <a:lnTo>
                    <a:pt x="1117" y="649"/>
                  </a:lnTo>
                  <a:lnTo>
                    <a:pt x="1132" y="659"/>
                  </a:lnTo>
                  <a:lnTo>
                    <a:pt x="1152" y="669"/>
                  </a:lnTo>
                  <a:lnTo>
                    <a:pt x="1172" y="669"/>
                  </a:lnTo>
                  <a:lnTo>
                    <a:pt x="1187" y="664"/>
                  </a:lnTo>
                  <a:lnTo>
                    <a:pt x="1217" y="654"/>
                  </a:lnTo>
                  <a:lnTo>
                    <a:pt x="1232" y="639"/>
                  </a:lnTo>
                  <a:lnTo>
                    <a:pt x="1222" y="629"/>
                  </a:lnTo>
                  <a:lnTo>
                    <a:pt x="1212" y="624"/>
                  </a:lnTo>
                  <a:lnTo>
                    <a:pt x="1192" y="614"/>
                  </a:lnTo>
                  <a:lnTo>
                    <a:pt x="1182" y="599"/>
                  </a:lnTo>
                  <a:lnTo>
                    <a:pt x="1177" y="589"/>
                  </a:lnTo>
                  <a:lnTo>
                    <a:pt x="1172" y="569"/>
                  </a:lnTo>
                  <a:lnTo>
                    <a:pt x="1177" y="548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6"/>
            <p:cNvSpPr/>
            <p:nvPr/>
          </p:nvSpPr>
          <p:spPr bwMode="auto">
            <a:xfrm>
              <a:off x="8720" y="4859"/>
              <a:ext cx="2372" cy="3139"/>
            </a:xfrm>
            <a:custGeom>
              <a:avLst/>
              <a:gdLst>
                <a:gd name="T0" fmla="*/ 875 w 1026"/>
                <a:gd name="T1" fmla="*/ 1011 h 1358"/>
                <a:gd name="T2" fmla="*/ 900 w 1026"/>
                <a:gd name="T3" fmla="*/ 931 h 1358"/>
                <a:gd name="T4" fmla="*/ 926 w 1026"/>
                <a:gd name="T5" fmla="*/ 835 h 1358"/>
                <a:gd name="T6" fmla="*/ 946 w 1026"/>
                <a:gd name="T7" fmla="*/ 724 h 1358"/>
                <a:gd name="T8" fmla="*/ 971 w 1026"/>
                <a:gd name="T9" fmla="*/ 624 h 1358"/>
                <a:gd name="T10" fmla="*/ 996 w 1026"/>
                <a:gd name="T11" fmla="*/ 559 h 1358"/>
                <a:gd name="T12" fmla="*/ 920 w 1026"/>
                <a:gd name="T13" fmla="*/ 398 h 1358"/>
                <a:gd name="T14" fmla="*/ 890 w 1026"/>
                <a:gd name="T15" fmla="*/ 337 h 1358"/>
                <a:gd name="T16" fmla="*/ 810 w 1026"/>
                <a:gd name="T17" fmla="*/ 272 h 1358"/>
                <a:gd name="T18" fmla="*/ 709 w 1026"/>
                <a:gd name="T19" fmla="*/ 141 h 1358"/>
                <a:gd name="T20" fmla="*/ 714 w 1026"/>
                <a:gd name="T21" fmla="*/ 71 h 1358"/>
                <a:gd name="T22" fmla="*/ 679 w 1026"/>
                <a:gd name="T23" fmla="*/ 20 h 1358"/>
                <a:gd name="T24" fmla="*/ 619 w 1026"/>
                <a:gd name="T25" fmla="*/ 10 h 1358"/>
                <a:gd name="T26" fmla="*/ 563 w 1026"/>
                <a:gd name="T27" fmla="*/ 10 h 1358"/>
                <a:gd name="T28" fmla="*/ 508 w 1026"/>
                <a:gd name="T29" fmla="*/ 56 h 1358"/>
                <a:gd name="T30" fmla="*/ 488 w 1026"/>
                <a:gd name="T31" fmla="*/ 56 h 1358"/>
                <a:gd name="T32" fmla="*/ 473 w 1026"/>
                <a:gd name="T33" fmla="*/ 76 h 1358"/>
                <a:gd name="T34" fmla="*/ 292 w 1026"/>
                <a:gd name="T35" fmla="*/ 106 h 1358"/>
                <a:gd name="T36" fmla="*/ 221 w 1026"/>
                <a:gd name="T37" fmla="*/ 141 h 1358"/>
                <a:gd name="T38" fmla="*/ 236 w 1026"/>
                <a:gd name="T39" fmla="*/ 191 h 1358"/>
                <a:gd name="T40" fmla="*/ 267 w 1026"/>
                <a:gd name="T41" fmla="*/ 292 h 1358"/>
                <a:gd name="T42" fmla="*/ 257 w 1026"/>
                <a:gd name="T43" fmla="*/ 377 h 1358"/>
                <a:gd name="T44" fmla="*/ 156 w 1026"/>
                <a:gd name="T45" fmla="*/ 398 h 1358"/>
                <a:gd name="T46" fmla="*/ 106 w 1026"/>
                <a:gd name="T47" fmla="*/ 443 h 1358"/>
                <a:gd name="T48" fmla="*/ 60 w 1026"/>
                <a:gd name="T49" fmla="*/ 528 h 1358"/>
                <a:gd name="T50" fmla="*/ 91 w 1026"/>
                <a:gd name="T51" fmla="*/ 599 h 1358"/>
                <a:gd name="T52" fmla="*/ 35 w 1026"/>
                <a:gd name="T53" fmla="*/ 624 h 1358"/>
                <a:gd name="T54" fmla="*/ 0 w 1026"/>
                <a:gd name="T55" fmla="*/ 669 h 1358"/>
                <a:gd name="T56" fmla="*/ 45 w 1026"/>
                <a:gd name="T57" fmla="*/ 785 h 1358"/>
                <a:gd name="T58" fmla="*/ 96 w 1026"/>
                <a:gd name="T59" fmla="*/ 906 h 1358"/>
                <a:gd name="T60" fmla="*/ 126 w 1026"/>
                <a:gd name="T61" fmla="*/ 941 h 1358"/>
                <a:gd name="T62" fmla="*/ 75 w 1026"/>
                <a:gd name="T63" fmla="*/ 996 h 1358"/>
                <a:gd name="T64" fmla="*/ 5 w 1026"/>
                <a:gd name="T65" fmla="*/ 1046 h 1358"/>
                <a:gd name="T66" fmla="*/ 0 w 1026"/>
                <a:gd name="T67" fmla="*/ 1097 h 1358"/>
                <a:gd name="T68" fmla="*/ 60 w 1026"/>
                <a:gd name="T69" fmla="*/ 1147 h 1358"/>
                <a:gd name="T70" fmla="*/ 30 w 1026"/>
                <a:gd name="T71" fmla="*/ 1172 h 1358"/>
                <a:gd name="T72" fmla="*/ 75 w 1026"/>
                <a:gd name="T73" fmla="*/ 1202 h 1358"/>
                <a:gd name="T74" fmla="*/ 151 w 1026"/>
                <a:gd name="T75" fmla="*/ 1283 h 1358"/>
                <a:gd name="T76" fmla="*/ 241 w 1026"/>
                <a:gd name="T77" fmla="*/ 1323 h 1358"/>
                <a:gd name="T78" fmla="*/ 362 w 1026"/>
                <a:gd name="T79" fmla="*/ 1283 h 1358"/>
                <a:gd name="T80" fmla="*/ 397 w 1026"/>
                <a:gd name="T81" fmla="*/ 1328 h 1358"/>
                <a:gd name="T82" fmla="*/ 473 w 1026"/>
                <a:gd name="T83" fmla="*/ 1338 h 1358"/>
                <a:gd name="T84" fmla="*/ 543 w 1026"/>
                <a:gd name="T85" fmla="*/ 1313 h 1358"/>
                <a:gd name="T86" fmla="*/ 609 w 1026"/>
                <a:gd name="T87" fmla="*/ 1243 h 1358"/>
                <a:gd name="T88" fmla="*/ 699 w 1026"/>
                <a:gd name="T89" fmla="*/ 1207 h 1358"/>
                <a:gd name="T90" fmla="*/ 785 w 1026"/>
                <a:gd name="T91" fmla="*/ 1238 h 1358"/>
                <a:gd name="T92" fmla="*/ 860 w 1026"/>
                <a:gd name="T93" fmla="*/ 1318 h 1358"/>
                <a:gd name="T94" fmla="*/ 931 w 1026"/>
                <a:gd name="T95" fmla="*/ 1328 h 1358"/>
                <a:gd name="T96" fmla="*/ 1006 w 1026"/>
                <a:gd name="T97" fmla="*/ 1217 h 1358"/>
                <a:gd name="T98" fmla="*/ 1026 w 1026"/>
                <a:gd name="T99" fmla="*/ 1142 h 1358"/>
                <a:gd name="T100" fmla="*/ 946 w 1026"/>
                <a:gd name="T101" fmla="*/ 1067 h 13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26" h="1358">
                  <a:moveTo>
                    <a:pt x="920" y="1056"/>
                  </a:moveTo>
                  <a:lnTo>
                    <a:pt x="920" y="1056"/>
                  </a:lnTo>
                  <a:lnTo>
                    <a:pt x="895" y="1046"/>
                  </a:lnTo>
                  <a:lnTo>
                    <a:pt x="880" y="1031"/>
                  </a:lnTo>
                  <a:lnTo>
                    <a:pt x="875" y="1011"/>
                  </a:lnTo>
                  <a:lnTo>
                    <a:pt x="870" y="991"/>
                  </a:lnTo>
                  <a:lnTo>
                    <a:pt x="875" y="951"/>
                  </a:lnTo>
                  <a:lnTo>
                    <a:pt x="880" y="936"/>
                  </a:lnTo>
                  <a:lnTo>
                    <a:pt x="900" y="931"/>
                  </a:lnTo>
                  <a:lnTo>
                    <a:pt x="915" y="916"/>
                  </a:lnTo>
                  <a:lnTo>
                    <a:pt x="926" y="901"/>
                  </a:lnTo>
                  <a:lnTo>
                    <a:pt x="931" y="880"/>
                  </a:lnTo>
                  <a:lnTo>
                    <a:pt x="926" y="835"/>
                  </a:lnTo>
                  <a:lnTo>
                    <a:pt x="920" y="800"/>
                  </a:lnTo>
                  <a:lnTo>
                    <a:pt x="936" y="775"/>
                  </a:lnTo>
                  <a:lnTo>
                    <a:pt x="941" y="750"/>
                  </a:lnTo>
                  <a:lnTo>
                    <a:pt x="946" y="724"/>
                  </a:lnTo>
                  <a:lnTo>
                    <a:pt x="946" y="694"/>
                  </a:lnTo>
                  <a:lnTo>
                    <a:pt x="956" y="659"/>
                  </a:lnTo>
                  <a:lnTo>
                    <a:pt x="971" y="624"/>
                  </a:lnTo>
                  <a:lnTo>
                    <a:pt x="981" y="614"/>
                  </a:lnTo>
                  <a:lnTo>
                    <a:pt x="991" y="604"/>
                  </a:lnTo>
                  <a:lnTo>
                    <a:pt x="996" y="584"/>
                  </a:lnTo>
                  <a:lnTo>
                    <a:pt x="996" y="569"/>
                  </a:lnTo>
                  <a:lnTo>
                    <a:pt x="996" y="559"/>
                  </a:lnTo>
                  <a:lnTo>
                    <a:pt x="946" y="493"/>
                  </a:lnTo>
                  <a:lnTo>
                    <a:pt x="941" y="423"/>
                  </a:lnTo>
                  <a:lnTo>
                    <a:pt x="931" y="413"/>
                  </a:lnTo>
                  <a:lnTo>
                    <a:pt x="920" y="398"/>
                  </a:lnTo>
                  <a:lnTo>
                    <a:pt x="915" y="372"/>
                  </a:lnTo>
                  <a:lnTo>
                    <a:pt x="910" y="352"/>
                  </a:lnTo>
                  <a:lnTo>
                    <a:pt x="915" y="337"/>
                  </a:lnTo>
                  <a:lnTo>
                    <a:pt x="890" y="337"/>
                  </a:lnTo>
                  <a:lnTo>
                    <a:pt x="885" y="277"/>
                  </a:lnTo>
                  <a:lnTo>
                    <a:pt x="855" y="282"/>
                  </a:lnTo>
                  <a:lnTo>
                    <a:pt x="830" y="282"/>
                  </a:lnTo>
                  <a:lnTo>
                    <a:pt x="810" y="272"/>
                  </a:lnTo>
                  <a:lnTo>
                    <a:pt x="795" y="196"/>
                  </a:lnTo>
                  <a:lnTo>
                    <a:pt x="749" y="181"/>
                  </a:lnTo>
                  <a:lnTo>
                    <a:pt x="724" y="161"/>
                  </a:lnTo>
                  <a:lnTo>
                    <a:pt x="709" y="141"/>
                  </a:lnTo>
                  <a:lnTo>
                    <a:pt x="704" y="121"/>
                  </a:lnTo>
                  <a:lnTo>
                    <a:pt x="704" y="101"/>
                  </a:lnTo>
                  <a:lnTo>
                    <a:pt x="709" y="86"/>
                  </a:lnTo>
                  <a:lnTo>
                    <a:pt x="714" y="71"/>
                  </a:lnTo>
                  <a:lnTo>
                    <a:pt x="734" y="56"/>
                  </a:lnTo>
                  <a:lnTo>
                    <a:pt x="734" y="50"/>
                  </a:lnTo>
                  <a:lnTo>
                    <a:pt x="734" y="45"/>
                  </a:lnTo>
                  <a:lnTo>
                    <a:pt x="714" y="35"/>
                  </a:lnTo>
                  <a:lnTo>
                    <a:pt x="679" y="20"/>
                  </a:lnTo>
                  <a:lnTo>
                    <a:pt x="644" y="5"/>
                  </a:lnTo>
                  <a:lnTo>
                    <a:pt x="624" y="0"/>
                  </a:lnTo>
                  <a:lnTo>
                    <a:pt x="619" y="5"/>
                  </a:lnTo>
                  <a:lnTo>
                    <a:pt x="619" y="10"/>
                  </a:lnTo>
                  <a:lnTo>
                    <a:pt x="588" y="25"/>
                  </a:lnTo>
                  <a:lnTo>
                    <a:pt x="588" y="20"/>
                  </a:lnTo>
                  <a:lnTo>
                    <a:pt x="573" y="10"/>
                  </a:lnTo>
                  <a:lnTo>
                    <a:pt x="563" y="10"/>
                  </a:lnTo>
                  <a:lnTo>
                    <a:pt x="553" y="10"/>
                  </a:lnTo>
                  <a:lnTo>
                    <a:pt x="543" y="20"/>
                  </a:lnTo>
                  <a:lnTo>
                    <a:pt x="533" y="30"/>
                  </a:lnTo>
                  <a:lnTo>
                    <a:pt x="508" y="56"/>
                  </a:lnTo>
                  <a:lnTo>
                    <a:pt x="498" y="61"/>
                  </a:lnTo>
                  <a:lnTo>
                    <a:pt x="488" y="61"/>
                  </a:lnTo>
                  <a:lnTo>
                    <a:pt x="488" y="56"/>
                  </a:lnTo>
                  <a:lnTo>
                    <a:pt x="473" y="76"/>
                  </a:lnTo>
                  <a:lnTo>
                    <a:pt x="458" y="86"/>
                  </a:lnTo>
                  <a:lnTo>
                    <a:pt x="438" y="96"/>
                  </a:lnTo>
                  <a:lnTo>
                    <a:pt x="412" y="101"/>
                  </a:lnTo>
                  <a:lnTo>
                    <a:pt x="357" y="106"/>
                  </a:lnTo>
                  <a:lnTo>
                    <a:pt x="292" y="106"/>
                  </a:lnTo>
                  <a:lnTo>
                    <a:pt x="262" y="106"/>
                  </a:lnTo>
                  <a:lnTo>
                    <a:pt x="241" y="116"/>
                  </a:lnTo>
                  <a:lnTo>
                    <a:pt x="226" y="126"/>
                  </a:lnTo>
                  <a:lnTo>
                    <a:pt x="221" y="141"/>
                  </a:lnTo>
                  <a:lnTo>
                    <a:pt x="216" y="156"/>
                  </a:lnTo>
                  <a:lnTo>
                    <a:pt x="216" y="166"/>
                  </a:lnTo>
                  <a:lnTo>
                    <a:pt x="216" y="181"/>
                  </a:lnTo>
                  <a:lnTo>
                    <a:pt x="236" y="191"/>
                  </a:lnTo>
                  <a:lnTo>
                    <a:pt x="251" y="211"/>
                  </a:lnTo>
                  <a:lnTo>
                    <a:pt x="262" y="227"/>
                  </a:lnTo>
                  <a:lnTo>
                    <a:pt x="267" y="247"/>
                  </a:lnTo>
                  <a:lnTo>
                    <a:pt x="267" y="277"/>
                  </a:lnTo>
                  <a:lnTo>
                    <a:pt x="267" y="292"/>
                  </a:lnTo>
                  <a:lnTo>
                    <a:pt x="277" y="317"/>
                  </a:lnTo>
                  <a:lnTo>
                    <a:pt x="277" y="347"/>
                  </a:lnTo>
                  <a:lnTo>
                    <a:pt x="267" y="367"/>
                  </a:lnTo>
                  <a:lnTo>
                    <a:pt x="257" y="377"/>
                  </a:lnTo>
                  <a:lnTo>
                    <a:pt x="246" y="382"/>
                  </a:lnTo>
                  <a:lnTo>
                    <a:pt x="231" y="382"/>
                  </a:lnTo>
                  <a:lnTo>
                    <a:pt x="221" y="382"/>
                  </a:lnTo>
                  <a:lnTo>
                    <a:pt x="211" y="377"/>
                  </a:lnTo>
                  <a:lnTo>
                    <a:pt x="156" y="398"/>
                  </a:lnTo>
                  <a:lnTo>
                    <a:pt x="136" y="423"/>
                  </a:lnTo>
                  <a:lnTo>
                    <a:pt x="116" y="438"/>
                  </a:lnTo>
                  <a:lnTo>
                    <a:pt x="106" y="443"/>
                  </a:lnTo>
                  <a:lnTo>
                    <a:pt x="80" y="458"/>
                  </a:lnTo>
                  <a:lnTo>
                    <a:pt x="65" y="468"/>
                  </a:lnTo>
                  <a:lnTo>
                    <a:pt x="55" y="488"/>
                  </a:lnTo>
                  <a:lnTo>
                    <a:pt x="55" y="503"/>
                  </a:lnTo>
                  <a:lnTo>
                    <a:pt x="60" y="528"/>
                  </a:lnTo>
                  <a:lnTo>
                    <a:pt x="65" y="538"/>
                  </a:lnTo>
                  <a:lnTo>
                    <a:pt x="80" y="564"/>
                  </a:lnTo>
                  <a:lnTo>
                    <a:pt x="91" y="584"/>
                  </a:lnTo>
                  <a:lnTo>
                    <a:pt x="91" y="599"/>
                  </a:lnTo>
                  <a:lnTo>
                    <a:pt x="80" y="609"/>
                  </a:lnTo>
                  <a:lnTo>
                    <a:pt x="65" y="624"/>
                  </a:lnTo>
                  <a:lnTo>
                    <a:pt x="55" y="624"/>
                  </a:lnTo>
                  <a:lnTo>
                    <a:pt x="35" y="624"/>
                  </a:lnTo>
                  <a:lnTo>
                    <a:pt x="20" y="629"/>
                  </a:lnTo>
                  <a:lnTo>
                    <a:pt x="10" y="634"/>
                  </a:lnTo>
                  <a:lnTo>
                    <a:pt x="5" y="644"/>
                  </a:lnTo>
                  <a:lnTo>
                    <a:pt x="0" y="659"/>
                  </a:lnTo>
                  <a:lnTo>
                    <a:pt x="0" y="669"/>
                  </a:lnTo>
                  <a:lnTo>
                    <a:pt x="5" y="699"/>
                  </a:lnTo>
                  <a:lnTo>
                    <a:pt x="15" y="735"/>
                  </a:lnTo>
                  <a:lnTo>
                    <a:pt x="30" y="760"/>
                  </a:lnTo>
                  <a:lnTo>
                    <a:pt x="45" y="785"/>
                  </a:lnTo>
                  <a:lnTo>
                    <a:pt x="50" y="820"/>
                  </a:lnTo>
                  <a:lnTo>
                    <a:pt x="55" y="845"/>
                  </a:lnTo>
                  <a:lnTo>
                    <a:pt x="65" y="865"/>
                  </a:lnTo>
                  <a:lnTo>
                    <a:pt x="75" y="880"/>
                  </a:lnTo>
                  <a:lnTo>
                    <a:pt x="96" y="906"/>
                  </a:lnTo>
                  <a:lnTo>
                    <a:pt x="101" y="911"/>
                  </a:lnTo>
                  <a:lnTo>
                    <a:pt x="116" y="916"/>
                  </a:lnTo>
                  <a:lnTo>
                    <a:pt x="121" y="931"/>
                  </a:lnTo>
                  <a:lnTo>
                    <a:pt x="126" y="941"/>
                  </a:lnTo>
                  <a:lnTo>
                    <a:pt x="126" y="956"/>
                  </a:lnTo>
                  <a:lnTo>
                    <a:pt x="121" y="981"/>
                  </a:lnTo>
                  <a:lnTo>
                    <a:pt x="121" y="991"/>
                  </a:lnTo>
                  <a:lnTo>
                    <a:pt x="75" y="996"/>
                  </a:lnTo>
                  <a:lnTo>
                    <a:pt x="45" y="1001"/>
                  </a:lnTo>
                  <a:lnTo>
                    <a:pt x="25" y="1016"/>
                  </a:lnTo>
                  <a:lnTo>
                    <a:pt x="10" y="1026"/>
                  </a:lnTo>
                  <a:lnTo>
                    <a:pt x="5" y="1036"/>
                  </a:lnTo>
                  <a:lnTo>
                    <a:pt x="5" y="1046"/>
                  </a:lnTo>
                  <a:lnTo>
                    <a:pt x="5" y="1056"/>
                  </a:lnTo>
                  <a:lnTo>
                    <a:pt x="0" y="1077"/>
                  </a:lnTo>
                  <a:lnTo>
                    <a:pt x="0" y="1097"/>
                  </a:lnTo>
                  <a:lnTo>
                    <a:pt x="10" y="1107"/>
                  </a:lnTo>
                  <a:lnTo>
                    <a:pt x="20" y="1122"/>
                  </a:lnTo>
                  <a:lnTo>
                    <a:pt x="40" y="1132"/>
                  </a:lnTo>
                  <a:lnTo>
                    <a:pt x="50" y="1137"/>
                  </a:lnTo>
                  <a:lnTo>
                    <a:pt x="60" y="1147"/>
                  </a:lnTo>
                  <a:lnTo>
                    <a:pt x="50" y="1157"/>
                  </a:lnTo>
                  <a:lnTo>
                    <a:pt x="30" y="1167"/>
                  </a:lnTo>
                  <a:lnTo>
                    <a:pt x="30" y="1172"/>
                  </a:lnTo>
                  <a:lnTo>
                    <a:pt x="45" y="1202"/>
                  </a:lnTo>
                  <a:lnTo>
                    <a:pt x="60" y="1202"/>
                  </a:lnTo>
                  <a:lnTo>
                    <a:pt x="75" y="1202"/>
                  </a:lnTo>
                  <a:lnTo>
                    <a:pt x="96" y="1212"/>
                  </a:lnTo>
                  <a:lnTo>
                    <a:pt x="106" y="1227"/>
                  </a:lnTo>
                  <a:lnTo>
                    <a:pt x="111" y="1233"/>
                  </a:lnTo>
                  <a:lnTo>
                    <a:pt x="151" y="1283"/>
                  </a:lnTo>
                  <a:lnTo>
                    <a:pt x="156" y="1293"/>
                  </a:lnTo>
                  <a:lnTo>
                    <a:pt x="166" y="1303"/>
                  </a:lnTo>
                  <a:lnTo>
                    <a:pt x="186" y="1318"/>
                  </a:lnTo>
                  <a:lnTo>
                    <a:pt x="211" y="1323"/>
                  </a:lnTo>
                  <a:lnTo>
                    <a:pt x="241" y="1323"/>
                  </a:lnTo>
                  <a:lnTo>
                    <a:pt x="292" y="1313"/>
                  </a:lnTo>
                  <a:lnTo>
                    <a:pt x="327" y="1298"/>
                  </a:lnTo>
                  <a:lnTo>
                    <a:pt x="342" y="1293"/>
                  </a:lnTo>
                  <a:lnTo>
                    <a:pt x="362" y="1283"/>
                  </a:lnTo>
                  <a:lnTo>
                    <a:pt x="372" y="1288"/>
                  </a:lnTo>
                  <a:lnTo>
                    <a:pt x="382" y="1293"/>
                  </a:lnTo>
                  <a:lnTo>
                    <a:pt x="387" y="1308"/>
                  </a:lnTo>
                  <a:lnTo>
                    <a:pt x="397" y="1328"/>
                  </a:lnTo>
                  <a:lnTo>
                    <a:pt x="402" y="1348"/>
                  </a:lnTo>
                  <a:lnTo>
                    <a:pt x="412" y="1358"/>
                  </a:lnTo>
                  <a:lnTo>
                    <a:pt x="428" y="1358"/>
                  </a:lnTo>
                  <a:lnTo>
                    <a:pt x="443" y="1353"/>
                  </a:lnTo>
                  <a:lnTo>
                    <a:pt x="473" y="1338"/>
                  </a:lnTo>
                  <a:lnTo>
                    <a:pt x="498" y="1318"/>
                  </a:lnTo>
                  <a:lnTo>
                    <a:pt x="508" y="1313"/>
                  </a:lnTo>
                  <a:lnTo>
                    <a:pt x="523" y="1308"/>
                  </a:lnTo>
                  <a:lnTo>
                    <a:pt x="543" y="1313"/>
                  </a:lnTo>
                  <a:lnTo>
                    <a:pt x="568" y="1323"/>
                  </a:lnTo>
                  <a:lnTo>
                    <a:pt x="599" y="1258"/>
                  </a:lnTo>
                  <a:lnTo>
                    <a:pt x="609" y="1243"/>
                  </a:lnTo>
                  <a:lnTo>
                    <a:pt x="624" y="1233"/>
                  </a:lnTo>
                  <a:lnTo>
                    <a:pt x="654" y="1212"/>
                  </a:lnTo>
                  <a:lnTo>
                    <a:pt x="684" y="1207"/>
                  </a:lnTo>
                  <a:lnTo>
                    <a:pt x="699" y="1207"/>
                  </a:lnTo>
                  <a:lnTo>
                    <a:pt x="719" y="1202"/>
                  </a:lnTo>
                  <a:lnTo>
                    <a:pt x="734" y="1207"/>
                  </a:lnTo>
                  <a:lnTo>
                    <a:pt x="749" y="1212"/>
                  </a:lnTo>
                  <a:lnTo>
                    <a:pt x="765" y="1217"/>
                  </a:lnTo>
                  <a:lnTo>
                    <a:pt x="785" y="1238"/>
                  </a:lnTo>
                  <a:lnTo>
                    <a:pt x="795" y="1258"/>
                  </a:lnTo>
                  <a:lnTo>
                    <a:pt x="800" y="1283"/>
                  </a:lnTo>
                  <a:lnTo>
                    <a:pt x="805" y="1303"/>
                  </a:lnTo>
                  <a:lnTo>
                    <a:pt x="800" y="1323"/>
                  </a:lnTo>
                  <a:lnTo>
                    <a:pt x="860" y="1318"/>
                  </a:lnTo>
                  <a:lnTo>
                    <a:pt x="895" y="1333"/>
                  </a:lnTo>
                  <a:lnTo>
                    <a:pt x="915" y="1338"/>
                  </a:lnTo>
                  <a:lnTo>
                    <a:pt x="926" y="1333"/>
                  </a:lnTo>
                  <a:lnTo>
                    <a:pt x="931" y="1328"/>
                  </a:lnTo>
                  <a:lnTo>
                    <a:pt x="936" y="1313"/>
                  </a:lnTo>
                  <a:lnTo>
                    <a:pt x="951" y="1283"/>
                  </a:lnTo>
                  <a:lnTo>
                    <a:pt x="956" y="1268"/>
                  </a:lnTo>
                  <a:lnTo>
                    <a:pt x="1006" y="1217"/>
                  </a:lnTo>
                  <a:lnTo>
                    <a:pt x="1016" y="1192"/>
                  </a:lnTo>
                  <a:lnTo>
                    <a:pt x="1021" y="1177"/>
                  </a:lnTo>
                  <a:lnTo>
                    <a:pt x="1026" y="1157"/>
                  </a:lnTo>
                  <a:lnTo>
                    <a:pt x="1026" y="1142"/>
                  </a:lnTo>
                  <a:lnTo>
                    <a:pt x="1021" y="1127"/>
                  </a:lnTo>
                  <a:lnTo>
                    <a:pt x="1011" y="1112"/>
                  </a:lnTo>
                  <a:lnTo>
                    <a:pt x="991" y="1092"/>
                  </a:lnTo>
                  <a:lnTo>
                    <a:pt x="971" y="1077"/>
                  </a:lnTo>
                  <a:lnTo>
                    <a:pt x="946" y="1067"/>
                  </a:lnTo>
                  <a:lnTo>
                    <a:pt x="920" y="1056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8"/>
            <p:cNvSpPr/>
            <p:nvPr/>
          </p:nvSpPr>
          <p:spPr bwMode="auto">
            <a:xfrm>
              <a:off x="10731" y="4894"/>
              <a:ext cx="4036" cy="3791"/>
            </a:xfrm>
            <a:custGeom>
              <a:avLst/>
              <a:gdLst>
                <a:gd name="T0" fmla="*/ 1741 w 1746"/>
                <a:gd name="T1" fmla="*/ 463 h 1640"/>
                <a:gd name="T2" fmla="*/ 1710 w 1746"/>
                <a:gd name="T3" fmla="*/ 372 h 1640"/>
                <a:gd name="T4" fmla="*/ 1645 w 1746"/>
                <a:gd name="T5" fmla="*/ 398 h 1640"/>
                <a:gd name="T6" fmla="*/ 1550 w 1746"/>
                <a:gd name="T7" fmla="*/ 428 h 1640"/>
                <a:gd name="T8" fmla="*/ 1323 w 1746"/>
                <a:gd name="T9" fmla="*/ 342 h 1640"/>
                <a:gd name="T10" fmla="*/ 1228 w 1746"/>
                <a:gd name="T11" fmla="*/ 156 h 1640"/>
                <a:gd name="T12" fmla="*/ 1207 w 1746"/>
                <a:gd name="T13" fmla="*/ 91 h 1640"/>
                <a:gd name="T14" fmla="*/ 1142 w 1746"/>
                <a:gd name="T15" fmla="*/ 232 h 1640"/>
                <a:gd name="T16" fmla="*/ 1062 w 1746"/>
                <a:gd name="T17" fmla="*/ 181 h 1640"/>
                <a:gd name="T18" fmla="*/ 1041 w 1746"/>
                <a:gd name="T19" fmla="*/ 151 h 1640"/>
                <a:gd name="T20" fmla="*/ 981 w 1746"/>
                <a:gd name="T21" fmla="*/ 186 h 1640"/>
                <a:gd name="T22" fmla="*/ 911 w 1746"/>
                <a:gd name="T23" fmla="*/ 272 h 1640"/>
                <a:gd name="T24" fmla="*/ 810 w 1746"/>
                <a:gd name="T25" fmla="*/ 337 h 1640"/>
                <a:gd name="T26" fmla="*/ 740 w 1746"/>
                <a:gd name="T27" fmla="*/ 367 h 1640"/>
                <a:gd name="T28" fmla="*/ 765 w 1746"/>
                <a:gd name="T29" fmla="*/ 498 h 1640"/>
                <a:gd name="T30" fmla="*/ 347 w 1746"/>
                <a:gd name="T31" fmla="*/ 227 h 1640"/>
                <a:gd name="T32" fmla="*/ 327 w 1746"/>
                <a:gd name="T33" fmla="*/ 161 h 1640"/>
                <a:gd name="T34" fmla="*/ 302 w 1746"/>
                <a:gd name="T35" fmla="*/ 96 h 1640"/>
                <a:gd name="T36" fmla="*/ 252 w 1746"/>
                <a:gd name="T37" fmla="*/ 5 h 1640"/>
                <a:gd name="T38" fmla="*/ 131 w 1746"/>
                <a:gd name="T39" fmla="*/ 146 h 1640"/>
                <a:gd name="T40" fmla="*/ 146 w 1746"/>
                <a:gd name="T41" fmla="*/ 227 h 1640"/>
                <a:gd name="T42" fmla="*/ 121 w 1746"/>
                <a:gd name="T43" fmla="*/ 307 h 1640"/>
                <a:gd name="T44" fmla="*/ 45 w 1746"/>
                <a:gd name="T45" fmla="*/ 357 h 1640"/>
                <a:gd name="T46" fmla="*/ 126 w 1746"/>
                <a:gd name="T47" fmla="*/ 544 h 1640"/>
                <a:gd name="T48" fmla="*/ 101 w 1746"/>
                <a:gd name="T49" fmla="*/ 609 h 1640"/>
                <a:gd name="T50" fmla="*/ 66 w 1746"/>
                <a:gd name="T51" fmla="*/ 760 h 1640"/>
                <a:gd name="T52" fmla="*/ 61 w 1746"/>
                <a:gd name="T53" fmla="*/ 886 h 1640"/>
                <a:gd name="T54" fmla="*/ 0 w 1746"/>
                <a:gd name="T55" fmla="*/ 976 h 1640"/>
                <a:gd name="T56" fmla="*/ 71 w 1746"/>
                <a:gd name="T57" fmla="*/ 1047 h 1640"/>
                <a:gd name="T58" fmla="*/ 156 w 1746"/>
                <a:gd name="T59" fmla="*/ 1137 h 1640"/>
                <a:gd name="T60" fmla="*/ 232 w 1746"/>
                <a:gd name="T61" fmla="*/ 1172 h 1640"/>
                <a:gd name="T62" fmla="*/ 307 w 1746"/>
                <a:gd name="T63" fmla="*/ 1248 h 1640"/>
                <a:gd name="T64" fmla="*/ 317 w 1746"/>
                <a:gd name="T65" fmla="*/ 1384 h 1640"/>
                <a:gd name="T66" fmla="*/ 272 w 1746"/>
                <a:gd name="T67" fmla="*/ 1479 h 1640"/>
                <a:gd name="T68" fmla="*/ 398 w 1746"/>
                <a:gd name="T69" fmla="*/ 1600 h 1640"/>
                <a:gd name="T70" fmla="*/ 463 w 1746"/>
                <a:gd name="T71" fmla="*/ 1625 h 1640"/>
                <a:gd name="T72" fmla="*/ 750 w 1746"/>
                <a:gd name="T73" fmla="*/ 1544 h 1640"/>
                <a:gd name="T74" fmla="*/ 835 w 1746"/>
                <a:gd name="T75" fmla="*/ 1539 h 1640"/>
                <a:gd name="T76" fmla="*/ 906 w 1746"/>
                <a:gd name="T77" fmla="*/ 1424 h 1640"/>
                <a:gd name="T78" fmla="*/ 951 w 1746"/>
                <a:gd name="T79" fmla="*/ 1258 h 1640"/>
                <a:gd name="T80" fmla="*/ 1082 w 1746"/>
                <a:gd name="T81" fmla="*/ 1263 h 1640"/>
                <a:gd name="T82" fmla="*/ 1102 w 1746"/>
                <a:gd name="T83" fmla="*/ 1207 h 1640"/>
                <a:gd name="T84" fmla="*/ 1157 w 1746"/>
                <a:gd name="T85" fmla="*/ 1132 h 1640"/>
                <a:gd name="T86" fmla="*/ 1137 w 1746"/>
                <a:gd name="T87" fmla="*/ 1072 h 1640"/>
                <a:gd name="T88" fmla="*/ 1117 w 1746"/>
                <a:gd name="T89" fmla="*/ 916 h 1640"/>
                <a:gd name="T90" fmla="*/ 1192 w 1746"/>
                <a:gd name="T91" fmla="*/ 810 h 1640"/>
                <a:gd name="T92" fmla="*/ 1283 w 1746"/>
                <a:gd name="T93" fmla="*/ 845 h 1640"/>
                <a:gd name="T94" fmla="*/ 1343 w 1746"/>
                <a:gd name="T95" fmla="*/ 860 h 1640"/>
                <a:gd name="T96" fmla="*/ 1509 w 1746"/>
                <a:gd name="T97" fmla="*/ 1011 h 1640"/>
                <a:gd name="T98" fmla="*/ 1590 w 1746"/>
                <a:gd name="T99" fmla="*/ 1092 h 1640"/>
                <a:gd name="T100" fmla="*/ 1550 w 1746"/>
                <a:gd name="T101" fmla="*/ 996 h 1640"/>
                <a:gd name="T102" fmla="*/ 1474 w 1746"/>
                <a:gd name="T103" fmla="*/ 921 h 1640"/>
                <a:gd name="T104" fmla="*/ 1489 w 1746"/>
                <a:gd name="T105" fmla="*/ 860 h 1640"/>
                <a:gd name="T106" fmla="*/ 1660 w 1746"/>
                <a:gd name="T107" fmla="*/ 775 h 1640"/>
                <a:gd name="T108" fmla="*/ 1690 w 1746"/>
                <a:gd name="T109" fmla="*/ 730 h 1640"/>
                <a:gd name="T110" fmla="*/ 1726 w 1746"/>
                <a:gd name="T111" fmla="*/ 709 h 1640"/>
                <a:gd name="T112" fmla="*/ 1731 w 1746"/>
                <a:gd name="T113" fmla="*/ 604 h 1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46" h="1640">
                  <a:moveTo>
                    <a:pt x="1746" y="569"/>
                  </a:moveTo>
                  <a:lnTo>
                    <a:pt x="1746" y="569"/>
                  </a:lnTo>
                  <a:lnTo>
                    <a:pt x="1736" y="554"/>
                  </a:lnTo>
                  <a:lnTo>
                    <a:pt x="1736" y="533"/>
                  </a:lnTo>
                  <a:lnTo>
                    <a:pt x="1736" y="498"/>
                  </a:lnTo>
                  <a:lnTo>
                    <a:pt x="1741" y="463"/>
                  </a:lnTo>
                  <a:lnTo>
                    <a:pt x="1741" y="443"/>
                  </a:lnTo>
                  <a:lnTo>
                    <a:pt x="1736" y="403"/>
                  </a:lnTo>
                  <a:lnTo>
                    <a:pt x="1731" y="388"/>
                  </a:lnTo>
                  <a:lnTo>
                    <a:pt x="1721" y="378"/>
                  </a:lnTo>
                  <a:lnTo>
                    <a:pt x="1710" y="372"/>
                  </a:lnTo>
                  <a:lnTo>
                    <a:pt x="1695" y="383"/>
                  </a:lnTo>
                  <a:lnTo>
                    <a:pt x="1680" y="398"/>
                  </a:lnTo>
                  <a:lnTo>
                    <a:pt x="1665" y="403"/>
                  </a:lnTo>
                  <a:lnTo>
                    <a:pt x="1655" y="403"/>
                  </a:lnTo>
                  <a:lnTo>
                    <a:pt x="1645" y="398"/>
                  </a:lnTo>
                  <a:lnTo>
                    <a:pt x="1630" y="383"/>
                  </a:lnTo>
                  <a:lnTo>
                    <a:pt x="1625" y="378"/>
                  </a:lnTo>
                  <a:lnTo>
                    <a:pt x="1600" y="367"/>
                  </a:lnTo>
                  <a:lnTo>
                    <a:pt x="1570" y="413"/>
                  </a:lnTo>
                  <a:lnTo>
                    <a:pt x="1550" y="428"/>
                  </a:lnTo>
                  <a:lnTo>
                    <a:pt x="1539" y="428"/>
                  </a:lnTo>
                  <a:lnTo>
                    <a:pt x="1494" y="378"/>
                  </a:lnTo>
                  <a:lnTo>
                    <a:pt x="1469" y="378"/>
                  </a:lnTo>
                  <a:lnTo>
                    <a:pt x="1378" y="347"/>
                  </a:lnTo>
                  <a:lnTo>
                    <a:pt x="1323" y="342"/>
                  </a:lnTo>
                  <a:lnTo>
                    <a:pt x="1308" y="277"/>
                  </a:lnTo>
                  <a:lnTo>
                    <a:pt x="1278" y="257"/>
                  </a:lnTo>
                  <a:lnTo>
                    <a:pt x="1268" y="232"/>
                  </a:lnTo>
                  <a:lnTo>
                    <a:pt x="1253" y="196"/>
                  </a:lnTo>
                  <a:lnTo>
                    <a:pt x="1228" y="156"/>
                  </a:lnTo>
                  <a:lnTo>
                    <a:pt x="1223" y="121"/>
                  </a:lnTo>
                  <a:lnTo>
                    <a:pt x="1218" y="101"/>
                  </a:lnTo>
                  <a:lnTo>
                    <a:pt x="1212" y="96"/>
                  </a:lnTo>
                  <a:lnTo>
                    <a:pt x="1207" y="91"/>
                  </a:lnTo>
                  <a:lnTo>
                    <a:pt x="1202" y="101"/>
                  </a:lnTo>
                  <a:lnTo>
                    <a:pt x="1187" y="121"/>
                  </a:lnTo>
                  <a:lnTo>
                    <a:pt x="1167" y="156"/>
                  </a:lnTo>
                  <a:lnTo>
                    <a:pt x="1152" y="212"/>
                  </a:lnTo>
                  <a:lnTo>
                    <a:pt x="1142" y="232"/>
                  </a:lnTo>
                  <a:lnTo>
                    <a:pt x="1137" y="237"/>
                  </a:lnTo>
                  <a:lnTo>
                    <a:pt x="1127" y="242"/>
                  </a:lnTo>
                  <a:lnTo>
                    <a:pt x="1112" y="237"/>
                  </a:lnTo>
                  <a:lnTo>
                    <a:pt x="1097" y="227"/>
                  </a:lnTo>
                  <a:lnTo>
                    <a:pt x="1072" y="196"/>
                  </a:lnTo>
                  <a:lnTo>
                    <a:pt x="1062" y="181"/>
                  </a:lnTo>
                  <a:lnTo>
                    <a:pt x="1062" y="161"/>
                  </a:lnTo>
                  <a:lnTo>
                    <a:pt x="1062" y="151"/>
                  </a:lnTo>
                  <a:lnTo>
                    <a:pt x="1057" y="151"/>
                  </a:lnTo>
                  <a:lnTo>
                    <a:pt x="1041" y="151"/>
                  </a:lnTo>
                  <a:lnTo>
                    <a:pt x="1016" y="151"/>
                  </a:lnTo>
                  <a:lnTo>
                    <a:pt x="1006" y="156"/>
                  </a:lnTo>
                  <a:lnTo>
                    <a:pt x="991" y="166"/>
                  </a:lnTo>
                  <a:lnTo>
                    <a:pt x="986" y="176"/>
                  </a:lnTo>
                  <a:lnTo>
                    <a:pt x="981" y="186"/>
                  </a:lnTo>
                  <a:lnTo>
                    <a:pt x="976" y="217"/>
                  </a:lnTo>
                  <a:lnTo>
                    <a:pt x="966" y="247"/>
                  </a:lnTo>
                  <a:lnTo>
                    <a:pt x="951" y="272"/>
                  </a:lnTo>
                  <a:lnTo>
                    <a:pt x="941" y="272"/>
                  </a:lnTo>
                  <a:lnTo>
                    <a:pt x="911" y="272"/>
                  </a:lnTo>
                  <a:lnTo>
                    <a:pt x="896" y="277"/>
                  </a:lnTo>
                  <a:lnTo>
                    <a:pt x="875" y="282"/>
                  </a:lnTo>
                  <a:lnTo>
                    <a:pt x="860" y="292"/>
                  </a:lnTo>
                  <a:lnTo>
                    <a:pt x="840" y="307"/>
                  </a:lnTo>
                  <a:lnTo>
                    <a:pt x="810" y="337"/>
                  </a:lnTo>
                  <a:lnTo>
                    <a:pt x="790" y="352"/>
                  </a:lnTo>
                  <a:lnTo>
                    <a:pt x="775" y="362"/>
                  </a:lnTo>
                  <a:lnTo>
                    <a:pt x="760" y="357"/>
                  </a:lnTo>
                  <a:lnTo>
                    <a:pt x="745" y="362"/>
                  </a:lnTo>
                  <a:lnTo>
                    <a:pt x="740" y="367"/>
                  </a:lnTo>
                  <a:lnTo>
                    <a:pt x="735" y="372"/>
                  </a:lnTo>
                  <a:lnTo>
                    <a:pt x="730" y="393"/>
                  </a:lnTo>
                  <a:lnTo>
                    <a:pt x="735" y="413"/>
                  </a:lnTo>
                  <a:lnTo>
                    <a:pt x="750" y="458"/>
                  </a:lnTo>
                  <a:lnTo>
                    <a:pt x="760" y="478"/>
                  </a:lnTo>
                  <a:lnTo>
                    <a:pt x="765" y="498"/>
                  </a:lnTo>
                  <a:lnTo>
                    <a:pt x="659" y="559"/>
                  </a:lnTo>
                  <a:lnTo>
                    <a:pt x="629" y="549"/>
                  </a:lnTo>
                  <a:lnTo>
                    <a:pt x="594" y="554"/>
                  </a:lnTo>
                  <a:lnTo>
                    <a:pt x="377" y="252"/>
                  </a:lnTo>
                  <a:lnTo>
                    <a:pt x="347" y="227"/>
                  </a:lnTo>
                  <a:lnTo>
                    <a:pt x="352" y="207"/>
                  </a:lnTo>
                  <a:lnTo>
                    <a:pt x="352" y="191"/>
                  </a:lnTo>
                  <a:lnTo>
                    <a:pt x="347" y="181"/>
                  </a:lnTo>
                  <a:lnTo>
                    <a:pt x="342" y="171"/>
                  </a:lnTo>
                  <a:lnTo>
                    <a:pt x="332" y="161"/>
                  </a:lnTo>
                  <a:lnTo>
                    <a:pt x="327" y="161"/>
                  </a:lnTo>
                  <a:lnTo>
                    <a:pt x="322" y="126"/>
                  </a:lnTo>
                  <a:lnTo>
                    <a:pt x="312" y="106"/>
                  </a:lnTo>
                  <a:lnTo>
                    <a:pt x="302" y="96"/>
                  </a:lnTo>
                  <a:lnTo>
                    <a:pt x="302" y="76"/>
                  </a:lnTo>
                  <a:lnTo>
                    <a:pt x="302" y="56"/>
                  </a:lnTo>
                  <a:lnTo>
                    <a:pt x="292" y="41"/>
                  </a:lnTo>
                  <a:lnTo>
                    <a:pt x="282" y="30"/>
                  </a:lnTo>
                  <a:lnTo>
                    <a:pt x="262" y="10"/>
                  </a:lnTo>
                  <a:lnTo>
                    <a:pt x="252" y="5"/>
                  </a:lnTo>
                  <a:lnTo>
                    <a:pt x="211" y="0"/>
                  </a:lnTo>
                  <a:lnTo>
                    <a:pt x="156" y="106"/>
                  </a:lnTo>
                  <a:lnTo>
                    <a:pt x="121" y="111"/>
                  </a:lnTo>
                  <a:lnTo>
                    <a:pt x="121" y="126"/>
                  </a:lnTo>
                  <a:lnTo>
                    <a:pt x="126" y="136"/>
                  </a:lnTo>
                  <a:lnTo>
                    <a:pt x="131" y="146"/>
                  </a:lnTo>
                  <a:lnTo>
                    <a:pt x="141" y="161"/>
                  </a:lnTo>
                  <a:lnTo>
                    <a:pt x="141" y="171"/>
                  </a:lnTo>
                  <a:lnTo>
                    <a:pt x="141" y="186"/>
                  </a:lnTo>
                  <a:lnTo>
                    <a:pt x="156" y="196"/>
                  </a:lnTo>
                  <a:lnTo>
                    <a:pt x="146" y="207"/>
                  </a:lnTo>
                  <a:lnTo>
                    <a:pt x="146" y="227"/>
                  </a:lnTo>
                  <a:lnTo>
                    <a:pt x="161" y="242"/>
                  </a:lnTo>
                  <a:lnTo>
                    <a:pt x="161" y="267"/>
                  </a:lnTo>
                  <a:lnTo>
                    <a:pt x="151" y="287"/>
                  </a:lnTo>
                  <a:lnTo>
                    <a:pt x="141" y="297"/>
                  </a:lnTo>
                  <a:lnTo>
                    <a:pt x="121" y="307"/>
                  </a:lnTo>
                  <a:lnTo>
                    <a:pt x="106" y="317"/>
                  </a:lnTo>
                  <a:lnTo>
                    <a:pt x="86" y="322"/>
                  </a:lnTo>
                  <a:lnTo>
                    <a:pt x="45" y="322"/>
                  </a:lnTo>
                  <a:lnTo>
                    <a:pt x="45" y="337"/>
                  </a:lnTo>
                  <a:lnTo>
                    <a:pt x="45" y="357"/>
                  </a:lnTo>
                  <a:lnTo>
                    <a:pt x="50" y="383"/>
                  </a:lnTo>
                  <a:lnTo>
                    <a:pt x="61" y="398"/>
                  </a:lnTo>
                  <a:lnTo>
                    <a:pt x="71" y="408"/>
                  </a:lnTo>
                  <a:lnTo>
                    <a:pt x="81" y="478"/>
                  </a:lnTo>
                  <a:lnTo>
                    <a:pt x="126" y="544"/>
                  </a:lnTo>
                  <a:lnTo>
                    <a:pt x="126" y="549"/>
                  </a:lnTo>
                  <a:lnTo>
                    <a:pt x="131" y="564"/>
                  </a:lnTo>
                  <a:lnTo>
                    <a:pt x="121" y="589"/>
                  </a:lnTo>
                  <a:lnTo>
                    <a:pt x="116" y="599"/>
                  </a:lnTo>
                  <a:lnTo>
                    <a:pt x="101" y="609"/>
                  </a:lnTo>
                  <a:lnTo>
                    <a:pt x="86" y="644"/>
                  </a:lnTo>
                  <a:lnTo>
                    <a:pt x="81" y="679"/>
                  </a:lnTo>
                  <a:lnTo>
                    <a:pt x="76" y="709"/>
                  </a:lnTo>
                  <a:lnTo>
                    <a:pt x="76" y="735"/>
                  </a:lnTo>
                  <a:lnTo>
                    <a:pt x="66" y="760"/>
                  </a:lnTo>
                  <a:lnTo>
                    <a:pt x="56" y="785"/>
                  </a:lnTo>
                  <a:lnTo>
                    <a:pt x="56" y="820"/>
                  </a:lnTo>
                  <a:lnTo>
                    <a:pt x="61" y="865"/>
                  </a:lnTo>
                  <a:lnTo>
                    <a:pt x="61" y="886"/>
                  </a:lnTo>
                  <a:lnTo>
                    <a:pt x="50" y="901"/>
                  </a:lnTo>
                  <a:lnTo>
                    <a:pt x="35" y="916"/>
                  </a:lnTo>
                  <a:lnTo>
                    <a:pt x="10" y="921"/>
                  </a:lnTo>
                  <a:lnTo>
                    <a:pt x="5" y="936"/>
                  </a:lnTo>
                  <a:lnTo>
                    <a:pt x="0" y="976"/>
                  </a:lnTo>
                  <a:lnTo>
                    <a:pt x="5" y="996"/>
                  </a:lnTo>
                  <a:lnTo>
                    <a:pt x="15" y="1016"/>
                  </a:lnTo>
                  <a:lnTo>
                    <a:pt x="30" y="1031"/>
                  </a:lnTo>
                  <a:lnTo>
                    <a:pt x="56" y="1041"/>
                  </a:lnTo>
                  <a:lnTo>
                    <a:pt x="71" y="1047"/>
                  </a:lnTo>
                  <a:lnTo>
                    <a:pt x="106" y="1062"/>
                  </a:lnTo>
                  <a:lnTo>
                    <a:pt x="126" y="1077"/>
                  </a:lnTo>
                  <a:lnTo>
                    <a:pt x="141" y="1092"/>
                  </a:lnTo>
                  <a:lnTo>
                    <a:pt x="151" y="1112"/>
                  </a:lnTo>
                  <a:lnTo>
                    <a:pt x="156" y="1137"/>
                  </a:lnTo>
                  <a:lnTo>
                    <a:pt x="171" y="1132"/>
                  </a:lnTo>
                  <a:lnTo>
                    <a:pt x="191" y="1137"/>
                  </a:lnTo>
                  <a:lnTo>
                    <a:pt x="206" y="1142"/>
                  </a:lnTo>
                  <a:lnTo>
                    <a:pt x="222" y="1157"/>
                  </a:lnTo>
                  <a:lnTo>
                    <a:pt x="232" y="1172"/>
                  </a:lnTo>
                  <a:lnTo>
                    <a:pt x="237" y="1202"/>
                  </a:lnTo>
                  <a:lnTo>
                    <a:pt x="252" y="1207"/>
                  </a:lnTo>
                  <a:lnTo>
                    <a:pt x="267" y="1218"/>
                  </a:lnTo>
                  <a:lnTo>
                    <a:pt x="287" y="1228"/>
                  </a:lnTo>
                  <a:lnTo>
                    <a:pt x="307" y="1248"/>
                  </a:lnTo>
                  <a:lnTo>
                    <a:pt x="322" y="1273"/>
                  </a:lnTo>
                  <a:lnTo>
                    <a:pt x="332" y="1308"/>
                  </a:lnTo>
                  <a:lnTo>
                    <a:pt x="337" y="1343"/>
                  </a:lnTo>
                  <a:lnTo>
                    <a:pt x="332" y="1358"/>
                  </a:lnTo>
                  <a:lnTo>
                    <a:pt x="317" y="1384"/>
                  </a:lnTo>
                  <a:lnTo>
                    <a:pt x="292" y="1419"/>
                  </a:lnTo>
                  <a:lnTo>
                    <a:pt x="282" y="1434"/>
                  </a:lnTo>
                  <a:lnTo>
                    <a:pt x="262" y="1449"/>
                  </a:lnTo>
                  <a:lnTo>
                    <a:pt x="267" y="1479"/>
                  </a:lnTo>
                  <a:lnTo>
                    <a:pt x="272" y="1479"/>
                  </a:lnTo>
                  <a:lnTo>
                    <a:pt x="282" y="1479"/>
                  </a:lnTo>
                  <a:lnTo>
                    <a:pt x="297" y="1494"/>
                  </a:lnTo>
                  <a:lnTo>
                    <a:pt x="312" y="1519"/>
                  </a:lnTo>
                  <a:lnTo>
                    <a:pt x="362" y="1565"/>
                  </a:lnTo>
                  <a:lnTo>
                    <a:pt x="398" y="1600"/>
                  </a:lnTo>
                  <a:lnTo>
                    <a:pt x="408" y="1620"/>
                  </a:lnTo>
                  <a:lnTo>
                    <a:pt x="418" y="1640"/>
                  </a:lnTo>
                  <a:lnTo>
                    <a:pt x="423" y="1640"/>
                  </a:lnTo>
                  <a:lnTo>
                    <a:pt x="443" y="1630"/>
                  </a:lnTo>
                  <a:lnTo>
                    <a:pt x="463" y="1625"/>
                  </a:lnTo>
                  <a:lnTo>
                    <a:pt x="488" y="1615"/>
                  </a:lnTo>
                  <a:lnTo>
                    <a:pt x="554" y="1610"/>
                  </a:lnTo>
                  <a:lnTo>
                    <a:pt x="624" y="1595"/>
                  </a:lnTo>
                  <a:lnTo>
                    <a:pt x="689" y="1575"/>
                  </a:lnTo>
                  <a:lnTo>
                    <a:pt x="750" y="1544"/>
                  </a:lnTo>
                  <a:lnTo>
                    <a:pt x="770" y="1555"/>
                  </a:lnTo>
                  <a:lnTo>
                    <a:pt x="790" y="1555"/>
                  </a:lnTo>
                  <a:lnTo>
                    <a:pt x="805" y="1555"/>
                  </a:lnTo>
                  <a:lnTo>
                    <a:pt x="815" y="1555"/>
                  </a:lnTo>
                  <a:lnTo>
                    <a:pt x="830" y="1544"/>
                  </a:lnTo>
                  <a:lnTo>
                    <a:pt x="835" y="1539"/>
                  </a:lnTo>
                  <a:lnTo>
                    <a:pt x="855" y="1499"/>
                  </a:lnTo>
                  <a:lnTo>
                    <a:pt x="870" y="1469"/>
                  </a:lnTo>
                  <a:lnTo>
                    <a:pt x="891" y="1444"/>
                  </a:lnTo>
                  <a:lnTo>
                    <a:pt x="906" y="1424"/>
                  </a:lnTo>
                  <a:lnTo>
                    <a:pt x="921" y="1404"/>
                  </a:lnTo>
                  <a:lnTo>
                    <a:pt x="931" y="1384"/>
                  </a:lnTo>
                  <a:lnTo>
                    <a:pt x="926" y="1298"/>
                  </a:lnTo>
                  <a:lnTo>
                    <a:pt x="941" y="1273"/>
                  </a:lnTo>
                  <a:lnTo>
                    <a:pt x="951" y="1258"/>
                  </a:lnTo>
                  <a:lnTo>
                    <a:pt x="966" y="1243"/>
                  </a:lnTo>
                  <a:lnTo>
                    <a:pt x="981" y="1238"/>
                  </a:lnTo>
                  <a:lnTo>
                    <a:pt x="1006" y="1228"/>
                  </a:lnTo>
                  <a:lnTo>
                    <a:pt x="1016" y="1228"/>
                  </a:lnTo>
                  <a:lnTo>
                    <a:pt x="1072" y="1258"/>
                  </a:lnTo>
                  <a:lnTo>
                    <a:pt x="1082" y="1263"/>
                  </a:lnTo>
                  <a:lnTo>
                    <a:pt x="1087" y="1233"/>
                  </a:lnTo>
                  <a:lnTo>
                    <a:pt x="1092" y="1218"/>
                  </a:lnTo>
                  <a:lnTo>
                    <a:pt x="1102" y="1212"/>
                  </a:lnTo>
                  <a:lnTo>
                    <a:pt x="1102" y="1207"/>
                  </a:lnTo>
                  <a:lnTo>
                    <a:pt x="1122" y="1202"/>
                  </a:lnTo>
                  <a:lnTo>
                    <a:pt x="1137" y="1192"/>
                  </a:lnTo>
                  <a:lnTo>
                    <a:pt x="1142" y="1182"/>
                  </a:lnTo>
                  <a:lnTo>
                    <a:pt x="1152" y="1167"/>
                  </a:lnTo>
                  <a:lnTo>
                    <a:pt x="1157" y="1142"/>
                  </a:lnTo>
                  <a:lnTo>
                    <a:pt x="1157" y="1132"/>
                  </a:lnTo>
                  <a:lnTo>
                    <a:pt x="1152" y="1127"/>
                  </a:lnTo>
                  <a:lnTo>
                    <a:pt x="1147" y="1122"/>
                  </a:lnTo>
                  <a:lnTo>
                    <a:pt x="1137" y="1102"/>
                  </a:lnTo>
                  <a:lnTo>
                    <a:pt x="1137" y="1072"/>
                  </a:lnTo>
                  <a:lnTo>
                    <a:pt x="1132" y="1031"/>
                  </a:lnTo>
                  <a:lnTo>
                    <a:pt x="1127" y="1006"/>
                  </a:lnTo>
                  <a:lnTo>
                    <a:pt x="1122" y="986"/>
                  </a:lnTo>
                  <a:lnTo>
                    <a:pt x="1117" y="951"/>
                  </a:lnTo>
                  <a:lnTo>
                    <a:pt x="1117" y="916"/>
                  </a:lnTo>
                  <a:lnTo>
                    <a:pt x="1122" y="886"/>
                  </a:lnTo>
                  <a:lnTo>
                    <a:pt x="1127" y="860"/>
                  </a:lnTo>
                  <a:lnTo>
                    <a:pt x="1142" y="820"/>
                  </a:lnTo>
                  <a:lnTo>
                    <a:pt x="1147" y="810"/>
                  </a:lnTo>
                  <a:lnTo>
                    <a:pt x="1172" y="810"/>
                  </a:lnTo>
                  <a:lnTo>
                    <a:pt x="1192" y="810"/>
                  </a:lnTo>
                  <a:lnTo>
                    <a:pt x="1223" y="815"/>
                  </a:lnTo>
                  <a:lnTo>
                    <a:pt x="1228" y="810"/>
                  </a:lnTo>
                  <a:lnTo>
                    <a:pt x="1253" y="800"/>
                  </a:lnTo>
                  <a:lnTo>
                    <a:pt x="1268" y="810"/>
                  </a:lnTo>
                  <a:lnTo>
                    <a:pt x="1268" y="830"/>
                  </a:lnTo>
                  <a:lnTo>
                    <a:pt x="1283" y="845"/>
                  </a:lnTo>
                  <a:lnTo>
                    <a:pt x="1308" y="830"/>
                  </a:lnTo>
                  <a:lnTo>
                    <a:pt x="1323" y="830"/>
                  </a:lnTo>
                  <a:lnTo>
                    <a:pt x="1333" y="830"/>
                  </a:lnTo>
                  <a:lnTo>
                    <a:pt x="1338" y="840"/>
                  </a:lnTo>
                  <a:lnTo>
                    <a:pt x="1343" y="860"/>
                  </a:lnTo>
                  <a:lnTo>
                    <a:pt x="1338" y="875"/>
                  </a:lnTo>
                  <a:lnTo>
                    <a:pt x="1338" y="906"/>
                  </a:lnTo>
                  <a:lnTo>
                    <a:pt x="1424" y="1006"/>
                  </a:lnTo>
                  <a:lnTo>
                    <a:pt x="1444" y="1011"/>
                  </a:lnTo>
                  <a:lnTo>
                    <a:pt x="1474" y="1006"/>
                  </a:lnTo>
                  <a:lnTo>
                    <a:pt x="1509" y="1011"/>
                  </a:lnTo>
                  <a:lnTo>
                    <a:pt x="1509" y="1031"/>
                  </a:lnTo>
                  <a:lnTo>
                    <a:pt x="1524" y="1077"/>
                  </a:lnTo>
                  <a:lnTo>
                    <a:pt x="1560" y="1092"/>
                  </a:lnTo>
                  <a:lnTo>
                    <a:pt x="1580" y="1097"/>
                  </a:lnTo>
                  <a:lnTo>
                    <a:pt x="1590" y="1092"/>
                  </a:lnTo>
                  <a:lnTo>
                    <a:pt x="1590" y="1087"/>
                  </a:lnTo>
                  <a:lnTo>
                    <a:pt x="1575" y="1062"/>
                  </a:lnTo>
                  <a:lnTo>
                    <a:pt x="1570" y="1052"/>
                  </a:lnTo>
                  <a:lnTo>
                    <a:pt x="1550" y="1021"/>
                  </a:lnTo>
                  <a:lnTo>
                    <a:pt x="1550" y="996"/>
                  </a:lnTo>
                  <a:lnTo>
                    <a:pt x="1544" y="976"/>
                  </a:lnTo>
                  <a:lnTo>
                    <a:pt x="1534" y="946"/>
                  </a:lnTo>
                  <a:lnTo>
                    <a:pt x="1519" y="931"/>
                  </a:lnTo>
                  <a:lnTo>
                    <a:pt x="1514" y="926"/>
                  </a:lnTo>
                  <a:lnTo>
                    <a:pt x="1474" y="921"/>
                  </a:lnTo>
                  <a:lnTo>
                    <a:pt x="1454" y="911"/>
                  </a:lnTo>
                  <a:lnTo>
                    <a:pt x="1449" y="906"/>
                  </a:lnTo>
                  <a:lnTo>
                    <a:pt x="1449" y="901"/>
                  </a:lnTo>
                  <a:lnTo>
                    <a:pt x="1454" y="886"/>
                  </a:lnTo>
                  <a:lnTo>
                    <a:pt x="1469" y="875"/>
                  </a:lnTo>
                  <a:lnTo>
                    <a:pt x="1489" y="860"/>
                  </a:lnTo>
                  <a:lnTo>
                    <a:pt x="1524" y="845"/>
                  </a:lnTo>
                  <a:lnTo>
                    <a:pt x="1555" y="825"/>
                  </a:lnTo>
                  <a:lnTo>
                    <a:pt x="1585" y="805"/>
                  </a:lnTo>
                  <a:lnTo>
                    <a:pt x="1615" y="775"/>
                  </a:lnTo>
                  <a:lnTo>
                    <a:pt x="1660" y="775"/>
                  </a:lnTo>
                  <a:lnTo>
                    <a:pt x="1680" y="770"/>
                  </a:lnTo>
                  <a:lnTo>
                    <a:pt x="1690" y="765"/>
                  </a:lnTo>
                  <a:lnTo>
                    <a:pt x="1695" y="760"/>
                  </a:lnTo>
                  <a:lnTo>
                    <a:pt x="1695" y="750"/>
                  </a:lnTo>
                  <a:lnTo>
                    <a:pt x="1690" y="730"/>
                  </a:lnTo>
                  <a:lnTo>
                    <a:pt x="1680" y="725"/>
                  </a:lnTo>
                  <a:lnTo>
                    <a:pt x="1690" y="709"/>
                  </a:lnTo>
                  <a:lnTo>
                    <a:pt x="1705" y="715"/>
                  </a:lnTo>
                  <a:lnTo>
                    <a:pt x="1716" y="715"/>
                  </a:lnTo>
                  <a:lnTo>
                    <a:pt x="1726" y="709"/>
                  </a:lnTo>
                  <a:lnTo>
                    <a:pt x="1731" y="704"/>
                  </a:lnTo>
                  <a:lnTo>
                    <a:pt x="1731" y="689"/>
                  </a:lnTo>
                  <a:lnTo>
                    <a:pt x="1731" y="679"/>
                  </a:lnTo>
                  <a:lnTo>
                    <a:pt x="1721" y="619"/>
                  </a:lnTo>
                  <a:lnTo>
                    <a:pt x="1731" y="604"/>
                  </a:lnTo>
                  <a:lnTo>
                    <a:pt x="1741" y="589"/>
                  </a:lnTo>
                  <a:lnTo>
                    <a:pt x="1746" y="569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9583" y="7526"/>
              <a:ext cx="2501" cy="2210"/>
            </a:xfrm>
            <a:custGeom>
              <a:avLst/>
              <a:gdLst>
                <a:gd name="T0" fmla="*/ 981 w 1082"/>
                <a:gd name="T1" fmla="*/ 664 h 956"/>
                <a:gd name="T2" fmla="*/ 946 w 1082"/>
                <a:gd name="T3" fmla="*/ 594 h 956"/>
                <a:gd name="T4" fmla="*/ 911 w 1082"/>
                <a:gd name="T5" fmla="*/ 528 h 956"/>
                <a:gd name="T6" fmla="*/ 911 w 1082"/>
                <a:gd name="T7" fmla="*/ 508 h 956"/>
                <a:gd name="T8" fmla="*/ 810 w 1082"/>
                <a:gd name="T9" fmla="*/ 387 h 956"/>
                <a:gd name="T10" fmla="*/ 765 w 1082"/>
                <a:gd name="T11" fmla="*/ 347 h 956"/>
                <a:gd name="T12" fmla="*/ 775 w 1082"/>
                <a:gd name="T13" fmla="*/ 302 h 956"/>
                <a:gd name="T14" fmla="*/ 830 w 1082"/>
                <a:gd name="T15" fmla="*/ 211 h 956"/>
                <a:gd name="T16" fmla="*/ 805 w 1082"/>
                <a:gd name="T17" fmla="*/ 116 h 956"/>
                <a:gd name="T18" fmla="*/ 730 w 1082"/>
                <a:gd name="T19" fmla="*/ 65 h 956"/>
                <a:gd name="T20" fmla="*/ 704 w 1082"/>
                <a:gd name="T21" fmla="*/ 10 h 956"/>
                <a:gd name="T22" fmla="*/ 654 w 1082"/>
                <a:gd name="T23" fmla="*/ 0 h 956"/>
                <a:gd name="T24" fmla="*/ 584 w 1082"/>
                <a:gd name="T25" fmla="*/ 116 h 956"/>
                <a:gd name="T26" fmla="*/ 564 w 1082"/>
                <a:gd name="T27" fmla="*/ 166 h 956"/>
                <a:gd name="T28" fmla="*/ 523 w 1082"/>
                <a:gd name="T29" fmla="*/ 186 h 956"/>
                <a:gd name="T30" fmla="*/ 428 w 1082"/>
                <a:gd name="T31" fmla="*/ 156 h 956"/>
                <a:gd name="T32" fmla="*/ 393 w 1082"/>
                <a:gd name="T33" fmla="*/ 70 h 956"/>
                <a:gd name="T34" fmla="*/ 327 w 1082"/>
                <a:gd name="T35" fmla="*/ 55 h 956"/>
                <a:gd name="T36" fmla="*/ 247 w 1082"/>
                <a:gd name="T37" fmla="*/ 80 h 956"/>
                <a:gd name="T38" fmla="*/ 196 w 1082"/>
                <a:gd name="T39" fmla="*/ 176 h 956"/>
                <a:gd name="T40" fmla="*/ 181 w 1082"/>
                <a:gd name="T41" fmla="*/ 171 h 956"/>
                <a:gd name="T42" fmla="*/ 156 w 1082"/>
                <a:gd name="T43" fmla="*/ 236 h 956"/>
                <a:gd name="T44" fmla="*/ 146 w 1082"/>
                <a:gd name="T45" fmla="*/ 322 h 956"/>
                <a:gd name="T46" fmla="*/ 121 w 1082"/>
                <a:gd name="T47" fmla="*/ 362 h 956"/>
                <a:gd name="T48" fmla="*/ 151 w 1082"/>
                <a:gd name="T49" fmla="*/ 473 h 956"/>
                <a:gd name="T50" fmla="*/ 166 w 1082"/>
                <a:gd name="T51" fmla="*/ 513 h 956"/>
                <a:gd name="T52" fmla="*/ 106 w 1082"/>
                <a:gd name="T53" fmla="*/ 548 h 956"/>
                <a:gd name="T54" fmla="*/ 61 w 1082"/>
                <a:gd name="T55" fmla="*/ 639 h 956"/>
                <a:gd name="T56" fmla="*/ 0 w 1082"/>
                <a:gd name="T57" fmla="*/ 689 h 956"/>
                <a:gd name="T58" fmla="*/ 25 w 1082"/>
                <a:gd name="T59" fmla="*/ 744 h 956"/>
                <a:gd name="T60" fmla="*/ 71 w 1082"/>
                <a:gd name="T61" fmla="*/ 780 h 956"/>
                <a:gd name="T62" fmla="*/ 86 w 1082"/>
                <a:gd name="T63" fmla="*/ 865 h 956"/>
                <a:gd name="T64" fmla="*/ 141 w 1082"/>
                <a:gd name="T65" fmla="*/ 880 h 956"/>
                <a:gd name="T66" fmla="*/ 176 w 1082"/>
                <a:gd name="T67" fmla="*/ 956 h 956"/>
                <a:gd name="T68" fmla="*/ 237 w 1082"/>
                <a:gd name="T69" fmla="*/ 946 h 956"/>
                <a:gd name="T70" fmla="*/ 252 w 1082"/>
                <a:gd name="T71" fmla="*/ 875 h 956"/>
                <a:gd name="T72" fmla="*/ 302 w 1082"/>
                <a:gd name="T73" fmla="*/ 840 h 956"/>
                <a:gd name="T74" fmla="*/ 342 w 1082"/>
                <a:gd name="T75" fmla="*/ 815 h 956"/>
                <a:gd name="T76" fmla="*/ 372 w 1082"/>
                <a:gd name="T77" fmla="*/ 785 h 956"/>
                <a:gd name="T78" fmla="*/ 533 w 1082"/>
                <a:gd name="T79" fmla="*/ 865 h 956"/>
                <a:gd name="T80" fmla="*/ 543 w 1082"/>
                <a:gd name="T81" fmla="*/ 900 h 956"/>
                <a:gd name="T82" fmla="*/ 654 w 1082"/>
                <a:gd name="T83" fmla="*/ 931 h 956"/>
                <a:gd name="T84" fmla="*/ 704 w 1082"/>
                <a:gd name="T85" fmla="*/ 920 h 956"/>
                <a:gd name="T86" fmla="*/ 750 w 1082"/>
                <a:gd name="T87" fmla="*/ 936 h 956"/>
                <a:gd name="T88" fmla="*/ 840 w 1082"/>
                <a:gd name="T89" fmla="*/ 941 h 956"/>
                <a:gd name="T90" fmla="*/ 956 w 1082"/>
                <a:gd name="T91" fmla="*/ 890 h 956"/>
                <a:gd name="T92" fmla="*/ 1026 w 1082"/>
                <a:gd name="T93" fmla="*/ 915 h 956"/>
                <a:gd name="T94" fmla="*/ 1072 w 1082"/>
                <a:gd name="T95" fmla="*/ 845 h 956"/>
                <a:gd name="T96" fmla="*/ 1082 w 1082"/>
                <a:gd name="T97" fmla="*/ 785 h 956"/>
                <a:gd name="T98" fmla="*/ 1057 w 1082"/>
                <a:gd name="T99" fmla="*/ 719 h 9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82" h="956">
                  <a:moveTo>
                    <a:pt x="1041" y="709"/>
                  </a:moveTo>
                  <a:lnTo>
                    <a:pt x="1041" y="709"/>
                  </a:lnTo>
                  <a:lnTo>
                    <a:pt x="1011" y="689"/>
                  </a:lnTo>
                  <a:lnTo>
                    <a:pt x="981" y="664"/>
                  </a:lnTo>
                  <a:lnTo>
                    <a:pt x="956" y="634"/>
                  </a:lnTo>
                  <a:lnTo>
                    <a:pt x="956" y="614"/>
                  </a:lnTo>
                  <a:lnTo>
                    <a:pt x="946" y="594"/>
                  </a:lnTo>
                  <a:lnTo>
                    <a:pt x="931" y="558"/>
                  </a:lnTo>
                  <a:lnTo>
                    <a:pt x="916" y="538"/>
                  </a:lnTo>
                  <a:lnTo>
                    <a:pt x="911" y="528"/>
                  </a:lnTo>
                  <a:lnTo>
                    <a:pt x="911" y="518"/>
                  </a:lnTo>
                  <a:lnTo>
                    <a:pt x="916" y="513"/>
                  </a:lnTo>
                  <a:lnTo>
                    <a:pt x="911" y="508"/>
                  </a:lnTo>
                  <a:lnTo>
                    <a:pt x="906" y="488"/>
                  </a:lnTo>
                  <a:lnTo>
                    <a:pt x="891" y="468"/>
                  </a:lnTo>
                  <a:lnTo>
                    <a:pt x="855" y="428"/>
                  </a:lnTo>
                  <a:lnTo>
                    <a:pt x="810" y="387"/>
                  </a:lnTo>
                  <a:lnTo>
                    <a:pt x="790" y="357"/>
                  </a:lnTo>
                  <a:lnTo>
                    <a:pt x="775" y="347"/>
                  </a:lnTo>
                  <a:lnTo>
                    <a:pt x="765" y="347"/>
                  </a:lnTo>
                  <a:lnTo>
                    <a:pt x="760" y="347"/>
                  </a:lnTo>
                  <a:lnTo>
                    <a:pt x="760" y="312"/>
                  </a:lnTo>
                  <a:lnTo>
                    <a:pt x="775" y="302"/>
                  </a:lnTo>
                  <a:lnTo>
                    <a:pt x="790" y="287"/>
                  </a:lnTo>
                  <a:lnTo>
                    <a:pt x="815" y="252"/>
                  </a:lnTo>
                  <a:lnTo>
                    <a:pt x="825" y="226"/>
                  </a:lnTo>
                  <a:lnTo>
                    <a:pt x="830" y="211"/>
                  </a:lnTo>
                  <a:lnTo>
                    <a:pt x="830" y="171"/>
                  </a:lnTo>
                  <a:lnTo>
                    <a:pt x="820" y="141"/>
                  </a:lnTo>
                  <a:lnTo>
                    <a:pt x="805" y="116"/>
                  </a:lnTo>
                  <a:lnTo>
                    <a:pt x="785" y="96"/>
                  </a:lnTo>
                  <a:lnTo>
                    <a:pt x="765" y="80"/>
                  </a:lnTo>
                  <a:lnTo>
                    <a:pt x="745" y="75"/>
                  </a:lnTo>
                  <a:lnTo>
                    <a:pt x="730" y="65"/>
                  </a:lnTo>
                  <a:lnTo>
                    <a:pt x="725" y="40"/>
                  </a:lnTo>
                  <a:lnTo>
                    <a:pt x="714" y="20"/>
                  </a:lnTo>
                  <a:lnTo>
                    <a:pt x="704" y="10"/>
                  </a:lnTo>
                  <a:lnTo>
                    <a:pt x="689" y="0"/>
                  </a:lnTo>
                  <a:lnTo>
                    <a:pt x="664" y="0"/>
                  </a:lnTo>
                  <a:lnTo>
                    <a:pt x="654" y="0"/>
                  </a:lnTo>
                  <a:lnTo>
                    <a:pt x="649" y="30"/>
                  </a:lnTo>
                  <a:lnTo>
                    <a:pt x="634" y="65"/>
                  </a:lnTo>
                  <a:lnTo>
                    <a:pt x="584" y="116"/>
                  </a:lnTo>
                  <a:lnTo>
                    <a:pt x="579" y="131"/>
                  </a:lnTo>
                  <a:lnTo>
                    <a:pt x="564" y="166"/>
                  </a:lnTo>
                  <a:lnTo>
                    <a:pt x="559" y="181"/>
                  </a:lnTo>
                  <a:lnTo>
                    <a:pt x="554" y="186"/>
                  </a:lnTo>
                  <a:lnTo>
                    <a:pt x="543" y="186"/>
                  </a:lnTo>
                  <a:lnTo>
                    <a:pt x="523" y="186"/>
                  </a:lnTo>
                  <a:lnTo>
                    <a:pt x="488" y="166"/>
                  </a:lnTo>
                  <a:lnTo>
                    <a:pt x="428" y="171"/>
                  </a:lnTo>
                  <a:lnTo>
                    <a:pt x="428" y="156"/>
                  </a:lnTo>
                  <a:lnTo>
                    <a:pt x="428" y="136"/>
                  </a:lnTo>
                  <a:lnTo>
                    <a:pt x="423" y="111"/>
                  </a:lnTo>
                  <a:lnTo>
                    <a:pt x="413" y="91"/>
                  </a:lnTo>
                  <a:lnTo>
                    <a:pt x="393" y="70"/>
                  </a:lnTo>
                  <a:lnTo>
                    <a:pt x="377" y="60"/>
                  </a:lnTo>
                  <a:lnTo>
                    <a:pt x="362" y="55"/>
                  </a:lnTo>
                  <a:lnTo>
                    <a:pt x="347" y="55"/>
                  </a:lnTo>
                  <a:lnTo>
                    <a:pt x="327" y="55"/>
                  </a:lnTo>
                  <a:lnTo>
                    <a:pt x="312" y="55"/>
                  </a:lnTo>
                  <a:lnTo>
                    <a:pt x="282" y="65"/>
                  </a:lnTo>
                  <a:lnTo>
                    <a:pt x="247" y="80"/>
                  </a:lnTo>
                  <a:lnTo>
                    <a:pt x="237" y="91"/>
                  </a:lnTo>
                  <a:lnTo>
                    <a:pt x="227" y="106"/>
                  </a:lnTo>
                  <a:lnTo>
                    <a:pt x="196" y="176"/>
                  </a:lnTo>
                  <a:lnTo>
                    <a:pt x="186" y="171"/>
                  </a:lnTo>
                  <a:lnTo>
                    <a:pt x="181" y="171"/>
                  </a:lnTo>
                  <a:lnTo>
                    <a:pt x="176" y="201"/>
                  </a:lnTo>
                  <a:lnTo>
                    <a:pt x="171" y="226"/>
                  </a:lnTo>
                  <a:lnTo>
                    <a:pt x="166" y="236"/>
                  </a:lnTo>
                  <a:lnTo>
                    <a:pt x="156" y="236"/>
                  </a:lnTo>
                  <a:lnTo>
                    <a:pt x="156" y="252"/>
                  </a:lnTo>
                  <a:lnTo>
                    <a:pt x="156" y="287"/>
                  </a:lnTo>
                  <a:lnTo>
                    <a:pt x="146" y="322"/>
                  </a:lnTo>
                  <a:lnTo>
                    <a:pt x="136" y="337"/>
                  </a:lnTo>
                  <a:lnTo>
                    <a:pt x="126" y="347"/>
                  </a:lnTo>
                  <a:lnTo>
                    <a:pt x="121" y="362"/>
                  </a:lnTo>
                  <a:lnTo>
                    <a:pt x="121" y="402"/>
                  </a:lnTo>
                  <a:lnTo>
                    <a:pt x="126" y="428"/>
                  </a:lnTo>
                  <a:lnTo>
                    <a:pt x="136" y="453"/>
                  </a:lnTo>
                  <a:lnTo>
                    <a:pt x="151" y="473"/>
                  </a:lnTo>
                  <a:lnTo>
                    <a:pt x="176" y="493"/>
                  </a:lnTo>
                  <a:lnTo>
                    <a:pt x="176" y="513"/>
                  </a:lnTo>
                  <a:lnTo>
                    <a:pt x="166" y="513"/>
                  </a:lnTo>
                  <a:lnTo>
                    <a:pt x="146" y="518"/>
                  </a:lnTo>
                  <a:lnTo>
                    <a:pt x="131" y="523"/>
                  </a:lnTo>
                  <a:lnTo>
                    <a:pt x="121" y="533"/>
                  </a:lnTo>
                  <a:lnTo>
                    <a:pt x="106" y="548"/>
                  </a:lnTo>
                  <a:lnTo>
                    <a:pt x="101" y="563"/>
                  </a:lnTo>
                  <a:lnTo>
                    <a:pt x="81" y="604"/>
                  </a:lnTo>
                  <a:lnTo>
                    <a:pt x="61" y="639"/>
                  </a:lnTo>
                  <a:lnTo>
                    <a:pt x="35" y="664"/>
                  </a:lnTo>
                  <a:lnTo>
                    <a:pt x="5" y="679"/>
                  </a:lnTo>
                  <a:lnTo>
                    <a:pt x="0" y="689"/>
                  </a:lnTo>
                  <a:lnTo>
                    <a:pt x="0" y="704"/>
                  </a:lnTo>
                  <a:lnTo>
                    <a:pt x="0" y="719"/>
                  </a:lnTo>
                  <a:lnTo>
                    <a:pt x="10" y="729"/>
                  </a:lnTo>
                  <a:lnTo>
                    <a:pt x="25" y="744"/>
                  </a:lnTo>
                  <a:lnTo>
                    <a:pt x="50" y="765"/>
                  </a:lnTo>
                  <a:lnTo>
                    <a:pt x="56" y="765"/>
                  </a:lnTo>
                  <a:lnTo>
                    <a:pt x="71" y="780"/>
                  </a:lnTo>
                  <a:lnTo>
                    <a:pt x="81" y="795"/>
                  </a:lnTo>
                  <a:lnTo>
                    <a:pt x="86" y="810"/>
                  </a:lnTo>
                  <a:lnTo>
                    <a:pt x="86" y="835"/>
                  </a:lnTo>
                  <a:lnTo>
                    <a:pt x="86" y="865"/>
                  </a:lnTo>
                  <a:lnTo>
                    <a:pt x="101" y="870"/>
                  </a:lnTo>
                  <a:lnTo>
                    <a:pt x="121" y="875"/>
                  </a:lnTo>
                  <a:lnTo>
                    <a:pt x="141" y="880"/>
                  </a:lnTo>
                  <a:lnTo>
                    <a:pt x="151" y="951"/>
                  </a:lnTo>
                  <a:lnTo>
                    <a:pt x="161" y="951"/>
                  </a:lnTo>
                  <a:lnTo>
                    <a:pt x="176" y="956"/>
                  </a:lnTo>
                  <a:lnTo>
                    <a:pt x="201" y="956"/>
                  </a:lnTo>
                  <a:lnTo>
                    <a:pt x="216" y="951"/>
                  </a:lnTo>
                  <a:lnTo>
                    <a:pt x="237" y="946"/>
                  </a:lnTo>
                  <a:lnTo>
                    <a:pt x="242" y="946"/>
                  </a:lnTo>
                  <a:lnTo>
                    <a:pt x="247" y="895"/>
                  </a:lnTo>
                  <a:lnTo>
                    <a:pt x="252" y="875"/>
                  </a:lnTo>
                  <a:lnTo>
                    <a:pt x="267" y="870"/>
                  </a:lnTo>
                  <a:lnTo>
                    <a:pt x="282" y="865"/>
                  </a:lnTo>
                  <a:lnTo>
                    <a:pt x="302" y="840"/>
                  </a:lnTo>
                  <a:lnTo>
                    <a:pt x="312" y="820"/>
                  </a:lnTo>
                  <a:lnTo>
                    <a:pt x="317" y="810"/>
                  </a:lnTo>
                  <a:lnTo>
                    <a:pt x="342" y="815"/>
                  </a:lnTo>
                  <a:lnTo>
                    <a:pt x="357" y="810"/>
                  </a:lnTo>
                  <a:lnTo>
                    <a:pt x="367" y="800"/>
                  </a:lnTo>
                  <a:lnTo>
                    <a:pt x="372" y="785"/>
                  </a:lnTo>
                  <a:lnTo>
                    <a:pt x="377" y="770"/>
                  </a:lnTo>
                  <a:lnTo>
                    <a:pt x="388" y="765"/>
                  </a:lnTo>
                  <a:lnTo>
                    <a:pt x="403" y="760"/>
                  </a:lnTo>
                  <a:lnTo>
                    <a:pt x="533" y="865"/>
                  </a:lnTo>
                  <a:lnTo>
                    <a:pt x="533" y="875"/>
                  </a:lnTo>
                  <a:lnTo>
                    <a:pt x="533" y="885"/>
                  </a:lnTo>
                  <a:lnTo>
                    <a:pt x="543" y="900"/>
                  </a:lnTo>
                  <a:lnTo>
                    <a:pt x="559" y="910"/>
                  </a:lnTo>
                  <a:lnTo>
                    <a:pt x="584" y="920"/>
                  </a:lnTo>
                  <a:lnTo>
                    <a:pt x="634" y="931"/>
                  </a:lnTo>
                  <a:lnTo>
                    <a:pt x="654" y="931"/>
                  </a:lnTo>
                  <a:lnTo>
                    <a:pt x="664" y="926"/>
                  </a:lnTo>
                  <a:lnTo>
                    <a:pt x="679" y="920"/>
                  </a:lnTo>
                  <a:lnTo>
                    <a:pt x="704" y="920"/>
                  </a:lnTo>
                  <a:lnTo>
                    <a:pt x="730" y="926"/>
                  </a:lnTo>
                  <a:lnTo>
                    <a:pt x="735" y="931"/>
                  </a:lnTo>
                  <a:lnTo>
                    <a:pt x="750" y="936"/>
                  </a:lnTo>
                  <a:lnTo>
                    <a:pt x="775" y="946"/>
                  </a:lnTo>
                  <a:lnTo>
                    <a:pt x="810" y="951"/>
                  </a:lnTo>
                  <a:lnTo>
                    <a:pt x="825" y="946"/>
                  </a:lnTo>
                  <a:lnTo>
                    <a:pt x="840" y="941"/>
                  </a:lnTo>
                  <a:lnTo>
                    <a:pt x="875" y="920"/>
                  </a:lnTo>
                  <a:lnTo>
                    <a:pt x="911" y="905"/>
                  </a:lnTo>
                  <a:lnTo>
                    <a:pt x="956" y="890"/>
                  </a:lnTo>
                  <a:lnTo>
                    <a:pt x="986" y="910"/>
                  </a:lnTo>
                  <a:lnTo>
                    <a:pt x="1006" y="915"/>
                  </a:lnTo>
                  <a:lnTo>
                    <a:pt x="1026" y="915"/>
                  </a:lnTo>
                  <a:lnTo>
                    <a:pt x="1036" y="910"/>
                  </a:lnTo>
                  <a:lnTo>
                    <a:pt x="1046" y="895"/>
                  </a:lnTo>
                  <a:lnTo>
                    <a:pt x="1057" y="880"/>
                  </a:lnTo>
                  <a:lnTo>
                    <a:pt x="1072" y="845"/>
                  </a:lnTo>
                  <a:lnTo>
                    <a:pt x="1082" y="825"/>
                  </a:lnTo>
                  <a:lnTo>
                    <a:pt x="1082" y="805"/>
                  </a:lnTo>
                  <a:lnTo>
                    <a:pt x="1082" y="785"/>
                  </a:lnTo>
                  <a:lnTo>
                    <a:pt x="1082" y="765"/>
                  </a:lnTo>
                  <a:lnTo>
                    <a:pt x="1077" y="749"/>
                  </a:lnTo>
                  <a:lnTo>
                    <a:pt x="1067" y="729"/>
                  </a:lnTo>
                  <a:lnTo>
                    <a:pt x="1057" y="719"/>
                  </a:lnTo>
                  <a:lnTo>
                    <a:pt x="1041" y="70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0"/>
            <p:cNvSpPr>
              <a:spLocks noEditPoints="1"/>
            </p:cNvSpPr>
            <p:nvPr/>
          </p:nvSpPr>
          <p:spPr bwMode="auto">
            <a:xfrm>
              <a:off x="7872" y="5964"/>
              <a:ext cx="254" cy="268"/>
            </a:xfrm>
            <a:custGeom>
              <a:avLst/>
              <a:gdLst>
                <a:gd name="T0" fmla="*/ 25 w 110"/>
                <a:gd name="T1" fmla="*/ 60 h 116"/>
                <a:gd name="T2" fmla="*/ 25 w 110"/>
                <a:gd name="T3" fmla="*/ 91 h 116"/>
                <a:gd name="T4" fmla="*/ 15 w 110"/>
                <a:gd name="T5" fmla="*/ 101 h 116"/>
                <a:gd name="T6" fmla="*/ 25 w 110"/>
                <a:gd name="T7" fmla="*/ 116 h 116"/>
                <a:gd name="T8" fmla="*/ 30 w 110"/>
                <a:gd name="T9" fmla="*/ 111 h 116"/>
                <a:gd name="T10" fmla="*/ 60 w 110"/>
                <a:gd name="T11" fmla="*/ 96 h 116"/>
                <a:gd name="T12" fmla="*/ 55 w 110"/>
                <a:gd name="T13" fmla="*/ 86 h 116"/>
                <a:gd name="T14" fmla="*/ 55 w 110"/>
                <a:gd name="T15" fmla="*/ 81 h 116"/>
                <a:gd name="T16" fmla="*/ 50 w 110"/>
                <a:gd name="T17" fmla="*/ 86 h 116"/>
                <a:gd name="T18" fmla="*/ 40 w 110"/>
                <a:gd name="T19" fmla="*/ 60 h 116"/>
                <a:gd name="T20" fmla="*/ 50 w 110"/>
                <a:gd name="T21" fmla="*/ 60 h 116"/>
                <a:gd name="T22" fmla="*/ 65 w 110"/>
                <a:gd name="T23" fmla="*/ 91 h 116"/>
                <a:gd name="T24" fmla="*/ 100 w 110"/>
                <a:gd name="T25" fmla="*/ 111 h 116"/>
                <a:gd name="T26" fmla="*/ 110 w 110"/>
                <a:gd name="T27" fmla="*/ 91 h 116"/>
                <a:gd name="T28" fmla="*/ 80 w 110"/>
                <a:gd name="T29" fmla="*/ 81 h 116"/>
                <a:gd name="T30" fmla="*/ 65 w 110"/>
                <a:gd name="T31" fmla="*/ 60 h 116"/>
                <a:gd name="T32" fmla="*/ 105 w 110"/>
                <a:gd name="T33" fmla="*/ 45 h 116"/>
                <a:gd name="T34" fmla="*/ 40 w 110"/>
                <a:gd name="T35" fmla="*/ 15 h 116"/>
                <a:gd name="T36" fmla="*/ 40 w 110"/>
                <a:gd name="T37" fmla="*/ 5 h 116"/>
                <a:gd name="T38" fmla="*/ 40 w 110"/>
                <a:gd name="T39" fmla="*/ 5 h 116"/>
                <a:gd name="T40" fmla="*/ 25 w 110"/>
                <a:gd name="T41" fmla="*/ 0 h 116"/>
                <a:gd name="T42" fmla="*/ 20 w 110"/>
                <a:gd name="T43" fmla="*/ 45 h 116"/>
                <a:gd name="T44" fmla="*/ 0 w 110"/>
                <a:gd name="T45" fmla="*/ 45 h 116"/>
                <a:gd name="T46" fmla="*/ 0 w 110"/>
                <a:gd name="T47" fmla="*/ 60 h 116"/>
                <a:gd name="T48" fmla="*/ 55 w 110"/>
                <a:gd name="T49" fmla="*/ 45 h 116"/>
                <a:gd name="T50" fmla="*/ 85 w 110"/>
                <a:gd name="T51" fmla="*/ 15 h 116"/>
                <a:gd name="T52" fmla="*/ 85 w 110"/>
                <a:gd name="T53" fmla="*/ 15 h 116"/>
                <a:gd name="T54" fmla="*/ 90 w 110"/>
                <a:gd name="T55" fmla="*/ 10 h 116"/>
                <a:gd name="T56" fmla="*/ 85 w 110"/>
                <a:gd name="T57" fmla="*/ 10 h 116"/>
                <a:gd name="T58" fmla="*/ 70 w 110"/>
                <a:gd name="T59" fmla="*/ 0 h 116"/>
                <a:gd name="T60" fmla="*/ 70 w 110"/>
                <a:gd name="T61" fmla="*/ 5 h 116"/>
                <a:gd name="T62" fmla="*/ 60 w 110"/>
                <a:gd name="T63" fmla="*/ 20 h 116"/>
                <a:gd name="T64" fmla="*/ 40 w 110"/>
                <a:gd name="T65" fmla="*/ 35 h 116"/>
                <a:gd name="T66" fmla="*/ 55 w 110"/>
                <a:gd name="T67" fmla="*/ 45 h 116"/>
                <a:gd name="T68" fmla="*/ 55 w 110"/>
                <a:gd name="T69" fmla="*/ 45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0" h="116">
                  <a:moveTo>
                    <a:pt x="0" y="60"/>
                  </a:moveTo>
                  <a:lnTo>
                    <a:pt x="25" y="60"/>
                  </a:lnTo>
                  <a:lnTo>
                    <a:pt x="25" y="91"/>
                  </a:lnTo>
                  <a:lnTo>
                    <a:pt x="20" y="101"/>
                  </a:lnTo>
                  <a:lnTo>
                    <a:pt x="15" y="101"/>
                  </a:lnTo>
                  <a:lnTo>
                    <a:pt x="25" y="116"/>
                  </a:lnTo>
                  <a:lnTo>
                    <a:pt x="30" y="111"/>
                  </a:lnTo>
                  <a:lnTo>
                    <a:pt x="60" y="96"/>
                  </a:lnTo>
                  <a:lnTo>
                    <a:pt x="55" y="86"/>
                  </a:lnTo>
                  <a:lnTo>
                    <a:pt x="55" y="81"/>
                  </a:lnTo>
                  <a:lnTo>
                    <a:pt x="50" y="86"/>
                  </a:lnTo>
                  <a:lnTo>
                    <a:pt x="40" y="91"/>
                  </a:lnTo>
                  <a:lnTo>
                    <a:pt x="40" y="60"/>
                  </a:lnTo>
                  <a:lnTo>
                    <a:pt x="50" y="60"/>
                  </a:lnTo>
                  <a:lnTo>
                    <a:pt x="55" y="75"/>
                  </a:lnTo>
                  <a:lnTo>
                    <a:pt x="65" y="91"/>
                  </a:lnTo>
                  <a:lnTo>
                    <a:pt x="80" y="101"/>
                  </a:lnTo>
                  <a:lnTo>
                    <a:pt x="100" y="111"/>
                  </a:lnTo>
                  <a:lnTo>
                    <a:pt x="110" y="91"/>
                  </a:lnTo>
                  <a:lnTo>
                    <a:pt x="80" y="81"/>
                  </a:lnTo>
                  <a:lnTo>
                    <a:pt x="70" y="70"/>
                  </a:lnTo>
                  <a:lnTo>
                    <a:pt x="65" y="60"/>
                  </a:lnTo>
                  <a:lnTo>
                    <a:pt x="105" y="60"/>
                  </a:lnTo>
                  <a:lnTo>
                    <a:pt x="105" y="45"/>
                  </a:lnTo>
                  <a:lnTo>
                    <a:pt x="40" y="45"/>
                  </a:lnTo>
                  <a:lnTo>
                    <a:pt x="40" y="15"/>
                  </a:lnTo>
                  <a:lnTo>
                    <a:pt x="40" y="5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45"/>
                  </a:lnTo>
                  <a:lnTo>
                    <a:pt x="0" y="45"/>
                  </a:lnTo>
                  <a:lnTo>
                    <a:pt x="0" y="60"/>
                  </a:lnTo>
                  <a:close/>
                  <a:moveTo>
                    <a:pt x="55" y="45"/>
                  </a:moveTo>
                  <a:lnTo>
                    <a:pt x="55" y="45"/>
                  </a:lnTo>
                  <a:lnTo>
                    <a:pt x="85" y="15"/>
                  </a:lnTo>
                  <a:lnTo>
                    <a:pt x="90" y="10"/>
                  </a:lnTo>
                  <a:lnTo>
                    <a:pt x="85" y="10"/>
                  </a:lnTo>
                  <a:lnTo>
                    <a:pt x="70" y="0"/>
                  </a:lnTo>
                  <a:lnTo>
                    <a:pt x="70" y="5"/>
                  </a:lnTo>
                  <a:lnTo>
                    <a:pt x="60" y="20"/>
                  </a:lnTo>
                  <a:lnTo>
                    <a:pt x="40" y="35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1"/>
            <p:cNvSpPr>
              <a:spLocks noEditPoints="1"/>
            </p:cNvSpPr>
            <p:nvPr/>
          </p:nvSpPr>
          <p:spPr bwMode="auto">
            <a:xfrm>
              <a:off x="8149" y="5964"/>
              <a:ext cx="257" cy="257"/>
            </a:xfrm>
            <a:custGeom>
              <a:avLst/>
              <a:gdLst>
                <a:gd name="T0" fmla="*/ 46 w 111"/>
                <a:gd name="T1" fmla="*/ 20 h 111"/>
                <a:gd name="T2" fmla="*/ 46 w 111"/>
                <a:gd name="T3" fmla="*/ 25 h 111"/>
                <a:gd name="T4" fmla="*/ 16 w 111"/>
                <a:gd name="T5" fmla="*/ 30 h 111"/>
                <a:gd name="T6" fmla="*/ 41 w 111"/>
                <a:gd name="T7" fmla="*/ 40 h 111"/>
                <a:gd name="T8" fmla="*/ 36 w 111"/>
                <a:gd name="T9" fmla="*/ 45 h 111"/>
                <a:gd name="T10" fmla="*/ 0 w 111"/>
                <a:gd name="T11" fmla="*/ 55 h 111"/>
                <a:gd name="T12" fmla="*/ 31 w 111"/>
                <a:gd name="T13" fmla="*/ 55 h 111"/>
                <a:gd name="T14" fmla="*/ 0 w 111"/>
                <a:gd name="T15" fmla="*/ 75 h 111"/>
                <a:gd name="T16" fmla="*/ 11 w 111"/>
                <a:gd name="T17" fmla="*/ 86 h 111"/>
                <a:gd name="T18" fmla="*/ 21 w 111"/>
                <a:gd name="T19" fmla="*/ 81 h 111"/>
                <a:gd name="T20" fmla="*/ 36 w 111"/>
                <a:gd name="T21" fmla="*/ 111 h 111"/>
                <a:gd name="T22" fmla="*/ 71 w 111"/>
                <a:gd name="T23" fmla="*/ 106 h 111"/>
                <a:gd name="T24" fmla="*/ 86 w 111"/>
                <a:gd name="T25" fmla="*/ 111 h 111"/>
                <a:gd name="T26" fmla="*/ 86 w 111"/>
                <a:gd name="T27" fmla="*/ 81 h 111"/>
                <a:gd name="T28" fmla="*/ 101 w 111"/>
                <a:gd name="T29" fmla="*/ 86 h 111"/>
                <a:gd name="T30" fmla="*/ 111 w 111"/>
                <a:gd name="T31" fmla="*/ 70 h 111"/>
                <a:gd name="T32" fmla="*/ 81 w 111"/>
                <a:gd name="T33" fmla="*/ 55 h 111"/>
                <a:gd name="T34" fmla="*/ 106 w 111"/>
                <a:gd name="T35" fmla="*/ 45 h 111"/>
                <a:gd name="T36" fmla="*/ 51 w 111"/>
                <a:gd name="T37" fmla="*/ 45 h 111"/>
                <a:gd name="T38" fmla="*/ 96 w 111"/>
                <a:gd name="T39" fmla="*/ 40 h 111"/>
                <a:gd name="T40" fmla="*/ 56 w 111"/>
                <a:gd name="T41" fmla="*/ 30 h 111"/>
                <a:gd name="T42" fmla="*/ 61 w 111"/>
                <a:gd name="T43" fmla="*/ 25 h 111"/>
                <a:gd name="T44" fmla="*/ 61 w 111"/>
                <a:gd name="T45" fmla="*/ 20 h 111"/>
                <a:gd name="T46" fmla="*/ 101 w 111"/>
                <a:gd name="T47" fmla="*/ 10 h 111"/>
                <a:gd name="T48" fmla="*/ 61 w 111"/>
                <a:gd name="T49" fmla="*/ 10 h 111"/>
                <a:gd name="T50" fmla="*/ 66 w 111"/>
                <a:gd name="T51" fmla="*/ 5 h 111"/>
                <a:gd name="T52" fmla="*/ 46 w 111"/>
                <a:gd name="T53" fmla="*/ 0 h 111"/>
                <a:gd name="T54" fmla="*/ 11 w 111"/>
                <a:gd name="T55" fmla="*/ 10 h 111"/>
                <a:gd name="T56" fmla="*/ 46 w 111"/>
                <a:gd name="T57" fmla="*/ 20 h 111"/>
                <a:gd name="T58" fmla="*/ 71 w 111"/>
                <a:gd name="T59" fmla="*/ 65 h 111"/>
                <a:gd name="T60" fmla="*/ 41 w 111"/>
                <a:gd name="T61" fmla="*/ 65 h 111"/>
                <a:gd name="T62" fmla="*/ 46 w 111"/>
                <a:gd name="T63" fmla="*/ 55 h 111"/>
                <a:gd name="T64" fmla="*/ 61 w 111"/>
                <a:gd name="T65" fmla="*/ 55 h 111"/>
                <a:gd name="T66" fmla="*/ 71 w 111"/>
                <a:gd name="T67" fmla="*/ 65 h 111"/>
                <a:gd name="T68" fmla="*/ 71 w 111"/>
                <a:gd name="T69" fmla="*/ 65 h 111"/>
                <a:gd name="T70" fmla="*/ 41 w 111"/>
                <a:gd name="T71" fmla="*/ 75 h 111"/>
                <a:gd name="T72" fmla="*/ 71 w 111"/>
                <a:gd name="T73" fmla="*/ 81 h 111"/>
                <a:gd name="T74" fmla="*/ 41 w 111"/>
                <a:gd name="T75" fmla="*/ 81 h 111"/>
                <a:gd name="T76" fmla="*/ 71 w 111"/>
                <a:gd name="T77" fmla="*/ 96 h 111"/>
                <a:gd name="T78" fmla="*/ 36 w 111"/>
                <a:gd name="T79" fmla="*/ 91 h 111"/>
                <a:gd name="T80" fmla="*/ 71 w 111"/>
                <a:gd name="T81" fmla="*/ 91 h 1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1" h="111">
                  <a:moveTo>
                    <a:pt x="46" y="20"/>
                  </a:moveTo>
                  <a:lnTo>
                    <a:pt x="46" y="20"/>
                  </a:lnTo>
                  <a:lnTo>
                    <a:pt x="46" y="25"/>
                  </a:lnTo>
                  <a:lnTo>
                    <a:pt x="41" y="30"/>
                  </a:lnTo>
                  <a:lnTo>
                    <a:pt x="16" y="30"/>
                  </a:lnTo>
                  <a:lnTo>
                    <a:pt x="16" y="40"/>
                  </a:lnTo>
                  <a:lnTo>
                    <a:pt x="41" y="40"/>
                  </a:lnTo>
                  <a:lnTo>
                    <a:pt x="36" y="45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31" y="55"/>
                  </a:lnTo>
                  <a:lnTo>
                    <a:pt x="16" y="65"/>
                  </a:lnTo>
                  <a:lnTo>
                    <a:pt x="0" y="75"/>
                  </a:lnTo>
                  <a:lnTo>
                    <a:pt x="11" y="86"/>
                  </a:lnTo>
                  <a:lnTo>
                    <a:pt x="21" y="81"/>
                  </a:lnTo>
                  <a:lnTo>
                    <a:pt x="21" y="111"/>
                  </a:lnTo>
                  <a:lnTo>
                    <a:pt x="36" y="111"/>
                  </a:lnTo>
                  <a:lnTo>
                    <a:pt x="36" y="106"/>
                  </a:lnTo>
                  <a:lnTo>
                    <a:pt x="71" y="106"/>
                  </a:lnTo>
                  <a:lnTo>
                    <a:pt x="71" y="111"/>
                  </a:lnTo>
                  <a:lnTo>
                    <a:pt x="86" y="111"/>
                  </a:lnTo>
                  <a:lnTo>
                    <a:pt x="86" y="81"/>
                  </a:lnTo>
                  <a:lnTo>
                    <a:pt x="101" y="86"/>
                  </a:lnTo>
                  <a:lnTo>
                    <a:pt x="111" y="70"/>
                  </a:lnTo>
                  <a:lnTo>
                    <a:pt x="91" y="65"/>
                  </a:lnTo>
                  <a:lnTo>
                    <a:pt x="81" y="55"/>
                  </a:lnTo>
                  <a:lnTo>
                    <a:pt x="106" y="55"/>
                  </a:lnTo>
                  <a:lnTo>
                    <a:pt x="106" y="45"/>
                  </a:lnTo>
                  <a:lnTo>
                    <a:pt x="51" y="45"/>
                  </a:lnTo>
                  <a:lnTo>
                    <a:pt x="56" y="40"/>
                  </a:lnTo>
                  <a:lnTo>
                    <a:pt x="96" y="40"/>
                  </a:lnTo>
                  <a:lnTo>
                    <a:pt x="96" y="30"/>
                  </a:lnTo>
                  <a:lnTo>
                    <a:pt x="56" y="30"/>
                  </a:lnTo>
                  <a:lnTo>
                    <a:pt x="61" y="25"/>
                  </a:lnTo>
                  <a:lnTo>
                    <a:pt x="61" y="20"/>
                  </a:lnTo>
                  <a:lnTo>
                    <a:pt x="101" y="20"/>
                  </a:lnTo>
                  <a:lnTo>
                    <a:pt x="101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11" y="10"/>
                  </a:lnTo>
                  <a:lnTo>
                    <a:pt x="11" y="20"/>
                  </a:lnTo>
                  <a:lnTo>
                    <a:pt x="46" y="20"/>
                  </a:lnTo>
                  <a:close/>
                  <a:moveTo>
                    <a:pt x="71" y="65"/>
                  </a:moveTo>
                  <a:lnTo>
                    <a:pt x="41" y="65"/>
                  </a:lnTo>
                  <a:lnTo>
                    <a:pt x="46" y="55"/>
                  </a:lnTo>
                  <a:lnTo>
                    <a:pt x="61" y="55"/>
                  </a:lnTo>
                  <a:lnTo>
                    <a:pt x="71" y="65"/>
                  </a:lnTo>
                  <a:close/>
                  <a:moveTo>
                    <a:pt x="41" y="81"/>
                  </a:moveTo>
                  <a:lnTo>
                    <a:pt x="41" y="75"/>
                  </a:lnTo>
                  <a:lnTo>
                    <a:pt x="71" y="75"/>
                  </a:lnTo>
                  <a:lnTo>
                    <a:pt x="71" y="81"/>
                  </a:lnTo>
                  <a:lnTo>
                    <a:pt x="41" y="81"/>
                  </a:lnTo>
                  <a:close/>
                  <a:moveTo>
                    <a:pt x="71" y="91"/>
                  </a:moveTo>
                  <a:lnTo>
                    <a:pt x="71" y="96"/>
                  </a:lnTo>
                  <a:lnTo>
                    <a:pt x="36" y="96"/>
                  </a:lnTo>
                  <a:lnTo>
                    <a:pt x="36" y="91"/>
                  </a:lnTo>
                  <a:lnTo>
                    <a:pt x="71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2"/>
            <p:cNvSpPr/>
            <p:nvPr/>
          </p:nvSpPr>
          <p:spPr bwMode="auto">
            <a:xfrm>
              <a:off x="8429" y="5976"/>
              <a:ext cx="245" cy="245"/>
            </a:xfrm>
            <a:custGeom>
              <a:avLst/>
              <a:gdLst>
                <a:gd name="T0" fmla="*/ 66 w 106"/>
                <a:gd name="T1" fmla="*/ 15 h 106"/>
                <a:gd name="T2" fmla="*/ 66 w 106"/>
                <a:gd name="T3" fmla="*/ 15 h 106"/>
                <a:gd name="T4" fmla="*/ 66 w 106"/>
                <a:gd name="T5" fmla="*/ 10 h 106"/>
                <a:gd name="T6" fmla="*/ 66 w 106"/>
                <a:gd name="T7" fmla="*/ 10 h 106"/>
                <a:gd name="T8" fmla="*/ 61 w 106"/>
                <a:gd name="T9" fmla="*/ 0 h 106"/>
                <a:gd name="T10" fmla="*/ 61 w 106"/>
                <a:gd name="T11" fmla="*/ 0 h 106"/>
                <a:gd name="T12" fmla="*/ 51 w 106"/>
                <a:gd name="T13" fmla="*/ 0 h 106"/>
                <a:gd name="T14" fmla="*/ 51 w 106"/>
                <a:gd name="T15" fmla="*/ 0 h 106"/>
                <a:gd name="T16" fmla="*/ 40 w 106"/>
                <a:gd name="T17" fmla="*/ 0 h 106"/>
                <a:gd name="T18" fmla="*/ 40 w 106"/>
                <a:gd name="T19" fmla="*/ 0 h 106"/>
                <a:gd name="T20" fmla="*/ 45 w 106"/>
                <a:gd name="T21" fmla="*/ 15 h 106"/>
                <a:gd name="T22" fmla="*/ 0 w 106"/>
                <a:gd name="T23" fmla="*/ 15 h 106"/>
                <a:gd name="T24" fmla="*/ 0 w 106"/>
                <a:gd name="T25" fmla="*/ 30 h 106"/>
                <a:gd name="T26" fmla="*/ 45 w 106"/>
                <a:gd name="T27" fmla="*/ 30 h 106"/>
                <a:gd name="T28" fmla="*/ 45 w 106"/>
                <a:gd name="T29" fmla="*/ 40 h 106"/>
                <a:gd name="T30" fmla="*/ 15 w 106"/>
                <a:gd name="T31" fmla="*/ 40 h 106"/>
                <a:gd name="T32" fmla="*/ 15 w 106"/>
                <a:gd name="T33" fmla="*/ 96 h 106"/>
                <a:gd name="T34" fmla="*/ 30 w 106"/>
                <a:gd name="T35" fmla="*/ 96 h 106"/>
                <a:gd name="T36" fmla="*/ 30 w 106"/>
                <a:gd name="T37" fmla="*/ 55 h 106"/>
                <a:gd name="T38" fmla="*/ 45 w 106"/>
                <a:gd name="T39" fmla="*/ 55 h 106"/>
                <a:gd name="T40" fmla="*/ 45 w 106"/>
                <a:gd name="T41" fmla="*/ 106 h 106"/>
                <a:gd name="T42" fmla="*/ 66 w 106"/>
                <a:gd name="T43" fmla="*/ 106 h 106"/>
                <a:gd name="T44" fmla="*/ 66 w 106"/>
                <a:gd name="T45" fmla="*/ 55 h 106"/>
                <a:gd name="T46" fmla="*/ 81 w 106"/>
                <a:gd name="T47" fmla="*/ 55 h 106"/>
                <a:gd name="T48" fmla="*/ 81 w 106"/>
                <a:gd name="T49" fmla="*/ 81 h 106"/>
                <a:gd name="T50" fmla="*/ 81 w 106"/>
                <a:gd name="T51" fmla="*/ 81 h 106"/>
                <a:gd name="T52" fmla="*/ 76 w 106"/>
                <a:gd name="T53" fmla="*/ 81 h 106"/>
                <a:gd name="T54" fmla="*/ 66 w 106"/>
                <a:gd name="T55" fmla="*/ 81 h 106"/>
                <a:gd name="T56" fmla="*/ 66 w 106"/>
                <a:gd name="T57" fmla="*/ 81 h 106"/>
                <a:gd name="T58" fmla="*/ 71 w 106"/>
                <a:gd name="T59" fmla="*/ 96 h 106"/>
                <a:gd name="T60" fmla="*/ 71 w 106"/>
                <a:gd name="T61" fmla="*/ 96 h 106"/>
                <a:gd name="T62" fmla="*/ 91 w 106"/>
                <a:gd name="T63" fmla="*/ 96 h 106"/>
                <a:gd name="T64" fmla="*/ 96 w 106"/>
                <a:gd name="T65" fmla="*/ 91 h 106"/>
                <a:gd name="T66" fmla="*/ 96 w 106"/>
                <a:gd name="T67" fmla="*/ 86 h 106"/>
                <a:gd name="T68" fmla="*/ 96 w 106"/>
                <a:gd name="T69" fmla="*/ 40 h 106"/>
                <a:gd name="T70" fmla="*/ 66 w 106"/>
                <a:gd name="T71" fmla="*/ 40 h 106"/>
                <a:gd name="T72" fmla="*/ 66 w 106"/>
                <a:gd name="T73" fmla="*/ 30 h 106"/>
                <a:gd name="T74" fmla="*/ 106 w 106"/>
                <a:gd name="T75" fmla="*/ 30 h 106"/>
                <a:gd name="T76" fmla="*/ 106 w 106"/>
                <a:gd name="T77" fmla="*/ 15 h 106"/>
                <a:gd name="T78" fmla="*/ 56 w 106"/>
                <a:gd name="T79" fmla="*/ 15 h 106"/>
                <a:gd name="T80" fmla="*/ 56 w 106"/>
                <a:gd name="T81" fmla="*/ 15 h 106"/>
                <a:gd name="T82" fmla="*/ 66 w 106"/>
                <a:gd name="T83" fmla="*/ 15 h 106"/>
                <a:gd name="T84" fmla="*/ 66 w 106"/>
                <a:gd name="T85" fmla="*/ 15 h 106"/>
                <a:gd name="T86" fmla="*/ 66 w 106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6" y="106"/>
                  </a:lnTo>
                  <a:lnTo>
                    <a:pt x="66" y="55"/>
                  </a:lnTo>
                  <a:lnTo>
                    <a:pt x="81" y="55"/>
                  </a:lnTo>
                  <a:lnTo>
                    <a:pt x="81" y="81"/>
                  </a:lnTo>
                  <a:lnTo>
                    <a:pt x="76" y="81"/>
                  </a:lnTo>
                  <a:lnTo>
                    <a:pt x="66" y="81"/>
                  </a:lnTo>
                  <a:lnTo>
                    <a:pt x="71" y="96"/>
                  </a:lnTo>
                  <a:lnTo>
                    <a:pt x="91" y="96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96" y="40"/>
                  </a:lnTo>
                  <a:lnTo>
                    <a:pt x="66" y="40"/>
                  </a:lnTo>
                  <a:lnTo>
                    <a:pt x="66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3"/>
            <p:cNvSpPr>
              <a:spLocks noEditPoints="1"/>
            </p:cNvSpPr>
            <p:nvPr/>
          </p:nvSpPr>
          <p:spPr bwMode="auto">
            <a:xfrm>
              <a:off x="9615" y="6045"/>
              <a:ext cx="245" cy="245"/>
            </a:xfrm>
            <a:custGeom>
              <a:avLst/>
              <a:gdLst>
                <a:gd name="T0" fmla="*/ 0 w 106"/>
                <a:gd name="T1" fmla="*/ 30 h 106"/>
                <a:gd name="T2" fmla="*/ 46 w 106"/>
                <a:gd name="T3" fmla="*/ 30 h 106"/>
                <a:gd name="T4" fmla="*/ 46 w 106"/>
                <a:gd name="T5" fmla="*/ 40 h 106"/>
                <a:gd name="T6" fmla="*/ 10 w 106"/>
                <a:gd name="T7" fmla="*/ 40 h 106"/>
                <a:gd name="T8" fmla="*/ 10 w 106"/>
                <a:gd name="T9" fmla="*/ 56 h 106"/>
                <a:gd name="T10" fmla="*/ 96 w 106"/>
                <a:gd name="T11" fmla="*/ 56 h 106"/>
                <a:gd name="T12" fmla="*/ 96 w 106"/>
                <a:gd name="T13" fmla="*/ 40 h 106"/>
                <a:gd name="T14" fmla="*/ 61 w 106"/>
                <a:gd name="T15" fmla="*/ 40 h 106"/>
                <a:gd name="T16" fmla="*/ 61 w 106"/>
                <a:gd name="T17" fmla="*/ 30 h 106"/>
                <a:gd name="T18" fmla="*/ 106 w 106"/>
                <a:gd name="T19" fmla="*/ 30 h 106"/>
                <a:gd name="T20" fmla="*/ 106 w 106"/>
                <a:gd name="T21" fmla="*/ 15 h 106"/>
                <a:gd name="T22" fmla="*/ 61 w 106"/>
                <a:gd name="T23" fmla="*/ 15 h 106"/>
                <a:gd name="T24" fmla="*/ 61 w 106"/>
                <a:gd name="T25" fmla="*/ 10 h 106"/>
                <a:gd name="T26" fmla="*/ 61 w 106"/>
                <a:gd name="T27" fmla="*/ 10 h 106"/>
                <a:gd name="T28" fmla="*/ 66 w 106"/>
                <a:gd name="T29" fmla="*/ 0 h 106"/>
                <a:gd name="T30" fmla="*/ 66 w 106"/>
                <a:gd name="T31" fmla="*/ 0 h 106"/>
                <a:gd name="T32" fmla="*/ 66 w 106"/>
                <a:gd name="T33" fmla="*/ 0 h 106"/>
                <a:gd name="T34" fmla="*/ 66 w 106"/>
                <a:gd name="T35" fmla="*/ 0 h 106"/>
                <a:gd name="T36" fmla="*/ 51 w 106"/>
                <a:gd name="T37" fmla="*/ 0 h 106"/>
                <a:gd name="T38" fmla="*/ 46 w 106"/>
                <a:gd name="T39" fmla="*/ 0 h 106"/>
                <a:gd name="T40" fmla="*/ 46 w 106"/>
                <a:gd name="T41" fmla="*/ 15 h 106"/>
                <a:gd name="T42" fmla="*/ 0 w 106"/>
                <a:gd name="T43" fmla="*/ 15 h 106"/>
                <a:gd name="T44" fmla="*/ 0 w 106"/>
                <a:gd name="T45" fmla="*/ 30 h 106"/>
                <a:gd name="T46" fmla="*/ 0 w 106"/>
                <a:gd name="T47" fmla="*/ 30 h 106"/>
                <a:gd name="T48" fmla="*/ 35 w 106"/>
                <a:gd name="T49" fmla="*/ 106 h 106"/>
                <a:gd name="T50" fmla="*/ 35 w 106"/>
                <a:gd name="T51" fmla="*/ 101 h 106"/>
                <a:gd name="T52" fmla="*/ 76 w 106"/>
                <a:gd name="T53" fmla="*/ 101 h 106"/>
                <a:gd name="T54" fmla="*/ 76 w 106"/>
                <a:gd name="T55" fmla="*/ 106 h 106"/>
                <a:gd name="T56" fmla="*/ 91 w 106"/>
                <a:gd name="T57" fmla="*/ 106 h 106"/>
                <a:gd name="T58" fmla="*/ 91 w 106"/>
                <a:gd name="T59" fmla="*/ 61 h 106"/>
                <a:gd name="T60" fmla="*/ 15 w 106"/>
                <a:gd name="T61" fmla="*/ 61 h 106"/>
                <a:gd name="T62" fmla="*/ 15 w 106"/>
                <a:gd name="T63" fmla="*/ 106 h 106"/>
                <a:gd name="T64" fmla="*/ 35 w 106"/>
                <a:gd name="T65" fmla="*/ 106 h 106"/>
                <a:gd name="T66" fmla="*/ 35 w 106"/>
                <a:gd name="T67" fmla="*/ 106 h 106"/>
                <a:gd name="T68" fmla="*/ 35 w 106"/>
                <a:gd name="T69" fmla="*/ 76 h 106"/>
                <a:gd name="T70" fmla="*/ 76 w 106"/>
                <a:gd name="T71" fmla="*/ 76 h 106"/>
                <a:gd name="T72" fmla="*/ 76 w 106"/>
                <a:gd name="T73" fmla="*/ 91 h 106"/>
                <a:gd name="T74" fmla="*/ 35 w 106"/>
                <a:gd name="T75" fmla="*/ 91 h 106"/>
                <a:gd name="T76" fmla="*/ 35 w 106"/>
                <a:gd name="T77" fmla="*/ 76 h 106"/>
                <a:gd name="T78" fmla="*/ 35 w 106"/>
                <a:gd name="T79" fmla="*/ 76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6" h="106">
                  <a:moveTo>
                    <a:pt x="0" y="30"/>
                  </a:moveTo>
                  <a:lnTo>
                    <a:pt x="46" y="30"/>
                  </a:lnTo>
                  <a:lnTo>
                    <a:pt x="46" y="40"/>
                  </a:lnTo>
                  <a:lnTo>
                    <a:pt x="10" y="40"/>
                  </a:lnTo>
                  <a:lnTo>
                    <a:pt x="10" y="56"/>
                  </a:lnTo>
                  <a:lnTo>
                    <a:pt x="96" y="56"/>
                  </a:lnTo>
                  <a:lnTo>
                    <a:pt x="96" y="40"/>
                  </a:lnTo>
                  <a:lnTo>
                    <a:pt x="61" y="40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61" y="15"/>
                  </a:lnTo>
                  <a:lnTo>
                    <a:pt x="61" y="10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15"/>
                  </a:lnTo>
                  <a:lnTo>
                    <a:pt x="0" y="15"/>
                  </a:lnTo>
                  <a:lnTo>
                    <a:pt x="0" y="30"/>
                  </a:lnTo>
                  <a:close/>
                  <a:moveTo>
                    <a:pt x="35" y="106"/>
                  </a:moveTo>
                  <a:lnTo>
                    <a:pt x="35" y="101"/>
                  </a:lnTo>
                  <a:lnTo>
                    <a:pt x="76" y="101"/>
                  </a:lnTo>
                  <a:lnTo>
                    <a:pt x="76" y="106"/>
                  </a:lnTo>
                  <a:lnTo>
                    <a:pt x="91" y="106"/>
                  </a:lnTo>
                  <a:lnTo>
                    <a:pt x="91" y="61"/>
                  </a:lnTo>
                  <a:lnTo>
                    <a:pt x="15" y="61"/>
                  </a:lnTo>
                  <a:lnTo>
                    <a:pt x="15" y="106"/>
                  </a:lnTo>
                  <a:lnTo>
                    <a:pt x="35" y="106"/>
                  </a:lnTo>
                  <a:close/>
                  <a:moveTo>
                    <a:pt x="35" y="76"/>
                  </a:moveTo>
                  <a:lnTo>
                    <a:pt x="76" y="76"/>
                  </a:lnTo>
                  <a:lnTo>
                    <a:pt x="76" y="91"/>
                  </a:lnTo>
                  <a:lnTo>
                    <a:pt x="35" y="91"/>
                  </a:lnTo>
                  <a:lnTo>
                    <a:pt x="3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4"/>
            <p:cNvSpPr>
              <a:spLocks noEditPoints="1"/>
            </p:cNvSpPr>
            <p:nvPr/>
          </p:nvSpPr>
          <p:spPr bwMode="auto">
            <a:xfrm>
              <a:off x="9894" y="6045"/>
              <a:ext cx="257" cy="245"/>
            </a:xfrm>
            <a:custGeom>
              <a:avLst/>
              <a:gdLst>
                <a:gd name="T0" fmla="*/ 15 w 111"/>
                <a:gd name="T1" fmla="*/ 35 h 106"/>
                <a:gd name="T2" fmla="*/ 10 w 111"/>
                <a:gd name="T3" fmla="*/ 56 h 106"/>
                <a:gd name="T4" fmla="*/ 0 w 111"/>
                <a:gd name="T5" fmla="*/ 76 h 106"/>
                <a:gd name="T6" fmla="*/ 10 w 111"/>
                <a:gd name="T7" fmla="*/ 86 h 106"/>
                <a:gd name="T8" fmla="*/ 20 w 111"/>
                <a:gd name="T9" fmla="*/ 106 h 106"/>
                <a:gd name="T10" fmla="*/ 35 w 111"/>
                <a:gd name="T11" fmla="*/ 51 h 106"/>
                <a:gd name="T12" fmla="*/ 40 w 111"/>
                <a:gd name="T13" fmla="*/ 66 h 106"/>
                <a:gd name="T14" fmla="*/ 55 w 111"/>
                <a:gd name="T15" fmla="*/ 56 h 106"/>
                <a:gd name="T16" fmla="*/ 40 w 111"/>
                <a:gd name="T17" fmla="*/ 40 h 106"/>
                <a:gd name="T18" fmla="*/ 35 w 111"/>
                <a:gd name="T19" fmla="*/ 35 h 106"/>
                <a:gd name="T20" fmla="*/ 50 w 111"/>
                <a:gd name="T21" fmla="*/ 20 h 106"/>
                <a:gd name="T22" fmla="*/ 35 w 111"/>
                <a:gd name="T23" fmla="*/ 10 h 106"/>
                <a:gd name="T24" fmla="*/ 35 w 111"/>
                <a:gd name="T25" fmla="*/ 5 h 106"/>
                <a:gd name="T26" fmla="*/ 35 w 111"/>
                <a:gd name="T27" fmla="*/ 0 h 106"/>
                <a:gd name="T28" fmla="*/ 25 w 111"/>
                <a:gd name="T29" fmla="*/ 0 h 106"/>
                <a:gd name="T30" fmla="*/ 20 w 111"/>
                <a:gd name="T31" fmla="*/ 20 h 106"/>
                <a:gd name="T32" fmla="*/ 0 w 111"/>
                <a:gd name="T33" fmla="*/ 35 h 106"/>
                <a:gd name="T34" fmla="*/ 35 w 111"/>
                <a:gd name="T35" fmla="*/ 81 h 106"/>
                <a:gd name="T36" fmla="*/ 35 w 111"/>
                <a:gd name="T37" fmla="*/ 81 h 106"/>
                <a:gd name="T38" fmla="*/ 45 w 111"/>
                <a:gd name="T39" fmla="*/ 91 h 106"/>
                <a:gd name="T40" fmla="*/ 70 w 111"/>
                <a:gd name="T41" fmla="*/ 66 h 106"/>
                <a:gd name="T42" fmla="*/ 80 w 111"/>
                <a:gd name="T43" fmla="*/ 106 h 106"/>
                <a:gd name="T44" fmla="*/ 80 w 111"/>
                <a:gd name="T45" fmla="*/ 66 h 106"/>
                <a:gd name="T46" fmla="*/ 101 w 111"/>
                <a:gd name="T47" fmla="*/ 91 h 106"/>
                <a:gd name="T48" fmla="*/ 111 w 111"/>
                <a:gd name="T49" fmla="*/ 76 h 106"/>
                <a:gd name="T50" fmla="*/ 86 w 111"/>
                <a:gd name="T51" fmla="*/ 35 h 106"/>
                <a:gd name="T52" fmla="*/ 106 w 111"/>
                <a:gd name="T53" fmla="*/ 20 h 106"/>
                <a:gd name="T54" fmla="*/ 80 w 111"/>
                <a:gd name="T55" fmla="*/ 10 h 106"/>
                <a:gd name="T56" fmla="*/ 80 w 111"/>
                <a:gd name="T57" fmla="*/ 5 h 106"/>
                <a:gd name="T58" fmla="*/ 80 w 111"/>
                <a:gd name="T59" fmla="*/ 0 h 106"/>
                <a:gd name="T60" fmla="*/ 75 w 111"/>
                <a:gd name="T61" fmla="*/ 0 h 106"/>
                <a:gd name="T62" fmla="*/ 70 w 111"/>
                <a:gd name="T63" fmla="*/ 20 h 106"/>
                <a:gd name="T64" fmla="*/ 50 w 111"/>
                <a:gd name="T65" fmla="*/ 35 h 106"/>
                <a:gd name="T66" fmla="*/ 65 w 111"/>
                <a:gd name="T67" fmla="*/ 35 h 106"/>
                <a:gd name="T68" fmla="*/ 55 w 111"/>
                <a:gd name="T69" fmla="*/ 61 h 106"/>
                <a:gd name="T70" fmla="*/ 35 w 111"/>
                <a:gd name="T71" fmla="*/ 81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1" h="106">
                  <a:moveTo>
                    <a:pt x="0" y="35"/>
                  </a:moveTo>
                  <a:lnTo>
                    <a:pt x="15" y="35"/>
                  </a:lnTo>
                  <a:lnTo>
                    <a:pt x="10" y="56"/>
                  </a:lnTo>
                  <a:lnTo>
                    <a:pt x="0" y="76"/>
                  </a:lnTo>
                  <a:lnTo>
                    <a:pt x="10" y="86"/>
                  </a:lnTo>
                  <a:lnTo>
                    <a:pt x="20" y="61"/>
                  </a:lnTo>
                  <a:lnTo>
                    <a:pt x="20" y="106"/>
                  </a:lnTo>
                  <a:lnTo>
                    <a:pt x="35" y="106"/>
                  </a:lnTo>
                  <a:lnTo>
                    <a:pt x="35" y="51"/>
                  </a:lnTo>
                  <a:lnTo>
                    <a:pt x="40" y="66"/>
                  </a:lnTo>
                  <a:lnTo>
                    <a:pt x="55" y="56"/>
                  </a:lnTo>
                  <a:lnTo>
                    <a:pt x="40" y="40"/>
                  </a:lnTo>
                  <a:lnTo>
                    <a:pt x="35" y="46"/>
                  </a:lnTo>
                  <a:lnTo>
                    <a:pt x="35" y="35"/>
                  </a:lnTo>
                  <a:lnTo>
                    <a:pt x="50" y="35"/>
                  </a:lnTo>
                  <a:lnTo>
                    <a:pt x="50" y="20"/>
                  </a:lnTo>
                  <a:lnTo>
                    <a:pt x="35" y="20"/>
                  </a:lnTo>
                  <a:lnTo>
                    <a:pt x="35" y="10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20"/>
                  </a:lnTo>
                  <a:lnTo>
                    <a:pt x="0" y="20"/>
                  </a:lnTo>
                  <a:lnTo>
                    <a:pt x="0" y="35"/>
                  </a:lnTo>
                  <a:close/>
                  <a:moveTo>
                    <a:pt x="35" y="81"/>
                  </a:moveTo>
                  <a:lnTo>
                    <a:pt x="35" y="81"/>
                  </a:lnTo>
                  <a:lnTo>
                    <a:pt x="45" y="91"/>
                  </a:lnTo>
                  <a:lnTo>
                    <a:pt x="60" y="76"/>
                  </a:lnTo>
                  <a:lnTo>
                    <a:pt x="70" y="66"/>
                  </a:lnTo>
                  <a:lnTo>
                    <a:pt x="70" y="106"/>
                  </a:lnTo>
                  <a:lnTo>
                    <a:pt x="80" y="106"/>
                  </a:lnTo>
                  <a:lnTo>
                    <a:pt x="80" y="66"/>
                  </a:lnTo>
                  <a:lnTo>
                    <a:pt x="101" y="91"/>
                  </a:lnTo>
                  <a:lnTo>
                    <a:pt x="111" y="76"/>
                  </a:lnTo>
                  <a:lnTo>
                    <a:pt x="96" y="56"/>
                  </a:lnTo>
                  <a:lnTo>
                    <a:pt x="86" y="35"/>
                  </a:lnTo>
                  <a:lnTo>
                    <a:pt x="106" y="35"/>
                  </a:lnTo>
                  <a:lnTo>
                    <a:pt x="106" y="20"/>
                  </a:lnTo>
                  <a:lnTo>
                    <a:pt x="80" y="2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20"/>
                  </a:lnTo>
                  <a:lnTo>
                    <a:pt x="50" y="20"/>
                  </a:lnTo>
                  <a:lnTo>
                    <a:pt x="50" y="35"/>
                  </a:lnTo>
                  <a:lnTo>
                    <a:pt x="65" y="35"/>
                  </a:lnTo>
                  <a:lnTo>
                    <a:pt x="55" y="61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5"/>
            <p:cNvSpPr/>
            <p:nvPr/>
          </p:nvSpPr>
          <p:spPr bwMode="auto">
            <a:xfrm>
              <a:off x="10174" y="6045"/>
              <a:ext cx="243" cy="245"/>
            </a:xfrm>
            <a:custGeom>
              <a:avLst/>
              <a:gdLst>
                <a:gd name="T0" fmla="*/ 65 w 105"/>
                <a:gd name="T1" fmla="*/ 15 h 106"/>
                <a:gd name="T2" fmla="*/ 65 w 105"/>
                <a:gd name="T3" fmla="*/ 15 h 106"/>
                <a:gd name="T4" fmla="*/ 60 w 105"/>
                <a:gd name="T5" fmla="*/ 10 h 106"/>
                <a:gd name="T6" fmla="*/ 60 w 105"/>
                <a:gd name="T7" fmla="*/ 10 h 106"/>
                <a:gd name="T8" fmla="*/ 60 w 105"/>
                <a:gd name="T9" fmla="*/ 0 h 106"/>
                <a:gd name="T10" fmla="*/ 60 w 105"/>
                <a:gd name="T11" fmla="*/ 0 h 106"/>
                <a:gd name="T12" fmla="*/ 50 w 105"/>
                <a:gd name="T13" fmla="*/ 0 h 106"/>
                <a:gd name="T14" fmla="*/ 50 w 105"/>
                <a:gd name="T15" fmla="*/ 0 h 106"/>
                <a:gd name="T16" fmla="*/ 40 w 105"/>
                <a:gd name="T17" fmla="*/ 0 h 106"/>
                <a:gd name="T18" fmla="*/ 40 w 105"/>
                <a:gd name="T19" fmla="*/ 0 h 106"/>
                <a:gd name="T20" fmla="*/ 45 w 105"/>
                <a:gd name="T21" fmla="*/ 15 h 106"/>
                <a:gd name="T22" fmla="*/ 0 w 105"/>
                <a:gd name="T23" fmla="*/ 15 h 106"/>
                <a:gd name="T24" fmla="*/ 0 w 105"/>
                <a:gd name="T25" fmla="*/ 30 h 106"/>
                <a:gd name="T26" fmla="*/ 45 w 105"/>
                <a:gd name="T27" fmla="*/ 30 h 106"/>
                <a:gd name="T28" fmla="*/ 45 w 105"/>
                <a:gd name="T29" fmla="*/ 40 h 106"/>
                <a:gd name="T30" fmla="*/ 15 w 105"/>
                <a:gd name="T31" fmla="*/ 40 h 106"/>
                <a:gd name="T32" fmla="*/ 15 w 105"/>
                <a:gd name="T33" fmla="*/ 96 h 106"/>
                <a:gd name="T34" fmla="*/ 30 w 105"/>
                <a:gd name="T35" fmla="*/ 96 h 106"/>
                <a:gd name="T36" fmla="*/ 30 w 105"/>
                <a:gd name="T37" fmla="*/ 56 h 106"/>
                <a:gd name="T38" fmla="*/ 45 w 105"/>
                <a:gd name="T39" fmla="*/ 56 h 106"/>
                <a:gd name="T40" fmla="*/ 45 w 105"/>
                <a:gd name="T41" fmla="*/ 106 h 106"/>
                <a:gd name="T42" fmla="*/ 60 w 105"/>
                <a:gd name="T43" fmla="*/ 106 h 106"/>
                <a:gd name="T44" fmla="*/ 60 w 105"/>
                <a:gd name="T45" fmla="*/ 56 h 106"/>
                <a:gd name="T46" fmla="*/ 80 w 105"/>
                <a:gd name="T47" fmla="*/ 56 h 106"/>
                <a:gd name="T48" fmla="*/ 80 w 105"/>
                <a:gd name="T49" fmla="*/ 81 h 106"/>
                <a:gd name="T50" fmla="*/ 80 w 105"/>
                <a:gd name="T51" fmla="*/ 81 h 106"/>
                <a:gd name="T52" fmla="*/ 75 w 105"/>
                <a:gd name="T53" fmla="*/ 81 h 106"/>
                <a:gd name="T54" fmla="*/ 65 w 105"/>
                <a:gd name="T55" fmla="*/ 81 h 106"/>
                <a:gd name="T56" fmla="*/ 65 w 105"/>
                <a:gd name="T57" fmla="*/ 81 h 106"/>
                <a:gd name="T58" fmla="*/ 70 w 105"/>
                <a:gd name="T59" fmla="*/ 96 h 106"/>
                <a:gd name="T60" fmla="*/ 70 w 105"/>
                <a:gd name="T61" fmla="*/ 96 h 106"/>
                <a:gd name="T62" fmla="*/ 90 w 105"/>
                <a:gd name="T63" fmla="*/ 96 h 106"/>
                <a:gd name="T64" fmla="*/ 90 w 105"/>
                <a:gd name="T65" fmla="*/ 91 h 106"/>
                <a:gd name="T66" fmla="*/ 95 w 105"/>
                <a:gd name="T67" fmla="*/ 86 h 106"/>
                <a:gd name="T68" fmla="*/ 95 w 105"/>
                <a:gd name="T69" fmla="*/ 40 h 106"/>
                <a:gd name="T70" fmla="*/ 60 w 105"/>
                <a:gd name="T71" fmla="*/ 40 h 106"/>
                <a:gd name="T72" fmla="*/ 60 w 105"/>
                <a:gd name="T73" fmla="*/ 30 h 106"/>
                <a:gd name="T74" fmla="*/ 105 w 105"/>
                <a:gd name="T75" fmla="*/ 30 h 106"/>
                <a:gd name="T76" fmla="*/ 105 w 105"/>
                <a:gd name="T77" fmla="*/ 15 h 106"/>
                <a:gd name="T78" fmla="*/ 50 w 105"/>
                <a:gd name="T79" fmla="*/ 15 h 106"/>
                <a:gd name="T80" fmla="*/ 50 w 105"/>
                <a:gd name="T81" fmla="*/ 15 h 106"/>
                <a:gd name="T82" fmla="*/ 65 w 105"/>
                <a:gd name="T83" fmla="*/ 15 h 106"/>
                <a:gd name="T84" fmla="*/ 65 w 105"/>
                <a:gd name="T85" fmla="*/ 15 h 106"/>
                <a:gd name="T86" fmla="*/ 65 w 105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5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6"/>
                  </a:lnTo>
                  <a:lnTo>
                    <a:pt x="45" y="56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6"/>
                  </a:lnTo>
                  <a:lnTo>
                    <a:pt x="80" y="56"/>
                  </a:lnTo>
                  <a:lnTo>
                    <a:pt x="80" y="81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70" y="96"/>
                  </a:lnTo>
                  <a:lnTo>
                    <a:pt x="90" y="96"/>
                  </a:lnTo>
                  <a:lnTo>
                    <a:pt x="90" y="91"/>
                  </a:lnTo>
                  <a:lnTo>
                    <a:pt x="95" y="86"/>
                  </a:lnTo>
                  <a:lnTo>
                    <a:pt x="95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5" y="30"/>
                  </a:lnTo>
                  <a:lnTo>
                    <a:pt x="105" y="15"/>
                  </a:lnTo>
                  <a:lnTo>
                    <a:pt x="50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6"/>
            <p:cNvSpPr>
              <a:spLocks noEditPoints="1"/>
            </p:cNvSpPr>
            <p:nvPr/>
          </p:nvSpPr>
          <p:spPr bwMode="auto">
            <a:xfrm>
              <a:off x="10128" y="8977"/>
              <a:ext cx="197" cy="243"/>
            </a:xfrm>
            <a:custGeom>
              <a:avLst/>
              <a:gdLst>
                <a:gd name="T0" fmla="*/ 0 w 85"/>
                <a:gd name="T1" fmla="*/ 105 h 105"/>
                <a:gd name="T2" fmla="*/ 15 w 85"/>
                <a:gd name="T3" fmla="*/ 105 h 105"/>
                <a:gd name="T4" fmla="*/ 15 w 85"/>
                <a:gd name="T5" fmla="*/ 95 h 105"/>
                <a:gd name="T6" fmla="*/ 70 w 85"/>
                <a:gd name="T7" fmla="*/ 95 h 105"/>
                <a:gd name="T8" fmla="*/ 70 w 85"/>
                <a:gd name="T9" fmla="*/ 105 h 105"/>
                <a:gd name="T10" fmla="*/ 85 w 85"/>
                <a:gd name="T11" fmla="*/ 105 h 105"/>
                <a:gd name="T12" fmla="*/ 85 w 85"/>
                <a:gd name="T13" fmla="*/ 20 h 105"/>
                <a:gd name="T14" fmla="*/ 40 w 85"/>
                <a:gd name="T15" fmla="*/ 20 h 105"/>
                <a:gd name="T16" fmla="*/ 40 w 85"/>
                <a:gd name="T17" fmla="*/ 20 h 105"/>
                <a:gd name="T18" fmla="*/ 50 w 85"/>
                <a:gd name="T19" fmla="*/ 0 h 105"/>
                <a:gd name="T20" fmla="*/ 50 w 85"/>
                <a:gd name="T21" fmla="*/ 0 h 105"/>
                <a:gd name="T22" fmla="*/ 30 w 85"/>
                <a:gd name="T23" fmla="*/ 0 h 105"/>
                <a:gd name="T24" fmla="*/ 30 w 85"/>
                <a:gd name="T25" fmla="*/ 0 h 105"/>
                <a:gd name="T26" fmla="*/ 25 w 85"/>
                <a:gd name="T27" fmla="*/ 20 h 105"/>
                <a:gd name="T28" fmla="*/ 0 w 85"/>
                <a:gd name="T29" fmla="*/ 20 h 105"/>
                <a:gd name="T30" fmla="*/ 0 w 85"/>
                <a:gd name="T31" fmla="*/ 105 h 105"/>
                <a:gd name="T32" fmla="*/ 0 w 85"/>
                <a:gd name="T33" fmla="*/ 105 h 105"/>
                <a:gd name="T34" fmla="*/ 70 w 85"/>
                <a:gd name="T35" fmla="*/ 35 h 105"/>
                <a:gd name="T36" fmla="*/ 70 w 85"/>
                <a:gd name="T37" fmla="*/ 50 h 105"/>
                <a:gd name="T38" fmla="*/ 15 w 85"/>
                <a:gd name="T39" fmla="*/ 50 h 105"/>
                <a:gd name="T40" fmla="*/ 15 w 85"/>
                <a:gd name="T41" fmla="*/ 35 h 105"/>
                <a:gd name="T42" fmla="*/ 70 w 85"/>
                <a:gd name="T43" fmla="*/ 35 h 105"/>
                <a:gd name="T44" fmla="*/ 70 w 85"/>
                <a:gd name="T45" fmla="*/ 35 h 105"/>
                <a:gd name="T46" fmla="*/ 15 w 85"/>
                <a:gd name="T47" fmla="*/ 65 h 105"/>
                <a:gd name="T48" fmla="*/ 70 w 85"/>
                <a:gd name="T49" fmla="*/ 65 h 105"/>
                <a:gd name="T50" fmla="*/ 70 w 85"/>
                <a:gd name="T51" fmla="*/ 80 h 105"/>
                <a:gd name="T52" fmla="*/ 15 w 85"/>
                <a:gd name="T53" fmla="*/ 80 h 105"/>
                <a:gd name="T54" fmla="*/ 15 w 85"/>
                <a:gd name="T55" fmla="*/ 65 h 105"/>
                <a:gd name="T56" fmla="*/ 15 w 85"/>
                <a:gd name="T57" fmla="*/ 65 h 1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5" h="105">
                  <a:moveTo>
                    <a:pt x="0" y="105"/>
                  </a:moveTo>
                  <a:lnTo>
                    <a:pt x="15" y="105"/>
                  </a:lnTo>
                  <a:lnTo>
                    <a:pt x="15" y="95"/>
                  </a:lnTo>
                  <a:lnTo>
                    <a:pt x="70" y="95"/>
                  </a:lnTo>
                  <a:lnTo>
                    <a:pt x="70" y="105"/>
                  </a:lnTo>
                  <a:lnTo>
                    <a:pt x="85" y="105"/>
                  </a:lnTo>
                  <a:lnTo>
                    <a:pt x="85" y="20"/>
                  </a:lnTo>
                  <a:lnTo>
                    <a:pt x="40" y="20"/>
                  </a:lnTo>
                  <a:lnTo>
                    <a:pt x="50" y="0"/>
                  </a:lnTo>
                  <a:lnTo>
                    <a:pt x="30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105"/>
                  </a:lnTo>
                  <a:close/>
                  <a:moveTo>
                    <a:pt x="70" y="35"/>
                  </a:moveTo>
                  <a:lnTo>
                    <a:pt x="70" y="50"/>
                  </a:lnTo>
                  <a:lnTo>
                    <a:pt x="15" y="50"/>
                  </a:lnTo>
                  <a:lnTo>
                    <a:pt x="15" y="35"/>
                  </a:lnTo>
                  <a:lnTo>
                    <a:pt x="70" y="35"/>
                  </a:lnTo>
                  <a:close/>
                  <a:moveTo>
                    <a:pt x="15" y="65"/>
                  </a:moveTo>
                  <a:lnTo>
                    <a:pt x="70" y="65"/>
                  </a:lnTo>
                  <a:lnTo>
                    <a:pt x="70" y="80"/>
                  </a:lnTo>
                  <a:lnTo>
                    <a:pt x="15" y="80"/>
                  </a:lnTo>
                  <a:lnTo>
                    <a:pt x="15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7"/>
            <p:cNvSpPr/>
            <p:nvPr/>
          </p:nvSpPr>
          <p:spPr bwMode="auto">
            <a:xfrm>
              <a:off x="10405" y="8977"/>
              <a:ext cx="210" cy="243"/>
            </a:xfrm>
            <a:custGeom>
              <a:avLst/>
              <a:gdLst>
                <a:gd name="T0" fmla="*/ 15 w 91"/>
                <a:gd name="T1" fmla="*/ 35 h 105"/>
                <a:gd name="T2" fmla="*/ 15 w 91"/>
                <a:gd name="T3" fmla="*/ 35 h 105"/>
                <a:gd name="T4" fmla="*/ 15 w 91"/>
                <a:gd name="T5" fmla="*/ 30 h 105"/>
                <a:gd name="T6" fmla="*/ 15 w 91"/>
                <a:gd name="T7" fmla="*/ 30 h 105"/>
                <a:gd name="T8" fmla="*/ 15 w 91"/>
                <a:gd name="T9" fmla="*/ 25 h 105"/>
                <a:gd name="T10" fmla="*/ 15 w 91"/>
                <a:gd name="T11" fmla="*/ 25 h 105"/>
                <a:gd name="T12" fmla="*/ 10 w 91"/>
                <a:gd name="T13" fmla="*/ 25 h 105"/>
                <a:gd name="T14" fmla="*/ 10 w 91"/>
                <a:gd name="T15" fmla="*/ 25 h 105"/>
                <a:gd name="T16" fmla="*/ 10 w 91"/>
                <a:gd name="T17" fmla="*/ 25 h 105"/>
                <a:gd name="T18" fmla="*/ 0 w 91"/>
                <a:gd name="T19" fmla="*/ 25 h 105"/>
                <a:gd name="T20" fmla="*/ 0 w 91"/>
                <a:gd name="T21" fmla="*/ 100 h 105"/>
                <a:gd name="T22" fmla="*/ 71 w 91"/>
                <a:gd name="T23" fmla="*/ 100 h 105"/>
                <a:gd name="T24" fmla="*/ 71 w 91"/>
                <a:gd name="T25" fmla="*/ 105 h 105"/>
                <a:gd name="T26" fmla="*/ 91 w 91"/>
                <a:gd name="T27" fmla="*/ 105 h 105"/>
                <a:gd name="T28" fmla="*/ 91 w 91"/>
                <a:gd name="T29" fmla="*/ 35 h 105"/>
                <a:gd name="T30" fmla="*/ 91 w 91"/>
                <a:gd name="T31" fmla="*/ 35 h 105"/>
                <a:gd name="T32" fmla="*/ 91 w 91"/>
                <a:gd name="T33" fmla="*/ 30 h 105"/>
                <a:gd name="T34" fmla="*/ 91 w 91"/>
                <a:gd name="T35" fmla="*/ 30 h 105"/>
                <a:gd name="T36" fmla="*/ 91 w 91"/>
                <a:gd name="T37" fmla="*/ 25 h 105"/>
                <a:gd name="T38" fmla="*/ 91 w 91"/>
                <a:gd name="T39" fmla="*/ 25 h 105"/>
                <a:gd name="T40" fmla="*/ 81 w 91"/>
                <a:gd name="T41" fmla="*/ 25 h 105"/>
                <a:gd name="T42" fmla="*/ 76 w 91"/>
                <a:gd name="T43" fmla="*/ 25 h 105"/>
                <a:gd name="T44" fmla="*/ 71 w 91"/>
                <a:gd name="T45" fmla="*/ 85 h 105"/>
                <a:gd name="T46" fmla="*/ 51 w 91"/>
                <a:gd name="T47" fmla="*/ 85 h 105"/>
                <a:gd name="T48" fmla="*/ 51 w 91"/>
                <a:gd name="T49" fmla="*/ 15 h 105"/>
                <a:gd name="T50" fmla="*/ 51 w 91"/>
                <a:gd name="T51" fmla="*/ 15 h 105"/>
                <a:gd name="T52" fmla="*/ 51 w 91"/>
                <a:gd name="T53" fmla="*/ 5 h 105"/>
                <a:gd name="T54" fmla="*/ 51 w 91"/>
                <a:gd name="T55" fmla="*/ 5 h 105"/>
                <a:gd name="T56" fmla="*/ 51 w 91"/>
                <a:gd name="T57" fmla="*/ 5 h 105"/>
                <a:gd name="T58" fmla="*/ 51 w 91"/>
                <a:gd name="T59" fmla="*/ 5 h 105"/>
                <a:gd name="T60" fmla="*/ 46 w 91"/>
                <a:gd name="T61" fmla="*/ 0 h 105"/>
                <a:gd name="T62" fmla="*/ 36 w 91"/>
                <a:gd name="T63" fmla="*/ 0 h 105"/>
                <a:gd name="T64" fmla="*/ 36 w 91"/>
                <a:gd name="T65" fmla="*/ 85 h 105"/>
                <a:gd name="T66" fmla="*/ 15 w 91"/>
                <a:gd name="T67" fmla="*/ 85 h 105"/>
                <a:gd name="T68" fmla="*/ 15 w 91"/>
                <a:gd name="T69" fmla="*/ 35 h 105"/>
                <a:gd name="T70" fmla="*/ 15 w 91"/>
                <a:gd name="T71" fmla="*/ 35 h 1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1" h="105">
                  <a:moveTo>
                    <a:pt x="15" y="35"/>
                  </a:moveTo>
                  <a:lnTo>
                    <a:pt x="15" y="35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0" y="25"/>
                  </a:lnTo>
                  <a:lnTo>
                    <a:pt x="0" y="100"/>
                  </a:lnTo>
                  <a:lnTo>
                    <a:pt x="71" y="100"/>
                  </a:lnTo>
                  <a:lnTo>
                    <a:pt x="71" y="105"/>
                  </a:lnTo>
                  <a:lnTo>
                    <a:pt x="91" y="105"/>
                  </a:lnTo>
                  <a:lnTo>
                    <a:pt x="91" y="35"/>
                  </a:lnTo>
                  <a:lnTo>
                    <a:pt x="91" y="30"/>
                  </a:lnTo>
                  <a:lnTo>
                    <a:pt x="91" y="25"/>
                  </a:lnTo>
                  <a:lnTo>
                    <a:pt x="81" y="25"/>
                  </a:lnTo>
                  <a:lnTo>
                    <a:pt x="76" y="25"/>
                  </a:lnTo>
                  <a:lnTo>
                    <a:pt x="71" y="85"/>
                  </a:lnTo>
                  <a:lnTo>
                    <a:pt x="51" y="85"/>
                  </a:lnTo>
                  <a:lnTo>
                    <a:pt x="51" y="15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36" y="85"/>
                  </a:lnTo>
                  <a:lnTo>
                    <a:pt x="15" y="8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8"/>
            <p:cNvSpPr/>
            <p:nvPr/>
          </p:nvSpPr>
          <p:spPr bwMode="auto">
            <a:xfrm>
              <a:off x="10662" y="8977"/>
              <a:ext cx="245" cy="243"/>
            </a:xfrm>
            <a:custGeom>
              <a:avLst/>
              <a:gdLst>
                <a:gd name="T0" fmla="*/ 65 w 106"/>
                <a:gd name="T1" fmla="*/ 15 h 105"/>
                <a:gd name="T2" fmla="*/ 65 w 106"/>
                <a:gd name="T3" fmla="*/ 15 h 105"/>
                <a:gd name="T4" fmla="*/ 60 w 106"/>
                <a:gd name="T5" fmla="*/ 10 h 105"/>
                <a:gd name="T6" fmla="*/ 60 w 106"/>
                <a:gd name="T7" fmla="*/ 10 h 105"/>
                <a:gd name="T8" fmla="*/ 60 w 106"/>
                <a:gd name="T9" fmla="*/ 0 h 105"/>
                <a:gd name="T10" fmla="*/ 60 w 106"/>
                <a:gd name="T11" fmla="*/ 0 h 105"/>
                <a:gd name="T12" fmla="*/ 50 w 106"/>
                <a:gd name="T13" fmla="*/ 0 h 105"/>
                <a:gd name="T14" fmla="*/ 50 w 106"/>
                <a:gd name="T15" fmla="*/ 0 h 105"/>
                <a:gd name="T16" fmla="*/ 40 w 106"/>
                <a:gd name="T17" fmla="*/ 0 h 105"/>
                <a:gd name="T18" fmla="*/ 40 w 106"/>
                <a:gd name="T19" fmla="*/ 0 h 105"/>
                <a:gd name="T20" fmla="*/ 45 w 106"/>
                <a:gd name="T21" fmla="*/ 15 h 105"/>
                <a:gd name="T22" fmla="*/ 0 w 106"/>
                <a:gd name="T23" fmla="*/ 15 h 105"/>
                <a:gd name="T24" fmla="*/ 0 w 106"/>
                <a:gd name="T25" fmla="*/ 30 h 105"/>
                <a:gd name="T26" fmla="*/ 45 w 106"/>
                <a:gd name="T27" fmla="*/ 30 h 105"/>
                <a:gd name="T28" fmla="*/ 45 w 106"/>
                <a:gd name="T29" fmla="*/ 40 h 105"/>
                <a:gd name="T30" fmla="*/ 15 w 106"/>
                <a:gd name="T31" fmla="*/ 40 h 105"/>
                <a:gd name="T32" fmla="*/ 15 w 106"/>
                <a:gd name="T33" fmla="*/ 95 h 105"/>
                <a:gd name="T34" fmla="*/ 30 w 106"/>
                <a:gd name="T35" fmla="*/ 95 h 105"/>
                <a:gd name="T36" fmla="*/ 30 w 106"/>
                <a:gd name="T37" fmla="*/ 55 h 105"/>
                <a:gd name="T38" fmla="*/ 45 w 106"/>
                <a:gd name="T39" fmla="*/ 55 h 105"/>
                <a:gd name="T40" fmla="*/ 45 w 106"/>
                <a:gd name="T41" fmla="*/ 105 h 105"/>
                <a:gd name="T42" fmla="*/ 60 w 106"/>
                <a:gd name="T43" fmla="*/ 105 h 105"/>
                <a:gd name="T44" fmla="*/ 60 w 106"/>
                <a:gd name="T45" fmla="*/ 55 h 105"/>
                <a:gd name="T46" fmla="*/ 80 w 106"/>
                <a:gd name="T47" fmla="*/ 55 h 105"/>
                <a:gd name="T48" fmla="*/ 80 w 106"/>
                <a:gd name="T49" fmla="*/ 80 h 105"/>
                <a:gd name="T50" fmla="*/ 80 w 106"/>
                <a:gd name="T51" fmla="*/ 80 h 105"/>
                <a:gd name="T52" fmla="*/ 75 w 106"/>
                <a:gd name="T53" fmla="*/ 80 h 105"/>
                <a:gd name="T54" fmla="*/ 65 w 106"/>
                <a:gd name="T55" fmla="*/ 80 h 105"/>
                <a:gd name="T56" fmla="*/ 65 w 106"/>
                <a:gd name="T57" fmla="*/ 80 h 105"/>
                <a:gd name="T58" fmla="*/ 70 w 106"/>
                <a:gd name="T59" fmla="*/ 95 h 105"/>
                <a:gd name="T60" fmla="*/ 70 w 106"/>
                <a:gd name="T61" fmla="*/ 95 h 105"/>
                <a:gd name="T62" fmla="*/ 91 w 106"/>
                <a:gd name="T63" fmla="*/ 95 h 105"/>
                <a:gd name="T64" fmla="*/ 91 w 106"/>
                <a:gd name="T65" fmla="*/ 90 h 105"/>
                <a:gd name="T66" fmla="*/ 96 w 106"/>
                <a:gd name="T67" fmla="*/ 85 h 105"/>
                <a:gd name="T68" fmla="*/ 96 w 106"/>
                <a:gd name="T69" fmla="*/ 40 h 105"/>
                <a:gd name="T70" fmla="*/ 60 w 106"/>
                <a:gd name="T71" fmla="*/ 40 h 105"/>
                <a:gd name="T72" fmla="*/ 60 w 106"/>
                <a:gd name="T73" fmla="*/ 30 h 105"/>
                <a:gd name="T74" fmla="*/ 106 w 106"/>
                <a:gd name="T75" fmla="*/ 30 h 105"/>
                <a:gd name="T76" fmla="*/ 106 w 106"/>
                <a:gd name="T77" fmla="*/ 15 h 105"/>
                <a:gd name="T78" fmla="*/ 55 w 106"/>
                <a:gd name="T79" fmla="*/ 15 h 105"/>
                <a:gd name="T80" fmla="*/ 55 w 106"/>
                <a:gd name="T81" fmla="*/ 15 h 105"/>
                <a:gd name="T82" fmla="*/ 65 w 106"/>
                <a:gd name="T83" fmla="*/ 15 h 105"/>
                <a:gd name="T84" fmla="*/ 65 w 106"/>
                <a:gd name="T85" fmla="*/ 15 h 105"/>
                <a:gd name="T86" fmla="*/ 65 w 106"/>
                <a:gd name="T87" fmla="*/ 15 h 10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5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0"/>
                  </a:lnTo>
                  <a:lnTo>
                    <a:pt x="15" y="40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5"/>
                  </a:lnTo>
                  <a:lnTo>
                    <a:pt x="60" y="105"/>
                  </a:lnTo>
                  <a:lnTo>
                    <a:pt x="60" y="55"/>
                  </a:lnTo>
                  <a:lnTo>
                    <a:pt x="80" y="55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65" y="80"/>
                  </a:lnTo>
                  <a:lnTo>
                    <a:pt x="70" y="95"/>
                  </a:lnTo>
                  <a:lnTo>
                    <a:pt x="91" y="95"/>
                  </a:lnTo>
                  <a:lnTo>
                    <a:pt x="91" y="90"/>
                  </a:lnTo>
                  <a:lnTo>
                    <a:pt x="96" y="85"/>
                  </a:lnTo>
                  <a:lnTo>
                    <a:pt x="96" y="40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5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9"/>
            <p:cNvSpPr>
              <a:spLocks noEditPoints="1"/>
            </p:cNvSpPr>
            <p:nvPr/>
          </p:nvSpPr>
          <p:spPr bwMode="auto">
            <a:xfrm>
              <a:off x="9069" y="9675"/>
              <a:ext cx="257" cy="231"/>
            </a:xfrm>
            <a:custGeom>
              <a:avLst/>
              <a:gdLst>
                <a:gd name="T0" fmla="*/ 30 w 111"/>
                <a:gd name="T1" fmla="*/ 20 h 100"/>
                <a:gd name="T2" fmla="*/ 20 w 111"/>
                <a:gd name="T3" fmla="*/ 0 h 100"/>
                <a:gd name="T4" fmla="*/ 5 w 111"/>
                <a:gd name="T5" fmla="*/ 5 h 100"/>
                <a:gd name="T6" fmla="*/ 15 w 111"/>
                <a:gd name="T7" fmla="*/ 25 h 100"/>
                <a:gd name="T8" fmla="*/ 60 w 111"/>
                <a:gd name="T9" fmla="*/ 25 h 100"/>
                <a:gd name="T10" fmla="*/ 35 w 111"/>
                <a:gd name="T11" fmla="*/ 80 h 100"/>
                <a:gd name="T12" fmla="*/ 50 w 111"/>
                <a:gd name="T13" fmla="*/ 70 h 100"/>
                <a:gd name="T14" fmla="*/ 60 w 111"/>
                <a:gd name="T15" fmla="*/ 80 h 100"/>
                <a:gd name="T16" fmla="*/ 75 w 111"/>
                <a:gd name="T17" fmla="*/ 70 h 100"/>
                <a:gd name="T18" fmla="*/ 85 w 111"/>
                <a:gd name="T19" fmla="*/ 70 h 100"/>
                <a:gd name="T20" fmla="*/ 85 w 111"/>
                <a:gd name="T21" fmla="*/ 75 h 100"/>
                <a:gd name="T22" fmla="*/ 80 w 111"/>
                <a:gd name="T23" fmla="*/ 75 h 100"/>
                <a:gd name="T24" fmla="*/ 80 w 111"/>
                <a:gd name="T25" fmla="*/ 85 h 100"/>
                <a:gd name="T26" fmla="*/ 100 w 111"/>
                <a:gd name="T27" fmla="*/ 75 h 100"/>
                <a:gd name="T28" fmla="*/ 85 w 111"/>
                <a:gd name="T29" fmla="*/ 25 h 100"/>
                <a:gd name="T30" fmla="*/ 80 w 111"/>
                <a:gd name="T31" fmla="*/ 20 h 100"/>
                <a:gd name="T32" fmla="*/ 100 w 111"/>
                <a:gd name="T33" fmla="*/ 0 h 100"/>
                <a:gd name="T34" fmla="*/ 35 w 111"/>
                <a:gd name="T35" fmla="*/ 10 h 100"/>
                <a:gd name="T36" fmla="*/ 70 w 111"/>
                <a:gd name="T37" fmla="*/ 15 h 100"/>
                <a:gd name="T38" fmla="*/ 65 w 111"/>
                <a:gd name="T39" fmla="*/ 15 h 100"/>
                <a:gd name="T40" fmla="*/ 60 w 111"/>
                <a:gd name="T41" fmla="*/ 10 h 100"/>
                <a:gd name="T42" fmla="*/ 60 w 111"/>
                <a:gd name="T43" fmla="*/ 25 h 100"/>
                <a:gd name="T44" fmla="*/ 60 w 111"/>
                <a:gd name="T45" fmla="*/ 35 h 100"/>
                <a:gd name="T46" fmla="*/ 50 w 111"/>
                <a:gd name="T47" fmla="*/ 40 h 100"/>
                <a:gd name="T48" fmla="*/ 60 w 111"/>
                <a:gd name="T49" fmla="*/ 35 h 100"/>
                <a:gd name="T50" fmla="*/ 75 w 111"/>
                <a:gd name="T51" fmla="*/ 40 h 100"/>
                <a:gd name="T52" fmla="*/ 85 w 111"/>
                <a:gd name="T53" fmla="*/ 35 h 100"/>
                <a:gd name="T54" fmla="*/ 75 w 111"/>
                <a:gd name="T55" fmla="*/ 40 h 100"/>
                <a:gd name="T56" fmla="*/ 60 w 111"/>
                <a:gd name="T57" fmla="*/ 50 h 100"/>
                <a:gd name="T58" fmla="*/ 50 w 111"/>
                <a:gd name="T59" fmla="*/ 60 h 100"/>
                <a:gd name="T60" fmla="*/ 60 w 111"/>
                <a:gd name="T61" fmla="*/ 50 h 100"/>
                <a:gd name="T62" fmla="*/ 75 w 111"/>
                <a:gd name="T63" fmla="*/ 50 h 100"/>
                <a:gd name="T64" fmla="*/ 85 w 111"/>
                <a:gd name="T65" fmla="*/ 60 h 100"/>
                <a:gd name="T66" fmla="*/ 75 w 111"/>
                <a:gd name="T67" fmla="*/ 50 h 100"/>
                <a:gd name="T68" fmla="*/ 30 w 111"/>
                <a:gd name="T69" fmla="*/ 75 h 100"/>
                <a:gd name="T70" fmla="*/ 0 w 111"/>
                <a:gd name="T71" fmla="*/ 30 h 100"/>
                <a:gd name="T72" fmla="*/ 15 w 111"/>
                <a:gd name="T73" fmla="*/ 45 h 100"/>
                <a:gd name="T74" fmla="*/ 15 w 111"/>
                <a:gd name="T75" fmla="*/ 75 h 100"/>
                <a:gd name="T76" fmla="*/ 0 w 111"/>
                <a:gd name="T77" fmla="*/ 85 h 100"/>
                <a:gd name="T78" fmla="*/ 10 w 111"/>
                <a:gd name="T79" fmla="*/ 100 h 100"/>
                <a:gd name="T80" fmla="*/ 20 w 111"/>
                <a:gd name="T81" fmla="*/ 90 h 100"/>
                <a:gd name="T82" fmla="*/ 25 w 111"/>
                <a:gd name="T83" fmla="*/ 90 h 100"/>
                <a:gd name="T84" fmla="*/ 35 w 111"/>
                <a:gd name="T85" fmla="*/ 100 h 100"/>
                <a:gd name="T86" fmla="*/ 106 w 111"/>
                <a:gd name="T87" fmla="*/ 100 h 100"/>
                <a:gd name="T88" fmla="*/ 111 w 111"/>
                <a:gd name="T89" fmla="*/ 85 h 100"/>
                <a:gd name="T90" fmla="*/ 75 w 111"/>
                <a:gd name="T91" fmla="*/ 85 h 100"/>
                <a:gd name="T92" fmla="*/ 55 w 111"/>
                <a:gd name="T93" fmla="*/ 85 h 100"/>
                <a:gd name="T94" fmla="*/ 35 w 111"/>
                <a:gd name="T95" fmla="*/ 85 h 100"/>
                <a:gd name="T96" fmla="*/ 30 w 111"/>
                <a:gd name="T97" fmla="*/ 75 h 100"/>
                <a:gd name="T98" fmla="*/ 30 w 111"/>
                <a:gd name="T99" fmla="*/ 75 h 1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1" h="100">
                  <a:moveTo>
                    <a:pt x="15" y="25"/>
                  </a:moveTo>
                  <a:lnTo>
                    <a:pt x="30" y="20"/>
                  </a:lnTo>
                  <a:lnTo>
                    <a:pt x="20" y="0"/>
                  </a:lnTo>
                  <a:lnTo>
                    <a:pt x="5" y="5"/>
                  </a:lnTo>
                  <a:lnTo>
                    <a:pt x="15" y="25"/>
                  </a:lnTo>
                  <a:close/>
                  <a:moveTo>
                    <a:pt x="60" y="25"/>
                  </a:moveTo>
                  <a:lnTo>
                    <a:pt x="35" y="25"/>
                  </a:lnTo>
                  <a:lnTo>
                    <a:pt x="35" y="80"/>
                  </a:lnTo>
                  <a:lnTo>
                    <a:pt x="50" y="80"/>
                  </a:lnTo>
                  <a:lnTo>
                    <a:pt x="50" y="70"/>
                  </a:lnTo>
                  <a:lnTo>
                    <a:pt x="60" y="70"/>
                  </a:lnTo>
                  <a:lnTo>
                    <a:pt x="60" y="80"/>
                  </a:lnTo>
                  <a:lnTo>
                    <a:pt x="75" y="80"/>
                  </a:lnTo>
                  <a:lnTo>
                    <a:pt x="75" y="70"/>
                  </a:lnTo>
                  <a:lnTo>
                    <a:pt x="85" y="70"/>
                  </a:lnTo>
                  <a:lnTo>
                    <a:pt x="85" y="75"/>
                  </a:lnTo>
                  <a:lnTo>
                    <a:pt x="80" y="75"/>
                  </a:lnTo>
                  <a:lnTo>
                    <a:pt x="80" y="85"/>
                  </a:lnTo>
                  <a:lnTo>
                    <a:pt x="95" y="80"/>
                  </a:lnTo>
                  <a:lnTo>
                    <a:pt x="100" y="75"/>
                  </a:lnTo>
                  <a:lnTo>
                    <a:pt x="100" y="25"/>
                  </a:lnTo>
                  <a:lnTo>
                    <a:pt x="85" y="25"/>
                  </a:lnTo>
                  <a:lnTo>
                    <a:pt x="80" y="20"/>
                  </a:lnTo>
                  <a:lnTo>
                    <a:pt x="100" y="0"/>
                  </a:lnTo>
                  <a:lnTo>
                    <a:pt x="35" y="0"/>
                  </a:lnTo>
                  <a:lnTo>
                    <a:pt x="35" y="10"/>
                  </a:lnTo>
                  <a:lnTo>
                    <a:pt x="75" y="10"/>
                  </a:lnTo>
                  <a:lnTo>
                    <a:pt x="70" y="15"/>
                  </a:lnTo>
                  <a:lnTo>
                    <a:pt x="65" y="15"/>
                  </a:lnTo>
                  <a:lnTo>
                    <a:pt x="60" y="10"/>
                  </a:lnTo>
                  <a:lnTo>
                    <a:pt x="50" y="20"/>
                  </a:lnTo>
                  <a:lnTo>
                    <a:pt x="60" y="25"/>
                  </a:lnTo>
                  <a:close/>
                  <a:moveTo>
                    <a:pt x="60" y="35"/>
                  </a:moveTo>
                  <a:lnTo>
                    <a:pt x="60" y="40"/>
                  </a:lnTo>
                  <a:lnTo>
                    <a:pt x="50" y="40"/>
                  </a:lnTo>
                  <a:lnTo>
                    <a:pt x="50" y="35"/>
                  </a:lnTo>
                  <a:lnTo>
                    <a:pt x="60" y="35"/>
                  </a:lnTo>
                  <a:close/>
                  <a:moveTo>
                    <a:pt x="75" y="40"/>
                  </a:moveTo>
                  <a:lnTo>
                    <a:pt x="75" y="35"/>
                  </a:lnTo>
                  <a:lnTo>
                    <a:pt x="85" y="35"/>
                  </a:lnTo>
                  <a:lnTo>
                    <a:pt x="85" y="40"/>
                  </a:lnTo>
                  <a:lnTo>
                    <a:pt x="75" y="40"/>
                  </a:lnTo>
                  <a:close/>
                  <a:moveTo>
                    <a:pt x="60" y="50"/>
                  </a:moveTo>
                  <a:lnTo>
                    <a:pt x="60" y="60"/>
                  </a:lnTo>
                  <a:lnTo>
                    <a:pt x="50" y="60"/>
                  </a:lnTo>
                  <a:lnTo>
                    <a:pt x="50" y="50"/>
                  </a:lnTo>
                  <a:lnTo>
                    <a:pt x="60" y="50"/>
                  </a:lnTo>
                  <a:close/>
                  <a:moveTo>
                    <a:pt x="75" y="50"/>
                  </a:moveTo>
                  <a:lnTo>
                    <a:pt x="85" y="50"/>
                  </a:lnTo>
                  <a:lnTo>
                    <a:pt x="85" y="60"/>
                  </a:lnTo>
                  <a:lnTo>
                    <a:pt x="75" y="60"/>
                  </a:lnTo>
                  <a:lnTo>
                    <a:pt x="75" y="50"/>
                  </a:lnTo>
                  <a:close/>
                  <a:moveTo>
                    <a:pt x="30" y="75"/>
                  </a:moveTo>
                  <a:lnTo>
                    <a:pt x="30" y="30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5" y="45"/>
                  </a:lnTo>
                  <a:lnTo>
                    <a:pt x="15" y="75"/>
                  </a:lnTo>
                  <a:lnTo>
                    <a:pt x="0" y="85"/>
                  </a:lnTo>
                  <a:lnTo>
                    <a:pt x="5" y="100"/>
                  </a:lnTo>
                  <a:lnTo>
                    <a:pt x="10" y="100"/>
                  </a:lnTo>
                  <a:lnTo>
                    <a:pt x="20" y="90"/>
                  </a:lnTo>
                  <a:lnTo>
                    <a:pt x="25" y="90"/>
                  </a:lnTo>
                  <a:lnTo>
                    <a:pt x="35" y="100"/>
                  </a:lnTo>
                  <a:lnTo>
                    <a:pt x="60" y="100"/>
                  </a:lnTo>
                  <a:lnTo>
                    <a:pt x="106" y="100"/>
                  </a:lnTo>
                  <a:lnTo>
                    <a:pt x="111" y="85"/>
                  </a:lnTo>
                  <a:lnTo>
                    <a:pt x="75" y="85"/>
                  </a:lnTo>
                  <a:lnTo>
                    <a:pt x="55" y="85"/>
                  </a:lnTo>
                  <a:lnTo>
                    <a:pt x="35" y="85"/>
                  </a:lnTo>
                  <a:lnTo>
                    <a:pt x="30" y="80"/>
                  </a:lnTo>
                  <a:lnTo>
                    <a:pt x="3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0"/>
            <p:cNvSpPr>
              <a:spLocks noEditPoints="1"/>
            </p:cNvSpPr>
            <p:nvPr/>
          </p:nvSpPr>
          <p:spPr bwMode="auto">
            <a:xfrm>
              <a:off x="9349" y="9663"/>
              <a:ext cx="243" cy="254"/>
            </a:xfrm>
            <a:custGeom>
              <a:avLst/>
              <a:gdLst>
                <a:gd name="T0" fmla="*/ 30 w 105"/>
                <a:gd name="T1" fmla="*/ 25 h 110"/>
                <a:gd name="T2" fmla="*/ 35 w 105"/>
                <a:gd name="T3" fmla="*/ 5 h 110"/>
                <a:gd name="T4" fmla="*/ 25 w 105"/>
                <a:gd name="T5" fmla="*/ 0 h 110"/>
                <a:gd name="T6" fmla="*/ 25 w 105"/>
                <a:gd name="T7" fmla="*/ 0 h 110"/>
                <a:gd name="T8" fmla="*/ 15 w 105"/>
                <a:gd name="T9" fmla="*/ 30 h 110"/>
                <a:gd name="T10" fmla="*/ 0 w 105"/>
                <a:gd name="T11" fmla="*/ 55 h 110"/>
                <a:gd name="T12" fmla="*/ 0 w 105"/>
                <a:gd name="T13" fmla="*/ 55 h 110"/>
                <a:gd name="T14" fmla="*/ 5 w 105"/>
                <a:gd name="T15" fmla="*/ 65 h 110"/>
                <a:gd name="T16" fmla="*/ 20 w 105"/>
                <a:gd name="T17" fmla="*/ 110 h 110"/>
                <a:gd name="T18" fmla="*/ 30 w 105"/>
                <a:gd name="T19" fmla="*/ 110 h 110"/>
                <a:gd name="T20" fmla="*/ 30 w 105"/>
                <a:gd name="T21" fmla="*/ 25 h 110"/>
                <a:gd name="T22" fmla="*/ 35 w 105"/>
                <a:gd name="T23" fmla="*/ 70 h 110"/>
                <a:gd name="T24" fmla="*/ 40 w 105"/>
                <a:gd name="T25" fmla="*/ 80 h 110"/>
                <a:gd name="T26" fmla="*/ 50 w 105"/>
                <a:gd name="T27" fmla="*/ 75 h 110"/>
                <a:gd name="T28" fmla="*/ 50 w 105"/>
                <a:gd name="T29" fmla="*/ 95 h 110"/>
                <a:gd name="T30" fmla="*/ 65 w 105"/>
                <a:gd name="T31" fmla="*/ 105 h 110"/>
                <a:gd name="T32" fmla="*/ 90 w 105"/>
                <a:gd name="T33" fmla="*/ 105 h 110"/>
                <a:gd name="T34" fmla="*/ 100 w 105"/>
                <a:gd name="T35" fmla="*/ 105 h 110"/>
                <a:gd name="T36" fmla="*/ 105 w 105"/>
                <a:gd name="T37" fmla="*/ 85 h 110"/>
                <a:gd name="T38" fmla="*/ 90 w 105"/>
                <a:gd name="T39" fmla="*/ 80 h 110"/>
                <a:gd name="T40" fmla="*/ 85 w 105"/>
                <a:gd name="T41" fmla="*/ 95 h 110"/>
                <a:gd name="T42" fmla="*/ 70 w 105"/>
                <a:gd name="T43" fmla="*/ 95 h 110"/>
                <a:gd name="T44" fmla="*/ 65 w 105"/>
                <a:gd name="T45" fmla="*/ 85 h 110"/>
                <a:gd name="T46" fmla="*/ 65 w 105"/>
                <a:gd name="T47" fmla="*/ 65 h 110"/>
                <a:gd name="T48" fmla="*/ 100 w 105"/>
                <a:gd name="T49" fmla="*/ 30 h 110"/>
                <a:gd name="T50" fmla="*/ 105 w 105"/>
                <a:gd name="T51" fmla="*/ 25 h 110"/>
                <a:gd name="T52" fmla="*/ 95 w 105"/>
                <a:gd name="T53" fmla="*/ 20 h 110"/>
                <a:gd name="T54" fmla="*/ 85 w 105"/>
                <a:gd name="T55" fmla="*/ 15 h 110"/>
                <a:gd name="T56" fmla="*/ 70 w 105"/>
                <a:gd name="T57" fmla="*/ 45 h 110"/>
                <a:gd name="T58" fmla="*/ 70 w 105"/>
                <a:gd name="T59" fmla="*/ 10 h 110"/>
                <a:gd name="T60" fmla="*/ 70 w 105"/>
                <a:gd name="T61" fmla="*/ 5 h 110"/>
                <a:gd name="T62" fmla="*/ 70 w 105"/>
                <a:gd name="T63" fmla="*/ 0 h 110"/>
                <a:gd name="T64" fmla="*/ 50 w 105"/>
                <a:gd name="T65" fmla="*/ 0 h 110"/>
                <a:gd name="T66" fmla="*/ 50 w 105"/>
                <a:gd name="T67" fmla="*/ 55 h 110"/>
                <a:gd name="T68" fmla="*/ 35 w 105"/>
                <a:gd name="T69" fmla="*/ 70 h 1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5" h="110">
                  <a:moveTo>
                    <a:pt x="30" y="25"/>
                  </a:moveTo>
                  <a:lnTo>
                    <a:pt x="30" y="25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15" y="30"/>
                  </a:lnTo>
                  <a:lnTo>
                    <a:pt x="0" y="55"/>
                  </a:lnTo>
                  <a:lnTo>
                    <a:pt x="5" y="65"/>
                  </a:lnTo>
                  <a:lnTo>
                    <a:pt x="20" y="50"/>
                  </a:lnTo>
                  <a:lnTo>
                    <a:pt x="20" y="110"/>
                  </a:lnTo>
                  <a:lnTo>
                    <a:pt x="30" y="110"/>
                  </a:lnTo>
                  <a:lnTo>
                    <a:pt x="30" y="25"/>
                  </a:lnTo>
                  <a:close/>
                  <a:moveTo>
                    <a:pt x="35" y="70"/>
                  </a:moveTo>
                  <a:lnTo>
                    <a:pt x="35" y="70"/>
                  </a:lnTo>
                  <a:lnTo>
                    <a:pt x="40" y="80"/>
                  </a:lnTo>
                  <a:lnTo>
                    <a:pt x="50" y="75"/>
                  </a:lnTo>
                  <a:lnTo>
                    <a:pt x="50" y="95"/>
                  </a:lnTo>
                  <a:lnTo>
                    <a:pt x="55" y="105"/>
                  </a:lnTo>
                  <a:lnTo>
                    <a:pt x="65" y="105"/>
                  </a:lnTo>
                  <a:lnTo>
                    <a:pt x="90" y="105"/>
                  </a:lnTo>
                  <a:lnTo>
                    <a:pt x="95" y="105"/>
                  </a:lnTo>
                  <a:lnTo>
                    <a:pt x="100" y="105"/>
                  </a:lnTo>
                  <a:lnTo>
                    <a:pt x="105" y="85"/>
                  </a:lnTo>
                  <a:lnTo>
                    <a:pt x="90" y="80"/>
                  </a:lnTo>
                  <a:lnTo>
                    <a:pt x="90" y="90"/>
                  </a:lnTo>
                  <a:lnTo>
                    <a:pt x="85" y="95"/>
                  </a:lnTo>
                  <a:lnTo>
                    <a:pt x="70" y="95"/>
                  </a:lnTo>
                  <a:lnTo>
                    <a:pt x="70" y="90"/>
                  </a:lnTo>
                  <a:lnTo>
                    <a:pt x="65" y="85"/>
                  </a:lnTo>
                  <a:lnTo>
                    <a:pt x="65" y="65"/>
                  </a:lnTo>
                  <a:lnTo>
                    <a:pt x="85" y="50"/>
                  </a:lnTo>
                  <a:lnTo>
                    <a:pt x="100" y="30"/>
                  </a:lnTo>
                  <a:lnTo>
                    <a:pt x="105" y="25"/>
                  </a:lnTo>
                  <a:lnTo>
                    <a:pt x="95" y="20"/>
                  </a:lnTo>
                  <a:lnTo>
                    <a:pt x="85" y="15"/>
                  </a:lnTo>
                  <a:lnTo>
                    <a:pt x="70" y="45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50" y="55"/>
                  </a:lnTo>
                  <a:lnTo>
                    <a:pt x="35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1"/>
            <p:cNvSpPr/>
            <p:nvPr/>
          </p:nvSpPr>
          <p:spPr bwMode="auto">
            <a:xfrm>
              <a:off x="9626" y="9663"/>
              <a:ext cx="245" cy="254"/>
            </a:xfrm>
            <a:custGeom>
              <a:avLst/>
              <a:gdLst>
                <a:gd name="T0" fmla="*/ 66 w 106"/>
                <a:gd name="T1" fmla="*/ 15 h 110"/>
                <a:gd name="T2" fmla="*/ 66 w 106"/>
                <a:gd name="T3" fmla="*/ 15 h 110"/>
                <a:gd name="T4" fmla="*/ 61 w 106"/>
                <a:gd name="T5" fmla="*/ 10 h 110"/>
                <a:gd name="T6" fmla="*/ 61 w 106"/>
                <a:gd name="T7" fmla="*/ 10 h 110"/>
                <a:gd name="T8" fmla="*/ 61 w 106"/>
                <a:gd name="T9" fmla="*/ 0 h 110"/>
                <a:gd name="T10" fmla="*/ 61 w 106"/>
                <a:gd name="T11" fmla="*/ 0 h 110"/>
                <a:gd name="T12" fmla="*/ 51 w 106"/>
                <a:gd name="T13" fmla="*/ 0 h 110"/>
                <a:gd name="T14" fmla="*/ 51 w 106"/>
                <a:gd name="T15" fmla="*/ 0 h 110"/>
                <a:gd name="T16" fmla="*/ 41 w 106"/>
                <a:gd name="T17" fmla="*/ 5 h 110"/>
                <a:gd name="T18" fmla="*/ 41 w 106"/>
                <a:gd name="T19" fmla="*/ 5 h 110"/>
                <a:gd name="T20" fmla="*/ 46 w 106"/>
                <a:gd name="T21" fmla="*/ 20 h 110"/>
                <a:gd name="T22" fmla="*/ 0 w 106"/>
                <a:gd name="T23" fmla="*/ 20 h 110"/>
                <a:gd name="T24" fmla="*/ 0 w 106"/>
                <a:gd name="T25" fmla="*/ 30 h 110"/>
                <a:gd name="T26" fmla="*/ 46 w 106"/>
                <a:gd name="T27" fmla="*/ 30 h 110"/>
                <a:gd name="T28" fmla="*/ 46 w 106"/>
                <a:gd name="T29" fmla="*/ 45 h 110"/>
                <a:gd name="T30" fmla="*/ 15 w 106"/>
                <a:gd name="T31" fmla="*/ 45 h 110"/>
                <a:gd name="T32" fmla="*/ 15 w 106"/>
                <a:gd name="T33" fmla="*/ 95 h 110"/>
                <a:gd name="T34" fmla="*/ 30 w 106"/>
                <a:gd name="T35" fmla="*/ 95 h 110"/>
                <a:gd name="T36" fmla="*/ 30 w 106"/>
                <a:gd name="T37" fmla="*/ 55 h 110"/>
                <a:gd name="T38" fmla="*/ 46 w 106"/>
                <a:gd name="T39" fmla="*/ 55 h 110"/>
                <a:gd name="T40" fmla="*/ 46 w 106"/>
                <a:gd name="T41" fmla="*/ 110 h 110"/>
                <a:gd name="T42" fmla="*/ 61 w 106"/>
                <a:gd name="T43" fmla="*/ 110 h 110"/>
                <a:gd name="T44" fmla="*/ 61 w 106"/>
                <a:gd name="T45" fmla="*/ 55 h 110"/>
                <a:gd name="T46" fmla="*/ 81 w 106"/>
                <a:gd name="T47" fmla="*/ 55 h 110"/>
                <a:gd name="T48" fmla="*/ 81 w 106"/>
                <a:gd name="T49" fmla="*/ 80 h 110"/>
                <a:gd name="T50" fmla="*/ 81 w 106"/>
                <a:gd name="T51" fmla="*/ 80 h 110"/>
                <a:gd name="T52" fmla="*/ 76 w 106"/>
                <a:gd name="T53" fmla="*/ 85 h 110"/>
                <a:gd name="T54" fmla="*/ 66 w 106"/>
                <a:gd name="T55" fmla="*/ 85 h 110"/>
                <a:gd name="T56" fmla="*/ 66 w 106"/>
                <a:gd name="T57" fmla="*/ 85 h 110"/>
                <a:gd name="T58" fmla="*/ 71 w 106"/>
                <a:gd name="T59" fmla="*/ 100 h 110"/>
                <a:gd name="T60" fmla="*/ 71 w 106"/>
                <a:gd name="T61" fmla="*/ 100 h 110"/>
                <a:gd name="T62" fmla="*/ 91 w 106"/>
                <a:gd name="T63" fmla="*/ 95 h 110"/>
                <a:gd name="T64" fmla="*/ 91 w 106"/>
                <a:gd name="T65" fmla="*/ 95 h 110"/>
                <a:gd name="T66" fmla="*/ 96 w 106"/>
                <a:gd name="T67" fmla="*/ 90 h 110"/>
                <a:gd name="T68" fmla="*/ 96 w 106"/>
                <a:gd name="T69" fmla="*/ 45 h 110"/>
                <a:gd name="T70" fmla="*/ 61 w 106"/>
                <a:gd name="T71" fmla="*/ 45 h 110"/>
                <a:gd name="T72" fmla="*/ 61 w 106"/>
                <a:gd name="T73" fmla="*/ 30 h 110"/>
                <a:gd name="T74" fmla="*/ 106 w 106"/>
                <a:gd name="T75" fmla="*/ 30 h 110"/>
                <a:gd name="T76" fmla="*/ 106 w 106"/>
                <a:gd name="T77" fmla="*/ 20 h 110"/>
                <a:gd name="T78" fmla="*/ 51 w 106"/>
                <a:gd name="T79" fmla="*/ 20 h 110"/>
                <a:gd name="T80" fmla="*/ 51 w 106"/>
                <a:gd name="T81" fmla="*/ 20 h 110"/>
                <a:gd name="T82" fmla="*/ 66 w 106"/>
                <a:gd name="T83" fmla="*/ 15 h 110"/>
                <a:gd name="T84" fmla="*/ 66 w 106"/>
                <a:gd name="T85" fmla="*/ 15 h 110"/>
                <a:gd name="T86" fmla="*/ 66 w 106"/>
                <a:gd name="T87" fmla="*/ 15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10">
                  <a:moveTo>
                    <a:pt x="66" y="15"/>
                  </a:moveTo>
                  <a:lnTo>
                    <a:pt x="66" y="15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1" y="5"/>
                  </a:lnTo>
                  <a:lnTo>
                    <a:pt x="46" y="20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46" y="30"/>
                  </a:lnTo>
                  <a:lnTo>
                    <a:pt x="46" y="45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6" y="55"/>
                  </a:lnTo>
                  <a:lnTo>
                    <a:pt x="46" y="110"/>
                  </a:lnTo>
                  <a:lnTo>
                    <a:pt x="61" y="110"/>
                  </a:lnTo>
                  <a:lnTo>
                    <a:pt x="61" y="55"/>
                  </a:lnTo>
                  <a:lnTo>
                    <a:pt x="81" y="55"/>
                  </a:lnTo>
                  <a:lnTo>
                    <a:pt x="81" y="80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71" y="100"/>
                  </a:lnTo>
                  <a:lnTo>
                    <a:pt x="91" y="95"/>
                  </a:lnTo>
                  <a:lnTo>
                    <a:pt x="96" y="90"/>
                  </a:lnTo>
                  <a:lnTo>
                    <a:pt x="96" y="45"/>
                  </a:lnTo>
                  <a:lnTo>
                    <a:pt x="61" y="45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20"/>
                  </a:lnTo>
                  <a:lnTo>
                    <a:pt x="51" y="20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2"/>
            <p:cNvSpPr>
              <a:spLocks noEditPoints="1"/>
            </p:cNvSpPr>
            <p:nvPr/>
          </p:nvSpPr>
          <p:spPr bwMode="auto">
            <a:xfrm>
              <a:off x="11080" y="6383"/>
              <a:ext cx="257" cy="257"/>
            </a:xfrm>
            <a:custGeom>
              <a:avLst/>
              <a:gdLst>
                <a:gd name="T0" fmla="*/ 106 w 111"/>
                <a:gd name="T1" fmla="*/ 15 h 111"/>
                <a:gd name="T2" fmla="*/ 96 w 111"/>
                <a:gd name="T3" fmla="*/ 0 h 111"/>
                <a:gd name="T4" fmla="*/ 40 w 111"/>
                <a:gd name="T5" fmla="*/ 10 h 111"/>
                <a:gd name="T6" fmla="*/ 45 w 111"/>
                <a:gd name="T7" fmla="*/ 20 h 111"/>
                <a:gd name="T8" fmla="*/ 55 w 111"/>
                <a:gd name="T9" fmla="*/ 20 h 111"/>
                <a:gd name="T10" fmla="*/ 65 w 111"/>
                <a:gd name="T11" fmla="*/ 20 h 111"/>
                <a:gd name="T12" fmla="*/ 60 w 111"/>
                <a:gd name="T13" fmla="*/ 71 h 111"/>
                <a:gd name="T14" fmla="*/ 60 w 111"/>
                <a:gd name="T15" fmla="*/ 40 h 111"/>
                <a:gd name="T16" fmla="*/ 60 w 111"/>
                <a:gd name="T17" fmla="*/ 30 h 111"/>
                <a:gd name="T18" fmla="*/ 60 w 111"/>
                <a:gd name="T19" fmla="*/ 30 h 111"/>
                <a:gd name="T20" fmla="*/ 60 w 111"/>
                <a:gd name="T21" fmla="*/ 30 h 111"/>
                <a:gd name="T22" fmla="*/ 45 w 111"/>
                <a:gd name="T23" fmla="*/ 81 h 111"/>
                <a:gd name="T24" fmla="*/ 106 w 111"/>
                <a:gd name="T25" fmla="*/ 71 h 111"/>
                <a:gd name="T26" fmla="*/ 81 w 111"/>
                <a:gd name="T27" fmla="*/ 50 h 111"/>
                <a:gd name="T28" fmla="*/ 101 w 111"/>
                <a:gd name="T29" fmla="*/ 35 h 111"/>
                <a:gd name="T30" fmla="*/ 81 w 111"/>
                <a:gd name="T31" fmla="*/ 15 h 111"/>
                <a:gd name="T32" fmla="*/ 106 w 111"/>
                <a:gd name="T33" fmla="*/ 15 h 111"/>
                <a:gd name="T34" fmla="*/ 106 w 111"/>
                <a:gd name="T35" fmla="*/ 15 h 111"/>
                <a:gd name="T36" fmla="*/ 15 w 111"/>
                <a:gd name="T37" fmla="*/ 30 h 111"/>
                <a:gd name="T38" fmla="*/ 5 w 111"/>
                <a:gd name="T39" fmla="*/ 40 h 111"/>
                <a:gd name="T40" fmla="*/ 25 w 111"/>
                <a:gd name="T41" fmla="*/ 50 h 111"/>
                <a:gd name="T42" fmla="*/ 20 w 111"/>
                <a:gd name="T43" fmla="*/ 71 h 111"/>
                <a:gd name="T44" fmla="*/ 15 w 111"/>
                <a:gd name="T45" fmla="*/ 55 h 111"/>
                <a:gd name="T46" fmla="*/ 0 w 111"/>
                <a:gd name="T47" fmla="*/ 60 h 111"/>
                <a:gd name="T48" fmla="*/ 15 w 111"/>
                <a:gd name="T49" fmla="*/ 86 h 111"/>
                <a:gd name="T50" fmla="*/ 0 w 111"/>
                <a:gd name="T51" fmla="*/ 101 h 111"/>
                <a:gd name="T52" fmla="*/ 10 w 111"/>
                <a:gd name="T53" fmla="*/ 111 h 111"/>
                <a:gd name="T54" fmla="*/ 25 w 111"/>
                <a:gd name="T55" fmla="*/ 96 h 111"/>
                <a:gd name="T56" fmla="*/ 35 w 111"/>
                <a:gd name="T57" fmla="*/ 101 h 111"/>
                <a:gd name="T58" fmla="*/ 50 w 111"/>
                <a:gd name="T59" fmla="*/ 106 h 111"/>
                <a:gd name="T60" fmla="*/ 65 w 111"/>
                <a:gd name="T61" fmla="*/ 106 h 111"/>
                <a:gd name="T62" fmla="*/ 106 w 111"/>
                <a:gd name="T63" fmla="*/ 106 h 111"/>
                <a:gd name="T64" fmla="*/ 111 w 111"/>
                <a:gd name="T65" fmla="*/ 91 h 111"/>
                <a:gd name="T66" fmla="*/ 65 w 111"/>
                <a:gd name="T67" fmla="*/ 91 h 111"/>
                <a:gd name="T68" fmla="*/ 60 w 111"/>
                <a:gd name="T69" fmla="*/ 91 h 111"/>
                <a:gd name="T70" fmla="*/ 45 w 111"/>
                <a:gd name="T71" fmla="*/ 91 h 111"/>
                <a:gd name="T72" fmla="*/ 30 w 111"/>
                <a:gd name="T73" fmla="*/ 86 h 111"/>
                <a:gd name="T74" fmla="*/ 40 w 111"/>
                <a:gd name="T75" fmla="*/ 40 h 111"/>
                <a:gd name="T76" fmla="*/ 25 w 111"/>
                <a:gd name="T77" fmla="*/ 40 h 111"/>
                <a:gd name="T78" fmla="*/ 0 w 111"/>
                <a:gd name="T79" fmla="*/ 5 h 111"/>
                <a:gd name="T80" fmla="*/ 20 w 111"/>
                <a:gd name="T81" fmla="*/ 20 h 111"/>
                <a:gd name="T82" fmla="*/ 15 w 111"/>
                <a:gd name="T83" fmla="*/ 30 h 111"/>
                <a:gd name="T84" fmla="*/ 15 w 111"/>
                <a:gd name="T85" fmla="*/ 30 h 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1" h="111">
                  <a:moveTo>
                    <a:pt x="106" y="15"/>
                  </a:moveTo>
                  <a:lnTo>
                    <a:pt x="106" y="15"/>
                  </a:lnTo>
                  <a:lnTo>
                    <a:pt x="96" y="0"/>
                  </a:lnTo>
                  <a:lnTo>
                    <a:pt x="76" y="5"/>
                  </a:lnTo>
                  <a:lnTo>
                    <a:pt x="40" y="10"/>
                  </a:lnTo>
                  <a:lnTo>
                    <a:pt x="45" y="20"/>
                  </a:lnTo>
                  <a:lnTo>
                    <a:pt x="55" y="20"/>
                  </a:lnTo>
                  <a:lnTo>
                    <a:pt x="65" y="20"/>
                  </a:lnTo>
                  <a:lnTo>
                    <a:pt x="65" y="71"/>
                  </a:lnTo>
                  <a:lnTo>
                    <a:pt x="60" y="71"/>
                  </a:lnTo>
                  <a:lnTo>
                    <a:pt x="60" y="40"/>
                  </a:lnTo>
                  <a:lnTo>
                    <a:pt x="60" y="30"/>
                  </a:lnTo>
                  <a:lnTo>
                    <a:pt x="45" y="30"/>
                  </a:lnTo>
                  <a:lnTo>
                    <a:pt x="45" y="81"/>
                  </a:lnTo>
                  <a:lnTo>
                    <a:pt x="106" y="81"/>
                  </a:lnTo>
                  <a:lnTo>
                    <a:pt x="106" y="71"/>
                  </a:lnTo>
                  <a:lnTo>
                    <a:pt x="81" y="71"/>
                  </a:lnTo>
                  <a:lnTo>
                    <a:pt x="81" y="50"/>
                  </a:lnTo>
                  <a:lnTo>
                    <a:pt x="101" y="50"/>
                  </a:lnTo>
                  <a:lnTo>
                    <a:pt x="101" y="35"/>
                  </a:lnTo>
                  <a:lnTo>
                    <a:pt x="81" y="35"/>
                  </a:lnTo>
                  <a:lnTo>
                    <a:pt x="81" y="15"/>
                  </a:lnTo>
                  <a:lnTo>
                    <a:pt x="106" y="15"/>
                  </a:lnTo>
                  <a:close/>
                  <a:moveTo>
                    <a:pt x="15" y="30"/>
                  </a:moveTo>
                  <a:lnTo>
                    <a:pt x="15" y="30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5" y="50"/>
                  </a:lnTo>
                  <a:lnTo>
                    <a:pt x="25" y="50"/>
                  </a:lnTo>
                  <a:lnTo>
                    <a:pt x="20" y="71"/>
                  </a:lnTo>
                  <a:lnTo>
                    <a:pt x="15" y="55"/>
                  </a:lnTo>
                  <a:lnTo>
                    <a:pt x="0" y="60"/>
                  </a:lnTo>
                  <a:lnTo>
                    <a:pt x="15" y="86"/>
                  </a:lnTo>
                  <a:lnTo>
                    <a:pt x="0" y="101"/>
                  </a:lnTo>
                  <a:lnTo>
                    <a:pt x="10" y="111"/>
                  </a:lnTo>
                  <a:lnTo>
                    <a:pt x="25" y="96"/>
                  </a:lnTo>
                  <a:lnTo>
                    <a:pt x="35" y="101"/>
                  </a:lnTo>
                  <a:lnTo>
                    <a:pt x="50" y="106"/>
                  </a:lnTo>
                  <a:lnTo>
                    <a:pt x="65" y="106"/>
                  </a:lnTo>
                  <a:lnTo>
                    <a:pt x="106" y="106"/>
                  </a:lnTo>
                  <a:lnTo>
                    <a:pt x="111" y="91"/>
                  </a:lnTo>
                  <a:lnTo>
                    <a:pt x="86" y="91"/>
                  </a:lnTo>
                  <a:lnTo>
                    <a:pt x="65" y="91"/>
                  </a:lnTo>
                  <a:lnTo>
                    <a:pt x="60" y="91"/>
                  </a:lnTo>
                  <a:lnTo>
                    <a:pt x="45" y="91"/>
                  </a:lnTo>
                  <a:lnTo>
                    <a:pt x="30" y="86"/>
                  </a:lnTo>
                  <a:lnTo>
                    <a:pt x="40" y="65"/>
                  </a:lnTo>
                  <a:lnTo>
                    <a:pt x="40" y="40"/>
                  </a:lnTo>
                  <a:lnTo>
                    <a:pt x="25" y="40"/>
                  </a:lnTo>
                  <a:lnTo>
                    <a:pt x="40" y="5"/>
                  </a:lnTo>
                  <a:lnTo>
                    <a:pt x="0" y="5"/>
                  </a:lnTo>
                  <a:lnTo>
                    <a:pt x="0" y="20"/>
                  </a:lnTo>
                  <a:lnTo>
                    <a:pt x="20" y="20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11510" y="6383"/>
              <a:ext cx="257" cy="245"/>
            </a:xfrm>
            <a:custGeom>
              <a:avLst/>
              <a:gdLst>
                <a:gd name="T0" fmla="*/ 10 w 111"/>
                <a:gd name="T1" fmla="*/ 15 h 106"/>
                <a:gd name="T2" fmla="*/ 35 w 111"/>
                <a:gd name="T3" fmla="*/ 25 h 106"/>
                <a:gd name="T4" fmla="*/ 25 w 111"/>
                <a:gd name="T5" fmla="*/ 0 h 106"/>
                <a:gd name="T6" fmla="*/ 10 w 111"/>
                <a:gd name="T7" fmla="*/ 5 h 106"/>
                <a:gd name="T8" fmla="*/ 10 w 111"/>
                <a:gd name="T9" fmla="*/ 15 h 106"/>
                <a:gd name="T10" fmla="*/ 35 w 111"/>
                <a:gd name="T11" fmla="*/ 81 h 106"/>
                <a:gd name="T12" fmla="*/ 5 w 111"/>
                <a:gd name="T13" fmla="*/ 35 h 106"/>
                <a:gd name="T14" fmla="*/ 20 w 111"/>
                <a:gd name="T15" fmla="*/ 50 h 106"/>
                <a:gd name="T16" fmla="*/ 20 w 111"/>
                <a:gd name="T17" fmla="*/ 81 h 106"/>
                <a:gd name="T18" fmla="*/ 0 w 111"/>
                <a:gd name="T19" fmla="*/ 96 h 106"/>
                <a:gd name="T20" fmla="*/ 15 w 111"/>
                <a:gd name="T21" fmla="*/ 106 h 106"/>
                <a:gd name="T22" fmla="*/ 15 w 111"/>
                <a:gd name="T23" fmla="*/ 106 h 106"/>
                <a:gd name="T24" fmla="*/ 25 w 111"/>
                <a:gd name="T25" fmla="*/ 96 h 106"/>
                <a:gd name="T26" fmla="*/ 30 w 111"/>
                <a:gd name="T27" fmla="*/ 96 h 106"/>
                <a:gd name="T28" fmla="*/ 61 w 111"/>
                <a:gd name="T29" fmla="*/ 106 h 106"/>
                <a:gd name="T30" fmla="*/ 106 w 111"/>
                <a:gd name="T31" fmla="*/ 106 h 106"/>
                <a:gd name="T32" fmla="*/ 111 w 111"/>
                <a:gd name="T33" fmla="*/ 96 h 106"/>
                <a:gd name="T34" fmla="*/ 111 w 111"/>
                <a:gd name="T35" fmla="*/ 91 h 106"/>
                <a:gd name="T36" fmla="*/ 56 w 111"/>
                <a:gd name="T37" fmla="*/ 91 h 106"/>
                <a:gd name="T38" fmla="*/ 40 w 111"/>
                <a:gd name="T39" fmla="*/ 91 h 106"/>
                <a:gd name="T40" fmla="*/ 35 w 111"/>
                <a:gd name="T41" fmla="*/ 81 h 106"/>
                <a:gd name="T42" fmla="*/ 35 w 111"/>
                <a:gd name="T43" fmla="*/ 81 h 106"/>
                <a:gd name="T44" fmla="*/ 51 w 111"/>
                <a:gd name="T45" fmla="*/ 86 h 106"/>
                <a:gd name="T46" fmla="*/ 61 w 111"/>
                <a:gd name="T47" fmla="*/ 76 h 106"/>
                <a:gd name="T48" fmla="*/ 71 w 111"/>
                <a:gd name="T49" fmla="*/ 50 h 106"/>
                <a:gd name="T50" fmla="*/ 86 w 111"/>
                <a:gd name="T51" fmla="*/ 35 h 106"/>
                <a:gd name="T52" fmla="*/ 86 w 111"/>
                <a:gd name="T53" fmla="*/ 45 h 106"/>
                <a:gd name="T54" fmla="*/ 86 w 111"/>
                <a:gd name="T55" fmla="*/ 65 h 106"/>
                <a:gd name="T56" fmla="*/ 81 w 111"/>
                <a:gd name="T57" fmla="*/ 71 h 106"/>
                <a:gd name="T58" fmla="*/ 71 w 111"/>
                <a:gd name="T59" fmla="*/ 71 h 106"/>
                <a:gd name="T60" fmla="*/ 76 w 111"/>
                <a:gd name="T61" fmla="*/ 86 h 106"/>
                <a:gd name="T62" fmla="*/ 96 w 111"/>
                <a:gd name="T63" fmla="*/ 81 h 106"/>
                <a:gd name="T64" fmla="*/ 101 w 111"/>
                <a:gd name="T65" fmla="*/ 65 h 106"/>
                <a:gd name="T66" fmla="*/ 71 w 111"/>
                <a:gd name="T67" fmla="*/ 20 h 106"/>
                <a:gd name="T68" fmla="*/ 71 w 111"/>
                <a:gd name="T69" fmla="*/ 10 h 106"/>
                <a:gd name="T70" fmla="*/ 76 w 111"/>
                <a:gd name="T71" fmla="*/ 0 h 106"/>
                <a:gd name="T72" fmla="*/ 76 w 111"/>
                <a:gd name="T73" fmla="*/ 0 h 106"/>
                <a:gd name="T74" fmla="*/ 56 w 111"/>
                <a:gd name="T75" fmla="*/ 20 h 106"/>
                <a:gd name="T76" fmla="*/ 40 w 111"/>
                <a:gd name="T77" fmla="*/ 35 h 106"/>
                <a:gd name="T78" fmla="*/ 56 w 111"/>
                <a:gd name="T79" fmla="*/ 35 h 106"/>
                <a:gd name="T80" fmla="*/ 35 w 111"/>
                <a:gd name="T81" fmla="*/ 81 h 106"/>
                <a:gd name="T82" fmla="*/ 35 w 111"/>
                <a:gd name="T83" fmla="*/ 81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1" h="106">
                  <a:moveTo>
                    <a:pt x="10" y="15"/>
                  </a:moveTo>
                  <a:lnTo>
                    <a:pt x="10" y="15"/>
                  </a:lnTo>
                  <a:lnTo>
                    <a:pt x="20" y="30"/>
                  </a:lnTo>
                  <a:lnTo>
                    <a:pt x="35" y="25"/>
                  </a:lnTo>
                  <a:lnTo>
                    <a:pt x="25" y="0"/>
                  </a:lnTo>
                  <a:lnTo>
                    <a:pt x="10" y="5"/>
                  </a:lnTo>
                  <a:lnTo>
                    <a:pt x="10" y="15"/>
                  </a:lnTo>
                  <a:close/>
                  <a:moveTo>
                    <a:pt x="35" y="81"/>
                  </a:moveTo>
                  <a:lnTo>
                    <a:pt x="35" y="35"/>
                  </a:lnTo>
                  <a:lnTo>
                    <a:pt x="5" y="35"/>
                  </a:lnTo>
                  <a:lnTo>
                    <a:pt x="5" y="50"/>
                  </a:lnTo>
                  <a:lnTo>
                    <a:pt x="20" y="50"/>
                  </a:lnTo>
                  <a:lnTo>
                    <a:pt x="20" y="81"/>
                  </a:lnTo>
                  <a:lnTo>
                    <a:pt x="0" y="96"/>
                  </a:lnTo>
                  <a:lnTo>
                    <a:pt x="15" y="106"/>
                  </a:lnTo>
                  <a:lnTo>
                    <a:pt x="25" y="96"/>
                  </a:lnTo>
                  <a:lnTo>
                    <a:pt x="30" y="96"/>
                  </a:lnTo>
                  <a:lnTo>
                    <a:pt x="45" y="101"/>
                  </a:lnTo>
                  <a:lnTo>
                    <a:pt x="61" y="106"/>
                  </a:lnTo>
                  <a:lnTo>
                    <a:pt x="106" y="106"/>
                  </a:lnTo>
                  <a:lnTo>
                    <a:pt x="111" y="96"/>
                  </a:lnTo>
                  <a:lnTo>
                    <a:pt x="111" y="91"/>
                  </a:lnTo>
                  <a:lnTo>
                    <a:pt x="81" y="91"/>
                  </a:lnTo>
                  <a:lnTo>
                    <a:pt x="56" y="91"/>
                  </a:lnTo>
                  <a:lnTo>
                    <a:pt x="40" y="91"/>
                  </a:lnTo>
                  <a:lnTo>
                    <a:pt x="35" y="81"/>
                  </a:lnTo>
                  <a:close/>
                  <a:moveTo>
                    <a:pt x="35" y="81"/>
                  </a:moveTo>
                  <a:lnTo>
                    <a:pt x="35" y="81"/>
                  </a:lnTo>
                  <a:lnTo>
                    <a:pt x="51" y="86"/>
                  </a:lnTo>
                  <a:lnTo>
                    <a:pt x="61" y="76"/>
                  </a:lnTo>
                  <a:lnTo>
                    <a:pt x="66" y="65"/>
                  </a:lnTo>
                  <a:lnTo>
                    <a:pt x="71" y="50"/>
                  </a:lnTo>
                  <a:lnTo>
                    <a:pt x="71" y="35"/>
                  </a:lnTo>
                  <a:lnTo>
                    <a:pt x="86" y="35"/>
                  </a:lnTo>
                  <a:lnTo>
                    <a:pt x="86" y="45"/>
                  </a:lnTo>
                  <a:lnTo>
                    <a:pt x="86" y="65"/>
                  </a:lnTo>
                  <a:lnTo>
                    <a:pt x="81" y="71"/>
                  </a:lnTo>
                  <a:lnTo>
                    <a:pt x="71" y="71"/>
                  </a:lnTo>
                  <a:lnTo>
                    <a:pt x="76" y="86"/>
                  </a:lnTo>
                  <a:lnTo>
                    <a:pt x="96" y="81"/>
                  </a:lnTo>
                  <a:lnTo>
                    <a:pt x="101" y="76"/>
                  </a:lnTo>
                  <a:lnTo>
                    <a:pt x="101" y="65"/>
                  </a:lnTo>
                  <a:lnTo>
                    <a:pt x="101" y="20"/>
                  </a:lnTo>
                  <a:lnTo>
                    <a:pt x="71" y="20"/>
                  </a:lnTo>
                  <a:lnTo>
                    <a:pt x="71" y="10"/>
                  </a:lnTo>
                  <a:lnTo>
                    <a:pt x="76" y="0"/>
                  </a:lnTo>
                  <a:lnTo>
                    <a:pt x="56" y="0"/>
                  </a:lnTo>
                  <a:lnTo>
                    <a:pt x="56" y="20"/>
                  </a:lnTo>
                  <a:lnTo>
                    <a:pt x="40" y="20"/>
                  </a:lnTo>
                  <a:lnTo>
                    <a:pt x="40" y="35"/>
                  </a:lnTo>
                  <a:lnTo>
                    <a:pt x="56" y="35"/>
                  </a:lnTo>
                  <a:lnTo>
                    <a:pt x="51" y="60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4"/>
            <p:cNvSpPr>
              <a:spLocks noEditPoints="1"/>
            </p:cNvSpPr>
            <p:nvPr/>
          </p:nvSpPr>
          <p:spPr bwMode="auto">
            <a:xfrm>
              <a:off x="11952" y="6383"/>
              <a:ext cx="245" cy="257"/>
            </a:xfrm>
            <a:custGeom>
              <a:avLst/>
              <a:gdLst>
                <a:gd name="T0" fmla="*/ 20 w 106"/>
                <a:gd name="T1" fmla="*/ 20 h 111"/>
                <a:gd name="T2" fmla="*/ 5 w 106"/>
                <a:gd name="T3" fmla="*/ 30 h 111"/>
                <a:gd name="T4" fmla="*/ 20 w 106"/>
                <a:gd name="T5" fmla="*/ 71 h 111"/>
                <a:gd name="T6" fmla="*/ 0 w 106"/>
                <a:gd name="T7" fmla="*/ 76 h 111"/>
                <a:gd name="T8" fmla="*/ 20 w 106"/>
                <a:gd name="T9" fmla="*/ 86 h 111"/>
                <a:gd name="T10" fmla="*/ 36 w 106"/>
                <a:gd name="T11" fmla="*/ 106 h 111"/>
                <a:gd name="T12" fmla="*/ 56 w 106"/>
                <a:gd name="T13" fmla="*/ 86 h 111"/>
                <a:gd name="T14" fmla="*/ 46 w 106"/>
                <a:gd name="T15" fmla="*/ 101 h 111"/>
                <a:gd name="T16" fmla="*/ 56 w 106"/>
                <a:gd name="T17" fmla="*/ 111 h 111"/>
                <a:gd name="T18" fmla="*/ 71 w 106"/>
                <a:gd name="T19" fmla="*/ 91 h 111"/>
                <a:gd name="T20" fmla="*/ 86 w 106"/>
                <a:gd name="T21" fmla="*/ 76 h 111"/>
                <a:gd name="T22" fmla="*/ 86 w 106"/>
                <a:gd name="T23" fmla="*/ 86 h 111"/>
                <a:gd name="T24" fmla="*/ 76 w 106"/>
                <a:gd name="T25" fmla="*/ 96 h 111"/>
                <a:gd name="T26" fmla="*/ 81 w 106"/>
                <a:gd name="T27" fmla="*/ 106 h 111"/>
                <a:gd name="T28" fmla="*/ 101 w 106"/>
                <a:gd name="T29" fmla="*/ 106 h 111"/>
                <a:gd name="T30" fmla="*/ 106 w 106"/>
                <a:gd name="T31" fmla="*/ 96 h 111"/>
                <a:gd name="T32" fmla="*/ 61 w 106"/>
                <a:gd name="T33" fmla="*/ 5 h 111"/>
                <a:gd name="T34" fmla="*/ 61 w 106"/>
                <a:gd name="T35" fmla="*/ 60 h 111"/>
                <a:gd name="T36" fmla="*/ 56 w 106"/>
                <a:gd name="T37" fmla="*/ 76 h 111"/>
                <a:gd name="T38" fmla="*/ 36 w 106"/>
                <a:gd name="T39" fmla="*/ 71 h 111"/>
                <a:gd name="T40" fmla="*/ 56 w 106"/>
                <a:gd name="T41" fmla="*/ 30 h 111"/>
                <a:gd name="T42" fmla="*/ 36 w 106"/>
                <a:gd name="T43" fmla="*/ 20 h 111"/>
                <a:gd name="T44" fmla="*/ 56 w 106"/>
                <a:gd name="T45" fmla="*/ 10 h 111"/>
                <a:gd name="T46" fmla="*/ 41 w 106"/>
                <a:gd name="T47" fmla="*/ 5 h 111"/>
                <a:gd name="T48" fmla="*/ 41 w 106"/>
                <a:gd name="T49" fmla="*/ 0 h 111"/>
                <a:gd name="T50" fmla="*/ 41 w 106"/>
                <a:gd name="T51" fmla="*/ 0 h 111"/>
                <a:gd name="T52" fmla="*/ 26 w 106"/>
                <a:gd name="T53" fmla="*/ 0 h 111"/>
                <a:gd name="T54" fmla="*/ 20 w 106"/>
                <a:gd name="T55" fmla="*/ 10 h 111"/>
                <a:gd name="T56" fmla="*/ 0 w 106"/>
                <a:gd name="T57" fmla="*/ 20 h 111"/>
                <a:gd name="T58" fmla="*/ 76 w 106"/>
                <a:gd name="T59" fmla="*/ 30 h 111"/>
                <a:gd name="T60" fmla="*/ 86 w 106"/>
                <a:gd name="T61" fmla="*/ 15 h 111"/>
                <a:gd name="T62" fmla="*/ 76 w 106"/>
                <a:gd name="T63" fmla="*/ 30 h 111"/>
                <a:gd name="T64" fmla="*/ 41 w 106"/>
                <a:gd name="T65" fmla="*/ 40 h 111"/>
                <a:gd name="T66" fmla="*/ 20 w 106"/>
                <a:gd name="T67" fmla="*/ 45 h 111"/>
                <a:gd name="T68" fmla="*/ 41 w 106"/>
                <a:gd name="T69" fmla="*/ 40 h 111"/>
                <a:gd name="T70" fmla="*/ 76 w 106"/>
                <a:gd name="T71" fmla="*/ 45 h 111"/>
                <a:gd name="T72" fmla="*/ 86 w 106"/>
                <a:gd name="T73" fmla="*/ 60 h 111"/>
                <a:gd name="T74" fmla="*/ 76 w 106"/>
                <a:gd name="T75" fmla="*/ 45 h 111"/>
                <a:gd name="T76" fmla="*/ 41 w 106"/>
                <a:gd name="T77" fmla="*/ 50 h 111"/>
                <a:gd name="T78" fmla="*/ 20 w 106"/>
                <a:gd name="T79" fmla="*/ 60 h 111"/>
                <a:gd name="T80" fmla="*/ 41 w 106"/>
                <a:gd name="T81" fmla="*/ 50 h 1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6" h="111">
                  <a:moveTo>
                    <a:pt x="0" y="20"/>
                  </a:moveTo>
                  <a:lnTo>
                    <a:pt x="20" y="20"/>
                  </a:lnTo>
                  <a:lnTo>
                    <a:pt x="20" y="30"/>
                  </a:lnTo>
                  <a:lnTo>
                    <a:pt x="5" y="30"/>
                  </a:lnTo>
                  <a:lnTo>
                    <a:pt x="5" y="71"/>
                  </a:lnTo>
                  <a:lnTo>
                    <a:pt x="20" y="71"/>
                  </a:lnTo>
                  <a:lnTo>
                    <a:pt x="20" y="76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20" y="86"/>
                  </a:lnTo>
                  <a:lnTo>
                    <a:pt x="20" y="106"/>
                  </a:lnTo>
                  <a:lnTo>
                    <a:pt x="36" y="106"/>
                  </a:lnTo>
                  <a:lnTo>
                    <a:pt x="36" y="86"/>
                  </a:lnTo>
                  <a:lnTo>
                    <a:pt x="56" y="86"/>
                  </a:lnTo>
                  <a:lnTo>
                    <a:pt x="46" y="101"/>
                  </a:lnTo>
                  <a:lnTo>
                    <a:pt x="56" y="111"/>
                  </a:lnTo>
                  <a:lnTo>
                    <a:pt x="71" y="91"/>
                  </a:lnTo>
                  <a:lnTo>
                    <a:pt x="76" y="76"/>
                  </a:lnTo>
                  <a:lnTo>
                    <a:pt x="86" y="76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76" y="96"/>
                  </a:lnTo>
                  <a:lnTo>
                    <a:pt x="81" y="106"/>
                  </a:lnTo>
                  <a:lnTo>
                    <a:pt x="101" y="106"/>
                  </a:lnTo>
                  <a:lnTo>
                    <a:pt x="101" y="101"/>
                  </a:lnTo>
                  <a:lnTo>
                    <a:pt x="106" y="96"/>
                  </a:lnTo>
                  <a:lnTo>
                    <a:pt x="106" y="5"/>
                  </a:lnTo>
                  <a:lnTo>
                    <a:pt x="61" y="5"/>
                  </a:lnTo>
                  <a:lnTo>
                    <a:pt x="61" y="60"/>
                  </a:lnTo>
                  <a:lnTo>
                    <a:pt x="56" y="86"/>
                  </a:lnTo>
                  <a:lnTo>
                    <a:pt x="56" y="76"/>
                  </a:lnTo>
                  <a:lnTo>
                    <a:pt x="36" y="76"/>
                  </a:lnTo>
                  <a:lnTo>
                    <a:pt x="36" y="71"/>
                  </a:lnTo>
                  <a:lnTo>
                    <a:pt x="56" y="71"/>
                  </a:lnTo>
                  <a:lnTo>
                    <a:pt x="56" y="30"/>
                  </a:lnTo>
                  <a:lnTo>
                    <a:pt x="36" y="30"/>
                  </a:lnTo>
                  <a:lnTo>
                    <a:pt x="36" y="20"/>
                  </a:lnTo>
                  <a:lnTo>
                    <a:pt x="56" y="20"/>
                  </a:lnTo>
                  <a:lnTo>
                    <a:pt x="56" y="10"/>
                  </a:lnTo>
                  <a:lnTo>
                    <a:pt x="41" y="10"/>
                  </a:lnTo>
                  <a:lnTo>
                    <a:pt x="41" y="5"/>
                  </a:lnTo>
                  <a:lnTo>
                    <a:pt x="4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10"/>
                  </a:lnTo>
                  <a:lnTo>
                    <a:pt x="0" y="10"/>
                  </a:lnTo>
                  <a:lnTo>
                    <a:pt x="0" y="20"/>
                  </a:lnTo>
                  <a:close/>
                  <a:moveTo>
                    <a:pt x="76" y="30"/>
                  </a:moveTo>
                  <a:lnTo>
                    <a:pt x="76" y="15"/>
                  </a:lnTo>
                  <a:lnTo>
                    <a:pt x="86" y="15"/>
                  </a:lnTo>
                  <a:lnTo>
                    <a:pt x="86" y="30"/>
                  </a:lnTo>
                  <a:lnTo>
                    <a:pt x="76" y="30"/>
                  </a:lnTo>
                  <a:close/>
                  <a:moveTo>
                    <a:pt x="41" y="40"/>
                  </a:moveTo>
                  <a:lnTo>
                    <a:pt x="41" y="45"/>
                  </a:lnTo>
                  <a:lnTo>
                    <a:pt x="20" y="45"/>
                  </a:lnTo>
                  <a:lnTo>
                    <a:pt x="20" y="40"/>
                  </a:lnTo>
                  <a:lnTo>
                    <a:pt x="41" y="40"/>
                  </a:lnTo>
                  <a:close/>
                  <a:moveTo>
                    <a:pt x="76" y="45"/>
                  </a:moveTo>
                  <a:lnTo>
                    <a:pt x="86" y="45"/>
                  </a:lnTo>
                  <a:lnTo>
                    <a:pt x="86" y="60"/>
                  </a:lnTo>
                  <a:lnTo>
                    <a:pt x="76" y="60"/>
                  </a:lnTo>
                  <a:lnTo>
                    <a:pt x="76" y="45"/>
                  </a:lnTo>
                  <a:close/>
                  <a:moveTo>
                    <a:pt x="41" y="50"/>
                  </a:moveTo>
                  <a:lnTo>
                    <a:pt x="41" y="60"/>
                  </a:lnTo>
                  <a:lnTo>
                    <a:pt x="20" y="60"/>
                  </a:lnTo>
                  <a:lnTo>
                    <a:pt x="20" y="50"/>
                  </a:lnTo>
                  <a:lnTo>
                    <a:pt x="41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5"/>
            <p:cNvSpPr>
              <a:spLocks noEditPoints="1"/>
            </p:cNvSpPr>
            <p:nvPr/>
          </p:nvSpPr>
          <p:spPr bwMode="auto">
            <a:xfrm>
              <a:off x="12370" y="6383"/>
              <a:ext cx="268" cy="257"/>
            </a:xfrm>
            <a:custGeom>
              <a:avLst/>
              <a:gdLst>
                <a:gd name="T0" fmla="*/ 41 w 116"/>
                <a:gd name="T1" fmla="*/ 5 h 111"/>
                <a:gd name="T2" fmla="*/ 41 w 116"/>
                <a:gd name="T3" fmla="*/ 0 h 111"/>
                <a:gd name="T4" fmla="*/ 26 w 116"/>
                <a:gd name="T5" fmla="*/ 0 h 111"/>
                <a:gd name="T6" fmla="*/ 0 w 116"/>
                <a:gd name="T7" fmla="*/ 40 h 111"/>
                <a:gd name="T8" fmla="*/ 11 w 116"/>
                <a:gd name="T9" fmla="*/ 45 h 111"/>
                <a:gd name="T10" fmla="*/ 11 w 116"/>
                <a:gd name="T11" fmla="*/ 45 h 111"/>
                <a:gd name="T12" fmla="*/ 61 w 116"/>
                <a:gd name="T13" fmla="*/ 81 h 111"/>
                <a:gd name="T14" fmla="*/ 76 w 116"/>
                <a:gd name="T15" fmla="*/ 86 h 111"/>
                <a:gd name="T16" fmla="*/ 91 w 116"/>
                <a:gd name="T17" fmla="*/ 111 h 111"/>
                <a:gd name="T18" fmla="*/ 116 w 116"/>
                <a:gd name="T19" fmla="*/ 86 h 111"/>
                <a:gd name="T20" fmla="*/ 91 w 116"/>
                <a:gd name="T21" fmla="*/ 71 h 111"/>
                <a:gd name="T22" fmla="*/ 111 w 116"/>
                <a:gd name="T23" fmla="*/ 60 h 111"/>
                <a:gd name="T24" fmla="*/ 91 w 116"/>
                <a:gd name="T25" fmla="*/ 45 h 111"/>
                <a:gd name="T26" fmla="*/ 111 w 116"/>
                <a:gd name="T27" fmla="*/ 35 h 111"/>
                <a:gd name="T28" fmla="*/ 101 w 116"/>
                <a:gd name="T29" fmla="*/ 25 h 111"/>
                <a:gd name="T30" fmla="*/ 106 w 116"/>
                <a:gd name="T31" fmla="*/ 5 h 111"/>
                <a:gd name="T32" fmla="*/ 106 w 116"/>
                <a:gd name="T33" fmla="*/ 5 h 111"/>
                <a:gd name="T34" fmla="*/ 91 w 116"/>
                <a:gd name="T35" fmla="*/ 0 h 111"/>
                <a:gd name="T36" fmla="*/ 86 w 116"/>
                <a:gd name="T37" fmla="*/ 25 h 111"/>
                <a:gd name="T38" fmla="*/ 61 w 116"/>
                <a:gd name="T39" fmla="*/ 30 h 111"/>
                <a:gd name="T40" fmla="*/ 51 w 116"/>
                <a:gd name="T41" fmla="*/ 30 h 111"/>
                <a:gd name="T42" fmla="*/ 36 w 116"/>
                <a:gd name="T43" fmla="*/ 10 h 111"/>
                <a:gd name="T44" fmla="*/ 41 w 116"/>
                <a:gd name="T45" fmla="*/ 5 h 111"/>
                <a:gd name="T46" fmla="*/ 41 w 116"/>
                <a:gd name="T47" fmla="*/ 5 h 111"/>
                <a:gd name="T48" fmla="*/ 41 w 116"/>
                <a:gd name="T49" fmla="*/ 20 h 111"/>
                <a:gd name="T50" fmla="*/ 26 w 116"/>
                <a:gd name="T51" fmla="*/ 30 h 111"/>
                <a:gd name="T52" fmla="*/ 31 w 116"/>
                <a:gd name="T53" fmla="*/ 20 h 111"/>
                <a:gd name="T54" fmla="*/ 31 w 116"/>
                <a:gd name="T55" fmla="*/ 20 h 111"/>
                <a:gd name="T56" fmla="*/ 61 w 116"/>
                <a:gd name="T57" fmla="*/ 35 h 111"/>
                <a:gd name="T58" fmla="*/ 76 w 116"/>
                <a:gd name="T59" fmla="*/ 45 h 111"/>
                <a:gd name="T60" fmla="*/ 66 w 116"/>
                <a:gd name="T61" fmla="*/ 60 h 111"/>
                <a:gd name="T62" fmla="*/ 76 w 116"/>
                <a:gd name="T63" fmla="*/ 71 h 111"/>
                <a:gd name="T64" fmla="*/ 61 w 116"/>
                <a:gd name="T65" fmla="*/ 71 h 111"/>
                <a:gd name="T66" fmla="*/ 31 w 116"/>
                <a:gd name="T67" fmla="*/ 50 h 111"/>
                <a:gd name="T68" fmla="*/ 26 w 116"/>
                <a:gd name="T69" fmla="*/ 40 h 111"/>
                <a:gd name="T70" fmla="*/ 31 w 116"/>
                <a:gd name="T71" fmla="*/ 40 h 111"/>
                <a:gd name="T72" fmla="*/ 46 w 116"/>
                <a:gd name="T73" fmla="*/ 40 h 111"/>
                <a:gd name="T74" fmla="*/ 41 w 116"/>
                <a:gd name="T75" fmla="*/ 50 h 111"/>
                <a:gd name="T76" fmla="*/ 41 w 116"/>
                <a:gd name="T77" fmla="*/ 40 h 111"/>
                <a:gd name="T78" fmla="*/ 26 w 116"/>
                <a:gd name="T79" fmla="*/ 71 h 111"/>
                <a:gd name="T80" fmla="*/ 31 w 116"/>
                <a:gd name="T81" fmla="*/ 60 h 111"/>
                <a:gd name="T82" fmla="*/ 31 w 116"/>
                <a:gd name="T83" fmla="*/ 71 h 111"/>
                <a:gd name="T84" fmla="*/ 46 w 116"/>
                <a:gd name="T85" fmla="*/ 60 h 111"/>
                <a:gd name="T86" fmla="*/ 41 w 116"/>
                <a:gd name="T87" fmla="*/ 71 h 111"/>
                <a:gd name="T88" fmla="*/ 41 w 116"/>
                <a:gd name="T89" fmla="*/ 60 h 111"/>
                <a:gd name="T90" fmla="*/ 11 w 116"/>
                <a:gd name="T91" fmla="*/ 106 h 111"/>
                <a:gd name="T92" fmla="*/ 46 w 116"/>
                <a:gd name="T93" fmla="*/ 101 h 111"/>
                <a:gd name="T94" fmla="*/ 61 w 116"/>
                <a:gd name="T95" fmla="*/ 96 h 111"/>
                <a:gd name="T96" fmla="*/ 61 w 116"/>
                <a:gd name="T97" fmla="*/ 86 h 111"/>
                <a:gd name="T98" fmla="*/ 36 w 116"/>
                <a:gd name="T99" fmla="*/ 86 h 111"/>
                <a:gd name="T100" fmla="*/ 5 w 116"/>
                <a:gd name="T101" fmla="*/ 91 h 111"/>
                <a:gd name="T102" fmla="*/ 11 w 116"/>
                <a:gd name="T103" fmla="*/ 106 h 111"/>
                <a:gd name="T104" fmla="*/ 71 w 116"/>
                <a:gd name="T105" fmla="*/ 20 h 111"/>
                <a:gd name="T106" fmla="*/ 86 w 116"/>
                <a:gd name="T107" fmla="*/ 15 h 111"/>
                <a:gd name="T108" fmla="*/ 81 w 116"/>
                <a:gd name="T109" fmla="*/ 15 h 111"/>
                <a:gd name="T110" fmla="*/ 76 w 116"/>
                <a:gd name="T111" fmla="*/ 0 h 111"/>
                <a:gd name="T112" fmla="*/ 71 w 116"/>
                <a:gd name="T113" fmla="*/ 0 h 111"/>
                <a:gd name="T114" fmla="*/ 61 w 116"/>
                <a:gd name="T115" fmla="*/ 5 h 111"/>
                <a:gd name="T116" fmla="*/ 71 w 116"/>
                <a:gd name="T117" fmla="*/ 20 h 111"/>
                <a:gd name="T118" fmla="*/ 71 w 116"/>
                <a:gd name="T119" fmla="*/ 20 h 1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" h="111">
                  <a:moveTo>
                    <a:pt x="41" y="5"/>
                  </a:moveTo>
                  <a:lnTo>
                    <a:pt x="41" y="5"/>
                  </a:lnTo>
                  <a:lnTo>
                    <a:pt x="41" y="0"/>
                  </a:lnTo>
                  <a:lnTo>
                    <a:pt x="26" y="0"/>
                  </a:lnTo>
                  <a:lnTo>
                    <a:pt x="16" y="20"/>
                  </a:lnTo>
                  <a:lnTo>
                    <a:pt x="0" y="40"/>
                  </a:lnTo>
                  <a:lnTo>
                    <a:pt x="11" y="45"/>
                  </a:lnTo>
                  <a:lnTo>
                    <a:pt x="11" y="81"/>
                  </a:lnTo>
                  <a:lnTo>
                    <a:pt x="61" y="81"/>
                  </a:lnTo>
                  <a:lnTo>
                    <a:pt x="61" y="86"/>
                  </a:lnTo>
                  <a:lnTo>
                    <a:pt x="76" y="86"/>
                  </a:lnTo>
                  <a:lnTo>
                    <a:pt x="76" y="111"/>
                  </a:lnTo>
                  <a:lnTo>
                    <a:pt x="91" y="111"/>
                  </a:lnTo>
                  <a:lnTo>
                    <a:pt x="91" y="86"/>
                  </a:lnTo>
                  <a:lnTo>
                    <a:pt x="116" y="86"/>
                  </a:lnTo>
                  <a:lnTo>
                    <a:pt x="116" y="71"/>
                  </a:lnTo>
                  <a:lnTo>
                    <a:pt x="91" y="71"/>
                  </a:lnTo>
                  <a:lnTo>
                    <a:pt x="91" y="60"/>
                  </a:lnTo>
                  <a:lnTo>
                    <a:pt x="111" y="60"/>
                  </a:lnTo>
                  <a:lnTo>
                    <a:pt x="111" y="45"/>
                  </a:lnTo>
                  <a:lnTo>
                    <a:pt x="91" y="45"/>
                  </a:lnTo>
                  <a:lnTo>
                    <a:pt x="91" y="35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01" y="25"/>
                  </a:lnTo>
                  <a:lnTo>
                    <a:pt x="106" y="5"/>
                  </a:lnTo>
                  <a:lnTo>
                    <a:pt x="91" y="0"/>
                  </a:lnTo>
                  <a:lnTo>
                    <a:pt x="86" y="25"/>
                  </a:lnTo>
                  <a:lnTo>
                    <a:pt x="61" y="25"/>
                  </a:lnTo>
                  <a:lnTo>
                    <a:pt x="61" y="30"/>
                  </a:lnTo>
                  <a:lnTo>
                    <a:pt x="51" y="30"/>
                  </a:lnTo>
                  <a:lnTo>
                    <a:pt x="61" y="10"/>
                  </a:lnTo>
                  <a:lnTo>
                    <a:pt x="36" y="10"/>
                  </a:lnTo>
                  <a:lnTo>
                    <a:pt x="41" y="5"/>
                  </a:lnTo>
                  <a:close/>
                  <a:moveTo>
                    <a:pt x="31" y="20"/>
                  </a:moveTo>
                  <a:lnTo>
                    <a:pt x="41" y="20"/>
                  </a:lnTo>
                  <a:lnTo>
                    <a:pt x="36" y="30"/>
                  </a:lnTo>
                  <a:lnTo>
                    <a:pt x="26" y="30"/>
                  </a:lnTo>
                  <a:lnTo>
                    <a:pt x="31" y="20"/>
                  </a:lnTo>
                  <a:close/>
                  <a:moveTo>
                    <a:pt x="61" y="71"/>
                  </a:moveTo>
                  <a:lnTo>
                    <a:pt x="61" y="35"/>
                  </a:lnTo>
                  <a:lnTo>
                    <a:pt x="76" y="35"/>
                  </a:lnTo>
                  <a:lnTo>
                    <a:pt x="76" y="45"/>
                  </a:lnTo>
                  <a:lnTo>
                    <a:pt x="66" y="45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76" y="71"/>
                  </a:lnTo>
                  <a:lnTo>
                    <a:pt x="61" y="71"/>
                  </a:lnTo>
                  <a:close/>
                  <a:moveTo>
                    <a:pt x="31" y="40"/>
                  </a:moveTo>
                  <a:lnTo>
                    <a:pt x="31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31" y="40"/>
                  </a:lnTo>
                  <a:close/>
                  <a:moveTo>
                    <a:pt x="41" y="40"/>
                  </a:moveTo>
                  <a:lnTo>
                    <a:pt x="46" y="40"/>
                  </a:lnTo>
                  <a:lnTo>
                    <a:pt x="46" y="50"/>
                  </a:lnTo>
                  <a:lnTo>
                    <a:pt x="41" y="50"/>
                  </a:lnTo>
                  <a:lnTo>
                    <a:pt x="41" y="40"/>
                  </a:lnTo>
                  <a:close/>
                  <a:moveTo>
                    <a:pt x="31" y="71"/>
                  </a:moveTo>
                  <a:lnTo>
                    <a:pt x="26" y="71"/>
                  </a:lnTo>
                  <a:lnTo>
                    <a:pt x="26" y="60"/>
                  </a:lnTo>
                  <a:lnTo>
                    <a:pt x="31" y="60"/>
                  </a:lnTo>
                  <a:lnTo>
                    <a:pt x="31" y="71"/>
                  </a:lnTo>
                  <a:close/>
                  <a:moveTo>
                    <a:pt x="41" y="60"/>
                  </a:moveTo>
                  <a:lnTo>
                    <a:pt x="46" y="60"/>
                  </a:lnTo>
                  <a:lnTo>
                    <a:pt x="46" y="71"/>
                  </a:lnTo>
                  <a:lnTo>
                    <a:pt x="41" y="71"/>
                  </a:lnTo>
                  <a:lnTo>
                    <a:pt x="41" y="60"/>
                  </a:lnTo>
                  <a:close/>
                  <a:moveTo>
                    <a:pt x="11" y="106"/>
                  </a:moveTo>
                  <a:lnTo>
                    <a:pt x="11" y="106"/>
                  </a:lnTo>
                  <a:lnTo>
                    <a:pt x="46" y="101"/>
                  </a:lnTo>
                  <a:lnTo>
                    <a:pt x="61" y="96"/>
                  </a:lnTo>
                  <a:lnTo>
                    <a:pt x="61" y="86"/>
                  </a:lnTo>
                  <a:lnTo>
                    <a:pt x="36" y="86"/>
                  </a:lnTo>
                  <a:lnTo>
                    <a:pt x="5" y="91"/>
                  </a:lnTo>
                  <a:lnTo>
                    <a:pt x="11" y="106"/>
                  </a:lnTo>
                  <a:close/>
                  <a:moveTo>
                    <a:pt x="71" y="20"/>
                  </a:moveTo>
                  <a:lnTo>
                    <a:pt x="71" y="20"/>
                  </a:lnTo>
                  <a:lnTo>
                    <a:pt x="86" y="15"/>
                  </a:lnTo>
                  <a:lnTo>
                    <a:pt x="81" y="15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1" y="5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12814" y="6383"/>
              <a:ext cx="254" cy="257"/>
            </a:xfrm>
            <a:custGeom>
              <a:avLst/>
              <a:gdLst>
                <a:gd name="T0" fmla="*/ 15 w 110"/>
                <a:gd name="T1" fmla="*/ 15 h 111"/>
                <a:gd name="T2" fmla="*/ 30 w 110"/>
                <a:gd name="T3" fmla="*/ 15 h 111"/>
                <a:gd name="T4" fmla="*/ 30 w 110"/>
                <a:gd name="T5" fmla="*/ 0 h 111"/>
                <a:gd name="T6" fmla="*/ 15 w 110"/>
                <a:gd name="T7" fmla="*/ 5 h 111"/>
                <a:gd name="T8" fmla="*/ 15 w 110"/>
                <a:gd name="T9" fmla="*/ 15 h 111"/>
                <a:gd name="T10" fmla="*/ 45 w 110"/>
                <a:gd name="T11" fmla="*/ 96 h 111"/>
                <a:gd name="T12" fmla="*/ 25 w 110"/>
                <a:gd name="T13" fmla="*/ 40 h 111"/>
                <a:gd name="T14" fmla="*/ 45 w 110"/>
                <a:gd name="T15" fmla="*/ 30 h 111"/>
                <a:gd name="T16" fmla="*/ 40 w 110"/>
                <a:gd name="T17" fmla="*/ 35 h 111"/>
                <a:gd name="T18" fmla="*/ 50 w 110"/>
                <a:gd name="T19" fmla="*/ 40 h 111"/>
                <a:gd name="T20" fmla="*/ 110 w 110"/>
                <a:gd name="T21" fmla="*/ 25 h 111"/>
                <a:gd name="T22" fmla="*/ 70 w 110"/>
                <a:gd name="T23" fmla="*/ 10 h 111"/>
                <a:gd name="T24" fmla="*/ 70 w 110"/>
                <a:gd name="T25" fmla="*/ 5 h 111"/>
                <a:gd name="T26" fmla="*/ 70 w 110"/>
                <a:gd name="T27" fmla="*/ 5 h 111"/>
                <a:gd name="T28" fmla="*/ 55 w 110"/>
                <a:gd name="T29" fmla="*/ 0 h 111"/>
                <a:gd name="T30" fmla="*/ 55 w 110"/>
                <a:gd name="T31" fmla="*/ 5 h 111"/>
                <a:gd name="T32" fmla="*/ 45 w 110"/>
                <a:gd name="T33" fmla="*/ 25 h 111"/>
                <a:gd name="T34" fmla="*/ 0 w 110"/>
                <a:gd name="T35" fmla="*/ 15 h 111"/>
                <a:gd name="T36" fmla="*/ 10 w 110"/>
                <a:gd name="T37" fmla="*/ 30 h 111"/>
                <a:gd name="T38" fmla="*/ 10 w 110"/>
                <a:gd name="T39" fmla="*/ 55 h 111"/>
                <a:gd name="T40" fmla="*/ 0 w 110"/>
                <a:gd name="T41" fmla="*/ 101 h 111"/>
                <a:gd name="T42" fmla="*/ 5 w 110"/>
                <a:gd name="T43" fmla="*/ 101 h 111"/>
                <a:gd name="T44" fmla="*/ 15 w 110"/>
                <a:gd name="T45" fmla="*/ 106 h 111"/>
                <a:gd name="T46" fmla="*/ 20 w 110"/>
                <a:gd name="T47" fmla="*/ 81 h 111"/>
                <a:gd name="T48" fmla="*/ 30 w 110"/>
                <a:gd name="T49" fmla="*/ 50 h 111"/>
                <a:gd name="T50" fmla="*/ 30 w 110"/>
                <a:gd name="T51" fmla="*/ 86 h 111"/>
                <a:gd name="T52" fmla="*/ 20 w 110"/>
                <a:gd name="T53" fmla="*/ 91 h 111"/>
                <a:gd name="T54" fmla="*/ 25 w 110"/>
                <a:gd name="T55" fmla="*/ 106 h 111"/>
                <a:gd name="T56" fmla="*/ 35 w 110"/>
                <a:gd name="T57" fmla="*/ 106 h 111"/>
                <a:gd name="T58" fmla="*/ 45 w 110"/>
                <a:gd name="T59" fmla="*/ 101 h 111"/>
                <a:gd name="T60" fmla="*/ 55 w 110"/>
                <a:gd name="T61" fmla="*/ 111 h 111"/>
                <a:gd name="T62" fmla="*/ 80 w 110"/>
                <a:gd name="T63" fmla="*/ 86 h 111"/>
                <a:gd name="T64" fmla="*/ 90 w 110"/>
                <a:gd name="T65" fmla="*/ 96 h 111"/>
                <a:gd name="T66" fmla="*/ 105 w 110"/>
                <a:gd name="T67" fmla="*/ 111 h 111"/>
                <a:gd name="T68" fmla="*/ 110 w 110"/>
                <a:gd name="T69" fmla="*/ 96 h 111"/>
                <a:gd name="T70" fmla="*/ 90 w 110"/>
                <a:gd name="T71" fmla="*/ 71 h 111"/>
                <a:gd name="T72" fmla="*/ 110 w 110"/>
                <a:gd name="T73" fmla="*/ 60 h 111"/>
                <a:gd name="T74" fmla="*/ 85 w 110"/>
                <a:gd name="T75" fmla="*/ 45 h 111"/>
                <a:gd name="T76" fmla="*/ 105 w 110"/>
                <a:gd name="T77" fmla="*/ 35 h 111"/>
                <a:gd name="T78" fmla="*/ 75 w 110"/>
                <a:gd name="T79" fmla="*/ 35 h 111"/>
                <a:gd name="T80" fmla="*/ 75 w 110"/>
                <a:gd name="T81" fmla="*/ 30 h 111"/>
                <a:gd name="T82" fmla="*/ 60 w 110"/>
                <a:gd name="T83" fmla="*/ 25 h 111"/>
                <a:gd name="T84" fmla="*/ 55 w 110"/>
                <a:gd name="T85" fmla="*/ 40 h 111"/>
                <a:gd name="T86" fmla="*/ 45 w 110"/>
                <a:gd name="T87" fmla="*/ 55 h 111"/>
                <a:gd name="T88" fmla="*/ 50 w 110"/>
                <a:gd name="T89" fmla="*/ 55 h 111"/>
                <a:gd name="T90" fmla="*/ 60 w 110"/>
                <a:gd name="T91" fmla="*/ 60 h 111"/>
                <a:gd name="T92" fmla="*/ 70 w 110"/>
                <a:gd name="T93" fmla="*/ 45 h 111"/>
                <a:gd name="T94" fmla="*/ 50 w 110"/>
                <a:gd name="T95" fmla="*/ 60 h 111"/>
                <a:gd name="T96" fmla="*/ 70 w 110"/>
                <a:gd name="T97" fmla="*/ 71 h 111"/>
                <a:gd name="T98" fmla="*/ 70 w 110"/>
                <a:gd name="T99" fmla="*/ 71 h 111"/>
                <a:gd name="T100" fmla="*/ 45 w 110"/>
                <a:gd name="T101" fmla="*/ 96 h 111"/>
                <a:gd name="T102" fmla="*/ 45 w 110"/>
                <a:gd name="T103" fmla="*/ 96 h 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10" h="111">
                  <a:moveTo>
                    <a:pt x="15" y="15"/>
                  </a:moveTo>
                  <a:lnTo>
                    <a:pt x="15" y="15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15" y="5"/>
                  </a:lnTo>
                  <a:lnTo>
                    <a:pt x="15" y="15"/>
                  </a:lnTo>
                  <a:close/>
                  <a:moveTo>
                    <a:pt x="45" y="96"/>
                  </a:moveTo>
                  <a:lnTo>
                    <a:pt x="45" y="40"/>
                  </a:lnTo>
                  <a:lnTo>
                    <a:pt x="25" y="40"/>
                  </a:lnTo>
                  <a:lnTo>
                    <a:pt x="25" y="30"/>
                  </a:lnTo>
                  <a:lnTo>
                    <a:pt x="45" y="30"/>
                  </a:lnTo>
                  <a:lnTo>
                    <a:pt x="40" y="35"/>
                  </a:lnTo>
                  <a:lnTo>
                    <a:pt x="50" y="40"/>
                  </a:lnTo>
                  <a:lnTo>
                    <a:pt x="60" y="25"/>
                  </a:lnTo>
                  <a:lnTo>
                    <a:pt x="110" y="25"/>
                  </a:lnTo>
                  <a:lnTo>
                    <a:pt x="110" y="10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55" y="0"/>
                  </a:lnTo>
                  <a:lnTo>
                    <a:pt x="55" y="5"/>
                  </a:lnTo>
                  <a:lnTo>
                    <a:pt x="45" y="25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10" y="55"/>
                  </a:lnTo>
                  <a:lnTo>
                    <a:pt x="10" y="81"/>
                  </a:lnTo>
                  <a:lnTo>
                    <a:pt x="0" y="101"/>
                  </a:lnTo>
                  <a:lnTo>
                    <a:pt x="5" y="101"/>
                  </a:lnTo>
                  <a:lnTo>
                    <a:pt x="15" y="106"/>
                  </a:lnTo>
                  <a:lnTo>
                    <a:pt x="20" y="81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0" y="86"/>
                  </a:lnTo>
                  <a:lnTo>
                    <a:pt x="30" y="91"/>
                  </a:lnTo>
                  <a:lnTo>
                    <a:pt x="20" y="91"/>
                  </a:lnTo>
                  <a:lnTo>
                    <a:pt x="25" y="106"/>
                  </a:lnTo>
                  <a:lnTo>
                    <a:pt x="35" y="106"/>
                  </a:lnTo>
                  <a:lnTo>
                    <a:pt x="45" y="101"/>
                  </a:lnTo>
                  <a:lnTo>
                    <a:pt x="55" y="111"/>
                  </a:lnTo>
                  <a:lnTo>
                    <a:pt x="70" y="96"/>
                  </a:lnTo>
                  <a:lnTo>
                    <a:pt x="80" y="86"/>
                  </a:lnTo>
                  <a:lnTo>
                    <a:pt x="90" y="96"/>
                  </a:lnTo>
                  <a:lnTo>
                    <a:pt x="105" y="111"/>
                  </a:lnTo>
                  <a:lnTo>
                    <a:pt x="110" y="96"/>
                  </a:lnTo>
                  <a:lnTo>
                    <a:pt x="95" y="86"/>
                  </a:lnTo>
                  <a:lnTo>
                    <a:pt x="90" y="71"/>
                  </a:lnTo>
                  <a:lnTo>
                    <a:pt x="110" y="71"/>
                  </a:lnTo>
                  <a:lnTo>
                    <a:pt x="110" y="60"/>
                  </a:lnTo>
                  <a:lnTo>
                    <a:pt x="85" y="60"/>
                  </a:lnTo>
                  <a:lnTo>
                    <a:pt x="85" y="45"/>
                  </a:lnTo>
                  <a:lnTo>
                    <a:pt x="105" y="45"/>
                  </a:lnTo>
                  <a:lnTo>
                    <a:pt x="105" y="35"/>
                  </a:lnTo>
                  <a:lnTo>
                    <a:pt x="75" y="35"/>
                  </a:lnTo>
                  <a:lnTo>
                    <a:pt x="75" y="30"/>
                  </a:lnTo>
                  <a:lnTo>
                    <a:pt x="60" y="25"/>
                  </a:lnTo>
                  <a:lnTo>
                    <a:pt x="55" y="40"/>
                  </a:lnTo>
                  <a:lnTo>
                    <a:pt x="45" y="55"/>
                  </a:lnTo>
                  <a:lnTo>
                    <a:pt x="50" y="55"/>
                  </a:lnTo>
                  <a:lnTo>
                    <a:pt x="60" y="60"/>
                  </a:lnTo>
                  <a:lnTo>
                    <a:pt x="65" y="45"/>
                  </a:lnTo>
                  <a:lnTo>
                    <a:pt x="70" y="45"/>
                  </a:lnTo>
                  <a:lnTo>
                    <a:pt x="70" y="60"/>
                  </a:lnTo>
                  <a:lnTo>
                    <a:pt x="50" y="60"/>
                  </a:lnTo>
                  <a:lnTo>
                    <a:pt x="50" y="71"/>
                  </a:lnTo>
                  <a:lnTo>
                    <a:pt x="70" y="71"/>
                  </a:lnTo>
                  <a:lnTo>
                    <a:pt x="60" y="86"/>
                  </a:lnTo>
                  <a:lnTo>
                    <a:pt x="45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7"/>
            <p:cNvSpPr>
              <a:spLocks noEditPoints="1"/>
            </p:cNvSpPr>
            <p:nvPr/>
          </p:nvSpPr>
          <p:spPr bwMode="auto">
            <a:xfrm>
              <a:off x="13290" y="6383"/>
              <a:ext cx="173" cy="257"/>
            </a:xfrm>
            <a:custGeom>
              <a:avLst/>
              <a:gdLst>
                <a:gd name="T0" fmla="*/ 15 w 75"/>
                <a:gd name="T1" fmla="*/ 111 h 111"/>
                <a:gd name="T2" fmla="*/ 15 w 75"/>
                <a:gd name="T3" fmla="*/ 101 h 111"/>
                <a:gd name="T4" fmla="*/ 60 w 75"/>
                <a:gd name="T5" fmla="*/ 101 h 111"/>
                <a:gd name="T6" fmla="*/ 60 w 75"/>
                <a:gd name="T7" fmla="*/ 111 h 111"/>
                <a:gd name="T8" fmla="*/ 75 w 75"/>
                <a:gd name="T9" fmla="*/ 111 h 111"/>
                <a:gd name="T10" fmla="*/ 75 w 75"/>
                <a:gd name="T11" fmla="*/ 15 h 111"/>
                <a:gd name="T12" fmla="*/ 35 w 75"/>
                <a:gd name="T13" fmla="*/ 15 h 111"/>
                <a:gd name="T14" fmla="*/ 35 w 75"/>
                <a:gd name="T15" fmla="*/ 15 h 111"/>
                <a:gd name="T16" fmla="*/ 40 w 75"/>
                <a:gd name="T17" fmla="*/ 10 h 111"/>
                <a:gd name="T18" fmla="*/ 40 w 75"/>
                <a:gd name="T19" fmla="*/ 5 h 111"/>
                <a:gd name="T20" fmla="*/ 40 w 75"/>
                <a:gd name="T21" fmla="*/ 5 h 111"/>
                <a:gd name="T22" fmla="*/ 45 w 75"/>
                <a:gd name="T23" fmla="*/ 0 h 111"/>
                <a:gd name="T24" fmla="*/ 45 w 75"/>
                <a:gd name="T25" fmla="*/ 0 h 111"/>
                <a:gd name="T26" fmla="*/ 25 w 75"/>
                <a:gd name="T27" fmla="*/ 0 h 111"/>
                <a:gd name="T28" fmla="*/ 25 w 75"/>
                <a:gd name="T29" fmla="*/ 0 h 111"/>
                <a:gd name="T30" fmla="*/ 25 w 75"/>
                <a:gd name="T31" fmla="*/ 5 h 111"/>
                <a:gd name="T32" fmla="*/ 25 w 75"/>
                <a:gd name="T33" fmla="*/ 5 h 111"/>
                <a:gd name="T34" fmla="*/ 20 w 75"/>
                <a:gd name="T35" fmla="*/ 15 h 111"/>
                <a:gd name="T36" fmla="*/ 0 w 75"/>
                <a:gd name="T37" fmla="*/ 15 h 111"/>
                <a:gd name="T38" fmla="*/ 0 w 75"/>
                <a:gd name="T39" fmla="*/ 111 h 111"/>
                <a:gd name="T40" fmla="*/ 0 w 75"/>
                <a:gd name="T41" fmla="*/ 111 h 111"/>
                <a:gd name="T42" fmla="*/ 15 w 75"/>
                <a:gd name="T43" fmla="*/ 111 h 111"/>
                <a:gd name="T44" fmla="*/ 15 w 75"/>
                <a:gd name="T45" fmla="*/ 111 h 111"/>
                <a:gd name="T46" fmla="*/ 60 w 75"/>
                <a:gd name="T47" fmla="*/ 30 h 111"/>
                <a:gd name="T48" fmla="*/ 60 w 75"/>
                <a:gd name="T49" fmla="*/ 40 h 111"/>
                <a:gd name="T50" fmla="*/ 15 w 75"/>
                <a:gd name="T51" fmla="*/ 40 h 111"/>
                <a:gd name="T52" fmla="*/ 15 w 75"/>
                <a:gd name="T53" fmla="*/ 30 h 111"/>
                <a:gd name="T54" fmla="*/ 60 w 75"/>
                <a:gd name="T55" fmla="*/ 30 h 111"/>
                <a:gd name="T56" fmla="*/ 60 w 75"/>
                <a:gd name="T57" fmla="*/ 30 h 111"/>
                <a:gd name="T58" fmla="*/ 60 w 75"/>
                <a:gd name="T59" fmla="*/ 65 h 111"/>
                <a:gd name="T60" fmla="*/ 15 w 75"/>
                <a:gd name="T61" fmla="*/ 65 h 111"/>
                <a:gd name="T62" fmla="*/ 15 w 75"/>
                <a:gd name="T63" fmla="*/ 50 h 111"/>
                <a:gd name="T64" fmla="*/ 60 w 75"/>
                <a:gd name="T65" fmla="*/ 50 h 111"/>
                <a:gd name="T66" fmla="*/ 60 w 75"/>
                <a:gd name="T67" fmla="*/ 65 h 111"/>
                <a:gd name="T68" fmla="*/ 60 w 75"/>
                <a:gd name="T69" fmla="*/ 65 h 111"/>
                <a:gd name="T70" fmla="*/ 60 w 75"/>
                <a:gd name="T71" fmla="*/ 76 h 111"/>
                <a:gd name="T72" fmla="*/ 60 w 75"/>
                <a:gd name="T73" fmla="*/ 91 h 111"/>
                <a:gd name="T74" fmla="*/ 15 w 75"/>
                <a:gd name="T75" fmla="*/ 91 h 111"/>
                <a:gd name="T76" fmla="*/ 15 w 75"/>
                <a:gd name="T77" fmla="*/ 76 h 111"/>
                <a:gd name="T78" fmla="*/ 60 w 75"/>
                <a:gd name="T79" fmla="*/ 76 h 111"/>
                <a:gd name="T80" fmla="*/ 60 w 75"/>
                <a:gd name="T81" fmla="*/ 76 h 1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5" h="111">
                  <a:moveTo>
                    <a:pt x="15" y="111"/>
                  </a:moveTo>
                  <a:lnTo>
                    <a:pt x="15" y="101"/>
                  </a:lnTo>
                  <a:lnTo>
                    <a:pt x="60" y="101"/>
                  </a:lnTo>
                  <a:lnTo>
                    <a:pt x="60" y="111"/>
                  </a:lnTo>
                  <a:lnTo>
                    <a:pt x="75" y="111"/>
                  </a:lnTo>
                  <a:lnTo>
                    <a:pt x="75" y="15"/>
                  </a:lnTo>
                  <a:lnTo>
                    <a:pt x="35" y="15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45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0" y="15"/>
                  </a:lnTo>
                  <a:lnTo>
                    <a:pt x="0" y="15"/>
                  </a:lnTo>
                  <a:lnTo>
                    <a:pt x="0" y="111"/>
                  </a:lnTo>
                  <a:lnTo>
                    <a:pt x="15" y="111"/>
                  </a:lnTo>
                  <a:close/>
                  <a:moveTo>
                    <a:pt x="60" y="30"/>
                  </a:moveTo>
                  <a:lnTo>
                    <a:pt x="60" y="40"/>
                  </a:lnTo>
                  <a:lnTo>
                    <a:pt x="15" y="40"/>
                  </a:lnTo>
                  <a:lnTo>
                    <a:pt x="15" y="30"/>
                  </a:lnTo>
                  <a:lnTo>
                    <a:pt x="60" y="30"/>
                  </a:lnTo>
                  <a:close/>
                  <a:moveTo>
                    <a:pt x="60" y="65"/>
                  </a:moveTo>
                  <a:lnTo>
                    <a:pt x="15" y="65"/>
                  </a:lnTo>
                  <a:lnTo>
                    <a:pt x="15" y="50"/>
                  </a:lnTo>
                  <a:lnTo>
                    <a:pt x="60" y="50"/>
                  </a:lnTo>
                  <a:lnTo>
                    <a:pt x="60" y="65"/>
                  </a:lnTo>
                  <a:close/>
                  <a:moveTo>
                    <a:pt x="60" y="76"/>
                  </a:moveTo>
                  <a:lnTo>
                    <a:pt x="60" y="91"/>
                  </a:lnTo>
                  <a:lnTo>
                    <a:pt x="15" y="91"/>
                  </a:lnTo>
                  <a:lnTo>
                    <a:pt x="15" y="76"/>
                  </a:lnTo>
                  <a:lnTo>
                    <a:pt x="60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13686" y="6383"/>
              <a:ext cx="257" cy="245"/>
            </a:xfrm>
            <a:custGeom>
              <a:avLst/>
              <a:gdLst>
                <a:gd name="T0" fmla="*/ 80 w 111"/>
                <a:gd name="T1" fmla="*/ 5 h 106"/>
                <a:gd name="T2" fmla="*/ 80 w 111"/>
                <a:gd name="T3" fmla="*/ 5 h 106"/>
                <a:gd name="T4" fmla="*/ 60 w 111"/>
                <a:gd name="T5" fmla="*/ 0 h 106"/>
                <a:gd name="T6" fmla="*/ 50 w 111"/>
                <a:gd name="T7" fmla="*/ 20 h 106"/>
                <a:gd name="T8" fmla="*/ 35 w 111"/>
                <a:gd name="T9" fmla="*/ 35 h 106"/>
                <a:gd name="T10" fmla="*/ 40 w 111"/>
                <a:gd name="T11" fmla="*/ 50 h 106"/>
                <a:gd name="T12" fmla="*/ 90 w 111"/>
                <a:gd name="T13" fmla="*/ 50 h 106"/>
                <a:gd name="T14" fmla="*/ 95 w 111"/>
                <a:gd name="T15" fmla="*/ 55 h 106"/>
                <a:gd name="T16" fmla="*/ 106 w 111"/>
                <a:gd name="T17" fmla="*/ 50 h 106"/>
                <a:gd name="T18" fmla="*/ 111 w 111"/>
                <a:gd name="T19" fmla="*/ 45 h 106"/>
                <a:gd name="T20" fmla="*/ 90 w 111"/>
                <a:gd name="T21" fmla="*/ 15 h 106"/>
                <a:gd name="T22" fmla="*/ 75 w 111"/>
                <a:gd name="T23" fmla="*/ 25 h 106"/>
                <a:gd name="T24" fmla="*/ 60 w 111"/>
                <a:gd name="T25" fmla="*/ 35 h 106"/>
                <a:gd name="T26" fmla="*/ 80 w 111"/>
                <a:gd name="T27" fmla="*/ 5 h 106"/>
                <a:gd name="T28" fmla="*/ 80 w 111"/>
                <a:gd name="T29" fmla="*/ 5 h 106"/>
                <a:gd name="T30" fmla="*/ 40 w 111"/>
                <a:gd name="T31" fmla="*/ 15 h 106"/>
                <a:gd name="T32" fmla="*/ 20 w 111"/>
                <a:gd name="T33" fmla="*/ 0 h 106"/>
                <a:gd name="T34" fmla="*/ 10 w 111"/>
                <a:gd name="T35" fmla="*/ 10 h 106"/>
                <a:gd name="T36" fmla="*/ 15 w 111"/>
                <a:gd name="T37" fmla="*/ 15 h 106"/>
                <a:gd name="T38" fmla="*/ 30 w 111"/>
                <a:gd name="T39" fmla="*/ 30 h 106"/>
                <a:gd name="T40" fmla="*/ 40 w 111"/>
                <a:gd name="T41" fmla="*/ 15 h 106"/>
                <a:gd name="T42" fmla="*/ 30 w 111"/>
                <a:gd name="T43" fmla="*/ 40 h 106"/>
                <a:gd name="T44" fmla="*/ 10 w 111"/>
                <a:gd name="T45" fmla="*/ 25 h 106"/>
                <a:gd name="T46" fmla="*/ 0 w 111"/>
                <a:gd name="T47" fmla="*/ 40 h 106"/>
                <a:gd name="T48" fmla="*/ 20 w 111"/>
                <a:gd name="T49" fmla="*/ 50 h 106"/>
                <a:gd name="T50" fmla="*/ 30 w 111"/>
                <a:gd name="T51" fmla="*/ 40 h 106"/>
                <a:gd name="T52" fmla="*/ 30 w 111"/>
                <a:gd name="T53" fmla="*/ 40 h 106"/>
                <a:gd name="T54" fmla="*/ 15 w 111"/>
                <a:gd name="T55" fmla="*/ 106 h 106"/>
                <a:gd name="T56" fmla="*/ 20 w 111"/>
                <a:gd name="T57" fmla="*/ 106 h 106"/>
                <a:gd name="T58" fmla="*/ 30 w 111"/>
                <a:gd name="T59" fmla="*/ 65 h 106"/>
                <a:gd name="T60" fmla="*/ 25 w 111"/>
                <a:gd name="T61" fmla="*/ 60 h 106"/>
                <a:gd name="T62" fmla="*/ 20 w 111"/>
                <a:gd name="T63" fmla="*/ 55 h 106"/>
                <a:gd name="T64" fmla="*/ 0 w 111"/>
                <a:gd name="T65" fmla="*/ 96 h 106"/>
                <a:gd name="T66" fmla="*/ 15 w 111"/>
                <a:gd name="T67" fmla="*/ 106 h 106"/>
                <a:gd name="T68" fmla="*/ 55 w 111"/>
                <a:gd name="T69" fmla="*/ 101 h 106"/>
                <a:gd name="T70" fmla="*/ 80 w 111"/>
                <a:gd name="T71" fmla="*/ 106 h 106"/>
                <a:gd name="T72" fmla="*/ 100 w 111"/>
                <a:gd name="T73" fmla="*/ 55 h 106"/>
                <a:gd name="T74" fmla="*/ 40 w 111"/>
                <a:gd name="T75" fmla="*/ 106 h 106"/>
                <a:gd name="T76" fmla="*/ 55 w 111"/>
                <a:gd name="T77" fmla="*/ 101 h 106"/>
                <a:gd name="T78" fmla="*/ 80 w 111"/>
                <a:gd name="T79" fmla="*/ 71 h 106"/>
                <a:gd name="T80" fmla="*/ 55 w 111"/>
                <a:gd name="T81" fmla="*/ 91 h 106"/>
                <a:gd name="T82" fmla="*/ 80 w 111"/>
                <a:gd name="T83" fmla="*/ 71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1" h="106">
                  <a:moveTo>
                    <a:pt x="80" y="5"/>
                  </a:moveTo>
                  <a:lnTo>
                    <a:pt x="80" y="5"/>
                  </a:lnTo>
                  <a:lnTo>
                    <a:pt x="60" y="0"/>
                  </a:lnTo>
                  <a:lnTo>
                    <a:pt x="50" y="20"/>
                  </a:lnTo>
                  <a:lnTo>
                    <a:pt x="45" y="30"/>
                  </a:lnTo>
                  <a:lnTo>
                    <a:pt x="35" y="35"/>
                  </a:lnTo>
                  <a:lnTo>
                    <a:pt x="40" y="50"/>
                  </a:lnTo>
                  <a:lnTo>
                    <a:pt x="75" y="50"/>
                  </a:lnTo>
                  <a:lnTo>
                    <a:pt x="90" y="50"/>
                  </a:lnTo>
                  <a:lnTo>
                    <a:pt x="95" y="55"/>
                  </a:lnTo>
                  <a:lnTo>
                    <a:pt x="106" y="50"/>
                  </a:lnTo>
                  <a:lnTo>
                    <a:pt x="111" y="45"/>
                  </a:lnTo>
                  <a:lnTo>
                    <a:pt x="90" y="15"/>
                  </a:lnTo>
                  <a:lnTo>
                    <a:pt x="75" y="25"/>
                  </a:lnTo>
                  <a:lnTo>
                    <a:pt x="85" y="35"/>
                  </a:lnTo>
                  <a:lnTo>
                    <a:pt x="60" y="35"/>
                  </a:lnTo>
                  <a:lnTo>
                    <a:pt x="80" y="5"/>
                  </a:lnTo>
                  <a:close/>
                  <a:moveTo>
                    <a:pt x="40" y="15"/>
                  </a:moveTo>
                  <a:lnTo>
                    <a:pt x="40" y="15"/>
                  </a:lnTo>
                  <a:lnTo>
                    <a:pt x="20" y="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30" y="30"/>
                  </a:lnTo>
                  <a:lnTo>
                    <a:pt x="40" y="15"/>
                  </a:lnTo>
                  <a:close/>
                  <a:moveTo>
                    <a:pt x="30" y="40"/>
                  </a:moveTo>
                  <a:lnTo>
                    <a:pt x="30" y="40"/>
                  </a:lnTo>
                  <a:lnTo>
                    <a:pt x="10" y="25"/>
                  </a:lnTo>
                  <a:lnTo>
                    <a:pt x="0" y="40"/>
                  </a:lnTo>
                  <a:lnTo>
                    <a:pt x="20" y="50"/>
                  </a:lnTo>
                  <a:lnTo>
                    <a:pt x="30" y="40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lnTo>
                    <a:pt x="20" y="106"/>
                  </a:lnTo>
                  <a:lnTo>
                    <a:pt x="30" y="65"/>
                  </a:lnTo>
                  <a:lnTo>
                    <a:pt x="25" y="60"/>
                  </a:lnTo>
                  <a:lnTo>
                    <a:pt x="20" y="55"/>
                  </a:lnTo>
                  <a:lnTo>
                    <a:pt x="0" y="96"/>
                  </a:lnTo>
                  <a:lnTo>
                    <a:pt x="15" y="106"/>
                  </a:lnTo>
                  <a:close/>
                  <a:moveTo>
                    <a:pt x="55" y="101"/>
                  </a:moveTo>
                  <a:lnTo>
                    <a:pt x="80" y="101"/>
                  </a:lnTo>
                  <a:lnTo>
                    <a:pt x="80" y="106"/>
                  </a:lnTo>
                  <a:lnTo>
                    <a:pt x="100" y="106"/>
                  </a:lnTo>
                  <a:lnTo>
                    <a:pt x="100" y="55"/>
                  </a:lnTo>
                  <a:lnTo>
                    <a:pt x="40" y="55"/>
                  </a:lnTo>
                  <a:lnTo>
                    <a:pt x="40" y="106"/>
                  </a:lnTo>
                  <a:lnTo>
                    <a:pt x="55" y="106"/>
                  </a:lnTo>
                  <a:lnTo>
                    <a:pt x="55" y="101"/>
                  </a:lnTo>
                  <a:close/>
                  <a:moveTo>
                    <a:pt x="80" y="71"/>
                  </a:moveTo>
                  <a:lnTo>
                    <a:pt x="80" y="91"/>
                  </a:lnTo>
                  <a:lnTo>
                    <a:pt x="55" y="91"/>
                  </a:lnTo>
                  <a:lnTo>
                    <a:pt x="55" y="71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14116" y="6383"/>
              <a:ext cx="245" cy="257"/>
            </a:xfrm>
            <a:custGeom>
              <a:avLst/>
              <a:gdLst>
                <a:gd name="T0" fmla="*/ 80 w 106"/>
                <a:gd name="T1" fmla="*/ 30 h 111"/>
                <a:gd name="T2" fmla="*/ 70 w 106"/>
                <a:gd name="T3" fmla="*/ 15 h 111"/>
                <a:gd name="T4" fmla="*/ 70 w 106"/>
                <a:gd name="T5" fmla="*/ 10 h 111"/>
                <a:gd name="T6" fmla="*/ 70 w 106"/>
                <a:gd name="T7" fmla="*/ 10 h 111"/>
                <a:gd name="T8" fmla="*/ 65 w 106"/>
                <a:gd name="T9" fmla="*/ 10 h 111"/>
                <a:gd name="T10" fmla="*/ 55 w 106"/>
                <a:gd name="T11" fmla="*/ 5 h 111"/>
                <a:gd name="T12" fmla="*/ 55 w 106"/>
                <a:gd name="T13" fmla="*/ 55 h 111"/>
                <a:gd name="T14" fmla="*/ 50 w 106"/>
                <a:gd name="T15" fmla="*/ 30 h 111"/>
                <a:gd name="T16" fmla="*/ 40 w 106"/>
                <a:gd name="T17" fmla="*/ 10 h 111"/>
                <a:gd name="T18" fmla="*/ 40 w 106"/>
                <a:gd name="T19" fmla="*/ 5 h 111"/>
                <a:gd name="T20" fmla="*/ 40 w 106"/>
                <a:gd name="T21" fmla="*/ 5 h 111"/>
                <a:gd name="T22" fmla="*/ 35 w 106"/>
                <a:gd name="T23" fmla="*/ 5 h 111"/>
                <a:gd name="T24" fmla="*/ 25 w 106"/>
                <a:gd name="T25" fmla="*/ 0 h 111"/>
                <a:gd name="T26" fmla="*/ 25 w 106"/>
                <a:gd name="T27" fmla="*/ 60 h 111"/>
                <a:gd name="T28" fmla="*/ 20 w 106"/>
                <a:gd name="T29" fmla="*/ 86 h 111"/>
                <a:gd name="T30" fmla="*/ 0 w 106"/>
                <a:gd name="T31" fmla="*/ 101 h 111"/>
                <a:gd name="T32" fmla="*/ 15 w 106"/>
                <a:gd name="T33" fmla="*/ 106 h 111"/>
                <a:gd name="T34" fmla="*/ 30 w 106"/>
                <a:gd name="T35" fmla="*/ 96 h 111"/>
                <a:gd name="T36" fmla="*/ 35 w 106"/>
                <a:gd name="T37" fmla="*/ 86 h 111"/>
                <a:gd name="T38" fmla="*/ 40 w 106"/>
                <a:gd name="T39" fmla="*/ 35 h 111"/>
                <a:gd name="T40" fmla="*/ 45 w 106"/>
                <a:gd name="T41" fmla="*/ 65 h 111"/>
                <a:gd name="T42" fmla="*/ 50 w 106"/>
                <a:gd name="T43" fmla="*/ 65 h 111"/>
                <a:gd name="T44" fmla="*/ 55 w 106"/>
                <a:gd name="T45" fmla="*/ 65 h 111"/>
                <a:gd name="T46" fmla="*/ 70 w 106"/>
                <a:gd name="T47" fmla="*/ 106 h 111"/>
                <a:gd name="T48" fmla="*/ 70 w 106"/>
                <a:gd name="T49" fmla="*/ 35 h 111"/>
                <a:gd name="T50" fmla="*/ 75 w 106"/>
                <a:gd name="T51" fmla="*/ 65 h 111"/>
                <a:gd name="T52" fmla="*/ 86 w 106"/>
                <a:gd name="T53" fmla="*/ 111 h 111"/>
                <a:gd name="T54" fmla="*/ 101 w 106"/>
                <a:gd name="T55" fmla="*/ 10 h 111"/>
                <a:gd name="T56" fmla="*/ 101 w 106"/>
                <a:gd name="T57" fmla="*/ 5 h 111"/>
                <a:gd name="T58" fmla="*/ 106 w 106"/>
                <a:gd name="T59" fmla="*/ 0 h 111"/>
                <a:gd name="T60" fmla="*/ 101 w 106"/>
                <a:gd name="T61" fmla="*/ 0 h 111"/>
                <a:gd name="T62" fmla="*/ 86 w 106"/>
                <a:gd name="T63" fmla="*/ 0 h 111"/>
                <a:gd name="T64" fmla="*/ 86 w 106"/>
                <a:gd name="T65" fmla="*/ 55 h 111"/>
                <a:gd name="T66" fmla="*/ 80 w 106"/>
                <a:gd name="T67" fmla="*/ 30 h 111"/>
                <a:gd name="T68" fmla="*/ 20 w 106"/>
                <a:gd name="T69" fmla="*/ 50 h 111"/>
                <a:gd name="T70" fmla="*/ 20 w 106"/>
                <a:gd name="T71" fmla="*/ 30 h 111"/>
                <a:gd name="T72" fmla="*/ 10 w 106"/>
                <a:gd name="T73" fmla="*/ 30 h 111"/>
                <a:gd name="T74" fmla="*/ 10 w 106"/>
                <a:gd name="T75" fmla="*/ 35 h 111"/>
                <a:gd name="T76" fmla="*/ 0 w 106"/>
                <a:gd name="T77" fmla="*/ 65 h 111"/>
                <a:gd name="T78" fmla="*/ 15 w 106"/>
                <a:gd name="T79" fmla="*/ 71 h 111"/>
                <a:gd name="T80" fmla="*/ 20 w 106"/>
                <a:gd name="T81" fmla="*/ 50 h 111"/>
                <a:gd name="T82" fmla="*/ 20 w 106"/>
                <a:gd name="T83" fmla="*/ 50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6" h="111">
                  <a:moveTo>
                    <a:pt x="80" y="30"/>
                  </a:moveTo>
                  <a:lnTo>
                    <a:pt x="80" y="30"/>
                  </a:lnTo>
                  <a:lnTo>
                    <a:pt x="70" y="30"/>
                  </a:lnTo>
                  <a:lnTo>
                    <a:pt x="70" y="15"/>
                  </a:lnTo>
                  <a:lnTo>
                    <a:pt x="70" y="10"/>
                  </a:lnTo>
                  <a:lnTo>
                    <a:pt x="65" y="10"/>
                  </a:lnTo>
                  <a:lnTo>
                    <a:pt x="55" y="5"/>
                  </a:lnTo>
                  <a:lnTo>
                    <a:pt x="55" y="55"/>
                  </a:lnTo>
                  <a:lnTo>
                    <a:pt x="50" y="30"/>
                  </a:lnTo>
                  <a:lnTo>
                    <a:pt x="40" y="30"/>
                  </a:lnTo>
                  <a:lnTo>
                    <a:pt x="40" y="10"/>
                  </a:lnTo>
                  <a:lnTo>
                    <a:pt x="40" y="5"/>
                  </a:lnTo>
                  <a:lnTo>
                    <a:pt x="35" y="5"/>
                  </a:lnTo>
                  <a:lnTo>
                    <a:pt x="25" y="0"/>
                  </a:lnTo>
                  <a:lnTo>
                    <a:pt x="25" y="60"/>
                  </a:lnTo>
                  <a:lnTo>
                    <a:pt x="20" y="76"/>
                  </a:lnTo>
                  <a:lnTo>
                    <a:pt x="20" y="86"/>
                  </a:lnTo>
                  <a:lnTo>
                    <a:pt x="0" y="101"/>
                  </a:lnTo>
                  <a:lnTo>
                    <a:pt x="15" y="106"/>
                  </a:lnTo>
                  <a:lnTo>
                    <a:pt x="30" y="96"/>
                  </a:lnTo>
                  <a:lnTo>
                    <a:pt x="35" y="86"/>
                  </a:lnTo>
                  <a:lnTo>
                    <a:pt x="40" y="60"/>
                  </a:lnTo>
                  <a:lnTo>
                    <a:pt x="40" y="35"/>
                  </a:lnTo>
                  <a:lnTo>
                    <a:pt x="45" y="65"/>
                  </a:lnTo>
                  <a:lnTo>
                    <a:pt x="50" y="65"/>
                  </a:lnTo>
                  <a:lnTo>
                    <a:pt x="55" y="65"/>
                  </a:lnTo>
                  <a:lnTo>
                    <a:pt x="55" y="106"/>
                  </a:lnTo>
                  <a:lnTo>
                    <a:pt x="70" y="106"/>
                  </a:lnTo>
                  <a:lnTo>
                    <a:pt x="70" y="35"/>
                  </a:lnTo>
                  <a:lnTo>
                    <a:pt x="75" y="65"/>
                  </a:lnTo>
                  <a:lnTo>
                    <a:pt x="86" y="65"/>
                  </a:lnTo>
                  <a:lnTo>
                    <a:pt x="86" y="111"/>
                  </a:lnTo>
                  <a:lnTo>
                    <a:pt x="101" y="111"/>
                  </a:lnTo>
                  <a:lnTo>
                    <a:pt x="101" y="10"/>
                  </a:lnTo>
                  <a:lnTo>
                    <a:pt x="101" y="5"/>
                  </a:lnTo>
                  <a:lnTo>
                    <a:pt x="106" y="0"/>
                  </a:lnTo>
                  <a:lnTo>
                    <a:pt x="101" y="0"/>
                  </a:lnTo>
                  <a:lnTo>
                    <a:pt x="86" y="0"/>
                  </a:lnTo>
                  <a:lnTo>
                    <a:pt x="86" y="55"/>
                  </a:lnTo>
                  <a:lnTo>
                    <a:pt x="80" y="30"/>
                  </a:lnTo>
                  <a:close/>
                  <a:moveTo>
                    <a:pt x="20" y="50"/>
                  </a:moveTo>
                  <a:lnTo>
                    <a:pt x="20" y="50"/>
                  </a:lnTo>
                  <a:lnTo>
                    <a:pt x="20" y="30"/>
                  </a:lnTo>
                  <a:lnTo>
                    <a:pt x="10" y="30"/>
                  </a:lnTo>
                  <a:lnTo>
                    <a:pt x="10" y="35"/>
                  </a:lnTo>
                  <a:lnTo>
                    <a:pt x="0" y="65"/>
                  </a:lnTo>
                  <a:lnTo>
                    <a:pt x="15" y="71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0"/>
            <p:cNvSpPr>
              <a:spLocks noEditPoints="1"/>
            </p:cNvSpPr>
            <p:nvPr/>
          </p:nvSpPr>
          <p:spPr bwMode="auto">
            <a:xfrm>
              <a:off x="7941" y="7603"/>
              <a:ext cx="257" cy="245"/>
            </a:xfrm>
            <a:custGeom>
              <a:avLst/>
              <a:gdLst>
                <a:gd name="T0" fmla="*/ 35 w 111"/>
                <a:gd name="T1" fmla="*/ 25 h 106"/>
                <a:gd name="T2" fmla="*/ 25 w 111"/>
                <a:gd name="T3" fmla="*/ 0 h 106"/>
                <a:gd name="T4" fmla="*/ 10 w 111"/>
                <a:gd name="T5" fmla="*/ 5 h 106"/>
                <a:gd name="T6" fmla="*/ 20 w 111"/>
                <a:gd name="T7" fmla="*/ 30 h 106"/>
                <a:gd name="T8" fmla="*/ 65 w 111"/>
                <a:gd name="T9" fmla="*/ 35 h 106"/>
                <a:gd name="T10" fmla="*/ 65 w 111"/>
                <a:gd name="T11" fmla="*/ 66 h 106"/>
                <a:gd name="T12" fmla="*/ 60 w 111"/>
                <a:gd name="T13" fmla="*/ 71 h 106"/>
                <a:gd name="T14" fmla="*/ 55 w 111"/>
                <a:gd name="T15" fmla="*/ 71 h 106"/>
                <a:gd name="T16" fmla="*/ 55 w 111"/>
                <a:gd name="T17" fmla="*/ 86 h 106"/>
                <a:gd name="T18" fmla="*/ 80 w 111"/>
                <a:gd name="T19" fmla="*/ 81 h 106"/>
                <a:gd name="T20" fmla="*/ 80 w 111"/>
                <a:gd name="T21" fmla="*/ 40 h 106"/>
                <a:gd name="T22" fmla="*/ 80 w 111"/>
                <a:gd name="T23" fmla="*/ 40 h 106"/>
                <a:gd name="T24" fmla="*/ 40 w 111"/>
                <a:gd name="T25" fmla="*/ 5 h 106"/>
                <a:gd name="T26" fmla="*/ 75 w 111"/>
                <a:gd name="T27" fmla="*/ 20 h 106"/>
                <a:gd name="T28" fmla="*/ 75 w 111"/>
                <a:gd name="T29" fmla="*/ 20 h 106"/>
                <a:gd name="T30" fmla="*/ 65 w 111"/>
                <a:gd name="T31" fmla="*/ 35 h 106"/>
                <a:gd name="T32" fmla="*/ 0 w 111"/>
                <a:gd name="T33" fmla="*/ 96 h 106"/>
                <a:gd name="T34" fmla="*/ 10 w 111"/>
                <a:gd name="T35" fmla="*/ 106 h 106"/>
                <a:gd name="T36" fmla="*/ 25 w 111"/>
                <a:gd name="T37" fmla="*/ 91 h 106"/>
                <a:gd name="T38" fmla="*/ 30 w 111"/>
                <a:gd name="T39" fmla="*/ 96 h 106"/>
                <a:gd name="T40" fmla="*/ 45 w 111"/>
                <a:gd name="T41" fmla="*/ 101 h 106"/>
                <a:gd name="T42" fmla="*/ 55 w 111"/>
                <a:gd name="T43" fmla="*/ 106 h 106"/>
                <a:gd name="T44" fmla="*/ 70 w 111"/>
                <a:gd name="T45" fmla="*/ 106 h 106"/>
                <a:gd name="T46" fmla="*/ 106 w 111"/>
                <a:gd name="T47" fmla="*/ 106 h 106"/>
                <a:gd name="T48" fmla="*/ 111 w 111"/>
                <a:gd name="T49" fmla="*/ 91 h 106"/>
                <a:gd name="T50" fmla="*/ 90 w 111"/>
                <a:gd name="T51" fmla="*/ 91 h 106"/>
                <a:gd name="T52" fmla="*/ 75 w 111"/>
                <a:gd name="T53" fmla="*/ 91 h 106"/>
                <a:gd name="T54" fmla="*/ 35 w 111"/>
                <a:gd name="T55" fmla="*/ 81 h 106"/>
                <a:gd name="T56" fmla="*/ 30 w 111"/>
                <a:gd name="T57" fmla="*/ 35 h 106"/>
                <a:gd name="T58" fmla="*/ 0 w 111"/>
                <a:gd name="T59" fmla="*/ 51 h 106"/>
                <a:gd name="T60" fmla="*/ 15 w 111"/>
                <a:gd name="T61" fmla="*/ 81 h 106"/>
                <a:gd name="T62" fmla="*/ 10 w 111"/>
                <a:gd name="T63" fmla="*/ 86 h 106"/>
                <a:gd name="T64" fmla="*/ 0 w 111"/>
                <a:gd name="T65" fmla="*/ 96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1" h="106">
                  <a:moveTo>
                    <a:pt x="20" y="30"/>
                  </a:moveTo>
                  <a:lnTo>
                    <a:pt x="35" y="25"/>
                  </a:lnTo>
                  <a:lnTo>
                    <a:pt x="25" y="0"/>
                  </a:lnTo>
                  <a:lnTo>
                    <a:pt x="10" y="5"/>
                  </a:lnTo>
                  <a:lnTo>
                    <a:pt x="20" y="30"/>
                  </a:lnTo>
                  <a:close/>
                  <a:moveTo>
                    <a:pt x="65" y="35"/>
                  </a:moveTo>
                  <a:lnTo>
                    <a:pt x="65" y="40"/>
                  </a:lnTo>
                  <a:lnTo>
                    <a:pt x="65" y="66"/>
                  </a:lnTo>
                  <a:lnTo>
                    <a:pt x="60" y="71"/>
                  </a:lnTo>
                  <a:lnTo>
                    <a:pt x="55" y="71"/>
                  </a:lnTo>
                  <a:lnTo>
                    <a:pt x="55" y="86"/>
                  </a:lnTo>
                  <a:lnTo>
                    <a:pt x="75" y="86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101" y="5"/>
                  </a:lnTo>
                  <a:lnTo>
                    <a:pt x="40" y="5"/>
                  </a:lnTo>
                  <a:lnTo>
                    <a:pt x="40" y="20"/>
                  </a:lnTo>
                  <a:lnTo>
                    <a:pt x="75" y="20"/>
                  </a:lnTo>
                  <a:lnTo>
                    <a:pt x="65" y="35"/>
                  </a:lnTo>
                  <a:close/>
                  <a:moveTo>
                    <a:pt x="0" y="96"/>
                  </a:moveTo>
                  <a:lnTo>
                    <a:pt x="0" y="96"/>
                  </a:lnTo>
                  <a:lnTo>
                    <a:pt x="10" y="106"/>
                  </a:lnTo>
                  <a:lnTo>
                    <a:pt x="25" y="91"/>
                  </a:lnTo>
                  <a:lnTo>
                    <a:pt x="30" y="96"/>
                  </a:lnTo>
                  <a:lnTo>
                    <a:pt x="45" y="101"/>
                  </a:lnTo>
                  <a:lnTo>
                    <a:pt x="55" y="106"/>
                  </a:lnTo>
                  <a:lnTo>
                    <a:pt x="70" y="106"/>
                  </a:lnTo>
                  <a:lnTo>
                    <a:pt x="106" y="106"/>
                  </a:lnTo>
                  <a:lnTo>
                    <a:pt x="111" y="91"/>
                  </a:lnTo>
                  <a:lnTo>
                    <a:pt x="90" y="91"/>
                  </a:lnTo>
                  <a:lnTo>
                    <a:pt x="75" y="91"/>
                  </a:lnTo>
                  <a:lnTo>
                    <a:pt x="40" y="86"/>
                  </a:lnTo>
                  <a:lnTo>
                    <a:pt x="35" y="81"/>
                  </a:lnTo>
                  <a:lnTo>
                    <a:pt x="30" y="76"/>
                  </a:lnTo>
                  <a:lnTo>
                    <a:pt x="30" y="35"/>
                  </a:lnTo>
                  <a:lnTo>
                    <a:pt x="0" y="35"/>
                  </a:lnTo>
                  <a:lnTo>
                    <a:pt x="0" y="51"/>
                  </a:lnTo>
                  <a:lnTo>
                    <a:pt x="15" y="51"/>
                  </a:lnTo>
                  <a:lnTo>
                    <a:pt x="15" y="81"/>
                  </a:lnTo>
                  <a:lnTo>
                    <a:pt x="10" y="8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1"/>
            <p:cNvSpPr>
              <a:spLocks noEditPoints="1"/>
            </p:cNvSpPr>
            <p:nvPr/>
          </p:nvSpPr>
          <p:spPr bwMode="auto">
            <a:xfrm>
              <a:off x="8209" y="7603"/>
              <a:ext cx="266" cy="257"/>
            </a:xfrm>
            <a:custGeom>
              <a:avLst/>
              <a:gdLst>
                <a:gd name="T0" fmla="*/ 20 w 115"/>
                <a:gd name="T1" fmla="*/ 0 h 111"/>
                <a:gd name="T2" fmla="*/ 15 w 115"/>
                <a:gd name="T3" fmla="*/ 0 h 111"/>
                <a:gd name="T4" fmla="*/ 15 w 115"/>
                <a:gd name="T5" fmla="*/ 15 h 111"/>
                <a:gd name="T6" fmla="*/ 25 w 115"/>
                <a:gd name="T7" fmla="*/ 25 h 111"/>
                <a:gd name="T8" fmla="*/ 35 w 115"/>
                <a:gd name="T9" fmla="*/ 15 h 111"/>
                <a:gd name="T10" fmla="*/ 35 w 115"/>
                <a:gd name="T11" fmla="*/ 106 h 111"/>
                <a:gd name="T12" fmla="*/ 50 w 115"/>
                <a:gd name="T13" fmla="*/ 56 h 111"/>
                <a:gd name="T14" fmla="*/ 70 w 115"/>
                <a:gd name="T15" fmla="*/ 25 h 111"/>
                <a:gd name="T16" fmla="*/ 75 w 115"/>
                <a:gd name="T17" fmla="*/ 71 h 111"/>
                <a:gd name="T18" fmla="*/ 70 w 115"/>
                <a:gd name="T19" fmla="*/ 96 h 111"/>
                <a:gd name="T20" fmla="*/ 60 w 115"/>
                <a:gd name="T21" fmla="*/ 96 h 111"/>
                <a:gd name="T22" fmla="*/ 65 w 115"/>
                <a:gd name="T23" fmla="*/ 111 h 111"/>
                <a:gd name="T24" fmla="*/ 90 w 115"/>
                <a:gd name="T25" fmla="*/ 101 h 111"/>
                <a:gd name="T26" fmla="*/ 105 w 115"/>
                <a:gd name="T27" fmla="*/ 25 h 111"/>
                <a:gd name="T28" fmla="*/ 90 w 115"/>
                <a:gd name="T29" fmla="*/ 15 h 111"/>
                <a:gd name="T30" fmla="*/ 40 w 115"/>
                <a:gd name="T31" fmla="*/ 5 h 111"/>
                <a:gd name="T32" fmla="*/ 35 w 115"/>
                <a:gd name="T33" fmla="*/ 76 h 111"/>
                <a:gd name="T34" fmla="*/ 25 w 115"/>
                <a:gd name="T35" fmla="*/ 101 h 111"/>
                <a:gd name="T36" fmla="*/ 30 w 115"/>
                <a:gd name="T37" fmla="*/ 40 h 111"/>
                <a:gd name="T38" fmla="*/ 15 w 115"/>
                <a:gd name="T39" fmla="*/ 25 h 111"/>
                <a:gd name="T40" fmla="*/ 5 w 115"/>
                <a:gd name="T41" fmla="*/ 40 h 111"/>
                <a:gd name="T42" fmla="*/ 20 w 115"/>
                <a:gd name="T43" fmla="*/ 51 h 111"/>
                <a:gd name="T44" fmla="*/ 30 w 115"/>
                <a:gd name="T45" fmla="*/ 46 h 111"/>
                <a:gd name="T46" fmla="*/ 90 w 115"/>
                <a:gd name="T47" fmla="*/ 35 h 111"/>
                <a:gd name="T48" fmla="*/ 70 w 115"/>
                <a:gd name="T49" fmla="*/ 40 h 111"/>
                <a:gd name="T50" fmla="*/ 70 w 115"/>
                <a:gd name="T51" fmla="*/ 61 h 111"/>
                <a:gd name="T52" fmla="*/ 90 w 115"/>
                <a:gd name="T53" fmla="*/ 56 h 111"/>
                <a:gd name="T54" fmla="*/ 20 w 115"/>
                <a:gd name="T55" fmla="*/ 96 h 111"/>
                <a:gd name="T56" fmla="*/ 30 w 115"/>
                <a:gd name="T57" fmla="*/ 61 h 111"/>
                <a:gd name="T58" fmla="*/ 0 w 115"/>
                <a:gd name="T59" fmla="*/ 96 h 111"/>
                <a:gd name="T60" fmla="*/ 15 w 115"/>
                <a:gd name="T61" fmla="*/ 106 h 111"/>
                <a:gd name="T62" fmla="*/ 100 w 115"/>
                <a:gd name="T63" fmla="*/ 101 h 111"/>
                <a:gd name="T64" fmla="*/ 110 w 115"/>
                <a:gd name="T65" fmla="*/ 91 h 111"/>
                <a:gd name="T66" fmla="*/ 100 w 115"/>
                <a:gd name="T67" fmla="*/ 76 h 111"/>
                <a:gd name="T68" fmla="*/ 90 w 115"/>
                <a:gd name="T69" fmla="*/ 81 h 111"/>
                <a:gd name="T70" fmla="*/ 100 w 115"/>
                <a:gd name="T71" fmla="*/ 101 h 111"/>
                <a:gd name="T72" fmla="*/ 70 w 115"/>
                <a:gd name="T73" fmla="*/ 81 h 111"/>
                <a:gd name="T74" fmla="*/ 70 w 115"/>
                <a:gd name="T75" fmla="*/ 76 h 111"/>
                <a:gd name="T76" fmla="*/ 55 w 115"/>
                <a:gd name="T77" fmla="*/ 76 h 111"/>
                <a:gd name="T78" fmla="*/ 45 w 115"/>
                <a:gd name="T79" fmla="*/ 96 h 111"/>
                <a:gd name="T80" fmla="*/ 50 w 115"/>
                <a:gd name="T81" fmla="*/ 96 h 111"/>
                <a:gd name="T82" fmla="*/ 70 w 115"/>
                <a:gd name="T83" fmla="*/ 81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5" h="111">
                  <a:moveTo>
                    <a:pt x="35" y="15"/>
                  </a:moveTo>
                  <a:lnTo>
                    <a:pt x="35" y="1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5" y="25"/>
                  </a:lnTo>
                  <a:lnTo>
                    <a:pt x="35" y="15"/>
                  </a:lnTo>
                  <a:close/>
                  <a:moveTo>
                    <a:pt x="25" y="101"/>
                  </a:moveTo>
                  <a:lnTo>
                    <a:pt x="25" y="101"/>
                  </a:lnTo>
                  <a:lnTo>
                    <a:pt x="35" y="106"/>
                  </a:lnTo>
                  <a:lnTo>
                    <a:pt x="50" y="81"/>
                  </a:lnTo>
                  <a:lnTo>
                    <a:pt x="50" y="56"/>
                  </a:lnTo>
                  <a:lnTo>
                    <a:pt x="50" y="15"/>
                  </a:lnTo>
                  <a:lnTo>
                    <a:pt x="75" y="15"/>
                  </a:lnTo>
                  <a:lnTo>
                    <a:pt x="70" y="25"/>
                  </a:lnTo>
                  <a:lnTo>
                    <a:pt x="60" y="25"/>
                  </a:lnTo>
                  <a:lnTo>
                    <a:pt x="60" y="71"/>
                  </a:lnTo>
                  <a:lnTo>
                    <a:pt x="75" y="71"/>
                  </a:lnTo>
                  <a:lnTo>
                    <a:pt x="75" y="96"/>
                  </a:lnTo>
                  <a:lnTo>
                    <a:pt x="70" y="96"/>
                  </a:lnTo>
                  <a:lnTo>
                    <a:pt x="65" y="96"/>
                  </a:lnTo>
                  <a:lnTo>
                    <a:pt x="60" y="96"/>
                  </a:lnTo>
                  <a:lnTo>
                    <a:pt x="65" y="111"/>
                  </a:lnTo>
                  <a:lnTo>
                    <a:pt x="85" y="106"/>
                  </a:lnTo>
                  <a:lnTo>
                    <a:pt x="90" y="101"/>
                  </a:lnTo>
                  <a:lnTo>
                    <a:pt x="90" y="71"/>
                  </a:lnTo>
                  <a:lnTo>
                    <a:pt x="105" y="71"/>
                  </a:lnTo>
                  <a:lnTo>
                    <a:pt x="105" y="25"/>
                  </a:lnTo>
                  <a:lnTo>
                    <a:pt x="85" y="25"/>
                  </a:lnTo>
                  <a:lnTo>
                    <a:pt x="90" y="15"/>
                  </a:lnTo>
                  <a:lnTo>
                    <a:pt x="110" y="15"/>
                  </a:lnTo>
                  <a:lnTo>
                    <a:pt x="110" y="5"/>
                  </a:lnTo>
                  <a:lnTo>
                    <a:pt x="40" y="5"/>
                  </a:lnTo>
                  <a:lnTo>
                    <a:pt x="40" y="46"/>
                  </a:lnTo>
                  <a:lnTo>
                    <a:pt x="35" y="76"/>
                  </a:lnTo>
                  <a:lnTo>
                    <a:pt x="25" y="101"/>
                  </a:lnTo>
                  <a:close/>
                  <a:moveTo>
                    <a:pt x="30" y="46"/>
                  </a:moveTo>
                  <a:lnTo>
                    <a:pt x="30" y="46"/>
                  </a:lnTo>
                  <a:lnTo>
                    <a:pt x="30" y="40"/>
                  </a:lnTo>
                  <a:lnTo>
                    <a:pt x="15" y="25"/>
                  </a:lnTo>
                  <a:lnTo>
                    <a:pt x="5" y="35"/>
                  </a:lnTo>
                  <a:lnTo>
                    <a:pt x="5" y="40"/>
                  </a:lnTo>
                  <a:lnTo>
                    <a:pt x="20" y="51"/>
                  </a:lnTo>
                  <a:lnTo>
                    <a:pt x="30" y="46"/>
                  </a:lnTo>
                  <a:close/>
                  <a:moveTo>
                    <a:pt x="70" y="40"/>
                  </a:moveTo>
                  <a:lnTo>
                    <a:pt x="70" y="35"/>
                  </a:lnTo>
                  <a:lnTo>
                    <a:pt x="90" y="35"/>
                  </a:lnTo>
                  <a:lnTo>
                    <a:pt x="90" y="46"/>
                  </a:lnTo>
                  <a:lnTo>
                    <a:pt x="70" y="40"/>
                  </a:lnTo>
                  <a:close/>
                  <a:moveTo>
                    <a:pt x="90" y="56"/>
                  </a:moveTo>
                  <a:lnTo>
                    <a:pt x="90" y="61"/>
                  </a:lnTo>
                  <a:lnTo>
                    <a:pt x="70" y="61"/>
                  </a:lnTo>
                  <a:lnTo>
                    <a:pt x="70" y="56"/>
                  </a:lnTo>
                  <a:lnTo>
                    <a:pt x="90" y="56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lnTo>
                    <a:pt x="20" y="96"/>
                  </a:lnTo>
                  <a:lnTo>
                    <a:pt x="30" y="61"/>
                  </a:lnTo>
                  <a:lnTo>
                    <a:pt x="20" y="56"/>
                  </a:lnTo>
                  <a:lnTo>
                    <a:pt x="0" y="96"/>
                  </a:lnTo>
                  <a:lnTo>
                    <a:pt x="15" y="106"/>
                  </a:lnTo>
                  <a:close/>
                  <a:moveTo>
                    <a:pt x="100" y="101"/>
                  </a:moveTo>
                  <a:lnTo>
                    <a:pt x="100" y="101"/>
                  </a:lnTo>
                  <a:lnTo>
                    <a:pt x="115" y="96"/>
                  </a:lnTo>
                  <a:lnTo>
                    <a:pt x="110" y="91"/>
                  </a:lnTo>
                  <a:lnTo>
                    <a:pt x="100" y="76"/>
                  </a:lnTo>
                  <a:lnTo>
                    <a:pt x="90" y="81"/>
                  </a:lnTo>
                  <a:lnTo>
                    <a:pt x="100" y="101"/>
                  </a:lnTo>
                  <a:close/>
                  <a:moveTo>
                    <a:pt x="70" y="81"/>
                  </a:moveTo>
                  <a:lnTo>
                    <a:pt x="70" y="81"/>
                  </a:lnTo>
                  <a:lnTo>
                    <a:pt x="70" y="76"/>
                  </a:lnTo>
                  <a:lnTo>
                    <a:pt x="55" y="76"/>
                  </a:lnTo>
                  <a:lnTo>
                    <a:pt x="45" y="96"/>
                  </a:lnTo>
                  <a:lnTo>
                    <a:pt x="50" y="96"/>
                  </a:lnTo>
                  <a:lnTo>
                    <a:pt x="60" y="101"/>
                  </a:lnTo>
                  <a:lnTo>
                    <a:pt x="70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2"/>
            <p:cNvSpPr/>
            <p:nvPr/>
          </p:nvSpPr>
          <p:spPr bwMode="auto">
            <a:xfrm>
              <a:off x="8498" y="7603"/>
              <a:ext cx="245" cy="245"/>
            </a:xfrm>
            <a:custGeom>
              <a:avLst/>
              <a:gdLst>
                <a:gd name="T0" fmla="*/ 66 w 106"/>
                <a:gd name="T1" fmla="*/ 15 h 106"/>
                <a:gd name="T2" fmla="*/ 66 w 106"/>
                <a:gd name="T3" fmla="*/ 15 h 106"/>
                <a:gd name="T4" fmla="*/ 66 w 106"/>
                <a:gd name="T5" fmla="*/ 10 h 106"/>
                <a:gd name="T6" fmla="*/ 66 w 106"/>
                <a:gd name="T7" fmla="*/ 10 h 106"/>
                <a:gd name="T8" fmla="*/ 61 w 106"/>
                <a:gd name="T9" fmla="*/ 0 h 106"/>
                <a:gd name="T10" fmla="*/ 61 w 106"/>
                <a:gd name="T11" fmla="*/ 0 h 106"/>
                <a:gd name="T12" fmla="*/ 51 w 106"/>
                <a:gd name="T13" fmla="*/ 0 h 106"/>
                <a:gd name="T14" fmla="*/ 51 w 106"/>
                <a:gd name="T15" fmla="*/ 0 h 106"/>
                <a:gd name="T16" fmla="*/ 41 w 106"/>
                <a:gd name="T17" fmla="*/ 0 h 106"/>
                <a:gd name="T18" fmla="*/ 41 w 106"/>
                <a:gd name="T19" fmla="*/ 0 h 106"/>
                <a:gd name="T20" fmla="*/ 46 w 106"/>
                <a:gd name="T21" fmla="*/ 15 h 106"/>
                <a:gd name="T22" fmla="*/ 0 w 106"/>
                <a:gd name="T23" fmla="*/ 15 h 106"/>
                <a:gd name="T24" fmla="*/ 0 w 106"/>
                <a:gd name="T25" fmla="*/ 30 h 106"/>
                <a:gd name="T26" fmla="*/ 46 w 106"/>
                <a:gd name="T27" fmla="*/ 30 h 106"/>
                <a:gd name="T28" fmla="*/ 46 w 106"/>
                <a:gd name="T29" fmla="*/ 46 h 106"/>
                <a:gd name="T30" fmla="*/ 15 w 106"/>
                <a:gd name="T31" fmla="*/ 46 h 106"/>
                <a:gd name="T32" fmla="*/ 15 w 106"/>
                <a:gd name="T33" fmla="*/ 96 h 106"/>
                <a:gd name="T34" fmla="*/ 31 w 106"/>
                <a:gd name="T35" fmla="*/ 96 h 106"/>
                <a:gd name="T36" fmla="*/ 31 w 106"/>
                <a:gd name="T37" fmla="*/ 56 h 106"/>
                <a:gd name="T38" fmla="*/ 46 w 106"/>
                <a:gd name="T39" fmla="*/ 56 h 106"/>
                <a:gd name="T40" fmla="*/ 46 w 106"/>
                <a:gd name="T41" fmla="*/ 106 h 106"/>
                <a:gd name="T42" fmla="*/ 61 w 106"/>
                <a:gd name="T43" fmla="*/ 106 h 106"/>
                <a:gd name="T44" fmla="*/ 61 w 106"/>
                <a:gd name="T45" fmla="*/ 56 h 106"/>
                <a:gd name="T46" fmla="*/ 81 w 106"/>
                <a:gd name="T47" fmla="*/ 56 h 106"/>
                <a:gd name="T48" fmla="*/ 81 w 106"/>
                <a:gd name="T49" fmla="*/ 81 h 106"/>
                <a:gd name="T50" fmla="*/ 81 w 106"/>
                <a:gd name="T51" fmla="*/ 81 h 106"/>
                <a:gd name="T52" fmla="*/ 76 w 106"/>
                <a:gd name="T53" fmla="*/ 86 h 106"/>
                <a:gd name="T54" fmla="*/ 66 w 106"/>
                <a:gd name="T55" fmla="*/ 86 h 106"/>
                <a:gd name="T56" fmla="*/ 66 w 106"/>
                <a:gd name="T57" fmla="*/ 86 h 106"/>
                <a:gd name="T58" fmla="*/ 71 w 106"/>
                <a:gd name="T59" fmla="*/ 101 h 106"/>
                <a:gd name="T60" fmla="*/ 71 w 106"/>
                <a:gd name="T61" fmla="*/ 101 h 106"/>
                <a:gd name="T62" fmla="*/ 91 w 106"/>
                <a:gd name="T63" fmla="*/ 96 h 106"/>
                <a:gd name="T64" fmla="*/ 96 w 106"/>
                <a:gd name="T65" fmla="*/ 91 h 106"/>
                <a:gd name="T66" fmla="*/ 96 w 106"/>
                <a:gd name="T67" fmla="*/ 86 h 106"/>
                <a:gd name="T68" fmla="*/ 96 w 106"/>
                <a:gd name="T69" fmla="*/ 46 h 106"/>
                <a:gd name="T70" fmla="*/ 61 w 106"/>
                <a:gd name="T71" fmla="*/ 46 h 106"/>
                <a:gd name="T72" fmla="*/ 61 w 106"/>
                <a:gd name="T73" fmla="*/ 30 h 106"/>
                <a:gd name="T74" fmla="*/ 106 w 106"/>
                <a:gd name="T75" fmla="*/ 30 h 106"/>
                <a:gd name="T76" fmla="*/ 106 w 106"/>
                <a:gd name="T77" fmla="*/ 15 h 106"/>
                <a:gd name="T78" fmla="*/ 56 w 106"/>
                <a:gd name="T79" fmla="*/ 15 h 106"/>
                <a:gd name="T80" fmla="*/ 56 w 106"/>
                <a:gd name="T81" fmla="*/ 15 h 106"/>
                <a:gd name="T82" fmla="*/ 66 w 106"/>
                <a:gd name="T83" fmla="*/ 15 h 106"/>
                <a:gd name="T84" fmla="*/ 66 w 106"/>
                <a:gd name="T85" fmla="*/ 15 h 106"/>
                <a:gd name="T86" fmla="*/ 66 w 106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46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6" y="30"/>
                  </a:lnTo>
                  <a:lnTo>
                    <a:pt x="46" y="46"/>
                  </a:lnTo>
                  <a:lnTo>
                    <a:pt x="15" y="46"/>
                  </a:lnTo>
                  <a:lnTo>
                    <a:pt x="15" y="96"/>
                  </a:lnTo>
                  <a:lnTo>
                    <a:pt x="31" y="96"/>
                  </a:lnTo>
                  <a:lnTo>
                    <a:pt x="31" y="56"/>
                  </a:lnTo>
                  <a:lnTo>
                    <a:pt x="46" y="56"/>
                  </a:lnTo>
                  <a:lnTo>
                    <a:pt x="46" y="106"/>
                  </a:lnTo>
                  <a:lnTo>
                    <a:pt x="61" y="106"/>
                  </a:lnTo>
                  <a:lnTo>
                    <a:pt x="61" y="56"/>
                  </a:lnTo>
                  <a:lnTo>
                    <a:pt x="81" y="56"/>
                  </a:lnTo>
                  <a:lnTo>
                    <a:pt x="81" y="81"/>
                  </a:lnTo>
                  <a:lnTo>
                    <a:pt x="76" y="86"/>
                  </a:lnTo>
                  <a:lnTo>
                    <a:pt x="66" y="86"/>
                  </a:lnTo>
                  <a:lnTo>
                    <a:pt x="71" y="101"/>
                  </a:lnTo>
                  <a:lnTo>
                    <a:pt x="91" y="96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96" y="46"/>
                  </a:lnTo>
                  <a:lnTo>
                    <a:pt x="61" y="46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3"/>
            <p:cNvSpPr>
              <a:spLocks noEditPoints="1"/>
            </p:cNvSpPr>
            <p:nvPr/>
          </p:nvSpPr>
          <p:spPr bwMode="auto">
            <a:xfrm>
              <a:off x="6998" y="7185"/>
              <a:ext cx="222" cy="210"/>
            </a:xfrm>
            <a:custGeom>
              <a:avLst/>
              <a:gdLst>
                <a:gd name="T0" fmla="*/ 16 w 96"/>
                <a:gd name="T1" fmla="*/ 91 h 91"/>
                <a:gd name="T2" fmla="*/ 16 w 96"/>
                <a:gd name="T3" fmla="*/ 86 h 91"/>
                <a:gd name="T4" fmla="*/ 81 w 96"/>
                <a:gd name="T5" fmla="*/ 86 h 91"/>
                <a:gd name="T6" fmla="*/ 81 w 96"/>
                <a:gd name="T7" fmla="*/ 91 h 91"/>
                <a:gd name="T8" fmla="*/ 96 w 96"/>
                <a:gd name="T9" fmla="*/ 91 h 91"/>
                <a:gd name="T10" fmla="*/ 96 w 96"/>
                <a:gd name="T11" fmla="*/ 0 h 91"/>
                <a:gd name="T12" fmla="*/ 0 w 96"/>
                <a:gd name="T13" fmla="*/ 0 h 91"/>
                <a:gd name="T14" fmla="*/ 0 w 96"/>
                <a:gd name="T15" fmla="*/ 91 h 91"/>
                <a:gd name="T16" fmla="*/ 16 w 96"/>
                <a:gd name="T17" fmla="*/ 91 h 91"/>
                <a:gd name="T18" fmla="*/ 16 w 96"/>
                <a:gd name="T19" fmla="*/ 91 h 91"/>
                <a:gd name="T20" fmla="*/ 66 w 96"/>
                <a:gd name="T21" fmla="*/ 45 h 91"/>
                <a:gd name="T22" fmla="*/ 66 w 96"/>
                <a:gd name="T23" fmla="*/ 10 h 91"/>
                <a:gd name="T24" fmla="*/ 81 w 96"/>
                <a:gd name="T25" fmla="*/ 10 h 91"/>
                <a:gd name="T26" fmla="*/ 81 w 96"/>
                <a:gd name="T27" fmla="*/ 50 h 91"/>
                <a:gd name="T28" fmla="*/ 71 w 96"/>
                <a:gd name="T29" fmla="*/ 50 h 91"/>
                <a:gd name="T30" fmla="*/ 71 w 96"/>
                <a:gd name="T31" fmla="*/ 50 h 91"/>
                <a:gd name="T32" fmla="*/ 66 w 96"/>
                <a:gd name="T33" fmla="*/ 45 h 91"/>
                <a:gd name="T34" fmla="*/ 66 w 96"/>
                <a:gd name="T35" fmla="*/ 45 h 91"/>
                <a:gd name="T36" fmla="*/ 66 w 96"/>
                <a:gd name="T37" fmla="*/ 45 h 91"/>
                <a:gd name="T38" fmla="*/ 26 w 96"/>
                <a:gd name="T39" fmla="*/ 20 h 91"/>
                <a:gd name="T40" fmla="*/ 26 w 96"/>
                <a:gd name="T41" fmla="*/ 20 h 91"/>
                <a:gd name="T42" fmla="*/ 26 w 96"/>
                <a:gd name="T43" fmla="*/ 45 h 91"/>
                <a:gd name="T44" fmla="*/ 16 w 96"/>
                <a:gd name="T45" fmla="*/ 61 h 91"/>
                <a:gd name="T46" fmla="*/ 16 w 96"/>
                <a:gd name="T47" fmla="*/ 61 h 91"/>
                <a:gd name="T48" fmla="*/ 21 w 96"/>
                <a:gd name="T49" fmla="*/ 66 h 91"/>
                <a:gd name="T50" fmla="*/ 21 w 96"/>
                <a:gd name="T51" fmla="*/ 66 h 91"/>
                <a:gd name="T52" fmla="*/ 26 w 96"/>
                <a:gd name="T53" fmla="*/ 71 h 91"/>
                <a:gd name="T54" fmla="*/ 26 w 96"/>
                <a:gd name="T55" fmla="*/ 71 h 91"/>
                <a:gd name="T56" fmla="*/ 36 w 96"/>
                <a:gd name="T57" fmla="*/ 61 h 91"/>
                <a:gd name="T58" fmla="*/ 41 w 96"/>
                <a:gd name="T59" fmla="*/ 50 h 91"/>
                <a:gd name="T60" fmla="*/ 41 w 96"/>
                <a:gd name="T61" fmla="*/ 40 h 91"/>
                <a:gd name="T62" fmla="*/ 41 w 96"/>
                <a:gd name="T63" fmla="*/ 25 h 91"/>
                <a:gd name="T64" fmla="*/ 41 w 96"/>
                <a:gd name="T65" fmla="*/ 25 h 91"/>
                <a:gd name="T66" fmla="*/ 41 w 96"/>
                <a:gd name="T67" fmla="*/ 10 h 91"/>
                <a:gd name="T68" fmla="*/ 51 w 96"/>
                <a:gd name="T69" fmla="*/ 10 h 91"/>
                <a:gd name="T70" fmla="*/ 51 w 96"/>
                <a:gd name="T71" fmla="*/ 50 h 91"/>
                <a:gd name="T72" fmla="*/ 51 w 96"/>
                <a:gd name="T73" fmla="*/ 50 h 91"/>
                <a:gd name="T74" fmla="*/ 51 w 96"/>
                <a:gd name="T75" fmla="*/ 61 h 91"/>
                <a:gd name="T76" fmla="*/ 61 w 96"/>
                <a:gd name="T77" fmla="*/ 66 h 91"/>
                <a:gd name="T78" fmla="*/ 81 w 96"/>
                <a:gd name="T79" fmla="*/ 66 h 91"/>
                <a:gd name="T80" fmla="*/ 81 w 96"/>
                <a:gd name="T81" fmla="*/ 71 h 91"/>
                <a:gd name="T82" fmla="*/ 16 w 96"/>
                <a:gd name="T83" fmla="*/ 71 h 91"/>
                <a:gd name="T84" fmla="*/ 16 w 96"/>
                <a:gd name="T85" fmla="*/ 10 h 91"/>
                <a:gd name="T86" fmla="*/ 26 w 96"/>
                <a:gd name="T87" fmla="*/ 10 h 91"/>
                <a:gd name="T88" fmla="*/ 26 w 96"/>
                <a:gd name="T89" fmla="*/ 10 h 91"/>
                <a:gd name="T90" fmla="*/ 26 w 96"/>
                <a:gd name="T91" fmla="*/ 20 h 91"/>
                <a:gd name="T92" fmla="*/ 26 w 96"/>
                <a:gd name="T93" fmla="*/ 20 h 91"/>
                <a:gd name="T94" fmla="*/ 26 w 96"/>
                <a:gd name="T95" fmla="*/ 20 h 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6" h="91">
                  <a:moveTo>
                    <a:pt x="16" y="91"/>
                  </a:moveTo>
                  <a:lnTo>
                    <a:pt x="16" y="86"/>
                  </a:lnTo>
                  <a:lnTo>
                    <a:pt x="81" y="86"/>
                  </a:lnTo>
                  <a:lnTo>
                    <a:pt x="81" y="91"/>
                  </a:lnTo>
                  <a:lnTo>
                    <a:pt x="96" y="91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16" y="91"/>
                  </a:lnTo>
                  <a:close/>
                  <a:moveTo>
                    <a:pt x="66" y="45"/>
                  </a:moveTo>
                  <a:lnTo>
                    <a:pt x="66" y="10"/>
                  </a:lnTo>
                  <a:lnTo>
                    <a:pt x="81" y="10"/>
                  </a:lnTo>
                  <a:lnTo>
                    <a:pt x="81" y="50"/>
                  </a:lnTo>
                  <a:lnTo>
                    <a:pt x="71" y="50"/>
                  </a:lnTo>
                  <a:lnTo>
                    <a:pt x="66" y="45"/>
                  </a:lnTo>
                  <a:close/>
                  <a:moveTo>
                    <a:pt x="26" y="20"/>
                  </a:moveTo>
                  <a:lnTo>
                    <a:pt x="26" y="20"/>
                  </a:lnTo>
                  <a:lnTo>
                    <a:pt x="26" y="45"/>
                  </a:lnTo>
                  <a:lnTo>
                    <a:pt x="16" y="61"/>
                  </a:lnTo>
                  <a:lnTo>
                    <a:pt x="21" y="66"/>
                  </a:lnTo>
                  <a:lnTo>
                    <a:pt x="26" y="71"/>
                  </a:lnTo>
                  <a:lnTo>
                    <a:pt x="36" y="61"/>
                  </a:lnTo>
                  <a:lnTo>
                    <a:pt x="41" y="50"/>
                  </a:lnTo>
                  <a:lnTo>
                    <a:pt x="41" y="40"/>
                  </a:lnTo>
                  <a:lnTo>
                    <a:pt x="41" y="25"/>
                  </a:lnTo>
                  <a:lnTo>
                    <a:pt x="41" y="10"/>
                  </a:lnTo>
                  <a:lnTo>
                    <a:pt x="51" y="10"/>
                  </a:lnTo>
                  <a:lnTo>
                    <a:pt x="51" y="50"/>
                  </a:lnTo>
                  <a:lnTo>
                    <a:pt x="51" y="61"/>
                  </a:lnTo>
                  <a:lnTo>
                    <a:pt x="61" y="66"/>
                  </a:lnTo>
                  <a:lnTo>
                    <a:pt x="81" y="66"/>
                  </a:lnTo>
                  <a:lnTo>
                    <a:pt x="81" y="71"/>
                  </a:lnTo>
                  <a:lnTo>
                    <a:pt x="16" y="71"/>
                  </a:lnTo>
                  <a:lnTo>
                    <a:pt x="16" y="10"/>
                  </a:lnTo>
                  <a:lnTo>
                    <a:pt x="26" y="10"/>
                  </a:lnTo>
                  <a:lnTo>
                    <a:pt x="26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4"/>
            <p:cNvSpPr>
              <a:spLocks noEditPoints="1"/>
            </p:cNvSpPr>
            <p:nvPr/>
          </p:nvSpPr>
          <p:spPr bwMode="auto">
            <a:xfrm>
              <a:off x="7266" y="7162"/>
              <a:ext cx="245" cy="257"/>
            </a:xfrm>
            <a:custGeom>
              <a:avLst/>
              <a:gdLst>
                <a:gd name="T0" fmla="*/ 45 w 106"/>
                <a:gd name="T1" fmla="*/ 15 h 111"/>
                <a:gd name="T2" fmla="*/ 45 w 106"/>
                <a:gd name="T3" fmla="*/ 55 h 111"/>
                <a:gd name="T4" fmla="*/ 0 w 106"/>
                <a:gd name="T5" fmla="*/ 55 h 111"/>
                <a:gd name="T6" fmla="*/ 0 w 106"/>
                <a:gd name="T7" fmla="*/ 71 h 111"/>
                <a:gd name="T8" fmla="*/ 45 w 106"/>
                <a:gd name="T9" fmla="*/ 71 h 111"/>
                <a:gd name="T10" fmla="*/ 45 w 106"/>
                <a:gd name="T11" fmla="*/ 111 h 111"/>
                <a:gd name="T12" fmla="*/ 61 w 106"/>
                <a:gd name="T13" fmla="*/ 111 h 111"/>
                <a:gd name="T14" fmla="*/ 61 w 106"/>
                <a:gd name="T15" fmla="*/ 71 h 111"/>
                <a:gd name="T16" fmla="*/ 106 w 106"/>
                <a:gd name="T17" fmla="*/ 71 h 111"/>
                <a:gd name="T18" fmla="*/ 106 w 106"/>
                <a:gd name="T19" fmla="*/ 55 h 111"/>
                <a:gd name="T20" fmla="*/ 61 w 106"/>
                <a:gd name="T21" fmla="*/ 55 h 111"/>
                <a:gd name="T22" fmla="*/ 61 w 106"/>
                <a:gd name="T23" fmla="*/ 15 h 111"/>
                <a:gd name="T24" fmla="*/ 96 w 106"/>
                <a:gd name="T25" fmla="*/ 15 h 111"/>
                <a:gd name="T26" fmla="*/ 96 w 106"/>
                <a:gd name="T27" fmla="*/ 0 h 111"/>
                <a:gd name="T28" fmla="*/ 10 w 106"/>
                <a:gd name="T29" fmla="*/ 0 h 111"/>
                <a:gd name="T30" fmla="*/ 10 w 106"/>
                <a:gd name="T31" fmla="*/ 15 h 111"/>
                <a:gd name="T32" fmla="*/ 45 w 106"/>
                <a:gd name="T33" fmla="*/ 15 h 111"/>
                <a:gd name="T34" fmla="*/ 45 w 106"/>
                <a:gd name="T35" fmla="*/ 15 h 111"/>
                <a:gd name="T36" fmla="*/ 20 w 106"/>
                <a:gd name="T37" fmla="*/ 45 h 111"/>
                <a:gd name="T38" fmla="*/ 20 w 106"/>
                <a:gd name="T39" fmla="*/ 45 h 111"/>
                <a:gd name="T40" fmla="*/ 25 w 106"/>
                <a:gd name="T41" fmla="*/ 55 h 111"/>
                <a:gd name="T42" fmla="*/ 25 w 106"/>
                <a:gd name="T43" fmla="*/ 55 h 111"/>
                <a:gd name="T44" fmla="*/ 40 w 106"/>
                <a:gd name="T45" fmla="*/ 50 h 111"/>
                <a:gd name="T46" fmla="*/ 40 w 106"/>
                <a:gd name="T47" fmla="*/ 50 h 111"/>
                <a:gd name="T48" fmla="*/ 25 w 106"/>
                <a:gd name="T49" fmla="*/ 20 h 111"/>
                <a:gd name="T50" fmla="*/ 25 w 106"/>
                <a:gd name="T51" fmla="*/ 20 h 111"/>
                <a:gd name="T52" fmla="*/ 10 w 106"/>
                <a:gd name="T53" fmla="*/ 25 h 111"/>
                <a:gd name="T54" fmla="*/ 10 w 106"/>
                <a:gd name="T55" fmla="*/ 25 h 111"/>
                <a:gd name="T56" fmla="*/ 20 w 106"/>
                <a:gd name="T57" fmla="*/ 45 h 111"/>
                <a:gd name="T58" fmla="*/ 20 w 106"/>
                <a:gd name="T59" fmla="*/ 45 h 111"/>
                <a:gd name="T60" fmla="*/ 20 w 106"/>
                <a:gd name="T61" fmla="*/ 45 h 111"/>
                <a:gd name="T62" fmla="*/ 76 w 106"/>
                <a:gd name="T63" fmla="*/ 55 h 111"/>
                <a:gd name="T64" fmla="*/ 76 w 106"/>
                <a:gd name="T65" fmla="*/ 55 h 111"/>
                <a:gd name="T66" fmla="*/ 76 w 106"/>
                <a:gd name="T67" fmla="*/ 55 h 111"/>
                <a:gd name="T68" fmla="*/ 76 w 106"/>
                <a:gd name="T69" fmla="*/ 55 h 111"/>
                <a:gd name="T70" fmla="*/ 86 w 106"/>
                <a:gd name="T71" fmla="*/ 35 h 111"/>
                <a:gd name="T72" fmla="*/ 86 w 106"/>
                <a:gd name="T73" fmla="*/ 35 h 111"/>
                <a:gd name="T74" fmla="*/ 91 w 106"/>
                <a:gd name="T75" fmla="*/ 25 h 111"/>
                <a:gd name="T76" fmla="*/ 76 w 106"/>
                <a:gd name="T77" fmla="*/ 20 h 111"/>
                <a:gd name="T78" fmla="*/ 76 w 106"/>
                <a:gd name="T79" fmla="*/ 20 h 111"/>
                <a:gd name="T80" fmla="*/ 66 w 106"/>
                <a:gd name="T81" fmla="*/ 45 h 111"/>
                <a:gd name="T82" fmla="*/ 66 w 106"/>
                <a:gd name="T83" fmla="*/ 45 h 111"/>
                <a:gd name="T84" fmla="*/ 66 w 106"/>
                <a:gd name="T85" fmla="*/ 45 h 111"/>
                <a:gd name="T86" fmla="*/ 76 w 106"/>
                <a:gd name="T87" fmla="*/ 55 h 111"/>
                <a:gd name="T88" fmla="*/ 76 w 106"/>
                <a:gd name="T89" fmla="*/ 55 h 111"/>
                <a:gd name="T90" fmla="*/ 76 w 106"/>
                <a:gd name="T91" fmla="*/ 55 h 1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6" h="111">
                  <a:moveTo>
                    <a:pt x="45" y="15"/>
                  </a:moveTo>
                  <a:lnTo>
                    <a:pt x="45" y="55"/>
                  </a:lnTo>
                  <a:lnTo>
                    <a:pt x="0" y="55"/>
                  </a:lnTo>
                  <a:lnTo>
                    <a:pt x="0" y="71"/>
                  </a:lnTo>
                  <a:lnTo>
                    <a:pt x="45" y="71"/>
                  </a:lnTo>
                  <a:lnTo>
                    <a:pt x="45" y="111"/>
                  </a:lnTo>
                  <a:lnTo>
                    <a:pt x="61" y="111"/>
                  </a:lnTo>
                  <a:lnTo>
                    <a:pt x="61" y="71"/>
                  </a:lnTo>
                  <a:lnTo>
                    <a:pt x="106" y="71"/>
                  </a:lnTo>
                  <a:lnTo>
                    <a:pt x="106" y="55"/>
                  </a:lnTo>
                  <a:lnTo>
                    <a:pt x="61" y="55"/>
                  </a:lnTo>
                  <a:lnTo>
                    <a:pt x="61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10" y="0"/>
                  </a:lnTo>
                  <a:lnTo>
                    <a:pt x="10" y="15"/>
                  </a:lnTo>
                  <a:lnTo>
                    <a:pt x="45" y="15"/>
                  </a:lnTo>
                  <a:close/>
                  <a:moveTo>
                    <a:pt x="20" y="45"/>
                  </a:moveTo>
                  <a:lnTo>
                    <a:pt x="20" y="45"/>
                  </a:lnTo>
                  <a:lnTo>
                    <a:pt x="25" y="55"/>
                  </a:lnTo>
                  <a:lnTo>
                    <a:pt x="40" y="50"/>
                  </a:lnTo>
                  <a:lnTo>
                    <a:pt x="25" y="20"/>
                  </a:lnTo>
                  <a:lnTo>
                    <a:pt x="10" y="25"/>
                  </a:lnTo>
                  <a:lnTo>
                    <a:pt x="20" y="45"/>
                  </a:lnTo>
                  <a:close/>
                  <a:moveTo>
                    <a:pt x="76" y="55"/>
                  </a:moveTo>
                  <a:lnTo>
                    <a:pt x="76" y="55"/>
                  </a:lnTo>
                  <a:lnTo>
                    <a:pt x="86" y="35"/>
                  </a:lnTo>
                  <a:lnTo>
                    <a:pt x="91" y="25"/>
                  </a:lnTo>
                  <a:lnTo>
                    <a:pt x="76" y="20"/>
                  </a:lnTo>
                  <a:lnTo>
                    <a:pt x="66" y="45"/>
                  </a:lnTo>
                  <a:lnTo>
                    <a:pt x="76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5"/>
            <p:cNvSpPr/>
            <p:nvPr/>
          </p:nvSpPr>
          <p:spPr bwMode="auto">
            <a:xfrm>
              <a:off x="7546" y="7162"/>
              <a:ext cx="245" cy="245"/>
            </a:xfrm>
            <a:custGeom>
              <a:avLst/>
              <a:gdLst>
                <a:gd name="T0" fmla="*/ 65 w 106"/>
                <a:gd name="T1" fmla="*/ 15 h 106"/>
                <a:gd name="T2" fmla="*/ 65 w 106"/>
                <a:gd name="T3" fmla="*/ 15 h 106"/>
                <a:gd name="T4" fmla="*/ 60 w 106"/>
                <a:gd name="T5" fmla="*/ 10 h 106"/>
                <a:gd name="T6" fmla="*/ 60 w 106"/>
                <a:gd name="T7" fmla="*/ 10 h 106"/>
                <a:gd name="T8" fmla="*/ 60 w 106"/>
                <a:gd name="T9" fmla="*/ 0 h 106"/>
                <a:gd name="T10" fmla="*/ 60 w 106"/>
                <a:gd name="T11" fmla="*/ 0 h 106"/>
                <a:gd name="T12" fmla="*/ 50 w 106"/>
                <a:gd name="T13" fmla="*/ 0 h 106"/>
                <a:gd name="T14" fmla="*/ 50 w 106"/>
                <a:gd name="T15" fmla="*/ 0 h 106"/>
                <a:gd name="T16" fmla="*/ 40 w 106"/>
                <a:gd name="T17" fmla="*/ 0 h 106"/>
                <a:gd name="T18" fmla="*/ 40 w 106"/>
                <a:gd name="T19" fmla="*/ 0 h 106"/>
                <a:gd name="T20" fmla="*/ 45 w 106"/>
                <a:gd name="T21" fmla="*/ 15 h 106"/>
                <a:gd name="T22" fmla="*/ 0 w 106"/>
                <a:gd name="T23" fmla="*/ 15 h 106"/>
                <a:gd name="T24" fmla="*/ 0 w 106"/>
                <a:gd name="T25" fmla="*/ 30 h 106"/>
                <a:gd name="T26" fmla="*/ 45 w 106"/>
                <a:gd name="T27" fmla="*/ 30 h 106"/>
                <a:gd name="T28" fmla="*/ 45 w 106"/>
                <a:gd name="T29" fmla="*/ 45 h 106"/>
                <a:gd name="T30" fmla="*/ 15 w 106"/>
                <a:gd name="T31" fmla="*/ 45 h 106"/>
                <a:gd name="T32" fmla="*/ 15 w 106"/>
                <a:gd name="T33" fmla="*/ 96 h 106"/>
                <a:gd name="T34" fmla="*/ 30 w 106"/>
                <a:gd name="T35" fmla="*/ 96 h 106"/>
                <a:gd name="T36" fmla="*/ 30 w 106"/>
                <a:gd name="T37" fmla="*/ 55 h 106"/>
                <a:gd name="T38" fmla="*/ 45 w 106"/>
                <a:gd name="T39" fmla="*/ 55 h 106"/>
                <a:gd name="T40" fmla="*/ 45 w 106"/>
                <a:gd name="T41" fmla="*/ 106 h 106"/>
                <a:gd name="T42" fmla="*/ 60 w 106"/>
                <a:gd name="T43" fmla="*/ 106 h 106"/>
                <a:gd name="T44" fmla="*/ 60 w 106"/>
                <a:gd name="T45" fmla="*/ 55 h 106"/>
                <a:gd name="T46" fmla="*/ 75 w 106"/>
                <a:gd name="T47" fmla="*/ 55 h 106"/>
                <a:gd name="T48" fmla="*/ 75 w 106"/>
                <a:gd name="T49" fmla="*/ 81 h 106"/>
                <a:gd name="T50" fmla="*/ 75 w 106"/>
                <a:gd name="T51" fmla="*/ 81 h 106"/>
                <a:gd name="T52" fmla="*/ 75 w 106"/>
                <a:gd name="T53" fmla="*/ 81 h 106"/>
                <a:gd name="T54" fmla="*/ 65 w 106"/>
                <a:gd name="T55" fmla="*/ 81 h 106"/>
                <a:gd name="T56" fmla="*/ 65 w 106"/>
                <a:gd name="T57" fmla="*/ 81 h 106"/>
                <a:gd name="T58" fmla="*/ 70 w 106"/>
                <a:gd name="T59" fmla="*/ 101 h 106"/>
                <a:gd name="T60" fmla="*/ 70 w 106"/>
                <a:gd name="T61" fmla="*/ 101 h 106"/>
                <a:gd name="T62" fmla="*/ 85 w 106"/>
                <a:gd name="T63" fmla="*/ 96 h 106"/>
                <a:gd name="T64" fmla="*/ 90 w 106"/>
                <a:gd name="T65" fmla="*/ 91 h 106"/>
                <a:gd name="T66" fmla="*/ 90 w 106"/>
                <a:gd name="T67" fmla="*/ 86 h 106"/>
                <a:gd name="T68" fmla="*/ 90 w 106"/>
                <a:gd name="T69" fmla="*/ 45 h 106"/>
                <a:gd name="T70" fmla="*/ 60 w 106"/>
                <a:gd name="T71" fmla="*/ 45 h 106"/>
                <a:gd name="T72" fmla="*/ 60 w 106"/>
                <a:gd name="T73" fmla="*/ 30 h 106"/>
                <a:gd name="T74" fmla="*/ 106 w 106"/>
                <a:gd name="T75" fmla="*/ 30 h 106"/>
                <a:gd name="T76" fmla="*/ 106 w 106"/>
                <a:gd name="T77" fmla="*/ 15 h 106"/>
                <a:gd name="T78" fmla="*/ 50 w 106"/>
                <a:gd name="T79" fmla="*/ 15 h 106"/>
                <a:gd name="T80" fmla="*/ 50 w 106"/>
                <a:gd name="T81" fmla="*/ 15 h 106"/>
                <a:gd name="T82" fmla="*/ 65 w 106"/>
                <a:gd name="T83" fmla="*/ 15 h 106"/>
                <a:gd name="T84" fmla="*/ 65 w 106"/>
                <a:gd name="T85" fmla="*/ 15 h 106"/>
                <a:gd name="T86" fmla="*/ 65 w 106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5"/>
                  </a:lnTo>
                  <a:lnTo>
                    <a:pt x="75" y="55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70" y="101"/>
                  </a:lnTo>
                  <a:lnTo>
                    <a:pt x="85" y="96"/>
                  </a:lnTo>
                  <a:lnTo>
                    <a:pt x="90" y="91"/>
                  </a:lnTo>
                  <a:lnTo>
                    <a:pt x="90" y="86"/>
                  </a:lnTo>
                  <a:lnTo>
                    <a:pt x="90" y="45"/>
                  </a:lnTo>
                  <a:lnTo>
                    <a:pt x="60" y="45"/>
                  </a:lnTo>
                  <a:lnTo>
                    <a:pt x="60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0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6"/>
            <p:cNvSpPr>
              <a:spLocks noEditPoints="1"/>
            </p:cNvSpPr>
            <p:nvPr/>
          </p:nvSpPr>
          <p:spPr bwMode="auto">
            <a:xfrm>
              <a:off x="4802" y="4360"/>
              <a:ext cx="208" cy="245"/>
            </a:xfrm>
            <a:custGeom>
              <a:avLst/>
              <a:gdLst>
                <a:gd name="T0" fmla="*/ 0 w 90"/>
                <a:gd name="T1" fmla="*/ 106 h 106"/>
                <a:gd name="T2" fmla="*/ 15 w 90"/>
                <a:gd name="T3" fmla="*/ 106 h 106"/>
                <a:gd name="T4" fmla="*/ 15 w 90"/>
                <a:gd name="T5" fmla="*/ 95 h 106"/>
                <a:gd name="T6" fmla="*/ 70 w 90"/>
                <a:gd name="T7" fmla="*/ 95 h 106"/>
                <a:gd name="T8" fmla="*/ 70 w 90"/>
                <a:gd name="T9" fmla="*/ 106 h 106"/>
                <a:gd name="T10" fmla="*/ 85 w 90"/>
                <a:gd name="T11" fmla="*/ 106 h 106"/>
                <a:gd name="T12" fmla="*/ 90 w 90"/>
                <a:gd name="T13" fmla="*/ 20 h 106"/>
                <a:gd name="T14" fmla="*/ 40 w 90"/>
                <a:gd name="T15" fmla="*/ 20 h 106"/>
                <a:gd name="T16" fmla="*/ 40 w 90"/>
                <a:gd name="T17" fmla="*/ 20 h 106"/>
                <a:gd name="T18" fmla="*/ 50 w 90"/>
                <a:gd name="T19" fmla="*/ 5 h 106"/>
                <a:gd name="T20" fmla="*/ 50 w 90"/>
                <a:gd name="T21" fmla="*/ 5 h 106"/>
                <a:gd name="T22" fmla="*/ 30 w 90"/>
                <a:gd name="T23" fmla="*/ 0 h 106"/>
                <a:gd name="T24" fmla="*/ 30 w 90"/>
                <a:gd name="T25" fmla="*/ 0 h 106"/>
                <a:gd name="T26" fmla="*/ 25 w 90"/>
                <a:gd name="T27" fmla="*/ 20 h 106"/>
                <a:gd name="T28" fmla="*/ 0 w 90"/>
                <a:gd name="T29" fmla="*/ 20 h 106"/>
                <a:gd name="T30" fmla="*/ 0 w 90"/>
                <a:gd name="T31" fmla="*/ 106 h 106"/>
                <a:gd name="T32" fmla="*/ 0 w 90"/>
                <a:gd name="T33" fmla="*/ 106 h 106"/>
                <a:gd name="T34" fmla="*/ 70 w 90"/>
                <a:gd name="T35" fmla="*/ 35 h 106"/>
                <a:gd name="T36" fmla="*/ 70 w 90"/>
                <a:gd name="T37" fmla="*/ 50 h 106"/>
                <a:gd name="T38" fmla="*/ 15 w 90"/>
                <a:gd name="T39" fmla="*/ 50 h 106"/>
                <a:gd name="T40" fmla="*/ 15 w 90"/>
                <a:gd name="T41" fmla="*/ 35 h 106"/>
                <a:gd name="T42" fmla="*/ 70 w 90"/>
                <a:gd name="T43" fmla="*/ 35 h 106"/>
                <a:gd name="T44" fmla="*/ 70 w 90"/>
                <a:gd name="T45" fmla="*/ 35 h 106"/>
                <a:gd name="T46" fmla="*/ 15 w 90"/>
                <a:gd name="T47" fmla="*/ 65 h 106"/>
                <a:gd name="T48" fmla="*/ 70 w 90"/>
                <a:gd name="T49" fmla="*/ 65 h 106"/>
                <a:gd name="T50" fmla="*/ 70 w 90"/>
                <a:gd name="T51" fmla="*/ 85 h 106"/>
                <a:gd name="T52" fmla="*/ 15 w 90"/>
                <a:gd name="T53" fmla="*/ 85 h 106"/>
                <a:gd name="T54" fmla="*/ 15 w 90"/>
                <a:gd name="T55" fmla="*/ 65 h 106"/>
                <a:gd name="T56" fmla="*/ 15 w 90"/>
                <a:gd name="T57" fmla="*/ 65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0" h="106">
                  <a:moveTo>
                    <a:pt x="0" y="106"/>
                  </a:moveTo>
                  <a:lnTo>
                    <a:pt x="15" y="106"/>
                  </a:lnTo>
                  <a:lnTo>
                    <a:pt x="15" y="95"/>
                  </a:lnTo>
                  <a:lnTo>
                    <a:pt x="70" y="95"/>
                  </a:lnTo>
                  <a:lnTo>
                    <a:pt x="70" y="106"/>
                  </a:lnTo>
                  <a:lnTo>
                    <a:pt x="85" y="106"/>
                  </a:lnTo>
                  <a:lnTo>
                    <a:pt x="90" y="20"/>
                  </a:lnTo>
                  <a:lnTo>
                    <a:pt x="40" y="20"/>
                  </a:lnTo>
                  <a:lnTo>
                    <a:pt x="50" y="5"/>
                  </a:lnTo>
                  <a:lnTo>
                    <a:pt x="30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106"/>
                  </a:lnTo>
                  <a:close/>
                  <a:moveTo>
                    <a:pt x="70" y="35"/>
                  </a:moveTo>
                  <a:lnTo>
                    <a:pt x="70" y="50"/>
                  </a:lnTo>
                  <a:lnTo>
                    <a:pt x="15" y="50"/>
                  </a:lnTo>
                  <a:lnTo>
                    <a:pt x="15" y="35"/>
                  </a:lnTo>
                  <a:lnTo>
                    <a:pt x="70" y="35"/>
                  </a:lnTo>
                  <a:close/>
                  <a:moveTo>
                    <a:pt x="15" y="65"/>
                  </a:moveTo>
                  <a:lnTo>
                    <a:pt x="70" y="65"/>
                  </a:lnTo>
                  <a:lnTo>
                    <a:pt x="70" y="85"/>
                  </a:lnTo>
                  <a:lnTo>
                    <a:pt x="15" y="85"/>
                  </a:lnTo>
                  <a:lnTo>
                    <a:pt x="15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7"/>
            <p:cNvSpPr>
              <a:spLocks noEditPoints="1"/>
            </p:cNvSpPr>
            <p:nvPr/>
          </p:nvSpPr>
          <p:spPr bwMode="auto">
            <a:xfrm>
              <a:off x="5056" y="4360"/>
              <a:ext cx="257" cy="257"/>
            </a:xfrm>
            <a:custGeom>
              <a:avLst/>
              <a:gdLst>
                <a:gd name="T0" fmla="*/ 36 w 111"/>
                <a:gd name="T1" fmla="*/ 50 h 111"/>
                <a:gd name="T2" fmla="*/ 31 w 111"/>
                <a:gd name="T3" fmla="*/ 80 h 111"/>
                <a:gd name="T4" fmla="*/ 16 w 111"/>
                <a:gd name="T5" fmla="*/ 100 h 111"/>
                <a:gd name="T6" fmla="*/ 31 w 111"/>
                <a:gd name="T7" fmla="*/ 106 h 111"/>
                <a:gd name="T8" fmla="*/ 46 w 111"/>
                <a:gd name="T9" fmla="*/ 80 h 111"/>
                <a:gd name="T10" fmla="*/ 51 w 111"/>
                <a:gd name="T11" fmla="*/ 95 h 111"/>
                <a:gd name="T12" fmla="*/ 66 w 111"/>
                <a:gd name="T13" fmla="*/ 75 h 111"/>
                <a:gd name="T14" fmla="*/ 46 w 111"/>
                <a:gd name="T15" fmla="*/ 40 h 111"/>
                <a:gd name="T16" fmla="*/ 66 w 111"/>
                <a:gd name="T17" fmla="*/ 30 h 111"/>
                <a:gd name="T18" fmla="*/ 76 w 111"/>
                <a:gd name="T19" fmla="*/ 80 h 111"/>
                <a:gd name="T20" fmla="*/ 66 w 111"/>
                <a:gd name="T21" fmla="*/ 90 h 111"/>
                <a:gd name="T22" fmla="*/ 51 w 111"/>
                <a:gd name="T23" fmla="*/ 100 h 111"/>
                <a:gd name="T24" fmla="*/ 66 w 111"/>
                <a:gd name="T25" fmla="*/ 106 h 111"/>
                <a:gd name="T26" fmla="*/ 81 w 111"/>
                <a:gd name="T27" fmla="*/ 95 h 111"/>
                <a:gd name="T28" fmla="*/ 101 w 111"/>
                <a:gd name="T29" fmla="*/ 111 h 111"/>
                <a:gd name="T30" fmla="*/ 106 w 111"/>
                <a:gd name="T31" fmla="*/ 100 h 111"/>
                <a:gd name="T32" fmla="*/ 111 w 111"/>
                <a:gd name="T33" fmla="*/ 80 h 111"/>
                <a:gd name="T34" fmla="*/ 96 w 111"/>
                <a:gd name="T35" fmla="*/ 75 h 111"/>
                <a:gd name="T36" fmla="*/ 96 w 111"/>
                <a:gd name="T37" fmla="*/ 85 h 111"/>
                <a:gd name="T38" fmla="*/ 91 w 111"/>
                <a:gd name="T39" fmla="*/ 80 h 111"/>
                <a:gd name="T40" fmla="*/ 106 w 111"/>
                <a:gd name="T41" fmla="*/ 40 h 111"/>
                <a:gd name="T42" fmla="*/ 91 w 111"/>
                <a:gd name="T43" fmla="*/ 40 h 111"/>
                <a:gd name="T44" fmla="*/ 86 w 111"/>
                <a:gd name="T45" fmla="*/ 60 h 111"/>
                <a:gd name="T46" fmla="*/ 81 w 111"/>
                <a:gd name="T47" fmla="*/ 50 h 111"/>
                <a:gd name="T48" fmla="*/ 81 w 111"/>
                <a:gd name="T49" fmla="*/ 30 h 111"/>
                <a:gd name="T50" fmla="*/ 106 w 111"/>
                <a:gd name="T51" fmla="*/ 20 h 111"/>
                <a:gd name="T52" fmla="*/ 91 w 111"/>
                <a:gd name="T53" fmla="*/ 20 h 111"/>
                <a:gd name="T54" fmla="*/ 101 w 111"/>
                <a:gd name="T55" fmla="*/ 15 h 111"/>
                <a:gd name="T56" fmla="*/ 81 w 111"/>
                <a:gd name="T57" fmla="*/ 5 h 111"/>
                <a:gd name="T58" fmla="*/ 86 w 111"/>
                <a:gd name="T59" fmla="*/ 10 h 111"/>
                <a:gd name="T60" fmla="*/ 91 w 111"/>
                <a:gd name="T61" fmla="*/ 20 h 111"/>
                <a:gd name="T62" fmla="*/ 81 w 111"/>
                <a:gd name="T63" fmla="*/ 10 h 111"/>
                <a:gd name="T64" fmla="*/ 81 w 111"/>
                <a:gd name="T65" fmla="*/ 0 h 111"/>
                <a:gd name="T66" fmla="*/ 81 w 111"/>
                <a:gd name="T67" fmla="*/ 0 h 111"/>
                <a:gd name="T68" fmla="*/ 71 w 111"/>
                <a:gd name="T69" fmla="*/ 0 h 111"/>
                <a:gd name="T70" fmla="*/ 66 w 111"/>
                <a:gd name="T71" fmla="*/ 0 h 111"/>
                <a:gd name="T72" fmla="*/ 66 w 111"/>
                <a:gd name="T73" fmla="*/ 5 h 111"/>
                <a:gd name="T74" fmla="*/ 66 w 111"/>
                <a:gd name="T75" fmla="*/ 20 h 111"/>
                <a:gd name="T76" fmla="*/ 36 w 111"/>
                <a:gd name="T77" fmla="*/ 20 h 111"/>
                <a:gd name="T78" fmla="*/ 36 w 111"/>
                <a:gd name="T79" fmla="*/ 50 h 111"/>
                <a:gd name="T80" fmla="*/ 46 w 111"/>
                <a:gd name="T81" fmla="*/ 80 h 111"/>
                <a:gd name="T82" fmla="*/ 56 w 111"/>
                <a:gd name="T83" fmla="*/ 55 h 111"/>
                <a:gd name="T84" fmla="*/ 51 w 111"/>
                <a:gd name="T85" fmla="*/ 65 h 111"/>
                <a:gd name="T86" fmla="*/ 46 w 111"/>
                <a:gd name="T87" fmla="*/ 80 h 111"/>
                <a:gd name="T88" fmla="*/ 46 w 111"/>
                <a:gd name="T89" fmla="*/ 80 h 111"/>
                <a:gd name="T90" fmla="*/ 0 w 111"/>
                <a:gd name="T91" fmla="*/ 75 h 111"/>
                <a:gd name="T92" fmla="*/ 0 w 111"/>
                <a:gd name="T93" fmla="*/ 95 h 111"/>
                <a:gd name="T94" fmla="*/ 31 w 111"/>
                <a:gd name="T95" fmla="*/ 80 h 111"/>
                <a:gd name="T96" fmla="*/ 31 w 111"/>
                <a:gd name="T97" fmla="*/ 70 h 111"/>
                <a:gd name="T98" fmla="*/ 26 w 111"/>
                <a:gd name="T99" fmla="*/ 45 h 111"/>
                <a:gd name="T100" fmla="*/ 31 w 111"/>
                <a:gd name="T101" fmla="*/ 30 h 111"/>
                <a:gd name="T102" fmla="*/ 26 w 111"/>
                <a:gd name="T103" fmla="*/ 15 h 111"/>
                <a:gd name="T104" fmla="*/ 26 w 111"/>
                <a:gd name="T105" fmla="*/ 10 h 111"/>
                <a:gd name="T106" fmla="*/ 26 w 111"/>
                <a:gd name="T107" fmla="*/ 5 h 111"/>
                <a:gd name="T108" fmla="*/ 21 w 111"/>
                <a:gd name="T109" fmla="*/ 5 h 111"/>
                <a:gd name="T110" fmla="*/ 16 w 111"/>
                <a:gd name="T111" fmla="*/ 5 h 111"/>
                <a:gd name="T112" fmla="*/ 10 w 111"/>
                <a:gd name="T113" fmla="*/ 30 h 111"/>
                <a:gd name="T114" fmla="*/ 0 w 111"/>
                <a:gd name="T115" fmla="*/ 45 h 111"/>
                <a:gd name="T116" fmla="*/ 10 w 111"/>
                <a:gd name="T117" fmla="*/ 75 h 111"/>
                <a:gd name="T118" fmla="*/ 10 w 111"/>
                <a:gd name="T119" fmla="*/ 75 h 111"/>
                <a:gd name="T120" fmla="*/ 0 w 111"/>
                <a:gd name="T121" fmla="*/ 75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111">
                  <a:moveTo>
                    <a:pt x="36" y="50"/>
                  </a:moveTo>
                  <a:lnTo>
                    <a:pt x="36" y="50"/>
                  </a:lnTo>
                  <a:lnTo>
                    <a:pt x="31" y="80"/>
                  </a:lnTo>
                  <a:lnTo>
                    <a:pt x="16" y="100"/>
                  </a:lnTo>
                  <a:lnTo>
                    <a:pt x="31" y="106"/>
                  </a:lnTo>
                  <a:lnTo>
                    <a:pt x="46" y="80"/>
                  </a:lnTo>
                  <a:lnTo>
                    <a:pt x="51" y="95"/>
                  </a:lnTo>
                  <a:lnTo>
                    <a:pt x="61" y="90"/>
                  </a:lnTo>
                  <a:lnTo>
                    <a:pt x="66" y="75"/>
                  </a:lnTo>
                  <a:lnTo>
                    <a:pt x="66" y="40"/>
                  </a:lnTo>
                  <a:lnTo>
                    <a:pt x="46" y="40"/>
                  </a:lnTo>
                  <a:lnTo>
                    <a:pt x="46" y="30"/>
                  </a:lnTo>
                  <a:lnTo>
                    <a:pt x="66" y="30"/>
                  </a:lnTo>
                  <a:lnTo>
                    <a:pt x="76" y="80"/>
                  </a:lnTo>
                  <a:lnTo>
                    <a:pt x="66" y="90"/>
                  </a:lnTo>
                  <a:lnTo>
                    <a:pt x="51" y="100"/>
                  </a:lnTo>
                  <a:lnTo>
                    <a:pt x="66" y="106"/>
                  </a:lnTo>
                  <a:lnTo>
                    <a:pt x="81" y="95"/>
                  </a:lnTo>
                  <a:lnTo>
                    <a:pt x="91" y="106"/>
                  </a:lnTo>
                  <a:lnTo>
                    <a:pt x="101" y="111"/>
                  </a:lnTo>
                  <a:lnTo>
                    <a:pt x="106" y="100"/>
                  </a:lnTo>
                  <a:lnTo>
                    <a:pt x="111" y="80"/>
                  </a:lnTo>
                  <a:lnTo>
                    <a:pt x="96" y="75"/>
                  </a:lnTo>
                  <a:lnTo>
                    <a:pt x="96" y="85"/>
                  </a:lnTo>
                  <a:lnTo>
                    <a:pt x="91" y="80"/>
                  </a:lnTo>
                  <a:lnTo>
                    <a:pt x="106" y="40"/>
                  </a:lnTo>
                  <a:lnTo>
                    <a:pt x="96" y="40"/>
                  </a:lnTo>
                  <a:lnTo>
                    <a:pt x="91" y="40"/>
                  </a:lnTo>
                  <a:lnTo>
                    <a:pt x="86" y="60"/>
                  </a:lnTo>
                  <a:lnTo>
                    <a:pt x="81" y="50"/>
                  </a:lnTo>
                  <a:lnTo>
                    <a:pt x="81" y="30"/>
                  </a:lnTo>
                  <a:lnTo>
                    <a:pt x="106" y="30"/>
                  </a:lnTo>
                  <a:lnTo>
                    <a:pt x="106" y="20"/>
                  </a:lnTo>
                  <a:lnTo>
                    <a:pt x="91" y="20"/>
                  </a:lnTo>
                  <a:lnTo>
                    <a:pt x="101" y="15"/>
                  </a:lnTo>
                  <a:lnTo>
                    <a:pt x="96" y="0"/>
                  </a:lnTo>
                  <a:lnTo>
                    <a:pt x="81" y="5"/>
                  </a:lnTo>
                  <a:lnTo>
                    <a:pt x="86" y="10"/>
                  </a:lnTo>
                  <a:lnTo>
                    <a:pt x="91" y="20"/>
                  </a:lnTo>
                  <a:lnTo>
                    <a:pt x="81" y="20"/>
                  </a:lnTo>
                  <a:lnTo>
                    <a:pt x="81" y="10"/>
                  </a:lnTo>
                  <a:lnTo>
                    <a:pt x="81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66" y="20"/>
                  </a:lnTo>
                  <a:lnTo>
                    <a:pt x="36" y="20"/>
                  </a:lnTo>
                  <a:lnTo>
                    <a:pt x="36" y="50"/>
                  </a:lnTo>
                  <a:close/>
                  <a:moveTo>
                    <a:pt x="46" y="80"/>
                  </a:moveTo>
                  <a:lnTo>
                    <a:pt x="46" y="80"/>
                  </a:lnTo>
                  <a:lnTo>
                    <a:pt x="46" y="55"/>
                  </a:lnTo>
                  <a:lnTo>
                    <a:pt x="56" y="55"/>
                  </a:lnTo>
                  <a:lnTo>
                    <a:pt x="51" y="65"/>
                  </a:lnTo>
                  <a:lnTo>
                    <a:pt x="51" y="80"/>
                  </a:lnTo>
                  <a:lnTo>
                    <a:pt x="46" y="80"/>
                  </a:lnTo>
                  <a:close/>
                  <a:moveTo>
                    <a:pt x="0" y="75"/>
                  </a:moveTo>
                  <a:lnTo>
                    <a:pt x="0" y="75"/>
                  </a:lnTo>
                  <a:lnTo>
                    <a:pt x="0" y="95"/>
                  </a:lnTo>
                  <a:lnTo>
                    <a:pt x="31" y="80"/>
                  </a:lnTo>
                  <a:lnTo>
                    <a:pt x="31" y="70"/>
                  </a:lnTo>
                  <a:lnTo>
                    <a:pt x="26" y="70"/>
                  </a:lnTo>
                  <a:lnTo>
                    <a:pt x="26" y="45"/>
                  </a:lnTo>
                  <a:lnTo>
                    <a:pt x="31" y="45"/>
                  </a:lnTo>
                  <a:lnTo>
                    <a:pt x="31" y="30"/>
                  </a:lnTo>
                  <a:lnTo>
                    <a:pt x="26" y="30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26" y="5"/>
                  </a:lnTo>
                  <a:lnTo>
                    <a:pt x="21" y="5"/>
                  </a:lnTo>
                  <a:lnTo>
                    <a:pt x="16" y="5"/>
                  </a:lnTo>
                  <a:lnTo>
                    <a:pt x="10" y="5"/>
                  </a:lnTo>
                  <a:lnTo>
                    <a:pt x="10" y="30"/>
                  </a:lnTo>
                  <a:lnTo>
                    <a:pt x="0" y="30"/>
                  </a:lnTo>
                  <a:lnTo>
                    <a:pt x="0" y="45"/>
                  </a:lnTo>
                  <a:lnTo>
                    <a:pt x="10" y="45"/>
                  </a:lnTo>
                  <a:lnTo>
                    <a:pt x="1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8"/>
            <p:cNvSpPr/>
            <p:nvPr/>
          </p:nvSpPr>
          <p:spPr bwMode="auto">
            <a:xfrm>
              <a:off x="5336" y="4360"/>
              <a:ext cx="245" cy="245"/>
            </a:xfrm>
            <a:custGeom>
              <a:avLst/>
              <a:gdLst>
                <a:gd name="T0" fmla="*/ 66 w 106"/>
                <a:gd name="T1" fmla="*/ 15 h 106"/>
                <a:gd name="T2" fmla="*/ 66 w 106"/>
                <a:gd name="T3" fmla="*/ 15 h 106"/>
                <a:gd name="T4" fmla="*/ 66 w 106"/>
                <a:gd name="T5" fmla="*/ 10 h 106"/>
                <a:gd name="T6" fmla="*/ 66 w 106"/>
                <a:gd name="T7" fmla="*/ 10 h 106"/>
                <a:gd name="T8" fmla="*/ 61 w 106"/>
                <a:gd name="T9" fmla="*/ 0 h 106"/>
                <a:gd name="T10" fmla="*/ 61 w 106"/>
                <a:gd name="T11" fmla="*/ 0 h 106"/>
                <a:gd name="T12" fmla="*/ 50 w 106"/>
                <a:gd name="T13" fmla="*/ 0 h 106"/>
                <a:gd name="T14" fmla="*/ 50 w 106"/>
                <a:gd name="T15" fmla="*/ 0 h 106"/>
                <a:gd name="T16" fmla="*/ 40 w 106"/>
                <a:gd name="T17" fmla="*/ 0 h 106"/>
                <a:gd name="T18" fmla="*/ 40 w 106"/>
                <a:gd name="T19" fmla="*/ 0 h 106"/>
                <a:gd name="T20" fmla="*/ 45 w 106"/>
                <a:gd name="T21" fmla="*/ 15 h 106"/>
                <a:gd name="T22" fmla="*/ 0 w 106"/>
                <a:gd name="T23" fmla="*/ 15 h 106"/>
                <a:gd name="T24" fmla="*/ 0 w 106"/>
                <a:gd name="T25" fmla="*/ 30 h 106"/>
                <a:gd name="T26" fmla="*/ 45 w 106"/>
                <a:gd name="T27" fmla="*/ 30 h 106"/>
                <a:gd name="T28" fmla="*/ 45 w 106"/>
                <a:gd name="T29" fmla="*/ 45 h 106"/>
                <a:gd name="T30" fmla="*/ 15 w 106"/>
                <a:gd name="T31" fmla="*/ 45 h 106"/>
                <a:gd name="T32" fmla="*/ 15 w 106"/>
                <a:gd name="T33" fmla="*/ 95 h 106"/>
                <a:gd name="T34" fmla="*/ 30 w 106"/>
                <a:gd name="T35" fmla="*/ 95 h 106"/>
                <a:gd name="T36" fmla="*/ 30 w 106"/>
                <a:gd name="T37" fmla="*/ 55 h 106"/>
                <a:gd name="T38" fmla="*/ 45 w 106"/>
                <a:gd name="T39" fmla="*/ 55 h 106"/>
                <a:gd name="T40" fmla="*/ 45 w 106"/>
                <a:gd name="T41" fmla="*/ 106 h 106"/>
                <a:gd name="T42" fmla="*/ 61 w 106"/>
                <a:gd name="T43" fmla="*/ 106 h 106"/>
                <a:gd name="T44" fmla="*/ 61 w 106"/>
                <a:gd name="T45" fmla="*/ 55 h 106"/>
                <a:gd name="T46" fmla="*/ 81 w 106"/>
                <a:gd name="T47" fmla="*/ 55 h 106"/>
                <a:gd name="T48" fmla="*/ 81 w 106"/>
                <a:gd name="T49" fmla="*/ 80 h 106"/>
                <a:gd name="T50" fmla="*/ 81 w 106"/>
                <a:gd name="T51" fmla="*/ 80 h 106"/>
                <a:gd name="T52" fmla="*/ 76 w 106"/>
                <a:gd name="T53" fmla="*/ 85 h 106"/>
                <a:gd name="T54" fmla="*/ 66 w 106"/>
                <a:gd name="T55" fmla="*/ 85 h 106"/>
                <a:gd name="T56" fmla="*/ 66 w 106"/>
                <a:gd name="T57" fmla="*/ 85 h 106"/>
                <a:gd name="T58" fmla="*/ 71 w 106"/>
                <a:gd name="T59" fmla="*/ 100 h 106"/>
                <a:gd name="T60" fmla="*/ 71 w 106"/>
                <a:gd name="T61" fmla="*/ 100 h 106"/>
                <a:gd name="T62" fmla="*/ 91 w 106"/>
                <a:gd name="T63" fmla="*/ 95 h 106"/>
                <a:gd name="T64" fmla="*/ 96 w 106"/>
                <a:gd name="T65" fmla="*/ 90 h 106"/>
                <a:gd name="T66" fmla="*/ 96 w 106"/>
                <a:gd name="T67" fmla="*/ 85 h 106"/>
                <a:gd name="T68" fmla="*/ 96 w 106"/>
                <a:gd name="T69" fmla="*/ 45 h 106"/>
                <a:gd name="T70" fmla="*/ 61 w 106"/>
                <a:gd name="T71" fmla="*/ 45 h 106"/>
                <a:gd name="T72" fmla="*/ 61 w 106"/>
                <a:gd name="T73" fmla="*/ 30 h 106"/>
                <a:gd name="T74" fmla="*/ 106 w 106"/>
                <a:gd name="T75" fmla="*/ 30 h 106"/>
                <a:gd name="T76" fmla="*/ 106 w 106"/>
                <a:gd name="T77" fmla="*/ 15 h 106"/>
                <a:gd name="T78" fmla="*/ 55 w 106"/>
                <a:gd name="T79" fmla="*/ 15 h 106"/>
                <a:gd name="T80" fmla="*/ 55 w 106"/>
                <a:gd name="T81" fmla="*/ 15 h 106"/>
                <a:gd name="T82" fmla="*/ 66 w 106"/>
                <a:gd name="T83" fmla="*/ 15 h 106"/>
                <a:gd name="T84" fmla="*/ 66 w 106"/>
                <a:gd name="T85" fmla="*/ 15 h 106"/>
                <a:gd name="T86" fmla="*/ 66 w 106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6">
                  <a:moveTo>
                    <a:pt x="66" y="15"/>
                  </a:moveTo>
                  <a:lnTo>
                    <a:pt x="66" y="15"/>
                  </a:lnTo>
                  <a:lnTo>
                    <a:pt x="66" y="10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45" y="30"/>
                  </a:lnTo>
                  <a:lnTo>
                    <a:pt x="45" y="45"/>
                  </a:lnTo>
                  <a:lnTo>
                    <a:pt x="15" y="45"/>
                  </a:lnTo>
                  <a:lnTo>
                    <a:pt x="15" y="95"/>
                  </a:lnTo>
                  <a:lnTo>
                    <a:pt x="30" y="95"/>
                  </a:lnTo>
                  <a:lnTo>
                    <a:pt x="30" y="55"/>
                  </a:lnTo>
                  <a:lnTo>
                    <a:pt x="45" y="55"/>
                  </a:lnTo>
                  <a:lnTo>
                    <a:pt x="45" y="106"/>
                  </a:lnTo>
                  <a:lnTo>
                    <a:pt x="61" y="106"/>
                  </a:lnTo>
                  <a:lnTo>
                    <a:pt x="61" y="55"/>
                  </a:lnTo>
                  <a:lnTo>
                    <a:pt x="81" y="55"/>
                  </a:lnTo>
                  <a:lnTo>
                    <a:pt x="81" y="80"/>
                  </a:lnTo>
                  <a:lnTo>
                    <a:pt x="76" y="85"/>
                  </a:lnTo>
                  <a:lnTo>
                    <a:pt x="66" y="85"/>
                  </a:lnTo>
                  <a:lnTo>
                    <a:pt x="71" y="100"/>
                  </a:lnTo>
                  <a:lnTo>
                    <a:pt x="91" y="95"/>
                  </a:lnTo>
                  <a:lnTo>
                    <a:pt x="96" y="90"/>
                  </a:lnTo>
                  <a:lnTo>
                    <a:pt x="96" y="85"/>
                  </a:lnTo>
                  <a:lnTo>
                    <a:pt x="96" y="45"/>
                  </a:lnTo>
                  <a:lnTo>
                    <a:pt x="61" y="45"/>
                  </a:lnTo>
                  <a:lnTo>
                    <a:pt x="61" y="30"/>
                  </a:lnTo>
                  <a:lnTo>
                    <a:pt x="106" y="30"/>
                  </a:lnTo>
                  <a:lnTo>
                    <a:pt x="106" y="15"/>
                  </a:lnTo>
                  <a:lnTo>
                    <a:pt x="55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9"/>
            <p:cNvSpPr>
              <a:spLocks noEditPoints="1"/>
            </p:cNvSpPr>
            <p:nvPr/>
          </p:nvSpPr>
          <p:spPr bwMode="auto">
            <a:xfrm>
              <a:off x="6986" y="4533"/>
              <a:ext cx="257" cy="245"/>
            </a:xfrm>
            <a:custGeom>
              <a:avLst/>
              <a:gdLst>
                <a:gd name="T0" fmla="*/ 16 w 111"/>
                <a:gd name="T1" fmla="*/ 36 h 106"/>
                <a:gd name="T2" fmla="*/ 0 w 111"/>
                <a:gd name="T3" fmla="*/ 71 h 106"/>
                <a:gd name="T4" fmla="*/ 5 w 111"/>
                <a:gd name="T5" fmla="*/ 81 h 106"/>
                <a:gd name="T6" fmla="*/ 16 w 111"/>
                <a:gd name="T7" fmla="*/ 66 h 106"/>
                <a:gd name="T8" fmla="*/ 31 w 111"/>
                <a:gd name="T9" fmla="*/ 106 h 106"/>
                <a:gd name="T10" fmla="*/ 31 w 111"/>
                <a:gd name="T11" fmla="*/ 61 h 106"/>
                <a:gd name="T12" fmla="*/ 41 w 111"/>
                <a:gd name="T13" fmla="*/ 71 h 106"/>
                <a:gd name="T14" fmla="*/ 51 w 111"/>
                <a:gd name="T15" fmla="*/ 66 h 106"/>
                <a:gd name="T16" fmla="*/ 41 w 111"/>
                <a:gd name="T17" fmla="*/ 51 h 106"/>
                <a:gd name="T18" fmla="*/ 46 w 111"/>
                <a:gd name="T19" fmla="*/ 56 h 106"/>
                <a:gd name="T20" fmla="*/ 51 w 111"/>
                <a:gd name="T21" fmla="*/ 56 h 106"/>
                <a:gd name="T22" fmla="*/ 66 w 111"/>
                <a:gd name="T23" fmla="*/ 25 h 106"/>
                <a:gd name="T24" fmla="*/ 71 w 111"/>
                <a:gd name="T25" fmla="*/ 10 h 106"/>
                <a:gd name="T26" fmla="*/ 56 w 111"/>
                <a:gd name="T27" fmla="*/ 5 h 106"/>
                <a:gd name="T28" fmla="*/ 41 w 111"/>
                <a:gd name="T29" fmla="*/ 46 h 106"/>
                <a:gd name="T30" fmla="*/ 41 w 111"/>
                <a:gd name="T31" fmla="*/ 46 h 106"/>
                <a:gd name="T32" fmla="*/ 31 w 111"/>
                <a:gd name="T33" fmla="*/ 36 h 106"/>
                <a:gd name="T34" fmla="*/ 46 w 111"/>
                <a:gd name="T35" fmla="*/ 25 h 106"/>
                <a:gd name="T36" fmla="*/ 31 w 111"/>
                <a:gd name="T37" fmla="*/ 10 h 106"/>
                <a:gd name="T38" fmla="*/ 31 w 111"/>
                <a:gd name="T39" fmla="*/ 0 h 106"/>
                <a:gd name="T40" fmla="*/ 31 w 111"/>
                <a:gd name="T41" fmla="*/ 0 h 106"/>
                <a:gd name="T42" fmla="*/ 16 w 111"/>
                <a:gd name="T43" fmla="*/ 0 h 106"/>
                <a:gd name="T44" fmla="*/ 0 w 111"/>
                <a:gd name="T45" fmla="*/ 25 h 106"/>
                <a:gd name="T46" fmla="*/ 16 w 111"/>
                <a:gd name="T47" fmla="*/ 36 h 106"/>
                <a:gd name="T48" fmla="*/ 111 w 111"/>
                <a:gd name="T49" fmla="*/ 46 h 106"/>
                <a:gd name="T50" fmla="*/ 111 w 111"/>
                <a:gd name="T51" fmla="*/ 41 h 106"/>
                <a:gd name="T52" fmla="*/ 96 w 111"/>
                <a:gd name="T53" fmla="*/ 31 h 106"/>
                <a:gd name="T54" fmla="*/ 86 w 111"/>
                <a:gd name="T55" fmla="*/ 10 h 106"/>
                <a:gd name="T56" fmla="*/ 86 w 111"/>
                <a:gd name="T57" fmla="*/ 5 h 106"/>
                <a:gd name="T58" fmla="*/ 86 w 111"/>
                <a:gd name="T59" fmla="*/ 0 h 106"/>
                <a:gd name="T60" fmla="*/ 76 w 111"/>
                <a:gd name="T61" fmla="*/ 0 h 106"/>
                <a:gd name="T62" fmla="*/ 76 w 111"/>
                <a:gd name="T63" fmla="*/ 0 h 106"/>
                <a:gd name="T64" fmla="*/ 91 w 111"/>
                <a:gd name="T65" fmla="*/ 46 h 106"/>
                <a:gd name="T66" fmla="*/ 101 w 111"/>
                <a:gd name="T67" fmla="*/ 56 h 106"/>
                <a:gd name="T68" fmla="*/ 111 w 111"/>
                <a:gd name="T69" fmla="*/ 46 h 106"/>
                <a:gd name="T70" fmla="*/ 41 w 111"/>
                <a:gd name="T71" fmla="*/ 86 h 106"/>
                <a:gd name="T72" fmla="*/ 41 w 111"/>
                <a:gd name="T73" fmla="*/ 91 h 106"/>
                <a:gd name="T74" fmla="*/ 46 w 111"/>
                <a:gd name="T75" fmla="*/ 106 h 106"/>
                <a:gd name="T76" fmla="*/ 46 w 111"/>
                <a:gd name="T77" fmla="*/ 101 h 106"/>
                <a:gd name="T78" fmla="*/ 91 w 111"/>
                <a:gd name="T79" fmla="*/ 101 h 106"/>
                <a:gd name="T80" fmla="*/ 91 w 111"/>
                <a:gd name="T81" fmla="*/ 101 h 106"/>
                <a:gd name="T82" fmla="*/ 91 w 111"/>
                <a:gd name="T83" fmla="*/ 106 h 106"/>
                <a:gd name="T84" fmla="*/ 106 w 111"/>
                <a:gd name="T85" fmla="*/ 101 h 106"/>
                <a:gd name="T86" fmla="*/ 91 w 111"/>
                <a:gd name="T87" fmla="*/ 61 h 106"/>
                <a:gd name="T88" fmla="*/ 76 w 111"/>
                <a:gd name="T89" fmla="*/ 66 h 106"/>
                <a:gd name="T90" fmla="*/ 81 w 111"/>
                <a:gd name="T91" fmla="*/ 76 h 106"/>
                <a:gd name="T92" fmla="*/ 86 w 111"/>
                <a:gd name="T93" fmla="*/ 86 h 106"/>
                <a:gd name="T94" fmla="*/ 66 w 111"/>
                <a:gd name="T95" fmla="*/ 86 h 106"/>
                <a:gd name="T96" fmla="*/ 81 w 111"/>
                <a:gd name="T97" fmla="*/ 51 h 106"/>
                <a:gd name="T98" fmla="*/ 76 w 111"/>
                <a:gd name="T99" fmla="*/ 46 h 106"/>
                <a:gd name="T100" fmla="*/ 66 w 111"/>
                <a:gd name="T101" fmla="*/ 41 h 106"/>
                <a:gd name="T102" fmla="*/ 61 w 111"/>
                <a:gd name="T103" fmla="*/ 66 h 106"/>
                <a:gd name="T104" fmla="*/ 51 w 111"/>
                <a:gd name="T105" fmla="*/ 81 h 106"/>
                <a:gd name="T106" fmla="*/ 41 w 111"/>
                <a:gd name="T107" fmla="*/ 86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1" h="106">
                  <a:moveTo>
                    <a:pt x="16" y="36"/>
                  </a:moveTo>
                  <a:lnTo>
                    <a:pt x="16" y="36"/>
                  </a:lnTo>
                  <a:lnTo>
                    <a:pt x="11" y="51"/>
                  </a:lnTo>
                  <a:lnTo>
                    <a:pt x="0" y="71"/>
                  </a:lnTo>
                  <a:lnTo>
                    <a:pt x="5" y="81"/>
                  </a:lnTo>
                  <a:lnTo>
                    <a:pt x="16" y="66"/>
                  </a:lnTo>
                  <a:lnTo>
                    <a:pt x="16" y="106"/>
                  </a:lnTo>
                  <a:lnTo>
                    <a:pt x="31" y="106"/>
                  </a:lnTo>
                  <a:lnTo>
                    <a:pt x="31" y="61"/>
                  </a:lnTo>
                  <a:lnTo>
                    <a:pt x="41" y="71"/>
                  </a:lnTo>
                  <a:lnTo>
                    <a:pt x="51" y="66"/>
                  </a:lnTo>
                  <a:lnTo>
                    <a:pt x="41" y="51"/>
                  </a:lnTo>
                  <a:lnTo>
                    <a:pt x="46" y="56"/>
                  </a:lnTo>
                  <a:lnTo>
                    <a:pt x="51" y="56"/>
                  </a:lnTo>
                  <a:lnTo>
                    <a:pt x="66" y="25"/>
                  </a:lnTo>
                  <a:lnTo>
                    <a:pt x="71" y="10"/>
                  </a:lnTo>
                  <a:lnTo>
                    <a:pt x="56" y="5"/>
                  </a:lnTo>
                  <a:lnTo>
                    <a:pt x="51" y="31"/>
                  </a:lnTo>
                  <a:lnTo>
                    <a:pt x="41" y="46"/>
                  </a:lnTo>
                  <a:lnTo>
                    <a:pt x="31" y="51"/>
                  </a:lnTo>
                  <a:lnTo>
                    <a:pt x="31" y="36"/>
                  </a:lnTo>
                  <a:lnTo>
                    <a:pt x="46" y="36"/>
                  </a:lnTo>
                  <a:lnTo>
                    <a:pt x="46" y="25"/>
                  </a:lnTo>
                  <a:lnTo>
                    <a:pt x="31" y="25"/>
                  </a:lnTo>
                  <a:lnTo>
                    <a:pt x="31" y="10"/>
                  </a:lnTo>
                  <a:lnTo>
                    <a:pt x="31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6" y="25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16" y="36"/>
                  </a:lnTo>
                  <a:close/>
                  <a:moveTo>
                    <a:pt x="111" y="46"/>
                  </a:moveTo>
                  <a:lnTo>
                    <a:pt x="111" y="46"/>
                  </a:lnTo>
                  <a:lnTo>
                    <a:pt x="111" y="41"/>
                  </a:lnTo>
                  <a:lnTo>
                    <a:pt x="96" y="31"/>
                  </a:lnTo>
                  <a:lnTo>
                    <a:pt x="86" y="10"/>
                  </a:lnTo>
                  <a:lnTo>
                    <a:pt x="86" y="5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81" y="31"/>
                  </a:lnTo>
                  <a:lnTo>
                    <a:pt x="91" y="46"/>
                  </a:lnTo>
                  <a:lnTo>
                    <a:pt x="101" y="56"/>
                  </a:lnTo>
                  <a:lnTo>
                    <a:pt x="111" y="46"/>
                  </a:lnTo>
                  <a:close/>
                  <a:moveTo>
                    <a:pt x="41" y="86"/>
                  </a:moveTo>
                  <a:lnTo>
                    <a:pt x="41" y="86"/>
                  </a:lnTo>
                  <a:lnTo>
                    <a:pt x="41" y="91"/>
                  </a:lnTo>
                  <a:lnTo>
                    <a:pt x="46" y="106"/>
                  </a:lnTo>
                  <a:lnTo>
                    <a:pt x="46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106" y="101"/>
                  </a:lnTo>
                  <a:lnTo>
                    <a:pt x="91" y="61"/>
                  </a:lnTo>
                  <a:lnTo>
                    <a:pt x="76" y="66"/>
                  </a:lnTo>
                  <a:lnTo>
                    <a:pt x="81" y="76"/>
                  </a:lnTo>
                  <a:lnTo>
                    <a:pt x="86" y="86"/>
                  </a:lnTo>
                  <a:lnTo>
                    <a:pt x="66" y="86"/>
                  </a:lnTo>
                  <a:lnTo>
                    <a:pt x="81" y="51"/>
                  </a:lnTo>
                  <a:lnTo>
                    <a:pt x="76" y="46"/>
                  </a:lnTo>
                  <a:lnTo>
                    <a:pt x="66" y="41"/>
                  </a:lnTo>
                  <a:lnTo>
                    <a:pt x="61" y="66"/>
                  </a:lnTo>
                  <a:lnTo>
                    <a:pt x="51" y="81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0"/>
            <p:cNvSpPr>
              <a:spLocks noEditPoints="1"/>
            </p:cNvSpPr>
            <p:nvPr/>
          </p:nvSpPr>
          <p:spPr bwMode="auto">
            <a:xfrm>
              <a:off x="7254" y="4533"/>
              <a:ext cx="268" cy="245"/>
            </a:xfrm>
            <a:custGeom>
              <a:avLst/>
              <a:gdLst>
                <a:gd name="T0" fmla="*/ 0 w 116"/>
                <a:gd name="T1" fmla="*/ 96 h 106"/>
                <a:gd name="T2" fmla="*/ 15 w 116"/>
                <a:gd name="T3" fmla="*/ 106 h 106"/>
                <a:gd name="T4" fmla="*/ 30 w 116"/>
                <a:gd name="T5" fmla="*/ 46 h 106"/>
                <a:gd name="T6" fmla="*/ 61 w 116"/>
                <a:gd name="T7" fmla="*/ 15 h 106"/>
                <a:gd name="T8" fmla="*/ 40 w 116"/>
                <a:gd name="T9" fmla="*/ 25 h 106"/>
                <a:gd name="T10" fmla="*/ 61 w 116"/>
                <a:gd name="T11" fmla="*/ 71 h 106"/>
                <a:gd name="T12" fmla="*/ 61 w 116"/>
                <a:gd name="T13" fmla="*/ 91 h 106"/>
                <a:gd name="T14" fmla="*/ 50 w 116"/>
                <a:gd name="T15" fmla="*/ 96 h 106"/>
                <a:gd name="T16" fmla="*/ 55 w 116"/>
                <a:gd name="T17" fmla="*/ 106 h 106"/>
                <a:gd name="T18" fmla="*/ 76 w 116"/>
                <a:gd name="T19" fmla="*/ 106 h 106"/>
                <a:gd name="T20" fmla="*/ 81 w 116"/>
                <a:gd name="T21" fmla="*/ 96 h 106"/>
                <a:gd name="T22" fmla="*/ 101 w 116"/>
                <a:gd name="T23" fmla="*/ 71 h 106"/>
                <a:gd name="T24" fmla="*/ 71 w 116"/>
                <a:gd name="T25" fmla="*/ 25 h 106"/>
                <a:gd name="T26" fmla="*/ 111 w 116"/>
                <a:gd name="T27" fmla="*/ 15 h 106"/>
                <a:gd name="T28" fmla="*/ 15 w 116"/>
                <a:gd name="T29" fmla="*/ 0 h 106"/>
                <a:gd name="T30" fmla="*/ 15 w 116"/>
                <a:gd name="T31" fmla="*/ 46 h 106"/>
                <a:gd name="T32" fmla="*/ 0 w 116"/>
                <a:gd name="T33" fmla="*/ 96 h 106"/>
                <a:gd name="T34" fmla="*/ 0 w 116"/>
                <a:gd name="T35" fmla="*/ 96 h 106"/>
                <a:gd name="T36" fmla="*/ 86 w 116"/>
                <a:gd name="T37" fmla="*/ 41 h 106"/>
                <a:gd name="T38" fmla="*/ 55 w 116"/>
                <a:gd name="T39" fmla="*/ 36 h 106"/>
                <a:gd name="T40" fmla="*/ 86 w 116"/>
                <a:gd name="T41" fmla="*/ 36 h 106"/>
                <a:gd name="T42" fmla="*/ 55 w 116"/>
                <a:gd name="T43" fmla="*/ 51 h 106"/>
                <a:gd name="T44" fmla="*/ 86 w 116"/>
                <a:gd name="T45" fmla="*/ 61 h 106"/>
                <a:gd name="T46" fmla="*/ 55 w 116"/>
                <a:gd name="T47" fmla="*/ 61 h 106"/>
                <a:gd name="T48" fmla="*/ 116 w 116"/>
                <a:gd name="T49" fmla="*/ 91 h 106"/>
                <a:gd name="T50" fmla="*/ 91 w 116"/>
                <a:gd name="T51" fmla="*/ 71 h 106"/>
                <a:gd name="T52" fmla="*/ 81 w 116"/>
                <a:gd name="T53" fmla="*/ 81 h 106"/>
                <a:gd name="T54" fmla="*/ 86 w 116"/>
                <a:gd name="T55" fmla="*/ 86 h 106"/>
                <a:gd name="T56" fmla="*/ 101 w 116"/>
                <a:gd name="T57" fmla="*/ 101 h 106"/>
                <a:gd name="T58" fmla="*/ 116 w 116"/>
                <a:gd name="T59" fmla="*/ 91 h 106"/>
                <a:gd name="T60" fmla="*/ 35 w 116"/>
                <a:gd name="T61" fmla="*/ 106 h 106"/>
                <a:gd name="T62" fmla="*/ 50 w 116"/>
                <a:gd name="T63" fmla="*/ 91 h 106"/>
                <a:gd name="T64" fmla="*/ 55 w 116"/>
                <a:gd name="T65" fmla="*/ 81 h 106"/>
                <a:gd name="T66" fmla="*/ 45 w 116"/>
                <a:gd name="T67" fmla="*/ 76 h 106"/>
                <a:gd name="T68" fmla="*/ 40 w 116"/>
                <a:gd name="T69" fmla="*/ 76 h 106"/>
                <a:gd name="T70" fmla="*/ 40 w 116"/>
                <a:gd name="T71" fmla="*/ 76 h 106"/>
                <a:gd name="T72" fmla="*/ 25 w 116"/>
                <a:gd name="T73" fmla="*/ 96 h 106"/>
                <a:gd name="T74" fmla="*/ 35 w 116"/>
                <a:gd name="T75" fmla="*/ 106 h 106"/>
                <a:gd name="T76" fmla="*/ 35 w 116"/>
                <a:gd name="T77" fmla="*/ 106 h 1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6" h="106">
                  <a:moveTo>
                    <a:pt x="0" y="96"/>
                  </a:moveTo>
                  <a:lnTo>
                    <a:pt x="0" y="96"/>
                  </a:lnTo>
                  <a:lnTo>
                    <a:pt x="15" y="106"/>
                  </a:lnTo>
                  <a:lnTo>
                    <a:pt x="25" y="76"/>
                  </a:lnTo>
                  <a:lnTo>
                    <a:pt x="30" y="46"/>
                  </a:lnTo>
                  <a:lnTo>
                    <a:pt x="30" y="15"/>
                  </a:lnTo>
                  <a:lnTo>
                    <a:pt x="61" y="15"/>
                  </a:lnTo>
                  <a:lnTo>
                    <a:pt x="55" y="25"/>
                  </a:lnTo>
                  <a:lnTo>
                    <a:pt x="40" y="25"/>
                  </a:lnTo>
                  <a:lnTo>
                    <a:pt x="40" y="71"/>
                  </a:lnTo>
                  <a:lnTo>
                    <a:pt x="61" y="71"/>
                  </a:lnTo>
                  <a:lnTo>
                    <a:pt x="61" y="91"/>
                  </a:lnTo>
                  <a:lnTo>
                    <a:pt x="50" y="96"/>
                  </a:lnTo>
                  <a:lnTo>
                    <a:pt x="55" y="106"/>
                  </a:lnTo>
                  <a:lnTo>
                    <a:pt x="76" y="106"/>
                  </a:lnTo>
                  <a:lnTo>
                    <a:pt x="76" y="101"/>
                  </a:lnTo>
                  <a:lnTo>
                    <a:pt x="81" y="96"/>
                  </a:lnTo>
                  <a:lnTo>
                    <a:pt x="81" y="71"/>
                  </a:lnTo>
                  <a:lnTo>
                    <a:pt x="101" y="71"/>
                  </a:lnTo>
                  <a:lnTo>
                    <a:pt x="101" y="25"/>
                  </a:lnTo>
                  <a:lnTo>
                    <a:pt x="71" y="25"/>
                  </a:lnTo>
                  <a:lnTo>
                    <a:pt x="76" y="15"/>
                  </a:lnTo>
                  <a:lnTo>
                    <a:pt x="111" y="15"/>
                  </a:lnTo>
                  <a:lnTo>
                    <a:pt x="111" y="5"/>
                  </a:lnTo>
                  <a:lnTo>
                    <a:pt x="15" y="0"/>
                  </a:lnTo>
                  <a:lnTo>
                    <a:pt x="15" y="46"/>
                  </a:lnTo>
                  <a:lnTo>
                    <a:pt x="10" y="76"/>
                  </a:lnTo>
                  <a:lnTo>
                    <a:pt x="0" y="96"/>
                  </a:lnTo>
                  <a:close/>
                  <a:moveTo>
                    <a:pt x="86" y="36"/>
                  </a:moveTo>
                  <a:lnTo>
                    <a:pt x="86" y="41"/>
                  </a:lnTo>
                  <a:lnTo>
                    <a:pt x="55" y="41"/>
                  </a:lnTo>
                  <a:lnTo>
                    <a:pt x="55" y="36"/>
                  </a:lnTo>
                  <a:lnTo>
                    <a:pt x="86" y="36"/>
                  </a:lnTo>
                  <a:close/>
                  <a:moveTo>
                    <a:pt x="55" y="61"/>
                  </a:moveTo>
                  <a:lnTo>
                    <a:pt x="55" y="51"/>
                  </a:lnTo>
                  <a:lnTo>
                    <a:pt x="86" y="51"/>
                  </a:lnTo>
                  <a:lnTo>
                    <a:pt x="86" y="61"/>
                  </a:lnTo>
                  <a:lnTo>
                    <a:pt x="55" y="61"/>
                  </a:lnTo>
                  <a:close/>
                  <a:moveTo>
                    <a:pt x="116" y="91"/>
                  </a:moveTo>
                  <a:lnTo>
                    <a:pt x="116" y="91"/>
                  </a:lnTo>
                  <a:lnTo>
                    <a:pt x="91" y="71"/>
                  </a:lnTo>
                  <a:lnTo>
                    <a:pt x="81" y="81"/>
                  </a:lnTo>
                  <a:lnTo>
                    <a:pt x="86" y="86"/>
                  </a:lnTo>
                  <a:lnTo>
                    <a:pt x="101" y="101"/>
                  </a:lnTo>
                  <a:lnTo>
                    <a:pt x="116" y="91"/>
                  </a:lnTo>
                  <a:close/>
                  <a:moveTo>
                    <a:pt x="35" y="106"/>
                  </a:moveTo>
                  <a:lnTo>
                    <a:pt x="35" y="106"/>
                  </a:lnTo>
                  <a:lnTo>
                    <a:pt x="50" y="91"/>
                  </a:lnTo>
                  <a:lnTo>
                    <a:pt x="55" y="81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25" y="96"/>
                  </a:lnTo>
                  <a:lnTo>
                    <a:pt x="35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1"/>
            <p:cNvSpPr/>
            <p:nvPr/>
          </p:nvSpPr>
          <p:spPr bwMode="auto">
            <a:xfrm>
              <a:off x="7546" y="4533"/>
              <a:ext cx="245" cy="245"/>
            </a:xfrm>
            <a:custGeom>
              <a:avLst/>
              <a:gdLst>
                <a:gd name="T0" fmla="*/ 65 w 106"/>
                <a:gd name="T1" fmla="*/ 15 h 106"/>
                <a:gd name="T2" fmla="*/ 65 w 106"/>
                <a:gd name="T3" fmla="*/ 15 h 106"/>
                <a:gd name="T4" fmla="*/ 60 w 106"/>
                <a:gd name="T5" fmla="*/ 10 h 106"/>
                <a:gd name="T6" fmla="*/ 60 w 106"/>
                <a:gd name="T7" fmla="*/ 10 h 106"/>
                <a:gd name="T8" fmla="*/ 60 w 106"/>
                <a:gd name="T9" fmla="*/ 0 h 106"/>
                <a:gd name="T10" fmla="*/ 60 w 106"/>
                <a:gd name="T11" fmla="*/ 0 h 106"/>
                <a:gd name="T12" fmla="*/ 50 w 106"/>
                <a:gd name="T13" fmla="*/ 0 h 106"/>
                <a:gd name="T14" fmla="*/ 50 w 106"/>
                <a:gd name="T15" fmla="*/ 0 h 106"/>
                <a:gd name="T16" fmla="*/ 40 w 106"/>
                <a:gd name="T17" fmla="*/ 0 h 106"/>
                <a:gd name="T18" fmla="*/ 40 w 106"/>
                <a:gd name="T19" fmla="*/ 0 h 106"/>
                <a:gd name="T20" fmla="*/ 45 w 106"/>
                <a:gd name="T21" fmla="*/ 15 h 106"/>
                <a:gd name="T22" fmla="*/ 0 w 106"/>
                <a:gd name="T23" fmla="*/ 15 h 106"/>
                <a:gd name="T24" fmla="*/ 0 w 106"/>
                <a:gd name="T25" fmla="*/ 31 h 106"/>
                <a:gd name="T26" fmla="*/ 45 w 106"/>
                <a:gd name="T27" fmla="*/ 31 h 106"/>
                <a:gd name="T28" fmla="*/ 45 w 106"/>
                <a:gd name="T29" fmla="*/ 41 h 106"/>
                <a:gd name="T30" fmla="*/ 15 w 106"/>
                <a:gd name="T31" fmla="*/ 41 h 106"/>
                <a:gd name="T32" fmla="*/ 15 w 106"/>
                <a:gd name="T33" fmla="*/ 96 h 106"/>
                <a:gd name="T34" fmla="*/ 30 w 106"/>
                <a:gd name="T35" fmla="*/ 96 h 106"/>
                <a:gd name="T36" fmla="*/ 30 w 106"/>
                <a:gd name="T37" fmla="*/ 56 h 106"/>
                <a:gd name="T38" fmla="*/ 45 w 106"/>
                <a:gd name="T39" fmla="*/ 56 h 106"/>
                <a:gd name="T40" fmla="*/ 45 w 106"/>
                <a:gd name="T41" fmla="*/ 106 h 106"/>
                <a:gd name="T42" fmla="*/ 60 w 106"/>
                <a:gd name="T43" fmla="*/ 106 h 106"/>
                <a:gd name="T44" fmla="*/ 60 w 106"/>
                <a:gd name="T45" fmla="*/ 56 h 106"/>
                <a:gd name="T46" fmla="*/ 80 w 106"/>
                <a:gd name="T47" fmla="*/ 56 h 106"/>
                <a:gd name="T48" fmla="*/ 80 w 106"/>
                <a:gd name="T49" fmla="*/ 81 h 106"/>
                <a:gd name="T50" fmla="*/ 80 w 106"/>
                <a:gd name="T51" fmla="*/ 81 h 106"/>
                <a:gd name="T52" fmla="*/ 75 w 106"/>
                <a:gd name="T53" fmla="*/ 81 h 106"/>
                <a:gd name="T54" fmla="*/ 65 w 106"/>
                <a:gd name="T55" fmla="*/ 81 h 106"/>
                <a:gd name="T56" fmla="*/ 65 w 106"/>
                <a:gd name="T57" fmla="*/ 81 h 106"/>
                <a:gd name="T58" fmla="*/ 70 w 106"/>
                <a:gd name="T59" fmla="*/ 96 h 106"/>
                <a:gd name="T60" fmla="*/ 70 w 106"/>
                <a:gd name="T61" fmla="*/ 96 h 106"/>
                <a:gd name="T62" fmla="*/ 90 w 106"/>
                <a:gd name="T63" fmla="*/ 96 h 106"/>
                <a:gd name="T64" fmla="*/ 90 w 106"/>
                <a:gd name="T65" fmla="*/ 91 h 106"/>
                <a:gd name="T66" fmla="*/ 95 w 106"/>
                <a:gd name="T67" fmla="*/ 86 h 106"/>
                <a:gd name="T68" fmla="*/ 95 w 106"/>
                <a:gd name="T69" fmla="*/ 41 h 106"/>
                <a:gd name="T70" fmla="*/ 60 w 106"/>
                <a:gd name="T71" fmla="*/ 41 h 106"/>
                <a:gd name="T72" fmla="*/ 60 w 106"/>
                <a:gd name="T73" fmla="*/ 31 h 106"/>
                <a:gd name="T74" fmla="*/ 106 w 106"/>
                <a:gd name="T75" fmla="*/ 31 h 106"/>
                <a:gd name="T76" fmla="*/ 106 w 106"/>
                <a:gd name="T77" fmla="*/ 15 h 106"/>
                <a:gd name="T78" fmla="*/ 50 w 106"/>
                <a:gd name="T79" fmla="*/ 15 h 106"/>
                <a:gd name="T80" fmla="*/ 50 w 106"/>
                <a:gd name="T81" fmla="*/ 15 h 106"/>
                <a:gd name="T82" fmla="*/ 65 w 106"/>
                <a:gd name="T83" fmla="*/ 15 h 106"/>
                <a:gd name="T84" fmla="*/ 65 w 106"/>
                <a:gd name="T85" fmla="*/ 15 h 106"/>
                <a:gd name="T86" fmla="*/ 65 w 106"/>
                <a:gd name="T87" fmla="*/ 15 h 1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106">
                  <a:moveTo>
                    <a:pt x="65" y="15"/>
                  </a:moveTo>
                  <a:lnTo>
                    <a:pt x="65" y="15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5" y="15"/>
                  </a:lnTo>
                  <a:lnTo>
                    <a:pt x="0" y="15"/>
                  </a:lnTo>
                  <a:lnTo>
                    <a:pt x="0" y="31"/>
                  </a:lnTo>
                  <a:lnTo>
                    <a:pt x="45" y="31"/>
                  </a:lnTo>
                  <a:lnTo>
                    <a:pt x="45" y="41"/>
                  </a:lnTo>
                  <a:lnTo>
                    <a:pt x="15" y="41"/>
                  </a:lnTo>
                  <a:lnTo>
                    <a:pt x="15" y="96"/>
                  </a:lnTo>
                  <a:lnTo>
                    <a:pt x="30" y="96"/>
                  </a:lnTo>
                  <a:lnTo>
                    <a:pt x="30" y="56"/>
                  </a:lnTo>
                  <a:lnTo>
                    <a:pt x="45" y="56"/>
                  </a:lnTo>
                  <a:lnTo>
                    <a:pt x="45" y="106"/>
                  </a:lnTo>
                  <a:lnTo>
                    <a:pt x="60" y="106"/>
                  </a:lnTo>
                  <a:lnTo>
                    <a:pt x="60" y="56"/>
                  </a:lnTo>
                  <a:lnTo>
                    <a:pt x="80" y="56"/>
                  </a:lnTo>
                  <a:lnTo>
                    <a:pt x="80" y="81"/>
                  </a:lnTo>
                  <a:lnTo>
                    <a:pt x="75" y="81"/>
                  </a:lnTo>
                  <a:lnTo>
                    <a:pt x="65" y="81"/>
                  </a:lnTo>
                  <a:lnTo>
                    <a:pt x="70" y="96"/>
                  </a:lnTo>
                  <a:lnTo>
                    <a:pt x="90" y="96"/>
                  </a:lnTo>
                  <a:lnTo>
                    <a:pt x="90" y="91"/>
                  </a:lnTo>
                  <a:lnTo>
                    <a:pt x="95" y="86"/>
                  </a:lnTo>
                  <a:lnTo>
                    <a:pt x="95" y="41"/>
                  </a:lnTo>
                  <a:lnTo>
                    <a:pt x="60" y="41"/>
                  </a:lnTo>
                  <a:lnTo>
                    <a:pt x="60" y="31"/>
                  </a:lnTo>
                  <a:lnTo>
                    <a:pt x="106" y="31"/>
                  </a:lnTo>
                  <a:lnTo>
                    <a:pt x="106" y="15"/>
                  </a:lnTo>
                  <a:lnTo>
                    <a:pt x="50" y="15"/>
                  </a:lnTo>
                  <a:lnTo>
                    <a:pt x="6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2"/>
            <p:cNvSpPr/>
            <p:nvPr/>
          </p:nvSpPr>
          <p:spPr bwMode="auto">
            <a:xfrm>
              <a:off x="9476" y="6152"/>
              <a:ext cx="69" cy="81"/>
            </a:xfrm>
            <a:custGeom>
              <a:avLst/>
              <a:gdLst>
                <a:gd name="T0" fmla="*/ 30 w 30"/>
                <a:gd name="T1" fmla="*/ 15 h 35"/>
                <a:gd name="T2" fmla="*/ 30 w 30"/>
                <a:gd name="T3" fmla="*/ 15 h 35"/>
                <a:gd name="T4" fmla="*/ 25 w 30"/>
                <a:gd name="T5" fmla="*/ 30 h 35"/>
                <a:gd name="T6" fmla="*/ 15 w 30"/>
                <a:gd name="T7" fmla="*/ 35 h 35"/>
                <a:gd name="T8" fmla="*/ 15 w 30"/>
                <a:gd name="T9" fmla="*/ 35 h 35"/>
                <a:gd name="T10" fmla="*/ 5 w 30"/>
                <a:gd name="T11" fmla="*/ 30 h 35"/>
                <a:gd name="T12" fmla="*/ 0 w 30"/>
                <a:gd name="T13" fmla="*/ 15 h 35"/>
                <a:gd name="T14" fmla="*/ 0 w 30"/>
                <a:gd name="T15" fmla="*/ 15 h 35"/>
                <a:gd name="T16" fmla="*/ 5 w 30"/>
                <a:gd name="T17" fmla="*/ 5 h 35"/>
                <a:gd name="T18" fmla="*/ 15 w 30"/>
                <a:gd name="T19" fmla="*/ 0 h 35"/>
                <a:gd name="T20" fmla="*/ 15 w 30"/>
                <a:gd name="T21" fmla="*/ 0 h 35"/>
                <a:gd name="T22" fmla="*/ 25 w 30"/>
                <a:gd name="T23" fmla="*/ 5 h 35"/>
                <a:gd name="T24" fmla="*/ 30 w 30"/>
                <a:gd name="T25" fmla="*/ 15 h 35"/>
                <a:gd name="T26" fmla="*/ 30 w 30"/>
                <a:gd name="T27" fmla="*/ 15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5">
                  <a:moveTo>
                    <a:pt x="30" y="15"/>
                  </a:moveTo>
                  <a:lnTo>
                    <a:pt x="30" y="15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3"/>
            <p:cNvSpPr/>
            <p:nvPr/>
          </p:nvSpPr>
          <p:spPr bwMode="auto">
            <a:xfrm>
              <a:off x="9418" y="6103"/>
              <a:ext cx="173" cy="176"/>
            </a:xfrm>
            <a:custGeom>
              <a:avLst/>
              <a:gdLst>
                <a:gd name="T0" fmla="*/ 75 w 75"/>
                <a:gd name="T1" fmla="*/ 36 h 76"/>
                <a:gd name="T2" fmla="*/ 75 w 75"/>
                <a:gd name="T3" fmla="*/ 36 h 76"/>
                <a:gd name="T4" fmla="*/ 75 w 75"/>
                <a:gd name="T5" fmla="*/ 51 h 76"/>
                <a:gd name="T6" fmla="*/ 65 w 75"/>
                <a:gd name="T7" fmla="*/ 66 h 76"/>
                <a:gd name="T8" fmla="*/ 55 w 75"/>
                <a:gd name="T9" fmla="*/ 71 h 76"/>
                <a:gd name="T10" fmla="*/ 40 w 75"/>
                <a:gd name="T11" fmla="*/ 76 h 76"/>
                <a:gd name="T12" fmla="*/ 40 w 75"/>
                <a:gd name="T13" fmla="*/ 76 h 76"/>
                <a:gd name="T14" fmla="*/ 25 w 75"/>
                <a:gd name="T15" fmla="*/ 71 h 76"/>
                <a:gd name="T16" fmla="*/ 15 w 75"/>
                <a:gd name="T17" fmla="*/ 66 h 76"/>
                <a:gd name="T18" fmla="*/ 5 w 75"/>
                <a:gd name="T19" fmla="*/ 51 h 76"/>
                <a:gd name="T20" fmla="*/ 0 w 75"/>
                <a:gd name="T21" fmla="*/ 36 h 76"/>
                <a:gd name="T22" fmla="*/ 0 w 75"/>
                <a:gd name="T23" fmla="*/ 36 h 76"/>
                <a:gd name="T24" fmla="*/ 5 w 75"/>
                <a:gd name="T25" fmla="*/ 26 h 76"/>
                <a:gd name="T26" fmla="*/ 15 w 75"/>
                <a:gd name="T27" fmla="*/ 10 h 76"/>
                <a:gd name="T28" fmla="*/ 25 w 75"/>
                <a:gd name="T29" fmla="*/ 5 h 76"/>
                <a:gd name="T30" fmla="*/ 40 w 75"/>
                <a:gd name="T31" fmla="*/ 0 h 76"/>
                <a:gd name="T32" fmla="*/ 40 w 75"/>
                <a:gd name="T33" fmla="*/ 0 h 76"/>
                <a:gd name="T34" fmla="*/ 55 w 75"/>
                <a:gd name="T35" fmla="*/ 5 h 76"/>
                <a:gd name="T36" fmla="*/ 65 w 75"/>
                <a:gd name="T37" fmla="*/ 10 h 76"/>
                <a:gd name="T38" fmla="*/ 75 w 75"/>
                <a:gd name="T39" fmla="*/ 26 h 76"/>
                <a:gd name="T40" fmla="*/ 75 w 75"/>
                <a:gd name="T41" fmla="*/ 36 h 76"/>
                <a:gd name="T42" fmla="*/ 75 w 75"/>
                <a:gd name="T43" fmla="*/ 36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6">
                  <a:moveTo>
                    <a:pt x="75" y="36"/>
                  </a:moveTo>
                  <a:lnTo>
                    <a:pt x="75" y="36"/>
                  </a:lnTo>
                  <a:lnTo>
                    <a:pt x="75" y="51"/>
                  </a:lnTo>
                  <a:lnTo>
                    <a:pt x="65" y="66"/>
                  </a:lnTo>
                  <a:lnTo>
                    <a:pt x="55" y="71"/>
                  </a:lnTo>
                  <a:lnTo>
                    <a:pt x="40" y="76"/>
                  </a:lnTo>
                  <a:lnTo>
                    <a:pt x="25" y="71"/>
                  </a:lnTo>
                  <a:lnTo>
                    <a:pt x="15" y="66"/>
                  </a:lnTo>
                  <a:lnTo>
                    <a:pt x="5" y="51"/>
                  </a:lnTo>
                  <a:lnTo>
                    <a:pt x="0" y="36"/>
                  </a:lnTo>
                  <a:lnTo>
                    <a:pt x="5" y="26"/>
                  </a:lnTo>
                  <a:lnTo>
                    <a:pt x="15" y="10"/>
                  </a:lnTo>
                  <a:lnTo>
                    <a:pt x="25" y="5"/>
                  </a:lnTo>
                  <a:lnTo>
                    <a:pt x="40" y="0"/>
                  </a:lnTo>
                  <a:lnTo>
                    <a:pt x="55" y="5"/>
                  </a:lnTo>
                  <a:lnTo>
                    <a:pt x="65" y="10"/>
                  </a:lnTo>
                  <a:lnTo>
                    <a:pt x="75" y="26"/>
                  </a:lnTo>
                  <a:lnTo>
                    <a:pt x="75" y="36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4"/>
            <p:cNvSpPr/>
            <p:nvPr/>
          </p:nvSpPr>
          <p:spPr bwMode="auto">
            <a:xfrm>
              <a:off x="9349" y="9476"/>
              <a:ext cx="69" cy="81"/>
            </a:xfrm>
            <a:custGeom>
              <a:avLst/>
              <a:gdLst>
                <a:gd name="T0" fmla="*/ 30 w 30"/>
                <a:gd name="T1" fmla="*/ 20 h 35"/>
                <a:gd name="T2" fmla="*/ 30 w 30"/>
                <a:gd name="T3" fmla="*/ 20 h 35"/>
                <a:gd name="T4" fmla="*/ 25 w 30"/>
                <a:gd name="T5" fmla="*/ 30 h 35"/>
                <a:gd name="T6" fmla="*/ 15 w 30"/>
                <a:gd name="T7" fmla="*/ 35 h 35"/>
                <a:gd name="T8" fmla="*/ 15 w 30"/>
                <a:gd name="T9" fmla="*/ 35 h 35"/>
                <a:gd name="T10" fmla="*/ 0 w 30"/>
                <a:gd name="T11" fmla="*/ 30 h 35"/>
                <a:gd name="T12" fmla="*/ 0 w 30"/>
                <a:gd name="T13" fmla="*/ 20 h 35"/>
                <a:gd name="T14" fmla="*/ 0 w 30"/>
                <a:gd name="T15" fmla="*/ 20 h 35"/>
                <a:gd name="T16" fmla="*/ 0 w 30"/>
                <a:gd name="T17" fmla="*/ 5 h 35"/>
                <a:gd name="T18" fmla="*/ 15 w 30"/>
                <a:gd name="T19" fmla="*/ 0 h 35"/>
                <a:gd name="T20" fmla="*/ 15 w 30"/>
                <a:gd name="T21" fmla="*/ 0 h 35"/>
                <a:gd name="T22" fmla="*/ 25 w 30"/>
                <a:gd name="T23" fmla="*/ 5 h 35"/>
                <a:gd name="T24" fmla="*/ 30 w 30"/>
                <a:gd name="T25" fmla="*/ 20 h 35"/>
                <a:gd name="T26" fmla="*/ 30 w 30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5"/>
            <p:cNvSpPr/>
            <p:nvPr/>
          </p:nvSpPr>
          <p:spPr bwMode="auto">
            <a:xfrm>
              <a:off x="9289" y="9430"/>
              <a:ext cx="176" cy="173"/>
            </a:xfrm>
            <a:custGeom>
              <a:avLst/>
              <a:gdLst>
                <a:gd name="T0" fmla="*/ 76 w 76"/>
                <a:gd name="T1" fmla="*/ 40 h 75"/>
                <a:gd name="T2" fmla="*/ 76 w 76"/>
                <a:gd name="T3" fmla="*/ 40 h 75"/>
                <a:gd name="T4" fmla="*/ 76 w 76"/>
                <a:gd name="T5" fmla="*/ 50 h 75"/>
                <a:gd name="T6" fmla="*/ 66 w 76"/>
                <a:gd name="T7" fmla="*/ 65 h 75"/>
                <a:gd name="T8" fmla="*/ 56 w 76"/>
                <a:gd name="T9" fmla="*/ 70 h 75"/>
                <a:gd name="T10" fmla="*/ 41 w 76"/>
                <a:gd name="T11" fmla="*/ 75 h 75"/>
                <a:gd name="T12" fmla="*/ 41 w 76"/>
                <a:gd name="T13" fmla="*/ 75 h 75"/>
                <a:gd name="T14" fmla="*/ 26 w 76"/>
                <a:gd name="T15" fmla="*/ 70 h 75"/>
                <a:gd name="T16" fmla="*/ 11 w 76"/>
                <a:gd name="T17" fmla="*/ 65 h 75"/>
                <a:gd name="T18" fmla="*/ 5 w 76"/>
                <a:gd name="T19" fmla="*/ 50 h 75"/>
                <a:gd name="T20" fmla="*/ 0 w 76"/>
                <a:gd name="T21" fmla="*/ 40 h 75"/>
                <a:gd name="T22" fmla="*/ 0 w 76"/>
                <a:gd name="T23" fmla="*/ 40 h 75"/>
                <a:gd name="T24" fmla="*/ 5 w 76"/>
                <a:gd name="T25" fmla="*/ 25 h 75"/>
                <a:gd name="T26" fmla="*/ 11 w 76"/>
                <a:gd name="T27" fmla="*/ 10 h 75"/>
                <a:gd name="T28" fmla="*/ 26 w 76"/>
                <a:gd name="T29" fmla="*/ 5 h 75"/>
                <a:gd name="T30" fmla="*/ 41 w 76"/>
                <a:gd name="T31" fmla="*/ 0 h 75"/>
                <a:gd name="T32" fmla="*/ 41 w 76"/>
                <a:gd name="T33" fmla="*/ 0 h 75"/>
                <a:gd name="T34" fmla="*/ 56 w 76"/>
                <a:gd name="T35" fmla="*/ 5 h 75"/>
                <a:gd name="T36" fmla="*/ 66 w 76"/>
                <a:gd name="T37" fmla="*/ 10 h 75"/>
                <a:gd name="T38" fmla="*/ 76 w 76"/>
                <a:gd name="T39" fmla="*/ 25 h 75"/>
                <a:gd name="T40" fmla="*/ 76 w 76"/>
                <a:gd name="T41" fmla="*/ 40 h 75"/>
                <a:gd name="T42" fmla="*/ 76 w 76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6" y="50"/>
                  </a:lnTo>
                  <a:lnTo>
                    <a:pt x="66" y="65"/>
                  </a:lnTo>
                  <a:lnTo>
                    <a:pt x="56" y="70"/>
                  </a:lnTo>
                  <a:lnTo>
                    <a:pt x="41" y="75"/>
                  </a:lnTo>
                  <a:lnTo>
                    <a:pt x="26" y="70"/>
                  </a:lnTo>
                  <a:lnTo>
                    <a:pt x="11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1" y="10"/>
                  </a:lnTo>
                  <a:lnTo>
                    <a:pt x="26" y="5"/>
                  </a:lnTo>
                  <a:lnTo>
                    <a:pt x="41" y="0"/>
                  </a:lnTo>
                  <a:lnTo>
                    <a:pt x="56" y="5"/>
                  </a:lnTo>
                  <a:lnTo>
                    <a:pt x="66" y="10"/>
                  </a:lnTo>
                  <a:lnTo>
                    <a:pt x="76" y="25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6"/>
            <p:cNvSpPr/>
            <p:nvPr/>
          </p:nvSpPr>
          <p:spPr bwMode="auto">
            <a:xfrm>
              <a:off x="7312" y="7534"/>
              <a:ext cx="83" cy="69"/>
            </a:xfrm>
            <a:custGeom>
              <a:avLst/>
              <a:gdLst>
                <a:gd name="T0" fmla="*/ 36 w 36"/>
                <a:gd name="T1" fmla="*/ 15 h 30"/>
                <a:gd name="T2" fmla="*/ 36 w 36"/>
                <a:gd name="T3" fmla="*/ 15 h 30"/>
                <a:gd name="T4" fmla="*/ 30 w 36"/>
                <a:gd name="T5" fmla="*/ 25 h 30"/>
                <a:gd name="T6" fmla="*/ 15 w 36"/>
                <a:gd name="T7" fmla="*/ 30 h 30"/>
                <a:gd name="T8" fmla="*/ 15 w 36"/>
                <a:gd name="T9" fmla="*/ 30 h 30"/>
                <a:gd name="T10" fmla="*/ 5 w 36"/>
                <a:gd name="T11" fmla="*/ 25 h 30"/>
                <a:gd name="T12" fmla="*/ 0 w 36"/>
                <a:gd name="T13" fmla="*/ 15 h 30"/>
                <a:gd name="T14" fmla="*/ 0 w 36"/>
                <a:gd name="T15" fmla="*/ 15 h 30"/>
                <a:gd name="T16" fmla="*/ 5 w 36"/>
                <a:gd name="T17" fmla="*/ 0 h 30"/>
                <a:gd name="T18" fmla="*/ 15 w 36"/>
                <a:gd name="T19" fmla="*/ 0 h 30"/>
                <a:gd name="T20" fmla="*/ 15 w 36"/>
                <a:gd name="T21" fmla="*/ 0 h 30"/>
                <a:gd name="T22" fmla="*/ 30 w 36"/>
                <a:gd name="T23" fmla="*/ 0 h 30"/>
                <a:gd name="T24" fmla="*/ 36 w 36"/>
                <a:gd name="T25" fmla="*/ 15 h 30"/>
                <a:gd name="T26" fmla="*/ 36 w 36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30">
                  <a:moveTo>
                    <a:pt x="36" y="15"/>
                  </a:moveTo>
                  <a:lnTo>
                    <a:pt x="36" y="15"/>
                  </a:lnTo>
                  <a:lnTo>
                    <a:pt x="30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0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7"/>
            <p:cNvSpPr/>
            <p:nvPr/>
          </p:nvSpPr>
          <p:spPr bwMode="auto">
            <a:xfrm>
              <a:off x="7266" y="7476"/>
              <a:ext cx="176" cy="173"/>
            </a:xfrm>
            <a:custGeom>
              <a:avLst/>
              <a:gdLst>
                <a:gd name="T0" fmla="*/ 76 w 76"/>
                <a:gd name="T1" fmla="*/ 40 h 75"/>
                <a:gd name="T2" fmla="*/ 76 w 76"/>
                <a:gd name="T3" fmla="*/ 40 h 75"/>
                <a:gd name="T4" fmla="*/ 71 w 76"/>
                <a:gd name="T5" fmla="*/ 55 h 75"/>
                <a:gd name="T6" fmla="*/ 66 w 76"/>
                <a:gd name="T7" fmla="*/ 65 h 75"/>
                <a:gd name="T8" fmla="*/ 50 w 76"/>
                <a:gd name="T9" fmla="*/ 75 h 75"/>
                <a:gd name="T10" fmla="*/ 35 w 76"/>
                <a:gd name="T11" fmla="*/ 75 h 75"/>
                <a:gd name="T12" fmla="*/ 35 w 76"/>
                <a:gd name="T13" fmla="*/ 75 h 75"/>
                <a:gd name="T14" fmla="*/ 20 w 76"/>
                <a:gd name="T15" fmla="*/ 75 h 75"/>
                <a:gd name="T16" fmla="*/ 10 w 76"/>
                <a:gd name="T17" fmla="*/ 65 h 75"/>
                <a:gd name="T18" fmla="*/ 0 w 76"/>
                <a:gd name="T19" fmla="*/ 55 h 75"/>
                <a:gd name="T20" fmla="*/ 0 w 76"/>
                <a:gd name="T21" fmla="*/ 40 h 75"/>
                <a:gd name="T22" fmla="*/ 0 w 76"/>
                <a:gd name="T23" fmla="*/ 40 h 75"/>
                <a:gd name="T24" fmla="*/ 0 w 76"/>
                <a:gd name="T25" fmla="*/ 25 h 75"/>
                <a:gd name="T26" fmla="*/ 10 w 76"/>
                <a:gd name="T27" fmla="*/ 10 h 75"/>
                <a:gd name="T28" fmla="*/ 20 w 76"/>
                <a:gd name="T29" fmla="*/ 5 h 75"/>
                <a:gd name="T30" fmla="*/ 35 w 76"/>
                <a:gd name="T31" fmla="*/ 0 h 75"/>
                <a:gd name="T32" fmla="*/ 35 w 76"/>
                <a:gd name="T33" fmla="*/ 0 h 75"/>
                <a:gd name="T34" fmla="*/ 50 w 76"/>
                <a:gd name="T35" fmla="*/ 5 h 75"/>
                <a:gd name="T36" fmla="*/ 66 w 76"/>
                <a:gd name="T37" fmla="*/ 10 h 75"/>
                <a:gd name="T38" fmla="*/ 71 w 76"/>
                <a:gd name="T39" fmla="*/ 25 h 75"/>
                <a:gd name="T40" fmla="*/ 76 w 76"/>
                <a:gd name="T41" fmla="*/ 40 h 75"/>
                <a:gd name="T42" fmla="*/ 76 w 76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1" y="55"/>
                  </a:lnTo>
                  <a:lnTo>
                    <a:pt x="66" y="65"/>
                  </a:lnTo>
                  <a:lnTo>
                    <a:pt x="50" y="75"/>
                  </a:lnTo>
                  <a:lnTo>
                    <a:pt x="35" y="75"/>
                  </a:lnTo>
                  <a:lnTo>
                    <a:pt x="20" y="75"/>
                  </a:lnTo>
                  <a:lnTo>
                    <a:pt x="10" y="6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5" y="0"/>
                  </a:lnTo>
                  <a:lnTo>
                    <a:pt x="50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8"/>
            <p:cNvSpPr/>
            <p:nvPr/>
          </p:nvSpPr>
          <p:spPr bwMode="auto">
            <a:xfrm>
              <a:off x="8149" y="7872"/>
              <a:ext cx="83" cy="81"/>
            </a:xfrm>
            <a:custGeom>
              <a:avLst/>
              <a:gdLst>
                <a:gd name="T0" fmla="*/ 36 w 36"/>
                <a:gd name="T1" fmla="*/ 20 h 35"/>
                <a:gd name="T2" fmla="*/ 36 w 36"/>
                <a:gd name="T3" fmla="*/ 20 h 35"/>
                <a:gd name="T4" fmla="*/ 31 w 36"/>
                <a:gd name="T5" fmla="*/ 30 h 35"/>
                <a:gd name="T6" fmla="*/ 21 w 36"/>
                <a:gd name="T7" fmla="*/ 35 h 35"/>
                <a:gd name="T8" fmla="*/ 21 w 36"/>
                <a:gd name="T9" fmla="*/ 35 h 35"/>
                <a:gd name="T10" fmla="*/ 6 w 36"/>
                <a:gd name="T11" fmla="*/ 30 h 35"/>
                <a:gd name="T12" fmla="*/ 0 w 36"/>
                <a:gd name="T13" fmla="*/ 20 h 35"/>
                <a:gd name="T14" fmla="*/ 0 w 36"/>
                <a:gd name="T15" fmla="*/ 20 h 35"/>
                <a:gd name="T16" fmla="*/ 6 w 36"/>
                <a:gd name="T17" fmla="*/ 5 h 35"/>
                <a:gd name="T18" fmla="*/ 21 w 36"/>
                <a:gd name="T19" fmla="*/ 0 h 35"/>
                <a:gd name="T20" fmla="*/ 21 w 36"/>
                <a:gd name="T21" fmla="*/ 0 h 35"/>
                <a:gd name="T22" fmla="*/ 31 w 36"/>
                <a:gd name="T23" fmla="*/ 5 h 35"/>
                <a:gd name="T24" fmla="*/ 36 w 36"/>
                <a:gd name="T25" fmla="*/ 20 h 35"/>
                <a:gd name="T26" fmla="*/ 36 w 36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35">
                  <a:moveTo>
                    <a:pt x="36" y="20"/>
                  </a:moveTo>
                  <a:lnTo>
                    <a:pt x="36" y="20"/>
                  </a:lnTo>
                  <a:lnTo>
                    <a:pt x="31" y="30"/>
                  </a:lnTo>
                  <a:lnTo>
                    <a:pt x="21" y="35"/>
                  </a:lnTo>
                  <a:lnTo>
                    <a:pt x="6" y="30"/>
                  </a:lnTo>
                  <a:lnTo>
                    <a:pt x="0" y="20"/>
                  </a:lnTo>
                  <a:lnTo>
                    <a:pt x="6" y="5"/>
                  </a:lnTo>
                  <a:lnTo>
                    <a:pt x="21" y="0"/>
                  </a:lnTo>
                  <a:lnTo>
                    <a:pt x="31" y="5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9"/>
            <p:cNvSpPr/>
            <p:nvPr/>
          </p:nvSpPr>
          <p:spPr bwMode="auto">
            <a:xfrm>
              <a:off x="8103" y="7825"/>
              <a:ext cx="176" cy="173"/>
            </a:xfrm>
            <a:custGeom>
              <a:avLst/>
              <a:gdLst>
                <a:gd name="T0" fmla="*/ 76 w 76"/>
                <a:gd name="T1" fmla="*/ 40 h 75"/>
                <a:gd name="T2" fmla="*/ 76 w 76"/>
                <a:gd name="T3" fmla="*/ 40 h 75"/>
                <a:gd name="T4" fmla="*/ 71 w 76"/>
                <a:gd name="T5" fmla="*/ 50 h 75"/>
                <a:gd name="T6" fmla="*/ 66 w 76"/>
                <a:gd name="T7" fmla="*/ 65 h 75"/>
                <a:gd name="T8" fmla="*/ 51 w 76"/>
                <a:gd name="T9" fmla="*/ 70 h 75"/>
                <a:gd name="T10" fmla="*/ 41 w 76"/>
                <a:gd name="T11" fmla="*/ 75 h 75"/>
                <a:gd name="T12" fmla="*/ 41 w 76"/>
                <a:gd name="T13" fmla="*/ 75 h 75"/>
                <a:gd name="T14" fmla="*/ 26 w 76"/>
                <a:gd name="T15" fmla="*/ 70 h 75"/>
                <a:gd name="T16" fmla="*/ 10 w 76"/>
                <a:gd name="T17" fmla="*/ 65 h 75"/>
                <a:gd name="T18" fmla="*/ 5 w 76"/>
                <a:gd name="T19" fmla="*/ 50 h 75"/>
                <a:gd name="T20" fmla="*/ 0 w 76"/>
                <a:gd name="T21" fmla="*/ 40 h 75"/>
                <a:gd name="T22" fmla="*/ 0 w 76"/>
                <a:gd name="T23" fmla="*/ 40 h 75"/>
                <a:gd name="T24" fmla="*/ 5 w 76"/>
                <a:gd name="T25" fmla="*/ 25 h 75"/>
                <a:gd name="T26" fmla="*/ 10 w 76"/>
                <a:gd name="T27" fmla="*/ 10 h 75"/>
                <a:gd name="T28" fmla="*/ 26 w 76"/>
                <a:gd name="T29" fmla="*/ 5 h 75"/>
                <a:gd name="T30" fmla="*/ 41 w 76"/>
                <a:gd name="T31" fmla="*/ 0 h 75"/>
                <a:gd name="T32" fmla="*/ 41 w 76"/>
                <a:gd name="T33" fmla="*/ 0 h 75"/>
                <a:gd name="T34" fmla="*/ 51 w 76"/>
                <a:gd name="T35" fmla="*/ 5 h 75"/>
                <a:gd name="T36" fmla="*/ 66 w 76"/>
                <a:gd name="T37" fmla="*/ 10 h 75"/>
                <a:gd name="T38" fmla="*/ 71 w 76"/>
                <a:gd name="T39" fmla="*/ 25 h 75"/>
                <a:gd name="T40" fmla="*/ 76 w 76"/>
                <a:gd name="T41" fmla="*/ 40 h 75"/>
                <a:gd name="T42" fmla="*/ 76 w 76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75">
                  <a:moveTo>
                    <a:pt x="76" y="40"/>
                  </a:moveTo>
                  <a:lnTo>
                    <a:pt x="76" y="40"/>
                  </a:lnTo>
                  <a:lnTo>
                    <a:pt x="71" y="50"/>
                  </a:lnTo>
                  <a:lnTo>
                    <a:pt x="66" y="65"/>
                  </a:lnTo>
                  <a:lnTo>
                    <a:pt x="51" y="70"/>
                  </a:lnTo>
                  <a:lnTo>
                    <a:pt x="41" y="75"/>
                  </a:lnTo>
                  <a:lnTo>
                    <a:pt x="26" y="70"/>
                  </a:lnTo>
                  <a:lnTo>
                    <a:pt x="10" y="65"/>
                  </a:lnTo>
                  <a:lnTo>
                    <a:pt x="5" y="50"/>
                  </a:lnTo>
                  <a:lnTo>
                    <a:pt x="0" y="40"/>
                  </a:lnTo>
                  <a:lnTo>
                    <a:pt x="5" y="25"/>
                  </a:lnTo>
                  <a:lnTo>
                    <a:pt x="10" y="10"/>
                  </a:lnTo>
                  <a:lnTo>
                    <a:pt x="26" y="5"/>
                  </a:lnTo>
                  <a:lnTo>
                    <a:pt x="41" y="0"/>
                  </a:lnTo>
                  <a:lnTo>
                    <a:pt x="51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9918" y="9069"/>
              <a:ext cx="69" cy="81"/>
            </a:xfrm>
            <a:custGeom>
              <a:avLst/>
              <a:gdLst>
                <a:gd name="T0" fmla="*/ 30 w 30"/>
                <a:gd name="T1" fmla="*/ 20 h 35"/>
                <a:gd name="T2" fmla="*/ 30 w 30"/>
                <a:gd name="T3" fmla="*/ 20 h 35"/>
                <a:gd name="T4" fmla="*/ 25 w 30"/>
                <a:gd name="T5" fmla="*/ 30 h 35"/>
                <a:gd name="T6" fmla="*/ 15 w 30"/>
                <a:gd name="T7" fmla="*/ 35 h 35"/>
                <a:gd name="T8" fmla="*/ 15 w 30"/>
                <a:gd name="T9" fmla="*/ 35 h 35"/>
                <a:gd name="T10" fmla="*/ 5 w 30"/>
                <a:gd name="T11" fmla="*/ 30 h 35"/>
                <a:gd name="T12" fmla="*/ 0 w 30"/>
                <a:gd name="T13" fmla="*/ 20 h 35"/>
                <a:gd name="T14" fmla="*/ 0 w 30"/>
                <a:gd name="T15" fmla="*/ 20 h 35"/>
                <a:gd name="T16" fmla="*/ 5 w 30"/>
                <a:gd name="T17" fmla="*/ 5 h 35"/>
                <a:gd name="T18" fmla="*/ 15 w 30"/>
                <a:gd name="T19" fmla="*/ 0 h 35"/>
                <a:gd name="T20" fmla="*/ 15 w 30"/>
                <a:gd name="T21" fmla="*/ 0 h 35"/>
                <a:gd name="T22" fmla="*/ 25 w 30"/>
                <a:gd name="T23" fmla="*/ 5 h 35"/>
                <a:gd name="T24" fmla="*/ 30 w 30"/>
                <a:gd name="T25" fmla="*/ 20 h 35"/>
                <a:gd name="T26" fmla="*/ 30 w 30"/>
                <a:gd name="T27" fmla="*/ 2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30" y="20"/>
                  </a:lnTo>
                  <a:lnTo>
                    <a:pt x="25" y="30"/>
                  </a:lnTo>
                  <a:lnTo>
                    <a:pt x="15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9871" y="9023"/>
              <a:ext cx="173" cy="173"/>
            </a:xfrm>
            <a:custGeom>
              <a:avLst/>
              <a:gdLst>
                <a:gd name="T0" fmla="*/ 75 w 75"/>
                <a:gd name="T1" fmla="*/ 40 h 75"/>
                <a:gd name="T2" fmla="*/ 75 w 75"/>
                <a:gd name="T3" fmla="*/ 40 h 75"/>
                <a:gd name="T4" fmla="*/ 70 w 75"/>
                <a:gd name="T5" fmla="*/ 55 h 75"/>
                <a:gd name="T6" fmla="*/ 60 w 75"/>
                <a:gd name="T7" fmla="*/ 65 h 75"/>
                <a:gd name="T8" fmla="*/ 50 w 75"/>
                <a:gd name="T9" fmla="*/ 75 h 75"/>
                <a:gd name="T10" fmla="*/ 35 w 75"/>
                <a:gd name="T11" fmla="*/ 75 h 75"/>
                <a:gd name="T12" fmla="*/ 35 w 75"/>
                <a:gd name="T13" fmla="*/ 75 h 75"/>
                <a:gd name="T14" fmla="*/ 20 w 75"/>
                <a:gd name="T15" fmla="*/ 75 h 75"/>
                <a:gd name="T16" fmla="*/ 10 w 75"/>
                <a:gd name="T17" fmla="*/ 65 h 75"/>
                <a:gd name="T18" fmla="*/ 0 w 75"/>
                <a:gd name="T19" fmla="*/ 55 h 75"/>
                <a:gd name="T20" fmla="*/ 0 w 75"/>
                <a:gd name="T21" fmla="*/ 40 h 75"/>
                <a:gd name="T22" fmla="*/ 0 w 75"/>
                <a:gd name="T23" fmla="*/ 40 h 75"/>
                <a:gd name="T24" fmla="*/ 0 w 75"/>
                <a:gd name="T25" fmla="*/ 25 h 75"/>
                <a:gd name="T26" fmla="*/ 10 w 75"/>
                <a:gd name="T27" fmla="*/ 10 h 75"/>
                <a:gd name="T28" fmla="*/ 20 w 75"/>
                <a:gd name="T29" fmla="*/ 5 h 75"/>
                <a:gd name="T30" fmla="*/ 35 w 75"/>
                <a:gd name="T31" fmla="*/ 0 h 75"/>
                <a:gd name="T32" fmla="*/ 35 w 75"/>
                <a:gd name="T33" fmla="*/ 0 h 75"/>
                <a:gd name="T34" fmla="*/ 50 w 75"/>
                <a:gd name="T35" fmla="*/ 5 h 75"/>
                <a:gd name="T36" fmla="*/ 60 w 75"/>
                <a:gd name="T37" fmla="*/ 10 h 75"/>
                <a:gd name="T38" fmla="*/ 70 w 75"/>
                <a:gd name="T39" fmla="*/ 25 h 75"/>
                <a:gd name="T40" fmla="*/ 75 w 75"/>
                <a:gd name="T41" fmla="*/ 40 h 75"/>
                <a:gd name="T42" fmla="*/ 75 w 75"/>
                <a:gd name="T43" fmla="*/ 40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" h="75">
                  <a:moveTo>
                    <a:pt x="75" y="40"/>
                  </a:moveTo>
                  <a:lnTo>
                    <a:pt x="75" y="40"/>
                  </a:lnTo>
                  <a:lnTo>
                    <a:pt x="70" y="55"/>
                  </a:lnTo>
                  <a:lnTo>
                    <a:pt x="60" y="65"/>
                  </a:lnTo>
                  <a:lnTo>
                    <a:pt x="50" y="75"/>
                  </a:lnTo>
                  <a:lnTo>
                    <a:pt x="35" y="75"/>
                  </a:lnTo>
                  <a:lnTo>
                    <a:pt x="20" y="75"/>
                  </a:lnTo>
                  <a:lnTo>
                    <a:pt x="10" y="65"/>
                  </a:lnTo>
                  <a:lnTo>
                    <a:pt x="0" y="55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10" y="10"/>
                  </a:lnTo>
                  <a:lnTo>
                    <a:pt x="20" y="5"/>
                  </a:lnTo>
                  <a:lnTo>
                    <a:pt x="35" y="0"/>
                  </a:lnTo>
                  <a:lnTo>
                    <a:pt x="50" y="5"/>
                  </a:lnTo>
                  <a:lnTo>
                    <a:pt x="60" y="10"/>
                  </a:lnTo>
                  <a:lnTo>
                    <a:pt x="70" y="25"/>
                  </a:lnTo>
                  <a:lnTo>
                    <a:pt x="75" y="40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5116" y="4150"/>
              <a:ext cx="69" cy="83"/>
            </a:xfrm>
            <a:custGeom>
              <a:avLst/>
              <a:gdLst>
                <a:gd name="T0" fmla="*/ 30 w 30"/>
                <a:gd name="T1" fmla="*/ 15 h 36"/>
                <a:gd name="T2" fmla="*/ 30 w 30"/>
                <a:gd name="T3" fmla="*/ 15 h 36"/>
                <a:gd name="T4" fmla="*/ 30 w 30"/>
                <a:gd name="T5" fmla="*/ 31 h 36"/>
                <a:gd name="T6" fmla="*/ 15 w 30"/>
                <a:gd name="T7" fmla="*/ 36 h 36"/>
                <a:gd name="T8" fmla="*/ 15 w 30"/>
                <a:gd name="T9" fmla="*/ 36 h 36"/>
                <a:gd name="T10" fmla="*/ 5 w 30"/>
                <a:gd name="T11" fmla="*/ 31 h 36"/>
                <a:gd name="T12" fmla="*/ 0 w 30"/>
                <a:gd name="T13" fmla="*/ 15 h 36"/>
                <a:gd name="T14" fmla="*/ 0 w 30"/>
                <a:gd name="T15" fmla="*/ 15 h 36"/>
                <a:gd name="T16" fmla="*/ 5 w 30"/>
                <a:gd name="T17" fmla="*/ 5 h 36"/>
                <a:gd name="T18" fmla="*/ 15 w 30"/>
                <a:gd name="T19" fmla="*/ 0 h 36"/>
                <a:gd name="T20" fmla="*/ 15 w 30"/>
                <a:gd name="T21" fmla="*/ 0 h 36"/>
                <a:gd name="T22" fmla="*/ 30 w 30"/>
                <a:gd name="T23" fmla="*/ 5 h 36"/>
                <a:gd name="T24" fmla="*/ 30 w 30"/>
                <a:gd name="T25" fmla="*/ 15 h 36"/>
                <a:gd name="T26" fmla="*/ 30 w 30"/>
                <a:gd name="T27" fmla="*/ 15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6">
                  <a:moveTo>
                    <a:pt x="30" y="15"/>
                  </a:moveTo>
                  <a:lnTo>
                    <a:pt x="30" y="15"/>
                  </a:lnTo>
                  <a:lnTo>
                    <a:pt x="30" y="31"/>
                  </a:lnTo>
                  <a:lnTo>
                    <a:pt x="15" y="36"/>
                  </a:lnTo>
                  <a:lnTo>
                    <a:pt x="5" y="31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30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5067" y="4103"/>
              <a:ext cx="176" cy="176"/>
            </a:xfrm>
            <a:custGeom>
              <a:avLst/>
              <a:gdLst>
                <a:gd name="T0" fmla="*/ 76 w 76"/>
                <a:gd name="T1" fmla="*/ 35 h 76"/>
                <a:gd name="T2" fmla="*/ 76 w 76"/>
                <a:gd name="T3" fmla="*/ 35 h 76"/>
                <a:gd name="T4" fmla="*/ 71 w 76"/>
                <a:gd name="T5" fmla="*/ 51 h 76"/>
                <a:gd name="T6" fmla="*/ 66 w 76"/>
                <a:gd name="T7" fmla="*/ 66 h 76"/>
                <a:gd name="T8" fmla="*/ 51 w 76"/>
                <a:gd name="T9" fmla="*/ 71 h 76"/>
                <a:gd name="T10" fmla="*/ 36 w 76"/>
                <a:gd name="T11" fmla="*/ 76 h 76"/>
                <a:gd name="T12" fmla="*/ 36 w 76"/>
                <a:gd name="T13" fmla="*/ 76 h 76"/>
                <a:gd name="T14" fmla="*/ 21 w 76"/>
                <a:gd name="T15" fmla="*/ 71 h 76"/>
                <a:gd name="T16" fmla="*/ 11 w 76"/>
                <a:gd name="T17" fmla="*/ 66 h 76"/>
                <a:gd name="T18" fmla="*/ 0 w 76"/>
                <a:gd name="T19" fmla="*/ 51 h 76"/>
                <a:gd name="T20" fmla="*/ 0 w 76"/>
                <a:gd name="T21" fmla="*/ 35 h 76"/>
                <a:gd name="T22" fmla="*/ 0 w 76"/>
                <a:gd name="T23" fmla="*/ 35 h 76"/>
                <a:gd name="T24" fmla="*/ 0 w 76"/>
                <a:gd name="T25" fmla="*/ 25 h 76"/>
                <a:gd name="T26" fmla="*/ 11 w 76"/>
                <a:gd name="T27" fmla="*/ 10 h 76"/>
                <a:gd name="T28" fmla="*/ 21 w 76"/>
                <a:gd name="T29" fmla="*/ 5 h 76"/>
                <a:gd name="T30" fmla="*/ 36 w 76"/>
                <a:gd name="T31" fmla="*/ 0 h 76"/>
                <a:gd name="T32" fmla="*/ 36 w 76"/>
                <a:gd name="T33" fmla="*/ 0 h 76"/>
                <a:gd name="T34" fmla="*/ 51 w 76"/>
                <a:gd name="T35" fmla="*/ 5 h 76"/>
                <a:gd name="T36" fmla="*/ 66 w 76"/>
                <a:gd name="T37" fmla="*/ 10 h 76"/>
                <a:gd name="T38" fmla="*/ 71 w 76"/>
                <a:gd name="T39" fmla="*/ 25 h 76"/>
                <a:gd name="T40" fmla="*/ 76 w 76"/>
                <a:gd name="T41" fmla="*/ 35 h 76"/>
                <a:gd name="T42" fmla="*/ 76 w 76"/>
                <a:gd name="T43" fmla="*/ 35 h 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76">
                  <a:moveTo>
                    <a:pt x="76" y="35"/>
                  </a:moveTo>
                  <a:lnTo>
                    <a:pt x="76" y="35"/>
                  </a:lnTo>
                  <a:lnTo>
                    <a:pt x="71" y="51"/>
                  </a:lnTo>
                  <a:lnTo>
                    <a:pt x="66" y="66"/>
                  </a:lnTo>
                  <a:lnTo>
                    <a:pt x="51" y="71"/>
                  </a:lnTo>
                  <a:lnTo>
                    <a:pt x="36" y="76"/>
                  </a:lnTo>
                  <a:lnTo>
                    <a:pt x="21" y="71"/>
                  </a:lnTo>
                  <a:lnTo>
                    <a:pt x="11" y="66"/>
                  </a:lnTo>
                  <a:lnTo>
                    <a:pt x="0" y="51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11" y="10"/>
                  </a:lnTo>
                  <a:lnTo>
                    <a:pt x="21" y="5"/>
                  </a:lnTo>
                  <a:lnTo>
                    <a:pt x="36" y="0"/>
                  </a:lnTo>
                  <a:lnTo>
                    <a:pt x="51" y="5"/>
                  </a:lnTo>
                  <a:lnTo>
                    <a:pt x="66" y="10"/>
                  </a:lnTo>
                  <a:lnTo>
                    <a:pt x="71" y="25"/>
                  </a:lnTo>
                  <a:lnTo>
                    <a:pt x="76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7266" y="4372"/>
              <a:ext cx="69" cy="69"/>
            </a:xfrm>
            <a:custGeom>
              <a:avLst/>
              <a:gdLst>
                <a:gd name="T0" fmla="*/ 30 w 30"/>
                <a:gd name="T1" fmla="*/ 15 h 30"/>
                <a:gd name="T2" fmla="*/ 30 w 30"/>
                <a:gd name="T3" fmla="*/ 15 h 30"/>
                <a:gd name="T4" fmla="*/ 25 w 30"/>
                <a:gd name="T5" fmla="*/ 25 h 30"/>
                <a:gd name="T6" fmla="*/ 15 w 30"/>
                <a:gd name="T7" fmla="*/ 30 h 30"/>
                <a:gd name="T8" fmla="*/ 15 w 30"/>
                <a:gd name="T9" fmla="*/ 30 h 30"/>
                <a:gd name="T10" fmla="*/ 5 w 30"/>
                <a:gd name="T11" fmla="*/ 25 h 30"/>
                <a:gd name="T12" fmla="*/ 0 w 30"/>
                <a:gd name="T13" fmla="*/ 15 h 30"/>
                <a:gd name="T14" fmla="*/ 0 w 30"/>
                <a:gd name="T15" fmla="*/ 15 h 30"/>
                <a:gd name="T16" fmla="*/ 5 w 30"/>
                <a:gd name="T17" fmla="*/ 5 h 30"/>
                <a:gd name="T18" fmla="*/ 15 w 30"/>
                <a:gd name="T19" fmla="*/ 0 h 30"/>
                <a:gd name="T20" fmla="*/ 15 w 30"/>
                <a:gd name="T21" fmla="*/ 0 h 30"/>
                <a:gd name="T22" fmla="*/ 25 w 30"/>
                <a:gd name="T23" fmla="*/ 5 h 30"/>
                <a:gd name="T24" fmla="*/ 30 w 30"/>
                <a:gd name="T25" fmla="*/ 15 h 30"/>
                <a:gd name="T26" fmla="*/ 30 w 30"/>
                <a:gd name="T27" fmla="*/ 1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5"/>
                  </a:moveTo>
                  <a:lnTo>
                    <a:pt x="30" y="15"/>
                  </a:lnTo>
                  <a:lnTo>
                    <a:pt x="25" y="25"/>
                  </a:lnTo>
                  <a:lnTo>
                    <a:pt x="15" y="30"/>
                  </a:lnTo>
                  <a:lnTo>
                    <a:pt x="5" y="2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5" y="0"/>
                  </a:lnTo>
                  <a:lnTo>
                    <a:pt x="25" y="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7220" y="4325"/>
              <a:ext cx="162" cy="173"/>
            </a:xfrm>
            <a:custGeom>
              <a:avLst/>
              <a:gdLst>
                <a:gd name="T0" fmla="*/ 70 w 70"/>
                <a:gd name="T1" fmla="*/ 35 h 75"/>
                <a:gd name="T2" fmla="*/ 70 w 70"/>
                <a:gd name="T3" fmla="*/ 35 h 75"/>
                <a:gd name="T4" fmla="*/ 70 w 70"/>
                <a:gd name="T5" fmla="*/ 50 h 75"/>
                <a:gd name="T6" fmla="*/ 60 w 70"/>
                <a:gd name="T7" fmla="*/ 60 h 75"/>
                <a:gd name="T8" fmla="*/ 50 w 70"/>
                <a:gd name="T9" fmla="*/ 70 h 75"/>
                <a:gd name="T10" fmla="*/ 35 w 70"/>
                <a:gd name="T11" fmla="*/ 75 h 75"/>
                <a:gd name="T12" fmla="*/ 35 w 70"/>
                <a:gd name="T13" fmla="*/ 75 h 75"/>
                <a:gd name="T14" fmla="*/ 20 w 70"/>
                <a:gd name="T15" fmla="*/ 70 h 75"/>
                <a:gd name="T16" fmla="*/ 10 w 70"/>
                <a:gd name="T17" fmla="*/ 60 h 75"/>
                <a:gd name="T18" fmla="*/ 0 w 70"/>
                <a:gd name="T19" fmla="*/ 50 h 75"/>
                <a:gd name="T20" fmla="*/ 0 w 70"/>
                <a:gd name="T21" fmla="*/ 35 h 75"/>
                <a:gd name="T22" fmla="*/ 0 w 70"/>
                <a:gd name="T23" fmla="*/ 35 h 75"/>
                <a:gd name="T24" fmla="*/ 0 w 70"/>
                <a:gd name="T25" fmla="*/ 20 h 75"/>
                <a:gd name="T26" fmla="*/ 10 w 70"/>
                <a:gd name="T27" fmla="*/ 10 h 75"/>
                <a:gd name="T28" fmla="*/ 20 w 70"/>
                <a:gd name="T29" fmla="*/ 0 h 75"/>
                <a:gd name="T30" fmla="*/ 35 w 70"/>
                <a:gd name="T31" fmla="*/ 0 h 75"/>
                <a:gd name="T32" fmla="*/ 35 w 70"/>
                <a:gd name="T33" fmla="*/ 0 h 75"/>
                <a:gd name="T34" fmla="*/ 50 w 70"/>
                <a:gd name="T35" fmla="*/ 0 h 75"/>
                <a:gd name="T36" fmla="*/ 60 w 70"/>
                <a:gd name="T37" fmla="*/ 10 h 75"/>
                <a:gd name="T38" fmla="*/ 70 w 70"/>
                <a:gd name="T39" fmla="*/ 20 h 75"/>
                <a:gd name="T40" fmla="*/ 70 w 70"/>
                <a:gd name="T41" fmla="*/ 35 h 75"/>
                <a:gd name="T42" fmla="*/ 70 w 70"/>
                <a:gd name="T43" fmla="*/ 35 h 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5">
                  <a:moveTo>
                    <a:pt x="70" y="35"/>
                  </a:moveTo>
                  <a:lnTo>
                    <a:pt x="70" y="35"/>
                  </a:lnTo>
                  <a:lnTo>
                    <a:pt x="70" y="50"/>
                  </a:lnTo>
                  <a:lnTo>
                    <a:pt x="60" y="60"/>
                  </a:lnTo>
                  <a:lnTo>
                    <a:pt x="50" y="70"/>
                  </a:lnTo>
                  <a:lnTo>
                    <a:pt x="35" y="75"/>
                  </a:lnTo>
                  <a:lnTo>
                    <a:pt x="20" y="70"/>
                  </a:lnTo>
                  <a:lnTo>
                    <a:pt x="10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10" y="10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0" y="10"/>
                  </a:lnTo>
                  <a:lnTo>
                    <a:pt x="70" y="20"/>
                  </a:lnTo>
                  <a:lnTo>
                    <a:pt x="70" y="35"/>
                  </a:lnTo>
                  <a:close/>
                </a:path>
              </a:pathLst>
            </a:custGeom>
            <a:noFill/>
            <a:ln w="158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8045" y="6244"/>
              <a:ext cx="233" cy="231"/>
            </a:xfrm>
            <a:custGeom>
              <a:avLst/>
              <a:gdLst>
                <a:gd name="T0" fmla="*/ 101 w 101"/>
                <a:gd name="T1" fmla="*/ 50 h 100"/>
                <a:gd name="T2" fmla="*/ 101 w 101"/>
                <a:gd name="T3" fmla="*/ 50 h 100"/>
                <a:gd name="T4" fmla="*/ 96 w 101"/>
                <a:gd name="T5" fmla="*/ 70 h 100"/>
                <a:gd name="T6" fmla="*/ 86 w 101"/>
                <a:gd name="T7" fmla="*/ 85 h 100"/>
                <a:gd name="T8" fmla="*/ 71 w 101"/>
                <a:gd name="T9" fmla="*/ 95 h 100"/>
                <a:gd name="T10" fmla="*/ 51 w 101"/>
                <a:gd name="T11" fmla="*/ 100 h 100"/>
                <a:gd name="T12" fmla="*/ 51 w 101"/>
                <a:gd name="T13" fmla="*/ 100 h 100"/>
                <a:gd name="T14" fmla="*/ 30 w 101"/>
                <a:gd name="T15" fmla="*/ 95 h 100"/>
                <a:gd name="T16" fmla="*/ 15 w 101"/>
                <a:gd name="T17" fmla="*/ 85 h 100"/>
                <a:gd name="T18" fmla="*/ 5 w 101"/>
                <a:gd name="T19" fmla="*/ 70 h 100"/>
                <a:gd name="T20" fmla="*/ 0 w 101"/>
                <a:gd name="T21" fmla="*/ 50 h 100"/>
                <a:gd name="T22" fmla="*/ 0 w 101"/>
                <a:gd name="T23" fmla="*/ 50 h 100"/>
                <a:gd name="T24" fmla="*/ 5 w 101"/>
                <a:gd name="T25" fmla="*/ 30 h 100"/>
                <a:gd name="T26" fmla="*/ 15 w 101"/>
                <a:gd name="T27" fmla="*/ 15 h 100"/>
                <a:gd name="T28" fmla="*/ 30 w 101"/>
                <a:gd name="T29" fmla="*/ 5 h 100"/>
                <a:gd name="T30" fmla="*/ 51 w 101"/>
                <a:gd name="T31" fmla="*/ 0 h 100"/>
                <a:gd name="T32" fmla="*/ 51 w 101"/>
                <a:gd name="T33" fmla="*/ 0 h 100"/>
                <a:gd name="T34" fmla="*/ 71 w 101"/>
                <a:gd name="T35" fmla="*/ 5 h 100"/>
                <a:gd name="T36" fmla="*/ 86 w 101"/>
                <a:gd name="T37" fmla="*/ 15 h 100"/>
                <a:gd name="T38" fmla="*/ 96 w 101"/>
                <a:gd name="T39" fmla="*/ 30 h 100"/>
                <a:gd name="T40" fmla="*/ 101 w 101"/>
                <a:gd name="T41" fmla="*/ 50 h 100"/>
                <a:gd name="T42" fmla="*/ 101 w 101"/>
                <a:gd name="T43" fmla="*/ 50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1" h="100">
                  <a:moveTo>
                    <a:pt x="101" y="50"/>
                  </a:moveTo>
                  <a:lnTo>
                    <a:pt x="101" y="50"/>
                  </a:lnTo>
                  <a:lnTo>
                    <a:pt x="96" y="70"/>
                  </a:lnTo>
                  <a:lnTo>
                    <a:pt x="86" y="85"/>
                  </a:lnTo>
                  <a:lnTo>
                    <a:pt x="71" y="95"/>
                  </a:lnTo>
                  <a:lnTo>
                    <a:pt x="51" y="100"/>
                  </a:lnTo>
                  <a:lnTo>
                    <a:pt x="30" y="95"/>
                  </a:lnTo>
                  <a:lnTo>
                    <a:pt x="15" y="85"/>
                  </a:lnTo>
                  <a:lnTo>
                    <a:pt x="5" y="70"/>
                  </a:lnTo>
                  <a:lnTo>
                    <a:pt x="0" y="50"/>
                  </a:lnTo>
                  <a:lnTo>
                    <a:pt x="5" y="30"/>
                  </a:lnTo>
                  <a:lnTo>
                    <a:pt x="15" y="15"/>
                  </a:lnTo>
                  <a:lnTo>
                    <a:pt x="30" y="5"/>
                  </a:lnTo>
                  <a:lnTo>
                    <a:pt x="51" y="0"/>
                  </a:lnTo>
                  <a:lnTo>
                    <a:pt x="71" y="5"/>
                  </a:lnTo>
                  <a:lnTo>
                    <a:pt x="86" y="15"/>
                  </a:lnTo>
                  <a:lnTo>
                    <a:pt x="96" y="30"/>
                  </a:lnTo>
                  <a:lnTo>
                    <a:pt x="101" y="5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8103" y="6313"/>
              <a:ext cx="106" cy="92"/>
            </a:xfrm>
            <a:custGeom>
              <a:avLst/>
              <a:gdLst>
                <a:gd name="T0" fmla="*/ 46 w 46"/>
                <a:gd name="T1" fmla="*/ 20 h 40"/>
                <a:gd name="T2" fmla="*/ 46 w 46"/>
                <a:gd name="T3" fmla="*/ 20 h 40"/>
                <a:gd name="T4" fmla="*/ 46 w 46"/>
                <a:gd name="T5" fmla="*/ 30 h 40"/>
                <a:gd name="T6" fmla="*/ 41 w 46"/>
                <a:gd name="T7" fmla="*/ 35 h 40"/>
                <a:gd name="T8" fmla="*/ 31 w 46"/>
                <a:gd name="T9" fmla="*/ 40 h 40"/>
                <a:gd name="T10" fmla="*/ 26 w 46"/>
                <a:gd name="T11" fmla="*/ 40 h 40"/>
                <a:gd name="T12" fmla="*/ 26 w 46"/>
                <a:gd name="T13" fmla="*/ 40 h 40"/>
                <a:gd name="T14" fmla="*/ 15 w 46"/>
                <a:gd name="T15" fmla="*/ 40 h 40"/>
                <a:gd name="T16" fmla="*/ 10 w 46"/>
                <a:gd name="T17" fmla="*/ 35 h 40"/>
                <a:gd name="T18" fmla="*/ 5 w 46"/>
                <a:gd name="T19" fmla="*/ 30 h 40"/>
                <a:gd name="T20" fmla="*/ 0 w 46"/>
                <a:gd name="T21" fmla="*/ 20 h 40"/>
                <a:gd name="T22" fmla="*/ 0 w 46"/>
                <a:gd name="T23" fmla="*/ 20 h 40"/>
                <a:gd name="T24" fmla="*/ 5 w 46"/>
                <a:gd name="T25" fmla="*/ 10 h 40"/>
                <a:gd name="T26" fmla="*/ 10 w 46"/>
                <a:gd name="T27" fmla="*/ 5 h 40"/>
                <a:gd name="T28" fmla="*/ 15 w 46"/>
                <a:gd name="T29" fmla="*/ 0 h 40"/>
                <a:gd name="T30" fmla="*/ 26 w 46"/>
                <a:gd name="T31" fmla="*/ 0 h 40"/>
                <a:gd name="T32" fmla="*/ 26 w 46"/>
                <a:gd name="T33" fmla="*/ 0 h 40"/>
                <a:gd name="T34" fmla="*/ 31 w 46"/>
                <a:gd name="T35" fmla="*/ 0 h 40"/>
                <a:gd name="T36" fmla="*/ 41 w 46"/>
                <a:gd name="T37" fmla="*/ 5 h 40"/>
                <a:gd name="T38" fmla="*/ 46 w 46"/>
                <a:gd name="T39" fmla="*/ 10 h 40"/>
                <a:gd name="T40" fmla="*/ 46 w 46"/>
                <a:gd name="T41" fmla="*/ 20 h 40"/>
                <a:gd name="T42" fmla="*/ 46 w 46"/>
                <a:gd name="T43" fmla="*/ 2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" h="40">
                  <a:moveTo>
                    <a:pt x="46" y="20"/>
                  </a:moveTo>
                  <a:lnTo>
                    <a:pt x="46" y="20"/>
                  </a:lnTo>
                  <a:lnTo>
                    <a:pt x="46" y="30"/>
                  </a:lnTo>
                  <a:lnTo>
                    <a:pt x="41" y="35"/>
                  </a:lnTo>
                  <a:lnTo>
                    <a:pt x="31" y="40"/>
                  </a:lnTo>
                  <a:lnTo>
                    <a:pt x="26" y="40"/>
                  </a:lnTo>
                  <a:lnTo>
                    <a:pt x="15" y="40"/>
                  </a:lnTo>
                  <a:lnTo>
                    <a:pt x="10" y="35"/>
                  </a:lnTo>
                  <a:lnTo>
                    <a:pt x="5" y="30"/>
                  </a:lnTo>
                  <a:lnTo>
                    <a:pt x="0" y="2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1" y="5"/>
                  </a:lnTo>
                  <a:lnTo>
                    <a:pt x="46" y="10"/>
                  </a:lnTo>
                  <a:lnTo>
                    <a:pt x="46" y="20"/>
                  </a:lnTo>
                  <a:close/>
                </a:path>
              </a:pathLst>
            </a:custGeom>
            <a:noFill/>
            <a:ln w="3175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60" name="矩形 59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吉林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880995" y="1592580"/>
            <a:ext cx="6031230" cy="5607050"/>
            <a:chOff x="4537" y="2508"/>
            <a:chExt cx="9498" cy="8830"/>
          </a:xfrm>
        </p:grpSpPr>
        <p:sp>
          <p:nvSpPr>
            <p:cNvPr id="24" name="Freeform 7"/>
            <p:cNvSpPr/>
            <p:nvPr/>
          </p:nvSpPr>
          <p:spPr bwMode="auto">
            <a:xfrm>
              <a:off x="6507" y="6088"/>
              <a:ext cx="2922" cy="2002"/>
            </a:xfrm>
            <a:custGeom>
              <a:avLst/>
              <a:gdLst>
                <a:gd name="T0" fmla="*/ 1136 w 1204"/>
                <a:gd name="T1" fmla="*/ 220 h 825"/>
                <a:gd name="T2" fmla="*/ 1041 w 1204"/>
                <a:gd name="T3" fmla="*/ 153 h 825"/>
                <a:gd name="T4" fmla="*/ 956 w 1204"/>
                <a:gd name="T5" fmla="*/ 112 h 825"/>
                <a:gd name="T6" fmla="*/ 911 w 1204"/>
                <a:gd name="T7" fmla="*/ 63 h 825"/>
                <a:gd name="T8" fmla="*/ 856 w 1204"/>
                <a:gd name="T9" fmla="*/ 4 h 825"/>
                <a:gd name="T10" fmla="*/ 829 w 1204"/>
                <a:gd name="T11" fmla="*/ 0 h 825"/>
                <a:gd name="T12" fmla="*/ 590 w 1204"/>
                <a:gd name="T13" fmla="*/ 76 h 825"/>
                <a:gd name="T14" fmla="*/ 545 w 1204"/>
                <a:gd name="T15" fmla="*/ 157 h 825"/>
                <a:gd name="T16" fmla="*/ 509 w 1204"/>
                <a:gd name="T17" fmla="*/ 189 h 825"/>
                <a:gd name="T18" fmla="*/ 496 w 1204"/>
                <a:gd name="T19" fmla="*/ 184 h 825"/>
                <a:gd name="T20" fmla="*/ 455 w 1204"/>
                <a:gd name="T21" fmla="*/ 144 h 825"/>
                <a:gd name="T22" fmla="*/ 419 w 1204"/>
                <a:gd name="T23" fmla="*/ 157 h 825"/>
                <a:gd name="T24" fmla="*/ 387 w 1204"/>
                <a:gd name="T25" fmla="*/ 180 h 825"/>
                <a:gd name="T26" fmla="*/ 342 w 1204"/>
                <a:gd name="T27" fmla="*/ 193 h 825"/>
                <a:gd name="T28" fmla="*/ 329 w 1204"/>
                <a:gd name="T29" fmla="*/ 189 h 825"/>
                <a:gd name="T30" fmla="*/ 284 w 1204"/>
                <a:gd name="T31" fmla="*/ 135 h 825"/>
                <a:gd name="T32" fmla="*/ 261 w 1204"/>
                <a:gd name="T33" fmla="*/ 135 h 825"/>
                <a:gd name="T34" fmla="*/ 239 w 1204"/>
                <a:gd name="T35" fmla="*/ 171 h 825"/>
                <a:gd name="T36" fmla="*/ 212 w 1204"/>
                <a:gd name="T37" fmla="*/ 234 h 825"/>
                <a:gd name="T38" fmla="*/ 203 w 1204"/>
                <a:gd name="T39" fmla="*/ 234 h 825"/>
                <a:gd name="T40" fmla="*/ 212 w 1204"/>
                <a:gd name="T41" fmla="*/ 275 h 825"/>
                <a:gd name="T42" fmla="*/ 185 w 1204"/>
                <a:gd name="T43" fmla="*/ 302 h 825"/>
                <a:gd name="T44" fmla="*/ 36 w 1204"/>
                <a:gd name="T45" fmla="*/ 428 h 825"/>
                <a:gd name="T46" fmla="*/ 0 w 1204"/>
                <a:gd name="T47" fmla="*/ 550 h 825"/>
                <a:gd name="T48" fmla="*/ 40 w 1204"/>
                <a:gd name="T49" fmla="*/ 554 h 825"/>
                <a:gd name="T50" fmla="*/ 85 w 1204"/>
                <a:gd name="T51" fmla="*/ 581 h 825"/>
                <a:gd name="T52" fmla="*/ 135 w 1204"/>
                <a:gd name="T53" fmla="*/ 649 h 825"/>
                <a:gd name="T54" fmla="*/ 207 w 1204"/>
                <a:gd name="T55" fmla="*/ 703 h 825"/>
                <a:gd name="T56" fmla="*/ 351 w 1204"/>
                <a:gd name="T57" fmla="*/ 716 h 825"/>
                <a:gd name="T58" fmla="*/ 360 w 1204"/>
                <a:gd name="T59" fmla="*/ 694 h 825"/>
                <a:gd name="T60" fmla="*/ 401 w 1204"/>
                <a:gd name="T61" fmla="*/ 658 h 825"/>
                <a:gd name="T62" fmla="*/ 455 w 1204"/>
                <a:gd name="T63" fmla="*/ 649 h 825"/>
                <a:gd name="T64" fmla="*/ 505 w 1204"/>
                <a:gd name="T65" fmla="*/ 662 h 825"/>
                <a:gd name="T66" fmla="*/ 563 w 1204"/>
                <a:gd name="T67" fmla="*/ 640 h 825"/>
                <a:gd name="T68" fmla="*/ 590 w 1204"/>
                <a:gd name="T69" fmla="*/ 586 h 825"/>
                <a:gd name="T70" fmla="*/ 631 w 1204"/>
                <a:gd name="T71" fmla="*/ 572 h 825"/>
                <a:gd name="T72" fmla="*/ 658 w 1204"/>
                <a:gd name="T73" fmla="*/ 590 h 825"/>
                <a:gd name="T74" fmla="*/ 667 w 1204"/>
                <a:gd name="T75" fmla="*/ 608 h 825"/>
                <a:gd name="T76" fmla="*/ 753 w 1204"/>
                <a:gd name="T77" fmla="*/ 694 h 825"/>
                <a:gd name="T78" fmla="*/ 852 w 1204"/>
                <a:gd name="T79" fmla="*/ 757 h 825"/>
                <a:gd name="T80" fmla="*/ 911 w 1204"/>
                <a:gd name="T81" fmla="*/ 766 h 825"/>
                <a:gd name="T82" fmla="*/ 929 w 1204"/>
                <a:gd name="T83" fmla="*/ 798 h 825"/>
                <a:gd name="T84" fmla="*/ 956 w 1204"/>
                <a:gd name="T85" fmla="*/ 816 h 825"/>
                <a:gd name="T86" fmla="*/ 1014 w 1204"/>
                <a:gd name="T87" fmla="*/ 825 h 825"/>
                <a:gd name="T88" fmla="*/ 1041 w 1204"/>
                <a:gd name="T89" fmla="*/ 798 h 825"/>
                <a:gd name="T90" fmla="*/ 1086 w 1204"/>
                <a:gd name="T91" fmla="*/ 780 h 825"/>
                <a:gd name="T92" fmla="*/ 1131 w 1204"/>
                <a:gd name="T93" fmla="*/ 757 h 825"/>
                <a:gd name="T94" fmla="*/ 1150 w 1204"/>
                <a:gd name="T95" fmla="*/ 662 h 825"/>
                <a:gd name="T96" fmla="*/ 1181 w 1204"/>
                <a:gd name="T97" fmla="*/ 505 h 825"/>
                <a:gd name="T98" fmla="*/ 1204 w 1204"/>
                <a:gd name="T99" fmla="*/ 338 h 8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04" h="825">
                  <a:moveTo>
                    <a:pt x="1204" y="338"/>
                  </a:moveTo>
                  <a:lnTo>
                    <a:pt x="1136" y="293"/>
                  </a:lnTo>
                  <a:lnTo>
                    <a:pt x="1136" y="220"/>
                  </a:lnTo>
                  <a:lnTo>
                    <a:pt x="1059" y="157"/>
                  </a:lnTo>
                  <a:lnTo>
                    <a:pt x="1041" y="153"/>
                  </a:lnTo>
                  <a:lnTo>
                    <a:pt x="1001" y="139"/>
                  </a:lnTo>
                  <a:lnTo>
                    <a:pt x="978" y="126"/>
                  </a:lnTo>
                  <a:lnTo>
                    <a:pt x="956" y="112"/>
                  </a:lnTo>
                  <a:lnTo>
                    <a:pt x="933" y="90"/>
                  </a:lnTo>
                  <a:lnTo>
                    <a:pt x="911" y="63"/>
                  </a:lnTo>
                  <a:lnTo>
                    <a:pt x="888" y="36"/>
                  </a:lnTo>
                  <a:lnTo>
                    <a:pt x="870" y="18"/>
                  </a:lnTo>
                  <a:lnTo>
                    <a:pt x="856" y="4"/>
                  </a:lnTo>
                  <a:lnTo>
                    <a:pt x="843" y="0"/>
                  </a:lnTo>
                  <a:lnTo>
                    <a:pt x="834" y="0"/>
                  </a:lnTo>
                  <a:lnTo>
                    <a:pt x="829" y="0"/>
                  </a:lnTo>
                  <a:lnTo>
                    <a:pt x="820" y="4"/>
                  </a:lnTo>
                  <a:lnTo>
                    <a:pt x="599" y="63"/>
                  </a:lnTo>
                  <a:lnTo>
                    <a:pt x="590" y="76"/>
                  </a:lnTo>
                  <a:lnTo>
                    <a:pt x="568" y="126"/>
                  </a:lnTo>
                  <a:lnTo>
                    <a:pt x="545" y="157"/>
                  </a:lnTo>
                  <a:lnTo>
                    <a:pt x="532" y="175"/>
                  </a:lnTo>
                  <a:lnTo>
                    <a:pt x="518" y="184"/>
                  </a:lnTo>
                  <a:lnTo>
                    <a:pt x="509" y="189"/>
                  </a:lnTo>
                  <a:lnTo>
                    <a:pt x="500" y="189"/>
                  </a:lnTo>
                  <a:lnTo>
                    <a:pt x="496" y="184"/>
                  </a:lnTo>
                  <a:lnTo>
                    <a:pt x="482" y="162"/>
                  </a:lnTo>
                  <a:lnTo>
                    <a:pt x="469" y="148"/>
                  </a:lnTo>
                  <a:lnTo>
                    <a:pt x="455" y="144"/>
                  </a:lnTo>
                  <a:lnTo>
                    <a:pt x="437" y="144"/>
                  </a:lnTo>
                  <a:lnTo>
                    <a:pt x="428" y="148"/>
                  </a:lnTo>
                  <a:lnTo>
                    <a:pt x="419" y="157"/>
                  </a:lnTo>
                  <a:lnTo>
                    <a:pt x="410" y="162"/>
                  </a:lnTo>
                  <a:lnTo>
                    <a:pt x="387" y="180"/>
                  </a:lnTo>
                  <a:lnTo>
                    <a:pt x="369" y="189"/>
                  </a:lnTo>
                  <a:lnTo>
                    <a:pt x="351" y="193"/>
                  </a:lnTo>
                  <a:lnTo>
                    <a:pt x="342" y="193"/>
                  </a:lnTo>
                  <a:lnTo>
                    <a:pt x="329" y="189"/>
                  </a:lnTo>
                  <a:lnTo>
                    <a:pt x="311" y="157"/>
                  </a:lnTo>
                  <a:lnTo>
                    <a:pt x="293" y="144"/>
                  </a:lnTo>
                  <a:lnTo>
                    <a:pt x="284" y="135"/>
                  </a:lnTo>
                  <a:lnTo>
                    <a:pt x="270" y="130"/>
                  </a:lnTo>
                  <a:lnTo>
                    <a:pt x="266" y="135"/>
                  </a:lnTo>
                  <a:lnTo>
                    <a:pt x="261" y="135"/>
                  </a:lnTo>
                  <a:lnTo>
                    <a:pt x="257" y="144"/>
                  </a:lnTo>
                  <a:lnTo>
                    <a:pt x="239" y="171"/>
                  </a:lnTo>
                  <a:lnTo>
                    <a:pt x="230" y="207"/>
                  </a:lnTo>
                  <a:lnTo>
                    <a:pt x="221" y="225"/>
                  </a:lnTo>
                  <a:lnTo>
                    <a:pt x="212" y="234"/>
                  </a:lnTo>
                  <a:lnTo>
                    <a:pt x="207" y="234"/>
                  </a:lnTo>
                  <a:lnTo>
                    <a:pt x="203" y="234"/>
                  </a:lnTo>
                  <a:lnTo>
                    <a:pt x="212" y="252"/>
                  </a:lnTo>
                  <a:lnTo>
                    <a:pt x="212" y="261"/>
                  </a:lnTo>
                  <a:lnTo>
                    <a:pt x="212" y="275"/>
                  </a:lnTo>
                  <a:lnTo>
                    <a:pt x="207" y="284"/>
                  </a:lnTo>
                  <a:lnTo>
                    <a:pt x="198" y="293"/>
                  </a:lnTo>
                  <a:lnTo>
                    <a:pt x="185" y="302"/>
                  </a:lnTo>
                  <a:lnTo>
                    <a:pt x="167" y="311"/>
                  </a:lnTo>
                  <a:lnTo>
                    <a:pt x="90" y="369"/>
                  </a:lnTo>
                  <a:lnTo>
                    <a:pt x="36" y="428"/>
                  </a:lnTo>
                  <a:lnTo>
                    <a:pt x="4" y="550"/>
                  </a:lnTo>
                  <a:lnTo>
                    <a:pt x="0" y="550"/>
                  </a:lnTo>
                  <a:lnTo>
                    <a:pt x="18" y="550"/>
                  </a:lnTo>
                  <a:lnTo>
                    <a:pt x="40" y="554"/>
                  </a:lnTo>
                  <a:lnTo>
                    <a:pt x="54" y="559"/>
                  </a:lnTo>
                  <a:lnTo>
                    <a:pt x="67" y="568"/>
                  </a:lnTo>
                  <a:lnTo>
                    <a:pt x="85" y="581"/>
                  </a:lnTo>
                  <a:lnTo>
                    <a:pt x="99" y="599"/>
                  </a:lnTo>
                  <a:lnTo>
                    <a:pt x="135" y="649"/>
                  </a:lnTo>
                  <a:lnTo>
                    <a:pt x="153" y="671"/>
                  </a:lnTo>
                  <a:lnTo>
                    <a:pt x="176" y="689"/>
                  </a:lnTo>
                  <a:lnTo>
                    <a:pt x="207" y="703"/>
                  </a:lnTo>
                  <a:lnTo>
                    <a:pt x="243" y="712"/>
                  </a:lnTo>
                  <a:lnTo>
                    <a:pt x="293" y="716"/>
                  </a:lnTo>
                  <a:lnTo>
                    <a:pt x="351" y="716"/>
                  </a:lnTo>
                  <a:lnTo>
                    <a:pt x="356" y="716"/>
                  </a:lnTo>
                  <a:lnTo>
                    <a:pt x="360" y="694"/>
                  </a:lnTo>
                  <a:lnTo>
                    <a:pt x="369" y="676"/>
                  </a:lnTo>
                  <a:lnTo>
                    <a:pt x="387" y="662"/>
                  </a:lnTo>
                  <a:lnTo>
                    <a:pt x="401" y="658"/>
                  </a:lnTo>
                  <a:lnTo>
                    <a:pt x="433" y="649"/>
                  </a:lnTo>
                  <a:lnTo>
                    <a:pt x="455" y="649"/>
                  </a:lnTo>
                  <a:lnTo>
                    <a:pt x="473" y="653"/>
                  </a:lnTo>
                  <a:lnTo>
                    <a:pt x="487" y="658"/>
                  </a:lnTo>
                  <a:lnTo>
                    <a:pt x="505" y="662"/>
                  </a:lnTo>
                  <a:lnTo>
                    <a:pt x="527" y="662"/>
                  </a:lnTo>
                  <a:lnTo>
                    <a:pt x="545" y="653"/>
                  </a:lnTo>
                  <a:lnTo>
                    <a:pt x="563" y="640"/>
                  </a:lnTo>
                  <a:lnTo>
                    <a:pt x="577" y="613"/>
                  </a:lnTo>
                  <a:lnTo>
                    <a:pt x="590" y="586"/>
                  </a:lnTo>
                  <a:lnTo>
                    <a:pt x="604" y="572"/>
                  </a:lnTo>
                  <a:lnTo>
                    <a:pt x="617" y="568"/>
                  </a:lnTo>
                  <a:lnTo>
                    <a:pt x="631" y="572"/>
                  </a:lnTo>
                  <a:lnTo>
                    <a:pt x="640" y="577"/>
                  </a:lnTo>
                  <a:lnTo>
                    <a:pt x="649" y="581"/>
                  </a:lnTo>
                  <a:lnTo>
                    <a:pt x="658" y="590"/>
                  </a:lnTo>
                  <a:lnTo>
                    <a:pt x="658" y="595"/>
                  </a:lnTo>
                  <a:lnTo>
                    <a:pt x="667" y="608"/>
                  </a:lnTo>
                  <a:lnTo>
                    <a:pt x="694" y="640"/>
                  </a:lnTo>
                  <a:lnTo>
                    <a:pt x="753" y="694"/>
                  </a:lnTo>
                  <a:lnTo>
                    <a:pt x="789" y="726"/>
                  </a:lnTo>
                  <a:lnTo>
                    <a:pt x="820" y="744"/>
                  </a:lnTo>
                  <a:lnTo>
                    <a:pt x="852" y="757"/>
                  </a:lnTo>
                  <a:lnTo>
                    <a:pt x="874" y="762"/>
                  </a:lnTo>
                  <a:lnTo>
                    <a:pt x="897" y="766"/>
                  </a:lnTo>
                  <a:lnTo>
                    <a:pt x="911" y="766"/>
                  </a:lnTo>
                  <a:lnTo>
                    <a:pt x="920" y="762"/>
                  </a:lnTo>
                  <a:lnTo>
                    <a:pt x="929" y="766"/>
                  </a:lnTo>
                  <a:lnTo>
                    <a:pt x="929" y="798"/>
                  </a:lnTo>
                  <a:lnTo>
                    <a:pt x="942" y="807"/>
                  </a:lnTo>
                  <a:lnTo>
                    <a:pt x="956" y="816"/>
                  </a:lnTo>
                  <a:lnTo>
                    <a:pt x="983" y="825"/>
                  </a:lnTo>
                  <a:lnTo>
                    <a:pt x="1005" y="825"/>
                  </a:lnTo>
                  <a:lnTo>
                    <a:pt x="1014" y="825"/>
                  </a:lnTo>
                  <a:lnTo>
                    <a:pt x="1023" y="816"/>
                  </a:lnTo>
                  <a:lnTo>
                    <a:pt x="1041" y="798"/>
                  </a:lnTo>
                  <a:lnTo>
                    <a:pt x="1073" y="780"/>
                  </a:lnTo>
                  <a:lnTo>
                    <a:pt x="1086" y="780"/>
                  </a:lnTo>
                  <a:lnTo>
                    <a:pt x="1100" y="775"/>
                  </a:lnTo>
                  <a:lnTo>
                    <a:pt x="1122" y="766"/>
                  </a:lnTo>
                  <a:lnTo>
                    <a:pt x="1131" y="757"/>
                  </a:lnTo>
                  <a:lnTo>
                    <a:pt x="1131" y="753"/>
                  </a:lnTo>
                  <a:lnTo>
                    <a:pt x="1140" y="698"/>
                  </a:lnTo>
                  <a:lnTo>
                    <a:pt x="1150" y="662"/>
                  </a:lnTo>
                  <a:lnTo>
                    <a:pt x="1154" y="554"/>
                  </a:lnTo>
                  <a:lnTo>
                    <a:pt x="1168" y="527"/>
                  </a:lnTo>
                  <a:lnTo>
                    <a:pt x="1181" y="505"/>
                  </a:lnTo>
                  <a:lnTo>
                    <a:pt x="1177" y="478"/>
                  </a:lnTo>
                  <a:lnTo>
                    <a:pt x="1181" y="365"/>
                  </a:lnTo>
                  <a:lnTo>
                    <a:pt x="1204" y="338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8061" y="9228"/>
              <a:ext cx="2330" cy="2111"/>
            </a:xfrm>
            <a:custGeom>
              <a:avLst/>
              <a:gdLst>
                <a:gd name="T0" fmla="*/ 915 w 960"/>
                <a:gd name="T1" fmla="*/ 387 h 870"/>
                <a:gd name="T2" fmla="*/ 875 w 960"/>
                <a:gd name="T3" fmla="*/ 369 h 870"/>
                <a:gd name="T4" fmla="*/ 852 w 960"/>
                <a:gd name="T5" fmla="*/ 338 h 870"/>
                <a:gd name="T6" fmla="*/ 848 w 960"/>
                <a:gd name="T7" fmla="*/ 306 h 870"/>
                <a:gd name="T8" fmla="*/ 839 w 960"/>
                <a:gd name="T9" fmla="*/ 270 h 870"/>
                <a:gd name="T10" fmla="*/ 821 w 960"/>
                <a:gd name="T11" fmla="*/ 266 h 870"/>
                <a:gd name="T12" fmla="*/ 798 w 960"/>
                <a:gd name="T13" fmla="*/ 266 h 870"/>
                <a:gd name="T14" fmla="*/ 767 w 960"/>
                <a:gd name="T15" fmla="*/ 293 h 870"/>
                <a:gd name="T16" fmla="*/ 726 w 960"/>
                <a:gd name="T17" fmla="*/ 297 h 870"/>
                <a:gd name="T18" fmla="*/ 618 w 960"/>
                <a:gd name="T19" fmla="*/ 288 h 870"/>
                <a:gd name="T20" fmla="*/ 604 w 960"/>
                <a:gd name="T21" fmla="*/ 293 h 870"/>
                <a:gd name="T22" fmla="*/ 568 w 960"/>
                <a:gd name="T23" fmla="*/ 275 h 870"/>
                <a:gd name="T24" fmla="*/ 582 w 960"/>
                <a:gd name="T25" fmla="*/ 252 h 870"/>
                <a:gd name="T26" fmla="*/ 604 w 960"/>
                <a:gd name="T27" fmla="*/ 221 h 870"/>
                <a:gd name="T28" fmla="*/ 591 w 960"/>
                <a:gd name="T29" fmla="*/ 207 h 870"/>
                <a:gd name="T30" fmla="*/ 564 w 960"/>
                <a:gd name="T31" fmla="*/ 194 h 870"/>
                <a:gd name="T32" fmla="*/ 559 w 960"/>
                <a:gd name="T33" fmla="*/ 171 h 870"/>
                <a:gd name="T34" fmla="*/ 573 w 960"/>
                <a:gd name="T35" fmla="*/ 166 h 870"/>
                <a:gd name="T36" fmla="*/ 609 w 960"/>
                <a:gd name="T37" fmla="*/ 144 h 870"/>
                <a:gd name="T38" fmla="*/ 604 w 960"/>
                <a:gd name="T39" fmla="*/ 126 h 870"/>
                <a:gd name="T40" fmla="*/ 591 w 960"/>
                <a:gd name="T41" fmla="*/ 63 h 870"/>
                <a:gd name="T42" fmla="*/ 519 w 960"/>
                <a:gd name="T43" fmla="*/ 63 h 870"/>
                <a:gd name="T44" fmla="*/ 446 w 960"/>
                <a:gd name="T45" fmla="*/ 27 h 870"/>
                <a:gd name="T46" fmla="*/ 379 w 960"/>
                <a:gd name="T47" fmla="*/ 13 h 870"/>
                <a:gd name="T48" fmla="*/ 343 w 960"/>
                <a:gd name="T49" fmla="*/ 27 h 870"/>
                <a:gd name="T50" fmla="*/ 329 w 960"/>
                <a:gd name="T51" fmla="*/ 45 h 870"/>
                <a:gd name="T52" fmla="*/ 356 w 960"/>
                <a:gd name="T53" fmla="*/ 49 h 870"/>
                <a:gd name="T54" fmla="*/ 374 w 960"/>
                <a:gd name="T55" fmla="*/ 67 h 870"/>
                <a:gd name="T56" fmla="*/ 352 w 960"/>
                <a:gd name="T57" fmla="*/ 85 h 870"/>
                <a:gd name="T58" fmla="*/ 316 w 960"/>
                <a:gd name="T59" fmla="*/ 103 h 870"/>
                <a:gd name="T60" fmla="*/ 271 w 960"/>
                <a:gd name="T61" fmla="*/ 90 h 870"/>
                <a:gd name="T62" fmla="*/ 239 w 960"/>
                <a:gd name="T63" fmla="*/ 63 h 870"/>
                <a:gd name="T64" fmla="*/ 203 w 960"/>
                <a:gd name="T65" fmla="*/ 81 h 870"/>
                <a:gd name="T66" fmla="*/ 167 w 960"/>
                <a:gd name="T67" fmla="*/ 103 h 870"/>
                <a:gd name="T68" fmla="*/ 81 w 960"/>
                <a:gd name="T69" fmla="*/ 94 h 870"/>
                <a:gd name="T70" fmla="*/ 68 w 960"/>
                <a:gd name="T71" fmla="*/ 198 h 870"/>
                <a:gd name="T72" fmla="*/ 36 w 960"/>
                <a:gd name="T73" fmla="*/ 239 h 870"/>
                <a:gd name="T74" fmla="*/ 18 w 960"/>
                <a:gd name="T75" fmla="*/ 315 h 870"/>
                <a:gd name="T76" fmla="*/ 0 w 960"/>
                <a:gd name="T77" fmla="*/ 442 h 870"/>
                <a:gd name="T78" fmla="*/ 18 w 960"/>
                <a:gd name="T79" fmla="*/ 577 h 870"/>
                <a:gd name="T80" fmla="*/ 36 w 960"/>
                <a:gd name="T81" fmla="*/ 608 h 870"/>
                <a:gd name="T82" fmla="*/ 59 w 960"/>
                <a:gd name="T83" fmla="*/ 694 h 870"/>
                <a:gd name="T84" fmla="*/ 262 w 960"/>
                <a:gd name="T85" fmla="*/ 847 h 870"/>
                <a:gd name="T86" fmla="*/ 442 w 960"/>
                <a:gd name="T87" fmla="*/ 856 h 870"/>
                <a:gd name="T88" fmla="*/ 379 w 960"/>
                <a:gd name="T89" fmla="*/ 739 h 870"/>
                <a:gd name="T90" fmla="*/ 406 w 960"/>
                <a:gd name="T91" fmla="*/ 690 h 870"/>
                <a:gd name="T92" fmla="*/ 582 w 960"/>
                <a:gd name="T93" fmla="*/ 541 h 870"/>
                <a:gd name="T94" fmla="*/ 622 w 960"/>
                <a:gd name="T95" fmla="*/ 509 h 870"/>
                <a:gd name="T96" fmla="*/ 721 w 960"/>
                <a:gd name="T97" fmla="*/ 469 h 870"/>
                <a:gd name="T98" fmla="*/ 785 w 960"/>
                <a:gd name="T99" fmla="*/ 482 h 870"/>
                <a:gd name="T100" fmla="*/ 960 w 960"/>
                <a:gd name="T101" fmla="*/ 532 h 870"/>
                <a:gd name="T102" fmla="*/ 956 w 960"/>
                <a:gd name="T103" fmla="*/ 500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60" h="870">
                  <a:moveTo>
                    <a:pt x="956" y="496"/>
                  </a:moveTo>
                  <a:lnTo>
                    <a:pt x="929" y="401"/>
                  </a:lnTo>
                  <a:lnTo>
                    <a:pt x="915" y="387"/>
                  </a:lnTo>
                  <a:lnTo>
                    <a:pt x="893" y="378"/>
                  </a:lnTo>
                  <a:lnTo>
                    <a:pt x="875" y="369"/>
                  </a:lnTo>
                  <a:lnTo>
                    <a:pt x="861" y="360"/>
                  </a:lnTo>
                  <a:lnTo>
                    <a:pt x="857" y="351"/>
                  </a:lnTo>
                  <a:lnTo>
                    <a:pt x="852" y="338"/>
                  </a:lnTo>
                  <a:lnTo>
                    <a:pt x="852" y="333"/>
                  </a:lnTo>
                  <a:lnTo>
                    <a:pt x="848" y="306"/>
                  </a:lnTo>
                  <a:lnTo>
                    <a:pt x="848" y="288"/>
                  </a:lnTo>
                  <a:lnTo>
                    <a:pt x="843" y="275"/>
                  </a:lnTo>
                  <a:lnTo>
                    <a:pt x="839" y="270"/>
                  </a:lnTo>
                  <a:lnTo>
                    <a:pt x="825" y="266"/>
                  </a:lnTo>
                  <a:lnTo>
                    <a:pt x="821" y="266"/>
                  </a:lnTo>
                  <a:lnTo>
                    <a:pt x="821" y="261"/>
                  </a:lnTo>
                  <a:lnTo>
                    <a:pt x="812" y="261"/>
                  </a:lnTo>
                  <a:lnTo>
                    <a:pt x="798" y="266"/>
                  </a:lnTo>
                  <a:lnTo>
                    <a:pt x="780" y="279"/>
                  </a:lnTo>
                  <a:lnTo>
                    <a:pt x="767" y="293"/>
                  </a:lnTo>
                  <a:lnTo>
                    <a:pt x="753" y="297"/>
                  </a:lnTo>
                  <a:lnTo>
                    <a:pt x="735" y="297"/>
                  </a:lnTo>
                  <a:lnTo>
                    <a:pt x="726" y="297"/>
                  </a:lnTo>
                  <a:lnTo>
                    <a:pt x="703" y="293"/>
                  </a:lnTo>
                  <a:lnTo>
                    <a:pt x="694" y="288"/>
                  </a:lnTo>
                  <a:lnTo>
                    <a:pt x="618" y="288"/>
                  </a:lnTo>
                  <a:lnTo>
                    <a:pt x="613" y="293"/>
                  </a:lnTo>
                  <a:lnTo>
                    <a:pt x="604" y="293"/>
                  </a:lnTo>
                  <a:lnTo>
                    <a:pt x="582" y="288"/>
                  </a:lnTo>
                  <a:lnTo>
                    <a:pt x="573" y="284"/>
                  </a:lnTo>
                  <a:lnTo>
                    <a:pt x="568" y="275"/>
                  </a:lnTo>
                  <a:lnTo>
                    <a:pt x="568" y="266"/>
                  </a:lnTo>
                  <a:lnTo>
                    <a:pt x="582" y="252"/>
                  </a:lnTo>
                  <a:lnTo>
                    <a:pt x="595" y="239"/>
                  </a:lnTo>
                  <a:lnTo>
                    <a:pt x="600" y="230"/>
                  </a:lnTo>
                  <a:lnTo>
                    <a:pt x="604" y="221"/>
                  </a:lnTo>
                  <a:lnTo>
                    <a:pt x="600" y="216"/>
                  </a:lnTo>
                  <a:lnTo>
                    <a:pt x="595" y="212"/>
                  </a:lnTo>
                  <a:lnTo>
                    <a:pt x="591" y="207"/>
                  </a:lnTo>
                  <a:lnTo>
                    <a:pt x="573" y="203"/>
                  </a:lnTo>
                  <a:lnTo>
                    <a:pt x="564" y="194"/>
                  </a:lnTo>
                  <a:lnTo>
                    <a:pt x="559" y="185"/>
                  </a:lnTo>
                  <a:lnTo>
                    <a:pt x="555" y="180"/>
                  </a:lnTo>
                  <a:lnTo>
                    <a:pt x="559" y="171"/>
                  </a:lnTo>
                  <a:lnTo>
                    <a:pt x="564" y="171"/>
                  </a:lnTo>
                  <a:lnTo>
                    <a:pt x="573" y="166"/>
                  </a:lnTo>
                  <a:lnTo>
                    <a:pt x="591" y="157"/>
                  </a:lnTo>
                  <a:lnTo>
                    <a:pt x="600" y="153"/>
                  </a:lnTo>
                  <a:lnTo>
                    <a:pt x="609" y="144"/>
                  </a:lnTo>
                  <a:lnTo>
                    <a:pt x="609" y="135"/>
                  </a:lnTo>
                  <a:lnTo>
                    <a:pt x="604" y="126"/>
                  </a:lnTo>
                  <a:lnTo>
                    <a:pt x="595" y="103"/>
                  </a:lnTo>
                  <a:lnTo>
                    <a:pt x="591" y="81"/>
                  </a:lnTo>
                  <a:lnTo>
                    <a:pt x="591" y="63"/>
                  </a:lnTo>
                  <a:lnTo>
                    <a:pt x="555" y="67"/>
                  </a:lnTo>
                  <a:lnTo>
                    <a:pt x="519" y="63"/>
                  </a:lnTo>
                  <a:lnTo>
                    <a:pt x="491" y="54"/>
                  </a:lnTo>
                  <a:lnTo>
                    <a:pt x="464" y="40"/>
                  </a:lnTo>
                  <a:lnTo>
                    <a:pt x="446" y="27"/>
                  </a:lnTo>
                  <a:lnTo>
                    <a:pt x="433" y="13"/>
                  </a:lnTo>
                  <a:lnTo>
                    <a:pt x="424" y="0"/>
                  </a:lnTo>
                  <a:lnTo>
                    <a:pt x="379" y="13"/>
                  </a:lnTo>
                  <a:lnTo>
                    <a:pt x="356" y="18"/>
                  </a:lnTo>
                  <a:lnTo>
                    <a:pt x="343" y="27"/>
                  </a:lnTo>
                  <a:lnTo>
                    <a:pt x="334" y="31"/>
                  </a:lnTo>
                  <a:lnTo>
                    <a:pt x="329" y="36"/>
                  </a:lnTo>
                  <a:lnTo>
                    <a:pt x="329" y="45"/>
                  </a:lnTo>
                  <a:lnTo>
                    <a:pt x="329" y="49"/>
                  </a:lnTo>
                  <a:lnTo>
                    <a:pt x="356" y="49"/>
                  </a:lnTo>
                  <a:lnTo>
                    <a:pt x="370" y="54"/>
                  </a:lnTo>
                  <a:lnTo>
                    <a:pt x="374" y="63"/>
                  </a:lnTo>
                  <a:lnTo>
                    <a:pt x="374" y="67"/>
                  </a:lnTo>
                  <a:lnTo>
                    <a:pt x="361" y="81"/>
                  </a:lnTo>
                  <a:lnTo>
                    <a:pt x="352" y="85"/>
                  </a:lnTo>
                  <a:lnTo>
                    <a:pt x="343" y="94"/>
                  </a:lnTo>
                  <a:lnTo>
                    <a:pt x="329" y="99"/>
                  </a:lnTo>
                  <a:lnTo>
                    <a:pt x="316" y="103"/>
                  </a:lnTo>
                  <a:lnTo>
                    <a:pt x="302" y="99"/>
                  </a:lnTo>
                  <a:lnTo>
                    <a:pt x="280" y="94"/>
                  </a:lnTo>
                  <a:lnTo>
                    <a:pt x="271" y="90"/>
                  </a:lnTo>
                  <a:lnTo>
                    <a:pt x="252" y="72"/>
                  </a:lnTo>
                  <a:lnTo>
                    <a:pt x="239" y="63"/>
                  </a:lnTo>
                  <a:lnTo>
                    <a:pt x="225" y="63"/>
                  </a:lnTo>
                  <a:lnTo>
                    <a:pt x="212" y="72"/>
                  </a:lnTo>
                  <a:lnTo>
                    <a:pt x="203" y="81"/>
                  </a:lnTo>
                  <a:lnTo>
                    <a:pt x="194" y="90"/>
                  </a:lnTo>
                  <a:lnTo>
                    <a:pt x="189" y="103"/>
                  </a:lnTo>
                  <a:lnTo>
                    <a:pt x="167" y="103"/>
                  </a:lnTo>
                  <a:lnTo>
                    <a:pt x="131" y="81"/>
                  </a:lnTo>
                  <a:lnTo>
                    <a:pt x="81" y="90"/>
                  </a:lnTo>
                  <a:lnTo>
                    <a:pt x="81" y="94"/>
                  </a:lnTo>
                  <a:lnTo>
                    <a:pt x="77" y="180"/>
                  </a:lnTo>
                  <a:lnTo>
                    <a:pt x="68" y="198"/>
                  </a:lnTo>
                  <a:lnTo>
                    <a:pt x="54" y="216"/>
                  </a:lnTo>
                  <a:lnTo>
                    <a:pt x="36" y="239"/>
                  </a:lnTo>
                  <a:lnTo>
                    <a:pt x="27" y="252"/>
                  </a:lnTo>
                  <a:lnTo>
                    <a:pt x="23" y="270"/>
                  </a:lnTo>
                  <a:lnTo>
                    <a:pt x="18" y="315"/>
                  </a:lnTo>
                  <a:lnTo>
                    <a:pt x="18" y="374"/>
                  </a:lnTo>
                  <a:lnTo>
                    <a:pt x="0" y="442"/>
                  </a:lnTo>
                  <a:lnTo>
                    <a:pt x="5" y="491"/>
                  </a:lnTo>
                  <a:lnTo>
                    <a:pt x="9" y="536"/>
                  </a:lnTo>
                  <a:lnTo>
                    <a:pt x="18" y="577"/>
                  </a:lnTo>
                  <a:lnTo>
                    <a:pt x="36" y="608"/>
                  </a:lnTo>
                  <a:lnTo>
                    <a:pt x="45" y="631"/>
                  </a:lnTo>
                  <a:lnTo>
                    <a:pt x="54" y="662"/>
                  </a:lnTo>
                  <a:lnTo>
                    <a:pt x="59" y="694"/>
                  </a:lnTo>
                  <a:lnTo>
                    <a:pt x="81" y="730"/>
                  </a:lnTo>
                  <a:lnTo>
                    <a:pt x="153" y="766"/>
                  </a:lnTo>
                  <a:lnTo>
                    <a:pt x="262" y="847"/>
                  </a:lnTo>
                  <a:lnTo>
                    <a:pt x="374" y="847"/>
                  </a:lnTo>
                  <a:lnTo>
                    <a:pt x="428" y="870"/>
                  </a:lnTo>
                  <a:lnTo>
                    <a:pt x="442" y="856"/>
                  </a:lnTo>
                  <a:lnTo>
                    <a:pt x="424" y="802"/>
                  </a:lnTo>
                  <a:lnTo>
                    <a:pt x="401" y="780"/>
                  </a:lnTo>
                  <a:lnTo>
                    <a:pt x="379" y="739"/>
                  </a:lnTo>
                  <a:lnTo>
                    <a:pt x="370" y="721"/>
                  </a:lnTo>
                  <a:lnTo>
                    <a:pt x="370" y="703"/>
                  </a:lnTo>
                  <a:lnTo>
                    <a:pt x="406" y="690"/>
                  </a:lnTo>
                  <a:lnTo>
                    <a:pt x="460" y="662"/>
                  </a:lnTo>
                  <a:lnTo>
                    <a:pt x="564" y="581"/>
                  </a:lnTo>
                  <a:lnTo>
                    <a:pt x="582" y="541"/>
                  </a:lnTo>
                  <a:lnTo>
                    <a:pt x="600" y="523"/>
                  </a:lnTo>
                  <a:lnTo>
                    <a:pt x="622" y="509"/>
                  </a:lnTo>
                  <a:lnTo>
                    <a:pt x="649" y="491"/>
                  </a:lnTo>
                  <a:lnTo>
                    <a:pt x="685" y="478"/>
                  </a:lnTo>
                  <a:lnTo>
                    <a:pt x="721" y="469"/>
                  </a:lnTo>
                  <a:lnTo>
                    <a:pt x="744" y="469"/>
                  </a:lnTo>
                  <a:lnTo>
                    <a:pt x="762" y="473"/>
                  </a:lnTo>
                  <a:lnTo>
                    <a:pt x="785" y="482"/>
                  </a:lnTo>
                  <a:lnTo>
                    <a:pt x="807" y="496"/>
                  </a:lnTo>
                  <a:lnTo>
                    <a:pt x="960" y="545"/>
                  </a:lnTo>
                  <a:lnTo>
                    <a:pt x="960" y="532"/>
                  </a:lnTo>
                  <a:lnTo>
                    <a:pt x="951" y="500"/>
                  </a:lnTo>
                  <a:lnTo>
                    <a:pt x="956" y="500"/>
                  </a:lnTo>
                  <a:lnTo>
                    <a:pt x="956" y="496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7371" y="7466"/>
              <a:ext cx="2713" cy="2012"/>
            </a:xfrm>
            <a:custGeom>
              <a:avLst/>
              <a:gdLst>
                <a:gd name="T0" fmla="*/ 307 w 1118"/>
                <a:gd name="T1" fmla="*/ 775 h 829"/>
                <a:gd name="T2" fmla="*/ 343 w 1118"/>
                <a:gd name="T3" fmla="*/ 744 h 829"/>
                <a:gd name="T4" fmla="*/ 365 w 1118"/>
                <a:gd name="T5" fmla="*/ 820 h 829"/>
                <a:gd name="T6" fmla="*/ 473 w 1118"/>
                <a:gd name="T7" fmla="*/ 829 h 829"/>
                <a:gd name="T8" fmla="*/ 509 w 1118"/>
                <a:gd name="T9" fmla="*/ 789 h 829"/>
                <a:gd name="T10" fmla="*/ 555 w 1118"/>
                <a:gd name="T11" fmla="*/ 816 h 829"/>
                <a:gd name="T12" fmla="*/ 613 w 1118"/>
                <a:gd name="T13" fmla="*/ 825 h 829"/>
                <a:gd name="T14" fmla="*/ 645 w 1118"/>
                <a:gd name="T15" fmla="*/ 807 h 829"/>
                <a:gd name="T16" fmla="*/ 640 w 1118"/>
                <a:gd name="T17" fmla="*/ 775 h 829"/>
                <a:gd name="T18" fmla="*/ 613 w 1118"/>
                <a:gd name="T19" fmla="*/ 762 h 829"/>
                <a:gd name="T20" fmla="*/ 663 w 1118"/>
                <a:gd name="T21" fmla="*/ 739 h 829"/>
                <a:gd name="T22" fmla="*/ 730 w 1118"/>
                <a:gd name="T23" fmla="*/ 753 h 829"/>
                <a:gd name="T24" fmla="*/ 839 w 1118"/>
                <a:gd name="T25" fmla="*/ 793 h 829"/>
                <a:gd name="T26" fmla="*/ 983 w 1118"/>
                <a:gd name="T27" fmla="*/ 775 h 829"/>
                <a:gd name="T28" fmla="*/ 1069 w 1118"/>
                <a:gd name="T29" fmla="*/ 667 h 829"/>
                <a:gd name="T30" fmla="*/ 1082 w 1118"/>
                <a:gd name="T31" fmla="*/ 599 h 829"/>
                <a:gd name="T32" fmla="*/ 1118 w 1118"/>
                <a:gd name="T33" fmla="*/ 518 h 829"/>
                <a:gd name="T34" fmla="*/ 1073 w 1118"/>
                <a:gd name="T35" fmla="*/ 320 h 829"/>
                <a:gd name="T36" fmla="*/ 1005 w 1118"/>
                <a:gd name="T37" fmla="*/ 293 h 829"/>
                <a:gd name="T38" fmla="*/ 915 w 1118"/>
                <a:gd name="T39" fmla="*/ 212 h 829"/>
                <a:gd name="T40" fmla="*/ 857 w 1118"/>
                <a:gd name="T41" fmla="*/ 185 h 829"/>
                <a:gd name="T42" fmla="*/ 775 w 1118"/>
                <a:gd name="T43" fmla="*/ 185 h 829"/>
                <a:gd name="T44" fmla="*/ 730 w 1118"/>
                <a:gd name="T45" fmla="*/ 212 h 829"/>
                <a:gd name="T46" fmla="*/ 667 w 1118"/>
                <a:gd name="T47" fmla="*/ 248 h 829"/>
                <a:gd name="T48" fmla="*/ 627 w 1118"/>
                <a:gd name="T49" fmla="*/ 257 h 829"/>
                <a:gd name="T50" fmla="*/ 573 w 1118"/>
                <a:gd name="T51" fmla="*/ 198 h 829"/>
                <a:gd name="T52" fmla="*/ 536 w 1118"/>
                <a:gd name="T53" fmla="*/ 198 h 829"/>
                <a:gd name="T54" fmla="*/ 433 w 1118"/>
                <a:gd name="T55" fmla="*/ 158 h 829"/>
                <a:gd name="T56" fmla="*/ 311 w 1118"/>
                <a:gd name="T57" fmla="*/ 40 h 829"/>
                <a:gd name="T58" fmla="*/ 293 w 1118"/>
                <a:gd name="T59" fmla="*/ 13 h 829"/>
                <a:gd name="T60" fmla="*/ 248 w 1118"/>
                <a:gd name="T61" fmla="*/ 4 h 829"/>
                <a:gd name="T62" fmla="*/ 203 w 1118"/>
                <a:gd name="T63" fmla="*/ 72 h 829"/>
                <a:gd name="T64" fmla="*/ 131 w 1118"/>
                <a:gd name="T65" fmla="*/ 90 h 829"/>
                <a:gd name="T66" fmla="*/ 77 w 1118"/>
                <a:gd name="T67" fmla="*/ 81 h 829"/>
                <a:gd name="T68" fmla="*/ 13 w 1118"/>
                <a:gd name="T69" fmla="*/ 112 h 829"/>
                <a:gd name="T70" fmla="*/ 0 w 1118"/>
                <a:gd name="T71" fmla="*/ 185 h 829"/>
                <a:gd name="T72" fmla="*/ 36 w 1118"/>
                <a:gd name="T73" fmla="*/ 252 h 829"/>
                <a:gd name="T74" fmla="*/ 81 w 1118"/>
                <a:gd name="T75" fmla="*/ 270 h 829"/>
                <a:gd name="T76" fmla="*/ 167 w 1118"/>
                <a:gd name="T77" fmla="*/ 302 h 829"/>
                <a:gd name="T78" fmla="*/ 198 w 1118"/>
                <a:gd name="T79" fmla="*/ 374 h 829"/>
                <a:gd name="T80" fmla="*/ 243 w 1118"/>
                <a:gd name="T81" fmla="*/ 433 h 829"/>
                <a:gd name="T82" fmla="*/ 270 w 1118"/>
                <a:gd name="T83" fmla="*/ 514 h 829"/>
                <a:gd name="T84" fmla="*/ 279 w 1118"/>
                <a:gd name="T85" fmla="*/ 536 h 829"/>
                <a:gd name="T86" fmla="*/ 320 w 1118"/>
                <a:gd name="T87" fmla="*/ 536 h 829"/>
                <a:gd name="T88" fmla="*/ 388 w 1118"/>
                <a:gd name="T89" fmla="*/ 545 h 829"/>
                <a:gd name="T90" fmla="*/ 392 w 1118"/>
                <a:gd name="T91" fmla="*/ 586 h 829"/>
                <a:gd name="T92" fmla="*/ 325 w 1118"/>
                <a:gd name="T93" fmla="*/ 617 h 829"/>
                <a:gd name="T94" fmla="*/ 158 w 1118"/>
                <a:gd name="T95" fmla="*/ 586 h 829"/>
                <a:gd name="T96" fmla="*/ 144 w 1118"/>
                <a:gd name="T97" fmla="*/ 608 h 829"/>
                <a:gd name="T98" fmla="*/ 158 w 1118"/>
                <a:gd name="T99" fmla="*/ 699 h 829"/>
                <a:gd name="T100" fmla="*/ 185 w 1118"/>
                <a:gd name="T101" fmla="*/ 748 h 8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18" h="829">
                  <a:moveTo>
                    <a:pt x="207" y="784"/>
                  </a:moveTo>
                  <a:lnTo>
                    <a:pt x="298" y="789"/>
                  </a:lnTo>
                  <a:lnTo>
                    <a:pt x="307" y="775"/>
                  </a:lnTo>
                  <a:lnTo>
                    <a:pt x="311" y="757"/>
                  </a:lnTo>
                  <a:lnTo>
                    <a:pt x="325" y="748"/>
                  </a:lnTo>
                  <a:lnTo>
                    <a:pt x="334" y="739"/>
                  </a:lnTo>
                  <a:lnTo>
                    <a:pt x="343" y="744"/>
                  </a:lnTo>
                  <a:lnTo>
                    <a:pt x="347" y="748"/>
                  </a:lnTo>
                  <a:lnTo>
                    <a:pt x="356" y="766"/>
                  </a:lnTo>
                  <a:lnTo>
                    <a:pt x="365" y="807"/>
                  </a:lnTo>
                  <a:lnTo>
                    <a:pt x="365" y="820"/>
                  </a:lnTo>
                  <a:lnTo>
                    <a:pt x="415" y="807"/>
                  </a:lnTo>
                  <a:lnTo>
                    <a:pt x="451" y="829"/>
                  </a:lnTo>
                  <a:lnTo>
                    <a:pt x="473" y="829"/>
                  </a:lnTo>
                  <a:lnTo>
                    <a:pt x="478" y="816"/>
                  </a:lnTo>
                  <a:lnTo>
                    <a:pt x="487" y="807"/>
                  </a:lnTo>
                  <a:lnTo>
                    <a:pt x="496" y="798"/>
                  </a:lnTo>
                  <a:lnTo>
                    <a:pt x="509" y="789"/>
                  </a:lnTo>
                  <a:lnTo>
                    <a:pt x="523" y="789"/>
                  </a:lnTo>
                  <a:lnTo>
                    <a:pt x="536" y="798"/>
                  </a:lnTo>
                  <a:lnTo>
                    <a:pt x="555" y="816"/>
                  </a:lnTo>
                  <a:lnTo>
                    <a:pt x="564" y="820"/>
                  </a:lnTo>
                  <a:lnTo>
                    <a:pt x="586" y="825"/>
                  </a:lnTo>
                  <a:lnTo>
                    <a:pt x="600" y="829"/>
                  </a:lnTo>
                  <a:lnTo>
                    <a:pt x="613" y="825"/>
                  </a:lnTo>
                  <a:lnTo>
                    <a:pt x="627" y="820"/>
                  </a:lnTo>
                  <a:lnTo>
                    <a:pt x="636" y="811"/>
                  </a:lnTo>
                  <a:lnTo>
                    <a:pt x="645" y="807"/>
                  </a:lnTo>
                  <a:lnTo>
                    <a:pt x="658" y="793"/>
                  </a:lnTo>
                  <a:lnTo>
                    <a:pt x="658" y="789"/>
                  </a:lnTo>
                  <a:lnTo>
                    <a:pt x="654" y="780"/>
                  </a:lnTo>
                  <a:lnTo>
                    <a:pt x="640" y="775"/>
                  </a:lnTo>
                  <a:lnTo>
                    <a:pt x="613" y="775"/>
                  </a:lnTo>
                  <a:lnTo>
                    <a:pt x="613" y="771"/>
                  </a:lnTo>
                  <a:lnTo>
                    <a:pt x="613" y="762"/>
                  </a:lnTo>
                  <a:lnTo>
                    <a:pt x="618" y="757"/>
                  </a:lnTo>
                  <a:lnTo>
                    <a:pt x="627" y="753"/>
                  </a:lnTo>
                  <a:lnTo>
                    <a:pt x="640" y="744"/>
                  </a:lnTo>
                  <a:lnTo>
                    <a:pt x="663" y="739"/>
                  </a:lnTo>
                  <a:lnTo>
                    <a:pt x="708" y="726"/>
                  </a:lnTo>
                  <a:lnTo>
                    <a:pt x="717" y="739"/>
                  </a:lnTo>
                  <a:lnTo>
                    <a:pt x="730" y="753"/>
                  </a:lnTo>
                  <a:lnTo>
                    <a:pt x="748" y="766"/>
                  </a:lnTo>
                  <a:lnTo>
                    <a:pt x="775" y="780"/>
                  </a:lnTo>
                  <a:lnTo>
                    <a:pt x="803" y="789"/>
                  </a:lnTo>
                  <a:lnTo>
                    <a:pt x="839" y="793"/>
                  </a:lnTo>
                  <a:lnTo>
                    <a:pt x="875" y="789"/>
                  </a:lnTo>
                  <a:lnTo>
                    <a:pt x="902" y="771"/>
                  </a:lnTo>
                  <a:lnTo>
                    <a:pt x="983" y="775"/>
                  </a:lnTo>
                  <a:lnTo>
                    <a:pt x="1010" y="730"/>
                  </a:lnTo>
                  <a:lnTo>
                    <a:pt x="1037" y="694"/>
                  </a:lnTo>
                  <a:lnTo>
                    <a:pt x="1051" y="676"/>
                  </a:lnTo>
                  <a:lnTo>
                    <a:pt x="1069" y="667"/>
                  </a:lnTo>
                  <a:lnTo>
                    <a:pt x="1073" y="640"/>
                  </a:lnTo>
                  <a:lnTo>
                    <a:pt x="1082" y="617"/>
                  </a:lnTo>
                  <a:lnTo>
                    <a:pt x="1082" y="599"/>
                  </a:lnTo>
                  <a:lnTo>
                    <a:pt x="1087" y="581"/>
                  </a:lnTo>
                  <a:lnTo>
                    <a:pt x="1100" y="554"/>
                  </a:lnTo>
                  <a:lnTo>
                    <a:pt x="1118" y="518"/>
                  </a:lnTo>
                  <a:lnTo>
                    <a:pt x="1118" y="347"/>
                  </a:lnTo>
                  <a:lnTo>
                    <a:pt x="1078" y="320"/>
                  </a:lnTo>
                  <a:lnTo>
                    <a:pt x="1073" y="320"/>
                  </a:lnTo>
                  <a:lnTo>
                    <a:pt x="1055" y="320"/>
                  </a:lnTo>
                  <a:lnTo>
                    <a:pt x="1042" y="315"/>
                  </a:lnTo>
                  <a:lnTo>
                    <a:pt x="1023" y="306"/>
                  </a:lnTo>
                  <a:lnTo>
                    <a:pt x="1005" y="293"/>
                  </a:lnTo>
                  <a:lnTo>
                    <a:pt x="983" y="270"/>
                  </a:lnTo>
                  <a:lnTo>
                    <a:pt x="942" y="234"/>
                  </a:lnTo>
                  <a:lnTo>
                    <a:pt x="915" y="212"/>
                  </a:lnTo>
                  <a:lnTo>
                    <a:pt x="897" y="198"/>
                  </a:lnTo>
                  <a:lnTo>
                    <a:pt x="884" y="194"/>
                  </a:lnTo>
                  <a:lnTo>
                    <a:pt x="857" y="185"/>
                  </a:lnTo>
                  <a:lnTo>
                    <a:pt x="816" y="180"/>
                  </a:lnTo>
                  <a:lnTo>
                    <a:pt x="798" y="180"/>
                  </a:lnTo>
                  <a:lnTo>
                    <a:pt x="775" y="185"/>
                  </a:lnTo>
                  <a:lnTo>
                    <a:pt x="775" y="189"/>
                  </a:lnTo>
                  <a:lnTo>
                    <a:pt x="762" y="198"/>
                  </a:lnTo>
                  <a:lnTo>
                    <a:pt x="744" y="207"/>
                  </a:lnTo>
                  <a:lnTo>
                    <a:pt x="730" y="212"/>
                  </a:lnTo>
                  <a:lnTo>
                    <a:pt x="717" y="212"/>
                  </a:lnTo>
                  <a:lnTo>
                    <a:pt x="685" y="230"/>
                  </a:lnTo>
                  <a:lnTo>
                    <a:pt x="667" y="248"/>
                  </a:lnTo>
                  <a:lnTo>
                    <a:pt x="658" y="257"/>
                  </a:lnTo>
                  <a:lnTo>
                    <a:pt x="649" y="257"/>
                  </a:lnTo>
                  <a:lnTo>
                    <a:pt x="627" y="257"/>
                  </a:lnTo>
                  <a:lnTo>
                    <a:pt x="600" y="248"/>
                  </a:lnTo>
                  <a:lnTo>
                    <a:pt x="586" y="239"/>
                  </a:lnTo>
                  <a:lnTo>
                    <a:pt x="573" y="230"/>
                  </a:lnTo>
                  <a:lnTo>
                    <a:pt x="573" y="198"/>
                  </a:lnTo>
                  <a:lnTo>
                    <a:pt x="564" y="194"/>
                  </a:lnTo>
                  <a:lnTo>
                    <a:pt x="555" y="198"/>
                  </a:lnTo>
                  <a:lnTo>
                    <a:pt x="536" y="198"/>
                  </a:lnTo>
                  <a:lnTo>
                    <a:pt x="518" y="194"/>
                  </a:lnTo>
                  <a:lnTo>
                    <a:pt x="496" y="189"/>
                  </a:lnTo>
                  <a:lnTo>
                    <a:pt x="464" y="176"/>
                  </a:lnTo>
                  <a:lnTo>
                    <a:pt x="433" y="158"/>
                  </a:lnTo>
                  <a:lnTo>
                    <a:pt x="397" y="126"/>
                  </a:lnTo>
                  <a:lnTo>
                    <a:pt x="338" y="72"/>
                  </a:lnTo>
                  <a:lnTo>
                    <a:pt x="311" y="40"/>
                  </a:lnTo>
                  <a:lnTo>
                    <a:pt x="302" y="27"/>
                  </a:lnTo>
                  <a:lnTo>
                    <a:pt x="302" y="22"/>
                  </a:lnTo>
                  <a:lnTo>
                    <a:pt x="293" y="13"/>
                  </a:lnTo>
                  <a:lnTo>
                    <a:pt x="284" y="9"/>
                  </a:lnTo>
                  <a:lnTo>
                    <a:pt x="275" y="4"/>
                  </a:lnTo>
                  <a:lnTo>
                    <a:pt x="261" y="0"/>
                  </a:lnTo>
                  <a:lnTo>
                    <a:pt x="248" y="4"/>
                  </a:lnTo>
                  <a:lnTo>
                    <a:pt x="234" y="18"/>
                  </a:lnTo>
                  <a:lnTo>
                    <a:pt x="221" y="45"/>
                  </a:lnTo>
                  <a:lnTo>
                    <a:pt x="203" y="72"/>
                  </a:lnTo>
                  <a:lnTo>
                    <a:pt x="189" y="85"/>
                  </a:lnTo>
                  <a:lnTo>
                    <a:pt x="167" y="94"/>
                  </a:lnTo>
                  <a:lnTo>
                    <a:pt x="149" y="94"/>
                  </a:lnTo>
                  <a:lnTo>
                    <a:pt x="131" y="90"/>
                  </a:lnTo>
                  <a:lnTo>
                    <a:pt x="117" y="85"/>
                  </a:lnTo>
                  <a:lnTo>
                    <a:pt x="99" y="81"/>
                  </a:lnTo>
                  <a:lnTo>
                    <a:pt x="77" y="81"/>
                  </a:lnTo>
                  <a:lnTo>
                    <a:pt x="63" y="85"/>
                  </a:lnTo>
                  <a:lnTo>
                    <a:pt x="45" y="90"/>
                  </a:lnTo>
                  <a:lnTo>
                    <a:pt x="27" y="99"/>
                  </a:lnTo>
                  <a:lnTo>
                    <a:pt x="13" y="112"/>
                  </a:lnTo>
                  <a:lnTo>
                    <a:pt x="4" y="130"/>
                  </a:lnTo>
                  <a:lnTo>
                    <a:pt x="0" y="158"/>
                  </a:lnTo>
                  <a:lnTo>
                    <a:pt x="0" y="185"/>
                  </a:lnTo>
                  <a:lnTo>
                    <a:pt x="9" y="207"/>
                  </a:lnTo>
                  <a:lnTo>
                    <a:pt x="13" y="225"/>
                  </a:lnTo>
                  <a:lnTo>
                    <a:pt x="22" y="239"/>
                  </a:lnTo>
                  <a:lnTo>
                    <a:pt x="36" y="252"/>
                  </a:lnTo>
                  <a:lnTo>
                    <a:pt x="50" y="261"/>
                  </a:lnTo>
                  <a:lnTo>
                    <a:pt x="63" y="266"/>
                  </a:lnTo>
                  <a:lnTo>
                    <a:pt x="81" y="270"/>
                  </a:lnTo>
                  <a:lnTo>
                    <a:pt x="104" y="270"/>
                  </a:lnTo>
                  <a:lnTo>
                    <a:pt x="126" y="279"/>
                  </a:lnTo>
                  <a:lnTo>
                    <a:pt x="149" y="288"/>
                  </a:lnTo>
                  <a:lnTo>
                    <a:pt x="167" y="302"/>
                  </a:lnTo>
                  <a:lnTo>
                    <a:pt x="185" y="320"/>
                  </a:lnTo>
                  <a:lnTo>
                    <a:pt x="198" y="338"/>
                  </a:lnTo>
                  <a:lnTo>
                    <a:pt x="203" y="356"/>
                  </a:lnTo>
                  <a:lnTo>
                    <a:pt x="198" y="374"/>
                  </a:lnTo>
                  <a:lnTo>
                    <a:pt x="207" y="401"/>
                  </a:lnTo>
                  <a:lnTo>
                    <a:pt x="216" y="410"/>
                  </a:lnTo>
                  <a:lnTo>
                    <a:pt x="243" y="433"/>
                  </a:lnTo>
                  <a:lnTo>
                    <a:pt x="257" y="451"/>
                  </a:lnTo>
                  <a:lnTo>
                    <a:pt x="270" y="469"/>
                  </a:lnTo>
                  <a:lnTo>
                    <a:pt x="275" y="491"/>
                  </a:lnTo>
                  <a:lnTo>
                    <a:pt x="270" y="514"/>
                  </a:lnTo>
                  <a:lnTo>
                    <a:pt x="270" y="523"/>
                  </a:lnTo>
                  <a:lnTo>
                    <a:pt x="275" y="532"/>
                  </a:lnTo>
                  <a:lnTo>
                    <a:pt x="279" y="536"/>
                  </a:lnTo>
                  <a:lnTo>
                    <a:pt x="289" y="541"/>
                  </a:lnTo>
                  <a:lnTo>
                    <a:pt x="302" y="541"/>
                  </a:lnTo>
                  <a:lnTo>
                    <a:pt x="320" y="536"/>
                  </a:lnTo>
                  <a:lnTo>
                    <a:pt x="356" y="532"/>
                  </a:lnTo>
                  <a:lnTo>
                    <a:pt x="370" y="532"/>
                  </a:lnTo>
                  <a:lnTo>
                    <a:pt x="379" y="536"/>
                  </a:lnTo>
                  <a:lnTo>
                    <a:pt x="388" y="545"/>
                  </a:lnTo>
                  <a:lnTo>
                    <a:pt x="392" y="554"/>
                  </a:lnTo>
                  <a:lnTo>
                    <a:pt x="392" y="568"/>
                  </a:lnTo>
                  <a:lnTo>
                    <a:pt x="392" y="586"/>
                  </a:lnTo>
                  <a:lnTo>
                    <a:pt x="379" y="595"/>
                  </a:lnTo>
                  <a:lnTo>
                    <a:pt x="365" y="604"/>
                  </a:lnTo>
                  <a:lnTo>
                    <a:pt x="343" y="613"/>
                  </a:lnTo>
                  <a:lnTo>
                    <a:pt x="325" y="617"/>
                  </a:lnTo>
                  <a:lnTo>
                    <a:pt x="302" y="613"/>
                  </a:lnTo>
                  <a:lnTo>
                    <a:pt x="279" y="604"/>
                  </a:lnTo>
                  <a:lnTo>
                    <a:pt x="257" y="581"/>
                  </a:lnTo>
                  <a:lnTo>
                    <a:pt x="158" y="586"/>
                  </a:lnTo>
                  <a:lnTo>
                    <a:pt x="153" y="586"/>
                  </a:lnTo>
                  <a:lnTo>
                    <a:pt x="144" y="595"/>
                  </a:lnTo>
                  <a:lnTo>
                    <a:pt x="144" y="608"/>
                  </a:lnTo>
                  <a:lnTo>
                    <a:pt x="144" y="631"/>
                  </a:lnTo>
                  <a:lnTo>
                    <a:pt x="149" y="694"/>
                  </a:lnTo>
                  <a:lnTo>
                    <a:pt x="158" y="699"/>
                  </a:lnTo>
                  <a:lnTo>
                    <a:pt x="158" y="703"/>
                  </a:lnTo>
                  <a:lnTo>
                    <a:pt x="162" y="717"/>
                  </a:lnTo>
                  <a:lnTo>
                    <a:pt x="176" y="735"/>
                  </a:lnTo>
                  <a:lnTo>
                    <a:pt x="185" y="748"/>
                  </a:lnTo>
                  <a:lnTo>
                    <a:pt x="198" y="753"/>
                  </a:lnTo>
                  <a:lnTo>
                    <a:pt x="207" y="789"/>
                  </a:lnTo>
                  <a:lnTo>
                    <a:pt x="207" y="784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7" name="Freeform 12"/>
            <p:cNvSpPr/>
            <p:nvPr/>
          </p:nvSpPr>
          <p:spPr bwMode="auto">
            <a:xfrm>
              <a:off x="9407" y="8199"/>
              <a:ext cx="2002" cy="2298"/>
            </a:xfrm>
            <a:custGeom>
              <a:avLst/>
              <a:gdLst>
                <a:gd name="T0" fmla="*/ 721 w 825"/>
                <a:gd name="T1" fmla="*/ 410 h 947"/>
                <a:gd name="T2" fmla="*/ 595 w 825"/>
                <a:gd name="T3" fmla="*/ 320 h 947"/>
                <a:gd name="T4" fmla="*/ 505 w 825"/>
                <a:gd name="T5" fmla="*/ 153 h 947"/>
                <a:gd name="T6" fmla="*/ 509 w 825"/>
                <a:gd name="T7" fmla="*/ 45 h 947"/>
                <a:gd name="T8" fmla="*/ 478 w 825"/>
                <a:gd name="T9" fmla="*/ 18 h 947"/>
                <a:gd name="T10" fmla="*/ 428 w 825"/>
                <a:gd name="T11" fmla="*/ 0 h 947"/>
                <a:gd name="T12" fmla="*/ 392 w 825"/>
                <a:gd name="T13" fmla="*/ 13 h 947"/>
                <a:gd name="T14" fmla="*/ 347 w 825"/>
                <a:gd name="T15" fmla="*/ 22 h 947"/>
                <a:gd name="T16" fmla="*/ 270 w 825"/>
                <a:gd name="T17" fmla="*/ 9 h 947"/>
                <a:gd name="T18" fmla="*/ 239 w 825"/>
                <a:gd name="T19" fmla="*/ 18 h 947"/>
                <a:gd name="T20" fmla="*/ 279 w 825"/>
                <a:gd name="T21" fmla="*/ 216 h 947"/>
                <a:gd name="T22" fmla="*/ 243 w 825"/>
                <a:gd name="T23" fmla="*/ 297 h 947"/>
                <a:gd name="T24" fmla="*/ 234 w 825"/>
                <a:gd name="T25" fmla="*/ 338 h 947"/>
                <a:gd name="T26" fmla="*/ 212 w 825"/>
                <a:gd name="T27" fmla="*/ 374 h 947"/>
                <a:gd name="T28" fmla="*/ 139 w 825"/>
                <a:gd name="T29" fmla="*/ 473 h 947"/>
                <a:gd name="T30" fmla="*/ 36 w 825"/>
                <a:gd name="T31" fmla="*/ 487 h 947"/>
                <a:gd name="T32" fmla="*/ 49 w 825"/>
                <a:gd name="T33" fmla="*/ 550 h 947"/>
                <a:gd name="T34" fmla="*/ 49 w 825"/>
                <a:gd name="T35" fmla="*/ 568 h 947"/>
                <a:gd name="T36" fmla="*/ 18 w 825"/>
                <a:gd name="T37" fmla="*/ 590 h 947"/>
                <a:gd name="T38" fmla="*/ 4 w 825"/>
                <a:gd name="T39" fmla="*/ 595 h 947"/>
                <a:gd name="T40" fmla="*/ 4 w 825"/>
                <a:gd name="T41" fmla="*/ 618 h 947"/>
                <a:gd name="T42" fmla="*/ 31 w 825"/>
                <a:gd name="T43" fmla="*/ 631 h 947"/>
                <a:gd name="T44" fmla="*/ 45 w 825"/>
                <a:gd name="T45" fmla="*/ 645 h 947"/>
                <a:gd name="T46" fmla="*/ 27 w 825"/>
                <a:gd name="T47" fmla="*/ 672 h 947"/>
                <a:gd name="T48" fmla="*/ 13 w 825"/>
                <a:gd name="T49" fmla="*/ 699 h 947"/>
                <a:gd name="T50" fmla="*/ 45 w 825"/>
                <a:gd name="T51" fmla="*/ 717 h 947"/>
                <a:gd name="T52" fmla="*/ 139 w 825"/>
                <a:gd name="T53" fmla="*/ 712 h 947"/>
                <a:gd name="T54" fmla="*/ 166 w 825"/>
                <a:gd name="T55" fmla="*/ 721 h 947"/>
                <a:gd name="T56" fmla="*/ 207 w 825"/>
                <a:gd name="T57" fmla="*/ 712 h 947"/>
                <a:gd name="T58" fmla="*/ 243 w 825"/>
                <a:gd name="T59" fmla="*/ 690 h 947"/>
                <a:gd name="T60" fmla="*/ 266 w 825"/>
                <a:gd name="T61" fmla="*/ 690 h 947"/>
                <a:gd name="T62" fmla="*/ 279 w 825"/>
                <a:gd name="T63" fmla="*/ 690 h 947"/>
                <a:gd name="T64" fmla="*/ 293 w 825"/>
                <a:gd name="T65" fmla="*/ 730 h 947"/>
                <a:gd name="T66" fmla="*/ 293 w 825"/>
                <a:gd name="T67" fmla="*/ 762 h 947"/>
                <a:gd name="T68" fmla="*/ 315 w 825"/>
                <a:gd name="T69" fmla="*/ 793 h 947"/>
                <a:gd name="T70" fmla="*/ 369 w 825"/>
                <a:gd name="T71" fmla="*/ 825 h 947"/>
                <a:gd name="T72" fmla="*/ 401 w 825"/>
                <a:gd name="T73" fmla="*/ 920 h 947"/>
                <a:gd name="T74" fmla="*/ 464 w 825"/>
                <a:gd name="T75" fmla="*/ 924 h 947"/>
                <a:gd name="T76" fmla="*/ 496 w 825"/>
                <a:gd name="T77" fmla="*/ 942 h 947"/>
                <a:gd name="T78" fmla="*/ 563 w 825"/>
                <a:gd name="T79" fmla="*/ 942 h 947"/>
                <a:gd name="T80" fmla="*/ 599 w 825"/>
                <a:gd name="T81" fmla="*/ 920 h 947"/>
                <a:gd name="T82" fmla="*/ 662 w 825"/>
                <a:gd name="T83" fmla="*/ 820 h 947"/>
                <a:gd name="T84" fmla="*/ 726 w 825"/>
                <a:gd name="T85" fmla="*/ 798 h 947"/>
                <a:gd name="T86" fmla="*/ 753 w 825"/>
                <a:gd name="T87" fmla="*/ 744 h 947"/>
                <a:gd name="T88" fmla="*/ 766 w 825"/>
                <a:gd name="T89" fmla="*/ 654 h 947"/>
                <a:gd name="T90" fmla="*/ 789 w 825"/>
                <a:gd name="T91" fmla="*/ 581 h 947"/>
                <a:gd name="T92" fmla="*/ 825 w 825"/>
                <a:gd name="T93" fmla="*/ 527 h 947"/>
                <a:gd name="T94" fmla="*/ 816 w 825"/>
                <a:gd name="T95" fmla="*/ 482 h 947"/>
                <a:gd name="T96" fmla="*/ 789 w 825"/>
                <a:gd name="T97" fmla="*/ 388 h 9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25" h="947">
                  <a:moveTo>
                    <a:pt x="789" y="388"/>
                  </a:moveTo>
                  <a:lnTo>
                    <a:pt x="766" y="419"/>
                  </a:lnTo>
                  <a:lnTo>
                    <a:pt x="721" y="410"/>
                  </a:lnTo>
                  <a:lnTo>
                    <a:pt x="658" y="361"/>
                  </a:lnTo>
                  <a:lnTo>
                    <a:pt x="644" y="342"/>
                  </a:lnTo>
                  <a:lnTo>
                    <a:pt x="595" y="320"/>
                  </a:lnTo>
                  <a:lnTo>
                    <a:pt x="536" y="293"/>
                  </a:lnTo>
                  <a:lnTo>
                    <a:pt x="536" y="198"/>
                  </a:lnTo>
                  <a:lnTo>
                    <a:pt x="505" y="153"/>
                  </a:lnTo>
                  <a:lnTo>
                    <a:pt x="509" y="72"/>
                  </a:lnTo>
                  <a:lnTo>
                    <a:pt x="514" y="49"/>
                  </a:lnTo>
                  <a:lnTo>
                    <a:pt x="509" y="45"/>
                  </a:lnTo>
                  <a:lnTo>
                    <a:pt x="500" y="36"/>
                  </a:lnTo>
                  <a:lnTo>
                    <a:pt x="478" y="18"/>
                  </a:lnTo>
                  <a:lnTo>
                    <a:pt x="460" y="9"/>
                  </a:lnTo>
                  <a:lnTo>
                    <a:pt x="446" y="0"/>
                  </a:lnTo>
                  <a:lnTo>
                    <a:pt x="428" y="0"/>
                  </a:lnTo>
                  <a:lnTo>
                    <a:pt x="414" y="4"/>
                  </a:lnTo>
                  <a:lnTo>
                    <a:pt x="392" y="13"/>
                  </a:lnTo>
                  <a:lnTo>
                    <a:pt x="369" y="22"/>
                  </a:lnTo>
                  <a:lnTo>
                    <a:pt x="347" y="22"/>
                  </a:lnTo>
                  <a:lnTo>
                    <a:pt x="324" y="13"/>
                  </a:lnTo>
                  <a:lnTo>
                    <a:pt x="306" y="9"/>
                  </a:lnTo>
                  <a:lnTo>
                    <a:pt x="270" y="9"/>
                  </a:lnTo>
                  <a:lnTo>
                    <a:pt x="248" y="13"/>
                  </a:lnTo>
                  <a:lnTo>
                    <a:pt x="239" y="18"/>
                  </a:lnTo>
                  <a:lnTo>
                    <a:pt x="275" y="45"/>
                  </a:lnTo>
                  <a:lnTo>
                    <a:pt x="279" y="216"/>
                  </a:lnTo>
                  <a:lnTo>
                    <a:pt x="261" y="252"/>
                  </a:lnTo>
                  <a:lnTo>
                    <a:pt x="248" y="279"/>
                  </a:lnTo>
                  <a:lnTo>
                    <a:pt x="243" y="297"/>
                  </a:lnTo>
                  <a:lnTo>
                    <a:pt x="239" y="315"/>
                  </a:lnTo>
                  <a:lnTo>
                    <a:pt x="234" y="338"/>
                  </a:lnTo>
                  <a:lnTo>
                    <a:pt x="225" y="365"/>
                  </a:lnTo>
                  <a:lnTo>
                    <a:pt x="212" y="374"/>
                  </a:lnTo>
                  <a:lnTo>
                    <a:pt x="193" y="392"/>
                  </a:lnTo>
                  <a:lnTo>
                    <a:pt x="166" y="428"/>
                  </a:lnTo>
                  <a:lnTo>
                    <a:pt x="139" y="473"/>
                  </a:lnTo>
                  <a:lnTo>
                    <a:pt x="63" y="469"/>
                  </a:lnTo>
                  <a:lnTo>
                    <a:pt x="36" y="487"/>
                  </a:lnTo>
                  <a:lnTo>
                    <a:pt x="36" y="505"/>
                  </a:lnTo>
                  <a:lnTo>
                    <a:pt x="40" y="523"/>
                  </a:lnTo>
                  <a:lnTo>
                    <a:pt x="49" y="550"/>
                  </a:lnTo>
                  <a:lnTo>
                    <a:pt x="54" y="559"/>
                  </a:lnTo>
                  <a:lnTo>
                    <a:pt x="49" y="568"/>
                  </a:lnTo>
                  <a:lnTo>
                    <a:pt x="45" y="577"/>
                  </a:lnTo>
                  <a:lnTo>
                    <a:pt x="36" y="581"/>
                  </a:lnTo>
                  <a:lnTo>
                    <a:pt x="18" y="590"/>
                  </a:lnTo>
                  <a:lnTo>
                    <a:pt x="9" y="595"/>
                  </a:lnTo>
                  <a:lnTo>
                    <a:pt x="4" y="595"/>
                  </a:lnTo>
                  <a:lnTo>
                    <a:pt x="0" y="604"/>
                  </a:lnTo>
                  <a:lnTo>
                    <a:pt x="0" y="609"/>
                  </a:lnTo>
                  <a:lnTo>
                    <a:pt x="4" y="618"/>
                  </a:lnTo>
                  <a:lnTo>
                    <a:pt x="18" y="622"/>
                  </a:lnTo>
                  <a:lnTo>
                    <a:pt x="31" y="631"/>
                  </a:lnTo>
                  <a:lnTo>
                    <a:pt x="36" y="636"/>
                  </a:lnTo>
                  <a:lnTo>
                    <a:pt x="45" y="640"/>
                  </a:lnTo>
                  <a:lnTo>
                    <a:pt x="45" y="645"/>
                  </a:lnTo>
                  <a:lnTo>
                    <a:pt x="45" y="649"/>
                  </a:lnTo>
                  <a:lnTo>
                    <a:pt x="36" y="663"/>
                  </a:lnTo>
                  <a:lnTo>
                    <a:pt x="27" y="672"/>
                  </a:lnTo>
                  <a:lnTo>
                    <a:pt x="13" y="685"/>
                  </a:lnTo>
                  <a:lnTo>
                    <a:pt x="13" y="699"/>
                  </a:lnTo>
                  <a:lnTo>
                    <a:pt x="13" y="708"/>
                  </a:lnTo>
                  <a:lnTo>
                    <a:pt x="22" y="712"/>
                  </a:lnTo>
                  <a:lnTo>
                    <a:pt x="45" y="717"/>
                  </a:lnTo>
                  <a:lnTo>
                    <a:pt x="54" y="717"/>
                  </a:lnTo>
                  <a:lnTo>
                    <a:pt x="63" y="712"/>
                  </a:lnTo>
                  <a:lnTo>
                    <a:pt x="139" y="712"/>
                  </a:lnTo>
                  <a:lnTo>
                    <a:pt x="148" y="717"/>
                  </a:lnTo>
                  <a:lnTo>
                    <a:pt x="166" y="721"/>
                  </a:lnTo>
                  <a:lnTo>
                    <a:pt x="180" y="721"/>
                  </a:lnTo>
                  <a:lnTo>
                    <a:pt x="193" y="721"/>
                  </a:lnTo>
                  <a:lnTo>
                    <a:pt x="207" y="712"/>
                  </a:lnTo>
                  <a:lnTo>
                    <a:pt x="221" y="703"/>
                  </a:lnTo>
                  <a:lnTo>
                    <a:pt x="243" y="690"/>
                  </a:lnTo>
                  <a:lnTo>
                    <a:pt x="257" y="685"/>
                  </a:lnTo>
                  <a:lnTo>
                    <a:pt x="266" y="685"/>
                  </a:lnTo>
                  <a:lnTo>
                    <a:pt x="266" y="690"/>
                  </a:lnTo>
                  <a:lnTo>
                    <a:pt x="270" y="685"/>
                  </a:lnTo>
                  <a:lnTo>
                    <a:pt x="279" y="690"/>
                  </a:lnTo>
                  <a:lnTo>
                    <a:pt x="284" y="699"/>
                  </a:lnTo>
                  <a:lnTo>
                    <a:pt x="288" y="712"/>
                  </a:lnTo>
                  <a:lnTo>
                    <a:pt x="293" y="730"/>
                  </a:lnTo>
                  <a:lnTo>
                    <a:pt x="293" y="753"/>
                  </a:lnTo>
                  <a:lnTo>
                    <a:pt x="293" y="762"/>
                  </a:lnTo>
                  <a:lnTo>
                    <a:pt x="297" y="775"/>
                  </a:lnTo>
                  <a:lnTo>
                    <a:pt x="306" y="784"/>
                  </a:lnTo>
                  <a:lnTo>
                    <a:pt x="315" y="793"/>
                  </a:lnTo>
                  <a:lnTo>
                    <a:pt x="333" y="802"/>
                  </a:lnTo>
                  <a:lnTo>
                    <a:pt x="356" y="811"/>
                  </a:lnTo>
                  <a:lnTo>
                    <a:pt x="369" y="825"/>
                  </a:lnTo>
                  <a:lnTo>
                    <a:pt x="401" y="920"/>
                  </a:lnTo>
                  <a:lnTo>
                    <a:pt x="419" y="920"/>
                  </a:lnTo>
                  <a:lnTo>
                    <a:pt x="441" y="920"/>
                  </a:lnTo>
                  <a:lnTo>
                    <a:pt x="464" y="924"/>
                  </a:lnTo>
                  <a:lnTo>
                    <a:pt x="482" y="938"/>
                  </a:lnTo>
                  <a:lnTo>
                    <a:pt x="496" y="942"/>
                  </a:lnTo>
                  <a:lnTo>
                    <a:pt x="527" y="947"/>
                  </a:lnTo>
                  <a:lnTo>
                    <a:pt x="545" y="947"/>
                  </a:lnTo>
                  <a:lnTo>
                    <a:pt x="563" y="942"/>
                  </a:lnTo>
                  <a:lnTo>
                    <a:pt x="581" y="933"/>
                  </a:lnTo>
                  <a:lnTo>
                    <a:pt x="599" y="920"/>
                  </a:lnTo>
                  <a:lnTo>
                    <a:pt x="626" y="879"/>
                  </a:lnTo>
                  <a:lnTo>
                    <a:pt x="649" y="838"/>
                  </a:lnTo>
                  <a:lnTo>
                    <a:pt x="662" y="820"/>
                  </a:lnTo>
                  <a:lnTo>
                    <a:pt x="680" y="807"/>
                  </a:lnTo>
                  <a:lnTo>
                    <a:pt x="698" y="798"/>
                  </a:lnTo>
                  <a:lnTo>
                    <a:pt x="726" y="798"/>
                  </a:lnTo>
                  <a:lnTo>
                    <a:pt x="762" y="775"/>
                  </a:lnTo>
                  <a:lnTo>
                    <a:pt x="771" y="762"/>
                  </a:lnTo>
                  <a:lnTo>
                    <a:pt x="753" y="744"/>
                  </a:lnTo>
                  <a:lnTo>
                    <a:pt x="712" y="703"/>
                  </a:lnTo>
                  <a:lnTo>
                    <a:pt x="748" y="672"/>
                  </a:lnTo>
                  <a:lnTo>
                    <a:pt x="766" y="654"/>
                  </a:lnTo>
                  <a:lnTo>
                    <a:pt x="780" y="590"/>
                  </a:lnTo>
                  <a:lnTo>
                    <a:pt x="789" y="581"/>
                  </a:lnTo>
                  <a:lnTo>
                    <a:pt x="811" y="559"/>
                  </a:lnTo>
                  <a:lnTo>
                    <a:pt x="820" y="545"/>
                  </a:lnTo>
                  <a:lnTo>
                    <a:pt x="825" y="527"/>
                  </a:lnTo>
                  <a:lnTo>
                    <a:pt x="825" y="505"/>
                  </a:lnTo>
                  <a:lnTo>
                    <a:pt x="816" y="482"/>
                  </a:lnTo>
                  <a:lnTo>
                    <a:pt x="798" y="442"/>
                  </a:lnTo>
                  <a:lnTo>
                    <a:pt x="793" y="410"/>
                  </a:lnTo>
                  <a:lnTo>
                    <a:pt x="789" y="388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8" name="Freeform 14"/>
            <p:cNvSpPr/>
            <p:nvPr/>
          </p:nvSpPr>
          <p:spPr bwMode="auto">
            <a:xfrm>
              <a:off x="4549" y="8571"/>
              <a:ext cx="3708" cy="2332"/>
            </a:xfrm>
            <a:custGeom>
              <a:avLst/>
              <a:gdLst>
                <a:gd name="T0" fmla="*/ 1528 w 1528"/>
                <a:gd name="T1" fmla="*/ 365 h 961"/>
                <a:gd name="T2" fmla="*/ 1519 w 1528"/>
                <a:gd name="T3" fmla="*/ 311 h 961"/>
                <a:gd name="T4" fmla="*/ 1501 w 1528"/>
                <a:gd name="T5" fmla="*/ 289 h 961"/>
                <a:gd name="T6" fmla="*/ 1470 w 1528"/>
                <a:gd name="T7" fmla="*/ 320 h 961"/>
                <a:gd name="T8" fmla="*/ 1361 w 1528"/>
                <a:gd name="T9" fmla="*/ 302 h 961"/>
                <a:gd name="T10" fmla="*/ 1339 w 1528"/>
                <a:gd name="T11" fmla="*/ 284 h 961"/>
                <a:gd name="T12" fmla="*/ 1321 w 1528"/>
                <a:gd name="T13" fmla="*/ 244 h 961"/>
                <a:gd name="T14" fmla="*/ 1312 w 1528"/>
                <a:gd name="T15" fmla="*/ 230 h 961"/>
                <a:gd name="T16" fmla="*/ 1253 w 1528"/>
                <a:gd name="T17" fmla="*/ 203 h 961"/>
                <a:gd name="T18" fmla="*/ 1172 w 1528"/>
                <a:gd name="T19" fmla="*/ 140 h 961"/>
                <a:gd name="T20" fmla="*/ 1100 w 1528"/>
                <a:gd name="T21" fmla="*/ 140 h 961"/>
                <a:gd name="T22" fmla="*/ 1041 w 1528"/>
                <a:gd name="T23" fmla="*/ 113 h 961"/>
                <a:gd name="T24" fmla="*/ 1028 w 1528"/>
                <a:gd name="T25" fmla="*/ 90 h 961"/>
                <a:gd name="T26" fmla="*/ 1001 w 1528"/>
                <a:gd name="T27" fmla="*/ 59 h 961"/>
                <a:gd name="T28" fmla="*/ 974 w 1528"/>
                <a:gd name="T29" fmla="*/ 68 h 961"/>
                <a:gd name="T30" fmla="*/ 910 w 1528"/>
                <a:gd name="T31" fmla="*/ 59 h 961"/>
                <a:gd name="T32" fmla="*/ 888 w 1528"/>
                <a:gd name="T33" fmla="*/ 54 h 961"/>
                <a:gd name="T34" fmla="*/ 847 w 1528"/>
                <a:gd name="T35" fmla="*/ 68 h 961"/>
                <a:gd name="T36" fmla="*/ 811 w 1528"/>
                <a:gd name="T37" fmla="*/ 72 h 961"/>
                <a:gd name="T38" fmla="*/ 762 w 1528"/>
                <a:gd name="T39" fmla="*/ 59 h 961"/>
                <a:gd name="T40" fmla="*/ 739 w 1528"/>
                <a:gd name="T41" fmla="*/ 32 h 961"/>
                <a:gd name="T42" fmla="*/ 703 w 1528"/>
                <a:gd name="T43" fmla="*/ 5 h 961"/>
                <a:gd name="T44" fmla="*/ 473 w 1528"/>
                <a:gd name="T45" fmla="*/ 77 h 961"/>
                <a:gd name="T46" fmla="*/ 410 w 1528"/>
                <a:gd name="T47" fmla="*/ 108 h 961"/>
                <a:gd name="T48" fmla="*/ 347 w 1528"/>
                <a:gd name="T49" fmla="*/ 180 h 961"/>
                <a:gd name="T50" fmla="*/ 333 w 1528"/>
                <a:gd name="T51" fmla="*/ 217 h 961"/>
                <a:gd name="T52" fmla="*/ 293 w 1528"/>
                <a:gd name="T53" fmla="*/ 253 h 961"/>
                <a:gd name="T54" fmla="*/ 252 w 1528"/>
                <a:gd name="T55" fmla="*/ 262 h 961"/>
                <a:gd name="T56" fmla="*/ 257 w 1528"/>
                <a:gd name="T57" fmla="*/ 284 h 961"/>
                <a:gd name="T58" fmla="*/ 230 w 1528"/>
                <a:gd name="T59" fmla="*/ 302 h 961"/>
                <a:gd name="T60" fmla="*/ 108 w 1528"/>
                <a:gd name="T61" fmla="*/ 293 h 961"/>
                <a:gd name="T62" fmla="*/ 31 w 1528"/>
                <a:gd name="T63" fmla="*/ 302 h 961"/>
                <a:gd name="T64" fmla="*/ 0 w 1528"/>
                <a:gd name="T65" fmla="*/ 320 h 961"/>
                <a:gd name="T66" fmla="*/ 40 w 1528"/>
                <a:gd name="T67" fmla="*/ 374 h 961"/>
                <a:gd name="T68" fmla="*/ 90 w 1528"/>
                <a:gd name="T69" fmla="*/ 415 h 961"/>
                <a:gd name="T70" fmla="*/ 103 w 1528"/>
                <a:gd name="T71" fmla="*/ 456 h 961"/>
                <a:gd name="T72" fmla="*/ 81 w 1528"/>
                <a:gd name="T73" fmla="*/ 532 h 961"/>
                <a:gd name="T74" fmla="*/ 81 w 1528"/>
                <a:gd name="T75" fmla="*/ 604 h 961"/>
                <a:gd name="T76" fmla="*/ 112 w 1528"/>
                <a:gd name="T77" fmla="*/ 636 h 961"/>
                <a:gd name="T78" fmla="*/ 306 w 1528"/>
                <a:gd name="T79" fmla="*/ 749 h 961"/>
                <a:gd name="T80" fmla="*/ 464 w 1528"/>
                <a:gd name="T81" fmla="*/ 825 h 961"/>
                <a:gd name="T82" fmla="*/ 586 w 1528"/>
                <a:gd name="T83" fmla="*/ 915 h 961"/>
                <a:gd name="T84" fmla="*/ 622 w 1528"/>
                <a:gd name="T85" fmla="*/ 942 h 961"/>
                <a:gd name="T86" fmla="*/ 676 w 1528"/>
                <a:gd name="T87" fmla="*/ 961 h 961"/>
                <a:gd name="T88" fmla="*/ 694 w 1528"/>
                <a:gd name="T89" fmla="*/ 942 h 961"/>
                <a:gd name="T90" fmla="*/ 698 w 1528"/>
                <a:gd name="T91" fmla="*/ 906 h 961"/>
                <a:gd name="T92" fmla="*/ 789 w 1528"/>
                <a:gd name="T93" fmla="*/ 857 h 961"/>
                <a:gd name="T94" fmla="*/ 838 w 1528"/>
                <a:gd name="T95" fmla="*/ 848 h 961"/>
                <a:gd name="T96" fmla="*/ 870 w 1528"/>
                <a:gd name="T97" fmla="*/ 830 h 961"/>
                <a:gd name="T98" fmla="*/ 901 w 1528"/>
                <a:gd name="T99" fmla="*/ 785 h 961"/>
                <a:gd name="T100" fmla="*/ 992 w 1528"/>
                <a:gd name="T101" fmla="*/ 816 h 961"/>
                <a:gd name="T102" fmla="*/ 1073 w 1528"/>
                <a:gd name="T103" fmla="*/ 812 h 961"/>
                <a:gd name="T104" fmla="*/ 1185 w 1528"/>
                <a:gd name="T105" fmla="*/ 825 h 961"/>
                <a:gd name="T106" fmla="*/ 1285 w 1528"/>
                <a:gd name="T107" fmla="*/ 839 h 961"/>
                <a:gd name="T108" fmla="*/ 1366 w 1528"/>
                <a:gd name="T109" fmla="*/ 812 h 961"/>
                <a:gd name="T110" fmla="*/ 1402 w 1528"/>
                <a:gd name="T111" fmla="*/ 798 h 961"/>
                <a:gd name="T112" fmla="*/ 1447 w 1528"/>
                <a:gd name="T113" fmla="*/ 830 h 961"/>
                <a:gd name="T114" fmla="*/ 1474 w 1528"/>
                <a:gd name="T115" fmla="*/ 866 h 961"/>
                <a:gd name="T116" fmla="*/ 1461 w 1528"/>
                <a:gd name="T117" fmla="*/ 830 h 961"/>
                <a:gd name="T118" fmla="*/ 1465 w 1528"/>
                <a:gd name="T119" fmla="*/ 645 h 961"/>
                <a:gd name="T120" fmla="*/ 1470 w 1528"/>
                <a:gd name="T121" fmla="*/ 541 h 961"/>
                <a:gd name="T122" fmla="*/ 1483 w 1528"/>
                <a:gd name="T123" fmla="*/ 510 h 961"/>
                <a:gd name="T124" fmla="*/ 1528 w 1528"/>
                <a:gd name="T125" fmla="*/ 451 h 9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28" h="961">
                  <a:moveTo>
                    <a:pt x="1528" y="451"/>
                  </a:moveTo>
                  <a:lnTo>
                    <a:pt x="1528" y="365"/>
                  </a:lnTo>
                  <a:lnTo>
                    <a:pt x="1528" y="352"/>
                  </a:lnTo>
                  <a:lnTo>
                    <a:pt x="1519" y="311"/>
                  </a:lnTo>
                  <a:lnTo>
                    <a:pt x="1510" y="293"/>
                  </a:lnTo>
                  <a:lnTo>
                    <a:pt x="1506" y="289"/>
                  </a:lnTo>
                  <a:lnTo>
                    <a:pt x="1501" y="289"/>
                  </a:lnTo>
                  <a:lnTo>
                    <a:pt x="1488" y="293"/>
                  </a:lnTo>
                  <a:lnTo>
                    <a:pt x="1479" y="307"/>
                  </a:lnTo>
                  <a:lnTo>
                    <a:pt x="1470" y="320"/>
                  </a:lnTo>
                  <a:lnTo>
                    <a:pt x="1461" y="338"/>
                  </a:lnTo>
                  <a:lnTo>
                    <a:pt x="1370" y="329"/>
                  </a:lnTo>
                  <a:lnTo>
                    <a:pt x="1361" y="302"/>
                  </a:lnTo>
                  <a:lnTo>
                    <a:pt x="1352" y="293"/>
                  </a:lnTo>
                  <a:lnTo>
                    <a:pt x="1339" y="284"/>
                  </a:lnTo>
                  <a:lnTo>
                    <a:pt x="1330" y="266"/>
                  </a:lnTo>
                  <a:lnTo>
                    <a:pt x="1325" y="253"/>
                  </a:lnTo>
                  <a:lnTo>
                    <a:pt x="1321" y="244"/>
                  </a:lnTo>
                  <a:lnTo>
                    <a:pt x="1312" y="244"/>
                  </a:lnTo>
                  <a:lnTo>
                    <a:pt x="1312" y="230"/>
                  </a:lnTo>
                  <a:lnTo>
                    <a:pt x="1280" y="217"/>
                  </a:lnTo>
                  <a:lnTo>
                    <a:pt x="1253" y="203"/>
                  </a:lnTo>
                  <a:lnTo>
                    <a:pt x="1208" y="176"/>
                  </a:lnTo>
                  <a:lnTo>
                    <a:pt x="1181" y="149"/>
                  </a:lnTo>
                  <a:lnTo>
                    <a:pt x="1172" y="140"/>
                  </a:lnTo>
                  <a:lnTo>
                    <a:pt x="1131" y="144"/>
                  </a:lnTo>
                  <a:lnTo>
                    <a:pt x="1100" y="140"/>
                  </a:lnTo>
                  <a:lnTo>
                    <a:pt x="1073" y="131"/>
                  </a:lnTo>
                  <a:lnTo>
                    <a:pt x="1055" y="122"/>
                  </a:lnTo>
                  <a:lnTo>
                    <a:pt x="1041" y="113"/>
                  </a:lnTo>
                  <a:lnTo>
                    <a:pt x="1037" y="99"/>
                  </a:lnTo>
                  <a:lnTo>
                    <a:pt x="1028" y="90"/>
                  </a:lnTo>
                  <a:lnTo>
                    <a:pt x="1019" y="68"/>
                  </a:lnTo>
                  <a:lnTo>
                    <a:pt x="1010" y="59"/>
                  </a:lnTo>
                  <a:lnTo>
                    <a:pt x="1001" y="59"/>
                  </a:lnTo>
                  <a:lnTo>
                    <a:pt x="987" y="63"/>
                  </a:lnTo>
                  <a:lnTo>
                    <a:pt x="974" y="68"/>
                  </a:lnTo>
                  <a:lnTo>
                    <a:pt x="956" y="68"/>
                  </a:lnTo>
                  <a:lnTo>
                    <a:pt x="933" y="68"/>
                  </a:lnTo>
                  <a:lnTo>
                    <a:pt x="910" y="59"/>
                  </a:lnTo>
                  <a:lnTo>
                    <a:pt x="897" y="54"/>
                  </a:lnTo>
                  <a:lnTo>
                    <a:pt x="888" y="54"/>
                  </a:lnTo>
                  <a:lnTo>
                    <a:pt x="865" y="54"/>
                  </a:lnTo>
                  <a:lnTo>
                    <a:pt x="852" y="63"/>
                  </a:lnTo>
                  <a:lnTo>
                    <a:pt x="847" y="68"/>
                  </a:lnTo>
                  <a:lnTo>
                    <a:pt x="829" y="72"/>
                  </a:lnTo>
                  <a:lnTo>
                    <a:pt x="811" y="72"/>
                  </a:lnTo>
                  <a:lnTo>
                    <a:pt x="793" y="72"/>
                  </a:lnTo>
                  <a:lnTo>
                    <a:pt x="780" y="68"/>
                  </a:lnTo>
                  <a:lnTo>
                    <a:pt x="762" y="59"/>
                  </a:lnTo>
                  <a:lnTo>
                    <a:pt x="753" y="54"/>
                  </a:lnTo>
                  <a:lnTo>
                    <a:pt x="739" y="32"/>
                  </a:lnTo>
                  <a:lnTo>
                    <a:pt x="730" y="18"/>
                  </a:lnTo>
                  <a:lnTo>
                    <a:pt x="717" y="9"/>
                  </a:lnTo>
                  <a:lnTo>
                    <a:pt x="703" y="5"/>
                  </a:lnTo>
                  <a:lnTo>
                    <a:pt x="685" y="0"/>
                  </a:lnTo>
                  <a:lnTo>
                    <a:pt x="676" y="0"/>
                  </a:lnTo>
                  <a:lnTo>
                    <a:pt x="473" y="77"/>
                  </a:lnTo>
                  <a:lnTo>
                    <a:pt x="441" y="90"/>
                  </a:lnTo>
                  <a:lnTo>
                    <a:pt x="410" y="108"/>
                  </a:lnTo>
                  <a:lnTo>
                    <a:pt x="387" y="126"/>
                  </a:lnTo>
                  <a:lnTo>
                    <a:pt x="369" y="149"/>
                  </a:lnTo>
                  <a:lnTo>
                    <a:pt x="347" y="180"/>
                  </a:lnTo>
                  <a:lnTo>
                    <a:pt x="342" y="199"/>
                  </a:lnTo>
                  <a:lnTo>
                    <a:pt x="333" y="217"/>
                  </a:lnTo>
                  <a:lnTo>
                    <a:pt x="324" y="230"/>
                  </a:lnTo>
                  <a:lnTo>
                    <a:pt x="306" y="244"/>
                  </a:lnTo>
                  <a:lnTo>
                    <a:pt x="293" y="253"/>
                  </a:lnTo>
                  <a:lnTo>
                    <a:pt x="266" y="257"/>
                  </a:lnTo>
                  <a:lnTo>
                    <a:pt x="257" y="262"/>
                  </a:lnTo>
                  <a:lnTo>
                    <a:pt x="252" y="262"/>
                  </a:lnTo>
                  <a:lnTo>
                    <a:pt x="257" y="275"/>
                  </a:lnTo>
                  <a:lnTo>
                    <a:pt x="257" y="284"/>
                  </a:lnTo>
                  <a:lnTo>
                    <a:pt x="252" y="289"/>
                  </a:lnTo>
                  <a:lnTo>
                    <a:pt x="243" y="293"/>
                  </a:lnTo>
                  <a:lnTo>
                    <a:pt x="230" y="302"/>
                  </a:lnTo>
                  <a:lnTo>
                    <a:pt x="189" y="311"/>
                  </a:lnTo>
                  <a:lnTo>
                    <a:pt x="144" y="307"/>
                  </a:lnTo>
                  <a:lnTo>
                    <a:pt x="108" y="293"/>
                  </a:lnTo>
                  <a:lnTo>
                    <a:pt x="49" y="298"/>
                  </a:lnTo>
                  <a:lnTo>
                    <a:pt x="31" y="302"/>
                  </a:lnTo>
                  <a:lnTo>
                    <a:pt x="22" y="302"/>
                  </a:lnTo>
                  <a:lnTo>
                    <a:pt x="9" y="311"/>
                  </a:lnTo>
                  <a:lnTo>
                    <a:pt x="0" y="320"/>
                  </a:lnTo>
                  <a:lnTo>
                    <a:pt x="0" y="334"/>
                  </a:lnTo>
                  <a:lnTo>
                    <a:pt x="13" y="352"/>
                  </a:lnTo>
                  <a:lnTo>
                    <a:pt x="40" y="374"/>
                  </a:lnTo>
                  <a:lnTo>
                    <a:pt x="72" y="397"/>
                  </a:lnTo>
                  <a:lnTo>
                    <a:pt x="90" y="415"/>
                  </a:lnTo>
                  <a:lnTo>
                    <a:pt x="99" y="428"/>
                  </a:lnTo>
                  <a:lnTo>
                    <a:pt x="103" y="442"/>
                  </a:lnTo>
                  <a:lnTo>
                    <a:pt x="103" y="456"/>
                  </a:lnTo>
                  <a:lnTo>
                    <a:pt x="94" y="478"/>
                  </a:lnTo>
                  <a:lnTo>
                    <a:pt x="81" y="532"/>
                  </a:lnTo>
                  <a:lnTo>
                    <a:pt x="72" y="564"/>
                  </a:lnTo>
                  <a:lnTo>
                    <a:pt x="76" y="586"/>
                  </a:lnTo>
                  <a:lnTo>
                    <a:pt x="81" y="604"/>
                  </a:lnTo>
                  <a:lnTo>
                    <a:pt x="94" y="618"/>
                  </a:lnTo>
                  <a:lnTo>
                    <a:pt x="103" y="631"/>
                  </a:lnTo>
                  <a:lnTo>
                    <a:pt x="112" y="636"/>
                  </a:lnTo>
                  <a:lnTo>
                    <a:pt x="126" y="640"/>
                  </a:lnTo>
                  <a:lnTo>
                    <a:pt x="257" y="735"/>
                  </a:lnTo>
                  <a:lnTo>
                    <a:pt x="306" y="749"/>
                  </a:lnTo>
                  <a:lnTo>
                    <a:pt x="428" y="735"/>
                  </a:lnTo>
                  <a:lnTo>
                    <a:pt x="451" y="744"/>
                  </a:lnTo>
                  <a:lnTo>
                    <a:pt x="464" y="825"/>
                  </a:lnTo>
                  <a:lnTo>
                    <a:pt x="482" y="843"/>
                  </a:lnTo>
                  <a:lnTo>
                    <a:pt x="536" y="843"/>
                  </a:lnTo>
                  <a:lnTo>
                    <a:pt x="586" y="915"/>
                  </a:lnTo>
                  <a:lnTo>
                    <a:pt x="604" y="933"/>
                  </a:lnTo>
                  <a:lnTo>
                    <a:pt x="622" y="942"/>
                  </a:lnTo>
                  <a:lnTo>
                    <a:pt x="644" y="956"/>
                  </a:lnTo>
                  <a:lnTo>
                    <a:pt x="667" y="961"/>
                  </a:lnTo>
                  <a:lnTo>
                    <a:pt x="676" y="961"/>
                  </a:lnTo>
                  <a:lnTo>
                    <a:pt x="685" y="956"/>
                  </a:lnTo>
                  <a:lnTo>
                    <a:pt x="689" y="952"/>
                  </a:lnTo>
                  <a:lnTo>
                    <a:pt x="694" y="942"/>
                  </a:lnTo>
                  <a:lnTo>
                    <a:pt x="698" y="924"/>
                  </a:lnTo>
                  <a:lnTo>
                    <a:pt x="698" y="906"/>
                  </a:lnTo>
                  <a:lnTo>
                    <a:pt x="735" y="884"/>
                  </a:lnTo>
                  <a:lnTo>
                    <a:pt x="771" y="866"/>
                  </a:lnTo>
                  <a:lnTo>
                    <a:pt x="789" y="857"/>
                  </a:lnTo>
                  <a:lnTo>
                    <a:pt x="807" y="852"/>
                  </a:lnTo>
                  <a:lnTo>
                    <a:pt x="838" y="848"/>
                  </a:lnTo>
                  <a:lnTo>
                    <a:pt x="856" y="839"/>
                  </a:lnTo>
                  <a:lnTo>
                    <a:pt x="865" y="834"/>
                  </a:lnTo>
                  <a:lnTo>
                    <a:pt x="870" y="830"/>
                  </a:lnTo>
                  <a:lnTo>
                    <a:pt x="879" y="776"/>
                  </a:lnTo>
                  <a:lnTo>
                    <a:pt x="901" y="785"/>
                  </a:lnTo>
                  <a:lnTo>
                    <a:pt x="915" y="798"/>
                  </a:lnTo>
                  <a:lnTo>
                    <a:pt x="928" y="816"/>
                  </a:lnTo>
                  <a:lnTo>
                    <a:pt x="992" y="816"/>
                  </a:lnTo>
                  <a:lnTo>
                    <a:pt x="1014" y="798"/>
                  </a:lnTo>
                  <a:lnTo>
                    <a:pt x="1046" y="798"/>
                  </a:lnTo>
                  <a:lnTo>
                    <a:pt x="1073" y="812"/>
                  </a:lnTo>
                  <a:lnTo>
                    <a:pt x="1122" y="825"/>
                  </a:lnTo>
                  <a:lnTo>
                    <a:pt x="1185" y="825"/>
                  </a:lnTo>
                  <a:lnTo>
                    <a:pt x="1208" y="830"/>
                  </a:lnTo>
                  <a:lnTo>
                    <a:pt x="1253" y="839"/>
                  </a:lnTo>
                  <a:lnTo>
                    <a:pt x="1285" y="839"/>
                  </a:lnTo>
                  <a:lnTo>
                    <a:pt x="1312" y="839"/>
                  </a:lnTo>
                  <a:lnTo>
                    <a:pt x="1343" y="830"/>
                  </a:lnTo>
                  <a:lnTo>
                    <a:pt x="1366" y="812"/>
                  </a:lnTo>
                  <a:lnTo>
                    <a:pt x="1384" y="798"/>
                  </a:lnTo>
                  <a:lnTo>
                    <a:pt x="1402" y="798"/>
                  </a:lnTo>
                  <a:lnTo>
                    <a:pt x="1415" y="803"/>
                  </a:lnTo>
                  <a:lnTo>
                    <a:pt x="1433" y="816"/>
                  </a:lnTo>
                  <a:lnTo>
                    <a:pt x="1447" y="830"/>
                  </a:lnTo>
                  <a:lnTo>
                    <a:pt x="1456" y="843"/>
                  </a:lnTo>
                  <a:lnTo>
                    <a:pt x="1474" y="870"/>
                  </a:lnTo>
                  <a:lnTo>
                    <a:pt x="1474" y="866"/>
                  </a:lnTo>
                  <a:lnTo>
                    <a:pt x="1465" y="852"/>
                  </a:lnTo>
                  <a:lnTo>
                    <a:pt x="1461" y="830"/>
                  </a:lnTo>
                  <a:lnTo>
                    <a:pt x="1452" y="776"/>
                  </a:lnTo>
                  <a:lnTo>
                    <a:pt x="1447" y="713"/>
                  </a:lnTo>
                  <a:lnTo>
                    <a:pt x="1465" y="645"/>
                  </a:lnTo>
                  <a:lnTo>
                    <a:pt x="1465" y="586"/>
                  </a:lnTo>
                  <a:lnTo>
                    <a:pt x="1470" y="541"/>
                  </a:lnTo>
                  <a:lnTo>
                    <a:pt x="1479" y="523"/>
                  </a:lnTo>
                  <a:lnTo>
                    <a:pt x="1483" y="510"/>
                  </a:lnTo>
                  <a:lnTo>
                    <a:pt x="1501" y="492"/>
                  </a:lnTo>
                  <a:lnTo>
                    <a:pt x="1515" y="474"/>
                  </a:lnTo>
                  <a:lnTo>
                    <a:pt x="1528" y="451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4537" y="7214"/>
              <a:ext cx="3786" cy="1993"/>
            </a:xfrm>
            <a:custGeom>
              <a:avLst/>
              <a:gdLst>
                <a:gd name="T0" fmla="*/ 1560 w 1560"/>
                <a:gd name="T1" fmla="*/ 663 h 821"/>
                <a:gd name="T2" fmla="*/ 1520 w 1560"/>
                <a:gd name="T3" fmla="*/ 640 h 821"/>
                <a:gd name="T4" fmla="*/ 1457 w 1560"/>
                <a:gd name="T5" fmla="*/ 649 h 821"/>
                <a:gd name="T6" fmla="*/ 1438 w 1560"/>
                <a:gd name="T7" fmla="*/ 622 h 821"/>
                <a:gd name="T8" fmla="*/ 1425 w 1560"/>
                <a:gd name="T9" fmla="*/ 555 h 821"/>
                <a:gd name="T10" fmla="*/ 1362 w 1560"/>
                <a:gd name="T11" fmla="*/ 478 h 821"/>
                <a:gd name="T12" fmla="*/ 1353 w 1560"/>
                <a:gd name="T13" fmla="*/ 428 h 821"/>
                <a:gd name="T14" fmla="*/ 1267 w 1560"/>
                <a:gd name="T15" fmla="*/ 379 h 821"/>
                <a:gd name="T16" fmla="*/ 1218 w 1560"/>
                <a:gd name="T17" fmla="*/ 370 h 821"/>
                <a:gd name="T18" fmla="*/ 1172 w 1560"/>
                <a:gd name="T19" fmla="*/ 316 h 821"/>
                <a:gd name="T20" fmla="*/ 1159 w 1560"/>
                <a:gd name="T21" fmla="*/ 257 h 821"/>
                <a:gd name="T22" fmla="*/ 988 w 1560"/>
                <a:gd name="T23" fmla="*/ 230 h 821"/>
                <a:gd name="T24" fmla="*/ 906 w 1560"/>
                <a:gd name="T25" fmla="*/ 140 h 821"/>
                <a:gd name="T26" fmla="*/ 834 w 1560"/>
                <a:gd name="T27" fmla="*/ 90 h 821"/>
                <a:gd name="T28" fmla="*/ 798 w 1560"/>
                <a:gd name="T29" fmla="*/ 90 h 821"/>
                <a:gd name="T30" fmla="*/ 749 w 1560"/>
                <a:gd name="T31" fmla="*/ 68 h 821"/>
                <a:gd name="T32" fmla="*/ 690 w 1560"/>
                <a:gd name="T33" fmla="*/ 4 h 821"/>
                <a:gd name="T34" fmla="*/ 649 w 1560"/>
                <a:gd name="T35" fmla="*/ 32 h 821"/>
                <a:gd name="T36" fmla="*/ 631 w 1560"/>
                <a:gd name="T37" fmla="*/ 86 h 821"/>
                <a:gd name="T38" fmla="*/ 550 w 1560"/>
                <a:gd name="T39" fmla="*/ 113 h 821"/>
                <a:gd name="T40" fmla="*/ 388 w 1560"/>
                <a:gd name="T41" fmla="*/ 144 h 821"/>
                <a:gd name="T42" fmla="*/ 171 w 1560"/>
                <a:gd name="T43" fmla="*/ 252 h 821"/>
                <a:gd name="T44" fmla="*/ 41 w 1560"/>
                <a:gd name="T45" fmla="*/ 365 h 821"/>
                <a:gd name="T46" fmla="*/ 0 w 1560"/>
                <a:gd name="T47" fmla="*/ 460 h 821"/>
                <a:gd name="T48" fmla="*/ 45 w 1560"/>
                <a:gd name="T49" fmla="*/ 523 h 821"/>
                <a:gd name="T50" fmla="*/ 99 w 1560"/>
                <a:gd name="T51" fmla="*/ 546 h 821"/>
                <a:gd name="T52" fmla="*/ 158 w 1560"/>
                <a:gd name="T53" fmla="*/ 622 h 821"/>
                <a:gd name="T54" fmla="*/ 176 w 1560"/>
                <a:gd name="T55" fmla="*/ 735 h 821"/>
                <a:gd name="T56" fmla="*/ 217 w 1560"/>
                <a:gd name="T57" fmla="*/ 785 h 821"/>
                <a:gd name="T58" fmla="*/ 248 w 1560"/>
                <a:gd name="T59" fmla="*/ 807 h 821"/>
                <a:gd name="T60" fmla="*/ 271 w 1560"/>
                <a:gd name="T61" fmla="*/ 821 h 821"/>
                <a:gd name="T62" fmla="*/ 338 w 1560"/>
                <a:gd name="T63" fmla="*/ 776 h 821"/>
                <a:gd name="T64" fmla="*/ 374 w 1560"/>
                <a:gd name="T65" fmla="*/ 708 h 821"/>
                <a:gd name="T66" fmla="*/ 474 w 1560"/>
                <a:gd name="T67" fmla="*/ 636 h 821"/>
                <a:gd name="T68" fmla="*/ 708 w 1560"/>
                <a:gd name="T69" fmla="*/ 568 h 821"/>
                <a:gd name="T70" fmla="*/ 758 w 1560"/>
                <a:gd name="T71" fmla="*/ 613 h 821"/>
                <a:gd name="T72" fmla="*/ 798 w 1560"/>
                <a:gd name="T73" fmla="*/ 631 h 821"/>
                <a:gd name="T74" fmla="*/ 848 w 1560"/>
                <a:gd name="T75" fmla="*/ 627 h 821"/>
                <a:gd name="T76" fmla="*/ 902 w 1560"/>
                <a:gd name="T77" fmla="*/ 613 h 821"/>
                <a:gd name="T78" fmla="*/ 956 w 1560"/>
                <a:gd name="T79" fmla="*/ 631 h 821"/>
                <a:gd name="T80" fmla="*/ 1006 w 1560"/>
                <a:gd name="T81" fmla="*/ 618 h 821"/>
                <a:gd name="T82" fmla="*/ 1033 w 1560"/>
                <a:gd name="T83" fmla="*/ 654 h 821"/>
                <a:gd name="T84" fmla="*/ 1078 w 1560"/>
                <a:gd name="T85" fmla="*/ 694 h 821"/>
                <a:gd name="T86" fmla="*/ 1177 w 1560"/>
                <a:gd name="T87" fmla="*/ 703 h 821"/>
                <a:gd name="T88" fmla="*/ 1285 w 1560"/>
                <a:gd name="T89" fmla="*/ 776 h 821"/>
                <a:gd name="T90" fmla="*/ 1312 w 1560"/>
                <a:gd name="T91" fmla="*/ 703 h 821"/>
                <a:gd name="T92" fmla="*/ 1425 w 1560"/>
                <a:gd name="T93" fmla="*/ 685 h 821"/>
                <a:gd name="T94" fmla="*/ 1511 w 1560"/>
                <a:gd name="T95" fmla="*/ 721 h 821"/>
                <a:gd name="T96" fmla="*/ 1560 w 1560"/>
                <a:gd name="T97" fmla="*/ 694 h 8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60" h="821">
                  <a:moveTo>
                    <a:pt x="1560" y="694"/>
                  </a:moveTo>
                  <a:lnTo>
                    <a:pt x="1560" y="694"/>
                  </a:lnTo>
                  <a:lnTo>
                    <a:pt x="1560" y="676"/>
                  </a:lnTo>
                  <a:lnTo>
                    <a:pt x="1560" y="663"/>
                  </a:lnTo>
                  <a:lnTo>
                    <a:pt x="1556" y="649"/>
                  </a:lnTo>
                  <a:lnTo>
                    <a:pt x="1547" y="645"/>
                  </a:lnTo>
                  <a:lnTo>
                    <a:pt x="1533" y="640"/>
                  </a:lnTo>
                  <a:lnTo>
                    <a:pt x="1520" y="640"/>
                  </a:lnTo>
                  <a:lnTo>
                    <a:pt x="1488" y="645"/>
                  </a:lnTo>
                  <a:lnTo>
                    <a:pt x="1470" y="649"/>
                  </a:lnTo>
                  <a:lnTo>
                    <a:pt x="1457" y="649"/>
                  </a:lnTo>
                  <a:lnTo>
                    <a:pt x="1447" y="645"/>
                  </a:lnTo>
                  <a:lnTo>
                    <a:pt x="1443" y="640"/>
                  </a:lnTo>
                  <a:lnTo>
                    <a:pt x="1438" y="627"/>
                  </a:lnTo>
                  <a:lnTo>
                    <a:pt x="1438" y="622"/>
                  </a:lnTo>
                  <a:lnTo>
                    <a:pt x="1443" y="600"/>
                  </a:lnTo>
                  <a:lnTo>
                    <a:pt x="1434" y="577"/>
                  </a:lnTo>
                  <a:lnTo>
                    <a:pt x="1425" y="555"/>
                  </a:lnTo>
                  <a:lnTo>
                    <a:pt x="1411" y="541"/>
                  </a:lnTo>
                  <a:lnTo>
                    <a:pt x="1384" y="519"/>
                  </a:lnTo>
                  <a:lnTo>
                    <a:pt x="1371" y="510"/>
                  </a:lnTo>
                  <a:lnTo>
                    <a:pt x="1362" y="478"/>
                  </a:lnTo>
                  <a:lnTo>
                    <a:pt x="1366" y="460"/>
                  </a:lnTo>
                  <a:lnTo>
                    <a:pt x="1366" y="442"/>
                  </a:lnTo>
                  <a:lnTo>
                    <a:pt x="1353" y="428"/>
                  </a:lnTo>
                  <a:lnTo>
                    <a:pt x="1335" y="410"/>
                  </a:lnTo>
                  <a:lnTo>
                    <a:pt x="1312" y="397"/>
                  </a:lnTo>
                  <a:lnTo>
                    <a:pt x="1290" y="388"/>
                  </a:lnTo>
                  <a:lnTo>
                    <a:pt x="1267" y="379"/>
                  </a:lnTo>
                  <a:lnTo>
                    <a:pt x="1249" y="379"/>
                  </a:lnTo>
                  <a:lnTo>
                    <a:pt x="1231" y="374"/>
                  </a:lnTo>
                  <a:lnTo>
                    <a:pt x="1218" y="370"/>
                  </a:lnTo>
                  <a:lnTo>
                    <a:pt x="1204" y="361"/>
                  </a:lnTo>
                  <a:lnTo>
                    <a:pt x="1190" y="347"/>
                  </a:lnTo>
                  <a:lnTo>
                    <a:pt x="1181" y="334"/>
                  </a:lnTo>
                  <a:lnTo>
                    <a:pt x="1172" y="316"/>
                  </a:lnTo>
                  <a:lnTo>
                    <a:pt x="1168" y="293"/>
                  </a:lnTo>
                  <a:lnTo>
                    <a:pt x="1168" y="266"/>
                  </a:lnTo>
                  <a:lnTo>
                    <a:pt x="1159" y="257"/>
                  </a:lnTo>
                  <a:lnTo>
                    <a:pt x="1100" y="257"/>
                  </a:lnTo>
                  <a:lnTo>
                    <a:pt x="1055" y="252"/>
                  </a:lnTo>
                  <a:lnTo>
                    <a:pt x="1015" y="243"/>
                  </a:lnTo>
                  <a:lnTo>
                    <a:pt x="988" y="230"/>
                  </a:lnTo>
                  <a:lnTo>
                    <a:pt x="965" y="212"/>
                  </a:lnTo>
                  <a:lnTo>
                    <a:pt x="942" y="189"/>
                  </a:lnTo>
                  <a:lnTo>
                    <a:pt x="906" y="140"/>
                  </a:lnTo>
                  <a:lnTo>
                    <a:pt x="888" y="117"/>
                  </a:lnTo>
                  <a:lnTo>
                    <a:pt x="870" y="99"/>
                  </a:lnTo>
                  <a:lnTo>
                    <a:pt x="852" y="95"/>
                  </a:lnTo>
                  <a:lnTo>
                    <a:pt x="834" y="90"/>
                  </a:lnTo>
                  <a:lnTo>
                    <a:pt x="812" y="90"/>
                  </a:lnTo>
                  <a:lnTo>
                    <a:pt x="798" y="95"/>
                  </a:lnTo>
                  <a:lnTo>
                    <a:pt x="798" y="90"/>
                  </a:lnTo>
                  <a:lnTo>
                    <a:pt x="789" y="90"/>
                  </a:lnTo>
                  <a:lnTo>
                    <a:pt x="776" y="86"/>
                  </a:lnTo>
                  <a:lnTo>
                    <a:pt x="762" y="81"/>
                  </a:lnTo>
                  <a:lnTo>
                    <a:pt x="749" y="68"/>
                  </a:lnTo>
                  <a:lnTo>
                    <a:pt x="717" y="32"/>
                  </a:lnTo>
                  <a:lnTo>
                    <a:pt x="703" y="14"/>
                  </a:lnTo>
                  <a:lnTo>
                    <a:pt x="690" y="4"/>
                  </a:lnTo>
                  <a:lnTo>
                    <a:pt x="676" y="0"/>
                  </a:lnTo>
                  <a:lnTo>
                    <a:pt x="667" y="0"/>
                  </a:lnTo>
                  <a:lnTo>
                    <a:pt x="663" y="9"/>
                  </a:lnTo>
                  <a:lnTo>
                    <a:pt x="649" y="32"/>
                  </a:lnTo>
                  <a:lnTo>
                    <a:pt x="636" y="68"/>
                  </a:lnTo>
                  <a:lnTo>
                    <a:pt x="636" y="77"/>
                  </a:lnTo>
                  <a:lnTo>
                    <a:pt x="631" y="86"/>
                  </a:lnTo>
                  <a:lnTo>
                    <a:pt x="622" y="95"/>
                  </a:lnTo>
                  <a:lnTo>
                    <a:pt x="609" y="104"/>
                  </a:lnTo>
                  <a:lnTo>
                    <a:pt x="582" y="108"/>
                  </a:lnTo>
                  <a:lnTo>
                    <a:pt x="550" y="113"/>
                  </a:lnTo>
                  <a:lnTo>
                    <a:pt x="501" y="108"/>
                  </a:lnTo>
                  <a:lnTo>
                    <a:pt x="442" y="126"/>
                  </a:lnTo>
                  <a:lnTo>
                    <a:pt x="388" y="144"/>
                  </a:lnTo>
                  <a:lnTo>
                    <a:pt x="334" y="167"/>
                  </a:lnTo>
                  <a:lnTo>
                    <a:pt x="226" y="221"/>
                  </a:lnTo>
                  <a:lnTo>
                    <a:pt x="171" y="252"/>
                  </a:lnTo>
                  <a:lnTo>
                    <a:pt x="90" y="307"/>
                  </a:lnTo>
                  <a:lnTo>
                    <a:pt x="63" y="334"/>
                  </a:lnTo>
                  <a:lnTo>
                    <a:pt x="41" y="365"/>
                  </a:lnTo>
                  <a:lnTo>
                    <a:pt x="18" y="401"/>
                  </a:lnTo>
                  <a:lnTo>
                    <a:pt x="9" y="419"/>
                  </a:lnTo>
                  <a:lnTo>
                    <a:pt x="5" y="442"/>
                  </a:lnTo>
                  <a:lnTo>
                    <a:pt x="0" y="460"/>
                  </a:lnTo>
                  <a:lnTo>
                    <a:pt x="5" y="478"/>
                  </a:lnTo>
                  <a:lnTo>
                    <a:pt x="9" y="496"/>
                  </a:lnTo>
                  <a:lnTo>
                    <a:pt x="23" y="510"/>
                  </a:lnTo>
                  <a:lnTo>
                    <a:pt x="45" y="523"/>
                  </a:lnTo>
                  <a:lnTo>
                    <a:pt x="72" y="537"/>
                  </a:lnTo>
                  <a:lnTo>
                    <a:pt x="86" y="537"/>
                  </a:lnTo>
                  <a:lnTo>
                    <a:pt x="99" y="546"/>
                  </a:lnTo>
                  <a:lnTo>
                    <a:pt x="117" y="555"/>
                  </a:lnTo>
                  <a:lnTo>
                    <a:pt x="131" y="568"/>
                  </a:lnTo>
                  <a:lnTo>
                    <a:pt x="149" y="591"/>
                  </a:lnTo>
                  <a:lnTo>
                    <a:pt x="158" y="622"/>
                  </a:lnTo>
                  <a:lnTo>
                    <a:pt x="167" y="663"/>
                  </a:lnTo>
                  <a:lnTo>
                    <a:pt x="171" y="703"/>
                  </a:lnTo>
                  <a:lnTo>
                    <a:pt x="176" y="735"/>
                  </a:lnTo>
                  <a:lnTo>
                    <a:pt x="189" y="753"/>
                  </a:lnTo>
                  <a:lnTo>
                    <a:pt x="198" y="771"/>
                  </a:lnTo>
                  <a:lnTo>
                    <a:pt x="208" y="780"/>
                  </a:lnTo>
                  <a:lnTo>
                    <a:pt x="217" y="785"/>
                  </a:lnTo>
                  <a:lnTo>
                    <a:pt x="226" y="785"/>
                  </a:lnTo>
                  <a:lnTo>
                    <a:pt x="239" y="798"/>
                  </a:lnTo>
                  <a:lnTo>
                    <a:pt x="248" y="807"/>
                  </a:lnTo>
                  <a:lnTo>
                    <a:pt x="257" y="821"/>
                  </a:lnTo>
                  <a:lnTo>
                    <a:pt x="271" y="821"/>
                  </a:lnTo>
                  <a:lnTo>
                    <a:pt x="298" y="812"/>
                  </a:lnTo>
                  <a:lnTo>
                    <a:pt x="311" y="803"/>
                  </a:lnTo>
                  <a:lnTo>
                    <a:pt x="325" y="794"/>
                  </a:lnTo>
                  <a:lnTo>
                    <a:pt x="338" y="776"/>
                  </a:lnTo>
                  <a:lnTo>
                    <a:pt x="347" y="758"/>
                  </a:lnTo>
                  <a:lnTo>
                    <a:pt x="352" y="744"/>
                  </a:lnTo>
                  <a:lnTo>
                    <a:pt x="374" y="708"/>
                  </a:lnTo>
                  <a:lnTo>
                    <a:pt x="392" y="690"/>
                  </a:lnTo>
                  <a:lnTo>
                    <a:pt x="415" y="667"/>
                  </a:lnTo>
                  <a:lnTo>
                    <a:pt x="442" y="649"/>
                  </a:lnTo>
                  <a:lnTo>
                    <a:pt x="474" y="636"/>
                  </a:lnTo>
                  <a:lnTo>
                    <a:pt x="676" y="564"/>
                  </a:lnTo>
                  <a:lnTo>
                    <a:pt x="685" y="564"/>
                  </a:lnTo>
                  <a:lnTo>
                    <a:pt x="708" y="568"/>
                  </a:lnTo>
                  <a:lnTo>
                    <a:pt x="717" y="573"/>
                  </a:lnTo>
                  <a:lnTo>
                    <a:pt x="731" y="582"/>
                  </a:lnTo>
                  <a:lnTo>
                    <a:pt x="744" y="595"/>
                  </a:lnTo>
                  <a:lnTo>
                    <a:pt x="758" y="613"/>
                  </a:lnTo>
                  <a:lnTo>
                    <a:pt x="762" y="618"/>
                  </a:lnTo>
                  <a:lnTo>
                    <a:pt x="785" y="627"/>
                  </a:lnTo>
                  <a:lnTo>
                    <a:pt x="798" y="631"/>
                  </a:lnTo>
                  <a:lnTo>
                    <a:pt x="816" y="636"/>
                  </a:lnTo>
                  <a:lnTo>
                    <a:pt x="830" y="631"/>
                  </a:lnTo>
                  <a:lnTo>
                    <a:pt x="848" y="627"/>
                  </a:lnTo>
                  <a:lnTo>
                    <a:pt x="857" y="622"/>
                  </a:lnTo>
                  <a:lnTo>
                    <a:pt x="870" y="618"/>
                  </a:lnTo>
                  <a:lnTo>
                    <a:pt x="888" y="613"/>
                  </a:lnTo>
                  <a:lnTo>
                    <a:pt x="902" y="613"/>
                  </a:lnTo>
                  <a:lnTo>
                    <a:pt x="915" y="618"/>
                  </a:lnTo>
                  <a:lnTo>
                    <a:pt x="938" y="627"/>
                  </a:lnTo>
                  <a:lnTo>
                    <a:pt x="956" y="631"/>
                  </a:lnTo>
                  <a:lnTo>
                    <a:pt x="974" y="627"/>
                  </a:lnTo>
                  <a:lnTo>
                    <a:pt x="992" y="622"/>
                  </a:lnTo>
                  <a:lnTo>
                    <a:pt x="1006" y="618"/>
                  </a:lnTo>
                  <a:lnTo>
                    <a:pt x="1010" y="618"/>
                  </a:lnTo>
                  <a:lnTo>
                    <a:pt x="1019" y="627"/>
                  </a:lnTo>
                  <a:lnTo>
                    <a:pt x="1033" y="654"/>
                  </a:lnTo>
                  <a:lnTo>
                    <a:pt x="1037" y="663"/>
                  </a:lnTo>
                  <a:lnTo>
                    <a:pt x="1046" y="672"/>
                  </a:lnTo>
                  <a:lnTo>
                    <a:pt x="1060" y="681"/>
                  </a:lnTo>
                  <a:lnTo>
                    <a:pt x="1078" y="694"/>
                  </a:lnTo>
                  <a:lnTo>
                    <a:pt x="1100" y="699"/>
                  </a:lnTo>
                  <a:lnTo>
                    <a:pt x="1132" y="703"/>
                  </a:lnTo>
                  <a:lnTo>
                    <a:pt x="1177" y="703"/>
                  </a:lnTo>
                  <a:lnTo>
                    <a:pt x="1186" y="712"/>
                  </a:lnTo>
                  <a:lnTo>
                    <a:pt x="1213" y="735"/>
                  </a:lnTo>
                  <a:lnTo>
                    <a:pt x="1258" y="762"/>
                  </a:lnTo>
                  <a:lnTo>
                    <a:pt x="1285" y="776"/>
                  </a:lnTo>
                  <a:lnTo>
                    <a:pt x="1312" y="785"/>
                  </a:lnTo>
                  <a:lnTo>
                    <a:pt x="1308" y="730"/>
                  </a:lnTo>
                  <a:lnTo>
                    <a:pt x="1312" y="703"/>
                  </a:lnTo>
                  <a:lnTo>
                    <a:pt x="1321" y="694"/>
                  </a:lnTo>
                  <a:lnTo>
                    <a:pt x="1326" y="690"/>
                  </a:lnTo>
                  <a:lnTo>
                    <a:pt x="1425" y="685"/>
                  </a:lnTo>
                  <a:lnTo>
                    <a:pt x="1447" y="708"/>
                  </a:lnTo>
                  <a:lnTo>
                    <a:pt x="1470" y="721"/>
                  </a:lnTo>
                  <a:lnTo>
                    <a:pt x="1493" y="726"/>
                  </a:lnTo>
                  <a:lnTo>
                    <a:pt x="1511" y="721"/>
                  </a:lnTo>
                  <a:lnTo>
                    <a:pt x="1533" y="712"/>
                  </a:lnTo>
                  <a:lnTo>
                    <a:pt x="1547" y="703"/>
                  </a:lnTo>
                  <a:lnTo>
                    <a:pt x="1560" y="694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11463" y="6207"/>
              <a:ext cx="2002" cy="1971"/>
            </a:xfrm>
            <a:custGeom>
              <a:avLst/>
              <a:gdLst>
                <a:gd name="T0" fmla="*/ 713 w 825"/>
                <a:gd name="T1" fmla="*/ 316 h 812"/>
                <a:gd name="T2" fmla="*/ 654 w 825"/>
                <a:gd name="T3" fmla="*/ 212 h 812"/>
                <a:gd name="T4" fmla="*/ 568 w 825"/>
                <a:gd name="T5" fmla="*/ 86 h 812"/>
                <a:gd name="T6" fmla="*/ 465 w 825"/>
                <a:gd name="T7" fmla="*/ 9 h 812"/>
                <a:gd name="T8" fmla="*/ 460 w 825"/>
                <a:gd name="T9" fmla="*/ 5 h 812"/>
                <a:gd name="T10" fmla="*/ 415 w 825"/>
                <a:gd name="T11" fmla="*/ 0 h 812"/>
                <a:gd name="T12" fmla="*/ 366 w 825"/>
                <a:gd name="T13" fmla="*/ 9 h 812"/>
                <a:gd name="T14" fmla="*/ 181 w 825"/>
                <a:gd name="T15" fmla="*/ 90 h 812"/>
                <a:gd name="T16" fmla="*/ 167 w 825"/>
                <a:gd name="T17" fmla="*/ 95 h 812"/>
                <a:gd name="T18" fmla="*/ 131 w 825"/>
                <a:gd name="T19" fmla="*/ 113 h 812"/>
                <a:gd name="T20" fmla="*/ 113 w 825"/>
                <a:gd name="T21" fmla="*/ 144 h 812"/>
                <a:gd name="T22" fmla="*/ 109 w 825"/>
                <a:gd name="T23" fmla="*/ 221 h 812"/>
                <a:gd name="T24" fmla="*/ 81 w 825"/>
                <a:gd name="T25" fmla="*/ 343 h 812"/>
                <a:gd name="T26" fmla="*/ 50 w 825"/>
                <a:gd name="T27" fmla="*/ 347 h 812"/>
                <a:gd name="T28" fmla="*/ 0 w 825"/>
                <a:gd name="T29" fmla="*/ 352 h 812"/>
                <a:gd name="T30" fmla="*/ 5 w 825"/>
                <a:gd name="T31" fmla="*/ 415 h 812"/>
                <a:gd name="T32" fmla="*/ 32 w 825"/>
                <a:gd name="T33" fmla="*/ 438 h 812"/>
                <a:gd name="T34" fmla="*/ 41 w 825"/>
                <a:gd name="T35" fmla="*/ 465 h 812"/>
                <a:gd name="T36" fmla="*/ 41 w 825"/>
                <a:gd name="T37" fmla="*/ 501 h 812"/>
                <a:gd name="T38" fmla="*/ 36 w 825"/>
                <a:gd name="T39" fmla="*/ 519 h 812"/>
                <a:gd name="T40" fmla="*/ 36 w 825"/>
                <a:gd name="T41" fmla="*/ 618 h 812"/>
                <a:gd name="T42" fmla="*/ 54 w 825"/>
                <a:gd name="T43" fmla="*/ 654 h 812"/>
                <a:gd name="T44" fmla="*/ 63 w 825"/>
                <a:gd name="T45" fmla="*/ 663 h 812"/>
                <a:gd name="T46" fmla="*/ 86 w 825"/>
                <a:gd name="T47" fmla="*/ 690 h 812"/>
                <a:gd name="T48" fmla="*/ 81 w 825"/>
                <a:gd name="T49" fmla="*/ 735 h 812"/>
                <a:gd name="T50" fmla="*/ 63 w 825"/>
                <a:gd name="T51" fmla="*/ 767 h 812"/>
                <a:gd name="T52" fmla="*/ 50 w 825"/>
                <a:gd name="T53" fmla="*/ 780 h 812"/>
                <a:gd name="T54" fmla="*/ 81 w 825"/>
                <a:gd name="T55" fmla="*/ 789 h 812"/>
                <a:gd name="T56" fmla="*/ 158 w 825"/>
                <a:gd name="T57" fmla="*/ 812 h 812"/>
                <a:gd name="T58" fmla="*/ 284 w 825"/>
                <a:gd name="T59" fmla="*/ 726 h 812"/>
                <a:gd name="T60" fmla="*/ 379 w 825"/>
                <a:gd name="T61" fmla="*/ 731 h 812"/>
                <a:gd name="T62" fmla="*/ 528 w 825"/>
                <a:gd name="T63" fmla="*/ 654 h 812"/>
                <a:gd name="T64" fmla="*/ 659 w 825"/>
                <a:gd name="T65" fmla="*/ 622 h 812"/>
                <a:gd name="T66" fmla="*/ 740 w 825"/>
                <a:gd name="T67" fmla="*/ 555 h 812"/>
                <a:gd name="T68" fmla="*/ 825 w 825"/>
                <a:gd name="T69" fmla="*/ 474 h 812"/>
                <a:gd name="T70" fmla="*/ 767 w 825"/>
                <a:gd name="T71" fmla="*/ 352 h 8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5" h="812">
                  <a:moveTo>
                    <a:pt x="767" y="352"/>
                  </a:moveTo>
                  <a:lnTo>
                    <a:pt x="713" y="316"/>
                  </a:lnTo>
                  <a:lnTo>
                    <a:pt x="690" y="275"/>
                  </a:lnTo>
                  <a:lnTo>
                    <a:pt x="654" y="212"/>
                  </a:lnTo>
                  <a:lnTo>
                    <a:pt x="618" y="158"/>
                  </a:lnTo>
                  <a:lnTo>
                    <a:pt x="568" y="86"/>
                  </a:lnTo>
                  <a:lnTo>
                    <a:pt x="541" y="18"/>
                  </a:lnTo>
                  <a:lnTo>
                    <a:pt x="465" y="9"/>
                  </a:lnTo>
                  <a:lnTo>
                    <a:pt x="460" y="5"/>
                  </a:lnTo>
                  <a:lnTo>
                    <a:pt x="433" y="0"/>
                  </a:lnTo>
                  <a:lnTo>
                    <a:pt x="415" y="0"/>
                  </a:lnTo>
                  <a:lnTo>
                    <a:pt x="393" y="5"/>
                  </a:lnTo>
                  <a:lnTo>
                    <a:pt x="366" y="9"/>
                  </a:lnTo>
                  <a:lnTo>
                    <a:pt x="334" y="23"/>
                  </a:lnTo>
                  <a:lnTo>
                    <a:pt x="181" y="90"/>
                  </a:lnTo>
                  <a:lnTo>
                    <a:pt x="167" y="95"/>
                  </a:lnTo>
                  <a:lnTo>
                    <a:pt x="145" y="104"/>
                  </a:lnTo>
                  <a:lnTo>
                    <a:pt x="131" y="113"/>
                  </a:lnTo>
                  <a:lnTo>
                    <a:pt x="118" y="126"/>
                  </a:lnTo>
                  <a:lnTo>
                    <a:pt x="113" y="144"/>
                  </a:lnTo>
                  <a:lnTo>
                    <a:pt x="113" y="167"/>
                  </a:lnTo>
                  <a:lnTo>
                    <a:pt x="109" y="221"/>
                  </a:lnTo>
                  <a:lnTo>
                    <a:pt x="68" y="275"/>
                  </a:lnTo>
                  <a:lnTo>
                    <a:pt x="81" y="343"/>
                  </a:lnTo>
                  <a:lnTo>
                    <a:pt x="50" y="347"/>
                  </a:lnTo>
                  <a:lnTo>
                    <a:pt x="0" y="347"/>
                  </a:lnTo>
                  <a:lnTo>
                    <a:pt x="0" y="352"/>
                  </a:lnTo>
                  <a:lnTo>
                    <a:pt x="5" y="415"/>
                  </a:lnTo>
                  <a:lnTo>
                    <a:pt x="18" y="424"/>
                  </a:lnTo>
                  <a:lnTo>
                    <a:pt x="32" y="438"/>
                  </a:lnTo>
                  <a:lnTo>
                    <a:pt x="36" y="451"/>
                  </a:lnTo>
                  <a:lnTo>
                    <a:pt x="41" y="465"/>
                  </a:lnTo>
                  <a:lnTo>
                    <a:pt x="41" y="492"/>
                  </a:lnTo>
                  <a:lnTo>
                    <a:pt x="41" y="501"/>
                  </a:lnTo>
                  <a:lnTo>
                    <a:pt x="36" y="519"/>
                  </a:lnTo>
                  <a:lnTo>
                    <a:pt x="36" y="568"/>
                  </a:lnTo>
                  <a:lnTo>
                    <a:pt x="36" y="618"/>
                  </a:lnTo>
                  <a:lnTo>
                    <a:pt x="45" y="640"/>
                  </a:lnTo>
                  <a:lnTo>
                    <a:pt x="54" y="654"/>
                  </a:lnTo>
                  <a:lnTo>
                    <a:pt x="63" y="663"/>
                  </a:lnTo>
                  <a:lnTo>
                    <a:pt x="72" y="672"/>
                  </a:lnTo>
                  <a:lnTo>
                    <a:pt x="86" y="690"/>
                  </a:lnTo>
                  <a:lnTo>
                    <a:pt x="86" y="713"/>
                  </a:lnTo>
                  <a:lnTo>
                    <a:pt x="81" y="735"/>
                  </a:lnTo>
                  <a:lnTo>
                    <a:pt x="72" y="753"/>
                  </a:lnTo>
                  <a:lnTo>
                    <a:pt x="63" y="767"/>
                  </a:lnTo>
                  <a:lnTo>
                    <a:pt x="50" y="780"/>
                  </a:lnTo>
                  <a:lnTo>
                    <a:pt x="81" y="789"/>
                  </a:lnTo>
                  <a:lnTo>
                    <a:pt x="113" y="803"/>
                  </a:lnTo>
                  <a:lnTo>
                    <a:pt x="158" y="812"/>
                  </a:lnTo>
                  <a:lnTo>
                    <a:pt x="226" y="762"/>
                  </a:lnTo>
                  <a:lnTo>
                    <a:pt x="284" y="726"/>
                  </a:lnTo>
                  <a:lnTo>
                    <a:pt x="320" y="731"/>
                  </a:lnTo>
                  <a:lnTo>
                    <a:pt x="379" y="731"/>
                  </a:lnTo>
                  <a:lnTo>
                    <a:pt x="456" y="717"/>
                  </a:lnTo>
                  <a:lnTo>
                    <a:pt x="528" y="654"/>
                  </a:lnTo>
                  <a:lnTo>
                    <a:pt x="568" y="640"/>
                  </a:lnTo>
                  <a:lnTo>
                    <a:pt x="659" y="622"/>
                  </a:lnTo>
                  <a:lnTo>
                    <a:pt x="708" y="573"/>
                  </a:lnTo>
                  <a:lnTo>
                    <a:pt x="740" y="555"/>
                  </a:lnTo>
                  <a:lnTo>
                    <a:pt x="776" y="487"/>
                  </a:lnTo>
                  <a:lnTo>
                    <a:pt x="825" y="474"/>
                  </a:lnTo>
                  <a:lnTo>
                    <a:pt x="825" y="374"/>
                  </a:lnTo>
                  <a:lnTo>
                    <a:pt x="767" y="352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1" name="Freeform 22"/>
            <p:cNvSpPr/>
            <p:nvPr/>
          </p:nvSpPr>
          <p:spPr bwMode="auto">
            <a:xfrm>
              <a:off x="10325" y="4030"/>
              <a:ext cx="3711" cy="3019"/>
            </a:xfrm>
            <a:custGeom>
              <a:avLst/>
              <a:gdLst>
                <a:gd name="T0" fmla="*/ 1389 w 1529"/>
                <a:gd name="T1" fmla="*/ 410 h 1244"/>
                <a:gd name="T2" fmla="*/ 1394 w 1529"/>
                <a:gd name="T3" fmla="*/ 347 h 1244"/>
                <a:gd name="T4" fmla="*/ 1470 w 1529"/>
                <a:gd name="T5" fmla="*/ 334 h 1244"/>
                <a:gd name="T6" fmla="*/ 1520 w 1529"/>
                <a:gd name="T7" fmla="*/ 324 h 1244"/>
                <a:gd name="T8" fmla="*/ 1497 w 1529"/>
                <a:gd name="T9" fmla="*/ 270 h 1244"/>
                <a:gd name="T10" fmla="*/ 1416 w 1529"/>
                <a:gd name="T11" fmla="*/ 243 h 1244"/>
                <a:gd name="T12" fmla="*/ 1249 w 1529"/>
                <a:gd name="T13" fmla="*/ 270 h 1244"/>
                <a:gd name="T14" fmla="*/ 1150 w 1529"/>
                <a:gd name="T15" fmla="*/ 293 h 1244"/>
                <a:gd name="T16" fmla="*/ 1069 w 1529"/>
                <a:gd name="T17" fmla="*/ 275 h 1244"/>
                <a:gd name="T18" fmla="*/ 871 w 1529"/>
                <a:gd name="T19" fmla="*/ 207 h 1244"/>
                <a:gd name="T20" fmla="*/ 677 w 1529"/>
                <a:gd name="T21" fmla="*/ 216 h 1244"/>
                <a:gd name="T22" fmla="*/ 596 w 1529"/>
                <a:gd name="T23" fmla="*/ 207 h 1244"/>
                <a:gd name="T24" fmla="*/ 478 w 1529"/>
                <a:gd name="T25" fmla="*/ 99 h 1244"/>
                <a:gd name="T26" fmla="*/ 375 w 1529"/>
                <a:gd name="T27" fmla="*/ 0 h 1244"/>
                <a:gd name="T28" fmla="*/ 293 w 1529"/>
                <a:gd name="T29" fmla="*/ 67 h 1244"/>
                <a:gd name="T30" fmla="*/ 248 w 1529"/>
                <a:gd name="T31" fmla="*/ 90 h 1244"/>
                <a:gd name="T32" fmla="*/ 190 w 1529"/>
                <a:gd name="T33" fmla="*/ 162 h 1244"/>
                <a:gd name="T34" fmla="*/ 145 w 1529"/>
                <a:gd name="T35" fmla="*/ 176 h 1244"/>
                <a:gd name="T36" fmla="*/ 82 w 1529"/>
                <a:gd name="T37" fmla="*/ 216 h 1244"/>
                <a:gd name="T38" fmla="*/ 45 w 1529"/>
                <a:gd name="T39" fmla="*/ 356 h 1244"/>
                <a:gd name="T40" fmla="*/ 27 w 1529"/>
                <a:gd name="T41" fmla="*/ 527 h 1244"/>
                <a:gd name="T42" fmla="*/ 45 w 1529"/>
                <a:gd name="T43" fmla="*/ 568 h 1244"/>
                <a:gd name="T44" fmla="*/ 18 w 1529"/>
                <a:gd name="T45" fmla="*/ 618 h 1244"/>
                <a:gd name="T46" fmla="*/ 0 w 1529"/>
                <a:gd name="T47" fmla="*/ 676 h 1244"/>
                <a:gd name="T48" fmla="*/ 32 w 1529"/>
                <a:gd name="T49" fmla="*/ 744 h 1244"/>
                <a:gd name="T50" fmla="*/ 77 w 1529"/>
                <a:gd name="T51" fmla="*/ 825 h 1244"/>
                <a:gd name="T52" fmla="*/ 82 w 1529"/>
                <a:gd name="T53" fmla="*/ 947 h 1244"/>
                <a:gd name="T54" fmla="*/ 73 w 1529"/>
                <a:gd name="T55" fmla="*/ 987 h 1244"/>
                <a:gd name="T56" fmla="*/ 113 w 1529"/>
                <a:gd name="T57" fmla="*/ 1046 h 1244"/>
                <a:gd name="T58" fmla="*/ 104 w 1529"/>
                <a:gd name="T59" fmla="*/ 1109 h 1244"/>
                <a:gd name="T60" fmla="*/ 100 w 1529"/>
                <a:gd name="T61" fmla="*/ 1136 h 1244"/>
                <a:gd name="T62" fmla="*/ 163 w 1529"/>
                <a:gd name="T63" fmla="*/ 1141 h 1244"/>
                <a:gd name="T64" fmla="*/ 194 w 1529"/>
                <a:gd name="T65" fmla="*/ 1118 h 1244"/>
                <a:gd name="T66" fmla="*/ 239 w 1529"/>
                <a:gd name="T67" fmla="*/ 1132 h 1244"/>
                <a:gd name="T68" fmla="*/ 284 w 1529"/>
                <a:gd name="T69" fmla="*/ 1109 h 1244"/>
                <a:gd name="T70" fmla="*/ 334 w 1529"/>
                <a:gd name="T71" fmla="*/ 1100 h 1244"/>
                <a:gd name="T72" fmla="*/ 393 w 1529"/>
                <a:gd name="T73" fmla="*/ 1172 h 1244"/>
                <a:gd name="T74" fmla="*/ 429 w 1529"/>
                <a:gd name="T75" fmla="*/ 1226 h 1244"/>
                <a:gd name="T76" fmla="*/ 469 w 1529"/>
                <a:gd name="T77" fmla="*/ 1244 h 1244"/>
                <a:gd name="T78" fmla="*/ 537 w 1529"/>
                <a:gd name="T79" fmla="*/ 1172 h 1244"/>
                <a:gd name="T80" fmla="*/ 582 w 1529"/>
                <a:gd name="T81" fmla="*/ 1041 h 1244"/>
                <a:gd name="T82" fmla="*/ 636 w 1529"/>
                <a:gd name="T83" fmla="*/ 992 h 1244"/>
                <a:gd name="T84" fmla="*/ 835 w 1529"/>
                <a:gd name="T85" fmla="*/ 906 h 1244"/>
                <a:gd name="T86" fmla="*/ 929 w 1529"/>
                <a:gd name="T87" fmla="*/ 902 h 1244"/>
                <a:gd name="T88" fmla="*/ 1006 w 1529"/>
                <a:gd name="T89" fmla="*/ 875 h 1244"/>
                <a:gd name="T90" fmla="*/ 1033 w 1529"/>
                <a:gd name="T91" fmla="*/ 820 h 1244"/>
                <a:gd name="T92" fmla="*/ 1015 w 1529"/>
                <a:gd name="T93" fmla="*/ 748 h 1244"/>
                <a:gd name="T94" fmla="*/ 979 w 1529"/>
                <a:gd name="T95" fmla="*/ 663 h 1244"/>
                <a:gd name="T96" fmla="*/ 1051 w 1529"/>
                <a:gd name="T97" fmla="*/ 627 h 1244"/>
                <a:gd name="T98" fmla="*/ 1064 w 1529"/>
                <a:gd name="T99" fmla="*/ 577 h 1244"/>
                <a:gd name="T100" fmla="*/ 1078 w 1529"/>
                <a:gd name="T101" fmla="*/ 518 h 1244"/>
                <a:gd name="T102" fmla="*/ 1155 w 1529"/>
                <a:gd name="T103" fmla="*/ 482 h 1244"/>
                <a:gd name="T104" fmla="*/ 1218 w 1529"/>
                <a:gd name="T105" fmla="*/ 478 h 1244"/>
                <a:gd name="T106" fmla="*/ 1412 w 1529"/>
                <a:gd name="T107" fmla="*/ 487 h 12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29" h="1244">
                  <a:moveTo>
                    <a:pt x="1416" y="464"/>
                  </a:moveTo>
                  <a:lnTo>
                    <a:pt x="1416" y="464"/>
                  </a:lnTo>
                  <a:lnTo>
                    <a:pt x="1403" y="437"/>
                  </a:lnTo>
                  <a:lnTo>
                    <a:pt x="1389" y="410"/>
                  </a:lnTo>
                  <a:lnTo>
                    <a:pt x="1385" y="383"/>
                  </a:lnTo>
                  <a:lnTo>
                    <a:pt x="1385" y="370"/>
                  </a:lnTo>
                  <a:lnTo>
                    <a:pt x="1389" y="356"/>
                  </a:lnTo>
                  <a:lnTo>
                    <a:pt x="1394" y="347"/>
                  </a:lnTo>
                  <a:lnTo>
                    <a:pt x="1403" y="338"/>
                  </a:lnTo>
                  <a:lnTo>
                    <a:pt x="1421" y="329"/>
                  </a:lnTo>
                  <a:lnTo>
                    <a:pt x="1443" y="329"/>
                  </a:lnTo>
                  <a:lnTo>
                    <a:pt x="1470" y="334"/>
                  </a:lnTo>
                  <a:lnTo>
                    <a:pt x="1506" y="338"/>
                  </a:lnTo>
                  <a:lnTo>
                    <a:pt x="1515" y="329"/>
                  </a:lnTo>
                  <a:lnTo>
                    <a:pt x="1520" y="324"/>
                  </a:lnTo>
                  <a:lnTo>
                    <a:pt x="1529" y="311"/>
                  </a:lnTo>
                  <a:lnTo>
                    <a:pt x="1529" y="297"/>
                  </a:lnTo>
                  <a:lnTo>
                    <a:pt x="1520" y="284"/>
                  </a:lnTo>
                  <a:lnTo>
                    <a:pt x="1497" y="270"/>
                  </a:lnTo>
                  <a:lnTo>
                    <a:pt x="1461" y="252"/>
                  </a:lnTo>
                  <a:lnTo>
                    <a:pt x="1439" y="248"/>
                  </a:lnTo>
                  <a:lnTo>
                    <a:pt x="1416" y="243"/>
                  </a:lnTo>
                  <a:lnTo>
                    <a:pt x="1371" y="243"/>
                  </a:lnTo>
                  <a:lnTo>
                    <a:pt x="1326" y="248"/>
                  </a:lnTo>
                  <a:lnTo>
                    <a:pt x="1285" y="257"/>
                  </a:lnTo>
                  <a:lnTo>
                    <a:pt x="1249" y="270"/>
                  </a:lnTo>
                  <a:lnTo>
                    <a:pt x="1222" y="279"/>
                  </a:lnTo>
                  <a:lnTo>
                    <a:pt x="1200" y="293"/>
                  </a:lnTo>
                  <a:lnTo>
                    <a:pt x="1150" y="293"/>
                  </a:lnTo>
                  <a:lnTo>
                    <a:pt x="1110" y="288"/>
                  </a:lnTo>
                  <a:lnTo>
                    <a:pt x="1087" y="284"/>
                  </a:lnTo>
                  <a:lnTo>
                    <a:pt x="1069" y="275"/>
                  </a:lnTo>
                  <a:lnTo>
                    <a:pt x="1015" y="248"/>
                  </a:lnTo>
                  <a:lnTo>
                    <a:pt x="974" y="234"/>
                  </a:lnTo>
                  <a:lnTo>
                    <a:pt x="925" y="221"/>
                  </a:lnTo>
                  <a:lnTo>
                    <a:pt x="871" y="207"/>
                  </a:lnTo>
                  <a:lnTo>
                    <a:pt x="812" y="203"/>
                  </a:lnTo>
                  <a:lnTo>
                    <a:pt x="744" y="207"/>
                  </a:lnTo>
                  <a:lnTo>
                    <a:pt x="677" y="216"/>
                  </a:lnTo>
                  <a:lnTo>
                    <a:pt x="654" y="221"/>
                  </a:lnTo>
                  <a:lnTo>
                    <a:pt x="636" y="221"/>
                  </a:lnTo>
                  <a:lnTo>
                    <a:pt x="614" y="216"/>
                  </a:lnTo>
                  <a:lnTo>
                    <a:pt x="596" y="207"/>
                  </a:lnTo>
                  <a:lnTo>
                    <a:pt x="555" y="185"/>
                  </a:lnTo>
                  <a:lnTo>
                    <a:pt x="523" y="158"/>
                  </a:lnTo>
                  <a:lnTo>
                    <a:pt x="496" y="126"/>
                  </a:lnTo>
                  <a:lnTo>
                    <a:pt x="478" y="99"/>
                  </a:lnTo>
                  <a:lnTo>
                    <a:pt x="460" y="72"/>
                  </a:lnTo>
                  <a:lnTo>
                    <a:pt x="406" y="0"/>
                  </a:lnTo>
                  <a:lnTo>
                    <a:pt x="375" y="0"/>
                  </a:lnTo>
                  <a:lnTo>
                    <a:pt x="311" y="31"/>
                  </a:lnTo>
                  <a:lnTo>
                    <a:pt x="307" y="40"/>
                  </a:lnTo>
                  <a:lnTo>
                    <a:pt x="293" y="67"/>
                  </a:lnTo>
                  <a:lnTo>
                    <a:pt x="284" y="77"/>
                  </a:lnTo>
                  <a:lnTo>
                    <a:pt x="271" y="86"/>
                  </a:lnTo>
                  <a:lnTo>
                    <a:pt x="262" y="90"/>
                  </a:lnTo>
                  <a:lnTo>
                    <a:pt x="248" y="90"/>
                  </a:lnTo>
                  <a:lnTo>
                    <a:pt x="217" y="122"/>
                  </a:lnTo>
                  <a:lnTo>
                    <a:pt x="199" y="149"/>
                  </a:lnTo>
                  <a:lnTo>
                    <a:pt x="190" y="162"/>
                  </a:lnTo>
                  <a:lnTo>
                    <a:pt x="185" y="171"/>
                  </a:lnTo>
                  <a:lnTo>
                    <a:pt x="176" y="171"/>
                  </a:lnTo>
                  <a:lnTo>
                    <a:pt x="145" y="176"/>
                  </a:lnTo>
                  <a:lnTo>
                    <a:pt x="127" y="180"/>
                  </a:lnTo>
                  <a:lnTo>
                    <a:pt x="113" y="189"/>
                  </a:lnTo>
                  <a:lnTo>
                    <a:pt x="95" y="198"/>
                  </a:lnTo>
                  <a:lnTo>
                    <a:pt x="82" y="216"/>
                  </a:lnTo>
                  <a:lnTo>
                    <a:pt x="59" y="257"/>
                  </a:lnTo>
                  <a:lnTo>
                    <a:pt x="50" y="302"/>
                  </a:lnTo>
                  <a:lnTo>
                    <a:pt x="45" y="356"/>
                  </a:lnTo>
                  <a:lnTo>
                    <a:pt x="45" y="433"/>
                  </a:lnTo>
                  <a:lnTo>
                    <a:pt x="45" y="500"/>
                  </a:lnTo>
                  <a:lnTo>
                    <a:pt x="23" y="505"/>
                  </a:lnTo>
                  <a:lnTo>
                    <a:pt x="27" y="527"/>
                  </a:lnTo>
                  <a:lnTo>
                    <a:pt x="32" y="536"/>
                  </a:lnTo>
                  <a:lnTo>
                    <a:pt x="41" y="554"/>
                  </a:lnTo>
                  <a:lnTo>
                    <a:pt x="45" y="568"/>
                  </a:lnTo>
                  <a:lnTo>
                    <a:pt x="41" y="582"/>
                  </a:lnTo>
                  <a:lnTo>
                    <a:pt x="32" y="600"/>
                  </a:lnTo>
                  <a:lnTo>
                    <a:pt x="18" y="618"/>
                  </a:lnTo>
                  <a:lnTo>
                    <a:pt x="9" y="631"/>
                  </a:lnTo>
                  <a:lnTo>
                    <a:pt x="5" y="640"/>
                  </a:lnTo>
                  <a:lnTo>
                    <a:pt x="0" y="658"/>
                  </a:lnTo>
                  <a:lnTo>
                    <a:pt x="0" y="676"/>
                  </a:lnTo>
                  <a:lnTo>
                    <a:pt x="5" y="699"/>
                  </a:lnTo>
                  <a:lnTo>
                    <a:pt x="14" y="717"/>
                  </a:lnTo>
                  <a:lnTo>
                    <a:pt x="32" y="744"/>
                  </a:lnTo>
                  <a:lnTo>
                    <a:pt x="45" y="757"/>
                  </a:lnTo>
                  <a:lnTo>
                    <a:pt x="54" y="771"/>
                  </a:lnTo>
                  <a:lnTo>
                    <a:pt x="68" y="793"/>
                  </a:lnTo>
                  <a:lnTo>
                    <a:pt x="77" y="825"/>
                  </a:lnTo>
                  <a:lnTo>
                    <a:pt x="86" y="861"/>
                  </a:lnTo>
                  <a:lnTo>
                    <a:pt x="86" y="902"/>
                  </a:lnTo>
                  <a:lnTo>
                    <a:pt x="82" y="947"/>
                  </a:lnTo>
                  <a:lnTo>
                    <a:pt x="77" y="951"/>
                  </a:lnTo>
                  <a:lnTo>
                    <a:pt x="68" y="965"/>
                  </a:lnTo>
                  <a:lnTo>
                    <a:pt x="68" y="974"/>
                  </a:lnTo>
                  <a:lnTo>
                    <a:pt x="73" y="987"/>
                  </a:lnTo>
                  <a:lnTo>
                    <a:pt x="82" y="1005"/>
                  </a:lnTo>
                  <a:lnTo>
                    <a:pt x="100" y="1023"/>
                  </a:lnTo>
                  <a:lnTo>
                    <a:pt x="113" y="1046"/>
                  </a:lnTo>
                  <a:lnTo>
                    <a:pt x="118" y="1064"/>
                  </a:lnTo>
                  <a:lnTo>
                    <a:pt x="118" y="1082"/>
                  </a:lnTo>
                  <a:lnTo>
                    <a:pt x="113" y="1096"/>
                  </a:lnTo>
                  <a:lnTo>
                    <a:pt x="104" y="1109"/>
                  </a:lnTo>
                  <a:lnTo>
                    <a:pt x="95" y="1118"/>
                  </a:lnTo>
                  <a:lnTo>
                    <a:pt x="86" y="1127"/>
                  </a:lnTo>
                  <a:lnTo>
                    <a:pt x="100" y="1136"/>
                  </a:lnTo>
                  <a:lnTo>
                    <a:pt x="113" y="1145"/>
                  </a:lnTo>
                  <a:lnTo>
                    <a:pt x="127" y="1150"/>
                  </a:lnTo>
                  <a:lnTo>
                    <a:pt x="140" y="1150"/>
                  </a:lnTo>
                  <a:lnTo>
                    <a:pt x="163" y="1141"/>
                  </a:lnTo>
                  <a:lnTo>
                    <a:pt x="176" y="1132"/>
                  </a:lnTo>
                  <a:lnTo>
                    <a:pt x="185" y="1123"/>
                  </a:lnTo>
                  <a:lnTo>
                    <a:pt x="194" y="1118"/>
                  </a:lnTo>
                  <a:lnTo>
                    <a:pt x="208" y="1118"/>
                  </a:lnTo>
                  <a:lnTo>
                    <a:pt x="226" y="1127"/>
                  </a:lnTo>
                  <a:lnTo>
                    <a:pt x="239" y="1132"/>
                  </a:lnTo>
                  <a:lnTo>
                    <a:pt x="253" y="1127"/>
                  </a:lnTo>
                  <a:lnTo>
                    <a:pt x="266" y="1127"/>
                  </a:lnTo>
                  <a:lnTo>
                    <a:pt x="280" y="1114"/>
                  </a:lnTo>
                  <a:lnTo>
                    <a:pt x="284" y="1109"/>
                  </a:lnTo>
                  <a:lnTo>
                    <a:pt x="302" y="1100"/>
                  </a:lnTo>
                  <a:lnTo>
                    <a:pt x="320" y="1096"/>
                  </a:lnTo>
                  <a:lnTo>
                    <a:pt x="334" y="1100"/>
                  </a:lnTo>
                  <a:lnTo>
                    <a:pt x="352" y="1114"/>
                  </a:lnTo>
                  <a:lnTo>
                    <a:pt x="366" y="1127"/>
                  </a:lnTo>
                  <a:lnTo>
                    <a:pt x="375" y="1141"/>
                  </a:lnTo>
                  <a:lnTo>
                    <a:pt x="393" y="1172"/>
                  </a:lnTo>
                  <a:lnTo>
                    <a:pt x="402" y="1199"/>
                  </a:lnTo>
                  <a:lnTo>
                    <a:pt x="415" y="1217"/>
                  </a:lnTo>
                  <a:lnTo>
                    <a:pt x="429" y="1226"/>
                  </a:lnTo>
                  <a:lnTo>
                    <a:pt x="442" y="1235"/>
                  </a:lnTo>
                  <a:lnTo>
                    <a:pt x="460" y="1244"/>
                  </a:lnTo>
                  <a:lnTo>
                    <a:pt x="469" y="1244"/>
                  </a:lnTo>
                  <a:lnTo>
                    <a:pt x="496" y="1244"/>
                  </a:lnTo>
                  <a:lnTo>
                    <a:pt x="523" y="1244"/>
                  </a:lnTo>
                  <a:lnTo>
                    <a:pt x="550" y="1240"/>
                  </a:lnTo>
                  <a:lnTo>
                    <a:pt x="537" y="1172"/>
                  </a:lnTo>
                  <a:lnTo>
                    <a:pt x="578" y="1118"/>
                  </a:lnTo>
                  <a:lnTo>
                    <a:pt x="582" y="1064"/>
                  </a:lnTo>
                  <a:lnTo>
                    <a:pt x="582" y="1041"/>
                  </a:lnTo>
                  <a:lnTo>
                    <a:pt x="587" y="1023"/>
                  </a:lnTo>
                  <a:lnTo>
                    <a:pt x="600" y="1010"/>
                  </a:lnTo>
                  <a:lnTo>
                    <a:pt x="614" y="1001"/>
                  </a:lnTo>
                  <a:lnTo>
                    <a:pt x="636" y="992"/>
                  </a:lnTo>
                  <a:lnTo>
                    <a:pt x="650" y="987"/>
                  </a:lnTo>
                  <a:lnTo>
                    <a:pt x="803" y="920"/>
                  </a:lnTo>
                  <a:lnTo>
                    <a:pt x="835" y="906"/>
                  </a:lnTo>
                  <a:lnTo>
                    <a:pt x="862" y="902"/>
                  </a:lnTo>
                  <a:lnTo>
                    <a:pt x="884" y="897"/>
                  </a:lnTo>
                  <a:lnTo>
                    <a:pt x="902" y="897"/>
                  </a:lnTo>
                  <a:lnTo>
                    <a:pt x="929" y="902"/>
                  </a:lnTo>
                  <a:lnTo>
                    <a:pt x="934" y="906"/>
                  </a:lnTo>
                  <a:lnTo>
                    <a:pt x="1010" y="915"/>
                  </a:lnTo>
                  <a:lnTo>
                    <a:pt x="1006" y="902"/>
                  </a:lnTo>
                  <a:lnTo>
                    <a:pt x="1006" y="875"/>
                  </a:lnTo>
                  <a:lnTo>
                    <a:pt x="1015" y="866"/>
                  </a:lnTo>
                  <a:lnTo>
                    <a:pt x="1028" y="839"/>
                  </a:lnTo>
                  <a:lnTo>
                    <a:pt x="1033" y="820"/>
                  </a:lnTo>
                  <a:lnTo>
                    <a:pt x="1037" y="798"/>
                  </a:lnTo>
                  <a:lnTo>
                    <a:pt x="1028" y="775"/>
                  </a:lnTo>
                  <a:lnTo>
                    <a:pt x="1015" y="748"/>
                  </a:lnTo>
                  <a:lnTo>
                    <a:pt x="1001" y="726"/>
                  </a:lnTo>
                  <a:lnTo>
                    <a:pt x="988" y="703"/>
                  </a:lnTo>
                  <a:lnTo>
                    <a:pt x="983" y="681"/>
                  </a:lnTo>
                  <a:lnTo>
                    <a:pt x="979" y="663"/>
                  </a:lnTo>
                  <a:lnTo>
                    <a:pt x="983" y="645"/>
                  </a:lnTo>
                  <a:lnTo>
                    <a:pt x="997" y="631"/>
                  </a:lnTo>
                  <a:lnTo>
                    <a:pt x="1019" y="627"/>
                  </a:lnTo>
                  <a:lnTo>
                    <a:pt x="1051" y="627"/>
                  </a:lnTo>
                  <a:lnTo>
                    <a:pt x="1087" y="609"/>
                  </a:lnTo>
                  <a:lnTo>
                    <a:pt x="1074" y="595"/>
                  </a:lnTo>
                  <a:lnTo>
                    <a:pt x="1064" y="577"/>
                  </a:lnTo>
                  <a:lnTo>
                    <a:pt x="1060" y="559"/>
                  </a:lnTo>
                  <a:lnTo>
                    <a:pt x="1064" y="541"/>
                  </a:lnTo>
                  <a:lnTo>
                    <a:pt x="1069" y="527"/>
                  </a:lnTo>
                  <a:lnTo>
                    <a:pt x="1078" y="518"/>
                  </a:lnTo>
                  <a:lnTo>
                    <a:pt x="1092" y="509"/>
                  </a:lnTo>
                  <a:lnTo>
                    <a:pt x="1105" y="500"/>
                  </a:lnTo>
                  <a:lnTo>
                    <a:pt x="1128" y="491"/>
                  </a:lnTo>
                  <a:lnTo>
                    <a:pt x="1155" y="482"/>
                  </a:lnTo>
                  <a:lnTo>
                    <a:pt x="1168" y="482"/>
                  </a:lnTo>
                  <a:lnTo>
                    <a:pt x="1200" y="478"/>
                  </a:lnTo>
                  <a:lnTo>
                    <a:pt x="1218" y="478"/>
                  </a:lnTo>
                  <a:lnTo>
                    <a:pt x="1240" y="482"/>
                  </a:lnTo>
                  <a:lnTo>
                    <a:pt x="1258" y="491"/>
                  </a:lnTo>
                  <a:lnTo>
                    <a:pt x="1272" y="505"/>
                  </a:lnTo>
                  <a:lnTo>
                    <a:pt x="1412" y="487"/>
                  </a:lnTo>
                  <a:lnTo>
                    <a:pt x="1416" y="464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2" name="Freeform 24"/>
            <p:cNvSpPr/>
            <p:nvPr/>
          </p:nvSpPr>
          <p:spPr bwMode="auto">
            <a:xfrm>
              <a:off x="6080" y="3986"/>
              <a:ext cx="3786" cy="2670"/>
            </a:xfrm>
            <a:custGeom>
              <a:avLst/>
              <a:gdLst>
                <a:gd name="T0" fmla="*/ 1470 w 1560"/>
                <a:gd name="T1" fmla="*/ 302 h 1100"/>
                <a:gd name="T2" fmla="*/ 1398 w 1560"/>
                <a:gd name="T3" fmla="*/ 275 h 1100"/>
                <a:gd name="T4" fmla="*/ 1398 w 1560"/>
                <a:gd name="T5" fmla="*/ 230 h 1100"/>
                <a:gd name="T6" fmla="*/ 1429 w 1560"/>
                <a:gd name="T7" fmla="*/ 158 h 1100"/>
                <a:gd name="T8" fmla="*/ 1398 w 1560"/>
                <a:gd name="T9" fmla="*/ 95 h 1100"/>
                <a:gd name="T10" fmla="*/ 1330 w 1560"/>
                <a:gd name="T11" fmla="*/ 31 h 1100"/>
                <a:gd name="T12" fmla="*/ 1240 w 1560"/>
                <a:gd name="T13" fmla="*/ 40 h 1100"/>
                <a:gd name="T14" fmla="*/ 1105 w 1560"/>
                <a:gd name="T15" fmla="*/ 36 h 1100"/>
                <a:gd name="T16" fmla="*/ 1046 w 1560"/>
                <a:gd name="T17" fmla="*/ 54 h 1100"/>
                <a:gd name="T18" fmla="*/ 996 w 1560"/>
                <a:gd name="T19" fmla="*/ 40 h 1100"/>
                <a:gd name="T20" fmla="*/ 942 w 1560"/>
                <a:gd name="T21" fmla="*/ 0 h 1100"/>
                <a:gd name="T22" fmla="*/ 893 w 1560"/>
                <a:gd name="T23" fmla="*/ 76 h 1100"/>
                <a:gd name="T24" fmla="*/ 821 w 1560"/>
                <a:gd name="T25" fmla="*/ 185 h 1100"/>
                <a:gd name="T26" fmla="*/ 784 w 1560"/>
                <a:gd name="T27" fmla="*/ 216 h 1100"/>
                <a:gd name="T28" fmla="*/ 739 w 1560"/>
                <a:gd name="T29" fmla="*/ 279 h 1100"/>
                <a:gd name="T30" fmla="*/ 636 w 1560"/>
                <a:gd name="T31" fmla="*/ 392 h 1100"/>
                <a:gd name="T32" fmla="*/ 505 w 1560"/>
                <a:gd name="T33" fmla="*/ 419 h 1100"/>
                <a:gd name="T34" fmla="*/ 325 w 1560"/>
                <a:gd name="T35" fmla="*/ 356 h 1100"/>
                <a:gd name="T36" fmla="*/ 158 w 1560"/>
                <a:gd name="T37" fmla="*/ 446 h 1100"/>
                <a:gd name="T38" fmla="*/ 18 w 1560"/>
                <a:gd name="T39" fmla="*/ 536 h 1100"/>
                <a:gd name="T40" fmla="*/ 4 w 1560"/>
                <a:gd name="T41" fmla="*/ 604 h 1100"/>
                <a:gd name="T42" fmla="*/ 40 w 1560"/>
                <a:gd name="T43" fmla="*/ 622 h 1100"/>
                <a:gd name="T44" fmla="*/ 54 w 1560"/>
                <a:gd name="T45" fmla="*/ 672 h 1100"/>
                <a:gd name="T46" fmla="*/ 81 w 1560"/>
                <a:gd name="T47" fmla="*/ 753 h 1100"/>
                <a:gd name="T48" fmla="*/ 230 w 1560"/>
                <a:gd name="T49" fmla="*/ 915 h 1100"/>
                <a:gd name="T50" fmla="*/ 329 w 1560"/>
                <a:gd name="T51" fmla="*/ 1001 h 1100"/>
                <a:gd name="T52" fmla="*/ 379 w 1560"/>
                <a:gd name="T53" fmla="*/ 1100 h 1100"/>
                <a:gd name="T54" fmla="*/ 406 w 1560"/>
                <a:gd name="T55" fmla="*/ 1064 h 1100"/>
                <a:gd name="T56" fmla="*/ 428 w 1560"/>
                <a:gd name="T57" fmla="*/ 1001 h 1100"/>
                <a:gd name="T58" fmla="*/ 464 w 1560"/>
                <a:gd name="T59" fmla="*/ 1010 h 1100"/>
                <a:gd name="T60" fmla="*/ 500 w 1560"/>
                <a:gd name="T61" fmla="*/ 1055 h 1100"/>
                <a:gd name="T62" fmla="*/ 554 w 1560"/>
                <a:gd name="T63" fmla="*/ 1041 h 1100"/>
                <a:gd name="T64" fmla="*/ 600 w 1560"/>
                <a:gd name="T65" fmla="*/ 1014 h 1100"/>
                <a:gd name="T66" fmla="*/ 654 w 1560"/>
                <a:gd name="T67" fmla="*/ 1028 h 1100"/>
                <a:gd name="T68" fmla="*/ 676 w 1560"/>
                <a:gd name="T69" fmla="*/ 1055 h 1100"/>
                <a:gd name="T70" fmla="*/ 739 w 1560"/>
                <a:gd name="T71" fmla="*/ 992 h 1100"/>
                <a:gd name="T72" fmla="*/ 996 w 1560"/>
                <a:gd name="T73" fmla="*/ 870 h 1100"/>
                <a:gd name="T74" fmla="*/ 1014 w 1560"/>
                <a:gd name="T75" fmla="*/ 766 h 1100"/>
                <a:gd name="T76" fmla="*/ 1010 w 1560"/>
                <a:gd name="T77" fmla="*/ 663 h 1100"/>
                <a:gd name="T78" fmla="*/ 1050 w 1560"/>
                <a:gd name="T79" fmla="*/ 645 h 1100"/>
                <a:gd name="T80" fmla="*/ 1109 w 1560"/>
                <a:gd name="T81" fmla="*/ 685 h 1100"/>
                <a:gd name="T82" fmla="*/ 1204 w 1560"/>
                <a:gd name="T83" fmla="*/ 708 h 1100"/>
                <a:gd name="T84" fmla="*/ 1258 w 1560"/>
                <a:gd name="T85" fmla="*/ 694 h 1100"/>
                <a:gd name="T86" fmla="*/ 1335 w 1560"/>
                <a:gd name="T87" fmla="*/ 694 h 1100"/>
                <a:gd name="T88" fmla="*/ 1384 w 1560"/>
                <a:gd name="T89" fmla="*/ 694 h 1100"/>
                <a:gd name="T90" fmla="*/ 1389 w 1560"/>
                <a:gd name="T91" fmla="*/ 658 h 1100"/>
                <a:gd name="T92" fmla="*/ 1357 w 1560"/>
                <a:gd name="T93" fmla="*/ 590 h 1100"/>
                <a:gd name="T94" fmla="*/ 1416 w 1560"/>
                <a:gd name="T95" fmla="*/ 518 h 1100"/>
                <a:gd name="T96" fmla="*/ 1524 w 1560"/>
                <a:gd name="T97" fmla="*/ 424 h 1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60" h="1100">
                  <a:moveTo>
                    <a:pt x="1560" y="342"/>
                  </a:moveTo>
                  <a:lnTo>
                    <a:pt x="1492" y="306"/>
                  </a:lnTo>
                  <a:lnTo>
                    <a:pt x="1470" y="302"/>
                  </a:lnTo>
                  <a:lnTo>
                    <a:pt x="1447" y="297"/>
                  </a:lnTo>
                  <a:lnTo>
                    <a:pt x="1425" y="293"/>
                  </a:lnTo>
                  <a:lnTo>
                    <a:pt x="1402" y="279"/>
                  </a:lnTo>
                  <a:lnTo>
                    <a:pt x="1398" y="275"/>
                  </a:lnTo>
                  <a:lnTo>
                    <a:pt x="1393" y="266"/>
                  </a:lnTo>
                  <a:lnTo>
                    <a:pt x="1389" y="252"/>
                  </a:lnTo>
                  <a:lnTo>
                    <a:pt x="1389" y="243"/>
                  </a:lnTo>
                  <a:lnTo>
                    <a:pt x="1398" y="230"/>
                  </a:lnTo>
                  <a:lnTo>
                    <a:pt x="1407" y="212"/>
                  </a:lnTo>
                  <a:lnTo>
                    <a:pt x="1425" y="185"/>
                  </a:lnTo>
                  <a:lnTo>
                    <a:pt x="1429" y="158"/>
                  </a:lnTo>
                  <a:lnTo>
                    <a:pt x="1429" y="135"/>
                  </a:lnTo>
                  <a:lnTo>
                    <a:pt x="1420" y="117"/>
                  </a:lnTo>
                  <a:lnTo>
                    <a:pt x="1411" y="104"/>
                  </a:lnTo>
                  <a:lnTo>
                    <a:pt x="1398" y="95"/>
                  </a:lnTo>
                  <a:lnTo>
                    <a:pt x="1384" y="85"/>
                  </a:lnTo>
                  <a:lnTo>
                    <a:pt x="1339" y="22"/>
                  </a:lnTo>
                  <a:lnTo>
                    <a:pt x="1330" y="31"/>
                  </a:lnTo>
                  <a:lnTo>
                    <a:pt x="1312" y="40"/>
                  </a:lnTo>
                  <a:lnTo>
                    <a:pt x="1280" y="45"/>
                  </a:lnTo>
                  <a:lnTo>
                    <a:pt x="1240" y="40"/>
                  </a:lnTo>
                  <a:lnTo>
                    <a:pt x="1190" y="36"/>
                  </a:lnTo>
                  <a:lnTo>
                    <a:pt x="1150" y="36"/>
                  </a:lnTo>
                  <a:lnTo>
                    <a:pt x="1123" y="36"/>
                  </a:lnTo>
                  <a:lnTo>
                    <a:pt x="1105" y="36"/>
                  </a:lnTo>
                  <a:lnTo>
                    <a:pt x="1087" y="45"/>
                  </a:lnTo>
                  <a:lnTo>
                    <a:pt x="1087" y="49"/>
                  </a:lnTo>
                  <a:lnTo>
                    <a:pt x="1046" y="54"/>
                  </a:lnTo>
                  <a:lnTo>
                    <a:pt x="1014" y="49"/>
                  </a:lnTo>
                  <a:lnTo>
                    <a:pt x="1005" y="49"/>
                  </a:lnTo>
                  <a:lnTo>
                    <a:pt x="996" y="40"/>
                  </a:lnTo>
                  <a:lnTo>
                    <a:pt x="978" y="22"/>
                  </a:lnTo>
                  <a:lnTo>
                    <a:pt x="965" y="9"/>
                  </a:lnTo>
                  <a:lnTo>
                    <a:pt x="956" y="0"/>
                  </a:lnTo>
                  <a:lnTo>
                    <a:pt x="942" y="0"/>
                  </a:lnTo>
                  <a:lnTo>
                    <a:pt x="924" y="9"/>
                  </a:lnTo>
                  <a:lnTo>
                    <a:pt x="911" y="36"/>
                  </a:lnTo>
                  <a:lnTo>
                    <a:pt x="893" y="76"/>
                  </a:lnTo>
                  <a:lnTo>
                    <a:pt x="875" y="117"/>
                  </a:lnTo>
                  <a:lnTo>
                    <a:pt x="857" y="144"/>
                  </a:lnTo>
                  <a:lnTo>
                    <a:pt x="839" y="167"/>
                  </a:lnTo>
                  <a:lnTo>
                    <a:pt x="821" y="185"/>
                  </a:lnTo>
                  <a:lnTo>
                    <a:pt x="793" y="198"/>
                  </a:lnTo>
                  <a:lnTo>
                    <a:pt x="784" y="203"/>
                  </a:lnTo>
                  <a:lnTo>
                    <a:pt x="784" y="216"/>
                  </a:lnTo>
                  <a:lnTo>
                    <a:pt x="775" y="243"/>
                  </a:lnTo>
                  <a:lnTo>
                    <a:pt x="766" y="257"/>
                  </a:lnTo>
                  <a:lnTo>
                    <a:pt x="757" y="270"/>
                  </a:lnTo>
                  <a:lnTo>
                    <a:pt x="739" y="279"/>
                  </a:lnTo>
                  <a:lnTo>
                    <a:pt x="712" y="279"/>
                  </a:lnTo>
                  <a:lnTo>
                    <a:pt x="654" y="392"/>
                  </a:lnTo>
                  <a:lnTo>
                    <a:pt x="636" y="392"/>
                  </a:lnTo>
                  <a:lnTo>
                    <a:pt x="586" y="392"/>
                  </a:lnTo>
                  <a:lnTo>
                    <a:pt x="559" y="397"/>
                  </a:lnTo>
                  <a:lnTo>
                    <a:pt x="532" y="406"/>
                  </a:lnTo>
                  <a:lnTo>
                    <a:pt x="505" y="419"/>
                  </a:lnTo>
                  <a:lnTo>
                    <a:pt x="482" y="437"/>
                  </a:lnTo>
                  <a:lnTo>
                    <a:pt x="446" y="442"/>
                  </a:lnTo>
                  <a:lnTo>
                    <a:pt x="343" y="356"/>
                  </a:lnTo>
                  <a:lnTo>
                    <a:pt x="325" y="356"/>
                  </a:lnTo>
                  <a:lnTo>
                    <a:pt x="257" y="401"/>
                  </a:lnTo>
                  <a:lnTo>
                    <a:pt x="203" y="419"/>
                  </a:lnTo>
                  <a:lnTo>
                    <a:pt x="158" y="446"/>
                  </a:lnTo>
                  <a:lnTo>
                    <a:pt x="45" y="500"/>
                  </a:lnTo>
                  <a:lnTo>
                    <a:pt x="31" y="518"/>
                  </a:lnTo>
                  <a:lnTo>
                    <a:pt x="18" y="536"/>
                  </a:lnTo>
                  <a:lnTo>
                    <a:pt x="9" y="554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4" y="604"/>
                  </a:lnTo>
                  <a:lnTo>
                    <a:pt x="13" y="613"/>
                  </a:lnTo>
                  <a:lnTo>
                    <a:pt x="27" y="618"/>
                  </a:lnTo>
                  <a:lnTo>
                    <a:pt x="40" y="622"/>
                  </a:lnTo>
                  <a:lnTo>
                    <a:pt x="45" y="631"/>
                  </a:lnTo>
                  <a:lnTo>
                    <a:pt x="54" y="649"/>
                  </a:lnTo>
                  <a:lnTo>
                    <a:pt x="54" y="658"/>
                  </a:lnTo>
                  <a:lnTo>
                    <a:pt x="54" y="672"/>
                  </a:lnTo>
                  <a:lnTo>
                    <a:pt x="49" y="681"/>
                  </a:lnTo>
                  <a:lnTo>
                    <a:pt x="36" y="694"/>
                  </a:lnTo>
                  <a:lnTo>
                    <a:pt x="36" y="721"/>
                  </a:lnTo>
                  <a:lnTo>
                    <a:pt x="81" y="753"/>
                  </a:lnTo>
                  <a:lnTo>
                    <a:pt x="126" y="802"/>
                  </a:lnTo>
                  <a:lnTo>
                    <a:pt x="176" y="879"/>
                  </a:lnTo>
                  <a:lnTo>
                    <a:pt x="230" y="915"/>
                  </a:lnTo>
                  <a:lnTo>
                    <a:pt x="270" y="938"/>
                  </a:lnTo>
                  <a:lnTo>
                    <a:pt x="293" y="947"/>
                  </a:lnTo>
                  <a:lnTo>
                    <a:pt x="311" y="947"/>
                  </a:lnTo>
                  <a:lnTo>
                    <a:pt x="329" y="1001"/>
                  </a:lnTo>
                  <a:lnTo>
                    <a:pt x="361" y="1073"/>
                  </a:lnTo>
                  <a:lnTo>
                    <a:pt x="365" y="1077"/>
                  </a:lnTo>
                  <a:lnTo>
                    <a:pt x="379" y="1100"/>
                  </a:lnTo>
                  <a:lnTo>
                    <a:pt x="388" y="1096"/>
                  </a:lnTo>
                  <a:lnTo>
                    <a:pt x="397" y="1082"/>
                  </a:lnTo>
                  <a:lnTo>
                    <a:pt x="406" y="1064"/>
                  </a:lnTo>
                  <a:lnTo>
                    <a:pt x="410" y="1037"/>
                  </a:lnTo>
                  <a:lnTo>
                    <a:pt x="428" y="1010"/>
                  </a:lnTo>
                  <a:lnTo>
                    <a:pt x="428" y="1001"/>
                  </a:lnTo>
                  <a:lnTo>
                    <a:pt x="437" y="1001"/>
                  </a:lnTo>
                  <a:lnTo>
                    <a:pt x="442" y="996"/>
                  </a:lnTo>
                  <a:lnTo>
                    <a:pt x="451" y="1001"/>
                  </a:lnTo>
                  <a:lnTo>
                    <a:pt x="464" y="1010"/>
                  </a:lnTo>
                  <a:lnTo>
                    <a:pt x="482" y="1023"/>
                  </a:lnTo>
                  <a:lnTo>
                    <a:pt x="500" y="1050"/>
                  </a:lnTo>
                  <a:lnTo>
                    <a:pt x="500" y="1055"/>
                  </a:lnTo>
                  <a:lnTo>
                    <a:pt x="514" y="1059"/>
                  </a:lnTo>
                  <a:lnTo>
                    <a:pt x="523" y="1059"/>
                  </a:lnTo>
                  <a:lnTo>
                    <a:pt x="536" y="1055"/>
                  </a:lnTo>
                  <a:lnTo>
                    <a:pt x="554" y="1041"/>
                  </a:lnTo>
                  <a:lnTo>
                    <a:pt x="577" y="1028"/>
                  </a:lnTo>
                  <a:lnTo>
                    <a:pt x="586" y="1019"/>
                  </a:lnTo>
                  <a:lnTo>
                    <a:pt x="600" y="1014"/>
                  </a:lnTo>
                  <a:lnTo>
                    <a:pt x="609" y="1010"/>
                  </a:lnTo>
                  <a:lnTo>
                    <a:pt x="622" y="1010"/>
                  </a:lnTo>
                  <a:lnTo>
                    <a:pt x="640" y="1014"/>
                  </a:lnTo>
                  <a:lnTo>
                    <a:pt x="654" y="1028"/>
                  </a:lnTo>
                  <a:lnTo>
                    <a:pt x="667" y="1050"/>
                  </a:lnTo>
                  <a:lnTo>
                    <a:pt x="672" y="1055"/>
                  </a:lnTo>
                  <a:lnTo>
                    <a:pt x="676" y="1055"/>
                  </a:lnTo>
                  <a:lnTo>
                    <a:pt x="690" y="1050"/>
                  </a:lnTo>
                  <a:lnTo>
                    <a:pt x="699" y="1041"/>
                  </a:lnTo>
                  <a:lnTo>
                    <a:pt x="717" y="1023"/>
                  </a:lnTo>
                  <a:lnTo>
                    <a:pt x="739" y="992"/>
                  </a:lnTo>
                  <a:lnTo>
                    <a:pt x="762" y="942"/>
                  </a:lnTo>
                  <a:lnTo>
                    <a:pt x="771" y="929"/>
                  </a:lnTo>
                  <a:lnTo>
                    <a:pt x="992" y="870"/>
                  </a:lnTo>
                  <a:lnTo>
                    <a:pt x="996" y="870"/>
                  </a:lnTo>
                  <a:lnTo>
                    <a:pt x="996" y="834"/>
                  </a:lnTo>
                  <a:lnTo>
                    <a:pt x="1005" y="802"/>
                  </a:lnTo>
                  <a:lnTo>
                    <a:pt x="1014" y="766"/>
                  </a:lnTo>
                  <a:lnTo>
                    <a:pt x="1010" y="717"/>
                  </a:lnTo>
                  <a:lnTo>
                    <a:pt x="1010" y="676"/>
                  </a:lnTo>
                  <a:lnTo>
                    <a:pt x="1010" y="663"/>
                  </a:lnTo>
                  <a:lnTo>
                    <a:pt x="1019" y="654"/>
                  </a:lnTo>
                  <a:lnTo>
                    <a:pt x="1023" y="645"/>
                  </a:lnTo>
                  <a:lnTo>
                    <a:pt x="1032" y="645"/>
                  </a:lnTo>
                  <a:lnTo>
                    <a:pt x="1050" y="645"/>
                  </a:lnTo>
                  <a:lnTo>
                    <a:pt x="1068" y="654"/>
                  </a:lnTo>
                  <a:lnTo>
                    <a:pt x="1087" y="663"/>
                  </a:lnTo>
                  <a:lnTo>
                    <a:pt x="1109" y="685"/>
                  </a:lnTo>
                  <a:lnTo>
                    <a:pt x="1118" y="694"/>
                  </a:lnTo>
                  <a:lnTo>
                    <a:pt x="1127" y="699"/>
                  </a:lnTo>
                  <a:lnTo>
                    <a:pt x="1163" y="708"/>
                  </a:lnTo>
                  <a:lnTo>
                    <a:pt x="1204" y="708"/>
                  </a:lnTo>
                  <a:lnTo>
                    <a:pt x="1222" y="708"/>
                  </a:lnTo>
                  <a:lnTo>
                    <a:pt x="1240" y="699"/>
                  </a:lnTo>
                  <a:lnTo>
                    <a:pt x="1258" y="694"/>
                  </a:lnTo>
                  <a:lnTo>
                    <a:pt x="1276" y="690"/>
                  </a:lnTo>
                  <a:lnTo>
                    <a:pt x="1307" y="690"/>
                  </a:lnTo>
                  <a:lnTo>
                    <a:pt x="1326" y="690"/>
                  </a:lnTo>
                  <a:lnTo>
                    <a:pt x="1335" y="694"/>
                  </a:lnTo>
                  <a:lnTo>
                    <a:pt x="1357" y="699"/>
                  </a:lnTo>
                  <a:lnTo>
                    <a:pt x="1375" y="703"/>
                  </a:lnTo>
                  <a:lnTo>
                    <a:pt x="1384" y="694"/>
                  </a:lnTo>
                  <a:lnTo>
                    <a:pt x="1389" y="690"/>
                  </a:lnTo>
                  <a:lnTo>
                    <a:pt x="1393" y="672"/>
                  </a:lnTo>
                  <a:lnTo>
                    <a:pt x="1389" y="658"/>
                  </a:lnTo>
                  <a:lnTo>
                    <a:pt x="1375" y="640"/>
                  </a:lnTo>
                  <a:lnTo>
                    <a:pt x="1362" y="627"/>
                  </a:lnTo>
                  <a:lnTo>
                    <a:pt x="1357" y="609"/>
                  </a:lnTo>
                  <a:lnTo>
                    <a:pt x="1357" y="590"/>
                  </a:lnTo>
                  <a:lnTo>
                    <a:pt x="1362" y="577"/>
                  </a:lnTo>
                  <a:lnTo>
                    <a:pt x="1371" y="563"/>
                  </a:lnTo>
                  <a:lnTo>
                    <a:pt x="1389" y="541"/>
                  </a:lnTo>
                  <a:lnTo>
                    <a:pt x="1416" y="518"/>
                  </a:lnTo>
                  <a:lnTo>
                    <a:pt x="1443" y="505"/>
                  </a:lnTo>
                  <a:lnTo>
                    <a:pt x="1465" y="496"/>
                  </a:lnTo>
                  <a:lnTo>
                    <a:pt x="1506" y="487"/>
                  </a:lnTo>
                  <a:lnTo>
                    <a:pt x="1524" y="424"/>
                  </a:lnTo>
                  <a:lnTo>
                    <a:pt x="1546" y="383"/>
                  </a:lnTo>
                  <a:lnTo>
                    <a:pt x="1560" y="342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3" name="Freeform 59"/>
            <p:cNvSpPr/>
            <p:nvPr/>
          </p:nvSpPr>
          <p:spPr bwMode="auto">
            <a:xfrm>
              <a:off x="8497" y="2508"/>
              <a:ext cx="2813" cy="4497"/>
            </a:xfrm>
            <a:custGeom>
              <a:avLst/>
              <a:gdLst>
                <a:gd name="T0" fmla="*/ 816 w 1159"/>
                <a:gd name="T1" fmla="*/ 1601 h 1853"/>
                <a:gd name="T2" fmla="*/ 839 w 1159"/>
                <a:gd name="T3" fmla="*/ 1524 h 1853"/>
                <a:gd name="T4" fmla="*/ 794 w 1159"/>
                <a:gd name="T5" fmla="*/ 1380 h 1853"/>
                <a:gd name="T6" fmla="*/ 749 w 1159"/>
                <a:gd name="T7" fmla="*/ 1299 h 1853"/>
                <a:gd name="T8" fmla="*/ 767 w 1159"/>
                <a:gd name="T9" fmla="*/ 1245 h 1853"/>
                <a:gd name="T10" fmla="*/ 785 w 1159"/>
                <a:gd name="T11" fmla="*/ 1159 h 1853"/>
                <a:gd name="T12" fmla="*/ 798 w 1159"/>
                <a:gd name="T13" fmla="*/ 1060 h 1853"/>
                <a:gd name="T14" fmla="*/ 830 w 1159"/>
                <a:gd name="T15" fmla="*/ 843 h 1853"/>
                <a:gd name="T16" fmla="*/ 925 w 1159"/>
                <a:gd name="T17" fmla="*/ 798 h 1853"/>
                <a:gd name="T18" fmla="*/ 970 w 1159"/>
                <a:gd name="T19" fmla="*/ 744 h 1853"/>
                <a:gd name="T20" fmla="*/ 1033 w 1159"/>
                <a:gd name="T21" fmla="*/ 704 h 1853"/>
                <a:gd name="T22" fmla="*/ 1159 w 1159"/>
                <a:gd name="T23" fmla="*/ 622 h 1853"/>
                <a:gd name="T24" fmla="*/ 938 w 1159"/>
                <a:gd name="T25" fmla="*/ 433 h 1853"/>
                <a:gd name="T26" fmla="*/ 776 w 1159"/>
                <a:gd name="T27" fmla="*/ 208 h 1853"/>
                <a:gd name="T28" fmla="*/ 794 w 1159"/>
                <a:gd name="T29" fmla="*/ 104 h 1853"/>
                <a:gd name="T30" fmla="*/ 713 w 1159"/>
                <a:gd name="T31" fmla="*/ 5 h 1853"/>
                <a:gd name="T32" fmla="*/ 663 w 1159"/>
                <a:gd name="T33" fmla="*/ 36 h 1853"/>
                <a:gd name="T34" fmla="*/ 636 w 1159"/>
                <a:gd name="T35" fmla="*/ 176 h 1853"/>
                <a:gd name="T36" fmla="*/ 505 w 1159"/>
                <a:gd name="T37" fmla="*/ 171 h 1853"/>
                <a:gd name="T38" fmla="*/ 379 w 1159"/>
                <a:gd name="T39" fmla="*/ 176 h 1853"/>
                <a:gd name="T40" fmla="*/ 330 w 1159"/>
                <a:gd name="T41" fmla="*/ 212 h 1853"/>
                <a:gd name="T42" fmla="*/ 370 w 1159"/>
                <a:gd name="T43" fmla="*/ 284 h 1853"/>
                <a:gd name="T44" fmla="*/ 393 w 1159"/>
                <a:gd name="T45" fmla="*/ 347 h 1853"/>
                <a:gd name="T46" fmla="*/ 289 w 1159"/>
                <a:gd name="T47" fmla="*/ 356 h 1853"/>
                <a:gd name="T48" fmla="*/ 158 w 1159"/>
                <a:gd name="T49" fmla="*/ 275 h 1853"/>
                <a:gd name="T50" fmla="*/ 140 w 1159"/>
                <a:gd name="T51" fmla="*/ 361 h 1853"/>
                <a:gd name="T52" fmla="*/ 348 w 1159"/>
                <a:gd name="T53" fmla="*/ 613 h 1853"/>
                <a:gd name="T54" fmla="*/ 415 w 1159"/>
                <a:gd name="T55" fmla="*/ 713 h 1853"/>
                <a:gd name="T56" fmla="*/ 411 w 1159"/>
                <a:gd name="T57" fmla="*/ 821 h 1853"/>
                <a:gd name="T58" fmla="*/ 397 w 1159"/>
                <a:gd name="T59" fmla="*/ 875 h 1853"/>
                <a:gd name="T60" fmla="*/ 474 w 1159"/>
                <a:gd name="T61" fmla="*/ 911 h 1853"/>
                <a:gd name="T62" fmla="*/ 510 w 1159"/>
                <a:gd name="T63" fmla="*/ 1096 h 1853"/>
                <a:gd name="T64" fmla="*/ 393 w 1159"/>
                <a:gd name="T65" fmla="*/ 1150 h 1853"/>
                <a:gd name="T66" fmla="*/ 366 w 1159"/>
                <a:gd name="T67" fmla="*/ 1236 h 1853"/>
                <a:gd name="T68" fmla="*/ 393 w 1159"/>
                <a:gd name="T69" fmla="*/ 1299 h 1853"/>
                <a:gd name="T70" fmla="*/ 339 w 1159"/>
                <a:gd name="T71" fmla="*/ 1303 h 1853"/>
                <a:gd name="T72" fmla="*/ 244 w 1159"/>
                <a:gd name="T73" fmla="*/ 1308 h 1853"/>
                <a:gd name="T74" fmla="*/ 131 w 1159"/>
                <a:gd name="T75" fmla="*/ 1308 h 1853"/>
                <a:gd name="T76" fmla="*/ 72 w 1159"/>
                <a:gd name="T77" fmla="*/ 1263 h 1853"/>
                <a:gd name="T78" fmla="*/ 14 w 1159"/>
                <a:gd name="T79" fmla="*/ 1272 h 1853"/>
                <a:gd name="T80" fmla="*/ 9 w 1159"/>
                <a:gd name="T81" fmla="*/ 1411 h 1853"/>
                <a:gd name="T82" fmla="*/ 9 w 1159"/>
                <a:gd name="T83" fmla="*/ 1470 h 1853"/>
                <a:gd name="T84" fmla="*/ 86 w 1159"/>
                <a:gd name="T85" fmla="*/ 1538 h 1853"/>
                <a:gd name="T86" fmla="*/ 181 w 1159"/>
                <a:gd name="T87" fmla="*/ 1614 h 1853"/>
                <a:gd name="T88" fmla="*/ 384 w 1159"/>
                <a:gd name="T89" fmla="*/ 1813 h 1853"/>
                <a:gd name="T90" fmla="*/ 483 w 1159"/>
                <a:gd name="T91" fmla="*/ 1781 h 1853"/>
                <a:gd name="T92" fmla="*/ 537 w 1159"/>
                <a:gd name="T93" fmla="*/ 1745 h 1853"/>
                <a:gd name="T94" fmla="*/ 582 w 1159"/>
                <a:gd name="T95" fmla="*/ 1768 h 1853"/>
                <a:gd name="T96" fmla="*/ 672 w 1159"/>
                <a:gd name="T97" fmla="*/ 1808 h 1853"/>
                <a:gd name="T98" fmla="*/ 722 w 1159"/>
                <a:gd name="T99" fmla="*/ 1831 h 1853"/>
                <a:gd name="T100" fmla="*/ 835 w 1159"/>
                <a:gd name="T101" fmla="*/ 1750 h 1853"/>
                <a:gd name="T102" fmla="*/ 871 w 1159"/>
                <a:gd name="T103" fmla="*/ 1691 h 18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159" h="1853">
                  <a:moveTo>
                    <a:pt x="848" y="1650"/>
                  </a:moveTo>
                  <a:lnTo>
                    <a:pt x="848" y="1650"/>
                  </a:lnTo>
                  <a:lnTo>
                    <a:pt x="830" y="1628"/>
                  </a:lnTo>
                  <a:lnTo>
                    <a:pt x="821" y="1614"/>
                  </a:lnTo>
                  <a:lnTo>
                    <a:pt x="816" y="1601"/>
                  </a:lnTo>
                  <a:lnTo>
                    <a:pt x="821" y="1587"/>
                  </a:lnTo>
                  <a:lnTo>
                    <a:pt x="826" y="1574"/>
                  </a:lnTo>
                  <a:lnTo>
                    <a:pt x="830" y="1574"/>
                  </a:lnTo>
                  <a:lnTo>
                    <a:pt x="839" y="1524"/>
                  </a:lnTo>
                  <a:lnTo>
                    <a:pt x="835" y="1484"/>
                  </a:lnTo>
                  <a:lnTo>
                    <a:pt x="826" y="1447"/>
                  </a:lnTo>
                  <a:lnTo>
                    <a:pt x="816" y="1420"/>
                  </a:lnTo>
                  <a:lnTo>
                    <a:pt x="807" y="1398"/>
                  </a:lnTo>
                  <a:lnTo>
                    <a:pt x="794" y="1380"/>
                  </a:lnTo>
                  <a:lnTo>
                    <a:pt x="785" y="1366"/>
                  </a:lnTo>
                  <a:lnTo>
                    <a:pt x="762" y="1344"/>
                  </a:lnTo>
                  <a:lnTo>
                    <a:pt x="753" y="1321"/>
                  </a:lnTo>
                  <a:lnTo>
                    <a:pt x="749" y="1299"/>
                  </a:lnTo>
                  <a:lnTo>
                    <a:pt x="753" y="1281"/>
                  </a:lnTo>
                  <a:lnTo>
                    <a:pt x="753" y="1267"/>
                  </a:lnTo>
                  <a:lnTo>
                    <a:pt x="762" y="1254"/>
                  </a:lnTo>
                  <a:lnTo>
                    <a:pt x="767" y="1245"/>
                  </a:lnTo>
                  <a:lnTo>
                    <a:pt x="785" y="1227"/>
                  </a:lnTo>
                  <a:lnTo>
                    <a:pt x="794" y="1209"/>
                  </a:lnTo>
                  <a:lnTo>
                    <a:pt x="794" y="1190"/>
                  </a:lnTo>
                  <a:lnTo>
                    <a:pt x="794" y="1177"/>
                  </a:lnTo>
                  <a:lnTo>
                    <a:pt x="785" y="1159"/>
                  </a:lnTo>
                  <a:lnTo>
                    <a:pt x="776" y="1154"/>
                  </a:lnTo>
                  <a:lnTo>
                    <a:pt x="771" y="1132"/>
                  </a:lnTo>
                  <a:lnTo>
                    <a:pt x="794" y="1123"/>
                  </a:lnTo>
                  <a:lnTo>
                    <a:pt x="798" y="1060"/>
                  </a:lnTo>
                  <a:lnTo>
                    <a:pt x="798" y="983"/>
                  </a:lnTo>
                  <a:lnTo>
                    <a:pt x="798" y="924"/>
                  </a:lnTo>
                  <a:lnTo>
                    <a:pt x="812" y="879"/>
                  </a:lnTo>
                  <a:lnTo>
                    <a:pt x="830" y="843"/>
                  </a:lnTo>
                  <a:lnTo>
                    <a:pt x="844" y="825"/>
                  </a:lnTo>
                  <a:lnTo>
                    <a:pt x="862" y="812"/>
                  </a:lnTo>
                  <a:lnTo>
                    <a:pt x="880" y="803"/>
                  </a:lnTo>
                  <a:lnTo>
                    <a:pt x="898" y="798"/>
                  </a:lnTo>
                  <a:lnTo>
                    <a:pt x="925" y="798"/>
                  </a:lnTo>
                  <a:lnTo>
                    <a:pt x="938" y="798"/>
                  </a:lnTo>
                  <a:lnTo>
                    <a:pt x="943" y="785"/>
                  </a:lnTo>
                  <a:lnTo>
                    <a:pt x="947" y="771"/>
                  </a:lnTo>
                  <a:lnTo>
                    <a:pt x="970" y="744"/>
                  </a:lnTo>
                  <a:lnTo>
                    <a:pt x="1001" y="713"/>
                  </a:lnTo>
                  <a:lnTo>
                    <a:pt x="1010" y="717"/>
                  </a:lnTo>
                  <a:lnTo>
                    <a:pt x="1024" y="713"/>
                  </a:lnTo>
                  <a:lnTo>
                    <a:pt x="1033" y="704"/>
                  </a:lnTo>
                  <a:lnTo>
                    <a:pt x="1042" y="690"/>
                  </a:lnTo>
                  <a:lnTo>
                    <a:pt x="1060" y="667"/>
                  </a:lnTo>
                  <a:lnTo>
                    <a:pt x="1064" y="654"/>
                  </a:lnTo>
                  <a:lnTo>
                    <a:pt x="1128" y="627"/>
                  </a:lnTo>
                  <a:lnTo>
                    <a:pt x="1159" y="622"/>
                  </a:lnTo>
                  <a:lnTo>
                    <a:pt x="1150" y="613"/>
                  </a:lnTo>
                  <a:lnTo>
                    <a:pt x="1069" y="519"/>
                  </a:lnTo>
                  <a:lnTo>
                    <a:pt x="1024" y="519"/>
                  </a:lnTo>
                  <a:lnTo>
                    <a:pt x="938" y="433"/>
                  </a:lnTo>
                  <a:lnTo>
                    <a:pt x="893" y="401"/>
                  </a:lnTo>
                  <a:lnTo>
                    <a:pt x="821" y="293"/>
                  </a:lnTo>
                  <a:lnTo>
                    <a:pt x="780" y="262"/>
                  </a:lnTo>
                  <a:lnTo>
                    <a:pt x="776" y="208"/>
                  </a:lnTo>
                  <a:lnTo>
                    <a:pt x="780" y="158"/>
                  </a:lnTo>
                  <a:lnTo>
                    <a:pt x="785" y="135"/>
                  </a:lnTo>
                  <a:lnTo>
                    <a:pt x="789" y="113"/>
                  </a:lnTo>
                  <a:lnTo>
                    <a:pt x="794" y="104"/>
                  </a:lnTo>
                  <a:lnTo>
                    <a:pt x="794" y="90"/>
                  </a:lnTo>
                  <a:lnTo>
                    <a:pt x="785" y="68"/>
                  </a:lnTo>
                  <a:lnTo>
                    <a:pt x="762" y="41"/>
                  </a:lnTo>
                  <a:lnTo>
                    <a:pt x="740" y="18"/>
                  </a:lnTo>
                  <a:lnTo>
                    <a:pt x="713" y="5"/>
                  </a:lnTo>
                  <a:lnTo>
                    <a:pt x="699" y="0"/>
                  </a:lnTo>
                  <a:lnTo>
                    <a:pt x="686" y="5"/>
                  </a:lnTo>
                  <a:lnTo>
                    <a:pt x="677" y="9"/>
                  </a:lnTo>
                  <a:lnTo>
                    <a:pt x="668" y="18"/>
                  </a:lnTo>
                  <a:lnTo>
                    <a:pt x="663" y="36"/>
                  </a:lnTo>
                  <a:lnTo>
                    <a:pt x="659" y="59"/>
                  </a:lnTo>
                  <a:lnTo>
                    <a:pt x="650" y="135"/>
                  </a:lnTo>
                  <a:lnTo>
                    <a:pt x="645" y="158"/>
                  </a:lnTo>
                  <a:lnTo>
                    <a:pt x="636" y="176"/>
                  </a:lnTo>
                  <a:lnTo>
                    <a:pt x="627" y="180"/>
                  </a:lnTo>
                  <a:lnTo>
                    <a:pt x="614" y="185"/>
                  </a:lnTo>
                  <a:lnTo>
                    <a:pt x="559" y="180"/>
                  </a:lnTo>
                  <a:lnTo>
                    <a:pt x="505" y="171"/>
                  </a:lnTo>
                  <a:lnTo>
                    <a:pt x="460" y="171"/>
                  </a:lnTo>
                  <a:lnTo>
                    <a:pt x="429" y="176"/>
                  </a:lnTo>
                  <a:lnTo>
                    <a:pt x="402" y="176"/>
                  </a:lnTo>
                  <a:lnTo>
                    <a:pt x="379" y="176"/>
                  </a:lnTo>
                  <a:lnTo>
                    <a:pt x="357" y="180"/>
                  </a:lnTo>
                  <a:lnTo>
                    <a:pt x="348" y="185"/>
                  </a:lnTo>
                  <a:lnTo>
                    <a:pt x="339" y="189"/>
                  </a:lnTo>
                  <a:lnTo>
                    <a:pt x="334" y="198"/>
                  </a:lnTo>
                  <a:lnTo>
                    <a:pt x="330" y="212"/>
                  </a:lnTo>
                  <a:lnTo>
                    <a:pt x="334" y="226"/>
                  </a:lnTo>
                  <a:lnTo>
                    <a:pt x="339" y="244"/>
                  </a:lnTo>
                  <a:lnTo>
                    <a:pt x="352" y="262"/>
                  </a:lnTo>
                  <a:lnTo>
                    <a:pt x="370" y="284"/>
                  </a:lnTo>
                  <a:lnTo>
                    <a:pt x="384" y="302"/>
                  </a:lnTo>
                  <a:lnTo>
                    <a:pt x="393" y="320"/>
                  </a:lnTo>
                  <a:lnTo>
                    <a:pt x="397" y="329"/>
                  </a:lnTo>
                  <a:lnTo>
                    <a:pt x="397" y="338"/>
                  </a:lnTo>
                  <a:lnTo>
                    <a:pt x="393" y="347"/>
                  </a:lnTo>
                  <a:lnTo>
                    <a:pt x="384" y="352"/>
                  </a:lnTo>
                  <a:lnTo>
                    <a:pt x="366" y="361"/>
                  </a:lnTo>
                  <a:lnTo>
                    <a:pt x="339" y="361"/>
                  </a:lnTo>
                  <a:lnTo>
                    <a:pt x="316" y="356"/>
                  </a:lnTo>
                  <a:lnTo>
                    <a:pt x="289" y="356"/>
                  </a:lnTo>
                  <a:lnTo>
                    <a:pt x="239" y="338"/>
                  </a:lnTo>
                  <a:lnTo>
                    <a:pt x="181" y="271"/>
                  </a:lnTo>
                  <a:lnTo>
                    <a:pt x="167" y="275"/>
                  </a:lnTo>
                  <a:lnTo>
                    <a:pt x="158" y="275"/>
                  </a:lnTo>
                  <a:lnTo>
                    <a:pt x="145" y="280"/>
                  </a:lnTo>
                  <a:lnTo>
                    <a:pt x="136" y="293"/>
                  </a:lnTo>
                  <a:lnTo>
                    <a:pt x="127" y="307"/>
                  </a:lnTo>
                  <a:lnTo>
                    <a:pt x="131" y="329"/>
                  </a:lnTo>
                  <a:lnTo>
                    <a:pt x="140" y="361"/>
                  </a:lnTo>
                  <a:lnTo>
                    <a:pt x="185" y="401"/>
                  </a:lnTo>
                  <a:lnTo>
                    <a:pt x="334" y="577"/>
                  </a:lnTo>
                  <a:lnTo>
                    <a:pt x="343" y="595"/>
                  </a:lnTo>
                  <a:lnTo>
                    <a:pt x="348" y="613"/>
                  </a:lnTo>
                  <a:lnTo>
                    <a:pt x="343" y="631"/>
                  </a:lnTo>
                  <a:lnTo>
                    <a:pt x="388" y="694"/>
                  </a:lnTo>
                  <a:lnTo>
                    <a:pt x="402" y="704"/>
                  </a:lnTo>
                  <a:lnTo>
                    <a:pt x="415" y="713"/>
                  </a:lnTo>
                  <a:lnTo>
                    <a:pt x="424" y="726"/>
                  </a:lnTo>
                  <a:lnTo>
                    <a:pt x="433" y="744"/>
                  </a:lnTo>
                  <a:lnTo>
                    <a:pt x="433" y="767"/>
                  </a:lnTo>
                  <a:lnTo>
                    <a:pt x="429" y="794"/>
                  </a:lnTo>
                  <a:lnTo>
                    <a:pt x="411" y="821"/>
                  </a:lnTo>
                  <a:lnTo>
                    <a:pt x="402" y="839"/>
                  </a:lnTo>
                  <a:lnTo>
                    <a:pt x="393" y="852"/>
                  </a:lnTo>
                  <a:lnTo>
                    <a:pt x="393" y="861"/>
                  </a:lnTo>
                  <a:lnTo>
                    <a:pt x="397" y="875"/>
                  </a:lnTo>
                  <a:lnTo>
                    <a:pt x="402" y="884"/>
                  </a:lnTo>
                  <a:lnTo>
                    <a:pt x="406" y="888"/>
                  </a:lnTo>
                  <a:lnTo>
                    <a:pt x="429" y="902"/>
                  </a:lnTo>
                  <a:lnTo>
                    <a:pt x="451" y="906"/>
                  </a:lnTo>
                  <a:lnTo>
                    <a:pt x="474" y="911"/>
                  </a:lnTo>
                  <a:lnTo>
                    <a:pt x="496" y="915"/>
                  </a:lnTo>
                  <a:lnTo>
                    <a:pt x="564" y="951"/>
                  </a:lnTo>
                  <a:lnTo>
                    <a:pt x="550" y="992"/>
                  </a:lnTo>
                  <a:lnTo>
                    <a:pt x="528" y="1033"/>
                  </a:lnTo>
                  <a:lnTo>
                    <a:pt x="510" y="1096"/>
                  </a:lnTo>
                  <a:lnTo>
                    <a:pt x="469" y="1105"/>
                  </a:lnTo>
                  <a:lnTo>
                    <a:pt x="447" y="1114"/>
                  </a:lnTo>
                  <a:lnTo>
                    <a:pt x="420" y="1127"/>
                  </a:lnTo>
                  <a:lnTo>
                    <a:pt x="393" y="1150"/>
                  </a:lnTo>
                  <a:lnTo>
                    <a:pt x="375" y="1172"/>
                  </a:lnTo>
                  <a:lnTo>
                    <a:pt x="366" y="1186"/>
                  </a:lnTo>
                  <a:lnTo>
                    <a:pt x="361" y="1199"/>
                  </a:lnTo>
                  <a:lnTo>
                    <a:pt x="361" y="1218"/>
                  </a:lnTo>
                  <a:lnTo>
                    <a:pt x="366" y="1236"/>
                  </a:lnTo>
                  <a:lnTo>
                    <a:pt x="379" y="1249"/>
                  </a:lnTo>
                  <a:lnTo>
                    <a:pt x="393" y="1267"/>
                  </a:lnTo>
                  <a:lnTo>
                    <a:pt x="397" y="1281"/>
                  </a:lnTo>
                  <a:lnTo>
                    <a:pt x="393" y="1299"/>
                  </a:lnTo>
                  <a:lnTo>
                    <a:pt x="388" y="1303"/>
                  </a:lnTo>
                  <a:lnTo>
                    <a:pt x="379" y="1312"/>
                  </a:lnTo>
                  <a:lnTo>
                    <a:pt x="361" y="1308"/>
                  </a:lnTo>
                  <a:lnTo>
                    <a:pt x="339" y="1303"/>
                  </a:lnTo>
                  <a:lnTo>
                    <a:pt x="330" y="1299"/>
                  </a:lnTo>
                  <a:lnTo>
                    <a:pt x="311" y="1299"/>
                  </a:lnTo>
                  <a:lnTo>
                    <a:pt x="280" y="1299"/>
                  </a:lnTo>
                  <a:lnTo>
                    <a:pt x="262" y="1303"/>
                  </a:lnTo>
                  <a:lnTo>
                    <a:pt x="244" y="1308"/>
                  </a:lnTo>
                  <a:lnTo>
                    <a:pt x="226" y="1317"/>
                  </a:lnTo>
                  <a:lnTo>
                    <a:pt x="208" y="1317"/>
                  </a:lnTo>
                  <a:lnTo>
                    <a:pt x="167" y="1317"/>
                  </a:lnTo>
                  <a:lnTo>
                    <a:pt x="131" y="1308"/>
                  </a:lnTo>
                  <a:lnTo>
                    <a:pt x="122" y="1303"/>
                  </a:lnTo>
                  <a:lnTo>
                    <a:pt x="113" y="1294"/>
                  </a:lnTo>
                  <a:lnTo>
                    <a:pt x="91" y="1272"/>
                  </a:lnTo>
                  <a:lnTo>
                    <a:pt x="72" y="1263"/>
                  </a:lnTo>
                  <a:lnTo>
                    <a:pt x="54" y="1254"/>
                  </a:lnTo>
                  <a:lnTo>
                    <a:pt x="36" y="1254"/>
                  </a:lnTo>
                  <a:lnTo>
                    <a:pt x="27" y="1254"/>
                  </a:lnTo>
                  <a:lnTo>
                    <a:pt x="23" y="1263"/>
                  </a:lnTo>
                  <a:lnTo>
                    <a:pt x="14" y="1272"/>
                  </a:lnTo>
                  <a:lnTo>
                    <a:pt x="14" y="1285"/>
                  </a:lnTo>
                  <a:lnTo>
                    <a:pt x="14" y="1326"/>
                  </a:lnTo>
                  <a:lnTo>
                    <a:pt x="18" y="1375"/>
                  </a:lnTo>
                  <a:lnTo>
                    <a:pt x="9" y="1411"/>
                  </a:lnTo>
                  <a:lnTo>
                    <a:pt x="0" y="1443"/>
                  </a:lnTo>
                  <a:lnTo>
                    <a:pt x="0" y="1475"/>
                  </a:lnTo>
                  <a:lnTo>
                    <a:pt x="5" y="1470"/>
                  </a:lnTo>
                  <a:lnTo>
                    <a:pt x="9" y="1470"/>
                  </a:lnTo>
                  <a:lnTo>
                    <a:pt x="23" y="1475"/>
                  </a:lnTo>
                  <a:lnTo>
                    <a:pt x="32" y="1479"/>
                  </a:lnTo>
                  <a:lnTo>
                    <a:pt x="50" y="1493"/>
                  </a:lnTo>
                  <a:lnTo>
                    <a:pt x="68" y="1511"/>
                  </a:lnTo>
                  <a:lnTo>
                    <a:pt x="86" y="1538"/>
                  </a:lnTo>
                  <a:lnTo>
                    <a:pt x="109" y="1565"/>
                  </a:lnTo>
                  <a:lnTo>
                    <a:pt x="131" y="1583"/>
                  </a:lnTo>
                  <a:lnTo>
                    <a:pt x="158" y="1601"/>
                  </a:lnTo>
                  <a:lnTo>
                    <a:pt x="181" y="1614"/>
                  </a:lnTo>
                  <a:lnTo>
                    <a:pt x="221" y="1628"/>
                  </a:lnTo>
                  <a:lnTo>
                    <a:pt x="235" y="1628"/>
                  </a:lnTo>
                  <a:lnTo>
                    <a:pt x="311" y="1695"/>
                  </a:lnTo>
                  <a:lnTo>
                    <a:pt x="316" y="1768"/>
                  </a:lnTo>
                  <a:lnTo>
                    <a:pt x="384" y="1813"/>
                  </a:lnTo>
                  <a:lnTo>
                    <a:pt x="397" y="1817"/>
                  </a:lnTo>
                  <a:lnTo>
                    <a:pt x="411" y="1813"/>
                  </a:lnTo>
                  <a:lnTo>
                    <a:pt x="451" y="1799"/>
                  </a:lnTo>
                  <a:lnTo>
                    <a:pt x="483" y="1781"/>
                  </a:lnTo>
                  <a:lnTo>
                    <a:pt x="496" y="1772"/>
                  </a:lnTo>
                  <a:lnTo>
                    <a:pt x="510" y="1759"/>
                  </a:lnTo>
                  <a:lnTo>
                    <a:pt x="523" y="1750"/>
                  </a:lnTo>
                  <a:lnTo>
                    <a:pt x="537" y="1745"/>
                  </a:lnTo>
                  <a:lnTo>
                    <a:pt x="550" y="1745"/>
                  </a:lnTo>
                  <a:lnTo>
                    <a:pt x="568" y="1754"/>
                  </a:lnTo>
                  <a:lnTo>
                    <a:pt x="578" y="1759"/>
                  </a:lnTo>
                  <a:lnTo>
                    <a:pt x="582" y="1768"/>
                  </a:lnTo>
                  <a:lnTo>
                    <a:pt x="600" y="1781"/>
                  </a:lnTo>
                  <a:lnTo>
                    <a:pt x="614" y="1790"/>
                  </a:lnTo>
                  <a:lnTo>
                    <a:pt x="632" y="1799"/>
                  </a:lnTo>
                  <a:lnTo>
                    <a:pt x="650" y="1804"/>
                  </a:lnTo>
                  <a:lnTo>
                    <a:pt x="672" y="1808"/>
                  </a:lnTo>
                  <a:lnTo>
                    <a:pt x="695" y="1808"/>
                  </a:lnTo>
                  <a:lnTo>
                    <a:pt x="708" y="1813"/>
                  </a:lnTo>
                  <a:lnTo>
                    <a:pt x="717" y="1822"/>
                  </a:lnTo>
                  <a:lnTo>
                    <a:pt x="722" y="1831"/>
                  </a:lnTo>
                  <a:lnTo>
                    <a:pt x="726" y="1849"/>
                  </a:lnTo>
                  <a:lnTo>
                    <a:pt x="722" y="1853"/>
                  </a:lnTo>
                  <a:lnTo>
                    <a:pt x="758" y="1853"/>
                  </a:lnTo>
                  <a:lnTo>
                    <a:pt x="835" y="1750"/>
                  </a:lnTo>
                  <a:lnTo>
                    <a:pt x="844" y="1741"/>
                  </a:lnTo>
                  <a:lnTo>
                    <a:pt x="853" y="1732"/>
                  </a:lnTo>
                  <a:lnTo>
                    <a:pt x="862" y="1723"/>
                  </a:lnTo>
                  <a:lnTo>
                    <a:pt x="871" y="1705"/>
                  </a:lnTo>
                  <a:lnTo>
                    <a:pt x="871" y="1691"/>
                  </a:lnTo>
                  <a:lnTo>
                    <a:pt x="862" y="1668"/>
                  </a:lnTo>
                  <a:lnTo>
                    <a:pt x="848" y="1650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4" name="Freeform 60"/>
            <p:cNvSpPr/>
            <p:nvPr/>
          </p:nvSpPr>
          <p:spPr bwMode="auto">
            <a:xfrm>
              <a:off x="9252" y="6699"/>
              <a:ext cx="2408" cy="1619"/>
            </a:xfrm>
            <a:custGeom>
              <a:avLst/>
              <a:gdLst>
                <a:gd name="T0" fmla="*/ 952 w 992"/>
                <a:gd name="T1" fmla="*/ 437 h 667"/>
                <a:gd name="T2" fmla="*/ 947 w 992"/>
                <a:gd name="T3" fmla="*/ 320 h 667"/>
                <a:gd name="T4" fmla="*/ 952 w 992"/>
                <a:gd name="T5" fmla="*/ 289 h 667"/>
                <a:gd name="T6" fmla="*/ 938 w 992"/>
                <a:gd name="T7" fmla="*/ 239 h 667"/>
                <a:gd name="T8" fmla="*/ 911 w 992"/>
                <a:gd name="T9" fmla="*/ 144 h 667"/>
                <a:gd name="T10" fmla="*/ 880 w 992"/>
                <a:gd name="T11" fmla="*/ 140 h 667"/>
                <a:gd name="T12" fmla="*/ 844 w 992"/>
                <a:gd name="T13" fmla="*/ 99 h 667"/>
                <a:gd name="T14" fmla="*/ 817 w 992"/>
                <a:gd name="T15" fmla="*/ 45 h 667"/>
                <a:gd name="T16" fmla="*/ 776 w 992"/>
                <a:gd name="T17" fmla="*/ 5 h 667"/>
                <a:gd name="T18" fmla="*/ 722 w 992"/>
                <a:gd name="T19" fmla="*/ 14 h 667"/>
                <a:gd name="T20" fmla="*/ 704 w 992"/>
                <a:gd name="T21" fmla="*/ 27 h 667"/>
                <a:gd name="T22" fmla="*/ 668 w 992"/>
                <a:gd name="T23" fmla="*/ 27 h 667"/>
                <a:gd name="T24" fmla="*/ 636 w 992"/>
                <a:gd name="T25" fmla="*/ 23 h 667"/>
                <a:gd name="T26" fmla="*/ 614 w 992"/>
                <a:gd name="T27" fmla="*/ 32 h 667"/>
                <a:gd name="T28" fmla="*/ 569 w 992"/>
                <a:gd name="T29" fmla="*/ 50 h 667"/>
                <a:gd name="T30" fmla="*/ 524 w 992"/>
                <a:gd name="T31" fmla="*/ 27 h 667"/>
                <a:gd name="T32" fmla="*/ 415 w 992"/>
                <a:gd name="T33" fmla="*/ 131 h 667"/>
                <a:gd name="T34" fmla="*/ 406 w 992"/>
                <a:gd name="T35" fmla="*/ 99 h 667"/>
                <a:gd name="T36" fmla="*/ 361 w 992"/>
                <a:gd name="T37" fmla="*/ 86 h 667"/>
                <a:gd name="T38" fmla="*/ 321 w 992"/>
                <a:gd name="T39" fmla="*/ 77 h 667"/>
                <a:gd name="T40" fmla="*/ 271 w 992"/>
                <a:gd name="T41" fmla="*/ 41 h 667"/>
                <a:gd name="T42" fmla="*/ 257 w 992"/>
                <a:gd name="T43" fmla="*/ 32 h 667"/>
                <a:gd name="T44" fmla="*/ 212 w 992"/>
                <a:gd name="T45" fmla="*/ 27 h 667"/>
                <a:gd name="T46" fmla="*/ 185 w 992"/>
                <a:gd name="T47" fmla="*/ 50 h 667"/>
                <a:gd name="T48" fmla="*/ 100 w 992"/>
                <a:gd name="T49" fmla="*/ 90 h 667"/>
                <a:gd name="T50" fmla="*/ 73 w 992"/>
                <a:gd name="T51" fmla="*/ 86 h 667"/>
                <a:gd name="T52" fmla="*/ 50 w 992"/>
                <a:gd name="T53" fmla="*/ 253 h 667"/>
                <a:gd name="T54" fmla="*/ 14 w 992"/>
                <a:gd name="T55" fmla="*/ 415 h 667"/>
                <a:gd name="T56" fmla="*/ 0 w 992"/>
                <a:gd name="T57" fmla="*/ 501 h 667"/>
                <a:gd name="T58" fmla="*/ 77 w 992"/>
                <a:gd name="T59" fmla="*/ 501 h 667"/>
                <a:gd name="T60" fmla="*/ 118 w 992"/>
                <a:gd name="T61" fmla="*/ 514 h 667"/>
                <a:gd name="T62" fmla="*/ 203 w 992"/>
                <a:gd name="T63" fmla="*/ 586 h 667"/>
                <a:gd name="T64" fmla="*/ 248 w 992"/>
                <a:gd name="T65" fmla="*/ 622 h 667"/>
                <a:gd name="T66" fmla="*/ 294 w 992"/>
                <a:gd name="T67" fmla="*/ 640 h 667"/>
                <a:gd name="T68" fmla="*/ 303 w 992"/>
                <a:gd name="T69" fmla="*/ 636 h 667"/>
                <a:gd name="T70" fmla="*/ 370 w 992"/>
                <a:gd name="T71" fmla="*/ 631 h 667"/>
                <a:gd name="T72" fmla="*/ 415 w 992"/>
                <a:gd name="T73" fmla="*/ 640 h 667"/>
                <a:gd name="T74" fmla="*/ 478 w 992"/>
                <a:gd name="T75" fmla="*/ 622 h 667"/>
                <a:gd name="T76" fmla="*/ 510 w 992"/>
                <a:gd name="T77" fmla="*/ 622 h 667"/>
                <a:gd name="T78" fmla="*/ 564 w 992"/>
                <a:gd name="T79" fmla="*/ 658 h 667"/>
                <a:gd name="T80" fmla="*/ 578 w 992"/>
                <a:gd name="T81" fmla="*/ 613 h 667"/>
                <a:gd name="T82" fmla="*/ 654 w 992"/>
                <a:gd name="T83" fmla="*/ 586 h 667"/>
                <a:gd name="T84" fmla="*/ 826 w 992"/>
                <a:gd name="T85" fmla="*/ 564 h 667"/>
                <a:gd name="T86" fmla="*/ 961 w 992"/>
                <a:gd name="T87" fmla="*/ 577 h 667"/>
                <a:gd name="T88" fmla="*/ 983 w 992"/>
                <a:gd name="T89" fmla="*/ 541 h 667"/>
                <a:gd name="T90" fmla="*/ 992 w 992"/>
                <a:gd name="T91" fmla="*/ 487 h 667"/>
                <a:gd name="T92" fmla="*/ 961 w 992"/>
                <a:gd name="T93" fmla="*/ 451 h 6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92" h="667">
                  <a:moveTo>
                    <a:pt x="961" y="451"/>
                  </a:moveTo>
                  <a:lnTo>
                    <a:pt x="961" y="451"/>
                  </a:lnTo>
                  <a:lnTo>
                    <a:pt x="952" y="437"/>
                  </a:lnTo>
                  <a:lnTo>
                    <a:pt x="947" y="419"/>
                  </a:lnTo>
                  <a:lnTo>
                    <a:pt x="943" y="365"/>
                  </a:lnTo>
                  <a:lnTo>
                    <a:pt x="947" y="320"/>
                  </a:lnTo>
                  <a:lnTo>
                    <a:pt x="947" y="298"/>
                  </a:lnTo>
                  <a:lnTo>
                    <a:pt x="952" y="289"/>
                  </a:lnTo>
                  <a:lnTo>
                    <a:pt x="952" y="266"/>
                  </a:lnTo>
                  <a:lnTo>
                    <a:pt x="947" y="253"/>
                  </a:lnTo>
                  <a:lnTo>
                    <a:pt x="938" y="239"/>
                  </a:lnTo>
                  <a:lnTo>
                    <a:pt x="929" y="226"/>
                  </a:lnTo>
                  <a:lnTo>
                    <a:pt x="911" y="216"/>
                  </a:lnTo>
                  <a:lnTo>
                    <a:pt x="911" y="144"/>
                  </a:lnTo>
                  <a:lnTo>
                    <a:pt x="902" y="144"/>
                  </a:lnTo>
                  <a:lnTo>
                    <a:pt x="880" y="140"/>
                  </a:lnTo>
                  <a:lnTo>
                    <a:pt x="866" y="131"/>
                  </a:lnTo>
                  <a:lnTo>
                    <a:pt x="853" y="117"/>
                  </a:lnTo>
                  <a:lnTo>
                    <a:pt x="844" y="99"/>
                  </a:lnTo>
                  <a:lnTo>
                    <a:pt x="830" y="77"/>
                  </a:lnTo>
                  <a:lnTo>
                    <a:pt x="817" y="45"/>
                  </a:lnTo>
                  <a:lnTo>
                    <a:pt x="803" y="27"/>
                  </a:lnTo>
                  <a:lnTo>
                    <a:pt x="790" y="14"/>
                  </a:lnTo>
                  <a:lnTo>
                    <a:pt x="776" y="5"/>
                  </a:lnTo>
                  <a:lnTo>
                    <a:pt x="758" y="0"/>
                  </a:lnTo>
                  <a:lnTo>
                    <a:pt x="744" y="0"/>
                  </a:lnTo>
                  <a:lnTo>
                    <a:pt x="722" y="14"/>
                  </a:lnTo>
                  <a:lnTo>
                    <a:pt x="717" y="18"/>
                  </a:lnTo>
                  <a:lnTo>
                    <a:pt x="704" y="27"/>
                  </a:lnTo>
                  <a:lnTo>
                    <a:pt x="695" y="32"/>
                  </a:lnTo>
                  <a:lnTo>
                    <a:pt x="681" y="32"/>
                  </a:lnTo>
                  <a:lnTo>
                    <a:pt x="668" y="27"/>
                  </a:lnTo>
                  <a:lnTo>
                    <a:pt x="650" y="23"/>
                  </a:lnTo>
                  <a:lnTo>
                    <a:pt x="636" y="23"/>
                  </a:lnTo>
                  <a:lnTo>
                    <a:pt x="627" y="23"/>
                  </a:lnTo>
                  <a:lnTo>
                    <a:pt x="614" y="32"/>
                  </a:lnTo>
                  <a:lnTo>
                    <a:pt x="605" y="41"/>
                  </a:lnTo>
                  <a:lnTo>
                    <a:pt x="582" y="50"/>
                  </a:lnTo>
                  <a:lnTo>
                    <a:pt x="569" y="50"/>
                  </a:lnTo>
                  <a:lnTo>
                    <a:pt x="555" y="45"/>
                  </a:lnTo>
                  <a:lnTo>
                    <a:pt x="542" y="41"/>
                  </a:lnTo>
                  <a:lnTo>
                    <a:pt x="524" y="27"/>
                  </a:lnTo>
                  <a:lnTo>
                    <a:pt x="447" y="131"/>
                  </a:lnTo>
                  <a:lnTo>
                    <a:pt x="415" y="131"/>
                  </a:lnTo>
                  <a:lnTo>
                    <a:pt x="415" y="126"/>
                  </a:lnTo>
                  <a:lnTo>
                    <a:pt x="415" y="108"/>
                  </a:lnTo>
                  <a:lnTo>
                    <a:pt x="406" y="99"/>
                  </a:lnTo>
                  <a:lnTo>
                    <a:pt x="397" y="90"/>
                  </a:lnTo>
                  <a:lnTo>
                    <a:pt x="384" y="86"/>
                  </a:lnTo>
                  <a:lnTo>
                    <a:pt x="361" y="86"/>
                  </a:lnTo>
                  <a:lnTo>
                    <a:pt x="339" y="81"/>
                  </a:lnTo>
                  <a:lnTo>
                    <a:pt x="321" y="77"/>
                  </a:lnTo>
                  <a:lnTo>
                    <a:pt x="303" y="68"/>
                  </a:lnTo>
                  <a:lnTo>
                    <a:pt x="289" y="59"/>
                  </a:lnTo>
                  <a:lnTo>
                    <a:pt x="271" y="41"/>
                  </a:lnTo>
                  <a:lnTo>
                    <a:pt x="267" y="36"/>
                  </a:lnTo>
                  <a:lnTo>
                    <a:pt x="257" y="32"/>
                  </a:lnTo>
                  <a:lnTo>
                    <a:pt x="239" y="23"/>
                  </a:lnTo>
                  <a:lnTo>
                    <a:pt x="226" y="23"/>
                  </a:lnTo>
                  <a:lnTo>
                    <a:pt x="212" y="27"/>
                  </a:lnTo>
                  <a:lnTo>
                    <a:pt x="199" y="36"/>
                  </a:lnTo>
                  <a:lnTo>
                    <a:pt x="185" y="50"/>
                  </a:lnTo>
                  <a:lnTo>
                    <a:pt x="172" y="59"/>
                  </a:lnTo>
                  <a:lnTo>
                    <a:pt x="140" y="77"/>
                  </a:lnTo>
                  <a:lnTo>
                    <a:pt x="100" y="90"/>
                  </a:lnTo>
                  <a:lnTo>
                    <a:pt x="86" y="90"/>
                  </a:lnTo>
                  <a:lnTo>
                    <a:pt x="73" y="86"/>
                  </a:lnTo>
                  <a:lnTo>
                    <a:pt x="50" y="117"/>
                  </a:lnTo>
                  <a:lnTo>
                    <a:pt x="46" y="230"/>
                  </a:lnTo>
                  <a:lnTo>
                    <a:pt x="50" y="253"/>
                  </a:lnTo>
                  <a:lnTo>
                    <a:pt x="32" y="280"/>
                  </a:lnTo>
                  <a:lnTo>
                    <a:pt x="23" y="302"/>
                  </a:lnTo>
                  <a:lnTo>
                    <a:pt x="14" y="415"/>
                  </a:lnTo>
                  <a:lnTo>
                    <a:pt x="5" y="451"/>
                  </a:lnTo>
                  <a:lnTo>
                    <a:pt x="0" y="501"/>
                  </a:lnTo>
                  <a:lnTo>
                    <a:pt x="19" y="496"/>
                  </a:lnTo>
                  <a:lnTo>
                    <a:pt x="41" y="496"/>
                  </a:lnTo>
                  <a:lnTo>
                    <a:pt x="77" y="501"/>
                  </a:lnTo>
                  <a:lnTo>
                    <a:pt x="109" y="510"/>
                  </a:lnTo>
                  <a:lnTo>
                    <a:pt x="118" y="514"/>
                  </a:lnTo>
                  <a:lnTo>
                    <a:pt x="136" y="528"/>
                  </a:lnTo>
                  <a:lnTo>
                    <a:pt x="163" y="550"/>
                  </a:lnTo>
                  <a:lnTo>
                    <a:pt x="203" y="586"/>
                  </a:lnTo>
                  <a:lnTo>
                    <a:pt x="226" y="609"/>
                  </a:lnTo>
                  <a:lnTo>
                    <a:pt x="248" y="622"/>
                  </a:lnTo>
                  <a:lnTo>
                    <a:pt x="262" y="631"/>
                  </a:lnTo>
                  <a:lnTo>
                    <a:pt x="276" y="636"/>
                  </a:lnTo>
                  <a:lnTo>
                    <a:pt x="294" y="640"/>
                  </a:lnTo>
                  <a:lnTo>
                    <a:pt x="303" y="640"/>
                  </a:lnTo>
                  <a:lnTo>
                    <a:pt x="303" y="636"/>
                  </a:lnTo>
                  <a:lnTo>
                    <a:pt x="312" y="636"/>
                  </a:lnTo>
                  <a:lnTo>
                    <a:pt x="334" y="631"/>
                  </a:lnTo>
                  <a:lnTo>
                    <a:pt x="370" y="631"/>
                  </a:lnTo>
                  <a:lnTo>
                    <a:pt x="388" y="636"/>
                  </a:lnTo>
                  <a:lnTo>
                    <a:pt x="415" y="640"/>
                  </a:lnTo>
                  <a:lnTo>
                    <a:pt x="433" y="640"/>
                  </a:lnTo>
                  <a:lnTo>
                    <a:pt x="456" y="636"/>
                  </a:lnTo>
                  <a:lnTo>
                    <a:pt x="478" y="622"/>
                  </a:lnTo>
                  <a:lnTo>
                    <a:pt x="492" y="618"/>
                  </a:lnTo>
                  <a:lnTo>
                    <a:pt x="510" y="622"/>
                  </a:lnTo>
                  <a:lnTo>
                    <a:pt x="524" y="627"/>
                  </a:lnTo>
                  <a:lnTo>
                    <a:pt x="542" y="636"/>
                  </a:lnTo>
                  <a:lnTo>
                    <a:pt x="564" y="658"/>
                  </a:lnTo>
                  <a:lnTo>
                    <a:pt x="573" y="667"/>
                  </a:lnTo>
                  <a:lnTo>
                    <a:pt x="578" y="667"/>
                  </a:lnTo>
                  <a:lnTo>
                    <a:pt x="578" y="613"/>
                  </a:lnTo>
                  <a:lnTo>
                    <a:pt x="614" y="600"/>
                  </a:lnTo>
                  <a:lnTo>
                    <a:pt x="654" y="586"/>
                  </a:lnTo>
                  <a:lnTo>
                    <a:pt x="704" y="577"/>
                  </a:lnTo>
                  <a:lnTo>
                    <a:pt x="762" y="568"/>
                  </a:lnTo>
                  <a:lnTo>
                    <a:pt x="826" y="564"/>
                  </a:lnTo>
                  <a:lnTo>
                    <a:pt x="893" y="564"/>
                  </a:lnTo>
                  <a:lnTo>
                    <a:pt x="929" y="568"/>
                  </a:lnTo>
                  <a:lnTo>
                    <a:pt x="961" y="577"/>
                  </a:lnTo>
                  <a:lnTo>
                    <a:pt x="974" y="559"/>
                  </a:lnTo>
                  <a:lnTo>
                    <a:pt x="983" y="541"/>
                  </a:lnTo>
                  <a:lnTo>
                    <a:pt x="992" y="528"/>
                  </a:lnTo>
                  <a:lnTo>
                    <a:pt x="992" y="505"/>
                  </a:lnTo>
                  <a:lnTo>
                    <a:pt x="992" y="487"/>
                  </a:lnTo>
                  <a:lnTo>
                    <a:pt x="983" y="469"/>
                  </a:lnTo>
                  <a:lnTo>
                    <a:pt x="961" y="451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5" name="文本框 71"/>
            <p:cNvSpPr txBox="1"/>
            <p:nvPr/>
          </p:nvSpPr>
          <p:spPr>
            <a:xfrm>
              <a:off x="10688" y="5838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密云县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文本框 72"/>
            <p:cNvSpPr txBox="1"/>
            <p:nvPr/>
          </p:nvSpPr>
          <p:spPr>
            <a:xfrm>
              <a:off x="11679" y="715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平谷区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73"/>
            <p:cNvSpPr txBox="1"/>
            <p:nvPr/>
          </p:nvSpPr>
          <p:spPr>
            <a:xfrm>
              <a:off x="7337" y="532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延庆县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74"/>
            <p:cNvSpPr txBox="1"/>
            <p:nvPr/>
          </p:nvSpPr>
          <p:spPr>
            <a:xfrm>
              <a:off x="9400" y="6006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怀柔区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75"/>
            <p:cNvSpPr txBox="1"/>
            <p:nvPr/>
          </p:nvSpPr>
          <p:spPr>
            <a:xfrm>
              <a:off x="7589" y="6510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昌平区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76"/>
            <p:cNvSpPr txBox="1"/>
            <p:nvPr/>
          </p:nvSpPr>
          <p:spPr>
            <a:xfrm>
              <a:off x="10142" y="7560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顺义区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84"/>
            <p:cNvSpPr txBox="1"/>
            <p:nvPr/>
          </p:nvSpPr>
          <p:spPr>
            <a:xfrm>
              <a:off x="9836" y="894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通州区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85"/>
            <p:cNvSpPr txBox="1"/>
            <p:nvPr/>
          </p:nvSpPr>
          <p:spPr>
            <a:xfrm>
              <a:off x="8098" y="9874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大兴区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文本框 86"/>
            <p:cNvSpPr txBox="1"/>
            <p:nvPr/>
          </p:nvSpPr>
          <p:spPr>
            <a:xfrm>
              <a:off x="6675" y="9588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房山区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87"/>
            <p:cNvSpPr txBox="1"/>
            <p:nvPr/>
          </p:nvSpPr>
          <p:spPr>
            <a:xfrm>
              <a:off x="6207" y="8187"/>
              <a:ext cx="142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门头沟区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88"/>
            <p:cNvSpPr txBox="1"/>
            <p:nvPr/>
          </p:nvSpPr>
          <p:spPr>
            <a:xfrm>
              <a:off x="7905" y="818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北京市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北京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组合 89"/>
          <p:cNvGrpSpPr/>
          <p:nvPr/>
        </p:nvGrpSpPr>
        <p:grpSpPr>
          <a:xfrm>
            <a:off x="2880995" y="1440180"/>
            <a:ext cx="6087110" cy="5904230"/>
            <a:chOff x="4537" y="2268"/>
            <a:chExt cx="9586" cy="9298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4537" y="2268"/>
              <a:ext cx="9587" cy="9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10917" y="5425"/>
              <a:ext cx="3107" cy="1692"/>
            </a:xfrm>
            <a:custGeom>
              <a:avLst/>
              <a:gdLst>
                <a:gd name="T0" fmla="*/ 1231 w 1315"/>
                <a:gd name="T1" fmla="*/ 265 h 716"/>
                <a:gd name="T2" fmla="*/ 1197 w 1315"/>
                <a:gd name="T3" fmla="*/ 231 h 716"/>
                <a:gd name="T4" fmla="*/ 1113 w 1315"/>
                <a:gd name="T5" fmla="*/ 84 h 716"/>
                <a:gd name="T6" fmla="*/ 1083 w 1315"/>
                <a:gd name="T7" fmla="*/ 4 h 716"/>
                <a:gd name="T8" fmla="*/ 974 w 1315"/>
                <a:gd name="T9" fmla="*/ 75 h 716"/>
                <a:gd name="T10" fmla="*/ 931 w 1315"/>
                <a:gd name="T11" fmla="*/ 105 h 716"/>
                <a:gd name="T12" fmla="*/ 910 w 1315"/>
                <a:gd name="T13" fmla="*/ 109 h 716"/>
                <a:gd name="T14" fmla="*/ 851 w 1315"/>
                <a:gd name="T15" fmla="*/ 109 h 716"/>
                <a:gd name="T16" fmla="*/ 776 w 1315"/>
                <a:gd name="T17" fmla="*/ 143 h 716"/>
                <a:gd name="T18" fmla="*/ 746 w 1315"/>
                <a:gd name="T19" fmla="*/ 151 h 716"/>
                <a:gd name="T20" fmla="*/ 729 w 1315"/>
                <a:gd name="T21" fmla="*/ 244 h 716"/>
                <a:gd name="T22" fmla="*/ 670 w 1315"/>
                <a:gd name="T23" fmla="*/ 316 h 716"/>
                <a:gd name="T24" fmla="*/ 607 w 1315"/>
                <a:gd name="T25" fmla="*/ 324 h 716"/>
                <a:gd name="T26" fmla="*/ 586 w 1315"/>
                <a:gd name="T27" fmla="*/ 316 h 716"/>
                <a:gd name="T28" fmla="*/ 552 w 1315"/>
                <a:gd name="T29" fmla="*/ 299 h 716"/>
                <a:gd name="T30" fmla="*/ 519 w 1315"/>
                <a:gd name="T31" fmla="*/ 294 h 716"/>
                <a:gd name="T32" fmla="*/ 477 w 1315"/>
                <a:gd name="T33" fmla="*/ 265 h 716"/>
                <a:gd name="T34" fmla="*/ 418 w 1315"/>
                <a:gd name="T35" fmla="*/ 185 h 716"/>
                <a:gd name="T36" fmla="*/ 359 w 1315"/>
                <a:gd name="T37" fmla="*/ 155 h 716"/>
                <a:gd name="T38" fmla="*/ 312 w 1315"/>
                <a:gd name="T39" fmla="*/ 168 h 716"/>
                <a:gd name="T40" fmla="*/ 266 w 1315"/>
                <a:gd name="T41" fmla="*/ 160 h 716"/>
                <a:gd name="T42" fmla="*/ 215 w 1315"/>
                <a:gd name="T43" fmla="*/ 155 h 716"/>
                <a:gd name="T44" fmla="*/ 165 w 1315"/>
                <a:gd name="T45" fmla="*/ 181 h 716"/>
                <a:gd name="T46" fmla="*/ 106 w 1315"/>
                <a:gd name="T47" fmla="*/ 181 h 716"/>
                <a:gd name="T48" fmla="*/ 68 w 1315"/>
                <a:gd name="T49" fmla="*/ 181 h 716"/>
                <a:gd name="T50" fmla="*/ 0 w 1315"/>
                <a:gd name="T51" fmla="*/ 206 h 716"/>
                <a:gd name="T52" fmla="*/ 17 w 1315"/>
                <a:gd name="T53" fmla="*/ 219 h 716"/>
                <a:gd name="T54" fmla="*/ 55 w 1315"/>
                <a:gd name="T55" fmla="*/ 282 h 716"/>
                <a:gd name="T56" fmla="*/ 55 w 1315"/>
                <a:gd name="T57" fmla="*/ 358 h 716"/>
                <a:gd name="T58" fmla="*/ 43 w 1315"/>
                <a:gd name="T59" fmla="*/ 408 h 716"/>
                <a:gd name="T60" fmla="*/ 59 w 1315"/>
                <a:gd name="T61" fmla="*/ 476 h 716"/>
                <a:gd name="T62" fmla="*/ 89 w 1315"/>
                <a:gd name="T63" fmla="*/ 509 h 716"/>
                <a:gd name="T64" fmla="*/ 76 w 1315"/>
                <a:gd name="T65" fmla="*/ 665 h 716"/>
                <a:gd name="T66" fmla="*/ 64 w 1315"/>
                <a:gd name="T67" fmla="*/ 686 h 716"/>
                <a:gd name="T68" fmla="*/ 102 w 1315"/>
                <a:gd name="T69" fmla="*/ 712 h 716"/>
                <a:gd name="T70" fmla="*/ 266 w 1315"/>
                <a:gd name="T71" fmla="*/ 703 h 716"/>
                <a:gd name="T72" fmla="*/ 321 w 1315"/>
                <a:gd name="T73" fmla="*/ 682 h 716"/>
                <a:gd name="T74" fmla="*/ 367 w 1315"/>
                <a:gd name="T75" fmla="*/ 682 h 716"/>
                <a:gd name="T76" fmla="*/ 388 w 1315"/>
                <a:gd name="T77" fmla="*/ 661 h 716"/>
                <a:gd name="T78" fmla="*/ 384 w 1315"/>
                <a:gd name="T79" fmla="*/ 623 h 716"/>
                <a:gd name="T80" fmla="*/ 367 w 1315"/>
                <a:gd name="T81" fmla="*/ 598 h 716"/>
                <a:gd name="T82" fmla="*/ 346 w 1315"/>
                <a:gd name="T83" fmla="*/ 560 h 716"/>
                <a:gd name="T84" fmla="*/ 388 w 1315"/>
                <a:gd name="T85" fmla="*/ 530 h 716"/>
                <a:gd name="T86" fmla="*/ 418 w 1315"/>
                <a:gd name="T87" fmla="*/ 501 h 716"/>
                <a:gd name="T88" fmla="*/ 447 w 1315"/>
                <a:gd name="T89" fmla="*/ 480 h 716"/>
                <a:gd name="T90" fmla="*/ 468 w 1315"/>
                <a:gd name="T91" fmla="*/ 484 h 716"/>
                <a:gd name="T92" fmla="*/ 544 w 1315"/>
                <a:gd name="T93" fmla="*/ 492 h 716"/>
                <a:gd name="T94" fmla="*/ 599 w 1315"/>
                <a:gd name="T95" fmla="*/ 476 h 716"/>
                <a:gd name="T96" fmla="*/ 637 w 1315"/>
                <a:gd name="T97" fmla="*/ 450 h 716"/>
                <a:gd name="T98" fmla="*/ 868 w 1315"/>
                <a:gd name="T99" fmla="*/ 404 h 716"/>
                <a:gd name="T100" fmla="*/ 1007 w 1315"/>
                <a:gd name="T101" fmla="*/ 421 h 716"/>
                <a:gd name="T102" fmla="*/ 1075 w 1315"/>
                <a:gd name="T103" fmla="*/ 463 h 716"/>
                <a:gd name="T104" fmla="*/ 1167 w 1315"/>
                <a:gd name="T105" fmla="*/ 476 h 716"/>
                <a:gd name="T106" fmla="*/ 1239 w 1315"/>
                <a:gd name="T107" fmla="*/ 505 h 716"/>
                <a:gd name="T108" fmla="*/ 1260 w 1315"/>
                <a:gd name="T109" fmla="*/ 484 h 716"/>
                <a:gd name="T110" fmla="*/ 1273 w 1315"/>
                <a:gd name="T111" fmla="*/ 438 h 716"/>
                <a:gd name="T112" fmla="*/ 1311 w 1315"/>
                <a:gd name="T113" fmla="*/ 375 h 716"/>
                <a:gd name="T114" fmla="*/ 1302 w 1315"/>
                <a:gd name="T115" fmla="*/ 294 h 7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15" h="716">
                  <a:moveTo>
                    <a:pt x="1302" y="294"/>
                  </a:moveTo>
                  <a:lnTo>
                    <a:pt x="1302" y="294"/>
                  </a:lnTo>
                  <a:lnTo>
                    <a:pt x="1231" y="265"/>
                  </a:lnTo>
                  <a:lnTo>
                    <a:pt x="1214" y="252"/>
                  </a:lnTo>
                  <a:lnTo>
                    <a:pt x="1197" y="231"/>
                  </a:lnTo>
                  <a:lnTo>
                    <a:pt x="1176" y="202"/>
                  </a:lnTo>
                  <a:lnTo>
                    <a:pt x="1155" y="168"/>
                  </a:lnTo>
                  <a:lnTo>
                    <a:pt x="1113" y="84"/>
                  </a:lnTo>
                  <a:lnTo>
                    <a:pt x="1096" y="42"/>
                  </a:lnTo>
                  <a:lnTo>
                    <a:pt x="1083" y="4"/>
                  </a:lnTo>
                  <a:lnTo>
                    <a:pt x="1083" y="0"/>
                  </a:lnTo>
                  <a:lnTo>
                    <a:pt x="1079" y="0"/>
                  </a:lnTo>
                  <a:lnTo>
                    <a:pt x="974" y="75"/>
                  </a:lnTo>
                  <a:lnTo>
                    <a:pt x="953" y="92"/>
                  </a:lnTo>
                  <a:lnTo>
                    <a:pt x="931" y="105"/>
                  </a:lnTo>
                  <a:lnTo>
                    <a:pt x="919" y="109"/>
                  </a:lnTo>
                  <a:lnTo>
                    <a:pt x="910" y="109"/>
                  </a:lnTo>
                  <a:lnTo>
                    <a:pt x="868" y="109"/>
                  </a:lnTo>
                  <a:lnTo>
                    <a:pt x="851" y="109"/>
                  </a:lnTo>
                  <a:lnTo>
                    <a:pt x="822" y="122"/>
                  </a:lnTo>
                  <a:lnTo>
                    <a:pt x="797" y="134"/>
                  </a:lnTo>
                  <a:lnTo>
                    <a:pt x="776" y="143"/>
                  </a:lnTo>
                  <a:lnTo>
                    <a:pt x="759" y="147"/>
                  </a:lnTo>
                  <a:lnTo>
                    <a:pt x="746" y="151"/>
                  </a:lnTo>
                  <a:lnTo>
                    <a:pt x="742" y="160"/>
                  </a:lnTo>
                  <a:lnTo>
                    <a:pt x="729" y="244"/>
                  </a:lnTo>
                  <a:lnTo>
                    <a:pt x="712" y="278"/>
                  </a:lnTo>
                  <a:lnTo>
                    <a:pt x="696" y="303"/>
                  </a:lnTo>
                  <a:lnTo>
                    <a:pt x="670" y="316"/>
                  </a:lnTo>
                  <a:lnTo>
                    <a:pt x="649" y="324"/>
                  </a:lnTo>
                  <a:lnTo>
                    <a:pt x="628" y="324"/>
                  </a:lnTo>
                  <a:lnTo>
                    <a:pt x="607" y="324"/>
                  </a:lnTo>
                  <a:lnTo>
                    <a:pt x="594" y="320"/>
                  </a:lnTo>
                  <a:lnTo>
                    <a:pt x="586" y="316"/>
                  </a:lnTo>
                  <a:lnTo>
                    <a:pt x="578" y="307"/>
                  </a:lnTo>
                  <a:lnTo>
                    <a:pt x="569" y="303"/>
                  </a:lnTo>
                  <a:lnTo>
                    <a:pt x="552" y="299"/>
                  </a:lnTo>
                  <a:lnTo>
                    <a:pt x="531" y="299"/>
                  </a:lnTo>
                  <a:lnTo>
                    <a:pt x="519" y="294"/>
                  </a:lnTo>
                  <a:lnTo>
                    <a:pt x="506" y="290"/>
                  </a:lnTo>
                  <a:lnTo>
                    <a:pt x="489" y="278"/>
                  </a:lnTo>
                  <a:lnTo>
                    <a:pt x="477" y="265"/>
                  </a:lnTo>
                  <a:lnTo>
                    <a:pt x="472" y="261"/>
                  </a:lnTo>
                  <a:lnTo>
                    <a:pt x="418" y="185"/>
                  </a:lnTo>
                  <a:lnTo>
                    <a:pt x="392" y="168"/>
                  </a:lnTo>
                  <a:lnTo>
                    <a:pt x="367" y="160"/>
                  </a:lnTo>
                  <a:lnTo>
                    <a:pt x="359" y="155"/>
                  </a:lnTo>
                  <a:lnTo>
                    <a:pt x="350" y="160"/>
                  </a:lnTo>
                  <a:lnTo>
                    <a:pt x="312" y="168"/>
                  </a:lnTo>
                  <a:lnTo>
                    <a:pt x="291" y="168"/>
                  </a:lnTo>
                  <a:lnTo>
                    <a:pt x="266" y="160"/>
                  </a:lnTo>
                  <a:lnTo>
                    <a:pt x="241" y="155"/>
                  </a:lnTo>
                  <a:lnTo>
                    <a:pt x="215" y="155"/>
                  </a:lnTo>
                  <a:lnTo>
                    <a:pt x="207" y="160"/>
                  </a:lnTo>
                  <a:lnTo>
                    <a:pt x="182" y="176"/>
                  </a:lnTo>
                  <a:lnTo>
                    <a:pt x="165" y="181"/>
                  </a:lnTo>
                  <a:lnTo>
                    <a:pt x="148" y="185"/>
                  </a:lnTo>
                  <a:lnTo>
                    <a:pt x="127" y="185"/>
                  </a:lnTo>
                  <a:lnTo>
                    <a:pt x="106" y="181"/>
                  </a:lnTo>
                  <a:lnTo>
                    <a:pt x="89" y="181"/>
                  </a:lnTo>
                  <a:lnTo>
                    <a:pt x="68" y="181"/>
                  </a:lnTo>
                  <a:lnTo>
                    <a:pt x="38" y="185"/>
                  </a:lnTo>
                  <a:lnTo>
                    <a:pt x="13" y="198"/>
                  </a:lnTo>
                  <a:lnTo>
                    <a:pt x="0" y="206"/>
                  </a:lnTo>
                  <a:lnTo>
                    <a:pt x="17" y="219"/>
                  </a:lnTo>
                  <a:lnTo>
                    <a:pt x="30" y="227"/>
                  </a:lnTo>
                  <a:lnTo>
                    <a:pt x="47" y="252"/>
                  </a:lnTo>
                  <a:lnTo>
                    <a:pt x="55" y="282"/>
                  </a:lnTo>
                  <a:lnTo>
                    <a:pt x="59" y="311"/>
                  </a:lnTo>
                  <a:lnTo>
                    <a:pt x="59" y="337"/>
                  </a:lnTo>
                  <a:lnTo>
                    <a:pt x="55" y="358"/>
                  </a:lnTo>
                  <a:lnTo>
                    <a:pt x="51" y="379"/>
                  </a:lnTo>
                  <a:lnTo>
                    <a:pt x="43" y="408"/>
                  </a:lnTo>
                  <a:lnTo>
                    <a:pt x="47" y="438"/>
                  </a:lnTo>
                  <a:lnTo>
                    <a:pt x="51" y="459"/>
                  </a:lnTo>
                  <a:lnTo>
                    <a:pt x="59" y="476"/>
                  </a:lnTo>
                  <a:lnTo>
                    <a:pt x="68" y="492"/>
                  </a:lnTo>
                  <a:lnTo>
                    <a:pt x="80" y="501"/>
                  </a:lnTo>
                  <a:lnTo>
                    <a:pt x="89" y="509"/>
                  </a:lnTo>
                  <a:lnTo>
                    <a:pt x="80" y="648"/>
                  </a:lnTo>
                  <a:lnTo>
                    <a:pt x="76" y="665"/>
                  </a:lnTo>
                  <a:lnTo>
                    <a:pt x="64" y="678"/>
                  </a:lnTo>
                  <a:lnTo>
                    <a:pt x="64" y="686"/>
                  </a:lnTo>
                  <a:lnTo>
                    <a:pt x="68" y="695"/>
                  </a:lnTo>
                  <a:lnTo>
                    <a:pt x="76" y="703"/>
                  </a:lnTo>
                  <a:lnTo>
                    <a:pt x="102" y="712"/>
                  </a:lnTo>
                  <a:lnTo>
                    <a:pt x="135" y="716"/>
                  </a:lnTo>
                  <a:lnTo>
                    <a:pt x="186" y="695"/>
                  </a:lnTo>
                  <a:lnTo>
                    <a:pt x="266" y="703"/>
                  </a:lnTo>
                  <a:lnTo>
                    <a:pt x="291" y="682"/>
                  </a:lnTo>
                  <a:lnTo>
                    <a:pt x="321" y="682"/>
                  </a:lnTo>
                  <a:lnTo>
                    <a:pt x="342" y="682"/>
                  </a:lnTo>
                  <a:lnTo>
                    <a:pt x="367" y="682"/>
                  </a:lnTo>
                  <a:lnTo>
                    <a:pt x="375" y="678"/>
                  </a:lnTo>
                  <a:lnTo>
                    <a:pt x="384" y="669"/>
                  </a:lnTo>
                  <a:lnTo>
                    <a:pt x="388" y="661"/>
                  </a:lnTo>
                  <a:lnTo>
                    <a:pt x="388" y="648"/>
                  </a:lnTo>
                  <a:lnTo>
                    <a:pt x="388" y="636"/>
                  </a:lnTo>
                  <a:lnTo>
                    <a:pt x="384" y="623"/>
                  </a:lnTo>
                  <a:lnTo>
                    <a:pt x="375" y="610"/>
                  </a:lnTo>
                  <a:lnTo>
                    <a:pt x="367" y="598"/>
                  </a:lnTo>
                  <a:lnTo>
                    <a:pt x="350" y="581"/>
                  </a:lnTo>
                  <a:lnTo>
                    <a:pt x="346" y="568"/>
                  </a:lnTo>
                  <a:lnTo>
                    <a:pt x="346" y="560"/>
                  </a:lnTo>
                  <a:lnTo>
                    <a:pt x="354" y="551"/>
                  </a:lnTo>
                  <a:lnTo>
                    <a:pt x="388" y="530"/>
                  </a:lnTo>
                  <a:lnTo>
                    <a:pt x="405" y="518"/>
                  </a:lnTo>
                  <a:lnTo>
                    <a:pt x="418" y="501"/>
                  </a:lnTo>
                  <a:lnTo>
                    <a:pt x="422" y="492"/>
                  </a:lnTo>
                  <a:lnTo>
                    <a:pt x="430" y="484"/>
                  </a:lnTo>
                  <a:lnTo>
                    <a:pt x="447" y="480"/>
                  </a:lnTo>
                  <a:lnTo>
                    <a:pt x="464" y="480"/>
                  </a:lnTo>
                  <a:lnTo>
                    <a:pt x="468" y="484"/>
                  </a:lnTo>
                  <a:lnTo>
                    <a:pt x="485" y="488"/>
                  </a:lnTo>
                  <a:lnTo>
                    <a:pt x="523" y="492"/>
                  </a:lnTo>
                  <a:lnTo>
                    <a:pt x="544" y="492"/>
                  </a:lnTo>
                  <a:lnTo>
                    <a:pt x="565" y="488"/>
                  </a:lnTo>
                  <a:lnTo>
                    <a:pt x="582" y="484"/>
                  </a:lnTo>
                  <a:lnTo>
                    <a:pt x="599" y="476"/>
                  </a:lnTo>
                  <a:lnTo>
                    <a:pt x="616" y="463"/>
                  </a:lnTo>
                  <a:lnTo>
                    <a:pt x="637" y="450"/>
                  </a:lnTo>
                  <a:lnTo>
                    <a:pt x="683" y="433"/>
                  </a:lnTo>
                  <a:lnTo>
                    <a:pt x="738" y="417"/>
                  </a:lnTo>
                  <a:lnTo>
                    <a:pt x="868" y="404"/>
                  </a:lnTo>
                  <a:lnTo>
                    <a:pt x="990" y="408"/>
                  </a:lnTo>
                  <a:lnTo>
                    <a:pt x="1007" y="421"/>
                  </a:lnTo>
                  <a:lnTo>
                    <a:pt x="1037" y="442"/>
                  </a:lnTo>
                  <a:lnTo>
                    <a:pt x="1058" y="455"/>
                  </a:lnTo>
                  <a:lnTo>
                    <a:pt x="1075" y="463"/>
                  </a:lnTo>
                  <a:lnTo>
                    <a:pt x="1113" y="459"/>
                  </a:lnTo>
                  <a:lnTo>
                    <a:pt x="1121" y="459"/>
                  </a:lnTo>
                  <a:lnTo>
                    <a:pt x="1167" y="476"/>
                  </a:lnTo>
                  <a:lnTo>
                    <a:pt x="1176" y="501"/>
                  </a:lnTo>
                  <a:lnTo>
                    <a:pt x="1239" y="505"/>
                  </a:lnTo>
                  <a:lnTo>
                    <a:pt x="1247" y="501"/>
                  </a:lnTo>
                  <a:lnTo>
                    <a:pt x="1260" y="484"/>
                  </a:lnTo>
                  <a:lnTo>
                    <a:pt x="1264" y="471"/>
                  </a:lnTo>
                  <a:lnTo>
                    <a:pt x="1273" y="438"/>
                  </a:lnTo>
                  <a:lnTo>
                    <a:pt x="1285" y="400"/>
                  </a:lnTo>
                  <a:lnTo>
                    <a:pt x="1298" y="383"/>
                  </a:lnTo>
                  <a:lnTo>
                    <a:pt x="1311" y="375"/>
                  </a:lnTo>
                  <a:lnTo>
                    <a:pt x="1315" y="353"/>
                  </a:lnTo>
                  <a:lnTo>
                    <a:pt x="1302" y="337"/>
                  </a:lnTo>
                  <a:lnTo>
                    <a:pt x="1302" y="29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10560" y="2367"/>
              <a:ext cx="2250" cy="2590"/>
            </a:xfrm>
            <a:custGeom>
              <a:avLst/>
              <a:gdLst>
                <a:gd name="T0" fmla="*/ 952 w 952"/>
                <a:gd name="T1" fmla="*/ 611 h 1096"/>
                <a:gd name="T2" fmla="*/ 910 w 952"/>
                <a:gd name="T3" fmla="*/ 565 h 1096"/>
                <a:gd name="T4" fmla="*/ 884 w 952"/>
                <a:gd name="T5" fmla="*/ 565 h 1096"/>
                <a:gd name="T6" fmla="*/ 863 w 952"/>
                <a:gd name="T7" fmla="*/ 501 h 1096"/>
                <a:gd name="T8" fmla="*/ 851 w 952"/>
                <a:gd name="T9" fmla="*/ 447 h 1096"/>
                <a:gd name="T10" fmla="*/ 821 w 952"/>
                <a:gd name="T11" fmla="*/ 438 h 1096"/>
                <a:gd name="T12" fmla="*/ 775 w 952"/>
                <a:gd name="T13" fmla="*/ 430 h 1096"/>
                <a:gd name="T14" fmla="*/ 771 w 952"/>
                <a:gd name="T15" fmla="*/ 388 h 1096"/>
                <a:gd name="T16" fmla="*/ 771 w 952"/>
                <a:gd name="T17" fmla="*/ 312 h 1096"/>
                <a:gd name="T18" fmla="*/ 737 w 952"/>
                <a:gd name="T19" fmla="*/ 282 h 1096"/>
                <a:gd name="T20" fmla="*/ 754 w 952"/>
                <a:gd name="T21" fmla="*/ 244 h 1096"/>
                <a:gd name="T22" fmla="*/ 775 w 952"/>
                <a:gd name="T23" fmla="*/ 207 h 1096"/>
                <a:gd name="T24" fmla="*/ 741 w 952"/>
                <a:gd name="T25" fmla="*/ 186 h 1096"/>
                <a:gd name="T26" fmla="*/ 695 w 952"/>
                <a:gd name="T27" fmla="*/ 215 h 1096"/>
                <a:gd name="T28" fmla="*/ 665 w 952"/>
                <a:gd name="T29" fmla="*/ 282 h 1096"/>
                <a:gd name="T30" fmla="*/ 577 w 952"/>
                <a:gd name="T31" fmla="*/ 421 h 1096"/>
                <a:gd name="T32" fmla="*/ 535 w 952"/>
                <a:gd name="T33" fmla="*/ 434 h 1096"/>
                <a:gd name="T34" fmla="*/ 518 w 952"/>
                <a:gd name="T35" fmla="*/ 405 h 1096"/>
                <a:gd name="T36" fmla="*/ 501 w 952"/>
                <a:gd name="T37" fmla="*/ 337 h 1096"/>
                <a:gd name="T38" fmla="*/ 497 w 952"/>
                <a:gd name="T39" fmla="*/ 282 h 1096"/>
                <a:gd name="T40" fmla="*/ 446 w 952"/>
                <a:gd name="T41" fmla="*/ 186 h 1096"/>
                <a:gd name="T42" fmla="*/ 408 w 952"/>
                <a:gd name="T43" fmla="*/ 156 h 1096"/>
                <a:gd name="T44" fmla="*/ 354 w 952"/>
                <a:gd name="T45" fmla="*/ 148 h 1096"/>
                <a:gd name="T46" fmla="*/ 282 w 952"/>
                <a:gd name="T47" fmla="*/ 122 h 1096"/>
                <a:gd name="T48" fmla="*/ 236 w 952"/>
                <a:gd name="T49" fmla="*/ 84 h 1096"/>
                <a:gd name="T50" fmla="*/ 181 w 952"/>
                <a:gd name="T51" fmla="*/ 72 h 1096"/>
                <a:gd name="T52" fmla="*/ 156 w 952"/>
                <a:gd name="T53" fmla="*/ 25 h 1096"/>
                <a:gd name="T54" fmla="*/ 92 w 952"/>
                <a:gd name="T55" fmla="*/ 4 h 1096"/>
                <a:gd name="T56" fmla="*/ 84 w 952"/>
                <a:gd name="T57" fmla="*/ 101 h 1096"/>
                <a:gd name="T58" fmla="*/ 55 w 952"/>
                <a:gd name="T59" fmla="*/ 148 h 1096"/>
                <a:gd name="T60" fmla="*/ 50 w 952"/>
                <a:gd name="T61" fmla="*/ 329 h 1096"/>
                <a:gd name="T62" fmla="*/ 21 w 952"/>
                <a:gd name="T63" fmla="*/ 350 h 1096"/>
                <a:gd name="T64" fmla="*/ 17 w 952"/>
                <a:gd name="T65" fmla="*/ 367 h 1096"/>
                <a:gd name="T66" fmla="*/ 50 w 952"/>
                <a:gd name="T67" fmla="*/ 459 h 1096"/>
                <a:gd name="T68" fmla="*/ 80 w 952"/>
                <a:gd name="T69" fmla="*/ 611 h 1096"/>
                <a:gd name="T70" fmla="*/ 135 w 952"/>
                <a:gd name="T71" fmla="*/ 662 h 1096"/>
                <a:gd name="T72" fmla="*/ 135 w 952"/>
                <a:gd name="T73" fmla="*/ 683 h 1096"/>
                <a:gd name="T74" fmla="*/ 88 w 952"/>
                <a:gd name="T75" fmla="*/ 695 h 1096"/>
                <a:gd name="T76" fmla="*/ 21 w 952"/>
                <a:gd name="T77" fmla="*/ 733 h 1096"/>
                <a:gd name="T78" fmla="*/ 25 w 952"/>
                <a:gd name="T79" fmla="*/ 864 h 1096"/>
                <a:gd name="T80" fmla="*/ 4 w 952"/>
                <a:gd name="T81" fmla="*/ 944 h 1096"/>
                <a:gd name="T82" fmla="*/ 8 w 952"/>
                <a:gd name="T83" fmla="*/ 982 h 1096"/>
                <a:gd name="T84" fmla="*/ 50 w 952"/>
                <a:gd name="T85" fmla="*/ 1003 h 1096"/>
                <a:gd name="T86" fmla="*/ 147 w 952"/>
                <a:gd name="T87" fmla="*/ 1024 h 1096"/>
                <a:gd name="T88" fmla="*/ 181 w 952"/>
                <a:gd name="T89" fmla="*/ 1058 h 1096"/>
                <a:gd name="T90" fmla="*/ 240 w 952"/>
                <a:gd name="T91" fmla="*/ 1091 h 1096"/>
                <a:gd name="T92" fmla="*/ 341 w 952"/>
                <a:gd name="T93" fmla="*/ 1058 h 1096"/>
                <a:gd name="T94" fmla="*/ 392 w 952"/>
                <a:gd name="T95" fmla="*/ 1015 h 1096"/>
                <a:gd name="T96" fmla="*/ 438 w 952"/>
                <a:gd name="T97" fmla="*/ 1003 h 1096"/>
                <a:gd name="T98" fmla="*/ 501 w 952"/>
                <a:gd name="T99" fmla="*/ 1032 h 1096"/>
                <a:gd name="T100" fmla="*/ 547 w 952"/>
                <a:gd name="T101" fmla="*/ 1037 h 1096"/>
                <a:gd name="T102" fmla="*/ 619 w 952"/>
                <a:gd name="T103" fmla="*/ 969 h 1096"/>
                <a:gd name="T104" fmla="*/ 623 w 952"/>
                <a:gd name="T105" fmla="*/ 902 h 1096"/>
                <a:gd name="T106" fmla="*/ 628 w 952"/>
                <a:gd name="T107" fmla="*/ 809 h 1096"/>
                <a:gd name="T108" fmla="*/ 708 w 952"/>
                <a:gd name="T109" fmla="*/ 775 h 1096"/>
                <a:gd name="T110" fmla="*/ 762 w 952"/>
                <a:gd name="T111" fmla="*/ 729 h 1096"/>
                <a:gd name="T112" fmla="*/ 771 w 952"/>
                <a:gd name="T113" fmla="*/ 712 h 1096"/>
                <a:gd name="T114" fmla="*/ 880 w 952"/>
                <a:gd name="T115" fmla="*/ 716 h 1096"/>
                <a:gd name="T116" fmla="*/ 897 w 952"/>
                <a:gd name="T117" fmla="*/ 653 h 1096"/>
                <a:gd name="T118" fmla="*/ 952 w 952"/>
                <a:gd name="T119" fmla="*/ 619 h 10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" h="1096">
                  <a:moveTo>
                    <a:pt x="952" y="619"/>
                  </a:moveTo>
                  <a:lnTo>
                    <a:pt x="952" y="611"/>
                  </a:lnTo>
                  <a:lnTo>
                    <a:pt x="948" y="594"/>
                  </a:lnTo>
                  <a:lnTo>
                    <a:pt x="939" y="577"/>
                  </a:lnTo>
                  <a:lnTo>
                    <a:pt x="927" y="569"/>
                  </a:lnTo>
                  <a:lnTo>
                    <a:pt x="910" y="565"/>
                  </a:lnTo>
                  <a:lnTo>
                    <a:pt x="901" y="569"/>
                  </a:lnTo>
                  <a:lnTo>
                    <a:pt x="893" y="569"/>
                  </a:lnTo>
                  <a:lnTo>
                    <a:pt x="884" y="565"/>
                  </a:lnTo>
                  <a:lnTo>
                    <a:pt x="876" y="560"/>
                  </a:lnTo>
                  <a:lnTo>
                    <a:pt x="868" y="548"/>
                  </a:lnTo>
                  <a:lnTo>
                    <a:pt x="863" y="527"/>
                  </a:lnTo>
                  <a:lnTo>
                    <a:pt x="863" y="501"/>
                  </a:lnTo>
                  <a:lnTo>
                    <a:pt x="859" y="476"/>
                  </a:lnTo>
                  <a:lnTo>
                    <a:pt x="859" y="455"/>
                  </a:lnTo>
                  <a:lnTo>
                    <a:pt x="851" y="447"/>
                  </a:lnTo>
                  <a:lnTo>
                    <a:pt x="847" y="438"/>
                  </a:lnTo>
                  <a:lnTo>
                    <a:pt x="842" y="438"/>
                  </a:lnTo>
                  <a:lnTo>
                    <a:pt x="834" y="438"/>
                  </a:lnTo>
                  <a:lnTo>
                    <a:pt x="821" y="438"/>
                  </a:lnTo>
                  <a:lnTo>
                    <a:pt x="804" y="438"/>
                  </a:lnTo>
                  <a:lnTo>
                    <a:pt x="783" y="434"/>
                  </a:lnTo>
                  <a:lnTo>
                    <a:pt x="775" y="430"/>
                  </a:lnTo>
                  <a:lnTo>
                    <a:pt x="771" y="421"/>
                  </a:lnTo>
                  <a:lnTo>
                    <a:pt x="771" y="409"/>
                  </a:lnTo>
                  <a:lnTo>
                    <a:pt x="771" y="388"/>
                  </a:lnTo>
                  <a:lnTo>
                    <a:pt x="779" y="354"/>
                  </a:lnTo>
                  <a:lnTo>
                    <a:pt x="779" y="329"/>
                  </a:lnTo>
                  <a:lnTo>
                    <a:pt x="775" y="320"/>
                  </a:lnTo>
                  <a:lnTo>
                    <a:pt x="771" y="312"/>
                  </a:lnTo>
                  <a:lnTo>
                    <a:pt x="750" y="299"/>
                  </a:lnTo>
                  <a:lnTo>
                    <a:pt x="741" y="291"/>
                  </a:lnTo>
                  <a:lnTo>
                    <a:pt x="737" y="282"/>
                  </a:lnTo>
                  <a:lnTo>
                    <a:pt x="737" y="274"/>
                  </a:lnTo>
                  <a:lnTo>
                    <a:pt x="741" y="266"/>
                  </a:lnTo>
                  <a:lnTo>
                    <a:pt x="750" y="249"/>
                  </a:lnTo>
                  <a:lnTo>
                    <a:pt x="754" y="244"/>
                  </a:lnTo>
                  <a:lnTo>
                    <a:pt x="767" y="223"/>
                  </a:lnTo>
                  <a:lnTo>
                    <a:pt x="771" y="219"/>
                  </a:lnTo>
                  <a:lnTo>
                    <a:pt x="775" y="207"/>
                  </a:lnTo>
                  <a:lnTo>
                    <a:pt x="775" y="198"/>
                  </a:lnTo>
                  <a:lnTo>
                    <a:pt x="771" y="190"/>
                  </a:lnTo>
                  <a:lnTo>
                    <a:pt x="758" y="186"/>
                  </a:lnTo>
                  <a:lnTo>
                    <a:pt x="741" y="186"/>
                  </a:lnTo>
                  <a:lnTo>
                    <a:pt x="724" y="186"/>
                  </a:lnTo>
                  <a:lnTo>
                    <a:pt x="708" y="198"/>
                  </a:lnTo>
                  <a:lnTo>
                    <a:pt x="695" y="215"/>
                  </a:lnTo>
                  <a:lnTo>
                    <a:pt x="682" y="232"/>
                  </a:lnTo>
                  <a:lnTo>
                    <a:pt x="670" y="266"/>
                  </a:lnTo>
                  <a:lnTo>
                    <a:pt x="665" y="282"/>
                  </a:lnTo>
                  <a:lnTo>
                    <a:pt x="653" y="312"/>
                  </a:lnTo>
                  <a:lnTo>
                    <a:pt x="619" y="371"/>
                  </a:lnTo>
                  <a:lnTo>
                    <a:pt x="598" y="400"/>
                  </a:lnTo>
                  <a:lnTo>
                    <a:pt x="577" y="421"/>
                  </a:lnTo>
                  <a:lnTo>
                    <a:pt x="569" y="430"/>
                  </a:lnTo>
                  <a:lnTo>
                    <a:pt x="556" y="434"/>
                  </a:lnTo>
                  <a:lnTo>
                    <a:pt x="547" y="438"/>
                  </a:lnTo>
                  <a:lnTo>
                    <a:pt x="535" y="434"/>
                  </a:lnTo>
                  <a:lnTo>
                    <a:pt x="531" y="430"/>
                  </a:lnTo>
                  <a:lnTo>
                    <a:pt x="522" y="417"/>
                  </a:lnTo>
                  <a:lnTo>
                    <a:pt x="518" y="405"/>
                  </a:lnTo>
                  <a:lnTo>
                    <a:pt x="518" y="392"/>
                  </a:lnTo>
                  <a:lnTo>
                    <a:pt x="522" y="379"/>
                  </a:lnTo>
                  <a:lnTo>
                    <a:pt x="526" y="362"/>
                  </a:lnTo>
                  <a:lnTo>
                    <a:pt x="501" y="337"/>
                  </a:lnTo>
                  <a:lnTo>
                    <a:pt x="497" y="320"/>
                  </a:lnTo>
                  <a:lnTo>
                    <a:pt x="501" y="312"/>
                  </a:lnTo>
                  <a:lnTo>
                    <a:pt x="497" y="282"/>
                  </a:lnTo>
                  <a:lnTo>
                    <a:pt x="493" y="261"/>
                  </a:lnTo>
                  <a:lnTo>
                    <a:pt x="484" y="236"/>
                  </a:lnTo>
                  <a:lnTo>
                    <a:pt x="467" y="211"/>
                  </a:lnTo>
                  <a:lnTo>
                    <a:pt x="446" y="186"/>
                  </a:lnTo>
                  <a:lnTo>
                    <a:pt x="438" y="177"/>
                  </a:lnTo>
                  <a:lnTo>
                    <a:pt x="421" y="164"/>
                  </a:lnTo>
                  <a:lnTo>
                    <a:pt x="408" y="156"/>
                  </a:lnTo>
                  <a:lnTo>
                    <a:pt x="396" y="156"/>
                  </a:lnTo>
                  <a:lnTo>
                    <a:pt x="383" y="156"/>
                  </a:lnTo>
                  <a:lnTo>
                    <a:pt x="371" y="164"/>
                  </a:lnTo>
                  <a:lnTo>
                    <a:pt x="354" y="148"/>
                  </a:lnTo>
                  <a:lnTo>
                    <a:pt x="333" y="135"/>
                  </a:lnTo>
                  <a:lnTo>
                    <a:pt x="312" y="127"/>
                  </a:lnTo>
                  <a:lnTo>
                    <a:pt x="282" y="122"/>
                  </a:lnTo>
                  <a:lnTo>
                    <a:pt x="261" y="110"/>
                  </a:lnTo>
                  <a:lnTo>
                    <a:pt x="248" y="93"/>
                  </a:lnTo>
                  <a:lnTo>
                    <a:pt x="244" y="89"/>
                  </a:lnTo>
                  <a:lnTo>
                    <a:pt x="236" y="84"/>
                  </a:lnTo>
                  <a:lnTo>
                    <a:pt x="223" y="80"/>
                  </a:lnTo>
                  <a:lnTo>
                    <a:pt x="210" y="80"/>
                  </a:lnTo>
                  <a:lnTo>
                    <a:pt x="198" y="80"/>
                  </a:lnTo>
                  <a:lnTo>
                    <a:pt x="181" y="72"/>
                  </a:lnTo>
                  <a:lnTo>
                    <a:pt x="173" y="51"/>
                  </a:lnTo>
                  <a:lnTo>
                    <a:pt x="164" y="38"/>
                  </a:lnTo>
                  <a:lnTo>
                    <a:pt x="156" y="25"/>
                  </a:lnTo>
                  <a:lnTo>
                    <a:pt x="143" y="13"/>
                  </a:lnTo>
                  <a:lnTo>
                    <a:pt x="126" y="4"/>
                  </a:lnTo>
                  <a:lnTo>
                    <a:pt x="114" y="0"/>
                  </a:lnTo>
                  <a:lnTo>
                    <a:pt x="92" y="4"/>
                  </a:lnTo>
                  <a:lnTo>
                    <a:pt x="76" y="17"/>
                  </a:lnTo>
                  <a:lnTo>
                    <a:pt x="84" y="93"/>
                  </a:lnTo>
                  <a:lnTo>
                    <a:pt x="84" y="101"/>
                  </a:lnTo>
                  <a:lnTo>
                    <a:pt x="84" y="114"/>
                  </a:lnTo>
                  <a:lnTo>
                    <a:pt x="76" y="131"/>
                  </a:lnTo>
                  <a:lnTo>
                    <a:pt x="67" y="139"/>
                  </a:lnTo>
                  <a:lnTo>
                    <a:pt x="55" y="148"/>
                  </a:lnTo>
                  <a:lnTo>
                    <a:pt x="59" y="303"/>
                  </a:lnTo>
                  <a:lnTo>
                    <a:pt x="55" y="312"/>
                  </a:lnTo>
                  <a:lnTo>
                    <a:pt x="50" y="329"/>
                  </a:lnTo>
                  <a:lnTo>
                    <a:pt x="46" y="337"/>
                  </a:lnTo>
                  <a:lnTo>
                    <a:pt x="38" y="341"/>
                  </a:lnTo>
                  <a:lnTo>
                    <a:pt x="29" y="346"/>
                  </a:lnTo>
                  <a:lnTo>
                    <a:pt x="21" y="350"/>
                  </a:lnTo>
                  <a:lnTo>
                    <a:pt x="8" y="350"/>
                  </a:lnTo>
                  <a:lnTo>
                    <a:pt x="17" y="367"/>
                  </a:lnTo>
                  <a:lnTo>
                    <a:pt x="29" y="392"/>
                  </a:lnTo>
                  <a:lnTo>
                    <a:pt x="42" y="426"/>
                  </a:lnTo>
                  <a:lnTo>
                    <a:pt x="50" y="443"/>
                  </a:lnTo>
                  <a:lnTo>
                    <a:pt x="50" y="459"/>
                  </a:lnTo>
                  <a:lnTo>
                    <a:pt x="50" y="544"/>
                  </a:lnTo>
                  <a:lnTo>
                    <a:pt x="50" y="586"/>
                  </a:lnTo>
                  <a:lnTo>
                    <a:pt x="80" y="611"/>
                  </a:lnTo>
                  <a:lnTo>
                    <a:pt x="97" y="611"/>
                  </a:lnTo>
                  <a:lnTo>
                    <a:pt x="122" y="645"/>
                  </a:lnTo>
                  <a:lnTo>
                    <a:pt x="135" y="662"/>
                  </a:lnTo>
                  <a:lnTo>
                    <a:pt x="139" y="662"/>
                  </a:lnTo>
                  <a:lnTo>
                    <a:pt x="143" y="674"/>
                  </a:lnTo>
                  <a:lnTo>
                    <a:pt x="143" y="678"/>
                  </a:lnTo>
                  <a:lnTo>
                    <a:pt x="135" y="683"/>
                  </a:lnTo>
                  <a:lnTo>
                    <a:pt x="122" y="691"/>
                  </a:lnTo>
                  <a:lnTo>
                    <a:pt x="101" y="695"/>
                  </a:lnTo>
                  <a:lnTo>
                    <a:pt x="88" y="695"/>
                  </a:lnTo>
                  <a:lnTo>
                    <a:pt x="71" y="695"/>
                  </a:lnTo>
                  <a:lnTo>
                    <a:pt x="55" y="704"/>
                  </a:lnTo>
                  <a:lnTo>
                    <a:pt x="38" y="712"/>
                  </a:lnTo>
                  <a:lnTo>
                    <a:pt x="21" y="733"/>
                  </a:lnTo>
                  <a:lnTo>
                    <a:pt x="8" y="754"/>
                  </a:lnTo>
                  <a:lnTo>
                    <a:pt x="4" y="792"/>
                  </a:lnTo>
                  <a:lnTo>
                    <a:pt x="25" y="864"/>
                  </a:lnTo>
                  <a:lnTo>
                    <a:pt x="21" y="893"/>
                  </a:lnTo>
                  <a:lnTo>
                    <a:pt x="17" y="919"/>
                  </a:lnTo>
                  <a:lnTo>
                    <a:pt x="4" y="944"/>
                  </a:lnTo>
                  <a:lnTo>
                    <a:pt x="0" y="956"/>
                  </a:lnTo>
                  <a:lnTo>
                    <a:pt x="0" y="965"/>
                  </a:lnTo>
                  <a:lnTo>
                    <a:pt x="0" y="973"/>
                  </a:lnTo>
                  <a:lnTo>
                    <a:pt x="8" y="982"/>
                  </a:lnTo>
                  <a:lnTo>
                    <a:pt x="17" y="990"/>
                  </a:lnTo>
                  <a:lnTo>
                    <a:pt x="25" y="994"/>
                  </a:lnTo>
                  <a:lnTo>
                    <a:pt x="38" y="999"/>
                  </a:lnTo>
                  <a:lnTo>
                    <a:pt x="50" y="1003"/>
                  </a:lnTo>
                  <a:lnTo>
                    <a:pt x="84" y="1003"/>
                  </a:lnTo>
                  <a:lnTo>
                    <a:pt x="118" y="1011"/>
                  </a:lnTo>
                  <a:lnTo>
                    <a:pt x="147" y="1024"/>
                  </a:lnTo>
                  <a:lnTo>
                    <a:pt x="160" y="1032"/>
                  </a:lnTo>
                  <a:lnTo>
                    <a:pt x="164" y="1037"/>
                  </a:lnTo>
                  <a:lnTo>
                    <a:pt x="181" y="1058"/>
                  </a:lnTo>
                  <a:lnTo>
                    <a:pt x="198" y="1083"/>
                  </a:lnTo>
                  <a:lnTo>
                    <a:pt x="210" y="1091"/>
                  </a:lnTo>
                  <a:lnTo>
                    <a:pt x="223" y="1096"/>
                  </a:lnTo>
                  <a:lnTo>
                    <a:pt x="240" y="1091"/>
                  </a:lnTo>
                  <a:lnTo>
                    <a:pt x="257" y="1083"/>
                  </a:lnTo>
                  <a:lnTo>
                    <a:pt x="303" y="1074"/>
                  </a:lnTo>
                  <a:lnTo>
                    <a:pt x="341" y="1058"/>
                  </a:lnTo>
                  <a:lnTo>
                    <a:pt x="371" y="1037"/>
                  </a:lnTo>
                  <a:lnTo>
                    <a:pt x="383" y="1028"/>
                  </a:lnTo>
                  <a:lnTo>
                    <a:pt x="392" y="1015"/>
                  </a:lnTo>
                  <a:lnTo>
                    <a:pt x="400" y="1011"/>
                  </a:lnTo>
                  <a:lnTo>
                    <a:pt x="413" y="1003"/>
                  </a:lnTo>
                  <a:lnTo>
                    <a:pt x="425" y="1003"/>
                  </a:lnTo>
                  <a:lnTo>
                    <a:pt x="438" y="1003"/>
                  </a:lnTo>
                  <a:lnTo>
                    <a:pt x="455" y="1007"/>
                  </a:lnTo>
                  <a:lnTo>
                    <a:pt x="472" y="1015"/>
                  </a:lnTo>
                  <a:lnTo>
                    <a:pt x="501" y="1032"/>
                  </a:lnTo>
                  <a:lnTo>
                    <a:pt x="510" y="1041"/>
                  </a:lnTo>
                  <a:lnTo>
                    <a:pt x="522" y="1041"/>
                  </a:lnTo>
                  <a:lnTo>
                    <a:pt x="535" y="1041"/>
                  </a:lnTo>
                  <a:lnTo>
                    <a:pt x="547" y="1037"/>
                  </a:lnTo>
                  <a:lnTo>
                    <a:pt x="577" y="1015"/>
                  </a:lnTo>
                  <a:lnTo>
                    <a:pt x="602" y="990"/>
                  </a:lnTo>
                  <a:lnTo>
                    <a:pt x="619" y="969"/>
                  </a:lnTo>
                  <a:lnTo>
                    <a:pt x="619" y="961"/>
                  </a:lnTo>
                  <a:lnTo>
                    <a:pt x="623" y="944"/>
                  </a:lnTo>
                  <a:lnTo>
                    <a:pt x="623" y="902"/>
                  </a:lnTo>
                  <a:lnTo>
                    <a:pt x="619" y="855"/>
                  </a:lnTo>
                  <a:lnTo>
                    <a:pt x="619" y="826"/>
                  </a:lnTo>
                  <a:lnTo>
                    <a:pt x="623" y="817"/>
                  </a:lnTo>
                  <a:lnTo>
                    <a:pt x="628" y="809"/>
                  </a:lnTo>
                  <a:lnTo>
                    <a:pt x="636" y="801"/>
                  </a:lnTo>
                  <a:lnTo>
                    <a:pt x="649" y="796"/>
                  </a:lnTo>
                  <a:lnTo>
                    <a:pt x="708" y="775"/>
                  </a:lnTo>
                  <a:lnTo>
                    <a:pt x="741" y="763"/>
                  </a:lnTo>
                  <a:lnTo>
                    <a:pt x="754" y="746"/>
                  </a:lnTo>
                  <a:lnTo>
                    <a:pt x="762" y="729"/>
                  </a:lnTo>
                  <a:lnTo>
                    <a:pt x="762" y="716"/>
                  </a:lnTo>
                  <a:lnTo>
                    <a:pt x="767" y="712"/>
                  </a:lnTo>
                  <a:lnTo>
                    <a:pt x="771" y="712"/>
                  </a:lnTo>
                  <a:lnTo>
                    <a:pt x="788" y="712"/>
                  </a:lnTo>
                  <a:lnTo>
                    <a:pt x="813" y="716"/>
                  </a:lnTo>
                  <a:lnTo>
                    <a:pt x="880" y="716"/>
                  </a:lnTo>
                  <a:lnTo>
                    <a:pt x="889" y="695"/>
                  </a:lnTo>
                  <a:lnTo>
                    <a:pt x="897" y="674"/>
                  </a:lnTo>
                  <a:lnTo>
                    <a:pt x="897" y="653"/>
                  </a:lnTo>
                  <a:lnTo>
                    <a:pt x="922" y="636"/>
                  </a:lnTo>
                  <a:lnTo>
                    <a:pt x="943" y="624"/>
                  </a:lnTo>
                  <a:lnTo>
                    <a:pt x="952" y="61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8081" y="8471"/>
              <a:ext cx="3114" cy="2996"/>
            </a:xfrm>
            <a:custGeom>
              <a:avLst/>
              <a:gdLst>
                <a:gd name="T0" fmla="*/ 1133 w 1318"/>
                <a:gd name="T1" fmla="*/ 46 h 1268"/>
                <a:gd name="T2" fmla="*/ 1074 w 1318"/>
                <a:gd name="T3" fmla="*/ 42 h 1268"/>
                <a:gd name="T4" fmla="*/ 956 w 1318"/>
                <a:gd name="T5" fmla="*/ 12 h 1268"/>
                <a:gd name="T6" fmla="*/ 901 w 1318"/>
                <a:gd name="T7" fmla="*/ 46 h 1268"/>
                <a:gd name="T8" fmla="*/ 817 w 1318"/>
                <a:gd name="T9" fmla="*/ 80 h 1268"/>
                <a:gd name="T10" fmla="*/ 745 w 1318"/>
                <a:gd name="T11" fmla="*/ 118 h 1268"/>
                <a:gd name="T12" fmla="*/ 754 w 1318"/>
                <a:gd name="T13" fmla="*/ 172 h 1268"/>
                <a:gd name="T14" fmla="*/ 708 w 1318"/>
                <a:gd name="T15" fmla="*/ 194 h 1268"/>
                <a:gd name="T16" fmla="*/ 510 w 1318"/>
                <a:gd name="T17" fmla="*/ 143 h 1268"/>
                <a:gd name="T18" fmla="*/ 358 w 1318"/>
                <a:gd name="T19" fmla="*/ 189 h 1268"/>
                <a:gd name="T20" fmla="*/ 177 w 1318"/>
                <a:gd name="T21" fmla="*/ 337 h 1268"/>
                <a:gd name="T22" fmla="*/ 156 w 1318"/>
                <a:gd name="T23" fmla="*/ 404 h 1268"/>
                <a:gd name="T24" fmla="*/ 198 w 1318"/>
                <a:gd name="T25" fmla="*/ 472 h 1268"/>
                <a:gd name="T26" fmla="*/ 215 w 1318"/>
                <a:gd name="T27" fmla="*/ 539 h 1268"/>
                <a:gd name="T28" fmla="*/ 181 w 1318"/>
                <a:gd name="T29" fmla="*/ 623 h 1268"/>
                <a:gd name="T30" fmla="*/ 312 w 1318"/>
                <a:gd name="T31" fmla="*/ 686 h 1268"/>
                <a:gd name="T32" fmla="*/ 341 w 1318"/>
                <a:gd name="T33" fmla="*/ 695 h 1268"/>
                <a:gd name="T34" fmla="*/ 446 w 1318"/>
                <a:gd name="T35" fmla="*/ 670 h 1268"/>
                <a:gd name="T36" fmla="*/ 421 w 1318"/>
                <a:gd name="T37" fmla="*/ 708 h 1268"/>
                <a:gd name="T38" fmla="*/ 324 w 1318"/>
                <a:gd name="T39" fmla="*/ 720 h 1268"/>
                <a:gd name="T40" fmla="*/ 328 w 1318"/>
                <a:gd name="T41" fmla="*/ 745 h 1268"/>
                <a:gd name="T42" fmla="*/ 269 w 1318"/>
                <a:gd name="T43" fmla="*/ 792 h 1268"/>
                <a:gd name="T44" fmla="*/ 278 w 1318"/>
                <a:gd name="T45" fmla="*/ 838 h 1268"/>
                <a:gd name="T46" fmla="*/ 290 w 1318"/>
                <a:gd name="T47" fmla="*/ 872 h 1268"/>
                <a:gd name="T48" fmla="*/ 324 w 1318"/>
                <a:gd name="T49" fmla="*/ 935 h 1268"/>
                <a:gd name="T50" fmla="*/ 223 w 1318"/>
                <a:gd name="T51" fmla="*/ 998 h 1268"/>
                <a:gd name="T52" fmla="*/ 151 w 1318"/>
                <a:gd name="T53" fmla="*/ 990 h 1268"/>
                <a:gd name="T54" fmla="*/ 135 w 1318"/>
                <a:gd name="T55" fmla="*/ 1032 h 1268"/>
                <a:gd name="T56" fmla="*/ 114 w 1318"/>
                <a:gd name="T57" fmla="*/ 1061 h 1268"/>
                <a:gd name="T58" fmla="*/ 21 w 1318"/>
                <a:gd name="T59" fmla="*/ 1087 h 1268"/>
                <a:gd name="T60" fmla="*/ 8 w 1318"/>
                <a:gd name="T61" fmla="*/ 1125 h 1268"/>
                <a:gd name="T62" fmla="*/ 25 w 1318"/>
                <a:gd name="T63" fmla="*/ 1192 h 1268"/>
                <a:gd name="T64" fmla="*/ 25 w 1318"/>
                <a:gd name="T65" fmla="*/ 1259 h 1268"/>
                <a:gd name="T66" fmla="*/ 76 w 1318"/>
                <a:gd name="T67" fmla="*/ 1238 h 1268"/>
                <a:gd name="T68" fmla="*/ 151 w 1318"/>
                <a:gd name="T69" fmla="*/ 1179 h 1268"/>
                <a:gd name="T70" fmla="*/ 236 w 1318"/>
                <a:gd name="T71" fmla="*/ 1158 h 1268"/>
                <a:gd name="T72" fmla="*/ 278 w 1318"/>
                <a:gd name="T73" fmla="*/ 1112 h 1268"/>
                <a:gd name="T74" fmla="*/ 349 w 1318"/>
                <a:gd name="T75" fmla="*/ 1104 h 1268"/>
                <a:gd name="T76" fmla="*/ 328 w 1318"/>
                <a:gd name="T77" fmla="*/ 1061 h 1268"/>
                <a:gd name="T78" fmla="*/ 354 w 1318"/>
                <a:gd name="T79" fmla="*/ 994 h 1268"/>
                <a:gd name="T80" fmla="*/ 366 w 1318"/>
                <a:gd name="T81" fmla="*/ 973 h 1268"/>
                <a:gd name="T82" fmla="*/ 451 w 1318"/>
                <a:gd name="T83" fmla="*/ 1019 h 1268"/>
                <a:gd name="T84" fmla="*/ 429 w 1318"/>
                <a:gd name="T85" fmla="*/ 977 h 1268"/>
                <a:gd name="T86" fmla="*/ 459 w 1318"/>
                <a:gd name="T87" fmla="*/ 943 h 1268"/>
                <a:gd name="T88" fmla="*/ 552 w 1318"/>
                <a:gd name="T89" fmla="*/ 889 h 1268"/>
                <a:gd name="T90" fmla="*/ 577 w 1318"/>
                <a:gd name="T91" fmla="*/ 847 h 1268"/>
                <a:gd name="T92" fmla="*/ 564 w 1318"/>
                <a:gd name="T93" fmla="*/ 809 h 1268"/>
                <a:gd name="T94" fmla="*/ 640 w 1318"/>
                <a:gd name="T95" fmla="*/ 712 h 1268"/>
                <a:gd name="T96" fmla="*/ 699 w 1318"/>
                <a:gd name="T97" fmla="*/ 644 h 1268"/>
                <a:gd name="T98" fmla="*/ 750 w 1318"/>
                <a:gd name="T99" fmla="*/ 623 h 1268"/>
                <a:gd name="T100" fmla="*/ 842 w 1318"/>
                <a:gd name="T101" fmla="*/ 547 h 1268"/>
                <a:gd name="T102" fmla="*/ 952 w 1318"/>
                <a:gd name="T103" fmla="*/ 442 h 1268"/>
                <a:gd name="T104" fmla="*/ 1040 w 1318"/>
                <a:gd name="T105" fmla="*/ 413 h 1268"/>
                <a:gd name="T106" fmla="*/ 1091 w 1318"/>
                <a:gd name="T107" fmla="*/ 383 h 1268"/>
                <a:gd name="T108" fmla="*/ 1150 w 1318"/>
                <a:gd name="T109" fmla="*/ 370 h 1268"/>
                <a:gd name="T110" fmla="*/ 1196 w 1318"/>
                <a:gd name="T111" fmla="*/ 358 h 1268"/>
                <a:gd name="T112" fmla="*/ 1171 w 1318"/>
                <a:gd name="T113" fmla="*/ 333 h 1268"/>
                <a:gd name="T114" fmla="*/ 1192 w 1318"/>
                <a:gd name="T115" fmla="*/ 282 h 1268"/>
                <a:gd name="T116" fmla="*/ 1268 w 1318"/>
                <a:gd name="T117" fmla="*/ 269 h 1268"/>
                <a:gd name="T118" fmla="*/ 1280 w 1318"/>
                <a:gd name="T119" fmla="*/ 303 h 1268"/>
                <a:gd name="T120" fmla="*/ 1318 w 1318"/>
                <a:gd name="T121" fmla="*/ 257 h 1268"/>
                <a:gd name="T122" fmla="*/ 1272 w 1318"/>
                <a:gd name="T123" fmla="*/ 151 h 12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8" h="1268">
                  <a:moveTo>
                    <a:pt x="1217" y="105"/>
                  </a:moveTo>
                  <a:lnTo>
                    <a:pt x="1217" y="105"/>
                  </a:lnTo>
                  <a:lnTo>
                    <a:pt x="1196" y="88"/>
                  </a:lnTo>
                  <a:lnTo>
                    <a:pt x="1158" y="59"/>
                  </a:lnTo>
                  <a:lnTo>
                    <a:pt x="1133" y="46"/>
                  </a:lnTo>
                  <a:lnTo>
                    <a:pt x="1112" y="38"/>
                  </a:lnTo>
                  <a:lnTo>
                    <a:pt x="1091" y="33"/>
                  </a:lnTo>
                  <a:lnTo>
                    <a:pt x="1082" y="38"/>
                  </a:lnTo>
                  <a:lnTo>
                    <a:pt x="1074" y="42"/>
                  </a:lnTo>
                  <a:lnTo>
                    <a:pt x="1061" y="46"/>
                  </a:lnTo>
                  <a:lnTo>
                    <a:pt x="1045" y="50"/>
                  </a:lnTo>
                  <a:lnTo>
                    <a:pt x="1019" y="42"/>
                  </a:lnTo>
                  <a:lnTo>
                    <a:pt x="956" y="12"/>
                  </a:lnTo>
                  <a:lnTo>
                    <a:pt x="918" y="0"/>
                  </a:lnTo>
                  <a:lnTo>
                    <a:pt x="918" y="4"/>
                  </a:lnTo>
                  <a:lnTo>
                    <a:pt x="914" y="25"/>
                  </a:lnTo>
                  <a:lnTo>
                    <a:pt x="901" y="46"/>
                  </a:lnTo>
                  <a:lnTo>
                    <a:pt x="893" y="55"/>
                  </a:lnTo>
                  <a:lnTo>
                    <a:pt x="884" y="63"/>
                  </a:lnTo>
                  <a:lnTo>
                    <a:pt x="855" y="76"/>
                  </a:lnTo>
                  <a:lnTo>
                    <a:pt x="817" y="80"/>
                  </a:lnTo>
                  <a:lnTo>
                    <a:pt x="779" y="88"/>
                  </a:lnTo>
                  <a:lnTo>
                    <a:pt x="771" y="92"/>
                  </a:lnTo>
                  <a:lnTo>
                    <a:pt x="754" y="105"/>
                  </a:lnTo>
                  <a:lnTo>
                    <a:pt x="745" y="118"/>
                  </a:lnTo>
                  <a:lnTo>
                    <a:pt x="741" y="130"/>
                  </a:lnTo>
                  <a:lnTo>
                    <a:pt x="741" y="143"/>
                  </a:lnTo>
                  <a:lnTo>
                    <a:pt x="745" y="160"/>
                  </a:lnTo>
                  <a:lnTo>
                    <a:pt x="754" y="172"/>
                  </a:lnTo>
                  <a:lnTo>
                    <a:pt x="750" y="181"/>
                  </a:lnTo>
                  <a:lnTo>
                    <a:pt x="745" y="189"/>
                  </a:lnTo>
                  <a:lnTo>
                    <a:pt x="737" y="194"/>
                  </a:lnTo>
                  <a:lnTo>
                    <a:pt x="720" y="194"/>
                  </a:lnTo>
                  <a:lnTo>
                    <a:pt x="708" y="194"/>
                  </a:lnTo>
                  <a:lnTo>
                    <a:pt x="615" y="189"/>
                  </a:lnTo>
                  <a:lnTo>
                    <a:pt x="581" y="168"/>
                  </a:lnTo>
                  <a:lnTo>
                    <a:pt x="552" y="147"/>
                  </a:lnTo>
                  <a:lnTo>
                    <a:pt x="510" y="143"/>
                  </a:lnTo>
                  <a:lnTo>
                    <a:pt x="459" y="130"/>
                  </a:lnTo>
                  <a:lnTo>
                    <a:pt x="417" y="113"/>
                  </a:lnTo>
                  <a:lnTo>
                    <a:pt x="358" y="189"/>
                  </a:lnTo>
                  <a:lnTo>
                    <a:pt x="358" y="223"/>
                  </a:lnTo>
                  <a:lnTo>
                    <a:pt x="307" y="282"/>
                  </a:lnTo>
                  <a:lnTo>
                    <a:pt x="269" y="282"/>
                  </a:lnTo>
                  <a:lnTo>
                    <a:pt x="223" y="328"/>
                  </a:lnTo>
                  <a:lnTo>
                    <a:pt x="177" y="337"/>
                  </a:lnTo>
                  <a:lnTo>
                    <a:pt x="177" y="358"/>
                  </a:lnTo>
                  <a:lnTo>
                    <a:pt x="168" y="370"/>
                  </a:lnTo>
                  <a:lnTo>
                    <a:pt x="164" y="383"/>
                  </a:lnTo>
                  <a:lnTo>
                    <a:pt x="156" y="404"/>
                  </a:lnTo>
                  <a:lnTo>
                    <a:pt x="156" y="421"/>
                  </a:lnTo>
                  <a:lnTo>
                    <a:pt x="160" y="438"/>
                  </a:lnTo>
                  <a:lnTo>
                    <a:pt x="173" y="455"/>
                  </a:lnTo>
                  <a:lnTo>
                    <a:pt x="198" y="472"/>
                  </a:lnTo>
                  <a:lnTo>
                    <a:pt x="202" y="484"/>
                  </a:lnTo>
                  <a:lnTo>
                    <a:pt x="215" y="505"/>
                  </a:lnTo>
                  <a:lnTo>
                    <a:pt x="215" y="518"/>
                  </a:lnTo>
                  <a:lnTo>
                    <a:pt x="215" y="539"/>
                  </a:lnTo>
                  <a:lnTo>
                    <a:pt x="210" y="564"/>
                  </a:lnTo>
                  <a:lnTo>
                    <a:pt x="202" y="602"/>
                  </a:lnTo>
                  <a:lnTo>
                    <a:pt x="189" y="615"/>
                  </a:lnTo>
                  <a:lnTo>
                    <a:pt x="181" y="623"/>
                  </a:lnTo>
                  <a:lnTo>
                    <a:pt x="173" y="627"/>
                  </a:lnTo>
                  <a:lnTo>
                    <a:pt x="168" y="653"/>
                  </a:lnTo>
                  <a:lnTo>
                    <a:pt x="215" y="720"/>
                  </a:lnTo>
                  <a:lnTo>
                    <a:pt x="303" y="720"/>
                  </a:lnTo>
                  <a:lnTo>
                    <a:pt x="312" y="686"/>
                  </a:lnTo>
                  <a:lnTo>
                    <a:pt x="320" y="686"/>
                  </a:lnTo>
                  <a:lnTo>
                    <a:pt x="333" y="691"/>
                  </a:lnTo>
                  <a:lnTo>
                    <a:pt x="341" y="695"/>
                  </a:lnTo>
                  <a:lnTo>
                    <a:pt x="366" y="695"/>
                  </a:lnTo>
                  <a:lnTo>
                    <a:pt x="392" y="691"/>
                  </a:lnTo>
                  <a:lnTo>
                    <a:pt x="421" y="678"/>
                  </a:lnTo>
                  <a:lnTo>
                    <a:pt x="446" y="670"/>
                  </a:lnTo>
                  <a:lnTo>
                    <a:pt x="463" y="670"/>
                  </a:lnTo>
                  <a:lnTo>
                    <a:pt x="472" y="674"/>
                  </a:lnTo>
                  <a:lnTo>
                    <a:pt x="472" y="682"/>
                  </a:lnTo>
                  <a:lnTo>
                    <a:pt x="429" y="695"/>
                  </a:lnTo>
                  <a:lnTo>
                    <a:pt x="421" y="708"/>
                  </a:lnTo>
                  <a:lnTo>
                    <a:pt x="383" y="716"/>
                  </a:lnTo>
                  <a:lnTo>
                    <a:pt x="354" y="720"/>
                  </a:lnTo>
                  <a:lnTo>
                    <a:pt x="324" y="720"/>
                  </a:lnTo>
                  <a:lnTo>
                    <a:pt x="303" y="741"/>
                  </a:lnTo>
                  <a:lnTo>
                    <a:pt x="307" y="741"/>
                  </a:lnTo>
                  <a:lnTo>
                    <a:pt x="324" y="745"/>
                  </a:lnTo>
                  <a:lnTo>
                    <a:pt x="328" y="745"/>
                  </a:lnTo>
                  <a:lnTo>
                    <a:pt x="333" y="750"/>
                  </a:lnTo>
                  <a:lnTo>
                    <a:pt x="333" y="758"/>
                  </a:lnTo>
                  <a:lnTo>
                    <a:pt x="328" y="771"/>
                  </a:lnTo>
                  <a:lnTo>
                    <a:pt x="299" y="788"/>
                  </a:lnTo>
                  <a:lnTo>
                    <a:pt x="269" y="792"/>
                  </a:lnTo>
                  <a:lnTo>
                    <a:pt x="261" y="809"/>
                  </a:lnTo>
                  <a:lnTo>
                    <a:pt x="286" y="817"/>
                  </a:lnTo>
                  <a:lnTo>
                    <a:pt x="282" y="834"/>
                  </a:lnTo>
                  <a:lnTo>
                    <a:pt x="278" y="838"/>
                  </a:lnTo>
                  <a:lnTo>
                    <a:pt x="269" y="847"/>
                  </a:lnTo>
                  <a:lnTo>
                    <a:pt x="269" y="855"/>
                  </a:lnTo>
                  <a:lnTo>
                    <a:pt x="269" y="859"/>
                  </a:lnTo>
                  <a:lnTo>
                    <a:pt x="278" y="868"/>
                  </a:lnTo>
                  <a:lnTo>
                    <a:pt x="290" y="872"/>
                  </a:lnTo>
                  <a:lnTo>
                    <a:pt x="324" y="914"/>
                  </a:lnTo>
                  <a:lnTo>
                    <a:pt x="328" y="914"/>
                  </a:lnTo>
                  <a:lnTo>
                    <a:pt x="328" y="922"/>
                  </a:lnTo>
                  <a:lnTo>
                    <a:pt x="324" y="935"/>
                  </a:lnTo>
                  <a:lnTo>
                    <a:pt x="307" y="948"/>
                  </a:lnTo>
                  <a:lnTo>
                    <a:pt x="274" y="948"/>
                  </a:lnTo>
                  <a:lnTo>
                    <a:pt x="244" y="977"/>
                  </a:lnTo>
                  <a:lnTo>
                    <a:pt x="223" y="998"/>
                  </a:lnTo>
                  <a:lnTo>
                    <a:pt x="198" y="998"/>
                  </a:lnTo>
                  <a:lnTo>
                    <a:pt x="181" y="994"/>
                  </a:lnTo>
                  <a:lnTo>
                    <a:pt x="160" y="986"/>
                  </a:lnTo>
                  <a:lnTo>
                    <a:pt x="151" y="990"/>
                  </a:lnTo>
                  <a:lnTo>
                    <a:pt x="135" y="998"/>
                  </a:lnTo>
                  <a:lnTo>
                    <a:pt x="126" y="1002"/>
                  </a:lnTo>
                  <a:lnTo>
                    <a:pt x="122" y="1011"/>
                  </a:lnTo>
                  <a:lnTo>
                    <a:pt x="126" y="1019"/>
                  </a:lnTo>
                  <a:lnTo>
                    <a:pt x="135" y="1032"/>
                  </a:lnTo>
                  <a:lnTo>
                    <a:pt x="139" y="1040"/>
                  </a:lnTo>
                  <a:lnTo>
                    <a:pt x="135" y="1049"/>
                  </a:lnTo>
                  <a:lnTo>
                    <a:pt x="114" y="1061"/>
                  </a:lnTo>
                  <a:lnTo>
                    <a:pt x="67" y="1078"/>
                  </a:lnTo>
                  <a:lnTo>
                    <a:pt x="42" y="1087"/>
                  </a:lnTo>
                  <a:lnTo>
                    <a:pt x="21" y="1087"/>
                  </a:lnTo>
                  <a:lnTo>
                    <a:pt x="12" y="1091"/>
                  </a:lnTo>
                  <a:lnTo>
                    <a:pt x="4" y="1099"/>
                  </a:lnTo>
                  <a:lnTo>
                    <a:pt x="0" y="1108"/>
                  </a:lnTo>
                  <a:lnTo>
                    <a:pt x="0" y="1116"/>
                  </a:lnTo>
                  <a:lnTo>
                    <a:pt x="8" y="1125"/>
                  </a:lnTo>
                  <a:lnTo>
                    <a:pt x="21" y="1137"/>
                  </a:lnTo>
                  <a:lnTo>
                    <a:pt x="21" y="1158"/>
                  </a:lnTo>
                  <a:lnTo>
                    <a:pt x="21" y="1175"/>
                  </a:lnTo>
                  <a:lnTo>
                    <a:pt x="25" y="1192"/>
                  </a:lnTo>
                  <a:lnTo>
                    <a:pt x="21" y="1213"/>
                  </a:lnTo>
                  <a:lnTo>
                    <a:pt x="21" y="1230"/>
                  </a:lnTo>
                  <a:lnTo>
                    <a:pt x="21" y="1247"/>
                  </a:lnTo>
                  <a:lnTo>
                    <a:pt x="25" y="1259"/>
                  </a:lnTo>
                  <a:lnTo>
                    <a:pt x="29" y="1264"/>
                  </a:lnTo>
                  <a:lnTo>
                    <a:pt x="38" y="1268"/>
                  </a:lnTo>
                  <a:lnTo>
                    <a:pt x="42" y="1264"/>
                  </a:lnTo>
                  <a:lnTo>
                    <a:pt x="50" y="1259"/>
                  </a:lnTo>
                  <a:lnTo>
                    <a:pt x="76" y="1238"/>
                  </a:lnTo>
                  <a:lnTo>
                    <a:pt x="80" y="1192"/>
                  </a:lnTo>
                  <a:lnTo>
                    <a:pt x="114" y="1188"/>
                  </a:lnTo>
                  <a:lnTo>
                    <a:pt x="143" y="1184"/>
                  </a:lnTo>
                  <a:lnTo>
                    <a:pt x="151" y="1179"/>
                  </a:lnTo>
                  <a:lnTo>
                    <a:pt x="160" y="1171"/>
                  </a:lnTo>
                  <a:lnTo>
                    <a:pt x="194" y="1167"/>
                  </a:lnTo>
                  <a:lnTo>
                    <a:pt x="223" y="1163"/>
                  </a:lnTo>
                  <a:lnTo>
                    <a:pt x="236" y="1158"/>
                  </a:lnTo>
                  <a:lnTo>
                    <a:pt x="244" y="1150"/>
                  </a:lnTo>
                  <a:lnTo>
                    <a:pt x="261" y="1137"/>
                  </a:lnTo>
                  <a:lnTo>
                    <a:pt x="269" y="1125"/>
                  </a:lnTo>
                  <a:lnTo>
                    <a:pt x="278" y="1112"/>
                  </a:lnTo>
                  <a:lnTo>
                    <a:pt x="341" y="1108"/>
                  </a:lnTo>
                  <a:lnTo>
                    <a:pt x="345" y="1104"/>
                  </a:lnTo>
                  <a:lnTo>
                    <a:pt x="349" y="1104"/>
                  </a:lnTo>
                  <a:lnTo>
                    <a:pt x="354" y="1091"/>
                  </a:lnTo>
                  <a:lnTo>
                    <a:pt x="349" y="1082"/>
                  </a:lnTo>
                  <a:lnTo>
                    <a:pt x="345" y="1074"/>
                  </a:lnTo>
                  <a:lnTo>
                    <a:pt x="341" y="1070"/>
                  </a:lnTo>
                  <a:lnTo>
                    <a:pt x="328" y="1061"/>
                  </a:lnTo>
                  <a:lnTo>
                    <a:pt x="299" y="1045"/>
                  </a:lnTo>
                  <a:lnTo>
                    <a:pt x="316" y="1036"/>
                  </a:lnTo>
                  <a:lnTo>
                    <a:pt x="316" y="994"/>
                  </a:lnTo>
                  <a:lnTo>
                    <a:pt x="354" y="994"/>
                  </a:lnTo>
                  <a:lnTo>
                    <a:pt x="358" y="994"/>
                  </a:lnTo>
                  <a:lnTo>
                    <a:pt x="358" y="990"/>
                  </a:lnTo>
                  <a:lnTo>
                    <a:pt x="354" y="981"/>
                  </a:lnTo>
                  <a:lnTo>
                    <a:pt x="345" y="973"/>
                  </a:lnTo>
                  <a:lnTo>
                    <a:pt x="366" y="973"/>
                  </a:lnTo>
                  <a:lnTo>
                    <a:pt x="383" y="981"/>
                  </a:lnTo>
                  <a:lnTo>
                    <a:pt x="400" y="990"/>
                  </a:lnTo>
                  <a:lnTo>
                    <a:pt x="446" y="1032"/>
                  </a:lnTo>
                  <a:lnTo>
                    <a:pt x="451" y="1019"/>
                  </a:lnTo>
                  <a:lnTo>
                    <a:pt x="451" y="1015"/>
                  </a:lnTo>
                  <a:lnTo>
                    <a:pt x="446" y="1007"/>
                  </a:lnTo>
                  <a:lnTo>
                    <a:pt x="429" y="981"/>
                  </a:lnTo>
                  <a:lnTo>
                    <a:pt x="429" y="977"/>
                  </a:lnTo>
                  <a:lnTo>
                    <a:pt x="429" y="969"/>
                  </a:lnTo>
                  <a:lnTo>
                    <a:pt x="429" y="960"/>
                  </a:lnTo>
                  <a:lnTo>
                    <a:pt x="434" y="952"/>
                  </a:lnTo>
                  <a:lnTo>
                    <a:pt x="446" y="948"/>
                  </a:lnTo>
                  <a:lnTo>
                    <a:pt x="459" y="943"/>
                  </a:lnTo>
                  <a:lnTo>
                    <a:pt x="484" y="956"/>
                  </a:lnTo>
                  <a:lnTo>
                    <a:pt x="510" y="931"/>
                  </a:lnTo>
                  <a:lnTo>
                    <a:pt x="539" y="931"/>
                  </a:lnTo>
                  <a:lnTo>
                    <a:pt x="535" y="884"/>
                  </a:lnTo>
                  <a:lnTo>
                    <a:pt x="552" y="889"/>
                  </a:lnTo>
                  <a:lnTo>
                    <a:pt x="581" y="863"/>
                  </a:lnTo>
                  <a:lnTo>
                    <a:pt x="585" y="863"/>
                  </a:lnTo>
                  <a:lnTo>
                    <a:pt x="585" y="855"/>
                  </a:lnTo>
                  <a:lnTo>
                    <a:pt x="577" y="847"/>
                  </a:lnTo>
                  <a:lnTo>
                    <a:pt x="556" y="842"/>
                  </a:lnTo>
                  <a:lnTo>
                    <a:pt x="556" y="838"/>
                  </a:lnTo>
                  <a:lnTo>
                    <a:pt x="556" y="825"/>
                  </a:lnTo>
                  <a:lnTo>
                    <a:pt x="564" y="809"/>
                  </a:lnTo>
                  <a:lnTo>
                    <a:pt x="590" y="775"/>
                  </a:lnTo>
                  <a:lnTo>
                    <a:pt x="636" y="745"/>
                  </a:lnTo>
                  <a:lnTo>
                    <a:pt x="640" y="733"/>
                  </a:lnTo>
                  <a:lnTo>
                    <a:pt x="636" y="720"/>
                  </a:lnTo>
                  <a:lnTo>
                    <a:pt x="640" y="712"/>
                  </a:lnTo>
                  <a:lnTo>
                    <a:pt x="661" y="695"/>
                  </a:lnTo>
                  <a:lnTo>
                    <a:pt x="682" y="674"/>
                  </a:lnTo>
                  <a:lnTo>
                    <a:pt x="699" y="644"/>
                  </a:lnTo>
                  <a:lnTo>
                    <a:pt x="720" y="632"/>
                  </a:lnTo>
                  <a:lnTo>
                    <a:pt x="733" y="623"/>
                  </a:lnTo>
                  <a:lnTo>
                    <a:pt x="741" y="623"/>
                  </a:lnTo>
                  <a:lnTo>
                    <a:pt x="750" y="623"/>
                  </a:lnTo>
                  <a:lnTo>
                    <a:pt x="767" y="619"/>
                  </a:lnTo>
                  <a:lnTo>
                    <a:pt x="800" y="602"/>
                  </a:lnTo>
                  <a:lnTo>
                    <a:pt x="817" y="585"/>
                  </a:lnTo>
                  <a:lnTo>
                    <a:pt x="830" y="569"/>
                  </a:lnTo>
                  <a:lnTo>
                    <a:pt x="842" y="547"/>
                  </a:lnTo>
                  <a:lnTo>
                    <a:pt x="847" y="522"/>
                  </a:lnTo>
                  <a:lnTo>
                    <a:pt x="876" y="535"/>
                  </a:lnTo>
                  <a:lnTo>
                    <a:pt x="906" y="488"/>
                  </a:lnTo>
                  <a:lnTo>
                    <a:pt x="952" y="442"/>
                  </a:lnTo>
                  <a:lnTo>
                    <a:pt x="965" y="442"/>
                  </a:lnTo>
                  <a:lnTo>
                    <a:pt x="998" y="438"/>
                  </a:lnTo>
                  <a:lnTo>
                    <a:pt x="1015" y="434"/>
                  </a:lnTo>
                  <a:lnTo>
                    <a:pt x="1032" y="425"/>
                  </a:lnTo>
                  <a:lnTo>
                    <a:pt x="1040" y="413"/>
                  </a:lnTo>
                  <a:lnTo>
                    <a:pt x="1040" y="400"/>
                  </a:lnTo>
                  <a:lnTo>
                    <a:pt x="1045" y="396"/>
                  </a:lnTo>
                  <a:lnTo>
                    <a:pt x="1061" y="387"/>
                  </a:lnTo>
                  <a:lnTo>
                    <a:pt x="1091" y="383"/>
                  </a:lnTo>
                  <a:lnTo>
                    <a:pt x="1112" y="383"/>
                  </a:lnTo>
                  <a:lnTo>
                    <a:pt x="1133" y="387"/>
                  </a:lnTo>
                  <a:lnTo>
                    <a:pt x="1137" y="383"/>
                  </a:lnTo>
                  <a:lnTo>
                    <a:pt x="1150" y="370"/>
                  </a:lnTo>
                  <a:lnTo>
                    <a:pt x="1171" y="362"/>
                  </a:lnTo>
                  <a:lnTo>
                    <a:pt x="1179" y="358"/>
                  </a:lnTo>
                  <a:lnTo>
                    <a:pt x="1196" y="358"/>
                  </a:lnTo>
                  <a:lnTo>
                    <a:pt x="1200" y="349"/>
                  </a:lnTo>
                  <a:lnTo>
                    <a:pt x="1196" y="345"/>
                  </a:lnTo>
                  <a:lnTo>
                    <a:pt x="1192" y="341"/>
                  </a:lnTo>
                  <a:lnTo>
                    <a:pt x="1184" y="337"/>
                  </a:lnTo>
                  <a:lnTo>
                    <a:pt x="1171" y="333"/>
                  </a:lnTo>
                  <a:lnTo>
                    <a:pt x="1175" y="320"/>
                  </a:lnTo>
                  <a:lnTo>
                    <a:pt x="1188" y="307"/>
                  </a:lnTo>
                  <a:lnTo>
                    <a:pt x="1192" y="290"/>
                  </a:lnTo>
                  <a:lnTo>
                    <a:pt x="1192" y="282"/>
                  </a:lnTo>
                  <a:lnTo>
                    <a:pt x="1188" y="274"/>
                  </a:lnTo>
                  <a:lnTo>
                    <a:pt x="1209" y="278"/>
                  </a:lnTo>
                  <a:lnTo>
                    <a:pt x="1234" y="278"/>
                  </a:lnTo>
                  <a:lnTo>
                    <a:pt x="1268" y="269"/>
                  </a:lnTo>
                  <a:lnTo>
                    <a:pt x="1276" y="278"/>
                  </a:lnTo>
                  <a:lnTo>
                    <a:pt x="1280" y="286"/>
                  </a:lnTo>
                  <a:lnTo>
                    <a:pt x="1280" y="303"/>
                  </a:lnTo>
                  <a:lnTo>
                    <a:pt x="1293" y="303"/>
                  </a:lnTo>
                  <a:lnTo>
                    <a:pt x="1297" y="303"/>
                  </a:lnTo>
                  <a:lnTo>
                    <a:pt x="1306" y="295"/>
                  </a:lnTo>
                  <a:lnTo>
                    <a:pt x="1318" y="257"/>
                  </a:lnTo>
                  <a:lnTo>
                    <a:pt x="1318" y="240"/>
                  </a:lnTo>
                  <a:lnTo>
                    <a:pt x="1310" y="223"/>
                  </a:lnTo>
                  <a:lnTo>
                    <a:pt x="1306" y="202"/>
                  </a:lnTo>
                  <a:lnTo>
                    <a:pt x="1293" y="177"/>
                  </a:lnTo>
                  <a:lnTo>
                    <a:pt x="1272" y="151"/>
                  </a:lnTo>
                  <a:lnTo>
                    <a:pt x="1247" y="126"/>
                  </a:lnTo>
                  <a:lnTo>
                    <a:pt x="1217" y="10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9066" y="7108"/>
              <a:ext cx="1255" cy="1822"/>
            </a:xfrm>
            <a:custGeom>
              <a:avLst/>
              <a:gdLst>
                <a:gd name="T0" fmla="*/ 379 w 531"/>
                <a:gd name="T1" fmla="*/ 273 h 771"/>
                <a:gd name="T2" fmla="*/ 366 w 531"/>
                <a:gd name="T3" fmla="*/ 269 h 771"/>
                <a:gd name="T4" fmla="*/ 354 w 531"/>
                <a:gd name="T5" fmla="*/ 261 h 771"/>
                <a:gd name="T6" fmla="*/ 350 w 531"/>
                <a:gd name="T7" fmla="*/ 240 h 771"/>
                <a:gd name="T8" fmla="*/ 354 w 531"/>
                <a:gd name="T9" fmla="*/ 231 h 771"/>
                <a:gd name="T10" fmla="*/ 366 w 531"/>
                <a:gd name="T11" fmla="*/ 206 h 771"/>
                <a:gd name="T12" fmla="*/ 366 w 531"/>
                <a:gd name="T13" fmla="*/ 189 h 771"/>
                <a:gd name="T14" fmla="*/ 354 w 531"/>
                <a:gd name="T15" fmla="*/ 176 h 771"/>
                <a:gd name="T16" fmla="*/ 244 w 531"/>
                <a:gd name="T17" fmla="*/ 75 h 771"/>
                <a:gd name="T18" fmla="*/ 236 w 531"/>
                <a:gd name="T19" fmla="*/ 50 h 771"/>
                <a:gd name="T20" fmla="*/ 211 w 531"/>
                <a:gd name="T21" fmla="*/ 16 h 771"/>
                <a:gd name="T22" fmla="*/ 177 w 531"/>
                <a:gd name="T23" fmla="*/ 4 h 771"/>
                <a:gd name="T24" fmla="*/ 139 w 531"/>
                <a:gd name="T25" fmla="*/ 4 h 771"/>
                <a:gd name="T26" fmla="*/ 135 w 531"/>
                <a:gd name="T27" fmla="*/ 4 h 771"/>
                <a:gd name="T28" fmla="*/ 126 w 531"/>
                <a:gd name="T29" fmla="*/ 42 h 771"/>
                <a:gd name="T30" fmla="*/ 126 w 531"/>
                <a:gd name="T31" fmla="*/ 59 h 771"/>
                <a:gd name="T32" fmla="*/ 118 w 531"/>
                <a:gd name="T33" fmla="*/ 80 h 771"/>
                <a:gd name="T34" fmla="*/ 101 w 531"/>
                <a:gd name="T35" fmla="*/ 88 h 771"/>
                <a:gd name="T36" fmla="*/ 88 w 531"/>
                <a:gd name="T37" fmla="*/ 88 h 771"/>
                <a:gd name="T38" fmla="*/ 59 w 531"/>
                <a:gd name="T39" fmla="*/ 96 h 771"/>
                <a:gd name="T40" fmla="*/ 34 w 531"/>
                <a:gd name="T41" fmla="*/ 118 h 771"/>
                <a:gd name="T42" fmla="*/ 29 w 531"/>
                <a:gd name="T43" fmla="*/ 143 h 771"/>
                <a:gd name="T44" fmla="*/ 50 w 531"/>
                <a:gd name="T45" fmla="*/ 168 h 771"/>
                <a:gd name="T46" fmla="*/ 84 w 531"/>
                <a:gd name="T47" fmla="*/ 189 h 771"/>
                <a:gd name="T48" fmla="*/ 118 w 531"/>
                <a:gd name="T49" fmla="*/ 214 h 771"/>
                <a:gd name="T50" fmla="*/ 101 w 531"/>
                <a:gd name="T51" fmla="*/ 223 h 771"/>
                <a:gd name="T52" fmla="*/ 12 w 531"/>
                <a:gd name="T53" fmla="*/ 227 h 771"/>
                <a:gd name="T54" fmla="*/ 139 w 531"/>
                <a:gd name="T55" fmla="*/ 362 h 771"/>
                <a:gd name="T56" fmla="*/ 143 w 531"/>
                <a:gd name="T57" fmla="*/ 400 h 771"/>
                <a:gd name="T58" fmla="*/ 135 w 531"/>
                <a:gd name="T59" fmla="*/ 425 h 771"/>
                <a:gd name="T60" fmla="*/ 105 w 531"/>
                <a:gd name="T61" fmla="*/ 438 h 771"/>
                <a:gd name="T62" fmla="*/ 59 w 531"/>
                <a:gd name="T63" fmla="*/ 535 h 771"/>
                <a:gd name="T64" fmla="*/ 50 w 531"/>
                <a:gd name="T65" fmla="*/ 598 h 771"/>
                <a:gd name="T66" fmla="*/ 34 w 531"/>
                <a:gd name="T67" fmla="*/ 615 h 771"/>
                <a:gd name="T68" fmla="*/ 17 w 531"/>
                <a:gd name="T69" fmla="*/ 653 h 771"/>
                <a:gd name="T70" fmla="*/ 0 w 531"/>
                <a:gd name="T71" fmla="*/ 690 h 771"/>
                <a:gd name="T72" fmla="*/ 46 w 531"/>
                <a:gd name="T73" fmla="*/ 707 h 771"/>
                <a:gd name="T74" fmla="*/ 88 w 531"/>
                <a:gd name="T75" fmla="*/ 720 h 771"/>
                <a:gd name="T76" fmla="*/ 164 w 531"/>
                <a:gd name="T77" fmla="*/ 745 h 771"/>
                <a:gd name="T78" fmla="*/ 291 w 531"/>
                <a:gd name="T79" fmla="*/ 771 h 771"/>
                <a:gd name="T80" fmla="*/ 299 w 531"/>
                <a:gd name="T81" fmla="*/ 771 h 771"/>
                <a:gd name="T82" fmla="*/ 328 w 531"/>
                <a:gd name="T83" fmla="*/ 766 h 771"/>
                <a:gd name="T84" fmla="*/ 333 w 531"/>
                <a:gd name="T85" fmla="*/ 749 h 771"/>
                <a:gd name="T86" fmla="*/ 328 w 531"/>
                <a:gd name="T87" fmla="*/ 733 h 771"/>
                <a:gd name="T88" fmla="*/ 324 w 531"/>
                <a:gd name="T89" fmla="*/ 703 h 771"/>
                <a:gd name="T90" fmla="*/ 337 w 531"/>
                <a:gd name="T91" fmla="*/ 682 h 771"/>
                <a:gd name="T92" fmla="*/ 362 w 531"/>
                <a:gd name="T93" fmla="*/ 665 h 771"/>
                <a:gd name="T94" fmla="*/ 400 w 531"/>
                <a:gd name="T95" fmla="*/ 657 h 771"/>
                <a:gd name="T96" fmla="*/ 463 w 531"/>
                <a:gd name="T97" fmla="*/ 640 h 771"/>
                <a:gd name="T98" fmla="*/ 476 w 531"/>
                <a:gd name="T99" fmla="*/ 632 h 771"/>
                <a:gd name="T100" fmla="*/ 497 w 531"/>
                <a:gd name="T101" fmla="*/ 598 h 771"/>
                <a:gd name="T102" fmla="*/ 501 w 531"/>
                <a:gd name="T103" fmla="*/ 573 h 771"/>
                <a:gd name="T104" fmla="*/ 497 w 531"/>
                <a:gd name="T105" fmla="*/ 543 h 771"/>
                <a:gd name="T106" fmla="*/ 510 w 531"/>
                <a:gd name="T107" fmla="*/ 433 h 771"/>
                <a:gd name="T108" fmla="*/ 531 w 531"/>
                <a:gd name="T109" fmla="*/ 341 h 771"/>
                <a:gd name="T110" fmla="*/ 531 w 531"/>
                <a:gd name="T111" fmla="*/ 311 h 771"/>
                <a:gd name="T112" fmla="*/ 514 w 531"/>
                <a:gd name="T113" fmla="*/ 299 h 771"/>
                <a:gd name="T114" fmla="*/ 463 w 531"/>
                <a:gd name="T115" fmla="*/ 299 h 771"/>
                <a:gd name="T116" fmla="*/ 446 w 531"/>
                <a:gd name="T117" fmla="*/ 303 h 7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1" h="771">
                  <a:moveTo>
                    <a:pt x="446" y="303"/>
                  </a:moveTo>
                  <a:lnTo>
                    <a:pt x="379" y="273"/>
                  </a:lnTo>
                  <a:lnTo>
                    <a:pt x="366" y="269"/>
                  </a:lnTo>
                  <a:lnTo>
                    <a:pt x="358" y="265"/>
                  </a:lnTo>
                  <a:lnTo>
                    <a:pt x="354" y="261"/>
                  </a:lnTo>
                  <a:lnTo>
                    <a:pt x="350" y="252"/>
                  </a:lnTo>
                  <a:lnTo>
                    <a:pt x="350" y="240"/>
                  </a:lnTo>
                  <a:lnTo>
                    <a:pt x="354" y="231"/>
                  </a:lnTo>
                  <a:lnTo>
                    <a:pt x="362" y="219"/>
                  </a:lnTo>
                  <a:lnTo>
                    <a:pt x="366" y="206"/>
                  </a:lnTo>
                  <a:lnTo>
                    <a:pt x="366" y="198"/>
                  </a:lnTo>
                  <a:lnTo>
                    <a:pt x="366" y="189"/>
                  </a:lnTo>
                  <a:lnTo>
                    <a:pt x="358" y="181"/>
                  </a:lnTo>
                  <a:lnTo>
                    <a:pt x="354" y="176"/>
                  </a:lnTo>
                  <a:lnTo>
                    <a:pt x="248" y="143"/>
                  </a:lnTo>
                  <a:lnTo>
                    <a:pt x="244" y="75"/>
                  </a:lnTo>
                  <a:lnTo>
                    <a:pt x="236" y="50"/>
                  </a:lnTo>
                  <a:lnTo>
                    <a:pt x="223" y="29"/>
                  </a:lnTo>
                  <a:lnTo>
                    <a:pt x="211" y="16"/>
                  </a:lnTo>
                  <a:lnTo>
                    <a:pt x="194" y="8"/>
                  </a:lnTo>
                  <a:lnTo>
                    <a:pt x="177" y="4"/>
                  </a:lnTo>
                  <a:lnTo>
                    <a:pt x="160" y="0"/>
                  </a:lnTo>
                  <a:lnTo>
                    <a:pt x="139" y="4"/>
                  </a:lnTo>
                  <a:lnTo>
                    <a:pt x="135" y="4"/>
                  </a:lnTo>
                  <a:lnTo>
                    <a:pt x="126" y="25"/>
                  </a:lnTo>
                  <a:lnTo>
                    <a:pt x="126" y="42"/>
                  </a:lnTo>
                  <a:lnTo>
                    <a:pt x="126" y="59"/>
                  </a:lnTo>
                  <a:lnTo>
                    <a:pt x="122" y="71"/>
                  </a:lnTo>
                  <a:lnTo>
                    <a:pt x="118" y="80"/>
                  </a:lnTo>
                  <a:lnTo>
                    <a:pt x="114" y="84"/>
                  </a:lnTo>
                  <a:lnTo>
                    <a:pt x="101" y="88"/>
                  </a:lnTo>
                  <a:lnTo>
                    <a:pt x="88" y="88"/>
                  </a:lnTo>
                  <a:lnTo>
                    <a:pt x="71" y="92"/>
                  </a:lnTo>
                  <a:lnTo>
                    <a:pt x="59" y="96"/>
                  </a:lnTo>
                  <a:lnTo>
                    <a:pt x="46" y="105"/>
                  </a:lnTo>
                  <a:lnTo>
                    <a:pt x="34" y="118"/>
                  </a:lnTo>
                  <a:lnTo>
                    <a:pt x="29" y="130"/>
                  </a:lnTo>
                  <a:lnTo>
                    <a:pt x="29" y="143"/>
                  </a:lnTo>
                  <a:lnTo>
                    <a:pt x="38" y="155"/>
                  </a:lnTo>
                  <a:lnTo>
                    <a:pt x="50" y="168"/>
                  </a:lnTo>
                  <a:lnTo>
                    <a:pt x="84" y="189"/>
                  </a:lnTo>
                  <a:lnTo>
                    <a:pt x="109" y="206"/>
                  </a:lnTo>
                  <a:lnTo>
                    <a:pt x="118" y="214"/>
                  </a:lnTo>
                  <a:lnTo>
                    <a:pt x="114" y="219"/>
                  </a:lnTo>
                  <a:lnTo>
                    <a:pt x="101" y="223"/>
                  </a:lnTo>
                  <a:lnTo>
                    <a:pt x="76" y="227"/>
                  </a:lnTo>
                  <a:lnTo>
                    <a:pt x="12" y="227"/>
                  </a:lnTo>
                  <a:lnTo>
                    <a:pt x="139" y="362"/>
                  </a:lnTo>
                  <a:lnTo>
                    <a:pt x="143" y="375"/>
                  </a:lnTo>
                  <a:lnTo>
                    <a:pt x="143" y="400"/>
                  </a:lnTo>
                  <a:lnTo>
                    <a:pt x="139" y="412"/>
                  </a:lnTo>
                  <a:lnTo>
                    <a:pt x="135" y="425"/>
                  </a:lnTo>
                  <a:lnTo>
                    <a:pt x="122" y="433"/>
                  </a:lnTo>
                  <a:lnTo>
                    <a:pt x="105" y="438"/>
                  </a:lnTo>
                  <a:lnTo>
                    <a:pt x="93" y="484"/>
                  </a:lnTo>
                  <a:lnTo>
                    <a:pt x="59" y="535"/>
                  </a:lnTo>
                  <a:lnTo>
                    <a:pt x="50" y="598"/>
                  </a:lnTo>
                  <a:lnTo>
                    <a:pt x="46" y="602"/>
                  </a:lnTo>
                  <a:lnTo>
                    <a:pt x="34" y="615"/>
                  </a:lnTo>
                  <a:lnTo>
                    <a:pt x="21" y="636"/>
                  </a:lnTo>
                  <a:lnTo>
                    <a:pt x="17" y="653"/>
                  </a:lnTo>
                  <a:lnTo>
                    <a:pt x="12" y="674"/>
                  </a:lnTo>
                  <a:lnTo>
                    <a:pt x="0" y="690"/>
                  </a:lnTo>
                  <a:lnTo>
                    <a:pt x="46" y="707"/>
                  </a:lnTo>
                  <a:lnTo>
                    <a:pt x="88" y="720"/>
                  </a:lnTo>
                  <a:lnTo>
                    <a:pt x="135" y="724"/>
                  </a:lnTo>
                  <a:lnTo>
                    <a:pt x="164" y="745"/>
                  </a:lnTo>
                  <a:lnTo>
                    <a:pt x="194" y="762"/>
                  </a:lnTo>
                  <a:lnTo>
                    <a:pt x="291" y="771"/>
                  </a:lnTo>
                  <a:lnTo>
                    <a:pt x="299" y="771"/>
                  </a:lnTo>
                  <a:lnTo>
                    <a:pt x="320" y="771"/>
                  </a:lnTo>
                  <a:lnTo>
                    <a:pt x="328" y="766"/>
                  </a:lnTo>
                  <a:lnTo>
                    <a:pt x="333" y="758"/>
                  </a:lnTo>
                  <a:lnTo>
                    <a:pt x="333" y="749"/>
                  </a:lnTo>
                  <a:lnTo>
                    <a:pt x="328" y="733"/>
                  </a:lnTo>
                  <a:lnTo>
                    <a:pt x="324" y="720"/>
                  </a:lnTo>
                  <a:lnTo>
                    <a:pt x="324" y="703"/>
                  </a:lnTo>
                  <a:lnTo>
                    <a:pt x="328" y="695"/>
                  </a:lnTo>
                  <a:lnTo>
                    <a:pt x="337" y="682"/>
                  </a:lnTo>
                  <a:lnTo>
                    <a:pt x="354" y="669"/>
                  </a:lnTo>
                  <a:lnTo>
                    <a:pt x="362" y="665"/>
                  </a:lnTo>
                  <a:lnTo>
                    <a:pt x="400" y="657"/>
                  </a:lnTo>
                  <a:lnTo>
                    <a:pt x="434" y="648"/>
                  </a:lnTo>
                  <a:lnTo>
                    <a:pt x="463" y="640"/>
                  </a:lnTo>
                  <a:lnTo>
                    <a:pt x="476" y="632"/>
                  </a:lnTo>
                  <a:lnTo>
                    <a:pt x="484" y="619"/>
                  </a:lnTo>
                  <a:lnTo>
                    <a:pt x="497" y="598"/>
                  </a:lnTo>
                  <a:lnTo>
                    <a:pt x="497" y="581"/>
                  </a:lnTo>
                  <a:lnTo>
                    <a:pt x="501" y="573"/>
                  </a:lnTo>
                  <a:lnTo>
                    <a:pt x="497" y="543"/>
                  </a:lnTo>
                  <a:lnTo>
                    <a:pt x="501" y="509"/>
                  </a:lnTo>
                  <a:lnTo>
                    <a:pt x="510" y="433"/>
                  </a:lnTo>
                  <a:lnTo>
                    <a:pt x="531" y="341"/>
                  </a:lnTo>
                  <a:lnTo>
                    <a:pt x="531" y="320"/>
                  </a:lnTo>
                  <a:lnTo>
                    <a:pt x="531" y="311"/>
                  </a:lnTo>
                  <a:lnTo>
                    <a:pt x="526" y="307"/>
                  </a:lnTo>
                  <a:lnTo>
                    <a:pt x="514" y="299"/>
                  </a:lnTo>
                  <a:lnTo>
                    <a:pt x="497" y="294"/>
                  </a:lnTo>
                  <a:lnTo>
                    <a:pt x="463" y="299"/>
                  </a:lnTo>
                  <a:lnTo>
                    <a:pt x="446" y="30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5264" y="6978"/>
              <a:ext cx="2389" cy="2299"/>
            </a:xfrm>
            <a:custGeom>
              <a:avLst/>
              <a:gdLst>
                <a:gd name="T0" fmla="*/ 998 w 1011"/>
                <a:gd name="T1" fmla="*/ 253 h 973"/>
                <a:gd name="T2" fmla="*/ 998 w 1011"/>
                <a:gd name="T3" fmla="*/ 219 h 973"/>
                <a:gd name="T4" fmla="*/ 985 w 1011"/>
                <a:gd name="T5" fmla="*/ 156 h 973"/>
                <a:gd name="T6" fmla="*/ 952 w 1011"/>
                <a:gd name="T7" fmla="*/ 122 h 973"/>
                <a:gd name="T8" fmla="*/ 931 w 1011"/>
                <a:gd name="T9" fmla="*/ 50 h 973"/>
                <a:gd name="T10" fmla="*/ 918 w 1011"/>
                <a:gd name="T11" fmla="*/ 21 h 973"/>
                <a:gd name="T12" fmla="*/ 884 w 1011"/>
                <a:gd name="T13" fmla="*/ 0 h 973"/>
                <a:gd name="T14" fmla="*/ 829 w 1011"/>
                <a:gd name="T15" fmla="*/ 0 h 973"/>
                <a:gd name="T16" fmla="*/ 779 w 1011"/>
                <a:gd name="T17" fmla="*/ 17 h 973"/>
                <a:gd name="T18" fmla="*/ 707 w 1011"/>
                <a:gd name="T19" fmla="*/ 118 h 973"/>
                <a:gd name="T20" fmla="*/ 661 w 1011"/>
                <a:gd name="T21" fmla="*/ 160 h 973"/>
                <a:gd name="T22" fmla="*/ 585 w 1011"/>
                <a:gd name="T23" fmla="*/ 185 h 973"/>
                <a:gd name="T24" fmla="*/ 535 w 1011"/>
                <a:gd name="T25" fmla="*/ 202 h 973"/>
                <a:gd name="T26" fmla="*/ 514 w 1011"/>
                <a:gd name="T27" fmla="*/ 223 h 973"/>
                <a:gd name="T28" fmla="*/ 492 w 1011"/>
                <a:gd name="T29" fmla="*/ 210 h 973"/>
                <a:gd name="T30" fmla="*/ 488 w 1011"/>
                <a:gd name="T31" fmla="*/ 185 h 973"/>
                <a:gd name="T32" fmla="*/ 429 w 1011"/>
                <a:gd name="T33" fmla="*/ 118 h 973"/>
                <a:gd name="T34" fmla="*/ 400 w 1011"/>
                <a:gd name="T35" fmla="*/ 101 h 973"/>
                <a:gd name="T36" fmla="*/ 379 w 1011"/>
                <a:gd name="T37" fmla="*/ 118 h 973"/>
                <a:gd name="T38" fmla="*/ 387 w 1011"/>
                <a:gd name="T39" fmla="*/ 156 h 973"/>
                <a:gd name="T40" fmla="*/ 379 w 1011"/>
                <a:gd name="T41" fmla="*/ 215 h 973"/>
                <a:gd name="T42" fmla="*/ 349 w 1011"/>
                <a:gd name="T43" fmla="*/ 240 h 973"/>
                <a:gd name="T44" fmla="*/ 320 w 1011"/>
                <a:gd name="T45" fmla="*/ 240 h 973"/>
                <a:gd name="T46" fmla="*/ 282 w 1011"/>
                <a:gd name="T47" fmla="*/ 265 h 973"/>
                <a:gd name="T48" fmla="*/ 252 w 1011"/>
                <a:gd name="T49" fmla="*/ 307 h 973"/>
                <a:gd name="T50" fmla="*/ 214 w 1011"/>
                <a:gd name="T51" fmla="*/ 333 h 973"/>
                <a:gd name="T52" fmla="*/ 198 w 1011"/>
                <a:gd name="T53" fmla="*/ 333 h 973"/>
                <a:gd name="T54" fmla="*/ 143 w 1011"/>
                <a:gd name="T55" fmla="*/ 320 h 973"/>
                <a:gd name="T56" fmla="*/ 122 w 1011"/>
                <a:gd name="T57" fmla="*/ 328 h 973"/>
                <a:gd name="T58" fmla="*/ 96 w 1011"/>
                <a:gd name="T59" fmla="*/ 375 h 973"/>
                <a:gd name="T60" fmla="*/ 71 w 1011"/>
                <a:gd name="T61" fmla="*/ 488 h 973"/>
                <a:gd name="T62" fmla="*/ 25 w 1011"/>
                <a:gd name="T63" fmla="*/ 531 h 973"/>
                <a:gd name="T64" fmla="*/ 0 w 1011"/>
                <a:gd name="T65" fmla="*/ 569 h 973"/>
                <a:gd name="T66" fmla="*/ 46 w 1011"/>
                <a:gd name="T67" fmla="*/ 577 h 973"/>
                <a:gd name="T68" fmla="*/ 113 w 1011"/>
                <a:gd name="T69" fmla="*/ 573 h 973"/>
                <a:gd name="T70" fmla="*/ 168 w 1011"/>
                <a:gd name="T71" fmla="*/ 581 h 973"/>
                <a:gd name="T72" fmla="*/ 198 w 1011"/>
                <a:gd name="T73" fmla="*/ 619 h 973"/>
                <a:gd name="T74" fmla="*/ 189 w 1011"/>
                <a:gd name="T75" fmla="*/ 670 h 973"/>
                <a:gd name="T76" fmla="*/ 181 w 1011"/>
                <a:gd name="T77" fmla="*/ 699 h 973"/>
                <a:gd name="T78" fmla="*/ 198 w 1011"/>
                <a:gd name="T79" fmla="*/ 724 h 973"/>
                <a:gd name="T80" fmla="*/ 227 w 1011"/>
                <a:gd name="T81" fmla="*/ 737 h 973"/>
                <a:gd name="T82" fmla="*/ 257 w 1011"/>
                <a:gd name="T83" fmla="*/ 800 h 973"/>
                <a:gd name="T84" fmla="*/ 273 w 1011"/>
                <a:gd name="T85" fmla="*/ 830 h 973"/>
                <a:gd name="T86" fmla="*/ 316 w 1011"/>
                <a:gd name="T87" fmla="*/ 838 h 973"/>
                <a:gd name="T88" fmla="*/ 433 w 1011"/>
                <a:gd name="T89" fmla="*/ 910 h 973"/>
                <a:gd name="T90" fmla="*/ 539 w 1011"/>
                <a:gd name="T91" fmla="*/ 872 h 973"/>
                <a:gd name="T92" fmla="*/ 653 w 1011"/>
                <a:gd name="T93" fmla="*/ 796 h 973"/>
                <a:gd name="T94" fmla="*/ 682 w 1011"/>
                <a:gd name="T95" fmla="*/ 788 h 973"/>
                <a:gd name="T96" fmla="*/ 716 w 1011"/>
                <a:gd name="T97" fmla="*/ 775 h 973"/>
                <a:gd name="T98" fmla="*/ 741 w 1011"/>
                <a:gd name="T99" fmla="*/ 716 h 973"/>
                <a:gd name="T100" fmla="*/ 758 w 1011"/>
                <a:gd name="T101" fmla="*/ 670 h 973"/>
                <a:gd name="T102" fmla="*/ 783 w 1011"/>
                <a:gd name="T103" fmla="*/ 640 h 973"/>
                <a:gd name="T104" fmla="*/ 792 w 1011"/>
                <a:gd name="T105" fmla="*/ 573 h 973"/>
                <a:gd name="T106" fmla="*/ 817 w 1011"/>
                <a:gd name="T107" fmla="*/ 539 h 973"/>
                <a:gd name="T108" fmla="*/ 842 w 1011"/>
                <a:gd name="T109" fmla="*/ 493 h 973"/>
                <a:gd name="T110" fmla="*/ 867 w 1011"/>
                <a:gd name="T111" fmla="*/ 480 h 973"/>
                <a:gd name="T112" fmla="*/ 905 w 1011"/>
                <a:gd name="T113" fmla="*/ 387 h 973"/>
                <a:gd name="T114" fmla="*/ 969 w 1011"/>
                <a:gd name="T115" fmla="*/ 366 h 973"/>
                <a:gd name="T116" fmla="*/ 1002 w 1011"/>
                <a:gd name="T117" fmla="*/ 362 h 973"/>
                <a:gd name="T118" fmla="*/ 1006 w 1011"/>
                <a:gd name="T119" fmla="*/ 345 h 973"/>
                <a:gd name="T120" fmla="*/ 977 w 1011"/>
                <a:gd name="T121" fmla="*/ 333 h 973"/>
                <a:gd name="T122" fmla="*/ 956 w 1011"/>
                <a:gd name="T123" fmla="*/ 320 h 973"/>
                <a:gd name="T124" fmla="*/ 969 w 1011"/>
                <a:gd name="T125" fmla="*/ 307 h 97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1" h="973">
                  <a:moveTo>
                    <a:pt x="969" y="307"/>
                  </a:moveTo>
                  <a:lnTo>
                    <a:pt x="977" y="253"/>
                  </a:lnTo>
                  <a:lnTo>
                    <a:pt x="998" y="253"/>
                  </a:lnTo>
                  <a:lnTo>
                    <a:pt x="998" y="219"/>
                  </a:lnTo>
                  <a:lnTo>
                    <a:pt x="994" y="185"/>
                  </a:lnTo>
                  <a:lnTo>
                    <a:pt x="985" y="156"/>
                  </a:lnTo>
                  <a:lnTo>
                    <a:pt x="973" y="147"/>
                  </a:lnTo>
                  <a:lnTo>
                    <a:pt x="964" y="139"/>
                  </a:lnTo>
                  <a:lnTo>
                    <a:pt x="952" y="122"/>
                  </a:lnTo>
                  <a:lnTo>
                    <a:pt x="943" y="105"/>
                  </a:lnTo>
                  <a:lnTo>
                    <a:pt x="931" y="50"/>
                  </a:lnTo>
                  <a:lnTo>
                    <a:pt x="926" y="33"/>
                  </a:lnTo>
                  <a:lnTo>
                    <a:pt x="918" y="21"/>
                  </a:lnTo>
                  <a:lnTo>
                    <a:pt x="910" y="12"/>
                  </a:lnTo>
                  <a:lnTo>
                    <a:pt x="897" y="4"/>
                  </a:lnTo>
                  <a:lnTo>
                    <a:pt x="884" y="0"/>
                  </a:lnTo>
                  <a:lnTo>
                    <a:pt x="867" y="0"/>
                  </a:lnTo>
                  <a:lnTo>
                    <a:pt x="829" y="0"/>
                  </a:lnTo>
                  <a:lnTo>
                    <a:pt x="808" y="4"/>
                  </a:lnTo>
                  <a:lnTo>
                    <a:pt x="792" y="8"/>
                  </a:lnTo>
                  <a:lnTo>
                    <a:pt x="779" y="17"/>
                  </a:lnTo>
                  <a:lnTo>
                    <a:pt x="762" y="29"/>
                  </a:lnTo>
                  <a:lnTo>
                    <a:pt x="741" y="63"/>
                  </a:lnTo>
                  <a:lnTo>
                    <a:pt x="707" y="118"/>
                  </a:lnTo>
                  <a:lnTo>
                    <a:pt x="686" y="143"/>
                  </a:lnTo>
                  <a:lnTo>
                    <a:pt x="661" y="160"/>
                  </a:lnTo>
                  <a:lnTo>
                    <a:pt x="636" y="173"/>
                  </a:lnTo>
                  <a:lnTo>
                    <a:pt x="610" y="181"/>
                  </a:lnTo>
                  <a:lnTo>
                    <a:pt x="585" y="185"/>
                  </a:lnTo>
                  <a:lnTo>
                    <a:pt x="568" y="185"/>
                  </a:lnTo>
                  <a:lnTo>
                    <a:pt x="547" y="185"/>
                  </a:lnTo>
                  <a:lnTo>
                    <a:pt x="535" y="202"/>
                  </a:lnTo>
                  <a:lnTo>
                    <a:pt x="522" y="219"/>
                  </a:lnTo>
                  <a:lnTo>
                    <a:pt x="514" y="223"/>
                  </a:lnTo>
                  <a:lnTo>
                    <a:pt x="505" y="223"/>
                  </a:lnTo>
                  <a:lnTo>
                    <a:pt x="497" y="223"/>
                  </a:lnTo>
                  <a:lnTo>
                    <a:pt x="492" y="210"/>
                  </a:lnTo>
                  <a:lnTo>
                    <a:pt x="488" y="202"/>
                  </a:lnTo>
                  <a:lnTo>
                    <a:pt x="488" y="185"/>
                  </a:lnTo>
                  <a:lnTo>
                    <a:pt x="480" y="168"/>
                  </a:lnTo>
                  <a:lnTo>
                    <a:pt x="455" y="139"/>
                  </a:lnTo>
                  <a:lnTo>
                    <a:pt x="429" y="118"/>
                  </a:lnTo>
                  <a:lnTo>
                    <a:pt x="421" y="109"/>
                  </a:lnTo>
                  <a:lnTo>
                    <a:pt x="400" y="101"/>
                  </a:lnTo>
                  <a:lnTo>
                    <a:pt x="387" y="101"/>
                  </a:lnTo>
                  <a:lnTo>
                    <a:pt x="383" y="105"/>
                  </a:lnTo>
                  <a:lnTo>
                    <a:pt x="379" y="118"/>
                  </a:lnTo>
                  <a:lnTo>
                    <a:pt x="383" y="143"/>
                  </a:lnTo>
                  <a:lnTo>
                    <a:pt x="387" y="156"/>
                  </a:lnTo>
                  <a:lnTo>
                    <a:pt x="391" y="181"/>
                  </a:lnTo>
                  <a:lnTo>
                    <a:pt x="387" y="198"/>
                  </a:lnTo>
                  <a:lnTo>
                    <a:pt x="379" y="215"/>
                  </a:lnTo>
                  <a:lnTo>
                    <a:pt x="370" y="223"/>
                  </a:lnTo>
                  <a:lnTo>
                    <a:pt x="358" y="240"/>
                  </a:lnTo>
                  <a:lnTo>
                    <a:pt x="349" y="240"/>
                  </a:lnTo>
                  <a:lnTo>
                    <a:pt x="341" y="240"/>
                  </a:lnTo>
                  <a:lnTo>
                    <a:pt x="320" y="240"/>
                  </a:lnTo>
                  <a:lnTo>
                    <a:pt x="307" y="244"/>
                  </a:lnTo>
                  <a:lnTo>
                    <a:pt x="294" y="253"/>
                  </a:lnTo>
                  <a:lnTo>
                    <a:pt x="282" y="265"/>
                  </a:lnTo>
                  <a:lnTo>
                    <a:pt x="265" y="286"/>
                  </a:lnTo>
                  <a:lnTo>
                    <a:pt x="252" y="307"/>
                  </a:lnTo>
                  <a:lnTo>
                    <a:pt x="240" y="320"/>
                  </a:lnTo>
                  <a:lnTo>
                    <a:pt x="227" y="328"/>
                  </a:lnTo>
                  <a:lnTo>
                    <a:pt x="214" y="333"/>
                  </a:lnTo>
                  <a:lnTo>
                    <a:pt x="202" y="333"/>
                  </a:lnTo>
                  <a:lnTo>
                    <a:pt x="198" y="333"/>
                  </a:lnTo>
                  <a:lnTo>
                    <a:pt x="176" y="324"/>
                  </a:lnTo>
                  <a:lnTo>
                    <a:pt x="164" y="320"/>
                  </a:lnTo>
                  <a:lnTo>
                    <a:pt x="143" y="320"/>
                  </a:lnTo>
                  <a:lnTo>
                    <a:pt x="126" y="324"/>
                  </a:lnTo>
                  <a:lnTo>
                    <a:pt x="122" y="328"/>
                  </a:lnTo>
                  <a:lnTo>
                    <a:pt x="118" y="341"/>
                  </a:lnTo>
                  <a:lnTo>
                    <a:pt x="113" y="354"/>
                  </a:lnTo>
                  <a:lnTo>
                    <a:pt x="96" y="375"/>
                  </a:lnTo>
                  <a:lnTo>
                    <a:pt x="75" y="392"/>
                  </a:lnTo>
                  <a:lnTo>
                    <a:pt x="75" y="472"/>
                  </a:lnTo>
                  <a:lnTo>
                    <a:pt x="71" y="488"/>
                  </a:lnTo>
                  <a:lnTo>
                    <a:pt x="50" y="505"/>
                  </a:lnTo>
                  <a:lnTo>
                    <a:pt x="25" y="531"/>
                  </a:lnTo>
                  <a:lnTo>
                    <a:pt x="0" y="569"/>
                  </a:lnTo>
                  <a:lnTo>
                    <a:pt x="21" y="573"/>
                  </a:lnTo>
                  <a:lnTo>
                    <a:pt x="46" y="577"/>
                  </a:lnTo>
                  <a:lnTo>
                    <a:pt x="75" y="577"/>
                  </a:lnTo>
                  <a:lnTo>
                    <a:pt x="113" y="573"/>
                  </a:lnTo>
                  <a:lnTo>
                    <a:pt x="134" y="573"/>
                  </a:lnTo>
                  <a:lnTo>
                    <a:pt x="151" y="573"/>
                  </a:lnTo>
                  <a:lnTo>
                    <a:pt x="168" y="581"/>
                  </a:lnTo>
                  <a:lnTo>
                    <a:pt x="185" y="594"/>
                  </a:lnTo>
                  <a:lnTo>
                    <a:pt x="193" y="606"/>
                  </a:lnTo>
                  <a:lnTo>
                    <a:pt x="198" y="619"/>
                  </a:lnTo>
                  <a:lnTo>
                    <a:pt x="198" y="632"/>
                  </a:lnTo>
                  <a:lnTo>
                    <a:pt x="198" y="649"/>
                  </a:lnTo>
                  <a:lnTo>
                    <a:pt x="189" y="670"/>
                  </a:lnTo>
                  <a:lnTo>
                    <a:pt x="181" y="695"/>
                  </a:lnTo>
                  <a:lnTo>
                    <a:pt x="181" y="699"/>
                  </a:lnTo>
                  <a:lnTo>
                    <a:pt x="185" y="712"/>
                  </a:lnTo>
                  <a:lnTo>
                    <a:pt x="189" y="716"/>
                  </a:lnTo>
                  <a:lnTo>
                    <a:pt x="198" y="724"/>
                  </a:lnTo>
                  <a:lnTo>
                    <a:pt x="210" y="733"/>
                  </a:lnTo>
                  <a:lnTo>
                    <a:pt x="227" y="737"/>
                  </a:lnTo>
                  <a:lnTo>
                    <a:pt x="244" y="762"/>
                  </a:lnTo>
                  <a:lnTo>
                    <a:pt x="252" y="788"/>
                  </a:lnTo>
                  <a:lnTo>
                    <a:pt x="257" y="800"/>
                  </a:lnTo>
                  <a:lnTo>
                    <a:pt x="257" y="817"/>
                  </a:lnTo>
                  <a:lnTo>
                    <a:pt x="273" y="830"/>
                  </a:lnTo>
                  <a:lnTo>
                    <a:pt x="294" y="838"/>
                  </a:lnTo>
                  <a:lnTo>
                    <a:pt x="303" y="838"/>
                  </a:lnTo>
                  <a:lnTo>
                    <a:pt x="316" y="838"/>
                  </a:lnTo>
                  <a:lnTo>
                    <a:pt x="316" y="885"/>
                  </a:lnTo>
                  <a:lnTo>
                    <a:pt x="396" y="973"/>
                  </a:lnTo>
                  <a:lnTo>
                    <a:pt x="433" y="910"/>
                  </a:lnTo>
                  <a:lnTo>
                    <a:pt x="463" y="910"/>
                  </a:lnTo>
                  <a:lnTo>
                    <a:pt x="539" y="872"/>
                  </a:lnTo>
                  <a:lnTo>
                    <a:pt x="602" y="834"/>
                  </a:lnTo>
                  <a:lnTo>
                    <a:pt x="627" y="813"/>
                  </a:lnTo>
                  <a:lnTo>
                    <a:pt x="653" y="796"/>
                  </a:lnTo>
                  <a:lnTo>
                    <a:pt x="674" y="783"/>
                  </a:lnTo>
                  <a:lnTo>
                    <a:pt x="682" y="788"/>
                  </a:lnTo>
                  <a:lnTo>
                    <a:pt x="690" y="788"/>
                  </a:lnTo>
                  <a:lnTo>
                    <a:pt x="703" y="783"/>
                  </a:lnTo>
                  <a:lnTo>
                    <a:pt x="716" y="775"/>
                  </a:lnTo>
                  <a:lnTo>
                    <a:pt x="728" y="762"/>
                  </a:lnTo>
                  <a:lnTo>
                    <a:pt x="737" y="745"/>
                  </a:lnTo>
                  <a:lnTo>
                    <a:pt x="741" y="716"/>
                  </a:lnTo>
                  <a:lnTo>
                    <a:pt x="749" y="678"/>
                  </a:lnTo>
                  <a:lnTo>
                    <a:pt x="758" y="670"/>
                  </a:lnTo>
                  <a:lnTo>
                    <a:pt x="775" y="657"/>
                  </a:lnTo>
                  <a:lnTo>
                    <a:pt x="783" y="649"/>
                  </a:lnTo>
                  <a:lnTo>
                    <a:pt x="783" y="640"/>
                  </a:lnTo>
                  <a:lnTo>
                    <a:pt x="775" y="636"/>
                  </a:lnTo>
                  <a:lnTo>
                    <a:pt x="758" y="628"/>
                  </a:lnTo>
                  <a:lnTo>
                    <a:pt x="792" y="573"/>
                  </a:lnTo>
                  <a:lnTo>
                    <a:pt x="813" y="552"/>
                  </a:lnTo>
                  <a:lnTo>
                    <a:pt x="817" y="539"/>
                  </a:lnTo>
                  <a:lnTo>
                    <a:pt x="825" y="518"/>
                  </a:lnTo>
                  <a:lnTo>
                    <a:pt x="829" y="505"/>
                  </a:lnTo>
                  <a:lnTo>
                    <a:pt x="842" y="493"/>
                  </a:lnTo>
                  <a:lnTo>
                    <a:pt x="855" y="484"/>
                  </a:lnTo>
                  <a:lnTo>
                    <a:pt x="867" y="480"/>
                  </a:lnTo>
                  <a:lnTo>
                    <a:pt x="888" y="442"/>
                  </a:lnTo>
                  <a:lnTo>
                    <a:pt x="901" y="413"/>
                  </a:lnTo>
                  <a:lnTo>
                    <a:pt x="905" y="387"/>
                  </a:lnTo>
                  <a:lnTo>
                    <a:pt x="939" y="375"/>
                  </a:lnTo>
                  <a:lnTo>
                    <a:pt x="969" y="366"/>
                  </a:lnTo>
                  <a:lnTo>
                    <a:pt x="998" y="362"/>
                  </a:lnTo>
                  <a:lnTo>
                    <a:pt x="1002" y="362"/>
                  </a:lnTo>
                  <a:lnTo>
                    <a:pt x="1011" y="354"/>
                  </a:lnTo>
                  <a:lnTo>
                    <a:pt x="1011" y="349"/>
                  </a:lnTo>
                  <a:lnTo>
                    <a:pt x="1006" y="345"/>
                  </a:lnTo>
                  <a:lnTo>
                    <a:pt x="994" y="337"/>
                  </a:lnTo>
                  <a:lnTo>
                    <a:pt x="977" y="333"/>
                  </a:lnTo>
                  <a:lnTo>
                    <a:pt x="960" y="328"/>
                  </a:lnTo>
                  <a:lnTo>
                    <a:pt x="956" y="324"/>
                  </a:lnTo>
                  <a:lnTo>
                    <a:pt x="956" y="320"/>
                  </a:lnTo>
                  <a:lnTo>
                    <a:pt x="960" y="312"/>
                  </a:lnTo>
                  <a:lnTo>
                    <a:pt x="969" y="30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4636" y="4945"/>
              <a:ext cx="3166" cy="3377"/>
            </a:xfrm>
            <a:custGeom>
              <a:avLst/>
              <a:gdLst>
                <a:gd name="T0" fmla="*/ 1209 w 1340"/>
                <a:gd name="T1" fmla="*/ 207 h 1429"/>
                <a:gd name="T2" fmla="*/ 1201 w 1340"/>
                <a:gd name="T3" fmla="*/ 160 h 1429"/>
                <a:gd name="T4" fmla="*/ 1176 w 1340"/>
                <a:gd name="T5" fmla="*/ 17 h 1429"/>
                <a:gd name="T6" fmla="*/ 1163 w 1340"/>
                <a:gd name="T7" fmla="*/ 21 h 1429"/>
                <a:gd name="T8" fmla="*/ 956 w 1340"/>
                <a:gd name="T9" fmla="*/ 89 h 1429"/>
                <a:gd name="T10" fmla="*/ 885 w 1340"/>
                <a:gd name="T11" fmla="*/ 127 h 1429"/>
                <a:gd name="T12" fmla="*/ 872 w 1340"/>
                <a:gd name="T13" fmla="*/ 232 h 1429"/>
                <a:gd name="T14" fmla="*/ 838 w 1340"/>
                <a:gd name="T15" fmla="*/ 266 h 1429"/>
                <a:gd name="T16" fmla="*/ 712 w 1340"/>
                <a:gd name="T17" fmla="*/ 472 h 1429"/>
                <a:gd name="T18" fmla="*/ 657 w 1340"/>
                <a:gd name="T19" fmla="*/ 481 h 1429"/>
                <a:gd name="T20" fmla="*/ 632 w 1340"/>
                <a:gd name="T21" fmla="*/ 401 h 1429"/>
                <a:gd name="T22" fmla="*/ 560 w 1340"/>
                <a:gd name="T23" fmla="*/ 278 h 1429"/>
                <a:gd name="T24" fmla="*/ 514 w 1340"/>
                <a:gd name="T25" fmla="*/ 186 h 1429"/>
                <a:gd name="T26" fmla="*/ 497 w 1340"/>
                <a:gd name="T27" fmla="*/ 122 h 1429"/>
                <a:gd name="T28" fmla="*/ 417 w 1340"/>
                <a:gd name="T29" fmla="*/ 110 h 1429"/>
                <a:gd name="T30" fmla="*/ 337 w 1340"/>
                <a:gd name="T31" fmla="*/ 51 h 1429"/>
                <a:gd name="T32" fmla="*/ 320 w 1340"/>
                <a:gd name="T33" fmla="*/ 0 h 1429"/>
                <a:gd name="T34" fmla="*/ 249 w 1340"/>
                <a:gd name="T35" fmla="*/ 59 h 1429"/>
                <a:gd name="T36" fmla="*/ 181 w 1340"/>
                <a:gd name="T37" fmla="*/ 97 h 1429"/>
                <a:gd name="T38" fmla="*/ 190 w 1340"/>
                <a:gd name="T39" fmla="*/ 165 h 1429"/>
                <a:gd name="T40" fmla="*/ 236 w 1340"/>
                <a:gd name="T41" fmla="*/ 211 h 1429"/>
                <a:gd name="T42" fmla="*/ 228 w 1340"/>
                <a:gd name="T43" fmla="*/ 556 h 1429"/>
                <a:gd name="T44" fmla="*/ 266 w 1340"/>
                <a:gd name="T45" fmla="*/ 578 h 1429"/>
                <a:gd name="T46" fmla="*/ 287 w 1340"/>
                <a:gd name="T47" fmla="*/ 611 h 1429"/>
                <a:gd name="T48" fmla="*/ 291 w 1340"/>
                <a:gd name="T49" fmla="*/ 670 h 1429"/>
                <a:gd name="T50" fmla="*/ 274 w 1340"/>
                <a:gd name="T51" fmla="*/ 733 h 1429"/>
                <a:gd name="T52" fmla="*/ 190 w 1340"/>
                <a:gd name="T53" fmla="*/ 893 h 1429"/>
                <a:gd name="T54" fmla="*/ 164 w 1340"/>
                <a:gd name="T55" fmla="*/ 919 h 1429"/>
                <a:gd name="T56" fmla="*/ 148 w 1340"/>
                <a:gd name="T57" fmla="*/ 969 h 1429"/>
                <a:gd name="T58" fmla="*/ 114 w 1340"/>
                <a:gd name="T59" fmla="*/ 1011 h 1429"/>
                <a:gd name="T60" fmla="*/ 55 w 1340"/>
                <a:gd name="T61" fmla="*/ 1028 h 1429"/>
                <a:gd name="T62" fmla="*/ 63 w 1340"/>
                <a:gd name="T63" fmla="*/ 1079 h 1429"/>
                <a:gd name="T64" fmla="*/ 80 w 1340"/>
                <a:gd name="T65" fmla="*/ 1125 h 1429"/>
                <a:gd name="T66" fmla="*/ 34 w 1340"/>
                <a:gd name="T67" fmla="*/ 1159 h 1429"/>
                <a:gd name="T68" fmla="*/ 0 w 1340"/>
                <a:gd name="T69" fmla="*/ 1231 h 1429"/>
                <a:gd name="T70" fmla="*/ 42 w 1340"/>
                <a:gd name="T71" fmla="*/ 1290 h 1429"/>
                <a:gd name="T72" fmla="*/ 110 w 1340"/>
                <a:gd name="T73" fmla="*/ 1340 h 1429"/>
                <a:gd name="T74" fmla="*/ 194 w 1340"/>
                <a:gd name="T75" fmla="*/ 1323 h 1429"/>
                <a:gd name="T76" fmla="*/ 215 w 1340"/>
                <a:gd name="T77" fmla="*/ 1365 h 1429"/>
                <a:gd name="T78" fmla="*/ 249 w 1340"/>
                <a:gd name="T79" fmla="*/ 1420 h 1429"/>
                <a:gd name="T80" fmla="*/ 266 w 1340"/>
                <a:gd name="T81" fmla="*/ 1424 h 1429"/>
                <a:gd name="T82" fmla="*/ 341 w 1340"/>
                <a:gd name="T83" fmla="*/ 1327 h 1429"/>
                <a:gd name="T84" fmla="*/ 384 w 1340"/>
                <a:gd name="T85" fmla="*/ 1201 h 1429"/>
                <a:gd name="T86" fmla="*/ 430 w 1340"/>
                <a:gd name="T87" fmla="*/ 1180 h 1429"/>
                <a:gd name="T88" fmla="*/ 480 w 1340"/>
                <a:gd name="T89" fmla="*/ 1188 h 1429"/>
                <a:gd name="T90" fmla="*/ 531 w 1340"/>
                <a:gd name="T91" fmla="*/ 1146 h 1429"/>
                <a:gd name="T92" fmla="*/ 607 w 1340"/>
                <a:gd name="T93" fmla="*/ 1100 h 1429"/>
                <a:gd name="T94" fmla="*/ 645 w 1340"/>
                <a:gd name="T95" fmla="*/ 1070 h 1429"/>
                <a:gd name="T96" fmla="*/ 649 w 1340"/>
                <a:gd name="T97" fmla="*/ 1003 h 1429"/>
                <a:gd name="T98" fmla="*/ 687 w 1340"/>
                <a:gd name="T99" fmla="*/ 965 h 1429"/>
                <a:gd name="T100" fmla="*/ 754 w 1340"/>
                <a:gd name="T101" fmla="*/ 1041 h 1429"/>
                <a:gd name="T102" fmla="*/ 771 w 1340"/>
                <a:gd name="T103" fmla="*/ 1083 h 1429"/>
                <a:gd name="T104" fmla="*/ 813 w 1340"/>
                <a:gd name="T105" fmla="*/ 1045 h 1429"/>
                <a:gd name="T106" fmla="*/ 927 w 1340"/>
                <a:gd name="T107" fmla="*/ 1020 h 1429"/>
                <a:gd name="T108" fmla="*/ 1028 w 1340"/>
                <a:gd name="T109" fmla="*/ 889 h 1429"/>
                <a:gd name="T110" fmla="*/ 1095 w 1340"/>
                <a:gd name="T111" fmla="*/ 856 h 1429"/>
                <a:gd name="T112" fmla="*/ 1066 w 1340"/>
                <a:gd name="T113" fmla="*/ 742 h 1429"/>
                <a:gd name="T114" fmla="*/ 1104 w 1340"/>
                <a:gd name="T115" fmla="*/ 674 h 1429"/>
                <a:gd name="T116" fmla="*/ 1192 w 1340"/>
                <a:gd name="T117" fmla="*/ 523 h 1429"/>
                <a:gd name="T118" fmla="*/ 1327 w 1340"/>
                <a:gd name="T119" fmla="*/ 392 h 1429"/>
                <a:gd name="T120" fmla="*/ 1340 w 1340"/>
                <a:gd name="T121" fmla="*/ 308 h 1429"/>
                <a:gd name="T122" fmla="*/ 1281 w 1340"/>
                <a:gd name="T123" fmla="*/ 232 h 14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40" h="1429">
                  <a:moveTo>
                    <a:pt x="1268" y="228"/>
                  </a:moveTo>
                  <a:lnTo>
                    <a:pt x="1268" y="228"/>
                  </a:lnTo>
                  <a:lnTo>
                    <a:pt x="1239" y="224"/>
                  </a:lnTo>
                  <a:lnTo>
                    <a:pt x="1222" y="219"/>
                  </a:lnTo>
                  <a:lnTo>
                    <a:pt x="1209" y="207"/>
                  </a:lnTo>
                  <a:lnTo>
                    <a:pt x="1201" y="194"/>
                  </a:lnTo>
                  <a:lnTo>
                    <a:pt x="1201" y="181"/>
                  </a:lnTo>
                  <a:lnTo>
                    <a:pt x="1201" y="169"/>
                  </a:lnTo>
                  <a:lnTo>
                    <a:pt x="1201" y="160"/>
                  </a:lnTo>
                  <a:lnTo>
                    <a:pt x="1197" y="110"/>
                  </a:lnTo>
                  <a:lnTo>
                    <a:pt x="1192" y="76"/>
                  </a:lnTo>
                  <a:lnTo>
                    <a:pt x="1184" y="55"/>
                  </a:lnTo>
                  <a:lnTo>
                    <a:pt x="1180" y="47"/>
                  </a:lnTo>
                  <a:lnTo>
                    <a:pt x="1176" y="17"/>
                  </a:lnTo>
                  <a:lnTo>
                    <a:pt x="1171" y="21"/>
                  </a:lnTo>
                  <a:lnTo>
                    <a:pt x="1163" y="21"/>
                  </a:lnTo>
                  <a:lnTo>
                    <a:pt x="1133" y="13"/>
                  </a:lnTo>
                  <a:lnTo>
                    <a:pt x="1074" y="5"/>
                  </a:lnTo>
                  <a:lnTo>
                    <a:pt x="1024" y="38"/>
                  </a:lnTo>
                  <a:lnTo>
                    <a:pt x="1003" y="38"/>
                  </a:lnTo>
                  <a:lnTo>
                    <a:pt x="956" y="89"/>
                  </a:lnTo>
                  <a:lnTo>
                    <a:pt x="944" y="93"/>
                  </a:lnTo>
                  <a:lnTo>
                    <a:pt x="914" y="101"/>
                  </a:lnTo>
                  <a:lnTo>
                    <a:pt x="902" y="114"/>
                  </a:lnTo>
                  <a:lnTo>
                    <a:pt x="885" y="127"/>
                  </a:lnTo>
                  <a:lnTo>
                    <a:pt x="876" y="139"/>
                  </a:lnTo>
                  <a:lnTo>
                    <a:pt x="876" y="160"/>
                  </a:lnTo>
                  <a:lnTo>
                    <a:pt x="876" y="198"/>
                  </a:lnTo>
                  <a:lnTo>
                    <a:pt x="872" y="232"/>
                  </a:lnTo>
                  <a:lnTo>
                    <a:pt x="868" y="245"/>
                  </a:lnTo>
                  <a:lnTo>
                    <a:pt x="860" y="257"/>
                  </a:lnTo>
                  <a:lnTo>
                    <a:pt x="851" y="262"/>
                  </a:lnTo>
                  <a:lnTo>
                    <a:pt x="838" y="266"/>
                  </a:lnTo>
                  <a:lnTo>
                    <a:pt x="801" y="270"/>
                  </a:lnTo>
                  <a:lnTo>
                    <a:pt x="788" y="274"/>
                  </a:lnTo>
                  <a:lnTo>
                    <a:pt x="771" y="308"/>
                  </a:lnTo>
                  <a:lnTo>
                    <a:pt x="704" y="405"/>
                  </a:lnTo>
                  <a:lnTo>
                    <a:pt x="712" y="472"/>
                  </a:lnTo>
                  <a:lnTo>
                    <a:pt x="699" y="476"/>
                  </a:lnTo>
                  <a:lnTo>
                    <a:pt x="687" y="481"/>
                  </a:lnTo>
                  <a:lnTo>
                    <a:pt x="670" y="485"/>
                  </a:lnTo>
                  <a:lnTo>
                    <a:pt x="657" y="481"/>
                  </a:lnTo>
                  <a:lnTo>
                    <a:pt x="645" y="468"/>
                  </a:lnTo>
                  <a:lnTo>
                    <a:pt x="640" y="447"/>
                  </a:lnTo>
                  <a:lnTo>
                    <a:pt x="636" y="413"/>
                  </a:lnTo>
                  <a:lnTo>
                    <a:pt x="632" y="401"/>
                  </a:lnTo>
                  <a:lnTo>
                    <a:pt x="619" y="363"/>
                  </a:lnTo>
                  <a:lnTo>
                    <a:pt x="594" y="316"/>
                  </a:lnTo>
                  <a:lnTo>
                    <a:pt x="582" y="295"/>
                  </a:lnTo>
                  <a:lnTo>
                    <a:pt x="560" y="278"/>
                  </a:lnTo>
                  <a:lnTo>
                    <a:pt x="556" y="270"/>
                  </a:lnTo>
                  <a:lnTo>
                    <a:pt x="539" y="253"/>
                  </a:lnTo>
                  <a:lnTo>
                    <a:pt x="531" y="236"/>
                  </a:lnTo>
                  <a:lnTo>
                    <a:pt x="523" y="211"/>
                  </a:lnTo>
                  <a:lnTo>
                    <a:pt x="514" y="186"/>
                  </a:lnTo>
                  <a:lnTo>
                    <a:pt x="514" y="148"/>
                  </a:lnTo>
                  <a:lnTo>
                    <a:pt x="514" y="144"/>
                  </a:lnTo>
                  <a:lnTo>
                    <a:pt x="506" y="131"/>
                  </a:lnTo>
                  <a:lnTo>
                    <a:pt x="497" y="122"/>
                  </a:lnTo>
                  <a:lnTo>
                    <a:pt x="489" y="118"/>
                  </a:lnTo>
                  <a:lnTo>
                    <a:pt x="476" y="114"/>
                  </a:lnTo>
                  <a:lnTo>
                    <a:pt x="459" y="110"/>
                  </a:lnTo>
                  <a:lnTo>
                    <a:pt x="417" y="110"/>
                  </a:lnTo>
                  <a:lnTo>
                    <a:pt x="396" y="110"/>
                  </a:lnTo>
                  <a:lnTo>
                    <a:pt x="375" y="101"/>
                  </a:lnTo>
                  <a:lnTo>
                    <a:pt x="358" y="93"/>
                  </a:lnTo>
                  <a:lnTo>
                    <a:pt x="346" y="76"/>
                  </a:lnTo>
                  <a:lnTo>
                    <a:pt x="337" y="51"/>
                  </a:lnTo>
                  <a:lnTo>
                    <a:pt x="337" y="17"/>
                  </a:lnTo>
                  <a:lnTo>
                    <a:pt x="333" y="13"/>
                  </a:lnTo>
                  <a:lnTo>
                    <a:pt x="329" y="0"/>
                  </a:lnTo>
                  <a:lnTo>
                    <a:pt x="320" y="0"/>
                  </a:lnTo>
                  <a:lnTo>
                    <a:pt x="312" y="0"/>
                  </a:lnTo>
                  <a:lnTo>
                    <a:pt x="299" y="9"/>
                  </a:lnTo>
                  <a:lnTo>
                    <a:pt x="282" y="26"/>
                  </a:lnTo>
                  <a:lnTo>
                    <a:pt x="249" y="59"/>
                  </a:lnTo>
                  <a:lnTo>
                    <a:pt x="219" y="80"/>
                  </a:lnTo>
                  <a:lnTo>
                    <a:pt x="198" y="89"/>
                  </a:lnTo>
                  <a:lnTo>
                    <a:pt x="190" y="89"/>
                  </a:lnTo>
                  <a:lnTo>
                    <a:pt x="181" y="97"/>
                  </a:lnTo>
                  <a:lnTo>
                    <a:pt x="177" y="106"/>
                  </a:lnTo>
                  <a:lnTo>
                    <a:pt x="173" y="118"/>
                  </a:lnTo>
                  <a:lnTo>
                    <a:pt x="169" y="131"/>
                  </a:lnTo>
                  <a:lnTo>
                    <a:pt x="177" y="148"/>
                  </a:lnTo>
                  <a:lnTo>
                    <a:pt x="190" y="165"/>
                  </a:lnTo>
                  <a:lnTo>
                    <a:pt x="215" y="186"/>
                  </a:lnTo>
                  <a:lnTo>
                    <a:pt x="223" y="190"/>
                  </a:lnTo>
                  <a:lnTo>
                    <a:pt x="232" y="198"/>
                  </a:lnTo>
                  <a:lnTo>
                    <a:pt x="236" y="211"/>
                  </a:lnTo>
                  <a:lnTo>
                    <a:pt x="244" y="224"/>
                  </a:lnTo>
                  <a:lnTo>
                    <a:pt x="249" y="245"/>
                  </a:lnTo>
                  <a:lnTo>
                    <a:pt x="249" y="266"/>
                  </a:lnTo>
                  <a:lnTo>
                    <a:pt x="240" y="295"/>
                  </a:lnTo>
                  <a:lnTo>
                    <a:pt x="228" y="556"/>
                  </a:lnTo>
                  <a:lnTo>
                    <a:pt x="240" y="565"/>
                  </a:lnTo>
                  <a:lnTo>
                    <a:pt x="253" y="573"/>
                  </a:lnTo>
                  <a:lnTo>
                    <a:pt x="266" y="578"/>
                  </a:lnTo>
                  <a:lnTo>
                    <a:pt x="278" y="582"/>
                  </a:lnTo>
                  <a:lnTo>
                    <a:pt x="282" y="586"/>
                  </a:lnTo>
                  <a:lnTo>
                    <a:pt x="287" y="594"/>
                  </a:lnTo>
                  <a:lnTo>
                    <a:pt x="287" y="603"/>
                  </a:lnTo>
                  <a:lnTo>
                    <a:pt x="287" y="611"/>
                  </a:lnTo>
                  <a:lnTo>
                    <a:pt x="278" y="624"/>
                  </a:lnTo>
                  <a:lnTo>
                    <a:pt x="266" y="636"/>
                  </a:lnTo>
                  <a:lnTo>
                    <a:pt x="282" y="662"/>
                  </a:lnTo>
                  <a:lnTo>
                    <a:pt x="291" y="670"/>
                  </a:lnTo>
                  <a:lnTo>
                    <a:pt x="295" y="679"/>
                  </a:lnTo>
                  <a:lnTo>
                    <a:pt x="299" y="691"/>
                  </a:lnTo>
                  <a:lnTo>
                    <a:pt x="299" y="704"/>
                  </a:lnTo>
                  <a:lnTo>
                    <a:pt x="291" y="721"/>
                  </a:lnTo>
                  <a:lnTo>
                    <a:pt x="274" y="733"/>
                  </a:lnTo>
                  <a:lnTo>
                    <a:pt x="244" y="750"/>
                  </a:lnTo>
                  <a:lnTo>
                    <a:pt x="236" y="763"/>
                  </a:lnTo>
                  <a:lnTo>
                    <a:pt x="232" y="818"/>
                  </a:lnTo>
                  <a:lnTo>
                    <a:pt x="202" y="847"/>
                  </a:lnTo>
                  <a:lnTo>
                    <a:pt x="190" y="893"/>
                  </a:lnTo>
                  <a:lnTo>
                    <a:pt x="185" y="893"/>
                  </a:lnTo>
                  <a:lnTo>
                    <a:pt x="173" y="898"/>
                  </a:lnTo>
                  <a:lnTo>
                    <a:pt x="169" y="906"/>
                  </a:lnTo>
                  <a:lnTo>
                    <a:pt x="164" y="919"/>
                  </a:lnTo>
                  <a:lnTo>
                    <a:pt x="160" y="936"/>
                  </a:lnTo>
                  <a:lnTo>
                    <a:pt x="160" y="957"/>
                  </a:lnTo>
                  <a:lnTo>
                    <a:pt x="156" y="965"/>
                  </a:lnTo>
                  <a:lnTo>
                    <a:pt x="148" y="969"/>
                  </a:lnTo>
                  <a:lnTo>
                    <a:pt x="131" y="969"/>
                  </a:lnTo>
                  <a:lnTo>
                    <a:pt x="127" y="978"/>
                  </a:lnTo>
                  <a:lnTo>
                    <a:pt x="118" y="999"/>
                  </a:lnTo>
                  <a:lnTo>
                    <a:pt x="114" y="1011"/>
                  </a:lnTo>
                  <a:lnTo>
                    <a:pt x="101" y="1020"/>
                  </a:lnTo>
                  <a:lnTo>
                    <a:pt x="84" y="1024"/>
                  </a:lnTo>
                  <a:lnTo>
                    <a:pt x="68" y="1028"/>
                  </a:lnTo>
                  <a:lnTo>
                    <a:pt x="55" y="1028"/>
                  </a:lnTo>
                  <a:lnTo>
                    <a:pt x="51" y="1033"/>
                  </a:lnTo>
                  <a:lnTo>
                    <a:pt x="42" y="1041"/>
                  </a:lnTo>
                  <a:lnTo>
                    <a:pt x="42" y="1049"/>
                  </a:lnTo>
                  <a:lnTo>
                    <a:pt x="46" y="1062"/>
                  </a:lnTo>
                  <a:lnTo>
                    <a:pt x="63" y="1079"/>
                  </a:lnTo>
                  <a:lnTo>
                    <a:pt x="93" y="1096"/>
                  </a:lnTo>
                  <a:lnTo>
                    <a:pt x="93" y="1104"/>
                  </a:lnTo>
                  <a:lnTo>
                    <a:pt x="89" y="1117"/>
                  </a:lnTo>
                  <a:lnTo>
                    <a:pt x="80" y="1125"/>
                  </a:lnTo>
                  <a:lnTo>
                    <a:pt x="76" y="1134"/>
                  </a:lnTo>
                  <a:lnTo>
                    <a:pt x="63" y="1142"/>
                  </a:lnTo>
                  <a:lnTo>
                    <a:pt x="46" y="1146"/>
                  </a:lnTo>
                  <a:lnTo>
                    <a:pt x="34" y="1159"/>
                  </a:lnTo>
                  <a:lnTo>
                    <a:pt x="17" y="1167"/>
                  </a:lnTo>
                  <a:lnTo>
                    <a:pt x="4" y="1184"/>
                  </a:lnTo>
                  <a:lnTo>
                    <a:pt x="0" y="1205"/>
                  </a:lnTo>
                  <a:lnTo>
                    <a:pt x="0" y="1218"/>
                  </a:lnTo>
                  <a:lnTo>
                    <a:pt x="0" y="1231"/>
                  </a:lnTo>
                  <a:lnTo>
                    <a:pt x="4" y="1243"/>
                  </a:lnTo>
                  <a:lnTo>
                    <a:pt x="13" y="1256"/>
                  </a:lnTo>
                  <a:lnTo>
                    <a:pt x="25" y="1273"/>
                  </a:lnTo>
                  <a:lnTo>
                    <a:pt x="42" y="1290"/>
                  </a:lnTo>
                  <a:lnTo>
                    <a:pt x="51" y="1302"/>
                  </a:lnTo>
                  <a:lnTo>
                    <a:pt x="59" y="1311"/>
                  </a:lnTo>
                  <a:lnTo>
                    <a:pt x="72" y="1323"/>
                  </a:lnTo>
                  <a:lnTo>
                    <a:pt x="89" y="1332"/>
                  </a:lnTo>
                  <a:lnTo>
                    <a:pt x="110" y="1340"/>
                  </a:lnTo>
                  <a:lnTo>
                    <a:pt x="131" y="1340"/>
                  </a:lnTo>
                  <a:lnTo>
                    <a:pt x="156" y="1332"/>
                  </a:lnTo>
                  <a:lnTo>
                    <a:pt x="169" y="1327"/>
                  </a:lnTo>
                  <a:lnTo>
                    <a:pt x="194" y="1323"/>
                  </a:lnTo>
                  <a:lnTo>
                    <a:pt x="207" y="1327"/>
                  </a:lnTo>
                  <a:lnTo>
                    <a:pt x="215" y="1336"/>
                  </a:lnTo>
                  <a:lnTo>
                    <a:pt x="219" y="1344"/>
                  </a:lnTo>
                  <a:lnTo>
                    <a:pt x="215" y="1365"/>
                  </a:lnTo>
                  <a:lnTo>
                    <a:pt x="215" y="1374"/>
                  </a:lnTo>
                  <a:lnTo>
                    <a:pt x="219" y="1391"/>
                  </a:lnTo>
                  <a:lnTo>
                    <a:pt x="228" y="1399"/>
                  </a:lnTo>
                  <a:lnTo>
                    <a:pt x="236" y="1407"/>
                  </a:lnTo>
                  <a:lnTo>
                    <a:pt x="249" y="1420"/>
                  </a:lnTo>
                  <a:lnTo>
                    <a:pt x="266" y="1429"/>
                  </a:lnTo>
                  <a:lnTo>
                    <a:pt x="266" y="1424"/>
                  </a:lnTo>
                  <a:lnTo>
                    <a:pt x="291" y="1391"/>
                  </a:lnTo>
                  <a:lnTo>
                    <a:pt x="316" y="1365"/>
                  </a:lnTo>
                  <a:lnTo>
                    <a:pt x="337" y="1348"/>
                  </a:lnTo>
                  <a:lnTo>
                    <a:pt x="341" y="1327"/>
                  </a:lnTo>
                  <a:lnTo>
                    <a:pt x="341" y="1252"/>
                  </a:lnTo>
                  <a:lnTo>
                    <a:pt x="362" y="1235"/>
                  </a:lnTo>
                  <a:lnTo>
                    <a:pt x="379" y="1214"/>
                  </a:lnTo>
                  <a:lnTo>
                    <a:pt x="384" y="1201"/>
                  </a:lnTo>
                  <a:lnTo>
                    <a:pt x="388" y="1188"/>
                  </a:lnTo>
                  <a:lnTo>
                    <a:pt x="392" y="1184"/>
                  </a:lnTo>
                  <a:lnTo>
                    <a:pt x="409" y="1180"/>
                  </a:lnTo>
                  <a:lnTo>
                    <a:pt x="430" y="1180"/>
                  </a:lnTo>
                  <a:lnTo>
                    <a:pt x="442" y="1184"/>
                  </a:lnTo>
                  <a:lnTo>
                    <a:pt x="464" y="1188"/>
                  </a:lnTo>
                  <a:lnTo>
                    <a:pt x="468" y="1193"/>
                  </a:lnTo>
                  <a:lnTo>
                    <a:pt x="480" y="1188"/>
                  </a:lnTo>
                  <a:lnTo>
                    <a:pt x="493" y="1184"/>
                  </a:lnTo>
                  <a:lnTo>
                    <a:pt x="506" y="1176"/>
                  </a:lnTo>
                  <a:lnTo>
                    <a:pt x="518" y="1163"/>
                  </a:lnTo>
                  <a:lnTo>
                    <a:pt x="531" y="1146"/>
                  </a:lnTo>
                  <a:lnTo>
                    <a:pt x="548" y="1125"/>
                  </a:lnTo>
                  <a:lnTo>
                    <a:pt x="560" y="1113"/>
                  </a:lnTo>
                  <a:lnTo>
                    <a:pt x="573" y="1104"/>
                  </a:lnTo>
                  <a:lnTo>
                    <a:pt x="586" y="1100"/>
                  </a:lnTo>
                  <a:lnTo>
                    <a:pt x="607" y="1100"/>
                  </a:lnTo>
                  <a:lnTo>
                    <a:pt x="615" y="1100"/>
                  </a:lnTo>
                  <a:lnTo>
                    <a:pt x="624" y="1096"/>
                  </a:lnTo>
                  <a:lnTo>
                    <a:pt x="636" y="1083"/>
                  </a:lnTo>
                  <a:lnTo>
                    <a:pt x="645" y="1070"/>
                  </a:lnTo>
                  <a:lnTo>
                    <a:pt x="653" y="1058"/>
                  </a:lnTo>
                  <a:lnTo>
                    <a:pt x="657" y="1037"/>
                  </a:lnTo>
                  <a:lnTo>
                    <a:pt x="653" y="1016"/>
                  </a:lnTo>
                  <a:lnTo>
                    <a:pt x="649" y="1003"/>
                  </a:lnTo>
                  <a:lnTo>
                    <a:pt x="645" y="978"/>
                  </a:lnTo>
                  <a:lnTo>
                    <a:pt x="649" y="965"/>
                  </a:lnTo>
                  <a:lnTo>
                    <a:pt x="653" y="957"/>
                  </a:lnTo>
                  <a:lnTo>
                    <a:pt x="666" y="957"/>
                  </a:lnTo>
                  <a:lnTo>
                    <a:pt x="687" y="965"/>
                  </a:lnTo>
                  <a:lnTo>
                    <a:pt x="695" y="974"/>
                  </a:lnTo>
                  <a:lnTo>
                    <a:pt x="721" y="999"/>
                  </a:lnTo>
                  <a:lnTo>
                    <a:pt x="746" y="1028"/>
                  </a:lnTo>
                  <a:lnTo>
                    <a:pt x="754" y="1041"/>
                  </a:lnTo>
                  <a:lnTo>
                    <a:pt x="754" y="1058"/>
                  </a:lnTo>
                  <a:lnTo>
                    <a:pt x="758" y="1066"/>
                  </a:lnTo>
                  <a:lnTo>
                    <a:pt x="763" y="1079"/>
                  </a:lnTo>
                  <a:lnTo>
                    <a:pt x="771" y="1083"/>
                  </a:lnTo>
                  <a:lnTo>
                    <a:pt x="780" y="1083"/>
                  </a:lnTo>
                  <a:lnTo>
                    <a:pt x="788" y="1075"/>
                  </a:lnTo>
                  <a:lnTo>
                    <a:pt x="801" y="1058"/>
                  </a:lnTo>
                  <a:lnTo>
                    <a:pt x="813" y="1045"/>
                  </a:lnTo>
                  <a:lnTo>
                    <a:pt x="834" y="1045"/>
                  </a:lnTo>
                  <a:lnTo>
                    <a:pt x="851" y="1045"/>
                  </a:lnTo>
                  <a:lnTo>
                    <a:pt x="876" y="1041"/>
                  </a:lnTo>
                  <a:lnTo>
                    <a:pt x="902" y="1033"/>
                  </a:lnTo>
                  <a:lnTo>
                    <a:pt x="927" y="1020"/>
                  </a:lnTo>
                  <a:lnTo>
                    <a:pt x="952" y="1003"/>
                  </a:lnTo>
                  <a:lnTo>
                    <a:pt x="973" y="974"/>
                  </a:lnTo>
                  <a:lnTo>
                    <a:pt x="1007" y="923"/>
                  </a:lnTo>
                  <a:lnTo>
                    <a:pt x="1028" y="889"/>
                  </a:lnTo>
                  <a:lnTo>
                    <a:pt x="1045" y="877"/>
                  </a:lnTo>
                  <a:lnTo>
                    <a:pt x="1058" y="868"/>
                  </a:lnTo>
                  <a:lnTo>
                    <a:pt x="1074" y="860"/>
                  </a:lnTo>
                  <a:lnTo>
                    <a:pt x="1095" y="860"/>
                  </a:lnTo>
                  <a:lnTo>
                    <a:pt x="1095" y="856"/>
                  </a:lnTo>
                  <a:lnTo>
                    <a:pt x="1074" y="822"/>
                  </a:lnTo>
                  <a:lnTo>
                    <a:pt x="1066" y="792"/>
                  </a:lnTo>
                  <a:lnTo>
                    <a:pt x="1066" y="767"/>
                  </a:lnTo>
                  <a:lnTo>
                    <a:pt x="1066" y="742"/>
                  </a:lnTo>
                  <a:lnTo>
                    <a:pt x="1074" y="725"/>
                  </a:lnTo>
                  <a:lnTo>
                    <a:pt x="1079" y="708"/>
                  </a:lnTo>
                  <a:lnTo>
                    <a:pt x="1087" y="700"/>
                  </a:lnTo>
                  <a:lnTo>
                    <a:pt x="1104" y="674"/>
                  </a:lnTo>
                  <a:lnTo>
                    <a:pt x="1121" y="645"/>
                  </a:lnTo>
                  <a:lnTo>
                    <a:pt x="1138" y="590"/>
                  </a:lnTo>
                  <a:lnTo>
                    <a:pt x="1159" y="561"/>
                  </a:lnTo>
                  <a:lnTo>
                    <a:pt x="1192" y="523"/>
                  </a:lnTo>
                  <a:lnTo>
                    <a:pt x="1235" y="481"/>
                  </a:lnTo>
                  <a:lnTo>
                    <a:pt x="1277" y="447"/>
                  </a:lnTo>
                  <a:lnTo>
                    <a:pt x="1310" y="417"/>
                  </a:lnTo>
                  <a:lnTo>
                    <a:pt x="1327" y="392"/>
                  </a:lnTo>
                  <a:lnTo>
                    <a:pt x="1336" y="375"/>
                  </a:lnTo>
                  <a:lnTo>
                    <a:pt x="1336" y="371"/>
                  </a:lnTo>
                  <a:lnTo>
                    <a:pt x="1340" y="337"/>
                  </a:lnTo>
                  <a:lnTo>
                    <a:pt x="1340" y="308"/>
                  </a:lnTo>
                  <a:lnTo>
                    <a:pt x="1331" y="287"/>
                  </a:lnTo>
                  <a:lnTo>
                    <a:pt x="1323" y="266"/>
                  </a:lnTo>
                  <a:lnTo>
                    <a:pt x="1306" y="253"/>
                  </a:lnTo>
                  <a:lnTo>
                    <a:pt x="1293" y="240"/>
                  </a:lnTo>
                  <a:lnTo>
                    <a:pt x="1281" y="232"/>
                  </a:lnTo>
                  <a:lnTo>
                    <a:pt x="1268" y="22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7415" y="3703"/>
              <a:ext cx="2427" cy="2129"/>
            </a:xfrm>
            <a:custGeom>
              <a:avLst/>
              <a:gdLst>
                <a:gd name="T0" fmla="*/ 1019 w 1027"/>
                <a:gd name="T1" fmla="*/ 185 h 901"/>
                <a:gd name="T2" fmla="*/ 1023 w 1027"/>
                <a:gd name="T3" fmla="*/ 160 h 901"/>
                <a:gd name="T4" fmla="*/ 1011 w 1027"/>
                <a:gd name="T5" fmla="*/ 143 h 901"/>
                <a:gd name="T6" fmla="*/ 947 w 1027"/>
                <a:gd name="T7" fmla="*/ 92 h 901"/>
                <a:gd name="T8" fmla="*/ 939 w 1027"/>
                <a:gd name="T9" fmla="*/ 67 h 901"/>
                <a:gd name="T10" fmla="*/ 947 w 1027"/>
                <a:gd name="T11" fmla="*/ 54 h 901"/>
                <a:gd name="T12" fmla="*/ 939 w 1027"/>
                <a:gd name="T13" fmla="*/ 42 h 901"/>
                <a:gd name="T14" fmla="*/ 901 w 1027"/>
                <a:gd name="T15" fmla="*/ 38 h 901"/>
                <a:gd name="T16" fmla="*/ 872 w 1027"/>
                <a:gd name="T17" fmla="*/ 46 h 901"/>
                <a:gd name="T18" fmla="*/ 775 w 1027"/>
                <a:gd name="T19" fmla="*/ 12 h 901"/>
                <a:gd name="T20" fmla="*/ 703 w 1027"/>
                <a:gd name="T21" fmla="*/ 0 h 901"/>
                <a:gd name="T22" fmla="*/ 711 w 1027"/>
                <a:gd name="T23" fmla="*/ 25 h 901"/>
                <a:gd name="T24" fmla="*/ 754 w 1027"/>
                <a:gd name="T25" fmla="*/ 33 h 901"/>
                <a:gd name="T26" fmla="*/ 762 w 1027"/>
                <a:gd name="T27" fmla="*/ 59 h 901"/>
                <a:gd name="T28" fmla="*/ 758 w 1027"/>
                <a:gd name="T29" fmla="*/ 80 h 901"/>
                <a:gd name="T30" fmla="*/ 724 w 1027"/>
                <a:gd name="T31" fmla="*/ 122 h 901"/>
                <a:gd name="T32" fmla="*/ 686 w 1027"/>
                <a:gd name="T33" fmla="*/ 126 h 901"/>
                <a:gd name="T34" fmla="*/ 644 w 1027"/>
                <a:gd name="T35" fmla="*/ 113 h 901"/>
                <a:gd name="T36" fmla="*/ 619 w 1027"/>
                <a:gd name="T37" fmla="*/ 118 h 901"/>
                <a:gd name="T38" fmla="*/ 594 w 1027"/>
                <a:gd name="T39" fmla="*/ 134 h 901"/>
                <a:gd name="T40" fmla="*/ 505 w 1027"/>
                <a:gd name="T41" fmla="*/ 139 h 901"/>
                <a:gd name="T42" fmla="*/ 463 w 1027"/>
                <a:gd name="T43" fmla="*/ 172 h 901"/>
                <a:gd name="T44" fmla="*/ 455 w 1027"/>
                <a:gd name="T45" fmla="*/ 236 h 901"/>
                <a:gd name="T46" fmla="*/ 442 w 1027"/>
                <a:gd name="T47" fmla="*/ 303 h 901"/>
                <a:gd name="T48" fmla="*/ 408 w 1027"/>
                <a:gd name="T49" fmla="*/ 316 h 901"/>
                <a:gd name="T50" fmla="*/ 370 w 1027"/>
                <a:gd name="T51" fmla="*/ 358 h 901"/>
                <a:gd name="T52" fmla="*/ 341 w 1027"/>
                <a:gd name="T53" fmla="*/ 328 h 901"/>
                <a:gd name="T54" fmla="*/ 328 w 1027"/>
                <a:gd name="T55" fmla="*/ 316 h 901"/>
                <a:gd name="T56" fmla="*/ 299 w 1027"/>
                <a:gd name="T57" fmla="*/ 316 h 901"/>
                <a:gd name="T58" fmla="*/ 269 w 1027"/>
                <a:gd name="T59" fmla="*/ 333 h 901"/>
                <a:gd name="T60" fmla="*/ 164 w 1027"/>
                <a:gd name="T61" fmla="*/ 345 h 901"/>
                <a:gd name="T62" fmla="*/ 147 w 1027"/>
                <a:gd name="T63" fmla="*/ 345 h 901"/>
                <a:gd name="T64" fmla="*/ 126 w 1027"/>
                <a:gd name="T65" fmla="*/ 404 h 901"/>
                <a:gd name="T66" fmla="*/ 122 w 1027"/>
                <a:gd name="T67" fmla="*/ 425 h 901"/>
                <a:gd name="T68" fmla="*/ 84 w 1027"/>
                <a:gd name="T69" fmla="*/ 467 h 901"/>
                <a:gd name="T70" fmla="*/ 21 w 1027"/>
                <a:gd name="T71" fmla="*/ 514 h 901"/>
                <a:gd name="T72" fmla="*/ 0 w 1027"/>
                <a:gd name="T73" fmla="*/ 543 h 901"/>
                <a:gd name="T74" fmla="*/ 0 w 1027"/>
                <a:gd name="T75" fmla="*/ 547 h 901"/>
                <a:gd name="T76" fmla="*/ 8 w 1027"/>
                <a:gd name="T77" fmla="*/ 585 h 901"/>
                <a:gd name="T78" fmla="*/ 25 w 1027"/>
                <a:gd name="T79" fmla="*/ 691 h 901"/>
                <a:gd name="T80" fmla="*/ 25 w 1027"/>
                <a:gd name="T81" fmla="*/ 712 h 901"/>
                <a:gd name="T82" fmla="*/ 46 w 1027"/>
                <a:gd name="T83" fmla="*/ 750 h 901"/>
                <a:gd name="T84" fmla="*/ 92 w 1027"/>
                <a:gd name="T85" fmla="*/ 758 h 901"/>
                <a:gd name="T86" fmla="*/ 130 w 1027"/>
                <a:gd name="T87" fmla="*/ 783 h 901"/>
                <a:gd name="T88" fmla="*/ 164 w 1027"/>
                <a:gd name="T89" fmla="*/ 838 h 901"/>
                <a:gd name="T90" fmla="*/ 164 w 1027"/>
                <a:gd name="T91" fmla="*/ 901 h 901"/>
                <a:gd name="T92" fmla="*/ 257 w 1027"/>
                <a:gd name="T93" fmla="*/ 889 h 901"/>
                <a:gd name="T94" fmla="*/ 471 w 1027"/>
                <a:gd name="T95" fmla="*/ 847 h 901"/>
                <a:gd name="T96" fmla="*/ 484 w 1027"/>
                <a:gd name="T97" fmla="*/ 825 h 901"/>
                <a:gd name="T98" fmla="*/ 543 w 1027"/>
                <a:gd name="T99" fmla="*/ 754 h 901"/>
                <a:gd name="T100" fmla="*/ 598 w 1027"/>
                <a:gd name="T101" fmla="*/ 670 h 901"/>
                <a:gd name="T102" fmla="*/ 674 w 1027"/>
                <a:gd name="T103" fmla="*/ 585 h 901"/>
                <a:gd name="T104" fmla="*/ 699 w 1027"/>
                <a:gd name="T105" fmla="*/ 577 h 901"/>
                <a:gd name="T106" fmla="*/ 783 w 1027"/>
                <a:gd name="T107" fmla="*/ 531 h 901"/>
                <a:gd name="T108" fmla="*/ 867 w 1027"/>
                <a:gd name="T109" fmla="*/ 459 h 901"/>
                <a:gd name="T110" fmla="*/ 952 w 1027"/>
                <a:gd name="T111" fmla="*/ 413 h 901"/>
                <a:gd name="T112" fmla="*/ 985 w 1027"/>
                <a:gd name="T113" fmla="*/ 396 h 901"/>
                <a:gd name="T114" fmla="*/ 1011 w 1027"/>
                <a:gd name="T115" fmla="*/ 358 h 901"/>
                <a:gd name="T116" fmla="*/ 964 w 1027"/>
                <a:gd name="T117" fmla="*/ 286 h 901"/>
                <a:gd name="T118" fmla="*/ 947 w 1027"/>
                <a:gd name="T119" fmla="*/ 257 h 901"/>
                <a:gd name="T120" fmla="*/ 981 w 1027"/>
                <a:gd name="T121" fmla="*/ 215 h 9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7" h="901">
                  <a:moveTo>
                    <a:pt x="1011" y="198"/>
                  </a:moveTo>
                  <a:lnTo>
                    <a:pt x="1011" y="198"/>
                  </a:lnTo>
                  <a:lnTo>
                    <a:pt x="1019" y="185"/>
                  </a:lnTo>
                  <a:lnTo>
                    <a:pt x="1027" y="177"/>
                  </a:lnTo>
                  <a:lnTo>
                    <a:pt x="1027" y="168"/>
                  </a:lnTo>
                  <a:lnTo>
                    <a:pt x="1023" y="160"/>
                  </a:lnTo>
                  <a:lnTo>
                    <a:pt x="1015" y="147"/>
                  </a:lnTo>
                  <a:lnTo>
                    <a:pt x="1011" y="143"/>
                  </a:lnTo>
                  <a:lnTo>
                    <a:pt x="985" y="126"/>
                  </a:lnTo>
                  <a:lnTo>
                    <a:pt x="964" y="113"/>
                  </a:lnTo>
                  <a:lnTo>
                    <a:pt x="947" y="92"/>
                  </a:lnTo>
                  <a:lnTo>
                    <a:pt x="935" y="76"/>
                  </a:lnTo>
                  <a:lnTo>
                    <a:pt x="939" y="67"/>
                  </a:lnTo>
                  <a:lnTo>
                    <a:pt x="943" y="63"/>
                  </a:lnTo>
                  <a:lnTo>
                    <a:pt x="947" y="59"/>
                  </a:lnTo>
                  <a:lnTo>
                    <a:pt x="947" y="54"/>
                  </a:lnTo>
                  <a:lnTo>
                    <a:pt x="939" y="42"/>
                  </a:lnTo>
                  <a:lnTo>
                    <a:pt x="935" y="38"/>
                  </a:lnTo>
                  <a:lnTo>
                    <a:pt x="922" y="33"/>
                  </a:lnTo>
                  <a:lnTo>
                    <a:pt x="901" y="38"/>
                  </a:lnTo>
                  <a:lnTo>
                    <a:pt x="872" y="46"/>
                  </a:lnTo>
                  <a:lnTo>
                    <a:pt x="863" y="46"/>
                  </a:lnTo>
                  <a:lnTo>
                    <a:pt x="775" y="12"/>
                  </a:lnTo>
                  <a:lnTo>
                    <a:pt x="741" y="4"/>
                  </a:lnTo>
                  <a:lnTo>
                    <a:pt x="716" y="0"/>
                  </a:lnTo>
                  <a:lnTo>
                    <a:pt x="703" y="0"/>
                  </a:lnTo>
                  <a:lnTo>
                    <a:pt x="699" y="8"/>
                  </a:lnTo>
                  <a:lnTo>
                    <a:pt x="703" y="17"/>
                  </a:lnTo>
                  <a:lnTo>
                    <a:pt x="711" y="25"/>
                  </a:lnTo>
                  <a:lnTo>
                    <a:pt x="728" y="29"/>
                  </a:lnTo>
                  <a:lnTo>
                    <a:pt x="754" y="33"/>
                  </a:lnTo>
                  <a:lnTo>
                    <a:pt x="762" y="42"/>
                  </a:lnTo>
                  <a:lnTo>
                    <a:pt x="762" y="59"/>
                  </a:lnTo>
                  <a:lnTo>
                    <a:pt x="762" y="67"/>
                  </a:lnTo>
                  <a:lnTo>
                    <a:pt x="758" y="80"/>
                  </a:lnTo>
                  <a:lnTo>
                    <a:pt x="741" y="109"/>
                  </a:lnTo>
                  <a:lnTo>
                    <a:pt x="733" y="118"/>
                  </a:lnTo>
                  <a:lnTo>
                    <a:pt x="724" y="122"/>
                  </a:lnTo>
                  <a:lnTo>
                    <a:pt x="711" y="130"/>
                  </a:lnTo>
                  <a:lnTo>
                    <a:pt x="703" y="130"/>
                  </a:lnTo>
                  <a:lnTo>
                    <a:pt x="686" y="126"/>
                  </a:lnTo>
                  <a:lnTo>
                    <a:pt x="674" y="122"/>
                  </a:lnTo>
                  <a:lnTo>
                    <a:pt x="644" y="113"/>
                  </a:lnTo>
                  <a:lnTo>
                    <a:pt x="627" y="109"/>
                  </a:lnTo>
                  <a:lnTo>
                    <a:pt x="623" y="113"/>
                  </a:lnTo>
                  <a:lnTo>
                    <a:pt x="619" y="118"/>
                  </a:lnTo>
                  <a:lnTo>
                    <a:pt x="610" y="139"/>
                  </a:lnTo>
                  <a:lnTo>
                    <a:pt x="594" y="134"/>
                  </a:lnTo>
                  <a:lnTo>
                    <a:pt x="572" y="130"/>
                  </a:lnTo>
                  <a:lnTo>
                    <a:pt x="530" y="134"/>
                  </a:lnTo>
                  <a:lnTo>
                    <a:pt x="505" y="139"/>
                  </a:lnTo>
                  <a:lnTo>
                    <a:pt x="484" y="147"/>
                  </a:lnTo>
                  <a:lnTo>
                    <a:pt x="467" y="164"/>
                  </a:lnTo>
                  <a:lnTo>
                    <a:pt x="463" y="172"/>
                  </a:lnTo>
                  <a:lnTo>
                    <a:pt x="459" y="185"/>
                  </a:lnTo>
                  <a:lnTo>
                    <a:pt x="455" y="236"/>
                  </a:lnTo>
                  <a:lnTo>
                    <a:pt x="450" y="274"/>
                  </a:lnTo>
                  <a:lnTo>
                    <a:pt x="446" y="290"/>
                  </a:lnTo>
                  <a:lnTo>
                    <a:pt x="442" y="303"/>
                  </a:lnTo>
                  <a:lnTo>
                    <a:pt x="429" y="311"/>
                  </a:lnTo>
                  <a:lnTo>
                    <a:pt x="408" y="316"/>
                  </a:lnTo>
                  <a:lnTo>
                    <a:pt x="400" y="328"/>
                  </a:lnTo>
                  <a:lnTo>
                    <a:pt x="383" y="349"/>
                  </a:lnTo>
                  <a:lnTo>
                    <a:pt x="370" y="358"/>
                  </a:lnTo>
                  <a:lnTo>
                    <a:pt x="358" y="358"/>
                  </a:lnTo>
                  <a:lnTo>
                    <a:pt x="349" y="349"/>
                  </a:lnTo>
                  <a:lnTo>
                    <a:pt x="341" y="328"/>
                  </a:lnTo>
                  <a:lnTo>
                    <a:pt x="337" y="324"/>
                  </a:lnTo>
                  <a:lnTo>
                    <a:pt x="328" y="316"/>
                  </a:lnTo>
                  <a:lnTo>
                    <a:pt x="320" y="316"/>
                  </a:lnTo>
                  <a:lnTo>
                    <a:pt x="311" y="316"/>
                  </a:lnTo>
                  <a:lnTo>
                    <a:pt x="299" y="316"/>
                  </a:lnTo>
                  <a:lnTo>
                    <a:pt x="286" y="324"/>
                  </a:lnTo>
                  <a:lnTo>
                    <a:pt x="269" y="333"/>
                  </a:lnTo>
                  <a:lnTo>
                    <a:pt x="248" y="341"/>
                  </a:lnTo>
                  <a:lnTo>
                    <a:pt x="202" y="345"/>
                  </a:lnTo>
                  <a:lnTo>
                    <a:pt x="164" y="345"/>
                  </a:lnTo>
                  <a:lnTo>
                    <a:pt x="151" y="345"/>
                  </a:lnTo>
                  <a:lnTo>
                    <a:pt x="147" y="345"/>
                  </a:lnTo>
                  <a:lnTo>
                    <a:pt x="139" y="354"/>
                  </a:lnTo>
                  <a:lnTo>
                    <a:pt x="130" y="370"/>
                  </a:lnTo>
                  <a:lnTo>
                    <a:pt x="126" y="404"/>
                  </a:lnTo>
                  <a:lnTo>
                    <a:pt x="126" y="408"/>
                  </a:lnTo>
                  <a:lnTo>
                    <a:pt x="122" y="425"/>
                  </a:lnTo>
                  <a:lnTo>
                    <a:pt x="109" y="442"/>
                  </a:lnTo>
                  <a:lnTo>
                    <a:pt x="96" y="455"/>
                  </a:lnTo>
                  <a:lnTo>
                    <a:pt x="84" y="467"/>
                  </a:lnTo>
                  <a:lnTo>
                    <a:pt x="46" y="493"/>
                  </a:lnTo>
                  <a:lnTo>
                    <a:pt x="21" y="514"/>
                  </a:lnTo>
                  <a:lnTo>
                    <a:pt x="4" y="535"/>
                  </a:lnTo>
                  <a:lnTo>
                    <a:pt x="0" y="543"/>
                  </a:lnTo>
                  <a:lnTo>
                    <a:pt x="0" y="547"/>
                  </a:lnTo>
                  <a:lnTo>
                    <a:pt x="4" y="577"/>
                  </a:lnTo>
                  <a:lnTo>
                    <a:pt x="8" y="585"/>
                  </a:lnTo>
                  <a:lnTo>
                    <a:pt x="16" y="606"/>
                  </a:lnTo>
                  <a:lnTo>
                    <a:pt x="21" y="640"/>
                  </a:lnTo>
                  <a:lnTo>
                    <a:pt x="25" y="691"/>
                  </a:lnTo>
                  <a:lnTo>
                    <a:pt x="25" y="699"/>
                  </a:lnTo>
                  <a:lnTo>
                    <a:pt x="25" y="712"/>
                  </a:lnTo>
                  <a:lnTo>
                    <a:pt x="25" y="724"/>
                  </a:lnTo>
                  <a:lnTo>
                    <a:pt x="33" y="737"/>
                  </a:lnTo>
                  <a:lnTo>
                    <a:pt x="46" y="750"/>
                  </a:lnTo>
                  <a:lnTo>
                    <a:pt x="63" y="754"/>
                  </a:lnTo>
                  <a:lnTo>
                    <a:pt x="92" y="758"/>
                  </a:lnTo>
                  <a:lnTo>
                    <a:pt x="105" y="762"/>
                  </a:lnTo>
                  <a:lnTo>
                    <a:pt x="117" y="771"/>
                  </a:lnTo>
                  <a:lnTo>
                    <a:pt x="130" y="783"/>
                  </a:lnTo>
                  <a:lnTo>
                    <a:pt x="147" y="796"/>
                  </a:lnTo>
                  <a:lnTo>
                    <a:pt x="155" y="817"/>
                  </a:lnTo>
                  <a:lnTo>
                    <a:pt x="164" y="838"/>
                  </a:lnTo>
                  <a:lnTo>
                    <a:pt x="164" y="868"/>
                  </a:lnTo>
                  <a:lnTo>
                    <a:pt x="160" y="901"/>
                  </a:lnTo>
                  <a:lnTo>
                    <a:pt x="164" y="901"/>
                  </a:lnTo>
                  <a:lnTo>
                    <a:pt x="235" y="901"/>
                  </a:lnTo>
                  <a:lnTo>
                    <a:pt x="257" y="889"/>
                  </a:lnTo>
                  <a:lnTo>
                    <a:pt x="290" y="876"/>
                  </a:lnTo>
                  <a:lnTo>
                    <a:pt x="337" y="863"/>
                  </a:lnTo>
                  <a:lnTo>
                    <a:pt x="471" y="847"/>
                  </a:lnTo>
                  <a:lnTo>
                    <a:pt x="484" y="838"/>
                  </a:lnTo>
                  <a:lnTo>
                    <a:pt x="484" y="825"/>
                  </a:lnTo>
                  <a:lnTo>
                    <a:pt x="488" y="817"/>
                  </a:lnTo>
                  <a:lnTo>
                    <a:pt x="509" y="792"/>
                  </a:lnTo>
                  <a:lnTo>
                    <a:pt x="543" y="754"/>
                  </a:lnTo>
                  <a:lnTo>
                    <a:pt x="581" y="699"/>
                  </a:lnTo>
                  <a:lnTo>
                    <a:pt x="598" y="670"/>
                  </a:lnTo>
                  <a:lnTo>
                    <a:pt x="619" y="644"/>
                  </a:lnTo>
                  <a:lnTo>
                    <a:pt x="653" y="606"/>
                  </a:lnTo>
                  <a:lnTo>
                    <a:pt x="674" y="585"/>
                  </a:lnTo>
                  <a:lnTo>
                    <a:pt x="682" y="581"/>
                  </a:lnTo>
                  <a:lnTo>
                    <a:pt x="699" y="577"/>
                  </a:lnTo>
                  <a:lnTo>
                    <a:pt x="716" y="573"/>
                  </a:lnTo>
                  <a:lnTo>
                    <a:pt x="749" y="552"/>
                  </a:lnTo>
                  <a:lnTo>
                    <a:pt x="783" y="531"/>
                  </a:lnTo>
                  <a:lnTo>
                    <a:pt x="821" y="493"/>
                  </a:lnTo>
                  <a:lnTo>
                    <a:pt x="867" y="459"/>
                  </a:lnTo>
                  <a:lnTo>
                    <a:pt x="922" y="417"/>
                  </a:lnTo>
                  <a:lnTo>
                    <a:pt x="952" y="413"/>
                  </a:lnTo>
                  <a:lnTo>
                    <a:pt x="973" y="404"/>
                  </a:lnTo>
                  <a:lnTo>
                    <a:pt x="985" y="396"/>
                  </a:lnTo>
                  <a:lnTo>
                    <a:pt x="1002" y="383"/>
                  </a:lnTo>
                  <a:lnTo>
                    <a:pt x="1006" y="370"/>
                  </a:lnTo>
                  <a:lnTo>
                    <a:pt x="1011" y="358"/>
                  </a:lnTo>
                  <a:lnTo>
                    <a:pt x="1006" y="345"/>
                  </a:lnTo>
                  <a:lnTo>
                    <a:pt x="990" y="316"/>
                  </a:lnTo>
                  <a:lnTo>
                    <a:pt x="964" y="286"/>
                  </a:lnTo>
                  <a:lnTo>
                    <a:pt x="952" y="269"/>
                  </a:lnTo>
                  <a:lnTo>
                    <a:pt x="947" y="257"/>
                  </a:lnTo>
                  <a:lnTo>
                    <a:pt x="952" y="244"/>
                  </a:lnTo>
                  <a:lnTo>
                    <a:pt x="956" y="236"/>
                  </a:lnTo>
                  <a:lnTo>
                    <a:pt x="981" y="215"/>
                  </a:lnTo>
                  <a:lnTo>
                    <a:pt x="1011" y="19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9066" y="6002"/>
              <a:ext cx="2370" cy="2717"/>
            </a:xfrm>
            <a:custGeom>
              <a:avLst/>
              <a:gdLst>
                <a:gd name="T0" fmla="*/ 21 w 1003"/>
                <a:gd name="T1" fmla="*/ 72 h 1150"/>
                <a:gd name="T2" fmla="*/ 63 w 1003"/>
                <a:gd name="T3" fmla="*/ 29 h 1150"/>
                <a:gd name="T4" fmla="*/ 185 w 1003"/>
                <a:gd name="T5" fmla="*/ 4 h 1150"/>
                <a:gd name="T6" fmla="*/ 219 w 1003"/>
                <a:gd name="T7" fmla="*/ 21 h 1150"/>
                <a:gd name="T8" fmla="*/ 244 w 1003"/>
                <a:gd name="T9" fmla="*/ 131 h 1150"/>
                <a:gd name="T10" fmla="*/ 232 w 1003"/>
                <a:gd name="T11" fmla="*/ 202 h 1150"/>
                <a:gd name="T12" fmla="*/ 244 w 1003"/>
                <a:gd name="T13" fmla="*/ 261 h 1150"/>
                <a:gd name="T14" fmla="*/ 320 w 1003"/>
                <a:gd name="T15" fmla="*/ 333 h 1150"/>
                <a:gd name="T16" fmla="*/ 371 w 1003"/>
                <a:gd name="T17" fmla="*/ 316 h 1150"/>
                <a:gd name="T18" fmla="*/ 455 w 1003"/>
                <a:gd name="T19" fmla="*/ 257 h 1150"/>
                <a:gd name="T20" fmla="*/ 522 w 1003"/>
                <a:gd name="T21" fmla="*/ 265 h 1150"/>
                <a:gd name="T22" fmla="*/ 607 w 1003"/>
                <a:gd name="T23" fmla="*/ 337 h 1150"/>
                <a:gd name="T24" fmla="*/ 607 w 1003"/>
                <a:gd name="T25" fmla="*/ 371 h 1150"/>
                <a:gd name="T26" fmla="*/ 569 w 1003"/>
                <a:gd name="T27" fmla="*/ 392 h 1150"/>
                <a:gd name="T28" fmla="*/ 531 w 1003"/>
                <a:gd name="T29" fmla="*/ 476 h 1150"/>
                <a:gd name="T30" fmla="*/ 552 w 1003"/>
                <a:gd name="T31" fmla="*/ 505 h 1150"/>
                <a:gd name="T32" fmla="*/ 564 w 1003"/>
                <a:gd name="T33" fmla="*/ 569 h 1150"/>
                <a:gd name="T34" fmla="*/ 594 w 1003"/>
                <a:gd name="T35" fmla="*/ 607 h 1150"/>
                <a:gd name="T36" fmla="*/ 644 w 1003"/>
                <a:gd name="T37" fmla="*/ 590 h 1150"/>
                <a:gd name="T38" fmla="*/ 813 w 1003"/>
                <a:gd name="T39" fmla="*/ 480 h 1150"/>
                <a:gd name="T40" fmla="*/ 838 w 1003"/>
                <a:gd name="T41" fmla="*/ 548 h 1150"/>
                <a:gd name="T42" fmla="*/ 889 w 1003"/>
                <a:gd name="T43" fmla="*/ 602 h 1150"/>
                <a:gd name="T44" fmla="*/ 969 w 1003"/>
                <a:gd name="T45" fmla="*/ 640 h 1150"/>
                <a:gd name="T46" fmla="*/ 986 w 1003"/>
                <a:gd name="T47" fmla="*/ 758 h 1150"/>
                <a:gd name="T48" fmla="*/ 990 w 1003"/>
                <a:gd name="T49" fmla="*/ 868 h 1150"/>
                <a:gd name="T50" fmla="*/ 965 w 1003"/>
                <a:gd name="T51" fmla="*/ 914 h 1150"/>
                <a:gd name="T52" fmla="*/ 914 w 1003"/>
                <a:gd name="T53" fmla="*/ 960 h 1150"/>
                <a:gd name="T54" fmla="*/ 927 w 1003"/>
                <a:gd name="T55" fmla="*/ 1003 h 1150"/>
                <a:gd name="T56" fmla="*/ 918 w 1003"/>
                <a:gd name="T57" fmla="*/ 1062 h 1150"/>
                <a:gd name="T58" fmla="*/ 889 w 1003"/>
                <a:gd name="T59" fmla="*/ 1108 h 1150"/>
                <a:gd name="T60" fmla="*/ 830 w 1003"/>
                <a:gd name="T61" fmla="*/ 1125 h 1150"/>
                <a:gd name="T62" fmla="*/ 775 w 1003"/>
                <a:gd name="T63" fmla="*/ 1133 h 1150"/>
                <a:gd name="T64" fmla="*/ 674 w 1003"/>
                <a:gd name="T65" fmla="*/ 1083 h 1150"/>
                <a:gd name="T66" fmla="*/ 644 w 1003"/>
                <a:gd name="T67" fmla="*/ 1095 h 1150"/>
                <a:gd name="T68" fmla="*/ 539 w 1003"/>
                <a:gd name="T69" fmla="*/ 1062 h 1150"/>
                <a:gd name="T70" fmla="*/ 497 w 1003"/>
                <a:gd name="T71" fmla="*/ 1015 h 1150"/>
                <a:gd name="T72" fmla="*/ 531 w 1003"/>
                <a:gd name="T73" fmla="*/ 813 h 1150"/>
                <a:gd name="T74" fmla="*/ 514 w 1003"/>
                <a:gd name="T75" fmla="*/ 771 h 1150"/>
                <a:gd name="T76" fmla="*/ 379 w 1003"/>
                <a:gd name="T77" fmla="*/ 741 h 1150"/>
                <a:gd name="T78" fmla="*/ 354 w 1003"/>
                <a:gd name="T79" fmla="*/ 733 h 1150"/>
                <a:gd name="T80" fmla="*/ 354 w 1003"/>
                <a:gd name="T81" fmla="*/ 703 h 1150"/>
                <a:gd name="T82" fmla="*/ 366 w 1003"/>
                <a:gd name="T83" fmla="*/ 661 h 1150"/>
                <a:gd name="T84" fmla="*/ 244 w 1003"/>
                <a:gd name="T85" fmla="*/ 548 h 1150"/>
                <a:gd name="T86" fmla="*/ 211 w 1003"/>
                <a:gd name="T87" fmla="*/ 489 h 1150"/>
                <a:gd name="T88" fmla="*/ 139 w 1003"/>
                <a:gd name="T89" fmla="*/ 472 h 1150"/>
                <a:gd name="T90" fmla="*/ 143 w 1003"/>
                <a:gd name="T91" fmla="*/ 442 h 1150"/>
                <a:gd name="T92" fmla="*/ 160 w 1003"/>
                <a:gd name="T93" fmla="*/ 400 h 1150"/>
                <a:gd name="T94" fmla="*/ 147 w 1003"/>
                <a:gd name="T95" fmla="*/ 371 h 1150"/>
                <a:gd name="T96" fmla="*/ 160 w 1003"/>
                <a:gd name="T97" fmla="*/ 270 h 1150"/>
                <a:gd name="T98" fmla="*/ 147 w 1003"/>
                <a:gd name="T99" fmla="*/ 244 h 1150"/>
                <a:gd name="T100" fmla="*/ 71 w 1003"/>
                <a:gd name="T101" fmla="*/ 299 h 1150"/>
                <a:gd name="T102" fmla="*/ 50 w 1003"/>
                <a:gd name="T103" fmla="*/ 274 h 1150"/>
                <a:gd name="T104" fmla="*/ 50 w 1003"/>
                <a:gd name="T105" fmla="*/ 202 h 1150"/>
                <a:gd name="T106" fmla="*/ 12 w 1003"/>
                <a:gd name="T107" fmla="*/ 126 h 11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03" h="1150">
                  <a:moveTo>
                    <a:pt x="0" y="114"/>
                  </a:moveTo>
                  <a:lnTo>
                    <a:pt x="0" y="114"/>
                  </a:lnTo>
                  <a:lnTo>
                    <a:pt x="12" y="93"/>
                  </a:lnTo>
                  <a:lnTo>
                    <a:pt x="21" y="72"/>
                  </a:lnTo>
                  <a:lnTo>
                    <a:pt x="34" y="55"/>
                  </a:lnTo>
                  <a:lnTo>
                    <a:pt x="46" y="42"/>
                  </a:lnTo>
                  <a:lnTo>
                    <a:pt x="63" y="29"/>
                  </a:lnTo>
                  <a:lnTo>
                    <a:pt x="88" y="13"/>
                  </a:lnTo>
                  <a:lnTo>
                    <a:pt x="114" y="4"/>
                  </a:lnTo>
                  <a:lnTo>
                    <a:pt x="147" y="0"/>
                  </a:lnTo>
                  <a:lnTo>
                    <a:pt x="185" y="4"/>
                  </a:lnTo>
                  <a:lnTo>
                    <a:pt x="198" y="4"/>
                  </a:lnTo>
                  <a:lnTo>
                    <a:pt x="206" y="8"/>
                  </a:lnTo>
                  <a:lnTo>
                    <a:pt x="219" y="21"/>
                  </a:lnTo>
                  <a:lnTo>
                    <a:pt x="232" y="34"/>
                  </a:lnTo>
                  <a:lnTo>
                    <a:pt x="240" y="59"/>
                  </a:lnTo>
                  <a:lnTo>
                    <a:pt x="248" y="88"/>
                  </a:lnTo>
                  <a:lnTo>
                    <a:pt x="244" y="131"/>
                  </a:lnTo>
                  <a:lnTo>
                    <a:pt x="240" y="147"/>
                  </a:lnTo>
                  <a:lnTo>
                    <a:pt x="236" y="181"/>
                  </a:lnTo>
                  <a:lnTo>
                    <a:pt x="232" y="202"/>
                  </a:lnTo>
                  <a:lnTo>
                    <a:pt x="232" y="223"/>
                  </a:lnTo>
                  <a:lnTo>
                    <a:pt x="236" y="244"/>
                  </a:lnTo>
                  <a:lnTo>
                    <a:pt x="244" y="261"/>
                  </a:lnTo>
                  <a:lnTo>
                    <a:pt x="269" y="295"/>
                  </a:lnTo>
                  <a:lnTo>
                    <a:pt x="286" y="312"/>
                  </a:lnTo>
                  <a:lnTo>
                    <a:pt x="303" y="324"/>
                  </a:lnTo>
                  <a:lnTo>
                    <a:pt x="320" y="333"/>
                  </a:lnTo>
                  <a:lnTo>
                    <a:pt x="337" y="333"/>
                  </a:lnTo>
                  <a:lnTo>
                    <a:pt x="354" y="329"/>
                  </a:lnTo>
                  <a:lnTo>
                    <a:pt x="371" y="316"/>
                  </a:lnTo>
                  <a:lnTo>
                    <a:pt x="404" y="286"/>
                  </a:lnTo>
                  <a:lnTo>
                    <a:pt x="421" y="274"/>
                  </a:lnTo>
                  <a:lnTo>
                    <a:pt x="438" y="261"/>
                  </a:lnTo>
                  <a:lnTo>
                    <a:pt x="455" y="257"/>
                  </a:lnTo>
                  <a:lnTo>
                    <a:pt x="472" y="257"/>
                  </a:lnTo>
                  <a:lnTo>
                    <a:pt x="497" y="257"/>
                  </a:lnTo>
                  <a:lnTo>
                    <a:pt x="522" y="265"/>
                  </a:lnTo>
                  <a:lnTo>
                    <a:pt x="548" y="282"/>
                  </a:lnTo>
                  <a:lnTo>
                    <a:pt x="569" y="299"/>
                  </a:lnTo>
                  <a:lnTo>
                    <a:pt x="590" y="316"/>
                  </a:lnTo>
                  <a:lnTo>
                    <a:pt x="607" y="337"/>
                  </a:lnTo>
                  <a:lnTo>
                    <a:pt x="611" y="345"/>
                  </a:lnTo>
                  <a:lnTo>
                    <a:pt x="615" y="354"/>
                  </a:lnTo>
                  <a:lnTo>
                    <a:pt x="611" y="362"/>
                  </a:lnTo>
                  <a:lnTo>
                    <a:pt x="607" y="371"/>
                  </a:lnTo>
                  <a:lnTo>
                    <a:pt x="594" y="379"/>
                  </a:lnTo>
                  <a:lnTo>
                    <a:pt x="577" y="383"/>
                  </a:lnTo>
                  <a:lnTo>
                    <a:pt x="569" y="392"/>
                  </a:lnTo>
                  <a:lnTo>
                    <a:pt x="548" y="417"/>
                  </a:lnTo>
                  <a:lnTo>
                    <a:pt x="539" y="434"/>
                  </a:lnTo>
                  <a:lnTo>
                    <a:pt x="531" y="451"/>
                  </a:lnTo>
                  <a:lnTo>
                    <a:pt x="531" y="476"/>
                  </a:lnTo>
                  <a:lnTo>
                    <a:pt x="539" y="501"/>
                  </a:lnTo>
                  <a:lnTo>
                    <a:pt x="543" y="501"/>
                  </a:lnTo>
                  <a:lnTo>
                    <a:pt x="552" y="505"/>
                  </a:lnTo>
                  <a:lnTo>
                    <a:pt x="560" y="522"/>
                  </a:lnTo>
                  <a:lnTo>
                    <a:pt x="560" y="552"/>
                  </a:lnTo>
                  <a:lnTo>
                    <a:pt x="564" y="569"/>
                  </a:lnTo>
                  <a:lnTo>
                    <a:pt x="569" y="586"/>
                  </a:lnTo>
                  <a:lnTo>
                    <a:pt x="573" y="594"/>
                  </a:lnTo>
                  <a:lnTo>
                    <a:pt x="581" y="602"/>
                  </a:lnTo>
                  <a:lnTo>
                    <a:pt x="594" y="607"/>
                  </a:lnTo>
                  <a:lnTo>
                    <a:pt x="607" y="607"/>
                  </a:lnTo>
                  <a:lnTo>
                    <a:pt x="623" y="602"/>
                  </a:lnTo>
                  <a:lnTo>
                    <a:pt x="644" y="590"/>
                  </a:lnTo>
                  <a:lnTo>
                    <a:pt x="724" y="539"/>
                  </a:lnTo>
                  <a:lnTo>
                    <a:pt x="767" y="510"/>
                  </a:lnTo>
                  <a:lnTo>
                    <a:pt x="809" y="476"/>
                  </a:lnTo>
                  <a:lnTo>
                    <a:pt x="813" y="480"/>
                  </a:lnTo>
                  <a:lnTo>
                    <a:pt x="817" y="489"/>
                  </a:lnTo>
                  <a:lnTo>
                    <a:pt x="830" y="514"/>
                  </a:lnTo>
                  <a:lnTo>
                    <a:pt x="838" y="548"/>
                  </a:lnTo>
                  <a:lnTo>
                    <a:pt x="842" y="569"/>
                  </a:lnTo>
                  <a:lnTo>
                    <a:pt x="842" y="586"/>
                  </a:lnTo>
                  <a:lnTo>
                    <a:pt x="889" y="602"/>
                  </a:lnTo>
                  <a:lnTo>
                    <a:pt x="901" y="602"/>
                  </a:lnTo>
                  <a:lnTo>
                    <a:pt x="935" y="615"/>
                  </a:lnTo>
                  <a:lnTo>
                    <a:pt x="956" y="628"/>
                  </a:lnTo>
                  <a:lnTo>
                    <a:pt x="969" y="640"/>
                  </a:lnTo>
                  <a:lnTo>
                    <a:pt x="981" y="661"/>
                  </a:lnTo>
                  <a:lnTo>
                    <a:pt x="986" y="687"/>
                  </a:lnTo>
                  <a:lnTo>
                    <a:pt x="986" y="758"/>
                  </a:lnTo>
                  <a:lnTo>
                    <a:pt x="990" y="779"/>
                  </a:lnTo>
                  <a:lnTo>
                    <a:pt x="1003" y="830"/>
                  </a:lnTo>
                  <a:lnTo>
                    <a:pt x="990" y="868"/>
                  </a:lnTo>
                  <a:lnTo>
                    <a:pt x="977" y="897"/>
                  </a:lnTo>
                  <a:lnTo>
                    <a:pt x="969" y="906"/>
                  </a:lnTo>
                  <a:lnTo>
                    <a:pt x="965" y="914"/>
                  </a:lnTo>
                  <a:lnTo>
                    <a:pt x="944" y="927"/>
                  </a:lnTo>
                  <a:lnTo>
                    <a:pt x="927" y="939"/>
                  </a:lnTo>
                  <a:lnTo>
                    <a:pt x="918" y="952"/>
                  </a:lnTo>
                  <a:lnTo>
                    <a:pt x="914" y="960"/>
                  </a:lnTo>
                  <a:lnTo>
                    <a:pt x="918" y="977"/>
                  </a:lnTo>
                  <a:lnTo>
                    <a:pt x="922" y="994"/>
                  </a:lnTo>
                  <a:lnTo>
                    <a:pt x="927" y="1003"/>
                  </a:lnTo>
                  <a:lnTo>
                    <a:pt x="931" y="1028"/>
                  </a:lnTo>
                  <a:lnTo>
                    <a:pt x="931" y="1041"/>
                  </a:lnTo>
                  <a:lnTo>
                    <a:pt x="927" y="1049"/>
                  </a:lnTo>
                  <a:lnTo>
                    <a:pt x="918" y="1062"/>
                  </a:lnTo>
                  <a:lnTo>
                    <a:pt x="901" y="1066"/>
                  </a:lnTo>
                  <a:lnTo>
                    <a:pt x="897" y="1078"/>
                  </a:lnTo>
                  <a:lnTo>
                    <a:pt x="889" y="1108"/>
                  </a:lnTo>
                  <a:lnTo>
                    <a:pt x="880" y="1121"/>
                  </a:lnTo>
                  <a:lnTo>
                    <a:pt x="868" y="1129"/>
                  </a:lnTo>
                  <a:lnTo>
                    <a:pt x="851" y="1133"/>
                  </a:lnTo>
                  <a:lnTo>
                    <a:pt x="830" y="1125"/>
                  </a:lnTo>
                  <a:lnTo>
                    <a:pt x="796" y="1150"/>
                  </a:lnTo>
                  <a:lnTo>
                    <a:pt x="775" y="1133"/>
                  </a:lnTo>
                  <a:lnTo>
                    <a:pt x="737" y="1104"/>
                  </a:lnTo>
                  <a:lnTo>
                    <a:pt x="712" y="1091"/>
                  </a:lnTo>
                  <a:lnTo>
                    <a:pt x="691" y="1083"/>
                  </a:lnTo>
                  <a:lnTo>
                    <a:pt x="674" y="1083"/>
                  </a:lnTo>
                  <a:lnTo>
                    <a:pt x="665" y="1083"/>
                  </a:lnTo>
                  <a:lnTo>
                    <a:pt x="657" y="1087"/>
                  </a:lnTo>
                  <a:lnTo>
                    <a:pt x="644" y="1095"/>
                  </a:lnTo>
                  <a:lnTo>
                    <a:pt x="623" y="1095"/>
                  </a:lnTo>
                  <a:lnTo>
                    <a:pt x="602" y="1091"/>
                  </a:lnTo>
                  <a:lnTo>
                    <a:pt x="539" y="1062"/>
                  </a:lnTo>
                  <a:lnTo>
                    <a:pt x="501" y="1045"/>
                  </a:lnTo>
                  <a:lnTo>
                    <a:pt x="497" y="1015"/>
                  </a:lnTo>
                  <a:lnTo>
                    <a:pt x="501" y="982"/>
                  </a:lnTo>
                  <a:lnTo>
                    <a:pt x="510" y="901"/>
                  </a:lnTo>
                  <a:lnTo>
                    <a:pt x="531" y="813"/>
                  </a:lnTo>
                  <a:lnTo>
                    <a:pt x="531" y="792"/>
                  </a:lnTo>
                  <a:lnTo>
                    <a:pt x="531" y="784"/>
                  </a:lnTo>
                  <a:lnTo>
                    <a:pt x="526" y="779"/>
                  </a:lnTo>
                  <a:lnTo>
                    <a:pt x="514" y="771"/>
                  </a:lnTo>
                  <a:lnTo>
                    <a:pt x="497" y="767"/>
                  </a:lnTo>
                  <a:lnTo>
                    <a:pt x="463" y="771"/>
                  </a:lnTo>
                  <a:lnTo>
                    <a:pt x="446" y="775"/>
                  </a:lnTo>
                  <a:lnTo>
                    <a:pt x="379" y="741"/>
                  </a:lnTo>
                  <a:lnTo>
                    <a:pt x="366" y="741"/>
                  </a:lnTo>
                  <a:lnTo>
                    <a:pt x="358" y="737"/>
                  </a:lnTo>
                  <a:lnTo>
                    <a:pt x="354" y="733"/>
                  </a:lnTo>
                  <a:lnTo>
                    <a:pt x="350" y="725"/>
                  </a:lnTo>
                  <a:lnTo>
                    <a:pt x="354" y="712"/>
                  </a:lnTo>
                  <a:lnTo>
                    <a:pt x="354" y="703"/>
                  </a:lnTo>
                  <a:lnTo>
                    <a:pt x="362" y="691"/>
                  </a:lnTo>
                  <a:lnTo>
                    <a:pt x="366" y="678"/>
                  </a:lnTo>
                  <a:lnTo>
                    <a:pt x="366" y="670"/>
                  </a:lnTo>
                  <a:lnTo>
                    <a:pt x="366" y="661"/>
                  </a:lnTo>
                  <a:lnTo>
                    <a:pt x="358" y="649"/>
                  </a:lnTo>
                  <a:lnTo>
                    <a:pt x="248" y="615"/>
                  </a:lnTo>
                  <a:lnTo>
                    <a:pt x="244" y="548"/>
                  </a:lnTo>
                  <a:lnTo>
                    <a:pt x="236" y="522"/>
                  </a:lnTo>
                  <a:lnTo>
                    <a:pt x="223" y="501"/>
                  </a:lnTo>
                  <a:lnTo>
                    <a:pt x="211" y="489"/>
                  </a:lnTo>
                  <a:lnTo>
                    <a:pt x="194" y="480"/>
                  </a:lnTo>
                  <a:lnTo>
                    <a:pt x="177" y="476"/>
                  </a:lnTo>
                  <a:lnTo>
                    <a:pt x="164" y="472"/>
                  </a:lnTo>
                  <a:lnTo>
                    <a:pt x="139" y="472"/>
                  </a:lnTo>
                  <a:lnTo>
                    <a:pt x="135" y="476"/>
                  </a:lnTo>
                  <a:lnTo>
                    <a:pt x="143" y="442"/>
                  </a:lnTo>
                  <a:lnTo>
                    <a:pt x="152" y="438"/>
                  </a:lnTo>
                  <a:lnTo>
                    <a:pt x="156" y="425"/>
                  </a:lnTo>
                  <a:lnTo>
                    <a:pt x="164" y="409"/>
                  </a:lnTo>
                  <a:lnTo>
                    <a:pt x="160" y="400"/>
                  </a:lnTo>
                  <a:lnTo>
                    <a:pt x="156" y="392"/>
                  </a:lnTo>
                  <a:lnTo>
                    <a:pt x="152" y="383"/>
                  </a:lnTo>
                  <a:lnTo>
                    <a:pt x="147" y="371"/>
                  </a:lnTo>
                  <a:lnTo>
                    <a:pt x="143" y="345"/>
                  </a:lnTo>
                  <a:lnTo>
                    <a:pt x="143" y="316"/>
                  </a:lnTo>
                  <a:lnTo>
                    <a:pt x="160" y="270"/>
                  </a:lnTo>
                  <a:lnTo>
                    <a:pt x="164" y="257"/>
                  </a:lnTo>
                  <a:lnTo>
                    <a:pt x="160" y="248"/>
                  </a:lnTo>
                  <a:lnTo>
                    <a:pt x="156" y="244"/>
                  </a:lnTo>
                  <a:lnTo>
                    <a:pt x="147" y="244"/>
                  </a:lnTo>
                  <a:lnTo>
                    <a:pt x="122" y="257"/>
                  </a:lnTo>
                  <a:lnTo>
                    <a:pt x="88" y="286"/>
                  </a:lnTo>
                  <a:lnTo>
                    <a:pt x="71" y="299"/>
                  </a:lnTo>
                  <a:lnTo>
                    <a:pt x="67" y="299"/>
                  </a:lnTo>
                  <a:lnTo>
                    <a:pt x="59" y="299"/>
                  </a:lnTo>
                  <a:lnTo>
                    <a:pt x="55" y="291"/>
                  </a:lnTo>
                  <a:lnTo>
                    <a:pt x="50" y="274"/>
                  </a:lnTo>
                  <a:lnTo>
                    <a:pt x="50" y="240"/>
                  </a:lnTo>
                  <a:lnTo>
                    <a:pt x="50" y="223"/>
                  </a:lnTo>
                  <a:lnTo>
                    <a:pt x="50" y="202"/>
                  </a:lnTo>
                  <a:lnTo>
                    <a:pt x="46" y="181"/>
                  </a:lnTo>
                  <a:lnTo>
                    <a:pt x="38" y="164"/>
                  </a:lnTo>
                  <a:lnTo>
                    <a:pt x="34" y="147"/>
                  </a:lnTo>
                  <a:lnTo>
                    <a:pt x="12" y="126"/>
                  </a:lnTo>
                  <a:lnTo>
                    <a:pt x="4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8490" y="6259"/>
              <a:ext cx="955" cy="1385"/>
            </a:xfrm>
            <a:custGeom>
              <a:avLst/>
              <a:gdLst>
                <a:gd name="T0" fmla="*/ 404 w 404"/>
                <a:gd name="T1" fmla="*/ 156 h 586"/>
                <a:gd name="T2" fmla="*/ 404 w 404"/>
                <a:gd name="T3" fmla="*/ 135 h 586"/>
                <a:gd name="T4" fmla="*/ 387 w 404"/>
                <a:gd name="T5" fmla="*/ 131 h 586"/>
                <a:gd name="T6" fmla="*/ 328 w 404"/>
                <a:gd name="T7" fmla="*/ 177 h 586"/>
                <a:gd name="T8" fmla="*/ 311 w 404"/>
                <a:gd name="T9" fmla="*/ 186 h 586"/>
                <a:gd name="T10" fmla="*/ 303 w 404"/>
                <a:gd name="T11" fmla="*/ 186 h 586"/>
                <a:gd name="T12" fmla="*/ 290 w 404"/>
                <a:gd name="T13" fmla="*/ 161 h 586"/>
                <a:gd name="T14" fmla="*/ 290 w 404"/>
                <a:gd name="T15" fmla="*/ 110 h 586"/>
                <a:gd name="T16" fmla="*/ 290 w 404"/>
                <a:gd name="T17" fmla="*/ 89 h 586"/>
                <a:gd name="T18" fmla="*/ 282 w 404"/>
                <a:gd name="T19" fmla="*/ 51 h 586"/>
                <a:gd name="T20" fmla="*/ 256 w 404"/>
                <a:gd name="T21" fmla="*/ 13 h 586"/>
                <a:gd name="T22" fmla="*/ 244 w 404"/>
                <a:gd name="T23" fmla="*/ 0 h 586"/>
                <a:gd name="T24" fmla="*/ 227 w 404"/>
                <a:gd name="T25" fmla="*/ 17 h 586"/>
                <a:gd name="T26" fmla="*/ 0 w 404"/>
                <a:gd name="T27" fmla="*/ 131 h 586"/>
                <a:gd name="T28" fmla="*/ 0 w 404"/>
                <a:gd name="T29" fmla="*/ 173 h 586"/>
                <a:gd name="T30" fmla="*/ 16 w 404"/>
                <a:gd name="T31" fmla="*/ 232 h 586"/>
                <a:gd name="T32" fmla="*/ 46 w 404"/>
                <a:gd name="T33" fmla="*/ 262 h 586"/>
                <a:gd name="T34" fmla="*/ 71 w 404"/>
                <a:gd name="T35" fmla="*/ 270 h 586"/>
                <a:gd name="T36" fmla="*/ 71 w 404"/>
                <a:gd name="T37" fmla="*/ 274 h 586"/>
                <a:gd name="T38" fmla="*/ 88 w 404"/>
                <a:gd name="T39" fmla="*/ 329 h 586"/>
                <a:gd name="T40" fmla="*/ 84 w 404"/>
                <a:gd name="T41" fmla="*/ 333 h 586"/>
                <a:gd name="T42" fmla="*/ 75 w 404"/>
                <a:gd name="T43" fmla="*/ 359 h 586"/>
                <a:gd name="T44" fmla="*/ 84 w 404"/>
                <a:gd name="T45" fmla="*/ 380 h 586"/>
                <a:gd name="T46" fmla="*/ 96 w 404"/>
                <a:gd name="T47" fmla="*/ 384 h 586"/>
                <a:gd name="T48" fmla="*/ 109 w 404"/>
                <a:gd name="T49" fmla="*/ 363 h 586"/>
                <a:gd name="T50" fmla="*/ 113 w 404"/>
                <a:gd name="T51" fmla="*/ 342 h 586"/>
                <a:gd name="T52" fmla="*/ 117 w 404"/>
                <a:gd name="T53" fmla="*/ 363 h 586"/>
                <a:gd name="T54" fmla="*/ 147 w 404"/>
                <a:gd name="T55" fmla="*/ 392 h 586"/>
                <a:gd name="T56" fmla="*/ 160 w 404"/>
                <a:gd name="T57" fmla="*/ 405 h 586"/>
                <a:gd name="T58" fmla="*/ 181 w 404"/>
                <a:gd name="T59" fmla="*/ 481 h 586"/>
                <a:gd name="T60" fmla="*/ 181 w 404"/>
                <a:gd name="T61" fmla="*/ 514 h 586"/>
                <a:gd name="T62" fmla="*/ 206 w 404"/>
                <a:gd name="T63" fmla="*/ 531 h 586"/>
                <a:gd name="T64" fmla="*/ 320 w 404"/>
                <a:gd name="T65" fmla="*/ 586 h 586"/>
                <a:gd name="T66" fmla="*/ 345 w 404"/>
                <a:gd name="T67" fmla="*/ 582 h 586"/>
                <a:gd name="T68" fmla="*/ 358 w 404"/>
                <a:gd name="T69" fmla="*/ 573 h 586"/>
                <a:gd name="T70" fmla="*/ 324 w 404"/>
                <a:gd name="T71" fmla="*/ 552 h 586"/>
                <a:gd name="T72" fmla="*/ 290 w 404"/>
                <a:gd name="T73" fmla="*/ 527 h 586"/>
                <a:gd name="T74" fmla="*/ 273 w 404"/>
                <a:gd name="T75" fmla="*/ 502 h 586"/>
                <a:gd name="T76" fmla="*/ 278 w 404"/>
                <a:gd name="T77" fmla="*/ 477 h 586"/>
                <a:gd name="T78" fmla="*/ 299 w 404"/>
                <a:gd name="T79" fmla="*/ 455 h 586"/>
                <a:gd name="T80" fmla="*/ 328 w 404"/>
                <a:gd name="T81" fmla="*/ 447 h 586"/>
                <a:gd name="T82" fmla="*/ 345 w 404"/>
                <a:gd name="T83" fmla="*/ 447 h 586"/>
                <a:gd name="T84" fmla="*/ 362 w 404"/>
                <a:gd name="T85" fmla="*/ 439 h 586"/>
                <a:gd name="T86" fmla="*/ 370 w 404"/>
                <a:gd name="T87" fmla="*/ 418 h 586"/>
                <a:gd name="T88" fmla="*/ 366 w 404"/>
                <a:gd name="T89" fmla="*/ 401 h 586"/>
                <a:gd name="T90" fmla="*/ 374 w 404"/>
                <a:gd name="T91" fmla="*/ 359 h 586"/>
                <a:gd name="T92" fmla="*/ 387 w 404"/>
                <a:gd name="T93" fmla="*/ 333 h 586"/>
                <a:gd name="T94" fmla="*/ 400 w 404"/>
                <a:gd name="T95" fmla="*/ 312 h 586"/>
                <a:gd name="T96" fmla="*/ 404 w 404"/>
                <a:gd name="T97" fmla="*/ 287 h 586"/>
                <a:gd name="T98" fmla="*/ 400 w 404"/>
                <a:gd name="T99" fmla="*/ 279 h 586"/>
                <a:gd name="T100" fmla="*/ 387 w 404"/>
                <a:gd name="T101" fmla="*/ 257 h 586"/>
                <a:gd name="T102" fmla="*/ 387 w 404"/>
                <a:gd name="T103" fmla="*/ 207 h 5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4" h="586">
                  <a:moveTo>
                    <a:pt x="404" y="156"/>
                  </a:moveTo>
                  <a:lnTo>
                    <a:pt x="404" y="156"/>
                  </a:lnTo>
                  <a:lnTo>
                    <a:pt x="404" y="144"/>
                  </a:lnTo>
                  <a:lnTo>
                    <a:pt x="404" y="135"/>
                  </a:lnTo>
                  <a:lnTo>
                    <a:pt x="396" y="131"/>
                  </a:lnTo>
                  <a:lnTo>
                    <a:pt x="387" y="131"/>
                  </a:lnTo>
                  <a:lnTo>
                    <a:pt x="362" y="148"/>
                  </a:lnTo>
                  <a:lnTo>
                    <a:pt x="328" y="177"/>
                  </a:lnTo>
                  <a:lnTo>
                    <a:pt x="311" y="186"/>
                  </a:lnTo>
                  <a:lnTo>
                    <a:pt x="307" y="186"/>
                  </a:lnTo>
                  <a:lnTo>
                    <a:pt x="303" y="186"/>
                  </a:lnTo>
                  <a:lnTo>
                    <a:pt x="294" y="177"/>
                  </a:lnTo>
                  <a:lnTo>
                    <a:pt x="290" y="161"/>
                  </a:lnTo>
                  <a:lnTo>
                    <a:pt x="290" y="127"/>
                  </a:lnTo>
                  <a:lnTo>
                    <a:pt x="290" y="110"/>
                  </a:lnTo>
                  <a:lnTo>
                    <a:pt x="290" y="89"/>
                  </a:lnTo>
                  <a:lnTo>
                    <a:pt x="286" y="72"/>
                  </a:lnTo>
                  <a:lnTo>
                    <a:pt x="282" y="51"/>
                  </a:lnTo>
                  <a:lnTo>
                    <a:pt x="273" y="38"/>
                  </a:lnTo>
                  <a:lnTo>
                    <a:pt x="256" y="13"/>
                  </a:lnTo>
                  <a:lnTo>
                    <a:pt x="244" y="0"/>
                  </a:lnTo>
                  <a:lnTo>
                    <a:pt x="227" y="17"/>
                  </a:lnTo>
                  <a:lnTo>
                    <a:pt x="219" y="22"/>
                  </a:lnTo>
                  <a:lnTo>
                    <a:pt x="0" y="131"/>
                  </a:lnTo>
                  <a:lnTo>
                    <a:pt x="0" y="173"/>
                  </a:lnTo>
                  <a:lnTo>
                    <a:pt x="4" y="207"/>
                  </a:lnTo>
                  <a:lnTo>
                    <a:pt x="16" y="232"/>
                  </a:lnTo>
                  <a:lnTo>
                    <a:pt x="29" y="249"/>
                  </a:lnTo>
                  <a:lnTo>
                    <a:pt x="46" y="262"/>
                  </a:lnTo>
                  <a:lnTo>
                    <a:pt x="58" y="266"/>
                  </a:lnTo>
                  <a:lnTo>
                    <a:pt x="71" y="270"/>
                  </a:lnTo>
                  <a:lnTo>
                    <a:pt x="71" y="274"/>
                  </a:lnTo>
                  <a:lnTo>
                    <a:pt x="75" y="270"/>
                  </a:lnTo>
                  <a:lnTo>
                    <a:pt x="88" y="329"/>
                  </a:lnTo>
                  <a:lnTo>
                    <a:pt x="84" y="333"/>
                  </a:lnTo>
                  <a:lnTo>
                    <a:pt x="75" y="350"/>
                  </a:lnTo>
                  <a:lnTo>
                    <a:pt x="75" y="359"/>
                  </a:lnTo>
                  <a:lnTo>
                    <a:pt x="75" y="371"/>
                  </a:lnTo>
                  <a:lnTo>
                    <a:pt x="84" y="380"/>
                  </a:lnTo>
                  <a:lnTo>
                    <a:pt x="96" y="384"/>
                  </a:lnTo>
                  <a:lnTo>
                    <a:pt x="105" y="375"/>
                  </a:lnTo>
                  <a:lnTo>
                    <a:pt x="109" y="363"/>
                  </a:lnTo>
                  <a:lnTo>
                    <a:pt x="113" y="342"/>
                  </a:lnTo>
                  <a:lnTo>
                    <a:pt x="113" y="346"/>
                  </a:lnTo>
                  <a:lnTo>
                    <a:pt x="117" y="363"/>
                  </a:lnTo>
                  <a:lnTo>
                    <a:pt x="134" y="384"/>
                  </a:lnTo>
                  <a:lnTo>
                    <a:pt x="147" y="392"/>
                  </a:lnTo>
                  <a:lnTo>
                    <a:pt x="160" y="405"/>
                  </a:lnTo>
                  <a:lnTo>
                    <a:pt x="172" y="443"/>
                  </a:lnTo>
                  <a:lnTo>
                    <a:pt x="181" y="481"/>
                  </a:lnTo>
                  <a:lnTo>
                    <a:pt x="181" y="498"/>
                  </a:lnTo>
                  <a:lnTo>
                    <a:pt x="181" y="514"/>
                  </a:lnTo>
                  <a:lnTo>
                    <a:pt x="181" y="531"/>
                  </a:lnTo>
                  <a:lnTo>
                    <a:pt x="206" y="531"/>
                  </a:lnTo>
                  <a:lnTo>
                    <a:pt x="261" y="586"/>
                  </a:lnTo>
                  <a:lnTo>
                    <a:pt x="320" y="586"/>
                  </a:lnTo>
                  <a:lnTo>
                    <a:pt x="345" y="582"/>
                  </a:lnTo>
                  <a:lnTo>
                    <a:pt x="358" y="578"/>
                  </a:lnTo>
                  <a:lnTo>
                    <a:pt x="358" y="573"/>
                  </a:lnTo>
                  <a:lnTo>
                    <a:pt x="353" y="565"/>
                  </a:lnTo>
                  <a:lnTo>
                    <a:pt x="324" y="552"/>
                  </a:lnTo>
                  <a:lnTo>
                    <a:pt x="290" y="527"/>
                  </a:lnTo>
                  <a:lnTo>
                    <a:pt x="278" y="514"/>
                  </a:lnTo>
                  <a:lnTo>
                    <a:pt x="273" y="502"/>
                  </a:lnTo>
                  <a:lnTo>
                    <a:pt x="273" y="489"/>
                  </a:lnTo>
                  <a:lnTo>
                    <a:pt x="278" y="477"/>
                  </a:lnTo>
                  <a:lnTo>
                    <a:pt x="286" y="464"/>
                  </a:lnTo>
                  <a:lnTo>
                    <a:pt x="299" y="455"/>
                  </a:lnTo>
                  <a:lnTo>
                    <a:pt x="311" y="451"/>
                  </a:lnTo>
                  <a:lnTo>
                    <a:pt x="328" y="447"/>
                  </a:lnTo>
                  <a:lnTo>
                    <a:pt x="345" y="447"/>
                  </a:lnTo>
                  <a:lnTo>
                    <a:pt x="353" y="443"/>
                  </a:lnTo>
                  <a:lnTo>
                    <a:pt x="362" y="439"/>
                  </a:lnTo>
                  <a:lnTo>
                    <a:pt x="366" y="434"/>
                  </a:lnTo>
                  <a:lnTo>
                    <a:pt x="370" y="418"/>
                  </a:lnTo>
                  <a:lnTo>
                    <a:pt x="366" y="401"/>
                  </a:lnTo>
                  <a:lnTo>
                    <a:pt x="370" y="380"/>
                  </a:lnTo>
                  <a:lnTo>
                    <a:pt x="374" y="359"/>
                  </a:lnTo>
                  <a:lnTo>
                    <a:pt x="387" y="333"/>
                  </a:lnTo>
                  <a:lnTo>
                    <a:pt x="391" y="325"/>
                  </a:lnTo>
                  <a:lnTo>
                    <a:pt x="400" y="312"/>
                  </a:lnTo>
                  <a:lnTo>
                    <a:pt x="404" y="295"/>
                  </a:lnTo>
                  <a:lnTo>
                    <a:pt x="404" y="287"/>
                  </a:lnTo>
                  <a:lnTo>
                    <a:pt x="400" y="279"/>
                  </a:lnTo>
                  <a:lnTo>
                    <a:pt x="391" y="270"/>
                  </a:lnTo>
                  <a:lnTo>
                    <a:pt x="387" y="257"/>
                  </a:lnTo>
                  <a:lnTo>
                    <a:pt x="387" y="232"/>
                  </a:lnTo>
                  <a:lnTo>
                    <a:pt x="387" y="207"/>
                  </a:lnTo>
                  <a:lnTo>
                    <a:pt x="404" y="156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10957" y="6380"/>
              <a:ext cx="3058" cy="2708"/>
            </a:xfrm>
            <a:custGeom>
              <a:avLst/>
              <a:gdLst>
                <a:gd name="T0" fmla="*/ 1159 w 1294"/>
                <a:gd name="T1" fmla="*/ 97 h 1146"/>
                <a:gd name="T2" fmla="*/ 1058 w 1294"/>
                <a:gd name="T3" fmla="*/ 59 h 1146"/>
                <a:gd name="T4" fmla="*/ 990 w 1294"/>
                <a:gd name="T5" fmla="*/ 17 h 1146"/>
                <a:gd name="T6" fmla="*/ 721 w 1294"/>
                <a:gd name="T7" fmla="*/ 13 h 1146"/>
                <a:gd name="T8" fmla="*/ 582 w 1294"/>
                <a:gd name="T9" fmla="*/ 72 h 1146"/>
                <a:gd name="T10" fmla="*/ 527 w 1294"/>
                <a:gd name="T11" fmla="*/ 88 h 1146"/>
                <a:gd name="T12" fmla="*/ 451 w 1294"/>
                <a:gd name="T13" fmla="*/ 80 h 1146"/>
                <a:gd name="T14" fmla="*/ 405 w 1294"/>
                <a:gd name="T15" fmla="*/ 88 h 1146"/>
                <a:gd name="T16" fmla="*/ 371 w 1294"/>
                <a:gd name="T17" fmla="*/ 126 h 1146"/>
                <a:gd name="T18" fmla="*/ 329 w 1294"/>
                <a:gd name="T19" fmla="*/ 164 h 1146"/>
                <a:gd name="T20" fmla="*/ 358 w 1294"/>
                <a:gd name="T21" fmla="*/ 206 h 1146"/>
                <a:gd name="T22" fmla="*/ 371 w 1294"/>
                <a:gd name="T23" fmla="*/ 257 h 1146"/>
                <a:gd name="T24" fmla="*/ 350 w 1294"/>
                <a:gd name="T25" fmla="*/ 278 h 1146"/>
                <a:gd name="T26" fmla="*/ 249 w 1294"/>
                <a:gd name="T27" fmla="*/ 299 h 1146"/>
                <a:gd name="T28" fmla="*/ 85 w 1294"/>
                <a:gd name="T29" fmla="*/ 308 h 1146"/>
                <a:gd name="T30" fmla="*/ 47 w 1294"/>
                <a:gd name="T31" fmla="*/ 278 h 1146"/>
                <a:gd name="T32" fmla="*/ 13 w 1294"/>
                <a:gd name="T33" fmla="*/ 316 h 1146"/>
                <a:gd name="T34" fmla="*/ 38 w 1294"/>
                <a:gd name="T35" fmla="*/ 388 h 1146"/>
                <a:gd name="T36" fmla="*/ 89 w 1294"/>
                <a:gd name="T37" fmla="*/ 438 h 1146"/>
                <a:gd name="T38" fmla="*/ 169 w 1294"/>
                <a:gd name="T39" fmla="*/ 480 h 1146"/>
                <a:gd name="T40" fmla="*/ 186 w 1294"/>
                <a:gd name="T41" fmla="*/ 598 h 1146"/>
                <a:gd name="T42" fmla="*/ 190 w 1294"/>
                <a:gd name="T43" fmla="*/ 704 h 1146"/>
                <a:gd name="T44" fmla="*/ 165 w 1294"/>
                <a:gd name="T45" fmla="*/ 754 h 1146"/>
                <a:gd name="T46" fmla="*/ 114 w 1294"/>
                <a:gd name="T47" fmla="*/ 800 h 1146"/>
                <a:gd name="T48" fmla="*/ 127 w 1294"/>
                <a:gd name="T49" fmla="*/ 838 h 1146"/>
                <a:gd name="T50" fmla="*/ 118 w 1294"/>
                <a:gd name="T51" fmla="*/ 897 h 1146"/>
                <a:gd name="T52" fmla="*/ 93 w 1294"/>
                <a:gd name="T53" fmla="*/ 944 h 1146"/>
                <a:gd name="T54" fmla="*/ 30 w 1294"/>
                <a:gd name="T55" fmla="*/ 965 h 1146"/>
                <a:gd name="T56" fmla="*/ 30 w 1294"/>
                <a:gd name="T57" fmla="*/ 1011 h 1146"/>
                <a:gd name="T58" fmla="*/ 93 w 1294"/>
                <a:gd name="T59" fmla="*/ 1108 h 1146"/>
                <a:gd name="T60" fmla="*/ 148 w 1294"/>
                <a:gd name="T61" fmla="*/ 1146 h 1146"/>
                <a:gd name="T62" fmla="*/ 177 w 1294"/>
                <a:gd name="T63" fmla="*/ 1095 h 1146"/>
                <a:gd name="T64" fmla="*/ 262 w 1294"/>
                <a:gd name="T65" fmla="*/ 1091 h 1146"/>
                <a:gd name="T66" fmla="*/ 312 w 1294"/>
                <a:gd name="T67" fmla="*/ 1079 h 1146"/>
                <a:gd name="T68" fmla="*/ 329 w 1294"/>
                <a:gd name="T69" fmla="*/ 1087 h 1146"/>
                <a:gd name="T70" fmla="*/ 396 w 1294"/>
                <a:gd name="T71" fmla="*/ 1100 h 1146"/>
                <a:gd name="T72" fmla="*/ 451 w 1294"/>
                <a:gd name="T73" fmla="*/ 1083 h 1146"/>
                <a:gd name="T74" fmla="*/ 497 w 1294"/>
                <a:gd name="T75" fmla="*/ 1057 h 1146"/>
                <a:gd name="T76" fmla="*/ 582 w 1294"/>
                <a:gd name="T77" fmla="*/ 944 h 1146"/>
                <a:gd name="T78" fmla="*/ 700 w 1294"/>
                <a:gd name="T79" fmla="*/ 716 h 1146"/>
                <a:gd name="T80" fmla="*/ 763 w 1294"/>
                <a:gd name="T81" fmla="*/ 645 h 1146"/>
                <a:gd name="T82" fmla="*/ 818 w 1294"/>
                <a:gd name="T83" fmla="*/ 569 h 1146"/>
                <a:gd name="T84" fmla="*/ 902 w 1294"/>
                <a:gd name="T85" fmla="*/ 527 h 1146"/>
                <a:gd name="T86" fmla="*/ 936 w 1294"/>
                <a:gd name="T87" fmla="*/ 476 h 1146"/>
                <a:gd name="T88" fmla="*/ 952 w 1294"/>
                <a:gd name="T89" fmla="*/ 426 h 1146"/>
                <a:gd name="T90" fmla="*/ 1091 w 1294"/>
                <a:gd name="T91" fmla="*/ 367 h 1146"/>
                <a:gd name="T92" fmla="*/ 1150 w 1294"/>
                <a:gd name="T93" fmla="*/ 337 h 1146"/>
                <a:gd name="T94" fmla="*/ 1235 w 1294"/>
                <a:gd name="T95" fmla="*/ 244 h 1146"/>
                <a:gd name="T96" fmla="*/ 1277 w 1294"/>
                <a:gd name="T97" fmla="*/ 219 h 1146"/>
                <a:gd name="T98" fmla="*/ 1289 w 1294"/>
                <a:gd name="T99" fmla="*/ 169 h 1146"/>
                <a:gd name="T100" fmla="*/ 1235 w 1294"/>
                <a:gd name="T101" fmla="*/ 143 h 1146"/>
                <a:gd name="T102" fmla="*/ 1209 w 1294"/>
                <a:gd name="T103" fmla="*/ 135 h 1146"/>
                <a:gd name="T104" fmla="*/ 1222 w 1294"/>
                <a:gd name="T105" fmla="*/ 101 h 1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94" h="1146">
                  <a:moveTo>
                    <a:pt x="1222" y="101"/>
                  </a:moveTo>
                  <a:lnTo>
                    <a:pt x="1222" y="101"/>
                  </a:lnTo>
                  <a:lnTo>
                    <a:pt x="1159" y="97"/>
                  </a:lnTo>
                  <a:lnTo>
                    <a:pt x="1150" y="72"/>
                  </a:lnTo>
                  <a:lnTo>
                    <a:pt x="1104" y="55"/>
                  </a:lnTo>
                  <a:lnTo>
                    <a:pt x="1096" y="55"/>
                  </a:lnTo>
                  <a:lnTo>
                    <a:pt x="1058" y="59"/>
                  </a:lnTo>
                  <a:lnTo>
                    <a:pt x="1041" y="51"/>
                  </a:lnTo>
                  <a:lnTo>
                    <a:pt x="1020" y="38"/>
                  </a:lnTo>
                  <a:lnTo>
                    <a:pt x="990" y="17"/>
                  </a:lnTo>
                  <a:lnTo>
                    <a:pt x="973" y="4"/>
                  </a:lnTo>
                  <a:lnTo>
                    <a:pt x="851" y="0"/>
                  </a:lnTo>
                  <a:lnTo>
                    <a:pt x="721" y="13"/>
                  </a:lnTo>
                  <a:lnTo>
                    <a:pt x="666" y="29"/>
                  </a:lnTo>
                  <a:lnTo>
                    <a:pt x="620" y="46"/>
                  </a:lnTo>
                  <a:lnTo>
                    <a:pt x="599" y="59"/>
                  </a:lnTo>
                  <a:lnTo>
                    <a:pt x="582" y="72"/>
                  </a:lnTo>
                  <a:lnTo>
                    <a:pt x="565" y="80"/>
                  </a:lnTo>
                  <a:lnTo>
                    <a:pt x="548" y="84"/>
                  </a:lnTo>
                  <a:lnTo>
                    <a:pt x="527" y="88"/>
                  </a:lnTo>
                  <a:lnTo>
                    <a:pt x="506" y="88"/>
                  </a:lnTo>
                  <a:lnTo>
                    <a:pt x="468" y="84"/>
                  </a:lnTo>
                  <a:lnTo>
                    <a:pt x="451" y="80"/>
                  </a:lnTo>
                  <a:lnTo>
                    <a:pt x="447" y="76"/>
                  </a:lnTo>
                  <a:lnTo>
                    <a:pt x="430" y="76"/>
                  </a:lnTo>
                  <a:lnTo>
                    <a:pt x="413" y="80"/>
                  </a:lnTo>
                  <a:lnTo>
                    <a:pt x="405" y="88"/>
                  </a:lnTo>
                  <a:lnTo>
                    <a:pt x="401" y="97"/>
                  </a:lnTo>
                  <a:lnTo>
                    <a:pt x="388" y="114"/>
                  </a:lnTo>
                  <a:lnTo>
                    <a:pt x="371" y="126"/>
                  </a:lnTo>
                  <a:lnTo>
                    <a:pt x="337" y="147"/>
                  </a:lnTo>
                  <a:lnTo>
                    <a:pt x="329" y="156"/>
                  </a:lnTo>
                  <a:lnTo>
                    <a:pt x="329" y="164"/>
                  </a:lnTo>
                  <a:lnTo>
                    <a:pt x="333" y="177"/>
                  </a:lnTo>
                  <a:lnTo>
                    <a:pt x="350" y="194"/>
                  </a:lnTo>
                  <a:lnTo>
                    <a:pt x="358" y="206"/>
                  </a:lnTo>
                  <a:lnTo>
                    <a:pt x="367" y="219"/>
                  </a:lnTo>
                  <a:lnTo>
                    <a:pt x="371" y="232"/>
                  </a:lnTo>
                  <a:lnTo>
                    <a:pt x="371" y="244"/>
                  </a:lnTo>
                  <a:lnTo>
                    <a:pt x="371" y="257"/>
                  </a:lnTo>
                  <a:lnTo>
                    <a:pt x="367" y="265"/>
                  </a:lnTo>
                  <a:lnTo>
                    <a:pt x="358" y="274"/>
                  </a:lnTo>
                  <a:lnTo>
                    <a:pt x="350" y="278"/>
                  </a:lnTo>
                  <a:lnTo>
                    <a:pt x="325" y="278"/>
                  </a:lnTo>
                  <a:lnTo>
                    <a:pt x="304" y="278"/>
                  </a:lnTo>
                  <a:lnTo>
                    <a:pt x="274" y="278"/>
                  </a:lnTo>
                  <a:lnTo>
                    <a:pt x="249" y="299"/>
                  </a:lnTo>
                  <a:lnTo>
                    <a:pt x="169" y="291"/>
                  </a:lnTo>
                  <a:lnTo>
                    <a:pt x="118" y="312"/>
                  </a:lnTo>
                  <a:lnTo>
                    <a:pt x="85" y="308"/>
                  </a:lnTo>
                  <a:lnTo>
                    <a:pt x="59" y="299"/>
                  </a:lnTo>
                  <a:lnTo>
                    <a:pt x="51" y="291"/>
                  </a:lnTo>
                  <a:lnTo>
                    <a:pt x="47" y="282"/>
                  </a:lnTo>
                  <a:lnTo>
                    <a:pt x="47" y="278"/>
                  </a:lnTo>
                  <a:lnTo>
                    <a:pt x="30" y="295"/>
                  </a:lnTo>
                  <a:lnTo>
                    <a:pt x="9" y="316"/>
                  </a:lnTo>
                  <a:lnTo>
                    <a:pt x="13" y="316"/>
                  </a:lnTo>
                  <a:lnTo>
                    <a:pt x="17" y="329"/>
                  </a:lnTo>
                  <a:lnTo>
                    <a:pt x="30" y="354"/>
                  </a:lnTo>
                  <a:lnTo>
                    <a:pt x="38" y="388"/>
                  </a:lnTo>
                  <a:lnTo>
                    <a:pt x="42" y="404"/>
                  </a:lnTo>
                  <a:lnTo>
                    <a:pt x="42" y="421"/>
                  </a:lnTo>
                  <a:lnTo>
                    <a:pt x="89" y="438"/>
                  </a:lnTo>
                  <a:lnTo>
                    <a:pt x="101" y="442"/>
                  </a:lnTo>
                  <a:lnTo>
                    <a:pt x="135" y="455"/>
                  </a:lnTo>
                  <a:lnTo>
                    <a:pt x="156" y="463"/>
                  </a:lnTo>
                  <a:lnTo>
                    <a:pt x="169" y="480"/>
                  </a:lnTo>
                  <a:lnTo>
                    <a:pt x="181" y="497"/>
                  </a:lnTo>
                  <a:lnTo>
                    <a:pt x="186" y="522"/>
                  </a:lnTo>
                  <a:lnTo>
                    <a:pt x="186" y="598"/>
                  </a:lnTo>
                  <a:lnTo>
                    <a:pt x="190" y="619"/>
                  </a:lnTo>
                  <a:lnTo>
                    <a:pt x="203" y="666"/>
                  </a:lnTo>
                  <a:lnTo>
                    <a:pt x="190" y="704"/>
                  </a:lnTo>
                  <a:lnTo>
                    <a:pt x="177" y="733"/>
                  </a:lnTo>
                  <a:lnTo>
                    <a:pt x="173" y="746"/>
                  </a:lnTo>
                  <a:lnTo>
                    <a:pt x="165" y="754"/>
                  </a:lnTo>
                  <a:lnTo>
                    <a:pt x="144" y="763"/>
                  </a:lnTo>
                  <a:lnTo>
                    <a:pt x="127" y="779"/>
                  </a:lnTo>
                  <a:lnTo>
                    <a:pt x="118" y="788"/>
                  </a:lnTo>
                  <a:lnTo>
                    <a:pt x="114" y="800"/>
                  </a:lnTo>
                  <a:lnTo>
                    <a:pt x="118" y="813"/>
                  </a:lnTo>
                  <a:lnTo>
                    <a:pt x="122" y="830"/>
                  </a:lnTo>
                  <a:lnTo>
                    <a:pt x="127" y="838"/>
                  </a:lnTo>
                  <a:lnTo>
                    <a:pt x="135" y="864"/>
                  </a:lnTo>
                  <a:lnTo>
                    <a:pt x="131" y="876"/>
                  </a:lnTo>
                  <a:lnTo>
                    <a:pt x="127" y="889"/>
                  </a:lnTo>
                  <a:lnTo>
                    <a:pt x="118" y="897"/>
                  </a:lnTo>
                  <a:lnTo>
                    <a:pt x="101" y="902"/>
                  </a:lnTo>
                  <a:lnTo>
                    <a:pt x="101" y="918"/>
                  </a:lnTo>
                  <a:lnTo>
                    <a:pt x="93" y="944"/>
                  </a:lnTo>
                  <a:lnTo>
                    <a:pt x="80" y="956"/>
                  </a:lnTo>
                  <a:lnTo>
                    <a:pt x="68" y="965"/>
                  </a:lnTo>
                  <a:lnTo>
                    <a:pt x="51" y="969"/>
                  </a:lnTo>
                  <a:lnTo>
                    <a:pt x="30" y="965"/>
                  </a:lnTo>
                  <a:lnTo>
                    <a:pt x="0" y="986"/>
                  </a:lnTo>
                  <a:lnTo>
                    <a:pt x="0" y="990"/>
                  </a:lnTo>
                  <a:lnTo>
                    <a:pt x="30" y="1011"/>
                  </a:lnTo>
                  <a:lnTo>
                    <a:pt x="55" y="1036"/>
                  </a:lnTo>
                  <a:lnTo>
                    <a:pt x="76" y="1062"/>
                  </a:lnTo>
                  <a:lnTo>
                    <a:pt x="89" y="1087"/>
                  </a:lnTo>
                  <a:lnTo>
                    <a:pt x="93" y="1108"/>
                  </a:lnTo>
                  <a:lnTo>
                    <a:pt x="101" y="1125"/>
                  </a:lnTo>
                  <a:lnTo>
                    <a:pt x="101" y="1142"/>
                  </a:lnTo>
                  <a:lnTo>
                    <a:pt x="148" y="1146"/>
                  </a:lnTo>
                  <a:lnTo>
                    <a:pt x="160" y="1129"/>
                  </a:lnTo>
                  <a:lnTo>
                    <a:pt x="173" y="1112"/>
                  </a:lnTo>
                  <a:lnTo>
                    <a:pt x="177" y="1095"/>
                  </a:lnTo>
                  <a:lnTo>
                    <a:pt x="190" y="1091"/>
                  </a:lnTo>
                  <a:lnTo>
                    <a:pt x="228" y="1095"/>
                  </a:lnTo>
                  <a:lnTo>
                    <a:pt x="262" y="1091"/>
                  </a:lnTo>
                  <a:lnTo>
                    <a:pt x="278" y="1087"/>
                  </a:lnTo>
                  <a:lnTo>
                    <a:pt x="291" y="1083"/>
                  </a:lnTo>
                  <a:lnTo>
                    <a:pt x="312" y="1079"/>
                  </a:lnTo>
                  <a:lnTo>
                    <a:pt x="320" y="1083"/>
                  </a:lnTo>
                  <a:lnTo>
                    <a:pt x="325" y="1083"/>
                  </a:lnTo>
                  <a:lnTo>
                    <a:pt x="329" y="1087"/>
                  </a:lnTo>
                  <a:lnTo>
                    <a:pt x="358" y="1087"/>
                  </a:lnTo>
                  <a:lnTo>
                    <a:pt x="379" y="1091"/>
                  </a:lnTo>
                  <a:lnTo>
                    <a:pt x="388" y="1095"/>
                  </a:lnTo>
                  <a:lnTo>
                    <a:pt x="396" y="1100"/>
                  </a:lnTo>
                  <a:lnTo>
                    <a:pt x="417" y="1095"/>
                  </a:lnTo>
                  <a:lnTo>
                    <a:pt x="434" y="1087"/>
                  </a:lnTo>
                  <a:lnTo>
                    <a:pt x="451" y="1083"/>
                  </a:lnTo>
                  <a:lnTo>
                    <a:pt x="472" y="1083"/>
                  </a:lnTo>
                  <a:lnTo>
                    <a:pt x="481" y="1074"/>
                  </a:lnTo>
                  <a:lnTo>
                    <a:pt x="497" y="1057"/>
                  </a:lnTo>
                  <a:lnTo>
                    <a:pt x="514" y="1028"/>
                  </a:lnTo>
                  <a:lnTo>
                    <a:pt x="518" y="1015"/>
                  </a:lnTo>
                  <a:lnTo>
                    <a:pt x="518" y="998"/>
                  </a:lnTo>
                  <a:lnTo>
                    <a:pt x="582" y="944"/>
                  </a:lnTo>
                  <a:lnTo>
                    <a:pt x="594" y="805"/>
                  </a:lnTo>
                  <a:lnTo>
                    <a:pt x="641" y="767"/>
                  </a:lnTo>
                  <a:lnTo>
                    <a:pt x="700" y="716"/>
                  </a:lnTo>
                  <a:lnTo>
                    <a:pt x="712" y="708"/>
                  </a:lnTo>
                  <a:lnTo>
                    <a:pt x="738" y="683"/>
                  </a:lnTo>
                  <a:lnTo>
                    <a:pt x="750" y="666"/>
                  </a:lnTo>
                  <a:lnTo>
                    <a:pt x="763" y="645"/>
                  </a:lnTo>
                  <a:lnTo>
                    <a:pt x="771" y="624"/>
                  </a:lnTo>
                  <a:lnTo>
                    <a:pt x="775" y="602"/>
                  </a:lnTo>
                  <a:lnTo>
                    <a:pt x="818" y="569"/>
                  </a:lnTo>
                  <a:lnTo>
                    <a:pt x="860" y="543"/>
                  </a:lnTo>
                  <a:lnTo>
                    <a:pt x="881" y="531"/>
                  </a:lnTo>
                  <a:lnTo>
                    <a:pt x="902" y="527"/>
                  </a:lnTo>
                  <a:lnTo>
                    <a:pt x="910" y="522"/>
                  </a:lnTo>
                  <a:lnTo>
                    <a:pt x="923" y="506"/>
                  </a:lnTo>
                  <a:lnTo>
                    <a:pt x="927" y="493"/>
                  </a:lnTo>
                  <a:lnTo>
                    <a:pt x="936" y="476"/>
                  </a:lnTo>
                  <a:lnTo>
                    <a:pt x="936" y="459"/>
                  </a:lnTo>
                  <a:lnTo>
                    <a:pt x="936" y="438"/>
                  </a:lnTo>
                  <a:lnTo>
                    <a:pt x="952" y="426"/>
                  </a:lnTo>
                  <a:lnTo>
                    <a:pt x="995" y="400"/>
                  </a:lnTo>
                  <a:lnTo>
                    <a:pt x="1024" y="388"/>
                  </a:lnTo>
                  <a:lnTo>
                    <a:pt x="1058" y="375"/>
                  </a:lnTo>
                  <a:lnTo>
                    <a:pt x="1091" y="367"/>
                  </a:lnTo>
                  <a:lnTo>
                    <a:pt x="1134" y="367"/>
                  </a:lnTo>
                  <a:lnTo>
                    <a:pt x="1146" y="350"/>
                  </a:lnTo>
                  <a:lnTo>
                    <a:pt x="1150" y="337"/>
                  </a:lnTo>
                  <a:lnTo>
                    <a:pt x="1171" y="303"/>
                  </a:lnTo>
                  <a:lnTo>
                    <a:pt x="1201" y="270"/>
                  </a:lnTo>
                  <a:lnTo>
                    <a:pt x="1218" y="253"/>
                  </a:lnTo>
                  <a:lnTo>
                    <a:pt x="1235" y="244"/>
                  </a:lnTo>
                  <a:lnTo>
                    <a:pt x="1247" y="244"/>
                  </a:lnTo>
                  <a:lnTo>
                    <a:pt x="1260" y="232"/>
                  </a:lnTo>
                  <a:lnTo>
                    <a:pt x="1277" y="219"/>
                  </a:lnTo>
                  <a:lnTo>
                    <a:pt x="1289" y="202"/>
                  </a:lnTo>
                  <a:lnTo>
                    <a:pt x="1294" y="185"/>
                  </a:lnTo>
                  <a:lnTo>
                    <a:pt x="1294" y="177"/>
                  </a:lnTo>
                  <a:lnTo>
                    <a:pt x="1289" y="169"/>
                  </a:lnTo>
                  <a:lnTo>
                    <a:pt x="1285" y="160"/>
                  </a:lnTo>
                  <a:lnTo>
                    <a:pt x="1273" y="156"/>
                  </a:lnTo>
                  <a:lnTo>
                    <a:pt x="1256" y="147"/>
                  </a:lnTo>
                  <a:lnTo>
                    <a:pt x="1235" y="143"/>
                  </a:lnTo>
                  <a:lnTo>
                    <a:pt x="1230" y="143"/>
                  </a:lnTo>
                  <a:lnTo>
                    <a:pt x="1214" y="139"/>
                  </a:lnTo>
                  <a:lnTo>
                    <a:pt x="1209" y="135"/>
                  </a:lnTo>
                  <a:lnTo>
                    <a:pt x="1205" y="126"/>
                  </a:lnTo>
                  <a:lnTo>
                    <a:pt x="1214" y="114"/>
                  </a:lnTo>
                  <a:lnTo>
                    <a:pt x="1222" y="10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7155" y="4957"/>
              <a:ext cx="2320" cy="2618"/>
            </a:xfrm>
            <a:custGeom>
              <a:avLst/>
              <a:gdLst>
                <a:gd name="T0" fmla="*/ 977 w 982"/>
                <a:gd name="T1" fmla="*/ 303 h 1108"/>
                <a:gd name="T2" fmla="*/ 944 w 982"/>
                <a:gd name="T3" fmla="*/ 235 h 1108"/>
                <a:gd name="T4" fmla="*/ 927 w 982"/>
                <a:gd name="T5" fmla="*/ 206 h 1108"/>
                <a:gd name="T6" fmla="*/ 931 w 982"/>
                <a:gd name="T7" fmla="*/ 181 h 1108"/>
                <a:gd name="T8" fmla="*/ 935 w 982"/>
                <a:gd name="T9" fmla="*/ 122 h 1108"/>
                <a:gd name="T10" fmla="*/ 897 w 982"/>
                <a:gd name="T11" fmla="*/ 0 h 1108"/>
                <a:gd name="T12" fmla="*/ 859 w 982"/>
                <a:gd name="T13" fmla="*/ 21 h 1108"/>
                <a:gd name="T14" fmla="*/ 792 w 982"/>
                <a:gd name="T15" fmla="*/ 50 h 1108"/>
                <a:gd name="T16" fmla="*/ 763 w 982"/>
                <a:gd name="T17" fmla="*/ 75 h 1108"/>
                <a:gd name="T18" fmla="*/ 691 w 982"/>
                <a:gd name="T19" fmla="*/ 168 h 1108"/>
                <a:gd name="T20" fmla="*/ 619 w 982"/>
                <a:gd name="T21" fmla="*/ 261 h 1108"/>
                <a:gd name="T22" fmla="*/ 594 w 982"/>
                <a:gd name="T23" fmla="*/ 307 h 1108"/>
                <a:gd name="T24" fmla="*/ 447 w 982"/>
                <a:gd name="T25" fmla="*/ 332 h 1108"/>
                <a:gd name="T26" fmla="*/ 345 w 982"/>
                <a:gd name="T27" fmla="*/ 370 h 1108"/>
                <a:gd name="T28" fmla="*/ 270 w 982"/>
                <a:gd name="T29" fmla="*/ 370 h 1108"/>
                <a:gd name="T30" fmla="*/ 244 w 982"/>
                <a:gd name="T31" fmla="*/ 417 h 1108"/>
                <a:gd name="T32" fmla="*/ 169 w 982"/>
                <a:gd name="T33" fmla="*/ 480 h 1108"/>
                <a:gd name="T34" fmla="*/ 72 w 982"/>
                <a:gd name="T35" fmla="*/ 589 h 1108"/>
                <a:gd name="T36" fmla="*/ 38 w 982"/>
                <a:gd name="T37" fmla="*/ 674 h 1108"/>
                <a:gd name="T38" fmla="*/ 13 w 982"/>
                <a:gd name="T39" fmla="*/ 707 h 1108"/>
                <a:gd name="T40" fmla="*/ 0 w 982"/>
                <a:gd name="T41" fmla="*/ 766 h 1108"/>
                <a:gd name="T42" fmla="*/ 29 w 982"/>
                <a:gd name="T43" fmla="*/ 855 h 1108"/>
                <a:gd name="T44" fmla="*/ 67 w 982"/>
                <a:gd name="T45" fmla="*/ 855 h 1108"/>
                <a:gd name="T46" fmla="*/ 110 w 982"/>
                <a:gd name="T47" fmla="*/ 872 h 1108"/>
                <a:gd name="T48" fmla="*/ 131 w 982"/>
                <a:gd name="T49" fmla="*/ 910 h 1108"/>
                <a:gd name="T50" fmla="*/ 152 w 982"/>
                <a:gd name="T51" fmla="*/ 977 h 1108"/>
                <a:gd name="T52" fmla="*/ 173 w 982"/>
                <a:gd name="T53" fmla="*/ 1006 h 1108"/>
                <a:gd name="T54" fmla="*/ 194 w 982"/>
                <a:gd name="T55" fmla="*/ 1044 h 1108"/>
                <a:gd name="T56" fmla="*/ 232 w 982"/>
                <a:gd name="T57" fmla="*/ 1108 h 1108"/>
                <a:gd name="T58" fmla="*/ 240 w 982"/>
                <a:gd name="T59" fmla="*/ 1070 h 1108"/>
                <a:gd name="T60" fmla="*/ 278 w 982"/>
                <a:gd name="T61" fmla="*/ 1053 h 1108"/>
                <a:gd name="T62" fmla="*/ 430 w 982"/>
                <a:gd name="T63" fmla="*/ 1032 h 1108"/>
                <a:gd name="T64" fmla="*/ 463 w 982"/>
                <a:gd name="T65" fmla="*/ 1019 h 1108"/>
                <a:gd name="T66" fmla="*/ 493 w 982"/>
                <a:gd name="T67" fmla="*/ 1015 h 1108"/>
                <a:gd name="T68" fmla="*/ 518 w 982"/>
                <a:gd name="T69" fmla="*/ 1032 h 1108"/>
                <a:gd name="T70" fmla="*/ 543 w 982"/>
                <a:gd name="T71" fmla="*/ 1040 h 1108"/>
                <a:gd name="T72" fmla="*/ 573 w 982"/>
                <a:gd name="T73" fmla="*/ 1019 h 1108"/>
                <a:gd name="T74" fmla="*/ 602 w 982"/>
                <a:gd name="T75" fmla="*/ 1006 h 1108"/>
                <a:gd name="T76" fmla="*/ 607 w 982"/>
                <a:gd name="T77" fmla="*/ 981 h 1108"/>
                <a:gd name="T78" fmla="*/ 615 w 982"/>
                <a:gd name="T79" fmla="*/ 914 h 1108"/>
                <a:gd name="T80" fmla="*/ 640 w 982"/>
                <a:gd name="T81" fmla="*/ 825 h 1108"/>
                <a:gd name="T82" fmla="*/ 611 w 982"/>
                <a:gd name="T83" fmla="*/ 813 h 1108"/>
                <a:gd name="T84" fmla="*/ 573 w 982"/>
                <a:gd name="T85" fmla="*/ 762 h 1108"/>
                <a:gd name="T86" fmla="*/ 788 w 982"/>
                <a:gd name="T87" fmla="*/ 577 h 1108"/>
                <a:gd name="T88" fmla="*/ 821 w 982"/>
                <a:gd name="T89" fmla="*/ 543 h 1108"/>
                <a:gd name="T90" fmla="*/ 838 w 982"/>
                <a:gd name="T91" fmla="*/ 501 h 1108"/>
                <a:gd name="T92" fmla="*/ 906 w 982"/>
                <a:gd name="T93" fmla="*/ 450 h 1108"/>
                <a:gd name="T94" fmla="*/ 961 w 982"/>
                <a:gd name="T95" fmla="*/ 442 h 1108"/>
                <a:gd name="T96" fmla="*/ 973 w 982"/>
                <a:gd name="T97" fmla="*/ 383 h 1108"/>
                <a:gd name="T98" fmla="*/ 982 w 982"/>
                <a:gd name="T99" fmla="*/ 328 h 11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82" h="1108">
                  <a:moveTo>
                    <a:pt x="982" y="328"/>
                  </a:moveTo>
                  <a:lnTo>
                    <a:pt x="982" y="328"/>
                  </a:lnTo>
                  <a:lnTo>
                    <a:pt x="977" y="303"/>
                  </a:lnTo>
                  <a:lnTo>
                    <a:pt x="973" y="278"/>
                  </a:lnTo>
                  <a:lnTo>
                    <a:pt x="961" y="257"/>
                  </a:lnTo>
                  <a:lnTo>
                    <a:pt x="944" y="235"/>
                  </a:lnTo>
                  <a:lnTo>
                    <a:pt x="931" y="219"/>
                  </a:lnTo>
                  <a:lnTo>
                    <a:pt x="927" y="206"/>
                  </a:lnTo>
                  <a:lnTo>
                    <a:pt x="927" y="189"/>
                  </a:lnTo>
                  <a:lnTo>
                    <a:pt x="931" y="181"/>
                  </a:lnTo>
                  <a:lnTo>
                    <a:pt x="935" y="172"/>
                  </a:lnTo>
                  <a:lnTo>
                    <a:pt x="939" y="151"/>
                  </a:lnTo>
                  <a:lnTo>
                    <a:pt x="935" y="122"/>
                  </a:lnTo>
                  <a:lnTo>
                    <a:pt x="927" y="88"/>
                  </a:lnTo>
                  <a:lnTo>
                    <a:pt x="910" y="33"/>
                  </a:lnTo>
                  <a:lnTo>
                    <a:pt x="897" y="0"/>
                  </a:lnTo>
                  <a:lnTo>
                    <a:pt x="893" y="0"/>
                  </a:lnTo>
                  <a:lnTo>
                    <a:pt x="859" y="21"/>
                  </a:lnTo>
                  <a:lnTo>
                    <a:pt x="826" y="42"/>
                  </a:lnTo>
                  <a:lnTo>
                    <a:pt x="809" y="46"/>
                  </a:lnTo>
                  <a:lnTo>
                    <a:pt x="792" y="50"/>
                  </a:lnTo>
                  <a:lnTo>
                    <a:pt x="784" y="54"/>
                  </a:lnTo>
                  <a:lnTo>
                    <a:pt x="763" y="75"/>
                  </a:lnTo>
                  <a:lnTo>
                    <a:pt x="729" y="113"/>
                  </a:lnTo>
                  <a:lnTo>
                    <a:pt x="708" y="139"/>
                  </a:lnTo>
                  <a:lnTo>
                    <a:pt x="691" y="168"/>
                  </a:lnTo>
                  <a:lnTo>
                    <a:pt x="653" y="223"/>
                  </a:lnTo>
                  <a:lnTo>
                    <a:pt x="619" y="261"/>
                  </a:lnTo>
                  <a:lnTo>
                    <a:pt x="598" y="286"/>
                  </a:lnTo>
                  <a:lnTo>
                    <a:pt x="594" y="294"/>
                  </a:lnTo>
                  <a:lnTo>
                    <a:pt x="594" y="307"/>
                  </a:lnTo>
                  <a:lnTo>
                    <a:pt x="581" y="316"/>
                  </a:lnTo>
                  <a:lnTo>
                    <a:pt x="447" y="332"/>
                  </a:lnTo>
                  <a:lnTo>
                    <a:pt x="400" y="345"/>
                  </a:lnTo>
                  <a:lnTo>
                    <a:pt x="367" y="358"/>
                  </a:lnTo>
                  <a:lnTo>
                    <a:pt x="345" y="370"/>
                  </a:lnTo>
                  <a:lnTo>
                    <a:pt x="274" y="370"/>
                  </a:lnTo>
                  <a:lnTo>
                    <a:pt x="270" y="370"/>
                  </a:lnTo>
                  <a:lnTo>
                    <a:pt x="270" y="374"/>
                  </a:lnTo>
                  <a:lnTo>
                    <a:pt x="261" y="391"/>
                  </a:lnTo>
                  <a:lnTo>
                    <a:pt x="244" y="417"/>
                  </a:lnTo>
                  <a:lnTo>
                    <a:pt x="211" y="446"/>
                  </a:lnTo>
                  <a:lnTo>
                    <a:pt x="169" y="480"/>
                  </a:lnTo>
                  <a:lnTo>
                    <a:pt x="126" y="522"/>
                  </a:lnTo>
                  <a:lnTo>
                    <a:pt x="93" y="560"/>
                  </a:lnTo>
                  <a:lnTo>
                    <a:pt x="72" y="589"/>
                  </a:lnTo>
                  <a:lnTo>
                    <a:pt x="55" y="644"/>
                  </a:lnTo>
                  <a:lnTo>
                    <a:pt x="38" y="674"/>
                  </a:lnTo>
                  <a:lnTo>
                    <a:pt x="21" y="699"/>
                  </a:lnTo>
                  <a:lnTo>
                    <a:pt x="13" y="707"/>
                  </a:lnTo>
                  <a:lnTo>
                    <a:pt x="8" y="724"/>
                  </a:lnTo>
                  <a:lnTo>
                    <a:pt x="0" y="741"/>
                  </a:lnTo>
                  <a:lnTo>
                    <a:pt x="0" y="766"/>
                  </a:lnTo>
                  <a:lnTo>
                    <a:pt x="0" y="792"/>
                  </a:lnTo>
                  <a:lnTo>
                    <a:pt x="8" y="821"/>
                  </a:lnTo>
                  <a:lnTo>
                    <a:pt x="29" y="855"/>
                  </a:lnTo>
                  <a:lnTo>
                    <a:pt x="67" y="855"/>
                  </a:lnTo>
                  <a:lnTo>
                    <a:pt x="84" y="859"/>
                  </a:lnTo>
                  <a:lnTo>
                    <a:pt x="97" y="863"/>
                  </a:lnTo>
                  <a:lnTo>
                    <a:pt x="110" y="872"/>
                  </a:lnTo>
                  <a:lnTo>
                    <a:pt x="118" y="880"/>
                  </a:lnTo>
                  <a:lnTo>
                    <a:pt x="126" y="893"/>
                  </a:lnTo>
                  <a:lnTo>
                    <a:pt x="131" y="910"/>
                  </a:lnTo>
                  <a:lnTo>
                    <a:pt x="143" y="960"/>
                  </a:lnTo>
                  <a:lnTo>
                    <a:pt x="152" y="977"/>
                  </a:lnTo>
                  <a:lnTo>
                    <a:pt x="164" y="994"/>
                  </a:lnTo>
                  <a:lnTo>
                    <a:pt x="173" y="1006"/>
                  </a:lnTo>
                  <a:lnTo>
                    <a:pt x="185" y="1011"/>
                  </a:lnTo>
                  <a:lnTo>
                    <a:pt x="194" y="1044"/>
                  </a:lnTo>
                  <a:lnTo>
                    <a:pt x="198" y="1074"/>
                  </a:lnTo>
                  <a:lnTo>
                    <a:pt x="198" y="1108"/>
                  </a:lnTo>
                  <a:lnTo>
                    <a:pt x="232" y="1108"/>
                  </a:lnTo>
                  <a:lnTo>
                    <a:pt x="240" y="1103"/>
                  </a:lnTo>
                  <a:lnTo>
                    <a:pt x="240" y="1070"/>
                  </a:lnTo>
                  <a:lnTo>
                    <a:pt x="244" y="1070"/>
                  </a:lnTo>
                  <a:lnTo>
                    <a:pt x="261" y="1065"/>
                  </a:lnTo>
                  <a:lnTo>
                    <a:pt x="278" y="1053"/>
                  </a:lnTo>
                  <a:lnTo>
                    <a:pt x="286" y="1040"/>
                  </a:lnTo>
                  <a:lnTo>
                    <a:pt x="295" y="1028"/>
                  </a:lnTo>
                  <a:lnTo>
                    <a:pt x="430" y="1032"/>
                  </a:lnTo>
                  <a:lnTo>
                    <a:pt x="459" y="1019"/>
                  </a:lnTo>
                  <a:lnTo>
                    <a:pt x="463" y="1019"/>
                  </a:lnTo>
                  <a:lnTo>
                    <a:pt x="476" y="1011"/>
                  </a:lnTo>
                  <a:lnTo>
                    <a:pt x="484" y="1011"/>
                  </a:lnTo>
                  <a:lnTo>
                    <a:pt x="493" y="1015"/>
                  </a:lnTo>
                  <a:lnTo>
                    <a:pt x="506" y="1019"/>
                  </a:lnTo>
                  <a:lnTo>
                    <a:pt x="518" y="1032"/>
                  </a:lnTo>
                  <a:lnTo>
                    <a:pt x="522" y="1036"/>
                  </a:lnTo>
                  <a:lnTo>
                    <a:pt x="535" y="1040"/>
                  </a:lnTo>
                  <a:lnTo>
                    <a:pt x="543" y="1040"/>
                  </a:lnTo>
                  <a:lnTo>
                    <a:pt x="552" y="1036"/>
                  </a:lnTo>
                  <a:lnTo>
                    <a:pt x="560" y="1032"/>
                  </a:lnTo>
                  <a:lnTo>
                    <a:pt x="573" y="1019"/>
                  </a:lnTo>
                  <a:lnTo>
                    <a:pt x="581" y="1015"/>
                  </a:lnTo>
                  <a:lnTo>
                    <a:pt x="602" y="1006"/>
                  </a:lnTo>
                  <a:lnTo>
                    <a:pt x="611" y="998"/>
                  </a:lnTo>
                  <a:lnTo>
                    <a:pt x="611" y="990"/>
                  </a:lnTo>
                  <a:lnTo>
                    <a:pt x="607" y="981"/>
                  </a:lnTo>
                  <a:lnTo>
                    <a:pt x="594" y="969"/>
                  </a:lnTo>
                  <a:lnTo>
                    <a:pt x="615" y="914"/>
                  </a:lnTo>
                  <a:lnTo>
                    <a:pt x="632" y="867"/>
                  </a:lnTo>
                  <a:lnTo>
                    <a:pt x="636" y="846"/>
                  </a:lnTo>
                  <a:lnTo>
                    <a:pt x="640" y="825"/>
                  </a:lnTo>
                  <a:lnTo>
                    <a:pt x="623" y="821"/>
                  </a:lnTo>
                  <a:lnTo>
                    <a:pt x="611" y="813"/>
                  </a:lnTo>
                  <a:lnTo>
                    <a:pt x="598" y="804"/>
                  </a:lnTo>
                  <a:lnTo>
                    <a:pt x="586" y="783"/>
                  </a:lnTo>
                  <a:lnTo>
                    <a:pt x="573" y="762"/>
                  </a:lnTo>
                  <a:lnTo>
                    <a:pt x="569" y="728"/>
                  </a:lnTo>
                  <a:lnTo>
                    <a:pt x="569" y="686"/>
                  </a:lnTo>
                  <a:lnTo>
                    <a:pt x="788" y="577"/>
                  </a:lnTo>
                  <a:lnTo>
                    <a:pt x="805" y="560"/>
                  </a:lnTo>
                  <a:lnTo>
                    <a:pt x="821" y="543"/>
                  </a:lnTo>
                  <a:lnTo>
                    <a:pt x="830" y="514"/>
                  </a:lnTo>
                  <a:lnTo>
                    <a:pt x="838" y="501"/>
                  </a:lnTo>
                  <a:lnTo>
                    <a:pt x="864" y="476"/>
                  </a:lnTo>
                  <a:lnTo>
                    <a:pt x="885" y="463"/>
                  </a:lnTo>
                  <a:lnTo>
                    <a:pt x="906" y="450"/>
                  </a:lnTo>
                  <a:lnTo>
                    <a:pt x="931" y="442"/>
                  </a:lnTo>
                  <a:lnTo>
                    <a:pt x="961" y="442"/>
                  </a:lnTo>
                  <a:lnTo>
                    <a:pt x="961" y="421"/>
                  </a:lnTo>
                  <a:lnTo>
                    <a:pt x="973" y="383"/>
                  </a:lnTo>
                  <a:lnTo>
                    <a:pt x="977" y="353"/>
                  </a:lnTo>
                  <a:lnTo>
                    <a:pt x="982" y="328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10987" y="4957"/>
              <a:ext cx="139" cy="884"/>
            </a:xfrm>
            <a:custGeom>
              <a:avLst/>
              <a:gdLst>
                <a:gd name="T0" fmla="*/ 50 w 59"/>
                <a:gd name="T1" fmla="*/ 0 h 374"/>
                <a:gd name="T2" fmla="*/ 50 w 59"/>
                <a:gd name="T3" fmla="*/ 0 h 374"/>
                <a:gd name="T4" fmla="*/ 46 w 59"/>
                <a:gd name="T5" fmla="*/ 8 h 374"/>
                <a:gd name="T6" fmla="*/ 42 w 59"/>
                <a:gd name="T7" fmla="*/ 16 h 374"/>
                <a:gd name="T8" fmla="*/ 38 w 59"/>
                <a:gd name="T9" fmla="*/ 25 h 374"/>
                <a:gd name="T10" fmla="*/ 38 w 59"/>
                <a:gd name="T11" fmla="*/ 25 h 374"/>
                <a:gd name="T12" fmla="*/ 29 w 59"/>
                <a:gd name="T13" fmla="*/ 37 h 374"/>
                <a:gd name="T14" fmla="*/ 21 w 59"/>
                <a:gd name="T15" fmla="*/ 59 h 374"/>
                <a:gd name="T16" fmla="*/ 17 w 59"/>
                <a:gd name="T17" fmla="*/ 84 h 374"/>
                <a:gd name="T18" fmla="*/ 17 w 59"/>
                <a:gd name="T19" fmla="*/ 109 h 374"/>
                <a:gd name="T20" fmla="*/ 17 w 59"/>
                <a:gd name="T21" fmla="*/ 109 h 374"/>
                <a:gd name="T22" fmla="*/ 13 w 59"/>
                <a:gd name="T23" fmla="*/ 139 h 374"/>
                <a:gd name="T24" fmla="*/ 8 w 59"/>
                <a:gd name="T25" fmla="*/ 160 h 374"/>
                <a:gd name="T26" fmla="*/ 4 w 59"/>
                <a:gd name="T27" fmla="*/ 176 h 374"/>
                <a:gd name="T28" fmla="*/ 4 w 59"/>
                <a:gd name="T29" fmla="*/ 176 h 374"/>
                <a:gd name="T30" fmla="*/ 0 w 59"/>
                <a:gd name="T31" fmla="*/ 189 h 374"/>
                <a:gd name="T32" fmla="*/ 0 w 59"/>
                <a:gd name="T33" fmla="*/ 202 h 374"/>
                <a:gd name="T34" fmla="*/ 8 w 59"/>
                <a:gd name="T35" fmla="*/ 214 h 374"/>
                <a:gd name="T36" fmla="*/ 17 w 59"/>
                <a:gd name="T37" fmla="*/ 219 h 374"/>
                <a:gd name="T38" fmla="*/ 25 w 59"/>
                <a:gd name="T39" fmla="*/ 223 h 374"/>
                <a:gd name="T40" fmla="*/ 25 w 59"/>
                <a:gd name="T41" fmla="*/ 223 h 374"/>
                <a:gd name="T42" fmla="*/ 38 w 59"/>
                <a:gd name="T43" fmla="*/ 227 h 374"/>
                <a:gd name="T44" fmla="*/ 46 w 59"/>
                <a:gd name="T45" fmla="*/ 231 h 374"/>
                <a:gd name="T46" fmla="*/ 50 w 59"/>
                <a:gd name="T47" fmla="*/ 240 h 374"/>
                <a:gd name="T48" fmla="*/ 59 w 59"/>
                <a:gd name="T49" fmla="*/ 248 h 374"/>
                <a:gd name="T50" fmla="*/ 59 w 59"/>
                <a:gd name="T51" fmla="*/ 261 h 374"/>
                <a:gd name="T52" fmla="*/ 59 w 59"/>
                <a:gd name="T53" fmla="*/ 273 h 374"/>
                <a:gd name="T54" fmla="*/ 59 w 59"/>
                <a:gd name="T55" fmla="*/ 286 h 374"/>
                <a:gd name="T56" fmla="*/ 55 w 59"/>
                <a:gd name="T57" fmla="*/ 303 h 374"/>
                <a:gd name="T58" fmla="*/ 55 w 59"/>
                <a:gd name="T59" fmla="*/ 303 h 374"/>
                <a:gd name="T60" fmla="*/ 42 w 59"/>
                <a:gd name="T61" fmla="*/ 332 h 374"/>
                <a:gd name="T62" fmla="*/ 42 w 59"/>
                <a:gd name="T63" fmla="*/ 353 h 374"/>
                <a:gd name="T64" fmla="*/ 42 w 59"/>
                <a:gd name="T65" fmla="*/ 374 h 3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" h="374">
                  <a:moveTo>
                    <a:pt x="50" y="0"/>
                  </a:moveTo>
                  <a:lnTo>
                    <a:pt x="50" y="0"/>
                  </a:lnTo>
                  <a:lnTo>
                    <a:pt x="46" y="8"/>
                  </a:lnTo>
                  <a:lnTo>
                    <a:pt x="42" y="16"/>
                  </a:lnTo>
                  <a:lnTo>
                    <a:pt x="38" y="25"/>
                  </a:lnTo>
                  <a:lnTo>
                    <a:pt x="29" y="37"/>
                  </a:lnTo>
                  <a:lnTo>
                    <a:pt x="21" y="59"/>
                  </a:lnTo>
                  <a:lnTo>
                    <a:pt x="17" y="84"/>
                  </a:lnTo>
                  <a:lnTo>
                    <a:pt x="17" y="109"/>
                  </a:lnTo>
                  <a:lnTo>
                    <a:pt x="13" y="139"/>
                  </a:lnTo>
                  <a:lnTo>
                    <a:pt x="8" y="160"/>
                  </a:lnTo>
                  <a:lnTo>
                    <a:pt x="4" y="176"/>
                  </a:lnTo>
                  <a:lnTo>
                    <a:pt x="0" y="189"/>
                  </a:lnTo>
                  <a:lnTo>
                    <a:pt x="0" y="202"/>
                  </a:lnTo>
                  <a:lnTo>
                    <a:pt x="8" y="214"/>
                  </a:lnTo>
                  <a:lnTo>
                    <a:pt x="17" y="219"/>
                  </a:lnTo>
                  <a:lnTo>
                    <a:pt x="25" y="223"/>
                  </a:lnTo>
                  <a:lnTo>
                    <a:pt x="38" y="227"/>
                  </a:lnTo>
                  <a:lnTo>
                    <a:pt x="46" y="231"/>
                  </a:lnTo>
                  <a:lnTo>
                    <a:pt x="50" y="240"/>
                  </a:lnTo>
                  <a:lnTo>
                    <a:pt x="59" y="248"/>
                  </a:lnTo>
                  <a:lnTo>
                    <a:pt x="59" y="261"/>
                  </a:lnTo>
                  <a:lnTo>
                    <a:pt x="59" y="273"/>
                  </a:lnTo>
                  <a:lnTo>
                    <a:pt x="59" y="286"/>
                  </a:lnTo>
                  <a:lnTo>
                    <a:pt x="55" y="303"/>
                  </a:lnTo>
                  <a:lnTo>
                    <a:pt x="42" y="332"/>
                  </a:lnTo>
                  <a:lnTo>
                    <a:pt x="42" y="353"/>
                  </a:lnTo>
                  <a:lnTo>
                    <a:pt x="42" y="374"/>
                  </a:lnTo>
                </a:path>
              </a:pathLst>
            </a:custGeom>
            <a:noFill/>
            <a:ln w="26988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9274" y="3194"/>
              <a:ext cx="1862" cy="3405"/>
            </a:xfrm>
            <a:custGeom>
              <a:avLst/>
              <a:gdLst>
                <a:gd name="T0" fmla="*/ 733 w 788"/>
                <a:gd name="T1" fmla="*/ 960 h 1441"/>
                <a:gd name="T2" fmla="*/ 729 w 788"/>
                <a:gd name="T3" fmla="*/ 918 h 1441"/>
                <a:gd name="T4" fmla="*/ 742 w 788"/>
                <a:gd name="T5" fmla="*/ 851 h 1441"/>
                <a:gd name="T6" fmla="*/ 763 w 788"/>
                <a:gd name="T7" fmla="*/ 771 h 1441"/>
                <a:gd name="T8" fmla="*/ 775 w 788"/>
                <a:gd name="T9" fmla="*/ 741 h 1441"/>
                <a:gd name="T10" fmla="*/ 754 w 788"/>
                <a:gd name="T11" fmla="*/ 737 h 1441"/>
                <a:gd name="T12" fmla="*/ 712 w 788"/>
                <a:gd name="T13" fmla="*/ 687 h 1441"/>
                <a:gd name="T14" fmla="*/ 628 w 788"/>
                <a:gd name="T15" fmla="*/ 653 h 1441"/>
                <a:gd name="T16" fmla="*/ 569 w 788"/>
                <a:gd name="T17" fmla="*/ 644 h 1441"/>
                <a:gd name="T18" fmla="*/ 544 w 788"/>
                <a:gd name="T19" fmla="*/ 611 h 1441"/>
                <a:gd name="T20" fmla="*/ 561 w 788"/>
                <a:gd name="T21" fmla="*/ 569 h 1441"/>
                <a:gd name="T22" fmla="*/ 548 w 788"/>
                <a:gd name="T23" fmla="*/ 438 h 1441"/>
                <a:gd name="T24" fmla="*/ 603 w 788"/>
                <a:gd name="T25" fmla="*/ 349 h 1441"/>
                <a:gd name="T26" fmla="*/ 649 w 788"/>
                <a:gd name="T27" fmla="*/ 341 h 1441"/>
                <a:gd name="T28" fmla="*/ 691 w 788"/>
                <a:gd name="T29" fmla="*/ 320 h 1441"/>
                <a:gd name="T30" fmla="*/ 641 w 788"/>
                <a:gd name="T31" fmla="*/ 261 h 1441"/>
                <a:gd name="T32" fmla="*/ 599 w 788"/>
                <a:gd name="T33" fmla="*/ 189 h 1441"/>
                <a:gd name="T34" fmla="*/ 577 w 788"/>
                <a:gd name="T35" fmla="*/ 42 h 1441"/>
                <a:gd name="T36" fmla="*/ 531 w 788"/>
                <a:gd name="T37" fmla="*/ 8 h 1441"/>
                <a:gd name="T38" fmla="*/ 379 w 788"/>
                <a:gd name="T39" fmla="*/ 88 h 1441"/>
                <a:gd name="T40" fmla="*/ 358 w 788"/>
                <a:gd name="T41" fmla="*/ 135 h 1441"/>
                <a:gd name="T42" fmla="*/ 392 w 788"/>
                <a:gd name="T43" fmla="*/ 164 h 1441"/>
                <a:gd name="T44" fmla="*/ 375 w 788"/>
                <a:gd name="T45" fmla="*/ 194 h 1441"/>
                <a:gd name="T46" fmla="*/ 236 w 788"/>
                <a:gd name="T47" fmla="*/ 232 h 1441"/>
                <a:gd name="T48" fmla="*/ 186 w 788"/>
                <a:gd name="T49" fmla="*/ 282 h 1441"/>
                <a:gd name="T50" fmla="*/ 160 w 788"/>
                <a:gd name="T51" fmla="*/ 274 h 1441"/>
                <a:gd name="T52" fmla="*/ 152 w 788"/>
                <a:gd name="T53" fmla="*/ 291 h 1441"/>
                <a:gd name="T54" fmla="*/ 203 w 788"/>
                <a:gd name="T55" fmla="*/ 341 h 1441"/>
                <a:gd name="T56" fmla="*/ 240 w 788"/>
                <a:gd name="T57" fmla="*/ 371 h 1441"/>
                <a:gd name="T58" fmla="*/ 224 w 788"/>
                <a:gd name="T59" fmla="*/ 408 h 1441"/>
                <a:gd name="T60" fmla="*/ 165 w 788"/>
                <a:gd name="T61" fmla="*/ 459 h 1441"/>
                <a:gd name="T62" fmla="*/ 177 w 788"/>
                <a:gd name="T63" fmla="*/ 497 h 1441"/>
                <a:gd name="T64" fmla="*/ 224 w 788"/>
                <a:gd name="T65" fmla="*/ 581 h 1441"/>
                <a:gd name="T66" fmla="*/ 186 w 788"/>
                <a:gd name="T67" fmla="*/ 619 h 1441"/>
                <a:gd name="T68" fmla="*/ 85 w 788"/>
                <a:gd name="T69" fmla="*/ 670 h 1441"/>
                <a:gd name="T70" fmla="*/ 0 w 788"/>
                <a:gd name="T71" fmla="*/ 741 h 1441"/>
                <a:gd name="T72" fmla="*/ 42 w 788"/>
                <a:gd name="T73" fmla="*/ 893 h 1441"/>
                <a:gd name="T74" fmla="*/ 30 w 788"/>
                <a:gd name="T75" fmla="*/ 931 h 1441"/>
                <a:gd name="T76" fmla="*/ 47 w 788"/>
                <a:gd name="T77" fmla="*/ 977 h 1441"/>
                <a:gd name="T78" fmla="*/ 89 w 788"/>
                <a:gd name="T79" fmla="*/ 1070 h 1441"/>
                <a:gd name="T80" fmla="*/ 68 w 788"/>
                <a:gd name="T81" fmla="*/ 1163 h 1441"/>
                <a:gd name="T82" fmla="*/ 97 w 788"/>
                <a:gd name="T83" fmla="*/ 1188 h 1441"/>
                <a:gd name="T84" fmla="*/ 135 w 788"/>
                <a:gd name="T85" fmla="*/ 1205 h 1441"/>
                <a:gd name="T86" fmla="*/ 160 w 788"/>
                <a:gd name="T87" fmla="*/ 1314 h 1441"/>
                <a:gd name="T88" fmla="*/ 148 w 788"/>
                <a:gd name="T89" fmla="*/ 1403 h 1441"/>
                <a:gd name="T90" fmla="*/ 160 w 788"/>
                <a:gd name="T91" fmla="*/ 1441 h 1441"/>
                <a:gd name="T92" fmla="*/ 211 w 788"/>
                <a:gd name="T93" fmla="*/ 1411 h 1441"/>
                <a:gd name="T94" fmla="*/ 253 w 788"/>
                <a:gd name="T95" fmla="*/ 1319 h 1441"/>
                <a:gd name="T96" fmla="*/ 308 w 788"/>
                <a:gd name="T97" fmla="*/ 1255 h 1441"/>
                <a:gd name="T98" fmla="*/ 375 w 788"/>
                <a:gd name="T99" fmla="*/ 1188 h 1441"/>
                <a:gd name="T100" fmla="*/ 413 w 788"/>
                <a:gd name="T101" fmla="*/ 1154 h 1441"/>
                <a:gd name="T102" fmla="*/ 472 w 788"/>
                <a:gd name="T103" fmla="*/ 1146 h 1441"/>
                <a:gd name="T104" fmla="*/ 569 w 788"/>
                <a:gd name="T105" fmla="*/ 1167 h 1441"/>
                <a:gd name="T106" fmla="*/ 670 w 788"/>
                <a:gd name="T107" fmla="*/ 1175 h 1441"/>
                <a:gd name="T108" fmla="*/ 700 w 788"/>
                <a:gd name="T109" fmla="*/ 1150 h 1441"/>
                <a:gd name="T110" fmla="*/ 746 w 788"/>
                <a:gd name="T111" fmla="*/ 1125 h 1441"/>
                <a:gd name="T112" fmla="*/ 767 w 788"/>
                <a:gd name="T113" fmla="*/ 1099 h 1441"/>
                <a:gd name="T114" fmla="*/ 784 w 788"/>
                <a:gd name="T115" fmla="*/ 1032 h 1441"/>
                <a:gd name="T116" fmla="*/ 780 w 788"/>
                <a:gd name="T117" fmla="*/ 981 h 1441"/>
                <a:gd name="T118" fmla="*/ 750 w 788"/>
                <a:gd name="T119" fmla="*/ 969 h 14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8" h="1441">
                  <a:moveTo>
                    <a:pt x="750" y="969"/>
                  </a:moveTo>
                  <a:lnTo>
                    <a:pt x="750" y="969"/>
                  </a:lnTo>
                  <a:lnTo>
                    <a:pt x="742" y="965"/>
                  </a:lnTo>
                  <a:lnTo>
                    <a:pt x="733" y="960"/>
                  </a:lnTo>
                  <a:lnTo>
                    <a:pt x="725" y="948"/>
                  </a:lnTo>
                  <a:lnTo>
                    <a:pt x="725" y="931"/>
                  </a:lnTo>
                  <a:lnTo>
                    <a:pt x="729" y="918"/>
                  </a:lnTo>
                  <a:lnTo>
                    <a:pt x="733" y="906"/>
                  </a:lnTo>
                  <a:lnTo>
                    <a:pt x="738" y="880"/>
                  </a:lnTo>
                  <a:lnTo>
                    <a:pt x="742" y="851"/>
                  </a:lnTo>
                  <a:lnTo>
                    <a:pt x="746" y="826"/>
                  </a:lnTo>
                  <a:lnTo>
                    <a:pt x="750" y="800"/>
                  </a:lnTo>
                  <a:lnTo>
                    <a:pt x="754" y="783"/>
                  </a:lnTo>
                  <a:lnTo>
                    <a:pt x="763" y="771"/>
                  </a:lnTo>
                  <a:lnTo>
                    <a:pt x="767" y="762"/>
                  </a:lnTo>
                  <a:lnTo>
                    <a:pt x="771" y="754"/>
                  </a:lnTo>
                  <a:lnTo>
                    <a:pt x="775" y="741"/>
                  </a:lnTo>
                  <a:lnTo>
                    <a:pt x="763" y="741"/>
                  </a:lnTo>
                  <a:lnTo>
                    <a:pt x="754" y="737"/>
                  </a:lnTo>
                  <a:lnTo>
                    <a:pt x="746" y="733"/>
                  </a:lnTo>
                  <a:lnTo>
                    <a:pt x="738" y="724"/>
                  </a:lnTo>
                  <a:lnTo>
                    <a:pt x="712" y="687"/>
                  </a:lnTo>
                  <a:lnTo>
                    <a:pt x="704" y="678"/>
                  </a:lnTo>
                  <a:lnTo>
                    <a:pt x="691" y="670"/>
                  </a:lnTo>
                  <a:lnTo>
                    <a:pt x="662" y="661"/>
                  </a:lnTo>
                  <a:lnTo>
                    <a:pt x="628" y="653"/>
                  </a:lnTo>
                  <a:lnTo>
                    <a:pt x="599" y="649"/>
                  </a:lnTo>
                  <a:lnTo>
                    <a:pt x="582" y="649"/>
                  </a:lnTo>
                  <a:lnTo>
                    <a:pt x="569" y="644"/>
                  </a:lnTo>
                  <a:lnTo>
                    <a:pt x="561" y="640"/>
                  </a:lnTo>
                  <a:lnTo>
                    <a:pt x="552" y="632"/>
                  </a:lnTo>
                  <a:lnTo>
                    <a:pt x="548" y="623"/>
                  </a:lnTo>
                  <a:lnTo>
                    <a:pt x="544" y="611"/>
                  </a:lnTo>
                  <a:lnTo>
                    <a:pt x="548" y="602"/>
                  </a:lnTo>
                  <a:lnTo>
                    <a:pt x="552" y="594"/>
                  </a:lnTo>
                  <a:lnTo>
                    <a:pt x="561" y="569"/>
                  </a:lnTo>
                  <a:lnTo>
                    <a:pt x="569" y="543"/>
                  </a:lnTo>
                  <a:lnTo>
                    <a:pt x="569" y="514"/>
                  </a:lnTo>
                  <a:lnTo>
                    <a:pt x="548" y="438"/>
                  </a:lnTo>
                  <a:lnTo>
                    <a:pt x="556" y="404"/>
                  </a:lnTo>
                  <a:lnTo>
                    <a:pt x="569" y="379"/>
                  </a:lnTo>
                  <a:lnTo>
                    <a:pt x="582" y="362"/>
                  </a:lnTo>
                  <a:lnTo>
                    <a:pt x="603" y="349"/>
                  </a:lnTo>
                  <a:lnTo>
                    <a:pt x="620" y="345"/>
                  </a:lnTo>
                  <a:lnTo>
                    <a:pt x="632" y="341"/>
                  </a:lnTo>
                  <a:lnTo>
                    <a:pt x="649" y="341"/>
                  </a:lnTo>
                  <a:lnTo>
                    <a:pt x="670" y="337"/>
                  </a:lnTo>
                  <a:lnTo>
                    <a:pt x="683" y="333"/>
                  </a:lnTo>
                  <a:lnTo>
                    <a:pt x="687" y="324"/>
                  </a:lnTo>
                  <a:lnTo>
                    <a:pt x="691" y="320"/>
                  </a:lnTo>
                  <a:lnTo>
                    <a:pt x="687" y="312"/>
                  </a:lnTo>
                  <a:lnTo>
                    <a:pt x="683" y="307"/>
                  </a:lnTo>
                  <a:lnTo>
                    <a:pt x="666" y="295"/>
                  </a:lnTo>
                  <a:lnTo>
                    <a:pt x="641" y="261"/>
                  </a:lnTo>
                  <a:lnTo>
                    <a:pt x="624" y="261"/>
                  </a:lnTo>
                  <a:lnTo>
                    <a:pt x="594" y="232"/>
                  </a:lnTo>
                  <a:lnTo>
                    <a:pt x="599" y="189"/>
                  </a:lnTo>
                  <a:lnTo>
                    <a:pt x="599" y="109"/>
                  </a:lnTo>
                  <a:lnTo>
                    <a:pt x="590" y="76"/>
                  </a:lnTo>
                  <a:lnTo>
                    <a:pt x="577" y="42"/>
                  </a:lnTo>
                  <a:lnTo>
                    <a:pt x="565" y="17"/>
                  </a:lnTo>
                  <a:lnTo>
                    <a:pt x="552" y="0"/>
                  </a:lnTo>
                  <a:lnTo>
                    <a:pt x="531" y="8"/>
                  </a:lnTo>
                  <a:lnTo>
                    <a:pt x="506" y="17"/>
                  </a:lnTo>
                  <a:lnTo>
                    <a:pt x="451" y="46"/>
                  </a:lnTo>
                  <a:lnTo>
                    <a:pt x="379" y="88"/>
                  </a:lnTo>
                  <a:lnTo>
                    <a:pt x="371" y="97"/>
                  </a:lnTo>
                  <a:lnTo>
                    <a:pt x="363" y="114"/>
                  </a:lnTo>
                  <a:lnTo>
                    <a:pt x="358" y="126"/>
                  </a:lnTo>
                  <a:lnTo>
                    <a:pt x="358" y="135"/>
                  </a:lnTo>
                  <a:lnTo>
                    <a:pt x="371" y="147"/>
                  </a:lnTo>
                  <a:lnTo>
                    <a:pt x="388" y="160"/>
                  </a:lnTo>
                  <a:lnTo>
                    <a:pt x="392" y="164"/>
                  </a:lnTo>
                  <a:lnTo>
                    <a:pt x="396" y="173"/>
                  </a:lnTo>
                  <a:lnTo>
                    <a:pt x="396" y="177"/>
                  </a:lnTo>
                  <a:lnTo>
                    <a:pt x="388" y="185"/>
                  </a:lnTo>
                  <a:lnTo>
                    <a:pt x="375" y="194"/>
                  </a:lnTo>
                  <a:lnTo>
                    <a:pt x="354" y="198"/>
                  </a:lnTo>
                  <a:lnTo>
                    <a:pt x="278" y="232"/>
                  </a:lnTo>
                  <a:lnTo>
                    <a:pt x="236" y="232"/>
                  </a:lnTo>
                  <a:lnTo>
                    <a:pt x="232" y="244"/>
                  </a:lnTo>
                  <a:lnTo>
                    <a:pt x="211" y="269"/>
                  </a:lnTo>
                  <a:lnTo>
                    <a:pt x="198" y="278"/>
                  </a:lnTo>
                  <a:lnTo>
                    <a:pt x="186" y="282"/>
                  </a:lnTo>
                  <a:lnTo>
                    <a:pt x="173" y="282"/>
                  </a:lnTo>
                  <a:lnTo>
                    <a:pt x="160" y="274"/>
                  </a:lnTo>
                  <a:lnTo>
                    <a:pt x="156" y="274"/>
                  </a:lnTo>
                  <a:lnTo>
                    <a:pt x="152" y="282"/>
                  </a:lnTo>
                  <a:lnTo>
                    <a:pt x="152" y="291"/>
                  </a:lnTo>
                  <a:lnTo>
                    <a:pt x="160" y="307"/>
                  </a:lnTo>
                  <a:lnTo>
                    <a:pt x="181" y="324"/>
                  </a:lnTo>
                  <a:lnTo>
                    <a:pt x="203" y="341"/>
                  </a:lnTo>
                  <a:lnTo>
                    <a:pt x="224" y="358"/>
                  </a:lnTo>
                  <a:lnTo>
                    <a:pt x="228" y="362"/>
                  </a:lnTo>
                  <a:lnTo>
                    <a:pt x="240" y="371"/>
                  </a:lnTo>
                  <a:lnTo>
                    <a:pt x="240" y="379"/>
                  </a:lnTo>
                  <a:lnTo>
                    <a:pt x="240" y="387"/>
                  </a:lnTo>
                  <a:lnTo>
                    <a:pt x="236" y="400"/>
                  </a:lnTo>
                  <a:lnTo>
                    <a:pt x="224" y="408"/>
                  </a:lnTo>
                  <a:lnTo>
                    <a:pt x="194" y="430"/>
                  </a:lnTo>
                  <a:lnTo>
                    <a:pt x="173" y="446"/>
                  </a:lnTo>
                  <a:lnTo>
                    <a:pt x="165" y="459"/>
                  </a:lnTo>
                  <a:lnTo>
                    <a:pt x="165" y="467"/>
                  </a:lnTo>
                  <a:lnTo>
                    <a:pt x="169" y="484"/>
                  </a:lnTo>
                  <a:lnTo>
                    <a:pt x="177" y="497"/>
                  </a:lnTo>
                  <a:lnTo>
                    <a:pt x="203" y="531"/>
                  </a:lnTo>
                  <a:lnTo>
                    <a:pt x="219" y="556"/>
                  </a:lnTo>
                  <a:lnTo>
                    <a:pt x="224" y="569"/>
                  </a:lnTo>
                  <a:lnTo>
                    <a:pt x="224" y="581"/>
                  </a:lnTo>
                  <a:lnTo>
                    <a:pt x="215" y="598"/>
                  </a:lnTo>
                  <a:lnTo>
                    <a:pt x="203" y="611"/>
                  </a:lnTo>
                  <a:lnTo>
                    <a:pt x="186" y="619"/>
                  </a:lnTo>
                  <a:lnTo>
                    <a:pt x="169" y="623"/>
                  </a:lnTo>
                  <a:lnTo>
                    <a:pt x="139" y="632"/>
                  </a:lnTo>
                  <a:lnTo>
                    <a:pt x="85" y="670"/>
                  </a:lnTo>
                  <a:lnTo>
                    <a:pt x="38" y="708"/>
                  </a:lnTo>
                  <a:lnTo>
                    <a:pt x="0" y="741"/>
                  </a:lnTo>
                  <a:lnTo>
                    <a:pt x="13" y="779"/>
                  </a:lnTo>
                  <a:lnTo>
                    <a:pt x="34" y="834"/>
                  </a:lnTo>
                  <a:lnTo>
                    <a:pt x="38" y="863"/>
                  </a:lnTo>
                  <a:lnTo>
                    <a:pt x="42" y="893"/>
                  </a:lnTo>
                  <a:lnTo>
                    <a:pt x="38" y="914"/>
                  </a:lnTo>
                  <a:lnTo>
                    <a:pt x="34" y="927"/>
                  </a:lnTo>
                  <a:lnTo>
                    <a:pt x="30" y="931"/>
                  </a:lnTo>
                  <a:lnTo>
                    <a:pt x="30" y="948"/>
                  </a:lnTo>
                  <a:lnTo>
                    <a:pt x="34" y="960"/>
                  </a:lnTo>
                  <a:lnTo>
                    <a:pt x="47" y="977"/>
                  </a:lnTo>
                  <a:lnTo>
                    <a:pt x="64" y="998"/>
                  </a:lnTo>
                  <a:lnTo>
                    <a:pt x="76" y="1019"/>
                  </a:lnTo>
                  <a:lnTo>
                    <a:pt x="85" y="1045"/>
                  </a:lnTo>
                  <a:lnTo>
                    <a:pt x="89" y="1070"/>
                  </a:lnTo>
                  <a:lnTo>
                    <a:pt x="85" y="1095"/>
                  </a:lnTo>
                  <a:lnTo>
                    <a:pt x="76" y="1125"/>
                  </a:lnTo>
                  <a:lnTo>
                    <a:pt x="68" y="1163"/>
                  </a:lnTo>
                  <a:lnTo>
                    <a:pt x="68" y="1184"/>
                  </a:lnTo>
                  <a:lnTo>
                    <a:pt x="97" y="1188"/>
                  </a:lnTo>
                  <a:lnTo>
                    <a:pt x="110" y="1188"/>
                  </a:lnTo>
                  <a:lnTo>
                    <a:pt x="123" y="1192"/>
                  </a:lnTo>
                  <a:lnTo>
                    <a:pt x="135" y="1205"/>
                  </a:lnTo>
                  <a:lnTo>
                    <a:pt x="148" y="1217"/>
                  </a:lnTo>
                  <a:lnTo>
                    <a:pt x="156" y="1243"/>
                  </a:lnTo>
                  <a:lnTo>
                    <a:pt x="160" y="1272"/>
                  </a:lnTo>
                  <a:lnTo>
                    <a:pt x="160" y="1314"/>
                  </a:lnTo>
                  <a:lnTo>
                    <a:pt x="156" y="1327"/>
                  </a:lnTo>
                  <a:lnTo>
                    <a:pt x="148" y="1361"/>
                  </a:lnTo>
                  <a:lnTo>
                    <a:pt x="148" y="1403"/>
                  </a:lnTo>
                  <a:lnTo>
                    <a:pt x="148" y="1424"/>
                  </a:lnTo>
                  <a:lnTo>
                    <a:pt x="156" y="1441"/>
                  </a:lnTo>
                  <a:lnTo>
                    <a:pt x="160" y="1441"/>
                  </a:lnTo>
                  <a:lnTo>
                    <a:pt x="169" y="1441"/>
                  </a:lnTo>
                  <a:lnTo>
                    <a:pt x="177" y="1436"/>
                  </a:lnTo>
                  <a:lnTo>
                    <a:pt x="194" y="1424"/>
                  </a:lnTo>
                  <a:lnTo>
                    <a:pt x="211" y="1411"/>
                  </a:lnTo>
                  <a:lnTo>
                    <a:pt x="224" y="1377"/>
                  </a:lnTo>
                  <a:lnTo>
                    <a:pt x="236" y="1348"/>
                  </a:lnTo>
                  <a:lnTo>
                    <a:pt x="253" y="1319"/>
                  </a:lnTo>
                  <a:lnTo>
                    <a:pt x="270" y="1297"/>
                  </a:lnTo>
                  <a:lnTo>
                    <a:pt x="295" y="1268"/>
                  </a:lnTo>
                  <a:lnTo>
                    <a:pt x="308" y="1255"/>
                  </a:lnTo>
                  <a:lnTo>
                    <a:pt x="325" y="1247"/>
                  </a:lnTo>
                  <a:lnTo>
                    <a:pt x="346" y="1234"/>
                  </a:lnTo>
                  <a:lnTo>
                    <a:pt x="363" y="1213"/>
                  </a:lnTo>
                  <a:lnTo>
                    <a:pt x="375" y="1188"/>
                  </a:lnTo>
                  <a:lnTo>
                    <a:pt x="388" y="1171"/>
                  </a:lnTo>
                  <a:lnTo>
                    <a:pt x="401" y="1163"/>
                  </a:lnTo>
                  <a:lnTo>
                    <a:pt x="413" y="1154"/>
                  </a:lnTo>
                  <a:lnTo>
                    <a:pt x="422" y="1150"/>
                  </a:lnTo>
                  <a:lnTo>
                    <a:pt x="451" y="1146"/>
                  </a:lnTo>
                  <a:lnTo>
                    <a:pt x="472" y="1146"/>
                  </a:lnTo>
                  <a:lnTo>
                    <a:pt x="502" y="1150"/>
                  </a:lnTo>
                  <a:lnTo>
                    <a:pt x="531" y="1154"/>
                  </a:lnTo>
                  <a:lnTo>
                    <a:pt x="569" y="1167"/>
                  </a:lnTo>
                  <a:lnTo>
                    <a:pt x="603" y="1179"/>
                  </a:lnTo>
                  <a:lnTo>
                    <a:pt x="632" y="1179"/>
                  </a:lnTo>
                  <a:lnTo>
                    <a:pt x="653" y="1179"/>
                  </a:lnTo>
                  <a:lnTo>
                    <a:pt x="670" y="1175"/>
                  </a:lnTo>
                  <a:lnTo>
                    <a:pt x="683" y="1167"/>
                  </a:lnTo>
                  <a:lnTo>
                    <a:pt x="691" y="1163"/>
                  </a:lnTo>
                  <a:lnTo>
                    <a:pt x="700" y="1150"/>
                  </a:lnTo>
                  <a:lnTo>
                    <a:pt x="725" y="1133"/>
                  </a:lnTo>
                  <a:lnTo>
                    <a:pt x="746" y="1125"/>
                  </a:lnTo>
                  <a:lnTo>
                    <a:pt x="771" y="1120"/>
                  </a:lnTo>
                  <a:lnTo>
                    <a:pt x="767" y="1116"/>
                  </a:lnTo>
                  <a:lnTo>
                    <a:pt x="767" y="1099"/>
                  </a:lnTo>
                  <a:lnTo>
                    <a:pt x="771" y="1074"/>
                  </a:lnTo>
                  <a:lnTo>
                    <a:pt x="780" y="1045"/>
                  </a:lnTo>
                  <a:lnTo>
                    <a:pt x="784" y="1032"/>
                  </a:lnTo>
                  <a:lnTo>
                    <a:pt x="788" y="1015"/>
                  </a:lnTo>
                  <a:lnTo>
                    <a:pt x="788" y="1003"/>
                  </a:lnTo>
                  <a:lnTo>
                    <a:pt x="784" y="994"/>
                  </a:lnTo>
                  <a:lnTo>
                    <a:pt x="780" y="981"/>
                  </a:lnTo>
                  <a:lnTo>
                    <a:pt x="771" y="977"/>
                  </a:lnTo>
                  <a:lnTo>
                    <a:pt x="763" y="969"/>
                  </a:lnTo>
                  <a:lnTo>
                    <a:pt x="750" y="969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9643" y="5902"/>
              <a:ext cx="1484" cy="1522"/>
            </a:xfrm>
            <a:custGeom>
              <a:avLst/>
              <a:gdLst>
                <a:gd name="T0" fmla="*/ 0 w 628"/>
                <a:gd name="T1" fmla="*/ 295 h 644"/>
                <a:gd name="T2" fmla="*/ 21 w 628"/>
                <a:gd name="T3" fmla="*/ 290 h 644"/>
                <a:gd name="T4" fmla="*/ 55 w 628"/>
                <a:gd name="T5" fmla="*/ 265 h 644"/>
                <a:gd name="T6" fmla="*/ 68 w 628"/>
                <a:gd name="T7" fmla="*/ 231 h 644"/>
                <a:gd name="T8" fmla="*/ 97 w 628"/>
                <a:gd name="T9" fmla="*/ 173 h 644"/>
                <a:gd name="T10" fmla="*/ 139 w 628"/>
                <a:gd name="T11" fmla="*/ 122 h 644"/>
                <a:gd name="T12" fmla="*/ 152 w 628"/>
                <a:gd name="T13" fmla="*/ 109 h 644"/>
                <a:gd name="T14" fmla="*/ 190 w 628"/>
                <a:gd name="T15" fmla="*/ 88 h 644"/>
                <a:gd name="T16" fmla="*/ 219 w 628"/>
                <a:gd name="T17" fmla="*/ 42 h 644"/>
                <a:gd name="T18" fmla="*/ 232 w 628"/>
                <a:gd name="T19" fmla="*/ 25 h 644"/>
                <a:gd name="T20" fmla="*/ 257 w 628"/>
                <a:gd name="T21" fmla="*/ 8 h 644"/>
                <a:gd name="T22" fmla="*/ 266 w 628"/>
                <a:gd name="T23" fmla="*/ 4 h 644"/>
                <a:gd name="T24" fmla="*/ 316 w 628"/>
                <a:gd name="T25" fmla="*/ 0 h 644"/>
                <a:gd name="T26" fmla="*/ 375 w 628"/>
                <a:gd name="T27" fmla="*/ 8 h 644"/>
                <a:gd name="T28" fmla="*/ 413 w 628"/>
                <a:gd name="T29" fmla="*/ 21 h 644"/>
                <a:gd name="T30" fmla="*/ 480 w 628"/>
                <a:gd name="T31" fmla="*/ 38 h 644"/>
                <a:gd name="T32" fmla="*/ 518 w 628"/>
                <a:gd name="T33" fmla="*/ 29 h 644"/>
                <a:gd name="T34" fmla="*/ 539 w 628"/>
                <a:gd name="T35" fmla="*/ 12 h 644"/>
                <a:gd name="T36" fmla="*/ 544 w 628"/>
                <a:gd name="T37" fmla="*/ 4 h 644"/>
                <a:gd name="T38" fmla="*/ 569 w 628"/>
                <a:gd name="T39" fmla="*/ 25 h 644"/>
                <a:gd name="T40" fmla="*/ 598 w 628"/>
                <a:gd name="T41" fmla="*/ 80 h 644"/>
                <a:gd name="T42" fmla="*/ 598 w 628"/>
                <a:gd name="T43" fmla="*/ 135 h 644"/>
                <a:gd name="T44" fmla="*/ 590 w 628"/>
                <a:gd name="T45" fmla="*/ 177 h 644"/>
                <a:gd name="T46" fmla="*/ 586 w 628"/>
                <a:gd name="T47" fmla="*/ 206 h 644"/>
                <a:gd name="T48" fmla="*/ 590 w 628"/>
                <a:gd name="T49" fmla="*/ 257 h 644"/>
                <a:gd name="T50" fmla="*/ 611 w 628"/>
                <a:gd name="T51" fmla="*/ 286 h 644"/>
                <a:gd name="T52" fmla="*/ 628 w 628"/>
                <a:gd name="T53" fmla="*/ 307 h 644"/>
                <a:gd name="T54" fmla="*/ 619 w 628"/>
                <a:gd name="T55" fmla="*/ 442 h 644"/>
                <a:gd name="T56" fmla="*/ 607 w 628"/>
                <a:gd name="T57" fmla="*/ 476 h 644"/>
                <a:gd name="T58" fmla="*/ 586 w 628"/>
                <a:gd name="T59" fmla="*/ 497 h 644"/>
                <a:gd name="T60" fmla="*/ 506 w 628"/>
                <a:gd name="T61" fmla="*/ 560 h 644"/>
                <a:gd name="T62" fmla="*/ 405 w 628"/>
                <a:gd name="T63" fmla="*/ 628 h 644"/>
                <a:gd name="T64" fmla="*/ 367 w 628"/>
                <a:gd name="T65" fmla="*/ 644 h 644"/>
                <a:gd name="T66" fmla="*/ 341 w 628"/>
                <a:gd name="T67" fmla="*/ 640 h 644"/>
                <a:gd name="T68" fmla="*/ 325 w 628"/>
                <a:gd name="T69" fmla="*/ 623 h 644"/>
                <a:gd name="T70" fmla="*/ 320 w 628"/>
                <a:gd name="T71" fmla="*/ 590 h 644"/>
                <a:gd name="T72" fmla="*/ 316 w 628"/>
                <a:gd name="T73" fmla="*/ 560 h 644"/>
                <a:gd name="T74" fmla="*/ 304 w 628"/>
                <a:gd name="T75" fmla="*/ 539 h 644"/>
                <a:gd name="T76" fmla="*/ 299 w 628"/>
                <a:gd name="T77" fmla="*/ 539 h 644"/>
                <a:gd name="T78" fmla="*/ 291 w 628"/>
                <a:gd name="T79" fmla="*/ 488 h 644"/>
                <a:gd name="T80" fmla="*/ 304 w 628"/>
                <a:gd name="T81" fmla="*/ 455 h 644"/>
                <a:gd name="T82" fmla="*/ 337 w 628"/>
                <a:gd name="T83" fmla="*/ 421 h 644"/>
                <a:gd name="T84" fmla="*/ 354 w 628"/>
                <a:gd name="T85" fmla="*/ 417 h 644"/>
                <a:gd name="T86" fmla="*/ 371 w 628"/>
                <a:gd name="T87" fmla="*/ 400 h 644"/>
                <a:gd name="T88" fmla="*/ 371 w 628"/>
                <a:gd name="T89" fmla="*/ 383 h 644"/>
                <a:gd name="T90" fmla="*/ 350 w 628"/>
                <a:gd name="T91" fmla="*/ 354 h 644"/>
                <a:gd name="T92" fmla="*/ 304 w 628"/>
                <a:gd name="T93" fmla="*/ 320 h 644"/>
                <a:gd name="T94" fmla="*/ 282 w 628"/>
                <a:gd name="T95" fmla="*/ 303 h 644"/>
                <a:gd name="T96" fmla="*/ 232 w 628"/>
                <a:gd name="T97" fmla="*/ 295 h 644"/>
                <a:gd name="T98" fmla="*/ 194 w 628"/>
                <a:gd name="T99" fmla="*/ 299 h 644"/>
                <a:gd name="T100" fmla="*/ 165 w 628"/>
                <a:gd name="T101" fmla="*/ 324 h 644"/>
                <a:gd name="T102" fmla="*/ 131 w 628"/>
                <a:gd name="T103" fmla="*/ 354 h 644"/>
                <a:gd name="T104" fmla="*/ 97 w 628"/>
                <a:gd name="T105" fmla="*/ 371 h 644"/>
                <a:gd name="T106" fmla="*/ 59 w 628"/>
                <a:gd name="T107" fmla="*/ 362 h 644"/>
                <a:gd name="T108" fmla="*/ 30 w 628"/>
                <a:gd name="T109" fmla="*/ 333 h 644"/>
                <a:gd name="T110" fmla="*/ 0 w 628"/>
                <a:gd name="T111" fmla="*/ 295 h 6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28" h="644">
                  <a:moveTo>
                    <a:pt x="0" y="295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21" y="290"/>
                  </a:lnTo>
                  <a:lnTo>
                    <a:pt x="38" y="282"/>
                  </a:lnTo>
                  <a:lnTo>
                    <a:pt x="55" y="265"/>
                  </a:lnTo>
                  <a:lnTo>
                    <a:pt x="68" y="231"/>
                  </a:lnTo>
                  <a:lnTo>
                    <a:pt x="80" y="202"/>
                  </a:lnTo>
                  <a:lnTo>
                    <a:pt x="97" y="173"/>
                  </a:lnTo>
                  <a:lnTo>
                    <a:pt x="114" y="151"/>
                  </a:lnTo>
                  <a:lnTo>
                    <a:pt x="139" y="122"/>
                  </a:lnTo>
                  <a:lnTo>
                    <a:pt x="152" y="109"/>
                  </a:lnTo>
                  <a:lnTo>
                    <a:pt x="169" y="101"/>
                  </a:lnTo>
                  <a:lnTo>
                    <a:pt x="190" y="88"/>
                  </a:lnTo>
                  <a:lnTo>
                    <a:pt x="207" y="67"/>
                  </a:lnTo>
                  <a:lnTo>
                    <a:pt x="219" y="42"/>
                  </a:lnTo>
                  <a:lnTo>
                    <a:pt x="232" y="25"/>
                  </a:lnTo>
                  <a:lnTo>
                    <a:pt x="245" y="17"/>
                  </a:lnTo>
                  <a:lnTo>
                    <a:pt x="257" y="8"/>
                  </a:lnTo>
                  <a:lnTo>
                    <a:pt x="266" y="4"/>
                  </a:lnTo>
                  <a:lnTo>
                    <a:pt x="295" y="0"/>
                  </a:lnTo>
                  <a:lnTo>
                    <a:pt x="316" y="0"/>
                  </a:lnTo>
                  <a:lnTo>
                    <a:pt x="346" y="4"/>
                  </a:lnTo>
                  <a:lnTo>
                    <a:pt x="375" y="8"/>
                  </a:lnTo>
                  <a:lnTo>
                    <a:pt x="413" y="21"/>
                  </a:lnTo>
                  <a:lnTo>
                    <a:pt x="451" y="33"/>
                  </a:lnTo>
                  <a:lnTo>
                    <a:pt x="480" y="38"/>
                  </a:lnTo>
                  <a:lnTo>
                    <a:pt x="502" y="33"/>
                  </a:lnTo>
                  <a:lnTo>
                    <a:pt x="518" y="29"/>
                  </a:lnTo>
                  <a:lnTo>
                    <a:pt x="531" y="21"/>
                  </a:lnTo>
                  <a:lnTo>
                    <a:pt x="539" y="12"/>
                  </a:lnTo>
                  <a:lnTo>
                    <a:pt x="544" y="4"/>
                  </a:lnTo>
                  <a:lnTo>
                    <a:pt x="556" y="12"/>
                  </a:lnTo>
                  <a:lnTo>
                    <a:pt x="569" y="25"/>
                  </a:lnTo>
                  <a:lnTo>
                    <a:pt x="586" y="50"/>
                  </a:lnTo>
                  <a:lnTo>
                    <a:pt x="598" y="80"/>
                  </a:lnTo>
                  <a:lnTo>
                    <a:pt x="598" y="105"/>
                  </a:lnTo>
                  <a:lnTo>
                    <a:pt x="598" y="135"/>
                  </a:lnTo>
                  <a:lnTo>
                    <a:pt x="594" y="156"/>
                  </a:lnTo>
                  <a:lnTo>
                    <a:pt x="590" y="177"/>
                  </a:lnTo>
                  <a:lnTo>
                    <a:pt x="586" y="206"/>
                  </a:lnTo>
                  <a:lnTo>
                    <a:pt x="586" y="231"/>
                  </a:lnTo>
                  <a:lnTo>
                    <a:pt x="590" y="257"/>
                  </a:lnTo>
                  <a:lnTo>
                    <a:pt x="598" y="274"/>
                  </a:lnTo>
                  <a:lnTo>
                    <a:pt x="611" y="286"/>
                  </a:lnTo>
                  <a:lnTo>
                    <a:pt x="619" y="299"/>
                  </a:lnTo>
                  <a:lnTo>
                    <a:pt x="628" y="307"/>
                  </a:lnTo>
                  <a:lnTo>
                    <a:pt x="619" y="442"/>
                  </a:lnTo>
                  <a:lnTo>
                    <a:pt x="615" y="459"/>
                  </a:lnTo>
                  <a:lnTo>
                    <a:pt x="607" y="476"/>
                  </a:lnTo>
                  <a:lnTo>
                    <a:pt x="586" y="497"/>
                  </a:lnTo>
                  <a:lnTo>
                    <a:pt x="565" y="518"/>
                  </a:lnTo>
                  <a:lnTo>
                    <a:pt x="506" y="560"/>
                  </a:lnTo>
                  <a:lnTo>
                    <a:pt x="405" y="628"/>
                  </a:lnTo>
                  <a:lnTo>
                    <a:pt x="384" y="640"/>
                  </a:lnTo>
                  <a:lnTo>
                    <a:pt x="367" y="644"/>
                  </a:lnTo>
                  <a:lnTo>
                    <a:pt x="350" y="644"/>
                  </a:lnTo>
                  <a:lnTo>
                    <a:pt x="341" y="640"/>
                  </a:lnTo>
                  <a:lnTo>
                    <a:pt x="333" y="632"/>
                  </a:lnTo>
                  <a:lnTo>
                    <a:pt x="325" y="623"/>
                  </a:lnTo>
                  <a:lnTo>
                    <a:pt x="320" y="606"/>
                  </a:lnTo>
                  <a:lnTo>
                    <a:pt x="320" y="590"/>
                  </a:lnTo>
                  <a:lnTo>
                    <a:pt x="316" y="560"/>
                  </a:lnTo>
                  <a:lnTo>
                    <a:pt x="308" y="543"/>
                  </a:lnTo>
                  <a:lnTo>
                    <a:pt x="304" y="539"/>
                  </a:lnTo>
                  <a:lnTo>
                    <a:pt x="299" y="539"/>
                  </a:lnTo>
                  <a:lnTo>
                    <a:pt x="291" y="514"/>
                  </a:lnTo>
                  <a:lnTo>
                    <a:pt x="291" y="488"/>
                  </a:lnTo>
                  <a:lnTo>
                    <a:pt x="295" y="472"/>
                  </a:lnTo>
                  <a:lnTo>
                    <a:pt x="304" y="455"/>
                  </a:lnTo>
                  <a:lnTo>
                    <a:pt x="325" y="430"/>
                  </a:lnTo>
                  <a:lnTo>
                    <a:pt x="337" y="421"/>
                  </a:lnTo>
                  <a:lnTo>
                    <a:pt x="354" y="417"/>
                  </a:lnTo>
                  <a:lnTo>
                    <a:pt x="363" y="408"/>
                  </a:lnTo>
                  <a:lnTo>
                    <a:pt x="371" y="400"/>
                  </a:lnTo>
                  <a:lnTo>
                    <a:pt x="371" y="392"/>
                  </a:lnTo>
                  <a:lnTo>
                    <a:pt x="371" y="383"/>
                  </a:lnTo>
                  <a:lnTo>
                    <a:pt x="367" y="375"/>
                  </a:lnTo>
                  <a:lnTo>
                    <a:pt x="350" y="354"/>
                  </a:lnTo>
                  <a:lnTo>
                    <a:pt x="329" y="337"/>
                  </a:lnTo>
                  <a:lnTo>
                    <a:pt x="304" y="320"/>
                  </a:lnTo>
                  <a:lnTo>
                    <a:pt x="282" y="303"/>
                  </a:lnTo>
                  <a:lnTo>
                    <a:pt x="253" y="295"/>
                  </a:lnTo>
                  <a:lnTo>
                    <a:pt x="232" y="295"/>
                  </a:lnTo>
                  <a:lnTo>
                    <a:pt x="211" y="295"/>
                  </a:lnTo>
                  <a:lnTo>
                    <a:pt x="194" y="299"/>
                  </a:lnTo>
                  <a:lnTo>
                    <a:pt x="177" y="312"/>
                  </a:lnTo>
                  <a:lnTo>
                    <a:pt x="165" y="324"/>
                  </a:lnTo>
                  <a:lnTo>
                    <a:pt x="131" y="354"/>
                  </a:lnTo>
                  <a:lnTo>
                    <a:pt x="114" y="366"/>
                  </a:lnTo>
                  <a:lnTo>
                    <a:pt x="97" y="371"/>
                  </a:lnTo>
                  <a:lnTo>
                    <a:pt x="76" y="371"/>
                  </a:lnTo>
                  <a:lnTo>
                    <a:pt x="59" y="362"/>
                  </a:lnTo>
                  <a:lnTo>
                    <a:pt x="42" y="349"/>
                  </a:lnTo>
                  <a:lnTo>
                    <a:pt x="30" y="333"/>
                  </a:lnTo>
                  <a:lnTo>
                    <a:pt x="4" y="299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2"/>
            <p:cNvSpPr/>
            <p:nvPr/>
          </p:nvSpPr>
          <p:spPr bwMode="auto">
            <a:xfrm>
              <a:off x="10987" y="3830"/>
              <a:ext cx="2488" cy="2361"/>
            </a:xfrm>
            <a:custGeom>
              <a:avLst/>
              <a:gdLst>
                <a:gd name="T0" fmla="*/ 1053 w 1053"/>
                <a:gd name="T1" fmla="*/ 675 h 999"/>
                <a:gd name="T2" fmla="*/ 1015 w 1053"/>
                <a:gd name="T3" fmla="*/ 645 h 999"/>
                <a:gd name="T4" fmla="*/ 960 w 1053"/>
                <a:gd name="T5" fmla="*/ 603 h 999"/>
                <a:gd name="T6" fmla="*/ 944 w 1053"/>
                <a:gd name="T7" fmla="*/ 464 h 999"/>
                <a:gd name="T8" fmla="*/ 939 w 1053"/>
                <a:gd name="T9" fmla="*/ 418 h 999"/>
                <a:gd name="T10" fmla="*/ 1003 w 1053"/>
                <a:gd name="T11" fmla="*/ 312 h 999"/>
                <a:gd name="T12" fmla="*/ 1007 w 1053"/>
                <a:gd name="T13" fmla="*/ 274 h 999"/>
                <a:gd name="T14" fmla="*/ 918 w 1053"/>
                <a:gd name="T15" fmla="*/ 274 h 999"/>
                <a:gd name="T16" fmla="*/ 897 w 1053"/>
                <a:gd name="T17" fmla="*/ 211 h 999"/>
                <a:gd name="T18" fmla="*/ 868 w 1053"/>
                <a:gd name="T19" fmla="*/ 169 h 999"/>
                <a:gd name="T20" fmla="*/ 771 w 1053"/>
                <a:gd name="T21" fmla="*/ 47 h 999"/>
                <a:gd name="T22" fmla="*/ 771 w 1053"/>
                <a:gd name="T23" fmla="*/ 0 h 999"/>
                <a:gd name="T24" fmla="*/ 716 w 1053"/>
                <a:gd name="T25" fmla="*/ 34 h 999"/>
                <a:gd name="T26" fmla="*/ 699 w 1053"/>
                <a:gd name="T27" fmla="*/ 97 h 999"/>
                <a:gd name="T28" fmla="*/ 590 w 1053"/>
                <a:gd name="T29" fmla="*/ 93 h 999"/>
                <a:gd name="T30" fmla="*/ 581 w 1053"/>
                <a:gd name="T31" fmla="*/ 110 h 999"/>
                <a:gd name="T32" fmla="*/ 527 w 1053"/>
                <a:gd name="T33" fmla="*/ 156 h 999"/>
                <a:gd name="T34" fmla="*/ 447 w 1053"/>
                <a:gd name="T35" fmla="*/ 190 h 999"/>
                <a:gd name="T36" fmla="*/ 442 w 1053"/>
                <a:gd name="T37" fmla="*/ 283 h 999"/>
                <a:gd name="T38" fmla="*/ 438 w 1053"/>
                <a:gd name="T39" fmla="*/ 350 h 999"/>
                <a:gd name="T40" fmla="*/ 366 w 1053"/>
                <a:gd name="T41" fmla="*/ 418 h 999"/>
                <a:gd name="T42" fmla="*/ 320 w 1053"/>
                <a:gd name="T43" fmla="*/ 413 h 999"/>
                <a:gd name="T44" fmla="*/ 257 w 1053"/>
                <a:gd name="T45" fmla="*/ 384 h 999"/>
                <a:gd name="T46" fmla="*/ 211 w 1053"/>
                <a:gd name="T47" fmla="*/ 396 h 999"/>
                <a:gd name="T48" fmla="*/ 160 w 1053"/>
                <a:gd name="T49" fmla="*/ 439 h 999"/>
                <a:gd name="T50" fmla="*/ 63 w 1053"/>
                <a:gd name="T51" fmla="*/ 472 h 999"/>
                <a:gd name="T52" fmla="*/ 46 w 1053"/>
                <a:gd name="T53" fmla="*/ 485 h 999"/>
                <a:gd name="T54" fmla="*/ 29 w 1053"/>
                <a:gd name="T55" fmla="*/ 514 h 999"/>
                <a:gd name="T56" fmla="*/ 17 w 1053"/>
                <a:gd name="T57" fmla="*/ 586 h 999"/>
                <a:gd name="T58" fmla="*/ 4 w 1053"/>
                <a:gd name="T59" fmla="*/ 653 h 999"/>
                <a:gd name="T60" fmla="*/ 17 w 1053"/>
                <a:gd name="T61" fmla="*/ 696 h 999"/>
                <a:gd name="T62" fmla="*/ 46 w 1053"/>
                <a:gd name="T63" fmla="*/ 708 h 999"/>
                <a:gd name="T64" fmla="*/ 59 w 1053"/>
                <a:gd name="T65" fmla="*/ 750 h 999"/>
                <a:gd name="T66" fmla="*/ 42 w 1053"/>
                <a:gd name="T67" fmla="*/ 809 h 999"/>
                <a:gd name="T68" fmla="*/ 42 w 1053"/>
                <a:gd name="T69" fmla="*/ 856 h 999"/>
                <a:gd name="T70" fmla="*/ 97 w 1053"/>
                <a:gd name="T71" fmla="*/ 860 h 999"/>
                <a:gd name="T72" fmla="*/ 177 w 1053"/>
                <a:gd name="T73" fmla="*/ 835 h 999"/>
                <a:gd name="T74" fmla="*/ 236 w 1053"/>
                <a:gd name="T75" fmla="*/ 835 h 999"/>
                <a:gd name="T76" fmla="*/ 320 w 1053"/>
                <a:gd name="T77" fmla="*/ 835 h 999"/>
                <a:gd name="T78" fmla="*/ 362 w 1053"/>
                <a:gd name="T79" fmla="*/ 843 h 999"/>
                <a:gd name="T80" fmla="*/ 447 w 1053"/>
                <a:gd name="T81" fmla="*/ 940 h 999"/>
                <a:gd name="T82" fmla="*/ 501 w 1053"/>
                <a:gd name="T83" fmla="*/ 974 h 999"/>
                <a:gd name="T84" fmla="*/ 548 w 1053"/>
                <a:gd name="T85" fmla="*/ 982 h 999"/>
                <a:gd name="T86" fmla="*/ 577 w 1053"/>
                <a:gd name="T87" fmla="*/ 999 h 999"/>
                <a:gd name="T88" fmla="*/ 666 w 1053"/>
                <a:gd name="T89" fmla="*/ 978 h 999"/>
                <a:gd name="T90" fmla="*/ 712 w 1053"/>
                <a:gd name="T91" fmla="*/ 835 h 999"/>
                <a:gd name="T92" fmla="*/ 746 w 1053"/>
                <a:gd name="T93" fmla="*/ 818 h 999"/>
                <a:gd name="T94" fmla="*/ 821 w 1053"/>
                <a:gd name="T95" fmla="*/ 784 h 999"/>
                <a:gd name="T96" fmla="*/ 889 w 1053"/>
                <a:gd name="T97" fmla="*/ 784 h 999"/>
                <a:gd name="T98" fmla="*/ 944 w 1053"/>
                <a:gd name="T99" fmla="*/ 750 h 99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53" h="999">
                  <a:moveTo>
                    <a:pt x="944" y="750"/>
                  </a:moveTo>
                  <a:lnTo>
                    <a:pt x="1049" y="675"/>
                  </a:lnTo>
                  <a:lnTo>
                    <a:pt x="1053" y="675"/>
                  </a:lnTo>
                  <a:lnTo>
                    <a:pt x="1049" y="666"/>
                  </a:lnTo>
                  <a:lnTo>
                    <a:pt x="1036" y="653"/>
                  </a:lnTo>
                  <a:lnTo>
                    <a:pt x="1028" y="649"/>
                  </a:lnTo>
                  <a:lnTo>
                    <a:pt x="1015" y="645"/>
                  </a:lnTo>
                  <a:lnTo>
                    <a:pt x="998" y="645"/>
                  </a:lnTo>
                  <a:lnTo>
                    <a:pt x="982" y="645"/>
                  </a:lnTo>
                  <a:lnTo>
                    <a:pt x="960" y="603"/>
                  </a:lnTo>
                  <a:lnTo>
                    <a:pt x="948" y="544"/>
                  </a:lnTo>
                  <a:lnTo>
                    <a:pt x="939" y="498"/>
                  </a:lnTo>
                  <a:lnTo>
                    <a:pt x="939" y="477"/>
                  </a:lnTo>
                  <a:lnTo>
                    <a:pt x="944" y="464"/>
                  </a:lnTo>
                  <a:lnTo>
                    <a:pt x="944" y="455"/>
                  </a:lnTo>
                  <a:lnTo>
                    <a:pt x="944" y="439"/>
                  </a:lnTo>
                  <a:lnTo>
                    <a:pt x="939" y="418"/>
                  </a:lnTo>
                  <a:lnTo>
                    <a:pt x="931" y="405"/>
                  </a:lnTo>
                  <a:lnTo>
                    <a:pt x="923" y="396"/>
                  </a:lnTo>
                  <a:lnTo>
                    <a:pt x="1003" y="312"/>
                  </a:lnTo>
                  <a:lnTo>
                    <a:pt x="1007" y="304"/>
                  </a:lnTo>
                  <a:lnTo>
                    <a:pt x="1011" y="287"/>
                  </a:lnTo>
                  <a:lnTo>
                    <a:pt x="1011" y="279"/>
                  </a:lnTo>
                  <a:lnTo>
                    <a:pt x="1007" y="274"/>
                  </a:lnTo>
                  <a:lnTo>
                    <a:pt x="994" y="270"/>
                  </a:lnTo>
                  <a:lnTo>
                    <a:pt x="977" y="270"/>
                  </a:lnTo>
                  <a:lnTo>
                    <a:pt x="918" y="274"/>
                  </a:lnTo>
                  <a:lnTo>
                    <a:pt x="901" y="270"/>
                  </a:lnTo>
                  <a:lnTo>
                    <a:pt x="901" y="253"/>
                  </a:lnTo>
                  <a:lnTo>
                    <a:pt x="897" y="211"/>
                  </a:lnTo>
                  <a:lnTo>
                    <a:pt x="893" y="190"/>
                  </a:lnTo>
                  <a:lnTo>
                    <a:pt x="885" y="173"/>
                  </a:lnTo>
                  <a:lnTo>
                    <a:pt x="876" y="169"/>
                  </a:lnTo>
                  <a:lnTo>
                    <a:pt x="868" y="169"/>
                  </a:lnTo>
                  <a:lnTo>
                    <a:pt x="859" y="169"/>
                  </a:lnTo>
                  <a:lnTo>
                    <a:pt x="847" y="173"/>
                  </a:lnTo>
                  <a:lnTo>
                    <a:pt x="821" y="161"/>
                  </a:lnTo>
                  <a:lnTo>
                    <a:pt x="771" y="47"/>
                  </a:lnTo>
                  <a:lnTo>
                    <a:pt x="771" y="30"/>
                  </a:lnTo>
                  <a:lnTo>
                    <a:pt x="771" y="0"/>
                  </a:lnTo>
                  <a:lnTo>
                    <a:pt x="758" y="5"/>
                  </a:lnTo>
                  <a:lnTo>
                    <a:pt x="737" y="17"/>
                  </a:lnTo>
                  <a:lnTo>
                    <a:pt x="716" y="34"/>
                  </a:lnTo>
                  <a:lnTo>
                    <a:pt x="716" y="55"/>
                  </a:lnTo>
                  <a:lnTo>
                    <a:pt x="708" y="76"/>
                  </a:lnTo>
                  <a:lnTo>
                    <a:pt x="699" y="97"/>
                  </a:lnTo>
                  <a:lnTo>
                    <a:pt x="632" y="97"/>
                  </a:lnTo>
                  <a:lnTo>
                    <a:pt x="607" y="93"/>
                  </a:lnTo>
                  <a:lnTo>
                    <a:pt x="590" y="93"/>
                  </a:lnTo>
                  <a:lnTo>
                    <a:pt x="586" y="93"/>
                  </a:lnTo>
                  <a:lnTo>
                    <a:pt x="581" y="97"/>
                  </a:lnTo>
                  <a:lnTo>
                    <a:pt x="581" y="110"/>
                  </a:lnTo>
                  <a:lnTo>
                    <a:pt x="573" y="127"/>
                  </a:lnTo>
                  <a:lnTo>
                    <a:pt x="560" y="144"/>
                  </a:lnTo>
                  <a:lnTo>
                    <a:pt x="527" y="156"/>
                  </a:lnTo>
                  <a:lnTo>
                    <a:pt x="468" y="177"/>
                  </a:lnTo>
                  <a:lnTo>
                    <a:pt x="455" y="182"/>
                  </a:lnTo>
                  <a:lnTo>
                    <a:pt x="447" y="190"/>
                  </a:lnTo>
                  <a:lnTo>
                    <a:pt x="442" y="198"/>
                  </a:lnTo>
                  <a:lnTo>
                    <a:pt x="438" y="207"/>
                  </a:lnTo>
                  <a:lnTo>
                    <a:pt x="438" y="236"/>
                  </a:lnTo>
                  <a:lnTo>
                    <a:pt x="442" y="283"/>
                  </a:lnTo>
                  <a:lnTo>
                    <a:pt x="442" y="325"/>
                  </a:lnTo>
                  <a:lnTo>
                    <a:pt x="438" y="342"/>
                  </a:lnTo>
                  <a:lnTo>
                    <a:pt x="438" y="350"/>
                  </a:lnTo>
                  <a:lnTo>
                    <a:pt x="421" y="371"/>
                  </a:lnTo>
                  <a:lnTo>
                    <a:pt x="396" y="396"/>
                  </a:lnTo>
                  <a:lnTo>
                    <a:pt x="366" y="418"/>
                  </a:lnTo>
                  <a:lnTo>
                    <a:pt x="354" y="422"/>
                  </a:lnTo>
                  <a:lnTo>
                    <a:pt x="341" y="422"/>
                  </a:lnTo>
                  <a:lnTo>
                    <a:pt x="329" y="422"/>
                  </a:lnTo>
                  <a:lnTo>
                    <a:pt x="320" y="413"/>
                  </a:lnTo>
                  <a:lnTo>
                    <a:pt x="291" y="396"/>
                  </a:lnTo>
                  <a:lnTo>
                    <a:pt x="274" y="388"/>
                  </a:lnTo>
                  <a:lnTo>
                    <a:pt x="257" y="384"/>
                  </a:lnTo>
                  <a:lnTo>
                    <a:pt x="244" y="384"/>
                  </a:lnTo>
                  <a:lnTo>
                    <a:pt x="232" y="384"/>
                  </a:lnTo>
                  <a:lnTo>
                    <a:pt x="219" y="392"/>
                  </a:lnTo>
                  <a:lnTo>
                    <a:pt x="211" y="396"/>
                  </a:lnTo>
                  <a:lnTo>
                    <a:pt x="202" y="409"/>
                  </a:lnTo>
                  <a:lnTo>
                    <a:pt x="190" y="418"/>
                  </a:lnTo>
                  <a:lnTo>
                    <a:pt x="160" y="439"/>
                  </a:lnTo>
                  <a:lnTo>
                    <a:pt x="122" y="455"/>
                  </a:lnTo>
                  <a:lnTo>
                    <a:pt x="76" y="464"/>
                  </a:lnTo>
                  <a:lnTo>
                    <a:pt x="63" y="472"/>
                  </a:lnTo>
                  <a:lnTo>
                    <a:pt x="50" y="472"/>
                  </a:lnTo>
                  <a:lnTo>
                    <a:pt x="50" y="477"/>
                  </a:lnTo>
                  <a:lnTo>
                    <a:pt x="46" y="485"/>
                  </a:lnTo>
                  <a:lnTo>
                    <a:pt x="42" y="493"/>
                  </a:lnTo>
                  <a:lnTo>
                    <a:pt x="38" y="502"/>
                  </a:lnTo>
                  <a:lnTo>
                    <a:pt x="29" y="514"/>
                  </a:lnTo>
                  <a:lnTo>
                    <a:pt x="21" y="536"/>
                  </a:lnTo>
                  <a:lnTo>
                    <a:pt x="17" y="561"/>
                  </a:lnTo>
                  <a:lnTo>
                    <a:pt x="17" y="586"/>
                  </a:lnTo>
                  <a:lnTo>
                    <a:pt x="13" y="616"/>
                  </a:lnTo>
                  <a:lnTo>
                    <a:pt x="8" y="637"/>
                  </a:lnTo>
                  <a:lnTo>
                    <a:pt x="4" y="653"/>
                  </a:lnTo>
                  <a:lnTo>
                    <a:pt x="0" y="666"/>
                  </a:lnTo>
                  <a:lnTo>
                    <a:pt x="0" y="679"/>
                  </a:lnTo>
                  <a:lnTo>
                    <a:pt x="8" y="691"/>
                  </a:lnTo>
                  <a:lnTo>
                    <a:pt x="17" y="696"/>
                  </a:lnTo>
                  <a:lnTo>
                    <a:pt x="25" y="700"/>
                  </a:lnTo>
                  <a:lnTo>
                    <a:pt x="38" y="704"/>
                  </a:lnTo>
                  <a:lnTo>
                    <a:pt x="46" y="708"/>
                  </a:lnTo>
                  <a:lnTo>
                    <a:pt x="50" y="717"/>
                  </a:lnTo>
                  <a:lnTo>
                    <a:pt x="59" y="725"/>
                  </a:lnTo>
                  <a:lnTo>
                    <a:pt x="59" y="738"/>
                  </a:lnTo>
                  <a:lnTo>
                    <a:pt x="59" y="750"/>
                  </a:lnTo>
                  <a:lnTo>
                    <a:pt x="59" y="763"/>
                  </a:lnTo>
                  <a:lnTo>
                    <a:pt x="55" y="780"/>
                  </a:lnTo>
                  <a:lnTo>
                    <a:pt x="42" y="809"/>
                  </a:lnTo>
                  <a:lnTo>
                    <a:pt x="42" y="830"/>
                  </a:lnTo>
                  <a:lnTo>
                    <a:pt x="42" y="851"/>
                  </a:lnTo>
                  <a:lnTo>
                    <a:pt x="42" y="856"/>
                  </a:lnTo>
                  <a:lnTo>
                    <a:pt x="59" y="856"/>
                  </a:lnTo>
                  <a:lnTo>
                    <a:pt x="76" y="856"/>
                  </a:lnTo>
                  <a:lnTo>
                    <a:pt x="97" y="860"/>
                  </a:lnTo>
                  <a:lnTo>
                    <a:pt x="118" y="860"/>
                  </a:lnTo>
                  <a:lnTo>
                    <a:pt x="135" y="856"/>
                  </a:lnTo>
                  <a:lnTo>
                    <a:pt x="152" y="851"/>
                  </a:lnTo>
                  <a:lnTo>
                    <a:pt x="177" y="835"/>
                  </a:lnTo>
                  <a:lnTo>
                    <a:pt x="185" y="830"/>
                  </a:lnTo>
                  <a:lnTo>
                    <a:pt x="211" y="830"/>
                  </a:lnTo>
                  <a:lnTo>
                    <a:pt x="236" y="835"/>
                  </a:lnTo>
                  <a:lnTo>
                    <a:pt x="261" y="843"/>
                  </a:lnTo>
                  <a:lnTo>
                    <a:pt x="282" y="843"/>
                  </a:lnTo>
                  <a:lnTo>
                    <a:pt x="320" y="835"/>
                  </a:lnTo>
                  <a:lnTo>
                    <a:pt x="329" y="830"/>
                  </a:lnTo>
                  <a:lnTo>
                    <a:pt x="337" y="835"/>
                  </a:lnTo>
                  <a:lnTo>
                    <a:pt x="362" y="843"/>
                  </a:lnTo>
                  <a:lnTo>
                    <a:pt x="388" y="860"/>
                  </a:lnTo>
                  <a:lnTo>
                    <a:pt x="442" y="936"/>
                  </a:lnTo>
                  <a:lnTo>
                    <a:pt x="447" y="940"/>
                  </a:lnTo>
                  <a:lnTo>
                    <a:pt x="459" y="953"/>
                  </a:lnTo>
                  <a:lnTo>
                    <a:pt x="476" y="965"/>
                  </a:lnTo>
                  <a:lnTo>
                    <a:pt x="489" y="969"/>
                  </a:lnTo>
                  <a:lnTo>
                    <a:pt x="501" y="974"/>
                  </a:lnTo>
                  <a:lnTo>
                    <a:pt x="522" y="974"/>
                  </a:lnTo>
                  <a:lnTo>
                    <a:pt x="539" y="978"/>
                  </a:lnTo>
                  <a:lnTo>
                    <a:pt x="548" y="982"/>
                  </a:lnTo>
                  <a:lnTo>
                    <a:pt x="556" y="991"/>
                  </a:lnTo>
                  <a:lnTo>
                    <a:pt x="564" y="995"/>
                  </a:lnTo>
                  <a:lnTo>
                    <a:pt x="577" y="999"/>
                  </a:lnTo>
                  <a:lnTo>
                    <a:pt x="598" y="999"/>
                  </a:lnTo>
                  <a:lnTo>
                    <a:pt x="619" y="999"/>
                  </a:lnTo>
                  <a:lnTo>
                    <a:pt x="640" y="991"/>
                  </a:lnTo>
                  <a:lnTo>
                    <a:pt x="666" y="978"/>
                  </a:lnTo>
                  <a:lnTo>
                    <a:pt x="682" y="953"/>
                  </a:lnTo>
                  <a:lnTo>
                    <a:pt x="699" y="919"/>
                  </a:lnTo>
                  <a:lnTo>
                    <a:pt x="712" y="835"/>
                  </a:lnTo>
                  <a:lnTo>
                    <a:pt x="716" y="826"/>
                  </a:lnTo>
                  <a:lnTo>
                    <a:pt x="729" y="822"/>
                  </a:lnTo>
                  <a:lnTo>
                    <a:pt x="746" y="818"/>
                  </a:lnTo>
                  <a:lnTo>
                    <a:pt x="767" y="809"/>
                  </a:lnTo>
                  <a:lnTo>
                    <a:pt x="792" y="797"/>
                  </a:lnTo>
                  <a:lnTo>
                    <a:pt x="821" y="784"/>
                  </a:lnTo>
                  <a:lnTo>
                    <a:pt x="838" y="784"/>
                  </a:lnTo>
                  <a:lnTo>
                    <a:pt x="880" y="784"/>
                  </a:lnTo>
                  <a:lnTo>
                    <a:pt x="889" y="784"/>
                  </a:lnTo>
                  <a:lnTo>
                    <a:pt x="901" y="780"/>
                  </a:lnTo>
                  <a:lnTo>
                    <a:pt x="923" y="767"/>
                  </a:lnTo>
                  <a:lnTo>
                    <a:pt x="944" y="75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3"/>
            <p:cNvSpPr/>
            <p:nvPr/>
          </p:nvSpPr>
          <p:spPr bwMode="auto">
            <a:xfrm>
              <a:off x="9454" y="9894"/>
              <a:ext cx="220" cy="220"/>
            </a:xfrm>
            <a:custGeom>
              <a:avLst/>
              <a:gdLst>
                <a:gd name="T0" fmla="*/ 38 w 93"/>
                <a:gd name="T1" fmla="*/ 38 h 93"/>
                <a:gd name="T2" fmla="*/ 38 w 93"/>
                <a:gd name="T3" fmla="*/ 38 h 93"/>
                <a:gd name="T4" fmla="*/ 34 w 93"/>
                <a:gd name="T5" fmla="*/ 51 h 93"/>
                <a:gd name="T6" fmla="*/ 30 w 93"/>
                <a:gd name="T7" fmla="*/ 63 h 93"/>
                <a:gd name="T8" fmla="*/ 17 w 93"/>
                <a:gd name="T9" fmla="*/ 72 h 93"/>
                <a:gd name="T10" fmla="*/ 0 w 93"/>
                <a:gd name="T11" fmla="*/ 80 h 93"/>
                <a:gd name="T12" fmla="*/ 0 w 93"/>
                <a:gd name="T13" fmla="*/ 80 h 93"/>
                <a:gd name="T14" fmla="*/ 13 w 93"/>
                <a:gd name="T15" fmla="*/ 93 h 93"/>
                <a:gd name="T16" fmla="*/ 13 w 93"/>
                <a:gd name="T17" fmla="*/ 93 h 93"/>
                <a:gd name="T18" fmla="*/ 34 w 93"/>
                <a:gd name="T19" fmla="*/ 76 h 93"/>
                <a:gd name="T20" fmla="*/ 42 w 93"/>
                <a:gd name="T21" fmla="*/ 68 h 93"/>
                <a:gd name="T22" fmla="*/ 47 w 93"/>
                <a:gd name="T23" fmla="*/ 59 h 93"/>
                <a:gd name="T24" fmla="*/ 47 w 93"/>
                <a:gd name="T25" fmla="*/ 59 h 93"/>
                <a:gd name="T26" fmla="*/ 55 w 93"/>
                <a:gd name="T27" fmla="*/ 68 h 93"/>
                <a:gd name="T28" fmla="*/ 63 w 93"/>
                <a:gd name="T29" fmla="*/ 80 h 93"/>
                <a:gd name="T30" fmla="*/ 72 w 93"/>
                <a:gd name="T31" fmla="*/ 84 h 93"/>
                <a:gd name="T32" fmla="*/ 84 w 93"/>
                <a:gd name="T33" fmla="*/ 93 h 93"/>
                <a:gd name="T34" fmla="*/ 84 w 93"/>
                <a:gd name="T35" fmla="*/ 93 h 93"/>
                <a:gd name="T36" fmla="*/ 93 w 93"/>
                <a:gd name="T37" fmla="*/ 80 h 93"/>
                <a:gd name="T38" fmla="*/ 93 w 93"/>
                <a:gd name="T39" fmla="*/ 80 h 93"/>
                <a:gd name="T40" fmla="*/ 80 w 93"/>
                <a:gd name="T41" fmla="*/ 72 h 93"/>
                <a:gd name="T42" fmla="*/ 68 w 93"/>
                <a:gd name="T43" fmla="*/ 63 h 93"/>
                <a:gd name="T44" fmla="*/ 59 w 93"/>
                <a:gd name="T45" fmla="*/ 51 h 93"/>
                <a:gd name="T46" fmla="*/ 55 w 93"/>
                <a:gd name="T47" fmla="*/ 38 h 93"/>
                <a:gd name="T48" fmla="*/ 93 w 93"/>
                <a:gd name="T49" fmla="*/ 38 h 93"/>
                <a:gd name="T50" fmla="*/ 93 w 93"/>
                <a:gd name="T51" fmla="*/ 25 h 93"/>
                <a:gd name="T52" fmla="*/ 55 w 93"/>
                <a:gd name="T53" fmla="*/ 25 h 93"/>
                <a:gd name="T54" fmla="*/ 55 w 93"/>
                <a:gd name="T55" fmla="*/ 9 h 93"/>
                <a:gd name="T56" fmla="*/ 55 w 93"/>
                <a:gd name="T57" fmla="*/ 9 h 93"/>
                <a:gd name="T58" fmla="*/ 55 w 93"/>
                <a:gd name="T59" fmla="*/ 4 h 93"/>
                <a:gd name="T60" fmla="*/ 55 w 93"/>
                <a:gd name="T61" fmla="*/ 4 h 93"/>
                <a:gd name="T62" fmla="*/ 55 w 93"/>
                <a:gd name="T63" fmla="*/ 0 h 93"/>
                <a:gd name="T64" fmla="*/ 55 w 93"/>
                <a:gd name="T65" fmla="*/ 0 h 93"/>
                <a:gd name="T66" fmla="*/ 51 w 93"/>
                <a:gd name="T67" fmla="*/ 0 h 93"/>
                <a:gd name="T68" fmla="*/ 42 w 93"/>
                <a:gd name="T69" fmla="*/ 0 h 93"/>
                <a:gd name="T70" fmla="*/ 42 w 93"/>
                <a:gd name="T71" fmla="*/ 25 h 93"/>
                <a:gd name="T72" fmla="*/ 4 w 93"/>
                <a:gd name="T73" fmla="*/ 25 h 93"/>
                <a:gd name="T74" fmla="*/ 4 w 93"/>
                <a:gd name="T75" fmla="*/ 38 h 93"/>
                <a:gd name="T76" fmla="*/ 38 w 93"/>
                <a:gd name="T77" fmla="*/ 38 h 93"/>
                <a:gd name="T78" fmla="*/ 38 w 93"/>
                <a:gd name="T79" fmla="*/ 38 h 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3" h="93">
                  <a:moveTo>
                    <a:pt x="38" y="38"/>
                  </a:moveTo>
                  <a:lnTo>
                    <a:pt x="38" y="38"/>
                  </a:lnTo>
                  <a:lnTo>
                    <a:pt x="34" y="51"/>
                  </a:lnTo>
                  <a:lnTo>
                    <a:pt x="30" y="63"/>
                  </a:lnTo>
                  <a:lnTo>
                    <a:pt x="17" y="72"/>
                  </a:lnTo>
                  <a:lnTo>
                    <a:pt x="0" y="80"/>
                  </a:lnTo>
                  <a:lnTo>
                    <a:pt x="13" y="93"/>
                  </a:lnTo>
                  <a:lnTo>
                    <a:pt x="34" y="76"/>
                  </a:lnTo>
                  <a:lnTo>
                    <a:pt x="42" y="68"/>
                  </a:lnTo>
                  <a:lnTo>
                    <a:pt x="47" y="59"/>
                  </a:lnTo>
                  <a:lnTo>
                    <a:pt x="55" y="68"/>
                  </a:lnTo>
                  <a:lnTo>
                    <a:pt x="63" y="80"/>
                  </a:lnTo>
                  <a:lnTo>
                    <a:pt x="72" y="84"/>
                  </a:lnTo>
                  <a:lnTo>
                    <a:pt x="84" y="93"/>
                  </a:lnTo>
                  <a:lnTo>
                    <a:pt x="93" y="80"/>
                  </a:lnTo>
                  <a:lnTo>
                    <a:pt x="80" y="72"/>
                  </a:lnTo>
                  <a:lnTo>
                    <a:pt x="68" y="63"/>
                  </a:lnTo>
                  <a:lnTo>
                    <a:pt x="59" y="51"/>
                  </a:lnTo>
                  <a:lnTo>
                    <a:pt x="55" y="38"/>
                  </a:lnTo>
                  <a:lnTo>
                    <a:pt x="93" y="38"/>
                  </a:lnTo>
                  <a:lnTo>
                    <a:pt x="93" y="25"/>
                  </a:lnTo>
                  <a:lnTo>
                    <a:pt x="55" y="2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25"/>
                  </a:lnTo>
                  <a:lnTo>
                    <a:pt x="4" y="25"/>
                  </a:lnTo>
                  <a:lnTo>
                    <a:pt x="4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4"/>
            <p:cNvSpPr>
              <a:spLocks noEditPoints="1"/>
            </p:cNvSpPr>
            <p:nvPr/>
          </p:nvSpPr>
          <p:spPr bwMode="auto">
            <a:xfrm>
              <a:off x="9135" y="10194"/>
              <a:ext cx="210" cy="208"/>
            </a:xfrm>
            <a:custGeom>
              <a:avLst/>
              <a:gdLst>
                <a:gd name="T0" fmla="*/ 34 w 89"/>
                <a:gd name="T1" fmla="*/ 21 h 88"/>
                <a:gd name="T2" fmla="*/ 34 w 89"/>
                <a:gd name="T3" fmla="*/ 29 h 88"/>
                <a:gd name="T4" fmla="*/ 26 w 89"/>
                <a:gd name="T5" fmla="*/ 33 h 88"/>
                <a:gd name="T6" fmla="*/ 30 w 89"/>
                <a:gd name="T7" fmla="*/ 46 h 88"/>
                <a:gd name="T8" fmla="*/ 51 w 89"/>
                <a:gd name="T9" fmla="*/ 54 h 88"/>
                <a:gd name="T10" fmla="*/ 26 w 89"/>
                <a:gd name="T11" fmla="*/ 63 h 88"/>
                <a:gd name="T12" fmla="*/ 51 w 89"/>
                <a:gd name="T13" fmla="*/ 71 h 88"/>
                <a:gd name="T14" fmla="*/ 64 w 89"/>
                <a:gd name="T15" fmla="*/ 63 h 88"/>
                <a:gd name="T16" fmla="*/ 89 w 89"/>
                <a:gd name="T17" fmla="*/ 54 h 88"/>
                <a:gd name="T18" fmla="*/ 64 w 89"/>
                <a:gd name="T19" fmla="*/ 46 h 88"/>
                <a:gd name="T20" fmla="*/ 80 w 89"/>
                <a:gd name="T21" fmla="*/ 33 h 88"/>
                <a:gd name="T22" fmla="*/ 64 w 89"/>
                <a:gd name="T23" fmla="*/ 33 h 88"/>
                <a:gd name="T24" fmla="*/ 64 w 89"/>
                <a:gd name="T25" fmla="*/ 29 h 88"/>
                <a:gd name="T26" fmla="*/ 64 w 89"/>
                <a:gd name="T27" fmla="*/ 25 h 88"/>
                <a:gd name="T28" fmla="*/ 55 w 89"/>
                <a:gd name="T29" fmla="*/ 25 h 88"/>
                <a:gd name="T30" fmla="*/ 51 w 89"/>
                <a:gd name="T31" fmla="*/ 33 h 88"/>
                <a:gd name="T32" fmla="*/ 42 w 89"/>
                <a:gd name="T33" fmla="*/ 33 h 88"/>
                <a:gd name="T34" fmla="*/ 47 w 89"/>
                <a:gd name="T35" fmla="*/ 29 h 88"/>
                <a:gd name="T36" fmla="*/ 85 w 89"/>
                <a:gd name="T37" fmla="*/ 21 h 88"/>
                <a:gd name="T38" fmla="*/ 55 w 89"/>
                <a:gd name="T39" fmla="*/ 8 h 88"/>
                <a:gd name="T40" fmla="*/ 59 w 89"/>
                <a:gd name="T41" fmla="*/ 4 h 88"/>
                <a:gd name="T42" fmla="*/ 59 w 89"/>
                <a:gd name="T43" fmla="*/ 0 h 88"/>
                <a:gd name="T44" fmla="*/ 42 w 89"/>
                <a:gd name="T45" fmla="*/ 0 h 88"/>
                <a:gd name="T46" fmla="*/ 42 w 89"/>
                <a:gd name="T47" fmla="*/ 4 h 88"/>
                <a:gd name="T48" fmla="*/ 42 w 89"/>
                <a:gd name="T49" fmla="*/ 8 h 88"/>
                <a:gd name="T50" fmla="*/ 26 w 89"/>
                <a:gd name="T51" fmla="*/ 8 h 88"/>
                <a:gd name="T52" fmla="*/ 26 w 89"/>
                <a:gd name="T53" fmla="*/ 21 h 88"/>
                <a:gd name="T54" fmla="*/ 21 w 89"/>
                <a:gd name="T55" fmla="*/ 21 h 88"/>
                <a:gd name="T56" fmla="*/ 5 w 89"/>
                <a:gd name="T57" fmla="*/ 4 h 88"/>
                <a:gd name="T58" fmla="*/ 9 w 89"/>
                <a:gd name="T59" fmla="*/ 25 h 88"/>
                <a:gd name="T60" fmla="*/ 0 w 89"/>
                <a:gd name="T61" fmla="*/ 80 h 88"/>
                <a:gd name="T62" fmla="*/ 9 w 89"/>
                <a:gd name="T63" fmla="*/ 88 h 88"/>
                <a:gd name="T64" fmla="*/ 9 w 89"/>
                <a:gd name="T65" fmla="*/ 88 h 88"/>
                <a:gd name="T66" fmla="*/ 17 w 89"/>
                <a:gd name="T67" fmla="*/ 75 h 88"/>
                <a:gd name="T68" fmla="*/ 17 w 89"/>
                <a:gd name="T69" fmla="*/ 80 h 88"/>
                <a:gd name="T70" fmla="*/ 30 w 89"/>
                <a:gd name="T71" fmla="*/ 84 h 88"/>
                <a:gd name="T72" fmla="*/ 85 w 89"/>
                <a:gd name="T73" fmla="*/ 88 h 88"/>
                <a:gd name="T74" fmla="*/ 89 w 89"/>
                <a:gd name="T75" fmla="*/ 75 h 88"/>
                <a:gd name="T76" fmla="*/ 80 w 89"/>
                <a:gd name="T77" fmla="*/ 75 h 88"/>
                <a:gd name="T78" fmla="*/ 59 w 89"/>
                <a:gd name="T79" fmla="*/ 75 h 88"/>
                <a:gd name="T80" fmla="*/ 42 w 89"/>
                <a:gd name="T81" fmla="*/ 75 h 88"/>
                <a:gd name="T82" fmla="*/ 26 w 89"/>
                <a:gd name="T83" fmla="*/ 71 h 88"/>
                <a:gd name="T84" fmla="*/ 21 w 89"/>
                <a:gd name="T85" fmla="*/ 33 h 88"/>
                <a:gd name="T86" fmla="*/ 0 w 89"/>
                <a:gd name="T87" fmla="*/ 42 h 88"/>
                <a:gd name="T88" fmla="*/ 9 w 89"/>
                <a:gd name="T89" fmla="*/ 67 h 88"/>
                <a:gd name="T90" fmla="*/ 9 w 89"/>
                <a:gd name="T91" fmla="*/ 67 h 88"/>
                <a:gd name="T92" fmla="*/ 0 w 89"/>
                <a:gd name="T93" fmla="*/ 75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9" h="88">
                  <a:moveTo>
                    <a:pt x="26" y="21"/>
                  </a:moveTo>
                  <a:lnTo>
                    <a:pt x="34" y="21"/>
                  </a:lnTo>
                  <a:lnTo>
                    <a:pt x="34" y="29"/>
                  </a:lnTo>
                  <a:lnTo>
                    <a:pt x="26" y="33"/>
                  </a:lnTo>
                  <a:lnTo>
                    <a:pt x="30" y="46"/>
                  </a:lnTo>
                  <a:lnTo>
                    <a:pt x="51" y="46"/>
                  </a:lnTo>
                  <a:lnTo>
                    <a:pt x="51" y="54"/>
                  </a:lnTo>
                  <a:lnTo>
                    <a:pt x="26" y="54"/>
                  </a:lnTo>
                  <a:lnTo>
                    <a:pt x="26" y="63"/>
                  </a:lnTo>
                  <a:lnTo>
                    <a:pt x="51" y="63"/>
                  </a:lnTo>
                  <a:lnTo>
                    <a:pt x="51" y="71"/>
                  </a:lnTo>
                  <a:lnTo>
                    <a:pt x="64" y="71"/>
                  </a:lnTo>
                  <a:lnTo>
                    <a:pt x="64" y="63"/>
                  </a:lnTo>
                  <a:lnTo>
                    <a:pt x="89" y="63"/>
                  </a:lnTo>
                  <a:lnTo>
                    <a:pt x="89" y="54"/>
                  </a:lnTo>
                  <a:lnTo>
                    <a:pt x="64" y="54"/>
                  </a:lnTo>
                  <a:lnTo>
                    <a:pt x="64" y="46"/>
                  </a:lnTo>
                  <a:lnTo>
                    <a:pt x="80" y="46"/>
                  </a:lnTo>
                  <a:lnTo>
                    <a:pt x="80" y="33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4" y="25"/>
                  </a:lnTo>
                  <a:lnTo>
                    <a:pt x="55" y="25"/>
                  </a:lnTo>
                  <a:lnTo>
                    <a:pt x="51" y="25"/>
                  </a:lnTo>
                  <a:lnTo>
                    <a:pt x="51" y="33"/>
                  </a:lnTo>
                  <a:lnTo>
                    <a:pt x="42" y="33"/>
                  </a:lnTo>
                  <a:lnTo>
                    <a:pt x="47" y="29"/>
                  </a:lnTo>
                  <a:lnTo>
                    <a:pt x="47" y="21"/>
                  </a:lnTo>
                  <a:lnTo>
                    <a:pt x="85" y="21"/>
                  </a:lnTo>
                  <a:lnTo>
                    <a:pt x="8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2" y="8"/>
                  </a:lnTo>
                  <a:lnTo>
                    <a:pt x="26" y="8"/>
                  </a:lnTo>
                  <a:lnTo>
                    <a:pt x="26" y="21"/>
                  </a:lnTo>
                  <a:close/>
                  <a:moveTo>
                    <a:pt x="9" y="25"/>
                  </a:moveTo>
                  <a:lnTo>
                    <a:pt x="21" y="21"/>
                  </a:lnTo>
                  <a:lnTo>
                    <a:pt x="17" y="0"/>
                  </a:lnTo>
                  <a:lnTo>
                    <a:pt x="5" y="4"/>
                  </a:lnTo>
                  <a:lnTo>
                    <a:pt x="9" y="25"/>
                  </a:lnTo>
                  <a:close/>
                  <a:moveTo>
                    <a:pt x="0" y="75"/>
                  </a:moveTo>
                  <a:lnTo>
                    <a:pt x="0" y="80"/>
                  </a:lnTo>
                  <a:lnTo>
                    <a:pt x="9" y="88"/>
                  </a:lnTo>
                  <a:lnTo>
                    <a:pt x="17" y="75"/>
                  </a:lnTo>
                  <a:lnTo>
                    <a:pt x="17" y="80"/>
                  </a:lnTo>
                  <a:lnTo>
                    <a:pt x="30" y="84"/>
                  </a:lnTo>
                  <a:lnTo>
                    <a:pt x="51" y="88"/>
                  </a:lnTo>
                  <a:lnTo>
                    <a:pt x="85" y="88"/>
                  </a:lnTo>
                  <a:lnTo>
                    <a:pt x="89" y="75"/>
                  </a:lnTo>
                  <a:lnTo>
                    <a:pt x="80" y="75"/>
                  </a:lnTo>
                  <a:lnTo>
                    <a:pt x="59" y="75"/>
                  </a:lnTo>
                  <a:lnTo>
                    <a:pt x="42" y="75"/>
                  </a:lnTo>
                  <a:lnTo>
                    <a:pt x="26" y="71"/>
                  </a:lnTo>
                  <a:lnTo>
                    <a:pt x="21" y="63"/>
                  </a:lnTo>
                  <a:lnTo>
                    <a:pt x="21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9" y="42"/>
                  </a:lnTo>
                  <a:lnTo>
                    <a:pt x="9" y="67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5"/>
            <p:cNvSpPr/>
            <p:nvPr/>
          </p:nvSpPr>
          <p:spPr bwMode="auto">
            <a:xfrm>
              <a:off x="8868" y="10482"/>
              <a:ext cx="208" cy="217"/>
            </a:xfrm>
            <a:custGeom>
              <a:avLst/>
              <a:gdLst>
                <a:gd name="T0" fmla="*/ 54 w 88"/>
                <a:gd name="T1" fmla="*/ 12 h 92"/>
                <a:gd name="T2" fmla="*/ 54 w 88"/>
                <a:gd name="T3" fmla="*/ 12 h 92"/>
                <a:gd name="T4" fmla="*/ 50 w 88"/>
                <a:gd name="T5" fmla="*/ 8 h 92"/>
                <a:gd name="T6" fmla="*/ 50 w 88"/>
                <a:gd name="T7" fmla="*/ 8 h 92"/>
                <a:gd name="T8" fmla="*/ 50 w 88"/>
                <a:gd name="T9" fmla="*/ 0 h 92"/>
                <a:gd name="T10" fmla="*/ 50 w 88"/>
                <a:gd name="T11" fmla="*/ 0 h 92"/>
                <a:gd name="T12" fmla="*/ 42 w 88"/>
                <a:gd name="T13" fmla="*/ 4 h 92"/>
                <a:gd name="T14" fmla="*/ 42 w 88"/>
                <a:gd name="T15" fmla="*/ 4 h 92"/>
                <a:gd name="T16" fmla="*/ 33 w 88"/>
                <a:gd name="T17" fmla="*/ 4 h 92"/>
                <a:gd name="T18" fmla="*/ 33 w 88"/>
                <a:gd name="T19" fmla="*/ 4 h 92"/>
                <a:gd name="T20" fmla="*/ 38 w 88"/>
                <a:gd name="T21" fmla="*/ 17 h 92"/>
                <a:gd name="T22" fmla="*/ 0 w 88"/>
                <a:gd name="T23" fmla="*/ 17 h 92"/>
                <a:gd name="T24" fmla="*/ 0 w 88"/>
                <a:gd name="T25" fmla="*/ 29 h 92"/>
                <a:gd name="T26" fmla="*/ 38 w 88"/>
                <a:gd name="T27" fmla="*/ 25 h 92"/>
                <a:gd name="T28" fmla="*/ 38 w 88"/>
                <a:gd name="T29" fmla="*/ 38 h 92"/>
                <a:gd name="T30" fmla="*/ 12 w 88"/>
                <a:gd name="T31" fmla="*/ 38 h 92"/>
                <a:gd name="T32" fmla="*/ 12 w 88"/>
                <a:gd name="T33" fmla="*/ 84 h 92"/>
                <a:gd name="T34" fmla="*/ 25 w 88"/>
                <a:gd name="T35" fmla="*/ 84 h 92"/>
                <a:gd name="T36" fmla="*/ 25 w 88"/>
                <a:gd name="T37" fmla="*/ 50 h 92"/>
                <a:gd name="T38" fmla="*/ 38 w 88"/>
                <a:gd name="T39" fmla="*/ 50 h 92"/>
                <a:gd name="T40" fmla="*/ 38 w 88"/>
                <a:gd name="T41" fmla="*/ 92 h 92"/>
                <a:gd name="T42" fmla="*/ 50 w 88"/>
                <a:gd name="T43" fmla="*/ 92 h 92"/>
                <a:gd name="T44" fmla="*/ 50 w 88"/>
                <a:gd name="T45" fmla="*/ 50 h 92"/>
                <a:gd name="T46" fmla="*/ 67 w 88"/>
                <a:gd name="T47" fmla="*/ 50 h 92"/>
                <a:gd name="T48" fmla="*/ 67 w 88"/>
                <a:gd name="T49" fmla="*/ 67 h 92"/>
                <a:gd name="T50" fmla="*/ 67 w 88"/>
                <a:gd name="T51" fmla="*/ 67 h 92"/>
                <a:gd name="T52" fmla="*/ 63 w 88"/>
                <a:gd name="T53" fmla="*/ 71 h 92"/>
                <a:gd name="T54" fmla="*/ 54 w 88"/>
                <a:gd name="T55" fmla="*/ 71 h 92"/>
                <a:gd name="T56" fmla="*/ 54 w 88"/>
                <a:gd name="T57" fmla="*/ 71 h 92"/>
                <a:gd name="T58" fmla="*/ 59 w 88"/>
                <a:gd name="T59" fmla="*/ 84 h 92"/>
                <a:gd name="T60" fmla="*/ 59 w 88"/>
                <a:gd name="T61" fmla="*/ 84 h 92"/>
                <a:gd name="T62" fmla="*/ 75 w 88"/>
                <a:gd name="T63" fmla="*/ 84 h 92"/>
                <a:gd name="T64" fmla="*/ 75 w 88"/>
                <a:gd name="T65" fmla="*/ 80 h 92"/>
                <a:gd name="T66" fmla="*/ 80 w 88"/>
                <a:gd name="T67" fmla="*/ 76 h 92"/>
                <a:gd name="T68" fmla="*/ 80 w 88"/>
                <a:gd name="T69" fmla="*/ 38 h 92"/>
                <a:gd name="T70" fmla="*/ 50 w 88"/>
                <a:gd name="T71" fmla="*/ 38 h 92"/>
                <a:gd name="T72" fmla="*/ 50 w 88"/>
                <a:gd name="T73" fmla="*/ 25 h 92"/>
                <a:gd name="T74" fmla="*/ 88 w 88"/>
                <a:gd name="T75" fmla="*/ 25 h 92"/>
                <a:gd name="T76" fmla="*/ 88 w 88"/>
                <a:gd name="T77" fmla="*/ 17 h 92"/>
                <a:gd name="T78" fmla="*/ 46 w 88"/>
                <a:gd name="T79" fmla="*/ 17 h 92"/>
                <a:gd name="T80" fmla="*/ 46 w 88"/>
                <a:gd name="T81" fmla="*/ 17 h 92"/>
                <a:gd name="T82" fmla="*/ 54 w 88"/>
                <a:gd name="T83" fmla="*/ 12 h 92"/>
                <a:gd name="T84" fmla="*/ 54 w 88"/>
                <a:gd name="T85" fmla="*/ 12 h 92"/>
                <a:gd name="T86" fmla="*/ 54 w 88"/>
                <a:gd name="T87" fmla="*/ 12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12" y="38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50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0" y="38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6"/>
            <p:cNvSpPr>
              <a:spLocks noEditPoints="1"/>
            </p:cNvSpPr>
            <p:nvPr/>
          </p:nvSpPr>
          <p:spPr bwMode="auto">
            <a:xfrm>
              <a:off x="11465" y="8183"/>
              <a:ext cx="220" cy="208"/>
            </a:xfrm>
            <a:custGeom>
              <a:avLst/>
              <a:gdLst>
                <a:gd name="T0" fmla="*/ 0 w 93"/>
                <a:gd name="T1" fmla="*/ 50 h 88"/>
                <a:gd name="T2" fmla="*/ 21 w 93"/>
                <a:gd name="T3" fmla="*/ 50 h 88"/>
                <a:gd name="T4" fmla="*/ 21 w 93"/>
                <a:gd name="T5" fmla="*/ 50 h 88"/>
                <a:gd name="T6" fmla="*/ 17 w 93"/>
                <a:gd name="T7" fmla="*/ 67 h 88"/>
                <a:gd name="T8" fmla="*/ 0 w 93"/>
                <a:gd name="T9" fmla="*/ 80 h 88"/>
                <a:gd name="T10" fmla="*/ 13 w 93"/>
                <a:gd name="T11" fmla="*/ 88 h 88"/>
                <a:gd name="T12" fmla="*/ 13 w 93"/>
                <a:gd name="T13" fmla="*/ 88 h 88"/>
                <a:gd name="T14" fmla="*/ 30 w 93"/>
                <a:gd name="T15" fmla="*/ 71 h 88"/>
                <a:gd name="T16" fmla="*/ 34 w 93"/>
                <a:gd name="T17" fmla="*/ 50 h 88"/>
                <a:gd name="T18" fmla="*/ 63 w 93"/>
                <a:gd name="T19" fmla="*/ 50 h 88"/>
                <a:gd name="T20" fmla="*/ 63 w 93"/>
                <a:gd name="T21" fmla="*/ 71 h 88"/>
                <a:gd name="T22" fmla="*/ 63 w 93"/>
                <a:gd name="T23" fmla="*/ 71 h 88"/>
                <a:gd name="T24" fmla="*/ 59 w 93"/>
                <a:gd name="T25" fmla="*/ 75 h 88"/>
                <a:gd name="T26" fmla="*/ 51 w 93"/>
                <a:gd name="T27" fmla="*/ 75 h 88"/>
                <a:gd name="T28" fmla="*/ 51 w 93"/>
                <a:gd name="T29" fmla="*/ 75 h 88"/>
                <a:gd name="T30" fmla="*/ 55 w 93"/>
                <a:gd name="T31" fmla="*/ 88 h 88"/>
                <a:gd name="T32" fmla="*/ 55 w 93"/>
                <a:gd name="T33" fmla="*/ 88 h 88"/>
                <a:gd name="T34" fmla="*/ 72 w 93"/>
                <a:gd name="T35" fmla="*/ 84 h 88"/>
                <a:gd name="T36" fmla="*/ 72 w 93"/>
                <a:gd name="T37" fmla="*/ 84 h 88"/>
                <a:gd name="T38" fmla="*/ 72 w 93"/>
                <a:gd name="T39" fmla="*/ 80 h 88"/>
                <a:gd name="T40" fmla="*/ 76 w 93"/>
                <a:gd name="T41" fmla="*/ 75 h 88"/>
                <a:gd name="T42" fmla="*/ 76 w 93"/>
                <a:gd name="T43" fmla="*/ 50 h 88"/>
                <a:gd name="T44" fmla="*/ 93 w 93"/>
                <a:gd name="T45" fmla="*/ 50 h 88"/>
                <a:gd name="T46" fmla="*/ 93 w 93"/>
                <a:gd name="T47" fmla="*/ 37 h 88"/>
                <a:gd name="T48" fmla="*/ 76 w 93"/>
                <a:gd name="T49" fmla="*/ 37 h 88"/>
                <a:gd name="T50" fmla="*/ 76 w 93"/>
                <a:gd name="T51" fmla="*/ 0 h 88"/>
                <a:gd name="T52" fmla="*/ 21 w 93"/>
                <a:gd name="T53" fmla="*/ 0 h 88"/>
                <a:gd name="T54" fmla="*/ 21 w 93"/>
                <a:gd name="T55" fmla="*/ 37 h 88"/>
                <a:gd name="T56" fmla="*/ 0 w 93"/>
                <a:gd name="T57" fmla="*/ 37 h 88"/>
                <a:gd name="T58" fmla="*/ 0 w 93"/>
                <a:gd name="T59" fmla="*/ 50 h 88"/>
                <a:gd name="T60" fmla="*/ 0 w 93"/>
                <a:gd name="T61" fmla="*/ 50 h 88"/>
                <a:gd name="T62" fmla="*/ 59 w 93"/>
                <a:gd name="T63" fmla="*/ 37 h 88"/>
                <a:gd name="T64" fmla="*/ 34 w 93"/>
                <a:gd name="T65" fmla="*/ 37 h 88"/>
                <a:gd name="T66" fmla="*/ 34 w 93"/>
                <a:gd name="T67" fmla="*/ 12 h 88"/>
                <a:gd name="T68" fmla="*/ 59 w 93"/>
                <a:gd name="T69" fmla="*/ 8 h 88"/>
                <a:gd name="T70" fmla="*/ 59 w 93"/>
                <a:gd name="T71" fmla="*/ 37 h 88"/>
                <a:gd name="T72" fmla="*/ 59 w 93"/>
                <a:gd name="T73" fmla="*/ 37 h 88"/>
                <a:gd name="T74" fmla="*/ 42 w 93"/>
                <a:gd name="T75" fmla="*/ 37 h 88"/>
                <a:gd name="T76" fmla="*/ 55 w 93"/>
                <a:gd name="T77" fmla="*/ 33 h 88"/>
                <a:gd name="T78" fmla="*/ 55 w 93"/>
                <a:gd name="T79" fmla="*/ 33 h 88"/>
                <a:gd name="T80" fmla="*/ 51 w 93"/>
                <a:gd name="T81" fmla="*/ 12 h 88"/>
                <a:gd name="T82" fmla="*/ 38 w 93"/>
                <a:gd name="T83" fmla="*/ 16 h 88"/>
                <a:gd name="T84" fmla="*/ 38 w 93"/>
                <a:gd name="T85" fmla="*/ 16 h 88"/>
                <a:gd name="T86" fmla="*/ 42 w 93"/>
                <a:gd name="T87" fmla="*/ 37 h 88"/>
                <a:gd name="T88" fmla="*/ 42 w 93"/>
                <a:gd name="T89" fmla="*/ 37 h 88"/>
                <a:gd name="T90" fmla="*/ 42 w 93"/>
                <a:gd name="T91" fmla="*/ 37 h 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3" h="88">
                  <a:moveTo>
                    <a:pt x="0" y="50"/>
                  </a:moveTo>
                  <a:lnTo>
                    <a:pt x="21" y="50"/>
                  </a:lnTo>
                  <a:lnTo>
                    <a:pt x="17" y="67"/>
                  </a:lnTo>
                  <a:lnTo>
                    <a:pt x="0" y="80"/>
                  </a:lnTo>
                  <a:lnTo>
                    <a:pt x="13" y="88"/>
                  </a:lnTo>
                  <a:lnTo>
                    <a:pt x="30" y="71"/>
                  </a:lnTo>
                  <a:lnTo>
                    <a:pt x="34" y="50"/>
                  </a:lnTo>
                  <a:lnTo>
                    <a:pt x="63" y="50"/>
                  </a:lnTo>
                  <a:lnTo>
                    <a:pt x="63" y="71"/>
                  </a:lnTo>
                  <a:lnTo>
                    <a:pt x="59" y="75"/>
                  </a:lnTo>
                  <a:lnTo>
                    <a:pt x="51" y="75"/>
                  </a:lnTo>
                  <a:lnTo>
                    <a:pt x="55" y="88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6" y="75"/>
                  </a:lnTo>
                  <a:lnTo>
                    <a:pt x="76" y="50"/>
                  </a:lnTo>
                  <a:lnTo>
                    <a:pt x="93" y="50"/>
                  </a:lnTo>
                  <a:lnTo>
                    <a:pt x="93" y="37"/>
                  </a:lnTo>
                  <a:lnTo>
                    <a:pt x="76" y="37"/>
                  </a:lnTo>
                  <a:lnTo>
                    <a:pt x="76" y="0"/>
                  </a:lnTo>
                  <a:lnTo>
                    <a:pt x="21" y="0"/>
                  </a:lnTo>
                  <a:lnTo>
                    <a:pt x="21" y="37"/>
                  </a:lnTo>
                  <a:lnTo>
                    <a:pt x="0" y="37"/>
                  </a:lnTo>
                  <a:lnTo>
                    <a:pt x="0" y="50"/>
                  </a:lnTo>
                  <a:close/>
                  <a:moveTo>
                    <a:pt x="59" y="37"/>
                  </a:moveTo>
                  <a:lnTo>
                    <a:pt x="34" y="37"/>
                  </a:lnTo>
                  <a:lnTo>
                    <a:pt x="34" y="12"/>
                  </a:lnTo>
                  <a:lnTo>
                    <a:pt x="59" y="8"/>
                  </a:lnTo>
                  <a:lnTo>
                    <a:pt x="59" y="37"/>
                  </a:lnTo>
                  <a:close/>
                  <a:moveTo>
                    <a:pt x="42" y="37"/>
                  </a:moveTo>
                  <a:lnTo>
                    <a:pt x="55" y="33"/>
                  </a:lnTo>
                  <a:lnTo>
                    <a:pt x="51" y="12"/>
                  </a:lnTo>
                  <a:lnTo>
                    <a:pt x="38" y="16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7"/>
            <p:cNvSpPr>
              <a:spLocks noEditPoints="1"/>
            </p:cNvSpPr>
            <p:nvPr/>
          </p:nvSpPr>
          <p:spPr bwMode="auto">
            <a:xfrm>
              <a:off x="11713" y="8171"/>
              <a:ext cx="210" cy="220"/>
            </a:xfrm>
            <a:custGeom>
              <a:avLst/>
              <a:gdLst>
                <a:gd name="T0" fmla="*/ 22 w 89"/>
                <a:gd name="T1" fmla="*/ 26 h 93"/>
                <a:gd name="T2" fmla="*/ 22 w 89"/>
                <a:gd name="T3" fmla="*/ 26 h 93"/>
                <a:gd name="T4" fmla="*/ 17 w 89"/>
                <a:gd name="T5" fmla="*/ 38 h 93"/>
                <a:gd name="T6" fmla="*/ 9 w 89"/>
                <a:gd name="T7" fmla="*/ 42 h 93"/>
                <a:gd name="T8" fmla="*/ 9 w 89"/>
                <a:gd name="T9" fmla="*/ 42 h 93"/>
                <a:gd name="T10" fmla="*/ 9 w 89"/>
                <a:gd name="T11" fmla="*/ 55 h 93"/>
                <a:gd name="T12" fmla="*/ 17 w 89"/>
                <a:gd name="T13" fmla="*/ 55 h 93"/>
                <a:gd name="T14" fmla="*/ 43 w 89"/>
                <a:gd name="T15" fmla="*/ 76 h 93"/>
                <a:gd name="T16" fmla="*/ 38 w 89"/>
                <a:gd name="T17" fmla="*/ 80 h 93"/>
                <a:gd name="T18" fmla="*/ 30 w 89"/>
                <a:gd name="T19" fmla="*/ 80 h 93"/>
                <a:gd name="T20" fmla="*/ 34 w 89"/>
                <a:gd name="T21" fmla="*/ 93 h 93"/>
                <a:gd name="T22" fmla="*/ 51 w 89"/>
                <a:gd name="T23" fmla="*/ 89 h 93"/>
                <a:gd name="T24" fmla="*/ 55 w 89"/>
                <a:gd name="T25" fmla="*/ 85 h 93"/>
                <a:gd name="T26" fmla="*/ 81 w 89"/>
                <a:gd name="T27" fmla="*/ 55 h 93"/>
                <a:gd name="T28" fmla="*/ 55 w 89"/>
                <a:gd name="T29" fmla="*/ 42 h 93"/>
                <a:gd name="T30" fmla="*/ 55 w 89"/>
                <a:gd name="T31" fmla="*/ 38 h 93"/>
                <a:gd name="T32" fmla="*/ 55 w 89"/>
                <a:gd name="T33" fmla="*/ 34 h 93"/>
                <a:gd name="T34" fmla="*/ 55 w 89"/>
                <a:gd name="T35" fmla="*/ 30 h 93"/>
                <a:gd name="T36" fmla="*/ 43 w 89"/>
                <a:gd name="T37" fmla="*/ 30 h 93"/>
                <a:gd name="T38" fmla="*/ 26 w 89"/>
                <a:gd name="T39" fmla="*/ 42 h 93"/>
                <a:gd name="T40" fmla="*/ 85 w 89"/>
                <a:gd name="T41" fmla="*/ 26 h 93"/>
                <a:gd name="T42" fmla="*/ 43 w 89"/>
                <a:gd name="T43" fmla="*/ 13 h 93"/>
                <a:gd name="T44" fmla="*/ 43 w 89"/>
                <a:gd name="T45" fmla="*/ 9 h 93"/>
                <a:gd name="T46" fmla="*/ 47 w 89"/>
                <a:gd name="T47" fmla="*/ 5 h 93"/>
                <a:gd name="T48" fmla="*/ 47 w 89"/>
                <a:gd name="T49" fmla="*/ 5 h 93"/>
                <a:gd name="T50" fmla="*/ 30 w 89"/>
                <a:gd name="T51" fmla="*/ 0 h 93"/>
                <a:gd name="T52" fmla="*/ 26 w 89"/>
                <a:gd name="T53" fmla="*/ 13 h 93"/>
                <a:gd name="T54" fmla="*/ 0 w 89"/>
                <a:gd name="T55" fmla="*/ 26 h 93"/>
                <a:gd name="T56" fmla="*/ 22 w 89"/>
                <a:gd name="T57" fmla="*/ 26 h 93"/>
                <a:gd name="T58" fmla="*/ 76 w 89"/>
                <a:gd name="T59" fmla="*/ 89 h 93"/>
                <a:gd name="T60" fmla="*/ 89 w 89"/>
                <a:gd name="T61" fmla="*/ 80 h 93"/>
                <a:gd name="T62" fmla="*/ 81 w 89"/>
                <a:gd name="T63" fmla="*/ 72 h 93"/>
                <a:gd name="T64" fmla="*/ 59 w 89"/>
                <a:gd name="T65" fmla="*/ 64 h 93"/>
                <a:gd name="T66" fmla="*/ 76 w 89"/>
                <a:gd name="T67" fmla="*/ 89 h 93"/>
                <a:gd name="T68" fmla="*/ 76 w 89"/>
                <a:gd name="T69" fmla="*/ 89 h 93"/>
                <a:gd name="T70" fmla="*/ 9 w 89"/>
                <a:gd name="T71" fmla="*/ 89 h 93"/>
                <a:gd name="T72" fmla="*/ 34 w 89"/>
                <a:gd name="T73" fmla="*/ 64 h 93"/>
                <a:gd name="T74" fmla="*/ 17 w 89"/>
                <a:gd name="T75" fmla="*/ 59 h 93"/>
                <a:gd name="T76" fmla="*/ 0 w 89"/>
                <a:gd name="T77" fmla="*/ 85 h 93"/>
                <a:gd name="T78" fmla="*/ 9 w 89"/>
                <a:gd name="T79" fmla="*/ 89 h 93"/>
                <a:gd name="T80" fmla="*/ 9 w 89"/>
                <a:gd name="T81" fmla="*/ 89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9" h="93">
                  <a:moveTo>
                    <a:pt x="22" y="26"/>
                  </a:moveTo>
                  <a:lnTo>
                    <a:pt x="22" y="26"/>
                  </a:lnTo>
                  <a:lnTo>
                    <a:pt x="17" y="38"/>
                  </a:lnTo>
                  <a:lnTo>
                    <a:pt x="9" y="42"/>
                  </a:lnTo>
                  <a:lnTo>
                    <a:pt x="9" y="55"/>
                  </a:lnTo>
                  <a:lnTo>
                    <a:pt x="17" y="55"/>
                  </a:lnTo>
                  <a:lnTo>
                    <a:pt x="43" y="55"/>
                  </a:lnTo>
                  <a:lnTo>
                    <a:pt x="43" y="76"/>
                  </a:lnTo>
                  <a:lnTo>
                    <a:pt x="38" y="80"/>
                  </a:lnTo>
                  <a:lnTo>
                    <a:pt x="30" y="80"/>
                  </a:lnTo>
                  <a:lnTo>
                    <a:pt x="34" y="93"/>
                  </a:lnTo>
                  <a:lnTo>
                    <a:pt x="51" y="89"/>
                  </a:lnTo>
                  <a:lnTo>
                    <a:pt x="55" y="89"/>
                  </a:lnTo>
                  <a:lnTo>
                    <a:pt x="55" y="85"/>
                  </a:lnTo>
                  <a:lnTo>
                    <a:pt x="55" y="55"/>
                  </a:lnTo>
                  <a:lnTo>
                    <a:pt x="81" y="55"/>
                  </a:lnTo>
                  <a:lnTo>
                    <a:pt x="81" y="42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55" y="34"/>
                  </a:lnTo>
                  <a:lnTo>
                    <a:pt x="55" y="30"/>
                  </a:lnTo>
                  <a:lnTo>
                    <a:pt x="51" y="30"/>
                  </a:lnTo>
                  <a:lnTo>
                    <a:pt x="43" y="30"/>
                  </a:lnTo>
                  <a:lnTo>
                    <a:pt x="43" y="42"/>
                  </a:lnTo>
                  <a:lnTo>
                    <a:pt x="26" y="42"/>
                  </a:lnTo>
                  <a:lnTo>
                    <a:pt x="34" y="26"/>
                  </a:lnTo>
                  <a:lnTo>
                    <a:pt x="85" y="26"/>
                  </a:lnTo>
                  <a:lnTo>
                    <a:pt x="85" y="13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7" y="5"/>
                  </a:lnTo>
                  <a:lnTo>
                    <a:pt x="30" y="0"/>
                  </a:lnTo>
                  <a:lnTo>
                    <a:pt x="26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22" y="26"/>
                  </a:lnTo>
                  <a:close/>
                  <a:moveTo>
                    <a:pt x="76" y="89"/>
                  </a:moveTo>
                  <a:lnTo>
                    <a:pt x="89" y="80"/>
                  </a:lnTo>
                  <a:lnTo>
                    <a:pt x="81" y="72"/>
                  </a:lnTo>
                  <a:lnTo>
                    <a:pt x="68" y="55"/>
                  </a:lnTo>
                  <a:lnTo>
                    <a:pt x="59" y="64"/>
                  </a:lnTo>
                  <a:lnTo>
                    <a:pt x="76" y="89"/>
                  </a:lnTo>
                  <a:close/>
                  <a:moveTo>
                    <a:pt x="9" y="89"/>
                  </a:moveTo>
                  <a:lnTo>
                    <a:pt x="9" y="89"/>
                  </a:lnTo>
                  <a:lnTo>
                    <a:pt x="34" y="64"/>
                  </a:lnTo>
                  <a:lnTo>
                    <a:pt x="17" y="59"/>
                  </a:lnTo>
                  <a:lnTo>
                    <a:pt x="9" y="72"/>
                  </a:lnTo>
                  <a:lnTo>
                    <a:pt x="0" y="85"/>
                  </a:lnTo>
                  <a:lnTo>
                    <a:pt x="9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28"/>
            <p:cNvSpPr/>
            <p:nvPr/>
          </p:nvSpPr>
          <p:spPr bwMode="auto">
            <a:xfrm>
              <a:off x="11954" y="8171"/>
              <a:ext cx="208" cy="220"/>
            </a:xfrm>
            <a:custGeom>
              <a:avLst/>
              <a:gdLst>
                <a:gd name="T0" fmla="*/ 50 w 88"/>
                <a:gd name="T1" fmla="*/ 13 h 93"/>
                <a:gd name="T2" fmla="*/ 50 w 88"/>
                <a:gd name="T3" fmla="*/ 13 h 93"/>
                <a:gd name="T4" fmla="*/ 50 w 88"/>
                <a:gd name="T5" fmla="*/ 9 h 93"/>
                <a:gd name="T6" fmla="*/ 50 w 88"/>
                <a:gd name="T7" fmla="*/ 9 h 93"/>
                <a:gd name="T8" fmla="*/ 46 w 88"/>
                <a:gd name="T9" fmla="*/ 0 h 93"/>
                <a:gd name="T10" fmla="*/ 46 w 88"/>
                <a:gd name="T11" fmla="*/ 0 h 93"/>
                <a:gd name="T12" fmla="*/ 42 w 88"/>
                <a:gd name="T13" fmla="*/ 5 h 93"/>
                <a:gd name="T14" fmla="*/ 42 w 88"/>
                <a:gd name="T15" fmla="*/ 5 h 93"/>
                <a:gd name="T16" fmla="*/ 33 w 88"/>
                <a:gd name="T17" fmla="*/ 5 h 93"/>
                <a:gd name="T18" fmla="*/ 33 w 88"/>
                <a:gd name="T19" fmla="*/ 5 h 93"/>
                <a:gd name="T20" fmla="*/ 38 w 88"/>
                <a:gd name="T21" fmla="*/ 17 h 93"/>
                <a:gd name="T22" fmla="*/ 0 w 88"/>
                <a:gd name="T23" fmla="*/ 17 h 93"/>
                <a:gd name="T24" fmla="*/ 0 w 88"/>
                <a:gd name="T25" fmla="*/ 26 h 93"/>
                <a:gd name="T26" fmla="*/ 38 w 88"/>
                <a:gd name="T27" fmla="*/ 26 h 93"/>
                <a:gd name="T28" fmla="*/ 38 w 88"/>
                <a:gd name="T29" fmla="*/ 38 h 93"/>
                <a:gd name="T30" fmla="*/ 8 w 88"/>
                <a:gd name="T31" fmla="*/ 38 h 93"/>
                <a:gd name="T32" fmla="*/ 8 w 88"/>
                <a:gd name="T33" fmla="*/ 85 h 93"/>
                <a:gd name="T34" fmla="*/ 21 w 88"/>
                <a:gd name="T35" fmla="*/ 85 h 93"/>
                <a:gd name="T36" fmla="*/ 21 w 88"/>
                <a:gd name="T37" fmla="*/ 51 h 93"/>
                <a:gd name="T38" fmla="*/ 38 w 88"/>
                <a:gd name="T39" fmla="*/ 51 h 93"/>
                <a:gd name="T40" fmla="*/ 38 w 88"/>
                <a:gd name="T41" fmla="*/ 93 h 93"/>
                <a:gd name="T42" fmla="*/ 50 w 88"/>
                <a:gd name="T43" fmla="*/ 93 h 93"/>
                <a:gd name="T44" fmla="*/ 50 w 88"/>
                <a:gd name="T45" fmla="*/ 51 h 93"/>
                <a:gd name="T46" fmla="*/ 63 w 88"/>
                <a:gd name="T47" fmla="*/ 51 h 93"/>
                <a:gd name="T48" fmla="*/ 63 w 88"/>
                <a:gd name="T49" fmla="*/ 68 h 93"/>
                <a:gd name="T50" fmla="*/ 63 w 88"/>
                <a:gd name="T51" fmla="*/ 68 h 93"/>
                <a:gd name="T52" fmla="*/ 59 w 88"/>
                <a:gd name="T53" fmla="*/ 72 h 93"/>
                <a:gd name="T54" fmla="*/ 54 w 88"/>
                <a:gd name="T55" fmla="*/ 72 h 93"/>
                <a:gd name="T56" fmla="*/ 54 w 88"/>
                <a:gd name="T57" fmla="*/ 72 h 93"/>
                <a:gd name="T58" fmla="*/ 54 w 88"/>
                <a:gd name="T59" fmla="*/ 85 h 93"/>
                <a:gd name="T60" fmla="*/ 54 w 88"/>
                <a:gd name="T61" fmla="*/ 85 h 93"/>
                <a:gd name="T62" fmla="*/ 71 w 88"/>
                <a:gd name="T63" fmla="*/ 80 h 93"/>
                <a:gd name="T64" fmla="*/ 75 w 88"/>
                <a:gd name="T65" fmla="*/ 80 h 93"/>
                <a:gd name="T66" fmla="*/ 75 w 88"/>
                <a:gd name="T67" fmla="*/ 76 h 93"/>
                <a:gd name="T68" fmla="*/ 75 w 88"/>
                <a:gd name="T69" fmla="*/ 38 h 93"/>
                <a:gd name="T70" fmla="*/ 50 w 88"/>
                <a:gd name="T71" fmla="*/ 38 h 93"/>
                <a:gd name="T72" fmla="*/ 50 w 88"/>
                <a:gd name="T73" fmla="*/ 26 h 93"/>
                <a:gd name="T74" fmla="*/ 88 w 88"/>
                <a:gd name="T75" fmla="*/ 26 h 93"/>
                <a:gd name="T76" fmla="*/ 88 w 88"/>
                <a:gd name="T77" fmla="*/ 17 h 93"/>
                <a:gd name="T78" fmla="*/ 42 w 88"/>
                <a:gd name="T79" fmla="*/ 17 h 93"/>
                <a:gd name="T80" fmla="*/ 42 w 88"/>
                <a:gd name="T81" fmla="*/ 17 h 93"/>
                <a:gd name="T82" fmla="*/ 50 w 88"/>
                <a:gd name="T83" fmla="*/ 13 h 93"/>
                <a:gd name="T84" fmla="*/ 50 w 88"/>
                <a:gd name="T85" fmla="*/ 13 h 93"/>
                <a:gd name="T86" fmla="*/ 50 w 88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3">
                  <a:moveTo>
                    <a:pt x="50" y="13"/>
                  </a:moveTo>
                  <a:lnTo>
                    <a:pt x="50" y="13"/>
                  </a:lnTo>
                  <a:lnTo>
                    <a:pt x="50" y="9"/>
                  </a:lnTo>
                  <a:lnTo>
                    <a:pt x="46" y="0"/>
                  </a:lnTo>
                  <a:lnTo>
                    <a:pt x="42" y="5"/>
                  </a:lnTo>
                  <a:lnTo>
                    <a:pt x="33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8" y="38"/>
                  </a:lnTo>
                  <a:lnTo>
                    <a:pt x="8" y="85"/>
                  </a:lnTo>
                  <a:lnTo>
                    <a:pt x="21" y="85"/>
                  </a:lnTo>
                  <a:lnTo>
                    <a:pt x="21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0" y="93"/>
                  </a:lnTo>
                  <a:lnTo>
                    <a:pt x="50" y="51"/>
                  </a:lnTo>
                  <a:lnTo>
                    <a:pt x="63" y="51"/>
                  </a:lnTo>
                  <a:lnTo>
                    <a:pt x="63" y="68"/>
                  </a:lnTo>
                  <a:lnTo>
                    <a:pt x="59" y="72"/>
                  </a:lnTo>
                  <a:lnTo>
                    <a:pt x="54" y="72"/>
                  </a:lnTo>
                  <a:lnTo>
                    <a:pt x="54" y="85"/>
                  </a:lnTo>
                  <a:lnTo>
                    <a:pt x="71" y="80"/>
                  </a:lnTo>
                  <a:lnTo>
                    <a:pt x="75" y="80"/>
                  </a:lnTo>
                  <a:lnTo>
                    <a:pt x="75" y="76"/>
                  </a:lnTo>
                  <a:lnTo>
                    <a:pt x="75" y="38"/>
                  </a:lnTo>
                  <a:lnTo>
                    <a:pt x="50" y="38"/>
                  </a:lnTo>
                  <a:lnTo>
                    <a:pt x="5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42" y="17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29"/>
            <p:cNvSpPr>
              <a:spLocks noEditPoints="1"/>
            </p:cNvSpPr>
            <p:nvPr/>
          </p:nvSpPr>
          <p:spPr bwMode="auto">
            <a:xfrm>
              <a:off x="9693" y="5085"/>
              <a:ext cx="220" cy="210"/>
            </a:xfrm>
            <a:custGeom>
              <a:avLst/>
              <a:gdLst>
                <a:gd name="T0" fmla="*/ 30 w 93"/>
                <a:gd name="T1" fmla="*/ 13 h 89"/>
                <a:gd name="T2" fmla="*/ 13 w 93"/>
                <a:gd name="T3" fmla="*/ 0 h 89"/>
                <a:gd name="T4" fmla="*/ 4 w 93"/>
                <a:gd name="T5" fmla="*/ 9 h 89"/>
                <a:gd name="T6" fmla="*/ 17 w 93"/>
                <a:gd name="T7" fmla="*/ 21 h 89"/>
                <a:gd name="T8" fmla="*/ 13 w 93"/>
                <a:gd name="T9" fmla="*/ 42 h 89"/>
                <a:gd name="T10" fmla="*/ 21 w 93"/>
                <a:gd name="T11" fmla="*/ 34 h 89"/>
                <a:gd name="T12" fmla="*/ 0 w 93"/>
                <a:gd name="T13" fmla="*/ 30 h 89"/>
                <a:gd name="T14" fmla="*/ 13 w 93"/>
                <a:gd name="T15" fmla="*/ 42 h 89"/>
                <a:gd name="T16" fmla="*/ 13 w 93"/>
                <a:gd name="T17" fmla="*/ 42 h 89"/>
                <a:gd name="T18" fmla="*/ 47 w 93"/>
                <a:gd name="T19" fmla="*/ 30 h 89"/>
                <a:gd name="T20" fmla="*/ 42 w 93"/>
                <a:gd name="T21" fmla="*/ 55 h 89"/>
                <a:gd name="T22" fmla="*/ 17 w 93"/>
                <a:gd name="T23" fmla="*/ 80 h 89"/>
                <a:gd name="T24" fmla="*/ 30 w 93"/>
                <a:gd name="T25" fmla="*/ 89 h 89"/>
                <a:gd name="T26" fmla="*/ 47 w 93"/>
                <a:gd name="T27" fmla="*/ 76 h 89"/>
                <a:gd name="T28" fmla="*/ 55 w 93"/>
                <a:gd name="T29" fmla="*/ 80 h 89"/>
                <a:gd name="T30" fmla="*/ 59 w 93"/>
                <a:gd name="T31" fmla="*/ 85 h 89"/>
                <a:gd name="T32" fmla="*/ 76 w 93"/>
                <a:gd name="T33" fmla="*/ 89 h 89"/>
                <a:gd name="T34" fmla="*/ 85 w 93"/>
                <a:gd name="T35" fmla="*/ 89 h 89"/>
                <a:gd name="T36" fmla="*/ 89 w 93"/>
                <a:gd name="T37" fmla="*/ 85 h 89"/>
                <a:gd name="T38" fmla="*/ 93 w 93"/>
                <a:gd name="T39" fmla="*/ 68 h 89"/>
                <a:gd name="T40" fmla="*/ 80 w 93"/>
                <a:gd name="T41" fmla="*/ 63 h 89"/>
                <a:gd name="T42" fmla="*/ 72 w 93"/>
                <a:gd name="T43" fmla="*/ 76 h 89"/>
                <a:gd name="T44" fmla="*/ 72 w 93"/>
                <a:gd name="T45" fmla="*/ 76 h 89"/>
                <a:gd name="T46" fmla="*/ 68 w 93"/>
                <a:gd name="T47" fmla="*/ 47 h 89"/>
                <a:gd name="T48" fmla="*/ 68 w 93"/>
                <a:gd name="T49" fmla="*/ 42 h 89"/>
                <a:gd name="T50" fmla="*/ 68 w 93"/>
                <a:gd name="T51" fmla="*/ 38 h 89"/>
                <a:gd name="T52" fmla="*/ 63 w 93"/>
                <a:gd name="T53" fmla="*/ 38 h 89"/>
                <a:gd name="T54" fmla="*/ 59 w 93"/>
                <a:gd name="T55" fmla="*/ 38 h 89"/>
                <a:gd name="T56" fmla="*/ 59 w 93"/>
                <a:gd name="T57" fmla="*/ 30 h 89"/>
                <a:gd name="T58" fmla="*/ 72 w 93"/>
                <a:gd name="T59" fmla="*/ 26 h 89"/>
                <a:gd name="T60" fmla="*/ 89 w 93"/>
                <a:gd name="T61" fmla="*/ 38 h 89"/>
                <a:gd name="T62" fmla="*/ 59 w 93"/>
                <a:gd name="T63" fmla="*/ 17 h 89"/>
                <a:gd name="T64" fmla="*/ 63 w 93"/>
                <a:gd name="T65" fmla="*/ 5 h 89"/>
                <a:gd name="T66" fmla="*/ 63 w 93"/>
                <a:gd name="T67" fmla="*/ 0 h 89"/>
                <a:gd name="T68" fmla="*/ 63 w 93"/>
                <a:gd name="T69" fmla="*/ 0 h 89"/>
                <a:gd name="T70" fmla="*/ 47 w 93"/>
                <a:gd name="T71" fmla="*/ 0 h 89"/>
                <a:gd name="T72" fmla="*/ 26 w 93"/>
                <a:gd name="T73" fmla="*/ 17 h 89"/>
                <a:gd name="T74" fmla="*/ 38 w 93"/>
                <a:gd name="T75" fmla="*/ 38 h 89"/>
                <a:gd name="T76" fmla="*/ 47 w 93"/>
                <a:gd name="T77" fmla="*/ 26 h 89"/>
                <a:gd name="T78" fmla="*/ 47 w 93"/>
                <a:gd name="T79" fmla="*/ 30 h 89"/>
                <a:gd name="T80" fmla="*/ 47 w 93"/>
                <a:gd name="T81" fmla="*/ 30 h 89"/>
                <a:gd name="T82" fmla="*/ 13 w 93"/>
                <a:gd name="T83" fmla="*/ 47 h 89"/>
                <a:gd name="T84" fmla="*/ 0 w 93"/>
                <a:gd name="T85" fmla="*/ 80 h 89"/>
                <a:gd name="T86" fmla="*/ 0 w 93"/>
                <a:gd name="T87" fmla="*/ 80 h 89"/>
                <a:gd name="T88" fmla="*/ 4 w 93"/>
                <a:gd name="T89" fmla="*/ 85 h 89"/>
                <a:gd name="T90" fmla="*/ 13 w 93"/>
                <a:gd name="T91" fmla="*/ 89 h 89"/>
                <a:gd name="T92" fmla="*/ 13 w 93"/>
                <a:gd name="T93" fmla="*/ 89 h 89"/>
                <a:gd name="T94" fmla="*/ 17 w 93"/>
                <a:gd name="T95" fmla="*/ 80 h 89"/>
                <a:gd name="T96" fmla="*/ 17 w 93"/>
                <a:gd name="T97" fmla="*/ 76 h 89"/>
                <a:gd name="T98" fmla="*/ 21 w 93"/>
                <a:gd name="T99" fmla="*/ 59 h 89"/>
                <a:gd name="T100" fmla="*/ 26 w 93"/>
                <a:gd name="T101" fmla="*/ 51 h 89"/>
                <a:gd name="T102" fmla="*/ 13 w 93"/>
                <a:gd name="T103" fmla="*/ 47 h 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" h="89">
                  <a:moveTo>
                    <a:pt x="17" y="21"/>
                  </a:moveTo>
                  <a:lnTo>
                    <a:pt x="30" y="13"/>
                  </a:lnTo>
                  <a:lnTo>
                    <a:pt x="13" y="0"/>
                  </a:lnTo>
                  <a:lnTo>
                    <a:pt x="4" y="9"/>
                  </a:lnTo>
                  <a:lnTo>
                    <a:pt x="17" y="21"/>
                  </a:lnTo>
                  <a:close/>
                  <a:moveTo>
                    <a:pt x="13" y="42"/>
                  </a:moveTo>
                  <a:lnTo>
                    <a:pt x="21" y="34"/>
                  </a:lnTo>
                  <a:lnTo>
                    <a:pt x="9" y="21"/>
                  </a:lnTo>
                  <a:lnTo>
                    <a:pt x="0" y="30"/>
                  </a:lnTo>
                  <a:lnTo>
                    <a:pt x="13" y="42"/>
                  </a:lnTo>
                  <a:close/>
                  <a:moveTo>
                    <a:pt x="47" y="30"/>
                  </a:moveTo>
                  <a:lnTo>
                    <a:pt x="47" y="30"/>
                  </a:lnTo>
                  <a:lnTo>
                    <a:pt x="42" y="55"/>
                  </a:lnTo>
                  <a:lnTo>
                    <a:pt x="34" y="72"/>
                  </a:lnTo>
                  <a:lnTo>
                    <a:pt x="17" y="80"/>
                  </a:lnTo>
                  <a:lnTo>
                    <a:pt x="30" y="89"/>
                  </a:lnTo>
                  <a:lnTo>
                    <a:pt x="47" y="76"/>
                  </a:lnTo>
                  <a:lnTo>
                    <a:pt x="55" y="59"/>
                  </a:lnTo>
                  <a:lnTo>
                    <a:pt x="55" y="80"/>
                  </a:lnTo>
                  <a:lnTo>
                    <a:pt x="59" y="85"/>
                  </a:lnTo>
                  <a:lnTo>
                    <a:pt x="68" y="89"/>
                  </a:lnTo>
                  <a:lnTo>
                    <a:pt x="76" y="89"/>
                  </a:lnTo>
                  <a:lnTo>
                    <a:pt x="85" y="89"/>
                  </a:lnTo>
                  <a:lnTo>
                    <a:pt x="89" y="85"/>
                  </a:lnTo>
                  <a:lnTo>
                    <a:pt x="93" y="68"/>
                  </a:lnTo>
                  <a:lnTo>
                    <a:pt x="80" y="63"/>
                  </a:lnTo>
                  <a:lnTo>
                    <a:pt x="76" y="72"/>
                  </a:lnTo>
                  <a:lnTo>
                    <a:pt x="72" y="76"/>
                  </a:lnTo>
                  <a:lnTo>
                    <a:pt x="68" y="72"/>
                  </a:lnTo>
                  <a:lnTo>
                    <a:pt x="68" y="47"/>
                  </a:lnTo>
                  <a:lnTo>
                    <a:pt x="68" y="42"/>
                  </a:lnTo>
                  <a:lnTo>
                    <a:pt x="68" y="38"/>
                  </a:lnTo>
                  <a:lnTo>
                    <a:pt x="63" y="38"/>
                  </a:lnTo>
                  <a:lnTo>
                    <a:pt x="59" y="38"/>
                  </a:lnTo>
                  <a:lnTo>
                    <a:pt x="59" y="30"/>
                  </a:lnTo>
                  <a:lnTo>
                    <a:pt x="59" y="26"/>
                  </a:lnTo>
                  <a:lnTo>
                    <a:pt x="72" y="26"/>
                  </a:lnTo>
                  <a:lnTo>
                    <a:pt x="72" y="38"/>
                  </a:lnTo>
                  <a:lnTo>
                    <a:pt x="89" y="38"/>
                  </a:lnTo>
                  <a:lnTo>
                    <a:pt x="89" y="17"/>
                  </a:lnTo>
                  <a:lnTo>
                    <a:pt x="59" y="17"/>
                  </a:lnTo>
                  <a:lnTo>
                    <a:pt x="63" y="5"/>
                  </a:lnTo>
                  <a:lnTo>
                    <a:pt x="63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17"/>
                  </a:lnTo>
                  <a:lnTo>
                    <a:pt x="26" y="17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26"/>
                  </a:lnTo>
                  <a:lnTo>
                    <a:pt x="47" y="26"/>
                  </a:lnTo>
                  <a:lnTo>
                    <a:pt x="47" y="30"/>
                  </a:lnTo>
                  <a:close/>
                  <a:moveTo>
                    <a:pt x="13" y="47"/>
                  </a:moveTo>
                  <a:lnTo>
                    <a:pt x="13" y="47"/>
                  </a:lnTo>
                  <a:lnTo>
                    <a:pt x="0" y="80"/>
                  </a:lnTo>
                  <a:lnTo>
                    <a:pt x="4" y="85"/>
                  </a:lnTo>
                  <a:lnTo>
                    <a:pt x="13" y="89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21" y="59"/>
                  </a:lnTo>
                  <a:lnTo>
                    <a:pt x="26" y="51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0"/>
            <p:cNvSpPr>
              <a:spLocks noEditPoints="1"/>
            </p:cNvSpPr>
            <p:nvPr/>
          </p:nvSpPr>
          <p:spPr bwMode="auto">
            <a:xfrm>
              <a:off x="9943" y="5085"/>
              <a:ext cx="189" cy="201"/>
            </a:xfrm>
            <a:custGeom>
              <a:avLst/>
              <a:gdLst>
                <a:gd name="T0" fmla="*/ 12 w 80"/>
                <a:gd name="T1" fmla="*/ 85 h 85"/>
                <a:gd name="T2" fmla="*/ 12 w 80"/>
                <a:gd name="T3" fmla="*/ 59 h 85"/>
                <a:gd name="T4" fmla="*/ 12 w 80"/>
                <a:gd name="T5" fmla="*/ 59 h 85"/>
                <a:gd name="T6" fmla="*/ 16 w 80"/>
                <a:gd name="T7" fmla="*/ 72 h 85"/>
                <a:gd name="T8" fmla="*/ 16 w 80"/>
                <a:gd name="T9" fmla="*/ 72 h 85"/>
                <a:gd name="T10" fmla="*/ 25 w 80"/>
                <a:gd name="T11" fmla="*/ 72 h 85"/>
                <a:gd name="T12" fmla="*/ 29 w 80"/>
                <a:gd name="T13" fmla="*/ 68 h 85"/>
                <a:gd name="T14" fmla="*/ 33 w 80"/>
                <a:gd name="T15" fmla="*/ 59 h 85"/>
                <a:gd name="T16" fmla="*/ 33 w 80"/>
                <a:gd name="T17" fmla="*/ 51 h 85"/>
                <a:gd name="T18" fmla="*/ 33 w 80"/>
                <a:gd name="T19" fmla="*/ 51 h 85"/>
                <a:gd name="T20" fmla="*/ 33 w 80"/>
                <a:gd name="T21" fmla="*/ 42 h 85"/>
                <a:gd name="T22" fmla="*/ 29 w 80"/>
                <a:gd name="T23" fmla="*/ 34 h 85"/>
                <a:gd name="T24" fmla="*/ 29 w 80"/>
                <a:gd name="T25" fmla="*/ 34 h 85"/>
                <a:gd name="T26" fmla="*/ 29 w 80"/>
                <a:gd name="T27" fmla="*/ 21 h 85"/>
                <a:gd name="T28" fmla="*/ 29 w 80"/>
                <a:gd name="T29" fmla="*/ 21 h 85"/>
                <a:gd name="T30" fmla="*/ 33 w 80"/>
                <a:gd name="T31" fmla="*/ 0 h 85"/>
                <a:gd name="T32" fmla="*/ 0 w 80"/>
                <a:gd name="T33" fmla="*/ 0 h 85"/>
                <a:gd name="T34" fmla="*/ 0 w 80"/>
                <a:gd name="T35" fmla="*/ 85 h 85"/>
                <a:gd name="T36" fmla="*/ 12 w 80"/>
                <a:gd name="T37" fmla="*/ 85 h 85"/>
                <a:gd name="T38" fmla="*/ 12 w 80"/>
                <a:gd name="T39" fmla="*/ 85 h 85"/>
                <a:gd name="T40" fmla="*/ 50 w 80"/>
                <a:gd name="T41" fmla="*/ 85 h 85"/>
                <a:gd name="T42" fmla="*/ 50 w 80"/>
                <a:gd name="T43" fmla="*/ 76 h 85"/>
                <a:gd name="T44" fmla="*/ 67 w 80"/>
                <a:gd name="T45" fmla="*/ 76 h 85"/>
                <a:gd name="T46" fmla="*/ 67 w 80"/>
                <a:gd name="T47" fmla="*/ 85 h 85"/>
                <a:gd name="T48" fmla="*/ 80 w 80"/>
                <a:gd name="T49" fmla="*/ 85 h 85"/>
                <a:gd name="T50" fmla="*/ 80 w 80"/>
                <a:gd name="T51" fmla="*/ 5 h 85"/>
                <a:gd name="T52" fmla="*/ 38 w 80"/>
                <a:gd name="T53" fmla="*/ 5 h 85"/>
                <a:gd name="T54" fmla="*/ 38 w 80"/>
                <a:gd name="T55" fmla="*/ 85 h 85"/>
                <a:gd name="T56" fmla="*/ 50 w 80"/>
                <a:gd name="T57" fmla="*/ 85 h 85"/>
                <a:gd name="T58" fmla="*/ 50 w 80"/>
                <a:gd name="T59" fmla="*/ 85 h 85"/>
                <a:gd name="T60" fmla="*/ 12 w 80"/>
                <a:gd name="T61" fmla="*/ 34 h 85"/>
                <a:gd name="T62" fmla="*/ 12 w 80"/>
                <a:gd name="T63" fmla="*/ 34 h 85"/>
                <a:gd name="T64" fmla="*/ 21 w 80"/>
                <a:gd name="T65" fmla="*/ 47 h 85"/>
                <a:gd name="T66" fmla="*/ 21 w 80"/>
                <a:gd name="T67" fmla="*/ 47 h 85"/>
                <a:gd name="T68" fmla="*/ 21 w 80"/>
                <a:gd name="T69" fmla="*/ 55 h 85"/>
                <a:gd name="T70" fmla="*/ 12 w 80"/>
                <a:gd name="T71" fmla="*/ 59 h 85"/>
                <a:gd name="T72" fmla="*/ 12 w 80"/>
                <a:gd name="T73" fmla="*/ 13 h 85"/>
                <a:gd name="T74" fmla="*/ 21 w 80"/>
                <a:gd name="T75" fmla="*/ 13 h 85"/>
                <a:gd name="T76" fmla="*/ 21 w 80"/>
                <a:gd name="T77" fmla="*/ 13 h 85"/>
                <a:gd name="T78" fmla="*/ 12 w 80"/>
                <a:gd name="T79" fmla="*/ 34 h 85"/>
                <a:gd name="T80" fmla="*/ 12 w 80"/>
                <a:gd name="T81" fmla="*/ 34 h 85"/>
                <a:gd name="T82" fmla="*/ 12 w 80"/>
                <a:gd name="T83" fmla="*/ 34 h 85"/>
                <a:gd name="T84" fmla="*/ 50 w 80"/>
                <a:gd name="T85" fmla="*/ 34 h 85"/>
                <a:gd name="T86" fmla="*/ 50 w 80"/>
                <a:gd name="T87" fmla="*/ 13 h 85"/>
                <a:gd name="T88" fmla="*/ 67 w 80"/>
                <a:gd name="T89" fmla="*/ 13 h 85"/>
                <a:gd name="T90" fmla="*/ 67 w 80"/>
                <a:gd name="T91" fmla="*/ 34 h 85"/>
                <a:gd name="T92" fmla="*/ 50 w 80"/>
                <a:gd name="T93" fmla="*/ 34 h 85"/>
                <a:gd name="T94" fmla="*/ 50 w 80"/>
                <a:gd name="T95" fmla="*/ 34 h 85"/>
                <a:gd name="T96" fmla="*/ 67 w 80"/>
                <a:gd name="T97" fmla="*/ 47 h 85"/>
                <a:gd name="T98" fmla="*/ 67 w 80"/>
                <a:gd name="T99" fmla="*/ 68 h 85"/>
                <a:gd name="T100" fmla="*/ 50 w 80"/>
                <a:gd name="T101" fmla="*/ 68 h 85"/>
                <a:gd name="T102" fmla="*/ 50 w 80"/>
                <a:gd name="T103" fmla="*/ 47 h 85"/>
                <a:gd name="T104" fmla="*/ 67 w 80"/>
                <a:gd name="T105" fmla="*/ 47 h 85"/>
                <a:gd name="T106" fmla="*/ 67 w 80"/>
                <a:gd name="T107" fmla="*/ 47 h 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" h="85">
                  <a:moveTo>
                    <a:pt x="12" y="85"/>
                  </a:moveTo>
                  <a:lnTo>
                    <a:pt x="12" y="59"/>
                  </a:lnTo>
                  <a:lnTo>
                    <a:pt x="16" y="72"/>
                  </a:lnTo>
                  <a:lnTo>
                    <a:pt x="25" y="72"/>
                  </a:lnTo>
                  <a:lnTo>
                    <a:pt x="29" y="68"/>
                  </a:lnTo>
                  <a:lnTo>
                    <a:pt x="33" y="59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29" y="34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12" y="85"/>
                  </a:lnTo>
                  <a:close/>
                  <a:moveTo>
                    <a:pt x="50" y="85"/>
                  </a:moveTo>
                  <a:lnTo>
                    <a:pt x="50" y="76"/>
                  </a:lnTo>
                  <a:lnTo>
                    <a:pt x="67" y="76"/>
                  </a:lnTo>
                  <a:lnTo>
                    <a:pt x="67" y="85"/>
                  </a:lnTo>
                  <a:lnTo>
                    <a:pt x="80" y="85"/>
                  </a:lnTo>
                  <a:lnTo>
                    <a:pt x="80" y="5"/>
                  </a:lnTo>
                  <a:lnTo>
                    <a:pt x="38" y="5"/>
                  </a:lnTo>
                  <a:lnTo>
                    <a:pt x="38" y="85"/>
                  </a:lnTo>
                  <a:lnTo>
                    <a:pt x="50" y="85"/>
                  </a:lnTo>
                  <a:close/>
                  <a:moveTo>
                    <a:pt x="12" y="34"/>
                  </a:moveTo>
                  <a:lnTo>
                    <a:pt x="12" y="34"/>
                  </a:lnTo>
                  <a:lnTo>
                    <a:pt x="21" y="47"/>
                  </a:lnTo>
                  <a:lnTo>
                    <a:pt x="21" y="55"/>
                  </a:lnTo>
                  <a:lnTo>
                    <a:pt x="12" y="59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12" y="34"/>
                  </a:lnTo>
                  <a:close/>
                  <a:moveTo>
                    <a:pt x="50" y="34"/>
                  </a:moveTo>
                  <a:lnTo>
                    <a:pt x="50" y="13"/>
                  </a:lnTo>
                  <a:lnTo>
                    <a:pt x="67" y="13"/>
                  </a:lnTo>
                  <a:lnTo>
                    <a:pt x="67" y="34"/>
                  </a:lnTo>
                  <a:lnTo>
                    <a:pt x="50" y="34"/>
                  </a:lnTo>
                  <a:close/>
                  <a:moveTo>
                    <a:pt x="67" y="47"/>
                  </a:moveTo>
                  <a:lnTo>
                    <a:pt x="67" y="68"/>
                  </a:lnTo>
                  <a:lnTo>
                    <a:pt x="50" y="68"/>
                  </a:lnTo>
                  <a:lnTo>
                    <a:pt x="50" y="47"/>
                  </a:lnTo>
                  <a:lnTo>
                    <a:pt x="6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1"/>
            <p:cNvSpPr/>
            <p:nvPr/>
          </p:nvSpPr>
          <p:spPr bwMode="auto">
            <a:xfrm>
              <a:off x="10170" y="5075"/>
              <a:ext cx="210" cy="220"/>
            </a:xfrm>
            <a:custGeom>
              <a:avLst/>
              <a:gdLst>
                <a:gd name="T0" fmla="*/ 55 w 89"/>
                <a:gd name="T1" fmla="*/ 13 h 93"/>
                <a:gd name="T2" fmla="*/ 55 w 89"/>
                <a:gd name="T3" fmla="*/ 13 h 93"/>
                <a:gd name="T4" fmla="*/ 51 w 89"/>
                <a:gd name="T5" fmla="*/ 9 h 93"/>
                <a:gd name="T6" fmla="*/ 51 w 89"/>
                <a:gd name="T7" fmla="*/ 9 h 93"/>
                <a:gd name="T8" fmla="*/ 51 w 89"/>
                <a:gd name="T9" fmla="*/ 0 h 93"/>
                <a:gd name="T10" fmla="*/ 51 w 89"/>
                <a:gd name="T11" fmla="*/ 0 h 93"/>
                <a:gd name="T12" fmla="*/ 43 w 89"/>
                <a:gd name="T13" fmla="*/ 4 h 93"/>
                <a:gd name="T14" fmla="*/ 43 w 89"/>
                <a:gd name="T15" fmla="*/ 4 h 93"/>
                <a:gd name="T16" fmla="*/ 34 w 89"/>
                <a:gd name="T17" fmla="*/ 4 h 93"/>
                <a:gd name="T18" fmla="*/ 34 w 89"/>
                <a:gd name="T19" fmla="*/ 4 h 93"/>
                <a:gd name="T20" fmla="*/ 38 w 89"/>
                <a:gd name="T21" fmla="*/ 17 h 93"/>
                <a:gd name="T22" fmla="*/ 0 w 89"/>
                <a:gd name="T23" fmla="*/ 17 h 93"/>
                <a:gd name="T24" fmla="*/ 0 w 89"/>
                <a:gd name="T25" fmla="*/ 30 h 93"/>
                <a:gd name="T26" fmla="*/ 38 w 89"/>
                <a:gd name="T27" fmla="*/ 30 h 93"/>
                <a:gd name="T28" fmla="*/ 38 w 89"/>
                <a:gd name="T29" fmla="*/ 38 h 93"/>
                <a:gd name="T30" fmla="*/ 13 w 89"/>
                <a:gd name="T31" fmla="*/ 38 h 93"/>
                <a:gd name="T32" fmla="*/ 13 w 89"/>
                <a:gd name="T33" fmla="*/ 84 h 93"/>
                <a:gd name="T34" fmla="*/ 26 w 89"/>
                <a:gd name="T35" fmla="*/ 84 h 93"/>
                <a:gd name="T36" fmla="*/ 26 w 89"/>
                <a:gd name="T37" fmla="*/ 51 h 93"/>
                <a:gd name="T38" fmla="*/ 38 w 89"/>
                <a:gd name="T39" fmla="*/ 51 h 93"/>
                <a:gd name="T40" fmla="*/ 38 w 89"/>
                <a:gd name="T41" fmla="*/ 93 h 93"/>
                <a:gd name="T42" fmla="*/ 51 w 89"/>
                <a:gd name="T43" fmla="*/ 93 h 93"/>
                <a:gd name="T44" fmla="*/ 51 w 89"/>
                <a:gd name="T45" fmla="*/ 51 h 93"/>
                <a:gd name="T46" fmla="*/ 68 w 89"/>
                <a:gd name="T47" fmla="*/ 51 h 93"/>
                <a:gd name="T48" fmla="*/ 68 w 89"/>
                <a:gd name="T49" fmla="*/ 72 h 93"/>
                <a:gd name="T50" fmla="*/ 68 w 89"/>
                <a:gd name="T51" fmla="*/ 72 h 93"/>
                <a:gd name="T52" fmla="*/ 64 w 89"/>
                <a:gd name="T53" fmla="*/ 72 h 93"/>
                <a:gd name="T54" fmla="*/ 55 w 89"/>
                <a:gd name="T55" fmla="*/ 72 h 93"/>
                <a:gd name="T56" fmla="*/ 55 w 89"/>
                <a:gd name="T57" fmla="*/ 72 h 93"/>
                <a:gd name="T58" fmla="*/ 59 w 89"/>
                <a:gd name="T59" fmla="*/ 84 h 93"/>
                <a:gd name="T60" fmla="*/ 59 w 89"/>
                <a:gd name="T61" fmla="*/ 84 h 93"/>
                <a:gd name="T62" fmla="*/ 76 w 89"/>
                <a:gd name="T63" fmla="*/ 84 h 93"/>
                <a:gd name="T64" fmla="*/ 76 w 89"/>
                <a:gd name="T65" fmla="*/ 80 h 93"/>
                <a:gd name="T66" fmla="*/ 81 w 89"/>
                <a:gd name="T67" fmla="*/ 76 h 93"/>
                <a:gd name="T68" fmla="*/ 81 w 89"/>
                <a:gd name="T69" fmla="*/ 38 h 93"/>
                <a:gd name="T70" fmla="*/ 51 w 89"/>
                <a:gd name="T71" fmla="*/ 38 h 93"/>
                <a:gd name="T72" fmla="*/ 51 w 89"/>
                <a:gd name="T73" fmla="*/ 30 h 93"/>
                <a:gd name="T74" fmla="*/ 89 w 89"/>
                <a:gd name="T75" fmla="*/ 30 h 93"/>
                <a:gd name="T76" fmla="*/ 89 w 89"/>
                <a:gd name="T77" fmla="*/ 17 h 93"/>
                <a:gd name="T78" fmla="*/ 43 w 89"/>
                <a:gd name="T79" fmla="*/ 17 h 93"/>
                <a:gd name="T80" fmla="*/ 43 w 89"/>
                <a:gd name="T81" fmla="*/ 17 h 93"/>
                <a:gd name="T82" fmla="*/ 55 w 89"/>
                <a:gd name="T83" fmla="*/ 13 h 93"/>
                <a:gd name="T84" fmla="*/ 55 w 89"/>
                <a:gd name="T85" fmla="*/ 13 h 93"/>
                <a:gd name="T86" fmla="*/ 55 w 89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" h="93">
                  <a:moveTo>
                    <a:pt x="55" y="13"/>
                  </a:moveTo>
                  <a:lnTo>
                    <a:pt x="55" y="13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43" y="4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4"/>
                  </a:lnTo>
                  <a:lnTo>
                    <a:pt x="26" y="84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1" y="93"/>
                  </a:lnTo>
                  <a:lnTo>
                    <a:pt x="51" y="51"/>
                  </a:lnTo>
                  <a:lnTo>
                    <a:pt x="68" y="51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9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1" y="76"/>
                  </a:lnTo>
                  <a:lnTo>
                    <a:pt x="81" y="38"/>
                  </a:lnTo>
                  <a:lnTo>
                    <a:pt x="51" y="38"/>
                  </a:lnTo>
                  <a:lnTo>
                    <a:pt x="51" y="30"/>
                  </a:lnTo>
                  <a:lnTo>
                    <a:pt x="89" y="30"/>
                  </a:lnTo>
                  <a:lnTo>
                    <a:pt x="89" y="17"/>
                  </a:lnTo>
                  <a:lnTo>
                    <a:pt x="43" y="17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9426" y="7594"/>
              <a:ext cx="208" cy="220"/>
            </a:xfrm>
            <a:custGeom>
              <a:avLst/>
              <a:gdLst>
                <a:gd name="T0" fmla="*/ 0 w 88"/>
                <a:gd name="T1" fmla="*/ 8 h 93"/>
                <a:gd name="T2" fmla="*/ 25 w 88"/>
                <a:gd name="T3" fmla="*/ 17 h 93"/>
                <a:gd name="T4" fmla="*/ 0 w 88"/>
                <a:gd name="T5" fmla="*/ 25 h 93"/>
                <a:gd name="T6" fmla="*/ 12 w 88"/>
                <a:gd name="T7" fmla="*/ 42 h 93"/>
                <a:gd name="T8" fmla="*/ 75 w 88"/>
                <a:gd name="T9" fmla="*/ 34 h 93"/>
                <a:gd name="T10" fmla="*/ 88 w 88"/>
                <a:gd name="T11" fmla="*/ 42 h 93"/>
                <a:gd name="T12" fmla="*/ 63 w 88"/>
                <a:gd name="T13" fmla="*/ 25 h 93"/>
                <a:gd name="T14" fmla="*/ 84 w 88"/>
                <a:gd name="T15" fmla="*/ 17 h 93"/>
                <a:gd name="T16" fmla="*/ 63 w 88"/>
                <a:gd name="T17" fmla="*/ 8 h 93"/>
                <a:gd name="T18" fmla="*/ 63 w 88"/>
                <a:gd name="T19" fmla="*/ 4 h 93"/>
                <a:gd name="T20" fmla="*/ 63 w 88"/>
                <a:gd name="T21" fmla="*/ 0 h 93"/>
                <a:gd name="T22" fmla="*/ 63 w 88"/>
                <a:gd name="T23" fmla="*/ 0 h 93"/>
                <a:gd name="T24" fmla="*/ 50 w 88"/>
                <a:gd name="T25" fmla="*/ 0 h 93"/>
                <a:gd name="T26" fmla="*/ 37 w 88"/>
                <a:gd name="T27" fmla="*/ 8 h 93"/>
                <a:gd name="T28" fmla="*/ 37 w 88"/>
                <a:gd name="T29" fmla="*/ 4 h 93"/>
                <a:gd name="T30" fmla="*/ 37 w 88"/>
                <a:gd name="T31" fmla="*/ 0 h 93"/>
                <a:gd name="T32" fmla="*/ 37 w 88"/>
                <a:gd name="T33" fmla="*/ 0 h 93"/>
                <a:gd name="T34" fmla="*/ 25 w 88"/>
                <a:gd name="T35" fmla="*/ 0 h 93"/>
                <a:gd name="T36" fmla="*/ 25 w 88"/>
                <a:gd name="T37" fmla="*/ 8 h 93"/>
                <a:gd name="T38" fmla="*/ 50 w 88"/>
                <a:gd name="T39" fmla="*/ 25 h 93"/>
                <a:gd name="T40" fmla="*/ 37 w 88"/>
                <a:gd name="T41" fmla="*/ 17 h 93"/>
                <a:gd name="T42" fmla="*/ 50 w 88"/>
                <a:gd name="T43" fmla="*/ 17 h 93"/>
                <a:gd name="T44" fmla="*/ 16 w 88"/>
                <a:gd name="T45" fmla="*/ 38 h 93"/>
                <a:gd name="T46" fmla="*/ 71 w 88"/>
                <a:gd name="T47" fmla="*/ 59 h 93"/>
                <a:gd name="T48" fmla="*/ 71 w 88"/>
                <a:gd name="T49" fmla="*/ 38 h 93"/>
                <a:gd name="T50" fmla="*/ 29 w 88"/>
                <a:gd name="T51" fmla="*/ 46 h 93"/>
                <a:gd name="T52" fmla="*/ 59 w 88"/>
                <a:gd name="T53" fmla="*/ 51 h 93"/>
                <a:gd name="T54" fmla="*/ 29 w 88"/>
                <a:gd name="T55" fmla="*/ 51 h 93"/>
                <a:gd name="T56" fmla="*/ 63 w 88"/>
                <a:gd name="T57" fmla="*/ 88 h 93"/>
                <a:gd name="T58" fmla="*/ 75 w 88"/>
                <a:gd name="T59" fmla="*/ 93 h 93"/>
                <a:gd name="T60" fmla="*/ 12 w 88"/>
                <a:gd name="T61" fmla="*/ 63 h 93"/>
                <a:gd name="T62" fmla="*/ 25 w 88"/>
                <a:gd name="T63" fmla="*/ 93 h 93"/>
                <a:gd name="T64" fmla="*/ 25 w 88"/>
                <a:gd name="T65" fmla="*/ 88 h 93"/>
                <a:gd name="T66" fmla="*/ 63 w 88"/>
                <a:gd name="T67" fmla="*/ 80 h 93"/>
                <a:gd name="T68" fmla="*/ 25 w 88"/>
                <a:gd name="T69" fmla="*/ 72 h 93"/>
                <a:gd name="T70" fmla="*/ 63 w 88"/>
                <a:gd name="T71" fmla="*/ 72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93">
                  <a:moveTo>
                    <a:pt x="25" y="8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25" y="17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42"/>
                  </a:lnTo>
                  <a:lnTo>
                    <a:pt x="12" y="42"/>
                  </a:lnTo>
                  <a:lnTo>
                    <a:pt x="12" y="34"/>
                  </a:lnTo>
                  <a:lnTo>
                    <a:pt x="75" y="34"/>
                  </a:lnTo>
                  <a:lnTo>
                    <a:pt x="75" y="42"/>
                  </a:lnTo>
                  <a:lnTo>
                    <a:pt x="88" y="42"/>
                  </a:lnTo>
                  <a:lnTo>
                    <a:pt x="88" y="25"/>
                  </a:lnTo>
                  <a:lnTo>
                    <a:pt x="63" y="25"/>
                  </a:lnTo>
                  <a:lnTo>
                    <a:pt x="63" y="17"/>
                  </a:lnTo>
                  <a:lnTo>
                    <a:pt x="84" y="17"/>
                  </a:lnTo>
                  <a:lnTo>
                    <a:pt x="84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8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8"/>
                  </a:lnTo>
                  <a:close/>
                  <a:moveTo>
                    <a:pt x="50" y="17"/>
                  </a:moveTo>
                  <a:lnTo>
                    <a:pt x="50" y="25"/>
                  </a:lnTo>
                  <a:lnTo>
                    <a:pt x="37" y="25"/>
                  </a:lnTo>
                  <a:lnTo>
                    <a:pt x="37" y="17"/>
                  </a:lnTo>
                  <a:lnTo>
                    <a:pt x="50" y="17"/>
                  </a:lnTo>
                  <a:close/>
                  <a:moveTo>
                    <a:pt x="71" y="38"/>
                  </a:moveTo>
                  <a:lnTo>
                    <a:pt x="16" y="38"/>
                  </a:lnTo>
                  <a:lnTo>
                    <a:pt x="16" y="59"/>
                  </a:lnTo>
                  <a:lnTo>
                    <a:pt x="71" y="59"/>
                  </a:lnTo>
                  <a:lnTo>
                    <a:pt x="71" y="38"/>
                  </a:lnTo>
                  <a:close/>
                  <a:moveTo>
                    <a:pt x="29" y="51"/>
                  </a:moveTo>
                  <a:lnTo>
                    <a:pt x="29" y="46"/>
                  </a:lnTo>
                  <a:lnTo>
                    <a:pt x="59" y="46"/>
                  </a:lnTo>
                  <a:lnTo>
                    <a:pt x="59" y="51"/>
                  </a:lnTo>
                  <a:lnTo>
                    <a:pt x="29" y="51"/>
                  </a:lnTo>
                  <a:close/>
                  <a:moveTo>
                    <a:pt x="25" y="88"/>
                  </a:moveTo>
                  <a:lnTo>
                    <a:pt x="63" y="88"/>
                  </a:lnTo>
                  <a:lnTo>
                    <a:pt x="63" y="93"/>
                  </a:lnTo>
                  <a:lnTo>
                    <a:pt x="75" y="93"/>
                  </a:lnTo>
                  <a:lnTo>
                    <a:pt x="75" y="63"/>
                  </a:lnTo>
                  <a:lnTo>
                    <a:pt x="12" y="63"/>
                  </a:lnTo>
                  <a:lnTo>
                    <a:pt x="12" y="93"/>
                  </a:lnTo>
                  <a:lnTo>
                    <a:pt x="25" y="93"/>
                  </a:lnTo>
                  <a:lnTo>
                    <a:pt x="25" y="88"/>
                  </a:lnTo>
                  <a:close/>
                  <a:moveTo>
                    <a:pt x="63" y="72"/>
                  </a:moveTo>
                  <a:lnTo>
                    <a:pt x="63" y="80"/>
                  </a:lnTo>
                  <a:lnTo>
                    <a:pt x="25" y="80"/>
                  </a:lnTo>
                  <a:lnTo>
                    <a:pt x="25" y="72"/>
                  </a:lnTo>
                  <a:lnTo>
                    <a:pt x="63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3"/>
            <p:cNvSpPr>
              <a:spLocks noEditPoints="1"/>
            </p:cNvSpPr>
            <p:nvPr/>
          </p:nvSpPr>
          <p:spPr bwMode="auto">
            <a:xfrm>
              <a:off x="9444" y="7913"/>
              <a:ext cx="170" cy="180"/>
            </a:xfrm>
            <a:custGeom>
              <a:avLst/>
              <a:gdLst>
                <a:gd name="T0" fmla="*/ 17 w 72"/>
                <a:gd name="T1" fmla="*/ 76 h 76"/>
                <a:gd name="T2" fmla="*/ 17 w 72"/>
                <a:gd name="T3" fmla="*/ 67 h 76"/>
                <a:gd name="T4" fmla="*/ 55 w 72"/>
                <a:gd name="T5" fmla="*/ 67 h 76"/>
                <a:gd name="T6" fmla="*/ 55 w 72"/>
                <a:gd name="T7" fmla="*/ 76 h 76"/>
                <a:gd name="T8" fmla="*/ 72 w 72"/>
                <a:gd name="T9" fmla="*/ 76 h 76"/>
                <a:gd name="T10" fmla="*/ 72 w 72"/>
                <a:gd name="T11" fmla="*/ 0 h 76"/>
                <a:gd name="T12" fmla="*/ 0 w 72"/>
                <a:gd name="T13" fmla="*/ 0 h 76"/>
                <a:gd name="T14" fmla="*/ 0 w 72"/>
                <a:gd name="T15" fmla="*/ 76 h 76"/>
                <a:gd name="T16" fmla="*/ 17 w 72"/>
                <a:gd name="T17" fmla="*/ 76 h 76"/>
                <a:gd name="T18" fmla="*/ 17 w 72"/>
                <a:gd name="T19" fmla="*/ 76 h 76"/>
                <a:gd name="T20" fmla="*/ 17 w 72"/>
                <a:gd name="T21" fmla="*/ 55 h 76"/>
                <a:gd name="T22" fmla="*/ 17 w 72"/>
                <a:gd name="T23" fmla="*/ 12 h 76"/>
                <a:gd name="T24" fmla="*/ 55 w 72"/>
                <a:gd name="T25" fmla="*/ 12 h 76"/>
                <a:gd name="T26" fmla="*/ 55 w 72"/>
                <a:gd name="T27" fmla="*/ 55 h 76"/>
                <a:gd name="T28" fmla="*/ 17 w 72"/>
                <a:gd name="T29" fmla="*/ 55 h 76"/>
                <a:gd name="T30" fmla="*/ 17 w 72"/>
                <a:gd name="T31" fmla="*/ 55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" h="76">
                  <a:moveTo>
                    <a:pt x="17" y="76"/>
                  </a:moveTo>
                  <a:lnTo>
                    <a:pt x="17" y="67"/>
                  </a:lnTo>
                  <a:lnTo>
                    <a:pt x="55" y="67"/>
                  </a:lnTo>
                  <a:lnTo>
                    <a:pt x="55" y="76"/>
                  </a:lnTo>
                  <a:lnTo>
                    <a:pt x="72" y="76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17" y="76"/>
                  </a:lnTo>
                  <a:close/>
                  <a:moveTo>
                    <a:pt x="17" y="55"/>
                  </a:moveTo>
                  <a:lnTo>
                    <a:pt x="17" y="12"/>
                  </a:lnTo>
                  <a:lnTo>
                    <a:pt x="55" y="12"/>
                  </a:lnTo>
                  <a:lnTo>
                    <a:pt x="55" y="55"/>
                  </a:lnTo>
                  <a:lnTo>
                    <a:pt x="1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4"/>
            <p:cNvSpPr/>
            <p:nvPr/>
          </p:nvSpPr>
          <p:spPr bwMode="auto">
            <a:xfrm>
              <a:off x="9426" y="8183"/>
              <a:ext cx="208" cy="217"/>
            </a:xfrm>
            <a:custGeom>
              <a:avLst/>
              <a:gdLst>
                <a:gd name="T0" fmla="*/ 54 w 88"/>
                <a:gd name="T1" fmla="*/ 12 h 92"/>
                <a:gd name="T2" fmla="*/ 54 w 88"/>
                <a:gd name="T3" fmla="*/ 12 h 92"/>
                <a:gd name="T4" fmla="*/ 50 w 88"/>
                <a:gd name="T5" fmla="*/ 8 h 92"/>
                <a:gd name="T6" fmla="*/ 50 w 88"/>
                <a:gd name="T7" fmla="*/ 8 h 92"/>
                <a:gd name="T8" fmla="*/ 50 w 88"/>
                <a:gd name="T9" fmla="*/ 0 h 92"/>
                <a:gd name="T10" fmla="*/ 50 w 88"/>
                <a:gd name="T11" fmla="*/ 0 h 92"/>
                <a:gd name="T12" fmla="*/ 42 w 88"/>
                <a:gd name="T13" fmla="*/ 4 h 92"/>
                <a:gd name="T14" fmla="*/ 42 w 88"/>
                <a:gd name="T15" fmla="*/ 4 h 92"/>
                <a:gd name="T16" fmla="*/ 33 w 88"/>
                <a:gd name="T17" fmla="*/ 4 h 92"/>
                <a:gd name="T18" fmla="*/ 33 w 88"/>
                <a:gd name="T19" fmla="*/ 4 h 92"/>
                <a:gd name="T20" fmla="*/ 37 w 88"/>
                <a:gd name="T21" fmla="*/ 16 h 92"/>
                <a:gd name="T22" fmla="*/ 0 w 88"/>
                <a:gd name="T23" fmla="*/ 16 h 92"/>
                <a:gd name="T24" fmla="*/ 0 w 88"/>
                <a:gd name="T25" fmla="*/ 25 h 92"/>
                <a:gd name="T26" fmla="*/ 37 w 88"/>
                <a:gd name="T27" fmla="*/ 25 h 92"/>
                <a:gd name="T28" fmla="*/ 37 w 88"/>
                <a:gd name="T29" fmla="*/ 37 h 92"/>
                <a:gd name="T30" fmla="*/ 12 w 88"/>
                <a:gd name="T31" fmla="*/ 37 h 92"/>
                <a:gd name="T32" fmla="*/ 12 w 88"/>
                <a:gd name="T33" fmla="*/ 84 h 92"/>
                <a:gd name="T34" fmla="*/ 25 w 88"/>
                <a:gd name="T35" fmla="*/ 84 h 92"/>
                <a:gd name="T36" fmla="*/ 25 w 88"/>
                <a:gd name="T37" fmla="*/ 46 h 92"/>
                <a:gd name="T38" fmla="*/ 37 w 88"/>
                <a:gd name="T39" fmla="*/ 46 h 92"/>
                <a:gd name="T40" fmla="*/ 37 w 88"/>
                <a:gd name="T41" fmla="*/ 92 h 92"/>
                <a:gd name="T42" fmla="*/ 50 w 88"/>
                <a:gd name="T43" fmla="*/ 92 h 92"/>
                <a:gd name="T44" fmla="*/ 50 w 88"/>
                <a:gd name="T45" fmla="*/ 46 h 92"/>
                <a:gd name="T46" fmla="*/ 67 w 88"/>
                <a:gd name="T47" fmla="*/ 46 h 92"/>
                <a:gd name="T48" fmla="*/ 67 w 88"/>
                <a:gd name="T49" fmla="*/ 67 h 92"/>
                <a:gd name="T50" fmla="*/ 67 w 88"/>
                <a:gd name="T51" fmla="*/ 67 h 92"/>
                <a:gd name="T52" fmla="*/ 63 w 88"/>
                <a:gd name="T53" fmla="*/ 71 h 92"/>
                <a:gd name="T54" fmla="*/ 54 w 88"/>
                <a:gd name="T55" fmla="*/ 71 h 92"/>
                <a:gd name="T56" fmla="*/ 54 w 88"/>
                <a:gd name="T57" fmla="*/ 71 h 92"/>
                <a:gd name="T58" fmla="*/ 59 w 88"/>
                <a:gd name="T59" fmla="*/ 84 h 92"/>
                <a:gd name="T60" fmla="*/ 59 w 88"/>
                <a:gd name="T61" fmla="*/ 84 h 92"/>
                <a:gd name="T62" fmla="*/ 75 w 88"/>
                <a:gd name="T63" fmla="*/ 80 h 92"/>
                <a:gd name="T64" fmla="*/ 75 w 88"/>
                <a:gd name="T65" fmla="*/ 80 h 92"/>
                <a:gd name="T66" fmla="*/ 80 w 88"/>
                <a:gd name="T67" fmla="*/ 75 h 92"/>
                <a:gd name="T68" fmla="*/ 80 w 88"/>
                <a:gd name="T69" fmla="*/ 37 h 92"/>
                <a:gd name="T70" fmla="*/ 50 w 88"/>
                <a:gd name="T71" fmla="*/ 37 h 92"/>
                <a:gd name="T72" fmla="*/ 50 w 88"/>
                <a:gd name="T73" fmla="*/ 25 h 92"/>
                <a:gd name="T74" fmla="*/ 88 w 88"/>
                <a:gd name="T75" fmla="*/ 25 h 92"/>
                <a:gd name="T76" fmla="*/ 88 w 88"/>
                <a:gd name="T77" fmla="*/ 16 h 92"/>
                <a:gd name="T78" fmla="*/ 42 w 88"/>
                <a:gd name="T79" fmla="*/ 16 h 92"/>
                <a:gd name="T80" fmla="*/ 42 w 88"/>
                <a:gd name="T81" fmla="*/ 16 h 92"/>
                <a:gd name="T82" fmla="*/ 54 w 88"/>
                <a:gd name="T83" fmla="*/ 12 h 92"/>
                <a:gd name="T84" fmla="*/ 54 w 88"/>
                <a:gd name="T85" fmla="*/ 12 h 92"/>
                <a:gd name="T86" fmla="*/ 54 w 88"/>
                <a:gd name="T87" fmla="*/ 12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7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7"/>
                  </a:lnTo>
                  <a:lnTo>
                    <a:pt x="12" y="37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92"/>
                  </a:lnTo>
                  <a:lnTo>
                    <a:pt x="50" y="92"/>
                  </a:lnTo>
                  <a:lnTo>
                    <a:pt x="50" y="46"/>
                  </a:lnTo>
                  <a:lnTo>
                    <a:pt x="67" y="46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75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6"/>
                  </a:lnTo>
                  <a:lnTo>
                    <a:pt x="42" y="16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5"/>
            <p:cNvSpPr>
              <a:spLocks noEditPoints="1"/>
            </p:cNvSpPr>
            <p:nvPr/>
          </p:nvSpPr>
          <p:spPr bwMode="auto">
            <a:xfrm>
              <a:off x="11396" y="6271"/>
              <a:ext cx="217" cy="217"/>
            </a:xfrm>
            <a:custGeom>
              <a:avLst/>
              <a:gdLst>
                <a:gd name="T0" fmla="*/ 8 w 92"/>
                <a:gd name="T1" fmla="*/ 21 h 92"/>
                <a:gd name="T2" fmla="*/ 8 w 92"/>
                <a:gd name="T3" fmla="*/ 29 h 92"/>
                <a:gd name="T4" fmla="*/ 33 w 92"/>
                <a:gd name="T5" fmla="*/ 29 h 92"/>
                <a:gd name="T6" fmla="*/ 33 w 92"/>
                <a:gd name="T7" fmla="*/ 29 h 92"/>
                <a:gd name="T8" fmla="*/ 21 w 92"/>
                <a:gd name="T9" fmla="*/ 54 h 92"/>
                <a:gd name="T10" fmla="*/ 0 w 92"/>
                <a:gd name="T11" fmla="*/ 71 h 92"/>
                <a:gd name="T12" fmla="*/ 0 w 92"/>
                <a:gd name="T13" fmla="*/ 71 h 92"/>
                <a:gd name="T14" fmla="*/ 12 w 92"/>
                <a:gd name="T15" fmla="*/ 80 h 92"/>
                <a:gd name="T16" fmla="*/ 12 w 92"/>
                <a:gd name="T17" fmla="*/ 80 h 92"/>
                <a:gd name="T18" fmla="*/ 12 w 92"/>
                <a:gd name="T19" fmla="*/ 80 h 92"/>
                <a:gd name="T20" fmla="*/ 12 w 92"/>
                <a:gd name="T21" fmla="*/ 80 h 92"/>
                <a:gd name="T22" fmla="*/ 25 w 92"/>
                <a:gd name="T23" fmla="*/ 67 h 92"/>
                <a:gd name="T24" fmla="*/ 25 w 92"/>
                <a:gd name="T25" fmla="*/ 80 h 92"/>
                <a:gd name="T26" fmla="*/ 42 w 92"/>
                <a:gd name="T27" fmla="*/ 80 h 92"/>
                <a:gd name="T28" fmla="*/ 42 w 92"/>
                <a:gd name="T29" fmla="*/ 92 h 92"/>
                <a:gd name="T30" fmla="*/ 54 w 92"/>
                <a:gd name="T31" fmla="*/ 92 h 92"/>
                <a:gd name="T32" fmla="*/ 54 w 92"/>
                <a:gd name="T33" fmla="*/ 80 h 92"/>
                <a:gd name="T34" fmla="*/ 71 w 92"/>
                <a:gd name="T35" fmla="*/ 80 h 92"/>
                <a:gd name="T36" fmla="*/ 71 w 92"/>
                <a:gd name="T37" fmla="*/ 67 h 92"/>
                <a:gd name="T38" fmla="*/ 71 w 92"/>
                <a:gd name="T39" fmla="*/ 67 h 92"/>
                <a:gd name="T40" fmla="*/ 84 w 92"/>
                <a:gd name="T41" fmla="*/ 80 h 92"/>
                <a:gd name="T42" fmla="*/ 84 w 92"/>
                <a:gd name="T43" fmla="*/ 80 h 92"/>
                <a:gd name="T44" fmla="*/ 84 w 92"/>
                <a:gd name="T45" fmla="*/ 80 h 92"/>
                <a:gd name="T46" fmla="*/ 84 w 92"/>
                <a:gd name="T47" fmla="*/ 80 h 92"/>
                <a:gd name="T48" fmla="*/ 92 w 92"/>
                <a:gd name="T49" fmla="*/ 67 h 92"/>
                <a:gd name="T50" fmla="*/ 92 w 92"/>
                <a:gd name="T51" fmla="*/ 67 h 92"/>
                <a:gd name="T52" fmla="*/ 76 w 92"/>
                <a:gd name="T53" fmla="*/ 50 h 92"/>
                <a:gd name="T54" fmla="*/ 63 w 92"/>
                <a:gd name="T55" fmla="*/ 29 h 92"/>
                <a:gd name="T56" fmla="*/ 88 w 92"/>
                <a:gd name="T57" fmla="*/ 29 h 92"/>
                <a:gd name="T58" fmla="*/ 88 w 92"/>
                <a:gd name="T59" fmla="*/ 21 h 92"/>
                <a:gd name="T60" fmla="*/ 54 w 92"/>
                <a:gd name="T61" fmla="*/ 21 h 92"/>
                <a:gd name="T62" fmla="*/ 54 w 92"/>
                <a:gd name="T63" fmla="*/ 8 h 92"/>
                <a:gd name="T64" fmla="*/ 54 w 92"/>
                <a:gd name="T65" fmla="*/ 8 h 92"/>
                <a:gd name="T66" fmla="*/ 54 w 92"/>
                <a:gd name="T67" fmla="*/ 4 h 92"/>
                <a:gd name="T68" fmla="*/ 54 w 92"/>
                <a:gd name="T69" fmla="*/ 4 h 92"/>
                <a:gd name="T70" fmla="*/ 54 w 92"/>
                <a:gd name="T71" fmla="*/ 4 h 92"/>
                <a:gd name="T72" fmla="*/ 54 w 92"/>
                <a:gd name="T73" fmla="*/ 4 h 92"/>
                <a:gd name="T74" fmla="*/ 50 w 92"/>
                <a:gd name="T75" fmla="*/ 0 h 92"/>
                <a:gd name="T76" fmla="*/ 50 w 92"/>
                <a:gd name="T77" fmla="*/ 0 h 92"/>
                <a:gd name="T78" fmla="*/ 42 w 92"/>
                <a:gd name="T79" fmla="*/ 0 h 92"/>
                <a:gd name="T80" fmla="*/ 42 w 92"/>
                <a:gd name="T81" fmla="*/ 21 h 92"/>
                <a:gd name="T82" fmla="*/ 8 w 92"/>
                <a:gd name="T83" fmla="*/ 21 h 92"/>
                <a:gd name="T84" fmla="*/ 8 w 92"/>
                <a:gd name="T85" fmla="*/ 21 h 92"/>
                <a:gd name="T86" fmla="*/ 71 w 92"/>
                <a:gd name="T87" fmla="*/ 67 h 92"/>
                <a:gd name="T88" fmla="*/ 54 w 92"/>
                <a:gd name="T89" fmla="*/ 67 h 92"/>
                <a:gd name="T90" fmla="*/ 54 w 92"/>
                <a:gd name="T91" fmla="*/ 42 h 92"/>
                <a:gd name="T92" fmla="*/ 54 w 92"/>
                <a:gd name="T93" fmla="*/ 42 h 92"/>
                <a:gd name="T94" fmla="*/ 63 w 92"/>
                <a:gd name="T95" fmla="*/ 54 h 92"/>
                <a:gd name="T96" fmla="*/ 71 w 92"/>
                <a:gd name="T97" fmla="*/ 67 h 92"/>
                <a:gd name="T98" fmla="*/ 71 w 92"/>
                <a:gd name="T99" fmla="*/ 67 h 92"/>
                <a:gd name="T100" fmla="*/ 71 w 92"/>
                <a:gd name="T101" fmla="*/ 67 h 92"/>
                <a:gd name="T102" fmla="*/ 42 w 92"/>
                <a:gd name="T103" fmla="*/ 42 h 92"/>
                <a:gd name="T104" fmla="*/ 42 w 92"/>
                <a:gd name="T105" fmla="*/ 67 h 92"/>
                <a:gd name="T106" fmla="*/ 25 w 92"/>
                <a:gd name="T107" fmla="*/ 67 h 92"/>
                <a:gd name="T108" fmla="*/ 25 w 92"/>
                <a:gd name="T109" fmla="*/ 67 h 92"/>
                <a:gd name="T110" fmla="*/ 42 w 92"/>
                <a:gd name="T111" fmla="*/ 42 h 92"/>
                <a:gd name="T112" fmla="*/ 42 w 92"/>
                <a:gd name="T113" fmla="*/ 42 h 92"/>
                <a:gd name="T114" fmla="*/ 42 w 92"/>
                <a:gd name="T115" fmla="*/ 42 h 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2" h="92">
                  <a:moveTo>
                    <a:pt x="8" y="21"/>
                  </a:moveTo>
                  <a:lnTo>
                    <a:pt x="8" y="29"/>
                  </a:lnTo>
                  <a:lnTo>
                    <a:pt x="33" y="29"/>
                  </a:lnTo>
                  <a:lnTo>
                    <a:pt x="21" y="54"/>
                  </a:lnTo>
                  <a:lnTo>
                    <a:pt x="0" y="71"/>
                  </a:lnTo>
                  <a:lnTo>
                    <a:pt x="12" y="80"/>
                  </a:lnTo>
                  <a:lnTo>
                    <a:pt x="25" y="67"/>
                  </a:lnTo>
                  <a:lnTo>
                    <a:pt x="25" y="80"/>
                  </a:lnTo>
                  <a:lnTo>
                    <a:pt x="42" y="80"/>
                  </a:lnTo>
                  <a:lnTo>
                    <a:pt x="42" y="92"/>
                  </a:lnTo>
                  <a:lnTo>
                    <a:pt x="54" y="92"/>
                  </a:lnTo>
                  <a:lnTo>
                    <a:pt x="54" y="80"/>
                  </a:lnTo>
                  <a:lnTo>
                    <a:pt x="71" y="80"/>
                  </a:lnTo>
                  <a:lnTo>
                    <a:pt x="71" y="67"/>
                  </a:lnTo>
                  <a:lnTo>
                    <a:pt x="84" y="80"/>
                  </a:lnTo>
                  <a:lnTo>
                    <a:pt x="92" y="67"/>
                  </a:lnTo>
                  <a:lnTo>
                    <a:pt x="76" y="50"/>
                  </a:lnTo>
                  <a:lnTo>
                    <a:pt x="63" y="29"/>
                  </a:lnTo>
                  <a:lnTo>
                    <a:pt x="88" y="29"/>
                  </a:lnTo>
                  <a:lnTo>
                    <a:pt x="88" y="21"/>
                  </a:lnTo>
                  <a:lnTo>
                    <a:pt x="54" y="21"/>
                  </a:lnTo>
                  <a:lnTo>
                    <a:pt x="54" y="8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21"/>
                  </a:lnTo>
                  <a:lnTo>
                    <a:pt x="8" y="21"/>
                  </a:lnTo>
                  <a:close/>
                  <a:moveTo>
                    <a:pt x="71" y="67"/>
                  </a:moveTo>
                  <a:lnTo>
                    <a:pt x="54" y="67"/>
                  </a:lnTo>
                  <a:lnTo>
                    <a:pt x="54" y="42"/>
                  </a:lnTo>
                  <a:lnTo>
                    <a:pt x="63" y="54"/>
                  </a:lnTo>
                  <a:lnTo>
                    <a:pt x="71" y="67"/>
                  </a:lnTo>
                  <a:close/>
                  <a:moveTo>
                    <a:pt x="42" y="42"/>
                  </a:moveTo>
                  <a:lnTo>
                    <a:pt x="42" y="67"/>
                  </a:lnTo>
                  <a:lnTo>
                    <a:pt x="25" y="67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6"/>
            <p:cNvSpPr>
              <a:spLocks noEditPoints="1"/>
            </p:cNvSpPr>
            <p:nvPr/>
          </p:nvSpPr>
          <p:spPr bwMode="auto">
            <a:xfrm>
              <a:off x="11635" y="6271"/>
              <a:ext cx="217" cy="229"/>
            </a:xfrm>
            <a:custGeom>
              <a:avLst/>
              <a:gdLst>
                <a:gd name="T0" fmla="*/ 67 w 92"/>
                <a:gd name="T1" fmla="*/ 46 h 97"/>
                <a:gd name="T2" fmla="*/ 80 w 92"/>
                <a:gd name="T3" fmla="*/ 33 h 97"/>
                <a:gd name="T4" fmla="*/ 76 w 92"/>
                <a:gd name="T5" fmla="*/ 29 h 97"/>
                <a:gd name="T6" fmla="*/ 88 w 92"/>
                <a:gd name="T7" fmla="*/ 17 h 97"/>
                <a:gd name="T8" fmla="*/ 80 w 92"/>
                <a:gd name="T9" fmla="*/ 12 h 97"/>
                <a:gd name="T10" fmla="*/ 84 w 92"/>
                <a:gd name="T11" fmla="*/ 0 h 97"/>
                <a:gd name="T12" fmla="*/ 29 w 92"/>
                <a:gd name="T13" fmla="*/ 8 h 97"/>
                <a:gd name="T14" fmla="*/ 76 w 92"/>
                <a:gd name="T15" fmla="*/ 12 h 97"/>
                <a:gd name="T16" fmla="*/ 71 w 92"/>
                <a:gd name="T17" fmla="*/ 29 h 97"/>
                <a:gd name="T18" fmla="*/ 55 w 92"/>
                <a:gd name="T19" fmla="*/ 38 h 97"/>
                <a:gd name="T20" fmla="*/ 59 w 92"/>
                <a:gd name="T21" fmla="*/ 33 h 97"/>
                <a:gd name="T22" fmla="*/ 59 w 92"/>
                <a:gd name="T23" fmla="*/ 25 h 97"/>
                <a:gd name="T24" fmla="*/ 63 w 92"/>
                <a:gd name="T25" fmla="*/ 17 h 97"/>
                <a:gd name="T26" fmla="*/ 50 w 92"/>
                <a:gd name="T27" fmla="*/ 17 h 97"/>
                <a:gd name="T28" fmla="*/ 55 w 92"/>
                <a:gd name="T29" fmla="*/ 25 h 97"/>
                <a:gd name="T30" fmla="*/ 38 w 92"/>
                <a:gd name="T31" fmla="*/ 33 h 97"/>
                <a:gd name="T32" fmla="*/ 29 w 92"/>
                <a:gd name="T33" fmla="*/ 38 h 97"/>
                <a:gd name="T34" fmla="*/ 38 w 92"/>
                <a:gd name="T35" fmla="*/ 46 h 97"/>
                <a:gd name="T36" fmla="*/ 50 w 92"/>
                <a:gd name="T37" fmla="*/ 46 h 97"/>
                <a:gd name="T38" fmla="*/ 29 w 92"/>
                <a:gd name="T39" fmla="*/ 50 h 97"/>
                <a:gd name="T40" fmla="*/ 42 w 92"/>
                <a:gd name="T41" fmla="*/ 59 h 97"/>
                <a:gd name="T42" fmla="*/ 50 w 92"/>
                <a:gd name="T43" fmla="*/ 63 h 97"/>
                <a:gd name="T44" fmla="*/ 50 w 92"/>
                <a:gd name="T45" fmla="*/ 75 h 97"/>
                <a:gd name="T46" fmla="*/ 21 w 92"/>
                <a:gd name="T47" fmla="*/ 84 h 97"/>
                <a:gd name="T48" fmla="*/ 29 w 92"/>
                <a:gd name="T49" fmla="*/ 92 h 97"/>
                <a:gd name="T50" fmla="*/ 59 w 92"/>
                <a:gd name="T51" fmla="*/ 80 h 97"/>
                <a:gd name="T52" fmla="*/ 84 w 92"/>
                <a:gd name="T53" fmla="*/ 97 h 97"/>
                <a:gd name="T54" fmla="*/ 80 w 92"/>
                <a:gd name="T55" fmla="*/ 80 h 97"/>
                <a:gd name="T56" fmla="*/ 92 w 92"/>
                <a:gd name="T57" fmla="*/ 63 h 97"/>
                <a:gd name="T58" fmla="*/ 63 w 92"/>
                <a:gd name="T59" fmla="*/ 59 h 97"/>
                <a:gd name="T60" fmla="*/ 80 w 92"/>
                <a:gd name="T61" fmla="*/ 63 h 97"/>
                <a:gd name="T62" fmla="*/ 84 w 92"/>
                <a:gd name="T63" fmla="*/ 50 h 97"/>
                <a:gd name="T64" fmla="*/ 67 w 92"/>
                <a:gd name="T65" fmla="*/ 46 h 97"/>
                <a:gd name="T66" fmla="*/ 71 w 92"/>
                <a:gd name="T67" fmla="*/ 50 h 97"/>
                <a:gd name="T68" fmla="*/ 59 w 92"/>
                <a:gd name="T69" fmla="*/ 50 h 97"/>
                <a:gd name="T70" fmla="*/ 59 w 92"/>
                <a:gd name="T71" fmla="*/ 50 h 97"/>
                <a:gd name="T72" fmla="*/ 29 w 92"/>
                <a:gd name="T73" fmla="*/ 17 h 97"/>
                <a:gd name="T74" fmla="*/ 21 w 92"/>
                <a:gd name="T75" fmla="*/ 25 h 97"/>
                <a:gd name="T76" fmla="*/ 12 w 92"/>
                <a:gd name="T77" fmla="*/ 42 h 97"/>
                <a:gd name="T78" fmla="*/ 25 w 92"/>
                <a:gd name="T79" fmla="*/ 38 h 97"/>
                <a:gd name="T80" fmla="*/ 0 w 92"/>
                <a:gd name="T81" fmla="*/ 38 h 97"/>
                <a:gd name="T82" fmla="*/ 12 w 92"/>
                <a:gd name="T83" fmla="*/ 42 h 97"/>
                <a:gd name="T84" fmla="*/ 25 w 92"/>
                <a:gd name="T85" fmla="*/ 54 h 97"/>
                <a:gd name="T86" fmla="*/ 12 w 92"/>
                <a:gd name="T87" fmla="*/ 50 h 97"/>
                <a:gd name="T88" fmla="*/ 12 w 92"/>
                <a:gd name="T89" fmla="*/ 92 h 97"/>
                <a:gd name="T90" fmla="*/ 42 w 92"/>
                <a:gd name="T91" fmla="*/ 17 h 97"/>
                <a:gd name="T92" fmla="*/ 38 w 92"/>
                <a:gd name="T93" fmla="*/ 17 h 97"/>
                <a:gd name="T94" fmla="*/ 33 w 92"/>
                <a:gd name="T95" fmla="*/ 25 h 97"/>
                <a:gd name="T96" fmla="*/ 38 w 92"/>
                <a:gd name="T97" fmla="*/ 33 h 97"/>
                <a:gd name="T98" fmla="*/ 42 w 92"/>
                <a:gd name="T99" fmla="*/ 17 h 9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2" h="97">
                  <a:moveTo>
                    <a:pt x="59" y="50"/>
                  </a:moveTo>
                  <a:lnTo>
                    <a:pt x="67" y="46"/>
                  </a:lnTo>
                  <a:lnTo>
                    <a:pt x="84" y="38"/>
                  </a:lnTo>
                  <a:lnTo>
                    <a:pt x="80" y="33"/>
                  </a:lnTo>
                  <a:lnTo>
                    <a:pt x="76" y="29"/>
                  </a:lnTo>
                  <a:lnTo>
                    <a:pt x="80" y="25"/>
                  </a:lnTo>
                  <a:lnTo>
                    <a:pt x="88" y="17"/>
                  </a:lnTo>
                  <a:lnTo>
                    <a:pt x="80" y="12"/>
                  </a:lnTo>
                  <a:lnTo>
                    <a:pt x="92" y="12"/>
                  </a:lnTo>
                  <a:lnTo>
                    <a:pt x="84" y="0"/>
                  </a:lnTo>
                  <a:lnTo>
                    <a:pt x="29" y="8"/>
                  </a:lnTo>
                  <a:lnTo>
                    <a:pt x="33" y="17"/>
                  </a:lnTo>
                  <a:lnTo>
                    <a:pt x="76" y="12"/>
                  </a:lnTo>
                  <a:lnTo>
                    <a:pt x="67" y="25"/>
                  </a:lnTo>
                  <a:lnTo>
                    <a:pt x="71" y="29"/>
                  </a:lnTo>
                  <a:lnTo>
                    <a:pt x="63" y="38"/>
                  </a:lnTo>
                  <a:lnTo>
                    <a:pt x="55" y="38"/>
                  </a:lnTo>
                  <a:lnTo>
                    <a:pt x="59" y="33"/>
                  </a:lnTo>
                  <a:lnTo>
                    <a:pt x="63" y="29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63" y="17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38" y="33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33" y="46"/>
                  </a:lnTo>
                  <a:lnTo>
                    <a:pt x="38" y="46"/>
                  </a:lnTo>
                  <a:lnTo>
                    <a:pt x="50" y="46"/>
                  </a:lnTo>
                  <a:lnTo>
                    <a:pt x="38" y="50"/>
                  </a:lnTo>
                  <a:lnTo>
                    <a:pt x="29" y="50"/>
                  </a:lnTo>
                  <a:lnTo>
                    <a:pt x="33" y="63"/>
                  </a:lnTo>
                  <a:lnTo>
                    <a:pt x="42" y="59"/>
                  </a:lnTo>
                  <a:lnTo>
                    <a:pt x="50" y="59"/>
                  </a:lnTo>
                  <a:lnTo>
                    <a:pt x="50" y="63"/>
                  </a:lnTo>
                  <a:lnTo>
                    <a:pt x="25" y="63"/>
                  </a:lnTo>
                  <a:lnTo>
                    <a:pt x="25" y="75"/>
                  </a:lnTo>
                  <a:lnTo>
                    <a:pt x="50" y="75"/>
                  </a:lnTo>
                  <a:lnTo>
                    <a:pt x="38" y="80"/>
                  </a:lnTo>
                  <a:lnTo>
                    <a:pt x="21" y="84"/>
                  </a:lnTo>
                  <a:lnTo>
                    <a:pt x="29" y="92"/>
                  </a:lnTo>
                  <a:lnTo>
                    <a:pt x="46" y="88"/>
                  </a:lnTo>
                  <a:lnTo>
                    <a:pt x="59" y="80"/>
                  </a:lnTo>
                  <a:lnTo>
                    <a:pt x="71" y="88"/>
                  </a:lnTo>
                  <a:lnTo>
                    <a:pt x="84" y="97"/>
                  </a:lnTo>
                  <a:lnTo>
                    <a:pt x="92" y="84"/>
                  </a:lnTo>
                  <a:lnTo>
                    <a:pt x="80" y="80"/>
                  </a:lnTo>
                  <a:lnTo>
                    <a:pt x="71" y="75"/>
                  </a:lnTo>
                  <a:lnTo>
                    <a:pt x="92" y="75"/>
                  </a:lnTo>
                  <a:lnTo>
                    <a:pt x="92" y="63"/>
                  </a:lnTo>
                  <a:lnTo>
                    <a:pt x="63" y="63"/>
                  </a:lnTo>
                  <a:lnTo>
                    <a:pt x="6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92" y="54"/>
                  </a:lnTo>
                  <a:lnTo>
                    <a:pt x="84" y="50"/>
                  </a:lnTo>
                  <a:lnTo>
                    <a:pt x="80" y="42"/>
                  </a:lnTo>
                  <a:lnTo>
                    <a:pt x="67" y="46"/>
                  </a:lnTo>
                  <a:lnTo>
                    <a:pt x="71" y="50"/>
                  </a:lnTo>
                  <a:lnTo>
                    <a:pt x="59" y="50"/>
                  </a:lnTo>
                  <a:close/>
                  <a:moveTo>
                    <a:pt x="21" y="25"/>
                  </a:moveTo>
                  <a:lnTo>
                    <a:pt x="29" y="17"/>
                  </a:lnTo>
                  <a:lnTo>
                    <a:pt x="17" y="4"/>
                  </a:lnTo>
                  <a:lnTo>
                    <a:pt x="8" y="12"/>
                  </a:lnTo>
                  <a:lnTo>
                    <a:pt x="21" y="25"/>
                  </a:lnTo>
                  <a:close/>
                  <a:moveTo>
                    <a:pt x="12" y="42"/>
                  </a:moveTo>
                  <a:lnTo>
                    <a:pt x="12" y="42"/>
                  </a:lnTo>
                  <a:lnTo>
                    <a:pt x="17" y="46"/>
                  </a:lnTo>
                  <a:lnTo>
                    <a:pt x="25" y="38"/>
                  </a:lnTo>
                  <a:lnTo>
                    <a:pt x="8" y="25"/>
                  </a:lnTo>
                  <a:lnTo>
                    <a:pt x="0" y="38"/>
                  </a:lnTo>
                  <a:lnTo>
                    <a:pt x="12" y="42"/>
                  </a:lnTo>
                  <a:close/>
                  <a:moveTo>
                    <a:pt x="12" y="92"/>
                  </a:moveTo>
                  <a:lnTo>
                    <a:pt x="12" y="92"/>
                  </a:lnTo>
                  <a:lnTo>
                    <a:pt x="25" y="54"/>
                  </a:lnTo>
                  <a:lnTo>
                    <a:pt x="12" y="50"/>
                  </a:lnTo>
                  <a:lnTo>
                    <a:pt x="4" y="80"/>
                  </a:lnTo>
                  <a:lnTo>
                    <a:pt x="12" y="92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38" y="17"/>
                  </a:lnTo>
                  <a:lnTo>
                    <a:pt x="29" y="21"/>
                  </a:lnTo>
                  <a:lnTo>
                    <a:pt x="33" y="25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7"/>
            <p:cNvSpPr/>
            <p:nvPr/>
          </p:nvSpPr>
          <p:spPr bwMode="auto">
            <a:xfrm>
              <a:off x="11883" y="6271"/>
              <a:ext cx="210" cy="217"/>
            </a:xfrm>
            <a:custGeom>
              <a:avLst/>
              <a:gdLst>
                <a:gd name="T0" fmla="*/ 55 w 89"/>
                <a:gd name="T1" fmla="*/ 12 h 92"/>
                <a:gd name="T2" fmla="*/ 55 w 89"/>
                <a:gd name="T3" fmla="*/ 12 h 92"/>
                <a:gd name="T4" fmla="*/ 51 w 89"/>
                <a:gd name="T5" fmla="*/ 8 h 92"/>
                <a:gd name="T6" fmla="*/ 51 w 89"/>
                <a:gd name="T7" fmla="*/ 8 h 92"/>
                <a:gd name="T8" fmla="*/ 51 w 89"/>
                <a:gd name="T9" fmla="*/ 0 h 92"/>
                <a:gd name="T10" fmla="*/ 51 w 89"/>
                <a:gd name="T11" fmla="*/ 0 h 92"/>
                <a:gd name="T12" fmla="*/ 42 w 89"/>
                <a:gd name="T13" fmla="*/ 4 h 92"/>
                <a:gd name="T14" fmla="*/ 42 w 89"/>
                <a:gd name="T15" fmla="*/ 4 h 92"/>
                <a:gd name="T16" fmla="*/ 34 w 89"/>
                <a:gd name="T17" fmla="*/ 4 h 92"/>
                <a:gd name="T18" fmla="*/ 34 w 89"/>
                <a:gd name="T19" fmla="*/ 4 h 92"/>
                <a:gd name="T20" fmla="*/ 38 w 89"/>
                <a:gd name="T21" fmla="*/ 17 h 92"/>
                <a:gd name="T22" fmla="*/ 0 w 89"/>
                <a:gd name="T23" fmla="*/ 17 h 92"/>
                <a:gd name="T24" fmla="*/ 0 w 89"/>
                <a:gd name="T25" fmla="*/ 29 h 92"/>
                <a:gd name="T26" fmla="*/ 38 w 89"/>
                <a:gd name="T27" fmla="*/ 29 h 92"/>
                <a:gd name="T28" fmla="*/ 38 w 89"/>
                <a:gd name="T29" fmla="*/ 38 h 92"/>
                <a:gd name="T30" fmla="*/ 13 w 89"/>
                <a:gd name="T31" fmla="*/ 38 h 92"/>
                <a:gd name="T32" fmla="*/ 13 w 89"/>
                <a:gd name="T33" fmla="*/ 84 h 92"/>
                <a:gd name="T34" fmla="*/ 25 w 89"/>
                <a:gd name="T35" fmla="*/ 84 h 92"/>
                <a:gd name="T36" fmla="*/ 25 w 89"/>
                <a:gd name="T37" fmla="*/ 50 h 92"/>
                <a:gd name="T38" fmla="*/ 38 w 89"/>
                <a:gd name="T39" fmla="*/ 50 h 92"/>
                <a:gd name="T40" fmla="*/ 38 w 89"/>
                <a:gd name="T41" fmla="*/ 92 h 92"/>
                <a:gd name="T42" fmla="*/ 51 w 89"/>
                <a:gd name="T43" fmla="*/ 92 h 92"/>
                <a:gd name="T44" fmla="*/ 51 w 89"/>
                <a:gd name="T45" fmla="*/ 50 h 92"/>
                <a:gd name="T46" fmla="*/ 63 w 89"/>
                <a:gd name="T47" fmla="*/ 50 h 92"/>
                <a:gd name="T48" fmla="*/ 63 w 89"/>
                <a:gd name="T49" fmla="*/ 71 h 92"/>
                <a:gd name="T50" fmla="*/ 63 w 89"/>
                <a:gd name="T51" fmla="*/ 71 h 92"/>
                <a:gd name="T52" fmla="*/ 63 w 89"/>
                <a:gd name="T53" fmla="*/ 71 h 92"/>
                <a:gd name="T54" fmla="*/ 55 w 89"/>
                <a:gd name="T55" fmla="*/ 71 h 92"/>
                <a:gd name="T56" fmla="*/ 55 w 89"/>
                <a:gd name="T57" fmla="*/ 71 h 92"/>
                <a:gd name="T58" fmla="*/ 59 w 89"/>
                <a:gd name="T59" fmla="*/ 84 h 92"/>
                <a:gd name="T60" fmla="*/ 59 w 89"/>
                <a:gd name="T61" fmla="*/ 84 h 92"/>
                <a:gd name="T62" fmla="*/ 72 w 89"/>
                <a:gd name="T63" fmla="*/ 84 h 92"/>
                <a:gd name="T64" fmla="*/ 76 w 89"/>
                <a:gd name="T65" fmla="*/ 80 h 92"/>
                <a:gd name="T66" fmla="*/ 76 w 89"/>
                <a:gd name="T67" fmla="*/ 75 h 92"/>
                <a:gd name="T68" fmla="*/ 76 w 89"/>
                <a:gd name="T69" fmla="*/ 38 h 92"/>
                <a:gd name="T70" fmla="*/ 51 w 89"/>
                <a:gd name="T71" fmla="*/ 38 h 92"/>
                <a:gd name="T72" fmla="*/ 51 w 89"/>
                <a:gd name="T73" fmla="*/ 29 h 92"/>
                <a:gd name="T74" fmla="*/ 89 w 89"/>
                <a:gd name="T75" fmla="*/ 29 h 92"/>
                <a:gd name="T76" fmla="*/ 89 w 89"/>
                <a:gd name="T77" fmla="*/ 17 h 92"/>
                <a:gd name="T78" fmla="*/ 42 w 89"/>
                <a:gd name="T79" fmla="*/ 17 h 92"/>
                <a:gd name="T80" fmla="*/ 42 w 89"/>
                <a:gd name="T81" fmla="*/ 17 h 92"/>
                <a:gd name="T82" fmla="*/ 55 w 89"/>
                <a:gd name="T83" fmla="*/ 12 h 92"/>
                <a:gd name="T84" fmla="*/ 55 w 89"/>
                <a:gd name="T85" fmla="*/ 12 h 92"/>
                <a:gd name="T86" fmla="*/ 55 w 89"/>
                <a:gd name="T87" fmla="*/ 12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" h="92">
                  <a:moveTo>
                    <a:pt x="55" y="12"/>
                  </a:moveTo>
                  <a:lnTo>
                    <a:pt x="55" y="12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1" y="92"/>
                  </a:lnTo>
                  <a:lnTo>
                    <a:pt x="51" y="50"/>
                  </a:lnTo>
                  <a:lnTo>
                    <a:pt x="63" y="50"/>
                  </a:lnTo>
                  <a:lnTo>
                    <a:pt x="63" y="71"/>
                  </a:lnTo>
                  <a:lnTo>
                    <a:pt x="55" y="71"/>
                  </a:lnTo>
                  <a:lnTo>
                    <a:pt x="59" y="84"/>
                  </a:lnTo>
                  <a:lnTo>
                    <a:pt x="72" y="84"/>
                  </a:lnTo>
                  <a:lnTo>
                    <a:pt x="76" y="80"/>
                  </a:lnTo>
                  <a:lnTo>
                    <a:pt x="76" y="75"/>
                  </a:lnTo>
                  <a:lnTo>
                    <a:pt x="76" y="38"/>
                  </a:lnTo>
                  <a:lnTo>
                    <a:pt x="51" y="38"/>
                  </a:lnTo>
                  <a:lnTo>
                    <a:pt x="51" y="29"/>
                  </a:lnTo>
                  <a:lnTo>
                    <a:pt x="89" y="29"/>
                  </a:lnTo>
                  <a:lnTo>
                    <a:pt x="89" y="17"/>
                  </a:lnTo>
                  <a:lnTo>
                    <a:pt x="42" y="17"/>
                  </a:lnTo>
                  <a:lnTo>
                    <a:pt x="5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38"/>
            <p:cNvSpPr>
              <a:spLocks noEditPoints="1"/>
            </p:cNvSpPr>
            <p:nvPr/>
          </p:nvSpPr>
          <p:spPr bwMode="auto">
            <a:xfrm>
              <a:off x="10120" y="6181"/>
              <a:ext cx="220" cy="208"/>
            </a:xfrm>
            <a:custGeom>
              <a:avLst/>
              <a:gdLst>
                <a:gd name="T0" fmla="*/ 30 w 93"/>
                <a:gd name="T1" fmla="*/ 17 h 88"/>
                <a:gd name="T2" fmla="*/ 17 w 93"/>
                <a:gd name="T3" fmla="*/ 0 h 88"/>
                <a:gd name="T4" fmla="*/ 9 w 93"/>
                <a:gd name="T5" fmla="*/ 4 h 88"/>
                <a:gd name="T6" fmla="*/ 17 w 93"/>
                <a:gd name="T7" fmla="*/ 25 h 88"/>
                <a:gd name="T8" fmla="*/ 55 w 93"/>
                <a:gd name="T9" fmla="*/ 25 h 88"/>
                <a:gd name="T10" fmla="*/ 55 w 93"/>
                <a:gd name="T11" fmla="*/ 55 h 88"/>
                <a:gd name="T12" fmla="*/ 51 w 93"/>
                <a:gd name="T13" fmla="*/ 55 h 88"/>
                <a:gd name="T14" fmla="*/ 43 w 93"/>
                <a:gd name="T15" fmla="*/ 55 h 88"/>
                <a:gd name="T16" fmla="*/ 47 w 93"/>
                <a:gd name="T17" fmla="*/ 71 h 88"/>
                <a:gd name="T18" fmla="*/ 68 w 93"/>
                <a:gd name="T19" fmla="*/ 63 h 88"/>
                <a:gd name="T20" fmla="*/ 68 w 93"/>
                <a:gd name="T21" fmla="*/ 33 h 88"/>
                <a:gd name="T22" fmla="*/ 68 w 93"/>
                <a:gd name="T23" fmla="*/ 29 h 88"/>
                <a:gd name="T24" fmla="*/ 34 w 93"/>
                <a:gd name="T25" fmla="*/ 4 h 88"/>
                <a:gd name="T26" fmla="*/ 64 w 93"/>
                <a:gd name="T27" fmla="*/ 12 h 88"/>
                <a:gd name="T28" fmla="*/ 64 w 93"/>
                <a:gd name="T29" fmla="*/ 12 h 88"/>
                <a:gd name="T30" fmla="*/ 55 w 93"/>
                <a:gd name="T31" fmla="*/ 25 h 88"/>
                <a:gd name="T32" fmla="*/ 0 w 93"/>
                <a:gd name="T33" fmla="*/ 76 h 88"/>
                <a:gd name="T34" fmla="*/ 9 w 93"/>
                <a:gd name="T35" fmla="*/ 88 h 88"/>
                <a:gd name="T36" fmla="*/ 21 w 93"/>
                <a:gd name="T37" fmla="*/ 76 h 88"/>
                <a:gd name="T38" fmla="*/ 26 w 93"/>
                <a:gd name="T39" fmla="*/ 80 h 88"/>
                <a:gd name="T40" fmla="*/ 38 w 93"/>
                <a:gd name="T41" fmla="*/ 84 h 88"/>
                <a:gd name="T42" fmla="*/ 43 w 93"/>
                <a:gd name="T43" fmla="*/ 84 h 88"/>
                <a:gd name="T44" fmla="*/ 59 w 93"/>
                <a:gd name="T45" fmla="*/ 84 h 88"/>
                <a:gd name="T46" fmla="*/ 89 w 93"/>
                <a:gd name="T47" fmla="*/ 84 h 88"/>
                <a:gd name="T48" fmla="*/ 93 w 93"/>
                <a:gd name="T49" fmla="*/ 71 h 88"/>
                <a:gd name="T50" fmla="*/ 76 w 93"/>
                <a:gd name="T51" fmla="*/ 71 h 88"/>
                <a:gd name="T52" fmla="*/ 64 w 93"/>
                <a:gd name="T53" fmla="*/ 71 h 88"/>
                <a:gd name="T54" fmla="*/ 30 w 93"/>
                <a:gd name="T55" fmla="*/ 67 h 88"/>
                <a:gd name="T56" fmla="*/ 26 w 93"/>
                <a:gd name="T57" fmla="*/ 29 h 88"/>
                <a:gd name="T58" fmla="*/ 0 w 93"/>
                <a:gd name="T59" fmla="*/ 42 h 88"/>
                <a:gd name="T60" fmla="*/ 13 w 93"/>
                <a:gd name="T61" fmla="*/ 63 h 88"/>
                <a:gd name="T62" fmla="*/ 9 w 93"/>
                <a:gd name="T63" fmla="*/ 67 h 88"/>
                <a:gd name="T64" fmla="*/ 0 w 93"/>
                <a:gd name="T65" fmla="*/ 76 h 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3" h="88">
                  <a:moveTo>
                    <a:pt x="17" y="25"/>
                  </a:moveTo>
                  <a:lnTo>
                    <a:pt x="30" y="17"/>
                  </a:lnTo>
                  <a:lnTo>
                    <a:pt x="17" y="0"/>
                  </a:lnTo>
                  <a:lnTo>
                    <a:pt x="9" y="4"/>
                  </a:lnTo>
                  <a:lnTo>
                    <a:pt x="17" y="25"/>
                  </a:lnTo>
                  <a:close/>
                  <a:moveTo>
                    <a:pt x="55" y="25"/>
                  </a:moveTo>
                  <a:lnTo>
                    <a:pt x="55" y="29"/>
                  </a:lnTo>
                  <a:lnTo>
                    <a:pt x="55" y="55"/>
                  </a:lnTo>
                  <a:lnTo>
                    <a:pt x="51" y="55"/>
                  </a:lnTo>
                  <a:lnTo>
                    <a:pt x="43" y="55"/>
                  </a:lnTo>
                  <a:lnTo>
                    <a:pt x="47" y="71"/>
                  </a:lnTo>
                  <a:lnTo>
                    <a:pt x="64" y="67"/>
                  </a:lnTo>
                  <a:lnTo>
                    <a:pt x="68" y="63"/>
                  </a:lnTo>
                  <a:lnTo>
                    <a:pt x="68" y="59"/>
                  </a:lnTo>
                  <a:lnTo>
                    <a:pt x="68" y="33"/>
                  </a:lnTo>
                  <a:lnTo>
                    <a:pt x="68" y="29"/>
                  </a:lnTo>
                  <a:lnTo>
                    <a:pt x="85" y="4"/>
                  </a:lnTo>
                  <a:lnTo>
                    <a:pt x="34" y="4"/>
                  </a:lnTo>
                  <a:lnTo>
                    <a:pt x="34" y="17"/>
                  </a:lnTo>
                  <a:lnTo>
                    <a:pt x="64" y="12"/>
                  </a:lnTo>
                  <a:lnTo>
                    <a:pt x="55" y="25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9" y="88"/>
                  </a:lnTo>
                  <a:lnTo>
                    <a:pt x="21" y="76"/>
                  </a:lnTo>
                  <a:lnTo>
                    <a:pt x="26" y="80"/>
                  </a:lnTo>
                  <a:lnTo>
                    <a:pt x="38" y="84"/>
                  </a:lnTo>
                  <a:lnTo>
                    <a:pt x="43" y="84"/>
                  </a:lnTo>
                  <a:lnTo>
                    <a:pt x="59" y="84"/>
                  </a:lnTo>
                  <a:lnTo>
                    <a:pt x="89" y="84"/>
                  </a:lnTo>
                  <a:lnTo>
                    <a:pt x="93" y="71"/>
                  </a:lnTo>
                  <a:lnTo>
                    <a:pt x="76" y="71"/>
                  </a:lnTo>
                  <a:lnTo>
                    <a:pt x="64" y="71"/>
                  </a:lnTo>
                  <a:lnTo>
                    <a:pt x="34" y="71"/>
                  </a:lnTo>
                  <a:lnTo>
                    <a:pt x="30" y="67"/>
                  </a:lnTo>
                  <a:lnTo>
                    <a:pt x="26" y="59"/>
                  </a:lnTo>
                  <a:lnTo>
                    <a:pt x="26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13" y="42"/>
                  </a:lnTo>
                  <a:lnTo>
                    <a:pt x="13" y="63"/>
                  </a:lnTo>
                  <a:lnTo>
                    <a:pt x="9" y="67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39"/>
            <p:cNvSpPr>
              <a:spLocks noEditPoints="1"/>
            </p:cNvSpPr>
            <p:nvPr/>
          </p:nvSpPr>
          <p:spPr bwMode="auto">
            <a:xfrm>
              <a:off x="10371" y="6181"/>
              <a:ext cx="189" cy="198"/>
            </a:xfrm>
            <a:custGeom>
              <a:avLst/>
              <a:gdLst>
                <a:gd name="T0" fmla="*/ 12 w 80"/>
                <a:gd name="T1" fmla="*/ 84 h 84"/>
                <a:gd name="T2" fmla="*/ 12 w 80"/>
                <a:gd name="T3" fmla="*/ 59 h 84"/>
                <a:gd name="T4" fmla="*/ 12 w 80"/>
                <a:gd name="T5" fmla="*/ 59 h 84"/>
                <a:gd name="T6" fmla="*/ 17 w 80"/>
                <a:gd name="T7" fmla="*/ 71 h 84"/>
                <a:gd name="T8" fmla="*/ 17 w 80"/>
                <a:gd name="T9" fmla="*/ 71 h 84"/>
                <a:gd name="T10" fmla="*/ 25 w 80"/>
                <a:gd name="T11" fmla="*/ 67 h 84"/>
                <a:gd name="T12" fmla="*/ 29 w 80"/>
                <a:gd name="T13" fmla="*/ 63 h 84"/>
                <a:gd name="T14" fmla="*/ 33 w 80"/>
                <a:gd name="T15" fmla="*/ 59 h 84"/>
                <a:gd name="T16" fmla="*/ 33 w 80"/>
                <a:gd name="T17" fmla="*/ 50 h 84"/>
                <a:gd name="T18" fmla="*/ 33 w 80"/>
                <a:gd name="T19" fmla="*/ 50 h 84"/>
                <a:gd name="T20" fmla="*/ 33 w 80"/>
                <a:gd name="T21" fmla="*/ 42 h 84"/>
                <a:gd name="T22" fmla="*/ 29 w 80"/>
                <a:gd name="T23" fmla="*/ 33 h 84"/>
                <a:gd name="T24" fmla="*/ 29 w 80"/>
                <a:gd name="T25" fmla="*/ 33 h 84"/>
                <a:gd name="T26" fmla="*/ 29 w 80"/>
                <a:gd name="T27" fmla="*/ 21 h 84"/>
                <a:gd name="T28" fmla="*/ 29 w 80"/>
                <a:gd name="T29" fmla="*/ 21 h 84"/>
                <a:gd name="T30" fmla="*/ 33 w 80"/>
                <a:gd name="T31" fmla="*/ 0 h 84"/>
                <a:gd name="T32" fmla="*/ 0 w 80"/>
                <a:gd name="T33" fmla="*/ 0 h 84"/>
                <a:gd name="T34" fmla="*/ 0 w 80"/>
                <a:gd name="T35" fmla="*/ 84 h 84"/>
                <a:gd name="T36" fmla="*/ 12 w 80"/>
                <a:gd name="T37" fmla="*/ 84 h 84"/>
                <a:gd name="T38" fmla="*/ 12 w 80"/>
                <a:gd name="T39" fmla="*/ 84 h 84"/>
                <a:gd name="T40" fmla="*/ 50 w 80"/>
                <a:gd name="T41" fmla="*/ 84 h 84"/>
                <a:gd name="T42" fmla="*/ 50 w 80"/>
                <a:gd name="T43" fmla="*/ 76 h 84"/>
                <a:gd name="T44" fmla="*/ 67 w 80"/>
                <a:gd name="T45" fmla="*/ 76 h 84"/>
                <a:gd name="T46" fmla="*/ 67 w 80"/>
                <a:gd name="T47" fmla="*/ 84 h 84"/>
                <a:gd name="T48" fmla="*/ 80 w 80"/>
                <a:gd name="T49" fmla="*/ 84 h 84"/>
                <a:gd name="T50" fmla="*/ 80 w 80"/>
                <a:gd name="T51" fmla="*/ 4 h 84"/>
                <a:gd name="T52" fmla="*/ 38 w 80"/>
                <a:gd name="T53" fmla="*/ 4 h 84"/>
                <a:gd name="T54" fmla="*/ 38 w 80"/>
                <a:gd name="T55" fmla="*/ 84 h 84"/>
                <a:gd name="T56" fmla="*/ 50 w 80"/>
                <a:gd name="T57" fmla="*/ 84 h 84"/>
                <a:gd name="T58" fmla="*/ 50 w 80"/>
                <a:gd name="T59" fmla="*/ 84 h 84"/>
                <a:gd name="T60" fmla="*/ 17 w 80"/>
                <a:gd name="T61" fmla="*/ 33 h 84"/>
                <a:gd name="T62" fmla="*/ 17 w 80"/>
                <a:gd name="T63" fmla="*/ 33 h 84"/>
                <a:gd name="T64" fmla="*/ 21 w 80"/>
                <a:gd name="T65" fmla="*/ 46 h 84"/>
                <a:gd name="T66" fmla="*/ 21 w 80"/>
                <a:gd name="T67" fmla="*/ 46 h 84"/>
                <a:gd name="T68" fmla="*/ 21 w 80"/>
                <a:gd name="T69" fmla="*/ 55 h 84"/>
                <a:gd name="T70" fmla="*/ 12 w 80"/>
                <a:gd name="T71" fmla="*/ 55 h 84"/>
                <a:gd name="T72" fmla="*/ 12 w 80"/>
                <a:gd name="T73" fmla="*/ 12 h 84"/>
                <a:gd name="T74" fmla="*/ 21 w 80"/>
                <a:gd name="T75" fmla="*/ 12 h 84"/>
                <a:gd name="T76" fmla="*/ 21 w 80"/>
                <a:gd name="T77" fmla="*/ 12 h 84"/>
                <a:gd name="T78" fmla="*/ 17 w 80"/>
                <a:gd name="T79" fmla="*/ 33 h 84"/>
                <a:gd name="T80" fmla="*/ 17 w 80"/>
                <a:gd name="T81" fmla="*/ 33 h 84"/>
                <a:gd name="T82" fmla="*/ 17 w 80"/>
                <a:gd name="T83" fmla="*/ 33 h 84"/>
                <a:gd name="T84" fmla="*/ 50 w 80"/>
                <a:gd name="T85" fmla="*/ 33 h 84"/>
                <a:gd name="T86" fmla="*/ 50 w 80"/>
                <a:gd name="T87" fmla="*/ 12 h 84"/>
                <a:gd name="T88" fmla="*/ 67 w 80"/>
                <a:gd name="T89" fmla="*/ 12 h 84"/>
                <a:gd name="T90" fmla="*/ 67 w 80"/>
                <a:gd name="T91" fmla="*/ 33 h 84"/>
                <a:gd name="T92" fmla="*/ 50 w 80"/>
                <a:gd name="T93" fmla="*/ 33 h 84"/>
                <a:gd name="T94" fmla="*/ 50 w 80"/>
                <a:gd name="T95" fmla="*/ 33 h 84"/>
                <a:gd name="T96" fmla="*/ 67 w 80"/>
                <a:gd name="T97" fmla="*/ 46 h 84"/>
                <a:gd name="T98" fmla="*/ 67 w 80"/>
                <a:gd name="T99" fmla="*/ 63 h 84"/>
                <a:gd name="T100" fmla="*/ 50 w 80"/>
                <a:gd name="T101" fmla="*/ 63 h 84"/>
                <a:gd name="T102" fmla="*/ 50 w 80"/>
                <a:gd name="T103" fmla="*/ 46 h 84"/>
                <a:gd name="T104" fmla="*/ 67 w 80"/>
                <a:gd name="T105" fmla="*/ 46 h 84"/>
                <a:gd name="T106" fmla="*/ 67 w 80"/>
                <a:gd name="T107" fmla="*/ 46 h 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" h="84">
                  <a:moveTo>
                    <a:pt x="12" y="84"/>
                  </a:moveTo>
                  <a:lnTo>
                    <a:pt x="12" y="59"/>
                  </a:lnTo>
                  <a:lnTo>
                    <a:pt x="17" y="71"/>
                  </a:lnTo>
                  <a:lnTo>
                    <a:pt x="25" y="67"/>
                  </a:lnTo>
                  <a:lnTo>
                    <a:pt x="29" y="63"/>
                  </a:lnTo>
                  <a:lnTo>
                    <a:pt x="33" y="59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2" y="84"/>
                  </a:lnTo>
                  <a:close/>
                  <a:moveTo>
                    <a:pt x="50" y="84"/>
                  </a:moveTo>
                  <a:lnTo>
                    <a:pt x="50" y="76"/>
                  </a:lnTo>
                  <a:lnTo>
                    <a:pt x="67" y="76"/>
                  </a:lnTo>
                  <a:lnTo>
                    <a:pt x="67" y="84"/>
                  </a:lnTo>
                  <a:lnTo>
                    <a:pt x="80" y="84"/>
                  </a:lnTo>
                  <a:lnTo>
                    <a:pt x="80" y="4"/>
                  </a:lnTo>
                  <a:lnTo>
                    <a:pt x="38" y="4"/>
                  </a:lnTo>
                  <a:lnTo>
                    <a:pt x="38" y="84"/>
                  </a:lnTo>
                  <a:lnTo>
                    <a:pt x="50" y="84"/>
                  </a:lnTo>
                  <a:close/>
                  <a:moveTo>
                    <a:pt x="17" y="33"/>
                  </a:moveTo>
                  <a:lnTo>
                    <a:pt x="17" y="33"/>
                  </a:lnTo>
                  <a:lnTo>
                    <a:pt x="21" y="46"/>
                  </a:lnTo>
                  <a:lnTo>
                    <a:pt x="21" y="55"/>
                  </a:lnTo>
                  <a:lnTo>
                    <a:pt x="12" y="55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17" y="33"/>
                  </a:lnTo>
                  <a:close/>
                  <a:moveTo>
                    <a:pt x="50" y="33"/>
                  </a:moveTo>
                  <a:lnTo>
                    <a:pt x="50" y="12"/>
                  </a:lnTo>
                  <a:lnTo>
                    <a:pt x="67" y="12"/>
                  </a:lnTo>
                  <a:lnTo>
                    <a:pt x="67" y="33"/>
                  </a:lnTo>
                  <a:lnTo>
                    <a:pt x="50" y="33"/>
                  </a:lnTo>
                  <a:close/>
                  <a:moveTo>
                    <a:pt x="67" y="46"/>
                  </a:moveTo>
                  <a:lnTo>
                    <a:pt x="67" y="63"/>
                  </a:lnTo>
                  <a:lnTo>
                    <a:pt x="50" y="63"/>
                  </a:lnTo>
                  <a:lnTo>
                    <a:pt x="50" y="46"/>
                  </a:lnTo>
                  <a:lnTo>
                    <a:pt x="67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0"/>
            <p:cNvSpPr/>
            <p:nvPr/>
          </p:nvSpPr>
          <p:spPr bwMode="auto">
            <a:xfrm>
              <a:off x="10600" y="6172"/>
              <a:ext cx="208" cy="217"/>
            </a:xfrm>
            <a:custGeom>
              <a:avLst/>
              <a:gdLst>
                <a:gd name="T0" fmla="*/ 54 w 88"/>
                <a:gd name="T1" fmla="*/ 12 h 92"/>
                <a:gd name="T2" fmla="*/ 54 w 88"/>
                <a:gd name="T3" fmla="*/ 12 h 92"/>
                <a:gd name="T4" fmla="*/ 50 w 88"/>
                <a:gd name="T5" fmla="*/ 8 h 92"/>
                <a:gd name="T6" fmla="*/ 50 w 88"/>
                <a:gd name="T7" fmla="*/ 8 h 92"/>
                <a:gd name="T8" fmla="*/ 50 w 88"/>
                <a:gd name="T9" fmla="*/ 0 h 92"/>
                <a:gd name="T10" fmla="*/ 50 w 88"/>
                <a:gd name="T11" fmla="*/ 0 h 92"/>
                <a:gd name="T12" fmla="*/ 42 w 88"/>
                <a:gd name="T13" fmla="*/ 4 h 92"/>
                <a:gd name="T14" fmla="*/ 42 w 88"/>
                <a:gd name="T15" fmla="*/ 4 h 92"/>
                <a:gd name="T16" fmla="*/ 33 w 88"/>
                <a:gd name="T17" fmla="*/ 4 h 92"/>
                <a:gd name="T18" fmla="*/ 33 w 88"/>
                <a:gd name="T19" fmla="*/ 4 h 92"/>
                <a:gd name="T20" fmla="*/ 38 w 88"/>
                <a:gd name="T21" fmla="*/ 16 h 92"/>
                <a:gd name="T22" fmla="*/ 0 w 88"/>
                <a:gd name="T23" fmla="*/ 16 h 92"/>
                <a:gd name="T24" fmla="*/ 0 w 88"/>
                <a:gd name="T25" fmla="*/ 29 h 92"/>
                <a:gd name="T26" fmla="*/ 38 w 88"/>
                <a:gd name="T27" fmla="*/ 29 h 92"/>
                <a:gd name="T28" fmla="*/ 38 w 88"/>
                <a:gd name="T29" fmla="*/ 37 h 92"/>
                <a:gd name="T30" fmla="*/ 12 w 88"/>
                <a:gd name="T31" fmla="*/ 37 h 92"/>
                <a:gd name="T32" fmla="*/ 12 w 88"/>
                <a:gd name="T33" fmla="*/ 84 h 92"/>
                <a:gd name="T34" fmla="*/ 25 w 88"/>
                <a:gd name="T35" fmla="*/ 84 h 92"/>
                <a:gd name="T36" fmla="*/ 25 w 88"/>
                <a:gd name="T37" fmla="*/ 50 h 92"/>
                <a:gd name="T38" fmla="*/ 38 w 88"/>
                <a:gd name="T39" fmla="*/ 50 h 92"/>
                <a:gd name="T40" fmla="*/ 38 w 88"/>
                <a:gd name="T41" fmla="*/ 92 h 92"/>
                <a:gd name="T42" fmla="*/ 50 w 88"/>
                <a:gd name="T43" fmla="*/ 92 h 92"/>
                <a:gd name="T44" fmla="*/ 50 w 88"/>
                <a:gd name="T45" fmla="*/ 50 h 92"/>
                <a:gd name="T46" fmla="*/ 67 w 88"/>
                <a:gd name="T47" fmla="*/ 50 h 92"/>
                <a:gd name="T48" fmla="*/ 67 w 88"/>
                <a:gd name="T49" fmla="*/ 67 h 92"/>
                <a:gd name="T50" fmla="*/ 67 w 88"/>
                <a:gd name="T51" fmla="*/ 67 h 92"/>
                <a:gd name="T52" fmla="*/ 63 w 88"/>
                <a:gd name="T53" fmla="*/ 71 h 92"/>
                <a:gd name="T54" fmla="*/ 54 w 88"/>
                <a:gd name="T55" fmla="*/ 71 h 92"/>
                <a:gd name="T56" fmla="*/ 54 w 88"/>
                <a:gd name="T57" fmla="*/ 71 h 92"/>
                <a:gd name="T58" fmla="*/ 59 w 88"/>
                <a:gd name="T59" fmla="*/ 84 h 92"/>
                <a:gd name="T60" fmla="*/ 59 w 88"/>
                <a:gd name="T61" fmla="*/ 84 h 92"/>
                <a:gd name="T62" fmla="*/ 75 w 88"/>
                <a:gd name="T63" fmla="*/ 84 h 92"/>
                <a:gd name="T64" fmla="*/ 75 w 88"/>
                <a:gd name="T65" fmla="*/ 80 h 92"/>
                <a:gd name="T66" fmla="*/ 80 w 88"/>
                <a:gd name="T67" fmla="*/ 75 h 92"/>
                <a:gd name="T68" fmla="*/ 80 w 88"/>
                <a:gd name="T69" fmla="*/ 37 h 92"/>
                <a:gd name="T70" fmla="*/ 50 w 88"/>
                <a:gd name="T71" fmla="*/ 37 h 92"/>
                <a:gd name="T72" fmla="*/ 50 w 88"/>
                <a:gd name="T73" fmla="*/ 29 h 92"/>
                <a:gd name="T74" fmla="*/ 88 w 88"/>
                <a:gd name="T75" fmla="*/ 29 h 92"/>
                <a:gd name="T76" fmla="*/ 88 w 88"/>
                <a:gd name="T77" fmla="*/ 16 h 92"/>
                <a:gd name="T78" fmla="*/ 46 w 88"/>
                <a:gd name="T79" fmla="*/ 16 h 92"/>
                <a:gd name="T80" fmla="*/ 46 w 88"/>
                <a:gd name="T81" fmla="*/ 16 h 92"/>
                <a:gd name="T82" fmla="*/ 54 w 88"/>
                <a:gd name="T83" fmla="*/ 12 h 92"/>
                <a:gd name="T84" fmla="*/ 54 w 88"/>
                <a:gd name="T85" fmla="*/ 12 h 92"/>
                <a:gd name="T86" fmla="*/ 54 w 88"/>
                <a:gd name="T87" fmla="*/ 12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2">
                  <a:moveTo>
                    <a:pt x="54" y="12"/>
                  </a:moveTo>
                  <a:lnTo>
                    <a:pt x="54" y="12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3" y="4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37"/>
                  </a:lnTo>
                  <a:lnTo>
                    <a:pt x="12" y="37"/>
                  </a:lnTo>
                  <a:lnTo>
                    <a:pt x="12" y="84"/>
                  </a:lnTo>
                  <a:lnTo>
                    <a:pt x="25" y="84"/>
                  </a:lnTo>
                  <a:lnTo>
                    <a:pt x="25" y="50"/>
                  </a:lnTo>
                  <a:lnTo>
                    <a:pt x="38" y="50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50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4" y="71"/>
                  </a:lnTo>
                  <a:lnTo>
                    <a:pt x="59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9"/>
                  </a:lnTo>
                  <a:lnTo>
                    <a:pt x="88" y="29"/>
                  </a:lnTo>
                  <a:lnTo>
                    <a:pt x="88" y="16"/>
                  </a:lnTo>
                  <a:lnTo>
                    <a:pt x="46" y="16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1"/>
            <p:cNvSpPr>
              <a:spLocks noEditPoints="1"/>
            </p:cNvSpPr>
            <p:nvPr/>
          </p:nvSpPr>
          <p:spPr bwMode="auto">
            <a:xfrm>
              <a:off x="10817" y="4170"/>
              <a:ext cx="220" cy="217"/>
            </a:xfrm>
            <a:custGeom>
              <a:avLst/>
              <a:gdLst>
                <a:gd name="T0" fmla="*/ 17 w 93"/>
                <a:gd name="T1" fmla="*/ 29 h 92"/>
                <a:gd name="T2" fmla="*/ 17 w 93"/>
                <a:gd name="T3" fmla="*/ 25 h 92"/>
                <a:gd name="T4" fmla="*/ 38 w 93"/>
                <a:gd name="T5" fmla="*/ 21 h 92"/>
                <a:gd name="T6" fmla="*/ 21 w 93"/>
                <a:gd name="T7" fmla="*/ 8 h 92"/>
                <a:gd name="T8" fmla="*/ 26 w 93"/>
                <a:gd name="T9" fmla="*/ 0 h 92"/>
                <a:gd name="T10" fmla="*/ 13 w 93"/>
                <a:gd name="T11" fmla="*/ 0 h 92"/>
                <a:gd name="T12" fmla="*/ 13 w 93"/>
                <a:gd name="T13" fmla="*/ 0 h 92"/>
                <a:gd name="T14" fmla="*/ 9 w 93"/>
                <a:gd name="T15" fmla="*/ 17 h 92"/>
                <a:gd name="T16" fmla="*/ 0 w 93"/>
                <a:gd name="T17" fmla="*/ 38 h 92"/>
                <a:gd name="T18" fmla="*/ 13 w 93"/>
                <a:gd name="T19" fmla="*/ 38 h 92"/>
                <a:gd name="T20" fmla="*/ 13 w 93"/>
                <a:gd name="T21" fmla="*/ 46 h 92"/>
                <a:gd name="T22" fmla="*/ 0 w 93"/>
                <a:gd name="T23" fmla="*/ 59 h 92"/>
                <a:gd name="T24" fmla="*/ 13 w 93"/>
                <a:gd name="T25" fmla="*/ 71 h 92"/>
                <a:gd name="T26" fmla="*/ 9 w 93"/>
                <a:gd name="T27" fmla="*/ 76 h 92"/>
                <a:gd name="T28" fmla="*/ 17 w 93"/>
                <a:gd name="T29" fmla="*/ 88 h 92"/>
                <a:gd name="T30" fmla="*/ 21 w 93"/>
                <a:gd name="T31" fmla="*/ 84 h 92"/>
                <a:gd name="T32" fmla="*/ 42 w 93"/>
                <a:gd name="T33" fmla="*/ 71 h 92"/>
                <a:gd name="T34" fmla="*/ 38 w 93"/>
                <a:gd name="T35" fmla="*/ 63 h 92"/>
                <a:gd name="T36" fmla="*/ 30 w 93"/>
                <a:gd name="T37" fmla="*/ 67 h 92"/>
                <a:gd name="T38" fmla="*/ 26 w 93"/>
                <a:gd name="T39" fmla="*/ 59 h 92"/>
                <a:gd name="T40" fmla="*/ 38 w 93"/>
                <a:gd name="T41" fmla="*/ 46 h 92"/>
                <a:gd name="T42" fmla="*/ 26 w 93"/>
                <a:gd name="T43" fmla="*/ 38 h 92"/>
                <a:gd name="T44" fmla="*/ 38 w 93"/>
                <a:gd name="T45" fmla="*/ 29 h 92"/>
                <a:gd name="T46" fmla="*/ 17 w 93"/>
                <a:gd name="T47" fmla="*/ 29 h 92"/>
                <a:gd name="T48" fmla="*/ 38 w 93"/>
                <a:gd name="T49" fmla="*/ 33 h 92"/>
                <a:gd name="T50" fmla="*/ 47 w 93"/>
                <a:gd name="T51" fmla="*/ 38 h 92"/>
                <a:gd name="T52" fmla="*/ 51 w 93"/>
                <a:gd name="T53" fmla="*/ 38 h 92"/>
                <a:gd name="T54" fmla="*/ 51 w 93"/>
                <a:gd name="T55" fmla="*/ 25 h 92"/>
                <a:gd name="T56" fmla="*/ 59 w 93"/>
                <a:gd name="T57" fmla="*/ 25 h 92"/>
                <a:gd name="T58" fmla="*/ 59 w 93"/>
                <a:gd name="T59" fmla="*/ 38 h 92"/>
                <a:gd name="T60" fmla="*/ 42 w 93"/>
                <a:gd name="T61" fmla="*/ 42 h 92"/>
                <a:gd name="T62" fmla="*/ 59 w 93"/>
                <a:gd name="T63" fmla="*/ 50 h 92"/>
                <a:gd name="T64" fmla="*/ 47 w 93"/>
                <a:gd name="T65" fmla="*/ 67 h 92"/>
                <a:gd name="T66" fmla="*/ 34 w 93"/>
                <a:gd name="T67" fmla="*/ 84 h 92"/>
                <a:gd name="T68" fmla="*/ 47 w 93"/>
                <a:gd name="T69" fmla="*/ 92 h 92"/>
                <a:gd name="T70" fmla="*/ 64 w 93"/>
                <a:gd name="T71" fmla="*/ 67 h 92"/>
                <a:gd name="T72" fmla="*/ 85 w 93"/>
                <a:gd name="T73" fmla="*/ 88 h 92"/>
                <a:gd name="T74" fmla="*/ 93 w 93"/>
                <a:gd name="T75" fmla="*/ 80 h 92"/>
                <a:gd name="T76" fmla="*/ 80 w 93"/>
                <a:gd name="T77" fmla="*/ 67 h 92"/>
                <a:gd name="T78" fmla="*/ 93 w 93"/>
                <a:gd name="T79" fmla="*/ 50 h 92"/>
                <a:gd name="T80" fmla="*/ 72 w 93"/>
                <a:gd name="T81" fmla="*/ 42 h 92"/>
                <a:gd name="T82" fmla="*/ 72 w 93"/>
                <a:gd name="T83" fmla="*/ 38 h 92"/>
                <a:gd name="T84" fmla="*/ 72 w 93"/>
                <a:gd name="T85" fmla="*/ 29 h 92"/>
                <a:gd name="T86" fmla="*/ 89 w 93"/>
                <a:gd name="T87" fmla="*/ 17 h 92"/>
                <a:gd name="T88" fmla="*/ 72 w 93"/>
                <a:gd name="T89" fmla="*/ 4 h 92"/>
                <a:gd name="T90" fmla="*/ 72 w 93"/>
                <a:gd name="T91" fmla="*/ 0 h 92"/>
                <a:gd name="T92" fmla="*/ 72 w 93"/>
                <a:gd name="T93" fmla="*/ 0 h 92"/>
                <a:gd name="T94" fmla="*/ 59 w 93"/>
                <a:gd name="T95" fmla="*/ 0 h 92"/>
                <a:gd name="T96" fmla="*/ 55 w 93"/>
                <a:gd name="T97" fmla="*/ 17 h 92"/>
                <a:gd name="T98" fmla="*/ 55 w 93"/>
                <a:gd name="T99" fmla="*/ 8 h 92"/>
                <a:gd name="T100" fmla="*/ 55 w 93"/>
                <a:gd name="T101" fmla="*/ 8 h 92"/>
                <a:gd name="T102" fmla="*/ 42 w 93"/>
                <a:gd name="T103" fmla="*/ 4 h 92"/>
                <a:gd name="T104" fmla="*/ 38 w 93"/>
                <a:gd name="T105" fmla="*/ 33 h 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3" h="92">
                  <a:moveTo>
                    <a:pt x="17" y="29"/>
                  </a:moveTo>
                  <a:lnTo>
                    <a:pt x="17" y="29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38" y="21"/>
                  </a:lnTo>
                  <a:lnTo>
                    <a:pt x="38" y="8"/>
                  </a:lnTo>
                  <a:lnTo>
                    <a:pt x="21" y="8"/>
                  </a:lnTo>
                  <a:lnTo>
                    <a:pt x="26" y="0"/>
                  </a:lnTo>
                  <a:lnTo>
                    <a:pt x="13" y="0"/>
                  </a:lnTo>
                  <a:lnTo>
                    <a:pt x="9" y="17"/>
                  </a:lnTo>
                  <a:lnTo>
                    <a:pt x="0" y="38"/>
                  </a:lnTo>
                  <a:lnTo>
                    <a:pt x="9" y="42"/>
                  </a:lnTo>
                  <a:lnTo>
                    <a:pt x="13" y="38"/>
                  </a:lnTo>
                  <a:lnTo>
                    <a:pt x="13" y="46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13" y="59"/>
                  </a:lnTo>
                  <a:lnTo>
                    <a:pt x="13" y="71"/>
                  </a:lnTo>
                  <a:lnTo>
                    <a:pt x="9" y="76"/>
                  </a:lnTo>
                  <a:lnTo>
                    <a:pt x="17" y="88"/>
                  </a:lnTo>
                  <a:lnTo>
                    <a:pt x="21" y="84"/>
                  </a:lnTo>
                  <a:lnTo>
                    <a:pt x="42" y="71"/>
                  </a:lnTo>
                  <a:lnTo>
                    <a:pt x="38" y="63"/>
                  </a:lnTo>
                  <a:lnTo>
                    <a:pt x="30" y="67"/>
                  </a:lnTo>
                  <a:lnTo>
                    <a:pt x="26" y="67"/>
                  </a:lnTo>
                  <a:lnTo>
                    <a:pt x="26" y="59"/>
                  </a:lnTo>
                  <a:lnTo>
                    <a:pt x="38" y="59"/>
                  </a:lnTo>
                  <a:lnTo>
                    <a:pt x="38" y="46"/>
                  </a:lnTo>
                  <a:lnTo>
                    <a:pt x="26" y="46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29"/>
                  </a:lnTo>
                  <a:lnTo>
                    <a:pt x="17" y="29"/>
                  </a:lnTo>
                  <a:close/>
                  <a:moveTo>
                    <a:pt x="38" y="33"/>
                  </a:moveTo>
                  <a:lnTo>
                    <a:pt x="38" y="33"/>
                  </a:lnTo>
                  <a:lnTo>
                    <a:pt x="47" y="38"/>
                  </a:lnTo>
                  <a:lnTo>
                    <a:pt x="51" y="38"/>
                  </a:lnTo>
                  <a:lnTo>
                    <a:pt x="51" y="25"/>
                  </a:lnTo>
                  <a:lnTo>
                    <a:pt x="59" y="25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59" y="50"/>
                  </a:lnTo>
                  <a:lnTo>
                    <a:pt x="47" y="67"/>
                  </a:lnTo>
                  <a:lnTo>
                    <a:pt x="34" y="84"/>
                  </a:lnTo>
                  <a:lnTo>
                    <a:pt x="47" y="92"/>
                  </a:lnTo>
                  <a:lnTo>
                    <a:pt x="64" y="67"/>
                  </a:lnTo>
                  <a:lnTo>
                    <a:pt x="72" y="80"/>
                  </a:lnTo>
                  <a:lnTo>
                    <a:pt x="85" y="88"/>
                  </a:lnTo>
                  <a:lnTo>
                    <a:pt x="93" y="80"/>
                  </a:lnTo>
                  <a:lnTo>
                    <a:pt x="80" y="67"/>
                  </a:lnTo>
                  <a:lnTo>
                    <a:pt x="72" y="50"/>
                  </a:lnTo>
                  <a:lnTo>
                    <a:pt x="93" y="50"/>
                  </a:lnTo>
                  <a:lnTo>
                    <a:pt x="93" y="42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72" y="29"/>
                  </a:lnTo>
                  <a:lnTo>
                    <a:pt x="89" y="29"/>
                  </a:lnTo>
                  <a:lnTo>
                    <a:pt x="89" y="17"/>
                  </a:lnTo>
                  <a:lnTo>
                    <a:pt x="72" y="17"/>
                  </a:lnTo>
                  <a:lnTo>
                    <a:pt x="72" y="4"/>
                  </a:lnTo>
                  <a:lnTo>
                    <a:pt x="72" y="0"/>
                  </a:lnTo>
                  <a:lnTo>
                    <a:pt x="59" y="0"/>
                  </a:lnTo>
                  <a:lnTo>
                    <a:pt x="59" y="17"/>
                  </a:lnTo>
                  <a:lnTo>
                    <a:pt x="55" y="17"/>
                  </a:lnTo>
                  <a:lnTo>
                    <a:pt x="55" y="8"/>
                  </a:lnTo>
                  <a:lnTo>
                    <a:pt x="42" y="4"/>
                  </a:lnTo>
                  <a:lnTo>
                    <a:pt x="38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2"/>
            <p:cNvSpPr>
              <a:spLocks noEditPoints="1"/>
            </p:cNvSpPr>
            <p:nvPr/>
          </p:nvSpPr>
          <p:spPr bwMode="auto">
            <a:xfrm>
              <a:off x="11068" y="4170"/>
              <a:ext cx="208" cy="217"/>
            </a:xfrm>
            <a:custGeom>
              <a:avLst/>
              <a:gdLst>
                <a:gd name="T0" fmla="*/ 59 w 88"/>
                <a:gd name="T1" fmla="*/ 17 h 92"/>
                <a:gd name="T2" fmla="*/ 84 w 88"/>
                <a:gd name="T3" fmla="*/ 46 h 92"/>
                <a:gd name="T4" fmla="*/ 88 w 88"/>
                <a:gd name="T5" fmla="*/ 33 h 92"/>
                <a:gd name="T6" fmla="*/ 75 w 88"/>
                <a:gd name="T7" fmla="*/ 21 h 92"/>
                <a:gd name="T8" fmla="*/ 67 w 88"/>
                <a:gd name="T9" fmla="*/ 4 h 92"/>
                <a:gd name="T10" fmla="*/ 67 w 88"/>
                <a:gd name="T11" fmla="*/ 4 h 92"/>
                <a:gd name="T12" fmla="*/ 67 w 88"/>
                <a:gd name="T13" fmla="*/ 0 h 92"/>
                <a:gd name="T14" fmla="*/ 63 w 88"/>
                <a:gd name="T15" fmla="*/ 0 h 92"/>
                <a:gd name="T16" fmla="*/ 59 w 88"/>
                <a:gd name="T17" fmla="*/ 0 h 92"/>
                <a:gd name="T18" fmla="*/ 50 w 88"/>
                <a:gd name="T19" fmla="*/ 0 h 92"/>
                <a:gd name="T20" fmla="*/ 38 w 88"/>
                <a:gd name="T21" fmla="*/ 29 h 92"/>
                <a:gd name="T22" fmla="*/ 38 w 88"/>
                <a:gd name="T23" fmla="*/ 21 h 92"/>
                <a:gd name="T24" fmla="*/ 38 w 88"/>
                <a:gd name="T25" fmla="*/ 21 h 92"/>
                <a:gd name="T26" fmla="*/ 38 w 88"/>
                <a:gd name="T27" fmla="*/ 17 h 92"/>
                <a:gd name="T28" fmla="*/ 25 w 88"/>
                <a:gd name="T29" fmla="*/ 17 h 92"/>
                <a:gd name="T30" fmla="*/ 21 w 88"/>
                <a:gd name="T31" fmla="*/ 63 h 92"/>
                <a:gd name="T32" fmla="*/ 21 w 88"/>
                <a:gd name="T33" fmla="*/ 8 h 92"/>
                <a:gd name="T34" fmla="*/ 25 w 88"/>
                <a:gd name="T35" fmla="*/ 4 h 92"/>
                <a:gd name="T36" fmla="*/ 25 w 88"/>
                <a:gd name="T37" fmla="*/ 0 h 92"/>
                <a:gd name="T38" fmla="*/ 12 w 88"/>
                <a:gd name="T39" fmla="*/ 0 h 92"/>
                <a:gd name="T40" fmla="*/ 8 w 88"/>
                <a:gd name="T41" fmla="*/ 67 h 92"/>
                <a:gd name="T42" fmla="*/ 8 w 88"/>
                <a:gd name="T43" fmla="*/ 21 h 92"/>
                <a:gd name="T44" fmla="*/ 8 w 88"/>
                <a:gd name="T45" fmla="*/ 21 h 92"/>
                <a:gd name="T46" fmla="*/ 8 w 88"/>
                <a:gd name="T47" fmla="*/ 17 h 92"/>
                <a:gd name="T48" fmla="*/ 8 w 88"/>
                <a:gd name="T49" fmla="*/ 17 h 92"/>
                <a:gd name="T50" fmla="*/ 0 w 88"/>
                <a:gd name="T51" fmla="*/ 17 h 92"/>
                <a:gd name="T52" fmla="*/ 0 w 88"/>
                <a:gd name="T53" fmla="*/ 76 h 92"/>
                <a:gd name="T54" fmla="*/ 0 w 88"/>
                <a:gd name="T55" fmla="*/ 76 h 92"/>
                <a:gd name="T56" fmla="*/ 12 w 88"/>
                <a:gd name="T57" fmla="*/ 76 h 92"/>
                <a:gd name="T58" fmla="*/ 25 w 88"/>
                <a:gd name="T59" fmla="*/ 80 h 92"/>
                <a:gd name="T60" fmla="*/ 38 w 88"/>
                <a:gd name="T61" fmla="*/ 42 h 92"/>
                <a:gd name="T62" fmla="*/ 38 w 88"/>
                <a:gd name="T63" fmla="*/ 46 h 92"/>
                <a:gd name="T64" fmla="*/ 59 w 88"/>
                <a:gd name="T65" fmla="*/ 17 h 92"/>
                <a:gd name="T66" fmla="*/ 59 w 88"/>
                <a:gd name="T67" fmla="*/ 17 h 92"/>
                <a:gd name="T68" fmla="*/ 50 w 88"/>
                <a:gd name="T69" fmla="*/ 33 h 92"/>
                <a:gd name="T70" fmla="*/ 54 w 88"/>
                <a:gd name="T71" fmla="*/ 42 h 92"/>
                <a:gd name="T72" fmla="*/ 59 w 88"/>
                <a:gd name="T73" fmla="*/ 46 h 92"/>
                <a:gd name="T74" fmla="*/ 67 w 88"/>
                <a:gd name="T75" fmla="*/ 42 h 92"/>
                <a:gd name="T76" fmla="*/ 63 w 88"/>
                <a:gd name="T77" fmla="*/ 29 h 92"/>
                <a:gd name="T78" fmla="*/ 46 w 88"/>
                <a:gd name="T79" fmla="*/ 76 h 92"/>
                <a:gd name="T80" fmla="*/ 67 w 88"/>
                <a:gd name="T81" fmla="*/ 92 h 92"/>
                <a:gd name="T82" fmla="*/ 75 w 88"/>
                <a:gd name="T83" fmla="*/ 84 h 92"/>
                <a:gd name="T84" fmla="*/ 71 w 88"/>
                <a:gd name="T85" fmla="*/ 80 h 92"/>
                <a:gd name="T86" fmla="*/ 67 w 88"/>
                <a:gd name="T87" fmla="*/ 76 h 92"/>
                <a:gd name="T88" fmla="*/ 71 w 88"/>
                <a:gd name="T89" fmla="*/ 71 h 92"/>
                <a:gd name="T90" fmla="*/ 84 w 88"/>
                <a:gd name="T91" fmla="*/ 46 h 92"/>
                <a:gd name="T92" fmla="*/ 42 w 88"/>
                <a:gd name="T93" fmla="*/ 59 h 92"/>
                <a:gd name="T94" fmla="*/ 63 w 88"/>
                <a:gd name="T95" fmla="*/ 59 h 92"/>
                <a:gd name="T96" fmla="*/ 59 w 88"/>
                <a:gd name="T97" fmla="*/ 67 h 92"/>
                <a:gd name="T98" fmla="*/ 42 w 88"/>
                <a:gd name="T99" fmla="*/ 71 h 92"/>
                <a:gd name="T100" fmla="*/ 46 w 88"/>
                <a:gd name="T101" fmla="*/ 76 h 92"/>
                <a:gd name="T102" fmla="*/ 46 w 88"/>
                <a:gd name="T103" fmla="*/ 76 h 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8" h="92">
                  <a:moveTo>
                    <a:pt x="59" y="17"/>
                  </a:moveTo>
                  <a:lnTo>
                    <a:pt x="59" y="17"/>
                  </a:lnTo>
                  <a:lnTo>
                    <a:pt x="71" y="33"/>
                  </a:lnTo>
                  <a:lnTo>
                    <a:pt x="84" y="46"/>
                  </a:lnTo>
                  <a:lnTo>
                    <a:pt x="88" y="33"/>
                  </a:lnTo>
                  <a:lnTo>
                    <a:pt x="75" y="21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6" y="17"/>
                  </a:lnTo>
                  <a:lnTo>
                    <a:pt x="38" y="29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5" y="63"/>
                  </a:lnTo>
                  <a:lnTo>
                    <a:pt x="21" y="63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25" y="71"/>
                  </a:lnTo>
                  <a:lnTo>
                    <a:pt x="25" y="80"/>
                  </a:lnTo>
                  <a:lnTo>
                    <a:pt x="38" y="80"/>
                  </a:lnTo>
                  <a:lnTo>
                    <a:pt x="38" y="42"/>
                  </a:lnTo>
                  <a:lnTo>
                    <a:pt x="38" y="46"/>
                  </a:lnTo>
                  <a:lnTo>
                    <a:pt x="50" y="29"/>
                  </a:lnTo>
                  <a:lnTo>
                    <a:pt x="59" y="17"/>
                  </a:lnTo>
                  <a:close/>
                  <a:moveTo>
                    <a:pt x="63" y="29"/>
                  </a:moveTo>
                  <a:lnTo>
                    <a:pt x="50" y="33"/>
                  </a:lnTo>
                  <a:lnTo>
                    <a:pt x="54" y="42"/>
                  </a:lnTo>
                  <a:lnTo>
                    <a:pt x="59" y="46"/>
                  </a:lnTo>
                  <a:lnTo>
                    <a:pt x="67" y="42"/>
                  </a:lnTo>
                  <a:lnTo>
                    <a:pt x="63" y="29"/>
                  </a:lnTo>
                  <a:close/>
                  <a:moveTo>
                    <a:pt x="46" y="76"/>
                  </a:moveTo>
                  <a:lnTo>
                    <a:pt x="46" y="76"/>
                  </a:lnTo>
                  <a:lnTo>
                    <a:pt x="67" y="92"/>
                  </a:lnTo>
                  <a:lnTo>
                    <a:pt x="75" y="84"/>
                  </a:lnTo>
                  <a:lnTo>
                    <a:pt x="71" y="80"/>
                  </a:lnTo>
                  <a:lnTo>
                    <a:pt x="67" y="76"/>
                  </a:lnTo>
                  <a:lnTo>
                    <a:pt x="71" y="71"/>
                  </a:lnTo>
                  <a:lnTo>
                    <a:pt x="84" y="46"/>
                  </a:lnTo>
                  <a:lnTo>
                    <a:pt x="42" y="46"/>
                  </a:lnTo>
                  <a:lnTo>
                    <a:pt x="42" y="59"/>
                  </a:lnTo>
                  <a:lnTo>
                    <a:pt x="63" y="59"/>
                  </a:lnTo>
                  <a:lnTo>
                    <a:pt x="59" y="67"/>
                  </a:lnTo>
                  <a:lnTo>
                    <a:pt x="50" y="63"/>
                  </a:lnTo>
                  <a:lnTo>
                    <a:pt x="42" y="71"/>
                  </a:lnTo>
                  <a:lnTo>
                    <a:pt x="46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"/>
            <p:cNvSpPr/>
            <p:nvPr/>
          </p:nvSpPr>
          <p:spPr bwMode="auto">
            <a:xfrm>
              <a:off x="11306" y="4170"/>
              <a:ext cx="208" cy="208"/>
            </a:xfrm>
            <a:custGeom>
              <a:avLst/>
              <a:gdLst>
                <a:gd name="T0" fmla="*/ 50 w 88"/>
                <a:gd name="T1" fmla="*/ 12 h 88"/>
                <a:gd name="T2" fmla="*/ 50 w 88"/>
                <a:gd name="T3" fmla="*/ 12 h 88"/>
                <a:gd name="T4" fmla="*/ 50 w 88"/>
                <a:gd name="T5" fmla="*/ 8 h 88"/>
                <a:gd name="T6" fmla="*/ 50 w 88"/>
                <a:gd name="T7" fmla="*/ 8 h 88"/>
                <a:gd name="T8" fmla="*/ 46 w 88"/>
                <a:gd name="T9" fmla="*/ 0 h 88"/>
                <a:gd name="T10" fmla="*/ 46 w 88"/>
                <a:gd name="T11" fmla="*/ 0 h 88"/>
                <a:gd name="T12" fmla="*/ 42 w 88"/>
                <a:gd name="T13" fmla="*/ 0 h 88"/>
                <a:gd name="T14" fmla="*/ 42 w 88"/>
                <a:gd name="T15" fmla="*/ 0 h 88"/>
                <a:gd name="T16" fmla="*/ 33 w 88"/>
                <a:gd name="T17" fmla="*/ 0 h 88"/>
                <a:gd name="T18" fmla="*/ 33 w 88"/>
                <a:gd name="T19" fmla="*/ 0 h 88"/>
                <a:gd name="T20" fmla="*/ 38 w 88"/>
                <a:gd name="T21" fmla="*/ 12 h 88"/>
                <a:gd name="T22" fmla="*/ 0 w 88"/>
                <a:gd name="T23" fmla="*/ 12 h 88"/>
                <a:gd name="T24" fmla="*/ 0 w 88"/>
                <a:gd name="T25" fmla="*/ 25 h 88"/>
                <a:gd name="T26" fmla="*/ 38 w 88"/>
                <a:gd name="T27" fmla="*/ 25 h 88"/>
                <a:gd name="T28" fmla="*/ 38 w 88"/>
                <a:gd name="T29" fmla="*/ 33 h 88"/>
                <a:gd name="T30" fmla="*/ 8 w 88"/>
                <a:gd name="T31" fmla="*/ 33 h 88"/>
                <a:gd name="T32" fmla="*/ 8 w 88"/>
                <a:gd name="T33" fmla="*/ 80 h 88"/>
                <a:gd name="T34" fmla="*/ 21 w 88"/>
                <a:gd name="T35" fmla="*/ 80 h 88"/>
                <a:gd name="T36" fmla="*/ 21 w 88"/>
                <a:gd name="T37" fmla="*/ 46 h 88"/>
                <a:gd name="T38" fmla="*/ 38 w 88"/>
                <a:gd name="T39" fmla="*/ 46 h 88"/>
                <a:gd name="T40" fmla="*/ 38 w 88"/>
                <a:gd name="T41" fmla="*/ 88 h 88"/>
                <a:gd name="T42" fmla="*/ 50 w 88"/>
                <a:gd name="T43" fmla="*/ 88 h 88"/>
                <a:gd name="T44" fmla="*/ 50 w 88"/>
                <a:gd name="T45" fmla="*/ 46 h 88"/>
                <a:gd name="T46" fmla="*/ 63 w 88"/>
                <a:gd name="T47" fmla="*/ 46 h 88"/>
                <a:gd name="T48" fmla="*/ 63 w 88"/>
                <a:gd name="T49" fmla="*/ 67 h 88"/>
                <a:gd name="T50" fmla="*/ 63 w 88"/>
                <a:gd name="T51" fmla="*/ 67 h 88"/>
                <a:gd name="T52" fmla="*/ 59 w 88"/>
                <a:gd name="T53" fmla="*/ 67 h 88"/>
                <a:gd name="T54" fmla="*/ 55 w 88"/>
                <a:gd name="T55" fmla="*/ 67 h 88"/>
                <a:gd name="T56" fmla="*/ 55 w 88"/>
                <a:gd name="T57" fmla="*/ 67 h 88"/>
                <a:gd name="T58" fmla="*/ 55 w 88"/>
                <a:gd name="T59" fmla="*/ 80 h 88"/>
                <a:gd name="T60" fmla="*/ 55 w 88"/>
                <a:gd name="T61" fmla="*/ 80 h 88"/>
                <a:gd name="T62" fmla="*/ 71 w 88"/>
                <a:gd name="T63" fmla="*/ 80 h 88"/>
                <a:gd name="T64" fmla="*/ 76 w 88"/>
                <a:gd name="T65" fmla="*/ 76 h 88"/>
                <a:gd name="T66" fmla="*/ 76 w 88"/>
                <a:gd name="T67" fmla="*/ 71 h 88"/>
                <a:gd name="T68" fmla="*/ 76 w 88"/>
                <a:gd name="T69" fmla="*/ 33 h 88"/>
                <a:gd name="T70" fmla="*/ 50 w 88"/>
                <a:gd name="T71" fmla="*/ 33 h 88"/>
                <a:gd name="T72" fmla="*/ 50 w 88"/>
                <a:gd name="T73" fmla="*/ 25 h 88"/>
                <a:gd name="T74" fmla="*/ 88 w 88"/>
                <a:gd name="T75" fmla="*/ 25 h 88"/>
                <a:gd name="T76" fmla="*/ 88 w 88"/>
                <a:gd name="T77" fmla="*/ 12 h 88"/>
                <a:gd name="T78" fmla="*/ 42 w 88"/>
                <a:gd name="T79" fmla="*/ 12 h 88"/>
                <a:gd name="T80" fmla="*/ 42 w 88"/>
                <a:gd name="T81" fmla="*/ 12 h 88"/>
                <a:gd name="T82" fmla="*/ 50 w 88"/>
                <a:gd name="T83" fmla="*/ 12 h 88"/>
                <a:gd name="T84" fmla="*/ 50 w 88"/>
                <a:gd name="T85" fmla="*/ 12 h 88"/>
                <a:gd name="T86" fmla="*/ 50 w 88"/>
                <a:gd name="T87" fmla="*/ 12 h 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88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3"/>
                  </a:lnTo>
                  <a:lnTo>
                    <a:pt x="8" y="33"/>
                  </a:lnTo>
                  <a:lnTo>
                    <a:pt x="8" y="80"/>
                  </a:lnTo>
                  <a:lnTo>
                    <a:pt x="21" y="80"/>
                  </a:lnTo>
                  <a:lnTo>
                    <a:pt x="21" y="46"/>
                  </a:lnTo>
                  <a:lnTo>
                    <a:pt x="38" y="46"/>
                  </a:lnTo>
                  <a:lnTo>
                    <a:pt x="38" y="88"/>
                  </a:lnTo>
                  <a:lnTo>
                    <a:pt x="50" y="88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7"/>
                  </a:lnTo>
                  <a:lnTo>
                    <a:pt x="59" y="67"/>
                  </a:lnTo>
                  <a:lnTo>
                    <a:pt x="55" y="67"/>
                  </a:lnTo>
                  <a:lnTo>
                    <a:pt x="55" y="80"/>
                  </a:lnTo>
                  <a:lnTo>
                    <a:pt x="71" y="80"/>
                  </a:lnTo>
                  <a:lnTo>
                    <a:pt x="76" y="76"/>
                  </a:lnTo>
                  <a:lnTo>
                    <a:pt x="76" y="71"/>
                  </a:lnTo>
                  <a:lnTo>
                    <a:pt x="76" y="33"/>
                  </a:lnTo>
                  <a:lnTo>
                    <a:pt x="50" y="33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4"/>
            <p:cNvSpPr>
              <a:spLocks noEditPoints="1"/>
            </p:cNvSpPr>
            <p:nvPr/>
          </p:nvSpPr>
          <p:spPr bwMode="auto">
            <a:xfrm>
              <a:off x="7771" y="4896"/>
              <a:ext cx="220" cy="220"/>
            </a:xfrm>
            <a:custGeom>
              <a:avLst/>
              <a:gdLst>
                <a:gd name="T0" fmla="*/ 25 w 93"/>
                <a:gd name="T1" fmla="*/ 63 h 93"/>
                <a:gd name="T2" fmla="*/ 25 w 93"/>
                <a:gd name="T3" fmla="*/ 59 h 93"/>
                <a:gd name="T4" fmla="*/ 38 w 93"/>
                <a:gd name="T5" fmla="*/ 59 h 93"/>
                <a:gd name="T6" fmla="*/ 38 w 93"/>
                <a:gd name="T7" fmla="*/ 63 h 93"/>
                <a:gd name="T8" fmla="*/ 0 w 93"/>
                <a:gd name="T9" fmla="*/ 63 h 93"/>
                <a:gd name="T10" fmla="*/ 0 w 93"/>
                <a:gd name="T11" fmla="*/ 76 h 93"/>
                <a:gd name="T12" fmla="*/ 38 w 93"/>
                <a:gd name="T13" fmla="*/ 76 h 93"/>
                <a:gd name="T14" fmla="*/ 38 w 93"/>
                <a:gd name="T15" fmla="*/ 93 h 93"/>
                <a:gd name="T16" fmla="*/ 55 w 93"/>
                <a:gd name="T17" fmla="*/ 93 h 93"/>
                <a:gd name="T18" fmla="*/ 55 w 93"/>
                <a:gd name="T19" fmla="*/ 76 h 93"/>
                <a:gd name="T20" fmla="*/ 93 w 93"/>
                <a:gd name="T21" fmla="*/ 76 h 93"/>
                <a:gd name="T22" fmla="*/ 93 w 93"/>
                <a:gd name="T23" fmla="*/ 63 h 93"/>
                <a:gd name="T24" fmla="*/ 51 w 93"/>
                <a:gd name="T25" fmla="*/ 63 h 93"/>
                <a:gd name="T26" fmla="*/ 51 w 93"/>
                <a:gd name="T27" fmla="*/ 59 h 93"/>
                <a:gd name="T28" fmla="*/ 80 w 93"/>
                <a:gd name="T29" fmla="*/ 59 h 93"/>
                <a:gd name="T30" fmla="*/ 80 w 93"/>
                <a:gd name="T31" fmla="*/ 34 h 93"/>
                <a:gd name="T32" fmla="*/ 25 w 93"/>
                <a:gd name="T33" fmla="*/ 34 h 93"/>
                <a:gd name="T34" fmla="*/ 25 w 93"/>
                <a:gd name="T35" fmla="*/ 30 h 93"/>
                <a:gd name="T36" fmla="*/ 76 w 93"/>
                <a:gd name="T37" fmla="*/ 30 h 93"/>
                <a:gd name="T38" fmla="*/ 76 w 93"/>
                <a:gd name="T39" fmla="*/ 4 h 93"/>
                <a:gd name="T40" fmla="*/ 47 w 93"/>
                <a:gd name="T41" fmla="*/ 4 h 93"/>
                <a:gd name="T42" fmla="*/ 47 w 93"/>
                <a:gd name="T43" fmla="*/ 4 h 93"/>
                <a:gd name="T44" fmla="*/ 51 w 93"/>
                <a:gd name="T45" fmla="*/ 4 h 93"/>
                <a:gd name="T46" fmla="*/ 51 w 93"/>
                <a:gd name="T47" fmla="*/ 4 h 93"/>
                <a:gd name="T48" fmla="*/ 51 w 93"/>
                <a:gd name="T49" fmla="*/ 0 h 93"/>
                <a:gd name="T50" fmla="*/ 51 w 93"/>
                <a:gd name="T51" fmla="*/ 0 h 93"/>
                <a:gd name="T52" fmla="*/ 47 w 93"/>
                <a:gd name="T53" fmla="*/ 0 h 93"/>
                <a:gd name="T54" fmla="*/ 47 w 93"/>
                <a:gd name="T55" fmla="*/ 0 h 93"/>
                <a:gd name="T56" fmla="*/ 42 w 93"/>
                <a:gd name="T57" fmla="*/ 0 h 93"/>
                <a:gd name="T58" fmla="*/ 42 w 93"/>
                <a:gd name="T59" fmla="*/ 0 h 93"/>
                <a:gd name="T60" fmla="*/ 34 w 93"/>
                <a:gd name="T61" fmla="*/ 0 h 93"/>
                <a:gd name="T62" fmla="*/ 34 w 93"/>
                <a:gd name="T63" fmla="*/ 0 h 93"/>
                <a:gd name="T64" fmla="*/ 34 w 93"/>
                <a:gd name="T65" fmla="*/ 0 h 93"/>
                <a:gd name="T66" fmla="*/ 34 w 93"/>
                <a:gd name="T67" fmla="*/ 0 h 93"/>
                <a:gd name="T68" fmla="*/ 34 w 93"/>
                <a:gd name="T69" fmla="*/ 4 h 93"/>
                <a:gd name="T70" fmla="*/ 13 w 93"/>
                <a:gd name="T71" fmla="*/ 4 h 93"/>
                <a:gd name="T72" fmla="*/ 13 w 93"/>
                <a:gd name="T73" fmla="*/ 63 h 93"/>
                <a:gd name="T74" fmla="*/ 25 w 93"/>
                <a:gd name="T75" fmla="*/ 63 h 93"/>
                <a:gd name="T76" fmla="*/ 25 w 93"/>
                <a:gd name="T77" fmla="*/ 63 h 93"/>
                <a:gd name="T78" fmla="*/ 25 w 93"/>
                <a:gd name="T79" fmla="*/ 17 h 93"/>
                <a:gd name="T80" fmla="*/ 63 w 93"/>
                <a:gd name="T81" fmla="*/ 17 h 93"/>
                <a:gd name="T82" fmla="*/ 63 w 93"/>
                <a:gd name="T83" fmla="*/ 21 h 93"/>
                <a:gd name="T84" fmla="*/ 25 w 93"/>
                <a:gd name="T85" fmla="*/ 21 h 93"/>
                <a:gd name="T86" fmla="*/ 25 w 93"/>
                <a:gd name="T87" fmla="*/ 17 h 93"/>
                <a:gd name="T88" fmla="*/ 25 w 93"/>
                <a:gd name="T89" fmla="*/ 17 h 93"/>
                <a:gd name="T90" fmla="*/ 25 w 93"/>
                <a:gd name="T91" fmla="*/ 42 h 93"/>
                <a:gd name="T92" fmla="*/ 68 w 93"/>
                <a:gd name="T93" fmla="*/ 42 h 93"/>
                <a:gd name="T94" fmla="*/ 68 w 93"/>
                <a:gd name="T95" fmla="*/ 47 h 93"/>
                <a:gd name="T96" fmla="*/ 25 w 93"/>
                <a:gd name="T97" fmla="*/ 47 h 93"/>
                <a:gd name="T98" fmla="*/ 25 w 93"/>
                <a:gd name="T99" fmla="*/ 42 h 93"/>
                <a:gd name="T100" fmla="*/ 25 w 93"/>
                <a:gd name="T101" fmla="*/ 42 h 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3" h="93">
                  <a:moveTo>
                    <a:pt x="25" y="63"/>
                  </a:moveTo>
                  <a:lnTo>
                    <a:pt x="25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38" y="76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76"/>
                  </a:lnTo>
                  <a:lnTo>
                    <a:pt x="93" y="76"/>
                  </a:lnTo>
                  <a:lnTo>
                    <a:pt x="93" y="63"/>
                  </a:lnTo>
                  <a:lnTo>
                    <a:pt x="51" y="63"/>
                  </a:lnTo>
                  <a:lnTo>
                    <a:pt x="51" y="59"/>
                  </a:lnTo>
                  <a:lnTo>
                    <a:pt x="80" y="59"/>
                  </a:lnTo>
                  <a:lnTo>
                    <a:pt x="80" y="34"/>
                  </a:lnTo>
                  <a:lnTo>
                    <a:pt x="25" y="34"/>
                  </a:lnTo>
                  <a:lnTo>
                    <a:pt x="25" y="30"/>
                  </a:lnTo>
                  <a:lnTo>
                    <a:pt x="76" y="30"/>
                  </a:lnTo>
                  <a:lnTo>
                    <a:pt x="76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13" y="4"/>
                  </a:lnTo>
                  <a:lnTo>
                    <a:pt x="13" y="63"/>
                  </a:lnTo>
                  <a:lnTo>
                    <a:pt x="25" y="63"/>
                  </a:lnTo>
                  <a:close/>
                  <a:moveTo>
                    <a:pt x="25" y="17"/>
                  </a:moveTo>
                  <a:lnTo>
                    <a:pt x="63" y="17"/>
                  </a:lnTo>
                  <a:lnTo>
                    <a:pt x="63" y="21"/>
                  </a:lnTo>
                  <a:lnTo>
                    <a:pt x="25" y="21"/>
                  </a:lnTo>
                  <a:lnTo>
                    <a:pt x="25" y="17"/>
                  </a:lnTo>
                  <a:close/>
                  <a:moveTo>
                    <a:pt x="25" y="42"/>
                  </a:moveTo>
                  <a:lnTo>
                    <a:pt x="68" y="42"/>
                  </a:lnTo>
                  <a:lnTo>
                    <a:pt x="68" y="47"/>
                  </a:lnTo>
                  <a:lnTo>
                    <a:pt x="25" y="47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5"/>
            <p:cNvSpPr>
              <a:spLocks noEditPoints="1"/>
            </p:cNvSpPr>
            <p:nvPr/>
          </p:nvSpPr>
          <p:spPr bwMode="auto">
            <a:xfrm>
              <a:off x="8010" y="4896"/>
              <a:ext cx="220" cy="220"/>
            </a:xfrm>
            <a:custGeom>
              <a:avLst/>
              <a:gdLst>
                <a:gd name="T0" fmla="*/ 17 w 93"/>
                <a:gd name="T1" fmla="*/ 17 h 93"/>
                <a:gd name="T2" fmla="*/ 13 w 93"/>
                <a:gd name="T3" fmla="*/ 30 h 93"/>
                <a:gd name="T4" fmla="*/ 0 w 93"/>
                <a:gd name="T5" fmla="*/ 30 h 93"/>
                <a:gd name="T6" fmla="*/ 21 w 93"/>
                <a:gd name="T7" fmla="*/ 47 h 93"/>
                <a:gd name="T8" fmla="*/ 21 w 93"/>
                <a:gd name="T9" fmla="*/ 59 h 93"/>
                <a:gd name="T10" fmla="*/ 17 w 93"/>
                <a:gd name="T11" fmla="*/ 76 h 93"/>
                <a:gd name="T12" fmla="*/ 13 w 93"/>
                <a:gd name="T13" fmla="*/ 76 h 93"/>
                <a:gd name="T14" fmla="*/ 13 w 93"/>
                <a:gd name="T15" fmla="*/ 89 h 93"/>
                <a:gd name="T16" fmla="*/ 34 w 93"/>
                <a:gd name="T17" fmla="*/ 80 h 93"/>
                <a:gd name="T18" fmla="*/ 47 w 93"/>
                <a:gd name="T19" fmla="*/ 47 h 93"/>
                <a:gd name="T20" fmla="*/ 47 w 93"/>
                <a:gd name="T21" fmla="*/ 42 h 93"/>
                <a:gd name="T22" fmla="*/ 38 w 93"/>
                <a:gd name="T23" fmla="*/ 30 h 93"/>
                <a:gd name="T24" fmla="*/ 42 w 93"/>
                <a:gd name="T25" fmla="*/ 21 h 93"/>
                <a:gd name="T26" fmla="*/ 30 w 93"/>
                <a:gd name="T27" fmla="*/ 21 h 93"/>
                <a:gd name="T28" fmla="*/ 17 w 93"/>
                <a:gd name="T29" fmla="*/ 30 h 93"/>
                <a:gd name="T30" fmla="*/ 21 w 93"/>
                <a:gd name="T31" fmla="*/ 26 h 93"/>
                <a:gd name="T32" fmla="*/ 47 w 93"/>
                <a:gd name="T33" fmla="*/ 17 h 93"/>
                <a:gd name="T34" fmla="*/ 34 w 93"/>
                <a:gd name="T35" fmla="*/ 9 h 93"/>
                <a:gd name="T36" fmla="*/ 30 w 93"/>
                <a:gd name="T37" fmla="*/ 0 h 93"/>
                <a:gd name="T38" fmla="*/ 17 w 93"/>
                <a:gd name="T39" fmla="*/ 0 h 93"/>
                <a:gd name="T40" fmla="*/ 5 w 93"/>
                <a:gd name="T41" fmla="*/ 9 h 93"/>
                <a:gd name="T42" fmla="*/ 5 w 93"/>
                <a:gd name="T43" fmla="*/ 17 h 93"/>
                <a:gd name="T44" fmla="*/ 47 w 93"/>
                <a:gd name="T45" fmla="*/ 72 h 93"/>
                <a:gd name="T46" fmla="*/ 42 w 93"/>
                <a:gd name="T47" fmla="*/ 59 h 93"/>
                <a:gd name="T48" fmla="*/ 38 w 93"/>
                <a:gd name="T49" fmla="*/ 63 h 93"/>
                <a:gd name="T50" fmla="*/ 38 w 93"/>
                <a:gd name="T51" fmla="*/ 80 h 93"/>
                <a:gd name="T52" fmla="*/ 47 w 93"/>
                <a:gd name="T53" fmla="*/ 76 h 93"/>
                <a:gd name="T54" fmla="*/ 38 w 93"/>
                <a:gd name="T55" fmla="*/ 85 h 93"/>
                <a:gd name="T56" fmla="*/ 47 w 93"/>
                <a:gd name="T57" fmla="*/ 93 h 93"/>
                <a:gd name="T58" fmla="*/ 51 w 93"/>
                <a:gd name="T59" fmla="*/ 93 h 93"/>
                <a:gd name="T60" fmla="*/ 63 w 93"/>
                <a:gd name="T61" fmla="*/ 42 h 93"/>
                <a:gd name="T62" fmla="*/ 85 w 93"/>
                <a:gd name="T63" fmla="*/ 93 h 93"/>
                <a:gd name="T64" fmla="*/ 93 w 93"/>
                <a:gd name="T65" fmla="*/ 30 h 93"/>
                <a:gd name="T66" fmla="*/ 63 w 93"/>
                <a:gd name="T67" fmla="*/ 17 h 93"/>
                <a:gd name="T68" fmla="*/ 93 w 93"/>
                <a:gd name="T69" fmla="*/ 13 h 93"/>
                <a:gd name="T70" fmla="*/ 93 w 93"/>
                <a:gd name="T71" fmla="*/ 9 h 93"/>
                <a:gd name="T72" fmla="*/ 68 w 93"/>
                <a:gd name="T73" fmla="*/ 4 h 93"/>
                <a:gd name="T74" fmla="*/ 51 w 93"/>
                <a:gd name="T75" fmla="*/ 55 h 93"/>
                <a:gd name="T76" fmla="*/ 47 w 93"/>
                <a:gd name="T77" fmla="*/ 72 h 93"/>
                <a:gd name="T78" fmla="*/ 9 w 93"/>
                <a:gd name="T79" fmla="*/ 59 h 93"/>
                <a:gd name="T80" fmla="*/ 5 w 93"/>
                <a:gd name="T81" fmla="*/ 68 h 93"/>
                <a:gd name="T82" fmla="*/ 5 w 93"/>
                <a:gd name="T83" fmla="*/ 80 h 93"/>
                <a:gd name="T84" fmla="*/ 9 w 93"/>
                <a:gd name="T85" fmla="*/ 85 h 93"/>
                <a:gd name="T86" fmla="*/ 17 w 93"/>
                <a:gd name="T87" fmla="*/ 6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3" h="93">
                  <a:moveTo>
                    <a:pt x="5" y="17"/>
                  </a:moveTo>
                  <a:lnTo>
                    <a:pt x="17" y="17"/>
                  </a:lnTo>
                  <a:lnTo>
                    <a:pt x="9" y="21"/>
                  </a:lnTo>
                  <a:lnTo>
                    <a:pt x="13" y="30"/>
                  </a:lnTo>
                  <a:lnTo>
                    <a:pt x="0" y="30"/>
                  </a:lnTo>
                  <a:lnTo>
                    <a:pt x="0" y="42"/>
                  </a:lnTo>
                  <a:lnTo>
                    <a:pt x="21" y="42"/>
                  </a:lnTo>
                  <a:lnTo>
                    <a:pt x="21" y="47"/>
                  </a:lnTo>
                  <a:lnTo>
                    <a:pt x="5" y="47"/>
                  </a:lnTo>
                  <a:lnTo>
                    <a:pt x="5" y="59"/>
                  </a:lnTo>
                  <a:lnTo>
                    <a:pt x="21" y="59"/>
                  </a:lnTo>
                  <a:lnTo>
                    <a:pt x="21" y="76"/>
                  </a:lnTo>
                  <a:lnTo>
                    <a:pt x="17" y="76"/>
                  </a:lnTo>
                  <a:lnTo>
                    <a:pt x="13" y="76"/>
                  </a:lnTo>
                  <a:lnTo>
                    <a:pt x="13" y="89"/>
                  </a:lnTo>
                  <a:lnTo>
                    <a:pt x="30" y="89"/>
                  </a:lnTo>
                  <a:lnTo>
                    <a:pt x="30" y="85"/>
                  </a:lnTo>
                  <a:lnTo>
                    <a:pt x="34" y="80"/>
                  </a:lnTo>
                  <a:lnTo>
                    <a:pt x="34" y="59"/>
                  </a:lnTo>
                  <a:lnTo>
                    <a:pt x="47" y="59"/>
                  </a:lnTo>
                  <a:lnTo>
                    <a:pt x="47" y="47"/>
                  </a:lnTo>
                  <a:lnTo>
                    <a:pt x="30" y="47"/>
                  </a:lnTo>
                  <a:lnTo>
                    <a:pt x="30" y="42"/>
                  </a:lnTo>
                  <a:lnTo>
                    <a:pt x="47" y="42"/>
                  </a:lnTo>
                  <a:lnTo>
                    <a:pt x="47" y="30"/>
                  </a:lnTo>
                  <a:lnTo>
                    <a:pt x="38" y="30"/>
                  </a:lnTo>
                  <a:lnTo>
                    <a:pt x="42" y="26"/>
                  </a:lnTo>
                  <a:lnTo>
                    <a:pt x="42" y="21"/>
                  </a:lnTo>
                  <a:lnTo>
                    <a:pt x="38" y="21"/>
                  </a:lnTo>
                  <a:lnTo>
                    <a:pt x="30" y="21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21" y="30"/>
                  </a:lnTo>
                  <a:lnTo>
                    <a:pt x="21" y="26"/>
                  </a:lnTo>
                  <a:lnTo>
                    <a:pt x="21" y="17"/>
                  </a:lnTo>
                  <a:lnTo>
                    <a:pt x="47" y="17"/>
                  </a:lnTo>
                  <a:lnTo>
                    <a:pt x="47" y="9"/>
                  </a:lnTo>
                  <a:lnTo>
                    <a:pt x="34" y="9"/>
                  </a:lnTo>
                  <a:lnTo>
                    <a:pt x="30" y="0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5" y="9"/>
                  </a:lnTo>
                  <a:lnTo>
                    <a:pt x="5" y="17"/>
                  </a:lnTo>
                  <a:close/>
                  <a:moveTo>
                    <a:pt x="47" y="72"/>
                  </a:moveTo>
                  <a:lnTo>
                    <a:pt x="47" y="72"/>
                  </a:lnTo>
                  <a:lnTo>
                    <a:pt x="47" y="68"/>
                  </a:lnTo>
                  <a:lnTo>
                    <a:pt x="42" y="59"/>
                  </a:lnTo>
                  <a:lnTo>
                    <a:pt x="38" y="63"/>
                  </a:lnTo>
                  <a:lnTo>
                    <a:pt x="34" y="63"/>
                  </a:lnTo>
                  <a:lnTo>
                    <a:pt x="38" y="80"/>
                  </a:lnTo>
                  <a:lnTo>
                    <a:pt x="42" y="76"/>
                  </a:lnTo>
                  <a:lnTo>
                    <a:pt x="47" y="76"/>
                  </a:lnTo>
                  <a:lnTo>
                    <a:pt x="38" y="85"/>
                  </a:lnTo>
                  <a:lnTo>
                    <a:pt x="47" y="93"/>
                  </a:lnTo>
                  <a:lnTo>
                    <a:pt x="51" y="93"/>
                  </a:lnTo>
                  <a:lnTo>
                    <a:pt x="59" y="76"/>
                  </a:lnTo>
                  <a:lnTo>
                    <a:pt x="63" y="55"/>
                  </a:lnTo>
                  <a:lnTo>
                    <a:pt x="63" y="42"/>
                  </a:lnTo>
                  <a:lnTo>
                    <a:pt x="72" y="42"/>
                  </a:lnTo>
                  <a:lnTo>
                    <a:pt x="72" y="93"/>
                  </a:lnTo>
                  <a:lnTo>
                    <a:pt x="85" y="93"/>
                  </a:lnTo>
                  <a:lnTo>
                    <a:pt x="85" y="42"/>
                  </a:lnTo>
                  <a:lnTo>
                    <a:pt x="93" y="42"/>
                  </a:lnTo>
                  <a:lnTo>
                    <a:pt x="93" y="30"/>
                  </a:lnTo>
                  <a:lnTo>
                    <a:pt x="63" y="30"/>
                  </a:lnTo>
                  <a:lnTo>
                    <a:pt x="63" y="17"/>
                  </a:lnTo>
                  <a:lnTo>
                    <a:pt x="80" y="13"/>
                  </a:lnTo>
                  <a:lnTo>
                    <a:pt x="93" y="13"/>
                  </a:lnTo>
                  <a:lnTo>
                    <a:pt x="93" y="9"/>
                  </a:lnTo>
                  <a:lnTo>
                    <a:pt x="80" y="0"/>
                  </a:lnTo>
                  <a:lnTo>
                    <a:pt x="68" y="4"/>
                  </a:lnTo>
                  <a:lnTo>
                    <a:pt x="51" y="9"/>
                  </a:lnTo>
                  <a:lnTo>
                    <a:pt x="51" y="55"/>
                  </a:lnTo>
                  <a:lnTo>
                    <a:pt x="47" y="72"/>
                  </a:lnTo>
                  <a:close/>
                  <a:moveTo>
                    <a:pt x="17" y="63"/>
                  </a:moveTo>
                  <a:lnTo>
                    <a:pt x="17" y="63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0" y="76"/>
                  </a:lnTo>
                  <a:lnTo>
                    <a:pt x="5" y="80"/>
                  </a:lnTo>
                  <a:lnTo>
                    <a:pt x="9" y="85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6"/>
            <p:cNvSpPr/>
            <p:nvPr/>
          </p:nvSpPr>
          <p:spPr bwMode="auto">
            <a:xfrm>
              <a:off x="8249" y="4896"/>
              <a:ext cx="210" cy="210"/>
            </a:xfrm>
            <a:custGeom>
              <a:avLst/>
              <a:gdLst>
                <a:gd name="T0" fmla="*/ 55 w 89"/>
                <a:gd name="T1" fmla="*/ 13 h 89"/>
                <a:gd name="T2" fmla="*/ 55 w 89"/>
                <a:gd name="T3" fmla="*/ 13 h 89"/>
                <a:gd name="T4" fmla="*/ 55 w 89"/>
                <a:gd name="T5" fmla="*/ 9 h 89"/>
                <a:gd name="T6" fmla="*/ 55 w 89"/>
                <a:gd name="T7" fmla="*/ 9 h 89"/>
                <a:gd name="T8" fmla="*/ 51 w 89"/>
                <a:gd name="T9" fmla="*/ 0 h 89"/>
                <a:gd name="T10" fmla="*/ 51 w 89"/>
                <a:gd name="T11" fmla="*/ 0 h 89"/>
                <a:gd name="T12" fmla="*/ 43 w 89"/>
                <a:gd name="T13" fmla="*/ 0 h 89"/>
                <a:gd name="T14" fmla="*/ 43 w 89"/>
                <a:gd name="T15" fmla="*/ 0 h 89"/>
                <a:gd name="T16" fmla="*/ 34 w 89"/>
                <a:gd name="T17" fmla="*/ 0 h 89"/>
                <a:gd name="T18" fmla="*/ 34 w 89"/>
                <a:gd name="T19" fmla="*/ 0 h 89"/>
                <a:gd name="T20" fmla="*/ 38 w 89"/>
                <a:gd name="T21" fmla="*/ 13 h 89"/>
                <a:gd name="T22" fmla="*/ 0 w 89"/>
                <a:gd name="T23" fmla="*/ 13 h 89"/>
                <a:gd name="T24" fmla="*/ 0 w 89"/>
                <a:gd name="T25" fmla="*/ 26 h 89"/>
                <a:gd name="T26" fmla="*/ 38 w 89"/>
                <a:gd name="T27" fmla="*/ 26 h 89"/>
                <a:gd name="T28" fmla="*/ 38 w 89"/>
                <a:gd name="T29" fmla="*/ 38 h 89"/>
                <a:gd name="T30" fmla="*/ 13 w 89"/>
                <a:gd name="T31" fmla="*/ 38 h 89"/>
                <a:gd name="T32" fmla="*/ 13 w 89"/>
                <a:gd name="T33" fmla="*/ 80 h 89"/>
                <a:gd name="T34" fmla="*/ 26 w 89"/>
                <a:gd name="T35" fmla="*/ 80 h 89"/>
                <a:gd name="T36" fmla="*/ 26 w 89"/>
                <a:gd name="T37" fmla="*/ 47 h 89"/>
                <a:gd name="T38" fmla="*/ 38 w 89"/>
                <a:gd name="T39" fmla="*/ 47 h 89"/>
                <a:gd name="T40" fmla="*/ 38 w 89"/>
                <a:gd name="T41" fmla="*/ 89 h 89"/>
                <a:gd name="T42" fmla="*/ 55 w 89"/>
                <a:gd name="T43" fmla="*/ 89 h 89"/>
                <a:gd name="T44" fmla="*/ 55 w 89"/>
                <a:gd name="T45" fmla="*/ 47 h 89"/>
                <a:gd name="T46" fmla="*/ 68 w 89"/>
                <a:gd name="T47" fmla="*/ 47 h 89"/>
                <a:gd name="T48" fmla="*/ 68 w 89"/>
                <a:gd name="T49" fmla="*/ 68 h 89"/>
                <a:gd name="T50" fmla="*/ 68 w 89"/>
                <a:gd name="T51" fmla="*/ 68 h 89"/>
                <a:gd name="T52" fmla="*/ 64 w 89"/>
                <a:gd name="T53" fmla="*/ 72 h 89"/>
                <a:gd name="T54" fmla="*/ 55 w 89"/>
                <a:gd name="T55" fmla="*/ 72 h 89"/>
                <a:gd name="T56" fmla="*/ 55 w 89"/>
                <a:gd name="T57" fmla="*/ 72 h 89"/>
                <a:gd name="T58" fmla="*/ 59 w 89"/>
                <a:gd name="T59" fmla="*/ 85 h 89"/>
                <a:gd name="T60" fmla="*/ 59 w 89"/>
                <a:gd name="T61" fmla="*/ 85 h 89"/>
                <a:gd name="T62" fmla="*/ 76 w 89"/>
                <a:gd name="T63" fmla="*/ 80 h 89"/>
                <a:gd name="T64" fmla="*/ 80 w 89"/>
                <a:gd name="T65" fmla="*/ 76 h 89"/>
                <a:gd name="T66" fmla="*/ 80 w 89"/>
                <a:gd name="T67" fmla="*/ 72 h 89"/>
                <a:gd name="T68" fmla="*/ 80 w 89"/>
                <a:gd name="T69" fmla="*/ 38 h 89"/>
                <a:gd name="T70" fmla="*/ 55 w 89"/>
                <a:gd name="T71" fmla="*/ 38 h 89"/>
                <a:gd name="T72" fmla="*/ 55 w 89"/>
                <a:gd name="T73" fmla="*/ 26 h 89"/>
                <a:gd name="T74" fmla="*/ 89 w 89"/>
                <a:gd name="T75" fmla="*/ 26 h 89"/>
                <a:gd name="T76" fmla="*/ 89 w 89"/>
                <a:gd name="T77" fmla="*/ 13 h 89"/>
                <a:gd name="T78" fmla="*/ 47 w 89"/>
                <a:gd name="T79" fmla="*/ 13 h 89"/>
                <a:gd name="T80" fmla="*/ 47 w 89"/>
                <a:gd name="T81" fmla="*/ 13 h 89"/>
                <a:gd name="T82" fmla="*/ 55 w 89"/>
                <a:gd name="T83" fmla="*/ 13 h 89"/>
                <a:gd name="T84" fmla="*/ 55 w 89"/>
                <a:gd name="T85" fmla="*/ 13 h 89"/>
                <a:gd name="T86" fmla="*/ 55 w 89"/>
                <a:gd name="T87" fmla="*/ 13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" h="89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38" y="13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0"/>
                  </a:lnTo>
                  <a:lnTo>
                    <a:pt x="26" y="80"/>
                  </a:lnTo>
                  <a:lnTo>
                    <a:pt x="26" y="47"/>
                  </a:lnTo>
                  <a:lnTo>
                    <a:pt x="38" y="47"/>
                  </a:lnTo>
                  <a:lnTo>
                    <a:pt x="38" y="89"/>
                  </a:lnTo>
                  <a:lnTo>
                    <a:pt x="55" y="89"/>
                  </a:lnTo>
                  <a:lnTo>
                    <a:pt x="55" y="47"/>
                  </a:lnTo>
                  <a:lnTo>
                    <a:pt x="68" y="47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72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6"/>
                  </a:lnTo>
                  <a:lnTo>
                    <a:pt x="89" y="26"/>
                  </a:lnTo>
                  <a:lnTo>
                    <a:pt x="89" y="13"/>
                  </a:lnTo>
                  <a:lnTo>
                    <a:pt x="47" y="13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7"/>
            <p:cNvSpPr>
              <a:spLocks noEditPoints="1"/>
            </p:cNvSpPr>
            <p:nvPr/>
          </p:nvSpPr>
          <p:spPr bwMode="auto">
            <a:xfrm>
              <a:off x="6089" y="6538"/>
              <a:ext cx="210" cy="220"/>
            </a:xfrm>
            <a:custGeom>
              <a:avLst/>
              <a:gdLst>
                <a:gd name="T0" fmla="*/ 21 w 89"/>
                <a:gd name="T1" fmla="*/ 21 h 93"/>
                <a:gd name="T2" fmla="*/ 4 w 89"/>
                <a:gd name="T3" fmla="*/ 26 h 93"/>
                <a:gd name="T4" fmla="*/ 17 w 89"/>
                <a:gd name="T5" fmla="*/ 59 h 93"/>
                <a:gd name="T6" fmla="*/ 0 w 89"/>
                <a:gd name="T7" fmla="*/ 64 h 93"/>
                <a:gd name="T8" fmla="*/ 17 w 89"/>
                <a:gd name="T9" fmla="*/ 76 h 93"/>
                <a:gd name="T10" fmla="*/ 30 w 89"/>
                <a:gd name="T11" fmla="*/ 93 h 93"/>
                <a:gd name="T12" fmla="*/ 47 w 89"/>
                <a:gd name="T13" fmla="*/ 76 h 93"/>
                <a:gd name="T14" fmla="*/ 38 w 89"/>
                <a:gd name="T15" fmla="*/ 85 h 93"/>
                <a:gd name="T16" fmla="*/ 47 w 89"/>
                <a:gd name="T17" fmla="*/ 93 h 93"/>
                <a:gd name="T18" fmla="*/ 59 w 89"/>
                <a:gd name="T19" fmla="*/ 80 h 93"/>
                <a:gd name="T20" fmla="*/ 72 w 89"/>
                <a:gd name="T21" fmla="*/ 64 h 93"/>
                <a:gd name="T22" fmla="*/ 72 w 89"/>
                <a:gd name="T23" fmla="*/ 76 h 93"/>
                <a:gd name="T24" fmla="*/ 63 w 89"/>
                <a:gd name="T25" fmla="*/ 80 h 93"/>
                <a:gd name="T26" fmla="*/ 68 w 89"/>
                <a:gd name="T27" fmla="*/ 93 h 93"/>
                <a:gd name="T28" fmla="*/ 84 w 89"/>
                <a:gd name="T29" fmla="*/ 93 h 93"/>
                <a:gd name="T30" fmla="*/ 89 w 89"/>
                <a:gd name="T31" fmla="*/ 85 h 93"/>
                <a:gd name="T32" fmla="*/ 51 w 89"/>
                <a:gd name="T33" fmla="*/ 5 h 93"/>
                <a:gd name="T34" fmla="*/ 51 w 89"/>
                <a:gd name="T35" fmla="*/ 55 h 93"/>
                <a:gd name="T36" fmla="*/ 47 w 89"/>
                <a:gd name="T37" fmla="*/ 64 h 93"/>
                <a:gd name="T38" fmla="*/ 30 w 89"/>
                <a:gd name="T39" fmla="*/ 59 h 93"/>
                <a:gd name="T40" fmla="*/ 47 w 89"/>
                <a:gd name="T41" fmla="*/ 26 h 93"/>
                <a:gd name="T42" fmla="*/ 30 w 89"/>
                <a:gd name="T43" fmla="*/ 21 h 93"/>
                <a:gd name="T44" fmla="*/ 47 w 89"/>
                <a:gd name="T45" fmla="*/ 13 h 93"/>
                <a:gd name="T46" fmla="*/ 34 w 89"/>
                <a:gd name="T47" fmla="*/ 9 h 93"/>
                <a:gd name="T48" fmla="*/ 34 w 89"/>
                <a:gd name="T49" fmla="*/ 5 h 93"/>
                <a:gd name="T50" fmla="*/ 34 w 89"/>
                <a:gd name="T51" fmla="*/ 5 h 93"/>
                <a:gd name="T52" fmla="*/ 25 w 89"/>
                <a:gd name="T53" fmla="*/ 0 h 93"/>
                <a:gd name="T54" fmla="*/ 21 w 89"/>
                <a:gd name="T55" fmla="*/ 13 h 93"/>
                <a:gd name="T56" fmla="*/ 0 w 89"/>
                <a:gd name="T57" fmla="*/ 21 h 93"/>
                <a:gd name="T58" fmla="*/ 63 w 89"/>
                <a:gd name="T59" fmla="*/ 30 h 93"/>
                <a:gd name="T60" fmla="*/ 72 w 89"/>
                <a:gd name="T61" fmla="*/ 17 h 93"/>
                <a:gd name="T62" fmla="*/ 63 w 89"/>
                <a:gd name="T63" fmla="*/ 30 h 93"/>
                <a:gd name="T64" fmla="*/ 34 w 89"/>
                <a:gd name="T65" fmla="*/ 34 h 93"/>
                <a:gd name="T66" fmla="*/ 17 w 89"/>
                <a:gd name="T67" fmla="*/ 38 h 93"/>
                <a:gd name="T68" fmla="*/ 34 w 89"/>
                <a:gd name="T69" fmla="*/ 34 h 93"/>
                <a:gd name="T70" fmla="*/ 63 w 89"/>
                <a:gd name="T71" fmla="*/ 38 h 93"/>
                <a:gd name="T72" fmla="*/ 72 w 89"/>
                <a:gd name="T73" fmla="*/ 55 h 93"/>
                <a:gd name="T74" fmla="*/ 63 w 89"/>
                <a:gd name="T75" fmla="*/ 38 h 93"/>
                <a:gd name="T76" fmla="*/ 34 w 89"/>
                <a:gd name="T77" fmla="*/ 47 h 93"/>
                <a:gd name="T78" fmla="*/ 17 w 89"/>
                <a:gd name="T79" fmla="*/ 51 h 93"/>
                <a:gd name="T80" fmla="*/ 34 w 89"/>
                <a:gd name="T81" fmla="*/ 47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9" h="93">
                  <a:moveTo>
                    <a:pt x="0" y="21"/>
                  </a:moveTo>
                  <a:lnTo>
                    <a:pt x="21" y="21"/>
                  </a:lnTo>
                  <a:lnTo>
                    <a:pt x="21" y="26"/>
                  </a:lnTo>
                  <a:lnTo>
                    <a:pt x="4" y="26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64"/>
                  </a:lnTo>
                  <a:lnTo>
                    <a:pt x="0" y="64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93"/>
                  </a:lnTo>
                  <a:lnTo>
                    <a:pt x="30" y="93"/>
                  </a:lnTo>
                  <a:lnTo>
                    <a:pt x="30" y="76"/>
                  </a:lnTo>
                  <a:lnTo>
                    <a:pt x="47" y="76"/>
                  </a:lnTo>
                  <a:lnTo>
                    <a:pt x="38" y="85"/>
                  </a:lnTo>
                  <a:lnTo>
                    <a:pt x="47" y="93"/>
                  </a:lnTo>
                  <a:lnTo>
                    <a:pt x="59" y="80"/>
                  </a:lnTo>
                  <a:lnTo>
                    <a:pt x="63" y="64"/>
                  </a:lnTo>
                  <a:lnTo>
                    <a:pt x="72" y="64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3" y="80"/>
                  </a:lnTo>
                  <a:lnTo>
                    <a:pt x="68" y="93"/>
                  </a:lnTo>
                  <a:lnTo>
                    <a:pt x="84" y="93"/>
                  </a:lnTo>
                  <a:lnTo>
                    <a:pt x="89" y="89"/>
                  </a:lnTo>
                  <a:lnTo>
                    <a:pt x="89" y="85"/>
                  </a:lnTo>
                  <a:lnTo>
                    <a:pt x="89" y="5"/>
                  </a:lnTo>
                  <a:lnTo>
                    <a:pt x="51" y="5"/>
                  </a:lnTo>
                  <a:lnTo>
                    <a:pt x="51" y="55"/>
                  </a:lnTo>
                  <a:lnTo>
                    <a:pt x="47" y="72"/>
                  </a:lnTo>
                  <a:lnTo>
                    <a:pt x="47" y="64"/>
                  </a:lnTo>
                  <a:lnTo>
                    <a:pt x="30" y="64"/>
                  </a:lnTo>
                  <a:lnTo>
                    <a:pt x="30" y="59"/>
                  </a:lnTo>
                  <a:lnTo>
                    <a:pt x="47" y="59"/>
                  </a:lnTo>
                  <a:lnTo>
                    <a:pt x="47" y="26"/>
                  </a:lnTo>
                  <a:lnTo>
                    <a:pt x="30" y="26"/>
                  </a:lnTo>
                  <a:lnTo>
                    <a:pt x="30" y="21"/>
                  </a:lnTo>
                  <a:lnTo>
                    <a:pt x="47" y="21"/>
                  </a:lnTo>
                  <a:lnTo>
                    <a:pt x="47" y="13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13"/>
                  </a:lnTo>
                  <a:lnTo>
                    <a:pt x="0" y="13"/>
                  </a:lnTo>
                  <a:lnTo>
                    <a:pt x="0" y="21"/>
                  </a:lnTo>
                  <a:close/>
                  <a:moveTo>
                    <a:pt x="63" y="30"/>
                  </a:moveTo>
                  <a:lnTo>
                    <a:pt x="63" y="17"/>
                  </a:lnTo>
                  <a:lnTo>
                    <a:pt x="72" y="17"/>
                  </a:lnTo>
                  <a:lnTo>
                    <a:pt x="72" y="30"/>
                  </a:lnTo>
                  <a:lnTo>
                    <a:pt x="63" y="30"/>
                  </a:lnTo>
                  <a:close/>
                  <a:moveTo>
                    <a:pt x="34" y="34"/>
                  </a:moveTo>
                  <a:lnTo>
                    <a:pt x="34" y="38"/>
                  </a:lnTo>
                  <a:lnTo>
                    <a:pt x="17" y="38"/>
                  </a:lnTo>
                  <a:lnTo>
                    <a:pt x="17" y="34"/>
                  </a:lnTo>
                  <a:lnTo>
                    <a:pt x="34" y="34"/>
                  </a:lnTo>
                  <a:close/>
                  <a:moveTo>
                    <a:pt x="63" y="38"/>
                  </a:moveTo>
                  <a:lnTo>
                    <a:pt x="72" y="38"/>
                  </a:lnTo>
                  <a:lnTo>
                    <a:pt x="72" y="55"/>
                  </a:lnTo>
                  <a:lnTo>
                    <a:pt x="63" y="55"/>
                  </a:lnTo>
                  <a:lnTo>
                    <a:pt x="63" y="38"/>
                  </a:lnTo>
                  <a:close/>
                  <a:moveTo>
                    <a:pt x="34" y="47"/>
                  </a:moveTo>
                  <a:lnTo>
                    <a:pt x="34" y="51"/>
                  </a:lnTo>
                  <a:lnTo>
                    <a:pt x="17" y="51"/>
                  </a:lnTo>
                  <a:lnTo>
                    <a:pt x="17" y="47"/>
                  </a:lnTo>
                  <a:lnTo>
                    <a:pt x="34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48"/>
            <p:cNvSpPr>
              <a:spLocks noEditPoints="1"/>
            </p:cNvSpPr>
            <p:nvPr/>
          </p:nvSpPr>
          <p:spPr bwMode="auto">
            <a:xfrm>
              <a:off x="6340" y="6550"/>
              <a:ext cx="189" cy="198"/>
            </a:xfrm>
            <a:custGeom>
              <a:avLst/>
              <a:gdLst>
                <a:gd name="T0" fmla="*/ 12 w 80"/>
                <a:gd name="T1" fmla="*/ 84 h 84"/>
                <a:gd name="T2" fmla="*/ 12 w 80"/>
                <a:gd name="T3" fmla="*/ 59 h 84"/>
                <a:gd name="T4" fmla="*/ 12 w 80"/>
                <a:gd name="T5" fmla="*/ 59 h 84"/>
                <a:gd name="T6" fmla="*/ 16 w 80"/>
                <a:gd name="T7" fmla="*/ 71 h 84"/>
                <a:gd name="T8" fmla="*/ 16 w 80"/>
                <a:gd name="T9" fmla="*/ 71 h 84"/>
                <a:gd name="T10" fmla="*/ 25 w 80"/>
                <a:gd name="T11" fmla="*/ 67 h 84"/>
                <a:gd name="T12" fmla="*/ 29 w 80"/>
                <a:gd name="T13" fmla="*/ 67 h 84"/>
                <a:gd name="T14" fmla="*/ 33 w 80"/>
                <a:gd name="T15" fmla="*/ 59 h 84"/>
                <a:gd name="T16" fmla="*/ 33 w 80"/>
                <a:gd name="T17" fmla="*/ 50 h 84"/>
                <a:gd name="T18" fmla="*/ 33 w 80"/>
                <a:gd name="T19" fmla="*/ 50 h 84"/>
                <a:gd name="T20" fmla="*/ 33 w 80"/>
                <a:gd name="T21" fmla="*/ 42 h 84"/>
                <a:gd name="T22" fmla="*/ 29 w 80"/>
                <a:gd name="T23" fmla="*/ 33 h 84"/>
                <a:gd name="T24" fmla="*/ 29 w 80"/>
                <a:gd name="T25" fmla="*/ 33 h 84"/>
                <a:gd name="T26" fmla="*/ 29 w 80"/>
                <a:gd name="T27" fmla="*/ 21 h 84"/>
                <a:gd name="T28" fmla="*/ 29 w 80"/>
                <a:gd name="T29" fmla="*/ 21 h 84"/>
                <a:gd name="T30" fmla="*/ 33 w 80"/>
                <a:gd name="T31" fmla="*/ 0 h 84"/>
                <a:gd name="T32" fmla="*/ 0 w 80"/>
                <a:gd name="T33" fmla="*/ 0 h 84"/>
                <a:gd name="T34" fmla="*/ 0 w 80"/>
                <a:gd name="T35" fmla="*/ 84 h 84"/>
                <a:gd name="T36" fmla="*/ 12 w 80"/>
                <a:gd name="T37" fmla="*/ 84 h 84"/>
                <a:gd name="T38" fmla="*/ 12 w 80"/>
                <a:gd name="T39" fmla="*/ 84 h 84"/>
                <a:gd name="T40" fmla="*/ 50 w 80"/>
                <a:gd name="T41" fmla="*/ 84 h 84"/>
                <a:gd name="T42" fmla="*/ 50 w 80"/>
                <a:gd name="T43" fmla="*/ 75 h 84"/>
                <a:gd name="T44" fmla="*/ 67 w 80"/>
                <a:gd name="T45" fmla="*/ 75 h 84"/>
                <a:gd name="T46" fmla="*/ 67 w 80"/>
                <a:gd name="T47" fmla="*/ 84 h 84"/>
                <a:gd name="T48" fmla="*/ 80 w 80"/>
                <a:gd name="T49" fmla="*/ 84 h 84"/>
                <a:gd name="T50" fmla="*/ 80 w 80"/>
                <a:gd name="T51" fmla="*/ 4 h 84"/>
                <a:gd name="T52" fmla="*/ 37 w 80"/>
                <a:gd name="T53" fmla="*/ 4 h 84"/>
                <a:gd name="T54" fmla="*/ 37 w 80"/>
                <a:gd name="T55" fmla="*/ 84 h 84"/>
                <a:gd name="T56" fmla="*/ 50 w 80"/>
                <a:gd name="T57" fmla="*/ 84 h 84"/>
                <a:gd name="T58" fmla="*/ 50 w 80"/>
                <a:gd name="T59" fmla="*/ 84 h 84"/>
                <a:gd name="T60" fmla="*/ 12 w 80"/>
                <a:gd name="T61" fmla="*/ 33 h 84"/>
                <a:gd name="T62" fmla="*/ 12 w 80"/>
                <a:gd name="T63" fmla="*/ 33 h 84"/>
                <a:gd name="T64" fmla="*/ 21 w 80"/>
                <a:gd name="T65" fmla="*/ 46 h 84"/>
                <a:gd name="T66" fmla="*/ 21 w 80"/>
                <a:gd name="T67" fmla="*/ 46 h 84"/>
                <a:gd name="T68" fmla="*/ 21 w 80"/>
                <a:gd name="T69" fmla="*/ 54 h 84"/>
                <a:gd name="T70" fmla="*/ 12 w 80"/>
                <a:gd name="T71" fmla="*/ 59 h 84"/>
                <a:gd name="T72" fmla="*/ 12 w 80"/>
                <a:gd name="T73" fmla="*/ 12 h 84"/>
                <a:gd name="T74" fmla="*/ 21 w 80"/>
                <a:gd name="T75" fmla="*/ 12 h 84"/>
                <a:gd name="T76" fmla="*/ 21 w 80"/>
                <a:gd name="T77" fmla="*/ 12 h 84"/>
                <a:gd name="T78" fmla="*/ 12 w 80"/>
                <a:gd name="T79" fmla="*/ 33 h 84"/>
                <a:gd name="T80" fmla="*/ 12 w 80"/>
                <a:gd name="T81" fmla="*/ 33 h 84"/>
                <a:gd name="T82" fmla="*/ 12 w 80"/>
                <a:gd name="T83" fmla="*/ 33 h 84"/>
                <a:gd name="T84" fmla="*/ 50 w 80"/>
                <a:gd name="T85" fmla="*/ 33 h 84"/>
                <a:gd name="T86" fmla="*/ 50 w 80"/>
                <a:gd name="T87" fmla="*/ 12 h 84"/>
                <a:gd name="T88" fmla="*/ 67 w 80"/>
                <a:gd name="T89" fmla="*/ 12 h 84"/>
                <a:gd name="T90" fmla="*/ 67 w 80"/>
                <a:gd name="T91" fmla="*/ 33 h 84"/>
                <a:gd name="T92" fmla="*/ 50 w 80"/>
                <a:gd name="T93" fmla="*/ 33 h 84"/>
                <a:gd name="T94" fmla="*/ 50 w 80"/>
                <a:gd name="T95" fmla="*/ 33 h 84"/>
                <a:gd name="T96" fmla="*/ 67 w 80"/>
                <a:gd name="T97" fmla="*/ 46 h 84"/>
                <a:gd name="T98" fmla="*/ 67 w 80"/>
                <a:gd name="T99" fmla="*/ 63 h 84"/>
                <a:gd name="T100" fmla="*/ 50 w 80"/>
                <a:gd name="T101" fmla="*/ 63 h 84"/>
                <a:gd name="T102" fmla="*/ 50 w 80"/>
                <a:gd name="T103" fmla="*/ 46 h 84"/>
                <a:gd name="T104" fmla="*/ 67 w 80"/>
                <a:gd name="T105" fmla="*/ 46 h 84"/>
                <a:gd name="T106" fmla="*/ 67 w 80"/>
                <a:gd name="T107" fmla="*/ 46 h 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0" h="84">
                  <a:moveTo>
                    <a:pt x="12" y="84"/>
                  </a:moveTo>
                  <a:lnTo>
                    <a:pt x="12" y="59"/>
                  </a:lnTo>
                  <a:lnTo>
                    <a:pt x="16" y="71"/>
                  </a:lnTo>
                  <a:lnTo>
                    <a:pt x="25" y="67"/>
                  </a:lnTo>
                  <a:lnTo>
                    <a:pt x="29" y="67"/>
                  </a:lnTo>
                  <a:lnTo>
                    <a:pt x="33" y="59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29" y="33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84"/>
                  </a:lnTo>
                  <a:lnTo>
                    <a:pt x="12" y="84"/>
                  </a:lnTo>
                  <a:close/>
                  <a:moveTo>
                    <a:pt x="50" y="84"/>
                  </a:moveTo>
                  <a:lnTo>
                    <a:pt x="50" y="75"/>
                  </a:lnTo>
                  <a:lnTo>
                    <a:pt x="67" y="75"/>
                  </a:lnTo>
                  <a:lnTo>
                    <a:pt x="67" y="84"/>
                  </a:lnTo>
                  <a:lnTo>
                    <a:pt x="80" y="84"/>
                  </a:lnTo>
                  <a:lnTo>
                    <a:pt x="80" y="4"/>
                  </a:lnTo>
                  <a:lnTo>
                    <a:pt x="37" y="4"/>
                  </a:lnTo>
                  <a:lnTo>
                    <a:pt x="37" y="84"/>
                  </a:lnTo>
                  <a:lnTo>
                    <a:pt x="50" y="84"/>
                  </a:lnTo>
                  <a:close/>
                  <a:moveTo>
                    <a:pt x="12" y="33"/>
                  </a:moveTo>
                  <a:lnTo>
                    <a:pt x="12" y="33"/>
                  </a:lnTo>
                  <a:lnTo>
                    <a:pt x="21" y="46"/>
                  </a:lnTo>
                  <a:lnTo>
                    <a:pt x="21" y="54"/>
                  </a:lnTo>
                  <a:lnTo>
                    <a:pt x="12" y="59"/>
                  </a:lnTo>
                  <a:lnTo>
                    <a:pt x="12" y="12"/>
                  </a:lnTo>
                  <a:lnTo>
                    <a:pt x="21" y="12"/>
                  </a:lnTo>
                  <a:lnTo>
                    <a:pt x="12" y="33"/>
                  </a:lnTo>
                  <a:close/>
                  <a:moveTo>
                    <a:pt x="50" y="33"/>
                  </a:moveTo>
                  <a:lnTo>
                    <a:pt x="50" y="12"/>
                  </a:lnTo>
                  <a:lnTo>
                    <a:pt x="67" y="12"/>
                  </a:lnTo>
                  <a:lnTo>
                    <a:pt x="67" y="33"/>
                  </a:lnTo>
                  <a:lnTo>
                    <a:pt x="50" y="33"/>
                  </a:lnTo>
                  <a:close/>
                  <a:moveTo>
                    <a:pt x="67" y="46"/>
                  </a:moveTo>
                  <a:lnTo>
                    <a:pt x="67" y="63"/>
                  </a:lnTo>
                  <a:lnTo>
                    <a:pt x="50" y="63"/>
                  </a:lnTo>
                  <a:lnTo>
                    <a:pt x="50" y="46"/>
                  </a:lnTo>
                  <a:lnTo>
                    <a:pt x="67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6566" y="6538"/>
              <a:ext cx="210" cy="220"/>
            </a:xfrm>
            <a:custGeom>
              <a:avLst/>
              <a:gdLst>
                <a:gd name="T0" fmla="*/ 55 w 89"/>
                <a:gd name="T1" fmla="*/ 13 h 93"/>
                <a:gd name="T2" fmla="*/ 55 w 89"/>
                <a:gd name="T3" fmla="*/ 13 h 93"/>
                <a:gd name="T4" fmla="*/ 51 w 89"/>
                <a:gd name="T5" fmla="*/ 9 h 93"/>
                <a:gd name="T6" fmla="*/ 51 w 89"/>
                <a:gd name="T7" fmla="*/ 9 h 93"/>
                <a:gd name="T8" fmla="*/ 51 w 89"/>
                <a:gd name="T9" fmla="*/ 0 h 93"/>
                <a:gd name="T10" fmla="*/ 51 w 89"/>
                <a:gd name="T11" fmla="*/ 0 h 93"/>
                <a:gd name="T12" fmla="*/ 43 w 89"/>
                <a:gd name="T13" fmla="*/ 5 h 93"/>
                <a:gd name="T14" fmla="*/ 43 w 89"/>
                <a:gd name="T15" fmla="*/ 5 h 93"/>
                <a:gd name="T16" fmla="*/ 34 w 89"/>
                <a:gd name="T17" fmla="*/ 5 h 93"/>
                <a:gd name="T18" fmla="*/ 34 w 89"/>
                <a:gd name="T19" fmla="*/ 5 h 93"/>
                <a:gd name="T20" fmla="*/ 38 w 89"/>
                <a:gd name="T21" fmla="*/ 17 h 93"/>
                <a:gd name="T22" fmla="*/ 0 w 89"/>
                <a:gd name="T23" fmla="*/ 17 h 93"/>
                <a:gd name="T24" fmla="*/ 0 w 89"/>
                <a:gd name="T25" fmla="*/ 30 h 93"/>
                <a:gd name="T26" fmla="*/ 38 w 89"/>
                <a:gd name="T27" fmla="*/ 30 h 93"/>
                <a:gd name="T28" fmla="*/ 38 w 89"/>
                <a:gd name="T29" fmla="*/ 38 h 93"/>
                <a:gd name="T30" fmla="*/ 13 w 89"/>
                <a:gd name="T31" fmla="*/ 38 h 93"/>
                <a:gd name="T32" fmla="*/ 13 w 89"/>
                <a:gd name="T33" fmla="*/ 85 h 93"/>
                <a:gd name="T34" fmla="*/ 26 w 89"/>
                <a:gd name="T35" fmla="*/ 85 h 93"/>
                <a:gd name="T36" fmla="*/ 26 w 89"/>
                <a:gd name="T37" fmla="*/ 51 h 93"/>
                <a:gd name="T38" fmla="*/ 38 w 89"/>
                <a:gd name="T39" fmla="*/ 51 h 93"/>
                <a:gd name="T40" fmla="*/ 38 w 89"/>
                <a:gd name="T41" fmla="*/ 93 h 93"/>
                <a:gd name="T42" fmla="*/ 51 w 89"/>
                <a:gd name="T43" fmla="*/ 93 h 93"/>
                <a:gd name="T44" fmla="*/ 51 w 89"/>
                <a:gd name="T45" fmla="*/ 51 h 93"/>
                <a:gd name="T46" fmla="*/ 68 w 89"/>
                <a:gd name="T47" fmla="*/ 51 h 93"/>
                <a:gd name="T48" fmla="*/ 68 w 89"/>
                <a:gd name="T49" fmla="*/ 68 h 93"/>
                <a:gd name="T50" fmla="*/ 68 w 89"/>
                <a:gd name="T51" fmla="*/ 68 h 93"/>
                <a:gd name="T52" fmla="*/ 64 w 89"/>
                <a:gd name="T53" fmla="*/ 72 h 93"/>
                <a:gd name="T54" fmla="*/ 55 w 89"/>
                <a:gd name="T55" fmla="*/ 72 h 93"/>
                <a:gd name="T56" fmla="*/ 55 w 89"/>
                <a:gd name="T57" fmla="*/ 72 h 93"/>
                <a:gd name="T58" fmla="*/ 59 w 89"/>
                <a:gd name="T59" fmla="*/ 85 h 93"/>
                <a:gd name="T60" fmla="*/ 59 w 89"/>
                <a:gd name="T61" fmla="*/ 85 h 93"/>
                <a:gd name="T62" fmla="*/ 72 w 89"/>
                <a:gd name="T63" fmla="*/ 85 h 93"/>
                <a:gd name="T64" fmla="*/ 76 w 89"/>
                <a:gd name="T65" fmla="*/ 80 h 93"/>
                <a:gd name="T66" fmla="*/ 80 w 89"/>
                <a:gd name="T67" fmla="*/ 76 h 93"/>
                <a:gd name="T68" fmla="*/ 80 w 89"/>
                <a:gd name="T69" fmla="*/ 38 h 93"/>
                <a:gd name="T70" fmla="*/ 51 w 89"/>
                <a:gd name="T71" fmla="*/ 38 h 93"/>
                <a:gd name="T72" fmla="*/ 51 w 89"/>
                <a:gd name="T73" fmla="*/ 30 h 93"/>
                <a:gd name="T74" fmla="*/ 89 w 89"/>
                <a:gd name="T75" fmla="*/ 30 h 93"/>
                <a:gd name="T76" fmla="*/ 89 w 89"/>
                <a:gd name="T77" fmla="*/ 17 h 93"/>
                <a:gd name="T78" fmla="*/ 43 w 89"/>
                <a:gd name="T79" fmla="*/ 17 h 93"/>
                <a:gd name="T80" fmla="*/ 43 w 89"/>
                <a:gd name="T81" fmla="*/ 17 h 93"/>
                <a:gd name="T82" fmla="*/ 55 w 89"/>
                <a:gd name="T83" fmla="*/ 13 h 93"/>
                <a:gd name="T84" fmla="*/ 55 w 89"/>
                <a:gd name="T85" fmla="*/ 13 h 93"/>
                <a:gd name="T86" fmla="*/ 55 w 89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" h="93">
                  <a:moveTo>
                    <a:pt x="55" y="13"/>
                  </a:moveTo>
                  <a:lnTo>
                    <a:pt x="55" y="13"/>
                  </a:lnTo>
                  <a:lnTo>
                    <a:pt x="51" y="9"/>
                  </a:lnTo>
                  <a:lnTo>
                    <a:pt x="51" y="0"/>
                  </a:lnTo>
                  <a:lnTo>
                    <a:pt x="43" y="5"/>
                  </a:lnTo>
                  <a:lnTo>
                    <a:pt x="34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30"/>
                  </a:lnTo>
                  <a:lnTo>
                    <a:pt x="38" y="30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5"/>
                  </a:lnTo>
                  <a:lnTo>
                    <a:pt x="26" y="85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1" y="93"/>
                  </a:lnTo>
                  <a:lnTo>
                    <a:pt x="51" y="51"/>
                  </a:lnTo>
                  <a:lnTo>
                    <a:pt x="68" y="51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72" y="85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1" y="38"/>
                  </a:lnTo>
                  <a:lnTo>
                    <a:pt x="51" y="30"/>
                  </a:lnTo>
                  <a:lnTo>
                    <a:pt x="89" y="30"/>
                  </a:lnTo>
                  <a:lnTo>
                    <a:pt x="89" y="17"/>
                  </a:lnTo>
                  <a:lnTo>
                    <a:pt x="43" y="17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0"/>
            <p:cNvSpPr>
              <a:spLocks noEditPoints="1"/>
            </p:cNvSpPr>
            <p:nvPr/>
          </p:nvSpPr>
          <p:spPr bwMode="auto">
            <a:xfrm>
              <a:off x="6039" y="7663"/>
              <a:ext cx="198" cy="220"/>
            </a:xfrm>
            <a:custGeom>
              <a:avLst/>
              <a:gdLst>
                <a:gd name="T0" fmla="*/ 68 w 84"/>
                <a:gd name="T1" fmla="*/ 43 h 93"/>
                <a:gd name="T2" fmla="*/ 55 w 84"/>
                <a:gd name="T3" fmla="*/ 38 h 93"/>
                <a:gd name="T4" fmla="*/ 68 w 84"/>
                <a:gd name="T5" fmla="*/ 38 h 93"/>
                <a:gd name="T6" fmla="*/ 68 w 84"/>
                <a:gd name="T7" fmla="*/ 59 h 93"/>
                <a:gd name="T8" fmla="*/ 55 w 84"/>
                <a:gd name="T9" fmla="*/ 55 h 93"/>
                <a:gd name="T10" fmla="*/ 68 w 84"/>
                <a:gd name="T11" fmla="*/ 55 h 93"/>
                <a:gd name="T12" fmla="*/ 25 w 84"/>
                <a:gd name="T13" fmla="*/ 68 h 93"/>
                <a:gd name="T14" fmla="*/ 13 w 84"/>
                <a:gd name="T15" fmla="*/ 64 h 93"/>
                <a:gd name="T16" fmla="*/ 25 w 84"/>
                <a:gd name="T17" fmla="*/ 64 h 93"/>
                <a:gd name="T18" fmla="*/ 30 w 84"/>
                <a:gd name="T19" fmla="*/ 30 h 93"/>
                <a:gd name="T20" fmla="*/ 30 w 84"/>
                <a:gd name="T21" fmla="*/ 26 h 93"/>
                <a:gd name="T22" fmla="*/ 13 w 84"/>
                <a:gd name="T23" fmla="*/ 26 h 93"/>
                <a:gd name="T24" fmla="*/ 0 w 84"/>
                <a:gd name="T25" fmla="*/ 34 h 93"/>
                <a:gd name="T26" fmla="*/ 13 w 84"/>
                <a:gd name="T27" fmla="*/ 43 h 93"/>
                <a:gd name="T28" fmla="*/ 4 w 84"/>
                <a:gd name="T29" fmla="*/ 51 h 93"/>
                <a:gd name="T30" fmla="*/ 13 w 84"/>
                <a:gd name="T31" fmla="*/ 85 h 93"/>
                <a:gd name="T32" fmla="*/ 25 w 84"/>
                <a:gd name="T33" fmla="*/ 81 h 93"/>
                <a:gd name="T34" fmla="*/ 38 w 84"/>
                <a:gd name="T35" fmla="*/ 81 h 93"/>
                <a:gd name="T36" fmla="*/ 25 w 84"/>
                <a:gd name="T37" fmla="*/ 51 h 93"/>
                <a:gd name="T38" fmla="*/ 42 w 84"/>
                <a:gd name="T39" fmla="*/ 43 h 93"/>
                <a:gd name="T40" fmla="*/ 25 w 84"/>
                <a:gd name="T41" fmla="*/ 34 h 93"/>
                <a:gd name="T42" fmla="*/ 25 w 84"/>
                <a:gd name="T43" fmla="*/ 34 h 93"/>
                <a:gd name="T44" fmla="*/ 30 w 84"/>
                <a:gd name="T45" fmla="*/ 30 h 93"/>
                <a:gd name="T46" fmla="*/ 0 w 84"/>
                <a:gd name="T47" fmla="*/ 17 h 93"/>
                <a:gd name="T48" fmla="*/ 21 w 84"/>
                <a:gd name="T49" fmla="*/ 26 h 93"/>
                <a:gd name="T50" fmla="*/ 34 w 84"/>
                <a:gd name="T51" fmla="*/ 17 h 93"/>
                <a:gd name="T52" fmla="*/ 51 w 84"/>
                <a:gd name="T53" fmla="*/ 26 h 93"/>
                <a:gd name="T54" fmla="*/ 63 w 84"/>
                <a:gd name="T55" fmla="*/ 17 h 93"/>
                <a:gd name="T56" fmla="*/ 84 w 84"/>
                <a:gd name="T57" fmla="*/ 9 h 93"/>
                <a:gd name="T58" fmla="*/ 63 w 84"/>
                <a:gd name="T59" fmla="*/ 9 h 93"/>
                <a:gd name="T60" fmla="*/ 63 w 84"/>
                <a:gd name="T61" fmla="*/ 5 h 93"/>
                <a:gd name="T62" fmla="*/ 63 w 84"/>
                <a:gd name="T63" fmla="*/ 5 h 93"/>
                <a:gd name="T64" fmla="*/ 59 w 84"/>
                <a:gd name="T65" fmla="*/ 0 h 93"/>
                <a:gd name="T66" fmla="*/ 55 w 84"/>
                <a:gd name="T67" fmla="*/ 0 h 93"/>
                <a:gd name="T68" fmla="*/ 51 w 84"/>
                <a:gd name="T69" fmla="*/ 9 h 93"/>
                <a:gd name="T70" fmla="*/ 34 w 84"/>
                <a:gd name="T71" fmla="*/ 9 h 93"/>
                <a:gd name="T72" fmla="*/ 34 w 84"/>
                <a:gd name="T73" fmla="*/ 5 h 93"/>
                <a:gd name="T74" fmla="*/ 34 w 84"/>
                <a:gd name="T75" fmla="*/ 0 h 93"/>
                <a:gd name="T76" fmla="*/ 25 w 84"/>
                <a:gd name="T77" fmla="*/ 0 h 93"/>
                <a:gd name="T78" fmla="*/ 25 w 84"/>
                <a:gd name="T79" fmla="*/ 0 h 93"/>
                <a:gd name="T80" fmla="*/ 21 w 84"/>
                <a:gd name="T81" fmla="*/ 9 h 93"/>
                <a:gd name="T82" fmla="*/ 0 w 84"/>
                <a:gd name="T83" fmla="*/ 17 h 93"/>
                <a:gd name="T84" fmla="*/ 30 w 84"/>
                <a:gd name="T85" fmla="*/ 89 h 93"/>
                <a:gd name="T86" fmla="*/ 42 w 84"/>
                <a:gd name="T87" fmla="*/ 93 h 93"/>
                <a:gd name="T88" fmla="*/ 51 w 84"/>
                <a:gd name="T89" fmla="*/ 85 h 93"/>
                <a:gd name="T90" fmla="*/ 68 w 84"/>
                <a:gd name="T91" fmla="*/ 68 h 93"/>
                <a:gd name="T92" fmla="*/ 68 w 84"/>
                <a:gd name="T93" fmla="*/ 72 h 93"/>
                <a:gd name="T94" fmla="*/ 63 w 84"/>
                <a:gd name="T95" fmla="*/ 81 h 93"/>
                <a:gd name="T96" fmla="*/ 59 w 84"/>
                <a:gd name="T97" fmla="*/ 81 h 93"/>
                <a:gd name="T98" fmla="*/ 63 w 84"/>
                <a:gd name="T99" fmla="*/ 93 h 93"/>
                <a:gd name="T100" fmla="*/ 80 w 84"/>
                <a:gd name="T101" fmla="*/ 89 h 93"/>
                <a:gd name="T102" fmla="*/ 80 w 84"/>
                <a:gd name="T103" fmla="*/ 81 h 93"/>
                <a:gd name="T104" fmla="*/ 46 w 84"/>
                <a:gd name="T105" fmla="*/ 26 h 93"/>
                <a:gd name="T106" fmla="*/ 46 w 84"/>
                <a:gd name="T107" fmla="*/ 59 h 93"/>
                <a:gd name="T108" fmla="*/ 30 w 84"/>
                <a:gd name="T109" fmla="*/ 89 h 93"/>
                <a:gd name="T110" fmla="*/ 30 w 84"/>
                <a:gd name="T111" fmla="*/ 89 h 9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" h="93">
                  <a:moveTo>
                    <a:pt x="68" y="38"/>
                  </a:moveTo>
                  <a:lnTo>
                    <a:pt x="68" y="43"/>
                  </a:lnTo>
                  <a:lnTo>
                    <a:pt x="55" y="43"/>
                  </a:lnTo>
                  <a:lnTo>
                    <a:pt x="55" y="38"/>
                  </a:lnTo>
                  <a:lnTo>
                    <a:pt x="68" y="38"/>
                  </a:lnTo>
                  <a:close/>
                  <a:moveTo>
                    <a:pt x="68" y="55"/>
                  </a:moveTo>
                  <a:lnTo>
                    <a:pt x="68" y="59"/>
                  </a:lnTo>
                  <a:lnTo>
                    <a:pt x="55" y="59"/>
                  </a:lnTo>
                  <a:lnTo>
                    <a:pt x="55" y="55"/>
                  </a:lnTo>
                  <a:lnTo>
                    <a:pt x="68" y="55"/>
                  </a:lnTo>
                  <a:close/>
                  <a:moveTo>
                    <a:pt x="25" y="64"/>
                  </a:moveTo>
                  <a:lnTo>
                    <a:pt x="25" y="68"/>
                  </a:lnTo>
                  <a:lnTo>
                    <a:pt x="13" y="68"/>
                  </a:lnTo>
                  <a:lnTo>
                    <a:pt x="13" y="64"/>
                  </a:lnTo>
                  <a:lnTo>
                    <a:pt x="25" y="64"/>
                  </a:lnTo>
                  <a:close/>
                  <a:moveTo>
                    <a:pt x="30" y="30"/>
                  </a:moveTo>
                  <a:lnTo>
                    <a:pt x="30" y="30"/>
                  </a:lnTo>
                  <a:lnTo>
                    <a:pt x="30" y="26"/>
                  </a:lnTo>
                  <a:lnTo>
                    <a:pt x="21" y="26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13" y="43"/>
                  </a:lnTo>
                  <a:lnTo>
                    <a:pt x="13" y="51"/>
                  </a:lnTo>
                  <a:lnTo>
                    <a:pt x="4" y="51"/>
                  </a:lnTo>
                  <a:lnTo>
                    <a:pt x="4" y="85"/>
                  </a:lnTo>
                  <a:lnTo>
                    <a:pt x="13" y="85"/>
                  </a:lnTo>
                  <a:lnTo>
                    <a:pt x="13" y="81"/>
                  </a:lnTo>
                  <a:lnTo>
                    <a:pt x="25" y="81"/>
                  </a:lnTo>
                  <a:lnTo>
                    <a:pt x="38" y="81"/>
                  </a:lnTo>
                  <a:lnTo>
                    <a:pt x="38" y="51"/>
                  </a:lnTo>
                  <a:lnTo>
                    <a:pt x="25" y="51"/>
                  </a:lnTo>
                  <a:lnTo>
                    <a:pt x="25" y="43"/>
                  </a:lnTo>
                  <a:lnTo>
                    <a:pt x="42" y="43"/>
                  </a:lnTo>
                  <a:lnTo>
                    <a:pt x="42" y="34"/>
                  </a:lnTo>
                  <a:lnTo>
                    <a:pt x="25" y="34"/>
                  </a:lnTo>
                  <a:lnTo>
                    <a:pt x="30" y="30"/>
                  </a:lnTo>
                  <a:close/>
                  <a:moveTo>
                    <a:pt x="0" y="17"/>
                  </a:moveTo>
                  <a:lnTo>
                    <a:pt x="21" y="17"/>
                  </a:lnTo>
                  <a:lnTo>
                    <a:pt x="21" y="26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51" y="17"/>
                  </a:lnTo>
                  <a:lnTo>
                    <a:pt x="51" y="26"/>
                  </a:lnTo>
                  <a:lnTo>
                    <a:pt x="63" y="26"/>
                  </a:lnTo>
                  <a:lnTo>
                    <a:pt x="63" y="17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63" y="9"/>
                  </a:lnTo>
                  <a:lnTo>
                    <a:pt x="63" y="5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34" y="9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0" y="9"/>
                  </a:lnTo>
                  <a:lnTo>
                    <a:pt x="0" y="17"/>
                  </a:lnTo>
                  <a:close/>
                  <a:moveTo>
                    <a:pt x="30" y="89"/>
                  </a:moveTo>
                  <a:lnTo>
                    <a:pt x="30" y="89"/>
                  </a:lnTo>
                  <a:lnTo>
                    <a:pt x="42" y="93"/>
                  </a:lnTo>
                  <a:lnTo>
                    <a:pt x="51" y="85"/>
                  </a:lnTo>
                  <a:lnTo>
                    <a:pt x="55" y="68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81"/>
                  </a:lnTo>
                  <a:lnTo>
                    <a:pt x="63" y="81"/>
                  </a:lnTo>
                  <a:lnTo>
                    <a:pt x="59" y="81"/>
                  </a:lnTo>
                  <a:lnTo>
                    <a:pt x="63" y="93"/>
                  </a:lnTo>
                  <a:lnTo>
                    <a:pt x="80" y="89"/>
                  </a:lnTo>
                  <a:lnTo>
                    <a:pt x="80" y="81"/>
                  </a:lnTo>
                  <a:lnTo>
                    <a:pt x="80" y="26"/>
                  </a:lnTo>
                  <a:lnTo>
                    <a:pt x="46" y="26"/>
                  </a:lnTo>
                  <a:lnTo>
                    <a:pt x="46" y="59"/>
                  </a:lnTo>
                  <a:lnTo>
                    <a:pt x="42" y="76"/>
                  </a:lnTo>
                  <a:lnTo>
                    <a:pt x="3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1"/>
            <p:cNvSpPr>
              <a:spLocks noEditPoints="1"/>
            </p:cNvSpPr>
            <p:nvPr/>
          </p:nvSpPr>
          <p:spPr bwMode="auto">
            <a:xfrm>
              <a:off x="6269" y="7675"/>
              <a:ext cx="210" cy="208"/>
            </a:xfrm>
            <a:custGeom>
              <a:avLst/>
              <a:gdLst>
                <a:gd name="T0" fmla="*/ 25 w 89"/>
                <a:gd name="T1" fmla="*/ 17 h 88"/>
                <a:gd name="T2" fmla="*/ 38 w 89"/>
                <a:gd name="T3" fmla="*/ 25 h 88"/>
                <a:gd name="T4" fmla="*/ 55 w 89"/>
                <a:gd name="T5" fmla="*/ 17 h 88"/>
                <a:gd name="T6" fmla="*/ 67 w 89"/>
                <a:gd name="T7" fmla="*/ 25 h 88"/>
                <a:gd name="T8" fmla="*/ 89 w 89"/>
                <a:gd name="T9" fmla="*/ 17 h 88"/>
                <a:gd name="T10" fmla="*/ 67 w 89"/>
                <a:gd name="T11" fmla="*/ 8 h 88"/>
                <a:gd name="T12" fmla="*/ 67 w 89"/>
                <a:gd name="T13" fmla="*/ 4 h 88"/>
                <a:gd name="T14" fmla="*/ 67 w 89"/>
                <a:gd name="T15" fmla="*/ 0 h 88"/>
                <a:gd name="T16" fmla="*/ 67 w 89"/>
                <a:gd name="T17" fmla="*/ 0 h 88"/>
                <a:gd name="T18" fmla="*/ 55 w 89"/>
                <a:gd name="T19" fmla="*/ 0 h 88"/>
                <a:gd name="T20" fmla="*/ 38 w 89"/>
                <a:gd name="T21" fmla="*/ 8 h 88"/>
                <a:gd name="T22" fmla="*/ 38 w 89"/>
                <a:gd name="T23" fmla="*/ 4 h 88"/>
                <a:gd name="T24" fmla="*/ 38 w 89"/>
                <a:gd name="T25" fmla="*/ 0 h 88"/>
                <a:gd name="T26" fmla="*/ 38 w 89"/>
                <a:gd name="T27" fmla="*/ 0 h 88"/>
                <a:gd name="T28" fmla="*/ 38 w 89"/>
                <a:gd name="T29" fmla="*/ 0 h 88"/>
                <a:gd name="T30" fmla="*/ 25 w 89"/>
                <a:gd name="T31" fmla="*/ 0 h 88"/>
                <a:gd name="T32" fmla="*/ 4 w 89"/>
                <a:gd name="T33" fmla="*/ 8 h 88"/>
                <a:gd name="T34" fmla="*/ 4 w 89"/>
                <a:gd name="T35" fmla="*/ 17 h 88"/>
                <a:gd name="T36" fmla="*/ 17 w 89"/>
                <a:gd name="T37" fmla="*/ 33 h 88"/>
                <a:gd name="T38" fmla="*/ 17 w 89"/>
                <a:gd name="T39" fmla="*/ 42 h 88"/>
                <a:gd name="T40" fmla="*/ 17 w 89"/>
                <a:gd name="T41" fmla="*/ 46 h 88"/>
                <a:gd name="T42" fmla="*/ 17 w 89"/>
                <a:gd name="T43" fmla="*/ 54 h 88"/>
                <a:gd name="T44" fmla="*/ 0 w 89"/>
                <a:gd name="T45" fmla="*/ 84 h 88"/>
                <a:gd name="T46" fmla="*/ 13 w 89"/>
                <a:gd name="T47" fmla="*/ 88 h 88"/>
                <a:gd name="T48" fmla="*/ 21 w 89"/>
                <a:gd name="T49" fmla="*/ 76 h 88"/>
                <a:gd name="T50" fmla="*/ 67 w 89"/>
                <a:gd name="T51" fmla="*/ 63 h 88"/>
                <a:gd name="T52" fmla="*/ 80 w 89"/>
                <a:gd name="T53" fmla="*/ 67 h 88"/>
                <a:gd name="T54" fmla="*/ 55 w 89"/>
                <a:gd name="T55" fmla="*/ 33 h 88"/>
                <a:gd name="T56" fmla="*/ 51 w 89"/>
                <a:gd name="T57" fmla="*/ 21 h 88"/>
                <a:gd name="T58" fmla="*/ 38 w 89"/>
                <a:gd name="T59" fmla="*/ 25 h 88"/>
                <a:gd name="T60" fmla="*/ 42 w 89"/>
                <a:gd name="T61" fmla="*/ 33 h 88"/>
                <a:gd name="T62" fmla="*/ 30 w 89"/>
                <a:gd name="T63" fmla="*/ 42 h 88"/>
                <a:gd name="T64" fmla="*/ 67 w 89"/>
                <a:gd name="T65" fmla="*/ 54 h 88"/>
                <a:gd name="T66" fmla="*/ 30 w 89"/>
                <a:gd name="T67" fmla="*/ 42 h 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88">
                  <a:moveTo>
                    <a:pt x="4" y="17"/>
                  </a:moveTo>
                  <a:lnTo>
                    <a:pt x="25" y="17"/>
                  </a:lnTo>
                  <a:lnTo>
                    <a:pt x="25" y="25"/>
                  </a:lnTo>
                  <a:lnTo>
                    <a:pt x="38" y="25"/>
                  </a:lnTo>
                  <a:lnTo>
                    <a:pt x="38" y="17"/>
                  </a:lnTo>
                  <a:lnTo>
                    <a:pt x="55" y="17"/>
                  </a:lnTo>
                  <a:lnTo>
                    <a:pt x="55" y="25"/>
                  </a:lnTo>
                  <a:lnTo>
                    <a:pt x="67" y="25"/>
                  </a:lnTo>
                  <a:lnTo>
                    <a:pt x="67" y="17"/>
                  </a:lnTo>
                  <a:lnTo>
                    <a:pt x="89" y="17"/>
                  </a:lnTo>
                  <a:lnTo>
                    <a:pt x="89" y="8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5" y="0"/>
                  </a:lnTo>
                  <a:lnTo>
                    <a:pt x="55" y="8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4" y="8"/>
                  </a:lnTo>
                  <a:lnTo>
                    <a:pt x="4" y="17"/>
                  </a:lnTo>
                  <a:close/>
                  <a:moveTo>
                    <a:pt x="42" y="33"/>
                  </a:moveTo>
                  <a:lnTo>
                    <a:pt x="17" y="33"/>
                  </a:lnTo>
                  <a:lnTo>
                    <a:pt x="17" y="42"/>
                  </a:lnTo>
                  <a:lnTo>
                    <a:pt x="17" y="46"/>
                  </a:lnTo>
                  <a:lnTo>
                    <a:pt x="17" y="54"/>
                  </a:lnTo>
                  <a:lnTo>
                    <a:pt x="13" y="71"/>
                  </a:lnTo>
                  <a:lnTo>
                    <a:pt x="0" y="84"/>
                  </a:lnTo>
                  <a:lnTo>
                    <a:pt x="13" y="88"/>
                  </a:lnTo>
                  <a:lnTo>
                    <a:pt x="21" y="76"/>
                  </a:lnTo>
                  <a:lnTo>
                    <a:pt x="25" y="63"/>
                  </a:lnTo>
                  <a:lnTo>
                    <a:pt x="67" y="63"/>
                  </a:lnTo>
                  <a:lnTo>
                    <a:pt x="67" y="67"/>
                  </a:lnTo>
                  <a:lnTo>
                    <a:pt x="80" y="67"/>
                  </a:lnTo>
                  <a:lnTo>
                    <a:pt x="80" y="33"/>
                  </a:lnTo>
                  <a:lnTo>
                    <a:pt x="55" y="33"/>
                  </a:lnTo>
                  <a:lnTo>
                    <a:pt x="51" y="21"/>
                  </a:lnTo>
                  <a:lnTo>
                    <a:pt x="38" y="25"/>
                  </a:lnTo>
                  <a:lnTo>
                    <a:pt x="42" y="33"/>
                  </a:lnTo>
                  <a:close/>
                  <a:moveTo>
                    <a:pt x="30" y="42"/>
                  </a:moveTo>
                  <a:lnTo>
                    <a:pt x="67" y="42"/>
                  </a:lnTo>
                  <a:lnTo>
                    <a:pt x="67" y="54"/>
                  </a:lnTo>
                  <a:lnTo>
                    <a:pt x="30" y="54"/>
                  </a:lnTo>
                  <a:lnTo>
                    <a:pt x="3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2"/>
            <p:cNvSpPr>
              <a:spLocks noEditPoints="1"/>
            </p:cNvSpPr>
            <p:nvPr/>
          </p:nvSpPr>
          <p:spPr bwMode="auto">
            <a:xfrm>
              <a:off x="6529" y="7663"/>
              <a:ext cx="177" cy="220"/>
            </a:xfrm>
            <a:custGeom>
              <a:avLst/>
              <a:gdLst>
                <a:gd name="T0" fmla="*/ 63 w 75"/>
                <a:gd name="T1" fmla="*/ 55 h 93"/>
                <a:gd name="T2" fmla="*/ 63 w 75"/>
                <a:gd name="T3" fmla="*/ 72 h 93"/>
                <a:gd name="T4" fmla="*/ 54 w 75"/>
                <a:gd name="T5" fmla="*/ 81 h 93"/>
                <a:gd name="T6" fmla="*/ 54 w 75"/>
                <a:gd name="T7" fmla="*/ 72 h 93"/>
                <a:gd name="T8" fmla="*/ 54 w 75"/>
                <a:gd name="T9" fmla="*/ 68 h 93"/>
                <a:gd name="T10" fmla="*/ 59 w 75"/>
                <a:gd name="T11" fmla="*/ 64 h 93"/>
                <a:gd name="T12" fmla="*/ 46 w 75"/>
                <a:gd name="T13" fmla="*/ 64 h 93"/>
                <a:gd name="T14" fmla="*/ 33 w 75"/>
                <a:gd name="T15" fmla="*/ 76 h 93"/>
                <a:gd name="T16" fmla="*/ 33 w 75"/>
                <a:gd name="T17" fmla="*/ 68 h 93"/>
                <a:gd name="T18" fmla="*/ 33 w 75"/>
                <a:gd name="T19" fmla="*/ 64 h 93"/>
                <a:gd name="T20" fmla="*/ 33 w 75"/>
                <a:gd name="T21" fmla="*/ 59 h 93"/>
                <a:gd name="T22" fmla="*/ 21 w 75"/>
                <a:gd name="T23" fmla="*/ 59 h 93"/>
                <a:gd name="T24" fmla="*/ 12 w 75"/>
                <a:gd name="T25" fmla="*/ 76 h 93"/>
                <a:gd name="T26" fmla="*/ 12 w 75"/>
                <a:gd name="T27" fmla="*/ 72 h 93"/>
                <a:gd name="T28" fmla="*/ 12 w 75"/>
                <a:gd name="T29" fmla="*/ 68 h 93"/>
                <a:gd name="T30" fmla="*/ 12 w 75"/>
                <a:gd name="T31" fmla="*/ 64 h 93"/>
                <a:gd name="T32" fmla="*/ 0 w 75"/>
                <a:gd name="T33" fmla="*/ 64 h 93"/>
                <a:gd name="T34" fmla="*/ 46 w 75"/>
                <a:gd name="T35" fmla="*/ 85 h 93"/>
                <a:gd name="T36" fmla="*/ 54 w 75"/>
                <a:gd name="T37" fmla="*/ 89 h 93"/>
                <a:gd name="T38" fmla="*/ 59 w 75"/>
                <a:gd name="T39" fmla="*/ 93 h 93"/>
                <a:gd name="T40" fmla="*/ 67 w 75"/>
                <a:gd name="T41" fmla="*/ 93 h 93"/>
                <a:gd name="T42" fmla="*/ 75 w 75"/>
                <a:gd name="T43" fmla="*/ 89 h 93"/>
                <a:gd name="T44" fmla="*/ 75 w 75"/>
                <a:gd name="T45" fmla="*/ 72 h 93"/>
                <a:gd name="T46" fmla="*/ 21 w 75"/>
                <a:gd name="T47" fmla="*/ 47 h 93"/>
                <a:gd name="T48" fmla="*/ 50 w 75"/>
                <a:gd name="T49" fmla="*/ 22 h 93"/>
                <a:gd name="T50" fmla="*/ 50 w 75"/>
                <a:gd name="T51" fmla="*/ 30 h 93"/>
                <a:gd name="T52" fmla="*/ 46 w 75"/>
                <a:gd name="T53" fmla="*/ 34 h 93"/>
                <a:gd name="T54" fmla="*/ 46 w 75"/>
                <a:gd name="T55" fmla="*/ 34 h 93"/>
                <a:gd name="T56" fmla="*/ 46 w 75"/>
                <a:gd name="T57" fmla="*/ 43 h 93"/>
                <a:gd name="T58" fmla="*/ 54 w 75"/>
                <a:gd name="T59" fmla="*/ 43 h 93"/>
                <a:gd name="T60" fmla="*/ 63 w 75"/>
                <a:gd name="T61" fmla="*/ 34 h 93"/>
                <a:gd name="T62" fmla="*/ 63 w 75"/>
                <a:gd name="T63" fmla="*/ 9 h 93"/>
                <a:gd name="T64" fmla="*/ 37 w 75"/>
                <a:gd name="T65" fmla="*/ 9 h 93"/>
                <a:gd name="T66" fmla="*/ 37 w 75"/>
                <a:gd name="T67" fmla="*/ 5 h 93"/>
                <a:gd name="T68" fmla="*/ 42 w 75"/>
                <a:gd name="T69" fmla="*/ 5 h 93"/>
                <a:gd name="T70" fmla="*/ 25 w 75"/>
                <a:gd name="T71" fmla="*/ 0 h 93"/>
                <a:gd name="T72" fmla="*/ 8 w 75"/>
                <a:gd name="T73" fmla="*/ 9 h 93"/>
                <a:gd name="T74" fmla="*/ 8 w 75"/>
                <a:gd name="T75" fmla="*/ 55 h 93"/>
                <a:gd name="T76" fmla="*/ 42 w 75"/>
                <a:gd name="T77" fmla="*/ 34 h 93"/>
                <a:gd name="T78" fmla="*/ 33 w 75"/>
                <a:gd name="T79" fmla="*/ 22 h 93"/>
                <a:gd name="T80" fmla="*/ 21 w 75"/>
                <a:gd name="T81" fmla="*/ 26 h 93"/>
                <a:gd name="T82" fmla="*/ 29 w 75"/>
                <a:gd name="T83" fmla="*/ 43 h 93"/>
                <a:gd name="T84" fmla="*/ 42 w 75"/>
                <a:gd name="T85" fmla="*/ 34 h 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" h="93">
                  <a:moveTo>
                    <a:pt x="8" y="55"/>
                  </a:moveTo>
                  <a:lnTo>
                    <a:pt x="63" y="55"/>
                  </a:lnTo>
                  <a:lnTo>
                    <a:pt x="63" y="72"/>
                  </a:lnTo>
                  <a:lnTo>
                    <a:pt x="63" y="81"/>
                  </a:lnTo>
                  <a:lnTo>
                    <a:pt x="54" y="81"/>
                  </a:lnTo>
                  <a:lnTo>
                    <a:pt x="54" y="72"/>
                  </a:lnTo>
                  <a:lnTo>
                    <a:pt x="54" y="68"/>
                  </a:lnTo>
                  <a:lnTo>
                    <a:pt x="59" y="64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76"/>
                  </a:lnTo>
                  <a:lnTo>
                    <a:pt x="33" y="76"/>
                  </a:lnTo>
                  <a:lnTo>
                    <a:pt x="33" y="68"/>
                  </a:lnTo>
                  <a:lnTo>
                    <a:pt x="33" y="64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21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89"/>
                  </a:lnTo>
                  <a:lnTo>
                    <a:pt x="46" y="85"/>
                  </a:lnTo>
                  <a:lnTo>
                    <a:pt x="46" y="89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75" y="85"/>
                  </a:lnTo>
                  <a:lnTo>
                    <a:pt x="75" y="72"/>
                  </a:lnTo>
                  <a:lnTo>
                    <a:pt x="75" y="47"/>
                  </a:lnTo>
                  <a:lnTo>
                    <a:pt x="21" y="47"/>
                  </a:lnTo>
                  <a:lnTo>
                    <a:pt x="21" y="22"/>
                  </a:lnTo>
                  <a:lnTo>
                    <a:pt x="50" y="22"/>
                  </a:lnTo>
                  <a:lnTo>
                    <a:pt x="50" y="30"/>
                  </a:lnTo>
                  <a:lnTo>
                    <a:pt x="50" y="34"/>
                  </a:lnTo>
                  <a:lnTo>
                    <a:pt x="46" y="34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59" y="43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9"/>
                  </a:lnTo>
                  <a:lnTo>
                    <a:pt x="37" y="9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8" y="9"/>
                  </a:lnTo>
                  <a:lnTo>
                    <a:pt x="8" y="55"/>
                  </a:lnTo>
                  <a:close/>
                  <a:moveTo>
                    <a:pt x="42" y="34"/>
                  </a:moveTo>
                  <a:lnTo>
                    <a:pt x="42" y="34"/>
                  </a:lnTo>
                  <a:lnTo>
                    <a:pt x="33" y="22"/>
                  </a:lnTo>
                  <a:lnTo>
                    <a:pt x="21" y="26"/>
                  </a:lnTo>
                  <a:lnTo>
                    <a:pt x="29" y="43"/>
                  </a:lnTo>
                  <a:lnTo>
                    <a:pt x="42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6746" y="7663"/>
              <a:ext cx="220" cy="220"/>
            </a:xfrm>
            <a:custGeom>
              <a:avLst/>
              <a:gdLst>
                <a:gd name="T0" fmla="*/ 55 w 93"/>
                <a:gd name="T1" fmla="*/ 13 h 93"/>
                <a:gd name="T2" fmla="*/ 55 w 93"/>
                <a:gd name="T3" fmla="*/ 13 h 93"/>
                <a:gd name="T4" fmla="*/ 55 w 93"/>
                <a:gd name="T5" fmla="*/ 9 h 93"/>
                <a:gd name="T6" fmla="*/ 55 w 93"/>
                <a:gd name="T7" fmla="*/ 9 h 93"/>
                <a:gd name="T8" fmla="*/ 51 w 93"/>
                <a:gd name="T9" fmla="*/ 0 h 93"/>
                <a:gd name="T10" fmla="*/ 51 w 93"/>
                <a:gd name="T11" fmla="*/ 0 h 93"/>
                <a:gd name="T12" fmla="*/ 47 w 93"/>
                <a:gd name="T13" fmla="*/ 5 h 93"/>
                <a:gd name="T14" fmla="*/ 47 w 93"/>
                <a:gd name="T15" fmla="*/ 5 h 93"/>
                <a:gd name="T16" fmla="*/ 34 w 93"/>
                <a:gd name="T17" fmla="*/ 5 h 93"/>
                <a:gd name="T18" fmla="*/ 34 w 93"/>
                <a:gd name="T19" fmla="*/ 5 h 93"/>
                <a:gd name="T20" fmla="*/ 42 w 93"/>
                <a:gd name="T21" fmla="*/ 17 h 93"/>
                <a:gd name="T22" fmla="*/ 0 w 93"/>
                <a:gd name="T23" fmla="*/ 17 h 93"/>
                <a:gd name="T24" fmla="*/ 0 w 93"/>
                <a:gd name="T25" fmla="*/ 26 h 93"/>
                <a:gd name="T26" fmla="*/ 38 w 93"/>
                <a:gd name="T27" fmla="*/ 26 h 93"/>
                <a:gd name="T28" fmla="*/ 38 w 93"/>
                <a:gd name="T29" fmla="*/ 38 h 93"/>
                <a:gd name="T30" fmla="*/ 13 w 93"/>
                <a:gd name="T31" fmla="*/ 38 h 93"/>
                <a:gd name="T32" fmla="*/ 13 w 93"/>
                <a:gd name="T33" fmla="*/ 85 h 93"/>
                <a:gd name="T34" fmla="*/ 26 w 93"/>
                <a:gd name="T35" fmla="*/ 85 h 93"/>
                <a:gd name="T36" fmla="*/ 26 w 93"/>
                <a:gd name="T37" fmla="*/ 51 h 93"/>
                <a:gd name="T38" fmla="*/ 38 w 93"/>
                <a:gd name="T39" fmla="*/ 51 h 93"/>
                <a:gd name="T40" fmla="*/ 38 w 93"/>
                <a:gd name="T41" fmla="*/ 93 h 93"/>
                <a:gd name="T42" fmla="*/ 55 w 93"/>
                <a:gd name="T43" fmla="*/ 93 h 93"/>
                <a:gd name="T44" fmla="*/ 55 w 93"/>
                <a:gd name="T45" fmla="*/ 51 h 93"/>
                <a:gd name="T46" fmla="*/ 68 w 93"/>
                <a:gd name="T47" fmla="*/ 51 h 93"/>
                <a:gd name="T48" fmla="*/ 68 w 93"/>
                <a:gd name="T49" fmla="*/ 68 h 93"/>
                <a:gd name="T50" fmla="*/ 68 w 93"/>
                <a:gd name="T51" fmla="*/ 68 h 93"/>
                <a:gd name="T52" fmla="*/ 63 w 93"/>
                <a:gd name="T53" fmla="*/ 72 h 93"/>
                <a:gd name="T54" fmla="*/ 55 w 93"/>
                <a:gd name="T55" fmla="*/ 72 h 93"/>
                <a:gd name="T56" fmla="*/ 55 w 93"/>
                <a:gd name="T57" fmla="*/ 72 h 93"/>
                <a:gd name="T58" fmla="*/ 59 w 93"/>
                <a:gd name="T59" fmla="*/ 85 h 93"/>
                <a:gd name="T60" fmla="*/ 59 w 93"/>
                <a:gd name="T61" fmla="*/ 85 h 93"/>
                <a:gd name="T62" fmla="*/ 76 w 93"/>
                <a:gd name="T63" fmla="*/ 81 h 93"/>
                <a:gd name="T64" fmla="*/ 80 w 93"/>
                <a:gd name="T65" fmla="*/ 81 h 93"/>
                <a:gd name="T66" fmla="*/ 80 w 93"/>
                <a:gd name="T67" fmla="*/ 76 h 93"/>
                <a:gd name="T68" fmla="*/ 80 w 93"/>
                <a:gd name="T69" fmla="*/ 38 h 93"/>
                <a:gd name="T70" fmla="*/ 55 w 93"/>
                <a:gd name="T71" fmla="*/ 38 h 93"/>
                <a:gd name="T72" fmla="*/ 55 w 93"/>
                <a:gd name="T73" fmla="*/ 26 h 93"/>
                <a:gd name="T74" fmla="*/ 93 w 93"/>
                <a:gd name="T75" fmla="*/ 26 h 93"/>
                <a:gd name="T76" fmla="*/ 93 w 93"/>
                <a:gd name="T77" fmla="*/ 17 h 93"/>
                <a:gd name="T78" fmla="*/ 47 w 93"/>
                <a:gd name="T79" fmla="*/ 17 h 93"/>
                <a:gd name="T80" fmla="*/ 47 w 93"/>
                <a:gd name="T81" fmla="*/ 17 h 93"/>
                <a:gd name="T82" fmla="*/ 55 w 93"/>
                <a:gd name="T83" fmla="*/ 13 h 93"/>
                <a:gd name="T84" fmla="*/ 55 w 93"/>
                <a:gd name="T85" fmla="*/ 13 h 93"/>
                <a:gd name="T86" fmla="*/ 55 w 93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3" h="93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47" y="5"/>
                  </a:lnTo>
                  <a:lnTo>
                    <a:pt x="34" y="5"/>
                  </a:lnTo>
                  <a:lnTo>
                    <a:pt x="42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5"/>
                  </a:lnTo>
                  <a:lnTo>
                    <a:pt x="26" y="85"/>
                  </a:lnTo>
                  <a:lnTo>
                    <a:pt x="26" y="51"/>
                  </a:lnTo>
                  <a:lnTo>
                    <a:pt x="38" y="51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51"/>
                  </a:lnTo>
                  <a:lnTo>
                    <a:pt x="68" y="51"/>
                  </a:lnTo>
                  <a:lnTo>
                    <a:pt x="68" y="68"/>
                  </a:lnTo>
                  <a:lnTo>
                    <a:pt x="63" y="72"/>
                  </a:lnTo>
                  <a:lnTo>
                    <a:pt x="55" y="72"/>
                  </a:lnTo>
                  <a:lnTo>
                    <a:pt x="59" y="85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6"/>
                  </a:lnTo>
                  <a:lnTo>
                    <a:pt x="93" y="26"/>
                  </a:lnTo>
                  <a:lnTo>
                    <a:pt x="93" y="17"/>
                  </a:lnTo>
                  <a:lnTo>
                    <a:pt x="47" y="17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4"/>
            <p:cNvSpPr>
              <a:spLocks noEditPoints="1"/>
            </p:cNvSpPr>
            <p:nvPr/>
          </p:nvSpPr>
          <p:spPr bwMode="auto">
            <a:xfrm>
              <a:off x="7275" y="6618"/>
              <a:ext cx="217" cy="220"/>
            </a:xfrm>
            <a:custGeom>
              <a:avLst/>
              <a:gdLst>
                <a:gd name="T0" fmla="*/ 63 w 92"/>
                <a:gd name="T1" fmla="*/ 46 h 93"/>
                <a:gd name="T2" fmla="*/ 42 w 92"/>
                <a:gd name="T3" fmla="*/ 51 h 93"/>
                <a:gd name="T4" fmla="*/ 54 w 92"/>
                <a:gd name="T5" fmla="*/ 84 h 93"/>
                <a:gd name="T6" fmla="*/ 63 w 92"/>
                <a:gd name="T7" fmla="*/ 63 h 93"/>
                <a:gd name="T8" fmla="*/ 71 w 92"/>
                <a:gd name="T9" fmla="*/ 93 h 93"/>
                <a:gd name="T10" fmla="*/ 80 w 92"/>
                <a:gd name="T11" fmla="*/ 59 h 93"/>
                <a:gd name="T12" fmla="*/ 80 w 92"/>
                <a:gd name="T13" fmla="*/ 72 h 93"/>
                <a:gd name="T14" fmla="*/ 75 w 92"/>
                <a:gd name="T15" fmla="*/ 76 h 93"/>
                <a:gd name="T16" fmla="*/ 75 w 92"/>
                <a:gd name="T17" fmla="*/ 89 h 93"/>
                <a:gd name="T18" fmla="*/ 88 w 92"/>
                <a:gd name="T19" fmla="*/ 84 h 93"/>
                <a:gd name="T20" fmla="*/ 92 w 92"/>
                <a:gd name="T21" fmla="*/ 51 h 93"/>
                <a:gd name="T22" fmla="*/ 71 w 92"/>
                <a:gd name="T23" fmla="*/ 46 h 93"/>
                <a:gd name="T24" fmla="*/ 88 w 92"/>
                <a:gd name="T25" fmla="*/ 9 h 93"/>
                <a:gd name="T26" fmla="*/ 71 w 92"/>
                <a:gd name="T27" fmla="*/ 9 h 93"/>
                <a:gd name="T28" fmla="*/ 71 w 92"/>
                <a:gd name="T29" fmla="*/ 4 h 93"/>
                <a:gd name="T30" fmla="*/ 71 w 92"/>
                <a:gd name="T31" fmla="*/ 4 h 93"/>
                <a:gd name="T32" fmla="*/ 75 w 92"/>
                <a:gd name="T33" fmla="*/ 0 h 93"/>
                <a:gd name="T34" fmla="*/ 59 w 92"/>
                <a:gd name="T35" fmla="*/ 0 h 93"/>
                <a:gd name="T36" fmla="*/ 46 w 92"/>
                <a:gd name="T37" fmla="*/ 9 h 93"/>
                <a:gd name="T38" fmla="*/ 46 w 92"/>
                <a:gd name="T39" fmla="*/ 46 h 93"/>
                <a:gd name="T40" fmla="*/ 75 w 92"/>
                <a:gd name="T41" fmla="*/ 25 h 93"/>
                <a:gd name="T42" fmla="*/ 59 w 92"/>
                <a:gd name="T43" fmla="*/ 17 h 93"/>
                <a:gd name="T44" fmla="*/ 75 w 92"/>
                <a:gd name="T45" fmla="*/ 17 h 93"/>
                <a:gd name="T46" fmla="*/ 59 w 92"/>
                <a:gd name="T47" fmla="*/ 34 h 93"/>
                <a:gd name="T48" fmla="*/ 75 w 92"/>
                <a:gd name="T49" fmla="*/ 38 h 93"/>
                <a:gd name="T50" fmla="*/ 59 w 92"/>
                <a:gd name="T51" fmla="*/ 38 h 93"/>
                <a:gd name="T52" fmla="*/ 12 w 92"/>
                <a:gd name="T53" fmla="*/ 80 h 93"/>
                <a:gd name="T54" fmla="*/ 21 w 92"/>
                <a:gd name="T55" fmla="*/ 93 h 93"/>
                <a:gd name="T56" fmla="*/ 29 w 92"/>
                <a:gd name="T57" fmla="*/ 84 h 93"/>
                <a:gd name="T58" fmla="*/ 42 w 92"/>
                <a:gd name="T59" fmla="*/ 76 h 93"/>
                <a:gd name="T60" fmla="*/ 37 w 92"/>
                <a:gd name="T61" fmla="*/ 63 h 93"/>
                <a:gd name="T62" fmla="*/ 33 w 92"/>
                <a:gd name="T63" fmla="*/ 68 h 93"/>
                <a:gd name="T64" fmla="*/ 29 w 92"/>
                <a:gd name="T65" fmla="*/ 59 h 93"/>
                <a:gd name="T66" fmla="*/ 42 w 92"/>
                <a:gd name="T67" fmla="*/ 46 h 93"/>
                <a:gd name="T68" fmla="*/ 29 w 92"/>
                <a:gd name="T69" fmla="*/ 38 h 93"/>
                <a:gd name="T70" fmla="*/ 42 w 92"/>
                <a:gd name="T71" fmla="*/ 30 h 93"/>
                <a:gd name="T72" fmla="*/ 21 w 92"/>
                <a:gd name="T73" fmla="*/ 30 h 93"/>
                <a:gd name="T74" fmla="*/ 21 w 92"/>
                <a:gd name="T75" fmla="*/ 25 h 93"/>
                <a:gd name="T76" fmla="*/ 42 w 92"/>
                <a:gd name="T77" fmla="*/ 21 h 93"/>
                <a:gd name="T78" fmla="*/ 25 w 92"/>
                <a:gd name="T79" fmla="*/ 13 h 93"/>
                <a:gd name="T80" fmla="*/ 29 w 92"/>
                <a:gd name="T81" fmla="*/ 4 h 93"/>
                <a:gd name="T82" fmla="*/ 29 w 92"/>
                <a:gd name="T83" fmla="*/ 4 h 93"/>
                <a:gd name="T84" fmla="*/ 16 w 92"/>
                <a:gd name="T85" fmla="*/ 0 h 93"/>
                <a:gd name="T86" fmla="*/ 12 w 92"/>
                <a:gd name="T87" fmla="*/ 21 h 93"/>
                <a:gd name="T88" fmla="*/ 0 w 92"/>
                <a:gd name="T89" fmla="*/ 38 h 93"/>
                <a:gd name="T90" fmla="*/ 12 w 92"/>
                <a:gd name="T91" fmla="*/ 46 h 93"/>
                <a:gd name="T92" fmla="*/ 16 w 92"/>
                <a:gd name="T93" fmla="*/ 38 h 93"/>
                <a:gd name="T94" fmla="*/ 4 w 92"/>
                <a:gd name="T95" fmla="*/ 46 h 93"/>
                <a:gd name="T96" fmla="*/ 16 w 92"/>
                <a:gd name="T97" fmla="*/ 59 h 93"/>
                <a:gd name="T98" fmla="*/ 16 w 92"/>
                <a:gd name="T99" fmla="*/ 68 h 93"/>
                <a:gd name="T100" fmla="*/ 12 w 92"/>
                <a:gd name="T101" fmla="*/ 80 h 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" h="93">
                  <a:moveTo>
                    <a:pt x="46" y="46"/>
                  </a:moveTo>
                  <a:lnTo>
                    <a:pt x="63" y="46"/>
                  </a:lnTo>
                  <a:lnTo>
                    <a:pt x="63" y="51"/>
                  </a:lnTo>
                  <a:lnTo>
                    <a:pt x="42" y="51"/>
                  </a:lnTo>
                  <a:lnTo>
                    <a:pt x="42" y="84"/>
                  </a:lnTo>
                  <a:lnTo>
                    <a:pt x="54" y="84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93"/>
                  </a:lnTo>
                  <a:lnTo>
                    <a:pt x="71" y="93"/>
                  </a:lnTo>
                  <a:lnTo>
                    <a:pt x="71" y="63"/>
                  </a:lnTo>
                  <a:lnTo>
                    <a:pt x="80" y="59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5" y="76"/>
                  </a:lnTo>
                  <a:lnTo>
                    <a:pt x="75" y="89"/>
                  </a:lnTo>
                  <a:lnTo>
                    <a:pt x="88" y="84"/>
                  </a:lnTo>
                  <a:lnTo>
                    <a:pt x="92" y="80"/>
                  </a:lnTo>
                  <a:lnTo>
                    <a:pt x="92" y="51"/>
                  </a:lnTo>
                  <a:lnTo>
                    <a:pt x="71" y="51"/>
                  </a:lnTo>
                  <a:lnTo>
                    <a:pt x="71" y="46"/>
                  </a:lnTo>
                  <a:lnTo>
                    <a:pt x="88" y="46"/>
                  </a:lnTo>
                  <a:lnTo>
                    <a:pt x="88" y="9"/>
                  </a:lnTo>
                  <a:lnTo>
                    <a:pt x="71" y="9"/>
                  </a:lnTo>
                  <a:lnTo>
                    <a:pt x="71" y="4"/>
                  </a:lnTo>
                  <a:lnTo>
                    <a:pt x="75" y="0"/>
                  </a:lnTo>
                  <a:lnTo>
                    <a:pt x="59" y="0"/>
                  </a:lnTo>
                  <a:lnTo>
                    <a:pt x="59" y="9"/>
                  </a:lnTo>
                  <a:lnTo>
                    <a:pt x="46" y="9"/>
                  </a:lnTo>
                  <a:lnTo>
                    <a:pt x="46" y="46"/>
                  </a:lnTo>
                  <a:close/>
                  <a:moveTo>
                    <a:pt x="75" y="17"/>
                  </a:moveTo>
                  <a:lnTo>
                    <a:pt x="75" y="25"/>
                  </a:lnTo>
                  <a:lnTo>
                    <a:pt x="59" y="25"/>
                  </a:lnTo>
                  <a:lnTo>
                    <a:pt x="59" y="17"/>
                  </a:lnTo>
                  <a:lnTo>
                    <a:pt x="75" y="17"/>
                  </a:lnTo>
                  <a:close/>
                  <a:moveTo>
                    <a:pt x="59" y="38"/>
                  </a:moveTo>
                  <a:lnTo>
                    <a:pt x="59" y="34"/>
                  </a:lnTo>
                  <a:lnTo>
                    <a:pt x="75" y="34"/>
                  </a:lnTo>
                  <a:lnTo>
                    <a:pt x="75" y="38"/>
                  </a:lnTo>
                  <a:lnTo>
                    <a:pt x="59" y="38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21" y="93"/>
                  </a:lnTo>
                  <a:lnTo>
                    <a:pt x="29" y="84"/>
                  </a:lnTo>
                  <a:lnTo>
                    <a:pt x="42" y="76"/>
                  </a:lnTo>
                  <a:lnTo>
                    <a:pt x="37" y="63"/>
                  </a:lnTo>
                  <a:lnTo>
                    <a:pt x="33" y="68"/>
                  </a:lnTo>
                  <a:lnTo>
                    <a:pt x="29" y="72"/>
                  </a:lnTo>
                  <a:lnTo>
                    <a:pt x="29" y="59"/>
                  </a:lnTo>
                  <a:lnTo>
                    <a:pt x="42" y="59"/>
                  </a:lnTo>
                  <a:lnTo>
                    <a:pt x="42" y="46"/>
                  </a:lnTo>
                  <a:lnTo>
                    <a:pt x="29" y="46"/>
                  </a:lnTo>
                  <a:lnTo>
                    <a:pt x="29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42" y="21"/>
                  </a:lnTo>
                  <a:lnTo>
                    <a:pt x="42" y="13"/>
                  </a:lnTo>
                  <a:lnTo>
                    <a:pt x="25" y="13"/>
                  </a:lnTo>
                  <a:lnTo>
                    <a:pt x="29" y="4"/>
                  </a:lnTo>
                  <a:lnTo>
                    <a:pt x="16" y="0"/>
                  </a:lnTo>
                  <a:lnTo>
                    <a:pt x="12" y="21"/>
                  </a:lnTo>
                  <a:lnTo>
                    <a:pt x="0" y="38"/>
                  </a:lnTo>
                  <a:lnTo>
                    <a:pt x="12" y="46"/>
                  </a:lnTo>
                  <a:lnTo>
                    <a:pt x="16" y="38"/>
                  </a:lnTo>
                  <a:lnTo>
                    <a:pt x="16" y="46"/>
                  </a:lnTo>
                  <a:lnTo>
                    <a:pt x="4" y="46"/>
                  </a:lnTo>
                  <a:lnTo>
                    <a:pt x="4" y="59"/>
                  </a:lnTo>
                  <a:lnTo>
                    <a:pt x="16" y="59"/>
                  </a:lnTo>
                  <a:lnTo>
                    <a:pt x="16" y="6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5"/>
            <p:cNvSpPr>
              <a:spLocks noEditPoints="1"/>
            </p:cNvSpPr>
            <p:nvPr/>
          </p:nvSpPr>
          <p:spPr bwMode="auto">
            <a:xfrm>
              <a:off x="7523" y="6618"/>
              <a:ext cx="198" cy="220"/>
            </a:xfrm>
            <a:custGeom>
              <a:avLst/>
              <a:gdLst>
                <a:gd name="T0" fmla="*/ 67 w 84"/>
                <a:gd name="T1" fmla="*/ 25 h 93"/>
                <a:gd name="T2" fmla="*/ 55 w 84"/>
                <a:gd name="T3" fmla="*/ 13 h 93"/>
                <a:gd name="T4" fmla="*/ 59 w 84"/>
                <a:gd name="T5" fmla="*/ 9 h 93"/>
                <a:gd name="T6" fmla="*/ 59 w 84"/>
                <a:gd name="T7" fmla="*/ 9 h 93"/>
                <a:gd name="T8" fmla="*/ 55 w 84"/>
                <a:gd name="T9" fmla="*/ 9 h 93"/>
                <a:gd name="T10" fmla="*/ 46 w 84"/>
                <a:gd name="T11" fmla="*/ 4 h 93"/>
                <a:gd name="T12" fmla="*/ 46 w 84"/>
                <a:gd name="T13" fmla="*/ 46 h 93"/>
                <a:gd name="T14" fmla="*/ 38 w 84"/>
                <a:gd name="T15" fmla="*/ 25 h 93"/>
                <a:gd name="T16" fmla="*/ 29 w 84"/>
                <a:gd name="T17" fmla="*/ 9 h 93"/>
                <a:gd name="T18" fmla="*/ 34 w 84"/>
                <a:gd name="T19" fmla="*/ 4 h 93"/>
                <a:gd name="T20" fmla="*/ 34 w 84"/>
                <a:gd name="T21" fmla="*/ 4 h 93"/>
                <a:gd name="T22" fmla="*/ 29 w 84"/>
                <a:gd name="T23" fmla="*/ 4 h 93"/>
                <a:gd name="T24" fmla="*/ 21 w 84"/>
                <a:gd name="T25" fmla="*/ 4 h 93"/>
                <a:gd name="T26" fmla="*/ 21 w 84"/>
                <a:gd name="T27" fmla="*/ 51 h 93"/>
                <a:gd name="T28" fmla="*/ 13 w 84"/>
                <a:gd name="T29" fmla="*/ 72 h 93"/>
                <a:gd name="T30" fmla="*/ 0 w 84"/>
                <a:gd name="T31" fmla="*/ 84 h 93"/>
                <a:gd name="T32" fmla="*/ 13 w 84"/>
                <a:gd name="T33" fmla="*/ 89 h 93"/>
                <a:gd name="T34" fmla="*/ 21 w 84"/>
                <a:gd name="T35" fmla="*/ 80 h 93"/>
                <a:gd name="T36" fmla="*/ 29 w 84"/>
                <a:gd name="T37" fmla="*/ 72 h 93"/>
                <a:gd name="T38" fmla="*/ 29 w 84"/>
                <a:gd name="T39" fmla="*/ 30 h 93"/>
                <a:gd name="T40" fmla="*/ 34 w 84"/>
                <a:gd name="T41" fmla="*/ 55 h 93"/>
                <a:gd name="T42" fmla="*/ 42 w 84"/>
                <a:gd name="T43" fmla="*/ 55 h 93"/>
                <a:gd name="T44" fmla="*/ 46 w 84"/>
                <a:gd name="T45" fmla="*/ 55 h 93"/>
                <a:gd name="T46" fmla="*/ 55 w 84"/>
                <a:gd name="T47" fmla="*/ 89 h 93"/>
                <a:gd name="T48" fmla="*/ 55 w 84"/>
                <a:gd name="T49" fmla="*/ 30 h 93"/>
                <a:gd name="T50" fmla="*/ 63 w 84"/>
                <a:gd name="T51" fmla="*/ 55 h 93"/>
                <a:gd name="T52" fmla="*/ 71 w 84"/>
                <a:gd name="T53" fmla="*/ 93 h 93"/>
                <a:gd name="T54" fmla="*/ 84 w 84"/>
                <a:gd name="T55" fmla="*/ 9 h 93"/>
                <a:gd name="T56" fmla="*/ 84 w 84"/>
                <a:gd name="T57" fmla="*/ 4 h 93"/>
                <a:gd name="T58" fmla="*/ 84 w 84"/>
                <a:gd name="T59" fmla="*/ 0 h 93"/>
                <a:gd name="T60" fmla="*/ 84 w 84"/>
                <a:gd name="T61" fmla="*/ 0 h 93"/>
                <a:gd name="T62" fmla="*/ 71 w 84"/>
                <a:gd name="T63" fmla="*/ 0 h 93"/>
                <a:gd name="T64" fmla="*/ 71 w 84"/>
                <a:gd name="T65" fmla="*/ 46 h 93"/>
                <a:gd name="T66" fmla="*/ 67 w 84"/>
                <a:gd name="T67" fmla="*/ 25 h 93"/>
                <a:gd name="T68" fmla="*/ 13 w 84"/>
                <a:gd name="T69" fmla="*/ 42 h 93"/>
                <a:gd name="T70" fmla="*/ 17 w 84"/>
                <a:gd name="T71" fmla="*/ 25 h 93"/>
                <a:gd name="T72" fmla="*/ 8 w 84"/>
                <a:gd name="T73" fmla="*/ 25 h 93"/>
                <a:gd name="T74" fmla="*/ 4 w 84"/>
                <a:gd name="T75" fmla="*/ 30 h 93"/>
                <a:gd name="T76" fmla="*/ 0 w 84"/>
                <a:gd name="T77" fmla="*/ 55 h 93"/>
                <a:gd name="T78" fmla="*/ 13 w 84"/>
                <a:gd name="T79" fmla="*/ 59 h 93"/>
                <a:gd name="T80" fmla="*/ 13 w 84"/>
                <a:gd name="T81" fmla="*/ 42 h 93"/>
                <a:gd name="T82" fmla="*/ 13 w 84"/>
                <a:gd name="T83" fmla="*/ 42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4" h="93">
                  <a:moveTo>
                    <a:pt x="67" y="25"/>
                  </a:moveTo>
                  <a:lnTo>
                    <a:pt x="67" y="25"/>
                  </a:lnTo>
                  <a:lnTo>
                    <a:pt x="55" y="25"/>
                  </a:lnTo>
                  <a:lnTo>
                    <a:pt x="55" y="13"/>
                  </a:lnTo>
                  <a:lnTo>
                    <a:pt x="59" y="9"/>
                  </a:lnTo>
                  <a:lnTo>
                    <a:pt x="55" y="9"/>
                  </a:lnTo>
                  <a:lnTo>
                    <a:pt x="46" y="4"/>
                  </a:lnTo>
                  <a:lnTo>
                    <a:pt x="46" y="46"/>
                  </a:lnTo>
                  <a:lnTo>
                    <a:pt x="38" y="25"/>
                  </a:lnTo>
                  <a:lnTo>
                    <a:pt x="29" y="25"/>
                  </a:lnTo>
                  <a:lnTo>
                    <a:pt x="29" y="9"/>
                  </a:lnTo>
                  <a:lnTo>
                    <a:pt x="34" y="4"/>
                  </a:lnTo>
                  <a:lnTo>
                    <a:pt x="29" y="4"/>
                  </a:lnTo>
                  <a:lnTo>
                    <a:pt x="21" y="4"/>
                  </a:lnTo>
                  <a:lnTo>
                    <a:pt x="21" y="51"/>
                  </a:lnTo>
                  <a:lnTo>
                    <a:pt x="17" y="63"/>
                  </a:lnTo>
                  <a:lnTo>
                    <a:pt x="13" y="72"/>
                  </a:lnTo>
                  <a:lnTo>
                    <a:pt x="0" y="84"/>
                  </a:lnTo>
                  <a:lnTo>
                    <a:pt x="13" y="89"/>
                  </a:lnTo>
                  <a:lnTo>
                    <a:pt x="21" y="80"/>
                  </a:lnTo>
                  <a:lnTo>
                    <a:pt x="29" y="72"/>
                  </a:lnTo>
                  <a:lnTo>
                    <a:pt x="29" y="51"/>
                  </a:lnTo>
                  <a:lnTo>
                    <a:pt x="29" y="30"/>
                  </a:lnTo>
                  <a:lnTo>
                    <a:pt x="34" y="55"/>
                  </a:lnTo>
                  <a:lnTo>
                    <a:pt x="42" y="55"/>
                  </a:lnTo>
                  <a:lnTo>
                    <a:pt x="46" y="55"/>
                  </a:lnTo>
                  <a:lnTo>
                    <a:pt x="46" y="89"/>
                  </a:lnTo>
                  <a:lnTo>
                    <a:pt x="55" y="89"/>
                  </a:lnTo>
                  <a:lnTo>
                    <a:pt x="55" y="30"/>
                  </a:lnTo>
                  <a:lnTo>
                    <a:pt x="63" y="55"/>
                  </a:lnTo>
                  <a:lnTo>
                    <a:pt x="71" y="55"/>
                  </a:lnTo>
                  <a:lnTo>
                    <a:pt x="71" y="93"/>
                  </a:lnTo>
                  <a:lnTo>
                    <a:pt x="84" y="93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71" y="0"/>
                  </a:lnTo>
                  <a:lnTo>
                    <a:pt x="71" y="46"/>
                  </a:lnTo>
                  <a:lnTo>
                    <a:pt x="67" y="25"/>
                  </a:lnTo>
                  <a:close/>
                  <a:moveTo>
                    <a:pt x="13" y="42"/>
                  </a:moveTo>
                  <a:lnTo>
                    <a:pt x="13" y="42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0" y="55"/>
                  </a:lnTo>
                  <a:lnTo>
                    <a:pt x="13" y="59"/>
                  </a:lnTo>
                  <a:lnTo>
                    <a:pt x="13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7762" y="6618"/>
              <a:ext cx="208" cy="220"/>
            </a:xfrm>
            <a:custGeom>
              <a:avLst/>
              <a:gdLst>
                <a:gd name="T0" fmla="*/ 55 w 88"/>
                <a:gd name="T1" fmla="*/ 13 h 93"/>
                <a:gd name="T2" fmla="*/ 55 w 88"/>
                <a:gd name="T3" fmla="*/ 13 h 93"/>
                <a:gd name="T4" fmla="*/ 55 w 88"/>
                <a:gd name="T5" fmla="*/ 9 h 93"/>
                <a:gd name="T6" fmla="*/ 55 w 88"/>
                <a:gd name="T7" fmla="*/ 9 h 93"/>
                <a:gd name="T8" fmla="*/ 51 w 88"/>
                <a:gd name="T9" fmla="*/ 0 h 93"/>
                <a:gd name="T10" fmla="*/ 51 w 88"/>
                <a:gd name="T11" fmla="*/ 0 h 93"/>
                <a:gd name="T12" fmla="*/ 46 w 88"/>
                <a:gd name="T13" fmla="*/ 0 h 93"/>
                <a:gd name="T14" fmla="*/ 46 w 88"/>
                <a:gd name="T15" fmla="*/ 0 h 93"/>
                <a:gd name="T16" fmla="*/ 34 w 88"/>
                <a:gd name="T17" fmla="*/ 4 h 93"/>
                <a:gd name="T18" fmla="*/ 34 w 88"/>
                <a:gd name="T19" fmla="*/ 4 h 93"/>
                <a:gd name="T20" fmla="*/ 38 w 88"/>
                <a:gd name="T21" fmla="*/ 17 h 93"/>
                <a:gd name="T22" fmla="*/ 0 w 88"/>
                <a:gd name="T23" fmla="*/ 17 h 93"/>
                <a:gd name="T24" fmla="*/ 0 w 88"/>
                <a:gd name="T25" fmla="*/ 25 h 93"/>
                <a:gd name="T26" fmla="*/ 38 w 88"/>
                <a:gd name="T27" fmla="*/ 25 h 93"/>
                <a:gd name="T28" fmla="*/ 38 w 88"/>
                <a:gd name="T29" fmla="*/ 38 h 93"/>
                <a:gd name="T30" fmla="*/ 13 w 88"/>
                <a:gd name="T31" fmla="*/ 38 h 93"/>
                <a:gd name="T32" fmla="*/ 13 w 88"/>
                <a:gd name="T33" fmla="*/ 80 h 93"/>
                <a:gd name="T34" fmla="*/ 25 w 88"/>
                <a:gd name="T35" fmla="*/ 80 h 93"/>
                <a:gd name="T36" fmla="*/ 25 w 88"/>
                <a:gd name="T37" fmla="*/ 46 h 93"/>
                <a:gd name="T38" fmla="*/ 38 w 88"/>
                <a:gd name="T39" fmla="*/ 46 h 93"/>
                <a:gd name="T40" fmla="*/ 38 w 88"/>
                <a:gd name="T41" fmla="*/ 93 h 93"/>
                <a:gd name="T42" fmla="*/ 55 w 88"/>
                <a:gd name="T43" fmla="*/ 93 h 93"/>
                <a:gd name="T44" fmla="*/ 55 w 88"/>
                <a:gd name="T45" fmla="*/ 46 h 93"/>
                <a:gd name="T46" fmla="*/ 67 w 88"/>
                <a:gd name="T47" fmla="*/ 46 h 93"/>
                <a:gd name="T48" fmla="*/ 67 w 88"/>
                <a:gd name="T49" fmla="*/ 68 h 93"/>
                <a:gd name="T50" fmla="*/ 67 w 88"/>
                <a:gd name="T51" fmla="*/ 68 h 93"/>
                <a:gd name="T52" fmla="*/ 63 w 88"/>
                <a:gd name="T53" fmla="*/ 72 h 93"/>
                <a:gd name="T54" fmla="*/ 55 w 88"/>
                <a:gd name="T55" fmla="*/ 72 h 93"/>
                <a:gd name="T56" fmla="*/ 55 w 88"/>
                <a:gd name="T57" fmla="*/ 72 h 93"/>
                <a:gd name="T58" fmla="*/ 59 w 88"/>
                <a:gd name="T59" fmla="*/ 84 h 93"/>
                <a:gd name="T60" fmla="*/ 59 w 88"/>
                <a:gd name="T61" fmla="*/ 84 h 93"/>
                <a:gd name="T62" fmla="*/ 76 w 88"/>
                <a:gd name="T63" fmla="*/ 80 h 93"/>
                <a:gd name="T64" fmla="*/ 80 w 88"/>
                <a:gd name="T65" fmla="*/ 80 h 93"/>
                <a:gd name="T66" fmla="*/ 80 w 88"/>
                <a:gd name="T67" fmla="*/ 76 h 93"/>
                <a:gd name="T68" fmla="*/ 80 w 88"/>
                <a:gd name="T69" fmla="*/ 38 h 93"/>
                <a:gd name="T70" fmla="*/ 55 w 88"/>
                <a:gd name="T71" fmla="*/ 38 h 93"/>
                <a:gd name="T72" fmla="*/ 55 w 88"/>
                <a:gd name="T73" fmla="*/ 25 h 93"/>
                <a:gd name="T74" fmla="*/ 88 w 88"/>
                <a:gd name="T75" fmla="*/ 25 h 93"/>
                <a:gd name="T76" fmla="*/ 88 w 88"/>
                <a:gd name="T77" fmla="*/ 17 h 93"/>
                <a:gd name="T78" fmla="*/ 46 w 88"/>
                <a:gd name="T79" fmla="*/ 17 h 93"/>
                <a:gd name="T80" fmla="*/ 46 w 88"/>
                <a:gd name="T81" fmla="*/ 17 h 93"/>
                <a:gd name="T82" fmla="*/ 55 w 88"/>
                <a:gd name="T83" fmla="*/ 13 h 93"/>
                <a:gd name="T84" fmla="*/ 55 w 88"/>
                <a:gd name="T85" fmla="*/ 13 h 93"/>
                <a:gd name="T86" fmla="*/ 55 w 88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3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8"/>
                  </a:lnTo>
                  <a:lnTo>
                    <a:pt x="13" y="38"/>
                  </a:lnTo>
                  <a:lnTo>
                    <a:pt x="13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8" y="46"/>
                  </a:lnTo>
                  <a:lnTo>
                    <a:pt x="38" y="93"/>
                  </a:lnTo>
                  <a:lnTo>
                    <a:pt x="55" y="93"/>
                  </a:lnTo>
                  <a:lnTo>
                    <a:pt x="55" y="46"/>
                  </a:lnTo>
                  <a:lnTo>
                    <a:pt x="67" y="46"/>
                  </a:lnTo>
                  <a:lnTo>
                    <a:pt x="67" y="68"/>
                  </a:lnTo>
                  <a:lnTo>
                    <a:pt x="63" y="72"/>
                  </a:lnTo>
                  <a:lnTo>
                    <a:pt x="55" y="72"/>
                  </a:lnTo>
                  <a:lnTo>
                    <a:pt x="59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5" y="38"/>
                  </a:lnTo>
                  <a:lnTo>
                    <a:pt x="55" y="25"/>
                  </a:lnTo>
                  <a:lnTo>
                    <a:pt x="88" y="25"/>
                  </a:lnTo>
                  <a:lnTo>
                    <a:pt x="88" y="17"/>
                  </a:lnTo>
                  <a:lnTo>
                    <a:pt x="46" y="17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7"/>
            <p:cNvSpPr>
              <a:spLocks noEditPoints="1"/>
            </p:cNvSpPr>
            <p:nvPr/>
          </p:nvSpPr>
          <p:spPr bwMode="auto">
            <a:xfrm>
              <a:off x="8478" y="6479"/>
              <a:ext cx="210" cy="210"/>
            </a:xfrm>
            <a:custGeom>
              <a:avLst/>
              <a:gdLst>
                <a:gd name="T0" fmla="*/ 0 w 89"/>
                <a:gd name="T1" fmla="*/ 34 h 89"/>
                <a:gd name="T2" fmla="*/ 17 w 89"/>
                <a:gd name="T3" fmla="*/ 34 h 89"/>
                <a:gd name="T4" fmla="*/ 5 w 89"/>
                <a:gd name="T5" fmla="*/ 51 h 89"/>
                <a:gd name="T6" fmla="*/ 13 w 89"/>
                <a:gd name="T7" fmla="*/ 55 h 89"/>
                <a:gd name="T8" fmla="*/ 0 w 89"/>
                <a:gd name="T9" fmla="*/ 76 h 89"/>
                <a:gd name="T10" fmla="*/ 89 w 89"/>
                <a:gd name="T11" fmla="*/ 89 h 89"/>
                <a:gd name="T12" fmla="*/ 76 w 89"/>
                <a:gd name="T13" fmla="*/ 76 h 89"/>
                <a:gd name="T14" fmla="*/ 72 w 89"/>
                <a:gd name="T15" fmla="*/ 55 h 89"/>
                <a:gd name="T16" fmla="*/ 76 w 89"/>
                <a:gd name="T17" fmla="*/ 46 h 89"/>
                <a:gd name="T18" fmla="*/ 89 w 89"/>
                <a:gd name="T19" fmla="*/ 34 h 89"/>
                <a:gd name="T20" fmla="*/ 76 w 89"/>
                <a:gd name="T21" fmla="*/ 25 h 89"/>
                <a:gd name="T22" fmla="*/ 47 w 89"/>
                <a:gd name="T23" fmla="*/ 4 h 89"/>
                <a:gd name="T24" fmla="*/ 51 w 89"/>
                <a:gd name="T25" fmla="*/ 0 h 89"/>
                <a:gd name="T26" fmla="*/ 51 w 89"/>
                <a:gd name="T27" fmla="*/ 0 h 89"/>
                <a:gd name="T28" fmla="*/ 34 w 89"/>
                <a:gd name="T29" fmla="*/ 0 h 89"/>
                <a:gd name="T30" fmla="*/ 17 w 89"/>
                <a:gd name="T31" fmla="*/ 4 h 89"/>
                <a:gd name="T32" fmla="*/ 17 w 89"/>
                <a:gd name="T33" fmla="*/ 25 h 89"/>
                <a:gd name="T34" fmla="*/ 0 w 89"/>
                <a:gd name="T35" fmla="*/ 25 h 89"/>
                <a:gd name="T36" fmla="*/ 38 w 89"/>
                <a:gd name="T37" fmla="*/ 21 h 89"/>
                <a:gd name="T38" fmla="*/ 30 w 89"/>
                <a:gd name="T39" fmla="*/ 25 h 89"/>
                <a:gd name="T40" fmla="*/ 42 w 89"/>
                <a:gd name="T41" fmla="*/ 17 h 89"/>
                <a:gd name="T42" fmla="*/ 63 w 89"/>
                <a:gd name="T43" fmla="*/ 25 h 89"/>
                <a:gd name="T44" fmla="*/ 55 w 89"/>
                <a:gd name="T45" fmla="*/ 21 h 89"/>
                <a:gd name="T46" fmla="*/ 63 w 89"/>
                <a:gd name="T47" fmla="*/ 17 h 89"/>
                <a:gd name="T48" fmla="*/ 63 w 89"/>
                <a:gd name="T49" fmla="*/ 25 h 89"/>
                <a:gd name="T50" fmla="*/ 38 w 89"/>
                <a:gd name="T51" fmla="*/ 38 h 89"/>
                <a:gd name="T52" fmla="*/ 34 w 89"/>
                <a:gd name="T53" fmla="*/ 42 h 89"/>
                <a:gd name="T54" fmla="*/ 47 w 89"/>
                <a:gd name="T55" fmla="*/ 51 h 89"/>
                <a:gd name="T56" fmla="*/ 51 w 89"/>
                <a:gd name="T57" fmla="*/ 46 h 89"/>
                <a:gd name="T58" fmla="*/ 55 w 89"/>
                <a:gd name="T59" fmla="*/ 42 h 89"/>
                <a:gd name="T60" fmla="*/ 63 w 89"/>
                <a:gd name="T61" fmla="*/ 34 h 89"/>
                <a:gd name="T62" fmla="*/ 63 w 89"/>
                <a:gd name="T63" fmla="*/ 42 h 89"/>
                <a:gd name="T64" fmla="*/ 55 w 89"/>
                <a:gd name="T65" fmla="*/ 46 h 89"/>
                <a:gd name="T66" fmla="*/ 55 w 89"/>
                <a:gd name="T67" fmla="*/ 55 h 89"/>
                <a:gd name="T68" fmla="*/ 21 w 89"/>
                <a:gd name="T69" fmla="*/ 55 h 89"/>
                <a:gd name="T70" fmla="*/ 30 w 89"/>
                <a:gd name="T71" fmla="*/ 34 h 89"/>
                <a:gd name="T72" fmla="*/ 38 w 89"/>
                <a:gd name="T73" fmla="*/ 34 h 89"/>
                <a:gd name="T74" fmla="*/ 38 w 89"/>
                <a:gd name="T75" fmla="*/ 38 h 89"/>
                <a:gd name="T76" fmla="*/ 30 w 89"/>
                <a:gd name="T77" fmla="*/ 63 h 89"/>
                <a:gd name="T78" fmla="*/ 26 w 89"/>
                <a:gd name="T79" fmla="*/ 76 h 89"/>
                <a:gd name="T80" fmla="*/ 30 w 89"/>
                <a:gd name="T81" fmla="*/ 63 h 89"/>
                <a:gd name="T82" fmla="*/ 42 w 89"/>
                <a:gd name="T83" fmla="*/ 63 h 89"/>
                <a:gd name="T84" fmla="*/ 47 w 89"/>
                <a:gd name="T85" fmla="*/ 76 h 89"/>
                <a:gd name="T86" fmla="*/ 42 w 89"/>
                <a:gd name="T87" fmla="*/ 63 h 89"/>
                <a:gd name="T88" fmla="*/ 59 w 89"/>
                <a:gd name="T89" fmla="*/ 63 h 89"/>
                <a:gd name="T90" fmla="*/ 63 w 89"/>
                <a:gd name="T91" fmla="*/ 76 h 89"/>
                <a:gd name="T92" fmla="*/ 59 w 89"/>
                <a:gd name="T93" fmla="*/ 63 h 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9" h="89">
                  <a:moveTo>
                    <a:pt x="0" y="25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13" y="42"/>
                  </a:lnTo>
                  <a:lnTo>
                    <a:pt x="5" y="51"/>
                  </a:lnTo>
                  <a:lnTo>
                    <a:pt x="13" y="55"/>
                  </a:lnTo>
                  <a:lnTo>
                    <a:pt x="13" y="76"/>
                  </a:lnTo>
                  <a:lnTo>
                    <a:pt x="0" y="76"/>
                  </a:lnTo>
                  <a:lnTo>
                    <a:pt x="0" y="89"/>
                  </a:lnTo>
                  <a:lnTo>
                    <a:pt x="89" y="89"/>
                  </a:lnTo>
                  <a:lnTo>
                    <a:pt x="89" y="76"/>
                  </a:lnTo>
                  <a:lnTo>
                    <a:pt x="76" y="76"/>
                  </a:lnTo>
                  <a:lnTo>
                    <a:pt x="76" y="55"/>
                  </a:lnTo>
                  <a:lnTo>
                    <a:pt x="72" y="55"/>
                  </a:lnTo>
                  <a:lnTo>
                    <a:pt x="76" y="46"/>
                  </a:lnTo>
                  <a:lnTo>
                    <a:pt x="76" y="34"/>
                  </a:lnTo>
                  <a:lnTo>
                    <a:pt x="89" y="34"/>
                  </a:lnTo>
                  <a:lnTo>
                    <a:pt x="89" y="25"/>
                  </a:lnTo>
                  <a:lnTo>
                    <a:pt x="76" y="25"/>
                  </a:lnTo>
                  <a:lnTo>
                    <a:pt x="76" y="4"/>
                  </a:lnTo>
                  <a:lnTo>
                    <a:pt x="47" y="4"/>
                  </a:lnTo>
                  <a:lnTo>
                    <a:pt x="51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17" y="4"/>
                  </a:lnTo>
                  <a:lnTo>
                    <a:pt x="17" y="25"/>
                  </a:lnTo>
                  <a:lnTo>
                    <a:pt x="0" y="25"/>
                  </a:lnTo>
                  <a:close/>
                  <a:moveTo>
                    <a:pt x="42" y="17"/>
                  </a:moveTo>
                  <a:lnTo>
                    <a:pt x="38" y="21"/>
                  </a:lnTo>
                  <a:lnTo>
                    <a:pt x="42" y="25"/>
                  </a:lnTo>
                  <a:lnTo>
                    <a:pt x="30" y="25"/>
                  </a:lnTo>
                  <a:lnTo>
                    <a:pt x="30" y="17"/>
                  </a:lnTo>
                  <a:lnTo>
                    <a:pt x="42" y="17"/>
                  </a:lnTo>
                  <a:close/>
                  <a:moveTo>
                    <a:pt x="63" y="25"/>
                  </a:moveTo>
                  <a:lnTo>
                    <a:pt x="51" y="25"/>
                  </a:lnTo>
                  <a:lnTo>
                    <a:pt x="55" y="21"/>
                  </a:lnTo>
                  <a:lnTo>
                    <a:pt x="47" y="17"/>
                  </a:lnTo>
                  <a:lnTo>
                    <a:pt x="63" y="17"/>
                  </a:lnTo>
                  <a:lnTo>
                    <a:pt x="63" y="25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4" y="42"/>
                  </a:lnTo>
                  <a:lnTo>
                    <a:pt x="47" y="51"/>
                  </a:lnTo>
                  <a:lnTo>
                    <a:pt x="51" y="46"/>
                  </a:lnTo>
                  <a:lnTo>
                    <a:pt x="55" y="42"/>
                  </a:lnTo>
                  <a:lnTo>
                    <a:pt x="42" y="34"/>
                  </a:lnTo>
                  <a:lnTo>
                    <a:pt x="63" y="34"/>
                  </a:lnTo>
                  <a:lnTo>
                    <a:pt x="63" y="42"/>
                  </a:lnTo>
                  <a:lnTo>
                    <a:pt x="59" y="46"/>
                  </a:lnTo>
                  <a:lnTo>
                    <a:pt x="55" y="46"/>
                  </a:lnTo>
                  <a:lnTo>
                    <a:pt x="55" y="55"/>
                  </a:lnTo>
                  <a:lnTo>
                    <a:pt x="21" y="55"/>
                  </a:lnTo>
                  <a:lnTo>
                    <a:pt x="26" y="46"/>
                  </a:lnTo>
                  <a:lnTo>
                    <a:pt x="30" y="34"/>
                  </a:lnTo>
                  <a:lnTo>
                    <a:pt x="38" y="34"/>
                  </a:lnTo>
                  <a:lnTo>
                    <a:pt x="38" y="38"/>
                  </a:lnTo>
                  <a:close/>
                  <a:moveTo>
                    <a:pt x="30" y="63"/>
                  </a:moveTo>
                  <a:lnTo>
                    <a:pt x="30" y="76"/>
                  </a:lnTo>
                  <a:lnTo>
                    <a:pt x="26" y="76"/>
                  </a:lnTo>
                  <a:lnTo>
                    <a:pt x="26" y="63"/>
                  </a:lnTo>
                  <a:lnTo>
                    <a:pt x="30" y="63"/>
                  </a:lnTo>
                  <a:close/>
                  <a:moveTo>
                    <a:pt x="42" y="63"/>
                  </a:moveTo>
                  <a:lnTo>
                    <a:pt x="47" y="63"/>
                  </a:lnTo>
                  <a:lnTo>
                    <a:pt x="47" y="76"/>
                  </a:lnTo>
                  <a:lnTo>
                    <a:pt x="42" y="76"/>
                  </a:lnTo>
                  <a:lnTo>
                    <a:pt x="42" y="63"/>
                  </a:lnTo>
                  <a:close/>
                  <a:moveTo>
                    <a:pt x="59" y="63"/>
                  </a:moveTo>
                  <a:lnTo>
                    <a:pt x="63" y="63"/>
                  </a:lnTo>
                  <a:lnTo>
                    <a:pt x="63" y="76"/>
                  </a:lnTo>
                  <a:lnTo>
                    <a:pt x="59" y="76"/>
                  </a:lnTo>
                  <a:lnTo>
                    <a:pt x="59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58"/>
            <p:cNvSpPr>
              <a:spLocks noEditPoints="1"/>
            </p:cNvSpPr>
            <p:nvPr/>
          </p:nvSpPr>
          <p:spPr bwMode="auto">
            <a:xfrm>
              <a:off x="8707" y="6470"/>
              <a:ext cx="220" cy="220"/>
            </a:xfrm>
            <a:custGeom>
              <a:avLst/>
              <a:gdLst>
                <a:gd name="T0" fmla="*/ 59 w 93"/>
                <a:gd name="T1" fmla="*/ 50 h 93"/>
                <a:gd name="T2" fmla="*/ 42 w 93"/>
                <a:gd name="T3" fmla="*/ 55 h 93"/>
                <a:gd name="T4" fmla="*/ 55 w 93"/>
                <a:gd name="T5" fmla="*/ 88 h 93"/>
                <a:gd name="T6" fmla="*/ 59 w 93"/>
                <a:gd name="T7" fmla="*/ 63 h 93"/>
                <a:gd name="T8" fmla="*/ 72 w 93"/>
                <a:gd name="T9" fmla="*/ 93 h 93"/>
                <a:gd name="T10" fmla="*/ 80 w 93"/>
                <a:gd name="T11" fmla="*/ 63 h 93"/>
                <a:gd name="T12" fmla="*/ 80 w 93"/>
                <a:gd name="T13" fmla="*/ 76 h 93"/>
                <a:gd name="T14" fmla="*/ 72 w 93"/>
                <a:gd name="T15" fmla="*/ 80 h 93"/>
                <a:gd name="T16" fmla="*/ 76 w 93"/>
                <a:gd name="T17" fmla="*/ 88 h 93"/>
                <a:gd name="T18" fmla="*/ 89 w 93"/>
                <a:gd name="T19" fmla="*/ 88 h 93"/>
                <a:gd name="T20" fmla="*/ 93 w 93"/>
                <a:gd name="T21" fmla="*/ 55 h 93"/>
                <a:gd name="T22" fmla="*/ 72 w 93"/>
                <a:gd name="T23" fmla="*/ 50 h 93"/>
                <a:gd name="T24" fmla="*/ 89 w 93"/>
                <a:gd name="T25" fmla="*/ 13 h 93"/>
                <a:gd name="T26" fmla="*/ 68 w 93"/>
                <a:gd name="T27" fmla="*/ 13 h 93"/>
                <a:gd name="T28" fmla="*/ 72 w 93"/>
                <a:gd name="T29" fmla="*/ 8 h 93"/>
                <a:gd name="T30" fmla="*/ 72 w 93"/>
                <a:gd name="T31" fmla="*/ 4 h 93"/>
                <a:gd name="T32" fmla="*/ 72 w 93"/>
                <a:gd name="T33" fmla="*/ 4 h 93"/>
                <a:gd name="T34" fmla="*/ 59 w 93"/>
                <a:gd name="T35" fmla="*/ 0 h 93"/>
                <a:gd name="T36" fmla="*/ 47 w 93"/>
                <a:gd name="T37" fmla="*/ 13 h 93"/>
                <a:gd name="T38" fmla="*/ 47 w 93"/>
                <a:gd name="T39" fmla="*/ 50 h 93"/>
                <a:gd name="T40" fmla="*/ 76 w 93"/>
                <a:gd name="T41" fmla="*/ 25 h 93"/>
                <a:gd name="T42" fmla="*/ 55 w 93"/>
                <a:gd name="T43" fmla="*/ 21 h 93"/>
                <a:gd name="T44" fmla="*/ 76 w 93"/>
                <a:gd name="T45" fmla="*/ 21 h 93"/>
                <a:gd name="T46" fmla="*/ 55 w 93"/>
                <a:gd name="T47" fmla="*/ 34 h 93"/>
                <a:gd name="T48" fmla="*/ 76 w 93"/>
                <a:gd name="T49" fmla="*/ 38 h 93"/>
                <a:gd name="T50" fmla="*/ 55 w 93"/>
                <a:gd name="T51" fmla="*/ 38 h 93"/>
                <a:gd name="T52" fmla="*/ 13 w 93"/>
                <a:gd name="T53" fmla="*/ 84 h 93"/>
                <a:gd name="T54" fmla="*/ 21 w 93"/>
                <a:gd name="T55" fmla="*/ 93 h 93"/>
                <a:gd name="T56" fmla="*/ 25 w 93"/>
                <a:gd name="T57" fmla="*/ 88 h 93"/>
                <a:gd name="T58" fmla="*/ 42 w 93"/>
                <a:gd name="T59" fmla="*/ 76 h 93"/>
                <a:gd name="T60" fmla="*/ 38 w 93"/>
                <a:gd name="T61" fmla="*/ 67 h 93"/>
                <a:gd name="T62" fmla="*/ 34 w 93"/>
                <a:gd name="T63" fmla="*/ 72 h 93"/>
                <a:gd name="T64" fmla="*/ 30 w 93"/>
                <a:gd name="T65" fmla="*/ 59 h 93"/>
                <a:gd name="T66" fmla="*/ 38 w 93"/>
                <a:gd name="T67" fmla="*/ 50 h 93"/>
                <a:gd name="T68" fmla="*/ 30 w 93"/>
                <a:gd name="T69" fmla="*/ 42 h 93"/>
                <a:gd name="T70" fmla="*/ 38 w 93"/>
                <a:gd name="T71" fmla="*/ 34 h 93"/>
                <a:gd name="T72" fmla="*/ 17 w 93"/>
                <a:gd name="T73" fmla="*/ 34 h 93"/>
                <a:gd name="T74" fmla="*/ 21 w 93"/>
                <a:gd name="T75" fmla="*/ 29 h 93"/>
                <a:gd name="T76" fmla="*/ 42 w 93"/>
                <a:gd name="T77" fmla="*/ 25 h 93"/>
                <a:gd name="T78" fmla="*/ 25 w 93"/>
                <a:gd name="T79" fmla="*/ 17 h 93"/>
                <a:gd name="T80" fmla="*/ 30 w 93"/>
                <a:gd name="T81" fmla="*/ 8 h 93"/>
                <a:gd name="T82" fmla="*/ 30 w 93"/>
                <a:gd name="T83" fmla="*/ 4 h 93"/>
                <a:gd name="T84" fmla="*/ 17 w 93"/>
                <a:gd name="T85" fmla="*/ 4 h 93"/>
                <a:gd name="T86" fmla="*/ 9 w 93"/>
                <a:gd name="T87" fmla="*/ 21 h 93"/>
                <a:gd name="T88" fmla="*/ 0 w 93"/>
                <a:gd name="T89" fmla="*/ 42 h 93"/>
                <a:gd name="T90" fmla="*/ 9 w 93"/>
                <a:gd name="T91" fmla="*/ 46 h 93"/>
                <a:gd name="T92" fmla="*/ 17 w 93"/>
                <a:gd name="T93" fmla="*/ 42 h 93"/>
                <a:gd name="T94" fmla="*/ 4 w 93"/>
                <a:gd name="T95" fmla="*/ 50 h 93"/>
                <a:gd name="T96" fmla="*/ 17 w 93"/>
                <a:gd name="T97" fmla="*/ 59 h 93"/>
                <a:gd name="T98" fmla="*/ 17 w 93"/>
                <a:gd name="T99" fmla="*/ 72 h 93"/>
                <a:gd name="T100" fmla="*/ 13 w 93"/>
                <a:gd name="T101" fmla="*/ 84 h 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3" h="93">
                  <a:moveTo>
                    <a:pt x="47" y="50"/>
                  </a:moveTo>
                  <a:lnTo>
                    <a:pt x="59" y="50"/>
                  </a:lnTo>
                  <a:lnTo>
                    <a:pt x="59" y="55"/>
                  </a:lnTo>
                  <a:lnTo>
                    <a:pt x="42" y="55"/>
                  </a:lnTo>
                  <a:lnTo>
                    <a:pt x="42" y="88"/>
                  </a:lnTo>
                  <a:lnTo>
                    <a:pt x="55" y="88"/>
                  </a:lnTo>
                  <a:lnTo>
                    <a:pt x="55" y="63"/>
                  </a:lnTo>
                  <a:lnTo>
                    <a:pt x="59" y="63"/>
                  </a:lnTo>
                  <a:lnTo>
                    <a:pt x="59" y="93"/>
                  </a:lnTo>
                  <a:lnTo>
                    <a:pt x="72" y="93"/>
                  </a:lnTo>
                  <a:lnTo>
                    <a:pt x="72" y="63"/>
                  </a:lnTo>
                  <a:lnTo>
                    <a:pt x="80" y="63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72" y="80"/>
                  </a:lnTo>
                  <a:lnTo>
                    <a:pt x="76" y="88"/>
                  </a:lnTo>
                  <a:lnTo>
                    <a:pt x="89" y="88"/>
                  </a:lnTo>
                  <a:lnTo>
                    <a:pt x="93" y="84"/>
                  </a:lnTo>
                  <a:lnTo>
                    <a:pt x="93" y="55"/>
                  </a:lnTo>
                  <a:lnTo>
                    <a:pt x="72" y="55"/>
                  </a:lnTo>
                  <a:lnTo>
                    <a:pt x="72" y="50"/>
                  </a:lnTo>
                  <a:lnTo>
                    <a:pt x="89" y="50"/>
                  </a:lnTo>
                  <a:lnTo>
                    <a:pt x="89" y="13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59" y="0"/>
                  </a:lnTo>
                  <a:lnTo>
                    <a:pt x="55" y="13"/>
                  </a:lnTo>
                  <a:lnTo>
                    <a:pt x="47" y="13"/>
                  </a:lnTo>
                  <a:lnTo>
                    <a:pt x="47" y="50"/>
                  </a:lnTo>
                  <a:close/>
                  <a:moveTo>
                    <a:pt x="76" y="21"/>
                  </a:moveTo>
                  <a:lnTo>
                    <a:pt x="76" y="25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76" y="21"/>
                  </a:lnTo>
                  <a:close/>
                  <a:moveTo>
                    <a:pt x="55" y="38"/>
                  </a:moveTo>
                  <a:lnTo>
                    <a:pt x="55" y="34"/>
                  </a:lnTo>
                  <a:lnTo>
                    <a:pt x="76" y="34"/>
                  </a:lnTo>
                  <a:lnTo>
                    <a:pt x="76" y="38"/>
                  </a:lnTo>
                  <a:lnTo>
                    <a:pt x="55" y="38"/>
                  </a:lnTo>
                  <a:close/>
                  <a:moveTo>
                    <a:pt x="13" y="84"/>
                  </a:moveTo>
                  <a:lnTo>
                    <a:pt x="13" y="84"/>
                  </a:lnTo>
                  <a:lnTo>
                    <a:pt x="21" y="93"/>
                  </a:lnTo>
                  <a:lnTo>
                    <a:pt x="25" y="88"/>
                  </a:lnTo>
                  <a:lnTo>
                    <a:pt x="42" y="76"/>
                  </a:lnTo>
                  <a:lnTo>
                    <a:pt x="38" y="67"/>
                  </a:lnTo>
                  <a:lnTo>
                    <a:pt x="34" y="72"/>
                  </a:lnTo>
                  <a:lnTo>
                    <a:pt x="30" y="72"/>
                  </a:lnTo>
                  <a:lnTo>
                    <a:pt x="30" y="59"/>
                  </a:lnTo>
                  <a:lnTo>
                    <a:pt x="38" y="59"/>
                  </a:lnTo>
                  <a:lnTo>
                    <a:pt x="38" y="50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38" y="42"/>
                  </a:lnTo>
                  <a:lnTo>
                    <a:pt x="38" y="34"/>
                  </a:lnTo>
                  <a:lnTo>
                    <a:pt x="17" y="34"/>
                  </a:lnTo>
                  <a:lnTo>
                    <a:pt x="21" y="29"/>
                  </a:lnTo>
                  <a:lnTo>
                    <a:pt x="21" y="25"/>
                  </a:lnTo>
                  <a:lnTo>
                    <a:pt x="42" y="25"/>
                  </a:lnTo>
                  <a:lnTo>
                    <a:pt x="42" y="13"/>
                  </a:lnTo>
                  <a:lnTo>
                    <a:pt x="25" y="17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17" y="4"/>
                  </a:lnTo>
                  <a:lnTo>
                    <a:pt x="9" y="21"/>
                  </a:lnTo>
                  <a:lnTo>
                    <a:pt x="0" y="42"/>
                  </a:lnTo>
                  <a:lnTo>
                    <a:pt x="9" y="46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17" y="50"/>
                  </a:lnTo>
                  <a:lnTo>
                    <a:pt x="4" y="50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72"/>
                  </a:lnTo>
                  <a:lnTo>
                    <a:pt x="13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59"/>
            <p:cNvSpPr/>
            <p:nvPr/>
          </p:nvSpPr>
          <p:spPr bwMode="auto">
            <a:xfrm>
              <a:off x="8958" y="6479"/>
              <a:ext cx="208" cy="210"/>
            </a:xfrm>
            <a:custGeom>
              <a:avLst/>
              <a:gdLst>
                <a:gd name="T0" fmla="*/ 54 w 88"/>
                <a:gd name="T1" fmla="*/ 13 h 89"/>
                <a:gd name="T2" fmla="*/ 54 w 88"/>
                <a:gd name="T3" fmla="*/ 13 h 89"/>
                <a:gd name="T4" fmla="*/ 50 w 88"/>
                <a:gd name="T5" fmla="*/ 9 h 89"/>
                <a:gd name="T6" fmla="*/ 50 w 88"/>
                <a:gd name="T7" fmla="*/ 9 h 89"/>
                <a:gd name="T8" fmla="*/ 50 w 88"/>
                <a:gd name="T9" fmla="*/ 0 h 89"/>
                <a:gd name="T10" fmla="*/ 50 w 88"/>
                <a:gd name="T11" fmla="*/ 0 h 89"/>
                <a:gd name="T12" fmla="*/ 42 w 88"/>
                <a:gd name="T13" fmla="*/ 0 h 89"/>
                <a:gd name="T14" fmla="*/ 42 w 88"/>
                <a:gd name="T15" fmla="*/ 0 h 89"/>
                <a:gd name="T16" fmla="*/ 33 w 88"/>
                <a:gd name="T17" fmla="*/ 0 h 89"/>
                <a:gd name="T18" fmla="*/ 33 w 88"/>
                <a:gd name="T19" fmla="*/ 0 h 89"/>
                <a:gd name="T20" fmla="*/ 37 w 88"/>
                <a:gd name="T21" fmla="*/ 13 h 89"/>
                <a:gd name="T22" fmla="*/ 0 w 88"/>
                <a:gd name="T23" fmla="*/ 13 h 89"/>
                <a:gd name="T24" fmla="*/ 0 w 88"/>
                <a:gd name="T25" fmla="*/ 25 h 89"/>
                <a:gd name="T26" fmla="*/ 37 w 88"/>
                <a:gd name="T27" fmla="*/ 25 h 89"/>
                <a:gd name="T28" fmla="*/ 37 w 88"/>
                <a:gd name="T29" fmla="*/ 34 h 89"/>
                <a:gd name="T30" fmla="*/ 12 w 88"/>
                <a:gd name="T31" fmla="*/ 34 h 89"/>
                <a:gd name="T32" fmla="*/ 12 w 88"/>
                <a:gd name="T33" fmla="*/ 80 h 89"/>
                <a:gd name="T34" fmla="*/ 25 w 88"/>
                <a:gd name="T35" fmla="*/ 80 h 89"/>
                <a:gd name="T36" fmla="*/ 25 w 88"/>
                <a:gd name="T37" fmla="*/ 46 h 89"/>
                <a:gd name="T38" fmla="*/ 37 w 88"/>
                <a:gd name="T39" fmla="*/ 46 h 89"/>
                <a:gd name="T40" fmla="*/ 37 w 88"/>
                <a:gd name="T41" fmla="*/ 89 h 89"/>
                <a:gd name="T42" fmla="*/ 50 w 88"/>
                <a:gd name="T43" fmla="*/ 89 h 89"/>
                <a:gd name="T44" fmla="*/ 50 w 88"/>
                <a:gd name="T45" fmla="*/ 46 h 89"/>
                <a:gd name="T46" fmla="*/ 63 w 88"/>
                <a:gd name="T47" fmla="*/ 46 h 89"/>
                <a:gd name="T48" fmla="*/ 63 w 88"/>
                <a:gd name="T49" fmla="*/ 68 h 89"/>
                <a:gd name="T50" fmla="*/ 63 w 88"/>
                <a:gd name="T51" fmla="*/ 68 h 89"/>
                <a:gd name="T52" fmla="*/ 63 w 88"/>
                <a:gd name="T53" fmla="*/ 68 h 89"/>
                <a:gd name="T54" fmla="*/ 54 w 88"/>
                <a:gd name="T55" fmla="*/ 68 h 89"/>
                <a:gd name="T56" fmla="*/ 54 w 88"/>
                <a:gd name="T57" fmla="*/ 68 h 89"/>
                <a:gd name="T58" fmla="*/ 58 w 88"/>
                <a:gd name="T59" fmla="*/ 80 h 89"/>
                <a:gd name="T60" fmla="*/ 58 w 88"/>
                <a:gd name="T61" fmla="*/ 80 h 89"/>
                <a:gd name="T62" fmla="*/ 71 w 88"/>
                <a:gd name="T63" fmla="*/ 80 h 89"/>
                <a:gd name="T64" fmla="*/ 75 w 88"/>
                <a:gd name="T65" fmla="*/ 76 h 89"/>
                <a:gd name="T66" fmla="*/ 80 w 88"/>
                <a:gd name="T67" fmla="*/ 72 h 89"/>
                <a:gd name="T68" fmla="*/ 80 w 88"/>
                <a:gd name="T69" fmla="*/ 34 h 89"/>
                <a:gd name="T70" fmla="*/ 50 w 88"/>
                <a:gd name="T71" fmla="*/ 34 h 89"/>
                <a:gd name="T72" fmla="*/ 50 w 88"/>
                <a:gd name="T73" fmla="*/ 25 h 89"/>
                <a:gd name="T74" fmla="*/ 88 w 88"/>
                <a:gd name="T75" fmla="*/ 25 h 89"/>
                <a:gd name="T76" fmla="*/ 88 w 88"/>
                <a:gd name="T77" fmla="*/ 13 h 89"/>
                <a:gd name="T78" fmla="*/ 42 w 88"/>
                <a:gd name="T79" fmla="*/ 13 h 89"/>
                <a:gd name="T80" fmla="*/ 42 w 88"/>
                <a:gd name="T81" fmla="*/ 13 h 89"/>
                <a:gd name="T82" fmla="*/ 54 w 88"/>
                <a:gd name="T83" fmla="*/ 13 h 89"/>
                <a:gd name="T84" fmla="*/ 54 w 88"/>
                <a:gd name="T85" fmla="*/ 13 h 89"/>
                <a:gd name="T86" fmla="*/ 54 w 88"/>
                <a:gd name="T87" fmla="*/ 13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89">
                  <a:moveTo>
                    <a:pt x="54" y="13"/>
                  </a:moveTo>
                  <a:lnTo>
                    <a:pt x="54" y="13"/>
                  </a:lnTo>
                  <a:lnTo>
                    <a:pt x="50" y="9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37" y="25"/>
                  </a:lnTo>
                  <a:lnTo>
                    <a:pt x="37" y="34"/>
                  </a:lnTo>
                  <a:lnTo>
                    <a:pt x="12" y="34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37" y="89"/>
                  </a:lnTo>
                  <a:lnTo>
                    <a:pt x="50" y="89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8"/>
                  </a:lnTo>
                  <a:lnTo>
                    <a:pt x="54" y="68"/>
                  </a:lnTo>
                  <a:lnTo>
                    <a:pt x="58" y="80"/>
                  </a:lnTo>
                  <a:lnTo>
                    <a:pt x="71" y="80"/>
                  </a:lnTo>
                  <a:lnTo>
                    <a:pt x="75" y="76"/>
                  </a:lnTo>
                  <a:lnTo>
                    <a:pt x="80" y="72"/>
                  </a:lnTo>
                  <a:lnTo>
                    <a:pt x="80" y="34"/>
                  </a:lnTo>
                  <a:lnTo>
                    <a:pt x="50" y="34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3"/>
                  </a:lnTo>
                  <a:lnTo>
                    <a:pt x="42" y="13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0"/>
            <p:cNvSpPr>
              <a:spLocks noEditPoints="1"/>
            </p:cNvSpPr>
            <p:nvPr/>
          </p:nvSpPr>
          <p:spPr bwMode="auto">
            <a:xfrm>
              <a:off x="9872" y="6848"/>
              <a:ext cx="220" cy="220"/>
            </a:xfrm>
            <a:custGeom>
              <a:avLst/>
              <a:gdLst>
                <a:gd name="T0" fmla="*/ 68 w 93"/>
                <a:gd name="T1" fmla="*/ 0 h 93"/>
                <a:gd name="T2" fmla="*/ 59 w 93"/>
                <a:gd name="T3" fmla="*/ 0 h 93"/>
                <a:gd name="T4" fmla="*/ 46 w 93"/>
                <a:gd name="T5" fmla="*/ 30 h 93"/>
                <a:gd name="T6" fmla="*/ 76 w 93"/>
                <a:gd name="T7" fmla="*/ 21 h 93"/>
                <a:gd name="T8" fmla="*/ 89 w 93"/>
                <a:gd name="T9" fmla="*/ 13 h 93"/>
                <a:gd name="T10" fmla="*/ 72 w 93"/>
                <a:gd name="T11" fmla="*/ 0 h 93"/>
                <a:gd name="T12" fmla="*/ 0 w 93"/>
                <a:gd name="T13" fmla="*/ 21 h 93"/>
                <a:gd name="T14" fmla="*/ 17 w 93"/>
                <a:gd name="T15" fmla="*/ 34 h 93"/>
                <a:gd name="T16" fmla="*/ 4 w 93"/>
                <a:gd name="T17" fmla="*/ 59 h 93"/>
                <a:gd name="T18" fmla="*/ 0 w 93"/>
                <a:gd name="T19" fmla="*/ 63 h 93"/>
                <a:gd name="T20" fmla="*/ 17 w 93"/>
                <a:gd name="T21" fmla="*/ 93 h 93"/>
                <a:gd name="T22" fmla="*/ 46 w 93"/>
                <a:gd name="T23" fmla="*/ 76 h 93"/>
                <a:gd name="T24" fmla="*/ 30 w 93"/>
                <a:gd name="T25" fmla="*/ 59 h 93"/>
                <a:gd name="T26" fmla="*/ 30 w 93"/>
                <a:gd name="T27" fmla="*/ 38 h 93"/>
                <a:gd name="T28" fmla="*/ 38 w 93"/>
                <a:gd name="T29" fmla="*/ 21 h 93"/>
                <a:gd name="T30" fmla="*/ 38 w 93"/>
                <a:gd name="T31" fmla="*/ 8 h 93"/>
                <a:gd name="T32" fmla="*/ 38 w 93"/>
                <a:gd name="T33" fmla="*/ 4 h 93"/>
                <a:gd name="T34" fmla="*/ 38 w 93"/>
                <a:gd name="T35" fmla="*/ 0 h 93"/>
                <a:gd name="T36" fmla="*/ 25 w 93"/>
                <a:gd name="T37" fmla="*/ 0 h 93"/>
                <a:gd name="T38" fmla="*/ 17 w 93"/>
                <a:gd name="T39" fmla="*/ 8 h 93"/>
                <a:gd name="T40" fmla="*/ 21 w 93"/>
                <a:gd name="T41" fmla="*/ 4 h 93"/>
                <a:gd name="T42" fmla="*/ 17 w 93"/>
                <a:gd name="T43" fmla="*/ 0 h 93"/>
                <a:gd name="T44" fmla="*/ 9 w 93"/>
                <a:gd name="T45" fmla="*/ 8 h 93"/>
                <a:gd name="T46" fmla="*/ 0 w 93"/>
                <a:gd name="T47" fmla="*/ 21 h 93"/>
                <a:gd name="T48" fmla="*/ 17 w 93"/>
                <a:gd name="T49" fmla="*/ 25 h 93"/>
                <a:gd name="T50" fmla="*/ 25 w 93"/>
                <a:gd name="T51" fmla="*/ 21 h 93"/>
                <a:gd name="T52" fmla="*/ 13 w 93"/>
                <a:gd name="T53" fmla="*/ 51 h 93"/>
                <a:gd name="T54" fmla="*/ 17 w 93"/>
                <a:gd name="T55" fmla="*/ 46 h 93"/>
                <a:gd name="T56" fmla="*/ 30 w 93"/>
                <a:gd name="T57" fmla="*/ 51 h 93"/>
                <a:gd name="T58" fmla="*/ 34 w 93"/>
                <a:gd name="T59" fmla="*/ 46 h 93"/>
                <a:gd name="T60" fmla="*/ 72 w 93"/>
                <a:gd name="T61" fmla="*/ 51 h 93"/>
                <a:gd name="T62" fmla="*/ 63 w 93"/>
                <a:gd name="T63" fmla="*/ 59 h 93"/>
                <a:gd name="T64" fmla="*/ 68 w 93"/>
                <a:gd name="T65" fmla="*/ 51 h 93"/>
                <a:gd name="T66" fmla="*/ 55 w 93"/>
                <a:gd name="T67" fmla="*/ 51 h 93"/>
                <a:gd name="T68" fmla="*/ 51 w 93"/>
                <a:gd name="T69" fmla="*/ 63 h 93"/>
                <a:gd name="T70" fmla="*/ 55 w 93"/>
                <a:gd name="T71" fmla="*/ 67 h 93"/>
                <a:gd name="T72" fmla="*/ 51 w 93"/>
                <a:gd name="T73" fmla="*/ 76 h 93"/>
                <a:gd name="T74" fmla="*/ 42 w 93"/>
                <a:gd name="T75" fmla="*/ 84 h 93"/>
                <a:gd name="T76" fmla="*/ 46 w 93"/>
                <a:gd name="T77" fmla="*/ 93 h 93"/>
                <a:gd name="T78" fmla="*/ 80 w 93"/>
                <a:gd name="T79" fmla="*/ 88 h 93"/>
                <a:gd name="T80" fmla="*/ 84 w 93"/>
                <a:gd name="T81" fmla="*/ 93 h 93"/>
                <a:gd name="T82" fmla="*/ 84 w 93"/>
                <a:gd name="T83" fmla="*/ 76 h 93"/>
                <a:gd name="T84" fmla="*/ 76 w 93"/>
                <a:gd name="T85" fmla="*/ 67 h 93"/>
                <a:gd name="T86" fmla="*/ 93 w 93"/>
                <a:gd name="T87" fmla="*/ 38 h 93"/>
                <a:gd name="T88" fmla="*/ 72 w 93"/>
                <a:gd name="T89" fmla="*/ 34 h 93"/>
                <a:gd name="T90" fmla="*/ 72 w 93"/>
                <a:gd name="T91" fmla="*/ 25 h 93"/>
                <a:gd name="T92" fmla="*/ 59 w 93"/>
                <a:gd name="T93" fmla="*/ 21 h 93"/>
                <a:gd name="T94" fmla="*/ 46 w 93"/>
                <a:gd name="T95" fmla="*/ 38 h 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3" h="93">
                  <a:moveTo>
                    <a:pt x="72" y="0"/>
                  </a:moveTo>
                  <a:lnTo>
                    <a:pt x="72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9" y="13"/>
                  </a:lnTo>
                  <a:lnTo>
                    <a:pt x="46" y="13"/>
                  </a:lnTo>
                  <a:lnTo>
                    <a:pt x="46" y="30"/>
                  </a:lnTo>
                  <a:lnTo>
                    <a:pt x="55" y="30"/>
                  </a:lnTo>
                  <a:lnTo>
                    <a:pt x="55" y="21"/>
                  </a:lnTo>
                  <a:lnTo>
                    <a:pt x="76" y="21"/>
                  </a:lnTo>
                  <a:lnTo>
                    <a:pt x="76" y="30"/>
                  </a:lnTo>
                  <a:lnTo>
                    <a:pt x="89" y="30"/>
                  </a:lnTo>
                  <a:lnTo>
                    <a:pt x="89" y="13"/>
                  </a:lnTo>
                  <a:lnTo>
                    <a:pt x="72" y="13"/>
                  </a:lnTo>
                  <a:lnTo>
                    <a:pt x="72" y="0"/>
                  </a:lnTo>
                  <a:close/>
                  <a:moveTo>
                    <a:pt x="0" y="21"/>
                  </a:moveTo>
                  <a:lnTo>
                    <a:pt x="9" y="21"/>
                  </a:lnTo>
                  <a:lnTo>
                    <a:pt x="9" y="34"/>
                  </a:lnTo>
                  <a:lnTo>
                    <a:pt x="17" y="34"/>
                  </a:lnTo>
                  <a:lnTo>
                    <a:pt x="17" y="38"/>
                  </a:lnTo>
                  <a:lnTo>
                    <a:pt x="4" y="38"/>
                  </a:lnTo>
                  <a:lnTo>
                    <a:pt x="4" y="59"/>
                  </a:lnTo>
                  <a:lnTo>
                    <a:pt x="17" y="59"/>
                  </a:lnTo>
                  <a:lnTo>
                    <a:pt x="17" y="63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93"/>
                  </a:lnTo>
                  <a:lnTo>
                    <a:pt x="30" y="93"/>
                  </a:lnTo>
                  <a:lnTo>
                    <a:pt x="30" y="76"/>
                  </a:lnTo>
                  <a:lnTo>
                    <a:pt x="46" y="76"/>
                  </a:lnTo>
                  <a:lnTo>
                    <a:pt x="46" y="63"/>
                  </a:lnTo>
                  <a:lnTo>
                    <a:pt x="30" y="63"/>
                  </a:lnTo>
                  <a:lnTo>
                    <a:pt x="30" y="59"/>
                  </a:lnTo>
                  <a:lnTo>
                    <a:pt x="42" y="59"/>
                  </a:lnTo>
                  <a:lnTo>
                    <a:pt x="42" y="38"/>
                  </a:lnTo>
                  <a:lnTo>
                    <a:pt x="30" y="38"/>
                  </a:lnTo>
                  <a:lnTo>
                    <a:pt x="30" y="34"/>
                  </a:lnTo>
                  <a:lnTo>
                    <a:pt x="38" y="34"/>
                  </a:lnTo>
                  <a:lnTo>
                    <a:pt x="38" y="21"/>
                  </a:lnTo>
                  <a:lnTo>
                    <a:pt x="42" y="21"/>
                  </a:lnTo>
                  <a:lnTo>
                    <a:pt x="42" y="8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0" y="8"/>
                  </a:lnTo>
                  <a:lnTo>
                    <a:pt x="0" y="21"/>
                  </a:lnTo>
                  <a:close/>
                  <a:moveTo>
                    <a:pt x="25" y="21"/>
                  </a:moveTo>
                  <a:lnTo>
                    <a:pt x="25" y="25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25" y="21"/>
                  </a:lnTo>
                  <a:close/>
                  <a:moveTo>
                    <a:pt x="17" y="46"/>
                  </a:moveTo>
                  <a:lnTo>
                    <a:pt x="17" y="51"/>
                  </a:lnTo>
                  <a:lnTo>
                    <a:pt x="13" y="51"/>
                  </a:lnTo>
                  <a:lnTo>
                    <a:pt x="13" y="46"/>
                  </a:lnTo>
                  <a:lnTo>
                    <a:pt x="17" y="46"/>
                  </a:lnTo>
                  <a:close/>
                  <a:moveTo>
                    <a:pt x="34" y="46"/>
                  </a:moveTo>
                  <a:lnTo>
                    <a:pt x="34" y="51"/>
                  </a:lnTo>
                  <a:lnTo>
                    <a:pt x="30" y="51"/>
                  </a:lnTo>
                  <a:lnTo>
                    <a:pt x="30" y="46"/>
                  </a:lnTo>
                  <a:lnTo>
                    <a:pt x="34" y="46"/>
                  </a:lnTo>
                  <a:close/>
                  <a:moveTo>
                    <a:pt x="68" y="51"/>
                  </a:moveTo>
                  <a:lnTo>
                    <a:pt x="72" y="51"/>
                  </a:lnTo>
                  <a:lnTo>
                    <a:pt x="68" y="63"/>
                  </a:lnTo>
                  <a:lnTo>
                    <a:pt x="63" y="59"/>
                  </a:lnTo>
                  <a:lnTo>
                    <a:pt x="68" y="51"/>
                  </a:lnTo>
                  <a:close/>
                  <a:moveTo>
                    <a:pt x="46" y="51"/>
                  </a:moveTo>
                  <a:lnTo>
                    <a:pt x="55" y="51"/>
                  </a:lnTo>
                  <a:lnTo>
                    <a:pt x="51" y="63"/>
                  </a:lnTo>
                  <a:lnTo>
                    <a:pt x="55" y="67"/>
                  </a:lnTo>
                  <a:lnTo>
                    <a:pt x="59" y="72"/>
                  </a:lnTo>
                  <a:lnTo>
                    <a:pt x="51" y="76"/>
                  </a:lnTo>
                  <a:lnTo>
                    <a:pt x="38" y="80"/>
                  </a:lnTo>
                  <a:lnTo>
                    <a:pt x="42" y="84"/>
                  </a:lnTo>
                  <a:lnTo>
                    <a:pt x="46" y="93"/>
                  </a:lnTo>
                  <a:lnTo>
                    <a:pt x="68" y="80"/>
                  </a:lnTo>
                  <a:lnTo>
                    <a:pt x="80" y="88"/>
                  </a:lnTo>
                  <a:lnTo>
                    <a:pt x="84" y="93"/>
                  </a:lnTo>
                  <a:lnTo>
                    <a:pt x="93" y="80"/>
                  </a:lnTo>
                  <a:lnTo>
                    <a:pt x="84" y="76"/>
                  </a:lnTo>
                  <a:lnTo>
                    <a:pt x="76" y="67"/>
                  </a:lnTo>
                  <a:lnTo>
                    <a:pt x="84" y="51"/>
                  </a:lnTo>
                  <a:lnTo>
                    <a:pt x="93" y="51"/>
                  </a:lnTo>
                  <a:lnTo>
                    <a:pt x="93" y="38"/>
                  </a:lnTo>
                  <a:lnTo>
                    <a:pt x="68" y="38"/>
                  </a:lnTo>
                  <a:lnTo>
                    <a:pt x="72" y="34"/>
                  </a:lnTo>
                  <a:lnTo>
                    <a:pt x="72" y="25"/>
                  </a:lnTo>
                  <a:lnTo>
                    <a:pt x="59" y="21"/>
                  </a:lnTo>
                  <a:lnTo>
                    <a:pt x="55" y="38"/>
                  </a:lnTo>
                  <a:lnTo>
                    <a:pt x="46" y="38"/>
                  </a:lnTo>
                  <a:lnTo>
                    <a:pt x="46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10021" y="7145"/>
              <a:ext cx="180" cy="210"/>
            </a:xfrm>
            <a:custGeom>
              <a:avLst/>
              <a:gdLst>
                <a:gd name="T0" fmla="*/ 13 w 76"/>
                <a:gd name="T1" fmla="*/ 30 h 89"/>
                <a:gd name="T2" fmla="*/ 13 w 76"/>
                <a:gd name="T3" fmla="*/ 30 h 89"/>
                <a:gd name="T4" fmla="*/ 13 w 76"/>
                <a:gd name="T5" fmla="*/ 21 h 89"/>
                <a:gd name="T6" fmla="*/ 13 w 76"/>
                <a:gd name="T7" fmla="*/ 21 h 89"/>
                <a:gd name="T8" fmla="*/ 13 w 76"/>
                <a:gd name="T9" fmla="*/ 21 h 89"/>
                <a:gd name="T10" fmla="*/ 13 w 76"/>
                <a:gd name="T11" fmla="*/ 21 h 89"/>
                <a:gd name="T12" fmla="*/ 13 w 76"/>
                <a:gd name="T13" fmla="*/ 21 h 89"/>
                <a:gd name="T14" fmla="*/ 13 w 76"/>
                <a:gd name="T15" fmla="*/ 21 h 89"/>
                <a:gd name="T16" fmla="*/ 9 w 76"/>
                <a:gd name="T17" fmla="*/ 21 h 89"/>
                <a:gd name="T18" fmla="*/ 0 w 76"/>
                <a:gd name="T19" fmla="*/ 21 h 89"/>
                <a:gd name="T20" fmla="*/ 0 w 76"/>
                <a:gd name="T21" fmla="*/ 85 h 89"/>
                <a:gd name="T22" fmla="*/ 63 w 76"/>
                <a:gd name="T23" fmla="*/ 85 h 89"/>
                <a:gd name="T24" fmla="*/ 63 w 76"/>
                <a:gd name="T25" fmla="*/ 89 h 89"/>
                <a:gd name="T26" fmla="*/ 76 w 76"/>
                <a:gd name="T27" fmla="*/ 89 h 89"/>
                <a:gd name="T28" fmla="*/ 76 w 76"/>
                <a:gd name="T29" fmla="*/ 30 h 89"/>
                <a:gd name="T30" fmla="*/ 76 w 76"/>
                <a:gd name="T31" fmla="*/ 30 h 89"/>
                <a:gd name="T32" fmla="*/ 76 w 76"/>
                <a:gd name="T33" fmla="*/ 21 h 89"/>
                <a:gd name="T34" fmla="*/ 76 w 76"/>
                <a:gd name="T35" fmla="*/ 21 h 89"/>
                <a:gd name="T36" fmla="*/ 76 w 76"/>
                <a:gd name="T37" fmla="*/ 21 h 89"/>
                <a:gd name="T38" fmla="*/ 76 w 76"/>
                <a:gd name="T39" fmla="*/ 21 h 89"/>
                <a:gd name="T40" fmla="*/ 72 w 76"/>
                <a:gd name="T41" fmla="*/ 21 h 89"/>
                <a:gd name="T42" fmla="*/ 63 w 76"/>
                <a:gd name="T43" fmla="*/ 21 h 89"/>
                <a:gd name="T44" fmla="*/ 63 w 76"/>
                <a:gd name="T45" fmla="*/ 72 h 89"/>
                <a:gd name="T46" fmla="*/ 47 w 76"/>
                <a:gd name="T47" fmla="*/ 72 h 89"/>
                <a:gd name="T48" fmla="*/ 47 w 76"/>
                <a:gd name="T49" fmla="*/ 13 h 89"/>
                <a:gd name="T50" fmla="*/ 47 w 76"/>
                <a:gd name="T51" fmla="*/ 13 h 89"/>
                <a:gd name="T52" fmla="*/ 47 w 76"/>
                <a:gd name="T53" fmla="*/ 5 h 89"/>
                <a:gd name="T54" fmla="*/ 47 w 76"/>
                <a:gd name="T55" fmla="*/ 5 h 89"/>
                <a:gd name="T56" fmla="*/ 47 w 76"/>
                <a:gd name="T57" fmla="*/ 0 h 89"/>
                <a:gd name="T58" fmla="*/ 47 w 76"/>
                <a:gd name="T59" fmla="*/ 0 h 89"/>
                <a:gd name="T60" fmla="*/ 42 w 76"/>
                <a:gd name="T61" fmla="*/ 0 h 89"/>
                <a:gd name="T62" fmla="*/ 34 w 76"/>
                <a:gd name="T63" fmla="*/ 0 h 89"/>
                <a:gd name="T64" fmla="*/ 34 w 76"/>
                <a:gd name="T65" fmla="*/ 72 h 89"/>
                <a:gd name="T66" fmla="*/ 13 w 76"/>
                <a:gd name="T67" fmla="*/ 72 h 89"/>
                <a:gd name="T68" fmla="*/ 13 w 76"/>
                <a:gd name="T69" fmla="*/ 30 h 89"/>
                <a:gd name="T70" fmla="*/ 13 w 76"/>
                <a:gd name="T71" fmla="*/ 30 h 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89">
                  <a:moveTo>
                    <a:pt x="13" y="30"/>
                  </a:moveTo>
                  <a:lnTo>
                    <a:pt x="13" y="30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85"/>
                  </a:lnTo>
                  <a:lnTo>
                    <a:pt x="63" y="85"/>
                  </a:lnTo>
                  <a:lnTo>
                    <a:pt x="63" y="89"/>
                  </a:lnTo>
                  <a:lnTo>
                    <a:pt x="76" y="89"/>
                  </a:lnTo>
                  <a:lnTo>
                    <a:pt x="76" y="30"/>
                  </a:lnTo>
                  <a:lnTo>
                    <a:pt x="76" y="21"/>
                  </a:lnTo>
                  <a:lnTo>
                    <a:pt x="72" y="21"/>
                  </a:lnTo>
                  <a:lnTo>
                    <a:pt x="63" y="21"/>
                  </a:lnTo>
                  <a:lnTo>
                    <a:pt x="63" y="72"/>
                  </a:lnTo>
                  <a:lnTo>
                    <a:pt x="47" y="72"/>
                  </a:lnTo>
                  <a:lnTo>
                    <a:pt x="47" y="13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72"/>
                  </a:lnTo>
                  <a:lnTo>
                    <a:pt x="13" y="72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10142" y="7436"/>
              <a:ext cx="208" cy="217"/>
            </a:xfrm>
            <a:custGeom>
              <a:avLst/>
              <a:gdLst>
                <a:gd name="T0" fmla="*/ 55 w 88"/>
                <a:gd name="T1" fmla="*/ 12 h 92"/>
                <a:gd name="T2" fmla="*/ 55 w 88"/>
                <a:gd name="T3" fmla="*/ 12 h 92"/>
                <a:gd name="T4" fmla="*/ 50 w 88"/>
                <a:gd name="T5" fmla="*/ 8 h 92"/>
                <a:gd name="T6" fmla="*/ 50 w 88"/>
                <a:gd name="T7" fmla="*/ 8 h 92"/>
                <a:gd name="T8" fmla="*/ 50 w 88"/>
                <a:gd name="T9" fmla="*/ 0 h 92"/>
                <a:gd name="T10" fmla="*/ 50 w 88"/>
                <a:gd name="T11" fmla="*/ 0 h 92"/>
                <a:gd name="T12" fmla="*/ 42 w 88"/>
                <a:gd name="T13" fmla="*/ 0 h 92"/>
                <a:gd name="T14" fmla="*/ 42 w 88"/>
                <a:gd name="T15" fmla="*/ 0 h 92"/>
                <a:gd name="T16" fmla="*/ 34 w 88"/>
                <a:gd name="T17" fmla="*/ 4 h 92"/>
                <a:gd name="T18" fmla="*/ 34 w 88"/>
                <a:gd name="T19" fmla="*/ 4 h 92"/>
                <a:gd name="T20" fmla="*/ 38 w 88"/>
                <a:gd name="T21" fmla="*/ 16 h 92"/>
                <a:gd name="T22" fmla="*/ 0 w 88"/>
                <a:gd name="T23" fmla="*/ 16 h 92"/>
                <a:gd name="T24" fmla="*/ 0 w 88"/>
                <a:gd name="T25" fmla="*/ 25 h 92"/>
                <a:gd name="T26" fmla="*/ 38 w 88"/>
                <a:gd name="T27" fmla="*/ 25 h 92"/>
                <a:gd name="T28" fmla="*/ 38 w 88"/>
                <a:gd name="T29" fmla="*/ 37 h 92"/>
                <a:gd name="T30" fmla="*/ 12 w 88"/>
                <a:gd name="T31" fmla="*/ 37 h 92"/>
                <a:gd name="T32" fmla="*/ 12 w 88"/>
                <a:gd name="T33" fmla="*/ 80 h 92"/>
                <a:gd name="T34" fmla="*/ 25 w 88"/>
                <a:gd name="T35" fmla="*/ 80 h 92"/>
                <a:gd name="T36" fmla="*/ 25 w 88"/>
                <a:gd name="T37" fmla="*/ 46 h 92"/>
                <a:gd name="T38" fmla="*/ 38 w 88"/>
                <a:gd name="T39" fmla="*/ 46 h 92"/>
                <a:gd name="T40" fmla="*/ 38 w 88"/>
                <a:gd name="T41" fmla="*/ 92 h 92"/>
                <a:gd name="T42" fmla="*/ 50 w 88"/>
                <a:gd name="T43" fmla="*/ 92 h 92"/>
                <a:gd name="T44" fmla="*/ 50 w 88"/>
                <a:gd name="T45" fmla="*/ 46 h 92"/>
                <a:gd name="T46" fmla="*/ 63 w 88"/>
                <a:gd name="T47" fmla="*/ 46 h 92"/>
                <a:gd name="T48" fmla="*/ 63 w 88"/>
                <a:gd name="T49" fmla="*/ 67 h 92"/>
                <a:gd name="T50" fmla="*/ 63 w 88"/>
                <a:gd name="T51" fmla="*/ 67 h 92"/>
                <a:gd name="T52" fmla="*/ 63 w 88"/>
                <a:gd name="T53" fmla="*/ 71 h 92"/>
                <a:gd name="T54" fmla="*/ 55 w 88"/>
                <a:gd name="T55" fmla="*/ 71 h 92"/>
                <a:gd name="T56" fmla="*/ 55 w 88"/>
                <a:gd name="T57" fmla="*/ 71 h 92"/>
                <a:gd name="T58" fmla="*/ 59 w 88"/>
                <a:gd name="T59" fmla="*/ 84 h 92"/>
                <a:gd name="T60" fmla="*/ 59 w 88"/>
                <a:gd name="T61" fmla="*/ 84 h 92"/>
                <a:gd name="T62" fmla="*/ 71 w 88"/>
                <a:gd name="T63" fmla="*/ 80 h 92"/>
                <a:gd name="T64" fmla="*/ 76 w 88"/>
                <a:gd name="T65" fmla="*/ 80 h 92"/>
                <a:gd name="T66" fmla="*/ 80 w 88"/>
                <a:gd name="T67" fmla="*/ 75 h 92"/>
                <a:gd name="T68" fmla="*/ 80 w 88"/>
                <a:gd name="T69" fmla="*/ 37 h 92"/>
                <a:gd name="T70" fmla="*/ 50 w 88"/>
                <a:gd name="T71" fmla="*/ 37 h 92"/>
                <a:gd name="T72" fmla="*/ 50 w 88"/>
                <a:gd name="T73" fmla="*/ 25 h 92"/>
                <a:gd name="T74" fmla="*/ 88 w 88"/>
                <a:gd name="T75" fmla="*/ 25 h 92"/>
                <a:gd name="T76" fmla="*/ 88 w 88"/>
                <a:gd name="T77" fmla="*/ 16 h 92"/>
                <a:gd name="T78" fmla="*/ 42 w 88"/>
                <a:gd name="T79" fmla="*/ 16 h 92"/>
                <a:gd name="T80" fmla="*/ 42 w 88"/>
                <a:gd name="T81" fmla="*/ 16 h 92"/>
                <a:gd name="T82" fmla="*/ 55 w 88"/>
                <a:gd name="T83" fmla="*/ 12 h 92"/>
                <a:gd name="T84" fmla="*/ 55 w 88"/>
                <a:gd name="T85" fmla="*/ 12 h 92"/>
                <a:gd name="T86" fmla="*/ 55 w 88"/>
                <a:gd name="T87" fmla="*/ 12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2">
                  <a:moveTo>
                    <a:pt x="55" y="12"/>
                  </a:moveTo>
                  <a:lnTo>
                    <a:pt x="55" y="12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4"/>
                  </a:lnTo>
                  <a:lnTo>
                    <a:pt x="38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38" y="25"/>
                  </a:lnTo>
                  <a:lnTo>
                    <a:pt x="38" y="37"/>
                  </a:lnTo>
                  <a:lnTo>
                    <a:pt x="12" y="37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6"/>
                  </a:lnTo>
                  <a:lnTo>
                    <a:pt x="38" y="46"/>
                  </a:lnTo>
                  <a:lnTo>
                    <a:pt x="38" y="92"/>
                  </a:lnTo>
                  <a:lnTo>
                    <a:pt x="50" y="92"/>
                  </a:lnTo>
                  <a:lnTo>
                    <a:pt x="50" y="46"/>
                  </a:lnTo>
                  <a:lnTo>
                    <a:pt x="63" y="46"/>
                  </a:lnTo>
                  <a:lnTo>
                    <a:pt x="63" y="67"/>
                  </a:lnTo>
                  <a:lnTo>
                    <a:pt x="63" y="71"/>
                  </a:lnTo>
                  <a:lnTo>
                    <a:pt x="55" y="71"/>
                  </a:lnTo>
                  <a:lnTo>
                    <a:pt x="59" y="84"/>
                  </a:lnTo>
                  <a:lnTo>
                    <a:pt x="71" y="80"/>
                  </a:lnTo>
                  <a:lnTo>
                    <a:pt x="76" y="80"/>
                  </a:lnTo>
                  <a:lnTo>
                    <a:pt x="80" y="75"/>
                  </a:lnTo>
                  <a:lnTo>
                    <a:pt x="80" y="37"/>
                  </a:lnTo>
                  <a:lnTo>
                    <a:pt x="50" y="37"/>
                  </a:lnTo>
                  <a:lnTo>
                    <a:pt x="50" y="25"/>
                  </a:lnTo>
                  <a:lnTo>
                    <a:pt x="88" y="25"/>
                  </a:lnTo>
                  <a:lnTo>
                    <a:pt x="88" y="16"/>
                  </a:lnTo>
                  <a:lnTo>
                    <a:pt x="42" y="16"/>
                  </a:lnTo>
                  <a:lnTo>
                    <a:pt x="5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3"/>
            <p:cNvSpPr/>
            <p:nvPr/>
          </p:nvSpPr>
          <p:spPr bwMode="auto">
            <a:xfrm>
              <a:off x="11375" y="5413"/>
              <a:ext cx="229" cy="210"/>
            </a:xfrm>
            <a:custGeom>
              <a:avLst/>
              <a:gdLst>
                <a:gd name="T0" fmla="*/ 17 w 97"/>
                <a:gd name="T1" fmla="*/ 30 h 89"/>
                <a:gd name="T2" fmla="*/ 17 w 97"/>
                <a:gd name="T3" fmla="*/ 47 h 89"/>
                <a:gd name="T4" fmla="*/ 4 w 97"/>
                <a:gd name="T5" fmla="*/ 47 h 89"/>
                <a:gd name="T6" fmla="*/ 0 w 97"/>
                <a:gd name="T7" fmla="*/ 51 h 89"/>
                <a:gd name="T8" fmla="*/ 4 w 97"/>
                <a:gd name="T9" fmla="*/ 64 h 89"/>
                <a:gd name="T10" fmla="*/ 9 w 97"/>
                <a:gd name="T11" fmla="*/ 59 h 89"/>
                <a:gd name="T12" fmla="*/ 17 w 97"/>
                <a:gd name="T13" fmla="*/ 72 h 89"/>
                <a:gd name="T14" fmla="*/ 13 w 97"/>
                <a:gd name="T15" fmla="*/ 76 h 89"/>
                <a:gd name="T16" fmla="*/ 4 w 97"/>
                <a:gd name="T17" fmla="*/ 80 h 89"/>
                <a:gd name="T18" fmla="*/ 9 w 97"/>
                <a:gd name="T19" fmla="*/ 89 h 89"/>
                <a:gd name="T20" fmla="*/ 26 w 97"/>
                <a:gd name="T21" fmla="*/ 85 h 89"/>
                <a:gd name="T22" fmla="*/ 30 w 97"/>
                <a:gd name="T23" fmla="*/ 85 h 89"/>
                <a:gd name="T24" fmla="*/ 38 w 97"/>
                <a:gd name="T25" fmla="*/ 89 h 89"/>
                <a:gd name="T26" fmla="*/ 59 w 97"/>
                <a:gd name="T27" fmla="*/ 55 h 89"/>
                <a:gd name="T28" fmla="*/ 59 w 97"/>
                <a:gd name="T29" fmla="*/ 80 h 89"/>
                <a:gd name="T30" fmla="*/ 72 w 97"/>
                <a:gd name="T31" fmla="*/ 89 h 89"/>
                <a:gd name="T32" fmla="*/ 85 w 97"/>
                <a:gd name="T33" fmla="*/ 89 h 89"/>
                <a:gd name="T34" fmla="*/ 93 w 97"/>
                <a:gd name="T35" fmla="*/ 85 h 89"/>
                <a:gd name="T36" fmla="*/ 97 w 97"/>
                <a:gd name="T37" fmla="*/ 72 h 89"/>
                <a:gd name="T38" fmla="*/ 80 w 97"/>
                <a:gd name="T39" fmla="*/ 68 h 89"/>
                <a:gd name="T40" fmla="*/ 76 w 97"/>
                <a:gd name="T41" fmla="*/ 80 h 89"/>
                <a:gd name="T42" fmla="*/ 76 w 97"/>
                <a:gd name="T43" fmla="*/ 80 h 89"/>
                <a:gd name="T44" fmla="*/ 72 w 97"/>
                <a:gd name="T45" fmla="*/ 76 h 89"/>
                <a:gd name="T46" fmla="*/ 72 w 97"/>
                <a:gd name="T47" fmla="*/ 55 h 89"/>
                <a:gd name="T48" fmla="*/ 76 w 97"/>
                <a:gd name="T49" fmla="*/ 51 h 89"/>
                <a:gd name="T50" fmla="*/ 76 w 97"/>
                <a:gd name="T51" fmla="*/ 47 h 89"/>
                <a:gd name="T52" fmla="*/ 63 w 97"/>
                <a:gd name="T53" fmla="*/ 42 h 89"/>
                <a:gd name="T54" fmla="*/ 93 w 97"/>
                <a:gd name="T55" fmla="*/ 34 h 89"/>
                <a:gd name="T56" fmla="*/ 68 w 97"/>
                <a:gd name="T57" fmla="*/ 34 h 89"/>
                <a:gd name="T58" fmla="*/ 89 w 97"/>
                <a:gd name="T59" fmla="*/ 17 h 89"/>
                <a:gd name="T60" fmla="*/ 38 w 97"/>
                <a:gd name="T61" fmla="*/ 5 h 89"/>
                <a:gd name="T62" fmla="*/ 55 w 97"/>
                <a:gd name="T63" fmla="*/ 17 h 89"/>
                <a:gd name="T64" fmla="*/ 55 w 97"/>
                <a:gd name="T65" fmla="*/ 34 h 89"/>
                <a:gd name="T66" fmla="*/ 38 w 97"/>
                <a:gd name="T67" fmla="*/ 42 h 89"/>
                <a:gd name="T68" fmla="*/ 51 w 97"/>
                <a:gd name="T69" fmla="*/ 42 h 89"/>
                <a:gd name="T70" fmla="*/ 30 w 97"/>
                <a:gd name="T71" fmla="*/ 80 h 89"/>
                <a:gd name="T72" fmla="*/ 30 w 97"/>
                <a:gd name="T73" fmla="*/ 51 h 89"/>
                <a:gd name="T74" fmla="*/ 34 w 97"/>
                <a:gd name="T75" fmla="*/ 51 h 89"/>
                <a:gd name="T76" fmla="*/ 38 w 97"/>
                <a:gd name="T77" fmla="*/ 47 h 89"/>
                <a:gd name="T78" fmla="*/ 38 w 97"/>
                <a:gd name="T79" fmla="*/ 38 h 89"/>
                <a:gd name="T80" fmla="*/ 30 w 97"/>
                <a:gd name="T81" fmla="*/ 42 h 89"/>
                <a:gd name="T82" fmla="*/ 38 w 97"/>
                <a:gd name="T83" fmla="*/ 30 h 89"/>
                <a:gd name="T84" fmla="*/ 30 w 97"/>
                <a:gd name="T85" fmla="*/ 21 h 89"/>
                <a:gd name="T86" fmla="*/ 30 w 97"/>
                <a:gd name="T87" fmla="*/ 9 h 89"/>
                <a:gd name="T88" fmla="*/ 30 w 97"/>
                <a:gd name="T89" fmla="*/ 5 h 89"/>
                <a:gd name="T90" fmla="*/ 30 w 97"/>
                <a:gd name="T91" fmla="*/ 5 h 89"/>
                <a:gd name="T92" fmla="*/ 17 w 97"/>
                <a:gd name="T93" fmla="*/ 0 h 89"/>
                <a:gd name="T94" fmla="*/ 4 w 97"/>
                <a:gd name="T95" fmla="*/ 21 h 89"/>
                <a:gd name="T96" fmla="*/ 4 w 97"/>
                <a:gd name="T97" fmla="*/ 30 h 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7" h="89">
                  <a:moveTo>
                    <a:pt x="4" y="30"/>
                  </a:moveTo>
                  <a:lnTo>
                    <a:pt x="17" y="30"/>
                  </a:lnTo>
                  <a:lnTo>
                    <a:pt x="17" y="47"/>
                  </a:lnTo>
                  <a:lnTo>
                    <a:pt x="4" y="47"/>
                  </a:lnTo>
                  <a:lnTo>
                    <a:pt x="0" y="51"/>
                  </a:lnTo>
                  <a:lnTo>
                    <a:pt x="4" y="64"/>
                  </a:lnTo>
                  <a:lnTo>
                    <a:pt x="9" y="59"/>
                  </a:lnTo>
                  <a:lnTo>
                    <a:pt x="17" y="55"/>
                  </a:lnTo>
                  <a:lnTo>
                    <a:pt x="17" y="72"/>
                  </a:lnTo>
                  <a:lnTo>
                    <a:pt x="13" y="76"/>
                  </a:lnTo>
                  <a:lnTo>
                    <a:pt x="4" y="80"/>
                  </a:lnTo>
                  <a:lnTo>
                    <a:pt x="9" y="89"/>
                  </a:lnTo>
                  <a:lnTo>
                    <a:pt x="26" y="89"/>
                  </a:lnTo>
                  <a:lnTo>
                    <a:pt x="26" y="85"/>
                  </a:lnTo>
                  <a:lnTo>
                    <a:pt x="30" y="85"/>
                  </a:lnTo>
                  <a:lnTo>
                    <a:pt x="38" y="89"/>
                  </a:lnTo>
                  <a:lnTo>
                    <a:pt x="51" y="72"/>
                  </a:lnTo>
                  <a:lnTo>
                    <a:pt x="59" y="55"/>
                  </a:lnTo>
                  <a:lnTo>
                    <a:pt x="59" y="80"/>
                  </a:lnTo>
                  <a:lnTo>
                    <a:pt x="63" y="89"/>
                  </a:lnTo>
                  <a:lnTo>
                    <a:pt x="72" y="89"/>
                  </a:lnTo>
                  <a:lnTo>
                    <a:pt x="85" y="89"/>
                  </a:lnTo>
                  <a:lnTo>
                    <a:pt x="89" y="89"/>
                  </a:lnTo>
                  <a:lnTo>
                    <a:pt x="93" y="85"/>
                  </a:lnTo>
                  <a:lnTo>
                    <a:pt x="97" y="72"/>
                  </a:lnTo>
                  <a:lnTo>
                    <a:pt x="80" y="68"/>
                  </a:lnTo>
                  <a:lnTo>
                    <a:pt x="80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55"/>
                  </a:lnTo>
                  <a:lnTo>
                    <a:pt x="76" y="51"/>
                  </a:lnTo>
                  <a:lnTo>
                    <a:pt x="76" y="47"/>
                  </a:lnTo>
                  <a:lnTo>
                    <a:pt x="63" y="47"/>
                  </a:lnTo>
                  <a:lnTo>
                    <a:pt x="63" y="42"/>
                  </a:lnTo>
                  <a:lnTo>
                    <a:pt x="93" y="42"/>
                  </a:lnTo>
                  <a:lnTo>
                    <a:pt x="93" y="34"/>
                  </a:lnTo>
                  <a:lnTo>
                    <a:pt x="68" y="34"/>
                  </a:lnTo>
                  <a:lnTo>
                    <a:pt x="68" y="17"/>
                  </a:lnTo>
                  <a:lnTo>
                    <a:pt x="89" y="17"/>
                  </a:lnTo>
                  <a:lnTo>
                    <a:pt x="89" y="5"/>
                  </a:lnTo>
                  <a:lnTo>
                    <a:pt x="38" y="5"/>
                  </a:lnTo>
                  <a:lnTo>
                    <a:pt x="38" y="17"/>
                  </a:lnTo>
                  <a:lnTo>
                    <a:pt x="55" y="17"/>
                  </a:lnTo>
                  <a:lnTo>
                    <a:pt x="55" y="34"/>
                  </a:lnTo>
                  <a:lnTo>
                    <a:pt x="38" y="34"/>
                  </a:lnTo>
                  <a:lnTo>
                    <a:pt x="38" y="42"/>
                  </a:lnTo>
                  <a:lnTo>
                    <a:pt x="51" y="42"/>
                  </a:lnTo>
                  <a:lnTo>
                    <a:pt x="42" y="64"/>
                  </a:lnTo>
                  <a:lnTo>
                    <a:pt x="30" y="80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8" y="51"/>
                  </a:lnTo>
                  <a:lnTo>
                    <a:pt x="38" y="47"/>
                  </a:lnTo>
                  <a:lnTo>
                    <a:pt x="38" y="38"/>
                  </a:lnTo>
                  <a:lnTo>
                    <a:pt x="30" y="42"/>
                  </a:lnTo>
                  <a:lnTo>
                    <a:pt x="30" y="30"/>
                  </a:lnTo>
                  <a:lnTo>
                    <a:pt x="38" y="30"/>
                  </a:lnTo>
                  <a:lnTo>
                    <a:pt x="38" y="21"/>
                  </a:lnTo>
                  <a:lnTo>
                    <a:pt x="30" y="21"/>
                  </a:lnTo>
                  <a:lnTo>
                    <a:pt x="30" y="9"/>
                  </a:lnTo>
                  <a:lnTo>
                    <a:pt x="30" y="5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21"/>
                  </a:lnTo>
                  <a:lnTo>
                    <a:pt x="4" y="21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4"/>
            <p:cNvSpPr>
              <a:spLocks noEditPoints="1"/>
            </p:cNvSpPr>
            <p:nvPr/>
          </p:nvSpPr>
          <p:spPr bwMode="auto">
            <a:xfrm>
              <a:off x="11614" y="5413"/>
              <a:ext cx="220" cy="220"/>
            </a:xfrm>
            <a:custGeom>
              <a:avLst/>
              <a:gdLst>
                <a:gd name="T0" fmla="*/ 47 w 93"/>
                <a:gd name="T1" fmla="*/ 93 h 93"/>
                <a:gd name="T2" fmla="*/ 68 w 93"/>
                <a:gd name="T3" fmla="*/ 76 h 93"/>
                <a:gd name="T4" fmla="*/ 85 w 93"/>
                <a:gd name="T5" fmla="*/ 93 h 93"/>
                <a:gd name="T6" fmla="*/ 93 w 93"/>
                <a:gd name="T7" fmla="*/ 85 h 93"/>
                <a:gd name="T8" fmla="*/ 93 w 93"/>
                <a:gd name="T9" fmla="*/ 80 h 93"/>
                <a:gd name="T10" fmla="*/ 72 w 93"/>
                <a:gd name="T11" fmla="*/ 68 h 93"/>
                <a:gd name="T12" fmla="*/ 72 w 93"/>
                <a:gd name="T13" fmla="*/ 64 h 93"/>
                <a:gd name="T14" fmla="*/ 72 w 93"/>
                <a:gd name="T15" fmla="*/ 47 h 93"/>
                <a:gd name="T16" fmla="*/ 72 w 93"/>
                <a:gd name="T17" fmla="*/ 42 h 93"/>
                <a:gd name="T18" fmla="*/ 72 w 93"/>
                <a:gd name="T19" fmla="*/ 38 h 93"/>
                <a:gd name="T20" fmla="*/ 68 w 93"/>
                <a:gd name="T21" fmla="*/ 38 h 93"/>
                <a:gd name="T22" fmla="*/ 64 w 93"/>
                <a:gd name="T23" fmla="*/ 55 h 93"/>
                <a:gd name="T24" fmla="*/ 59 w 93"/>
                <a:gd name="T25" fmla="*/ 64 h 93"/>
                <a:gd name="T26" fmla="*/ 59 w 93"/>
                <a:gd name="T27" fmla="*/ 72 h 93"/>
                <a:gd name="T28" fmla="*/ 42 w 93"/>
                <a:gd name="T29" fmla="*/ 80 h 93"/>
                <a:gd name="T30" fmla="*/ 42 w 93"/>
                <a:gd name="T31" fmla="*/ 9 h 93"/>
                <a:gd name="T32" fmla="*/ 42 w 93"/>
                <a:gd name="T33" fmla="*/ 5 h 93"/>
                <a:gd name="T34" fmla="*/ 42 w 93"/>
                <a:gd name="T35" fmla="*/ 0 h 93"/>
                <a:gd name="T36" fmla="*/ 30 w 93"/>
                <a:gd name="T37" fmla="*/ 0 h 93"/>
                <a:gd name="T38" fmla="*/ 42 w 93"/>
                <a:gd name="T39" fmla="*/ 89 h 93"/>
                <a:gd name="T40" fmla="*/ 42 w 93"/>
                <a:gd name="T41" fmla="*/ 85 h 93"/>
                <a:gd name="T42" fmla="*/ 47 w 93"/>
                <a:gd name="T43" fmla="*/ 93 h 93"/>
                <a:gd name="T44" fmla="*/ 0 w 93"/>
                <a:gd name="T45" fmla="*/ 80 h 93"/>
                <a:gd name="T46" fmla="*/ 9 w 93"/>
                <a:gd name="T47" fmla="*/ 89 h 93"/>
                <a:gd name="T48" fmla="*/ 13 w 93"/>
                <a:gd name="T49" fmla="*/ 72 h 93"/>
                <a:gd name="T50" fmla="*/ 17 w 93"/>
                <a:gd name="T51" fmla="*/ 9 h 93"/>
                <a:gd name="T52" fmla="*/ 17 w 93"/>
                <a:gd name="T53" fmla="*/ 9 h 93"/>
                <a:gd name="T54" fmla="*/ 17 w 93"/>
                <a:gd name="T55" fmla="*/ 5 h 93"/>
                <a:gd name="T56" fmla="*/ 17 w 93"/>
                <a:gd name="T57" fmla="*/ 5 h 93"/>
                <a:gd name="T58" fmla="*/ 13 w 93"/>
                <a:gd name="T59" fmla="*/ 5 h 93"/>
                <a:gd name="T60" fmla="*/ 9 w 93"/>
                <a:gd name="T61" fmla="*/ 51 h 93"/>
                <a:gd name="T62" fmla="*/ 5 w 93"/>
                <a:gd name="T63" fmla="*/ 68 h 93"/>
                <a:gd name="T64" fmla="*/ 0 w 93"/>
                <a:gd name="T65" fmla="*/ 80 h 93"/>
                <a:gd name="T66" fmla="*/ 30 w 93"/>
                <a:gd name="T67" fmla="*/ 80 h 93"/>
                <a:gd name="T68" fmla="*/ 30 w 93"/>
                <a:gd name="T69" fmla="*/ 13 h 93"/>
                <a:gd name="T70" fmla="*/ 30 w 93"/>
                <a:gd name="T71" fmla="*/ 13 h 93"/>
                <a:gd name="T72" fmla="*/ 30 w 93"/>
                <a:gd name="T73" fmla="*/ 9 h 93"/>
                <a:gd name="T74" fmla="*/ 21 w 93"/>
                <a:gd name="T75" fmla="*/ 9 h 93"/>
                <a:gd name="T76" fmla="*/ 30 w 93"/>
                <a:gd name="T77" fmla="*/ 80 h 93"/>
                <a:gd name="T78" fmla="*/ 89 w 93"/>
                <a:gd name="T79" fmla="*/ 72 h 93"/>
                <a:gd name="T80" fmla="*/ 72 w 93"/>
                <a:gd name="T81" fmla="*/ 26 h 93"/>
                <a:gd name="T82" fmla="*/ 72 w 93"/>
                <a:gd name="T83" fmla="*/ 21 h 93"/>
                <a:gd name="T84" fmla="*/ 76 w 93"/>
                <a:gd name="T85" fmla="*/ 17 h 93"/>
                <a:gd name="T86" fmla="*/ 93 w 93"/>
                <a:gd name="T87" fmla="*/ 5 h 93"/>
                <a:gd name="T88" fmla="*/ 47 w 93"/>
                <a:gd name="T89" fmla="*/ 17 h 93"/>
                <a:gd name="T90" fmla="*/ 64 w 93"/>
                <a:gd name="T91" fmla="*/ 17 h 93"/>
                <a:gd name="T92" fmla="*/ 47 w 93"/>
                <a:gd name="T93" fmla="*/ 26 h 93"/>
                <a:gd name="T94" fmla="*/ 59 w 93"/>
                <a:gd name="T95" fmla="*/ 72 h 93"/>
                <a:gd name="T96" fmla="*/ 76 w 93"/>
                <a:gd name="T97" fmla="*/ 34 h 93"/>
                <a:gd name="T98" fmla="*/ 89 w 93"/>
                <a:gd name="T99" fmla="*/ 72 h 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3" h="93">
                  <a:moveTo>
                    <a:pt x="47" y="93"/>
                  </a:moveTo>
                  <a:lnTo>
                    <a:pt x="47" y="93"/>
                  </a:lnTo>
                  <a:lnTo>
                    <a:pt x="68" y="76"/>
                  </a:lnTo>
                  <a:lnTo>
                    <a:pt x="85" y="93"/>
                  </a:lnTo>
                  <a:lnTo>
                    <a:pt x="93" y="85"/>
                  </a:lnTo>
                  <a:lnTo>
                    <a:pt x="93" y="80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42"/>
                  </a:lnTo>
                  <a:lnTo>
                    <a:pt x="72" y="38"/>
                  </a:lnTo>
                  <a:lnTo>
                    <a:pt x="68" y="38"/>
                  </a:lnTo>
                  <a:lnTo>
                    <a:pt x="64" y="38"/>
                  </a:lnTo>
                  <a:lnTo>
                    <a:pt x="64" y="55"/>
                  </a:lnTo>
                  <a:lnTo>
                    <a:pt x="59" y="64"/>
                  </a:lnTo>
                  <a:lnTo>
                    <a:pt x="59" y="72"/>
                  </a:lnTo>
                  <a:lnTo>
                    <a:pt x="51" y="80"/>
                  </a:lnTo>
                  <a:lnTo>
                    <a:pt x="42" y="80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0" y="89"/>
                  </a:lnTo>
                  <a:lnTo>
                    <a:pt x="42" y="89"/>
                  </a:lnTo>
                  <a:lnTo>
                    <a:pt x="42" y="85"/>
                  </a:lnTo>
                  <a:lnTo>
                    <a:pt x="47" y="93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9" y="89"/>
                  </a:lnTo>
                  <a:lnTo>
                    <a:pt x="13" y="72"/>
                  </a:lnTo>
                  <a:lnTo>
                    <a:pt x="17" y="51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1"/>
                  </a:lnTo>
                  <a:lnTo>
                    <a:pt x="5" y="68"/>
                  </a:lnTo>
                  <a:lnTo>
                    <a:pt x="0" y="80"/>
                  </a:lnTo>
                  <a:close/>
                  <a:moveTo>
                    <a:pt x="30" y="80"/>
                  </a:moveTo>
                  <a:lnTo>
                    <a:pt x="30" y="13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80"/>
                  </a:lnTo>
                  <a:lnTo>
                    <a:pt x="30" y="80"/>
                  </a:lnTo>
                  <a:close/>
                  <a:moveTo>
                    <a:pt x="89" y="72"/>
                  </a:moveTo>
                  <a:lnTo>
                    <a:pt x="89" y="26"/>
                  </a:lnTo>
                  <a:lnTo>
                    <a:pt x="72" y="26"/>
                  </a:lnTo>
                  <a:lnTo>
                    <a:pt x="72" y="21"/>
                  </a:lnTo>
                  <a:lnTo>
                    <a:pt x="76" y="17"/>
                  </a:lnTo>
                  <a:lnTo>
                    <a:pt x="93" y="17"/>
                  </a:lnTo>
                  <a:lnTo>
                    <a:pt x="93" y="5"/>
                  </a:lnTo>
                  <a:lnTo>
                    <a:pt x="47" y="5"/>
                  </a:lnTo>
                  <a:lnTo>
                    <a:pt x="47" y="17"/>
                  </a:lnTo>
                  <a:lnTo>
                    <a:pt x="64" y="17"/>
                  </a:lnTo>
                  <a:lnTo>
                    <a:pt x="64" y="26"/>
                  </a:lnTo>
                  <a:lnTo>
                    <a:pt x="47" y="26"/>
                  </a:lnTo>
                  <a:lnTo>
                    <a:pt x="47" y="72"/>
                  </a:lnTo>
                  <a:lnTo>
                    <a:pt x="59" y="72"/>
                  </a:lnTo>
                  <a:lnTo>
                    <a:pt x="59" y="34"/>
                  </a:lnTo>
                  <a:lnTo>
                    <a:pt x="76" y="34"/>
                  </a:lnTo>
                  <a:lnTo>
                    <a:pt x="76" y="72"/>
                  </a:lnTo>
                  <a:lnTo>
                    <a:pt x="89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5"/>
            <p:cNvSpPr/>
            <p:nvPr/>
          </p:nvSpPr>
          <p:spPr bwMode="auto">
            <a:xfrm>
              <a:off x="11864" y="5413"/>
              <a:ext cx="208" cy="220"/>
            </a:xfrm>
            <a:custGeom>
              <a:avLst/>
              <a:gdLst>
                <a:gd name="T0" fmla="*/ 54 w 88"/>
                <a:gd name="T1" fmla="*/ 13 h 93"/>
                <a:gd name="T2" fmla="*/ 54 w 88"/>
                <a:gd name="T3" fmla="*/ 13 h 93"/>
                <a:gd name="T4" fmla="*/ 50 w 88"/>
                <a:gd name="T5" fmla="*/ 9 h 93"/>
                <a:gd name="T6" fmla="*/ 50 w 88"/>
                <a:gd name="T7" fmla="*/ 9 h 93"/>
                <a:gd name="T8" fmla="*/ 50 w 88"/>
                <a:gd name="T9" fmla="*/ 0 h 93"/>
                <a:gd name="T10" fmla="*/ 50 w 88"/>
                <a:gd name="T11" fmla="*/ 0 h 93"/>
                <a:gd name="T12" fmla="*/ 42 w 88"/>
                <a:gd name="T13" fmla="*/ 0 h 93"/>
                <a:gd name="T14" fmla="*/ 42 w 88"/>
                <a:gd name="T15" fmla="*/ 0 h 93"/>
                <a:gd name="T16" fmla="*/ 33 w 88"/>
                <a:gd name="T17" fmla="*/ 5 h 93"/>
                <a:gd name="T18" fmla="*/ 33 w 88"/>
                <a:gd name="T19" fmla="*/ 5 h 93"/>
                <a:gd name="T20" fmla="*/ 38 w 88"/>
                <a:gd name="T21" fmla="*/ 17 h 93"/>
                <a:gd name="T22" fmla="*/ 0 w 88"/>
                <a:gd name="T23" fmla="*/ 17 h 93"/>
                <a:gd name="T24" fmla="*/ 0 w 88"/>
                <a:gd name="T25" fmla="*/ 26 h 93"/>
                <a:gd name="T26" fmla="*/ 38 w 88"/>
                <a:gd name="T27" fmla="*/ 26 h 93"/>
                <a:gd name="T28" fmla="*/ 38 w 88"/>
                <a:gd name="T29" fmla="*/ 38 h 93"/>
                <a:gd name="T30" fmla="*/ 12 w 88"/>
                <a:gd name="T31" fmla="*/ 38 h 93"/>
                <a:gd name="T32" fmla="*/ 12 w 88"/>
                <a:gd name="T33" fmla="*/ 80 h 93"/>
                <a:gd name="T34" fmla="*/ 25 w 88"/>
                <a:gd name="T35" fmla="*/ 80 h 93"/>
                <a:gd name="T36" fmla="*/ 25 w 88"/>
                <a:gd name="T37" fmla="*/ 47 h 93"/>
                <a:gd name="T38" fmla="*/ 38 w 88"/>
                <a:gd name="T39" fmla="*/ 47 h 93"/>
                <a:gd name="T40" fmla="*/ 38 w 88"/>
                <a:gd name="T41" fmla="*/ 93 h 93"/>
                <a:gd name="T42" fmla="*/ 50 w 88"/>
                <a:gd name="T43" fmla="*/ 93 h 93"/>
                <a:gd name="T44" fmla="*/ 50 w 88"/>
                <a:gd name="T45" fmla="*/ 47 h 93"/>
                <a:gd name="T46" fmla="*/ 63 w 88"/>
                <a:gd name="T47" fmla="*/ 47 h 93"/>
                <a:gd name="T48" fmla="*/ 63 w 88"/>
                <a:gd name="T49" fmla="*/ 68 h 93"/>
                <a:gd name="T50" fmla="*/ 63 w 88"/>
                <a:gd name="T51" fmla="*/ 68 h 93"/>
                <a:gd name="T52" fmla="*/ 63 w 88"/>
                <a:gd name="T53" fmla="*/ 72 h 93"/>
                <a:gd name="T54" fmla="*/ 54 w 88"/>
                <a:gd name="T55" fmla="*/ 72 h 93"/>
                <a:gd name="T56" fmla="*/ 54 w 88"/>
                <a:gd name="T57" fmla="*/ 72 h 93"/>
                <a:gd name="T58" fmla="*/ 59 w 88"/>
                <a:gd name="T59" fmla="*/ 85 h 93"/>
                <a:gd name="T60" fmla="*/ 59 w 88"/>
                <a:gd name="T61" fmla="*/ 85 h 93"/>
                <a:gd name="T62" fmla="*/ 71 w 88"/>
                <a:gd name="T63" fmla="*/ 80 h 93"/>
                <a:gd name="T64" fmla="*/ 76 w 88"/>
                <a:gd name="T65" fmla="*/ 80 h 93"/>
                <a:gd name="T66" fmla="*/ 80 w 88"/>
                <a:gd name="T67" fmla="*/ 76 h 93"/>
                <a:gd name="T68" fmla="*/ 80 w 88"/>
                <a:gd name="T69" fmla="*/ 38 h 93"/>
                <a:gd name="T70" fmla="*/ 50 w 88"/>
                <a:gd name="T71" fmla="*/ 38 h 93"/>
                <a:gd name="T72" fmla="*/ 50 w 88"/>
                <a:gd name="T73" fmla="*/ 26 h 93"/>
                <a:gd name="T74" fmla="*/ 88 w 88"/>
                <a:gd name="T75" fmla="*/ 26 h 93"/>
                <a:gd name="T76" fmla="*/ 88 w 88"/>
                <a:gd name="T77" fmla="*/ 17 h 93"/>
                <a:gd name="T78" fmla="*/ 42 w 88"/>
                <a:gd name="T79" fmla="*/ 17 h 93"/>
                <a:gd name="T80" fmla="*/ 42 w 88"/>
                <a:gd name="T81" fmla="*/ 17 h 93"/>
                <a:gd name="T82" fmla="*/ 54 w 88"/>
                <a:gd name="T83" fmla="*/ 13 h 93"/>
                <a:gd name="T84" fmla="*/ 54 w 88"/>
                <a:gd name="T85" fmla="*/ 13 h 93"/>
                <a:gd name="T86" fmla="*/ 54 w 88"/>
                <a:gd name="T87" fmla="*/ 13 h 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93">
                  <a:moveTo>
                    <a:pt x="54" y="13"/>
                  </a:moveTo>
                  <a:lnTo>
                    <a:pt x="54" y="13"/>
                  </a:lnTo>
                  <a:lnTo>
                    <a:pt x="50" y="9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5"/>
                  </a:lnTo>
                  <a:lnTo>
                    <a:pt x="38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38"/>
                  </a:lnTo>
                  <a:lnTo>
                    <a:pt x="12" y="38"/>
                  </a:lnTo>
                  <a:lnTo>
                    <a:pt x="12" y="80"/>
                  </a:lnTo>
                  <a:lnTo>
                    <a:pt x="25" y="80"/>
                  </a:lnTo>
                  <a:lnTo>
                    <a:pt x="25" y="47"/>
                  </a:lnTo>
                  <a:lnTo>
                    <a:pt x="38" y="47"/>
                  </a:lnTo>
                  <a:lnTo>
                    <a:pt x="38" y="93"/>
                  </a:lnTo>
                  <a:lnTo>
                    <a:pt x="50" y="93"/>
                  </a:lnTo>
                  <a:lnTo>
                    <a:pt x="50" y="47"/>
                  </a:lnTo>
                  <a:lnTo>
                    <a:pt x="63" y="47"/>
                  </a:lnTo>
                  <a:lnTo>
                    <a:pt x="63" y="68"/>
                  </a:lnTo>
                  <a:lnTo>
                    <a:pt x="63" y="72"/>
                  </a:lnTo>
                  <a:lnTo>
                    <a:pt x="54" y="72"/>
                  </a:lnTo>
                  <a:lnTo>
                    <a:pt x="59" y="85"/>
                  </a:lnTo>
                  <a:lnTo>
                    <a:pt x="71" y="80"/>
                  </a:lnTo>
                  <a:lnTo>
                    <a:pt x="76" y="80"/>
                  </a:lnTo>
                  <a:lnTo>
                    <a:pt x="80" y="76"/>
                  </a:lnTo>
                  <a:lnTo>
                    <a:pt x="80" y="38"/>
                  </a:lnTo>
                  <a:lnTo>
                    <a:pt x="50" y="38"/>
                  </a:lnTo>
                  <a:lnTo>
                    <a:pt x="5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42" y="17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6"/>
            <p:cNvSpPr/>
            <p:nvPr/>
          </p:nvSpPr>
          <p:spPr bwMode="auto">
            <a:xfrm>
              <a:off x="12233" y="8251"/>
              <a:ext cx="59" cy="71"/>
            </a:xfrm>
            <a:custGeom>
              <a:avLst/>
              <a:gdLst>
                <a:gd name="T0" fmla="*/ 25 w 25"/>
                <a:gd name="T1" fmla="*/ 13 h 30"/>
                <a:gd name="T2" fmla="*/ 25 w 25"/>
                <a:gd name="T3" fmla="*/ 13 h 30"/>
                <a:gd name="T4" fmla="*/ 25 w 25"/>
                <a:gd name="T5" fmla="*/ 25 h 30"/>
                <a:gd name="T6" fmla="*/ 12 w 25"/>
                <a:gd name="T7" fmla="*/ 30 h 30"/>
                <a:gd name="T8" fmla="*/ 12 w 25"/>
                <a:gd name="T9" fmla="*/ 30 h 30"/>
                <a:gd name="T10" fmla="*/ 4 w 25"/>
                <a:gd name="T11" fmla="*/ 25 h 30"/>
                <a:gd name="T12" fmla="*/ 0 w 25"/>
                <a:gd name="T13" fmla="*/ 13 h 30"/>
                <a:gd name="T14" fmla="*/ 0 w 25"/>
                <a:gd name="T15" fmla="*/ 13 h 30"/>
                <a:gd name="T16" fmla="*/ 4 w 25"/>
                <a:gd name="T17" fmla="*/ 4 h 30"/>
                <a:gd name="T18" fmla="*/ 12 w 25"/>
                <a:gd name="T19" fmla="*/ 0 h 30"/>
                <a:gd name="T20" fmla="*/ 12 w 25"/>
                <a:gd name="T21" fmla="*/ 0 h 30"/>
                <a:gd name="T22" fmla="*/ 25 w 25"/>
                <a:gd name="T23" fmla="*/ 4 h 30"/>
                <a:gd name="T24" fmla="*/ 25 w 25"/>
                <a:gd name="T25" fmla="*/ 13 h 30"/>
                <a:gd name="T26" fmla="*/ 25 w 25"/>
                <a:gd name="T27" fmla="*/ 13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30">
                  <a:moveTo>
                    <a:pt x="25" y="13"/>
                  </a:moveTo>
                  <a:lnTo>
                    <a:pt x="25" y="13"/>
                  </a:lnTo>
                  <a:lnTo>
                    <a:pt x="25" y="25"/>
                  </a:lnTo>
                  <a:lnTo>
                    <a:pt x="12" y="30"/>
                  </a:lnTo>
                  <a:lnTo>
                    <a:pt x="4" y="25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12193" y="8211"/>
              <a:ext cx="149" cy="149"/>
            </a:xfrm>
            <a:custGeom>
              <a:avLst/>
              <a:gdLst>
                <a:gd name="T0" fmla="*/ 63 w 63"/>
                <a:gd name="T1" fmla="*/ 30 h 63"/>
                <a:gd name="T2" fmla="*/ 63 w 63"/>
                <a:gd name="T3" fmla="*/ 30 h 63"/>
                <a:gd name="T4" fmla="*/ 59 w 63"/>
                <a:gd name="T5" fmla="*/ 42 h 63"/>
                <a:gd name="T6" fmla="*/ 50 w 63"/>
                <a:gd name="T7" fmla="*/ 55 h 63"/>
                <a:gd name="T8" fmla="*/ 42 w 63"/>
                <a:gd name="T9" fmla="*/ 59 h 63"/>
                <a:gd name="T10" fmla="*/ 29 w 63"/>
                <a:gd name="T11" fmla="*/ 63 h 63"/>
                <a:gd name="T12" fmla="*/ 29 w 63"/>
                <a:gd name="T13" fmla="*/ 63 h 63"/>
                <a:gd name="T14" fmla="*/ 17 w 63"/>
                <a:gd name="T15" fmla="*/ 59 h 63"/>
                <a:gd name="T16" fmla="*/ 8 w 63"/>
                <a:gd name="T17" fmla="*/ 55 h 63"/>
                <a:gd name="T18" fmla="*/ 0 w 63"/>
                <a:gd name="T19" fmla="*/ 42 h 63"/>
                <a:gd name="T20" fmla="*/ 0 w 63"/>
                <a:gd name="T21" fmla="*/ 30 h 63"/>
                <a:gd name="T22" fmla="*/ 0 w 63"/>
                <a:gd name="T23" fmla="*/ 30 h 63"/>
                <a:gd name="T24" fmla="*/ 0 w 63"/>
                <a:gd name="T25" fmla="*/ 21 h 63"/>
                <a:gd name="T26" fmla="*/ 8 w 63"/>
                <a:gd name="T27" fmla="*/ 9 h 63"/>
                <a:gd name="T28" fmla="*/ 17 w 63"/>
                <a:gd name="T29" fmla="*/ 4 h 63"/>
                <a:gd name="T30" fmla="*/ 29 w 63"/>
                <a:gd name="T31" fmla="*/ 0 h 63"/>
                <a:gd name="T32" fmla="*/ 29 w 63"/>
                <a:gd name="T33" fmla="*/ 0 h 63"/>
                <a:gd name="T34" fmla="*/ 42 w 63"/>
                <a:gd name="T35" fmla="*/ 4 h 63"/>
                <a:gd name="T36" fmla="*/ 50 w 63"/>
                <a:gd name="T37" fmla="*/ 9 h 63"/>
                <a:gd name="T38" fmla="*/ 59 w 63"/>
                <a:gd name="T39" fmla="*/ 21 h 63"/>
                <a:gd name="T40" fmla="*/ 63 w 63"/>
                <a:gd name="T41" fmla="*/ 30 h 63"/>
                <a:gd name="T42" fmla="*/ 63 w 63"/>
                <a:gd name="T43" fmla="*/ 3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0" y="55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17" y="59"/>
                  </a:lnTo>
                  <a:lnTo>
                    <a:pt x="8" y="55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8" y="9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9"/>
                  </a:lnTo>
                  <a:lnTo>
                    <a:pt x="59" y="21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68"/>
            <p:cNvSpPr/>
            <p:nvPr/>
          </p:nvSpPr>
          <p:spPr bwMode="auto">
            <a:xfrm>
              <a:off x="11276" y="6349"/>
              <a:ext cx="71" cy="71"/>
            </a:xfrm>
            <a:custGeom>
              <a:avLst/>
              <a:gdLst>
                <a:gd name="T0" fmla="*/ 30 w 30"/>
                <a:gd name="T1" fmla="*/ 17 h 30"/>
                <a:gd name="T2" fmla="*/ 30 w 30"/>
                <a:gd name="T3" fmla="*/ 17 h 30"/>
                <a:gd name="T4" fmla="*/ 25 w 30"/>
                <a:gd name="T5" fmla="*/ 26 h 30"/>
                <a:gd name="T6" fmla="*/ 13 w 30"/>
                <a:gd name="T7" fmla="*/ 30 h 30"/>
                <a:gd name="T8" fmla="*/ 13 w 30"/>
                <a:gd name="T9" fmla="*/ 30 h 30"/>
                <a:gd name="T10" fmla="*/ 4 w 30"/>
                <a:gd name="T11" fmla="*/ 26 h 30"/>
                <a:gd name="T12" fmla="*/ 0 w 30"/>
                <a:gd name="T13" fmla="*/ 17 h 30"/>
                <a:gd name="T14" fmla="*/ 0 w 30"/>
                <a:gd name="T15" fmla="*/ 17 h 30"/>
                <a:gd name="T16" fmla="*/ 4 w 30"/>
                <a:gd name="T17" fmla="*/ 5 h 30"/>
                <a:gd name="T18" fmla="*/ 13 w 30"/>
                <a:gd name="T19" fmla="*/ 0 h 30"/>
                <a:gd name="T20" fmla="*/ 13 w 30"/>
                <a:gd name="T21" fmla="*/ 0 h 30"/>
                <a:gd name="T22" fmla="*/ 25 w 30"/>
                <a:gd name="T23" fmla="*/ 5 h 30"/>
                <a:gd name="T24" fmla="*/ 30 w 30"/>
                <a:gd name="T25" fmla="*/ 17 h 30"/>
                <a:gd name="T26" fmla="*/ 30 w 30"/>
                <a:gd name="T27" fmla="*/ 17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30">
                  <a:moveTo>
                    <a:pt x="30" y="17"/>
                  </a:moveTo>
                  <a:lnTo>
                    <a:pt x="30" y="17"/>
                  </a:lnTo>
                  <a:lnTo>
                    <a:pt x="25" y="26"/>
                  </a:lnTo>
                  <a:lnTo>
                    <a:pt x="13" y="30"/>
                  </a:lnTo>
                  <a:lnTo>
                    <a:pt x="4" y="26"/>
                  </a:lnTo>
                  <a:lnTo>
                    <a:pt x="0" y="17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5" y="5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69"/>
            <p:cNvSpPr/>
            <p:nvPr/>
          </p:nvSpPr>
          <p:spPr bwMode="auto">
            <a:xfrm>
              <a:off x="11236" y="6311"/>
              <a:ext cx="149" cy="149"/>
            </a:xfrm>
            <a:custGeom>
              <a:avLst/>
              <a:gdLst>
                <a:gd name="T0" fmla="*/ 63 w 63"/>
                <a:gd name="T1" fmla="*/ 33 h 63"/>
                <a:gd name="T2" fmla="*/ 63 w 63"/>
                <a:gd name="T3" fmla="*/ 33 h 63"/>
                <a:gd name="T4" fmla="*/ 59 w 63"/>
                <a:gd name="T5" fmla="*/ 46 h 63"/>
                <a:gd name="T6" fmla="*/ 55 w 63"/>
                <a:gd name="T7" fmla="*/ 54 h 63"/>
                <a:gd name="T8" fmla="*/ 42 w 63"/>
                <a:gd name="T9" fmla="*/ 63 h 63"/>
                <a:gd name="T10" fmla="*/ 30 w 63"/>
                <a:gd name="T11" fmla="*/ 63 h 63"/>
                <a:gd name="T12" fmla="*/ 30 w 63"/>
                <a:gd name="T13" fmla="*/ 63 h 63"/>
                <a:gd name="T14" fmla="*/ 17 w 63"/>
                <a:gd name="T15" fmla="*/ 63 h 63"/>
                <a:gd name="T16" fmla="*/ 9 w 63"/>
                <a:gd name="T17" fmla="*/ 54 h 63"/>
                <a:gd name="T18" fmla="*/ 0 w 63"/>
                <a:gd name="T19" fmla="*/ 46 h 63"/>
                <a:gd name="T20" fmla="*/ 0 w 63"/>
                <a:gd name="T21" fmla="*/ 33 h 63"/>
                <a:gd name="T22" fmla="*/ 0 w 63"/>
                <a:gd name="T23" fmla="*/ 33 h 63"/>
                <a:gd name="T24" fmla="*/ 0 w 63"/>
                <a:gd name="T25" fmla="*/ 21 h 63"/>
                <a:gd name="T26" fmla="*/ 9 w 63"/>
                <a:gd name="T27" fmla="*/ 8 h 63"/>
                <a:gd name="T28" fmla="*/ 17 w 63"/>
                <a:gd name="T29" fmla="*/ 4 h 63"/>
                <a:gd name="T30" fmla="*/ 30 w 63"/>
                <a:gd name="T31" fmla="*/ 0 h 63"/>
                <a:gd name="T32" fmla="*/ 30 w 63"/>
                <a:gd name="T33" fmla="*/ 0 h 63"/>
                <a:gd name="T34" fmla="*/ 42 w 63"/>
                <a:gd name="T35" fmla="*/ 4 h 63"/>
                <a:gd name="T36" fmla="*/ 55 w 63"/>
                <a:gd name="T37" fmla="*/ 8 h 63"/>
                <a:gd name="T38" fmla="*/ 59 w 63"/>
                <a:gd name="T39" fmla="*/ 21 h 63"/>
                <a:gd name="T40" fmla="*/ 63 w 63"/>
                <a:gd name="T41" fmla="*/ 33 h 63"/>
                <a:gd name="T42" fmla="*/ 63 w 63"/>
                <a:gd name="T43" fmla="*/ 33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3"/>
                  </a:moveTo>
                  <a:lnTo>
                    <a:pt x="63" y="33"/>
                  </a:lnTo>
                  <a:lnTo>
                    <a:pt x="59" y="46"/>
                  </a:lnTo>
                  <a:lnTo>
                    <a:pt x="55" y="54"/>
                  </a:lnTo>
                  <a:lnTo>
                    <a:pt x="42" y="63"/>
                  </a:lnTo>
                  <a:lnTo>
                    <a:pt x="30" y="63"/>
                  </a:lnTo>
                  <a:lnTo>
                    <a:pt x="17" y="63"/>
                  </a:lnTo>
                  <a:lnTo>
                    <a:pt x="9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8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55" y="8"/>
                  </a:lnTo>
                  <a:lnTo>
                    <a:pt x="59" y="21"/>
                  </a:lnTo>
                  <a:lnTo>
                    <a:pt x="63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0"/>
            <p:cNvSpPr/>
            <p:nvPr/>
          </p:nvSpPr>
          <p:spPr bwMode="auto">
            <a:xfrm>
              <a:off x="10361" y="6439"/>
              <a:ext cx="69" cy="61"/>
            </a:xfrm>
            <a:custGeom>
              <a:avLst/>
              <a:gdLst>
                <a:gd name="T0" fmla="*/ 29 w 29"/>
                <a:gd name="T1" fmla="*/ 13 h 26"/>
                <a:gd name="T2" fmla="*/ 29 w 29"/>
                <a:gd name="T3" fmla="*/ 13 h 26"/>
                <a:gd name="T4" fmla="*/ 25 w 29"/>
                <a:gd name="T5" fmla="*/ 21 h 26"/>
                <a:gd name="T6" fmla="*/ 12 w 29"/>
                <a:gd name="T7" fmla="*/ 26 h 26"/>
                <a:gd name="T8" fmla="*/ 12 w 29"/>
                <a:gd name="T9" fmla="*/ 26 h 26"/>
                <a:gd name="T10" fmla="*/ 4 w 29"/>
                <a:gd name="T11" fmla="*/ 21 h 26"/>
                <a:gd name="T12" fmla="*/ 0 w 29"/>
                <a:gd name="T13" fmla="*/ 13 h 26"/>
                <a:gd name="T14" fmla="*/ 0 w 29"/>
                <a:gd name="T15" fmla="*/ 13 h 26"/>
                <a:gd name="T16" fmla="*/ 4 w 29"/>
                <a:gd name="T17" fmla="*/ 4 h 26"/>
                <a:gd name="T18" fmla="*/ 12 w 29"/>
                <a:gd name="T19" fmla="*/ 0 h 26"/>
                <a:gd name="T20" fmla="*/ 12 w 29"/>
                <a:gd name="T21" fmla="*/ 0 h 26"/>
                <a:gd name="T22" fmla="*/ 25 w 29"/>
                <a:gd name="T23" fmla="*/ 4 h 26"/>
                <a:gd name="T24" fmla="*/ 29 w 29"/>
                <a:gd name="T25" fmla="*/ 13 h 26"/>
                <a:gd name="T26" fmla="*/ 29 w 29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6">
                  <a:moveTo>
                    <a:pt x="29" y="13"/>
                  </a:moveTo>
                  <a:lnTo>
                    <a:pt x="29" y="13"/>
                  </a:lnTo>
                  <a:lnTo>
                    <a:pt x="25" y="21"/>
                  </a:lnTo>
                  <a:lnTo>
                    <a:pt x="12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5" y="4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1"/>
            <p:cNvSpPr/>
            <p:nvPr/>
          </p:nvSpPr>
          <p:spPr bwMode="auto">
            <a:xfrm>
              <a:off x="10321" y="6399"/>
              <a:ext cx="149" cy="151"/>
            </a:xfrm>
            <a:custGeom>
              <a:avLst/>
              <a:gdLst>
                <a:gd name="T0" fmla="*/ 63 w 63"/>
                <a:gd name="T1" fmla="*/ 30 h 64"/>
                <a:gd name="T2" fmla="*/ 63 w 63"/>
                <a:gd name="T3" fmla="*/ 30 h 64"/>
                <a:gd name="T4" fmla="*/ 59 w 63"/>
                <a:gd name="T5" fmla="*/ 43 h 64"/>
                <a:gd name="T6" fmla="*/ 54 w 63"/>
                <a:gd name="T7" fmla="*/ 51 h 64"/>
                <a:gd name="T8" fmla="*/ 42 w 63"/>
                <a:gd name="T9" fmla="*/ 59 h 64"/>
                <a:gd name="T10" fmla="*/ 29 w 63"/>
                <a:gd name="T11" fmla="*/ 64 h 64"/>
                <a:gd name="T12" fmla="*/ 29 w 63"/>
                <a:gd name="T13" fmla="*/ 64 h 64"/>
                <a:gd name="T14" fmla="*/ 17 w 63"/>
                <a:gd name="T15" fmla="*/ 59 h 64"/>
                <a:gd name="T16" fmla="*/ 8 w 63"/>
                <a:gd name="T17" fmla="*/ 51 h 64"/>
                <a:gd name="T18" fmla="*/ 0 w 63"/>
                <a:gd name="T19" fmla="*/ 43 h 64"/>
                <a:gd name="T20" fmla="*/ 0 w 63"/>
                <a:gd name="T21" fmla="*/ 30 h 64"/>
                <a:gd name="T22" fmla="*/ 0 w 63"/>
                <a:gd name="T23" fmla="*/ 30 h 64"/>
                <a:gd name="T24" fmla="*/ 0 w 63"/>
                <a:gd name="T25" fmla="*/ 17 h 64"/>
                <a:gd name="T26" fmla="*/ 8 w 63"/>
                <a:gd name="T27" fmla="*/ 9 h 64"/>
                <a:gd name="T28" fmla="*/ 17 w 63"/>
                <a:gd name="T29" fmla="*/ 0 h 64"/>
                <a:gd name="T30" fmla="*/ 29 w 63"/>
                <a:gd name="T31" fmla="*/ 0 h 64"/>
                <a:gd name="T32" fmla="*/ 29 w 63"/>
                <a:gd name="T33" fmla="*/ 0 h 64"/>
                <a:gd name="T34" fmla="*/ 42 w 63"/>
                <a:gd name="T35" fmla="*/ 0 h 64"/>
                <a:gd name="T36" fmla="*/ 54 w 63"/>
                <a:gd name="T37" fmla="*/ 9 h 64"/>
                <a:gd name="T38" fmla="*/ 59 w 63"/>
                <a:gd name="T39" fmla="*/ 17 h 64"/>
                <a:gd name="T40" fmla="*/ 63 w 63"/>
                <a:gd name="T41" fmla="*/ 30 h 64"/>
                <a:gd name="T42" fmla="*/ 63 w 63"/>
                <a:gd name="T43" fmla="*/ 30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4">
                  <a:moveTo>
                    <a:pt x="63" y="30"/>
                  </a:moveTo>
                  <a:lnTo>
                    <a:pt x="63" y="30"/>
                  </a:lnTo>
                  <a:lnTo>
                    <a:pt x="59" y="43"/>
                  </a:lnTo>
                  <a:lnTo>
                    <a:pt x="54" y="51"/>
                  </a:lnTo>
                  <a:lnTo>
                    <a:pt x="42" y="59"/>
                  </a:lnTo>
                  <a:lnTo>
                    <a:pt x="29" y="64"/>
                  </a:lnTo>
                  <a:lnTo>
                    <a:pt x="17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9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9"/>
                  </a:lnTo>
                  <a:lnTo>
                    <a:pt x="59" y="17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2"/>
            <p:cNvSpPr/>
            <p:nvPr/>
          </p:nvSpPr>
          <p:spPr bwMode="auto">
            <a:xfrm>
              <a:off x="10309" y="6767"/>
              <a:ext cx="61" cy="61"/>
            </a:xfrm>
            <a:custGeom>
              <a:avLst/>
              <a:gdLst>
                <a:gd name="T0" fmla="*/ 26 w 26"/>
                <a:gd name="T1" fmla="*/ 13 h 26"/>
                <a:gd name="T2" fmla="*/ 26 w 26"/>
                <a:gd name="T3" fmla="*/ 13 h 26"/>
                <a:gd name="T4" fmla="*/ 22 w 26"/>
                <a:gd name="T5" fmla="*/ 21 h 26"/>
                <a:gd name="T6" fmla="*/ 13 w 26"/>
                <a:gd name="T7" fmla="*/ 26 h 26"/>
                <a:gd name="T8" fmla="*/ 13 w 26"/>
                <a:gd name="T9" fmla="*/ 26 h 26"/>
                <a:gd name="T10" fmla="*/ 5 w 26"/>
                <a:gd name="T11" fmla="*/ 21 h 26"/>
                <a:gd name="T12" fmla="*/ 0 w 26"/>
                <a:gd name="T13" fmla="*/ 13 h 26"/>
                <a:gd name="T14" fmla="*/ 0 w 26"/>
                <a:gd name="T15" fmla="*/ 13 h 26"/>
                <a:gd name="T16" fmla="*/ 5 w 26"/>
                <a:gd name="T17" fmla="*/ 5 h 26"/>
                <a:gd name="T18" fmla="*/ 13 w 26"/>
                <a:gd name="T19" fmla="*/ 0 h 26"/>
                <a:gd name="T20" fmla="*/ 13 w 26"/>
                <a:gd name="T21" fmla="*/ 0 h 26"/>
                <a:gd name="T22" fmla="*/ 22 w 26"/>
                <a:gd name="T23" fmla="*/ 5 h 26"/>
                <a:gd name="T24" fmla="*/ 26 w 26"/>
                <a:gd name="T25" fmla="*/ 13 h 26"/>
                <a:gd name="T26" fmla="*/ 26 w 26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6">
                  <a:moveTo>
                    <a:pt x="26" y="13"/>
                  </a:moveTo>
                  <a:lnTo>
                    <a:pt x="26" y="13"/>
                  </a:lnTo>
                  <a:lnTo>
                    <a:pt x="22" y="21"/>
                  </a:lnTo>
                  <a:lnTo>
                    <a:pt x="13" y="26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3" y="0"/>
                  </a:lnTo>
                  <a:lnTo>
                    <a:pt x="22" y="5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3"/>
            <p:cNvSpPr/>
            <p:nvPr/>
          </p:nvSpPr>
          <p:spPr bwMode="auto">
            <a:xfrm>
              <a:off x="10260" y="6727"/>
              <a:ext cx="151" cy="151"/>
            </a:xfrm>
            <a:custGeom>
              <a:avLst/>
              <a:gdLst>
                <a:gd name="T0" fmla="*/ 64 w 64"/>
                <a:gd name="T1" fmla="*/ 30 h 64"/>
                <a:gd name="T2" fmla="*/ 64 w 64"/>
                <a:gd name="T3" fmla="*/ 30 h 64"/>
                <a:gd name="T4" fmla="*/ 64 w 64"/>
                <a:gd name="T5" fmla="*/ 43 h 64"/>
                <a:gd name="T6" fmla="*/ 55 w 64"/>
                <a:gd name="T7" fmla="*/ 51 h 64"/>
                <a:gd name="T8" fmla="*/ 47 w 64"/>
                <a:gd name="T9" fmla="*/ 59 h 64"/>
                <a:gd name="T10" fmla="*/ 34 w 64"/>
                <a:gd name="T11" fmla="*/ 64 h 64"/>
                <a:gd name="T12" fmla="*/ 34 w 64"/>
                <a:gd name="T13" fmla="*/ 64 h 64"/>
                <a:gd name="T14" fmla="*/ 21 w 64"/>
                <a:gd name="T15" fmla="*/ 59 h 64"/>
                <a:gd name="T16" fmla="*/ 13 w 64"/>
                <a:gd name="T17" fmla="*/ 51 h 64"/>
                <a:gd name="T18" fmla="*/ 5 w 64"/>
                <a:gd name="T19" fmla="*/ 43 h 64"/>
                <a:gd name="T20" fmla="*/ 0 w 64"/>
                <a:gd name="T21" fmla="*/ 30 h 64"/>
                <a:gd name="T22" fmla="*/ 0 w 64"/>
                <a:gd name="T23" fmla="*/ 30 h 64"/>
                <a:gd name="T24" fmla="*/ 5 w 64"/>
                <a:gd name="T25" fmla="*/ 17 h 64"/>
                <a:gd name="T26" fmla="*/ 13 w 64"/>
                <a:gd name="T27" fmla="*/ 9 h 64"/>
                <a:gd name="T28" fmla="*/ 21 w 64"/>
                <a:gd name="T29" fmla="*/ 0 h 64"/>
                <a:gd name="T30" fmla="*/ 34 w 64"/>
                <a:gd name="T31" fmla="*/ 0 h 64"/>
                <a:gd name="T32" fmla="*/ 34 w 64"/>
                <a:gd name="T33" fmla="*/ 0 h 64"/>
                <a:gd name="T34" fmla="*/ 47 w 64"/>
                <a:gd name="T35" fmla="*/ 0 h 64"/>
                <a:gd name="T36" fmla="*/ 55 w 64"/>
                <a:gd name="T37" fmla="*/ 9 h 64"/>
                <a:gd name="T38" fmla="*/ 64 w 64"/>
                <a:gd name="T39" fmla="*/ 17 h 64"/>
                <a:gd name="T40" fmla="*/ 64 w 64"/>
                <a:gd name="T41" fmla="*/ 30 h 64"/>
                <a:gd name="T42" fmla="*/ 64 w 64"/>
                <a:gd name="T43" fmla="*/ 30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64">
                  <a:moveTo>
                    <a:pt x="64" y="30"/>
                  </a:moveTo>
                  <a:lnTo>
                    <a:pt x="64" y="30"/>
                  </a:lnTo>
                  <a:lnTo>
                    <a:pt x="64" y="43"/>
                  </a:lnTo>
                  <a:lnTo>
                    <a:pt x="55" y="51"/>
                  </a:lnTo>
                  <a:lnTo>
                    <a:pt x="47" y="59"/>
                  </a:lnTo>
                  <a:lnTo>
                    <a:pt x="34" y="64"/>
                  </a:lnTo>
                  <a:lnTo>
                    <a:pt x="21" y="59"/>
                  </a:lnTo>
                  <a:lnTo>
                    <a:pt x="13" y="51"/>
                  </a:lnTo>
                  <a:lnTo>
                    <a:pt x="5" y="43"/>
                  </a:lnTo>
                  <a:lnTo>
                    <a:pt x="0" y="30"/>
                  </a:lnTo>
                  <a:lnTo>
                    <a:pt x="5" y="17"/>
                  </a:lnTo>
                  <a:lnTo>
                    <a:pt x="13" y="9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47" y="0"/>
                  </a:lnTo>
                  <a:lnTo>
                    <a:pt x="55" y="9"/>
                  </a:lnTo>
                  <a:lnTo>
                    <a:pt x="64" y="17"/>
                  </a:lnTo>
                  <a:lnTo>
                    <a:pt x="64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4"/>
            <p:cNvSpPr/>
            <p:nvPr/>
          </p:nvSpPr>
          <p:spPr bwMode="auto">
            <a:xfrm>
              <a:off x="11276" y="5314"/>
              <a:ext cx="71" cy="59"/>
            </a:xfrm>
            <a:custGeom>
              <a:avLst/>
              <a:gdLst>
                <a:gd name="T0" fmla="*/ 30 w 30"/>
                <a:gd name="T1" fmla="*/ 13 h 25"/>
                <a:gd name="T2" fmla="*/ 30 w 30"/>
                <a:gd name="T3" fmla="*/ 13 h 25"/>
                <a:gd name="T4" fmla="*/ 25 w 30"/>
                <a:gd name="T5" fmla="*/ 21 h 25"/>
                <a:gd name="T6" fmla="*/ 13 w 30"/>
                <a:gd name="T7" fmla="*/ 25 h 25"/>
                <a:gd name="T8" fmla="*/ 13 w 30"/>
                <a:gd name="T9" fmla="*/ 25 h 25"/>
                <a:gd name="T10" fmla="*/ 4 w 30"/>
                <a:gd name="T11" fmla="*/ 21 h 25"/>
                <a:gd name="T12" fmla="*/ 0 w 30"/>
                <a:gd name="T13" fmla="*/ 13 h 25"/>
                <a:gd name="T14" fmla="*/ 0 w 30"/>
                <a:gd name="T15" fmla="*/ 13 h 25"/>
                <a:gd name="T16" fmla="*/ 4 w 30"/>
                <a:gd name="T17" fmla="*/ 4 h 25"/>
                <a:gd name="T18" fmla="*/ 13 w 30"/>
                <a:gd name="T19" fmla="*/ 0 h 25"/>
                <a:gd name="T20" fmla="*/ 13 w 30"/>
                <a:gd name="T21" fmla="*/ 0 h 25"/>
                <a:gd name="T22" fmla="*/ 25 w 30"/>
                <a:gd name="T23" fmla="*/ 4 h 25"/>
                <a:gd name="T24" fmla="*/ 30 w 30"/>
                <a:gd name="T25" fmla="*/ 13 h 25"/>
                <a:gd name="T26" fmla="*/ 30 w 30"/>
                <a:gd name="T27" fmla="*/ 13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5">
                  <a:moveTo>
                    <a:pt x="30" y="13"/>
                  </a:moveTo>
                  <a:lnTo>
                    <a:pt x="30" y="13"/>
                  </a:lnTo>
                  <a:lnTo>
                    <a:pt x="25" y="21"/>
                  </a:lnTo>
                  <a:lnTo>
                    <a:pt x="13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5" y="4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5"/>
            <p:cNvSpPr/>
            <p:nvPr/>
          </p:nvSpPr>
          <p:spPr bwMode="auto">
            <a:xfrm>
              <a:off x="11236" y="5274"/>
              <a:ext cx="149" cy="151"/>
            </a:xfrm>
            <a:custGeom>
              <a:avLst/>
              <a:gdLst>
                <a:gd name="T0" fmla="*/ 63 w 63"/>
                <a:gd name="T1" fmla="*/ 30 h 64"/>
                <a:gd name="T2" fmla="*/ 63 w 63"/>
                <a:gd name="T3" fmla="*/ 30 h 64"/>
                <a:gd name="T4" fmla="*/ 59 w 63"/>
                <a:gd name="T5" fmla="*/ 42 h 64"/>
                <a:gd name="T6" fmla="*/ 55 w 63"/>
                <a:gd name="T7" fmla="*/ 51 h 64"/>
                <a:gd name="T8" fmla="*/ 42 w 63"/>
                <a:gd name="T9" fmla="*/ 59 h 64"/>
                <a:gd name="T10" fmla="*/ 30 w 63"/>
                <a:gd name="T11" fmla="*/ 64 h 64"/>
                <a:gd name="T12" fmla="*/ 30 w 63"/>
                <a:gd name="T13" fmla="*/ 64 h 64"/>
                <a:gd name="T14" fmla="*/ 17 w 63"/>
                <a:gd name="T15" fmla="*/ 59 h 64"/>
                <a:gd name="T16" fmla="*/ 9 w 63"/>
                <a:gd name="T17" fmla="*/ 51 h 64"/>
                <a:gd name="T18" fmla="*/ 0 w 63"/>
                <a:gd name="T19" fmla="*/ 42 h 64"/>
                <a:gd name="T20" fmla="*/ 0 w 63"/>
                <a:gd name="T21" fmla="*/ 30 h 64"/>
                <a:gd name="T22" fmla="*/ 0 w 63"/>
                <a:gd name="T23" fmla="*/ 30 h 64"/>
                <a:gd name="T24" fmla="*/ 0 w 63"/>
                <a:gd name="T25" fmla="*/ 17 h 64"/>
                <a:gd name="T26" fmla="*/ 9 w 63"/>
                <a:gd name="T27" fmla="*/ 9 h 64"/>
                <a:gd name="T28" fmla="*/ 17 w 63"/>
                <a:gd name="T29" fmla="*/ 0 h 64"/>
                <a:gd name="T30" fmla="*/ 30 w 63"/>
                <a:gd name="T31" fmla="*/ 0 h 64"/>
                <a:gd name="T32" fmla="*/ 30 w 63"/>
                <a:gd name="T33" fmla="*/ 0 h 64"/>
                <a:gd name="T34" fmla="*/ 42 w 63"/>
                <a:gd name="T35" fmla="*/ 0 h 64"/>
                <a:gd name="T36" fmla="*/ 55 w 63"/>
                <a:gd name="T37" fmla="*/ 9 h 64"/>
                <a:gd name="T38" fmla="*/ 59 w 63"/>
                <a:gd name="T39" fmla="*/ 17 h 64"/>
                <a:gd name="T40" fmla="*/ 63 w 63"/>
                <a:gd name="T41" fmla="*/ 30 h 64"/>
                <a:gd name="T42" fmla="*/ 63 w 63"/>
                <a:gd name="T43" fmla="*/ 30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4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5" y="51"/>
                  </a:lnTo>
                  <a:lnTo>
                    <a:pt x="42" y="59"/>
                  </a:lnTo>
                  <a:lnTo>
                    <a:pt x="30" y="64"/>
                  </a:lnTo>
                  <a:lnTo>
                    <a:pt x="17" y="59"/>
                  </a:lnTo>
                  <a:lnTo>
                    <a:pt x="9" y="51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9" y="9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5" y="9"/>
                  </a:lnTo>
                  <a:lnTo>
                    <a:pt x="59" y="17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76"/>
            <p:cNvSpPr/>
            <p:nvPr/>
          </p:nvSpPr>
          <p:spPr bwMode="auto">
            <a:xfrm>
              <a:off x="11106" y="4468"/>
              <a:ext cx="61" cy="59"/>
            </a:xfrm>
            <a:custGeom>
              <a:avLst/>
              <a:gdLst>
                <a:gd name="T0" fmla="*/ 26 w 26"/>
                <a:gd name="T1" fmla="*/ 13 h 25"/>
                <a:gd name="T2" fmla="*/ 26 w 26"/>
                <a:gd name="T3" fmla="*/ 13 h 25"/>
                <a:gd name="T4" fmla="*/ 22 w 26"/>
                <a:gd name="T5" fmla="*/ 21 h 25"/>
                <a:gd name="T6" fmla="*/ 13 w 26"/>
                <a:gd name="T7" fmla="*/ 25 h 25"/>
                <a:gd name="T8" fmla="*/ 13 w 26"/>
                <a:gd name="T9" fmla="*/ 25 h 25"/>
                <a:gd name="T10" fmla="*/ 5 w 26"/>
                <a:gd name="T11" fmla="*/ 21 h 25"/>
                <a:gd name="T12" fmla="*/ 0 w 26"/>
                <a:gd name="T13" fmla="*/ 13 h 25"/>
                <a:gd name="T14" fmla="*/ 0 w 26"/>
                <a:gd name="T15" fmla="*/ 13 h 25"/>
                <a:gd name="T16" fmla="*/ 5 w 26"/>
                <a:gd name="T17" fmla="*/ 4 h 25"/>
                <a:gd name="T18" fmla="*/ 13 w 26"/>
                <a:gd name="T19" fmla="*/ 0 h 25"/>
                <a:gd name="T20" fmla="*/ 13 w 26"/>
                <a:gd name="T21" fmla="*/ 0 h 25"/>
                <a:gd name="T22" fmla="*/ 22 w 26"/>
                <a:gd name="T23" fmla="*/ 4 h 25"/>
                <a:gd name="T24" fmla="*/ 26 w 26"/>
                <a:gd name="T25" fmla="*/ 13 h 25"/>
                <a:gd name="T26" fmla="*/ 26 w 26"/>
                <a:gd name="T27" fmla="*/ 13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25">
                  <a:moveTo>
                    <a:pt x="26" y="13"/>
                  </a:moveTo>
                  <a:lnTo>
                    <a:pt x="26" y="13"/>
                  </a:lnTo>
                  <a:lnTo>
                    <a:pt x="22" y="21"/>
                  </a:lnTo>
                  <a:lnTo>
                    <a:pt x="13" y="25"/>
                  </a:lnTo>
                  <a:lnTo>
                    <a:pt x="5" y="21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77"/>
            <p:cNvSpPr/>
            <p:nvPr/>
          </p:nvSpPr>
          <p:spPr bwMode="auto">
            <a:xfrm>
              <a:off x="11068" y="4428"/>
              <a:ext cx="149" cy="149"/>
            </a:xfrm>
            <a:custGeom>
              <a:avLst/>
              <a:gdLst>
                <a:gd name="T0" fmla="*/ 63 w 63"/>
                <a:gd name="T1" fmla="*/ 30 h 63"/>
                <a:gd name="T2" fmla="*/ 63 w 63"/>
                <a:gd name="T3" fmla="*/ 30 h 63"/>
                <a:gd name="T4" fmla="*/ 59 w 63"/>
                <a:gd name="T5" fmla="*/ 42 h 63"/>
                <a:gd name="T6" fmla="*/ 50 w 63"/>
                <a:gd name="T7" fmla="*/ 51 h 63"/>
                <a:gd name="T8" fmla="*/ 42 w 63"/>
                <a:gd name="T9" fmla="*/ 59 h 63"/>
                <a:gd name="T10" fmla="*/ 29 w 63"/>
                <a:gd name="T11" fmla="*/ 63 h 63"/>
                <a:gd name="T12" fmla="*/ 29 w 63"/>
                <a:gd name="T13" fmla="*/ 63 h 63"/>
                <a:gd name="T14" fmla="*/ 16 w 63"/>
                <a:gd name="T15" fmla="*/ 59 h 63"/>
                <a:gd name="T16" fmla="*/ 8 w 63"/>
                <a:gd name="T17" fmla="*/ 51 h 63"/>
                <a:gd name="T18" fmla="*/ 0 w 63"/>
                <a:gd name="T19" fmla="*/ 42 h 63"/>
                <a:gd name="T20" fmla="*/ 0 w 63"/>
                <a:gd name="T21" fmla="*/ 30 h 63"/>
                <a:gd name="T22" fmla="*/ 0 w 63"/>
                <a:gd name="T23" fmla="*/ 30 h 63"/>
                <a:gd name="T24" fmla="*/ 0 w 63"/>
                <a:gd name="T25" fmla="*/ 17 h 63"/>
                <a:gd name="T26" fmla="*/ 8 w 63"/>
                <a:gd name="T27" fmla="*/ 9 h 63"/>
                <a:gd name="T28" fmla="*/ 16 w 63"/>
                <a:gd name="T29" fmla="*/ 0 h 63"/>
                <a:gd name="T30" fmla="*/ 29 w 63"/>
                <a:gd name="T31" fmla="*/ 0 h 63"/>
                <a:gd name="T32" fmla="*/ 29 w 63"/>
                <a:gd name="T33" fmla="*/ 0 h 63"/>
                <a:gd name="T34" fmla="*/ 42 w 63"/>
                <a:gd name="T35" fmla="*/ 0 h 63"/>
                <a:gd name="T36" fmla="*/ 50 w 63"/>
                <a:gd name="T37" fmla="*/ 9 h 63"/>
                <a:gd name="T38" fmla="*/ 59 w 63"/>
                <a:gd name="T39" fmla="*/ 17 h 63"/>
                <a:gd name="T40" fmla="*/ 63 w 63"/>
                <a:gd name="T41" fmla="*/ 30 h 63"/>
                <a:gd name="T42" fmla="*/ 63 w 63"/>
                <a:gd name="T43" fmla="*/ 3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59" y="42"/>
                  </a:lnTo>
                  <a:lnTo>
                    <a:pt x="50" y="51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16" y="59"/>
                  </a:lnTo>
                  <a:lnTo>
                    <a:pt x="8" y="51"/>
                  </a:lnTo>
                  <a:lnTo>
                    <a:pt x="0" y="42"/>
                  </a:lnTo>
                  <a:lnTo>
                    <a:pt x="0" y="30"/>
                  </a:lnTo>
                  <a:lnTo>
                    <a:pt x="0" y="17"/>
                  </a:lnTo>
                  <a:lnTo>
                    <a:pt x="8" y="9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0" y="9"/>
                  </a:lnTo>
                  <a:lnTo>
                    <a:pt x="59" y="17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78"/>
            <p:cNvSpPr/>
            <p:nvPr/>
          </p:nvSpPr>
          <p:spPr bwMode="auto">
            <a:xfrm>
              <a:off x="8220" y="5264"/>
              <a:ext cx="59" cy="59"/>
            </a:xfrm>
            <a:custGeom>
              <a:avLst/>
              <a:gdLst>
                <a:gd name="T0" fmla="*/ 25 w 25"/>
                <a:gd name="T1" fmla="*/ 13 h 25"/>
                <a:gd name="T2" fmla="*/ 25 w 25"/>
                <a:gd name="T3" fmla="*/ 13 h 25"/>
                <a:gd name="T4" fmla="*/ 21 w 25"/>
                <a:gd name="T5" fmla="*/ 21 h 25"/>
                <a:gd name="T6" fmla="*/ 12 w 25"/>
                <a:gd name="T7" fmla="*/ 25 h 25"/>
                <a:gd name="T8" fmla="*/ 12 w 25"/>
                <a:gd name="T9" fmla="*/ 25 h 25"/>
                <a:gd name="T10" fmla="*/ 4 w 25"/>
                <a:gd name="T11" fmla="*/ 21 h 25"/>
                <a:gd name="T12" fmla="*/ 0 w 25"/>
                <a:gd name="T13" fmla="*/ 13 h 25"/>
                <a:gd name="T14" fmla="*/ 0 w 25"/>
                <a:gd name="T15" fmla="*/ 13 h 25"/>
                <a:gd name="T16" fmla="*/ 4 w 25"/>
                <a:gd name="T17" fmla="*/ 0 h 25"/>
                <a:gd name="T18" fmla="*/ 12 w 25"/>
                <a:gd name="T19" fmla="*/ 0 h 25"/>
                <a:gd name="T20" fmla="*/ 12 w 25"/>
                <a:gd name="T21" fmla="*/ 0 h 25"/>
                <a:gd name="T22" fmla="*/ 21 w 25"/>
                <a:gd name="T23" fmla="*/ 0 h 25"/>
                <a:gd name="T24" fmla="*/ 25 w 25"/>
                <a:gd name="T25" fmla="*/ 13 h 25"/>
                <a:gd name="T26" fmla="*/ 25 w 25"/>
                <a:gd name="T27" fmla="*/ 13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5">
                  <a:moveTo>
                    <a:pt x="25" y="13"/>
                  </a:moveTo>
                  <a:lnTo>
                    <a:pt x="25" y="13"/>
                  </a:lnTo>
                  <a:lnTo>
                    <a:pt x="21" y="21"/>
                  </a:lnTo>
                  <a:lnTo>
                    <a:pt x="12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79"/>
            <p:cNvSpPr/>
            <p:nvPr/>
          </p:nvSpPr>
          <p:spPr bwMode="auto">
            <a:xfrm>
              <a:off x="8180" y="5215"/>
              <a:ext cx="149" cy="149"/>
            </a:xfrm>
            <a:custGeom>
              <a:avLst/>
              <a:gdLst>
                <a:gd name="T0" fmla="*/ 63 w 63"/>
                <a:gd name="T1" fmla="*/ 34 h 63"/>
                <a:gd name="T2" fmla="*/ 63 w 63"/>
                <a:gd name="T3" fmla="*/ 34 h 63"/>
                <a:gd name="T4" fmla="*/ 59 w 63"/>
                <a:gd name="T5" fmla="*/ 46 h 63"/>
                <a:gd name="T6" fmla="*/ 50 w 63"/>
                <a:gd name="T7" fmla="*/ 55 h 63"/>
                <a:gd name="T8" fmla="*/ 42 w 63"/>
                <a:gd name="T9" fmla="*/ 63 h 63"/>
                <a:gd name="T10" fmla="*/ 29 w 63"/>
                <a:gd name="T11" fmla="*/ 63 h 63"/>
                <a:gd name="T12" fmla="*/ 29 w 63"/>
                <a:gd name="T13" fmla="*/ 63 h 63"/>
                <a:gd name="T14" fmla="*/ 17 w 63"/>
                <a:gd name="T15" fmla="*/ 63 h 63"/>
                <a:gd name="T16" fmla="*/ 8 w 63"/>
                <a:gd name="T17" fmla="*/ 55 h 63"/>
                <a:gd name="T18" fmla="*/ 0 w 63"/>
                <a:gd name="T19" fmla="*/ 46 h 63"/>
                <a:gd name="T20" fmla="*/ 0 w 63"/>
                <a:gd name="T21" fmla="*/ 34 h 63"/>
                <a:gd name="T22" fmla="*/ 0 w 63"/>
                <a:gd name="T23" fmla="*/ 34 h 63"/>
                <a:gd name="T24" fmla="*/ 0 w 63"/>
                <a:gd name="T25" fmla="*/ 21 h 63"/>
                <a:gd name="T26" fmla="*/ 8 w 63"/>
                <a:gd name="T27" fmla="*/ 8 h 63"/>
                <a:gd name="T28" fmla="*/ 17 w 63"/>
                <a:gd name="T29" fmla="*/ 4 h 63"/>
                <a:gd name="T30" fmla="*/ 29 w 63"/>
                <a:gd name="T31" fmla="*/ 0 h 63"/>
                <a:gd name="T32" fmla="*/ 29 w 63"/>
                <a:gd name="T33" fmla="*/ 0 h 63"/>
                <a:gd name="T34" fmla="*/ 42 w 63"/>
                <a:gd name="T35" fmla="*/ 4 h 63"/>
                <a:gd name="T36" fmla="*/ 50 w 63"/>
                <a:gd name="T37" fmla="*/ 8 h 63"/>
                <a:gd name="T38" fmla="*/ 59 w 63"/>
                <a:gd name="T39" fmla="*/ 21 h 63"/>
                <a:gd name="T40" fmla="*/ 63 w 63"/>
                <a:gd name="T41" fmla="*/ 34 h 63"/>
                <a:gd name="T42" fmla="*/ 63 w 63"/>
                <a:gd name="T43" fmla="*/ 34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4"/>
                  </a:moveTo>
                  <a:lnTo>
                    <a:pt x="63" y="34"/>
                  </a:lnTo>
                  <a:lnTo>
                    <a:pt x="59" y="46"/>
                  </a:lnTo>
                  <a:lnTo>
                    <a:pt x="50" y="55"/>
                  </a:lnTo>
                  <a:lnTo>
                    <a:pt x="42" y="63"/>
                  </a:lnTo>
                  <a:lnTo>
                    <a:pt x="29" y="63"/>
                  </a:lnTo>
                  <a:lnTo>
                    <a:pt x="17" y="63"/>
                  </a:lnTo>
                  <a:lnTo>
                    <a:pt x="8" y="55"/>
                  </a:lnTo>
                  <a:lnTo>
                    <a:pt x="0" y="46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8" y="8"/>
                  </a:lnTo>
                  <a:lnTo>
                    <a:pt x="17" y="4"/>
                  </a:lnTo>
                  <a:lnTo>
                    <a:pt x="29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9" y="21"/>
                  </a:lnTo>
                  <a:lnTo>
                    <a:pt x="63" y="34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0"/>
            <p:cNvSpPr/>
            <p:nvPr/>
          </p:nvSpPr>
          <p:spPr bwMode="auto">
            <a:xfrm>
              <a:off x="7691" y="6968"/>
              <a:ext cx="71" cy="59"/>
            </a:xfrm>
            <a:custGeom>
              <a:avLst/>
              <a:gdLst>
                <a:gd name="T0" fmla="*/ 30 w 30"/>
                <a:gd name="T1" fmla="*/ 12 h 25"/>
                <a:gd name="T2" fmla="*/ 30 w 30"/>
                <a:gd name="T3" fmla="*/ 12 h 25"/>
                <a:gd name="T4" fmla="*/ 26 w 30"/>
                <a:gd name="T5" fmla="*/ 21 h 25"/>
                <a:gd name="T6" fmla="*/ 13 w 30"/>
                <a:gd name="T7" fmla="*/ 25 h 25"/>
                <a:gd name="T8" fmla="*/ 13 w 30"/>
                <a:gd name="T9" fmla="*/ 25 h 25"/>
                <a:gd name="T10" fmla="*/ 5 w 30"/>
                <a:gd name="T11" fmla="*/ 21 h 25"/>
                <a:gd name="T12" fmla="*/ 0 w 30"/>
                <a:gd name="T13" fmla="*/ 12 h 25"/>
                <a:gd name="T14" fmla="*/ 0 w 30"/>
                <a:gd name="T15" fmla="*/ 12 h 25"/>
                <a:gd name="T16" fmla="*/ 5 w 30"/>
                <a:gd name="T17" fmla="*/ 4 h 25"/>
                <a:gd name="T18" fmla="*/ 13 w 30"/>
                <a:gd name="T19" fmla="*/ 0 h 25"/>
                <a:gd name="T20" fmla="*/ 13 w 30"/>
                <a:gd name="T21" fmla="*/ 0 h 25"/>
                <a:gd name="T22" fmla="*/ 26 w 30"/>
                <a:gd name="T23" fmla="*/ 4 h 25"/>
                <a:gd name="T24" fmla="*/ 30 w 30"/>
                <a:gd name="T25" fmla="*/ 12 h 25"/>
                <a:gd name="T26" fmla="*/ 30 w 30"/>
                <a:gd name="T27" fmla="*/ 12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5">
                  <a:moveTo>
                    <a:pt x="30" y="12"/>
                  </a:moveTo>
                  <a:lnTo>
                    <a:pt x="30" y="12"/>
                  </a:lnTo>
                  <a:lnTo>
                    <a:pt x="26" y="21"/>
                  </a:lnTo>
                  <a:lnTo>
                    <a:pt x="13" y="25"/>
                  </a:lnTo>
                  <a:lnTo>
                    <a:pt x="5" y="21"/>
                  </a:lnTo>
                  <a:lnTo>
                    <a:pt x="0" y="12"/>
                  </a:lnTo>
                  <a:lnTo>
                    <a:pt x="5" y="4"/>
                  </a:lnTo>
                  <a:lnTo>
                    <a:pt x="13" y="0"/>
                  </a:lnTo>
                  <a:lnTo>
                    <a:pt x="26" y="4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1"/>
            <p:cNvSpPr/>
            <p:nvPr/>
          </p:nvSpPr>
          <p:spPr bwMode="auto">
            <a:xfrm>
              <a:off x="7653" y="6928"/>
              <a:ext cx="149" cy="149"/>
            </a:xfrm>
            <a:custGeom>
              <a:avLst/>
              <a:gdLst>
                <a:gd name="T0" fmla="*/ 63 w 63"/>
                <a:gd name="T1" fmla="*/ 29 h 63"/>
                <a:gd name="T2" fmla="*/ 63 w 63"/>
                <a:gd name="T3" fmla="*/ 29 h 63"/>
                <a:gd name="T4" fmla="*/ 59 w 63"/>
                <a:gd name="T5" fmla="*/ 42 h 63"/>
                <a:gd name="T6" fmla="*/ 54 w 63"/>
                <a:gd name="T7" fmla="*/ 50 h 63"/>
                <a:gd name="T8" fmla="*/ 42 w 63"/>
                <a:gd name="T9" fmla="*/ 59 h 63"/>
                <a:gd name="T10" fmla="*/ 29 w 63"/>
                <a:gd name="T11" fmla="*/ 63 h 63"/>
                <a:gd name="T12" fmla="*/ 29 w 63"/>
                <a:gd name="T13" fmla="*/ 63 h 63"/>
                <a:gd name="T14" fmla="*/ 16 w 63"/>
                <a:gd name="T15" fmla="*/ 59 h 63"/>
                <a:gd name="T16" fmla="*/ 8 w 63"/>
                <a:gd name="T17" fmla="*/ 50 h 63"/>
                <a:gd name="T18" fmla="*/ 0 w 63"/>
                <a:gd name="T19" fmla="*/ 42 h 63"/>
                <a:gd name="T20" fmla="*/ 0 w 63"/>
                <a:gd name="T21" fmla="*/ 29 h 63"/>
                <a:gd name="T22" fmla="*/ 0 w 63"/>
                <a:gd name="T23" fmla="*/ 29 h 63"/>
                <a:gd name="T24" fmla="*/ 0 w 63"/>
                <a:gd name="T25" fmla="*/ 17 h 63"/>
                <a:gd name="T26" fmla="*/ 8 w 63"/>
                <a:gd name="T27" fmla="*/ 8 h 63"/>
                <a:gd name="T28" fmla="*/ 16 w 63"/>
                <a:gd name="T29" fmla="*/ 0 h 63"/>
                <a:gd name="T30" fmla="*/ 29 w 63"/>
                <a:gd name="T31" fmla="*/ 0 h 63"/>
                <a:gd name="T32" fmla="*/ 29 w 63"/>
                <a:gd name="T33" fmla="*/ 0 h 63"/>
                <a:gd name="T34" fmla="*/ 42 w 63"/>
                <a:gd name="T35" fmla="*/ 0 h 63"/>
                <a:gd name="T36" fmla="*/ 54 w 63"/>
                <a:gd name="T37" fmla="*/ 8 h 63"/>
                <a:gd name="T38" fmla="*/ 59 w 63"/>
                <a:gd name="T39" fmla="*/ 17 h 63"/>
                <a:gd name="T40" fmla="*/ 63 w 63"/>
                <a:gd name="T41" fmla="*/ 29 h 63"/>
                <a:gd name="T42" fmla="*/ 63 w 63"/>
                <a:gd name="T43" fmla="*/ 29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29"/>
                  </a:moveTo>
                  <a:lnTo>
                    <a:pt x="63" y="29"/>
                  </a:lnTo>
                  <a:lnTo>
                    <a:pt x="59" y="42"/>
                  </a:lnTo>
                  <a:lnTo>
                    <a:pt x="54" y="50"/>
                  </a:lnTo>
                  <a:lnTo>
                    <a:pt x="42" y="59"/>
                  </a:lnTo>
                  <a:lnTo>
                    <a:pt x="29" y="63"/>
                  </a:lnTo>
                  <a:lnTo>
                    <a:pt x="16" y="59"/>
                  </a:lnTo>
                  <a:lnTo>
                    <a:pt x="8" y="50"/>
                  </a:lnTo>
                  <a:lnTo>
                    <a:pt x="0" y="42"/>
                  </a:lnTo>
                  <a:lnTo>
                    <a:pt x="0" y="29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4" y="8"/>
                  </a:lnTo>
                  <a:lnTo>
                    <a:pt x="59" y="17"/>
                  </a:lnTo>
                  <a:lnTo>
                    <a:pt x="63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2"/>
            <p:cNvSpPr/>
            <p:nvPr/>
          </p:nvSpPr>
          <p:spPr bwMode="auto">
            <a:xfrm>
              <a:off x="6637" y="6281"/>
              <a:ext cx="69" cy="59"/>
            </a:xfrm>
            <a:custGeom>
              <a:avLst/>
              <a:gdLst>
                <a:gd name="T0" fmla="*/ 29 w 29"/>
                <a:gd name="T1" fmla="*/ 13 h 25"/>
                <a:gd name="T2" fmla="*/ 29 w 29"/>
                <a:gd name="T3" fmla="*/ 13 h 25"/>
                <a:gd name="T4" fmla="*/ 25 w 29"/>
                <a:gd name="T5" fmla="*/ 21 h 25"/>
                <a:gd name="T6" fmla="*/ 17 w 29"/>
                <a:gd name="T7" fmla="*/ 25 h 25"/>
                <a:gd name="T8" fmla="*/ 17 w 29"/>
                <a:gd name="T9" fmla="*/ 25 h 25"/>
                <a:gd name="T10" fmla="*/ 4 w 29"/>
                <a:gd name="T11" fmla="*/ 21 h 25"/>
                <a:gd name="T12" fmla="*/ 0 w 29"/>
                <a:gd name="T13" fmla="*/ 13 h 25"/>
                <a:gd name="T14" fmla="*/ 0 w 29"/>
                <a:gd name="T15" fmla="*/ 13 h 25"/>
                <a:gd name="T16" fmla="*/ 4 w 29"/>
                <a:gd name="T17" fmla="*/ 4 h 25"/>
                <a:gd name="T18" fmla="*/ 17 w 29"/>
                <a:gd name="T19" fmla="*/ 0 h 25"/>
                <a:gd name="T20" fmla="*/ 17 w 29"/>
                <a:gd name="T21" fmla="*/ 0 h 25"/>
                <a:gd name="T22" fmla="*/ 25 w 29"/>
                <a:gd name="T23" fmla="*/ 4 h 25"/>
                <a:gd name="T24" fmla="*/ 29 w 29"/>
                <a:gd name="T25" fmla="*/ 13 h 25"/>
                <a:gd name="T26" fmla="*/ 29 w 29"/>
                <a:gd name="T27" fmla="*/ 13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5">
                  <a:moveTo>
                    <a:pt x="29" y="13"/>
                  </a:moveTo>
                  <a:lnTo>
                    <a:pt x="29" y="13"/>
                  </a:lnTo>
                  <a:lnTo>
                    <a:pt x="25" y="21"/>
                  </a:lnTo>
                  <a:lnTo>
                    <a:pt x="17" y="25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83"/>
            <p:cNvSpPr/>
            <p:nvPr/>
          </p:nvSpPr>
          <p:spPr bwMode="auto">
            <a:xfrm>
              <a:off x="6597" y="6240"/>
              <a:ext cx="149" cy="149"/>
            </a:xfrm>
            <a:custGeom>
              <a:avLst/>
              <a:gdLst>
                <a:gd name="T0" fmla="*/ 63 w 63"/>
                <a:gd name="T1" fmla="*/ 30 h 63"/>
                <a:gd name="T2" fmla="*/ 63 w 63"/>
                <a:gd name="T3" fmla="*/ 30 h 63"/>
                <a:gd name="T4" fmla="*/ 63 w 63"/>
                <a:gd name="T5" fmla="*/ 42 h 63"/>
                <a:gd name="T6" fmla="*/ 55 w 63"/>
                <a:gd name="T7" fmla="*/ 51 h 63"/>
                <a:gd name="T8" fmla="*/ 46 w 63"/>
                <a:gd name="T9" fmla="*/ 59 h 63"/>
                <a:gd name="T10" fmla="*/ 34 w 63"/>
                <a:gd name="T11" fmla="*/ 63 h 63"/>
                <a:gd name="T12" fmla="*/ 34 w 63"/>
                <a:gd name="T13" fmla="*/ 63 h 63"/>
                <a:gd name="T14" fmla="*/ 21 w 63"/>
                <a:gd name="T15" fmla="*/ 59 h 63"/>
                <a:gd name="T16" fmla="*/ 8 w 63"/>
                <a:gd name="T17" fmla="*/ 51 h 63"/>
                <a:gd name="T18" fmla="*/ 4 w 63"/>
                <a:gd name="T19" fmla="*/ 42 h 63"/>
                <a:gd name="T20" fmla="*/ 0 w 63"/>
                <a:gd name="T21" fmla="*/ 30 h 63"/>
                <a:gd name="T22" fmla="*/ 0 w 63"/>
                <a:gd name="T23" fmla="*/ 30 h 63"/>
                <a:gd name="T24" fmla="*/ 4 w 63"/>
                <a:gd name="T25" fmla="*/ 17 h 63"/>
                <a:gd name="T26" fmla="*/ 8 w 63"/>
                <a:gd name="T27" fmla="*/ 8 h 63"/>
                <a:gd name="T28" fmla="*/ 21 w 63"/>
                <a:gd name="T29" fmla="*/ 0 h 63"/>
                <a:gd name="T30" fmla="*/ 34 w 63"/>
                <a:gd name="T31" fmla="*/ 0 h 63"/>
                <a:gd name="T32" fmla="*/ 34 w 63"/>
                <a:gd name="T33" fmla="*/ 0 h 63"/>
                <a:gd name="T34" fmla="*/ 46 w 63"/>
                <a:gd name="T35" fmla="*/ 0 h 63"/>
                <a:gd name="T36" fmla="*/ 55 w 63"/>
                <a:gd name="T37" fmla="*/ 8 h 63"/>
                <a:gd name="T38" fmla="*/ 63 w 63"/>
                <a:gd name="T39" fmla="*/ 17 h 63"/>
                <a:gd name="T40" fmla="*/ 63 w 63"/>
                <a:gd name="T41" fmla="*/ 30 h 63"/>
                <a:gd name="T42" fmla="*/ 63 w 63"/>
                <a:gd name="T43" fmla="*/ 3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63" y="42"/>
                  </a:lnTo>
                  <a:lnTo>
                    <a:pt x="55" y="51"/>
                  </a:lnTo>
                  <a:lnTo>
                    <a:pt x="46" y="59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8" y="51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8" y="8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5" y="8"/>
                  </a:lnTo>
                  <a:lnTo>
                    <a:pt x="63" y="17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84"/>
            <p:cNvSpPr/>
            <p:nvPr/>
          </p:nvSpPr>
          <p:spPr bwMode="auto">
            <a:xfrm>
              <a:off x="7393" y="7753"/>
              <a:ext cx="59" cy="61"/>
            </a:xfrm>
            <a:custGeom>
              <a:avLst/>
              <a:gdLst>
                <a:gd name="T0" fmla="*/ 25 w 25"/>
                <a:gd name="T1" fmla="*/ 13 h 26"/>
                <a:gd name="T2" fmla="*/ 25 w 25"/>
                <a:gd name="T3" fmla="*/ 13 h 26"/>
                <a:gd name="T4" fmla="*/ 25 w 25"/>
                <a:gd name="T5" fmla="*/ 21 h 26"/>
                <a:gd name="T6" fmla="*/ 13 w 25"/>
                <a:gd name="T7" fmla="*/ 26 h 26"/>
                <a:gd name="T8" fmla="*/ 13 w 25"/>
                <a:gd name="T9" fmla="*/ 26 h 26"/>
                <a:gd name="T10" fmla="*/ 4 w 25"/>
                <a:gd name="T11" fmla="*/ 21 h 26"/>
                <a:gd name="T12" fmla="*/ 0 w 25"/>
                <a:gd name="T13" fmla="*/ 13 h 26"/>
                <a:gd name="T14" fmla="*/ 0 w 25"/>
                <a:gd name="T15" fmla="*/ 13 h 26"/>
                <a:gd name="T16" fmla="*/ 4 w 25"/>
                <a:gd name="T17" fmla="*/ 0 h 26"/>
                <a:gd name="T18" fmla="*/ 13 w 25"/>
                <a:gd name="T19" fmla="*/ 0 h 26"/>
                <a:gd name="T20" fmla="*/ 13 w 25"/>
                <a:gd name="T21" fmla="*/ 0 h 26"/>
                <a:gd name="T22" fmla="*/ 25 w 25"/>
                <a:gd name="T23" fmla="*/ 0 h 26"/>
                <a:gd name="T24" fmla="*/ 25 w 25"/>
                <a:gd name="T25" fmla="*/ 13 h 26"/>
                <a:gd name="T26" fmla="*/ 25 w 25"/>
                <a:gd name="T27" fmla="*/ 13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26">
                  <a:moveTo>
                    <a:pt x="25" y="13"/>
                  </a:moveTo>
                  <a:lnTo>
                    <a:pt x="25" y="13"/>
                  </a:lnTo>
                  <a:lnTo>
                    <a:pt x="25" y="21"/>
                  </a:lnTo>
                  <a:lnTo>
                    <a:pt x="13" y="26"/>
                  </a:lnTo>
                  <a:lnTo>
                    <a:pt x="4" y="21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85"/>
            <p:cNvSpPr/>
            <p:nvPr/>
          </p:nvSpPr>
          <p:spPr bwMode="auto">
            <a:xfrm>
              <a:off x="7353" y="7703"/>
              <a:ext cx="149" cy="151"/>
            </a:xfrm>
            <a:custGeom>
              <a:avLst/>
              <a:gdLst>
                <a:gd name="T0" fmla="*/ 63 w 63"/>
                <a:gd name="T1" fmla="*/ 34 h 64"/>
                <a:gd name="T2" fmla="*/ 63 w 63"/>
                <a:gd name="T3" fmla="*/ 34 h 64"/>
                <a:gd name="T4" fmla="*/ 59 w 63"/>
                <a:gd name="T5" fmla="*/ 47 h 64"/>
                <a:gd name="T6" fmla="*/ 51 w 63"/>
                <a:gd name="T7" fmla="*/ 55 h 64"/>
                <a:gd name="T8" fmla="*/ 42 w 63"/>
                <a:gd name="T9" fmla="*/ 64 h 64"/>
                <a:gd name="T10" fmla="*/ 30 w 63"/>
                <a:gd name="T11" fmla="*/ 64 h 64"/>
                <a:gd name="T12" fmla="*/ 30 w 63"/>
                <a:gd name="T13" fmla="*/ 64 h 64"/>
                <a:gd name="T14" fmla="*/ 17 w 63"/>
                <a:gd name="T15" fmla="*/ 64 h 64"/>
                <a:gd name="T16" fmla="*/ 9 w 63"/>
                <a:gd name="T17" fmla="*/ 55 h 64"/>
                <a:gd name="T18" fmla="*/ 0 w 63"/>
                <a:gd name="T19" fmla="*/ 47 h 64"/>
                <a:gd name="T20" fmla="*/ 0 w 63"/>
                <a:gd name="T21" fmla="*/ 34 h 64"/>
                <a:gd name="T22" fmla="*/ 0 w 63"/>
                <a:gd name="T23" fmla="*/ 34 h 64"/>
                <a:gd name="T24" fmla="*/ 0 w 63"/>
                <a:gd name="T25" fmla="*/ 21 h 64"/>
                <a:gd name="T26" fmla="*/ 9 w 63"/>
                <a:gd name="T27" fmla="*/ 13 h 64"/>
                <a:gd name="T28" fmla="*/ 17 w 63"/>
                <a:gd name="T29" fmla="*/ 5 h 64"/>
                <a:gd name="T30" fmla="*/ 30 w 63"/>
                <a:gd name="T31" fmla="*/ 0 h 64"/>
                <a:gd name="T32" fmla="*/ 30 w 63"/>
                <a:gd name="T33" fmla="*/ 0 h 64"/>
                <a:gd name="T34" fmla="*/ 42 w 63"/>
                <a:gd name="T35" fmla="*/ 5 h 64"/>
                <a:gd name="T36" fmla="*/ 51 w 63"/>
                <a:gd name="T37" fmla="*/ 13 h 64"/>
                <a:gd name="T38" fmla="*/ 59 w 63"/>
                <a:gd name="T39" fmla="*/ 21 h 64"/>
                <a:gd name="T40" fmla="*/ 63 w 63"/>
                <a:gd name="T41" fmla="*/ 34 h 64"/>
                <a:gd name="T42" fmla="*/ 63 w 63"/>
                <a:gd name="T43" fmla="*/ 34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4">
                  <a:moveTo>
                    <a:pt x="63" y="34"/>
                  </a:moveTo>
                  <a:lnTo>
                    <a:pt x="63" y="34"/>
                  </a:lnTo>
                  <a:lnTo>
                    <a:pt x="59" y="47"/>
                  </a:lnTo>
                  <a:lnTo>
                    <a:pt x="51" y="55"/>
                  </a:lnTo>
                  <a:lnTo>
                    <a:pt x="42" y="64"/>
                  </a:lnTo>
                  <a:lnTo>
                    <a:pt x="30" y="64"/>
                  </a:lnTo>
                  <a:lnTo>
                    <a:pt x="17" y="64"/>
                  </a:lnTo>
                  <a:lnTo>
                    <a:pt x="9" y="55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7" y="5"/>
                  </a:lnTo>
                  <a:lnTo>
                    <a:pt x="30" y="0"/>
                  </a:lnTo>
                  <a:lnTo>
                    <a:pt x="42" y="5"/>
                  </a:lnTo>
                  <a:lnTo>
                    <a:pt x="51" y="13"/>
                  </a:lnTo>
                  <a:lnTo>
                    <a:pt x="59" y="21"/>
                  </a:lnTo>
                  <a:lnTo>
                    <a:pt x="63" y="34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86"/>
            <p:cNvSpPr/>
            <p:nvPr/>
          </p:nvSpPr>
          <p:spPr bwMode="auto">
            <a:xfrm>
              <a:off x="8688" y="10999"/>
              <a:ext cx="69" cy="69"/>
            </a:xfrm>
            <a:custGeom>
              <a:avLst/>
              <a:gdLst>
                <a:gd name="T0" fmla="*/ 29 w 29"/>
                <a:gd name="T1" fmla="*/ 12 h 29"/>
                <a:gd name="T2" fmla="*/ 29 w 29"/>
                <a:gd name="T3" fmla="*/ 12 h 29"/>
                <a:gd name="T4" fmla="*/ 25 w 29"/>
                <a:gd name="T5" fmla="*/ 25 h 29"/>
                <a:gd name="T6" fmla="*/ 17 w 29"/>
                <a:gd name="T7" fmla="*/ 29 h 29"/>
                <a:gd name="T8" fmla="*/ 17 w 29"/>
                <a:gd name="T9" fmla="*/ 29 h 29"/>
                <a:gd name="T10" fmla="*/ 4 w 29"/>
                <a:gd name="T11" fmla="*/ 25 h 29"/>
                <a:gd name="T12" fmla="*/ 0 w 29"/>
                <a:gd name="T13" fmla="*/ 12 h 29"/>
                <a:gd name="T14" fmla="*/ 0 w 29"/>
                <a:gd name="T15" fmla="*/ 12 h 29"/>
                <a:gd name="T16" fmla="*/ 4 w 29"/>
                <a:gd name="T17" fmla="*/ 4 h 29"/>
                <a:gd name="T18" fmla="*/ 17 w 29"/>
                <a:gd name="T19" fmla="*/ 0 h 29"/>
                <a:gd name="T20" fmla="*/ 17 w 29"/>
                <a:gd name="T21" fmla="*/ 0 h 29"/>
                <a:gd name="T22" fmla="*/ 25 w 29"/>
                <a:gd name="T23" fmla="*/ 4 h 29"/>
                <a:gd name="T24" fmla="*/ 29 w 29"/>
                <a:gd name="T25" fmla="*/ 12 h 29"/>
                <a:gd name="T26" fmla="*/ 29 w 29"/>
                <a:gd name="T27" fmla="*/ 12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9">
                  <a:moveTo>
                    <a:pt x="29" y="12"/>
                  </a:moveTo>
                  <a:lnTo>
                    <a:pt x="29" y="12"/>
                  </a:lnTo>
                  <a:lnTo>
                    <a:pt x="25" y="25"/>
                  </a:lnTo>
                  <a:lnTo>
                    <a:pt x="17" y="29"/>
                  </a:lnTo>
                  <a:lnTo>
                    <a:pt x="4" y="25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7" y="0"/>
                  </a:lnTo>
                  <a:lnTo>
                    <a:pt x="25" y="4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87"/>
            <p:cNvSpPr/>
            <p:nvPr/>
          </p:nvSpPr>
          <p:spPr bwMode="auto">
            <a:xfrm>
              <a:off x="8648" y="10959"/>
              <a:ext cx="149" cy="149"/>
            </a:xfrm>
            <a:custGeom>
              <a:avLst/>
              <a:gdLst>
                <a:gd name="T0" fmla="*/ 63 w 63"/>
                <a:gd name="T1" fmla="*/ 29 h 63"/>
                <a:gd name="T2" fmla="*/ 63 w 63"/>
                <a:gd name="T3" fmla="*/ 29 h 63"/>
                <a:gd name="T4" fmla="*/ 59 w 63"/>
                <a:gd name="T5" fmla="*/ 42 h 63"/>
                <a:gd name="T6" fmla="*/ 55 w 63"/>
                <a:gd name="T7" fmla="*/ 55 h 63"/>
                <a:gd name="T8" fmla="*/ 42 w 63"/>
                <a:gd name="T9" fmla="*/ 59 h 63"/>
                <a:gd name="T10" fmla="*/ 34 w 63"/>
                <a:gd name="T11" fmla="*/ 63 h 63"/>
                <a:gd name="T12" fmla="*/ 34 w 63"/>
                <a:gd name="T13" fmla="*/ 63 h 63"/>
                <a:gd name="T14" fmla="*/ 21 w 63"/>
                <a:gd name="T15" fmla="*/ 59 h 63"/>
                <a:gd name="T16" fmla="*/ 8 w 63"/>
                <a:gd name="T17" fmla="*/ 55 h 63"/>
                <a:gd name="T18" fmla="*/ 4 w 63"/>
                <a:gd name="T19" fmla="*/ 42 h 63"/>
                <a:gd name="T20" fmla="*/ 0 w 63"/>
                <a:gd name="T21" fmla="*/ 29 h 63"/>
                <a:gd name="T22" fmla="*/ 0 w 63"/>
                <a:gd name="T23" fmla="*/ 29 h 63"/>
                <a:gd name="T24" fmla="*/ 4 w 63"/>
                <a:gd name="T25" fmla="*/ 17 h 63"/>
                <a:gd name="T26" fmla="*/ 8 w 63"/>
                <a:gd name="T27" fmla="*/ 8 h 63"/>
                <a:gd name="T28" fmla="*/ 21 w 63"/>
                <a:gd name="T29" fmla="*/ 0 h 63"/>
                <a:gd name="T30" fmla="*/ 34 w 63"/>
                <a:gd name="T31" fmla="*/ 0 h 63"/>
                <a:gd name="T32" fmla="*/ 34 w 63"/>
                <a:gd name="T33" fmla="*/ 0 h 63"/>
                <a:gd name="T34" fmla="*/ 42 w 63"/>
                <a:gd name="T35" fmla="*/ 0 h 63"/>
                <a:gd name="T36" fmla="*/ 55 w 63"/>
                <a:gd name="T37" fmla="*/ 8 h 63"/>
                <a:gd name="T38" fmla="*/ 59 w 63"/>
                <a:gd name="T39" fmla="*/ 17 h 63"/>
                <a:gd name="T40" fmla="*/ 63 w 63"/>
                <a:gd name="T41" fmla="*/ 29 h 63"/>
                <a:gd name="T42" fmla="*/ 63 w 63"/>
                <a:gd name="T43" fmla="*/ 29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29"/>
                  </a:moveTo>
                  <a:lnTo>
                    <a:pt x="63" y="29"/>
                  </a:lnTo>
                  <a:lnTo>
                    <a:pt x="59" y="42"/>
                  </a:lnTo>
                  <a:lnTo>
                    <a:pt x="55" y="55"/>
                  </a:lnTo>
                  <a:lnTo>
                    <a:pt x="42" y="59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8" y="55"/>
                  </a:lnTo>
                  <a:lnTo>
                    <a:pt x="4" y="42"/>
                  </a:lnTo>
                  <a:lnTo>
                    <a:pt x="0" y="29"/>
                  </a:lnTo>
                  <a:lnTo>
                    <a:pt x="4" y="17"/>
                  </a:lnTo>
                  <a:lnTo>
                    <a:pt x="8" y="8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5" y="8"/>
                  </a:lnTo>
                  <a:lnTo>
                    <a:pt x="59" y="17"/>
                  </a:lnTo>
                  <a:lnTo>
                    <a:pt x="63" y="29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88"/>
            <p:cNvSpPr/>
            <p:nvPr/>
          </p:nvSpPr>
          <p:spPr bwMode="auto">
            <a:xfrm>
              <a:off x="9274" y="7694"/>
              <a:ext cx="61" cy="71"/>
            </a:xfrm>
            <a:custGeom>
              <a:avLst/>
              <a:gdLst>
                <a:gd name="T0" fmla="*/ 26 w 26"/>
                <a:gd name="T1" fmla="*/ 13 h 30"/>
                <a:gd name="T2" fmla="*/ 26 w 26"/>
                <a:gd name="T3" fmla="*/ 13 h 30"/>
                <a:gd name="T4" fmla="*/ 21 w 26"/>
                <a:gd name="T5" fmla="*/ 25 h 30"/>
                <a:gd name="T6" fmla="*/ 13 w 26"/>
                <a:gd name="T7" fmla="*/ 30 h 30"/>
                <a:gd name="T8" fmla="*/ 13 w 26"/>
                <a:gd name="T9" fmla="*/ 30 h 30"/>
                <a:gd name="T10" fmla="*/ 0 w 26"/>
                <a:gd name="T11" fmla="*/ 25 h 30"/>
                <a:gd name="T12" fmla="*/ 0 w 26"/>
                <a:gd name="T13" fmla="*/ 13 h 30"/>
                <a:gd name="T14" fmla="*/ 0 w 26"/>
                <a:gd name="T15" fmla="*/ 13 h 30"/>
                <a:gd name="T16" fmla="*/ 0 w 26"/>
                <a:gd name="T17" fmla="*/ 4 h 30"/>
                <a:gd name="T18" fmla="*/ 13 w 26"/>
                <a:gd name="T19" fmla="*/ 0 h 30"/>
                <a:gd name="T20" fmla="*/ 13 w 26"/>
                <a:gd name="T21" fmla="*/ 0 h 30"/>
                <a:gd name="T22" fmla="*/ 21 w 26"/>
                <a:gd name="T23" fmla="*/ 4 h 30"/>
                <a:gd name="T24" fmla="*/ 26 w 26"/>
                <a:gd name="T25" fmla="*/ 13 h 30"/>
                <a:gd name="T26" fmla="*/ 26 w 26"/>
                <a:gd name="T27" fmla="*/ 13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30">
                  <a:moveTo>
                    <a:pt x="26" y="13"/>
                  </a:moveTo>
                  <a:lnTo>
                    <a:pt x="26" y="13"/>
                  </a:lnTo>
                  <a:lnTo>
                    <a:pt x="21" y="25"/>
                  </a:lnTo>
                  <a:lnTo>
                    <a:pt x="13" y="30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4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89"/>
            <p:cNvSpPr/>
            <p:nvPr/>
          </p:nvSpPr>
          <p:spPr bwMode="auto">
            <a:xfrm>
              <a:off x="9225" y="7653"/>
              <a:ext cx="149" cy="149"/>
            </a:xfrm>
            <a:custGeom>
              <a:avLst/>
              <a:gdLst>
                <a:gd name="T0" fmla="*/ 63 w 63"/>
                <a:gd name="T1" fmla="*/ 30 h 63"/>
                <a:gd name="T2" fmla="*/ 63 w 63"/>
                <a:gd name="T3" fmla="*/ 30 h 63"/>
                <a:gd name="T4" fmla="*/ 63 w 63"/>
                <a:gd name="T5" fmla="*/ 42 h 63"/>
                <a:gd name="T6" fmla="*/ 55 w 63"/>
                <a:gd name="T7" fmla="*/ 55 h 63"/>
                <a:gd name="T8" fmla="*/ 47 w 63"/>
                <a:gd name="T9" fmla="*/ 59 h 63"/>
                <a:gd name="T10" fmla="*/ 34 w 63"/>
                <a:gd name="T11" fmla="*/ 63 h 63"/>
                <a:gd name="T12" fmla="*/ 34 w 63"/>
                <a:gd name="T13" fmla="*/ 63 h 63"/>
                <a:gd name="T14" fmla="*/ 21 w 63"/>
                <a:gd name="T15" fmla="*/ 59 h 63"/>
                <a:gd name="T16" fmla="*/ 9 w 63"/>
                <a:gd name="T17" fmla="*/ 55 h 63"/>
                <a:gd name="T18" fmla="*/ 4 w 63"/>
                <a:gd name="T19" fmla="*/ 42 h 63"/>
                <a:gd name="T20" fmla="*/ 0 w 63"/>
                <a:gd name="T21" fmla="*/ 30 h 63"/>
                <a:gd name="T22" fmla="*/ 0 w 63"/>
                <a:gd name="T23" fmla="*/ 30 h 63"/>
                <a:gd name="T24" fmla="*/ 4 w 63"/>
                <a:gd name="T25" fmla="*/ 17 h 63"/>
                <a:gd name="T26" fmla="*/ 9 w 63"/>
                <a:gd name="T27" fmla="*/ 9 h 63"/>
                <a:gd name="T28" fmla="*/ 21 w 63"/>
                <a:gd name="T29" fmla="*/ 4 h 63"/>
                <a:gd name="T30" fmla="*/ 34 w 63"/>
                <a:gd name="T31" fmla="*/ 0 h 63"/>
                <a:gd name="T32" fmla="*/ 34 w 63"/>
                <a:gd name="T33" fmla="*/ 0 h 63"/>
                <a:gd name="T34" fmla="*/ 47 w 63"/>
                <a:gd name="T35" fmla="*/ 4 h 63"/>
                <a:gd name="T36" fmla="*/ 55 w 63"/>
                <a:gd name="T37" fmla="*/ 9 h 63"/>
                <a:gd name="T38" fmla="*/ 63 w 63"/>
                <a:gd name="T39" fmla="*/ 17 h 63"/>
                <a:gd name="T40" fmla="*/ 63 w 63"/>
                <a:gd name="T41" fmla="*/ 30 h 63"/>
                <a:gd name="T42" fmla="*/ 63 w 63"/>
                <a:gd name="T43" fmla="*/ 3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0"/>
                  </a:moveTo>
                  <a:lnTo>
                    <a:pt x="63" y="30"/>
                  </a:lnTo>
                  <a:lnTo>
                    <a:pt x="63" y="42"/>
                  </a:lnTo>
                  <a:lnTo>
                    <a:pt x="55" y="55"/>
                  </a:lnTo>
                  <a:lnTo>
                    <a:pt x="47" y="59"/>
                  </a:lnTo>
                  <a:lnTo>
                    <a:pt x="34" y="63"/>
                  </a:lnTo>
                  <a:lnTo>
                    <a:pt x="21" y="59"/>
                  </a:lnTo>
                  <a:lnTo>
                    <a:pt x="9" y="55"/>
                  </a:lnTo>
                  <a:lnTo>
                    <a:pt x="4" y="42"/>
                  </a:lnTo>
                  <a:lnTo>
                    <a:pt x="0" y="30"/>
                  </a:lnTo>
                  <a:lnTo>
                    <a:pt x="4" y="17"/>
                  </a:lnTo>
                  <a:lnTo>
                    <a:pt x="9" y="9"/>
                  </a:lnTo>
                  <a:lnTo>
                    <a:pt x="21" y="4"/>
                  </a:lnTo>
                  <a:lnTo>
                    <a:pt x="34" y="0"/>
                  </a:lnTo>
                  <a:lnTo>
                    <a:pt x="47" y="4"/>
                  </a:lnTo>
                  <a:lnTo>
                    <a:pt x="55" y="9"/>
                  </a:lnTo>
                  <a:lnTo>
                    <a:pt x="63" y="17"/>
                  </a:lnTo>
                  <a:lnTo>
                    <a:pt x="63" y="30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0"/>
            <p:cNvSpPr/>
            <p:nvPr/>
          </p:nvSpPr>
          <p:spPr bwMode="auto">
            <a:xfrm>
              <a:off x="8936" y="6789"/>
              <a:ext cx="71" cy="59"/>
            </a:xfrm>
            <a:custGeom>
              <a:avLst/>
              <a:gdLst>
                <a:gd name="T0" fmla="*/ 30 w 30"/>
                <a:gd name="T1" fmla="*/ 12 h 25"/>
                <a:gd name="T2" fmla="*/ 30 w 30"/>
                <a:gd name="T3" fmla="*/ 12 h 25"/>
                <a:gd name="T4" fmla="*/ 25 w 30"/>
                <a:gd name="T5" fmla="*/ 21 h 25"/>
                <a:gd name="T6" fmla="*/ 13 w 30"/>
                <a:gd name="T7" fmla="*/ 25 h 25"/>
                <a:gd name="T8" fmla="*/ 13 w 30"/>
                <a:gd name="T9" fmla="*/ 25 h 25"/>
                <a:gd name="T10" fmla="*/ 4 w 30"/>
                <a:gd name="T11" fmla="*/ 21 h 25"/>
                <a:gd name="T12" fmla="*/ 0 w 30"/>
                <a:gd name="T13" fmla="*/ 12 h 25"/>
                <a:gd name="T14" fmla="*/ 0 w 30"/>
                <a:gd name="T15" fmla="*/ 12 h 25"/>
                <a:gd name="T16" fmla="*/ 4 w 30"/>
                <a:gd name="T17" fmla="*/ 0 h 25"/>
                <a:gd name="T18" fmla="*/ 13 w 30"/>
                <a:gd name="T19" fmla="*/ 0 h 25"/>
                <a:gd name="T20" fmla="*/ 13 w 30"/>
                <a:gd name="T21" fmla="*/ 0 h 25"/>
                <a:gd name="T22" fmla="*/ 25 w 30"/>
                <a:gd name="T23" fmla="*/ 0 h 25"/>
                <a:gd name="T24" fmla="*/ 30 w 30"/>
                <a:gd name="T25" fmla="*/ 12 h 25"/>
                <a:gd name="T26" fmla="*/ 30 w 30"/>
                <a:gd name="T27" fmla="*/ 12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25">
                  <a:moveTo>
                    <a:pt x="30" y="12"/>
                  </a:moveTo>
                  <a:lnTo>
                    <a:pt x="30" y="12"/>
                  </a:lnTo>
                  <a:lnTo>
                    <a:pt x="25" y="21"/>
                  </a:lnTo>
                  <a:lnTo>
                    <a:pt x="13" y="25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1"/>
            <p:cNvSpPr/>
            <p:nvPr/>
          </p:nvSpPr>
          <p:spPr bwMode="auto">
            <a:xfrm>
              <a:off x="8896" y="6739"/>
              <a:ext cx="149" cy="149"/>
            </a:xfrm>
            <a:custGeom>
              <a:avLst/>
              <a:gdLst>
                <a:gd name="T0" fmla="*/ 63 w 63"/>
                <a:gd name="T1" fmla="*/ 33 h 63"/>
                <a:gd name="T2" fmla="*/ 63 w 63"/>
                <a:gd name="T3" fmla="*/ 33 h 63"/>
                <a:gd name="T4" fmla="*/ 59 w 63"/>
                <a:gd name="T5" fmla="*/ 46 h 63"/>
                <a:gd name="T6" fmla="*/ 55 w 63"/>
                <a:gd name="T7" fmla="*/ 54 h 63"/>
                <a:gd name="T8" fmla="*/ 42 w 63"/>
                <a:gd name="T9" fmla="*/ 63 h 63"/>
                <a:gd name="T10" fmla="*/ 30 w 63"/>
                <a:gd name="T11" fmla="*/ 63 h 63"/>
                <a:gd name="T12" fmla="*/ 30 w 63"/>
                <a:gd name="T13" fmla="*/ 63 h 63"/>
                <a:gd name="T14" fmla="*/ 17 w 63"/>
                <a:gd name="T15" fmla="*/ 63 h 63"/>
                <a:gd name="T16" fmla="*/ 9 w 63"/>
                <a:gd name="T17" fmla="*/ 54 h 63"/>
                <a:gd name="T18" fmla="*/ 0 w 63"/>
                <a:gd name="T19" fmla="*/ 46 h 63"/>
                <a:gd name="T20" fmla="*/ 0 w 63"/>
                <a:gd name="T21" fmla="*/ 33 h 63"/>
                <a:gd name="T22" fmla="*/ 0 w 63"/>
                <a:gd name="T23" fmla="*/ 33 h 63"/>
                <a:gd name="T24" fmla="*/ 0 w 63"/>
                <a:gd name="T25" fmla="*/ 21 h 63"/>
                <a:gd name="T26" fmla="*/ 9 w 63"/>
                <a:gd name="T27" fmla="*/ 12 h 63"/>
                <a:gd name="T28" fmla="*/ 17 w 63"/>
                <a:gd name="T29" fmla="*/ 4 h 63"/>
                <a:gd name="T30" fmla="*/ 30 w 63"/>
                <a:gd name="T31" fmla="*/ 0 h 63"/>
                <a:gd name="T32" fmla="*/ 30 w 63"/>
                <a:gd name="T33" fmla="*/ 0 h 63"/>
                <a:gd name="T34" fmla="*/ 42 w 63"/>
                <a:gd name="T35" fmla="*/ 4 h 63"/>
                <a:gd name="T36" fmla="*/ 55 w 63"/>
                <a:gd name="T37" fmla="*/ 12 h 63"/>
                <a:gd name="T38" fmla="*/ 59 w 63"/>
                <a:gd name="T39" fmla="*/ 21 h 63"/>
                <a:gd name="T40" fmla="*/ 63 w 63"/>
                <a:gd name="T41" fmla="*/ 33 h 63"/>
                <a:gd name="T42" fmla="*/ 63 w 63"/>
                <a:gd name="T43" fmla="*/ 33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3">
                  <a:moveTo>
                    <a:pt x="63" y="33"/>
                  </a:moveTo>
                  <a:lnTo>
                    <a:pt x="63" y="33"/>
                  </a:lnTo>
                  <a:lnTo>
                    <a:pt x="59" y="46"/>
                  </a:lnTo>
                  <a:lnTo>
                    <a:pt x="55" y="54"/>
                  </a:lnTo>
                  <a:lnTo>
                    <a:pt x="42" y="63"/>
                  </a:lnTo>
                  <a:lnTo>
                    <a:pt x="30" y="63"/>
                  </a:lnTo>
                  <a:lnTo>
                    <a:pt x="17" y="63"/>
                  </a:lnTo>
                  <a:lnTo>
                    <a:pt x="9" y="54"/>
                  </a:lnTo>
                  <a:lnTo>
                    <a:pt x="0" y="46"/>
                  </a:lnTo>
                  <a:lnTo>
                    <a:pt x="0" y="33"/>
                  </a:lnTo>
                  <a:lnTo>
                    <a:pt x="0" y="21"/>
                  </a:lnTo>
                  <a:lnTo>
                    <a:pt x="9" y="12"/>
                  </a:lnTo>
                  <a:lnTo>
                    <a:pt x="17" y="4"/>
                  </a:lnTo>
                  <a:lnTo>
                    <a:pt x="30" y="0"/>
                  </a:lnTo>
                  <a:lnTo>
                    <a:pt x="42" y="4"/>
                  </a:lnTo>
                  <a:lnTo>
                    <a:pt x="55" y="12"/>
                  </a:lnTo>
                  <a:lnTo>
                    <a:pt x="59" y="21"/>
                  </a:lnTo>
                  <a:lnTo>
                    <a:pt x="63" y="33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92"/>
            <p:cNvSpPr/>
            <p:nvPr/>
          </p:nvSpPr>
          <p:spPr bwMode="auto">
            <a:xfrm>
              <a:off x="10510" y="5373"/>
              <a:ext cx="198" cy="201"/>
            </a:xfrm>
            <a:custGeom>
              <a:avLst/>
              <a:gdLst>
                <a:gd name="T0" fmla="*/ 84 w 84"/>
                <a:gd name="T1" fmla="*/ 43 h 85"/>
                <a:gd name="T2" fmla="*/ 84 w 84"/>
                <a:gd name="T3" fmla="*/ 43 h 85"/>
                <a:gd name="T4" fmla="*/ 80 w 84"/>
                <a:gd name="T5" fmla="*/ 59 h 85"/>
                <a:gd name="T6" fmla="*/ 71 w 84"/>
                <a:gd name="T7" fmla="*/ 72 h 85"/>
                <a:gd name="T8" fmla="*/ 59 w 84"/>
                <a:gd name="T9" fmla="*/ 81 h 85"/>
                <a:gd name="T10" fmla="*/ 42 w 84"/>
                <a:gd name="T11" fmla="*/ 85 h 85"/>
                <a:gd name="T12" fmla="*/ 42 w 84"/>
                <a:gd name="T13" fmla="*/ 85 h 85"/>
                <a:gd name="T14" fmla="*/ 25 w 84"/>
                <a:gd name="T15" fmla="*/ 81 h 85"/>
                <a:gd name="T16" fmla="*/ 12 w 84"/>
                <a:gd name="T17" fmla="*/ 72 h 85"/>
                <a:gd name="T18" fmla="*/ 4 w 84"/>
                <a:gd name="T19" fmla="*/ 59 h 85"/>
                <a:gd name="T20" fmla="*/ 0 w 84"/>
                <a:gd name="T21" fmla="*/ 43 h 85"/>
                <a:gd name="T22" fmla="*/ 0 w 84"/>
                <a:gd name="T23" fmla="*/ 43 h 85"/>
                <a:gd name="T24" fmla="*/ 4 w 84"/>
                <a:gd name="T25" fmla="*/ 26 h 85"/>
                <a:gd name="T26" fmla="*/ 12 w 84"/>
                <a:gd name="T27" fmla="*/ 13 h 85"/>
                <a:gd name="T28" fmla="*/ 25 w 84"/>
                <a:gd name="T29" fmla="*/ 5 h 85"/>
                <a:gd name="T30" fmla="*/ 42 w 84"/>
                <a:gd name="T31" fmla="*/ 0 h 85"/>
                <a:gd name="T32" fmla="*/ 42 w 84"/>
                <a:gd name="T33" fmla="*/ 0 h 85"/>
                <a:gd name="T34" fmla="*/ 59 w 84"/>
                <a:gd name="T35" fmla="*/ 5 h 85"/>
                <a:gd name="T36" fmla="*/ 71 w 84"/>
                <a:gd name="T37" fmla="*/ 13 h 85"/>
                <a:gd name="T38" fmla="*/ 80 w 84"/>
                <a:gd name="T39" fmla="*/ 26 h 85"/>
                <a:gd name="T40" fmla="*/ 84 w 84"/>
                <a:gd name="T41" fmla="*/ 43 h 85"/>
                <a:gd name="T42" fmla="*/ 84 w 84"/>
                <a:gd name="T43" fmla="*/ 43 h 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4" h="85">
                  <a:moveTo>
                    <a:pt x="84" y="43"/>
                  </a:moveTo>
                  <a:lnTo>
                    <a:pt x="84" y="43"/>
                  </a:lnTo>
                  <a:lnTo>
                    <a:pt x="80" y="59"/>
                  </a:lnTo>
                  <a:lnTo>
                    <a:pt x="71" y="72"/>
                  </a:lnTo>
                  <a:lnTo>
                    <a:pt x="59" y="81"/>
                  </a:lnTo>
                  <a:lnTo>
                    <a:pt x="42" y="85"/>
                  </a:lnTo>
                  <a:lnTo>
                    <a:pt x="25" y="81"/>
                  </a:lnTo>
                  <a:lnTo>
                    <a:pt x="12" y="72"/>
                  </a:lnTo>
                  <a:lnTo>
                    <a:pt x="4" y="59"/>
                  </a:lnTo>
                  <a:lnTo>
                    <a:pt x="0" y="43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2" y="0"/>
                  </a:lnTo>
                  <a:lnTo>
                    <a:pt x="59" y="5"/>
                  </a:lnTo>
                  <a:lnTo>
                    <a:pt x="71" y="13"/>
                  </a:lnTo>
                  <a:lnTo>
                    <a:pt x="80" y="26"/>
                  </a:lnTo>
                  <a:lnTo>
                    <a:pt x="84" y="43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93"/>
            <p:cNvSpPr/>
            <p:nvPr/>
          </p:nvSpPr>
          <p:spPr bwMode="auto">
            <a:xfrm>
              <a:off x="10569" y="5435"/>
              <a:ext cx="90" cy="78"/>
            </a:xfrm>
            <a:custGeom>
              <a:avLst/>
              <a:gdLst>
                <a:gd name="T0" fmla="*/ 38 w 38"/>
                <a:gd name="T1" fmla="*/ 17 h 33"/>
                <a:gd name="T2" fmla="*/ 38 w 38"/>
                <a:gd name="T3" fmla="*/ 17 h 33"/>
                <a:gd name="T4" fmla="*/ 34 w 38"/>
                <a:gd name="T5" fmla="*/ 25 h 33"/>
                <a:gd name="T6" fmla="*/ 29 w 38"/>
                <a:gd name="T7" fmla="*/ 29 h 33"/>
                <a:gd name="T8" fmla="*/ 25 w 38"/>
                <a:gd name="T9" fmla="*/ 33 h 33"/>
                <a:gd name="T10" fmla="*/ 17 w 38"/>
                <a:gd name="T11" fmla="*/ 33 h 33"/>
                <a:gd name="T12" fmla="*/ 17 w 38"/>
                <a:gd name="T13" fmla="*/ 33 h 33"/>
                <a:gd name="T14" fmla="*/ 8 w 38"/>
                <a:gd name="T15" fmla="*/ 33 h 33"/>
                <a:gd name="T16" fmla="*/ 4 w 38"/>
                <a:gd name="T17" fmla="*/ 29 h 33"/>
                <a:gd name="T18" fmla="*/ 0 w 38"/>
                <a:gd name="T19" fmla="*/ 25 h 33"/>
                <a:gd name="T20" fmla="*/ 0 w 38"/>
                <a:gd name="T21" fmla="*/ 17 h 33"/>
                <a:gd name="T22" fmla="*/ 0 w 38"/>
                <a:gd name="T23" fmla="*/ 17 h 33"/>
                <a:gd name="T24" fmla="*/ 0 w 38"/>
                <a:gd name="T25" fmla="*/ 8 h 33"/>
                <a:gd name="T26" fmla="*/ 4 w 38"/>
                <a:gd name="T27" fmla="*/ 4 h 33"/>
                <a:gd name="T28" fmla="*/ 8 w 38"/>
                <a:gd name="T29" fmla="*/ 0 h 33"/>
                <a:gd name="T30" fmla="*/ 17 w 38"/>
                <a:gd name="T31" fmla="*/ 0 h 33"/>
                <a:gd name="T32" fmla="*/ 17 w 38"/>
                <a:gd name="T33" fmla="*/ 0 h 33"/>
                <a:gd name="T34" fmla="*/ 25 w 38"/>
                <a:gd name="T35" fmla="*/ 0 h 33"/>
                <a:gd name="T36" fmla="*/ 29 w 38"/>
                <a:gd name="T37" fmla="*/ 4 h 33"/>
                <a:gd name="T38" fmla="*/ 34 w 38"/>
                <a:gd name="T39" fmla="*/ 8 h 33"/>
                <a:gd name="T40" fmla="*/ 38 w 38"/>
                <a:gd name="T41" fmla="*/ 17 h 33"/>
                <a:gd name="T42" fmla="*/ 38 w 38"/>
                <a:gd name="T43" fmla="*/ 17 h 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" h="33">
                  <a:moveTo>
                    <a:pt x="38" y="17"/>
                  </a:moveTo>
                  <a:lnTo>
                    <a:pt x="38" y="17"/>
                  </a:lnTo>
                  <a:lnTo>
                    <a:pt x="34" y="25"/>
                  </a:lnTo>
                  <a:lnTo>
                    <a:pt x="29" y="29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4" y="8"/>
                  </a:lnTo>
                  <a:lnTo>
                    <a:pt x="38" y="17"/>
                  </a:lnTo>
                  <a:close/>
                </a:path>
              </a:pathLst>
            </a:custGeom>
            <a:noFill/>
            <a:ln w="269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89" name="矩形 88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辽宁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组合 96"/>
          <p:cNvGrpSpPr/>
          <p:nvPr/>
        </p:nvGrpSpPr>
        <p:grpSpPr>
          <a:xfrm>
            <a:off x="3384550" y="1608455"/>
            <a:ext cx="5190490" cy="5880100"/>
            <a:chOff x="5330" y="2533"/>
            <a:chExt cx="8174" cy="9260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5330" y="2533"/>
              <a:ext cx="8175" cy="9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8010" y="2632"/>
              <a:ext cx="2561" cy="2795"/>
            </a:xfrm>
            <a:custGeom>
              <a:avLst/>
              <a:gdLst>
                <a:gd name="T0" fmla="*/ 1186 w 1195"/>
                <a:gd name="T1" fmla="*/ 428 h 1304"/>
                <a:gd name="T2" fmla="*/ 1131 w 1195"/>
                <a:gd name="T3" fmla="*/ 392 h 1304"/>
                <a:gd name="T4" fmla="*/ 1077 w 1195"/>
                <a:gd name="T5" fmla="*/ 360 h 1304"/>
                <a:gd name="T6" fmla="*/ 1036 w 1195"/>
                <a:gd name="T7" fmla="*/ 351 h 1304"/>
                <a:gd name="T8" fmla="*/ 1049 w 1195"/>
                <a:gd name="T9" fmla="*/ 292 h 1304"/>
                <a:gd name="T10" fmla="*/ 976 w 1195"/>
                <a:gd name="T11" fmla="*/ 241 h 1304"/>
                <a:gd name="T12" fmla="*/ 839 w 1195"/>
                <a:gd name="T13" fmla="*/ 178 h 1304"/>
                <a:gd name="T14" fmla="*/ 716 w 1195"/>
                <a:gd name="T15" fmla="*/ 182 h 1304"/>
                <a:gd name="T16" fmla="*/ 566 w 1195"/>
                <a:gd name="T17" fmla="*/ 109 h 1304"/>
                <a:gd name="T18" fmla="*/ 447 w 1195"/>
                <a:gd name="T19" fmla="*/ 45 h 1304"/>
                <a:gd name="T20" fmla="*/ 292 w 1195"/>
                <a:gd name="T21" fmla="*/ 13 h 1304"/>
                <a:gd name="T22" fmla="*/ 192 w 1195"/>
                <a:gd name="T23" fmla="*/ 9 h 1304"/>
                <a:gd name="T24" fmla="*/ 173 w 1195"/>
                <a:gd name="T25" fmla="*/ 45 h 1304"/>
                <a:gd name="T26" fmla="*/ 100 w 1195"/>
                <a:gd name="T27" fmla="*/ 36 h 1304"/>
                <a:gd name="T28" fmla="*/ 32 w 1195"/>
                <a:gd name="T29" fmla="*/ 68 h 1304"/>
                <a:gd name="T30" fmla="*/ 5 w 1195"/>
                <a:gd name="T31" fmla="*/ 146 h 1304"/>
                <a:gd name="T32" fmla="*/ 46 w 1195"/>
                <a:gd name="T33" fmla="*/ 187 h 1304"/>
                <a:gd name="T34" fmla="*/ 105 w 1195"/>
                <a:gd name="T35" fmla="*/ 260 h 1304"/>
                <a:gd name="T36" fmla="*/ 82 w 1195"/>
                <a:gd name="T37" fmla="*/ 296 h 1304"/>
                <a:gd name="T38" fmla="*/ 137 w 1195"/>
                <a:gd name="T39" fmla="*/ 337 h 1304"/>
                <a:gd name="T40" fmla="*/ 265 w 1195"/>
                <a:gd name="T41" fmla="*/ 355 h 1304"/>
                <a:gd name="T42" fmla="*/ 443 w 1195"/>
                <a:gd name="T43" fmla="*/ 410 h 1304"/>
                <a:gd name="T44" fmla="*/ 525 w 1195"/>
                <a:gd name="T45" fmla="*/ 447 h 1304"/>
                <a:gd name="T46" fmla="*/ 520 w 1195"/>
                <a:gd name="T47" fmla="*/ 561 h 1304"/>
                <a:gd name="T48" fmla="*/ 456 w 1195"/>
                <a:gd name="T49" fmla="*/ 606 h 1304"/>
                <a:gd name="T50" fmla="*/ 452 w 1195"/>
                <a:gd name="T51" fmla="*/ 679 h 1304"/>
                <a:gd name="T52" fmla="*/ 411 w 1195"/>
                <a:gd name="T53" fmla="*/ 688 h 1304"/>
                <a:gd name="T54" fmla="*/ 338 w 1195"/>
                <a:gd name="T55" fmla="*/ 757 h 1304"/>
                <a:gd name="T56" fmla="*/ 256 w 1195"/>
                <a:gd name="T57" fmla="*/ 771 h 1304"/>
                <a:gd name="T58" fmla="*/ 251 w 1195"/>
                <a:gd name="T59" fmla="*/ 844 h 1304"/>
                <a:gd name="T60" fmla="*/ 283 w 1195"/>
                <a:gd name="T61" fmla="*/ 853 h 1304"/>
                <a:gd name="T62" fmla="*/ 310 w 1195"/>
                <a:gd name="T63" fmla="*/ 953 h 1304"/>
                <a:gd name="T64" fmla="*/ 379 w 1195"/>
                <a:gd name="T65" fmla="*/ 1021 h 1304"/>
                <a:gd name="T66" fmla="*/ 351 w 1195"/>
                <a:gd name="T67" fmla="*/ 1122 h 1304"/>
                <a:gd name="T68" fmla="*/ 287 w 1195"/>
                <a:gd name="T69" fmla="*/ 1158 h 1304"/>
                <a:gd name="T70" fmla="*/ 315 w 1195"/>
                <a:gd name="T71" fmla="*/ 1204 h 1304"/>
                <a:gd name="T72" fmla="*/ 260 w 1195"/>
                <a:gd name="T73" fmla="*/ 1263 h 1304"/>
                <a:gd name="T74" fmla="*/ 301 w 1195"/>
                <a:gd name="T75" fmla="*/ 1277 h 1304"/>
                <a:gd name="T76" fmla="*/ 415 w 1195"/>
                <a:gd name="T77" fmla="*/ 1240 h 1304"/>
                <a:gd name="T78" fmla="*/ 634 w 1195"/>
                <a:gd name="T79" fmla="*/ 1186 h 1304"/>
                <a:gd name="T80" fmla="*/ 716 w 1195"/>
                <a:gd name="T81" fmla="*/ 1145 h 1304"/>
                <a:gd name="T82" fmla="*/ 771 w 1195"/>
                <a:gd name="T83" fmla="*/ 1154 h 1304"/>
                <a:gd name="T84" fmla="*/ 830 w 1195"/>
                <a:gd name="T85" fmla="*/ 1126 h 1304"/>
                <a:gd name="T86" fmla="*/ 899 w 1195"/>
                <a:gd name="T87" fmla="*/ 1145 h 1304"/>
                <a:gd name="T88" fmla="*/ 935 w 1195"/>
                <a:gd name="T89" fmla="*/ 1104 h 1304"/>
                <a:gd name="T90" fmla="*/ 990 w 1195"/>
                <a:gd name="T91" fmla="*/ 1122 h 1304"/>
                <a:gd name="T92" fmla="*/ 1145 w 1195"/>
                <a:gd name="T93" fmla="*/ 1085 h 1304"/>
                <a:gd name="T94" fmla="*/ 1177 w 1195"/>
                <a:gd name="T95" fmla="*/ 1003 h 1304"/>
                <a:gd name="T96" fmla="*/ 1154 w 1195"/>
                <a:gd name="T97" fmla="*/ 839 h 1304"/>
                <a:gd name="T98" fmla="*/ 1136 w 1195"/>
                <a:gd name="T99" fmla="*/ 734 h 1304"/>
                <a:gd name="T100" fmla="*/ 1163 w 1195"/>
                <a:gd name="T101" fmla="*/ 584 h 13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95" h="1304">
                  <a:moveTo>
                    <a:pt x="1195" y="483"/>
                  </a:moveTo>
                  <a:lnTo>
                    <a:pt x="1195" y="483"/>
                  </a:lnTo>
                  <a:lnTo>
                    <a:pt x="1195" y="465"/>
                  </a:lnTo>
                  <a:lnTo>
                    <a:pt x="1186" y="428"/>
                  </a:lnTo>
                  <a:lnTo>
                    <a:pt x="1182" y="410"/>
                  </a:lnTo>
                  <a:lnTo>
                    <a:pt x="1168" y="396"/>
                  </a:lnTo>
                  <a:lnTo>
                    <a:pt x="1154" y="392"/>
                  </a:lnTo>
                  <a:lnTo>
                    <a:pt x="1131" y="392"/>
                  </a:lnTo>
                  <a:lnTo>
                    <a:pt x="1127" y="387"/>
                  </a:lnTo>
                  <a:lnTo>
                    <a:pt x="1118" y="374"/>
                  </a:lnTo>
                  <a:lnTo>
                    <a:pt x="1109" y="369"/>
                  </a:lnTo>
                  <a:lnTo>
                    <a:pt x="1095" y="365"/>
                  </a:lnTo>
                  <a:lnTo>
                    <a:pt x="1077" y="360"/>
                  </a:lnTo>
                  <a:lnTo>
                    <a:pt x="1049" y="365"/>
                  </a:lnTo>
                  <a:lnTo>
                    <a:pt x="1045" y="365"/>
                  </a:lnTo>
                  <a:lnTo>
                    <a:pt x="1040" y="355"/>
                  </a:lnTo>
                  <a:lnTo>
                    <a:pt x="1036" y="351"/>
                  </a:lnTo>
                  <a:lnTo>
                    <a:pt x="1036" y="337"/>
                  </a:lnTo>
                  <a:lnTo>
                    <a:pt x="1040" y="319"/>
                  </a:lnTo>
                  <a:lnTo>
                    <a:pt x="1049" y="296"/>
                  </a:lnTo>
                  <a:lnTo>
                    <a:pt x="1049" y="292"/>
                  </a:lnTo>
                  <a:lnTo>
                    <a:pt x="1049" y="282"/>
                  </a:lnTo>
                  <a:lnTo>
                    <a:pt x="1031" y="269"/>
                  </a:lnTo>
                  <a:lnTo>
                    <a:pt x="999" y="251"/>
                  </a:lnTo>
                  <a:lnTo>
                    <a:pt x="976" y="241"/>
                  </a:lnTo>
                  <a:lnTo>
                    <a:pt x="958" y="232"/>
                  </a:lnTo>
                  <a:lnTo>
                    <a:pt x="922" y="205"/>
                  </a:lnTo>
                  <a:lnTo>
                    <a:pt x="890" y="173"/>
                  </a:lnTo>
                  <a:lnTo>
                    <a:pt x="839" y="178"/>
                  </a:lnTo>
                  <a:lnTo>
                    <a:pt x="798" y="182"/>
                  </a:lnTo>
                  <a:lnTo>
                    <a:pt x="762" y="187"/>
                  </a:lnTo>
                  <a:lnTo>
                    <a:pt x="744" y="187"/>
                  </a:lnTo>
                  <a:lnTo>
                    <a:pt x="716" y="182"/>
                  </a:lnTo>
                  <a:lnTo>
                    <a:pt x="689" y="178"/>
                  </a:lnTo>
                  <a:lnTo>
                    <a:pt x="657" y="164"/>
                  </a:lnTo>
                  <a:lnTo>
                    <a:pt x="625" y="150"/>
                  </a:lnTo>
                  <a:lnTo>
                    <a:pt x="598" y="132"/>
                  </a:lnTo>
                  <a:lnTo>
                    <a:pt x="566" y="109"/>
                  </a:lnTo>
                  <a:lnTo>
                    <a:pt x="538" y="86"/>
                  </a:lnTo>
                  <a:lnTo>
                    <a:pt x="511" y="63"/>
                  </a:lnTo>
                  <a:lnTo>
                    <a:pt x="479" y="54"/>
                  </a:lnTo>
                  <a:lnTo>
                    <a:pt x="447" y="45"/>
                  </a:lnTo>
                  <a:lnTo>
                    <a:pt x="415" y="45"/>
                  </a:lnTo>
                  <a:lnTo>
                    <a:pt x="365" y="45"/>
                  </a:lnTo>
                  <a:lnTo>
                    <a:pt x="342" y="50"/>
                  </a:lnTo>
                  <a:lnTo>
                    <a:pt x="292" y="13"/>
                  </a:lnTo>
                  <a:lnTo>
                    <a:pt x="274" y="9"/>
                  </a:lnTo>
                  <a:lnTo>
                    <a:pt x="237" y="4"/>
                  </a:lnTo>
                  <a:lnTo>
                    <a:pt x="219" y="0"/>
                  </a:lnTo>
                  <a:lnTo>
                    <a:pt x="205" y="4"/>
                  </a:lnTo>
                  <a:lnTo>
                    <a:pt x="192" y="9"/>
                  </a:lnTo>
                  <a:lnTo>
                    <a:pt x="187" y="22"/>
                  </a:lnTo>
                  <a:lnTo>
                    <a:pt x="183" y="27"/>
                  </a:lnTo>
                  <a:lnTo>
                    <a:pt x="178" y="41"/>
                  </a:lnTo>
                  <a:lnTo>
                    <a:pt x="173" y="45"/>
                  </a:lnTo>
                  <a:lnTo>
                    <a:pt x="164" y="50"/>
                  </a:lnTo>
                  <a:lnTo>
                    <a:pt x="151" y="50"/>
                  </a:lnTo>
                  <a:lnTo>
                    <a:pt x="137" y="50"/>
                  </a:lnTo>
                  <a:lnTo>
                    <a:pt x="100" y="36"/>
                  </a:lnTo>
                  <a:lnTo>
                    <a:pt x="68" y="27"/>
                  </a:lnTo>
                  <a:lnTo>
                    <a:pt x="55" y="27"/>
                  </a:lnTo>
                  <a:lnTo>
                    <a:pt x="41" y="36"/>
                  </a:lnTo>
                  <a:lnTo>
                    <a:pt x="37" y="45"/>
                  </a:lnTo>
                  <a:lnTo>
                    <a:pt x="32" y="68"/>
                  </a:lnTo>
                  <a:lnTo>
                    <a:pt x="32" y="91"/>
                  </a:lnTo>
                  <a:lnTo>
                    <a:pt x="27" y="109"/>
                  </a:lnTo>
                  <a:lnTo>
                    <a:pt x="18" y="132"/>
                  </a:lnTo>
                  <a:lnTo>
                    <a:pt x="5" y="146"/>
                  </a:lnTo>
                  <a:lnTo>
                    <a:pt x="0" y="150"/>
                  </a:lnTo>
                  <a:lnTo>
                    <a:pt x="14" y="164"/>
                  </a:lnTo>
                  <a:lnTo>
                    <a:pt x="23" y="173"/>
                  </a:lnTo>
                  <a:lnTo>
                    <a:pt x="46" y="187"/>
                  </a:lnTo>
                  <a:lnTo>
                    <a:pt x="78" y="205"/>
                  </a:lnTo>
                  <a:lnTo>
                    <a:pt x="96" y="223"/>
                  </a:lnTo>
                  <a:lnTo>
                    <a:pt x="105" y="241"/>
                  </a:lnTo>
                  <a:lnTo>
                    <a:pt x="105" y="260"/>
                  </a:lnTo>
                  <a:lnTo>
                    <a:pt x="100" y="273"/>
                  </a:lnTo>
                  <a:lnTo>
                    <a:pt x="96" y="282"/>
                  </a:lnTo>
                  <a:lnTo>
                    <a:pt x="87" y="292"/>
                  </a:lnTo>
                  <a:lnTo>
                    <a:pt x="82" y="296"/>
                  </a:lnTo>
                  <a:lnTo>
                    <a:pt x="91" y="310"/>
                  </a:lnTo>
                  <a:lnTo>
                    <a:pt x="100" y="319"/>
                  </a:lnTo>
                  <a:lnTo>
                    <a:pt x="119" y="328"/>
                  </a:lnTo>
                  <a:lnTo>
                    <a:pt x="137" y="337"/>
                  </a:lnTo>
                  <a:lnTo>
                    <a:pt x="164" y="342"/>
                  </a:lnTo>
                  <a:lnTo>
                    <a:pt x="196" y="346"/>
                  </a:lnTo>
                  <a:lnTo>
                    <a:pt x="233" y="342"/>
                  </a:lnTo>
                  <a:lnTo>
                    <a:pt x="265" y="355"/>
                  </a:lnTo>
                  <a:lnTo>
                    <a:pt x="283" y="365"/>
                  </a:lnTo>
                  <a:lnTo>
                    <a:pt x="329" y="383"/>
                  </a:lnTo>
                  <a:lnTo>
                    <a:pt x="360" y="392"/>
                  </a:lnTo>
                  <a:lnTo>
                    <a:pt x="402" y="406"/>
                  </a:lnTo>
                  <a:lnTo>
                    <a:pt x="443" y="410"/>
                  </a:lnTo>
                  <a:lnTo>
                    <a:pt x="484" y="415"/>
                  </a:lnTo>
                  <a:lnTo>
                    <a:pt x="497" y="424"/>
                  </a:lnTo>
                  <a:lnTo>
                    <a:pt x="511" y="433"/>
                  </a:lnTo>
                  <a:lnTo>
                    <a:pt x="525" y="447"/>
                  </a:lnTo>
                  <a:lnTo>
                    <a:pt x="534" y="469"/>
                  </a:lnTo>
                  <a:lnTo>
                    <a:pt x="538" y="492"/>
                  </a:lnTo>
                  <a:lnTo>
                    <a:pt x="538" y="524"/>
                  </a:lnTo>
                  <a:lnTo>
                    <a:pt x="520" y="561"/>
                  </a:lnTo>
                  <a:lnTo>
                    <a:pt x="506" y="561"/>
                  </a:lnTo>
                  <a:lnTo>
                    <a:pt x="493" y="565"/>
                  </a:lnTo>
                  <a:lnTo>
                    <a:pt x="479" y="574"/>
                  </a:lnTo>
                  <a:lnTo>
                    <a:pt x="465" y="588"/>
                  </a:lnTo>
                  <a:lnTo>
                    <a:pt x="456" y="606"/>
                  </a:lnTo>
                  <a:lnTo>
                    <a:pt x="452" y="629"/>
                  </a:lnTo>
                  <a:lnTo>
                    <a:pt x="456" y="661"/>
                  </a:lnTo>
                  <a:lnTo>
                    <a:pt x="456" y="670"/>
                  </a:lnTo>
                  <a:lnTo>
                    <a:pt x="452" y="679"/>
                  </a:lnTo>
                  <a:lnTo>
                    <a:pt x="447" y="684"/>
                  </a:lnTo>
                  <a:lnTo>
                    <a:pt x="443" y="688"/>
                  </a:lnTo>
                  <a:lnTo>
                    <a:pt x="429" y="688"/>
                  </a:lnTo>
                  <a:lnTo>
                    <a:pt x="411" y="688"/>
                  </a:lnTo>
                  <a:lnTo>
                    <a:pt x="374" y="716"/>
                  </a:lnTo>
                  <a:lnTo>
                    <a:pt x="351" y="739"/>
                  </a:lnTo>
                  <a:lnTo>
                    <a:pt x="342" y="748"/>
                  </a:lnTo>
                  <a:lnTo>
                    <a:pt x="338" y="757"/>
                  </a:lnTo>
                  <a:lnTo>
                    <a:pt x="319" y="761"/>
                  </a:lnTo>
                  <a:lnTo>
                    <a:pt x="297" y="766"/>
                  </a:lnTo>
                  <a:lnTo>
                    <a:pt x="278" y="766"/>
                  </a:lnTo>
                  <a:lnTo>
                    <a:pt x="256" y="771"/>
                  </a:lnTo>
                  <a:lnTo>
                    <a:pt x="242" y="775"/>
                  </a:lnTo>
                  <a:lnTo>
                    <a:pt x="237" y="784"/>
                  </a:lnTo>
                  <a:lnTo>
                    <a:pt x="233" y="798"/>
                  </a:lnTo>
                  <a:lnTo>
                    <a:pt x="233" y="816"/>
                  </a:lnTo>
                  <a:lnTo>
                    <a:pt x="251" y="844"/>
                  </a:lnTo>
                  <a:lnTo>
                    <a:pt x="265" y="844"/>
                  </a:lnTo>
                  <a:lnTo>
                    <a:pt x="274" y="844"/>
                  </a:lnTo>
                  <a:lnTo>
                    <a:pt x="283" y="853"/>
                  </a:lnTo>
                  <a:lnTo>
                    <a:pt x="287" y="866"/>
                  </a:lnTo>
                  <a:lnTo>
                    <a:pt x="292" y="907"/>
                  </a:lnTo>
                  <a:lnTo>
                    <a:pt x="297" y="935"/>
                  </a:lnTo>
                  <a:lnTo>
                    <a:pt x="310" y="953"/>
                  </a:lnTo>
                  <a:lnTo>
                    <a:pt x="333" y="971"/>
                  </a:lnTo>
                  <a:lnTo>
                    <a:pt x="347" y="985"/>
                  </a:lnTo>
                  <a:lnTo>
                    <a:pt x="365" y="1003"/>
                  </a:lnTo>
                  <a:lnTo>
                    <a:pt x="379" y="1021"/>
                  </a:lnTo>
                  <a:lnTo>
                    <a:pt x="388" y="1044"/>
                  </a:lnTo>
                  <a:lnTo>
                    <a:pt x="392" y="1067"/>
                  </a:lnTo>
                  <a:lnTo>
                    <a:pt x="388" y="1085"/>
                  </a:lnTo>
                  <a:lnTo>
                    <a:pt x="379" y="1104"/>
                  </a:lnTo>
                  <a:lnTo>
                    <a:pt x="351" y="1122"/>
                  </a:lnTo>
                  <a:lnTo>
                    <a:pt x="306" y="1140"/>
                  </a:lnTo>
                  <a:lnTo>
                    <a:pt x="292" y="1145"/>
                  </a:lnTo>
                  <a:lnTo>
                    <a:pt x="287" y="1154"/>
                  </a:lnTo>
                  <a:lnTo>
                    <a:pt x="287" y="1158"/>
                  </a:lnTo>
                  <a:lnTo>
                    <a:pt x="292" y="1167"/>
                  </a:lnTo>
                  <a:lnTo>
                    <a:pt x="315" y="1190"/>
                  </a:lnTo>
                  <a:lnTo>
                    <a:pt x="315" y="1195"/>
                  </a:lnTo>
                  <a:lnTo>
                    <a:pt x="315" y="1204"/>
                  </a:lnTo>
                  <a:lnTo>
                    <a:pt x="306" y="1222"/>
                  </a:lnTo>
                  <a:lnTo>
                    <a:pt x="297" y="1231"/>
                  </a:lnTo>
                  <a:lnTo>
                    <a:pt x="283" y="1240"/>
                  </a:lnTo>
                  <a:lnTo>
                    <a:pt x="260" y="1263"/>
                  </a:lnTo>
                  <a:lnTo>
                    <a:pt x="233" y="1304"/>
                  </a:lnTo>
                  <a:lnTo>
                    <a:pt x="301" y="1277"/>
                  </a:lnTo>
                  <a:lnTo>
                    <a:pt x="315" y="1277"/>
                  </a:lnTo>
                  <a:lnTo>
                    <a:pt x="347" y="1272"/>
                  </a:lnTo>
                  <a:lnTo>
                    <a:pt x="383" y="1263"/>
                  </a:lnTo>
                  <a:lnTo>
                    <a:pt x="402" y="1250"/>
                  </a:lnTo>
                  <a:lnTo>
                    <a:pt x="415" y="1240"/>
                  </a:lnTo>
                  <a:lnTo>
                    <a:pt x="452" y="1231"/>
                  </a:lnTo>
                  <a:lnTo>
                    <a:pt x="538" y="1218"/>
                  </a:lnTo>
                  <a:lnTo>
                    <a:pt x="589" y="1204"/>
                  </a:lnTo>
                  <a:lnTo>
                    <a:pt x="634" y="1186"/>
                  </a:lnTo>
                  <a:lnTo>
                    <a:pt x="675" y="1167"/>
                  </a:lnTo>
                  <a:lnTo>
                    <a:pt x="689" y="1158"/>
                  </a:lnTo>
                  <a:lnTo>
                    <a:pt x="703" y="1145"/>
                  </a:lnTo>
                  <a:lnTo>
                    <a:pt x="716" y="1145"/>
                  </a:lnTo>
                  <a:lnTo>
                    <a:pt x="735" y="1145"/>
                  </a:lnTo>
                  <a:lnTo>
                    <a:pt x="753" y="1149"/>
                  </a:lnTo>
                  <a:lnTo>
                    <a:pt x="762" y="1154"/>
                  </a:lnTo>
                  <a:lnTo>
                    <a:pt x="771" y="1154"/>
                  </a:lnTo>
                  <a:lnTo>
                    <a:pt x="794" y="1145"/>
                  </a:lnTo>
                  <a:lnTo>
                    <a:pt x="817" y="1131"/>
                  </a:lnTo>
                  <a:lnTo>
                    <a:pt x="830" y="1126"/>
                  </a:lnTo>
                  <a:lnTo>
                    <a:pt x="849" y="1131"/>
                  </a:lnTo>
                  <a:lnTo>
                    <a:pt x="871" y="1140"/>
                  </a:lnTo>
                  <a:lnTo>
                    <a:pt x="885" y="1145"/>
                  </a:lnTo>
                  <a:lnTo>
                    <a:pt x="899" y="1145"/>
                  </a:lnTo>
                  <a:lnTo>
                    <a:pt x="908" y="1140"/>
                  </a:lnTo>
                  <a:lnTo>
                    <a:pt x="917" y="1131"/>
                  </a:lnTo>
                  <a:lnTo>
                    <a:pt x="931" y="1113"/>
                  </a:lnTo>
                  <a:lnTo>
                    <a:pt x="935" y="1104"/>
                  </a:lnTo>
                  <a:lnTo>
                    <a:pt x="940" y="1104"/>
                  </a:lnTo>
                  <a:lnTo>
                    <a:pt x="949" y="1099"/>
                  </a:lnTo>
                  <a:lnTo>
                    <a:pt x="967" y="1104"/>
                  </a:lnTo>
                  <a:lnTo>
                    <a:pt x="990" y="1122"/>
                  </a:lnTo>
                  <a:lnTo>
                    <a:pt x="1027" y="1117"/>
                  </a:lnTo>
                  <a:lnTo>
                    <a:pt x="1058" y="1113"/>
                  </a:lnTo>
                  <a:lnTo>
                    <a:pt x="1095" y="1108"/>
                  </a:lnTo>
                  <a:lnTo>
                    <a:pt x="1131" y="1094"/>
                  </a:lnTo>
                  <a:lnTo>
                    <a:pt x="1145" y="1085"/>
                  </a:lnTo>
                  <a:lnTo>
                    <a:pt x="1159" y="1072"/>
                  </a:lnTo>
                  <a:lnTo>
                    <a:pt x="1168" y="1058"/>
                  </a:lnTo>
                  <a:lnTo>
                    <a:pt x="1177" y="1044"/>
                  </a:lnTo>
                  <a:lnTo>
                    <a:pt x="1182" y="1026"/>
                  </a:lnTo>
                  <a:lnTo>
                    <a:pt x="1177" y="1003"/>
                  </a:lnTo>
                  <a:lnTo>
                    <a:pt x="1173" y="990"/>
                  </a:lnTo>
                  <a:lnTo>
                    <a:pt x="1163" y="944"/>
                  </a:lnTo>
                  <a:lnTo>
                    <a:pt x="1154" y="880"/>
                  </a:lnTo>
                  <a:lnTo>
                    <a:pt x="1154" y="839"/>
                  </a:lnTo>
                  <a:lnTo>
                    <a:pt x="1154" y="798"/>
                  </a:lnTo>
                  <a:lnTo>
                    <a:pt x="1150" y="780"/>
                  </a:lnTo>
                  <a:lnTo>
                    <a:pt x="1141" y="761"/>
                  </a:lnTo>
                  <a:lnTo>
                    <a:pt x="1136" y="734"/>
                  </a:lnTo>
                  <a:lnTo>
                    <a:pt x="1131" y="698"/>
                  </a:lnTo>
                  <a:lnTo>
                    <a:pt x="1136" y="666"/>
                  </a:lnTo>
                  <a:lnTo>
                    <a:pt x="1145" y="625"/>
                  </a:lnTo>
                  <a:lnTo>
                    <a:pt x="1163" y="584"/>
                  </a:lnTo>
                  <a:lnTo>
                    <a:pt x="1177" y="552"/>
                  </a:lnTo>
                  <a:lnTo>
                    <a:pt x="1191" y="520"/>
                  </a:lnTo>
                  <a:lnTo>
                    <a:pt x="1195" y="48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8578" y="8038"/>
              <a:ext cx="821" cy="763"/>
            </a:xfrm>
            <a:custGeom>
              <a:avLst/>
              <a:gdLst>
                <a:gd name="T0" fmla="*/ 0 w 383"/>
                <a:gd name="T1" fmla="*/ 356 h 356"/>
                <a:gd name="T2" fmla="*/ 0 w 383"/>
                <a:gd name="T3" fmla="*/ 356 h 356"/>
                <a:gd name="T4" fmla="*/ 32 w 383"/>
                <a:gd name="T5" fmla="*/ 306 h 356"/>
                <a:gd name="T6" fmla="*/ 50 w 383"/>
                <a:gd name="T7" fmla="*/ 265 h 356"/>
                <a:gd name="T8" fmla="*/ 59 w 383"/>
                <a:gd name="T9" fmla="*/ 247 h 356"/>
                <a:gd name="T10" fmla="*/ 59 w 383"/>
                <a:gd name="T11" fmla="*/ 228 h 356"/>
                <a:gd name="T12" fmla="*/ 59 w 383"/>
                <a:gd name="T13" fmla="*/ 228 h 356"/>
                <a:gd name="T14" fmla="*/ 64 w 383"/>
                <a:gd name="T15" fmla="*/ 206 h 356"/>
                <a:gd name="T16" fmla="*/ 68 w 383"/>
                <a:gd name="T17" fmla="*/ 196 h 356"/>
                <a:gd name="T18" fmla="*/ 77 w 383"/>
                <a:gd name="T19" fmla="*/ 192 h 356"/>
                <a:gd name="T20" fmla="*/ 82 w 383"/>
                <a:gd name="T21" fmla="*/ 187 h 356"/>
                <a:gd name="T22" fmla="*/ 91 w 383"/>
                <a:gd name="T23" fmla="*/ 192 h 356"/>
                <a:gd name="T24" fmla="*/ 100 w 383"/>
                <a:gd name="T25" fmla="*/ 201 h 356"/>
                <a:gd name="T26" fmla="*/ 114 w 383"/>
                <a:gd name="T27" fmla="*/ 219 h 356"/>
                <a:gd name="T28" fmla="*/ 114 w 383"/>
                <a:gd name="T29" fmla="*/ 219 h 356"/>
                <a:gd name="T30" fmla="*/ 123 w 383"/>
                <a:gd name="T31" fmla="*/ 237 h 356"/>
                <a:gd name="T32" fmla="*/ 137 w 383"/>
                <a:gd name="T33" fmla="*/ 256 h 356"/>
                <a:gd name="T34" fmla="*/ 150 w 383"/>
                <a:gd name="T35" fmla="*/ 269 h 356"/>
                <a:gd name="T36" fmla="*/ 164 w 383"/>
                <a:gd name="T37" fmla="*/ 279 h 356"/>
                <a:gd name="T38" fmla="*/ 178 w 383"/>
                <a:gd name="T39" fmla="*/ 279 h 356"/>
                <a:gd name="T40" fmla="*/ 191 w 383"/>
                <a:gd name="T41" fmla="*/ 269 h 356"/>
                <a:gd name="T42" fmla="*/ 200 w 383"/>
                <a:gd name="T43" fmla="*/ 251 h 356"/>
                <a:gd name="T44" fmla="*/ 205 w 383"/>
                <a:gd name="T45" fmla="*/ 224 h 356"/>
                <a:gd name="T46" fmla="*/ 205 w 383"/>
                <a:gd name="T47" fmla="*/ 224 h 356"/>
                <a:gd name="T48" fmla="*/ 214 w 383"/>
                <a:gd name="T49" fmla="*/ 151 h 356"/>
                <a:gd name="T50" fmla="*/ 232 w 383"/>
                <a:gd name="T51" fmla="*/ 78 h 356"/>
                <a:gd name="T52" fmla="*/ 241 w 383"/>
                <a:gd name="T53" fmla="*/ 46 h 356"/>
                <a:gd name="T54" fmla="*/ 251 w 383"/>
                <a:gd name="T55" fmla="*/ 23 h 356"/>
                <a:gd name="T56" fmla="*/ 260 w 383"/>
                <a:gd name="T57" fmla="*/ 9 h 356"/>
                <a:gd name="T58" fmla="*/ 269 w 383"/>
                <a:gd name="T59" fmla="*/ 0 h 356"/>
                <a:gd name="T60" fmla="*/ 269 w 383"/>
                <a:gd name="T61" fmla="*/ 0 h 356"/>
                <a:gd name="T62" fmla="*/ 383 w 383"/>
                <a:gd name="T63" fmla="*/ 0 h 3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83" h="356">
                  <a:moveTo>
                    <a:pt x="0" y="356"/>
                  </a:moveTo>
                  <a:lnTo>
                    <a:pt x="0" y="356"/>
                  </a:lnTo>
                  <a:lnTo>
                    <a:pt x="32" y="306"/>
                  </a:lnTo>
                  <a:lnTo>
                    <a:pt x="50" y="265"/>
                  </a:lnTo>
                  <a:lnTo>
                    <a:pt x="59" y="247"/>
                  </a:lnTo>
                  <a:lnTo>
                    <a:pt x="59" y="228"/>
                  </a:lnTo>
                  <a:lnTo>
                    <a:pt x="64" y="206"/>
                  </a:lnTo>
                  <a:lnTo>
                    <a:pt x="68" y="196"/>
                  </a:lnTo>
                  <a:lnTo>
                    <a:pt x="77" y="192"/>
                  </a:lnTo>
                  <a:lnTo>
                    <a:pt x="82" y="187"/>
                  </a:lnTo>
                  <a:lnTo>
                    <a:pt x="91" y="192"/>
                  </a:lnTo>
                  <a:lnTo>
                    <a:pt x="100" y="201"/>
                  </a:lnTo>
                  <a:lnTo>
                    <a:pt x="114" y="219"/>
                  </a:lnTo>
                  <a:lnTo>
                    <a:pt x="123" y="237"/>
                  </a:lnTo>
                  <a:lnTo>
                    <a:pt x="137" y="256"/>
                  </a:lnTo>
                  <a:lnTo>
                    <a:pt x="150" y="269"/>
                  </a:lnTo>
                  <a:lnTo>
                    <a:pt x="164" y="279"/>
                  </a:lnTo>
                  <a:lnTo>
                    <a:pt x="178" y="279"/>
                  </a:lnTo>
                  <a:lnTo>
                    <a:pt x="191" y="269"/>
                  </a:lnTo>
                  <a:lnTo>
                    <a:pt x="200" y="251"/>
                  </a:lnTo>
                  <a:lnTo>
                    <a:pt x="205" y="224"/>
                  </a:lnTo>
                  <a:lnTo>
                    <a:pt x="214" y="151"/>
                  </a:lnTo>
                  <a:lnTo>
                    <a:pt x="232" y="78"/>
                  </a:lnTo>
                  <a:lnTo>
                    <a:pt x="241" y="46"/>
                  </a:lnTo>
                  <a:lnTo>
                    <a:pt x="251" y="23"/>
                  </a:lnTo>
                  <a:lnTo>
                    <a:pt x="260" y="9"/>
                  </a:lnTo>
                  <a:lnTo>
                    <a:pt x="269" y="0"/>
                  </a:lnTo>
                  <a:lnTo>
                    <a:pt x="383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11551" y="6983"/>
              <a:ext cx="1466" cy="2356"/>
            </a:xfrm>
            <a:custGeom>
              <a:avLst/>
              <a:gdLst>
                <a:gd name="T0" fmla="*/ 684 w 684"/>
                <a:gd name="T1" fmla="*/ 1008 h 1099"/>
                <a:gd name="T2" fmla="*/ 652 w 684"/>
                <a:gd name="T3" fmla="*/ 1008 h 1099"/>
                <a:gd name="T4" fmla="*/ 620 w 684"/>
                <a:gd name="T5" fmla="*/ 1026 h 1099"/>
                <a:gd name="T6" fmla="*/ 579 w 684"/>
                <a:gd name="T7" fmla="*/ 1072 h 1099"/>
                <a:gd name="T8" fmla="*/ 570 w 684"/>
                <a:gd name="T9" fmla="*/ 1081 h 1099"/>
                <a:gd name="T10" fmla="*/ 542 w 684"/>
                <a:gd name="T11" fmla="*/ 1094 h 1099"/>
                <a:gd name="T12" fmla="*/ 511 w 684"/>
                <a:gd name="T13" fmla="*/ 1094 h 1099"/>
                <a:gd name="T14" fmla="*/ 492 w 684"/>
                <a:gd name="T15" fmla="*/ 1081 h 1099"/>
                <a:gd name="T16" fmla="*/ 501 w 684"/>
                <a:gd name="T17" fmla="*/ 1049 h 1099"/>
                <a:gd name="T18" fmla="*/ 506 w 684"/>
                <a:gd name="T19" fmla="*/ 1031 h 1099"/>
                <a:gd name="T20" fmla="*/ 511 w 684"/>
                <a:gd name="T21" fmla="*/ 980 h 1099"/>
                <a:gd name="T22" fmla="*/ 497 w 684"/>
                <a:gd name="T23" fmla="*/ 958 h 1099"/>
                <a:gd name="T24" fmla="*/ 474 w 684"/>
                <a:gd name="T25" fmla="*/ 935 h 1099"/>
                <a:gd name="T26" fmla="*/ 447 w 684"/>
                <a:gd name="T27" fmla="*/ 917 h 1099"/>
                <a:gd name="T28" fmla="*/ 424 w 684"/>
                <a:gd name="T29" fmla="*/ 894 h 1099"/>
                <a:gd name="T30" fmla="*/ 410 w 684"/>
                <a:gd name="T31" fmla="*/ 857 h 1099"/>
                <a:gd name="T32" fmla="*/ 406 w 684"/>
                <a:gd name="T33" fmla="*/ 802 h 1099"/>
                <a:gd name="T34" fmla="*/ 410 w 684"/>
                <a:gd name="T35" fmla="*/ 752 h 1099"/>
                <a:gd name="T36" fmla="*/ 401 w 684"/>
                <a:gd name="T37" fmla="*/ 711 h 1099"/>
                <a:gd name="T38" fmla="*/ 378 w 684"/>
                <a:gd name="T39" fmla="*/ 698 h 1099"/>
                <a:gd name="T40" fmla="*/ 360 w 684"/>
                <a:gd name="T41" fmla="*/ 693 h 1099"/>
                <a:gd name="T42" fmla="*/ 342 w 684"/>
                <a:gd name="T43" fmla="*/ 693 h 1099"/>
                <a:gd name="T44" fmla="*/ 319 w 684"/>
                <a:gd name="T45" fmla="*/ 679 h 1099"/>
                <a:gd name="T46" fmla="*/ 310 w 684"/>
                <a:gd name="T47" fmla="*/ 670 h 1099"/>
                <a:gd name="T48" fmla="*/ 287 w 684"/>
                <a:gd name="T49" fmla="*/ 638 h 1099"/>
                <a:gd name="T50" fmla="*/ 273 w 684"/>
                <a:gd name="T51" fmla="*/ 597 h 1099"/>
                <a:gd name="T52" fmla="*/ 269 w 684"/>
                <a:gd name="T53" fmla="*/ 547 h 1099"/>
                <a:gd name="T54" fmla="*/ 273 w 684"/>
                <a:gd name="T55" fmla="*/ 524 h 1099"/>
                <a:gd name="T56" fmla="*/ 269 w 684"/>
                <a:gd name="T57" fmla="*/ 506 h 1099"/>
                <a:gd name="T58" fmla="*/ 241 w 684"/>
                <a:gd name="T59" fmla="*/ 515 h 1099"/>
                <a:gd name="T60" fmla="*/ 223 w 684"/>
                <a:gd name="T61" fmla="*/ 529 h 1099"/>
                <a:gd name="T62" fmla="*/ 205 w 684"/>
                <a:gd name="T63" fmla="*/ 542 h 1099"/>
                <a:gd name="T64" fmla="*/ 200 w 684"/>
                <a:gd name="T65" fmla="*/ 538 h 1099"/>
                <a:gd name="T66" fmla="*/ 196 w 684"/>
                <a:gd name="T67" fmla="*/ 524 h 1099"/>
                <a:gd name="T68" fmla="*/ 187 w 684"/>
                <a:gd name="T69" fmla="*/ 479 h 1099"/>
                <a:gd name="T70" fmla="*/ 164 w 684"/>
                <a:gd name="T71" fmla="*/ 447 h 1099"/>
                <a:gd name="T72" fmla="*/ 164 w 684"/>
                <a:gd name="T73" fmla="*/ 406 h 1099"/>
                <a:gd name="T74" fmla="*/ 173 w 684"/>
                <a:gd name="T75" fmla="*/ 378 h 1099"/>
                <a:gd name="T76" fmla="*/ 164 w 684"/>
                <a:gd name="T77" fmla="*/ 346 h 1099"/>
                <a:gd name="T78" fmla="*/ 132 w 684"/>
                <a:gd name="T79" fmla="*/ 310 h 1099"/>
                <a:gd name="T80" fmla="*/ 127 w 684"/>
                <a:gd name="T81" fmla="*/ 301 h 1099"/>
                <a:gd name="T82" fmla="*/ 132 w 684"/>
                <a:gd name="T83" fmla="*/ 278 h 1099"/>
                <a:gd name="T84" fmla="*/ 150 w 684"/>
                <a:gd name="T85" fmla="*/ 264 h 1099"/>
                <a:gd name="T86" fmla="*/ 168 w 684"/>
                <a:gd name="T87" fmla="*/ 260 h 1099"/>
                <a:gd name="T88" fmla="*/ 200 w 684"/>
                <a:gd name="T89" fmla="*/ 241 h 1099"/>
                <a:gd name="T90" fmla="*/ 200 w 684"/>
                <a:gd name="T91" fmla="*/ 209 h 1099"/>
                <a:gd name="T92" fmla="*/ 177 w 684"/>
                <a:gd name="T93" fmla="*/ 182 h 1099"/>
                <a:gd name="T94" fmla="*/ 127 w 684"/>
                <a:gd name="T95" fmla="*/ 173 h 1099"/>
                <a:gd name="T96" fmla="*/ 114 w 684"/>
                <a:gd name="T97" fmla="*/ 173 h 1099"/>
                <a:gd name="T98" fmla="*/ 77 w 684"/>
                <a:gd name="T99" fmla="*/ 159 h 1099"/>
                <a:gd name="T100" fmla="*/ 45 w 684"/>
                <a:gd name="T101" fmla="*/ 123 h 1099"/>
                <a:gd name="T102" fmla="*/ 31 w 684"/>
                <a:gd name="T103" fmla="*/ 82 h 1099"/>
                <a:gd name="T104" fmla="*/ 0 w 684"/>
                <a:gd name="T105" fmla="*/ 0 h 109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84" h="1099">
                  <a:moveTo>
                    <a:pt x="684" y="1008"/>
                  </a:moveTo>
                  <a:lnTo>
                    <a:pt x="684" y="1008"/>
                  </a:lnTo>
                  <a:lnTo>
                    <a:pt x="675" y="1003"/>
                  </a:lnTo>
                  <a:lnTo>
                    <a:pt x="652" y="1008"/>
                  </a:lnTo>
                  <a:lnTo>
                    <a:pt x="638" y="1017"/>
                  </a:lnTo>
                  <a:lnTo>
                    <a:pt x="620" y="1026"/>
                  </a:lnTo>
                  <a:lnTo>
                    <a:pt x="597" y="1044"/>
                  </a:lnTo>
                  <a:lnTo>
                    <a:pt x="579" y="1072"/>
                  </a:lnTo>
                  <a:lnTo>
                    <a:pt x="570" y="1081"/>
                  </a:lnTo>
                  <a:lnTo>
                    <a:pt x="556" y="1094"/>
                  </a:lnTo>
                  <a:lnTo>
                    <a:pt x="542" y="1094"/>
                  </a:lnTo>
                  <a:lnTo>
                    <a:pt x="529" y="1099"/>
                  </a:lnTo>
                  <a:lnTo>
                    <a:pt x="511" y="1094"/>
                  </a:lnTo>
                  <a:lnTo>
                    <a:pt x="492" y="1081"/>
                  </a:lnTo>
                  <a:lnTo>
                    <a:pt x="497" y="1063"/>
                  </a:lnTo>
                  <a:lnTo>
                    <a:pt x="501" y="1049"/>
                  </a:lnTo>
                  <a:lnTo>
                    <a:pt x="506" y="1031"/>
                  </a:lnTo>
                  <a:lnTo>
                    <a:pt x="511" y="1008"/>
                  </a:lnTo>
                  <a:lnTo>
                    <a:pt x="511" y="980"/>
                  </a:lnTo>
                  <a:lnTo>
                    <a:pt x="506" y="967"/>
                  </a:lnTo>
                  <a:lnTo>
                    <a:pt x="497" y="958"/>
                  </a:lnTo>
                  <a:lnTo>
                    <a:pt x="488" y="944"/>
                  </a:lnTo>
                  <a:lnTo>
                    <a:pt x="474" y="935"/>
                  </a:lnTo>
                  <a:lnTo>
                    <a:pt x="447" y="917"/>
                  </a:lnTo>
                  <a:lnTo>
                    <a:pt x="433" y="903"/>
                  </a:lnTo>
                  <a:lnTo>
                    <a:pt x="424" y="894"/>
                  </a:lnTo>
                  <a:lnTo>
                    <a:pt x="415" y="875"/>
                  </a:lnTo>
                  <a:lnTo>
                    <a:pt x="410" y="857"/>
                  </a:lnTo>
                  <a:lnTo>
                    <a:pt x="406" y="830"/>
                  </a:lnTo>
                  <a:lnTo>
                    <a:pt x="406" y="802"/>
                  </a:lnTo>
                  <a:lnTo>
                    <a:pt x="410" y="752"/>
                  </a:lnTo>
                  <a:lnTo>
                    <a:pt x="406" y="720"/>
                  </a:lnTo>
                  <a:lnTo>
                    <a:pt x="401" y="711"/>
                  </a:lnTo>
                  <a:lnTo>
                    <a:pt x="392" y="702"/>
                  </a:lnTo>
                  <a:lnTo>
                    <a:pt x="378" y="698"/>
                  </a:lnTo>
                  <a:lnTo>
                    <a:pt x="360" y="693"/>
                  </a:lnTo>
                  <a:lnTo>
                    <a:pt x="355" y="693"/>
                  </a:lnTo>
                  <a:lnTo>
                    <a:pt x="342" y="693"/>
                  </a:lnTo>
                  <a:lnTo>
                    <a:pt x="323" y="688"/>
                  </a:lnTo>
                  <a:lnTo>
                    <a:pt x="319" y="679"/>
                  </a:lnTo>
                  <a:lnTo>
                    <a:pt x="310" y="670"/>
                  </a:lnTo>
                  <a:lnTo>
                    <a:pt x="301" y="661"/>
                  </a:lnTo>
                  <a:lnTo>
                    <a:pt x="287" y="638"/>
                  </a:lnTo>
                  <a:lnTo>
                    <a:pt x="278" y="620"/>
                  </a:lnTo>
                  <a:lnTo>
                    <a:pt x="273" y="597"/>
                  </a:lnTo>
                  <a:lnTo>
                    <a:pt x="269" y="574"/>
                  </a:lnTo>
                  <a:lnTo>
                    <a:pt x="269" y="547"/>
                  </a:lnTo>
                  <a:lnTo>
                    <a:pt x="273" y="524"/>
                  </a:lnTo>
                  <a:lnTo>
                    <a:pt x="273" y="511"/>
                  </a:lnTo>
                  <a:lnTo>
                    <a:pt x="269" y="506"/>
                  </a:lnTo>
                  <a:lnTo>
                    <a:pt x="260" y="506"/>
                  </a:lnTo>
                  <a:lnTo>
                    <a:pt x="241" y="515"/>
                  </a:lnTo>
                  <a:lnTo>
                    <a:pt x="223" y="529"/>
                  </a:lnTo>
                  <a:lnTo>
                    <a:pt x="209" y="538"/>
                  </a:lnTo>
                  <a:lnTo>
                    <a:pt x="205" y="542"/>
                  </a:lnTo>
                  <a:lnTo>
                    <a:pt x="200" y="538"/>
                  </a:lnTo>
                  <a:lnTo>
                    <a:pt x="196" y="524"/>
                  </a:lnTo>
                  <a:lnTo>
                    <a:pt x="191" y="497"/>
                  </a:lnTo>
                  <a:lnTo>
                    <a:pt x="187" y="479"/>
                  </a:lnTo>
                  <a:lnTo>
                    <a:pt x="177" y="460"/>
                  </a:lnTo>
                  <a:lnTo>
                    <a:pt x="164" y="447"/>
                  </a:lnTo>
                  <a:lnTo>
                    <a:pt x="164" y="406"/>
                  </a:lnTo>
                  <a:lnTo>
                    <a:pt x="168" y="396"/>
                  </a:lnTo>
                  <a:lnTo>
                    <a:pt x="173" y="378"/>
                  </a:lnTo>
                  <a:lnTo>
                    <a:pt x="173" y="365"/>
                  </a:lnTo>
                  <a:lnTo>
                    <a:pt x="164" y="346"/>
                  </a:lnTo>
                  <a:lnTo>
                    <a:pt x="150" y="328"/>
                  </a:lnTo>
                  <a:lnTo>
                    <a:pt x="132" y="310"/>
                  </a:lnTo>
                  <a:lnTo>
                    <a:pt x="127" y="301"/>
                  </a:lnTo>
                  <a:lnTo>
                    <a:pt x="127" y="287"/>
                  </a:lnTo>
                  <a:lnTo>
                    <a:pt x="132" y="278"/>
                  </a:lnTo>
                  <a:lnTo>
                    <a:pt x="136" y="269"/>
                  </a:lnTo>
                  <a:lnTo>
                    <a:pt x="150" y="264"/>
                  </a:lnTo>
                  <a:lnTo>
                    <a:pt x="168" y="260"/>
                  </a:lnTo>
                  <a:lnTo>
                    <a:pt x="187" y="255"/>
                  </a:lnTo>
                  <a:lnTo>
                    <a:pt x="200" y="241"/>
                  </a:lnTo>
                  <a:lnTo>
                    <a:pt x="205" y="228"/>
                  </a:lnTo>
                  <a:lnTo>
                    <a:pt x="200" y="209"/>
                  </a:lnTo>
                  <a:lnTo>
                    <a:pt x="191" y="191"/>
                  </a:lnTo>
                  <a:lnTo>
                    <a:pt x="177" y="182"/>
                  </a:lnTo>
                  <a:lnTo>
                    <a:pt x="155" y="173"/>
                  </a:lnTo>
                  <a:lnTo>
                    <a:pt x="127" y="173"/>
                  </a:lnTo>
                  <a:lnTo>
                    <a:pt x="114" y="173"/>
                  </a:lnTo>
                  <a:lnTo>
                    <a:pt x="100" y="173"/>
                  </a:lnTo>
                  <a:lnTo>
                    <a:pt x="77" y="159"/>
                  </a:lnTo>
                  <a:lnTo>
                    <a:pt x="59" y="146"/>
                  </a:lnTo>
                  <a:lnTo>
                    <a:pt x="45" y="123"/>
                  </a:lnTo>
                  <a:lnTo>
                    <a:pt x="36" y="100"/>
                  </a:lnTo>
                  <a:lnTo>
                    <a:pt x="31" y="82"/>
                  </a:lnTo>
                  <a:lnTo>
                    <a:pt x="27" y="63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9407" y="6983"/>
              <a:ext cx="2591" cy="2279"/>
            </a:xfrm>
            <a:custGeom>
              <a:avLst/>
              <a:gdLst>
                <a:gd name="T0" fmla="*/ 1168 w 1209"/>
                <a:gd name="T1" fmla="*/ 447 h 1063"/>
                <a:gd name="T2" fmla="*/ 1177 w 1209"/>
                <a:gd name="T3" fmla="*/ 378 h 1063"/>
                <a:gd name="T4" fmla="*/ 1136 w 1209"/>
                <a:gd name="T5" fmla="*/ 310 h 1063"/>
                <a:gd name="T6" fmla="*/ 1136 w 1209"/>
                <a:gd name="T7" fmla="*/ 278 h 1063"/>
                <a:gd name="T8" fmla="*/ 1173 w 1209"/>
                <a:gd name="T9" fmla="*/ 260 h 1063"/>
                <a:gd name="T10" fmla="*/ 1205 w 1209"/>
                <a:gd name="T11" fmla="*/ 209 h 1063"/>
                <a:gd name="T12" fmla="*/ 1132 w 1209"/>
                <a:gd name="T13" fmla="*/ 173 h 1063"/>
                <a:gd name="T14" fmla="*/ 1082 w 1209"/>
                <a:gd name="T15" fmla="*/ 159 h 1063"/>
                <a:gd name="T16" fmla="*/ 1031 w 1209"/>
                <a:gd name="T17" fmla="*/ 82 h 1063"/>
                <a:gd name="T18" fmla="*/ 1004 w 1209"/>
                <a:gd name="T19" fmla="*/ 0 h 1063"/>
                <a:gd name="T20" fmla="*/ 945 w 1209"/>
                <a:gd name="T21" fmla="*/ 77 h 1063"/>
                <a:gd name="T22" fmla="*/ 876 w 1209"/>
                <a:gd name="T23" fmla="*/ 73 h 1063"/>
                <a:gd name="T24" fmla="*/ 799 w 1209"/>
                <a:gd name="T25" fmla="*/ 18 h 1063"/>
                <a:gd name="T26" fmla="*/ 758 w 1209"/>
                <a:gd name="T27" fmla="*/ 13 h 1063"/>
                <a:gd name="T28" fmla="*/ 730 w 1209"/>
                <a:gd name="T29" fmla="*/ 41 h 1063"/>
                <a:gd name="T30" fmla="*/ 685 w 1209"/>
                <a:gd name="T31" fmla="*/ 36 h 1063"/>
                <a:gd name="T32" fmla="*/ 680 w 1209"/>
                <a:gd name="T33" fmla="*/ 73 h 1063"/>
                <a:gd name="T34" fmla="*/ 548 w 1209"/>
                <a:gd name="T35" fmla="*/ 95 h 1063"/>
                <a:gd name="T36" fmla="*/ 516 w 1209"/>
                <a:gd name="T37" fmla="*/ 141 h 1063"/>
                <a:gd name="T38" fmla="*/ 457 w 1209"/>
                <a:gd name="T39" fmla="*/ 141 h 1063"/>
                <a:gd name="T40" fmla="*/ 375 w 1209"/>
                <a:gd name="T41" fmla="*/ 223 h 1063"/>
                <a:gd name="T42" fmla="*/ 365 w 1209"/>
                <a:gd name="T43" fmla="*/ 305 h 1063"/>
                <a:gd name="T44" fmla="*/ 388 w 1209"/>
                <a:gd name="T45" fmla="*/ 346 h 1063"/>
                <a:gd name="T46" fmla="*/ 361 w 1209"/>
                <a:gd name="T47" fmla="*/ 410 h 1063"/>
                <a:gd name="T48" fmla="*/ 306 w 1209"/>
                <a:gd name="T49" fmla="*/ 415 h 1063"/>
                <a:gd name="T50" fmla="*/ 251 w 1209"/>
                <a:gd name="T51" fmla="*/ 392 h 1063"/>
                <a:gd name="T52" fmla="*/ 238 w 1209"/>
                <a:gd name="T53" fmla="*/ 351 h 1063"/>
                <a:gd name="T54" fmla="*/ 169 w 1209"/>
                <a:gd name="T55" fmla="*/ 333 h 1063"/>
                <a:gd name="T56" fmla="*/ 23 w 1209"/>
                <a:gd name="T57" fmla="*/ 438 h 1063"/>
                <a:gd name="T58" fmla="*/ 0 w 1209"/>
                <a:gd name="T59" fmla="*/ 501 h 1063"/>
                <a:gd name="T60" fmla="*/ 41 w 1209"/>
                <a:gd name="T61" fmla="*/ 524 h 1063"/>
                <a:gd name="T62" fmla="*/ 92 w 1209"/>
                <a:gd name="T63" fmla="*/ 501 h 1063"/>
                <a:gd name="T64" fmla="*/ 160 w 1209"/>
                <a:gd name="T65" fmla="*/ 511 h 1063"/>
                <a:gd name="T66" fmla="*/ 247 w 1209"/>
                <a:gd name="T67" fmla="*/ 538 h 1063"/>
                <a:gd name="T68" fmla="*/ 288 w 1209"/>
                <a:gd name="T69" fmla="*/ 611 h 1063"/>
                <a:gd name="T70" fmla="*/ 320 w 1209"/>
                <a:gd name="T71" fmla="*/ 634 h 1063"/>
                <a:gd name="T72" fmla="*/ 402 w 1209"/>
                <a:gd name="T73" fmla="*/ 634 h 1063"/>
                <a:gd name="T74" fmla="*/ 425 w 1209"/>
                <a:gd name="T75" fmla="*/ 679 h 1063"/>
                <a:gd name="T76" fmla="*/ 448 w 1209"/>
                <a:gd name="T77" fmla="*/ 725 h 1063"/>
                <a:gd name="T78" fmla="*/ 493 w 1209"/>
                <a:gd name="T79" fmla="*/ 739 h 1063"/>
                <a:gd name="T80" fmla="*/ 434 w 1209"/>
                <a:gd name="T81" fmla="*/ 807 h 1063"/>
                <a:gd name="T82" fmla="*/ 429 w 1209"/>
                <a:gd name="T83" fmla="*/ 857 h 1063"/>
                <a:gd name="T84" fmla="*/ 448 w 1209"/>
                <a:gd name="T85" fmla="*/ 962 h 1063"/>
                <a:gd name="T86" fmla="*/ 461 w 1209"/>
                <a:gd name="T87" fmla="*/ 1035 h 1063"/>
                <a:gd name="T88" fmla="*/ 493 w 1209"/>
                <a:gd name="T89" fmla="*/ 1058 h 1063"/>
                <a:gd name="T90" fmla="*/ 566 w 1209"/>
                <a:gd name="T91" fmla="*/ 1017 h 1063"/>
                <a:gd name="T92" fmla="*/ 671 w 1209"/>
                <a:gd name="T93" fmla="*/ 1031 h 1063"/>
                <a:gd name="T94" fmla="*/ 708 w 1209"/>
                <a:gd name="T95" fmla="*/ 1044 h 1063"/>
                <a:gd name="T96" fmla="*/ 753 w 1209"/>
                <a:gd name="T97" fmla="*/ 1012 h 1063"/>
                <a:gd name="T98" fmla="*/ 794 w 1209"/>
                <a:gd name="T99" fmla="*/ 1031 h 1063"/>
                <a:gd name="T100" fmla="*/ 858 w 1209"/>
                <a:gd name="T101" fmla="*/ 1026 h 1063"/>
                <a:gd name="T102" fmla="*/ 904 w 1209"/>
                <a:gd name="T103" fmla="*/ 1003 h 1063"/>
                <a:gd name="T104" fmla="*/ 986 w 1209"/>
                <a:gd name="T105" fmla="*/ 1017 h 1063"/>
                <a:gd name="T106" fmla="*/ 1018 w 1209"/>
                <a:gd name="T107" fmla="*/ 1026 h 1063"/>
                <a:gd name="T108" fmla="*/ 1041 w 1209"/>
                <a:gd name="T109" fmla="*/ 958 h 1063"/>
                <a:gd name="T110" fmla="*/ 1118 w 1209"/>
                <a:gd name="T111" fmla="*/ 903 h 1063"/>
                <a:gd name="T112" fmla="*/ 1155 w 1209"/>
                <a:gd name="T113" fmla="*/ 734 h 1063"/>
                <a:gd name="T114" fmla="*/ 1132 w 1209"/>
                <a:gd name="T115" fmla="*/ 615 h 1063"/>
                <a:gd name="T116" fmla="*/ 1091 w 1209"/>
                <a:gd name="T117" fmla="*/ 547 h 1063"/>
                <a:gd name="T118" fmla="*/ 1114 w 1209"/>
                <a:gd name="T119" fmla="*/ 529 h 10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09" h="1063">
                  <a:moveTo>
                    <a:pt x="1191" y="488"/>
                  </a:moveTo>
                  <a:lnTo>
                    <a:pt x="1191" y="488"/>
                  </a:lnTo>
                  <a:lnTo>
                    <a:pt x="1182" y="465"/>
                  </a:lnTo>
                  <a:lnTo>
                    <a:pt x="1168" y="447"/>
                  </a:lnTo>
                  <a:lnTo>
                    <a:pt x="1168" y="406"/>
                  </a:lnTo>
                  <a:lnTo>
                    <a:pt x="1173" y="396"/>
                  </a:lnTo>
                  <a:lnTo>
                    <a:pt x="1177" y="378"/>
                  </a:lnTo>
                  <a:lnTo>
                    <a:pt x="1177" y="365"/>
                  </a:lnTo>
                  <a:lnTo>
                    <a:pt x="1168" y="346"/>
                  </a:lnTo>
                  <a:lnTo>
                    <a:pt x="1155" y="328"/>
                  </a:lnTo>
                  <a:lnTo>
                    <a:pt x="1136" y="310"/>
                  </a:lnTo>
                  <a:lnTo>
                    <a:pt x="1132" y="301"/>
                  </a:lnTo>
                  <a:lnTo>
                    <a:pt x="1132" y="287"/>
                  </a:lnTo>
                  <a:lnTo>
                    <a:pt x="1136" y="278"/>
                  </a:lnTo>
                  <a:lnTo>
                    <a:pt x="1141" y="269"/>
                  </a:lnTo>
                  <a:lnTo>
                    <a:pt x="1155" y="264"/>
                  </a:lnTo>
                  <a:lnTo>
                    <a:pt x="1173" y="260"/>
                  </a:lnTo>
                  <a:lnTo>
                    <a:pt x="1191" y="255"/>
                  </a:lnTo>
                  <a:lnTo>
                    <a:pt x="1205" y="241"/>
                  </a:lnTo>
                  <a:lnTo>
                    <a:pt x="1209" y="228"/>
                  </a:lnTo>
                  <a:lnTo>
                    <a:pt x="1205" y="209"/>
                  </a:lnTo>
                  <a:lnTo>
                    <a:pt x="1196" y="191"/>
                  </a:lnTo>
                  <a:lnTo>
                    <a:pt x="1182" y="182"/>
                  </a:lnTo>
                  <a:lnTo>
                    <a:pt x="1159" y="173"/>
                  </a:lnTo>
                  <a:lnTo>
                    <a:pt x="1132" y="173"/>
                  </a:lnTo>
                  <a:lnTo>
                    <a:pt x="1118" y="173"/>
                  </a:lnTo>
                  <a:lnTo>
                    <a:pt x="1104" y="173"/>
                  </a:lnTo>
                  <a:lnTo>
                    <a:pt x="1082" y="159"/>
                  </a:lnTo>
                  <a:lnTo>
                    <a:pt x="1063" y="146"/>
                  </a:lnTo>
                  <a:lnTo>
                    <a:pt x="1050" y="123"/>
                  </a:lnTo>
                  <a:lnTo>
                    <a:pt x="1041" y="100"/>
                  </a:lnTo>
                  <a:lnTo>
                    <a:pt x="1031" y="82"/>
                  </a:lnTo>
                  <a:lnTo>
                    <a:pt x="1027" y="63"/>
                  </a:lnTo>
                  <a:lnTo>
                    <a:pt x="1004" y="0"/>
                  </a:lnTo>
                  <a:lnTo>
                    <a:pt x="963" y="59"/>
                  </a:lnTo>
                  <a:lnTo>
                    <a:pt x="954" y="73"/>
                  </a:lnTo>
                  <a:lnTo>
                    <a:pt x="945" y="77"/>
                  </a:lnTo>
                  <a:lnTo>
                    <a:pt x="936" y="82"/>
                  </a:lnTo>
                  <a:lnTo>
                    <a:pt x="922" y="86"/>
                  </a:lnTo>
                  <a:lnTo>
                    <a:pt x="899" y="82"/>
                  </a:lnTo>
                  <a:lnTo>
                    <a:pt x="876" y="73"/>
                  </a:lnTo>
                  <a:lnTo>
                    <a:pt x="854" y="59"/>
                  </a:lnTo>
                  <a:lnTo>
                    <a:pt x="831" y="45"/>
                  </a:lnTo>
                  <a:lnTo>
                    <a:pt x="799" y="18"/>
                  </a:lnTo>
                  <a:lnTo>
                    <a:pt x="790" y="9"/>
                  </a:lnTo>
                  <a:lnTo>
                    <a:pt x="781" y="9"/>
                  </a:lnTo>
                  <a:lnTo>
                    <a:pt x="767" y="9"/>
                  </a:lnTo>
                  <a:lnTo>
                    <a:pt x="758" y="13"/>
                  </a:lnTo>
                  <a:lnTo>
                    <a:pt x="753" y="18"/>
                  </a:lnTo>
                  <a:lnTo>
                    <a:pt x="740" y="32"/>
                  </a:lnTo>
                  <a:lnTo>
                    <a:pt x="730" y="41"/>
                  </a:lnTo>
                  <a:lnTo>
                    <a:pt x="717" y="41"/>
                  </a:lnTo>
                  <a:lnTo>
                    <a:pt x="708" y="45"/>
                  </a:lnTo>
                  <a:lnTo>
                    <a:pt x="694" y="41"/>
                  </a:lnTo>
                  <a:lnTo>
                    <a:pt x="685" y="36"/>
                  </a:lnTo>
                  <a:lnTo>
                    <a:pt x="685" y="50"/>
                  </a:lnTo>
                  <a:lnTo>
                    <a:pt x="685" y="59"/>
                  </a:lnTo>
                  <a:lnTo>
                    <a:pt x="680" y="73"/>
                  </a:lnTo>
                  <a:lnTo>
                    <a:pt x="662" y="82"/>
                  </a:lnTo>
                  <a:lnTo>
                    <a:pt x="639" y="91"/>
                  </a:lnTo>
                  <a:lnTo>
                    <a:pt x="603" y="95"/>
                  </a:lnTo>
                  <a:lnTo>
                    <a:pt x="548" y="95"/>
                  </a:lnTo>
                  <a:lnTo>
                    <a:pt x="543" y="109"/>
                  </a:lnTo>
                  <a:lnTo>
                    <a:pt x="530" y="132"/>
                  </a:lnTo>
                  <a:lnTo>
                    <a:pt x="516" y="141"/>
                  </a:lnTo>
                  <a:lnTo>
                    <a:pt x="498" y="146"/>
                  </a:lnTo>
                  <a:lnTo>
                    <a:pt x="479" y="146"/>
                  </a:lnTo>
                  <a:lnTo>
                    <a:pt x="457" y="141"/>
                  </a:lnTo>
                  <a:lnTo>
                    <a:pt x="425" y="178"/>
                  </a:lnTo>
                  <a:lnTo>
                    <a:pt x="397" y="205"/>
                  </a:lnTo>
                  <a:lnTo>
                    <a:pt x="375" y="223"/>
                  </a:lnTo>
                  <a:lnTo>
                    <a:pt x="370" y="232"/>
                  </a:lnTo>
                  <a:lnTo>
                    <a:pt x="365" y="260"/>
                  </a:lnTo>
                  <a:lnTo>
                    <a:pt x="365" y="292"/>
                  </a:lnTo>
                  <a:lnTo>
                    <a:pt x="365" y="305"/>
                  </a:lnTo>
                  <a:lnTo>
                    <a:pt x="375" y="319"/>
                  </a:lnTo>
                  <a:lnTo>
                    <a:pt x="384" y="333"/>
                  </a:lnTo>
                  <a:lnTo>
                    <a:pt x="388" y="346"/>
                  </a:lnTo>
                  <a:lnTo>
                    <a:pt x="388" y="365"/>
                  </a:lnTo>
                  <a:lnTo>
                    <a:pt x="384" y="383"/>
                  </a:lnTo>
                  <a:lnTo>
                    <a:pt x="375" y="396"/>
                  </a:lnTo>
                  <a:lnTo>
                    <a:pt x="361" y="410"/>
                  </a:lnTo>
                  <a:lnTo>
                    <a:pt x="343" y="415"/>
                  </a:lnTo>
                  <a:lnTo>
                    <a:pt x="320" y="415"/>
                  </a:lnTo>
                  <a:lnTo>
                    <a:pt x="306" y="415"/>
                  </a:lnTo>
                  <a:lnTo>
                    <a:pt x="283" y="415"/>
                  </a:lnTo>
                  <a:lnTo>
                    <a:pt x="274" y="410"/>
                  </a:lnTo>
                  <a:lnTo>
                    <a:pt x="260" y="401"/>
                  </a:lnTo>
                  <a:lnTo>
                    <a:pt x="251" y="392"/>
                  </a:lnTo>
                  <a:lnTo>
                    <a:pt x="247" y="378"/>
                  </a:lnTo>
                  <a:lnTo>
                    <a:pt x="242" y="365"/>
                  </a:lnTo>
                  <a:lnTo>
                    <a:pt x="238" y="351"/>
                  </a:lnTo>
                  <a:lnTo>
                    <a:pt x="229" y="337"/>
                  </a:lnTo>
                  <a:lnTo>
                    <a:pt x="210" y="328"/>
                  </a:lnTo>
                  <a:lnTo>
                    <a:pt x="192" y="328"/>
                  </a:lnTo>
                  <a:lnTo>
                    <a:pt x="169" y="333"/>
                  </a:lnTo>
                  <a:lnTo>
                    <a:pt x="137" y="346"/>
                  </a:lnTo>
                  <a:lnTo>
                    <a:pt x="46" y="415"/>
                  </a:lnTo>
                  <a:lnTo>
                    <a:pt x="23" y="438"/>
                  </a:lnTo>
                  <a:lnTo>
                    <a:pt x="10" y="460"/>
                  </a:lnTo>
                  <a:lnTo>
                    <a:pt x="5" y="488"/>
                  </a:lnTo>
                  <a:lnTo>
                    <a:pt x="0" y="501"/>
                  </a:lnTo>
                  <a:lnTo>
                    <a:pt x="5" y="515"/>
                  </a:lnTo>
                  <a:lnTo>
                    <a:pt x="10" y="524"/>
                  </a:lnTo>
                  <a:lnTo>
                    <a:pt x="23" y="529"/>
                  </a:lnTo>
                  <a:lnTo>
                    <a:pt x="41" y="524"/>
                  </a:lnTo>
                  <a:lnTo>
                    <a:pt x="69" y="515"/>
                  </a:lnTo>
                  <a:lnTo>
                    <a:pt x="73" y="511"/>
                  </a:lnTo>
                  <a:lnTo>
                    <a:pt x="92" y="501"/>
                  </a:lnTo>
                  <a:lnTo>
                    <a:pt x="105" y="497"/>
                  </a:lnTo>
                  <a:lnTo>
                    <a:pt x="124" y="497"/>
                  </a:lnTo>
                  <a:lnTo>
                    <a:pt x="142" y="501"/>
                  </a:lnTo>
                  <a:lnTo>
                    <a:pt x="160" y="511"/>
                  </a:lnTo>
                  <a:lnTo>
                    <a:pt x="197" y="524"/>
                  </a:lnTo>
                  <a:lnTo>
                    <a:pt x="224" y="533"/>
                  </a:lnTo>
                  <a:lnTo>
                    <a:pt x="247" y="538"/>
                  </a:lnTo>
                  <a:lnTo>
                    <a:pt x="265" y="561"/>
                  </a:lnTo>
                  <a:lnTo>
                    <a:pt x="279" y="584"/>
                  </a:lnTo>
                  <a:lnTo>
                    <a:pt x="288" y="611"/>
                  </a:lnTo>
                  <a:lnTo>
                    <a:pt x="297" y="620"/>
                  </a:lnTo>
                  <a:lnTo>
                    <a:pt x="306" y="629"/>
                  </a:lnTo>
                  <a:lnTo>
                    <a:pt x="320" y="634"/>
                  </a:lnTo>
                  <a:lnTo>
                    <a:pt x="333" y="634"/>
                  </a:lnTo>
                  <a:lnTo>
                    <a:pt x="370" y="634"/>
                  </a:lnTo>
                  <a:lnTo>
                    <a:pt x="402" y="634"/>
                  </a:lnTo>
                  <a:lnTo>
                    <a:pt x="411" y="638"/>
                  </a:lnTo>
                  <a:lnTo>
                    <a:pt x="420" y="647"/>
                  </a:lnTo>
                  <a:lnTo>
                    <a:pt x="425" y="661"/>
                  </a:lnTo>
                  <a:lnTo>
                    <a:pt x="425" y="679"/>
                  </a:lnTo>
                  <a:lnTo>
                    <a:pt x="425" y="707"/>
                  </a:lnTo>
                  <a:lnTo>
                    <a:pt x="425" y="720"/>
                  </a:lnTo>
                  <a:lnTo>
                    <a:pt x="448" y="725"/>
                  </a:lnTo>
                  <a:lnTo>
                    <a:pt x="461" y="725"/>
                  </a:lnTo>
                  <a:lnTo>
                    <a:pt x="484" y="729"/>
                  </a:lnTo>
                  <a:lnTo>
                    <a:pt x="493" y="734"/>
                  </a:lnTo>
                  <a:lnTo>
                    <a:pt x="493" y="739"/>
                  </a:lnTo>
                  <a:lnTo>
                    <a:pt x="489" y="752"/>
                  </a:lnTo>
                  <a:lnTo>
                    <a:pt x="470" y="771"/>
                  </a:lnTo>
                  <a:lnTo>
                    <a:pt x="434" y="807"/>
                  </a:lnTo>
                  <a:lnTo>
                    <a:pt x="429" y="821"/>
                  </a:lnTo>
                  <a:lnTo>
                    <a:pt x="425" y="830"/>
                  </a:lnTo>
                  <a:lnTo>
                    <a:pt x="425" y="844"/>
                  </a:lnTo>
                  <a:lnTo>
                    <a:pt x="429" y="857"/>
                  </a:lnTo>
                  <a:lnTo>
                    <a:pt x="443" y="894"/>
                  </a:lnTo>
                  <a:lnTo>
                    <a:pt x="448" y="930"/>
                  </a:lnTo>
                  <a:lnTo>
                    <a:pt x="448" y="962"/>
                  </a:lnTo>
                  <a:lnTo>
                    <a:pt x="448" y="999"/>
                  </a:lnTo>
                  <a:lnTo>
                    <a:pt x="452" y="1008"/>
                  </a:lnTo>
                  <a:lnTo>
                    <a:pt x="461" y="1035"/>
                  </a:lnTo>
                  <a:lnTo>
                    <a:pt x="466" y="1049"/>
                  </a:lnTo>
                  <a:lnTo>
                    <a:pt x="475" y="1058"/>
                  </a:lnTo>
                  <a:lnTo>
                    <a:pt x="484" y="1063"/>
                  </a:lnTo>
                  <a:lnTo>
                    <a:pt x="493" y="1058"/>
                  </a:lnTo>
                  <a:lnTo>
                    <a:pt x="525" y="1035"/>
                  </a:lnTo>
                  <a:lnTo>
                    <a:pt x="543" y="1026"/>
                  </a:lnTo>
                  <a:lnTo>
                    <a:pt x="566" y="1017"/>
                  </a:lnTo>
                  <a:lnTo>
                    <a:pt x="594" y="1012"/>
                  </a:lnTo>
                  <a:lnTo>
                    <a:pt x="621" y="1012"/>
                  </a:lnTo>
                  <a:lnTo>
                    <a:pt x="644" y="1017"/>
                  </a:lnTo>
                  <a:lnTo>
                    <a:pt x="671" y="1031"/>
                  </a:lnTo>
                  <a:lnTo>
                    <a:pt x="680" y="1035"/>
                  </a:lnTo>
                  <a:lnTo>
                    <a:pt x="694" y="1044"/>
                  </a:lnTo>
                  <a:lnTo>
                    <a:pt x="708" y="1044"/>
                  </a:lnTo>
                  <a:lnTo>
                    <a:pt x="721" y="1040"/>
                  </a:lnTo>
                  <a:lnTo>
                    <a:pt x="735" y="1031"/>
                  </a:lnTo>
                  <a:lnTo>
                    <a:pt x="753" y="1012"/>
                  </a:lnTo>
                  <a:lnTo>
                    <a:pt x="771" y="1017"/>
                  </a:lnTo>
                  <a:lnTo>
                    <a:pt x="785" y="1021"/>
                  </a:lnTo>
                  <a:lnTo>
                    <a:pt x="794" y="1031"/>
                  </a:lnTo>
                  <a:lnTo>
                    <a:pt x="803" y="1031"/>
                  </a:lnTo>
                  <a:lnTo>
                    <a:pt x="822" y="1035"/>
                  </a:lnTo>
                  <a:lnTo>
                    <a:pt x="844" y="1031"/>
                  </a:lnTo>
                  <a:lnTo>
                    <a:pt x="858" y="1026"/>
                  </a:lnTo>
                  <a:lnTo>
                    <a:pt x="872" y="1017"/>
                  </a:lnTo>
                  <a:lnTo>
                    <a:pt x="890" y="1008"/>
                  </a:lnTo>
                  <a:lnTo>
                    <a:pt x="904" y="1003"/>
                  </a:lnTo>
                  <a:lnTo>
                    <a:pt x="927" y="1003"/>
                  </a:lnTo>
                  <a:lnTo>
                    <a:pt x="940" y="1003"/>
                  </a:lnTo>
                  <a:lnTo>
                    <a:pt x="972" y="1012"/>
                  </a:lnTo>
                  <a:lnTo>
                    <a:pt x="986" y="1017"/>
                  </a:lnTo>
                  <a:lnTo>
                    <a:pt x="995" y="1021"/>
                  </a:lnTo>
                  <a:lnTo>
                    <a:pt x="1009" y="1026"/>
                  </a:lnTo>
                  <a:lnTo>
                    <a:pt x="1018" y="1026"/>
                  </a:lnTo>
                  <a:lnTo>
                    <a:pt x="1031" y="1021"/>
                  </a:lnTo>
                  <a:lnTo>
                    <a:pt x="1041" y="1012"/>
                  </a:lnTo>
                  <a:lnTo>
                    <a:pt x="1045" y="990"/>
                  </a:lnTo>
                  <a:lnTo>
                    <a:pt x="1041" y="958"/>
                  </a:lnTo>
                  <a:lnTo>
                    <a:pt x="1059" y="948"/>
                  </a:lnTo>
                  <a:lnTo>
                    <a:pt x="1100" y="921"/>
                  </a:lnTo>
                  <a:lnTo>
                    <a:pt x="1118" y="903"/>
                  </a:lnTo>
                  <a:lnTo>
                    <a:pt x="1136" y="880"/>
                  </a:lnTo>
                  <a:lnTo>
                    <a:pt x="1155" y="853"/>
                  </a:lnTo>
                  <a:lnTo>
                    <a:pt x="1164" y="830"/>
                  </a:lnTo>
                  <a:lnTo>
                    <a:pt x="1155" y="734"/>
                  </a:lnTo>
                  <a:lnTo>
                    <a:pt x="1155" y="634"/>
                  </a:lnTo>
                  <a:lnTo>
                    <a:pt x="1150" y="625"/>
                  </a:lnTo>
                  <a:lnTo>
                    <a:pt x="1132" y="615"/>
                  </a:lnTo>
                  <a:lnTo>
                    <a:pt x="1104" y="588"/>
                  </a:lnTo>
                  <a:lnTo>
                    <a:pt x="1095" y="574"/>
                  </a:lnTo>
                  <a:lnTo>
                    <a:pt x="1091" y="556"/>
                  </a:lnTo>
                  <a:lnTo>
                    <a:pt x="1091" y="547"/>
                  </a:lnTo>
                  <a:lnTo>
                    <a:pt x="1095" y="542"/>
                  </a:lnTo>
                  <a:lnTo>
                    <a:pt x="1104" y="533"/>
                  </a:lnTo>
                  <a:lnTo>
                    <a:pt x="1114" y="529"/>
                  </a:lnTo>
                  <a:lnTo>
                    <a:pt x="1191" y="48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8537" y="8038"/>
              <a:ext cx="2191" cy="3638"/>
            </a:xfrm>
            <a:custGeom>
              <a:avLst/>
              <a:gdLst>
                <a:gd name="T0" fmla="*/ 854 w 1022"/>
                <a:gd name="T1" fmla="*/ 1300 h 1697"/>
                <a:gd name="T2" fmla="*/ 986 w 1022"/>
                <a:gd name="T3" fmla="*/ 1305 h 1697"/>
                <a:gd name="T4" fmla="*/ 986 w 1022"/>
                <a:gd name="T5" fmla="*/ 1191 h 1697"/>
                <a:gd name="T6" fmla="*/ 1022 w 1022"/>
                <a:gd name="T7" fmla="*/ 1091 h 1697"/>
                <a:gd name="T8" fmla="*/ 958 w 1022"/>
                <a:gd name="T9" fmla="*/ 1013 h 1697"/>
                <a:gd name="T10" fmla="*/ 890 w 1022"/>
                <a:gd name="T11" fmla="*/ 990 h 1697"/>
                <a:gd name="T12" fmla="*/ 876 w 1022"/>
                <a:gd name="T13" fmla="*/ 904 h 1697"/>
                <a:gd name="T14" fmla="*/ 958 w 1022"/>
                <a:gd name="T15" fmla="*/ 872 h 1697"/>
                <a:gd name="T16" fmla="*/ 986 w 1022"/>
                <a:gd name="T17" fmla="*/ 867 h 1697"/>
                <a:gd name="T18" fmla="*/ 990 w 1022"/>
                <a:gd name="T19" fmla="*/ 762 h 1697"/>
                <a:gd name="T20" fmla="*/ 949 w 1022"/>
                <a:gd name="T21" fmla="*/ 712 h 1697"/>
                <a:gd name="T22" fmla="*/ 904 w 1022"/>
                <a:gd name="T23" fmla="*/ 675 h 1697"/>
                <a:gd name="T24" fmla="*/ 931 w 1022"/>
                <a:gd name="T25" fmla="*/ 621 h 1697"/>
                <a:gd name="T26" fmla="*/ 931 w 1022"/>
                <a:gd name="T27" fmla="*/ 584 h 1697"/>
                <a:gd name="T28" fmla="*/ 885 w 1022"/>
                <a:gd name="T29" fmla="*/ 571 h 1697"/>
                <a:gd name="T30" fmla="*/ 854 w 1022"/>
                <a:gd name="T31" fmla="*/ 507 h 1697"/>
                <a:gd name="T32" fmla="*/ 844 w 1022"/>
                <a:gd name="T33" fmla="*/ 402 h 1697"/>
                <a:gd name="T34" fmla="*/ 840 w 1022"/>
                <a:gd name="T35" fmla="*/ 315 h 1697"/>
                <a:gd name="T36" fmla="*/ 895 w 1022"/>
                <a:gd name="T37" fmla="*/ 242 h 1697"/>
                <a:gd name="T38" fmla="*/ 826 w 1022"/>
                <a:gd name="T39" fmla="*/ 233 h 1697"/>
                <a:gd name="T40" fmla="*/ 817 w 1022"/>
                <a:gd name="T41" fmla="*/ 146 h 1697"/>
                <a:gd name="T42" fmla="*/ 721 w 1022"/>
                <a:gd name="T43" fmla="*/ 142 h 1697"/>
                <a:gd name="T44" fmla="*/ 680 w 1022"/>
                <a:gd name="T45" fmla="*/ 92 h 1697"/>
                <a:gd name="T46" fmla="*/ 603 w 1022"/>
                <a:gd name="T47" fmla="*/ 37 h 1697"/>
                <a:gd name="T48" fmla="*/ 511 w 1022"/>
                <a:gd name="T49" fmla="*/ 9 h 1697"/>
                <a:gd name="T50" fmla="*/ 452 w 1022"/>
                <a:gd name="T51" fmla="*/ 32 h 1697"/>
                <a:gd name="T52" fmla="*/ 406 w 1022"/>
                <a:gd name="T53" fmla="*/ 23 h 1697"/>
                <a:gd name="T54" fmla="*/ 288 w 1022"/>
                <a:gd name="T55" fmla="*/ 5 h 1697"/>
                <a:gd name="T56" fmla="*/ 233 w 1022"/>
                <a:gd name="T57" fmla="*/ 151 h 1697"/>
                <a:gd name="T58" fmla="*/ 192 w 1022"/>
                <a:gd name="T59" fmla="*/ 279 h 1697"/>
                <a:gd name="T60" fmla="*/ 128 w 1022"/>
                <a:gd name="T61" fmla="*/ 219 h 1697"/>
                <a:gd name="T62" fmla="*/ 92 w 1022"/>
                <a:gd name="T63" fmla="*/ 192 h 1697"/>
                <a:gd name="T64" fmla="*/ 73 w 1022"/>
                <a:gd name="T65" fmla="*/ 247 h 1697"/>
                <a:gd name="T66" fmla="*/ 19 w 1022"/>
                <a:gd name="T67" fmla="*/ 356 h 1697"/>
                <a:gd name="T68" fmla="*/ 233 w 1022"/>
                <a:gd name="T69" fmla="*/ 452 h 1697"/>
                <a:gd name="T70" fmla="*/ 210 w 1022"/>
                <a:gd name="T71" fmla="*/ 602 h 1697"/>
                <a:gd name="T72" fmla="*/ 197 w 1022"/>
                <a:gd name="T73" fmla="*/ 735 h 1697"/>
                <a:gd name="T74" fmla="*/ 229 w 1022"/>
                <a:gd name="T75" fmla="*/ 762 h 1697"/>
                <a:gd name="T76" fmla="*/ 356 w 1022"/>
                <a:gd name="T77" fmla="*/ 744 h 1697"/>
                <a:gd name="T78" fmla="*/ 333 w 1022"/>
                <a:gd name="T79" fmla="*/ 803 h 1697"/>
                <a:gd name="T80" fmla="*/ 265 w 1022"/>
                <a:gd name="T81" fmla="*/ 858 h 1697"/>
                <a:gd name="T82" fmla="*/ 251 w 1022"/>
                <a:gd name="T83" fmla="*/ 972 h 1697"/>
                <a:gd name="T84" fmla="*/ 229 w 1022"/>
                <a:gd name="T85" fmla="*/ 1104 h 1697"/>
                <a:gd name="T86" fmla="*/ 151 w 1022"/>
                <a:gd name="T87" fmla="*/ 1164 h 1697"/>
                <a:gd name="T88" fmla="*/ 83 w 1022"/>
                <a:gd name="T89" fmla="*/ 1259 h 1697"/>
                <a:gd name="T90" fmla="*/ 0 w 1022"/>
                <a:gd name="T91" fmla="*/ 1355 h 1697"/>
                <a:gd name="T92" fmla="*/ 23 w 1022"/>
                <a:gd name="T93" fmla="*/ 1469 h 1697"/>
                <a:gd name="T94" fmla="*/ 92 w 1022"/>
                <a:gd name="T95" fmla="*/ 1460 h 1697"/>
                <a:gd name="T96" fmla="*/ 142 w 1022"/>
                <a:gd name="T97" fmla="*/ 1373 h 1697"/>
                <a:gd name="T98" fmla="*/ 206 w 1022"/>
                <a:gd name="T99" fmla="*/ 1332 h 1697"/>
                <a:gd name="T100" fmla="*/ 283 w 1022"/>
                <a:gd name="T101" fmla="*/ 1332 h 1697"/>
                <a:gd name="T102" fmla="*/ 338 w 1022"/>
                <a:gd name="T103" fmla="*/ 1382 h 1697"/>
                <a:gd name="T104" fmla="*/ 347 w 1022"/>
                <a:gd name="T105" fmla="*/ 1419 h 1697"/>
                <a:gd name="T106" fmla="*/ 338 w 1022"/>
                <a:gd name="T107" fmla="*/ 1478 h 1697"/>
                <a:gd name="T108" fmla="*/ 356 w 1022"/>
                <a:gd name="T109" fmla="*/ 1565 h 1697"/>
                <a:gd name="T110" fmla="*/ 338 w 1022"/>
                <a:gd name="T111" fmla="*/ 1620 h 1697"/>
                <a:gd name="T112" fmla="*/ 393 w 1022"/>
                <a:gd name="T113" fmla="*/ 1693 h 1697"/>
                <a:gd name="T114" fmla="*/ 493 w 1022"/>
                <a:gd name="T115" fmla="*/ 1620 h 1697"/>
                <a:gd name="T116" fmla="*/ 580 w 1022"/>
                <a:gd name="T117" fmla="*/ 1592 h 1697"/>
                <a:gd name="T118" fmla="*/ 749 w 1022"/>
                <a:gd name="T119" fmla="*/ 1588 h 1697"/>
                <a:gd name="T120" fmla="*/ 840 w 1022"/>
                <a:gd name="T121" fmla="*/ 1528 h 1697"/>
                <a:gd name="T122" fmla="*/ 817 w 1022"/>
                <a:gd name="T123" fmla="*/ 1437 h 1697"/>
                <a:gd name="T124" fmla="*/ 826 w 1022"/>
                <a:gd name="T125" fmla="*/ 1378 h 169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22" h="1697">
                  <a:moveTo>
                    <a:pt x="840" y="1346"/>
                  </a:moveTo>
                  <a:lnTo>
                    <a:pt x="840" y="1346"/>
                  </a:lnTo>
                  <a:lnTo>
                    <a:pt x="840" y="1328"/>
                  </a:lnTo>
                  <a:lnTo>
                    <a:pt x="849" y="1310"/>
                  </a:lnTo>
                  <a:lnTo>
                    <a:pt x="854" y="1300"/>
                  </a:lnTo>
                  <a:lnTo>
                    <a:pt x="949" y="1291"/>
                  </a:lnTo>
                  <a:lnTo>
                    <a:pt x="972" y="1287"/>
                  </a:lnTo>
                  <a:lnTo>
                    <a:pt x="986" y="1305"/>
                  </a:lnTo>
                  <a:lnTo>
                    <a:pt x="981" y="1287"/>
                  </a:lnTo>
                  <a:lnTo>
                    <a:pt x="977" y="1259"/>
                  </a:lnTo>
                  <a:lnTo>
                    <a:pt x="977" y="1227"/>
                  </a:lnTo>
                  <a:lnTo>
                    <a:pt x="981" y="1209"/>
                  </a:lnTo>
                  <a:lnTo>
                    <a:pt x="986" y="1191"/>
                  </a:lnTo>
                  <a:lnTo>
                    <a:pt x="1009" y="1154"/>
                  </a:lnTo>
                  <a:lnTo>
                    <a:pt x="1018" y="1132"/>
                  </a:lnTo>
                  <a:lnTo>
                    <a:pt x="1022" y="1113"/>
                  </a:lnTo>
                  <a:lnTo>
                    <a:pt x="1022" y="1091"/>
                  </a:lnTo>
                  <a:lnTo>
                    <a:pt x="1018" y="1072"/>
                  </a:lnTo>
                  <a:lnTo>
                    <a:pt x="1009" y="1054"/>
                  </a:lnTo>
                  <a:lnTo>
                    <a:pt x="986" y="1031"/>
                  </a:lnTo>
                  <a:lnTo>
                    <a:pt x="958" y="1013"/>
                  </a:lnTo>
                  <a:lnTo>
                    <a:pt x="936" y="999"/>
                  </a:lnTo>
                  <a:lnTo>
                    <a:pt x="908" y="995"/>
                  </a:lnTo>
                  <a:lnTo>
                    <a:pt x="899" y="995"/>
                  </a:lnTo>
                  <a:lnTo>
                    <a:pt x="890" y="990"/>
                  </a:lnTo>
                  <a:lnTo>
                    <a:pt x="881" y="981"/>
                  </a:lnTo>
                  <a:lnTo>
                    <a:pt x="876" y="967"/>
                  </a:lnTo>
                  <a:lnTo>
                    <a:pt x="872" y="949"/>
                  </a:lnTo>
                  <a:lnTo>
                    <a:pt x="872" y="926"/>
                  </a:lnTo>
                  <a:lnTo>
                    <a:pt x="876" y="904"/>
                  </a:lnTo>
                  <a:lnTo>
                    <a:pt x="885" y="872"/>
                  </a:lnTo>
                  <a:lnTo>
                    <a:pt x="904" y="867"/>
                  </a:lnTo>
                  <a:lnTo>
                    <a:pt x="927" y="867"/>
                  </a:lnTo>
                  <a:lnTo>
                    <a:pt x="958" y="872"/>
                  </a:lnTo>
                  <a:lnTo>
                    <a:pt x="963" y="876"/>
                  </a:lnTo>
                  <a:lnTo>
                    <a:pt x="972" y="876"/>
                  </a:lnTo>
                  <a:lnTo>
                    <a:pt x="977" y="876"/>
                  </a:lnTo>
                  <a:lnTo>
                    <a:pt x="986" y="867"/>
                  </a:lnTo>
                  <a:lnTo>
                    <a:pt x="990" y="858"/>
                  </a:lnTo>
                  <a:lnTo>
                    <a:pt x="995" y="840"/>
                  </a:lnTo>
                  <a:lnTo>
                    <a:pt x="995" y="812"/>
                  </a:lnTo>
                  <a:lnTo>
                    <a:pt x="990" y="762"/>
                  </a:lnTo>
                  <a:lnTo>
                    <a:pt x="986" y="744"/>
                  </a:lnTo>
                  <a:lnTo>
                    <a:pt x="981" y="735"/>
                  </a:lnTo>
                  <a:lnTo>
                    <a:pt x="972" y="726"/>
                  </a:lnTo>
                  <a:lnTo>
                    <a:pt x="968" y="721"/>
                  </a:lnTo>
                  <a:lnTo>
                    <a:pt x="949" y="712"/>
                  </a:lnTo>
                  <a:lnTo>
                    <a:pt x="927" y="703"/>
                  </a:lnTo>
                  <a:lnTo>
                    <a:pt x="917" y="694"/>
                  </a:lnTo>
                  <a:lnTo>
                    <a:pt x="908" y="685"/>
                  </a:lnTo>
                  <a:lnTo>
                    <a:pt x="904" y="675"/>
                  </a:lnTo>
                  <a:lnTo>
                    <a:pt x="908" y="657"/>
                  </a:lnTo>
                  <a:lnTo>
                    <a:pt x="913" y="643"/>
                  </a:lnTo>
                  <a:lnTo>
                    <a:pt x="927" y="625"/>
                  </a:lnTo>
                  <a:lnTo>
                    <a:pt x="931" y="621"/>
                  </a:lnTo>
                  <a:lnTo>
                    <a:pt x="940" y="612"/>
                  </a:lnTo>
                  <a:lnTo>
                    <a:pt x="940" y="607"/>
                  </a:lnTo>
                  <a:lnTo>
                    <a:pt x="940" y="598"/>
                  </a:lnTo>
                  <a:lnTo>
                    <a:pt x="940" y="593"/>
                  </a:lnTo>
                  <a:lnTo>
                    <a:pt x="931" y="584"/>
                  </a:lnTo>
                  <a:lnTo>
                    <a:pt x="895" y="566"/>
                  </a:lnTo>
                  <a:lnTo>
                    <a:pt x="885" y="571"/>
                  </a:lnTo>
                  <a:lnTo>
                    <a:pt x="876" y="566"/>
                  </a:lnTo>
                  <a:lnTo>
                    <a:pt x="867" y="557"/>
                  </a:lnTo>
                  <a:lnTo>
                    <a:pt x="863" y="543"/>
                  </a:lnTo>
                  <a:lnTo>
                    <a:pt x="854" y="520"/>
                  </a:lnTo>
                  <a:lnTo>
                    <a:pt x="854" y="507"/>
                  </a:lnTo>
                  <a:lnTo>
                    <a:pt x="854" y="475"/>
                  </a:lnTo>
                  <a:lnTo>
                    <a:pt x="849" y="438"/>
                  </a:lnTo>
                  <a:lnTo>
                    <a:pt x="844" y="402"/>
                  </a:lnTo>
                  <a:lnTo>
                    <a:pt x="831" y="365"/>
                  </a:lnTo>
                  <a:lnTo>
                    <a:pt x="826" y="352"/>
                  </a:lnTo>
                  <a:lnTo>
                    <a:pt x="826" y="342"/>
                  </a:lnTo>
                  <a:lnTo>
                    <a:pt x="831" y="329"/>
                  </a:lnTo>
                  <a:lnTo>
                    <a:pt x="840" y="315"/>
                  </a:lnTo>
                  <a:lnTo>
                    <a:pt x="876" y="279"/>
                  </a:lnTo>
                  <a:lnTo>
                    <a:pt x="890" y="260"/>
                  </a:lnTo>
                  <a:lnTo>
                    <a:pt x="899" y="251"/>
                  </a:lnTo>
                  <a:lnTo>
                    <a:pt x="895" y="242"/>
                  </a:lnTo>
                  <a:lnTo>
                    <a:pt x="885" y="237"/>
                  </a:lnTo>
                  <a:lnTo>
                    <a:pt x="867" y="233"/>
                  </a:lnTo>
                  <a:lnTo>
                    <a:pt x="854" y="237"/>
                  </a:lnTo>
                  <a:lnTo>
                    <a:pt x="826" y="233"/>
                  </a:lnTo>
                  <a:lnTo>
                    <a:pt x="831" y="219"/>
                  </a:lnTo>
                  <a:lnTo>
                    <a:pt x="831" y="187"/>
                  </a:lnTo>
                  <a:lnTo>
                    <a:pt x="826" y="169"/>
                  </a:lnTo>
                  <a:lnTo>
                    <a:pt x="822" y="155"/>
                  </a:lnTo>
                  <a:lnTo>
                    <a:pt x="817" y="146"/>
                  </a:lnTo>
                  <a:lnTo>
                    <a:pt x="803" y="142"/>
                  </a:lnTo>
                  <a:lnTo>
                    <a:pt x="771" y="142"/>
                  </a:lnTo>
                  <a:lnTo>
                    <a:pt x="739" y="146"/>
                  </a:lnTo>
                  <a:lnTo>
                    <a:pt x="721" y="142"/>
                  </a:lnTo>
                  <a:lnTo>
                    <a:pt x="708" y="137"/>
                  </a:lnTo>
                  <a:lnTo>
                    <a:pt x="698" y="128"/>
                  </a:lnTo>
                  <a:lnTo>
                    <a:pt x="694" y="119"/>
                  </a:lnTo>
                  <a:lnTo>
                    <a:pt x="680" y="92"/>
                  </a:lnTo>
                  <a:lnTo>
                    <a:pt x="666" y="69"/>
                  </a:lnTo>
                  <a:lnTo>
                    <a:pt x="648" y="46"/>
                  </a:lnTo>
                  <a:lnTo>
                    <a:pt x="630" y="46"/>
                  </a:lnTo>
                  <a:lnTo>
                    <a:pt x="603" y="37"/>
                  </a:lnTo>
                  <a:lnTo>
                    <a:pt x="566" y="19"/>
                  </a:lnTo>
                  <a:lnTo>
                    <a:pt x="543" y="9"/>
                  </a:lnTo>
                  <a:lnTo>
                    <a:pt x="525" y="9"/>
                  </a:lnTo>
                  <a:lnTo>
                    <a:pt x="511" y="9"/>
                  </a:lnTo>
                  <a:lnTo>
                    <a:pt x="498" y="9"/>
                  </a:lnTo>
                  <a:lnTo>
                    <a:pt x="479" y="19"/>
                  </a:lnTo>
                  <a:lnTo>
                    <a:pt x="475" y="23"/>
                  </a:lnTo>
                  <a:lnTo>
                    <a:pt x="452" y="32"/>
                  </a:lnTo>
                  <a:lnTo>
                    <a:pt x="438" y="37"/>
                  </a:lnTo>
                  <a:lnTo>
                    <a:pt x="425" y="37"/>
                  </a:lnTo>
                  <a:lnTo>
                    <a:pt x="416" y="32"/>
                  </a:lnTo>
                  <a:lnTo>
                    <a:pt x="411" y="28"/>
                  </a:lnTo>
                  <a:lnTo>
                    <a:pt x="406" y="23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288" y="5"/>
                  </a:lnTo>
                  <a:lnTo>
                    <a:pt x="279" y="9"/>
                  </a:lnTo>
                  <a:lnTo>
                    <a:pt x="265" y="23"/>
                  </a:lnTo>
                  <a:lnTo>
                    <a:pt x="256" y="50"/>
                  </a:lnTo>
                  <a:lnTo>
                    <a:pt x="247" y="78"/>
                  </a:lnTo>
                  <a:lnTo>
                    <a:pt x="233" y="151"/>
                  </a:lnTo>
                  <a:lnTo>
                    <a:pt x="219" y="224"/>
                  </a:lnTo>
                  <a:lnTo>
                    <a:pt x="215" y="256"/>
                  </a:lnTo>
                  <a:lnTo>
                    <a:pt x="206" y="274"/>
                  </a:lnTo>
                  <a:lnTo>
                    <a:pt x="192" y="279"/>
                  </a:lnTo>
                  <a:lnTo>
                    <a:pt x="183" y="279"/>
                  </a:lnTo>
                  <a:lnTo>
                    <a:pt x="165" y="274"/>
                  </a:lnTo>
                  <a:lnTo>
                    <a:pt x="151" y="260"/>
                  </a:lnTo>
                  <a:lnTo>
                    <a:pt x="142" y="242"/>
                  </a:lnTo>
                  <a:lnTo>
                    <a:pt x="128" y="219"/>
                  </a:lnTo>
                  <a:lnTo>
                    <a:pt x="119" y="201"/>
                  </a:lnTo>
                  <a:lnTo>
                    <a:pt x="110" y="192"/>
                  </a:lnTo>
                  <a:lnTo>
                    <a:pt x="101" y="187"/>
                  </a:lnTo>
                  <a:lnTo>
                    <a:pt x="92" y="192"/>
                  </a:lnTo>
                  <a:lnTo>
                    <a:pt x="87" y="196"/>
                  </a:lnTo>
                  <a:lnTo>
                    <a:pt x="83" y="206"/>
                  </a:lnTo>
                  <a:lnTo>
                    <a:pt x="78" y="233"/>
                  </a:lnTo>
                  <a:lnTo>
                    <a:pt x="73" y="247"/>
                  </a:lnTo>
                  <a:lnTo>
                    <a:pt x="69" y="265"/>
                  </a:lnTo>
                  <a:lnTo>
                    <a:pt x="46" y="306"/>
                  </a:lnTo>
                  <a:lnTo>
                    <a:pt x="14" y="356"/>
                  </a:lnTo>
                  <a:lnTo>
                    <a:pt x="14" y="361"/>
                  </a:lnTo>
                  <a:lnTo>
                    <a:pt x="19" y="356"/>
                  </a:lnTo>
                  <a:lnTo>
                    <a:pt x="64" y="415"/>
                  </a:lnTo>
                  <a:lnTo>
                    <a:pt x="165" y="415"/>
                  </a:lnTo>
                  <a:lnTo>
                    <a:pt x="206" y="434"/>
                  </a:lnTo>
                  <a:lnTo>
                    <a:pt x="233" y="452"/>
                  </a:lnTo>
                  <a:lnTo>
                    <a:pt x="256" y="475"/>
                  </a:lnTo>
                  <a:lnTo>
                    <a:pt x="229" y="580"/>
                  </a:lnTo>
                  <a:lnTo>
                    <a:pt x="224" y="593"/>
                  </a:lnTo>
                  <a:lnTo>
                    <a:pt x="210" y="602"/>
                  </a:lnTo>
                  <a:lnTo>
                    <a:pt x="197" y="616"/>
                  </a:lnTo>
                  <a:lnTo>
                    <a:pt x="192" y="634"/>
                  </a:lnTo>
                  <a:lnTo>
                    <a:pt x="187" y="653"/>
                  </a:lnTo>
                  <a:lnTo>
                    <a:pt x="187" y="694"/>
                  </a:lnTo>
                  <a:lnTo>
                    <a:pt x="197" y="735"/>
                  </a:lnTo>
                  <a:lnTo>
                    <a:pt x="206" y="758"/>
                  </a:lnTo>
                  <a:lnTo>
                    <a:pt x="215" y="767"/>
                  </a:lnTo>
                  <a:lnTo>
                    <a:pt x="224" y="767"/>
                  </a:lnTo>
                  <a:lnTo>
                    <a:pt x="229" y="762"/>
                  </a:lnTo>
                  <a:lnTo>
                    <a:pt x="302" y="735"/>
                  </a:lnTo>
                  <a:lnTo>
                    <a:pt x="338" y="735"/>
                  </a:lnTo>
                  <a:lnTo>
                    <a:pt x="347" y="739"/>
                  </a:lnTo>
                  <a:lnTo>
                    <a:pt x="356" y="744"/>
                  </a:lnTo>
                  <a:lnTo>
                    <a:pt x="361" y="753"/>
                  </a:lnTo>
                  <a:lnTo>
                    <a:pt x="361" y="758"/>
                  </a:lnTo>
                  <a:lnTo>
                    <a:pt x="356" y="776"/>
                  </a:lnTo>
                  <a:lnTo>
                    <a:pt x="347" y="789"/>
                  </a:lnTo>
                  <a:lnTo>
                    <a:pt x="333" y="803"/>
                  </a:lnTo>
                  <a:lnTo>
                    <a:pt x="320" y="817"/>
                  </a:lnTo>
                  <a:lnTo>
                    <a:pt x="297" y="826"/>
                  </a:lnTo>
                  <a:lnTo>
                    <a:pt x="279" y="844"/>
                  </a:lnTo>
                  <a:lnTo>
                    <a:pt x="265" y="858"/>
                  </a:lnTo>
                  <a:lnTo>
                    <a:pt x="256" y="876"/>
                  </a:lnTo>
                  <a:lnTo>
                    <a:pt x="247" y="904"/>
                  </a:lnTo>
                  <a:lnTo>
                    <a:pt x="247" y="917"/>
                  </a:lnTo>
                  <a:lnTo>
                    <a:pt x="251" y="972"/>
                  </a:lnTo>
                  <a:lnTo>
                    <a:pt x="251" y="1018"/>
                  </a:lnTo>
                  <a:lnTo>
                    <a:pt x="251" y="1049"/>
                  </a:lnTo>
                  <a:lnTo>
                    <a:pt x="242" y="1077"/>
                  </a:lnTo>
                  <a:lnTo>
                    <a:pt x="238" y="1091"/>
                  </a:lnTo>
                  <a:lnTo>
                    <a:pt x="229" y="1104"/>
                  </a:lnTo>
                  <a:lnTo>
                    <a:pt x="224" y="1113"/>
                  </a:lnTo>
                  <a:lnTo>
                    <a:pt x="197" y="1122"/>
                  </a:lnTo>
                  <a:lnTo>
                    <a:pt x="169" y="1141"/>
                  </a:lnTo>
                  <a:lnTo>
                    <a:pt x="151" y="1164"/>
                  </a:lnTo>
                  <a:lnTo>
                    <a:pt x="133" y="1186"/>
                  </a:lnTo>
                  <a:lnTo>
                    <a:pt x="114" y="1227"/>
                  </a:lnTo>
                  <a:lnTo>
                    <a:pt x="110" y="1246"/>
                  </a:lnTo>
                  <a:lnTo>
                    <a:pt x="83" y="1259"/>
                  </a:lnTo>
                  <a:lnTo>
                    <a:pt x="60" y="1273"/>
                  </a:lnTo>
                  <a:lnTo>
                    <a:pt x="41" y="1291"/>
                  </a:lnTo>
                  <a:lnTo>
                    <a:pt x="28" y="1310"/>
                  </a:lnTo>
                  <a:lnTo>
                    <a:pt x="10" y="1341"/>
                  </a:lnTo>
                  <a:lnTo>
                    <a:pt x="0" y="1355"/>
                  </a:lnTo>
                  <a:lnTo>
                    <a:pt x="0" y="1410"/>
                  </a:lnTo>
                  <a:lnTo>
                    <a:pt x="10" y="1446"/>
                  </a:lnTo>
                  <a:lnTo>
                    <a:pt x="19" y="1460"/>
                  </a:lnTo>
                  <a:lnTo>
                    <a:pt x="23" y="1469"/>
                  </a:lnTo>
                  <a:lnTo>
                    <a:pt x="32" y="1478"/>
                  </a:lnTo>
                  <a:lnTo>
                    <a:pt x="41" y="1478"/>
                  </a:lnTo>
                  <a:lnTo>
                    <a:pt x="60" y="1478"/>
                  </a:lnTo>
                  <a:lnTo>
                    <a:pt x="78" y="1474"/>
                  </a:lnTo>
                  <a:lnTo>
                    <a:pt x="92" y="1460"/>
                  </a:lnTo>
                  <a:lnTo>
                    <a:pt x="96" y="1442"/>
                  </a:lnTo>
                  <a:lnTo>
                    <a:pt x="105" y="1414"/>
                  </a:lnTo>
                  <a:lnTo>
                    <a:pt x="119" y="1392"/>
                  </a:lnTo>
                  <a:lnTo>
                    <a:pt x="142" y="1373"/>
                  </a:lnTo>
                  <a:lnTo>
                    <a:pt x="160" y="1369"/>
                  </a:lnTo>
                  <a:lnTo>
                    <a:pt x="178" y="1360"/>
                  </a:lnTo>
                  <a:lnTo>
                    <a:pt x="192" y="1346"/>
                  </a:lnTo>
                  <a:lnTo>
                    <a:pt x="206" y="1332"/>
                  </a:lnTo>
                  <a:lnTo>
                    <a:pt x="219" y="1310"/>
                  </a:lnTo>
                  <a:lnTo>
                    <a:pt x="224" y="1300"/>
                  </a:lnTo>
                  <a:lnTo>
                    <a:pt x="270" y="1337"/>
                  </a:lnTo>
                  <a:lnTo>
                    <a:pt x="283" y="1332"/>
                  </a:lnTo>
                  <a:lnTo>
                    <a:pt x="297" y="1328"/>
                  </a:lnTo>
                  <a:lnTo>
                    <a:pt x="320" y="1328"/>
                  </a:lnTo>
                  <a:lnTo>
                    <a:pt x="329" y="1369"/>
                  </a:lnTo>
                  <a:lnTo>
                    <a:pt x="338" y="1382"/>
                  </a:lnTo>
                  <a:lnTo>
                    <a:pt x="347" y="1392"/>
                  </a:lnTo>
                  <a:lnTo>
                    <a:pt x="352" y="1405"/>
                  </a:lnTo>
                  <a:lnTo>
                    <a:pt x="347" y="1414"/>
                  </a:lnTo>
                  <a:lnTo>
                    <a:pt x="347" y="1419"/>
                  </a:lnTo>
                  <a:lnTo>
                    <a:pt x="333" y="1433"/>
                  </a:lnTo>
                  <a:lnTo>
                    <a:pt x="329" y="1446"/>
                  </a:lnTo>
                  <a:lnTo>
                    <a:pt x="329" y="1455"/>
                  </a:lnTo>
                  <a:lnTo>
                    <a:pt x="329" y="1465"/>
                  </a:lnTo>
                  <a:lnTo>
                    <a:pt x="338" y="1478"/>
                  </a:lnTo>
                  <a:lnTo>
                    <a:pt x="343" y="1483"/>
                  </a:lnTo>
                  <a:lnTo>
                    <a:pt x="343" y="1547"/>
                  </a:lnTo>
                  <a:lnTo>
                    <a:pt x="352" y="1551"/>
                  </a:lnTo>
                  <a:lnTo>
                    <a:pt x="356" y="1565"/>
                  </a:lnTo>
                  <a:lnTo>
                    <a:pt x="361" y="1579"/>
                  </a:lnTo>
                  <a:lnTo>
                    <a:pt x="356" y="1588"/>
                  </a:lnTo>
                  <a:lnTo>
                    <a:pt x="352" y="1601"/>
                  </a:lnTo>
                  <a:lnTo>
                    <a:pt x="338" y="1620"/>
                  </a:lnTo>
                  <a:lnTo>
                    <a:pt x="333" y="1633"/>
                  </a:lnTo>
                  <a:lnTo>
                    <a:pt x="338" y="1647"/>
                  </a:lnTo>
                  <a:lnTo>
                    <a:pt x="347" y="1661"/>
                  </a:lnTo>
                  <a:lnTo>
                    <a:pt x="361" y="1674"/>
                  </a:lnTo>
                  <a:lnTo>
                    <a:pt x="393" y="1693"/>
                  </a:lnTo>
                  <a:lnTo>
                    <a:pt x="411" y="1697"/>
                  </a:lnTo>
                  <a:lnTo>
                    <a:pt x="425" y="1679"/>
                  </a:lnTo>
                  <a:lnTo>
                    <a:pt x="466" y="1638"/>
                  </a:lnTo>
                  <a:lnTo>
                    <a:pt x="493" y="1620"/>
                  </a:lnTo>
                  <a:lnTo>
                    <a:pt x="520" y="1601"/>
                  </a:lnTo>
                  <a:lnTo>
                    <a:pt x="548" y="1592"/>
                  </a:lnTo>
                  <a:lnTo>
                    <a:pt x="566" y="1592"/>
                  </a:lnTo>
                  <a:lnTo>
                    <a:pt x="580" y="1592"/>
                  </a:lnTo>
                  <a:lnTo>
                    <a:pt x="625" y="1601"/>
                  </a:lnTo>
                  <a:lnTo>
                    <a:pt x="666" y="1606"/>
                  </a:lnTo>
                  <a:lnTo>
                    <a:pt x="698" y="1601"/>
                  </a:lnTo>
                  <a:lnTo>
                    <a:pt x="726" y="1597"/>
                  </a:lnTo>
                  <a:lnTo>
                    <a:pt x="749" y="1588"/>
                  </a:lnTo>
                  <a:lnTo>
                    <a:pt x="771" y="1579"/>
                  </a:lnTo>
                  <a:lnTo>
                    <a:pt x="803" y="1560"/>
                  </a:lnTo>
                  <a:lnTo>
                    <a:pt x="831" y="1542"/>
                  </a:lnTo>
                  <a:lnTo>
                    <a:pt x="840" y="1528"/>
                  </a:lnTo>
                  <a:lnTo>
                    <a:pt x="844" y="1515"/>
                  </a:lnTo>
                  <a:lnTo>
                    <a:pt x="844" y="1510"/>
                  </a:lnTo>
                  <a:lnTo>
                    <a:pt x="831" y="1474"/>
                  </a:lnTo>
                  <a:lnTo>
                    <a:pt x="817" y="1437"/>
                  </a:lnTo>
                  <a:lnTo>
                    <a:pt x="812" y="1405"/>
                  </a:lnTo>
                  <a:lnTo>
                    <a:pt x="817" y="1396"/>
                  </a:lnTo>
                  <a:lnTo>
                    <a:pt x="817" y="1387"/>
                  </a:lnTo>
                  <a:lnTo>
                    <a:pt x="826" y="1378"/>
                  </a:lnTo>
                  <a:lnTo>
                    <a:pt x="835" y="1360"/>
                  </a:lnTo>
                  <a:lnTo>
                    <a:pt x="840" y="134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10415" y="8038"/>
              <a:ext cx="2954" cy="3228"/>
            </a:xfrm>
            <a:custGeom>
              <a:avLst/>
              <a:gdLst>
                <a:gd name="T0" fmla="*/ 1214 w 1378"/>
                <a:gd name="T1" fmla="*/ 525 h 1506"/>
                <a:gd name="T2" fmla="*/ 1182 w 1378"/>
                <a:gd name="T3" fmla="*/ 520 h 1506"/>
                <a:gd name="T4" fmla="*/ 1109 w 1378"/>
                <a:gd name="T5" fmla="*/ 584 h 1506"/>
                <a:gd name="T6" fmla="*/ 1045 w 1378"/>
                <a:gd name="T7" fmla="*/ 602 h 1506"/>
                <a:gd name="T8" fmla="*/ 1041 w 1378"/>
                <a:gd name="T9" fmla="*/ 539 h 1506"/>
                <a:gd name="T10" fmla="*/ 1031 w 1378"/>
                <a:gd name="T11" fmla="*/ 466 h 1506"/>
                <a:gd name="T12" fmla="*/ 968 w 1378"/>
                <a:gd name="T13" fmla="*/ 415 h 1506"/>
                <a:gd name="T14" fmla="*/ 936 w 1378"/>
                <a:gd name="T15" fmla="*/ 310 h 1506"/>
                <a:gd name="T16" fmla="*/ 926 w 1378"/>
                <a:gd name="T17" fmla="*/ 210 h 1506"/>
                <a:gd name="T18" fmla="*/ 872 w 1378"/>
                <a:gd name="T19" fmla="*/ 201 h 1506"/>
                <a:gd name="T20" fmla="*/ 835 w 1378"/>
                <a:gd name="T21" fmla="*/ 169 h 1506"/>
                <a:gd name="T22" fmla="*/ 803 w 1378"/>
                <a:gd name="T23" fmla="*/ 55 h 1506"/>
                <a:gd name="T24" fmla="*/ 794 w 1378"/>
                <a:gd name="T25" fmla="*/ 14 h 1506"/>
                <a:gd name="T26" fmla="*/ 735 w 1378"/>
                <a:gd name="T27" fmla="*/ 50 h 1506"/>
                <a:gd name="T28" fmla="*/ 721 w 1378"/>
                <a:gd name="T29" fmla="*/ 0 h 1506"/>
                <a:gd name="T30" fmla="*/ 634 w 1378"/>
                <a:gd name="T31" fmla="*/ 46 h 1506"/>
                <a:gd name="T32" fmla="*/ 639 w 1378"/>
                <a:gd name="T33" fmla="*/ 96 h 1506"/>
                <a:gd name="T34" fmla="*/ 694 w 1378"/>
                <a:gd name="T35" fmla="*/ 338 h 1506"/>
                <a:gd name="T36" fmla="*/ 630 w 1378"/>
                <a:gd name="T37" fmla="*/ 429 h 1506"/>
                <a:gd name="T38" fmla="*/ 571 w 1378"/>
                <a:gd name="T39" fmla="*/ 520 h 1506"/>
                <a:gd name="T40" fmla="*/ 516 w 1378"/>
                <a:gd name="T41" fmla="*/ 525 h 1506"/>
                <a:gd name="T42" fmla="*/ 438 w 1378"/>
                <a:gd name="T43" fmla="*/ 511 h 1506"/>
                <a:gd name="T44" fmla="*/ 379 w 1378"/>
                <a:gd name="T45" fmla="*/ 543 h 1506"/>
                <a:gd name="T46" fmla="*/ 315 w 1378"/>
                <a:gd name="T47" fmla="*/ 534 h 1506"/>
                <a:gd name="T48" fmla="*/ 251 w 1378"/>
                <a:gd name="T49" fmla="*/ 552 h 1506"/>
                <a:gd name="T50" fmla="*/ 206 w 1378"/>
                <a:gd name="T51" fmla="*/ 543 h 1506"/>
                <a:gd name="T52" fmla="*/ 78 w 1378"/>
                <a:gd name="T53" fmla="*/ 534 h 1506"/>
                <a:gd name="T54" fmla="*/ 55 w 1378"/>
                <a:gd name="T55" fmla="*/ 589 h 1506"/>
                <a:gd name="T56" fmla="*/ 64 w 1378"/>
                <a:gd name="T57" fmla="*/ 612 h 1506"/>
                <a:gd name="T58" fmla="*/ 32 w 1378"/>
                <a:gd name="T59" fmla="*/ 662 h 1506"/>
                <a:gd name="T60" fmla="*/ 73 w 1378"/>
                <a:gd name="T61" fmla="*/ 716 h 1506"/>
                <a:gd name="T62" fmla="*/ 114 w 1378"/>
                <a:gd name="T63" fmla="*/ 748 h 1506"/>
                <a:gd name="T64" fmla="*/ 119 w 1378"/>
                <a:gd name="T65" fmla="*/ 858 h 1506"/>
                <a:gd name="T66" fmla="*/ 82 w 1378"/>
                <a:gd name="T67" fmla="*/ 876 h 1506"/>
                <a:gd name="T68" fmla="*/ 14 w 1378"/>
                <a:gd name="T69" fmla="*/ 876 h 1506"/>
                <a:gd name="T70" fmla="*/ 9 w 1378"/>
                <a:gd name="T71" fmla="*/ 981 h 1506"/>
                <a:gd name="T72" fmla="*/ 60 w 1378"/>
                <a:gd name="T73" fmla="*/ 1004 h 1506"/>
                <a:gd name="T74" fmla="*/ 142 w 1378"/>
                <a:gd name="T75" fmla="*/ 1072 h 1506"/>
                <a:gd name="T76" fmla="*/ 114 w 1378"/>
                <a:gd name="T77" fmla="*/ 1195 h 1506"/>
                <a:gd name="T78" fmla="*/ 105 w 1378"/>
                <a:gd name="T79" fmla="*/ 1287 h 1506"/>
                <a:gd name="T80" fmla="*/ 142 w 1378"/>
                <a:gd name="T81" fmla="*/ 1310 h 1506"/>
                <a:gd name="T82" fmla="*/ 174 w 1378"/>
                <a:gd name="T83" fmla="*/ 1296 h 1506"/>
                <a:gd name="T84" fmla="*/ 297 w 1378"/>
                <a:gd name="T85" fmla="*/ 1337 h 1506"/>
                <a:gd name="T86" fmla="*/ 361 w 1378"/>
                <a:gd name="T87" fmla="*/ 1405 h 1506"/>
                <a:gd name="T88" fmla="*/ 411 w 1378"/>
                <a:gd name="T89" fmla="*/ 1497 h 1506"/>
                <a:gd name="T90" fmla="*/ 525 w 1378"/>
                <a:gd name="T91" fmla="*/ 1497 h 1506"/>
                <a:gd name="T92" fmla="*/ 566 w 1378"/>
                <a:gd name="T93" fmla="*/ 1419 h 1506"/>
                <a:gd name="T94" fmla="*/ 548 w 1378"/>
                <a:gd name="T95" fmla="*/ 1346 h 1506"/>
                <a:gd name="T96" fmla="*/ 557 w 1378"/>
                <a:gd name="T97" fmla="*/ 1282 h 1506"/>
                <a:gd name="T98" fmla="*/ 507 w 1378"/>
                <a:gd name="T99" fmla="*/ 1259 h 1506"/>
                <a:gd name="T100" fmla="*/ 452 w 1378"/>
                <a:gd name="T101" fmla="*/ 1195 h 1506"/>
                <a:gd name="T102" fmla="*/ 630 w 1378"/>
                <a:gd name="T103" fmla="*/ 1086 h 1506"/>
                <a:gd name="T104" fmla="*/ 767 w 1378"/>
                <a:gd name="T105" fmla="*/ 1049 h 1506"/>
                <a:gd name="T106" fmla="*/ 931 w 1378"/>
                <a:gd name="T107" fmla="*/ 1173 h 1506"/>
                <a:gd name="T108" fmla="*/ 1114 w 1378"/>
                <a:gd name="T109" fmla="*/ 1186 h 1506"/>
                <a:gd name="T110" fmla="*/ 1200 w 1378"/>
                <a:gd name="T111" fmla="*/ 1095 h 1506"/>
                <a:gd name="T112" fmla="*/ 1205 w 1378"/>
                <a:gd name="T113" fmla="*/ 958 h 1506"/>
                <a:gd name="T114" fmla="*/ 1187 w 1378"/>
                <a:gd name="T115" fmla="*/ 885 h 1506"/>
                <a:gd name="T116" fmla="*/ 1228 w 1378"/>
                <a:gd name="T117" fmla="*/ 789 h 1506"/>
                <a:gd name="T118" fmla="*/ 1246 w 1378"/>
                <a:gd name="T119" fmla="*/ 653 h 1506"/>
                <a:gd name="T120" fmla="*/ 1378 w 1378"/>
                <a:gd name="T121" fmla="*/ 552 h 1506"/>
                <a:gd name="T122" fmla="*/ 1369 w 1378"/>
                <a:gd name="T123" fmla="*/ 507 h 15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78" h="1506">
                  <a:moveTo>
                    <a:pt x="1351" y="507"/>
                  </a:moveTo>
                  <a:lnTo>
                    <a:pt x="1351" y="507"/>
                  </a:lnTo>
                  <a:lnTo>
                    <a:pt x="1264" y="525"/>
                  </a:lnTo>
                  <a:lnTo>
                    <a:pt x="1223" y="529"/>
                  </a:lnTo>
                  <a:lnTo>
                    <a:pt x="1214" y="525"/>
                  </a:lnTo>
                  <a:lnTo>
                    <a:pt x="1218" y="516"/>
                  </a:lnTo>
                  <a:lnTo>
                    <a:pt x="1205" y="516"/>
                  </a:lnTo>
                  <a:lnTo>
                    <a:pt x="1182" y="520"/>
                  </a:lnTo>
                  <a:lnTo>
                    <a:pt x="1164" y="525"/>
                  </a:lnTo>
                  <a:lnTo>
                    <a:pt x="1150" y="539"/>
                  </a:lnTo>
                  <a:lnTo>
                    <a:pt x="1132" y="557"/>
                  </a:lnTo>
                  <a:lnTo>
                    <a:pt x="1109" y="584"/>
                  </a:lnTo>
                  <a:lnTo>
                    <a:pt x="1104" y="589"/>
                  </a:lnTo>
                  <a:lnTo>
                    <a:pt x="1086" y="602"/>
                  </a:lnTo>
                  <a:lnTo>
                    <a:pt x="1072" y="607"/>
                  </a:lnTo>
                  <a:lnTo>
                    <a:pt x="1059" y="607"/>
                  </a:lnTo>
                  <a:lnTo>
                    <a:pt x="1045" y="602"/>
                  </a:lnTo>
                  <a:lnTo>
                    <a:pt x="1027" y="589"/>
                  </a:lnTo>
                  <a:lnTo>
                    <a:pt x="1027" y="575"/>
                  </a:lnTo>
                  <a:lnTo>
                    <a:pt x="1031" y="557"/>
                  </a:lnTo>
                  <a:lnTo>
                    <a:pt x="1041" y="539"/>
                  </a:lnTo>
                  <a:lnTo>
                    <a:pt x="1045" y="520"/>
                  </a:lnTo>
                  <a:lnTo>
                    <a:pt x="1041" y="493"/>
                  </a:lnTo>
                  <a:lnTo>
                    <a:pt x="1036" y="479"/>
                  </a:lnTo>
                  <a:lnTo>
                    <a:pt x="1031" y="466"/>
                  </a:lnTo>
                  <a:lnTo>
                    <a:pt x="1018" y="456"/>
                  </a:lnTo>
                  <a:lnTo>
                    <a:pt x="1009" y="443"/>
                  </a:lnTo>
                  <a:lnTo>
                    <a:pt x="977" y="425"/>
                  </a:lnTo>
                  <a:lnTo>
                    <a:pt x="968" y="415"/>
                  </a:lnTo>
                  <a:lnTo>
                    <a:pt x="958" y="402"/>
                  </a:lnTo>
                  <a:lnTo>
                    <a:pt x="949" y="383"/>
                  </a:lnTo>
                  <a:lnTo>
                    <a:pt x="940" y="365"/>
                  </a:lnTo>
                  <a:lnTo>
                    <a:pt x="940" y="342"/>
                  </a:lnTo>
                  <a:lnTo>
                    <a:pt x="936" y="310"/>
                  </a:lnTo>
                  <a:lnTo>
                    <a:pt x="940" y="260"/>
                  </a:lnTo>
                  <a:lnTo>
                    <a:pt x="940" y="228"/>
                  </a:lnTo>
                  <a:lnTo>
                    <a:pt x="936" y="219"/>
                  </a:lnTo>
                  <a:lnTo>
                    <a:pt x="926" y="210"/>
                  </a:lnTo>
                  <a:lnTo>
                    <a:pt x="913" y="206"/>
                  </a:lnTo>
                  <a:lnTo>
                    <a:pt x="890" y="201"/>
                  </a:lnTo>
                  <a:lnTo>
                    <a:pt x="885" y="201"/>
                  </a:lnTo>
                  <a:lnTo>
                    <a:pt x="872" y="201"/>
                  </a:lnTo>
                  <a:lnTo>
                    <a:pt x="858" y="196"/>
                  </a:lnTo>
                  <a:lnTo>
                    <a:pt x="849" y="192"/>
                  </a:lnTo>
                  <a:lnTo>
                    <a:pt x="844" y="178"/>
                  </a:lnTo>
                  <a:lnTo>
                    <a:pt x="835" y="169"/>
                  </a:lnTo>
                  <a:lnTo>
                    <a:pt x="817" y="146"/>
                  </a:lnTo>
                  <a:lnTo>
                    <a:pt x="808" y="128"/>
                  </a:lnTo>
                  <a:lnTo>
                    <a:pt x="803" y="110"/>
                  </a:lnTo>
                  <a:lnTo>
                    <a:pt x="799" y="82"/>
                  </a:lnTo>
                  <a:lnTo>
                    <a:pt x="803" y="55"/>
                  </a:lnTo>
                  <a:lnTo>
                    <a:pt x="803" y="32"/>
                  </a:lnTo>
                  <a:lnTo>
                    <a:pt x="803" y="19"/>
                  </a:lnTo>
                  <a:lnTo>
                    <a:pt x="799" y="14"/>
                  </a:lnTo>
                  <a:lnTo>
                    <a:pt x="794" y="14"/>
                  </a:lnTo>
                  <a:lnTo>
                    <a:pt x="776" y="23"/>
                  </a:lnTo>
                  <a:lnTo>
                    <a:pt x="758" y="37"/>
                  </a:lnTo>
                  <a:lnTo>
                    <a:pt x="744" y="46"/>
                  </a:lnTo>
                  <a:lnTo>
                    <a:pt x="735" y="50"/>
                  </a:lnTo>
                  <a:lnTo>
                    <a:pt x="730" y="32"/>
                  </a:lnTo>
                  <a:lnTo>
                    <a:pt x="721" y="0"/>
                  </a:lnTo>
                  <a:lnTo>
                    <a:pt x="648" y="37"/>
                  </a:lnTo>
                  <a:lnTo>
                    <a:pt x="634" y="46"/>
                  </a:lnTo>
                  <a:lnTo>
                    <a:pt x="630" y="50"/>
                  </a:lnTo>
                  <a:lnTo>
                    <a:pt x="625" y="60"/>
                  </a:lnTo>
                  <a:lnTo>
                    <a:pt x="625" y="64"/>
                  </a:lnTo>
                  <a:lnTo>
                    <a:pt x="625" y="82"/>
                  </a:lnTo>
                  <a:lnTo>
                    <a:pt x="639" y="96"/>
                  </a:lnTo>
                  <a:lnTo>
                    <a:pt x="666" y="123"/>
                  </a:lnTo>
                  <a:lnTo>
                    <a:pt x="680" y="133"/>
                  </a:lnTo>
                  <a:lnTo>
                    <a:pt x="685" y="142"/>
                  </a:lnTo>
                  <a:lnTo>
                    <a:pt x="689" y="247"/>
                  </a:lnTo>
                  <a:lnTo>
                    <a:pt x="694" y="338"/>
                  </a:lnTo>
                  <a:lnTo>
                    <a:pt x="685" y="365"/>
                  </a:lnTo>
                  <a:lnTo>
                    <a:pt x="671" y="388"/>
                  </a:lnTo>
                  <a:lnTo>
                    <a:pt x="653" y="411"/>
                  </a:lnTo>
                  <a:lnTo>
                    <a:pt x="630" y="429"/>
                  </a:lnTo>
                  <a:lnTo>
                    <a:pt x="593" y="456"/>
                  </a:lnTo>
                  <a:lnTo>
                    <a:pt x="575" y="470"/>
                  </a:lnTo>
                  <a:lnTo>
                    <a:pt x="575" y="502"/>
                  </a:lnTo>
                  <a:lnTo>
                    <a:pt x="571" y="520"/>
                  </a:lnTo>
                  <a:lnTo>
                    <a:pt x="561" y="534"/>
                  </a:lnTo>
                  <a:lnTo>
                    <a:pt x="552" y="539"/>
                  </a:lnTo>
                  <a:lnTo>
                    <a:pt x="539" y="534"/>
                  </a:lnTo>
                  <a:lnTo>
                    <a:pt x="530" y="534"/>
                  </a:lnTo>
                  <a:lnTo>
                    <a:pt x="516" y="525"/>
                  </a:lnTo>
                  <a:lnTo>
                    <a:pt x="502" y="520"/>
                  </a:lnTo>
                  <a:lnTo>
                    <a:pt x="475" y="516"/>
                  </a:lnTo>
                  <a:lnTo>
                    <a:pt x="457" y="511"/>
                  </a:lnTo>
                  <a:lnTo>
                    <a:pt x="438" y="511"/>
                  </a:lnTo>
                  <a:lnTo>
                    <a:pt x="420" y="516"/>
                  </a:lnTo>
                  <a:lnTo>
                    <a:pt x="406" y="525"/>
                  </a:lnTo>
                  <a:lnTo>
                    <a:pt x="393" y="539"/>
                  </a:lnTo>
                  <a:lnTo>
                    <a:pt x="379" y="543"/>
                  </a:lnTo>
                  <a:lnTo>
                    <a:pt x="352" y="548"/>
                  </a:lnTo>
                  <a:lnTo>
                    <a:pt x="333" y="543"/>
                  </a:lnTo>
                  <a:lnTo>
                    <a:pt x="324" y="539"/>
                  </a:lnTo>
                  <a:lnTo>
                    <a:pt x="315" y="534"/>
                  </a:lnTo>
                  <a:lnTo>
                    <a:pt x="301" y="529"/>
                  </a:lnTo>
                  <a:lnTo>
                    <a:pt x="288" y="525"/>
                  </a:lnTo>
                  <a:lnTo>
                    <a:pt x="270" y="543"/>
                  </a:lnTo>
                  <a:lnTo>
                    <a:pt x="251" y="552"/>
                  </a:lnTo>
                  <a:lnTo>
                    <a:pt x="238" y="552"/>
                  </a:lnTo>
                  <a:lnTo>
                    <a:pt x="228" y="552"/>
                  </a:lnTo>
                  <a:lnTo>
                    <a:pt x="210" y="548"/>
                  </a:lnTo>
                  <a:lnTo>
                    <a:pt x="206" y="543"/>
                  </a:lnTo>
                  <a:lnTo>
                    <a:pt x="178" y="529"/>
                  </a:lnTo>
                  <a:lnTo>
                    <a:pt x="151" y="520"/>
                  </a:lnTo>
                  <a:lnTo>
                    <a:pt x="124" y="520"/>
                  </a:lnTo>
                  <a:lnTo>
                    <a:pt x="101" y="525"/>
                  </a:lnTo>
                  <a:lnTo>
                    <a:pt x="78" y="534"/>
                  </a:lnTo>
                  <a:lnTo>
                    <a:pt x="55" y="543"/>
                  </a:lnTo>
                  <a:lnTo>
                    <a:pt x="23" y="566"/>
                  </a:lnTo>
                  <a:lnTo>
                    <a:pt x="23" y="571"/>
                  </a:lnTo>
                  <a:lnTo>
                    <a:pt x="55" y="589"/>
                  </a:lnTo>
                  <a:lnTo>
                    <a:pt x="64" y="593"/>
                  </a:lnTo>
                  <a:lnTo>
                    <a:pt x="69" y="602"/>
                  </a:lnTo>
                  <a:lnTo>
                    <a:pt x="69" y="607"/>
                  </a:lnTo>
                  <a:lnTo>
                    <a:pt x="64" y="612"/>
                  </a:lnTo>
                  <a:lnTo>
                    <a:pt x="55" y="621"/>
                  </a:lnTo>
                  <a:lnTo>
                    <a:pt x="51" y="625"/>
                  </a:lnTo>
                  <a:lnTo>
                    <a:pt x="37" y="643"/>
                  </a:lnTo>
                  <a:lnTo>
                    <a:pt x="32" y="662"/>
                  </a:lnTo>
                  <a:lnTo>
                    <a:pt x="32" y="675"/>
                  </a:lnTo>
                  <a:lnTo>
                    <a:pt x="37" y="689"/>
                  </a:lnTo>
                  <a:lnTo>
                    <a:pt x="41" y="698"/>
                  </a:lnTo>
                  <a:lnTo>
                    <a:pt x="55" y="707"/>
                  </a:lnTo>
                  <a:lnTo>
                    <a:pt x="73" y="716"/>
                  </a:lnTo>
                  <a:lnTo>
                    <a:pt x="92" y="721"/>
                  </a:lnTo>
                  <a:lnTo>
                    <a:pt x="101" y="730"/>
                  </a:lnTo>
                  <a:lnTo>
                    <a:pt x="105" y="735"/>
                  </a:lnTo>
                  <a:lnTo>
                    <a:pt x="114" y="748"/>
                  </a:lnTo>
                  <a:lnTo>
                    <a:pt x="119" y="762"/>
                  </a:lnTo>
                  <a:lnTo>
                    <a:pt x="124" y="812"/>
                  </a:lnTo>
                  <a:lnTo>
                    <a:pt x="124" y="840"/>
                  </a:lnTo>
                  <a:lnTo>
                    <a:pt x="119" y="858"/>
                  </a:lnTo>
                  <a:lnTo>
                    <a:pt x="114" y="872"/>
                  </a:lnTo>
                  <a:lnTo>
                    <a:pt x="105" y="876"/>
                  </a:lnTo>
                  <a:lnTo>
                    <a:pt x="96" y="876"/>
                  </a:lnTo>
                  <a:lnTo>
                    <a:pt x="92" y="876"/>
                  </a:lnTo>
                  <a:lnTo>
                    <a:pt x="82" y="876"/>
                  </a:lnTo>
                  <a:lnTo>
                    <a:pt x="51" y="867"/>
                  </a:lnTo>
                  <a:lnTo>
                    <a:pt x="32" y="872"/>
                  </a:lnTo>
                  <a:lnTo>
                    <a:pt x="14" y="876"/>
                  </a:lnTo>
                  <a:lnTo>
                    <a:pt x="5" y="904"/>
                  </a:lnTo>
                  <a:lnTo>
                    <a:pt x="0" y="931"/>
                  </a:lnTo>
                  <a:lnTo>
                    <a:pt x="0" y="949"/>
                  </a:lnTo>
                  <a:lnTo>
                    <a:pt x="5" y="967"/>
                  </a:lnTo>
                  <a:lnTo>
                    <a:pt x="9" y="981"/>
                  </a:lnTo>
                  <a:lnTo>
                    <a:pt x="19" y="990"/>
                  </a:lnTo>
                  <a:lnTo>
                    <a:pt x="28" y="995"/>
                  </a:lnTo>
                  <a:lnTo>
                    <a:pt x="37" y="999"/>
                  </a:lnTo>
                  <a:lnTo>
                    <a:pt x="60" y="1004"/>
                  </a:lnTo>
                  <a:lnTo>
                    <a:pt x="87" y="1018"/>
                  </a:lnTo>
                  <a:lnTo>
                    <a:pt x="114" y="1036"/>
                  </a:lnTo>
                  <a:lnTo>
                    <a:pt x="133" y="1054"/>
                  </a:lnTo>
                  <a:lnTo>
                    <a:pt x="142" y="1072"/>
                  </a:lnTo>
                  <a:lnTo>
                    <a:pt x="146" y="1095"/>
                  </a:lnTo>
                  <a:lnTo>
                    <a:pt x="146" y="1113"/>
                  </a:lnTo>
                  <a:lnTo>
                    <a:pt x="142" y="1136"/>
                  </a:lnTo>
                  <a:lnTo>
                    <a:pt x="137" y="1154"/>
                  </a:lnTo>
                  <a:lnTo>
                    <a:pt x="114" y="1195"/>
                  </a:lnTo>
                  <a:lnTo>
                    <a:pt x="105" y="1214"/>
                  </a:lnTo>
                  <a:lnTo>
                    <a:pt x="101" y="1227"/>
                  </a:lnTo>
                  <a:lnTo>
                    <a:pt x="101" y="1259"/>
                  </a:lnTo>
                  <a:lnTo>
                    <a:pt x="105" y="1287"/>
                  </a:lnTo>
                  <a:lnTo>
                    <a:pt x="110" y="1305"/>
                  </a:lnTo>
                  <a:lnTo>
                    <a:pt x="137" y="1323"/>
                  </a:lnTo>
                  <a:lnTo>
                    <a:pt x="142" y="1310"/>
                  </a:lnTo>
                  <a:lnTo>
                    <a:pt x="146" y="1305"/>
                  </a:lnTo>
                  <a:lnTo>
                    <a:pt x="155" y="1296"/>
                  </a:lnTo>
                  <a:lnTo>
                    <a:pt x="169" y="1296"/>
                  </a:lnTo>
                  <a:lnTo>
                    <a:pt x="174" y="1296"/>
                  </a:lnTo>
                  <a:lnTo>
                    <a:pt x="197" y="1314"/>
                  </a:lnTo>
                  <a:lnTo>
                    <a:pt x="224" y="1328"/>
                  </a:lnTo>
                  <a:lnTo>
                    <a:pt x="256" y="1341"/>
                  </a:lnTo>
                  <a:lnTo>
                    <a:pt x="297" y="1337"/>
                  </a:lnTo>
                  <a:lnTo>
                    <a:pt x="315" y="1341"/>
                  </a:lnTo>
                  <a:lnTo>
                    <a:pt x="329" y="1351"/>
                  </a:lnTo>
                  <a:lnTo>
                    <a:pt x="343" y="1360"/>
                  </a:lnTo>
                  <a:lnTo>
                    <a:pt x="352" y="1378"/>
                  </a:lnTo>
                  <a:lnTo>
                    <a:pt x="361" y="1405"/>
                  </a:lnTo>
                  <a:lnTo>
                    <a:pt x="370" y="1433"/>
                  </a:lnTo>
                  <a:lnTo>
                    <a:pt x="379" y="1465"/>
                  </a:lnTo>
                  <a:lnTo>
                    <a:pt x="393" y="1483"/>
                  </a:lnTo>
                  <a:lnTo>
                    <a:pt x="411" y="1497"/>
                  </a:lnTo>
                  <a:lnTo>
                    <a:pt x="429" y="1506"/>
                  </a:lnTo>
                  <a:lnTo>
                    <a:pt x="452" y="1506"/>
                  </a:lnTo>
                  <a:lnTo>
                    <a:pt x="475" y="1506"/>
                  </a:lnTo>
                  <a:lnTo>
                    <a:pt x="525" y="1497"/>
                  </a:lnTo>
                  <a:lnTo>
                    <a:pt x="548" y="1487"/>
                  </a:lnTo>
                  <a:lnTo>
                    <a:pt x="561" y="1474"/>
                  </a:lnTo>
                  <a:lnTo>
                    <a:pt x="566" y="1460"/>
                  </a:lnTo>
                  <a:lnTo>
                    <a:pt x="571" y="1446"/>
                  </a:lnTo>
                  <a:lnTo>
                    <a:pt x="566" y="1419"/>
                  </a:lnTo>
                  <a:lnTo>
                    <a:pt x="561" y="1405"/>
                  </a:lnTo>
                  <a:lnTo>
                    <a:pt x="557" y="1401"/>
                  </a:lnTo>
                  <a:lnTo>
                    <a:pt x="552" y="1378"/>
                  </a:lnTo>
                  <a:lnTo>
                    <a:pt x="548" y="1346"/>
                  </a:lnTo>
                  <a:lnTo>
                    <a:pt x="548" y="1328"/>
                  </a:lnTo>
                  <a:lnTo>
                    <a:pt x="557" y="1310"/>
                  </a:lnTo>
                  <a:lnTo>
                    <a:pt x="557" y="1296"/>
                  </a:lnTo>
                  <a:lnTo>
                    <a:pt x="557" y="1282"/>
                  </a:lnTo>
                  <a:lnTo>
                    <a:pt x="548" y="1273"/>
                  </a:lnTo>
                  <a:lnTo>
                    <a:pt x="539" y="1264"/>
                  </a:lnTo>
                  <a:lnTo>
                    <a:pt x="516" y="1259"/>
                  </a:lnTo>
                  <a:lnTo>
                    <a:pt x="507" y="1259"/>
                  </a:lnTo>
                  <a:lnTo>
                    <a:pt x="470" y="1241"/>
                  </a:lnTo>
                  <a:lnTo>
                    <a:pt x="452" y="1227"/>
                  </a:lnTo>
                  <a:lnTo>
                    <a:pt x="443" y="1214"/>
                  </a:lnTo>
                  <a:lnTo>
                    <a:pt x="443" y="1205"/>
                  </a:lnTo>
                  <a:lnTo>
                    <a:pt x="452" y="1195"/>
                  </a:lnTo>
                  <a:lnTo>
                    <a:pt x="461" y="1186"/>
                  </a:lnTo>
                  <a:lnTo>
                    <a:pt x="470" y="1182"/>
                  </a:lnTo>
                  <a:lnTo>
                    <a:pt x="561" y="1177"/>
                  </a:lnTo>
                  <a:lnTo>
                    <a:pt x="630" y="1086"/>
                  </a:lnTo>
                  <a:lnTo>
                    <a:pt x="676" y="1059"/>
                  </a:lnTo>
                  <a:lnTo>
                    <a:pt x="707" y="1045"/>
                  </a:lnTo>
                  <a:lnTo>
                    <a:pt x="735" y="1040"/>
                  </a:lnTo>
                  <a:lnTo>
                    <a:pt x="753" y="1045"/>
                  </a:lnTo>
                  <a:lnTo>
                    <a:pt x="767" y="1049"/>
                  </a:lnTo>
                  <a:lnTo>
                    <a:pt x="776" y="1063"/>
                  </a:lnTo>
                  <a:lnTo>
                    <a:pt x="780" y="1072"/>
                  </a:lnTo>
                  <a:lnTo>
                    <a:pt x="803" y="1118"/>
                  </a:lnTo>
                  <a:lnTo>
                    <a:pt x="931" y="1173"/>
                  </a:lnTo>
                  <a:lnTo>
                    <a:pt x="981" y="1168"/>
                  </a:lnTo>
                  <a:lnTo>
                    <a:pt x="1022" y="1168"/>
                  </a:lnTo>
                  <a:lnTo>
                    <a:pt x="1054" y="1173"/>
                  </a:lnTo>
                  <a:lnTo>
                    <a:pt x="1114" y="1186"/>
                  </a:lnTo>
                  <a:lnTo>
                    <a:pt x="1141" y="1154"/>
                  </a:lnTo>
                  <a:lnTo>
                    <a:pt x="1168" y="1122"/>
                  </a:lnTo>
                  <a:lnTo>
                    <a:pt x="1200" y="1095"/>
                  </a:lnTo>
                  <a:lnTo>
                    <a:pt x="1214" y="1077"/>
                  </a:lnTo>
                  <a:lnTo>
                    <a:pt x="1218" y="1054"/>
                  </a:lnTo>
                  <a:lnTo>
                    <a:pt x="1218" y="1027"/>
                  </a:lnTo>
                  <a:lnTo>
                    <a:pt x="1218" y="1004"/>
                  </a:lnTo>
                  <a:lnTo>
                    <a:pt x="1205" y="958"/>
                  </a:lnTo>
                  <a:lnTo>
                    <a:pt x="1200" y="935"/>
                  </a:lnTo>
                  <a:lnTo>
                    <a:pt x="1196" y="926"/>
                  </a:lnTo>
                  <a:lnTo>
                    <a:pt x="1187" y="904"/>
                  </a:lnTo>
                  <a:lnTo>
                    <a:pt x="1187" y="885"/>
                  </a:lnTo>
                  <a:lnTo>
                    <a:pt x="1187" y="867"/>
                  </a:lnTo>
                  <a:lnTo>
                    <a:pt x="1191" y="849"/>
                  </a:lnTo>
                  <a:lnTo>
                    <a:pt x="1205" y="826"/>
                  </a:lnTo>
                  <a:lnTo>
                    <a:pt x="1228" y="789"/>
                  </a:lnTo>
                  <a:lnTo>
                    <a:pt x="1241" y="758"/>
                  </a:lnTo>
                  <a:lnTo>
                    <a:pt x="1241" y="721"/>
                  </a:lnTo>
                  <a:lnTo>
                    <a:pt x="1241" y="675"/>
                  </a:lnTo>
                  <a:lnTo>
                    <a:pt x="1246" y="653"/>
                  </a:lnTo>
                  <a:lnTo>
                    <a:pt x="1246" y="634"/>
                  </a:lnTo>
                  <a:lnTo>
                    <a:pt x="1260" y="607"/>
                  </a:lnTo>
                  <a:lnTo>
                    <a:pt x="1269" y="598"/>
                  </a:lnTo>
                  <a:lnTo>
                    <a:pt x="1273" y="593"/>
                  </a:lnTo>
                  <a:lnTo>
                    <a:pt x="1378" y="552"/>
                  </a:lnTo>
                  <a:lnTo>
                    <a:pt x="1378" y="534"/>
                  </a:lnTo>
                  <a:lnTo>
                    <a:pt x="1378" y="516"/>
                  </a:lnTo>
                  <a:lnTo>
                    <a:pt x="1374" y="511"/>
                  </a:lnTo>
                  <a:lnTo>
                    <a:pt x="1369" y="507"/>
                  </a:lnTo>
                  <a:lnTo>
                    <a:pt x="1355" y="502"/>
                  </a:lnTo>
                  <a:lnTo>
                    <a:pt x="1351" y="50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6944" y="6670"/>
              <a:ext cx="3295" cy="2806"/>
            </a:xfrm>
            <a:custGeom>
              <a:avLst/>
              <a:gdLst>
                <a:gd name="T0" fmla="*/ 1524 w 1537"/>
                <a:gd name="T1" fmla="*/ 542 h 1309"/>
                <a:gd name="T2" fmla="*/ 1524 w 1537"/>
                <a:gd name="T3" fmla="*/ 465 h 1309"/>
                <a:gd name="T4" fmla="*/ 1519 w 1537"/>
                <a:gd name="T5" fmla="*/ 378 h 1309"/>
                <a:gd name="T6" fmla="*/ 1524 w 1537"/>
                <a:gd name="T7" fmla="*/ 310 h 1309"/>
                <a:gd name="T8" fmla="*/ 1451 w 1537"/>
                <a:gd name="T9" fmla="*/ 237 h 1309"/>
                <a:gd name="T10" fmla="*/ 1300 w 1537"/>
                <a:gd name="T11" fmla="*/ 86 h 1309"/>
                <a:gd name="T12" fmla="*/ 1222 w 1537"/>
                <a:gd name="T13" fmla="*/ 54 h 1309"/>
                <a:gd name="T14" fmla="*/ 1122 w 1537"/>
                <a:gd name="T15" fmla="*/ 68 h 1309"/>
                <a:gd name="T16" fmla="*/ 1040 w 1537"/>
                <a:gd name="T17" fmla="*/ 100 h 1309"/>
                <a:gd name="T18" fmla="*/ 940 w 1537"/>
                <a:gd name="T19" fmla="*/ 109 h 1309"/>
                <a:gd name="T20" fmla="*/ 844 w 1537"/>
                <a:gd name="T21" fmla="*/ 45 h 1309"/>
                <a:gd name="T22" fmla="*/ 743 w 1537"/>
                <a:gd name="T23" fmla="*/ 0 h 1309"/>
                <a:gd name="T24" fmla="*/ 684 w 1537"/>
                <a:gd name="T25" fmla="*/ 54 h 1309"/>
                <a:gd name="T26" fmla="*/ 611 w 1537"/>
                <a:gd name="T27" fmla="*/ 59 h 1309"/>
                <a:gd name="T28" fmla="*/ 552 w 1537"/>
                <a:gd name="T29" fmla="*/ 59 h 1309"/>
                <a:gd name="T30" fmla="*/ 570 w 1537"/>
                <a:gd name="T31" fmla="*/ 164 h 1309"/>
                <a:gd name="T32" fmla="*/ 552 w 1537"/>
                <a:gd name="T33" fmla="*/ 237 h 1309"/>
                <a:gd name="T34" fmla="*/ 424 w 1537"/>
                <a:gd name="T35" fmla="*/ 310 h 1309"/>
                <a:gd name="T36" fmla="*/ 356 w 1537"/>
                <a:gd name="T37" fmla="*/ 337 h 1309"/>
                <a:gd name="T38" fmla="*/ 296 w 1537"/>
                <a:gd name="T39" fmla="*/ 401 h 1309"/>
                <a:gd name="T40" fmla="*/ 228 w 1537"/>
                <a:gd name="T41" fmla="*/ 488 h 1309"/>
                <a:gd name="T42" fmla="*/ 196 w 1537"/>
                <a:gd name="T43" fmla="*/ 524 h 1309"/>
                <a:gd name="T44" fmla="*/ 164 w 1537"/>
                <a:gd name="T45" fmla="*/ 602 h 1309"/>
                <a:gd name="T46" fmla="*/ 155 w 1537"/>
                <a:gd name="T47" fmla="*/ 661 h 1309"/>
                <a:gd name="T48" fmla="*/ 146 w 1537"/>
                <a:gd name="T49" fmla="*/ 734 h 1309"/>
                <a:gd name="T50" fmla="*/ 32 w 1537"/>
                <a:gd name="T51" fmla="*/ 775 h 1309"/>
                <a:gd name="T52" fmla="*/ 27 w 1537"/>
                <a:gd name="T53" fmla="*/ 862 h 1309"/>
                <a:gd name="T54" fmla="*/ 105 w 1537"/>
                <a:gd name="T55" fmla="*/ 999 h 1309"/>
                <a:gd name="T56" fmla="*/ 73 w 1537"/>
                <a:gd name="T57" fmla="*/ 1113 h 1309"/>
                <a:gd name="T58" fmla="*/ 68 w 1537"/>
                <a:gd name="T59" fmla="*/ 1140 h 1309"/>
                <a:gd name="T60" fmla="*/ 150 w 1537"/>
                <a:gd name="T61" fmla="*/ 1172 h 1309"/>
                <a:gd name="T62" fmla="*/ 164 w 1537"/>
                <a:gd name="T63" fmla="*/ 1263 h 1309"/>
                <a:gd name="T64" fmla="*/ 191 w 1537"/>
                <a:gd name="T65" fmla="*/ 1263 h 1309"/>
                <a:gd name="T66" fmla="*/ 251 w 1537"/>
                <a:gd name="T67" fmla="*/ 1245 h 1309"/>
                <a:gd name="T68" fmla="*/ 264 w 1537"/>
                <a:gd name="T69" fmla="*/ 1286 h 1309"/>
                <a:gd name="T70" fmla="*/ 301 w 1537"/>
                <a:gd name="T71" fmla="*/ 1309 h 1309"/>
                <a:gd name="T72" fmla="*/ 401 w 1537"/>
                <a:gd name="T73" fmla="*/ 1154 h 1309"/>
                <a:gd name="T74" fmla="*/ 470 w 1537"/>
                <a:gd name="T75" fmla="*/ 1113 h 1309"/>
                <a:gd name="T76" fmla="*/ 511 w 1537"/>
                <a:gd name="T77" fmla="*/ 1044 h 1309"/>
                <a:gd name="T78" fmla="*/ 597 w 1537"/>
                <a:gd name="T79" fmla="*/ 1067 h 1309"/>
                <a:gd name="T80" fmla="*/ 766 w 1537"/>
                <a:gd name="T81" fmla="*/ 994 h 1309"/>
                <a:gd name="T82" fmla="*/ 826 w 1537"/>
                <a:gd name="T83" fmla="*/ 866 h 1309"/>
                <a:gd name="T84" fmla="*/ 848 w 1537"/>
                <a:gd name="T85" fmla="*/ 825 h 1309"/>
                <a:gd name="T86" fmla="*/ 889 w 1537"/>
                <a:gd name="T87" fmla="*/ 875 h 1309"/>
                <a:gd name="T88" fmla="*/ 953 w 1537"/>
                <a:gd name="T89" fmla="*/ 907 h 1309"/>
                <a:gd name="T90" fmla="*/ 999 w 1537"/>
                <a:gd name="T91" fmla="*/ 716 h 1309"/>
                <a:gd name="T92" fmla="*/ 1035 w 1537"/>
                <a:gd name="T93" fmla="*/ 638 h 1309"/>
                <a:gd name="T94" fmla="*/ 1159 w 1537"/>
                <a:gd name="T95" fmla="*/ 606 h 1309"/>
                <a:gd name="T96" fmla="*/ 1318 w 1537"/>
                <a:gd name="T97" fmla="*/ 479 h 1309"/>
                <a:gd name="T98" fmla="*/ 1391 w 1537"/>
                <a:gd name="T99" fmla="*/ 511 h 1309"/>
                <a:gd name="T100" fmla="*/ 1423 w 1537"/>
                <a:gd name="T101" fmla="*/ 556 h 13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537" h="1309">
                  <a:moveTo>
                    <a:pt x="1469" y="561"/>
                  </a:moveTo>
                  <a:lnTo>
                    <a:pt x="1469" y="561"/>
                  </a:lnTo>
                  <a:lnTo>
                    <a:pt x="1492" y="561"/>
                  </a:lnTo>
                  <a:lnTo>
                    <a:pt x="1510" y="556"/>
                  </a:lnTo>
                  <a:lnTo>
                    <a:pt x="1524" y="542"/>
                  </a:lnTo>
                  <a:lnTo>
                    <a:pt x="1533" y="529"/>
                  </a:lnTo>
                  <a:lnTo>
                    <a:pt x="1537" y="511"/>
                  </a:lnTo>
                  <a:lnTo>
                    <a:pt x="1537" y="492"/>
                  </a:lnTo>
                  <a:lnTo>
                    <a:pt x="1533" y="479"/>
                  </a:lnTo>
                  <a:lnTo>
                    <a:pt x="1524" y="465"/>
                  </a:lnTo>
                  <a:lnTo>
                    <a:pt x="1514" y="451"/>
                  </a:lnTo>
                  <a:lnTo>
                    <a:pt x="1514" y="438"/>
                  </a:lnTo>
                  <a:lnTo>
                    <a:pt x="1514" y="406"/>
                  </a:lnTo>
                  <a:lnTo>
                    <a:pt x="1519" y="378"/>
                  </a:lnTo>
                  <a:lnTo>
                    <a:pt x="1524" y="369"/>
                  </a:lnTo>
                  <a:lnTo>
                    <a:pt x="1524" y="355"/>
                  </a:lnTo>
                  <a:lnTo>
                    <a:pt x="1524" y="328"/>
                  </a:lnTo>
                  <a:lnTo>
                    <a:pt x="1524" y="310"/>
                  </a:lnTo>
                  <a:lnTo>
                    <a:pt x="1514" y="292"/>
                  </a:lnTo>
                  <a:lnTo>
                    <a:pt x="1505" y="273"/>
                  </a:lnTo>
                  <a:lnTo>
                    <a:pt x="1492" y="260"/>
                  </a:lnTo>
                  <a:lnTo>
                    <a:pt x="1451" y="237"/>
                  </a:lnTo>
                  <a:lnTo>
                    <a:pt x="1405" y="214"/>
                  </a:lnTo>
                  <a:lnTo>
                    <a:pt x="1355" y="196"/>
                  </a:lnTo>
                  <a:lnTo>
                    <a:pt x="1323" y="132"/>
                  </a:lnTo>
                  <a:lnTo>
                    <a:pt x="1300" y="86"/>
                  </a:lnTo>
                  <a:lnTo>
                    <a:pt x="1286" y="54"/>
                  </a:lnTo>
                  <a:lnTo>
                    <a:pt x="1277" y="59"/>
                  </a:lnTo>
                  <a:lnTo>
                    <a:pt x="1254" y="59"/>
                  </a:lnTo>
                  <a:lnTo>
                    <a:pt x="1222" y="54"/>
                  </a:lnTo>
                  <a:lnTo>
                    <a:pt x="1209" y="50"/>
                  </a:lnTo>
                  <a:lnTo>
                    <a:pt x="1190" y="41"/>
                  </a:lnTo>
                  <a:lnTo>
                    <a:pt x="1172" y="45"/>
                  </a:lnTo>
                  <a:lnTo>
                    <a:pt x="1122" y="68"/>
                  </a:lnTo>
                  <a:lnTo>
                    <a:pt x="1095" y="82"/>
                  </a:lnTo>
                  <a:lnTo>
                    <a:pt x="1067" y="91"/>
                  </a:lnTo>
                  <a:lnTo>
                    <a:pt x="1040" y="100"/>
                  </a:lnTo>
                  <a:lnTo>
                    <a:pt x="1008" y="95"/>
                  </a:lnTo>
                  <a:lnTo>
                    <a:pt x="976" y="95"/>
                  </a:lnTo>
                  <a:lnTo>
                    <a:pt x="958" y="100"/>
                  </a:lnTo>
                  <a:lnTo>
                    <a:pt x="940" y="109"/>
                  </a:lnTo>
                  <a:lnTo>
                    <a:pt x="930" y="109"/>
                  </a:lnTo>
                  <a:lnTo>
                    <a:pt x="912" y="100"/>
                  </a:lnTo>
                  <a:lnTo>
                    <a:pt x="885" y="82"/>
                  </a:lnTo>
                  <a:lnTo>
                    <a:pt x="844" y="45"/>
                  </a:lnTo>
                  <a:lnTo>
                    <a:pt x="821" y="27"/>
                  </a:lnTo>
                  <a:lnTo>
                    <a:pt x="798" y="13"/>
                  </a:lnTo>
                  <a:lnTo>
                    <a:pt x="780" y="4"/>
                  </a:lnTo>
                  <a:lnTo>
                    <a:pt x="762" y="0"/>
                  </a:lnTo>
                  <a:lnTo>
                    <a:pt x="743" y="0"/>
                  </a:lnTo>
                  <a:lnTo>
                    <a:pt x="725" y="9"/>
                  </a:lnTo>
                  <a:lnTo>
                    <a:pt x="711" y="18"/>
                  </a:lnTo>
                  <a:lnTo>
                    <a:pt x="702" y="32"/>
                  </a:lnTo>
                  <a:lnTo>
                    <a:pt x="684" y="54"/>
                  </a:lnTo>
                  <a:lnTo>
                    <a:pt x="666" y="68"/>
                  </a:lnTo>
                  <a:lnTo>
                    <a:pt x="652" y="68"/>
                  </a:lnTo>
                  <a:lnTo>
                    <a:pt x="638" y="68"/>
                  </a:lnTo>
                  <a:lnTo>
                    <a:pt x="611" y="59"/>
                  </a:lnTo>
                  <a:lnTo>
                    <a:pt x="584" y="45"/>
                  </a:lnTo>
                  <a:lnTo>
                    <a:pt x="575" y="45"/>
                  </a:lnTo>
                  <a:lnTo>
                    <a:pt x="565" y="45"/>
                  </a:lnTo>
                  <a:lnTo>
                    <a:pt x="556" y="50"/>
                  </a:lnTo>
                  <a:lnTo>
                    <a:pt x="552" y="59"/>
                  </a:lnTo>
                  <a:lnTo>
                    <a:pt x="552" y="73"/>
                  </a:lnTo>
                  <a:lnTo>
                    <a:pt x="552" y="91"/>
                  </a:lnTo>
                  <a:lnTo>
                    <a:pt x="561" y="127"/>
                  </a:lnTo>
                  <a:lnTo>
                    <a:pt x="570" y="164"/>
                  </a:lnTo>
                  <a:lnTo>
                    <a:pt x="575" y="182"/>
                  </a:lnTo>
                  <a:lnTo>
                    <a:pt x="570" y="200"/>
                  </a:lnTo>
                  <a:lnTo>
                    <a:pt x="565" y="219"/>
                  </a:lnTo>
                  <a:lnTo>
                    <a:pt x="552" y="237"/>
                  </a:lnTo>
                  <a:lnTo>
                    <a:pt x="515" y="269"/>
                  </a:lnTo>
                  <a:lnTo>
                    <a:pt x="488" y="292"/>
                  </a:lnTo>
                  <a:lnTo>
                    <a:pt x="461" y="310"/>
                  </a:lnTo>
                  <a:lnTo>
                    <a:pt x="424" y="310"/>
                  </a:lnTo>
                  <a:lnTo>
                    <a:pt x="410" y="314"/>
                  </a:lnTo>
                  <a:lnTo>
                    <a:pt x="388" y="319"/>
                  </a:lnTo>
                  <a:lnTo>
                    <a:pt x="365" y="333"/>
                  </a:lnTo>
                  <a:lnTo>
                    <a:pt x="356" y="337"/>
                  </a:lnTo>
                  <a:lnTo>
                    <a:pt x="346" y="351"/>
                  </a:lnTo>
                  <a:lnTo>
                    <a:pt x="333" y="369"/>
                  </a:lnTo>
                  <a:lnTo>
                    <a:pt x="315" y="387"/>
                  </a:lnTo>
                  <a:lnTo>
                    <a:pt x="296" y="401"/>
                  </a:lnTo>
                  <a:lnTo>
                    <a:pt x="283" y="415"/>
                  </a:lnTo>
                  <a:lnTo>
                    <a:pt x="264" y="428"/>
                  </a:lnTo>
                  <a:lnTo>
                    <a:pt x="251" y="460"/>
                  </a:lnTo>
                  <a:lnTo>
                    <a:pt x="228" y="488"/>
                  </a:lnTo>
                  <a:lnTo>
                    <a:pt x="219" y="501"/>
                  </a:lnTo>
                  <a:lnTo>
                    <a:pt x="210" y="506"/>
                  </a:lnTo>
                  <a:lnTo>
                    <a:pt x="201" y="515"/>
                  </a:lnTo>
                  <a:lnTo>
                    <a:pt x="196" y="524"/>
                  </a:lnTo>
                  <a:lnTo>
                    <a:pt x="187" y="552"/>
                  </a:lnTo>
                  <a:lnTo>
                    <a:pt x="178" y="579"/>
                  </a:lnTo>
                  <a:lnTo>
                    <a:pt x="173" y="593"/>
                  </a:lnTo>
                  <a:lnTo>
                    <a:pt x="164" y="602"/>
                  </a:lnTo>
                  <a:lnTo>
                    <a:pt x="155" y="611"/>
                  </a:lnTo>
                  <a:lnTo>
                    <a:pt x="146" y="620"/>
                  </a:lnTo>
                  <a:lnTo>
                    <a:pt x="146" y="638"/>
                  </a:lnTo>
                  <a:lnTo>
                    <a:pt x="150" y="652"/>
                  </a:lnTo>
                  <a:lnTo>
                    <a:pt x="155" y="661"/>
                  </a:lnTo>
                  <a:lnTo>
                    <a:pt x="155" y="670"/>
                  </a:lnTo>
                  <a:lnTo>
                    <a:pt x="159" y="702"/>
                  </a:lnTo>
                  <a:lnTo>
                    <a:pt x="155" y="716"/>
                  </a:lnTo>
                  <a:lnTo>
                    <a:pt x="146" y="734"/>
                  </a:lnTo>
                  <a:lnTo>
                    <a:pt x="128" y="748"/>
                  </a:lnTo>
                  <a:lnTo>
                    <a:pt x="105" y="757"/>
                  </a:lnTo>
                  <a:lnTo>
                    <a:pt x="55" y="766"/>
                  </a:lnTo>
                  <a:lnTo>
                    <a:pt x="32" y="775"/>
                  </a:lnTo>
                  <a:lnTo>
                    <a:pt x="13" y="780"/>
                  </a:lnTo>
                  <a:lnTo>
                    <a:pt x="4" y="793"/>
                  </a:lnTo>
                  <a:lnTo>
                    <a:pt x="0" y="807"/>
                  </a:lnTo>
                  <a:lnTo>
                    <a:pt x="9" y="830"/>
                  </a:lnTo>
                  <a:lnTo>
                    <a:pt x="27" y="862"/>
                  </a:lnTo>
                  <a:lnTo>
                    <a:pt x="68" y="917"/>
                  </a:lnTo>
                  <a:lnTo>
                    <a:pt x="96" y="958"/>
                  </a:lnTo>
                  <a:lnTo>
                    <a:pt x="100" y="976"/>
                  </a:lnTo>
                  <a:lnTo>
                    <a:pt x="105" y="999"/>
                  </a:lnTo>
                  <a:lnTo>
                    <a:pt x="105" y="1021"/>
                  </a:lnTo>
                  <a:lnTo>
                    <a:pt x="100" y="1053"/>
                  </a:lnTo>
                  <a:lnTo>
                    <a:pt x="82" y="1081"/>
                  </a:lnTo>
                  <a:lnTo>
                    <a:pt x="73" y="1113"/>
                  </a:lnTo>
                  <a:lnTo>
                    <a:pt x="68" y="1126"/>
                  </a:lnTo>
                  <a:lnTo>
                    <a:pt x="68" y="1140"/>
                  </a:lnTo>
                  <a:lnTo>
                    <a:pt x="91" y="1136"/>
                  </a:lnTo>
                  <a:lnTo>
                    <a:pt x="109" y="1136"/>
                  </a:lnTo>
                  <a:lnTo>
                    <a:pt x="123" y="1145"/>
                  </a:lnTo>
                  <a:lnTo>
                    <a:pt x="137" y="1149"/>
                  </a:lnTo>
                  <a:lnTo>
                    <a:pt x="150" y="1172"/>
                  </a:lnTo>
                  <a:lnTo>
                    <a:pt x="155" y="1186"/>
                  </a:lnTo>
                  <a:lnTo>
                    <a:pt x="155" y="1209"/>
                  </a:lnTo>
                  <a:lnTo>
                    <a:pt x="159" y="1245"/>
                  </a:lnTo>
                  <a:lnTo>
                    <a:pt x="164" y="1263"/>
                  </a:lnTo>
                  <a:lnTo>
                    <a:pt x="173" y="1272"/>
                  </a:lnTo>
                  <a:lnTo>
                    <a:pt x="178" y="1277"/>
                  </a:lnTo>
                  <a:lnTo>
                    <a:pt x="182" y="1277"/>
                  </a:lnTo>
                  <a:lnTo>
                    <a:pt x="191" y="1263"/>
                  </a:lnTo>
                  <a:lnTo>
                    <a:pt x="205" y="1250"/>
                  </a:lnTo>
                  <a:lnTo>
                    <a:pt x="219" y="1240"/>
                  </a:lnTo>
                  <a:lnTo>
                    <a:pt x="232" y="1236"/>
                  </a:lnTo>
                  <a:lnTo>
                    <a:pt x="242" y="1240"/>
                  </a:lnTo>
                  <a:lnTo>
                    <a:pt x="251" y="1245"/>
                  </a:lnTo>
                  <a:lnTo>
                    <a:pt x="255" y="1250"/>
                  </a:lnTo>
                  <a:lnTo>
                    <a:pt x="260" y="1263"/>
                  </a:lnTo>
                  <a:lnTo>
                    <a:pt x="260" y="1272"/>
                  </a:lnTo>
                  <a:lnTo>
                    <a:pt x="264" y="1286"/>
                  </a:lnTo>
                  <a:lnTo>
                    <a:pt x="269" y="1295"/>
                  </a:lnTo>
                  <a:lnTo>
                    <a:pt x="283" y="1309"/>
                  </a:lnTo>
                  <a:lnTo>
                    <a:pt x="287" y="1309"/>
                  </a:lnTo>
                  <a:lnTo>
                    <a:pt x="292" y="1309"/>
                  </a:lnTo>
                  <a:lnTo>
                    <a:pt x="301" y="1309"/>
                  </a:lnTo>
                  <a:lnTo>
                    <a:pt x="301" y="1300"/>
                  </a:lnTo>
                  <a:lnTo>
                    <a:pt x="319" y="1268"/>
                  </a:lnTo>
                  <a:lnTo>
                    <a:pt x="351" y="1218"/>
                  </a:lnTo>
                  <a:lnTo>
                    <a:pt x="401" y="1154"/>
                  </a:lnTo>
                  <a:lnTo>
                    <a:pt x="429" y="1145"/>
                  </a:lnTo>
                  <a:lnTo>
                    <a:pt x="451" y="1131"/>
                  </a:lnTo>
                  <a:lnTo>
                    <a:pt x="470" y="1113"/>
                  </a:lnTo>
                  <a:lnTo>
                    <a:pt x="474" y="1090"/>
                  </a:lnTo>
                  <a:lnTo>
                    <a:pt x="483" y="1076"/>
                  </a:lnTo>
                  <a:lnTo>
                    <a:pt x="492" y="1063"/>
                  </a:lnTo>
                  <a:lnTo>
                    <a:pt x="502" y="1053"/>
                  </a:lnTo>
                  <a:lnTo>
                    <a:pt x="511" y="1044"/>
                  </a:lnTo>
                  <a:lnTo>
                    <a:pt x="520" y="1040"/>
                  </a:lnTo>
                  <a:lnTo>
                    <a:pt x="543" y="1040"/>
                  </a:lnTo>
                  <a:lnTo>
                    <a:pt x="565" y="1044"/>
                  </a:lnTo>
                  <a:lnTo>
                    <a:pt x="584" y="1053"/>
                  </a:lnTo>
                  <a:lnTo>
                    <a:pt x="597" y="1067"/>
                  </a:lnTo>
                  <a:lnTo>
                    <a:pt x="625" y="1081"/>
                  </a:lnTo>
                  <a:lnTo>
                    <a:pt x="734" y="1063"/>
                  </a:lnTo>
                  <a:lnTo>
                    <a:pt x="762" y="994"/>
                  </a:lnTo>
                  <a:lnTo>
                    <a:pt x="766" y="1003"/>
                  </a:lnTo>
                  <a:lnTo>
                    <a:pt x="766" y="994"/>
                  </a:lnTo>
                  <a:lnTo>
                    <a:pt x="794" y="944"/>
                  </a:lnTo>
                  <a:lnTo>
                    <a:pt x="816" y="903"/>
                  </a:lnTo>
                  <a:lnTo>
                    <a:pt x="826" y="885"/>
                  </a:lnTo>
                  <a:lnTo>
                    <a:pt x="826" y="866"/>
                  </a:lnTo>
                  <a:lnTo>
                    <a:pt x="830" y="844"/>
                  </a:lnTo>
                  <a:lnTo>
                    <a:pt x="835" y="834"/>
                  </a:lnTo>
                  <a:lnTo>
                    <a:pt x="844" y="830"/>
                  </a:lnTo>
                  <a:lnTo>
                    <a:pt x="848" y="825"/>
                  </a:lnTo>
                  <a:lnTo>
                    <a:pt x="857" y="830"/>
                  </a:lnTo>
                  <a:lnTo>
                    <a:pt x="867" y="839"/>
                  </a:lnTo>
                  <a:lnTo>
                    <a:pt x="876" y="857"/>
                  </a:lnTo>
                  <a:lnTo>
                    <a:pt x="889" y="875"/>
                  </a:lnTo>
                  <a:lnTo>
                    <a:pt x="903" y="894"/>
                  </a:lnTo>
                  <a:lnTo>
                    <a:pt x="917" y="907"/>
                  </a:lnTo>
                  <a:lnTo>
                    <a:pt x="930" y="917"/>
                  </a:lnTo>
                  <a:lnTo>
                    <a:pt x="944" y="917"/>
                  </a:lnTo>
                  <a:lnTo>
                    <a:pt x="953" y="907"/>
                  </a:lnTo>
                  <a:lnTo>
                    <a:pt x="962" y="889"/>
                  </a:lnTo>
                  <a:lnTo>
                    <a:pt x="972" y="862"/>
                  </a:lnTo>
                  <a:lnTo>
                    <a:pt x="981" y="789"/>
                  </a:lnTo>
                  <a:lnTo>
                    <a:pt x="999" y="716"/>
                  </a:lnTo>
                  <a:lnTo>
                    <a:pt x="1008" y="684"/>
                  </a:lnTo>
                  <a:lnTo>
                    <a:pt x="1017" y="661"/>
                  </a:lnTo>
                  <a:lnTo>
                    <a:pt x="1026" y="647"/>
                  </a:lnTo>
                  <a:lnTo>
                    <a:pt x="1035" y="638"/>
                  </a:lnTo>
                  <a:lnTo>
                    <a:pt x="1149" y="638"/>
                  </a:lnTo>
                  <a:lnTo>
                    <a:pt x="1154" y="638"/>
                  </a:lnTo>
                  <a:lnTo>
                    <a:pt x="1159" y="606"/>
                  </a:lnTo>
                  <a:lnTo>
                    <a:pt x="1172" y="584"/>
                  </a:lnTo>
                  <a:lnTo>
                    <a:pt x="1195" y="561"/>
                  </a:lnTo>
                  <a:lnTo>
                    <a:pt x="1286" y="492"/>
                  </a:lnTo>
                  <a:lnTo>
                    <a:pt x="1318" y="479"/>
                  </a:lnTo>
                  <a:lnTo>
                    <a:pt x="1341" y="474"/>
                  </a:lnTo>
                  <a:lnTo>
                    <a:pt x="1359" y="474"/>
                  </a:lnTo>
                  <a:lnTo>
                    <a:pt x="1378" y="483"/>
                  </a:lnTo>
                  <a:lnTo>
                    <a:pt x="1387" y="497"/>
                  </a:lnTo>
                  <a:lnTo>
                    <a:pt x="1391" y="511"/>
                  </a:lnTo>
                  <a:lnTo>
                    <a:pt x="1396" y="524"/>
                  </a:lnTo>
                  <a:lnTo>
                    <a:pt x="1400" y="538"/>
                  </a:lnTo>
                  <a:lnTo>
                    <a:pt x="1409" y="547"/>
                  </a:lnTo>
                  <a:lnTo>
                    <a:pt x="1423" y="556"/>
                  </a:lnTo>
                  <a:lnTo>
                    <a:pt x="1432" y="561"/>
                  </a:lnTo>
                  <a:lnTo>
                    <a:pt x="1455" y="561"/>
                  </a:lnTo>
                  <a:lnTo>
                    <a:pt x="1469" y="56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10113" y="6239"/>
              <a:ext cx="752" cy="821"/>
            </a:xfrm>
            <a:custGeom>
              <a:avLst/>
              <a:gdLst>
                <a:gd name="T0" fmla="*/ 0 w 351"/>
                <a:gd name="T1" fmla="*/ 0 h 383"/>
                <a:gd name="T2" fmla="*/ 0 w 351"/>
                <a:gd name="T3" fmla="*/ 0 h 383"/>
                <a:gd name="T4" fmla="*/ 0 w 351"/>
                <a:gd name="T5" fmla="*/ 9 h 383"/>
                <a:gd name="T6" fmla="*/ 0 w 351"/>
                <a:gd name="T7" fmla="*/ 36 h 383"/>
                <a:gd name="T8" fmla="*/ 0 w 351"/>
                <a:gd name="T9" fmla="*/ 50 h 383"/>
                <a:gd name="T10" fmla="*/ 9 w 351"/>
                <a:gd name="T11" fmla="*/ 68 h 383"/>
                <a:gd name="T12" fmla="*/ 23 w 351"/>
                <a:gd name="T13" fmla="*/ 82 h 383"/>
                <a:gd name="T14" fmla="*/ 41 w 351"/>
                <a:gd name="T15" fmla="*/ 91 h 383"/>
                <a:gd name="T16" fmla="*/ 41 w 351"/>
                <a:gd name="T17" fmla="*/ 91 h 383"/>
                <a:gd name="T18" fmla="*/ 59 w 351"/>
                <a:gd name="T19" fmla="*/ 100 h 383"/>
                <a:gd name="T20" fmla="*/ 68 w 351"/>
                <a:gd name="T21" fmla="*/ 109 h 383"/>
                <a:gd name="T22" fmla="*/ 73 w 351"/>
                <a:gd name="T23" fmla="*/ 123 h 383"/>
                <a:gd name="T24" fmla="*/ 68 w 351"/>
                <a:gd name="T25" fmla="*/ 132 h 383"/>
                <a:gd name="T26" fmla="*/ 64 w 351"/>
                <a:gd name="T27" fmla="*/ 150 h 383"/>
                <a:gd name="T28" fmla="*/ 55 w 351"/>
                <a:gd name="T29" fmla="*/ 160 h 383"/>
                <a:gd name="T30" fmla="*/ 55 w 351"/>
                <a:gd name="T31" fmla="*/ 160 h 383"/>
                <a:gd name="T32" fmla="*/ 50 w 351"/>
                <a:gd name="T33" fmla="*/ 169 h 383"/>
                <a:gd name="T34" fmla="*/ 41 w 351"/>
                <a:gd name="T35" fmla="*/ 187 h 383"/>
                <a:gd name="T36" fmla="*/ 36 w 351"/>
                <a:gd name="T37" fmla="*/ 196 h 383"/>
                <a:gd name="T38" fmla="*/ 41 w 351"/>
                <a:gd name="T39" fmla="*/ 205 h 383"/>
                <a:gd name="T40" fmla="*/ 50 w 351"/>
                <a:gd name="T41" fmla="*/ 210 h 383"/>
                <a:gd name="T42" fmla="*/ 73 w 351"/>
                <a:gd name="T43" fmla="*/ 214 h 383"/>
                <a:gd name="T44" fmla="*/ 109 w 351"/>
                <a:gd name="T45" fmla="*/ 228 h 383"/>
                <a:gd name="T46" fmla="*/ 119 w 351"/>
                <a:gd name="T47" fmla="*/ 237 h 383"/>
                <a:gd name="T48" fmla="*/ 132 w 351"/>
                <a:gd name="T49" fmla="*/ 233 h 383"/>
                <a:gd name="T50" fmla="*/ 132 w 351"/>
                <a:gd name="T51" fmla="*/ 233 h 383"/>
                <a:gd name="T52" fmla="*/ 137 w 351"/>
                <a:gd name="T53" fmla="*/ 223 h 383"/>
                <a:gd name="T54" fmla="*/ 160 w 351"/>
                <a:gd name="T55" fmla="*/ 201 h 383"/>
                <a:gd name="T56" fmla="*/ 169 w 351"/>
                <a:gd name="T57" fmla="*/ 192 h 383"/>
                <a:gd name="T58" fmla="*/ 182 w 351"/>
                <a:gd name="T59" fmla="*/ 182 h 383"/>
                <a:gd name="T60" fmla="*/ 192 w 351"/>
                <a:gd name="T61" fmla="*/ 182 h 383"/>
                <a:gd name="T62" fmla="*/ 201 w 351"/>
                <a:gd name="T63" fmla="*/ 192 h 383"/>
                <a:gd name="T64" fmla="*/ 201 w 351"/>
                <a:gd name="T65" fmla="*/ 192 h 383"/>
                <a:gd name="T66" fmla="*/ 214 w 351"/>
                <a:gd name="T67" fmla="*/ 219 h 383"/>
                <a:gd name="T68" fmla="*/ 223 w 351"/>
                <a:gd name="T69" fmla="*/ 246 h 383"/>
                <a:gd name="T70" fmla="*/ 223 w 351"/>
                <a:gd name="T71" fmla="*/ 274 h 383"/>
                <a:gd name="T72" fmla="*/ 214 w 351"/>
                <a:gd name="T73" fmla="*/ 306 h 383"/>
                <a:gd name="T74" fmla="*/ 214 w 351"/>
                <a:gd name="T75" fmla="*/ 306 h 383"/>
                <a:gd name="T76" fmla="*/ 201 w 351"/>
                <a:gd name="T77" fmla="*/ 333 h 383"/>
                <a:gd name="T78" fmla="*/ 192 w 351"/>
                <a:gd name="T79" fmla="*/ 356 h 383"/>
                <a:gd name="T80" fmla="*/ 196 w 351"/>
                <a:gd name="T81" fmla="*/ 365 h 383"/>
                <a:gd name="T82" fmla="*/ 201 w 351"/>
                <a:gd name="T83" fmla="*/ 365 h 383"/>
                <a:gd name="T84" fmla="*/ 210 w 351"/>
                <a:gd name="T85" fmla="*/ 365 h 383"/>
                <a:gd name="T86" fmla="*/ 228 w 351"/>
                <a:gd name="T87" fmla="*/ 360 h 383"/>
                <a:gd name="T88" fmla="*/ 228 w 351"/>
                <a:gd name="T89" fmla="*/ 360 h 383"/>
                <a:gd name="T90" fmla="*/ 260 w 351"/>
                <a:gd name="T91" fmla="*/ 351 h 383"/>
                <a:gd name="T92" fmla="*/ 278 w 351"/>
                <a:gd name="T93" fmla="*/ 337 h 383"/>
                <a:gd name="T94" fmla="*/ 283 w 351"/>
                <a:gd name="T95" fmla="*/ 328 h 383"/>
                <a:gd name="T96" fmla="*/ 287 w 351"/>
                <a:gd name="T97" fmla="*/ 328 h 383"/>
                <a:gd name="T98" fmla="*/ 287 w 351"/>
                <a:gd name="T99" fmla="*/ 328 h 383"/>
                <a:gd name="T100" fmla="*/ 287 w 351"/>
                <a:gd name="T101" fmla="*/ 324 h 383"/>
                <a:gd name="T102" fmla="*/ 301 w 351"/>
                <a:gd name="T103" fmla="*/ 319 h 383"/>
                <a:gd name="T104" fmla="*/ 310 w 351"/>
                <a:gd name="T105" fmla="*/ 319 h 383"/>
                <a:gd name="T106" fmla="*/ 319 w 351"/>
                <a:gd name="T107" fmla="*/ 319 h 383"/>
                <a:gd name="T108" fmla="*/ 333 w 351"/>
                <a:gd name="T109" fmla="*/ 324 h 383"/>
                <a:gd name="T110" fmla="*/ 347 w 351"/>
                <a:gd name="T111" fmla="*/ 337 h 383"/>
                <a:gd name="T112" fmla="*/ 351 w 351"/>
                <a:gd name="T113" fmla="*/ 383 h 38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1" h="383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36"/>
                  </a:lnTo>
                  <a:lnTo>
                    <a:pt x="0" y="50"/>
                  </a:lnTo>
                  <a:lnTo>
                    <a:pt x="9" y="68"/>
                  </a:lnTo>
                  <a:lnTo>
                    <a:pt x="23" y="82"/>
                  </a:lnTo>
                  <a:lnTo>
                    <a:pt x="41" y="91"/>
                  </a:lnTo>
                  <a:lnTo>
                    <a:pt x="59" y="100"/>
                  </a:lnTo>
                  <a:lnTo>
                    <a:pt x="68" y="109"/>
                  </a:lnTo>
                  <a:lnTo>
                    <a:pt x="73" y="123"/>
                  </a:lnTo>
                  <a:lnTo>
                    <a:pt x="68" y="132"/>
                  </a:lnTo>
                  <a:lnTo>
                    <a:pt x="64" y="150"/>
                  </a:lnTo>
                  <a:lnTo>
                    <a:pt x="55" y="160"/>
                  </a:lnTo>
                  <a:lnTo>
                    <a:pt x="50" y="169"/>
                  </a:lnTo>
                  <a:lnTo>
                    <a:pt x="41" y="187"/>
                  </a:lnTo>
                  <a:lnTo>
                    <a:pt x="36" y="196"/>
                  </a:lnTo>
                  <a:lnTo>
                    <a:pt x="41" y="205"/>
                  </a:lnTo>
                  <a:lnTo>
                    <a:pt x="50" y="210"/>
                  </a:lnTo>
                  <a:lnTo>
                    <a:pt x="73" y="214"/>
                  </a:lnTo>
                  <a:lnTo>
                    <a:pt x="109" y="228"/>
                  </a:lnTo>
                  <a:lnTo>
                    <a:pt x="119" y="237"/>
                  </a:lnTo>
                  <a:lnTo>
                    <a:pt x="132" y="233"/>
                  </a:lnTo>
                  <a:lnTo>
                    <a:pt x="137" y="223"/>
                  </a:lnTo>
                  <a:lnTo>
                    <a:pt x="160" y="201"/>
                  </a:lnTo>
                  <a:lnTo>
                    <a:pt x="169" y="192"/>
                  </a:lnTo>
                  <a:lnTo>
                    <a:pt x="182" y="182"/>
                  </a:lnTo>
                  <a:lnTo>
                    <a:pt x="192" y="182"/>
                  </a:lnTo>
                  <a:lnTo>
                    <a:pt x="201" y="192"/>
                  </a:lnTo>
                  <a:lnTo>
                    <a:pt x="214" y="219"/>
                  </a:lnTo>
                  <a:lnTo>
                    <a:pt x="223" y="246"/>
                  </a:lnTo>
                  <a:lnTo>
                    <a:pt x="223" y="274"/>
                  </a:lnTo>
                  <a:lnTo>
                    <a:pt x="214" y="306"/>
                  </a:lnTo>
                  <a:lnTo>
                    <a:pt x="201" y="333"/>
                  </a:lnTo>
                  <a:lnTo>
                    <a:pt x="192" y="356"/>
                  </a:lnTo>
                  <a:lnTo>
                    <a:pt x="196" y="365"/>
                  </a:lnTo>
                  <a:lnTo>
                    <a:pt x="201" y="365"/>
                  </a:lnTo>
                  <a:lnTo>
                    <a:pt x="210" y="365"/>
                  </a:lnTo>
                  <a:lnTo>
                    <a:pt x="228" y="360"/>
                  </a:lnTo>
                  <a:lnTo>
                    <a:pt x="260" y="351"/>
                  </a:lnTo>
                  <a:lnTo>
                    <a:pt x="278" y="337"/>
                  </a:lnTo>
                  <a:lnTo>
                    <a:pt x="283" y="328"/>
                  </a:lnTo>
                  <a:lnTo>
                    <a:pt x="287" y="328"/>
                  </a:lnTo>
                  <a:lnTo>
                    <a:pt x="287" y="324"/>
                  </a:lnTo>
                  <a:lnTo>
                    <a:pt x="301" y="319"/>
                  </a:lnTo>
                  <a:lnTo>
                    <a:pt x="310" y="319"/>
                  </a:lnTo>
                  <a:lnTo>
                    <a:pt x="319" y="319"/>
                  </a:lnTo>
                  <a:lnTo>
                    <a:pt x="333" y="324"/>
                  </a:lnTo>
                  <a:lnTo>
                    <a:pt x="347" y="337"/>
                  </a:lnTo>
                  <a:lnTo>
                    <a:pt x="351" y="383"/>
                  </a:lnTo>
                </a:path>
              </a:pathLst>
            </a:custGeom>
            <a:noFill/>
            <a:ln w="28575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6132" y="3374"/>
              <a:ext cx="1644" cy="3187"/>
            </a:xfrm>
            <a:custGeom>
              <a:avLst/>
              <a:gdLst>
                <a:gd name="T0" fmla="*/ 689 w 767"/>
                <a:gd name="T1" fmla="*/ 397 h 1487"/>
                <a:gd name="T2" fmla="*/ 648 w 767"/>
                <a:gd name="T3" fmla="*/ 356 h 1487"/>
                <a:gd name="T4" fmla="*/ 593 w 767"/>
                <a:gd name="T5" fmla="*/ 342 h 1487"/>
                <a:gd name="T6" fmla="*/ 580 w 767"/>
                <a:gd name="T7" fmla="*/ 283 h 1487"/>
                <a:gd name="T8" fmla="*/ 538 w 767"/>
                <a:gd name="T9" fmla="*/ 251 h 1487"/>
                <a:gd name="T10" fmla="*/ 488 w 767"/>
                <a:gd name="T11" fmla="*/ 238 h 1487"/>
                <a:gd name="T12" fmla="*/ 488 w 767"/>
                <a:gd name="T13" fmla="*/ 215 h 1487"/>
                <a:gd name="T14" fmla="*/ 461 w 767"/>
                <a:gd name="T15" fmla="*/ 174 h 1487"/>
                <a:gd name="T16" fmla="*/ 415 w 767"/>
                <a:gd name="T17" fmla="*/ 187 h 1487"/>
                <a:gd name="T18" fmla="*/ 365 w 767"/>
                <a:gd name="T19" fmla="*/ 123 h 1487"/>
                <a:gd name="T20" fmla="*/ 342 w 767"/>
                <a:gd name="T21" fmla="*/ 37 h 1487"/>
                <a:gd name="T22" fmla="*/ 301 w 767"/>
                <a:gd name="T23" fmla="*/ 14 h 1487"/>
                <a:gd name="T24" fmla="*/ 242 w 767"/>
                <a:gd name="T25" fmla="*/ 5 h 1487"/>
                <a:gd name="T26" fmla="*/ 192 w 767"/>
                <a:gd name="T27" fmla="*/ 73 h 1487"/>
                <a:gd name="T28" fmla="*/ 128 w 767"/>
                <a:gd name="T29" fmla="*/ 160 h 1487"/>
                <a:gd name="T30" fmla="*/ 96 w 767"/>
                <a:gd name="T31" fmla="*/ 269 h 1487"/>
                <a:gd name="T32" fmla="*/ 82 w 767"/>
                <a:gd name="T33" fmla="*/ 324 h 1487"/>
                <a:gd name="T34" fmla="*/ 69 w 767"/>
                <a:gd name="T35" fmla="*/ 379 h 1487"/>
                <a:gd name="T36" fmla="*/ 27 w 767"/>
                <a:gd name="T37" fmla="*/ 411 h 1487"/>
                <a:gd name="T38" fmla="*/ 50 w 767"/>
                <a:gd name="T39" fmla="*/ 438 h 1487"/>
                <a:gd name="T40" fmla="*/ 82 w 767"/>
                <a:gd name="T41" fmla="*/ 498 h 1487"/>
                <a:gd name="T42" fmla="*/ 59 w 767"/>
                <a:gd name="T43" fmla="*/ 529 h 1487"/>
                <a:gd name="T44" fmla="*/ 23 w 767"/>
                <a:gd name="T45" fmla="*/ 598 h 1487"/>
                <a:gd name="T46" fmla="*/ 27 w 767"/>
                <a:gd name="T47" fmla="*/ 662 h 1487"/>
                <a:gd name="T48" fmla="*/ 37 w 767"/>
                <a:gd name="T49" fmla="*/ 739 h 1487"/>
                <a:gd name="T50" fmla="*/ 0 w 767"/>
                <a:gd name="T51" fmla="*/ 780 h 1487"/>
                <a:gd name="T52" fmla="*/ 37 w 767"/>
                <a:gd name="T53" fmla="*/ 803 h 1487"/>
                <a:gd name="T54" fmla="*/ 73 w 767"/>
                <a:gd name="T55" fmla="*/ 821 h 1487"/>
                <a:gd name="T56" fmla="*/ 64 w 767"/>
                <a:gd name="T57" fmla="*/ 849 h 1487"/>
                <a:gd name="T58" fmla="*/ 37 w 767"/>
                <a:gd name="T59" fmla="*/ 945 h 1487"/>
                <a:gd name="T60" fmla="*/ 41 w 767"/>
                <a:gd name="T61" fmla="*/ 1036 h 1487"/>
                <a:gd name="T62" fmla="*/ 91 w 767"/>
                <a:gd name="T63" fmla="*/ 1059 h 1487"/>
                <a:gd name="T64" fmla="*/ 46 w 767"/>
                <a:gd name="T65" fmla="*/ 1227 h 1487"/>
                <a:gd name="T66" fmla="*/ 46 w 767"/>
                <a:gd name="T67" fmla="*/ 1341 h 1487"/>
                <a:gd name="T68" fmla="*/ 64 w 767"/>
                <a:gd name="T69" fmla="*/ 1451 h 1487"/>
                <a:gd name="T70" fmla="*/ 105 w 767"/>
                <a:gd name="T71" fmla="*/ 1487 h 1487"/>
                <a:gd name="T72" fmla="*/ 119 w 767"/>
                <a:gd name="T73" fmla="*/ 1442 h 1487"/>
                <a:gd name="T74" fmla="*/ 169 w 767"/>
                <a:gd name="T75" fmla="*/ 1414 h 1487"/>
                <a:gd name="T76" fmla="*/ 269 w 767"/>
                <a:gd name="T77" fmla="*/ 1332 h 1487"/>
                <a:gd name="T78" fmla="*/ 319 w 767"/>
                <a:gd name="T79" fmla="*/ 1259 h 1487"/>
                <a:gd name="T80" fmla="*/ 402 w 767"/>
                <a:gd name="T81" fmla="*/ 1287 h 1487"/>
                <a:gd name="T82" fmla="*/ 502 w 767"/>
                <a:gd name="T83" fmla="*/ 1305 h 1487"/>
                <a:gd name="T84" fmla="*/ 552 w 767"/>
                <a:gd name="T85" fmla="*/ 1319 h 1487"/>
                <a:gd name="T86" fmla="*/ 580 w 767"/>
                <a:gd name="T87" fmla="*/ 1273 h 1487"/>
                <a:gd name="T88" fmla="*/ 584 w 767"/>
                <a:gd name="T89" fmla="*/ 1209 h 1487"/>
                <a:gd name="T90" fmla="*/ 630 w 767"/>
                <a:gd name="T91" fmla="*/ 1164 h 1487"/>
                <a:gd name="T92" fmla="*/ 662 w 767"/>
                <a:gd name="T93" fmla="*/ 1100 h 1487"/>
                <a:gd name="T94" fmla="*/ 643 w 767"/>
                <a:gd name="T95" fmla="*/ 1045 h 1487"/>
                <a:gd name="T96" fmla="*/ 652 w 767"/>
                <a:gd name="T97" fmla="*/ 1008 h 1487"/>
                <a:gd name="T98" fmla="*/ 621 w 767"/>
                <a:gd name="T99" fmla="*/ 958 h 1487"/>
                <a:gd name="T100" fmla="*/ 602 w 767"/>
                <a:gd name="T101" fmla="*/ 904 h 1487"/>
                <a:gd name="T102" fmla="*/ 630 w 767"/>
                <a:gd name="T103" fmla="*/ 826 h 1487"/>
                <a:gd name="T104" fmla="*/ 694 w 767"/>
                <a:gd name="T105" fmla="*/ 748 h 1487"/>
                <a:gd name="T106" fmla="*/ 767 w 767"/>
                <a:gd name="T107" fmla="*/ 621 h 1487"/>
                <a:gd name="T108" fmla="*/ 744 w 767"/>
                <a:gd name="T109" fmla="*/ 520 h 1487"/>
                <a:gd name="T110" fmla="*/ 703 w 767"/>
                <a:gd name="T111" fmla="*/ 456 h 14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67" h="1487">
                  <a:moveTo>
                    <a:pt x="698" y="434"/>
                  </a:moveTo>
                  <a:lnTo>
                    <a:pt x="698" y="434"/>
                  </a:lnTo>
                  <a:lnTo>
                    <a:pt x="694" y="415"/>
                  </a:lnTo>
                  <a:lnTo>
                    <a:pt x="689" y="397"/>
                  </a:lnTo>
                  <a:lnTo>
                    <a:pt x="680" y="384"/>
                  </a:lnTo>
                  <a:lnTo>
                    <a:pt x="671" y="370"/>
                  </a:lnTo>
                  <a:lnTo>
                    <a:pt x="662" y="361"/>
                  </a:lnTo>
                  <a:lnTo>
                    <a:pt x="648" y="356"/>
                  </a:lnTo>
                  <a:lnTo>
                    <a:pt x="621" y="352"/>
                  </a:lnTo>
                  <a:lnTo>
                    <a:pt x="602" y="347"/>
                  </a:lnTo>
                  <a:lnTo>
                    <a:pt x="593" y="342"/>
                  </a:lnTo>
                  <a:lnTo>
                    <a:pt x="589" y="333"/>
                  </a:lnTo>
                  <a:lnTo>
                    <a:pt x="584" y="297"/>
                  </a:lnTo>
                  <a:lnTo>
                    <a:pt x="580" y="283"/>
                  </a:lnTo>
                  <a:lnTo>
                    <a:pt x="575" y="269"/>
                  </a:lnTo>
                  <a:lnTo>
                    <a:pt x="566" y="260"/>
                  </a:lnTo>
                  <a:lnTo>
                    <a:pt x="552" y="256"/>
                  </a:lnTo>
                  <a:lnTo>
                    <a:pt x="538" y="251"/>
                  </a:lnTo>
                  <a:lnTo>
                    <a:pt x="525" y="251"/>
                  </a:lnTo>
                  <a:lnTo>
                    <a:pt x="497" y="247"/>
                  </a:lnTo>
                  <a:lnTo>
                    <a:pt x="488" y="238"/>
                  </a:lnTo>
                  <a:lnTo>
                    <a:pt x="484" y="233"/>
                  </a:lnTo>
                  <a:lnTo>
                    <a:pt x="488" y="228"/>
                  </a:lnTo>
                  <a:lnTo>
                    <a:pt x="488" y="215"/>
                  </a:lnTo>
                  <a:lnTo>
                    <a:pt x="488" y="192"/>
                  </a:lnTo>
                  <a:lnTo>
                    <a:pt x="484" y="183"/>
                  </a:lnTo>
                  <a:lnTo>
                    <a:pt x="475" y="174"/>
                  </a:lnTo>
                  <a:lnTo>
                    <a:pt x="461" y="174"/>
                  </a:lnTo>
                  <a:lnTo>
                    <a:pt x="438" y="183"/>
                  </a:lnTo>
                  <a:lnTo>
                    <a:pt x="424" y="187"/>
                  </a:lnTo>
                  <a:lnTo>
                    <a:pt x="415" y="187"/>
                  </a:lnTo>
                  <a:lnTo>
                    <a:pt x="402" y="183"/>
                  </a:lnTo>
                  <a:lnTo>
                    <a:pt x="392" y="174"/>
                  </a:lnTo>
                  <a:lnTo>
                    <a:pt x="379" y="151"/>
                  </a:lnTo>
                  <a:lnTo>
                    <a:pt x="365" y="123"/>
                  </a:lnTo>
                  <a:lnTo>
                    <a:pt x="351" y="64"/>
                  </a:lnTo>
                  <a:lnTo>
                    <a:pt x="347" y="28"/>
                  </a:lnTo>
                  <a:lnTo>
                    <a:pt x="342" y="37"/>
                  </a:lnTo>
                  <a:lnTo>
                    <a:pt x="333" y="37"/>
                  </a:lnTo>
                  <a:lnTo>
                    <a:pt x="319" y="32"/>
                  </a:lnTo>
                  <a:lnTo>
                    <a:pt x="301" y="14"/>
                  </a:lnTo>
                  <a:lnTo>
                    <a:pt x="283" y="9"/>
                  </a:lnTo>
                  <a:lnTo>
                    <a:pt x="269" y="5"/>
                  </a:lnTo>
                  <a:lnTo>
                    <a:pt x="256" y="0"/>
                  </a:lnTo>
                  <a:lnTo>
                    <a:pt x="242" y="5"/>
                  </a:lnTo>
                  <a:lnTo>
                    <a:pt x="224" y="14"/>
                  </a:lnTo>
                  <a:lnTo>
                    <a:pt x="210" y="32"/>
                  </a:lnTo>
                  <a:lnTo>
                    <a:pt x="196" y="55"/>
                  </a:lnTo>
                  <a:lnTo>
                    <a:pt x="192" y="73"/>
                  </a:lnTo>
                  <a:lnTo>
                    <a:pt x="187" y="92"/>
                  </a:lnTo>
                  <a:lnTo>
                    <a:pt x="155" y="96"/>
                  </a:lnTo>
                  <a:lnTo>
                    <a:pt x="146" y="160"/>
                  </a:lnTo>
                  <a:lnTo>
                    <a:pt x="128" y="160"/>
                  </a:lnTo>
                  <a:lnTo>
                    <a:pt x="123" y="210"/>
                  </a:lnTo>
                  <a:lnTo>
                    <a:pt x="96" y="233"/>
                  </a:lnTo>
                  <a:lnTo>
                    <a:pt x="96" y="269"/>
                  </a:lnTo>
                  <a:lnTo>
                    <a:pt x="96" y="292"/>
                  </a:lnTo>
                  <a:lnTo>
                    <a:pt x="91" y="311"/>
                  </a:lnTo>
                  <a:lnTo>
                    <a:pt x="87" y="320"/>
                  </a:lnTo>
                  <a:lnTo>
                    <a:pt x="82" y="324"/>
                  </a:lnTo>
                  <a:lnTo>
                    <a:pt x="78" y="329"/>
                  </a:lnTo>
                  <a:lnTo>
                    <a:pt x="73" y="329"/>
                  </a:lnTo>
                  <a:lnTo>
                    <a:pt x="69" y="379"/>
                  </a:lnTo>
                  <a:lnTo>
                    <a:pt x="41" y="388"/>
                  </a:lnTo>
                  <a:lnTo>
                    <a:pt x="32" y="393"/>
                  </a:lnTo>
                  <a:lnTo>
                    <a:pt x="27" y="402"/>
                  </a:lnTo>
                  <a:lnTo>
                    <a:pt x="27" y="411"/>
                  </a:lnTo>
                  <a:lnTo>
                    <a:pt x="27" y="420"/>
                  </a:lnTo>
                  <a:lnTo>
                    <a:pt x="37" y="429"/>
                  </a:lnTo>
                  <a:lnTo>
                    <a:pt x="50" y="438"/>
                  </a:lnTo>
                  <a:lnTo>
                    <a:pt x="73" y="461"/>
                  </a:lnTo>
                  <a:lnTo>
                    <a:pt x="82" y="475"/>
                  </a:lnTo>
                  <a:lnTo>
                    <a:pt x="82" y="488"/>
                  </a:lnTo>
                  <a:lnTo>
                    <a:pt x="82" y="498"/>
                  </a:lnTo>
                  <a:lnTo>
                    <a:pt x="78" y="511"/>
                  </a:lnTo>
                  <a:lnTo>
                    <a:pt x="73" y="520"/>
                  </a:lnTo>
                  <a:lnTo>
                    <a:pt x="59" y="529"/>
                  </a:lnTo>
                  <a:lnTo>
                    <a:pt x="46" y="539"/>
                  </a:lnTo>
                  <a:lnTo>
                    <a:pt x="37" y="557"/>
                  </a:lnTo>
                  <a:lnTo>
                    <a:pt x="27" y="575"/>
                  </a:lnTo>
                  <a:lnTo>
                    <a:pt x="23" y="598"/>
                  </a:lnTo>
                  <a:lnTo>
                    <a:pt x="18" y="634"/>
                  </a:lnTo>
                  <a:lnTo>
                    <a:pt x="18" y="653"/>
                  </a:lnTo>
                  <a:lnTo>
                    <a:pt x="27" y="662"/>
                  </a:lnTo>
                  <a:lnTo>
                    <a:pt x="41" y="689"/>
                  </a:lnTo>
                  <a:lnTo>
                    <a:pt x="46" y="707"/>
                  </a:lnTo>
                  <a:lnTo>
                    <a:pt x="46" y="726"/>
                  </a:lnTo>
                  <a:lnTo>
                    <a:pt x="37" y="739"/>
                  </a:lnTo>
                  <a:lnTo>
                    <a:pt x="23" y="758"/>
                  </a:lnTo>
                  <a:lnTo>
                    <a:pt x="9" y="771"/>
                  </a:lnTo>
                  <a:lnTo>
                    <a:pt x="0" y="780"/>
                  </a:lnTo>
                  <a:lnTo>
                    <a:pt x="0" y="789"/>
                  </a:lnTo>
                  <a:lnTo>
                    <a:pt x="0" y="794"/>
                  </a:lnTo>
                  <a:lnTo>
                    <a:pt x="18" y="799"/>
                  </a:lnTo>
                  <a:lnTo>
                    <a:pt x="37" y="803"/>
                  </a:lnTo>
                  <a:lnTo>
                    <a:pt x="55" y="808"/>
                  </a:lnTo>
                  <a:lnTo>
                    <a:pt x="69" y="817"/>
                  </a:lnTo>
                  <a:lnTo>
                    <a:pt x="73" y="821"/>
                  </a:lnTo>
                  <a:lnTo>
                    <a:pt x="73" y="831"/>
                  </a:lnTo>
                  <a:lnTo>
                    <a:pt x="73" y="840"/>
                  </a:lnTo>
                  <a:lnTo>
                    <a:pt x="64" y="849"/>
                  </a:lnTo>
                  <a:lnTo>
                    <a:pt x="55" y="858"/>
                  </a:lnTo>
                  <a:lnTo>
                    <a:pt x="46" y="872"/>
                  </a:lnTo>
                  <a:lnTo>
                    <a:pt x="37" y="904"/>
                  </a:lnTo>
                  <a:lnTo>
                    <a:pt x="37" y="945"/>
                  </a:lnTo>
                  <a:lnTo>
                    <a:pt x="37" y="986"/>
                  </a:lnTo>
                  <a:lnTo>
                    <a:pt x="37" y="1018"/>
                  </a:lnTo>
                  <a:lnTo>
                    <a:pt x="41" y="1036"/>
                  </a:lnTo>
                  <a:lnTo>
                    <a:pt x="50" y="1045"/>
                  </a:lnTo>
                  <a:lnTo>
                    <a:pt x="73" y="1054"/>
                  </a:lnTo>
                  <a:lnTo>
                    <a:pt x="91" y="1059"/>
                  </a:lnTo>
                  <a:lnTo>
                    <a:pt x="100" y="1068"/>
                  </a:lnTo>
                  <a:lnTo>
                    <a:pt x="105" y="1077"/>
                  </a:lnTo>
                  <a:lnTo>
                    <a:pt x="105" y="1081"/>
                  </a:lnTo>
                  <a:lnTo>
                    <a:pt x="46" y="1227"/>
                  </a:lnTo>
                  <a:lnTo>
                    <a:pt x="78" y="1241"/>
                  </a:lnTo>
                  <a:lnTo>
                    <a:pt x="55" y="1296"/>
                  </a:lnTo>
                  <a:lnTo>
                    <a:pt x="46" y="1341"/>
                  </a:lnTo>
                  <a:lnTo>
                    <a:pt x="46" y="1378"/>
                  </a:lnTo>
                  <a:lnTo>
                    <a:pt x="46" y="1410"/>
                  </a:lnTo>
                  <a:lnTo>
                    <a:pt x="55" y="1433"/>
                  </a:lnTo>
                  <a:lnTo>
                    <a:pt x="64" y="1451"/>
                  </a:lnTo>
                  <a:lnTo>
                    <a:pt x="73" y="1460"/>
                  </a:lnTo>
                  <a:lnTo>
                    <a:pt x="100" y="1478"/>
                  </a:lnTo>
                  <a:lnTo>
                    <a:pt x="105" y="1487"/>
                  </a:lnTo>
                  <a:lnTo>
                    <a:pt x="110" y="1460"/>
                  </a:lnTo>
                  <a:lnTo>
                    <a:pt x="119" y="1442"/>
                  </a:lnTo>
                  <a:lnTo>
                    <a:pt x="128" y="1428"/>
                  </a:lnTo>
                  <a:lnTo>
                    <a:pt x="137" y="1424"/>
                  </a:lnTo>
                  <a:lnTo>
                    <a:pt x="160" y="1414"/>
                  </a:lnTo>
                  <a:lnTo>
                    <a:pt x="169" y="1414"/>
                  </a:lnTo>
                  <a:lnTo>
                    <a:pt x="224" y="1410"/>
                  </a:lnTo>
                  <a:lnTo>
                    <a:pt x="256" y="1405"/>
                  </a:lnTo>
                  <a:lnTo>
                    <a:pt x="269" y="1332"/>
                  </a:lnTo>
                  <a:lnTo>
                    <a:pt x="283" y="1323"/>
                  </a:lnTo>
                  <a:lnTo>
                    <a:pt x="292" y="1314"/>
                  </a:lnTo>
                  <a:lnTo>
                    <a:pt x="306" y="1291"/>
                  </a:lnTo>
                  <a:lnTo>
                    <a:pt x="319" y="1259"/>
                  </a:lnTo>
                  <a:lnTo>
                    <a:pt x="338" y="1246"/>
                  </a:lnTo>
                  <a:lnTo>
                    <a:pt x="370" y="1268"/>
                  </a:lnTo>
                  <a:lnTo>
                    <a:pt x="402" y="1287"/>
                  </a:lnTo>
                  <a:lnTo>
                    <a:pt x="429" y="1300"/>
                  </a:lnTo>
                  <a:lnTo>
                    <a:pt x="452" y="1305"/>
                  </a:lnTo>
                  <a:lnTo>
                    <a:pt x="488" y="1305"/>
                  </a:lnTo>
                  <a:lnTo>
                    <a:pt x="502" y="1305"/>
                  </a:lnTo>
                  <a:lnTo>
                    <a:pt x="525" y="1319"/>
                  </a:lnTo>
                  <a:lnTo>
                    <a:pt x="543" y="1323"/>
                  </a:lnTo>
                  <a:lnTo>
                    <a:pt x="552" y="1319"/>
                  </a:lnTo>
                  <a:lnTo>
                    <a:pt x="557" y="1314"/>
                  </a:lnTo>
                  <a:lnTo>
                    <a:pt x="566" y="1282"/>
                  </a:lnTo>
                  <a:lnTo>
                    <a:pt x="580" y="1273"/>
                  </a:lnTo>
                  <a:lnTo>
                    <a:pt x="584" y="1255"/>
                  </a:lnTo>
                  <a:lnTo>
                    <a:pt x="584" y="1232"/>
                  </a:lnTo>
                  <a:lnTo>
                    <a:pt x="584" y="1209"/>
                  </a:lnTo>
                  <a:lnTo>
                    <a:pt x="593" y="1195"/>
                  </a:lnTo>
                  <a:lnTo>
                    <a:pt x="607" y="1177"/>
                  </a:lnTo>
                  <a:lnTo>
                    <a:pt x="630" y="1164"/>
                  </a:lnTo>
                  <a:lnTo>
                    <a:pt x="643" y="1154"/>
                  </a:lnTo>
                  <a:lnTo>
                    <a:pt x="652" y="1141"/>
                  </a:lnTo>
                  <a:lnTo>
                    <a:pt x="662" y="1118"/>
                  </a:lnTo>
                  <a:lnTo>
                    <a:pt x="662" y="1100"/>
                  </a:lnTo>
                  <a:lnTo>
                    <a:pt x="662" y="1091"/>
                  </a:lnTo>
                  <a:lnTo>
                    <a:pt x="648" y="1068"/>
                  </a:lnTo>
                  <a:lnTo>
                    <a:pt x="643" y="1045"/>
                  </a:lnTo>
                  <a:lnTo>
                    <a:pt x="643" y="1031"/>
                  </a:lnTo>
                  <a:lnTo>
                    <a:pt x="643" y="1022"/>
                  </a:lnTo>
                  <a:lnTo>
                    <a:pt x="652" y="1008"/>
                  </a:lnTo>
                  <a:lnTo>
                    <a:pt x="652" y="995"/>
                  </a:lnTo>
                  <a:lnTo>
                    <a:pt x="643" y="981"/>
                  </a:lnTo>
                  <a:lnTo>
                    <a:pt x="621" y="958"/>
                  </a:lnTo>
                  <a:lnTo>
                    <a:pt x="607" y="945"/>
                  </a:lnTo>
                  <a:lnTo>
                    <a:pt x="602" y="931"/>
                  </a:lnTo>
                  <a:lnTo>
                    <a:pt x="602" y="917"/>
                  </a:lnTo>
                  <a:lnTo>
                    <a:pt x="602" y="904"/>
                  </a:lnTo>
                  <a:lnTo>
                    <a:pt x="611" y="885"/>
                  </a:lnTo>
                  <a:lnTo>
                    <a:pt x="616" y="876"/>
                  </a:lnTo>
                  <a:lnTo>
                    <a:pt x="616" y="844"/>
                  </a:lnTo>
                  <a:lnTo>
                    <a:pt x="630" y="826"/>
                  </a:lnTo>
                  <a:lnTo>
                    <a:pt x="680" y="789"/>
                  </a:lnTo>
                  <a:lnTo>
                    <a:pt x="694" y="748"/>
                  </a:lnTo>
                  <a:lnTo>
                    <a:pt x="712" y="707"/>
                  </a:lnTo>
                  <a:lnTo>
                    <a:pt x="757" y="639"/>
                  </a:lnTo>
                  <a:lnTo>
                    <a:pt x="767" y="621"/>
                  </a:lnTo>
                  <a:lnTo>
                    <a:pt x="767" y="598"/>
                  </a:lnTo>
                  <a:lnTo>
                    <a:pt x="767" y="575"/>
                  </a:lnTo>
                  <a:lnTo>
                    <a:pt x="762" y="557"/>
                  </a:lnTo>
                  <a:lnTo>
                    <a:pt x="744" y="520"/>
                  </a:lnTo>
                  <a:lnTo>
                    <a:pt x="725" y="493"/>
                  </a:lnTo>
                  <a:lnTo>
                    <a:pt x="712" y="475"/>
                  </a:lnTo>
                  <a:lnTo>
                    <a:pt x="703" y="456"/>
                  </a:lnTo>
                  <a:lnTo>
                    <a:pt x="698" y="434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9945" y="5026"/>
              <a:ext cx="3462" cy="1340"/>
            </a:xfrm>
            <a:custGeom>
              <a:avLst/>
              <a:gdLst>
                <a:gd name="T0" fmla="*/ 1593 w 1615"/>
                <a:gd name="T1" fmla="*/ 164 h 625"/>
                <a:gd name="T2" fmla="*/ 1574 w 1615"/>
                <a:gd name="T3" fmla="*/ 123 h 625"/>
                <a:gd name="T4" fmla="*/ 1506 w 1615"/>
                <a:gd name="T5" fmla="*/ 91 h 625"/>
                <a:gd name="T6" fmla="*/ 1479 w 1615"/>
                <a:gd name="T7" fmla="*/ 78 h 625"/>
                <a:gd name="T8" fmla="*/ 1337 w 1615"/>
                <a:gd name="T9" fmla="*/ 91 h 625"/>
                <a:gd name="T10" fmla="*/ 1287 w 1615"/>
                <a:gd name="T11" fmla="*/ 146 h 625"/>
                <a:gd name="T12" fmla="*/ 1214 w 1615"/>
                <a:gd name="T13" fmla="*/ 146 h 625"/>
                <a:gd name="T14" fmla="*/ 1104 w 1615"/>
                <a:gd name="T15" fmla="*/ 78 h 625"/>
                <a:gd name="T16" fmla="*/ 995 w 1615"/>
                <a:gd name="T17" fmla="*/ 9 h 625"/>
                <a:gd name="T18" fmla="*/ 972 w 1615"/>
                <a:gd name="T19" fmla="*/ 14 h 625"/>
                <a:gd name="T20" fmla="*/ 895 w 1615"/>
                <a:gd name="T21" fmla="*/ 0 h 625"/>
                <a:gd name="T22" fmla="*/ 890 w 1615"/>
                <a:gd name="T23" fmla="*/ 55 h 625"/>
                <a:gd name="T24" fmla="*/ 863 w 1615"/>
                <a:gd name="T25" fmla="*/ 128 h 625"/>
                <a:gd name="T26" fmla="*/ 803 w 1615"/>
                <a:gd name="T27" fmla="*/ 123 h 625"/>
                <a:gd name="T28" fmla="*/ 780 w 1615"/>
                <a:gd name="T29" fmla="*/ 142 h 625"/>
                <a:gd name="T30" fmla="*/ 708 w 1615"/>
                <a:gd name="T31" fmla="*/ 114 h 625"/>
                <a:gd name="T32" fmla="*/ 621 w 1615"/>
                <a:gd name="T33" fmla="*/ 82 h 625"/>
                <a:gd name="T34" fmla="*/ 548 w 1615"/>
                <a:gd name="T35" fmla="*/ 105 h 625"/>
                <a:gd name="T36" fmla="*/ 493 w 1615"/>
                <a:gd name="T37" fmla="*/ 215 h 625"/>
                <a:gd name="T38" fmla="*/ 479 w 1615"/>
                <a:gd name="T39" fmla="*/ 247 h 625"/>
                <a:gd name="T40" fmla="*/ 434 w 1615"/>
                <a:gd name="T41" fmla="*/ 251 h 625"/>
                <a:gd name="T42" fmla="*/ 324 w 1615"/>
                <a:gd name="T43" fmla="*/ 279 h 625"/>
                <a:gd name="T44" fmla="*/ 265 w 1615"/>
                <a:gd name="T45" fmla="*/ 329 h 625"/>
                <a:gd name="T46" fmla="*/ 206 w 1615"/>
                <a:gd name="T47" fmla="*/ 320 h 625"/>
                <a:gd name="T48" fmla="*/ 155 w 1615"/>
                <a:gd name="T49" fmla="*/ 297 h 625"/>
                <a:gd name="T50" fmla="*/ 73 w 1615"/>
                <a:gd name="T51" fmla="*/ 333 h 625"/>
                <a:gd name="T52" fmla="*/ 9 w 1615"/>
                <a:gd name="T53" fmla="*/ 461 h 625"/>
                <a:gd name="T54" fmla="*/ 51 w 1615"/>
                <a:gd name="T55" fmla="*/ 539 h 625"/>
                <a:gd name="T56" fmla="*/ 101 w 1615"/>
                <a:gd name="T57" fmla="*/ 575 h 625"/>
                <a:gd name="T58" fmla="*/ 201 w 1615"/>
                <a:gd name="T59" fmla="*/ 570 h 625"/>
                <a:gd name="T60" fmla="*/ 256 w 1615"/>
                <a:gd name="T61" fmla="*/ 543 h 625"/>
                <a:gd name="T62" fmla="*/ 338 w 1615"/>
                <a:gd name="T63" fmla="*/ 534 h 625"/>
                <a:gd name="T64" fmla="*/ 379 w 1615"/>
                <a:gd name="T65" fmla="*/ 493 h 625"/>
                <a:gd name="T66" fmla="*/ 411 w 1615"/>
                <a:gd name="T67" fmla="*/ 475 h 625"/>
                <a:gd name="T68" fmla="*/ 470 w 1615"/>
                <a:gd name="T69" fmla="*/ 539 h 625"/>
                <a:gd name="T70" fmla="*/ 525 w 1615"/>
                <a:gd name="T71" fmla="*/ 580 h 625"/>
                <a:gd name="T72" fmla="*/ 603 w 1615"/>
                <a:gd name="T73" fmla="*/ 520 h 625"/>
                <a:gd name="T74" fmla="*/ 648 w 1615"/>
                <a:gd name="T75" fmla="*/ 497 h 625"/>
                <a:gd name="T76" fmla="*/ 694 w 1615"/>
                <a:gd name="T77" fmla="*/ 511 h 625"/>
                <a:gd name="T78" fmla="*/ 735 w 1615"/>
                <a:gd name="T79" fmla="*/ 520 h 625"/>
                <a:gd name="T80" fmla="*/ 799 w 1615"/>
                <a:gd name="T81" fmla="*/ 511 h 625"/>
                <a:gd name="T82" fmla="*/ 840 w 1615"/>
                <a:gd name="T83" fmla="*/ 548 h 625"/>
                <a:gd name="T84" fmla="*/ 858 w 1615"/>
                <a:gd name="T85" fmla="*/ 543 h 625"/>
                <a:gd name="T86" fmla="*/ 895 w 1615"/>
                <a:gd name="T87" fmla="*/ 516 h 625"/>
                <a:gd name="T88" fmla="*/ 931 w 1615"/>
                <a:gd name="T89" fmla="*/ 557 h 625"/>
                <a:gd name="T90" fmla="*/ 995 w 1615"/>
                <a:gd name="T91" fmla="*/ 616 h 625"/>
                <a:gd name="T92" fmla="*/ 1059 w 1615"/>
                <a:gd name="T93" fmla="*/ 589 h 625"/>
                <a:gd name="T94" fmla="*/ 1145 w 1615"/>
                <a:gd name="T95" fmla="*/ 548 h 625"/>
                <a:gd name="T96" fmla="*/ 1177 w 1615"/>
                <a:gd name="T97" fmla="*/ 561 h 625"/>
                <a:gd name="T98" fmla="*/ 1269 w 1615"/>
                <a:gd name="T99" fmla="*/ 625 h 625"/>
                <a:gd name="T100" fmla="*/ 1287 w 1615"/>
                <a:gd name="T101" fmla="*/ 570 h 625"/>
                <a:gd name="T102" fmla="*/ 1360 w 1615"/>
                <a:gd name="T103" fmla="*/ 516 h 625"/>
                <a:gd name="T104" fmla="*/ 1442 w 1615"/>
                <a:gd name="T105" fmla="*/ 488 h 625"/>
                <a:gd name="T106" fmla="*/ 1447 w 1615"/>
                <a:gd name="T107" fmla="*/ 443 h 625"/>
                <a:gd name="T108" fmla="*/ 1428 w 1615"/>
                <a:gd name="T109" fmla="*/ 402 h 625"/>
                <a:gd name="T110" fmla="*/ 1492 w 1615"/>
                <a:gd name="T111" fmla="*/ 388 h 625"/>
                <a:gd name="T112" fmla="*/ 1602 w 1615"/>
                <a:gd name="T113" fmla="*/ 269 h 625"/>
                <a:gd name="T114" fmla="*/ 1602 w 1615"/>
                <a:gd name="T115" fmla="*/ 215 h 6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5" h="625">
                  <a:moveTo>
                    <a:pt x="1570" y="196"/>
                  </a:moveTo>
                  <a:lnTo>
                    <a:pt x="1574" y="178"/>
                  </a:lnTo>
                  <a:lnTo>
                    <a:pt x="1593" y="164"/>
                  </a:lnTo>
                  <a:lnTo>
                    <a:pt x="1602" y="155"/>
                  </a:lnTo>
                  <a:lnTo>
                    <a:pt x="1597" y="142"/>
                  </a:lnTo>
                  <a:lnTo>
                    <a:pt x="1593" y="137"/>
                  </a:lnTo>
                  <a:lnTo>
                    <a:pt x="1574" y="123"/>
                  </a:lnTo>
                  <a:lnTo>
                    <a:pt x="1561" y="119"/>
                  </a:lnTo>
                  <a:lnTo>
                    <a:pt x="1529" y="105"/>
                  </a:lnTo>
                  <a:lnTo>
                    <a:pt x="1506" y="91"/>
                  </a:lnTo>
                  <a:lnTo>
                    <a:pt x="1501" y="82"/>
                  </a:lnTo>
                  <a:lnTo>
                    <a:pt x="1501" y="78"/>
                  </a:lnTo>
                  <a:lnTo>
                    <a:pt x="1479" y="78"/>
                  </a:lnTo>
                  <a:lnTo>
                    <a:pt x="1419" y="78"/>
                  </a:lnTo>
                  <a:lnTo>
                    <a:pt x="1392" y="78"/>
                  </a:lnTo>
                  <a:lnTo>
                    <a:pt x="1360" y="82"/>
                  </a:lnTo>
                  <a:lnTo>
                    <a:pt x="1337" y="91"/>
                  </a:lnTo>
                  <a:lnTo>
                    <a:pt x="1319" y="101"/>
                  </a:lnTo>
                  <a:lnTo>
                    <a:pt x="1296" y="133"/>
                  </a:lnTo>
                  <a:lnTo>
                    <a:pt x="1287" y="146"/>
                  </a:lnTo>
                  <a:lnTo>
                    <a:pt x="1269" y="155"/>
                  </a:lnTo>
                  <a:lnTo>
                    <a:pt x="1255" y="160"/>
                  </a:lnTo>
                  <a:lnTo>
                    <a:pt x="1237" y="155"/>
                  </a:lnTo>
                  <a:lnTo>
                    <a:pt x="1214" y="146"/>
                  </a:lnTo>
                  <a:lnTo>
                    <a:pt x="1191" y="128"/>
                  </a:lnTo>
                  <a:lnTo>
                    <a:pt x="1123" y="91"/>
                  </a:lnTo>
                  <a:lnTo>
                    <a:pt x="1104" y="78"/>
                  </a:lnTo>
                  <a:lnTo>
                    <a:pt x="1068" y="41"/>
                  </a:lnTo>
                  <a:lnTo>
                    <a:pt x="1041" y="23"/>
                  </a:lnTo>
                  <a:lnTo>
                    <a:pt x="1018" y="14"/>
                  </a:lnTo>
                  <a:lnTo>
                    <a:pt x="995" y="9"/>
                  </a:lnTo>
                  <a:lnTo>
                    <a:pt x="986" y="9"/>
                  </a:lnTo>
                  <a:lnTo>
                    <a:pt x="981" y="14"/>
                  </a:lnTo>
                  <a:lnTo>
                    <a:pt x="972" y="14"/>
                  </a:lnTo>
                  <a:lnTo>
                    <a:pt x="949" y="18"/>
                  </a:lnTo>
                  <a:lnTo>
                    <a:pt x="922" y="14"/>
                  </a:lnTo>
                  <a:lnTo>
                    <a:pt x="908" y="9"/>
                  </a:lnTo>
                  <a:lnTo>
                    <a:pt x="895" y="0"/>
                  </a:lnTo>
                  <a:lnTo>
                    <a:pt x="890" y="5"/>
                  </a:lnTo>
                  <a:lnTo>
                    <a:pt x="895" y="32"/>
                  </a:lnTo>
                  <a:lnTo>
                    <a:pt x="890" y="55"/>
                  </a:lnTo>
                  <a:lnTo>
                    <a:pt x="885" y="82"/>
                  </a:lnTo>
                  <a:lnTo>
                    <a:pt x="876" y="110"/>
                  </a:lnTo>
                  <a:lnTo>
                    <a:pt x="872" y="119"/>
                  </a:lnTo>
                  <a:lnTo>
                    <a:pt x="863" y="128"/>
                  </a:lnTo>
                  <a:lnTo>
                    <a:pt x="849" y="133"/>
                  </a:lnTo>
                  <a:lnTo>
                    <a:pt x="840" y="133"/>
                  </a:lnTo>
                  <a:lnTo>
                    <a:pt x="822" y="133"/>
                  </a:lnTo>
                  <a:lnTo>
                    <a:pt x="803" y="123"/>
                  </a:lnTo>
                  <a:lnTo>
                    <a:pt x="799" y="133"/>
                  </a:lnTo>
                  <a:lnTo>
                    <a:pt x="790" y="137"/>
                  </a:lnTo>
                  <a:lnTo>
                    <a:pt x="780" y="142"/>
                  </a:lnTo>
                  <a:lnTo>
                    <a:pt x="767" y="142"/>
                  </a:lnTo>
                  <a:lnTo>
                    <a:pt x="753" y="142"/>
                  </a:lnTo>
                  <a:lnTo>
                    <a:pt x="730" y="133"/>
                  </a:lnTo>
                  <a:lnTo>
                    <a:pt x="708" y="114"/>
                  </a:lnTo>
                  <a:lnTo>
                    <a:pt x="685" y="101"/>
                  </a:lnTo>
                  <a:lnTo>
                    <a:pt x="653" y="87"/>
                  </a:lnTo>
                  <a:lnTo>
                    <a:pt x="621" y="82"/>
                  </a:lnTo>
                  <a:lnTo>
                    <a:pt x="603" y="82"/>
                  </a:lnTo>
                  <a:lnTo>
                    <a:pt x="584" y="87"/>
                  </a:lnTo>
                  <a:lnTo>
                    <a:pt x="566" y="91"/>
                  </a:lnTo>
                  <a:lnTo>
                    <a:pt x="548" y="105"/>
                  </a:lnTo>
                  <a:lnTo>
                    <a:pt x="530" y="123"/>
                  </a:lnTo>
                  <a:lnTo>
                    <a:pt x="516" y="146"/>
                  </a:lnTo>
                  <a:lnTo>
                    <a:pt x="507" y="174"/>
                  </a:lnTo>
                  <a:lnTo>
                    <a:pt x="493" y="215"/>
                  </a:lnTo>
                  <a:lnTo>
                    <a:pt x="493" y="219"/>
                  </a:lnTo>
                  <a:lnTo>
                    <a:pt x="489" y="237"/>
                  </a:lnTo>
                  <a:lnTo>
                    <a:pt x="479" y="247"/>
                  </a:lnTo>
                  <a:lnTo>
                    <a:pt x="470" y="251"/>
                  </a:lnTo>
                  <a:lnTo>
                    <a:pt x="452" y="256"/>
                  </a:lnTo>
                  <a:lnTo>
                    <a:pt x="434" y="251"/>
                  </a:lnTo>
                  <a:lnTo>
                    <a:pt x="420" y="251"/>
                  </a:lnTo>
                  <a:lnTo>
                    <a:pt x="379" y="256"/>
                  </a:lnTo>
                  <a:lnTo>
                    <a:pt x="356" y="265"/>
                  </a:lnTo>
                  <a:lnTo>
                    <a:pt x="324" y="279"/>
                  </a:lnTo>
                  <a:lnTo>
                    <a:pt x="297" y="297"/>
                  </a:lnTo>
                  <a:lnTo>
                    <a:pt x="270" y="324"/>
                  </a:lnTo>
                  <a:lnTo>
                    <a:pt x="265" y="329"/>
                  </a:lnTo>
                  <a:lnTo>
                    <a:pt x="247" y="338"/>
                  </a:lnTo>
                  <a:lnTo>
                    <a:pt x="238" y="338"/>
                  </a:lnTo>
                  <a:lnTo>
                    <a:pt x="219" y="333"/>
                  </a:lnTo>
                  <a:lnTo>
                    <a:pt x="206" y="320"/>
                  </a:lnTo>
                  <a:lnTo>
                    <a:pt x="183" y="306"/>
                  </a:lnTo>
                  <a:lnTo>
                    <a:pt x="169" y="301"/>
                  </a:lnTo>
                  <a:lnTo>
                    <a:pt x="155" y="297"/>
                  </a:lnTo>
                  <a:lnTo>
                    <a:pt x="137" y="297"/>
                  </a:lnTo>
                  <a:lnTo>
                    <a:pt x="114" y="301"/>
                  </a:lnTo>
                  <a:lnTo>
                    <a:pt x="96" y="315"/>
                  </a:lnTo>
                  <a:lnTo>
                    <a:pt x="73" y="333"/>
                  </a:lnTo>
                  <a:lnTo>
                    <a:pt x="55" y="361"/>
                  </a:lnTo>
                  <a:lnTo>
                    <a:pt x="28" y="420"/>
                  </a:lnTo>
                  <a:lnTo>
                    <a:pt x="9" y="461"/>
                  </a:lnTo>
                  <a:lnTo>
                    <a:pt x="0" y="497"/>
                  </a:lnTo>
                  <a:lnTo>
                    <a:pt x="28" y="516"/>
                  </a:lnTo>
                  <a:lnTo>
                    <a:pt x="51" y="539"/>
                  </a:lnTo>
                  <a:lnTo>
                    <a:pt x="73" y="557"/>
                  </a:lnTo>
                  <a:lnTo>
                    <a:pt x="82" y="566"/>
                  </a:lnTo>
                  <a:lnTo>
                    <a:pt x="101" y="575"/>
                  </a:lnTo>
                  <a:lnTo>
                    <a:pt x="142" y="580"/>
                  </a:lnTo>
                  <a:lnTo>
                    <a:pt x="178" y="580"/>
                  </a:lnTo>
                  <a:lnTo>
                    <a:pt x="192" y="575"/>
                  </a:lnTo>
                  <a:lnTo>
                    <a:pt x="201" y="570"/>
                  </a:lnTo>
                  <a:lnTo>
                    <a:pt x="215" y="561"/>
                  </a:lnTo>
                  <a:lnTo>
                    <a:pt x="233" y="552"/>
                  </a:lnTo>
                  <a:lnTo>
                    <a:pt x="256" y="543"/>
                  </a:lnTo>
                  <a:lnTo>
                    <a:pt x="301" y="543"/>
                  </a:lnTo>
                  <a:lnTo>
                    <a:pt x="324" y="539"/>
                  </a:lnTo>
                  <a:lnTo>
                    <a:pt x="338" y="534"/>
                  </a:lnTo>
                  <a:lnTo>
                    <a:pt x="352" y="529"/>
                  </a:lnTo>
                  <a:lnTo>
                    <a:pt x="361" y="525"/>
                  </a:lnTo>
                  <a:lnTo>
                    <a:pt x="370" y="507"/>
                  </a:lnTo>
                  <a:lnTo>
                    <a:pt x="379" y="493"/>
                  </a:lnTo>
                  <a:lnTo>
                    <a:pt x="393" y="479"/>
                  </a:lnTo>
                  <a:lnTo>
                    <a:pt x="402" y="475"/>
                  </a:lnTo>
                  <a:lnTo>
                    <a:pt x="411" y="475"/>
                  </a:lnTo>
                  <a:lnTo>
                    <a:pt x="425" y="479"/>
                  </a:lnTo>
                  <a:lnTo>
                    <a:pt x="438" y="493"/>
                  </a:lnTo>
                  <a:lnTo>
                    <a:pt x="452" y="511"/>
                  </a:lnTo>
                  <a:lnTo>
                    <a:pt x="470" y="539"/>
                  </a:lnTo>
                  <a:lnTo>
                    <a:pt x="489" y="566"/>
                  </a:lnTo>
                  <a:lnTo>
                    <a:pt x="507" y="575"/>
                  </a:lnTo>
                  <a:lnTo>
                    <a:pt x="525" y="580"/>
                  </a:lnTo>
                  <a:lnTo>
                    <a:pt x="543" y="575"/>
                  </a:lnTo>
                  <a:lnTo>
                    <a:pt x="562" y="561"/>
                  </a:lnTo>
                  <a:lnTo>
                    <a:pt x="575" y="548"/>
                  </a:lnTo>
                  <a:lnTo>
                    <a:pt x="603" y="520"/>
                  </a:lnTo>
                  <a:lnTo>
                    <a:pt x="616" y="507"/>
                  </a:lnTo>
                  <a:lnTo>
                    <a:pt x="625" y="502"/>
                  </a:lnTo>
                  <a:lnTo>
                    <a:pt x="648" y="497"/>
                  </a:lnTo>
                  <a:lnTo>
                    <a:pt x="662" y="497"/>
                  </a:lnTo>
                  <a:lnTo>
                    <a:pt x="671" y="502"/>
                  </a:lnTo>
                  <a:lnTo>
                    <a:pt x="694" y="511"/>
                  </a:lnTo>
                  <a:lnTo>
                    <a:pt x="717" y="520"/>
                  </a:lnTo>
                  <a:lnTo>
                    <a:pt x="726" y="520"/>
                  </a:lnTo>
                  <a:lnTo>
                    <a:pt x="735" y="520"/>
                  </a:lnTo>
                  <a:lnTo>
                    <a:pt x="758" y="511"/>
                  </a:lnTo>
                  <a:lnTo>
                    <a:pt x="780" y="507"/>
                  </a:lnTo>
                  <a:lnTo>
                    <a:pt x="790" y="511"/>
                  </a:lnTo>
                  <a:lnTo>
                    <a:pt x="799" y="511"/>
                  </a:lnTo>
                  <a:lnTo>
                    <a:pt x="812" y="520"/>
                  </a:lnTo>
                  <a:lnTo>
                    <a:pt x="822" y="534"/>
                  </a:lnTo>
                  <a:lnTo>
                    <a:pt x="840" y="548"/>
                  </a:lnTo>
                  <a:lnTo>
                    <a:pt x="849" y="552"/>
                  </a:lnTo>
                  <a:lnTo>
                    <a:pt x="853" y="552"/>
                  </a:lnTo>
                  <a:lnTo>
                    <a:pt x="858" y="543"/>
                  </a:lnTo>
                  <a:lnTo>
                    <a:pt x="872" y="525"/>
                  </a:lnTo>
                  <a:lnTo>
                    <a:pt x="885" y="516"/>
                  </a:lnTo>
                  <a:lnTo>
                    <a:pt x="895" y="516"/>
                  </a:lnTo>
                  <a:lnTo>
                    <a:pt x="899" y="516"/>
                  </a:lnTo>
                  <a:lnTo>
                    <a:pt x="908" y="529"/>
                  </a:lnTo>
                  <a:lnTo>
                    <a:pt x="913" y="539"/>
                  </a:lnTo>
                  <a:lnTo>
                    <a:pt x="931" y="557"/>
                  </a:lnTo>
                  <a:lnTo>
                    <a:pt x="954" y="589"/>
                  </a:lnTo>
                  <a:lnTo>
                    <a:pt x="972" y="607"/>
                  </a:lnTo>
                  <a:lnTo>
                    <a:pt x="995" y="616"/>
                  </a:lnTo>
                  <a:lnTo>
                    <a:pt x="1013" y="616"/>
                  </a:lnTo>
                  <a:lnTo>
                    <a:pt x="1031" y="607"/>
                  </a:lnTo>
                  <a:lnTo>
                    <a:pt x="1045" y="598"/>
                  </a:lnTo>
                  <a:lnTo>
                    <a:pt x="1059" y="589"/>
                  </a:lnTo>
                  <a:lnTo>
                    <a:pt x="1095" y="566"/>
                  </a:lnTo>
                  <a:lnTo>
                    <a:pt x="1123" y="552"/>
                  </a:lnTo>
                  <a:lnTo>
                    <a:pt x="1145" y="548"/>
                  </a:lnTo>
                  <a:lnTo>
                    <a:pt x="1159" y="548"/>
                  </a:lnTo>
                  <a:lnTo>
                    <a:pt x="1168" y="552"/>
                  </a:lnTo>
                  <a:lnTo>
                    <a:pt x="1177" y="557"/>
                  </a:lnTo>
                  <a:lnTo>
                    <a:pt x="1177" y="561"/>
                  </a:lnTo>
                  <a:lnTo>
                    <a:pt x="1218" y="598"/>
                  </a:lnTo>
                  <a:lnTo>
                    <a:pt x="1250" y="616"/>
                  </a:lnTo>
                  <a:lnTo>
                    <a:pt x="1269" y="625"/>
                  </a:lnTo>
                  <a:lnTo>
                    <a:pt x="1278" y="625"/>
                  </a:lnTo>
                  <a:lnTo>
                    <a:pt x="1278" y="593"/>
                  </a:lnTo>
                  <a:lnTo>
                    <a:pt x="1287" y="570"/>
                  </a:lnTo>
                  <a:lnTo>
                    <a:pt x="1305" y="548"/>
                  </a:lnTo>
                  <a:lnTo>
                    <a:pt x="1323" y="534"/>
                  </a:lnTo>
                  <a:lnTo>
                    <a:pt x="1342" y="520"/>
                  </a:lnTo>
                  <a:lnTo>
                    <a:pt x="1360" y="516"/>
                  </a:lnTo>
                  <a:lnTo>
                    <a:pt x="1401" y="507"/>
                  </a:lnTo>
                  <a:lnTo>
                    <a:pt x="1428" y="493"/>
                  </a:lnTo>
                  <a:lnTo>
                    <a:pt x="1442" y="488"/>
                  </a:lnTo>
                  <a:lnTo>
                    <a:pt x="1451" y="479"/>
                  </a:lnTo>
                  <a:lnTo>
                    <a:pt x="1456" y="466"/>
                  </a:lnTo>
                  <a:lnTo>
                    <a:pt x="1456" y="456"/>
                  </a:lnTo>
                  <a:lnTo>
                    <a:pt x="1447" y="443"/>
                  </a:lnTo>
                  <a:lnTo>
                    <a:pt x="1437" y="424"/>
                  </a:lnTo>
                  <a:lnTo>
                    <a:pt x="1428" y="411"/>
                  </a:lnTo>
                  <a:lnTo>
                    <a:pt x="1428" y="402"/>
                  </a:lnTo>
                  <a:lnTo>
                    <a:pt x="1437" y="393"/>
                  </a:lnTo>
                  <a:lnTo>
                    <a:pt x="1451" y="388"/>
                  </a:lnTo>
                  <a:lnTo>
                    <a:pt x="1479" y="388"/>
                  </a:lnTo>
                  <a:lnTo>
                    <a:pt x="1492" y="388"/>
                  </a:lnTo>
                  <a:lnTo>
                    <a:pt x="1529" y="352"/>
                  </a:lnTo>
                  <a:lnTo>
                    <a:pt x="1602" y="269"/>
                  </a:lnTo>
                  <a:lnTo>
                    <a:pt x="1615" y="251"/>
                  </a:lnTo>
                  <a:lnTo>
                    <a:pt x="1615" y="237"/>
                  </a:lnTo>
                  <a:lnTo>
                    <a:pt x="1611" y="224"/>
                  </a:lnTo>
                  <a:lnTo>
                    <a:pt x="1602" y="215"/>
                  </a:lnTo>
                  <a:lnTo>
                    <a:pt x="1583" y="201"/>
                  </a:lnTo>
                  <a:lnTo>
                    <a:pt x="1570" y="196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11551" y="6122"/>
              <a:ext cx="1642" cy="3207"/>
            </a:xfrm>
            <a:custGeom>
              <a:avLst/>
              <a:gdLst>
                <a:gd name="T0" fmla="*/ 734 w 766"/>
                <a:gd name="T1" fmla="*/ 1287 h 1496"/>
                <a:gd name="T2" fmla="*/ 766 w 766"/>
                <a:gd name="T3" fmla="*/ 1163 h 1496"/>
                <a:gd name="T4" fmla="*/ 707 w 766"/>
                <a:gd name="T5" fmla="*/ 1100 h 1496"/>
                <a:gd name="T6" fmla="*/ 647 w 766"/>
                <a:gd name="T7" fmla="*/ 1077 h 1496"/>
                <a:gd name="T8" fmla="*/ 593 w 766"/>
                <a:gd name="T9" fmla="*/ 1017 h 1496"/>
                <a:gd name="T10" fmla="*/ 602 w 766"/>
                <a:gd name="T11" fmla="*/ 931 h 1496"/>
                <a:gd name="T12" fmla="*/ 634 w 766"/>
                <a:gd name="T13" fmla="*/ 899 h 1496"/>
                <a:gd name="T14" fmla="*/ 634 w 766"/>
                <a:gd name="T15" fmla="*/ 817 h 1496"/>
                <a:gd name="T16" fmla="*/ 579 w 766"/>
                <a:gd name="T17" fmla="*/ 730 h 1496"/>
                <a:gd name="T18" fmla="*/ 570 w 766"/>
                <a:gd name="T19" fmla="*/ 671 h 1496"/>
                <a:gd name="T20" fmla="*/ 629 w 766"/>
                <a:gd name="T21" fmla="*/ 566 h 1496"/>
                <a:gd name="T22" fmla="*/ 602 w 766"/>
                <a:gd name="T23" fmla="*/ 525 h 1496"/>
                <a:gd name="T24" fmla="*/ 497 w 766"/>
                <a:gd name="T25" fmla="*/ 529 h 1496"/>
                <a:gd name="T26" fmla="*/ 442 w 766"/>
                <a:gd name="T27" fmla="*/ 488 h 1496"/>
                <a:gd name="T28" fmla="*/ 438 w 766"/>
                <a:gd name="T29" fmla="*/ 347 h 1496"/>
                <a:gd name="T30" fmla="*/ 488 w 766"/>
                <a:gd name="T31" fmla="*/ 269 h 1496"/>
                <a:gd name="T32" fmla="*/ 524 w 766"/>
                <a:gd name="T33" fmla="*/ 178 h 1496"/>
                <a:gd name="T34" fmla="*/ 529 w 766"/>
                <a:gd name="T35" fmla="*/ 110 h 1496"/>
                <a:gd name="T36" fmla="*/ 433 w 766"/>
                <a:gd name="T37" fmla="*/ 46 h 1496"/>
                <a:gd name="T38" fmla="*/ 410 w 766"/>
                <a:gd name="T39" fmla="*/ 32 h 1496"/>
                <a:gd name="T40" fmla="*/ 310 w 766"/>
                <a:gd name="T41" fmla="*/ 73 h 1496"/>
                <a:gd name="T42" fmla="*/ 264 w 766"/>
                <a:gd name="T43" fmla="*/ 101 h 1496"/>
                <a:gd name="T44" fmla="*/ 187 w 766"/>
                <a:gd name="T45" fmla="*/ 46 h 1496"/>
                <a:gd name="T46" fmla="*/ 150 w 766"/>
                <a:gd name="T47" fmla="*/ 5 h 1496"/>
                <a:gd name="T48" fmla="*/ 114 w 766"/>
                <a:gd name="T49" fmla="*/ 28 h 1496"/>
                <a:gd name="T50" fmla="*/ 100 w 766"/>
                <a:gd name="T51" fmla="*/ 37 h 1496"/>
                <a:gd name="T52" fmla="*/ 22 w 766"/>
                <a:gd name="T53" fmla="*/ 123 h 1496"/>
                <a:gd name="T54" fmla="*/ 27 w 766"/>
                <a:gd name="T55" fmla="*/ 288 h 1496"/>
                <a:gd name="T56" fmla="*/ 4 w 766"/>
                <a:gd name="T57" fmla="*/ 388 h 1496"/>
                <a:gd name="T58" fmla="*/ 31 w 766"/>
                <a:gd name="T59" fmla="*/ 484 h 1496"/>
                <a:gd name="T60" fmla="*/ 77 w 766"/>
                <a:gd name="T61" fmla="*/ 561 h 1496"/>
                <a:gd name="T62" fmla="*/ 127 w 766"/>
                <a:gd name="T63" fmla="*/ 570 h 1496"/>
                <a:gd name="T64" fmla="*/ 200 w 766"/>
                <a:gd name="T65" fmla="*/ 607 h 1496"/>
                <a:gd name="T66" fmla="*/ 168 w 766"/>
                <a:gd name="T67" fmla="*/ 657 h 1496"/>
                <a:gd name="T68" fmla="*/ 132 w 766"/>
                <a:gd name="T69" fmla="*/ 675 h 1496"/>
                <a:gd name="T70" fmla="*/ 132 w 766"/>
                <a:gd name="T71" fmla="*/ 707 h 1496"/>
                <a:gd name="T72" fmla="*/ 173 w 766"/>
                <a:gd name="T73" fmla="*/ 776 h 1496"/>
                <a:gd name="T74" fmla="*/ 164 w 766"/>
                <a:gd name="T75" fmla="*/ 844 h 1496"/>
                <a:gd name="T76" fmla="*/ 200 w 766"/>
                <a:gd name="T77" fmla="*/ 922 h 1496"/>
                <a:gd name="T78" fmla="*/ 205 w 766"/>
                <a:gd name="T79" fmla="*/ 940 h 1496"/>
                <a:gd name="T80" fmla="*/ 241 w 766"/>
                <a:gd name="T81" fmla="*/ 913 h 1496"/>
                <a:gd name="T82" fmla="*/ 273 w 766"/>
                <a:gd name="T83" fmla="*/ 922 h 1496"/>
                <a:gd name="T84" fmla="*/ 273 w 766"/>
                <a:gd name="T85" fmla="*/ 999 h 1496"/>
                <a:gd name="T86" fmla="*/ 310 w 766"/>
                <a:gd name="T87" fmla="*/ 1068 h 1496"/>
                <a:gd name="T88" fmla="*/ 342 w 766"/>
                <a:gd name="T89" fmla="*/ 1090 h 1496"/>
                <a:gd name="T90" fmla="*/ 378 w 766"/>
                <a:gd name="T91" fmla="*/ 1095 h 1496"/>
                <a:gd name="T92" fmla="*/ 410 w 766"/>
                <a:gd name="T93" fmla="*/ 1150 h 1496"/>
                <a:gd name="T94" fmla="*/ 410 w 766"/>
                <a:gd name="T95" fmla="*/ 1255 h 1496"/>
                <a:gd name="T96" fmla="*/ 447 w 766"/>
                <a:gd name="T97" fmla="*/ 1314 h 1496"/>
                <a:gd name="T98" fmla="*/ 497 w 766"/>
                <a:gd name="T99" fmla="*/ 1355 h 1496"/>
                <a:gd name="T100" fmla="*/ 506 w 766"/>
                <a:gd name="T101" fmla="*/ 1428 h 1496"/>
                <a:gd name="T102" fmla="*/ 497 w 766"/>
                <a:gd name="T103" fmla="*/ 1478 h 1496"/>
                <a:gd name="T104" fmla="*/ 542 w 766"/>
                <a:gd name="T105" fmla="*/ 1496 h 1496"/>
                <a:gd name="T106" fmla="*/ 579 w 766"/>
                <a:gd name="T107" fmla="*/ 1469 h 1496"/>
                <a:gd name="T108" fmla="*/ 652 w 766"/>
                <a:gd name="T109" fmla="*/ 1405 h 14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66" h="1496">
                  <a:moveTo>
                    <a:pt x="684" y="1405"/>
                  </a:moveTo>
                  <a:lnTo>
                    <a:pt x="688" y="1401"/>
                  </a:lnTo>
                  <a:lnTo>
                    <a:pt x="734" y="1287"/>
                  </a:lnTo>
                  <a:lnTo>
                    <a:pt x="761" y="1195"/>
                  </a:lnTo>
                  <a:lnTo>
                    <a:pt x="761" y="1182"/>
                  </a:lnTo>
                  <a:lnTo>
                    <a:pt x="766" y="1163"/>
                  </a:lnTo>
                  <a:lnTo>
                    <a:pt x="757" y="1141"/>
                  </a:lnTo>
                  <a:lnTo>
                    <a:pt x="743" y="1122"/>
                  </a:lnTo>
                  <a:lnTo>
                    <a:pt x="730" y="1109"/>
                  </a:lnTo>
                  <a:lnTo>
                    <a:pt x="707" y="1100"/>
                  </a:lnTo>
                  <a:lnTo>
                    <a:pt x="693" y="1095"/>
                  </a:lnTo>
                  <a:lnTo>
                    <a:pt x="675" y="1090"/>
                  </a:lnTo>
                  <a:lnTo>
                    <a:pt x="647" y="1077"/>
                  </a:lnTo>
                  <a:lnTo>
                    <a:pt x="629" y="1063"/>
                  </a:lnTo>
                  <a:lnTo>
                    <a:pt x="611" y="1045"/>
                  </a:lnTo>
                  <a:lnTo>
                    <a:pt x="602" y="1031"/>
                  </a:lnTo>
                  <a:lnTo>
                    <a:pt x="593" y="1017"/>
                  </a:lnTo>
                  <a:lnTo>
                    <a:pt x="588" y="1004"/>
                  </a:lnTo>
                  <a:lnTo>
                    <a:pt x="588" y="976"/>
                  </a:lnTo>
                  <a:lnTo>
                    <a:pt x="593" y="954"/>
                  </a:lnTo>
                  <a:lnTo>
                    <a:pt x="602" y="931"/>
                  </a:lnTo>
                  <a:lnTo>
                    <a:pt x="611" y="917"/>
                  </a:lnTo>
                  <a:lnTo>
                    <a:pt x="625" y="908"/>
                  </a:lnTo>
                  <a:lnTo>
                    <a:pt x="634" y="899"/>
                  </a:lnTo>
                  <a:lnTo>
                    <a:pt x="643" y="885"/>
                  </a:lnTo>
                  <a:lnTo>
                    <a:pt x="647" y="867"/>
                  </a:lnTo>
                  <a:lnTo>
                    <a:pt x="643" y="844"/>
                  </a:lnTo>
                  <a:lnTo>
                    <a:pt x="634" y="817"/>
                  </a:lnTo>
                  <a:lnTo>
                    <a:pt x="615" y="785"/>
                  </a:lnTo>
                  <a:lnTo>
                    <a:pt x="593" y="753"/>
                  </a:lnTo>
                  <a:lnTo>
                    <a:pt x="579" y="730"/>
                  </a:lnTo>
                  <a:lnTo>
                    <a:pt x="570" y="707"/>
                  </a:lnTo>
                  <a:lnTo>
                    <a:pt x="570" y="694"/>
                  </a:lnTo>
                  <a:lnTo>
                    <a:pt x="570" y="680"/>
                  </a:lnTo>
                  <a:lnTo>
                    <a:pt x="570" y="671"/>
                  </a:lnTo>
                  <a:lnTo>
                    <a:pt x="574" y="666"/>
                  </a:lnTo>
                  <a:lnTo>
                    <a:pt x="615" y="593"/>
                  </a:lnTo>
                  <a:lnTo>
                    <a:pt x="629" y="566"/>
                  </a:lnTo>
                  <a:lnTo>
                    <a:pt x="629" y="543"/>
                  </a:lnTo>
                  <a:lnTo>
                    <a:pt x="625" y="534"/>
                  </a:lnTo>
                  <a:lnTo>
                    <a:pt x="620" y="529"/>
                  </a:lnTo>
                  <a:lnTo>
                    <a:pt x="602" y="525"/>
                  </a:lnTo>
                  <a:lnTo>
                    <a:pt x="565" y="520"/>
                  </a:lnTo>
                  <a:lnTo>
                    <a:pt x="520" y="529"/>
                  </a:lnTo>
                  <a:lnTo>
                    <a:pt x="497" y="529"/>
                  </a:lnTo>
                  <a:lnTo>
                    <a:pt x="479" y="525"/>
                  </a:lnTo>
                  <a:lnTo>
                    <a:pt x="460" y="516"/>
                  </a:lnTo>
                  <a:lnTo>
                    <a:pt x="451" y="502"/>
                  </a:lnTo>
                  <a:lnTo>
                    <a:pt x="442" y="488"/>
                  </a:lnTo>
                  <a:lnTo>
                    <a:pt x="438" y="470"/>
                  </a:lnTo>
                  <a:lnTo>
                    <a:pt x="433" y="424"/>
                  </a:lnTo>
                  <a:lnTo>
                    <a:pt x="433" y="383"/>
                  </a:lnTo>
                  <a:lnTo>
                    <a:pt x="438" y="347"/>
                  </a:lnTo>
                  <a:lnTo>
                    <a:pt x="447" y="306"/>
                  </a:lnTo>
                  <a:lnTo>
                    <a:pt x="469" y="288"/>
                  </a:lnTo>
                  <a:lnTo>
                    <a:pt x="488" y="269"/>
                  </a:lnTo>
                  <a:lnTo>
                    <a:pt x="501" y="251"/>
                  </a:lnTo>
                  <a:lnTo>
                    <a:pt x="511" y="228"/>
                  </a:lnTo>
                  <a:lnTo>
                    <a:pt x="520" y="205"/>
                  </a:lnTo>
                  <a:lnTo>
                    <a:pt x="524" y="178"/>
                  </a:lnTo>
                  <a:lnTo>
                    <a:pt x="529" y="114"/>
                  </a:lnTo>
                  <a:lnTo>
                    <a:pt x="529" y="110"/>
                  </a:lnTo>
                  <a:lnTo>
                    <a:pt x="520" y="110"/>
                  </a:lnTo>
                  <a:lnTo>
                    <a:pt x="497" y="101"/>
                  </a:lnTo>
                  <a:lnTo>
                    <a:pt x="469" y="82"/>
                  </a:lnTo>
                  <a:lnTo>
                    <a:pt x="433" y="46"/>
                  </a:lnTo>
                  <a:lnTo>
                    <a:pt x="428" y="41"/>
                  </a:lnTo>
                  <a:lnTo>
                    <a:pt x="419" y="37"/>
                  </a:lnTo>
                  <a:lnTo>
                    <a:pt x="410" y="32"/>
                  </a:lnTo>
                  <a:lnTo>
                    <a:pt x="396" y="32"/>
                  </a:lnTo>
                  <a:lnTo>
                    <a:pt x="374" y="41"/>
                  </a:lnTo>
                  <a:lnTo>
                    <a:pt x="346" y="55"/>
                  </a:lnTo>
                  <a:lnTo>
                    <a:pt x="310" y="73"/>
                  </a:lnTo>
                  <a:lnTo>
                    <a:pt x="296" y="87"/>
                  </a:lnTo>
                  <a:lnTo>
                    <a:pt x="282" y="91"/>
                  </a:lnTo>
                  <a:lnTo>
                    <a:pt x="264" y="101"/>
                  </a:lnTo>
                  <a:lnTo>
                    <a:pt x="246" y="101"/>
                  </a:lnTo>
                  <a:lnTo>
                    <a:pt x="228" y="96"/>
                  </a:lnTo>
                  <a:lnTo>
                    <a:pt x="205" y="78"/>
                  </a:lnTo>
                  <a:lnTo>
                    <a:pt x="187" y="46"/>
                  </a:lnTo>
                  <a:lnTo>
                    <a:pt x="164" y="23"/>
                  </a:lnTo>
                  <a:lnTo>
                    <a:pt x="159" y="14"/>
                  </a:lnTo>
                  <a:lnTo>
                    <a:pt x="150" y="5"/>
                  </a:lnTo>
                  <a:lnTo>
                    <a:pt x="146" y="0"/>
                  </a:lnTo>
                  <a:lnTo>
                    <a:pt x="136" y="0"/>
                  </a:lnTo>
                  <a:lnTo>
                    <a:pt x="123" y="9"/>
                  </a:lnTo>
                  <a:lnTo>
                    <a:pt x="114" y="28"/>
                  </a:lnTo>
                  <a:lnTo>
                    <a:pt x="109" y="32"/>
                  </a:lnTo>
                  <a:lnTo>
                    <a:pt x="104" y="37"/>
                  </a:lnTo>
                  <a:lnTo>
                    <a:pt x="100" y="37"/>
                  </a:lnTo>
                  <a:lnTo>
                    <a:pt x="91" y="37"/>
                  </a:lnTo>
                  <a:lnTo>
                    <a:pt x="77" y="18"/>
                  </a:lnTo>
                  <a:lnTo>
                    <a:pt x="73" y="18"/>
                  </a:lnTo>
                  <a:lnTo>
                    <a:pt x="22" y="123"/>
                  </a:lnTo>
                  <a:lnTo>
                    <a:pt x="22" y="169"/>
                  </a:lnTo>
                  <a:lnTo>
                    <a:pt x="27" y="288"/>
                  </a:lnTo>
                  <a:lnTo>
                    <a:pt x="27" y="319"/>
                  </a:lnTo>
                  <a:lnTo>
                    <a:pt x="22" y="347"/>
                  </a:lnTo>
                  <a:lnTo>
                    <a:pt x="13" y="370"/>
                  </a:lnTo>
                  <a:lnTo>
                    <a:pt x="4" y="388"/>
                  </a:lnTo>
                  <a:lnTo>
                    <a:pt x="0" y="397"/>
                  </a:lnTo>
                  <a:lnTo>
                    <a:pt x="27" y="461"/>
                  </a:lnTo>
                  <a:lnTo>
                    <a:pt x="31" y="484"/>
                  </a:lnTo>
                  <a:lnTo>
                    <a:pt x="36" y="502"/>
                  </a:lnTo>
                  <a:lnTo>
                    <a:pt x="45" y="520"/>
                  </a:lnTo>
                  <a:lnTo>
                    <a:pt x="59" y="543"/>
                  </a:lnTo>
                  <a:lnTo>
                    <a:pt x="77" y="561"/>
                  </a:lnTo>
                  <a:lnTo>
                    <a:pt x="100" y="570"/>
                  </a:lnTo>
                  <a:lnTo>
                    <a:pt x="114" y="570"/>
                  </a:lnTo>
                  <a:lnTo>
                    <a:pt x="127" y="570"/>
                  </a:lnTo>
                  <a:lnTo>
                    <a:pt x="159" y="570"/>
                  </a:lnTo>
                  <a:lnTo>
                    <a:pt x="177" y="580"/>
                  </a:lnTo>
                  <a:lnTo>
                    <a:pt x="196" y="593"/>
                  </a:lnTo>
                  <a:lnTo>
                    <a:pt x="200" y="607"/>
                  </a:lnTo>
                  <a:lnTo>
                    <a:pt x="205" y="625"/>
                  </a:lnTo>
                  <a:lnTo>
                    <a:pt x="200" y="639"/>
                  </a:lnTo>
                  <a:lnTo>
                    <a:pt x="187" y="653"/>
                  </a:lnTo>
                  <a:lnTo>
                    <a:pt x="168" y="657"/>
                  </a:lnTo>
                  <a:lnTo>
                    <a:pt x="150" y="662"/>
                  </a:lnTo>
                  <a:lnTo>
                    <a:pt x="136" y="666"/>
                  </a:lnTo>
                  <a:lnTo>
                    <a:pt x="132" y="675"/>
                  </a:lnTo>
                  <a:lnTo>
                    <a:pt x="127" y="684"/>
                  </a:lnTo>
                  <a:lnTo>
                    <a:pt x="127" y="698"/>
                  </a:lnTo>
                  <a:lnTo>
                    <a:pt x="132" y="707"/>
                  </a:lnTo>
                  <a:lnTo>
                    <a:pt x="155" y="725"/>
                  </a:lnTo>
                  <a:lnTo>
                    <a:pt x="164" y="744"/>
                  </a:lnTo>
                  <a:lnTo>
                    <a:pt x="173" y="762"/>
                  </a:lnTo>
                  <a:lnTo>
                    <a:pt x="173" y="776"/>
                  </a:lnTo>
                  <a:lnTo>
                    <a:pt x="168" y="798"/>
                  </a:lnTo>
                  <a:lnTo>
                    <a:pt x="164" y="803"/>
                  </a:lnTo>
                  <a:lnTo>
                    <a:pt x="164" y="844"/>
                  </a:lnTo>
                  <a:lnTo>
                    <a:pt x="177" y="858"/>
                  </a:lnTo>
                  <a:lnTo>
                    <a:pt x="187" y="876"/>
                  </a:lnTo>
                  <a:lnTo>
                    <a:pt x="191" y="899"/>
                  </a:lnTo>
                  <a:lnTo>
                    <a:pt x="200" y="922"/>
                  </a:lnTo>
                  <a:lnTo>
                    <a:pt x="200" y="940"/>
                  </a:lnTo>
                  <a:lnTo>
                    <a:pt x="205" y="940"/>
                  </a:lnTo>
                  <a:lnTo>
                    <a:pt x="214" y="935"/>
                  </a:lnTo>
                  <a:lnTo>
                    <a:pt x="223" y="926"/>
                  </a:lnTo>
                  <a:lnTo>
                    <a:pt x="241" y="913"/>
                  </a:lnTo>
                  <a:lnTo>
                    <a:pt x="260" y="903"/>
                  </a:lnTo>
                  <a:lnTo>
                    <a:pt x="269" y="903"/>
                  </a:lnTo>
                  <a:lnTo>
                    <a:pt x="273" y="908"/>
                  </a:lnTo>
                  <a:lnTo>
                    <a:pt x="273" y="922"/>
                  </a:lnTo>
                  <a:lnTo>
                    <a:pt x="273" y="944"/>
                  </a:lnTo>
                  <a:lnTo>
                    <a:pt x="269" y="972"/>
                  </a:lnTo>
                  <a:lnTo>
                    <a:pt x="273" y="999"/>
                  </a:lnTo>
                  <a:lnTo>
                    <a:pt x="278" y="1017"/>
                  </a:lnTo>
                  <a:lnTo>
                    <a:pt x="287" y="1036"/>
                  </a:lnTo>
                  <a:lnTo>
                    <a:pt x="305" y="1059"/>
                  </a:lnTo>
                  <a:lnTo>
                    <a:pt x="310" y="1068"/>
                  </a:lnTo>
                  <a:lnTo>
                    <a:pt x="319" y="1077"/>
                  </a:lnTo>
                  <a:lnTo>
                    <a:pt x="328" y="1086"/>
                  </a:lnTo>
                  <a:lnTo>
                    <a:pt x="342" y="1090"/>
                  </a:lnTo>
                  <a:lnTo>
                    <a:pt x="355" y="1090"/>
                  </a:lnTo>
                  <a:lnTo>
                    <a:pt x="360" y="1090"/>
                  </a:lnTo>
                  <a:lnTo>
                    <a:pt x="378" y="1095"/>
                  </a:lnTo>
                  <a:lnTo>
                    <a:pt x="396" y="1100"/>
                  </a:lnTo>
                  <a:lnTo>
                    <a:pt x="406" y="1109"/>
                  </a:lnTo>
                  <a:lnTo>
                    <a:pt x="410" y="1118"/>
                  </a:lnTo>
                  <a:lnTo>
                    <a:pt x="410" y="1150"/>
                  </a:lnTo>
                  <a:lnTo>
                    <a:pt x="406" y="1200"/>
                  </a:lnTo>
                  <a:lnTo>
                    <a:pt x="406" y="1227"/>
                  </a:lnTo>
                  <a:lnTo>
                    <a:pt x="410" y="1255"/>
                  </a:lnTo>
                  <a:lnTo>
                    <a:pt x="415" y="1273"/>
                  </a:lnTo>
                  <a:lnTo>
                    <a:pt x="424" y="1291"/>
                  </a:lnTo>
                  <a:lnTo>
                    <a:pt x="433" y="1305"/>
                  </a:lnTo>
                  <a:lnTo>
                    <a:pt x="447" y="1314"/>
                  </a:lnTo>
                  <a:lnTo>
                    <a:pt x="474" y="1332"/>
                  </a:lnTo>
                  <a:lnTo>
                    <a:pt x="488" y="1341"/>
                  </a:lnTo>
                  <a:lnTo>
                    <a:pt x="497" y="1355"/>
                  </a:lnTo>
                  <a:lnTo>
                    <a:pt x="506" y="1369"/>
                  </a:lnTo>
                  <a:lnTo>
                    <a:pt x="511" y="1382"/>
                  </a:lnTo>
                  <a:lnTo>
                    <a:pt x="515" y="1405"/>
                  </a:lnTo>
                  <a:lnTo>
                    <a:pt x="506" y="1428"/>
                  </a:lnTo>
                  <a:lnTo>
                    <a:pt x="501" y="1446"/>
                  </a:lnTo>
                  <a:lnTo>
                    <a:pt x="497" y="1465"/>
                  </a:lnTo>
                  <a:lnTo>
                    <a:pt x="497" y="1478"/>
                  </a:lnTo>
                  <a:lnTo>
                    <a:pt x="511" y="1492"/>
                  </a:lnTo>
                  <a:lnTo>
                    <a:pt x="529" y="1496"/>
                  </a:lnTo>
                  <a:lnTo>
                    <a:pt x="542" y="1496"/>
                  </a:lnTo>
                  <a:lnTo>
                    <a:pt x="556" y="1492"/>
                  </a:lnTo>
                  <a:lnTo>
                    <a:pt x="574" y="1478"/>
                  </a:lnTo>
                  <a:lnTo>
                    <a:pt x="579" y="1469"/>
                  </a:lnTo>
                  <a:lnTo>
                    <a:pt x="602" y="1446"/>
                  </a:lnTo>
                  <a:lnTo>
                    <a:pt x="620" y="1423"/>
                  </a:lnTo>
                  <a:lnTo>
                    <a:pt x="638" y="1414"/>
                  </a:lnTo>
                  <a:lnTo>
                    <a:pt x="652" y="1405"/>
                  </a:lnTo>
                  <a:lnTo>
                    <a:pt x="675" y="1405"/>
                  </a:lnTo>
                  <a:lnTo>
                    <a:pt x="684" y="1405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10591" y="3159"/>
              <a:ext cx="2671" cy="2210"/>
            </a:xfrm>
            <a:custGeom>
              <a:avLst/>
              <a:gdLst>
                <a:gd name="T0" fmla="*/ 1241 w 1246"/>
                <a:gd name="T1" fmla="*/ 734 h 1031"/>
                <a:gd name="T2" fmla="*/ 1219 w 1246"/>
                <a:gd name="T3" fmla="*/ 734 h 1031"/>
                <a:gd name="T4" fmla="*/ 1155 w 1246"/>
                <a:gd name="T5" fmla="*/ 698 h 1031"/>
                <a:gd name="T6" fmla="*/ 1136 w 1246"/>
                <a:gd name="T7" fmla="*/ 671 h 1031"/>
                <a:gd name="T8" fmla="*/ 1059 w 1246"/>
                <a:gd name="T9" fmla="*/ 593 h 1031"/>
                <a:gd name="T10" fmla="*/ 1009 w 1246"/>
                <a:gd name="T11" fmla="*/ 556 h 1031"/>
                <a:gd name="T12" fmla="*/ 931 w 1246"/>
                <a:gd name="T13" fmla="*/ 538 h 1031"/>
                <a:gd name="T14" fmla="*/ 927 w 1246"/>
                <a:gd name="T15" fmla="*/ 470 h 1031"/>
                <a:gd name="T16" fmla="*/ 881 w 1246"/>
                <a:gd name="T17" fmla="*/ 411 h 1031"/>
                <a:gd name="T18" fmla="*/ 945 w 1246"/>
                <a:gd name="T19" fmla="*/ 310 h 1031"/>
                <a:gd name="T20" fmla="*/ 954 w 1246"/>
                <a:gd name="T21" fmla="*/ 255 h 1031"/>
                <a:gd name="T22" fmla="*/ 922 w 1246"/>
                <a:gd name="T23" fmla="*/ 192 h 1031"/>
                <a:gd name="T24" fmla="*/ 899 w 1246"/>
                <a:gd name="T25" fmla="*/ 123 h 1031"/>
                <a:gd name="T26" fmla="*/ 844 w 1246"/>
                <a:gd name="T27" fmla="*/ 109 h 1031"/>
                <a:gd name="T28" fmla="*/ 831 w 1246"/>
                <a:gd name="T29" fmla="*/ 14 h 1031"/>
                <a:gd name="T30" fmla="*/ 785 w 1246"/>
                <a:gd name="T31" fmla="*/ 14 h 1031"/>
                <a:gd name="T32" fmla="*/ 575 w 1246"/>
                <a:gd name="T33" fmla="*/ 265 h 1031"/>
                <a:gd name="T34" fmla="*/ 516 w 1246"/>
                <a:gd name="T35" fmla="*/ 255 h 1031"/>
                <a:gd name="T36" fmla="*/ 479 w 1246"/>
                <a:gd name="T37" fmla="*/ 246 h 1031"/>
                <a:gd name="T38" fmla="*/ 438 w 1246"/>
                <a:gd name="T39" fmla="*/ 274 h 1031"/>
                <a:gd name="T40" fmla="*/ 416 w 1246"/>
                <a:gd name="T41" fmla="*/ 164 h 1031"/>
                <a:gd name="T42" fmla="*/ 484 w 1246"/>
                <a:gd name="T43" fmla="*/ 68 h 1031"/>
                <a:gd name="T44" fmla="*/ 489 w 1246"/>
                <a:gd name="T45" fmla="*/ 23 h 1031"/>
                <a:gd name="T46" fmla="*/ 402 w 1246"/>
                <a:gd name="T47" fmla="*/ 55 h 1031"/>
                <a:gd name="T48" fmla="*/ 311 w 1246"/>
                <a:gd name="T49" fmla="*/ 128 h 1031"/>
                <a:gd name="T50" fmla="*/ 279 w 1246"/>
                <a:gd name="T51" fmla="*/ 164 h 1031"/>
                <a:gd name="T52" fmla="*/ 178 w 1246"/>
                <a:gd name="T53" fmla="*/ 146 h 1031"/>
                <a:gd name="T54" fmla="*/ 78 w 1246"/>
                <a:gd name="T55" fmla="*/ 160 h 1031"/>
                <a:gd name="T56" fmla="*/ 0 w 1246"/>
                <a:gd name="T57" fmla="*/ 233 h 1031"/>
                <a:gd name="T58" fmla="*/ 133 w 1246"/>
                <a:gd name="T59" fmla="*/ 351 h 1031"/>
                <a:gd name="T60" fmla="*/ 219 w 1246"/>
                <a:gd name="T61" fmla="*/ 379 h 1031"/>
                <a:gd name="T62" fmla="*/ 247 w 1246"/>
                <a:gd name="T63" fmla="*/ 424 h 1031"/>
                <a:gd name="T64" fmla="*/ 324 w 1246"/>
                <a:gd name="T65" fmla="*/ 479 h 1031"/>
                <a:gd name="T66" fmla="*/ 411 w 1246"/>
                <a:gd name="T67" fmla="*/ 511 h 1031"/>
                <a:gd name="T68" fmla="*/ 393 w 1246"/>
                <a:gd name="T69" fmla="*/ 598 h 1031"/>
                <a:gd name="T70" fmla="*/ 306 w 1246"/>
                <a:gd name="T71" fmla="*/ 671 h 1031"/>
                <a:gd name="T72" fmla="*/ 238 w 1246"/>
                <a:gd name="T73" fmla="*/ 698 h 1031"/>
                <a:gd name="T74" fmla="*/ 219 w 1246"/>
                <a:gd name="T75" fmla="*/ 771 h 1031"/>
                <a:gd name="T76" fmla="*/ 165 w 1246"/>
                <a:gd name="T77" fmla="*/ 817 h 1031"/>
                <a:gd name="T78" fmla="*/ 151 w 1246"/>
                <a:gd name="T79" fmla="*/ 885 h 1031"/>
                <a:gd name="T80" fmla="*/ 242 w 1246"/>
                <a:gd name="T81" fmla="*/ 921 h 1031"/>
                <a:gd name="T82" fmla="*/ 261 w 1246"/>
                <a:gd name="T83" fmla="*/ 967 h 1031"/>
                <a:gd name="T84" fmla="*/ 361 w 1246"/>
                <a:gd name="T85" fmla="*/ 962 h 1031"/>
                <a:gd name="T86" fmla="*/ 452 w 1246"/>
                <a:gd name="T87" fmla="*/ 1013 h 1031"/>
                <a:gd name="T88" fmla="*/ 502 w 1246"/>
                <a:gd name="T89" fmla="*/ 994 h 1031"/>
                <a:gd name="T90" fmla="*/ 562 w 1246"/>
                <a:gd name="T91" fmla="*/ 999 h 1031"/>
                <a:gd name="T92" fmla="*/ 594 w 1246"/>
                <a:gd name="T93" fmla="*/ 903 h 1031"/>
                <a:gd name="T94" fmla="*/ 621 w 1246"/>
                <a:gd name="T95" fmla="*/ 885 h 1031"/>
                <a:gd name="T96" fmla="*/ 685 w 1246"/>
                <a:gd name="T97" fmla="*/ 880 h 1031"/>
                <a:gd name="T98" fmla="*/ 803 w 1246"/>
                <a:gd name="T99" fmla="*/ 949 h 1031"/>
                <a:gd name="T100" fmla="*/ 936 w 1246"/>
                <a:gd name="T101" fmla="*/ 1026 h 1031"/>
                <a:gd name="T102" fmla="*/ 1018 w 1246"/>
                <a:gd name="T103" fmla="*/ 972 h 1031"/>
                <a:gd name="T104" fmla="*/ 1118 w 1246"/>
                <a:gd name="T105" fmla="*/ 949 h 1031"/>
                <a:gd name="T106" fmla="*/ 1214 w 1246"/>
                <a:gd name="T107" fmla="*/ 931 h 103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6" h="1031">
                  <a:moveTo>
                    <a:pt x="1219" y="848"/>
                  </a:moveTo>
                  <a:lnTo>
                    <a:pt x="1246" y="771"/>
                  </a:lnTo>
                  <a:lnTo>
                    <a:pt x="1246" y="748"/>
                  </a:lnTo>
                  <a:lnTo>
                    <a:pt x="1241" y="734"/>
                  </a:lnTo>
                  <a:lnTo>
                    <a:pt x="1237" y="725"/>
                  </a:lnTo>
                  <a:lnTo>
                    <a:pt x="1232" y="725"/>
                  </a:lnTo>
                  <a:lnTo>
                    <a:pt x="1223" y="730"/>
                  </a:lnTo>
                  <a:lnTo>
                    <a:pt x="1219" y="734"/>
                  </a:lnTo>
                  <a:lnTo>
                    <a:pt x="1205" y="744"/>
                  </a:lnTo>
                  <a:lnTo>
                    <a:pt x="1191" y="744"/>
                  </a:lnTo>
                  <a:lnTo>
                    <a:pt x="1178" y="734"/>
                  </a:lnTo>
                  <a:lnTo>
                    <a:pt x="1168" y="725"/>
                  </a:lnTo>
                  <a:lnTo>
                    <a:pt x="1155" y="698"/>
                  </a:lnTo>
                  <a:lnTo>
                    <a:pt x="1150" y="680"/>
                  </a:lnTo>
                  <a:lnTo>
                    <a:pt x="1136" y="666"/>
                  </a:lnTo>
                  <a:lnTo>
                    <a:pt x="1136" y="671"/>
                  </a:lnTo>
                  <a:lnTo>
                    <a:pt x="1123" y="680"/>
                  </a:lnTo>
                  <a:lnTo>
                    <a:pt x="1114" y="684"/>
                  </a:lnTo>
                  <a:lnTo>
                    <a:pt x="1095" y="680"/>
                  </a:lnTo>
                  <a:lnTo>
                    <a:pt x="1091" y="588"/>
                  </a:lnTo>
                  <a:lnTo>
                    <a:pt x="1059" y="593"/>
                  </a:lnTo>
                  <a:lnTo>
                    <a:pt x="1045" y="579"/>
                  </a:lnTo>
                  <a:lnTo>
                    <a:pt x="1027" y="570"/>
                  </a:lnTo>
                  <a:lnTo>
                    <a:pt x="1009" y="556"/>
                  </a:lnTo>
                  <a:lnTo>
                    <a:pt x="986" y="561"/>
                  </a:lnTo>
                  <a:lnTo>
                    <a:pt x="968" y="561"/>
                  </a:lnTo>
                  <a:lnTo>
                    <a:pt x="945" y="552"/>
                  </a:lnTo>
                  <a:lnTo>
                    <a:pt x="931" y="543"/>
                  </a:lnTo>
                  <a:lnTo>
                    <a:pt x="931" y="538"/>
                  </a:lnTo>
                  <a:lnTo>
                    <a:pt x="931" y="529"/>
                  </a:lnTo>
                  <a:lnTo>
                    <a:pt x="936" y="506"/>
                  </a:lnTo>
                  <a:lnTo>
                    <a:pt x="931" y="488"/>
                  </a:lnTo>
                  <a:lnTo>
                    <a:pt x="927" y="470"/>
                  </a:lnTo>
                  <a:lnTo>
                    <a:pt x="917" y="456"/>
                  </a:lnTo>
                  <a:lnTo>
                    <a:pt x="904" y="438"/>
                  </a:lnTo>
                  <a:lnTo>
                    <a:pt x="890" y="424"/>
                  </a:lnTo>
                  <a:lnTo>
                    <a:pt x="881" y="411"/>
                  </a:lnTo>
                  <a:lnTo>
                    <a:pt x="881" y="397"/>
                  </a:lnTo>
                  <a:lnTo>
                    <a:pt x="886" y="383"/>
                  </a:lnTo>
                  <a:lnTo>
                    <a:pt x="895" y="365"/>
                  </a:lnTo>
                  <a:lnTo>
                    <a:pt x="908" y="347"/>
                  </a:lnTo>
                  <a:lnTo>
                    <a:pt x="945" y="310"/>
                  </a:lnTo>
                  <a:lnTo>
                    <a:pt x="959" y="292"/>
                  </a:lnTo>
                  <a:lnTo>
                    <a:pt x="963" y="274"/>
                  </a:lnTo>
                  <a:lnTo>
                    <a:pt x="963" y="265"/>
                  </a:lnTo>
                  <a:lnTo>
                    <a:pt x="954" y="255"/>
                  </a:lnTo>
                  <a:lnTo>
                    <a:pt x="931" y="246"/>
                  </a:lnTo>
                  <a:lnTo>
                    <a:pt x="917" y="242"/>
                  </a:lnTo>
                  <a:lnTo>
                    <a:pt x="904" y="219"/>
                  </a:lnTo>
                  <a:lnTo>
                    <a:pt x="922" y="192"/>
                  </a:lnTo>
                  <a:lnTo>
                    <a:pt x="931" y="169"/>
                  </a:lnTo>
                  <a:lnTo>
                    <a:pt x="931" y="150"/>
                  </a:lnTo>
                  <a:lnTo>
                    <a:pt x="927" y="137"/>
                  </a:lnTo>
                  <a:lnTo>
                    <a:pt x="913" y="128"/>
                  </a:lnTo>
                  <a:lnTo>
                    <a:pt x="899" y="123"/>
                  </a:lnTo>
                  <a:lnTo>
                    <a:pt x="872" y="119"/>
                  </a:lnTo>
                  <a:lnTo>
                    <a:pt x="858" y="119"/>
                  </a:lnTo>
                  <a:lnTo>
                    <a:pt x="849" y="114"/>
                  </a:lnTo>
                  <a:lnTo>
                    <a:pt x="844" y="109"/>
                  </a:lnTo>
                  <a:lnTo>
                    <a:pt x="840" y="96"/>
                  </a:lnTo>
                  <a:lnTo>
                    <a:pt x="835" y="68"/>
                  </a:lnTo>
                  <a:lnTo>
                    <a:pt x="835" y="32"/>
                  </a:lnTo>
                  <a:lnTo>
                    <a:pt x="831" y="14"/>
                  </a:lnTo>
                  <a:lnTo>
                    <a:pt x="826" y="5"/>
                  </a:lnTo>
                  <a:lnTo>
                    <a:pt x="817" y="0"/>
                  </a:lnTo>
                  <a:lnTo>
                    <a:pt x="808" y="0"/>
                  </a:lnTo>
                  <a:lnTo>
                    <a:pt x="794" y="9"/>
                  </a:lnTo>
                  <a:lnTo>
                    <a:pt x="785" y="14"/>
                  </a:lnTo>
                  <a:lnTo>
                    <a:pt x="689" y="123"/>
                  </a:lnTo>
                  <a:lnTo>
                    <a:pt x="621" y="205"/>
                  </a:lnTo>
                  <a:lnTo>
                    <a:pt x="575" y="265"/>
                  </a:lnTo>
                  <a:lnTo>
                    <a:pt x="557" y="283"/>
                  </a:lnTo>
                  <a:lnTo>
                    <a:pt x="552" y="283"/>
                  </a:lnTo>
                  <a:lnTo>
                    <a:pt x="543" y="283"/>
                  </a:lnTo>
                  <a:lnTo>
                    <a:pt x="530" y="274"/>
                  </a:lnTo>
                  <a:lnTo>
                    <a:pt x="516" y="255"/>
                  </a:lnTo>
                  <a:lnTo>
                    <a:pt x="498" y="237"/>
                  </a:lnTo>
                  <a:lnTo>
                    <a:pt x="493" y="237"/>
                  </a:lnTo>
                  <a:lnTo>
                    <a:pt x="489" y="237"/>
                  </a:lnTo>
                  <a:lnTo>
                    <a:pt x="479" y="246"/>
                  </a:lnTo>
                  <a:lnTo>
                    <a:pt x="470" y="260"/>
                  </a:lnTo>
                  <a:lnTo>
                    <a:pt x="457" y="269"/>
                  </a:lnTo>
                  <a:lnTo>
                    <a:pt x="448" y="274"/>
                  </a:lnTo>
                  <a:lnTo>
                    <a:pt x="438" y="274"/>
                  </a:lnTo>
                  <a:lnTo>
                    <a:pt x="420" y="242"/>
                  </a:lnTo>
                  <a:lnTo>
                    <a:pt x="407" y="214"/>
                  </a:lnTo>
                  <a:lnTo>
                    <a:pt x="407" y="187"/>
                  </a:lnTo>
                  <a:lnTo>
                    <a:pt x="416" y="164"/>
                  </a:lnTo>
                  <a:lnTo>
                    <a:pt x="425" y="146"/>
                  </a:lnTo>
                  <a:lnTo>
                    <a:pt x="438" y="123"/>
                  </a:lnTo>
                  <a:lnTo>
                    <a:pt x="466" y="96"/>
                  </a:lnTo>
                  <a:lnTo>
                    <a:pt x="484" y="68"/>
                  </a:lnTo>
                  <a:lnTo>
                    <a:pt x="493" y="55"/>
                  </a:lnTo>
                  <a:lnTo>
                    <a:pt x="498" y="36"/>
                  </a:lnTo>
                  <a:lnTo>
                    <a:pt x="498" y="27"/>
                  </a:lnTo>
                  <a:lnTo>
                    <a:pt x="489" y="23"/>
                  </a:lnTo>
                  <a:lnTo>
                    <a:pt x="479" y="27"/>
                  </a:lnTo>
                  <a:lnTo>
                    <a:pt x="466" y="36"/>
                  </a:lnTo>
                  <a:lnTo>
                    <a:pt x="443" y="55"/>
                  </a:lnTo>
                  <a:lnTo>
                    <a:pt x="429" y="64"/>
                  </a:lnTo>
                  <a:lnTo>
                    <a:pt x="402" y="55"/>
                  </a:lnTo>
                  <a:lnTo>
                    <a:pt x="388" y="9"/>
                  </a:lnTo>
                  <a:lnTo>
                    <a:pt x="347" y="64"/>
                  </a:lnTo>
                  <a:lnTo>
                    <a:pt x="320" y="109"/>
                  </a:lnTo>
                  <a:lnTo>
                    <a:pt x="311" y="128"/>
                  </a:lnTo>
                  <a:lnTo>
                    <a:pt x="306" y="146"/>
                  </a:lnTo>
                  <a:lnTo>
                    <a:pt x="302" y="150"/>
                  </a:lnTo>
                  <a:lnTo>
                    <a:pt x="288" y="164"/>
                  </a:lnTo>
                  <a:lnTo>
                    <a:pt x="279" y="164"/>
                  </a:lnTo>
                  <a:lnTo>
                    <a:pt x="265" y="169"/>
                  </a:lnTo>
                  <a:lnTo>
                    <a:pt x="247" y="169"/>
                  </a:lnTo>
                  <a:lnTo>
                    <a:pt x="224" y="160"/>
                  </a:lnTo>
                  <a:lnTo>
                    <a:pt x="178" y="146"/>
                  </a:lnTo>
                  <a:lnTo>
                    <a:pt x="156" y="141"/>
                  </a:lnTo>
                  <a:lnTo>
                    <a:pt x="137" y="141"/>
                  </a:lnTo>
                  <a:lnTo>
                    <a:pt x="119" y="141"/>
                  </a:lnTo>
                  <a:lnTo>
                    <a:pt x="101" y="150"/>
                  </a:lnTo>
                  <a:lnTo>
                    <a:pt x="78" y="160"/>
                  </a:lnTo>
                  <a:lnTo>
                    <a:pt x="55" y="178"/>
                  </a:lnTo>
                  <a:lnTo>
                    <a:pt x="0" y="228"/>
                  </a:lnTo>
                  <a:lnTo>
                    <a:pt x="0" y="233"/>
                  </a:lnTo>
                  <a:lnTo>
                    <a:pt x="14" y="251"/>
                  </a:lnTo>
                  <a:lnTo>
                    <a:pt x="55" y="292"/>
                  </a:lnTo>
                  <a:lnTo>
                    <a:pt x="78" y="315"/>
                  </a:lnTo>
                  <a:lnTo>
                    <a:pt x="105" y="338"/>
                  </a:lnTo>
                  <a:lnTo>
                    <a:pt x="133" y="351"/>
                  </a:lnTo>
                  <a:lnTo>
                    <a:pt x="165" y="360"/>
                  </a:lnTo>
                  <a:lnTo>
                    <a:pt x="188" y="365"/>
                  </a:lnTo>
                  <a:lnTo>
                    <a:pt x="206" y="374"/>
                  </a:lnTo>
                  <a:lnTo>
                    <a:pt x="219" y="379"/>
                  </a:lnTo>
                  <a:lnTo>
                    <a:pt x="233" y="388"/>
                  </a:lnTo>
                  <a:lnTo>
                    <a:pt x="242" y="406"/>
                  </a:lnTo>
                  <a:lnTo>
                    <a:pt x="247" y="415"/>
                  </a:lnTo>
                  <a:lnTo>
                    <a:pt x="247" y="424"/>
                  </a:lnTo>
                  <a:lnTo>
                    <a:pt x="251" y="442"/>
                  </a:lnTo>
                  <a:lnTo>
                    <a:pt x="261" y="456"/>
                  </a:lnTo>
                  <a:lnTo>
                    <a:pt x="279" y="465"/>
                  </a:lnTo>
                  <a:lnTo>
                    <a:pt x="297" y="474"/>
                  </a:lnTo>
                  <a:lnTo>
                    <a:pt x="324" y="479"/>
                  </a:lnTo>
                  <a:lnTo>
                    <a:pt x="379" y="488"/>
                  </a:lnTo>
                  <a:lnTo>
                    <a:pt x="393" y="493"/>
                  </a:lnTo>
                  <a:lnTo>
                    <a:pt x="407" y="497"/>
                  </a:lnTo>
                  <a:lnTo>
                    <a:pt x="411" y="511"/>
                  </a:lnTo>
                  <a:lnTo>
                    <a:pt x="416" y="520"/>
                  </a:lnTo>
                  <a:lnTo>
                    <a:pt x="407" y="556"/>
                  </a:lnTo>
                  <a:lnTo>
                    <a:pt x="402" y="579"/>
                  </a:lnTo>
                  <a:lnTo>
                    <a:pt x="393" y="598"/>
                  </a:lnTo>
                  <a:lnTo>
                    <a:pt x="379" y="616"/>
                  </a:lnTo>
                  <a:lnTo>
                    <a:pt x="361" y="634"/>
                  </a:lnTo>
                  <a:lnTo>
                    <a:pt x="343" y="648"/>
                  </a:lnTo>
                  <a:lnTo>
                    <a:pt x="324" y="661"/>
                  </a:lnTo>
                  <a:lnTo>
                    <a:pt x="306" y="671"/>
                  </a:lnTo>
                  <a:lnTo>
                    <a:pt x="283" y="671"/>
                  </a:lnTo>
                  <a:lnTo>
                    <a:pt x="274" y="675"/>
                  </a:lnTo>
                  <a:lnTo>
                    <a:pt x="251" y="684"/>
                  </a:lnTo>
                  <a:lnTo>
                    <a:pt x="238" y="698"/>
                  </a:lnTo>
                  <a:lnTo>
                    <a:pt x="229" y="712"/>
                  </a:lnTo>
                  <a:lnTo>
                    <a:pt x="224" y="725"/>
                  </a:lnTo>
                  <a:lnTo>
                    <a:pt x="219" y="748"/>
                  </a:lnTo>
                  <a:lnTo>
                    <a:pt x="219" y="771"/>
                  </a:lnTo>
                  <a:lnTo>
                    <a:pt x="210" y="789"/>
                  </a:lnTo>
                  <a:lnTo>
                    <a:pt x="201" y="798"/>
                  </a:lnTo>
                  <a:lnTo>
                    <a:pt x="192" y="807"/>
                  </a:lnTo>
                  <a:lnTo>
                    <a:pt x="174" y="817"/>
                  </a:lnTo>
                  <a:lnTo>
                    <a:pt x="165" y="817"/>
                  </a:lnTo>
                  <a:lnTo>
                    <a:pt x="160" y="826"/>
                  </a:lnTo>
                  <a:lnTo>
                    <a:pt x="151" y="853"/>
                  </a:lnTo>
                  <a:lnTo>
                    <a:pt x="146" y="867"/>
                  </a:lnTo>
                  <a:lnTo>
                    <a:pt x="151" y="885"/>
                  </a:lnTo>
                  <a:lnTo>
                    <a:pt x="160" y="903"/>
                  </a:lnTo>
                  <a:lnTo>
                    <a:pt x="178" y="926"/>
                  </a:lnTo>
                  <a:lnTo>
                    <a:pt x="242" y="921"/>
                  </a:lnTo>
                  <a:lnTo>
                    <a:pt x="251" y="921"/>
                  </a:lnTo>
                  <a:lnTo>
                    <a:pt x="256" y="926"/>
                  </a:lnTo>
                  <a:lnTo>
                    <a:pt x="261" y="940"/>
                  </a:lnTo>
                  <a:lnTo>
                    <a:pt x="261" y="962"/>
                  </a:lnTo>
                  <a:lnTo>
                    <a:pt x="261" y="967"/>
                  </a:lnTo>
                  <a:lnTo>
                    <a:pt x="288" y="953"/>
                  </a:lnTo>
                  <a:lnTo>
                    <a:pt x="311" y="953"/>
                  </a:lnTo>
                  <a:lnTo>
                    <a:pt x="338" y="953"/>
                  </a:lnTo>
                  <a:lnTo>
                    <a:pt x="361" y="962"/>
                  </a:lnTo>
                  <a:lnTo>
                    <a:pt x="393" y="976"/>
                  </a:lnTo>
                  <a:lnTo>
                    <a:pt x="407" y="985"/>
                  </a:lnTo>
                  <a:lnTo>
                    <a:pt x="429" y="1004"/>
                  </a:lnTo>
                  <a:lnTo>
                    <a:pt x="452" y="1013"/>
                  </a:lnTo>
                  <a:lnTo>
                    <a:pt x="466" y="1013"/>
                  </a:lnTo>
                  <a:lnTo>
                    <a:pt x="479" y="1013"/>
                  </a:lnTo>
                  <a:lnTo>
                    <a:pt x="489" y="1008"/>
                  </a:lnTo>
                  <a:lnTo>
                    <a:pt x="498" y="1004"/>
                  </a:lnTo>
                  <a:lnTo>
                    <a:pt x="502" y="994"/>
                  </a:lnTo>
                  <a:lnTo>
                    <a:pt x="521" y="1004"/>
                  </a:lnTo>
                  <a:lnTo>
                    <a:pt x="539" y="1004"/>
                  </a:lnTo>
                  <a:lnTo>
                    <a:pt x="548" y="1004"/>
                  </a:lnTo>
                  <a:lnTo>
                    <a:pt x="562" y="999"/>
                  </a:lnTo>
                  <a:lnTo>
                    <a:pt x="571" y="990"/>
                  </a:lnTo>
                  <a:lnTo>
                    <a:pt x="575" y="981"/>
                  </a:lnTo>
                  <a:lnTo>
                    <a:pt x="584" y="953"/>
                  </a:lnTo>
                  <a:lnTo>
                    <a:pt x="589" y="926"/>
                  </a:lnTo>
                  <a:lnTo>
                    <a:pt x="594" y="903"/>
                  </a:lnTo>
                  <a:lnTo>
                    <a:pt x="589" y="876"/>
                  </a:lnTo>
                  <a:lnTo>
                    <a:pt x="594" y="871"/>
                  </a:lnTo>
                  <a:lnTo>
                    <a:pt x="607" y="880"/>
                  </a:lnTo>
                  <a:lnTo>
                    <a:pt x="621" y="885"/>
                  </a:lnTo>
                  <a:lnTo>
                    <a:pt x="648" y="889"/>
                  </a:lnTo>
                  <a:lnTo>
                    <a:pt x="671" y="885"/>
                  </a:lnTo>
                  <a:lnTo>
                    <a:pt x="680" y="885"/>
                  </a:lnTo>
                  <a:lnTo>
                    <a:pt x="685" y="880"/>
                  </a:lnTo>
                  <a:lnTo>
                    <a:pt x="694" y="880"/>
                  </a:lnTo>
                  <a:lnTo>
                    <a:pt x="717" y="885"/>
                  </a:lnTo>
                  <a:lnTo>
                    <a:pt x="740" y="894"/>
                  </a:lnTo>
                  <a:lnTo>
                    <a:pt x="767" y="912"/>
                  </a:lnTo>
                  <a:lnTo>
                    <a:pt x="803" y="949"/>
                  </a:lnTo>
                  <a:lnTo>
                    <a:pt x="822" y="962"/>
                  </a:lnTo>
                  <a:lnTo>
                    <a:pt x="890" y="999"/>
                  </a:lnTo>
                  <a:lnTo>
                    <a:pt x="913" y="1017"/>
                  </a:lnTo>
                  <a:lnTo>
                    <a:pt x="936" y="1026"/>
                  </a:lnTo>
                  <a:lnTo>
                    <a:pt x="954" y="1031"/>
                  </a:lnTo>
                  <a:lnTo>
                    <a:pt x="968" y="1026"/>
                  </a:lnTo>
                  <a:lnTo>
                    <a:pt x="986" y="1017"/>
                  </a:lnTo>
                  <a:lnTo>
                    <a:pt x="995" y="1004"/>
                  </a:lnTo>
                  <a:lnTo>
                    <a:pt x="1018" y="972"/>
                  </a:lnTo>
                  <a:lnTo>
                    <a:pt x="1036" y="962"/>
                  </a:lnTo>
                  <a:lnTo>
                    <a:pt x="1059" y="953"/>
                  </a:lnTo>
                  <a:lnTo>
                    <a:pt x="1091" y="949"/>
                  </a:lnTo>
                  <a:lnTo>
                    <a:pt x="1118" y="949"/>
                  </a:lnTo>
                  <a:lnTo>
                    <a:pt x="1178" y="949"/>
                  </a:lnTo>
                  <a:lnTo>
                    <a:pt x="1200" y="949"/>
                  </a:lnTo>
                  <a:lnTo>
                    <a:pt x="1209" y="944"/>
                  </a:lnTo>
                  <a:lnTo>
                    <a:pt x="1214" y="931"/>
                  </a:lnTo>
                  <a:lnTo>
                    <a:pt x="1219" y="894"/>
                  </a:lnTo>
                  <a:lnTo>
                    <a:pt x="1219" y="84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8323" y="5789"/>
              <a:ext cx="2553" cy="1663"/>
            </a:xfrm>
            <a:custGeom>
              <a:avLst/>
              <a:gdLst>
                <a:gd name="T0" fmla="*/ 196 w 1191"/>
                <a:gd name="T1" fmla="*/ 146 h 776"/>
                <a:gd name="T2" fmla="*/ 237 w 1191"/>
                <a:gd name="T3" fmla="*/ 110 h 776"/>
                <a:gd name="T4" fmla="*/ 306 w 1191"/>
                <a:gd name="T5" fmla="*/ 23 h 776"/>
                <a:gd name="T6" fmla="*/ 360 w 1191"/>
                <a:gd name="T7" fmla="*/ 0 h 776"/>
                <a:gd name="T8" fmla="*/ 406 w 1191"/>
                <a:gd name="T9" fmla="*/ 27 h 776"/>
                <a:gd name="T10" fmla="*/ 443 w 1191"/>
                <a:gd name="T11" fmla="*/ 5 h 776"/>
                <a:gd name="T12" fmla="*/ 479 w 1191"/>
                <a:gd name="T13" fmla="*/ 5 h 776"/>
                <a:gd name="T14" fmla="*/ 493 w 1191"/>
                <a:gd name="T15" fmla="*/ 41 h 776"/>
                <a:gd name="T16" fmla="*/ 516 w 1191"/>
                <a:gd name="T17" fmla="*/ 64 h 776"/>
                <a:gd name="T18" fmla="*/ 516 w 1191"/>
                <a:gd name="T19" fmla="*/ 91 h 776"/>
                <a:gd name="T20" fmla="*/ 502 w 1191"/>
                <a:gd name="T21" fmla="*/ 128 h 776"/>
                <a:gd name="T22" fmla="*/ 575 w 1191"/>
                <a:gd name="T23" fmla="*/ 128 h 776"/>
                <a:gd name="T24" fmla="*/ 643 w 1191"/>
                <a:gd name="T25" fmla="*/ 146 h 776"/>
                <a:gd name="T26" fmla="*/ 698 w 1191"/>
                <a:gd name="T27" fmla="*/ 137 h 776"/>
                <a:gd name="T28" fmla="*/ 753 w 1191"/>
                <a:gd name="T29" fmla="*/ 137 h 776"/>
                <a:gd name="T30" fmla="*/ 808 w 1191"/>
                <a:gd name="T31" fmla="*/ 178 h 776"/>
                <a:gd name="T32" fmla="*/ 835 w 1191"/>
                <a:gd name="T33" fmla="*/ 205 h 776"/>
                <a:gd name="T34" fmla="*/ 844 w 1191"/>
                <a:gd name="T35" fmla="*/ 274 h 776"/>
                <a:gd name="T36" fmla="*/ 894 w 1191"/>
                <a:gd name="T37" fmla="*/ 306 h 776"/>
                <a:gd name="T38" fmla="*/ 899 w 1191"/>
                <a:gd name="T39" fmla="*/ 360 h 776"/>
                <a:gd name="T40" fmla="*/ 876 w 1191"/>
                <a:gd name="T41" fmla="*/ 392 h 776"/>
                <a:gd name="T42" fmla="*/ 908 w 1191"/>
                <a:gd name="T43" fmla="*/ 424 h 776"/>
                <a:gd name="T44" fmla="*/ 967 w 1191"/>
                <a:gd name="T45" fmla="*/ 443 h 776"/>
                <a:gd name="T46" fmla="*/ 1017 w 1191"/>
                <a:gd name="T47" fmla="*/ 392 h 776"/>
                <a:gd name="T48" fmla="*/ 1049 w 1191"/>
                <a:gd name="T49" fmla="*/ 424 h 776"/>
                <a:gd name="T50" fmla="*/ 1049 w 1191"/>
                <a:gd name="T51" fmla="*/ 511 h 776"/>
                <a:gd name="T52" fmla="*/ 1036 w 1191"/>
                <a:gd name="T53" fmla="*/ 575 h 776"/>
                <a:gd name="T54" fmla="*/ 1095 w 1191"/>
                <a:gd name="T55" fmla="*/ 557 h 776"/>
                <a:gd name="T56" fmla="*/ 1122 w 1191"/>
                <a:gd name="T57" fmla="*/ 534 h 776"/>
                <a:gd name="T58" fmla="*/ 1154 w 1191"/>
                <a:gd name="T59" fmla="*/ 525 h 776"/>
                <a:gd name="T60" fmla="*/ 1186 w 1191"/>
                <a:gd name="T61" fmla="*/ 593 h 776"/>
                <a:gd name="T62" fmla="*/ 1163 w 1191"/>
                <a:gd name="T63" fmla="*/ 639 h 776"/>
                <a:gd name="T64" fmla="*/ 1049 w 1191"/>
                <a:gd name="T65" fmla="*/ 648 h 776"/>
                <a:gd name="T66" fmla="*/ 1004 w 1191"/>
                <a:gd name="T67" fmla="*/ 703 h 776"/>
                <a:gd name="T68" fmla="*/ 926 w 1191"/>
                <a:gd name="T69" fmla="*/ 730 h 776"/>
                <a:gd name="T70" fmla="*/ 876 w 1191"/>
                <a:gd name="T71" fmla="*/ 776 h 776"/>
                <a:gd name="T72" fmla="*/ 867 w 1191"/>
                <a:gd name="T73" fmla="*/ 698 h 776"/>
                <a:gd name="T74" fmla="*/ 803 w 1191"/>
                <a:gd name="T75" fmla="*/ 643 h 776"/>
                <a:gd name="T76" fmla="*/ 675 w 1191"/>
                <a:gd name="T77" fmla="*/ 538 h 776"/>
                <a:gd name="T78" fmla="*/ 630 w 1191"/>
                <a:gd name="T79" fmla="*/ 470 h 776"/>
                <a:gd name="T80" fmla="*/ 543 w 1191"/>
                <a:gd name="T81" fmla="*/ 447 h 776"/>
                <a:gd name="T82" fmla="*/ 475 w 1191"/>
                <a:gd name="T83" fmla="*/ 474 h 776"/>
                <a:gd name="T84" fmla="*/ 392 w 1191"/>
                <a:gd name="T85" fmla="*/ 506 h 776"/>
                <a:gd name="T86" fmla="*/ 292 w 1191"/>
                <a:gd name="T87" fmla="*/ 516 h 776"/>
                <a:gd name="T88" fmla="*/ 237 w 1191"/>
                <a:gd name="T89" fmla="*/ 493 h 776"/>
                <a:gd name="T90" fmla="*/ 155 w 1191"/>
                <a:gd name="T91" fmla="*/ 424 h 776"/>
                <a:gd name="T92" fmla="*/ 87 w 1191"/>
                <a:gd name="T93" fmla="*/ 415 h 776"/>
                <a:gd name="T94" fmla="*/ 64 w 1191"/>
                <a:gd name="T95" fmla="*/ 429 h 776"/>
                <a:gd name="T96" fmla="*/ 37 w 1191"/>
                <a:gd name="T97" fmla="*/ 383 h 776"/>
                <a:gd name="T98" fmla="*/ 0 w 1191"/>
                <a:gd name="T99" fmla="*/ 297 h 776"/>
                <a:gd name="T100" fmla="*/ 96 w 1191"/>
                <a:gd name="T101" fmla="*/ 256 h 776"/>
                <a:gd name="T102" fmla="*/ 155 w 1191"/>
                <a:gd name="T103" fmla="*/ 160 h 7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191" h="776">
                  <a:moveTo>
                    <a:pt x="160" y="137"/>
                  </a:moveTo>
                  <a:lnTo>
                    <a:pt x="160" y="137"/>
                  </a:lnTo>
                  <a:lnTo>
                    <a:pt x="178" y="141"/>
                  </a:lnTo>
                  <a:lnTo>
                    <a:pt x="196" y="146"/>
                  </a:lnTo>
                  <a:lnTo>
                    <a:pt x="219" y="146"/>
                  </a:lnTo>
                  <a:lnTo>
                    <a:pt x="228" y="132"/>
                  </a:lnTo>
                  <a:lnTo>
                    <a:pt x="237" y="110"/>
                  </a:lnTo>
                  <a:lnTo>
                    <a:pt x="246" y="91"/>
                  </a:lnTo>
                  <a:lnTo>
                    <a:pt x="274" y="55"/>
                  </a:lnTo>
                  <a:lnTo>
                    <a:pt x="306" y="23"/>
                  </a:lnTo>
                  <a:lnTo>
                    <a:pt x="315" y="18"/>
                  </a:lnTo>
                  <a:lnTo>
                    <a:pt x="333" y="5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74" y="5"/>
                  </a:lnTo>
                  <a:lnTo>
                    <a:pt x="388" y="14"/>
                  </a:lnTo>
                  <a:lnTo>
                    <a:pt x="406" y="27"/>
                  </a:lnTo>
                  <a:lnTo>
                    <a:pt x="415" y="27"/>
                  </a:lnTo>
                  <a:lnTo>
                    <a:pt x="420" y="23"/>
                  </a:lnTo>
                  <a:lnTo>
                    <a:pt x="429" y="14"/>
                  </a:lnTo>
                  <a:lnTo>
                    <a:pt x="443" y="5"/>
                  </a:lnTo>
                  <a:lnTo>
                    <a:pt x="456" y="0"/>
                  </a:lnTo>
                  <a:lnTo>
                    <a:pt x="470" y="0"/>
                  </a:lnTo>
                  <a:lnTo>
                    <a:pt x="479" y="5"/>
                  </a:lnTo>
                  <a:lnTo>
                    <a:pt x="484" y="14"/>
                  </a:lnTo>
                  <a:lnTo>
                    <a:pt x="484" y="27"/>
                  </a:lnTo>
                  <a:lnTo>
                    <a:pt x="493" y="41"/>
                  </a:lnTo>
                  <a:lnTo>
                    <a:pt x="497" y="55"/>
                  </a:lnTo>
                  <a:lnTo>
                    <a:pt x="502" y="59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0" y="73"/>
                  </a:lnTo>
                  <a:lnTo>
                    <a:pt x="520" y="82"/>
                  </a:lnTo>
                  <a:lnTo>
                    <a:pt x="516" y="91"/>
                  </a:lnTo>
                  <a:lnTo>
                    <a:pt x="502" y="105"/>
                  </a:lnTo>
                  <a:lnTo>
                    <a:pt x="502" y="119"/>
                  </a:lnTo>
                  <a:lnTo>
                    <a:pt x="502" y="128"/>
                  </a:lnTo>
                  <a:lnTo>
                    <a:pt x="506" y="128"/>
                  </a:lnTo>
                  <a:lnTo>
                    <a:pt x="547" y="128"/>
                  </a:lnTo>
                  <a:lnTo>
                    <a:pt x="575" y="128"/>
                  </a:lnTo>
                  <a:lnTo>
                    <a:pt x="598" y="132"/>
                  </a:lnTo>
                  <a:lnTo>
                    <a:pt x="611" y="137"/>
                  </a:lnTo>
                  <a:lnTo>
                    <a:pt x="643" y="146"/>
                  </a:lnTo>
                  <a:lnTo>
                    <a:pt x="675" y="146"/>
                  </a:lnTo>
                  <a:lnTo>
                    <a:pt x="689" y="146"/>
                  </a:lnTo>
                  <a:lnTo>
                    <a:pt x="698" y="137"/>
                  </a:lnTo>
                  <a:lnTo>
                    <a:pt x="712" y="132"/>
                  </a:lnTo>
                  <a:lnTo>
                    <a:pt x="721" y="128"/>
                  </a:lnTo>
                  <a:lnTo>
                    <a:pt x="739" y="132"/>
                  </a:lnTo>
                  <a:lnTo>
                    <a:pt x="753" y="137"/>
                  </a:lnTo>
                  <a:lnTo>
                    <a:pt x="757" y="141"/>
                  </a:lnTo>
                  <a:lnTo>
                    <a:pt x="785" y="160"/>
                  </a:lnTo>
                  <a:lnTo>
                    <a:pt x="808" y="178"/>
                  </a:lnTo>
                  <a:lnTo>
                    <a:pt x="830" y="201"/>
                  </a:lnTo>
                  <a:lnTo>
                    <a:pt x="835" y="205"/>
                  </a:lnTo>
                  <a:lnTo>
                    <a:pt x="835" y="219"/>
                  </a:lnTo>
                  <a:lnTo>
                    <a:pt x="835" y="242"/>
                  </a:lnTo>
                  <a:lnTo>
                    <a:pt x="835" y="260"/>
                  </a:lnTo>
                  <a:lnTo>
                    <a:pt x="844" y="274"/>
                  </a:lnTo>
                  <a:lnTo>
                    <a:pt x="858" y="287"/>
                  </a:lnTo>
                  <a:lnTo>
                    <a:pt x="876" y="297"/>
                  </a:lnTo>
                  <a:lnTo>
                    <a:pt x="894" y="306"/>
                  </a:lnTo>
                  <a:lnTo>
                    <a:pt x="903" y="319"/>
                  </a:lnTo>
                  <a:lnTo>
                    <a:pt x="908" y="329"/>
                  </a:lnTo>
                  <a:lnTo>
                    <a:pt x="903" y="342"/>
                  </a:lnTo>
                  <a:lnTo>
                    <a:pt x="899" y="360"/>
                  </a:lnTo>
                  <a:lnTo>
                    <a:pt x="890" y="365"/>
                  </a:lnTo>
                  <a:lnTo>
                    <a:pt x="885" y="374"/>
                  </a:lnTo>
                  <a:lnTo>
                    <a:pt x="876" y="392"/>
                  </a:lnTo>
                  <a:lnTo>
                    <a:pt x="871" y="402"/>
                  </a:lnTo>
                  <a:lnTo>
                    <a:pt x="876" y="411"/>
                  </a:lnTo>
                  <a:lnTo>
                    <a:pt x="885" y="420"/>
                  </a:lnTo>
                  <a:lnTo>
                    <a:pt x="908" y="424"/>
                  </a:lnTo>
                  <a:lnTo>
                    <a:pt x="944" y="433"/>
                  </a:lnTo>
                  <a:lnTo>
                    <a:pt x="954" y="447"/>
                  </a:lnTo>
                  <a:lnTo>
                    <a:pt x="967" y="443"/>
                  </a:lnTo>
                  <a:lnTo>
                    <a:pt x="972" y="429"/>
                  </a:lnTo>
                  <a:lnTo>
                    <a:pt x="995" y="406"/>
                  </a:lnTo>
                  <a:lnTo>
                    <a:pt x="1004" y="397"/>
                  </a:lnTo>
                  <a:lnTo>
                    <a:pt x="1017" y="392"/>
                  </a:lnTo>
                  <a:lnTo>
                    <a:pt x="1027" y="392"/>
                  </a:lnTo>
                  <a:lnTo>
                    <a:pt x="1036" y="402"/>
                  </a:lnTo>
                  <a:lnTo>
                    <a:pt x="1049" y="424"/>
                  </a:lnTo>
                  <a:lnTo>
                    <a:pt x="1058" y="452"/>
                  </a:lnTo>
                  <a:lnTo>
                    <a:pt x="1058" y="479"/>
                  </a:lnTo>
                  <a:lnTo>
                    <a:pt x="1049" y="511"/>
                  </a:lnTo>
                  <a:lnTo>
                    <a:pt x="1036" y="543"/>
                  </a:lnTo>
                  <a:lnTo>
                    <a:pt x="1027" y="561"/>
                  </a:lnTo>
                  <a:lnTo>
                    <a:pt x="1031" y="570"/>
                  </a:lnTo>
                  <a:lnTo>
                    <a:pt x="1036" y="575"/>
                  </a:lnTo>
                  <a:lnTo>
                    <a:pt x="1045" y="575"/>
                  </a:lnTo>
                  <a:lnTo>
                    <a:pt x="1063" y="570"/>
                  </a:lnTo>
                  <a:lnTo>
                    <a:pt x="1095" y="557"/>
                  </a:lnTo>
                  <a:lnTo>
                    <a:pt x="1113" y="547"/>
                  </a:lnTo>
                  <a:lnTo>
                    <a:pt x="1118" y="538"/>
                  </a:lnTo>
                  <a:lnTo>
                    <a:pt x="1122" y="534"/>
                  </a:lnTo>
                  <a:lnTo>
                    <a:pt x="1122" y="529"/>
                  </a:lnTo>
                  <a:lnTo>
                    <a:pt x="1136" y="525"/>
                  </a:lnTo>
                  <a:lnTo>
                    <a:pt x="1145" y="525"/>
                  </a:lnTo>
                  <a:lnTo>
                    <a:pt x="1154" y="525"/>
                  </a:lnTo>
                  <a:lnTo>
                    <a:pt x="1168" y="534"/>
                  </a:lnTo>
                  <a:lnTo>
                    <a:pt x="1182" y="543"/>
                  </a:lnTo>
                  <a:lnTo>
                    <a:pt x="1186" y="593"/>
                  </a:lnTo>
                  <a:lnTo>
                    <a:pt x="1191" y="602"/>
                  </a:lnTo>
                  <a:lnTo>
                    <a:pt x="1186" y="616"/>
                  </a:lnTo>
                  <a:lnTo>
                    <a:pt x="1182" y="625"/>
                  </a:lnTo>
                  <a:lnTo>
                    <a:pt x="1163" y="639"/>
                  </a:lnTo>
                  <a:lnTo>
                    <a:pt x="1141" y="648"/>
                  </a:lnTo>
                  <a:lnTo>
                    <a:pt x="1104" y="652"/>
                  </a:lnTo>
                  <a:lnTo>
                    <a:pt x="1049" y="648"/>
                  </a:lnTo>
                  <a:lnTo>
                    <a:pt x="1045" y="662"/>
                  </a:lnTo>
                  <a:lnTo>
                    <a:pt x="1031" y="684"/>
                  </a:lnTo>
                  <a:lnTo>
                    <a:pt x="1017" y="693"/>
                  </a:lnTo>
                  <a:lnTo>
                    <a:pt x="1004" y="703"/>
                  </a:lnTo>
                  <a:lnTo>
                    <a:pt x="981" y="703"/>
                  </a:lnTo>
                  <a:lnTo>
                    <a:pt x="958" y="693"/>
                  </a:lnTo>
                  <a:lnTo>
                    <a:pt x="926" y="730"/>
                  </a:lnTo>
                  <a:lnTo>
                    <a:pt x="903" y="757"/>
                  </a:lnTo>
                  <a:lnTo>
                    <a:pt x="881" y="776"/>
                  </a:lnTo>
                  <a:lnTo>
                    <a:pt x="876" y="776"/>
                  </a:lnTo>
                  <a:lnTo>
                    <a:pt x="881" y="762"/>
                  </a:lnTo>
                  <a:lnTo>
                    <a:pt x="876" y="735"/>
                  </a:lnTo>
                  <a:lnTo>
                    <a:pt x="876" y="716"/>
                  </a:lnTo>
                  <a:lnTo>
                    <a:pt x="867" y="698"/>
                  </a:lnTo>
                  <a:lnTo>
                    <a:pt x="858" y="684"/>
                  </a:lnTo>
                  <a:lnTo>
                    <a:pt x="844" y="671"/>
                  </a:lnTo>
                  <a:lnTo>
                    <a:pt x="803" y="643"/>
                  </a:lnTo>
                  <a:lnTo>
                    <a:pt x="757" y="625"/>
                  </a:lnTo>
                  <a:lnTo>
                    <a:pt x="707" y="602"/>
                  </a:lnTo>
                  <a:lnTo>
                    <a:pt x="675" y="538"/>
                  </a:lnTo>
                  <a:lnTo>
                    <a:pt x="652" y="493"/>
                  </a:lnTo>
                  <a:lnTo>
                    <a:pt x="639" y="465"/>
                  </a:lnTo>
                  <a:lnTo>
                    <a:pt x="630" y="470"/>
                  </a:lnTo>
                  <a:lnTo>
                    <a:pt x="607" y="470"/>
                  </a:lnTo>
                  <a:lnTo>
                    <a:pt x="575" y="465"/>
                  </a:lnTo>
                  <a:lnTo>
                    <a:pt x="561" y="461"/>
                  </a:lnTo>
                  <a:lnTo>
                    <a:pt x="543" y="447"/>
                  </a:lnTo>
                  <a:lnTo>
                    <a:pt x="525" y="456"/>
                  </a:lnTo>
                  <a:lnTo>
                    <a:pt x="475" y="474"/>
                  </a:lnTo>
                  <a:lnTo>
                    <a:pt x="447" y="493"/>
                  </a:lnTo>
                  <a:lnTo>
                    <a:pt x="420" y="502"/>
                  </a:lnTo>
                  <a:lnTo>
                    <a:pt x="392" y="506"/>
                  </a:lnTo>
                  <a:lnTo>
                    <a:pt x="360" y="502"/>
                  </a:lnTo>
                  <a:lnTo>
                    <a:pt x="329" y="506"/>
                  </a:lnTo>
                  <a:lnTo>
                    <a:pt x="310" y="511"/>
                  </a:lnTo>
                  <a:lnTo>
                    <a:pt x="292" y="516"/>
                  </a:lnTo>
                  <a:lnTo>
                    <a:pt x="283" y="516"/>
                  </a:lnTo>
                  <a:lnTo>
                    <a:pt x="265" y="511"/>
                  </a:lnTo>
                  <a:lnTo>
                    <a:pt x="237" y="493"/>
                  </a:lnTo>
                  <a:lnTo>
                    <a:pt x="196" y="456"/>
                  </a:lnTo>
                  <a:lnTo>
                    <a:pt x="178" y="438"/>
                  </a:lnTo>
                  <a:lnTo>
                    <a:pt x="155" y="424"/>
                  </a:lnTo>
                  <a:lnTo>
                    <a:pt x="137" y="415"/>
                  </a:lnTo>
                  <a:lnTo>
                    <a:pt x="119" y="411"/>
                  </a:lnTo>
                  <a:lnTo>
                    <a:pt x="100" y="411"/>
                  </a:lnTo>
                  <a:lnTo>
                    <a:pt x="87" y="415"/>
                  </a:lnTo>
                  <a:lnTo>
                    <a:pt x="73" y="420"/>
                  </a:lnTo>
                  <a:lnTo>
                    <a:pt x="64" y="429"/>
                  </a:lnTo>
                  <a:lnTo>
                    <a:pt x="55" y="411"/>
                  </a:lnTo>
                  <a:lnTo>
                    <a:pt x="50" y="392"/>
                  </a:lnTo>
                  <a:lnTo>
                    <a:pt x="37" y="383"/>
                  </a:lnTo>
                  <a:lnTo>
                    <a:pt x="23" y="360"/>
                  </a:lnTo>
                  <a:lnTo>
                    <a:pt x="5" y="329"/>
                  </a:lnTo>
                  <a:lnTo>
                    <a:pt x="0" y="310"/>
                  </a:lnTo>
                  <a:lnTo>
                    <a:pt x="0" y="297"/>
                  </a:lnTo>
                  <a:lnTo>
                    <a:pt x="9" y="292"/>
                  </a:lnTo>
                  <a:lnTo>
                    <a:pt x="23" y="292"/>
                  </a:lnTo>
                  <a:lnTo>
                    <a:pt x="96" y="256"/>
                  </a:lnTo>
                  <a:lnTo>
                    <a:pt x="105" y="246"/>
                  </a:lnTo>
                  <a:lnTo>
                    <a:pt x="128" y="214"/>
                  </a:lnTo>
                  <a:lnTo>
                    <a:pt x="151" y="178"/>
                  </a:lnTo>
                  <a:lnTo>
                    <a:pt x="155" y="160"/>
                  </a:lnTo>
                  <a:lnTo>
                    <a:pt x="160" y="13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10102" y="6044"/>
              <a:ext cx="1605" cy="1123"/>
            </a:xfrm>
            <a:custGeom>
              <a:avLst/>
              <a:gdLst>
                <a:gd name="T0" fmla="*/ 735 w 749"/>
                <a:gd name="T1" fmla="*/ 45 h 524"/>
                <a:gd name="T2" fmla="*/ 703 w 749"/>
                <a:gd name="T3" fmla="*/ 36 h 524"/>
                <a:gd name="T4" fmla="*/ 662 w 749"/>
                <a:gd name="T5" fmla="*/ 45 h 524"/>
                <a:gd name="T6" fmla="*/ 616 w 749"/>
                <a:gd name="T7" fmla="*/ 41 h 524"/>
                <a:gd name="T8" fmla="*/ 589 w 749"/>
                <a:gd name="T9" fmla="*/ 27 h 524"/>
                <a:gd name="T10" fmla="*/ 539 w 749"/>
                <a:gd name="T11" fmla="*/ 36 h 524"/>
                <a:gd name="T12" fmla="*/ 502 w 749"/>
                <a:gd name="T13" fmla="*/ 73 h 524"/>
                <a:gd name="T14" fmla="*/ 452 w 749"/>
                <a:gd name="T15" fmla="*/ 105 h 524"/>
                <a:gd name="T16" fmla="*/ 397 w 749"/>
                <a:gd name="T17" fmla="*/ 64 h 524"/>
                <a:gd name="T18" fmla="*/ 361 w 749"/>
                <a:gd name="T19" fmla="*/ 18 h 524"/>
                <a:gd name="T20" fmla="*/ 324 w 749"/>
                <a:gd name="T21" fmla="*/ 0 h 524"/>
                <a:gd name="T22" fmla="*/ 306 w 749"/>
                <a:gd name="T23" fmla="*/ 18 h 524"/>
                <a:gd name="T24" fmla="*/ 279 w 749"/>
                <a:gd name="T25" fmla="*/ 54 h 524"/>
                <a:gd name="T26" fmla="*/ 224 w 749"/>
                <a:gd name="T27" fmla="*/ 68 h 524"/>
                <a:gd name="T28" fmla="*/ 155 w 749"/>
                <a:gd name="T29" fmla="*/ 77 h 524"/>
                <a:gd name="T30" fmla="*/ 128 w 749"/>
                <a:gd name="T31" fmla="*/ 100 h 524"/>
                <a:gd name="T32" fmla="*/ 73 w 749"/>
                <a:gd name="T33" fmla="*/ 109 h 524"/>
                <a:gd name="T34" fmla="*/ 5 w 749"/>
                <a:gd name="T35" fmla="*/ 91 h 524"/>
                <a:gd name="T36" fmla="*/ 0 w 749"/>
                <a:gd name="T37" fmla="*/ 127 h 524"/>
                <a:gd name="T38" fmla="*/ 23 w 749"/>
                <a:gd name="T39" fmla="*/ 173 h 524"/>
                <a:gd name="T40" fmla="*/ 60 w 749"/>
                <a:gd name="T41" fmla="*/ 191 h 524"/>
                <a:gd name="T42" fmla="*/ 73 w 749"/>
                <a:gd name="T43" fmla="*/ 223 h 524"/>
                <a:gd name="T44" fmla="*/ 60 w 749"/>
                <a:gd name="T45" fmla="*/ 251 h 524"/>
                <a:gd name="T46" fmla="*/ 41 w 749"/>
                <a:gd name="T47" fmla="*/ 287 h 524"/>
                <a:gd name="T48" fmla="*/ 73 w 749"/>
                <a:gd name="T49" fmla="*/ 310 h 524"/>
                <a:gd name="T50" fmla="*/ 133 w 749"/>
                <a:gd name="T51" fmla="*/ 328 h 524"/>
                <a:gd name="T52" fmla="*/ 160 w 749"/>
                <a:gd name="T53" fmla="*/ 292 h 524"/>
                <a:gd name="T54" fmla="*/ 197 w 749"/>
                <a:gd name="T55" fmla="*/ 273 h 524"/>
                <a:gd name="T56" fmla="*/ 219 w 749"/>
                <a:gd name="T57" fmla="*/ 310 h 524"/>
                <a:gd name="T58" fmla="*/ 215 w 749"/>
                <a:gd name="T59" fmla="*/ 397 h 524"/>
                <a:gd name="T60" fmla="*/ 197 w 749"/>
                <a:gd name="T61" fmla="*/ 447 h 524"/>
                <a:gd name="T62" fmla="*/ 215 w 749"/>
                <a:gd name="T63" fmla="*/ 460 h 524"/>
                <a:gd name="T64" fmla="*/ 265 w 749"/>
                <a:gd name="T65" fmla="*/ 442 h 524"/>
                <a:gd name="T66" fmla="*/ 288 w 749"/>
                <a:gd name="T67" fmla="*/ 419 h 524"/>
                <a:gd name="T68" fmla="*/ 301 w 749"/>
                <a:gd name="T69" fmla="*/ 410 h 524"/>
                <a:gd name="T70" fmla="*/ 333 w 749"/>
                <a:gd name="T71" fmla="*/ 419 h 524"/>
                <a:gd name="T72" fmla="*/ 356 w 749"/>
                <a:gd name="T73" fmla="*/ 479 h 524"/>
                <a:gd name="T74" fmla="*/ 379 w 749"/>
                <a:gd name="T75" fmla="*/ 483 h 524"/>
                <a:gd name="T76" fmla="*/ 411 w 749"/>
                <a:gd name="T77" fmla="*/ 470 h 524"/>
                <a:gd name="T78" fmla="*/ 425 w 749"/>
                <a:gd name="T79" fmla="*/ 451 h 524"/>
                <a:gd name="T80" fmla="*/ 461 w 749"/>
                <a:gd name="T81" fmla="*/ 451 h 524"/>
                <a:gd name="T82" fmla="*/ 502 w 749"/>
                <a:gd name="T83" fmla="*/ 483 h 524"/>
                <a:gd name="T84" fmla="*/ 571 w 749"/>
                <a:gd name="T85" fmla="*/ 520 h 524"/>
                <a:gd name="T86" fmla="*/ 616 w 749"/>
                <a:gd name="T87" fmla="*/ 515 h 524"/>
                <a:gd name="T88" fmla="*/ 635 w 749"/>
                <a:gd name="T89" fmla="*/ 497 h 524"/>
                <a:gd name="T90" fmla="*/ 689 w 749"/>
                <a:gd name="T91" fmla="*/ 401 h 524"/>
                <a:gd name="T92" fmla="*/ 698 w 749"/>
                <a:gd name="T93" fmla="*/ 328 h 524"/>
                <a:gd name="T94" fmla="*/ 749 w 749"/>
                <a:gd name="T95" fmla="*/ 59 h 5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9" h="524">
                  <a:moveTo>
                    <a:pt x="749" y="59"/>
                  </a:moveTo>
                  <a:lnTo>
                    <a:pt x="749" y="59"/>
                  </a:lnTo>
                  <a:lnTo>
                    <a:pt x="735" y="45"/>
                  </a:lnTo>
                  <a:lnTo>
                    <a:pt x="726" y="41"/>
                  </a:lnTo>
                  <a:lnTo>
                    <a:pt x="717" y="36"/>
                  </a:lnTo>
                  <a:lnTo>
                    <a:pt x="703" y="36"/>
                  </a:lnTo>
                  <a:lnTo>
                    <a:pt x="680" y="36"/>
                  </a:lnTo>
                  <a:lnTo>
                    <a:pt x="662" y="45"/>
                  </a:lnTo>
                  <a:lnTo>
                    <a:pt x="653" y="45"/>
                  </a:lnTo>
                  <a:lnTo>
                    <a:pt x="639" y="45"/>
                  </a:lnTo>
                  <a:lnTo>
                    <a:pt x="616" y="41"/>
                  </a:lnTo>
                  <a:lnTo>
                    <a:pt x="593" y="27"/>
                  </a:lnTo>
                  <a:lnTo>
                    <a:pt x="589" y="27"/>
                  </a:lnTo>
                  <a:lnTo>
                    <a:pt x="571" y="22"/>
                  </a:lnTo>
                  <a:lnTo>
                    <a:pt x="552" y="27"/>
                  </a:lnTo>
                  <a:lnTo>
                    <a:pt x="539" y="36"/>
                  </a:lnTo>
                  <a:lnTo>
                    <a:pt x="530" y="45"/>
                  </a:lnTo>
                  <a:lnTo>
                    <a:pt x="502" y="73"/>
                  </a:lnTo>
                  <a:lnTo>
                    <a:pt x="489" y="86"/>
                  </a:lnTo>
                  <a:lnTo>
                    <a:pt x="470" y="100"/>
                  </a:lnTo>
                  <a:lnTo>
                    <a:pt x="452" y="105"/>
                  </a:lnTo>
                  <a:lnTo>
                    <a:pt x="434" y="105"/>
                  </a:lnTo>
                  <a:lnTo>
                    <a:pt x="416" y="91"/>
                  </a:lnTo>
                  <a:lnTo>
                    <a:pt x="397" y="64"/>
                  </a:lnTo>
                  <a:lnTo>
                    <a:pt x="379" y="36"/>
                  </a:lnTo>
                  <a:lnTo>
                    <a:pt x="361" y="18"/>
                  </a:lnTo>
                  <a:lnTo>
                    <a:pt x="347" y="9"/>
                  </a:lnTo>
                  <a:lnTo>
                    <a:pt x="338" y="0"/>
                  </a:lnTo>
                  <a:lnTo>
                    <a:pt x="324" y="0"/>
                  </a:lnTo>
                  <a:lnTo>
                    <a:pt x="315" y="4"/>
                  </a:lnTo>
                  <a:lnTo>
                    <a:pt x="306" y="18"/>
                  </a:lnTo>
                  <a:lnTo>
                    <a:pt x="297" y="32"/>
                  </a:lnTo>
                  <a:lnTo>
                    <a:pt x="288" y="50"/>
                  </a:lnTo>
                  <a:lnTo>
                    <a:pt x="279" y="54"/>
                  </a:lnTo>
                  <a:lnTo>
                    <a:pt x="265" y="59"/>
                  </a:lnTo>
                  <a:lnTo>
                    <a:pt x="247" y="64"/>
                  </a:lnTo>
                  <a:lnTo>
                    <a:pt x="224" y="68"/>
                  </a:lnTo>
                  <a:lnTo>
                    <a:pt x="183" y="73"/>
                  </a:lnTo>
                  <a:lnTo>
                    <a:pt x="155" y="77"/>
                  </a:lnTo>
                  <a:lnTo>
                    <a:pt x="137" y="86"/>
                  </a:lnTo>
                  <a:lnTo>
                    <a:pt x="128" y="100"/>
                  </a:lnTo>
                  <a:lnTo>
                    <a:pt x="119" y="105"/>
                  </a:lnTo>
                  <a:lnTo>
                    <a:pt x="105" y="105"/>
                  </a:lnTo>
                  <a:lnTo>
                    <a:pt x="73" y="109"/>
                  </a:lnTo>
                  <a:lnTo>
                    <a:pt x="32" y="105"/>
                  </a:lnTo>
                  <a:lnTo>
                    <a:pt x="19" y="100"/>
                  </a:lnTo>
                  <a:lnTo>
                    <a:pt x="5" y="91"/>
                  </a:lnTo>
                  <a:lnTo>
                    <a:pt x="0" y="100"/>
                  </a:lnTo>
                  <a:lnTo>
                    <a:pt x="0" y="127"/>
                  </a:lnTo>
                  <a:lnTo>
                    <a:pt x="5" y="141"/>
                  </a:lnTo>
                  <a:lnTo>
                    <a:pt x="9" y="159"/>
                  </a:lnTo>
                  <a:lnTo>
                    <a:pt x="23" y="173"/>
                  </a:lnTo>
                  <a:lnTo>
                    <a:pt x="41" y="182"/>
                  </a:lnTo>
                  <a:lnTo>
                    <a:pt x="60" y="191"/>
                  </a:lnTo>
                  <a:lnTo>
                    <a:pt x="69" y="200"/>
                  </a:lnTo>
                  <a:lnTo>
                    <a:pt x="73" y="214"/>
                  </a:lnTo>
                  <a:lnTo>
                    <a:pt x="73" y="223"/>
                  </a:lnTo>
                  <a:lnTo>
                    <a:pt x="64" y="241"/>
                  </a:lnTo>
                  <a:lnTo>
                    <a:pt x="60" y="251"/>
                  </a:lnTo>
                  <a:lnTo>
                    <a:pt x="51" y="260"/>
                  </a:lnTo>
                  <a:lnTo>
                    <a:pt x="41" y="278"/>
                  </a:lnTo>
                  <a:lnTo>
                    <a:pt x="41" y="287"/>
                  </a:lnTo>
                  <a:lnTo>
                    <a:pt x="46" y="296"/>
                  </a:lnTo>
                  <a:lnTo>
                    <a:pt x="55" y="305"/>
                  </a:lnTo>
                  <a:lnTo>
                    <a:pt x="73" y="310"/>
                  </a:lnTo>
                  <a:lnTo>
                    <a:pt x="110" y="319"/>
                  </a:lnTo>
                  <a:lnTo>
                    <a:pt x="119" y="333"/>
                  </a:lnTo>
                  <a:lnTo>
                    <a:pt x="133" y="328"/>
                  </a:lnTo>
                  <a:lnTo>
                    <a:pt x="142" y="314"/>
                  </a:lnTo>
                  <a:lnTo>
                    <a:pt x="160" y="292"/>
                  </a:lnTo>
                  <a:lnTo>
                    <a:pt x="174" y="283"/>
                  </a:lnTo>
                  <a:lnTo>
                    <a:pt x="183" y="273"/>
                  </a:lnTo>
                  <a:lnTo>
                    <a:pt x="197" y="273"/>
                  </a:lnTo>
                  <a:lnTo>
                    <a:pt x="206" y="283"/>
                  </a:lnTo>
                  <a:lnTo>
                    <a:pt x="219" y="310"/>
                  </a:lnTo>
                  <a:lnTo>
                    <a:pt x="224" y="337"/>
                  </a:lnTo>
                  <a:lnTo>
                    <a:pt x="224" y="365"/>
                  </a:lnTo>
                  <a:lnTo>
                    <a:pt x="215" y="397"/>
                  </a:lnTo>
                  <a:lnTo>
                    <a:pt x="201" y="428"/>
                  </a:lnTo>
                  <a:lnTo>
                    <a:pt x="197" y="447"/>
                  </a:lnTo>
                  <a:lnTo>
                    <a:pt x="197" y="456"/>
                  </a:lnTo>
                  <a:lnTo>
                    <a:pt x="201" y="460"/>
                  </a:lnTo>
                  <a:lnTo>
                    <a:pt x="215" y="460"/>
                  </a:lnTo>
                  <a:lnTo>
                    <a:pt x="233" y="456"/>
                  </a:lnTo>
                  <a:lnTo>
                    <a:pt x="265" y="442"/>
                  </a:lnTo>
                  <a:lnTo>
                    <a:pt x="279" y="433"/>
                  </a:lnTo>
                  <a:lnTo>
                    <a:pt x="288" y="424"/>
                  </a:lnTo>
                  <a:lnTo>
                    <a:pt x="288" y="419"/>
                  </a:lnTo>
                  <a:lnTo>
                    <a:pt x="292" y="415"/>
                  </a:lnTo>
                  <a:lnTo>
                    <a:pt x="301" y="410"/>
                  </a:lnTo>
                  <a:lnTo>
                    <a:pt x="311" y="410"/>
                  </a:lnTo>
                  <a:lnTo>
                    <a:pt x="324" y="410"/>
                  </a:lnTo>
                  <a:lnTo>
                    <a:pt x="333" y="419"/>
                  </a:lnTo>
                  <a:lnTo>
                    <a:pt x="352" y="428"/>
                  </a:lnTo>
                  <a:lnTo>
                    <a:pt x="356" y="474"/>
                  </a:lnTo>
                  <a:lnTo>
                    <a:pt x="356" y="479"/>
                  </a:lnTo>
                  <a:lnTo>
                    <a:pt x="361" y="479"/>
                  </a:lnTo>
                  <a:lnTo>
                    <a:pt x="379" y="483"/>
                  </a:lnTo>
                  <a:lnTo>
                    <a:pt x="388" y="483"/>
                  </a:lnTo>
                  <a:lnTo>
                    <a:pt x="397" y="479"/>
                  </a:lnTo>
                  <a:lnTo>
                    <a:pt x="411" y="470"/>
                  </a:lnTo>
                  <a:lnTo>
                    <a:pt x="420" y="456"/>
                  </a:lnTo>
                  <a:lnTo>
                    <a:pt x="425" y="451"/>
                  </a:lnTo>
                  <a:lnTo>
                    <a:pt x="438" y="447"/>
                  </a:lnTo>
                  <a:lnTo>
                    <a:pt x="452" y="447"/>
                  </a:lnTo>
                  <a:lnTo>
                    <a:pt x="461" y="451"/>
                  </a:lnTo>
                  <a:lnTo>
                    <a:pt x="470" y="456"/>
                  </a:lnTo>
                  <a:lnTo>
                    <a:pt x="502" y="483"/>
                  </a:lnTo>
                  <a:lnTo>
                    <a:pt x="525" y="497"/>
                  </a:lnTo>
                  <a:lnTo>
                    <a:pt x="548" y="511"/>
                  </a:lnTo>
                  <a:lnTo>
                    <a:pt x="571" y="520"/>
                  </a:lnTo>
                  <a:lnTo>
                    <a:pt x="593" y="524"/>
                  </a:lnTo>
                  <a:lnTo>
                    <a:pt x="607" y="520"/>
                  </a:lnTo>
                  <a:lnTo>
                    <a:pt x="616" y="515"/>
                  </a:lnTo>
                  <a:lnTo>
                    <a:pt x="625" y="511"/>
                  </a:lnTo>
                  <a:lnTo>
                    <a:pt x="635" y="497"/>
                  </a:lnTo>
                  <a:lnTo>
                    <a:pt x="662" y="456"/>
                  </a:lnTo>
                  <a:lnTo>
                    <a:pt x="680" y="419"/>
                  </a:lnTo>
                  <a:lnTo>
                    <a:pt x="689" y="401"/>
                  </a:lnTo>
                  <a:lnTo>
                    <a:pt x="694" y="383"/>
                  </a:lnTo>
                  <a:lnTo>
                    <a:pt x="698" y="355"/>
                  </a:lnTo>
                  <a:lnTo>
                    <a:pt x="698" y="328"/>
                  </a:lnTo>
                  <a:lnTo>
                    <a:pt x="694" y="164"/>
                  </a:lnTo>
                  <a:lnTo>
                    <a:pt x="749" y="59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2"/>
            <p:cNvSpPr/>
            <p:nvPr/>
          </p:nvSpPr>
          <p:spPr bwMode="auto">
            <a:xfrm>
              <a:off x="8293" y="3659"/>
              <a:ext cx="3190" cy="2463"/>
            </a:xfrm>
            <a:custGeom>
              <a:avLst/>
              <a:gdLst>
                <a:gd name="T0" fmla="*/ 1150 w 1488"/>
                <a:gd name="T1" fmla="*/ 82 h 1149"/>
                <a:gd name="T2" fmla="*/ 1260 w 1488"/>
                <a:gd name="T3" fmla="*/ 132 h 1149"/>
                <a:gd name="T4" fmla="*/ 1319 w 1488"/>
                <a:gd name="T5" fmla="*/ 178 h 1149"/>
                <a:gd name="T6" fmla="*/ 1351 w 1488"/>
                <a:gd name="T7" fmla="*/ 232 h 1149"/>
                <a:gd name="T8" fmla="*/ 1465 w 1488"/>
                <a:gd name="T9" fmla="*/ 260 h 1149"/>
                <a:gd name="T10" fmla="*/ 1483 w 1488"/>
                <a:gd name="T11" fmla="*/ 323 h 1149"/>
                <a:gd name="T12" fmla="*/ 1415 w 1488"/>
                <a:gd name="T13" fmla="*/ 415 h 1149"/>
                <a:gd name="T14" fmla="*/ 1346 w 1488"/>
                <a:gd name="T15" fmla="*/ 442 h 1149"/>
                <a:gd name="T16" fmla="*/ 1291 w 1488"/>
                <a:gd name="T17" fmla="*/ 515 h 1149"/>
                <a:gd name="T18" fmla="*/ 1264 w 1488"/>
                <a:gd name="T19" fmla="*/ 574 h 1149"/>
                <a:gd name="T20" fmla="*/ 1223 w 1488"/>
                <a:gd name="T21" fmla="*/ 620 h 1149"/>
                <a:gd name="T22" fmla="*/ 1250 w 1488"/>
                <a:gd name="T23" fmla="*/ 688 h 1149"/>
                <a:gd name="T24" fmla="*/ 1333 w 1488"/>
                <a:gd name="T25" fmla="*/ 707 h 1149"/>
                <a:gd name="T26" fmla="*/ 1291 w 1488"/>
                <a:gd name="T27" fmla="*/ 775 h 1149"/>
                <a:gd name="T28" fmla="*/ 1260 w 1488"/>
                <a:gd name="T29" fmla="*/ 875 h 1149"/>
                <a:gd name="T30" fmla="*/ 1205 w 1488"/>
                <a:gd name="T31" fmla="*/ 889 h 1149"/>
                <a:gd name="T32" fmla="*/ 1068 w 1488"/>
                <a:gd name="T33" fmla="*/ 935 h 1149"/>
                <a:gd name="T34" fmla="*/ 1009 w 1488"/>
                <a:gd name="T35" fmla="*/ 971 h 1149"/>
                <a:gd name="T36" fmla="*/ 940 w 1488"/>
                <a:gd name="T37" fmla="*/ 939 h 1149"/>
                <a:gd name="T38" fmla="*/ 844 w 1488"/>
                <a:gd name="T39" fmla="*/ 967 h 1149"/>
                <a:gd name="T40" fmla="*/ 771 w 1488"/>
                <a:gd name="T41" fmla="*/ 1135 h 1149"/>
                <a:gd name="T42" fmla="*/ 735 w 1488"/>
                <a:gd name="T43" fmla="*/ 1126 h 1149"/>
                <a:gd name="T44" fmla="*/ 689 w 1488"/>
                <a:gd name="T45" fmla="*/ 1145 h 1149"/>
                <a:gd name="T46" fmla="*/ 593 w 1488"/>
                <a:gd name="T47" fmla="*/ 1126 h 1149"/>
                <a:gd name="T48" fmla="*/ 516 w 1488"/>
                <a:gd name="T49" fmla="*/ 1113 h 1149"/>
                <a:gd name="T50" fmla="*/ 534 w 1488"/>
                <a:gd name="T51" fmla="*/ 1067 h 1149"/>
                <a:gd name="T52" fmla="*/ 511 w 1488"/>
                <a:gd name="T53" fmla="*/ 1053 h 1149"/>
                <a:gd name="T54" fmla="*/ 493 w 1488"/>
                <a:gd name="T55" fmla="*/ 999 h 1149"/>
                <a:gd name="T56" fmla="*/ 443 w 1488"/>
                <a:gd name="T57" fmla="*/ 1012 h 1149"/>
                <a:gd name="T58" fmla="*/ 402 w 1488"/>
                <a:gd name="T59" fmla="*/ 1008 h 1149"/>
                <a:gd name="T60" fmla="*/ 329 w 1488"/>
                <a:gd name="T61" fmla="*/ 1012 h 1149"/>
                <a:gd name="T62" fmla="*/ 251 w 1488"/>
                <a:gd name="T63" fmla="*/ 1108 h 1149"/>
                <a:gd name="T64" fmla="*/ 192 w 1488"/>
                <a:gd name="T65" fmla="*/ 1140 h 1149"/>
                <a:gd name="T66" fmla="*/ 160 w 1488"/>
                <a:gd name="T67" fmla="*/ 1108 h 1149"/>
                <a:gd name="T68" fmla="*/ 105 w 1488"/>
                <a:gd name="T69" fmla="*/ 1126 h 1149"/>
                <a:gd name="T70" fmla="*/ 69 w 1488"/>
                <a:gd name="T71" fmla="*/ 1145 h 1149"/>
                <a:gd name="T72" fmla="*/ 78 w 1488"/>
                <a:gd name="T73" fmla="*/ 1104 h 1149"/>
                <a:gd name="T74" fmla="*/ 69 w 1488"/>
                <a:gd name="T75" fmla="*/ 1067 h 1149"/>
                <a:gd name="T76" fmla="*/ 19 w 1488"/>
                <a:gd name="T77" fmla="*/ 1053 h 1149"/>
                <a:gd name="T78" fmla="*/ 14 w 1488"/>
                <a:gd name="T79" fmla="*/ 948 h 1149"/>
                <a:gd name="T80" fmla="*/ 0 w 1488"/>
                <a:gd name="T81" fmla="*/ 894 h 1149"/>
                <a:gd name="T82" fmla="*/ 37 w 1488"/>
                <a:gd name="T83" fmla="*/ 848 h 1149"/>
                <a:gd name="T84" fmla="*/ 215 w 1488"/>
                <a:gd name="T85" fmla="*/ 793 h 1149"/>
                <a:gd name="T86" fmla="*/ 320 w 1488"/>
                <a:gd name="T87" fmla="*/ 752 h 1149"/>
                <a:gd name="T88" fmla="*/ 557 w 1488"/>
                <a:gd name="T89" fmla="*/ 679 h 1149"/>
                <a:gd name="T90" fmla="*/ 621 w 1488"/>
                <a:gd name="T91" fmla="*/ 670 h 1149"/>
                <a:gd name="T92" fmla="*/ 685 w 1488"/>
                <a:gd name="T93" fmla="*/ 652 h 1149"/>
                <a:gd name="T94" fmla="*/ 739 w 1488"/>
                <a:gd name="T95" fmla="*/ 661 h 1149"/>
                <a:gd name="T96" fmla="*/ 785 w 1488"/>
                <a:gd name="T97" fmla="*/ 652 h 1149"/>
                <a:gd name="T98" fmla="*/ 817 w 1488"/>
                <a:gd name="T99" fmla="*/ 620 h 1149"/>
                <a:gd name="T100" fmla="*/ 926 w 1488"/>
                <a:gd name="T101" fmla="*/ 634 h 1149"/>
                <a:gd name="T102" fmla="*/ 1036 w 1488"/>
                <a:gd name="T103" fmla="*/ 579 h 1149"/>
                <a:gd name="T104" fmla="*/ 1041 w 1488"/>
                <a:gd name="T105" fmla="*/ 511 h 1149"/>
                <a:gd name="T106" fmla="*/ 1027 w 1488"/>
                <a:gd name="T107" fmla="*/ 319 h 1149"/>
                <a:gd name="T108" fmla="*/ 1004 w 1488"/>
                <a:gd name="T109" fmla="*/ 182 h 1149"/>
                <a:gd name="T110" fmla="*/ 1059 w 1488"/>
                <a:gd name="T111" fmla="*/ 41 h 11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88" h="1149">
                  <a:moveTo>
                    <a:pt x="1072" y="0"/>
                  </a:moveTo>
                  <a:lnTo>
                    <a:pt x="1072" y="0"/>
                  </a:lnTo>
                  <a:lnTo>
                    <a:pt x="1086" y="18"/>
                  </a:lnTo>
                  <a:lnTo>
                    <a:pt x="1127" y="59"/>
                  </a:lnTo>
                  <a:lnTo>
                    <a:pt x="1150" y="82"/>
                  </a:lnTo>
                  <a:lnTo>
                    <a:pt x="1177" y="100"/>
                  </a:lnTo>
                  <a:lnTo>
                    <a:pt x="1205" y="118"/>
                  </a:lnTo>
                  <a:lnTo>
                    <a:pt x="1237" y="127"/>
                  </a:lnTo>
                  <a:lnTo>
                    <a:pt x="1260" y="132"/>
                  </a:lnTo>
                  <a:lnTo>
                    <a:pt x="1278" y="136"/>
                  </a:lnTo>
                  <a:lnTo>
                    <a:pt x="1296" y="146"/>
                  </a:lnTo>
                  <a:lnTo>
                    <a:pt x="1305" y="155"/>
                  </a:lnTo>
                  <a:lnTo>
                    <a:pt x="1314" y="173"/>
                  </a:lnTo>
                  <a:lnTo>
                    <a:pt x="1319" y="178"/>
                  </a:lnTo>
                  <a:lnTo>
                    <a:pt x="1319" y="187"/>
                  </a:lnTo>
                  <a:lnTo>
                    <a:pt x="1323" y="209"/>
                  </a:lnTo>
                  <a:lnTo>
                    <a:pt x="1337" y="223"/>
                  </a:lnTo>
                  <a:lnTo>
                    <a:pt x="1351" y="232"/>
                  </a:lnTo>
                  <a:lnTo>
                    <a:pt x="1369" y="241"/>
                  </a:lnTo>
                  <a:lnTo>
                    <a:pt x="1401" y="246"/>
                  </a:lnTo>
                  <a:lnTo>
                    <a:pt x="1451" y="251"/>
                  </a:lnTo>
                  <a:lnTo>
                    <a:pt x="1465" y="260"/>
                  </a:lnTo>
                  <a:lnTo>
                    <a:pt x="1479" y="264"/>
                  </a:lnTo>
                  <a:lnTo>
                    <a:pt x="1483" y="273"/>
                  </a:lnTo>
                  <a:lnTo>
                    <a:pt x="1488" y="287"/>
                  </a:lnTo>
                  <a:lnTo>
                    <a:pt x="1483" y="323"/>
                  </a:lnTo>
                  <a:lnTo>
                    <a:pt x="1474" y="346"/>
                  </a:lnTo>
                  <a:lnTo>
                    <a:pt x="1465" y="365"/>
                  </a:lnTo>
                  <a:lnTo>
                    <a:pt x="1451" y="383"/>
                  </a:lnTo>
                  <a:lnTo>
                    <a:pt x="1433" y="401"/>
                  </a:lnTo>
                  <a:lnTo>
                    <a:pt x="1415" y="415"/>
                  </a:lnTo>
                  <a:lnTo>
                    <a:pt x="1396" y="428"/>
                  </a:lnTo>
                  <a:lnTo>
                    <a:pt x="1378" y="433"/>
                  </a:lnTo>
                  <a:lnTo>
                    <a:pt x="1355" y="438"/>
                  </a:lnTo>
                  <a:lnTo>
                    <a:pt x="1346" y="442"/>
                  </a:lnTo>
                  <a:lnTo>
                    <a:pt x="1323" y="451"/>
                  </a:lnTo>
                  <a:lnTo>
                    <a:pt x="1314" y="460"/>
                  </a:lnTo>
                  <a:lnTo>
                    <a:pt x="1301" y="474"/>
                  </a:lnTo>
                  <a:lnTo>
                    <a:pt x="1296" y="492"/>
                  </a:lnTo>
                  <a:lnTo>
                    <a:pt x="1291" y="515"/>
                  </a:lnTo>
                  <a:lnTo>
                    <a:pt x="1291" y="538"/>
                  </a:lnTo>
                  <a:lnTo>
                    <a:pt x="1282" y="556"/>
                  </a:lnTo>
                  <a:lnTo>
                    <a:pt x="1273" y="565"/>
                  </a:lnTo>
                  <a:lnTo>
                    <a:pt x="1264" y="574"/>
                  </a:lnTo>
                  <a:lnTo>
                    <a:pt x="1246" y="584"/>
                  </a:lnTo>
                  <a:lnTo>
                    <a:pt x="1237" y="584"/>
                  </a:lnTo>
                  <a:lnTo>
                    <a:pt x="1232" y="593"/>
                  </a:lnTo>
                  <a:lnTo>
                    <a:pt x="1223" y="620"/>
                  </a:lnTo>
                  <a:lnTo>
                    <a:pt x="1223" y="634"/>
                  </a:lnTo>
                  <a:lnTo>
                    <a:pt x="1223" y="652"/>
                  </a:lnTo>
                  <a:lnTo>
                    <a:pt x="1232" y="670"/>
                  </a:lnTo>
                  <a:lnTo>
                    <a:pt x="1250" y="688"/>
                  </a:lnTo>
                  <a:lnTo>
                    <a:pt x="1314" y="688"/>
                  </a:lnTo>
                  <a:lnTo>
                    <a:pt x="1323" y="688"/>
                  </a:lnTo>
                  <a:lnTo>
                    <a:pt x="1328" y="693"/>
                  </a:lnTo>
                  <a:lnTo>
                    <a:pt x="1333" y="707"/>
                  </a:lnTo>
                  <a:lnTo>
                    <a:pt x="1333" y="729"/>
                  </a:lnTo>
                  <a:lnTo>
                    <a:pt x="1333" y="734"/>
                  </a:lnTo>
                  <a:lnTo>
                    <a:pt x="1310" y="748"/>
                  </a:lnTo>
                  <a:lnTo>
                    <a:pt x="1291" y="775"/>
                  </a:lnTo>
                  <a:lnTo>
                    <a:pt x="1278" y="807"/>
                  </a:lnTo>
                  <a:lnTo>
                    <a:pt x="1264" y="848"/>
                  </a:lnTo>
                  <a:lnTo>
                    <a:pt x="1264" y="857"/>
                  </a:lnTo>
                  <a:lnTo>
                    <a:pt x="1260" y="875"/>
                  </a:lnTo>
                  <a:lnTo>
                    <a:pt x="1250" y="885"/>
                  </a:lnTo>
                  <a:lnTo>
                    <a:pt x="1241" y="889"/>
                  </a:lnTo>
                  <a:lnTo>
                    <a:pt x="1228" y="894"/>
                  </a:lnTo>
                  <a:lnTo>
                    <a:pt x="1205" y="889"/>
                  </a:lnTo>
                  <a:lnTo>
                    <a:pt x="1191" y="889"/>
                  </a:lnTo>
                  <a:lnTo>
                    <a:pt x="1150" y="894"/>
                  </a:lnTo>
                  <a:lnTo>
                    <a:pt x="1127" y="903"/>
                  </a:lnTo>
                  <a:lnTo>
                    <a:pt x="1100" y="917"/>
                  </a:lnTo>
                  <a:lnTo>
                    <a:pt x="1068" y="935"/>
                  </a:lnTo>
                  <a:lnTo>
                    <a:pt x="1041" y="962"/>
                  </a:lnTo>
                  <a:lnTo>
                    <a:pt x="1036" y="967"/>
                  </a:lnTo>
                  <a:lnTo>
                    <a:pt x="1018" y="976"/>
                  </a:lnTo>
                  <a:lnTo>
                    <a:pt x="1009" y="971"/>
                  </a:lnTo>
                  <a:lnTo>
                    <a:pt x="995" y="967"/>
                  </a:lnTo>
                  <a:lnTo>
                    <a:pt x="977" y="958"/>
                  </a:lnTo>
                  <a:lnTo>
                    <a:pt x="954" y="939"/>
                  </a:lnTo>
                  <a:lnTo>
                    <a:pt x="940" y="939"/>
                  </a:lnTo>
                  <a:lnTo>
                    <a:pt x="926" y="935"/>
                  </a:lnTo>
                  <a:lnTo>
                    <a:pt x="908" y="935"/>
                  </a:lnTo>
                  <a:lnTo>
                    <a:pt x="885" y="939"/>
                  </a:lnTo>
                  <a:lnTo>
                    <a:pt x="867" y="948"/>
                  </a:lnTo>
                  <a:lnTo>
                    <a:pt x="844" y="967"/>
                  </a:lnTo>
                  <a:lnTo>
                    <a:pt x="826" y="994"/>
                  </a:lnTo>
                  <a:lnTo>
                    <a:pt x="799" y="1053"/>
                  </a:lnTo>
                  <a:lnTo>
                    <a:pt x="785" y="1099"/>
                  </a:lnTo>
                  <a:lnTo>
                    <a:pt x="771" y="1135"/>
                  </a:lnTo>
                  <a:lnTo>
                    <a:pt x="767" y="1131"/>
                  </a:lnTo>
                  <a:lnTo>
                    <a:pt x="753" y="1126"/>
                  </a:lnTo>
                  <a:lnTo>
                    <a:pt x="735" y="1126"/>
                  </a:lnTo>
                  <a:lnTo>
                    <a:pt x="726" y="1126"/>
                  </a:lnTo>
                  <a:lnTo>
                    <a:pt x="717" y="1135"/>
                  </a:lnTo>
                  <a:lnTo>
                    <a:pt x="703" y="1140"/>
                  </a:lnTo>
                  <a:lnTo>
                    <a:pt x="689" y="1145"/>
                  </a:lnTo>
                  <a:lnTo>
                    <a:pt x="657" y="1140"/>
                  </a:lnTo>
                  <a:lnTo>
                    <a:pt x="625" y="1131"/>
                  </a:lnTo>
                  <a:lnTo>
                    <a:pt x="612" y="1126"/>
                  </a:lnTo>
                  <a:lnTo>
                    <a:pt x="593" y="1126"/>
                  </a:lnTo>
                  <a:lnTo>
                    <a:pt x="561" y="1126"/>
                  </a:lnTo>
                  <a:lnTo>
                    <a:pt x="520" y="1126"/>
                  </a:lnTo>
                  <a:lnTo>
                    <a:pt x="516" y="1122"/>
                  </a:lnTo>
                  <a:lnTo>
                    <a:pt x="516" y="1113"/>
                  </a:lnTo>
                  <a:lnTo>
                    <a:pt x="516" y="1104"/>
                  </a:lnTo>
                  <a:lnTo>
                    <a:pt x="530" y="1085"/>
                  </a:lnTo>
                  <a:lnTo>
                    <a:pt x="534" y="1076"/>
                  </a:lnTo>
                  <a:lnTo>
                    <a:pt x="534" y="1067"/>
                  </a:lnTo>
                  <a:lnTo>
                    <a:pt x="534" y="1062"/>
                  </a:lnTo>
                  <a:lnTo>
                    <a:pt x="530" y="1058"/>
                  </a:lnTo>
                  <a:lnTo>
                    <a:pt x="520" y="1053"/>
                  </a:lnTo>
                  <a:lnTo>
                    <a:pt x="511" y="1053"/>
                  </a:lnTo>
                  <a:lnTo>
                    <a:pt x="507" y="1035"/>
                  </a:lnTo>
                  <a:lnTo>
                    <a:pt x="498" y="1021"/>
                  </a:lnTo>
                  <a:lnTo>
                    <a:pt x="498" y="1008"/>
                  </a:lnTo>
                  <a:lnTo>
                    <a:pt x="493" y="999"/>
                  </a:lnTo>
                  <a:lnTo>
                    <a:pt x="484" y="994"/>
                  </a:lnTo>
                  <a:lnTo>
                    <a:pt x="470" y="994"/>
                  </a:lnTo>
                  <a:lnTo>
                    <a:pt x="457" y="999"/>
                  </a:lnTo>
                  <a:lnTo>
                    <a:pt x="443" y="1012"/>
                  </a:lnTo>
                  <a:lnTo>
                    <a:pt x="434" y="1021"/>
                  </a:lnTo>
                  <a:lnTo>
                    <a:pt x="429" y="1021"/>
                  </a:lnTo>
                  <a:lnTo>
                    <a:pt x="420" y="1021"/>
                  </a:lnTo>
                  <a:lnTo>
                    <a:pt x="402" y="1008"/>
                  </a:lnTo>
                  <a:lnTo>
                    <a:pt x="388" y="999"/>
                  </a:lnTo>
                  <a:lnTo>
                    <a:pt x="374" y="994"/>
                  </a:lnTo>
                  <a:lnTo>
                    <a:pt x="361" y="999"/>
                  </a:lnTo>
                  <a:lnTo>
                    <a:pt x="347" y="1003"/>
                  </a:lnTo>
                  <a:lnTo>
                    <a:pt x="329" y="1012"/>
                  </a:lnTo>
                  <a:lnTo>
                    <a:pt x="320" y="1017"/>
                  </a:lnTo>
                  <a:lnTo>
                    <a:pt x="288" y="1053"/>
                  </a:lnTo>
                  <a:lnTo>
                    <a:pt x="260" y="1085"/>
                  </a:lnTo>
                  <a:lnTo>
                    <a:pt x="251" y="1108"/>
                  </a:lnTo>
                  <a:lnTo>
                    <a:pt x="242" y="1126"/>
                  </a:lnTo>
                  <a:lnTo>
                    <a:pt x="233" y="1140"/>
                  </a:lnTo>
                  <a:lnTo>
                    <a:pt x="215" y="1140"/>
                  </a:lnTo>
                  <a:lnTo>
                    <a:pt x="192" y="1140"/>
                  </a:lnTo>
                  <a:lnTo>
                    <a:pt x="174" y="1131"/>
                  </a:lnTo>
                  <a:lnTo>
                    <a:pt x="169" y="1122"/>
                  </a:lnTo>
                  <a:lnTo>
                    <a:pt x="160" y="1108"/>
                  </a:lnTo>
                  <a:lnTo>
                    <a:pt x="151" y="1099"/>
                  </a:lnTo>
                  <a:lnTo>
                    <a:pt x="133" y="1090"/>
                  </a:lnTo>
                  <a:lnTo>
                    <a:pt x="114" y="1108"/>
                  </a:lnTo>
                  <a:lnTo>
                    <a:pt x="105" y="1126"/>
                  </a:lnTo>
                  <a:lnTo>
                    <a:pt x="101" y="1149"/>
                  </a:lnTo>
                  <a:lnTo>
                    <a:pt x="92" y="1149"/>
                  </a:lnTo>
                  <a:lnTo>
                    <a:pt x="73" y="1149"/>
                  </a:lnTo>
                  <a:lnTo>
                    <a:pt x="69" y="1145"/>
                  </a:lnTo>
                  <a:lnTo>
                    <a:pt x="64" y="1140"/>
                  </a:lnTo>
                  <a:lnTo>
                    <a:pt x="64" y="1126"/>
                  </a:lnTo>
                  <a:lnTo>
                    <a:pt x="69" y="1113"/>
                  </a:lnTo>
                  <a:lnTo>
                    <a:pt x="78" y="1104"/>
                  </a:lnTo>
                  <a:lnTo>
                    <a:pt x="92" y="1090"/>
                  </a:lnTo>
                  <a:lnTo>
                    <a:pt x="96" y="1081"/>
                  </a:lnTo>
                  <a:lnTo>
                    <a:pt x="96" y="1072"/>
                  </a:lnTo>
                  <a:lnTo>
                    <a:pt x="87" y="1067"/>
                  </a:lnTo>
                  <a:lnTo>
                    <a:pt x="69" y="1067"/>
                  </a:lnTo>
                  <a:lnTo>
                    <a:pt x="46" y="1067"/>
                  </a:lnTo>
                  <a:lnTo>
                    <a:pt x="32" y="1062"/>
                  </a:lnTo>
                  <a:lnTo>
                    <a:pt x="23" y="1058"/>
                  </a:lnTo>
                  <a:lnTo>
                    <a:pt x="19" y="1053"/>
                  </a:lnTo>
                  <a:lnTo>
                    <a:pt x="19" y="1044"/>
                  </a:lnTo>
                  <a:lnTo>
                    <a:pt x="19" y="1040"/>
                  </a:lnTo>
                  <a:lnTo>
                    <a:pt x="19" y="990"/>
                  </a:lnTo>
                  <a:lnTo>
                    <a:pt x="14" y="948"/>
                  </a:lnTo>
                  <a:lnTo>
                    <a:pt x="9" y="935"/>
                  </a:lnTo>
                  <a:lnTo>
                    <a:pt x="5" y="926"/>
                  </a:lnTo>
                  <a:lnTo>
                    <a:pt x="5" y="917"/>
                  </a:lnTo>
                  <a:lnTo>
                    <a:pt x="0" y="894"/>
                  </a:lnTo>
                  <a:lnTo>
                    <a:pt x="5" y="880"/>
                  </a:lnTo>
                  <a:lnTo>
                    <a:pt x="9" y="866"/>
                  </a:lnTo>
                  <a:lnTo>
                    <a:pt x="19" y="857"/>
                  </a:lnTo>
                  <a:lnTo>
                    <a:pt x="37" y="848"/>
                  </a:lnTo>
                  <a:lnTo>
                    <a:pt x="124" y="816"/>
                  </a:lnTo>
                  <a:lnTo>
                    <a:pt x="169" y="798"/>
                  </a:lnTo>
                  <a:lnTo>
                    <a:pt x="183" y="798"/>
                  </a:lnTo>
                  <a:lnTo>
                    <a:pt x="215" y="793"/>
                  </a:lnTo>
                  <a:lnTo>
                    <a:pt x="251" y="780"/>
                  </a:lnTo>
                  <a:lnTo>
                    <a:pt x="270" y="771"/>
                  </a:lnTo>
                  <a:lnTo>
                    <a:pt x="283" y="761"/>
                  </a:lnTo>
                  <a:lnTo>
                    <a:pt x="320" y="752"/>
                  </a:lnTo>
                  <a:lnTo>
                    <a:pt x="406" y="734"/>
                  </a:lnTo>
                  <a:lnTo>
                    <a:pt x="457" y="725"/>
                  </a:lnTo>
                  <a:lnTo>
                    <a:pt x="502" y="707"/>
                  </a:lnTo>
                  <a:lnTo>
                    <a:pt x="543" y="688"/>
                  </a:lnTo>
                  <a:lnTo>
                    <a:pt x="557" y="679"/>
                  </a:lnTo>
                  <a:lnTo>
                    <a:pt x="571" y="666"/>
                  </a:lnTo>
                  <a:lnTo>
                    <a:pt x="584" y="666"/>
                  </a:lnTo>
                  <a:lnTo>
                    <a:pt x="603" y="666"/>
                  </a:lnTo>
                  <a:lnTo>
                    <a:pt x="621" y="670"/>
                  </a:lnTo>
                  <a:lnTo>
                    <a:pt x="630" y="675"/>
                  </a:lnTo>
                  <a:lnTo>
                    <a:pt x="639" y="675"/>
                  </a:lnTo>
                  <a:lnTo>
                    <a:pt x="662" y="666"/>
                  </a:lnTo>
                  <a:lnTo>
                    <a:pt x="685" y="652"/>
                  </a:lnTo>
                  <a:lnTo>
                    <a:pt x="685" y="647"/>
                  </a:lnTo>
                  <a:lnTo>
                    <a:pt x="698" y="647"/>
                  </a:lnTo>
                  <a:lnTo>
                    <a:pt x="717" y="647"/>
                  </a:lnTo>
                  <a:lnTo>
                    <a:pt x="739" y="661"/>
                  </a:lnTo>
                  <a:lnTo>
                    <a:pt x="753" y="666"/>
                  </a:lnTo>
                  <a:lnTo>
                    <a:pt x="767" y="666"/>
                  </a:lnTo>
                  <a:lnTo>
                    <a:pt x="776" y="656"/>
                  </a:lnTo>
                  <a:lnTo>
                    <a:pt x="785" y="652"/>
                  </a:lnTo>
                  <a:lnTo>
                    <a:pt x="799" y="634"/>
                  </a:lnTo>
                  <a:lnTo>
                    <a:pt x="803" y="625"/>
                  </a:lnTo>
                  <a:lnTo>
                    <a:pt x="808" y="625"/>
                  </a:lnTo>
                  <a:lnTo>
                    <a:pt x="817" y="620"/>
                  </a:lnTo>
                  <a:lnTo>
                    <a:pt x="835" y="625"/>
                  </a:lnTo>
                  <a:lnTo>
                    <a:pt x="863" y="638"/>
                  </a:lnTo>
                  <a:lnTo>
                    <a:pt x="895" y="638"/>
                  </a:lnTo>
                  <a:lnTo>
                    <a:pt x="926" y="634"/>
                  </a:lnTo>
                  <a:lnTo>
                    <a:pt x="963" y="629"/>
                  </a:lnTo>
                  <a:lnTo>
                    <a:pt x="999" y="615"/>
                  </a:lnTo>
                  <a:lnTo>
                    <a:pt x="1013" y="606"/>
                  </a:lnTo>
                  <a:lnTo>
                    <a:pt x="1027" y="593"/>
                  </a:lnTo>
                  <a:lnTo>
                    <a:pt x="1036" y="579"/>
                  </a:lnTo>
                  <a:lnTo>
                    <a:pt x="1045" y="565"/>
                  </a:lnTo>
                  <a:lnTo>
                    <a:pt x="1050" y="547"/>
                  </a:lnTo>
                  <a:lnTo>
                    <a:pt x="1045" y="524"/>
                  </a:lnTo>
                  <a:lnTo>
                    <a:pt x="1041" y="511"/>
                  </a:lnTo>
                  <a:lnTo>
                    <a:pt x="1031" y="465"/>
                  </a:lnTo>
                  <a:lnTo>
                    <a:pt x="1022" y="401"/>
                  </a:lnTo>
                  <a:lnTo>
                    <a:pt x="1022" y="360"/>
                  </a:lnTo>
                  <a:lnTo>
                    <a:pt x="1027" y="319"/>
                  </a:lnTo>
                  <a:lnTo>
                    <a:pt x="1018" y="301"/>
                  </a:lnTo>
                  <a:lnTo>
                    <a:pt x="1009" y="278"/>
                  </a:lnTo>
                  <a:lnTo>
                    <a:pt x="1004" y="251"/>
                  </a:lnTo>
                  <a:lnTo>
                    <a:pt x="1004" y="219"/>
                  </a:lnTo>
                  <a:lnTo>
                    <a:pt x="1004" y="182"/>
                  </a:lnTo>
                  <a:lnTo>
                    <a:pt x="1013" y="146"/>
                  </a:lnTo>
                  <a:lnTo>
                    <a:pt x="1031" y="105"/>
                  </a:lnTo>
                  <a:lnTo>
                    <a:pt x="1045" y="73"/>
                  </a:lnTo>
                  <a:lnTo>
                    <a:pt x="1059" y="41"/>
                  </a:lnTo>
                  <a:lnTo>
                    <a:pt x="1063" y="4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3"/>
            <p:cNvSpPr/>
            <p:nvPr/>
          </p:nvSpPr>
          <p:spPr bwMode="auto">
            <a:xfrm>
              <a:off x="6876" y="3159"/>
              <a:ext cx="2287" cy="1496"/>
            </a:xfrm>
            <a:custGeom>
              <a:avLst/>
              <a:gdLst>
                <a:gd name="T0" fmla="*/ 762 w 1067"/>
                <a:gd name="T1" fmla="*/ 570 h 698"/>
                <a:gd name="T2" fmla="*/ 771 w 1067"/>
                <a:gd name="T3" fmla="*/ 529 h 698"/>
                <a:gd name="T4" fmla="*/ 826 w 1067"/>
                <a:gd name="T5" fmla="*/ 520 h 698"/>
                <a:gd name="T6" fmla="*/ 867 w 1067"/>
                <a:gd name="T7" fmla="*/ 511 h 698"/>
                <a:gd name="T8" fmla="*/ 880 w 1067"/>
                <a:gd name="T9" fmla="*/ 493 h 698"/>
                <a:gd name="T10" fmla="*/ 940 w 1067"/>
                <a:gd name="T11" fmla="*/ 442 h 698"/>
                <a:gd name="T12" fmla="*/ 976 w 1067"/>
                <a:gd name="T13" fmla="*/ 438 h 698"/>
                <a:gd name="T14" fmla="*/ 985 w 1067"/>
                <a:gd name="T15" fmla="*/ 415 h 698"/>
                <a:gd name="T16" fmla="*/ 985 w 1067"/>
                <a:gd name="T17" fmla="*/ 360 h 698"/>
                <a:gd name="T18" fmla="*/ 1022 w 1067"/>
                <a:gd name="T19" fmla="*/ 319 h 698"/>
                <a:gd name="T20" fmla="*/ 1049 w 1067"/>
                <a:gd name="T21" fmla="*/ 315 h 698"/>
                <a:gd name="T22" fmla="*/ 1063 w 1067"/>
                <a:gd name="T23" fmla="*/ 223 h 698"/>
                <a:gd name="T24" fmla="*/ 1026 w 1067"/>
                <a:gd name="T25" fmla="*/ 178 h 698"/>
                <a:gd name="T26" fmla="*/ 972 w 1067"/>
                <a:gd name="T27" fmla="*/ 164 h 698"/>
                <a:gd name="T28" fmla="*/ 858 w 1067"/>
                <a:gd name="T29" fmla="*/ 137 h 698"/>
                <a:gd name="T30" fmla="*/ 762 w 1067"/>
                <a:gd name="T31" fmla="*/ 96 h 698"/>
                <a:gd name="T32" fmla="*/ 693 w 1067"/>
                <a:gd name="T33" fmla="*/ 96 h 698"/>
                <a:gd name="T34" fmla="*/ 629 w 1067"/>
                <a:gd name="T35" fmla="*/ 73 h 698"/>
                <a:gd name="T36" fmla="*/ 611 w 1067"/>
                <a:gd name="T37" fmla="*/ 50 h 698"/>
                <a:gd name="T38" fmla="*/ 474 w 1067"/>
                <a:gd name="T39" fmla="*/ 123 h 698"/>
                <a:gd name="T40" fmla="*/ 429 w 1067"/>
                <a:gd name="T41" fmla="*/ 128 h 698"/>
                <a:gd name="T42" fmla="*/ 415 w 1067"/>
                <a:gd name="T43" fmla="*/ 119 h 698"/>
                <a:gd name="T44" fmla="*/ 397 w 1067"/>
                <a:gd name="T45" fmla="*/ 50 h 698"/>
                <a:gd name="T46" fmla="*/ 360 w 1067"/>
                <a:gd name="T47" fmla="*/ 32 h 698"/>
                <a:gd name="T48" fmla="*/ 342 w 1067"/>
                <a:gd name="T49" fmla="*/ 14 h 698"/>
                <a:gd name="T50" fmla="*/ 292 w 1067"/>
                <a:gd name="T51" fmla="*/ 0 h 698"/>
                <a:gd name="T52" fmla="*/ 242 w 1067"/>
                <a:gd name="T53" fmla="*/ 14 h 698"/>
                <a:gd name="T54" fmla="*/ 96 w 1067"/>
                <a:gd name="T55" fmla="*/ 27 h 698"/>
                <a:gd name="T56" fmla="*/ 41 w 1067"/>
                <a:gd name="T57" fmla="*/ 64 h 698"/>
                <a:gd name="T58" fmla="*/ 9 w 1067"/>
                <a:gd name="T59" fmla="*/ 91 h 698"/>
                <a:gd name="T60" fmla="*/ 0 w 1067"/>
                <a:gd name="T61" fmla="*/ 128 h 698"/>
                <a:gd name="T62" fmla="*/ 18 w 1067"/>
                <a:gd name="T63" fmla="*/ 223 h 698"/>
                <a:gd name="T64" fmla="*/ 55 w 1067"/>
                <a:gd name="T65" fmla="*/ 283 h 698"/>
                <a:gd name="T66" fmla="*/ 91 w 1067"/>
                <a:gd name="T67" fmla="*/ 283 h 698"/>
                <a:gd name="T68" fmla="*/ 128 w 1067"/>
                <a:gd name="T69" fmla="*/ 274 h 698"/>
                <a:gd name="T70" fmla="*/ 141 w 1067"/>
                <a:gd name="T71" fmla="*/ 315 h 698"/>
                <a:gd name="T72" fmla="*/ 137 w 1067"/>
                <a:gd name="T73" fmla="*/ 333 h 698"/>
                <a:gd name="T74" fmla="*/ 178 w 1067"/>
                <a:gd name="T75" fmla="*/ 351 h 698"/>
                <a:gd name="T76" fmla="*/ 205 w 1067"/>
                <a:gd name="T77" fmla="*/ 356 h 698"/>
                <a:gd name="T78" fmla="*/ 233 w 1067"/>
                <a:gd name="T79" fmla="*/ 383 h 698"/>
                <a:gd name="T80" fmla="*/ 242 w 1067"/>
                <a:gd name="T81" fmla="*/ 433 h 698"/>
                <a:gd name="T82" fmla="*/ 274 w 1067"/>
                <a:gd name="T83" fmla="*/ 452 h 698"/>
                <a:gd name="T84" fmla="*/ 315 w 1067"/>
                <a:gd name="T85" fmla="*/ 461 h 698"/>
                <a:gd name="T86" fmla="*/ 342 w 1067"/>
                <a:gd name="T87" fmla="*/ 497 h 698"/>
                <a:gd name="T88" fmla="*/ 351 w 1067"/>
                <a:gd name="T89" fmla="*/ 534 h 698"/>
                <a:gd name="T90" fmla="*/ 378 w 1067"/>
                <a:gd name="T91" fmla="*/ 593 h 698"/>
                <a:gd name="T92" fmla="*/ 406 w 1067"/>
                <a:gd name="T93" fmla="*/ 634 h 698"/>
                <a:gd name="T94" fmla="*/ 420 w 1067"/>
                <a:gd name="T95" fmla="*/ 698 h 698"/>
                <a:gd name="T96" fmla="*/ 456 w 1067"/>
                <a:gd name="T97" fmla="*/ 684 h 698"/>
                <a:gd name="T98" fmla="*/ 502 w 1067"/>
                <a:gd name="T99" fmla="*/ 693 h 698"/>
                <a:gd name="T100" fmla="*/ 511 w 1067"/>
                <a:gd name="T101" fmla="*/ 698 h 698"/>
                <a:gd name="T102" fmla="*/ 524 w 1067"/>
                <a:gd name="T103" fmla="*/ 684 h 698"/>
                <a:gd name="T104" fmla="*/ 524 w 1067"/>
                <a:gd name="T105" fmla="*/ 639 h 698"/>
                <a:gd name="T106" fmla="*/ 538 w 1067"/>
                <a:gd name="T107" fmla="*/ 607 h 698"/>
                <a:gd name="T108" fmla="*/ 566 w 1067"/>
                <a:gd name="T109" fmla="*/ 620 h 698"/>
                <a:gd name="T110" fmla="*/ 643 w 1067"/>
                <a:gd name="T111" fmla="*/ 671 h 698"/>
                <a:gd name="T112" fmla="*/ 707 w 1067"/>
                <a:gd name="T113" fmla="*/ 652 h 698"/>
                <a:gd name="T114" fmla="*/ 748 w 1067"/>
                <a:gd name="T115" fmla="*/ 616 h 69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67" h="698">
                  <a:moveTo>
                    <a:pt x="775" y="598"/>
                  </a:moveTo>
                  <a:lnTo>
                    <a:pt x="762" y="570"/>
                  </a:lnTo>
                  <a:lnTo>
                    <a:pt x="762" y="552"/>
                  </a:lnTo>
                  <a:lnTo>
                    <a:pt x="766" y="538"/>
                  </a:lnTo>
                  <a:lnTo>
                    <a:pt x="771" y="529"/>
                  </a:lnTo>
                  <a:lnTo>
                    <a:pt x="785" y="525"/>
                  </a:lnTo>
                  <a:lnTo>
                    <a:pt x="807" y="520"/>
                  </a:lnTo>
                  <a:lnTo>
                    <a:pt x="826" y="520"/>
                  </a:lnTo>
                  <a:lnTo>
                    <a:pt x="848" y="515"/>
                  </a:lnTo>
                  <a:lnTo>
                    <a:pt x="867" y="511"/>
                  </a:lnTo>
                  <a:lnTo>
                    <a:pt x="871" y="502"/>
                  </a:lnTo>
                  <a:lnTo>
                    <a:pt x="880" y="493"/>
                  </a:lnTo>
                  <a:lnTo>
                    <a:pt x="903" y="470"/>
                  </a:lnTo>
                  <a:lnTo>
                    <a:pt x="940" y="442"/>
                  </a:lnTo>
                  <a:lnTo>
                    <a:pt x="958" y="442"/>
                  </a:lnTo>
                  <a:lnTo>
                    <a:pt x="972" y="442"/>
                  </a:lnTo>
                  <a:lnTo>
                    <a:pt x="976" y="438"/>
                  </a:lnTo>
                  <a:lnTo>
                    <a:pt x="981" y="433"/>
                  </a:lnTo>
                  <a:lnTo>
                    <a:pt x="985" y="424"/>
                  </a:lnTo>
                  <a:lnTo>
                    <a:pt x="985" y="415"/>
                  </a:lnTo>
                  <a:lnTo>
                    <a:pt x="981" y="383"/>
                  </a:lnTo>
                  <a:lnTo>
                    <a:pt x="985" y="360"/>
                  </a:lnTo>
                  <a:lnTo>
                    <a:pt x="994" y="342"/>
                  </a:lnTo>
                  <a:lnTo>
                    <a:pt x="1008" y="328"/>
                  </a:lnTo>
                  <a:lnTo>
                    <a:pt x="1022" y="319"/>
                  </a:lnTo>
                  <a:lnTo>
                    <a:pt x="1035" y="315"/>
                  </a:lnTo>
                  <a:lnTo>
                    <a:pt x="1049" y="315"/>
                  </a:lnTo>
                  <a:lnTo>
                    <a:pt x="1067" y="278"/>
                  </a:lnTo>
                  <a:lnTo>
                    <a:pt x="1067" y="246"/>
                  </a:lnTo>
                  <a:lnTo>
                    <a:pt x="1063" y="223"/>
                  </a:lnTo>
                  <a:lnTo>
                    <a:pt x="1054" y="201"/>
                  </a:lnTo>
                  <a:lnTo>
                    <a:pt x="1040" y="187"/>
                  </a:lnTo>
                  <a:lnTo>
                    <a:pt x="1026" y="178"/>
                  </a:lnTo>
                  <a:lnTo>
                    <a:pt x="1013" y="169"/>
                  </a:lnTo>
                  <a:lnTo>
                    <a:pt x="972" y="164"/>
                  </a:lnTo>
                  <a:lnTo>
                    <a:pt x="931" y="160"/>
                  </a:lnTo>
                  <a:lnTo>
                    <a:pt x="889" y="146"/>
                  </a:lnTo>
                  <a:lnTo>
                    <a:pt x="858" y="137"/>
                  </a:lnTo>
                  <a:lnTo>
                    <a:pt x="812" y="119"/>
                  </a:lnTo>
                  <a:lnTo>
                    <a:pt x="794" y="109"/>
                  </a:lnTo>
                  <a:lnTo>
                    <a:pt x="762" y="96"/>
                  </a:lnTo>
                  <a:lnTo>
                    <a:pt x="725" y="100"/>
                  </a:lnTo>
                  <a:lnTo>
                    <a:pt x="693" y="96"/>
                  </a:lnTo>
                  <a:lnTo>
                    <a:pt x="666" y="91"/>
                  </a:lnTo>
                  <a:lnTo>
                    <a:pt x="648" y="82"/>
                  </a:lnTo>
                  <a:lnTo>
                    <a:pt x="629" y="73"/>
                  </a:lnTo>
                  <a:lnTo>
                    <a:pt x="620" y="64"/>
                  </a:lnTo>
                  <a:lnTo>
                    <a:pt x="611" y="50"/>
                  </a:lnTo>
                  <a:lnTo>
                    <a:pt x="547" y="82"/>
                  </a:lnTo>
                  <a:lnTo>
                    <a:pt x="474" y="123"/>
                  </a:lnTo>
                  <a:lnTo>
                    <a:pt x="461" y="128"/>
                  </a:lnTo>
                  <a:lnTo>
                    <a:pt x="447" y="132"/>
                  </a:lnTo>
                  <a:lnTo>
                    <a:pt x="429" y="128"/>
                  </a:lnTo>
                  <a:lnTo>
                    <a:pt x="420" y="123"/>
                  </a:lnTo>
                  <a:lnTo>
                    <a:pt x="415" y="119"/>
                  </a:lnTo>
                  <a:lnTo>
                    <a:pt x="415" y="91"/>
                  </a:lnTo>
                  <a:lnTo>
                    <a:pt x="406" y="68"/>
                  </a:lnTo>
                  <a:lnTo>
                    <a:pt x="397" y="50"/>
                  </a:lnTo>
                  <a:lnTo>
                    <a:pt x="383" y="41"/>
                  </a:lnTo>
                  <a:lnTo>
                    <a:pt x="369" y="36"/>
                  </a:lnTo>
                  <a:lnTo>
                    <a:pt x="360" y="32"/>
                  </a:lnTo>
                  <a:lnTo>
                    <a:pt x="347" y="32"/>
                  </a:lnTo>
                  <a:lnTo>
                    <a:pt x="342" y="14"/>
                  </a:lnTo>
                  <a:lnTo>
                    <a:pt x="328" y="5"/>
                  </a:lnTo>
                  <a:lnTo>
                    <a:pt x="315" y="0"/>
                  </a:lnTo>
                  <a:lnTo>
                    <a:pt x="292" y="0"/>
                  </a:lnTo>
                  <a:lnTo>
                    <a:pt x="260" y="9"/>
                  </a:lnTo>
                  <a:lnTo>
                    <a:pt x="242" y="14"/>
                  </a:lnTo>
                  <a:lnTo>
                    <a:pt x="182" y="14"/>
                  </a:lnTo>
                  <a:lnTo>
                    <a:pt x="132" y="18"/>
                  </a:lnTo>
                  <a:lnTo>
                    <a:pt x="96" y="27"/>
                  </a:lnTo>
                  <a:lnTo>
                    <a:pt x="68" y="41"/>
                  </a:lnTo>
                  <a:lnTo>
                    <a:pt x="50" y="50"/>
                  </a:lnTo>
                  <a:lnTo>
                    <a:pt x="41" y="64"/>
                  </a:lnTo>
                  <a:lnTo>
                    <a:pt x="36" y="73"/>
                  </a:lnTo>
                  <a:lnTo>
                    <a:pt x="4" y="78"/>
                  </a:lnTo>
                  <a:lnTo>
                    <a:pt x="9" y="91"/>
                  </a:lnTo>
                  <a:lnTo>
                    <a:pt x="4" y="114"/>
                  </a:lnTo>
                  <a:lnTo>
                    <a:pt x="0" y="128"/>
                  </a:lnTo>
                  <a:lnTo>
                    <a:pt x="4" y="164"/>
                  </a:lnTo>
                  <a:lnTo>
                    <a:pt x="18" y="223"/>
                  </a:lnTo>
                  <a:lnTo>
                    <a:pt x="32" y="251"/>
                  </a:lnTo>
                  <a:lnTo>
                    <a:pt x="45" y="274"/>
                  </a:lnTo>
                  <a:lnTo>
                    <a:pt x="55" y="283"/>
                  </a:lnTo>
                  <a:lnTo>
                    <a:pt x="68" y="287"/>
                  </a:lnTo>
                  <a:lnTo>
                    <a:pt x="77" y="287"/>
                  </a:lnTo>
                  <a:lnTo>
                    <a:pt x="91" y="283"/>
                  </a:lnTo>
                  <a:lnTo>
                    <a:pt x="114" y="274"/>
                  </a:lnTo>
                  <a:lnTo>
                    <a:pt x="128" y="274"/>
                  </a:lnTo>
                  <a:lnTo>
                    <a:pt x="137" y="283"/>
                  </a:lnTo>
                  <a:lnTo>
                    <a:pt x="141" y="292"/>
                  </a:lnTo>
                  <a:lnTo>
                    <a:pt x="141" y="315"/>
                  </a:lnTo>
                  <a:lnTo>
                    <a:pt x="141" y="328"/>
                  </a:lnTo>
                  <a:lnTo>
                    <a:pt x="137" y="333"/>
                  </a:lnTo>
                  <a:lnTo>
                    <a:pt x="141" y="338"/>
                  </a:lnTo>
                  <a:lnTo>
                    <a:pt x="150" y="347"/>
                  </a:lnTo>
                  <a:lnTo>
                    <a:pt x="178" y="351"/>
                  </a:lnTo>
                  <a:lnTo>
                    <a:pt x="191" y="351"/>
                  </a:lnTo>
                  <a:lnTo>
                    <a:pt x="205" y="356"/>
                  </a:lnTo>
                  <a:lnTo>
                    <a:pt x="219" y="360"/>
                  </a:lnTo>
                  <a:lnTo>
                    <a:pt x="228" y="369"/>
                  </a:lnTo>
                  <a:lnTo>
                    <a:pt x="233" y="383"/>
                  </a:lnTo>
                  <a:lnTo>
                    <a:pt x="237" y="397"/>
                  </a:lnTo>
                  <a:lnTo>
                    <a:pt x="242" y="433"/>
                  </a:lnTo>
                  <a:lnTo>
                    <a:pt x="246" y="442"/>
                  </a:lnTo>
                  <a:lnTo>
                    <a:pt x="255" y="447"/>
                  </a:lnTo>
                  <a:lnTo>
                    <a:pt x="274" y="452"/>
                  </a:lnTo>
                  <a:lnTo>
                    <a:pt x="301" y="456"/>
                  </a:lnTo>
                  <a:lnTo>
                    <a:pt x="315" y="461"/>
                  </a:lnTo>
                  <a:lnTo>
                    <a:pt x="324" y="470"/>
                  </a:lnTo>
                  <a:lnTo>
                    <a:pt x="333" y="484"/>
                  </a:lnTo>
                  <a:lnTo>
                    <a:pt x="342" y="497"/>
                  </a:lnTo>
                  <a:lnTo>
                    <a:pt x="347" y="515"/>
                  </a:lnTo>
                  <a:lnTo>
                    <a:pt x="351" y="534"/>
                  </a:lnTo>
                  <a:lnTo>
                    <a:pt x="356" y="556"/>
                  </a:lnTo>
                  <a:lnTo>
                    <a:pt x="365" y="575"/>
                  </a:lnTo>
                  <a:lnTo>
                    <a:pt x="378" y="593"/>
                  </a:lnTo>
                  <a:lnTo>
                    <a:pt x="392" y="611"/>
                  </a:lnTo>
                  <a:lnTo>
                    <a:pt x="406" y="634"/>
                  </a:lnTo>
                  <a:lnTo>
                    <a:pt x="415" y="666"/>
                  </a:lnTo>
                  <a:lnTo>
                    <a:pt x="420" y="693"/>
                  </a:lnTo>
                  <a:lnTo>
                    <a:pt x="420" y="698"/>
                  </a:lnTo>
                  <a:lnTo>
                    <a:pt x="433" y="693"/>
                  </a:lnTo>
                  <a:lnTo>
                    <a:pt x="456" y="684"/>
                  </a:lnTo>
                  <a:lnTo>
                    <a:pt x="479" y="684"/>
                  </a:lnTo>
                  <a:lnTo>
                    <a:pt x="488" y="689"/>
                  </a:lnTo>
                  <a:lnTo>
                    <a:pt x="502" y="693"/>
                  </a:lnTo>
                  <a:lnTo>
                    <a:pt x="502" y="698"/>
                  </a:lnTo>
                  <a:lnTo>
                    <a:pt x="511" y="698"/>
                  </a:lnTo>
                  <a:lnTo>
                    <a:pt x="515" y="698"/>
                  </a:lnTo>
                  <a:lnTo>
                    <a:pt x="520" y="693"/>
                  </a:lnTo>
                  <a:lnTo>
                    <a:pt x="524" y="684"/>
                  </a:lnTo>
                  <a:lnTo>
                    <a:pt x="524" y="671"/>
                  </a:lnTo>
                  <a:lnTo>
                    <a:pt x="524" y="639"/>
                  </a:lnTo>
                  <a:lnTo>
                    <a:pt x="524" y="616"/>
                  </a:lnTo>
                  <a:lnTo>
                    <a:pt x="529" y="607"/>
                  </a:lnTo>
                  <a:lnTo>
                    <a:pt x="538" y="607"/>
                  </a:lnTo>
                  <a:lnTo>
                    <a:pt x="547" y="611"/>
                  </a:lnTo>
                  <a:lnTo>
                    <a:pt x="566" y="620"/>
                  </a:lnTo>
                  <a:lnTo>
                    <a:pt x="607" y="652"/>
                  </a:lnTo>
                  <a:lnTo>
                    <a:pt x="625" y="661"/>
                  </a:lnTo>
                  <a:lnTo>
                    <a:pt x="643" y="671"/>
                  </a:lnTo>
                  <a:lnTo>
                    <a:pt x="666" y="675"/>
                  </a:lnTo>
                  <a:lnTo>
                    <a:pt x="684" y="671"/>
                  </a:lnTo>
                  <a:lnTo>
                    <a:pt x="707" y="652"/>
                  </a:lnTo>
                  <a:lnTo>
                    <a:pt x="734" y="629"/>
                  </a:lnTo>
                  <a:lnTo>
                    <a:pt x="748" y="616"/>
                  </a:lnTo>
                  <a:lnTo>
                    <a:pt x="780" y="598"/>
                  </a:lnTo>
                  <a:lnTo>
                    <a:pt x="775" y="59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4"/>
            <p:cNvSpPr/>
            <p:nvPr/>
          </p:nvSpPr>
          <p:spPr bwMode="auto">
            <a:xfrm>
              <a:off x="5448" y="4430"/>
              <a:ext cx="3402" cy="5183"/>
            </a:xfrm>
            <a:custGeom>
              <a:avLst/>
              <a:gdLst>
                <a:gd name="T0" fmla="*/ 1501 w 1587"/>
                <a:gd name="T1" fmla="*/ 785 h 2418"/>
                <a:gd name="T2" fmla="*/ 1432 w 1587"/>
                <a:gd name="T3" fmla="*/ 766 h 2418"/>
                <a:gd name="T4" fmla="*/ 1396 w 1587"/>
                <a:gd name="T5" fmla="*/ 753 h 2418"/>
                <a:gd name="T6" fmla="*/ 1396 w 1587"/>
                <a:gd name="T7" fmla="*/ 707 h 2418"/>
                <a:gd name="T8" fmla="*/ 1346 w 1587"/>
                <a:gd name="T9" fmla="*/ 630 h 2418"/>
                <a:gd name="T10" fmla="*/ 1336 w 1587"/>
                <a:gd name="T11" fmla="*/ 506 h 2418"/>
                <a:gd name="T12" fmla="*/ 1455 w 1587"/>
                <a:gd name="T13" fmla="*/ 424 h 2418"/>
                <a:gd name="T14" fmla="*/ 1510 w 1587"/>
                <a:gd name="T15" fmla="*/ 347 h 2418"/>
                <a:gd name="T16" fmla="*/ 1574 w 1587"/>
                <a:gd name="T17" fmla="*/ 265 h 2418"/>
                <a:gd name="T18" fmla="*/ 1528 w 1587"/>
                <a:gd name="T19" fmla="*/ 132 h 2418"/>
                <a:gd name="T20" fmla="*/ 1455 w 1587"/>
                <a:gd name="T21" fmla="*/ 0 h 2418"/>
                <a:gd name="T22" fmla="*/ 1309 w 1587"/>
                <a:gd name="T23" fmla="*/ 78 h 2418"/>
                <a:gd name="T24" fmla="*/ 1190 w 1587"/>
                <a:gd name="T25" fmla="*/ 23 h 2418"/>
                <a:gd name="T26" fmla="*/ 1172 w 1587"/>
                <a:gd name="T27" fmla="*/ 105 h 2418"/>
                <a:gd name="T28" fmla="*/ 1086 w 1587"/>
                <a:gd name="T29" fmla="*/ 105 h 2418"/>
                <a:gd name="T30" fmla="*/ 999 w 1587"/>
                <a:gd name="T31" fmla="*/ 296 h 2418"/>
                <a:gd name="T32" fmla="*/ 921 w 1587"/>
                <a:gd name="T33" fmla="*/ 438 h 2418"/>
                <a:gd name="T34" fmla="*/ 962 w 1587"/>
                <a:gd name="T35" fmla="*/ 529 h 2418"/>
                <a:gd name="T36" fmla="*/ 971 w 1587"/>
                <a:gd name="T37" fmla="*/ 648 h 2418"/>
                <a:gd name="T38" fmla="*/ 903 w 1587"/>
                <a:gd name="T39" fmla="*/ 739 h 2418"/>
                <a:gd name="T40" fmla="*/ 844 w 1587"/>
                <a:gd name="T41" fmla="*/ 826 h 2418"/>
                <a:gd name="T42" fmla="*/ 657 w 1587"/>
                <a:gd name="T43" fmla="*/ 753 h 2418"/>
                <a:gd name="T44" fmla="*/ 543 w 1587"/>
                <a:gd name="T45" fmla="*/ 917 h 2418"/>
                <a:gd name="T46" fmla="*/ 429 w 1587"/>
                <a:gd name="T47" fmla="*/ 994 h 2418"/>
                <a:gd name="T48" fmla="*/ 470 w 1587"/>
                <a:gd name="T49" fmla="*/ 1099 h 2418"/>
                <a:gd name="T50" fmla="*/ 328 w 1587"/>
                <a:gd name="T51" fmla="*/ 1209 h 2418"/>
                <a:gd name="T52" fmla="*/ 223 w 1587"/>
                <a:gd name="T53" fmla="*/ 1227 h 2418"/>
                <a:gd name="T54" fmla="*/ 141 w 1587"/>
                <a:gd name="T55" fmla="*/ 1314 h 2418"/>
                <a:gd name="T56" fmla="*/ 41 w 1587"/>
                <a:gd name="T57" fmla="*/ 1519 h 2418"/>
                <a:gd name="T58" fmla="*/ 169 w 1587"/>
                <a:gd name="T59" fmla="*/ 1455 h 2418"/>
                <a:gd name="T60" fmla="*/ 237 w 1587"/>
                <a:gd name="T61" fmla="*/ 1469 h 2418"/>
                <a:gd name="T62" fmla="*/ 456 w 1587"/>
                <a:gd name="T63" fmla="*/ 1451 h 2418"/>
                <a:gd name="T64" fmla="*/ 502 w 1587"/>
                <a:gd name="T65" fmla="*/ 1592 h 2418"/>
                <a:gd name="T66" fmla="*/ 492 w 1587"/>
                <a:gd name="T67" fmla="*/ 1660 h 2418"/>
                <a:gd name="T68" fmla="*/ 356 w 1587"/>
                <a:gd name="T69" fmla="*/ 1775 h 2418"/>
                <a:gd name="T70" fmla="*/ 365 w 1587"/>
                <a:gd name="T71" fmla="*/ 1834 h 2418"/>
                <a:gd name="T72" fmla="*/ 333 w 1587"/>
                <a:gd name="T73" fmla="*/ 2003 h 2418"/>
                <a:gd name="T74" fmla="*/ 410 w 1587"/>
                <a:gd name="T75" fmla="*/ 2071 h 2418"/>
                <a:gd name="T76" fmla="*/ 433 w 1587"/>
                <a:gd name="T77" fmla="*/ 2194 h 2418"/>
                <a:gd name="T78" fmla="*/ 461 w 1587"/>
                <a:gd name="T79" fmla="*/ 2308 h 2418"/>
                <a:gd name="T80" fmla="*/ 584 w 1587"/>
                <a:gd name="T81" fmla="*/ 2331 h 2418"/>
                <a:gd name="T82" fmla="*/ 620 w 1587"/>
                <a:gd name="T83" fmla="*/ 2418 h 2418"/>
                <a:gd name="T84" fmla="*/ 661 w 1587"/>
                <a:gd name="T85" fmla="*/ 2322 h 2418"/>
                <a:gd name="T86" fmla="*/ 734 w 1587"/>
                <a:gd name="T87" fmla="*/ 2203 h 2418"/>
                <a:gd name="T88" fmla="*/ 780 w 1587"/>
                <a:gd name="T89" fmla="*/ 2130 h 2418"/>
                <a:gd name="T90" fmla="*/ 721 w 1587"/>
                <a:gd name="T91" fmla="*/ 1907 h 2418"/>
                <a:gd name="T92" fmla="*/ 803 w 1587"/>
                <a:gd name="T93" fmla="*/ 1802 h 2418"/>
                <a:gd name="T94" fmla="*/ 848 w 1587"/>
                <a:gd name="T95" fmla="*/ 1706 h 2418"/>
                <a:gd name="T96" fmla="*/ 871 w 1587"/>
                <a:gd name="T97" fmla="*/ 1624 h 2418"/>
                <a:gd name="T98" fmla="*/ 944 w 1587"/>
                <a:gd name="T99" fmla="*/ 1505 h 2418"/>
                <a:gd name="T100" fmla="*/ 1044 w 1587"/>
                <a:gd name="T101" fmla="*/ 1396 h 2418"/>
                <a:gd name="T102" fmla="*/ 1154 w 1587"/>
                <a:gd name="T103" fmla="*/ 1355 h 2418"/>
                <a:gd name="T104" fmla="*/ 1268 w 1587"/>
                <a:gd name="T105" fmla="*/ 1209 h 2418"/>
                <a:gd name="T106" fmla="*/ 1268 w 1587"/>
                <a:gd name="T107" fmla="*/ 1090 h 2418"/>
                <a:gd name="T108" fmla="*/ 1396 w 1587"/>
                <a:gd name="T109" fmla="*/ 1077 h 2418"/>
                <a:gd name="T110" fmla="*/ 1378 w 1587"/>
                <a:gd name="T111" fmla="*/ 1017 h 24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587" h="2418">
                  <a:moveTo>
                    <a:pt x="1364" y="931"/>
                  </a:moveTo>
                  <a:lnTo>
                    <a:pt x="1437" y="890"/>
                  </a:lnTo>
                  <a:lnTo>
                    <a:pt x="1455" y="871"/>
                  </a:lnTo>
                  <a:lnTo>
                    <a:pt x="1473" y="848"/>
                  </a:lnTo>
                  <a:lnTo>
                    <a:pt x="1487" y="826"/>
                  </a:lnTo>
                  <a:lnTo>
                    <a:pt x="1496" y="798"/>
                  </a:lnTo>
                  <a:lnTo>
                    <a:pt x="1501" y="785"/>
                  </a:lnTo>
                  <a:lnTo>
                    <a:pt x="1501" y="771"/>
                  </a:lnTo>
                  <a:lnTo>
                    <a:pt x="1496" y="757"/>
                  </a:lnTo>
                  <a:lnTo>
                    <a:pt x="1487" y="748"/>
                  </a:lnTo>
                  <a:lnTo>
                    <a:pt x="1478" y="739"/>
                  </a:lnTo>
                  <a:lnTo>
                    <a:pt x="1460" y="730"/>
                  </a:lnTo>
                  <a:lnTo>
                    <a:pt x="1441" y="748"/>
                  </a:lnTo>
                  <a:lnTo>
                    <a:pt x="1432" y="766"/>
                  </a:lnTo>
                  <a:lnTo>
                    <a:pt x="1428" y="789"/>
                  </a:lnTo>
                  <a:lnTo>
                    <a:pt x="1419" y="789"/>
                  </a:lnTo>
                  <a:lnTo>
                    <a:pt x="1400" y="789"/>
                  </a:lnTo>
                  <a:lnTo>
                    <a:pt x="1396" y="785"/>
                  </a:lnTo>
                  <a:lnTo>
                    <a:pt x="1391" y="780"/>
                  </a:lnTo>
                  <a:lnTo>
                    <a:pt x="1391" y="766"/>
                  </a:lnTo>
                  <a:lnTo>
                    <a:pt x="1396" y="753"/>
                  </a:lnTo>
                  <a:lnTo>
                    <a:pt x="1405" y="744"/>
                  </a:lnTo>
                  <a:lnTo>
                    <a:pt x="1419" y="730"/>
                  </a:lnTo>
                  <a:lnTo>
                    <a:pt x="1423" y="721"/>
                  </a:lnTo>
                  <a:lnTo>
                    <a:pt x="1423" y="712"/>
                  </a:lnTo>
                  <a:lnTo>
                    <a:pt x="1414" y="707"/>
                  </a:lnTo>
                  <a:lnTo>
                    <a:pt x="1396" y="707"/>
                  </a:lnTo>
                  <a:lnTo>
                    <a:pt x="1373" y="707"/>
                  </a:lnTo>
                  <a:lnTo>
                    <a:pt x="1359" y="702"/>
                  </a:lnTo>
                  <a:lnTo>
                    <a:pt x="1350" y="698"/>
                  </a:lnTo>
                  <a:lnTo>
                    <a:pt x="1346" y="693"/>
                  </a:lnTo>
                  <a:lnTo>
                    <a:pt x="1346" y="684"/>
                  </a:lnTo>
                  <a:lnTo>
                    <a:pt x="1346" y="680"/>
                  </a:lnTo>
                  <a:lnTo>
                    <a:pt x="1346" y="630"/>
                  </a:lnTo>
                  <a:lnTo>
                    <a:pt x="1341" y="588"/>
                  </a:lnTo>
                  <a:lnTo>
                    <a:pt x="1336" y="575"/>
                  </a:lnTo>
                  <a:lnTo>
                    <a:pt x="1332" y="566"/>
                  </a:lnTo>
                  <a:lnTo>
                    <a:pt x="1332" y="557"/>
                  </a:lnTo>
                  <a:lnTo>
                    <a:pt x="1327" y="534"/>
                  </a:lnTo>
                  <a:lnTo>
                    <a:pt x="1332" y="520"/>
                  </a:lnTo>
                  <a:lnTo>
                    <a:pt x="1336" y="506"/>
                  </a:lnTo>
                  <a:lnTo>
                    <a:pt x="1346" y="497"/>
                  </a:lnTo>
                  <a:lnTo>
                    <a:pt x="1364" y="488"/>
                  </a:lnTo>
                  <a:lnTo>
                    <a:pt x="1423" y="465"/>
                  </a:lnTo>
                  <a:lnTo>
                    <a:pt x="1428" y="465"/>
                  </a:lnTo>
                  <a:lnTo>
                    <a:pt x="1437" y="447"/>
                  </a:lnTo>
                  <a:lnTo>
                    <a:pt x="1455" y="424"/>
                  </a:lnTo>
                  <a:lnTo>
                    <a:pt x="1478" y="401"/>
                  </a:lnTo>
                  <a:lnTo>
                    <a:pt x="1492" y="392"/>
                  </a:lnTo>
                  <a:lnTo>
                    <a:pt x="1501" y="383"/>
                  </a:lnTo>
                  <a:lnTo>
                    <a:pt x="1510" y="365"/>
                  </a:lnTo>
                  <a:lnTo>
                    <a:pt x="1510" y="351"/>
                  </a:lnTo>
                  <a:lnTo>
                    <a:pt x="1510" y="347"/>
                  </a:lnTo>
                  <a:lnTo>
                    <a:pt x="1487" y="328"/>
                  </a:lnTo>
                  <a:lnTo>
                    <a:pt x="1482" y="319"/>
                  </a:lnTo>
                  <a:lnTo>
                    <a:pt x="1482" y="310"/>
                  </a:lnTo>
                  <a:lnTo>
                    <a:pt x="1487" y="306"/>
                  </a:lnTo>
                  <a:lnTo>
                    <a:pt x="1501" y="296"/>
                  </a:lnTo>
                  <a:lnTo>
                    <a:pt x="1546" y="278"/>
                  </a:lnTo>
                  <a:lnTo>
                    <a:pt x="1574" y="265"/>
                  </a:lnTo>
                  <a:lnTo>
                    <a:pt x="1583" y="246"/>
                  </a:lnTo>
                  <a:lnTo>
                    <a:pt x="1587" y="228"/>
                  </a:lnTo>
                  <a:lnTo>
                    <a:pt x="1583" y="205"/>
                  </a:lnTo>
                  <a:lnTo>
                    <a:pt x="1574" y="182"/>
                  </a:lnTo>
                  <a:lnTo>
                    <a:pt x="1560" y="164"/>
                  </a:lnTo>
                  <a:lnTo>
                    <a:pt x="1542" y="146"/>
                  </a:lnTo>
                  <a:lnTo>
                    <a:pt x="1528" y="132"/>
                  </a:lnTo>
                  <a:lnTo>
                    <a:pt x="1505" y="114"/>
                  </a:lnTo>
                  <a:lnTo>
                    <a:pt x="1492" y="96"/>
                  </a:lnTo>
                  <a:lnTo>
                    <a:pt x="1487" y="68"/>
                  </a:lnTo>
                  <a:lnTo>
                    <a:pt x="1482" y="27"/>
                  </a:lnTo>
                  <a:lnTo>
                    <a:pt x="1478" y="9"/>
                  </a:lnTo>
                  <a:lnTo>
                    <a:pt x="1469" y="0"/>
                  </a:lnTo>
                  <a:lnTo>
                    <a:pt x="1455" y="0"/>
                  </a:lnTo>
                  <a:lnTo>
                    <a:pt x="1441" y="9"/>
                  </a:lnTo>
                  <a:lnTo>
                    <a:pt x="1414" y="23"/>
                  </a:lnTo>
                  <a:lnTo>
                    <a:pt x="1400" y="32"/>
                  </a:lnTo>
                  <a:lnTo>
                    <a:pt x="1378" y="59"/>
                  </a:lnTo>
                  <a:lnTo>
                    <a:pt x="1350" y="78"/>
                  </a:lnTo>
                  <a:lnTo>
                    <a:pt x="1332" y="82"/>
                  </a:lnTo>
                  <a:lnTo>
                    <a:pt x="1309" y="78"/>
                  </a:lnTo>
                  <a:lnTo>
                    <a:pt x="1291" y="68"/>
                  </a:lnTo>
                  <a:lnTo>
                    <a:pt x="1273" y="55"/>
                  </a:lnTo>
                  <a:lnTo>
                    <a:pt x="1232" y="27"/>
                  </a:lnTo>
                  <a:lnTo>
                    <a:pt x="1213" y="18"/>
                  </a:lnTo>
                  <a:lnTo>
                    <a:pt x="1204" y="14"/>
                  </a:lnTo>
                  <a:lnTo>
                    <a:pt x="1195" y="14"/>
                  </a:lnTo>
                  <a:lnTo>
                    <a:pt x="1190" y="23"/>
                  </a:lnTo>
                  <a:lnTo>
                    <a:pt x="1190" y="46"/>
                  </a:lnTo>
                  <a:lnTo>
                    <a:pt x="1190" y="78"/>
                  </a:lnTo>
                  <a:lnTo>
                    <a:pt x="1190" y="91"/>
                  </a:lnTo>
                  <a:lnTo>
                    <a:pt x="1186" y="100"/>
                  </a:lnTo>
                  <a:lnTo>
                    <a:pt x="1181" y="105"/>
                  </a:lnTo>
                  <a:lnTo>
                    <a:pt x="1177" y="105"/>
                  </a:lnTo>
                  <a:lnTo>
                    <a:pt x="1172" y="105"/>
                  </a:lnTo>
                  <a:lnTo>
                    <a:pt x="1168" y="100"/>
                  </a:lnTo>
                  <a:lnTo>
                    <a:pt x="1154" y="91"/>
                  </a:lnTo>
                  <a:lnTo>
                    <a:pt x="1140" y="91"/>
                  </a:lnTo>
                  <a:lnTo>
                    <a:pt x="1117" y="91"/>
                  </a:lnTo>
                  <a:lnTo>
                    <a:pt x="1095" y="100"/>
                  </a:lnTo>
                  <a:lnTo>
                    <a:pt x="1086" y="105"/>
                  </a:lnTo>
                  <a:lnTo>
                    <a:pt x="1086" y="128"/>
                  </a:lnTo>
                  <a:lnTo>
                    <a:pt x="1076" y="146"/>
                  </a:lnTo>
                  <a:lnTo>
                    <a:pt x="1031" y="214"/>
                  </a:lnTo>
                  <a:lnTo>
                    <a:pt x="1013" y="255"/>
                  </a:lnTo>
                  <a:lnTo>
                    <a:pt x="999" y="296"/>
                  </a:lnTo>
                  <a:lnTo>
                    <a:pt x="949" y="333"/>
                  </a:lnTo>
                  <a:lnTo>
                    <a:pt x="935" y="351"/>
                  </a:lnTo>
                  <a:lnTo>
                    <a:pt x="935" y="383"/>
                  </a:lnTo>
                  <a:lnTo>
                    <a:pt x="930" y="392"/>
                  </a:lnTo>
                  <a:lnTo>
                    <a:pt x="921" y="411"/>
                  </a:lnTo>
                  <a:lnTo>
                    <a:pt x="921" y="424"/>
                  </a:lnTo>
                  <a:lnTo>
                    <a:pt x="921" y="438"/>
                  </a:lnTo>
                  <a:lnTo>
                    <a:pt x="926" y="452"/>
                  </a:lnTo>
                  <a:lnTo>
                    <a:pt x="940" y="465"/>
                  </a:lnTo>
                  <a:lnTo>
                    <a:pt x="962" y="484"/>
                  </a:lnTo>
                  <a:lnTo>
                    <a:pt x="971" y="502"/>
                  </a:lnTo>
                  <a:lnTo>
                    <a:pt x="971" y="515"/>
                  </a:lnTo>
                  <a:lnTo>
                    <a:pt x="962" y="529"/>
                  </a:lnTo>
                  <a:lnTo>
                    <a:pt x="962" y="534"/>
                  </a:lnTo>
                  <a:lnTo>
                    <a:pt x="962" y="552"/>
                  </a:lnTo>
                  <a:lnTo>
                    <a:pt x="967" y="570"/>
                  </a:lnTo>
                  <a:lnTo>
                    <a:pt x="981" y="598"/>
                  </a:lnTo>
                  <a:lnTo>
                    <a:pt x="981" y="607"/>
                  </a:lnTo>
                  <a:lnTo>
                    <a:pt x="981" y="625"/>
                  </a:lnTo>
                  <a:lnTo>
                    <a:pt x="971" y="648"/>
                  </a:lnTo>
                  <a:lnTo>
                    <a:pt x="962" y="661"/>
                  </a:lnTo>
                  <a:lnTo>
                    <a:pt x="949" y="671"/>
                  </a:lnTo>
                  <a:lnTo>
                    <a:pt x="926" y="684"/>
                  </a:lnTo>
                  <a:lnTo>
                    <a:pt x="912" y="698"/>
                  </a:lnTo>
                  <a:lnTo>
                    <a:pt x="903" y="716"/>
                  </a:lnTo>
                  <a:lnTo>
                    <a:pt x="903" y="739"/>
                  </a:lnTo>
                  <a:lnTo>
                    <a:pt x="903" y="762"/>
                  </a:lnTo>
                  <a:lnTo>
                    <a:pt x="899" y="775"/>
                  </a:lnTo>
                  <a:lnTo>
                    <a:pt x="889" y="789"/>
                  </a:lnTo>
                  <a:lnTo>
                    <a:pt x="876" y="821"/>
                  </a:lnTo>
                  <a:lnTo>
                    <a:pt x="871" y="826"/>
                  </a:lnTo>
                  <a:lnTo>
                    <a:pt x="862" y="826"/>
                  </a:lnTo>
                  <a:lnTo>
                    <a:pt x="844" y="826"/>
                  </a:lnTo>
                  <a:lnTo>
                    <a:pt x="821" y="807"/>
                  </a:lnTo>
                  <a:lnTo>
                    <a:pt x="807" y="812"/>
                  </a:lnTo>
                  <a:lnTo>
                    <a:pt x="771" y="812"/>
                  </a:lnTo>
                  <a:lnTo>
                    <a:pt x="748" y="803"/>
                  </a:lnTo>
                  <a:lnTo>
                    <a:pt x="721" y="794"/>
                  </a:lnTo>
                  <a:lnTo>
                    <a:pt x="689" y="775"/>
                  </a:lnTo>
                  <a:lnTo>
                    <a:pt x="657" y="753"/>
                  </a:lnTo>
                  <a:lnTo>
                    <a:pt x="638" y="766"/>
                  </a:lnTo>
                  <a:lnTo>
                    <a:pt x="629" y="794"/>
                  </a:lnTo>
                  <a:lnTo>
                    <a:pt x="611" y="821"/>
                  </a:lnTo>
                  <a:lnTo>
                    <a:pt x="602" y="830"/>
                  </a:lnTo>
                  <a:lnTo>
                    <a:pt x="588" y="839"/>
                  </a:lnTo>
                  <a:lnTo>
                    <a:pt x="575" y="912"/>
                  </a:lnTo>
                  <a:lnTo>
                    <a:pt x="543" y="917"/>
                  </a:lnTo>
                  <a:lnTo>
                    <a:pt x="488" y="921"/>
                  </a:lnTo>
                  <a:lnTo>
                    <a:pt x="479" y="921"/>
                  </a:lnTo>
                  <a:lnTo>
                    <a:pt x="456" y="926"/>
                  </a:lnTo>
                  <a:lnTo>
                    <a:pt x="447" y="935"/>
                  </a:lnTo>
                  <a:lnTo>
                    <a:pt x="438" y="949"/>
                  </a:lnTo>
                  <a:lnTo>
                    <a:pt x="429" y="967"/>
                  </a:lnTo>
                  <a:lnTo>
                    <a:pt x="429" y="994"/>
                  </a:lnTo>
                  <a:lnTo>
                    <a:pt x="424" y="994"/>
                  </a:lnTo>
                  <a:lnTo>
                    <a:pt x="447" y="1022"/>
                  </a:lnTo>
                  <a:lnTo>
                    <a:pt x="461" y="1058"/>
                  </a:lnTo>
                  <a:lnTo>
                    <a:pt x="470" y="1086"/>
                  </a:lnTo>
                  <a:lnTo>
                    <a:pt x="470" y="1095"/>
                  </a:lnTo>
                  <a:lnTo>
                    <a:pt x="470" y="1099"/>
                  </a:lnTo>
                  <a:lnTo>
                    <a:pt x="447" y="1108"/>
                  </a:lnTo>
                  <a:lnTo>
                    <a:pt x="410" y="1136"/>
                  </a:lnTo>
                  <a:lnTo>
                    <a:pt x="356" y="1172"/>
                  </a:lnTo>
                  <a:lnTo>
                    <a:pt x="356" y="1181"/>
                  </a:lnTo>
                  <a:lnTo>
                    <a:pt x="346" y="1195"/>
                  </a:lnTo>
                  <a:lnTo>
                    <a:pt x="342" y="1204"/>
                  </a:lnTo>
                  <a:lnTo>
                    <a:pt x="328" y="1209"/>
                  </a:lnTo>
                  <a:lnTo>
                    <a:pt x="315" y="1213"/>
                  </a:lnTo>
                  <a:lnTo>
                    <a:pt x="292" y="1209"/>
                  </a:lnTo>
                  <a:lnTo>
                    <a:pt x="255" y="1209"/>
                  </a:lnTo>
                  <a:lnTo>
                    <a:pt x="232" y="1213"/>
                  </a:lnTo>
                  <a:lnTo>
                    <a:pt x="228" y="1223"/>
                  </a:lnTo>
                  <a:lnTo>
                    <a:pt x="223" y="1227"/>
                  </a:lnTo>
                  <a:lnTo>
                    <a:pt x="223" y="1241"/>
                  </a:lnTo>
                  <a:lnTo>
                    <a:pt x="219" y="1254"/>
                  </a:lnTo>
                  <a:lnTo>
                    <a:pt x="210" y="1268"/>
                  </a:lnTo>
                  <a:lnTo>
                    <a:pt x="200" y="1282"/>
                  </a:lnTo>
                  <a:lnTo>
                    <a:pt x="178" y="1296"/>
                  </a:lnTo>
                  <a:lnTo>
                    <a:pt x="155" y="1305"/>
                  </a:lnTo>
                  <a:lnTo>
                    <a:pt x="141" y="1314"/>
                  </a:lnTo>
                  <a:lnTo>
                    <a:pt x="127" y="1327"/>
                  </a:lnTo>
                  <a:lnTo>
                    <a:pt x="100" y="1364"/>
                  </a:lnTo>
                  <a:lnTo>
                    <a:pt x="68" y="1414"/>
                  </a:lnTo>
                  <a:lnTo>
                    <a:pt x="0" y="1464"/>
                  </a:lnTo>
                  <a:lnTo>
                    <a:pt x="9" y="1492"/>
                  </a:lnTo>
                  <a:lnTo>
                    <a:pt x="27" y="1510"/>
                  </a:lnTo>
                  <a:lnTo>
                    <a:pt x="41" y="1519"/>
                  </a:lnTo>
                  <a:lnTo>
                    <a:pt x="59" y="1524"/>
                  </a:lnTo>
                  <a:lnTo>
                    <a:pt x="73" y="1524"/>
                  </a:lnTo>
                  <a:lnTo>
                    <a:pt x="86" y="1519"/>
                  </a:lnTo>
                  <a:lnTo>
                    <a:pt x="96" y="1514"/>
                  </a:lnTo>
                  <a:lnTo>
                    <a:pt x="114" y="1496"/>
                  </a:lnTo>
                  <a:lnTo>
                    <a:pt x="132" y="1478"/>
                  </a:lnTo>
                  <a:lnTo>
                    <a:pt x="169" y="1455"/>
                  </a:lnTo>
                  <a:lnTo>
                    <a:pt x="196" y="1442"/>
                  </a:lnTo>
                  <a:lnTo>
                    <a:pt x="205" y="1437"/>
                  </a:lnTo>
                  <a:lnTo>
                    <a:pt x="214" y="1464"/>
                  </a:lnTo>
                  <a:lnTo>
                    <a:pt x="219" y="1473"/>
                  </a:lnTo>
                  <a:lnTo>
                    <a:pt x="223" y="1473"/>
                  </a:lnTo>
                  <a:lnTo>
                    <a:pt x="232" y="1473"/>
                  </a:lnTo>
                  <a:lnTo>
                    <a:pt x="237" y="1469"/>
                  </a:lnTo>
                  <a:lnTo>
                    <a:pt x="292" y="1446"/>
                  </a:lnTo>
                  <a:lnTo>
                    <a:pt x="337" y="1432"/>
                  </a:lnTo>
                  <a:lnTo>
                    <a:pt x="374" y="1428"/>
                  </a:lnTo>
                  <a:lnTo>
                    <a:pt x="406" y="1432"/>
                  </a:lnTo>
                  <a:lnTo>
                    <a:pt x="429" y="1437"/>
                  </a:lnTo>
                  <a:lnTo>
                    <a:pt x="447" y="1446"/>
                  </a:lnTo>
                  <a:lnTo>
                    <a:pt x="456" y="1451"/>
                  </a:lnTo>
                  <a:lnTo>
                    <a:pt x="456" y="1496"/>
                  </a:lnTo>
                  <a:lnTo>
                    <a:pt x="474" y="1510"/>
                  </a:lnTo>
                  <a:lnTo>
                    <a:pt x="488" y="1528"/>
                  </a:lnTo>
                  <a:lnTo>
                    <a:pt x="497" y="1546"/>
                  </a:lnTo>
                  <a:lnTo>
                    <a:pt x="502" y="1560"/>
                  </a:lnTo>
                  <a:lnTo>
                    <a:pt x="502" y="1583"/>
                  </a:lnTo>
                  <a:lnTo>
                    <a:pt x="502" y="1592"/>
                  </a:lnTo>
                  <a:lnTo>
                    <a:pt x="465" y="1615"/>
                  </a:lnTo>
                  <a:lnTo>
                    <a:pt x="461" y="1633"/>
                  </a:lnTo>
                  <a:lnTo>
                    <a:pt x="479" y="1638"/>
                  </a:lnTo>
                  <a:lnTo>
                    <a:pt x="488" y="1647"/>
                  </a:lnTo>
                  <a:lnTo>
                    <a:pt x="488" y="1656"/>
                  </a:lnTo>
                  <a:lnTo>
                    <a:pt x="492" y="1660"/>
                  </a:lnTo>
                  <a:lnTo>
                    <a:pt x="479" y="1670"/>
                  </a:lnTo>
                  <a:lnTo>
                    <a:pt x="470" y="1683"/>
                  </a:lnTo>
                  <a:lnTo>
                    <a:pt x="465" y="1692"/>
                  </a:lnTo>
                  <a:lnTo>
                    <a:pt x="470" y="1706"/>
                  </a:lnTo>
                  <a:lnTo>
                    <a:pt x="474" y="1729"/>
                  </a:lnTo>
                  <a:lnTo>
                    <a:pt x="479" y="1738"/>
                  </a:lnTo>
                  <a:lnTo>
                    <a:pt x="410" y="1733"/>
                  </a:lnTo>
                  <a:lnTo>
                    <a:pt x="356" y="1775"/>
                  </a:lnTo>
                  <a:lnTo>
                    <a:pt x="337" y="1770"/>
                  </a:lnTo>
                  <a:lnTo>
                    <a:pt x="324" y="1775"/>
                  </a:lnTo>
                  <a:lnTo>
                    <a:pt x="319" y="1779"/>
                  </a:lnTo>
                  <a:lnTo>
                    <a:pt x="319" y="1784"/>
                  </a:lnTo>
                  <a:lnTo>
                    <a:pt x="324" y="1797"/>
                  </a:lnTo>
                  <a:lnTo>
                    <a:pt x="328" y="1806"/>
                  </a:lnTo>
                  <a:lnTo>
                    <a:pt x="365" y="1834"/>
                  </a:lnTo>
                  <a:lnTo>
                    <a:pt x="392" y="1875"/>
                  </a:lnTo>
                  <a:lnTo>
                    <a:pt x="397" y="1884"/>
                  </a:lnTo>
                  <a:lnTo>
                    <a:pt x="392" y="1898"/>
                  </a:lnTo>
                  <a:lnTo>
                    <a:pt x="374" y="1930"/>
                  </a:lnTo>
                  <a:lnTo>
                    <a:pt x="356" y="1962"/>
                  </a:lnTo>
                  <a:lnTo>
                    <a:pt x="333" y="2003"/>
                  </a:lnTo>
                  <a:lnTo>
                    <a:pt x="310" y="2044"/>
                  </a:lnTo>
                  <a:lnTo>
                    <a:pt x="305" y="2076"/>
                  </a:lnTo>
                  <a:lnTo>
                    <a:pt x="305" y="2094"/>
                  </a:lnTo>
                  <a:lnTo>
                    <a:pt x="310" y="2103"/>
                  </a:lnTo>
                  <a:lnTo>
                    <a:pt x="324" y="2108"/>
                  </a:lnTo>
                  <a:lnTo>
                    <a:pt x="333" y="2112"/>
                  </a:lnTo>
                  <a:lnTo>
                    <a:pt x="346" y="2108"/>
                  </a:lnTo>
                  <a:lnTo>
                    <a:pt x="410" y="2071"/>
                  </a:lnTo>
                  <a:lnTo>
                    <a:pt x="410" y="2112"/>
                  </a:lnTo>
                  <a:lnTo>
                    <a:pt x="410" y="2139"/>
                  </a:lnTo>
                  <a:lnTo>
                    <a:pt x="415" y="2149"/>
                  </a:lnTo>
                  <a:lnTo>
                    <a:pt x="419" y="2158"/>
                  </a:lnTo>
                  <a:lnTo>
                    <a:pt x="429" y="2176"/>
                  </a:lnTo>
                  <a:lnTo>
                    <a:pt x="433" y="2194"/>
                  </a:lnTo>
                  <a:lnTo>
                    <a:pt x="438" y="2222"/>
                  </a:lnTo>
                  <a:lnTo>
                    <a:pt x="438" y="2249"/>
                  </a:lnTo>
                  <a:lnTo>
                    <a:pt x="438" y="2272"/>
                  </a:lnTo>
                  <a:lnTo>
                    <a:pt x="442" y="2295"/>
                  </a:lnTo>
                  <a:lnTo>
                    <a:pt x="447" y="2304"/>
                  </a:lnTo>
                  <a:lnTo>
                    <a:pt x="451" y="2308"/>
                  </a:lnTo>
                  <a:lnTo>
                    <a:pt x="461" y="2308"/>
                  </a:lnTo>
                  <a:lnTo>
                    <a:pt x="497" y="2299"/>
                  </a:lnTo>
                  <a:lnTo>
                    <a:pt x="520" y="2299"/>
                  </a:lnTo>
                  <a:lnTo>
                    <a:pt x="552" y="2299"/>
                  </a:lnTo>
                  <a:lnTo>
                    <a:pt x="575" y="2308"/>
                  </a:lnTo>
                  <a:lnTo>
                    <a:pt x="584" y="2317"/>
                  </a:lnTo>
                  <a:lnTo>
                    <a:pt x="584" y="2331"/>
                  </a:lnTo>
                  <a:lnTo>
                    <a:pt x="579" y="2354"/>
                  </a:lnTo>
                  <a:lnTo>
                    <a:pt x="575" y="2377"/>
                  </a:lnTo>
                  <a:lnTo>
                    <a:pt x="579" y="2399"/>
                  </a:lnTo>
                  <a:lnTo>
                    <a:pt x="588" y="2404"/>
                  </a:lnTo>
                  <a:lnTo>
                    <a:pt x="597" y="2413"/>
                  </a:lnTo>
                  <a:lnTo>
                    <a:pt x="607" y="2418"/>
                  </a:lnTo>
                  <a:lnTo>
                    <a:pt x="620" y="2418"/>
                  </a:lnTo>
                  <a:lnTo>
                    <a:pt x="648" y="2418"/>
                  </a:lnTo>
                  <a:lnTo>
                    <a:pt x="657" y="2413"/>
                  </a:lnTo>
                  <a:lnTo>
                    <a:pt x="661" y="2399"/>
                  </a:lnTo>
                  <a:lnTo>
                    <a:pt x="657" y="2372"/>
                  </a:lnTo>
                  <a:lnTo>
                    <a:pt x="657" y="2340"/>
                  </a:lnTo>
                  <a:lnTo>
                    <a:pt x="661" y="2322"/>
                  </a:lnTo>
                  <a:lnTo>
                    <a:pt x="670" y="2304"/>
                  </a:lnTo>
                  <a:lnTo>
                    <a:pt x="702" y="2290"/>
                  </a:lnTo>
                  <a:lnTo>
                    <a:pt x="707" y="2272"/>
                  </a:lnTo>
                  <a:lnTo>
                    <a:pt x="721" y="2231"/>
                  </a:lnTo>
                  <a:lnTo>
                    <a:pt x="725" y="2212"/>
                  </a:lnTo>
                  <a:lnTo>
                    <a:pt x="734" y="2203"/>
                  </a:lnTo>
                  <a:lnTo>
                    <a:pt x="739" y="2199"/>
                  </a:lnTo>
                  <a:lnTo>
                    <a:pt x="762" y="2185"/>
                  </a:lnTo>
                  <a:lnTo>
                    <a:pt x="762" y="2171"/>
                  </a:lnTo>
                  <a:lnTo>
                    <a:pt x="766" y="2158"/>
                  </a:lnTo>
                  <a:lnTo>
                    <a:pt x="780" y="2130"/>
                  </a:lnTo>
                  <a:lnTo>
                    <a:pt x="798" y="2098"/>
                  </a:lnTo>
                  <a:lnTo>
                    <a:pt x="798" y="2066"/>
                  </a:lnTo>
                  <a:lnTo>
                    <a:pt x="798" y="2044"/>
                  </a:lnTo>
                  <a:lnTo>
                    <a:pt x="794" y="2021"/>
                  </a:lnTo>
                  <a:lnTo>
                    <a:pt x="789" y="2003"/>
                  </a:lnTo>
                  <a:lnTo>
                    <a:pt x="762" y="1962"/>
                  </a:lnTo>
                  <a:lnTo>
                    <a:pt x="721" y="1907"/>
                  </a:lnTo>
                  <a:lnTo>
                    <a:pt x="702" y="1875"/>
                  </a:lnTo>
                  <a:lnTo>
                    <a:pt x="693" y="1852"/>
                  </a:lnTo>
                  <a:lnTo>
                    <a:pt x="698" y="1838"/>
                  </a:lnTo>
                  <a:lnTo>
                    <a:pt x="707" y="1825"/>
                  </a:lnTo>
                  <a:lnTo>
                    <a:pt x="725" y="1820"/>
                  </a:lnTo>
                  <a:lnTo>
                    <a:pt x="748" y="1811"/>
                  </a:lnTo>
                  <a:lnTo>
                    <a:pt x="803" y="1802"/>
                  </a:lnTo>
                  <a:lnTo>
                    <a:pt x="826" y="1793"/>
                  </a:lnTo>
                  <a:lnTo>
                    <a:pt x="839" y="1779"/>
                  </a:lnTo>
                  <a:lnTo>
                    <a:pt x="848" y="1761"/>
                  </a:lnTo>
                  <a:lnTo>
                    <a:pt x="853" y="1747"/>
                  </a:lnTo>
                  <a:lnTo>
                    <a:pt x="848" y="1715"/>
                  </a:lnTo>
                  <a:lnTo>
                    <a:pt x="848" y="1706"/>
                  </a:lnTo>
                  <a:lnTo>
                    <a:pt x="844" y="1697"/>
                  </a:lnTo>
                  <a:lnTo>
                    <a:pt x="839" y="1683"/>
                  </a:lnTo>
                  <a:lnTo>
                    <a:pt x="844" y="1665"/>
                  </a:lnTo>
                  <a:lnTo>
                    <a:pt x="848" y="1656"/>
                  </a:lnTo>
                  <a:lnTo>
                    <a:pt x="857" y="1647"/>
                  </a:lnTo>
                  <a:lnTo>
                    <a:pt x="867" y="1638"/>
                  </a:lnTo>
                  <a:lnTo>
                    <a:pt x="871" y="1624"/>
                  </a:lnTo>
                  <a:lnTo>
                    <a:pt x="880" y="1597"/>
                  </a:lnTo>
                  <a:lnTo>
                    <a:pt x="889" y="1569"/>
                  </a:lnTo>
                  <a:lnTo>
                    <a:pt x="894" y="1560"/>
                  </a:lnTo>
                  <a:lnTo>
                    <a:pt x="903" y="1556"/>
                  </a:lnTo>
                  <a:lnTo>
                    <a:pt x="912" y="1546"/>
                  </a:lnTo>
                  <a:lnTo>
                    <a:pt x="921" y="1533"/>
                  </a:lnTo>
                  <a:lnTo>
                    <a:pt x="944" y="1505"/>
                  </a:lnTo>
                  <a:lnTo>
                    <a:pt x="962" y="1473"/>
                  </a:lnTo>
                  <a:lnTo>
                    <a:pt x="976" y="1460"/>
                  </a:lnTo>
                  <a:lnTo>
                    <a:pt x="990" y="1451"/>
                  </a:lnTo>
                  <a:lnTo>
                    <a:pt x="1013" y="1432"/>
                  </a:lnTo>
                  <a:lnTo>
                    <a:pt x="1031" y="1414"/>
                  </a:lnTo>
                  <a:lnTo>
                    <a:pt x="1044" y="1396"/>
                  </a:lnTo>
                  <a:lnTo>
                    <a:pt x="1049" y="1382"/>
                  </a:lnTo>
                  <a:lnTo>
                    <a:pt x="1058" y="1378"/>
                  </a:lnTo>
                  <a:lnTo>
                    <a:pt x="1081" y="1364"/>
                  </a:lnTo>
                  <a:lnTo>
                    <a:pt x="1104" y="1359"/>
                  </a:lnTo>
                  <a:lnTo>
                    <a:pt x="1117" y="1355"/>
                  </a:lnTo>
                  <a:lnTo>
                    <a:pt x="1154" y="1355"/>
                  </a:lnTo>
                  <a:lnTo>
                    <a:pt x="1181" y="1337"/>
                  </a:lnTo>
                  <a:lnTo>
                    <a:pt x="1209" y="1314"/>
                  </a:lnTo>
                  <a:lnTo>
                    <a:pt x="1245" y="1282"/>
                  </a:lnTo>
                  <a:lnTo>
                    <a:pt x="1259" y="1264"/>
                  </a:lnTo>
                  <a:lnTo>
                    <a:pt x="1268" y="1245"/>
                  </a:lnTo>
                  <a:lnTo>
                    <a:pt x="1268" y="1227"/>
                  </a:lnTo>
                  <a:lnTo>
                    <a:pt x="1268" y="1209"/>
                  </a:lnTo>
                  <a:lnTo>
                    <a:pt x="1254" y="1172"/>
                  </a:lnTo>
                  <a:lnTo>
                    <a:pt x="1245" y="1136"/>
                  </a:lnTo>
                  <a:lnTo>
                    <a:pt x="1245" y="1118"/>
                  </a:lnTo>
                  <a:lnTo>
                    <a:pt x="1245" y="1104"/>
                  </a:lnTo>
                  <a:lnTo>
                    <a:pt x="1250" y="1095"/>
                  </a:lnTo>
                  <a:lnTo>
                    <a:pt x="1259" y="1090"/>
                  </a:lnTo>
                  <a:lnTo>
                    <a:pt x="1268" y="1090"/>
                  </a:lnTo>
                  <a:lnTo>
                    <a:pt x="1277" y="1090"/>
                  </a:lnTo>
                  <a:lnTo>
                    <a:pt x="1305" y="1104"/>
                  </a:lnTo>
                  <a:lnTo>
                    <a:pt x="1332" y="1113"/>
                  </a:lnTo>
                  <a:lnTo>
                    <a:pt x="1346" y="1113"/>
                  </a:lnTo>
                  <a:lnTo>
                    <a:pt x="1359" y="1113"/>
                  </a:lnTo>
                  <a:lnTo>
                    <a:pt x="1378" y="1099"/>
                  </a:lnTo>
                  <a:lnTo>
                    <a:pt x="1396" y="1077"/>
                  </a:lnTo>
                  <a:lnTo>
                    <a:pt x="1405" y="1067"/>
                  </a:lnTo>
                  <a:lnTo>
                    <a:pt x="1405" y="1063"/>
                  </a:lnTo>
                  <a:lnTo>
                    <a:pt x="1396" y="1045"/>
                  </a:lnTo>
                  <a:lnTo>
                    <a:pt x="1391" y="1031"/>
                  </a:lnTo>
                  <a:lnTo>
                    <a:pt x="1378" y="1017"/>
                  </a:lnTo>
                  <a:lnTo>
                    <a:pt x="1364" y="994"/>
                  </a:lnTo>
                  <a:lnTo>
                    <a:pt x="1346" y="963"/>
                  </a:lnTo>
                  <a:lnTo>
                    <a:pt x="1341" y="949"/>
                  </a:lnTo>
                  <a:lnTo>
                    <a:pt x="1341" y="935"/>
                  </a:lnTo>
                  <a:lnTo>
                    <a:pt x="1350" y="926"/>
                  </a:lnTo>
                  <a:lnTo>
                    <a:pt x="1364" y="93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5"/>
            <p:cNvSpPr>
              <a:spLocks noEditPoints="1"/>
            </p:cNvSpPr>
            <p:nvPr/>
          </p:nvSpPr>
          <p:spPr bwMode="auto">
            <a:xfrm>
              <a:off x="9281" y="9065"/>
              <a:ext cx="214" cy="216"/>
            </a:xfrm>
            <a:custGeom>
              <a:avLst/>
              <a:gdLst>
                <a:gd name="T0" fmla="*/ 18 w 100"/>
                <a:gd name="T1" fmla="*/ 32 h 101"/>
                <a:gd name="T2" fmla="*/ 46 w 100"/>
                <a:gd name="T3" fmla="*/ 82 h 101"/>
                <a:gd name="T4" fmla="*/ 41 w 100"/>
                <a:gd name="T5" fmla="*/ 87 h 101"/>
                <a:gd name="T6" fmla="*/ 32 w 100"/>
                <a:gd name="T7" fmla="*/ 87 h 101"/>
                <a:gd name="T8" fmla="*/ 37 w 100"/>
                <a:gd name="T9" fmla="*/ 101 h 101"/>
                <a:gd name="T10" fmla="*/ 59 w 100"/>
                <a:gd name="T11" fmla="*/ 96 h 101"/>
                <a:gd name="T12" fmla="*/ 59 w 100"/>
                <a:gd name="T13" fmla="*/ 64 h 101"/>
                <a:gd name="T14" fmla="*/ 69 w 100"/>
                <a:gd name="T15" fmla="*/ 82 h 101"/>
                <a:gd name="T16" fmla="*/ 91 w 100"/>
                <a:gd name="T17" fmla="*/ 96 h 101"/>
                <a:gd name="T18" fmla="*/ 100 w 100"/>
                <a:gd name="T19" fmla="*/ 78 h 101"/>
                <a:gd name="T20" fmla="*/ 69 w 100"/>
                <a:gd name="T21" fmla="*/ 55 h 101"/>
                <a:gd name="T22" fmla="*/ 78 w 100"/>
                <a:gd name="T23" fmla="*/ 50 h 101"/>
                <a:gd name="T24" fmla="*/ 91 w 100"/>
                <a:gd name="T25" fmla="*/ 37 h 101"/>
                <a:gd name="T26" fmla="*/ 78 w 100"/>
                <a:gd name="T27" fmla="*/ 28 h 101"/>
                <a:gd name="T28" fmla="*/ 64 w 100"/>
                <a:gd name="T29" fmla="*/ 46 h 101"/>
                <a:gd name="T30" fmla="*/ 59 w 100"/>
                <a:gd name="T31" fmla="*/ 28 h 101"/>
                <a:gd name="T32" fmla="*/ 18 w 100"/>
                <a:gd name="T33" fmla="*/ 19 h 101"/>
                <a:gd name="T34" fmla="*/ 64 w 100"/>
                <a:gd name="T35" fmla="*/ 19 h 101"/>
                <a:gd name="T36" fmla="*/ 64 w 100"/>
                <a:gd name="T37" fmla="*/ 19 h 101"/>
                <a:gd name="T38" fmla="*/ 69 w 100"/>
                <a:gd name="T39" fmla="*/ 5 h 101"/>
                <a:gd name="T40" fmla="*/ 37 w 100"/>
                <a:gd name="T41" fmla="*/ 0 h 101"/>
                <a:gd name="T42" fmla="*/ 32 w 100"/>
                <a:gd name="T43" fmla="*/ 14 h 101"/>
                <a:gd name="T44" fmla="*/ 64 w 100"/>
                <a:gd name="T45" fmla="*/ 19 h 101"/>
                <a:gd name="T46" fmla="*/ 64 w 100"/>
                <a:gd name="T47" fmla="*/ 19 h 101"/>
                <a:gd name="T48" fmla="*/ 0 w 100"/>
                <a:gd name="T49" fmla="*/ 87 h 101"/>
                <a:gd name="T50" fmla="*/ 9 w 100"/>
                <a:gd name="T51" fmla="*/ 96 h 101"/>
                <a:gd name="T52" fmla="*/ 23 w 100"/>
                <a:gd name="T53" fmla="*/ 87 h 101"/>
                <a:gd name="T54" fmla="*/ 41 w 100"/>
                <a:gd name="T55" fmla="*/ 55 h 101"/>
                <a:gd name="T56" fmla="*/ 5 w 100"/>
                <a:gd name="T57" fmla="*/ 41 h 101"/>
                <a:gd name="T58" fmla="*/ 28 w 100"/>
                <a:gd name="T59" fmla="*/ 50 h 101"/>
                <a:gd name="T60" fmla="*/ 28 w 100"/>
                <a:gd name="T61" fmla="*/ 50 h 101"/>
                <a:gd name="T62" fmla="*/ 0 w 100"/>
                <a:gd name="T63" fmla="*/ 87 h 101"/>
                <a:gd name="T64" fmla="*/ 0 w 100"/>
                <a:gd name="T65" fmla="*/ 87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0" h="101">
                  <a:moveTo>
                    <a:pt x="18" y="19"/>
                  </a:moveTo>
                  <a:lnTo>
                    <a:pt x="18" y="32"/>
                  </a:lnTo>
                  <a:lnTo>
                    <a:pt x="46" y="32"/>
                  </a:lnTo>
                  <a:lnTo>
                    <a:pt x="46" y="82"/>
                  </a:lnTo>
                  <a:lnTo>
                    <a:pt x="41" y="87"/>
                  </a:lnTo>
                  <a:lnTo>
                    <a:pt x="32" y="87"/>
                  </a:lnTo>
                  <a:lnTo>
                    <a:pt x="37" y="101"/>
                  </a:lnTo>
                  <a:lnTo>
                    <a:pt x="55" y="101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9" y="64"/>
                  </a:lnTo>
                  <a:lnTo>
                    <a:pt x="69" y="82"/>
                  </a:lnTo>
                  <a:lnTo>
                    <a:pt x="91" y="96"/>
                  </a:lnTo>
                  <a:lnTo>
                    <a:pt x="100" y="78"/>
                  </a:lnTo>
                  <a:lnTo>
                    <a:pt x="82" y="69"/>
                  </a:lnTo>
                  <a:lnTo>
                    <a:pt x="69" y="55"/>
                  </a:lnTo>
                  <a:lnTo>
                    <a:pt x="78" y="50"/>
                  </a:lnTo>
                  <a:lnTo>
                    <a:pt x="91" y="37"/>
                  </a:lnTo>
                  <a:lnTo>
                    <a:pt x="78" y="28"/>
                  </a:lnTo>
                  <a:lnTo>
                    <a:pt x="64" y="46"/>
                  </a:lnTo>
                  <a:lnTo>
                    <a:pt x="59" y="28"/>
                  </a:lnTo>
                  <a:lnTo>
                    <a:pt x="59" y="19"/>
                  </a:lnTo>
                  <a:lnTo>
                    <a:pt x="18" y="19"/>
                  </a:lnTo>
                  <a:close/>
                  <a:moveTo>
                    <a:pt x="64" y="19"/>
                  </a:moveTo>
                  <a:lnTo>
                    <a:pt x="64" y="19"/>
                  </a:lnTo>
                  <a:lnTo>
                    <a:pt x="69" y="5"/>
                  </a:lnTo>
                  <a:lnTo>
                    <a:pt x="37" y="0"/>
                  </a:lnTo>
                  <a:lnTo>
                    <a:pt x="32" y="14"/>
                  </a:lnTo>
                  <a:lnTo>
                    <a:pt x="64" y="19"/>
                  </a:lnTo>
                  <a:close/>
                  <a:moveTo>
                    <a:pt x="0" y="87"/>
                  </a:moveTo>
                  <a:lnTo>
                    <a:pt x="0" y="87"/>
                  </a:lnTo>
                  <a:lnTo>
                    <a:pt x="9" y="92"/>
                  </a:lnTo>
                  <a:lnTo>
                    <a:pt x="9" y="96"/>
                  </a:lnTo>
                  <a:lnTo>
                    <a:pt x="23" y="87"/>
                  </a:lnTo>
                  <a:lnTo>
                    <a:pt x="32" y="73"/>
                  </a:lnTo>
                  <a:lnTo>
                    <a:pt x="41" y="55"/>
                  </a:lnTo>
                  <a:lnTo>
                    <a:pt x="41" y="4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28" y="50"/>
                  </a:lnTo>
                  <a:lnTo>
                    <a:pt x="18" y="7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6"/>
            <p:cNvSpPr>
              <a:spLocks noEditPoints="1"/>
            </p:cNvSpPr>
            <p:nvPr/>
          </p:nvSpPr>
          <p:spPr bwMode="auto">
            <a:xfrm>
              <a:off x="9517" y="9065"/>
              <a:ext cx="195" cy="216"/>
            </a:xfrm>
            <a:custGeom>
              <a:avLst/>
              <a:gdLst>
                <a:gd name="T0" fmla="*/ 73 w 91"/>
                <a:gd name="T1" fmla="*/ 28 h 101"/>
                <a:gd name="T2" fmla="*/ 59 w 91"/>
                <a:gd name="T3" fmla="*/ 14 h 101"/>
                <a:gd name="T4" fmla="*/ 63 w 91"/>
                <a:gd name="T5" fmla="*/ 9 h 101"/>
                <a:gd name="T6" fmla="*/ 63 w 91"/>
                <a:gd name="T7" fmla="*/ 9 h 101"/>
                <a:gd name="T8" fmla="*/ 59 w 91"/>
                <a:gd name="T9" fmla="*/ 9 h 101"/>
                <a:gd name="T10" fmla="*/ 50 w 91"/>
                <a:gd name="T11" fmla="*/ 9 h 101"/>
                <a:gd name="T12" fmla="*/ 50 w 91"/>
                <a:gd name="T13" fmla="*/ 50 h 101"/>
                <a:gd name="T14" fmla="*/ 45 w 91"/>
                <a:gd name="T15" fmla="*/ 28 h 101"/>
                <a:gd name="T16" fmla="*/ 32 w 91"/>
                <a:gd name="T17" fmla="*/ 9 h 101"/>
                <a:gd name="T18" fmla="*/ 36 w 91"/>
                <a:gd name="T19" fmla="*/ 5 h 101"/>
                <a:gd name="T20" fmla="*/ 36 w 91"/>
                <a:gd name="T21" fmla="*/ 5 h 101"/>
                <a:gd name="T22" fmla="*/ 32 w 91"/>
                <a:gd name="T23" fmla="*/ 5 h 101"/>
                <a:gd name="T24" fmla="*/ 22 w 91"/>
                <a:gd name="T25" fmla="*/ 5 h 101"/>
                <a:gd name="T26" fmla="*/ 22 w 91"/>
                <a:gd name="T27" fmla="*/ 55 h 101"/>
                <a:gd name="T28" fmla="*/ 13 w 91"/>
                <a:gd name="T29" fmla="*/ 78 h 101"/>
                <a:gd name="T30" fmla="*/ 0 w 91"/>
                <a:gd name="T31" fmla="*/ 92 h 101"/>
                <a:gd name="T32" fmla="*/ 13 w 91"/>
                <a:gd name="T33" fmla="*/ 96 h 101"/>
                <a:gd name="T34" fmla="*/ 22 w 91"/>
                <a:gd name="T35" fmla="*/ 87 h 101"/>
                <a:gd name="T36" fmla="*/ 32 w 91"/>
                <a:gd name="T37" fmla="*/ 78 h 101"/>
                <a:gd name="T38" fmla="*/ 32 w 91"/>
                <a:gd name="T39" fmla="*/ 32 h 101"/>
                <a:gd name="T40" fmla="*/ 36 w 91"/>
                <a:gd name="T41" fmla="*/ 60 h 101"/>
                <a:gd name="T42" fmla="*/ 45 w 91"/>
                <a:gd name="T43" fmla="*/ 60 h 101"/>
                <a:gd name="T44" fmla="*/ 50 w 91"/>
                <a:gd name="T45" fmla="*/ 60 h 101"/>
                <a:gd name="T46" fmla="*/ 59 w 91"/>
                <a:gd name="T47" fmla="*/ 96 h 101"/>
                <a:gd name="T48" fmla="*/ 59 w 91"/>
                <a:gd name="T49" fmla="*/ 32 h 101"/>
                <a:gd name="T50" fmla="*/ 68 w 91"/>
                <a:gd name="T51" fmla="*/ 64 h 101"/>
                <a:gd name="T52" fmla="*/ 77 w 91"/>
                <a:gd name="T53" fmla="*/ 101 h 101"/>
                <a:gd name="T54" fmla="*/ 91 w 91"/>
                <a:gd name="T55" fmla="*/ 9 h 101"/>
                <a:gd name="T56" fmla="*/ 91 w 91"/>
                <a:gd name="T57" fmla="*/ 5 h 101"/>
                <a:gd name="T58" fmla="*/ 91 w 91"/>
                <a:gd name="T59" fmla="*/ 5 h 101"/>
                <a:gd name="T60" fmla="*/ 91 w 91"/>
                <a:gd name="T61" fmla="*/ 0 h 101"/>
                <a:gd name="T62" fmla="*/ 77 w 91"/>
                <a:gd name="T63" fmla="*/ 0 h 101"/>
                <a:gd name="T64" fmla="*/ 77 w 91"/>
                <a:gd name="T65" fmla="*/ 50 h 101"/>
                <a:gd name="T66" fmla="*/ 73 w 91"/>
                <a:gd name="T67" fmla="*/ 28 h 101"/>
                <a:gd name="T68" fmla="*/ 13 w 91"/>
                <a:gd name="T69" fmla="*/ 46 h 101"/>
                <a:gd name="T70" fmla="*/ 18 w 91"/>
                <a:gd name="T71" fmla="*/ 28 h 101"/>
                <a:gd name="T72" fmla="*/ 9 w 91"/>
                <a:gd name="T73" fmla="*/ 28 h 101"/>
                <a:gd name="T74" fmla="*/ 4 w 91"/>
                <a:gd name="T75" fmla="*/ 32 h 101"/>
                <a:gd name="T76" fmla="*/ 0 w 91"/>
                <a:gd name="T77" fmla="*/ 60 h 101"/>
                <a:gd name="T78" fmla="*/ 13 w 91"/>
                <a:gd name="T79" fmla="*/ 64 h 101"/>
                <a:gd name="T80" fmla="*/ 13 w 91"/>
                <a:gd name="T81" fmla="*/ 46 h 101"/>
                <a:gd name="T82" fmla="*/ 13 w 91"/>
                <a:gd name="T83" fmla="*/ 46 h 1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1" h="101">
                  <a:moveTo>
                    <a:pt x="73" y="28"/>
                  </a:moveTo>
                  <a:lnTo>
                    <a:pt x="73" y="28"/>
                  </a:lnTo>
                  <a:lnTo>
                    <a:pt x="59" y="28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59" y="9"/>
                  </a:lnTo>
                  <a:lnTo>
                    <a:pt x="50" y="9"/>
                  </a:lnTo>
                  <a:lnTo>
                    <a:pt x="50" y="50"/>
                  </a:lnTo>
                  <a:lnTo>
                    <a:pt x="45" y="28"/>
                  </a:lnTo>
                  <a:lnTo>
                    <a:pt x="32" y="28"/>
                  </a:lnTo>
                  <a:lnTo>
                    <a:pt x="32" y="9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22" y="5"/>
                  </a:lnTo>
                  <a:lnTo>
                    <a:pt x="22" y="55"/>
                  </a:lnTo>
                  <a:lnTo>
                    <a:pt x="18" y="69"/>
                  </a:lnTo>
                  <a:lnTo>
                    <a:pt x="13" y="78"/>
                  </a:lnTo>
                  <a:lnTo>
                    <a:pt x="0" y="92"/>
                  </a:lnTo>
                  <a:lnTo>
                    <a:pt x="13" y="96"/>
                  </a:lnTo>
                  <a:lnTo>
                    <a:pt x="22" y="87"/>
                  </a:lnTo>
                  <a:lnTo>
                    <a:pt x="32" y="78"/>
                  </a:lnTo>
                  <a:lnTo>
                    <a:pt x="32" y="55"/>
                  </a:lnTo>
                  <a:lnTo>
                    <a:pt x="32" y="32"/>
                  </a:lnTo>
                  <a:lnTo>
                    <a:pt x="36" y="60"/>
                  </a:lnTo>
                  <a:lnTo>
                    <a:pt x="45" y="60"/>
                  </a:lnTo>
                  <a:lnTo>
                    <a:pt x="50" y="60"/>
                  </a:lnTo>
                  <a:lnTo>
                    <a:pt x="50" y="96"/>
                  </a:lnTo>
                  <a:lnTo>
                    <a:pt x="59" y="96"/>
                  </a:lnTo>
                  <a:lnTo>
                    <a:pt x="59" y="32"/>
                  </a:lnTo>
                  <a:lnTo>
                    <a:pt x="68" y="64"/>
                  </a:lnTo>
                  <a:lnTo>
                    <a:pt x="77" y="60"/>
                  </a:lnTo>
                  <a:lnTo>
                    <a:pt x="77" y="101"/>
                  </a:lnTo>
                  <a:lnTo>
                    <a:pt x="91" y="10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91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73" y="28"/>
                  </a:lnTo>
                  <a:close/>
                  <a:moveTo>
                    <a:pt x="13" y="46"/>
                  </a:moveTo>
                  <a:lnTo>
                    <a:pt x="13" y="46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4" y="32"/>
                  </a:lnTo>
                  <a:lnTo>
                    <a:pt x="0" y="60"/>
                  </a:lnTo>
                  <a:lnTo>
                    <a:pt x="13" y="64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7"/>
            <p:cNvSpPr/>
            <p:nvPr/>
          </p:nvSpPr>
          <p:spPr bwMode="auto">
            <a:xfrm>
              <a:off x="9750" y="9065"/>
              <a:ext cx="214" cy="216"/>
            </a:xfrm>
            <a:custGeom>
              <a:avLst/>
              <a:gdLst>
                <a:gd name="T0" fmla="*/ 59 w 100"/>
                <a:gd name="T1" fmla="*/ 14 h 101"/>
                <a:gd name="T2" fmla="*/ 59 w 100"/>
                <a:gd name="T3" fmla="*/ 14 h 101"/>
                <a:gd name="T4" fmla="*/ 59 w 100"/>
                <a:gd name="T5" fmla="*/ 9 h 101"/>
                <a:gd name="T6" fmla="*/ 59 w 100"/>
                <a:gd name="T7" fmla="*/ 9 h 101"/>
                <a:gd name="T8" fmla="*/ 55 w 100"/>
                <a:gd name="T9" fmla="*/ 0 h 101"/>
                <a:gd name="T10" fmla="*/ 55 w 100"/>
                <a:gd name="T11" fmla="*/ 0 h 101"/>
                <a:gd name="T12" fmla="*/ 50 w 100"/>
                <a:gd name="T13" fmla="*/ 0 h 101"/>
                <a:gd name="T14" fmla="*/ 50 w 100"/>
                <a:gd name="T15" fmla="*/ 0 h 101"/>
                <a:gd name="T16" fmla="*/ 37 w 100"/>
                <a:gd name="T17" fmla="*/ 5 h 101"/>
                <a:gd name="T18" fmla="*/ 37 w 100"/>
                <a:gd name="T19" fmla="*/ 5 h 101"/>
                <a:gd name="T20" fmla="*/ 46 w 100"/>
                <a:gd name="T21" fmla="*/ 19 h 101"/>
                <a:gd name="T22" fmla="*/ 0 w 100"/>
                <a:gd name="T23" fmla="*/ 19 h 101"/>
                <a:gd name="T24" fmla="*/ 0 w 100"/>
                <a:gd name="T25" fmla="*/ 28 h 101"/>
                <a:gd name="T26" fmla="*/ 41 w 100"/>
                <a:gd name="T27" fmla="*/ 28 h 101"/>
                <a:gd name="T28" fmla="*/ 41 w 100"/>
                <a:gd name="T29" fmla="*/ 41 h 101"/>
                <a:gd name="T30" fmla="*/ 14 w 100"/>
                <a:gd name="T31" fmla="*/ 41 h 101"/>
                <a:gd name="T32" fmla="*/ 14 w 100"/>
                <a:gd name="T33" fmla="*/ 87 h 101"/>
                <a:gd name="T34" fmla="*/ 27 w 100"/>
                <a:gd name="T35" fmla="*/ 87 h 101"/>
                <a:gd name="T36" fmla="*/ 27 w 100"/>
                <a:gd name="T37" fmla="*/ 50 h 101"/>
                <a:gd name="T38" fmla="*/ 41 w 100"/>
                <a:gd name="T39" fmla="*/ 50 h 101"/>
                <a:gd name="T40" fmla="*/ 41 w 100"/>
                <a:gd name="T41" fmla="*/ 101 h 101"/>
                <a:gd name="T42" fmla="*/ 59 w 100"/>
                <a:gd name="T43" fmla="*/ 101 h 101"/>
                <a:gd name="T44" fmla="*/ 59 w 100"/>
                <a:gd name="T45" fmla="*/ 50 h 101"/>
                <a:gd name="T46" fmla="*/ 73 w 100"/>
                <a:gd name="T47" fmla="*/ 50 h 101"/>
                <a:gd name="T48" fmla="*/ 73 w 100"/>
                <a:gd name="T49" fmla="*/ 73 h 101"/>
                <a:gd name="T50" fmla="*/ 73 w 100"/>
                <a:gd name="T51" fmla="*/ 73 h 101"/>
                <a:gd name="T52" fmla="*/ 69 w 100"/>
                <a:gd name="T53" fmla="*/ 78 h 101"/>
                <a:gd name="T54" fmla="*/ 59 w 100"/>
                <a:gd name="T55" fmla="*/ 78 h 101"/>
                <a:gd name="T56" fmla="*/ 59 w 100"/>
                <a:gd name="T57" fmla="*/ 78 h 101"/>
                <a:gd name="T58" fmla="*/ 64 w 100"/>
                <a:gd name="T59" fmla="*/ 92 h 101"/>
                <a:gd name="T60" fmla="*/ 64 w 100"/>
                <a:gd name="T61" fmla="*/ 92 h 101"/>
                <a:gd name="T62" fmla="*/ 82 w 100"/>
                <a:gd name="T63" fmla="*/ 87 h 101"/>
                <a:gd name="T64" fmla="*/ 87 w 100"/>
                <a:gd name="T65" fmla="*/ 87 h 101"/>
                <a:gd name="T66" fmla="*/ 87 w 100"/>
                <a:gd name="T67" fmla="*/ 82 h 101"/>
                <a:gd name="T68" fmla="*/ 87 w 100"/>
                <a:gd name="T69" fmla="*/ 41 h 101"/>
                <a:gd name="T70" fmla="*/ 59 w 100"/>
                <a:gd name="T71" fmla="*/ 41 h 101"/>
                <a:gd name="T72" fmla="*/ 59 w 100"/>
                <a:gd name="T73" fmla="*/ 28 h 101"/>
                <a:gd name="T74" fmla="*/ 100 w 100"/>
                <a:gd name="T75" fmla="*/ 28 h 101"/>
                <a:gd name="T76" fmla="*/ 100 w 100"/>
                <a:gd name="T77" fmla="*/ 19 h 101"/>
                <a:gd name="T78" fmla="*/ 50 w 100"/>
                <a:gd name="T79" fmla="*/ 19 h 101"/>
                <a:gd name="T80" fmla="*/ 50 w 100"/>
                <a:gd name="T81" fmla="*/ 19 h 101"/>
                <a:gd name="T82" fmla="*/ 59 w 100"/>
                <a:gd name="T83" fmla="*/ 14 h 101"/>
                <a:gd name="T84" fmla="*/ 59 w 100"/>
                <a:gd name="T85" fmla="*/ 14 h 101"/>
                <a:gd name="T86" fmla="*/ 59 w 100"/>
                <a:gd name="T87" fmla="*/ 14 h 1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0" h="101">
                  <a:moveTo>
                    <a:pt x="59" y="14"/>
                  </a:moveTo>
                  <a:lnTo>
                    <a:pt x="59" y="14"/>
                  </a:lnTo>
                  <a:lnTo>
                    <a:pt x="59" y="9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37" y="5"/>
                  </a:lnTo>
                  <a:lnTo>
                    <a:pt x="46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41"/>
                  </a:lnTo>
                  <a:lnTo>
                    <a:pt x="14" y="41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1"/>
                  </a:lnTo>
                  <a:lnTo>
                    <a:pt x="59" y="101"/>
                  </a:lnTo>
                  <a:lnTo>
                    <a:pt x="59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69" y="78"/>
                  </a:lnTo>
                  <a:lnTo>
                    <a:pt x="59" y="78"/>
                  </a:lnTo>
                  <a:lnTo>
                    <a:pt x="64" y="92"/>
                  </a:lnTo>
                  <a:lnTo>
                    <a:pt x="82" y="87"/>
                  </a:lnTo>
                  <a:lnTo>
                    <a:pt x="87" y="87"/>
                  </a:lnTo>
                  <a:lnTo>
                    <a:pt x="87" y="82"/>
                  </a:lnTo>
                  <a:lnTo>
                    <a:pt x="87" y="41"/>
                  </a:lnTo>
                  <a:lnTo>
                    <a:pt x="59" y="41"/>
                  </a:lnTo>
                  <a:lnTo>
                    <a:pt x="59" y="28"/>
                  </a:lnTo>
                  <a:lnTo>
                    <a:pt x="100" y="28"/>
                  </a:lnTo>
                  <a:lnTo>
                    <a:pt x="100" y="19"/>
                  </a:lnTo>
                  <a:lnTo>
                    <a:pt x="50" y="19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28"/>
            <p:cNvSpPr>
              <a:spLocks noEditPoints="1"/>
            </p:cNvSpPr>
            <p:nvPr/>
          </p:nvSpPr>
          <p:spPr bwMode="auto">
            <a:xfrm>
              <a:off x="11285" y="9446"/>
              <a:ext cx="216" cy="206"/>
            </a:xfrm>
            <a:custGeom>
              <a:avLst/>
              <a:gdLst>
                <a:gd name="T0" fmla="*/ 46 w 101"/>
                <a:gd name="T1" fmla="*/ 37 h 96"/>
                <a:gd name="T2" fmla="*/ 41 w 101"/>
                <a:gd name="T3" fmla="*/ 46 h 96"/>
                <a:gd name="T4" fmla="*/ 28 w 101"/>
                <a:gd name="T5" fmla="*/ 41 h 96"/>
                <a:gd name="T6" fmla="*/ 37 w 101"/>
                <a:gd name="T7" fmla="*/ 32 h 96"/>
                <a:gd name="T8" fmla="*/ 28 w 101"/>
                <a:gd name="T9" fmla="*/ 18 h 96"/>
                <a:gd name="T10" fmla="*/ 28 w 101"/>
                <a:gd name="T11" fmla="*/ 9 h 96"/>
                <a:gd name="T12" fmla="*/ 32 w 101"/>
                <a:gd name="T13" fmla="*/ 5 h 96"/>
                <a:gd name="T14" fmla="*/ 32 w 101"/>
                <a:gd name="T15" fmla="*/ 0 h 96"/>
                <a:gd name="T16" fmla="*/ 19 w 101"/>
                <a:gd name="T17" fmla="*/ 0 h 96"/>
                <a:gd name="T18" fmla="*/ 5 w 101"/>
                <a:gd name="T19" fmla="*/ 18 h 96"/>
                <a:gd name="T20" fmla="*/ 19 w 101"/>
                <a:gd name="T21" fmla="*/ 32 h 96"/>
                <a:gd name="T22" fmla="*/ 10 w 101"/>
                <a:gd name="T23" fmla="*/ 50 h 96"/>
                <a:gd name="T24" fmla="*/ 0 w 101"/>
                <a:gd name="T25" fmla="*/ 69 h 96"/>
                <a:gd name="T26" fmla="*/ 10 w 101"/>
                <a:gd name="T27" fmla="*/ 78 h 96"/>
                <a:gd name="T28" fmla="*/ 10 w 101"/>
                <a:gd name="T29" fmla="*/ 78 h 96"/>
                <a:gd name="T30" fmla="*/ 19 w 101"/>
                <a:gd name="T31" fmla="*/ 96 h 96"/>
                <a:gd name="T32" fmla="*/ 28 w 101"/>
                <a:gd name="T33" fmla="*/ 50 h 96"/>
                <a:gd name="T34" fmla="*/ 32 w 101"/>
                <a:gd name="T35" fmla="*/ 59 h 96"/>
                <a:gd name="T36" fmla="*/ 37 w 101"/>
                <a:gd name="T37" fmla="*/ 55 h 96"/>
                <a:gd name="T38" fmla="*/ 32 w 101"/>
                <a:gd name="T39" fmla="*/ 69 h 96"/>
                <a:gd name="T40" fmla="*/ 37 w 101"/>
                <a:gd name="T41" fmla="*/ 78 h 96"/>
                <a:gd name="T42" fmla="*/ 46 w 101"/>
                <a:gd name="T43" fmla="*/ 96 h 96"/>
                <a:gd name="T44" fmla="*/ 60 w 101"/>
                <a:gd name="T45" fmla="*/ 50 h 96"/>
                <a:gd name="T46" fmla="*/ 64 w 101"/>
                <a:gd name="T47" fmla="*/ 69 h 96"/>
                <a:gd name="T48" fmla="*/ 69 w 101"/>
                <a:gd name="T49" fmla="*/ 96 h 96"/>
                <a:gd name="T50" fmla="*/ 83 w 101"/>
                <a:gd name="T51" fmla="*/ 73 h 96"/>
                <a:gd name="T52" fmla="*/ 87 w 101"/>
                <a:gd name="T53" fmla="*/ 82 h 96"/>
                <a:gd name="T54" fmla="*/ 101 w 101"/>
                <a:gd name="T55" fmla="*/ 78 h 96"/>
                <a:gd name="T56" fmla="*/ 101 w 101"/>
                <a:gd name="T57" fmla="*/ 64 h 96"/>
                <a:gd name="T58" fmla="*/ 96 w 101"/>
                <a:gd name="T59" fmla="*/ 41 h 96"/>
                <a:gd name="T60" fmla="*/ 96 w 101"/>
                <a:gd name="T61" fmla="*/ 28 h 96"/>
                <a:gd name="T62" fmla="*/ 101 w 101"/>
                <a:gd name="T63" fmla="*/ 5 h 96"/>
                <a:gd name="T64" fmla="*/ 69 w 101"/>
                <a:gd name="T65" fmla="*/ 55 h 96"/>
                <a:gd name="T66" fmla="*/ 64 w 101"/>
                <a:gd name="T67" fmla="*/ 46 h 96"/>
                <a:gd name="T68" fmla="*/ 64 w 101"/>
                <a:gd name="T69" fmla="*/ 37 h 96"/>
                <a:gd name="T70" fmla="*/ 60 w 101"/>
                <a:gd name="T71" fmla="*/ 32 h 96"/>
                <a:gd name="T72" fmla="*/ 69 w 101"/>
                <a:gd name="T73" fmla="*/ 18 h 96"/>
                <a:gd name="T74" fmla="*/ 60 w 101"/>
                <a:gd name="T75" fmla="*/ 9 h 96"/>
                <a:gd name="T76" fmla="*/ 60 w 101"/>
                <a:gd name="T77" fmla="*/ 5 h 96"/>
                <a:gd name="T78" fmla="*/ 60 w 101"/>
                <a:gd name="T79" fmla="*/ 0 h 96"/>
                <a:gd name="T80" fmla="*/ 51 w 101"/>
                <a:gd name="T81" fmla="*/ 0 h 96"/>
                <a:gd name="T82" fmla="*/ 46 w 101"/>
                <a:gd name="T83" fmla="*/ 18 h 96"/>
                <a:gd name="T84" fmla="*/ 41 w 101"/>
                <a:gd name="T85" fmla="*/ 32 h 96"/>
                <a:gd name="T86" fmla="*/ 46 w 101"/>
                <a:gd name="T87" fmla="*/ 32 h 96"/>
                <a:gd name="T88" fmla="*/ 46 w 101"/>
                <a:gd name="T89" fmla="*/ 37 h 96"/>
                <a:gd name="T90" fmla="*/ 87 w 101"/>
                <a:gd name="T91" fmla="*/ 41 h 96"/>
                <a:gd name="T92" fmla="*/ 87 w 101"/>
                <a:gd name="T93" fmla="*/ 46 h 96"/>
                <a:gd name="T94" fmla="*/ 92 w 101"/>
                <a:gd name="T95" fmla="*/ 59 h 96"/>
                <a:gd name="T96" fmla="*/ 87 w 101"/>
                <a:gd name="T97" fmla="*/ 69 h 96"/>
                <a:gd name="T98" fmla="*/ 83 w 101"/>
                <a:gd name="T99" fmla="*/ 14 h 96"/>
                <a:gd name="T100" fmla="*/ 87 w 101"/>
                <a:gd name="T101" fmla="*/ 14 h 96"/>
                <a:gd name="T102" fmla="*/ 87 w 101"/>
                <a:gd name="T103" fmla="*/ 41 h 9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1" h="96">
                  <a:moveTo>
                    <a:pt x="46" y="37"/>
                  </a:moveTo>
                  <a:lnTo>
                    <a:pt x="46" y="37"/>
                  </a:lnTo>
                  <a:lnTo>
                    <a:pt x="41" y="46"/>
                  </a:lnTo>
                  <a:lnTo>
                    <a:pt x="37" y="37"/>
                  </a:lnTo>
                  <a:lnTo>
                    <a:pt x="28" y="41"/>
                  </a:lnTo>
                  <a:lnTo>
                    <a:pt x="28" y="32"/>
                  </a:lnTo>
                  <a:lnTo>
                    <a:pt x="37" y="32"/>
                  </a:lnTo>
                  <a:lnTo>
                    <a:pt x="37" y="18"/>
                  </a:lnTo>
                  <a:lnTo>
                    <a:pt x="28" y="18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19" y="18"/>
                  </a:lnTo>
                  <a:lnTo>
                    <a:pt x="5" y="18"/>
                  </a:lnTo>
                  <a:lnTo>
                    <a:pt x="5" y="32"/>
                  </a:lnTo>
                  <a:lnTo>
                    <a:pt x="19" y="32"/>
                  </a:lnTo>
                  <a:lnTo>
                    <a:pt x="10" y="50"/>
                  </a:lnTo>
                  <a:lnTo>
                    <a:pt x="0" y="69"/>
                  </a:lnTo>
                  <a:lnTo>
                    <a:pt x="10" y="78"/>
                  </a:lnTo>
                  <a:lnTo>
                    <a:pt x="19" y="59"/>
                  </a:lnTo>
                  <a:lnTo>
                    <a:pt x="19" y="96"/>
                  </a:lnTo>
                  <a:lnTo>
                    <a:pt x="28" y="96"/>
                  </a:lnTo>
                  <a:lnTo>
                    <a:pt x="28" y="50"/>
                  </a:lnTo>
                  <a:lnTo>
                    <a:pt x="32" y="59"/>
                  </a:lnTo>
                  <a:lnTo>
                    <a:pt x="37" y="55"/>
                  </a:lnTo>
                  <a:lnTo>
                    <a:pt x="32" y="69"/>
                  </a:lnTo>
                  <a:lnTo>
                    <a:pt x="37" y="78"/>
                  </a:lnTo>
                  <a:lnTo>
                    <a:pt x="46" y="64"/>
                  </a:lnTo>
                  <a:lnTo>
                    <a:pt x="46" y="96"/>
                  </a:lnTo>
                  <a:lnTo>
                    <a:pt x="60" y="96"/>
                  </a:lnTo>
                  <a:lnTo>
                    <a:pt x="60" y="50"/>
                  </a:lnTo>
                  <a:lnTo>
                    <a:pt x="64" y="69"/>
                  </a:lnTo>
                  <a:lnTo>
                    <a:pt x="69" y="64"/>
                  </a:lnTo>
                  <a:lnTo>
                    <a:pt x="69" y="96"/>
                  </a:lnTo>
                  <a:lnTo>
                    <a:pt x="83" y="96"/>
                  </a:lnTo>
                  <a:lnTo>
                    <a:pt x="83" y="73"/>
                  </a:lnTo>
                  <a:lnTo>
                    <a:pt x="87" y="82"/>
                  </a:lnTo>
                  <a:lnTo>
                    <a:pt x="96" y="82"/>
                  </a:lnTo>
                  <a:lnTo>
                    <a:pt x="101" y="78"/>
                  </a:lnTo>
                  <a:lnTo>
                    <a:pt x="101" y="73"/>
                  </a:lnTo>
                  <a:lnTo>
                    <a:pt x="101" y="64"/>
                  </a:lnTo>
                  <a:lnTo>
                    <a:pt x="96" y="41"/>
                  </a:lnTo>
                  <a:lnTo>
                    <a:pt x="96" y="28"/>
                  </a:lnTo>
                  <a:lnTo>
                    <a:pt x="101" y="5"/>
                  </a:lnTo>
                  <a:lnTo>
                    <a:pt x="69" y="5"/>
                  </a:lnTo>
                  <a:lnTo>
                    <a:pt x="69" y="55"/>
                  </a:lnTo>
                  <a:lnTo>
                    <a:pt x="64" y="46"/>
                  </a:lnTo>
                  <a:lnTo>
                    <a:pt x="64" y="37"/>
                  </a:lnTo>
                  <a:lnTo>
                    <a:pt x="60" y="41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69" y="18"/>
                  </a:lnTo>
                  <a:lnTo>
                    <a:pt x="60" y="18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46" y="18"/>
                  </a:lnTo>
                  <a:lnTo>
                    <a:pt x="41" y="18"/>
                  </a:lnTo>
                  <a:lnTo>
                    <a:pt x="41" y="32"/>
                  </a:lnTo>
                  <a:lnTo>
                    <a:pt x="46" y="32"/>
                  </a:lnTo>
                  <a:lnTo>
                    <a:pt x="46" y="37"/>
                  </a:lnTo>
                  <a:close/>
                  <a:moveTo>
                    <a:pt x="87" y="41"/>
                  </a:moveTo>
                  <a:lnTo>
                    <a:pt x="87" y="41"/>
                  </a:lnTo>
                  <a:lnTo>
                    <a:pt x="87" y="46"/>
                  </a:lnTo>
                  <a:lnTo>
                    <a:pt x="92" y="59"/>
                  </a:lnTo>
                  <a:lnTo>
                    <a:pt x="87" y="69"/>
                  </a:lnTo>
                  <a:lnTo>
                    <a:pt x="83" y="69"/>
                  </a:lnTo>
                  <a:lnTo>
                    <a:pt x="83" y="14"/>
                  </a:lnTo>
                  <a:lnTo>
                    <a:pt x="87" y="14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29"/>
            <p:cNvSpPr>
              <a:spLocks noEditPoints="1"/>
            </p:cNvSpPr>
            <p:nvPr/>
          </p:nvSpPr>
          <p:spPr bwMode="auto">
            <a:xfrm>
              <a:off x="11529" y="9446"/>
              <a:ext cx="197" cy="206"/>
            </a:xfrm>
            <a:custGeom>
              <a:avLst/>
              <a:gdLst>
                <a:gd name="T0" fmla="*/ 73 w 92"/>
                <a:gd name="T1" fmla="*/ 23 h 96"/>
                <a:gd name="T2" fmla="*/ 60 w 92"/>
                <a:gd name="T3" fmla="*/ 14 h 96"/>
                <a:gd name="T4" fmla="*/ 60 w 92"/>
                <a:gd name="T5" fmla="*/ 9 h 96"/>
                <a:gd name="T6" fmla="*/ 60 w 92"/>
                <a:gd name="T7" fmla="*/ 5 h 96"/>
                <a:gd name="T8" fmla="*/ 60 w 92"/>
                <a:gd name="T9" fmla="*/ 5 h 96"/>
                <a:gd name="T10" fmla="*/ 46 w 92"/>
                <a:gd name="T11" fmla="*/ 5 h 96"/>
                <a:gd name="T12" fmla="*/ 46 w 92"/>
                <a:gd name="T13" fmla="*/ 46 h 96"/>
                <a:gd name="T14" fmla="*/ 41 w 92"/>
                <a:gd name="T15" fmla="*/ 23 h 96"/>
                <a:gd name="T16" fmla="*/ 32 w 92"/>
                <a:gd name="T17" fmla="*/ 9 h 96"/>
                <a:gd name="T18" fmla="*/ 32 w 92"/>
                <a:gd name="T19" fmla="*/ 5 h 96"/>
                <a:gd name="T20" fmla="*/ 32 w 92"/>
                <a:gd name="T21" fmla="*/ 0 h 96"/>
                <a:gd name="T22" fmla="*/ 32 w 92"/>
                <a:gd name="T23" fmla="*/ 0 h 96"/>
                <a:gd name="T24" fmla="*/ 19 w 92"/>
                <a:gd name="T25" fmla="*/ 0 h 96"/>
                <a:gd name="T26" fmla="*/ 19 w 92"/>
                <a:gd name="T27" fmla="*/ 55 h 96"/>
                <a:gd name="T28" fmla="*/ 14 w 92"/>
                <a:gd name="T29" fmla="*/ 73 h 96"/>
                <a:gd name="T30" fmla="*/ 0 w 92"/>
                <a:gd name="T31" fmla="*/ 87 h 96"/>
                <a:gd name="T32" fmla="*/ 14 w 92"/>
                <a:gd name="T33" fmla="*/ 96 h 96"/>
                <a:gd name="T34" fmla="*/ 23 w 92"/>
                <a:gd name="T35" fmla="*/ 82 h 96"/>
                <a:gd name="T36" fmla="*/ 28 w 92"/>
                <a:gd name="T37" fmla="*/ 73 h 96"/>
                <a:gd name="T38" fmla="*/ 32 w 92"/>
                <a:gd name="T39" fmla="*/ 32 h 96"/>
                <a:gd name="T40" fmla="*/ 37 w 92"/>
                <a:gd name="T41" fmla="*/ 59 h 96"/>
                <a:gd name="T42" fmla="*/ 46 w 92"/>
                <a:gd name="T43" fmla="*/ 59 h 96"/>
                <a:gd name="T44" fmla="*/ 46 w 92"/>
                <a:gd name="T45" fmla="*/ 55 h 96"/>
                <a:gd name="T46" fmla="*/ 60 w 92"/>
                <a:gd name="T47" fmla="*/ 91 h 96"/>
                <a:gd name="T48" fmla="*/ 60 w 92"/>
                <a:gd name="T49" fmla="*/ 28 h 96"/>
                <a:gd name="T50" fmla="*/ 69 w 92"/>
                <a:gd name="T51" fmla="*/ 59 h 96"/>
                <a:gd name="T52" fmla="*/ 78 w 92"/>
                <a:gd name="T53" fmla="*/ 96 h 96"/>
                <a:gd name="T54" fmla="*/ 92 w 92"/>
                <a:gd name="T55" fmla="*/ 9 h 96"/>
                <a:gd name="T56" fmla="*/ 92 w 92"/>
                <a:gd name="T57" fmla="*/ 0 h 96"/>
                <a:gd name="T58" fmla="*/ 92 w 92"/>
                <a:gd name="T59" fmla="*/ 0 h 96"/>
                <a:gd name="T60" fmla="*/ 92 w 92"/>
                <a:gd name="T61" fmla="*/ 0 h 96"/>
                <a:gd name="T62" fmla="*/ 78 w 92"/>
                <a:gd name="T63" fmla="*/ 0 h 96"/>
                <a:gd name="T64" fmla="*/ 78 w 92"/>
                <a:gd name="T65" fmla="*/ 46 h 96"/>
                <a:gd name="T66" fmla="*/ 73 w 92"/>
                <a:gd name="T67" fmla="*/ 23 h 96"/>
                <a:gd name="T68" fmla="*/ 14 w 92"/>
                <a:gd name="T69" fmla="*/ 46 h 96"/>
                <a:gd name="T70" fmla="*/ 19 w 92"/>
                <a:gd name="T71" fmla="*/ 28 h 96"/>
                <a:gd name="T72" fmla="*/ 5 w 92"/>
                <a:gd name="T73" fmla="*/ 23 h 96"/>
                <a:gd name="T74" fmla="*/ 5 w 92"/>
                <a:gd name="T75" fmla="*/ 28 h 96"/>
                <a:gd name="T76" fmla="*/ 0 w 92"/>
                <a:gd name="T77" fmla="*/ 59 h 96"/>
                <a:gd name="T78" fmla="*/ 14 w 92"/>
                <a:gd name="T79" fmla="*/ 59 h 96"/>
                <a:gd name="T80" fmla="*/ 14 w 92"/>
                <a:gd name="T81" fmla="*/ 46 h 96"/>
                <a:gd name="T82" fmla="*/ 14 w 92"/>
                <a:gd name="T83" fmla="*/ 46 h 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2" h="96">
                  <a:moveTo>
                    <a:pt x="73" y="23"/>
                  </a:moveTo>
                  <a:lnTo>
                    <a:pt x="73" y="23"/>
                  </a:lnTo>
                  <a:lnTo>
                    <a:pt x="60" y="28"/>
                  </a:lnTo>
                  <a:lnTo>
                    <a:pt x="60" y="14"/>
                  </a:lnTo>
                  <a:lnTo>
                    <a:pt x="60" y="9"/>
                  </a:lnTo>
                  <a:lnTo>
                    <a:pt x="60" y="5"/>
                  </a:lnTo>
                  <a:lnTo>
                    <a:pt x="46" y="5"/>
                  </a:lnTo>
                  <a:lnTo>
                    <a:pt x="46" y="46"/>
                  </a:lnTo>
                  <a:lnTo>
                    <a:pt x="41" y="23"/>
                  </a:lnTo>
                  <a:lnTo>
                    <a:pt x="32" y="28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19" y="55"/>
                  </a:lnTo>
                  <a:lnTo>
                    <a:pt x="19" y="64"/>
                  </a:lnTo>
                  <a:lnTo>
                    <a:pt x="14" y="73"/>
                  </a:lnTo>
                  <a:lnTo>
                    <a:pt x="0" y="87"/>
                  </a:lnTo>
                  <a:lnTo>
                    <a:pt x="14" y="96"/>
                  </a:lnTo>
                  <a:lnTo>
                    <a:pt x="23" y="82"/>
                  </a:lnTo>
                  <a:lnTo>
                    <a:pt x="28" y="73"/>
                  </a:lnTo>
                  <a:lnTo>
                    <a:pt x="32" y="50"/>
                  </a:lnTo>
                  <a:lnTo>
                    <a:pt x="32" y="32"/>
                  </a:lnTo>
                  <a:lnTo>
                    <a:pt x="37" y="59"/>
                  </a:lnTo>
                  <a:lnTo>
                    <a:pt x="46" y="59"/>
                  </a:lnTo>
                  <a:lnTo>
                    <a:pt x="46" y="55"/>
                  </a:lnTo>
                  <a:lnTo>
                    <a:pt x="46" y="91"/>
                  </a:lnTo>
                  <a:lnTo>
                    <a:pt x="60" y="91"/>
                  </a:lnTo>
                  <a:lnTo>
                    <a:pt x="60" y="28"/>
                  </a:lnTo>
                  <a:lnTo>
                    <a:pt x="69" y="59"/>
                  </a:lnTo>
                  <a:lnTo>
                    <a:pt x="78" y="59"/>
                  </a:lnTo>
                  <a:lnTo>
                    <a:pt x="78" y="96"/>
                  </a:lnTo>
                  <a:lnTo>
                    <a:pt x="92" y="96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78" y="46"/>
                  </a:lnTo>
                  <a:lnTo>
                    <a:pt x="73" y="23"/>
                  </a:lnTo>
                  <a:close/>
                  <a:moveTo>
                    <a:pt x="14" y="46"/>
                  </a:moveTo>
                  <a:lnTo>
                    <a:pt x="14" y="46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5" y="28"/>
                  </a:lnTo>
                  <a:lnTo>
                    <a:pt x="0" y="59"/>
                  </a:lnTo>
                  <a:lnTo>
                    <a:pt x="14" y="59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0"/>
            <p:cNvSpPr/>
            <p:nvPr/>
          </p:nvSpPr>
          <p:spPr bwMode="auto">
            <a:xfrm>
              <a:off x="11765" y="9446"/>
              <a:ext cx="206" cy="206"/>
            </a:xfrm>
            <a:custGeom>
              <a:avLst/>
              <a:gdLst>
                <a:gd name="T0" fmla="*/ 59 w 96"/>
                <a:gd name="T1" fmla="*/ 14 h 96"/>
                <a:gd name="T2" fmla="*/ 59 w 96"/>
                <a:gd name="T3" fmla="*/ 14 h 96"/>
                <a:gd name="T4" fmla="*/ 55 w 96"/>
                <a:gd name="T5" fmla="*/ 5 h 96"/>
                <a:gd name="T6" fmla="*/ 55 w 96"/>
                <a:gd name="T7" fmla="*/ 5 h 96"/>
                <a:gd name="T8" fmla="*/ 55 w 96"/>
                <a:gd name="T9" fmla="*/ 0 h 96"/>
                <a:gd name="T10" fmla="*/ 55 w 96"/>
                <a:gd name="T11" fmla="*/ 0 h 96"/>
                <a:gd name="T12" fmla="*/ 46 w 96"/>
                <a:gd name="T13" fmla="*/ 0 h 96"/>
                <a:gd name="T14" fmla="*/ 46 w 96"/>
                <a:gd name="T15" fmla="*/ 0 h 96"/>
                <a:gd name="T16" fmla="*/ 36 w 96"/>
                <a:gd name="T17" fmla="*/ 0 h 96"/>
                <a:gd name="T18" fmla="*/ 36 w 96"/>
                <a:gd name="T19" fmla="*/ 0 h 96"/>
                <a:gd name="T20" fmla="*/ 41 w 96"/>
                <a:gd name="T21" fmla="*/ 14 h 96"/>
                <a:gd name="T22" fmla="*/ 0 w 96"/>
                <a:gd name="T23" fmla="*/ 14 h 96"/>
                <a:gd name="T24" fmla="*/ 0 w 96"/>
                <a:gd name="T25" fmla="*/ 28 h 96"/>
                <a:gd name="T26" fmla="*/ 41 w 96"/>
                <a:gd name="T27" fmla="*/ 28 h 96"/>
                <a:gd name="T28" fmla="*/ 41 w 96"/>
                <a:gd name="T29" fmla="*/ 37 h 96"/>
                <a:gd name="T30" fmla="*/ 14 w 96"/>
                <a:gd name="T31" fmla="*/ 37 h 96"/>
                <a:gd name="T32" fmla="*/ 14 w 96"/>
                <a:gd name="T33" fmla="*/ 87 h 96"/>
                <a:gd name="T34" fmla="*/ 27 w 96"/>
                <a:gd name="T35" fmla="*/ 87 h 96"/>
                <a:gd name="T36" fmla="*/ 27 w 96"/>
                <a:gd name="T37" fmla="*/ 50 h 96"/>
                <a:gd name="T38" fmla="*/ 41 w 96"/>
                <a:gd name="T39" fmla="*/ 50 h 96"/>
                <a:gd name="T40" fmla="*/ 41 w 96"/>
                <a:gd name="T41" fmla="*/ 96 h 96"/>
                <a:gd name="T42" fmla="*/ 55 w 96"/>
                <a:gd name="T43" fmla="*/ 96 h 96"/>
                <a:gd name="T44" fmla="*/ 55 w 96"/>
                <a:gd name="T45" fmla="*/ 50 h 96"/>
                <a:gd name="T46" fmla="*/ 73 w 96"/>
                <a:gd name="T47" fmla="*/ 50 h 96"/>
                <a:gd name="T48" fmla="*/ 73 w 96"/>
                <a:gd name="T49" fmla="*/ 73 h 96"/>
                <a:gd name="T50" fmla="*/ 73 w 96"/>
                <a:gd name="T51" fmla="*/ 73 h 96"/>
                <a:gd name="T52" fmla="*/ 68 w 96"/>
                <a:gd name="T53" fmla="*/ 73 h 96"/>
                <a:gd name="T54" fmla="*/ 59 w 96"/>
                <a:gd name="T55" fmla="*/ 73 h 96"/>
                <a:gd name="T56" fmla="*/ 59 w 96"/>
                <a:gd name="T57" fmla="*/ 73 h 96"/>
                <a:gd name="T58" fmla="*/ 64 w 96"/>
                <a:gd name="T59" fmla="*/ 87 h 96"/>
                <a:gd name="T60" fmla="*/ 64 w 96"/>
                <a:gd name="T61" fmla="*/ 87 h 96"/>
                <a:gd name="T62" fmla="*/ 82 w 96"/>
                <a:gd name="T63" fmla="*/ 87 h 96"/>
                <a:gd name="T64" fmla="*/ 82 w 96"/>
                <a:gd name="T65" fmla="*/ 82 h 96"/>
                <a:gd name="T66" fmla="*/ 87 w 96"/>
                <a:gd name="T67" fmla="*/ 78 h 96"/>
                <a:gd name="T68" fmla="*/ 87 w 96"/>
                <a:gd name="T69" fmla="*/ 37 h 96"/>
                <a:gd name="T70" fmla="*/ 55 w 96"/>
                <a:gd name="T71" fmla="*/ 37 h 96"/>
                <a:gd name="T72" fmla="*/ 55 w 96"/>
                <a:gd name="T73" fmla="*/ 28 h 96"/>
                <a:gd name="T74" fmla="*/ 96 w 96"/>
                <a:gd name="T75" fmla="*/ 28 h 96"/>
                <a:gd name="T76" fmla="*/ 96 w 96"/>
                <a:gd name="T77" fmla="*/ 14 h 96"/>
                <a:gd name="T78" fmla="*/ 46 w 96"/>
                <a:gd name="T79" fmla="*/ 14 h 96"/>
                <a:gd name="T80" fmla="*/ 46 w 96"/>
                <a:gd name="T81" fmla="*/ 14 h 96"/>
                <a:gd name="T82" fmla="*/ 59 w 96"/>
                <a:gd name="T83" fmla="*/ 14 h 96"/>
                <a:gd name="T84" fmla="*/ 59 w 96"/>
                <a:gd name="T85" fmla="*/ 14 h 96"/>
                <a:gd name="T86" fmla="*/ 59 w 96"/>
                <a:gd name="T87" fmla="*/ 14 h 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96">
                  <a:moveTo>
                    <a:pt x="59" y="14"/>
                  </a:moveTo>
                  <a:lnTo>
                    <a:pt x="59" y="14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37"/>
                  </a:lnTo>
                  <a:lnTo>
                    <a:pt x="14" y="37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96"/>
                  </a:lnTo>
                  <a:lnTo>
                    <a:pt x="55" y="96"/>
                  </a:lnTo>
                  <a:lnTo>
                    <a:pt x="55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68" y="73"/>
                  </a:lnTo>
                  <a:lnTo>
                    <a:pt x="59" y="73"/>
                  </a:lnTo>
                  <a:lnTo>
                    <a:pt x="64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7" y="78"/>
                  </a:lnTo>
                  <a:lnTo>
                    <a:pt x="87" y="37"/>
                  </a:lnTo>
                  <a:lnTo>
                    <a:pt x="55" y="37"/>
                  </a:lnTo>
                  <a:lnTo>
                    <a:pt x="55" y="28"/>
                  </a:lnTo>
                  <a:lnTo>
                    <a:pt x="96" y="28"/>
                  </a:lnTo>
                  <a:lnTo>
                    <a:pt x="96" y="14"/>
                  </a:lnTo>
                  <a:lnTo>
                    <a:pt x="46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1"/>
            <p:cNvSpPr>
              <a:spLocks noEditPoints="1"/>
            </p:cNvSpPr>
            <p:nvPr/>
          </p:nvSpPr>
          <p:spPr bwMode="auto">
            <a:xfrm>
              <a:off x="10719" y="7560"/>
              <a:ext cx="214" cy="214"/>
            </a:xfrm>
            <a:custGeom>
              <a:avLst/>
              <a:gdLst>
                <a:gd name="T0" fmla="*/ 32 w 100"/>
                <a:gd name="T1" fmla="*/ 9 h 100"/>
                <a:gd name="T2" fmla="*/ 23 w 100"/>
                <a:gd name="T3" fmla="*/ 0 h 100"/>
                <a:gd name="T4" fmla="*/ 0 w 100"/>
                <a:gd name="T5" fmla="*/ 23 h 100"/>
                <a:gd name="T6" fmla="*/ 9 w 100"/>
                <a:gd name="T7" fmla="*/ 32 h 100"/>
                <a:gd name="T8" fmla="*/ 27 w 100"/>
                <a:gd name="T9" fmla="*/ 27 h 100"/>
                <a:gd name="T10" fmla="*/ 18 w 100"/>
                <a:gd name="T11" fmla="*/ 27 h 100"/>
                <a:gd name="T12" fmla="*/ 4 w 100"/>
                <a:gd name="T13" fmla="*/ 64 h 100"/>
                <a:gd name="T14" fmla="*/ 9 w 100"/>
                <a:gd name="T15" fmla="*/ 100 h 100"/>
                <a:gd name="T16" fmla="*/ 23 w 100"/>
                <a:gd name="T17" fmla="*/ 45 h 100"/>
                <a:gd name="T18" fmla="*/ 45 w 100"/>
                <a:gd name="T19" fmla="*/ 64 h 100"/>
                <a:gd name="T20" fmla="*/ 27 w 100"/>
                <a:gd name="T21" fmla="*/ 68 h 100"/>
                <a:gd name="T22" fmla="*/ 41 w 100"/>
                <a:gd name="T23" fmla="*/ 77 h 100"/>
                <a:gd name="T24" fmla="*/ 23 w 100"/>
                <a:gd name="T25" fmla="*/ 91 h 100"/>
                <a:gd name="T26" fmla="*/ 50 w 100"/>
                <a:gd name="T27" fmla="*/ 82 h 100"/>
                <a:gd name="T28" fmla="*/ 64 w 100"/>
                <a:gd name="T29" fmla="*/ 96 h 100"/>
                <a:gd name="T30" fmla="*/ 68 w 100"/>
                <a:gd name="T31" fmla="*/ 86 h 100"/>
                <a:gd name="T32" fmla="*/ 64 w 100"/>
                <a:gd name="T33" fmla="*/ 82 h 100"/>
                <a:gd name="T34" fmla="*/ 73 w 100"/>
                <a:gd name="T35" fmla="*/ 68 h 100"/>
                <a:gd name="T36" fmla="*/ 55 w 100"/>
                <a:gd name="T37" fmla="*/ 64 h 100"/>
                <a:gd name="T38" fmla="*/ 55 w 100"/>
                <a:gd name="T39" fmla="*/ 64 h 100"/>
                <a:gd name="T40" fmla="*/ 68 w 100"/>
                <a:gd name="T41" fmla="*/ 41 h 100"/>
                <a:gd name="T42" fmla="*/ 77 w 100"/>
                <a:gd name="T43" fmla="*/ 86 h 100"/>
                <a:gd name="T44" fmla="*/ 68 w 100"/>
                <a:gd name="T45" fmla="*/ 91 h 100"/>
                <a:gd name="T46" fmla="*/ 77 w 100"/>
                <a:gd name="T47" fmla="*/ 100 h 100"/>
                <a:gd name="T48" fmla="*/ 91 w 100"/>
                <a:gd name="T49" fmla="*/ 41 h 100"/>
                <a:gd name="T50" fmla="*/ 68 w 100"/>
                <a:gd name="T51" fmla="*/ 32 h 100"/>
                <a:gd name="T52" fmla="*/ 59 w 100"/>
                <a:gd name="T53" fmla="*/ 27 h 100"/>
                <a:gd name="T54" fmla="*/ 68 w 100"/>
                <a:gd name="T55" fmla="*/ 9 h 100"/>
                <a:gd name="T56" fmla="*/ 50 w 100"/>
                <a:gd name="T57" fmla="*/ 4 h 100"/>
                <a:gd name="T58" fmla="*/ 41 w 100"/>
                <a:gd name="T59" fmla="*/ 0 h 100"/>
                <a:gd name="T60" fmla="*/ 23 w 100"/>
                <a:gd name="T61" fmla="*/ 23 h 100"/>
                <a:gd name="T62" fmla="*/ 96 w 100"/>
                <a:gd name="T63" fmla="*/ 9 h 100"/>
                <a:gd name="T64" fmla="*/ 96 w 100"/>
                <a:gd name="T65" fmla="*/ 18 h 100"/>
                <a:gd name="T66" fmla="*/ 41 w 100"/>
                <a:gd name="T67" fmla="*/ 23 h 100"/>
                <a:gd name="T68" fmla="*/ 50 w 100"/>
                <a:gd name="T69" fmla="*/ 18 h 100"/>
                <a:gd name="T70" fmla="*/ 36 w 100"/>
                <a:gd name="T71" fmla="*/ 27 h 100"/>
                <a:gd name="T72" fmla="*/ 41 w 100"/>
                <a:gd name="T73" fmla="*/ 23 h 100"/>
                <a:gd name="T74" fmla="*/ 41 w 100"/>
                <a:gd name="T75" fmla="*/ 41 h 100"/>
                <a:gd name="T76" fmla="*/ 45 w 100"/>
                <a:gd name="T77" fmla="*/ 36 h 100"/>
                <a:gd name="T78" fmla="*/ 59 w 100"/>
                <a:gd name="T79" fmla="*/ 36 h 100"/>
                <a:gd name="T80" fmla="*/ 55 w 100"/>
                <a:gd name="T81" fmla="*/ 41 h 100"/>
                <a:gd name="T82" fmla="*/ 41 w 100"/>
                <a:gd name="T83" fmla="*/ 54 h 100"/>
                <a:gd name="T84" fmla="*/ 45 w 100"/>
                <a:gd name="T85" fmla="*/ 50 h 100"/>
                <a:gd name="T86" fmla="*/ 59 w 100"/>
                <a:gd name="T87" fmla="*/ 54 h 100"/>
                <a:gd name="T88" fmla="*/ 55 w 100"/>
                <a:gd name="T89" fmla="*/ 50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0" h="100">
                  <a:moveTo>
                    <a:pt x="9" y="32"/>
                  </a:moveTo>
                  <a:lnTo>
                    <a:pt x="9" y="32"/>
                  </a:lnTo>
                  <a:lnTo>
                    <a:pt x="32" y="9"/>
                  </a:lnTo>
                  <a:lnTo>
                    <a:pt x="23" y="0"/>
                  </a:lnTo>
                  <a:lnTo>
                    <a:pt x="9" y="13"/>
                  </a:lnTo>
                  <a:lnTo>
                    <a:pt x="0" y="23"/>
                  </a:lnTo>
                  <a:lnTo>
                    <a:pt x="9" y="32"/>
                  </a:lnTo>
                  <a:close/>
                  <a:moveTo>
                    <a:pt x="23" y="23"/>
                  </a:moveTo>
                  <a:lnTo>
                    <a:pt x="23" y="23"/>
                  </a:lnTo>
                  <a:lnTo>
                    <a:pt x="27" y="27"/>
                  </a:lnTo>
                  <a:lnTo>
                    <a:pt x="27" y="32"/>
                  </a:lnTo>
                  <a:lnTo>
                    <a:pt x="18" y="27"/>
                  </a:lnTo>
                  <a:lnTo>
                    <a:pt x="0" y="54"/>
                  </a:lnTo>
                  <a:lnTo>
                    <a:pt x="4" y="64"/>
                  </a:lnTo>
                  <a:lnTo>
                    <a:pt x="9" y="59"/>
                  </a:lnTo>
                  <a:lnTo>
                    <a:pt x="9" y="100"/>
                  </a:lnTo>
                  <a:lnTo>
                    <a:pt x="23" y="100"/>
                  </a:lnTo>
                  <a:lnTo>
                    <a:pt x="23" y="45"/>
                  </a:lnTo>
                  <a:lnTo>
                    <a:pt x="27" y="36"/>
                  </a:lnTo>
                  <a:lnTo>
                    <a:pt x="27" y="64"/>
                  </a:lnTo>
                  <a:lnTo>
                    <a:pt x="45" y="64"/>
                  </a:lnTo>
                  <a:lnTo>
                    <a:pt x="41" y="68"/>
                  </a:lnTo>
                  <a:lnTo>
                    <a:pt x="27" y="68"/>
                  </a:lnTo>
                  <a:lnTo>
                    <a:pt x="27" y="77"/>
                  </a:lnTo>
                  <a:lnTo>
                    <a:pt x="41" y="77"/>
                  </a:lnTo>
                  <a:lnTo>
                    <a:pt x="32" y="82"/>
                  </a:lnTo>
                  <a:lnTo>
                    <a:pt x="23" y="91"/>
                  </a:lnTo>
                  <a:lnTo>
                    <a:pt x="32" y="96"/>
                  </a:lnTo>
                  <a:lnTo>
                    <a:pt x="50" y="82"/>
                  </a:lnTo>
                  <a:lnTo>
                    <a:pt x="64" y="96"/>
                  </a:lnTo>
                  <a:lnTo>
                    <a:pt x="68" y="86"/>
                  </a:lnTo>
                  <a:lnTo>
                    <a:pt x="64" y="82"/>
                  </a:lnTo>
                  <a:lnTo>
                    <a:pt x="55" y="77"/>
                  </a:lnTo>
                  <a:lnTo>
                    <a:pt x="73" y="77"/>
                  </a:lnTo>
                  <a:lnTo>
                    <a:pt x="73" y="68"/>
                  </a:lnTo>
                  <a:lnTo>
                    <a:pt x="55" y="68"/>
                  </a:lnTo>
                  <a:lnTo>
                    <a:pt x="55" y="64"/>
                  </a:lnTo>
                  <a:lnTo>
                    <a:pt x="50" y="64"/>
                  </a:lnTo>
                  <a:lnTo>
                    <a:pt x="68" y="64"/>
                  </a:lnTo>
                  <a:lnTo>
                    <a:pt x="68" y="41"/>
                  </a:lnTo>
                  <a:lnTo>
                    <a:pt x="77" y="41"/>
                  </a:lnTo>
                  <a:lnTo>
                    <a:pt x="77" y="86"/>
                  </a:lnTo>
                  <a:lnTo>
                    <a:pt x="77" y="91"/>
                  </a:lnTo>
                  <a:lnTo>
                    <a:pt x="68" y="91"/>
                  </a:lnTo>
                  <a:lnTo>
                    <a:pt x="73" y="100"/>
                  </a:lnTo>
                  <a:lnTo>
                    <a:pt x="77" y="100"/>
                  </a:lnTo>
                  <a:lnTo>
                    <a:pt x="86" y="100"/>
                  </a:lnTo>
                  <a:lnTo>
                    <a:pt x="91" y="96"/>
                  </a:lnTo>
                  <a:lnTo>
                    <a:pt x="91" y="41"/>
                  </a:lnTo>
                  <a:lnTo>
                    <a:pt x="100" y="41"/>
                  </a:lnTo>
                  <a:lnTo>
                    <a:pt x="100" y="32"/>
                  </a:lnTo>
                  <a:lnTo>
                    <a:pt x="68" y="32"/>
                  </a:lnTo>
                  <a:lnTo>
                    <a:pt x="68" y="27"/>
                  </a:lnTo>
                  <a:lnTo>
                    <a:pt x="59" y="27"/>
                  </a:lnTo>
                  <a:lnTo>
                    <a:pt x="64" y="23"/>
                  </a:lnTo>
                  <a:lnTo>
                    <a:pt x="68" y="9"/>
                  </a:lnTo>
                  <a:lnTo>
                    <a:pt x="50" y="9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41" y="0"/>
                  </a:lnTo>
                  <a:lnTo>
                    <a:pt x="23" y="23"/>
                  </a:lnTo>
                  <a:close/>
                  <a:moveTo>
                    <a:pt x="96" y="18"/>
                  </a:moveTo>
                  <a:lnTo>
                    <a:pt x="96" y="9"/>
                  </a:lnTo>
                  <a:lnTo>
                    <a:pt x="68" y="9"/>
                  </a:lnTo>
                  <a:lnTo>
                    <a:pt x="68" y="18"/>
                  </a:lnTo>
                  <a:lnTo>
                    <a:pt x="96" y="18"/>
                  </a:lnTo>
                  <a:close/>
                  <a:moveTo>
                    <a:pt x="41" y="23"/>
                  </a:moveTo>
                  <a:lnTo>
                    <a:pt x="41" y="23"/>
                  </a:lnTo>
                  <a:lnTo>
                    <a:pt x="45" y="18"/>
                  </a:lnTo>
                  <a:lnTo>
                    <a:pt x="50" y="18"/>
                  </a:lnTo>
                  <a:lnTo>
                    <a:pt x="50" y="27"/>
                  </a:lnTo>
                  <a:lnTo>
                    <a:pt x="36" y="27"/>
                  </a:lnTo>
                  <a:lnTo>
                    <a:pt x="41" y="23"/>
                  </a:lnTo>
                  <a:close/>
                  <a:moveTo>
                    <a:pt x="45" y="36"/>
                  </a:moveTo>
                  <a:lnTo>
                    <a:pt x="45" y="41"/>
                  </a:lnTo>
                  <a:lnTo>
                    <a:pt x="41" y="41"/>
                  </a:lnTo>
                  <a:lnTo>
                    <a:pt x="41" y="36"/>
                  </a:lnTo>
                  <a:lnTo>
                    <a:pt x="45" y="36"/>
                  </a:lnTo>
                  <a:close/>
                  <a:moveTo>
                    <a:pt x="55" y="41"/>
                  </a:moveTo>
                  <a:lnTo>
                    <a:pt x="55" y="36"/>
                  </a:lnTo>
                  <a:lnTo>
                    <a:pt x="59" y="36"/>
                  </a:lnTo>
                  <a:lnTo>
                    <a:pt x="59" y="41"/>
                  </a:lnTo>
                  <a:lnTo>
                    <a:pt x="55" y="41"/>
                  </a:lnTo>
                  <a:close/>
                  <a:moveTo>
                    <a:pt x="45" y="50"/>
                  </a:moveTo>
                  <a:lnTo>
                    <a:pt x="45" y="54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5" y="50"/>
                  </a:lnTo>
                  <a:close/>
                  <a:moveTo>
                    <a:pt x="55" y="50"/>
                  </a:moveTo>
                  <a:lnTo>
                    <a:pt x="59" y="50"/>
                  </a:lnTo>
                  <a:lnTo>
                    <a:pt x="59" y="54"/>
                  </a:lnTo>
                  <a:lnTo>
                    <a:pt x="55" y="54"/>
                  </a:lnTo>
                  <a:lnTo>
                    <a:pt x="55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10963" y="7568"/>
              <a:ext cx="186" cy="197"/>
            </a:xfrm>
            <a:custGeom>
              <a:avLst/>
              <a:gdLst>
                <a:gd name="T0" fmla="*/ 14 w 87"/>
                <a:gd name="T1" fmla="*/ 92 h 92"/>
                <a:gd name="T2" fmla="*/ 14 w 87"/>
                <a:gd name="T3" fmla="*/ 64 h 92"/>
                <a:gd name="T4" fmla="*/ 14 w 87"/>
                <a:gd name="T5" fmla="*/ 64 h 92"/>
                <a:gd name="T6" fmla="*/ 18 w 87"/>
                <a:gd name="T7" fmla="*/ 78 h 92"/>
                <a:gd name="T8" fmla="*/ 18 w 87"/>
                <a:gd name="T9" fmla="*/ 78 h 92"/>
                <a:gd name="T10" fmla="*/ 27 w 87"/>
                <a:gd name="T11" fmla="*/ 73 h 92"/>
                <a:gd name="T12" fmla="*/ 36 w 87"/>
                <a:gd name="T13" fmla="*/ 69 h 92"/>
                <a:gd name="T14" fmla="*/ 36 w 87"/>
                <a:gd name="T15" fmla="*/ 64 h 92"/>
                <a:gd name="T16" fmla="*/ 41 w 87"/>
                <a:gd name="T17" fmla="*/ 55 h 92"/>
                <a:gd name="T18" fmla="*/ 41 w 87"/>
                <a:gd name="T19" fmla="*/ 55 h 92"/>
                <a:gd name="T20" fmla="*/ 36 w 87"/>
                <a:gd name="T21" fmla="*/ 46 h 92"/>
                <a:gd name="T22" fmla="*/ 32 w 87"/>
                <a:gd name="T23" fmla="*/ 37 h 92"/>
                <a:gd name="T24" fmla="*/ 32 w 87"/>
                <a:gd name="T25" fmla="*/ 37 h 92"/>
                <a:gd name="T26" fmla="*/ 36 w 87"/>
                <a:gd name="T27" fmla="*/ 23 h 92"/>
                <a:gd name="T28" fmla="*/ 36 w 87"/>
                <a:gd name="T29" fmla="*/ 23 h 92"/>
                <a:gd name="T30" fmla="*/ 41 w 87"/>
                <a:gd name="T31" fmla="*/ 0 h 92"/>
                <a:gd name="T32" fmla="*/ 0 w 87"/>
                <a:gd name="T33" fmla="*/ 0 h 92"/>
                <a:gd name="T34" fmla="*/ 0 w 87"/>
                <a:gd name="T35" fmla="*/ 92 h 92"/>
                <a:gd name="T36" fmla="*/ 14 w 87"/>
                <a:gd name="T37" fmla="*/ 92 h 92"/>
                <a:gd name="T38" fmla="*/ 14 w 87"/>
                <a:gd name="T39" fmla="*/ 92 h 92"/>
                <a:gd name="T40" fmla="*/ 55 w 87"/>
                <a:gd name="T41" fmla="*/ 92 h 92"/>
                <a:gd name="T42" fmla="*/ 55 w 87"/>
                <a:gd name="T43" fmla="*/ 82 h 92"/>
                <a:gd name="T44" fmla="*/ 73 w 87"/>
                <a:gd name="T45" fmla="*/ 82 h 92"/>
                <a:gd name="T46" fmla="*/ 73 w 87"/>
                <a:gd name="T47" fmla="*/ 92 h 92"/>
                <a:gd name="T48" fmla="*/ 87 w 87"/>
                <a:gd name="T49" fmla="*/ 92 h 92"/>
                <a:gd name="T50" fmla="*/ 87 w 87"/>
                <a:gd name="T51" fmla="*/ 5 h 92"/>
                <a:gd name="T52" fmla="*/ 41 w 87"/>
                <a:gd name="T53" fmla="*/ 5 h 92"/>
                <a:gd name="T54" fmla="*/ 41 w 87"/>
                <a:gd name="T55" fmla="*/ 92 h 92"/>
                <a:gd name="T56" fmla="*/ 55 w 87"/>
                <a:gd name="T57" fmla="*/ 92 h 92"/>
                <a:gd name="T58" fmla="*/ 55 w 87"/>
                <a:gd name="T59" fmla="*/ 92 h 92"/>
                <a:gd name="T60" fmla="*/ 18 w 87"/>
                <a:gd name="T61" fmla="*/ 37 h 92"/>
                <a:gd name="T62" fmla="*/ 18 w 87"/>
                <a:gd name="T63" fmla="*/ 37 h 92"/>
                <a:gd name="T64" fmla="*/ 27 w 87"/>
                <a:gd name="T65" fmla="*/ 50 h 92"/>
                <a:gd name="T66" fmla="*/ 27 w 87"/>
                <a:gd name="T67" fmla="*/ 50 h 92"/>
                <a:gd name="T68" fmla="*/ 23 w 87"/>
                <a:gd name="T69" fmla="*/ 60 h 92"/>
                <a:gd name="T70" fmla="*/ 14 w 87"/>
                <a:gd name="T71" fmla="*/ 60 h 92"/>
                <a:gd name="T72" fmla="*/ 14 w 87"/>
                <a:gd name="T73" fmla="*/ 14 h 92"/>
                <a:gd name="T74" fmla="*/ 23 w 87"/>
                <a:gd name="T75" fmla="*/ 14 h 92"/>
                <a:gd name="T76" fmla="*/ 23 w 87"/>
                <a:gd name="T77" fmla="*/ 14 h 92"/>
                <a:gd name="T78" fmla="*/ 18 w 87"/>
                <a:gd name="T79" fmla="*/ 37 h 92"/>
                <a:gd name="T80" fmla="*/ 18 w 87"/>
                <a:gd name="T81" fmla="*/ 37 h 92"/>
                <a:gd name="T82" fmla="*/ 18 w 87"/>
                <a:gd name="T83" fmla="*/ 37 h 92"/>
                <a:gd name="T84" fmla="*/ 55 w 87"/>
                <a:gd name="T85" fmla="*/ 37 h 92"/>
                <a:gd name="T86" fmla="*/ 55 w 87"/>
                <a:gd name="T87" fmla="*/ 14 h 92"/>
                <a:gd name="T88" fmla="*/ 73 w 87"/>
                <a:gd name="T89" fmla="*/ 14 h 92"/>
                <a:gd name="T90" fmla="*/ 73 w 87"/>
                <a:gd name="T91" fmla="*/ 37 h 92"/>
                <a:gd name="T92" fmla="*/ 55 w 87"/>
                <a:gd name="T93" fmla="*/ 37 h 92"/>
                <a:gd name="T94" fmla="*/ 55 w 87"/>
                <a:gd name="T95" fmla="*/ 37 h 92"/>
                <a:gd name="T96" fmla="*/ 73 w 87"/>
                <a:gd name="T97" fmla="*/ 50 h 92"/>
                <a:gd name="T98" fmla="*/ 73 w 87"/>
                <a:gd name="T99" fmla="*/ 69 h 92"/>
                <a:gd name="T100" fmla="*/ 55 w 87"/>
                <a:gd name="T101" fmla="*/ 69 h 92"/>
                <a:gd name="T102" fmla="*/ 55 w 87"/>
                <a:gd name="T103" fmla="*/ 50 h 92"/>
                <a:gd name="T104" fmla="*/ 73 w 87"/>
                <a:gd name="T105" fmla="*/ 50 h 92"/>
                <a:gd name="T106" fmla="*/ 73 w 87"/>
                <a:gd name="T107" fmla="*/ 50 h 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" h="92">
                  <a:moveTo>
                    <a:pt x="14" y="92"/>
                  </a:moveTo>
                  <a:lnTo>
                    <a:pt x="14" y="64"/>
                  </a:lnTo>
                  <a:lnTo>
                    <a:pt x="18" y="78"/>
                  </a:lnTo>
                  <a:lnTo>
                    <a:pt x="27" y="73"/>
                  </a:lnTo>
                  <a:lnTo>
                    <a:pt x="36" y="69"/>
                  </a:lnTo>
                  <a:lnTo>
                    <a:pt x="36" y="64"/>
                  </a:lnTo>
                  <a:lnTo>
                    <a:pt x="41" y="55"/>
                  </a:lnTo>
                  <a:lnTo>
                    <a:pt x="36" y="46"/>
                  </a:lnTo>
                  <a:lnTo>
                    <a:pt x="32" y="37"/>
                  </a:lnTo>
                  <a:lnTo>
                    <a:pt x="36" y="23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14" y="92"/>
                  </a:lnTo>
                  <a:close/>
                  <a:moveTo>
                    <a:pt x="55" y="92"/>
                  </a:moveTo>
                  <a:lnTo>
                    <a:pt x="55" y="82"/>
                  </a:lnTo>
                  <a:lnTo>
                    <a:pt x="73" y="82"/>
                  </a:lnTo>
                  <a:lnTo>
                    <a:pt x="73" y="92"/>
                  </a:lnTo>
                  <a:lnTo>
                    <a:pt x="87" y="92"/>
                  </a:lnTo>
                  <a:lnTo>
                    <a:pt x="87" y="5"/>
                  </a:lnTo>
                  <a:lnTo>
                    <a:pt x="41" y="5"/>
                  </a:lnTo>
                  <a:lnTo>
                    <a:pt x="41" y="92"/>
                  </a:lnTo>
                  <a:lnTo>
                    <a:pt x="55" y="92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4"/>
                  </a:lnTo>
                  <a:lnTo>
                    <a:pt x="23" y="14"/>
                  </a:lnTo>
                  <a:lnTo>
                    <a:pt x="18" y="37"/>
                  </a:lnTo>
                  <a:close/>
                  <a:moveTo>
                    <a:pt x="55" y="37"/>
                  </a:moveTo>
                  <a:lnTo>
                    <a:pt x="55" y="14"/>
                  </a:lnTo>
                  <a:lnTo>
                    <a:pt x="73" y="14"/>
                  </a:lnTo>
                  <a:lnTo>
                    <a:pt x="73" y="37"/>
                  </a:lnTo>
                  <a:lnTo>
                    <a:pt x="55" y="37"/>
                  </a:lnTo>
                  <a:close/>
                  <a:moveTo>
                    <a:pt x="73" y="50"/>
                  </a:moveTo>
                  <a:lnTo>
                    <a:pt x="73" y="69"/>
                  </a:lnTo>
                  <a:lnTo>
                    <a:pt x="55" y="69"/>
                  </a:lnTo>
                  <a:lnTo>
                    <a:pt x="55" y="50"/>
                  </a:lnTo>
                  <a:lnTo>
                    <a:pt x="73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3"/>
            <p:cNvSpPr/>
            <p:nvPr/>
          </p:nvSpPr>
          <p:spPr bwMode="auto">
            <a:xfrm>
              <a:off x="11197" y="7560"/>
              <a:ext cx="206" cy="214"/>
            </a:xfrm>
            <a:custGeom>
              <a:avLst/>
              <a:gdLst>
                <a:gd name="T0" fmla="*/ 55 w 96"/>
                <a:gd name="T1" fmla="*/ 13 h 100"/>
                <a:gd name="T2" fmla="*/ 55 w 96"/>
                <a:gd name="T3" fmla="*/ 13 h 100"/>
                <a:gd name="T4" fmla="*/ 55 w 96"/>
                <a:gd name="T5" fmla="*/ 9 h 100"/>
                <a:gd name="T6" fmla="*/ 55 w 96"/>
                <a:gd name="T7" fmla="*/ 9 h 100"/>
                <a:gd name="T8" fmla="*/ 51 w 96"/>
                <a:gd name="T9" fmla="*/ 0 h 100"/>
                <a:gd name="T10" fmla="*/ 51 w 96"/>
                <a:gd name="T11" fmla="*/ 0 h 100"/>
                <a:gd name="T12" fmla="*/ 46 w 96"/>
                <a:gd name="T13" fmla="*/ 4 h 100"/>
                <a:gd name="T14" fmla="*/ 46 w 96"/>
                <a:gd name="T15" fmla="*/ 4 h 100"/>
                <a:gd name="T16" fmla="*/ 37 w 96"/>
                <a:gd name="T17" fmla="*/ 4 h 100"/>
                <a:gd name="T18" fmla="*/ 37 w 96"/>
                <a:gd name="T19" fmla="*/ 4 h 100"/>
                <a:gd name="T20" fmla="*/ 41 w 96"/>
                <a:gd name="T21" fmla="*/ 18 h 100"/>
                <a:gd name="T22" fmla="*/ 0 w 96"/>
                <a:gd name="T23" fmla="*/ 18 h 100"/>
                <a:gd name="T24" fmla="*/ 0 w 96"/>
                <a:gd name="T25" fmla="*/ 32 h 100"/>
                <a:gd name="T26" fmla="*/ 41 w 96"/>
                <a:gd name="T27" fmla="*/ 32 h 100"/>
                <a:gd name="T28" fmla="*/ 41 w 96"/>
                <a:gd name="T29" fmla="*/ 41 h 100"/>
                <a:gd name="T30" fmla="*/ 9 w 96"/>
                <a:gd name="T31" fmla="*/ 41 h 100"/>
                <a:gd name="T32" fmla="*/ 9 w 96"/>
                <a:gd name="T33" fmla="*/ 91 h 100"/>
                <a:gd name="T34" fmla="*/ 23 w 96"/>
                <a:gd name="T35" fmla="*/ 91 h 100"/>
                <a:gd name="T36" fmla="*/ 23 w 96"/>
                <a:gd name="T37" fmla="*/ 54 h 100"/>
                <a:gd name="T38" fmla="*/ 41 w 96"/>
                <a:gd name="T39" fmla="*/ 54 h 100"/>
                <a:gd name="T40" fmla="*/ 41 w 96"/>
                <a:gd name="T41" fmla="*/ 100 h 100"/>
                <a:gd name="T42" fmla="*/ 55 w 96"/>
                <a:gd name="T43" fmla="*/ 100 h 100"/>
                <a:gd name="T44" fmla="*/ 55 w 96"/>
                <a:gd name="T45" fmla="*/ 54 h 100"/>
                <a:gd name="T46" fmla="*/ 69 w 96"/>
                <a:gd name="T47" fmla="*/ 54 h 100"/>
                <a:gd name="T48" fmla="*/ 69 w 96"/>
                <a:gd name="T49" fmla="*/ 73 h 100"/>
                <a:gd name="T50" fmla="*/ 69 w 96"/>
                <a:gd name="T51" fmla="*/ 73 h 100"/>
                <a:gd name="T52" fmla="*/ 64 w 96"/>
                <a:gd name="T53" fmla="*/ 77 h 100"/>
                <a:gd name="T54" fmla="*/ 55 w 96"/>
                <a:gd name="T55" fmla="*/ 77 h 100"/>
                <a:gd name="T56" fmla="*/ 55 w 96"/>
                <a:gd name="T57" fmla="*/ 77 h 100"/>
                <a:gd name="T58" fmla="*/ 60 w 96"/>
                <a:gd name="T59" fmla="*/ 91 h 100"/>
                <a:gd name="T60" fmla="*/ 60 w 96"/>
                <a:gd name="T61" fmla="*/ 91 h 100"/>
                <a:gd name="T62" fmla="*/ 78 w 96"/>
                <a:gd name="T63" fmla="*/ 91 h 100"/>
                <a:gd name="T64" fmla="*/ 82 w 96"/>
                <a:gd name="T65" fmla="*/ 86 h 100"/>
                <a:gd name="T66" fmla="*/ 82 w 96"/>
                <a:gd name="T67" fmla="*/ 82 h 100"/>
                <a:gd name="T68" fmla="*/ 82 w 96"/>
                <a:gd name="T69" fmla="*/ 41 h 100"/>
                <a:gd name="T70" fmla="*/ 55 w 96"/>
                <a:gd name="T71" fmla="*/ 41 h 100"/>
                <a:gd name="T72" fmla="*/ 55 w 96"/>
                <a:gd name="T73" fmla="*/ 32 h 100"/>
                <a:gd name="T74" fmla="*/ 96 w 96"/>
                <a:gd name="T75" fmla="*/ 32 h 100"/>
                <a:gd name="T76" fmla="*/ 96 w 96"/>
                <a:gd name="T77" fmla="*/ 18 h 100"/>
                <a:gd name="T78" fmla="*/ 46 w 96"/>
                <a:gd name="T79" fmla="*/ 18 h 100"/>
                <a:gd name="T80" fmla="*/ 46 w 96"/>
                <a:gd name="T81" fmla="*/ 18 h 100"/>
                <a:gd name="T82" fmla="*/ 55 w 96"/>
                <a:gd name="T83" fmla="*/ 13 h 100"/>
                <a:gd name="T84" fmla="*/ 55 w 96"/>
                <a:gd name="T85" fmla="*/ 13 h 100"/>
                <a:gd name="T86" fmla="*/ 55 w 96"/>
                <a:gd name="T87" fmla="*/ 13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3" y="91"/>
                  </a:lnTo>
                  <a:lnTo>
                    <a:pt x="23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3"/>
                  </a:lnTo>
                  <a:lnTo>
                    <a:pt x="64" y="77"/>
                  </a:lnTo>
                  <a:lnTo>
                    <a:pt x="55" y="77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4"/>
            <p:cNvSpPr>
              <a:spLocks noEditPoints="1"/>
            </p:cNvSpPr>
            <p:nvPr/>
          </p:nvSpPr>
          <p:spPr bwMode="auto">
            <a:xfrm>
              <a:off x="11697" y="6747"/>
              <a:ext cx="225" cy="214"/>
            </a:xfrm>
            <a:custGeom>
              <a:avLst/>
              <a:gdLst>
                <a:gd name="T0" fmla="*/ 59 w 105"/>
                <a:gd name="T1" fmla="*/ 9 h 100"/>
                <a:gd name="T2" fmla="*/ 59 w 105"/>
                <a:gd name="T3" fmla="*/ 9 h 100"/>
                <a:gd name="T4" fmla="*/ 50 w 105"/>
                <a:gd name="T5" fmla="*/ 9 h 100"/>
                <a:gd name="T6" fmla="*/ 46 w 105"/>
                <a:gd name="T7" fmla="*/ 5 h 100"/>
                <a:gd name="T8" fmla="*/ 36 w 105"/>
                <a:gd name="T9" fmla="*/ 23 h 100"/>
                <a:gd name="T10" fmla="*/ 32 w 105"/>
                <a:gd name="T11" fmla="*/ 14 h 100"/>
                <a:gd name="T12" fmla="*/ 32 w 105"/>
                <a:gd name="T13" fmla="*/ 5 h 100"/>
                <a:gd name="T14" fmla="*/ 32 w 105"/>
                <a:gd name="T15" fmla="*/ 5 h 100"/>
                <a:gd name="T16" fmla="*/ 27 w 105"/>
                <a:gd name="T17" fmla="*/ 5 h 100"/>
                <a:gd name="T18" fmla="*/ 18 w 105"/>
                <a:gd name="T19" fmla="*/ 5 h 100"/>
                <a:gd name="T20" fmla="*/ 5 w 105"/>
                <a:gd name="T21" fmla="*/ 23 h 100"/>
                <a:gd name="T22" fmla="*/ 18 w 105"/>
                <a:gd name="T23" fmla="*/ 32 h 100"/>
                <a:gd name="T24" fmla="*/ 9 w 105"/>
                <a:gd name="T25" fmla="*/ 50 h 100"/>
                <a:gd name="T26" fmla="*/ 0 w 105"/>
                <a:gd name="T27" fmla="*/ 69 h 100"/>
                <a:gd name="T28" fmla="*/ 5 w 105"/>
                <a:gd name="T29" fmla="*/ 73 h 100"/>
                <a:gd name="T30" fmla="*/ 9 w 105"/>
                <a:gd name="T31" fmla="*/ 78 h 100"/>
                <a:gd name="T32" fmla="*/ 18 w 105"/>
                <a:gd name="T33" fmla="*/ 100 h 100"/>
                <a:gd name="T34" fmla="*/ 32 w 105"/>
                <a:gd name="T35" fmla="*/ 59 h 100"/>
                <a:gd name="T36" fmla="*/ 36 w 105"/>
                <a:gd name="T37" fmla="*/ 69 h 100"/>
                <a:gd name="T38" fmla="*/ 46 w 105"/>
                <a:gd name="T39" fmla="*/ 59 h 100"/>
                <a:gd name="T40" fmla="*/ 55 w 105"/>
                <a:gd name="T41" fmla="*/ 55 h 100"/>
                <a:gd name="T42" fmla="*/ 46 w 105"/>
                <a:gd name="T43" fmla="*/ 69 h 100"/>
                <a:gd name="T44" fmla="*/ 32 w 105"/>
                <a:gd name="T45" fmla="*/ 82 h 100"/>
                <a:gd name="T46" fmla="*/ 36 w 105"/>
                <a:gd name="T47" fmla="*/ 87 h 100"/>
                <a:gd name="T48" fmla="*/ 41 w 105"/>
                <a:gd name="T49" fmla="*/ 91 h 100"/>
                <a:gd name="T50" fmla="*/ 59 w 105"/>
                <a:gd name="T51" fmla="*/ 100 h 100"/>
                <a:gd name="T52" fmla="*/ 73 w 105"/>
                <a:gd name="T53" fmla="*/ 69 h 100"/>
                <a:gd name="T54" fmla="*/ 91 w 105"/>
                <a:gd name="T55" fmla="*/ 91 h 100"/>
                <a:gd name="T56" fmla="*/ 105 w 105"/>
                <a:gd name="T57" fmla="*/ 82 h 100"/>
                <a:gd name="T58" fmla="*/ 82 w 105"/>
                <a:gd name="T59" fmla="*/ 55 h 100"/>
                <a:gd name="T60" fmla="*/ 100 w 105"/>
                <a:gd name="T61" fmla="*/ 41 h 100"/>
                <a:gd name="T62" fmla="*/ 73 w 105"/>
                <a:gd name="T63" fmla="*/ 32 h 100"/>
                <a:gd name="T64" fmla="*/ 96 w 105"/>
                <a:gd name="T65" fmla="*/ 18 h 100"/>
                <a:gd name="T66" fmla="*/ 73 w 105"/>
                <a:gd name="T67" fmla="*/ 14 h 100"/>
                <a:gd name="T68" fmla="*/ 78 w 105"/>
                <a:gd name="T69" fmla="*/ 5 h 100"/>
                <a:gd name="T70" fmla="*/ 78 w 105"/>
                <a:gd name="T71" fmla="*/ 0 h 100"/>
                <a:gd name="T72" fmla="*/ 73 w 105"/>
                <a:gd name="T73" fmla="*/ 0 h 100"/>
                <a:gd name="T74" fmla="*/ 59 w 105"/>
                <a:gd name="T75" fmla="*/ 0 h 100"/>
                <a:gd name="T76" fmla="*/ 55 w 105"/>
                <a:gd name="T77" fmla="*/ 18 h 100"/>
                <a:gd name="T78" fmla="*/ 55 w 105"/>
                <a:gd name="T79" fmla="*/ 18 h 100"/>
                <a:gd name="T80" fmla="*/ 59 w 105"/>
                <a:gd name="T81" fmla="*/ 9 h 100"/>
                <a:gd name="T82" fmla="*/ 32 w 105"/>
                <a:gd name="T83" fmla="*/ 32 h 100"/>
                <a:gd name="T84" fmla="*/ 36 w 105"/>
                <a:gd name="T85" fmla="*/ 37 h 100"/>
                <a:gd name="T86" fmla="*/ 46 w 105"/>
                <a:gd name="T87" fmla="*/ 37 h 100"/>
                <a:gd name="T88" fmla="*/ 50 w 105"/>
                <a:gd name="T89" fmla="*/ 41 h 100"/>
                <a:gd name="T90" fmla="*/ 55 w 105"/>
                <a:gd name="T91" fmla="*/ 32 h 100"/>
                <a:gd name="T92" fmla="*/ 64 w 105"/>
                <a:gd name="T93" fmla="*/ 41 h 100"/>
                <a:gd name="T94" fmla="*/ 41 w 105"/>
                <a:gd name="T95" fmla="*/ 50 h 100"/>
                <a:gd name="T96" fmla="*/ 32 w 105"/>
                <a:gd name="T97" fmla="*/ 46 h 100"/>
                <a:gd name="T98" fmla="*/ 32 w 105"/>
                <a:gd name="T99" fmla="*/ 32 h 1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5" h="100">
                  <a:moveTo>
                    <a:pt x="59" y="9"/>
                  </a:moveTo>
                  <a:lnTo>
                    <a:pt x="59" y="9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36" y="32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18" y="5"/>
                  </a:lnTo>
                  <a:lnTo>
                    <a:pt x="18" y="23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18" y="32"/>
                  </a:lnTo>
                  <a:lnTo>
                    <a:pt x="9" y="50"/>
                  </a:lnTo>
                  <a:lnTo>
                    <a:pt x="0" y="69"/>
                  </a:lnTo>
                  <a:lnTo>
                    <a:pt x="5" y="73"/>
                  </a:lnTo>
                  <a:lnTo>
                    <a:pt x="9" y="78"/>
                  </a:lnTo>
                  <a:lnTo>
                    <a:pt x="18" y="64"/>
                  </a:lnTo>
                  <a:lnTo>
                    <a:pt x="18" y="100"/>
                  </a:lnTo>
                  <a:lnTo>
                    <a:pt x="32" y="100"/>
                  </a:lnTo>
                  <a:lnTo>
                    <a:pt x="32" y="59"/>
                  </a:lnTo>
                  <a:lnTo>
                    <a:pt x="36" y="69"/>
                  </a:lnTo>
                  <a:lnTo>
                    <a:pt x="46" y="59"/>
                  </a:lnTo>
                  <a:lnTo>
                    <a:pt x="41" y="55"/>
                  </a:lnTo>
                  <a:lnTo>
                    <a:pt x="55" y="55"/>
                  </a:lnTo>
                  <a:lnTo>
                    <a:pt x="46" y="69"/>
                  </a:lnTo>
                  <a:lnTo>
                    <a:pt x="32" y="82"/>
                  </a:lnTo>
                  <a:lnTo>
                    <a:pt x="36" y="87"/>
                  </a:lnTo>
                  <a:lnTo>
                    <a:pt x="41" y="91"/>
                  </a:lnTo>
                  <a:lnTo>
                    <a:pt x="59" y="69"/>
                  </a:lnTo>
                  <a:lnTo>
                    <a:pt x="59" y="100"/>
                  </a:lnTo>
                  <a:lnTo>
                    <a:pt x="73" y="100"/>
                  </a:lnTo>
                  <a:lnTo>
                    <a:pt x="73" y="69"/>
                  </a:lnTo>
                  <a:lnTo>
                    <a:pt x="91" y="91"/>
                  </a:lnTo>
                  <a:lnTo>
                    <a:pt x="105" y="82"/>
                  </a:lnTo>
                  <a:lnTo>
                    <a:pt x="91" y="69"/>
                  </a:lnTo>
                  <a:lnTo>
                    <a:pt x="82" y="55"/>
                  </a:lnTo>
                  <a:lnTo>
                    <a:pt x="100" y="55"/>
                  </a:lnTo>
                  <a:lnTo>
                    <a:pt x="100" y="41"/>
                  </a:lnTo>
                  <a:lnTo>
                    <a:pt x="73" y="41"/>
                  </a:lnTo>
                  <a:lnTo>
                    <a:pt x="73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73" y="18"/>
                  </a:lnTo>
                  <a:lnTo>
                    <a:pt x="73" y="14"/>
                  </a:lnTo>
                  <a:lnTo>
                    <a:pt x="78" y="5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59" y="0"/>
                  </a:lnTo>
                  <a:lnTo>
                    <a:pt x="59" y="18"/>
                  </a:lnTo>
                  <a:lnTo>
                    <a:pt x="55" y="18"/>
                  </a:lnTo>
                  <a:lnTo>
                    <a:pt x="59" y="9"/>
                  </a:lnTo>
                  <a:close/>
                  <a:moveTo>
                    <a:pt x="32" y="32"/>
                  </a:moveTo>
                  <a:lnTo>
                    <a:pt x="36" y="32"/>
                  </a:lnTo>
                  <a:lnTo>
                    <a:pt x="36" y="37"/>
                  </a:lnTo>
                  <a:lnTo>
                    <a:pt x="46" y="37"/>
                  </a:lnTo>
                  <a:lnTo>
                    <a:pt x="50" y="41"/>
                  </a:lnTo>
                  <a:lnTo>
                    <a:pt x="55" y="32"/>
                  </a:lnTo>
                  <a:lnTo>
                    <a:pt x="64" y="32"/>
                  </a:lnTo>
                  <a:lnTo>
                    <a:pt x="64" y="41"/>
                  </a:lnTo>
                  <a:lnTo>
                    <a:pt x="41" y="41"/>
                  </a:lnTo>
                  <a:lnTo>
                    <a:pt x="41" y="50"/>
                  </a:lnTo>
                  <a:lnTo>
                    <a:pt x="36" y="41"/>
                  </a:lnTo>
                  <a:lnTo>
                    <a:pt x="32" y="46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5"/>
            <p:cNvSpPr>
              <a:spLocks noEditPoints="1"/>
            </p:cNvSpPr>
            <p:nvPr/>
          </p:nvSpPr>
          <p:spPr bwMode="auto">
            <a:xfrm>
              <a:off x="11941" y="6747"/>
              <a:ext cx="195" cy="214"/>
            </a:xfrm>
            <a:custGeom>
              <a:avLst/>
              <a:gdLst>
                <a:gd name="T0" fmla="*/ 68 w 91"/>
                <a:gd name="T1" fmla="*/ 27 h 100"/>
                <a:gd name="T2" fmla="*/ 59 w 91"/>
                <a:gd name="T3" fmla="*/ 14 h 100"/>
                <a:gd name="T4" fmla="*/ 59 w 91"/>
                <a:gd name="T5" fmla="*/ 9 h 100"/>
                <a:gd name="T6" fmla="*/ 59 w 91"/>
                <a:gd name="T7" fmla="*/ 9 h 100"/>
                <a:gd name="T8" fmla="*/ 59 w 91"/>
                <a:gd name="T9" fmla="*/ 9 h 100"/>
                <a:gd name="T10" fmla="*/ 46 w 91"/>
                <a:gd name="T11" fmla="*/ 9 h 100"/>
                <a:gd name="T12" fmla="*/ 46 w 91"/>
                <a:gd name="T13" fmla="*/ 50 h 100"/>
                <a:gd name="T14" fmla="*/ 41 w 91"/>
                <a:gd name="T15" fmla="*/ 27 h 100"/>
                <a:gd name="T16" fmla="*/ 32 w 91"/>
                <a:gd name="T17" fmla="*/ 9 h 100"/>
                <a:gd name="T18" fmla="*/ 32 w 91"/>
                <a:gd name="T19" fmla="*/ 5 h 100"/>
                <a:gd name="T20" fmla="*/ 32 w 91"/>
                <a:gd name="T21" fmla="*/ 5 h 100"/>
                <a:gd name="T22" fmla="*/ 27 w 91"/>
                <a:gd name="T23" fmla="*/ 5 h 100"/>
                <a:gd name="T24" fmla="*/ 18 w 91"/>
                <a:gd name="T25" fmla="*/ 5 h 100"/>
                <a:gd name="T26" fmla="*/ 18 w 91"/>
                <a:gd name="T27" fmla="*/ 55 h 100"/>
                <a:gd name="T28" fmla="*/ 14 w 91"/>
                <a:gd name="T29" fmla="*/ 78 h 100"/>
                <a:gd name="T30" fmla="*/ 0 w 91"/>
                <a:gd name="T31" fmla="*/ 91 h 100"/>
                <a:gd name="T32" fmla="*/ 9 w 91"/>
                <a:gd name="T33" fmla="*/ 100 h 100"/>
                <a:gd name="T34" fmla="*/ 23 w 91"/>
                <a:gd name="T35" fmla="*/ 87 h 100"/>
                <a:gd name="T36" fmla="*/ 27 w 91"/>
                <a:gd name="T37" fmla="*/ 78 h 100"/>
                <a:gd name="T38" fmla="*/ 32 w 91"/>
                <a:gd name="T39" fmla="*/ 32 h 100"/>
                <a:gd name="T40" fmla="*/ 37 w 91"/>
                <a:gd name="T41" fmla="*/ 59 h 100"/>
                <a:gd name="T42" fmla="*/ 41 w 91"/>
                <a:gd name="T43" fmla="*/ 59 h 100"/>
                <a:gd name="T44" fmla="*/ 46 w 91"/>
                <a:gd name="T45" fmla="*/ 59 h 100"/>
                <a:gd name="T46" fmla="*/ 59 w 91"/>
                <a:gd name="T47" fmla="*/ 96 h 100"/>
                <a:gd name="T48" fmla="*/ 59 w 91"/>
                <a:gd name="T49" fmla="*/ 32 h 100"/>
                <a:gd name="T50" fmla="*/ 64 w 91"/>
                <a:gd name="T51" fmla="*/ 64 h 100"/>
                <a:gd name="T52" fmla="*/ 78 w 91"/>
                <a:gd name="T53" fmla="*/ 100 h 100"/>
                <a:gd name="T54" fmla="*/ 87 w 91"/>
                <a:gd name="T55" fmla="*/ 9 h 100"/>
                <a:gd name="T56" fmla="*/ 91 w 91"/>
                <a:gd name="T57" fmla="*/ 5 h 100"/>
                <a:gd name="T58" fmla="*/ 91 w 91"/>
                <a:gd name="T59" fmla="*/ 5 h 100"/>
                <a:gd name="T60" fmla="*/ 87 w 91"/>
                <a:gd name="T61" fmla="*/ 5 h 100"/>
                <a:gd name="T62" fmla="*/ 78 w 91"/>
                <a:gd name="T63" fmla="*/ 0 h 100"/>
                <a:gd name="T64" fmla="*/ 78 w 91"/>
                <a:gd name="T65" fmla="*/ 50 h 100"/>
                <a:gd name="T66" fmla="*/ 68 w 91"/>
                <a:gd name="T67" fmla="*/ 27 h 100"/>
                <a:gd name="T68" fmla="*/ 14 w 91"/>
                <a:gd name="T69" fmla="*/ 50 h 100"/>
                <a:gd name="T70" fmla="*/ 18 w 91"/>
                <a:gd name="T71" fmla="*/ 27 h 100"/>
                <a:gd name="T72" fmla="*/ 5 w 91"/>
                <a:gd name="T73" fmla="*/ 27 h 100"/>
                <a:gd name="T74" fmla="*/ 5 w 91"/>
                <a:gd name="T75" fmla="*/ 32 h 100"/>
                <a:gd name="T76" fmla="*/ 0 w 91"/>
                <a:gd name="T77" fmla="*/ 59 h 100"/>
                <a:gd name="T78" fmla="*/ 9 w 91"/>
                <a:gd name="T79" fmla="*/ 64 h 100"/>
                <a:gd name="T80" fmla="*/ 14 w 91"/>
                <a:gd name="T81" fmla="*/ 50 h 100"/>
                <a:gd name="T82" fmla="*/ 14 w 91"/>
                <a:gd name="T83" fmla="*/ 50 h 1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1" h="100">
                  <a:moveTo>
                    <a:pt x="68" y="27"/>
                  </a:moveTo>
                  <a:lnTo>
                    <a:pt x="68" y="27"/>
                  </a:lnTo>
                  <a:lnTo>
                    <a:pt x="59" y="27"/>
                  </a:lnTo>
                  <a:lnTo>
                    <a:pt x="59" y="14"/>
                  </a:lnTo>
                  <a:lnTo>
                    <a:pt x="59" y="9"/>
                  </a:lnTo>
                  <a:lnTo>
                    <a:pt x="46" y="9"/>
                  </a:lnTo>
                  <a:lnTo>
                    <a:pt x="46" y="50"/>
                  </a:lnTo>
                  <a:lnTo>
                    <a:pt x="41" y="27"/>
                  </a:lnTo>
                  <a:lnTo>
                    <a:pt x="32" y="27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27" y="5"/>
                  </a:lnTo>
                  <a:lnTo>
                    <a:pt x="18" y="5"/>
                  </a:lnTo>
                  <a:lnTo>
                    <a:pt x="18" y="55"/>
                  </a:lnTo>
                  <a:lnTo>
                    <a:pt x="18" y="69"/>
                  </a:lnTo>
                  <a:lnTo>
                    <a:pt x="14" y="78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23" y="87"/>
                  </a:lnTo>
                  <a:lnTo>
                    <a:pt x="27" y="78"/>
                  </a:lnTo>
                  <a:lnTo>
                    <a:pt x="32" y="55"/>
                  </a:lnTo>
                  <a:lnTo>
                    <a:pt x="32" y="32"/>
                  </a:lnTo>
                  <a:lnTo>
                    <a:pt x="37" y="59"/>
                  </a:lnTo>
                  <a:lnTo>
                    <a:pt x="41" y="59"/>
                  </a:lnTo>
                  <a:lnTo>
                    <a:pt x="46" y="59"/>
                  </a:lnTo>
                  <a:lnTo>
                    <a:pt x="46" y="96"/>
                  </a:lnTo>
                  <a:lnTo>
                    <a:pt x="59" y="96"/>
                  </a:lnTo>
                  <a:lnTo>
                    <a:pt x="59" y="32"/>
                  </a:lnTo>
                  <a:lnTo>
                    <a:pt x="64" y="64"/>
                  </a:lnTo>
                  <a:lnTo>
                    <a:pt x="78" y="59"/>
                  </a:lnTo>
                  <a:lnTo>
                    <a:pt x="78" y="100"/>
                  </a:lnTo>
                  <a:lnTo>
                    <a:pt x="87" y="100"/>
                  </a:lnTo>
                  <a:lnTo>
                    <a:pt x="87" y="9"/>
                  </a:lnTo>
                  <a:lnTo>
                    <a:pt x="91" y="5"/>
                  </a:lnTo>
                  <a:lnTo>
                    <a:pt x="87" y="5"/>
                  </a:lnTo>
                  <a:lnTo>
                    <a:pt x="78" y="0"/>
                  </a:lnTo>
                  <a:lnTo>
                    <a:pt x="78" y="50"/>
                  </a:lnTo>
                  <a:lnTo>
                    <a:pt x="68" y="27"/>
                  </a:lnTo>
                  <a:close/>
                  <a:moveTo>
                    <a:pt x="14" y="50"/>
                  </a:moveTo>
                  <a:lnTo>
                    <a:pt x="14" y="50"/>
                  </a:lnTo>
                  <a:lnTo>
                    <a:pt x="18" y="27"/>
                  </a:lnTo>
                  <a:lnTo>
                    <a:pt x="5" y="27"/>
                  </a:lnTo>
                  <a:lnTo>
                    <a:pt x="5" y="32"/>
                  </a:lnTo>
                  <a:lnTo>
                    <a:pt x="0" y="59"/>
                  </a:lnTo>
                  <a:lnTo>
                    <a:pt x="9" y="64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6"/>
            <p:cNvSpPr/>
            <p:nvPr/>
          </p:nvSpPr>
          <p:spPr bwMode="auto">
            <a:xfrm>
              <a:off x="12177" y="6747"/>
              <a:ext cx="204" cy="214"/>
            </a:xfrm>
            <a:custGeom>
              <a:avLst/>
              <a:gdLst>
                <a:gd name="T0" fmla="*/ 54 w 95"/>
                <a:gd name="T1" fmla="*/ 14 h 100"/>
                <a:gd name="T2" fmla="*/ 54 w 95"/>
                <a:gd name="T3" fmla="*/ 14 h 100"/>
                <a:gd name="T4" fmla="*/ 54 w 95"/>
                <a:gd name="T5" fmla="*/ 9 h 100"/>
                <a:gd name="T6" fmla="*/ 54 w 95"/>
                <a:gd name="T7" fmla="*/ 9 h 100"/>
                <a:gd name="T8" fmla="*/ 54 w 95"/>
                <a:gd name="T9" fmla="*/ 0 h 100"/>
                <a:gd name="T10" fmla="*/ 54 w 95"/>
                <a:gd name="T11" fmla="*/ 0 h 100"/>
                <a:gd name="T12" fmla="*/ 45 w 95"/>
                <a:gd name="T13" fmla="*/ 5 h 100"/>
                <a:gd name="T14" fmla="*/ 45 w 95"/>
                <a:gd name="T15" fmla="*/ 5 h 100"/>
                <a:gd name="T16" fmla="*/ 36 w 95"/>
                <a:gd name="T17" fmla="*/ 5 h 100"/>
                <a:gd name="T18" fmla="*/ 36 w 95"/>
                <a:gd name="T19" fmla="*/ 5 h 100"/>
                <a:gd name="T20" fmla="*/ 41 w 95"/>
                <a:gd name="T21" fmla="*/ 18 h 100"/>
                <a:gd name="T22" fmla="*/ 0 w 95"/>
                <a:gd name="T23" fmla="*/ 18 h 100"/>
                <a:gd name="T24" fmla="*/ 0 w 95"/>
                <a:gd name="T25" fmla="*/ 27 h 100"/>
                <a:gd name="T26" fmla="*/ 41 w 95"/>
                <a:gd name="T27" fmla="*/ 27 h 100"/>
                <a:gd name="T28" fmla="*/ 41 w 95"/>
                <a:gd name="T29" fmla="*/ 41 h 100"/>
                <a:gd name="T30" fmla="*/ 9 w 95"/>
                <a:gd name="T31" fmla="*/ 41 h 100"/>
                <a:gd name="T32" fmla="*/ 9 w 95"/>
                <a:gd name="T33" fmla="*/ 91 h 100"/>
                <a:gd name="T34" fmla="*/ 27 w 95"/>
                <a:gd name="T35" fmla="*/ 91 h 100"/>
                <a:gd name="T36" fmla="*/ 27 w 95"/>
                <a:gd name="T37" fmla="*/ 50 h 100"/>
                <a:gd name="T38" fmla="*/ 41 w 95"/>
                <a:gd name="T39" fmla="*/ 50 h 100"/>
                <a:gd name="T40" fmla="*/ 41 w 95"/>
                <a:gd name="T41" fmla="*/ 100 h 100"/>
                <a:gd name="T42" fmla="*/ 54 w 95"/>
                <a:gd name="T43" fmla="*/ 100 h 100"/>
                <a:gd name="T44" fmla="*/ 54 w 95"/>
                <a:gd name="T45" fmla="*/ 50 h 100"/>
                <a:gd name="T46" fmla="*/ 68 w 95"/>
                <a:gd name="T47" fmla="*/ 50 h 100"/>
                <a:gd name="T48" fmla="*/ 68 w 95"/>
                <a:gd name="T49" fmla="*/ 73 h 100"/>
                <a:gd name="T50" fmla="*/ 68 w 95"/>
                <a:gd name="T51" fmla="*/ 73 h 100"/>
                <a:gd name="T52" fmla="*/ 68 w 95"/>
                <a:gd name="T53" fmla="*/ 78 h 100"/>
                <a:gd name="T54" fmla="*/ 59 w 95"/>
                <a:gd name="T55" fmla="*/ 78 h 100"/>
                <a:gd name="T56" fmla="*/ 59 w 95"/>
                <a:gd name="T57" fmla="*/ 78 h 100"/>
                <a:gd name="T58" fmla="*/ 59 w 95"/>
                <a:gd name="T59" fmla="*/ 91 h 100"/>
                <a:gd name="T60" fmla="*/ 59 w 95"/>
                <a:gd name="T61" fmla="*/ 91 h 100"/>
                <a:gd name="T62" fmla="*/ 77 w 95"/>
                <a:gd name="T63" fmla="*/ 87 h 100"/>
                <a:gd name="T64" fmla="*/ 82 w 95"/>
                <a:gd name="T65" fmla="*/ 87 h 100"/>
                <a:gd name="T66" fmla="*/ 82 w 95"/>
                <a:gd name="T67" fmla="*/ 82 h 100"/>
                <a:gd name="T68" fmla="*/ 82 w 95"/>
                <a:gd name="T69" fmla="*/ 41 h 100"/>
                <a:gd name="T70" fmla="*/ 54 w 95"/>
                <a:gd name="T71" fmla="*/ 41 h 100"/>
                <a:gd name="T72" fmla="*/ 54 w 95"/>
                <a:gd name="T73" fmla="*/ 27 h 100"/>
                <a:gd name="T74" fmla="*/ 95 w 95"/>
                <a:gd name="T75" fmla="*/ 27 h 100"/>
                <a:gd name="T76" fmla="*/ 95 w 95"/>
                <a:gd name="T77" fmla="*/ 18 h 100"/>
                <a:gd name="T78" fmla="*/ 45 w 95"/>
                <a:gd name="T79" fmla="*/ 18 h 100"/>
                <a:gd name="T80" fmla="*/ 45 w 95"/>
                <a:gd name="T81" fmla="*/ 18 h 100"/>
                <a:gd name="T82" fmla="*/ 54 w 95"/>
                <a:gd name="T83" fmla="*/ 14 h 100"/>
                <a:gd name="T84" fmla="*/ 54 w 95"/>
                <a:gd name="T85" fmla="*/ 14 h 100"/>
                <a:gd name="T86" fmla="*/ 54 w 95"/>
                <a:gd name="T87" fmla="*/ 14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5" h="100">
                  <a:moveTo>
                    <a:pt x="54" y="14"/>
                  </a:moveTo>
                  <a:lnTo>
                    <a:pt x="54" y="14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5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7" y="91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0"/>
                  </a:lnTo>
                  <a:lnTo>
                    <a:pt x="68" y="50"/>
                  </a:lnTo>
                  <a:lnTo>
                    <a:pt x="68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59" y="91"/>
                  </a:lnTo>
                  <a:lnTo>
                    <a:pt x="77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5" y="27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7"/>
            <p:cNvSpPr>
              <a:spLocks noEditPoints="1"/>
            </p:cNvSpPr>
            <p:nvPr/>
          </p:nvSpPr>
          <p:spPr bwMode="auto">
            <a:xfrm>
              <a:off x="11902" y="5624"/>
              <a:ext cx="214" cy="223"/>
            </a:xfrm>
            <a:custGeom>
              <a:avLst/>
              <a:gdLst>
                <a:gd name="T0" fmla="*/ 23 w 100"/>
                <a:gd name="T1" fmla="*/ 54 h 104"/>
                <a:gd name="T2" fmla="*/ 23 w 100"/>
                <a:gd name="T3" fmla="*/ 82 h 104"/>
                <a:gd name="T4" fmla="*/ 18 w 100"/>
                <a:gd name="T5" fmla="*/ 91 h 104"/>
                <a:gd name="T6" fmla="*/ 27 w 100"/>
                <a:gd name="T7" fmla="*/ 104 h 104"/>
                <a:gd name="T8" fmla="*/ 32 w 100"/>
                <a:gd name="T9" fmla="*/ 100 h 104"/>
                <a:gd name="T10" fmla="*/ 55 w 100"/>
                <a:gd name="T11" fmla="*/ 86 h 104"/>
                <a:gd name="T12" fmla="*/ 55 w 100"/>
                <a:gd name="T13" fmla="*/ 77 h 104"/>
                <a:gd name="T14" fmla="*/ 50 w 100"/>
                <a:gd name="T15" fmla="*/ 73 h 104"/>
                <a:gd name="T16" fmla="*/ 45 w 100"/>
                <a:gd name="T17" fmla="*/ 73 h 104"/>
                <a:gd name="T18" fmla="*/ 36 w 100"/>
                <a:gd name="T19" fmla="*/ 54 h 104"/>
                <a:gd name="T20" fmla="*/ 45 w 100"/>
                <a:gd name="T21" fmla="*/ 54 h 104"/>
                <a:gd name="T22" fmla="*/ 64 w 100"/>
                <a:gd name="T23" fmla="*/ 82 h 104"/>
                <a:gd name="T24" fmla="*/ 91 w 100"/>
                <a:gd name="T25" fmla="*/ 100 h 104"/>
                <a:gd name="T26" fmla="*/ 100 w 100"/>
                <a:gd name="T27" fmla="*/ 82 h 104"/>
                <a:gd name="T28" fmla="*/ 77 w 100"/>
                <a:gd name="T29" fmla="*/ 73 h 104"/>
                <a:gd name="T30" fmla="*/ 59 w 100"/>
                <a:gd name="T31" fmla="*/ 54 h 104"/>
                <a:gd name="T32" fmla="*/ 96 w 100"/>
                <a:gd name="T33" fmla="*/ 41 h 104"/>
                <a:gd name="T34" fmla="*/ 36 w 100"/>
                <a:gd name="T35" fmla="*/ 13 h 104"/>
                <a:gd name="T36" fmla="*/ 36 w 100"/>
                <a:gd name="T37" fmla="*/ 4 h 104"/>
                <a:gd name="T38" fmla="*/ 41 w 100"/>
                <a:gd name="T39" fmla="*/ 4 h 104"/>
                <a:gd name="T40" fmla="*/ 27 w 100"/>
                <a:gd name="T41" fmla="*/ 0 h 104"/>
                <a:gd name="T42" fmla="*/ 23 w 100"/>
                <a:gd name="T43" fmla="*/ 41 h 104"/>
                <a:gd name="T44" fmla="*/ 0 w 100"/>
                <a:gd name="T45" fmla="*/ 41 h 104"/>
                <a:gd name="T46" fmla="*/ 0 w 100"/>
                <a:gd name="T47" fmla="*/ 54 h 104"/>
                <a:gd name="T48" fmla="*/ 50 w 100"/>
                <a:gd name="T49" fmla="*/ 41 h 104"/>
                <a:gd name="T50" fmla="*/ 82 w 100"/>
                <a:gd name="T51" fmla="*/ 13 h 104"/>
                <a:gd name="T52" fmla="*/ 82 w 100"/>
                <a:gd name="T53" fmla="*/ 13 h 104"/>
                <a:gd name="T54" fmla="*/ 82 w 100"/>
                <a:gd name="T55" fmla="*/ 9 h 104"/>
                <a:gd name="T56" fmla="*/ 77 w 100"/>
                <a:gd name="T57" fmla="*/ 4 h 104"/>
                <a:gd name="T58" fmla="*/ 68 w 100"/>
                <a:gd name="T59" fmla="*/ 0 h 104"/>
                <a:gd name="T60" fmla="*/ 64 w 100"/>
                <a:gd name="T61" fmla="*/ 4 h 104"/>
                <a:gd name="T62" fmla="*/ 55 w 100"/>
                <a:gd name="T63" fmla="*/ 18 h 104"/>
                <a:gd name="T64" fmla="*/ 41 w 100"/>
                <a:gd name="T65" fmla="*/ 31 h 104"/>
                <a:gd name="T66" fmla="*/ 50 w 100"/>
                <a:gd name="T67" fmla="*/ 41 h 104"/>
                <a:gd name="T68" fmla="*/ 50 w 100"/>
                <a:gd name="T69" fmla="*/ 41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0" h="104">
                  <a:moveTo>
                    <a:pt x="0" y="54"/>
                  </a:moveTo>
                  <a:lnTo>
                    <a:pt x="23" y="54"/>
                  </a:lnTo>
                  <a:lnTo>
                    <a:pt x="23" y="82"/>
                  </a:lnTo>
                  <a:lnTo>
                    <a:pt x="18" y="91"/>
                  </a:lnTo>
                  <a:lnTo>
                    <a:pt x="27" y="104"/>
                  </a:lnTo>
                  <a:lnTo>
                    <a:pt x="32" y="100"/>
                  </a:lnTo>
                  <a:lnTo>
                    <a:pt x="55" y="86"/>
                  </a:lnTo>
                  <a:lnTo>
                    <a:pt x="55" y="77"/>
                  </a:lnTo>
                  <a:lnTo>
                    <a:pt x="50" y="73"/>
                  </a:lnTo>
                  <a:lnTo>
                    <a:pt x="45" y="73"/>
                  </a:lnTo>
                  <a:lnTo>
                    <a:pt x="36" y="82"/>
                  </a:lnTo>
                  <a:lnTo>
                    <a:pt x="36" y="54"/>
                  </a:lnTo>
                  <a:lnTo>
                    <a:pt x="45" y="54"/>
                  </a:lnTo>
                  <a:lnTo>
                    <a:pt x="55" y="68"/>
                  </a:lnTo>
                  <a:lnTo>
                    <a:pt x="64" y="82"/>
                  </a:lnTo>
                  <a:lnTo>
                    <a:pt x="73" y="91"/>
                  </a:lnTo>
                  <a:lnTo>
                    <a:pt x="91" y="100"/>
                  </a:lnTo>
                  <a:lnTo>
                    <a:pt x="100" y="82"/>
                  </a:lnTo>
                  <a:lnTo>
                    <a:pt x="77" y="73"/>
                  </a:lnTo>
                  <a:lnTo>
                    <a:pt x="68" y="63"/>
                  </a:lnTo>
                  <a:lnTo>
                    <a:pt x="59" y="54"/>
                  </a:lnTo>
                  <a:lnTo>
                    <a:pt x="96" y="54"/>
                  </a:lnTo>
                  <a:lnTo>
                    <a:pt x="96" y="41"/>
                  </a:lnTo>
                  <a:lnTo>
                    <a:pt x="36" y="41"/>
                  </a:lnTo>
                  <a:lnTo>
                    <a:pt x="36" y="13"/>
                  </a:lnTo>
                  <a:lnTo>
                    <a:pt x="36" y="4"/>
                  </a:lnTo>
                  <a:lnTo>
                    <a:pt x="41" y="4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41"/>
                  </a:lnTo>
                  <a:lnTo>
                    <a:pt x="0" y="41"/>
                  </a:lnTo>
                  <a:lnTo>
                    <a:pt x="0" y="54"/>
                  </a:lnTo>
                  <a:close/>
                  <a:moveTo>
                    <a:pt x="50" y="41"/>
                  </a:moveTo>
                  <a:lnTo>
                    <a:pt x="50" y="41"/>
                  </a:lnTo>
                  <a:lnTo>
                    <a:pt x="82" y="13"/>
                  </a:lnTo>
                  <a:lnTo>
                    <a:pt x="82" y="9"/>
                  </a:lnTo>
                  <a:lnTo>
                    <a:pt x="77" y="4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55" y="18"/>
                  </a:lnTo>
                  <a:lnTo>
                    <a:pt x="41" y="3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38"/>
            <p:cNvSpPr>
              <a:spLocks noEditPoints="1"/>
            </p:cNvSpPr>
            <p:nvPr/>
          </p:nvSpPr>
          <p:spPr bwMode="auto">
            <a:xfrm>
              <a:off x="12136" y="5633"/>
              <a:ext cx="216" cy="214"/>
            </a:xfrm>
            <a:custGeom>
              <a:avLst/>
              <a:gdLst>
                <a:gd name="T0" fmla="*/ 23 w 101"/>
                <a:gd name="T1" fmla="*/ 87 h 100"/>
                <a:gd name="T2" fmla="*/ 32 w 101"/>
                <a:gd name="T3" fmla="*/ 100 h 100"/>
                <a:gd name="T4" fmla="*/ 69 w 101"/>
                <a:gd name="T5" fmla="*/ 87 h 100"/>
                <a:gd name="T6" fmla="*/ 92 w 101"/>
                <a:gd name="T7" fmla="*/ 59 h 100"/>
                <a:gd name="T8" fmla="*/ 92 w 101"/>
                <a:gd name="T9" fmla="*/ 59 h 100"/>
                <a:gd name="T10" fmla="*/ 96 w 101"/>
                <a:gd name="T11" fmla="*/ 55 h 100"/>
                <a:gd name="T12" fmla="*/ 78 w 101"/>
                <a:gd name="T13" fmla="*/ 50 h 100"/>
                <a:gd name="T14" fmla="*/ 73 w 101"/>
                <a:gd name="T15" fmla="*/ 64 h 100"/>
                <a:gd name="T16" fmla="*/ 46 w 101"/>
                <a:gd name="T17" fmla="*/ 82 h 100"/>
                <a:gd name="T18" fmla="*/ 23 w 101"/>
                <a:gd name="T19" fmla="*/ 87 h 100"/>
                <a:gd name="T20" fmla="*/ 28 w 101"/>
                <a:gd name="T21" fmla="*/ 23 h 100"/>
                <a:gd name="T22" fmla="*/ 37 w 101"/>
                <a:gd name="T23" fmla="*/ 14 h 100"/>
                <a:gd name="T24" fmla="*/ 9 w 101"/>
                <a:gd name="T25" fmla="*/ 9 h 100"/>
                <a:gd name="T26" fmla="*/ 28 w 101"/>
                <a:gd name="T27" fmla="*/ 23 h 100"/>
                <a:gd name="T28" fmla="*/ 28 w 101"/>
                <a:gd name="T29" fmla="*/ 23 h 100"/>
                <a:gd name="T30" fmla="*/ 101 w 101"/>
                <a:gd name="T31" fmla="*/ 41 h 100"/>
                <a:gd name="T32" fmla="*/ 101 w 101"/>
                <a:gd name="T33" fmla="*/ 37 h 100"/>
                <a:gd name="T34" fmla="*/ 87 w 101"/>
                <a:gd name="T35" fmla="*/ 14 h 100"/>
                <a:gd name="T36" fmla="*/ 73 w 101"/>
                <a:gd name="T37" fmla="*/ 18 h 100"/>
                <a:gd name="T38" fmla="*/ 92 w 101"/>
                <a:gd name="T39" fmla="*/ 50 h 100"/>
                <a:gd name="T40" fmla="*/ 28 w 101"/>
                <a:gd name="T41" fmla="*/ 55 h 100"/>
                <a:gd name="T42" fmla="*/ 41 w 101"/>
                <a:gd name="T43" fmla="*/ 55 h 100"/>
                <a:gd name="T44" fmla="*/ 55 w 101"/>
                <a:gd name="T45" fmla="*/ 18 h 100"/>
                <a:gd name="T46" fmla="*/ 41 w 101"/>
                <a:gd name="T47" fmla="*/ 18 h 100"/>
                <a:gd name="T48" fmla="*/ 28 w 101"/>
                <a:gd name="T49" fmla="*/ 55 h 100"/>
                <a:gd name="T50" fmla="*/ 28 w 101"/>
                <a:gd name="T51" fmla="*/ 55 h 100"/>
                <a:gd name="T52" fmla="*/ 28 w 101"/>
                <a:gd name="T53" fmla="*/ 37 h 100"/>
                <a:gd name="T54" fmla="*/ 9 w 101"/>
                <a:gd name="T55" fmla="*/ 23 h 100"/>
                <a:gd name="T56" fmla="*/ 0 w 101"/>
                <a:gd name="T57" fmla="*/ 32 h 100"/>
                <a:gd name="T58" fmla="*/ 19 w 101"/>
                <a:gd name="T59" fmla="*/ 46 h 100"/>
                <a:gd name="T60" fmla="*/ 28 w 101"/>
                <a:gd name="T61" fmla="*/ 59 h 100"/>
                <a:gd name="T62" fmla="*/ 19 w 101"/>
                <a:gd name="T63" fmla="*/ 50 h 100"/>
                <a:gd name="T64" fmla="*/ 5 w 101"/>
                <a:gd name="T65" fmla="*/ 87 h 100"/>
                <a:gd name="T66" fmla="*/ 19 w 101"/>
                <a:gd name="T67" fmla="*/ 96 h 100"/>
                <a:gd name="T68" fmla="*/ 19 w 101"/>
                <a:gd name="T69" fmla="*/ 96 h 100"/>
                <a:gd name="T70" fmla="*/ 28 w 101"/>
                <a:gd name="T71" fmla="*/ 59 h 100"/>
                <a:gd name="T72" fmla="*/ 69 w 101"/>
                <a:gd name="T73" fmla="*/ 64 h 100"/>
                <a:gd name="T74" fmla="*/ 69 w 101"/>
                <a:gd name="T75" fmla="*/ 5 h 100"/>
                <a:gd name="T76" fmla="*/ 73 w 101"/>
                <a:gd name="T77" fmla="*/ 0 h 100"/>
                <a:gd name="T78" fmla="*/ 73 w 101"/>
                <a:gd name="T79" fmla="*/ 0 h 100"/>
                <a:gd name="T80" fmla="*/ 60 w 101"/>
                <a:gd name="T81" fmla="*/ 0 h 100"/>
                <a:gd name="T82" fmla="*/ 69 w 101"/>
                <a:gd name="T83" fmla="*/ 64 h 1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1" h="100">
                  <a:moveTo>
                    <a:pt x="23" y="87"/>
                  </a:moveTo>
                  <a:lnTo>
                    <a:pt x="23" y="87"/>
                  </a:lnTo>
                  <a:lnTo>
                    <a:pt x="32" y="100"/>
                  </a:lnTo>
                  <a:lnTo>
                    <a:pt x="50" y="91"/>
                  </a:lnTo>
                  <a:lnTo>
                    <a:pt x="69" y="87"/>
                  </a:lnTo>
                  <a:lnTo>
                    <a:pt x="82" y="73"/>
                  </a:lnTo>
                  <a:lnTo>
                    <a:pt x="92" y="59"/>
                  </a:lnTo>
                  <a:lnTo>
                    <a:pt x="96" y="55"/>
                  </a:lnTo>
                  <a:lnTo>
                    <a:pt x="78" y="50"/>
                  </a:lnTo>
                  <a:lnTo>
                    <a:pt x="73" y="64"/>
                  </a:lnTo>
                  <a:lnTo>
                    <a:pt x="60" y="73"/>
                  </a:lnTo>
                  <a:lnTo>
                    <a:pt x="46" y="82"/>
                  </a:lnTo>
                  <a:lnTo>
                    <a:pt x="23" y="87"/>
                  </a:lnTo>
                  <a:close/>
                  <a:moveTo>
                    <a:pt x="28" y="23"/>
                  </a:moveTo>
                  <a:lnTo>
                    <a:pt x="37" y="14"/>
                  </a:lnTo>
                  <a:lnTo>
                    <a:pt x="19" y="0"/>
                  </a:lnTo>
                  <a:lnTo>
                    <a:pt x="9" y="9"/>
                  </a:lnTo>
                  <a:lnTo>
                    <a:pt x="28" y="23"/>
                  </a:lnTo>
                  <a:close/>
                  <a:moveTo>
                    <a:pt x="92" y="50"/>
                  </a:moveTo>
                  <a:lnTo>
                    <a:pt x="101" y="41"/>
                  </a:lnTo>
                  <a:lnTo>
                    <a:pt x="101" y="37"/>
                  </a:lnTo>
                  <a:lnTo>
                    <a:pt x="87" y="14"/>
                  </a:lnTo>
                  <a:lnTo>
                    <a:pt x="73" y="18"/>
                  </a:lnTo>
                  <a:lnTo>
                    <a:pt x="92" y="50"/>
                  </a:lnTo>
                  <a:close/>
                  <a:moveTo>
                    <a:pt x="28" y="55"/>
                  </a:moveTo>
                  <a:lnTo>
                    <a:pt x="28" y="55"/>
                  </a:lnTo>
                  <a:lnTo>
                    <a:pt x="41" y="55"/>
                  </a:lnTo>
                  <a:lnTo>
                    <a:pt x="55" y="18"/>
                  </a:lnTo>
                  <a:lnTo>
                    <a:pt x="41" y="18"/>
                  </a:lnTo>
                  <a:lnTo>
                    <a:pt x="28" y="55"/>
                  </a:lnTo>
                  <a:close/>
                  <a:moveTo>
                    <a:pt x="19" y="46"/>
                  </a:moveTo>
                  <a:lnTo>
                    <a:pt x="28" y="37"/>
                  </a:lnTo>
                  <a:lnTo>
                    <a:pt x="9" y="23"/>
                  </a:lnTo>
                  <a:lnTo>
                    <a:pt x="0" y="32"/>
                  </a:lnTo>
                  <a:lnTo>
                    <a:pt x="19" y="46"/>
                  </a:lnTo>
                  <a:close/>
                  <a:moveTo>
                    <a:pt x="28" y="59"/>
                  </a:moveTo>
                  <a:lnTo>
                    <a:pt x="28" y="59"/>
                  </a:lnTo>
                  <a:lnTo>
                    <a:pt x="19" y="50"/>
                  </a:lnTo>
                  <a:lnTo>
                    <a:pt x="5" y="87"/>
                  </a:lnTo>
                  <a:lnTo>
                    <a:pt x="19" y="96"/>
                  </a:lnTo>
                  <a:lnTo>
                    <a:pt x="28" y="59"/>
                  </a:lnTo>
                  <a:close/>
                  <a:moveTo>
                    <a:pt x="69" y="64"/>
                  </a:moveTo>
                  <a:lnTo>
                    <a:pt x="69" y="5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60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39"/>
            <p:cNvSpPr/>
            <p:nvPr/>
          </p:nvSpPr>
          <p:spPr bwMode="auto">
            <a:xfrm>
              <a:off x="12380" y="5624"/>
              <a:ext cx="206" cy="214"/>
            </a:xfrm>
            <a:custGeom>
              <a:avLst/>
              <a:gdLst>
                <a:gd name="T0" fmla="*/ 55 w 96"/>
                <a:gd name="T1" fmla="*/ 13 h 100"/>
                <a:gd name="T2" fmla="*/ 55 w 96"/>
                <a:gd name="T3" fmla="*/ 13 h 100"/>
                <a:gd name="T4" fmla="*/ 55 w 96"/>
                <a:gd name="T5" fmla="*/ 9 h 100"/>
                <a:gd name="T6" fmla="*/ 55 w 96"/>
                <a:gd name="T7" fmla="*/ 9 h 100"/>
                <a:gd name="T8" fmla="*/ 55 w 96"/>
                <a:gd name="T9" fmla="*/ 0 h 100"/>
                <a:gd name="T10" fmla="*/ 55 w 96"/>
                <a:gd name="T11" fmla="*/ 0 h 100"/>
                <a:gd name="T12" fmla="*/ 46 w 96"/>
                <a:gd name="T13" fmla="*/ 4 h 100"/>
                <a:gd name="T14" fmla="*/ 46 w 96"/>
                <a:gd name="T15" fmla="*/ 4 h 100"/>
                <a:gd name="T16" fmla="*/ 37 w 96"/>
                <a:gd name="T17" fmla="*/ 4 h 100"/>
                <a:gd name="T18" fmla="*/ 37 w 96"/>
                <a:gd name="T19" fmla="*/ 4 h 100"/>
                <a:gd name="T20" fmla="*/ 41 w 96"/>
                <a:gd name="T21" fmla="*/ 18 h 100"/>
                <a:gd name="T22" fmla="*/ 0 w 96"/>
                <a:gd name="T23" fmla="*/ 18 h 100"/>
                <a:gd name="T24" fmla="*/ 0 w 96"/>
                <a:gd name="T25" fmla="*/ 31 h 100"/>
                <a:gd name="T26" fmla="*/ 41 w 96"/>
                <a:gd name="T27" fmla="*/ 31 h 100"/>
                <a:gd name="T28" fmla="*/ 41 w 96"/>
                <a:gd name="T29" fmla="*/ 41 h 100"/>
                <a:gd name="T30" fmla="*/ 9 w 96"/>
                <a:gd name="T31" fmla="*/ 41 h 100"/>
                <a:gd name="T32" fmla="*/ 9 w 96"/>
                <a:gd name="T33" fmla="*/ 91 h 100"/>
                <a:gd name="T34" fmla="*/ 28 w 96"/>
                <a:gd name="T35" fmla="*/ 91 h 100"/>
                <a:gd name="T36" fmla="*/ 28 w 96"/>
                <a:gd name="T37" fmla="*/ 54 h 100"/>
                <a:gd name="T38" fmla="*/ 41 w 96"/>
                <a:gd name="T39" fmla="*/ 54 h 100"/>
                <a:gd name="T40" fmla="*/ 41 w 96"/>
                <a:gd name="T41" fmla="*/ 100 h 100"/>
                <a:gd name="T42" fmla="*/ 55 w 96"/>
                <a:gd name="T43" fmla="*/ 100 h 100"/>
                <a:gd name="T44" fmla="*/ 55 w 96"/>
                <a:gd name="T45" fmla="*/ 54 h 100"/>
                <a:gd name="T46" fmla="*/ 69 w 96"/>
                <a:gd name="T47" fmla="*/ 54 h 100"/>
                <a:gd name="T48" fmla="*/ 69 w 96"/>
                <a:gd name="T49" fmla="*/ 77 h 100"/>
                <a:gd name="T50" fmla="*/ 69 w 96"/>
                <a:gd name="T51" fmla="*/ 77 h 100"/>
                <a:gd name="T52" fmla="*/ 69 w 96"/>
                <a:gd name="T53" fmla="*/ 77 h 100"/>
                <a:gd name="T54" fmla="*/ 60 w 96"/>
                <a:gd name="T55" fmla="*/ 77 h 100"/>
                <a:gd name="T56" fmla="*/ 60 w 96"/>
                <a:gd name="T57" fmla="*/ 77 h 100"/>
                <a:gd name="T58" fmla="*/ 60 w 96"/>
                <a:gd name="T59" fmla="*/ 91 h 100"/>
                <a:gd name="T60" fmla="*/ 60 w 96"/>
                <a:gd name="T61" fmla="*/ 91 h 100"/>
                <a:gd name="T62" fmla="*/ 78 w 96"/>
                <a:gd name="T63" fmla="*/ 91 h 100"/>
                <a:gd name="T64" fmla="*/ 82 w 96"/>
                <a:gd name="T65" fmla="*/ 86 h 100"/>
                <a:gd name="T66" fmla="*/ 82 w 96"/>
                <a:gd name="T67" fmla="*/ 82 h 100"/>
                <a:gd name="T68" fmla="*/ 82 w 96"/>
                <a:gd name="T69" fmla="*/ 41 h 100"/>
                <a:gd name="T70" fmla="*/ 55 w 96"/>
                <a:gd name="T71" fmla="*/ 41 h 100"/>
                <a:gd name="T72" fmla="*/ 55 w 96"/>
                <a:gd name="T73" fmla="*/ 31 h 100"/>
                <a:gd name="T74" fmla="*/ 96 w 96"/>
                <a:gd name="T75" fmla="*/ 31 h 100"/>
                <a:gd name="T76" fmla="*/ 96 w 96"/>
                <a:gd name="T77" fmla="*/ 18 h 100"/>
                <a:gd name="T78" fmla="*/ 46 w 96"/>
                <a:gd name="T79" fmla="*/ 18 h 100"/>
                <a:gd name="T80" fmla="*/ 46 w 96"/>
                <a:gd name="T81" fmla="*/ 18 h 100"/>
                <a:gd name="T82" fmla="*/ 55 w 96"/>
                <a:gd name="T83" fmla="*/ 13 h 100"/>
                <a:gd name="T84" fmla="*/ 55 w 96"/>
                <a:gd name="T85" fmla="*/ 13 h 100"/>
                <a:gd name="T86" fmla="*/ 55 w 96"/>
                <a:gd name="T87" fmla="*/ 13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1" y="31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7"/>
                  </a:lnTo>
                  <a:lnTo>
                    <a:pt x="60" y="77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1"/>
                  </a:lnTo>
                  <a:lnTo>
                    <a:pt x="96" y="31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0"/>
            <p:cNvSpPr>
              <a:spLocks noEditPoints="1"/>
            </p:cNvSpPr>
            <p:nvPr/>
          </p:nvSpPr>
          <p:spPr bwMode="auto">
            <a:xfrm>
              <a:off x="8666" y="7618"/>
              <a:ext cx="214" cy="206"/>
            </a:xfrm>
            <a:custGeom>
              <a:avLst/>
              <a:gdLst>
                <a:gd name="T0" fmla="*/ 0 w 100"/>
                <a:gd name="T1" fmla="*/ 41 h 96"/>
                <a:gd name="T2" fmla="*/ 9 w 100"/>
                <a:gd name="T3" fmla="*/ 50 h 96"/>
                <a:gd name="T4" fmla="*/ 23 w 100"/>
                <a:gd name="T5" fmla="*/ 91 h 96"/>
                <a:gd name="T6" fmla="*/ 41 w 100"/>
                <a:gd name="T7" fmla="*/ 82 h 96"/>
                <a:gd name="T8" fmla="*/ 50 w 100"/>
                <a:gd name="T9" fmla="*/ 87 h 96"/>
                <a:gd name="T10" fmla="*/ 13 w 100"/>
                <a:gd name="T11" fmla="*/ 46 h 96"/>
                <a:gd name="T12" fmla="*/ 27 w 100"/>
                <a:gd name="T13" fmla="*/ 32 h 96"/>
                <a:gd name="T14" fmla="*/ 41 w 100"/>
                <a:gd name="T15" fmla="*/ 14 h 96"/>
                <a:gd name="T16" fmla="*/ 41 w 100"/>
                <a:gd name="T17" fmla="*/ 23 h 96"/>
                <a:gd name="T18" fmla="*/ 41 w 100"/>
                <a:gd name="T19" fmla="*/ 27 h 96"/>
                <a:gd name="T20" fmla="*/ 36 w 100"/>
                <a:gd name="T21" fmla="*/ 32 h 96"/>
                <a:gd name="T22" fmla="*/ 32 w 100"/>
                <a:gd name="T23" fmla="*/ 32 h 96"/>
                <a:gd name="T24" fmla="*/ 32 w 100"/>
                <a:gd name="T25" fmla="*/ 46 h 96"/>
                <a:gd name="T26" fmla="*/ 50 w 100"/>
                <a:gd name="T27" fmla="*/ 37 h 96"/>
                <a:gd name="T28" fmla="*/ 54 w 100"/>
                <a:gd name="T29" fmla="*/ 27 h 96"/>
                <a:gd name="T30" fmla="*/ 54 w 100"/>
                <a:gd name="T31" fmla="*/ 0 h 96"/>
                <a:gd name="T32" fmla="*/ 9 w 100"/>
                <a:gd name="T33" fmla="*/ 14 h 96"/>
                <a:gd name="T34" fmla="*/ 18 w 100"/>
                <a:gd name="T35" fmla="*/ 14 h 96"/>
                <a:gd name="T36" fmla="*/ 0 w 100"/>
                <a:gd name="T37" fmla="*/ 41 h 96"/>
                <a:gd name="T38" fmla="*/ 0 w 100"/>
                <a:gd name="T39" fmla="*/ 41 h 96"/>
                <a:gd name="T40" fmla="*/ 73 w 100"/>
                <a:gd name="T41" fmla="*/ 14 h 96"/>
                <a:gd name="T42" fmla="*/ 82 w 100"/>
                <a:gd name="T43" fmla="*/ 14 h 96"/>
                <a:gd name="T44" fmla="*/ 73 w 100"/>
                <a:gd name="T45" fmla="*/ 41 h 96"/>
                <a:gd name="T46" fmla="*/ 82 w 100"/>
                <a:gd name="T47" fmla="*/ 64 h 96"/>
                <a:gd name="T48" fmla="*/ 82 w 100"/>
                <a:gd name="T49" fmla="*/ 69 h 96"/>
                <a:gd name="T50" fmla="*/ 73 w 100"/>
                <a:gd name="T51" fmla="*/ 69 h 96"/>
                <a:gd name="T52" fmla="*/ 77 w 100"/>
                <a:gd name="T53" fmla="*/ 82 h 96"/>
                <a:gd name="T54" fmla="*/ 96 w 100"/>
                <a:gd name="T55" fmla="*/ 73 h 96"/>
                <a:gd name="T56" fmla="*/ 100 w 100"/>
                <a:gd name="T57" fmla="*/ 64 h 96"/>
                <a:gd name="T58" fmla="*/ 86 w 100"/>
                <a:gd name="T59" fmla="*/ 37 h 96"/>
                <a:gd name="T60" fmla="*/ 100 w 100"/>
                <a:gd name="T61" fmla="*/ 0 h 96"/>
                <a:gd name="T62" fmla="*/ 59 w 100"/>
                <a:gd name="T63" fmla="*/ 96 h 96"/>
                <a:gd name="T64" fmla="*/ 73 w 100"/>
                <a:gd name="T65" fmla="*/ 96 h 96"/>
                <a:gd name="T66" fmla="*/ 41 w 100"/>
                <a:gd name="T67" fmla="*/ 73 h 96"/>
                <a:gd name="T68" fmla="*/ 23 w 100"/>
                <a:gd name="T69" fmla="*/ 59 h 96"/>
                <a:gd name="T70" fmla="*/ 41 w 100"/>
                <a:gd name="T71" fmla="*/ 59 h 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0" h="96">
                  <a:moveTo>
                    <a:pt x="0" y="41"/>
                  </a:moveTo>
                  <a:lnTo>
                    <a:pt x="0" y="41"/>
                  </a:lnTo>
                  <a:lnTo>
                    <a:pt x="9" y="50"/>
                  </a:lnTo>
                  <a:lnTo>
                    <a:pt x="9" y="91"/>
                  </a:lnTo>
                  <a:lnTo>
                    <a:pt x="23" y="91"/>
                  </a:lnTo>
                  <a:lnTo>
                    <a:pt x="23" y="82"/>
                  </a:lnTo>
                  <a:lnTo>
                    <a:pt x="41" y="82"/>
                  </a:lnTo>
                  <a:lnTo>
                    <a:pt x="41" y="87"/>
                  </a:lnTo>
                  <a:lnTo>
                    <a:pt x="50" y="87"/>
                  </a:lnTo>
                  <a:lnTo>
                    <a:pt x="50" y="46"/>
                  </a:lnTo>
                  <a:lnTo>
                    <a:pt x="13" y="46"/>
                  </a:lnTo>
                  <a:lnTo>
                    <a:pt x="27" y="32"/>
                  </a:lnTo>
                  <a:lnTo>
                    <a:pt x="32" y="14"/>
                  </a:lnTo>
                  <a:lnTo>
                    <a:pt x="41" y="14"/>
                  </a:lnTo>
                  <a:lnTo>
                    <a:pt x="41" y="23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46"/>
                  </a:lnTo>
                  <a:lnTo>
                    <a:pt x="45" y="41"/>
                  </a:lnTo>
                  <a:lnTo>
                    <a:pt x="50" y="37"/>
                  </a:lnTo>
                  <a:lnTo>
                    <a:pt x="54" y="27"/>
                  </a:lnTo>
                  <a:lnTo>
                    <a:pt x="54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3" y="27"/>
                  </a:lnTo>
                  <a:lnTo>
                    <a:pt x="0" y="41"/>
                  </a:lnTo>
                  <a:close/>
                  <a:moveTo>
                    <a:pt x="73" y="96"/>
                  </a:moveTo>
                  <a:lnTo>
                    <a:pt x="73" y="14"/>
                  </a:lnTo>
                  <a:lnTo>
                    <a:pt x="82" y="14"/>
                  </a:lnTo>
                  <a:lnTo>
                    <a:pt x="73" y="41"/>
                  </a:lnTo>
                  <a:lnTo>
                    <a:pt x="82" y="50"/>
                  </a:lnTo>
                  <a:lnTo>
                    <a:pt x="82" y="64"/>
                  </a:lnTo>
                  <a:lnTo>
                    <a:pt x="82" y="69"/>
                  </a:lnTo>
                  <a:lnTo>
                    <a:pt x="73" y="69"/>
                  </a:lnTo>
                  <a:lnTo>
                    <a:pt x="77" y="82"/>
                  </a:lnTo>
                  <a:lnTo>
                    <a:pt x="91" y="78"/>
                  </a:lnTo>
                  <a:lnTo>
                    <a:pt x="96" y="73"/>
                  </a:lnTo>
                  <a:lnTo>
                    <a:pt x="100" y="64"/>
                  </a:lnTo>
                  <a:lnTo>
                    <a:pt x="96" y="55"/>
                  </a:lnTo>
                  <a:lnTo>
                    <a:pt x="86" y="37"/>
                  </a:lnTo>
                  <a:lnTo>
                    <a:pt x="100" y="0"/>
                  </a:lnTo>
                  <a:lnTo>
                    <a:pt x="59" y="0"/>
                  </a:lnTo>
                  <a:lnTo>
                    <a:pt x="59" y="96"/>
                  </a:lnTo>
                  <a:lnTo>
                    <a:pt x="73" y="96"/>
                  </a:lnTo>
                  <a:close/>
                  <a:moveTo>
                    <a:pt x="41" y="59"/>
                  </a:moveTo>
                  <a:lnTo>
                    <a:pt x="41" y="73"/>
                  </a:lnTo>
                  <a:lnTo>
                    <a:pt x="23" y="73"/>
                  </a:lnTo>
                  <a:lnTo>
                    <a:pt x="23" y="59"/>
                  </a:lnTo>
                  <a:lnTo>
                    <a:pt x="41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1"/>
            <p:cNvSpPr>
              <a:spLocks noEditPoints="1"/>
            </p:cNvSpPr>
            <p:nvPr/>
          </p:nvSpPr>
          <p:spPr bwMode="auto">
            <a:xfrm>
              <a:off x="8919" y="7618"/>
              <a:ext cx="186" cy="195"/>
            </a:xfrm>
            <a:custGeom>
              <a:avLst/>
              <a:gdLst>
                <a:gd name="T0" fmla="*/ 9 w 87"/>
                <a:gd name="T1" fmla="*/ 91 h 91"/>
                <a:gd name="T2" fmla="*/ 9 w 87"/>
                <a:gd name="T3" fmla="*/ 64 h 91"/>
                <a:gd name="T4" fmla="*/ 9 w 87"/>
                <a:gd name="T5" fmla="*/ 64 h 91"/>
                <a:gd name="T6" fmla="*/ 14 w 87"/>
                <a:gd name="T7" fmla="*/ 78 h 91"/>
                <a:gd name="T8" fmla="*/ 14 w 87"/>
                <a:gd name="T9" fmla="*/ 78 h 91"/>
                <a:gd name="T10" fmla="*/ 23 w 87"/>
                <a:gd name="T11" fmla="*/ 73 h 91"/>
                <a:gd name="T12" fmla="*/ 32 w 87"/>
                <a:gd name="T13" fmla="*/ 69 h 91"/>
                <a:gd name="T14" fmla="*/ 37 w 87"/>
                <a:gd name="T15" fmla="*/ 64 h 91"/>
                <a:gd name="T16" fmla="*/ 37 w 87"/>
                <a:gd name="T17" fmla="*/ 55 h 91"/>
                <a:gd name="T18" fmla="*/ 37 w 87"/>
                <a:gd name="T19" fmla="*/ 55 h 91"/>
                <a:gd name="T20" fmla="*/ 32 w 87"/>
                <a:gd name="T21" fmla="*/ 46 h 91"/>
                <a:gd name="T22" fmla="*/ 28 w 87"/>
                <a:gd name="T23" fmla="*/ 37 h 91"/>
                <a:gd name="T24" fmla="*/ 28 w 87"/>
                <a:gd name="T25" fmla="*/ 37 h 91"/>
                <a:gd name="T26" fmla="*/ 32 w 87"/>
                <a:gd name="T27" fmla="*/ 23 h 91"/>
                <a:gd name="T28" fmla="*/ 32 w 87"/>
                <a:gd name="T29" fmla="*/ 23 h 91"/>
                <a:gd name="T30" fmla="*/ 37 w 87"/>
                <a:gd name="T31" fmla="*/ 0 h 91"/>
                <a:gd name="T32" fmla="*/ 0 w 87"/>
                <a:gd name="T33" fmla="*/ 0 h 91"/>
                <a:gd name="T34" fmla="*/ 0 w 87"/>
                <a:gd name="T35" fmla="*/ 91 h 91"/>
                <a:gd name="T36" fmla="*/ 9 w 87"/>
                <a:gd name="T37" fmla="*/ 91 h 91"/>
                <a:gd name="T38" fmla="*/ 9 w 87"/>
                <a:gd name="T39" fmla="*/ 91 h 91"/>
                <a:gd name="T40" fmla="*/ 51 w 87"/>
                <a:gd name="T41" fmla="*/ 91 h 91"/>
                <a:gd name="T42" fmla="*/ 51 w 87"/>
                <a:gd name="T43" fmla="*/ 82 h 91"/>
                <a:gd name="T44" fmla="*/ 69 w 87"/>
                <a:gd name="T45" fmla="*/ 82 h 91"/>
                <a:gd name="T46" fmla="*/ 69 w 87"/>
                <a:gd name="T47" fmla="*/ 91 h 91"/>
                <a:gd name="T48" fmla="*/ 87 w 87"/>
                <a:gd name="T49" fmla="*/ 91 h 91"/>
                <a:gd name="T50" fmla="*/ 87 w 87"/>
                <a:gd name="T51" fmla="*/ 5 h 91"/>
                <a:gd name="T52" fmla="*/ 37 w 87"/>
                <a:gd name="T53" fmla="*/ 5 h 91"/>
                <a:gd name="T54" fmla="*/ 37 w 87"/>
                <a:gd name="T55" fmla="*/ 91 h 91"/>
                <a:gd name="T56" fmla="*/ 51 w 87"/>
                <a:gd name="T57" fmla="*/ 91 h 91"/>
                <a:gd name="T58" fmla="*/ 51 w 87"/>
                <a:gd name="T59" fmla="*/ 91 h 91"/>
                <a:gd name="T60" fmla="*/ 14 w 87"/>
                <a:gd name="T61" fmla="*/ 37 h 91"/>
                <a:gd name="T62" fmla="*/ 14 w 87"/>
                <a:gd name="T63" fmla="*/ 37 h 91"/>
                <a:gd name="T64" fmla="*/ 23 w 87"/>
                <a:gd name="T65" fmla="*/ 50 h 91"/>
                <a:gd name="T66" fmla="*/ 23 w 87"/>
                <a:gd name="T67" fmla="*/ 50 h 91"/>
                <a:gd name="T68" fmla="*/ 19 w 87"/>
                <a:gd name="T69" fmla="*/ 59 h 91"/>
                <a:gd name="T70" fmla="*/ 9 w 87"/>
                <a:gd name="T71" fmla="*/ 59 h 91"/>
                <a:gd name="T72" fmla="*/ 9 w 87"/>
                <a:gd name="T73" fmla="*/ 14 h 91"/>
                <a:gd name="T74" fmla="*/ 19 w 87"/>
                <a:gd name="T75" fmla="*/ 14 h 91"/>
                <a:gd name="T76" fmla="*/ 19 w 87"/>
                <a:gd name="T77" fmla="*/ 14 h 91"/>
                <a:gd name="T78" fmla="*/ 14 w 87"/>
                <a:gd name="T79" fmla="*/ 37 h 91"/>
                <a:gd name="T80" fmla="*/ 14 w 87"/>
                <a:gd name="T81" fmla="*/ 37 h 91"/>
                <a:gd name="T82" fmla="*/ 14 w 87"/>
                <a:gd name="T83" fmla="*/ 37 h 91"/>
                <a:gd name="T84" fmla="*/ 51 w 87"/>
                <a:gd name="T85" fmla="*/ 37 h 91"/>
                <a:gd name="T86" fmla="*/ 51 w 87"/>
                <a:gd name="T87" fmla="*/ 14 h 91"/>
                <a:gd name="T88" fmla="*/ 69 w 87"/>
                <a:gd name="T89" fmla="*/ 14 h 91"/>
                <a:gd name="T90" fmla="*/ 69 w 87"/>
                <a:gd name="T91" fmla="*/ 37 h 91"/>
                <a:gd name="T92" fmla="*/ 51 w 87"/>
                <a:gd name="T93" fmla="*/ 37 h 91"/>
                <a:gd name="T94" fmla="*/ 51 w 87"/>
                <a:gd name="T95" fmla="*/ 37 h 91"/>
                <a:gd name="T96" fmla="*/ 69 w 87"/>
                <a:gd name="T97" fmla="*/ 46 h 91"/>
                <a:gd name="T98" fmla="*/ 69 w 87"/>
                <a:gd name="T99" fmla="*/ 69 h 91"/>
                <a:gd name="T100" fmla="*/ 51 w 87"/>
                <a:gd name="T101" fmla="*/ 69 h 91"/>
                <a:gd name="T102" fmla="*/ 51 w 87"/>
                <a:gd name="T103" fmla="*/ 46 h 91"/>
                <a:gd name="T104" fmla="*/ 69 w 87"/>
                <a:gd name="T105" fmla="*/ 46 h 91"/>
                <a:gd name="T106" fmla="*/ 69 w 87"/>
                <a:gd name="T107" fmla="*/ 46 h 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" h="91">
                  <a:moveTo>
                    <a:pt x="9" y="91"/>
                  </a:moveTo>
                  <a:lnTo>
                    <a:pt x="9" y="64"/>
                  </a:lnTo>
                  <a:lnTo>
                    <a:pt x="14" y="78"/>
                  </a:lnTo>
                  <a:lnTo>
                    <a:pt x="23" y="73"/>
                  </a:lnTo>
                  <a:lnTo>
                    <a:pt x="32" y="69"/>
                  </a:lnTo>
                  <a:lnTo>
                    <a:pt x="37" y="64"/>
                  </a:lnTo>
                  <a:lnTo>
                    <a:pt x="37" y="55"/>
                  </a:lnTo>
                  <a:lnTo>
                    <a:pt x="32" y="46"/>
                  </a:lnTo>
                  <a:lnTo>
                    <a:pt x="28" y="37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9" y="91"/>
                  </a:lnTo>
                  <a:close/>
                  <a:moveTo>
                    <a:pt x="51" y="91"/>
                  </a:moveTo>
                  <a:lnTo>
                    <a:pt x="51" y="82"/>
                  </a:lnTo>
                  <a:lnTo>
                    <a:pt x="69" y="82"/>
                  </a:lnTo>
                  <a:lnTo>
                    <a:pt x="69" y="91"/>
                  </a:lnTo>
                  <a:lnTo>
                    <a:pt x="87" y="91"/>
                  </a:lnTo>
                  <a:lnTo>
                    <a:pt x="87" y="5"/>
                  </a:lnTo>
                  <a:lnTo>
                    <a:pt x="37" y="5"/>
                  </a:lnTo>
                  <a:lnTo>
                    <a:pt x="37" y="91"/>
                  </a:lnTo>
                  <a:lnTo>
                    <a:pt x="51" y="91"/>
                  </a:lnTo>
                  <a:close/>
                  <a:moveTo>
                    <a:pt x="14" y="37"/>
                  </a:moveTo>
                  <a:lnTo>
                    <a:pt x="14" y="37"/>
                  </a:lnTo>
                  <a:lnTo>
                    <a:pt x="23" y="50"/>
                  </a:lnTo>
                  <a:lnTo>
                    <a:pt x="19" y="59"/>
                  </a:lnTo>
                  <a:lnTo>
                    <a:pt x="9" y="59"/>
                  </a:lnTo>
                  <a:lnTo>
                    <a:pt x="9" y="14"/>
                  </a:lnTo>
                  <a:lnTo>
                    <a:pt x="19" y="14"/>
                  </a:lnTo>
                  <a:lnTo>
                    <a:pt x="14" y="37"/>
                  </a:lnTo>
                  <a:close/>
                  <a:moveTo>
                    <a:pt x="51" y="37"/>
                  </a:moveTo>
                  <a:lnTo>
                    <a:pt x="51" y="14"/>
                  </a:lnTo>
                  <a:lnTo>
                    <a:pt x="69" y="14"/>
                  </a:lnTo>
                  <a:lnTo>
                    <a:pt x="69" y="37"/>
                  </a:lnTo>
                  <a:lnTo>
                    <a:pt x="51" y="37"/>
                  </a:lnTo>
                  <a:close/>
                  <a:moveTo>
                    <a:pt x="69" y="46"/>
                  </a:moveTo>
                  <a:lnTo>
                    <a:pt x="69" y="69"/>
                  </a:lnTo>
                  <a:lnTo>
                    <a:pt x="51" y="69"/>
                  </a:lnTo>
                  <a:lnTo>
                    <a:pt x="51" y="46"/>
                  </a:lnTo>
                  <a:lnTo>
                    <a:pt x="69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2"/>
            <p:cNvSpPr/>
            <p:nvPr/>
          </p:nvSpPr>
          <p:spPr bwMode="auto">
            <a:xfrm>
              <a:off x="9144" y="7609"/>
              <a:ext cx="206" cy="214"/>
            </a:xfrm>
            <a:custGeom>
              <a:avLst/>
              <a:gdLst>
                <a:gd name="T0" fmla="*/ 55 w 96"/>
                <a:gd name="T1" fmla="*/ 13 h 100"/>
                <a:gd name="T2" fmla="*/ 55 w 96"/>
                <a:gd name="T3" fmla="*/ 13 h 100"/>
                <a:gd name="T4" fmla="*/ 55 w 96"/>
                <a:gd name="T5" fmla="*/ 9 h 100"/>
                <a:gd name="T6" fmla="*/ 55 w 96"/>
                <a:gd name="T7" fmla="*/ 9 h 100"/>
                <a:gd name="T8" fmla="*/ 55 w 96"/>
                <a:gd name="T9" fmla="*/ 0 h 100"/>
                <a:gd name="T10" fmla="*/ 55 w 96"/>
                <a:gd name="T11" fmla="*/ 0 h 100"/>
                <a:gd name="T12" fmla="*/ 46 w 96"/>
                <a:gd name="T13" fmla="*/ 4 h 100"/>
                <a:gd name="T14" fmla="*/ 46 w 96"/>
                <a:gd name="T15" fmla="*/ 4 h 100"/>
                <a:gd name="T16" fmla="*/ 37 w 96"/>
                <a:gd name="T17" fmla="*/ 4 h 100"/>
                <a:gd name="T18" fmla="*/ 37 w 96"/>
                <a:gd name="T19" fmla="*/ 4 h 100"/>
                <a:gd name="T20" fmla="*/ 41 w 96"/>
                <a:gd name="T21" fmla="*/ 18 h 100"/>
                <a:gd name="T22" fmla="*/ 0 w 96"/>
                <a:gd name="T23" fmla="*/ 18 h 100"/>
                <a:gd name="T24" fmla="*/ 0 w 96"/>
                <a:gd name="T25" fmla="*/ 31 h 100"/>
                <a:gd name="T26" fmla="*/ 41 w 96"/>
                <a:gd name="T27" fmla="*/ 31 h 100"/>
                <a:gd name="T28" fmla="*/ 41 w 96"/>
                <a:gd name="T29" fmla="*/ 41 h 100"/>
                <a:gd name="T30" fmla="*/ 9 w 96"/>
                <a:gd name="T31" fmla="*/ 41 h 100"/>
                <a:gd name="T32" fmla="*/ 9 w 96"/>
                <a:gd name="T33" fmla="*/ 91 h 100"/>
                <a:gd name="T34" fmla="*/ 28 w 96"/>
                <a:gd name="T35" fmla="*/ 91 h 100"/>
                <a:gd name="T36" fmla="*/ 28 w 96"/>
                <a:gd name="T37" fmla="*/ 54 h 100"/>
                <a:gd name="T38" fmla="*/ 41 w 96"/>
                <a:gd name="T39" fmla="*/ 54 h 100"/>
                <a:gd name="T40" fmla="*/ 41 w 96"/>
                <a:gd name="T41" fmla="*/ 100 h 100"/>
                <a:gd name="T42" fmla="*/ 55 w 96"/>
                <a:gd name="T43" fmla="*/ 100 h 100"/>
                <a:gd name="T44" fmla="*/ 55 w 96"/>
                <a:gd name="T45" fmla="*/ 54 h 100"/>
                <a:gd name="T46" fmla="*/ 69 w 96"/>
                <a:gd name="T47" fmla="*/ 54 h 100"/>
                <a:gd name="T48" fmla="*/ 69 w 96"/>
                <a:gd name="T49" fmla="*/ 73 h 100"/>
                <a:gd name="T50" fmla="*/ 69 w 96"/>
                <a:gd name="T51" fmla="*/ 73 h 100"/>
                <a:gd name="T52" fmla="*/ 69 w 96"/>
                <a:gd name="T53" fmla="*/ 77 h 100"/>
                <a:gd name="T54" fmla="*/ 60 w 96"/>
                <a:gd name="T55" fmla="*/ 77 h 100"/>
                <a:gd name="T56" fmla="*/ 60 w 96"/>
                <a:gd name="T57" fmla="*/ 77 h 100"/>
                <a:gd name="T58" fmla="*/ 60 w 96"/>
                <a:gd name="T59" fmla="*/ 91 h 100"/>
                <a:gd name="T60" fmla="*/ 60 w 96"/>
                <a:gd name="T61" fmla="*/ 91 h 100"/>
                <a:gd name="T62" fmla="*/ 78 w 96"/>
                <a:gd name="T63" fmla="*/ 91 h 100"/>
                <a:gd name="T64" fmla="*/ 82 w 96"/>
                <a:gd name="T65" fmla="*/ 86 h 100"/>
                <a:gd name="T66" fmla="*/ 82 w 96"/>
                <a:gd name="T67" fmla="*/ 82 h 100"/>
                <a:gd name="T68" fmla="*/ 82 w 96"/>
                <a:gd name="T69" fmla="*/ 41 h 100"/>
                <a:gd name="T70" fmla="*/ 55 w 96"/>
                <a:gd name="T71" fmla="*/ 41 h 100"/>
                <a:gd name="T72" fmla="*/ 55 w 96"/>
                <a:gd name="T73" fmla="*/ 31 h 100"/>
                <a:gd name="T74" fmla="*/ 96 w 96"/>
                <a:gd name="T75" fmla="*/ 31 h 100"/>
                <a:gd name="T76" fmla="*/ 96 w 96"/>
                <a:gd name="T77" fmla="*/ 18 h 100"/>
                <a:gd name="T78" fmla="*/ 46 w 96"/>
                <a:gd name="T79" fmla="*/ 18 h 100"/>
                <a:gd name="T80" fmla="*/ 46 w 96"/>
                <a:gd name="T81" fmla="*/ 18 h 100"/>
                <a:gd name="T82" fmla="*/ 55 w 96"/>
                <a:gd name="T83" fmla="*/ 13 h 100"/>
                <a:gd name="T84" fmla="*/ 55 w 96"/>
                <a:gd name="T85" fmla="*/ 13 h 100"/>
                <a:gd name="T86" fmla="*/ 55 w 96"/>
                <a:gd name="T87" fmla="*/ 13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0">
                  <a:moveTo>
                    <a:pt x="55" y="13"/>
                  </a:moveTo>
                  <a:lnTo>
                    <a:pt x="55" y="13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46" y="4"/>
                  </a:lnTo>
                  <a:lnTo>
                    <a:pt x="37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1" y="31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4"/>
                  </a:lnTo>
                  <a:lnTo>
                    <a:pt x="69" y="54"/>
                  </a:lnTo>
                  <a:lnTo>
                    <a:pt x="69" y="73"/>
                  </a:lnTo>
                  <a:lnTo>
                    <a:pt x="69" y="77"/>
                  </a:lnTo>
                  <a:lnTo>
                    <a:pt x="60" y="77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1"/>
                  </a:lnTo>
                  <a:lnTo>
                    <a:pt x="96" y="31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5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"/>
            <p:cNvSpPr>
              <a:spLocks noEditPoints="1"/>
            </p:cNvSpPr>
            <p:nvPr/>
          </p:nvSpPr>
          <p:spPr bwMode="auto">
            <a:xfrm>
              <a:off x="6914" y="6435"/>
              <a:ext cx="225" cy="206"/>
            </a:xfrm>
            <a:custGeom>
              <a:avLst/>
              <a:gdLst>
                <a:gd name="T0" fmla="*/ 32 w 105"/>
                <a:gd name="T1" fmla="*/ 69 h 96"/>
                <a:gd name="T2" fmla="*/ 32 w 105"/>
                <a:gd name="T3" fmla="*/ 69 h 96"/>
                <a:gd name="T4" fmla="*/ 32 w 105"/>
                <a:gd name="T5" fmla="*/ 69 h 96"/>
                <a:gd name="T6" fmla="*/ 41 w 105"/>
                <a:gd name="T7" fmla="*/ 78 h 96"/>
                <a:gd name="T8" fmla="*/ 41 w 105"/>
                <a:gd name="T9" fmla="*/ 78 h 96"/>
                <a:gd name="T10" fmla="*/ 59 w 105"/>
                <a:gd name="T11" fmla="*/ 55 h 96"/>
                <a:gd name="T12" fmla="*/ 59 w 105"/>
                <a:gd name="T13" fmla="*/ 96 h 96"/>
                <a:gd name="T14" fmla="*/ 73 w 105"/>
                <a:gd name="T15" fmla="*/ 96 h 96"/>
                <a:gd name="T16" fmla="*/ 73 w 105"/>
                <a:gd name="T17" fmla="*/ 50 h 96"/>
                <a:gd name="T18" fmla="*/ 73 w 105"/>
                <a:gd name="T19" fmla="*/ 50 h 96"/>
                <a:gd name="T20" fmla="*/ 91 w 105"/>
                <a:gd name="T21" fmla="*/ 73 h 96"/>
                <a:gd name="T22" fmla="*/ 105 w 105"/>
                <a:gd name="T23" fmla="*/ 64 h 96"/>
                <a:gd name="T24" fmla="*/ 105 w 105"/>
                <a:gd name="T25" fmla="*/ 64 h 96"/>
                <a:gd name="T26" fmla="*/ 82 w 105"/>
                <a:gd name="T27" fmla="*/ 37 h 96"/>
                <a:gd name="T28" fmla="*/ 73 w 105"/>
                <a:gd name="T29" fmla="*/ 41 h 96"/>
                <a:gd name="T30" fmla="*/ 73 w 105"/>
                <a:gd name="T31" fmla="*/ 28 h 96"/>
                <a:gd name="T32" fmla="*/ 73 w 105"/>
                <a:gd name="T33" fmla="*/ 28 h 96"/>
                <a:gd name="T34" fmla="*/ 78 w 105"/>
                <a:gd name="T35" fmla="*/ 18 h 96"/>
                <a:gd name="T36" fmla="*/ 100 w 105"/>
                <a:gd name="T37" fmla="*/ 18 h 96"/>
                <a:gd name="T38" fmla="*/ 100 w 105"/>
                <a:gd name="T39" fmla="*/ 5 h 96"/>
                <a:gd name="T40" fmla="*/ 37 w 105"/>
                <a:gd name="T41" fmla="*/ 5 h 96"/>
                <a:gd name="T42" fmla="*/ 37 w 105"/>
                <a:gd name="T43" fmla="*/ 18 h 96"/>
                <a:gd name="T44" fmla="*/ 64 w 105"/>
                <a:gd name="T45" fmla="*/ 18 h 96"/>
                <a:gd name="T46" fmla="*/ 64 w 105"/>
                <a:gd name="T47" fmla="*/ 18 h 96"/>
                <a:gd name="T48" fmla="*/ 64 w 105"/>
                <a:gd name="T49" fmla="*/ 18 h 96"/>
                <a:gd name="T50" fmla="*/ 50 w 105"/>
                <a:gd name="T51" fmla="*/ 46 h 96"/>
                <a:gd name="T52" fmla="*/ 41 w 105"/>
                <a:gd name="T53" fmla="*/ 59 h 96"/>
                <a:gd name="T54" fmla="*/ 32 w 105"/>
                <a:gd name="T55" fmla="*/ 69 h 96"/>
                <a:gd name="T56" fmla="*/ 32 w 105"/>
                <a:gd name="T57" fmla="*/ 69 h 96"/>
                <a:gd name="T58" fmla="*/ 32 w 105"/>
                <a:gd name="T59" fmla="*/ 69 h 96"/>
                <a:gd name="T60" fmla="*/ 32 w 105"/>
                <a:gd name="T61" fmla="*/ 28 h 96"/>
                <a:gd name="T62" fmla="*/ 32 w 105"/>
                <a:gd name="T63" fmla="*/ 28 h 96"/>
                <a:gd name="T64" fmla="*/ 37 w 105"/>
                <a:gd name="T65" fmla="*/ 46 h 96"/>
                <a:gd name="T66" fmla="*/ 50 w 105"/>
                <a:gd name="T67" fmla="*/ 41 h 96"/>
                <a:gd name="T68" fmla="*/ 50 w 105"/>
                <a:gd name="T69" fmla="*/ 41 h 96"/>
                <a:gd name="T70" fmla="*/ 41 w 105"/>
                <a:gd name="T71" fmla="*/ 18 h 96"/>
                <a:gd name="T72" fmla="*/ 41 w 105"/>
                <a:gd name="T73" fmla="*/ 18 h 96"/>
                <a:gd name="T74" fmla="*/ 41 w 105"/>
                <a:gd name="T75" fmla="*/ 18 h 96"/>
                <a:gd name="T76" fmla="*/ 41 w 105"/>
                <a:gd name="T77" fmla="*/ 18 h 96"/>
                <a:gd name="T78" fmla="*/ 32 w 105"/>
                <a:gd name="T79" fmla="*/ 23 h 96"/>
                <a:gd name="T80" fmla="*/ 32 w 105"/>
                <a:gd name="T81" fmla="*/ 9 h 96"/>
                <a:gd name="T82" fmla="*/ 32 w 105"/>
                <a:gd name="T83" fmla="*/ 9 h 96"/>
                <a:gd name="T84" fmla="*/ 32 w 105"/>
                <a:gd name="T85" fmla="*/ 0 h 96"/>
                <a:gd name="T86" fmla="*/ 32 w 105"/>
                <a:gd name="T87" fmla="*/ 0 h 96"/>
                <a:gd name="T88" fmla="*/ 32 w 105"/>
                <a:gd name="T89" fmla="*/ 0 h 96"/>
                <a:gd name="T90" fmla="*/ 32 w 105"/>
                <a:gd name="T91" fmla="*/ 0 h 96"/>
                <a:gd name="T92" fmla="*/ 23 w 105"/>
                <a:gd name="T93" fmla="*/ 0 h 96"/>
                <a:gd name="T94" fmla="*/ 18 w 105"/>
                <a:gd name="T95" fmla="*/ 0 h 96"/>
                <a:gd name="T96" fmla="*/ 18 w 105"/>
                <a:gd name="T97" fmla="*/ 23 h 96"/>
                <a:gd name="T98" fmla="*/ 5 w 105"/>
                <a:gd name="T99" fmla="*/ 18 h 96"/>
                <a:gd name="T100" fmla="*/ 5 w 105"/>
                <a:gd name="T101" fmla="*/ 18 h 96"/>
                <a:gd name="T102" fmla="*/ 0 w 105"/>
                <a:gd name="T103" fmla="*/ 50 h 96"/>
                <a:gd name="T104" fmla="*/ 14 w 105"/>
                <a:gd name="T105" fmla="*/ 55 h 96"/>
                <a:gd name="T106" fmla="*/ 14 w 105"/>
                <a:gd name="T107" fmla="*/ 55 h 96"/>
                <a:gd name="T108" fmla="*/ 14 w 105"/>
                <a:gd name="T109" fmla="*/ 41 h 96"/>
                <a:gd name="T110" fmla="*/ 14 w 105"/>
                <a:gd name="T111" fmla="*/ 41 h 96"/>
                <a:gd name="T112" fmla="*/ 18 w 105"/>
                <a:gd name="T113" fmla="*/ 28 h 96"/>
                <a:gd name="T114" fmla="*/ 18 w 105"/>
                <a:gd name="T115" fmla="*/ 96 h 96"/>
                <a:gd name="T116" fmla="*/ 32 w 105"/>
                <a:gd name="T117" fmla="*/ 96 h 96"/>
                <a:gd name="T118" fmla="*/ 32 w 105"/>
                <a:gd name="T119" fmla="*/ 28 h 96"/>
                <a:gd name="T120" fmla="*/ 32 w 105"/>
                <a:gd name="T121" fmla="*/ 28 h 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" h="96">
                  <a:moveTo>
                    <a:pt x="32" y="69"/>
                  </a:moveTo>
                  <a:lnTo>
                    <a:pt x="32" y="69"/>
                  </a:lnTo>
                  <a:lnTo>
                    <a:pt x="41" y="78"/>
                  </a:lnTo>
                  <a:lnTo>
                    <a:pt x="59" y="55"/>
                  </a:lnTo>
                  <a:lnTo>
                    <a:pt x="59" y="96"/>
                  </a:lnTo>
                  <a:lnTo>
                    <a:pt x="73" y="96"/>
                  </a:lnTo>
                  <a:lnTo>
                    <a:pt x="73" y="50"/>
                  </a:lnTo>
                  <a:lnTo>
                    <a:pt x="91" y="73"/>
                  </a:lnTo>
                  <a:lnTo>
                    <a:pt x="105" y="64"/>
                  </a:lnTo>
                  <a:lnTo>
                    <a:pt x="82" y="37"/>
                  </a:lnTo>
                  <a:lnTo>
                    <a:pt x="73" y="41"/>
                  </a:lnTo>
                  <a:lnTo>
                    <a:pt x="73" y="28"/>
                  </a:lnTo>
                  <a:lnTo>
                    <a:pt x="78" y="18"/>
                  </a:lnTo>
                  <a:lnTo>
                    <a:pt x="100" y="18"/>
                  </a:lnTo>
                  <a:lnTo>
                    <a:pt x="100" y="5"/>
                  </a:lnTo>
                  <a:lnTo>
                    <a:pt x="37" y="5"/>
                  </a:lnTo>
                  <a:lnTo>
                    <a:pt x="37" y="18"/>
                  </a:lnTo>
                  <a:lnTo>
                    <a:pt x="64" y="18"/>
                  </a:lnTo>
                  <a:lnTo>
                    <a:pt x="50" y="46"/>
                  </a:lnTo>
                  <a:lnTo>
                    <a:pt x="41" y="59"/>
                  </a:lnTo>
                  <a:lnTo>
                    <a:pt x="32" y="69"/>
                  </a:lnTo>
                  <a:close/>
                  <a:moveTo>
                    <a:pt x="32" y="28"/>
                  </a:moveTo>
                  <a:lnTo>
                    <a:pt x="32" y="28"/>
                  </a:lnTo>
                  <a:lnTo>
                    <a:pt x="37" y="46"/>
                  </a:lnTo>
                  <a:lnTo>
                    <a:pt x="50" y="41"/>
                  </a:lnTo>
                  <a:lnTo>
                    <a:pt x="41" y="18"/>
                  </a:lnTo>
                  <a:lnTo>
                    <a:pt x="32" y="23"/>
                  </a:lnTo>
                  <a:lnTo>
                    <a:pt x="32" y="9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5" y="18"/>
                  </a:lnTo>
                  <a:lnTo>
                    <a:pt x="0" y="50"/>
                  </a:lnTo>
                  <a:lnTo>
                    <a:pt x="14" y="55"/>
                  </a:lnTo>
                  <a:lnTo>
                    <a:pt x="14" y="41"/>
                  </a:lnTo>
                  <a:lnTo>
                    <a:pt x="18" y="28"/>
                  </a:lnTo>
                  <a:lnTo>
                    <a:pt x="18" y="96"/>
                  </a:lnTo>
                  <a:lnTo>
                    <a:pt x="32" y="96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4"/>
            <p:cNvSpPr>
              <a:spLocks noEditPoints="1"/>
            </p:cNvSpPr>
            <p:nvPr/>
          </p:nvSpPr>
          <p:spPr bwMode="auto">
            <a:xfrm>
              <a:off x="7159" y="6426"/>
              <a:ext cx="206" cy="214"/>
            </a:xfrm>
            <a:custGeom>
              <a:avLst/>
              <a:gdLst>
                <a:gd name="T0" fmla="*/ 28 w 96"/>
                <a:gd name="T1" fmla="*/ 27 h 100"/>
                <a:gd name="T2" fmla="*/ 32 w 96"/>
                <a:gd name="T3" fmla="*/ 9 h 100"/>
                <a:gd name="T4" fmla="*/ 23 w 96"/>
                <a:gd name="T5" fmla="*/ 0 h 100"/>
                <a:gd name="T6" fmla="*/ 23 w 96"/>
                <a:gd name="T7" fmla="*/ 4 h 100"/>
                <a:gd name="T8" fmla="*/ 14 w 96"/>
                <a:gd name="T9" fmla="*/ 32 h 100"/>
                <a:gd name="T10" fmla="*/ 0 w 96"/>
                <a:gd name="T11" fmla="*/ 50 h 100"/>
                <a:gd name="T12" fmla="*/ 0 w 96"/>
                <a:gd name="T13" fmla="*/ 54 h 100"/>
                <a:gd name="T14" fmla="*/ 5 w 96"/>
                <a:gd name="T15" fmla="*/ 63 h 100"/>
                <a:gd name="T16" fmla="*/ 14 w 96"/>
                <a:gd name="T17" fmla="*/ 100 h 100"/>
                <a:gd name="T18" fmla="*/ 28 w 96"/>
                <a:gd name="T19" fmla="*/ 100 h 100"/>
                <a:gd name="T20" fmla="*/ 28 w 96"/>
                <a:gd name="T21" fmla="*/ 27 h 100"/>
                <a:gd name="T22" fmla="*/ 32 w 96"/>
                <a:gd name="T23" fmla="*/ 63 h 100"/>
                <a:gd name="T24" fmla="*/ 37 w 96"/>
                <a:gd name="T25" fmla="*/ 77 h 100"/>
                <a:gd name="T26" fmla="*/ 46 w 96"/>
                <a:gd name="T27" fmla="*/ 68 h 100"/>
                <a:gd name="T28" fmla="*/ 46 w 96"/>
                <a:gd name="T29" fmla="*/ 91 h 100"/>
                <a:gd name="T30" fmla="*/ 55 w 96"/>
                <a:gd name="T31" fmla="*/ 100 h 100"/>
                <a:gd name="T32" fmla="*/ 82 w 96"/>
                <a:gd name="T33" fmla="*/ 100 h 100"/>
                <a:gd name="T34" fmla="*/ 91 w 96"/>
                <a:gd name="T35" fmla="*/ 95 h 100"/>
                <a:gd name="T36" fmla="*/ 96 w 96"/>
                <a:gd name="T37" fmla="*/ 82 h 100"/>
                <a:gd name="T38" fmla="*/ 82 w 96"/>
                <a:gd name="T39" fmla="*/ 77 h 100"/>
                <a:gd name="T40" fmla="*/ 78 w 96"/>
                <a:gd name="T41" fmla="*/ 86 h 100"/>
                <a:gd name="T42" fmla="*/ 64 w 96"/>
                <a:gd name="T43" fmla="*/ 86 h 100"/>
                <a:gd name="T44" fmla="*/ 59 w 96"/>
                <a:gd name="T45" fmla="*/ 82 h 100"/>
                <a:gd name="T46" fmla="*/ 59 w 96"/>
                <a:gd name="T47" fmla="*/ 59 h 100"/>
                <a:gd name="T48" fmla="*/ 91 w 96"/>
                <a:gd name="T49" fmla="*/ 27 h 100"/>
                <a:gd name="T50" fmla="*/ 96 w 96"/>
                <a:gd name="T51" fmla="*/ 27 h 100"/>
                <a:gd name="T52" fmla="*/ 87 w 96"/>
                <a:gd name="T53" fmla="*/ 22 h 100"/>
                <a:gd name="T54" fmla="*/ 78 w 96"/>
                <a:gd name="T55" fmla="*/ 18 h 100"/>
                <a:gd name="T56" fmla="*/ 59 w 96"/>
                <a:gd name="T57" fmla="*/ 41 h 100"/>
                <a:gd name="T58" fmla="*/ 59 w 96"/>
                <a:gd name="T59" fmla="*/ 9 h 100"/>
                <a:gd name="T60" fmla="*/ 59 w 96"/>
                <a:gd name="T61" fmla="*/ 4 h 100"/>
                <a:gd name="T62" fmla="*/ 64 w 96"/>
                <a:gd name="T63" fmla="*/ 4 h 100"/>
                <a:gd name="T64" fmla="*/ 46 w 96"/>
                <a:gd name="T65" fmla="*/ 4 h 100"/>
                <a:gd name="T66" fmla="*/ 46 w 96"/>
                <a:gd name="T67" fmla="*/ 54 h 100"/>
                <a:gd name="T68" fmla="*/ 32 w 96"/>
                <a:gd name="T69" fmla="*/ 63 h 1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6" h="100">
                  <a:moveTo>
                    <a:pt x="28" y="27"/>
                  </a:moveTo>
                  <a:lnTo>
                    <a:pt x="28" y="27"/>
                  </a:lnTo>
                  <a:lnTo>
                    <a:pt x="37" y="9"/>
                  </a:lnTo>
                  <a:lnTo>
                    <a:pt x="32" y="9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14" y="32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5" y="63"/>
                  </a:lnTo>
                  <a:lnTo>
                    <a:pt x="14" y="50"/>
                  </a:lnTo>
                  <a:lnTo>
                    <a:pt x="14" y="100"/>
                  </a:lnTo>
                  <a:lnTo>
                    <a:pt x="28" y="100"/>
                  </a:lnTo>
                  <a:lnTo>
                    <a:pt x="28" y="27"/>
                  </a:lnTo>
                  <a:close/>
                  <a:moveTo>
                    <a:pt x="32" y="63"/>
                  </a:moveTo>
                  <a:lnTo>
                    <a:pt x="32" y="63"/>
                  </a:lnTo>
                  <a:lnTo>
                    <a:pt x="37" y="77"/>
                  </a:lnTo>
                  <a:lnTo>
                    <a:pt x="46" y="68"/>
                  </a:lnTo>
                  <a:lnTo>
                    <a:pt x="46" y="91"/>
                  </a:lnTo>
                  <a:lnTo>
                    <a:pt x="50" y="95"/>
                  </a:lnTo>
                  <a:lnTo>
                    <a:pt x="55" y="100"/>
                  </a:lnTo>
                  <a:lnTo>
                    <a:pt x="82" y="100"/>
                  </a:lnTo>
                  <a:lnTo>
                    <a:pt x="87" y="100"/>
                  </a:lnTo>
                  <a:lnTo>
                    <a:pt x="91" y="95"/>
                  </a:lnTo>
                  <a:lnTo>
                    <a:pt x="96" y="82"/>
                  </a:lnTo>
                  <a:lnTo>
                    <a:pt x="82" y="77"/>
                  </a:lnTo>
                  <a:lnTo>
                    <a:pt x="82" y="86"/>
                  </a:lnTo>
                  <a:lnTo>
                    <a:pt x="78" y="86"/>
                  </a:lnTo>
                  <a:lnTo>
                    <a:pt x="64" y="86"/>
                  </a:lnTo>
                  <a:lnTo>
                    <a:pt x="59" y="82"/>
                  </a:lnTo>
                  <a:lnTo>
                    <a:pt x="59" y="59"/>
                  </a:lnTo>
                  <a:lnTo>
                    <a:pt x="78" y="45"/>
                  </a:lnTo>
                  <a:lnTo>
                    <a:pt x="91" y="27"/>
                  </a:lnTo>
                  <a:lnTo>
                    <a:pt x="96" y="27"/>
                  </a:lnTo>
                  <a:lnTo>
                    <a:pt x="87" y="22"/>
                  </a:lnTo>
                  <a:lnTo>
                    <a:pt x="78" y="18"/>
                  </a:lnTo>
                  <a:lnTo>
                    <a:pt x="59" y="41"/>
                  </a:lnTo>
                  <a:lnTo>
                    <a:pt x="59" y="9"/>
                  </a:lnTo>
                  <a:lnTo>
                    <a:pt x="59" y="4"/>
                  </a:lnTo>
                  <a:lnTo>
                    <a:pt x="64" y="4"/>
                  </a:lnTo>
                  <a:lnTo>
                    <a:pt x="55" y="4"/>
                  </a:lnTo>
                  <a:lnTo>
                    <a:pt x="46" y="4"/>
                  </a:lnTo>
                  <a:lnTo>
                    <a:pt x="46" y="54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5"/>
            <p:cNvSpPr/>
            <p:nvPr/>
          </p:nvSpPr>
          <p:spPr bwMode="auto">
            <a:xfrm>
              <a:off x="7395" y="6426"/>
              <a:ext cx="204" cy="214"/>
            </a:xfrm>
            <a:custGeom>
              <a:avLst/>
              <a:gdLst>
                <a:gd name="T0" fmla="*/ 59 w 95"/>
                <a:gd name="T1" fmla="*/ 13 h 100"/>
                <a:gd name="T2" fmla="*/ 59 w 95"/>
                <a:gd name="T3" fmla="*/ 13 h 100"/>
                <a:gd name="T4" fmla="*/ 54 w 95"/>
                <a:gd name="T5" fmla="*/ 9 h 100"/>
                <a:gd name="T6" fmla="*/ 54 w 95"/>
                <a:gd name="T7" fmla="*/ 9 h 100"/>
                <a:gd name="T8" fmla="*/ 54 w 95"/>
                <a:gd name="T9" fmla="*/ 0 h 100"/>
                <a:gd name="T10" fmla="*/ 54 w 95"/>
                <a:gd name="T11" fmla="*/ 0 h 100"/>
                <a:gd name="T12" fmla="*/ 45 w 95"/>
                <a:gd name="T13" fmla="*/ 4 h 100"/>
                <a:gd name="T14" fmla="*/ 45 w 95"/>
                <a:gd name="T15" fmla="*/ 4 h 100"/>
                <a:gd name="T16" fmla="*/ 36 w 95"/>
                <a:gd name="T17" fmla="*/ 4 h 100"/>
                <a:gd name="T18" fmla="*/ 36 w 95"/>
                <a:gd name="T19" fmla="*/ 4 h 100"/>
                <a:gd name="T20" fmla="*/ 41 w 95"/>
                <a:gd name="T21" fmla="*/ 18 h 100"/>
                <a:gd name="T22" fmla="*/ 0 w 95"/>
                <a:gd name="T23" fmla="*/ 18 h 100"/>
                <a:gd name="T24" fmla="*/ 0 w 95"/>
                <a:gd name="T25" fmla="*/ 32 h 100"/>
                <a:gd name="T26" fmla="*/ 41 w 95"/>
                <a:gd name="T27" fmla="*/ 32 h 100"/>
                <a:gd name="T28" fmla="*/ 41 w 95"/>
                <a:gd name="T29" fmla="*/ 41 h 100"/>
                <a:gd name="T30" fmla="*/ 13 w 95"/>
                <a:gd name="T31" fmla="*/ 41 h 100"/>
                <a:gd name="T32" fmla="*/ 13 w 95"/>
                <a:gd name="T33" fmla="*/ 91 h 100"/>
                <a:gd name="T34" fmla="*/ 27 w 95"/>
                <a:gd name="T35" fmla="*/ 91 h 100"/>
                <a:gd name="T36" fmla="*/ 27 w 95"/>
                <a:gd name="T37" fmla="*/ 54 h 100"/>
                <a:gd name="T38" fmla="*/ 41 w 95"/>
                <a:gd name="T39" fmla="*/ 54 h 100"/>
                <a:gd name="T40" fmla="*/ 41 w 95"/>
                <a:gd name="T41" fmla="*/ 100 h 100"/>
                <a:gd name="T42" fmla="*/ 54 w 95"/>
                <a:gd name="T43" fmla="*/ 100 h 100"/>
                <a:gd name="T44" fmla="*/ 54 w 95"/>
                <a:gd name="T45" fmla="*/ 54 h 100"/>
                <a:gd name="T46" fmla="*/ 68 w 95"/>
                <a:gd name="T47" fmla="*/ 54 h 100"/>
                <a:gd name="T48" fmla="*/ 68 w 95"/>
                <a:gd name="T49" fmla="*/ 77 h 100"/>
                <a:gd name="T50" fmla="*/ 68 w 95"/>
                <a:gd name="T51" fmla="*/ 77 h 100"/>
                <a:gd name="T52" fmla="*/ 68 w 95"/>
                <a:gd name="T53" fmla="*/ 77 h 100"/>
                <a:gd name="T54" fmla="*/ 59 w 95"/>
                <a:gd name="T55" fmla="*/ 77 h 100"/>
                <a:gd name="T56" fmla="*/ 59 w 95"/>
                <a:gd name="T57" fmla="*/ 77 h 100"/>
                <a:gd name="T58" fmla="*/ 63 w 95"/>
                <a:gd name="T59" fmla="*/ 91 h 100"/>
                <a:gd name="T60" fmla="*/ 63 w 95"/>
                <a:gd name="T61" fmla="*/ 91 h 100"/>
                <a:gd name="T62" fmla="*/ 77 w 95"/>
                <a:gd name="T63" fmla="*/ 91 h 100"/>
                <a:gd name="T64" fmla="*/ 82 w 95"/>
                <a:gd name="T65" fmla="*/ 86 h 100"/>
                <a:gd name="T66" fmla="*/ 86 w 95"/>
                <a:gd name="T67" fmla="*/ 82 h 100"/>
                <a:gd name="T68" fmla="*/ 86 w 95"/>
                <a:gd name="T69" fmla="*/ 41 h 100"/>
                <a:gd name="T70" fmla="*/ 54 w 95"/>
                <a:gd name="T71" fmla="*/ 41 h 100"/>
                <a:gd name="T72" fmla="*/ 54 w 95"/>
                <a:gd name="T73" fmla="*/ 32 h 100"/>
                <a:gd name="T74" fmla="*/ 95 w 95"/>
                <a:gd name="T75" fmla="*/ 32 h 100"/>
                <a:gd name="T76" fmla="*/ 95 w 95"/>
                <a:gd name="T77" fmla="*/ 18 h 100"/>
                <a:gd name="T78" fmla="*/ 45 w 95"/>
                <a:gd name="T79" fmla="*/ 18 h 100"/>
                <a:gd name="T80" fmla="*/ 45 w 95"/>
                <a:gd name="T81" fmla="*/ 18 h 100"/>
                <a:gd name="T82" fmla="*/ 59 w 95"/>
                <a:gd name="T83" fmla="*/ 13 h 100"/>
                <a:gd name="T84" fmla="*/ 59 w 95"/>
                <a:gd name="T85" fmla="*/ 13 h 100"/>
                <a:gd name="T86" fmla="*/ 59 w 95"/>
                <a:gd name="T87" fmla="*/ 13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5" h="100">
                  <a:moveTo>
                    <a:pt x="59" y="13"/>
                  </a:moveTo>
                  <a:lnTo>
                    <a:pt x="59" y="13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4"/>
                  </a:lnTo>
                  <a:lnTo>
                    <a:pt x="36" y="4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91"/>
                  </a:lnTo>
                  <a:lnTo>
                    <a:pt x="27" y="91"/>
                  </a:lnTo>
                  <a:lnTo>
                    <a:pt x="27" y="54"/>
                  </a:lnTo>
                  <a:lnTo>
                    <a:pt x="41" y="54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4"/>
                  </a:lnTo>
                  <a:lnTo>
                    <a:pt x="68" y="54"/>
                  </a:lnTo>
                  <a:lnTo>
                    <a:pt x="68" y="77"/>
                  </a:lnTo>
                  <a:lnTo>
                    <a:pt x="59" y="77"/>
                  </a:lnTo>
                  <a:lnTo>
                    <a:pt x="63" y="91"/>
                  </a:lnTo>
                  <a:lnTo>
                    <a:pt x="77" y="91"/>
                  </a:lnTo>
                  <a:lnTo>
                    <a:pt x="82" y="86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32"/>
                  </a:lnTo>
                  <a:lnTo>
                    <a:pt x="95" y="32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59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6"/>
            <p:cNvSpPr>
              <a:spLocks noEditPoints="1"/>
            </p:cNvSpPr>
            <p:nvPr/>
          </p:nvSpPr>
          <p:spPr bwMode="auto">
            <a:xfrm>
              <a:off x="8968" y="6327"/>
              <a:ext cx="206" cy="214"/>
            </a:xfrm>
            <a:custGeom>
              <a:avLst/>
              <a:gdLst>
                <a:gd name="T0" fmla="*/ 37 w 96"/>
                <a:gd name="T1" fmla="*/ 18 h 100"/>
                <a:gd name="T2" fmla="*/ 14 w 96"/>
                <a:gd name="T3" fmla="*/ 14 h 100"/>
                <a:gd name="T4" fmla="*/ 23 w 96"/>
                <a:gd name="T5" fmla="*/ 23 h 100"/>
                <a:gd name="T6" fmla="*/ 0 w 96"/>
                <a:gd name="T7" fmla="*/ 36 h 100"/>
                <a:gd name="T8" fmla="*/ 28 w 96"/>
                <a:gd name="T9" fmla="*/ 36 h 100"/>
                <a:gd name="T10" fmla="*/ 0 w 96"/>
                <a:gd name="T11" fmla="*/ 50 h 100"/>
                <a:gd name="T12" fmla="*/ 9 w 96"/>
                <a:gd name="T13" fmla="*/ 59 h 100"/>
                <a:gd name="T14" fmla="*/ 28 w 96"/>
                <a:gd name="T15" fmla="*/ 50 h 100"/>
                <a:gd name="T16" fmla="*/ 41 w 96"/>
                <a:gd name="T17" fmla="*/ 50 h 100"/>
                <a:gd name="T18" fmla="*/ 55 w 96"/>
                <a:gd name="T19" fmla="*/ 36 h 100"/>
                <a:gd name="T20" fmla="*/ 69 w 96"/>
                <a:gd name="T21" fmla="*/ 50 h 100"/>
                <a:gd name="T22" fmla="*/ 87 w 96"/>
                <a:gd name="T23" fmla="*/ 59 h 100"/>
                <a:gd name="T24" fmla="*/ 96 w 96"/>
                <a:gd name="T25" fmla="*/ 46 h 100"/>
                <a:gd name="T26" fmla="*/ 69 w 96"/>
                <a:gd name="T27" fmla="*/ 36 h 100"/>
                <a:gd name="T28" fmla="*/ 91 w 96"/>
                <a:gd name="T29" fmla="*/ 23 h 100"/>
                <a:gd name="T30" fmla="*/ 73 w 96"/>
                <a:gd name="T31" fmla="*/ 23 h 100"/>
                <a:gd name="T32" fmla="*/ 82 w 96"/>
                <a:gd name="T33" fmla="*/ 9 h 100"/>
                <a:gd name="T34" fmla="*/ 69 w 96"/>
                <a:gd name="T35" fmla="*/ 5 h 100"/>
                <a:gd name="T36" fmla="*/ 59 w 96"/>
                <a:gd name="T37" fmla="*/ 18 h 100"/>
                <a:gd name="T38" fmla="*/ 55 w 96"/>
                <a:gd name="T39" fmla="*/ 23 h 100"/>
                <a:gd name="T40" fmla="*/ 55 w 96"/>
                <a:gd name="T41" fmla="*/ 9 h 100"/>
                <a:gd name="T42" fmla="*/ 55 w 96"/>
                <a:gd name="T43" fmla="*/ 5 h 100"/>
                <a:gd name="T44" fmla="*/ 55 w 96"/>
                <a:gd name="T45" fmla="*/ 5 h 100"/>
                <a:gd name="T46" fmla="*/ 41 w 96"/>
                <a:gd name="T47" fmla="*/ 0 h 100"/>
                <a:gd name="T48" fmla="*/ 28 w 96"/>
                <a:gd name="T49" fmla="*/ 23 h 100"/>
                <a:gd name="T50" fmla="*/ 37 w 96"/>
                <a:gd name="T51" fmla="*/ 18 h 100"/>
                <a:gd name="T52" fmla="*/ 50 w 96"/>
                <a:gd name="T53" fmla="*/ 78 h 100"/>
                <a:gd name="T54" fmla="*/ 41 w 96"/>
                <a:gd name="T55" fmla="*/ 78 h 100"/>
                <a:gd name="T56" fmla="*/ 37 w 96"/>
                <a:gd name="T57" fmla="*/ 73 h 100"/>
                <a:gd name="T58" fmla="*/ 59 w 96"/>
                <a:gd name="T59" fmla="*/ 68 h 100"/>
                <a:gd name="T60" fmla="*/ 50 w 96"/>
                <a:gd name="T61" fmla="*/ 78 h 100"/>
                <a:gd name="T62" fmla="*/ 50 w 96"/>
                <a:gd name="T63" fmla="*/ 78 h 100"/>
                <a:gd name="T64" fmla="*/ 50 w 96"/>
                <a:gd name="T65" fmla="*/ 55 h 100"/>
                <a:gd name="T66" fmla="*/ 50 w 96"/>
                <a:gd name="T67" fmla="*/ 55 h 100"/>
                <a:gd name="T68" fmla="*/ 37 w 96"/>
                <a:gd name="T69" fmla="*/ 50 h 100"/>
                <a:gd name="T70" fmla="*/ 0 w 96"/>
                <a:gd name="T71" fmla="*/ 59 h 100"/>
                <a:gd name="T72" fmla="*/ 23 w 96"/>
                <a:gd name="T73" fmla="*/ 68 h 100"/>
                <a:gd name="T74" fmla="*/ 18 w 96"/>
                <a:gd name="T75" fmla="*/ 82 h 100"/>
                <a:gd name="T76" fmla="*/ 37 w 96"/>
                <a:gd name="T77" fmla="*/ 87 h 100"/>
                <a:gd name="T78" fmla="*/ 9 w 96"/>
                <a:gd name="T79" fmla="*/ 87 h 100"/>
                <a:gd name="T80" fmla="*/ 0 w 96"/>
                <a:gd name="T81" fmla="*/ 91 h 100"/>
                <a:gd name="T82" fmla="*/ 9 w 96"/>
                <a:gd name="T83" fmla="*/ 100 h 100"/>
                <a:gd name="T84" fmla="*/ 55 w 96"/>
                <a:gd name="T85" fmla="*/ 91 h 100"/>
                <a:gd name="T86" fmla="*/ 82 w 96"/>
                <a:gd name="T87" fmla="*/ 100 h 100"/>
                <a:gd name="T88" fmla="*/ 91 w 96"/>
                <a:gd name="T89" fmla="*/ 91 h 100"/>
                <a:gd name="T90" fmla="*/ 69 w 96"/>
                <a:gd name="T91" fmla="*/ 82 h 100"/>
                <a:gd name="T92" fmla="*/ 78 w 96"/>
                <a:gd name="T93" fmla="*/ 68 h 100"/>
                <a:gd name="T94" fmla="*/ 96 w 96"/>
                <a:gd name="T95" fmla="*/ 59 h 100"/>
                <a:gd name="T96" fmla="*/ 46 w 96"/>
                <a:gd name="T97" fmla="*/ 59 h 100"/>
                <a:gd name="T98" fmla="*/ 50 w 96"/>
                <a:gd name="T99" fmla="*/ 55 h 100"/>
                <a:gd name="T100" fmla="*/ 50 w 96"/>
                <a:gd name="T101" fmla="*/ 55 h 1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6" h="100">
                  <a:moveTo>
                    <a:pt x="37" y="18"/>
                  </a:moveTo>
                  <a:lnTo>
                    <a:pt x="37" y="18"/>
                  </a:lnTo>
                  <a:lnTo>
                    <a:pt x="23" y="5"/>
                  </a:lnTo>
                  <a:lnTo>
                    <a:pt x="14" y="14"/>
                  </a:lnTo>
                  <a:lnTo>
                    <a:pt x="23" y="23"/>
                  </a:lnTo>
                  <a:lnTo>
                    <a:pt x="0" y="23"/>
                  </a:lnTo>
                  <a:lnTo>
                    <a:pt x="0" y="36"/>
                  </a:lnTo>
                  <a:lnTo>
                    <a:pt x="28" y="36"/>
                  </a:lnTo>
                  <a:lnTo>
                    <a:pt x="14" y="41"/>
                  </a:lnTo>
                  <a:lnTo>
                    <a:pt x="0" y="50"/>
                  </a:lnTo>
                  <a:lnTo>
                    <a:pt x="9" y="59"/>
                  </a:lnTo>
                  <a:lnTo>
                    <a:pt x="28" y="50"/>
                  </a:lnTo>
                  <a:lnTo>
                    <a:pt x="41" y="36"/>
                  </a:lnTo>
                  <a:lnTo>
                    <a:pt x="41" y="50"/>
                  </a:lnTo>
                  <a:lnTo>
                    <a:pt x="55" y="50"/>
                  </a:lnTo>
                  <a:lnTo>
                    <a:pt x="55" y="36"/>
                  </a:lnTo>
                  <a:lnTo>
                    <a:pt x="69" y="50"/>
                  </a:lnTo>
                  <a:lnTo>
                    <a:pt x="87" y="59"/>
                  </a:lnTo>
                  <a:lnTo>
                    <a:pt x="96" y="46"/>
                  </a:lnTo>
                  <a:lnTo>
                    <a:pt x="82" y="41"/>
                  </a:lnTo>
                  <a:lnTo>
                    <a:pt x="69" y="36"/>
                  </a:lnTo>
                  <a:lnTo>
                    <a:pt x="91" y="36"/>
                  </a:lnTo>
                  <a:lnTo>
                    <a:pt x="91" y="23"/>
                  </a:lnTo>
                  <a:lnTo>
                    <a:pt x="73" y="23"/>
                  </a:lnTo>
                  <a:lnTo>
                    <a:pt x="82" y="9"/>
                  </a:lnTo>
                  <a:lnTo>
                    <a:pt x="69" y="5"/>
                  </a:lnTo>
                  <a:lnTo>
                    <a:pt x="59" y="18"/>
                  </a:lnTo>
                  <a:lnTo>
                    <a:pt x="69" y="23"/>
                  </a:lnTo>
                  <a:lnTo>
                    <a:pt x="55" y="23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41" y="23"/>
                  </a:lnTo>
                  <a:lnTo>
                    <a:pt x="28" y="23"/>
                  </a:lnTo>
                  <a:lnTo>
                    <a:pt x="37" y="18"/>
                  </a:lnTo>
                  <a:close/>
                  <a:moveTo>
                    <a:pt x="50" y="78"/>
                  </a:moveTo>
                  <a:lnTo>
                    <a:pt x="50" y="78"/>
                  </a:lnTo>
                  <a:lnTo>
                    <a:pt x="41" y="78"/>
                  </a:lnTo>
                  <a:lnTo>
                    <a:pt x="37" y="73"/>
                  </a:lnTo>
                  <a:lnTo>
                    <a:pt x="41" y="68"/>
                  </a:lnTo>
                  <a:lnTo>
                    <a:pt x="59" y="68"/>
                  </a:lnTo>
                  <a:lnTo>
                    <a:pt x="50" y="78"/>
                  </a:lnTo>
                  <a:close/>
                  <a:moveTo>
                    <a:pt x="50" y="55"/>
                  </a:moveTo>
                  <a:lnTo>
                    <a:pt x="50" y="55"/>
                  </a:lnTo>
                  <a:lnTo>
                    <a:pt x="37" y="50"/>
                  </a:lnTo>
                  <a:lnTo>
                    <a:pt x="32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23" y="68"/>
                  </a:lnTo>
                  <a:lnTo>
                    <a:pt x="18" y="82"/>
                  </a:lnTo>
                  <a:lnTo>
                    <a:pt x="37" y="87"/>
                  </a:lnTo>
                  <a:lnTo>
                    <a:pt x="9" y="87"/>
                  </a:lnTo>
                  <a:lnTo>
                    <a:pt x="0" y="91"/>
                  </a:lnTo>
                  <a:lnTo>
                    <a:pt x="9" y="100"/>
                  </a:lnTo>
                  <a:lnTo>
                    <a:pt x="37" y="100"/>
                  </a:lnTo>
                  <a:lnTo>
                    <a:pt x="55" y="91"/>
                  </a:lnTo>
                  <a:lnTo>
                    <a:pt x="82" y="100"/>
                  </a:lnTo>
                  <a:lnTo>
                    <a:pt x="91" y="91"/>
                  </a:lnTo>
                  <a:lnTo>
                    <a:pt x="69" y="82"/>
                  </a:lnTo>
                  <a:lnTo>
                    <a:pt x="78" y="68"/>
                  </a:lnTo>
                  <a:lnTo>
                    <a:pt x="96" y="68"/>
                  </a:lnTo>
                  <a:lnTo>
                    <a:pt x="96" y="59"/>
                  </a:lnTo>
                  <a:lnTo>
                    <a:pt x="46" y="59"/>
                  </a:lnTo>
                  <a:lnTo>
                    <a:pt x="50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7"/>
            <p:cNvSpPr>
              <a:spLocks noEditPoints="1"/>
            </p:cNvSpPr>
            <p:nvPr/>
          </p:nvSpPr>
          <p:spPr bwMode="auto">
            <a:xfrm>
              <a:off x="9193" y="6327"/>
              <a:ext cx="214" cy="214"/>
            </a:xfrm>
            <a:custGeom>
              <a:avLst/>
              <a:gdLst>
                <a:gd name="T0" fmla="*/ 9 w 100"/>
                <a:gd name="T1" fmla="*/ 55 h 100"/>
                <a:gd name="T2" fmla="*/ 0 w 100"/>
                <a:gd name="T3" fmla="*/ 91 h 100"/>
                <a:gd name="T4" fmla="*/ 14 w 100"/>
                <a:gd name="T5" fmla="*/ 100 h 100"/>
                <a:gd name="T6" fmla="*/ 23 w 100"/>
                <a:gd name="T7" fmla="*/ 82 h 100"/>
                <a:gd name="T8" fmla="*/ 23 w 100"/>
                <a:gd name="T9" fmla="*/ 23 h 100"/>
                <a:gd name="T10" fmla="*/ 96 w 100"/>
                <a:gd name="T11" fmla="*/ 9 h 100"/>
                <a:gd name="T12" fmla="*/ 64 w 100"/>
                <a:gd name="T13" fmla="*/ 9 h 100"/>
                <a:gd name="T14" fmla="*/ 59 w 100"/>
                <a:gd name="T15" fmla="*/ 0 h 100"/>
                <a:gd name="T16" fmla="*/ 46 w 100"/>
                <a:gd name="T17" fmla="*/ 0 h 100"/>
                <a:gd name="T18" fmla="*/ 46 w 100"/>
                <a:gd name="T19" fmla="*/ 5 h 100"/>
                <a:gd name="T20" fmla="*/ 46 w 100"/>
                <a:gd name="T21" fmla="*/ 9 h 100"/>
                <a:gd name="T22" fmla="*/ 9 w 100"/>
                <a:gd name="T23" fmla="*/ 9 h 100"/>
                <a:gd name="T24" fmla="*/ 9 w 100"/>
                <a:gd name="T25" fmla="*/ 55 h 100"/>
                <a:gd name="T26" fmla="*/ 87 w 100"/>
                <a:gd name="T27" fmla="*/ 41 h 100"/>
                <a:gd name="T28" fmla="*/ 96 w 100"/>
                <a:gd name="T29" fmla="*/ 41 h 100"/>
                <a:gd name="T30" fmla="*/ 82 w 100"/>
                <a:gd name="T31" fmla="*/ 27 h 100"/>
                <a:gd name="T32" fmla="*/ 32 w 100"/>
                <a:gd name="T33" fmla="*/ 27 h 100"/>
                <a:gd name="T34" fmla="*/ 32 w 100"/>
                <a:gd name="T35" fmla="*/ 78 h 100"/>
                <a:gd name="T36" fmla="*/ 27 w 100"/>
                <a:gd name="T37" fmla="*/ 87 h 100"/>
                <a:gd name="T38" fmla="*/ 27 w 100"/>
                <a:gd name="T39" fmla="*/ 87 h 100"/>
                <a:gd name="T40" fmla="*/ 37 w 100"/>
                <a:gd name="T41" fmla="*/ 100 h 100"/>
                <a:gd name="T42" fmla="*/ 37 w 100"/>
                <a:gd name="T43" fmla="*/ 100 h 100"/>
                <a:gd name="T44" fmla="*/ 50 w 100"/>
                <a:gd name="T45" fmla="*/ 87 h 100"/>
                <a:gd name="T46" fmla="*/ 50 w 100"/>
                <a:gd name="T47" fmla="*/ 96 h 100"/>
                <a:gd name="T48" fmla="*/ 69 w 100"/>
                <a:gd name="T49" fmla="*/ 96 h 100"/>
                <a:gd name="T50" fmla="*/ 64 w 100"/>
                <a:gd name="T51" fmla="*/ 82 h 100"/>
                <a:gd name="T52" fmla="*/ 55 w 100"/>
                <a:gd name="T53" fmla="*/ 87 h 100"/>
                <a:gd name="T54" fmla="*/ 59 w 100"/>
                <a:gd name="T55" fmla="*/ 82 h 100"/>
                <a:gd name="T56" fmla="*/ 55 w 100"/>
                <a:gd name="T57" fmla="*/ 68 h 100"/>
                <a:gd name="T58" fmla="*/ 46 w 100"/>
                <a:gd name="T59" fmla="*/ 64 h 100"/>
                <a:gd name="T60" fmla="*/ 59 w 100"/>
                <a:gd name="T61" fmla="*/ 64 h 100"/>
                <a:gd name="T62" fmla="*/ 69 w 100"/>
                <a:gd name="T63" fmla="*/ 87 h 100"/>
                <a:gd name="T64" fmla="*/ 87 w 100"/>
                <a:gd name="T65" fmla="*/ 100 h 100"/>
                <a:gd name="T66" fmla="*/ 91 w 100"/>
                <a:gd name="T67" fmla="*/ 100 h 100"/>
                <a:gd name="T68" fmla="*/ 100 w 100"/>
                <a:gd name="T69" fmla="*/ 82 h 100"/>
                <a:gd name="T70" fmla="*/ 87 w 100"/>
                <a:gd name="T71" fmla="*/ 78 h 100"/>
                <a:gd name="T72" fmla="*/ 87 w 100"/>
                <a:gd name="T73" fmla="*/ 78 h 100"/>
                <a:gd name="T74" fmla="*/ 87 w 100"/>
                <a:gd name="T75" fmla="*/ 87 h 100"/>
                <a:gd name="T76" fmla="*/ 78 w 100"/>
                <a:gd name="T77" fmla="*/ 78 h 100"/>
                <a:gd name="T78" fmla="*/ 96 w 100"/>
                <a:gd name="T79" fmla="*/ 64 h 100"/>
                <a:gd name="T80" fmla="*/ 73 w 100"/>
                <a:gd name="T81" fmla="*/ 50 h 100"/>
                <a:gd name="T82" fmla="*/ 73 w 100"/>
                <a:gd name="T83" fmla="*/ 41 h 100"/>
                <a:gd name="T84" fmla="*/ 87 w 100"/>
                <a:gd name="T85" fmla="*/ 41 h 100"/>
                <a:gd name="T86" fmla="*/ 59 w 100"/>
                <a:gd name="T87" fmla="*/ 41 h 100"/>
                <a:gd name="T88" fmla="*/ 46 w 100"/>
                <a:gd name="T89" fmla="*/ 50 h 100"/>
                <a:gd name="T90" fmla="*/ 59 w 100"/>
                <a:gd name="T91" fmla="*/ 41 h 1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0" h="100">
                  <a:moveTo>
                    <a:pt x="9" y="55"/>
                  </a:moveTo>
                  <a:lnTo>
                    <a:pt x="9" y="55"/>
                  </a:lnTo>
                  <a:lnTo>
                    <a:pt x="9" y="78"/>
                  </a:lnTo>
                  <a:lnTo>
                    <a:pt x="0" y="91"/>
                  </a:lnTo>
                  <a:lnTo>
                    <a:pt x="14" y="100"/>
                  </a:lnTo>
                  <a:lnTo>
                    <a:pt x="23" y="82"/>
                  </a:lnTo>
                  <a:lnTo>
                    <a:pt x="23" y="59"/>
                  </a:lnTo>
                  <a:lnTo>
                    <a:pt x="23" y="23"/>
                  </a:lnTo>
                  <a:lnTo>
                    <a:pt x="96" y="23"/>
                  </a:lnTo>
                  <a:lnTo>
                    <a:pt x="96" y="9"/>
                  </a:lnTo>
                  <a:lnTo>
                    <a:pt x="64" y="9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46" y="5"/>
                  </a:lnTo>
                  <a:lnTo>
                    <a:pt x="46" y="9"/>
                  </a:lnTo>
                  <a:lnTo>
                    <a:pt x="9" y="9"/>
                  </a:lnTo>
                  <a:lnTo>
                    <a:pt x="9" y="55"/>
                  </a:lnTo>
                  <a:close/>
                  <a:moveTo>
                    <a:pt x="87" y="41"/>
                  </a:moveTo>
                  <a:lnTo>
                    <a:pt x="87" y="41"/>
                  </a:lnTo>
                  <a:lnTo>
                    <a:pt x="96" y="41"/>
                  </a:lnTo>
                  <a:lnTo>
                    <a:pt x="82" y="27"/>
                  </a:lnTo>
                  <a:lnTo>
                    <a:pt x="64" y="27"/>
                  </a:lnTo>
                  <a:lnTo>
                    <a:pt x="32" y="27"/>
                  </a:lnTo>
                  <a:lnTo>
                    <a:pt x="32" y="78"/>
                  </a:lnTo>
                  <a:lnTo>
                    <a:pt x="27" y="87"/>
                  </a:lnTo>
                  <a:lnTo>
                    <a:pt x="37" y="100"/>
                  </a:lnTo>
                  <a:lnTo>
                    <a:pt x="50" y="87"/>
                  </a:lnTo>
                  <a:lnTo>
                    <a:pt x="50" y="96"/>
                  </a:lnTo>
                  <a:lnTo>
                    <a:pt x="55" y="100"/>
                  </a:lnTo>
                  <a:lnTo>
                    <a:pt x="69" y="96"/>
                  </a:lnTo>
                  <a:lnTo>
                    <a:pt x="64" y="82"/>
                  </a:lnTo>
                  <a:lnTo>
                    <a:pt x="55" y="87"/>
                  </a:lnTo>
                  <a:lnTo>
                    <a:pt x="59" y="82"/>
                  </a:lnTo>
                  <a:lnTo>
                    <a:pt x="55" y="68"/>
                  </a:lnTo>
                  <a:lnTo>
                    <a:pt x="46" y="78"/>
                  </a:lnTo>
                  <a:lnTo>
                    <a:pt x="46" y="64"/>
                  </a:lnTo>
                  <a:lnTo>
                    <a:pt x="59" y="64"/>
                  </a:lnTo>
                  <a:lnTo>
                    <a:pt x="64" y="78"/>
                  </a:lnTo>
                  <a:lnTo>
                    <a:pt x="69" y="87"/>
                  </a:lnTo>
                  <a:lnTo>
                    <a:pt x="78" y="96"/>
                  </a:lnTo>
                  <a:lnTo>
                    <a:pt x="87" y="100"/>
                  </a:lnTo>
                  <a:lnTo>
                    <a:pt x="91" y="100"/>
                  </a:lnTo>
                  <a:lnTo>
                    <a:pt x="96" y="96"/>
                  </a:lnTo>
                  <a:lnTo>
                    <a:pt x="100" y="82"/>
                  </a:lnTo>
                  <a:lnTo>
                    <a:pt x="87" y="78"/>
                  </a:lnTo>
                  <a:lnTo>
                    <a:pt x="87" y="87"/>
                  </a:lnTo>
                  <a:lnTo>
                    <a:pt x="78" y="78"/>
                  </a:lnTo>
                  <a:lnTo>
                    <a:pt x="73" y="64"/>
                  </a:lnTo>
                  <a:lnTo>
                    <a:pt x="96" y="64"/>
                  </a:lnTo>
                  <a:lnTo>
                    <a:pt x="96" y="50"/>
                  </a:lnTo>
                  <a:lnTo>
                    <a:pt x="73" y="50"/>
                  </a:lnTo>
                  <a:lnTo>
                    <a:pt x="73" y="41"/>
                  </a:lnTo>
                  <a:lnTo>
                    <a:pt x="87" y="41"/>
                  </a:lnTo>
                  <a:close/>
                  <a:moveTo>
                    <a:pt x="59" y="41"/>
                  </a:moveTo>
                  <a:lnTo>
                    <a:pt x="59" y="50"/>
                  </a:lnTo>
                  <a:lnTo>
                    <a:pt x="46" y="50"/>
                  </a:lnTo>
                  <a:lnTo>
                    <a:pt x="46" y="41"/>
                  </a:lnTo>
                  <a:lnTo>
                    <a:pt x="59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48"/>
            <p:cNvSpPr/>
            <p:nvPr/>
          </p:nvSpPr>
          <p:spPr bwMode="auto">
            <a:xfrm>
              <a:off x="9437" y="6327"/>
              <a:ext cx="206" cy="214"/>
            </a:xfrm>
            <a:custGeom>
              <a:avLst/>
              <a:gdLst>
                <a:gd name="T0" fmla="*/ 55 w 96"/>
                <a:gd name="T1" fmla="*/ 14 h 100"/>
                <a:gd name="T2" fmla="*/ 55 w 96"/>
                <a:gd name="T3" fmla="*/ 14 h 100"/>
                <a:gd name="T4" fmla="*/ 55 w 96"/>
                <a:gd name="T5" fmla="*/ 9 h 100"/>
                <a:gd name="T6" fmla="*/ 55 w 96"/>
                <a:gd name="T7" fmla="*/ 9 h 100"/>
                <a:gd name="T8" fmla="*/ 55 w 96"/>
                <a:gd name="T9" fmla="*/ 0 h 100"/>
                <a:gd name="T10" fmla="*/ 55 w 96"/>
                <a:gd name="T11" fmla="*/ 0 h 100"/>
                <a:gd name="T12" fmla="*/ 46 w 96"/>
                <a:gd name="T13" fmla="*/ 5 h 100"/>
                <a:gd name="T14" fmla="*/ 46 w 96"/>
                <a:gd name="T15" fmla="*/ 5 h 100"/>
                <a:gd name="T16" fmla="*/ 37 w 96"/>
                <a:gd name="T17" fmla="*/ 5 h 100"/>
                <a:gd name="T18" fmla="*/ 37 w 96"/>
                <a:gd name="T19" fmla="*/ 5 h 100"/>
                <a:gd name="T20" fmla="*/ 41 w 96"/>
                <a:gd name="T21" fmla="*/ 18 h 100"/>
                <a:gd name="T22" fmla="*/ 0 w 96"/>
                <a:gd name="T23" fmla="*/ 18 h 100"/>
                <a:gd name="T24" fmla="*/ 0 w 96"/>
                <a:gd name="T25" fmla="*/ 32 h 100"/>
                <a:gd name="T26" fmla="*/ 41 w 96"/>
                <a:gd name="T27" fmla="*/ 32 h 100"/>
                <a:gd name="T28" fmla="*/ 41 w 96"/>
                <a:gd name="T29" fmla="*/ 41 h 100"/>
                <a:gd name="T30" fmla="*/ 9 w 96"/>
                <a:gd name="T31" fmla="*/ 41 h 100"/>
                <a:gd name="T32" fmla="*/ 9 w 96"/>
                <a:gd name="T33" fmla="*/ 91 h 100"/>
                <a:gd name="T34" fmla="*/ 27 w 96"/>
                <a:gd name="T35" fmla="*/ 91 h 100"/>
                <a:gd name="T36" fmla="*/ 27 w 96"/>
                <a:gd name="T37" fmla="*/ 55 h 100"/>
                <a:gd name="T38" fmla="*/ 41 w 96"/>
                <a:gd name="T39" fmla="*/ 55 h 100"/>
                <a:gd name="T40" fmla="*/ 41 w 96"/>
                <a:gd name="T41" fmla="*/ 100 h 100"/>
                <a:gd name="T42" fmla="*/ 55 w 96"/>
                <a:gd name="T43" fmla="*/ 100 h 100"/>
                <a:gd name="T44" fmla="*/ 55 w 96"/>
                <a:gd name="T45" fmla="*/ 55 h 100"/>
                <a:gd name="T46" fmla="*/ 69 w 96"/>
                <a:gd name="T47" fmla="*/ 55 h 100"/>
                <a:gd name="T48" fmla="*/ 69 w 96"/>
                <a:gd name="T49" fmla="*/ 78 h 100"/>
                <a:gd name="T50" fmla="*/ 69 w 96"/>
                <a:gd name="T51" fmla="*/ 78 h 100"/>
                <a:gd name="T52" fmla="*/ 69 w 96"/>
                <a:gd name="T53" fmla="*/ 78 h 100"/>
                <a:gd name="T54" fmla="*/ 59 w 96"/>
                <a:gd name="T55" fmla="*/ 78 h 100"/>
                <a:gd name="T56" fmla="*/ 59 w 96"/>
                <a:gd name="T57" fmla="*/ 78 h 100"/>
                <a:gd name="T58" fmla="*/ 59 w 96"/>
                <a:gd name="T59" fmla="*/ 91 h 100"/>
                <a:gd name="T60" fmla="*/ 59 w 96"/>
                <a:gd name="T61" fmla="*/ 91 h 100"/>
                <a:gd name="T62" fmla="*/ 78 w 96"/>
                <a:gd name="T63" fmla="*/ 91 h 100"/>
                <a:gd name="T64" fmla="*/ 82 w 96"/>
                <a:gd name="T65" fmla="*/ 87 h 100"/>
                <a:gd name="T66" fmla="*/ 82 w 96"/>
                <a:gd name="T67" fmla="*/ 82 h 100"/>
                <a:gd name="T68" fmla="*/ 82 w 96"/>
                <a:gd name="T69" fmla="*/ 41 h 100"/>
                <a:gd name="T70" fmla="*/ 55 w 96"/>
                <a:gd name="T71" fmla="*/ 41 h 100"/>
                <a:gd name="T72" fmla="*/ 55 w 96"/>
                <a:gd name="T73" fmla="*/ 32 h 100"/>
                <a:gd name="T74" fmla="*/ 96 w 96"/>
                <a:gd name="T75" fmla="*/ 32 h 100"/>
                <a:gd name="T76" fmla="*/ 96 w 96"/>
                <a:gd name="T77" fmla="*/ 18 h 100"/>
                <a:gd name="T78" fmla="*/ 46 w 96"/>
                <a:gd name="T79" fmla="*/ 18 h 100"/>
                <a:gd name="T80" fmla="*/ 46 w 96"/>
                <a:gd name="T81" fmla="*/ 18 h 100"/>
                <a:gd name="T82" fmla="*/ 55 w 96"/>
                <a:gd name="T83" fmla="*/ 14 h 100"/>
                <a:gd name="T84" fmla="*/ 55 w 96"/>
                <a:gd name="T85" fmla="*/ 14 h 100"/>
                <a:gd name="T86" fmla="*/ 55 w 96"/>
                <a:gd name="T87" fmla="*/ 14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0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7" y="91"/>
                  </a:lnTo>
                  <a:lnTo>
                    <a:pt x="27" y="55"/>
                  </a:lnTo>
                  <a:lnTo>
                    <a:pt x="41" y="55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5"/>
                  </a:lnTo>
                  <a:lnTo>
                    <a:pt x="69" y="55"/>
                  </a:lnTo>
                  <a:lnTo>
                    <a:pt x="69" y="78"/>
                  </a:lnTo>
                  <a:lnTo>
                    <a:pt x="59" y="78"/>
                  </a:lnTo>
                  <a:lnTo>
                    <a:pt x="59" y="91"/>
                  </a:lnTo>
                  <a:lnTo>
                    <a:pt x="78" y="91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49"/>
            <p:cNvSpPr>
              <a:spLocks noEditPoints="1"/>
            </p:cNvSpPr>
            <p:nvPr/>
          </p:nvSpPr>
          <p:spPr bwMode="auto">
            <a:xfrm>
              <a:off x="10455" y="6415"/>
              <a:ext cx="204" cy="206"/>
            </a:xfrm>
            <a:custGeom>
              <a:avLst/>
              <a:gdLst>
                <a:gd name="T0" fmla="*/ 27 w 95"/>
                <a:gd name="T1" fmla="*/ 14 h 96"/>
                <a:gd name="T2" fmla="*/ 27 w 95"/>
                <a:gd name="T3" fmla="*/ 9 h 96"/>
                <a:gd name="T4" fmla="*/ 18 w 95"/>
                <a:gd name="T5" fmla="*/ 0 h 96"/>
                <a:gd name="T6" fmla="*/ 4 w 95"/>
                <a:gd name="T7" fmla="*/ 9 h 96"/>
                <a:gd name="T8" fmla="*/ 18 w 95"/>
                <a:gd name="T9" fmla="*/ 23 h 96"/>
                <a:gd name="T10" fmla="*/ 27 w 95"/>
                <a:gd name="T11" fmla="*/ 14 h 96"/>
                <a:gd name="T12" fmla="*/ 22 w 95"/>
                <a:gd name="T13" fmla="*/ 68 h 96"/>
                <a:gd name="T14" fmla="*/ 22 w 95"/>
                <a:gd name="T15" fmla="*/ 55 h 96"/>
                <a:gd name="T16" fmla="*/ 13 w 95"/>
                <a:gd name="T17" fmla="*/ 50 h 96"/>
                <a:gd name="T18" fmla="*/ 0 w 95"/>
                <a:gd name="T19" fmla="*/ 87 h 96"/>
                <a:gd name="T20" fmla="*/ 13 w 95"/>
                <a:gd name="T21" fmla="*/ 96 h 96"/>
                <a:gd name="T22" fmla="*/ 13 w 95"/>
                <a:gd name="T23" fmla="*/ 87 h 96"/>
                <a:gd name="T24" fmla="*/ 18 w 95"/>
                <a:gd name="T25" fmla="*/ 73 h 96"/>
                <a:gd name="T26" fmla="*/ 27 w 95"/>
                <a:gd name="T27" fmla="*/ 78 h 96"/>
                <a:gd name="T28" fmla="*/ 27 w 95"/>
                <a:gd name="T29" fmla="*/ 78 h 96"/>
                <a:gd name="T30" fmla="*/ 32 w 95"/>
                <a:gd name="T31" fmla="*/ 68 h 96"/>
                <a:gd name="T32" fmla="*/ 45 w 95"/>
                <a:gd name="T33" fmla="*/ 96 h 96"/>
                <a:gd name="T34" fmla="*/ 54 w 95"/>
                <a:gd name="T35" fmla="*/ 64 h 96"/>
                <a:gd name="T36" fmla="*/ 59 w 95"/>
                <a:gd name="T37" fmla="*/ 96 h 96"/>
                <a:gd name="T38" fmla="*/ 68 w 95"/>
                <a:gd name="T39" fmla="*/ 91 h 96"/>
                <a:gd name="T40" fmla="*/ 82 w 95"/>
                <a:gd name="T41" fmla="*/ 96 h 96"/>
                <a:gd name="T42" fmla="*/ 95 w 95"/>
                <a:gd name="T43" fmla="*/ 9 h 96"/>
                <a:gd name="T44" fmla="*/ 59 w 95"/>
                <a:gd name="T45" fmla="*/ 50 h 96"/>
                <a:gd name="T46" fmla="*/ 45 w 95"/>
                <a:gd name="T47" fmla="*/ 46 h 96"/>
                <a:gd name="T48" fmla="*/ 54 w 95"/>
                <a:gd name="T49" fmla="*/ 32 h 96"/>
                <a:gd name="T50" fmla="*/ 45 w 95"/>
                <a:gd name="T51" fmla="*/ 23 h 96"/>
                <a:gd name="T52" fmla="*/ 45 w 95"/>
                <a:gd name="T53" fmla="*/ 9 h 96"/>
                <a:gd name="T54" fmla="*/ 45 w 95"/>
                <a:gd name="T55" fmla="*/ 5 h 96"/>
                <a:gd name="T56" fmla="*/ 45 w 95"/>
                <a:gd name="T57" fmla="*/ 5 h 96"/>
                <a:gd name="T58" fmla="*/ 32 w 95"/>
                <a:gd name="T59" fmla="*/ 0 h 96"/>
                <a:gd name="T60" fmla="*/ 22 w 95"/>
                <a:gd name="T61" fmla="*/ 23 h 96"/>
                <a:gd name="T62" fmla="*/ 32 w 95"/>
                <a:gd name="T63" fmla="*/ 32 h 96"/>
                <a:gd name="T64" fmla="*/ 32 w 95"/>
                <a:gd name="T65" fmla="*/ 32 h 96"/>
                <a:gd name="T66" fmla="*/ 22 w 95"/>
                <a:gd name="T67" fmla="*/ 68 h 96"/>
                <a:gd name="T68" fmla="*/ 22 w 95"/>
                <a:gd name="T69" fmla="*/ 68 h 96"/>
                <a:gd name="T70" fmla="*/ 68 w 95"/>
                <a:gd name="T71" fmla="*/ 32 h 96"/>
                <a:gd name="T72" fmla="*/ 82 w 95"/>
                <a:gd name="T73" fmla="*/ 18 h 96"/>
                <a:gd name="T74" fmla="*/ 82 w 95"/>
                <a:gd name="T75" fmla="*/ 32 h 96"/>
                <a:gd name="T76" fmla="*/ 4 w 95"/>
                <a:gd name="T77" fmla="*/ 41 h 96"/>
                <a:gd name="T78" fmla="*/ 22 w 95"/>
                <a:gd name="T79" fmla="*/ 41 h 96"/>
                <a:gd name="T80" fmla="*/ 9 w 95"/>
                <a:gd name="T81" fmla="*/ 27 h 96"/>
                <a:gd name="T82" fmla="*/ 0 w 95"/>
                <a:gd name="T83" fmla="*/ 32 h 96"/>
                <a:gd name="T84" fmla="*/ 4 w 95"/>
                <a:gd name="T85" fmla="*/ 41 h 96"/>
                <a:gd name="T86" fmla="*/ 68 w 95"/>
                <a:gd name="T87" fmla="*/ 55 h 96"/>
                <a:gd name="T88" fmla="*/ 82 w 95"/>
                <a:gd name="T89" fmla="*/ 41 h 96"/>
                <a:gd name="T90" fmla="*/ 68 w 95"/>
                <a:gd name="T91" fmla="*/ 55 h 96"/>
                <a:gd name="T92" fmla="*/ 68 w 95"/>
                <a:gd name="T93" fmla="*/ 64 h 96"/>
                <a:gd name="T94" fmla="*/ 82 w 95"/>
                <a:gd name="T95" fmla="*/ 82 h 96"/>
                <a:gd name="T96" fmla="*/ 68 w 95"/>
                <a:gd name="T97" fmla="*/ 64 h 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5" h="96">
                  <a:moveTo>
                    <a:pt x="27" y="14"/>
                  </a:moveTo>
                  <a:lnTo>
                    <a:pt x="27" y="14"/>
                  </a:lnTo>
                  <a:lnTo>
                    <a:pt x="27" y="9"/>
                  </a:lnTo>
                  <a:lnTo>
                    <a:pt x="18" y="0"/>
                  </a:lnTo>
                  <a:lnTo>
                    <a:pt x="4" y="9"/>
                  </a:lnTo>
                  <a:lnTo>
                    <a:pt x="18" y="23"/>
                  </a:lnTo>
                  <a:lnTo>
                    <a:pt x="27" y="14"/>
                  </a:lnTo>
                  <a:close/>
                  <a:moveTo>
                    <a:pt x="22" y="68"/>
                  </a:moveTo>
                  <a:lnTo>
                    <a:pt x="22" y="55"/>
                  </a:lnTo>
                  <a:lnTo>
                    <a:pt x="13" y="55"/>
                  </a:lnTo>
                  <a:lnTo>
                    <a:pt x="13" y="50"/>
                  </a:lnTo>
                  <a:lnTo>
                    <a:pt x="0" y="87"/>
                  </a:lnTo>
                  <a:lnTo>
                    <a:pt x="13" y="96"/>
                  </a:lnTo>
                  <a:lnTo>
                    <a:pt x="13" y="87"/>
                  </a:lnTo>
                  <a:lnTo>
                    <a:pt x="18" y="73"/>
                  </a:lnTo>
                  <a:lnTo>
                    <a:pt x="27" y="78"/>
                  </a:lnTo>
                  <a:lnTo>
                    <a:pt x="32" y="68"/>
                  </a:lnTo>
                  <a:lnTo>
                    <a:pt x="32" y="96"/>
                  </a:lnTo>
                  <a:lnTo>
                    <a:pt x="45" y="96"/>
                  </a:lnTo>
                  <a:lnTo>
                    <a:pt x="45" y="55"/>
                  </a:lnTo>
                  <a:lnTo>
                    <a:pt x="54" y="64"/>
                  </a:lnTo>
                  <a:lnTo>
                    <a:pt x="59" y="64"/>
                  </a:lnTo>
                  <a:lnTo>
                    <a:pt x="59" y="96"/>
                  </a:lnTo>
                  <a:lnTo>
                    <a:pt x="68" y="96"/>
                  </a:lnTo>
                  <a:lnTo>
                    <a:pt x="68" y="91"/>
                  </a:lnTo>
                  <a:lnTo>
                    <a:pt x="82" y="91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9" y="50"/>
                  </a:lnTo>
                  <a:lnTo>
                    <a:pt x="50" y="41"/>
                  </a:lnTo>
                  <a:lnTo>
                    <a:pt x="45" y="46"/>
                  </a:lnTo>
                  <a:lnTo>
                    <a:pt x="45" y="32"/>
                  </a:lnTo>
                  <a:lnTo>
                    <a:pt x="54" y="32"/>
                  </a:lnTo>
                  <a:lnTo>
                    <a:pt x="54" y="23"/>
                  </a:lnTo>
                  <a:lnTo>
                    <a:pt x="45" y="23"/>
                  </a:lnTo>
                  <a:lnTo>
                    <a:pt x="45" y="9"/>
                  </a:lnTo>
                  <a:lnTo>
                    <a:pt x="45" y="5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32" y="32"/>
                  </a:lnTo>
                  <a:lnTo>
                    <a:pt x="27" y="50"/>
                  </a:lnTo>
                  <a:lnTo>
                    <a:pt x="22" y="68"/>
                  </a:lnTo>
                  <a:close/>
                  <a:moveTo>
                    <a:pt x="82" y="32"/>
                  </a:moveTo>
                  <a:lnTo>
                    <a:pt x="68" y="32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82" y="32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13" y="50"/>
                  </a:lnTo>
                  <a:lnTo>
                    <a:pt x="22" y="41"/>
                  </a:lnTo>
                  <a:lnTo>
                    <a:pt x="9" y="27"/>
                  </a:lnTo>
                  <a:lnTo>
                    <a:pt x="0" y="32"/>
                  </a:lnTo>
                  <a:lnTo>
                    <a:pt x="4" y="41"/>
                  </a:lnTo>
                  <a:close/>
                  <a:moveTo>
                    <a:pt x="68" y="55"/>
                  </a:moveTo>
                  <a:lnTo>
                    <a:pt x="68" y="41"/>
                  </a:lnTo>
                  <a:lnTo>
                    <a:pt x="82" y="41"/>
                  </a:lnTo>
                  <a:lnTo>
                    <a:pt x="82" y="55"/>
                  </a:lnTo>
                  <a:lnTo>
                    <a:pt x="68" y="55"/>
                  </a:lnTo>
                  <a:close/>
                  <a:moveTo>
                    <a:pt x="68" y="64"/>
                  </a:moveTo>
                  <a:lnTo>
                    <a:pt x="82" y="64"/>
                  </a:lnTo>
                  <a:lnTo>
                    <a:pt x="82" y="82"/>
                  </a:lnTo>
                  <a:lnTo>
                    <a:pt x="68" y="82"/>
                  </a:lnTo>
                  <a:lnTo>
                    <a:pt x="68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0"/>
            <p:cNvSpPr>
              <a:spLocks noEditPoints="1"/>
            </p:cNvSpPr>
            <p:nvPr/>
          </p:nvSpPr>
          <p:spPr bwMode="auto">
            <a:xfrm>
              <a:off x="10681" y="6415"/>
              <a:ext cx="214" cy="214"/>
            </a:xfrm>
            <a:custGeom>
              <a:avLst/>
              <a:gdLst>
                <a:gd name="T0" fmla="*/ 18 w 100"/>
                <a:gd name="T1" fmla="*/ 0 h 100"/>
                <a:gd name="T2" fmla="*/ 13 w 100"/>
                <a:gd name="T3" fmla="*/ 5 h 100"/>
                <a:gd name="T4" fmla="*/ 9 w 100"/>
                <a:gd name="T5" fmla="*/ 9 h 100"/>
                <a:gd name="T6" fmla="*/ 13 w 100"/>
                <a:gd name="T7" fmla="*/ 14 h 100"/>
                <a:gd name="T8" fmla="*/ 22 w 100"/>
                <a:gd name="T9" fmla="*/ 23 h 100"/>
                <a:gd name="T10" fmla="*/ 31 w 100"/>
                <a:gd name="T11" fmla="*/ 14 h 100"/>
                <a:gd name="T12" fmla="*/ 50 w 100"/>
                <a:gd name="T13" fmla="*/ 18 h 100"/>
                <a:gd name="T14" fmla="*/ 31 w 100"/>
                <a:gd name="T15" fmla="*/ 41 h 100"/>
                <a:gd name="T16" fmla="*/ 95 w 100"/>
                <a:gd name="T17" fmla="*/ 18 h 100"/>
                <a:gd name="T18" fmla="*/ 77 w 100"/>
                <a:gd name="T19" fmla="*/ 14 h 100"/>
                <a:gd name="T20" fmla="*/ 100 w 100"/>
                <a:gd name="T21" fmla="*/ 5 h 100"/>
                <a:gd name="T22" fmla="*/ 31 w 100"/>
                <a:gd name="T23" fmla="*/ 9 h 100"/>
                <a:gd name="T24" fmla="*/ 31 w 100"/>
                <a:gd name="T25" fmla="*/ 9 h 100"/>
                <a:gd name="T26" fmla="*/ 31 w 100"/>
                <a:gd name="T27" fmla="*/ 9 h 100"/>
                <a:gd name="T28" fmla="*/ 68 w 100"/>
                <a:gd name="T29" fmla="*/ 14 h 100"/>
                <a:gd name="T30" fmla="*/ 63 w 100"/>
                <a:gd name="T31" fmla="*/ 18 h 100"/>
                <a:gd name="T32" fmla="*/ 68 w 100"/>
                <a:gd name="T33" fmla="*/ 14 h 100"/>
                <a:gd name="T34" fmla="*/ 18 w 100"/>
                <a:gd name="T35" fmla="*/ 50 h 100"/>
                <a:gd name="T36" fmla="*/ 27 w 100"/>
                <a:gd name="T37" fmla="*/ 37 h 100"/>
                <a:gd name="T38" fmla="*/ 13 w 100"/>
                <a:gd name="T39" fmla="*/ 27 h 100"/>
                <a:gd name="T40" fmla="*/ 0 w 100"/>
                <a:gd name="T41" fmla="*/ 37 h 100"/>
                <a:gd name="T42" fmla="*/ 18 w 100"/>
                <a:gd name="T43" fmla="*/ 50 h 100"/>
                <a:gd name="T44" fmla="*/ 18 w 100"/>
                <a:gd name="T45" fmla="*/ 50 h 100"/>
                <a:gd name="T46" fmla="*/ 45 w 100"/>
                <a:gd name="T47" fmla="*/ 32 h 100"/>
                <a:gd name="T48" fmla="*/ 50 w 100"/>
                <a:gd name="T49" fmla="*/ 27 h 100"/>
                <a:gd name="T50" fmla="*/ 50 w 100"/>
                <a:gd name="T51" fmla="*/ 32 h 100"/>
                <a:gd name="T52" fmla="*/ 68 w 100"/>
                <a:gd name="T53" fmla="*/ 27 h 100"/>
                <a:gd name="T54" fmla="*/ 63 w 100"/>
                <a:gd name="T55" fmla="*/ 32 h 100"/>
                <a:gd name="T56" fmla="*/ 63 w 100"/>
                <a:gd name="T57" fmla="*/ 27 h 100"/>
                <a:gd name="T58" fmla="*/ 77 w 100"/>
                <a:gd name="T59" fmla="*/ 27 h 100"/>
                <a:gd name="T60" fmla="*/ 82 w 100"/>
                <a:gd name="T61" fmla="*/ 32 h 100"/>
                <a:gd name="T62" fmla="*/ 77 w 100"/>
                <a:gd name="T63" fmla="*/ 32 h 100"/>
                <a:gd name="T64" fmla="*/ 27 w 100"/>
                <a:gd name="T65" fmla="*/ 78 h 100"/>
                <a:gd name="T66" fmla="*/ 59 w 100"/>
                <a:gd name="T67" fmla="*/ 87 h 100"/>
                <a:gd name="T68" fmla="*/ 73 w 100"/>
                <a:gd name="T69" fmla="*/ 100 h 100"/>
                <a:gd name="T70" fmla="*/ 100 w 100"/>
                <a:gd name="T71" fmla="*/ 87 h 100"/>
                <a:gd name="T72" fmla="*/ 73 w 100"/>
                <a:gd name="T73" fmla="*/ 78 h 100"/>
                <a:gd name="T74" fmla="*/ 95 w 100"/>
                <a:gd name="T75" fmla="*/ 73 h 100"/>
                <a:gd name="T76" fmla="*/ 36 w 100"/>
                <a:gd name="T77" fmla="*/ 46 h 100"/>
                <a:gd name="T78" fmla="*/ 59 w 100"/>
                <a:gd name="T79" fmla="*/ 73 h 100"/>
                <a:gd name="T80" fmla="*/ 59 w 100"/>
                <a:gd name="T81" fmla="*/ 78 h 100"/>
                <a:gd name="T82" fmla="*/ 18 w 100"/>
                <a:gd name="T83" fmla="*/ 96 h 100"/>
                <a:gd name="T84" fmla="*/ 27 w 100"/>
                <a:gd name="T85" fmla="*/ 59 h 100"/>
                <a:gd name="T86" fmla="*/ 18 w 100"/>
                <a:gd name="T87" fmla="*/ 50 h 100"/>
                <a:gd name="T88" fmla="*/ 4 w 100"/>
                <a:gd name="T89" fmla="*/ 87 h 100"/>
                <a:gd name="T90" fmla="*/ 4 w 100"/>
                <a:gd name="T91" fmla="*/ 87 h 100"/>
                <a:gd name="T92" fmla="*/ 18 w 100"/>
                <a:gd name="T93" fmla="*/ 96 h 100"/>
                <a:gd name="T94" fmla="*/ 82 w 100"/>
                <a:gd name="T95" fmla="*/ 55 h 100"/>
                <a:gd name="T96" fmla="*/ 50 w 100"/>
                <a:gd name="T97" fmla="*/ 55 h 100"/>
                <a:gd name="T98" fmla="*/ 82 w 100"/>
                <a:gd name="T99" fmla="*/ 55 h 100"/>
                <a:gd name="T100" fmla="*/ 82 w 100"/>
                <a:gd name="T101" fmla="*/ 68 h 100"/>
                <a:gd name="T102" fmla="*/ 50 w 100"/>
                <a:gd name="T103" fmla="*/ 64 h 100"/>
                <a:gd name="T104" fmla="*/ 82 w 100"/>
                <a:gd name="T105" fmla="*/ 68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0" h="100">
                  <a:moveTo>
                    <a:pt x="31" y="9"/>
                  </a:moveTo>
                  <a:lnTo>
                    <a:pt x="18" y="0"/>
                  </a:lnTo>
                  <a:lnTo>
                    <a:pt x="13" y="5"/>
                  </a:lnTo>
                  <a:lnTo>
                    <a:pt x="9" y="9"/>
                  </a:lnTo>
                  <a:lnTo>
                    <a:pt x="13" y="14"/>
                  </a:lnTo>
                  <a:lnTo>
                    <a:pt x="22" y="23"/>
                  </a:lnTo>
                  <a:lnTo>
                    <a:pt x="31" y="14"/>
                  </a:lnTo>
                  <a:lnTo>
                    <a:pt x="50" y="14"/>
                  </a:lnTo>
                  <a:lnTo>
                    <a:pt x="50" y="18"/>
                  </a:lnTo>
                  <a:lnTo>
                    <a:pt x="31" y="18"/>
                  </a:lnTo>
                  <a:lnTo>
                    <a:pt x="31" y="41"/>
                  </a:lnTo>
                  <a:lnTo>
                    <a:pt x="95" y="41"/>
                  </a:lnTo>
                  <a:lnTo>
                    <a:pt x="95" y="18"/>
                  </a:lnTo>
                  <a:lnTo>
                    <a:pt x="77" y="18"/>
                  </a:lnTo>
                  <a:lnTo>
                    <a:pt x="77" y="14"/>
                  </a:lnTo>
                  <a:lnTo>
                    <a:pt x="100" y="14"/>
                  </a:lnTo>
                  <a:lnTo>
                    <a:pt x="100" y="5"/>
                  </a:lnTo>
                  <a:lnTo>
                    <a:pt x="31" y="5"/>
                  </a:lnTo>
                  <a:lnTo>
                    <a:pt x="31" y="9"/>
                  </a:lnTo>
                  <a:close/>
                  <a:moveTo>
                    <a:pt x="68" y="14"/>
                  </a:moveTo>
                  <a:lnTo>
                    <a:pt x="68" y="18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8" y="14"/>
                  </a:lnTo>
                  <a:close/>
                  <a:moveTo>
                    <a:pt x="18" y="50"/>
                  </a:moveTo>
                  <a:lnTo>
                    <a:pt x="18" y="50"/>
                  </a:lnTo>
                  <a:lnTo>
                    <a:pt x="27" y="37"/>
                  </a:lnTo>
                  <a:lnTo>
                    <a:pt x="13" y="27"/>
                  </a:lnTo>
                  <a:lnTo>
                    <a:pt x="0" y="37"/>
                  </a:lnTo>
                  <a:lnTo>
                    <a:pt x="18" y="50"/>
                  </a:lnTo>
                  <a:close/>
                  <a:moveTo>
                    <a:pt x="50" y="32"/>
                  </a:moveTo>
                  <a:lnTo>
                    <a:pt x="45" y="32"/>
                  </a:lnTo>
                  <a:lnTo>
                    <a:pt x="45" y="27"/>
                  </a:lnTo>
                  <a:lnTo>
                    <a:pt x="50" y="27"/>
                  </a:lnTo>
                  <a:lnTo>
                    <a:pt x="50" y="32"/>
                  </a:lnTo>
                  <a:close/>
                  <a:moveTo>
                    <a:pt x="63" y="27"/>
                  </a:moveTo>
                  <a:lnTo>
                    <a:pt x="68" y="27"/>
                  </a:lnTo>
                  <a:lnTo>
                    <a:pt x="68" y="32"/>
                  </a:lnTo>
                  <a:lnTo>
                    <a:pt x="63" y="32"/>
                  </a:lnTo>
                  <a:lnTo>
                    <a:pt x="63" y="27"/>
                  </a:lnTo>
                  <a:close/>
                  <a:moveTo>
                    <a:pt x="77" y="32"/>
                  </a:moveTo>
                  <a:lnTo>
                    <a:pt x="77" y="27"/>
                  </a:lnTo>
                  <a:lnTo>
                    <a:pt x="82" y="27"/>
                  </a:lnTo>
                  <a:lnTo>
                    <a:pt x="82" y="32"/>
                  </a:lnTo>
                  <a:lnTo>
                    <a:pt x="77" y="32"/>
                  </a:lnTo>
                  <a:close/>
                  <a:moveTo>
                    <a:pt x="59" y="78"/>
                  </a:moveTo>
                  <a:lnTo>
                    <a:pt x="27" y="78"/>
                  </a:lnTo>
                  <a:lnTo>
                    <a:pt x="27" y="87"/>
                  </a:lnTo>
                  <a:lnTo>
                    <a:pt x="59" y="87"/>
                  </a:lnTo>
                  <a:lnTo>
                    <a:pt x="59" y="100"/>
                  </a:lnTo>
                  <a:lnTo>
                    <a:pt x="73" y="100"/>
                  </a:lnTo>
                  <a:lnTo>
                    <a:pt x="73" y="87"/>
                  </a:lnTo>
                  <a:lnTo>
                    <a:pt x="100" y="87"/>
                  </a:lnTo>
                  <a:lnTo>
                    <a:pt x="100" y="78"/>
                  </a:lnTo>
                  <a:lnTo>
                    <a:pt x="73" y="78"/>
                  </a:lnTo>
                  <a:lnTo>
                    <a:pt x="73" y="73"/>
                  </a:lnTo>
                  <a:lnTo>
                    <a:pt x="95" y="73"/>
                  </a:lnTo>
                  <a:lnTo>
                    <a:pt x="95" y="46"/>
                  </a:lnTo>
                  <a:lnTo>
                    <a:pt x="36" y="46"/>
                  </a:lnTo>
                  <a:lnTo>
                    <a:pt x="36" y="73"/>
                  </a:lnTo>
                  <a:lnTo>
                    <a:pt x="59" y="73"/>
                  </a:lnTo>
                  <a:lnTo>
                    <a:pt x="59" y="78"/>
                  </a:lnTo>
                  <a:close/>
                  <a:moveTo>
                    <a:pt x="18" y="96"/>
                  </a:moveTo>
                  <a:lnTo>
                    <a:pt x="18" y="96"/>
                  </a:lnTo>
                  <a:lnTo>
                    <a:pt x="27" y="59"/>
                  </a:lnTo>
                  <a:lnTo>
                    <a:pt x="22" y="55"/>
                  </a:lnTo>
                  <a:lnTo>
                    <a:pt x="18" y="50"/>
                  </a:lnTo>
                  <a:lnTo>
                    <a:pt x="4" y="87"/>
                  </a:lnTo>
                  <a:lnTo>
                    <a:pt x="18" y="96"/>
                  </a:lnTo>
                  <a:close/>
                  <a:moveTo>
                    <a:pt x="82" y="55"/>
                  </a:moveTo>
                  <a:lnTo>
                    <a:pt x="50" y="55"/>
                  </a:lnTo>
                  <a:lnTo>
                    <a:pt x="82" y="55"/>
                  </a:lnTo>
                  <a:close/>
                  <a:moveTo>
                    <a:pt x="82" y="68"/>
                  </a:moveTo>
                  <a:lnTo>
                    <a:pt x="50" y="68"/>
                  </a:lnTo>
                  <a:lnTo>
                    <a:pt x="50" y="64"/>
                  </a:lnTo>
                  <a:lnTo>
                    <a:pt x="82" y="64"/>
                  </a:lnTo>
                  <a:lnTo>
                    <a:pt x="82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1"/>
            <p:cNvSpPr/>
            <p:nvPr/>
          </p:nvSpPr>
          <p:spPr bwMode="auto">
            <a:xfrm>
              <a:off x="10925" y="6415"/>
              <a:ext cx="204" cy="214"/>
            </a:xfrm>
            <a:custGeom>
              <a:avLst/>
              <a:gdLst>
                <a:gd name="T0" fmla="*/ 59 w 95"/>
                <a:gd name="T1" fmla="*/ 14 h 100"/>
                <a:gd name="T2" fmla="*/ 59 w 95"/>
                <a:gd name="T3" fmla="*/ 14 h 100"/>
                <a:gd name="T4" fmla="*/ 54 w 95"/>
                <a:gd name="T5" fmla="*/ 9 h 100"/>
                <a:gd name="T6" fmla="*/ 54 w 95"/>
                <a:gd name="T7" fmla="*/ 9 h 100"/>
                <a:gd name="T8" fmla="*/ 54 w 95"/>
                <a:gd name="T9" fmla="*/ 0 h 100"/>
                <a:gd name="T10" fmla="*/ 54 w 95"/>
                <a:gd name="T11" fmla="*/ 0 h 100"/>
                <a:gd name="T12" fmla="*/ 45 w 95"/>
                <a:gd name="T13" fmla="*/ 0 h 100"/>
                <a:gd name="T14" fmla="*/ 45 w 95"/>
                <a:gd name="T15" fmla="*/ 0 h 100"/>
                <a:gd name="T16" fmla="*/ 36 w 95"/>
                <a:gd name="T17" fmla="*/ 5 h 100"/>
                <a:gd name="T18" fmla="*/ 36 w 95"/>
                <a:gd name="T19" fmla="*/ 5 h 100"/>
                <a:gd name="T20" fmla="*/ 41 w 95"/>
                <a:gd name="T21" fmla="*/ 18 h 100"/>
                <a:gd name="T22" fmla="*/ 0 w 95"/>
                <a:gd name="T23" fmla="*/ 18 h 100"/>
                <a:gd name="T24" fmla="*/ 0 w 95"/>
                <a:gd name="T25" fmla="*/ 27 h 100"/>
                <a:gd name="T26" fmla="*/ 41 w 95"/>
                <a:gd name="T27" fmla="*/ 27 h 100"/>
                <a:gd name="T28" fmla="*/ 41 w 95"/>
                <a:gd name="T29" fmla="*/ 41 h 100"/>
                <a:gd name="T30" fmla="*/ 13 w 95"/>
                <a:gd name="T31" fmla="*/ 41 h 100"/>
                <a:gd name="T32" fmla="*/ 13 w 95"/>
                <a:gd name="T33" fmla="*/ 87 h 100"/>
                <a:gd name="T34" fmla="*/ 27 w 95"/>
                <a:gd name="T35" fmla="*/ 87 h 100"/>
                <a:gd name="T36" fmla="*/ 27 w 95"/>
                <a:gd name="T37" fmla="*/ 50 h 100"/>
                <a:gd name="T38" fmla="*/ 41 w 95"/>
                <a:gd name="T39" fmla="*/ 50 h 100"/>
                <a:gd name="T40" fmla="*/ 41 w 95"/>
                <a:gd name="T41" fmla="*/ 100 h 100"/>
                <a:gd name="T42" fmla="*/ 54 w 95"/>
                <a:gd name="T43" fmla="*/ 100 h 100"/>
                <a:gd name="T44" fmla="*/ 54 w 95"/>
                <a:gd name="T45" fmla="*/ 50 h 100"/>
                <a:gd name="T46" fmla="*/ 73 w 95"/>
                <a:gd name="T47" fmla="*/ 50 h 100"/>
                <a:gd name="T48" fmla="*/ 73 w 95"/>
                <a:gd name="T49" fmla="*/ 73 h 100"/>
                <a:gd name="T50" fmla="*/ 73 w 95"/>
                <a:gd name="T51" fmla="*/ 73 h 100"/>
                <a:gd name="T52" fmla="*/ 68 w 95"/>
                <a:gd name="T53" fmla="*/ 78 h 100"/>
                <a:gd name="T54" fmla="*/ 59 w 95"/>
                <a:gd name="T55" fmla="*/ 78 h 100"/>
                <a:gd name="T56" fmla="*/ 59 w 95"/>
                <a:gd name="T57" fmla="*/ 78 h 100"/>
                <a:gd name="T58" fmla="*/ 63 w 95"/>
                <a:gd name="T59" fmla="*/ 91 h 100"/>
                <a:gd name="T60" fmla="*/ 63 w 95"/>
                <a:gd name="T61" fmla="*/ 91 h 100"/>
                <a:gd name="T62" fmla="*/ 82 w 95"/>
                <a:gd name="T63" fmla="*/ 87 h 100"/>
                <a:gd name="T64" fmla="*/ 82 w 95"/>
                <a:gd name="T65" fmla="*/ 87 h 100"/>
                <a:gd name="T66" fmla="*/ 86 w 95"/>
                <a:gd name="T67" fmla="*/ 82 h 100"/>
                <a:gd name="T68" fmla="*/ 86 w 95"/>
                <a:gd name="T69" fmla="*/ 41 h 100"/>
                <a:gd name="T70" fmla="*/ 54 w 95"/>
                <a:gd name="T71" fmla="*/ 41 h 100"/>
                <a:gd name="T72" fmla="*/ 54 w 95"/>
                <a:gd name="T73" fmla="*/ 27 h 100"/>
                <a:gd name="T74" fmla="*/ 95 w 95"/>
                <a:gd name="T75" fmla="*/ 27 h 100"/>
                <a:gd name="T76" fmla="*/ 95 w 95"/>
                <a:gd name="T77" fmla="*/ 18 h 100"/>
                <a:gd name="T78" fmla="*/ 50 w 95"/>
                <a:gd name="T79" fmla="*/ 18 h 100"/>
                <a:gd name="T80" fmla="*/ 50 w 95"/>
                <a:gd name="T81" fmla="*/ 18 h 100"/>
                <a:gd name="T82" fmla="*/ 59 w 95"/>
                <a:gd name="T83" fmla="*/ 14 h 100"/>
                <a:gd name="T84" fmla="*/ 59 w 95"/>
                <a:gd name="T85" fmla="*/ 14 h 100"/>
                <a:gd name="T86" fmla="*/ 59 w 95"/>
                <a:gd name="T87" fmla="*/ 14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5" h="100">
                  <a:moveTo>
                    <a:pt x="59" y="14"/>
                  </a:moveTo>
                  <a:lnTo>
                    <a:pt x="59" y="14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4" y="100"/>
                  </a:lnTo>
                  <a:lnTo>
                    <a:pt x="54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63" y="91"/>
                  </a:lnTo>
                  <a:lnTo>
                    <a:pt x="82" y="87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5" y="27"/>
                  </a:lnTo>
                  <a:lnTo>
                    <a:pt x="95" y="18"/>
                  </a:lnTo>
                  <a:lnTo>
                    <a:pt x="50" y="18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2"/>
            <p:cNvSpPr>
              <a:spLocks noEditPoints="1"/>
            </p:cNvSpPr>
            <p:nvPr/>
          </p:nvSpPr>
          <p:spPr bwMode="auto">
            <a:xfrm>
              <a:off x="7560" y="3824"/>
              <a:ext cx="216" cy="216"/>
            </a:xfrm>
            <a:custGeom>
              <a:avLst/>
              <a:gdLst>
                <a:gd name="T0" fmla="*/ 37 w 101"/>
                <a:gd name="T1" fmla="*/ 41 h 101"/>
                <a:gd name="T2" fmla="*/ 0 w 101"/>
                <a:gd name="T3" fmla="*/ 5 h 101"/>
                <a:gd name="T4" fmla="*/ 23 w 101"/>
                <a:gd name="T5" fmla="*/ 18 h 101"/>
                <a:gd name="T6" fmla="*/ 5 w 101"/>
                <a:gd name="T7" fmla="*/ 28 h 101"/>
                <a:gd name="T8" fmla="*/ 23 w 101"/>
                <a:gd name="T9" fmla="*/ 64 h 101"/>
                <a:gd name="T10" fmla="*/ 23 w 101"/>
                <a:gd name="T11" fmla="*/ 78 h 101"/>
                <a:gd name="T12" fmla="*/ 18 w 101"/>
                <a:gd name="T13" fmla="*/ 87 h 101"/>
                <a:gd name="T14" fmla="*/ 5 w 101"/>
                <a:gd name="T15" fmla="*/ 87 h 101"/>
                <a:gd name="T16" fmla="*/ 5 w 101"/>
                <a:gd name="T17" fmla="*/ 87 h 101"/>
                <a:gd name="T18" fmla="*/ 14 w 101"/>
                <a:gd name="T19" fmla="*/ 101 h 101"/>
                <a:gd name="T20" fmla="*/ 37 w 101"/>
                <a:gd name="T21" fmla="*/ 91 h 101"/>
                <a:gd name="T22" fmla="*/ 37 w 101"/>
                <a:gd name="T23" fmla="*/ 50 h 101"/>
                <a:gd name="T24" fmla="*/ 18 w 101"/>
                <a:gd name="T25" fmla="*/ 41 h 101"/>
                <a:gd name="T26" fmla="*/ 59 w 101"/>
                <a:gd name="T27" fmla="*/ 5 h 101"/>
                <a:gd name="T28" fmla="*/ 59 w 101"/>
                <a:gd name="T29" fmla="*/ 0 h 101"/>
                <a:gd name="T30" fmla="*/ 50 w 101"/>
                <a:gd name="T31" fmla="*/ 0 h 101"/>
                <a:gd name="T32" fmla="*/ 46 w 101"/>
                <a:gd name="T33" fmla="*/ 41 h 101"/>
                <a:gd name="T34" fmla="*/ 37 w 101"/>
                <a:gd name="T35" fmla="*/ 50 h 101"/>
                <a:gd name="T36" fmla="*/ 46 w 101"/>
                <a:gd name="T37" fmla="*/ 82 h 101"/>
                <a:gd name="T38" fmla="*/ 37 w 101"/>
                <a:gd name="T39" fmla="*/ 87 h 101"/>
                <a:gd name="T40" fmla="*/ 37 w 101"/>
                <a:gd name="T41" fmla="*/ 87 h 101"/>
                <a:gd name="T42" fmla="*/ 41 w 101"/>
                <a:gd name="T43" fmla="*/ 91 h 101"/>
                <a:gd name="T44" fmla="*/ 46 w 101"/>
                <a:gd name="T45" fmla="*/ 101 h 101"/>
                <a:gd name="T46" fmla="*/ 50 w 101"/>
                <a:gd name="T47" fmla="*/ 96 h 101"/>
                <a:gd name="T48" fmla="*/ 69 w 101"/>
                <a:gd name="T49" fmla="*/ 87 h 101"/>
                <a:gd name="T50" fmla="*/ 64 w 101"/>
                <a:gd name="T51" fmla="*/ 73 h 101"/>
                <a:gd name="T52" fmla="*/ 59 w 101"/>
                <a:gd name="T53" fmla="*/ 78 h 101"/>
                <a:gd name="T54" fmla="*/ 59 w 101"/>
                <a:gd name="T55" fmla="*/ 50 h 101"/>
                <a:gd name="T56" fmla="*/ 64 w 101"/>
                <a:gd name="T57" fmla="*/ 50 h 101"/>
                <a:gd name="T58" fmla="*/ 69 w 101"/>
                <a:gd name="T59" fmla="*/ 78 h 101"/>
                <a:gd name="T60" fmla="*/ 87 w 101"/>
                <a:gd name="T61" fmla="*/ 96 h 101"/>
                <a:gd name="T62" fmla="*/ 101 w 101"/>
                <a:gd name="T63" fmla="*/ 87 h 101"/>
                <a:gd name="T64" fmla="*/ 82 w 101"/>
                <a:gd name="T65" fmla="*/ 73 h 101"/>
                <a:gd name="T66" fmla="*/ 78 w 101"/>
                <a:gd name="T67" fmla="*/ 50 h 101"/>
                <a:gd name="T68" fmla="*/ 96 w 101"/>
                <a:gd name="T69" fmla="*/ 41 h 101"/>
                <a:gd name="T70" fmla="*/ 59 w 101"/>
                <a:gd name="T71" fmla="*/ 9 h 101"/>
                <a:gd name="T72" fmla="*/ 59 w 101"/>
                <a:gd name="T73" fmla="*/ 9 h 101"/>
                <a:gd name="T74" fmla="*/ 59 w 101"/>
                <a:gd name="T75" fmla="*/ 5 h 101"/>
                <a:gd name="T76" fmla="*/ 78 w 101"/>
                <a:gd name="T77" fmla="*/ 5 h 101"/>
                <a:gd name="T78" fmla="*/ 69 w 101"/>
                <a:gd name="T79" fmla="*/ 18 h 101"/>
                <a:gd name="T80" fmla="*/ 59 w 101"/>
                <a:gd name="T81" fmla="*/ 28 h 101"/>
                <a:gd name="T82" fmla="*/ 69 w 101"/>
                <a:gd name="T83" fmla="*/ 37 h 101"/>
                <a:gd name="T84" fmla="*/ 91 w 101"/>
                <a:gd name="T85" fmla="*/ 9 h 101"/>
                <a:gd name="T86" fmla="*/ 78 w 101"/>
                <a:gd name="T87" fmla="*/ 5 h 101"/>
                <a:gd name="T88" fmla="*/ 78 w 101"/>
                <a:gd name="T89" fmla="*/ 5 h 10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" h="101">
                  <a:moveTo>
                    <a:pt x="18" y="41"/>
                  </a:moveTo>
                  <a:lnTo>
                    <a:pt x="37" y="41"/>
                  </a:lnTo>
                  <a:lnTo>
                    <a:pt x="37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3" y="18"/>
                  </a:lnTo>
                  <a:lnTo>
                    <a:pt x="23" y="28"/>
                  </a:lnTo>
                  <a:lnTo>
                    <a:pt x="5" y="28"/>
                  </a:lnTo>
                  <a:lnTo>
                    <a:pt x="5" y="64"/>
                  </a:lnTo>
                  <a:lnTo>
                    <a:pt x="23" y="64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18" y="87"/>
                  </a:lnTo>
                  <a:lnTo>
                    <a:pt x="5" y="87"/>
                  </a:lnTo>
                  <a:lnTo>
                    <a:pt x="14" y="101"/>
                  </a:lnTo>
                  <a:lnTo>
                    <a:pt x="32" y="96"/>
                  </a:lnTo>
                  <a:lnTo>
                    <a:pt x="37" y="91"/>
                  </a:lnTo>
                  <a:lnTo>
                    <a:pt x="37" y="82"/>
                  </a:lnTo>
                  <a:lnTo>
                    <a:pt x="37" y="50"/>
                  </a:lnTo>
                  <a:lnTo>
                    <a:pt x="18" y="50"/>
                  </a:lnTo>
                  <a:lnTo>
                    <a:pt x="18" y="41"/>
                  </a:lnTo>
                  <a:close/>
                  <a:moveTo>
                    <a:pt x="59" y="5"/>
                  </a:moveTo>
                  <a:lnTo>
                    <a:pt x="59" y="5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41"/>
                  </a:lnTo>
                  <a:lnTo>
                    <a:pt x="37" y="41"/>
                  </a:lnTo>
                  <a:lnTo>
                    <a:pt x="37" y="50"/>
                  </a:lnTo>
                  <a:lnTo>
                    <a:pt x="46" y="50"/>
                  </a:lnTo>
                  <a:lnTo>
                    <a:pt x="46" y="82"/>
                  </a:lnTo>
                  <a:lnTo>
                    <a:pt x="37" y="87"/>
                  </a:lnTo>
                  <a:lnTo>
                    <a:pt x="41" y="91"/>
                  </a:lnTo>
                  <a:lnTo>
                    <a:pt x="46" y="101"/>
                  </a:lnTo>
                  <a:lnTo>
                    <a:pt x="50" y="96"/>
                  </a:lnTo>
                  <a:lnTo>
                    <a:pt x="69" y="87"/>
                  </a:lnTo>
                  <a:lnTo>
                    <a:pt x="64" y="73"/>
                  </a:lnTo>
                  <a:lnTo>
                    <a:pt x="59" y="78"/>
                  </a:lnTo>
                  <a:lnTo>
                    <a:pt x="59" y="50"/>
                  </a:lnTo>
                  <a:lnTo>
                    <a:pt x="64" y="50"/>
                  </a:lnTo>
                  <a:lnTo>
                    <a:pt x="64" y="64"/>
                  </a:lnTo>
                  <a:lnTo>
                    <a:pt x="69" y="78"/>
                  </a:lnTo>
                  <a:lnTo>
                    <a:pt x="78" y="91"/>
                  </a:lnTo>
                  <a:lnTo>
                    <a:pt x="87" y="96"/>
                  </a:lnTo>
                  <a:lnTo>
                    <a:pt x="101" y="87"/>
                  </a:lnTo>
                  <a:lnTo>
                    <a:pt x="82" y="73"/>
                  </a:lnTo>
                  <a:lnTo>
                    <a:pt x="78" y="59"/>
                  </a:lnTo>
                  <a:lnTo>
                    <a:pt x="78" y="50"/>
                  </a:lnTo>
                  <a:lnTo>
                    <a:pt x="96" y="50"/>
                  </a:lnTo>
                  <a:lnTo>
                    <a:pt x="96" y="41"/>
                  </a:lnTo>
                  <a:lnTo>
                    <a:pt x="59" y="41"/>
                  </a:lnTo>
                  <a:lnTo>
                    <a:pt x="59" y="9"/>
                  </a:lnTo>
                  <a:lnTo>
                    <a:pt x="59" y="5"/>
                  </a:lnTo>
                  <a:close/>
                  <a:moveTo>
                    <a:pt x="78" y="5"/>
                  </a:moveTo>
                  <a:lnTo>
                    <a:pt x="78" y="5"/>
                  </a:lnTo>
                  <a:lnTo>
                    <a:pt x="69" y="18"/>
                  </a:lnTo>
                  <a:lnTo>
                    <a:pt x="59" y="28"/>
                  </a:lnTo>
                  <a:lnTo>
                    <a:pt x="69" y="37"/>
                  </a:lnTo>
                  <a:lnTo>
                    <a:pt x="91" y="9"/>
                  </a:lnTo>
                  <a:lnTo>
                    <a:pt x="7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3"/>
            <p:cNvSpPr>
              <a:spLocks noEditPoints="1"/>
            </p:cNvSpPr>
            <p:nvPr/>
          </p:nvSpPr>
          <p:spPr bwMode="auto">
            <a:xfrm>
              <a:off x="7795" y="3824"/>
              <a:ext cx="214" cy="216"/>
            </a:xfrm>
            <a:custGeom>
              <a:avLst/>
              <a:gdLst>
                <a:gd name="T0" fmla="*/ 4 w 100"/>
                <a:gd name="T1" fmla="*/ 9 h 101"/>
                <a:gd name="T2" fmla="*/ 18 w 100"/>
                <a:gd name="T3" fmla="*/ 32 h 101"/>
                <a:gd name="T4" fmla="*/ 77 w 100"/>
                <a:gd name="T5" fmla="*/ 23 h 101"/>
                <a:gd name="T6" fmla="*/ 95 w 100"/>
                <a:gd name="T7" fmla="*/ 32 h 101"/>
                <a:gd name="T8" fmla="*/ 54 w 100"/>
                <a:gd name="T9" fmla="*/ 9 h 101"/>
                <a:gd name="T10" fmla="*/ 54 w 100"/>
                <a:gd name="T11" fmla="*/ 5 h 101"/>
                <a:gd name="T12" fmla="*/ 54 w 100"/>
                <a:gd name="T13" fmla="*/ 0 h 101"/>
                <a:gd name="T14" fmla="*/ 36 w 100"/>
                <a:gd name="T15" fmla="*/ 0 h 101"/>
                <a:gd name="T16" fmla="*/ 41 w 100"/>
                <a:gd name="T17" fmla="*/ 9 h 101"/>
                <a:gd name="T18" fmla="*/ 0 w 100"/>
                <a:gd name="T19" fmla="*/ 50 h 101"/>
                <a:gd name="T20" fmla="*/ 9 w 100"/>
                <a:gd name="T21" fmla="*/ 59 h 101"/>
                <a:gd name="T22" fmla="*/ 9 w 100"/>
                <a:gd name="T23" fmla="*/ 64 h 101"/>
                <a:gd name="T24" fmla="*/ 36 w 100"/>
                <a:gd name="T25" fmla="*/ 50 h 101"/>
                <a:gd name="T26" fmla="*/ 36 w 100"/>
                <a:gd name="T27" fmla="*/ 50 h 101"/>
                <a:gd name="T28" fmla="*/ 22 w 100"/>
                <a:gd name="T29" fmla="*/ 64 h 101"/>
                <a:gd name="T30" fmla="*/ 4 w 100"/>
                <a:gd name="T31" fmla="*/ 69 h 101"/>
                <a:gd name="T32" fmla="*/ 9 w 100"/>
                <a:gd name="T33" fmla="*/ 78 h 101"/>
                <a:gd name="T34" fmla="*/ 45 w 100"/>
                <a:gd name="T35" fmla="*/ 59 h 101"/>
                <a:gd name="T36" fmla="*/ 45 w 100"/>
                <a:gd name="T37" fmla="*/ 64 h 101"/>
                <a:gd name="T38" fmla="*/ 0 w 100"/>
                <a:gd name="T39" fmla="*/ 87 h 101"/>
                <a:gd name="T40" fmla="*/ 9 w 100"/>
                <a:gd name="T41" fmla="*/ 96 h 101"/>
                <a:gd name="T42" fmla="*/ 32 w 100"/>
                <a:gd name="T43" fmla="*/ 87 h 101"/>
                <a:gd name="T44" fmla="*/ 50 w 100"/>
                <a:gd name="T45" fmla="*/ 78 h 101"/>
                <a:gd name="T46" fmla="*/ 50 w 100"/>
                <a:gd name="T47" fmla="*/ 78 h 101"/>
                <a:gd name="T48" fmla="*/ 50 w 100"/>
                <a:gd name="T49" fmla="*/ 82 h 101"/>
                <a:gd name="T50" fmla="*/ 41 w 100"/>
                <a:gd name="T51" fmla="*/ 87 h 101"/>
                <a:gd name="T52" fmla="*/ 36 w 100"/>
                <a:gd name="T53" fmla="*/ 87 h 101"/>
                <a:gd name="T54" fmla="*/ 41 w 100"/>
                <a:gd name="T55" fmla="*/ 101 h 101"/>
                <a:gd name="T56" fmla="*/ 59 w 100"/>
                <a:gd name="T57" fmla="*/ 96 h 101"/>
                <a:gd name="T58" fmla="*/ 64 w 100"/>
                <a:gd name="T59" fmla="*/ 82 h 101"/>
                <a:gd name="T60" fmla="*/ 59 w 100"/>
                <a:gd name="T61" fmla="*/ 64 h 101"/>
                <a:gd name="T62" fmla="*/ 64 w 100"/>
                <a:gd name="T63" fmla="*/ 64 h 101"/>
                <a:gd name="T64" fmla="*/ 86 w 100"/>
                <a:gd name="T65" fmla="*/ 96 h 101"/>
                <a:gd name="T66" fmla="*/ 100 w 100"/>
                <a:gd name="T67" fmla="*/ 82 h 101"/>
                <a:gd name="T68" fmla="*/ 82 w 100"/>
                <a:gd name="T69" fmla="*/ 73 h 101"/>
                <a:gd name="T70" fmla="*/ 73 w 100"/>
                <a:gd name="T71" fmla="*/ 59 h 101"/>
                <a:gd name="T72" fmla="*/ 82 w 100"/>
                <a:gd name="T73" fmla="*/ 50 h 101"/>
                <a:gd name="T74" fmla="*/ 86 w 100"/>
                <a:gd name="T75" fmla="*/ 50 h 101"/>
                <a:gd name="T76" fmla="*/ 86 w 100"/>
                <a:gd name="T77" fmla="*/ 46 h 101"/>
                <a:gd name="T78" fmla="*/ 73 w 100"/>
                <a:gd name="T79" fmla="*/ 41 h 101"/>
                <a:gd name="T80" fmla="*/ 54 w 100"/>
                <a:gd name="T81" fmla="*/ 50 h 101"/>
                <a:gd name="T82" fmla="*/ 54 w 100"/>
                <a:gd name="T83" fmla="*/ 50 h 101"/>
                <a:gd name="T84" fmla="*/ 50 w 100"/>
                <a:gd name="T85" fmla="*/ 41 h 101"/>
                <a:gd name="T86" fmla="*/ 73 w 100"/>
                <a:gd name="T87" fmla="*/ 37 h 101"/>
                <a:gd name="T88" fmla="*/ 18 w 100"/>
                <a:gd name="T89" fmla="*/ 28 h 101"/>
                <a:gd name="T90" fmla="*/ 32 w 100"/>
                <a:gd name="T91" fmla="*/ 37 h 101"/>
                <a:gd name="T92" fmla="*/ 22 w 100"/>
                <a:gd name="T93" fmla="*/ 46 h 101"/>
                <a:gd name="T94" fmla="*/ 0 w 100"/>
                <a:gd name="T95" fmla="*/ 50 h 10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0" h="101">
                  <a:moveTo>
                    <a:pt x="41" y="9"/>
                  </a:moveTo>
                  <a:lnTo>
                    <a:pt x="4" y="9"/>
                  </a:lnTo>
                  <a:lnTo>
                    <a:pt x="4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77" y="23"/>
                  </a:lnTo>
                  <a:lnTo>
                    <a:pt x="77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36" y="0"/>
                  </a:lnTo>
                  <a:lnTo>
                    <a:pt x="41" y="9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9" y="59"/>
                  </a:lnTo>
                  <a:lnTo>
                    <a:pt x="9" y="64"/>
                  </a:lnTo>
                  <a:lnTo>
                    <a:pt x="36" y="50"/>
                  </a:lnTo>
                  <a:lnTo>
                    <a:pt x="22" y="64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45" y="59"/>
                  </a:lnTo>
                  <a:lnTo>
                    <a:pt x="45" y="64"/>
                  </a:lnTo>
                  <a:lnTo>
                    <a:pt x="22" y="78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32" y="87"/>
                  </a:lnTo>
                  <a:lnTo>
                    <a:pt x="50" y="78"/>
                  </a:lnTo>
                  <a:lnTo>
                    <a:pt x="50" y="82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36" y="87"/>
                  </a:lnTo>
                  <a:lnTo>
                    <a:pt x="41" y="101"/>
                  </a:lnTo>
                  <a:lnTo>
                    <a:pt x="50" y="101"/>
                  </a:lnTo>
                  <a:lnTo>
                    <a:pt x="59" y="96"/>
                  </a:lnTo>
                  <a:lnTo>
                    <a:pt x="64" y="82"/>
                  </a:lnTo>
                  <a:lnTo>
                    <a:pt x="59" y="64"/>
                  </a:lnTo>
                  <a:lnTo>
                    <a:pt x="64" y="64"/>
                  </a:lnTo>
                  <a:lnTo>
                    <a:pt x="73" y="82"/>
                  </a:lnTo>
                  <a:lnTo>
                    <a:pt x="86" y="96"/>
                  </a:lnTo>
                  <a:lnTo>
                    <a:pt x="100" y="82"/>
                  </a:lnTo>
                  <a:lnTo>
                    <a:pt x="82" y="73"/>
                  </a:lnTo>
                  <a:lnTo>
                    <a:pt x="73" y="59"/>
                  </a:lnTo>
                  <a:lnTo>
                    <a:pt x="82" y="50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73" y="41"/>
                  </a:lnTo>
                  <a:lnTo>
                    <a:pt x="54" y="50"/>
                  </a:lnTo>
                  <a:lnTo>
                    <a:pt x="50" y="41"/>
                  </a:lnTo>
                  <a:lnTo>
                    <a:pt x="54" y="37"/>
                  </a:lnTo>
                  <a:lnTo>
                    <a:pt x="73" y="37"/>
                  </a:lnTo>
                  <a:lnTo>
                    <a:pt x="73" y="28"/>
                  </a:lnTo>
                  <a:lnTo>
                    <a:pt x="18" y="28"/>
                  </a:lnTo>
                  <a:lnTo>
                    <a:pt x="18" y="37"/>
                  </a:lnTo>
                  <a:lnTo>
                    <a:pt x="32" y="37"/>
                  </a:lnTo>
                  <a:lnTo>
                    <a:pt x="22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4"/>
            <p:cNvSpPr>
              <a:spLocks noEditPoints="1"/>
            </p:cNvSpPr>
            <p:nvPr/>
          </p:nvSpPr>
          <p:spPr bwMode="auto">
            <a:xfrm>
              <a:off x="8020" y="3834"/>
              <a:ext cx="214" cy="206"/>
            </a:xfrm>
            <a:custGeom>
              <a:avLst/>
              <a:gdLst>
                <a:gd name="T0" fmla="*/ 0 w 100"/>
                <a:gd name="T1" fmla="*/ 64 h 96"/>
                <a:gd name="T2" fmla="*/ 9 w 100"/>
                <a:gd name="T3" fmla="*/ 73 h 96"/>
                <a:gd name="T4" fmla="*/ 32 w 100"/>
                <a:gd name="T5" fmla="*/ 64 h 96"/>
                <a:gd name="T6" fmla="*/ 27 w 100"/>
                <a:gd name="T7" fmla="*/ 77 h 96"/>
                <a:gd name="T8" fmla="*/ 9 w 100"/>
                <a:gd name="T9" fmla="*/ 86 h 96"/>
                <a:gd name="T10" fmla="*/ 18 w 100"/>
                <a:gd name="T11" fmla="*/ 96 h 96"/>
                <a:gd name="T12" fmla="*/ 27 w 100"/>
                <a:gd name="T13" fmla="*/ 91 h 96"/>
                <a:gd name="T14" fmla="*/ 41 w 100"/>
                <a:gd name="T15" fmla="*/ 77 h 96"/>
                <a:gd name="T16" fmla="*/ 45 w 100"/>
                <a:gd name="T17" fmla="*/ 64 h 96"/>
                <a:gd name="T18" fmla="*/ 45 w 100"/>
                <a:gd name="T19" fmla="*/ 59 h 96"/>
                <a:gd name="T20" fmla="*/ 45 w 100"/>
                <a:gd name="T21" fmla="*/ 54 h 96"/>
                <a:gd name="T22" fmla="*/ 41 w 100"/>
                <a:gd name="T23" fmla="*/ 54 h 96"/>
                <a:gd name="T24" fmla="*/ 45 w 100"/>
                <a:gd name="T25" fmla="*/ 54 h 96"/>
                <a:gd name="T26" fmla="*/ 54 w 100"/>
                <a:gd name="T27" fmla="*/ 50 h 96"/>
                <a:gd name="T28" fmla="*/ 63 w 100"/>
                <a:gd name="T29" fmla="*/ 59 h 96"/>
                <a:gd name="T30" fmla="*/ 59 w 100"/>
                <a:gd name="T31" fmla="*/ 96 h 96"/>
                <a:gd name="T32" fmla="*/ 73 w 100"/>
                <a:gd name="T33" fmla="*/ 64 h 96"/>
                <a:gd name="T34" fmla="*/ 77 w 100"/>
                <a:gd name="T35" fmla="*/ 64 h 96"/>
                <a:gd name="T36" fmla="*/ 95 w 100"/>
                <a:gd name="T37" fmla="*/ 73 h 96"/>
                <a:gd name="T38" fmla="*/ 95 w 100"/>
                <a:gd name="T39" fmla="*/ 73 h 96"/>
                <a:gd name="T40" fmla="*/ 100 w 100"/>
                <a:gd name="T41" fmla="*/ 59 h 96"/>
                <a:gd name="T42" fmla="*/ 86 w 100"/>
                <a:gd name="T43" fmla="*/ 54 h 96"/>
                <a:gd name="T44" fmla="*/ 86 w 100"/>
                <a:gd name="T45" fmla="*/ 50 h 96"/>
                <a:gd name="T46" fmla="*/ 13 w 100"/>
                <a:gd name="T47" fmla="*/ 0 h 96"/>
                <a:gd name="T48" fmla="*/ 32 w 100"/>
                <a:gd name="T49" fmla="*/ 50 h 96"/>
                <a:gd name="T50" fmla="*/ 18 w 100"/>
                <a:gd name="T51" fmla="*/ 59 h 96"/>
                <a:gd name="T52" fmla="*/ 0 w 100"/>
                <a:gd name="T53" fmla="*/ 64 h 96"/>
                <a:gd name="T54" fmla="*/ 45 w 100"/>
                <a:gd name="T55" fmla="*/ 9 h 96"/>
                <a:gd name="T56" fmla="*/ 27 w 100"/>
                <a:gd name="T57" fmla="*/ 18 h 96"/>
                <a:gd name="T58" fmla="*/ 45 w 100"/>
                <a:gd name="T59" fmla="*/ 9 h 96"/>
                <a:gd name="T60" fmla="*/ 59 w 100"/>
                <a:gd name="T61" fmla="*/ 9 h 96"/>
                <a:gd name="T62" fmla="*/ 73 w 100"/>
                <a:gd name="T63" fmla="*/ 18 h 96"/>
                <a:gd name="T64" fmla="*/ 59 w 100"/>
                <a:gd name="T65" fmla="*/ 9 h 96"/>
                <a:gd name="T66" fmla="*/ 45 w 100"/>
                <a:gd name="T67" fmla="*/ 27 h 96"/>
                <a:gd name="T68" fmla="*/ 27 w 100"/>
                <a:gd name="T69" fmla="*/ 36 h 96"/>
                <a:gd name="T70" fmla="*/ 45 w 100"/>
                <a:gd name="T71" fmla="*/ 27 h 96"/>
                <a:gd name="T72" fmla="*/ 59 w 100"/>
                <a:gd name="T73" fmla="*/ 27 h 96"/>
                <a:gd name="T74" fmla="*/ 73 w 100"/>
                <a:gd name="T75" fmla="*/ 36 h 96"/>
                <a:gd name="T76" fmla="*/ 59 w 100"/>
                <a:gd name="T77" fmla="*/ 2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96">
                  <a:moveTo>
                    <a:pt x="0" y="64"/>
                  </a:moveTo>
                  <a:lnTo>
                    <a:pt x="0" y="64"/>
                  </a:lnTo>
                  <a:lnTo>
                    <a:pt x="9" y="73"/>
                  </a:lnTo>
                  <a:lnTo>
                    <a:pt x="32" y="64"/>
                  </a:lnTo>
                  <a:lnTo>
                    <a:pt x="32" y="73"/>
                  </a:lnTo>
                  <a:lnTo>
                    <a:pt x="27" y="77"/>
                  </a:lnTo>
                  <a:lnTo>
                    <a:pt x="18" y="82"/>
                  </a:lnTo>
                  <a:lnTo>
                    <a:pt x="9" y="86"/>
                  </a:lnTo>
                  <a:lnTo>
                    <a:pt x="18" y="96"/>
                  </a:lnTo>
                  <a:lnTo>
                    <a:pt x="27" y="91"/>
                  </a:lnTo>
                  <a:lnTo>
                    <a:pt x="36" y="86"/>
                  </a:lnTo>
                  <a:lnTo>
                    <a:pt x="41" y="77"/>
                  </a:lnTo>
                  <a:lnTo>
                    <a:pt x="45" y="64"/>
                  </a:lnTo>
                  <a:lnTo>
                    <a:pt x="45" y="59"/>
                  </a:lnTo>
                  <a:lnTo>
                    <a:pt x="45" y="54"/>
                  </a:lnTo>
                  <a:lnTo>
                    <a:pt x="41" y="54"/>
                  </a:lnTo>
                  <a:lnTo>
                    <a:pt x="45" y="54"/>
                  </a:lnTo>
                  <a:lnTo>
                    <a:pt x="50" y="50"/>
                  </a:lnTo>
                  <a:lnTo>
                    <a:pt x="54" y="50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9" y="96"/>
                  </a:lnTo>
                  <a:lnTo>
                    <a:pt x="73" y="96"/>
                  </a:lnTo>
                  <a:lnTo>
                    <a:pt x="73" y="64"/>
                  </a:lnTo>
                  <a:lnTo>
                    <a:pt x="77" y="64"/>
                  </a:lnTo>
                  <a:lnTo>
                    <a:pt x="95" y="73"/>
                  </a:lnTo>
                  <a:lnTo>
                    <a:pt x="100" y="59"/>
                  </a:lnTo>
                  <a:lnTo>
                    <a:pt x="86" y="54"/>
                  </a:lnTo>
                  <a:lnTo>
                    <a:pt x="73" y="50"/>
                  </a:lnTo>
                  <a:lnTo>
                    <a:pt x="86" y="50"/>
                  </a:lnTo>
                  <a:lnTo>
                    <a:pt x="86" y="0"/>
                  </a:lnTo>
                  <a:lnTo>
                    <a:pt x="13" y="0"/>
                  </a:lnTo>
                  <a:lnTo>
                    <a:pt x="13" y="50"/>
                  </a:lnTo>
                  <a:lnTo>
                    <a:pt x="32" y="50"/>
                  </a:lnTo>
                  <a:lnTo>
                    <a:pt x="18" y="59"/>
                  </a:lnTo>
                  <a:lnTo>
                    <a:pt x="0" y="64"/>
                  </a:lnTo>
                  <a:close/>
                  <a:moveTo>
                    <a:pt x="45" y="9"/>
                  </a:moveTo>
                  <a:lnTo>
                    <a:pt x="45" y="18"/>
                  </a:lnTo>
                  <a:lnTo>
                    <a:pt x="27" y="18"/>
                  </a:lnTo>
                  <a:lnTo>
                    <a:pt x="27" y="9"/>
                  </a:lnTo>
                  <a:lnTo>
                    <a:pt x="45" y="9"/>
                  </a:lnTo>
                  <a:close/>
                  <a:moveTo>
                    <a:pt x="59" y="9"/>
                  </a:moveTo>
                  <a:lnTo>
                    <a:pt x="73" y="9"/>
                  </a:lnTo>
                  <a:lnTo>
                    <a:pt x="73" y="18"/>
                  </a:lnTo>
                  <a:lnTo>
                    <a:pt x="59" y="18"/>
                  </a:lnTo>
                  <a:lnTo>
                    <a:pt x="59" y="9"/>
                  </a:lnTo>
                  <a:close/>
                  <a:moveTo>
                    <a:pt x="45" y="27"/>
                  </a:moveTo>
                  <a:lnTo>
                    <a:pt x="45" y="36"/>
                  </a:lnTo>
                  <a:lnTo>
                    <a:pt x="27" y="36"/>
                  </a:lnTo>
                  <a:lnTo>
                    <a:pt x="27" y="27"/>
                  </a:lnTo>
                  <a:lnTo>
                    <a:pt x="45" y="27"/>
                  </a:lnTo>
                  <a:close/>
                  <a:moveTo>
                    <a:pt x="59" y="27"/>
                  </a:moveTo>
                  <a:lnTo>
                    <a:pt x="73" y="27"/>
                  </a:lnTo>
                  <a:lnTo>
                    <a:pt x="73" y="36"/>
                  </a:lnTo>
                  <a:lnTo>
                    <a:pt x="59" y="36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8265" y="3824"/>
              <a:ext cx="204" cy="216"/>
            </a:xfrm>
            <a:custGeom>
              <a:avLst/>
              <a:gdLst>
                <a:gd name="T0" fmla="*/ 59 w 95"/>
                <a:gd name="T1" fmla="*/ 14 h 101"/>
                <a:gd name="T2" fmla="*/ 59 w 95"/>
                <a:gd name="T3" fmla="*/ 14 h 101"/>
                <a:gd name="T4" fmla="*/ 54 w 95"/>
                <a:gd name="T5" fmla="*/ 9 h 101"/>
                <a:gd name="T6" fmla="*/ 54 w 95"/>
                <a:gd name="T7" fmla="*/ 9 h 101"/>
                <a:gd name="T8" fmla="*/ 54 w 95"/>
                <a:gd name="T9" fmla="*/ 0 h 101"/>
                <a:gd name="T10" fmla="*/ 54 w 95"/>
                <a:gd name="T11" fmla="*/ 0 h 101"/>
                <a:gd name="T12" fmla="*/ 45 w 95"/>
                <a:gd name="T13" fmla="*/ 0 h 101"/>
                <a:gd name="T14" fmla="*/ 45 w 95"/>
                <a:gd name="T15" fmla="*/ 0 h 101"/>
                <a:gd name="T16" fmla="*/ 36 w 95"/>
                <a:gd name="T17" fmla="*/ 5 h 101"/>
                <a:gd name="T18" fmla="*/ 36 w 95"/>
                <a:gd name="T19" fmla="*/ 5 h 101"/>
                <a:gd name="T20" fmla="*/ 41 w 95"/>
                <a:gd name="T21" fmla="*/ 18 h 101"/>
                <a:gd name="T22" fmla="*/ 0 w 95"/>
                <a:gd name="T23" fmla="*/ 18 h 101"/>
                <a:gd name="T24" fmla="*/ 0 w 95"/>
                <a:gd name="T25" fmla="*/ 28 h 101"/>
                <a:gd name="T26" fmla="*/ 41 w 95"/>
                <a:gd name="T27" fmla="*/ 28 h 101"/>
                <a:gd name="T28" fmla="*/ 41 w 95"/>
                <a:gd name="T29" fmla="*/ 41 h 101"/>
                <a:gd name="T30" fmla="*/ 13 w 95"/>
                <a:gd name="T31" fmla="*/ 41 h 101"/>
                <a:gd name="T32" fmla="*/ 13 w 95"/>
                <a:gd name="T33" fmla="*/ 91 h 101"/>
                <a:gd name="T34" fmla="*/ 27 w 95"/>
                <a:gd name="T35" fmla="*/ 91 h 101"/>
                <a:gd name="T36" fmla="*/ 27 w 95"/>
                <a:gd name="T37" fmla="*/ 50 h 101"/>
                <a:gd name="T38" fmla="*/ 41 w 95"/>
                <a:gd name="T39" fmla="*/ 50 h 101"/>
                <a:gd name="T40" fmla="*/ 41 w 95"/>
                <a:gd name="T41" fmla="*/ 101 h 101"/>
                <a:gd name="T42" fmla="*/ 54 w 95"/>
                <a:gd name="T43" fmla="*/ 101 h 101"/>
                <a:gd name="T44" fmla="*/ 54 w 95"/>
                <a:gd name="T45" fmla="*/ 50 h 101"/>
                <a:gd name="T46" fmla="*/ 68 w 95"/>
                <a:gd name="T47" fmla="*/ 50 h 101"/>
                <a:gd name="T48" fmla="*/ 68 w 95"/>
                <a:gd name="T49" fmla="*/ 73 h 101"/>
                <a:gd name="T50" fmla="*/ 68 w 95"/>
                <a:gd name="T51" fmla="*/ 73 h 101"/>
                <a:gd name="T52" fmla="*/ 68 w 95"/>
                <a:gd name="T53" fmla="*/ 78 h 101"/>
                <a:gd name="T54" fmla="*/ 59 w 95"/>
                <a:gd name="T55" fmla="*/ 78 h 101"/>
                <a:gd name="T56" fmla="*/ 59 w 95"/>
                <a:gd name="T57" fmla="*/ 78 h 101"/>
                <a:gd name="T58" fmla="*/ 64 w 95"/>
                <a:gd name="T59" fmla="*/ 91 h 101"/>
                <a:gd name="T60" fmla="*/ 64 w 95"/>
                <a:gd name="T61" fmla="*/ 91 h 101"/>
                <a:gd name="T62" fmla="*/ 77 w 95"/>
                <a:gd name="T63" fmla="*/ 87 h 101"/>
                <a:gd name="T64" fmla="*/ 82 w 95"/>
                <a:gd name="T65" fmla="*/ 87 h 101"/>
                <a:gd name="T66" fmla="*/ 86 w 95"/>
                <a:gd name="T67" fmla="*/ 82 h 101"/>
                <a:gd name="T68" fmla="*/ 86 w 95"/>
                <a:gd name="T69" fmla="*/ 41 h 101"/>
                <a:gd name="T70" fmla="*/ 54 w 95"/>
                <a:gd name="T71" fmla="*/ 41 h 101"/>
                <a:gd name="T72" fmla="*/ 54 w 95"/>
                <a:gd name="T73" fmla="*/ 28 h 101"/>
                <a:gd name="T74" fmla="*/ 95 w 95"/>
                <a:gd name="T75" fmla="*/ 28 h 101"/>
                <a:gd name="T76" fmla="*/ 95 w 95"/>
                <a:gd name="T77" fmla="*/ 18 h 101"/>
                <a:gd name="T78" fmla="*/ 45 w 95"/>
                <a:gd name="T79" fmla="*/ 18 h 101"/>
                <a:gd name="T80" fmla="*/ 45 w 95"/>
                <a:gd name="T81" fmla="*/ 18 h 101"/>
                <a:gd name="T82" fmla="*/ 59 w 95"/>
                <a:gd name="T83" fmla="*/ 14 h 101"/>
                <a:gd name="T84" fmla="*/ 59 w 95"/>
                <a:gd name="T85" fmla="*/ 14 h 101"/>
                <a:gd name="T86" fmla="*/ 59 w 95"/>
                <a:gd name="T87" fmla="*/ 14 h 1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5" h="101">
                  <a:moveTo>
                    <a:pt x="59" y="14"/>
                  </a:moveTo>
                  <a:lnTo>
                    <a:pt x="59" y="14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41" y="28"/>
                  </a:lnTo>
                  <a:lnTo>
                    <a:pt x="41" y="41"/>
                  </a:lnTo>
                  <a:lnTo>
                    <a:pt x="13" y="41"/>
                  </a:lnTo>
                  <a:lnTo>
                    <a:pt x="13" y="91"/>
                  </a:lnTo>
                  <a:lnTo>
                    <a:pt x="27" y="91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101"/>
                  </a:lnTo>
                  <a:lnTo>
                    <a:pt x="54" y="101"/>
                  </a:lnTo>
                  <a:lnTo>
                    <a:pt x="54" y="50"/>
                  </a:lnTo>
                  <a:lnTo>
                    <a:pt x="68" y="50"/>
                  </a:lnTo>
                  <a:lnTo>
                    <a:pt x="68" y="73"/>
                  </a:lnTo>
                  <a:lnTo>
                    <a:pt x="68" y="78"/>
                  </a:lnTo>
                  <a:lnTo>
                    <a:pt x="59" y="78"/>
                  </a:lnTo>
                  <a:lnTo>
                    <a:pt x="64" y="91"/>
                  </a:lnTo>
                  <a:lnTo>
                    <a:pt x="77" y="87"/>
                  </a:lnTo>
                  <a:lnTo>
                    <a:pt x="82" y="87"/>
                  </a:lnTo>
                  <a:lnTo>
                    <a:pt x="86" y="82"/>
                  </a:lnTo>
                  <a:lnTo>
                    <a:pt x="86" y="41"/>
                  </a:lnTo>
                  <a:lnTo>
                    <a:pt x="54" y="41"/>
                  </a:lnTo>
                  <a:lnTo>
                    <a:pt x="54" y="28"/>
                  </a:lnTo>
                  <a:lnTo>
                    <a:pt x="95" y="28"/>
                  </a:lnTo>
                  <a:lnTo>
                    <a:pt x="95" y="18"/>
                  </a:lnTo>
                  <a:lnTo>
                    <a:pt x="45" y="18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6"/>
            <p:cNvSpPr>
              <a:spLocks noEditPoints="1"/>
            </p:cNvSpPr>
            <p:nvPr/>
          </p:nvSpPr>
          <p:spPr bwMode="auto">
            <a:xfrm>
              <a:off x="10014" y="5251"/>
              <a:ext cx="206" cy="216"/>
            </a:xfrm>
            <a:custGeom>
              <a:avLst/>
              <a:gdLst>
                <a:gd name="T0" fmla="*/ 41 w 96"/>
                <a:gd name="T1" fmla="*/ 14 h 101"/>
                <a:gd name="T2" fmla="*/ 28 w 96"/>
                <a:gd name="T3" fmla="*/ 0 h 101"/>
                <a:gd name="T4" fmla="*/ 19 w 96"/>
                <a:gd name="T5" fmla="*/ 9 h 101"/>
                <a:gd name="T6" fmla="*/ 0 w 96"/>
                <a:gd name="T7" fmla="*/ 18 h 101"/>
                <a:gd name="T8" fmla="*/ 92 w 96"/>
                <a:gd name="T9" fmla="*/ 28 h 101"/>
                <a:gd name="T10" fmla="*/ 69 w 96"/>
                <a:gd name="T11" fmla="*/ 18 h 101"/>
                <a:gd name="T12" fmla="*/ 73 w 96"/>
                <a:gd name="T13" fmla="*/ 9 h 101"/>
                <a:gd name="T14" fmla="*/ 78 w 96"/>
                <a:gd name="T15" fmla="*/ 5 h 101"/>
                <a:gd name="T16" fmla="*/ 73 w 96"/>
                <a:gd name="T17" fmla="*/ 5 h 101"/>
                <a:gd name="T18" fmla="*/ 60 w 96"/>
                <a:gd name="T19" fmla="*/ 0 h 101"/>
                <a:gd name="T20" fmla="*/ 60 w 96"/>
                <a:gd name="T21" fmla="*/ 5 h 101"/>
                <a:gd name="T22" fmla="*/ 55 w 96"/>
                <a:gd name="T23" fmla="*/ 18 h 101"/>
                <a:gd name="T24" fmla="*/ 37 w 96"/>
                <a:gd name="T25" fmla="*/ 18 h 101"/>
                <a:gd name="T26" fmla="*/ 41 w 96"/>
                <a:gd name="T27" fmla="*/ 14 h 101"/>
                <a:gd name="T28" fmla="*/ 28 w 96"/>
                <a:gd name="T29" fmla="*/ 87 h 101"/>
                <a:gd name="T30" fmla="*/ 32 w 96"/>
                <a:gd name="T31" fmla="*/ 64 h 101"/>
                <a:gd name="T32" fmla="*/ 28 w 96"/>
                <a:gd name="T33" fmla="*/ 87 h 101"/>
                <a:gd name="T34" fmla="*/ 50 w 96"/>
                <a:gd name="T35" fmla="*/ 87 h 101"/>
                <a:gd name="T36" fmla="*/ 46 w 96"/>
                <a:gd name="T37" fmla="*/ 64 h 101"/>
                <a:gd name="T38" fmla="*/ 50 w 96"/>
                <a:gd name="T39" fmla="*/ 87 h 101"/>
                <a:gd name="T40" fmla="*/ 64 w 96"/>
                <a:gd name="T41" fmla="*/ 87 h 101"/>
                <a:gd name="T42" fmla="*/ 69 w 96"/>
                <a:gd name="T43" fmla="*/ 64 h 101"/>
                <a:gd name="T44" fmla="*/ 64 w 96"/>
                <a:gd name="T45" fmla="*/ 87 h 101"/>
                <a:gd name="T46" fmla="*/ 87 w 96"/>
                <a:gd name="T47" fmla="*/ 55 h 101"/>
                <a:gd name="T48" fmla="*/ 92 w 96"/>
                <a:gd name="T49" fmla="*/ 46 h 101"/>
                <a:gd name="T50" fmla="*/ 60 w 96"/>
                <a:gd name="T51" fmla="*/ 28 h 101"/>
                <a:gd name="T52" fmla="*/ 50 w 96"/>
                <a:gd name="T53" fmla="*/ 37 h 101"/>
                <a:gd name="T54" fmla="*/ 60 w 96"/>
                <a:gd name="T55" fmla="*/ 46 h 101"/>
                <a:gd name="T56" fmla="*/ 73 w 96"/>
                <a:gd name="T57" fmla="*/ 55 h 101"/>
                <a:gd name="T58" fmla="*/ 23 w 96"/>
                <a:gd name="T59" fmla="*/ 55 h 101"/>
                <a:gd name="T60" fmla="*/ 37 w 96"/>
                <a:gd name="T61" fmla="*/ 41 h 101"/>
                <a:gd name="T62" fmla="*/ 46 w 96"/>
                <a:gd name="T63" fmla="*/ 37 h 101"/>
                <a:gd name="T64" fmla="*/ 32 w 96"/>
                <a:gd name="T65" fmla="*/ 32 h 101"/>
                <a:gd name="T66" fmla="*/ 28 w 96"/>
                <a:gd name="T67" fmla="*/ 32 h 101"/>
                <a:gd name="T68" fmla="*/ 0 w 96"/>
                <a:gd name="T69" fmla="*/ 50 h 101"/>
                <a:gd name="T70" fmla="*/ 9 w 96"/>
                <a:gd name="T71" fmla="*/ 59 h 101"/>
                <a:gd name="T72" fmla="*/ 14 w 96"/>
                <a:gd name="T73" fmla="*/ 87 h 101"/>
                <a:gd name="T74" fmla="*/ 0 w 96"/>
                <a:gd name="T75" fmla="*/ 101 h 101"/>
                <a:gd name="T76" fmla="*/ 96 w 96"/>
                <a:gd name="T77" fmla="*/ 87 h 101"/>
                <a:gd name="T78" fmla="*/ 82 w 96"/>
                <a:gd name="T79" fmla="*/ 59 h 101"/>
                <a:gd name="T80" fmla="*/ 87 w 96"/>
                <a:gd name="T81" fmla="*/ 55 h 101"/>
                <a:gd name="T82" fmla="*/ 87 w 96"/>
                <a:gd name="T83" fmla="*/ 55 h 1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101">
                  <a:moveTo>
                    <a:pt x="41" y="14"/>
                  </a:moveTo>
                  <a:lnTo>
                    <a:pt x="41" y="14"/>
                  </a:lnTo>
                  <a:lnTo>
                    <a:pt x="28" y="0"/>
                  </a:lnTo>
                  <a:lnTo>
                    <a:pt x="19" y="9"/>
                  </a:lnTo>
                  <a:lnTo>
                    <a:pt x="28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92" y="28"/>
                  </a:lnTo>
                  <a:lnTo>
                    <a:pt x="92" y="18"/>
                  </a:lnTo>
                  <a:lnTo>
                    <a:pt x="69" y="18"/>
                  </a:lnTo>
                  <a:lnTo>
                    <a:pt x="73" y="9"/>
                  </a:lnTo>
                  <a:lnTo>
                    <a:pt x="78" y="5"/>
                  </a:lnTo>
                  <a:lnTo>
                    <a:pt x="73" y="5"/>
                  </a:lnTo>
                  <a:lnTo>
                    <a:pt x="60" y="0"/>
                  </a:lnTo>
                  <a:lnTo>
                    <a:pt x="60" y="5"/>
                  </a:lnTo>
                  <a:lnTo>
                    <a:pt x="55" y="18"/>
                  </a:lnTo>
                  <a:lnTo>
                    <a:pt x="37" y="18"/>
                  </a:lnTo>
                  <a:lnTo>
                    <a:pt x="41" y="14"/>
                  </a:lnTo>
                  <a:close/>
                  <a:moveTo>
                    <a:pt x="28" y="87"/>
                  </a:moveTo>
                  <a:lnTo>
                    <a:pt x="28" y="64"/>
                  </a:lnTo>
                  <a:lnTo>
                    <a:pt x="32" y="64"/>
                  </a:lnTo>
                  <a:lnTo>
                    <a:pt x="32" y="87"/>
                  </a:lnTo>
                  <a:lnTo>
                    <a:pt x="28" y="87"/>
                  </a:lnTo>
                  <a:close/>
                  <a:moveTo>
                    <a:pt x="50" y="87"/>
                  </a:moveTo>
                  <a:lnTo>
                    <a:pt x="46" y="87"/>
                  </a:lnTo>
                  <a:lnTo>
                    <a:pt x="46" y="64"/>
                  </a:lnTo>
                  <a:lnTo>
                    <a:pt x="50" y="64"/>
                  </a:lnTo>
                  <a:lnTo>
                    <a:pt x="50" y="87"/>
                  </a:lnTo>
                  <a:close/>
                  <a:moveTo>
                    <a:pt x="64" y="87"/>
                  </a:moveTo>
                  <a:lnTo>
                    <a:pt x="64" y="64"/>
                  </a:lnTo>
                  <a:lnTo>
                    <a:pt x="69" y="64"/>
                  </a:lnTo>
                  <a:lnTo>
                    <a:pt x="69" y="87"/>
                  </a:lnTo>
                  <a:lnTo>
                    <a:pt x="64" y="87"/>
                  </a:lnTo>
                  <a:close/>
                  <a:moveTo>
                    <a:pt x="87" y="55"/>
                  </a:moveTo>
                  <a:lnTo>
                    <a:pt x="87" y="55"/>
                  </a:lnTo>
                  <a:lnTo>
                    <a:pt x="92" y="46"/>
                  </a:lnTo>
                  <a:lnTo>
                    <a:pt x="60" y="28"/>
                  </a:lnTo>
                  <a:lnTo>
                    <a:pt x="50" y="37"/>
                  </a:lnTo>
                  <a:lnTo>
                    <a:pt x="60" y="46"/>
                  </a:lnTo>
                  <a:lnTo>
                    <a:pt x="73" y="55"/>
                  </a:lnTo>
                  <a:lnTo>
                    <a:pt x="23" y="55"/>
                  </a:lnTo>
                  <a:lnTo>
                    <a:pt x="37" y="41"/>
                  </a:lnTo>
                  <a:lnTo>
                    <a:pt x="46" y="37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0" y="50"/>
                  </a:lnTo>
                  <a:lnTo>
                    <a:pt x="9" y="59"/>
                  </a:lnTo>
                  <a:lnTo>
                    <a:pt x="14" y="59"/>
                  </a:lnTo>
                  <a:lnTo>
                    <a:pt x="14" y="87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96" y="101"/>
                  </a:lnTo>
                  <a:lnTo>
                    <a:pt x="96" y="87"/>
                  </a:lnTo>
                  <a:lnTo>
                    <a:pt x="82" y="87"/>
                  </a:lnTo>
                  <a:lnTo>
                    <a:pt x="82" y="59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7"/>
            <p:cNvSpPr>
              <a:spLocks noEditPoints="1"/>
            </p:cNvSpPr>
            <p:nvPr/>
          </p:nvSpPr>
          <p:spPr bwMode="auto">
            <a:xfrm>
              <a:off x="10258" y="5262"/>
              <a:ext cx="186" cy="195"/>
            </a:xfrm>
            <a:custGeom>
              <a:avLst/>
              <a:gdLst>
                <a:gd name="T0" fmla="*/ 9 w 87"/>
                <a:gd name="T1" fmla="*/ 91 h 91"/>
                <a:gd name="T2" fmla="*/ 9 w 87"/>
                <a:gd name="T3" fmla="*/ 64 h 91"/>
                <a:gd name="T4" fmla="*/ 9 w 87"/>
                <a:gd name="T5" fmla="*/ 64 h 91"/>
                <a:gd name="T6" fmla="*/ 19 w 87"/>
                <a:gd name="T7" fmla="*/ 77 h 91"/>
                <a:gd name="T8" fmla="*/ 19 w 87"/>
                <a:gd name="T9" fmla="*/ 77 h 91"/>
                <a:gd name="T10" fmla="*/ 28 w 87"/>
                <a:gd name="T11" fmla="*/ 73 h 91"/>
                <a:gd name="T12" fmla="*/ 32 w 87"/>
                <a:gd name="T13" fmla="*/ 68 h 91"/>
                <a:gd name="T14" fmla="*/ 37 w 87"/>
                <a:gd name="T15" fmla="*/ 64 h 91"/>
                <a:gd name="T16" fmla="*/ 37 w 87"/>
                <a:gd name="T17" fmla="*/ 54 h 91"/>
                <a:gd name="T18" fmla="*/ 37 w 87"/>
                <a:gd name="T19" fmla="*/ 54 h 91"/>
                <a:gd name="T20" fmla="*/ 32 w 87"/>
                <a:gd name="T21" fmla="*/ 45 h 91"/>
                <a:gd name="T22" fmla="*/ 28 w 87"/>
                <a:gd name="T23" fmla="*/ 36 h 91"/>
                <a:gd name="T24" fmla="*/ 28 w 87"/>
                <a:gd name="T25" fmla="*/ 36 h 91"/>
                <a:gd name="T26" fmla="*/ 32 w 87"/>
                <a:gd name="T27" fmla="*/ 23 h 91"/>
                <a:gd name="T28" fmla="*/ 32 w 87"/>
                <a:gd name="T29" fmla="*/ 23 h 91"/>
                <a:gd name="T30" fmla="*/ 37 w 87"/>
                <a:gd name="T31" fmla="*/ 0 h 91"/>
                <a:gd name="T32" fmla="*/ 0 w 87"/>
                <a:gd name="T33" fmla="*/ 0 h 91"/>
                <a:gd name="T34" fmla="*/ 0 w 87"/>
                <a:gd name="T35" fmla="*/ 91 h 91"/>
                <a:gd name="T36" fmla="*/ 9 w 87"/>
                <a:gd name="T37" fmla="*/ 91 h 91"/>
                <a:gd name="T38" fmla="*/ 9 w 87"/>
                <a:gd name="T39" fmla="*/ 91 h 91"/>
                <a:gd name="T40" fmla="*/ 51 w 87"/>
                <a:gd name="T41" fmla="*/ 91 h 91"/>
                <a:gd name="T42" fmla="*/ 51 w 87"/>
                <a:gd name="T43" fmla="*/ 82 h 91"/>
                <a:gd name="T44" fmla="*/ 69 w 87"/>
                <a:gd name="T45" fmla="*/ 82 h 91"/>
                <a:gd name="T46" fmla="*/ 69 w 87"/>
                <a:gd name="T47" fmla="*/ 91 h 91"/>
                <a:gd name="T48" fmla="*/ 87 w 87"/>
                <a:gd name="T49" fmla="*/ 91 h 91"/>
                <a:gd name="T50" fmla="*/ 87 w 87"/>
                <a:gd name="T51" fmla="*/ 4 h 91"/>
                <a:gd name="T52" fmla="*/ 37 w 87"/>
                <a:gd name="T53" fmla="*/ 4 h 91"/>
                <a:gd name="T54" fmla="*/ 37 w 87"/>
                <a:gd name="T55" fmla="*/ 91 h 91"/>
                <a:gd name="T56" fmla="*/ 51 w 87"/>
                <a:gd name="T57" fmla="*/ 91 h 91"/>
                <a:gd name="T58" fmla="*/ 51 w 87"/>
                <a:gd name="T59" fmla="*/ 91 h 91"/>
                <a:gd name="T60" fmla="*/ 14 w 87"/>
                <a:gd name="T61" fmla="*/ 36 h 91"/>
                <a:gd name="T62" fmla="*/ 14 w 87"/>
                <a:gd name="T63" fmla="*/ 36 h 91"/>
                <a:gd name="T64" fmla="*/ 23 w 87"/>
                <a:gd name="T65" fmla="*/ 50 h 91"/>
                <a:gd name="T66" fmla="*/ 23 w 87"/>
                <a:gd name="T67" fmla="*/ 50 h 91"/>
                <a:gd name="T68" fmla="*/ 19 w 87"/>
                <a:gd name="T69" fmla="*/ 59 h 91"/>
                <a:gd name="T70" fmla="*/ 9 w 87"/>
                <a:gd name="T71" fmla="*/ 59 h 91"/>
                <a:gd name="T72" fmla="*/ 9 w 87"/>
                <a:gd name="T73" fmla="*/ 13 h 91"/>
                <a:gd name="T74" fmla="*/ 19 w 87"/>
                <a:gd name="T75" fmla="*/ 13 h 91"/>
                <a:gd name="T76" fmla="*/ 19 w 87"/>
                <a:gd name="T77" fmla="*/ 13 h 91"/>
                <a:gd name="T78" fmla="*/ 14 w 87"/>
                <a:gd name="T79" fmla="*/ 36 h 91"/>
                <a:gd name="T80" fmla="*/ 14 w 87"/>
                <a:gd name="T81" fmla="*/ 36 h 91"/>
                <a:gd name="T82" fmla="*/ 14 w 87"/>
                <a:gd name="T83" fmla="*/ 36 h 91"/>
                <a:gd name="T84" fmla="*/ 51 w 87"/>
                <a:gd name="T85" fmla="*/ 36 h 91"/>
                <a:gd name="T86" fmla="*/ 51 w 87"/>
                <a:gd name="T87" fmla="*/ 13 h 91"/>
                <a:gd name="T88" fmla="*/ 73 w 87"/>
                <a:gd name="T89" fmla="*/ 13 h 91"/>
                <a:gd name="T90" fmla="*/ 73 w 87"/>
                <a:gd name="T91" fmla="*/ 36 h 91"/>
                <a:gd name="T92" fmla="*/ 51 w 87"/>
                <a:gd name="T93" fmla="*/ 36 h 91"/>
                <a:gd name="T94" fmla="*/ 51 w 87"/>
                <a:gd name="T95" fmla="*/ 36 h 91"/>
                <a:gd name="T96" fmla="*/ 73 w 87"/>
                <a:gd name="T97" fmla="*/ 45 h 91"/>
                <a:gd name="T98" fmla="*/ 73 w 87"/>
                <a:gd name="T99" fmla="*/ 68 h 91"/>
                <a:gd name="T100" fmla="*/ 51 w 87"/>
                <a:gd name="T101" fmla="*/ 68 h 91"/>
                <a:gd name="T102" fmla="*/ 51 w 87"/>
                <a:gd name="T103" fmla="*/ 45 h 91"/>
                <a:gd name="T104" fmla="*/ 73 w 87"/>
                <a:gd name="T105" fmla="*/ 45 h 91"/>
                <a:gd name="T106" fmla="*/ 73 w 87"/>
                <a:gd name="T107" fmla="*/ 45 h 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" h="91">
                  <a:moveTo>
                    <a:pt x="9" y="91"/>
                  </a:moveTo>
                  <a:lnTo>
                    <a:pt x="9" y="64"/>
                  </a:lnTo>
                  <a:lnTo>
                    <a:pt x="19" y="77"/>
                  </a:lnTo>
                  <a:lnTo>
                    <a:pt x="28" y="73"/>
                  </a:lnTo>
                  <a:lnTo>
                    <a:pt x="32" y="68"/>
                  </a:lnTo>
                  <a:lnTo>
                    <a:pt x="37" y="64"/>
                  </a:lnTo>
                  <a:lnTo>
                    <a:pt x="37" y="54"/>
                  </a:lnTo>
                  <a:lnTo>
                    <a:pt x="32" y="45"/>
                  </a:lnTo>
                  <a:lnTo>
                    <a:pt x="28" y="36"/>
                  </a:lnTo>
                  <a:lnTo>
                    <a:pt x="32" y="23"/>
                  </a:lnTo>
                  <a:lnTo>
                    <a:pt x="37" y="0"/>
                  </a:lnTo>
                  <a:lnTo>
                    <a:pt x="0" y="0"/>
                  </a:lnTo>
                  <a:lnTo>
                    <a:pt x="0" y="91"/>
                  </a:lnTo>
                  <a:lnTo>
                    <a:pt x="9" y="91"/>
                  </a:lnTo>
                  <a:close/>
                  <a:moveTo>
                    <a:pt x="51" y="91"/>
                  </a:moveTo>
                  <a:lnTo>
                    <a:pt x="51" y="82"/>
                  </a:lnTo>
                  <a:lnTo>
                    <a:pt x="69" y="82"/>
                  </a:lnTo>
                  <a:lnTo>
                    <a:pt x="69" y="91"/>
                  </a:lnTo>
                  <a:lnTo>
                    <a:pt x="87" y="91"/>
                  </a:lnTo>
                  <a:lnTo>
                    <a:pt x="87" y="4"/>
                  </a:lnTo>
                  <a:lnTo>
                    <a:pt x="37" y="4"/>
                  </a:lnTo>
                  <a:lnTo>
                    <a:pt x="37" y="91"/>
                  </a:lnTo>
                  <a:lnTo>
                    <a:pt x="51" y="91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23" y="50"/>
                  </a:lnTo>
                  <a:lnTo>
                    <a:pt x="19" y="59"/>
                  </a:lnTo>
                  <a:lnTo>
                    <a:pt x="9" y="59"/>
                  </a:lnTo>
                  <a:lnTo>
                    <a:pt x="9" y="13"/>
                  </a:lnTo>
                  <a:lnTo>
                    <a:pt x="19" y="13"/>
                  </a:lnTo>
                  <a:lnTo>
                    <a:pt x="14" y="36"/>
                  </a:lnTo>
                  <a:close/>
                  <a:moveTo>
                    <a:pt x="51" y="36"/>
                  </a:moveTo>
                  <a:lnTo>
                    <a:pt x="51" y="13"/>
                  </a:lnTo>
                  <a:lnTo>
                    <a:pt x="73" y="13"/>
                  </a:lnTo>
                  <a:lnTo>
                    <a:pt x="73" y="36"/>
                  </a:lnTo>
                  <a:lnTo>
                    <a:pt x="51" y="36"/>
                  </a:lnTo>
                  <a:close/>
                  <a:moveTo>
                    <a:pt x="73" y="45"/>
                  </a:moveTo>
                  <a:lnTo>
                    <a:pt x="73" y="68"/>
                  </a:lnTo>
                  <a:lnTo>
                    <a:pt x="51" y="68"/>
                  </a:lnTo>
                  <a:lnTo>
                    <a:pt x="51" y="45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10483" y="5251"/>
              <a:ext cx="206" cy="216"/>
            </a:xfrm>
            <a:custGeom>
              <a:avLst/>
              <a:gdLst>
                <a:gd name="T0" fmla="*/ 55 w 96"/>
                <a:gd name="T1" fmla="*/ 14 h 101"/>
                <a:gd name="T2" fmla="*/ 55 w 96"/>
                <a:gd name="T3" fmla="*/ 14 h 101"/>
                <a:gd name="T4" fmla="*/ 55 w 96"/>
                <a:gd name="T5" fmla="*/ 9 h 101"/>
                <a:gd name="T6" fmla="*/ 55 w 96"/>
                <a:gd name="T7" fmla="*/ 9 h 101"/>
                <a:gd name="T8" fmla="*/ 55 w 96"/>
                <a:gd name="T9" fmla="*/ 0 h 101"/>
                <a:gd name="T10" fmla="*/ 55 w 96"/>
                <a:gd name="T11" fmla="*/ 0 h 101"/>
                <a:gd name="T12" fmla="*/ 46 w 96"/>
                <a:gd name="T13" fmla="*/ 5 h 101"/>
                <a:gd name="T14" fmla="*/ 46 w 96"/>
                <a:gd name="T15" fmla="*/ 5 h 101"/>
                <a:gd name="T16" fmla="*/ 37 w 96"/>
                <a:gd name="T17" fmla="*/ 5 h 101"/>
                <a:gd name="T18" fmla="*/ 37 w 96"/>
                <a:gd name="T19" fmla="*/ 5 h 101"/>
                <a:gd name="T20" fmla="*/ 41 w 96"/>
                <a:gd name="T21" fmla="*/ 18 h 101"/>
                <a:gd name="T22" fmla="*/ 0 w 96"/>
                <a:gd name="T23" fmla="*/ 18 h 101"/>
                <a:gd name="T24" fmla="*/ 0 w 96"/>
                <a:gd name="T25" fmla="*/ 32 h 101"/>
                <a:gd name="T26" fmla="*/ 41 w 96"/>
                <a:gd name="T27" fmla="*/ 32 h 101"/>
                <a:gd name="T28" fmla="*/ 41 w 96"/>
                <a:gd name="T29" fmla="*/ 41 h 101"/>
                <a:gd name="T30" fmla="*/ 9 w 96"/>
                <a:gd name="T31" fmla="*/ 41 h 101"/>
                <a:gd name="T32" fmla="*/ 9 w 96"/>
                <a:gd name="T33" fmla="*/ 91 h 101"/>
                <a:gd name="T34" fmla="*/ 28 w 96"/>
                <a:gd name="T35" fmla="*/ 91 h 101"/>
                <a:gd name="T36" fmla="*/ 28 w 96"/>
                <a:gd name="T37" fmla="*/ 55 h 101"/>
                <a:gd name="T38" fmla="*/ 41 w 96"/>
                <a:gd name="T39" fmla="*/ 55 h 101"/>
                <a:gd name="T40" fmla="*/ 41 w 96"/>
                <a:gd name="T41" fmla="*/ 101 h 101"/>
                <a:gd name="T42" fmla="*/ 55 w 96"/>
                <a:gd name="T43" fmla="*/ 101 h 101"/>
                <a:gd name="T44" fmla="*/ 55 w 96"/>
                <a:gd name="T45" fmla="*/ 55 h 101"/>
                <a:gd name="T46" fmla="*/ 69 w 96"/>
                <a:gd name="T47" fmla="*/ 55 h 101"/>
                <a:gd name="T48" fmla="*/ 69 w 96"/>
                <a:gd name="T49" fmla="*/ 73 h 101"/>
                <a:gd name="T50" fmla="*/ 69 w 96"/>
                <a:gd name="T51" fmla="*/ 73 h 101"/>
                <a:gd name="T52" fmla="*/ 69 w 96"/>
                <a:gd name="T53" fmla="*/ 78 h 101"/>
                <a:gd name="T54" fmla="*/ 60 w 96"/>
                <a:gd name="T55" fmla="*/ 78 h 101"/>
                <a:gd name="T56" fmla="*/ 60 w 96"/>
                <a:gd name="T57" fmla="*/ 78 h 101"/>
                <a:gd name="T58" fmla="*/ 60 w 96"/>
                <a:gd name="T59" fmla="*/ 91 h 101"/>
                <a:gd name="T60" fmla="*/ 60 w 96"/>
                <a:gd name="T61" fmla="*/ 91 h 101"/>
                <a:gd name="T62" fmla="*/ 78 w 96"/>
                <a:gd name="T63" fmla="*/ 91 h 101"/>
                <a:gd name="T64" fmla="*/ 82 w 96"/>
                <a:gd name="T65" fmla="*/ 87 h 101"/>
                <a:gd name="T66" fmla="*/ 82 w 96"/>
                <a:gd name="T67" fmla="*/ 82 h 101"/>
                <a:gd name="T68" fmla="*/ 82 w 96"/>
                <a:gd name="T69" fmla="*/ 41 h 101"/>
                <a:gd name="T70" fmla="*/ 55 w 96"/>
                <a:gd name="T71" fmla="*/ 41 h 101"/>
                <a:gd name="T72" fmla="*/ 55 w 96"/>
                <a:gd name="T73" fmla="*/ 32 h 101"/>
                <a:gd name="T74" fmla="*/ 96 w 96"/>
                <a:gd name="T75" fmla="*/ 32 h 101"/>
                <a:gd name="T76" fmla="*/ 96 w 96"/>
                <a:gd name="T77" fmla="*/ 18 h 101"/>
                <a:gd name="T78" fmla="*/ 46 w 96"/>
                <a:gd name="T79" fmla="*/ 18 h 101"/>
                <a:gd name="T80" fmla="*/ 46 w 96"/>
                <a:gd name="T81" fmla="*/ 18 h 101"/>
                <a:gd name="T82" fmla="*/ 55 w 96"/>
                <a:gd name="T83" fmla="*/ 14 h 101"/>
                <a:gd name="T84" fmla="*/ 55 w 96"/>
                <a:gd name="T85" fmla="*/ 14 h 101"/>
                <a:gd name="T86" fmla="*/ 55 w 96"/>
                <a:gd name="T87" fmla="*/ 14 h 1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1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5" y="0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41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91"/>
                  </a:lnTo>
                  <a:lnTo>
                    <a:pt x="28" y="91"/>
                  </a:lnTo>
                  <a:lnTo>
                    <a:pt x="28" y="55"/>
                  </a:lnTo>
                  <a:lnTo>
                    <a:pt x="41" y="55"/>
                  </a:lnTo>
                  <a:lnTo>
                    <a:pt x="41" y="101"/>
                  </a:lnTo>
                  <a:lnTo>
                    <a:pt x="55" y="101"/>
                  </a:lnTo>
                  <a:lnTo>
                    <a:pt x="55" y="55"/>
                  </a:lnTo>
                  <a:lnTo>
                    <a:pt x="69" y="55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0" y="78"/>
                  </a:lnTo>
                  <a:lnTo>
                    <a:pt x="60" y="91"/>
                  </a:lnTo>
                  <a:lnTo>
                    <a:pt x="78" y="91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32"/>
                  </a:lnTo>
                  <a:lnTo>
                    <a:pt x="96" y="32"/>
                  </a:lnTo>
                  <a:lnTo>
                    <a:pt x="96" y="18"/>
                  </a:lnTo>
                  <a:lnTo>
                    <a:pt x="46" y="18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59"/>
            <p:cNvSpPr>
              <a:spLocks noEditPoints="1"/>
            </p:cNvSpPr>
            <p:nvPr/>
          </p:nvSpPr>
          <p:spPr bwMode="auto">
            <a:xfrm>
              <a:off x="9319" y="4049"/>
              <a:ext cx="197" cy="214"/>
            </a:xfrm>
            <a:custGeom>
              <a:avLst/>
              <a:gdLst>
                <a:gd name="T0" fmla="*/ 10 w 92"/>
                <a:gd name="T1" fmla="*/ 5 h 100"/>
                <a:gd name="T2" fmla="*/ 19 w 92"/>
                <a:gd name="T3" fmla="*/ 18 h 100"/>
                <a:gd name="T4" fmla="*/ 0 w 92"/>
                <a:gd name="T5" fmla="*/ 41 h 100"/>
                <a:gd name="T6" fmla="*/ 14 w 92"/>
                <a:gd name="T7" fmla="*/ 27 h 100"/>
                <a:gd name="T8" fmla="*/ 78 w 92"/>
                <a:gd name="T9" fmla="*/ 41 h 100"/>
                <a:gd name="T10" fmla="*/ 92 w 92"/>
                <a:gd name="T11" fmla="*/ 18 h 100"/>
                <a:gd name="T12" fmla="*/ 73 w 92"/>
                <a:gd name="T13" fmla="*/ 18 h 100"/>
                <a:gd name="T14" fmla="*/ 78 w 92"/>
                <a:gd name="T15" fmla="*/ 9 h 100"/>
                <a:gd name="T16" fmla="*/ 82 w 92"/>
                <a:gd name="T17" fmla="*/ 5 h 100"/>
                <a:gd name="T18" fmla="*/ 69 w 92"/>
                <a:gd name="T19" fmla="*/ 0 h 100"/>
                <a:gd name="T20" fmla="*/ 64 w 92"/>
                <a:gd name="T21" fmla="*/ 5 h 100"/>
                <a:gd name="T22" fmla="*/ 64 w 92"/>
                <a:gd name="T23" fmla="*/ 9 h 100"/>
                <a:gd name="T24" fmla="*/ 60 w 92"/>
                <a:gd name="T25" fmla="*/ 18 h 100"/>
                <a:gd name="T26" fmla="*/ 55 w 92"/>
                <a:gd name="T27" fmla="*/ 5 h 100"/>
                <a:gd name="T28" fmla="*/ 55 w 92"/>
                <a:gd name="T29" fmla="*/ 5 h 100"/>
                <a:gd name="T30" fmla="*/ 55 w 92"/>
                <a:gd name="T31" fmla="*/ 0 h 100"/>
                <a:gd name="T32" fmla="*/ 46 w 92"/>
                <a:gd name="T33" fmla="*/ 0 h 100"/>
                <a:gd name="T34" fmla="*/ 41 w 92"/>
                <a:gd name="T35" fmla="*/ 18 h 100"/>
                <a:gd name="T36" fmla="*/ 32 w 92"/>
                <a:gd name="T37" fmla="*/ 14 h 100"/>
                <a:gd name="T38" fmla="*/ 32 w 92"/>
                <a:gd name="T39" fmla="*/ 14 h 100"/>
                <a:gd name="T40" fmla="*/ 23 w 92"/>
                <a:gd name="T41" fmla="*/ 0 h 100"/>
                <a:gd name="T42" fmla="*/ 10 w 92"/>
                <a:gd name="T43" fmla="*/ 64 h 100"/>
                <a:gd name="T44" fmla="*/ 23 w 92"/>
                <a:gd name="T45" fmla="*/ 91 h 100"/>
                <a:gd name="T46" fmla="*/ 37 w 92"/>
                <a:gd name="T47" fmla="*/ 73 h 100"/>
                <a:gd name="T48" fmla="*/ 55 w 92"/>
                <a:gd name="T49" fmla="*/ 100 h 100"/>
                <a:gd name="T50" fmla="*/ 69 w 92"/>
                <a:gd name="T51" fmla="*/ 73 h 100"/>
                <a:gd name="T52" fmla="*/ 69 w 92"/>
                <a:gd name="T53" fmla="*/ 78 h 100"/>
                <a:gd name="T54" fmla="*/ 60 w 92"/>
                <a:gd name="T55" fmla="*/ 82 h 100"/>
                <a:gd name="T56" fmla="*/ 60 w 92"/>
                <a:gd name="T57" fmla="*/ 82 h 100"/>
                <a:gd name="T58" fmla="*/ 64 w 92"/>
                <a:gd name="T59" fmla="*/ 96 h 100"/>
                <a:gd name="T60" fmla="*/ 82 w 92"/>
                <a:gd name="T61" fmla="*/ 87 h 100"/>
                <a:gd name="T62" fmla="*/ 87 w 92"/>
                <a:gd name="T63" fmla="*/ 64 h 100"/>
                <a:gd name="T64" fmla="*/ 55 w 92"/>
                <a:gd name="T65" fmla="*/ 59 h 100"/>
                <a:gd name="T66" fmla="*/ 73 w 92"/>
                <a:gd name="T67" fmla="*/ 32 h 100"/>
                <a:gd name="T68" fmla="*/ 19 w 92"/>
                <a:gd name="T69" fmla="*/ 59 h 100"/>
                <a:gd name="T70" fmla="*/ 37 w 92"/>
                <a:gd name="T71" fmla="*/ 64 h 100"/>
                <a:gd name="T72" fmla="*/ 10 w 92"/>
                <a:gd name="T73" fmla="*/ 64 h 100"/>
                <a:gd name="T74" fmla="*/ 60 w 92"/>
                <a:gd name="T75" fmla="*/ 50 h 100"/>
                <a:gd name="T76" fmla="*/ 32 w 92"/>
                <a:gd name="T77" fmla="*/ 41 h 100"/>
                <a:gd name="T78" fmla="*/ 60 w 92"/>
                <a:gd name="T79" fmla="*/ 41 h 1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2" h="100">
                  <a:moveTo>
                    <a:pt x="23" y="0"/>
                  </a:moveTo>
                  <a:lnTo>
                    <a:pt x="10" y="5"/>
                  </a:lnTo>
                  <a:lnTo>
                    <a:pt x="19" y="18"/>
                  </a:lnTo>
                  <a:lnTo>
                    <a:pt x="0" y="18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27"/>
                  </a:lnTo>
                  <a:lnTo>
                    <a:pt x="78" y="27"/>
                  </a:lnTo>
                  <a:lnTo>
                    <a:pt x="78" y="41"/>
                  </a:lnTo>
                  <a:lnTo>
                    <a:pt x="92" y="41"/>
                  </a:lnTo>
                  <a:lnTo>
                    <a:pt x="92" y="18"/>
                  </a:lnTo>
                  <a:lnTo>
                    <a:pt x="73" y="18"/>
                  </a:lnTo>
                  <a:lnTo>
                    <a:pt x="78" y="9"/>
                  </a:lnTo>
                  <a:lnTo>
                    <a:pt x="82" y="5"/>
                  </a:lnTo>
                  <a:lnTo>
                    <a:pt x="69" y="0"/>
                  </a:lnTo>
                  <a:lnTo>
                    <a:pt x="64" y="5"/>
                  </a:lnTo>
                  <a:lnTo>
                    <a:pt x="64" y="9"/>
                  </a:lnTo>
                  <a:lnTo>
                    <a:pt x="60" y="18"/>
                  </a:lnTo>
                  <a:lnTo>
                    <a:pt x="55" y="18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3" y="0"/>
                  </a:lnTo>
                  <a:close/>
                  <a:moveTo>
                    <a:pt x="10" y="64"/>
                  </a:moveTo>
                  <a:lnTo>
                    <a:pt x="10" y="91"/>
                  </a:lnTo>
                  <a:lnTo>
                    <a:pt x="23" y="91"/>
                  </a:lnTo>
                  <a:lnTo>
                    <a:pt x="23" y="73"/>
                  </a:lnTo>
                  <a:lnTo>
                    <a:pt x="37" y="73"/>
                  </a:lnTo>
                  <a:lnTo>
                    <a:pt x="37" y="100"/>
                  </a:lnTo>
                  <a:lnTo>
                    <a:pt x="55" y="100"/>
                  </a:lnTo>
                  <a:lnTo>
                    <a:pt x="55" y="73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9" y="82"/>
                  </a:lnTo>
                  <a:lnTo>
                    <a:pt x="60" y="82"/>
                  </a:lnTo>
                  <a:lnTo>
                    <a:pt x="64" y="96"/>
                  </a:lnTo>
                  <a:lnTo>
                    <a:pt x="82" y="91"/>
                  </a:lnTo>
                  <a:lnTo>
                    <a:pt x="82" y="87"/>
                  </a:lnTo>
                  <a:lnTo>
                    <a:pt x="87" y="82"/>
                  </a:lnTo>
                  <a:lnTo>
                    <a:pt x="87" y="64"/>
                  </a:lnTo>
                  <a:lnTo>
                    <a:pt x="55" y="64"/>
                  </a:lnTo>
                  <a:lnTo>
                    <a:pt x="55" y="59"/>
                  </a:lnTo>
                  <a:lnTo>
                    <a:pt x="73" y="59"/>
                  </a:lnTo>
                  <a:lnTo>
                    <a:pt x="73" y="32"/>
                  </a:lnTo>
                  <a:lnTo>
                    <a:pt x="19" y="32"/>
                  </a:lnTo>
                  <a:lnTo>
                    <a:pt x="19" y="59"/>
                  </a:lnTo>
                  <a:lnTo>
                    <a:pt x="37" y="59"/>
                  </a:lnTo>
                  <a:lnTo>
                    <a:pt x="37" y="64"/>
                  </a:lnTo>
                  <a:lnTo>
                    <a:pt x="10" y="64"/>
                  </a:lnTo>
                  <a:close/>
                  <a:moveTo>
                    <a:pt x="60" y="41"/>
                  </a:moveTo>
                  <a:lnTo>
                    <a:pt x="60" y="50"/>
                  </a:lnTo>
                  <a:lnTo>
                    <a:pt x="32" y="50"/>
                  </a:lnTo>
                  <a:lnTo>
                    <a:pt x="32" y="41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0"/>
            <p:cNvSpPr>
              <a:spLocks noEditPoints="1"/>
            </p:cNvSpPr>
            <p:nvPr/>
          </p:nvSpPr>
          <p:spPr bwMode="auto">
            <a:xfrm>
              <a:off x="9544" y="4049"/>
              <a:ext cx="216" cy="214"/>
            </a:xfrm>
            <a:custGeom>
              <a:avLst/>
              <a:gdLst>
                <a:gd name="T0" fmla="*/ 28 w 101"/>
                <a:gd name="T1" fmla="*/ 5 h 100"/>
                <a:gd name="T2" fmla="*/ 19 w 101"/>
                <a:gd name="T3" fmla="*/ 0 h 100"/>
                <a:gd name="T4" fmla="*/ 0 w 101"/>
                <a:gd name="T5" fmla="*/ 27 h 100"/>
                <a:gd name="T6" fmla="*/ 9 w 101"/>
                <a:gd name="T7" fmla="*/ 37 h 100"/>
                <a:gd name="T8" fmla="*/ 32 w 101"/>
                <a:gd name="T9" fmla="*/ 5 h 100"/>
                <a:gd name="T10" fmla="*/ 28 w 101"/>
                <a:gd name="T11" fmla="*/ 5 h 100"/>
                <a:gd name="T12" fmla="*/ 28 w 101"/>
                <a:gd name="T13" fmla="*/ 5 h 100"/>
                <a:gd name="T14" fmla="*/ 50 w 101"/>
                <a:gd name="T15" fmla="*/ 41 h 100"/>
                <a:gd name="T16" fmla="*/ 46 w 101"/>
                <a:gd name="T17" fmla="*/ 32 h 100"/>
                <a:gd name="T18" fmla="*/ 50 w 101"/>
                <a:gd name="T19" fmla="*/ 32 h 100"/>
                <a:gd name="T20" fmla="*/ 64 w 101"/>
                <a:gd name="T21" fmla="*/ 32 h 100"/>
                <a:gd name="T22" fmla="*/ 60 w 101"/>
                <a:gd name="T23" fmla="*/ 41 h 100"/>
                <a:gd name="T24" fmla="*/ 60 w 101"/>
                <a:gd name="T25" fmla="*/ 32 h 100"/>
                <a:gd name="T26" fmla="*/ 82 w 101"/>
                <a:gd name="T27" fmla="*/ 32 h 100"/>
                <a:gd name="T28" fmla="*/ 78 w 101"/>
                <a:gd name="T29" fmla="*/ 41 h 100"/>
                <a:gd name="T30" fmla="*/ 78 w 101"/>
                <a:gd name="T31" fmla="*/ 32 h 100"/>
                <a:gd name="T32" fmla="*/ 55 w 101"/>
                <a:gd name="T33" fmla="*/ 69 h 100"/>
                <a:gd name="T34" fmla="*/ 55 w 101"/>
                <a:gd name="T35" fmla="*/ 73 h 100"/>
                <a:gd name="T36" fmla="*/ 60 w 101"/>
                <a:gd name="T37" fmla="*/ 82 h 100"/>
                <a:gd name="T38" fmla="*/ 73 w 101"/>
                <a:gd name="T39" fmla="*/ 78 h 100"/>
                <a:gd name="T40" fmla="*/ 96 w 101"/>
                <a:gd name="T41" fmla="*/ 64 h 100"/>
                <a:gd name="T42" fmla="*/ 28 w 101"/>
                <a:gd name="T43" fmla="*/ 55 h 100"/>
                <a:gd name="T44" fmla="*/ 69 w 101"/>
                <a:gd name="T45" fmla="*/ 64 h 100"/>
                <a:gd name="T46" fmla="*/ 55 w 101"/>
                <a:gd name="T47" fmla="*/ 69 h 100"/>
                <a:gd name="T48" fmla="*/ 55 w 101"/>
                <a:gd name="T49" fmla="*/ 69 h 100"/>
                <a:gd name="T50" fmla="*/ 87 w 101"/>
                <a:gd name="T51" fmla="*/ 82 h 100"/>
                <a:gd name="T52" fmla="*/ 92 w 101"/>
                <a:gd name="T53" fmla="*/ 91 h 100"/>
                <a:gd name="T54" fmla="*/ 101 w 101"/>
                <a:gd name="T55" fmla="*/ 87 h 100"/>
                <a:gd name="T56" fmla="*/ 87 w 101"/>
                <a:gd name="T57" fmla="*/ 64 h 100"/>
                <a:gd name="T58" fmla="*/ 78 w 101"/>
                <a:gd name="T59" fmla="*/ 73 h 100"/>
                <a:gd name="T60" fmla="*/ 82 w 101"/>
                <a:gd name="T61" fmla="*/ 82 h 100"/>
                <a:gd name="T62" fmla="*/ 73 w 101"/>
                <a:gd name="T63" fmla="*/ 82 h 100"/>
                <a:gd name="T64" fmla="*/ 69 w 101"/>
                <a:gd name="T65" fmla="*/ 87 h 100"/>
                <a:gd name="T66" fmla="*/ 60 w 101"/>
                <a:gd name="T67" fmla="*/ 87 h 100"/>
                <a:gd name="T68" fmla="*/ 55 w 101"/>
                <a:gd name="T69" fmla="*/ 82 h 100"/>
                <a:gd name="T70" fmla="*/ 41 w 101"/>
                <a:gd name="T71" fmla="*/ 69 h 100"/>
                <a:gd name="T72" fmla="*/ 32 w 101"/>
                <a:gd name="T73" fmla="*/ 69 h 100"/>
                <a:gd name="T74" fmla="*/ 28 w 101"/>
                <a:gd name="T75" fmla="*/ 87 h 100"/>
                <a:gd name="T76" fmla="*/ 28 w 101"/>
                <a:gd name="T77" fmla="*/ 50 h 100"/>
                <a:gd name="T78" fmla="*/ 32 w 101"/>
                <a:gd name="T79" fmla="*/ 50 h 100"/>
                <a:gd name="T80" fmla="*/ 96 w 101"/>
                <a:gd name="T81" fmla="*/ 23 h 100"/>
                <a:gd name="T82" fmla="*/ 69 w 101"/>
                <a:gd name="T83" fmla="*/ 18 h 100"/>
                <a:gd name="T84" fmla="*/ 96 w 101"/>
                <a:gd name="T85" fmla="*/ 9 h 100"/>
                <a:gd name="T86" fmla="*/ 69 w 101"/>
                <a:gd name="T87" fmla="*/ 9 h 100"/>
                <a:gd name="T88" fmla="*/ 69 w 101"/>
                <a:gd name="T89" fmla="*/ 5 h 100"/>
                <a:gd name="T90" fmla="*/ 73 w 101"/>
                <a:gd name="T91" fmla="*/ 0 h 100"/>
                <a:gd name="T92" fmla="*/ 55 w 101"/>
                <a:gd name="T93" fmla="*/ 0 h 100"/>
                <a:gd name="T94" fmla="*/ 32 w 101"/>
                <a:gd name="T95" fmla="*/ 9 h 100"/>
                <a:gd name="T96" fmla="*/ 55 w 101"/>
                <a:gd name="T97" fmla="*/ 18 h 100"/>
                <a:gd name="T98" fmla="*/ 32 w 101"/>
                <a:gd name="T99" fmla="*/ 23 h 100"/>
                <a:gd name="T100" fmla="*/ 32 w 101"/>
                <a:gd name="T101" fmla="*/ 32 h 100"/>
                <a:gd name="T102" fmla="*/ 23 w 101"/>
                <a:gd name="T103" fmla="*/ 23 h 100"/>
                <a:gd name="T104" fmla="*/ 0 w 101"/>
                <a:gd name="T105" fmla="*/ 59 h 100"/>
                <a:gd name="T106" fmla="*/ 9 w 101"/>
                <a:gd name="T107" fmla="*/ 69 h 100"/>
                <a:gd name="T108" fmla="*/ 14 w 101"/>
                <a:gd name="T109" fmla="*/ 100 h 100"/>
                <a:gd name="T110" fmla="*/ 28 w 101"/>
                <a:gd name="T111" fmla="*/ 91 h 100"/>
                <a:gd name="T112" fmla="*/ 37 w 101"/>
                <a:gd name="T113" fmla="*/ 96 h 100"/>
                <a:gd name="T114" fmla="*/ 41 w 101"/>
                <a:gd name="T115" fmla="*/ 87 h 100"/>
                <a:gd name="T116" fmla="*/ 46 w 101"/>
                <a:gd name="T117" fmla="*/ 96 h 100"/>
                <a:gd name="T118" fmla="*/ 78 w 101"/>
                <a:gd name="T119" fmla="*/ 96 h 100"/>
                <a:gd name="T120" fmla="*/ 82 w 101"/>
                <a:gd name="T121" fmla="*/ 96 h 100"/>
                <a:gd name="T122" fmla="*/ 87 w 101"/>
                <a:gd name="T123" fmla="*/ 82 h 1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1" h="100">
                  <a:moveTo>
                    <a:pt x="28" y="5"/>
                  </a:moveTo>
                  <a:lnTo>
                    <a:pt x="28" y="5"/>
                  </a:lnTo>
                  <a:lnTo>
                    <a:pt x="19" y="0"/>
                  </a:lnTo>
                  <a:lnTo>
                    <a:pt x="9" y="14"/>
                  </a:lnTo>
                  <a:lnTo>
                    <a:pt x="0" y="27"/>
                  </a:lnTo>
                  <a:lnTo>
                    <a:pt x="9" y="37"/>
                  </a:lnTo>
                  <a:lnTo>
                    <a:pt x="32" y="5"/>
                  </a:lnTo>
                  <a:lnTo>
                    <a:pt x="28" y="5"/>
                  </a:lnTo>
                  <a:close/>
                  <a:moveTo>
                    <a:pt x="50" y="32"/>
                  </a:moveTo>
                  <a:lnTo>
                    <a:pt x="50" y="41"/>
                  </a:lnTo>
                  <a:lnTo>
                    <a:pt x="46" y="41"/>
                  </a:lnTo>
                  <a:lnTo>
                    <a:pt x="46" y="32"/>
                  </a:lnTo>
                  <a:lnTo>
                    <a:pt x="50" y="32"/>
                  </a:lnTo>
                  <a:close/>
                  <a:moveTo>
                    <a:pt x="60" y="32"/>
                  </a:moveTo>
                  <a:lnTo>
                    <a:pt x="64" y="32"/>
                  </a:lnTo>
                  <a:lnTo>
                    <a:pt x="64" y="41"/>
                  </a:lnTo>
                  <a:lnTo>
                    <a:pt x="60" y="41"/>
                  </a:lnTo>
                  <a:lnTo>
                    <a:pt x="60" y="32"/>
                  </a:lnTo>
                  <a:close/>
                  <a:moveTo>
                    <a:pt x="78" y="32"/>
                  </a:moveTo>
                  <a:lnTo>
                    <a:pt x="82" y="32"/>
                  </a:lnTo>
                  <a:lnTo>
                    <a:pt x="82" y="41"/>
                  </a:lnTo>
                  <a:lnTo>
                    <a:pt x="78" y="41"/>
                  </a:lnTo>
                  <a:lnTo>
                    <a:pt x="78" y="32"/>
                  </a:lnTo>
                  <a:close/>
                  <a:moveTo>
                    <a:pt x="55" y="69"/>
                  </a:moveTo>
                  <a:lnTo>
                    <a:pt x="55" y="69"/>
                  </a:lnTo>
                  <a:lnTo>
                    <a:pt x="55" y="73"/>
                  </a:lnTo>
                  <a:lnTo>
                    <a:pt x="60" y="82"/>
                  </a:lnTo>
                  <a:lnTo>
                    <a:pt x="73" y="78"/>
                  </a:lnTo>
                  <a:lnTo>
                    <a:pt x="69" y="64"/>
                  </a:lnTo>
                  <a:lnTo>
                    <a:pt x="96" y="64"/>
                  </a:lnTo>
                  <a:lnTo>
                    <a:pt x="96" y="55"/>
                  </a:lnTo>
                  <a:lnTo>
                    <a:pt x="28" y="55"/>
                  </a:lnTo>
                  <a:lnTo>
                    <a:pt x="28" y="64"/>
                  </a:lnTo>
                  <a:lnTo>
                    <a:pt x="69" y="64"/>
                  </a:lnTo>
                  <a:lnTo>
                    <a:pt x="55" y="69"/>
                  </a:lnTo>
                  <a:close/>
                  <a:moveTo>
                    <a:pt x="87" y="82"/>
                  </a:moveTo>
                  <a:lnTo>
                    <a:pt x="87" y="82"/>
                  </a:lnTo>
                  <a:lnTo>
                    <a:pt x="92" y="91"/>
                  </a:lnTo>
                  <a:lnTo>
                    <a:pt x="101" y="87"/>
                  </a:lnTo>
                  <a:lnTo>
                    <a:pt x="87" y="64"/>
                  </a:lnTo>
                  <a:lnTo>
                    <a:pt x="78" y="73"/>
                  </a:lnTo>
                  <a:lnTo>
                    <a:pt x="82" y="82"/>
                  </a:lnTo>
                  <a:lnTo>
                    <a:pt x="73" y="82"/>
                  </a:lnTo>
                  <a:lnTo>
                    <a:pt x="73" y="87"/>
                  </a:lnTo>
                  <a:lnTo>
                    <a:pt x="69" y="87"/>
                  </a:lnTo>
                  <a:lnTo>
                    <a:pt x="60" y="87"/>
                  </a:lnTo>
                  <a:lnTo>
                    <a:pt x="55" y="87"/>
                  </a:lnTo>
                  <a:lnTo>
                    <a:pt x="55" y="82"/>
                  </a:lnTo>
                  <a:lnTo>
                    <a:pt x="55" y="69"/>
                  </a:lnTo>
                  <a:lnTo>
                    <a:pt x="41" y="69"/>
                  </a:lnTo>
                  <a:lnTo>
                    <a:pt x="41" y="73"/>
                  </a:lnTo>
                  <a:lnTo>
                    <a:pt x="32" y="69"/>
                  </a:lnTo>
                  <a:lnTo>
                    <a:pt x="28" y="87"/>
                  </a:lnTo>
                  <a:lnTo>
                    <a:pt x="28" y="50"/>
                  </a:lnTo>
                  <a:lnTo>
                    <a:pt x="32" y="37"/>
                  </a:lnTo>
                  <a:lnTo>
                    <a:pt x="32" y="50"/>
                  </a:lnTo>
                  <a:lnTo>
                    <a:pt x="96" y="50"/>
                  </a:lnTo>
                  <a:lnTo>
                    <a:pt x="96" y="23"/>
                  </a:lnTo>
                  <a:lnTo>
                    <a:pt x="69" y="23"/>
                  </a:lnTo>
                  <a:lnTo>
                    <a:pt x="69" y="18"/>
                  </a:lnTo>
                  <a:lnTo>
                    <a:pt x="96" y="18"/>
                  </a:lnTo>
                  <a:lnTo>
                    <a:pt x="96" y="9"/>
                  </a:lnTo>
                  <a:lnTo>
                    <a:pt x="69" y="9"/>
                  </a:lnTo>
                  <a:lnTo>
                    <a:pt x="69" y="5"/>
                  </a:lnTo>
                  <a:lnTo>
                    <a:pt x="73" y="0"/>
                  </a:lnTo>
                  <a:lnTo>
                    <a:pt x="55" y="0"/>
                  </a:lnTo>
                  <a:lnTo>
                    <a:pt x="55" y="9"/>
                  </a:lnTo>
                  <a:lnTo>
                    <a:pt x="32" y="9"/>
                  </a:lnTo>
                  <a:lnTo>
                    <a:pt x="32" y="18"/>
                  </a:lnTo>
                  <a:lnTo>
                    <a:pt x="55" y="18"/>
                  </a:lnTo>
                  <a:lnTo>
                    <a:pt x="55" y="23"/>
                  </a:lnTo>
                  <a:lnTo>
                    <a:pt x="32" y="23"/>
                  </a:lnTo>
                  <a:lnTo>
                    <a:pt x="32" y="32"/>
                  </a:lnTo>
                  <a:lnTo>
                    <a:pt x="23" y="23"/>
                  </a:lnTo>
                  <a:lnTo>
                    <a:pt x="14" y="46"/>
                  </a:lnTo>
                  <a:lnTo>
                    <a:pt x="0" y="59"/>
                  </a:lnTo>
                  <a:lnTo>
                    <a:pt x="9" y="69"/>
                  </a:lnTo>
                  <a:lnTo>
                    <a:pt x="14" y="64"/>
                  </a:lnTo>
                  <a:lnTo>
                    <a:pt x="14" y="100"/>
                  </a:lnTo>
                  <a:lnTo>
                    <a:pt x="28" y="100"/>
                  </a:lnTo>
                  <a:lnTo>
                    <a:pt x="28" y="91"/>
                  </a:lnTo>
                  <a:lnTo>
                    <a:pt x="37" y="96"/>
                  </a:lnTo>
                  <a:lnTo>
                    <a:pt x="41" y="78"/>
                  </a:lnTo>
                  <a:lnTo>
                    <a:pt x="41" y="87"/>
                  </a:lnTo>
                  <a:lnTo>
                    <a:pt x="46" y="96"/>
                  </a:lnTo>
                  <a:lnTo>
                    <a:pt x="55" y="96"/>
                  </a:lnTo>
                  <a:lnTo>
                    <a:pt x="78" y="96"/>
                  </a:lnTo>
                  <a:lnTo>
                    <a:pt x="82" y="96"/>
                  </a:lnTo>
                  <a:lnTo>
                    <a:pt x="87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9789" y="4049"/>
              <a:ext cx="206" cy="214"/>
            </a:xfrm>
            <a:custGeom>
              <a:avLst/>
              <a:gdLst>
                <a:gd name="T0" fmla="*/ 55 w 96"/>
                <a:gd name="T1" fmla="*/ 14 h 100"/>
                <a:gd name="T2" fmla="*/ 55 w 96"/>
                <a:gd name="T3" fmla="*/ 14 h 100"/>
                <a:gd name="T4" fmla="*/ 55 w 96"/>
                <a:gd name="T5" fmla="*/ 9 h 100"/>
                <a:gd name="T6" fmla="*/ 55 w 96"/>
                <a:gd name="T7" fmla="*/ 9 h 100"/>
                <a:gd name="T8" fmla="*/ 51 w 96"/>
                <a:gd name="T9" fmla="*/ 0 h 100"/>
                <a:gd name="T10" fmla="*/ 51 w 96"/>
                <a:gd name="T11" fmla="*/ 0 h 100"/>
                <a:gd name="T12" fmla="*/ 46 w 96"/>
                <a:gd name="T13" fmla="*/ 0 h 100"/>
                <a:gd name="T14" fmla="*/ 46 w 96"/>
                <a:gd name="T15" fmla="*/ 0 h 100"/>
                <a:gd name="T16" fmla="*/ 37 w 96"/>
                <a:gd name="T17" fmla="*/ 5 h 100"/>
                <a:gd name="T18" fmla="*/ 37 w 96"/>
                <a:gd name="T19" fmla="*/ 5 h 100"/>
                <a:gd name="T20" fmla="*/ 41 w 96"/>
                <a:gd name="T21" fmla="*/ 14 h 100"/>
                <a:gd name="T22" fmla="*/ 0 w 96"/>
                <a:gd name="T23" fmla="*/ 14 h 100"/>
                <a:gd name="T24" fmla="*/ 0 w 96"/>
                <a:gd name="T25" fmla="*/ 27 h 100"/>
                <a:gd name="T26" fmla="*/ 41 w 96"/>
                <a:gd name="T27" fmla="*/ 27 h 100"/>
                <a:gd name="T28" fmla="*/ 41 w 96"/>
                <a:gd name="T29" fmla="*/ 41 h 100"/>
                <a:gd name="T30" fmla="*/ 9 w 96"/>
                <a:gd name="T31" fmla="*/ 41 h 100"/>
                <a:gd name="T32" fmla="*/ 9 w 96"/>
                <a:gd name="T33" fmla="*/ 87 h 100"/>
                <a:gd name="T34" fmla="*/ 28 w 96"/>
                <a:gd name="T35" fmla="*/ 87 h 100"/>
                <a:gd name="T36" fmla="*/ 28 w 96"/>
                <a:gd name="T37" fmla="*/ 50 h 100"/>
                <a:gd name="T38" fmla="*/ 41 w 96"/>
                <a:gd name="T39" fmla="*/ 50 h 100"/>
                <a:gd name="T40" fmla="*/ 41 w 96"/>
                <a:gd name="T41" fmla="*/ 100 h 100"/>
                <a:gd name="T42" fmla="*/ 55 w 96"/>
                <a:gd name="T43" fmla="*/ 100 h 100"/>
                <a:gd name="T44" fmla="*/ 55 w 96"/>
                <a:gd name="T45" fmla="*/ 50 h 100"/>
                <a:gd name="T46" fmla="*/ 69 w 96"/>
                <a:gd name="T47" fmla="*/ 50 h 100"/>
                <a:gd name="T48" fmla="*/ 69 w 96"/>
                <a:gd name="T49" fmla="*/ 73 h 100"/>
                <a:gd name="T50" fmla="*/ 69 w 96"/>
                <a:gd name="T51" fmla="*/ 73 h 100"/>
                <a:gd name="T52" fmla="*/ 69 w 96"/>
                <a:gd name="T53" fmla="*/ 78 h 100"/>
                <a:gd name="T54" fmla="*/ 60 w 96"/>
                <a:gd name="T55" fmla="*/ 78 h 100"/>
                <a:gd name="T56" fmla="*/ 60 w 96"/>
                <a:gd name="T57" fmla="*/ 78 h 100"/>
                <a:gd name="T58" fmla="*/ 60 w 96"/>
                <a:gd name="T59" fmla="*/ 91 h 100"/>
                <a:gd name="T60" fmla="*/ 60 w 96"/>
                <a:gd name="T61" fmla="*/ 91 h 100"/>
                <a:gd name="T62" fmla="*/ 78 w 96"/>
                <a:gd name="T63" fmla="*/ 87 h 100"/>
                <a:gd name="T64" fmla="*/ 82 w 96"/>
                <a:gd name="T65" fmla="*/ 87 h 100"/>
                <a:gd name="T66" fmla="*/ 82 w 96"/>
                <a:gd name="T67" fmla="*/ 82 h 100"/>
                <a:gd name="T68" fmla="*/ 82 w 96"/>
                <a:gd name="T69" fmla="*/ 41 h 100"/>
                <a:gd name="T70" fmla="*/ 55 w 96"/>
                <a:gd name="T71" fmla="*/ 41 h 100"/>
                <a:gd name="T72" fmla="*/ 55 w 96"/>
                <a:gd name="T73" fmla="*/ 27 h 100"/>
                <a:gd name="T74" fmla="*/ 96 w 96"/>
                <a:gd name="T75" fmla="*/ 27 h 100"/>
                <a:gd name="T76" fmla="*/ 96 w 96"/>
                <a:gd name="T77" fmla="*/ 14 h 100"/>
                <a:gd name="T78" fmla="*/ 46 w 96"/>
                <a:gd name="T79" fmla="*/ 14 h 100"/>
                <a:gd name="T80" fmla="*/ 46 w 96"/>
                <a:gd name="T81" fmla="*/ 14 h 100"/>
                <a:gd name="T82" fmla="*/ 55 w 96"/>
                <a:gd name="T83" fmla="*/ 14 h 100"/>
                <a:gd name="T84" fmla="*/ 55 w 96"/>
                <a:gd name="T85" fmla="*/ 14 h 100"/>
                <a:gd name="T86" fmla="*/ 55 w 96"/>
                <a:gd name="T87" fmla="*/ 14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100">
                  <a:moveTo>
                    <a:pt x="55" y="14"/>
                  </a:moveTo>
                  <a:lnTo>
                    <a:pt x="55" y="14"/>
                  </a:lnTo>
                  <a:lnTo>
                    <a:pt x="55" y="9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37" y="5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9" y="41"/>
                  </a:lnTo>
                  <a:lnTo>
                    <a:pt x="9" y="87"/>
                  </a:lnTo>
                  <a:lnTo>
                    <a:pt x="28" y="87"/>
                  </a:lnTo>
                  <a:lnTo>
                    <a:pt x="28" y="50"/>
                  </a:lnTo>
                  <a:lnTo>
                    <a:pt x="41" y="50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50"/>
                  </a:lnTo>
                  <a:lnTo>
                    <a:pt x="69" y="50"/>
                  </a:lnTo>
                  <a:lnTo>
                    <a:pt x="69" y="73"/>
                  </a:lnTo>
                  <a:lnTo>
                    <a:pt x="69" y="78"/>
                  </a:lnTo>
                  <a:lnTo>
                    <a:pt x="60" y="78"/>
                  </a:lnTo>
                  <a:lnTo>
                    <a:pt x="60" y="91"/>
                  </a:lnTo>
                  <a:lnTo>
                    <a:pt x="78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2" y="41"/>
                  </a:lnTo>
                  <a:lnTo>
                    <a:pt x="55" y="41"/>
                  </a:lnTo>
                  <a:lnTo>
                    <a:pt x="55" y="27"/>
                  </a:lnTo>
                  <a:lnTo>
                    <a:pt x="96" y="27"/>
                  </a:lnTo>
                  <a:lnTo>
                    <a:pt x="96" y="14"/>
                  </a:lnTo>
                  <a:lnTo>
                    <a:pt x="46" y="14"/>
                  </a:lnTo>
                  <a:lnTo>
                    <a:pt x="5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2"/>
            <p:cNvSpPr>
              <a:spLocks noEditPoints="1"/>
            </p:cNvSpPr>
            <p:nvPr/>
          </p:nvSpPr>
          <p:spPr bwMode="auto">
            <a:xfrm>
              <a:off x="11697" y="4098"/>
              <a:ext cx="214" cy="206"/>
            </a:xfrm>
            <a:custGeom>
              <a:avLst/>
              <a:gdLst>
                <a:gd name="T0" fmla="*/ 82 w 100"/>
                <a:gd name="T1" fmla="*/ 14 h 96"/>
                <a:gd name="T2" fmla="*/ 82 w 100"/>
                <a:gd name="T3" fmla="*/ 14 h 96"/>
                <a:gd name="T4" fmla="*/ 82 w 100"/>
                <a:gd name="T5" fmla="*/ 14 h 96"/>
                <a:gd name="T6" fmla="*/ 87 w 100"/>
                <a:gd name="T7" fmla="*/ 14 h 96"/>
                <a:gd name="T8" fmla="*/ 87 w 100"/>
                <a:gd name="T9" fmla="*/ 9 h 96"/>
                <a:gd name="T10" fmla="*/ 87 w 100"/>
                <a:gd name="T11" fmla="*/ 9 h 96"/>
                <a:gd name="T12" fmla="*/ 73 w 100"/>
                <a:gd name="T13" fmla="*/ 0 h 96"/>
                <a:gd name="T14" fmla="*/ 73 w 100"/>
                <a:gd name="T15" fmla="*/ 0 h 96"/>
                <a:gd name="T16" fmla="*/ 73 w 100"/>
                <a:gd name="T17" fmla="*/ 0 h 96"/>
                <a:gd name="T18" fmla="*/ 73 w 100"/>
                <a:gd name="T19" fmla="*/ 0 h 96"/>
                <a:gd name="T20" fmla="*/ 50 w 100"/>
                <a:gd name="T21" fmla="*/ 4 h 96"/>
                <a:gd name="T22" fmla="*/ 18 w 100"/>
                <a:gd name="T23" fmla="*/ 4 h 96"/>
                <a:gd name="T24" fmla="*/ 18 w 100"/>
                <a:gd name="T25" fmla="*/ 46 h 96"/>
                <a:gd name="T26" fmla="*/ 0 w 100"/>
                <a:gd name="T27" fmla="*/ 46 h 96"/>
                <a:gd name="T28" fmla="*/ 0 w 100"/>
                <a:gd name="T29" fmla="*/ 59 h 96"/>
                <a:gd name="T30" fmla="*/ 41 w 100"/>
                <a:gd name="T31" fmla="*/ 59 h 96"/>
                <a:gd name="T32" fmla="*/ 41 w 100"/>
                <a:gd name="T33" fmla="*/ 82 h 96"/>
                <a:gd name="T34" fmla="*/ 27 w 100"/>
                <a:gd name="T35" fmla="*/ 82 h 96"/>
                <a:gd name="T36" fmla="*/ 27 w 100"/>
                <a:gd name="T37" fmla="*/ 73 h 96"/>
                <a:gd name="T38" fmla="*/ 27 w 100"/>
                <a:gd name="T39" fmla="*/ 73 h 96"/>
                <a:gd name="T40" fmla="*/ 27 w 100"/>
                <a:gd name="T41" fmla="*/ 68 h 96"/>
                <a:gd name="T42" fmla="*/ 27 w 100"/>
                <a:gd name="T43" fmla="*/ 68 h 96"/>
                <a:gd name="T44" fmla="*/ 18 w 100"/>
                <a:gd name="T45" fmla="*/ 64 h 96"/>
                <a:gd name="T46" fmla="*/ 14 w 100"/>
                <a:gd name="T47" fmla="*/ 64 h 96"/>
                <a:gd name="T48" fmla="*/ 14 w 100"/>
                <a:gd name="T49" fmla="*/ 96 h 96"/>
                <a:gd name="T50" fmla="*/ 73 w 100"/>
                <a:gd name="T51" fmla="*/ 96 h 96"/>
                <a:gd name="T52" fmla="*/ 73 w 100"/>
                <a:gd name="T53" fmla="*/ 96 h 96"/>
                <a:gd name="T54" fmla="*/ 82 w 100"/>
                <a:gd name="T55" fmla="*/ 96 h 96"/>
                <a:gd name="T56" fmla="*/ 82 w 100"/>
                <a:gd name="T57" fmla="*/ 73 h 96"/>
                <a:gd name="T58" fmla="*/ 82 w 100"/>
                <a:gd name="T59" fmla="*/ 73 h 96"/>
                <a:gd name="T60" fmla="*/ 87 w 100"/>
                <a:gd name="T61" fmla="*/ 68 h 96"/>
                <a:gd name="T62" fmla="*/ 87 w 100"/>
                <a:gd name="T63" fmla="*/ 68 h 96"/>
                <a:gd name="T64" fmla="*/ 78 w 100"/>
                <a:gd name="T65" fmla="*/ 64 h 96"/>
                <a:gd name="T66" fmla="*/ 73 w 100"/>
                <a:gd name="T67" fmla="*/ 64 h 96"/>
                <a:gd name="T68" fmla="*/ 73 w 100"/>
                <a:gd name="T69" fmla="*/ 82 h 96"/>
                <a:gd name="T70" fmla="*/ 55 w 100"/>
                <a:gd name="T71" fmla="*/ 82 h 96"/>
                <a:gd name="T72" fmla="*/ 55 w 100"/>
                <a:gd name="T73" fmla="*/ 59 h 96"/>
                <a:gd name="T74" fmla="*/ 100 w 100"/>
                <a:gd name="T75" fmla="*/ 59 h 96"/>
                <a:gd name="T76" fmla="*/ 100 w 100"/>
                <a:gd name="T77" fmla="*/ 46 h 96"/>
                <a:gd name="T78" fmla="*/ 73 w 100"/>
                <a:gd name="T79" fmla="*/ 46 h 96"/>
                <a:gd name="T80" fmla="*/ 73 w 100"/>
                <a:gd name="T81" fmla="*/ 32 h 96"/>
                <a:gd name="T82" fmla="*/ 87 w 100"/>
                <a:gd name="T83" fmla="*/ 32 h 96"/>
                <a:gd name="T84" fmla="*/ 87 w 100"/>
                <a:gd name="T85" fmla="*/ 23 h 96"/>
                <a:gd name="T86" fmla="*/ 32 w 100"/>
                <a:gd name="T87" fmla="*/ 23 h 96"/>
                <a:gd name="T88" fmla="*/ 32 w 100"/>
                <a:gd name="T89" fmla="*/ 14 h 96"/>
                <a:gd name="T90" fmla="*/ 32 w 100"/>
                <a:gd name="T91" fmla="*/ 14 h 96"/>
                <a:gd name="T92" fmla="*/ 32 w 100"/>
                <a:gd name="T93" fmla="*/ 14 h 96"/>
                <a:gd name="T94" fmla="*/ 82 w 100"/>
                <a:gd name="T95" fmla="*/ 14 h 96"/>
                <a:gd name="T96" fmla="*/ 82 w 100"/>
                <a:gd name="T97" fmla="*/ 14 h 96"/>
                <a:gd name="T98" fmla="*/ 82 w 100"/>
                <a:gd name="T99" fmla="*/ 14 h 96"/>
                <a:gd name="T100" fmla="*/ 55 w 100"/>
                <a:gd name="T101" fmla="*/ 32 h 96"/>
                <a:gd name="T102" fmla="*/ 55 w 100"/>
                <a:gd name="T103" fmla="*/ 46 h 96"/>
                <a:gd name="T104" fmla="*/ 32 w 100"/>
                <a:gd name="T105" fmla="*/ 46 h 96"/>
                <a:gd name="T106" fmla="*/ 32 w 100"/>
                <a:gd name="T107" fmla="*/ 32 h 96"/>
                <a:gd name="T108" fmla="*/ 55 w 100"/>
                <a:gd name="T109" fmla="*/ 32 h 96"/>
                <a:gd name="T110" fmla="*/ 55 w 100"/>
                <a:gd name="T111" fmla="*/ 3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0" h="96">
                  <a:moveTo>
                    <a:pt x="82" y="14"/>
                  </a:moveTo>
                  <a:lnTo>
                    <a:pt x="82" y="14"/>
                  </a:lnTo>
                  <a:lnTo>
                    <a:pt x="87" y="14"/>
                  </a:lnTo>
                  <a:lnTo>
                    <a:pt x="87" y="9"/>
                  </a:lnTo>
                  <a:lnTo>
                    <a:pt x="73" y="0"/>
                  </a:lnTo>
                  <a:lnTo>
                    <a:pt x="50" y="4"/>
                  </a:lnTo>
                  <a:lnTo>
                    <a:pt x="18" y="4"/>
                  </a:lnTo>
                  <a:lnTo>
                    <a:pt x="18" y="46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41" y="59"/>
                  </a:lnTo>
                  <a:lnTo>
                    <a:pt x="41" y="82"/>
                  </a:lnTo>
                  <a:lnTo>
                    <a:pt x="27" y="82"/>
                  </a:lnTo>
                  <a:lnTo>
                    <a:pt x="27" y="73"/>
                  </a:lnTo>
                  <a:lnTo>
                    <a:pt x="27" y="68"/>
                  </a:lnTo>
                  <a:lnTo>
                    <a:pt x="18" y="64"/>
                  </a:lnTo>
                  <a:lnTo>
                    <a:pt x="14" y="64"/>
                  </a:lnTo>
                  <a:lnTo>
                    <a:pt x="14" y="96"/>
                  </a:lnTo>
                  <a:lnTo>
                    <a:pt x="73" y="96"/>
                  </a:lnTo>
                  <a:lnTo>
                    <a:pt x="82" y="96"/>
                  </a:lnTo>
                  <a:lnTo>
                    <a:pt x="82" y="73"/>
                  </a:lnTo>
                  <a:lnTo>
                    <a:pt x="87" y="68"/>
                  </a:lnTo>
                  <a:lnTo>
                    <a:pt x="78" y="64"/>
                  </a:lnTo>
                  <a:lnTo>
                    <a:pt x="73" y="64"/>
                  </a:lnTo>
                  <a:lnTo>
                    <a:pt x="73" y="82"/>
                  </a:lnTo>
                  <a:lnTo>
                    <a:pt x="55" y="82"/>
                  </a:lnTo>
                  <a:lnTo>
                    <a:pt x="55" y="59"/>
                  </a:lnTo>
                  <a:lnTo>
                    <a:pt x="100" y="59"/>
                  </a:lnTo>
                  <a:lnTo>
                    <a:pt x="100" y="46"/>
                  </a:lnTo>
                  <a:lnTo>
                    <a:pt x="73" y="46"/>
                  </a:lnTo>
                  <a:lnTo>
                    <a:pt x="73" y="32"/>
                  </a:lnTo>
                  <a:lnTo>
                    <a:pt x="87" y="32"/>
                  </a:lnTo>
                  <a:lnTo>
                    <a:pt x="87" y="23"/>
                  </a:lnTo>
                  <a:lnTo>
                    <a:pt x="32" y="23"/>
                  </a:lnTo>
                  <a:lnTo>
                    <a:pt x="32" y="14"/>
                  </a:lnTo>
                  <a:lnTo>
                    <a:pt x="82" y="14"/>
                  </a:lnTo>
                  <a:close/>
                  <a:moveTo>
                    <a:pt x="55" y="32"/>
                  </a:moveTo>
                  <a:lnTo>
                    <a:pt x="55" y="46"/>
                  </a:lnTo>
                  <a:lnTo>
                    <a:pt x="32" y="46"/>
                  </a:lnTo>
                  <a:lnTo>
                    <a:pt x="32" y="32"/>
                  </a:lnTo>
                  <a:lnTo>
                    <a:pt x="55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3"/>
            <p:cNvSpPr>
              <a:spLocks noEditPoints="1"/>
            </p:cNvSpPr>
            <p:nvPr/>
          </p:nvSpPr>
          <p:spPr bwMode="auto">
            <a:xfrm>
              <a:off x="11941" y="4107"/>
              <a:ext cx="186" cy="197"/>
            </a:xfrm>
            <a:custGeom>
              <a:avLst/>
              <a:gdLst>
                <a:gd name="T0" fmla="*/ 14 w 87"/>
                <a:gd name="T1" fmla="*/ 92 h 92"/>
                <a:gd name="T2" fmla="*/ 14 w 87"/>
                <a:gd name="T3" fmla="*/ 60 h 92"/>
                <a:gd name="T4" fmla="*/ 14 w 87"/>
                <a:gd name="T5" fmla="*/ 60 h 92"/>
                <a:gd name="T6" fmla="*/ 18 w 87"/>
                <a:gd name="T7" fmla="*/ 73 h 92"/>
                <a:gd name="T8" fmla="*/ 18 w 87"/>
                <a:gd name="T9" fmla="*/ 73 h 92"/>
                <a:gd name="T10" fmla="*/ 27 w 87"/>
                <a:gd name="T11" fmla="*/ 73 h 92"/>
                <a:gd name="T12" fmla="*/ 32 w 87"/>
                <a:gd name="T13" fmla="*/ 69 h 92"/>
                <a:gd name="T14" fmla="*/ 37 w 87"/>
                <a:gd name="T15" fmla="*/ 64 h 92"/>
                <a:gd name="T16" fmla="*/ 37 w 87"/>
                <a:gd name="T17" fmla="*/ 55 h 92"/>
                <a:gd name="T18" fmla="*/ 37 w 87"/>
                <a:gd name="T19" fmla="*/ 55 h 92"/>
                <a:gd name="T20" fmla="*/ 37 w 87"/>
                <a:gd name="T21" fmla="*/ 42 h 92"/>
                <a:gd name="T22" fmla="*/ 32 w 87"/>
                <a:gd name="T23" fmla="*/ 32 h 92"/>
                <a:gd name="T24" fmla="*/ 32 w 87"/>
                <a:gd name="T25" fmla="*/ 32 h 92"/>
                <a:gd name="T26" fmla="*/ 32 w 87"/>
                <a:gd name="T27" fmla="*/ 23 h 92"/>
                <a:gd name="T28" fmla="*/ 32 w 87"/>
                <a:gd name="T29" fmla="*/ 23 h 92"/>
                <a:gd name="T30" fmla="*/ 41 w 87"/>
                <a:gd name="T31" fmla="*/ 0 h 92"/>
                <a:gd name="T32" fmla="*/ 0 w 87"/>
                <a:gd name="T33" fmla="*/ 0 h 92"/>
                <a:gd name="T34" fmla="*/ 0 w 87"/>
                <a:gd name="T35" fmla="*/ 92 h 92"/>
                <a:gd name="T36" fmla="*/ 14 w 87"/>
                <a:gd name="T37" fmla="*/ 92 h 92"/>
                <a:gd name="T38" fmla="*/ 14 w 87"/>
                <a:gd name="T39" fmla="*/ 92 h 92"/>
                <a:gd name="T40" fmla="*/ 55 w 87"/>
                <a:gd name="T41" fmla="*/ 92 h 92"/>
                <a:gd name="T42" fmla="*/ 55 w 87"/>
                <a:gd name="T43" fmla="*/ 78 h 92"/>
                <a:gd name="T44" fmla="*/ 73 w 87"/>
                <a:gd name="T45" fmla="*/ 78 h 92"/>
                <a:gd name="T46" fmla="*/ 73 w 87"/>
                <a:gd name="T47" fmla="*/ 92 h 92"/>
                <a:gd name="T48" fmla="*/ 87 w 87"/>
                <a:gd name="T49" fmla="*/ 92 h 92"/>
                <a:gd name="T50" fmla="*/ 87 w 87"/>
                <a:gd name="T51" fmla="*/ 0 h 92"/>
                <a:gd name="T52" fmla="*/ 41 w 87"/>
                <a:gd name="T53" fmla="*/ 0 h 92"/>
                <a:gd name="T54" fmla="*/ 41 w 87"/>
                <a:gd name="T55" fmla="*/ 92 h 92"/>
                <a:gd name="T56" fmla="*/ 55 w 87"/>
                <a:gd name="T57" fmla="*/ 92 h 92"/>
                <a:gd name="T58" fmla="*/ 55 w 87"/>
                <a:gd name="T59" fmla="*/ 92 h 92"/>
                <a:gd name="T60" fmla="*/ 18 w 87"/>
                <a:gd name="T61" fmla="*/ 37 h 92"/>
                <a:gd name="T62" fmla="*/ 18 w 87"/>
                <a:gd name="T63" fmla="*/ 37 h 92"/>
                <a:gd name="T64" fmla="*/ 23 w 87"/>
                <a:gd name="T65" fmla="*/ 51 h 92"/>
                <a:gd name="T66" fmla="*/ 23 w 87"/>
                <a:gd name="T67" fmla="*/ 51 h 92"/>
                <a:gd name="T68" fmla="*/ 23 w 87"/>
                <a:gd name="T69" fmla="*/ 60 h 92"/>
                <a:gd name="T70" fmla="*/ 14 w 87"/>
                <a:gd name="T71" fmla="*/ 60 h 92"/>
                <a:gd name="T72" fmla="*/ 14 w 87"/>
                <a:gd name="T73" fmla="*/ 10 h 92"/>
                <a:gd name="T74" fmla="*/ 23 w 87"/>
                <a:gd name="T75" fmla="*/ 10 h 92"/>
                <a:gd name="T76" fmla="*/ 23 w 87"/>
                <a:gd name="T77" fmla="*/ 10 h 92"/>
                <a:gd name="T78" fmla="*/ 18 w 87"/>
                <a:gd name="T79" fmla="*/ 37 h 92"/>
                <a:gd name="T80" fmla="*/ 18 w 87"/>
                <a:gd name="T81" fmla="*/ 37 h 92"/>
                <a:gd name="T82" fmla="*/ 18 w 87"/>
                <a:gd name="T83" fmla="*/ 37 h 92"/>
                <a:gd name="T84" fmla="*/ 55 w 87"/>
                <a:gd name="T85" fmla="*/ 32 h 92"/>
                <a:gd name="T86" fmla="*/ 55 w 87"/>
                <a:gd name="T87" fmla="*/ 14 h 92"/>
                <a:gd name="T88" fmla="*/ 73 w 87"/>
                <a:gd name="T89" fmla="*/ 14 h 92"/>
                <a:gd name="T90" fmla="*/ 73 w 87"/>
                <a:gd name="T91" fmla="*/ 32 h 92"/>
                <a:gd name="T92" fmla="*/ 55 w 87"/>
                <a:gd name="T93" fmla="*/ 32 h 92"/>
                <a:gd name="T94" fmla="*/ 55 w 87"/>
                <a:gd name="T95" fmla="*/ 32 h 92"/>
                <a:gd name="T96" fmla="*/ 73 w 87"/>
                <a:gd name="T97" fmla="*/ 46 h 92"/>
                <a:gd name="T98" fmla="*/ 73 w 87"/>
                <a:gd name="T99" fmla="*/ 69 h 92"/>
                <a:gd name="T100" fmla="*/ 55 w 87"/>
                <a:gd name="T101" fmla="*/ 69 h 92"/>
                <a:gd name="T102" fmla="*/ 55 w 87"/>
                <a:gd name="T103" fmla="*/ 46 h 92"/>
                <a:gd name="T104" fmla="*/ 73 w 87"/>
                <a:gd name="T105" fmla="*/ 46 h 92"/>
                <a:gd name="T106" fmla="*/ 73 w 87"/>
                <a:gd name="T107" fmla="*/ 46 h 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7" h="92">
                  <a:moveTo>
                    <a:pt x="14" y="92"/>
                  </a:moveTo>
                  <a:lnTo>
                    <a:pt x="14" y="60"/>
                  </a:lnTo>
                  <a:lnTo>
                    <a:pt x="18" y="73"/>
                  </a:lnTo>
                  <a:lnTo>
                    <a:pt x="27" y="73"/>
                  </a:lnTo>
                  <a:lnTo>
                    <a:pt x="32" y="69"/>
                  </a:lnTo>
                  <a:lnTo>
                    <a:pt x="37" y="64"/>
                  </a:lnTo>
                  <a:lnTo>
                    <a:pt x="37" y="55"/>
                  </a:lnTo>
                  <a:lnTo>
                    <a:pt x="37" y="42"/>
                  </a:lnTo>
                  <a:lnTo>
                    <a:pt x="32" y="32"/>
                  </a:lnTo>
                  <a:lnTo>
                    <a:pt x="32" y="23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92"/>
                  </a:lnTo>
                  <a:lnTo>
                    <a:pt x="14" y="92"/>
                  </a:lnTo>
                  <a:close/>
                  <a:moveTo>
                    <a:pt x="55" y="92"/>
                  </a:moveTo>
                  <a:lnTo>
                    <a:pt x="55" y="78"/>
                  </a:lnTo>
                  <a:lnTo>
                    <a:pt x="73" y="78"/>
                  </a:lnTo>
                  <a:lnTo>
                    <a:pt x="73" y="92"/>
                  </a:lnTo>
                  <a:lnTo>
                    <a:pt x="87" y="92"/>
                  </a:lnTo>
                  <a:lnTo>
                    <a:pt x="87" y="0"/>
                  </a:lnTo>
                  <a:lnTo>
                    <a:pt x="41" y="0"/>
                  </a:lnTo>
                  <a:lnTo>
                    <a:pt x="41" y="92"/>
                  </a:lnTo>
                  <a:lnTo>
                    <a:pt x="55" y="92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23" y="51"/>
                  </a:lnTo>
                  <a:lnTo>
                    <a:pt x="23" y="60"/>
                  </a:lnTo>
                  <a:lnTo>
                    <a:pt x="14" y="60"/>
                  </a:lnTo>
                  <a:lnTo>
                    <a:pt x="14" y="10"/>
                  </a:lnTo>
                  <a:lnTo>
                    <a:pt x="23" y="10"/>
                  </a:lnTo>
                  <a:lnTo>
                    <a:pt x="18" y="37"/>
                  </a:lnTo>
                  <a:close/>
                  <a:moveTo>
                    <a:pt x="55" y="32"/>
                  </a:moveTo>
                  <a:lnTo>
                    <a:pt x="55" y="14"/>
                  </a:lnTo>
                  <a:lnTo>
                    <a:pt x="73" y="14"/>
                  </a:lnTo>
                  <a:lnTo>
                    <a:pt x="73" y="32"/>
                  </a:lnTo>
                  <a:lnTo>
                    <a:pt x="55" y="32"/>
                  </a:lnTo>
                  <a:close/>
                  <a:moveTo>
                    <a:pt x="73" y="46"/>
                  </a:moveTo>
                  <a:lnTo>
                    <a:pt x="73" y="69"/>
                  </a:lnTo>
                  <a:lnTo>
                    <a:pt x="55" y="69"/>
                  </a:lnTo>
                  <a:lnTo>
                    <a:pt x="55" y="46"/>
                  </a:lnTo>
                  <a:lnTo>
                    <a:pt x="7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4"/>
            <p:cNvSpPr/>
            <p:nvPr/>
          </p:nvSpPr>
          <p:spPr bwMode="auto">
            <a:xfrm>
              <a:off x="12166" y="4098"/>
              <a:ext cx="206" cy="206"/>
            </a:xfrm>
            <a:custGeom>
              <a:avLst/>
              <a:gdLst>
                <a:gd name="T0" fmla="*/ 59 w 96"/>
                <a:gd name="T1" fmla="*/ 14 h 96"/>
                <a:gd name="T2" fmla="*/ 59 w 96"/>
                <a:gd name="T3" fmla="*/ 14 h 96"/>
                <a:gd name="T4" fmla="*/ 59 w 96"/>
                <a:gd name="T5" fmla="*/ 9 h 96"/>
                <a:gd name="T6" fmla="*/ 59 w 96"/>
                <a:gd name="T7" fmla="*/ 9 h 96"/>
                <a:gd name="T8" fmla="*/ 55 w 96"/>
                <a:gd name="T9" fmla="*/ 0 h 96"/>
                <a:gd name="T10" fmla="*/ 55 w 96"/>
                <a:gd name="T11" fmla="*/ 0 h 96"/>
                <a:gd name="T12" fmla="*/ 46 w 96"/>
                <a:gd name="T13" fmla="*/ 0 h 96"/>
                <a:gd name="T14" fmla="*/ 46 w 96"/>
                <a:gd name="T15" fmla="*/ 0 h 96"/>
                <a:gd name="T16" fmla="*/ 36 w 96"/>
                <a:gd name="T17" fmla="*/ 0 h 96"/>
                <a:gd name="T18" fmla="*/ 36 w 96"/>
                <a:gd name="T19" fmla="*/ 0 h 96"/>
                <a:gd name="T20" fmla="*/ 41 w 96"/>
                <a:gd name="T21" fmla="*/ 14 h 96"/>
                <a:gd name="T22" fmla="*/ 0 w 96"/>
                <a:gd name="T23" fmla="*/ 14 h 96"/>
                <a:gd name="T24" fmla="*/ 0 w 96"/>
                <a:gd name="T25" fmla="*/ 27 h 96"/>
                <a:gd name="T26" fmla="*/ 41 w 96"/>
                <a:gd name="T27" fmla="*/ 27 h 96"/>
                <a:gd name="T28" fmla="*/ 41 w 96"/>
                <a:gd name="T29" fmla="*/ 41 h 96"/>
                <a:gd name="T30" fmla="*/ 14 w 96"/>
                <a:gd name="T31" fmla="*/ 41 h 96"/>
                <a:gd name="T32" fmla="*/ 14 w 96"/>
                <a:gd name="T33" fmla="*/ 87 h 96"/>
                <a:gd name="T34" fmla="*/ 27 w 96"/>
                <a:gd name="T35" fmla="*/ 87 h 96"/>
                <a:gd name="T36" fmla="*/ 27 w 96"/>
                <a:gd name="T37" fmla="*/ 50 h 96"/>
                <a:gd name="T38" fmla="*/ 41 w 96"/>
                <a:gd name="T39" fmla="*/ 50 h 96"/>
                <a:gd name="T40" fmla="*/ 41 w 96"/>
                <a:gd name="T41" fmla="*/ 96 h 96"/>
                <a:gd name="T42" fmla="*/ 59 w 96"/>
                <a:gd name="T43" fmla="*/ 96 h 96"/>
                <a:gd name="T44" fmla="*/ 59 w 96"/>
                <a:gd name="T45" fmla="*/ 50 h 96"/>
                <a:gd name="T46" fmla="*/ 73 w 96"/>
                <a:gd name="T47" fmla="*/ 50 h 96"/>
                <a:gd name="T48" fmla="*/ 73 w 96"/>
                <a:gd name="T49" fmla="*/ 73 h 96"/>
                <a:gd name="T50" fmla="*/ 73 w 96"/>
                <a:gd name="T51" fmla="*/ 73 h 96"/>
                <a:gd name="T52" fmla="*/ 68 w 96"/>
                <a:gd name="T53" fmla="*/ 73 h 96"/>
                <a:gd name="T54" fmla="*/ 59 w 96"/>
                <a:gd name="T55" fmla="*/ 73 h 96"/>
                <a:gd name="T56" fmla="*/ 59 w 96"/>
                <a:gd name="T57" fmla="*/ 73 h 96"/>
                <a:gd name="T58" fmla="*/ 64 w 96"/>
                <a:gd name="T59" fmla="*/ 87 h 96"/>
                <a:gd name="T60" fmla="*/ 64 w 96"/>
                <a:gd name="T61" fmla="*/ 87 h 96"/>
                <a:gd name="T62" fmla="*/ 82 w 96"/>
                <a:gd name="T63" fmla="*/ 87 h 96"/>
                <a:gd name="T64" fmla="*/ 87 w 96"/>
                <a:gd name="T65" fmla="*/ 82 h 96"/>
                <a:gd name="T66" fmla="*/ 87 w 96"/>
                <a:gd name="T67" fmla="*/ 77 h 96"/>
                <a:gd name="T68" fmla="*/ 87 w 96"/>
                <a:gd name="T69" fmla="*/ 41 h 96"/>
                <a:gd name="T70" fmla="*/ 59 w 96"/>
                <a:gd name="T71" fmla="*/ 41 h 96"/>
                <a:gd name="T72" fmla="*/ 59 w 96"/>
                <a:gd name="T73" fmla="*/ 27 h 96"/>
                <a:gd name="T74" fmla="*/ 96 w 96"/>
                <a:gd name="T75" fmla="*/ 27 h 96"/>
                <a:gd name="T76" fmla="*/ 96 w 96"/>
                <a:gd name="T77" fmla="*/ 14 h 96"/>
                <a:gd name="T78" fmla="*/ 50 w 96"/>
                <a:gd name="T79" fmla="*/ 14 h 96"/>
                <a:gd name="T80" fmla="*/ 50 w 96"/>
                <a:gd name="T81" fmla="*/ 14 h 96"/>
                <a:gd name="T82" fmla="*/ 59 w 96"/>
                <a:gd name="T83" fmla="*/ 14 h 96"/>
                <a:gd name="T84" fmla="*/ 59 w 96"/>
                <a:gd name="T85" fmla="*/ 14 h 96"/>
                <a:gd name="T86" fmla="*/ 59 w 96"/>
                <a:gd name="T87" fmla="*/ 14 h 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6" h="96">
                  <a:moveTo>
                    <a:pt x="59" y="14"/>
                  </a:moveTo>
                  <a:lnTo>
                    <a:pt x="59" y="14"/>
                  </a:lnTo>
                  <a:lnTo>
                    <a:pt x="59" y="9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41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1" y="27"/>
                  </a:lnTo>
                  <a:lnTo>
                    <a:pt x="41" y="41"/>
                  </a:lnTo>
                  <a:lnTo>
                    <a:pt x="14" y="41"/>
                  </a:lnTo>
                  <a:lnTo>
                    <a:pt x="14" y="87"/>
                  </a:lnTo>
                  <a:lnTo>
                    <a:pt x="27" y="87"/>
                  </a:lnTo>
                  <a:lnTo>
                    <a:pt x="27" y="50"/>
                  </a:lnTo>
                  <a:lnTo>
                    <a:pt x="41" y="50"/>
                  </a:lnTo>
                  <a:lnTo>
                    <a:pt x="41" y="96"/>
                  </a:lnTo>
                  <a:lnTo>
                    <a:pt x="59" y="96"/>
                  </a:lnTo>
                  <a:lnTo>
                    <a:pt x="59" y="50"/>
                  </a:lnTo>
                  <a:lnTo>
                    <a:pt x="73" y="50"/>
                  </a:lnTo>
                  <a:lnTo>
                    <a:pt x="73" y="73"/>
                  </a:lnTo>
                  <a:lnTo>
                    <a:pt x="68" y="73"/>
                  </a:lnTo>
                  <a:lnTo>
                    <a:pt x="59" y="73"/>
                  </a:lnTo>
                  <a:lnTo>
                    <a:pt x="64" y="87"/>
                  </a:lnTo>
                  <a:lnTo>
                    <a:pt x="82" y="87"/>
                  </a:lnTo>
                  <a:lnTo>
                    <a:pt x="87" y="82"/>
                  </a:lnTo>
                  <a:lnTo>
                    <a:pt x="87" y="77"/>
                  </a:lnTo>
                  <a:lnTo>
                    <a:pt x="87" y="41"/>
                  </a:lnTo>
                  <a:lnTo>
                    <a:pt x="59" y="41"/>
                  </a:lnTo>
                  <a:lnTo>
                    <a:pt x="59" y="27"/>
                  </a:lnTo>
                  <a:lnTo>
                    <a:pt x="96" y="27"/>
                  </a:lnTo>
                  <a:lnTo>
                    <a:pt x="96" y="14"/>
                  </a:lnTo>
                  <a:lnTo>
                    <a:pt x="50" y="14"/>
                  </a:lnTo>
                  <a:lnTo>
                    <a:pt x="5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5"/>
            <p:cNvSpPr>
              <a:spLocks noEditPoints="1"/>
            </p:cNvSpPr>
            <p:nvPr/>
          </p:nvSpPr>
          <p:spPr bwMode="auto">
            <a:xfrm>
              <a:off x="6593" y="3549"/>
              <a:ext cx="195" cy="216"/>
            </a:xfrm>
            <a:custGeom>
              <a:avLst/>
              <a:gdLst>
                <a:gd name="T0" fmla="*/ 27 w 91"/>
                <a:gd name="T1" fmla="*/ 14 h 101"/>
                <a:gd name="T2" fmla="*/ 22 w 91"/>
                <a:gd name="T3" fmla="*/ 10 h 101"/>
                <a:gd name="T4" fmla="*/ 18 w 91"/>
                <a:gd name="T5" fmla="*/ 0 h 101"/>
                <a:gd name="T6" fmla="*/ 4 w 91"/>
                <a:gd name="T7" fmla="*/ 10 h 101"/>
                <a:gd name="T8" fmla="*/ 18 w 91"/>
                <a:gd name="T9" fmla="*/ 23 h 101"/>
                <a:gd name="T10" fmla="*/ 27 w 91"/>
                <a:gd name="T11" fmla="*/ 14 h 101"/>
                <a:gd name="T12" fmla="*/ 18 w 91"/>
                <a:gd name="T13" fmla="*/ 69 h 101"/>
                <a:gd name="T14" fmla="*/ 22 w 91"/>
                <a:gd name="T15" fmla="*/ 60 h 101"/>
                <a:gd name="T16" fmla="*/ 9 w 91"/>
                <a:gd name="T17" fmla="*/ 55 h 101"/>
                <a:gd name="T18" fmla="*/ 0 w 91"/>
                <a:gd name="T19" fmla="*/ 87 h 101"/>
                <a:gd name="T20" fmla="*/ 13 w 91"/>
                <a:gd name="T21" fmla="*/ 96 h 101"/>
                <a:gd name="T22" fmla="*/ 13 w 91"/>
                <a:gd name="T23" fmla="*/ 87 h 101"/>
                <a:gd name="T24" fmla="*/ 18 w 91"/>
                <a:gd name="T25" fmla="*/ 73 h 101"/>
                <a:gd name="T26" fmla="*/ 22 w 91"/>
                <a:gd name="T27" fmla="*/ 78 h 101"/>
                <a:gd name="T28" fmla="*/ 27 w 91"/>
                <a:gd name="T29" fmla="*/ 78 h 101"/>
                <a:gd name="T30" fmla="*/ 31 w 91"/>
                <a:gd name="T31" fmla="*/ 69 h 101"/>
                <a:gd name="T32" fmla="*/ 45 w 91"/>
                <a:gd name="T33" fmla="*/ 101 h 101"/>
                <a:gd name="T34" fmla="*/ 50 w 91"/>
                <a:gd name="T35" fmla="*/ 69 h 101"/>
                <a:gd name="T36" fmla="*/ 54 w 91"/>
                <a:gd name="T37" fmla="*/ 101 h 101"/>
                <a:gd name="T38" fmla="*/ 68 w 91"/>
                <a:gd name="T39" fmla="*/ 92 h 101"/>
                <a:gd name="T40" fmla="*/ 82 w 91"/>
                <a:gd name="T41" fmla="*/ 101 h 101"/>
                <a:gd name="T42" fmla="*/ 91 w 91"/>
                <a:gd name="T43" fmla="*/ 10 h 101"/>
                <a:gd name="T44" fmla="*/ 54 w 91"/>
                <a:gd name="T45" fmla="*/ 51 h 101"/>
                <a:gd name="T46" fmla="*/ 45 w 91"/>
                <a:gd name="T47" fmla="*/ 46 h 101"/>
                <a:gd name="T48" fmla="*/ 54 w 91"/>
                <a:gd name="T49" fmla="*/ 37 h 101"/>
                <a:gd name="T50" fmla="*/ 45 w 91"/>
                <a:gd name="T51" fmla="*/ 23 h 101"/>
                <a:gd name="T52" fmla="*/ 45 w 91"/>
                <a:gd name="T53" fmla="*/ 10 h 101"/>
                <a:gd name="T54" fmla="*/ 45 w 91"/>
                <a:gd name="T55" fmla="*/ 5 h 101"/>
                <a:gd name="T56" fmla="*/ 45 w 91"/>
                <a:gd name="T57" fmla="*/ 5 h 101"/>
                <a:gd name="T58" fmla="*/ 31 w 91"/>
                <a:gd name="T59" fmla="*/ 0 h 101"/>
                <a:gd name="T60" fmla="*/ 22 w 91"/>
                <a:gd name="T61" fmla="*/ 23 h 101"/>
                <a:gd name="T62" fmla="*/ 31 w 91"/>
                <a:gd name="T63" fmla="*/ 37 h 101"/>
                <a:gd name="T64" fmla="*/ 31 w 91"/>
                <a:gd name="T65" fmla="*/ 37 h 101"/>
                <a:gd name="T66" fmla="*/ 18 w 91"/>
                <a:gd name="T67" fmla="*/ 69 h 101"/>
                <a:gd name="T68" fmla="*/ 18 w 91"/>
                <a:gd name="T69" fmla="*/ 69 h 101"/>
                <a:gd name="T70" fmla="*/ 68 w 91"/>
                <a:gd name="T71" fmla="*/ 32 h 101"/>
                <a:gd name="T72" fmla="*/ 82 w 91"/>
                <a:gd name="T73" fmla="*/ 19 h 101"/>
                <a:gd name="T74" fmla="*/ 82 w 91"/>
                <a:gd name="T75" fmla="*/ 32 h 101"/>
                <a:gd name="T76" fmla="*/ 4 w 91"/>
                <a:gd name="T77" fmla="*/ 41 h 101"/>
                <a:gd name="T78" fmla="*/ 22 w 91"/>
                <a:gd name="T79" fmla="*/ 41 h 101"/>
                <a:gd name="T80" fmla="*/ 9 w 91"/>
                <a:gd name="T81" fmla="*/ 28 h 101"/>
                <a:gd name="T82" fmla="*/ 0 w 91"/>
                <a:gd name="T83" fmla="*/ 37 h 101"/>
                <a:gd name="T84" fmla="*/ 4 w 91"/>
                <a:gd name="T85" fmla="*/ 41 h 101"/>
                <a:gd name="T86" fmla="*/ 68 w 91"/>
                <a:gd name="T87" fmla="*/ 60 h 101"/>
                <a:gd name="T88" fmla="*/ 82 w 91"/>
                <a:gd name="T89" fmla="*/ 41 h 101"/>
                <a:gd name="T90" fmla="*/ 68 w 91"/>
                <a:gd name="T91" fmla="*/ 60 h 101"/>
                <a:gd name="T92" fmla="*/ 68 w 91"/>
                <a:gd name="T93" fmla="*/ 69 h 101"/>
                <a:gd name="T94" fmla="*/ 82 w 91"/>
                <a:gd name="T95" fmla="*/ 83 h 101"/>
                <a:gd name="T96" fmla="*/ 68 w 91"/>
                <a:gd name="T97" fmla="*/ 69 h 1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1" h="101">
                  <a:moveTo>
                    <a:pt x="27" y="14"/>
                  </a:moveTo>
                  <a:lnTo>
                    <a:pt x="27" y="14"/>
                  </a:lnTo>
                  <a:lnTo>
                    <a:pt x="22" y="10"/>
                  </a:lnTo>
                  <a:lnTo>
                    <a:pt x="18" y="0"/>
                  </a:lnTo>
                  <a:lnTo>
                    <a:pt x="4" y="10"/>
                  </a:lnTo>
                  <a:lnTo>
                    <a:pt x="18" y="23"/>
                  </a:lnTo>
                  <a:lnTo>
                    <a:pt x="27" y="14"/>
                  </a:lnTo>
                  <a:close/>
                  <a:moveTo>
                    <a:pt x="18" y="69"/>
                  </a:moveTo>
                  <a:lnTo>
                    <a:pt x="22" y="60"/>
                  </a:lnTo>
                  <a:lnTo>
                    <a:pt x="13" y="55"/>
                  </a:lnTo>
                  <a:lnTo>
                    <a:pt x="9" y="55"/>
                  </a:lnTo>
                  <a:lnTo>
                    <a:pt x="0" y="87"/>
                  </a:lnTo>
                  <a:lnTo>
                    <a:pt x="13" y="96"/>
                  </a:lnTo>
                  <a:lnTo>
                    <a:pt x="13" y="87"/>
                  </a:lnTo>
                  <a:lnTo>
                    <a:pt x="18" y="73"/>
                  </a:lnTo>
                  <a:lnTo>
                    <a:pt x="22" y="78"/>
                  </a:lnTo>
                  <a:lnTo>
                    <a:pt x="27" y="78"/>
                  </a:lnTo>
                  <a:lnTo>
                    <a:pt x="31" y="69"/>
                  </a:lnTo>
                  <a:lnTo>
                    <a:pt x="31" y="101"/>
                  </a:lnTo>
                  <a:lnTo>
                    <a:pt x="45" y="101"/>
                  </a:lnTo>
                  <a:lnTo>
                    <a:pt x="45" y="60"/>
                  </a:lnTo>
                  <a:lnTo>
                    <a:pt x="50" y="69"/>
                  </a:lnTo>
                  <a:lnTo>
                    <a:pt x="54" y="64"/>
                  </a:lnTo>
                  <a:lnTo>
                    <a:pt x="54" y="101"/>
                  </a:lnTo>
                  <a:lnTo>
                    <a:pt x="68" y="101"/>
                  </a:lnTo>
                  <a:lnTo>
                    <a:pt x="68" y="92"/>
                  </a:lnTo>
                  <a:lnTo>
                    <a:pt x="82" y="92"/>
                  </a:lnTo>
                  <a:lnTo>
                    <a:pt x="82" y="101"/>
                  </a:lnTo>
                  <a:lnTo>
                    <a:pt x="91" y="101"/>
                  </a:lnTo>
                  <a:lnTo>
                    <a:pt x="91" y="10"/>
                  </a:lnTo>
                  <a:lnTo>
                    <a:pt x="54" y="10"/>
                  </a:lnTo>
                  <a:lnTo>
                    <a:pt x="54" y="51"/>
                  </a:lnTo>
                  <a:lnTo>
                    <a:pt x="50" y="41"/>
                  </a:lnTo>
                  <a:lnTo>
                    <a:pt x="45" y="46"/>
                  </a:lnTo>
                  <a:lnTo>
                    <a:pt x="45" y="37"/>
                  </a:lnTo>
                  <a:lnTo>
                    <a:pt x="54" y="37"/>
                  </a:lnTo>
                  <a:lnTo>
                    <a:pt x="54" y="23"/>
                  </a:lnTo>
                  <a:lnTo>
                    <a:pt x="45" y="23"/>
                  </a:lnTo>
                  <a:lnTo>
                    <a:pt x="45" y="10"/>
                  </a:lnTo>
                  <a:lnTo>
                    <a:pt x="45" y="5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23"/>
                  </a:lnTo>
                  <a:lnTo>
                    <a:pt x="22" y="23"/>
                  </a:lnTo>
                  <a:lnTo>
                    <a:pt x="22" y="37"/>
                  </a:lnTo>
                  <a:lnTo>
                    <a:pt x="31" y="37"/>
                  </a:lnTo>
                  <a:lnTo>
                    <a:pt x="27" y="51"/>
                  </a:lnTo>
                  <a:lnTo>
                    <a:pt x="18" y="69"/>
                  </a:lnTo>
                  <a:close/>
                  <a:moveTo>
                    <a:pt x="82" y="32"/>
                  </a:moveTo>
                  <a:lnTo>
                    <a:pt x="68" y="32"/>
                  </a:lnTo>
                  <a:lnTo>
                    <a:pt x="68" y="19"/>
                  </a:lnTo>
                  <a:lnTo>
                    <a:pt x="82" y="19"/>
                  </a:lnTo>
                  <a:lnTo>
                    <a:pt x="82" y="32"/>
                  </a:lnTo>
                  <a:close/>
                  <a:moveTo>
                    <a:pt x="4" y="41"/>
                  </a:moveTo>
                  <a:lnTo>
                    <a:pt x="4" y="41"/>
                  </a:lnTo>
                  <a:lnTo>
                    <a:pt x="13" y="51"/>
                  </a:lnTo>
                  <a:lnTo>
                    <a:pt x="22" y="41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4" y="41"/>
                  </a:lnTo>
                  <a:close/>
                  <a:moveTo>
                    <a:pt x="68" y="60"/>
                  </a:moveTo>
                  <a:lnTo>
                    <a:pt x="68" y="41"/>
                  </a:lnTo>
                  <a:lnTo>
                    <a:pt x="82" y="41"/>
                  </a:lnTo>
                  <a:lnTo>
                    <a:pt x="82" y="60"/>
                  </a:lnTo>
                  <a:lnTo>
                    <a:pt x="68" y="60"/>
                  </a:lnTo>
                  <a:close/>
                  <a:moveTo>
                    <a:pt x="68" y="69"/>
                  </a:moveTo>
                  <a:lnTo>
                    <a:pt x="82" y="69"/>
                  </a:lnTo>
                  <a:lnTo>
                    <a:pt x="82" y="83"/>
                  </a:lnTo>
                  <a:lnTo>
                    <a:pt x="68" y="83"/>
                  </a:lnTo>
                  <a:lnTo>
                    <a:pt x="68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6"/>
            <p:cNvSpPr>
              <a:spLocks noEditPoints="1"/>
            </p:cNvSpPr>
            <p:nvPr/>
          </p:nvSpPr>
          <p:spPr bwMode="auto">
            <a:xfrm>
              <a:off x="6593" y="3804"/>
              <a:ext cx="204" cy="195"/>
            </a:xfrm>
            <a:custGeom>
              <a:avLst/>
              <a:gdLst>
                <a:gd name="T0" fmla="*/ 22 w 95"/>
                <a:gd name="T1" fmla="*/ 91 h 91"/>
                <a:gd name="T2" fmla="*/ 22 w 95"/>
                <a:gd name="T3" fmla="*/ 87 h 91"/>
                <a:gd name="T4" fmla="*/ 73 w 95"/>
                <a:gd name="T5" fmla="*/ 87 h 91"/>
                <a:gd name="T6" fmla="*/ 73 w 95"/>
                <a:gd name="T7" fmla="*/ 91 h 91"/>
                <a:gd name="T8" fmla="*/ 86 w 95"/>
                <a:gd name="T9" fmla="*/ 91 h 91"/>
                <a:gd name="T10" fmla="*/ 86 w 95"/>
                <a:gd name="T11" fmla="*/ 27 h 91"/>
                <a:gd name="T12" fmla="*/ 63 w 95"/>
                <a:gd name="T13" fmla="*/ 27 h 91"/>
                <a:gd name="T14" fmla="*/ 63 w 95"/>
                <a:gd name="T15" fmla="*/ 14 h 91"/>
                <a:gd name="T16" fmla="*/ 95 w 95"/>
                <a:gd name="T17" fmla="*/ 14 h 91"/>
                <a:gd name="T18" fmla="*/ 95 w 95"/>
                <a:gd name="T19" fmla="*/ 0 h 91"/>
                <a:gd name="T20" fmla="*/ 0 w 95"/>
                <a:gd name="T21" fmla="*/ 0 h 91"/>
                <a:gd name="T22" fmla="*/ 0 w 95"/>
                <a:gd name="T23" fmla="*/ 14 h 91"/>
                <a:gd name="T24" fmla="*/ 31 w 95"/>
                <a:gd name="T25" fmla="*/ 14 h 91"/>
                <a:gd name="T26" fmla="*/ 31 w 95"/>
                <a:gd name="T27" fmla="*/ 27 h 91"/>
                <a:gd name="T28" fmla="*/ 9 w 95"/>
                <a:gd name="T29" fmla="*/ 27 h 91"/>
                <a:gd name="T30" fmla="*/ 9 w 95"/>
                <a:gd name="T31" fmla="*/ 91 h 91"/>
                <a:gd name="T32" fmla="*/ 22 w 95"/>
                <a:gd name="T33" fmla="*/ 91 h 91"/>
                <a:gd name="T34" fmla="*/ 22 w 95"/>
                <a:gd name="T35" fmla="*/ 91 h 91"/>
                <a:gd name="T36" fmla="*/ 50 w 95"/>
                <a:gd name="T37" fmla="*/ 14 h 91"/>
                <a:gd name="T38" fmla="*/ 50 w 95"/>
                <a:gd name="T39" fmla="*/ 27 h 91"/>
                <a:gd name="T40" fmla="*/ 45 w 95"/>
                <a:gd name="T41" fmla="*/ 27 h 91"/>
                <a:gd name="T42" fmla="*/ 45 w 95"/>
                <a:gd name="T43" fmla="*/ 14 h 91"/>
                <a:gd name="T44" fmla="*/ 50 w 95"/>
                <a:gd name="T45" fmla="*/ 14 h 91"/>
                <a:gd name="T46" fmla="*/ 50 w 95"/>
                <a:gd name="T47" fmla="*/ 14 h 91"/>
                <a:gd name="T48" fmla="*/ 22 w 95"/>
                <a:gd name="T49" fmla="*/ 37 h 91"/>
                <a:gd name="T50" fmla="*/ 31 w 95"/>
                <a:gd name="T51" fmla="*/ 37 h 91"/>
                <a:gd name="T52" fmla="*/ 31 w 95"/>
                <a:gd name="T53" fmla="*/ 37 h 91"/>
                <a:gd name="T54" fmla="*/ 27 w 95"/>
                <a:gd name="T55" fmla="*/ 50 h 91"/>
                <a:gd name="T56" fmla="*/ 22 w 95"/>
                <a:gd name="T57" fmla="*/ 59 h 91"/>
                <a:gd name="T58" fmla="*/ 22 w 95"/>
                <a:gd name="T59" fmla="*/ 59 h 91"/>
                <a:gd name="T60" fmla="*/ 31 w 95"/>
                <a:gd name="T61" fmla="*/ 73 h 91"/>
                <a:gd name="T62" fmla="*/ 31 w 95"/>
                <a:gd name="T63" fmla="*/ 73 h 91"/>
                <a:gd name="T64" fmla="*/ 41 w 95"/>
                <a:gd name="T65" fmla="*/ 55 h 91"/>
                <a:gd name="T66" fmla="*/ 45 w 95"/>
                <a:gd name="T67" fmla="*/ 37 h 91"/>
                <a:gd name="T68" fmla="*/ 50 w 95"/>
                <a:gd name="T69" fmla="*/ 37 h 91"/>
                <a:gd name="T70" fmla="*/ 50 w 95"/>
                <a:gd name="T71" fmla="*/ 55 h 91"/>
                <a:gd name="T72" fmla="*/ 50 w 95"/>
                <a:gd name="T73" fmla="*/ 55 h 91"/>
                <a:gd name="T74" fmla="*/ 54 w 95"/>
                <a:gd name="T75" fmla="*/ 64 h 91"/>
                <a:gd name="T76" fmla="*/ 59 w 95"/>
                <a:gd name="T77" fmla="*/ 64 h 91"/>
                <a:gd name="T78" fmla="*/ 73 w 95"/>
                <a:gd name="T79" fmla="*/ 64 h 91"/>
                <a:gd name="T80" fmla="*/ 73 w 95"/>
                <a:gd name="T81" fmla="*/ 73 h 91"/>
                <a:gd name="T82" fmla="*/ 22 w 95"/>
                <a:gd name="T83" fmla="*/ 73 h 91"/>
                <a:gd name="T84" fmla="*/ 22 w 95"/>
                <a:gd name="T85" fmla="*/ 37 h 91"/>
                <a:gd name="T86" fmla="*/ 22 w 95"/>
                <a:gd name="T87" fmla="*/ 37 h 91"/>
                <a:gd name="T88" fmla="*/ 73 w 95"/>
                <a:gd name="T89" fmla="*/ 37 h 91"/>
                <a:gd name="T90" fmla="*/ 73 w 95"/>
                <a:gd name="T91" fmla="*/ 55 h 91"/>
                <a:gd name="T92" fmla="*/ 68 w 95"/>
                <a:gd name="T93" fmla="*/ 55 h 91"/>
                <a:gd name="T94" fmla="*/ 68 w 95"/>
                <a:gd name="T95" fmla="*/ 55 h 91"/>
                <a:gd name="T96" fmla="*/ 63 w 95"/>
                <a:gd name="T97" fmla="*/ 50 h 91"/>
                <a:gd name="T98" fmla="*/ 63 w 95"/>
                <a:gd name="T99" fmla="*/ 37 h 91"/>
                <a:gd name="T100" fmla="*/ 73 w 95"/>
                <a:gd name="T101" fmla="*/ 37 h 91"/>
                <a:gd name="T102" fmla="*/ 73 w 95"/>
                <a:gd name="T103" fmla="*/ 37 h 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5" h="91">
                  <a:moveTo>
                    <a:pt x="22" y="91"/>
                  </a:moveTo>
                  <a:lnTo>
                    <a:pt x="22" y="87"/>
                  </a:lnTo>
                  <a:lnTo>
                    <a:pt x="73" y="87"/>
                  </a:lnTo>
                  <a:lnTo>
                    <a:pt x="73" y="91"/>
                  </a:lnTo>
                  <a:lnTo>
                    <a:pt x="86" y="91"/>
                  </a:lnTo>
                  <a:lnTo>
                    <a:pt x="86" y="27"/>
                  </a:lnTo>
                  <a:lnTo>
                    <a:pt x="63" y="27"/>
                  </a:lnTo>
                  <a:lnTo>
                    <a:pt x="63" y="14"/>
                  </a:lnTo>
                  <a:lnTo>
                    <a:pt x="95" y="14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1" y="14"/>
                  </a:lnTo>
                  <a:lnTo>
                    <a:pt x="31" y="27"/>
                  </a:lnTo>
                  <a:lnTo>
                    <a:pt x="9" y="27"/>
                  </a:lnTo>
                  <a:lnTo>
                    <a:pt x="9" y="91"/>
                  </a:lnTo>
                  <a:lnTo>
                    <a:pt x="22" y="91"/>
                  </a:lnTo>
                  <a:close/>
                  <a:moveTo>
                    <a:pt x="50" y="14"/>
                  </a:moveTo>
                  <a:lnTo>
                    <a:pt x="50" y="27"/>
                  </a:lnTo>
                  <a:lnTo>
                    <a:pt x="45" y="27"/>
                  </a:lnTo>
                  <a:lnTo>
                    <a:pt x="45" y="14"/>
                  </a:lnTo>
                  <a:lnTo>
                    <a:pt x="50" y="14"/>
                  </a:lnTo>
                  <a:close/>
                  <a:moveTo>
                    <a:pt x="22" y="37"/>
                  </a:moveTo>
                  <a:lnTo>
                    <a:pt x="31" y="37"/>
                  </a:lnTo>
                  <a:lnTo>
                    <a:pt x="27" y="50"/>
                  </a:lnTo>
                  <a:lnTo>
                    <a:pt x="22" y="59"/>
                  </a:lnTo>
                  <a:lnTo>
                    <a:pt x="31" y="73"/>
                  </a:lnTo>
                  <a:lnTo>
                    <a:pt x="41" y="55"/>
                  </a:lnTo>
                  <a:lnTo>
                    <a:pt x="45" y="37"/>
                  </a:lnTo>
                  <a:lnTo>
                    <a:pt x="50" y="37"/>
                  </a:lnTo>
                  <a:lnTo>
                    <a:pt x="50" y="55"/>
                  </a:lnTo>
                  <a:lnTo>
                    <a:pt x="54" y="64"/>
                  </a:lnTo>
                  <a:lnTo>
                    <a:pt x="59" y="64"/>
                  </a:lnTo>
                  <a:lnTo>
                    <a:pt x="73" y="64"/>
                  </a:lnTo>
                  <a:lnTo>
                    <a:pt x="73" y="73"/>
                  </a:lnTo>
                  <a:lnTo>
                    <a:pt x="22" y="73"/>
                  </a:lnTo>
                  <a:lnTo>
                    <a:pt x="22" y="37"/>
                  </a:lnTo>
                  <a:close/>
                  <a:moveTo>
                    <a:pt x="73" y="37"/>
                  </a:moveTo>
                  <a:lnTo>
                    <a:pt x="73" y="55"/>
                  </a:lnTo>
                  <a:lnTo>
                    <a:pt x="68" y="55"/>
                  </a:lnTo>
                  <a:lnTo>
                    <a:pt x="63" y="50"/>
                  </a:lnTo>
                  <a:lnTo>
                    <a:pt x="6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6593" y="4040"/>
              <a:ext cx="204" cy="195"/>
            </a:xfrm>
            <a:custGeom>
              <a:avLst/>
              <a:gdLst>
                <a:gd name="T0" fmla="*/ 4 w 95"/>
                <a:gd name="T1" fmla="*/ 31 h 91"/>
                <a:gd name="T2" fmla="*/ 4 w 95"/>
                <a:gd name="T3" fmla="*/ 45 h 91"/>
                <a:gd name="T4" fmla="*/ 41 w 95"/>
                <a:gd name="T5" fmla="*/ 45 h 91"/>
                <a:gd name="T6" fmla="*/ 41 w 95"/>
                <a:gd name="T7" fmla="*/ 82 h 91"/>
                <a:gd name="T8" fmla="*/ 0 w 95"/>
                <a:gd name="T9" fmla="*/ 82 h 91"/>
                <a:gd name="T10" fmla="*/ 0 w 95"/>
                <a:gd name="T11" fmla="*/ 91 h 91"/>
                <a:gd name="T12" fmla="*/ 95 w 95"/>
                <a:gd name="T13" fmla="*/ 91 h 91"/>
                <a:gd name="T14" fmla="*/ 95 w 95"/>
                <a:gd name="T15" fmla="*/ 82 h 91"/>
                <a:gd name="T16" fmla="*/ 54 w 95"/>
                <a:gd name="T17" fmla="*/ 82 h 91"/>
                <a:gd name="T18" fmla="*/ 54 w 95"/>
                <a:gd name="T19" fmla="*/ 45 h 91"/>
                <a:gd name="T20" fmla="*/ 86 w 95"/>
                <a:gd name="T21" fmla="*/ 45 h 91"/>
                <a:gd name="T22" fmla="*/ 86 w 95"/>
                <a:gd name="T23" fmla="*/ 31 h 91"/>
                <a:gd name="T24" fmla="*/ 54 w 95"/>
                <a:gd name="T25" fmla="*/ 31 h 91"/>
                <a:gd name="T26" fmla="*/ 54 w 95"/>
                <a:gd name="T27" fmla="*/ 9 h 91"/>
                <a:gd name="T28" fmla="*/ 54 w 95"/>
                <a:gd name="T29" fmla="*/ 9 h 91"/>
                <a:gd name="T30" fmla="*/ 54 w 95"/>
                <a:gd name="T31" fmla="*/ 0 h 91"/>
                <a:gd name="T32" fmla="*/ 54 w 95"/>
                <a:gd name="T33" fmla="*/ 0 h 91"/>
                <a:gd name="T34" fmla="*/ 54 w 95"/>
                <a:gd name="T35" fmla="*/ 0 h 91"/>
                <a:gd name="T36" fmla="*/ 54 w 95"/>
                <a:gd name="T37" fmla="*/ 0 h 91"/>
                <a:gd name="T38" fmla="*/ 45 w 95"/>
                <a:gd name="T39" fmla="*/ 0 h 91"/>
                <a:gd name="T40" fmla="*/ 41 w 95"/>
                <a:gd name="T41" fmla="*/ 0 h 91"/>
                <a:gd name="T42" fmla="*/ 41 w 95"/>
                <a:gd name="T43" fmla="*/ 31 h 91"/>
                <a:gd name="T44" fmla="*/ 4 w 95"/>
                <a:gd name="T45" fmla="*/ 31 h 91"/>
                <a:gd name="T46" fmla="*/ 4 w 95"/>
                <a:gd name="T47" fmla="*/ 31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5" h="91">
                  <a:moveTo>
                    <a:pt x="4" y="31"/>
                  </a:moveTo>
                  <a:lnTo>
                    <a:pt x="4" y="45"/>
                  </a:lnTo>
                  <a:lnTo>
                    <a:pt x="41" y="45"/>
                  </a:lnTo>
                  <a:lnTo>
                    <a:pt x="41" y="82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95" y="91"/>
                  </a:lnTo>
                  <a:lnTo>
                    <a:pt x="95" y="82"/>
                  </a:lnTo>
                  <a:lnTo>
                    <a:pt x="54" y="82"/>
                  </a:lnTo>
                  <a:lnTo>
                    <a:pt x="54" y="45"/>
                  </a:lnTo>
                  <a:lnTo>
                    <a:pt x="86" y="45"/>
                  </a:lnTo>
                  <a:lnTo>
                    <a:pt x="86" y="31"/>
                  </a:lnTo>
                  <a:lnTo>
                    <a:pt x="54" y="31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31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68"/>
            <p:cNvSpPr>
              <a:spLocks noEditPoints="1"/>
            </p:cNvSpPr>
            <p:nvPr/>
          </p:nvSpPr>
          <p:spPr bwMode="auto">
            <a:xfrm>
              <a:off x="6593" y="4274"/>
              <a:ext cx="214" cy="214"/>
            </a:xfrm>
            <a:custGeom>
              <a:avLst/>
              <a:gdLst>
                <a:gd name="T0" fmla="*/ 4 w 100"/>
                <a:gd name="T1" fmla="*/ 9 h 100"/>
                <a:gd name="T2" fmla="*/ 18 w 100"/>
                <a:gd name="T3" fmla="*/ 32 h 100"/>
                <a:gd name="T4" fmla="*/ 77 w 100"/>
                <a:gd name="T5" fmla="*/ 23 h 100"/>
                <a:gd name="T6" fmla="*/ 95 w 100"/>
                <a:gd name="T7" fmla="*/ 32 h 100"/>
                <a:gd name="T8" fmla="*/ 59 w 100"/>
                <a:gd name="T9" fmla="*/ 9 h 100"/>
                <a:gd name="T10" fmla="*/ 54 w 100"/>
                <a:gd name="T11" fmla="*/ 5 h 100"/>
                <a:gd name="T12" fmla="*/ 54 w 100"/>
                <a:gd name="T13" fmla="*/ 0 h 100"/>
                <a:gd name="T14" fmla="*/ 41 w 100"/>
                <a:gd name="T15" fmla="*/ 0 h 100"/>
                <a:gd name="T16" fmla="*/ 41 w 100"/>
                <a:gd name="T17" fmla="*/ 9 h 100"/>
                <a:gd name="T18" fmla="*/ 0 w 100"/>
                <a:gd name="T19" fmla="*/ 50 h 100"/>
                <a:gd name="T20" fmla="*/ 9 w 100"/>
                <a:gd name="T21" fmla="*/ 59 h 100"/>
                <a:gd name="T22" fmla="*/ 9 w 100"/>
                <a:gd name="T23" fmla="*/ 59 h 100"/>
                <a:gd name="T24" fmla="*/ 36 w 100"/>
                <a:gd name="T25" fmla="*/ 50 h 100"/>
                <a:gd name="T26" fmla="*/ 41 w 100"/>
                <a:gd name="T27" fmla="*/ 50 h 100"/>
                <a:gd name="T28" fmla="*/ 22 w 100"/>
                <a:gd name="T29" fmla="*/ 59 h 100"/>
                <a:gd name="T30" fmla="*/ 4 w 100"/>
                <a:gd name="T31" fmla="*/ 68 h 100"/>
                <a:gd name="T32" fmla="*/ 9 w 100"/>
                <a:gd name="T33" fmla="*/ 78 h 100"/>
                <a:gd name="T34" fmla="*/ 45 w 100"/>
                <a:gd name="T35" fmla="*/ 59 h 100"/>
                <a:gd name="T36" fmla="*/ 45 w 100"/>
                <a:gd name="T37" fmla="*/ 59 h 100"/>
                <a:gd name="T38" fmla="*/ 0 w 100"/>
                <a:gd name="T39" fmla="*/ 87 h 100"/>
                <a:gd name="T40" fmla="*/ 9 w 100"/>
                <a:gd name="T41" fmla="*/ 96 h 100"/>
                <a:gd name="T42" fmla="*/ 31 w 100"/>
                <a:gd name="T43" fmla="*/ 87 h 100"/>
                <a:gd name="T44" fmla="*/ 50 w 100"/>
                <a:gd name="T45" fmla="*/ 73 h 100"/>
                <a:gd name="T46" fmla="*/ 50 w 100"/>
                <a:gd name="T47" fmla="*/ 78 h 100"/>
                <a:gd name="T48" fmla="*/ 50 w 100"/>
                <a:gd name="T49" fmla="*/ 82 h 100"/>
                <a:gd name="T50" fmla="*/ 41 w 100"/>
                <a:gd name="T51" fmla="*/ 87 h 100"/>
                <a:gd name="T52" fmla="*/ 36 w 100"/>
                <a:gd name="T53" fmla="*/ 87 h 100"/>
                <a:gd name="T54" fmla="*/ 41 w 100"/>
                <a:gd name="T55" fmla="*/ 100 h 100"/>
                <a:gd name="T56" fmla="*/ 59 w 100"/>
                <a:gd name="T57" fmla="*/ 96 h 100"/>
                <a:gd name="T58" fmla="*/ 63 w 100"/>
                <a:gd name="T59" fmla="*/ 82 h 100"/>
                <a:gd name="T60" fmla="*/ 63 w 100"/>
                <a:gd name="T61" fmla="*/ 64 h 100"/>
                <a:gd name="T62" fmla="*/ 63 w 100"/>
                <a:gd name="T63" fmla="*/ 64 h 100"/>
                <a:gd name="T64" fmla="*/ 86 w 100"/>
                <a:gd name="T65" fmla="*/ 96 h 100"/>
                <a:gd name="T66" fmla="*/ 100 w 100"/>
                <a:gd name="T67" fmla="*/ 82 h 100"/>
                <a:gd name="T68" fmla="*/ 82 w 100"/>
                <a:gd name="T69" fmla="*/ 73 h 100"/>
                <a:gd name="T70" fmla="*/ 73 w 100"/>
                <a:gd name="T71" fmla="*/ 59 h 100"/>
                <a:gd name="T72" fmla="*/ 82 w 100"/>
                <a:gd name="T73" fmla="*/ 50 h 100"/>
                <a:gd name="T74" fmla="*/ 86 w 100"/>
                <a:gd name="T75" fmla="*/ 50 h 100"/>
                <a:gd name="T76" fmla="*/ 86 w 100"/>
                <a:gd name="T77" fmla="*/ 46 h 100"/>
                <a:gd name="T78" fmla="*/ 77 w 100"/>
                <a:gd name="T79" fmla="*/ 41 h 100"/>
                <a:gd name="T80" fmla="*/ 54 w 100"/>
                <a:gd name="T81" fmla="*/ 50 h 100"/>
                <a:gd name="T82" fmla="*/ 54 w 100"/>
                <a:gd name="T83" fmla="*/ 50 h 100"/>
                <a:gd name="T84" fmla="*/ 50 w 100"/>
                <a:gd name="T85" fmla="*/ 41 h 100"/>
                <a:gd name="T86" fmla="*/ 73 w 100"/>
                <a:gd name="T87" fmla="*/ 36 h 100"/>
                <a:gd name="T88" fmla="*/ 18 w 100"/>
                <a:gd name="T89" fmla="*/ 27 h 100"/>
                <a:gd name="T90" fmla="*/ 31 w 100"/>
                <a:gd name="T91" fmla="*/ 36 h 100"/>
                <a:gd name="T92" fmla="*/ 22 w 100"/>
                <a:gd name="T93" fmla="*/ 46 h 100"/>
                <a:gd name="T94" fmla="*/ 0 w 100"/>
                <a:gd name="T95" fmla="*/ 5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0" h="100">
                  <a:moveTo>
                    <a:pt x="41" y="9"/>
                  </a:moveTo>
                  <a:lnTo>
                    <a:pt x="4" y="9"/>
                  </a:lnTo>
                  <a:lnTo>
                    <a:pt x="4" y="32"/>
                  </a:lnTo>
                  <a:lnTo>
                    <a:pt x="18" y="32"/>
                  </a:lnTo>
                  <a:lnTo>
                    <a:pt x="18" y="23"/>
                  </a:lnTo>
                  <a:lnTo>
                    <a:pt x="77" y="23"/>
                  </a:lnTo>
                  <a:lnTo>
                    <a:pt x="77" y="32"/>
                  </a:lnTo>
                  <a:lnTo>
                    <a:pt x="95" y="32"/>
                  </a:lnTo>
                  <a:lnTo>
                    <a:pt x="95" y="9"/>
                  </a:lnTo>
                  <a:lnTo>
                    <a:pt x="59" y="9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1" y="0"/>
                  </a:lnTo>
                  <a:lnTo>
                    <a:pt x="41" y="9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9" y="59"/>
                  </a:lnTo>
                  <a:lnTo>
                    <a:pt x="36" y="50"/>
                  </a:lnTo>
                  <a:lnTo>
                    <a:pt x="41" y="50"/>
                  </a:lnTo>
                  <a:lnTo>
                    <a:pt x="22" y="59"/>
                  </a:lnTo>
                  <a:lnTo>
                    <a:pt x="4" y="68"/>
                  </a:lnTo>
                  <a:lnTo>
                    <a:pt x="9" y="78"/>
                  </a:lnTo>
                  <a:lnTo>
                    <a:pt x="45" y="59"/>
                  </a:lnTo>
                  <a:lnTo>
                    <a:pt x="22" y="78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31" y="87"/>
                  </a:lnTo>
                  <a:lnTo>
                    <a:pt x="50" y="73"/>
                  </a:lnTo>
                  <a:lnTo>
                    <a:pt x="50" y="78"/>
                  </a:lnTo>
                  <a:lnTo>
                    <a:pt x="50" y="82"/>
                  </a:lnTo>
                  <a:lnTo>
                    <a:pt x="50" y="87"/>
                  </a:lnTo>
                  <a:lnTo>
                    <a:pt x="41" y="87"/>
                  </a:lnTo>
                  <a:lnTo>
                    <a:pt x="36" y="87"/>
                  </a:lnTo>
                  <a:lnTo>
                    <a:pt x="41" y="100"/>
                  </a:lnTo>
                  <a:lnTo>
                    <a:pt x="50" y="100"/>
                  </a:lnTo>
                  <a:lnTo>
                    <a:pt x="59" y="96"/>
                  </a:lnTo>
                  <a:lnTo>
                    <a:pt x="63" y="82"/>
                  </a:lnTo>
                  <a:lnTo>
                    <a:pt x="63" y="64"/>
                  </a:lnTo>
                  <a:lnTo>
                    <a:pt x="73" y="82"/>
                  </a:lnTo>
                  <a:lnTo>
                    <a:pt x="86" y="96"/>
                  </a:lnTo>
                  <a:lnTo>
                    <a:pt x="100" y="82"/>
                  </a:lnTo>
                  <a:lnTo>
                    <a:pt x="82" y="73"/>
                  </a:lnTo>
                  <a:lnTo>
                    <a:pt x="73" y="59"/>
                  </a:lnTo>
                  <a:lnTo>
                    <a:pt x="82" y="50"/>
                  </a:lnTo>
                  <a:lnTo>
                    <a:pt x="86" y="50"/>
                  </a:lnTo>
                  <a:lnTo>
                    <a:pt x="86" y="46"/>
                  </a:lnTo>
                  <a:lnTo>
                    <a:pt x="77" y="41"/>
                  </a:lnTo>
                  <a:lnTo>
                    <a:pt x="54" y="50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73" y="36"/>
                  </a:lnTo>
                  <a:lnTo>
                    <a:pt x="73" y="27"/>
                  </a:lnTo>
                  <a:lnTo>
                    <a:pt x="18" y="27"/>
                  </a:lnTo>
                  <a:lnTo>
                    <a:pt x="18" y="36"/>
                  </a:lnTo>
                  <a:lnTo>
                    <a:pt x="31" y="36"/>
                  </a:lnTo>
                  <a:lnTo>
                    <a:pt x="22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6582" y="4518"/>
              <a:ext cx="225" cy="214"/>
            </a:xfrm>
            <a:custGeom>
              <a:avLst/>
              <a:gdLst>
                <a:gd name="T0" fmla="*/ 18 w 105"/>
                <a:gd name="T1" fmla="*/ 14 h 100"/>
                <a:gd name="T2" fmla="*/ 32 w 105"/>
                <a:gd name="T3" fmla="*/ 14 h 100"/>
                <a:gd name="T4" fmla="*/ 27 w 105"/>
                <a:gd name="T5" fmla="*/ 0 h 100"/>
                <a:gd name="T6" fmla="*/ 14 w 105"/>
                <a:gd name="T7" fmla="*/ 5 h 100"/>
                <a:gd name="T8" fmla="*/ 18 w 105"/>
                <a:gd name="T9" fmla="*/ 14 h 100"/>
                <a:gd name="T10" fmla="*/ 41 w 105"/>
                <a:gd name="T11" fmla="*/ 87 h 100"/>
                <a:gd name="T12" fmla="*/ 27 w 105"/>
                <a:gd name="T13" fmla="*/ 37 h 100"/>
                <a:gd name="T14" fmla="*/ 41 w 105"/>
                <a:gd name="T15" fmla="*/ 27 h 100"/>
                <a:gd name="T16" fmla="*/ 36 w 105"/>
                <a:gd name="T17" fmla="*/ 32 h 100"/>
                <a:gd name="T18" fmla="*/ 50 w 105"/>
                <a:gd name="T19" fmla="*/ 37 h 100"/>
                <a:gd name="T20" fmla="*/ 100 w 105"/>
                <a:gd name="T21" fmla="*/ 18 h 100"/>
                <a:gd name="T22" fmla="*/ 64 w 105"/>
                <a:gd name="T23" fmla="*/ 9 h 100"/>
                <a:gd name="T24" fmla="*/ 64 w 105"/>
                <a:gd name="T25" fmla="*/ 5 h 100"/>
                <a:gd name="T26" fmla="*/ 68 w 105"/>
                <a:gd name="T27" fmla="*/ 0 h 100"/>
                <a:gd name="T28" fmla="*/ 55 w 105"/>
                <a:gd name="T29" fmla="*/ 0 h 100"/>
                <a:gd name="T30" fmla="*/ 50 w 105"/>
                <a:gd name="T31" fmla="*/ 5 h 100"/>
                <a:gd name="T32" fmla="*/ 46 w 105"/>
                <a:gd name="T33" fmla="*/ 23 h 100"/>
                <a:gd name="T34" fmla="*/ 0 w 105"/>
                <a:gd name="T35" fmla="*/ 14 h 100"/>
                <a:gd name="T36" fmla="*/ 14 w 105"/>
                <a:gd name="T37" fmla="*/ 27 h 100"/>
                <a:gd name="T38" fmla="*/ 14 w 105"/>
                <a:gd name="T39" fmla="*/ 46 h 100"/>
                <a:gd name="T40" fmla="*/ 0 w 105"/>
                <a:gd name="T41" fmla="*/ 91 h 100"/>
                <a:gd name="T42" fmla="*/ 5 w 105"/>
                <a:gd name="T43" fmla="*/ 91 h 100"/>
                <a:gd name="T44" fmla="*/ 14 w 105"/>
                <a:gd name="T45" fmla="*/ 96 h 100"/>
                <a:gd name="T46" fmla="*/ 23 w 105"/>
                <a:gd name="T47" fmla="*/ 73 h 100"/>
                <a:gd name="T48" fmla="*/ 32 w 105"/>
                <a:gd name="T49" fmla="*/ 46 h 100"/>
                <a:gd name="T50" fmla="*/ 32 w 105"/>
                <a:gd name="T51" fmla="*/ 78 h 100"/>
                <a:gd name="T52" fmla="*/ 18 w 105"/>
                <a:gd name="T53" fmla="*/ 82 h 100"/>
                <a:gd name="T54" fmla="*/ 23 w 105"/>
                <a:gd name="T55" fmla="*/ 96 h 100"/>
                <a:gd name="T56" fmla="*/ 36 w 105"/>
                <a:gd name="T57" fmla="*/ 91 h 100"/>
                <a:gd name="T58" fmla="*/ 41 w 105"/>
                <a:gd name="T59" fmla="*/ 91 h 100"/>
                <a:gd name="T60" fmla="*/ 55 w 105"/>
                <a:gd name="T61" fmla="*/ 100 h 100"/>
                <a:gd name="T62" fmla="*/ 73 w 105"/>
                <a:gd name="T63" fmla="*/ 73 h 100"/>
                <a:gd name="T64" fmla="*/ 82 w 105"/>
                <a:gd name="T65" fmla="*/ 87 h 100"/>
                <a:gd name="T66" fmla="*/ 96 w 105"/>
                <a:gd name="T67" fmla="*/ 96 h 100"/>
                <a:gd name="T68" fmla="*/ 105 w 105"/>
                <a:gd name="T69" fmla="*/ 87 h 100"/>
                <a:gd name="T70" fmla="*/ 82 w 105"/>
                <a:gd name="T71" fmla="*/ 64 h 100"/>
                <a:gd name="T72" fmla="*/ 100 w 105"/>
                <a:gd name="T73" fmla="*/ 55 h 100"/>
                <a:gd name="T74" fmla="*/ 78 w 105"/>
                <a:gd name="T75" fmla="*/ 41 h 100"/>
                <a:gd name="T76" fmla="*/ 96 w 105"/>
                <a:gd name="T77" fmla="*/ 32 h 100"/>
                <a:gd name="T78" fmla="*/ 68 w 105"/>
                <a:gd name="T79" fmla="*/ 32 h 100"/>
                <a:gd name="T80" fmla="*/ 73 w 105"/>
                <a:gd name="T81" fmla="*/ 27 h 100"/>
                <a:gd name="T82" fmla="*/ 59 w 105"/>
                <a:gd name="T83" fmla="*/ 23 h 100"/>
                <a:gd name="T84" fmla="*/ 55 w 105"/>
                <a:gd name="T85" fmla="*/ 37 h 100"/>
                <a:gd name="T86" fmla="*/ 46 w 105"/>
                <a:gd name="T87" fmla="*/ 50 h 100"/>
                <a:gd name="T88" fmla="*/ 50 w 105"/>
                <a:gd name="T89" fmla="*/ 50 h 100"/>
                <a:gd name="T90" fmla="*/ 55 w 105"/>
                <a:gd name="T91" fmla="*/ 55 h 100"/>
                <a:gd name="T92" fmla="*/ 68 w 105"/>
                <a:gd name="T93" fmla="*/ 41 h 100"/>
                <a:gd name="T94" fmla="*/ 46 w 105"/>
                <a:gd name="T95" fmla="*/ 55 h 100"/>
                <a:gd name="T96" fmla="*/ 64 w 105"/>
                <a:gd name="T97" fmla="*/ 64 h 100"/>
                <a:gd name="T98" fmla="*/ 64 w 105"/>
                <a:gd name="T99" fmla="*/ 64 h 100"/>
                <a:gd name="T100" fmla="*/ 41 w 105"/>
                <a:gd name="T101" fmla="*/ 87 h 100"/>
                <a:gd name="T102" fmla="*/ 41 w 105"/>
                <a:gd name="T103" fmla="*/ 87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100">
                  <a:moveTo>
                    <a:pt x="18" y="14"/>
                  </a:moveTo>
                  <a:lnTo>
                    <a:pt x="18" y="14"/>
                  </a:lnTo>
                  <a:lnTo>
                    <a:pt x="32" y="14"/>
                  </a:lnTo>
                  <a:lnTo>
                    <a:pt x="27" y="0"/>
                  </a:lnTo>
                  <a:lnTo>
                    <a:pt x="14" y="5"/>
                  </a:lnTo>
                  <a:lnTo>
                    <a:pt x="18" y="14"/>
                  </a:lnTo>
                  <a:close/>
                  <a:moveTo>
                    <a:pt x="41" y="87"/>
                  </a:moveTo>
                  <a:lnTo>
                    <a:pt x="41" y="37"/>
                  </a:lnTo>
                  <a:lnTo>
                    <a:pt x="27" y="37"/>
                  </a:lnTo>
                  <a:lnTo>
                    <a:pt x="27" y="27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50" y="37"/>
                  </a:lnTo>
                  <a:lnTo>
                    <a:pt x="59" y="18"/>
                  </a:lnTo>
                  <a:lnTo>
                    <a:pt x="100" y="18"/>
                  </a:lnTo>
                  <a:lnTo>
                    <a:pt x="100" y="9"/>
                  </a:lnTo>
                  <a:lnTo>
                    <a:pt x="64" y="9"/>
                  </a:lnTo>
                  <a:lnTo>
                    <a:pt x="64" y="5"/>
                  </a:lnTo>
                  <a:lnTo>
                    <a:pt x="68" y="0"/>
                  </a:lnTo>
                  <a:lnTo>
                    <a:pt x="55" y="0"/>
                  </a:lnTo>
                  <a:lnTo>
                    <a:pt x="50" y="5"/>
                  </a:lnTo>
                  <a:lnTo>
                    <a:pt x="46" y="23"/>
                  </a:lnTo>
                  <a:lnTo>
                    <a:pt x="46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14" y="27"/>
                  </a:lnTo>
                  <a:lnTo>
                    <a:pt x="14" y="46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14" y="96"/>
                  </a:lnTo>
                  <a:lnTo>
                    <a:pt x="23" y="73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2" y="78"/>
                  </a:lnTo>
                  <a:lnTo>
                    <a:pt x="27" y="82"/>
                  </a:lnTo>
                  <a:lnTo>
                    <a:pt x="18" y="82"/>
                  </a:lnTo>
                  <a:lnTo>
                    <a:pt x="23" y="96"/>
                  </a:lnTo>
                  <a:lnTo>
                    <a:pt x="36" y="91"/>
                  </a:lnTo>
                  <a:lnTo>
                    <a:pt x="41" y="91"/>
                  </a:lnTo>
                  <a:lnTo>
                    <a:pt x="55" y="100"/>
                  </a:lnTo>
                  <a:lnTo>
                    <a:pt x="64" y="87"/>
                  </a:lnTo>
                  <a:lnTo>
                    <a:pt x="73" y="73"/>
                  </a:lnTo>
                  <a:lnTo>
                    <a:pt x="82" y="87"/>
                  </a:lnTo>
                  <a:lnTo>
                    <a:pt x="96" y="96"/>
                  </a:lnTo>
                  <a:lnTo>
                    <a:pt x="105" y="87"/>
                  </a:lnTo>
                  <a:lnTo>
                    <a:pt x="91" y="78"/>
                  </a:lnTo>
                  <a:lnTo>
                    <a:pt x="82" y="64"/>
                  </a:lnTo>
                  <a:lnTo>
                    <a:pt x="100" y="64"/>
                  </a:lnTo>
                  <a:lnTo>
                    <a:pt x="100" y="55"/>
                  </a:lnTo>
                  <a:lnTo>
                    <a:pt x="78" y="55"/>
                  </a:lnTo>
                  <a:lnTo>
                    <a:pt x="78" y="41"/>
                  </a:lnTo>
                  <a:lnTo>
                    <a:pt x="96" y="41"/>
                  </a:lnTo>
                  <a:lnTo>
                    <a:pt x="96" y="32"/>
                  </a:lnTo>
                  <a:lnTo>
                    <a:pt x="68" y="32"/>
                  </a:lnTo>
                  <a:lnTo>
                    <a:pt x="73" y="27"/>
                  </a:lnTo>
                  <a:lnTo>
                    <a:pt x="59" y="23"/>
                  </a:lnTo>
                  <a:lnTo>
                    <a:pt x="55" y="37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5" y="55"/>
                  </a:lnTo>
                  <a:lnTo>
                    <a:pt x="64" y="41"/>
                  </a:lnTo>
                  <a:lnTo>
                    <a:pt x="68" y="41"/>
                  </a:lnTo>
                  <a:lnTo>
                    <a:pt x="68" y="55"/>
                  </a:lnTo>
                  <a:lnTo>
                    <a:pt x="46" y="55"/>
                  </a:lnTo>
                  <a:lnTo>
                    <a:pt x="46" y="64"/>
                  </a:lnTo>
                  <a:lnTo>
                    <a:pt x="64" y="64"/>
                  </a:lnTo>
                  <a:lnTo>
                    <a:pt x="59" y="78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6593" y="4754"/>
              <a:ext cx="204" cy="214"/>
            </a:xfrm>
            <a:custGeom>
              <a:avLst/>
              <a:gdLst>
                <a:gd name="T0" fmla="*/ 41 w 95"/>
                <a:gd name="T1" fmla="*/ 4 h 100"/>
                <a:gd name="T2" fmla="*/ 41 w 95"/>
                <a:gd name="T3" fmla="*/ 4 h 100"/>
                <a:gd name="T4" fmla="*/ 36 w 95"/>
                <a:gd name="T5" fmla="*/ 4 h 100"/>
                <a:gd name="T6" fmla="*/ 27 w 95"/>
                <a:gd name="T7" fmla="*/ 4 h 100"/>
                <a:gd name="T8" fmla="*/ 0 w 95"/>
                <a:gd name="T9" fmla="*/ 13 h 100"/>
                <a:gd name="T10" fmla="*/ 27 w 95"/>
                <a:gd name="T11" fmla="*/ 27 h 100"/>
                <a:gd name="T12" fmla="*/ 41 w 95"/>
                <a:gd name="T13" fmla="*/ 36 h 100"/>
                <a:gd name="T14" fmla="*/ 59 w 95"/>
                <a:gd name="T15" fmla="*/ 27 h 100"/>
                <a:gd name="T16" fmla="*/ 73 w 95"/>
                <a:gd name="T17" fmla="*/ 36 h 100"/>
                <a:gd name="T18" fmla="*/ 95 w 95"/>
                <a:gd name="T19" fmla="*/ 27 h 100"/>
                <a:gd name="T20" fmla="*/ 73 w 95"/>
                <a:gd name="T21" fmla="*/ 13 h 100"/>
                <a:gd name="T22" fmla="*/ 73 w 95"/>
                <a:gd name="T23" fmla="*/ 9 h 100"/>
                <a:gd name="T24" fmla="*/ 73 w 95"/>
                <a:gd name="T25" fmla="*/ 4 h 100"/>
                <a:gd name="T26" fmla="*/ 73 w 95"/>
                <a:gd name="T27" fmla="*/ 4 h 100"/>
                <a:gd name="T28" fmla="*/ 54 w 95"/>
                <a:gd name="T29" fmla="*/ 0 h 100"/>
                <a:gd name="T30" fmla="*/ 41 w 95"/>
                <a:gd name="T31" fmla="*/ 13 h 100"/>
                <a:gd name="T32" fmla="*/ 41 w 95"/>
                <a:gd name="T33" fmla="*/ 9 h 100"/>
                <a:gd name="T34" fmla="*/ 41 w 95"/>
                <a:gd name="T35" fmla="*/ 4 h 100"/>
                <a:gd name="T36" fmla="*/ 22 w 95"/>
                <a:gd name="T37" fmla="*/ 100 h 100"/>
                <a:gd name="T38" fmla="*/ 73 w 95"/>
                <a:gd name="T39" fmla="*/ 91 h 100"/>
                <a:gd name="T40" fmla="*/ 86 w 95"/>
                <a:gd name="T41" fmla="*/ 100 h 100"/>
                <a:gd name="T42" fmla="*/ 9 w 95"/>
                <a:gd name="T43" fmla="*/ 36 h 100"/>
                <a:gd name="T44" fmla="*/ 22 w 95"/>
                <a:gd name="T45" fmla="*/ 100 h 100"/>
                <a:gd name="T46" fmla="*/ 54 w 95"/>
                <a:gd name="T47" fmla="*/ 50 h 100"/>
                <a:gd name="T48" fmla="*/ 73 w 95"/>
                <a:gd name="T49" fmla="*/ 59 h 100"/>
                <a:gd name="T50" fmla="*/ 54 w 95"/>
                <a:gd name="T51" fmla="*/ 50 h 100"/>
                <a:gd name="T52" fmla="*/ 41 w 95"/>
                <a:gd name="T53" fmla="*/ 50 h 100"/>
                <a:gd name="T54" fmla="*/ 22 w 95"/>
                <a:gd name="T55" fmla="*/ 59 h 100"/>
                <a:gd name="T56" fmla="*/ 41 w 95"/>
                <a:gd name="T57" fmla="*/ 50 h 100"/>
                <a:gd name="T58" fmla="*/ 41 w 95"/>
                <a:gd name="T59" fmla="*/ 73 h 100"/>
                <a:gd name="T60" fmla="*/ 22 w 95"/>
                <a:gd name="T61" fmla="*/ 82 h 100"/>
                <a:gd name="T62" fmla="*/ 41 w 95"/>
                <a:gd name="T63" fmla="*/ 73 h 100"/>
                <a:gd name="T64" fmla="*/ 73 w 95"/>
                <a:gd name="T65" fmla="*/ 82 h 100"/>
                <a:gd name="T66" fmla="*/ 54 w 95"/>
                <a:gd name="T67" fmla="*/ 73 h 100"/>
                <a:gd name="T68" fmla="*/ 73 w 95"/>
                <a:gd name="T69" fmla="*/ 82 h 10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100">
                  <a:moveTo>
                    <a:pt x="41" y="4"/>
                  </a:moveTo>
                  <a:lnTo>
                    <a:pt x="41" y="4"/>
                  </a:lnTo>
                  <a:lnTo>
                    <a:pt x="36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7" y="27"/>
                  </a:lnTo>
                  <a:lnTo>
                    <a:pt x="27" y="36"/>
                  </a:lnTo>
                  <a:lnTo>
                    <a:pt x="41" y="36"/>
                  </a:lnTo>
                  <a:lnTo>
                    <a:pt x="41" y="27"/>
                  </a:lnTo>
                  <a:lnTo>
                    <a:pt x="59" y="27"/>
                  </a:lnTo>
                  <a:lnTo>
                    <a:pt x="59" y="36"/>
                  </a:lnTo>
                  <a:lnTo>
                    <a:pt x="73" y="36"/>
                  </a:lnTo>
                  <a:lnTo>
                    <a:pt x="73" y="27"/>
                  </a:lnTo>
                  <a:lnTo>
                    <a:pt x="95" y="27"/>
                  </a:lnTo>
                  <a:lnTo>
                    <a:pt x="95" y="13"/>
                  </a:lnTo>
                  <a:lnTo>
                    <a:pt x="73" y="13"/>
                  </a:lnTo>
                  <a:lnTo>
                    <a:pt x="73" y="9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54" y="13"/>
                  </a:lnTo>
                  <a:lnTo>
                    <a:pt x="41" y="13"/>
                  </a:lnTo>
                  <a:lnTo>
                    <a:pt x="41" y="9"/>
                  </a:lnTo>
                  <a:lnTo>
                    <a:pt x="41" y="4"/>
                  </a:lnTo>
                  <a:close/>
                  <a:moveTo>
                    <a:pt x="22" y="100"/>
                  </a:moveTo>
                  <a:lnTo>
                    <a:pt x="22" y="91"/>
                  </a:lnTo>
                  <a:lnTo>
                    <a:pt x="73" y="91"/>
                  </a:lnTo>
                  <a:lnTo>
                    <a:pt x="73" y="100"/>
                  </a:lnTo>
                  <a:lnTo>
                    <a:pt x="86" y="100"/>
                  </a:lnTo>
                  <a:lnTo>
                    <a:pt x="86" y="36"/>
                  </a:lnTo>
                  <a:lnTo>
                    <a:pt x="9" y="36"/>
                  </a:lnTo>
                  <a:lnTo>
                    <a:pt x="9" y="100"/>
                  </a:lnTo>
                  <a:lnTo>
                    <a:pt x="22" y="100"/>
                  </a:lnTo>
                  <a:close/>
                  <a:moveTo>
                    <a:pt x="54" y="50"/>
                  </a:moveTo>
                  <a:lnTo>
                    <a:pt x="73" y="50"/>
                  </a:lnTo>
                  <a:lnTo>
                    <a:pt x="73" y="59"/>
                  </a:lnTo>
                  <a:lnTo>
                    <a:pt x="54" y="59"/>
                  </a:lnTo>
                  <a:lnTo>
                    <a:pt x="54" y="50"/>
                  </a:lnTo>
                  <a:close/>
                  <a:moveTo>
                    <a:pt x="41" y="50"/>
                  </a:moveTo>
                  <a:lnTo>
                    <a:pt x="41" y="59"/>
                  </a:lnTo>
                  <a:lnTo>
                    <a:pt x="22" y="59"/>
                  </a:lnTo>
                  <a:lnTo>
                    <a:pt x="22" y="50"/>
                  </a:lnTo>
                  <a:lnTo>
                    <a:pt x="41" y="50"/>
                  </a:lnTo>
                  <a:close/>
                  <a:moveTo>
                    <a:pt x="41" y="73"/>
                  </a:moveTo>
                  <a:lnTo>
                    <a:pt x="41" y="82"/>
                  </a:lnTo>
                  <a:lnTo>
                    <a:pt x="22" y="82"/>
                  </a:lnTo>
                  <a:lnTo>
                    <a:pt x="22" y="73"/>
                  </a:lnTo>
                  <a:lnTo>
                    <a:pt x="41" y="73"/>
                  </a:lnTo>
                  <a:close/>
                  <a:moveTo>
                    <a:pt x="73" y="82"/>
                  </a:moveTo>
                  <a:lnTo>
                    <a:pt x="54" y="82"/>
                  </a:lnTo>
                  <a:lnTo>
                    <a:pt x="54" y="73"/>
                  </a:lnTo>
                  <a:lnTo>
                    <a:pt x="73" y="73"/>
                  </a:lnTo>
                  <a:lnTo>
                    <a:pt x="73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1"/>
            <p:cNvSpPr>
              <a:spLocks noEditPoints="1"/>
            </p:cNvSpPr>
            <p:nvPr/>
          </p:nvSpPr>
          <p:spPr bwMode="auto">
            <a:xfrm>
              <a:off x="6582" y="4998"/>
              <a:ext cx="225" cy="214"/>
            </a:xfrm>
            <a:custGeom>
              <a:avLst/>
              <a:gdLst>
                <a:gd name="T0" fmla="*/ 18 w 105"/>
                <a:gd name="T1" fmla="*/ 13 h 100"/>
                <a:gd name="T2" fmla="*/ 32 w 105"/>
                <a:gd name="T3" fmla="*/ 13 h 100"/>
                <a:gd name="T4" fmla="*/ 27 w 105"/>
                <a:gd name="T5" fmla="*/ 0 h 100"/>
                <a:gd name="T6" fmla="*/ 14 w 105"/>
                <a:gd name="T7" fmla="*/ 4 h 100"/>
                <a:gd name="T8" fmla="*/ 18 w 105"/>
                <a:gd name="T9" fmla="*/ 13 h 100"/>
                <a:gd name="T10" fmla="*/ 41 w 105"/>
                <a:gd name="T11" fmla="*/ 86 h 100"/>
                <a:gd name="T12" fmla="*/ 27 w 105"/>
                <a:gd name="T13" fmla="*/ 36 h 100"/>
                <a:gd name="T14" fmla="*/ 41 w 105"/>
                <a:gd name="T15" fmla="*/ 27 h 100"/>
                <a:gd name="T16" fmla="*/ 36 w 105"/>
                <a:gd name="T17" fmla="*/ 31 h 100"/>
                <a:gd name="T18" fmla="*/ 50 w 105"/>
                <a:gd name="T19" fmla="*/ 36 h 100"/>
                <a:gd name="T20" fmla="*/ 100 w 105"/>
                <a:gd name="T21" fmla="*/ 22 h 100"/>
                <a:gd name="T22" fmla="*/ 64 w 105"/>
                <a:gd name="T23" fmla="*/ 9 h 100"/>
                <a:gd name="T24" fmla="*/ 64 w 105"/>
                <a:gd name="T25" fmla="*/ 4 h 100"/>
                <a:gd name="T26" fmla="*/ 68 w 105"/>
                <a:gd name="T27" fmla="*/ 4 h 100"/>
                <a:gd name="T28" fmla="*/ 55 w 105"/>
                <a:gd name="T29" fmla="*/ 0 h 100"/>
                <a:gd name="T30" fmla="*/ 50 w 105"/>
                <a:gd name="T31" fmla="*/ 4 h 100"/>
                <a:gd name="T32" fmla="*/ 46 w 105"/>
                <a:gd name="T33" fmla="*/ 22 h 100"/>
                <a:gd name="T34" fmla="*/ 0 w 105"/>
                <a:gd name="T35" fmla="*/ 18 h 100"/>
                <a:gd name="T36" fmla="*/ 14 w 105"/>
                <a:gd name="T37" fmla="*/ 27 h 100"/>
                <a:gd name="T38" fmla="*/ 14 w 105"/>
                <a:gd name="T39" fmla="*/ 50 h 100"/>
                <a:gd name="T40" fmla="*/ 0 w 105"/>
                <a:gd name="T41" fmla="*/ 91 h 100"/>
                <a:gd name="T42" fmla="*/ 5 w 105"/>
                <a:gd name="T43" fmla="*/ 91 h 100"/>
                <a:gd name="T44" fmla="*/ 14 w 105"/>
                <a:gd name="T45" fmla="*/ 100 h 100"/>
                <a:gd name="T46" fmla="*/ 23 w 105"/>
                <a:gd name="T47" fmla="*/ 73 h 100"/>
                <a:gd name="T48" fmla="*/ 32 w 105"/>
                <a:gd name="T49" fmla="*/ 50 h 100"/>
                <a:gd name="T50" fmla="*/ 32 w 105"/>
                <a:gd name="T51" fmla="*/ 82 h 100"/>
                <a:gd name="T52" fmla="*/ 18 w 105"/>
                <a:gd name="T53" fmla="*/ 86 h 100"/>
                <a:gd name="T54" fmla="*/ 23 w 105"/>
                <a:gd name="T55" fmla="*/ 95 h 100"/>
                <a:gd name="T56" fmla="*/ 36 w 105"/>
                <a:gd name="T57" fmla="*/ 95 h 100"/>
                <a:gd name="T58" fmla="*/ 41 w 105"/>
                <a:gd name="T59" fmla="*/ 91 h 100"/>
                <a:gd name="T60" fmla="*/ 55 w 105"/>
                <a:gd name="T61" fmla="*/ 100 h 100"/>
                <a:gd name="T62" fmla="*/ 73 w 105"/>
                <a:gd name="T63" fmla="*/ 77 h 100"/>
                <a:gd name="T64" fmla="*/ 82 w 105"/>
                <a:gd name="T65" fmla="*/ 86 h 100"/>
                <a:gd name="T66" fmla="*/ 96 w 105"/>
                <a:gd name="T67" fmla="*/ 100 h 100"/>
                <a:gd name="T68" fmla="*/ 105 w 105"/>
                <a:gd name="T69" fmla="*/ 86 h 100"/>
                <a:gd name="T70" fmla="*/ 82 w 105"/>
                <a:gd name="T71" fmla="*/ 68 h 100"/>
                <a:gd name="T72" fmla="*/ 100 w 105"/>
                <a:gd name="T73" fmla="*/ 54 h 100"/>
                <a:gd name="T74" fmla="*/ 78 w 105"/>
                <a:gd name="T75" fmla="*/ 45 h 100"/>
                <a:gd name="T76" fmla="*/ 96 w 105"/>
                <a:gd name="T77" fmla="*/ 31 h 100"/>
                <a:gd name="T78" fmla="*/ 68 w 105"/>
                <a:gd name="T79" fmla="*/ 31 h 100"/>
                <a:gd name="T80" fmla="*/ 73 w 105"/>
                <a:gd name="T81" fmla="*/ 27 h 100"/>
                <a:gd name="T82" fmla="*/ 59 w 105"/>
                <a:gd name="T83" fmla="*/ 22 h 100"/>
                <a:gd name="T84" fmla="*/ 55 w 105"/>
                <a:gd name="T85" fmla="*/ 36 h 100"/>
                <a:gd name="T86" fmla="*/ 46 w 105"/>
                <a:gd name="T87" fmla="*/ 50 h 100"/>
                <a:gd name="T88" fmla="*/ 50 w 105"/>
                <a:gd name="T89" fmla="*/ 50 h 100"/>
                <a:gd name="T90" fmla="*/ 55 w 105"/>
                <a:gd name="T91" fmla="*/ 54 h 100"/>
                <a:gd name="T92" fmla="*/ 68 w 105"/>
                <a:gd name="T93" fmla="*/ 45 h 100"/>
                <a:gd name="T94" fmla="*/ 46 w 105"/>
                <a:gd name="T95" fmla="*/ 54 h 100"/>
                <a:gd name="T96" fmla="*/ 64 w 105"/>
                <a:gd name="T97" fmla="*/ 68 h 100"/>
                <a:gd name="T98" fmla="*/ 64 w 105"/>
                <a:gd name="T99" fmla="*/ 68 h 100"/>
                <a:gd name="T100" fmla="*/ 41 w 105"/>
                <a:gd name="T101" fmla="*/ 86 h 100"/>
                <a:gd name="T102" fmla="*/ 41 w 105"/>
                <a:gd name="T103" fmla="*/ 86 h 1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100">
                  <a:moveTo>
                    <a:pt x="18" y="13"/>
                  </a:moveTo>
                  <a:lnTo>
                    <a:pt x="18" y="13"/>
                  </a:lnTo>
                  <a:lnTo>
                    <a:pt x="32" y="13"/>
                  </a:lnTo>
                  <a:lnTo>
                    <a:pt x="27" y="0"/>
                  </a:lnTo>
                  <a:lnTo>
                    <a:pt x="14" y="4"/>
                  </a:lnTo>
                  <a:lnTo>
                    <a:pt x="18" y="13"/>
                  </a:lnTo>
                  <a:close/>
                  <a:moveTo>
                    <a:pt x="41" y="86"/>
                  </a:moveTo>
                  <a:lnTo>
                    <a:pt x="41" y="36"/>
                  </a:lnTo>
                  <a:lnTo>
                    <a:pt x="27" y="36"/>
                  </a:lnTo>
                  <a:lnTo>
                    <a:pt x="27" y="27"/>
                  </a:lnTo>
                  <a:lnTo>
                    <a:pt x="41" y="27"/>
                  </a:lnTo>
                  <a:lnTo>
                    <a:pt x="36" y="31"/>
                  </a:lnTo>
                  <a:lnTo>
                    <a:pt x="50" y="36"/>
                  </a:lnTo>
                  <a:lnTo>
                    <a:pt x="59" y="22"/>
                  </a:lnTo>
                  <a:lnTo>
                    <a:pt x="100" y="22"/>
                  </a:lnTo>
                  <a:lnTo>
                    <a:pt x="100" y="9"/>
                  </a:lnTo>
                  <a:lnTo>
                    <a:pt x="64" y="9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55" y="0"/>
                  </a:lnTo>
                  <a:lnTo>
                    <a:pt x="50" y="4"/>
                  </a:lnTo>
                  <a:lnTo>
                    <a:pt x="46" y="22"/>
                  </a:lnTo>
                  <a:lnTo>
                    <a:pt x="46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14" y="27"/>
                  </a:lnTo>
                  <a:lnTo>
                    <a:pt x="14" y="50"/>
                  </a:lnTo>
                  <a:lnTo>
                    <a:pt x="9" y="73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14" y="100"/>
                  </a:lnTo>
                  <a:lnTo>
                    <a:pt x="23" y="73"/>
                  </a:lnTo>
                  <a:lnTo>
                    <a:pt x="27" y="50"/>
                  </a:lnTo>
                  <a:lnTo>
                    <a:pt x="32" y="50"/>
                  </a:lnTo>
                  <a:lnTo>
                    <a:pt x="32" y="82"/>
                  </a:lnTo>
                  <a:lnTo>
                    <a:pt x="27" y="82"/>
                  </a:lnTo>
                  <a:lnTo>
                    <a:pt x="18" y="86"/>
                  </a:lnTo>
                  <a:lnTo>
                    <a:pt x="23" y="95"/>
                  </a:lnTo>
                  <a:lnTo>
                    <a:pt x="36" y="95"/>
                  </a:lnTo>
                  <a:lnTo>
                    <a:pt x="41" y="91"/>
                  </a:lnTo>
                  <a:lnTo>
                    <a:pt x="55" y="100"/>
                  </a:lnTo>
                  <a:lnTo>
                    <a:pt x="64" y="86"/>
                  </a:lnTo>
                  <a:lnTo>
                    <a:pt x="73" y="77"/>
                  </a:lnTo>
                  <a:lnTo>
                    <a:pt x="82" y="86"/>
                  </a:lnTo>
                  <a:lnTo>
                    <a:pt x="96" y="100"/>
                  </a:lnTo>
                  <a:lnTo>
                    <a:pt x="105" y="86"/>
                  </a:lnTo>
                  <a:lnTo>
                    <a:pt x="91" y="77"/>
                  </a:lnTo>
                  <a:lnTo>
                    <a:pt x="82" y="68"/>
                  </a:lnTo>
                  <a:lnTo>
                    <a:pt x="100" y="68"/>
                  </a:lnTo>
                  <a:lnTo>
                    <a:pt x="100" y="54"/>
                  </a:lnTo>
                  <a:lnTo>
                    <a:pt x="78" y="54"/>
                  </a:lnTo>
                  <a:lnTo>
                    <a:pt x="78" y="45"/>
                  </a:lnTo>
                  <a:lnTo>
                    <a:pt x="96" y="45"/>
                  </a:lnTo>
                  <a:lnTo>
                    <a:pt x="96" y="31"/>
                  </a:lnTo>
                  <a:lnTo>
                    <a:pt x="68" y="31"/>
                  </a:lnTo>
                  <a:lnTo>
                    <a:pt x="73" y="27"/>
                  </a:lnTo>
                  <a:lnTo>
                    <a:pt x="59" y="22"/>
                  </a:lnTo>
                  <a:lnTo>
                    <a:pt x="55" y="36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5" y="54"/>
                  </a:lnTo>
                  <a:lnTo>
                    <a:pt x="64" y="45"/>
                  </a:lnTo>
                  <a:lnTo>
                    <a:pt x="68" y="45"/>
                  </a:lnTo>
                  <a:lnTo>
                    <a:pt x="68" y="54"/>
                  </a:lnTo>
                  <a:lnTo>
                    <a:pt x="46" y="54"/>
                  </a:lnTo>
                  <a:lnTo>
                    <a:pt x="46" y="68"/>
                  </a:lnTo>
                  <a:lnTo>
                    <a:pt x="64" y="68"/>
                  </a:lnTo>
                  <a:lnTo>
                    <a:pt x="59" y="77"/>
                  </a:lnTo>
                  <a:lnTo>
                    <a:pt x="41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2"/>
            <p:cNvSpPr>
              <a:spLocks noEditPoints="1"/>
            </p:cNvSpPr>
            <p:nvPr/>
          </p:nvSpPr>
          <p:spPr bwMode="auto">
            <a:xfrm>
              <a:off x="6621" y="5232"/>
              <a:ext cx="148" cy="214"/>
            </a:xfrm>
            <a:custGeom>
              <a:avLst/>
              <a:gdLst>
                <a:gd name="T0" fmla="*/ 14 w 69"/>
                <a:gd name="T1" fmla="*/ 100 h 100"/>
                <a:gd name="T2" fmla="*/ 14 w 69"/>
                <a:gd name="T3" fmla="*/ 96 h 100"/>
                <a:gd name="T4" fmla="*/ 55 w 69"/>
                <a:gd name="T5" fmla="*/ 96 h 100"/>
                <a:gd name="T6" fmla="*/ 55 w 69"/>
                <a:gd name="T7" fmla="*/ 100 h 100"/>
                <a:gd name="T8" fmla="*/ 69 w 69"/>
                <a:gd name="T9" fmla="*/ 100 h 100"/>
                <a:gd name="T10" fmla="*/ 69 w 69"/>
                <a:gd name="T11" fmla="*/ 18 h 100"/>
                <a:gd name="T12" fmla="*/ 32 w 69"/>
                <a:gd name="T13" fmla="*/ 18 h 100"/>
                <a:gd name="T14" fmla="*/ 32 w 69"/>
                <a:gd name="T15" fmla="*/ 18 h 100"/>
                <a:gd name="T16" fmla="*/ 37 w 69"/>
                <a:gd name="T17" fmla="*/ 9 h 100"/>
                <a:gd name="T18" fmla="*/ 37 w 69"/>
                <a:gd name="T19" fmla="*/ 9 h 100"/>
                <a:gd name="T20" fmla="*/ 37 w 69"/>
                <a:gd name="T21" fmla="*/ 9 h 100"/>
                <a:gd name="T22" fmla="*/ 41 w 69"/>
                <a:gd name="T23" fmla="*/ 5 h 100"/>
                <a:gd name="T24" fmla="*/ 41 w 69"/>
                <a:gd name="T25" fmla="*/ 5 h 100"/>
                <a:gd name="T26" fmla="*/ 23 w 69"/>
                <a:gd name="T27" fmla="*/ 0 h 100"/>
                <a:gd name="T28" fmla="*/ 23 w 69"/>
                <a:gd name="T29" fmla="*/ 0 h 100"/>
                <a:gd name="T30" fmla="*/ 23 w 69"/>
                <a:gd name="T31" fmla="*/ 5 h 100"/>
                <a:gd name="T32" fmla="*/ 23 w 69"/>
                <a:gd name="T33" fmla="*/ 5 h 100"/>
                <a:gd name="T34" fmla="*/ 18 w 69"/>
                <a:gd name="T35" fmla="*/ 18 h 100"/>
                <a:gd name="T36" fmla="*/ 0 w 69"/>
                <a:gd name="T37" fmla="*/ 18 h 100"/>
                <a:gd name="T38" fmla="*/ 0 w 69"/>
                <a:gd name="T39" fmla="*/ 100 h 100"/>
                <a:gd name="T40" fmla="*/ 0 w 69"/>
                <a:gd name="T41" fmla="*/ 100 h 100"/>
                <a:gd name="T42" fmla="*/ 14 w 69"/>
                <a:gd name="T43" fmla="*/ 100 h 100"/>
                <a:gd name="T44" fmla="*/ 14 w 69"/>
                <a:gd name="T45" fmla="*/ 100 h 100"/>
                <a:gd name="T46" fmla="*/ 55 w 69"/>
                <a:gd name="T47" fmla="*/ 27 h 100"/>
                <a:gd name="T48" fmla="*/ 55 w 69"/>
                <a:gd name="T49" fmla="*/ 41 h 100"/>
                <a:gd name="T50" fmla="*/ 14 w 69"/>
                <a:gd name="T51" fmla="*/ 41 h 100"/>
                <a:gd name="T52" fmla="*/ 14 w 69"/>
                <a:gd name="T53" fmla="*/ 27 h 100"/>
                <a:gd name="T54" fmla="*/ 55 w 69"/>
                <a:gd name="T55" fmla="*/ 27 h 100"/>
                <a:gd name="T56" fmla="*/ 55 w 69"/>
                <a:gd name="T57" fmla="*/ 27 h 100"/>
                <a:gd name="T58" fmla="*/ 55 w 69"/>
                <a:gd name="T59" fmla="*/ 64 h 100"/>
                <a:gd name="T60" fmla="*/ 14 w 69"/>
                <a:gd name="T61" fmla="*/ 64 h 100"/>
                <a:gd name="T62" fmla="*/ 14 w 69"/>
                <a:gd name="T63" fmla="*/ 50 h 100"/>
                <a:gd name="T64" fmla="*/ 55 w 69"/>
                <a:gd name="T65" fmla="*/ 50 h 100"/>
                <a:gd name="T66" fmla="*/ 55 w 69"/>
                <a:gd name="T67" fmla="*/ 64 h 100"/>
                <a:gd name="T68" fmla="*/ 55 w 69"/>
                <a:gd name="T69" fmla="*/ 64 h 100"/>
                <a:gd name="T70" fmla="*/ 55 w 69"/>
                <a:gd name="T71" fmla="*/ 73 h 100"/>
                <a:gd name="T72" fmla="*/ 55 w 69"/>
                <a:gd name="T73" fmla="*/ 87 h 100"/>
                <a:gd name="T74" fmla="*/ 14 w 69"/>
                <a:gd name="T75" fmla="*/ 87 h 100"/>
                <a:gd name="T76" fmla="*/ 14 w 69"/>
                <a:gd name="T77" fmla="*/ 73 h 100"/>
                <a:gd name="T78" fmla="*/ 55 w 69"/>
                <a:gd name="T79" fmla="*/ 73 h 100"/>
                <a:gd name="T80" fmla="*/ 55 w 69"/>
                <a:gd name="T81" fmla="*/ 73 h 1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" h="100">
                  <a:moveTo>
                    <a:pt x="14" y="100"/>
                  </a:moveTo>
                  <a:lnTo>
                    <a:pt x="14" y="96"/>
                  </a:lnTo>
                  <a:lnTo>
                    <a:pt x="55" y="96"/>
                  </a:lnTo>
                  <a:lnTo>
                    <a:pt x="55" y="100"/>
                  </a:lnTo>
                  <a:lnTo>
                    <a:pt x="69" y="100"/>
                  </a:lnTo>
                  <a:lnTo>
                    <a:pt x="69" y="18"/>
                  </a:lnTo>
                  <a:lnTo>
                    <a:pt x="32" y="18"/>
                  </a:lnTo>
                  <a:lnTo>
                    <a:pt x="37" y="9"/>
                  </a:lnTo>
                  <a:lnTo>
                    <a:pt x="41" y="5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0" y="100"/>
                  </a:lnTo>
                  <a:lnTo>
                    <a:pt x="14" y="100"/>
                  </a:lnTo>
                  <a:close/>
                  <a:moveTo>
                    <a:pt x="55" y="27"/>
                  </a:moveTo>
                  <a:lnTo>
                    <a:pt x="55" y="41"/>
                  </a:lnTo>
                  <a:lnTo>
                    <a:pt x="14" y="41"/>
                  </a:lnTo>
                  <a:lnTo>
                    <a:pt x="14" y="27"/>
                  </a:lnTo>
                  <a:lnTo>
                    <a:pt x="55" y="27"/>
                  </a:lnTo>
                  <a:close/>
                  <a:moveTo>
                    <a:pt x="55" y="64"/>
                  </a:moveTo>
                  <a:lnTo>
                    <a:pt x="14" y="64"/>
                  </a:lnTo>
                  <a:lnTo>
                    <a:pt x="14" y="50"/>
                  </a:lnTo>
                  <a:lnTo>
                    <a:pt x="55" y="50"/>
                  </a:lnTo>
                  <a:lnTo>
                    <a:pt x="55" y="64"/>
                  </a:lnTo>
                  <a:close/>
                  <a:moveTo>
                    <a:pt x="55" y="73"/>
                  </a:moveTo>
                  <a:lnTo>
                    <a:pt x="55" y="87"/>
                  </a:lnTo>
                  <a:lnTo>
                    <a:pt x="14" y="87"/>
                  </a:lnTo>
                  <a:lnTo>
                    <a:pt x="14" y="73"/>
                  </a:lnTo>
                  <a:lnTo>
                    <a:pt x="55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3"/>
            <p:cNvSpPr>
              <a:spLocks noEditPoints="1"/>
            </p:cNvSpPr>
            <p:nvPr/>
          </p:nvSpPr>
          <p:spPr bwMode="auto">
            <a:xfrm>
              <a:off x="6582" y="5476"/>
              <a:ext cx="225" cy="214"/>
            </a:xfrm>
            <a:custGeom>
              <a:avLst/>
              <a:gdLst>
                <a:gd name="T0" fmla="*/ 73 w 105"/>
                <a:gd name="T1" fmla="*/ 9 h 100"/>
                <a:gd name="T2" fmla="*/ 78 w 105"/>
                <a:gd name="T3" fmla="*/ 5 h 100"/>
                <a:gd name="T4" fmla="*/ 59 w 105"/>
                <a:gd name="T5" fmla="*/ 0 h 100"/>
                <a:gd name="T6" fmla="*/ 50 w 105"/>
                <a:gd name="T7" fmla="*/ 18 h 100"/>
                <a:gd name="T8" fmla="*/ 36 w 105"/>
                <a:gd name="T9" fmla="*/ 37 h 100"/>
                <a:gd name="T10" fmla="*/ 36 w 105"/>
                <a:gd name="T11" fmla="*/ 50 h 100"/>
                <a:gd name="T12" fmla="*/ 87 w 105"/>
                <a:gd name="T13" fmla="*/ 46 h 100"/>
                <a:gd name="T14" fmla="*/ 91 w 105"/>
                <a:gd name="T15" fmla="*/ 50 h 100"/>
                <a:gd name="T16" fmla="*/ 96 w 105"/>
                <a:gd name="T17" fmla="*/ 46 h 100"/>
                <a:gd name="T18" fmla="*/ 105 w 105"/>
                <a:gd name="T19" fmla="*/ 46 h 100"/>
                <a:gd name="T20" fmla="*/ 82 w 105"/>
                <a:gd name="T21" fmla="*/ 14 h 100"/>
                <a:gd name="T22" fmla="*/ 73 w 105"/>
                <a:gd name="T23" fmla="*/ 23 h 100"/>
                <a:gd name="T24" fmla="*/ 59 w 105"/>
                <a:gd name="T25" fmla="*/ 32 h 100"/>
                <a:gd name="T26" fmla="*/ 73 w 105"/>
                <a:gd name="T27" fmla="*/ 9 h 100"/>
                <a:gd name="T28" fmla="*/ 73 w 105"/>
                <a:gd name="T29" fmla="*/ 9 h 100"/>
                <a:gd name="T30" fmla="*/ 41 w 105"/>
                <a:gd name="T31" fmla="*/ 14 h 100"/>
                <a:gd name="T32" fmla="*/ 23 w 105"/>
                <a:gd name="T33" fmla="*/ 0 h 100"/>
                <a:gd name="T34" fmla="*/ 14 w 105"/>
                <a:gd name="T35" fmla="*/ 14 h 100"/>
                <a:gd name="T36" fmla="*/ 18 w 105"/>
                <a:gd name="T37" fmla="*/ 18 h 100"/>
                <a:gd name="T38" fmla="*/ 32 w 105"/>
                <a:gd name="T39" fmla="*/ 27 h 100"/>
                <a:gd name="T40" fmla="*/ 41 w 105"/>
                <a:gd name="T41" fmla="*/ 14 h 100"/>
                <a:gd name="T42" fmla="*/ 27 w 105"/>
                <a:gd name="T43" fmla="*/ 37 h 100"/>
                <a:gd name="T44" fmla="*/ 14 w 105"/>
                <a:gd name="T45" fmla="*/ 27 h 100"/>
                <a:gd name="T46" fmla="*/ 0 w 105"/>
                <a:gd name="T47" fmla="*/ 37 h 100"/>
                <a:gd name="T48" fmla="*/ 23 w 105"/>
                <a:gd name="T49" fmla="*/ 50 h 100"/>
                <a:gd name="T50" fmla="*/ 27 w 105"/>
                <a:gd name="T51" fmla="*/ 37 h 100"/>
                <a:gd name="T52" fmla="*/ 27 w 105"/>
                <a:gd name="T53" fmla="*/ 37 h 100"/>
                <a:gd name="T54" fmla="*/ 14 w 105"/>
                <a:gd name="T55" fmla="*/ 96 h 100"/>
                <a:gd name="T56" fmla="*/ 18 w 105"/>
                <a:gd name="T57" fmla="*/ 100 h 100"/>
                <a:gd name="T58" fmla="*/ 32 w 105"/>
                <a:gd name="T59" fmla="*/ 59 h 100"/>
                <a:gd name="T60" fmla="*/ 27 w 105"/>
                <a:gd name="T61" fmla="*/ 55 h 100"/>
                <a:gd name="T62" fmla="*/ 18 w 105"/>
                <a:gd name="T63" fmla="*/ 55 h 100"/>
                <a:gd name="T64" fmla="*/ 5 w 105"/>
                <a:gd name="T65" fmla="*/ 91 h 100"/>
                <a:gd name="T66" fmla="*/ 14 w 105"/>
                <a:gd name="T67" fmla="*/ 96 h 100"/>
                <a:gd name="T68" fmla="*/ 55 w 105"/>
                <a:gd name="T69" fmla="*/ 91 h 100"/>
                <a:gd name="T70" fmla="*/ 78 w 105"/>
                <a:gd name="T71" fmla="*/ 100 h 100"/>
                <a:gd name="T72" fmla="*/ 91 w 105"/>
                <a:gd name="T73" fmla="*/ 55 h 100"/>
                <a:gd name="T74" fmla="*/ 41 w 105"/>
                <a:gd name="T75" fmla="*/ 100 h 100"/>
                <a:gd name="T76" fmla="*/ 55 w 105"/>
                <a:gd name="T77" fmla="*/ 91 h 100"/>
                <a:gd name="T78" fmla="*/ 78 w 105"/>
                <a:gd name="T79" fmla="*/ 64 h 100"/>
                <a:gd name="T80" fmla="*/ 55 w 105"/>
                <a:gd name="T81" fmla="*/ 82 h 100"/>
                <a:gd name="T82" fmla="*/ 78 w 105"/>
                <a:gd name="T83" fmla="*/ 64 h 1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5" h="100">
                  <a:moveTo>
                    <a:pt x="73" y="9"/>
                  </a:moveTo>
                  <a:lnTo>
                    <a:pt x="73" y="9"/>
                  </a:lnTo>
                  <a:lnTo>
                    <a:pt x="78" y="5"/>
                  </a:lnTo>
                  <a:lnTo>
                    <a:pt x="59" y="0"/>
                  </a:lnTo>
                  <a:lnTo>
                    <a:pt x="50" y="18"/>
                  </a:lnTo>
                  <a:lnTo>
                    <a:pt x="46" y="32"/>
                  </a:lnTo>
                  <a:lnTo>
                    <a:pt x="36" y="37"/>
                  </a:lnTo>
                  <a:lnTo>
                    <a:pt x="36" y="50"/>
                  </a:lnTo>
                  <a:lnTo>
                    <a:pt x="68" y="46"/>
                  </a:lnTo>
                  <a:lnTo>
                    <a:pt x="87" y="46"/>
                  </a:lnTo>
                  <a:lnTo>
                    <a:pt x="91" y="50"/>
                  </a:lnTo>
                  <a:lnTo>
                    <a:pt x="96" y="46"/>
                  </a:lnTo>
                  <a:lnTo>
                    <a:pt x="105" y="46"/>
                  </a:lnTo>
                  <a:lnTo>
                    <a:pt x="82" y="14"/>
                  </a:lnTo>
                  <a:lnTo>
                    <a:pt x="73" y="23"/>
                  </a:lnTo>
                  <a:lnTo>
                    <a:pt x="82" y="32"/>
                  </a:lnTo>
                  <a:lnTo>
                    <a:pt x="59" y="32"/>
                  </a:lnTo>
                  <a:lnTo>
                    <a:pt x="73" y="9"/>
                  </a:lnTo>
                  <a:close/>
                  <a:moveTo>
                    <a:pt x="41" y="14"/>
                  </a:moveTo>
                  <a:lnTo>
                    <a:pt x="41" y="14"/>
                  </a:lnTo>
                  <a:lnTo>
                    <a:pt x="23" y="0"/>
                  </a:lnTo>
                  <a:lnTo>
                    <a:pt x="14" y="14"/>
                  </a:lnTo>
                  <a:lnTo>
                    <a:pt x="18" y="18"/>
                  </a:lnTo>
                  <a:lnTo>
                    <a:pt x="32" y="27"/>
                  </a:lnTo>
                  <a:lnTo>
                    <a:pt x="41" y="14"/>
                  </a:lnTo>
                  <a:close/>
                  <a:moveTo>
                    <a:pt x="27" y="37"/>
                  </a:moveTo>
                  <a:lnTo>
                    <a:pt x="27" y="37"/>
                  </a:lnTo>
                  <a:lnTo>
                    <a:pt x="14" y="27"/>
                  </a:lnTo>
                  <a:lnTo>
                    <a:pt x="0" y="37"/>
                  </a:lnTo>
                  <a:lnTo>
                    <a:pt x="23" y="50"/>
                  </a:lnTo>
                  <a:lnTo>
                    <a:pt x="27" y="37"/>
                  </a:lnTo>
                  <a:close/>
                  <a:moveTo>
                    <a:pt x="14" y="96"/>
                  </a:moveTo>
                  <a:lnTo>
                    <a:pt x="14" y="96"/>
                  </a:lnTo>
                  <a:lnTo>
                    <a:pt x="18" y="100"/>
                  </a:lnTo>
                  <a:lnTo>
                    <a:pt x="32" y="59"/>
                  </a:lnTo>
                  <a:lnTo>
                    <a:pt x="27" y="55"/>
                  </a:lnTo>
                  <a:lnTo>
                    <a:pt x="18" y="55"/>
                  </a:lnTo>
                  <a:lnTo>
                    <a:pt x="5" y="91"/>
                  </a:lnTo>
                  <a:lnTo>
                    <a:pt x="14" y="96"/>
                  </a:lnTo>
                  <a:close/>
                  <a:moveTo>
                    <a:pt x="55" y="91"/>
                  </a:moveTo>
                  <a:lnTo>
                    <a:pt x="78" y="91"/>
                  </a:lnTo>
                  <a:lnTo>
                    <a:pt x="78" y="100"/>
                  </a:lnTo>
                  <a:lnTo>
                    <a:pt x="91" y="100"/>
                  </a:lnTo>
                  <a:lnTo>
                    <a:pt x="91" y="55"/>
                  </a:lnTo>
                  <a:lnTo>
                    <a:pt x="41" y="55"/>
                  </a:lnTo>
                  <a:lnTo>
                    <a:pt x="41" y="100"/>
                  </a:lnTo>
                  <a:lnTo>
                    <a:pt x="55" y="100"/>
                  </a:lnTo>
                  <a:lnTo>
                    <a:pt x="55" y="91"/>
                  </a:lnTo>
                  <a:close/>
                  <a:moveTo>
                    <a:pt x="78" y="64"/>
                  </a:moveTo>
                  <a:lnTo>
                    <a:pt x="78" y="82"/>
                  </a:lnTo>
                  <a:lnTo>
                    <a:pt x="55" y="82"/>
                  </a:lnTo>
                  <a:lnTo>
                    <a:pt x="55" y="64"/>
                  </a:lnTo>
                  <a:lnTo>
                    <a:pt x="78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4"/>
            <p:cNvSpPr>
              <a:spLocks noEditPoints="1"/>
            </p:cNvSpPr>
            <p:nvPr/>
          </p:nvSpPr>
          <p:spPr bwMode="auto">
            <a:xfrm>
              <a:off x="6593" y="5721"/>
              <a:ext cx="195" cy="214"/>
            </a:xfrm>
            <a:custGeom>
              <a:avLst/>
              <a:gdLst>
                <a:gd name="T0" fmla="*/ 68 w 91"/>
                <a:gd name="T1" fmla="*/ 28 h 100"/>
                <a:gd name="T2" fmla="*/ 59 w 91"/>
                <a:gd name="T3" fmla="*/ 14 h 100"/>
                <a:gd name="T4" fmla="*/ 59 w 91"/>
                <a:gd name="T5" fmla="*/ 9 h 100"/>
                <a:gd name="T6" fmla="*/ 59 w 91"/>
                <a:gd name="T7" fmla="*/ 9 h 100"/>
                <a:gd name="T8" fmla="*/ 59 w 91"/>
                <a:gd name="T9" fmla="*/ 5 h 100"/>
                <a:gd name="T10" fmla="*/ 45 w 91"/>
                <a:gd name="T11" fmla="*/ 5 h 100"/>
                <a:gd name="T12" fmla="*/ 45 w 91"/>
                <a:gd name="T13" fmla="*/ 50 h 100"/>
                <a:gd name="T14" fmla="*/ 41 w 91"/>
                <a:gd name="T15" fmla="*/ 28 h 100"/>
                <a:gd name="T16" fmla="*/ 31 w 91"/>
                <a:gd name="T17" fmla="*/ 9 h 100"/>
                <a:gd name="T18" fmla="*/ 31 w 91"/>
                <a:gd name="T19" fmla="*/ 5 h 100"/>
                <a:gd name="T20" fmla="*/ 31 w 91"/>
                <a:gd name="T21" fmla="*/ 5 h 100"/>
                <a:gd name="T22" fmla="*/ 31 w 91"/>
                <a:gd name="T23" fmla="*/ 0 h 100"/>
                <a:gd name="T24" fmla="*/ 18 w 91"/>
                <a:gd name="T25" fmla="*/ 0 h 100"/>
                <a:gd name="T26" fmla="*/ 18 w 91"/>
                <a:gd name="T27" fmla="*/ 55 h 100"/>
                <a:gd name="T28" fmla="*/ 13 w 91"/>
                <a:gd name="T29" fmla="*/ 78 h 100"/>
                <a:gd name="T30" fmla="*/ 0 w 91"/>
                <a:gd name="T31" fmla="*/ 91 h 100"/>
                <a:gd name="T32" fmla="*/ 13 w 91"/>
                <a:gd name="T33" fmla="*/ 96 h 100"/>
                <a:gd name="T34" fmla="*/ 22 w 91"/>
                <a:gd name="T35" fmla="*/ 87 h 100"/>
                <a:gd name="T36" fmla="*/ 27 w 91"/>
                <a:gd name="T37" fmla="*/ 78 h 100"/>
                <a:gd name="T38" fmla="*/ 31 w 91"/>
                <a:gd name="T39" fmla="*/ 32 h 100"/>
                <a:gd name="T40" fmla="*/ 36 w 91"/>
                <a:gd name="T41" fmla="*/ 59 h 100"/>
                <a:gd name="T42" fmla="*/ 45 w 91"/>
                <a:gd name="T43" fmla="*/ 59 h 100"/>
                <a:gd name="T44" fmla="*/ 45 w 91"/>
                <a:gd name="T45" fmla="*/ 59 h 100"/>
                <a:gd name="T46" fmla="*/ 59 w 91"/>
                <a:gd name="T47" fmla="*/ 91 h 100"/>
                <a:gd name="T48" fmla="*/ 59 w 91"/>
                <a:gd name="T49" fmla="*/ 32 h 100"/>
                <a:gd name="T50" fmla="*/ 63 w 91"/>
                <a:gd name="T51" fmla="*/ 59 h 100"/>
                <a:gd name="T52" fmla="*/ 77 w 91"/>
                <a:gd name="T53" fmla="*/ 100 h 100"/>
                <a:gd name="T54" fmla="*/ 91 w 91"/>
                <a:gd name="T55" fmla="*/ 9 h 100"/>
                <a:gd name="T56" fmla="*/ 91 w 91"/>
                <a:gd name="T57" fmla="*/ 5 h 100"/>
                <a:gd name="T58" fmla="*/ 91 w 91"/>
                <a:gd name="T59" fmla="*/ 0 h 100"/>
                <a:gd name="T60" fmla="*/ 86 w 91"/>
                <a:gd name="T61" fmla="*/ 0 h 100"/>
                <a:gd name="T62" fmla="*/ 77 w 91"/>
                <a:gd name="T63" fmla="*/ 0 h 100"/>
                <a:gd name="T64" fmla="*/ 77 w 91"/>
                <a:gd name="T65" fmla="*/ 50 h 100"/>
                <a:gd name="T66" fmla="*/ 68 w 91"/>
                <a:gd name="T67" fmla="*/ 28 h 100"/>
                <a:gd name="T68" fmla="*/ 13 w 91"/>
                <a:gd name="T69" fmla="*/ 46 h 100"/>
                <a:gd name="T70" fmla="*/ 18 w 91"/>
                <a:gd name="T71" fmla="*/ 28 h 100"/>
                <a:gd name="T72" fmla="*/ 4 w 91"/>
                <a:gd name="T73" fmla="*/ 28 h 100"/>
                <a:gd name="T74" fmla="*/ 4 w 91"/>
                <a:gd name="T75" fmla="*/ 28 h 100"/>
                <a:gd name="T76" fmla="*/ 0 w 91"/>
                <a:gd name="T77" fmla="*/ 59 h 100"/>
                <a:gd name="T78" fmla="*/ 9 w 91"/>
                <a:gd name="T79" fmla="*/ 59 h 100"/>
                <a:gd name="T80" fmla="*/ 13 w 91"/>
                <a:gd name="T81" fmla="*/ 46 h 100"/>
                <a:gd name="T82" fmla="*/ 13 w 91"/>
                <a:gd name="T83" fmla="*/ 46 h 1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1" h="100">
                  <a:moveTo>
                    <a:pt x="68" y="28"/>
                  </a:moveTo>
                  <a:lnTo>
                    <a:pt x="68" y="28"/>
                  </a:lnTo>
                  <a:lnTo>
                    <a:pt x="59" y="28"/>
                  </a:lnTo>
                  <a:lnTo>
                    <a:pt x="59" y="14"/>
                  </a:lnTo>
                  <a:lnTo>
                    <a:pt x="59" y="9"/>
                  </a:lnTo>
                  <a:lnTo>
                    <a:pt x="59" y="5"/>
                  </a:lnTo>
                  <a:lnTo>
                    <a:pt x="45" y="5"/>
                  </a:lnTo>
                  <a:lnTo>
                    <a:pt x="45" y="50"/>
                  </a:lnTo>
                  <a:lnTo>
                    <a:pt x="41" y="28"/>
                  </a:lnTo>
                  <a:lnTo>
                    <a:pt x="31" y="28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18" y="55"/>
                  </a:lnTo>
                  <a:lnTo>
                    <a:pt x="18" y="69"/>
                  </a:lnTo>
                  <a:lnTo>
                    <a:pt x="13" y="78"/>
                  </a:lnTo>
                  <a:lnTo>
                    <a:pt x="0" y="91"/>
                  </a:lnTo>
                  <a:lnTo>
                    <a:pt x="13" y="96"/>
                  </a:lnTo>
                  <a:lnTo>
                    <a:pt x="22" y="87"/>
                  </a:lnTo>
                  <a:lnTo>
                    <a:pt x="27" y="78"/>
                  </a:lnTo>
                  <a:lnTo>
                    <a:pt x="31" y="55"/>
                  </a:lnTo>
                  <a:lnTo>
                    <a:pt x="31" y="32"/>
                  </a:lnTo>
                  <a:lnTo>
                    <a:pt x="36" y="59"/>
                  </a:lnTo>
                  <a:lnTo>
                    <a:pt x="45" y="59"/>
                  </a:lnTo>
                  <a:lnTo>
                    <a:pt x="45" y="91"/>
                  </a:lnTo>
                  <a:lnTo>
                    <a:pt x="59" y="91"/>
                  </a:lnTo>
                  <a:lnTo>
                    <a:pt x="59" y="32"/>
                  </a:lnTo>
                  <a:lnTo>
                    <a:pt x="63" y="59"/>
                  </a:lnTo>
                  <a:lnTo>
                    <a:pt x="77" y="59"/>
                  </a:lnTo>
                  <a:lnTo>
                    <a:pt x="77" y="100"/>
                  </a:lnTo>
                  <a:lnTo>
                    <a:pt x="91" y="100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91" y="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77" y="50"/>
                  </a:lnTo>
                  <a:lnTo>
                    <a:pt x="68" y="28"/>
                  </a:lnTo>
                  <a:close/>
                  <a:moveTo>
                    <a:pt x="13" y="46"/>
                  </a:moveTo>
                  <a:lnTo>
                    <a:pt x="13" y="46"/>
                  </a:lnTo>
                  <a:lnTo>
                    <a:pt x="18" y="28"/>
                  </a:lnTo>
                  <a:lnTo>
                    <a:pt x="4" y="28"/>
                  </a:lnTo>
                  <a:lnTo>
                    <a:pt x="0" y="59"/>
                  </a:lnTo>
                  <a:lnTo>
                    <a:pt x="9" y="59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5"/>
            <p:cNvSpPr/>
            <p:nvPr/>
          </p:nvSpPr>
          <p:spPr bwMode="auto">
            <a:xfrm>
              <a:off x="11823" y="3843"/>
              <a:ext cx="60" cy="69"/>
            </a:xfrm>
            <a:custGeom>
              <a:avLst/>
              <a:gdLst>
                <a:gd name="T0" fmla="*/ 28 w 28"/>
                <a:gd name="T1" fmla="*/ 14 h 32"/>
                <a:gd name="T2" fmla="*/ 28 w 28"/>
                <a:gd name="T3" fmla="*/ 14 h 32"/>
                <a:gd name="T4" fmla="*/ 23 w 28"/>
                <a:gd name="T5" fmla="*/ 28 h 32"/>
                <a:gd name="T6" fmla="*/ 14 w 28"/>
                <a:gd name="T7" fmla="*/ 32 h 32"/>
                <a:gd name="T8" fmla="*/ 14 w 28"/>
                <a:gd name="T9" fmla="*/ 32 h 32"/>
                <a:gd name="T10" fmla="*/ 5 w 28"/>
                <a:gd name="T11" fmla="*/ 28 h 32"/>
                <a:gd name="T12" fmla="*/ 0 w 28"/>
                <a:gd name="T13" fmla="*/ 14 h 32"/>
                <a:gd name="T14" fmla="*/ 0 w 28"/>
                <a:gd name="T15" fmla="*/ 14 h 32"/>
                <a:gd name="T16" fmla="*/ 5 w 28"/>
                <a:gd name="T17" fmla="*/ 5 h 32"/>
                <a:gd name="T18" fmla="*/ 14 w 28"/>
                <a:gd name="T19" fmla="*/ 0 h 32"/>
                <a:gd name="T20" fmla="*/ 14 w 28"/>
                <a:gd name="T21" fmla="*/ 0 h 32"/>
                <a:gd name="T22" fmla="*/ 23 w 28"/>
                <a:gd name="T23" fmla="*/ 5 h 32"/>
                <a:gd name="T24" fmla="*/ 28 w 28"/>
                <a:gd name="T25" fmla="*/ 14 h 32"/>
                <a:gd name="T26" fmla="*/ 28 w 28"/>
                <a:gd name="T27" fmla="*/ 14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32">
                  <a:moveTo>
                    <a:pt x="28" y="14"/>
                  </a:moveTo>
                  <a:lnTo>
                    <a:pt x="28" y="14"/>
                  </a:lnTo>
                  <a:lnTo>
                    <a:pt x="23" y="28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76"/>
            <p:cNvSpPr/>
            <p:nvPr/>
          </p:nvSpPr>
          <p:spPr bwMode="auto">
            <a:xfrm>
              <a:off x="11774" y="3804"/>
              <a:ext cx="148" cy="146"/>
            </a:xfrm>
            <a:custGeom>
              <a:avLst/>
              <a:gdLst>
                <a:gd name="T0" fmla="*/ 69 w 69"/>
                <a:gd name="T1" fmla="*/ 32 h 68"/>
                <a:gd name="T2" fmla="*/ 69 w 69"/>
                <a:gd name="T3" fmla="*/ 32 h 68"/>
                <a:gd name="T4" fmla="*/ 69 w 69"/>
                <a:gd name="T5" fmla="*/ 46 h 68"/>
                <a:gd name="T6" fmla="*/ 60 w 69"/>
                <a:gd name="T7" fmla="*/ 59 h 68"/>
                <a:gd name="T8" fmla="*/ 51 w 69"/>
                <a:gd name="T9" fmla="*/ 64 h 68"/>
                <a:gd name="T10" fmla="*/ 37 w 69"/>
                <a:gd name="T11" fmla="*/ 68 h 68"/>
                <a:gd name="T12" fmla="*/ 37 w 69"/>
                <a:gd name="T13" fmla="*/ 68 h 68"/>
                <a:gd name="T14" fmla="*/ 23 w 69"/>
                <a:gd name="T15" fmla="*/ 64 h 68"/>
                <a:gd name="T16" fmla="*/ 14 w 69"/>
                <a:gd name="T17" fmla="*/ 59 h 68"/>
                <a:gd name="T18" fmla="*/ 5 w 69"/>
                <a:gd name="T19" fmla="*/ 46 h 68"/>
                <a:gd name="T20" fmla="*/ 0 w 69"/>
                <a:gd name="T21" fmla="*/ 32 h 68"/>
                <a:gd name="T22" fmla="*/ 0 w 69"/>
                <a:gd name="T23" fmla="*/ 32 h 68"/>
                <a:gd name="T24" fmla="*/ 5 w 69"/>
                <a:gd name="T25" fmla="*/ 18 h 68"/>
                <a:gd name="T26" fmla="*/ 14 w 69"/>
                <a:gd name="T27" fmla="*/ 9 h 68"/>
                <a:gd name="T28" fmla="*/ 23 w 69"/>
                <a:gd name="T29" fmla="*/ 0 h 68"/>
                <a:gd name="T30" fmla="*/ 37 w 69"/>
                <a:gd name="T31" fmla="*/ 0 h 68"/>
                <a:gd name="T32" fmla="*/ 37 w 69"/>
                <a:gd name="T33" fmla="*/ 0 h 68"/>
                <a:gd name="T34" fmla="*/ 51 w 69"/>
                <a:gd name="T35" fmla="*/ 0 h 68"/>
                <a:gd name="T36" fmla="*/ 60 w 69"/>
                <a:gd name="T37" fmla="*/ 9 h 68"/>
                <a:gd name="T38" fmla="*/ 69 w 69"/>
                <a:gd name="T39" fmla="*/ 18 h 68"/>
                <a:gd name="T40" fmla="*/ 69 w 69"/>
                <a:gd name="T41" fmla="*/ 32 h 68"/>
                <a:gd name="T42" fmla="*/ 69 w 69"/>
                <a:gd name="T43" fmla="*/ 32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" h="68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9"/>
                  </a:lnTo>
                  <a:lnTo>
                    <a:pt x="51" y="64"/>
                  </a:lnTo>
                  <a:lnTo>
                    <a:pt x="37" y="68"/>
                  </a:lnTo>
                  <a:lnTo>
                    <a:pt x="23" y="64"/>
                  </a:lnTo>
                  <a:lnTo>
                    <a:pt x="14" y="59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9"/>
                  </a:lnTo>
                  <a:lnTo>
                    <a:pt x="69" y="18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77"/>
            <p:cNvSpPr/>
            <p:nvPr/>
          </p:nvSpPr>
          <p:spPr bwMode="auto">
            <a:xfrm>
              <a:off x="11814" y="6396"/>
              <a:ext cx="58" cy="58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14 h 27"/>
                <a:gd name="T4" fmla="*/ 23 w 27"/>
                <a:gd name="T5" fmla="*/ 23 h 27"/>
                <a:gd name="T6" fmla="*/ 13 w 27"/>
                <a:gd name="T7" fmla="*/ 27 h 27"/>
                <a:gd name="T8" fmla="*/ 13 w 27"/>
                <a:gd name="T9" fmla="*/ 27 h 27"/>
                <a:gd name="T10" fmla="*/ 4 w 27"/>
                <a:gd name="T11" fmla="*/ 23 h 27"/>
                <a:gd name="T12" fmla="*/ 0 w 27"/>
                <a:gd name="T13" fmla="*/ 14 h 27"/>
                <a:gd name="T14" fmla="*/ 0 w 27"/>
                <a:gd name="T15" fmla="*/ 14 h 27"/>
                <a:gd name="T16" fmla="*/ 4 w 27"/>
                <a:gd name="T17" fmla="*/ 4 h 27"/>
                <a:gd name="T18" fmla="*/ 13 w 27"/>
                <a:gd name="T19" fmla="*/ 0 h 27"/>
                <a:gd name="T20" fmla="*/ 13 w 27"/>
                <a:gd name="T21" fmla="*/ 0 h 27"/>
                <a:gd name="T22" fmla="*/ 23 w 27"/>
                <a:gd name="T23" fmla="*/ 4 h 27"/>
                <a:gd name="T24" fmla="*/ 27 w 27"/>
                <a:gd name="T25" fmla="*/ 14 h 27"/>
                <a:gd name="T26" fmla="*/ 27 w 27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3"/>
                  </a:lnTo>
                  <a:lnTo>
                    <a:pt x="13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3" y="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78"/>
            <p:cNvSpPr/>
            <p:nvPr/>
          </p:nvSpPr>
          <p:spPr bwMode="auto">
            <a:xfrm>
              <a:off x="11765" y="6347"/>
              <a:ext cx="146" cy="148"/>
            </a:xfrm>
            <a:custGeom>
              <a:avLst/>
              <a:gdLst>
                <a:gd name="T0" fmla="*/ 68 w 68"/>
                <a:gd name="T1" fmla="*/ 37 h 69"/>
                <a:gd name="T2" fmla="*/ 68 w 68"/>
                <a:gd name="T3" fmla="*/ 37 h 69"/>
                <a:gd name="T4" fmla="*/ 68 w 68"/>
                <a:gd name="T5" fmla="*/ 50 h 69"/>
                <a:gd name="T6" fmla="*/ 59 w 68"/>
                <a:gd name="T7" fmla="*/ 59 h 69"/>
                <a:gd name="T8" fmla="*/ 50 w 68"/>
                <a:gd name="T9" fmla="*/ 69 h 69"/>
                <a:gd name="T10" fmla="*/ 36 w 68"/>
                <a:gd name="T11" fmla="*/ 69 h 69"/>
                <a:gd name="T12" fmla="*/ 36 w 68"/>
                <a:gd name="T13" fmla="*/ 69 h 69"/>
                <a:gd name="T14" fmla="*/ 23 w 68"/>
                <a:gd name="T15" fmla="*/ 69 h 69"/>
                <a:gd name="T16" fmla="*/ 14 w 68"/>
                <a:gd name="T17" fmla="*/ 59 h 69"/>
                <a:gd name="T18" fmla="*/ 4 w 68"/>
                <a:gd name="T19" fmla="*/ 50 h 69"/>
                <a:gd name="T20" fmla="*/ 0 w 68"/>
                <a:gd name="T21" fmla="*/ 37 h 69"/>
                <a:gd name="T22" fmla="*/ 0 w 68"/>
                <a:gd name="T23" fmla="*/ 37 h 69"/>
                <a:gd name="T24" fmla="*/ 4 w 68"/>
                <a:gd name="T25" fmla="*/ 23 h 69"/>
                <a:gd name="T26" fmla="*/ 14 w 68"/>
                <a:gd name="T27" fmla="*/ 14 h 69"/>
                <a:gd name="T28" fmla="*/ 23 w 68"/>
                <a:gd name="T29" fmla="*/ 5 h 69"/>
                <a:gd name="T30" fmla="*/ 36 w 68"/>
                <a:gd name="T31" fmla="*/ 0 h 69"/>
                <a:gd name="T32" fmla="*/ 36 w 68"/>
                <a:gd name="T33" fmla="*/ 0 h 69"/>
                <a:gd name="T34" fmla="*/ 50 w 68"/>
                <a:gd name="T35" fmla="*/ 5 h 69"/>
                <a:gd name="T36" fmla="*/ 59 w 68"/>
                <a:gd name="T37" fmla="*/ 14 h 69"/>
                <a:gd name="T38" fmla="*/ 68 w 68"/>
                <a:gd name="T39" fmla="*/ 23 h 69"/>
                <a:gd name="T40" fmla="*/ 68 w 68"/>
                <a:gd name="T41" fmla="*/ 37 h 69"/>
                <a:gd name="T42" fmla="*/ 68 w 68"/>
                <a:gd name="T43" fmla="*/ 37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9"/>
                  </a:lnTo>
                  <a:lnTo>
                    <a:pt x="36" y="69"/>
                  </a:lnTo>
                  <a:lnTo>
                    <a:pt x="23" y="69"/>
                  </a:lnTo>
                  <a:lnTo>
                    <a:pt x="14" y="59"/>
                  </a:lnTo>
                  <a:lnTo>
                    <a:pt x="4" y="50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14"/>
                  </a:lnTo>
                  <a:lnTo>
                    <a:pt x="68" y="23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79"/>
            <p:cNvSpPr/>
            <p:nvPr/>
          </p:nvSpPr>
          <p:spPr bwMode="auto">
            <a:xfrm>
              <a:off x="11414" y="6357"/>
              <a:ext cx="69" cy="58"/>
            </a:xfrm>
            <a:custGeom>
              <a:avLst/>
              <a:gdLst>
                <a:gd name="T0" fmla="*/ 32 w 32"/>
                <a:gd name="T1" fmla="*/ 13 h 27"/>
                <a:gd name="T2" fmla="*/ 32 w 32"/>
                <a:gd name="T3" fmla="*/ 13 h 27"/>
                <a:gd name="T4" fmla="*/ 27 w 32"/>
                <a:gd name="T5" fmla="*/ 22 h 27"/>
                <a:gd name="T6" fmla="*/ 18 w 32"/>
                <a:gd name="T7" fmla="*/ 27 h 27"/>
                <a:gd name="T8" fmla="*/ 18 w 32"/>
                <a:gd name="T9" fmla="*/ 27 h 27"/>
                <a:gd name="T10" fmla="*/ 4 w 32"/>
                <a:gd name="T11" fmla="*/ 22 h 27"/>
                <a:gd name="T12" fmla="*/ 0 w 32"/>
                <a:gd name="T13" fmla="*/ 13 h 27"/>
                <a:gd name="T14" fmla="*/ 0 w 32"/>
                <a:gd name="T15" fmla="*/ 13 h 27"/>
                <a:gd name="T16" fmla="*/ 4 w 32"/>
                <a:gd name="T17" fmla="*/ 4 h 27"/>
                <a:gd name="T18" fmla="*/ 18 w 32"/>
                <a:gd name="T19" fmla="*/ 0 h 27"/>
                <a:gd name="T20" fmla="*/ 18 w 32"/>
                <a:gd name="T21" fmla="*/ 0 h 27"/>
                <a:gd name="T22" fmla="*/ 27 w 32"/>
                <a:gd name="T23" fmla="*/ 4 h 27"/>
                <a:gd name="T24" fmla="*/ 32 w 32"/>
                <a:gd name="T25" fmla="*/ 13 h 27"/>
                <a:gd name="T26" fmla="*/ 32 w 32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7">
                  <a:moveTo>
                    <a:pt x="32" y="13"/>
                  </a:moveTo>
                  <a:lnTo>
                    <a:pt x="32" y="13"/>
                  </a:lnTo>
                  <a:lnTo>
                    <a:pt x="27" y="22"/>
                  </a:lnTo>
                  <a:lnTo>
                    <a:pt x="18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0"/>
            <p:cNvSpPr/>
            <p:nvPr/>
          </p:nvSpPr>
          <p:spPr bwMode="auto">
            <a:xfrm>
              <a:off x="11373" y="6317"/>
              <a:ext cx="148" cy="148"/>
            </a:xfrm>
            <a:custGeom>
              <a:avLst/>
              <a:gdLst>
                <a:gd name="T0" fmla="*/ 69 w 69"/>
                <a:gd name="T1" fmla="*/ 32 h 69"/>
                <a:gd name="T2" fmla="*/ 69 w 69"/>
                <a:gd name="T3" fmla="*/ 32 h 69"/>
                <a:gd name="T4" fmla="*/ 69 w 69"/>
                <a:gd name="T5" fmla="*/ 46 h 69"/>
                <a:gd name="T6" fmla="*/ 60 w 69"/>
                <a:gd name="T7" fmla="*/ 55 h 69"/>
                <a:gd name="T8" fmla="*/ 51 w 69"/>
                <a:gd name="T9" fmla="*/ 64 h 69"/>
                <a:gd name="T10" fmla="*/ 37 w 69"/>
                <a:gd name="T11" fmla="*/ 69 h 69"/>
                <a:gd name="T12" fmla="*/ 37 w 69"/>
                <a:gd name="T13" fmla="*/ 69 h 69"/>
                <a:gd name="T14" fmla="*/ 23 w 69"/>
                <a:gd name="T15" fmla="*/ 64 h 69"/>
                <a:gd name="T16" fmla="*/ 10 w 69"/>
                <a:gd name="T17" fmla="*/ 55 h 69"/>
                <a:gd name="T18" fmla="*/ 5 w 69"/>
                <a:gd name="T19" fmla="*/ 46 h 69"/>
                <a:gd name="T20" fmla="*/ 0 w 69"/>
                <a:gd name="T21" fmla="*/ 32 h 69"/>
                <a:gd name="T22" fmla="*/ 0 w 69"/>
                <a:gd name="T23" fmla="*/ 32 h 69"/>
                <a:gd name="T24" fmla="*/ 5 w 69"/>
                <a:gd name="T25" fmla="*/ 19 h 69"/>
                <a:gd name="T26" fmla="*/ 10 w 69"/>
                <a:gd name="T27" fmla="*/ 10 h 69"/>
                <a:gd name="T28" fmla="*/ 23 w 69"/>
                <a:gd name="T29" fmla="*/ 0 h 69"/>
                <a:gd name="T30" fmla="*/ 37 w 69"/>
                <a:gd name="T31" fmla="*/ 0 h 69"/>
                <a:gd name="T32" fmla="*/ 37 w 69"/>
                <a:gd name="T33" fmla="*/ 0 h 69"/>
                <a:gd name="T34" fmla="*/ 51 w 69"/>
                <a:gd name="T35" fmla="*/ 0 h 69"/>
                <a:gd name="T36" fmla="*/ 60 w 69"/>
                <a:gd name="T37" fmla="*/ 10 h 69"/>
                <a:gd name="T38" fmla="*/ 69 w 69"/>
                <a:gd name="T39" fmla="*/ 19 h 69"/>
                <a:gd name="T40" fmla="*/ 69 w 69"/>
                <a:gd name="T41" fmla="*/ 32 h 69"/>
                <a:gd name="T42" fmla="*/ 69 w 69"/>
                <a:gd name="T43" fmla="*/ 32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" h="69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5"/>
                  </a:lnTo>
                  <a:lnTo>
                    <a:pt x="51" y="64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0" y="55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60" y="10"/>
                  </a:lnTo>
                  <a:lnTo>
                    <a:pt x="69" y="19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1"/>
            <p:cNvSpPr/>
            <p:nvPr/>
          </p:nvSpPr>
          <p:spPr bwMode="auto">
            <a:xfrm>
              <a:off x="10651" y="5056"/>
              <a:ext cx="58" cy="58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14 h 27"/>
                <a:gd name="T4" fmla="*/ 23 w 27"/>
                <a:gd name="T5" fmla="*/ 23 h 27"/>
                <a:gd name="T6" fmla="*/ 14 w 27"/>
                <a:gd name="T7" fmla="*/ 27 h 27"/>
                <a:gd name="T8" fmla="*/ 14 w 27"/>
                <a:gd name="T9" fmla="*/ 27 h 27"/>
                <a:gd name="T10" fmla="*/ 4 w 27"/>
                <a:gd name="T11" fmla="*/ 23 h 27"/>
                <a:gd name="T12" fmla="*/ 0 w 27"/>
                <a:gd name="T13" fmla="*/ 14 h 27"/>
                <a:gd name="T14" fmla="*/ 0 w 27"/>
                <a:gd name="T15" fmla="*/ 14 h 27"/>
                <a:gd name="T16" fmla="*/ 4 w 27"/>
                <a:gd name="T17" fmla="*/ 4 h 27"/>
                <a:gd name="T18" fmla="*/ 14 w 27"/>
                <a:gd name="T19" fmla="*/ 0 h 27"/>
                <a:gd name="T20" fmla="*/ 14 w 27"/>
                <a:gd name="T21" fmla="*/ 0 h 27"/>
                <a:gd name="T22" fmla="*/ 23 w 27"/>
                <a:gd name="T23" fmla="*/ 4 h 27"/>
                <a:gd name="T24" fmla="*/ 27 w 27"/>
                <a:gd name="T25" fmla="*/ 14 h 27"/>
                <a:gd name="T26" fmla="*/ 27 w 27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3"/>
                  </a:lnTo>
                  <a:lnTo>
                    <a:pt x="14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4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2"/>
            <p:cNvSpPr/>
            <p:nvPr/>
          </p:nvSpPr>
          <p:spPr bwMode="auto">
            <a:xfrm>
              <a:off x="10612" y="5018"/>
              <a:ext cx="146" cy="146"/>
            </a:xfrm>
            <a:custGeom>
              <a:avLst/>
              <a:gdLst>
                <a:gd name="T0" fmla="*/ 68 w 68"/>
                <a:gd name="T1" fmla="*/ 32 h 68"/>
                <a:gd name="T2" fmla="*/ 68 w 68"/>
                <a:gd name="T3" fmla="*/ 32 h 68"/>
                <a:gd name="T4" fmla="*/ 63 w 68"/>
                <a:gd name="T5" fmla="*/ 45 h 68"/>
                <a:gd name="T6" fmla="*/ 54 w 68"/>
                <a:gd name="T7" fmla="*/ 54 h 68"/>
                <a:gd name="T8" fmla="*/ 45 w 68"/>
                <a:gd name="T9" fmla="*/ 64 h 68"/>
                <a:gd name="T10" fmla="*/ 32 w 68"/>
                <a:gd name="T11" fmla="*/ 68 h 68"/>
                <a:gd name="T12" fmla="*/ 32 w 68"/>
                <a:gd name="T13" fmla="*/ 68 h 68"/>
                <a:gd name="T14" fmla="*/ 18 w 68"/>
                <a:gd name="T15" fmla="*/ 64 h 68"/>
                <a:gd name="T16" fmla="*/ 9 w 68"/>
                <a:gd name="T17" fmla="*/ 54 h 68"/>
                <a:gd name="T18" fmla="*/ 0 w 68"/>
                <a:gd name="T19" fmla="*/ 45 h 68"/>
                <a:gd name="T20" fmla="*/ 0 w 68"/>
                <a:gd name="T21" fmla="*/ 32 h 68"/>
                <a:gd name="T22" fmla="*/ 0 w 68"/>
                <a:gd name="T23" fmla="*/ 32 h 68"/>
                <a:gd name="T24" fmla="*/ 0 w 68"/>
                <a:gd name="T25" fmla="*/ 18 h 68"/>
                <a:gd name="T26" fmla="*/ 9 w 68"/>
                <a:gd name="T27" fmla="*/ 9 h 68"/>
                <a:gd name="T28" fmla="*/ 18 w 68"/>
                <a:gd name="T29" fmla="*/ 0 h 68"/>
                <a:gd name="T30" fmla="*/ 32 w 68"/>
                <a:gd name="T31" fmla="*/ 0 h 68"/>
                <a:gd name="T32" fmla="*/ 32 w 68"/>
                <a:gd name="T33" fmla="*/ 0 h 68"/>
                <a:gd name="T34" fmla="*/ 45 w 68"/>
                <a:gd name="T35" fmla="*/ 0 h 68"/>
                <a:gd name="T36" fmla="*/ 54 w 68"/>
                <a:gd name="T37" fmla="*/ 9 h 68"/>
                <a:gd name="T38" fmla="*/ 63 w 68"/>
                <a:gd name="T39" fmla="*/ 18 h 68"/>
                <a:gd name="T40" fmla="*/ 68 w 68"/>
                <a:gd name="T41" fmla="*/ 32 h 68"/>
                <a:gd name="T42" fmla="*/ 68 w 68"/>
                <a:gd name="T43" fmla="*/ 32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3" y="45"/>
                  </a:lnTo>
                  <a:lnTo>
                    <a:pt x="54" y="54"/>
                  </a:lnTo>
                  <a:lnTo>
                    <a:pt x="45" y="64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3" y="18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83"/>
            <p:cNvSpPr/>
            <p:nvPr/>
          </p:nvSpPr>
          <p:spPr bwMode="auto">
            <a:xfrm>
              <a:off x="10063" y="6582"/>
              <a:ext cx="58" cy="58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3 h 27"/>
                <a:gd name="T4" fmla="*/ 23 w 27"/>
                <a:gd name="T5" fmla="*/ 22 h 27"/>
                <a:gd name="T6" fmla="*/ 14 w 27"/>
                <a:gd name="T7" fmla="*/ 27 h 27"/>
                <a:gd name="T8" fmla="*/ 14 w 27"/>
                <a:gd name="T9" fmla="*/ 27 h 27"/>
                <a:gd name="T10" fmla="*/ 5 w 27"/>
                <a:gd name="T11" fmla="*/ 22 h 27"/>
                <a:gd name="T12" fmla="*/ 0 w 27"/>
                <a:gd name="T13" fmla="*/ 13 h 27"/>
                <a:gd name="T14" fmla="*/ 0 w 27"/>
                <a:gd name="T15" fmla="*/ 13 h 27"/>
                <a:gd name="T16" fmla="*/ 5 w 27"/>
                <a:gd name="T17" fmla="*/ 4 h 27"/>
                <a:gd name="T18" fmla="*/ 14 w 27"/>
                <a:gd name="T19" fmla="*/ 0 h 27"/>
                <a:gd name="T20" fmla="*/ 14 w 27"/>
                <a:gd name="T21" fmla="*/ 0 h 27"/>
                <a:gd name="T22" fmla="*/ 23 w 27"/>
                <a:gd name="T23" fmla="*/ 4 h 27"/>
                <a:gd name="T24" fmla="*/ 27 w 27"/>
                <a:gd name="T25" fmla="*/ 13 h 27"/>
                <a:gd name="T26" fmla="*/ 27 w 27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3" y="22"/>
                  </a:lnTo>
                  <a:lnTo>
                    <a:pt x="14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84"/>
            <p:cNvSpPr/>
            <p:nvPr/>
          </p:nvSpPr>
          <p:spPr bwMode="auto">
            <a:xfrm>
              <a:off x="10014" y="6542"/>
              <a:ext cx="148" cy="148"/>
            </a:xfrm>
            <a:custGeom>
              <a:avLst/>
              <a:gdLst>
                <a:gd name="T0" fmla="*/ 69 w 69"/>
                <a:gd name="T1" fmla="*/ 32 h 69"/>
                <a:gd name="T2" fmla="*/ 69 w 69"/>
                <a:gd name="T3" fmla="*/ 32 h 69"/>
                <a:gd name="T4" fmla="*/ 69 w 69"/>
                <a:gd name="T5" fmla="*/ 46 h 69"/>
                <a:gd name="T6" fmla="*/ 60 w 69"/>
                <a:gd name="T7" fmla="*/ 55 h 69"/>
                <a:gd name="T8" fmla="*/ 50 w 69"/>
                <a:gd name="T9" fmla="*/ 64 h 69"/>
                <a:gd name="T10" fmla="*/ 37 w 69"/>
                <a:gd name="T11" fmla="*/ 69 h 69"/>
                <a:gd name="T12" fmla="*/ 37 w 69"/>
                <a:gd name="T13" fmla="*/ 69 h 69"/>
                <a:gd name="T14" fmla="*/ 23 w 69"/>
                <a:gd name="T15" fmla="*/ 64 h 69"/>
                <a:gd name="T16" fmla="*/ 14 w 69"/>
                <a:gd name="T17" fmla="*/ 55 h 69"/>
                <a:gd name="T18" fmla="*/ 5 w 69"/>
                <a:gd name="T19" fmla="*/ 46 h 69"/>
                <a:gd name="T20" fmla="*/ 0 w 69"/>
                <a:gd name="T21" fmla="*/ 32 h 69"/>
                <a:gd name="T22" fmla="*/ 0 w 69"/>
                <a:gd name="T23" fmla="*/ 32 h 69"/>
                <a:gd name="T24" fmla="*/ 5 w 69"/>
                <a:gd name="T25" fmla="*/ 19 h 69"/>
                <a:gd name="T26" fmla="*/ 14 w 69"/>
                <a:gd name="T27" fmla="*/ 9 h 69"/>
                <a:gd name="T28" fmla="*/ 23 w 69"/>
                <a:gd name="T29" fmla="*/ 0 h 69"/>
                <a:gd name="T30" fmla="*/ 37 w 69"/>
                <a:gd name="T31" fmla="*/ 0 h 69"/>
                <a:gd name="T32" fmla="*/ 37 w 69"/>
                <a:gd name="T33" fmla="*/ 0 h 69"/>
                <a:gd name="T34" fmla="*/ 50 w 69"/>
                <a:gd name="T35" fmla="*/ 0 h 69"/>
                <a:gd name="T36" fmla="*/ 60 w 69"/>
                <a:gd name="T37" fmla="*/ 9 h 69"/>
                <a:gd name="T38" fmla="*/ 69 w 69"/>
                <a:gd name="T39" fmla="*/ 19 h 69"/>
                <a:gd name="T40" fmla="*/ 69 w 69"/>
                <a:gd name="T41" fmla="*/ 32 h 69"/>
                <a:gd name="T42" fmla="*/ 69 w 69"/>
                <a:gd name="T43" fmla="*/ 32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" h="69">
                  <a:moveTo>
                    <a:pt x="69" y="32"/>
                  </a:moveTo>
                  <a:lnTo>
                    <a:pt x="69" y="32"/>
                  </a:lnTo>
                  <a:lnTo>
                    <a:pt x="69" y="46"/>
                  </a:lnTo>
                  <a:lnTo>
                    <a:pt x="60" y="55"/>
                  </a:lnTo>
                  <a:lnTo>
                    <a:pt x="50" y="64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4" y="55"/>
                  </a:lnTo>
                  <a:lnTo>
                    <a:pt x="5" y="46"/>
                  </a:lnTo>
                  <a:lnTo>
                    <a:pt x="0" y="32"/>
                  </a:lnTo>
                  <a:lnTo>
                    <a:pt x="5" y="19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60" y="9"/>
                  </a:lnTo>
                  <a:lnTo>
                    <a:pt x="69" y="19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85"/>
            <p:cNvSpPr/>
            <p:nvPr/>
          </p:nvSpPr>
          <p:spPr bwMode="auto">
            <a:xfrm>
              <a:off x="9662" y="4411"/>
              <a:ext cx="69" cy="69"/>
            </a:xfrm>
            <a:custGeom>
              <a:avLst/>
              <a:gdLst>
                <a:gd name="T0" fmla="*/ 32 w 32"/>
                <a:gd name="T1" fmla="*/ 18 h 32"/>
                <a:gd name="T2" fmla="*/ 32 w 32"/>
                <a:gd name="T3" fmla="*/ 18 h 32"/>
                <a:gd name="T4" fmla="*/ 27 w 32"/>
                <a:gd name="T5" fmla="*/ 27 h 32"/>
                <a:gd name="T6" fmla="*/ 18 w 32"/>
                <a:gd name="T7" fmla="*/ 32 h 32"/>
                <a:gd name="T8" fmla="*/ 18 w 32"/>
                <a:gd name="T9" fmla="*/ 32 h 32"/>
                <a:gd name="T10" fmla="*/ 5 w 32"/>
                <a:gd name="T11" fmla="*/ 27 h 32"/>
                <a:gd name="T12" fmla="*/ 0 w 32"/>
                <a:gd name="T13" fmla="*/ 18 h 32"/>
                <a:gd name="T14" fmla="*/ 0 w 32"/>
                <a:gd name="T15" fmla="*/ 18 h 32"/>
                <a:gd name="T16" fmla="*/ 5 w 32"/>
                <a:gd name="T17" fmla="*/ 4 h 32"/>
                <a:gd name="T18" fmla="*/ 18 w 32"/>
                <a:gd name="T19" fmla="*/ 0 h 32"/>
                <a:gd name="T20" fmla="*/ 18 w 32"/>
                <a:gd name="T21" fmla="*/ 0 h 32"/>
                <a:gd name="T22" fmla="*/ 27 w 32"/>
                <a:gd name="T23" fmla="*/ 4 h 32"/>
                <a:gd name="T24" fmla="*/ 32 w 32"/>
                <a:gd name="T25" fmla="*/ 18 h 32"/>
                <a:gd name="T26" fmla="*/ 32 w 32"/>
                <a:gd name="T27" fmla="*/ 18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32">
                  <a:moveTo>
                    <a:pt x="32" y="18"/>
                  </a:moveTo>
                  <a:lnTo>
                    <a:pt x="32" y="18"/>
                  </a:lnTo>
                  <a:lnTo>
                    <a:pt x="27" y="27"/>
                  </a:lnTo>
                  <a:lnTo>
                    <a:pt x="18" y="32"/>
                  </a:lnTo>
                  <a:lnTo>
                    <a:pt x="5" y="27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8" y="0"/>
                  </a:lnTo>
                  <a:lnTo>
                    <a:pt x="27" y="4"/>
                  </a:lnTo>
                  <a:lnTo>
                    <a:pt x="32" y="18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86"/>
            <p:cNvSpPr/>
            <p:nvPr/>
          </p:nvSpPr>
          <p:spPr bwMode="auto">
            <a:xfrm>
              <a:off x="9624" y="4372"/>
              <a:ext cx="146" cy="146"/>
            </a:xfrm>
            <a:custGeom>
              <a:avLst/>
              <a:gdLst>
                <a:gd name="T0" fmla="*/ 68 w 68"/>
                <a:gd name="T1" fmla="*/ 36 h 68"/>
                <a:gd name="T2" fmla="*/ 68 w 68"/>
                <a:gd name="T3" fmla="*/ 36 h 68"/>
                <a:gd name="T4" fmla="*/ 64 w 68"/>
                <a:gd name="T5" fmla="*/ 50 h 68"/>
                <a:gd name="T6" fmla="*/ 59 w 68"/>
                <a:gd name="T7" fmla="*/ 59 h 68"/>
                <a:gd name="T8" fmla="*/ 45 w 68"/>
                <a:gd name="T9" fmla="*/ 68 h 68"/>
                <a:gd name="T10" fmla="*/ 36 w 68"/>
                <a:gd name="T11" fmla="*/ 68 h 68"/>
                <a:gd name="T12" fmla="*/ 36 w 68"/>
                <a:gd name="T13" fmla="*/ 68 h 68"/>
                <a:gd name="T14" fmla="*/ 23 w 68"/>
                <a:gd name="T15" fmla="*/ 68 h 68"/>
                <a:gd name="T16" fmla="*/ 9 w 68"/>
                <a:gd name="T17" fmla="*/ 59 h 68"/>
                <a:gd name="T18" fmla="*/ 4 w 68"/>
                <a:gd name="T19" fmla="*/ 50 h 68"/>
                <a:gd name="T20" fmla="*/ 0 w 68"/>
                <a:gd name="T21" fmla="*/ 36 h 68"/>
                <a:gd name="T22" fmla="*/ 0 w 68"/>
                <a:gd name="T23" fmla="*/ 36 h 68"/>
                <a:gd name="T24" fmla="*/ 4 w 68"/>
                <a:gd name="T25" fmla="*/ 22 h 68"/>
                <a:gd name="T26" fmla="*/ 9 w 68"/>
                <a:gd name="T27" fmla="*/ 9 h 68"/>
                <a:gd name="T28" fmla="*/ 23 w 68"/>
                <a:gd name="T29" fmla="*/ 4 h 68"/>
                <a:gd name="T30" fmla="*/ 36 w 68"/>
                <a:gd name="T31" fmla="*/ 0 h 68"/>
                <a:gd name="T32" fmla="*/ 36 w 68"/>
                <a:gd name="T33" fmla="*/ 0 h 68"/>
                <a:gd name="T34" fmla="*/ 45 w 68"/>
                <a:gd name="T35" fmla="*/ 4 h 68"/>
                <a:gd name="T36" fmla="*/ 59 w 68"/>
                <a:gd name="T37" fmla="*/ 9 h 68"/>
                <a:gd name="T38" fmla="*/ 64 w 68"/>
                <a:gd name="T39" fmla="*/ 22 h 68"/>
                <a:gd name="T40" fmla="*/ 68 w 68"/>
                <a:gd name="T41" fmla="*/ 36 h 68"/>
                <a:gd name="T42" fmla="*/ 68 w 68"/>
                <a:gd name="T43" fmla="*/ 36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50"/>
                  </a:lnTo>
                  <a:lnTo>
                    <a:pt x="59" y="59"/>
                  </a:lnTo>
                  <a:lnTo>
                    <a:pt x="45" y="68"/>
                  </a:lnTo>
                  <a:lnTo>
                    <a:pt x="36" y="68"/>
                  </a:lnTo>
                  <a:lnTo>
                    <a:pt x="23" y="68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4" y="22"/>
                  </a:lnTo>
                  <a:lnTo>
                    <a:pt x="9" y="9"/>
                  </a:lnTo>
                  <a:lnTo>
                    <a:pt x="23" y="4"/>
                  </a:lnTo>
                  <a:lnTo>
                    <a:pt x="36" y="0"/>
                  </a:lnTo>
                  <a:lnTo>
                    <a:pt x="45" y="4"/>
                  </a:lnTo>
                  <a:lnTo>
                    <a:pt x="59" y="9"/>
                  </a:lnTo>
                  <a:lnTo>
                    <a:pt x="64" y="22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87"/>
            <p:cNvSpPr/>
            <p:nvPr/>
          </p:nvSpPr>
          <p:spPr bwMode="auto">
            <a:xfrm>
              <a:off x="7903" y="4274"/>
              <a:ext cx="69" cy="58"/>
            </a:xfrm>
            <a:custGeom>
              <a:avLst/>
              <a:gdLst>
                <a:gd name="T0" fmla="*/ 32 w 32"/>
                <a:gd name="T1" fmla="*/ 14 h 27"/>
                <a:gd name="T2" fmla="*/ 32 w 32"/>
                <a:gd name="T3" fmla="*/ 14 h 27"/>
                <a:gd name="T4" fmla="*/ 27 w 32"/>
                <a:gd name="T5" fmla="*/ 23 h 27"/>
                <a:gd name="T6" fmla="*/ 18 w 32"/>
                <a:gd name="T7" fmla="*/ 27 h 27"/>
                <a:gd name="T8" fmla="*/ 18 w 32"/>
                <a:gd name="T9" fmla="*/ 27 h 27"/>
                <a:gd name="T10" fmla="*/ 4 w 32"/>
                <a:gd name="T11" fmla="*/ 23 h 27"/>
                <a:gd name="T12" fmla="*/ 0 w 32"/>
                <a:gd name="T13" fmla="*/ 14 h 27"/>
                <a:gd name="T14" fmla="*/ 0 w 32"/>
                <a:gd name="T15" fmla="*/ 14 h 27"/>
                <a:gd name="T16" fmla="*/ 4 w 32"/>
                <a:gd name="T17" fmla="*/ 0 h 27"/>
                <a:gd name="T18" fmla="*/ 18 w 32"/>
                <a:gd name="T19" fmla="*/ 0 h 27"/>
                <a:gd name="T20" fmla="*/ 18 w 32"/>
                <a:gd name="T21" fmla="*/ 0 h 27"/>
                <a:gd name="T22" fmla="*/ 27 w 32"/>
                <a:gd name="T23" fmla="*/ 0 h 27"/>
                <a:gd name="T24" fmla="*/ 32 w 32"/>
                <a:gd name="T25" fmla="*/ 14 h 27"/>
                <a:gd name="T26" fmla="*/ 32 w 32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8" y="27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88"/>
            <p:cNvSpPr/>
            <p:nvPr/>
          </p:nvSpPr>
          <p:spPr bwMode="auto">
            <a:xfrm>
              <a:off x="7864" y="4225"/>
              <a:ext cx="146" cy="148"/>
            </a:xfrm>
            <a:custGeom>
              <a:avLst/>
              <a:gdLst>
                <a:gd name="T0" fmla="*/ 68 w 68"/>
                <a:gd name="T1" fmla="*/ 37 h 69"/>
                <a:gd name="T2" fmla="*/ 68 w 68"/>
                <a:gd name="T3" fmla="*/ 37 h 69"/>
                <a:gd name="T4" fmla="*/ 68 w 68"/>
                <a:gd name="T5" fmla="*/ 50 h 69"/>
                <a:gd name="T6" fmla="*/ 59 w 68"/>
                <a:gd name="T7" fmla="*/ 59 h 69"/>
                <a:gd name="T8" fmla="*/ 50 w 68"/>
                <a:gd name="T9" fmla="*/ 69 h 69"/>
                <a:gd name="T10" fmla="*/ 36 w 68"/>
                <a:gd name="T11" fmla="*/ 69 h 69"/>
                <a:gd name="T12" fmla="*/ 36 w 68"/>
                <a:gd name="T13" fmla="*/ 69 h 69"/>
                <a:gd name="T14" fmla="*/ 22 w 68"/>
                <a:gd name="T15" fmla="*/ 69 h 69"/>
                <a:gd name="T16" fmla="*/ 9 w 68"/>
                <a:gd name="T17" fmla="*/ 59 h 69"/>
                <a:gd name="T18" fmla="*/ 4 w 68"/>
                <a:gd name="T19" fmla="*/ 50 h 69"/>
                <a:gd name="T20" fmla="*/ 0 w 68"/>
                <a:gd name="T21" fmla="*/ 37 h 69"/>
                <a:gd name="T22" fmla="*/ 0 w 68"/>
                <a:gd name="T23" fmla="*/ 37 h 69"/>
                <a:gd name="T24" fmla="*/ 4 w 68"/>
                <a:gd name="T25" fmla="*/ 23 h 69"/>
                <a:gd name="T26" fmla="*/ 9 w 68"/>
                <a:gd name="T27" fmla="*/ 9 h 69"/>
                <a:gd name="T28" fmla="*/ 22 w 68"/>
                <a:gd name="T29" fmla="*/ 5 h 69"/>
                <a:gd name="T30" fmla="*/ 36 w 68"/>
                <a:gd name="T31" fmla="*/ 0 h 69"/>
                <a:gd name="T32" fmla="*/ 36 w 68"/>
                <a:gd name="T33" fmla="*/ 0 h 69"/>
                <a:gd name="T34" fmla="*/ 50 w 68"/>
                <a:gd name="T35" fmla="*/ 5 h 69"/>
                <a:gd name="T36" fmla="*/ 59 w 68"/>
                <a:gd name="T37" fmla="*/ 9 h 69"/>
                <a:gd name="T38" fmla="*/ 68 w 68"/>
                <a:gd name="T39" fmla="*/ 23 h 69"/>
                <a:gd name="T40" fmla="*/ 68 w 68"/>
                <a:gd name="T41" fmla="*/ 37 h 69"/>
                <a:gd name="T42" fmla="*/ 68 w 68"/>
                <a:gd name="T43" fmla="*/ 37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8" y="50"/>
                  </a:lnTo>
                  <a:lnTo>
                    <a:pt x="59" y="59"/>
                  </a:lnTo>
                  <a:lnTo>
                    <a:pt x="50" y="69"/>
                  </a:lnTo>
                  <a:lnTo>
                    <a:pt x="36" y="69"/>
                  </a:lnTo>
                  <a:lnTo>
                    <a:pt x="22" y="69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37"/>
                  </a:lnTo>
                  <a:lnTo>
                    <a:pt x="4" y="23"/>
                  </a:lnTo>
                  <a:lnTo>
                    <a:pt x="9" y="9"/>
                  </a:lnTo>
                  <a:lnTo>
                    <a:pt x="22" y="5"/>
                  </a:lnTo>
                  <a:lnTo>
                    <a:pt x="36" y="0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68" y="23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89"/>
            <p:cNvSpPr/>
            <p:nvPr/>
          </p:nvSpPr>
          <p:spPr bwMode="auto">
            <a:xfrm>
              <a:off x="7178" y="6846"/>
              <a:ext cx="60" cy="58"/>
            </a:xfrm>
            <a:custGeom>
              <a:avLst/>
              <a:gdLst>
                <a:gd name="T0" fmla="*/ 28 w 28"/>
                <a:gd name="T1" fmla="*/ 13 h 27"/>
                <a:gd name="T2" fmla="*/ 28 w 28"/>
                <a:gd name="T3" fmla="*/ 13 h 27"/>
                <a:gd name="T4" fmla="*/ 23 w 28"/>
                <a:gd name="T5" fmla="*/ 23 h 27"/>
                <a:gd name="T6" fmla="*/ 14 w 28"/>
                <a:gd name="T7" fmla="*/ 27 h 27"/>
                <a:gd name="T8" fmla="*/ 14 w 28"/>
                <a:gd name="T9" fmla="*/ 27 h 27"/>
                <a:gd name="T10" fmla="*/ 5 w 28"/>
                <a:gd name="T11" fmla="*/ 23 h 27"/>
                <a:gd name="T12" fmla="*/ 0 w 28"/>
                <a:gd name="T13" fmla="*/ 13 h 27"/>
                <a:gd name="T14" fmla="*/ 0 w 28"/>
                <a:gd name="T15" fmla="*/ 13 h 27"/>
                <a:gd name="T16" fmla="*/ 5 w 28"/>
                <a:gd name="T17" fmla="*/ 4 h 27"/>
                <a:gd name="T18" fmla="*/ 14 w 28"/>
                <a:gd name="T19" fmla="*/ 0 h 27"/>
                <a:gd name="T20" fmla="*/ 14 w 28"/>
                <a:gd name="T21" fmla="*/ 0 h 27"/>
                <a:gd name="T22" fmla="*/ 23 w 28"/>
                <a:gd name="T23" fmla="*/ 4 h 27"/>
                <a:gd name="T24" fmla="*/ 28 w 28"/>
                <a:gd name="T25" fmla="*/ 13 h 27"/>
                <a:gd name="T26" fmla="*/ 28 w 28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7">
                  <a:moveTo>
                    <a:pt x="28" y="13"/>
                  </a:moveTo>
                  <a:lnTo>
                    <a:pt x="28" y="13"/>
                  </a:lnTo>
                  <a:lnTo>
                    <a:pt x="23" y="23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3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3" y="4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0"/>
            <p:cNvSpPr/>
            <p:nvPr/>
          </p:nvSpPr>
          <p:spPr bwMode="auto">
            <a:xfrm>
              <a:off x="7139" y="6797"/>
              <a:ext cx="146" cy="146"/>
            </a:xfrm>
            <a:custGeom>
              <a:avLst/>
              <a:gdLst>
                <a:gd name="T0" fmla="*/ 68 w 68"/>
                <a:gd name="T1" fmla="*/ 36 h 68"/>
                <a:gd name="T2" fmla="*/ 68 w 68"/>
                <a:gd name="T3" fmla="*/ 36 h 68"/>
                <a:gd name="T4" fmla="*/ 64 w 68"/>
                <a:gd name="T5" fmla="*/ 50 h 68"/>
                <a:gd name="T6" fmla="*/ 55 w 68"/>
                <a:gd name="T7" fmla="*/ 59 h 68"/>
                <a:gd name="T8" fmla="*/ 46 w 68"/>
                <a:gd name="T9" fmla="*/ 68 h 68"/>
                <a:gd name="T10" fmla="*/ 32 w 68"/>
                <a:gd name="T11" fmla="*/ 68 h 68"/>
                <a:gd name="T12" fmla="*/ 32 w 68"/>
                <a:gd name="T13" fmla="*/ 68 h 68"/>
                <a:gd name="T14" fmla="*/ 18 w 68"/>
                <a:gd name="T15" fmla="*/ 68 h 68"/>
                <a:gd name="T16" fmla="*/ 9 w 68"/>
                <a:gd name="T17" fmla="*/ 59 h 68"/>
                <a:gd name="T18" fmla="*/ 0 w 68"/>
                <a:gd name="T19" fmla="*/ 50 h 68"/>
                <a:gd name="T20" fmla="*/ 0 w 68"/>
                <a:gd name="T21" fmla="*/ 36 h 68"/>
                <a:gd name="T22" fmla="*/ 0 w 68"/>
                <a:gd name="T23" fmla="*/ 36 h 68"/>
                <a:gd name="T24" fmla="*/ 0 w 68"/>
                <a:gd name="T25" fmla="*/ 23 h 68"/>
                <a:gd name="T26" fmla="*/ 9 w 68"/>
                <a:gd name="T27" fmla="*/ 14 h 68"/>
                <a:gd name="T28" fmla="*/ 18 w 68"/>
                <a:gd name="T29" fmla="*/ 4 h 68"/>
                <a:gd name="T30" fmla="*/ 32 w 68"/>
                <a:gd name="T31" fmla="*/ 0 h 68"/>
                <a:gd name="T32" fmla="*/ 32 w 68"/>
                <a:gd name="T33" fmla="*/ 0 h 68"/>
                <a:gd name="T34" fmla="*/ 46 w 68"/>
                <a:gd name="T35" fmla="*/ 4 h 68"/>
                <a:gd name="T36" fmla="*/ 55 w 68"/>
                <a:gd name="T37" fmla="*/ 14 h 68"/>
                <a:gd name="T38" fmla="*/ 64 w 68"/>
                <a:gd name="T39" fmla="*/ 23 h 68"/>
                <a:gd name="T40" fmla="*/ 68 w 68"/>
                <a:gd name="T41" fmla="*/ 36 h 68"/>
                <a:gd name="T42" fmla="*/ 68 w 68"/>
                <a:gd name="T43" fmla="*/ 36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8">
                  <a:moveTo>
                    <a:pt x="68" y="36"/>
                  </a:moveTo>
                  <a:lnTo>
                    <a:pt x="68" y="36"/>
                  </a:lnTo>
                  <a:lnTo>
                    <a:pt x="64" y="50"/>
                  </a:lnTo>
                  <a:lnTo>
                    <a:pt x="55" y="59"/>
                  </a:lnTo>
                  <a:lnTo>
                    <a:pt x="46" y="68"/>
                  </a:lnTo>
                  <a:lnTo>
                    <a:pt x="32" y="68"/>
                  </a:lnTo>
                  <a:lnTo>
                    <a:pt x="18" y="68"/>
                  </a:lnTo>
                  <a:lnTo>
                    <a:pt x="9" y="59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23"/>
                  </a:lnTo>
                  <a:lnTo>
                    <a:pt x="9" y="14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46" y="4"/>
                  </a:lnTo>
                  <a:lnTo>
                    <a:pt x="55" y="14"/>
                  </a:lnTo>
                  <a:lnTo>
                    <a:pt x="64" y="23"/>
                  </a:lnTo>
                  <a:lnTo>
                    <a:pt x="68" y="36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1"/>
            <p:cNvSpPr/>
            <p:nvPr/>
          </p:nvSpPr>
          <p:spPr bwMode="auto">
            <a:xfrm>
              <a:off x="9349" y="7354"/>
              <a:ext cx="58" cy="58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14 h 27"/>
                <a:gd name="T4" fmla="*/ 23 w 27"/>
                <a:gd name="T5" fmla="*/ 27 h 27"/>
                <a:gd name="T6" fmla="*/ 14 w 27"/>
                <a:gd name="T7" fmla="*/ 27 h 27"/>
                <a:gd name="T8" fmla="*/ 14 w 27"/>
                <a:gd name="T9" fmla="*/ 27 h 27"/>
                <a:gd name="T10" fmla="*/ 5 w 27"/>
                <a:gd name="T11" fmla="*/ 27 h 27"/>
                <a:gd name="T12" fmla="*/ 0 w 27"/>
                <a:gd name="T13" fmla="*/ 14 h 27"/>
                <a:gd name="T14" fmla="*/ 0 w 27"/>
                <a:gd name="T15" fmla="*/ 14 h 27"/>
                <a:gd name="T16" fmla="*/ 5 w 27"/>
                <a:gd name="T17" fmla="*/ 5 h 27"/>
                <a:gd name="T18" fmla="*/ 14 w 27"/>
                <a:gd name="T19" fmla="*/ 0 h 27"/>
                <a:gd name="T20" fmla="*/ 14 w 27"/>
                <a:gd name="T21" fmla="*/ 0 h 27"/>
                <a:gd name="T22" fmla="*/ 23 w 27"/>
                <a:gd name="T23" fmla="*/ 5 h 27"/>
                <a:gd name="T24" fmla="*/ 27 w 27"/>
                <a:gd name="T25" fmla="*/ 14 h 27"/>
                <a:gd name="T26" fmla="*/ 27 w 27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4"/>
                  </a:lnTo>
                  <a:lnTo>
                    <a:pt x="23" y="27"/>
                  </a:lnTo>
                  <a:lnTo>
                    <a:pt x="14" y="27"/>
                  </a:lnTo>
                  <a:lnTo>
                    <a:pt x="5" y="27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92"/>
            <p:cNvSpPr/>
            <p:nvPr/>
          </p:nvSpPr>
          <p:spPr bwMode="auto">
            <a:xfrm>
              <a:off x="9300" y="7316"/>
              <a:ext cx="148" cy="146"/>
            </a:xfrm>
            <a:custGeom>
              <a:avLst/>
              <a:gdLst>
                <a:gd name="T0" fmla="*/ 69 w 69"/>
                <a:gd name="T1" fmla="*/ 32 h 68"/>
                <a:gd name="T2" fmla="*/ 69 w 69"/>
                <a:gd name="T3" fmla="*/ 32 h 68"/>
                <a:gd name="T4" fmla="*/ 69 w 69"/>
                <a:gd name="T5" fmla="*/ 45 h 68"/>
                <a:gd name="T6" fmla="*/ 60 w 69"/>
                <a:gd name="T7" fmla="*/ 54 h 68"/>
                <a:gd name="T8" fmla="*/ 50 w 69"/>
                <a:gd name="T9" fmla="*/ 64 h 68"/>
                <a:gd name="T10" fmla="*/ 37 w 69"/>
                <a:gd name="T11" fmla="*/ 68 h 68"/>
                <a:gd name="T12" fmla="*/ 37 w 69"/>
                <a:gd name="T13" fmla="*/ 68 h 68"/>
                <a:gd name="T14" fmla="*/ 23 w 69"/>
                <a:gd name="T15" fmla="*/ 64 h 68"/>
                <a:gd name="T16" fmla="*/ 14 w 69"/>
                <a:gd name="T17" fmla="*/ 54 h 68"/>
                <a:gd name="T18" fmla="*/ 5 w 69"/>
                <a:gd name="T19" fmla="*/ 45 h 68"/>
                <a:gd name="T20" fmla="*/ 0 w 69"/>
                <a:gd name="T21" fmla="*/ 32 h 68"/>
                <a:gd name="T22" fmla="*/ 0 w 69"/>
                <a:gd name="T23" fmla="*/ 32 h 68"/>
                <a:gd name="T24" fmla="*/ 5 w 69"/>
                <a:gd name="T25" fmla="*/ 18 h 68"/>
                <a:gd name="T26" fmla="*/ 14 w 69"/>
                <a:gd name="T27" fmla="*/ 9 h 68"/>
                <a:gd name="T28" fmla="*/ 23 w 69"/>
                <a:gd name="T29" fmla="*/ 0 h 68"/>
                <a:gd name="T30" fmla="*/ 37 w 69"/>
                <a:gd name="T31" fmla="*/ 0 h 68"/>
                <a:gd name="T32" fmla="*/ 37 w 69"/>
                <a:gd name="T33" fmla="*/ 0 h 68"/>
                <a:gd name="T34" fmla="*/ 50 w 69"/>
                <a:gd name="T35" fmla="*/ 0 h 68"/>
                <a:gd name="T36" fmla="*/ 60 w 69"/>
                <a:gd name="T37" fmla="*/ 9 h 68"/>
                <a:gd name="T38" fmla="*/ 69 w 69"/>
                <a:gd name="T39" fmla="*/ 18 h 68"/>
                <a:gd name="T40" fmla="*/ 69 w 69"/>
                <a:gd name="T41" fmla="*/ 32 h 68"/>
                <a:gd name="T42" fmla="*/ 69 w 69"/>
                <a:gd name="T43" fmla="*/ 32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9" h="68">
                  <a:moveTo>
                    <a:pt x="69" y="32"/>
                  </a:moveTo>
                  <a:lnTo>
                    <a:pt x="69" y="32"/>
                  </a:lnTo>
                  <a:lnTo>
                    <a:pt x="69" y="45"/>
                  </a:lnTo>
                  <a:lnTo>
                    <a:pt x="60" y="54"/>
                  </a:lnTo>
                  <a:lnTo>
                    <a:pt x="50" y="64"/>
                  </a:lnTo>
                  <a:lnTo>
                    <a:pt x="37" y="68"/>
                  </a:lnTo>
                  <a:lnTo>
                    <a:pt x="23" y="64"/>
                  </a:lnTo>
                  <a:lnTo>
                    <a:pt x="14" y="54"/>
                  </a:lnTo>
                  <a:lnTo>
                    <a:pt x="5" y="45"/>
                  </a:lnTo>
                  <a:lnTo>
                    <a:pt x="0" y="32"/>
                  </a:lnTo>
                  <a:lnTo>
                    <a:pt x="5" y="18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60" y="9"/>
                  </a:lnTo>
                  <a:lnTo>
                    <a:pt x="69" y="18"/>
                  </a:lnTo>
                  <a:lnTo>
                    <a:pt x="69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93"/>
            <p:cNvSpPr/>
            <p:nvPr/>
          </p:nvSpPr>
          <p:spPr bwMode="auto">
            <a:xfrm>
              <a:off x="11021" y="7931"/>
              <a:ext cx="69" cy="58"/>
            </a:xfrm>
            <a:custGeom>
              <a:avLst/>
              <a:gdLst>
                <a:gd name="T0" fmla="*/ 32 w 32"/>
                <a:gd name="T1" fmla="*/ 14 h 27"/>
                <a:gd name="T2" fmla="*/ 32 w 32"/>
                <a:gd name="T3" fmla="*/ 14 h 27"/>
                <a:gd name="T4" fmla="*/ 28 w 32"/>
                <a:gd name="T5" fmla="*/ 23 h 27"/>
                <a:gd name="T6" fmla="*/ 14 w 32"/>
                <a:gd name="T7" fmla="*/ 27 h 27"/>
                <a:gd name="T8" fmla="*/ 14 w 32"/>
                <a:gd name="T9" fmla="*/ 27 h 27"/>
                <a:gd name="T10" fmla="*/ 5 w 32"/>
                <a:gd name="T11" fmla="*/ 23 h 27"/>
                <a:gd name="T12" fmla="*/ 0 w 32"/>
                <a:gd name="T13" fmla="*/ 14 h 27"/>
                <a:gd name="T14" fmla="*/ 0 w 32"/>
                <a:gd name="T15" fmla="*/ 14 h 27"/>
                <a:gd name="T16" fmla="*/ 5 w 32"/>
                <a:gd name="T17" fmla="*/ 5 h 27"/>
                <a:gd name="T18" fmla="*/ 14 w 32"/>
                <a:gd name="T19" fmla="*/ 0 h 27"/>
                <a:gd name="T20" fmla="*/ 14 w 32"/>
                <a:gd name="T21" fmla="*/ 0 h 27"/>
                <a:gd name="T22" fmla="*/ 28 w 32"/>
                <a:gd name="T23" fmla="*/ 5 h 27"/>
                <a:gd name="T24" fmla="*/ 32 w 32"/>
                <a:gd name="T25" fmla="*/ 14 h 27"/>
                <a:gd name="T26" fmla="*/ 32 w 32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8" y="23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9" name="Freeform 94"/>
            <p:cNvSpPr/>
            <p:nvPr/>
          </p:nvSpPr>
          <p:spPr bwMode="auto">
            <a:xfrm>
              <a:off x="10983" y="7881"/>
              <a:ext cx="146" cy="148"/>
            </a:xfrm>
            <a:custGeom>
              <a:avLst/>
              <a:gdLst>
                <a:gd name="T0" fmla="*/ 68 w 68"/>
                <a:gd name="T1" fmla="*/ 37 h 69"/>
                <a:gd name="T2" fmla="*/ 68 w 68"/>
                <a:gd name="T3" fmla="*/ 37 h 69"/>
                <a:gd name="T4" fmla="*/ 64 w 68"/>
                <a:gd name="T5" fmla="*/ 50 h 69"/>
                <a:gd name="T6" fmla="*/ 59 w 68"/>
                <a:gd name="T7" fmla="*/ 60 h 69"/>
                <a:gd name="T8" fmla="*/ 46 w 68"/>
                <a:gd name="T9" fmla="*/ 69 h 69"/>
                <a:gd name="T10" fmla="*/ 32 w 68"/>
                <a:gd name="T11" fmla="*/ 69 h 69"/>
                <a:gd name="T12" fmla="*/ 32 w 68"/>
                <a:gd name="T13" fmla="*/ 69 h 69"/>
                <a:gd name="T14" fmla="*/ 18 w 68"/>
                <a:gd name="T15" fmla="*/ 69 h 69"/>
                <a:gd name="T16" fmla="*/ 9 w 68"/>
                <a:gd name="T17" fmla="*/ 60 h 69"/>
                <a:gd name="T18" fmla="*/ 0 w 68"/>
                <a:gd name="T19" fmla="*/ 50 h 69"/>
                <a:gd name="T20" fmla="*/ 0 w 68"/>
                <a:gd name="T21" fmla="*/ 37 h 69"/>
                <a:gd name="T22" fmla="*/ 0 w 68"/>
                <a:gd name="T23" fmla="*/ 37 h 69"/>
                <a:gd name="T24" fmla="*/ 0 w 68"/>
                <a:gd name="T25" fmla="*/ 23 h 69"/>
                <a:gd name="T26" fmla="*/ 9 w 68"/>
                <a:gd name="T27" fmla="*/ 14 h 69"/>
                <a:gd name="T28" fmla="*/ 18 w 68"/>
                <a:gd name="T29" fmla="*/ 5 h 69"/>
                <a:gd name="T30" fmla="*/ 32 w 68"/>
                <a:gd name="T31" fmla="*/ 0 h 69"/>
                <a:gd name="T32" fmla="*/ 32 w 68"/>
                <a:gd name="T33" fmla="*/ 0 h 69"/>
                <a:gd name="T34" fmla="*/ 46 w 68"/>
                <a:gd name="T35" fmla="*/ 5 h 69"/>
                <a:gd name="T36" fmla="*/ 59 w 68"/>
                <a:gd name="T37" fmla="*/ 14 h 69"/>
                <a:gd name="T38" fmla="*/ 64 w 68"/>
                <a:gd name="T39" fmla="*/ 23 h 69"/>
                <a:gd name="T40" fmla="*/ 68 w 68"/>
                <a:gd name="T41" fmla="*/ 37 h 69"/>
                <a:gd name="T42" fmla="*/ 68 w 68"/>
                <a:gd name="T43" fmla="*/ 37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9">
                  <a:moveTo>
                    <a:pt x="68" y="37"/>
                  </a:moveTo>
                  <a:lnTo>
                    <a:pt x="68" y="37"/>
                  </a:lnTo>
                  <a:lnTo>
                    <a:pt x="64" y="50"/>
                  </a:lnTo>
                  <a:lnTo>
                    <a:pt x="59" y="60"/>
                  </a:lnTo>
                  <a:lnTo>
                    <a:pt x="46" y="69"/>
                  </a:lnTo>
                  <a:lnTo>
                    <a:pt x="32" y="69"/>
                  </a:lnTo>
                  <a:lnTo>
                    <a:pt x="18" y="69"/>
                  </a:lnTo>
                  <a:lnTo>
                    <a:pt x="9" y="60"/>
                  </a:lnTo>
                  <a:lnTo>
                    <a:pt x="0" y="50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14"/>
                  </a:lnTo>
                  <a:lnTo>
                    <a:pt x="18" y="5"/>
                  </a:lnTo>
                  <a:lnTo>
                    <a:pt x="32" y="0"/>
                  </a:lnTo>
                  <a:lnTo>
                    <a:pt x="46" y="5"/>
                  </a:lnTo>
                  <a:lnTo>
                    <a:pt x="59" y="14"/>
                  </a:lnTo>
                  <a:lnTo>
                    <a:pt x="64" y="23"/>
                  </a:lnTo>
                  <a:lnTo>
                    <a:pt x="68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95"/>
            <p:cNvSpPr/>
            <p:nvPr/>
          </p:nvSpPr>
          <p:spPr bwMode="auto">
            <a:xfrm>
              <a:off x="11540" y="9778"/>
              <a:ext cx="69" cy="60"/>
            </a:xfrm>
            <a:custGeom>
              <a:avLst/>
              <a:gdLst>
                <a:gd name="T0" fmla="*/ 32 w 32"/>
                <a:gd name="T1" fmla="*/ 14 h 28"/>
                <a:gd name="T2" fmla="*/ 32 w 32"/>
                <a:gd name="T3" fmla="*/ 14 h 28"/>
                <a:gd name="T4" fmla="*/ 27 w 32"/>
                <a:gd name="T5" fmla="*/ 23 h 28"/>
                <a:gd name="T6" fmla="*/ 14 w 32"/>
                <a:gd name="T7" fmla="*/ 28 h 28"/>
                <a:gd name="T8" fmla="*/ 14 w 32"/>
                <a:gd name="T9" fmla="*/ 28 h 28"/>
                <a:gd name="T10" fmla="*/ 5 w 32"/>
                <a:gd name="T11" fmla="*/ 23 h 28"/>
                <a:gd name="T12" fmla="*/ 0 w 32"/>
                <a:gd name="T13" fmla="*/ 14 h 28"/>
                <a:gd name="T14" fmla="*/ 0 w 32"/>
                <a:gd name="T15" fmla="*/ 14 h 28"/>
                <a:gd name="T16" fmla="*/ 5 w 32"/>
                <a:gd name="T17" fmla="*/ 5 h 28"/>
                <a:gd name="T18" fmla="*/ 14 w 32"/>
                <a:gd name="T19" fmla="*/ 0 h 28"/>
                <a:gd name="T20" fmla="*/ 14 w 32"/>
                <a:gd name="T21" fmla="*/ 0 h 28"/>
                <a:gd name="T22" fmla="*/ 27 w 32"/>
                <a:gd name="T23" fmla="*/ 5 h 28"/>
                <a:gd name="T24" fmla="*/ 32 w 32"/>
                <a:gd name="T25" fmla="*/ 14 h 28"/>
                <a:gd name="T26" fmla="*/ 32 w 32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8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96"/>
            <p:cNvSpPr/>
            <p:nvPr/>
          </p:nvSpPr>
          <p:spPr bwMode="auto">
            <a:xfrm>
              <a:off x="11501" y="9740"/>
              <a:ext cx="146" cy="146"/>
            </a:xfrm>
            <a:custGeom>
              <a:avLst/>
              <a:gdLst>
                <a:gd name="T0" fmla="*/ 68 w 68"/>
                <a:gd name="T1" fmla="*/ 32 h 68"/>
                <a:gd name="T2" fmla="*/ 68 w 68"/>
                <a:gd name="T3" fmla="*/ 32 h 68"/>
                <a:gd name="T4" fmla="*/ 64 w 68"/>
                <a:gd name="T5" fmla="*/ 46 h 68"/>
                <a:gd name="T6" fmla="*/ 59 w 68"/>
                <a:gd name="T7" fmla="*/ 55 h 68"/>
                <a:gd name="T8" fmla="*/ 45 w 68"/>
                <a:gd name="T9" fmla="*/ 64 h 68"/>
                <a:gd name="T10" fmla="*/ 32 w 68"/>
                <a:gd name="T11" fmla="*/ 68 h 68"/>
                <a:gd name="T12" fmla="*/ 32 w 68"/>
                <a:gd name="T13" fmla="*/ 68 h 68"/>
                <a:gd name="T14" fmla="*/ 18 w 68"/>
                <a:gd name="T15" fmla="*/ 64 h 68"/>
                <a:gd name="T16" fmla="*/ 9 w 68"/>
                <a:gd name="T17" fmla="*/ 55 h 68"/>
                <a:gd name="T18" fmla="*/ 0 w 68"/>
                <a:gd name="T19" fmla="*/ 46 h 68"/>
                <a:gd name="T20" fmla="*/ 0 w 68"/>
                <a:gd name="T21" fmla="*/ 32 h 68"/>
                <a:gd name="T22" fmla="*/ 0 w 68"/>
                <a:gd name="T23" fmla="*/ 32 h 68"/>
                <a:gd name="T24" fmla="*/ 0 w 68"/>
                <a:gd name="T25" fmla="*/ 18 h 68"/>
                <a:gd name="T26" fmla="*/ 9 w 68"/>
                <a:gd name="T27" fmla="*/ 9 h 68"/>
                <a:gd name="T28" fmla="*/ 18 w 68"/>
                <a:gd name="T29" fmla="*/ 0 h 68"/>
                <a:gd name="T30" fmla="*/ 32 w 68"/>
                <a:gd name="T31" fmla="*/ 0 h 68"/>
                <a:gd name="T32" fmla="*/ 32 w 68"/>
                <a:gd name="T33" fmla="*/ 0 h 68"/>
                <a:gd name="T34" fmla="*/ 45 w 68"/>
                <a:gd name="T35" fmla="*/ 0 h 68"/>
                <a:gd name="T36" fmla="*/ 59 w 68"/>
                <a:gd name="T37" fmla="*/ 9 h 68"/>
                <a:gd name="T38" fmla="*/ 64 w 68"/>
                <a:gd name="T39" fmla="*/ 18 h 68"/>
                <a:gd name="T40" fmla="*/ 68 w 68"/>
                <a:gd name="T41" fmla="*/ 32 h 68"/>
                <a:gd name="T42" fmla="*/ 68 w 68"/>
                <a:gd name="T43" fmla="*/ 32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8">
                  <a:moveTo>
                    <a:pt x="68" y="32"/>
                  </a:moveTo>
                  <a:lnTo>
                    <a:pt x="68" y="32"/>
                  </a:lnTo>
                  <a:lnTo>
                    <a:pt x="64" y="46"/>
                  </a:lnTo>
                  <a:lnTo>
                    <a:pt x="59" y="55"/>
                  </a:lnTo>
                  <a:lnTo>
                    <a:pt x="45" y="64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9" y="55"/>
                  </a:lnTo>
                  <a:lnTo>
                    <a:pt x="0" y="46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4" y="18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97"/>
            <p:cNvSpPr/>
            <p:nvPr/>
          </p:nvSpPr>
          <p:spPr bwMode="auto">
            <a:xfrm>
              <a:off x="9555" y="8771"/>
              <a:ext cx="69" cy="60"/>
            </a:xfrm>
            <a:custGeom>
              <a:avLst/>
              <a:gdLst>
                <a:gd name="T0" fmla="*/ 32 w 32"/>
                <a:gd name="T1" fmla="*/ 14 h 28"/>
                <a:gd name="T2" fmla="*/ 32 w 32"/>
                <a:gd name="T3" fmla="*/ 14 h 28"/>
                <a:gd name="T4" fmla="*/ 27 w 32"/>
                <a:gd name="T5" fmla="*/ 23 h 28"/>
                <a:gd name="T6" fmla="*/ 14 w 32"/>
                <a:gd name="T7" fmla="*/ 28 h 28"/>
                <a:gd name="T8" fmla="*/ 14 w 32"/>
                <a:gd name="T9" fmla="*/ 28 h 28"/>
                <a:gd name="T10" fmla="*/ 4 w 32"/>
                <a:gd name="T11" fmla="*/ 23 h 28"/>
                <a:gd name="T12" fmla="*/ 0 w 32"/>
                <a:gd name="T13" fmla="*/ 14 h 28"/>
                <a:gd name="T14" fmla="*/ 0 w 32"/>
                <a:gd name="T15" fmla="*/ 14 h 28"/>
                <a:gd name="T16" fmla="*/ 4 w 32"/>
                <a:gd name="T17" fmla="*/ 5 h 28"/>
                <a:gd name="T18" fmla="*/ 14 w 32"/>
                <a:gd name="T19" fmla="*/ 0 h 28"/>
                <a:gd name="T20" fmla="*/ 14 w 32"/>
                <a:gd name="T21" fmla="*/ 0 h 28"/>
                <a:gd name="T22" fmla="*/ 27 w 32"/>
                <a:gd name="T23" fmla="*/ 5 h 28"/>
                <a:gd name="T24" fmla="*/ 32 w 32"/>
                <a:gd name="T25" fmla="*/ 14 h 28"/>
                <a:gd name="T26" fmla="*/ 32 w 32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8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98"/>
            <p:cNvSpPr/>
            <p:nvPr/>
          </p:nvSpPr>
          <p:spPr bwMode="auto">
            <a:xfrm>
              <a:off x="9517" y="8732"/>
              <a:ext cx="146" cy="148"/>
            </a:xfrm>
            <a:custGeom>
              <a:avLst/>
              <a:gdLst>
                <a:gd name="T0" fmla="*/ 68 w 68"/>
                <a:gd name="T1" fmla="*/ 32 h 69"/>
                <a:gd name="T2" fmla="*/ 68 w 68"/>
                <a:gd name="T3" fmla="*/ 32 h 69"/>
                <a:gd name="T4" fmla="*/ 63 w 68"/>
                <a:gd name="T5" fmla="*/ 46 h 69"/>
                <a:gd name="T6" fmla="*/ 59 w 68"/>
                <a:gd name="T7" fmla="*/ 55 h 69"/>
                <a:gd name="T8" fmla="*/ 45 w 68"/>
                <a:gd name="T9" fmla="*/ 64 h 69"/>
                <a:gd name="T10" fmla="*/ 32 w 68"/>
                <a:gd name="T11" fmla="*/ 69 h 69"/>
                <a:gd name="T12" fmla="*/ 32 w 68"/>
                <a:gd name="T13" fmla="*/ 69 h 69"/>
                <a:gd name="T14" fmla="*/ 22 w 68"/>
                <a:gd name="T15" fmla="*/ 64 h 69"/>
                <a:gd name="T16" fmla="*/ 9 w 68"/>
                <a:gd name="T17" fmla="*/ 55 h 69"/>
                <a:gd name="T18" fmla="*/ 4 w 68"/>
                <a:gd name="T19" fmla="*/ 46 h 69"/>
                <a:gd name="T20" fmla="*/ 0 w 68"/>
                <a:gd name="T21" fmla="*/ 32 h 69"/>
                <a:gd name="T22" fmla="*/ 0 w 68"/>
                <a:gd name="T23" fmla="*/ 32 h 69"/>
                <a:gd name="T24" fmla="*/ 4 w 68"/>
                <a:gd name="T25" fmla="*/ 18 h 69"/>
                <a:gd name="T26" fmla="*/ 9 w 68"/>
                <a:gd name="T27" fmla="*/ 9 h 69"/>
                <a:gd name="T28" fmla="*/ 22 w 68"/>
                <a:gd name="T29" fmla="*/ 0 h 69"/>
                <a:gd name="T30" fmla="*/ 32 w 68"/>
                <a:gd name="T31" fmla="*/ 0 h 69"/>
                <a:gd name="T32" fmla="*/ 32 w 68"/>
                <a:gd name="T33" fmla="*/ 0 h 69"/>
                <a:gd name="T34" fmla="*/ 45 w 68"/>
                <a:gd name="T35" fmla="*/ 0 h 69"/>
                <a:gd name="T36" fmla="*/ 59 w 68"/>
                <a:gd name="T37" fmla="*/ 9 h 69"/>
                <a:gd name="T38" fmla="*/ 63 w 68"/>
                <a:gd name="T39" fmla="*/ 18 h 69"/>
                <a:gd name="T40" fmla="*/ 68 w 68"/>
                <a:gd name="T41" fmla="*/ 32 h 69"/>
                <a:gd name="T42" fmla="*/ 68 w 68"/>
                <a:gd name="T43" fmla="*/ 32 h 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9">
                  <a:moveTo>
                    <a:pt x="68" y="32"/>
                  </a:moveTo>
                  <a:lnTo>
                    <a:pt x="68" y="32"/>
                  </a:lnTo>
                  <a:lnTo>
                    <a:pt x="63" y="46"/>
                  </a:lnTo>
                  <a:lnTo>
                    <a:pt x="59" y="55"/>
                  </a:lnTo>
                  <a:lnTo>
                    <a:pt x="45" y="64"/>
                  </a:lnTo>
                  <a:lnTo>
                    <a:pt x="32" y="69"/>
                  </a:lnTo>
                  <a:lnTo>
                    <a:pt x="22" y="64"/>
                  </a:lnTo>
                  <a:lnTo>
                    <a:pt x="9" y="55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8"/>
                  </a:lnTo>
                  <a:lnTo>
                    <a:pt x="9" y="9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59" y="9"/>
                  </a:lnTo>
                  <a:lnTo>
                    <a:pt x="63" y="18"/>
                  </a:lnTo>
                  <a:lnTo>
                    <a:pt x="68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99"/>
            <p:cNvSpPr/>
            <p:nvPr/>
          </p:nvSpPr>
          <p:spPr bwMode="auto">
            <a:xfrm>
              <a:off x="11471" y="5731"/>
              <a:ext cx="186" cy="195"/>
            </a:xfrm>
            <a:custGeom>
              <a:avLst/>
              <a:gdLst>
                <a:gd name="T0" fmla="*/ 87 w 87"/>
                <a:gd name="T1" fmla="*/ 45 h 91"/>
                <a:gd name="T2" fmla="*/ 87 w 87"/>
                <a:gd name="T3" fmla="*/ 45 h 91"/>
                <a:gd name="T4" fmla="*/ 87 w 87"/>
                <a:gd name="T5" fmla="*/ 64 h 91"/>
                <a:gd name="T6" fmla="*/ 78 w 87"/>
                <a:gd name="T7" fmla="*/ 77 h 91"/>
                <a:gd name="T8" fmla="*/ 64 w 87"/>
                <a:gd name="T9" fmla="*/ 86 h 91"/>
                <a:gd name="T10" fmla="*/ 46 w 87"/>
                <a:gd name="T11" fmla="*/ 91 h 91"/>
                <a:gd name="T12" fmla="*/ 46 w 87"/>
                <a:gd name="T13" fmla="*/ 91 h 91"/>
                <a:gd name="T14" fmla="*/ 27 w 87"/>
                <a:gd name="T15" fmla="*/ 86 h 91"/>
                <a:gd name="T16" fmla="*/ 14 w 87"/>
                <a:gd name="T17" fmla="*/ 77 h 91"/>
                <a:gd name="T18" fmla="*/ 0 w 87"/>
                <a:gd name="T19" fmla="*/ 64 h 91"/>
                <a:gd name="T20" fmla="*/ 0 w 87"/>
                <a:gd name="T21" fmla="*/ 50 h 91"/>
                <a:gd name="T22" fmla="*/ 0 w 87"/>
                <a:gd name="T23" fmla="*/ 50 h 91"/>
                <a:gd name="T24" fmla="*/ 0 w 87"/>
                <a:gd name="T25" fmla="*/ 32 h 91"/>
                <a:gd name="T26" fmla="*/ 9 w 87"/>
                <a:gd name="T27" fmla="*/ 13 h 91"/>
                <a:gd name="T28" fmla="*/ 23 w 87"/>
                <a:gd name="T29" fmla="*/ 4 h 91"/>
                <a:gd name="T30" fmla="*/ 41 w 87"/>
                <a:gd name="T31" fmla="*/ 0 h 91"/>
                <a:gd name="T32" fmla="*/ 41 w 87"/>
                <a:gd name="T33" fmla="*/ 0 h 91"/>
                <a:gd name="T34" fmla="*/ 59 w 87"/>
                <a:gd name="T35" fmla="*/ 4 h 91"/>
                <a:gd name="T36" fmla="*/ 73 w 87"/>
                <a:gd name="T37" fmla="*/ 13 h 91"/>
                <a:gd name="T38" fmla="*/ 87 w 87"/>
                <a:gd name="T39" fmla="*/ 27 h 91"/>
                <a:gd name="T40" fmla="*/ 87 w 87"/>
                <a:gd name="T41" fmla="*/ 45 h 91"/>
                <a:gd name="T42" fmla="*/ 87 w 87"/>
                <a:gd name="T43" fmla="*/ 45 h 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7" h="91">
                  <a:moveTo>
                    <a:pt x="87" y="45"/>
                  </a:moveTo>
                  <a:lnTo>
                    <a:pt x="87" y="45"/>
                  </a:lnTo>
                  <a:lnTo>
                    <a:pt x="87" y="64"/>
                  </a:lnTo>
                  <a:lnTo>
                    <a:pt x="78" y="77"/>
                  </a:lnTo>
                  <a:lnTo>
                    <a:pt x="64" y="86"/>
                  </a:lnTo>
                  <a:lnTo>
                    <a:pt x="46" y="91"/>
                  </a:lnTo>
                  <a:lnTo>
                    <a:pt x="27" y="86"/>
                  </a:lnTo>
                  <a:lnTo>
                    <a:pt x="14" y="77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32"/>
                  </a:lnTo>
                  <a:lnTo>
                    <a:pt x="9" y="13"/>
                  </a:lnTo>
                  <a:lnTo>
                    <a:pt x="23" y="4"/>
                  </a:lnTo>
                  <a:lnTo>
                    <a:pt x="41" y="0"/>
                  </a:lnTo>
                  <a:lnTo>
                    <a:pt x="59" y="4"/>
                  </a:lnTo>
                  <a:lnTo>
                    <a:pt x="73" y="13"/>
                  </a:lnTo>
                  <a:lnTo>
                    <a:pt x="87" y="27"/>
                  </a:lnTo>
                  <a:lnTo>
                    <a:pt x="87" y="45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100"/>
            <p:cNvSpPr/>
            <p:nvPr/>
          </p:nvSpPr>
          <p:spPr bwMode="auto">
            <a:xfrm>
              <a:off x="11521" y="5789"/>
              <a:ext cx="88" cy="88"/>
            </a:xfrm>
            <a:custGeom>
              <a:avLst/>
              <a:gdLst>
                <a:gd name="T0" fmla="*/ 41 w 41"/>
                <a:gd name="T1" fmla="*/ 18 h 41"/>
                <a:gd name="T2" fmla="*/ 41 w 41"/>
                <a:gd name="T3" fmla="*/ 18 h 41"/>
                <a:gd name="T4" fmla="*/ 41 w 41"/>
                <a:gd name="T5" fmla="*/ 27 h 41"/>
                <a:gd name="T6" fmla="*/ 36 w 41"/>
                <a:gd name="T7" fmla="*/ 32 h 41"/>
                <a:gd name="T8" fmla="*/ 27 w 41"/>
                <a:gd name="T9" fmla="*/ 37 h 41"/>
                <a:gd name="T10" fmla="*/ 23 w 41"/>
                <a:gd name="T11" fmla="*/ 41 h 41"/>
                <a:gd name="T12" fmla="*/ 23 w 41"/>
                <a:gd name="T13" fmla="*/ 41 h 41"/>
                <a:gd name="T14" fmla="*/ 14 w 41"/>
                <a:gd name="T15" fmla="*/ 37 h 41"/>
                <a:gd name="T16" fmla="*/ 9 w 41"/>
                <a:gd name="T17" fmla="*/ 32 h 41"/>
                <a:gd name="T18" fmla="*/ 4 w 41"/>
                <a:gd name="T19" fmla="*/ 27 h 41"/>
                <a:gd name="T20" fmla="*/ 0 w 41"/>
                <a:gd name="T21" fmla="*/ 18 h 41"/>
                <a:gd name="T22" fmla="*/ 0 w 41"/>
                <a:gd name="T23" fmla="*/ 18 h 41"/>
                <a:gd name="T24" fmla="*/ 0 w 41"/>
                <a:gd name="T25" fmla="*/ 14 h 41"/>
                <a:gd name="T26" fmla="*/ 4 w 41"/>
                <a:gd name="T27" fmla="*/ 5 h 41"/>
                <a:gd name="T28" fmla="*/ 14 w 41"/>
                <a:gd name="T29" fmla="*/ 0 h 41"/>
                <a:gd name="T30" fmla="*/ 18 w 41"/>
                <a:gd name="T31" fmla="*/ 0 h 41"/>
                <a:gd name="T32" fmla="*/ 18 w 41"/>
                <a:gd name="T33" fmla="*/ 0 h 41"/>
                <a:gd name="T34" fmla="*/ 27 w 41"/>
                <a:gd name="T35" fmla="*/ 0 h 41"/>
                <a:gd name="T36" fmla="*/ 32 w 41"/>
                <a:gd name="T37" fmla="*/ 5 h 41"/>
                <a:gd name="T38" fmla="*/ 36 w 41"/>
                <a:gd name="T39" fmla="*/ 9 h 41"/>
                <a:gd name="T40" fmla="*/ 41 w 41"/>
                <a:gd name="T41" fmla="*/ 18 h 41"/>
                <a:gd name="T42" fmla="*/ 41 w 41"/>
                <a:gd name="T43" fmla="*/ 18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1" h="41">
                  <a:moveTo>
                    <a:pt x="41" y="18"/>
                  </a:moveTo>
                  <a:lnTo>
                    <a:pt x="41" y="18"/>
                  </a:lnTo>
                  <a:lnTo>
                    <a:pt x="41" y="27"/>
                  </a:lnTo>
                  <a:lnTo>
                    <a:pt x="36" y="32"/>
                  </a:lnTo>
                  <a:lnTo>
                    <a:pt x="27" y="37"/>
                  </a:lnTo>
                  <a:lnTo>
                    <a:pt x="23" y="41"/>
                  </a:lnTo>
                  <a:lnTo>
                    <a:pt x="14" y="37"/>
                  </a:lnTo>
                  <a:lnTo>
                    <a:pt x="9" y="32"/>
                  </a:lnTo>
                  <a:lnTo>
                    <a:pt x="4" y="27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41" y="18"/>
                  </a:lnTo>
                  <a:close/>
                </a:path>
              </a:pathLst>
            </a:custGeom>
            <a:noFill/>
            <a:ln w="28575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96" name="矩形 95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湖南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72"/>
          <p:cNvGrpSpPr/>
          <p:nvPr/>
        </p:nvGrpSpPr>
        <p:grpSpPr>
          <a:xfrm>
            <a:off x="2376805" y="1594485"/>
            <a:ext cx="6903720" cy="5533390"/>
            <a:chOff x="3743" y="2511"/>
            <a:chExt cx="10872" cy="8714"/>
          </a:xfrm>
        </p:grpSpPr>
        <p:sp>
          <p:nvSpPr>
            <p:cNvPr id="2" name="Freeform 8"/>
            <p:cNvSpPr/>
            <p:nvPr/>
          </p:nvSpPr>
          <p:spPr bwMode="auto">
            <a:xfrm>
              <a:off x="6051" y="7241"/>
              <a:ext cx="2504" cy="2672"/>
            </a:xfrm>
            <a:custGeom>
              <a:avLst/>
              <a:gdLst>
                <a:gd name="T0" fmla="*/ 830 w 1057"/>
                <a:gd name="T1" fmla="*/ 13 h 1128"/>
                <a:gd name="T2" fmla="*/ 781 w 1057"/>
                <a:gd name="T3" fmla="*/ 98 h 1128"/>
                <a:gd name="T4" fmla="*/ 687 w 1057"/>
                <a:gd name="T5" fmla="*/ 120 h 1128"/>
                <a:gd name="T6" fmla="*/ 678 w 1057"/>
                <a:gd name="T7" fmla="*/ 89 h 1128"/>
                <a:gd name="T8" fmla="*/ 647 w 1057"/>
                <a:gd name="T9" fmla="*/ 31 h 1128"/>
                <a:gd name="T10" fmla="*/ 602 w 1057"/>
                <a:gd name="T11" fmla="*/ 40 h 1128"/>
                <a:gd name="T12" fmla="*/ 482 w 1057"/>
                <a:gd name="T13" fmla="*/ 80 h 1128"/>
                <a:gd name="T14" fmla="*/ 406 w 1057"/>
                <a:gd name="T15" fmla="*/ 67 h 1128"/>
                <a:gd name="T16" fmla="*/ 330 w 1057"/>
                <a:gd name="T17" fmla="*/ 107 h 1128"/>
                <a:gd name="T18" fmla="*/ 281 w 1057"/>
                <a:gd name="T19" fmla="*/ 107 h 1128"/>
                <a:gd name="T20" fmla="*/ 268 w 1057"/>
                <a:gd name="T21" fmla="*/ 134 h 1128"/>
                <a:gd name="T22" fmla="*/ 201 w 1057"/>
                <a:gd name="T23" fmla="*/ 196 h 1128"/>
                <a:gd name="T24" fmla="*/ 246 w 1057"/>
                <a:gd name="T25" fmla="*/ 228 h 1128"/>
                <a:gd name="T26" fmla="*/ 317 w 1057"/>
                <a:gd name="T27" fmla="*/ 254 h 1128"/>
                <a:gd name="T28" fmla="*/ 348 w 1057"/>
                <a:gd name="T29" fmla="*/ 303 h 1128"/>
                <a:gd name="T30" fmla="*/ 228 w 1057"/>
                <a:gd name="T31" fmla="*/ 361 h 1128"/>
                <a:gd name="T32" fmla="*/ 130 w 1057"/>
                <a:gd name="T33" fmla="*/ 379 h 1128"/>
                <a:gd name="T34" fmla="*/ 0 w 1057"/>
                <a:gd name="T35" fmla="*/ 343 h 1128"/>
                <a:gd name="T36" fmla="*/ 36 w 1057"/>
                <a:gd name="T37" fmla="*/ 446 h 1128"/>
                <a:gd name="T38" fmla="*/ 58 w 1057"/>
                <a:gd name="T39" fmla="*/ 517 h 1128"/>
                <a:gd name="T40" fmla="*/ 89 w 1057"/>
                <a:gd name="T41" fmla="*/ 589 h 1128"/>
                <a:gd name="T42" fmla="*/ 214 w 1057"/>
                <a:gd name="T43" fmla="*/ 691 h 1128"/>
                <a:gd name="T44" fmla="*/ 250 w 1057"/>
                <a:gd name="T45" fmla="*/ 723 h 1128"/>
                <a:gd name="T46" fmla="*/ 268 w 1057"/>
                <a:gd name="T47" fmla="*/ 794 h 1128"/>
                <a:gd name="T48" fmla="*/ 299 w 1057"/>
                <a:gd name="T49" fmla="*/ 919 h 1128"/>
                <a:gd name="T50" fmla="*/ 370 w 1057"/>
                <a:gd name="T51" fmla="*/ 986 h 1128"/>
                <a:gd name="T52" fmla="*/ 397 w 1057"/>
                <a:gd name="T53" fmla="*/ 963 h 1128"/>
                <a:gd name="T54" fmla="*/ 419 w 1057"/>
                <a:gd name="T55" fmla="*/ 923 h 1128"/>
                <a:gd name="T56" fmla="*/ 455 w 1057"/>
                <a:gd name="T57" fmla="*/ 896 h 1128"/>
                <a:gd name="T58" fmla="*/ 491 w 1057"/>
                <a:gd name="T59" fmla="*/ 861 h 1128"/>
                <a:gd name="T60" fmla="*/ 553 w 1057"/>
                <a:gd name="T61" fmla="*/ 888 h 1128"/>
                <a:gd name="T62" fmla="*/ 549 w 1057"/>
                <a:gd name="T63" fmla="*/ 928 h 1128"/>
                <a:gd name="T64" fmla="*/ 535 w 1057"/>
                <a:gd name="T65" fmla="*/ 977 h 1128"/>
                <a:gd name="T66" fmla="*/ 553 w 1057"/>
                <a:gd name="T67" fmla="*/ 990 h 1128"/>
                <a:gd name="T68" fmla="*/ 642 w 1057"/>
                <a:gd name="T69" fmla="*/ 1079 h 1128"/>
                <a:gd name="T70" fmla="*/ 678 w 1057"/>
                <a:gd name="T71" fmla="*/ 1119 h 1128"/>
                <a:gd name="T72" fmla="*/ 745 w 1057"/>
                <a:gd name="T73" fmla="*/ 1128 h 1128"/>
                <a:gd name="T74" fmla="*/ 763 w 1057"/>
                <a:gd name="T75" fmla="*/ 1061 h 1128"/>
                <a:gd name="T76" fmla="*/ 843 w 1057"/>
                <a:gd name="T77" fmla="*/ 954 h 1128"/>
                <a:gd name="T78" fmla="*/ 839 w 1057"/>
                <a:gd name="T79" fmla="*/ 883 h 1128"/>
                <a:gd name="T80" fmla="*/ 790 w 1057"/>
                <a:gd name="T81" fmla="*/ 874 h 1128"/>
                <a:gd name="T82" fmla="*/ 700 w 1057"/>
                <a:gd name="T83" fmla="*/ 830 h 1128"/>
                <a:gd name="T84" fmla="*/ 691 w 1057"/>
                <a:gd name="T85" fmla="*/ 758 h 1128"/>
                <a:gd name="T86" fmla="*/ 736 w 1057"/>
                <a:gd name="T87" fmla="*/ 678 h 1128"/>
                <a:gd name="T88" fmla="*/ 799 w 1057"/>
                <a:gd name="T89" fmla="*/ 562 h 1128"/>
                <a:gd name="T90" fmla="*/ 772 w 1057"/>
                <a:gd name="T91" fmla="*/ 526 h 1128"/>
                <a:gd name="T92" fmla="*/ 754 w 1057"/>
                <a:gd name="T93" fmla="*/ 500 h 1128"/>
                <a:gd name="T94" fmla="*/ 812 w 1057"/>
                <a:gd name="T95" fmla="*/ 464 h 1128"/>
                <a:gd name="T96" fmla="*/ 839 w 1057"/>
                <a:gd name="T97" fmla="*/ 424 h 1128"/>
                <a:gd name="T98" fmla="*/ 834 w 1057"/>
                <a:gd name="T99" fmla="*/ 357 h 1128"/>
                <a:gd name="T100" fmla="*/ 856 w 1057"/>
                <a:gd name="T101" fmla="*/ 348 h 1128"/>
                <a:gd name="T102" fmla="*/ 879 w 1057"/>
                <a:gd name="T103" fmla="*/ 370 h 1128"/>
                <a:gd name="T104" fmla="*/ 928 w 1057"/>
                <a:gd name="T105" fmla="*/ 339 h 1128"/>
                <a:gd name="T106" fmla="*/ 972 w 1057"/>
                <a:gd name="T107" fmla="*/ 339 h 1128"/>
                <a:gd name="T108" fmla="*/ 1004 w 1057"/>
                <a:gd name="T109" fmla="*/ 361 h 1128"/>
                <a:gd name="T110" fmla="*/ 1057 w 1057"/>
                <a:gd name="T111" fmla="*/ 343 h 1128"/>
                <a:gd name="T112" fmla="*/ 1039 w 1057"/>
                <a:gd name="T113" fmla="*/ 268 h 1128"/>
                <a:gd name="T114" fmla="*/ 995 w 1057"/>
                <a:gd name="T115" fmla="*/ 219 h 1128"/>
                <a:gd name="T116" fmla="*/ 946 w 1057"/>
                <a:gd name="T117" fmla="*/ 165 h 1128"/>
                <a:gd name="T118" fmla="*/ 932 w 1057"/>
                <a:gd name="T119" fmla="*/ 80 h 1128"/>
                <a:gd name="T120" fmla="*/ 892 w 1057"/>
                <a:gd name="T121" fmla="*/ 71 h 1128"/>
                <a:gd name="T122" fmla="*/ 834 w 1057"/>
                <a:gd name="T123" fmla="*/ 5 h 11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57" h="1128">
                  <a:moveTo>
                    <a:pt x="834" y="5"/>
                  </a:moveTo>
                  <a:lnTo>
                    <a:pt x="834" y="5"/>
                  </a:lnTo>
                  <a:lnTo>
                    <a:pt x="830" y="13"/>
                  </a:lnTo>
                  <a:lnTo>
                    <a:pt x="825" y="27"/>
                  </a:lnTo>
                  <a:lnTo>
                    <a:pt x="812" y="62"/>
                  </a:lnTo>
                  <a:lnTo>
                    <a:pt x="799" y="85"/>
                  </a:lnTo>
                  <a:lnTo>
                    <a:pt x="781" y="98"/>
                  </a:lnTo>
                  <a:lnTo>
                    <a:pt x="758" y="112"/>
                  </a:lnTo>
                  <a:lnTo>
                    <a:pt x="732" y="120"/>
                  </a:lnTo>
                  <a:lnTo>
                    <a:pt x="687" y="120"/>
                  </a:lnTo>
                  <a:lnTo>
                    <a:pt x="674" y="120"/>
                  </a:lnTo>
                  <a:lnTo>
                    <a:pt x="674" y="107"/>
                  </a:lnTo>
                  <a:lnTo>
                    <a:pt x="678" y="89"/>
                  </a:lnTo>
                  <a:lnTo>
                    <a:pt x="674" y="62"/>
                  </a:lnTo>
                  <a:lnTo>
                    <a:pt x="665" y="40"/>
                  </a:lnTo>
                  <a:lnTo>
                    <a:pt x="660" y="36"/>
                  </a:lnTo>
                  <a:lnTo>
                    <a:pt x="647" y="31"/>
                  </a:lnTo>
                  <a:lnTo>
                    <a:pt x="638" y="27"/>
                  </a:lnTo>
                  <a:lnTo>
                    <a:pt x="625" y="27"/>
                  </a:lnTo>
                  <a:lnTo>
                    <a:pt x="602" y="40"/>
                  </a:lnTo>
                  <a:lnTo>
                    <a:pt x="580" y="54"/>
                  </a:lnTo>
                  <a:lnTo>
                    <a:pt x="549" y="67"/>
                  </a:lnTo>
                  <a:lnTo>
                    <a:pt x="518" y="76"/>
                  </a:lnTo>
                  <a:lnTo>
                    <a:pt x="482" y="80"/>
                  </a:lnTo>
                  <a:lnTo>
                    <a:pt x="442" y="80"/>
                  </a:lnTo>
                  <a:lnTo>
                    <a:pt x="424" y="71"/>
                  </a:lnTo>
                  <a:lnTo>
                    <a:pt x="406" y="67"/>
                  </a:lnTo>
                  <a:lnTo>
                    <a:pt x="375" y="80"/>
                  </a:lnTo>
                  <a:lnTo>
                    <a:pt x="348" y="94"/>
                  </a:lnTo>
                  <a:lnTo>
                    <a:pt x="330" y="107"/>
                  </a:lnTo>
                  <a:lnTo>
                    <a:pt x="326" y="112"/>
                  </a:lnTo>
                  <a:lnTo>
                    <a:pt x="317" y="112"/>
                  </a:lnTo>
                  <a:lnTo>
                    <a:pt x="303" y="112"/>
                  </a:lnTo>
                  <a:lnTo>
                    <a:pt x="281" y="107"/>
                  </a:lnTo>
                  <a:lnTo>
                    <a:pt x="277" y="116"/>
                  </a:lnTo>
                  <a:lnTo>
                    <a:pt x="268" y="134"/>
                  </a:lnTo>
                  <a:lnTo>
                    <a:pt x="246" y="156"/>
                  </a:lnTo>
                  <a:lnTo>
                    <a:pt x="210" y="183"/>
                  </a:lnTo>
                  <a:lnTo>
                    <a:pt x="201" y="196"/>
                  </a:lnTo>
                  <a:lnTo>
                    <a:pt x="201" y="205"/>
                  </a:lnTo>
                  <a:lnTo>
                    <a:pt x="205" y="214"/>
                  </a:lnTo>
                  <a:lnTo>
                    <a:pt x="219" y="219"/>
                  </a:lnTo>
                  <a:lnTo>
                    <a:pt x="246" y="228"/>
                  </a:lnTo>
                  <a:lnTo>
                    <a:pt x="263" y="232"/>
                  </a:lnTo>
                  <a:lnTo>
                    <a:pt x="281" y="236"/>
                  </a:lnTo>
                  <a:lnTo>
                    <a:pt x="317" y="254"/>
                  </a:lnTo>
                  <a:lnTo>
                    <a:pt x="335" y="268"/>
                  </a:lnTo>
                  <a:lnTo>
                    <a:pt x="344" y="285"/>
                  </a:lnTo>
                  <a:lnTo>
                    <a:pt x="348" y="294"/>
                  </a:lnTo>
                  <a:lnTo>
                    <a:pt x="348" y="303"/>
                  </a:lnTo>
                  <a:lnTo>
                    <a:pt x="344" y="312"/>
                  </a:lnTo>
                  <a:lnTo>
                    <a:pt x="335" y="321"/>
                  </a:lnTo>
                  <a:lnTo>
                    <a:pt x="303" y="361"/>
                  </a:lnTo>
                  <a:lnTo>
                    <a:pt x="228" y="361"/>
                  </a:lnTo>
                  <a:lnTo>
                    <a:pt x="188" y="375"/>
                  </a:lnTo>
                  <a:lnTo>
                    <a:pt x="147" y="379"/>
                  </a:lnTo>
                  <a:lnTo>
                    <a:pt x="130" y="379"/>
                  </a:lnTo>
                  <a:lnTo>
                    <a:pt x="112" y="375"/>
                  </a:lnTo>
                  <a:lnTo>
                    <a:pt x="36" y="352"/>
                  </a:lnTo>
                  <a:lnTo>
                    <a:pt x="0" y="343"/>
                  </a:lnTo>
                  <a:lnTo>
                    <a:pt x="0" y="406"/>
                  </a:lnTo>
                  <a:lnTo>
                    <a:pt x="9" y="419"/>
                  </a:lnTo>
                  <a:lnTo>
                    <a:pt x="36" y="446"/>
                  </a:lnTo>
                  <a:lnTo>
                    <a:pt x="49" y="459"/>
                  </a:lnTo>
                  <a:lnTo>
                    <a:pt x="58" y="482"/>
                  </a:lnTo>
                  <a:lnTo>
                    <a:pt x="63" y="500"/>
                  </a:lnTo>
                  <a:lnTo>
                    <a:pt x="58" y="517"/>
                  </a:lnTo>
                  <a:lnTo>
                    <a:pt x="67" y="540"/>
                  </a:lnTo>
                  <a:lnTo>
                    <a:pt x="76" y="562"/>
                  </a:lnTo>
                  <a:lnTo>
                    <a:pt x="89" y="589"/>
                  </a:lnTo>
                  <a:lnTo>
                    <a:pt x="112" y="616"/>
                  </a:lnTo>
                  <a:lnTo>
                    <a:pt x="138" y="647"/>
                  </a:lnTo>
                  <a:lnTo>
                    <a:pt x="174" y="673"/>
                  </a:lnTo>
                  <a:lnTo>
                    <a:pt x="214" y="691"/>
                  </a:lnTo>
                  <a:lnTo>
                    <a:pt x="223" y="696"/>
                  </a:lnTo>
                  <a:lnTo>
                    <a:pt x="241" y="709"/>
                  </a:lnTo>
                  <a:lnTo>
                    <a:pt x="250" y="723"/>
                  </a:lnTo>
                  <a:lnTo>
                    <a:pt x="259" y="740"/>
                  </a:lnTo>
                  <a:lnTo>
                    <a:pt x="263" y="763"/>
                  </a:lnTo>
                  <a:lnTo>
                    <a:pt x="268" y="794"/>
                  </a:lnTo>
                  <a:lnTo>
                    <a:pt x="277" y="852"/>
                  </a:lnTo>
                  <a:lnTo>
                    <a:pt x="286" y="888"/>
                  </a:lnTo>
                  <a:lnTo>
                    <a:pt x="295" y="910"/>
                  </a:lnTo>
                  <a:lnTo>
                    <a:pt x="299" y="919"/>
                  </a:lnTo>
                  <a:lnTo>
                    <a:pt x="353" y="977"/>
                  </a:lnTo>
                  <a:lnTo>
                    <a:pt x="361" y="981"/>
                  </a:lnTo>
                  <a:lnTo>
                    <a:pt x="370" y="986"/>
                  </a:lnTo>
                  <a:lnTo>
                    <a:pt x="379" y="986"/>
                  </a:lnTo>
                  <a:lnTo>
                    <a:pt x="388" y="981"/>
                  </a:lnTo>
                  <a:lnTo>
                    <a:pt x="393" y="977"/>
                  </a:lnTo>
                  <a:lnTo>
                    <a:pt x="397" y="963"/>
                  </a:lnTo>
                  <a:lnTo>
                    <a:pt x="402" y="946"/>
                  </a:lnTo>
                  <a:lnTo>
                    <a:pt x="406" y="937"/>
                  </a:lnTo>
                  <a:lnTo>
                    <a:pt x="419" y="923"/>
                  </a:lnTo>
                  <a:lnTo>
                    <a:pt x="428" y="919"/>
                  </a:lnTo>
                  <a:lnTo>
                    <a:pt x="433" y="919"/>
                  </a:lnTo>
                  <a:lnTo>
                    <a:pt x="455" y="896"/>
                  </a:lnTo>
                  <a:lnTo>
                    <a:pt x="468" y="874"/>
                  </a:lnTo>
                  <a:lnTo>
                    <a:pt x="473" y="865"/>
                  </a:lnTo>
                  <a:lnTo>
                    <a:pt x="491" y="861"/>
                  </a:lnTo>
                  <a:lnTo>
                    <a:pt x="509" y="865"/>
                  </a:lnTo>
                  <a:lnTo>
                    <a:pt x="526" y="870"/>
                  </a:lnTo>
                  <a:lnTo>
                    <a:pt x="544" y="879"/>
                  </a:lnTo>
                  <a:lnTo>
                    <a:pt x="553" y="888"/>
                  </a:lnTo>
                  <a:lnTo>
                    <a:pt x="558" y="896"/>
                  </a:lnTo>
                  <a:lnTo>
                    <a:pt x="558" y="905"/>
                  </a:lnTo>
                  <a:lnTo>
                    <a:pt x="558" y="914"/>
                  </a:lnTo>
                  <a:lnTo>
                    <a:pt x="549" y="928"/>
                  </a:lnTo>
                  <a:lnTo>
                    <a:pt x="540" y="950"/>
                  </a:lnTo>
                  <a:lnTo>
                    <a:pt x="535" y="963"/>
                  </a:lnTo>
                  <a:lnTo>
                    <a:pt x="535" y="977"/>
                  </a:lnTo>
                  <a:lnTo>
                    <a:pt x="535" y="986"/>
                  </a:lnTo>
                  <a:lnTo>
                    <a:pt x="549" y="990"/>
                  </a:lnTo>
                  <a:lnTo>
                    <a:pt x="553" y="990"/>
                  </a:lnTo>
                  <a:lnTo>
                    <a:pt x="562" y="999"/>
                  </a:lnTo>
                  <a:lnTo>
                    <a:pt x="593" y="1017"/>
                  </a:lnTo>
                  <a:lnTo>
                    <a:pt x="625" y="1053"/>
                  </a:lnTo>
                  <a:lnTo>
                    <a:pt x="642" y="1079"/>
                  </a:lnTo>
                  <a:lnTo>
                    <a:pt x="656" y="1106"/>
                  </a:lnTo>
                  <a:lnTo>
                    <a:pt x="660" y="1111"/>
                  </a:lnTo>
                  <a:lnTo>
                    <a:pt x="678" y="1119"/>
                  </a:lnTo>
                  <a:lnTo>
                    <a:pt x="691" y="1124"/>
                  </a:lnTo>
                  <a:lnTo>
                    <a:pt x="705" y="1128"/>
                  </a:lnTo>
                  <a:lnTo>
                    <a:pt x="723" y="1128"/>
                  </a:lnTo>
                  <a:lnTo>
                    <a:pt x="745" y="1128"/>
                  </a:lnTo>
                  <a:lnTo>
                    <a:pt x="749" y="1124"/>
                  </a:lnTo>
                  <a:lnTo>
                    <a:pt x="754" y="1097"/>
                  </a:lnTo>
                  <a:lnTo>
                    <a:pt x="763" y="1061"/>
                  </a:lnTo>
                  <a:lnTo>
                    <a:pt x="785" y="1026"/>
                  </a:lnTo>
                  <a:lnTo>
                    <a:pt x="816" y="986"/>
                  </a:lnTo>
                  <a:lnTo>
                    <a:pt x="843" y="954"/>
                  </a:lnTo>
                  <a:lnTo>
                    <a:pt x="856" y="928"/>
                  </a:lnTo>
                  <a:lnTo>
                    <a:pt x="856" y="910"/>
                  </a:lnTo>
                  <a:lnTo>
                    <a:pt x="852" y="892"/>
                  </a:lnTo>
                  <a:lnTo>
                    <a:pt x="839" y="883"/>
                  </a:lnTo>
                  <a:lnTo>
                    <a:pt x="821" y="874"/>
                  </a:lnTo>
                  <a:lnTo>
                    <a:pt x="807" y="874"/>
                  </a:lnTo>
                  <a:lnTo>
                    <a:pt x="790" y="874"/>
                  </a:lnTo>
                  <a:lnTo>
                    <a:pt x="763" y="870"/>
                  </a:lnTo>
                  <a:lnTo>
                    <a:pt x="736" y="856"/>
                  </a:lnTo>
                  <a:lnTo>
                    <a:pt x="714" y="843"/>
                  </a:lnTo>
                  <a:lnTo>
                    <a:pt x="700" y="830"/>
                  </a:lnTo>
                  <a:lnTo>
                    <a:pt x="691" y="816"/>
                  </a:lnTo>
                  <a:lnTo>
                    <a:pt x="687" y="798"/>
                  </a:lnTo>
                  <a:lnTo>
                    <a:pt x="687" y="781"/>
                  </a:lnTo>
                  <a:lnTo>
                    <a:pt x="691" y="758"/>
                  </a:lnTo>
                  <a:lnTo>
                    <a:pt x="700" y="736"/>
                  </a:lnTo>
                  <a:lnTo>
                    <a:pt x="714" y="709"/>
                  </a:lnTo>
                  <a:lnTo>
                    <a:pt x="736" y="678"/>
                  </a:lnTo>
                  <a:lnTo>
                    <a:pt x="776" y="629"/>
                  </a:lnTo>
                  <a:lnTo>
                    <a:pt x="794" y="589"/>
                  </a:lnTo>
                  <a:lnTo>
                    <a:pt x="799" y="575"/>
                  </a:lnTo>
                  <a:lnTo>
                    <a:pt x="799" y="562"/>
                  </a:lnTo>
                  <a:lnTo>
                    <a:pt x="799" y="553"/>
                  </a:lnTo>
                  <a:lnTo>
                    <a:pt x="794" y="544"/>
                  </a:lnTo>
                  <a:lnTo>
                    <a:pt x="781" y="531"/>
                  </a:lnTo>
                  <a:lnTo>
                    <a:pt x="772" y="526"/>
                  </a:lnTo>
                  <a:lnTo>
                    <a:pt x="754" y="526"/>
                  </a:lnTo>
                  <a:lnTo>
                    <a:pt x="754" y="517"/>
                  </a:lnTo>
                  <a:lnTo>
                    <a:pt x="754" y="500"/>
                  </a:lnTo>
                  <a:lnTo>
                    <a:pt x="758" y="491"/>
                  </a:lnTo>
                  <a:lnTo>
                    <a:pt x="772" y="477"/>
                  </a:lnTo>
                  <a:lnTo>
                    <a:pt x="785" y="468"/>
                  </a:lnTo>
                  <a:lnTo>
                    <a:pt x="812" y="464"/>
                  </a:lnTo>
                  <a:lnTo>
                    <a:pt x="825" y="455"/>
                  </a:lnTo>
                  <a:lnTo>
                    <a:pt x="830" y="442"/>
                  </a:lnTo>
                  <a:lnTo>
                    <a:pt x="839" y="424"/>
                  </a:lnTo>
                  <a:lnTo>
                    <a:pt x="839" y="406"/>
                  </a:lnTo>
                  <a:lnTo>
                    <a:pt x="839" y="370"/>
                  </a:lnTo>
                  <a:lnTo>
                    <a:pt x="834" y="357"/>
                  </a:lnTo>
                  <a:lnTo>
                    <a:pt x="839" y="352"/>
                  </a:lnTo>
                  <a:lnTo>
                    <a:pt x="843" y="343"/>
                  </a:lnTo>
                  <a:lnTo>
                    <a:pt x="852" y="343"/>
                  </a:lnTo>
                  <a:lnTo>
                    <a:pt x="856" y="348"/>
                  </a:lnTo>
                  <a:lnTo>
                    <a:pt x="865" y="352"/>
                  </a:lnTo>
                  <a:lnTo>
                    <a:pt x="874" y="366"/>
                  </a:lnTo>
                  <a:lnTo>
                    <a:pt x="879" y="370"/>
                  </a:lnTo>
                  <a:lnTo>
                    <a:pt x="888" y="370"/>
                  </a:lnTo>
                  <a:lnTo>
                    <a:pt x="906" y="357"/>
                  </a:lnTo>
                  <a:lnTo>
                    <a:pt x="928" y="339"/>
                  </a:lnTo>
                  <a:lnTo>
                    <a:pt x="932" y="339"/>
                  </a:lnTo>
                  <a:lnTo>
                    <a:pt x="950" y="335"/>
                  </a:lnTo>
                  <a:lnTo>
                    <a:pt x="959" y="335"/>
                  </a:lnTo>
                  <a:lnTo>
                    <a:pt x="972" y="339"/>
                  </a:lnTo>
                  <a:lnTo>
                    <a:pt x="986" y="348"/>
                  </a:lnTo>
                  <a:lnTo>
                    <a:pt x="1004" y="361"/>
                  </a:lnTo>
                  <a:lnTo>
                    <a:pt x="1026" y="361"/>
                  </a:lnTo>
                  <a:lnTo>
                    <a:pt x="1039" y="361"/>
                  </a:lnTo>
                  <a:lnTo>
                    <a:pt x="1048" y="352"/>
                  </a:lnTo>
                  <a:lnTo>
                    <a:pt x="1057" y="343"/>
                  </a:lnTo>
                  <a:lnTo>
                    <a:pt x="1057" y="335"/>
                  </a:lnTo>
                  <a:lnTo>
                    <a:pt x="1057" y="321"/>
                  </a:lnTo>
                  <a:lnTo>
                    <a:pt x="1053" y="294"/>
                  </a:lnTo>
                  <a:lnTo>
                    <a:pt x="1039" y="268"/>
                  </a:lnTo>
                  <a:lnTo>
                    <a:pt x="1026" y="241"/>
                  </a:lnTo>
                  <a:lnTo>
                    <a:pt x="1008" y="219"/>
                  </a:lnTo>
                  <a:lnTo>
                    <a:pt x="995" y="219"/>
                  </a:lnTo>
                  <a:lnTo>
                    <a:pt x="986" y="214"/>
                  </a:lnTo>
                  <a:lnTo>
                    <a:pt x="968" y="205"/>
                  </a:lnTo>
                  <a:lnTo>
                    <a:pt x="955" y="187"/>
                  </a:lnTo>
                  <a:lnTo>
                    <a:pt x="946" y="165"/>
                  </a:lnTo>
                  <a:lnTo>
                    <a:pt x="941" y="120"/>
                  </a:lnTo>
                  <a:lnTo>
                    <a:pt x="937" y="94"/>
                  </a:lnTo>
                  <a:lnTo>
                    <a:pt x="932" y="80"/>
                  </a:lnTo>
                  <a:lnTo>
                    <a:pt x="923" y="76"/>
                  </a:lnTo>
                  <a:lnTo>
                    <a:pt x="901" y="71"/>
                  </a:lnTo>
                  <a:lnTo>
                    <a:pt x="892" y="71"/>
                  </a:lnTo>
                  <a:lnTo>
                    <a:pt x="883" y="62"/>
                  </a:lnTo>
                  <a:lnTo>
                    <a:pt x="861" y="36"/>
                  </a:lnTo>
                  <a:lnTo>
                    <a:pt x="834" y="0"/>
                  </a:lnTo>
                  <a:lnTo>
                    <a:pt x="834" y="5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8022" y="6056"/>
              <a:ext cx="2281" cy="2357"/>
            </a:xfrm>
            <a:custGeom>
              <a:avLst/>
              <a:gdLst>
                <a:gd name="T0" fmla="*/ 18 w 963"/>
                <a:gd name="T1" fmla="*/ 442 h 995"/>
                <a:gd name="T2" fmla="*/ 49 w 963"/>
                <a:gd name="T3" fmla="*/ 388 h 995"/>
                <a:gd name="T4" fmla="*/ 27 w 963"/>
                <a:gd name="T5" fmla="*/ 344 h 995"/>
                <a:gd name="T6" fmla="*/ 14 w 963"/>
                <a:gd name="T7" fmla="*/ 321 h 995"/>
                <a:gd name="T8" fmla="*/ 58 w 963"/>
                <a:gd name="T9" fmla="*/ 312 h 995"/>
                <a:gd name="T10" fmla="*/ 112 w 963"/>
                <a:gd name="T11" fmla="*/ 277 h 995"/>
                <a:gd name="T12" fmla="*/ 183 w 963"/>
                <a:gd name="T13" fmla="*/ 299 h 995"/>
                <a:gd name="T14" fmla="*/ 210 w 963"/>
                <a:gd name="T15" fmla="*/ 326 h 995"/>
                <a:gd name="T16" fmla="*/ 232 w 963"/>
                <a:gd name="T17" fmla="*/ 277 h 995"/>
                <a:gd name="T18" fmla="*/ 299 w 963"/>
                <a:gd name="T19" fmla="*/ 228 h 995"/>
                <a:gd name="T20" fmla="*/ 312 w 963"/>
                <a:gd name="T21" fmla="*/ 187 h 995"/>
                <a:gd name="T22" fmla="*/ 339 w 963"/>
                <a:gd name="T23" fmla="*/ 80 h 995"/>
                <a:gd name="T24" fmla="*/ 410 w 963"/>
                <a:gd name="T25" fmla="*/ 58 h 995"/>
                <a:gd name="T26" fmla="*/ 464 w 963"/>
                <a:gd name="T27" fmla="*/ 40 h 995"/>
                <a:gd name="T28" fmla="*/ 544 w 963"/>
                <a:gd name="T29" fmla="*/ 0 h 995"/>
                <a:gd name="T30" fmla="*/ 593 w 963"/>
                <a:gd name="T31" fmla="*/ 13 h 995"/>
                <a:gd name="T32" fmla="*/ 607 w 963"/>
                <a:gd name="T33" fmla="*/ 76 h 995"/>
                <a:gd name="T34" fmla="*/ 647 w 963"/>
                <a:gd name="T35" fmla="*/ 63 h 995"/>
                <a:gd name="T36" fmla="*/ 682 w 963"/>
                <a:gd name="T37" fmla="*/ 36 h 995"/>
                <a:gd name="T38" fmla="*/ 732 w 963"/>
                <a:gd name="T39" fmla="*/ 76 h 995"/>
                <a:gd name="T40" fmla="*/ 758 w 963"/>
                <a:gd name="T41" fmla="*/ 80 h 995"/>
                <a:gd name="T42" fmla="*/ 785 w 963"/>
                <a:gd name="T43" fmla="*/ 45 h 995"/>
                <a:gd name="T44" fmla="*/ 825 w 963"/>
                <a:gd name="T45" fmla="*/ 22 h 995"/>
                <a:gd name="T46" fmla="*/ 905 w 963"/>
                <a:gd name="T47" fmla="*/ 49 h 995"/>
                <a:gd name="T48" fmla="*/ 963 w 963"/>
                <a:gd name="T49" fmla="*/ 40 h 995"/>
                <a:gd name="T50" fmla="*/ 941 w 963"/>
                <a:gd name="T51" fmla="*/ 80 h 995"/>
                <a:gd name="T52" fmla="*/ 901 w 963"/>
                <a:gd name="T53" fmla="*/ 103 h 995"/>
                <a:gd name="T54" fmla="*/ 905 w 963"/>
                <a:gd name="T55" fmla="*/ 129 h 995"/>
                <a:gd name="T56" fmla="*/ 946 w 963"/>
                <a:gd name="T57" fmla="*/ 161 h 995"/>
                <a:gd name="T58" fmla="*/ 946 w 963"/>
                <a:gd name="T59" fmla="*/ 219 h 995"/>
                <a:gd name="T60" fmla="*/ 892 w 963"/>
                <a:gd name="T61" fmla="*/ 236 h 995"/>
                <a:gd name="T62" fmla="*/ 905 w 963"/>
                <a:gd name="T63" fmla="*/ 410 h 995"/>
                <a:gd name="T64" fmla="*/ 888 w 963"/>
                <a:gd name="T65" fmla="*/ 509 h 995"/>
                <a:gd name="T66" fmla="*/ 852 w 963"/>
                <a:gd name="T67" fmla="*/ 535 h 995"/>
                <a:gd name="T68" fmla="*/ 807 w 963"/>
                <a:gd name="T69" fmla="*/ 517 h 995"/>
                <a:gd name="T70" fmla="*/ 723 w 963"/>
                <a:gd name="T71" fmla="*/ 517 h 995"/>
                <a:gd name="T72" fmla="*/ 633 w 963"/>
                <a:gd name="T73" fmla="*/ 589 h 995"/>
                <a:gd name="T74" fmla="*/ 620 w 963"/>
                <a:gd name="T75" fmla="*/ 624 h 995"/>
                <a:gd name="T76" fmla="*/ 567 w 963"/>
                <a:gd name="T77" fmla="*/ 647 h 995"/>
                <a:gd name="T78" fmla="*/ 464 w 963"/>
                <a:gd name="T79" fmla="*/ 754 h 995"/>
                <a:gd name="T80" fmla="*/ 455 w 963"/>
                <a:gd name="T81" fmla="*/ 794 h 995"/>
                <a:gd name="T82" fmla="*/ 410 w 963"/>
                <a:gd name="T83" fmla="*/ 821 h 995"/>
                <a:gd name="T84" fmla="*/ 433 w 963"/>
                <a:gd name="T85" fmla="*/ 852 h 995"/>
                <a:gd name="T86" fmla="*/ 433 w 963"/>
                <a:gd name="T87" fmla="*/ 901 h 995"/>
                <a:gd name="T88" fmla="*/ 468 w 963"/>
                <a:gd name="T89" fmla="*/ 959 h 995"/>
                <a:gd name="T90" fmla="*/ 451 w 963"/>
                <a:gd name="T91" fmla="*/ 995 h 995"/>
                <a:gd name="T92" fmla="*/ 397 w 963"/>
                <a:gd name="T93" fmla="*/ 954 h 995"/>
                <a:gd name="T94" fmla="*/ 299 w 963"/>
                <a:gd name="T95" fmla="*/ 892 h 995"/>
                <a:gd name="T96" fmla="*/ 272 w 963"/>
                <a:gd name="T97" fmla="*/ 905 h 995"/>
                <a:gd name="T98" fmla="*/ 228 w 963"/>
                <a:gd name="T99" fmla="*/ 928 h 995"/>
                <a:gd name="T100" fmla="*/ 187 w 963"/>
                <a:gd name="T101" fmla="*/ 888 h 995"/>
                <a:gd name="T102" fmla="*/ 192 w 963"/>
                <a:gd name="T103" fmla="*/ 865 h 995"/>
                <a:gd name="T104" fmla="*/ 223 w 963"/>
                <a:gd name="T105" fmla="*/ 839 h 995"/>
                <a:gd name="T106" fmla="*/ 192 w 963"/>
                <a:gd name="T107" fmla="*/ 745 h 995"/>
                <a:gd name="T108" fmla="*/ 152 w 963"/>
                <a:gd name="T109" fmla="*/ 718 h 995"/>
                <a:gd name="T110" fmla="*/ 107 w 963"/>
                <a:gd name="T111" fmla="*/ 624 h 995"/>
                <a:gd name="T112" fmla="*/ 89 w 963"/>
                <a:gd name="T113" fmla="*/ 580 h 995"/>
                <a:gd name="T114" fmla="*/ 49 w 963"/>
                <a:gd name="T115" fmla="*/ 566 h 9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63" h="995">
                  <a:moveTo>
                    <a:pt x="0" y="504"/>
                  </a:moveTo>
                  <a:lnTo>
                    <a:pt x="0" y="504"/>
                  </a:lnTo>
                  <a:lnTo>
                    <a:pt x="9" y="464"/>
                  </a:lnTo>
                  <a:lnTo>
                    <a:pt x="18" y="442"/>
                  </a:lnTo>
                  <a:lnTo>
                    <a:pt x="31" y="424"/>
                  </a:lnTo>
                  <a:lnTo>
                    <a:pt x="45" y="406"/>
                  </a:lnTo>
                  <a:lnTo>
                    <a:pt x="49" y="388"/>
                  </a:lnTo>
                  <a:lnTo>
                    <a:pt x="49" y="375"/>
                  </a:lnTo>
                  <a:lnTo>
                    <a:pt x="45" y="366"/>
                  </a:lnTo>
                  <a:lnTo>
                    <a:pt x="36" y="352"/>
                  </a:lnTo>
                  <a:lnTo>
                    <a:pt x="27" y="344"/>
                  </a:lnTo>
                  <a:lnTo>
                    <a:pt x="18" y="335"/>
                  </a:lnTo>
                  <a:lnTo>
                    <a:pt x="14" y="326"/>
                  </a:lnTo>
                  <a:lnTo>
                    <a:pt x="14" y="321"/>
                  </a:lnTo>
                  <a:lnTo>
                    <a:pt x="22" y="317"/>
                  </a:lnTo>
                  <a:lnTo>
                    <a:pt x="40" y="312"/>
                  </a:lnTo>
                  <a:lnTo>
                    <a:pt x="58" y="312"/>
                  </a:lnTo>
                  <a:lnTo>
                    <a:pt x="72" y="308"/>
                  </a:lnTo>
                  <a:lnTo>
                    <a:pt x="85" y="299"/>
                  </a:lnTo>
                  <a:lnTo>
                    <a:pt x="98" y="286"/>
                  </a:lnTo>
                  <a:lnTo>
                    <a:pt x="112" y="277"/>
                  </a:lnTo>
                  <a:lnTo>
                    <a:pt x="116" y="290"/>
                  </a:lnTo>
                  <a:lnTo>
                    <a:pt x="130" y="303"/>
                  </a:lnTo>
                  <a:lnTo>
                    <a:pt x="147" y="303"/>
                  </a:lnTo>
                  <a:lnTo>
                    <a:pt x="183" y="299"/>
                  </a:lnTo>
                  <a:lnTo>
                    <a:pt x="196" y="317"/>
                  </a:lnTo>
                  <a:lnTo>
                    <a:pt x="210" y="326"/>
                  </a:lnTo>
                  <a:lnTo>
                    <a:pt x="214" y="321"/>
                  </a:lnTo>
                  <a:lnTo>
                    <a:pt x="219" y="303"/>
                  </a:lnTo>
                  <a:lnTo>
                    <a:pt x="232" y="277"/>
                  </a:lnTo>
                  <a:lnTo>
                    <a:pt x="254" y="236"/>
                  </a:lnTo>
                  <a:lnTo>
                    <a:pt x="281" y="236"/>
                  </a:lnTo>
                  <a:lnTo>
                    <a:pt x="299" y="228"/>
                  </a:lnTo>
                  <a:lnTo>
                    <a:pt x="308" y="223"/>
                  </a:lnTo>
                  <a:lnTo>
                    <a:pt x="312" y="214"/>
                  </a:lnTo>
                  <a:lnTo>
                    <a:pt x="312" y="196"/>
                  </a:lnTo>
                  <a:lnTo>
                    <a:pt x="312" y="187"/>
                  </a:lnTo>
                  <a:lnTo>
                    <a:pt x="312" y="143"/>
                  </a:lnTo>
                  <a:lnTo>
                    <a:pt x="321" y="107"/>
                  </a:lnTo>
                  <a:lnTo>
                    <a:pt x="339" y="80"/>
                  </a:lnTo>
                  <a:lnTo>
                    <a:pt x="352" y="67"/>
                  </a:lnTo>
                  <a:lnTo>
                    <a:pt x="370" y="63"/>
                  </a:lnTo>
                  <a:lnTo>
                    <a:pt x="388" y="58"/>
                  </a:lnTo>
                  <a:lnTo>
                    <a:pt x="410" y="58"/>
                  </a:lnTo>
                  <a:lnTo>
                    <a:pt x="437" y="58"/>
                  </a:lnTo>
                  <a:lnTo>
                    <a:pt x="455" y="54"/>
                  </a:lnTo>
                  <a:lnTo>
                    <a:pt x="464" y="40"/>
                  </a:lnTo>
                  <a:lnTo>
                    <a:pt x="482" y="27"/>
                  </a:lnTo>
                  <a:lnTo>
                    <a:pt x="509" y="13"/>
                  </a:lnTo>
                  <a:lnTo>
                    <a:pt x="544" y="0"/>
                  </a:lnTo>
                  <a:lnTo>
                    <a:pt x="567" y="5"/>
                  </a:lnTo>
                  <a:lnTo>
                    <a:pt x="584" y="9"/>
                  </a:lnTo>
                  <a:lnTo>
                    <a:pt x="593" y="13"/>
                  </a:lnTo>
                  <a:lnTo>
                    <a:pt x="598" y="63"/>
                  </a:lnTo>
                  <a:lnTo>
                    <a:pt x="602" y="71"/>
                  </a:lnTo>
                  <a:lnTo>
                    <a:pt x="607" y="76"/>
                  </a:lnTo>
                  <a:lnTo>
                    <a:pt x="611" y="80"/>
                  </a:lnTo>
                  <a:lnTo>
                    <a:pt x="620" y="80"/>
                  </a:lnTo>
                  <a:lnTo>
                    <a:pt x="633" y="76"/>
                  </a:lnTo>
                  <a:lnTo>
                    <a:pt x="647" y="63"/>
                  </a:lnTo>
                  <a:lnTo>
                    <a:pt x="669" y="40"/>
                  </a:lnTo>
                  <a:lnTo>
                    <a:pt x="674" y="36"/>
                  </a:lnTo>
                  <a:lnTo>
                    <a:pt x="682" y="36"/>
                  </a:lnTo>
                  <a:lnTo>
                    <a:pt x="691" y="36"/>
                  </a:lnTo>
                  <a:lnTo>
                    <a:pt x="700" y="45"/>
                  </a:lnTo>
                  <a:lnTo>
                    <a:pt x="714" y="58"/>
                  </a:lnTo>
                  <a:lnTo>
                    <a:pt x="732" y="76"/>
                  </a:lnTo>
                  <a:lnTo>
                    <a:pt x="732" y="80"/>
                  </a:lnTo>
                  <a:lnTo>
                    <a:pt x="740" y="80"/>
                  </a:lnTo>
                  <a:lnTo>
                    <a:pt x="758" y="80"/>
                  </a:lnTo>
                  <a:lnTo>
                    <a:pt x="763" y="76"/>
                  </a:lnTo>
                  <a:lnTo>
                    <a:pt x="772" y="67"/>
                  </a:lnTo>
                  <a:lnTo>
                    <a:pt x="785" y="45"/>
                  </a:lnTo>
                  <a:lnTo>
                    <a:pt x="794" y="36"/>
                  </a:lnTo>
                  <a:lnTo>
                    <a:pt x="803" y="27"/>
                  </a:lnTo>
                  <a:lnTo>
                    <a:pt x="812" y="22"/>
                  </a:lnTo>
                  <a:lnTo>
                    <a:pt x="825" y="22"/>
                  </a:lnTo>
                  <a:lnTo>
                    <a:pt x="843" y="31"/>
                  </a:lnTo>
                  <a:lnTo>
                    <a:pt x="861" y="49"/>
                  </a:lnTo>
                  <a:lnTo>
                    <a:pt x="905" y="49"/>
                  </a:lnTo>
                  <a:lnTo>
                    <a:pt x="941" y="49"/>
                  </a:lnTo>
                  <a:lnTo>
                    <a:pt x="955" y="45"/>
                  </a:lnTo>
                  <a:lnTo>
                    <a:pt x="963" y="40"/>
                  </a:lnTo>
                  <a:lnTo>
                    <a:pt x="955" y="63"/>
                  </a:lnTo>
                  <a:lnTo>
                    <a:pt x="941" y="80"/>
                  </a:lnTo>
                  <a:lnTo>
                    <a:pt x="932" y="89"/>
                  </a:lnTo>
                  <a:lnTo>
                    <a:pt x="919" y="94"/>
                  </a:lnTo>
                  <a:lnTo>
                    <a:pt x="901" y="103"/>
                  </a:lnTo>
                  <a:lnTo>
                    <a:pt x="897" y="107"/>
                  </a:lnTo>
                  <a:lnTo>
                    <a:pt x="897" y="112"/>
                  </a:lnTo>
                  <a:lnTo>
                    <a:pt x="901" y="121"/>
                  </a:lnTo>
                  <a:lnTo>
                    <a:pt x="905" y="129"/>
                  </a:lnTo>
                  <a:lnTo>
                    <a:pt x="928" y="143"/>
                  </a:lnTo>
                  <a:lnTo>
                    <a:pt x="941" y="152"/>
                  </a:lnTo>
                  <a:lnTo>
                    <a:pt x="946" y="161"/>
                  </a:lnTo>
                  <a:lnTo>
                    <a:pt x="950" y="174"/>
                  </a:lnTo>
                  <a:lnTo>
                    <a:pt x="950" y="187"/>
                  </a:lnTo>
                  <a:lnTo>
                    <a:pt x="946" y="210"/>
                  </a:lnTo>
                  <a:lnTo>
                    <a:pt x="946" y="219"/>
                  </a:lnTo>
                  <a:lnTo>
                    <a:pt x="919" y="219"/>
                  </a:lnTo>
                  <a:lnTo>
                    <a:pt x="901" y="228"/>
                  </a:lnTo>
                  <a:lnTo>
                    <a:pt x="892" y="236"/>
                  </a:lnTo>
                  <a:lnTo>
                    <a:pt x="883" y="245"/>
                  </a:lnTo>
                  <a:lnTo>
                    <a:pt x="879" y="259"/>
                  </a:lnTo>
                  <a:lnTo>
                    <a:pt x="883" y="263"/>
                  </a:lnTo>
                  <a:lnTo>
                    <a:pt x="905" y="410"/>
                  </a:lnTo>
                  <a:lnTo>
                    <a:pt x="901" y="468"/>
                  </a:lnTo>
                  <a:lnTo>
                    <a:pt x="892" y="491"/>
                  </a:lnTo>
                  <a:lnTo>
                    <a:pt x="888" y="509"/>
                  </a:lnTo>
                  <a:lnTo>
                    <a:pt x="879" y="517"/>
                  </a:lnTo>
                  <a:lnTo>
                    <a:pt x="870" y="526"/>
                  </a:lnTo>
                  <a:lnTo>
                    <a:pt x="861" y="531"/>
                  </a:lnTo>
                  <a:lnTo>
                    <a:pt x="852" y="535"/>
                  </a:lnTo>
                  <a:lnTo>
                    <a:pt x="834" y="535"/>
                  </a:lnTo>
                  <a:lnTo>
                    <a:pt x="821" y="531"/>
                  </a:lnTo>
                  <a:lnTo>
                    <a:pt x="807" y="517"/>
                  </a:lnTo>
                  <a:lnTo>
                    <a:pt x="794" y="513"/>
                  </a:lnTo>
                  <a:lnTo>
                    <a:pt x="781" y="509"/>
                  </a:lnTo>
                  <a:lnTo>
                    <a:pt x="754" y="509"/>
                  </a:lnTo>
                  <a:lnTo>
                    <a:pt x="723" y="517"/>
                  </a:lnTo>
                  <a:lnTo>
                    <a:pt x="696" y="531"/>
                  </a:lnTo>
                  <a:lnTo>
                    <a:pt x="669" y="549"/>
                  </a:lnTo>
                  <a:lnTo>
                    <a:pt x="651" y="566"/>
                  </a:lnTo>
                  <a:lnTo>
                    <a:pt x="633" y="589"/>
                  </a:lnTo>
                  <a:lnTo>
                    <a:pt x="629" y="602"/>
                  </a:lnTo>
                  <a:lnTo>
                    <a:pt x="625" y="616"/>
                  </a:lnTo>
                  <a:lnTo>
                    <a:pt x="620" y="624"/>
                  </a:lnTo>
                  <a:lnTo>
                    <a:pt x="607" y="633"/>
                  </a:lnTo>
                  <a:lnTo>
                    <a:pt x="598" y="642"/>
                  </a:lnTo>
                  <a:lnTo>
                    <a:pt x="575" y="647"/>
                  </a:lnTo>
                  <a:lnTo>
                    <a:pt x="567" y="647"/>
                  </a:lnTo>
                  <a:lnTo>
                    <a:pt x="526" y="682"/>
                  </a:lnTo>
                  <a:lnTo>
                    <a:pt x="495" y="718"/>
                  </a:lnTo>
                  <a:lnTo>
                    <a:pt x="464" y="754"/>
                  </a:lnTo>
                  <a:lnTo>
                    <a:pt x="464" y="767"/>
                  </a:lnTo>
                  <a:lnTo>
                    <a:pt x="460" y="781"/>
                  </a:lnTo>
                  <a:lnTo>
                    <a:pt x="455" y="794"/>
                  </a:lnTo>
                  <a:lnTo>
                    <a:pt x="428" y="798"/>
                  </a:lnTo>
                  <a:lnTo>
                    <a:pt x="415" y="807"/>
                  </a:lnTo>
                  <a:lnTo>
                    <a:pt x="410" y="821"/>
                  </a:lnTo>
                  <a:lnTo>
                    <a:pt x="415" y="830"/>
                  </a:lnTo>
                  <a:lnTo>
                    <a:pt x="428" y="843"/>
                  </a:lnTo>
                  <a:lnTo>
                    <a:pt x="433" y="852"/>
                  </a:lnTo>
                  <a:lnTo>
                    <a:pt x="424" y="874"/>
                  </a:lnTo>
                  <a:lnTo>
                    <a:pt x="424" y="888"/>
                  </a:lnTo>
                  <a:lnTo>
                    <a:pt x="424" y="897"/>
                  </a:lnTo>
                  <a:lnTo>
                    <a:pt x="433" y="901"/>
                  </a:lnTo>
                  <a:lnTo>
                    <a:pt x="451" y="914"/>
                  </a:lnTo>
                  <a:lnTo>
                    <a:pt x="460" y="937"/>
                  </a:lnTo>
                  <a:lnTo>
                    <a:pt x="468" y="959"/>
                  </a:lnTo>
                  <a:lnTo>
                    <a:pt x="468" y="977"/>
                  </a:lnTo>
                  <a:lnTo>
                    <a:pt x="464" y="990"/>
                  </a:lnTo>
                  <a:lnTo>
                    <a:pt x="455" y="995"/>
                  </a:lnTo>
                  <a:lnTo>
                    <a:pt x="451" y="995"/>
                  </a:lnTo>
                  <a:lnTo>
                    <a:pt x="437" y="990"/>
                  </a:lnTo>
                  <a:lnTo>
                    <a:pt x="428" y="986"/>
                  </a:lnTo>
                  <a:lnTo>
                    <a:pt x="397" y="954"/>
                  </a:lnTo>
                  <a:lnTo>
                    <a:pt x="361" y="923"/>
                  </a:lnTo>
                  <a:lnTo>
                    <a:pt x="335" y="905"/>
                  </a:lnTo>
                  <a:lnTo>
                    <a:pt x="317" y="897"/>
                  </a:lnTo>
                  <a:lnTo>
                    <a:pt x="299" y="892"/>
                  </a:lnTo>
                  <a:lnTo>
                    <a:pt x="286" y="897"/>
                  </a:lnTo>
                  <a:lnTo>
                    <a:pt x="277" y="901"/>
                  </a:lnTo>
                  <a:lnTo>
                    <a:pt x="272" y="905"/>
                  </a:lnTo>
                  <a:lnTo>
                    <a:pt x="259" y="919"/>
                  </a:lnTo>
                  <a:lnTo>
                    <a:pt x="250" y="928"/>
                  </a:lnTo>
                  <a:lnTo>
                    <a:pt x="241" y="928"/>
                  </a:lnTo>
                  <a:lnTo>
                    <a:pt x="228" y="928"/>
                  </a:lnTo>
                  <a:lnTo>
                    <a:pt x="214" y="923"/>
                  </a:lnTo>
                  <a:lnTo>
                    <a:pt x="210" y="919"/>
                  </a:lnTo>
                  <a:lnTo>
                    <a:pt x="187" y="888"/>
                  </a:lnTo>
                  <a:lnTo>
                    <a:pt x="170" y="865"/>
                  </a:lnTo>
                  <a:lnTo>
                    <a:pt x="192" y="865"/>
                  </a:lnTo>
                  <a:lnTo>
                    <a:pt x="205" y="865"/>
                  </a:lnTo>
                  <a:lnTo>
                    <a:pt x="214" y="856"/>
                  </a:lnTo>
                  <a:lnTo>
                    <a:pt x="223" y="847"/>
                  </a:lnTo>
                  <a:lnTo>
                    <a:pt x="223" y="839"/>
                  </a:lnTo>
                  <a:lnTo>
                    <a:pt x="223" y="825"/>
                  </a:lnTo>
                  <a:lnTo>
                    <a:pt x="219" y="798"/>
                  </a:lnTo>
                  <a:lnTo>
                    <a:pt x="205" y="772"/>
                  </a:lnTo>
                  <a:lnTo>
                    <a:pt x="192" y="745"/>
                  </a:lnTo>
                  <a:lnTo>
                    <a:pt x="174" y="723"/>
                  </a:lnTo>
                  <a:lnTo>
                    <a:pt x="161" y="723"/>
                  </a:lnTo>
                  <a:lnTo>
                    <a:pt x="152" y="718"/>
                  </a:lnTo>
                  <a:lnTo>
                    <a:pt x="134" y="709"/>
                  </a:lnTo>
                  <a:lnTo>
                    <a:pt x="121" y="691"/>
                  </a:lnTo>
                  <a:lnTo>
                    <a:pt x="112" y="669"/>
                  </a:lnTo>
                  <a:lnTo>
                    <a:pt x="107" y="624"/>
                  </a:lnTo>
                  <a:lnTo>
                    <a:pt x="103" y="598"/>
                  </a:lnTo>
                  <a:lnTo>
                    <a:pt x="98" y="584"/>
                  </a:lnTo>
                  <a:lnTo>
                    <a:pt x="89" y="580"/>
                  </a:lnTo>
                  <a:lnTo>
                    <a:pt x="67" y="575"/>
                  </a:lnTo>
                  <a:lnTo>
                    <a:pt x="58" y="575"/>
                  </a:lnTo>
                  <a:lnTo>
                    <a:pt x="49" y="566"/>
                  </a:lnTo>
                  <a:lnTo>
                    <a:pt x="27" y="540"/>
                  </a:lnTo>
                  <a:lnTo>
                    <a:pt x="0" y="50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10058" y="6463"/>
              <a:ext cx="4238" cy="4574"/>
            </a:xfrm>
            <a:custGeom>
              <a:avLst/>
              <a:gdLst>
                <a:gd name="T0" fmla="*/ 1740 w 1789"/>
                <a:gd name="T1" fmla="*/ 803 h 1931"/>
                <a:gd name="T2" fmla="*/ 1789 w 1789"/>
                <a:gd name="T3" fmla="*/ 615 h 1931"/>
                <a:gd name="T4" fmla="*/ 1726 w 1789"/>
                <a:gd name="T5" fmla="*/ 468 h 1931"/>
                <a:gd name="T6" fmla="*/ 1601 w 1789"/>
                <a:gd name="T7" fmla="*/ 450 h 1931"/>
                <a:gd name="T8" fmla="*/ 1468 w 1789"/>
                <a:gd name="T9" fmla="*/ 424 h 1931"/>
                <a:gd name="T10" fmla="*/ 1427 w 1789"/>
                <a:gd name="T11" fmla="*/ 437 h 1931"/>
                <a:gd name="T12" fmla="*/ 1262 w 1789"/>
                <a:gd name="T13" fmla="*/ 477 h 1931"/>
                <a:gd name="T14" fmla="*/ 1329 w 1789"/>
                <a:gd name="T15" fmla="*/ 397 h 1931"/>
                <a:gd name="T16" fmla="*/ 1285 w 1789"/>
                <a:gd name="T17" fmla="*/ 290 h 1931"/>
                <a:gd name="T18" fmla="*/ 1338 w 1789"/>
                <a:gd name="T19" fmla="*/ 210 h 1931"/>
                <a:gd name="T20" fmla="*/ 1387 w 1789"/>
                <a:gd name="T21" fmla="*/ 187 h 1931"/>
                <a:gd name="T22" fmla="*/ 1468 w 1789"/>
                <a:gd name="T23" fmla="*/ 192 h 1931"/>
                <a:gd name="T24" fmla="*/ 1459 w 1789"/>
                <a:gd name="T25" fmla="*/ 103 h 1931"/>
                <a:gd name="T26" fmla="*/ 1329 w 1789"/>
                <a:gd name="T27" fmla="*/ 71 h 1931"/>
                <a:gd name="T28" fmla="*/ 1178 w 1789"/>
                <a:gd name="T29" fmla="*/ 0 h 1931"/>
                <a:gd name="T30" fmla="*/ 968 w 1789"/>
                <a:gd name="T31" fmla="*/ 89 h 1931"/>
                <a:gd name="T32" fmla="*/ 825 w 1789"/>
                <a:gd name="T33" fmla="*/ 116 h 1931"/>
                <a:gd name="T34" fmla="*/ 750 w 1789"/>
                <a:gd name="T35" fmla="*/ 85 h 1931"/>
                <a:gd name="T36" fmla="*/ 692 w 1789"/>
                <a:gd name="T37" fmla="*/ 80 h 1931"/>
                <a:gd name="T38" fmla="*/ 406 w 1789"/>
                <a:gd name="T39" fmla="*/ 54 h 1931"/>
                <a:gd name="T40" fmla="*/ 393 w 1789"/>
                <a:gd name="T41" fmla="*/ 419 h 1931"/>
                <a:gd name="T42" fmla="*/ 326 w 1789"/>
                <a:gd name="T43" fmla="*/ 553 h 1931"/>
                <a:gd name="T44" fmla="*/ 281 w 1789"/>
                <a:gd name="T45" fmla="*/ 642 h 1931"/>
                <a:gd name="T46" fmla="*/ 121 w 1789"/>
                <a:gd name="T47" fmla="*/ 629 h 1931"/>
                <a:gd name="T48" fmla="*/ 18 w 1789"/>
                <a:gd name="T49" fmla="*/ 651 h 1931"/>
                <a:gd name="T50" fmla="*/ 9 w 1789"/>
                <a:gd name="T51" fmla="*/ 754 h 1931"/>
                <a:gd name="T52" fmla="*/ 116 w 1789"/>
                <a:gd name="T53" fmla="*/ 763 h 1931"/>
                <a:gd name="T54" fmla="*/ 143 w 1789"/>
                <a:gd name="T55" fmla="*/ 794 h 1931"/>
                <a:gd name="T56" fmla="*/ 197 w 1789"/>
                <a:gd name="T57" fmla="*/ 874 h 1931"/>
                <a:gd name="T58" fmla="*/ 223 w 1789"/>
                <a:gd name="T59" fmla="*/ 901 h 1931"/>
                <a:gd name="T60" fmla="*/ 299 w 1789"/>
                <a:gd name="T61" fmla="*/ 937 h 1931"/>
                <a:gd name="T62" fmla="*/ 264 w 1789"/>
                <a:gd name="T63" fmla="*/ 1026 h 1931"/>
                <a:gd name="T64" fmla="*/ 348 w 1789"/>
                <a:gd name="T65" fmla="*/ 1102 h 1931"/>
                <a:gd name="T66" fmla="*/ 406 w 1789"/>
                <a:gd name="T67" fmla="*/ 1173 h 1931"/>
                <a:gd name="T68" fmla="*/ 571 w 1789"/>
                <a:gd name="T69" fmla="*/ 1209 h 1931"/>
                <a:gd name="T70" fmla="*/ 522 w 1789"/>
                <a:gd name="T71" fmla="*/ 1320 h 1931"/>
                <a:gd name="T72" fmla="*/ 446 w 1789"/>
                <a:gd name="T73" fmla="*/ 1485 h 1931"/>
                <a:gd name="T74" fmla="*/ 513 w 1789"/>
                <a:gd name="T75" fmla="*/ 1606 h 1931"/>
                <a:gd name="T76" fmla="*/ 531 w 1789"/>
                <a:gd name="T77" fmla="*/ 1708 h 1931"/>
                <a:gd name="T78" fmla="*/ 562 w 1789"/>
                <a:gd name="T79" fmla="*/ 1708 h 1931"/>
                <a:gd name="T80" fmla="*/ 687 w 1789"/>
                <a:gd name="T81" fmla="*/ 1846 h 1931"/>
                <a:gd name="T82" fmla="*/ 745 w 1789"/>
                <a:gd name="T83" fmla="*/ 1927 h 1931"/>
                <a:gd name="T84" fmla="*/ 839 w 1789"/>
                <a:gd name="T85" fmla="*/ 1744 h 1931"/>
                <a:gd name="T86" fmla="*/ 879 w 1789"/>
                <a:gd name="T87" fmla="*/ 1686 h 1931"/>
                <a:gd name="T88" fmla="*/ 1111 w 1789"/>
                <a:gd name="T89" fmla="*/ 1820 h 1931"/>
                <a:gd name="T90" fmla="*/ 1142 w 1789"/>
                <a:gd name="T91" fmla="*/ 1735 h 1931"/>
                <a:gd name="T92" fmla="*/ 1160 w 1789"/>
                <a:gd name="T93" fmla="*/ 1664 h 1931"/>
                <a:gd name="T94" fmla="*/ 1022 w 1789"/>
                <a:gd name="T95" fmla="*/ 1650 h 1931"/>
                <a:gd name="T96" fmla="*/ 1066 w 1789"/>
                <a:gd name="T97" fmla="*/ 1606 h 1931"/>
                <a:gd name="T98" fmla="*/ 1325 w 1789"/>
                <a:gd name="T99" fmla="*/ 1695 h 1931"/>
                <a:gd name="T100" fmla="*/ 1392 w 1789"/>
                <a:gd name="T101" fmla="*/ 1637 h 1931"/>
                <a:gd name="T102" fmla="*/ 1459 w 1789"/>
                <a:gd name="T103" fmla="*/ 1574 h 1931"/>
                <a:gd name="T104" fmla="*/ 1575 w 1789"/>
                <a:gd name="T105" fmla="*/ 1432 h 1931"/>
                <a:gd name="T106" fmla="*/ 1566 w 1789"/>
                <a:gd name="T107" fmla="*/ 1307 h 1931"/>
                <a:gd name="T108" fmla="*/ 1552 w 1789"/>
                <a:gd name="T109" fmla="*/ 1226 h 1931"/>
                <a:gd name="T110" fmla="*/ 1463 w 1789"/>
                <a:gd name="T111" fmla="*/ 1218 h 1931"/>
                <a:gd name="T112" fmla="*/ 1552 w 1789"/>
                <a:gd name="T113" fmla="*/ 1057 h 1931"/>
                <a:gd name="T114" fmla="*/ 1570 w 1789"/>
                <a:gd name="T115" fmla="*/ 937 h 1931"/>
                <a:gd name="T116" fmla="*/ 1570 w 1789"/>
                <a:gd name="T117" fmla="*/ 856 h 19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789" h="1931">
                  <a:moveTo>
                    <a:pt x="1704" y="834"/>
                  </a:moveTo>
                  <a:lnTo>
                    <a:pt x="1704" y="834"/>
                  </a:lnTo>
                  <a:lnTo>
                    <a:pt x="1717" y="834"/>
                  </a:lnTo>
                  <a:lnTo>
                    <a:pt x="1726" y="825"/>
                  </a:lnTo>
                  <a:lnTo>
                    <a:pt x="1735" y="816"/>
                  </a:lnTo>
                  <a:lnTo>
                    <a:pt x="1740" y="803"/>
                  </a:lnTo>
                  <a:lnTo>
                    <a:pt x="1740" y="780"/>
                  </a:lnTo>
                  <a:lnTo>
                    <a:pt x="1726" y="754"/>
                  </a:lnTo>
                  <a:lnTo>
                    <a:pt x="1700" y="718"/>
                  </a:lnTo>
                  <a:lnTo>
                    <a:pt x="1789" y="678"/>
                  </a:lnTo>
                  <a:lnTo>
                    <a:pt x="1789" y="638"/>
                  </a:lnTo>
                  <a:lnTo>
                    <a:pt x="1789" y="615"/>
                  </a:lnTo>
                  <a:lnTo>
                    <a:pt x="1775" y="593"/>
                  </a:lnTo>
                  <a:lnTo>
                    <a:pt x="1757" y="575"/>
                  </a:lnTo>
                  <a:lnTo>
                    <a:pt x="1744" y="531"/>
                  </a:lnTo>
                  <a:lnTo>
                    <a:pt x="1744" y="504"/>
                  </a:lnTo>
                  <a:lnTo>
                    <a:pt x="1740" y="482"/>
                  </a:lnTo>
                  <a:lnTo>
                    <a:pt x="1726" y="468"/>
                  </a:lnTo>
                  <a:lnTo>
                    <a:pt x="1708" y="459"/>
                  </a:lnTo>
                  <a:lnTo>
                    <a:pt x="1691" y="455"/>
                  </a:lnTo>
                  <a:lnTo>
                    <a:pt x="1668" y="450"/>
                  </a:lnTo>
                  <a:lnTo>
                    <a:pt x="1655" y="450"/>
                  </a:lnTo>
                  <a:lnTo>
                    <a:pt x="1633" y="450"/>
                  </a:lnTo>
                  <a:lnTo>
                    <a:pt x="1601" y="450"/>
                  </a:lnTo>
                  <a:lnTo>
                    <a:pt x="1557" y="464"/>
                  </a:lnTo>
                  <a:lnTo>
                    <a:pt x="1526" y="491"/>
                  </a:lnTo>
                  <a:lnTo>
                    <a:pt x="1485" y="486"/>
                  </a:lnTo>
                  <a:lnTo>
                    <a:pt x="1485" y="455"/>
                  </a:lnTo>
                  <a:lnTo>
                    <a:pt x="1485" y="424"/>
                  </a:lnTo>
                  <a:lnTo>
                    <a:pt x="1468" y="424"/>
                  </a:lnTo>
                  <a:lnTo>
                    <a:pt x="1454" y="424"/>
                  </a:lnTo>
                  <a:lnTo>
                    <a:pt x="1445" y="428"/>
                  </a:lnTo>
                  <a:lnTo>
                    <a:pt x="1432" y="433"/>
                  </a:lnTo>
                  <a:lnTo>
                    <a:pt x="1427" y="437"/>
                  </a:lnTo>
                  <a:lnTo>
                    <a:pt x="1374" y="468"/>
                  </a:lnTo>
                  <a:lnTo>
                    <a:pt x="1356" y="482"/>
                  </a:lnTo>
                  <a:lnTo>
                    <a:pt x="1329" y="495"/>
                  </a:lnTo>
                  <a:lnTo>
                    <a:pt x="1298" y="508"/>
                  </a:lnTo>
                  <a:lnTo>
                    <a:pt x="1271" y="500"/>
                  </a:lnTo>
                  <a:lnTo>
                    <a:pt x="1262" y="477"/>
                  </a:lnTo>
                  <a:lnTo>
                    <a:pt x="1254" y="455"/>
                  </a:lnTo>
                  <a:lnTo>
                    <a:pt x="1254" y="433"/>
                  </a:lnTo>
                  <a:lnTo>
                    <a:pt x="1276" y="410"/>
                  </a:lnTo>
                  <a:lnTo>
                    <a:pt x="1325" y="401"/>
                  </a:lnTo>
                  <a:lnTo>
                    <a:pt x="1329" y="397"/>
                  </a:lnTo>
                  <a:lnTo>
                    <a:pt x="1312" y="375"/>
                  </a:lnTo>
                  <a:lnTo>
                    <a:pt x="1289" y="343"/>
                  </a:lnTo>
                  <a:lnTo>
                    <a:pt x="1276" y="308"/>
                  </a:lnTo>
                  <a:lnTo>
                    <a:pt x="1276" y="294"/>
                  </a:lnTo>
                  <a:lnTo>
                    <a:pt x="1285" y="290"/>
                  </a:lnTo>
                  <a:lnTo>
                    <a:pt x="1294" y="285"/>
                  </a:lnTo>
                  <a:lnTo>
                    <a:pt x="1303" y="281"/>
                  </a:lnTo>
                  <a:lnTo>
                    <a:pt x="1316" y="259"/>
                  </a:lnTo>
                  <a:lnTo>
                    <a:pt x="1329" y="227"/>
                  </a:lnTo>
                  <a:lnTo>
                    <a:pt x="1338" y="210"/>
                  </a:lnTo>
                  <a:lnTo>
                    <a:pt x="1347" y="196"/>
                  </a:lnTo>
                  <a:lnTo>
                    <a:pt x="1356" y="187"/>
                  </a:lnTo>
                  <a:lnTo>
                    <a:pt x="1365" y="183"/>
                  </a:lnTo>
                  <a:lnTo>
                    <a:pt x="1383" y="183"/>
                  </a:lnTo>
                  <a:lnTo>
                    <a:pt x="1387" y="187"/>
                  </a:lnTo>
                  <a:lnTo>
                    <a:pt x="1436" y="201"/>
                  </a:lnTo>
                  <a:lnTo>
                    <a:pt x="1454" y="201"/>
                  </a:lnTo>
                  <a:lnTo>
                    <a:pt x="1463" y="201"/>
                  </a:lnTo>
                  <a:lnTo>
                    <a:pt x="1468" y="201"/>
                  </a:lnTo>
                  <a:lnTo>
                    <a:pt x="1468" y="196"/>
                  </a:lnTo>
                  <a:lnTo>
                    <a:pt x="1468" y="192"/>
                  </a:lnTo>
                  <a:lnTo>
                    <a:pt x="1477" y="170"/>
                  </a:lnTo>
                  <a:lnTo>
                    <a:pt x="1477" y="147"/>
                  </a:lnTo>
                  <a:lnTo>
                    <a:pt x="1472" y="129"/>
                  </a:lnTo>
                  <a:lnTo>
                    <a:pt x="1468" y="112"/>
                  </a:lnTo>
                  <a:lnTo>
                    <a:pt x="1459" y="103"/>
                  </a:lnTo>
                  <a:lnTo>
                    <a:pt x="1445" y="94"/>
                  </a:lnTo>
                  <a:lnTo>
                    <a:pt x="1419" y="80"/>
                  </a:lnTo>
                  <a:lnTo>
                    <a:pt x="1387" y="71"/>
                  </a:lnTo>
                  <a:lnTo>
                    <a:pt x="1356" y="71"/>
                  </a:lnTo>
                  <a:lnTo>
                    <a:pt x="1329" y="71"/>
                  </a:lnTo>
                  <a:lnTo>
                    <a:pt x="1294" y="45"/>
                  </a:lnTo>
                  <a:lnTo>
                    <a:pt x="1262" y="27"/>
                  </a:lnTo>
                  <a:lnTo>
                    <a:pt x="1236" y="13"/>
                  </a:lnTo>
                  <a:lnTo>
                    <a:pt x="1218" y="4"/>
                  </a:lnTo>
                  <a:lnTo>
                    <a:pt x="1187" y="0"/>
                  </a:lnTo>
                  <a:lnTo>
                    <a:pt x="1178" y="0"/>
                  </a:lnTo>
                  <a:lnTo>
                    <a:pt x="1084" y="62"/>
                  </a:lnTo>
                  <a:lnTo>
                    <a:pt x="1053" y="62"/>
                  </a:lnTo>
                  <a:lnTo>
                    <a:pt x="1031" y="67"/>
                  </a:lnTo>
                  <a:lnTo>
                    <a:pt x="990" y="76"/>
                  </a:lnTo>
                  <a:lnTo>
                    <a:pt x="968" y="89"/>
                  </a:lnTo>
                  <a:lnTo>
                    <a:pt x="964" y="94"/>
                  </a:lnTo>
                  <a:lnTo>
                    <a:pt x="870" y="94"/>
                  </a:lnTo>
                  <a:lnTo>
                    <a:pt x="861" y="103"/>
                  </a:lnTo>
                  <a:lnTo>
                    <a:pt x="848" y="112"/>
                  </a:lnTo>
                  <a:lnTo>
                    <a:pt x="825" y="116"/>
                  </a:lnTo>
                  <a:lnTo>
                    <a:pt x="808" y="120"/>
                  </a:lnTo>
                  <a:lnTo>
                    <a:pt x="799" y="120"/>
                  </a:lnTo>
                  <a:lnTo>
                    <a:pt x="776" y="103"/>
                  </a:lnTo>
                  <a:lnTo>
                    <a:pt x="750" y="85"/>
                  </a:lnTo>
                  <a:lnTo>
                    <a:pt x="736" y="80"/>
                  </a:lnTo>
                  <a:lnTo>
                    <a:pt x="718" y="76"/>
                  </a:lnTo>
                  <a:lnTo>
                    <a:pt x="709" y="76"/>
                  </a:lnTo>
                  <a:lnTo>
                    <a:pt x="701" y="76"/>
                  </a:lnTo>
                  <a:lnTo>
                    <a:pt x="692" y="80"/>
                  </a:lnTo>
                  <a:lnTo>
                    <a:pt x="643" y="147"/>
                  </a:lnTo>
                  <a:lnTo>
                    <a:pt x="620" y="178"/>
                  </a:lnTo>
                  <a:lnTo>
                    <a:pt x="607" y="187"/>
                  </a:lnTo>
                  <a:lnTo>
                    <a:pt x="594" y="187"/>
                  </a:lnTo>
                  <a:lnTo>
                    <a:pt x="553" y="165"/>
                  </a:lnTo>
                  <a:lnTo>
                    <a:pt x="406" y="54"/>
                  </a:lnTo>
                  <a:lnTo>
                    <a:pt x="406" y="161"/>
                  </a:lnTo>
                  <a:lnTo>
                    <a:pt x="379" y="214"/>
                  </a:lnTo>
                  <a:lnTo>
                    <a:pt x="366" y="277"/>
                  </a:lnTo>
                  <a:lnTo>
                    <a:pt x="299" y="361"/>
                  </a:lnTo>
                  <a:lnTo>
                    <a:pt x="295" y="419"/>
                  </a:lnTo>
                  <a:lnTo>
                    <a:pt x="393" y="419"/>
                  </a:lnTo>
                  <a:lnTo>
                    <a:pt x="388" y="477"/>
                  </a:lnTo>
                  <a:lnTo>
                    <a:pt x="375" y="486"/>
                  </a:lnTo>
                  <a:lnTo>
                    <a:pt x="362" y="495"/>
                  </a:lnTo>
                  <a:lnTo>
                    <a:pt x="339" y="522"/>
                  </a:lnTo>
                  <a:lnTo>
                    <a:pt x="326" y="553"/>
                  </a:lnTo>
                  <a:lnTo>
                    <a:pt x="322" y="580"/>
                  </a:lnTo>
                  <a:lnTo>
                    <a:pt x="317" y="607"/>
                  </a:lnTo>
                  <a:lnTo>
                    <a:pt x="317" y="629"/>
                  </a:lnTo>
                  <a:lnTo>
                    <a:pt x="322" y="651"/>
                  </a:lnTo>
                  <a:lnTo>
                    <a:pt x="281" y="642"/>
                  </a:lnTo>
                  <a:lnTo>
                    <a:pt x="246" y="638"/>
                  </a:lnTo>
                  <a:lnTo>
                    <a:pt x="201" y="633"/>
                  </a:lnTo>
                  <a:lnTo>
                    <a:pt x="174" y="638"/>
                  </a:lnTo>
                  <a:lnTo>
                    <a:pt x="165" y="642"/>
                  </a:lnTo>
                  <a:lnTo>
                    <a:pt x="121" y="629"/>
                  </a:lnTo>
                  <a:lnTo>
                    <a:pt x="90" y="624"/>
                  </a:lnTo>
                  <a:lnTo>
                    <a:pt x="63" y="624"/>
                  </a:lnTo>
                  <a:lnTo>
                    <a:pt x="41" y="629"/>
                  </a:lnTo>
                  <a:lnTo>
                    <a:pt x="32" y="638"/>
                  </a:lnTo>
                  <a:lnTo>
                    <a:pt x="23" y="647"/>
                  </a:lnTo>
                  <a:lnTo>
                    <a:pt x="18" y="651"/>
                  </a:lnTo>
                  <a:lnTo>
                    <a:pt x="0" y="700"/>
                  </a:lnTo>
                  <a:lnTo>
                    <a:pt x="0" y="718"/>
                  </a:lnTo>
                  <a:lnTo>
                    <a:pt x="0" y="736"/>
                  </a:lnTo>
                  <a:lnTo>
                    <a:pt x="5" y="745"/>
                  </a:lnTo>
                  <a:lnTo>
                    <a:pt x="9" y="754"/>
                  </a:lnTo>
                  <a:lnTo>
                    <a:pt x="23" y="763"/>
                  </a:lnTo>
                  <a:lnTo>
                    <a:pt x="45" y="767"/>
                  </a:lnTo>
                  <a:lnTo>
                    <a:pt x="63" y="767"/>
                  </a:lnTo>
                  <a:lnTo>
                    <a:pt x="81" y="763"/>
                  </a:lnTo>
                  <a:lnTo>
                    <a:pt x="116" y="763"/>
                  </a:lnTo>
                  <a:lnTo>
                    <a:pt x="130" y="763"/>
                  </a:lnTo>
                  <a:lnTo>
                    <a:pt x="143" y="767"/>
                  </a:lnTo>
                  <a:lnTo>
                    <a:pt x="148" y="772"/>
                  </a:lnTo>
                  <a:lnTo>
                    <a:pt x="143" y="780"/>
                  </a:lnTo>
                  <a:lnTo>
                    <a:pt x="143" y="794"/>
                  </a:lnTo>
                  <a:lnTo>
                    <a:pt x="148" y="803"/>
                  </a:lnTo>
                  <a:lnTo>
                    <a:pt x="165" y="830"/>
                  </a:lnTo>
                  <a:lnTo>
                    <a:pt x="188" y="852"/>
                  </a:lnTo>
                  <a:lnTo>
                    <a:pt x="197" y="861"/>
                  </a:lnTo>
                  <a:lnTo>
                    <a:pt x="197" y="874"/>
                  </a:lnTo>
                  <a:lnTo>
                    <a:pt x="201" y="883"/>
                  </a:lnTo>
                  <a:lnTo>
                    <a:pt x="201" y="892"/>
                  </a:lnTo>
                  <a:lnTo>
                    <a:pt x="210" y="896"/>
                  </a:lnTo>
                  <a:lnTo>
                    <a:pt x="219" y="901"/>
                  </a:lnTo>
                  <a:lnTo>
                    <a:pt x="223" y="901"/>
                  </a:lnTo>
                  <a:lnTo>
                    <a:pt x="255" y="896"/>
                  </a:lnTo>
                  <a:lnTo>
                    <a:pt x="277" y="901"/>
                  </a:lnTo>
                  <a:lnTo>
                    <a:pt x="290" y="910"/>
                  </a:lnTo>
                  <a:lnTo>
                    <a:pt x="295" y="919"/>
                  </a:lnTo>
                  <a:lnTo>
                    <a:pt x="299" y="928"/>
                  </a:lnTo>
                  <a:lnTo>
                    <a:pt x="299" y="937"/>
                  </a:lnTo>
                  <a:lnTo>
                    <a:pt x="295" y="946"/>
                  </a:lnTo>
                  <a:lnTo>
                    <a:pt x="281" y="968"/>
                  </a:lnTo>
                  <a:lnTo>
                    <a:pt x="272" y="990"/>
                  </a:lnTo>
                  <a:lnTo>
                    <a:pt x="268" y="1008"/>
                  </a:lnTo>
                  <a:lnTo>
                    <a:pt x="264" y="1026"/>
                  </a:lnTo>
                  <a:lnTo>
                    <a:pt x="264" y="1039"/>
                  </a:lnTo>
                  <a:lnTo>
                    <a:pt x="268" y="1053"/>
                  </a:lnTo>
                  <a:lnTo>
                    <a:pt x="281" y="1075"/>
                  </a:lnTo>
                  <a:lnTo>
                    <a:pt x="299" y="1088"/>
                  </a:lnTo>
                  <a:lnTo>
                    <a:pt x="317" y="1097"/>
                  </a:lnTo>
                  <a:lnTo>
                    <a:pt x="348" y="1102"/>
                  </a:lnTo>
                  <a:lnTo>
                    <a:pt x="357" y="1106"/>
                  </a:lnTo>
                  <a:lnTo>
                    <a:pt x="362" y="1111"/>
                  </a:lnTo>
                  <a:lnTo>
                    <a:pt x="375" y="1128"/>
                  </a:lnTo>
                  <a:lnTo>
                    <a:pt x="388" y="1151"/>
                  </a:lnTo>
                  <a:lnTo>
                    <a:pt x="406" y="1173"/>
                  </a:lnTo>
                  <a:lnTo>
                    <a:pt x="420" y="1177"/>
                  </a:lnTo>
                  <a:lnTo>
                    <a:pt x="504" y="1173"/>
                  </a:lnTo>
                  <a:lnTo>
                    <a:pt x="531" y="1182"/>
                  </a:lnTo>
                  <a:lnTo>
                    <a:pt x="558" y="1195"/>
                  </a:lnTo>
                  <a:lnTo>
                    <a:pt x="571" y="1209"/>
                  </a:lnTo>
                  <a:lnTo>
                    <a:pt x="585" y="1222"/>
                  </a:lnTo>
                  <a:lnTo>
                    <a:pt x="594" y="1244"/>
                  </a:lnTo>
                  <a:lnTo>
                    <a:pt x="594" y="1253"/>
                  </a:lnTo>
                  <a:lnTo>
                    <a:pt x="558" y="1284"/>
                  </a:lnTo>
                  <a:lnTo>
                    <a:pt x="522" y="1320"/>
                  </a:lnTo>
                  <a:lnTo>
                    <a:pt x="491" y="1356"/>
                  </a:lnTo>
                  <a:lnTo>
                    <a:pt x="464" y="1391"/>
                  </a:lnTo>
                  <a:lnTo>
                    <a:pt x="451" y="1427"/>
                  </a:lnTo>
                  <a:lnTo>
                    <a:pt x="446" y="1445"/>
                  </a:lnTo>
                  <a:lnTo>
                    <a:pt x="442" y="1467"/>
                  </a:lnTo>
                  <a:lnTo>
                    <a:pt x="446" y="1485"/>
                  </a:lnTo>
                  <a:lnTo>
                    <a:pt x="451" y="1503"/>
                  </a:lnTo>
                  <a:lnTo>
                    <a:pt x="460" y="1521"/>
                  </a:lnTo>
                  <a:lnTo>
                    <a:pt x="473" y="1539"/>
                  </a:lnTo>
                  <a:lnTo>
                    <a:pt x="495" y="1574"/>
                  </a:lnTo>
                  <a:lnTo>
                    <a:pt x="513" y="1606"/>
                  </a:lnTo>
                  <a:lnTo>
                    <a:pt x="522" y="1632"/>
                  </a:lnTo>
                  <a:lnTo>
                    <a:pt x="531" y="1655"/>
                  </a:lnTo>
                  <a:lnTo>
                    <a:pt x="531" y="1690"/>
                  </a:lnTo>
                  <a:lnTo>
                    <a:pt x="531" y="1704"/>
                  </a:lnTo>
                  <a:lnTo>
                    <a:pt x="531" y="1708"/>
                  </a:lnTo>
                  <a:lnTo>
                    <a:pt x="536" y="1699"/>
                  </a:lnTo>
                  <a:lnTo>
                    <a:pt x="540" y="1695"/>
                  </a:lnTo>
                  <a:lnTo>
                    <a:pt x="540" y="1690"/>
                  </a:lnTo>
                  <a:lnTo>
                    <a:pt x="544" y="1695"/>
                  </a:lnTo>
                  <a:lnTo>
                    <a:pt x="562" y="1708"/>
                  </a:lnTo>
                  <a:lnTo>
                    <a:pt x="576" y="1735"/>
                  </a:lnTo>
                  <a:lnTo>
                    <a:pt x="585" y="1744"/>
                  </a:lnTo>
                  <a:lnTo>
                    <a:pt x="585" y="1757"/>
                  </a:lnTo>
                  <a:lnTo>
                    <a:pt x="674" y="1806"/>
                  </a:lnTo>
                  <a:lnTo>
                    <a:pt x="687" y="1846"/>
                  </a:lnTo>
                  <a:lnTo>
                    <a:pt x="701" y="1882"/>
                  </a:lnTo>
                  <a:lnTo>
                    <a:pt x="714" y="1913"/>
                  </a:lnTo>
                  <a:lnTo>
                    <a:pt x="723" y="1922"/>
                  </a:lnTo>
                  <a:lnTo>
                    <a:pt x="732" y="1931"/>
                  </a:lnTo>
                  <a:lnTo>
                    <a:pt x="736" y="1931"/>
                  </a:lnTo>
                  <a:lnTo>
                    <a:pt x="745" y="1927"/>
                  </a:lnTo>
                  <a:lnTo>
                    <a:pt x="750" y="1913"/>
                  </a:lnTo>
                  <a:lnTo>
                    <a:pt x="754" y="1891"/>
                  </a:lnTo>
                  <a:lnTo>
                    <a:pt x="763" y="1811"/>
                  </a:lnTo>
                  <a:lnTo>
                    <a:pt x="808" y="1775"/>
                  </a:lnTo>
                  <a:lnTo>
                    <a:pt x="839" y="1744"/>
                  </a:lnTo>
                  <a:lnTo>
                    <a:pt x="848" y="1730"/>
                  </a:lnTo>
                  <a:lnTo>
                    <a:pt x="857" y="1717"/>
                  </a:lnTo>
                  <a:lnTo>
                    <a:pt x="861" y="1704"/>
                  </a:lnTo>
                  <a:lnTo>
                    <a:pt x="866" y="1690"/>
                  </a:lnTo>
                  <a:lnTo>
                    <a:pt x="879" y="1686"/>
                  </a:lnTo>
                  <a:lnTo>
                    <a:pt x="888" y="1681"/>
                  </a:lnTo>
                  <a:lnTo>
                    <a:pt x="901" y="1686"/>
                  </a:lnTo>
                  <a:lnTo>
                    <a:pt x="910" y="1699"/>
                  </a:lnTo>
                  <a:lnTo>
                    <a:pt x="919" y="1722"/>
                  </a:lnTo>
                  <a:lnTo>
                    <a:pt x="919" y="1757"/>
                  </a:lnTo>
                  <a:lnTo>
                    <a:pt x="1111" y="1820"/>
                  </a:lnTo>
                  <a:lnTo>
                    <a:pt x="1142" y="1820"/>
                  </a:lnTo>
                  <a:lnTo>
                    <a:pt x="1142" y="1806"/>
                  </a:lnTo>
                  <a:lnTo>
                    <a:pt x="1133" y="1771"/>
                  </a:lnTo>
                  <a:lnTo>
                    <a:pt x="1120" y="1753"/>
                  </a:lnTo>
                  <a:lnTo>
                    <a:pt x="1142" y="1735"/>
                  </a:lnTo>
                  <a:lnTo>
                    <a:pt x="1160" y="1713"/>
                  </a:lnTo>
                  <a:lnTo>
                    <a:pt x="1173" y="1690"/>
                  </a:lnTo>
                  <a:lnTo>
                    <a:pt x="1178" y="1681"/>
                  </a:lnTo>
                  <a:lnTo>
                    <a:pt x="1178" y="1672"/>
                  </a:lnTo>
                  <a:lnTo>
                    <a:pt x="1173" y="1668"/>
                  </a:lnTo>
                  <a:lnTo>
                    <a:pt x="1160" y="1664"/>
                  </a:lnTo>
                  <a:lnTo>
                    <a:pt x="1147" y="1664"/>
                  </a:lnTo>
                  <a:lnTo>
                    <a:pt x="1120" y="1664"/>
                  </a:lnTo>
                  <a:lnTo>
                    <a:pt x="1048" y="1677"/>
                  </a:lnTo>
                  <a:lnTo>
                    <a:pt x="1035" y="1664"/>
                  </a:lnTo>
                  <a:lnTo>
                    <a:pt x="1022" y="1650"/>
                  </a:lnTo>
                  <a:lnTo>
                    <a:pt x="1022" y="1641"/>
                  </a:lnTo>
                  <a:lnTo>
                    <a:pt x="1022" y="1632"/>
                  </a:lnTo>
                  <a:lnTo>
                    <a:pt x="1026" y="1623"/>
                  </a:lnTo>
                  <a:lnTo>
                    <a:pt x="1031" y="1619"/>
                  </a:lnTo>
                  <a:lnTo>
                    <a:pt x="1044" y="1610"/>
                  </a:lnTo>
                  <a:lnTo>
                    <a:pt x="1066" y="1606"/>
                  </a:lnTo>
                  <a:lnTo>
                    <a:pt x="1124" y="1597"/>
                  </a:lnTo>
                  <a:lnTo>
                    <a:pt x="1222" y="1597"/>
                  </a:lnTo>
                  <a:lnTo>
                    <a:pt x="1254" y="1632"/>
                  </a:lnTo>
                  <a:lnTo>
                    <a:pt x="1316" y="1686"/>
                  </a:lnTo>
                  <a:lnTo>
                    <a:pt x="1325" y="1695"/>
                  </a:lnTo>
                  <a:lnTo>
                    <a:pt x="1334" y="1704"/>
                  </a:lnTo>
                  <a:lnTo>
                    <a:pt x="1347" y="1704"/>
                  </a:lnTo>
                  <a:lnTo>
                    <a:pt x="1356" y="1704"/>
                  </a:lnTo>
                  <a:lnTo>
                    <a:pt x="1369" y="1695"/>
                  </a:lnTo>
                  <a:lnTo>
                    <a:pt x="1383" y="1672"/>
                  </a:lnTo>
                  <a:lnTo>
                    <a:pt x="1392" y="1637"/>
                  </a:lnTo>
                  <a:lnTo>
                    <a:pt x="1419" y="1606"/>
                  </a:lnTo>
                  <a:lnTo>
                    <a:pt x="1441" y="1583"/>
                  </a:lnTo>
                  <a:lnTo>
                    <a:pt x="1450" y="1579"/>
                  </a:lnTo>
                  <a:lnTo>
                    <a:pt x="1459" y="1574"/>
                  </a:lnTo>
                  <a:lnTo>
                    <a:pt x="1468" y="1565"/>
                  </a:lnTo>
                  <a:lnTo>
                    <a:pt x="1481" y="1548"/>
                  </a:lnTo>
                  <a:lnTo>
                    <a:pt x="1512" y="1499"/>
                  </a:lnTo>
                  <a:lnTo>
                    <a:pt x="1548" y="1449"/>
                  </a:lnTo>
                  <a:lnTo>
                    <a:pt x="1561" y="1436"/>
                  </a:lnTo>
                  <a:lnTo>
                    <a:pt x="1575" y="1432"/>
                  </a:lnTo>
                  <a:lnTo>
                    <a:pt x="1575" y="1374"/>
                  </a:lnTo>
                  <a:lnTo>
                    <a:pt x="1570" y="1334"/>
                  </a:lnTo>
                  <a:lnTo>
                    <a:pt x="1570" y="1316"/>
                  </a:lnTo>
                  <a:lnTo>
                    <a:pt x="1566" y="1307"/>
                  </a:lnTo>
                  <a:lnTo>
                    <a:pt x="1570" y="1293"/>
                  </a:lnTo>
                  <a:lnTo>
                    <a:pt x="1584" y="1267"/>
                  </a:lnTo>
                  <a:lnTo>
                    <a:pt x="1588" y="1249"/>
                  </a:lnTo>
                  <a:lnTo>
                    <a:pt x="1584" y="1240"/>
                  </a:lnTo>
                  <a:lnTo>
                    <a:pt x="1575" y="1231"/>
                  </a:lnTo>
                  <a:lnTo>
                    <a:pt x="1552" y="1226"/>
                  </a:lnTo>
                  <a:lnTo>
                    <a:pt x="1499" y="1231"/>
                  </a:lnTo>
                  <a:lnTo>
                    <a:pt x="1477" y="1231"/>
                  </a:lnTo>
                  <a:lnTo>
                    <a:pt x="1472" y="1231"/>
                  </a:lnTo>
                  <a:lnTo>
                    <a:pt x="1463" y="1226"/>
                  </a:lnTo>
                  <a:lnTo>
                    <a:pt x="1463" y="1218"/>
                  </a:lnTo>
                  <a:lnTo>
                    <a:pt x="1463" y="1209"/>
                  </a:lnTo>
                  <a:lnTo>
                    <a:pt x="1472" y="1177"/>
                  </a:lnTo>
                  <a:lnTo>
                    <a:pt x="1494" y="1133"/>
                  </a:lnTo>
                  <a:lnTo>
                    <a:pt x="1539" y="1066"/>
                  </a:lnTo>
                  <a:lnTo>
                    <a:pt x="1552" y="1057"/>
                  </a:lnTo>
                  <a:lnTo>
                    <a:pt x="1566" y="1044"/>
                  </a:lnTo>
                  <a:lnTo>
                    <a:pt x="1579" y="1026"/>
                  </a:lnTo>
                  <a:lnTo>
                    <a:pt x="1584" y="1003"/>
                  </a:lnTo>
                  <a:lnTo>
                    <a:pt x="1584" y="972"/>
                  </a:lnTo>
                  <a:lnTo>
                    <a:pt x="1579" y="954"/>
                  </a:lnTo>
                  <a:lnTo>
                    <a:pt x="1570" y="937"/>
                  </a:lnTo>
                  <a:lnTo>
                    <a:pt x="1561" y="914"/>
                  </a:lnTo>
                  <a:lnTo>
                    <a:pt x="1543" y="892"/>
                  </a:lnTo>
                  <a:lnTo>
                    <a:pt x="1548" y="883"/>
                  </a:lnTo>
                  <a:lnTo>
                    <a:pt x="1557" y="870"/>
                  </a:lnTo>
                  <a:lnTo>
                    <a:pt x="1570" y="856"/>
                  </a:lnTo>
                  <a:lnTo>
                    <a:pt x="1588" y="843"/>
                  </a:lnTo>
                  <a:lnTo>
                    <a:pt x="1619" y="834"/>
                  </a:lnTo>
                  <a:lnTo>
                    <a:pt x="1655" y="830"/>
                  </a:lnTo>
                  <a:lnTo>
                    <a:pt x="1704" y="83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2"/>
            <p:cNvSpPr/>
            <p:nvPr/>
          </p:nvSpPr>
          <p:spPr bwMode="auto">
            <a:xfrm>
              <a:off x="12678" y="3018"/>
              <a:ext cx="97" cy="592"/>
            </a:xfrm>
            <a:custGeom>
              <a:avLst/>
              <a:gdLst>
                <a:gd name="T0" fmla="*/ 41 w 41"/>
                <a:gd name="T1" fmla="*/ 250 h 250"/>
                <a:gd name="T2" fmla="*/ 41 w 41"/>
                <a:gd name="T3" fmla="*/ 250 h 250"/>
                <a:gd name="T4" fmla="*/ 32 w 41"/>
                <a:gd name="T5" fmla="*/ 228 h 250"/>
                <a:gd name="T6" fmla="*/ 18 w 41"/>
                <a:gd name="T7" fmla="*/ 165 h 250"/>
                <a:gd name="T8" fmla="*/ 9 w 41"/>
                <a:gd name="T9" fmla="*/ 125 h 250"/>
                <a:gd name="T10" fmla="*/ 5 w 41"/>
                <a:gd name="T11" fmla="*/ 85 h 250"/>
                <a:gd name="T12" fmla="*/ 0 w 41"/>
                <a:gd name="T13" fmla="*/ 40 h 250"/>
                <a:gd name="T14" fmla="*/ 5 w 41"/>
                <a:gd name="T15" fmla="*/ 0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50">
                  <a:moveTo>
                    <a:pt x="41" y="250"/>
                  </a:moveTo>
                  <a:lnTo>
                    <a:pt x="41" y="250"/>
                  </a:lnTo>
                  <a:lnTo>
                    <a:pt x="32" y="228"/>
                  </a:lnTo>
                  <a:lnTo>
                    <a:pt x="18" y="165"/>
                  </a:lnTo>
                  <a:lnTo>
                    <a:pt x="9" y="125"/>
                  </a:lnTo>
                  <a:lnTo>
                    <a:pt x="5" y="85"/>
                  </a:lnTo>
                  <a:lnTo>
                    <a:pt x="0" y="40"/>
                  </a:lnTo>
                  <a:lnTo>
                    <a:pt x="5" y="0"/>
                  </a:lnTo>
                </a:path>
              </a:pathLst>
            </a:custGeom>
            <a:noFill/>
            <a:ln w="28575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3"/>
            <p:cNvSpPr>
              <a:spLocks noEditPoints="1"/>
            </p:cNvSpPr>
            <p:nvPr/>
          </p:nvSpPr>
          <p:spPr bwMode="auto">
            <a:xfrm>
              <a:off x="11309" y="2998"/>
              <a:ext cx="3307" cy="4404"/>
            </a:xfrm>
            <a:custGeom>
              <a:avLst/>
              <a:gdLst>
                <a:gd name="T0" fmla="*/ 1374 w 1396"/>
                <a:gd name="T1" fmla="*/ 798 h 1859"/>
                <a:gd name="T2" fmla="*/ 1311 w 1396"/>
                <a:gd name="T3" fmla="*/ 762 h 1859"/>
                <a:gd name="T4" fmla="*/ 1079 w 1396"/>
                <a:gd name="T5" fmla="*/ 963 h 1859"/>
                <a:gd name="T6" fmla="*/ 1030 w 1396"/>
                <a:gd name="T7" fmla="*/ 896 h 1859"/>
                <a:gd name="T8" fmla="*/ 910 w 1396"/>
                <a:gd name="T9" fmla="*/ 860 h 1859"/>
                <a:gd name="T10" fmla="*/ 963 w 1396"/>
                <a:gd name="T11" fmla="*/ 740 h 1859"/>
                <a:gd name="T12" fmla="*/ 910 w 1396"/>
                <a:gd name="T13" fmla="*/ 704 h 1859"/>
                <a:gd name="T14" fmla="*/ 856 w 1396"/>
                <a:gd name="T15" fmla="*/ 762 h 1859"/>
                <a:gd name="T16" fmla="*/ 807 w 1396"/>
                <a:gd name="T17" fmla="*/ 722 h 1859"/>
                <a:gd name="T18" fmla="*/ 856 w 1396"/>
                <a:gd name="T19" fmla="*/ 611 h 1859"/>
                <a:gd name="T20" fmla="*/ 852 w 1396"/>
                <a:gd name="T21" fmla="*/ 477 h 1859"/>
                <a:gd name="T22" fmla="*/ 714 w 1396"/>
                <a:gd name="T23" fmla="*/ 432 h 1859"/>
                <a:gd name="T24" fmla="*/ 763 w 1396"/>
                <a:gd name="T25" fmla="*/ 267 h 1859"/>
                <a:gd name="T26" fmla="*/ 736 w 1396"/>
                <a:gd name="T27" fmla="*/ 58 h 1859"/>
                <a:gd name="T28" fmla="*/ 611 w 1396"/>
                <a:gd name="T29" fmla="*/ 9 h 1859"/>
                <a:gd name="T30" fmla="*/ 580 w 1396"/>
                <a:gd name="T31" fmla="*/ 93 h 1859"/>
                <a:gd name="T32" fmla="*/ 620 w 1396"/>
                <a:gd name="T33" fmla="*/ 290 h 1859"/>
                <a:gd name="T34" fmla="*/ 544 w 1396"/>
                <a:gd name="T35" fmla="*/ 383 h 1859"/>
                <a:gd name="T36" fmla="*/ 477 w 1396"/>
                <a:gd name="T37" fmla="*/ 441 h 1859"/>
                <a:gd name="T38" fmla="*/ 451 w 1396"/>
                <a:gd name="T39" fmla="*/ 566 h 1859"/>
                <a:gd name="T40" fmla="*/ 397 w 1396"/>
                <a:gd name="T41" fmla="*/ 544 h 1859"/>
                <a:gd name="T42" fmla="*/ 366 w 1396"/>
                <a:gd name="T43" fmla="*/ 588 h 1859"/>
                <a:gd name="T44" fmla="*/ 277 w 1396"/>
                <a:gd name="T45" fmla="*/ 602 h 1859"/>
                <a:gd name="T46" fmla="*/ 205 w 1396"/>
                <a:gd name="T47" fmla="*/ 744 h 1859"/>
                <a:gd name="T48" fmla="*/ 174 w 1396"/>
                <a:gd name="T49" fmla="*/ 820 h 1859"/>
                <a:gd name="T50" fmla="*/ 254 w 1396"/>
                <a:gd name="T51" fmla="*/ 901 h 1859"/>
                <a:gd name="T52" fmla="*/ 272 w 1396"/>
                <a:gd name="T53" fmla="*/ 945 h 1859"/>
                <a:gd name="T54" fmla="*/ 196 w 1396"/>
                <a:gd name="T55" fmla="*/ 1124 h 1859"/>
                <a:gd name="T56" fmla="*/ 112 w 1396"/>
                <a:gd name="T57" fmla="*/ 1280 h 1859"/>
                <a:gd name="T58" fmla="*/ 5 w 1396"/>
                <a:gd name="T59" fmla="*/ 1507 h 1859"/>
                <a:gd name="T60" fmla="*/ 152 w 1396"/>
                <a:gd name="T61" fmla="*/ 1538 h 1859"/>
                <a:gd name="T62" fmla="*/ 187 w 1396"/>
                <a:gd name="T63" fmla="*/ 1538 h 1859"/>
                <a:gd name="T64" fmla="*/ 263 w 1396"/>
                <a:gd name="T65" fmla="*/ 1578 h 1859"/>
                <a:gd name="T66" fmla="*/ 428 w 1396"/>
                <a:gd name="T67" fmla="*/ 1552 h 1859"/>
                <a:gd name="T68" fmla="*/ 549 w 1396"/>
                <a:gd name="T69" fmla="*/ 1525 h 1859"/>
                <a:gd name="T70" fmla="*/ 731 w 1396"/>
                <a:gd name="T71" fmla="*/ 1485 h 1859"/>
                <a:gd name="T72" fmla="*/ 883 w 1396"/>
                <a:gd name="T73" fmla="*/ 1538 h 1859"/>
                <a:gd name="T74" fmla="*/ 941 w 1396"/>
                <a:gd name="T75" fmla="*/ 1628 h 1859"/>
                <a:gd name="T76" fmla="*/ 919 w 1396"/>
                <a:gd name="T77" fmla="*/ 1663 h 1859"/>
                <a:gd name="T78" fmla="*/ 821 w 1396"/>
                <a:gd name="T79" fmla="*/ 1645 h 1859"/>
                <a:gd name="T80" fmla="*/ 767 w 1396"/>
                <a:gd name="T81" fmla="*/ 1739 h 1859"/>
                <a:gd name="T82" fmla="*/ 758 w 1396"/>
                <a:gd name="T83" fmla="*/ 1801 h 1859"/>
                <a:gd name="T84" fmla="*/ 825 w 1396"/>
                <a:gd name="T85" fmla="*/ 1797 h 1859"/>
                <a:gd name="T86" fmla="*/ 905 w 1396"/>
                <a:gd name="T87" fmla="*/ 1748 h 1859"/>
                <a:gd name="T88" fmla="*/ 1004 w 1396"/>
                <a:gd name="T89" fmla="*/ 1694 h 1859"/>
                <a:gd name="T90" fmla="*/ 1079 w 1396"/>
                <a:gd name="T91" fmla="*/ 1659 h 1859"/>
                <a:gd name="T92" fmla="*/ 1204 w 1396"/>
                <a:gd name="T93" fmla="*/ 1601 h 1859"/>
                <a:gd name="T94" fmla="*/ 1329 w 1396"/>
                <a:gd name="T95" fmla="*/ 1552 h 1859"/>
                <a:gd name="T96" fmla="*/ 1262 w 1396"/>
                <a:gd name="T97" fmla="*/ 1378 h 1859"/>
                <a:gd name="T98" fmla="*/ 1289 w 1396"/>
                <a:gd name="T99" fmla="*/ 1217 h 1859"/>
                <a:gd name="T100" fmla="*/ 1316 w 1396"/>
                <a:gd name="T101" fmla="*/ 1097 h 1859"/>
                <a:gd name="T102" fmla="*/ 1378 w 1396"/>
                <a:gd name="T103" fmla="*/ 999 h 1859"/>
                <a:gd name="T104" fmla="*/ 1374 w 1396"/>
                <a:gd name="T105" fmla="*/ 918 h 1859"/>
                <a:gd name="T106" fmla="*/ 963 w 1396"/>
                <a:gd name="T107" fmla="*/ 771 h 18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396" h="1859">
                  <a:moveTo>
                    <a:pt x="1342" y="918"/>
                  </a:moveTo>
                  <a:lnTo>
                    <a:pt x="1342" y="918"/>
                  </a:lnTo>
                  <a:lnTo>
                    <a:pt x="1347" y="874"/>
                  </a:lnTo>
                  <a:lnTo>
                    <a:pt x="1360" y="834"/>
                  </a:lnTo>
                  <a:lnTo>
                    <a:pt x="1374" y="798"/>
                  </a:lnTo>
                  <a:lnTo>
                    <a:pt x="1378" y="785"/>
                  </a:lnTo>
                  <a:lnTo>
                    <a:pt x="1374" y="767"/>
                  </a:lnTo>
                  <a:lnTo>
                    <a:pt x="1365" y="753"/>
                  </a:lnTo>
                  <a:lnTo>
                    <a:pt x="1351" y="749"/>
                  </a:lnTo>
                  <a:lnTo>
                    <a:pt x="1334" y="749"/>
                  </a:lnTo>
                  <a:lnTo>
                    <a:pt x="1311" y="762"/>
                  </a:lnTo>
                  <a:lnTo>
                    <a:pt x="1280" y="785"/>
                  </a:lnTo>
                  <a:lnTo>
                    <a:pt x="1249" y="829"/>
                  </a:lnTo>
                  <a:lnTo>
                    <a:pt x="1155" y="967"/>
                  </a:lnTo>
                  <a:lnTo>
                    <a:pt x="1119" y="950"/>
                  </a:lnTo>
                  <a:lnTo>
                    <a:pt x="1079" y="963"/>
                  </a:lnTo>
                  <a:lnTo>
                    <a:pt x="1066" y="936"/>
                  </a:lnTo>
                  <a:lnTo>
                    <a:pt x="1066" y="923"/>
                  </a:lnTo>
                  <a:lnTo>
                    <a:pt x="1044" y="905"/>
                  </a:lnTo>
                  <a:lnTo>
                    <a:pt x="1030" y="896"/>
                  </a:lnTo>
                  <a:lnTo>
                    <a:pt x="1008" y="883"/>
                  </a:lnTo>
                  <a:lnTo>
                    <a:pt x="986" y="874"/>
                  </a:lnTo>
                  <a:lnTo>
                    <a:pt x="954" y="874"/>
                  </a:lnTo>
                  <a:lnTo>
                    <a:pt x="932" y="869"/>
                  </a:lnTo>
                  <a:lnTo>
                    <a:pt x="910" y="860"/>
                  </a:lnTo>
                  <a:lnTo>
                    <a:pt x="905" y="829"/>
                  </a:lnTo>
                  <a:lnTo>
                    <a:pt x="946" y="794"/>
                  </a:lnTo>
                  <a:lnTo>
                    <a:pt x="963" y="771"/>
                  </a:lnTo>
                  <a:lnTo>
                    <a:pt x="963" y="740"/>
                  </a:lnTo>
                  <a:lnTo>
                    <a:pt x="963" y="686"/>
                  </a:lnTo>
                  <a:lnTo>
                    <a:pt x="968" y="664"/>
                  </a:lnTo>
                  <a:lnTo>
                    <a:pt x="937" y="642"/>
                  </a:lnTo>
                  <a:lnTo>
                    <a:pt x="919" y="651"/>
                  </a:lnTo>
                  <a:lnTo>
                    <a:pt x="910" y="682"/>
                  </a:lnTo>
                  <a:lnTo>
                    <a:pt x="910" y="704"/>
                  </a:lnTo>
                  <a:lnTo>
                    <a:pt x="910" y="731"/>
                  </a:lnTo>
                  <a:lnTo>
                    <a:pt x="910" y="753"/>
                  </a:lnTo>
                  <a:lnTo>
                    <a:pt x="883" y="762"/>
                  </a:lnTo>
                  <a:lnTo>
                    <a:pt x="856" y="762"/>
                  </a:lnTo>
                  <a:lnTo>
                    <a:pt x="830" y="762"/>
                  </a:lnTo>
                  <a:lnTo>
                    <a:pt x="807" y="740"/>
                  </a:lnTo>
                  <a:lnTo>
                    <a:pt x="803" y="736"/>
                  </a:lnTo>
                  <a:lnTo>
                    <a:pt x="803" y="731"/>
                  </a:lnTo>
                  <a:lnTo>
                    <a:pt x="807" y="722"/>
                  </a:lnTo>
                  <a:lnTo>
                    <a:pt x="816" y="700"/>
                  </a:lnTo>
                  <a:lnTo>
                    <a:pt x="825" y="691"/>
                  </a:lnTo>
                  <a:lnTo>
                    <a:pt x="834" y="669"/>
                  </a:lnTo>
                  <a:lnTo>
                    <a:pt x="856" y="637"/>
                  </a:lnTo>
                  <a:lnTo>
                    <a:pt x="856" y="611"/>
                  </a:lnTo>
                  <a:lnTo>
                    <a:pt x="856" y="579"/>
                  </a:lnTo>
                  <a:lnTo>
                    <a:pt x="888" y="544"/>
                  </a:lnTo>
                  <a:lnTo>
                    <a:pt x="905" y="495"/>
                  </a:lnTo>
                  <a:lnTo>
                    <a:pt x="901" y="477"/>
                  </a:lnTo>
                  <a:lnTo>
                    <a:pt x="874" y="477"/>
                  </a:lnTo>
                  <a:lnTo>
                    <a:pt x="852" y="477"/>
                  </a:lnTo>
                  <a:lnTo>
                    <a:pt x="825" y="486"/>
                  </a:lnTo>
                  <a:lnTo>
                    <a:pt x="807" y="486"/>
                  </a:lnTo>
                  <a:lnTo>
                    <a:pt x="776" y="486"/>
                  </a:lnTo>
                  <a:lnTo>
                    <a:pt x="754" y="468"/>
                  </a:lnTo>
                  <a:lnTo>
                    <a:pt x="736" y="446"/>
                  </a:lnTo>
                  <a:lnTo>
                    <a:pt x="714" y="432"/>
                  </a:lnTo>
                  <a:lnTo>
                    <a:pt x="705" y="401"/>
                  </a:lnTo>
                  <a:lnTo>
                    <a:pt x="731" y="361"/>
                  </a:lnTo>
                  <a:lnTo>
                    <a:pt x="740" y="334"/>
                  </a:lnTo>
                  <a:lnTo>
                    <a:pt x="754" y="307"/>
                  </a:lnTo>
                  <a:lnTo>
                    <a:pt x="763" y="267"/>
                  </a:lnTo>
                  <a:lnTo>
                    <a:pt x="767" y="218"/>
                  </a:lnTo>
                  <a:lnTo>
                    <a:pt x="772" y="169"/>
                  </a:lnTo>
                  <a:lnTo>
                    <a:pt x="763" y="111"/>
                  </a:lnTo>
                  <a:lnTo>
                    <a:pt x="758" y="84"/>
                  </a:lnTo>
                  <a:lnTo>
                    <a:pt x="749" y="53"/>
                  </a:lnTo>
                  <a:lnTo>
                    <a:pt x="736" y="58"/>
                  </a:lnTo>
                  <a:lnTo>
                    <a:pt x="709" y="58"/>
                  </a:lnTo>
                  <a:lnTo>
                    <a:pt x="691" y="58"/>
                  </a:lnTo>
                  <a:lnTo>
                    <a:pt x="673" y="58"/>
                  </a:lnTo>
                  <a:lnTo>
                    <a:pt x="651" y="35"/>
                  </a:lnTo>
                  <a:lnTo>
                    <a:pt x="629" y="22"/>
                  </a:lnTo>
                  <a:lnTo>
                    <a:pt x="611" y="9"/>
                  </a:lnTo>
                  <a:lnTo>
                    <a:pt x="607" y="0"/>
                  </a:lnTo>
                  <a:lnTo>
                    <a:pt x="593" y="0"/>
                  </a:lnTo>
                  <a:lnTo>
                    <a:pt x="580" y="9"/>
                  </a:lnTo>
                  <a:lnTo>
                    <a:pt x="575" y="53"/>
                  </a:lnTo>
                  <a:lnTo>
                    <a:pt x="580" y="93"/>
                  </a:lnTo>
                  <a:lnTo>
                    <a:pt x="584" y="138"/>
                  </a:lnTo>
                  <a:lnTo>
                    <a:pt x="593" y="174"/>
                  </a:lnTo>
                  <a:lnTo>
                    <a:pt x="607" y="236"/>
                  </a:lnTo>
                  <a:lnTo>
                    <a:pt x="616" y="258"/>
                  </a:lnTo>
                  <a:lnTo>
                    <a:pt x="620" y="290"/>
                  </a:lnTo>
                  <a:lnTo>
                    <a:pt x="620" y="307"/>
                  </a:lnTo>
                  <a:lnTo>
                    <a:pt x="616" y="325"/>
                  </a:lnTo>
                  <a:lnTo>
                    <a:pt x="611" y="343"/>
                  </a:lnTo>
                  <a:lnTo>
                    <a:pt x="598" y="361"/>
                  </a:lnTo>
                  <a:lnTo>
                    <a:pt x="575" y="374"/>
                  </a:lnTo>
                  <a:lnTo>
                    <a:pt x="544" y="383"/>
                  </a:lnTo>
                  <a:lnTo>
                    <a:pt x="517" y="388"/>
                  </a:lnTo>
                  <a:lnTo>
                    <a:pt x="495" y="397"/>
                  </a:lnTo>
                  <a:lnTo>
                    <a:pt x="486" y="410"/>
                  </a:lnTo>
                  <a:lnTo>
                    <a:pt x="477" y="428"/>
                  </a:lnTo>
                  <a:lnTo>
                    <a:pt x="477" y="441"/>
                  </a:lnTo>
                  <a:lnTo>
                    <a:pt x="477" y="450"/>
                  </a:lnTo>
                  <a:lnTo>
                    <a:pt x="477" y="463"/>
                  </a:lnTo>
                  <a:lnTo>
                    <a:pt x="468" y="530"/>
                  </a:lnTo>
                  <a:lnTo>
                    <a:pt x="459" y="553"/>
                  </a:lnTo>
                  <a:lnTo>
                    <a:pt x="451" y="566"/>
                  </a:lnTo>
                  <a:lnTo>
                    <a:pt x="446" y="575"/>
                  </a:lnTo>
                  <a:lnTo>
                    <a:pt x="437" y="579"/>
                  </a:lnTo>
                  <a:lnTo>
                    <a:pt x="428" y="579"/>
                  </a:lnTo>
                  <a:lnTo>
                    <a:pt x="424" y="575"/>
                  </a:lnTo>
                  <a:lnTo>
                    <a:pt x="410" y="562"/>
                  </a:lnTo>
                  <a:lnTo>
                    <a:pt x="397" y="544"/>
                  </a:lnTo>
                  <a:lnTo>
                    <a:pt x="388" y="521"/>
                  </a:lnTo>
                  <a:lnTo>
                    <a:pt x="384" y="544"/>
                  </a:lnTo>
                  <a:lnTo>
                    <a:pt x="379" y="562"/>
                  </a:lnTo>
                  <a:lnTo>
                    <a:pt x="375" y="575"/>
                  </a:lnTo>
                  <a:lnTo>
                    <a:pt x="366" y="588"/>
                  </a:lnTo>
                  <a:lnTo>
                    <a:pt x="348" y="602"/>
                  </a:lnTo>
                  <a:lnTo>
                    <a:pt x="330" y="611"/>
                  </a:lnTo>
                  <a:lnTo>
                    <a:pt x="308" y="611"/>
                  </a:lnTo>
                  <a:lnTo>
                    <a:pt x="294" y="606"/>
                  </a:lnTo>
                  <a:lnTo>
                    <a:pt x="277" y="602"/>
                  </a:lnTo>
                  <a:lnTo>
                    <a:pt x="277" y="611"/>
                  </a:lnTo>
                  <a:lnTo>
                    <a:pt x="272" y="637"/>
                  </a:lnTo>
                  <a:lnTo>
                    <a:pt x="268" y="660"/>
                  </a:lnTo>
                  <a:lnTo>
                    <a:pt x="254" y="682"/>
                  </a:lnTo>
                  <a:lnTo>
                    <a:pt x="232" y="709"/>
                  </a:lnTo>
                  <a:lnTo>
                    <a:pt x="205" y="744"/>
                  </a:lnTo>
                  <a:lnTo>
                    <a:pt x="187" y="758"/>
                  </a:lnTo>
                  <a:lnTo>
                    <a:pt x="178" y="776"/>
                  </a:lnTo>
                  <a:lnTo>
                    <a:pt x="174" y="794"/>
                  </a:lnTo>
                  <a:lnTo>
                    <a:pt x="174" y="807"/>
                  </a:lnTo>
                  <a:lnTo>
                    <a:pt x="174" y="820"/>
                  </a:lnTo>
                  <a:lnTo>
                    <a:pt x="178" y="834"/>
                  </a:lnTo>
                  <a:lnTo>
                    <a:pt x="196" y="856"/>
                  </a:lnTo>
                  <a:lnTo>
                    <a:pt x="214" y="874"/>
                  </a:lnTo>
                  <a:lnTo>
                    <a:pt x="236" y="887"/>
                  </a:lnTo>
                  <a:lnTo>
                    <a:pt x="254" y="901"/>
                  </a:lnTo>
                  <a:lnTo>
                    <a:pt x="268" y="905"/>
                  </a:lnTo>
                  <a:lnTo>
                    <a:pt x="272" y="914"/>
                  </a:lnTo>
                  <a:lnTo>
                    <a:pt x="277" y="918"/>
                  </a:lnTo>
                  <a:lnTo>
                    <a:pt x="277" y="927"/>
                  </a:lnTo>
                  <a:lnTo>
                    <a:pt x="272" y="941"/>
                  </a:lnTo>
                  <a:lnTo>
                    <a:pt x="272" y="945"/>
                  </a:lnTo>
                  <a:lnTo>
                    <a:pt x="254" y="967"/>
                  </a:lnTo>
                  <a:lnTo>
                    <a:pt x="228" y="1003"/>
                  </a:lnTo>
                  <a:lnTo>
                    <a:pt x="201" y="1052"/>
                  </a:lnTo>
                  <a:lnTo>
                    <a:pt x="196" y="1124"/>
                  </a:lnTo>
                  <a:lnTo>
                    <a:pt x="183" y="1177"/>
                  </a:lnTo>
                  <a:lnTo>
                    <a:pt x="170" y="1217"/>
                  </a:lnTo>
                  <a:lnTo>
                    <a:pt x="156" y="1244"/>
                  </a:lnTo>
                  <a:lnTo>
                    <a:pt x="138" y="1262"/>
                  </a:lnTo>
                  <a:lnTo>
                    <a:pt x="125" y="1275"/>
                  </a:lnTo>
                  <a:lnTo>
                    <a:pt x="112" y="1280"/>
                  </a:lnTo>
                  <a:lnTo>
                    <a:pt x="9" y="1347"/>
                  </a:lnTo>
                  <a:lnTo>
                    <a:pt x="9" y="1449"/>
                  </a:lnTo>
                  <a:lnTo>
                    <a:pt x="5" y="1467"/>
                  </a:lnTo>
                  <a:lnTo>
                    <a:pt x="0" y="1485"/>
                  </a:lnTo>
                  <a:lnTo>
                    <a:pt x="5" y="1507"/>
                  </a:lnTo>
                  <a:lnTo>
                    <a:pt x="18" y="1520"/>
                  </a:lnTo>
                  <a:lnTo>
                    <a:pt x="36" y="1525"/>
                  </a:lnTo>
                  <a:lnTo>
                    <a:pt x="85" y="1538"/>
                  </a:lnTo>
                  <a:lnTo>
                    <a:pt x="134" y="1538"/>
                  </a:lnTo>
                  <a:lnTo>
                    <a:pt x="152" y="1538"/>
                  </a:lnTo>
                  <a:lnTo>
                    <a:pt x="156" y="1538"/>
                  </a:lnTo>
                  <a:lnTo>
                    <a:pt x="165" y="1538"/>
                  </a:lnTo>
                  <a:lnTo>
                    <a:pt x="174" y="1534"/>
                  </a:lnTo>
                  <a:lnTo>
                    <a:pt x="187" y="1538"/>
                  </a:lnTo>
                  <a:lnTo>
                    <a:pt x="201" y="1538"/>
                  </a:lnTo>
                  <a:lnTo>
                    <a:pt x="219" y="1543"/>
                  </a:lnTo>
                  <a:lnTo>
                    <a:pt x="245" y="1561"/>
                  </a:lnTo>
                  <a:lnTo>
                    <a:pt x="263" y="1578"/>
                  </a:lnTo>
                  <a:lnTo>
                    <a:pt x="272" y="1578"/>
                  </a:lnTo>
                  <a:lnTo>
                    <a:pt x="290" y="1578"/>
                  </a:lnTo>
                  <a:lnTo>
                    <a:pt x="312" y="1570"/>
                  </a:lnTo>
                  <a:lnTo>
                    <a:pt x="326" y="1565"/>
                  </a:lnTo>
                  <a:lnTo>
                    <a:pt x="335" y="1552"/>
                  </a:lnTo>
                  <a:lnTo>
                    <a:pt x="428" y="1552"/>
                  </a:lnTo>
                  <a:lnTo>
                    <a:pt x="437" y="1547"/>
                  </a:lnTo>
                  <a:lnTo>
                    <a:pt x="459" y="1538"/>
                  </a:lnTo>
                  <a:lnTo>
                    <a:pt x="495" y="1525"/>
                  </a:lnTo>
                  <a:lnTo>
                    <a:pt x="522" y="1525"/>
                  </a:lnTo>
                  <a:lnTo>
                    <a:pt x="549" y="1525"/>
                  </a:lnTo>
                  <a:lnTo>
                    <a:pt x="642" y="1458"/>
                  </a:lnTo>
                  <a:lnTo>
                    <a:pt x="656" y="1458"/>
                  </a:lnTo>
                  <a:lnTo>
                    <a:pt x="682" y="1462"/>
                  </a:lnTo>
                  <a:lnTo>
                    <a:pt x="705" y="1471"/>
                  </a:lnTo>
                  <a:lnTo>
                    <a:pt x="731" y="1485"/>
                  </a:lnTo>
                  <a:lnTo>
                    <a:pt x="763" y="1503"/>
                  </a:lnTo>
                  <a:lnTo>
                    <a:pt x="794" y="1529"/>
                  </a:lnTo>
                  <a:lnTo>
                    <a:pt x="825" y="1529"/>
                  </a:lnTo>
                  <a:lnTo>
                    <a:pt x="852" y="1529"/>
                  </a:lnTo>
                  <a:lnTo>
                    <a:pt x="883" y="1538"/>
                  </a:lnTo>
                  <a:lnTo>
                    <a:pt x="914" y="1552"/>
                  </a:lnTo>
                  <a:lnTo>
                    <a:pt x="923" y="1561"/>
                  </a:lnTo>
                  <a:lnTo>
                    <a:pt x="932" y="1574"/>
                  </a:lnTo>
                  <a:lnTo>
                    <a:pt x="941" y="1587"/>
                  </a:lnTo>
                  <a:lnTo>
                    <a:pt x="946" y="1605"/>
                  </a:lnTo>
                  <a:lnTo>
                    <a:pt x="941" y="1628"/>
                  </a:lnTo>
                  <a:lnTo>
                    <a:pt x="937" y="1650"/>
                  </a:lnTo>
                  <a:lnTo>
                    <a:pt x="937" y="1654"/>
                  </a:lnTo>
                  <a:lnTo>
                    <a:pt x="932" y="1659"/>
                  </a:lnTo>
                  <a:lnTo>
                    <a:pt x="928" y="1663"/>
                  </a:lnTo>
                  <a:lnTo>
                    <a:pt x="919" y="1663"/>
                  </a:lnTo>
                  <a:lnTo>
                    <a:pt x="905" y="1659"/>
                  </a:lnTo>
                  <a:lnTo>
                    <a:pt x="856" y="1645"/>
                  </a:lnTo>
                  <a:lnTo>
                    <a:pt x="847" y="1641"/>
                  </a:lnTo>
                  <a:lnTo>
                    <a:pt x="830" y="1645"/>
                  </a:lnTo>
                  <a:lnTo>
                    <a:pt x="821" y="1645"/>
                  </a:lnTo>
                  <a:lnTo>
                    <a:pt x="812" y="1654"/>
                  </a:lnTo>
                  <a:lnTo>
                    <a:pt x="803" y="1668"/>
                  </a:lnTo>
                  <a:lnTo>
                    <a:pt x="798" y="1685"/>
                  </a:lnTo>
                  <a:lnTo>
                    <a:pt x="785" y="1717"/>
                  </a:lnTo>
                  <a:lnTo>
                    <a:pt x="767" y="1739"/>
                  </a:lnTo>
                  <a:lnTo>
                    <a:pt x="758" y="1748"/>
                  </a:lnTo>
                  <a:lnTo>
                    <a:pt x="749" y="1748"/>
                  </a:lnTo>
                  <a:lnTo>
                    <a:pt x="745" y="1757"/>
                  </a:lnTo>
                  <a:lnTo>
                    <a:pt x="745" y="1766"/>
                  </a:lnTo>
                  <a:lnTo>
                    <a:pt x="758" y="1801"/>
                  </a:lnTo>
                  <a:lnTo>
                    <a:pt x="776" y="1837"/>
                  </a:lnTo>
                  <a:lnTo>
                    <a:pt x="794" y="1855"/>
                  </a:lnTo>
                  <a:lnTo>
                    <a:pt x="794" y="1859"/>
                  </a:lnTo>
                  <a:lnTo>
                    <a:pt x="816" y="1828"/>
                  </a:lnTo>
                  <a:lnTo>
                    <a:pt x="825" y="1797"/>
                  </a:lnTo>
                  <a:lnTo>
                    <a:pt x="834" y="1779"/>
                  </a:lnTo>
                  <a:lnTo>
                    <a:pt x="856" y="1775"/>
                  </a:lnTo>
                  <a:lnTo>
                    <a:pt x="888" y="1766"/>
                  </a:lnTo>
                  <a:lnTo>
                    <a:pt x="901" y="1752"/>
                  </a:lnTo>
                  <a:lnTo>
                    <a:pt x="905" y="1748"/>
                  </a:lnTo>
                  <a:lnTo>
                    <a:pt x="910" y="1743"/>
                  </a:lnTo>
                  <a:lnTo>
                    <a:pt x="919" y="1743"/>
                  </a:lnTo>
                  <a:lnTo>
                    <a:pt x="950" y="1743"/>
                  </a:lnTo>
                  <a:lnTo>
                    <a:pt x="972" y="1730"/>
                  </a:lnTo>
                  <a:lnTo>
                    <a:pt x="1004" y="1694"/>
                  </a:lnTo>
                  <a:lnTo>
                    <a:pt x="1012" y="1672"/>
                  </a:lnTo>
                  <a:lnTo>
                    <a:pt x="1035" y="1659"/>
                  </a:lnTo>
                  <a:lnTo>
                    <a:pt x="1048" y="1659"/>
                  </a:lnTo>
                  <a:lnTo>
                    <a:pt x="1079" y="1659"/>
                  </a:lnTo>
                  <a:lnTo>
                    <a:pt x="1119" y="1659"/>
                  </a:lnTo>
                  <a:lnTo>
                    <a:pt x="1137" y="1659"/>
                  </a:lnTo>
                  <a:lnTo>
                    <a:pt x="1169" y="1659"/>
                  </a:lnTo>
                  <a:lnTo>
                    <a:pt x="1204" y="1601"/>
                  </a:lnTo>
                  <a:lnTo>
                    <a:pt x="1240" y="1601"/>
                  </a:lnTo>
                  <a:lnTo>
                    <a:pt x="1271" y="1592"/>
                  </a:lnTo>
                  <a:lnTo>
                    <a:pt x="1289" y="1583"/>
                  </a:lnTo>
                  <a:lnTo>
                    <a:pt x="1307" y="1578"/>
                  </a:lnTo>
                  <a:lnTo>
                    <a:pt x="1320" y="1565"/>
                  </a:lnTo>
                  <a:lnTo>
                    <a:pt x="1329" y="1552"/>
                  </a:lnTo>
                  <a:lnTo>
                    <a:pt x="1334" y="1534"/>
                  </a:lnTo>
                  <a:lnTo>
                    <a:pt x="1338" y="1512"/>
                  </a:lnTo>
                  <a:lnTo>
                    <a:pt x="1329" y="1485"/>
                  </a:lnTo>
                  <a:lnTo>
                    <a:pt x="1316" y="1454"/>
                  </a:lnTo>
                  <a:lnTo>
                    <a:pt x="1293" y="1418"/>
                  </a:lnTo>
                  <a:lnTo>
                    <a:pt x="1262" y="1378"/>
                  </a:lnTo>
                  <a:lnTo>
                    <a:pt x="1258" y="1360"/>
                  </a:lnTo>
                  <a:lnTo>
                    <a:pt x="1276" y="1320"/>
                  </a:lnTo>
                  <a:lnTo>
                    <a:pt x="1284" y="1284"/>
                  </a:lnTo>
                  <a:lnTo>
                    <a:pt x="1284" y="1257"/>
                  </a:lnTo>
                  <a:lnTo>
                    <a:pt x="1284" y="1235"/>
                  </a:lnTo>
                  <a:lnTo>
                    <a:pt x="1289" y="1217"/>
                  </a:lnTo>
                  <a:lnTo>
                    <a:pt x="1316" y="1190"/>
                  </a:lnTo>
                  <a:lnTo>
                    <a:pt x="1342" y="1155"/>
                  </a:lnTo>
                  <a:lnTo>
                    <a:pt x="1320" y="1124"/>
                  </a:lnTo>
                  <a:lnTo>
                    <a:pt x="1316" y="1110"/>
                  </a:lnTo>
                  <a:lnTo>
                    <a:pt x="1316" y="1097"/>
                  </a:lnTo>
                  <a:lnTo>
                    <a:pt x="1316" y="1083"/>
                  </a:lnTo>
                  <a:lnTo>
                    <a:pt x="1320" y="1061"/>
                  </a:lnTo>
                  <a:lnTo>
                    <a:pt x="1334" y="1039"/>
                  </a:lnTo>
                  <a:lnTo>
                    <a:pt x="1351" y="1021"/>
                  </a:lnTo>
                  <a:lnTo>
                    <a:pt x="1378" y="999"/>
                  </a:lnTo>
                  <a:lnTo>
                    <a:pt x="1387" y="985"/>
                  </a:lnTo>
                  <a:lnTo>
                    <a:pt x="1391" y="972"/>
                  </a:lnTo>
                  <a:lnTo>
                    <a:pt x="1396" y="954"/>
                  </a:lnTo>
                  <a:lnTo>
                    <a:pt x="1396" y="941"/>
                  </a:lnTo>
                  <a:lnTo>
                    <a:pt x="1387" y="927"/>
                  </a:lnTo>
                  <a:lnTo>
                    <a:pt x="1374" y="918"/>
                  </a:lnTo>
                  <a:lnTo>
                    <a:pt x="1342" y="918"/>
                  </a:lnTo>
                  <a:close/>
                  <a:moveTo>
                    <a:pt x="963" y="771"/>
                  </a:moveTo>
                  <a:lnTo>
                    <a:pt x="963" y="77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4"/>
            <p:cNvSpPr/>
            <p:nvPr/>
          </p:nvSpPr>
          <p:spPr bwMode="auto">
            <a:xfrm>
              <a:off x="3743" y="4423"/>
              <a:ext cx="5787" cy="3106"/>
            </a:xfrm>
            <a:custGeom>
              <a:avLst/>
              <a:gdLst>
                <a:gd name="T0" fmla="*/ 2443 w 2443"/>
                <a:gd name="T1" fmla="*/ 602 h 1311"/>
                <a:gd name="T2" fmla="*/ 2372 w 2443"/>
                <a:gd name="T3" fmla="*/ 504 h 1311"/>
                <a:gd name="T4" fmla="*/ 2310 w 2443"/>
                <a:gd name="T5" fmla="*/ 504 h 1311"/>
                <a:gd name="T6" fmla="*/ 2203 w 2443"/>
                <a:gd name="T7" fmla="*/ 482 h 1311"/>
                <a:gd name="T8" fmla="*/ 2149 w 2443"/>
                <a:gd name="T9" fmla="*/ 455 h 1311"/>
                <a:gd name="T10" fmla="*/ 2082 w 2443"/>
                <a:gd name="T11" fmla="*/ 370 h 1311"/>
                <a:gd name="T12" fmla="*/ 2020 w 2443"/>
                <a:gd name="T13" fmla="*/ 330 h 1311"/>
                <a:gd name="T14" fmla="*/ 1962 w 2443"/>
                <a:gd name="T15" fmla="*/ 246 h 1311"/>
                <a:gd name="T16" fmla="*/ 1917 w 2443"/>
                <a:gd name="T17" fmla="*/ 174 h 1311"/>
                <a:gd name="T18" fmla="*/ 1837 w 2443"/>
                <a:gd name="T19" fmla="*/ 156 h 1311"/>
                <a:gd name="T20" fmla="*/ 1676 w 2443"/>
                <a:gd name="T21" fmla="*/ 156 h 1311"/>
                <a:gd name="T22" fmla="*/ 1609 w 2443"/>
                <a:gd name="T23" fmla="*/ 76 h 1311"/>
                <a:gd name="T24" fmla="*/ 1235 w 2443"/>
                <a:gd name="T25" fmla="*/ 299 h 1311"/>
                <a:gd name="T26" fmla="*/ 1048 w 2443"/>
                <a:gd name="T27" fmla="*/ 312 h 1311"/>
                <a:gd name="T28" fmla="*/ 887 w 2443"/>
                <a:gd name="T29" fmla="*/ 304 h 1311"/>
                <a:gd name="T30" fmla="*/ 749 w 2443"/>
                <a:gd name="T31" fmla="*/ 241 h 1311"/>
                <a:gd name="T32" fmla="*/ 713 w 2443"/>
                <a:gd name="T33" fmla="*/ 125 h 1311"/>
                <a:gd name="T34" fmla="*/ 512 w 2443"/>
                <a:gd name="T35" fmla="*/ 223 h 1311"/>
                <a:gd name="T36" fmla="*/ 432 w 2443"/>
                <a:gd name="T37" fmla="*/ 161 h 1311"/>
                <a:gd name="T38" fmla="*/ 356 w 2443"/>
                <a:gd name="T39" fmla="*/ 0 h 1311"/>
                <a:gd name="T40" fmla="*/ 218 w 2443"/>
                <a:gd name="T41" fmla="*/ 125 h 1311"/>
                <a:gd name="T42" fmla="*/ 0 w 2443"/>
                <a:gd name="T43" fmla="*/ 286 h 1311"/>
                <a:gd name="T44" fmla="*/ 89 w 2443"/>
                <a:gd name="T45" fmla="*/ 330 h 1311"/>
                <a:gd name="T46" fmla="*/ 107 w 2443"/>
                <a:gd name="T47" fmla="*/ 397 h 1311"/>
                <a:gd name="T48" fmla="*/ 49 w 2443"/>
                <a:gd name="T49" fmla="*/ 451 h 1311"/>
                <a:gd name="T50" fmla="*/ 17 w 2443"/>
                <a:gd name="T51" fmla="*/ 656 h 1311"/>
                <a:gd name="T52" fmla="*/ 31 w 2443"/>
                <a:gd name="T53" fmla="*/ 754 h 1311"/>
                <a:gd name="T54" fmla="*/ 160 w 2443"/>
                <a:gd name="T55" fmla="*/ 812 h 1311"/>
                <a:gd name="T56" fmla="*/ 272 w 2443"/>
                <a:gd name="T57" fmla="*/ 763 h 1311"/>
                <a:gd name="T58" fmla="*/ 388 w 2443"/>
                <a:gd name="T59" fmla="*/ 799 h 1311"/>
                <a:gd name="T60" fmla="*/ 481 w 2443"/>
                <a:gd name="T61" fmla="*/ 758 h 1311"/>
                <a:gd name="T62" fmla="*/ 539 w 2443"/>
                <a:gd name="T63" fmla="*/ 790 h 1311"/>
                <a:gd name="T64" fmla="*/ 637 w 2443"/>
                <a:gd name="T65" fmla="*/ 977 h 1311"/>
                <a:gd name="T66" fmla="*/ 695 w 2443"/>
                <a:gd name="T67" fmla="*/ 986 h 1311"/>
                <a:gd name="T68" fmla="*/ 767 w 2443"/>
                <a:gd name="T69" fmla="*/ 821 h 1311"/>
                <a:gd name="T70" fmla="*/ 883 w 2443"/>
                <a:gd name="T71" fmla="*/ 683 h 1311"/>
                <a:gd name="T72" fmla="*/ 914 w 2443"/>
                <a:gd name="T73" fmla="*/ 745 h 1311"/>
                <a:gd name="T74" fmla="*/ 981 w 2443"/>
                <a:gd name="T75" fmla="*/ 700 h 1311"/>
                <a:gd name="T76" fmla="*/ 1025 w 2443"/>
                <a:gd name="T77" fmla="*/ 750 h 1311"/>
                <a:gd name="T78" fmla="*/ 1052 w 2443"/>
                <a:gd name="T79" fmla="*/ 897 h 1311"/>
                <a:gd name="T80" fmla="*/ 1057 w 2443"/>
                <a:gd name="T81" fmla="*/ 1008 h 1311"/>
                <a:gd name="T82" fmla="*/ 1146 w 2443"/>
                <a:gd name="T83" fmla="*/ 1115 h 1311"/>
                <a:gd name="T84" fmla="*/ 1257 w 2443"/>
                <a:gd name="T85" fmla="*/ 1298 h 1311"/>
                <a:gd name="T86" fmla="*/ 1306 w 2443"/>
                <a:gd name="T87" fmla="*/ 1298 h 1311"/>
                <a:gd name="T88" fmla="*/ 1418 w 2443"/>
                <a:gd name="T89" fmla="*/ 1271 h 1311"/>
                <a:gd name="T90" fmla="*/ 1601 w 2443"/>
                <a:gd name="T91" fmla="*/ 1218 h 1311"/>
                <a:gd name="T92" fmla="*/ 1650 w 2443"/>
                <a:gd name="T93" fmla="*/ 1253 h 1311"/>
                <a:gd name="T94" fmla="*/ 1708 w 2443"/>
                <a:gd name="T95" fmla="*/ 1311 h 1311"/>
                <a:gd name="T96" fmla="*/ 1801 w 2443"/>
                <a:gd name="T97" fmla="*/ 1218 h 1311"/>
                <a:gd name="T98" fmla="*/ 1841 w 2443"/>
                <a:gd name="T99" fmla="*/ 1111 h 1311"/>
                <a:gd name="T100" fmla="*/ 1846 w 2443"/>
                <a:gd name="T101" fmla="*/ 1039 h 1311"/>
                <a:gd name="T102" fmla="*/ 1832 w 2443"/>
                <a:gd name="T103" fmla="*/ 1004 h 1311"/>
                <a:gd name="T104" fmla="*/ 1908 w 2443"/>
                <a:gd name="T105" fmla="*/ 973 h 1311"/>
                <a:gd name="T106" fmla="*/ 1993 w 2443"/>
                <a:gd name="T107" fmla="*/ 986 h 1311"/>
                <a:gd name="T108" fmla="*/ 2029 w 2443"/>
                <a:gd name="T109" fmla="*/ 990 h 1311"/>
                <a:gd name="T110" fmla="*/ 2118 w 2443"/>
                <a:gd name="T111" fmla="*/ 910 h 1311"/>
                <a:gd name="T112" fmla="*/ 2131 w 2443"/>
                <a:gd name="T113" fmla="*/ 794 h 1311"/>
                <a:gd name="T114" fmla="*/ 2220 w 2443"/>
                <a:gd name="T115" fmla="*/ 745 h 1311"/>
                <a:gd name="T116" fmla="*/ 2319 w 2443"/>
                <a:gd name="T117" fmla="*/ 700 h 131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43" h="1311">
                  <a:moveTo>
                    <a:pt x="2394" y="696"/>
                  </a:moveTo>
                  <a:lnTo>
                    <a:pt x="2394" y="696"/>
                  </a:lnTo>
                  <a:lnTo>
                    <a:pt x="2408" y="683"/>
                  </a:lnTo>
                  <a:lnTo>
                    <a:pt x="2430" y="651"/>
                  </a:lnTo>
                  <a:lnTo>
                    <a:pt x="2439" y="629"/>
                  </a:lnTo>
                  <a:lnTo>
                    <a:pt x="2443" y="602"/>
                  </a:lnTo>
                  <a:lnTo>
                    <a:pt x="2443" y="580"/>
                  </a:lnTo>
                  <a:lnTo>
                    <a:pt x="2435" y="553"/>
                  </a:lnTo>
                  <a:lnTo>
                    <a:pt x="2417" y="527"/>
                  </a:lnTo>
                  <a:lnTo>
                    <a:pt x="2394" y="513"/>
                  </a:lnTo>
                  <a:lnTo>
                    <a:pt x="2372" y="504"/>
                  </a:lnTo>
                  <a:lnTo>
                    <a:pt x="2354" y="500"/>
                  </a:lnTo>
                  <a:lnTo>
                    <a:pt x="2327" y="500"/>
                  </a:lnTo>
                  <a:lnTo>
                    <a:pt x="2332" y="500"/>
                  </a:lnTo>
                  <a:lnTo>
                    <a:pt x="2323" y="504"/>
                  </a:lnTo>
                  <a:lnTo>
                    <a:pt x="2310" y="504"/>
                  </a:lnTo>
                  <a:lnTo>
                    <a:pt x="2301" y="504"/>
                  </a:lnTo>
                  <a:lnTo>
                    <a:pt x="2283" y="495"/>
                  </a:lnTo>
                  <a:lnTo>
                    <a:pt x="2261" y="491"/>
                  </a:lnTo>
                  <a:lnTo>
                    <a:pt x="2234" y="486"/>
                  </a:lnTo>
                  <a:lnTo>
                    <a:pt x="2203" y="482"/>
                  </a:lnTo>
                  <a:lnTo>
                    <a:pt x="2180" y="482"/>
                  </a:lnTo>
                  <a:lnTo>
                    <a:pt x="2162" y="477"/>
                  </a:lnTo>
                  <a:lnTo>
                    <a:pt x="2154" y="469"/>
                  </a:lnTo>
                  <a:lnTo>
                    <a:pt x="2149" y="455"/>
                  </a:lnTo>
                  <a:lnTo>
                    <a:pt x="2140" y="420"/>
                  </a:lnTo>
                  <a:lnTo>
                    <a:pt x="2127" y="388"/>
                  </a:lnTo>
                  <a:lnTo>
                    <a:pt x="2118" y="375"/>
                  </a:lnTo>
                  <a:lnTo>
                    <a:pt x="2109" y="370"/>
                  </a:lnTo>
                  <a:lnTo>
                    <a:pt x="2082" y="370"/>
                  </a:lnTo>
                  <a:lnTo>
                    <a:pt x="2051" y="366"/>
                  </a:lnTo>
                  <a:lnTo>
                    <a:pt x="2042" y="362"/>
                  </a:lnTo>
                  <a:lnTo>
                    <a:pt x="2029" y="353"/>
                  </a:lnTo>
                  <a:lnTo>
                    <a:pt x="2024" y="344"/>
                  </a:lnTo>
                  <a:lnTo>
                    <a:pt x="2020" y="330"/>
                  </a:lnTo>
                  <a:lnTo>
                    <a:pt x="2020" y="304"/>
                  </a:lnTo>
                  <a:lnTo>
                    <a:pt x="2011" y="286"/>
                  </a:lnTo>
                  <a:lnTo>
                    <a:pt x="1997" y="268"/>
                  </a:lnTo>
                  <a:lnTo>
                    <a:pt x="1975" y="259"/>
                  </a:lnTo>
                  <a:lnTo>
                    <a:pt x="1962" y="246"/>
                  </a:lnTo>
                  <a:lnTo>
                    <a:pt x="1953" y="232"/>
                  </a:lnTo>
                  <a:lnTo>
                    <a:pt x="1944" y="214"/>
                  </a:lnTo>
                  <a:lnTo>
                    <a:pt x="1940" y="188"/>
                  </a:lnTo>
                  <a:lnTo>
                    <a:pt x="1940" y="174"/>
                  </a:lnTo>
                  <a:lnTo>
                    <a:pt x="1917" y="174"/>
                  </a:lnTo>
                  <a:lnTo>
                    <a:pt x="1882" y="170"/>
                  </a:lnTo>
                  <a:lnTo>
                    <a:pt x="1873" y="170"/>
                  </a:lnTo>
                  <a:lnTo>
                    <a:pt x="1850" y="161"/>
                  </a:lnTo>
                  <a:lnTo>
                    <a:pt x="1837" y="156"/>
                  </a:lnTo>
                  <a:lnTo>
                    <a:pt x="1815" y="152"/>
                  </a:lnTo>
                  <a:lnTo>
                    <a:pt x="1788" y="152"/>
                  </a:lnTo>
                  <a:lnTo>
                    <a:pt x="1748" y="161"/>
                  </a:lnTo>
                  <a:lnTo>
                    <a:pt x="1703" y="174"/>
                  </a:lnTo>
                  <a:lnTo>
                    <a:pt x="1676" y="156"/>
                  </a:lnTo>
                  <a:lnTo>
                    <a:pt x="1659" y="143"/>
                  </a:lnTo>
                  <a:lnTo>
                    <a:pt x="1645" y="130"/>
                  </a:lnTo>
                  <a:lnTo>
                    <a:pt x="1627" y="98"/>
                  </a:lnTo>
                  <a:lnTo>
                    <a:pt x="1618" y="85"/>
                  </a:lnTo>
                  <a:lnTo>
                    <a:pt x="1609" y="76"/>
                  </a:lnTo>
                  <a:lnTo>
                    <a:pt x="1543" y="54"/>
                  </a:lnTo>
                  <a:lnTo>
                    <a:pt x="1480" y="58"/>
                  </a:lnTo>
                  <a:lnTo>
                    <a:pt x="1293" y="304"/>
                  </a:lnTo>
                  <a:lnTo>
                    <a:pt x="1275" y="312"/>
                  </a:lnTo>
                  <a:lnTo>
                    <a:pt x="1235" y="299"/>
                  </a:lnTo>
                  <a:lnTo>
                    <a:pt x="1199" y="295"/>
                  </a:lnTo>
                  <a:lnTo>
                    <a:pt x="1172" y="295"/>
                  </a:lnTo>
                  <a:lnTo>
                    <a:pt x="1114" y="299"/>
                  </a:lnTo>
                  <a:lnTo>
                    <a:pt x="1079" y="304"/>
                  </a:lnTo>
                  <a:lnTo>
                    <a:pt x="1048" y="312"/>
                  </a:lnTo>
                  <a:lnTo>
                    <a:pt x="1021" y="326"/>
                  </a:lnTo>
                  <a:lnTo>
                    <a:pt x="999" y="339"/>
                  </a:lnTo>
                  <a:lnTo>
                    <a:pt x="967" y="290"/>
                  </a:lnTo>
                  <a:lnTo>
                    <a:pt x="927" y="299"/>
                  </a:lnTo>
                  <a:lnTo>
                    <a:pt x="887" y="304"/>
                  </a:lnTo>
                  <a:lnTo>
                    <a:pt x="842" y="299"/>
                  </a:lnTo>
                  <a:lnTo>
                    <a:pt x="820" y="295"/>
                  </a:lnTo>
                  <a:lnTo>
                    <a:pt x="798" y="290"/>
                  </a:lnTo>
                  <a:lnTo>
                    <a:pt x="780" y="277"/>
                  </a:lnTo>
                  <a:lnTo>
                    <a:pt x="762" y="263"/>
                  </a:lnTo>
                  <a:lnTo>
                    <a:pt x="749" y="241"/>
                  </a:lnTo>
                  <a:lnTo>
                    <a:pt x="740" y="214"/>
                  </a:lnTo>
                  <a:lnTo>
                    <a:pt x="735" y="183"/>
                  </a:lnTo>
                  <a:lnTo>
                    <a:pt x="735" y="143"/>
                  </a:lnTo>
                  <a:lnTo>
                    <a:pt x="727" y="134"/>
                  </a:lnTo>
                  <a:lnTo>
                    <a:pt x="713" y="125"/>
                  </a:lnTo>
                  <a:lnTo>
                    <a:pt x="691" y="121"/>
                  </a:lnTo>
                  <a:lnTo>
                    <a:pt x="664" y="125"/>
                  </a:lnTo>
                  <a:lnTo>
                    <a:pt x="624" y="139"/>
                  </a:lnTo>
                  <a:lnTo>
                    <a:pt x="575" y="170"/>
                  </a:lnTo>
                  <a:lnTo>
                    <a:pt x="512" y="223"/>
                  </a:lnTo>
                  <a:lnTo>
                    <a:pt x="504" y="228"/>
                  </a:lnTo>
                  <a:lnTo>
                    <a:pt x="495" y="228"/>
                  </a:lnTo>
                  <a:lnTo>
                    <a:pt x="481" y="219"/>
                  </a:lnTo>
                  <a:lnTo>
                    <a:pt x="463" y="210"/>
                  </a:lnTo>
                  <a:lnTo>
                    <a:pt x="450" y="192"/>
                  </a:lnTo>
                  <a:lnTo>
                    <a:pt x="432" y="161"/>
                  </a:lnTo>
                  <a:lnTo>
                    <a:pt x="414" y="121"/>
                  </a:lnTo>
                  <a:lnTo>
                    <a:pt x="379" y="23"/>
                  </a:lnTo>
                  <a:lnTo>
                    <a:pt x="370" y="5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47" y="9"/>
                  </a:lnTo>
                  <a:lnTo>
                    <a:pt x="334" y="32"/>
                  </a:lnTo>
                  <a:lnTo>
                    <a:pt x="312" y="54"/>
                  </a:lnTo>
                  <a:lnTo>
                    <a:pt x="281" y="81"/>
                  </a:lnTo>
                  <a:lnTo>
                    <a:pt x="218" y="125"/>
                  </a:lnTo>
                  <a:lnTo>
                    <a:pt x="124" y="183"/>
                  </a:lnTo>
                  <a:lnTo>
                    <a:pt x="4" y="254"/>
                  </a:lnTo>
                  <a:lnTo>
                    <a:pt x="0" y="263"/>
                  </a:lnTo>
                  <a:lnTo>
                    <a:pt x="0" y="272"/>
                  </a:lnTo>
                  <a:lnTo>
                    <a:pt x="0" y="286"/>
                  </a:lnTo>
                  <a:lnTo>
                    <a:pt x="4" y="299"/>
                  </a:lnTo>
                  <a:lnTo>
                    <a:pt x="17" y="312"/>
                  </a:lnTo>
                  <a:lnTo>
                    <a:pt x="40" y="321"/>
                  </a:lnTo>
                  <a:lnTo>
                    <a:pt x="71" y="326"/>
                  </a:lnTo>
                  <a:lnTo>
                    <a:pt x="89" y="330"/>
                  </a:lnTo>
                  <a:lnTo>
                    <a:pt x="102" y="335"/>
                  </a:lnTo>
                  <a:lnTo>
                    <a:pt x="111" y="344"/>
                  </a:lnTo>
                  <a:lnTo>
                    <a:pt x="116" y="353"/>
                  </a:lnTo>
                  <a:lnTo>
                    <a:pt x="116" y="362"/>
                  </a:lnTo>
                  <a:lnTo>
                    <a:pt x="116" y="375"/>
                  </a:lnTo>
                  <a:lnTo>
                    <a:pt x="107" y="397"/>
                  </a:lnTo>
                  <a:lnTo>
                    <a:pt x="89" y="424"/>
                  </a:lnTo>
                  <a:lnTo>
                    <a:pt x="75" y="442"/>
                  </a:lnTo>
                  <a:lnTo>
                    <a:pt x="58" y="451"/>
                  </a:lnTo>
                  <a:lnTo>
                    <a:pt x="53" y="455"/>
                  </a:lnTo>
                  <a:lnTo>
                    <a:pt x="49" y="451"/>
                  </a:lnTo>
                  <a:lnTo>
                    <a:pt x="35" y="477"/>
                  </a:lnTo>
                  <a:lnTo>
                    <a:pt x="26" y="504"/>
                  </a:lnTo>
                  <a:lnTo>
                    <a:pt x="22" y="535"/>
                  </a:lnTo>
                  <a:lnTo>
                    <a:pt x="22" y="616"/>
                  </a:lnTo>
                  <a:lnTo>
                    <a:pt x="17" y="656"/>
                  </a:lnTo>
                  <a:lnTo>
                    <a:pt x="13" y="674"/>
                  </a:lnTo>
                  <a:lnTo>
                    <a:pt x="9" y="683"/>
                  </a:lnTo>
                  <a:lnTo>
                    <a:pt x="9" y="700"/>
                  </a:lnTo>
                  <a:lnTo>
                    <a:pt x="13" y="723"/>
                  </a:lnTo>
                  <a:lnTo>
                    <a:pt x="31" y="754"/>
                  </a:lnTo>
                  <a:lnTo>
                    <a:pt x="58" y="781"/>
                  </a:lnTo>
                  <a:lnTo>
                    <a:pt x="75" y="794"/>
                  </a:lnTo>
                  <a:lnTo>
                    <a:pt x="93" y="803"/>
                  </a:lnTo>
                  <a:lnTo>
                    <a:pt x="111" y="812"/>
                  </a:lnTo>
                  <a:lnTo>
                    <a:pt x="133" y="812"/>
                  </a:lnTo>
                  <a:lnTo>
                    <a:pt x="160" y="812"/>
                  </a:lnTo>
                  <a:lnTo>
                    <a:pt x="187" y="808"/>
                  </a:lnTo>
                  <a:lnTo>
                    <a:pt x="218" y="799"/>
                  </a:lnTo>
                  <a:lnTo>
                    <a:pt x="249" y="781"/>
                  </a:lnTo>
                  <a:lnTo>
                    <a:pt x="258" y="772"/>
                  </a:lnTo>
                  <a:lnTo>
                    <a:pt x="272" y="763"/>
                  </a:lnTo>
                  <a:lnTo>
                    <a:pt x="289" y="758"/>
                  </a:lnTo>
                  <a:lnTo>
                    <a:pt x="307" y="754"/>
                  </a:lnTo>
                  <a:lnTo>
                    <a:pt x="334" y="758"/>
                  </a:lnTo>
                  <a:lnTo>
                    <a:pt x="361" y="772"/>
                  </a:lnTo>
                  <a:lnTo>
                    <a:pt x="388" y="799"/>
                  </a:lnTo>
                  <a:lnTo>
                    <a:pt x="392" y="799"/>
                  </a:lnTo>
                  <a:lnTo>
                    <a:pt x="405" y="803"/>
                  </a:lnTo>
                  <a:lnTo>
                    <a:pt x="432" y="790"/>
                  </a:lnTo>
                  <a:lnTo>
                    <a:pt x="454" y="781"/>
                  </a:lnTo>
                  <a:lnTo>
                    <a:pt x="481" y="758"/>
                  </a:lnTo>
                  <a:lnTo>
                    <a:pt x="504" y="745"/>
                  </a:lnTo>
                  <a:lnTo>
                    <a:pt x="512" y="745"/>
                  </a:lnTo>
                  <a:lnTo>
                    <a:pt x="521" y="745"/>
                  </a:lnTo>
                  <a:lnTo>
                    <a:pt x="535" y="754"/>
                  </a:lnTo>
                  <a:lnTo>
                    <a:pt x="539" y="772"/>
                  </a:lnTo>
                  <a:lnTo>
                    <a:pt x="539" y="790"/>
                  </a:lnTo>
                  <a:lnTo>
                    <a:pt x="539" y="808"/>
                  </a:lnTo>
                  <a:lnTo>
                    <a:pt x="539" y="825"/>
                  </a:lnTo>
                  <a:lnTo>
                    <a:pt x="611" y="910"/>
                  </a:lnTo>
                  <a:lnTo>
                    <a:pt x="619" y="928"/>
                  </a:lnTo>
                  <a:lnTo>
                    <a:pt x="637" y="977"/>
                  </a:lnTo>
                  <a:lnTo>
                    <a:pt x="642" y="977"/>
                  </a:lnTo>
                  <a:lnTo>
                    <a:pt x="664" y="990"/>
                  </a:lnTo>
                  <a:lnTo>
                    <a:pt x="673" y="995"/>
                  </a:lnTo>
                  <a:lnTo>
                    <a:pt x="682" y="995"/>
                  </a:lnTo>
                  <a:lnTo>
                    <a:pt x="695" y="986"/>
                  </a:lnTo>
                  <a:lnTo>
                    <a:pt x="709" y="973"/>
                  </a:lnTo>
                  <a:lnTo>
                    <a:pt x="713" y="955"/>
                  </a:lnTo>
                  <a:lnTo>
                    <a:pt x="722" y="937"/>
                  </a:lnTo>
                  <a:lnTo>
                    <a:pt x="722" y="919"/>
                  </a:lnTo>
                  <a:lnTo>
                    <a:pt x="767" y="821"/>
                  </a:lnTo>
                  <a:lnTo>
                    <a:pt x="802" y="754"/>
                  </a:lnTo>
                  <a:lnTo>
                    <a:pt x="829" y="709"/>
                  </a:lnTo>
                  <a:lnTo>
                    <a:pt x="851" y="687"/>
                  </a:lnTo>
                  <a:lnTo>
                    <a:pt x="869" y="678"/>
                  </a:lnTo>
                  <a:lnTo>
                    <a:pt x="878" y="678"/>
                  </a:lnTo>
                  <a:lnTo>
                    <a:pt x="883" y="683"/>
                  </a:lnTo>
                  <a:lnTo>
                    <a:pt x="883" y="687"/>
                  </a:lnTo>
                  <a:lnTo>
                    <a:pt x="887" y="714"/>
                  </a:lnTo>
                  <a:lnTo>
                    <a:pt x="892" y="732"/>
                  </a:lnTo>
                  <a:lnTo>
                    <a:pt x="900" y="741"/>
                  </a:lnTo>
                  <a:lnTo>
                    <a:pt x="914" y="745"/>
                  </a:lnTo>
                  <a:lnTo>
                    <a:pt x="923" y="741"/>
                  </a:lnTo>
                  <a:lnTo>
                    <a:pt x="936" y="736"/>
                  </a:lnTo>
                  <a:lnTo>
                    <a:pt x="945" y="732"/>
                  </a:lnTo>
                  <a:lnTo>
                    <a:pt x="963" y="714"/>
                  </a:lnTo>
                  <a:lnTo>
                    <a:pt x="981" y="700"/>
                  </a:lnTo>
                  <a:lnTo>
                    <a:pt x="990" y="696"/>
                  </a:lnTo>
                  <a:lnTo>
                    <a:pt x="1003" y="696"/>
                  </a:lnTo>
                  <a:lnTo>
                    <a:pt x="1007" y="696"/>
                  </a:lnTo>
                  <a:lnTo>
                    <a:pt x="1016" y="705"/>
                  </a:lnTo>
                  <a:lnTo>
                    <a:pt x="1021" y="723"/>
                  </a:lnTo>
                  <a:lnTo>
                    <a:pt x="1025" y="750"/>
                  </a:lnTo>
                  <a:lnTo>
                    <a:pt x="1025" y="776"/>
                  </a:lnTo>
                  <a:lnTo>
                    <a:pt x="1021" y="803"/>
                  </a:lnTo>
                  <a:lnTo>
                    <a:pt x="1039" y="830"/>
                  </a:lnTo>
                  <a:lnTo>
                    <a:pt x="1052" y="861"/>
                  </a:lnTo>
                  <a:lnTo>
                    <a:pt x="1052" y="897"/>
                  </a:lnTo>
                  <a:lnTo>
                    <a:pt x="1052" y="923"/>
                  </a:lnTo>
                  <a:lnTo>
                    <a:pt x="1043" y="973"/>
                  </a:lnTo>
                  <a:lnTo>
                    <a:pt x="1039" y="990"/>
                  </a:lnTo>
                  <a:lnTo>
                    <a:pt x="1048" y="995"/>
                  </a:lnTo>
                  <a:lnTo>
                    <a:pt x="1057" y="1008"/>
                  </a:lnTo>
                  <a:lnTo>
                    <a:pt x="1074" y="1039"/>
                  </a:lnTo>
                  <a:lnTo>
                    <a:pt x="1092" y="1080"/>
                  </a:lnTo>
                  <a:lnTo>
                    <a:pt x="1110" y="1093"/>
                  </a:lnTo>
                  <a:lnTo>
                    <a:pt x="1128" y="1102"/>
                  </a:lnTo>
                  <a:lnTo>
                    <a:pt x="1146" y="1115"/>
                  </a:lnTo>
                  <a:lnTo>
                    <a:pt x="1181" y="1142"/>
                  </a:lnTo>
                  <a:lnTo>
                    <a:pt x="1204" y="1178"/>
                  </a:lnTo>
                  <a:lnTo>
                    <a:pt x="1226" y="1213"/>
                  </a:lnTo>
                  <a:lnTo>
                    <a:pt x="1239" y="1245"/>
                  </a:lnTo>
                  <a:lnTo>
                    <a:pt x="1248" y="1271"/>
                  </a:lnTo>
                  <a:lnTo>
                    <a:pt x="1257" y="1298"/>
                  </a:lnTo>
                  <a:lnTo>
                    <a:pt x="1279" y="1303"/>
                  </a:lnTo>
                  <a:lnTo>
                    <a:pt x="1293" y="1303"/>
                  </a:lnTo>
                  <a:lnTo>
                    <a:pt x="1302" y="1303"/>
                  </a:lnTo>
                  <a:lnTo>
                    <a:pt x="1306" y="1298"/>
                  </a:lnTo>
                  <a:lnTo>
                    <a:pt x="1324" y="1285"/>
                  </a:lnTo>
                  <a:lnTo>
                    <a:pt x="1351" y="1271"/>
                  </a:lnTo>
                  <a:lnTo>
                    <a:pt x="1382" y="1258"/>
                  </a:lnTo>
                  <a:lnTo>
                    <a:pt x="1400" y="1262"/>
                  </a:lnTo>
                  <a:lnTo>
                    <a:pt x="1418" y="1271"/>
                  </a:lnTo>
                  <a:lnTo>
                    <a:pt x="1458" y="1271"/>
                  </a:lnTo>
                  <a:lnTo>
                    <a:pt x="1494" y="1267"/>
                  </a:lnTo>
                  <a:lnTo>
                    <a:pt x="1525" y="1258"/>
                  </a:lnTo>
                  <a:lnTo>
                    <a:pt x="1556" y="1245"/>
                  </a:lnTo>
                  <a:lnTo>
                    <a:pt x="1578" y="1231"/>
                  </a:lnTo>
                  <a:lnTo>
                    <a:pt x="1601" y="1218"/>
                  </a:lnTo>
                  <a:lnTo>
                    <a:pt x="1614" y="1218"/>
                  </a:lnTo>
                  <a:lnTo>
                    <a:pt x="1623" y="1222"/>
                  </a:lnTo>
                  <a:lnTo>
                    <a:pt x="1636" y="1227"/>
                  </a:lnTo>
                  <a:lnTo>
                    <a:pt x="1641" y="1231"/>
                  </a:lnTo>
                  <a:lnTo>
                    <a:pt x="1650" y="1253"/>
                  </a:lnTo>
                  <a:lnTo>
                    <a:pt x="1654" y="1280"/>
                  </a:lnTo>
                  <a:lnTo>
                    <a:pt x="1650" y="1298"/>
                  </a:lnTo>
                  <a:lnTo>
                    <a:pt x="1650" y="1311"/>
                  </a:lnTo>
                  <a:lnTo>
                    <a:pt x="1663" y="1311"/>
                  </a:lnTo>
                  <a:lnTo>
                    <a:pt x="1708" y="1311"/>
                  </a:lnTo>
                  <a:lnTo>
                    <a:pt x="1734" y="1303"/>
                  </a:lnTo>
                  <a:lnTo>
                    <a:pt x="1757" y="1289"/>
                  </a:lnTo>
                  <a:lnTo>
                    <a:pt x="1775" y="1276"/>
                  </a:lnTo>
                  <a:lnTo>
                    <a:pt x="1788" y="1253"/>
                  </a:lnTo>
                  <a:lnTo>
                    <a:pt x="1801" y="1218"/>
                  </a:lnTo>
                  <a:lnTo>
                    <a:pt x="1806" y="1204"/>
                  </a:lnTo>
                  <a:lnTo>
                    <a:pt x="1815" y="1164"/>
                  </a:lnTo>
                  <a:lnTo>
                    <a:pt x="1828" y="1133"/>
                  </a:lnTo>
                  <a:lnTo>
                    <a:pt x="1832" y="1120"/>
                  </a:lnTo>
                  <a:lnTo>
                    <a:pt x="1841" y="1111"/>
                  </a:lnTo>
                  <a:lnTo>
                    <a:pt x="1855" y="1093"/>
                  </a:lnTo>
                  <a:lnTo>
                    <a:pt x="1859" y="1075"/>
                  </a:lnTo>
                  <a:lnTo>
                    <a:pt x="1859" y="1062"/>
                  </a:lnTo>
                  <a:lnTo>
                    <a:pt x="1855" y="1053"/>
                  </a:lnTo>
                  <a:lnTo>
                    <a:pt x="1846" y="1039"/>
                  </a:lnTo>
                  <a:lnTo>
                    <a:pt x="1837" y="1031"/>
                  </a:lnTo>
                  <a:lnTo>
                    <a:pt x="1828" y="1022"/>
                  </a:lnTo>
                  <a:lnTo>
                    <a:pt x="1824" y="1013"/>
                  </a:lnTo>
                  <a:lnTo>
                    <a:pt x="1824" y="1008"/>
                  </a:lnTo>
                  <a:lnTo>
                    <a:pt x="1832" y="1004"/>
                  </a:lnTo>
                  <a:lnTo>
                    <a:pt x="1850" y="999"/>
                  </a:lnTo>
                  <a:lnTo>
                    <a:pt x="1868" y="999"/>
                  </a:lnTo>
                  <a:lnTo>
                    <a:pt x="1882" y="995"/>
                  </a:lnTo>
                  <a:lnTo>
                    <a:pt x="1895" y="986"/>
                  </a:lnTo>
                  <a:lnTo>
                    <a:pt x="1908" y="973"/>
                  </a:lnTo>
                  <a:lnTo>
                    <a:pt x="1922" y="964"/>
                  </a:lnTo>
                  <a:lnTo>
                    <a:pt x="1926" y="977"/>
                  </a:lnTo>
                  <a:lnTo>
                    <a:pt x="1940" y="990"/>
                  </a:lnTo>
                  <a:lnTo>
                    <a:pt x="1957" y="990"/>
                  </a:lnTo>
                  <a:lnTo>
                    <a:pt x="1993" y="986"/>
                  </a:lnTo>
                  <a:lnTo>
                    <a:pt x="2006" y="1004"/>
                  </a:lnTo>
                  <a:lnTo>
                    <a:pt x="2020" y="1013"/>
                  </a:lnTo>
                  <a:lnTo>
                    <a:pt x="2024" y="1008"/>
                  </a:lnTo>
                  <a:lnTo>
                    <a:pt x="2029" y="990"/>
                  </a:lnTo>
                  <a:lnTo>
                    <a:pt x="2042" y="964"/>
                  </a:lnTo>
                  <a:lnTo>
                    <a:pt x="2064" y="923"/>
                  </a:lnTo>
                  <a:lnTo>
                    <a:pt x="2091" y="923"/>
                  </a:lnTo>
                  <a:lnTo>
                    <a:pt x="2109" y="915"/>
                  </a:lnTo>
                  <a:lnTo>
                    <a:pt x="2118" y="910"/>
                  </a:lnTo>
                  <a:lnTo>
                    <a:pt x="2122" y="901"/>
                  </a:lnTo>
                  <a:lnTo>
                    <a:pt x="2122" y="883"/>
                  </a:lnTo>
                  <a:lnTo>
                    <a:pt x="2122" y="874"/>
                  </a:lnTo>
                  <a:lnTo>
                    <a:pt x="2122" y="830"/>
                  </a:lnTo>
                  <a:lnTo>
                    <a:pt x="2131" y="794"/>
                  </a:lnTo>
                  <a:lnTo>
                    <a:pt x="2149" y="767"/>
                  </a:lnTo>
                  <a:lnTo>
                    <a:pt x="2162" y="754"/>
                  </a:lnTo>
                  <a:lnTo>
                    <a:pt x="2180" y="750"/>
                  </a:lnTo>
                  <a:lnTo>
                    <a:pt x="2198" y="745"/>
                  </a:lnTo>
                  <a:lnTo>
                    <a:pt x="2220" y="745"/>
                  </a:lnTo>
                  <a:lnTo>
                    <a:pt x="2247" y="745"/>
                  </a:lnTo>
                  <a:lnTo>
                    <a:pt x="2265" y="741"/>
                  </a:lnTo>
                  <a:lnTo>
                    <a:pt x="2274" y="727"/>
                  </a:lnTo>
                  <a:lnTo>
                    <a:pt x="2292" y="714"/>
                  </a:lnTo>
                  <a:lnTo>
                    <a:pt x="2319" y="700"/>
                  </a:lnTo>
                  <a:lnTo>
                    <a:pt x="2354" y="687"/>
                  </a:lnTo>
                  <a:lnTo>
                    <a:pt x="2377" y="692"/>
                  </a:lnTo>
                  <a:lnTo>
                    <a:pt x="2394" y="696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7"/>
            <p:cNvSpPr/>
            <p:nvPr/>
          </p:nvSpPr>
          <p:spPr bwMode="auto">
            <a:xfrm>
              <a:off x="7682" y="5977"/>
              <a:ext cx="3783" cy="5093"/>
            </a:xfrm>
            <a:custGeom>
              <a:avLst/>
              <a:gdLst>
                <a:gd name="T0" fmla="*/ 1365 w 1597"/>
                <a:gd name="T1" fmla="*/ 1316 h 2150"/>
                <a:gd name="T2" fmla="*/ 1271 w 1597"/>
                <a:gd name="T3" fmla="*/ 1258 h 2150"/>
                <a:gd name="T4" fmla="*/ 1298 w 1597"/>
                <a:gd name="T5" fmla="*/ 1151 h 2150"/>
                <a:gd name="T6" fmla="*/ 1226 w 1597"/>
                <a:gd name="T7" fmla="*/ 1106 h 2150"/>
                <a:gd name="T8" fmla="*/ 1200 w 1597"/>
                <a:gd name="T9" fmla="*/ 1066 h 2150"/>
                <a:gd name="T10" fmla="*/ 1146 w 1597"/>
                <a:gd name="T11" fmla="*/ 985 h 2150"/>
                <a:gd name="T12" fmla="*/ 1066 w 1597"/>
                <a:gd name="T13" fmla="*/ 972 h 2150"/>
                <a:gd name="T14" fmla="*/ 1003 w 1597"/>
                <a:gd name="T15" fmla="*/ 905 h 2150"/>
                <a:gd name="T16" fmla="*/ 1093 w 1597"/>
                <a:gd name="T17" fmla="*/ 829 h 2150"/>
                <a:gd name="T18" fmla="*/ 1284 w 1597"/>
                <a:gd name="T19" fmla="*/ 847 h 2150"/>
                <a:gd name="T20" fmla="*/ 1342 w 1597"/>
                <a:gd name="T21" fmla="*/ 727 h 2150"/>
                <a:gd name="T22" fmla="*/ 1369 w 1597"/>
                <a:gd name="T23" fmla="*/ 482 h 2150"/>
                <a:gd name="T24" fmla="*/ 1391 w 1597"/>
                <a:gd name="T25" fmla="*/ 241 h 2150"/>
                <a:gd name="T26" fmla="*/ 1289 w 1597"/>
                <a:gd name="T27" fmla="*/ 241 h 2150"/>
                <a:gd name="T28" fmla="*/ 1311 w 1597"/>
                <a:gd name="T29" fmla="*/ 169 h 2150"/>
                <a:gd name="T30" fmla="*/ 1253 w 1597"/>
                <a:gd name="T31" fmla="*/ 85 h 2150"/>
                <a:gd name="T32" fmla="*/ 1191 w 1597"/>
                <a:gd name="T33" fmla="*/ 0 h 2150"/>
                <a:gd name="T34" fmla="*/ 1102 w 1597"/>
                <a:gd name="T35" fmla="*/ 94 h 2150"/>
                <a:gd name="T36" fmla="*/ 1044 w 1597"/>
                <a:gd name="T37" fmla="*/ 143 h 2150"/>
                <a:gd name="T38" fmla="*/ 1097 w 1597"/>
                <a:gd name="T39" fmla="*/ 205 h 2150"/>
                <a:gd name="T40" fmla="*/ 1039 w 1597"/>
                <a:gd name="T41" fmla="*/ 267 h 2150"/>
                <a:gd name="T42" fmla="*/ 1039 w 1597"/>
                <a:gd name="T43" fmla="*/ 522 h 2150"/>
                <a:gd name="T44" fmla="*/ 968 w 1597"/>
                <a:gd name="T45" fmla="*/ 562 h 2150"/>
                <a:gd name="T46" fmla="*/ 843 w 1597"/>
                <a:gd name="T47" fmla="*/ 562 h 2150"/>
                <a:gd name="T48" fmla="*/ 767 w 1597"/>
                <a:gd name="T49" fmla="*/ 655 h 2150"/>
                <a:gd name="T50" fmla="*/ 642 w 1597"/>
                <a:gd name="T51" fmla="*/ 749 h 2150"/>
                <a:gd name="T52" fmla="*/ 575 w 1597"/>
                <a:gd name="T53" fmla="*/ 829 h 2150"/>
                <a:gd name="T54" fmla="*/ 571 w 1597"/>
                <a:gd name="T55" fmla="*/ 905 h 2150"/>
                <a:gd name="T56" fmla="*/ 615 w 1597"/>
                <a:gd name="T57" fmla="*/ 990 h 2150"/>
                <a:gd name="T58" fmla="*/ 544 w 1597"/>
                <a:gd name="T59" fmla="*/ 985 h 2150"/>
                <a:gd name="T60" fmla="*/ 424 w 1597"/>
                <a:gd name="T61" fmla="*/ 932 h 2150"/>
                <a:gd name="T62" fmla="*/ 361 w 1597"/>
                <a:gd name="T63" fmla="*/ 954 h 2150"/>
                <a:gd name="T64" fmla="*/ 259 w 1597"/>
                <a:gd name="T65" fmla="*/ 870 h 2150"/>
                <a:gd name="T66" fmla="*/ 187 w 1597"/>
                <a:gd name="T67" fmla="*/ 901 h 2150"/>
                <a:gd name="T68" fmla="*/ 147 w 1597"/>
                <a:gd name="T69" fmla="*/ 892 h 2150"/>
                <a:gd name="T70" fmla="*/ 125 w 1597"/>
                <a:gd name="T71" fmla="*/ 999 h 2150"/>
                <a:gd name="T72" fmla="*/ 67 w 1597"/>
                <a:gd name="T73" fmla="*/ 1061 h 2150"/>
                <a:gd name="T74" fmla="*/ 112 w 1597"/>
                <a:gd name="T75" fmla="*/ 1110 h 2150"/>
                <a:gd name="T76" fmla="*/ 4 w 1597"/>
                <a:gd name="T77" fmla="*/ 1293 h 2150"/>
                <a:gd name="T78" fmla="*/ 76 w 1597"/>
                <a:gd name="T79" fmla="*/ 1405 h 2150"/>
                <a:gd name="T80" fmla="*/ 169 w 1597"/>
                <a:gd name="T81" fmla="*/ 1445 h 2150"/>
                <a:gd name="T82" fmla="*/ 67 w 1597"/>
                <a:gd name="T83" fmla="*/ 1623 h 2150"/>
                <a:gd name="T84" fmla="*/ 107 w 1597"/>
                <a:gd name="T85" fmla="*/ 1753 h 2150"/>
                <a:gd name="T86" fmla="*/ 94 w 1597"/>
                <a:gd name="T87" fmla="*/ 1837 h 2150"/>
                <a:gd name="T88" fmla="*/ 89 w 1597"/>
                <a:gd name="T89" fmla="*/ 1931 h 2150"/>
                <a:gd name="T90" fmla="*/ 205 w 1597"/>
                <a:gd name="T91" fmla="*/ 1882 h 2150"/>
                <a:gd name="T92" fmla="*/ 406 w 1597"/>
                <a:gd name="T93" fmla="*/ 1900 h 2150"/>
                <a:gd name="T94" fmla="*/ 491 w 1597"/>
                <a:gd name="T95" fmla="*/ 1842 h 2150"/>
                <a:gd name="T96" fmla="*/ 575 w 1597"/>
                <a:gd name="T97" fmla="*/ 1663 h 2150"/>
                <a:gd name="T98" fmla="*/ 736 w 1597"/>
                <a:gd name="T99" fmla="*/ 1659 h 2150"/>
                <a:gd name="T100" fmla="*/ 803 w 1597"/>
                <a:gd name="T101" fmla="*/ 1833 h 2150"/>
                <a:gd name="T102" fmla="*/ 829 w 1597"/>
                <a:gd name="T103" fmla="*/ 1967 h 2150"/>
                <a:gd name="T104" fmla="*/ 901 w 1597"/>
                <a:gd name="T105" fmla="*/ 2002 h 2150"/>
                <a:gd name="T106" fmla="*/ 1003 w 1597"/>
                <a:gd name="T107" fmla="*/ 1967 h 2150"/>
                <a:gd name="T108" fmla="*/ 1021 w 1597"/>
                <a:gd name="T109" fmla="*/ 2034 h 2150"/>
                <a:gd name="T110" fmla="*/ 1115 w 1597"/>
                <a:gd name="T111" fmla="*/ 2150 h 2150"/>
                <a:gd name="T112" fmla="*/ 1374 w 1597"/>
                <a:gd name="T113" fmla="*/ 2087 h 2150"/>
                <a:gd name="T114" fmla="*/ 1400 w 1597"/>
                <a:gd name="T115" fmla="*/ 1971 h 2150"/>
                <a:gd name="T116" fmla="*/ 1498 w 1597"/>
                <a:gd name="T117" fmla="*/ 1935 h 2150"/>
                <a:gd name="T118" fmla="*/ 1525 w 1597"/>
                <a:gd name="T119" fmla="*/ 1837 h 2150"/>
                <a:gd name="T120" fmla="*/ 1449 w 1597"/>
                <a:gd name="T121" fmla="*/ 1690 h 2150"/>
                <a:gd name="T122" fmla="*/ 1561 w 1597"/>
                <a:gd name="T123" fmla="*/ 1489 h 2150"/>
                <a:gd name="T124" fmla="*/ 1534 w 1597"/>
                <a:gd name="T125" fmla="*/ 1387 h 21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97" h="2150">
                  <a:moveTo>
                    <a:pt x="1507" y="1378"/>
                  </a:moveTo>
                  <a:lnTo>
                    <a:pt x="1423" y="1382"/>
                  </a:lnTo>
                  <a:lnTo>
                    <a:pt x="1409" y="1378"/>
                  </a:lnTo>
                  <a:lnTo>
                    <a:pt x="1391" y="1356"/>
                  </a:lnTo>
                  <a:lnTo>
                    <a:pt x="1378" y="1333"/>
                  </a:lnTo>
                  <a:lnTo>
                    <a:pt x="1365" y="1316"/>
                  </a:lnTo>
                  <a:lnTo>
                    <a:pt x="1360" y="1311"/>
                  </a:lnTo>
                  <a:lnTo>
                    <a:pt x="1351" y="1307"/>
                  </a:lnTo>
                  <a:lnTo>
                    <a:pt x="1320" y="1302"/>
                  </a:lnTo>
                  <a:lnTo>
                    <a:pt x="1302" y="1293"/>
                  </a:lnTo>
                  <a:lnTo>
                    <a:pt x="1284" y="1280"/>
                  </a:lnTo>
                  <a:lnTo>
                    <a:pt x="1271" y="1258"/>
                  </a:lnTo>
                  <a:lnTo>
                    <a:pt x="1267" y="1244"/>
                  </a:lnTo>
                  <a:lnTo>
                    <a:pt x="1267" y="1231"/>
                  </a:lnTo>
                  <a:lnTo>
                    <a:pt x="1271" y="1213"/>
                  </a:lnTo>
                  <a:lnTo>
                    <a:pt x="1275" y="1195"/>
                  </a:lnTo>
                  <a:lnTo>
                    <a:pt x="1284" y="1173"/>
                  </a:lnTo>
                  <a:lnTo>
                    <a:pt x="1298" y="1151"/>
                  </a:lnTo>
                  <a:lnTo>
                    <a:pt x="1302" y="1142"/>
                  </a:lnTo>
                  <a:lnTo>
                    <a:pt x="1302" y="1133"/>
                  </a:lnTo>
                  <a:lnTo>
                    <a:pt x="1298" y="1124"/>
                  </a:lnTo>
                  <a:lnTo>
                    <a:pt x="1293" y="1115"/>
                  </a:lnTo>
                  <a:lnTo>
                    <a:pt x="1280" y="1106"/>
                  </a:lnTo>
                  <a:lnTo>
                    <a:pt x="1258" y="1101"/>
                  </a:lnTo>
                  <a:lnTo>
                    <a:pt x="1226" y="1106"/>
                  </a:lnTo>
                  <a:lnTo>
                    <a:pt x="1222" y="1106"/>
                  </a:lnTo>
                  <a:lnTo>
                    <a:pt x="1213" y="1101"/>
                  </a:lnTo>
                  <a:lnTo>
                    <a:pt x="1204" y="1097"/>
                  </a:lnTo>
                  <a:lnTo>
                    <a:pt x="1204" y="1088"/>
                  </a:lnTo>
                  <a:lnTo>
                    <a:pt x="1200" y="1079"/>
                  </a:lnTo>
                  <a:lnTo>
                    <a:pt x="1200" y="1066"/>
                  </a:lnTo>
                  <a:lnTo>
                    <a:pt x="1191" y="1057"/>
                  </a:lnTo>
                  <a:lnTo>
                    <a:pt x="1168" y="1035"/>
                  </a:lnTo>
                  <a:lnTo>
                    <a:pt x="1151" y="1008"/>
                  </a:lnTo>
                  <a:lnTo>
                    <a:pt x="1146" y="999"/>
                  </a:lnTo>
                  <a:lnTo>
                    <a:pt x="1146" y="985"/>
                  </a:lnTo>
                  <a:lnTo>
                    <a:pt x="1151" y="977"/>
                  </a:lnTo>
                  <a:lnTo>
                    <a:pt x="1146" y="972"/>
                  </a:lnTo>
                  <a:lnTo>
                    <a:pt x="1133" y="968"/>
                  </a:lnTo>
                  <a:lnTo>
                    <a:pt x="1119" y="968"/>
                  </a:lnTo>
                  <a:lnTo>
                    <a:pt x="1084" y="968"/>
                  </a:lnTo>
                  <a:lnTo>
                    <a:pt x="1066" y="972"/>
                  </a:lnTo>
                  <a:lnTo>
                    <a:pt x="1048" y="972"/>
                  </a:lnTo>
                  <a:lnTo>
                    <a:pt x="1026" y="968"/>
                  </a:lnTo>
                  <a:lnTo>
                    <a:pt x="1012" y="959"/>
                  </a:lnTo>
                  <a:lnTo>
                    <a:pt x="1008" y="950"/>
                  </a:lnTo>
                  <a:lnTo>
                    <a:pt x="1003" y="941"/>
                  </a:lnTo>
                  <a:lnTo>
                    <a:pt x="1003" y="923"/>
                  </a:lnTo>
                  <a:lnTo>
                    <a:pt x="1003" y="905"/>
                  </a:lnTo>
                  <a:lnTo>
                    <a:pt x="1021" y="856"/>
                  </a:lnTo>
                  <a:lnTo>
                    <a:pt x="1026" y="852"/>
                  </a:lnTo>
                  <a:lnTo>
                    <a:pt x="1035" y="843"/>
                  </a:lnTo>
                  <a:lnTo>
                    <a:pt x="1044" y="834"/>
                  </a:lnTo>
                  <a:lnTo>
                    <a:pt x="1066" y="829"/>
                  </a:lnTo>
                  <a:lnTo>
                    <a:pt x="1093" y="829"/>
                  </a:lnTo>
                  <a:lnTo>
                    <a:pt x="1124" y="834"/>
                  </a:lnTo>
                  <a:lnTo>
                    <a:pt x="1168" y="847"/>
                  </a:lnTo>
                  <a:lnTo>
                    <a:pt x="1177" y="843"/>
                  </a:lnTo>
                  <a:lnTo>
                    <a:pt x="1204" y="838"/>
                  </a:lnTo>
                  <a:lnTo>
                    <a:pt x="1249" y="843"/>
                  </a:lnTo>
                  <a:lnTo>
                    <a:pt x="1284" y="847"/>
                  </a:lnTo>
                  <a:lnTo>
                    <a:pt x="1325" y="856"/>
                  </a:lnTo>
                  <a:lnTo>
                    <a:pt x="1320" y="834"/>
                  </a:lnTo>
                  <a:lnTo>
                    <a:pt x="1320" y="812"/>
                  </a:lnTo>
                  <a:lnTo>
                    <a:pt x="1325" y="785"/>
                  </a:lnTo>
                  <a:lnTo>
                    <a:pt x="1329" y="758"/>
                  </a:lnTo>
                  <a:lnTo>
                    <a:pt x="1342" y="727"/>
                  </a:lnTo>
                  <a:lnTo>
                    <a:pt x="1365" y="700"/>
                  </a:lnTo>
                  <a:lnTo>
                    <a:pt x="1378" y="691"/>
                  </a:lnTo>
                  <a:lnTo>
                    <a:pt x="1391" y="682"/>
                  </a:lnTo>
                  <a:lnTo>
                    <a:pt x="1396" y="624"/>
                  </a:lnTo>
                  <a:lnTo>
                    <a:pt x="1298" y="624"/>
                  </a:lnTo>
                  <a:lnTo>
                    <a:pt x="1302" y="566"/>
                  </a:lnTo>
                  <a:lnTo>
                    <a:pt x="1369" y="482"/>
                  </a:lnTo>
                  <a:lnTo>
                    <a:pt x="1382" y="419"/>
                  </a:lnTo>
                  <a:lnTo>
                    <a:pt x="1409" y="366"/>
                  </a:lnTo>
                  <a:lnTo>
                    <a:pt x="1409" y="259"/>
                  </a:lnTo>
                  <a:lnTo>
                    <a:pt x="1409" y="254"/>
                  </a:lnTo>
                  <a:lnTo>
                    <a:pt x="1400" y="245"/>
                  </a:lnTo>
                  <a:lnTo>
                    <a:pt x="1391" y="241"/>
                  </a:lnTo>
                  <a:lnTo>
                    <a:pt x="1374" y="236"/>
                  </a:lnTo>
                  <a:lnTo>
                    <a:pt x="1360" y="236"/>
                  </a:lnTo>
                  <a:lnTo>
                    <a:pt x="1356" y="241"/>
                  </a:lnTo>
                  <a:lnTo>
                    <a:pt x="1325" y="245"/>
                  </a:lnTo>
                  <a:lnTo>
                    <a:pt x="1302" y="245"/>
                  </a:lnTo>
                  <a:lnTo>
                    <a:pt x="1289" y="241"/>
                  </a:lnTo>
                  <a:lnTo>
                    <a:pt x="1284" y="232"/>
                  </a:lnTo>
                  <a:lnTo>
                    <a:pt x="1284" y="223"/>
                  </a:lnTo>
                  <a:lnTo>
                    <a:pt x="1284" y="209"/>
                  </a:lnTo>
                  <a:lnTo>
                    <a:pt x="1289" y="201"/>
                  </a:lnTo>
                  <a:lnTo>
                    <a:pt x="1298" y="192"/>
                  </a:lnTo>
                  <a:lnTo>
                    <a:pt x="1311" y="169"/>
                  </a:lnTo>
                  <a:lnTo>
                    <a:pt x="1316" y="156"/>
                  </a:lnTo>
                  <a:lnTo>
                    <a:pt x="1311" y="143"/>
                  </a:lnTo>
                  <a:lnTo>
                    <a:pt x="1302" y="129"/>
                  </a:lnTo>
                  <a:lnTo>
                    <a:pt x="1289" y="116"/>
                  </a:lnTo>
                  <a:lnTo>
                    <a:pt x="1262" y="98"/>
                  </a:lnTo>
                  <a:lnTo>
                    <a:pt x="1253" y="85"/>
                  </a:lnTo>
                  <a:lnTo>
                    <a:pt x="1249" y="67"/>
                  </a:lnTo>
                  <a:lnTo>
                    <a:pt x="1226" y="27"/>
                  </a:lnTo>
                  <a:lnTo>
                    <a:pt x="1217" y="13"/>
                  </a:lnTo>
                  <a:lnTo>
                    <a:pt x="1209" y="4"/>
                  </a:lnTo>
                  <a:lnTo>
                    <a:pt x="1200" y="0"/>
                  </a:lnTo>
                  <a:lnTo>
                    <a:pt x="1191" y="0"/>
                  </a:lnTo>
                  <a:lnTo>
                    <a:pt x="1173" y="4"/>
                  </a:lnTo>
                  <a:lnTo>
                    <a:pt x="1151" y="18"/>
                  </a:lnTo>
                  <a:lnTo>
                    <a:pt x="1137" y="36"/>
                  </a:lnTo>
                  <a:lnTo>
                    <a:pt x="1124" y="53"/>
                  </a:lnTo>
                  <a:lnTo>
                    <a:pt x="1110" y="71"/>
                  </a:lnTo>
                  <a:lnTo>
                    <a:pt x="1102" y="94"/>
                  </a:lnTo>
                  <a:lnTo>
                    <a:pt x="1088" y="111"/>
                  </a:lnTo>
                  <a:lnTo>
                    <a:pt x="1079" y="120"/>
                  </a:lnTo>
                  <a:lnTo>
                    <a:pt x="1066" y="125"/>
                  </a:lnTo>
                  <a:lnTo>
                    <a:pt x="1048" y="134"/>
                  </a:lnTo>
                  <a:lnTo>
                    <a:pt x="1044" y="138"/>
                  </a:lnTo>
                  <a:lnTo>
                    <a:pt x="1044" y="143"/>
                  </a:lnTo>
                  <a:lnTo>
                    <a:pt x="1048" y="152"/>
                  </a:lnTo>
                  <a:lnTo>
                    <a:pt x="1052" y="160"/>
                  </a:lnTo>
                  <a:lnTo>
                    <a:pt x="1075" y="174"/>
                  </a:lnTo>
                  <a:lnTo>
                    <a:pt x="1088" y="183"/>
                  </a:lnTo>
                  <a:lnTo>
                    <a:pt x="1093" y="192"/>
                  </a:lnTo>
                  <a:lnTo>
                    <a:pt x="1097" y="205"/>
                  </a:lnTo>
                  <a:lnTo>
                    <a:pt x="1097" y="218"/>
                  </a:lnTo>
                  <a:lnTo>
                    <a:pt x="1093" y="241"/>
                  </a:lnTo>
                  <a:lnTo>
                    <a:pt x="1093" y="250"/>
                  </a:lnTo>
                  <a:lnTo>
                    <a:pt x="1066" y="250"/>
                  </a:lnTo>
                  <a:lnTo>
                    <a:pt x="1048" y="259"/>
                  </a:lnTo>
                  <a:lnTo>
                    <a:pt x="1039" y="267"/>
                  </a:lnTo>
                  <a:lnTo>
                    <a:pt x="1030" y="276"/>
                  </a:lnTo>
                  <a:lnTo>
                    <a:pt x="1026" y="290"/>
                  </a:lnTo>
                  <a:lnTo>
                    <a:pt x="1030" y="294"/>
                  </a:lnTo>
                  <a:lnTo>
                    <a:pt x="1052" y="441"/>
                  </a:lnTo>
                  <a:lnTo>
                    <a:pt x="1048" y="499"/>
                  </a:lnTo>
                  <a:lnTo>
                    <a:pt x="1039" y="522"/>
                  </a:lnTo>
                  <a:lnTo>
                    <a:pt x="1035" y="540"/>
                  </a:lnTo>
                  <a:lnTo>
                    <a:pt x="1026" y="548"/>
                  </a:lnTo>
                  <a:lnTo>
                    <a:pt x="1017" y="557"/>
                  </a:lnTo>
                  <a:lnTo>
                    <a:pt x="1008" y="562"/>
                  </a:lnTo>
                  <a:lnTo>
                    <a:pt x="999" y="566"/>
                  </a:lnTo>
                  <a:lnTo>
                    <a:pt x="981" y="566"/>
                  </a:lnTo>
                  <a:lnTo>
                    <a:pt x="968" y="562"/>
                  </a:lnTo>
                  <a:lnTo>
                    <a:pt x="954" y="548"/>
                  </a:lnTo>
                  <a:lnTo>
                    <a:pt x="941" y="544"/>
                  </a:lnTo>
                  <a:lnTo>
                    <a:pt x="928" y="540"/>
                  </a:lnTo>
                  <a:lnTo>
                    <a:pt x="901" y="540"/>
                  </a:lnTo>
                  <a:lnTo>
                    <a:pt x="870" y="548"/>
                  </a:lnTo>
                  <a:lnTo>
                    <a:pt x="843" y="562"/>
                  </a:lnTo>
                  <a:lnTo>
                    <a:pt x="816" y="580"/>
                  </a:lnTo>
                  <a:lnTo>
                    <a:pt x="798" y="597"/>
                  </a:lnTo>
                  <a:lnTo>
                    <a:pt x="780" y="620"/>
                  </a:lnTo>
                  <a:lnTo>
                    <a:pt x="776" y="633"/>
                  </a:lnTo>
                  <a:lnTo>
                    <a:pt x="772" y="647"/>
                  </a:lnTo>
                  <a:lnTo>
                    <a:pt x="767" y="655"/>
                  </a:lnTo>
                  <a:lnTo>
                    <a:pt x="754" y="664"/>
                  </a:lnTo>
                  <a:lnTo>
                    <a:pt x="745" y="673"/>
                  </a:lnTo>
                  <a:lnTo>
                    <a:pt x="722" y="678"/>
                  </a:lnTo>
                  <a:lnTo>
                    <a:pt x="714" y="678"/>
                  </a:lnTo>
                  <a:lnTo>
                    <a:pt x="673" y="713"/>
                  </a:lnTo>
                  <a:lnTo>
                    <a:pt x="642" y="749"/>
                  </a:lnTo>
                  <a:lnTo>
                    <a:pt x="611" y="785"/>
                  </a:lnTo>
                  <a:lnTo>
                    <a:pt x="611" y="798"/>
                  </a:lnTo>
                  <a:lnTo>
                    <a:pt x="607" y="812"/>
                  </a:lnTo>
                  <a:lnTo>
                    <a:pt x="602" y="825"/>
                  </a:lnTo>
                  <a:lnTo>
                    <a:pt x="575" y="829"/>
                  </a:lnTo>
                  <a:lnTo>
                    <a:pt x="562" y="838"/>
                  </a:lnTo>
                  <a:lnTo>
                    <a:pt x="557" y="852"/>
                  </a:lnTo>
                  <a:lnTo>
                    <a:pt x="562" y="861"/>
                  </a:lnTo>
                  <a:lnTo>
                    <a:pt x="575" y="874"/>
                  </a:lnTo>
                  <a:lnTo>
                    <a:pt x="580" y="883"/>
                  </a:lnTo>
                  <a:lnTo>
                    <a:pt x="571" y="905"/>
                  </a:lnTo>
                  <a:lnTo>
                    <a:pt x="571" y="919"/>
                  </a:lnTo>
                  <a:lnTo>
                    <a:pt x="571" y="928"/>
                  </a:lnTo>
                  <a:lnTo>
                    <a:pt x="580" y="932"/>
                  </a:lnTo>
                  <a:lnTo>
                    <a:pt x="598" y="945"/>
                  </a:lnTo>
                  <a:lnTo>
                    <a:pt x="607" y="968"/>
                  </a:lnTo>
                  <a:lnTo>
                    <a:pt x="615" y="990"/>
                  </a:lnTo>
                  <a:lnTo>
                    <a:pt x="615" y="1008"/>
                  </a:lnTo>
                  <a:lnTo>
                    <a:pt x="611" y="1021"/>
                  </a:lnTo>
                  <a:lnTo>
                    <a:pt x="602" y="1026"/>
                  </a:lnTo>
                  <a:lnTo>
                    <a:pt x="593" y="1026"/>
                  </a:lnTo>
                  <a:lnTo>
                    <a:pt x="584" y="1021"/>
                  </a:lnTo>
                  <a:lnTo>
                    <a:pt x="575" y="1017"/>
                  </a:lnTo>
                  <a:lnTo>
                    <a:pt x="544" y="985"/>
                  </a:lnTo>
                  <a:lnTo>
                    <a:pt x="508" y="954"/>
                  </a:lnTo>
                  <a:lnTo>
                    <a:pt x="482" y="936"/>
                  </a:lnTo>
                  <a:lnTo>
                    <a:pt x="464" y="928"/>
                  </a:lnTo>
                  <a:lnTo>
                    <a:pt x="446" y="923"/>
                  </a:lnTo>
                  <a:lnTo>
                    <a:pt x="433" y="928"/>
                  </a:lnTo>
                  <a:lnTo>
                    <a:pt x="424" y="932"/>
                  </a:lnTo>
                  <a:lnTo>
                    <a:pt x="419" y="936"/>
                  </a:lnTo>
                  <a:lnTo>
                    <a:pt x="406" y="950"/>
                  </a:lnTo>
                  <a:lnTo>
                    <a:pt x="397" y="959"/>
                  </a:lnTo>
                  <a:lnTo>
                    <a:pt x="388" y="959"/>
                  </a:lnTo>
                  <a:lnTo>
                    <a:pt x="375" y="959"/>
                  </a:lnTo>
                  <a:lnTo>
                    <a:pt x="361" y="954"/>
                  </a:lnTo>
                  <a:lnTo>
                    <a:pt x="357" y="950"/>
                  </a:lnTo>
                  <a:lnTo>
                    <a:pt x="334" y="914"/>
                  </a:lnTo>
                  <a:lnTo>
                    <a:pt x="312" y="892"/>
                  </a:lnTo>
                  <a:lnTo>
                    <a:pt x="290" y="878"/>
                  </a:lnTo>
                  <a:lnTo>
                    <a:pt x="277" y="870"/>
                  </a:lnTo>
                  <a:lnTo>
                    <a:pt x="259" y="870"/>
                  </a:lnTo>
                  <a:lnTo>
                    <a:pt x="250" y="870"/>
                  </a:lnTo>
                  <a:lnTo>
                    <a:pt x="241" y="874"/>
                  </a:lnTo>
                  <a:lnTo>
                    <a:pt x="219" y="892"/>
                  </a:lnTo>
                  <a:lnTo>
                    <a:pt x="201" y="905"/>
                  </a:lnTo>
                  <a:lnTo>
                    <a:pt x="192" y="905"/>
                  </a:lnTo>
                  <a:lnTo>
                    <a:pt x="187" y="901"/>
                  </a:lnTo>
                  <a:lnTo>
                    <a:pt x="178" y="887"/>
                  </a:lnTo>
                  <a:lnTo>
                    <a:pt x="169" y="883"/>
                  </a:lnTo>
                  <a:lnTo>
                    <a:pt x="165" y="878"/>
                  </a:lnTo>
                  <a:lnTo>
                    <a:pt x="156" y="878"/>
                  </a:lnTo>
                  <a:lnTo>
                    <a:pt x="152" y="887"/>
                  </a:lnTo>
                  <a:lnTo>
                    <a:pt x="147" y="892"/>
                  </a:lnTo>
                  <a:lnTo>
                    <a:pt x="152" y="905"/>
                  </a:lnTo>
                  <a:lnTo>
                    <a:pt x="152" y="941"/>
                  </a:lnTo>
                  <a:lnTo>
                    <a:pt x="152" y="959"/>
                  </a:lnTo>
                  <a:lnTo>
                    <a:pt x="143" y="977"/>
                  </a:lnTo>
                  <a:lnTo>
                    <a:pt x="138" y="990"/>
                  </a:lnTo>
                  <a:lnTo>
                    <a:pt x="125" y="999"/>
                  </a:lnTo>
                  <a:lnTo>
                    <a:pt x="98" y="1003"/>
                  </a:lnTo>
                  <a:lnTo>
                    <a:pt x="85" y="1012"/>
                  </a:lnTo>
                  <a:lnTo>
                    <a:pt x="71" y="1026"/>
                  </a:lnTo>
                  <a:lnTo>
                    <a:pt x="67" y="1035"/>
                  </a:lnTo>
                  <a:lnTo>
                    <a:pt x="67" y="1052"/>
                  </a:lnTo>
                  <a:lnTo>
                    <a:pt x="67" y="1061"/>
                  </a:lnTo>
                  <a:lnTo>
                    <a:pt x="85" y="1061"/>
                  </a:lnTo>
                  <a:lnTo>
                    <a:pt x="94" y="1066"/>
                  </a:lnTo>
                  <a:lnTo>
                    <a:pt x="107" y="1079"/>
                  </a:lnTo>
                  <a:lnTo>
                    <a:pt x="112" y="1088"/>
                  </a:lnTo>
                  <a:lnTo>
                    <a:pt x="112" y="1097"/>
                  </a:lnTo>
                  <a:lnTo>
                    <a:pt x="112" y="1110"/>
                  </a:lnTo>
                  <a:lnTo>
                    <a:pt x="107" y="1124"/>
                  </a:lnTo>
                  <a:lnTo>
                    <a:pt x="89" y="1164"/>
                  </a:lnTo>
                  <a:lnTo>
                    <a:pt x="49" y="1213"/>
                  </a:lnTo>
                  <a:lnTo>
                    <a:pt x="27" y="1244"/>
                  </a:lnTo>
                  <a:lnTo>
                    <a:pt x="13" y="1271"/>
                  </a:lnTo>
                  <a:lnTo>
                    <a:pt x="4" y="1293"/>
                  </a:lnTo>
                  <a:lnTo>
                    <a:pt x="0" y="1316"/>
                  </a:lnTo>
                  <a:lnTo>
                    <a:pt x="0" y="1333"/>
                  </a:lnTo>
                  <a:lnTo>
                    <a:pt x="4" y="1351"/>
                  </a:lnTo>
                  <a:lnTo>
                    <a:pt x="13" y="1365"/>
                  </a:lnTo>
                  <a:lnTo>
                    <a:pt x="27" y="1378"/>
                  </a:lnTo>
                  <a:lnTo>
                    <a:pt x="49" y="1391"/>
                  </a:lnTo>
                  <a:lnTo>
                    <a:pt x="76" y="1405"/>
                  </a:lnTo>
                  <a:lnTo>
                    <a:pt x="103" y="1409"/>
                  </a:lnTo>
                  <a:lnTo>
                    <a:pt x="120" y="1409"/>
                  </a:lnTo>
                  <a:lnTo>
                    <a:pt x="134" y="1409"/>
                  </a:lnTo>
                  <a:lnTo>
                    <a:pt x="152" y="1418"/>
                  </a:lnTo>
                  <a:lnTo>
                    <a:pt x="165" y="1427"/>
                  </a:lnTo>
                  <a:lnTo>
                    <a:pt x="169" y="1445"/>
                  </a:lnTo>
                  <a:lnTo>
                    <a:pt x="169" y="1463"/>
                  </a:lnTo>
                  <a:lnTo>
                    <a:pt x="156" y="1489"/>
                  </a:lnTo>
                  <a:lnTo>
                    <a:pt x="129" y="1521"/>
                  </a:lnTo>
                  <a:lnTo>
                    <a:pt x="98" y="1556"/>
                  </a:lnTo>
                  <a:lnTo>
                    <a:pt x="80" y="1588"/>
                  </a:lnTo>
                  <a:lnTo>
                    <a:pt x="67" y="1623"/>
                  </a:lnTo>
                  <a:lnTo>
                    <a:pt x="62" y="1650"/>
                  </a:lnTo>
                  <a:lnTo>
                    <a:pt x="67" y="1677"/>
                  </a:lnTo>
                  <a:lnTo>
                    <a:pt x="71" y="1699"/>
                  </a:lnTo>
                  <a:lnTo>
                    <a:pt x="80" y="1721"/>
                  </a:lnTo>
                  <a:lnTo>
                    <a:pt x="94" y="1739"/>
                  </a:lnTo>
                  <a:lnTo>
                    <a:pt x="107" y="1753"/>
                  </a:lnTo>
                  <a:lnTo>
                    <a:pt x="112" y="1766"/>
                  </a:lnTo>
                  <a:lnTo>
                    <a:pt x="116" y="1784"/>
                  </a:lnTo>
                  <a:lnTo>
                    <a:pt x="120" y="1797"/>
                  </a:lnTo>
                  <a:lnTo>
                    <a:pt x="116" y="1811"/>
                  </a:lnTo>
                  <a:lnTo>
                    <a:pt x="112" y="1824"/>
                  </a:lnTo>
                  <a:lnTo>
                    <a:pt x="103" y="1833"/>
                  </a:lnTo>
                  <a:lnTo>
                    <a:pt x="94" y="1837"/>
                  </a:lnTo>
                  <a:lnTo>
                    <a:pt x="89" y="1837"/>
                  </a:lnTo>
                  <a:lnTo>
                    <a:pt x="85" y="1842"/>
                  </a:lnTo>
                  <a:lnTo>
                    <a:pt x="80" y="1855"/>
                  </a:lnTo>
                  <a:lnTo>
                    <a:pt x="80" y="1873"/>
                  </a:lnTo>
                  <a:lnTo>
                    <a:pt x="80" y="1891"/>
                  </a:lnTo>
                  <a:lnTo>
                    <a:pt x="89" y="1931"/>
                  </a:lnTo>
                  <a:lnTo>
                    <a:pt x="94" y="1949"/>
                  </a:lnTo>
                  <a:lnTo>
                    <a:pt x="152" y="1922"/>
                  </a:lnTo>
                  <a:lnTo>
                    <a:pt x="178" y="1904"/>
                  </a:lnTo>
                  <a:lnTo>
                    <a:pt x="205" y="1882"/>
                  </a:lnTo>
                  <a:lnTo>
                    <a:pt x="308" y="1918"/>
                  </a:lnTo>
                  <a:lnTo>
                    <a:pt x="339" y="1922"/>
                  </a:lnTo>
                  <a:lnTo>
                    <a:pt x="366" y="1922"/>
                  </a:lnTo>
                  <a:lnTo>
                    <a:pt x="388" y="1918"/>
                  </a:lnTo>
                  <a:lnTo>
                    <a:pt x="397" y="1909"/>
                  </a:lnTo>
                  <a:lnTo>
                    <a:pt x="406" y="1900"/>
                  </a:lnTo>
                  <a:lnTo>
                    <a:pt x="415" y="1891"/>
                  </a:lnTo>
                  <a:lnTo>
                    <a:pt x="428" y="1882"/>
                  </a:lnTo>
                  <a:lnTo>
                    <a:pt x="455" y="1873"/>
                  </a:lnTo>
                  <a:lnTo>
                    <a:pt x="486" y="1869"/>
                  </a:lnTo>
                  <a:lnTo>
                    <a:pt x="491" y="1842"/>
                  </a:lnTo>
                  <a:lnTo>
                    <a:pt x="495" y="1811"/>
                  </a:lnTo>
                  <a:lnTo>
                    <a:pt x="495" y="1766"/>
                  </a:lnTo>
                  <a:lnTo>
                    <a:pt x="499" y="1753"/>
                  </a:lnTo>
                  <a:lnTo>
                    <a:pt x="508" y="1735"/>
                  </a:lnTo>
                  <a:lnTo>
                    <a:pt x="535" y="1699"/>
                  </a:lnTo>
                  <a:lnTo>
                    <a:pt x="575" y="1663"/>
                  </a:lnTo>
                  <a:lnTo>
                    <a:pt x="602" y="1646"/>
                  </a:lnTo>
                  <a:lnTo>
                    <a:pt x="624" y="1637"/>
                  </a:lnTo>
                  <a:lnTo>
                    <a:pt x="651" y="1628"/>
                  </a:lnTo>
                  <a:lnTo>
                    <a:pt x="673" y="1623"/>
                  </a:lnTo>
                  <a:lnTo>
                    <a:pt x="696" y="1628"/>
                  </a:lnTo>
                  <a:lnTo>
                    <a:pt x="718" y="1641"/>
                  </a:lnTo>
                  <a:lnTo>
                    <a:pt x="736" y="1659"/>
                  </a:lnTo>
                  <a:lnTo>
                    <a:pt x="749" y="1690"/>
                  </a:lnTo>
                  <a:lnTo>
                    <a:pt x="758" y="1730"/>
                  </a:lnTo>
                  <a:lnTo>
                    <a:pt x="767" y="1779"/>
                  </a:lnTo>
                  <a:lnTo>
                    <a:pt x="776" y="1815"/>
                  </a:lnTo>
                  <a:lnTo>
                    <a:pt x="785" y="1819"/>
                  </a:lnTo>
                  <a:lnTo>
                    <a:pt x="803" y="1833"/>
                  </a:lnTo>
                  <a:lnTo>
                    <a:pt x="812" y="1846"/>
                  </a:lnTo>
                  <a:lnTo>
                    <a:pt x="821" y="1855"/>
                  </a:lnTo>
                  <a:lnTo>
                    <a:pt x="825" y="1873"/>
                  </a:lnTo>
                  <a:lnTo>
                    <a:pt x="829" y="1891"/>
                  </a:lnTo>
                  <a:lnTo>
                    <a:pt x="825" y="1940"/>
                  </a:lnTo>
                  <a:lnTo>
                    <a:pt x="829" y="1967"/>
                  </a:lnTo>
                  <a:lnTo>
                    <a:pt x="834" y="1989"/>
                  </a:lnTo>
                  <a:lnTo>
                    <a:pt x="838" y="1998"/>
                  </a:lnTo>
                  <a:lnTo>
                    <a:pt x="847" y="2002"/>
                  </a:lnTo>
                  <a:lnTo>
                    <a:pt x="856" y="2007"/>
                  </a:lnTo>
                  <a:lnTo>
                    <a:pt x="870" y="2007"/>
                  </a:lnTo>
                  <a:lnTo>
                    <a:pt x="883" y="2007"/>
                  </a:lnTo>
                  <a:lnTo>
                    <a:pt x="901" y="2002"/>
                  </a:lnTo>
                  <a:lnTo>
                    <a:pt x="945" y="1976"/>
                  </a:lnTo>
                  <a:lnTo>
                    <a:pt x="977" y="1958"/>
                  </a:lnTo>
                  <a:lnTo>
                    <a:pt x="990" y="1958"/>
                  </a:lnTo>
                  <a:lnTo>
                    <a:pt x="994" y="1958"/>
                  </a:lnTo>
                  <a:lnTo>
                    <a:pt x="1003" y="1962"/>
                  </a:lnTo>
                  <a:lnTo>
                    <a:pt x="1003" y="1967"/>
                  </a:lnTo>
                  <a:lnTo>
                    <a:pt x="1008" y="1984"/>
                  </a:lnTo>
                  <a:lnTo>
                    <a:pt x="1003" y="2002"/>
                  </a:lnTo>
                  <a:lnTo>
                    <a:pt x="999" y="2025"/>
                  </a:lnTo>
                  <a:lnTo>
                    <a:pt x="994" y="2042"/>
                  </a:lnTo>
                  <a:lnTo>
                    <a:pt x="1008" y="2038"/>
                  </a:lnTo>
                  <a:lnTo>
                    <a:pt x="1021" y="2034"/>
                  </a:lnTo>
                  <a:lnTo>
                    <a:pt x="1035" y="2034"/>
                  </a:lnTo>
                  <a:lnTo>
                    <a:pt x="1048" y="2042"/>
                  </a:lnTo>
                  <a:lnTo>
                    <a:pt x="1057" y="2065"/>
                  </a:lnTo>
                  <a:lnTo>
                    <a:pt x="1057" y="2096"/>
                  </a:lnTo>
                  <a:lnTo>
                    <a:pt x="1052" y="2145"/>
                  </a:lnTo>
                  <a:lnTo>
                    <a:pt x="1115" y="2150"/>
                  </a:lnTo>
                  <a:lnTo>
                    <a:pt x="1173" y="2145"/>
                  </a:lnTo>
                  <a:lnTo>
                    <a:pt x="1240" y="2145"/>
                  </a:lnTo>
                  <a:lnTo>
                    <a:pt x="1302" y="2132"/>
                  </a:lnTo>
                  <a:lnTo>
                    <a:pt x="1329" y="2127"/>
                  </a:lnTo>
                  <a:lnTo>
                    <a:pt x="1351" y="2114"/>
                  </a:lnTo>
                  <a:lnTo>
                    <a:pt x="1365" y="2105"/>
                  </a:lnTo>
                  <a:lnTo>
                    <a:pt x="1374" y="2087"/>
                  </a:lnTo>
                  <a:lnTo>
                    <a:pt x="1378" y="2074"/>
                  </a:lnTo>
                  <a:lnTo>
                    <a:pt x="1369" y="2051"/>
                  </a:lnTo>
                  <a:lnTo>
                    <a:pt x="1374" y="2034"/>
                  </a:lnTo>
                  <a:lnTo>
                    <a:pt x="1378" y="2011"/>
                  </a:lnTo>
                  <a:lnTo>
                    <a:pt x="1387" y="1993"/>
                  </a:lnTo>
                  <a:lnTo>
                    <a:pt x="1400" y="1971"/>
                  </a:lnTo>
                  <a:lnTo>
                    <a:pt x="1423" y="1953"/>
                  </a:lnTo>
                  <a:lnTo>
                    <a:pt x="1432" y="1949"/>
                  </a:lnTo>
                  <a:lnTo>
                    <a:pt x="1445" y="1949"/>
                  </a:lnTo>
                  <a:lnTo>
                    <a:pt x="1463" y="1949"/>
                  </a:lnTo>
                  <a:lnTo>
                    <a:pt x="1476" y="1949"/>
                  </a:lnTo>
                  <a:lnTo>
                    <a:pt x="1498" y="1935"/>
                  </a:lnTo>
                  <a:lnTo>
                    <a:pt x="1516" y="1927"/>
                  </a:lnTo>
                  <a:lnTo>
                    <a:pt x="1534" y="1913"/>
                  </a:lnTo>
                  <a:lnTo>
                    <a:pt x="1534" y="1909"/>
                  </a:lnTo>
                  <a:lnTo>
                    <a:pt x="1534" y="1895"/>
                  </a:lnTo>
                  <a:lnTo>
                    <a:pt x="1534" y="1860"/>
                  </a:lnTo>
                  <a:lnTo>
                    <a:pt x="1525" y="1837"/>
                  </a:lnTo>
                  <a:lnTo>
                    <a:pt x="1516" y="1811"/>
                  </a:lnTo>
                  <a:lnTo>
                    <a:pt x="1498" y="1779"/>
                  </a:lnTo>
                  <a:lnTo>
                    <a:pt x="1476" y="1744"/>
                  </a:lnTo>
                  <a:lnTo>
                    <a:pt x="1463" y="1726"/>
                  </a:lnTo>
                  <a:lnTo>
                    <a:pt x="1454" y="1708"/>
                  </a:lnTo>
                  <a:lnTo>
                    <a:pt x="1449" y="1690"/>
                  </a:lnTo>
                  <a:lnTo>
                    <a:pt x="1445" y="1672"/>
                  </a:lnTo>
                  <a:lnTo>
                    <a:pt x="1449" y="1650"/>
                  </a:lnTo>
                  <a:lnTo>
                    <a:pt x="1454" y="1632"/>
                  </a:lnTo>
                  <a:lnTo>
                    <a:pt x="1467" y="1596"/>
                  </a:lnTo>
                  <a:lnTo>
                    <a:pt x="1494" y="1561"/>
                  </a:lnTo>
                  <a:lnTo>
                    <a:pt x="1525" y="1525"/>
                  </a:lnTo>
                  <a:lnTo>
                    <a:pt x="1561" y="1489"/>
                  </a:lnTo>
                  <a:lnTo>
                    <a:pt x="1597" y="1458"/>
                  </a:lnTo>
                  <a:lnTo>
                    <a:pt x="1597" y="1449"/>
                  </a:lnTo>
                  <a:lnTo>
                    <a:pt x="1588" y="1427"/>
                  </a:lnTo>
                  <a:lnTo>
                    <a:pt x="1574" y="1414"/>
                  </a:lnTo>
                  <a:lnTo>
                    <a:pt x="1561" y="1400"/>
                  </a:lnTo>
                  <a:lnTo>
                    <a:pt x="1534" y="1387"/>
                  </a:lnTo>
                  <a:lnTo>
                    <a:pt x="1507" y="137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21"/>
            <p:cNvSpPr/>
            <p:nvPr/>
          </p:nvSpPr>
          <p:spPr bwMode="auto">
            <a:xfrm>
              <a:off x="8052" y="2511"/>
              <a:ext cx="4733" cy="4394"/>
            </a:xfrm>
            <a:custGeom>
              <a:avLst/>
              <a:gdLst>
                <a:gd name="T0" fmla="*/ 1824 w 1998"/>
                <a:gd name="T1" fmla="*/ 785 h 1855"/>
                <a:gd name="T2" fmla="*/ 1855 w 1998"/>
                <a:gd name="T3" fmla="*/ 638 h 1855"/>
                <a:gd name="T4" fmla="*/ 1989 w 1998"/>
                <a:gd name="T5" fmla="*/ 553 h 1855"/>
                <a:gd name="T6" fmla="*/ 1962 w 1998"/>
                <a:gd name="T7" fmla="*/ 348 h 1855"/>
                <a:gd name="T8" fmla="*/ 1918 w 1998"/>
                <a:gd name="T9" fmla="*/ 236 h 1855"/>
                <a:gd name="T10" fmla="*/ 1815 w 1998"/>
                <a:gd name="T11" fmla="*/ 272 h 1855"/>
                <a:gd name="T12" fmla="*/ 1744 w 1998"/>
                <a:gd name="T13" fmla="*/ 250 h 1855"/>
                <a:gd name="T14" fmla="*/ 1753 w 1998"/>
                <a:gd name="T15" fmla="*/ 85 h 1855"/>
                <a:gd name="T16" fmla="*/ 1614 w 1998"/>
                <a:gd name="T17" fmla="*/ 45 h 1855"/>
                <a:gd name="T18" fmla="*/ 1485 w 1998"/>
                <a:gd name="T19" fmla="*/ 45 h 1855"/>
                <a:gd name="T20" fmla="*/ 1436 w 1998"/>
                <a:gd name="T21" fmla="*/ 259 h 1855"/>
                <a:gd name="T22" fmla="*/ 1244 w 1998"/>
                <a:gd name="T23" fmla="*/ 250 h 1855"/>
                <a:gd name="T24" fmla="*/ 1070 w 1998"/>
                <a:gd name="T25" fmla="*/ 259 h 1855"/>
                <a:gd name="T26" fmla="*/ 972 w 1998"/>
                <a:gd name="T27" fmla="*/ 294 h 1855"/>
                <a:gd name="T28" fmla="*/ 937 w 1998"/>
                <a:gd name="T29" fmla="*/ 393 h 1855"/>
                <a:gd name="T30" fmla="*/ 856 w 1998"/>
                <a:gd name="T31" fmla="*/ 473 h 1855"/>
                <a:gd name="T32" fmla="*/ 772 w 1998"/>
                <a:gd name="T33" fmla="*/ 361 h 1855"/>
                <a:gd name="T34" fmla="*/ 763 w 1998"/>
                <a:gd name="T35" fmla="*/ 205 h 1855"/>
                <a:gd name="T36" fmla="*/ 696 w 1998"/>
                <a:gd name="T37" fmla="*/ 112 h 1855"/>
                <a:gd name="T38" fmla="*/ 736 w 1998"/>
                <a:gd name="T39" fmla="*/ 272 h 1855"/>
                <a:gd name="T40" fmla="*/ 678 w 1998"/>
                <a:gd name="T41" fmla="*/ 357 h 1855"/>
                <a:gd name="T42" fmla="*/ 633 w 1998"/>
                <a:gd name="T43" fmla="*/ 352 h 1855"/>
                <a:gd name="T44" fmla="*/ 526 w 1998"/>
                <a:gd name="T45" fmla="*/ 366 h 1855"/>
                <a:gd name="T46" fmla="*/ 428 w 1998"/>
                <a:gd name="T47" fmla="*/ 254 h 1855"/>
                <a:gd name="T48" fmla="*/ 384 w 1998"/>
                <a:gd name="T49" fmla="*/ 223 h 1855"/>
                <a:gd name="T50" fmla="*/ 312 w 1998"/>
                <a:gd name="T51" fmla="*/ 107 h 1855"/>
                <a:gd name="T52" fmla="*/ 214 w 1998"/>
                <a:gd name="T53" fmla="*/ 192 h 1855"/>
                <a:gd name="T54" fmla="*/ 0 w 1998"/>
                <a:gd name="T55" fmla="*/ 285 h 1855"/>
                <a:gd name="T56" fmla="*/ 31 w 1998"/>
                <a:gd name="T57" fmla="*/ 437 h 1855"/>
                <a:gd name="T58" fmla="*/ 138 w 1998"/>
                <a:gd name="T59" fmla="*/ 531 h 1855"/>
                <a:gd name="T60" fmla="*/ 134 w 1998"/>
                <a:gd name="T61" fmla="*/ 607 h 1855"/>
                <a:gd name="T62" fmla="*/ 214 w 1998"/>
                <a:gd name="T63" fmla="*/ 673 h 1855"/>
                <a:gd name="T64" fmla="*/ 326 w 1998"/>
                <a:gd name="T65" fmla="*/ 673 h 1855"/>
                <a:gd name="T66" fmla="*/ 401 w 1998"/>
                <a:gd name="T67" fmla="*/ 843 h 1855"/>
                <a:gd name="T68" fmla="*/ 326 w 1998"/>
                <a:gd name="T69" fmla="*/ 1030 h 1855"/>
                <a:gd name="T70" fmla="*/ 178 w 1998"/>
                <a:gd name="T71" fmla="*/ 981 h 1855"/>
                <a:gd name="T72" fmla="*/ 156 w 1998"/>
                <a:gd name="T73" fmla="*/ 1066 h 1855"/>
                <a:gd name="T74" fmla="*/ 210 w 1998"/>
                <a:gd name="T75" fmla="*/ 1160 h 1855"/>
                <a:gd name="T76" fmla="*/ 321 w 1998"/>
                <a:gd name="T77" fmla="*/ 1227 h 1855"/>
                <a:gd name="T78" fmla="*/ 415 w 1998"/>
                <a:gd name="T79" fmla="*/ 1293 h 1855"/>
                <a:gd name="T80" fmla="*/ 513 w 1998"/>
                <a:gd name="T81" fmla="*/ 1307 h 1855"/>
                <a:gd name="T82" fmla="*/ 624 w 1998"/>
                <a:gd name="T83" fmla="*/ 1378 h 1855"/>
                <a:gd name="T84" fmla="*/ 593 w 1998"/>
                <a:gd name="T85" fmla="*/ 1565 h 1855"/>
                <a:gd name="T86" fmla="*/ 665 w 1998"/>
                <a:gd name="T87" fmla="*/ 1530 h 1855"/>
                <a:gd name="T88" fmla="*/ 731 w 1998"/>
                <a:gd name="T89" fmla="*/ 1574 h 1855"/>
                <a:gd name="T90" fmla="*/ 803 w 1998"/>
                <a:gd name="T91" fmla="*/ 1516 h 1855"/>
                <a:gd name="T92" fmla="*/ 954 w 1998"/>
                <a:gd name="T93" fmla="*/ 1534 h 1855"/>
                <a:gd name="T94" fmla="*/ 1044 w 1998"/>
                <a:gd name="T95" fmla="*/ 1463 h 1855"/>
                <a:gd name="T96" fmla="*/ 1133 w 1998"/>
                <a:gd name="T97" fmla="*/ 1579 h 1855"/>
                <a:gd name="T98" fmla="*/ 1133 w 1998"/>
                <a:gd name="T99" fmla="*/ 1664 h 1855"/>
                <a:gd name="T100" fmla="*/ 1200 w 1998"/>
                <a:gd name="T101" fmla="*/ 1704 h 1855"/>
                <a:gd name="T102" fmla="*/ 1400 w 1998"/>
                <a:gd name="T103" fmla="*/ 1833 h 1855"/>
                <a:gd name="T104" fmla="*/ 1512 w 1998"/>
                <a:gd name="T105" fmla="*/ 1748 h 1855"/>
                <a:gd name="T106" fmla="*/ 1387 w 1998"/>
                <a:gd name="T107" fmla="*/ 1659 h 1855"/>
                <a:gd name="T108" fmla="*/ 1561 w 1998"/>
                <a:gd name="T109" fmla="*/ 1387 h 1855"/>
                <a:gd name="T110" fmla="*/ 1650 w 1998"/>
                <a:gd name="T111" fmla="*/ 1151 h 1855"/>
                <a:gd name="T112" fmla="*/ 1592 w 1998"/>
                <a:gd name="T113" fmla="*/ 1084 h 1855"/>
                <a:gd name="T114" fmla="*/ 1583 w 1998"/>
                <a:gd name="T115" fmla="*/ 954 h 1855"/>
                <a:gd name="T116" fmla="*/ 1655 w 1998"/>
                <a:gd name="T117" fmla="*/ 812 h 1855"/>
                <a:gd name="T118" fmla="*/ 1762 w 1998"/>
                <a:gd name="T119" fmla="*/ 754 h 18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98" h="1855">
                  <a:moveTo>
                    <a:pt x="1766" y="731"/>
                  </a:moveTo>
                  <a:lnTo>
                    <a:pt x="1766" y="731"/>
                  </a:lnTo>
                  <a:lnTo>
                    <a:pt x="1775" y="754"/>
                  </a:lnTo>
                  <a:lnTo>
                    <a:pt x="1788" y="772"/>
                  </a:lnTo>
                  <a:lnTo>
                    <a:pt x="1802" y="785"/>
                  </a:lnTo>
                  <a:lnTo>
                    <a:pt x="1806" y="789"/>
                  </a:lnTo>
                  <a:lnTo>
                    <a:pt x="1815" y="789"/>
                  </a:lnTo>
                  <a:lnTo>
                    <a:pt x="1824" y="785"/>
                  </a:lnTo>
                  <a:lnTo>
                    <a:pt x="1829" y="776"/>
                  </a:lnTo>
                  <a:lnTo>
                    <a:pt x="1837" y="763"/>
                  </a:lnTo>
                  <a:lnTo>
                    <a:pt x="1846" y="740"/>
                  </a:lnTo>
                  <a:lnTo>
                    <a:pt x="1855" y="673"/>
                  </a:lnTo>
                  <a:lnTo>
                    <a:pt x="1855" y="660"/>
                  </a:lnTo>
                  <a:lnTo>
                    <a:pt x="1855" y="651"/>
                  </a:lnTo>
                  <a:lnTo>
                    <a:pt x="1855" y="638"/>
                  </a:lnTo>
                  <a:lnTo>
                    <a:pt x="1864" y="620"/>
                  </a:lnTo>
                  <a:lnTo>
                    <a:pt x="1873" y="607"/>
                  </a:lnTo>
                  <a:lnTo>
                    <a:pt x="1895" y="598"/>
                  </a:lnTo>
                  <a:lnTo>
                    <a:pt x="1922" y="593"/>
                  </a:lnTo>
                  <a:lnTo>
                    <a:pt x="1953" y="584"/>
                  </a:lnTo>
                  <a:lnTo>
                    <a:pt x="1976" y="571"/>
                  </a:lnTo>
                  <a:lnTo>
                    <a:pt x="1989" y="553"/>
                  </a:lnTo>
                  <a:lnTo>
                    <a:pt x="1994" y="535"/>
                  </a:lnTo>
                  <a:lnTo>
                    <a:pt x="1998" y="517"/>
                  </a:lnTo>
                  <a:lnTo>
                    <a:pt x="1998" y="500"/>
                  </a:lnTo>
                  <a:lnTo>
                    <a:pt x="1994" y="468"/>
                  </a:lnTo>
                  <a:lnTo>
                    <a:pt x="1985" y="446"/>
                  </a:lnTo>
                  <a:lnTo>
                    <a:pt x="1971" y="384"/>
                  </a:lnTo>
                  <a:lnTo>
                    <a:pt x="1962" y="348"/>
                  </a:lnTo>
                  <a:lnTo>
                    <a:pt x="1958" y="303"/>
                  </a:lnTo>
                  <a:lnTo>
                    <a:pt x="1953" y="263"/>
                  </a:lnTo>
                  <a:lnTo>
                    <a:pt x="1958" y="219"/>
                  </a:lnTo>
                  <a:lnTo>
                    <a:pt x="1949" y="223"/>
                  </a:lnTo>
                  <a:lnTo>
                    <a:pt x="1922" y="232"/>
                  </a:lnTo>
                  <a:lnTo>
                    <a:pt x="1918" y="236"/>
                  </a:lnTo>
                  <a:lnTo>
                    <a:pt x="1891" y="236"/>
                  </a:lnTo>
                  <a:lnTo>
                    <a:pt x="1869" y="241"/>
                  </a:lnTo>
                  <a:lnTo>
                    <a:pt x="1851" y="245"/>
                  </a:lnTo>
                  <a:lnTo>
                    <a:pt x="1829" y="250"/>
                  </a:lnTo>
                  <a:lnTo>
                    <a:pt x="1824" y="263"/>
                  </a:lnTo>
                  <a:lnTo>
                    <a:pt x="1815" y="272"/>
                  </a:lnTo>
                  <a:lnTo>
                    <a:pt x="1806" y="281"/>
                  </a:lnTo>
                  <a:lnTo>
                    <a:pt x="1784" y="281"/>
                  </a:lnTo>
                  <a:lnTo>
                    <a:pt x="1775" y="281"/>
                  </a:lnTo>
                  <a:lnTo>
                    <a:pt x="1748" y="272"/>
                  </a:lnTo>
                  <a:lnTo>
                    <a:pt x="1744" y="259"/>
                  </a:lnTo>
                  <a:lnTo>
                    <a:pt x="1744" y="250"/>
                  </a:lnTo>
                  <a:lnTo>
                    <a:pt x="1748" y="241"/>
                  </a:lnTo>
                  <a:lnTo>
                    <a:pt x="1771" y="205"/>
                  </a:lnTo>
                  <a:lnTo>
                    <a:pt x="1775" y="183"/>
                  </a:lnTo>
                  <a:lnTo>
                    <a:pt x="1762" y="165"/>
                  </a:lnTo>
                  <a:lnTo>
                    <a:pt x="1753" y="125"/>
                  </a:lnTo>
                  <a:lnTo>
                    <a:pt x="1753" y="98"/>
                  </a:lnTo>
                  <a:lnTo>
                    <a:pt x="1753" y="85"/>
                  </a:lnTo>
                  <a:lnTo>
                    <a:pt x="1753" y="71"/>
                  </a:lnTo>
                  <a:lnTo>
                    <a:pt x="1744" y="62"/>
                  </a:lnTo>
                  <a:lnTo>
                    <a:pt x="1721" y="54"/>
                  </a:lnTo>
                  <a:lnTo>
                    <a:pt x="1704" y="54"/>
                  </a:lnTo>
                  <a:lnTo>
                    <a:pt x="1690" y="54"/>
                  </a:lnTo>
                  <a:lnTo>
                    <a:pt x="1672" y="54"/>
                  </a:lnTo>
                  <a:lnTo>
                    <a:pt x="1655" y="58"/>
                  </a:lnTo>
                  <a:lnTo>
                    <a:pt x="1614" y="45"/>
                  </a:lnTo>
                  <a:lnTo>
                    <a:pt x="1597" y="18"/>
                  </a:lnTo>
                  <a:lnTo>
                    <a:pt x="1588" y="0"/>
                  </a:lnTo>
                  <a:lnTo>
                    <a:pt x="1556" y="5"/>
                  </a:lnTo>
                  <a:lnTo>
                    <a:pt x="1539" y="5"/>
                  </a:lnTo>
                  <a:lnTo>
                    <a:pt x="1525" y="13"/>
                  </a:lnTo>
                  <a:lnTo>
                    <a:pt x="1503" y="22"/>
                  </a:lnTo>
                  <a:lnTo>
                    <a:pt x="1485" y="45"/>
                  </a:lnTo>
                  <a:lnTo>
                    <a:pt x="1467" y="76"/>
                  </a:lnTo>
                  <a:lnTo>
                    <a:pt x="1454" y="116"/>
                  </a:lnTo>
                  <a:lnTo>
                    <a:pt x="1449" y="174"/>
                  </a:lnTo>
                  <a:lnTo>
                    <a:pt x="1454" y="187"/>
                  </a:lnTo>
                  <a:lnTo>
                    <a:pt x="1449" y="223"/>
                  </a:lnTo>
                  <a:lnTo>
                    <a:pt x="1445" y="241"/>
                  </a:lnTo>
                  <a:lnTo>
                    <a:pt x="1436" y="259"/>
                  </a:lnTo>
                  <a:lnTo>
                    <a:pt x="1418" y="272"/>
                  </a:lnTo>
                  <a:lnTo>
                    <a:pt x="1396" y="277"/>
                  </a:lnTo>
                  <a:lnTo>
                    <a:pt x="1298" y="312"/>
                  </a:lnTo>
                  <a:lnTo>
                    <a:pt x="1298" y="272"/>
                  </a:lnTo>
                  <a:lnTo>
                    <a:pt x="1316" y="250"/>
                  </a:lnTo>
                  <a:lnTo>
                    <a:pt x="1289" y="250"/>
                  </a:lnTo>
                  <a:lnTo>
                    <a:pt x="1276" y="250"/>
                  </a:lnTo>
                  <a:lnTo>
                    <a:pt x="1244" y="250"/>
                  </a:lnTo>
                  <a:lnTo>
                    <a:pt x="1213" y="250"/>
                  </a:lnTo>
                  <a:lnTo>
                    <a:pt x="1195" y="245"/>
                  </a:lnTo>
                  <a:lnTo>
                    <a:pt x="1173" y="232"/>
                  </a:lnTo>
                  <a:lnTo>
                    <a:pt x="1142" y="219"/>
                  </a:lnTo>
                  <a:lnTo>
                    <a:pt x="1124" y="219"/>
                  </a:lnTo>
                  <a:lnTo>
                    <a:pt x="1106" y="228"/>
                  </a:lnTo>
                  <a:lnTo>
                    <a:pt x="1093" y="245"/>
                  </a:lnTo>
                  <a:lnTo>
                    <a:pt x="1070" y="259"/>
                  </a:lnTo>
                  <a:lnTo>
                    <a:pt x="1061" y="285"/>
                  </a:lnTo>
                  <a:lnTo>
                    <a:pt x="1048" y="290"/>
                  </a:lnTo>
                  <a:lnTo>
                    <a:pt x="1021" y="263"/>
                  </a:lnTo>
                  <a:lnTo>
                    <a:pt x="1008" y="268"/>
                  </a:lnTo>
                  <a:lnTo>
                    <a:pt x="995" y="272"/>
                  </a:lnTo>
                  <a:lnTo>
                    <a:pt x="981" y="281"/>
                  </a:lnTo>
                  <a:lnTo>
                    <a:pt x="972" y="294"/>
                  </a:lnTo>
                  <a:lnTo>
                    <a:pt x="963" y="308"/>
                  </a:lnTo>
                  <a:lnTo>
                    <a:pt x="968" y="326"/>
                  </a:lnTo>
                  <a:lnTo>
                    <a:pt x="981" y="348"/>
                  </a:lnTo>
                  <a:lnTo>
                    <a:pt x="977" y="357"/>
                  </a:lnTo>
                  <a:lnTo>
                    <a:pt x="963" y="379"/>
                  </a:lnTo>
                  <a:lnTo>
                    <a:pt x="954" y="388"/>
                  </a:lnTo>
                  <a:lnTo>
                    <a:pt x="937" y="393"/>
                  </a:lnTo>
                  <a:lnTo>
                    <a:pt x="919" y="397"/>
                  </a:lnTo>
                  <a:lnTo>
                    <a:pt x="892" y="393"/>
                  </a:lnTo>
                  <a:lnTo>
                    <a:pt x="879" y="424"/>
                  </a:lnTo>
                  <a:lnTo>
                    <a:pt x="865" y="446"/>
                  </a:lnTo>
                  <a:lnTo>
                    <a:pt x="861" y="464"/>
                  </a:lnTo>
                  <a:lnTo>
                    <a:pt x="856" y="473"/>
                  </a:lnTo>
                  <a:lnTo>
                    <a:pt x="843" y="486"/>
                  </a:lnTo>
                  <a:lnTo>
                    <a:pt x="825" y="500"/>
                  </a:lnTo>
                  <a:lnTo>
                    <a:pt x="798" y="464"/>
                  </a:lnTo>
                  <a:lnTo>
                    <a:pt x="785" y="455"/>
                  </a:lnTo>
                  <a:lnTo>
                    <a:pt x="767" y="450"/>
                  </a:lnTo>
                  <a:lnTo>
                    <a:pt x="740" y="428"/>
                  </a:lnTo>
                  <a:lnTo>
                    <a:pt x="749" y="397"/>
                  </a:lnTo>
                  <a:lnTo>
                    <a:pt x="772" y="361"/>
                  </a:lnTo>
                  <a:lnTo>
                    <a:pt x="798" y="330"/>
                  </a:lnTo>
                  <a:lnTo>
                    <a:pt x="816" y="294"/>
                  </a:lnTo>
                  <a:lnTo>
                    <a:pt x="785" y="268"/>
                  </a:lnTo>
                  <a:lnTo>
                    <a:pt x="776" y="241"/>
                  </a:lnTo>
                  <a:lnTo>
                    <a:pt x="776" y="232"/>
                  </a:lnTo>
                  <a:lnTo>
                    <a:pt x="776" y="219"/>
                  </a:lnTo>
                  <a:lnTo>
                    <a:pt x="763" y="205"/>
                  </a:lnTo>
                  <a:lnTo>
                    <a:pt x="758" y="187"/>
                  </a:lnTo>
                  <a:lnTo>
                    <a:pt x="740" y="156"/>
                  </a:lnTo>
                  <a:lnTo>
                    <a:pt x="736" y="134"/>
                  </a:lnTo>
                  <a:lnTo>
                    <a:pt x="727" y="125"/>
                  </a:lnTo>
                  <a:lnTo>
                    <a:pt x="714" y="112"/>
                  </a:lnTo>
                  <a:lnTo>
                    <a:pt x="700" y="112"/>
                  </a:lnTo>
                  <a:lnTo>
                    <a:pt x="696" y="112"/>
                  </a:lnTo>
                  <a:lnTo>
                    <a:pt x="691" y="116"/>
                  </a:lnTo>
                  <a:lnTo>
                    <a:pt x="687" y="120"/>
                  </a:lnTo>
                  <a:lnTo>
                    <a:pt x="696" y="161"/>
                  </a:lnTo>
                  <a:lnTo>
                    <a:pt x="700" y="187"/>
                  </a:lnTo>
                  <a:lnTo>
                    <a:pt x="736" y="241"/>
                  </a:lnTo>
                  <a:lnTo>
                    <a:pt x="736" y="272"/>
                  </a:lnTo>
                  <a:lnTo>
                    <a:pt x="736" y="303"/>
                  </a:lnTo>
                  <a:lnTo>
                    <a:pt x="731" y="343"/>
                  </a:lnTo>
                  <a:lnTo>
                    <a:pt x="714" y="343"/>
                  </a:lnTo>
                  <a:lnTo>
                    <a:pt x="696" y="321"/>
                  </a:lnTo>
                  <a:lnTo>
                    <a:pt x="687" y="308"/>
                  </a:lnTo>
                  <a:lnTo>
                    <a:pt x="682" y="326"/>
                  </a:lnTo>
                  <a:lnTo>
                    <a:pt x="678" y="357"/>
                  </a:lnTo>
                  <a:lnTo>
                    <a:pt x="678" y="375"/>
                  </a:lnTo>
                  <a:lnTo>
                    <a:pt x="673" y="379"/>
                  </a:lnTo>
                  <a:lnTo>
                    <a:pt x="665" y="375"/>
                  </a:lnTo>
                  <a:lnTo>
                    <a:pt x="656" y="366"/>
                  </a:lnTo>
                  <a:lnTo>
                    <a:pt x="647" y="357"/>
                  </a:lnTo>
                  <a:lnTo>
                    <a:pt x="633" y="352"/>
                  </a:lnTo>
                  <a:lnTo>
                    <a:pt x="616" y="348"/>
                  </a:lnTo>
                  <a:lnTo>
                    <a:pt x="589" y="330"/>
                  </a:lnTo>
                  <a:lnTo>
                    <a:pt x="580" y="361"/>
                  </a:lnTo>
                  <a:lnTo>
                    <a:pt x="580" y="393"/>
                  </a:lnTo>
                  <a:lnTo>
                    <a:pt x="575" y="419"/>
                  </a:lnTo>
                  <a:lnTo>
                    <a:pt x="553" y="419"/>
                  </a:lnTo>
                  <a:lnTo>
                    <a:pt x="526" y="406"/>
                  </a:lnTo>
                  <a:lnTo>
                    <a:pt x="526" y="366"/>
                  </a:lnTo>
                  <a:lnTo>
                    <a:pt x="504" y="357"/>
                  </a:lnTo>
                  <a:lnTo>
                    <a:pt x="477" y="343"/>
                  </a:lnTo>
                  <a:lnTo>
                    <a:pt x="455" y="308"/>
                  </a:lnTo>
                  <a:lnTo>
                    <a:pt x="451" y="285"/>
                  </a:lnTo>
                  <a:lnTo>
                    <a:pt x="437" y="263"/>
                  </a:lnTo>
                  <a:lnTo>
                    <a:pt x="428" y="254"/>
                  </a:lnTo>
                  <a:lnTo>
                    <a:pt x="433" y="250"/>
                  </a:lnTo>
                  <a:lnTo>
                    <a:pt x="428" y="245"/>
                  </a:lnTo>
                  <a:lnTo>
                    <a:pt x="419" y="241"/>
                  </a:lnTo>
                  <a:lnTo>
                    <a:pt x="393" y="232"/>
                  </a:lnTo>
                  <a:lnTo>
                    <a:pt x="388" y="232"/>
                  </a:lnTo>
                  <a:lnTo>
                    <a:pt x="384" y="223"/>
                  </a:lnTo>
                  <a:lnTo>
                    <a:pt x="370" y="183"/>
                  </a:lnTo>
                  <a:lnTo>
                    <a:pt x="361" y="152"/>
                  </a:lnTo>
                  <a:lnTo>
                    <a:pt x="348" y="120"/>
                  </a:lnTo>
                  <a:lnTo>
                    <a:pt x="348" y="107"/>
                  </a:lnTo>
                  <a:lnTo>
                    <a:pt x="326" y="107"/>
                  </a:lnTo>
                  <a:lnTo>
                    <a:pt x="312" y="107"/>
                  </a:lnTo>
                  <a:lnTo>
                    <a:pt x="290" y="112"/>
                  </a:lnTo>
                  <a:lnTo>
                    <a:pt x="268" y="152"/>
                  </a:lnTo>
                  <a:lnTo>
                    <a:pt x="250" y="178"/>
                  </a:lnTo>
                  <a:lnTo>
                    <a:pt x="241" y="187"/>
                  </a:lnTo>
                  <a:lnTo>
                    <a:pt x="232" y="192"/>
                  </a:lnTo>
                  <a:lnTo>
                    <a:pt x="214" y="192"/>
                  </a:lnTo>
                  <a:lnTo>
                    <a:pt x="192" y="192"/>
                  </a:lnTo>
                  <a:lnTo>
                    <a:pt x="170" y="183"/>
                  </a:lnTo>
                  <a:lnTo>
                    <a:pt x="143" y="170"/>
                  </a:lnTo>
                  <a:lnTo>
                    <a:pt x="103" y="178"/>
                  </a:lnTo>
                  <a:lnTo>
                    <a:pt x="67" y="214"/>
                  </a:lnTo>
                  <a:lnTo>
                    <a:pt x="27" y="245"/>
                  </a:lnTo>
                  <a:lnTo>
                    <a:pt x="0" y="268"/>
                  </a:lnTo>
                  <a:lnTo>
                    <a:pt x="0" y="285"/>
                  </a:lnTo>
                  <a:lnTo>
                    <a:pt x="0" y="335"/>
                  </a:lnTo>
                  <a:lnTo>
                    <a:pt x="0" y="361"/>
                  </a:lnTo>
                  <a:lnTo>
                    <a:pt x="0" y="375"/>
                  </a:lnTo>
                  <a:lnTo>
                    <a:pt x="0" y="410"/>
                  </a:lnTo>
                  <a:lnTo>
                    <a:pt x="0" y="424"/>
                  </a:lnTo>
                  <a:lnTo>
                    <a:pt x="31" y="437"/>
                  </a:lnTo>
                  <a:lnTo>
                    <a:pt x="67" y="437"/>
                  </a:lnTo>
                  <a:lnTo>
                    <a:pt x="80" y="433"/>
                  </a:lnTo>
                  <a:lnTo>
                    <a:pt x="98" y="433"/>
                  </a:lnTo>
                  <a:lnTo>
                    <a:pt x="116" y="473"/>
                  </a:lnTo>
                  <a:lnTo>
                    <a:pt x="129" y="486"/>
                  </a:lnTo>
                  <a:lnTo>
                    <a:pt x="134" y="504"/>
                  </a:lnTo>
                  <a:lnTo>
                    <a:pt x="138" y="531"/>
                  </a:lnTo>
                  <a:lnTo>
                    <a:pt x="138" y="553"/>
                  </a:lnTo>
                  <a:lnTo>
                    <a:pt x="134" y="571"/>
                  </a:lnTo>
                  <a:lnTo>
                    <a:pt x="129" y="580"/>
                  </a:lnTo>
                  <a:lnTo>
                    <a:pt x="129" y="593"/>
                  </a:lnTo>
                  <a:lnTo>
                    <a:pt x="129" y="602"/>
                  </a:lnTo>
                  <a:lnTo>
                    <a:pt x="134" y="607"/>
                  </a:lnTo>
                  <a:lnTo>
                    <a:pt x="138" y="607"/>
                  </a:lnTo>
                  <a:lnTo>
                    <a:pt x="161" y="607"/>
                  </a:lnTo>
                  <a:lnTo>
                    <a:pt x="183" y="616"/>
                  </a:lnTo>
                  <a:lnTo>
                    <a:pt x="187" y="642"/>
                  </a:lnTo>
                  <a:lnTo>
                    <a:pt x="187" y="665"/>
                  </a:lnTo>
                  <a:lnTo>
                    <a:pt x="214" y="673"/>
                  </a:lnTo>
                  <a:lnTo>
                    <a:pt x="241" y="678"/>
                  </a:lnTo>
                  <a:lnTo>
                    <a:pt x="268" y="678"/>
                  </a:lnTo>
                  <a:lnTo>
                    <a:pt x="312" y="673"/>
                  </a:lnTo>
                  <a:lnTo>
                    <a:pt x="326" y="673"/>
                  </a:lnTo>
                  <a:lnTo>
                    <a:pt x="335" y="678"/>
                  </a:lnTo>
                  <a:lnTo>
                    <a:pt x="348" y="682"/>
                  </a:lnTo>
                  <a:lnTo>
                    <a:pt x="361" y="696"/>
                  </a:lnTo>
                  <a:lnTo>
                    <a:pt x="375" y="714"/>
                  </a:lnTo>
                  <a:lnTo>
                    <a:pt x="388" y="736"/>
                  </a:lnTo>
                  <a:lnTo>
                    <a:pt x="397" y="767"/>
                  </a:lnTo>
                  <a:lnTo>
                    <a:pt x="401" y="803"/>
                  </a:lnTo>
                  <a:lnTo>
                    <a:pt x="401" y="843"/>
                  </a:lnTo>
                  <a:lnTo>
                    <a:pt x="415" y="874"/>
                  </a:lnTo>
                  <a:lnTo>
                    <a:pt x="419" y="896"/>
                  </a:lnTo>
                  <a:lnTo>
                    <a:pt x="419" y="963"/>
                  </a:lnTo>
                  <a:lnTo>
                    <a:pt x="415" y="999"/>
                  </a:lnTo>
                  <a:lnTo>
                    <a:pt x="370" y="1012"/>
                  </a:lnTo>
                  <a:lnTo>
                    <a:pt x="339" y="1026"/>
                  </a:lnTo>
                  <a:lnTo>
                    <a:pt x="326" y="1030"/>
                  </a:lnTo>
                  <a:lnTo>
                    <a:pt x="326" y="1039"/>
                  </a:lnTo>
                  <a:lnTo>
                    <a:pt x="286" y="1017"/>
                  </a:lnTo>
                  <a:lnTo>
                    <a:pt x="259" y="995"/>
                  </a:lnTo>
                  <a:lnTo>
                    <a:pt x="236" y="981"/>
                  </a:lnTo>
                  <a:lnTo>
                    <a:pt x="223" y="977"/>
                  </a:lnTo>
                  <a:lnTo>
                    <a:pt x="178" y="981"/>
                  </a:lnTo>
                  <a:lnTo>
                    <a:pt x="121" y="981"/>
                  </a:lnTo>
                  <a:lnTo>
                    <a:pt x="121" y="995"/>
                  </a:lnTo>
                  <a:lnTo>
                    <a:pt x="125" y="1021"/>
                  </a:lnTo>
                  <a:lnTo>
                    <a:pt x="134" y="1039"/>
                  </a:lnTo>
                  <a:lnTo>
                    <a:pt x="143" y="1053"/>
                  </a:lnTo>
                  <a:lnTo>
                    <a:pt x="156" y="1066"/>
                  </a:lnTo>
                  <a:lnTo>
                    <a:pt x="178" y="1075"/>
                  </a:lnTo>
                  <a:lnTo>
                    <a:pt x="192" y="1093"/>
                  </a:lnTo>
                  <a:lnTo>
                    <a:pt x="201" y="1111"/>
                  </a:lnTo>
                  <a:lnTo>
                    <a:pt x="201" y="1137"/>
                  </a:lnTo>
                  <a:lnTo>
                    <a:pt x="205" y="1151"/>
                  </a:lnTo>
                  <a:lnTo>
                    <a:pt x="210" y="1160"/>
                  </a:lnTo>
                  <a:lnTo>
                    <a:pt x="223" y="1169"/>
                  </a:lnTo>
                  <a:lnTo>
                    <a:pt x="232" y="1173"/>
                  </a:lnTo>
                  <a:lnTo>
                    <a:pt x="263" y="1177"/>
                  </a:lnTo>
                  <a:lnTo>
                    <a:pt x="290" y="1177"/>
                  </a:lnTo>
                  <a:lnTo>
                    <a:pt x="299" y="1182"/>
                  </a:lnTo>
                  <a:lnTo>
                    <a:pt x="308" y="1195"/>
                  </a:lnTo>
                  <a:lnTo>
                    <a:pt x="321" y="1227"/>
                  </a:lnTo>
                  <a:lnTo>
                    <a:pt x="330" y="1262"/>
                  </a:lnTo>
                  <a:lnTo>
                    <a:pt x="335" y="1276"/>
                  </a:lnTo>
                  <a:lnTo>
                    <a:pt x="343" y="1284"/>
                  </a:lnTo>
                  <a:lnTo>
                    <a:pt x="361" y="1289"/>
                  </a:lnTo>
                  <a:lnTo>
                    <a:pt x="384" y="1289"/>
                  </a:lnTo>
                  <a:lnTo>
                    <a:pt x="415" y="1293"/>
                  </a:lnTo>
                  <a:lnTo>
                    <a:pt x="442" y="1298"/>
                  </a:lnTo>
                  <a:lnTo>
                    <a:pt x="464" y="1302"/>
                  </a:lnTo>
                  <a:lnTo>
                    <a:pt x="482" y="1311"/>
                  </a:lnTo>
                  <a:lnTo>
                    <a:pt x="491" y="1311"/>
                  </a:lnTo>
                  <a:lnTo>
                    <a:pt x="504" y="1311"/>
                  </a:lnTo>
                  <a:lnTo>
                    <a:pt x="513" y="1307"/>
                  </a:lnTo>
                  <a:lnTo>
                    <a:pt x="508" y="1307"/>
                  </a:lnTo>
                  <a:lnTo>
                    <a:pt x="535" y="1307"/>
                  </a:lnTo>
                  <a:lnTo>
                    <a:pt x="553" y="1311"/>
                  </a:lnTo>
                  <a:lnTo>
                    <a:pt x="575" y="1320"/>
                  </a:lnTo>
                  <a:lnTo>
                    <a:pt x="598" y="1334"/>
                  </a:lnTo>
                  <a:lnTo>
                    <a:pt x="616" y="1360"/>
                  </a:lnTo>
                  <a:lnTo>
                    <a:pt x="624" y="1378"/>
                  </a:lnTo>
                  <a:lnTo>
                    <a:pt x="624" y="1400"/>
                  </a:lnTo>
                  <a:lnTo>
                    <a:pt x="624" y="1418"/>
                  </a:lnTo>
                  <a:lnTo>
                    <a:pt x="616" y="1441"/>
                  </a:lnTo>
                  <a:lnTo>
                    <a:pt x="598" y="1472"/>
                  </a:lnTo>
                  <a:lnTo>
                    <a:pt x="584" y="1494"/>
                  </a:lnTo>
                  <a:lnTo>
                    <a:pt x="589" y="1557"/>
                  </a:lnTo>
                  <a:lnTo>
                    <a:pt x="593" y="1565"/>
                  </a:lnTo>
                  <a:lnTo>
                    <a:pt x="598" y="1570"/>
                  </a:lnTo>
                  <a:lnTo>
                    <a:pt x="602" y="1574"/>
                  </a:lnTo>
                  <a:lnTo>
                    <a:pt x="611" y="1574"/>
                  </a:lnTo>
                  <a:lnTo>
                    <a:pt x="624" y="1570"/>
                  </a:lnTo>
                  <a:lnTo>
                    <a:pt x="638" y="1557"/>
                  </a:lnTo>
                  <a:lnTo>
                    <a:pt x="660" y="1534"/>
                  </a:lnTo>
                  <a:lnTo>
                    <a:pt x="665" y="1530"/>
                  </a:lnTo>
                  <a:lnTo>
                    <a:pt x="673" y="1530"/>
                  </a:lnTo>
                  <a:lnTo>
                    <a:pt x="682" y="1530"/>
                  </a:lnTo>
                  <a:lnTo>
                    <a:pt x="691" y="1539"/>
                  </a:lnTo>
                  <a:lnTo>
                    <a:pt x="705" y="1552"/>
                  </a:lnTo>
                  <a:lnTo>
                    <a:pt x="723" y="1570"/>
                  </a:lnTo>
                  <a:lnTo>
                    <a:pt x="723" y="1574"/>
                  </a:lnTo>
                  <a:lnTo>
                    <a:pt x="731" y="1574"/>
                  </a:lnTo>
                  <a:lnTo>
                    <a:pt x="749" y="1574"/>
                  </a:lnTo>
                  <a:lnTo>
                    <a:pt x="754" y="1570"/>
                  </a:lnTo>
                  <a:lnTo>
                    <a:pt x="763" y="1561"/>
                  </a:lnTo>
                  <a:lnTo>
                    <a:pt x="776" y="1539"/>
                  </a:lnTo>
                  <a:lnTo>
                    <a:pt x="785" y="1530"/>
                  </a:lnTo>
                  <a:lnTo>
                    <a:pt x="794" y="1521"/>
                  </a:lnTo>
                  <a:lnTo>
                    <a:pt x="803" y="1516"/>
                  </a:lnTo>
                  <a:lnTo>
                    <a:pt x="816" y="1516"/>
                  </a:lnTo>
                  <a:lnTo>
                    <a:pt x="834" y="1525"/>
                  </a:lnTo>
                  <a:lnTo>
                    <a:pt x="852" y="1543"/>
                  </a:lnTo>
                  <a:lnTo>
                    <a:pt x="896" y="1543"/>
                  </a:lnTo>
                  <a:lnTo>
                    <a:pt x="932" y="1543"/>
                  </a:lnTo>
                  <a:lnTo>
                    <a:pt x="946" y="1539"/>
                  </a:lnTo>
                  <a:lnTo>
                    <a:pt x="954" y="1534"/>
                  </a:lnTo>
                  <a:lnTo>
                    <a:pt x="968" y="1516"/>
                  </a:lnTo>
                  <a:lnTo>
                    <a:pt x="981" y="1499"/>
                  </a:lnTo>
                  <a:lnTo>
                    <a:pt x="999" y="1481"/>
                  </a:lnTo>
                  <a:lnTo>
                    <a:pt x="1017" y="1467"/>
                  </a:lnTo>
                  <a:lnTo>
                    <a:pt x="1035" y="1463"/>
                  </a:lnTo>
                  <a:lnTo>
                    <a:pt x="1044" y="1463"/>
                  </a:lnTo>
                  <a:lnTo>
                    <a:pt x="1053" y="1467"/>
                  </a:lnTo>
                  <a:lnTo>
                    <a:pt x="1061" y="1476"/>
                  </a:lnTo>
                  <a:lnTo>
                    <a:pt x="1070" y="1490"/>
                  </a:lnTo>
                  <a:lnTo>
                    <a:pt x="1093" y="1530"/>
                  </a:lnTo>
                  <a:lnTo>
                    <a:pt x="1097" y="1548"/>
                  </a:lnTo>
                  <a:lnTo>
                    <a:pt x="1106" y="1561"/>
                  </a:lnTo>
                  <a:lnTo>
                    <a:pt x="1133" y="1579"/>
                  </a:lnTo>
                  <a:lnTo>
                    <a:pt x="1146" y="1592"/>
                  </a:lnTo>
                  <a:lnTo>
                    <a:pt x="1155" y="1606"/>
                  </a:lnTo>
                  <a:lnTo>
                    <a:pt x="1160" y="1619"/>
                  </a:lnTo>
                  <a:lnTo>
                    <a:pt x="1155" y="1632"/>
                  </a:lnTo>
                  <a:lnTo>
                    <a:pt x="1142" y="1655"/>
                  </a:lnTo>
                  <a:lnTo>
                    <a:pt x="1133" y="1664"/>
                  </a:lnTo>
                  <a:lnTo>
                    <a:pt x="1128" y="1672"/>
                  </a:lnTo>
                  <a:lnTo>
                    <a:pt x="1128" y="1686"/>
                  </a:lnTo>
                  <a:lnTo>
                    <a:pt x="1128" y="1695"/>
                  </a:lnTo>
                  <a:lnTo>
                    <a:pt x="1133" y="1704"/>
                  </a:lnTo>
                  <a:lnTo>
                    <a:pt x="1146" y="1708"/>
                  </a:lnTo>
                  <a:lnTo>
                    <a:pt x="1169" y="1708"/>
                  </a:lnTo>
                  <a:lnTo>
                    <a:pt x="1200" y="1704"/>
                  </a:lnTo>
                  <a:lnTo>
                    <a:pt x="1204" y="1699"/>
                  </a:lnTo>
                  <a:lnTo>
                    <a:pt x="1218" y="1699"/>
                  </a:lnTo>
                  <a:lnTo>
                    <a:pt x="1235" y="1704"/>
                  </a:lnTo>
                  <a:lnTo>
                    <a:pt x="1244" y="1708"/>
                  </a:lnTo>
                  <a:lnTo>
                    <a:pt x="1253" y="1717"/>
                  </a:lnTo>
                  <a:lnTo>
                    <a:pt x="1253" y="1722"/>
                  </a:lnTo>
                  <a:lnTo>
                    <a:pt x="1400" y="1833"/>
                  </a:lnTo>
                  <a:lnTo>
                    <a:pt x="1441" y="1855"/>
                  </a:lnTo>
                  <a:lnTo>
                    <a:pt x="1454" y="1855"/>
                  </a:lnTo>
                  <a:lnTo>
                    <a:pt x="1467" y="1846"/>
                  </a:lnTo>
                  <a:lnTo>
                    <a:pt x="1490" y="1815"/>
                  </a:lnTo>
                  <a:lnTo>
                    <a:pt x="1534" y="1748"/>
                  </a:lnTo>
                  <a:lnTo>
                    <a:pt x="1530" y="1748"/>
                  </a:lnTo>
                  <a:lnTo>
                    <a:pt x="1512" y="1748"/>
                  </a:lnTo>
                  <a:lnTo>
                    <a:pt x="1463" y="1748"/>
                  </a:lnTo>
                  <a:lnTo>
                    <a:pt x="1414" y="1735"/>
                  </a:lnTo>
                  <a:lnTo>
                    <a:pt x="1396" y="1730"/>
                  </a:lnTo>
                  <a:lnTo>
                    <a:pt x="1383" y="1717"/>
                  </a:lnTo>
                  <a:lnTo>
                    <a:pt x="1378" y="1695"/>
                  </a:lnTo>
                  <a:lnTo>
                    <a:pt x="1383" y="1677"/>
                  </a:lnTo>
                  <a:lnTo>
                    <a:pt x="1387" y="1659"/>
                  </a:lnTo>
                  <a:lnTo>
                    <a:pt x="1387" y="1557"/>
                  </a:lnTo>
                  <a:lnTo>
                    <a:pt x="1490" y="1490"/>
                  </a:lnTo>
                  <a:lnTo>
                    <a:pt x="1503" y="1485"/>
                  </a:lnTo>
                  <a:lnTo>
                    <a:pt x="1516" y="1472"/>
                  </a:lnTo>
                  <a:lnTo>
                    <a:pt x="1534" y="1454"/>
                  </a:lnTo>
                  <a:lnTo>
                    <a:pt x="1548" y="1427"/>
                  </a:lnTo>
                  <a:lnTo>
                    <a:pt x="1561" y="1387"/>
                  </a:lnTo>
                  <a:lnTo>
                    <a:pt x="1574" y="1334"/>
                  </a:lnTo>
                  <a:lnTo>
                    <a:pt x="1579" y="1262"/>
                  </a:lnTo>
                  <a:lnTo>
                    <a:pt x="1606" y="1213"/>
                  </a:lnTo>
                  <a:lnTo>
                    <a:pt x="1632" y="1177"/>
                  </a:lnTo>
                  <a:lnTo>
                    <a:pt x="1650" y="1155"/>
                  </a:lnTo>
                  <a:lnTo>
                    <a:pt x="1650" y="1151"/>
                  </a:lnTo>
                  <a:lnTo>
                    <a:pt x="1655" y="1137"/>
                  </a:lnTo>
                  <a:lnTo>
                    <a:pt x="1655" y="1128"/>
                  </a:lnTo>
                  <a:lnTo>
                    <a:pt x="1650" y="1124"/>
                  </a:lnTo>
                  <a:lnTo>
                    <a:pt x="1646" y="1115"/>
                  </a:lnTo>
                  <a:lnTo>
                    <a:pt x="1632" y="1111"/>
                  </a:lnTo>
                  <a:lnTo>
                    <a:pt x="1614" y="1097"/>
                  </a:lnTo>
                  <a:lnTo>
                    <a:pt x="1592" y="1084"/>
                  </a:lnTo>
                  <a:lnTo>
                    <a:pt x="1574" y="1066"/>
                  </a:lnTo>
                  <a:lnTo>
                    <a:pt x="1556" y="1044"/>
                  </a:lnTo>
                  <a:lnTo>
                    <a:pt x="1552" y="1030"/>
                  </a:lnTo>
                  <a:lnTo>
                    <a:pt x="1552" y="1017"/>
                  </a:lnTo>
                  <a:lnTo>
                    <a:pt x="1552" y="1004"/>
                  </a:lnTo>
                  <a:lnTo>
                    <a:pt x="1556" y="986"/>
                  </a:lnTo>
                  <a:lnTo>
                    <a:pt x="1565" y="968"/>
                  </a:lnTo>
                  <a:lnTo>
                    <a:pt x="1583" y="954"/>
                  </a:lnTo>
                  <a:lnTo>
                    <a:pt x="1610" y="919"/>
                  </a:lnTo>
                  <a:lnTo>
                    <a:pt x="1632" y="892"/>
                  </a:lnTo>
                  <a:lnTo>
                    <a:pt x="1646" y="870"/>
                  </a:lnTo>
                  <a:lnTo>
                    <a:pt x="1650" y="847"/>
                  </a:lnTo>
                  <a:lnTo>
                    <a:pt x="1655" y="821"/>
                  </a:lnTo>
                  <a:lnTo>
                    <a:pt x="1655" y="812"/>
                  </a:lnTo>
                  <a:lnTo>
                    <a:pt x="1672" y="816"/>
                  </a:lnTo>
                  <a:lnTo>
                    <a:pt x="1686" y="821"/>
                  </a:lnTo>
                  <a:lnTo>
                    <a:pt x="1708" y="821"/>
                  </a:lnTo>
                  <a:lnTo>
                    <a:pt x="1726" y="812"/>
                  </a:lnTo>
                  <a:lnTo>
                    <a:pt x="1744" y="798"/>
                  </a:lnTo>
                  <a:lnTo>
                    <a:pt x="1753" y="785"/>
                  </a:lnTo>
                  <a:lnTo>
                    <a:pt x="1757" y="772"/>
                  </a:lnTo>
                  <a:lnTo>
                    <a:pt x="1762" y="754"/>
                  </a:lnTo>
                  <a:lnTo>
                    <a:pt x="1766" y="73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22"/>
            <p:cNvSpPr/>
            <p:nvPr/>
          </p:nvSpPr>
          <p:spPr bwMode="auto">
            <a:xfrm>
              <a:off x="9933" y="5333"/>
              <a:ext cx="64" cy="64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3 h 27"/>
                <a:gd name="T4" fmla="*/ 22 w 27"/>
                <a:gd name="T5" fmla="*/ 22 h 27"/>
                <a:gd name="T6" fmla="*/ 13 w 27"/>
                <a:gd name="T7" fmla="*/ 27 h 27"/>
                <a:gd name="T8" fmla="*/ 13 w 27"/>
                <a:gd name="T9" fmla="*/ 27 h 27"/>
                <a:gd name="T10" fmla="*/ 4 w 27"/>
                <a:gd name="T11" fmla="*/ 22 h 27"/>
                <a:gd name="T12" fmla="*/ 0 w 27"/>
                <a:gd name="T13" fmla="*/ 13 h 27"/>
                <a:gd name="T14" fmla="*/ 0 w 27"/>
                <a:gd name="T15" fmla="*/ 13 h 27"/>
                <a:gd name="T16" fmla="*/ 4 w 27"/>
                <a:gd name="T17" fmla="*/ 4 h 27"/>
                <a:gd name="T18" fmla="*/ 13 w 27"/>
                <a:gd name="T19" fmla="*/ 0 h 27"/>
                <a:gd name="T20" fmla="*/ 13 w 27"/>
                <a:gd name="T21" fmla="*/ 0 h 27"/>
                <a:gd name="T22" fmla="*/ 22 w 27"/>
                <a:gd name="T23" fmla="*/ 4 h 27"/>
                <a:gd name="T24" fmla="*/ 27 w 27"/>
                <a:gd name="T25" fmla="*/ 13 h 27"/>
                <a:gd name="T26" fmla="*/ 27 w 27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3"/>
                  </a:lnTo>
                  <a:lnTo>
                    <a:pt x="22" y="22"/>
                  </a:lnTo>
                  <a:lnTo>
                    <a:pt x="13" y="27"/>
                  </a:lnTo>
                  <a:lnTo>
                    <a:pt x="4" y="22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23"/>
            <p:cNvSpPr/>
            <p:nvPr/>
          </p:nvSpPr>
          <p:spPr bwMode="auto">
            <a:xfrm>
              <a:off x="9890" y="5290"/>
              <a:ext cx="159" cy="159"/>
            </a:xfrm>
            <a:custGeom>
              <a:avLst/>
              <a:gdLst>
                <a:gd name="T0" fmla="*/ 67 w 67"/>
                <a:gd name="T1" fmla="*/ 31 h 67"/>
                <a:gd name="T2" fmla="*/ 67 w 67"/>
                <a:gd name="T3" fmla="*/ 31 h 67"/>
                <a:gd name="T4" fmla="*/ 62 w 67"/>
                <a:gd name="T5" fmla="*/ 45 h 67"/>
                <a:gd name="T6" fmla="*/ 54 w 67"/>
                <a:gd name="T7" fmla="*/ 54 h 67"/>
                <a:gd name="T8" fmla="*/ 45 w 67"/>
                <a:gd name="T9" fmla="*/ 62 h 67"/>
                <a:gd name="T10" fmla="*/ 31 w 67"/>
                <a:gd name="T11" fmla="*/ 67 h 67"/>
                <a:gd name="T12" fmla="*/ 31 w 67"/>
                <a:gd name="T13" fmla="*/ 67 h 67"/>
                <a:gd name="T14" fmla="*/ 18 w 67"/>
                <a:gd name="T15" fmla="*/ 62 h 67"/>
                <a:gd name="T16" fmla="*/ 9 w 67"/>
                <a:gd name="T17" fmla="*/ 54 h 67"/>
                <a:gd name="T18" fmla="*/ 0 w 67"/>
                <a:gd name="T19" fmla="*/ 45 h 67"/>
                <a:gd name="T20" fmla="*/ 0 w 67"/>
                <a:gd name="T21" fmla="*/ 31 h 67"/>
                <a:gd name="T22" fmla="*/ 0 w 67"/>
                <a:gd name="T23" fmla="*/ 31 h 67"/>
                <a:gd name="T24" fmla="*/ 0 w 67"/>
                <a:gd name="T25" fmla="*/ 18 h 67"/>
                <a:gd name="T26" fmla="*/ 9 w 67"/>
                <a:gd name="T27" fmla="*/ 9 h 67"/>
                <a:gd name="T28" fmla="*/ 18 w 67"/>
                <a:gd name="T29" fmla="*/ 0 h 67"/>
                <a:gd name="T30" fmla="*/ 31 w 67"/>
                <a:gd name="T31" fmla="*/ 0 h 67"/>
                <a:gd name="T32" fmla="*/ 31 w 67"/>
                <a:gd name="T33" fmla="*/ 0 h 67"/>
                <a:gd name="T34" fmla="*/ 45 w 67"/>
                <a:gd name="T35" fmla="*/ 0 h 67"/>
                <a:gd name="T36" fmla="*/ 54 w 67"/>
                <a:gd name="T37" fmla="*/ 9 h 67"/>
                <a:gd name="T38" fmla="*/ 62 w 67"/>
                <a:gd name="T39" fmla="*/ 18 h 67"/>
                <a:gd name="T40" fmla="*/ 67 w 67"/>
                <a:gd name="T41" fmla="*/ 31 h 67"/>
                <a:gd name="T42" fmla="*/ 67 w 67"/>
                <a:gd name="T43" fmla="*/ 31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67">
                  <a:moveTo>
                    <a:pt x="67" y="31"/>
                  </a:moveTo>
                  <a:lnTo>
                    <a:pt x="67" y="31"/>
                  </a:lnTo>
                  <a:lnTo>
                    <a:pt x="62" y="45"/>
                  </a:lnTo>
                  <a:lnTo>
                    <a:pt x="54" y="54"/>
                  </a:lnTo>
                  <a:lnTo>
                    <a:pt x="45" y="62"/>
                  </a:lnTo>
                  <a:lnTo>
                    <a:pt x="31" y="67"/>
                  </a:lnTo>
                  <a:lnTo>
                    <a:pt x="18" y="62"/>
                  </a:lnTo>
                  <a:lnTo>
                    <a:pt x="9" y="54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18"/>
                  </a:lnTo>
                  <a:lnTo>
                    <a:pt x="9" y="9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2" y="18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chemeClr val="bg1"/>
            </a:solidFill>
            <a:ln w="14288">
              <a:noFill/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4"/>
            <p:cNvSpPr/>
            <p:nvPr/>
          </p:nvSpPr>
          <p:spPr bwMode="auto">
            <a:xfrm>
              <a:off x="7322" y="7889"/>
              <a:ext cx="76" cy="64"/>
            </a:xfrm>
            <a:custGeom>
              <a:avLst/>
              <a:gdLst>
                <a:gd name="T0" fmla="*/ 32 w 32"/>
                <a:gd name="T1" fmla="*/ 13 h 27"/>
                <a:gd name="T2" fmla="*/ 32 w 32"/>
                <a:gd name="T3" fmla="*/ 13 h 27"/>
                <a:gd name="T4" fmla="*/ 27 w 32"/>
                <a:gd name="T5" fmla="*/ 22 h 27"/>
                <a:gd name="T6" fmla="*/ 18 w 32"/>
                <a:gd name="T7" fmla="*/ 27 h 27"/>
                <a:gd name="T8" fmla="*/ 18 w 32"/>
                <a:gd name="T9" fmla="*/ 27 h 27"/>
                <a:gd name="T10" fmla="*/ 5 w 32"/>
                <a:gd name="T11" fmla="*/ 22 h 27"/>
                <a:gd name="T12" fmla="*/ 0 w 32"/>
                <a:gd name="T13" fmla="*/ 13 h 27"/>
                <a:gd name="T14" fmla="*/ 0 w 32"/>
                <a:gd name="T15" fmla="*/ 13 h 27"/>
                <a:gd name="T16" fmla="*/ 5 w 32"/>
                <a:gd name="T17" fmla="*/ 5 h 27"/>
                <a:gd name="T18" fmla="*/ 18 w 32"/>
                <a:gd name="T19" fmla="*/ 0 h 27"/>
                <a:gd name="T20" fmla="*/ 18 w 32"/>
                <a:gd name="T21" fmla="*/ 0 h 27"/>
                <a:gd name="T22" fmla="*/ 27 w 32"/>
                <a:gd name="T23" fmla="*/ 5 h 27"/>
                <a:gd name="T24" fmla="*/ 32 w 32"/>
                <a:gd name="T25" fmla="*/ 13 h 27"/>
                <a:gd name="T26" fmla="*/ 32 w 32"/>
                <a:gd name="T27" fmla="*/ 13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7">
                  <a:moveTo>
                    <a:pt x="32" y="13"/>
                  </a:moveTo>
                  <a:lnTo>
                    <a:pt x="32" y="13"/>
                  </a:lnTo>
                  <a:lnTo>
                    <a:pt x="27" y="22"/>
                  </a:lnTo>
                  <a:lnTo>
                    <a:pt x="18" y="27"/>
                  </a:lnTo>
                  <a:lnTo>
                    <a:pt x="5" y="22"/>
                  </a:lnTo>
                  <a:lnTo>
                    <a:pt x="0" y="13"/>
                  </a:lnTo>
                  <a:lnTo>
                    <a:pt x="5" y="5"/>
                  </a:lnTo>
                  <a:lnTo>
                    <a:pt x="18" y="0"/>
                  </a:lnTo>
                  <a:lnTo>
                    <a:pt x="27" y="5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5"/>
            <p:cNvSpPr/>
            <p:nvPr/>
          </p:nvSpPr>
          <p:spPr bwMode="auto">
            <a:xfrm>
              <a:off x="7282" y="7846"/>
              <a:ext cx="156" cy="159"/>
            </a:xfrm>
            <a:custGeom>
              <a:avLst/>
              <a:gdLst>
                <a:gd name="T0" fmla="*/ 66 w 66"/>
                <a:gd name="T1" fmla="*/ 31 h 67"/>
                <a:gd name="T2" fmla="*/ 66 w 66"/>
                <a:gd name="T3" fmla="*/ 31 h 67"/>
                <a:gd name="T4" fmla="*/ 62 w 66"/>
                <a:gd name="T5" fmla="*/ 45 h 67"/>
                <a:gd name="T6" fmla="*/ 58 w 66"/>
                <a:gd name="T7" fmla="*/ 54 h 67"/>
                <a:gd name="T8" fmla="*/ 44 w 66"/>
                <a:gd name="T9" fmla="*/ 63 h 67"/>
                <a:gd name="T10" fmla="*/ 35 w 66"/>
                <a:gd name="T11" fmla="*/ 67 h 67"/>
                <a:gd name="T12" fmla="*/ 35 w 66"/>
                <a:gd name="T13" fmla="*/ 67 h 67"/>
                <a:gd name="T14" fmla="*/ 22 w 66"/>
                <a:gd name="T15" fmla="*/ 63 h 67"/>
                <a:gd name="T16" fmla="*/ 8 w 66"/>
                <a:gd name="T17" fmla="*/ 54 h 67"/>
                <a:gd name="T18" fmla="*/ 4 w 66"/>
                <a:gd name="T19" fmla="*/ 45 h 67"/>
                <a:gd name="T20" fmla="*/ 0 w 66"/>
                <a:gd name="T21" fmla="*/ 31 h 67"/>
                <a:gd name="T22" fmla="*/ 0 w 66"/>
                <a:gd name="T23" fmla="*/ 31 h 67"/>
                <a:gd name="T24" fmla="*/ 4 w 66"/>
                <a:gd name="T25" fmla="*/ 18 h 67"/>
                <a:gd name="T26" fmla="*/ 8 w 66"/>
                <a:gd name="T27" fmla="*/ 9 h 67"/>
                <a:gd name="T28" fmla="*/ 22 w 66"/>
                <a:gd name="T29" fmla="*/ 0 h 67"/>
                <a:gd name="T30" fmla="*/ 35 w 66"/>
                <a:gd name="T31" fmla="*/ 0 h 67"/>
                <a:gd name="T32" fmla="*/ 35 w 66"/>
                <a:gd name="T33" fmla="*/ 0 h 67"/>
                <a:gd name="T34" fmla="*/ 44 w 66"/>
                <a:gd name="T35" fmla="*/ 0 h 67"/>
                <a:gd name="T36" fmla="*/ 58 w 66"/>
                <a:gd name="T37" fmla="*/ 9 h 67"/>
                <a:gd name="T38" fmla="*/ 62 w 66"/>
                <a:gd name="T39" fmla="*/ 18 h 67"/>
                <a:gd name="T40" fmla="*/ 66 w 66"/>
                <a:gd name="T41" fmla="*/ 31 h 67"/>
                <a:gd name="T42" fmla="*/ 66 w 66"/>
                <a:gd name="T43" fmla="*/ 31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67">
                  <a:moveTo>
                    <a:pt x="66" y="31"/>
                  </a:moveTo>
                  <a:lnTo>
                    <a:pt x="66" y="31"/>
                  </a:lnTo>
                  <a:lnTo>
                    <a:pt x="62" y="45"/>
                  </a:lnTo>
                  <a:lnTo>
                    <a:pt x="58" y="54"/>
                  </a:lnTo>
                  <a:lnTo>
                    <a:pt x="44" y="63"/>
                  </a:lnTo>
                  <a:lnTo>
                    <a:pt x="35" y="67"/>
                  </a:lnTo>
                  <a:lnTo>
                    <a:pt x="22" y="63"/>
                  </a:lnTo>
                  <a:lnTo>
                    <a:pt x="8" y="54"/>
                  </a:lnTo>
                  <a:lnTo>
                    <a:pt x="4" y="45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8" y="9"/>
                  </a:lnTo>
                  <a:lnTo>
                    <a:pt x="22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8" y="9"/>
                  </a:lnTo>
                  <a:lnTo>
                    <a:pt x="62" y="18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chemeClr val="bg1"/>
            </a:solidFill>
            <a:ln w="14288">
              <a:noFill/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6"/>
            <p:cNvSpPr/>
            <p:nvPr/>
          </p:nvSpPr>
          <p:spPr bwMode="auto">
            <a:xfrm>
              <a:off x="8907" y="7498"/>
              <a:ext cx="213" cy="211"/>
            </a:xfrm>
            <a:custGeom>
              <a:avLst/>
              <a:gdLst>
                <a:gd name="T0" fmla="*/ 90 w 90"/>
                <a:gd name="T1" fmla="*/ 45 h 89"/>
                <a:gd name="T2" fmla="*/ 90 w 90"/>
                <a:gd name="T3" fmla="*/ 45 h 89"/>
                <a:gd name="T4" fmla="*/ 90 w 90"/>
                <a:gd name="T5" fmla="*/ 63 h 89"/>
                <a:gd name="T6" fmla="*/ 81 w 90"/>
                <a:gd name="T7" fmla="*/ 76 h 89"/>
                <a:gd name="T8" fmla="*/ 63 w 90"/>
                <a:gd name="T9" fmla="*/ 85 h 89"/>
                <a:gd name="T10" fmla="*/ 49 w 90"/>
                <a:gd name="T11" fmla="*/ 89 h 89"/>
                <a:gd name="T12" fmla="*/ 49 w 90"/>
                <a:gd name="T13" fmla="*/ 89 h 89"/>
                <a:gd name="T14" fmla="*/ 32 w 90"/>
                <a:gd name="T15" fmla="*/ 89 h 89"/>
                <a:gd name="T16" fmla="*/ 14 w 90"/>
                <a:gd name="T17" fmla="*/ 80 h 89"/>
                <a:gd name="T18" fmla="*/ 5 w 90"/>
                <a:gd name="T19" fmla="*/ 67 h 89"/>
                <a:gd name="T20" fmla="*/ 0 w 90"/>
                <a:gd name="T21" fmla="*/ 49 h 89"/>
                <a:gd name="T22" fmla="*/ 0 w 90"/>
                <a:gd name="T23" fmla="*/ 49 h 89"/>
                <a:gd name="T24" fmla="*/ 5 w 90"/>
                <a:gd name="T25" fmla="*/ 31 h 89"/>
                <a:gd name="T26" fmla="*/ 14 w 90"/>
                <a:gd name="T27" fmla="*/ 13 h 89"/>
                <a:gd name="T28" fmla="*/ 27 w 90"/>
                <a:gd name="T29" fmla="*/ 5 h 89"/>
                <a:gd name="T30" fmla="*/ 45 w 90"/>
                <a:gd name="T31" fmla="*/ 0 h 89"/>
                <a:gd name="T32" fmla="*/ 45 w 90"/>
                <a:gd name="T33" fmla="*/ 0 h 89"/>
                <a:gd name="T34" fmla="*/ 63 w 90"/>
                <a:gd name="T35" fmla="*/ 5 h 89"/>
                <a:gd name="T36" fmla="*/ 76 w 90"/>
                <a:gd name="T37" fmla="*/ 13 h 89"/>
                <a:gd name="T38" fmla="*/ 85 w 90"/>
                <a:gd name="T39" fmla="*/ 27 h 89"/>
                <a:gd name="T40" fmla="*/ 90 w 90"/>
                <a:gd name="T41" fmla="*/ 45 h 89"/>
                <a:gd name="T42" fmla="*/ 90 w 90"/>
                <a:gd name="T43" fmla="*/ 45 h 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0" h="89">
                  <a:moveTo>
                    <a:pt x="90" y="45"/>
                  </a:moveTo>
                  <a:lnTo>
                    <a:pt x="90" y="45"/>
                  </a:lnTo>
                  <a:lnTo>
                    <a:pt x="90" y="63"/>
                  </a:lnTo>
                  <a:lnTo>
                    <a:pt x="81" y="76"/>
                  </a:lnTo>
                  <a:lnTo>
                    <a:pt x="63" y="85"/>
                  </a:lnTo>
                  <a:lnTo>
                    <a:pt x="49" y="89"/>
                  </a:lnTo>
                  <a:lnTo>
                    <a:pt x="32" y="89"/>
                  </a:lnTo>
                  <a:lnTo>
                    <a:pt x="14" y="80"/>
                  </a:lnTo>
                  <a:lnTo>
                    <a:pt x="5" y="67"/>
                  </a:lnTo>
                  <a:lnTo>
                    <a:pt x="0" y="49"/>
                  </a:lnTo>
                  <a:lnTo>
                    <a:pt x="5" y="31"/>
                  </a:lnTo>
                  <a:lnTo>
                    <a:pt x="14" y="13"/>
                  </a:lnTo>
                  <a:lnTo>
                    <a:pt x="27" y="5"/>
                  </a:lnTo>
                  <a:lnTo>
                    <a:pt x="45" y="0"/>
                  </a:lnTo>
                  <a:lnTo>
                    <a:pt x="63" y="5"/>
                  </a:lnTo>
                  <a:lnTo>
                    <a:pt x="76" y="13"/>
                  </a:lnTo>
                  <a:lnTo>
                    <a:pt x="85" y="27"/>
                  </a:lnTo>
                  <a:lnTo>
                    <a:pt x="90" y="45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7"/>
            <p:cNvSpPr/>
            <p:nvPr/>
          </p:nvSpPr>
          <p:spPr bwMode="auto">
            <a:xfrm>
              <a:off x="8971" y="7562"/>
              <a:ext cx="95" cy="95"/>
            </a:xfrm>
            <a:custGeom>
              <a:avLst/>
              <a:gdLst>
                <a:gd name="T0" fmla="*/ 40 w 40"/>
                <a:gd name="T1" fmla="*/ 18 h 40"/>
                <a:gd name="T2" fmla="*/ 40 w 40"/>
                <a:gd name="T3" fmla="*/ 18 h 40"/>
                <a:gd name="T4" fmla="*/ 36 w 40"/>
                <a:gd name="T5" fmla="*/ 27 h 40"/>
                <a:gd name="T6" fmla="*/ 31 w 40"/>
                <a:gd name="T7" fmla="*/ 31 h 40"/>
                <a:gd name="T8" fmla="*/ 27 w 40"/>
                <a:gd name="T9" fmla="*/ 36 h 40"/>
                <a:gd name="T10" fmla="*/ 18 w 40"/>
                <a:gd name="T11" fmla="*/ 40 h 40"/>
                <a:gd name="T12" fmla="*/ 18 w 40"/>
                <a:gd name="T13" fmla="*/ 40 h 40"/>
                <a:gd name="T14" fmla="*/ 13 w 40"/>
                <a:gd name="T15" fmla="*/ 36 h 40"/>
                <a:gd name="T16" fmla="*/ 5 w 40"/>
                <a:gd name="T17" fmla="*/ 31 h 40"/>
                <a:gd name="T18" fmla="*/ 0 w 40"/>
                <a:gd name="T19" fmla="*/ 27 h 40"/>
                <a:gd name="T20" fmla="*/ 0 w 40"/>
                <a:gd name="T21" fmla="*/ 18 h 40"/>
                <a:gd name="T22" fmla="*/ 0 w 40"/>
                <a:gd name="T23" fmla="*/ 18 h 40"/>
                <a:gd name="T24" fmla="*/ 0 w 40"/>
                <a:gd name="T25" fmla="*/ 13 h 40"/>
                <a:gd name="T26" fmla="*/ 5 w 40"/>
                <a:gd name="T27" fmla="*/ 4 h 40"/>
                <a:gd name="T28" fmla="*/ 9 w 40"/>
                <a:gd name="T29" fmla="*/ 0 h 40"/>
                <a:gd name="T30" fmla="*/ 18 w 40"/>
                <a:gd name="T31" fmla="*/ 0 h 40"/>
                <a:gd name="T32" fmla="*/ 18 w 40"/>
                <a:gd name="T33" fmla="*/ 0 h 40"/>
                <a:gd name="T34" fmla="*/ 27 w 40"/>
                <a:gd name="T35" fmla="*/ 0 h 40"/>
                <a:gd name="T36" fmla="*/ 31 w 40"/>
                <a:gd name="T37" fmla="*/ 4 h 40"/>
                <a:gd name="T38" fmla="*/ 36 w 40"/>
                <a:gd name="T39" fmla="*/ 9 h 40"/>
                <a:gd name="T40" fmla="*/ 40 w 40"/>
                <a:gd name="T41" fmla="*/ 18 h 40"/>
                <a:gd name="T42" fmla="*/ 40 w 40"/>
                <a:gd name="T43" fmla="*/ 18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40" y="18"/>
                  </a:moveTo>
                  <a:lnTo>
                    <a:pt x="40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7" y="36"/>
                  </a:lnTo>
                  <a:lnTo>
                    <a:pt x="18" y="40"/>
                  </a:lnTo>
                  <a:lnTo>
                    <a:pt x="13" y="36"/>
                  </a:lnTo>
                  <a:lnTo>
                    <a:pt x="5" y="31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5" y="4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1" y="4"/>
                  </a:lnTo>
                  <a:lnTo>
                    <a:pt x="36" y="9"/>
                  </a:lnTo>
                  <a:lnTo>
                    <a:pt x="40" y="18"/>
                  </a:lnTo>
                  <a:close/>
                </a:path>
              </a:pathLst>
            </a:custGeom>
            <a:solidFill>
              <a:schemeClr val="bg1"/>
            </a:solidFill>
            <a:ln w="28575">
              <a:noFill/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8"/>
            <p:cNvSpPr>
              <a:spLocks noEditPoints="1"/>
            </p:cNvSpPr>
            <p:nvPr/>
          </p:nvSpPr>
          <p:spPr bwMode="auto">
            <a:xfrm>
              <a:off x="8241" y="9241"/>
              <a:ext cx="232" cy="223"/>
            </a:xfrm>
            <a:custGeom>
              <a:avLst/>
              <a:gdLst>
                <a:gd name="T0" fmla="*/ 67 w 98"/>
                <a:gd name="T1" fmla="*/ 36 h 94"/>
                <a:gd name="T2" fmla="*/ 72 w 98"/>
                <a:gd name="T3" fmla="*/ 49 h 94"/>
                <a:gd name="T4" fmla="*/ 81 w 98"/>
                <a:gd name="T5" fmla="*/ 45 h 94"/>
                <a:gd name="T6" fmla="*/ 76 w 98"/>
                <a:gd name="T7" fmla="*/ 31 h 94"/>
                <a:gd name="T8" fmla="*/ 76 w 98"/>
                <a:gd name="T9" fmla="*/ 18 h 94"/>
                <a:gd name="T10" fmla="*/ 94 w 98"/>
                <a:gd name="T11" fmla="*/ 49 h 94"/>
                <a:gd name="T12" fmla="*/ 98 w 98"/>
                <a:gd name="T13" fmla="*/ 36 h 94"/>
                <a:gd name="T14" fmla="*/ 81 w 98"/>
                <a:gd name="T15" fmla="*/ 9 h 94"/>
                <a:gd name="T16" fmla="*/ 81 w 98"/>
                <a:gd name="T17" fmla="*/ 0 h 94"/>
                <a:gd name="T18" fmla="*/ 67 w 98"/>
                <a:gd name="T19" fmla="*/ 0 h 94"/>
                <a:gd name="T20" fmla="*/ 54 w 98"/>
                <a:gd name="T21" fmla="*/ 4 h 94"/>
                <a:gd name="T22" fmla="*/ 23 w 98"/>
                <a:gd name="T23" fmla="*/ 45 h 94"/>
                <a:gd name="T24" fmla="*/ 5 w 98"/>
                <a:gd name="T25" fmla="*/ 58 h 94"/>
                <a:gd name="T26" fmla="*/ 23 w 98"/>
                <a:gd name="T27" fmla="*/ 62 h 94"/>
                <a:gd name="T28" fmla="*/ 5 w 98"/>
                <a:gd name="T29" fmla="*/ 76 h 94"/>
                <a:gd name="T30" fmla="*/ 54 w 98"/>
                <a:gd name="T31" fmla="*/ 62 h 94"/>
                <a:gd name="T32" fmla="*/ 49 w 98"/>
                <a:gd name="T33" fmla="*/ 62 h 94"/>
                <a:gd name="T34" fmla="*/ 54 w 98"/>
                <a:gd name="T35" fmla="*/ 58 h 94"/>
                <a:gd name="T36" fmla="*/ 32 w 98"/>
                <a:gd name="T37" fmla="*/ 45 h 94"/>
                <a:gd name="T38" fmla="*/ 58 w 98"/>
                <a:gd name="T39" fmla="*/ 49 h 94"/>
                <a:gd name="T40" fmla="*/ 18 w 98"/>
                <a:gd name="T41" fmla="*/ 18 h 94"/>
                <a:gd name="T42" fmla="*/ 14 w 98"/>
                <a:gd name="T43" fmla="*/ 13 h 94"/>
                <a:gd name="T44" fmla="*/ 23 w 98"/>
                <a:gd name="T45" fmla="*/ 22 h 94"/>
                <a:gd name="T46" fmla="*/ 18 w 98"/>
                <a:gd name="T47" fmla="*/ 18 h 94"/>
                <a:gd name="T48" fmla="*/ 41 w 98"/>
                <a:gd name="T49" fmla="*/ 18 h 94"/>
                <a:gd name="T50" fmla="*/ 36 w 98"/>
                <a:gd name="T51" fmla="*/ 18 h 94"/>
                <a:gd name="T52" fmla="*/ 32 w 98"/>
                <a:gd name="T53" fmla="*/ 13 h 94"/>
                <a:gd name="T54" fmla="*/ 18 w 98"/>
                <a:gd name="T55" fmla="*/ 31 h 94"/>
                <a:gd name="T56" fmla="*/ 23 w 98"/>
                <a:gd name="T57" fmla="*/ 36 h 94"/>
                <a:gd name="T58" fmla="*/ 14 w 98"/>
                <a:gd name="T59" fmla="*/ 27 h 94"/>
                <a:gd name="T60" fmla="*/ 18 w 98"/>
                <a:gd name="T61" fmla="*/ 31 h 94"/>
                <a:gd name="T62" fmla="*/ 41 w 98"/>
                <a:gd name="T63" fmla="*/ 22 h 94"/>
                <a:gd name="T64" fmla="*/ 32 w 98"/>
                <a:gd name="T65" fmla="*/ 31 h 94"/>
                <a:gd name="T66" fmla="*/ 41 w 98"/>
                <a:gd name="T67" fmla="*/ 31 h 94"/>
                <a:gd name="T68" fmla="*/ 9 w 98"/>
                <a:gd name="T69" fmla="*/ 76 h 94"/>
                <a:gd name="T70" fmla="*/ 0 w 98"/>
                <a:gd name="T71" fmla="*/ 94 h 94"/>
                <a:gd name="T72" fmla="*/ 18 w 98"/>
                <a:gd name="T73" fmla="*/ 76 h 94"/>
                <a:gd name="T74" fmla="*/ 9 w 98"/>
                <a:gd name="T75" fmla="*/ 76 h 94"/>
                <a:gd name="T76" fmla="*/ 54 w 98"/>
                <a:gd name="T77" fmla="*/ 71 h 94"/>
                <a:gd name="T78" fmla="*/ 49 w 98"/>
                <a:gd name="T79" fmla="*/ 89 h 94"/>
                <a:gd name="T80" fmla="*/ 58 w 98"/>
                <a:gd name="T81" fmla="*/ 89 h 94"/>
                <a:gd name="T82" fmla="*/ 54 w 98"/>
                <a:gd name="T83" fmla="*/ 71 h 94"/>
                <a:gd name="T84" fmla="*/ 32 w 98"/>
                <a:gd name="T85" fmla="*/ 76 h 94"/>
                <a:gd name="T86" fmla="*/ 36 w 98"/>
                <a:gd name="T87" fmla="*/ 94 h 94"/>
                <a:gd name="T88" fmla="*/ 41 w 98"/>
                <a:gd name="T89" fmla="*/ 71 h 94"/>
                <a:gd name="T90" fmla="*/ 18 w 98"/>
                <a:gd name="T91" fmla="*/ 76 h 94"/>
                <a:gd name="T92" fmla="*/ 18 w 98"/>
                <a:gd name="T93" fmla="*/ 94 h 94"/>
                <a:gd name="T94" fmla="*/ 27 w 98"/>
                <a:gd name="T95" fmla="*/ 76 h 94"/>
                <a:gd name="T96" fmla="*/ 18 w 98"/>
                <a:gd name="T97" fmla="*/ 76 h 94"/>
                <a:gd name="T98" fmla="*/ 81 w 98"/>
                <a:gd name="T99" fmla="*/ 62 h 94"/>
                <a:gd name="T100" fmla="*/ 67 w 98"/>
                <a:gd name="T101" fmla="*/ 89 h 94"/>
                <a:gd name="T102" fmla="*/ 98 w 98"/>
                <a:gd name="T103" fmla="*/ 53 h 94"/>
                <a:gd name="T104" fmla="*/ 58 w 98"/>
                <a:gd name="T105" fmla="*/ 62 h 9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8" h="94">
                  <a:moveTo>
                    <a:pt x="58" y="49"/>
                  </a:moveTo>
                  <a:lnTo>
                    <a:pt x="58" y="49"/>
                  </a:lnTo>
                  <a:lnTo>
                    <a:pt x="67" y="36"/>
                  </a:lnTo>
                  <a:lnTo>
                    <a:pt x="72" y="49"/>
                  </a:lnTo>
                  <a:lnTo>
                    <a:pt x="76" y="49"/>
                  </a:lnTo>
                  <a:lnTo>
                    <a:pt x="81" y="45"/>
                  </a:lnTo>
                  <a:lnTo>
                    <a:pt x="76" y="31"/>
                  </a:lnTo>
                  <a:lnTo>
                    <a:pt x="67" y="36"/>
                  </a:lnTo>
                  <a:lnTo>
                    <a:pt x="76" y="18"/>
                  </a:lnTo>
                  <a:lnTo>
                    <a:pt x="85" y="36"/>
                  </a:lnTo>
                  <a:lnTo>
                    <a:pt x="94" y="49"/>
                  </a:lnTo>
                  <a:lnTo>
                    <a:pt x="98" y="36"/>
                  </a:lnTo>
                  <a:lnTo>
                    <a:pt x="90" y="22"/>
                  </a:lnTo>
                  <a:lnTo>
                    <a:pt x="81" y="9"/>
                  </a:lnTo>
                  <a:lnTo>
                    <a:pt x="81" y="4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63" y="22"/>
                  </a:lnTo>
                  <a:lnTo>
                    <a:pt x="54" y="40"/>
                  </a:lnTo>
                  <a:lnTo>
                    <a:pt x="54" y="4"/>
                  </a:lnTo>
                  <a:lnTo>
                    <a:pt x="5" y="4"/>
                  </a:lnTo>
                  <a:lnTo>
                    <a:pt x="5" y="45"/>
                  </a:lnTo>
                  <a:lnTo>
                    <a:pt x="23" y="45"/>
                  </a:lnTo>
                  <a:lnTo>
                    <a:pt x="23" y="49"/>
                  </a:lnTo>
                  <a:lnTo>
                    <a:pt x="5" y="49"/>
                  </a:lnTo>
                  <a:lnTo>
                    <a:pt x="5" y="58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0" y="62"/>
                  </a:lnTo>
                  <a:lnTo>
                    <a:pt x="5" y="76"/>
                  </a:lnTo>
                  <a:lnTo>
                    <a:pt x="54" y="71"/>
                  </a:lnTo>
                  <a:lnTo>
                    <a:pt x="54" y="62"/>
                  </a:lnTo>
                  <a:lnTo>
                    <a:pt x="49" y="62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54" y="58"/>
                  </a:lnTo>
                  <a:lnTo>
                    <a:pt x="54" y="49"/>
                  </a:lnTo>
                  <a:lnTo>
                    <a:pt x="32" y="49"/>
                  </a:lnTo>
                  <a:lnTo>
                    <a:pt x="32" y="45"/>
                  </a:lnTo>
                  <a:lnTo>
                    <a:pt x="54" y="45"/>
                  </a:lnTo>
                  <a:lnTo>
                    <a:pt x="58" y="49"/>
                  </a:lnTo>
                  <a:close/>
                  <a:moveTo>
                    <a:pt x="18" y="18"/>
                  </a:moveTo>
                  <a:lnTo>
                    <a:pt x="18" y="18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18" y="18"/>
                  </a:lnTo>
                  <a:close/>
                  <a:moveTo>
                    <a:pt x="41" y="13"/>
                  </a:moveTo>
                  <a:lnTo>
                    <a:pt x="41" y="18"/>
                  </a:lnTo>
                  <a:lnTo>
                    <a:pt x="36" y="18"/>
                  </a:lnTo>
                  <a:lnTo>
                    <a:pt x="32" y="22"/>
                  </a:lnTo>
                  <a:lnTo>
                    <a:pt x="32" y="13"/>
                  </a:lnTo>
                  <a:lnTo>
                    <a:pt x="41" y="13"/>
                  </a:lnTo>
                  <a:close/>
                  <a:moveTo>
                    <a:pt x="18" y="31"/>
                  </a:moveTo>
                  <a:lnTo>
                    <a:pt x="18" y="31"/>
                  </a:lnTo>
                  <a:lnTo>
                    <a:pt x="23" y="27"/>
                  </a:lnTo>
                  <a:lnTo>
                    <a:pt x="23" y="36"/>
                  </a:lnTo>
                  <a:lnTo>
                    <a:pt x="14" y="36"/>
                  </a:lnTo>
                  <a:lnTo>
                    <a:pt x="14" y="27"/>
                  </a:lnTo>
                  <a:lnTo>
                    <a:pt x="18" y="31"/>
                  </a:lnTo>
                  <a:close/>
                  <a:moveTo>
                    <a:pt x="41" y="31"/>
                  </a:moveTo>
                  <a:lnTo>
                    <a:pt x="41" y="31"/>
                  </a:lnTo>
                  <a:lnTo>
                    <a:pt x="41" y="22"/>
                  </a:lnTo>
                  <a:lnTo>
                    <a:pt x="41" y="36"/>
                  </a:lnTo>
                  <a:lnTo>
                    <a:pt x="32" y="36"/>
                  </a:lnTo>
                  <a:lnTo>
                    <a:pt x="32" y="31"/>
                  </a:lnTo>
                  <a:lnTo>
                    <a:pt x="41" y="31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0" y="94"/>
                  </a:lnTo>
                  <a:lnTo>
                    <a:pt x="9" y="94"/>
                  </a:lnTo>
                  <a:lnTo>
                    <a:pt x="18" y="76"/>
                  </a:lnTo>
                  <a:lnTo>
                    <a:pt x="9" y="76"/>
                  </a:lnTo>
                  <a:close/>
                  <a:moveTo>
                    <a:pt x="54" y="71"/>
                  </a:moveTo>
                  <a:lnTo>
                    <a:pt x="54" y="71"/>
                  </a:lnTo>
                  <a:lnTo>
                    <a:pt x="45" y="71"/>
                  </a:lnTo>
                  <a:lnTo>
                    <a:pt x="49" y="89"/>
                  </a:lnTo>
                  <a:lnTo>
                    <a:pt x="58" y="89"/>
                  </a:lnTo>
                  <a:lnTo>
                    <a:pt x="54" y="71"/>
                  </a:lnTo>
                  <a:close/>
                  <a:moveTo>
                    <a:pt x="41" y="71"/>
                  </a:moveTo>
                  <a:lnTo>
                    <a:pt x="41" y="71"/>
                  </a:lnTo>
                  <a:lnTo>
                    <a:pt x="32" y="76"/>
                  </a:lnTo>
                  <a:lnTo>
                    <a:pt x="36" y="94"/>
                  </a:lnTo>
                  <a:lnTo>
                    <a:pt x="45" y="89"/>
                  </a:lnTo>
                  <a:lnTo>
                    <a:pt x="41" y="71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18" y="94"/>
                  </a:lnTo>
                  <a:lnTo>
                    <a:pt x="32" y="94"/>
                  </a:lnTo>
                  <a:lnTo>
                    <a:pt x="27" y="76"/>
                  </a:lnTo>
                  <a:lnTo>
                    <a:pt x="18" y="76"/>
                  </a:lnTo>
                  <a:close/>
                  <a:moveTo>
                    <a:pt x="58" y="62"/>
                  </a:moveTo>
                  <a:lnTo>
                    <a:pt x="81" y="62"/>
                  </a:lnTo>
                  <a:lnTo>
                    <a:pt x="67" y="89"/>
                  </a:lnTo>
                  <a:lnTo>
                    <a:pt x="81" y="94"/>
                  </a:lnTo>
                  <a:lnTo>
                    <a:pt x="98" y="53"/>
                  </a:lnTo>
                  <a:lnTo>
                    <a:pt x="58" y="53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9"/>
            <p:cNvSpPr>
              <a:spLocks noEditPoints="1"/>
            </p:cNvSpPr>
            <p:nvPr/>
          </p:nvSpPr>
          <p:spPr bwMode="auto">
            <a:xfrm>
              <a:off x="8495" y="9241"/>
              <a:ext cx="235" cy="223"/>
            </a:xfrm>
            <a:custGeom>
              <a:avLst/>
              <a:gdLst>
                <a:gd name="T0" fmla="*/ 41 w 99"/>
                <a:gd name="T1" fmla="*/ 27 h 94"/>
                <a:gd name="T2" fmla="*/ 9 w 99"/>
                <a:gd name="T3" fmla="*/ 94 h 94"/>
                <a:gd name="T4" fmla="*/ 23 w 99"/>
                <a:gd name="T5" fmla="*/ 40 h 94"/>
                <a:gd name="T6" fmla="*/ 32 w 99"/>
                <a:gd name="T7" fmla="*/ 45 h 94"/>
                <a:gd name="T8" fmla="*/ 36 w 99"/>
                <a:gd name="T9" fmla="*/ 49 h 94"/>
                <a:gd name="T10" fmla="*/ 27 w 99"/>
                <a:gd name="T11" fmla="*/ 62 h 94"/>
                <a:gd name="T12" fmla="*/ 41 w 99"/>
                <a:gd name="T13" fmla="*/ 67 h 94"/>
                <a:gd name="T14" fmla="*/ 27 w 99"/>
                <a:gd name="T15" fmla="*/ 76 h 94"/>
                <a:gd name="T16" fmla="*/ 41 w 99"/>
                <a:gd name="T17" fmla="*/ 89 h 94"/>
                <a:gd name="T18" fmla="*/ 54 w 99"/>
                <a:gd name="T19" fmla="*/ 76 h 94"/>
                <a:gd name="T20" fmla="*/ 72 w 99"/>
                <a:gd name="T21" fmla="*/ 67 h 94"/>
                <a:gd name="T22" fmla="*/ 54 w 99"/>
                <a:gd name="T23" fmla="*/ 62 h 94"/>
                <a:gd name="T24" fmla="*/ 72 w 99"/>
                <a:gd name="T25" fmla="*/ 49 h 94"/>
                <a:gd name="T26" fmla="*/ 63 w 99"/>
                <a:gd name="T27" fmla="*/ 49 h 94"/>
                <a:gd name="T28" fmla="*/ 67 w 99"/>
                <a:gd name="T29" fmla="*/ 45 h 94"/>
                <a:gd name="T30" fmla="*/ 67 w 99"/>
                <a:gd name="T31" fmla="*/ 45 h 94"/>
                <a:gd name="T32" fmla="*/ 76 w 99"/>
                <a:gd name="T33" fmla="*/ 40 h 94"/>
                <a:gd name="T34" fmla="*/ 76 w 99"/>
                <a:gd name="T35" fmla="*/ 76 h 94"/>
                <a:gd name="T36" fmla="*/ 67 w 99"/>
                <a:gd name="T37" fmla="*/ 80 h 94"/>
                <a:gd name="T38" fmla="*/ 63 w 99"/>
                <a:gd name="T39" fmla="*/ 80 h 94"/>
                <a:gd name="T40" fmla="*/ 67 w 99"/>
                <a:gd name="T41" fmla="*/ 94 h 94"/>
                <a:gd name="T42" fmla="*/ 85 w 99"/>
                <a:gd name="T43" fmla="*/ 94 h 94"/>
                <a:gd name="T44" fmla="*/ 90 w 99"/>
                <a:gd name="T45" fmla="*/ 80 h 94"/>
                <a:gd name="T46" fmla="*/ 54 w 99"/>
                <a:gd name="T47" fmla="*/ 27 h 94"/>
                <a:gd name="T48" fmla="*/ 99 w 99"/>
                <a:gd name="T49" fmla="*/ 22 h 94"/>
                <a:gd name="T50" fmla="*/ 58 w 99"/>
                <a:gd name="T51" fmla="*/ 9 h 94"/>
                <a:gd name="T52" fmla="*/ 58 w 99"/>
                <a:gd name="T53" fmla="*/ 0 h 94"/>
                <a:gd name="T54" fmla="*/ 58 w 99"/>
                <a:gd name="T55" fmla="*/ 0 h 94"/>
                <a:gd name="T56" fmla="*/ 45 w 99"/>
                <a:gd name="T57" fmla="*/ 9 h 94"/>
                <a:gd name="T58" fmla="*/ 0 w 99"/>
                <a:gd name="T59" fmla="*/ 22 h 94"/>
                <a:gd name="T60" fmla="*/ 41 w 99"/>
                <a:gd name="T61" fmla="*/ 22 h 94"/>
                <a:gd name="T62" fmla="*/ 49 w 99"/>
                <a:gd name="T63" fmla="*/ 49 h 94"/>
                <a:gd name="T64" fmla="*/ 45 w 99"/>
                <a:gd name="T65" fmla="*/ 40 h 94"/>
                <a:gd name="T66" fmla="*/ 45 w 99"/>
                <a:gd name="T67" fmla="*/ 40 h 94"/>
                <a:gd name="T68" fmla="*/ 54 w 99"/>
                <a:gd name="T69" fmla="*/ 40 h 94"/>
                <a:gd name="T70" fmla="*/ 41 w 99"/>
                <a:gd name="T71" fmla="*/ 49 h 94"/>
                <a:gd name="T72" fmla="*/ 49 w 99"/>
                <a:gd name="T73" fmla="*/ 49 h 9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9" h="94">
                  <a:moveTo>
                    <a:pt x="41" y="22"/>
                  </a:moveTo>
                  <a:lnTo>
                    <a:pt x="41" y="27"/>
                  </a:lnTo>
                  <a:lnTo>
                    <a:pt x="9" y="27"/>
                  </a:lnTo>
                  <a:lnTo>
                    <a:pt x="9" y="94"/>
                  </a:lnTo>
                  <a:lnTo>
                    <a:pt x="23" y="94"/>
                  </a:lnTo>
                  <a:lnTo>
                    <a:pt x="23" y="40"/>
                  </a:lnTo>
                  <a:lnTo>
                    <a:pt x="41" y="40"/>
                  </a:lnTo>
                  <a:lnTo>
                    <a:pt x="32" y="45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62"/>
                  </a:lnTo>
                  <a:lnTo>
                    <a:pt x="41" y="62"/>
                  </a:lnTo>
                  <a:lnTo>
                    <a:pt x="41" y="67"/>
                  </a:lnTo>
                  <a:lnTo>
                    <a:pt x="27" y="67"/>
                  </a:lnTo>
                  <a:lnTo>
                    <a:pt x="27" y="76"/>
                  </a:lnTo>
                  <a:lnTo>
                    <a:pt x="41" y="76"/>
                  </a:lnTo>
                  <a:lnTo>
                    <a:pt x="41" y="89"/>
                  </a:lnTo>
                  <a:lnTo>
                    <a:pt x="54" y="89"/>
                  </a:lnTo>
                  <a:lnTo>
                    <a:pt x="54" y="76"/>
                  </a:lnTo>
                  <a:lnTo>
                    <a:pt x="72" y="76"/>
                  </a:lnTo>
                  <a:lnTo>
                    <a:pt x="72" y="67"/>
                  </a:lnTo>
                  <a:lnTo>
                    <a:pt x="54" y="67"/>
                  </a:lnTo>
                  <a:lnTo>
                    <a:pt x="54" y="62"/>
                  </a:lnTo>
                  <a:lnTo>
                    <a:pt x="72" y="6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7" y="45"/>
                  </a:lnTo>
                  <a:lnTo>
                    <a:pt x="63" y="40"/>
                  </a:lnTo>
                  <a:lnTo>
                    <a:pt x="76" y="40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67" y="80"/>
                  </a:lnTo>
                  <a:lnTo>
                    <a:pt x="63" y="80"/>
                  </a:lnTo>
                  <a:lnTo>
                    <a:pt x="67" y="94"/>
                  </a:lnTo>
                  <a:lnTo>
                    <a:pt x="85" y="94"/>
                  </a:lnTo>
                  <a:lnTo>
                    <a:pt x="90" y="89"/>
                  </a:lnTo>
                  <a:lnTo>
                    <a:pt x="90" y="80"/>
                  </a:lnTo>
                  <a:lnTo>
                    <a:pt x="90" y="27"/>
                  </a:lnTo>
                  <a:lnTo>
                    <a:pt x="54" y="27"/>
                  </a:lnTo>
                  <a:lnTo>
                    <a:pt x="54" y="22"/>
                  </a:lnTo>
                  <a:lnTo>
                    <a:pt x="99" y="22"/>
                  </a:lnTo>
                  <a:lnTo>
                    <a:pt x="99" y="9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9"/>
                  </a:lnTo>
                  <a:lnTo>
                    <a:pt x="0" y="9"/>
                  </a:lnTo>
                  <a:lnTo>
                    <a:pt x="0" y="22"/>
                  </a:lnTo>
                  <a:lnTo>
                    <a:pt x="41" y="22"/>
                  </a:lnTo>
                  <a:close/>
                  <a:moveTo>
                    <a:pt x="49" y="49"/>
                  </a:moveTo>
                  <a:lnTo>
                    <a:pt x="49" y="49"/>
                  </a:lnTo>
                  <a:lnTo>
                    <a:pt x="45" y="40"/>
                  </a:lnTo>
                  <a:lnTo>
                    <a:pt x="54" y="40"/>
                  </a:lnTo>
                  <a:lnTo>
                    <a:pt x="49" y="49"/>
                  </a:lnTo>
                  <a:lnTo>
                    <a:pt x="41" y="49"/>
                  </a:lnTo>
                  <a:lnTo>
                    <a:pt x="4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30"/>
            <p:cNvSpPr/>
            <p:nvPr/>
          </p:nvSpPr>
          <p:spPr bwMode="auto">
            <a:xfrm>
              <a:off x="8748" y="9229"/>
              <a:ext cx="235" cy="244"/>
            </a:xfrm>
            <a:custGeom>
              <a:avLst/>
              <a:gdLst>
                <a:gd name="T0" fmla="*/ 5 w 99"/>
                <a:gd name="T1" fmla="*/ 27 h 103"/>
                <a:gd name="T2" fmla="*/ 32 w 99"/>
                <a:gd name="T3" fmla="*/ 27 h 103"/>
                <a:gd name="T4" fmla="*/ 32 w 99"/>
                <a:gd name="T5" fmla="*/ 27 h 103"/>
                <a:gd name="T6" fmla="*/ 18 w 99"/>
                <a:gd name="T7" fmla="*/ 50 h 103"/>
                <a:gd name="T8" fmla="*/ 0 w 99"/>
                <a:gd name="T9" fmla="*/ 63 h 103"/>
                <a:gd name="T10" fmla="*/ 0 w 99"/>
                <a:gd name="T11" fmla="*/ 63 h 103"/>
                <a:gd name="T12" fmla="*/ 9 w 99"/>
                <a:gd name="T13" fmla="*/ 72 h 103"/>
                <a:gd name="T14" fmla="*/ 9 w 99"/>
                <a:gd name="T15" fmla="*/ 72 h 103"/>
                <a:gd name="T16" fmla="*/ 23 w 99"/>
                <a:gd name="T17" fmla="*/ 63 h 103"/>
                <a:gd name="T18" fmla="*/ 23 w 99"/>
                <a:gd name="T19" fmla="*/ 90 h 103"/>
                <a:gd name="T20" fmla="*/ 36 w 99"/>
                <a:gd name="T21" fmla="*/ 90 h 103"/>
                <a:gd name="T22" fmla="*/ 36 w 99"/>
                <a:gd name="T23" fmla="*/ 54 h 103"/>
                <a:gd name="T24" fmla="*/ 45 w 99"/>
                <a:gd name="T25" fmla="*/ 54 h 103"/>
                <a:gd name="T26" fmla="*/ 45 w 99"/>
                <a:gd name="T27" fmla="*/ 103 h 103"/>
                <a:gd name="T28" fmla="*/ 63 w 99"/>
                <a:gd name="T29" fmla="*/ 103 h 103"/>
                <a:gd name="T30" fmla="*/ 63 w 99"/>
                <a:gd name="T31" fmla="*/ 54 h 103"/>
                <a:gd name="T32" fmla="*/ 76 w 99"/>
                <a:gd name="T33" fmla="*/ 54 h 103"/>
                <a:gd name="T34" fmla="*/ 76 w 99"/>
                <a:gd name="T35" fmla="*/ 72 h 103"/>
                <a:gd name="T36" fmla="*/ 76 w 99"/>
                <a:gd name="T37" fmla="*/ 72 h 103"/>
                <a:gd name="T38" fmla="*/ 72 w 99"/>
                <a:gd name="T39" fmla="*/ 76 h 103"/>
                <a:gd name="T40" fmla="*/ 63 w 99"/>
                <a:gd name="T41" fmla="*/ 76 h 103"/>
                <a:gd name="T42" fmla="*/ 63 w 99"/>
                <a:gd name="T43" fmla="*/ 76 h 103"/>
                <a:gd name="T44" fmla="*/ 72 w 99"/>
                <a:gd name="T45" fmla="*/ 90 h 103"/>
                <a:gd name="T46" fmla="*/ 72 w 99"/>
                <a:gd name="T47" fmla="*/ 90 h 103"/>
                <a:gd name="T48" fmla="*/ 85 w 99"/>
                <a:gd name="T49" fmla="*/ 90 h 103"/>
                <a:gd name="T50" fmla="*/ 90 w 99"/>
                <a:gd name="T51" fmla="*/ 85 h 103"/>
                <a:gd name="T52" fmla="*/ 90 w 99"/>
                <a:gd name="T53" fmla="*/ 81 h 103"/>
                <a:gd name="T54" fmla="*/ 90 w 99"/>
                <a:gd name="T55" fmla="*/ 45 h 103"/>
                <a:gd name="T56" fmla="*/ 63 w 99"/>
                <a:gd name="T57" fmla="*/ 45 h 103"/>
                <a:gd name="T58" fmla="*/ 63 w 99"/>
                <a:gd name="T59" fmla="*/ 41 h 103"/>
                <a:gd name="T60" fmla="*/ 63 w 99"/>
                <a:gd name="T61" fmla="*/ 41 h 103"/>
                <a:gd name="T62" fmla="*/ 63 w 99"/>
                <a:gd name="T63" fmla="*/ 36 h 103"/>
                <a:gd name="T64" fmla="*/ 63 w 99"/>
                <a:gd name="T65" fmla="*/ 36 h 103"/>
                <a:gd name="T66" fmla="*/ 63 w 99"/>
                <a:gd name="T67" fmla="*/ 32 h 103"/>
                <a:gd name="T68" fmla="*/ 63 w 99"/>
                <a:gd name="T69" fmla="*/ 32 h 103"/>
                <a:gd name="T70" fmla="*/ 54 w 99"/>
                <a:gd name="T71" fmla="*/ 32 h 103"/>
                <a:gd name="T72" fmla="*/ 45 w 99"/>
                <a:gd name="T73" fmla="*/ 32 h 103"/>
                <a:gd name="T74" fmla="*/ 45 w 99"/>
                <a:gd name="T75" fmla="*/ 45 h 103"/>
                <a:gd name="T76" fmla="*/ 36 w 99"/>
                <a:gd name="T77" fmla="*/ 45 h 103"/>
                <a:gd name="T78" fmla="*/ 36 w 99"/>
                <a:gd name="T79" fmla="*/ 45 h 103"/>
                <a:gd name="T80" fmla="*/ 45 w 99"/>
                <a:gd name="T81" fmla="*/ 27 h 103"/>
                <a:gd name="T82" fmla="*/ 99 w 99"/>
                <a:gd name="T83" fmla="*/ 27 h 103"/>
                <a:gd name="T84" fmla="*/ 99 w 99"/>
                <a:gd name="T85" fmla="*/ 14 h 103"/>
                <a:gd name="T86" fmla="*/ 49 w 99"/>
                <a:gd name="T87" fmla="*/ 14 h 103"/>
                <a:gd name="T88" fmla="*/ 49 w 99"/>
                <a:gd name="T89" fmla="*/ 14 h 103"/>
                <a:gd name="T90" fmla="*/ 54 w 99"/>
                <a:gd name="T91" fmla="*/ 9 h 103"/>
                <a:gd name="T92" fmla="*/ 54 w 99"/>
                <a:gd name="T93" fmla="*/ 9 h 103"/>
                <a:gd name="T94" fmla="*/ 54 w 99"/>
                <a:gd name="T95" fmla="*/ 5 h 103"/>
                <a:gd name="T96" fmla="*/ 54 w 99"/>
                <a:gd name="T97" fmla="*/ 5 h 103"/>
                <a:gd name="T98" fmla="*/ 36 w 99"/>
                <a:gd name="T99" fmla="*/ 0 h 103"/>
                <a:gd name="T100" fmla="*/ 36 w 99"/>
                <a:gd name="T101" fmla="*/ 0 h 103"/>
                <a:gd name="T102" fmla="*/ 36 w 99"/>
                <a:gd name="T103" fmla="*/ 5 h 103"/>
                <a:gd name="T104" fmla="*/ 36 w 99"/>
                <a:gd name="T105" fmla="*/ 5 h 103"/>
                <a:gd name="T106" fmla="*/ 36 w 99"/>
                <a:gd name="T107" fmla="*/ 14 h 103"/>
                <a:gd name="T108" fmla="*/ 5 w 99"/>
                <a:gd name="T109" fmla="*/ 14 h 103"/>
                <a:gd name="T110" fmla="*/ 5 w 99"/>
                <a:gd name="T111" fmla="*/ 27 h 103"/>
                <a:gd name="T112" fmla="*/ 5 w 99"/>
                <a:gd name="T113" fmla="*/ 27 h 1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9" h="103">
                  <a:moveTo>
                    <a:pt x="5" y="27"/>
                  </a:moveTo>
                  <a:lnTo>
                    <a:pt x="32" y="27"/>
                  </a:lnTo>
                  <a:lnTo>
                    <a:pt x="18" y="50"/>
                  </a:lnTo>
                  <a:lnTo>
                    <a:pt x="0" y="63"/>
                  </a:lnTo>
                  <a:lnTo>
                    <a:pt x="9" y="72"/>
                  </a:lnTo>
                  <a:lnTo>
                    <a:pt x="23" y="63"/>
                  </a:lnTo>
                  <a:lnTo>
                    <a:pt x="23" y="90"/>
                  </a:lnTo>
                  <a:lnTo>
                    <a:pt x="36" y="90"/>
                  </a:lnTo>
                  <a:lnTo>
                    <a:pt x="36" y="54"/>
                  </a:lnTo>
                  <a:lnTo>
                    <a:pt x="45" y="54"/>
                  </a:lnTo>
                  <a:lnTo>
                    <a:pt x="45" y="103"/>
                  </a:lnTo>
                  <a:lnTo>
                    <a:pt x="63" y="103"/>
                  </a:lnTo>
                  <a:lnTo>
                    <a:pt x="63" y="54"/>
                  </a:lnTo>
                  <a:lnTo>
                    <a:pt x="76" y="54"/>
                  </a:lnTo>
                  <a:lnTo>
                    <a:pt x="76" y="72"/>
                  </a:lnTo>
                  <a:lnTo>
                    <a:pt x="72" y="76"/>
                  </a:lnTo>
                  <a:lnTo>
                    <a:pt x="63" y="76"/>
                  </a:lnTo>
                  <a:lnTo>
                    <a:pt x="72" y="90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81"/>
                  </a:lnTo>
                  <a:lnTo>
                    <a:pt x="90" y="45"/>
                  </a:lnTo>
                  <a:lnTo>
                    <a:pt x="63" y="45"/>
                  </a:lnTo>
                  <a:lnTo>
                    <a:pt x="63" y="41"/>
                  </a:lnTo>
                  <a:lnTo>
                    <a:pt x="63" y="36"/>
                  </a:lnTo>
                  <a:lnTo>
                    <a:pt x="63" y="32"/>
                  </a:lnTo>
                  <a:lnTo>
                    <a:pt x="54" y="32"/>
                  </a:lnTo>
                  <a:lnTo>
                    <a:pt x="45" y="32"/>
                  </a:lnTo>
                  <a:lnTo>
                    <a:pt x="45" y="45"/>
                  </a:lnTo>
                  <a:lnTo>
                    <a:pt x="36" y="45"/>
                  </a:lnTo>
                  <a:lnTo>
                    <a:pt x="45" y="27"/>
                  </a:lnTo>
                  <a:lnTo>
                    <a:pt x="99" y="27"/>
                  </a:lnTo>
                  <a:lnTo>
                    <a:pt x="99" y="14"/>
                  </a:lnTo>
                  <a:lnTo>
                    <a:pt x="49" y="14"/>
                  </a:lnTo>
                  <a:lnTo>
                    <a:pt x="54" y="9"/>
                  </a:lnTo>
                  <a:lnTo>
                    <a:pt x="54" y="5"/>
                  </a:lnTo>
                  <a:lnTo>
                    <a:pt x="36" y="0"/>
                  </a:lnTo>
                  <a:lnTo>
                    <a:pt x="36" y="5"/>
                  </a:lnTo>
                  <a:lnTo>
                    <a:pt x="36" y="14"/>
                  </a:lnTo>
                  <a:lnTo>
                    <a:pt x="5" y="1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1"/>
            <p:cNvSpPr>
              <a:spLocks noEditPoints="1"/>
            </p:cNvSpPr>
            <p:nvPr/>
          </p:nvSpPr>
          <p:spPr bwMode="auto">
            <a:xfrm>
              <a:off x="9002" y="9229"/>
              <a:ext cx="235" cy="244"/>
            </a:xfrm>
            <a:custGeom>
              <a:avLst/>
              <a:gdLst>
                <a:gd name="T0" fmla="*/ 72 w 99"/>
                <a:gd name="T1" fmla="*/ 18 h 103"/>
                <a:gd name="T2" fmla="*/ 67 w 99"/>
                <a:gd name="T3" fmla="*/ 0 h 103"/>
                <a:gd name="T4" fmla="*/ 54 w 99"/>
                <a:gd name="T5" fmla="*/ 5 h 103"/>
                <a:gd name="T6" fmla="*/ 32 w 99"/>
                <a:gd name="T7" fmla="*/ 23 h 103"/>
                <a:gd name="T8" fmla="*/ 50 w 99"/>
                <a:gd name="T9" fmla="*/ 32 h 103"/>
                <a:gd name="T10" fmla="*/ 41 w 99"/>
                <a:gd name="T11" fmla="*/ 54 h 103"/>
                <a:gd name="T12" fmla="*/ 27 w 99"/>
                <a:gd name="T13" fmla="*/ 32 h 103"/>
                <a:gd name="T14" fmla="*/ 32 w 99"/>
                <a:gd name="T15" fmla="*/ 18 h 103"/>
                <a:gd name="T16" fmla="*/ 32 w 99"/>
                <a:gd name="T17" fmla="*/ 14 h 103"/>
                <a:gd name="T18" fmla="*/ 36 w 99"/>
                <a:gd name="T19" fmla="*/ 9 h 103"/>
                <a:gd name="T20" fmla="*/ 36 w 99"/>
                <a:gd name="T21" fmla="*/ 9 h 103"/>
                <a:gd name="T22" fmla="*/ 18 w 99"/>
                <a:gd name="T23" fmla="*/ 5 h 103"/>
                <a:gd name="T24" fmla="*/ 14 w 99"/>
                <a:gd name="T25" fmla="*/ 32 h 103"/>
                <a:gd name="T26" fmla="*/ 0 w 99"/>
                <a:gd name="T27" fmla="*/ 54 h 103"/>
                <a:gd name="T28" fmla="*/ 9 w 99"/>
                <a:gd name="T29" fmla="*/ 63 h 103"/>
                <a:gd name="T30" fmla="*/ 14 w 99"/>
                <a:gd name="T31" fmla="*/ 58 h 103"/>
                <a:gd name="T32" fmla="*/ 14 w 99"/>
                <a:gd name="T33" fmla="*/ 99 h 103"/>
                <a:gd name="T34" fmla="*/ 27 w 99"/>
                <a:gd name="T35" fmla="*/ 76 h 103"/>
                <a:gd name="T36" fmla="*/ 32 w 99"/>
                <a:gd name="T37" fmla="*/ 81 h 103"/>
                <a:gd name="T38" fmla="*/ 41 w 99"/>
                <a:gd name="T39" fmla="*/ 72 h 103"/>
                <a:gd name="T40" fmla="*/ 41 w 99"/>
                <a:gd name="T41" fmla="*/ 85 h 103"/>
                <a:gd name="T42" fmla="*/ 41 w 99"/>
                <a:gd name="T43" fmla="*/ 90 h 103"/>
                <a:gd name="T44" fmla="*/ 45 w 99"/>
                <a:gd name="T45" fmla="*/ 103 h 103"/>
                <a:gd name="T46" fmla="*/ 50 w 99"/>
                <a:gd name="T47" fmla="*/ 99 h 103"/>
                <a:gd name="T48" fmla="*/ 72 w 99"/>
                <a:gd name="T49" fmla="*/ 90 h 103"/>
                <a:gd name="T50" fmla="*/ 72 w 99"/>
                <a:gd name="T51" fmla="*/ 85 h 103"/>
                <a:gd name="T52" fmla="*/ 67 w 99"/>
                <a:gd name="T53" fmla="*/ 76 h 103"/>
                <a:gd name="T54" fmla="*/ 85 w 99"/>
                <a:gd name="T55" fmla="*/ 94 h 103"/>
                <a:gd name="T56" fmla="*/ 99 w 99"/>
                <a:gd name="T57" fmla="*/ 85 h 103"/>
                <a:gd name="T58" fmla="*/ 85 w 99"/>
                <a:gd name="T59" fmla="*/ 76 h 103"/>
                <a:gd name="T60" fmla="*/ 76 w 99"/>
                <a:gd name="T61" fmla="*/ 63 h 103"/>
                <a:gd name="T62" fmla="*/ 94 w 99"/>
                <a:gd name="T63" fmla="*/ 50 h 103"/>
                <a:gd name="T64" fmla="*/ 94 w 99"/>
                <a:gd name="T65" fmla="*/ 50 h 103"/>
                <a:gd name="T66" fmla="*/ 94 w 99"/>
                <a:gd name="T67" fmla="*/ 45 h 103"/>
                <a:gd name="T68" fmla="*/ 81 w 99"/>
                <a:gd name="T69" fmla="*/ 36 h 103"/>
                <a:gd name="T70" fmla="*/ 81 w 99"/>
                <a:gd name="T71" fmla="*/ 36 h 103"/>
                <a:gd name="T72" fmla="*/ 72 w 99"/>
                <a:gd name="T73" fmla="*/ 54 h 103"/>
                <a:gd name="T74" fmla="*/ 67 w 99"/>
                <a:gd name="T75" fmla="*/ 36 h 103"/>
                <a:gd name="T76" fmla="*/ 67 w 99"/>
                <a:gd name="T77" fmla="*/ 32 h 103"/>
                <a:gd name="T78" fmla="*/ 94 w 99"/>
                <a:gd name="T79" fmla="*/ 23 h 103"/>
                <a:gd name="T80" fmla="*/ 63 w 99"/>
                <a:gd name="T81" fmla="*/ 23 h 103"/>
                <a:gd name="T82" fmla="*/ 63 w 99"/>
                <a:gd name="T83" fmla="*/ 23 h 103"/>
                <a:gd name="T84" fmla="*/ 63 w 99"/>
                <a:gd name="T85" fmla="*/ 23 h 103"/>
                <a:gd name="T86" fmla="*/ 72 w 99"/>
                <a:gd name="T87" fmla="*/ 18 h 103"/>
                <a:gd name="T88" fmla="*/ 67 w 99"/>
                <a:gd name="T89" fmla="*/ 76 h 103"/>
                <a:gd name="T90" fmla="*/ 54 w 99"/>
                <a:gd name="T91" fmla="*/ 85 h 103"/>
                <a:gd name="T92" fmla="*/ 58 w 99"/>
                <a:gd name="T93" fmla="*/ 50 h 103"/>
                <a:gd name="T94" fmla="*/ 67 w 99"/>
                <a:gd name="T95" fmla="*/ 76 h 103"/>
                <a:gd name="T96" fmla="*/ 67 w 99"/>
                <a:gd name="T97" fmla="*/ 76 h 1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9" h="103">
                  <a:moveTo>
                    <a:pt x="72" y="18"/>
                  </a:moveTo>
                  <a:lnTo>
                    <a:pt x="72" y="18"/>
                  </a:lnTo>
                  <a:lnTo>
                    <a:pt x="67" y="0"/>
                  </a:lnTo>
                  <a:lnTo>
                    <a:pt x="54" y="5"/>
                  </a:lnTo>
                  <a:lnTo>
                    <a:pt x="58" y="23"/>
                  </a:lnTo>
                  <a:lnTo>
                    <a:pt x="32" y="23"/>
                  </a:lnTo>
                  <a:lnTo>
                    <a:pt x="32" y="32"/>
                  </a:lnTo>
                  <a:lnTo>
                    <a:pt x="50" y="32"/>
                  </a:lnTo>
                  <a:lnTo>
                    <a:pt x="41" y="54"/>
                  </a:lnTo>
                  <a:lnTo>
                    <a:pt x="27" y="67"/>
                  </a:lnTo>
                  <a:lnTo>
                    <a:pt x="27" y="32"/>
                  </a:lnTo>
                  <a:lnTo>
                    <a:pt x="32" y="18"/>
                  </a:lnTo>
                  <a:lnTo>
                    <a:pt x="32" y="14"/>
                  </a:lnTo>
                  <a:lnTo>
                    <a:pt x="36" y="9"/>
                  </a:lnTo>
                  <a:lnTo>
                    <a:pt x="18" y="5"/>
                  </a:lnTo>
                  <a:lnTo>
                    <a:pt x="14" y="32"/>
                  </a:lnTo>
                  <a:lnTo>
                    <a:pt x="0" y="54"/>
                  </a:lnTo>
                  <a:lnTo>
                    <a:pt x="9" y="63"/>
                  </a:lnTo>
                  <a:lnTo>
                    <a:pt x="14" y="58"/>
                  </a:lnTo>
                  <a:lnTo>
                    <a:pt x="14" y="54"/>
                  </a:lnTo>
                  <a:lnTo>
                    <a:pt x="14" y="99"/>
                  </a:lnTo>
                  <a:lnTo>
                    <a:pt x="27" y="99"/>
                  </a:lnTo>
                  <a:lnTo>
                    <a:pt x="27" y="76"/>
                  </a:lnTo>
                  <a:lnTo>
                    <a:pt x="32" y="81"/>
                  </a:lnTo>
                  <a:lnTo>
                    <a:pt x="41" y="72"/>
                  </a:lnTo>
                  <a:lnTo>
                    <a:pt x="41" y="85"/>
                  </a:lnTo>
                  <a:lnTo>
                    <a:pt x="41" y="90"/>
                  </a:lnTo>
                  <a:lnTo>
                    <a:pt x="45" y="103"/>
                  </a:lnTo>
                  <a:lnTo>
                    <a:pt x="50" y="99"/>
                  </a:lnTo>
                  <a:lnTo>
                    <a:pt x="72" y="90"/>
                  </a:lnTo>
                  <a:lnTo>
                    <a:pt x="72" y="85"/>
                  </a:lnTo>
                  <a:lnTo>
                    <a:pt x="67" y="76"/>
                  </a:lnTo>
                  <a:lnTo>
                    <a:pt x="76" y="90"/>
                  </a:lnTo>
                  <a:lnTo>
                    <a:pt x="85" y="94"/>
                  </a:lnTo>
                  <a:lnTo>
                    <a:pt x="99" y="85"/>
                  </a:lnTo>
                  <a:lnTo>
                    <a:pt x="85" y="76"/>
                  </a:lnTo>
                  <a:lnTo>
                    <a:pt x="76" y="63"/>
                  </a:lnTo>
                  <a:lnTo>
                    <a:pt x="94" y="50"/>
                  </a:lnTo>
                  <a:lnTo>
                    <a:pt x="94" y="45"/>
                  </a:lnTo>
                  <a:lnTo>
                    <a:pt x="81" y="36"/>
                  </a:lnTo>
                  <a:lnTo>
                    <a:pt x="72" y="54"/>
                  </a:lnTo>
                  <a:lnTo>
                    <a:pt x="67" y="36"/>
                  </a:lnTo>
                  <a:lnTo>
                    <a:pt x="67" y="32"/>
                  </a:lnTo>
                  <a:lnTo>
                    <a:pt x="94" y="32"/>
                  </a:lnTo>
                  <a:lnTo>
                    <a:pt x="94" y="23"/>
                  </a:lnTo>
                  <a:lnTo>
                    <a:pt x="63" y="23"/>
                  </a:lnTo>
                  <a:lnTo>
                    <a:pt x="72" y="18"/>
                  </a:lnTo>
                  <a:close/>
                  <a:moveTo>
                    <a:pt x="67" y="76"/>
                  </a:moveTo>
                  <a:lnTo>
                    <a:pt x="67" y="76"/>
                  </a:lnTo>
                  <a:lnTo>
                    <a:pt x="54" y="85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7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2"/>
            <p:cNvSpPr>
              <a:spLocks noEditPoints="1"/>
            </p:cNvSpPr>
            <p:nvPr/>
          </p:nvSpPr>
          <p:spPr bwMode="auto">
            <a:xfrm>
              <a:off x="9255" y="9241"/>
              <a:ext cx="235" cy="223"/>
            </a:xfrm>
            <a:custGeom>
              <a:avLst/>
              <a:gdLst>
                <a:gd name="T0" fmla="*/ 14 w 99"/>
                <a:gd name="T1" fmla="*/ 13 h 94"/>
                <a:gd name="T2" fmla="*/ 27 w 99"/>
                <a:gd name="T3" fmla="*/ 13 h 94"/>
                <a:gd name="T4" fmla="*/ 27 w 99"/>
                <a:gd name="T5" fmla="*/ 0 h 94"/>
                <a:gd name="T6" fmla="*/ 14 w 99"/>
                <a:gd name="T7" fmla="*/ 4 h 94"/>
                <a:gd name="T8" fmla="*/ 14 w 99"/>
                <a:gd name="T9" fmla="*/ 13 h 94"/>
                <a:gd name="T10" fmla="*/ 41 w 99"/>
                <a:gd name="T11" fmla="*/ 85 h 94"/>
                <a:gd name="T12" fmla="*/ 23 w 99"/>
                <a:gd name="T13" fmla="*/ 36 h 94"/>
                <a:gd name="T14" fmla="*/ 41 w 99"/>
                <a:gd name="T15" fmla="*/ 27 h 94"/>
                <a:gd name="T16" fmla="*/ 36 w 99"/>
                <a:gd name="T17" fmla="*/ 31 h 94"/>
                <a:gd name="T18" fmla="*/ 45 w 99"/>
                <a:gd name="T19" fmla="*/ 36 h 94"/>
                <a:gd name="T20" fmla="*/ 99 w 99"/>
                <a:gd name="T21" fmla="*/ 18 h 94"/>
                <a:gd name="T22" fmla="*/ 63 w 99"/>
                <a:gd name="T23" fmla="*/ 9 h 94"/>
                <a:gd name="T24" fmla="*/ 63 w 99"/>
                <a:gd name="T25" fmla="*/ 4 h 94"/>
                <a:gd name="T26" fmla="*/ 63 w 99"/>
                <a:gd name="T27" fmla="*/ 0 h 94"/>
                <a:gd name="T28" fmla="*/ 50 w 99"/>
                <a:gd name="T29" fmla="*/ 0 h 94"/>
                <a:gd name="T30" fmla="*/ 50 w 99"/>
                <a:gd name="T31" fmla="*/ 0 h 94"/>
                <a:gd name="T32" fmla="*/ 41 w 99"/>
                <a:gd name="T33" fmla="*/ 22 h 94"/>
                <a:gd name="T34" fmla="*/ 0 w 99"/>
                <a:gd name="T35" fmla="*/ 13 h 94"/>
                <a:gd name="T36" fmla="*/ 9 w 99"/>
                <a:gd name="T37" fmla="*/ 27 h 94"/>
                <a:gd name="T38" fmla="*/ 9 w 99"/>
                <a:gd name="T39" fmla="*/ 45 h 94"/>
                <a:gd name="T40" fmla="*/ 0 w 99"/>
                <a:gd name="T41" fmla="*/ 89 h 94"/>
                <a:gd name="T42" fmla="*/ 5 w 99"/>
                <a:gd name="T43" fmla="*/ 89 h 94"/>
                <a:gd name="T44" fmla="*/ 14 w 99"/>
                <a:gd name="T45" fmla="*/ 94 h 94"/>
                <a:gd name="T46" fmla="*/ 18 w 99"/>
                <a:gd name="T47" fmla="*/ 71 h 94"/>
                <a:gd name="T48" fmla="*/ 27 w 99"/>
                <a:gd name="T49" fmla="*/ 45 h 94"/>
                <a:gd name="T50" fmla="*/ 27 w 99"/>
                <a:gd name="T51" fmla="*/ 76 h 94"/>
                <a:gd name="T52" fmla="*/ 18 w 99"/>
                <a:gd name="T53" fmla="*/ 80 h 94"/>
                <a:gd name="T54" fmla="*/ 23 w 99"/>
                <a:gd name="T55" fmla="*/ 94 h 94"/>
                <a:gd name="T56" fmla="*/ 32 w 99"/>
                <a:gd name="T57" fmla="*/ 89 h 94"/>
                <a:gd name="T58" fmla="*/ 41 w 99"/>
                <a:gd name="T59" fmla="*/ 89 h 94"/>
                <a:gd name="T60" fmla="*/ 50 w 99"/>
                <a:gd name="T61" fmla="*/ 94 h 94"/>
                <a:gd name="T62" fmla="*/ 72 w 99"/>
                <a:gd name="T63" fmla="*/ 71 h 94"/>
                <a:gd name="T64" fmla="*/ 81 w 99"/>
                <a:gd name="T65" fmla="*/ 85 h 94"/>
                <a:gd name="T66" fmla="*/ 94 w 99"/>
                <a:gd name="T67" fmla="*/ 94 h 94"/>
                <a:gd name="T68" fmla="*/ 99 w 99"/>
                <a:gd name="T69" fmla="*/ 85 h 94"/>
                <a:gd name="T70" fmla="*/ 81 w 99"/>
                <a:gd name="T71" fmla="*/ 62 h 94"/>
                <a:gd name="T72" fmla="*/ 99 w 99"/>
                <a:gd name="T73" fmla="*/ 53 h 94"/>
                <a:gd name="T74" fmla="*/ 76 w 99"/>
                <a:gd name="T75" fmla="*/ 40 h 94"/>
                <a:gd name="T76" fmla="*/ 94 w 99"/>
                <a:gd name="T77" fmla="*/ 31 h 94"/>
                <a:gd name="T78" fmla="*/ 67 w 99"/>
                <a:gd name="T79" fmla="*/ 31 h 94"/>
                <a:gd name="T80" fmla="*/ 67 w 99"/>
                <a:gd name="T81" fmla="*/ 27 h 94"/>
                <a:gd name="T82" fmla="*/ 54 w 99"/>
                <a:gd name="T83" fmla="*/ 22 h 94"/>
                <a:gd name="T84" fmla="*/ 50 w 99"/>
                <a:gd name="T85" fmla="*/ 36 h 94"/>
                <a:gd name="T86" fmla="*/ 41 w 99"/>
                <a:gd name="T87" fmla="*/ 49 h 94"/>
                <a:gd name="T88" fmla="*/ 45 w 99"/>
                <a:gd name="T89" fmla="*/ 49 h 94"/>
                <a:gd name="T90" fmla="*/ 54 w 99"/>
                <a:gd name="T91" fmla="*/ 53 h 94"/>
                <a:gd name="T92" fmla="*/ 63 w 99"/>
                <a:gd name="T93" fmla="*/ 40 h 94"/>
                <a:gd name="T94" fmla="*/ 45 w 99"/>
                <a:gd name="T95" fmla="*/ 53 h 94"/>
                <a:gd name="T96" fmla="*/ 63 w 99"/>
                <a:gd name="T97" fmla="*/ 62 h 94"/>
                <a:gd name="T98" fmla="*/ 63 w 99"/>
                <a:gd name="T99" fmla="*/ 62 h 94"/>
                <a:gd name="T100" fmla="*/ 41 w 99"/>
                <a:gd name="T101" fmla="*/ 85 h 94"/>
                <a:gd name="T102" fmla="*/ 41 w 99"/>
                <a:gd name="T103" fmla="*/ 85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9" h="94">
                  <a:moveTo>
                    <a:pt x="14" y="13"/>
                  </a:moveTo>
                  <a:lnTo>
                    <a:pt x="14" y="13"/>
                  </a:lnTo>
                  <a:lnTo>
                    <a:pt x="27" y="13"/>
                  </a:lnTo>
                  <a:lnTo>
                    <a:pt x="27" y="0"/>
                  </a:lnTo>
                  <a:lnTo>
                    <a:pt x="14" y="4"/>
                  </a:lnTo>
                  <a:lnTo>
                    <a:pt x="14" y="13"/>
                  </a:lnTo>
                  <a:close/>
                  <a:moveTo>
                    <a:pt x="41" y="85"/>
                  </a:moveTo>
                  <a:lnTo>
                    <a:pt x="41" y="36"/>
                  </a:lnTo>
                  <a:lnTo>
                    <a:pt x="23" y="36"/>
                  </a:lnTo>
                  <a:lnTo>
                    <a:pt x="23" y="27"/>
                  </a:lnTo>
                  <a:lnTo>
                    <a:pt x="41" y="27"/>
                  </a:lnTo>
                  <a:lnTo>
                    <a:pt x="36" y="31"/>
                  </a:lnTo>
                  <a:lnTo>
                    <a:pt x="45" y="36"/>
                  </a:lnTo>
                  <a:lnTo>
                    <a:pt x="54" y="18"/>
                  </a:lnTo>
                  <a:lnTo>
                    <a:pt x="99" y="18"/>
                  </a:lnTo>
                  <a:lnTo>
                    <a:pt x="99" y="9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41" y="22"/>
                  </a:lnTo>
                  <a:lnTo>
                    <a:pt x="41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5"/>
                  </a:lnTo>
                  <a:lnTo>
                    <a:pt x="9" y="71"/>
                  </a:lnTo>
                  <a:lnTo>
                    <a:pt x="0" y="89"/>
                  </a:lnTo>
                  <a:lnTo>
                    <a:pt x="5" y="89"/>
                  </a:lnTo>
                  <a:lnTo>
                    <a:pt x="14" y="94"/>
                  </a:lnTo>
                  <a:lnTo>
                    <a:pt x="18" y="71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18" y="80"/>
                  </a:lnTo>
                  <a:lnTo>
                    <a:pt x="23" y="94"/>
                  </a:lnTo>
                  <a:lnTo>
                    <a:pt x="32" y="89"/>
                  </a:lnTo>
                  <a:lnTo>
                    <a:pt x="41" y="89"/>
                  </a:lnTo>
                  <a:lnTo>
                    <a:pt x="50" y="94"/>
                  </a:lnTo>
                  <a:lnTo>
                    <a:pt x="63" y="85"/>
                  </a:lnTo>
                  <a:lnTo>
                    <a:pt x="72" y="71"/>
                  </a:lnTo>
                  <a:lnTo>
                    <a:pt x="81" y="85"/>
                  </a:lnTo>
                  <a:lnTo>
                    <a:pt x="94" y="94"/>
                  </a:lnTo>
                  <a:lnTo>
                    <a:pt x="99" y="85"/>
                  </a:lnTo>
                  <a:lnTo>
                    <a:pt x="85" y="76"/>
                  </a:lnTo>
                  <a:lnTo>
                    <a:pt x="81" y="62"/>
                  </a:lnTo>
                  <a:lnTo>
                    <a:pt x="99" y="62"/>
                  </a:lnTo>
                  <a:lnTo>
                    <a:pt x="99" y="53"/>
                  </a:lnTo>
                  <a:lnTo>
                    <a:pt x="76" y="53"/>
                  </a:lnTo>
                  <a:lnTo>
                    <a:pt x="76" y="40"/>
                  </a:lnTo>
                  <a:lnTo>
                    <a:pt x="94" y="40"/>
                  </a:lnTo>
                  <a:lnTo>
                    <a:pt x="94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54" y="22"/>
                  </a:lnTo>
                  <a:lnTo>
                    <a:pt x="50" y="36"/>
                  </a:lnTo>
                  <a:lnTo>
                    <a:pt x="41" y="49"/>
                  </a:lnTo>
                  <a:lnTo>
                    <a:pt x="45" y="49"/>
                  </a:lnTo>
                  <a:lnTo>
                    <a:pt x="54" y="53"/>
                  </a:lnTo>
                  <a:lnTo>
                    <a:pt x="58" y="40"/>
                  </a:lnTo>
                  <a:lnTo>
                    <a:pt x="63" y="40"/>
                  </a:lnTo>
                  <a:lnTo>
                    <a:pt x="63" y="53"/>
                  </a:lnTo>
                  <a:lnTo>
                    <a:pt x="45" y="53"/>
                  </a:lnTo>
                  <a:lnTo>
                    <a:pt x="45" y="62"/>
                  </a:lnTo>
                  <a:lnTo>
                    <a:pt x="63" y="62"/>
                  </a:lnTo>
                  <a:lnTo>
                    <a:pt x="54" y="76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3"/>
            <p:cNvSpPr>
              <a:spLocks noEditPoints="1"/>
            </p:cNvSpPr>
            <p:nvPr/>
          </p:nvSpPr>
          <p:spPr bwMode="auto">
            <a:xfrm>
              <a:off x="9511" y="9241"/>
              <a:ext cx="232" cy="223"/>
            </a:xfrm>
            <a:custGeom>
              <a:avLst/>
              <a:gdLst>
                <a:gd name="T0" fmla="*/ 40 w 98"/>
                <a:gd name="T1" fmla="*/ 4 h 94"/>
                <a:gd name="T2" fmla="*/ 40 w 98"/>
                <a:gd name="T3" fmla="*/ 0 h 94"/>
                <a:gd name="T4" fmla="*/ 40 w 98"/>
                <a:gd name="T5" fmla="*/ 0 h 94"/>
                <a:gd name="T6" fmla="*/ 26 w 98"/>
                <a:gd name="T7" fmla="*/ 0 h 94"/>
                <a:gd name="T8" fmla="*/ 0 w 98"/>
                <a:gd name="T9" fmla="*/ 9 h 94"/>
                <a:gd name="T10" fmla="*/ 26 w 98"/>
                <a:gd name="T11" fmla="*/ 22 h 94"/>
                <a:gd name="T12" fmla="*/ 40 w 98"/>
                <a:gd name="T13" fmla="*/ 31 h 94"/>
                <a:gd name="T14" fmla="*/ 57 w 98"/>
                <a:gd name="T15" fmla="*/ 22 h 94"/>
                <a:gd name="T16" fmla="*/ 71 w 98"/>
                <a:gd name="T17" fmla="*/ 31 h 94"/>
                <a:gd name="T18" fmla="*/ 98 w 98"/>
                <a:gd name="T19" fmla="*/ 22 h 94"/>
                <a:gd name="T20" fmla="*/ 71 w 98"/>
                <a:gd name="T21" fmla="*/ 9 h 94"/>
                <a:gd name="T22" fmla="*/ 71 w 98"/>
                <a:gd name="T23" fmla="*/ 9 h 94"/>
                <a:gd name="T24" fmla="*/ 71 w 98"/>
                <a:gd name="T25" fmla="*/ 4 h 94"/>
                <a:gd name="T26" fmla="*/ 71 w 98"/>
                <a:gd name="T27" fmla="*/ 0 h 94"/>
                <a:gd name="T28" fmla="*/ 57 w 98"/>
                <a:gd name="T29" fmla="*/ 0 h 94"/>
                <a:gd name="T30" fmla="*/ 40 w 98"/>
                <a:gd name="T31" fmla="*/ 9 h 94"/>
                <a:gd name="T32" fmla="*/ 40 w 98"/>
                <a:gd name="T33" fmla="*/ 9 h 94"/>
                <a:gd name="T34" fmla="*/ 40 w 98"/>
                <a:gd name="T35" fmla="*/ 4 h 94"/>
                <a:gd name="T36" fmla="*/ 26 w 98"/>
                <a:gd name="T37" fmla="*/ 94 h 94"/>
                <a:gd name="T38" fmla="*/ 71 w 98"/>
                <a:gd name="T39" fmla="*/ 89 h 94"/>
                <a:gd name="T40" fmla="*/ 84 w 98"/>
                <a:gd name="T41" fmla="*/ 94 h 94"/>
                <a:gd name="T42" fmla="*/ 13 w 98"/>
                <a:gd name="T43" fmla="*/ 36 h 94"/>
                <a:gd name="T44" fmla="*/ 26 w 98"/>
                <a:gd name="T45" fmla="*/ 94 h 94"/>
                <a:gd name="T46" fmla="*/ 57 w 98"/>
                <a:gd name="T47" fmla="*/ 45 h 94"/>
                <a:gd name="T48" fmla="*/ 71 w 98"/>
                <a:gd name="T49" fmla="*/ 58 h 94"/>
                <a:gd name="T50" fmla="*/ 57 w 98"/>
                <a:gd name="T51" fmla="*/ 45 h 94"/>
                <a:gd name="T52" fmla="*/ 40 w 98"/>
                <a:gd name="T53" fmla="*/ 45 h 94"/>
                <a:gd name="T54" fmla="*/ 26 w 98"/>
                <a:gd name="T55" fmla="*/ 58 h 94"/>
                <a:gd name="T56" fmla="*/ 40 w 98"/>
                <a:gd name="T57" fmla="*/ 45 h 94"/>
                <a:gd name="T58" fmla="*/ 40 w 98"/>
                <a:gd name="T59" fmla="*/ 67 h 94"/>
                <a:gd name="T60" fmla="*/ 26 w 98"/>
                <a:gd name="T61" fmla="*/ 80 h 94"/>
                <a:gd name="T62" fmla="*/ 40 w 98"/>
                <a:gd name="T63" fmla="*/ 67 h 94"/>
                <a:gd name="T64" fmla="*/ 71 w 98"/>
                <a:gd name="T65" fmla="*/ 80 h 94"/>
                <a:gd name="T66" fmla="*/ 57 w 98"/>
                <a:gd name="T67" fmla="*/ 67 h 94"/>
                <a:gd name="T68" fmla="*/ 71 w 98"/>
                <a:gd name="T69" fmla="*/ 8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8" h="94">
                  <a:moveTo>
                    <a:pt x="40" y="4"/>
                  </a:moveTo>
                  <a:lnTo>
                    <a:pt x="40" y="4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0" y="9"/>
                  </a:lnTo>
                  <a:lnTo>
                    <a:pt x="0" y="22"/>
                  </a:lnTo>
                  <a:lnTo>
                    <a:pt x="26" y="22"/>
                  </a:lnTo>
                  <a:lnTo>
                    <a:pt x="26" y="31"/>
                  </a:lnTo>
                  <a:lnTo>
                    <a:pt x="40" y="31"/>
                  </a:lnTo>
                  <a:lnTo>
                    <a:pt x="40" y="22"/>
                  </a:lnTo>
                  <a:lnTo>
                    <a:pt x="57" y="22"/>
                  </a:lnTo>
                  <a:lnTo>
                    <a:pt x="57" y="31"/>
                  </a:lnTo>
                  <a:lnTo>
                    <a:pt x="71" y="31"/>
                  </a:lnTo>
                  <a:lnTo>
                    <a:pt x="71" y="22"/>
                  </a:lnTo>
                  <a:lnTo>
                    <a:pt x="98" y="22"/>
                  </a:lnTo>
                  <a:lnTo>
                    <a:pt x="98" y="9"/>
                  </a:lnTo>
                  <a:lnTo>
                    <a:pt x="71" y="9"/>
                  </a:lnTo>
                  <a:lnTo>
                    <a:pt x="71" y="4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40" y="9"/>
                  </a:lnTo>
                  <a:lnTo>
                    <a:pt x="40" y="4"/>
                  </a:lnTo>
                  <a:close/>
                  <a:moveTo>
                    <a:pt x="26" y="94"/>
                  </a:moveTo>
                  <a:lnTo>
                    <a:pt x="26" y="89"/>
                  </a:lnTo>
                  <a:lnTo>
                    <a:pt x="71" y="89"/>
                  </a:lnTo>
                  <a:lnTo>
                    <a:pt x="71" y="94"/>
                  </a:lnTo>
                  <a:lnTo>
                    <a:pt x="84" y="94"/>
                  </a:lnTo>
                  <a:lnTo>
                    <a:pt x="84" y="36"/>
                  </a:lnTo>
                  <a:lnTo>
                    <a:pt x="13" y="36"/>
                  </a:lnTo>
                  <a:lnTo>
                    <a:pt x="13" y="94"/>
                  </a:lnTo>
                  <a:lnTo>
                    <a:pt x="26" y="94"/>
                  </a:lnTo>
                  <a:close/>
                  <a:moveTo>
                    <a:pt x="57" y="45"/>
                  </a:moveTo>
                  <a:lnTo>
                    <a:pt x="71" y="45"/>
                  </a:lnTo>
                  <a:lnTo>
                    <a:pt x="71" y="58"/>
                  </a:lnTo>
                  <a:lnTo>
                    <a:pt x="57" y="58"/>
                  </a:lnTo>
                  <a:lnTo>
                    <a:pt x="57" y="45"/>
                  </a:lnTo>
                  <a:close/>
                  <a:moveTo>
                    <a:pt x="40" y="45"/>
                  </a:moveTo>
                  <a:lnTo>
                    <a:pt x="40" y="58"/>
                  </a:lnTo>
                  <a:lnTo>
                    <a:pt x="26" y="58"/>
                  </a:lnTo>
                  <a:lnTo>
                    <a:pt x="26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80"/>
                  </a:lnTo>
                  <a:lnTo>
                    <a:pt x="26" y="80"/>
                  </a:lnTo>
                  <a:lnTo>
                    <a:pt x="26" y="67"/>
                  </a:lnTo>
                  <a:lnTo>
                    <a:pt x="40" y="67"/>
                  </a:lnTo>
                  <a:close/>
                  <a:moveTo>
                    <a:pt x="71" y="80"/>
                  </a:moveTo>
                  <a:lnTo>
                    <a:pt x="57" y="80"/>
                  </a:lnTo>
                  <a:lnTo>
                    <a:pt x="57" y="67"/>
                  </a:lnTo>
                  <a:lnTo>
                    <a:pt x="71" y="67"/>
                  </a:lnTo>
                  <a:lnTo>
                    <a:pt x="71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4"/>
            <p:cNvSpPr>
              <a:spLocks noEditPoints="1"/>
            </p:cNvSpPr>
            <p:nvPr/>
          </p:nvSpPr>
          <p:spPr bwMode="auto">
            <a:xfrm>
              <a:off x="9764" y="9241"/>
              <a:ext cx="232" cy="232"/>
            </a:xfrm>
            <a:custGeom>
              <a:avLst/>
              <a:gdLst>
                <a:gd name="T0" fmla="*/ 13 w 98"/>
                <a:gd name="T1" fmla="*/ 13 h 98"/>
                <a:gd name="T2" fmla="*/ 26 w 98"/>
                <a:gd name="T3" fmla="*/ 13 h 98"/>
                <a:gd name="T4" fmla="*/ 26 w 98"/>
                <a:gd name="T5" fmla="*/ 0 h 98"/>
                <a:gd name="T6" fmla="*/ 13 w 98"/>
                <a:gd name="T7" fmla="*/ 4 h 98"/>
                <a:gd name="T8" fmla="*/ 13 w 98"/>
                <a:gd name="T9" fmla="*/ 13 h 98"/>
                <a:gd name="T10" fmla="*/ 40 w 98"/>
                <a:gd name="T11" fmla="*/ 85 h 98"/>
                <a:gd name="T12" fmla="*/ 22 w 98"/>
                <a:gd name="T13" fmla="*/ 36 h 98"/>
                <a:gd name="T14" fmla="*/ 40 w 98"/>
                <a:gd name="T15" fmla="*/ 27 h 98"/>
                <a:gd name="T16" fmla="*/ 35 w 98"/>
                <a:gd name="T17" fmla="*/ 31 h 98"/>
                <a:gd name="T18" fmla="*/ 44 w 98"/>
                <a:gd name="T19" fmla="*/ 36 h 98"/>
                <a:gd name="T20" fmla="*/ 98 w 98"/>
                <a:gd name="T21" fmla="*/ 18 h 98"/>
                <a:gd name="T22" fmla="*/ 62 w 98"/>
                <a:gd name="T23" fmla="*/ 9 h 98"/>
                <a:gd name="T24" fmla="*/ 62 w 98"/>
                <a:gd name="T25" fmla="*/ 4 h 98"/>
                <a:gd name="T26" fmla="*/ 62 w 98"/>
                <a:gd name="T27" fmla="*/ 0 h 98"/>
                <a:gd name="T28" fmla="*/ 49 w 98"/>
                <a:gd name="T29" fmla="*/ 0 h 98"/>
                <a:gd name="T30" fmla="*/ 49 w 98"/>
                <a:gd name="T31" fmla="*/ 4 h 98"/>
                <a:gd name="T32" fmla="*/ 40 w 98"/>
                <a:gd name="T33" fmla="*/ 22 h 98"/>
                <a:gd name="T34" fmla="*/ 0 w 98"/>
                <a:gd name="T35" fmla="*/ 13 h 98"/>
                <a:gd name="T36" fmla="*/ 8 w 98"/>
                <a:gd name="T37" fmla="*/ 27 h 98"/>
                <a:gd name="T38" fmla="*/ 8 w 98"/>
                <a:gd name="T39" fmla="*/ 45 h 98"/>
                <a:gd name="T40" fmla="*/ 0 w 98"/>
                <a:gd name="T41" fmla="*/ 89 h 98"/>
                <a:gd name="T42" fmla="*/ 4 w 98"/>
                <a:gd name="T43" fmla="*/ 89 h 98"/>
                <a:gd name="T44" fmla="*/ 13 w 98"/>
                <a:gd name="T45" fmla="*/ 94 h 98"/>
                <a:gd name="T46" fmla="*/ 17 w 98"/>
                <a:gd name="T47" fmla="*/ 71 h 98"/>
                <a:gd name="T48" fmla="*/ 26 w 98"/>
                <a:gd name="T49" fmla="*/ 45 h 98"/>
                <a:gd name="T50" fmla="*/ 26 w 98"/>
                <a:gd name="T51" fmla="*/ 76 h 98"/>
                <a:gd name="T52" fmla="*/ 17 w 98"/>
                <a:gd name="T53" fmla="*/ 80 h 98"/>
                <a:gd name="T54" fmla="*/ 22 w 98"/>
                <a:gd name="T55" fmla="*/ 94 h 98"/>
                <a:gd name="T56" fmla="*/ 31 w 98"/>
                <a:gd name="T57" fmla="*/ 89 h 98"/>
                <a:gd name="T58" fmla="*/ 40 w 98"/>
                <a:gd name="T59" fmla="*/ 89 h 98"/>
                <a:gd name="T60" fmla="*/ 49 w 98"/>
                <a:gd name="T61" fmla="*/ 98 h 98"/>
                <a:gd name="T62" fmla="*/ 71 w 98"/>
                <a:gd name="T63" fmla="*/ 71 h 98"/>
                <a:gd name="T64" fmla="*/ 80 w 98"/>
                <a:gd name="T65" fmla="*/ 85 h 98"/>
                <a:gd name="T66" fmla="*/ 93 w 98"/>
                <a:gd name="T67" fmla="*/ 94 h 98"/>
                <a:gd name="T68" fmla="*/ 98 w 98"/>
                <a:gd name="T69" fmla="*/ 85 h 98"/>
                <a:gd name="T70" fmla="*/ 80 w 98"/>
                <a:gd name="T71" fmla="*/ 62 h 98"/>
                <a:gd name="T72" fmla="*/ 98 w 98"/>
                <a:gd name="T73" fmla="*/ 53 h 98"/>
                <a:gd name="T74" fmla="*/ 75 w 98"/>
                <a:gd name="T75" fmla="*/ 40 h 98"/>
                <a:gd name="T76" fmla="*/ 93 w 98"/>
                <a:gd name="T77" fmla="*/ 31 h 98"/>
                <a:gd name="T78" fmla="*/ 66 w 98"/>
                <a:gd name="T79" fmla="*/ 31 h 98"/>
                <a:gd name="T80" fmla="*/ 66 w 98"/>
                <a:gd name="T81" fmla="*/ 27 h 98"/>
                <a:gd name="T82" fmla="*/ 53 w 98"/>
                <a:gd name="T83" fmla="*/ 22 h 98"/>
                <a:gd name="T84" fmla="*/ 49 w 98"/>
                <a:gd name="T85" fmla="*/ 36 h 98"/>
                <a:gd name="T86" fmla="*/ 40 w 98"/>
                <a:gd name="T87" fmla="*/ 49 h 98"/>
                <a:gd name="T88" fmla="*/ 44 w 98"/>
                <a:gd name="T89" fmla="*/ 49 h 98"/>
                <a:gd name="T90" fmla="*/ 53 w 98"/>
                <a:gd name="T91" fmla="*/ 53 h 98"/>
                <a:gd name="T92" fmla="*/ 62 w 98"/>
                <a:gd name="T93" fmla="*/ 40 h 98"/>
                <a:gd name="T94" fmla="*/ 44 w 98"/>
                <a:gd name="T95" fmla="*/ 53 h 98"/>
                <a:gd name="T96" fmla="*/ 62 w 98"/>
                <a:gd name="T97" fmla="*/ 62 h 98"/>
                <a:gd name="T98" fmla="*/ 62 w 98"/>
                <a:gd name="T99" fmla="*/ 62 h 98"/>
                <a:gd name="T100" fmla="*/ 40 w 98"/>
                <a:gd name="T101" fmla="*/ 85 h 98"/>
                <a:gd name="T102" fmla="*/ 40 w 98"/>
                <a:gd name="T103" fmla="*/ 85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13" y="13"/>
                  </a:moveTo>
                  <a:lnTo>
                    <a:pt x="13" y="13"/>
                  </a:lnTo>
                  <a:lnTo>
                    <a:pt x="26" y="13"/>
                  </a:lnTo>
                  <a:lnTo>
                    <a:pt x="26" y="0"/>
                  </a:lnTo>
                  <a:lnTo>
                    <a:pt x="13" y="4"/>
                  </a:lnTo>
                  <a:lnTo>
                    <a:pt x="13" y="13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5" y="31"/>
                  </a:lnTo>
                  <a:lnTo>
                    <a:pt x="44" y="36"/>
                  </a:lnTo>
                  <a:lnTo>
                    <a:pt x="53" y="18"/>
                  </a:lnTo>
                  <a:lnTo>
                    <a:pt x="98" y="18"/>
                  </a:lnTo>
                  <a:lnTo>
                    <a:pt x="98" y="9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8" y="27"/>
                  </a:lnTo>
                  <a:lnTo>
                    <a:pt x="8" y="45"/>
                  </a:lnTo>
                  <a:lnTo>
                    <a:pt x="8" y="71"/>
                  </a:lnTo>
                  <a:lnTo>
                    <a:pt x="0" y="89"/>
                  </a:lnTo>
                  <a:lnTo>
                    <a:pt x="4" y="89"/>
                  </a:lnTo>
                  <a:lnTo>
                    <a:pt x="13" y="94"/>
                  </a:lnTo>
                  <a:lnTo>
                    <a:pt x="17" y="71"/>
                  </a:lnTo>
                  <a:lnTo>
                    <a:pt x="22" y="45"/>
                  </a:lnTo>
                  <a:lnTo>
                    <a:pt x="26" y="45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17" y="80"/>
                  </a:lnTo>
                  <a:lnTo>
                    <a:pt x="22" y="94"/>
                  </a:lnTo>
                  <a:lnTo>
                    <a:pt x="31" y="89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1"/>
                  </a:lnTo>
                  <a:lnTo>
                    <a:pt x="80" y="85"/>
                  </a:lnTo>
                  <a:lnTo>
                    <a:pt x="93" y="94"/>
                  </a:lnTo>
                  <a:lnTo>
                    <a:pt x="98" y="85"/>
                  </a:lnTo>
                  <a:lnTo>
                    <a:pt x="84" y="76"/>
                  </a:lnTo>
                  <a:lnTo>
                    <a:pt x="80" y="62"/>
                  </a:lnTo>
                  <a:lnTo>
                    <a:pt x="98" y="62"/>
                  </a:lnTo>
                  <a:lnTo>
                    <a:pt x="98" y="53"/>
                  </a:lnTo>
                  <a:lnTo>
                    <a:pt x="75" y="53"/>
                  </a:lnTo>
                  <a:lnTo>
                    <a:pt x="75" y="40"/>
                  </a:lnTo>
                  <a:lnTo>
                    <a:pt x="93" y="40"/>
                  </a:lnTo>
                  <a:lnTo>
                    <a:pt x="93" y="31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53" y="22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53" y="53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3"/>
                  </a:lnTo>
                  <a:lnTo>
                    <a:pt x="44" y="53"/>
                  </a:lnTo>
                  <a:lnTo>
                    <a:pt x="44" y="62"/>
                  </a:lnTo>
                  <a:lnTo>
                    <a:pt x="62" y="62"/>
                  </a:lnTo>
                  <a:lnTo>
                    <a:pt x="53" y="76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5"/>
            <p:cNvSpPr>
              <a:spLocks noEditPoints="1"/>
            </p:cNvSpPr>
            <p:nvPr/>
          </p:nvSpPr>
          <p:spPr bwMode="auto">
            <a:xfrm>
              <a:off x="10049" y="9241"/>
              <a:ext cx="168" cy="232"/>
            </a:xfrm>
            <a:custGeom>
              <a:avLst/>
              <a:gdLst>
                <a:gd name="T0" fmla="*/ 13 w 71"/>
                <a:gd name="T1" fmla="*/ 98 h 98"/>
                <a:gd name="T2" fmla="*/ 13 w 71"/>
                <a:gd name="T3" fmla="*/ 89 h 98"/>
                <a:gd name="T4" fmla="*/ 58 w 71"/>
                <a:gd name="T5" fmla="*/ 89 h 98"/>
                <a:gd name="T6" fmla="*/ 58 w 71"/>
                <a:gd name="T7" fmla="*/ 98 h 98"/>
                <a:gd name="T8" fmla="*/ 71 w 71"/>
                <a:gd name="T9" fmla="*/ 98 h 98"/>
                <a:gd name="T10" fmla="*/ 71 w 71"/>
                <a:gd name="T11" fmla="*/ 13 h 98"/>
                <a:gd name="T12" fmla="*/ 36 w 71"/>
                <a:gd name="T13" fmla="*/ 13 h 98"/>
                <a:gd name="T14" fmla="*/ 36 w 71"/>
                <a:gd name="T15" fmla="*/ 13 h 98"/>
                <a:gd name="T16" fmla="*/ 40 w 71"/>
                <a:gd name="T17" fmla="*/ 4 h 98"/>
                <a:gd name="T18" fmla="*/ 40 w 71"/>
                <a:gd name="T19" fmla="*/ 4 h 98"/>
                <a:gd name="T20" fmla="*/ 40 w 71"/>
                <a:gd name="T21" fmla="*/ 4 h 98"/>
                <a:gd name="T22" fmla="*/ 40 w 71"/>
                <a:gd name="T23" fmla="*/ 0 h 98"/>
                <a:gd name="T24" fmla="*/ 40 w 71"/>
                <a:gd name="T25" fmla="*/ 0 h 98"/>
                <a:gd name="T26" fmla="*/ 27 w 71"/>
                <a:gd name="T27" fmla="*/ 0 h 98"/>
                <a:gd name="T28" fmla="*/ 27 w 71"/>
                <a:gd name="T29" fmla="*/ 0 h 98"/>
                <a:gd name="T30" fmla="*/ 22 w 71"/>
                <a:gd name="T31" fmla="*/ 0 h 98"/>
                <a:gd name="T32" fmla="*/ 22 w 71"/>
                <a:gd name="T33" fmla="*/ 0 h 98"/>
                <a:gd name="T34" fmla="*/ 22 w 71"/>
                <a:gd name="T35" fmla="*/ 13 h 98"/>
                <a:gd name="T36" fmla="*/ 0 w 71"/>
                <a:gd name="T37" fmla="*/ 13 h 98"/>
                <a:gd name="T38" fmla="*/ 0 w 71"/>
                <a:gd name="T39" fmla="*/ 98 h 98"/>
                <a:gd name="T40" fmla="*/ 0 w 71"/>
                <a:gd name="T41" fmla="*/ 98 h 98"/>
                <a:gd name="T42" fmla="*/ 13 w 71"/>
                <a:gd name="T43" fmla="*/ 98 h 98"/>
                <a:gd name="T44" fmla="*/ 13 w 71"/>
                <a:gd name="T45" fmla="*/ 98 h 98"/>
                <a:gd name="T46" fmla="*/ 58 w 71"/>
                <a:gd name="T47" fmla="*/ 27 h 98"/>
                <a:gd name="T48" fmla="*/ 58 w 71"/>
                <a:gd name="T49" fmla="*/ 36 h 98"/>
                <a:gd name="T50" fmla="*/ 13 w 71"/>
                <a:gd name="T51" fmla="*/ 36 h 98"/>
                <a:gd name="T52" fmla="*/ 13 w 71"/>
                <a:gd name="T53" fmla="*/ 27 h 98"/>
                <a:gd name="T54" fmla="*/ 58 w 71"/>
                <a:gd name="T55" fmla="*/ 27 h 98"/>
                <a:gd name="T56" fmla="*/ 58 w 71"/>
                <a:gd name="T57" fmla="*/ 27 h 98"/>
                <a:gd name="T58" fmla="*/ 58 w 71"/>
                <a:gd name="T59" fmla="*/ 58 h 98"/>
                <a:gd name="T60" fmla="*/ 13 w 71"/>
                <a:gd name="T61" fmla="*/ 58 h 98"/>
                <a:gd name="T62" fmla="*/ 13 w 71"/>
                <a:gd name="T63" fmla="*/ 45 h 98"/>
                <a:gd name="T64" fmla="*/ 58 w 71"/>
                <a:gd name="T65" fmla="*/ 45 h 98"/>
                <a:gd name="T66" fmla="*/ 58 w 71"/>
                <a:gd name="T67" fmla="*/ 58 h 98"/>
                <a:gd name="T68" fmla="*/ 58 w 71"/>
                <a:gd name="T69" fmla="*/ 58 h 98"/>
                <a:gd name="T70" fmla="*/ 58 w 71"/>
                <a:gd name="T71" fmla="*/ 67 h 98"/>
                <a:gd name="T72" fmla="*/ 58 w 71"/>
                <a:gd name="T73" fmla="*/ 80 h 98"/>
                <a:gd name="T74" fmla="*/ 13 w 71"/>
                <a:gd name="T75" fmla="*/ 80 h 98"/>
                <a:gd name="T76" fmla="*/ 13 w 71"/>
                <a:gd name="T77" fmla="*/ 67 h 98"/>
                <a:gd name="T78" fmla="*/ 58 w 71"/>
                <a:gd name="T79" fmla="*/ 67 h 98"/>
                <a:gd name="T80" fmla="*/ 58 w 71"/>
                <a:gd name="T81" fmla="*/ 67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1" h="98">
                  <a:moveTo>
                    <a:pt x="13" y="98"/>
                  </a:moveTo>
                  <a:lnTo>
                    <a:pt x="13" y="89"/>
                  </a:lnTo>
                  <a:lnTo>
                    <a:pt x="58" y="89"/>
                  </a:lnTo>
                  <a:lnTo>
                    <a:pt x="58" y="98"/>
                  </a:lnTo>
                  <a:lnTo>
                    <a:pt x="71" y="98"/>
                  </a:lnTo>
                  <a:lnTo>
                    <a:pt x="71" y="13"/>
                  </a:lnTo>
                  <a:lnTo>
                    <a:pt x="36" y="13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2" y="13"/>
                  </a:lnTo>
                  <a:lnTo>
                    <a:pt x="0" y="13"/>
                  </a:lnTo>
                  <a:lnTo>
                    <a:pt x="0" y="98"/>
                  </a:lnTo>
                  <a:lnTo>
                    <a:pt x="13" y="98"/>
                  </a:lnTo>
                  <a:close/>
                  <a:moveTo>
                    <a:pt x="58" y="27"/>
                  </a:moveTo>
                  <a:lnTo>
                    <a:pt x="58" y="36"/>
                  </a:lnTo>
                  <a:lnTo>
                    <a:pt x="13" y="36"/>
                  </a:lnTo>
                  <a:lnTo>
                    <a:pt x="13" y="27"/>
                  </a:lnTo>
                  <a:lnTo>
                    <a:pt x="58" y="27"/>
                  </a:lnTo>
                  <a:close/>
                  <a:moveTo>
                    <a:pt x="58" y="58"/>
                  </a:moveTo>
                  <a:lnTo>
                    <a:pt x="13" y="58"/>
                  </a:lnTo>
                  <a:lnTo>
                    <a:pt x="13" y="45"/>
                  </a:lnTo>
                  <a:lnTo>
                    <a:pt x="58" y="45"/>
                  </a:lnTo>
                  <a:lnTo>
                    <a:pt x="58" y="58"/>
                  </a:lnTo>
                  <a:close/>
                  <a:moveTo>
                    <a:pt x="58" y="67"/>
                  </a:moveTo>
                  <a:lnTo>
                    <a:pt x="58" y="80"/>
                  </a:lnTo>
                  <a:lnTo>
                    <a:pt x="13" y="80"/>
                  </a:lnTo>
                  <a:lnTo>
                    <a:pt x="13" y="67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6"/>
            <p:cNvSpPr>
              <a:spLocks noEditPoints="1"/>
            </p:cNvSpPr>
            <p:nvPr/>
          </p:nvSpPr>
          <p:spPr bwMode="auto">
            <a:xfrm>
              <a:off x="10271" y="9229"/>
              <a:ext cx="232" cy="235"/>
            </a:xfrm>
            <a:custGeom>
              <a:avLst/>
              <a:gdLst>
                <a:gd name="T0" fmla="*/ 71 w 98"/>
                <a:gd name="T1" fmla="*/ 9 h 99"/>
                <a:gd name="T2" fmla="*/ 71 w 98"/>
                <a:gd name="T3" fmla="*/ 9 h 99"/>
                <a:gd name="T4" fmla="*/ 58 w 98"/>
                <a:gd name="T5" fmla="*/ 0 h 99"/>
                <a:gd name="T6" fmla="*/ 49 w 98"/>
                <a:gd name="T7" fmla="*/ 23 h 99"/>
                <a:gd name="T8" fmla="*/ 31 w 98"/>
                <a:gd name="T9" fmla="*/ 36 h 99"/>
                <a:gd name="T10" fmla="*/ 35 w 98"/>
                <a:gd name="T11" fmla="*/ 50 h 99"/>
                <a:gd name="T12" fmla="*/ 84 w 98"/>
                <a:gd name="T13" fmla="*/ 45 h 99"/>
                <a:gd name="T14" fmla="*/ 84 w 98"/>
                <a:gd name="T15" fmla="*/ 54 h 99"/>
                <a:gd name="T16" fmla="*/ 93 w 98"/>
                <a:gd name="T17" fmla="*/ 50 h 99"/>
                <a:gd name="T18" fmla="*/ 98 w 98"/>
                <a:gd name="T19" fmla="*/ 45 h 99"/>
                <a:gd name="T20" fmla="*/ 80 w 98"/>
                <a:gd name="T21" fmla="*/ 18 h 99"/>
                <a:gd name="T22" fmla="*/ 66 w 98"/>
                <a:gd name="T23" fmla="*/ 23 h 99"/>
                <a:gd name="T24" fmla="*/ 53 w 98"/>
                <a:gd name="T25" fmla="*/ 36 h 99"/>
                <a:gd name="T26" fmla="*/ 71 w 98"/>
                <a:gd name="T27" fmla="*/ 9 h 99"/>
                <a:gd name="T28" fmla="*/ 71 w 98"/>
                <a:gd name="T29" fmla="*/ 9 h 99"/>
                <a:gd name="T30" fmla="*/ 35 w 98"/>
                <a:gd name="T31" fmla="*/ 18 h 99"/>
                <a:gd name="T32" fmla="*/ 22 w 98"/>
                <a:gd name="T33" fmla="*/ 5 h 99"/>
                <a:gd name="T34" fmla="*/ 9 w 98"/>
                <a:gd name="T35" fmla="*/ 14 h 99"/>
                <a:gd name="T36" fmla="*/ 13 w 98"/>
                <a:gd name="T37" fmla="*/ 18 h 99"/>
                <a:gd name="T38" fmla="*/ 26 w 98"/>
                <a:gd name="T39" fmla="*/ 27 h 99"/>
                <a:gd name="T40" fmla="*/ 35 w 98"/>
                <a:gd name="T41" fmla="*/ 18 h 99"/>
                <a:gd name="T42" fmla="*/ 26 w 98"/>
                <a:gd name="T43" fmla="*/ 41 h 99"/>
                <a:gd name="T44" fmla="*/ 9 w 98"/>
                <a:gd name="T45" fmla="*/ 27 h 99"/>
                <a:gd name="T46" fmla="*/ 0 w 98"/>
                <a:gd name="T47" fmla="*/ 41 h 99"/>
                <a:gd name="T48" fmla="*/ 17 w 98"/>
                <a:gd name="T49" fmla="*/ 50 h 99"/>
                <a:gd name="T50" fmla="*/ 26 w 98"/>
                <a:gd name="T51" fmla="*/ 41 h 99"/>
                <a:gd name="T52" fmla="*/ 26 w 98"/>
                <a:gd name="T53" fmla="*/ 41 h 99"/>
                <a:gd name="T54" fmla="*/ 13 w 98"/>
                <a:gd name="T55" fmla="*/ 99 h 99"/>
                <a:gd name="T56" fmla="*/ 17 w 98"/>
                <a:gd name="T57" fmla="*/ 99 h 99"/>
                <a:gd name="T58" fmla="*/ 31 w 98"/>
                <a:gd name="T59" fmla="*/ 63 h 99"/>
                <a:gd name="T60" fmla="*/ 22 w 98"/>
                <a:gd name="T61" fmla="*/ 58 h 99"/>
                <a:gd name="T62" fmla="*/ 17 w 98"/>
                <a:gd name="T63" fmla="*/ 54 h 99"/>
                <a:gd name="T64" fmla="*/ 4 w 98"/>
                <a:gd name="T65" fmla="*/ 90 h 99"/>
                <a:gd name="T66" fmla="*/ 13 w 98"/>
                <a:gd name="T67" fmla="*/ 99 h 99"/>
                <a:gd name="T68" fmla="*/ 49 w 98"/>
                <a:gd name="T69" fmla="*/ 94 h 99"/>
                <a:gd name="T70" fmla="*/ 75 w 98"/>
                <a:gd name="T71" fmla="*/ 99 h 99"/>
                <a:gd name="T72" fmla="*/ 89 w 98"/>
                <a:gd name="T73" fmla="*/ 54 h 99"/>
                <a:gd name="T74" fmla="*/ 35 w 98"/>
                <a:gd name="T75" fmla="*/ 99 h 99"/>
                <a:gd name="T76" fmla="*/ 49 w 98"/>
                <a:gd name="T77" fmla="*/ 94 h 99"/>
                <a:gd name="T78" fmla="*/ 75 w 98"/>
                <a:gd name="T79" fmla="*/ 67 h 99"/>
                <a:gd name="T80" fmla="*/ 49 w 98"/>
                <a:gd name="T81" fmla="*/ 85 h 99"/>
                <a:gd name="T82" fmla="*/ 75 w 98"/>
                <a:gd name="T83" fmla="*/ 67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8" h="99">
                  <a:moveTo>
                    <a:pt x="71" y="9"/>
                  </a:moveTo>
                  <a:lnTo>
                    <a:pt x="71" y="9"/>
                  </a:lnTo>
                  <a:lnTo>
                    <a:pt x="58" y="0"/>
                  </a:lnTo>
                  <a:lnTo>
                    <a:pt x="49" y="23"/>
                  </a:lnTo>
                  <a:lnTo>
                    <a:pt x="40" y="32"/>
                  </a:lnTo>
                  <a:lnTo>
                    <a:pt x="31" y="36"/>
                  </a:lnTo>
                  <a:lnTo>
                    <a:pt x="35" y="50"/>
                  </a:lnTo>
                  <a:lnTo>
                    <a:pt x="66" y="45"/>
                  </a:lnTo>
                  <a:lnTo>
                    <a:pt x="84" y="45"/>
                  </a:lnTo>
                  <a:lnTo>
                    <a:pt x="84" y="54"/>
                  </a:lnTo>
                  <a:lnTo>
                    <a:pt x="93" y="50"/>
                  </a:lnTo>
                  <a:lnTo>
                    <a:pt x="98" y="45"/>
                  </a:lnTo>
                  <a:lnTo>
                    <a:pt x="80" y="18"/>
                  </a:lnTo>
                  <a:lnTo>
                    <a:pt x="66" y="23"/>
                  </a:lnTo>
                  <a:lnTo>
                    <a:pt x="75" y="36"/>
                  </a:lnTo>
                  <a:lnTo>
                    <a:pt x="53" y="36"/>
                  </a:lnTo>
                  <a:lnTo>
                    <a:pt x="71" y="9"/>
                  </a:lnTo>
                  <a:close/>
                  <a:moveTo>
                    <a:pt x="35" y="18"/>
                  </a:moveTo>
                  <a:lnTo>
                    <a:pt x="35" y="18"/>
                  </a:lnTo>
                  <a:lnTo>
                    <a:pt x="22" y="5"/>
                  </a:lnTo>
                  <a:lnTo>
                    <a:pt x="9" y="14"/>
                  </a:lnTo>
                  <a:lnTo>
                    <a:pt x="13" y="18"/>
                  </a:lnTo>
                  <a:lnTo>
                    <a:pt x="26" y="27"/>
                  </a:lnTo>
                  <a:lnTo>
                    <a:pt x="35" y="18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9" y="27"/>
                  </a:lnTo>
                  <a:lnTo>
                    <a:pt x="0" y="41"/>
                  </a:lnTo>
                  <a:lnTo>
                    <a:pt x="17" y="50"/>
                  </a:lnTo>
                  <a:lnTo>
                    <a:pt x="26" y="41"/>
                  </a:lnTo>
                  <a:close/>
                  <a:moveTo>
                    <a:pt x="13" y="99"/>
                  </a:moveTo>
                  <a:lnTo>
                    <a:pt x="13" y="99"/>
                  </a:lnTo>
                  <a:lnTo>
                    <a:pt x="17" y="99"/>
                  </a:lnTo>
                  <a:lnTo>
                    <a:pt x="31" y="63"/>
                  </a:lnTo>
                  <a:lnTo>
                    <a:pt x="22" y="58"/>
                  </a:lnTo>
                  <a:lnTo>
                    <a:pt x="17" y="54"/>
                  </a:lnTo>
                  <a:lnTo>
                    <a:pt x="4" y="90"/>
                  </a:lnTo>
                  <a:lnTo>
                    <a:pt x="13" y="99"/>
                  </a:lnTo>
                  <a:close/>
                  <a:moveTo>
                    <a:pt x="49" y="94"/>
                  </a:moveTo>
                  <a:lnTo>
                    <a:pt x="75" y="94"/>
                  </a:lnTo>
                  <a:lnTo>
                    <a:pt x="75" y="99"/>
                  </a:lnTo>
                  <a:lnTo>
                    <a:pt x="89" y="99"/>
                  </a:lnTo>
                  <a:lnTo>
                    <a:pt x="89" y="54"/>
                  </a:lnTo>
                  <a:lnTo>
                    <a:pt x="35" y="54"/>
                  </a:lnTo>
                  <a:lnTo>
                    <a:pt x="35" y="99"/>
                  </a:lnTo>
                  <a:lnTo>
                    <a:pt x="49" y="99"/>
                  </a:lnTo>
                  <a:lnTo>
                    <a:pt x="49" y="94"/>
                  </a:lnTo>
                  <a:close/>
                  <a:moveTo>
                    <a:pt x="75" y="67"/>
                  </a:moveTo>
                  <a:lnTo>
                    <a:pt x="75" y="85"/>
                  </a:lnTo>
                  <a:lnTo>
                    <a:pt x="49" y="85"/>
                  </a:lnTo>
                  <a:lnTo>
                    <a:pt x="49" y="67"/>
                  </a:lnTo>
                  <a:lnTo>
                    <a:pt x="75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7"/>
            <p:cNvSpPr>
              <a:spLocks noEditPoints="1"/>
            </p:cNvSpPr>
            <p:nvPr/>
          </p:nvSpPr>
          <p:spPr bwMode="auto">
            <a:xfrm>
              <a:off x="10525" y="9241"/>
              <a:ext cx="220" cy="232"/>
            </a:xfrm>
            <a:custGeom>
              <a:avLst/>
              <a:gdLst>
                <a:gd name="T0" fmla="*/ 71 w 93"/>
                <a:gd name="T1" fmla="*/ 22 h 98"/>
                <a:gd name="T2" fmla="*/ 62 w 93"/>
                <a:gd name="T3" fmla="*/ 13 h 98"/>
                <a:gd name="T4" fmla="*/ 62 w 93"/>
                <a:gd name="T5" fmla="*/ 9 h 98"/>
                <a:gd name="T6" fmla="*/ 62 w 93"/>
                <a:gd name="T7" fmla="*/ 4 h 98"/>
                <a:gd name="T8" fmla="*/ 58 w 93"/>
                <a:gd name="T9" fmla="*/ 4 h 98"/>
                <a:gd name="T10" fmla="*/ 49 w 93"/>
                <a:gd name="T11" fmla="*/ 4 h 98"/>
                <a:gd name="T12" fmla="*/ 49 w 93"/>
                <a:gd name="T13" fmla="*/ 49 h 98"/>
                <a:gd name="T14" fmla="*/ 44 w 93"/>
                <a:gd name="T15" fmla="*/ 22 h 98"/>
                <a:gd name="T16" fmla="*/ 35 w 93"/>
                <a:gd name="T17" fmla="*/ 9 h 98"/>
                <a:gd name="T18" fmla="*/ 35 w 93"/>
                <a:gd name="T19" fmla="*/ 4 h 98"/>
                <a:gd name="T20" fmla="*/ 35 w 93"/>
                <a:gd name="T21" fmla="*/ 0 h 98"/>
                <a:gd name="T22" fmla="*/ 31 w 93"/>
                <a:gd name="T23" fmla="*/ 0 h 98"/>
                <a:gd name="T24" fmla="*/ 22 w 93"/>
                <a:gd name="T25" fmla="*/ 0 h 98"/>
                <a:gd name="T26" fmla="*/ 22 w 93"/>
                <a:gd name="T27" fmla="*/ 53 h 98"/>
                <a:gd name="T28" fmla="*/ 17 w 93"/>
                <a:gd name="T29" fmla="*/ 76 h 98"/>
                <a:gd name="T30" fmla="*/ 0 w 93"/>
                <a:gd name="T31" fmla="*/ 89 h 98"/>
                <a:gd name="T32" fmla="*/ 13 w 93"/>
                <a:gd name="T33" fmla="*/ 94 h 98"/>
                <a:gd name="T34" fmla="*/ 26 w 93"/>
                <a:gd name="T35" fmla="*/ 85 h 98"/>
                <a:gd name="T36" fmla="*/ 31 w 93"/>
                <a:gd name="T37" fmla="*/ 76 h 98"/>
                <a:gd name="T38" fmla="*/ 35 w 93"/>
                <a:gd name="T39" fmla="*/ 31 h 98"/>
                <a:gd name="T40" fmla="*/ 40 w 93"/>
                <a:gd name="T41" fmla="*/ 58 h 98"/>
                <a:gd name="T42" fmla="*/ 44 w 93"/>
                <a:gd name="T43" fmla="*/ 58 h 98"/>
                <a:gd name="T44" fmla="*/ 49 w 93"/>
                <a:gd name="T45" fmla="*/ 58 h 98"/>
                <a:gd name="T46" fmla="*/ 62 w 93"/>
                <a:gd name="T47" fmla="*/ 89 h 98"/>
                <a:gd name="T48" fmla="*/ 62 w 93"/>
                <a:gd name="T49" fmla="*/ 31 h 98"/>
                <a:gd name="T50" fmla="*/ 67 w 93"/>
                <a:gd name="T51" fmla="*/ 58 h 98"/>
                <a:gd name="T52" fmla="*/ 75 w 93"/>
                <a:gd name="T53" fmla="*/ 98 h 98"/>
                <a:gd name="T54" fmla="*/ 89 w 93"/>
                <a:gd name="T55" fmla="*/ 9 h 98"/>
                <a:gd name="T56" fmla="*/ 93 w 93"/>
                <a:gd name="T57" fmla="*/ 4 h 98"/>
                <a:gd name="T58" fmla="*/ 93 w 93"/>
                <a:gd name="T59" fmla="*/ 0 h 98"/>
                <a:gd name="T60" fmla="*/ 89 w 93"/>
                <a:gd name="T61" fmla="*/ 0 h 98"/>
                <a:gd name="T62" fmla="*/ 75 w 93"/>
                <a:gd name="T63" fmla="*/ 0 h 98"/>
                <a:gd name="T64" fmla="*/ 75 w 93"/>
                <a:gd name="T65" fmla="*/ 49 h 98"/>
                <a:gd name="T66" fmla="*/ 71 w 93"/>
                <a:gd name="T67" fmla="*/ 22 h 98"/>
                <a:gd name="T68" fmla="*/ 17 w 93"/>
                <a:gd name="T69" fmla="*/ 45 h 98"/>
                <a:gd name="T70" fmla="*/ 17 w 93"/>
                <a:gd name="T71" fmla="*/ 27 h 98"/>
                <a:gd name="T72" fmla="*/ 9 w 93"/>
                <a:gd name="T73" fmla="*/ 22 h 98"/>
                <a:gd name="T74" fmla="*/ 9 w 93"/>
                <a:gd name="T75" fmla="*/ 27 h 98"/>
                <a:gd name="T76" fmla="*/ 4 w 93"/>
                <a:gd name="T77" fmla="*/ 58 h 98"/>
                <a:gd name="T78" fmla="*/ 13 w 93"/>
                <a:gd name="T79" fmla="*/ 58 h 98"/>
                <a:gd name="T80" fmla="*/ 17 w 93"/>
                <a:gd name="T81" fmla="*/ 45 h 98"/>
                <a:gd name="T82" fmla="*/ 17 w 93"/>
                <a:gd name="T83" fmla="*/ 45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3" h="98">
                  <a:moveTo>
                    <a:pt x="71" y="22"/>
                  </a:moveTo>
                  <a:lnTo>
                    <a:pt x="71" y="22"/>
                  </a:lnTo>
                  <a:lnTo>
                    <a:pt x="62" y="27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58" y="4"/>
                  </a:lnTo>
                  <a:lnTo>
                    <a:pt x="49" y="4"/>
                  </a:lnTo>
                  <a:lnTo>
                    <a:pt x="49" y="49"/>
                  </a:lnTo>
                  <a:lnTo>
                    <a:pt x="44" y="22"/>
                  </a:lnTo>
                  <a:lnTo>
                    <a:pt x="35" y="27"/>
                  </a:lnTo>
                  <a:lnTo>
                    <a:pt x="35" y="9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3"/>
                  </a:lnTo>
                  <a:lnTo>
                    <a:pt x="22" y="62"/>
                  </a:lnTo>
                  <a:lnTo>
                    <a:pt x="17" y="76"/>
                  </a:lnTo>
                  <a:lnTo>
                    <a:pt x="0" y="89"/>
                  </a:lnTo>
                  <a:lnTo>
                    <a:pt x="13" y="94"/>
                  </a:lnTo>
                  <a:lnTo>
                    <a:pt x="26" y="85"/>
                  </a:lnTo>
                  <a:lnTo>
                    <a:pt x="31" y="76"/>
                  </a:lnTo>
                  <a:lnTo>
                    <a:pt x="35" y="53"/>
                  </a:lnTo>
                  <a:lnTo>
                    <a:pt x="35" y="31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49" y="89"/>
                  </a:lnTo>
                  <a:lnTo>
                    <a:pt x="62" y="89"/>
                  </a:lnTo>
                  <a:lnTo>
                    <a:pt x="62" y="31"/>
                  </a:lnTo>
                  <a:lnTo>
                    <a:pt x="67" y="58"/>
                  </a:lnTo>
                  <a:lnTo>
                    <a:pt x="75" y="58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89" y="9"/>
                  </a:lnTo>
                  <a:lnTo>
                    <a:pt x="93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75" y="0"/>
                  </a:lnTo>
                  <a:lnTo>
                    <a:pt x="75" y="49"/>
                  </a:lnTo>
                  <a:lnTo>
                    <a:pt x="71" y="22"/>
                  </a:lnTo>
                  <a:close/>
                  <a:moveTo>
                    <a:pt x="17" y="45"/>
                  </a:moveTo>
                  <a:lnTo>
                    <a:pt x="17" y="45"/>
                  </a:lnTo>
                  <a:lnTo>
                    <a:pt x="17" y="27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4" y="58"/>
                  </a:lnTo>
                  <a:lnTo>
                    <a:pt x="13" y="58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8"/>
            <p:cNvSpPr>
              <a:spLocks noEditPoints="1"/>
            </p:cNvSpPr>
            <p:nvPr/>
          </p:nvSpPr>
          <p:spPr bwMode="auto">
            <a:xfrm>
              <a:off x="11105" y="8640"/>
              <a:ext cx="232" cy="232"/>
            </a:xfrm>
            <a:custGeom>
              <a:avLst/>
              <a:gdLst>
                <a:gd name="T0" fmla="*/ 67 w 98"/>
                <a:gd name="T1" fmla="*/ 40 h 98"/>
                <a:gd name="T2" fmla="*/ 71 w 98"/>
                <a:gd name="T3" fmla="*/ 53 h 98"/>
                <a:gd name="T4" fmla="*/ 80 w 98"/>
                <a:gd name="T5" fmla="*/ 49 h 98"/>
                <a:gd name="T6" fmla="*/ 76 w 98"/>
                <a:gd name="T7" fmla="*/ 35 h 98"/>
                <a:gd name="T8" fmla="*/ 76 w 98"/>
                <a:gd name="T9" fmla="*/ 22 h 98"/>
                <a:gd name="T10" fmla="*/ 94 w 98"/>
                <a:gd name="T11" fmla="*/ 49 h 98"/>
                <a:gd name="T12" fmla="*/ 98 w 98"/>
                <a:gd name="T13" fmla="*/ 40 h 98"/>
                <a:gd name="T14" fmla="*/ 80 w 98"/>
                <a:gd name="T15" fmla="*/ 9 h 98"/>
                <a:gd name="T16" fmla="*/ 80 w 98"/>
                <a:gd name="T17" fmla="*/ 4 h 98"/>
                <a:gd name="T18" fmla="*/ 67 w 98"/>
                <a:gd name="T19" fmla="*/ 0 h 98"/>
                <a:gd name="T20" fmla="*/ 53 w 98"/>
                <a:gd name="T21" fmla="*/ 4 h 98"/>
                <a:gd name="T22" fmla="*/ 22 w 98"/>
                <a:gd name="T23" fmla="*/ 44 h 98"/>
                <a:gd name="T24" fmla="*/ 4 w 98"/>
                <a:gd name="T25" fmla="*/ 58 h 98"/>
                <a:gd name="T26" fmla="*/ 22 w 98"/>
                <a:gd name="T27" fmla="*/ 67 h 98"/>
                <a:gd name="T28" fmla="*/ 4 w 98"/>
                <a:gd name="T29" fmla="*/ 76 h 98"/>
                <a:gd name="T30" fmla="*/ 53 w 98"/>
                <a:gd name="T31" fmla="*/ 62 h 98"/>
                <a:gd name="T32" fmla="*/ 49 w 98"/>
                <a:gd name="T33" fmla="*/ 62 h 98"/>
                <a:gd name="T34" fmla="*/ 53 w 98"/>
                <a:gd name="T35" fmla="*/ 58 h 98"/>
                <a:gd name="T36" fmla="*/ 31 w 98"/>
                <a:gd name="T37" fmla="*/ 44 h 98"/>
                <a:gd name="T38" fmla="*/ 58 w 98"/>
                <a:gd name="T39" fmla="*/ 49 h 98"/>
                <a:gd name="T40" fmla="*/ 18 w 98"/>
                <a:gd name="T41" fmla="*/ 18 h 98"/>
                <a:gd name="T42" fmla="*/ 13 w 98"/>
                <a:gd name="T43" fmla="*/ 18 h 98"/>
                <a:gd name="T44" fmla="*/ 22 w 98"/>
                <a:gd name="T45" fmla="*/ 22 h 98"/>
                <a:gd name="T46" fmla="*/ 18 w 98"/>
                <a:gd name="T47" fmla="*/ 18 h 98"/>
                <a:gd name="T48" fmla="*/ 40 w 98"/>
                <a:gd name="T49" fmla="*/ 22 h 98"/>
                <a:gd name="T50" fmla="*/ 36 w 98"/>
                <a:gd name="T51" fmla="*/ 18 h 98"/>
                <a:gd name="T52" fmla="*/ 31 w 98"/>
                <a:gd name="T53" fmla="*/ 18 h 98"/>
                <a:gd name="T54" fmla="*/ 18 w 98"/>
                <a:gd name="T55" fmla="*/ 35 h 98"/>
                <a:gd name="T56" fmla="*/ 22 w 98"/>
                <a:gd name="T57" fmla="*/ 35 h 98"/>
                <a:gd name="T58" fmla="*/ 13 w 98"/>
                <a:gd name="T59" fmla="*/ 27 h 98"/>
                <a:gd name="T60" fmla="*/ 18 w 98"/>
                <a:gd name="T61" fmla="*/ 35 h 98"/>
                <a:gd name="T62" fmla="*/ 40 w 98"/>
                <a:gd name="T63" fmla="*/ 27 h 98"/>
                <a:gd name="T64" fmla="*/ 31 w 98"/>
                <a:gd name="T65" fmla="*/ 31 h 98"/>
                <a:gd name="T66" fmla="*/ 36 w 98"/>
                <a:gd name="T67" fmla="*/ 35 h 98"/>
                <a:gd name="T68" fmla="*/ 9 w 98"/>
                <a:gd name="T69" fmla="*/ 76 h 98"/>
                <a:gd name="T70" fmla="*/ 0 w 98"/>
                <a:gd name="T71" fmla="*/ 93 h 98"/>
                <a:gd name="T72" fmla="*/ 18 w 98"/>
                <a:gd name="T73" fmla="*/ 80 h 98"/>
                <a:gd name="T74" fmla="*/ 9 w 98"/>
                <a:gd name="T75" fmla="*/ 76 h 98"/>
                <a:gd name="T76" fmla="*/ 53 w 98"/>
                <a:gd name="T77" fmla="*/ 76 h 98"/>
                <a:gd name="T78" fmla="*/ 49 w 98"/>
                <a:gd name="T79" fmla="*/ 93 h 98"/>
                <a:gd name="T80" fmla="*/ 58 w 98"/>
                <a:gd name="T81" fmla="*/ 93 h 98"/>
                <a:gd name="T82" fmla="*/ 53 w 98"/>
                <a:gd name="T83" fmla="*/ 76 h 98"/>
                <a:gd name="T84" fmla="*/ 31 w 98"/>
                <a:gd name="T85" fmla="*/ 76 h 98"/>
                <a:gd name="T86" fmla="*/ 36 w 98"/>
                <a:gd name="T87" fmla="*/ 93 h 98"/>
                <a:gd name="T88" fmla="*/ 40 w 98"/>
                <a:gd name="T89" fmla="*/ 76 h 98"/>
                <a:gd name="T90" fmla="*/ 18 w 98"/>
                <a:gd name="T91" fmla="*/ 76 h 98"/>
                <a:gd name="T92" fmla="*/ 18 w 98"/>
                <a:gd name="T93" fmla="*/ 98 h 98"/>
                <a:gd name="T94" fmla="*/ 27 w 98"/>
                <a:gd name="T95" fmla="*/ 76 h 98"/>
                <a:gd name="T96" fmla="*/ 18 w 98"/>
                <a:gd name="T97" fmla="*/ 76 h 98"/>
                <a:gd name="T98" fmla="*/ 80 w 98"/>
                <a:gd name="T99" fmla="*/ 67 h 98"/>
                <a:gd name="T100" fmla="*/ 67 w 98"/>
                <a:gd name="T101" fmla="*/ 93 h 98"/>
                <a:gd name="T102" fmla="*/ 98 w 98"/>
                <a:gd name="T103" fmla="*/ 53 h 98"/>
                <a:gd name="T104" fmla="*/ 58 w 98"/>
                <a:gd name="T105" fmla="*/ 67 h 9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8" h="98">
                  <a:moveTo>
                    <a:pt x="58" y="49"/>
                  </a:moveTo>
                  <a:lnTo>
                    <a:pt x="58" y="49"/>
                  </a:lnTo>
                  <a:lnTo>
                    <a:pt x="67" y="40"/>
                  </a:lnTo>
                  <a:lnTo>
                    <a:pt x="71" y="53"/>
                  </a:lnTo>
                  <a:lnTo>
                    <a:pt x="76" y="53"/>
                  </a:lnTo>
                  <a:lnTo>
                    <a:pt x="80" y="49"/>
                  </a:lnTo>
                  <a:lnTo>
                    <a:pt x="76" y="35"/>
                  </a:lnTo>
                  <a:lnTo>
                    <a:pt x="67" y="35"/>
                  </a:lnTo>
                  <a:lnTo>
                    <a:pt x="76" y="22"/>
                  </a:lnTo>
                  <a:lnTo>
                    <a:pt x="80" y="40"/>
                  </a:lnTo>
                  <a:lnTo>
                    <a:pt x="94" y="49"/>
                  </a:lnTo>
                  <a:lnTo>
                    <a:pt x="98" y="40"/>
                  </a:lnTo>
                  <a:lnTo>
                    <a:pt x="85" y="22"/>
                  </a:lnTo>
                  <a:lnTo>
                    <a:pt x="80" y="9"/>
                  </a:lnTo>
                  <a:lnTo>
                    <a:pt x="80" y="4"/>
                  </a:lnTo>
                  <a:lnTo>
                    <a:pt x="67" y="0"/>
                  </a:lnTo>
                  <a:lnTo>
                    <a:pt x="62" y="27"/>
                  </a:lnTo>
                  <a:lnTo>
                    <a:pt x="53" y="40"/>
                  </a:lnTo>
                  <a:lnTo>
                    <a:pt x="53" y="4"/>
                  </a:lnTo>
                  <a:lnTo>
                    <a:pt x="4" y="4"/>
                  </a:lnTo>
                  <a:lnTo>
                    <a:pt x="4" y="44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" y="49"/>
                  </a:lnTo>
                  <a:lnTo>
                    <a:pt x="4" y="58"/>
                  </a:lnTo>
                  <a:lnTo>
                    <a:pt x="22" y="58"/>
                  </a:lnTo>
                  <a:lnTo>
                    <a:pt x="22" y="67"/>
                  </a:lnTo>
                  <a:lnTo>
                    <a:pt x="0" y="67"/>
                  </a:lnTo>
                  <a:lnTo>
                    <a:pt x="4" y="76"/>
                  </a:lnTo>
                  <a:lnTo>
                    <a:pt x="53" y="71"/>
                  </a:lnTo>
                  <a:lnTo>
                    <a:pt x="53" y="62"/>
                  </a:lnTo>
                  <a:lnTo>
                    <a:pt x="49" y="62"/>
                  </a:lnTo>
                  <a:lnTo>
                    <a:pt x="31" y="67"/>
                  </a:lnTo>
                  <a:lnTo>
                    <a:pt x="31" y="58"/>
                  </a:lnTo>
                  <a:lnTo>
                    <a:pt x="53" y="58"/>
                  </a:lnTo>
                  <a:lnTo>
                    <a:pt x="53" y="49"/>
                  </a:lnTo>
                  <a:lnTo>
                    <a:pt x="31" y="49"/>
                  </a:lnTo>
                  <a:lnTo>
                    <a:pt x="31" y="44"/>
                  </a:lnTo>
                  <a:lnTo>
                    <a:pt x="53" y="44"/>
                  </a:lnTo>
                  <a:lnTo>
                    <a:pt x="58" y="49"/>
                  </a:lnTo>
                  <a:close/>
                  <a:moveTo>
                    <a:pt x="18" y="18"/>
                  </a:moveTo>
                  <a:lnTo>
                    <a:pt x="18" y="18"/>
                  </a:lnTo>
                  <a:lnTo>
                    <a:pt x="13" y="22"/>
                  </a:lnTo>
                  <a:lnTo>
                    <a:pt x="13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18"/>
                  </a:lnTo>
                  <a:close/>
                  <a:moveTo>
                    <a:pt x="40" y="18"/>
                  </a:moveTo>
                  <a:lnTo>
                    <a:pt x="40" y="22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1" y="27"/>
                  </a:lnTo>
                  <a:lnTo>
                    <a:pt x="31" y="18"/>
                  </a:lnTo>
                  <a:lnTo>
                    <a:pt x="40" y="18"/>
                  </a:lnTo>
                  <a:close/>
                  <a:moveTo>
                    <a:pt x="18" y="35"/>
                  </a:moveTo>
                  <a:lnTo>
                    <a:pt x="18" y="35"/>
                  </a:lnTo>
                  <a:lnTo>
                    <a:pt x="22" y="31"/>
                  </a:lnTo>
                  <a:lnTo>
                    <a:pt x="22" y="35"/>
                  </a:lnTo>
                  <a:lnTo>
                    <a:pt x="13" y="35"/>
                  </a:lnTo>
                  <a:lnTo>
                    <a:pt x="13" y="27"/>
                  </a:lnTo>
                  <a:lnTo>
                    <a:pt x="18" y="35"/>
                  </a:lnTo>
                  <a:close/>
                  <a:moveTo>
                    <a:pt x="36" y="35"/>
                  </a:moveTo>
                  <a:lnTo>
                    <a:pt x="36" y="35"/>
                  </a:lnTo>
                  <a:lnTo>
                    <a:pt x="40" y="27"/>
                  </a:lnTo>
                  <a:lnTo>
                    <a:pt x="40" y="35"/>
                  </a:lnTo>
                  <a:lnTo>
                    <a:pt x="31" y="35"/>
                  </a:lnTo>
                  <a:lnTo>
                    <a:pt x="31" y="31"/>
                  </a:lnTo>
                  <a:lnTo>
                    <a:pt x="36" y="35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18" y="80"/>
                  </a:lnTo>
                  <a:lnTo>
                    <a:pt x="9" y="76"/>
                  </a:lnTo>
                  <a:close/>
                  <a:moveTo>
                    <a:pt x="53" y="76"/>
                  </a:moveTo>
                  <a:lnTo>
                    <a:pt x="53" y="76"/>
                  </a:lnTo>
                  <a:lnTo>
                    <a:pt x="45" y="76"/>
                  </a:lnTo>
                  <a:lnTo>
                    <a:pt x="49" y="93"/>
                  </a:lnTo>
                  <a:lnTo>
                    <a:pt x="58" y="93"/>
                  </a:lnTo>
                  <a:lnTo>
                    <a:pt x="53" y="76"/>
                  </a:lnTo>
                  <a:close/>
                  <a:moveTo>
                    <a:pt x="40" y="76"/>
                  </a:moveTo>
                  <a:lnTo>
                    <a:pt x="40" y="76"/>
                  </a:lnTo>
                  <a:lnTo>
                    <a:pt x="31" y="76"/>
                  </a:lnTo>
                  <a:lnTo>
                    <a:pt x="36" y="93"/>
                  </a:lnTo>
                  <a:lnTo>
                    <a:pt x="45" y="93"/>
                  </a:lnTo>
                  <a:lnTo>
                    <a:pt x="40" y="76"/>
                  </a:lnTo>
                  <a:close/>
                  <a:moveTo>
                    <a:pt x="18" y="76"/>
                  </a:moveTo>
                  <a:lnTo>
                    <a:pt x="18" y="76"/>
                  </a:lnTo>
                  <a:lnTo>
                    <a:pt x="18" y="98"/>
                  </a:lnTo>
                  <a:lnTo>
                    <a:pt x="31" y="93"/>
                  </a:lnTo>
                  <a:lnTo>
                    <a:pt x="27" y="76"/>
                  </a:lnTo>
                  <a:lnTo>
                    <a:pt x="18" y="76"/>
                  </a:lnTo>
                  <a:close/>
                  <a:moveTo>
                    <a:pt x="58" y="67"/>
                  </a:moveTo>
                  <a:lnTo>
                    <a:pt x="80" y="67"/>
                  </a:lnTo>
                  <a:lnTo>
                    <a:pt x="67" y="93"/>
                  </a:lnTo>
                  <a:lnTo>
                    <a:pt x="80" y="98"/>
                  </a:lnTo>
                  <a:lnTo>
                    <a:pt x="98" y="53"/>
                  </a:lnTo>
                  <a:lnTo>
                    <a:pt x="58" y="53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9"/>
            <p:cNvSpPr>
              <a:spLocks noEditPoints="1"/>
            </p:cNvSpPr>
            <p:nvPr/>
          </p:nvSpPr>
          <p:spPr bwMode="auto">
            <a:xfrm>
              <a:off x="11368" y="8640"/>
              <a:ext cx="223" cy="232"/>
            </a:xfrm>
            <a:custGeom>
              <a:avLst/>
              <a:gdLst>
                <a:gd name="T0" fmla="*/ 23 w 94"/>
                <a:gd name="T1" fmla="*/ 27 h 98"/>
                <a:gd name="T2" fmla="*/ 23 w 94"/>
                <a:gd name="T3" fmla="*/ 27 h 98"/>
                <a:gd name="T4" fmla="*/ 18 w 94"/>
                <a:gd name="T5" fmla="*/ 40 h 98"/>
                <a:gd name="T6" fmla="*/ 9 w 94"/>
                <a:gd name="T7" fmla="*/ 44 h 98"/>
                <a:gd name="T8" fmla="*/ 9 w 94"/>
                <a:gd name="T9" fmla="*/ 44 h 98"/>
                <a:gd name="T10" fmla="*/ 9 w 94"/>
                <a:gd name="T11" fmla="*/ 58 h 98"/>
                <a:gd name="T12" fmla="*/ 18 w 94"/>
                <a:gd name="T13" fmla="*/ 58 h 98"/>
                <a:gd name="T14" fmla="*/ 45 w 94"/>
                <a:gd name="T15" fmla="*/ 80 h 98"/>
                <a:gd name="T16" fmla="*/ 41 w 94"/>
                <a:gd name="T17" fmla="*/ 84 h 98"/>
                <a:gd name="T18" fmla="*/ 32 w 94"/>
                <a:gd name="T19" fmla="*/ 84 h 98"/>
                <a:gd name="T20" fmla="*/ 36 w 94"/>
                <a:gd name="T21" fmla="*/ 98 h 98"/>
                <a:gd name="T22" fmla="*/ 54 w 94"/>
                <a:gd name="T23" fmla="*/ 93 h 98"/>
                <a:gd name="T24" fmla="*/ 58 w 94"/>
                <a:gd name="T25" fmla="*/ 89 h 98"/>
                <a:gd name="T26" fmla="*/ 85 w 94"/>
                <a:gd name="T27" fmla="*/ 58 h 98"/>
                <a:gd name="T28" fmla="*/ 58 w 94"/>
                <a:gd name="T29" fmla="*/ 44 h 98"/>
                <a:gd name="T30" fmla="*/ 58 w 94"/>
                <a:gd name="T31" fmla="*/ 40 h 98"/>
                <a:gd name="T32" fmla="*/ 58 w 94"/>
                <a:gd name="T33" fmla="*/ 35 h 98"/>
                <a:gd name="T34" fmla="*/ 58 w 94"/>
                <a:gd name="T35" fmla="*/ 31 h 98"/>
                <a:gd name="T36" fmla="*/ 45 w 94"/>
                <a:gd name="T37" fmla="*/ 31 h 98"/>
                <a:gd name="T38" fmla="*/ 27 w 94"/>
                <a:gd name="T39" fmla="*/ 44 h 98"/>
                <a:gd name="T40" fmla="*/ 90 w 94"/>
                <a:gd name="T41" fmla="*/ 27 h 98"/>
                <a:gd name="T42" fmla="*/ 45 w 94"/>
                <a:gd name="T43" fmla="*/ 13 h 98"/>
                <a:gd name="T44" fmla="*/ 45 w 94"/>
                <a:gd name="T45" fmla="*/ 9 h 98"/>
                <a:gd name="T46" fmla="*/ 49 w 94"/>
                <a:gd name="T47" fmla="*/ 4 h 98"/>
                <a:gd name="T48" fmla="*/ 49 w 94"/>
                <a:gd name="T49" fmla="*/ 4 h 98"/>
                <a:gd name="T50" fmla="*/ 32 w 94"/>
                <a:gd name="T51" fmla="*/ 0 h 98"/>
                <a:gd name="T52" fmla="*/ 27 w 94"/>
                <a:gd name="T53" fmla="*/ 13 h 98"/>
                <a:gd name="T54" fmla="*/ 0 w 94"/>
                <a:gd name="T55" fmla="*/ 27 h 98"/>
                <a:gd name="T56" fmla="*/ 23 w 94"/>
                <a:gd name="T57" fmla="*/ 27 h 98"/>
                <a:gd name="T58" fmla="*/ 81 w 94"/>
                <a:gd name="T59" fmla="*/ 93 h 98"/>
                <a:gd name="T60" fmla="*/ 94 w 94"/>
                <a:gd name="T61" fmla="*/ 84 h 98"/>
                <a:gd name="T62" fmla="*/ 85 w 94"/>
                <a:gd name="T63" fmla="*/ 76 h 98"/>
                <a:gd name="T64" fmla="*/ 63 w 94"/>
                <a:gd name="T65" fmla="*/ 67 h 98"/>
                <a:gd name="T66" fmla="*/ 81 w 94"/>
                <a:gd name="T67" fmla="*/ 93 h 98"/>
                <a:gd name="T68" fmla="*/ 81 w 94"/>
                <a:gd name="T69" fmla="*/ 93 h 98"/>
                <a:gd name="T70" fmla="*/ 9 w 94"/>
                <a:gd name="T71" fmla="*/ 93 h 98"/>
                <a:gd name="T72" fmla="*/ 36 w 94"/>
                <a:gd name="T73" fmla="*/ 67 h 98"/>
                <a:gd name="T74" fmla="*/ 18 w 94"/>
                <a:gd name="T75" fmla="*/ 62 h 98"/>
                <a:gd name="T76" fmla="*/ 0 w 94"/>
                <a:gd name="T77" fmla="*/ 89 h 98"/>
                <a:gd name="T78" fmla="*/ 9 w 94"/>
                <a:gd name="T79" fmla="*/ 93 h 98"/>
                <a:gd name="T80" fmla="*/ 9 w 94"/>
                <a:gd name="T81" fmla="*/ 93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4" h="98">
                  <a:moveTo>
                    <a:pt x="23" y="27"/>
                  </a:moveTo>
                  <a:lnTo>
                    <a:pt x="23" y="27"/>
                  </a:lnTo>
                  <a:lnTo>
                    <a:pt x="18" y="40"/>
                  </a:lnTo>
                  <a:lnTo>
                    <a:pt x="9" y="44"/>
                  </a:lnTo>
                  <a:lnTo>
                    <a:pt x="9" y="58"/>
                  </a:lnTo>
                  <a:lnTo>
                    <a:pt x="18" y="58"/>
                  </a:lnTo>
                  <a:lnTo>
                    <a:pt x="45" y="58"/>
                  </a:lnTo>
                  <a:lnTo>
                    <a:pt x="45" y="80"/>
                  </a:lnTo>
                  <a:lnTo>
                    <a:pt x="41" y="84"/>
                  </a:lnTo>
                  <a:lnTo>
                    <a:pt x="32" y="84"/>
                  </a:lnTo>
                  <a:lnTo>
                    <a:pt x="36" y="98"/>
                  </a:lnTo>
                  <a:lnTo>
                    <a:pt x="54" y="93"/>
                  </a:lnTo>
                  <a:lnTo>
                    <a:pt x="58" y="93"/>
                  </a:lnTo>
                  <a:lnTo>
                    <a:pt x="58" y="89"/>
                  </a:lnTo>
                  <a:lnTo>
                    <a:pt x="58" y="58"/>
                  </a:lnTo>
                  <a:lnTo>
                    <a:pt x="85" y="58"/>
                  </a:lnTo>
                  <a:lnTo>
                    <a:pt x="85" y="44"/>
                  </a:lnTo>
                  <a:lnTo>
                    <a:pt x="58" y="44"/>
                  </a:lnTo>
                  <a:lnTo>
                    <a:pt x="58" y="40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45" y="31"/>
                  </a:lnTo>
                  <a:lnTo>
                    <a:pt x="45" y="44"/>
                  </a:lnTo>
                  <a:lnTo>
                    <a:pt x="27" y="44"/>
                  </a:lnTo>
                  <a:lnTo>
                    <a:pt x="36" y="27"/>
                  </a:lnTo>
                  <a:lnTo>
                    <a:pt x="90" y="27"/>
                  </a:lnTo>
                  <a:lnTo>
                    <a:pt x="90" y="13"/>
                  </a:lnTo>
                  <a:lnTo>
                    <a:pt x="45" y="13"/>
                  </a:lnTo>
                  <a:lnTo>
                    <a:pt x="45" y="9"/>
                  </a:lnTo>
                  <a:lnTo>
                    <a:pt x="49" y="4"/>
                  </a:lnTo>
                  <a:lnTo>
                    <a:pt x="32" y="0"/>
                  </a:lnTo>
                  <a:lnTo>
                    <a:pt x="27" y="13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3" y="27"/>
                  </a:lnTo>
                  <a:close/>
                  <a:moveTo>
                    <a:pt x="81" y="93"/>
                  </a:moveTo>
                  <a:lnTo>
                    <a:pt x="94" y="84"/>
                  </a:lnTo>
                  <a:lnTo>
                    <a:pt x="85" y="76"/>
                  </a:lnTo>
                  <a:lnTo>
                    <a:pt x="72" y="62"/>
                  </a:lnTo>
                  <a:lnTo>
                    <a:pt x="63" y="67"/>
                  </a:lnTo>
                  <a:lnTo>
                    <a:pt x="81" y="93"/>
                  </a:lnTo>
                  <a:close/>
                  <a:moveTo>
                    <a:pt x="9" y="93"/>
                  </a:moveTo>
                  <a:lnTo>
                    <a:pt x="9" y="93"/>
                  </a:lnTo>
                  <a:lnTo>
                    <a:pt x="36" y="67"/>
                  </a:lnTo>
                  <a:lnTo>
                    <a:pt x="18" y="62"/>
                  </a:lnTo>
                  <a:lnTo>
                    <a:pt x="14" y="76"/>
                  </a:lnTo>
                  <a:lnTo>
                    <a:pt x="0" y="89"/>
                  </a:lnTo>
                  <a:lnTo>
                    <a:pt x="9" y="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40"/>
            <p:cNvSpPr>
              <a:spLocks noEditPoints="1"/>
            </p:cNvSpPr>
            <p:nvPr/>
          </p:nvSpPr>
          <p:spPr bwMode="auto">
            <a:xfrm>
              <a:off x="11612" y="8640"/>
              <a:ext cx="232" cy="232"/>
            </a:xfrm>
            <a:custGeom>
              <a:avLst/>
              <a:gdLst>
                <a:gd name="T0" fmla="*/ 40 w 98"/>
                <a:gd name="T1" fmla="*/ 31 h 98"/>
                <a:gd name="T2" fmla="*/ 9 w 98"/>
                <a:gd name="T3" fmla="*/ 98 h 98"/>
                <a:gd name="T4" fmla="*/ 22 w 98"/>
                <a:gd name="T5" fmla="*/ 40 h 98"/>
                <a:gd name="T6" fmla="*/ 31 w 98"/>
                <a:gd name="T7" fmla="*/ 44 h 98"/>
                <a:gd name="T8" fmla="*/ 36 w 98"/>
                <a:gd name="T9" fmla="*/ 53 h 98"/>
                <a:gd name="T10" fmla="*/ 27 w 98"/>
                <a:gd name="T11" fmla="*/ 62 h 98"/>
                <a:gd name="T12" fmla="*/ 40 w 98"/>
                <a:gd name="T13" fmla="*/ 71 h 98"/>
                <a:gd name="T14" fmla="*/ 27 w 98"/>
                <a:gd name="T15" fmla="*/ 80 h 98"/>
                <a:gd name="T16" fmla="*/ 40 w 98"/>
                <a:gd name="T17" fmla="*/ 93 h 98"/>
                <a:gd name="T18" fmla="*/ 53 w 98"/>
                <a:gd name="T19" fmla="*/ 80 h 98"/>
                <a:gd name="T20" fmla="*/ 71 w 98"/>
                <a:gd name="T21" fmla="*/ 71 h 98"/>
                <a:gd name="T22" fmla="*/ 53 w 98"/>
                <a:gd name="T23" fmla="*/ 62 h 98"/>
                <a:gd name="T24" fmla="*/ 71 w 98"/>
                <a:gd name="T25" fmla="*/ 53 h 98"/>
                <a:gd name="T26" fmla="*/ 62 w 98"/>
                <a:gd name="T27" fmla="*/ 53 h 98"/>
                <a:gd name="T28" fmla="*/ 67 w 98"/>
                <a:gd name="T29" fmla="*/ 49 h 98"/>
                <a:gd name="T30" fmla="*/ 67 w 98"/>
                <a:gd name="T31" fmla="*/ 44 h 98"/>
                <a:gd name="T32" fmla="*/ 76 w 98"/>
                <a:gd name="T33" fmla="*/ 40 h 98"/>
                <a:gd name="T34" fmla="*/ 76 w 98"/>
                <a:gd name="T35" fmla="*/ 80 h 98"/>
                <a:gd name="T36" fmla="*/ 67 w 98"/>
                <a:gd name="T37" fmla="*/ 84 h 98"/>
                <a:gd name="T38" fmla="*/ 62 w 98"/>
                <a:gd name="T39" fmla="*/ 84 h 98"/>
                <a:gd name="T40" fmla="*/ 67 w 98"/>
                <a:gd name="T41" fmla="*/ 98 h 98"/>
                <a:gd name="T42" fmla="*/ 85 w 98"/>
                <a:gd name="T43" fmla="*/ 93 h 98"/>
                <a:gd name="T44" fmla="*/ 89 w 98"/>
                <a:gd name="T45" fmla="*/ 84 h 98"/>
                <a:gd name="T46" fmla="*/ 53 w 98"/>
                <a:gd name="T47" fmla="*/ 31 h 98"/>
                <a:gd name="T48" fmla="*/ 98 w 98"/>
                <a:gd name="T49" fmla="*/ 22 h 98"/>
                <a:gd name="T50" fmla="*/ 53 w 98"/>
                <a:gd name="T51" fmla="*/ 13 h 98"/>
                <a:gd name="T52" fmla="*/ 58 w 98"/>
                <a:gd name="T53" fmla="*/ 4 h 98"/>
                <a:gd name="T54" fmla="*/ 58 w 98"/>
                <a:gd name="T55" fmla="*/ 0 h 98"/>
                <a:gd name="T56" fmla="*/ 45 w 98"/>
                <a:gd name="T57" fmla="*/ 13 h 98"/>
                <a:gd name="T58" fmla="*/ 0 w 98"/>
                <a:gd name="T59" fmla="*/ 22 h 98"/>
                <a:gd name="T60" fmla="*/ 40 w 98"/>
                <a:gd name="T61" fmla="*/ 22 h 98"/>
                <a:gd name="T62" fmla="*/ 49 w 98"/>
                <a:gd name="T63" fmla="*/ 49 h 98"/>
                <a:gd name="T64" fmla="*/ 45 w 98"/>
                <a:gd name="T65" fmla="*/ 44 h 98"/>
                <a:gd name="T66" fmla="*/ 45 w 98"/>
                <a:gd name="T67" fmla="*/ 40 h 98"/>
                <a:gd name="T68" fmla="*/ 53 w 98"/>
                <a:gd name="T69" fmla="*/ 40 h 98"/>
                <a:gd name="T70" fmla="*/ 40 w 98"/>
                <a:gd name="T71" fmla="*/ 53 h 98"/>
                <a:gd name="T72" fmla="*/ 49 w 98"/>
                <a:gd name="T73" fmla="*/ 49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8" h="98">
                  <a:moveTo>
                    <a:pt x="40" y="22"/>
                  </a:moveTo>
                  <a:lnTo>
                    <a:pt x="40" y="31"/>
                  </a:lnTo>
                  <a:lnTo>
                    <a:pt x="9" y="31"/>
                  </a:lnTo>
                  <a:lnTo>
                    <a:pt x="9" y="98"/>
                  </a:lnTo>
                  <a:lnTo>
                    <a:pt x="22" y="98"/>
                  </a:lnTo>
                  <a:lnTo>
                    <a:pt x="22" y="40"/>
                  </a:lnTo>
                  <a:lnTo>
                    <a:pt x="40" y="40"/>
                  </a:lnTo>
                  <a:lnTo>
                    <a:pt x="31" y="44"/>
                  </a:lnTo>
                  <a:lnTo>
                    <a:pt x="36" y="53"/>
                  </a:lnTo>
                  <a:lnTo>
                    <a:pt x="27" y="53"/>
                  </a:lnTo>
                  <a:lnTo>
                    <a:pt x="27" y="62"/>
                  </a:lnTo>
                  <a:lnTo>
                    <a:pt x="40" y="62"/>
                  </a:lnTo>
                  <a:lnTo>
                    <a:pt x="40" y="71"/>
                  </a:lnTo>
                  <a:lnTo>
                    <a:pt x="27" y="71"/>
                  </a:lnTo>
                  <a:lnTo>
                    <a:pt x="27" y="80"/>
                  </a:lnTo>
                  <a:lnTo>
                    <a:pt x="40" y="80"/>
                  </a:lnTo>
                  <a:lnTo>
                    <a:pt x="40" y="93"/>
                  </a:lnTo>
                  <a:lnTo>
                    <a:pt x="53" y="93"/>
                  </a:lnTo>
                  <a:lnTo>
                    <a:pt x="53" y="80"/>
                  </a:lnTo>
                  <a:lnTo>
                    <a:pt x="71" y="80"/>
                  </a:lnTo>
                  <a:lnTo>
                    <a:pt x="71" y="71"/>
                  </a:lnTo>
                  <a:lnTo>
                    <a:pt x="53" y="71"/>
                  </a:lnTo>
                  <a:lnTo>
                    <a:pt x="53" y="62"/>
                  </a:lnTo>
                  <a:lnTo>
                    <a:pt x="71" y="62"/>
                  </a:lnTo>
                  <a:lnTo>
                    <a:pt x="71" y="53"/>
                  </a:lnTo>
                  <a:lnTo>
                    <a:pt x="62" y="53"/>
                  </a:lnTo>
                  <a:lnTo>
                    <a:pt x="67" y="49"/>
                  </a:lnTo>
                  <a:lnTo>
                    <a:pt x="67" y="44"/>
                  </a:lnTo>
                  <a:lnTo>
                    <a:pt x="62" y="40"/>
                  </a:lnTo>
                  <a:lnTo>
                    <a:pt x="76" y="40"/>
                  </a:lnTo>
                  <a:lnTo>
                    <a:pt x="76" y="80"/>
                  </a:lnTo>
                  <a:lnTo>
                    <a:pt x="71" y="84"/>
                  </a:lnTo>
                  <a:lnTo>
                    <a:pt x="67" y="84"/>
                  </a:lnTo>
                  <a:lnTo>
                    <a:pt x="62" y="84"/>
                  </a:lnTo>
                  <a:lnTo>
                    <a:pt x="67" y="98"/>
                  </a:lnTo>
                  <a:lnTo>
                    <a:pt x="85" y="93"/>
                  </a:lnTo>
                  <a:lnTo>
                    <a:pt x="89" y="93"/>
                  </a:lnTo>
                  <a:lnTo>
                    <a:pt x="89" y="84"/>
                  </a:lnTo>
                  <a:lnTo>
                    <a:pt x="89" y="31"/>
                  </a:lnTo>
                  <a:lnTo>
                    <a:pt x="53" y="31"/>
                  </a:lnTo>
                  <a:lnTo>
                    <a:pt x="53" y="22"/>
                  </a:lnTo>
                  <a:lnTo>
                    <a:pt x="98" y="22"/>
                  </a:lnTo>
                  <a:lnTo>
                    <a:pt x="98" y="13"/>
                  </a:lnTo>
                  <a:lnTo>
                    <a:pt x="53" y="13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45" y="0"/>
                  </a:lnTo>
                  <a:lnTo>
                    <a:pt x="45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40" y="22"/>
                  </a:lnTo>
                  <a:close/>
                  <a:moveTo>
                    <a:pt x="49" y="49"/>
                  </a:moveTo>
                  <a:lnTo>
                    <a:pt x="49" y="49"/>
                  </a:lnTo>
                  <a:lnTo>
                    <a:pt x="45" y="44"/>
                  </a:lnTo>
                  <a:lnTo>
                    <a:pt x="45" y="40"/>
                  </a:lnTo>
                  <a:lnTo>
                    <a:pt x="53" y="40"/>
                  </a:lnTo>
                  <a:lnTo>
                    <a:pt x="49" y="53"/>
                  </a:lnTo>
                  <a:lnTo>
                    <a:pt x="40" y="53"/>
                  </a:lnTo>
                  <a:lnTo>
                    <a:pt x="4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1"/>
            <p:cNvSpPr>
              <a:spLocks noEditPoints="1"/>
            </p:cNvSpPr>
            <p:nvPr/>
          </p:nvSpPr>
          <p:spPr bwMode="auto">
            <a:xfrm>
              <a:off x="11865" y="8649"/>
              <a:ext cx="232" cy="223"/>
            </a:xfrm>
            <a:custGeom>
              <a:avLst/>
              <a:gdLst>
                <a:gd name="T0" fmla="*/ 40 w 98"/>
                <a:gd name="T1" fmla="*/ 0 h 94"/>
                <a:gd name="T2" fmla="*/ 40 w 98"/>
                <a:gd name="T3" fmla="*/ 0 h 94"/>
                <a:gd name="T4" fmla="*/ 40 w 98"/>
                <a:gd name="T5" fmla="*/ 0 h 94"/>
                <a:gd name="T6" fmla="*/ 27 w 98"/>
                <a:gd name="T7" fmla="*/ 0 h 94"/>
                <a:gd name="T8" fmla="*/ 0 w 98"/>
                <a:gd name="T9" fmla="*/ 9 h 94"/>
                <a:gd name="T10" fmla="*/ 27 w 98"/>
                <a:gd name="T11" fmla="*/ 23 h 94"/>
                <a:gd name="T12" fmla="*/ 40 w 98"/>
                <a:gd name="T13" fmla="*/ 31 h 94"/>
                <a:gd name="T14" fmla="*/ 58 w 98"/>
                <a:gd name="T15" fmla="*/ 23 h 94"/>
                <a:gd name="T16" fmla="*/ 71 w 98"/>
                <a:gd name="T17" fmla="*/ 31 h 94"/>
                <a:gd name="T18" fmla="*/ 98 w 98"/>
                <a:gd name="T19" fmla="*/ 23 h 94"/>
                <a:gd name="T20" fmla="*/ 71 w 98"/>
                <a:gd name="T21" fmla="*/ 9 h 94"/>
                <a:gd name="T22" fmla="*/ 71 w 98"/>
                <a:gd name="T23" fmla="*/ 5 h 94"/>
                <a:gd name="T24" fmla="*/ 71 w 98"/>
                <a:gd name="T25" fmla="*/ 0 h 94"/>
                <a:gd name="T26" fmla="*/ 71 w 98"/>
                <a:gd name="T27" fmla="*/ 0 h 94"/>
                <a:gd name="T28" fmla="*/ 58 w 98"/>
                <a:gd name="T29" fmla="*/ 0 h 94"/>
                <a:gd name="T30" fmla="*/ 40 w 98"/>
                <a:gd name="T31" fmla="*/ 9 h 94"/>
                <a:gd name="T32" fmla="*/ 40 w 98"/>
                <a:gd name="T33" fmla="*/ 5 h 94"/>
                <a:gd name="T34" fmla="*/ 40 w 98"/>
                <a:gd name="T35" fmla="*/ 0 h 94"/>
                <a:gd name="T36" fmla="*/ 27 w 98"/>
                <a:gd name="T37" fmla="*/ 94 h 94"/>
                <a:gd name="T38" fmla="*/ 71 w 98"/>
                <a:gd name="T39" fmla="*/ 85 h 94"/>
                <a:gd name="T40" fmla="*/ 85 w 98"/>
                <a:gd name="T41" fmla="*/ 94 h 94"/>
                <a:gd name="T42" fmla="*/ 13 w 98"/>
                <a:gd name="T43" fmla="*/ 31 h 94"/>
                <a:gd name="T44" fmla="*/ 27 w 98"/>
                <a:gd name="T45" fmla="*/ 94 h 94"/>
                <a:gd name="T46" fmla="*/ 58 w 98"/>
                <a:gd name="T47" fmla="*/ 45 h 94"/>
                <a:gd name="T48" fmla="*/ 71 w 98"/>
                <a:gd name="T49" fmla="*/ 54 h 94"/>
                <a:gd name="T50" fmla="*/ 58 w 98"/>
                <a:gd name="T51" fmla="*/ 45 h 94"/>
                <a:gd name="T52" fmla="*/ 40 w 98"/>
                <a:gd name="T53" fmla="*/ 45 h 94"/>
                <a:gd name="T54" fmla="*/ 27 w 98"/>
                <a:gd name="T55" fmla="*/ 54 h 94"/>
                <a:gd name="T56" fmla="*/ 40 w 98"/>
                <a:gd name="T57" fmla="*/ 45 h 94"/>
                <a:gd name="T58" fmla="*/ 40 w 98"/>
                <a:gd name="T59" fmla="*/ 67 h 94"/>
                <a:gd name="T60" fmla="*/ 27 w 98"/>
                <a:gd name="T61" fmla="*/ 76 h 94"/>
                <a:gd name="T62" fmla="*/ 40 w 98"/>
                <a:gd name="T63" fmla="*/ 67 h 94"/>
                <a:gd name="T64" fmla="*/ 71 w 98"/>
                <a:gd name="T65" fmla="*/ 76 h 94"/>
                <a:gd name="T66" fmla="*/ 54 w 98"/>
                <a:gd name="T67" fmla="*/ 67 h 94"/>
                <a:gd name="T68" fmla="*/ 71 w 98"/>
                <a:gd name="T69" fmla="*/ 76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8" h="94">
                  <a:moveTo>
                    <a:pt x="40" y="0"/>
                  </a:moveTo>
                  <a:lnTo>
                    <a:pt x="40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27" y="23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1"/>
                  </a:lnTo>
                  <a:lnTo>
                    <a:pt x="71" y="31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9"/>
                  </a:lnTo>
                  <a:lnTo>
                    <a:pt x="40" y="9"/>
                  </a:lnTo>
                  <a:lnTo>
                    <a:pt x="40" y="5"/>
                  </a:lnTo>
                  <a:lnTo>
                    <a:pt x="40" y="0"/>
                  </a:lnTo>
                  <a:close/>
                  <a:moveTo>
                    <a:pt x="27" y="94"/>
                  </a:moveTo>
                  <a:lnTo>
                    <a:pt x="27" y="85"/>
                  </a:lnTo>
                  <a:lnTo>
                    <a:pt x="71" y="85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85" y="31"/>
                  </a:lnTo>
                  <a:lnTo>
                    <a:pt x="13" y="31"/>
                  </a:lnTo>
                  <a:lnTo>
                    <a:pt x="13" y="94"/>
                  </a:lnTo>
                  <a:lnTo>
                    <a:pt x="27" y="94"/>
                  </a:lnTo>
                  <a:close/>
                  <a:moveTo>
                    <a:pt x="58" y="45"/>
                  </a:moveTo>
                  <a:lnTo>
                    <a:pt x="71" y="45"/>
                  </a:lnTo>
                  <a:lnTo>
                    <a:pt x="71" y="54"/>
                  </a:lnTo>
                  <a:lnTo>
                    <a:pt x="58" y="54"/>
                  </a:lnTo>
                  <a:lnTo>
                    <a:pt x="58" y="45"/>
                  </a:lnTo>
                  <a:close/>
                  <a:moveTo>
                    <a:pt x="40" y="45"/>
                  </a:moveTo>
                  <a:lnTo>
                    <a:pt x="40" y="54"/>
                  </a:lnTo>
                  <a:lnTo>
                    <a:pt x="27" y="54"/>
                  </a:lnTo>
                  <a:lnTo>
                    <a:pt x="27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76"/>
                  </a:lnTo>
                  <a:lnTo>
                    <a:pt x="27" y="76"/>
                  </a:lnTo>
                  <a:lnTo>
                    <a:pt x="27" y="67"/>
                  </a:lnTo>
                  <a:lnTo>
                    <a:pt x="40" y="67"/>
                  </a:lnTo>
                  <a:close/>
                  <a:moveTo>
                    <a:pt x="71" y="76"/>
                  </a:moveTo>
                  <a:lnTo>
                    <a:pt x="54" y="76"/>
                  </a:lnTo>
                  <a:lnTo>
                    <a:pt x="54" y="67"/>
                  </a:lnTo>
                  <a:lnTo>
                    <a:pt x="71" y="67"/>
                  </a:lnTo>
                  <a:lnTo>
                    <a:pt x="71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2"/>
            <p:cNvSpPr>
              <a:spLocks noEditPoints="1"/>
            </p:cNvSpPr>
            <p:nvPr/>
          </p:nvSpPr>
          <p:spPr bwMode="auto">
            <a:xfrm>
              <a:off x="12119" y="8640"/>
              <a:ext cx="232" cy="232"/>
            </a:xfrm>
            <a:custGeom>
              <a:avLst/>
              <a:gdLst>
                <a:gd name="T0" fmla="*/ 13 w 98"/>
                <a:gd name="T1" fmla="*/ 18 h 98"/>
                <a:gd name="T2" fmla="*/ 27 w 98"/>
                <a:gd name="T3" fmla="*/ 13 h 98"/>
                <a:gd name="T4" fmla="*/ 27 w 98"/>
                <a:gd name="T5" fmla="*/ 4 h 98"/>
                <a:gd name="T6" fmla="*/ 13 w 98"/>
                <a:gd name="T7" fmla="*/ 4 h 98"/>
                <a:gd name="T8" fmla="*/ 13 w 98"/>
                <a:gd name="T9" fmla="*/ 18 h 98"/>
                <a:gd name="T10" fmla="*/ 40 w 98"/>
                <a:gd name="T11" fmla="*/ 89 h 98"/>
                <a:gd name="T12" fmla="*/ 22 w 98"/>
                <a:gd name="T13" fmla="*/ 40 h 98"/>
                <a:gd name="T14" fmla="*/ 40 w 98"/>
                <a:gd name="T15" fmla="*/ 27 h 98"/>
                <a:gd name="T16" fmla="*/ 36 w 98"/>
                <a:gd name="T17" fmla="*/ 31 h 98"/>
                <a:gd name="T18" fmla="*/ 45 w 98"/>
                <a:gd name="T19" fmla="*/ 35 h 98"/>
                <a:gd name="T20" fmla="*/ 94 w 98"/>
                <a:gd name="T21" fmla="*/ 22 h 98"/>
                <a:gd name="T22" fmla="*/ 62 w 98"/>
                <a:gd name="T23" fmla="*/ 13 h 98"/>
                <a:gd name="T24" fmla="*/ 62 w 98"/>
                <a:gd name="T25" fmla="*/ 9 h 98"/>
                <a:gd name="T26" fmla="*/ 62 w 98"/>
                <a:gd name="T27" fmla="*/ 4 h 98"/>
                <a:gd name="T28" fmla="*/ 49 w 98"/>
                <a:gd name="T29" fmla="*/ 0 h 98"/>
                <a:gd name="T30" fmla="*/ 49 w 98"/>
                <a:gd name="T31" fmla="*/ 4 h 98"/>
                <a:gd name="T32" fmla="*/ 40 w 98"/>
                <a:gd name="T33" fmla="*/ 22 h 98"/>
                <a:gd name="T34" fmla="*/ 0 w 98"/>
                <a:gd name="T35" fmla="*/ 18 h 98"/>
                <a:gd name="T36" fmla="*/ 9 w 98"/>
                <a:gd name="T37" fmla="*/ 27 h 98"/>
                <a:gd name="T38" fmla="*/ 9 w 98"/>
                <a:gd name="T39" fmla="*/ 49 h 98"/>
                <a:gd name="T40" fmla="*/ 0 w 98"/>
                <a:gd name="T41" fmla="*/ 89 h 98"/>
                <a:gd name="T42" fmla="*/ 0 w 98"/>
                <a:gd name="T43" fmla="*/ 93 h 98"/>
                <a:gd name="T44" fmla="*/ 9 w 98"/>
                <a:gd name="T45" fmla="*/ 98 h 98"/>
                <a:gd name="T46" fmla="*/ 18 w 98"/>
                <a:gd name="T47" fmla="*/ 76 h 98"/>
                <a:gd name="T48" fmla="*/ 27 w 98"/>
                <a:gd name="T49" fmla="*/ 49 h 98"/>
                <a:gd name="T50" fmla="*/ 27 w 98"/>
                <a:gd name="T51" fmla="*/ 80 h 98"/>
                <a:gd name="T52" fmla="*/ 18 w 98"/>
                <a:gd name="T53" fmla="*/ 84 h 98"/>
                <a:gd name="T54" fmla="*/ 22 w 98"/>
                <a:gd name="T55" fmla="*/ 98 h 98"/>
                <a:gd name="T56" fmla="*/ 31 w 98"/>
                <a:gd name="T57" fmla="*/ 93 h 98"/>
                <a:gd name="T58" fmla="*/ 40 w 98"/>
                <a:gd name="T59" fmla="*/ 89 h 98"/>
                <a:gd name="T60" fmla="*/ 49 w 98"/>
                <a:gd name="T61" fmla="*/ 98 h 98"/>
                <a:gd name="T62" fmla="*/ 71 w 98"/>
                <a:gd name="T63" fmla="*/ 76 h 98"/>
                <a:gd name="T64" fmla="*/ 80 w 98"/>
                <a:gd name="T65" fmla="*/ 89 h 98"/>
                <a:gd name="T66" fmla="*/ 89 w 98"/>
                <a:gd name="T67" fmla="*/ 98 h 98"/>
                <a:gd name="T68" fmla="*/ 98 w 98"/>
                <a:gd name="T69" fmla="*/ 84 h 98"/>
                <a:gd name="T70" fmla="*/ 76 w 98"/>
                <a:gd name="T71" fmla="*/ 67 h 98"/>
                <a:gd name="T72" fmla="*/ 98 w 98"/>
                <a:gd name="T73" fmla="*/ 58 h 98"/>
                <a:gd name="T74" fmla="*/ 76 w 98"/>
                <a:gd name="T75" fmla="*/ 44 h 98"/>
                <a:gd name="T76" fmla="*/ 89 w 98"/>
                <a:gd name="T77" fmla="*/ 35 h 98"/>
                <a:gd name="T78" fmla="*/ 67 w 98"/>
                <a:gd name="T79" fmla="*/ 31 h 98"/>
                <a:gd name="T80" fmla="*/ 67 w 98"/>
                <a:gd name="T81" fmla="*/ 27 h 98"/>
                <a:gd name="T82" fmla="*/ 54 w 98"/>
                <a:gd name="T83" fmla="*/ 27 h 98"/>
                <a:gd name="T84" fmla="*/ 49 w 98"/>
                <a:gd name="T85" fmla="*/ 40 h 98"/>
                <a:gd name="T86" fmla="*/ 40 w 98"/>
                <a:gd name="T87" fmla="*/ 49 h 98"/>
                <a:gd name="T88" fmla="*/ 45 w 98"/>
                <a:gd name="T89" fmla="*/ 53 h 98"/>
                <a:gd name="T90" fmla="*/ 54 w 98"/>
                <a:gd name="T91" fmla="*/ 53 h 98"/>
                <a:gd name="T92" fmla="*/ 62 w 98"/>
                <a:gd name="T93" fmla="*/ 44 h 98"/>
                <a:gd name="T94" fmla="*/ 45 w 98"/>
                <a:gd name="T95" fmla="*/ 58 h 98"/>
                <a:gd name="T96" fmla="*/ 62 w 98"/>
                <a:gd name="T97" fmla="*/ 67 h 98"/>
                <a:gd name="T98" fmla="*/ 62 w 98"/>
                <a:gd name="T99" fmla="*/ 67 h 98"/>
                <a:gd name="T100" fmla="*/ 40 w 98"/>
                <a:gd name="T101" fmla="*/ 89 h 98"/>
                <a:gd name="T102" fmla="*/ 40 w 98"/>
                <a:gd name="T103" fmla="*/ 89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13" y="18"/>
                  </a:moveTo>
                  <a:lnTo>
                    <a:pt x="13" y="18"/>
                  </a:lnTo>
                  <a:lnTo>
                    <a:pt x="27" y="13"/>
                  </a:lnTo>
                  <a:lnTo>
                    <a:pt x="27" y="4"/>
                  </a:lnTo>
                  <a:lnTo>
                    <a:pt x="13" y="4"/>
                  </a:lnTo>
                  <a:lnTo>
                    <a:pt x="13" y="18"/>
                  </a:lnTo>
                  <a:close/>
                  <a:moveTo>
                    <a:pt x="40" y="89"/>
                  </a:moveTo>
                  <a:lnTo>
                    <a:pt x="40" y="40"/>
                  </a:lnTo>
                  <a:lnTo>
                    <a:pt x="22" y="40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45" y="35"/>
                  </a:lnTo>
                  <a:lnTo>
                    <a:pt x="54" y="22"/>
                  </a:lnTo>
                  <a:lnTo>
                    <a:pt x="94" y="22"/>
                  </a:lnTo>
                  <a:lnTo>
                    <a:pt x="94" y="13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4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71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18" y="76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0"/>
                  </a:lnTo>
                  <a:lnTo>
                    <a:pt x="27" y="84"/>
                  </a:lnTo>
                  <a:lnTo>
                    <a:pt x="18" y="84"/>
                  </a:lnTo>
                  <a:lnTo>
                    <a:pt x="22" y="98"/>
                  </a:lnTo>
                  <a:lnTo>
                    <a:pt x="31" y="93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62" y="89"/>
                  </a:lnTo>
                  <a:lnTo>
                    <a:pt x="71" y="76"/>
                  </a:lnTo>
                  <a:lnTo>
                    <a:pt x="80" y="89"/>
                  </a:lnTo>
                  <a:lnTo>
                    <a:pt x="89" y="98"/>
                  </a:lnTo>
                  <a:lnTo>
                    <a:pt x="98" y="84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8"/>
                  </a:lnTo>
                  <a:lnTo>
                    <a:pt x="76" y="58"/>
                  </a:lnTo>
                  <a:lnTo>
                    <a:pt x="76" y="44"/>
                  </a:lnTo>
                  <a:lnTo>
                    <a:pt x="89" y="44"/>
                  </a:lnTo>
                  <a:lnTo>
                    <a:pt x="89" y="35"/>
                  </a:lnTo>
                  <a:lnTo>
                    <a:pt x="67" y="35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54" y="27"/>
                  </a:lnTo>
                  <a:lnTo>
                    <a:pt x="49" y="40"/>
                  </a:lnTo>
                  <a:lnTo>
                    <a:pt x="40" y="49"/>
                  </a:lnTo>
                  <a:lnTo>
                    <a:pt x="45" y="53"/>
                  </a:lnTo>
                  <a:lnTo>
                    <a:pt x="54" y="53"/>
                  </a:lnTo>
                  <a:lnTo>
                    <a:pt x="58" y="44"/>
                  </a:lnTo>
                  <a:lnTo>
                    <a:pt x="62" y="44"/>
                  </a:lnTo>
                  <a:lnTo>
                    <a:pt x="62" y="58"/>
                  </a:lnTo>
                  <a:lnTo>
                    <a:pt x="45" y="58"/>
                  </a:lnTo>
                  <a:lnTo>
                    <a:pt x="45" y="67"/>
                  </a:lnTo>
                  <a:lnTo>
                    <a:pt x="62" y="67"/>
                  </a:lnTo>
                  <a:lnTo>
                    <a:pt x="54" y="80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3"/>
            <p:cNvSpPr>
              <a:spLocks noEditPoints="1"/>
            </p:cNvSpPr>
            <p:nvPr/>
          </p:nvSpPr>
          <p:spPr bwMode="auto">
            <a:xfrm>
              <a:off x="12372" y="8640"/>
              <a:ext cx="223" cy="232"/>
            </a:xfrm>
            <a:custGeom>
              <a:avLst/>
              <a:gdLst>
                <a:gd name="T0" fmla="*/ 31 w 94"/>
                <a:gd name="T1" fmla="*/ 4 h 98"/>
                <a:gd name="T2" fmla="*/ 31 w 94"/>
                <a:gd name="T3" fmla="*/ 4 h 98"/>
                <a:gd name="T4" fmla="*/ 31 w 94"/>
                <a:gd name="T5" fmla="*/ 4 h 98"/>
                <a:gd name="T6" fmla="*/ 31 w 94"/>
                <a:gd name="T7" fmla="*/ 4 h 98"/>
                <a:gd name="T8" fmla="*/ 18 w 94"/>
                <a:gd name="T9" fmla="*/ 0 h 98"/>
                <a:gd name="T10" fmla="*/ 18 w 94"/>
                <a:gd name="T11" fmla="*/ 0 h 98"/>
                <a:gd name="T12" fmla="*/ 9 w 94"/>
                <a:gd name="T13" fmla="*/ 27 h 98"/>
                <a:gd name="T14" fmla="*/ 0 w 94"/>
                <a:gd name="T15" fmla="*/ 49 h 98"/>
                <a:gd name="T16" fmla="*/ 0 w 94"/>
                <a:gd name="T17" fmla="*/ 49 h 98"/>
                <a:gd name="T18" fmla="*/ 9 w 94"/>
                <a:gd name="T19" fmla="*/ 62 h 98"/>
                <a:gd name="T20" fmla="*/ 9 w 94"/>
                <a:gd name="T21" fmla="*/ 62 h 98"/>
                <a:gd name="T22" fmla="*/ 13 w 94"/>
                <a:gd name="T23" fmla="*/ 53 h 98"/>
                <a:gd name="T24" fmla="*/ 13 w 94"/>
                <a:gd name="T25" fmla="*/ 98 h 98"/>
                <a:gd name="T26" fmla="*/ 27 w 94"/>
                <a:gd name="T27" fmla="*/ 98 h 98"/>
                <a:gd name="T28" fmla="*/ 27 w 94"/>
                <a:gd name="T29" fmla="*/ 27 h 98"/>
                <a:gd name="T30" fmla="*/ 27 w 94"/>
                <a:gd name="T31" fmla="*/ 27 h 98"/>
                <a:gd name="T32" fmla="*/ 31 w 94"/>
                <a:gd name="T33" fmla="*/ 4 h 98"/>
                <a:gd name="T34" fmla="*/ 31 w 94"/>
                <a:gd name="T35" fmla="*/ 4 h 98"/>
                <a:gd name="T36" fmla="*/ 31 w 94"/>
                <a:gd name="T37" fmla="*/ 4 h 98"/>
                <a:gd name="T38" fmla="*/ 49 w 94"/>
                <a:gd name="T39" fmla="*/ 27 h 98"/>
                <a:gd name="T40" fmla="*/ 49 w 94"/>
                <a:gd name="T41" fmla="*/ 35 h 98"/>
                <a:gd name="T42" fmla="*/ 76 w 94"/>
                <a:gd name="T43" fmla="*/ 35 h 98"/>
                <a:gd name="T44" fmla="*/ 76 w 94"/>
                <a:gd name="T45" fmla="*/ 27 h 98"/>
                <a:gd name="T46" fmla="*/ 49 w 94"/>
                <a:gd name="T47" fmla="*/ 27 h 98"/>
                <a:gd name="T48" fmla="*/ 49 w 94"/>
                <a:gd name="T49" fmla="*/ 27 h 98"/>
                <a:gd name="T50" fmla="*/ 58 w 94"/>
                <a:gd name="T51" fmla="*/ 84 h 98"/>
                <a:gd name="T52" fmla="*/ 58 w 94"/>
                <a:gd name="T53" fmla="*/ 80 h 98"/>
                <a:gd name="T54" fmla="*/ 67 w 94"/>
                <a:gd name="T55" fmla="*/ 80 h 98"/>
                <a:gd name="T56" fmla="*/ 67 w 94"/>
                <a:gd name="T57" fmla="*/ 80 h 98"/>
                <a:gd name="T58" fmla="*/ 76 w 94"/>
                <a:gd name="T59" fmla="*/ 80 h 98"/>
                <a:gd name="T60" fmla="*/ 76 w 94"/>
                <a:gd name="T61" fmla="*/ 44 h 98"/>
                <a:gd name="T62" fmla="*/ 49 w 94"/>
                <a:gd name="T63" fmla="*/ 44 h 98"/>
                <a:gd name="T64" fmla="*/ 49 w 94"/>
                <a:gd name="T65" fmla="*/ 84 h 98"/>
                <a:gd name="T66" fmla="*/ 58 w 94"/>
                <a:gd name="T67" fmla="*/ 84 h 98"/>
                <a:gd name="T68" fmla="*/ 58 w 94"/>
                <a:gd name="T69" fmla="*/ 84 h 98"/>
                <a:gd name="T70" fmla="*/ 67 w 94"/>
                <a:gd name="T71" fmla="*/ 67 h 98"/>
                <a:gd name="T72" fmla="*/ 58 w 94"/>
                <a:gd name="T73" fmla="*/ 67 h 98"/>
                <a:gd name="T74" fmla="*/ 58 w 94"/>
                <a:gd name="T75" fmla="*/ 53 h 98"/>
                <a:gd name="T76" fmla="*/ 67 w 94"/>
                <a:gd name="T77" fmla="*/ 53 h 98"/>
                <a:gd name="T78" fmla="*/ 67 w 94"/>
                <a:gd name="T79" fmla="*/ 67 h 98"/>
                <a:gd name="T80" fmla="*/ 67 w 94"/>
                <a:gd name="T81" fmla="*/ 67 h 98"/>
                <a:gd name="T82" fmla="*/ 31 w 94"/>
                <a:gd name="T83" fmla="*/ 98 h 98"/>
                <a:gd name="T84" fmla="*/ 45 w 94"/>
                <a:gd name="T85" fmla="*/ 98 h 98"/>
                <a:gd name="T86" fmla="*/ 45 w 94"/>
                <a:gd name="T87" fmla="*/ 18 h 98"/>
                <a:gd name="T88" fmla="*/ 80 w 94"/>
                <a:gd name="T89" fmla="*/ 18 h 98"/>
                <a:gd name="T90" fmla="*/ 80 w 94"/>
                <a:gd name="T91" fmla="*/ 80 h 98"/>
                <a:gd name="T92" fmla="*/ 80 w 94"/>
                <a:gd name="T93" fmla="*/ 80 h 98"/>
                <a:gd name="T94" fmla="*/ 76 w 94"/>
                <a:gd name="T95" fmla="*/ 84 h 98"/>
                <a:gd name="T96" fmla="*/ 67 w 94"/>
                <a:gd name="T97" fmla="*/ 84 h 98"/>
                <a:gd name="T98" fmla="*/ 67 w 94"/>
                <a:gd name="T99" fmla="*/ 84 h 98"/>
                <a:gd name="T100" fmla="*/ 71 w 94"/>
                <a:gd name="T101" fmla="*/ 98 h 98"/>
                <a:gd name="T102" fmla="*/ 71 w 94"/>
                <a:gd name="T103" fmla="*/ 98 h 98"/>
                <a:gd name="T104" fmla="*/ 89 w 94"/>
                <a:gd name="T105" fmla="*/ 98 h 98"/>
                <a:gd name="T106" fmla="*/ 94 w 94"/>
                <a:gd name="T107" fmla="*/ 93 h 98"/>
                <a:gd name="T108" fmla="*/ 94 w 94"/>
                <a:gd name="T109" fmla="*/ 89 h 98"/>
                <a:gd name="T110" fmla="*/ 94 w 94"/>
                <a:gd name="T111" fmla="*/ 9 h 98"/>
                <a:gd name="T112" fmla="*/ 31 w 94"/>
                <a:gd name="T113" fmla="*/ 9 h 98"/>
                <a:gd name="T114" fmla="*/ 31 w 94"/>
                <a:gd name="T115" fmla="*/ 98 h 98"/>
                <a:gd name="T116" fmla="*/ 31 w 94"/>
                <a:gd name="T117" fmla="*/ 98 h 9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" h="98">
                  <a:moveTo>
                    <a:pt x="31" y="4"/>
                  </a:moveTo>
                  <a:lnTo>
                    <a:pt x="31" y="4"/>
                  </a:lnTo>
                  <a:lnTo>
                    <a:pt x="18" y="0"/>
                  </a:lnTo>
                  <a:lnTo>
                    <a:pt x="9" y="27"/>
                  </a:lnTo>
                  <a:lnTo>
                    <a:pt x="0" y="49"/>
                  </a:lnTo>
                  <a:lnTo>
                    <a:pt x="9" y="62"/>
                  </a:lnTo>
                  <a:lnTo>
                    <a:pt x="13" y="53"/>
                  </a:lnTo>
                  <a:lnTo>
                    <a:pt x="13" y="98"/>
                  </a:lnTo>
                  <a:lnTo>
                    <a:pt x="27" y="98"/>
                  </a:lnTo>
                  <a:lnTo>
                    <a:pt x="27" y="27"/>
                  </a:lnTo>
                  <a:lnTo>
                    <a:pt x="31" y="4"/>
                  </a:lnTo>
                  <a:close/>
                  <a:moveTo>
                    <a:pt x="49" y="27"/>
                  </a:moveTo>
                  <a:lnTo>
                    <a:pt x="49" y="35"/>
                  </a:lnTo>
                  <a:lnTo>
                    <a:pt x="76" y="35"/>
                  </a:lnTo>
                  <a:lnTo>
                    <a:pt x="76" y="27"/>
                  </a:lnTo>
                  <a:lnTo>
                    <a:pt x="49" y="27"/>
                  </a:lnTo>
                  <a:close/>
                  <a:moveTo>
                    <a:pt x="58" y="84"/>
                  </a:moveTo>
                  <a:lnTo>
                    <a:pt x="58" y="80"/>
                  </a:lnTo>
                  <a:lnTo>
                    <a:pt x="67" y="80"/>
                  </a:lnTo>
                  <a:lnTo>
                    <a:pt x="76" y="80"/>
                  </a:lnTo>
                  <a:lnTo>
                    <a:pt x="76" y="44"/>
                  </a:lnTo>
                  <a:lnTo>
                    <a:pt x="49" y="44"/>
                  </a:lnTo>
                  <a:lnTo>
                    <a:pt x="49" y="84"/>
                  </a:lnTo>
                  <a:lnTo>
                    <a:pt x="58" y="84"/>
                  </a:lnTo>
                  <a:close/>
                  <a:moveTo>
                    <a:pt x="67" y="67"/>
                  </a:moveTo>
                  <a:lnTo>
                    <a:pt x="58" y="67"/>
                  </a:lnTo>
                  <a:lnTo>
                    <a:pt x="58" y="53"/>
                  </a:lnTo>
                  <a:lnTo>
                    <a:pt x="67" y="53"/>
                  </a:lnTo>
                  <a:lnTo>
                    <a:pt x="67" y="67"/>
                  </a:lnTo>
                  <a:close/>
                  <a:moveTo>
                    <a:pt x="31" y="98"/>
                  </a:moveTo>
                  <a:lnTo>
                    <a:pt x="45" y="98"/>
                  </a:lnTo>
                  <a:lnTo>
                    <a:pt x="45" y="18"/>
                  </a:lnTo>
                  <a:lnTo>
                    <a:pt x="80" y="18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67" y="84"/>
                  </a:lnTo>
                  <a:lnTo>
                    <a:pt x="71" y="98"/>
                  </a:lnTo>
                  <a:lnTo>
                    <a:pt x="89" y="98"/>
                  </a:lnTo>
                  <a:lnTo>
                    <a:pt x="94" y="93"/>
                  </a:lnTo>
                  <a:lnTo>
                    <a:pt x="94" y="89"/>
                  </a:lnTo>
                  <a:lnTo>
                    <a:pt x="94" y="9"/>
                  </a:lnTo>
                  <a:lnTo>
                    <a:pt x="31" y="9"/>
                  </a:lnTo>
                  <a:lnTo>
                    <a:pt x="31" y="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4"/>
            <p:cNvSpPr>
              <a:spLocks noEditPoints="1"/>
            </p:cNvSpPr>
            <p:nvPr/>
          </p:nvSpPr>
          <p:spPr bwMode="auto">
            <a:xfrm>
              <a:off x="12626" y="8640"/>
              <a:ext cx="232" cy="232"/>
            </a:xfrm>
            <a:custGeom>
              <a:avLst/>
              <a:gdLst>
                <a:gd name="T0" fmla="*/ 13 w 98"/>
                <a:gd name="T1" fmla="*/ 18 h 98"/>
                <a:gd name="T2" fmla="*/ 27 w 98"/>
                <a:gd name="T3" fmla="*/ 13 h 98"/>
                <a:gd name="T4" fmla="*/ 27 w 98"/>
                <a:gd name="T5" fmla="*/ 4 h 98"/>
                <a:gd name="T6" fmla="*/ 13 w 98"/>
                <a:gd name="T7" fmla="*/ 4 h 98"/>
                <a:gd name="T8" fmla="*/ 13 w 98"/>
                <a:gd name="T9" fmla="*/ 18 h 98"/>
                <a:gd name="T10" fmla="*/ 40 w 98"/>
                <a:gd name="T11" fmla="*/ 89 h 98"/>
                <a:gd name="T12" fmla="*/ 22 w 98"/>
                <a:gd name="T13" fmla="*/ 40 h 98"/>
                <a:gd name="T14" fmla="*/ 40 w 98"/>
                <a:gd name="T15" fmla="*/ 27 h 98"/>
                <a:gd name="T16" fmla="*/ 36 w 98"/>
                <a:gd name="T17" fmla="*/ 31 h 98"/>
                <a:gd name="T18" fmla="*/ 45 w 98"/>
                <a:gd name="T19" fmla="*/ 40 h 98"/>
                <a:gd name="T20" fmla="*/ 94 w 98"/>
                <a:gd name="T21" fmla="*/ 22 h 98"/>
                <a:gd name="T22" fmla="*/ 63 w 98"/>
                <a:gd name="T23" fmla="*/ 13 h 98"/>
                <a:gd name="T24" fmla="*/ 63 w 98"/>
                <a:gd name="T25" fmla="*/ 9 h 98"/>
                <a:gd name="T26" fmla="*/ 63 w 98"/>
                <a:gd name="T27" fmla="*/ 4 h 98"/>
                <a:gd name="T28" fmla="*/ 49 w 98"/>
                <a:gd name="T29" fmla="*/ 0 h 98"/>
                <a:gd name="T30" fmla="*/ 49 w 98"/>
                <a:gd name="T31" fmla="*/ 4 h 98"/>
                <a:gd name="T32" fmla="*/ 40 w 98"/>
                <a:gd name="T33" fmla="*/ 22 h 98"/>
                <a:gd name="T34" fmla="*/ 0 w 98"/>
                <a:gd name="T35" fmla="*/ 18 h 98"/>
                <a:gd name="T36" fmla="*/ 9 w 98"/>
                <a:gd name="T37" fmla="*/ 27 h 98"/>
                <a:gd name="T38" fmla="*/ 9 w 98"/>
                <a:gd name="T39" fmla="*/ 49 h 98"/>
                <a:gd name="T40" fmla="*/ 0 w 98"/>
                <a:gd name="T41" fmla="*/ 93 h 98"/>
                <a:gd name="T42" fmla="*/ 0 w 98"/>
                <a:gd name="T43" fmla="*/ 93 h 98"/>
                <a:gd name="T44" fmla="*/ 9 w 98"/>
                <a:gd name="T45" fmla="*/ 98 h 98"/>
                <a:gd name="T46" fmla="*/ 18 w 98"/>
                <a:gd name="T47" fmla="*/ 76 h 98"/>
                <a:gd name="T48" fmla="*/ 27 w 98"/>
                <a:gd name="T49" fmla="*/ 49 h 98"/>
                <a:gd name="T50" fmla="*/ 27 w 98"/>
                <a:gd name="T51" fmla="*/ 80 h 98"/>
                <a:gd name="T52" fmla="*/ 18 w 98"/>
                <a:gd name="T53" fmla="*/ 84 h 98"/>
                <a:gd name="T54" fmla="*/ 22 w 98"/>
                <a:gd name="T55" fmla="*/ 98 h 98"/>
                <a:gd name="T56" fmla="*/ 31 w 98"/>
                <a:gd name="T57" fmla="*/ 93 h 98"/>
                <a:gd name="T58" fmla="*/ 40 w 98"/>
                <a:gd name="T59" fmla="*/ 89 h 98"/>
                <a:gd name="T60" fmla="*/ 49 w 98"/>
                <a:gd name="T61" fmla="*/ 98 h 98"/>
                <a:gd name="T62" fmla="*/ 71 w 98"/>
                <a:gd name="T63" fmla="*/ 76 h 98"/>
                <a:gd name="T64" fmla="*/ 80 w 98"/>
                <a:gd name="T65" fmla="*/ 89 h 98"/>
                <a:gd name="T66" fmla="*/ 89 w 98"/>
                <a:gd name="T67" fmla="*/ 98 h 98"/>
                <a:gd name="T68" fmla="*/ 98 w 98"/>
                <a:gd name="T69" fmla="*/ 84 h 98"/>
                <a:gd name="T70" fmla="*/ 76 w 98"/>
                <a:gd name="T71" fmla="*/ 67 h 98"/>
                <a:gd name="T72" fmla="*/ 98 w 98"/>
                <a:gd name="T73" fmla="*/ 58 h 98"/>
                <a:gd name="T74" fmla="*/ 76 w 98"/>
                <a:gd name="T75" fmla="*/ 44 h 98"/>
                <a:gd name="T76" fmla="*/ 89 w 98"/>
                <a:gd name="T77" fmla="*/ 35 h 98"/>
                <a:gd name="T78" fmla="*/ 67 w 98"/>
                <a:gd name="T79" fmla="*/ 31 h 98"/>
                <a:gd name="T80" fmla="*/ 67 w 98"/>
                <a:gd name="T81" fmla="*/ 27 h 98"/>
                <a:gd name="T82" fmla="*/ 54 w 98"/>
                <a:gd name="T83" fmla="*/ 27 h 98"/>
                <a:gd name="T84" fmla="*/ 49 w 98"/>
                <a:gd name="T85" fmla="*/ 40 h 98"/>
                <a:gd name="T86" fmla="*/ 40 w 98"/>
                <a:gd name="T87" fmla="*/ 49 h 98"/>
                <a:gd name="T88" fmla="*/ 45 w 98"/>
                <a:gd name="T89" fmla="*/ 53 h 98"/>
                <a:gd name="T90" fmla="*/ 54 w 98"/>
                <a:gd name="T91" fmla="*/ 53 h 98"/>
                <a:gd name="T92" fmla="*/ 63 w 98"/>
                <a:gd name="T93" fmla="*/ 44 h 98"/>
                <a:gd name="T94" fmla="*/ 45 w 98"/>
                <a:gd name="T95" fmla="*/ 58 h 98"/>
                <a:gd name="T96" fmla="*/ 63 w 98"/>
                <a:gd name="T97" fmla="*/ 67 h 98"/>
                <a:gd name="T98" fmla="*/ 63 w 98"/>
                <a:gd name="T99" fmla="*/ 67 h 98"/>
                <a:gd name="T100" fmla="*/ 40 w 98"/>
                <a:gd name="T101" fmla="*/ 89 h 98"/>
                <a:gd name="T102" fmla="*/ 40 w 98"/>
                <a:gd name="T103" fmla="*/ 89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13" y="18"/>
                  </a:moveTo>
                  <a:lnTo>
                    <a:pt x="13" y="18"/>
                  </a:lnTo>
                  <a:lnTo>
                    <a:pt x="27" y="13"/>
                  </a:lnTo>
                  <a:lnTo>
                    <a:pt x="27" y="4"/>
                  </a:lnTo>
                  <a:lnTo>
                    <a:pt x="13" y="4"/>
                  </a:lnTo>
                  <a:lnTo>
                    <a:pt x="13" y="18"/>
                  </a:lnTo>
                  <a:close/>
                  <a:moveTo>
                    <a:pt x="40" y="89"/>
                  </a:moveTo>
                  <a:lnTo>
                    <a:pt x="40" y="40"/>
                  </a:lnTo>
                  <a:lnTo>
                    <a:pt x="22" y="40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45" y="40"/>
                  </a:lnTo>
                  <a:lnTo>
                    <a:pt x="54" y="22"/>
                  </a:lnTo>
                  <a:lnTo>
                    <a:pt x="94" y="22"/>
                  </a:lnTo>
                  <a:lnTo>
                    <a:pt x="94" y="13"/>
                  </a:lnTo>
                  <a:lnTo>
                    <a:pt x="63" y="13"/>
                  </a:lnTo>
                  <a:lnTo>
                    <a:pt x="63" y="9"/>
                  </a:lnTo>
                  <a:lnTo>
                    <a:pt x="63" y="4"/>
                  </a:lnTo>
                  <a:lnTo>
                    <a:pt x="49" y="0"/>
                  </a:lnTo>
                  <a:lnTo>
                    <a:pt x="49" y="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71"/>
                  </a:lnTo>
                  <a:lnTo>
                    <a:pt x="0" y="93"/>
                  </a:lnTo>
                  <a:lnTo>
                    <a:pt x="9" y="98"/>
                  </a:lnTo>
                  <a:lnTo>
                    <a:pt x="18" y="76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0"/>
                  </a:lnTo>
                  <a:lnTo>
                    <a:pt x="27" y="84"/>
                  </a:lnTo>
                  <a:lnTo>
                    <a:pt x="18" y="84"/>
                  </a:lnTo>
                  <a:lnTo>
                    <a:pt x="22" y="98"/>
                  </a:lnTo>
                  <a:lnTo>
                    <a:pt x="31" y="93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63" y="89"/>
                  </a:lnTo>
                  <a:lnTo>
                    <a:pt x="71" y="76"/>
                  </a:lnTo>
                  <a:lnTo>
                    <a:pt x="80" y="89"/>
                  </a:lnTo>
                  <a:lnTo>
                    <a:pt x="89" y="98"/>
                  </a:lnTo>
                  <a:lnTo>
                    <a:pt x="98" y="84"/>
                  </a:lnTo>
                  <a:lnTo>
                    <a:pt x="85" y="80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8"/>
                  </a:lnTo>
                  <a:lnTo>
                    <a:pt x="76" y="58"/>
                  </a:lnTo>
                  <a:lnTo>
                    <a:pt x="76" y="44"/>
                  </a:lnTo>
                  <a:lnTo>
                    <a:pt x="89" y="44"/>
                  </a:lnTo>
                  <a:lnTo>
                    <a:pt x="89" y="35"/>
                  </a:lnTo>
                  <a:lnTo>
                    <a:pt x="67" y="35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54" y="27"/>
                  </a:lnTo>
                  <a:lnTo>
                    <a:pt x="49" y="40"/>
                  </a:lnTo>
                  <a:lnTo>
                    <a:pt x="40" y="49"/>
                  </a:lnTo>
                  <a:lnTo>
                    <a:pt x="45" y="53"/>
                  </a:lnTo>
                  <a:lnTo>
                    <a:pt x="54" y="53"/>
                  </a:lnTo>
                  <a:lnTo>
                    <a:pt x="58" y="44"/>
                  </a:lnTo>
                  <a:lnTo>
                    <a:pt x="63" y="44"/>
                  </a:lnTo>
                  <a:lnTo>
                    <a:pt x="63" y="58"/>
                  </a:lnTo>
                  <a:lnTo>
                    <a:pt x="45" y="58"/>
                  </a:lnTo>
                  <a:lnTo>
                    <a:pt x="45" y="67"/>
                  </a:lnTo>
                  <a:lnTo>
                    <a:pt x="63" y="67"/>
                  </a:lnTo>
                  <a:lnTo>
                    <a:pt x="54" y="80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5"/>
            <p:cNvSpPr>
              <a:spLocks noEditPoints="1"/>
            </p:cNvSpPr>
            <p:nvPr/>
          </p:nvSpPr>
          <p:spPr bwMode="auto">
            <a:xfrm>
              <a:off x="12910" y="8640"/>
              <a:ext cx="171" cy="232"/>
            </a:xfrm>
            <a:custGeom>
              <a:avLst/>
              <a:gdLst>
                <a:gd name="T0" fmla="*/ 14 w 72"/>
                <a:gd name="T1" fmla="*/ 98 h 98"/>
                <a:gd name="T2" fmla="*/ 14 w 72"/>
                <a:gd name="T3" fmla="*/ 93 h 98"/>
                <a:gd name="T4" fmla="*/ 58 w 72"/>
                <a:gd name="T5" fmla="*/ 93 h 98"/>
                <a:gd name="T6" fmla="*/ 58 w 72"/>
                <a:gd name="T7" fmla="*/ 98 h 98"/>
                <a:gd name="T8" fmla="*/ 72 w 72"/>
                <a:gd name="T9" fmla="*/ 98 h 98"/>
                <a:gd name="T10" fmla="*/ 72 w 72"/>
                <a:gd name="T11" fmla="*/ 18 h 98"/>
                <a:gd name="T12" fmla="*/ 36 w 72"/>
                <a:gd name="T13" fmla="*/ 18 h 98"/>
                <a:gd name="T14" fmla="*/ 36 w 72"/>
                <a:gd name="T15" fmla="*/ 18 h 98"/>
                <a:gd name="T16" fmla="*/ 41 w 72"/>
                <a:gd name="T17" fmla="*/ 9 h 98"/>
                <a:gd name="T18" fmla="*/ 41 w 72"/>
                <a:gd name="T19" fmla="*/ 9 h 98"/>
                <a:gd name="T20" fmla="*/ 41 w 72"/>
                <a:gd name="T21" fmla="*/ 9 h 98"/>
                <a:gd name="T22" fmla="*/ 41 w 72"/>
                <a:gd name="T23" fmla="*/ 4 h 98"/>
                <a:gd name="T24" fmla="*/ 41 w 72"/>
                <a:gd name="T25" fmla="*/ 4 h 98"/>
                <a:gd name="T26" fmla="*/ 27 w 72"/>
                <a:gd name="T27" fmla="*/ 0 h 98"/>
                <a:gd name="T28" fmla="*/ 27 w 72"/>
                <a:gd name="T29" fmla="*/ 0 h 98"/>
                <a:gd name="T30" fmla="*/ 23 w 72"/>
                <a:gd name="T31" fmla="*/ 4 h 98"/>
                <a:gd name="T32" fmla="*/ 23 w 72"/>
                <a:gd name="T33" fmla="*/ 4 h 98"/>
                <a:gd name="T34" fmla="*/ 23 w 72"/>
                <a:gd name="T35" fmla="*/ 18 h 98"/>
                <a:gd name="T36" fmla="*/ 0 w 72"/>
                <a:gd name="T37" fmla="*/ 18 h 98"/>
                <a:gd name="T38" fmla="*/ 0 w 72"/>
                <a:gd name="T39" fmla="*/ 98 h 98"/>
                <a:gd name="T40" fmla="*/ 0 w 72"/>
                <a:gd name="T41" fmla="*/ 98 h 98"/>
                <a:gd name="T42" fmla="*/ 14 w 72"/>
                <a:gd name="T43" fmla="*/ 98 h 98"/>
                <a:gd name="T44" fmla="*/ 14 w 72"/>
                <a:gd name="T45" fmla="*/ 98 h 98"/>
                <a:gd name="T46" fmla="*/ 58 w 72"/>
                <a:gd name="T47" fmla="*/ 27 h 98"/>
                <a:gd name="T48" fmla="*/ 58 w 72"/>
                <a:gd name="T49" fmla="*/ 40 h 98"/>
                <a:gd name="T50" fmla="*/ 14 w 72"/>
                <a:gd name="T51" fmla="*/ 40 h 98"/>
                <a:gd name="T52" fmla="*/ 14 w 72"/>
                <a:gd name="T53" fmla="*/ 27 h 98"/>
                <a:gd name="T54" fmla="*/ 58 w 72"/>
                <a:gd name="T55" fmla="*/ 27 h 98"/>
                <a:gd name="T56" fmla="*/ 58 w 72"/>
                <a:gd name="T57" fmla="*/ 27 h 98"/>
                <a:gd name="T58" fmla="*/ 58 w 72"/>
                <a:gd name="T59" fmla="*/ 62 h 98"/>
                <a:gd name="T60" fmla="*/ 14 w 72"/>
                <a:gd name="T61" fmla="*/ 62 h 98"/>
                <a:gd name="T62" fmla="*/ 14 w 72"/>
                <a:gd name="T63" fmla="*/ 49 h 98"/>
                <a:gd name="T64" fmla="*/ 58 w 72"/>
                <a:gd name="T65" fmla="*/ 49 h 98"/>
                <a:gd name="T66" fmla="*/ 58 w 72"/>
                <a:gd name="T67" fmla="*/ 62 h 98"/>
                <a:gd name="T68" fmla="*/ 58 w 72"/>
                <a:gd name="T69" fmla="*/ 62 h 98"/>
                <a:gd name="T70" fmla="*/ 58 w 72"/>
                <a:gd name="T71" fmla="*/ 71 h 98"/>
                <a:gd name="T72" fmla="*/ 58 w 72"/>
                <a:gd name="T73" fmla="*/ 84 h 98"/>
                <a:gd name="T74" fmla="*/ 14 w 72"/>
                <a:gd name="T75" fmla="*/ 84 h 98"/>
                <a:gd name="T76" fmla="*/ 14 w 72"/>
                <a:gd name="T77" fmla="*/ 71 h 98"/>
                <a:gd name="T78" fmla="*/ 58 w 72"/>
                <a:gd name="T79" fmla="*/ 71 h 98"/>
                <a:gd name="T80" fmla="*/ 58 w 72"/>
                <a:gd name="T81" fmla="*/ 71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2" h="98">
                  <a:moveTo>
                    <a:pt x="14" y="98"/>
                  </a:moveTo>
                  <a:lnTo>
                    <a:pt x="14" y="93"/>
                  </a:lnTo>
                  <a:lnTo>
                    <a:pt x="58" y="93"/>
                  </a:lnTo>
                  <a:lnTo>
                    <a:pt x="58" y="98"/>
                  </a:lnTo>
                  <a:lnTo>
                    <a:pt x="72" y="98"/>
                  </a:lnTo>
                  <a:lnTo>
                    <a:pt x="72" y="18"/>
                  </a:lnTo>
                  <a:lnTo>
                    <a:pt x="36" y="18"/>
                  </a:lnTo>
                  <a:lnTo>
                    <a:pt x="41" y="9"/>
                  </a:lnTo>
                  <a:lnTo>
                    <a:pt x="41" y="4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3" y="18"/>
                  </a:lnTo>
                  <a:lnTo>
                    <a:pt x="0" y="18"/>
                  </a:lnTo>
                  <a:lnTo>
                    <a:pt x="0" y="98"/>
                  </a:lnTo>
                  <a:lnTo>
                    <a:pt x="14" y="98"/>
                  </a:lnTo>
                  <a:close/>
                  <a:moveTo>
                    <a:pt x="58" y="27"/>
                  </a:moveTo>
                  <a:lnTo>
                    <a:pt x="58" y="40"/>
                  </a:lnTo>
                  <a:lnTo>
                    <a:pt x="14" y="40"/>
                  </a:lnTo>
                  <a:lnTo>
                    <a:pt x="14" y="27"/>
                  </a:lnTo>
                  <a:lnTo>
                    <a:pt x="58" y="27"/>
                  </a:lnTo>
                  <a:close/>
                  <a:moveTo>
                    <a:pt x="58" y="62"/>
                  </a:moveTo>
                  <a:lnTo>
                    <a:pt x="14" y="62"/>
                  </a:lnTo>
                  <a:lnTo>
                    <a:pt x="14" y="49"/>
                  </a:lnTo>
                  <a:lnTo>
                    <a:pt x="58" y="49"/>
                  </a:lnTo>
                  <a:lnTo>
                    <a:pt x="58" y="62"/>
                  </a:lnTo>
                  <a:close/>
                  <a:moveTo>
                    <a:pt x="58" y="71"/>
                  </a:moveTo>
                  <a:lnTo>
                    <a:pt x="58" y="84"/>
                  </a:lnTo>
                  <a:lnTo>
                    <a:pt x="14" y="84"/>
                  </a:lnTo>
                  <a:lnTo>
                    <a:pt x="14" y="71"/>
                  </a:lnTo>
                  <a:lnTo>
                    <a:pt x="58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6"/>
            <p:cNvSpPr>
              <a:spLocks noEditPoints="1"/>
            </p:cNvSpPr>
            <p:nvPr/>
          </p:nvSpPr>
          <p:spPr bwMode="auto">
            <a:xfrm>
              <a:off x="13133" y="8640"/>
              <a:ext cx="232" cy="232"/>
            </a:xfrm>
            <a:custGeom>
              <a:avLst/>
              <a:gdLst>
                <a:gd name="T0" fmla="*/ 71 w 98"/>
                <a:gd name="T1" fmla="*/ 9 h 98"/>
                <a:gd name="T2" fmla="*/ 71 w 98"/>
                <a:gd name="T3" fmla="*/ 4 h 98"/>
                <a:gd name="T4" fmla="*/ 58 w 98"/>
                <a:gd name="T5" fmla="*/ 0 h 98"/>
                <a:gd name="T6" fmla="*/ 49 w 98"/>
                <a:gd name="T7" fmla="*/ 18 h 98"/>
                <a:gd name="T8" fmla="*/ 31 w 98"/>
                <a:gd name="T9" fmla="*/ 35 h 98"/>
                <a:gd name="T10" fmla="*/ 36 w 98"/>
                <a:gd name="T11" fmla="*/ 49 h 98"/>
                <a:gd name="T12" fmla="*/ 85 w 98"/>
                <a:gd name="T13" fmla="*/ 44 h 98"/>
                <a:gd name="T14" fmla="*/ 85 w 98"/>
                <a:gd name="T15" fmla="*/ 49 h 98"/>
                <a:gd name="T16" fmla="*/ 94 w 98"/>
                <a:gd name="T17" fmla="*/ 44 h 98"/>
                <a:gd name="T18" fmla="*/ 98 w 98"/>
                <a:gd name="T19" fmla="*/ 44 h 98"/>
                <a:gd name="T20" fmla="*/ 80 w 98"/>
                <a:gd name="T21" fmla="*/ 18 h 98"/>
                <a:gd name="T22" fmla="*/ 67 w 98"/>
                <a:gd name="T23" fmla="*/ 22 h 98"/>
                <a:gd name="T24" fmla="*/ 54 w 98"/>
                <a:gd name="T25" fmla="*/ 31 h 98"/>
                <a:gd name="T26" fmla="*/ 71 w 98"/>
                <a:gd name="T27" fmla="*/ 9 h 98"/>
                <a:gd name="T28" fmla="*/ 71 w 98"/>
                <a:gd name="T29" fmla="*/ 9 h 98"/>
                <a:gd name="T30" fmla="*/ 36 w 98"/>
                <a:gd name="T31" fmla="*/ 18 h 98"/>
                <a:gd name="T32" fmla="*/ 22 w 98"/>
                <a:gd name="T33" fmla="*/ 4 h 98"/>
                <a:gd name="T34" fmla="*/ 9 w 98"/>
                <a:gd name="T35" fmla="*/ 13 h 98"/>
                <a:gd name="T36" fmla="*/ 14 w 98"/>
                <a:gd name="T37" fmla="*/ 18 h 98"/>
                <a:gd name="T38" fmla="*/ 27 w 98"/>
                <a:gd name="T39" fmla="*/ 27 h 98"/>
                <a:gd name="T40" fmla="*/ 36 w 98"/>
                <a:gd name="T41" fmla="*/ 18 h 98"/>
                <a:gd name="T42" fmla="*/ 27 w 98"/>
                <a:gd name="T43" fmla="*/ 35 h 98"/>
                <a:gd name="T44" fmla="*/ 9 w 98"/>
                <a:gd name="T45" fmla="*/ 27 h 98"/>
                <a:gd name="T46" fmla="*/ 0 w 98"/>
                <a:gd name="T47" fmla="*/ 35 h 98"/>
                <a:gd name="T48" fmla="*/ 18 w 98"/>
                <a:gd name="T49" fmla="*/ 49 h 98"/>
                <a:gd name="T50" fmla="*/ 27 w 98"/>
                <a:gd name="T51" fmla="*/ 35 h 98"/>
                <a:gd name="T52" fmla="*/ 27 w 98"/>
                <a:gd name="T53" fmla="*/ 35 h 98"/>
                <a:gd name="T54" fmla="*/ 14 w 98"/>
                <a:gd name="T55" fmla="*/ 93 h 98"/>
                <a:gd name="T56" fmla="*/ 18 w 98"/>
                <a:gd name="T57" fmla="*/ 98 h 98"/>
                <a:gd name="T58" fmla="*/ 27 w 98"/>
                <a:gd name="T59" fmla="*/ 58 h 98"/>
                <a:gd name="T60" fmla="*/ 22 w 98"/>
                <a:gd name="T61" fmla="*/ 58 h 98"/>
                <a:gd name="T62" fmla="*/ 18 w 98"/>
                <a:gd name="T63" fmla="*/ 53 h 98"/>
                <a:gd name="T64" fmla="*/ 5 w 98"/>
                <a:gd name="T65" fmla="*/ 89 h 98"/>
                <a:gd name="T66" fmla="*/ 14 w 98"/>
                <a:gd name="T67" fmla="*/ 93 h 98"/>
                <a:gd name="T68" fmla="*/ 49 w 98"/>
                <a:gd name="T69" fmla="*/ 89 h 98"/>
                <a:gd name="T70" fmla="*/ 76 w 98"/>
                <a:gd name="T71" fmla="*/ 98 h 98"/>
                <a:gd name="T72" fmla="*/ 89 w 98"/>
                <a:gd name="T73" fmla="*/ 53 h 98"/>
                <a:gd name="T74" fmla="*/ 36 w 98"/>
                <a:gd name="T75" fmla="*/ 98 h 98"/>
                <a:gd name="T76" fmla="*/ 49 w 98"/>
                <a:gd name="T77" fmla="*/ 89 h 98"/>
                <a:gd name="T78" fmla="*/ 76 w 98"/>
                <a:gd name="T79" fmla="*/ 62 h 98"/>
                <a:gd name="T80" fmla="*/ 49 w 98"/>
                <a:gd name="T81" fmla="*/ 80 h 98"/>
                <a:gd name="T82" fmla="*/ 76 w 98"/>
                <a:gd name="T83" fmla="*/ 62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8" h="98">
                  <a:moveTo>
                    <a:pt x="71" y="9"/>
                  </a:moveTo>
                  <a:lnTo>
                    <a:pt x="71" y="9"/>
                  </a:lnTo>
                  <a:lnTo>
                    <a:pt x="71" y="4"/>
                  </a:lnTo>
                  <a:lnTo>
                    <a:pt x="58" y="0"/>
                  </a:lnTo>
                  <a:lnTo>
                    <a:pt x="49" y="18"/>
                  </a:lnTo>
                  <a:lnTo>
                    <a:pt x="40" y="31"/>
                  </a:lnTo>
                  <a:lnTo>
                    <a:pt x="31" y="35"/>
                  </a:lnTo>
                  <a:lnTo>
                    <a:pt x="36" y="49"/>
                  </a:lnTo>
                  <a:lnTo>
                    <a:pt x="67" y="44"/>
                  </a:lnTo>
                  <a:lnTo>
                    <a:pt x="85" y="44"/>
                  </a:lnTo>
                  <a:lnTo>
                    <a:pt x="85" y="49"/>
                  </a:lnTo>
                  <a:lnTo>
                    <a:pt x="94" y="44"/>
                  </a:lnTo>
                  <a:lnTo>
                    <a:pt x="98" y="44"/>
                  </a:lnTo>
                  <a:lnTo>
                    <a:pt x="80" y="18"/>
                  </a:lnTo>
                  <a:lnTo>
                    <a:pt x="67" y="22"/>
                  </a:lnTo>
                  <a:lnTo>
                    <a:pt x="76" y="31"/>
                  </a:lnTo>
                  <a:lnTo>
                    <a:pt x="54" y="31"/>
                  </a:lnTo>
                  <a:lnTo>
                    <a:pt x="71" y="9"/>
                  </a:lnTo>
                  <a:close/>
                  <a:moveTo>
                    <a:pt x="36" y="18"/>
                  </a:moveTo>
                  <a:lnTo>
                    <a:pt x="36" y="18"/>
                  </a:lnTo>
                  <a:lnTo>
                    <a:pt x="22" y="4"/>
                  </a:lnTo>
                  <a:lnTo>
                    <a:pt x="9" y="13"/>
                  </a:lnTo>
                  <a:lnTo>
                    <a:pt x="14" y="18"/>
                  </a:lnTo>
                  <a:lnTo>
                    <a:pt x="27" y="27"/>
                  </a:lnTo>
                  <a:lnTo>
                    <a:pt x="36" y="18"/>
                  </a:lnTo>
                  <a:close/>
                  <a:moveTo>
                    <a:pt x="27" y="35"/>
                  </a:moveTo>
                  <a:lnTo>
                    <a:pt x="27" y="35"/>
                  </a:lnTo>
                  <a:lnTo>
                    <a:pt x="9" y="27"/>
                  </a:lnTo>
                  <a:lnTo>
                    <a:pt x="0" y="35"/>
                  </a:lnTo>
                  <a:lnTo>
                    <a:pt x="18" y="49"/>
                  </a:lnTo>
                  <a:lnTo>
                    <a:pt x="27" y="35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8" y="98"/>
                  </a:lnTo>
                  <a:lnTo>
                    <a:pt x="27" y="58"/>
                  </a:lnTo>
                  <a:lnTo>
                    <a:pt x="22" y="58"/>
                  </a:lnTo>
                  <a:lnTo>
                    <a:pt x="18" y="53"/>
                  </a:lnTo>
                  <a:lnTo>
                    <a:pt x="5" y="89"/>
                  </a:lnTo>
                  <a:lnTo>
                    <a:pt x="14" y="93"/>
                  </a:lnTo>
                  <a:close/>
                  <a:moveTo>
                    <a:pt x="49" y="89"/>
                  </a:moveTo>
                  <a:lnTo>
                    <a:pt x="76" y="89"/>
                  </a:lnTo>
                  <a:lnTo>
                    <a:pt x="76" y="98"/>
                  </a:lnTo>
                  <a:lnTo>
                    <a:pt x="89" y="98"/>
                  </a:lnTo>
                  <a:lnTo>
                    <a:pt x="89" y="53"/>
                  </a:lnTo>
                  <a:lnTo>
                    <a:pt x="36" y="53"/>
                  </a:lnTo>
                  <a:lnTo>
                    <a:pt x="36" y="98"/>
                  </a:lnTo>
                  <a:lnTo>
                    <a:pt x="49" y="98"/>
                  </a:lnTo>
                  <a:lnTo>
                    <a:pt x="49" y="89"/>
                  </a:lnTo>
                  <a:close/>
                  <a:moveTo>
                    <a:pt x="76" y="62"/>
                  </a:moveTo>
                  <a:lnTo>
                    <a:pt x="76" y="80"/>
                  </a:lnTo>
                  <a:lnTo>
                    <a:pt x="49" y="80"/>
                  </a:lnTo>
                  <a:lnTo>
                    <a:pt x="49" y="62"/>
                  </a:lnTo>
                  <a:lnTo>
                    <a:pt x="76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7"/>
            <p:cNvSpPr>
              <a:spLocks noEditPoints="1"/>
            </p:cNvSpPr>
            <p:nvPr/>
          </p:nvSpPr>
          <p:spPr bwMode="auto">
            <a:xfrm>
              <a:off x="13386" y="8649"/>
              <a:ext cx="223" cy="223"/>
            </a:xfrm>
            <a:custGeom>
              <a:avLst/>
              <a:gdLst>
                <a:gd name="T0" fmla="*/ 72 w 94"/>
                <a:gd name="T1" fmla="*/ 23 h 94"/>
                <a:gd name="T2" fmla="*/ 63 w 94"/>
                <a:gd name="T3" fmla="*/ 14 h 94"/>
                <a:gd name="T4" fmla="*/ 63 w 94"/>
                <a:gd name="T5" fmla="*/ 5 h 94"/>
                <a:gd name="T6" fmla="*/ 63 w 94"/>
                <a:gd name="T7" fmla="*/ 5 h 94"/>
                <a:gd name="T8" fmla="*/ 58 w 94"/>
                <a:gd name="T9" fmla="*/ 5 h 94"/>
                <a:gd name="T10" fmla="*/ 49 w 94"/>
                <a:gd name="T11" fmla="*/ 5 h 94"/>
                <a:gd name="T12" fmla="*/ 49 w 94"/>
                <a:gd name="T13" fmla="*/ 45 h 94"/>
                <a:gd name="T14" fmla="*/ 45 w 94"/>
                <a:gd name="T15" fmla="*/ 23 h 94"/>
                <a:gd name="T16" fmla="*/ 36 w 94"/>
                <a:gd name="T17" fmla="*/ 9 h 94"/>
                <a:gd name="T18" fmla="*/ 36 w 94"/>
                <a:gd name="T19" fmla="*/ 5 h 94"/>
                <a:gd name="T20" fmla="*/ 36 w 94"/>
                <a:gd name="T21" fmla="*/ 0 h 94"/>
                <a:gd name="T22" fmla="*/ 31 w 94"/>
                <a:gd name="T23" fmla="*/ 0 h 94"/>
                <a:gd name="T24" fmla="*/ 22 w 94"/>
                <a:gd name="T25" fmla="*/ 0 h 94"/>
                <a:gd name="T26" fmla="*/ 22 w 94"/>
                <a:gd name="T27" fmla="*/ 54 h 94"/>
                <a:gd name="T28" fmla="*/ 18 w 94"/>
                <a:gd name="T29" fmla="*/ 72 h 94"/>
                <a:gd name="T30" fmla="*/ 0 w 94"/>
                <a:gd name="T31" fmla="*/ 85 h 94"/>
                <a:gd name="T32" fmla="*/ 14 w 94"/>
                <a:gd name="T33" fmla="*/ 94 h 94"/>
                <a:gd name="T34" fmla="*/ 27 w 94"/>
                <a:gd name="T35" fmla="*/ 80 h 94"/>
                <a:gd name="T36" fmla="*/ 31 w 94"/>
                <a:gd name="T37" fmla="*/ 72 h 94"/>
                <a:gd name="T38" fmla="*/ 36 w 94"/>
                <a:gd name="T39" fmla="*/ 31 h 94"/>
                <a:gd name="T40" fmla="*/ 40 w 94"/>
                <a:gd name="T41" fmla="*/ 58 h 94"/>
                <a:gd name="T42" fmla="*/ 45 w 94"/>
                <a:gd name="T43" fmla="*/ 58 h 94"/>
                <a:gd name="T44" fmla="*/ 49 w 94"/>
                <a:gd name="T45" fmla="*/ 54 h 94"/>
                <a:gd name="T46" fmla="*/ 63 w 94"/>
                <a:gd name="T47" fmla="*/ 89 h 94"/>
                <a:gd name="T48" fmla="*/ 63 w 94"/>
                <a:gd name="T49" fmla="*/ 27 h 94"/>
                <a:gd name="T50" fmla="*/ 67 w 94"/>
                <a:gd name="T51" fmla="*/ 58 h 94"/>
                <a:gd name="T52" fmla="*/ 76 w 94"/>
                <a:gd name="T53" fmla="*/ 94 h 94"/>
                <a:gd name="T54" fmla="*/ 89 w 94"/>
                <a:gd name="T55" fmla="*/ 9 h 94"/>
                <a:gd name="T56" fmla="*/ 89 w 94"/>
                <a:gd name="T57" fmla="*/ 0 h 94"/>
                <a:gd name="T58" fmla="*/ 94 w 94"/>
                <a:gd name="T59" fmla="*/ 0 h 94"/>
                <a:gd name="T60" fmla="*/ 89 w 94"/>
                <a:gd name="T61" fmla="*/ 0 h 94"/>
                <a:gd name="T62" fmla="*/ 76 w 94"/>
                <a:gd name="T63" fmla="*/ 0 h 94"/>
                <a:gd name="T64" fmla="*/ 76 w 94"/>
                <a:gd name="T65" fmla="*/ 45 h 94"/>
                <a:gd name="T66" fmla="*/ 72 w 94"/>
                <a:gd name="T67" fmla="*/ 23 h 94"/>
                <a:gd name="T68" fmla="*/ 18 w 94"/>
                <a:gd name="T69" fmla="*/ 45 h 94"/>
                <a:gd name="T70" fmla="*/ 18 w 94"/>
                <a:gd name="T71" fmla="*/ 27 h 94"/>
                <a:gd name="T72" fmla="*/ 9 w 94"/>
                <a:gd name="T73" fmla="*/ 23 h 94"/>
                <a:gd name="T74" fmla="*/ 9 w 94"/>
                <a:gd name="T75" fmla="*/ 27 h 94"/>
                <a:gd name="T76" fmla="*/ 0 w 94"/>
                <a:gd name="T77" fmla="*/ 54 h 94"/>
                <a:gd name="T78" fmla="*/ 14 w 94"/>
                <a:gd name="T79" fmla="*/ 58 h 94"/>
                <a:gd name="T80" fmla="*/ 18 w 94"/>
                <a:gd name="T81" fmla="*/ 45 h 94"/>
                <a:gd name="T82" fmla="*/ 18 w 94"/>
                <a:gd name="T83" fmla="*/ 45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4" h="94">
                  <a:moveTo>
                    <a:pt x="72" y="23"/>
                  </a:moveTo>
                  <a:lnTo>
                    <a:pt x="72" y="23"/>
                  </a:lnTo>
                  <a:lnTo>
                    <a:pt x="63" y="27"/>
                  </a:lnTo>
                  <a:lnTo>
                    <a:pt x="63" y="14"/>
                  </a:lnTo>
                  <a:lnTo>
                    <a:pt x="63" y="5"/>
                  </a:lnTo>
                  <a:lnTo>
                    <a:pt x="58" y="5"/>
                  </a:lnTo>
                  <a:lnTo>
                    <a:pt x="49" y="5"/>
                  </a:lnTo>
                  <a:lnTo>
                    <a:pt x="49" y="45"/>
                  </a:lnTo>
                  <a:lnTo>
                    <a:pt x="45" y="23"/>
                  </a:lnTo>
                  <a:lnTo>
                    <a:pt x="36" y="27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22" y="54"/>
                  </a:lnTo>
                  <a:lnTo>
                    <a:pt x="18" y="63"/>
                  </a:lnTo>
                  <a:lnTo>
                    <a:pt x="18" y="72"/>
                  </a:lnTo>
                  <a:lnTo>
                    <a:pt x="0" y="85"/>
                  </a:lnTo>
                  <a:lnTo>
                    <a:pt x="14" y="94"/>
                  </a:lnTo>
                  <a:lnTo>
                    <a:pt x="27" y="80"/>
                  </a:lnTo>
                  <a:lnTo>
                    <a:pt x="31" y="72"/>
                  </a:lnTo>
                  <a:lnTo>
                    <a:pt x="36" y="49"/>
                  </a:lnTo>
                  <a:lnTo>
                    <a:pt x="36" y="31"/>
                  </a:lnTo>
                  <a:lnTo>
                    <a:pt x="40" y="58"/>
                  </a:lnTo>
                  <a:lnTo>
                    <a:pt x="45" y="58"/>
                  </a:lnTo>
                  <a:lnTo>
                    <a:pt x="49" y="54"/>
                  </a:lnTo>
                  <a:lnTo>
                    <a:pt x="49" y="89"/>
                  </a:lnTo>
                  <a:lnTo>
                    <a:pt x="63" y="89"/>
                  </a:lnTo>
                  <a:lnTo>
                    <a:pt x="63" y="27"/>
                  </a:lnTo>
                  <a:lnTo>
                    <a:pt x="67" y="58"/>
                  </a:lnTo>
                  <a:lnTo>
                    <a:pt x="76" y="54"/>
                  </a:lnTo>
                  <a:lnTo>
                    <a:pt x="76" y="94"/>
                  </a:lnTo>
                  <a:lnTo>
                    <a:pt x="89" y="94"/>
                  </a:lnTo>
                  <a:lnTo>
                    <a:pt x="89" y="9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45"/>
                  </a:lnTo>
                  <a:lnTo>
                    <a:pt x="72" y="23"/>
                  </a:lnTo>
                  <a:close/>
                  <a:moveTo>
                    <a:pt x="18" y="45"/>
                  </a:moveTo>
                  <a:lnTo>
                    <a:pt x="18" y="45"/>
                  </a:lnTo>
                  <a:lnTo>
                    <a:pt x="18" y="27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0" y="54"/>
                  </a:lnTo>
                  <a:lnTo>
                    <a:pt x="14" y="58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8"/>
            <p:cNvSpPr>
              <a:spLocks noEditPoints="1"/>
            </p:cNvSpPr>
            <p:nvPr/>
          </p:nvSpPr>
          <p:spPr bwMode="auto">
            <a:xfrm>
              <a:off x="8506" y="7138"/>
              <a:ext cx="223" cy="235"/>
            </a:xfrm>
            <a:custGeom>
              <a:avLst/>
              <a:gdLst>
                <a:gd name="T0" fmla="*/ 40 w 94"/>
                <a:gd name="T1" fmla="*/ 32 h 99"/>
                <a:gd name="T2" fmla="*/ 0 w 94"/>
                <a:gd name="T3" fmla="*/ 36 h 99"/>
                <a:gd name="T4" fmla="*/ 94 w 94"/>
                <a:gd name="T5" fmla="*/ 45 h 99"/>
                <a:gd name="T6" fmla="*/ 53 w 94"/>
                <a:gd name="T7" fmla="*/ 36 h 99"/>
                <a:gd name="T8" fmla="*/ 85 w 94"/>
                <a:gd name="T9" fmla="*/ 32 h 99"/>
                <a:gd name="T10" fmla="*/ 53 w 94"/>
                <a:gd name="T11" fmla="*/ 9 h 99"/>
                <a:gd name="T12" fmla="*/ 53 w 94"/>
                <a:gd name="T13" fmla="*/ 5 h 99"/>
                <a:gd name="T14" fmla="*/ 53 w 94"/>
                <a:gd name="T15" fmla="*/ 5 h 99"/>
                <a:gd name="T16" fmla="*/ 53 w 94"/>
                <a:gd name="T17" fmla="*/ 0 h 99"/>
                <a:gd name="T18" fmla="*/ 40 w 94"/>
                <a:gd name="T19" fmla="*/ 9 h 99"/>
                <a:gd name="T20" fmla="*/ 13 w 94"/>
                <a:gd name="T21" fmla="*/ 32 h 99"/>
                <a:gd name="T22" fmla="*/ 40 w 94"/>
                <a:gd name="T23" fmla="*/ 23 h 99"/>
                <a:gd name="T24" fmla="*/ 27 w 94"/>
                <a:gd name="T25" fmla="*/ 18 h 99"/>
                <a:gd name="T26" fmla="*/ 40 w 94"/>
                <a:gd name="T27" fmla="*/ 23 h 99"/>
                <a:gd name="T28" fmla="*/ 71 w 94"/>
                <a:gd name="T29" fmla="*/ 18 h 99"/>
                <a:gd name="T30" fmla="*/ 53 w 94"/>
                <a:gd name="T31" fmla="*/ 23 h 99"/>
                <a:gd name="T32" fmla="*/ 71 w 94"/>
                <a:gd name="T33" fmla="*/ 18 h 99"/>
                <a:gd name="T34" fmla="*/ 67 w 94"/>
                <a:gd name="T35" fmla="*/ 58 h 99"/>
                <a:gd name="T36" fmla="*/ 67 w 94"/>
                <a:gd name="T37" fmla="*/ 76 h 99"/>
                <a:gd name="T38" fmla="*/ 53 w 94"/>
                <a:gd name="T39" fmla="*/ 72 h 99"/>
                <a:gd name="T40" fmla="*/ 53 w 94"/>
                <a:gd name="T41" fmla="*/ 67 h 99"/>
                <a:gd name="T42" fmla="*/ 53 w 94"/>
                <a:gd name="T43" fmla="*/ 67 h 99"/>
                <a:gd name="T44" fmla="*/ 40 w 94"/>
                <a:gd name="T45" fmla="*/ 63 h 99"/>
                <a:gd name="T46" fmla="*/ 36 w 94"/>
                <a:gd name="T47" fmla="*/ 72 h 99"/>
                <a:gd name="T48" fmla="*/ 31 w 94"/>
                <a:gd name="T49" fmla="*/ 81 h 99"/>
                <a:gd name="T50" fmla="*/ 0 w 94"/>
                <a:gd name="T51" fmla="*/ 85 h 99"/>
                <a:gd name="T52" fmla="*/ 9 w 94"/>
                <a:gd name="T53" fmla="*/ 99 h 99"/>
                <a:gd name="T54" fmla="*/ 31 w 94"/>
                <a:gd name="T55" fmla="*/ 94 h 99"/>
                <a:gd name="T56" fmla="*/ 49 w 94"/>
                <a:gd name="T57" fmla="*/ 85 h 99"/>
                <a:gd name="T58" fmla="*/ 85 w 94"/>
                <a:gd name="T59" fmla="*/ 99 h 99"/>
                <a:gd name="T60" fmla="*/ 89 w 94"/>
                <a:gd name="T61" fmla="*/ 90 h 99"/>
                <a:gd name="T62" fmla="*/ 94 w 94"/>
                <a:gd name="T63" fmla="*/ 85 h 99"/>
                <a:gd name="T64" fmla="*/ 94 w 94"/>
                <a:gd name="T65" fmla="*/ 85 h 99"/>
                <a:gd name="T66" fmla="*/ 80 w 94"/>
                <a:gd name="T67" fmla="*/ 81 h 99"/>
                <a:gd name="T68" fmla="*/ 13 w 94"/>
                <a:gd name="T69" fmla="*/ 50 h 99"/>
                <a:gd name="T70" fmla="*/ 27 w 94"/>
                <a:gd name="T71" fmla="*/ 81 h 99"/>
                <a:gd name="T72" fmla="*/ 27 w 94"/>
                <a:gd name="T73" fmla="*/ 58 h 99"/>
                <a:gd name="T74" fmla="*/ 67 w 94"/>
                <a:gd name="T75" fmla="*/ 58 h 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4" h="99">
                  <a:moveTo>
                    <a:pt x="13" y="32"/>
                  </a:moveTo>
                  <a:lnTo>
                    <a:pt x="40" y="32"/>
                  </a:lnTo>
                  <a:lnTo>
                    <a:pt x="40" y="36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94" y="45"/>
                  </a:lnTo>
                  <a:lnTo>
                    <a:pt x="94" y="36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85" y="32"/>
                  </a:lnTo>
                  <a:lnTo>
                    <a:pt x="85" y="9"/>
                  </a:lnTo>
                  <a:lnTo>
                    <a:pt x="53" y="9"/>
                  </a:lnTo>
                  <a:lnTo>
                    <a:pt x="53" y="5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13" y="9"/>
                  </a:lnTo>
                  <a:lnTo>
                    <a:pt x="13" y="32"/>
                  </a:lnTo>
                  <a:close/>
                  <a:moveTo>
                    <a:pt x="40" y="23"/>
                  </a:moveTo>
                  <a:lnTo>
                    <a:pt x="27" y="23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23"/>
                  </a:lnTo>
                  <a:close/>
                  <a:moveTo>
                    <a:pt x="71" y="18"/>
                  </a:moveTo>
                  <a:lnTo>
                    <a:pt x="71" y="23"/>
                  </a:lnTo>
                  <a:lnTo>
                    <a:pt x="53" y="23"/>
                  </a:lnTo>
                  <a:lnTo>
                    <a:pt x="53" y="18"/>
                  </a:lnTo>
                  <a:lnTo>
                    <a:pt x="71" y="18"/>
                  </a:lnTo>
                  <a:close/>
                  <a:moveTo>
                    <a:pt x="67" y="58"/>
                  </a:moveTo>
                  <a:lnTo>
                    <a:pt x="67" y="76"/>
                  </a:lnTo>
                  <a:lnTo>
                    <a:pt x="53" y="72"/>
                  </a:lnTo>
                  <a:lnTo>
                    <a:pt x="53" y="67"/>
                  </a:lnTo>
                  <a:lnTo>
                    <a:pt x="40" y="63"/>
                  </a:lnTo>
                  <a:lnTo>
                    <a:pt x="36" y="72"/>
                  </a:lnTo>
                  <a:lnTo>
                    <a:pt x="31" y="81"/>
                  </a:lnTo>
                  <a:lnTo>
                    <a:pt x="22" y="85"/>
                  </a:lnTo>
                  <a:lnTo>
                    <a:pt x="0" y="85"/>
                  </a:lnTo>
                  <a:lnTo>
                    <a:pt x="9" y="99"/>
                  </a:lnTo>
                  <a:lnTo>
                    <a:pt x="31" y="94"/>
                  </a:lnTo>
                  <a:lnTo>
                    <a:pt x="49" y="85"/>
                  </a:lnTo>
                  <a:lnTo>
                    <a:pt x="85" y="99"/>
                  </a:lnTo>
                  <a:lnTo>
                    <a:pt x="89" y="90"/>
                  </a:lnTo>
                  <a:lnTo>
                    <a:pt x="94" y="85"/>
                  </a:lnTo>
                  <a:lnTo>
                    <a:pt x="71" y="81"/>
                  </a:lnTo>
                  <a:lnTo>
                    <a:pt x="80" y="81"/>
                  </a:lnTo>
                  <a:lnTo>
                    <a:pt x="80" y="50"/>
                  </a:lnTo>
                  <a:lnTo>
                    <a:pt x="13" y="50"/>
                  </a:lnTo>
                  <a:lnTo>
                    <a:pt x="13" y="76"/>
                  </a:lnTo>
                  <a:lnTo>
                    <a:pt x="27" y="81"/>
                  </a:lnTo>
                  <a:lnTo>
                    <a:pt x="27" y="58"/>
                  </a:lnTo>
                  <a:lnTo>
                    <a:pt x="67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9"/>
            <p:cNvSpPr>
              <a:spLocks noEditPoints="1"/>
            </p:cNvSpPr>
            <p:nvPr/>
          </p:nvSpPr>
          <p:spPr bwMode="auto">
            <a:xfrm>
              <a:off x="8769" y="7150"/>
              <a:ext cx="201" cy="211"/>
            </a:xfrm>
            <a:custGeom>
              <a:avLst/>
              <a:gdLst>
                <a:gd name="T0" fmla="*/ 14 w 85"/>
                <a:gd name="T1" fmla="*/ 89 h 89"/>
                <a:gd name="T2" fmla="*/ 14 w 85"/>
                <a:gd name="T3" fmla="*/ 62 h 89"/>
                <a:gd name="T4" fmla="*/ 14 w 85"/>
                <a:gd name="T5" fmla="*/ 62 h 89"/>
                <a:gd name="T6" fmla="*/ 18 w 85"/>
                <a:gd name="T7" fmla="*/ 76 h 89"/>
                <a:gd name="T8" fmla="*/ 18 w 85"/>
                <a:gd name="T9" fmla="*/ 76 h 89"/>
                <a:gd name="T10" fmla="*/ 27 w 85"/>
                <a:gd name="T11" fmla="*/ 71 h 89"/>
                <a:gd name="T12" fmla="*/ 32 w 85"/>
                <a:gd name="T13" fmla="*/ 67 h 89"/>
                <a:gd name="T14" fmla="*/ 36 w 85"/>
                <a:gd name="T15" fmla="*/ 62 h 89"/>
                <a:gd name="T16" fmla="*/ 36 w 85"/>
                <a:gd name="T17" fmla="*/ 53 h 89"/>
                <a:gd name="T18" fmla="*/ 36 w 85"/>
                <a:gd name="T19" fmla="*/ 53 h 89"/>
                <a:gd name="T20" fmla="*/ 36 w 85"/>
                <a:gd name="T21" fmla="*/ 45 h 89"/>
                <a:gd name="T22" fmla="*/ 32 w 85"/>
                <a:gd name="T23" fmla="*/ 36 h 89"/>
                <a:gd name="T24" fmla="*/ 32 w 85"/>
                <a:gd name="T25" fmla="*/ 36 h 89"/>
                <a:gd name="T26" fmla="*/ 32 w 85"/>
                <a:gd name="T27" fmla="*/ 22 h 89"/>
                <a:gd name="T28" fmla="*/ 32 w 85"/>
                <a:gd name="T29" fmla="*/ 22 h 89"/>
                <a:gd name="T30" fmla="*/ 36 w 85"/>
                <a:gd name="T31" fmla="*/ 0 h 89"/>
                <a:gd name="T32" fmla="*/ 0 w 85"/>
                <a:gd name="T33" fmla="*/ 0 h 89"/>
                <a:gd name="T34" fmla="*/ 0 w 85"/>
                <a:gd name="T35" fmla="*/ 89 h 89"/>
                <a:gd name="T36" fmla="*/ 14 w 85"/>
                <a:gd name="T37" fmla="*/ 89 h 89"/>
                <a:gd name="T38" fmla="*/ 14 w 85"/>
                <a:gd name="T39" fmla="*/ 89 h 89"/>
                <a:gd name="T40" fmla="*/ 54 w 85"/>
                <a:gd name="T41" fmla="*/ 89 h 89"/>
                <a:gd name="T42" fmla="*/ 54 w 85"/>
                <a:gd name="T43" fmla="*/ 80 h 89"/>
                <a:gd name="T44" fmla="*/ 72 w 85"/>
                <a:gd name="T45" fmla="*/ 80 h 89"/>
                <a:gd name="T46" fmla="*/ 72 w 85"/>
                <a:gd name="T47" fmla="*/ 89 h 89"/>
                <a:gd name="T48" fmla="*/ 85 w 85"/>
                <a:gd name="T49" fmla="*/ 89 h 89"/>
                <a:gd name="T50" fmla="*/ 85 w 85"/>
                <a:gd name="T51" fmla="*/ 4 h 89"/>
                <a:gd name="T52" fmla="*/ 40 w 85"/>
                <a:gd name="T53" fmla="*/ 0 h 89"/>
                <a:gd name="T54" fmla="*/ 40 w 85"/>
                <a:gd name="T55" fmla="*/ 89 h 89"/>
                <a:gd name="T56" fmla="*/ 54 w 85"/>
                <a:gd name="T57" fmla="*/ 89 h 89"/>
                <a:gd name="T58" fmla="*/ 54 w 85"/>
                <a:gd name="T59" fmla="*/ 89 h 89"/>
                <a:gd name="T60" fmla="*/ 18 w 85"/>
                <a:gd name="T61" fmla="*/ 36 h 89"/>
                <a:gd name="T62" fmla="*/ 18 w 85"/>
                <a:gd name="T63" fmla="*/ 36 h 89"/>
                <a:gd name="T64" fmla="*/ 23 w 85"/>
                <a:gd name="T65" fmla="*/ 49 h 89"/>
                <a:gd name="T66" fmla="*/ 23 w 85"/>
                <a:gd name="T67" fmla="*/ 49 h 89"/>
                <a:gd name="T68" fmla="*/ 23 w 85"/>
                <a:gd name="T69" fmla="*/ 58 h 89"/>
                <a:gd name="T70" fmla="*/ 14 w 85"/>
                <a:gd name="T71" fmla="*/ 58 h 89"/>
                <a:gd name="T72" fmla="*/ 14 w 85"/>
                <a:gd name="T73" fmla="*/ 13 h 89"/>
                <a:gd name="T74" fmla="*/ 23 w 85"/>
                <a:gd name="T75" fmla="*/ 13 h 89"/>
                <a:gd name="T76" fmla="*/ 23 w 85"/>
                <a:gd name="T77" fmla="*/ 13 h 89"/>
                <a:gd name="T78" fmla="*/ 18 w 85"/>
                <a:gd name="T79" fmla="*/ 36 h 89"/>
                <a:gd name="T80" fmla="*/ 18 w 85"/>
                <a:gd name="T81" fmla="*/ 36 h 89"/>
                <a:gd name="T82" fmla="*/ 18 w 85"/>
                <a:gd name="T83" fmla="*/ 36 h 89"/>
                <a:gd name="T84" fmla="*/ 54 w 85"/>
                <a:gd name="T85" fmla="*/ 36 h 89"/>
                <a:gd name="T86" fmla="*/ 54 w 85"/>
                <a:gd name="T87" fmla="*/ 13 h 89"/>
                <a:gd name="T88" fmla="*/ 72 w 85"/>
                <a:gd name="T89" fmla="*/ 13 h 89"/>
                <a:gd name="T90" fmla="*/ 72 w 85"/>
                <a:gd name="T91" fmla="*/ 36 h 89"/>
                <a:gd name="T92" fmla="*/ 54 w 85"/>
                <a:gd name="T93" fmla="*/ 36 h 89"/>
                <a:gd name="T94" fmla="*/ 54 w 85"/>
                <a:gd name="T95" fmla="*/ 36 h 89"/>
                <a:gd name="T96" fmla="*/ 72 w 85"/>
                <a:gd name="T97" fmla="*/ 45 h 89"/>
                <a:gd name="T98" fmla="*/ 72 w 85"/>
                <a:gd name="T99" fmla="*/ 67 h 89"/>
                <a:gd name="T100" fmla="*/ 54 w 85"/>
                <a:gd name="T101" fmla="*/ 67 h 89"/>
                <a:gd name="T102" fmla="*/ 54 w 85"/>
                <a:gd name="T103" fmla="*/ 45 h 89"/>
                <a:gd name="T104" fmla="*/ 72 w 85"/>
                <a:gd name="T105" fmla="*/ 45 h 89"/>
                <a:gd name="T106" fmla="*/ 72 w 85"/>
                <a:gd name="T107" fmla="*/ 45 h 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5" h="89">
                  <a:moveTo>
                    <a:pt x="14" y="89"/>
                  </a:moveTo>
                  <a:lnTo>
                    <a:pt x="14" y="62"/>
                  </a:lnTo>
                  <a:lnTo>
                    <a:pt x="18" y="76"/>
                  </a:lnTo>
                  <a:lnTo>
                    <a:pt x="27" y="71"/>
                  </a:lnTo>
                  <a:lnTo>
                    <a:pt x="32" y="67"/>
                  </a:lnTo>
                  <a:lnTo>
                    <a:pt x="36" y="62"/>
                  </a:lnTo>
                  <a:lnTo>
                    <a:pt x="36" y="53"/>
                  </a:lnTo>
                  <a:lnTo>
                    <a:pt x="36" y="45"/>
                  </a:lnTo>
                  <a:lnTo>
                    <a:pt x="32" y="36"/>
                  </a:lnTo>
                  <a:lnTo>
                    <a:pt x="32" y="22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14" y="89"/>
                  </a:lnTo>
                  <a:close/>
                  <a:moveTo>
                    <a:pt x="54" y="89"/>
                  </a:moveTo>
                  <a:lnTo>
                    <a:pt x="54" y="80"/>
                  </a:lnTo>
                  <a:lnTo>
                    <a:pt x="72" y="80"/>
                  </a:lnTo>
                  <a:lnTo>
                    <a:pt x="72" y="89"/>
                  </a:lnTo>
                  <a:lnTo>
                    <a:pt x="85" y="89"/>
                  </a:lnTo>
                  <a:lnTo>
                    <a:pt x="85" y="4"/>
                  </a:lnTo>
                  <a:lnTo>
                    <a:pt x="40" y="0"/>
                  </a:lnTo>
                  <a:lnTo>
                    <a:pt x="40" y="89"/>
                  </a:lnTo>
                  <a:lnTo>
                    <a:pt x="54" y="89"/>
                  </a:lnTo>
                  <a:close/>
                  <a:moveTo>
                    <a:pt x="18" y="36"/>
                  </a:moveTo>
                  <a:lnTo>
                    <a:pt x="18" y="36"/>
                  </a:lnTo>
                  <a:lnTo>
                    <a:pt x="23" y="49"/>
                  </a:lnTo>
                  <a:lnTo>
                    <a:pt x="23" y="58"/>
                  </a:lnTo>
                  <a:lnTo>
                    <a:pt x="14" y="58"/>
                  </a:lnTo>
                  <a:lnTo>
                    <a:pt x="14" y="13"/>
                  </a:lnTo>
                  <a:lnTo>
                    <a:pt x="23" y="13"/>
                  </a:lnTo>
                  <a:lnTo>
                    <a:pt x="18" y="36"/>
                  </a:lnTo>
                  <a:close/>
                  <a:moveTo>
                    <a:pt x="54" y="36"/>
                  </a:moveTo>
                  <a:lnTo>
                    <a:pt x="54" y="13"/>
                  </a:lnTo>
                  <a:lnTo>
                    <a:pt x="72" y="13"/>
                  </a:lnTo>
                  <a:lnTo>
                    <a:pt x="72" y="36"/>
                  </a:lnTo>
                  <a:lnTo>
                    <a:pt x="54" y="36"/>
                  </a:lnTo>
                  <a:close/>
                  <a:moveTo>
                    <a:pt x="72" y="45"/>
                  </a:moveTo>
                  <a:lnTo>
                    <a:pt x="72" y="67"/>
                  </a:lnTo>
                  <a:lnTo>
                    <a:pt x="54" y="67"/>
                  </a:lnTo>
                  <a:lnTo>
                    <a:pt x="54" y="45"/>
                  </a:lnTo>
                  <a:lnTo>
                    <a:pt x="72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50"/>
            <p:cNvSpPr/>
            <p:nvPr/>
          </p:nvSpPr>
          <p:spPr bwMode="auto">
            <a:xfrm>
              <a:off x="9013" y="7138"/>
              <a:ext cx="223" cy="235"/>
            </a:xfrm>
            <a:custGeom>
              <a:avLst/>
              <a:gdLst>
                <a:gd name="T0" fmla="*/ 58 w 94"/>
                <a:gd name="T1" fmla="*/ 14 h 99"/>
                <a:gd name="T2" fmla="*/ 58 w 94"/>
                <a:gd name="T3" fmla="*/ 14 h 99"/>
                <a:gd name="T4" fmla="*/ 58 w 94"/>
                <a:gd name="T5" fmla="*/ 9 h 99"/>
                <a:gd name="T6" fmla="*/ 58 w 94"/>
                <a:gd name="T7" fmla="*/ 9 h 99"/>
                <a:gd name="T8" fmla="*/ 53 w 94"/>
                <a:gd name="T9" fmla="*/ 0 h 99"/>
                <a:gd name="T10" fmla="*/ 53 w 94"/>
                <a:gd name="T11" fmla="*/ 0 h 99"/>
                <a:gd name="T12" fmla="*/ 45 w 94"/>
                <a:gd name="T13" fmla="*/ 0 h 99"/>
                <a:gd name="T14" fmla="*/ 45 w 94"/>
                <a:gd name="T15" fmla="*/ 0 h 99"/>
                <a:gd name="T16" fmla="*/ 36 w 94"/>
                <a:gd name="T17" fmla="*/ 5 h 99"/>
                <a:gd name="T18" fmla="*/ 36 w 94"/>
                <a:gd name="T19" fmla="*/ 5 h 99"/>
                <a:gd name="T20" fmla="*/ 40 w 94"/>
                <a:gd name="T21" fmla="*/ 18 h 99"/>
                <a:gd name="T22" fmla="*/ 0 w 94"/>
                <a:gd name="T23" fmla="*/ 18 h 99"/>
                <a:gd name="T24" fmla="*/ 0 w 94"/>
                <a:gd name="T25" fmla="*/ 27 h 99"/>
                <a:gd name="T26" fmla="*/ 40 w 94"/>
                <a:gd name="T27" fmla="*/ 27 h 99"/>
                <a:gd name="T28" fmla="*/ 40 w 94"/>
                <a:gd name="T29" fmla="*/ 41 h 99"/>
                <a:gd name="T30" fmla="*/ 13 w 94"/>
                <a:gd name="T31" fmla="*/ 41 h 99"/>
                <a:gd name="T32" fmla="*/ 13 w 94"/>
                <a:gd name="T33" fmla="*/ 90 h 99"/>
                <a:gd name="T34" fmla="*/ 27 w 94"/>
                <a:gd name="T35" fmla="*/ 90 h 99"/>
                <a:gd name="T36" fmla="*/ 27 w 94"/>
                <a:gd name="T37" fmla="*/ 50 h 99"/>
                <a:gd name="T38" fmla="*/ 40 w 94"/>
                <a:gd name="T39" fmla="*/ 50 h 99"/>
                <a:gd name="T40" fmla="*/ 40 w 94"/>
                <a:gd name="T41" fmla="*/ 99 h 99"/>
                <a:gd name="T42" fmla="*/ 53 w 94"/>
                <a:gd name="T43" fmla="*/ 99 h 99"/>
                <a:gd name="T44" fmla="*/ 53 w 94"/>
                <a:gd name="T45" fmla="*/ 50 h 99"/>
                <a:gd name="T46" fmla="*/ 71 w 94"/>
                <a:gd name="T47" fmla="*/ 50 h 99"/>
                <a:gd name="T48" fmla="*/ 71 w 94"/>
                <a:gd name="T49" fmla="*/ 72 h 99"/>
                <a:gd name="T50" fmla="*/ 71 w 94"/>
                <a:gd name="T51" fmla="*/ 72 h 99"/>
                <a:gd name="T52" fmla="*/ 67 w 94"/>
                <a:gd name="T53" fmla="*/ 76 h 99"/>
                <a:gd name="T54" fmla="*/ 58 w 94"/>
                <a:gd name="T55" fmla="*/ 76 h 99"/>
                <a:gd name="T56" fmla="*/ 58 w 94"/>
                <a:gd name="T57" fmla="*/ 76 h 99"/>
                <a:gd name="T58" fmla="*/ 62 w 94"/>
                <a:gd name="T59" fmla="*/ 90 h 99"/>
                <a:gd name="T60" fmla="*/ 62 w 94"/>
                <a:gd name="T61" fmla="*/ 90 h 99"/>
                <a:gd name="T62" fmla="*/ 80 w 94"/>
                <a:gd name="T63" fmla="*/ 85 h 99"/>
                <a:gd name="T64" fmla="*/ 80 w 94"/>
                <a:gd name="T65" fmla="*/ 85 h 99"/>
                <a:gd name="T66" fmla="*/ 85 w 94"/>
                <a:gd name="T67" fmla="*/ 81 h 99"/>
                <a:gd name="T68" fmla="*/ 85 w 94"/>
                <a:gd name="T69" fmla="*/ 41 h 99"/>
                <a:gd name="T70" fmla="*/ 53 w 94"/>
                <a:gd name="T71" fmla="*/ 41 h 99"/>
                <a:gd name="T72" fmla="*/ 53 w 94"/>
                <a:gd name="T73" fmla="*/ 27 h 99"/>
                <a:gd name="T74" fmla="*/ 94 w 94"/>
                <a:gd name="T75" fmla="*/ 27 h 99"/>
                <a:gd name="T76" fmla="*/ 94 w 94"/>
                <a:gd name="T77" fmla="*/ 18 h 99"/>
                <a:gd name="T78" fmla="*/ 49 w 94"/>
                <a:gd name="T79" fmla="*/ 18 h 99"/>
                <a:gd name="T80" fmla="*/ 49 w 94"/>
                <a:gd name="T81" fmla="*/ 18 h 99"/>
                <a:gd name="T82" fmla="*/ 58 w 94"/>
                <a:gd name="T83" fmla="*/ 14 h 99"/>
                <a:gd name="T84" fmla="*/ 58 w 94"/>
                <a:gd name="T85" fmla="*/ 14 h 99"/>
                <a:gd name="T86" fmla="*/ 58 w 94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4" h="99">
                  <a:moveTo>
                    <a:pt x="58" y="14"/>
                  </a:moveTo>
                  <a:lnTo>
                    <a:pt x="58" y="14"/>
                  </a:lnTo>
                  <a:lnTo>
                    <a:pt x="58" y="9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36" y="5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41"/>
                  </a:lnTo>
                  <a:lnTo>
                    <a:pt x="13" y="41"/>
                  </a:lnTo>
                  <a:lnTo>
                    <a:pt x="13" y="90"/>
                  </a:lnTo>
                  <a:lnTo>
                    <a:pt x="27" y="90"/>
                  </a:lnTo>
                  <a:lnTo>
                    <a:pt x="27" y="50"/>
                  </a:lnTo>
                  <a:lnTo>
                    <a:pt x="40" y="50"/>
                  </a:lnTo>
                  <a:lnTo>
                    <a:pt x="40" y="99"/>
                  </a:lnTo>
                  <a:lnTo>
                    <a:pt x="53" y="99"/>
                  </a:lnTo>
                  <a:lnTo>
                    <a:pt x="53" y="50"/>
                  </a:lnTo>
                  <a:lnTo>
                    <a:pt x="71" y="50"/>
                  </a:lnTo>
                  <a:lnTo>
                    <a:pt x="71" y="72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80" y="85"/>
                  </a:lnTo>
                  <a:lnTo>
                    <a:pt x="85" y="81"/>
                  </a:lnTo>
                  <a:lnTo>
                    <a:pt x="85" y="41"/>
                  </a:lnTo>
                  <a:lnTo>
                    <a:pt x="53" y="41"/>
                  </a:lnTo>
                  <a:lnTo>
                    <a:pt x="53" y="27"/>
                  </a:lnTo>
                  <a:lnTo>
                    <a:pt x="94" y="27"/>
                  </a:lnTo>
                  <a:lnTo>
                    <a:pt x="94" y="18"/>
                  </a:lnTo>
                  <a:lnTo>
                    <a:pt x="49" y="18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51"/>
            <p:cNvSpPr>
              <a:spLocks noEditPoints="1"/>
            </p:cNvSpPr>
            <p:nvPr/>
          </p:nvSpPr>
          <p:spPr bwMode="auto">
            <a:xfrm>
              <a:off x="6836" y="8194"/>
              <a:ext cx="223" cy="235"/>
            </a:xfrm>
            <a:custGeom>
              <a:avLst/>
              <a:gdLst>
                <a:gd name="T0" fmla="*/ 18 w 94"/>
                <a:gd name="T1" fmla="*/ 32 h 99"/>
                <a:gd name="T2" fmla="*/ 76 w 94"/>
                <a:gd name="T3" fmla="*/ 23 h 99"/>
                <a:gd name="T4" fmla="*/ 89 w 94"/>
                <a:gd name="T5" fmla="*/ 32 h 99"/>
                <a:gd name="T6" fmla="*/ 58 w 94"/>
                <a:gd name="T7" fmla="*/ 9 h 99"/>
                <a:gd name="T8" fmla="*/ 54 w 94"/>
                <a:gd name="T9" fmla="*/ 0 h 99"/>
                <a:gd name="T10" fmla="*/ 54 w 94"/>
                <a:gd name="T11" fmla="*/ 0 h 99"/>
                <a:gd name="T12" fmla="*/ 40 w 94"/>
                <a:gd name="T13" fmla="*/ 0 h 99"/>
                <a:gd name="T14" fmla="*/ 40 w 94"/>
                <a:gd name="T15" fmla="*/ 9 h 99"/>
                <a:gd name="T16" fmla="*/ 5 w 94"/>
                <a:gd name="T17" fmla="*/ 32 h 99"/>
                <a:gd name="T18" fmla="*/ 0 w 94"/>
                <a:gd name="T19" fmla="*/ 54 h 99"/>
                <a:gd name="T20" fmla="*/ 27 w 94"/>
                <a:gd name="T21" fmla="*/ 54 h 99"/>
                <a:gd name="T22" fmla="*/ 18 w 94"/>
                <a:gd name="T23" fmla="*/ 67 h 99"/>
                <a:gd name="T24" fmla="*/ 40 w 94"/>
                <a:gd name="T25" fmla="*/ 76 h 99"/>
                <a:gd name="T26" fmla="*/ 23 w 94"/>
                <a:gd name="T27" fmla="*/ 81 h 99"/>
                <a:gd name="T28" fmla="*/ 5 w 94"/>
                <a:gd name="T29" fmla="*/ 85 h 99"/>
                <a:gd name="T30" fmla="*/ 14 w 94"/>
                <a:gd name="T31" fmla="*/ 99 h 99"/>
                <a:gd name="T32" fmla="*/ 54 w 94"/>
                <a:gd name="T33" fmla="*/ 81 h 99"/>
                <a:gd name="T34" fmla="*/ 72 w 94"/>
                <a:gd name="T35" fmla="*/ 90 h 99"/>
                <a:gd name="T36" fmla="*/ 81 w 94"/>
                <a:gd name="T37" fmla="*/ 99 h 99"/>
                <a:gd name="T38" fmla="*/ 85 w 94"/>
                <a:gd name="T39" fmla="*/ 90 h 99"/>
                <a:gd name="T40" fmla="*/ 94 w 94"/>
                <a:gd name="T41" fmla="*/ 85 h 99"/>
                <a:gd name="T42" fmla="*/ 67 w 94"/>
                <a:gd name="T43" fmla="*/ 72 h 99"/>
                <a:gd name="T44" fmla="*/ 94 w 94"/>
                <a:gd name="T45" fmla="*/ 54 h 99"/>
                <a:gd name="T46" fmla="*/ 49 w 94"/>
                <a:gd name="T47" fmla="*/ 41 h 99"/>
                <a:gd name="T48" fmla="*/ 54 w 94"/>
                <a:gd name="T49" fmla="*/ 32 h 99"/>
                <a:gd name="T50" fmla="*/ 54 w 94"/>
                <a:gd name="T51" fmla="*/ 32 h 99"/>
                <a:gd name="T52" fmla="*/ 54 w 94"/>
                <a:gd name="T53" fmla="*/ 32 h 99"/>
                <a:gd name="T54" fmla="*/ 40 w 94"/>
                <a:gd name="T55" fmla="*/ 27 h 99"/>
                <a:gd name="T56" fmla="*/ 36 w 94"/>
                <a:gd name="T57" fmla="*/ 23 h 99"/>
                <a:gd name="T58" fmla="*/ 31 w 94"/>
                <a:gd name="T59" fmla="*/ 41 h 99"/>
                <a:gd name="T60" fmla="*/ 0 w 94"/>
                <a:gd name="T61" fmla="*/ 41 h 99"/>
                <a:gd name="T62" fmla="*/ 0 w 94"/>
                <a:gd name="T63" fmla="*/ 54 h 99"/>
                <a:gd name="T64" fmla="*/ 49 w 94"/>
                <a:gd name="T65" fmla="*/ 67 h 99"/>
                <a:gd name="T66" fmla="*/ 40 w 94"/>
                <a:gd name="T67" fmla="*/ 54 h 99"/>
                <a:gd name="T68" fmla="*/ 58 w 94"/>
                <a:gd name="T69" fmla="*/ 54 h 99"/>
                <a:gd name="T70" fmla="*/ 49 w 94"/>
                <a:gd name="T71" fmla="*/ 67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4" h="99">
                  <a:moveTo>
                    <a:pt x="5" y="32"/>
                  </a:moveTo>
                  <a:lnTo>
                    <a:pt x="18" y="32"/>
                  </a:lnTo>
                  <a:lnTo>
                    <a:pt x="18" y="23"/>
                  </a:lnTo>
                  <a:lnTo>
                    <a:pt x="76" y="23"/>
                  </a:lnTo>
                  <a:lnTo>
                    <a:pt x="76" y="32"/>
                  </a:lnTo>
                  <a:lnTo>
                    <a:pt x="89" y="32"/>
                  </a:lnTo>
                  <a:lnTo>
                    <a:pt x="89" y="9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5" y="9"/>
                  </a:lnTo>
                  <a:lnTo>
                    <a:pt x="5" y="32"/>
                  </a:lnTo>
                  <a:close/>
                  <a:moveTo>
                    <a:pt x="0" y="54"/>
                  </a:moveTo>
                  <a:lnTo>
                    <a:pt x="27" y="54"/>
                  </a:lnTo>
                  <a:lnTo>
                    <a:pt x="18" y="67"/>
                  </a:lnTo>
                  <a:lnTo>
                    <a:pt x="40" y="76"/>
                  </a:lnTo>
                  <a:lnTo>
                    <a:pt x="23" y="81"/>
                  </a:lnTo>
                  <a:lnTo>
                    <a:pt x="5" y="85"/>
                  </a:lnTo>
                  <a:lnTo>
                    <a:pt x="14" y="99"/>
                  </a:lnTo>
                  <a:lnTo>
                    <a:pt x="36" y="90"/>
                  </a:lnTo>
                  <a:lnTo>
                    <a:pt x="54" y="81"/>
                  </a:lnTo>
                  <a:lnTo>
                    <a:pt x="72" y="90"/>
                  </a:lnTo>
                  <a:lnTo>
                    <a:pt x="81" y="99"/>
                  </a:lnTo>
                  <a:lnTo>
                    <a:pt x="85" y="90"/>
                  </a:lnTo>
                  <a:lnTo>
                    <a:pt x="94" y="85"/>
                  </a:lnTo>
                  <a:lnTo>
                    <a:pt x="67" y="72"/>
                  </a:lnTo>
                  <a:lnTo>
                    <a:pt x="76" y="54"/>
                  </a:lnTo>
                  <a:lnTo>
                    <a:pt x="94" y="54"/>
                  </a:lnTo>
                  <a:lnTo>
                    <a:pt x="94" y="41"/>
                  </a:lnTo>
                  <a:lnTo>
                    <a:pt x="49" y="41"/>
                  </a:lnTo>
                  <a:lnTo>
                    <a:pt x="54" y="32"/>
                  </a:lnTo>
                  <a:lnTo>
                    <a:pt x="40" y="27"/>
                  </a:lnTo>
                  <a:lnTo>
                    <a:pt x="36" y="23"/>
                  </a:lnTo>
                  <a:lnTo>
                    <a:pt x="31" y="41"/>
                  </a:lnTo>
                  <a:lnTo>
                    <a:pt x="0" y="41"/>
                  </a:lnTo>
                  <a:lnTo>
                    <a:pt x="0" y="54"/>
                  </a:lnTo>
                  <a:close/>
                  <a:moveTo>
                    <a:pt x="49" y="67"/>
                  </a:moveTo>
                  <a:lnTo>
                    <a:pt x="49" y="67"/>
                  </a:lnTo>
                  <a:lnTo>
                    <a:pt x="36" y="63"/>
                  </a:lnTo>
                  <a:lnTo>
                    <a:pt x="40" y="54"/>
                  </a:lnTo>
                  <a:lnTo>
                    <a:pt x="58" y="54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2"/>
            <p:cNvSpPr>
              <a:spLocks noEditPoints="1"/>
            </p:cNvSpPr>
            <p:nvPr/>
          </p:nvSpPr>
          <p:spPr bwMode="auto">
            <a:xfrm>
              <a:off x="7080" y="8194"/>
              <a:ext cx="242" cy="235"/>
            </a:xfrm>
            <a:custGeom>
              <a:avLst/>
              <a:gdLst>
                <a:gd name="T0" fmla="*/ 53 w 102"/>
                <a:gd name="T1" fmla="*/ 99 h 99"/>
                <a:gd name="T2" fmla="*/ 71 w 102"/>
                <a:gd name="T3" fmla="*/ 81 h 99"/>
                <a:gd name="T4" fmla="*/ 93 w 102"/>
                <a:gd name="T5" fmla="*/ 99 h 99"/>
                <a:gd name="T6" fmla="*/ 98 w 102"/>
                <a:gd name="T7" fmla="*/ 90 h 99"/>
                <a:gd name="T8" fmla="*/ 102 w 102"/>
                <a:gd name="T9" fmla="*/ 85 h 99"/>
                <a:gd name="T10" fmla="*/ 76 w 102"/>
                <a:gd name="T11" fmla="*/ 72 h 99"/>
                <a:gd name="T12" fmla="*/ 76 w 102"/>
                <a:gd name="T13" fmla="*/ 67 h 99"/>
                <a:gd name="T14" fmla="*/ 76 w 102"/>
                <a:gd name="T15" fmla="*/ 45 h 99"/>
                <a:gd name="T16" fmla="*/ 80 w 102"/>
                <a:gd name="T17" fmla="*/ 45 h 99"/>
                <a:gd name="T18" fmla="*/ 80 w 102"/>
                <a:gd name="T19" fmla="*/ 41 h 99"/>
                <a:gd name="T20" fmla="*/ 71 w 102"/>
                <a:gd name="T21" fmla="*/ 41 h 99"/>
                <a:gd name="T22" fmla="*/ 67 w 102"/>
                <a:gd name="T23" fmla="*/ 54 h 99"/>
                <a:gd name="T24" fmla="*/ 67 w 102"/>
                <a:gd name="T25" fmla="*/ 67 h 99"/>
                <a:gd name="T26" fmla="*/ 62 w 102"/>
                <a:gd name="T27" fmla="*/ 76 h 99"/>
                <a:gd name="T28" fmla="*/ 44 w 102"/>
                <a:gd name="T29" fmla="*/ 85 h 99"/>
                <a:gd name="T30" fmla="*/ 44 w 102"/>
                <a:gd name="T31" fmla="*/ 5 h 99"/>
                <a:gd name="T32" fmla="*/ 44 w 102"/>
                <a:gd name="T33" fmla="*/ 5 h 99"/>
                <a:gd name="T34" fmla="*/ 44 w 102"/>
                <a:gd name="T35" fmla="*/ 0 h 99"/>
                <a:gd name="T36" fmla="*/ 35 w 102"/>
                <a:gd name="T37" fmla="*/ 0 h 99"/>
                <a:gd name="T38" fmla="*/ 44 w 102"/>
                <a:gd name="T39" fmla="*/ 94 h 99"/>
                <a:gd name="T40" fmla="*/ 44 w 102"/>
                <a:gd name="T41" fmla="*/ 90 h 99"/>
                <a:gd name="T42" fmla="*/ 53 w 102"/>
                <a:gd name="T43" fmla="*/ 99 h 99"/>
                <a:gd name="T44" fmla="*/ 0 w 102"/>
                <a:gd name="T45" fmla="*/ 85 h 99"/>
                <a:gd name="T46" fmla="*/ 9 w 102"/>
                <a:gd name="T47" fmla="*/ 94 h 99"/>
                <a:gd name="T48" fmla="*/ 18 w 102"/>
                <a:gd name="T49" fmla="*/ 76 h 99"/>
                <a:gd name="T50" fmla="*/ 18 w 102"/>
                <a:gd name="T51" fmla="*/ 9 h 99"/>
                <a:gd name="T52" fmla="*/ 18 w 102"/>
                <a:gd name="T53" fmla="*/ 5 h 99"/>
                <a:gd name="T54" fmla="*/ 18 w 102"/>
                <a:gd name="T55" fmla="*/ 5 h 99"/>
                <a:gd name="T56" fmla="*/ 18 w 102"/>
                <a:gd name="T57" fmla="*/ 5 h 99"/>
                <a:gd name="T58" fmla="*/ 13 w 102"/>
                <a:gd name="T59" fmla="*/ 0 h 99"/>
                <a:gd name="T60" fmla="*/ 9 w 102"/>
                <a:gd name="T61" fmla="*/ 54 h 99"/>
                <a:gd name="T62" fmla="*/ 4 w 102"/>
                <a:gd name="T63" fmla="*/ 72 h 99"/>
                <a:gd name="T64" fmla="*/ 0 w 102"/>
                <a:gd name="T65" fmla="*/ 85 h 99"/>
                <a:gd name="T66" fmla="*/ 31 w 102"/>
                <a:gd name="T67" fmla="*/ 85 h 99"/>
                <a:gd name="T68" fmla="*/ 31 w 102"/>
                <a:gd name="T69" fmla="*/ 14 h 99"/>
                <a:gd name="T70" fmla="*/ 31 w 102"/>
                <a:gd name="T71" fmla="*/ 9 h 99"/>
                <a:gd name="T72" fmla="*/ 31 w 102"/>
                <a:gd name="T73" fmla="*/ 5 h 99"/>
                <a:gd name="T74" fmla="*/ 22 w 102"/>
                <a:gd name="T75" fmla="*/ 5 h 99"/>
                <a:gd name="T76" fmla="*/ 31 w 102"/>
                <a:gd name="T77" fmla="*/ 85 h 99"/>
                <a:gd name="T78" fmla="*/ 93 w 102"/>
                <a:gd name="T79" fmla="*/ 72 h 99"/>
                <a:gd name="T80" fmla="*/ 76 w 102"/>
                <a:gd name="T81" fmla="*/ 23 h 99"/>
                <a:gd name="T82" fmla="*/ 80 w 102"/>
                <a:gd name="T83" fmla="*/ 18 h 99"/>
                <a:gd name="T84" fmla="*/ 80 w 102"/>
                <a:gd name="T85" fmla="*/ 14 h 99"/>
                <a:gd name="T86" fmla="*/ 98 w 102"/>
                <a:gd name="T87" fmla="*/ 5 h 99"/>
                <a:gd name="T88" fmla="*/ 49 w 102"/>
                <a:gd name="T89" fmla="*/ 14 h 99"/>
                <a:gd name="T90" fmla="*/ 67 w 102"/>
                <a:gd name="T91" fmla="*/ 14 h 99"/>
                <a:gd name="T92" fmla="*/ 49 w 102"/>
                <a:gd name="T93" fmla="*/ 23 h 99"/>
                <a:gd name="T94" fmla="*/ 62 w 102"/>
                <a:gd name="T95" fmla="*/ 76 h 99"/>
                <a:gd name="T96" fmla="*/ 80 w 102"/>
                <a:gd name="T97" fmla="*/ 36 h 99"/>
                <a:gd name="T98" fmla="*/ 93 w 102"/>
                <a:gd name="T99" fmla="*/ 72 h 9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2" h="99">
                  <a:moveTo>
                    <a:pt x="53" y="99"/>
                  </a:moveTo>
                  <a:lnTo>
                    <a:pt x="53" y="99"/>
                  </a:lnTo>
                  <a:lnTo>
                    <a:pt x="71" y="81"/>
                  </a:lnTo>
                  <a:lnTo>
                    <a:pt x="93" y="99"/>
                  </a:lnTo>
                  <a:lnTo>
                    <a:pt x="98" y="90"/>
                  </a:lnTo>
                  <a:lnTo>
                    <a:pt x="102" y="85"/>
                  </a:lnTo>
                  <a:lnTo>
                    <a:pt x="76" y="72"/>
                  </a:lnTo>
                  <a:lnTo>
                    <a:pt x="76" y="67"/>
                  </a:lnTo>
                  <a:lnTo>
                    <a:pt x="76" y="63"/>
                  </a:lnTo>
                  <a:lnTo>
                    <a:pt x="76" y="45"/>
                  </a:lnTo>
                  <a:lnTo>
                    <a:pt x="80" y="45"/>
                  </a:lnTo>
                  <a:lnTo>
                    <a:pt x="80" y="41"/>
                  </a:lnTo>
                  <a:lnTo>
                    <a:pt x="71" y="41"/>
                  </a:lnTo>
                  <a:lnTo>
                    <a:pt x="67" y="41"/>
                  </a:lnTo>
                  <a:lnTo>
                    <a:pt x="67" y="54"/>
                  </a:lnTo>
                  <a:lnTo>
                    <a:pt x="67" y="67"/>
                  </a:lnTo>
                  <a:lnTo>
                    <a:pt x="62" y="76"/>
                  </a:lnTo>
                  <a:lnTo>
                    <a:pt x="53" y="81"/>
                  </a:lnTo>
                  <a:lnTo>
                    <a:pt x="44" y="85"/>
                  </a:lnTo>
                  <a:lnTo>
                    <a:pt x="44" y="5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5" y="94"/>
                  </a:lnTo>
                  <a:lnTo>
                    <a:pt x="44" y="94"/>
                  </a:lnTo>
                  <a:lnTo>
                    <a:pt x="44" y="90"/>
                  </a:lnTo>
                  <a:lnTo>
                    <a:pt x="53" y="99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9" y="94"/>
                  </a:lnTo>
                  <a:lnTo>
                    <a:pt x="18" y="76"/>
                  </a:lnTo>
                  <a:lnTo>
                    <a:pt x="18" y="54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13" y="0"/>
                  </a:lnTo>
                  <a:lnTo>
                    <a:pt x="9" y="0"/>
                  </a:lnTo>
                  <a:lnTo>
                    <a:pt x="9" y="54"/>
                  </a:lnTo>
                  <a:lnTo>
                    <a:pt x="4" y="72"/>
                  </a:lnTo>
                  <a:lnTo>
                    <a:pt x="0" y="85"/>
                  </a:lnTo>
                  <a:close/>
                  <a:moveTo>
                    <a:pt x="31" y="85"/>
                  </a:moveTo>
                  <a:lnTo>
                    <a:pt x="31" y="14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22" y="85"/>
                  </a:lnTo>
                  <a:lnTo>
                    <a:pt x="31" y="85"/>
                  </a:lnTo>
                  <a:close/>
                  <a:moveTo>
                    <a:pt x="93" y="72"/>
                  </a:moveTo>
                  <a:lnTo>
                    <a:pt x="93" y="23"/>
                  </a:lnTo>
                  <a:lnTo>
                    <a:pt x="76" y="23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98" y="14"/>
                  </a:lnTo>
                  <a:lnTo>
                    <a:pt x="98" y="5"/>
                  </a:lnTo>
                  <a:lnTo>
                    <a:pt x="49" y="5"/>
                  </a:lnTo>
                  <a:lnTo>
                    <a:pt x="49" y="14"/>
                  </a:lnTo>
                  <a:lnTo>
                    <a:pt x="67" y="14"/>
                  </a:lnTo>
                  <a:lnTo>
                    <a:pt x="67" y="23"/>
                  </a:lnTo>
                  <a:lnTo>
                    <a:pt x="49" y="23"/>
                  </a:lnTo>
                  <a:lnTo>
                    <a:pt x="49" y="76"/>
                  </a:lnTo>
                  <a:lnTo>
                    <a:pt x="62" y="76"/>
                  </a:lnTo>
                  <a:lnTo>
                    <a:pt x="62" y="36"/>
                  </a:lnTo>
                  <a:lnTo>
                    <a:pt x="80" y="36"/>
                  </a:lnTo>
                  <a:lnTo>
                    <a:pt x="80" y="72"/>
                  </a:lnTo>
                  <a:lnTo>
                    <a:pt x="93" y="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3"/>
            <p:cNvSpPr/>
            <p:nvPr/>
          </p:nvSpPr>
          <p:spPr bwMode="auto">
            <a:xfrm>
              <a:off x="7343" y="8194"/>
              <a:ext cx="223" cy="223"/>
            </a:xfrm>
            <a:custGeom>
              <a:avLst/>
              <a:gdLst>
                <a:gd name="T0" fmla="*/ 58 w 94"/>
                <a:gd name="T1" fmla="*/ 14 h 94"/>
                <a:gd name="T2" fmla="*/ 58 w 94"/>
                <a:gd name="T3" fmla="*/ 14 h 94"/>
                <a:gd name="T4" fmla="*/ 54 w 94"/>
                <a:gd name="T5" fmla="*/ 9 h 94"/>
                <a:gd name="T6" fmla="*/ 54 w 94"/>
                <a:gd name="T7" fmla="*/ 9 h 94"/>
                <a:gd name="T8" fmla="*/ 54 w 94"/>
                <a:gd name="T9" fmla="*/ 0 h 94"/>
                <a:gd name="T10" fmla="*/ 54 w 94"/>
                <a:gd name="T11" fmla="*/ 0 h 94"/>
                <a:gd name="T12" fmla="*/ 45 w 94"/>
                <a:gd name="T13" fmla="*/ 0 h 94"/>
                <a:gd name="T14" fmla="*/ 45 w 94"/>
                <a:gd name="T15" fmla="*/ 0 h 94"/>
                <a:gd name="T16" fmla="*/ 36 w 94"/>
                <a:gd name="T17" fmla="*/ 0 h 94"/>
                <a:gd name="T18" fmla="*/ 36 w 94"/>
                <a:gd name="T19" fmla="*/ 0 h 94"/>
                <a:gd name="T20" fmla="*/ 40 w 94"/>
                <a:gd name="T21" fmla="*/ 14 h 94"/>
                <a:gd name="T22" fmla="*/ 0 w 94"/>
                <a:gd name="T23" fmla="*/ 14 h 94"/>
                <a:gd name="T24" fmla="*/ 0 w 94"/>
                <a:gd name="T25" fmla="*/ 27 h 94"/>
                <a:gd name="T26" fmla="*/ 40 w 94"/>
                <a:gd name="T27" fmla="*/ 27 h 94"/>
                <a:gd name="T28" fmla="*/ 40 w 94"/>
                <a:gd name="T29" fmla="*/ 41 h 94"/>
                <a:gd name="T30" fmla="*/ 14 w 94"/>
                <a:gd name="T31" fmla="*/ 41 h 94"/>
                <a:gd name="T32" fmla="*/ 14 w 94"/>
                <a:gd name="T33" fmla="*/ 85 h 94"/>
                <a:gd name="T34" fmla="*/ 27 w 94"/>
                <a:gd name="T35" fmla="*/ 85 h 94"/>
                <a:gd name="T36" fmla="*/ 27 w 94"/>
                <a:gd name="T37" fmla="*/ 49 h 94"/>
                <a:gd name="T38" fmla="*/ 40 w 94"/>
                <a:gd name="T39" fmla="*/ 49 h 94"/>
                <a:gd name="T40" fmla="*/ 40 w 94"/>
                <a:gd name="T41" fmla="*/ 94 h 94"/>
                <a:gd name="T42" fmla="*/ 54 w 94"/>
                <a:gd name="T43" fmla="*/ 94 h 94"/>
                <a:gd name="T44" fmla="*/ 54 w 94"/>
                <a:gd name="T45" fmla="*/ 49 h 94"/>
                <a:gd name="T46" fmla="*/ 72 w 94"/>
                <a:gd name="T47" fmla="*/ 49 h 94"/>
                <a:gd name="T48" fmla="*/ 72 w 94"/>
                <a:gd name="T49" fmla="*/ 72 h 94"/>
                <a:gd name="T50" fmla="*/ 72 w 94"/>
                <a:gd name="T51" fmla="*/ 72 h 94"/>
                <a:gd name="T52" fmla="*/ 67 w 94"/>
                <a:gd name="T53" fmla="*/ 72 h 94"/>
                <a:gd name="T54" fmla="*/ 58 w 94"/>
                <a:gd name="T55" fmla="*/ 72 h 94"/>
                <a:gd name="T56" fmla="*/ 58 w 94"/>
                <a:gd name="T57" fmla="*/ 72 h 94"/>
                <a:gd name="T58" fmla="*/ 63 w 94"/>
                <a:gd name="T59" fmla="*/ 85 h 94"/>
                <a:gd name="T60" fmla="*/ 63 w 94"/>
                <a:gd name="T61" fmla="*/ 85 h 94"/>
                <a:gd name="T62" fmla="*/ 76 w 94"/>
                <a:gd name="T63" fmla="*/ 85 h 94"/>
                <a:gd name="T64" fmla="*/ 81 w 94"/>
                <a:gd name="T65" fmla="*/ 81 h 94"/>
                <a:gd name="T66" fmla="*/ 85 w 94"/>
                <a:gd name="T67" fmla="*/ 76 h 94"/>
                <a:gd name="T68" fmla="*/ 85 w 94"/>
                <a:gd name="T69" fmla="*/ 41 h 94"/>
                <a:gd name="T70" fmla="*/ 54 w 94"/>
                <a:gd name="T71" fmla="*/ 41 h 94"/>
                <a:gd name="T72" fmla="*/ 54 w 94"/>
                <a:gd name="T73" fmla="*/ 27 h 94"/>
                <a:gd name="T74" fmla="*/ 94 w 94"/>
                <a:gd name="T75" fmla="*/ 27 h 94"/>
                <a:gd name="T76" fmla="*/ 94 w 94"/>
                <a:gd name="T77" fmla="*/ 14 h 94"/>
                <a:gd name="T78" fmla="*/ 45 w 94"/>
                <a:gd name="T79" fmla="*/ 14 h 94"/>
                <a:gd name="T80" fmla="*/ 45 w 94"/>
                <a:gd name="T81" fmla="*/ 14 h 94"/>
                <a:gd name="T82" fmla="*/ 58 w 94"/>
                <a:gd name="T83" fmla="*/ 14 h 94"/>
                <a:gd name="T84" fmla="*/ 58 w 94"/>
                <a:gd name="T85" fmla="*/ 14 h 94"/>
                <a:gd name="T86" fmla="*/ 58 w 94"/>
                <a:gd name="T87" fmla="*/ 14 h 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4" h="94">
                  <a:moveTo>
                    <a:pt x="58" y="14"/>
                  </a:moveTo>
                  <a:lnTo>
                    <a:pt x="58" y="14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40" y="27"/>
                  </a:lnTo>
                  <a:lnTo>
                    <a:pt x="40" y="41"/>
                  </a:lnTo>
                  <a:lnTo>
                    <a:pt x="14" y="41"/>
                  </a:lnTo>
                  <a:lnTo>
                    <a:pt x="14" y="85"/>
                  </a:lnTo>
                  <a:lnTo>
                    <a:pt x="27" y="85"/>
                  </a:lnTo>
                  <a:lnTo>
                    <a:pt x="27" y="49"/>
                  </a:lnTo>
                  <a:lnTo>
                    <a:pt x="40" y="49"/>
                  </a:lnTo>
                  <a:lnTo>
                    <a:pt x="40" y="94"/>
                  </a:lnTo>
                  <a:lnTo>
                    <a:pt x="54" y="94"/>
                  </a:lnTo>
                  <a:lnTo>
                    <a:pt x="54" y="49"/>
                  </a:lnTo>
                  <a:lnTo>
                    <a:pt x="72" y="49"/>
                  </a:lnTo>
                  <a:lnTo>
                    <a:pt x="72" y="72"/>
                  </a:lnTo>
                  <a:lnTo>
                    <a:pt x="67" y="72"/>
                  </a:lnTo>
                  <a:lnTo>
                    <a:pt x="58" y="72"/>
                  </a:lnTo>
                  <a:lnTo>
                    <a:pt x="63" y="85"/>
                  </a:lnTo>
                  <a:lnTo>
                    <a:pt x="76" y="85"/>
                  </a:lnTo>
                  <a:lnTo>
                    <a:pt x="81" y="81"/>
                  </a:lnTo>
                  <a:lnTo>
                    <a:pt x="85" y="76"/>
                  </a:lnTo>
                  <a:lnTo>
                    <a:pt x="85" y="41"/>
                  </a:lnTo>
                  <a:lnTo>
                    <a:pt x="54" y="41"/>
                  </a:lnTo>
                  <a:lnTo>
                    <a:pt x="54" y="27"/>
                  </a:lnTo>
                  <a:lnTo>
                    <a:pt x="94" y="27"/>
                  </a:lnTo>
                  <a:lnTo>
                    <a:pt x="94" y="14"/>
                  </a:lnTo>
                  <a:lnTo>
                    <a:pt x="45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4"/>
            <p:cNvSpPr>
              <a:spLocks noEditPoints="1"/>
            </p:cNvSpPr>
            <p:nvPr/>
          </p:nvSpPr>
          <p:spPr bwMode="auto">
            <a:xfrm>
              <a:off x="12541" y="5681"/>
              <a:ext cx="223" cy="232"/>
            </a:xfrm>
            <a:custGeom>
              <a:avLst/>
              <a:gdLst>
                <a:gd name="T0" fmla="*/ 27 w 94"/>
                <a:gd name="T1" fmla="*/ 4 h 98"/>
                <a:gd name="T2" fmla="*/ 32 w 94"/>
                <a:gd name="T3" fmla="*/ 4 h 98"/>
                <a:gd name="T4" fmla="*/ 14 w 94"/>
                <a:gd name="T5" fmla="*/ 0 h 98"/>
                <a:gd name="T6" fmla="*/ 0 w 94"/>
                <a:gd name="T7" fmla="*/ 40 h 98"/>
                <a:gd name="T8" fmla="*/ 9 w 94"/>
                <a:gd name="T9" fmla="*/ 45 h 98"/>
                <a:gd name="T10" fmla="*/ 9 w 94"/>
                <a:gd name="T11" fmla="*/ 40 h 98"/>
                <a:gd name="T12" fmla="*/ 14 w 94"/>
                <a:gd name="T13" fmla="*/ 49 h 98"/>
                <a:gd name="T14" fmla="*/ 0 w 94"/>
                <a:gd name="T15" fmla="*/ 62 h 98"/>
                <a:gd name="T16" fmla="*/ 14 w 94"/>
                <a:gd name="T17" fmla="*/ 80 h 98"/>
                <a:gd name="T18" fmla="*/ 14 w 94"/>
                <a:gd name="T19" fmla="*/ 80 h 98"/>
                <a:gd name="T20" fmla="*/ 9 w 94"/>
                <a:gd name="T21" fmla="*/ 85 h 98"/>
                <a:gd name="T22" fmla="*/ 18 w 94"/>
                <a:gd name="T23" fmla="*/ 98 h 98"/>
                <a:gd name="T24" fmla="*/ 18 w 94"/>
                <a:gd name="T25" fmla="*/ 94 h 98"/>
                <a:gd name="T26" fmla="*/ 41 w 94"/>
                <a:gd name="T27" fmla="*/ 80 h 98"/>
                <a:gd name="T28" fmla="*/ 36 w 94"/>
                <a:gd name="T29" fmla="*/ 71 h 98"/>
                <a:gd name="T30" fmla="*/ 27 w 94"/>
                <a:gd name="T31" fmla="*/ 76 h 98"/>
                <a:gd name="T32" fmla="*/ 36 w 94"/>
                <a:gd name="T33" fmla="*/ 62 h 98"/>
                <a:gd name="T34" fmla="*/ 27 w 94"/>
                <a:gd name="T35" fmla="*/ 49 h 98"/>
                <a:gd name="T36" fmla="*/ 36 w 94"/>
                <a:gd name="T37" fmla="*/ 40 h 98"/>
                <a:gd name="T38" fmla="*/ 18 w 94"/>
                <a:gd name="T39" fmla="*/ 31 h 98"/>
                <a:gd name="T40" fmla="*/ 36 w 94"/>
                <a:gd name="T41" fmla="*/ 22 h 98"/>
                <a:gd name="T42" fmla="*/ 27 w 94"/>
                <a:gd name="T43" fmla="*/ 13 h 98"/>
                <a:gd name="T44" fmla="*/ 27 w 94"/>
                <a:gd name="T45" fmla="*/ 13 h 98"/>
                <a:gd name="T46" fmla="*/ 27 w 94"/>
                <a:gd name="T47" fmla="*/ 4 h 98"/>
                <a:gd name="T48" fmla="*/ 81 w 94"/>
                <a:gd name="T49" fmla="*/ 22 h 98"/>
                <a:gd name="T50" fmla="*/ 54 w 94"/>
                <a:gd name="T51" fmla="*/ 31 h 98"/>
                <a:gd name="T52" fmla="*/ 81 w 94"/>
                <a:gd name="T53" fmla="*/ 22 h 98"/>
                <a:gd name="T54" fmla="*/ 63 w 94"/>
                <a:gd name="T55" fmla="*/ 76 h 98"/>
                <a:gd name="T56" fmla="*/ 67 w 94"/>
                <a:gd name="T57" fmla="*/ 71 h 98"/>
                <a:gd name="T58" fmla="*/ 81 w 94"/>
                <a:gd name="T59" fmla="*/ 76 h 98"/>
                <a:gd name="T60" fmla="*/ 54 w 94"/>
                <a:gd name="T61" fmla="*/ 40 h 98"/>
                <a:gd name="T62" fmla="*/ 63 w 94"/>
                <a:gd name="T63" fmla="*/ 76 h 98"/>
                <a:gd name="T64" fmla="*/ 67 w 94"/>
                <a:gd name="T65" fmla="*/ 49 h 98"/>
                <a:gd name="T66" fmla="*/ 63 w 94"/>
                <a:gd name="T67" fmla="*/ 62 h 98"/>
                <a:gd name="T68" fmla="*/ 67 w 94"/>
                <a:gd name="T69" fmla="*/ 49 h 98"/>
                <a:gd name="T70" fmla="*/ 41 w 94"/>
                <a:gd name="T71" fmla="*/ 98 h 98"/>
                <a:gd name="T72" fmla="*/ 49 w 94"/>
                <a:gd name="T73" fmla="*/ 18 h 98"/>
                <a:gd name="T74" fmla="*/ 81 w 94"/>
                <a:gd name="T75" fmla="*/ 80 h 98"/>
                <a:gd name="T76" fmla="*/ 81 w 94"/>
                <a:gd name="T77" fmla="*/ 85 h 98"/>
                <a:gd name="T78" fmla="*/ 72 w 94"/>
                <a:gd name="T79" fmla="*/ 85 h 98"/>
                <a:gd name="T80" fmla="*/ 76 w 94"/>
                <a:gd name="T81" fmla="*/ 98 h 98"/>
                <a:gd name="T82" fmla="*/ 94 w 94"/>
                <a:gd name="T83" fmla="*/ 94 h 98"/>
                <a:gd name="T84" fmla="*/ 94 w 94"/>
                <a:gd name="T85" fmla="*/ 4 h 98"/>
                <a:gd name="T86" fmla="*/ 41 w 94"/>
                <a:gd name="T87" fmla="*/ 98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4" h="98">
                  <a:moveTo>
                    <a:pt x="27" y="4"/>
                  </a:moveTo>
                  <a:lnTo>
                    <a:pt x="27" y="4"/>
                  </a:lnTo>
                  <a:lnTo>
                    <a:pt x="32" y="4"/>
                  </a:lnTo>
                  <a:lnTo>
                    <a:pt x="14" y="0"/>
                  </a:lnTo>
                  <a:lnTo>
                    <a:pt x="9" y="22"/>
                  </a:lnTo>
                  <a:lnTo>
                    <a:pt x="0" y="40"/>
                  </a:lnTo>
                  <a:lnTo>
                    <a:pt x="9" y="45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4" y="49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14" y="62"/>
                  </a:lnTo>
                  <a:lnTo>
                    <a:pt x="14" y="80"/>
                  </a:lnTo>
                  <a:lnTo>
                    <a:pt x="9" y="85"/>
                  </a:lnTo>
                  <a:lnTo>
                    <a:pt x="18" y="98"/>
                  </a:lnTo>
                  <a:lnTo>
                    <a:pt x="18" y="94"/>
                  </a:lnTo>
                  <a:lnTo>
                    <a:pt x="41" y="80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27" y="76"/>
                  </a:lnTo>
                  <a:lnTo>
                    <a:pt x="27" y="62"/>
                  </a:lnTo>
                  <a:lnTo>
                    <a:pt x="36" y="6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40"/>
                  </a:lnTo>
                  <a:lnTo>
                    <a:pt x="36" y="40"/>
                  </a:lnTo>
                  <a:lnTo>
                    <a:pt x="36" y="31"/>
                  </a:lnTo>
                  <a:lnTo>
                    <a:pt x="18" y="31"/>
                  </a:lnTo>
                  <a:lnTo>
                    <a:pt x="23" y="22"/>
                  </a:lnTo>
                  <a:lnTo>
                    <a:pt x="36" y="22"/>
                  </a:lnTo>
                  <a:lnTo>
                    <a:pt x="36" y="13"/>
                  </a:lnTo>
                  <a:lnTo>
                    <a:pt x="27" y="13"/>
                  </a:lnTo>
                  <a:lnTo>
                    <a:pt x="27" y="4"/>
                  </a:lnTo>
                  <a:close/>
                  <a:moveTo>
                    <a:pt x="81" y="22"/>
                  </a:moveTo>
                  <a:lnTo>
                    <a:pt x="54" y="22"/>
                  </a:lnTo>
                  <a:lnTo>
                    <a:pt x="54" y="31"/>
                  </a:lnTo>
                  <a:lnTo>
                    <a:pt x="81" y="31"/>
                  </a:lnTo>
                  <a:lnTo>
                    <a:pt x="81" y="22"/>
                  </a:lnTo>
                  <a:close/>
                  <a:moveTo>
                    <a:pt x="63" y="76"/>
                  </a:moveTo>
                  <a:lnTo>
                    <a:pt x="63" y="71"/>
                  </a:lnTo>
                  <a:lnTo>
                    <a:pt x="67" y="71"/>
                  </a:lnTo>
                  <a:lnTo>
                    <a:pt x="67" y="76"/>
                  </a:lnTo>
                  <a:lnTo>
                    <a:pt x="81" y="76"/>
                  </a:lnTo>
                  <a:lnTo>
                    <a:pt x="81" y="40"/>
                  </a:lnTo>
                  <a:lnTo>
                    <a:pt x="54" y="40"/>
                  </a:lnTo>
                  <a:lnTo>
                    <a:pt x="54" y="76"/>
                  </a:lnTo>
                  <a:lnTo>
                    <a:pt x="63" y="76"/>
                  </a:lnTo>
                  <a:close/>
                  <a:moveTo>
                    <a:pt x="67" y="49"/>
                  </a:moveTo>
                  <a:lnTo>
                    <a:pt x="67" y="62"/>
                  </a:lnTo>
                  <a:lnTo>
                    <a:pt x="63" y="62"/>
                  </a:lnTo>
                  <a:lnTo>
                    <a:pt x="63" y="49"/>
                  </a:lnTo>
                  <a:lnTo>
                    <a:pt x="67" y="49"/>
                  </a:lnTo>
                  <a:close/>
                  <a:moveTo>
                    <a:pt x="41" y="98"/>
                  </a:moveTo>
                  <a:lnTo>
                    <a:pt x="49" y="98"/>
                  </a:lnTo>
                  <a:lnTo>
                    <a:pt x="49" y="18"/>
                  </a:lnTo>
                  <a:lnTo>
                    <a:pt x="81" y="18"/>
                  </a:lnTo>
                  <a:lnTo>
                    <a:pt x="81" y="80"/>
                  </a:lnTo>
                  <a:lnTo>
                    <a:pt x="81" y="85"/>
                  </a:lnTo>
                  <a:lnTo>
                    <a:pt x="72" y="85"/>
                  </a:lnTo>
                  <a:lnTo>
                    <a:pt x="76" y="98"/>
                  </a:lnTo>
                  <a:lnTo>
                    <a:pt x="90" y="94"/>
                  </a:lnTo>
                  <a:lnTo>
                    <a:pt x="94" y="94"/>
                  </a:lnTo>
                  <a:lnTo>
                    <a:pt x="94" y="89"/>
                  </a:lnTo>
                  <a:lnTo>
                    <a:pt x="94" y="4"/>
                  </a:lnTo>
                  <a:lnTo>
                    <a:pt x="41" y="4"/>
                  </a:lnTo>
                  <a:lnTo>
                    <a:pt x="41" y="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5"/>
            <p:cNvSpPr>
              <a:spLocks noEditPoints="1"/>
            </p:cNvSpPr>
            <p:nvPr/>
          </p:nvSpPr>
          <p:spPr bwMode="auto">
            <a:xfrm>
              <a:off x="12794" y="5681"/>
              <a:ext cx="235" cy="232"/>
            </a:xfrm>
            <a:custGeom>
              <a:avLst/>
              <a:gdLst>
                <a:gd name="T0" fmla="*/ 36 w 99"/>
                <a:gd name="T1" fmla="*/ 9 h 98"/>
                <a:gd name="T2" fmla="*/ 36 w 99"/>
                <a:gd name="T3" fmla="*/ 9 h 98"/>
                <a:gd name="T4" fmla="*/ 18 w 99"/>
                <a:gd name="T5" fmla="*/ 0 h 98"/>
                <a:gd name="T6" fmla="*/ 18 w 99"/>
                <a:gd name="T7" fmla="*/ 0 h 98"/>
                <a:gd name="T8" fmla="*/ 14 w 99"/>
                <a:gd name="T9" fmla="*/ 27 h 98"/>
                <a:gd name="T10" fmla="*/ 0 w 99"/>
                <a:gd name="T11" fmla="*/ 54 h 98"/>
                <a:gd name="T12" fmla="*/ 0 w 99"/>
                <a:gd name="T13" fmla="*/ 54 h 98"/>
                <a:gd name="T14" fmla="*/ 9 w 99"/>
                <a:gd name="T15" fmla="*/ 62 h 98"/>
                <a:gd name="T16" fmla="*/ 9 w 99"/>
                <a:gd name="T17" fmla="*/ 62 h 98"/>
                <a:gd name="T18" fmla="*/ 14 w 99"/>
                <a:gd name="T19" fmla="*/ 49 h 98"/>
                <a:gd name="T20" fmla="*/ 14 w 99"/>
                <a:gd name="T21" fmla="*/ 98 h 98"/>
                <a:gd name="T22" fmla="*/ 27 w 99"/>
                <a:gd name="T23" fmla="*/ 98 h 98"/>
                <a:gd name="T24" fmla="*/ 27 w 99"/>
                <a:gd name="T25" fmla="*/ 31 h 98"/>
                <a:gd name="T26" fmla="*/ 27 w 99"/>
                <a:gd name="T27" fmla="*/ 31 h 98"/>
                <a:gd name="T28" fmla="*/ 36 w 99"/>
                <a:gd name="T29" fmla="*/ 9 h 98"/>
                <a:gd name="T30" fmla="*/ 36 w 99"/>
                <a:gd name="T31" fmla="*/ 9 h 98"/>
                <a:gd name="T32" fmla="*/ 36 w 99"/>
                <a:gd name="T33" fmla="*/ 9 h 98"/>
                <a:gd name="T34" fmla="*/ 90 w 99"/>
                <a:gd name="T35" fmla="*/ 31 h 98"/>
                <a:gd name="T36" fmla="*/ 90 w 99"/>
                <a:gd name="T37" fmla="*/ 18 h 98"/>
                <a:gd name="T38" fmla="*/ 36 w 99"/>
                <a:gd name="T39" fmla="*/ 18 h 98"/>
                <a:gd name="T40" fmla="*/ 36 w 99"/>
                <a:gd name="T41" fmla="*/ 31 h 98"/>
                <a:gd name="T42" fmla="*/ 90 w 99"/>
                <a:gd name="T43" fmla="*/ 31 h 98"/>
                <a:gd name="T44" fmla="*/ 90 w 99"/>
                <a:gd name="T45" fmla="*/ 31 h 98"/>
                <a:gd name="T46" fmla="*/ 99 w 99"/>
                <a:gd name="T47" fmla="*/ 89 h 98"/>
                <a:gd name="T48" fmla="*/ 99 w 99"/>
                <a:gd name="T49" fmla="*/ 76 h 98"/>
                <a:gd name="T50" fmla="*/ 32 w 99"/>
                <a:gd name="T51" fmla="*/ 76 h 98"/>
                <a:gd name="T52" fmla="*/ 32 w 99"/>
                <a:gd name="T53" fmla="*/ 89 h 98"/>
                <a:gd name="T54" fmla="*/ 99 w 99"/>
                <a:gd name="T55" fmla="*/ 89 h 98"/>
                <a:gd name="T56" fmla="*/ 99 w 99"/>
                <a:gd name="T57" fmla="*/ 89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9" h="98">
                  <a:moveTo>
                    <a:pt x="36" y="9"/>
                  </a:moveTo>
                  <a:lnTo>
                    <a:pt x="36" y="9"/>
                  </a:lnTo>
                  <a:lnTo>
                    <a:pt x="18" y="0"/>
                  </a:lnTo>
                  <a:lnTo>
                    <a:pt x="14" y="27"/>
                  </a:lnTo>
                  <a:lnTo>
                    <a:pt x="0" y="54"/>
                  </a:lnTo>
                  <a:lnTo>
                    <a:pt x="9" y="62"/>
                  </a:lnTo>
                  <a:lnTo>
                    <a:pt x="14" y="49"/>
                  </a:lnTo>
                  <a:lnTo>
                    <a:pt x="14" y="98"/>
                  </a:lnTo>
                  <a:lnTo>
                    <a:pt x="27" y="98"/>
                  </a:lnTo>
                  <a:lnTo>
                    <a:pt x="27" y="31"/>
                  </a:lnTo>
                  <a:lnTo>
                    <a:pt x="36" y="9"/>
                  </a:lnTo>
                  <a:close/>
                  <a:moveTo>
                    <a:pt x="90" y="31"/>
                  </a:moveTo>
                  <a:lnTo>
                    <a:pt x="90" y="18"/>
                  </a:lnTo>
                  <a:lnTo>
                    <a:pt x="36" y="18"/>
                  </a:lnTo>
                  <a:lnTo>
                    <a:pt x="36" y="31"/>
                  </a:lnTo>
                  <a:lnTo>
                    <a:pt x="90" y="31"/>
                  </a:lnTo>
                  <a:close/>
                  <a:moveTo>
                    <a:pt x="99" y="89"/>
                  </a:moveTo>
                  <a:lnTo>
                    <a:pt x="99" y="76"/>
                  </a:lnTo>
                  <a:lnTo>
                    <a:pt x="32" y="76"/>
                  </a:lnTo>
                  <a:lnTo>
                    <a:pt x="32" y="89"/>
                  </a:lnTo>
                  <a:lnTo>
                    <a:pt x="99" y="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6"/>
            <p:cNvSpPr/>
            <p:nvPr/>
          </p:nvSpPr>
          <p:spPr bwMode="auto">
            <a:xfrm>
              <a:off x="13048" y="5681"/>
              <a:ext cx="235" cy="232"/>
            </a:xfrm>
            <a:custGeom>
              <a:avLst/>
              <a:gdLst>
                <a:gd name="T0" fmla="*/ 54 w 99"/>
                <a:gd name="T1" fmla="*/ 22 h 98"/>
                <a:gd name="T2" fmla="*/ 54 w 99"/>
                <a:gd name="T3" fmla="*/ 18 h 98"/>
                <a:gd name="T4" fmla="*/ 54 w 99"/>
                <a:gd name="T5" fmla="*/ 13 h 98"/>
                <a:gd name="T6" fmla="*/ 41 w 99"/>
                <a:gd name="T7" fmla="*/ 13 h 98"/>
                <a:gd name="T8" fmla="*/ 36 w 99"/>
                <a:gd name="T9" fmla="*/ 36 h 98"/>
                <a:gd name="T10" fmla="*/ 27 w 99"/>
                <a:gd name="T11" fmla="*/ 27 h 98"/>
                <a:gd name="T12" fmla="*/ 27 w 99"/>
                <a:gd name="T13" fmla="*/ 9 h 98"/>
                <a:gd name="T14" fmla="*/ 27 w 99"/>
                <a:gd name="T15" fmla="*/ 4 h 98"/>
                <a:gd name="T16" fmla="*/ 27 w 99"/>
                <a:gd name="T17" fmla="*/ 4 h 98"/>
                <a:gd name="T18" fmla="*/ 14 w 99"/>
                <a:gd name="T19" fmla="*/ 4 h 98"/>
                <a:gd name="T20" fmla="*/ 0 w 99"/>
                <a:gd name="T21" fmla="*/ 27 h 98"/>
                <a:gd name="T22" fmla="*/ 14 w 99"/>
                <a:gd name="T23" fmla="*/ 40 h 98"/>
                <a:gd name="T24" fmla="*/ 14 w 99"/>
                <a:gd name="T25" fmla="*/ 67 h 98"/>
                <a:gd name="T26" fmla="*/ 0 w 99"/>
                <a:gd name="T27" fmla="*/ 71 h 98"/>
                <a:gd name="T28" fmla="*/ 5 w 99"/>
                <a:gd name="T29" fmla="*/ 85 h 98"/>
                <a:gd name="T30" fmla="*/ 9 w 99"/>
                <a:gd name="T31" fmla="*/ 85 h 98"/>
                <a:gd name="T32" fmla="*/ 36 w 99"/>
                <a:gd name="T33" fmla="*/ 71 h 98"/>
                <a:gd name="T34" fmla="*/ 36 w 99"/>
                <a:gd name="T35" fmla="*/ 67 h 98"/>
                <a:gd name="T36" fmla="*/ 36 w 99"/>
                <a:gd name="T37" fmla="*/ 58 h 98"/>
                <a:gd name="T38" fmla="*/ 27 w 99"/>
                <a:gd name="T39" fmla="*/ 40 h 98"/>
                <a:gd name="T40" fmla="*/ 36 w 99"/>
                <a:gd name="T41" fmla="*/ 54 h 98"/>
                <a:gd name="T42" fmla="*/ 41 w 99"/>
                <a:gd name="T43" fmla="*/ 85 h 98"/>
                <a:gd name="T44" fmla="*/ 41 w 99"/>
                <a:gd name="T45" fmla="*/ 89 h 98"/>
                <a:gd name="T46" fmla="*/ 54 w 99"/>
                <a:gd name="T47" fmla="*/ 98 h 98"/>
                <a:gd name="T48" fmla="*/ 72 w 99"/>
                <a:gd name="T49" fmla="*/ 98 h 98"/>
                <a:gd name="T50" fmla="*/ 85 w 99"/>
                <a:gd name="T51" fmla="*/ 98 h 98"/>
                <a:gd name="T52" fmla="*/ 94 w 99"/>
                <a:gd name="T53" fmla="*/ 94 h 98"/>
                <a:gd name="T54" fmla="*/ 99 w 99"/>
                <a:gd name="T55" fmla="*/ 76 h 98"/>
                <a:gd name="T56" fmla="*/ 85 w 99"/>
                <a:gd name="T57" fmla="*/ 71 h 98"/>
                <a:gd name="T58" fmla="*/ 85 w 99"/>
                <a:gd name="T59" fmla="*/ 85 h 98"/>
                <a:gd name="T60" fmla="*/ 67 w 99"/>
                <a:gd name="T61" fmla="*/ 85 h 98"/>
                <a:gd name="T62" fmla="*/ 54 w 99"/>
                <a:gd name="T63" fmla="*/ 85 h 98"/>
                <a:gd name="T64" fmla="*/ 54 w 99"/>
                <a:gd name="T65" fmla="*/ 45 h 98"/>
                <a:gd name="T66" fmla="*/ 58 w 99"/>
                <a:gd name="T67" fmla="*/ 76 h 98"/>
                <a:gd name="T68" fmla="*/ 72 w 99"/>
                <a:gd name="T69" fmla="*/ 40 h 98"/>
                <a:gd name="T70" fmla="*/ 76 w 99"/>
                <a:gd name="T71" fmla="*/ 54 h 98"/>
                <a:gd name="T72" fmla="*/ 76 w 99"/>
                <a:gd name="T73" fmla="*/ 62 h 98"/>
                <a:gd name="T74" fmla="*/ 72 w 99"/>
                <a:gd name="T75" fmla="*/ 62 h 98"/>
                <a:gd name="T76" fmla="*/ 76 w 99"/>
                <a:gd name="T77" fmla="*/ 76 h 98"/>
                <a:gd name="T78" fmla="*/ 94 w 99"/>
                <a:gd name="T79" fmla="*/ 67 h 98"/>
                <a:gd name="T80" fmla="*/ 94 w 99"/>
                <a:gd name="T81" fmla="*/ 18 h 98"/>
                <a:gd name="T82" fmla="*/ 72 w 99"/>
                <a:gd name="T83" fmla="*/ 9 h 98"/>
                <a:gd name="T84" fmla="*/ 72 w 99"/>
                <a:gd name="T85" fmla="*/ 4 h 98"/>
                <a:gd name="T86" fmla="*/ 72 w 99"/>
                <a:gd name="T87" fmla="*/ 4 h 98"/>
                <a:gd name="T88" fmla="*/ 67 w 99"/>
                <a:gd name="T89" fmla="*/ 4 h 98"/>
                <a:gd name="T90" fmla="*/ 63 w 99"/>
                <a:gd name="T91" fmla="*/ 0 h 98"/>
                <a:gd name="T92" fmla="*/ 58 w 99"/>
                <a:gd name="T93" fmla="*/ 31 h 98"/>
                <a:gd name="T94" fmla="*/ 54 w 99"/>
                <a:gd name="T95" fmla="*/ 31 h 98"/>
                <a:gd name="T96" fmla="*/ 54 w 99"/>
                <a:gd name="T97" fmla="*/ 22 h 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9" h="98">
                  <a:moveTo>
                    <a:pt x="54" y="22"/>
                  </a:moveTo>
                  <a:lnTo>
                    <a:pt x="54" y="22"/>
                  </a:lnTo>
                  <a:lnTo>
                    <a:pt x="54" y="18"/>
                  </a:lnTo>
                  <a:lnTo>
                    <a:pt x="54" y="13"/>
                  </a:lnTo>
                  <a:lnTo>
                    <a:pt x="45" y="13"/>
                  </a:lnTo>
                  <a:lnTo>
                    <a:pt x="41" y="13"/>
                  </a:lnTo>
                  <a:lnTo>
                    <a:pt x="41" y="36"/>
                  </a:lnTo>
                  <a:lnTo>
                    <a:pt x="36" y="36"/>
                  </a:lnTo>
                  <a:lnTo>
                    <a:pt x="36" y="27"/>
                  </a:lnTo>
                  <a:lnTo>
                    <a:pt x="27" y="27"/>
                  </a:lnTo>
                  <a:lnTo>
                    <a:pt x="27" y="9"/>
                  </a:lnTo>
                  <a:lnTo>
                    <a:pt x="27" y="4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14" y="27"/>
                  </a:lnTo>
                  <a:lnTo>
                    <a:pt x="0" y="27"/>
                  </a:lnTo>
                  <a:lnTo>
                    <a:pt x="0" y="40"/>
                  </a:lnTo>
                  <a:lnTo>
                    <a:pt x="14" y="40"/>
                  </a:lnTo>
                  <a:lnTo>
                    <a:pt x="14" y="67"/>
                  </a:lnTo>
                  <a:lnTo>
                    <a:pt x="0" y="71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58"/>
                  </a:lnTo>
                  <a:lnTo>
                    <a:pt x="27" y="62"/>
                  </a:lnTo>
                  <a:lnTo>
                    <a:pt x="27" y="40"/>
                  </a:lnTo>
                  <a:lnTo>
                    <a:pt x="32" y="40"/>
                  </a:lnTo>
                  <a:lnTo>
                    <a:pt x="36" y="54"/>
                  </a:lnTo>
                  <a:lnTo>
                    <a:pt x="41" y="49"/>
                  </a:lnTo>
                  <a:lnTo>
                    <a:pt x="41" y="85"/>
                  </a:lnTo>
                  <a:lnTo>
                    <a:pt x="41" y="89"/>
                  </a:lnTo>
                  <a:lnTo>
                    <a:pt x="45" y="94"/>
                  </a:lnTo>
                  <a:lnTo>
                    <a:pt x="54" y="98"/>
                  </a:lnTo>
                  <a:lnTo>
                    <a:pt x="63" y="98"/>
                  </a:lnTo>
                  <a:lnTo>
                    <a:pt x="72" y="98"/>
                  </a:lnTo>
                  <a:lnTo>
                    <a:pt x="85" y="98"/>
                  </a:lnTo>
                  <a:lnTo>
                    <a:pt x="94" y="94"/>
                  </a:lnTo>
                  <a:lnTo>
                    <a:pt x="99" y="89"/>
                  </a:lnTo>
                  <a:lnTo>
                    <a:pt x="99" y="76"/>
                  </a:lnTo>
                  <a:lnTo>
                    <a:pt x="85" y="71"/>
                  </a:lnTo>
                  <a:lnTo>
                    <a:pt x="85" y="85"/>
                  </a:lnTo>
                  <a:lnTo>
                    <a:pt x="72" y="85"/>
                  </a:lnTo>
                  <a:lnTo>
                    <a:pt x="67" y="85"/>
                  </a:lnTo>
                  <a:lnTo>
                    <a:pt x="54" y="85"/>
                  </a:lnTo>
                  <a:lnTo>
                    <a:pt x="54" y="76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58" y="76"/>
                  </a:lnTo>
                  <a:lnTo>
                    <a:pt x="72" y="76"/>
                  </a:lnTo>
                  <a:lnTo>
                    <a:pt x="72" y="40"/>
                  </a:lnTo>
                  <a:lnTo>
                    <a:pt x="76" y="36"/>
                  </a:lnTo>
                  <a:lnTo>
                    <a:pt x="76" y="54"/>
                  </a:lnTo>
                  <a:lnTo>
                    <a:pt x="76" y="62"/>
                  </a:lnTo>
                  <a:lnTo>
                    <a:pt x="72" y="62"/>
                  </a:lnTo>
                  <a:lnTo>
                    <a:pt x="76" y="76"/>
                  </a:lnTo>
                  <a:lnTo>
                    <a:pt x="90" y="71"/>
                  </a:lnTo>
                  <a:lnTo>
                    <a:pt x="94" y="67"/>
                  </a:lnTo>
                  <a:lnTo>
                    <a:pt x="94" y="58"/>
                  </a:lnTo>
                  <a:lnTo>
                    <a:pt x="94" y="18"/>
                  </a:lnTo>
                  <a:lnTo>
                    <a:pt x="72" y="27"/>
                  </a:lnTo>
                  <a:lnTo>
                    <a:pt x="72" y="9"/>
                  </a:lnTo>
                  <a:lnTo>
                    <a:pt x="72" y="4"/>
                  </a:lnTo>
                  <a:lnTo>
                    <a:pt x="67" y="4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7"/>
            <p:cNvSpPr>
              <a:spLocks noEditPoints="1"/>
            </p:cNvSpPr>
            <p:nvPr/>
          </p:nvSpPr>
          <p:spPr bwMode="auto">
            <a:xfrm>
              <a:off x="13322" y="5690"/>
              <a:ext cx="201" cy="213"/>
            </a:xfrm>
            <a:custGeom>
              <a:avLst/>
              <a:gdLst>
                <a:gd name="T0" fmla="*/ 85 w 85"/>
                <a:gd name="T1" fmla="*/ 90 h 90"/>
                <a:gd name="T2" fmla="*/ 85 w 85"/>
                <a:gd name="T3" fmla="*/ 81 h 90"/>
                <a:gd name="T4" fmla="*/ 14 w 85"/>
                <a:gd name="T5" fmla="*/ 81 h 90"/>
                <a:gd name="T6" fmla="*/ 14 w 85"/>
                <a:gd name="T7" fmla="*/ 14 h 90"/>
                <a:gd name="T8" fmla="*/ 81 w 85"/>
                <a:gd name="T9" fmla="*/ 14 h 90"/>
                <a:gd name="T10" fmla="*/ 81 w 85"/>
                <a:gd name="T11" fmla="*/ 0 h 90"/>
                <a:gd name="T12" fmla="*/ 0 w 85"/>
                <a:gd name="T13" fmla="*/ 0 h 90"/>
                <a:gd name="T14" fmla="*/ 0 w 85"/>
                <a:gd name="T15" fmla="*/ 90 h 90"/>
                <a:gd name="T16" fmla="*/ 85 w 85"/>
                <a:gd name="T17" fmla="*/ 90 h 90"/>
                <a:gd name="T18" fmla="*/ 85 w 85"/>
                <a:gd name="T19" fmla="*/ 90 h 90"/>
                <a:gd name="T20" fmla="*/ 72 w 85"/>
                <a:gd name="T21" fmla="*/ 72 h 90"/>
                <a:gd name="T22" fmla="*/ 72 w 85"/>
                <a:gd name="T23" fmla="*/ 72 h 90"/>
                <a:gd name="T24" fmla="*/ 76 w 85"/>
                <a:gd name="T25" fmla="*/ 67 h 90"/>
                <a:gd name="T26" fmla="*/ 76 w 85"/>
                <a:gd name="T27" fmla="*/ 67 h 90"/>
                <a:gd name="T28" fmla="*/ 58 w 85"/>
                <a:gd name="T29" fmla="*/ 45 h 90"/>
                <a:gd name="T30" fmla="*/ 58 w 85"/>
                <a:gd name="T31" fmla="*/ 45 h 90"/>
                <a:gd name="T32" fmla="*/ 72 w 85"/>
                <a:gd name="T33" fmla="*/ 32 h 90"/>
                <a:gd name="T34" fmla="*/ 72 w 85"/>
                <a:gd name="T35" fmla="*/ 32 h 90"/>
                <a:gd name="T36" fmla="*/ 72 w 85"/>
                <a:gd name="T37" fmla="*/ 23 h 90"/>
                <a:gd name="T38" fmla="*/ 72 w 85"/>
                <a:gd name="T39" fmla="*/ 23 h 90"/>
                <a:gd name="T40" fmla="*/ 58 w 85"/>
                <a:gd name="T41" fmla="*/ 18 h 90"/>
                <a:gd name="T42" fmla="*/ 58 w 85"/>
                <a:gd name="T43" fmla="*/ 18 h 90"/>
                <a:gd name="T44" fmla="*/ 49 w 85"/>
                <a:gd name="T45" fmla="*/ 36 h 90"/>
                <a:gd name="T46" fmla="*/ 49 w 85"/>
                <a:gd name="T47" fmla="*/ 36 h 90"/>
                <a:gd name="T48" fmla="*/ 32 w 85"/>
                <a:gd name="T49" fmla="*/ 23 h 90"/>
                <a:gd name="T50" fmla="*/ 32 w 85"/>
                <a:gd name="T51" fmla="*/ 23 h 90"/>
                <a:gd name="T52" fmla="*/ 27 w 85"/>
                <a:gd name="T53" fmla="*/ 18 h 90"/>
                <a:gd name="T54" fmla="*/ 27 w 85"/>
                <a:gd name="T55" fmla="*/ 18 h 90"/>
                <a:gd name="T56" fmla="*/ 23 w 85"/>
                <a:gd name="T57" fmla="*/ 23 h 90"/>
                <a:gd name="T58" fmla="*/ 23 w 85"/>
                <a:gd name="T59" fmla="*/ 23 h 90"/>
                <a:gd name="T60" fmla="*/ 18 w 85"/>
                <a:gd name="T61" fmla="*/ 27 h 90"/>
                <a:gd name="T62" fmla="*/ 18 w 85"/>
                <a:gd name="T63" fmla="*/ 27 h 90"/>
                <a:gd name="T64" fmla="*/ 41 w 85"/>
                <a:gd name="T65" fmla="*/ 50 h 90"/>
                <a:gd name="T66" fmla="*/ 41 w 85"/>
                <a:gd name="T67" fmla="*/ 50 h 90"/>
                <a:gd name="T68" fmla="*/ 14 w 85"/>
                <a:gd name="T69" fmla="*/ 67 h 90"/>
                <a:gd name="T70" fmla="*/ 14 w 85"/>
                <a:gd name="T71" fmla="*/ 67 h 90"/>
                <a:gd name="T72" fmla="*/ 27 w 85"/>
                <a:gd name="T73" fmla="*/ 76 h 90"/>
                <a:gd name="T74" fmla="*/ 27 w 85"/>
                <a:gd name="T75" fmla="*/ 76 h 90"/>
                <a:gd name="T76" fmla="*/ 49 w 85"/>
                <a:gd name="T77" fmla="*/ 58 h 90"/>
                <a:gd name="T78" fmla="*/ 49 w 85"/>
                <a:gd name="T79" fmla="*/ 58 h 90"/>
                <a:gd name="T80" fmla="*/ 67 w 85"/>
                <a:gd name="T81" fmla="*/ 76 h 90"/>
                <a:gd name="T82" fmla="*/ 67 w 85"/>
                <a:gd name="T83" fmla="*/ 76 h 90"/>
                <a:gd name="T84" fmla="*/ 72 w 85"/>
                <a:gd name="T85" fmla="*/ 72 h 90"/>
                <a:gd name="T86" fmla="*/ 72 w 85"/>
                <a:gd name="T87" fmla="*/ 72 h 90"/>
                <a:gd name="T88" fmla="*/ 72 w 85"/>
                <a:gd name="T89" fmla="*/ 72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5" h="90">
                  <a:moveTo>
                    <a:pt x="85" y="90"/>
                  </a:moveTo>
                  <a:lnTo>
                    <a:pt x="85" y="81"/>
                  </a:lnTo>
                  <a:lnTo>
                    <a:pt x="14" y="81"/>
                  </a:lnTo>
                  <a:lnTo>
                    <a:pt x="14" y="14"/>
                  </a:lnTo>
                  <a:lnTo>
                    <a:pt x="81" y="14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90"/>
                  </a:lnTo>
                  <a:lnTo>
                    <a:pt x="85" y="90"/>
                  </a:lnTo>
                  <a:close/>
                  <a:moveTo>
                    <a:pt x="72" y="72"/>
                  </a:moveTo>
                  <a:lnTo>
                    <a:pt x="72" y="72"/>
                  </a:lnTo>
                  <a:lnTo>
                    <a:pt x="76" y="67"/>
                  </a:lnTo>
                  <a:lnTo>
                    <a:pt x="58" y="45"/>
                  </a:lnTo>
                  <a:lnTo>
                    <a:pt x="72" y="32"/>
                  </a:lnTo>
                  <a:lnTo>
                    <a:pt x="72" y="23"/>
                  </a:lnTo>
                  <a:lnTo>
                    <a:pt x="58" y="18"/>
                  </a:lnTo>
                  <a:lnTo>
                    <a:pt x="49" y="36"/>
                  </a:lnTo>
                  <a:lnTo>
                    <a:pt x="32" y="23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41" y="50"/>
                  </a:lnTo>
                  <a:lnTo>
                    <a:pt x="14" y="67"/>
                  </a:lnTo>
                  <a:lnTo>
                    <a:pt x="27" y="76"/>
                  </a:lnTo>
                  <a:lnTo>
                    <a:pt x="49" y="58"/>
                  </a:lnTo>
                  <a:lnTo>
                    <a:pt x="67" y="76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8"/>
            <p:cNvSpPr>
              <a:spLocks noEditPoints="1"/>
            </p:cNvSpPr>
            <p:nvPr/>
          </p:nvSpPr>
          <p:spPr bwMode="auto">
            <a:xfrm>
              <a:off x="10281" y="5290"/>
              <a:ext cx="232" cy="232"/>
            </a:xfrm>
            <a:custGeom>
              <a:avLst/>
              <a:gdLst>
                <a:gd name="T0" fmla="*/ 40 w 98"/>
                <a:gd name="T1" fmla="*/ 4 h 98"/>
                <a:gd name="T2" fmla="*/ 40 w 98"/>
                <a:gd name="T3" fmla="*/ 9 h 98"/>
                <a:gd name="T4" fmla="*/ 27 w 98"/>
                <a:gd name="T5" fmla="*/ 22 h 98"/>
                <a:gd name="T6" fmla="*/ 31 w 98"/>
                <a:gd name="T7" fmla="*/ 22 h 98"/>
                <a:gd name="T8" fmla="*/ 71 w 98"/>
                <a:gd name="T9" fmla="*/ 67 h 98"/>
                <a:gd name="T10" fmla="*/ 45 w 98"/>
                <a:gd name="T11" fmla="*/ 71 h 98"/>
                <a:gd name="T12" fmla="*/ 40 w 98"/>
                <a:gd name="T13" fmla="*/ 76 h 98"/>
                <a:gd name="T14" fmla="*/ 54 w 98"/>
                <a:gd name="T15" fmla="*/ 80 h 98"/>
                <a:gd name="T16" fmla="*/ 58 w 98"/>
                <a:gd name="T17" fmla="*/ 80 h 98"/>
                <a:gd name="T18" fmla="*/ 71 w 98"/>
                <a:gd name="T19" fmla="*/ 71 h 98"/>
                <a:gd name="T20" fmla="*/ 62 w 98"/>
                <a:gd name="T21" fmla="*/ 76 h 98"/>
                <a:gd name="T22" fmla="*/ 49 w 98"/>
                <a:gd name="T23" fmla="*/ 89 h 98"/>
                <a:gd name="T24" fmla="*/ 27 w 98"/>
                <a:gd name="T25" fmla="*/ 76 h 98"/>
                <a:gd name="T26" fmla="*/ 0 w 98"/>
                <a:gd name="T27" fmla="*/ 49 h 98"/>
                <a:gd name="T28" fmla="*/ 13 w 98"/>
                <a:gd name="T29" fmla="*/ 76 h 98"/>
                <a:gd name="T30" fmla="*/ 0 w 98"/>
                <a:gd name="T31" fmla="*/ 85 h 98"/>
                <a:gd name="T32" fmla="*/ 5 w 98"/>
                <a:gd name="T33" fmla="*/ 98 h 98"/>
                <a:gd name="T34" fmla="*/ 18 w 98"/>
                <a:gd name="T35" fmla="*/ 89 h 98"/>
                <a:gd name="T36" fmla="*/ 18 w 98"/>
                <a:gd name="T37" fmla="*/ 89 h 98"/>
                <a:gd name="T38" fmla="*/ 58 w 98"/>
                <a:gd name="T39" fmla="*/ 98 h 98"/>
                <a:gd name="T40" fmla="*/ 89 w 98"/>
                <a:gd name="T41" fmla="*/ 98 h 98"/>
                <a:gd name="T42" fmla="*/ 98 w 98"/>
                <a:gd name="T43" fmla="*/ 85 h 98"/>
                <a:gd name="T44" fmla="*/ 71 w 98"/>
                <a:gd name="T45" fmla="*/ 89 h 98"/>
                <a:gd name="T46" fmla="*/ 85 w 98"/>
                <a:gd name="T47" fmla="*/ 71 h 98"/>
                <a:gd name="T48" fmla="*/ 85 w 98"/>
                <a:gd name="T49" fmla="*/ 67 h 98"/>
                <a:gd name="T50" fmla="*/ 89 w 98"/>
                <a:gd name="T51" fmla="*/ 22 h 98"/>
                <a:gd name="T52" fmla="*/ 94 w 98"/>
                <a:gd name="T53" fmla="*/ 22 h 98"/>
                <a:gd name="T54" fmla="*/ 76 w 98"/>
                <a:gd name="T55" fmla="*/ 9 h 98"/>
                <a:gd name="T56" fmla="*/ 80 w 98"/>
                <a:gd name="T57" fmla="*/ 4 h 98"/>
                <a:gd name="T58" fmla="*/ 76 w 98"/>
                <a:gd name="T59" fmla="*/ 4 h 98"/>
                <a:gd name="T60" fmla="*/ 62 w 98"/>
                <a:gd name="T61" fmla="*/ 4 h 98"/>
                <a:gd name="T62" fmla="*/ 54 w 98"/>
                <a:gd name="T63" fmla="*/ 9 h 98"/>
                <a:gd name="T64" fmla="*/ 54 w 98"/>
                <a:gd name="T65" fmla="*/ 0 h 98"/>
                <a:gd name="T66" fmla="*/ 9 w 98"/>
                <a:gd name="T67" fmla="*/ 13 h 98"/>
                <a:gd name="T68" fmla="*/ 13 w 98"/>
                <a:gd name="T69" fmla="*/ 27 h 98"/>
                <a:gd name="T70" fmla="*/ 18 w 98"/>
                <a:gd name="T71" fmla="*/ 4 h 98"/>
                <a:gd name="T72" fmla="*/ 5 w 98"/>
                <a:gd name="T73" fmla="*/ 9 h 98"/>
                <a:gd name="T74" fmla="*/ 9 w 98"/>
                <a:gd name="T75" fmla="*/ 13 h 98"/>
                <a:gd name="T76" fmla="*/ 58 w 98"/>
                <a:gd name="T77" fmla="*/ 22 h 98"/>
                <a:gd name="T78" fmla="*/ 62 w 98"/>
                <a:gd name="T79" fmla="*/ 18 h 98"/>
                <a:gd name="T80" fmla="*/ 49 w 98"/>
                <a:gd name="T81" fmla="*/ 31 h 98"/>
                <a:gd name="T82" fmla="*/ 45 w 98"/>
                <a:gd name="T83" fmla="*/ 36 h 98"/>
                <a:gd name="T84" fmla="*/ 45 w 98"/>
                <a:gd name="T85" fmla="*/ 40 h 98"/>
                <a:gd name="T86" fmla="*/ 54 w 98"/>
                <a:gd name="T87" fmla="*/ 45 h 98"/>
                <a:gd name="T88" fmla="*/ 62 w 98"/>
                <a:gd name="T89" fmla="*/ 31 h 98"/>
                <a:gd name="T90" fmla="*/ 62 w 98"/>
                <a:gd name="T91" fmla="*/ 40 h 98"/>
                <a:gd name="T92" fmla="*/ 76 w 98"/>
                <a:gd name="T93" fmla="*/ 40 h 98"/>
                <a:gd name="T94" fmla="*/ 45 w 98"/>
                <a:gd name="T95" fmla="*/ 45 h 98"/>
                <a:gd name="T96" fmla="*/ 76 w 98"/>
                <a:gd name="T97" fmla="*/ 36 h 98"/>
                <a:gd name="T98" fmla="*/ 71 w 98"/>
                <a:gd name="T99" fmla="*/ 31 h 98"/>
                <a:gd name="T100" fmla="*/ 45 w 98"/>
                <a:gd name="T101" fmla="*/ 54 h 98"/>
                <a:gd name="T102" fmla="*/ 76 w 98"/>
                <a:gd name="T103" fmla="*/ 54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54" y="0"/>
                  </a:moveTo>
                  <a:lnTo>
                    <a:pt x="54" y="0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5" y="9"/>
                  </a:lnTo>
                  <a:lnTo>
                    <a:pt x="27" y="9"/>
                  </a:lnTo>
                  <a:lnTo>
                    <a:pt x="27" y="22"/>
                  </a:lnTo>
                  <a:lnTo>
                    <a:pt x="49" y="22"/>
                  </a:lnTo>
                  <a:lnTo>
                    <a:pt x="31" y="22"/>
                  </a:lnTo>
                  <a:lnTo>
                    <a:pt x="31" y="62"/>
                  </a:lnTo>
                  <a:lnTo>
                    <a:pt x="71" y="62"/>
                  </a:lnTo>
                  <a:lnTo>
                    <a:pt x="71" y="67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45" y="71"/>
                  </a:lnTo>
                  <a:lnTo>
                    <a:pt x="40" y="76"/>
                  </a:lnTo>
                  <a:lnTo>
                    <a:pt x="45" y="85"/>
                  </a:lnTo>
                  <a:lnTo>
                    <a:pt x="54" y="80"/>
                  </a:lnTo>
                  <a:lnTo>
                    <a:pt x="58" y="80"/>
                  </a:lnTo>
                  <a:lnTo>
                    <a:pt x="54" y="71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62" y="76"/>
                  </a:lnTo>
                  <a:lnTo>
                    <a:pt x="62" y="89"/>
                  </a:lnTo>
                  <a:lnTo>
                    <a:pt x="49" y="89"/>
                  </a:lnTo>
                  <a:lnTo>
                    <a:pt x="31" y="85"/>
                  </a:lnTo>
                  <a:lnTo>
                    <a:pt x="27" y="80"/>
                  </a:lnTo>
                  <a:lnTo>
                    <a:pt x="27" y="76"/>
                  </a:lnTo>
                  <a:lnTo>
                    <a:pt x="27" y="36"/>
                  </a:lnTo>
                  <a:lnTo>
                    <a:pt x="0" y="36"/>
                  </a:lnTo>
                  <a:lnTo>
                    <a:pt x="0" y="49"/>
                  </a:lnTo>
                  <a:lnTo>
                    <a:pt x="13" y="49"/>
                  </a:lnTo>
                  <a:lnTo>
                    <a:pt x="13" y="76"/>
                  </a:lnTo>
                  <a:lnTo>
                    <a:pt x="0" y="85"/>
                  </a:lnTo>
                  <a:lnTo>
                    <a:pt x="5" y="98"/>
                  </a:lnTo>
                  <a:lnTo>
                    <a:pt x="13" y="94"/>
                  </a:lnTo>
                  <a:lnTo>
                    <a:pt x="18" y="89"/>
                  </a:lnTo>
                  <a:lnTo>
                    <a:pt x="31" y="98"/>
                  </a:lnTo>
                  <a:lnTo>
                    <a:pt x="58" y="98"/>
                  </a:lnTo>
                  <a:lnTo>
                    <a:pt x="89" y="98"/>
                  </a:lnTo>
                  <a:lnTo>
                    <a:pt x="94" y="98"/>
                  </a:lnTo>
                  <a:lnTo>
                    <a:pt x="98" y="85"/>
                  </a:lnTo>
                  <a:lnTo>
                    <a:pt x="71" y="89"/>
                  </a:lnTo>
                  <a:lnTo>
                    <a:pt x="80" y="85"/>
                  </a:lnTo>
                  <a:lnTo>
                    <a:pt x="85" y="80"/>
                  </a:lnTo>
                  <a:lnTo>
                    <a:pt x="85" y="71"/>
                  </a:lnTo>
                  <a:lnTo>
                    <a:pt x="94" y="71"/>
                  </a:lnTo>
                  <a:lnTo>
                    <a:pt x="94" y="67"/>
                  </a:lnTo>
                  <a:lnTo>
                    <a:pt x="85" y="67"/>
                  </a:lnTo>
                  <a:lnTo>
                    <a:pt x="85" y="62"/>
                  </a:lnTo>
                  <a:lnTo>
                    <a:pt x="89" y="62"/>
                  </a:lnTo>
                  <a:lnTo>
                    <a:pt x="89" y="22"/>
                  </a:lnTo>
                  <a:lnTo>
                    <a:pt x="71" y="22"/>
                  </a:lnTo>
                  <a:lnTo>
                    <a:pt x="94" y="22"/>
                  </a:lnTo>
                  <a:lnTo>
                    <a:pt x="94" y="9"/>
                  </a:lnTo>
                  <a:lnTo>
                    <a:pt x="76" y="9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67" y="0"/>
                  </a:lnTo>
                  <a:lnTo>
                    <a:pt x="62" y="4"/>
                  </a:lnTo>
                  <a:lnTo>
                    <a:pt x="62" y="9"/>
                  </a:lnTo>
                  <a:lnTo>
                    <a:pt x="54" y="9"/>
                  </a:lnTo>
                  <a:lnTo>
                    <a:pt x="58" y="9"/>
                  </a:lnTo>
                  <a:lnTo>
                    <a:pt x="54" y="0"/>
                  </a:lnTo>
                  <a:close/>
                  <a:moveTo>
                    <a:pt x="9" y="13"/>
                  </a:moveTo>
                  <a:lnTo>
                    <a:pt x="9" y="13"/>
                  </a:lnTo>
                  <a:lnTo>
                    <a:pt x="13" y="27"/>
                  </a:lnTo>
                  <a:lnTo>
                    <a:pt x="27" y="27"/>
                  </a:lnTo>
                  <a:lnTo>
                    <a:pt x="18" y="4"/>
                  </a:lnTo>
                  <a:lnTo>
                    <a:pt x="5" y="9"/>
                  </a:lnTo>
                  <a:lnTo>
                    <a:pt x="9" y="13"/>
                  </a:lnTo>
                  <a:close/>
                  <a:moveTo>
                    <a:pt x="62" y="18"/>
                  </a:moveTo>
                  <a:lnTo>
                    <a:pt x="62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62" y="18"/>
                  </a:lnTo>
                  <a:close/>
                  <a:moveTo>
                    <a:pt x="45" y="36"/>
                  </a:moveTo>
                  <a:lnTo>
                    <a:pt x="45" y="31"/>
                  </a:lnTo>
                  <a:lnTo>
                    <a:pt x="49" y="31"/>
                  </a:lnTo>
                  <a:lnTo>
                    <a:pt x="45" y="36"/>
                  </a:lnTo>
                  <a:close/>
                  <a:moveTo>
                    <a:pt x="45" y="45"/>
                  </a:moveTo>
                  <a:lnTo>
                    <a:pt x="45" y="40"/>
                  </a:lnTo>
                  <a:lnTo>
                    <a:pt x="54" y="45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62" y="31"/>
                  </a:lnTo>
                  <a:lnTo>
                    <a:pt x="62" y="36"/>
                  </a:lnTo>
                  <a:lnTo>
                    <a:pt x="62" y="40"/>
                  </a:lnTo>
                  <a:lnTo>
                    <a:pt x="67" y="40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45" y="45"/>
                  </a:lnTo>
                  <a:close/>
                  <a:moveTo>
                    <a:pt x="71" y="31"/>
                  </a:moveTo>
                  <a:lnTo>
                    <a:pt x="76" y="31"/>
                  </a:lnTo>
                  <a:lnTo>
                    <a:pt x="76" y="36"/>
                  </a:lnTo>
                  <a:lnTo>
                    <a:pt x="71" y="31"/>
                  </a:lnTo>
                  <a:close/>
                  <a:moveTo>
                    <a:pt x="45" y="54"/>
                  </a:moveTo>
                  <a:lnTo>
                    <a:pt x="45" y="54"/>
                  </a:lnTo>
                  <a:lnTo>
                    <a:pt x="76" y="54"/>
                  </a:lnTo>
                  <a:lnTo>
                    <a:pt x="45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9"/>
            <p:cNvSpPr>
              <a:spLocks noEditPoints="1"/>
            </p:cNvSpPr>
            <p:nvPr/>
          </p:nvSpPr>
          <p:spPr bwMode="auto">
            <a:xfrm>
              <a:off x="10534" y="5299"/>
              <a:ext cx="232" cy="223"/>
            </a:xfrm>
            <a:custGeom>
              <a:avLst/>
              <a:gdLst>
                <a:gd name="T0" fmla="*/ 58 w 98"/>
                <a:gd name="T1" fmla="*/ 23 h 94"/>
                <a:gd name="T2" fmla="*/ 58 w 98"/>
                <a:gd name="T3" fmla="*/ 23 h 94"/>
                <a:gd name="T4" fmla="*/ 49 w 98"/>
                <a:gd name="T5" fmla="*/ 0 h 94"/>
                <a:gd name="T6" fmla="*/ 49 w 98"/>
                <a:gd name="T7" fmla="*/ 0 h 94"/>
                <a:gd name="T8" fmla="*/ 31 w 98"/>
                <a:gd name="T9" fmla="*/ 5 h 94"/>
                <a:gd name="T10" fmla="*/ 31 w 98"/>
                <a:gd name="T11" fmla="*/ 5 h 94"/>
                <a:gd name="T12" fmla="*/ 31 w 98"/>
                <a:gd name="T13" fmla="*/ 5 h 94"/>
                <a:gd name="T14" fmla="*/ 31 w 98"/>
                <a:gd name="T15" fmla="*/ 5 h 94"/>
                <a:gd name="T16" fmla="*/ 40 w 98"/>
                <a:gd name="T17" fmla="*/ 18 h 94"/>
                <a:gd name="T18" fmla="*/ 45 w 98"/>
                <a:gd name="T19" fmla="*/ 32 h 94"/>
                <a:gd name="T20" fmla="*/ 45 w 98"/>
                <a:gd name="T21" fmla="*/ 32 h 94"/>
                <a:gd name="T22" fmla="*/ 58 w 98"/>
                <a:gd name="T23" fmla="*/ 23 h 94"/>
                <a:gd name="T24" fmla="*/ 58 w 98"/>
                <a:gd name="T25" fmla="*/ 23 h 94"/>
                <a:gd name="T26" fmla="*/ 58 w 98"/>
                <a:gd name="T27" fmla="*/ 23 h 94"/>
                <a:gd name="T28" fmla="*/ 27 w 98"/>
                <a:gd name="T29" fmla="*/ 9 h 94"/>
                <a:gd name="T30" fmla="*/ 27 w 98"/>
                <a:gd name="T31" fmla="*/ 9 h 94"/>
                <a:gd name="T32" fmla="*/ 27 w 98"/>
                <a:gd name="T33" fmla="*/ 9 h 94"/>
                <a:gd name="T34" fmla="*/ 27 w 98"/>
                <a:gd name="T35" fmla="*/ 9 h 94"/>
                <a:gd name="T36" fmla="*/ 22 w 98"/>
                <a:gd name="T37" fmla="*/ 9 h 94"/>
                <a:gd name="T38" fmla="*/ 22 w 98"/>
                <a:gd name="T39" fmla="*/ 9 h 94"/>
                <a:gd name="T40" fmla="*/ 13 w 98"/>
                <a:gd name="T41" fmla="*/ 14 h 94"/>
                <a:gd name="T42" fmla="*/ 13 w 98"/>
                <a:gd name="T43" fmla="*/ 14 h 94"/>
                <a:gd name="T44" fmla="*/ 22 w 98"/>
                <a:gd name="T45" fmla="*/ 41 h 94"/>
                <a:gd name="T46" fmla="*/ 40 w 98"/>
                <a:gd name="T47" fmla="*/ 63 h 94"/>
                <a:gd name="T48" fmla="*/ 40 w 98"/>
                <a:gd name="T49" fmla="*/ 63 h 94"/>
                <a:gd name="T50" fmla="*/ 18 w 98"/>
                <a:gd name="T51" fmla="*/ 76 h 94"/>
                <a:gd name="T52" fmla="*/ 0 w 98"/>
                <a:gd name="T53" fmla="*/ 81 h 94"/>
                <a:gd name="T54" fmla="*/ 0 w 98"/>
                <a:gd name="T55" fmla="*/ 81 h 94"/>
                <a:gd name="T56" fmla="*/ 9 w 98"/>
                <a:gd name="T57" fmla="*/ 94 h 94"/>
                <a:gd name="T58" fmla="*/ 9 w 98"/>
                <a:gd name="T59" fmla="*/ 94 h 94"/>
                <a:gd name="T60" fmla="*/ 31 w 98"/>
                <a:gd name="T61" fmla="*/ 85 h 94"/>
                <a:gd name="T62" fmla="*/ 49 w 98"/>
                <a:gd name="T63" fmla="*/ 72 h 94"/>
                <a:gd name="T64" fmla="*/ 49 w 98"/>
                <a:gd name="T65" fmla="*/ 72 h 94"/>
                <a:gd name="T66" fmla="*/ 80 w 98"/>
                <a:gd name="T67" fmla="*/ 90 h 94"/>
                <a:gd name="T68" fmla="*/ 80 w 98"/>
                <a:gd name="T69" fmla="*/ 90 h 94"/>
                <a:gd name="T70" fmla="*/ 89 w 98"/>
                <a:gd name="T71" fmla="*/ 94 h 94"/>
                <a:gd name="T72" fmla="*/ 89 w 98"/>
                <a:gd name="T73" fmla="*/ 94 h 94"/>
                <a:gd name="T74" fmla="*/ 98 w 98"/>
                <a:gd name="T75" fmla="*/ 81 h 94"/>
                <a:gd name="T76" fmla="*/ 98 w 98"/>
                <a:gd name="T77" fmla="*/ 81 h 94"/>
                <a:gd name="T78" fmla="*/ 76 w 98"/>
                <a:gd name="T79" fmla="*/ 72 h 94"/>
                <a:gd name="T80" fmla="*/ 58 w 98"/>
                <a:gd name="T81" fmla="*/ 58 h 94"/>
                <a:gd name="T82" fmla="*/ 58 w 98"/>
                <a:gd name="T83" fmla="*/ 58 h 94"/>
                <a:gd name="T84" fmla="*/ 80 w 98"/>
                <a:gd name="T85" fmla="*/ 23 h 94"/>
                <a:gd name="T86" fmla="*/ 80 w 98"/>
                <a:gd name="T87" fmla="*/ 23 h 94"/>
                <a:gd name="T88" fmla="*/ 85 w 98"/>
                <a:gd name="T89" fmla="*/ 9 h 94"/>
                <a:gd name="T90" fmla="*/ 85 w 98"/>
                <a:gd name="T91" fmla="*/ 9 h 94"/>
                <a:gd name="T92" fmla="*/ 67 w 98"/>
                <a:gd name="T93" fmla="*/ 5 h 94"/>
                <a:gd name="T94" fmla="*/ 67 w 98"/>
                <a:gd name="T95" fmla="*/ 5 h 94"/>
                <a:gd name="T96" fmla="*/ 63 w 98"/>
                <a:gd name="T97" fmla="*/ 32 h 94"/>
                <a:gd name="T98" fmla="*/ 49 w 98"/>
                <a:gd name="T99" fmla="*/ 54 h 94"/>
                <a:gd name="T100" fmla="*/ 49 w 98"/>
                <a:gd name="T101" fmla="*/ 54 h 94"/>
                <a:gd name="T102" fmla="*/ 36 w 98"/>
                <a:gd name="T103" fmla="*/ 36 h 94"/>
                <a:gd name="T104" fmla="*/ 27 w 98"/>
                <a:gd name="T105" fmla="*/ 9 h 94"/>
                <a:gd name="T106" fmla="*/ 27 w 98"/>
                <a:gd name="T107" fmla="*/ 9 h 94"/>
                <a:gd name="T108" fmla="*/ 27 w 98"/>
                <a:gd name="T109" fmla="*/ 9 h 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8" h="94">
                  <a:moveTo>
                    <a:pt x="58" y="23"/>
                  </a:moveTo>
                  <a:lnTo>
                    <a:pt x="58" y="23"/>
                  </a:lnTo>
                  <a:lnTo>
                    <a:pt x="49" y="0"/>
                  </a:lnTo>
                  <a:lnTo>
                    <a:pt x="31" y="5"/>
                  </a:lnTo>
                  <a:lnTo>
                    <a:pt x="40" y="18"/>
                  </a:lnTo>
                  <a:lnTo>
                    <a:pt x="45" y="32"/>
                  </a:lnTo>
                  <a:lnTo>
                    <a:pt x="58" y="23"/>
                  </a:ln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22" y="9"/>
                  </a:lnTo>
                  <a:lnTo>
                    <a:pt x="13" y="14"/>
                  </a:lnTo>
                  <a:lnTo>
                    <a:pt x="22" y="41"/>
                  </a:lnTo>
                  <a:lnTo>
                    <a:pt x="40" y="63"/>
                  </a:lnTo>
                  <a:lnTo>
                    <a:pt x="18" y="76"/>
                  </a:lnTo>
                  <a:lnTo>
                    <a:pt x="0" y="81"/>
                  </a:lnTo>
                  <a:lnTo>
                    <a:pt x="9" y="94"/>
                  </a:lnTo>
                  <a:lnTo>
                    <a:pt x="31" y="85"/>
                  </a:lnTo>
                  <a:lnTo>
                    <a:pt x="49" y="72"/>
                  </a:lnTo>
                  <a:lnTo>
                    <a:pt x="80" y="90"/>
                  </a:lnTo>
                  <a:lnTo>
                    <a:pt x="89" y="94"/>
                  </a:lnTo>
                  <a:lnTo>
                    <a:pt x="98" y="81"/>
                  </a:lnTo>
                  <a:lnTo>
                    <a:pt x="76" y="72"/>
                  </a:lnTo>
                  <a:lnTo>
                    <a:pt x="58" y="58"/>
                  </a:lnTo>
                  <a:lnTo>
                    <a:pt x="80" y="23"/>
                  </a:lnTo>
                  <a:lnTo>
                    <a:pt x="85" y="9"/>
                  </a:lnTo>
                  <a:lnTo>
                    <a:pt x="67" y="5"/>
                  </a:lnTo>
                  <a:lnTo>
                    <a:pt x="63" y="32"/>
                  </a:lnTo>
                  <a:lnTo>
                    <a:pt x="49" y="54"/>
                  </a:lnTo>
                  <a:lnTo>
                    <a:pt x="36" y="36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60"/>
            <p:cNvSpPr/>
            <p:nvPr/>
          </p:nvSpPr>
          <p:spPr bwMode="auto">
            <a:xfrm>
              <a:off x="10788" y="5290"/>
              <a:ext cx="232" cy="232"/>
            </a:xfrm>
            <a:custGeom>
              <a:avLst/>
              <a:gdLst>
                <a:gd name="T0" fmla="*/ 58 w 98"/>
                <a:gd name="T1" fmla="*/ 13 h 98"/>
                <a:gd name="T2" fmla="*/ 58 w 98"/>
                <a:gd name="T3" fmla="*/ 13 h 98"/>
                <a:gd name="T4" fmla="*/ 58 w 98"/>
                <a:gd name="T5" fmla="*/ 9 h 98"/>
                <a:gd name="T6" fmla="*/ 58 w 98"/>
                <a:gd name="T7" fmla="*/ 9 h 98"/>
                <a:gd name="T8" fmla="*/ 54 w 98"/>
                <a:gd name="T9" fmla="*/ 0 h 98"/>
                <a:gd name="T10" fmla="*/ 54 w 98"/>
                <a:gd name="T11" fmla="*/ 0 h 98"/>
                <a:gd name="T12" fmla="*/ 49 w 98"/>
                <a:gd name="T13" fmla="*/ 4 h 98"/>
                <a:gd name="T14" fmla="*/ 49 w 98"/>
                <a:gd name="T15" fmla="*/ 4 h 98"/>
                <a:gd name="T16" fmla="*/ 40 w 98"/>
                <a:gd name="T17" fmla="*/ 4 h 98"/>
                <a:gd name="T18" fmla="*/ 40 w 98"/>
                <a:gd name="T19" fmla="*/ 4 h 98"/>
                <a:gd name="T20" fmla="*/ 45 w 98"/>
                <a:gd name="T21" fmla="*/ 18 h 98"/>
                <a:gd name="T22" fmla="*/ 0 w 98"/>
                <a:gd name="T23" fmla="*/ 18 h 98"/>
                <a:gd name="T24" fmla="*/ 0 w 98"/>
                <a:gd name="T25" fmla="*/ 31 h 98"/>
                <a:gd name="T26" fmla="*/ 40 w 98"/>
                <a:gd name="T27" fmla="*/ 31 h 98"/>
                <a:gd name="T28" fmla="*/ 40 w 98"/>
                <a:gd name="T29" fmla="*/ 40 h 98"/>
                <a:gd name="T30" fmla="*/ 14 w 98"/>
                <a:gd name="T31" fmla="*/ 40 h 98"/>
                <a:gd name="T32" fmla="*/ 14 w 98"/>
                <a:gd name="T33" fmla="*/ 89 h 98"/>
                <a:gd name="T34" fmla="*/ 27 w 98"/>
                <a:gd name="T35" fmla="*/ 89 h 98"/>
                <a:gd name="T36" fmla="*/ 27 w 98"/>
                <a:gd name="T37" fmla="*/ 54 h 98"/>
                <a:gd name="T38" fmla="*/ 40 w 98"/>
                <a:gd name="T39" fmla="*/ 54 h 98"/>
                <a:gd name="T40" fmla="*/ 40 w 98"/>
                <a:gd name="T41" fmla="*/ 98 h 98"/>
                <a:gd name="T42" fmla="*/ 58 w 98"/>
                <a:gd name="T43" fmla="*/ 98 h 98"/>
                <a:gd name="T44" fmla="*/ 58 w 98"/>
                <a:gd name="T45" fmla="*/ 54 h 98"/>
                <a:gd name="T46" fmla="*/ 71 w 98"/>
                <a:gd name="T47" fmla="*/ 54 h 98"/>
                <a:gd name="T48" fmla="*/ 71 w 98"/>
                <a:gd name="T49" fmla="*/ 71 h 98"/>
                <a:gd name="T50" fmla="*/ 71 w 98"/>
                <a:gd name="T51" fmla="*/ 71 h 98"/>
                <a:gd name="T52" fmla="*/ 67 w 98"/>
                <a:gd name="T53" fmla="*/ 76 h 98"/>
                <a:gd name="T54" fmla="*/ 58 w 98"/>
                <a:gd name="T55" fmla="*/ 76 h 98"/>
                <a:gd name="T56" fmla="*/ 58 w 98"/>
                <a:gd name="T57" fmla="*/ 76 h 98"/>
                <a:gd name="T58" fmla="*/ 63 w 98"/>
                <a:gd name="T59" fmla="*/ 89 h 98"/>
                <a:gd name="T60" fmla="*/ 63 w 98"/>
                <a:gd name="T61" fmla="*/ 89 h 98"/>
                <a:gd name="T62" fmla="*/ 80 w 98"/>
                <a:gd name="T63" fmla="*/ 89 h 98"/>
                <a:gd name="T64" fmla="*/ 85 w 98"/>
                <a:gd name="T65" fmla="*/ 85 h 98"/>
                <a:gd name="T66" fmla="*/ 85 w 98"/>
                <a:gd name="T67" fmla="*/ 80 h 98"/>
                <a:gd name="T68" fmla="*/ 85 w 98"/>
                <a:gd name="T69" fmla="*/ 40 h 98"/>
                <a:gd name="T70" fmla="*/ 58 w 98"/>
                <a:gd name="T71" fmla="*/ 40 h 98"/>
                <a:gd name="T72" fmla="*/ 58 w 98"/>
                <a:gd name="T73" fmla="*/ 31 h 98"/>
                <a:gd name="T74" fmla="*/ 98 w 98"/>
                <a:gd name="T75" fmla="*/ 31 h 98"/>
                <a:gd name="T76" fmla="*/ 98 w 98"/>
                <a:gd name="T77" fmla="*/ 18 h 98"/>
                <a:gd name="T78" fmla="*/ 49 w 98"/>
                <a:gd name="T79" fmla="*/ 18 h 98"/>
                <a:gd name="T80" fmla="*/ 49 w 98"/>
                <a:gd name="T81" fmla="*/ 18 h 98"/>
                <a:gd name="T82" fmla="*/ 58 w 98"/>
                <a:gd name="T83" fmla="*/ 13 h 98"/>
                <a:gd name="T84" fmla="*/ 58 w 98"/>
                <a:gd name="T85" fmla="*/ 13 h 98"/>
                <a:gd name="T86" fmla="*/ 58 w 98"/>
                <a:gd name="T87" fmla="*/ 13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98">
                  <a:moveTo>
                    <a:pt x="58" y="13"/>
                  </a:moveTo>
                  <a:lnTo>
                    <a:pt x="58" y="13"/>
                  </a:lnTo>
                  <a:lnTo>
                    <a:pt x="58" y="9"/>
                  </a:lnTo>
                  <a:lnTo>
                    <a:pt x="54" y="0"/>
                  </a:lnTo>
                  <a:lnTo>
                    <a:pt x="49" y="4"/>
                  </a:lnTo>
                  <a:lnTo>
                    <a:pt x="40" y="4"/>
                  </a:lnTo>
                  <a:lnTo>
                    <a:pt x="45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14" y="40"/>
                  </a:lnTo>
                  <a:lnTo>
                    <a:pt x="14" y="89"/>
                  </a:lnTo>
                  <a:lnTo>
                    <a:pt x="27" y="89"/>
                  </a:lnTo>
                  <a:lnTo>
                    <a:pt x="27" y="54"/>
                  </a:lnTo>
                  <a:lnTo>
                    <a:pt x="40" y="54"/>
                  </a:lnTo>
                  <a:lnTo>
                    <a:pt x="40" y="98"/>
                  </a:lnTo>
                  <a:lnTo>
                    <a:pt x="58" y="98"/>
                  </a:lnTo>
                  <a:lnTo>
                    <a:pt x="58" y="54"/>
                  </a:lnTo>
                  <a:lnTo>
                    <a:pt x="71" y="54"/>
                  </a:lnTo>
                  <a:lnTo>
                    <a:pt x="71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63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85" y="80"/>
                  </a:lnTo>
                  <a:lnTo>
                    <a:pt x="85" y="40"/>
                  </a:lnTo>
                  <a:lnTo>
                    <a:pt x="58" y="40"/>
                  </a:lnTo>
                  <a:lnTo>
                    <a:pt x="58" y="31"/>
                  </a:lnTo>
                  <a:lnTo>
                    <a:pt x="98" y="31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61"/>
            <p:cNvSpPr>
              <a:spLocks noEditPoints="1"/>
            </p:cNvSpPr>
            <p:nvPr/>
          </p:nvSpPr>
          <p:spPr bwMode="auto">
            <a:xfrm>
              <a:off x="6235" y="5828"/>
              <a:ext cx="223" cy="223"/>
            </a:xfrm>
            <a:custGeom>
              <a:avLst/>
              <a:gdLst>
                <a:gd name="T0" fmla="*/ 54 w 94"/>
                <a:gd name="T1" fmla="*/ 54 h 94"/>
                <a:gd name="T2" fmla="*/ 54 w 94"/>
                <a:gd name="T3" fmla="*/ 54 h 94"/>
                <a:gd name="T4" fmla="*/ 49 w 94"/>
                <a:gd name="T5" fmla="*/ 54 h 94"/>
                <a:gd name="T6" fmla="*/ 40 w 94"/>
                <a:gd name="T7" fmla="*/ 63 h 94"/>
                <a:gd name="T8" fmla="*/ 0 w 94"/>
                <a:gd name="T9" fmla="*/ 72 h 94"/>
                <a:gd name="T10" fmla="*/ 40 w 94"/>
                <a:gd name="T11" fmla="*/ 94 h 94"/>
                <a:gd name="T12" fmla="*/ 54 w 94"/>
                <a:gd name="T13" fmla="*/ 72 h 94"/>
                <a:gd name="T14" fmla="*/ 94 w 94"/>
                <a:gd name="T15" fmla="*/ 63 h 94"/>
                <a:gd name="T16" fmla="*/ 54 w 94"/>
                <a:gd name="T17" fmla="*/ 58 h 94"/>
                <a:gd name="T18" fmla="*/ 54 w 94"/>
                <a:gd name="T19" fmla="*/ 54 h 94"/>
                <a:gd name="T20" fmla="*/ 54 w 94"/>
                <a:gd name="T21" fmla="*/ 54 h 94"/>
                <a:gd name="T22" fmla="*/ 9 w 94"/>
                <a:gd name="T23" fmla="*/ 41 h 94"/>
                <a:gd name="T24" fmla="*/ 5 w 94"/>
                <a:gd name="T25" fmla="*/ 45 h 94"/>
                <a:gd name="T26" fmla="*/ 9 w 94"/>
                <a:gd name="T27" fmla="*/ 54 h 94"/>
                <a:gd name="T28" fmla="*/ 18 w 94"/>
                <a:gd name="T29" fmla="*/ 54 h 94"/>
                <a:gd name="T30" fmla="*/ 45 w 94"/>
                <a:gd name="T31" fmla="*/ 45 h 94"/>
                <a:gd name="T32" fmla="*/ 45 w 94"/>
                <a:gd name="T33" fmla="*/ 32 h 94"/>
                <a:gd name="T34" fmla="*/ 22 w 94"/>
                <a:gd name="T35" fmla="*/ 27 h 94"/>
                <a:gd name="T36" fmla="*/ 45 w 94"/>
                <a:gd name="T37" fmla="*/ 14 h 94"/>
                <a:gd name="T38" fmla="*/ 22 w 94"/>
                <a:gd name="T39" fmla="*/ 9 h 94"/>
                <a:gd name="T40" fmla="*/ 22 w 94"/>
                <a:gd name="T41" fmla="*/ 5 h 94"/>
                <a:gd name="T42" fmla="*/ 27 w 94"/>
                <a:gd name="T43" fmla="*/ 0 h 94"/>
                <a:gd name="T44" fmla="*/ 22 w 94"/>
                <a:gd name="T45" fmla="*/ 0 h 94"/>
                <a:gd name="T46" fmla="*/ 9 w 94"/>
                <a:gd name="T47" fmla="*/ 0 h 94"/>
                <a:gd name="T48" fmla="*/ 9 w 94"/>
                <a:gd name="T49" fmla="*/ 36 h 94"/>
                <a:gd name="T50" fmla="*/ 9 w 94"/>
                <a:gd name="T51" fmla="*/ 41 h 94"/>
                <a:gd name="T52" fmla="*/ 58 w 94"/>
                <a:gd name="T53" fmla="*/ 54 h 94"/>
                <a:gd name="T54" fmla="*/ 76 w 94"/>
                <a:gd name="T55" fmla="*/ 54 h 94"/>
                <a:gd name="T56" fmla="*/ 89 w 94"/>
                <a:gd name="T57" fmla="*/ 49 h 94"/>
                <a:gd name="T58" fmla="*/ 94 w 94"/>
                <a:gd name="T59" fmla="*/ 36 h 94"/>
                <a:gd name="T60" fmla="*/ 80 w 94"/>
                <a:gd name="T61" fmla="*/ 32 h 94"/>
                <a:gd name="T62" fmla="*/ 76 w 94"/>
                <a:gd name="T63" fmla="*/ 41 h 94"/>
                <a:gd name="T64" fmla="*/ 62 w 94"/>
                <a:gd name="T65" fmla="*/ 41 h 94"/>
                <a:gd name="T66" fmla="*/ 62 w 94"/>
                <a:gd name="T67" fmla="*/ 41 h 94"/>
                <a:gd name="T68" fmla="*/ 62 w 94"/>
                <a:gd name="T69" fmla="*/ 32 h 94"/>
                <a:gd name="T70" fmla="*/ 89 w 94"/>
                <a:gd name="T71" fmla="*/ 18 h 94"/>
                <a:gd name="T72" fmla="*/ 89 w 94"/>
                <a:gd name="T73" fmla="*/ 14 h 94"/>
                <a:gd name="T74" fmla="*/ 76 w 94"/>
                <a:gd name="T75" fmla="*/ 5 h 94"/>
                <a:gd name="T76" fmla="*/ 76 w 94"/>
                <a:gd name="T77" fmla="*/ 5 h 94"/>
                <a:gd name="T78" fmla="*/ 62 w 94"/>
                <a:gd name="T79" fmla="*/ 18 h 94"/>
                <a:gd name="T80" fmla="*/ 62 w 94"/>
                <a:gd name="T81" fmla="*/ 9 h 94"/>
                <a:gd name="T82" fmla="*/ 62 w 94"/>
                <a:gd name="T83" fmla="*/ 5 h 94"/>
                <a:gd name="T84" fmla="*/ 62 w 94"/>
                <a:gd name="T85" fmla="*/ 0 h 94"/>
                <a:gd name="T86" fmla="*/ 58 w 94"/>
                <a:gd name="T87" fmla="*/ 0 h 94"/>
                <a:gd name="T88" fmla="*/ 49 w 94"/>
                <a:gd name="T89" fmla="*/ 45 h 94"/>
                <a:gd name="T90" fmla="*/ 49 w 94"/>
                <a:gd name="T91" fmla="*/ 49 h 94"/>
                <a:gd name="T92" fmla="*/ 58 w 94"/>
                <a:gd name="T93" fmla="*/ 54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4" h="94">
                  <a:moveTo>
                    <a:pt x="54" y="54"/>
                  </a:moveTo>
                  <a:lnTo>
                    <a:pt x="54" y="54"/>
                  </a:lnTo>
                  <a:lnTo>
                    <a:pt x="49" y="54"/>
                  </a:lnTo>
                  <a:lnTo>
                    <a:pt x="40" y="54"/>
                  </a:lnTo>
                  <a:lnTo>
                    <a:pt x="40" y="6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40" y="72"/>
                  </a:lnTo>
                  <a:lnTo>
                    <a:pt x="40" y="94"/>
                  </a:lnTo>
                  <a:lnTo>
                    <a:pt x="54" y="94"/>
                  </a:lnTo>
                  <a:lnTo>
                    <a:pt x="54" y="72"/>
                  </a:lnTo>
                  <a:lnTo>
                    <a:pt x="94" y="72"/>
                  </a:lnTo>
                  <a:lnTo>
                    <a:pt x="94" y="63"/>
                  </a:lnTo>
                  <a:lnTo>
                    <a:pt x="54" y="63"/>
                  </a:lnTo>
                  <a:lnTo>
                    <a:pt x="54" y="58"/>
                  </a:lnTo>
                  <a:lnTo>
                    <a:pt x="54" y="54"/>
                  </a:lnTo>
                  <a:close/>
                  <a:moveTo>
                    <a:pt x="9" y="41"/>
                  </a:moveTo>
                  <a:lnTo>
                    <a:pt x="9" y="41"/>
                  </a:lnTo>
                  <a:lnTo>
                    <a:pt x="5" y="45"/>
                  </a:lnTo>
                  <a:lnTo>
                    <a:pt x="9" y="54"/>
                  </a:lnTo>
                  <a:lnTo>
                    <a:pt x="18" y="54"/>
                  </a:lnTo>
                  <a:lnTo>
                    <a:pt x="45" y="45"/>
                  </a:lnTo>
                  <a:lnTo>
                    <a:pt x="45" y="32"/>
                  </a:lnTo>
                  <a:lnTo>
                    <a:pt x="22" y="41"/>
                  </a:lnTo>
                  <a:lnTo>
                    <a:pt x="22" y="27"/>
                  </a:lnTo>
                  <a:lnTo>
                    <a:pt x="45" y="27"/>
                  </a:lnTo>
                  <a:lnTo>
                    <a:pt x="45" y="14"/>
                  </a:lnTo>
                  <a:lnTo>
                    <a:pt x="22" y="14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9" y="0"/>
                  </a:lnTo>
                  <a:lnTo>
                    <a:pt x="9" y="36"/>
                  </a:lnTo>
                  <a:lnTo>
                    <a:pt x="9" y="41"/>
                  </a:lnTo>
                  <a:close/>
                  <a:moveTo>
                    <a:pt x="58" y="54"/>
                  </a:moveTo>
                  <a:lnTo>
                    <a:pt x="76" y="54"/>
                  </a:lnTo>
                  <a:lnTo>
                    <a:pt x="85" y="54"/>
                  </a:lnTo>
                  <a:lnTo>
                    <a:pt x="89" y="49"/>
                  </a:lnTo>
                  <a:lnTo>
                    <a:pt x="89" y="45"/>
                  </a:lnTo>
                  <a:lnTo>
                    <a:pt x="94" y="36"/>
                  </a:lnTo>
                  <a:lnTo>
                    <a:pt x="80" y="32"/>
                  </a:lnTo>
                  <a:lnTo>
                    <a:pt x="76" y="41"/>
                  </a:lnTo>
                  <a:lnTo>
                    <a:pt x="71" y="41"/>
                  </a:lnTo>
                  <a:lnTo>
                    <a:pt x="62" y="41"/>
                  </a:lnTo>
                  <a:lnTo>
                    <a:pt x="62" y="36"/>
                  </a:lnTo>
                  <a:lnTo>
                    <a:pt x="62" y="32"/>
                  </a:lnTo>
                  <a:lnTo>
                    <a:pt x="89" y="18"/>
                  </a:lnTo>
                  <a:lnTo>
                    <a:pt x="89" y="14"/>
                  </a:lnTo>
                  <a:lnTo>
                    <a:pt x="76" y="5"/>
                  </a:lnTo>
                  <a:lnTo>
                    <a:pt x="62" y="18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49" y="45"/>
                  </a:lnTo>
                  <a:lnTo>
                    <a:pt x="49" y="49"/>
                  </a:lnTo>
                  <a:lnTo>
                    <a:pt x="58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62"/>
            <p:cNvSpPr>
              <a:spLocks noEditPoints="1"/>
            </p:cNvSpPr>
            <p:nvPr/>
          </p:nvSpPr>
          <p:spPr bwMode="auto">
            <a:xfrm>
              <a:off x="6488" y="5828"/>
              <a:ext cx="232" cy="235"/>
            </a:xfrm>
            <a:custGeom>
              <a:avLst/>
              <a:gdLst>
                <a:gd name="T0" fmla="*/ 27 w 98"/>
                <a:gd name="T1" fmla="*/ 23 h 99"/>
                <a:gd name="T2" fmla="*/ 27 w 98"/>
                <a:gd name="T3" fmla="*/ 32 h 99"/>
                <a:gd name="T4" fmla="*/ 40 w 98"/>
                <a:gd name="T5" fmla="*/ 32 h 99"/>
                <a:gd name="T6" fmla="*/ 40 w 98"/>
                <a:gd name="T7" fmla="*/ 23 h 99"/>
                <a:gd name="T8" fmla="*/ 58 w 98"/>
                <a:gd name="T9" fmla="*/ 23 h 99"/>
                <a:gd name="T10" fmla="*/ 58 w 98"/>
                <a:gd name="T11" fmla="*/ 32 h 99"/>
                <a:gd name="T12" fmla="*/ 71 w 98"/>
                <a:gd name="T13" fmla="*/ 32 h 99"/>
                <a:gd name="T14" fmla="*/ 71 w 98"/>
                <a:gd name="T15" fmla="*/ 23 h 99"/>
                <a:gd name="T16" fmla="*/ 98 w 98"/>
                <a:gd name="T17" fmla="*/ 23 h 99"/>
                <a:gd name="T18" fmla="*/ 98 w 98"/>
                <a:gd name="T19" fmla="*/ 14 h 99"/>
                <a:gd name="T20" fmla="*/ 71 w 98"/>
                <a:gd name="T21" fmla="*/ 14 h 99"/>
                <a:gd name="T22" fmla="*/ 71 w 98"/>
                <a:gd name="T23" fmla="*/ 9 h 99"/>
                <a:gd name="T24" fmla="*/ 71 w 98"/>
                <a:gd name="T25" fmla="*/ 9 h 99"/>
                <a:gd name="T26" fmla="*/ 71 w 98"/>
                <a:gd name="T27" fmla="*/ 0 h 99"/>
                <a:gd name="T28" fmla="*/ 71 w 98"/>
                <a:gd name="T29" fmla="*/ 0 h 99"/>
                <a:gd name="T30" fmla="*/ 71 w 98"/>
                <a:gd name="T31" fmla="*/ 0 h 99"/>
                <a:gd name="T32" fmla="*/ 71 w 98"/>
                <a:gd name="T33" fmla="*/ 0 h 99"/>
                <a:gd name="T34" fmla="*/ 67 w 98"/>
                <a:gd name="T35" fmla="*/ 0 h 99"/>
                <a:gd name="T36" fmla="*/ 67 w 98"/>
                <a:gd name="T37" fmla="*/ 0 h 99"/>
                <a:gd name="T38" fmla="*/ 58 w 98"/>
                <a:gd name="T39" fmla="*/ 0 h 99"/>
                <a:gd name="T40" fmla="*/ 58 w 98"/>
                <a:gd name="T41" fmla="*/ 14 h 99"/>
                <a:gd name="T42" fmla="*/ 40 w 98"/>
                <a:gd name="T43" fmla="*/ 14 h 99"/>
                <a:gd name="T44" fmla="*/ 40 w 98"/>
                <a:gd name="T45" fmla="*/ 9 h 99"/>
                <a:gd name="T46" fmla="*/ 40 w 98"/>
                <a:gd name="T47" fmla="*/ 9 h 99"/>
                <a:gd name="T48" fmla="*/ 40 w 98"/>
                <a:gd name="T49" fmla="*/ 0 h 99"/>
                <a:gd name="T50" fmla="*/ 40 w 98"/>
                <a:gd name="T51" fmla="*/ 0 h 99"/>
                <a:gd name="T52" fmla="*/ 40 w 98"/>
                <a:gd name="T53" fmla="*/ 0 h 99"/>
                <a:gd name="T54" fmla="*/ 40 w 98"/>
                <a:gd name="T55" fmla="*/ 0 h 99"/>
                <a:gd name="T56" fmla="*/ 40 w 98"/>
                <a:gd name="T57" fmla="*/ 0 h 99"/>
                <a:gd name="T58" fmla="*/ 40 w 98"/>
                <a:gd name="T59" fmla="*/ 0 h 99"/>
                <a:gd name="T60" fmla="*/ 27 w 98"/>
                <a:gd name="T61" fmla="*/ 0 h 99"/>
                <a:gd name="T62" fmla="*/ 27 w 98"/>
                <a:gd name="T63" fmla="*/ 14 h 99"/>
                <a:gd name="T64" fmla="*/ 0 w 98"/>
                <a:gd name="T65" fmla="*/ 14 h 99"/>
                <a:gd name="T66" fmla="*/ 0 w 98"/>
                <a:gd name="T67" fmla="*/ 23 h 99"/>
                <a:gd name="T68" fmla="*/ 27 w 98"/>
                <a:gd name="T69" fmla="*/ 23 h 99"/>
                <a:gd name="T70" fmla="*/ 27 w 98"/>
                <a:gd name="T71" fmla="*/ 23 h 99"/>
                <a:gd name="T72" fmla="*/ 49 w 98"/>
                <a:gd name="T73" fmla="*/ 99 h 99"/>
                <a:gd name="T74" fmla="*/ 49 w 98"/>
                <a:gd name="T75" fmla="*/ 49 h 99"/>
                <a:gd name="T76" fmla="*/ 71 w 98"/>
                <a:gd name="T77" fmla="*/ 49 h 99"/>
                <a:gd name="T78" fmla="*/ 71 w 98"/>
                <a:gd name="T79" fmla="*/ 67 h 99"/>
                <a:gd name="T80" fmla="*/ 71 w 98"/>
                <a:gd name="T81" fmla="*/ 67 h 99"/>
                <a:gd name="T82" fmla="*/ 67 w 98"/>
                <a:gd name="T83" fmla="*/ 72 h 99"/>
                <a:gd name="T84" fmla="*/ 58 w 98"/>
                <a:gd name="T85" fmla="*/ 72 h 99"/>
                <a:gd name="T86" fmla="*/ 58 w 98"/>
                <a:gd name="T87" fmla="*/ 72 h 99"/>
                <a:gd name="T88" fmla="*/ 54 w 98"/>
                <a:gd name="T89" fmla="*/ 72 h 99"/>
                <a:gd name="T90" fmla="*/ 54 w 98"/>
                <a:gd name="T91" fmla="*/ 72 h 99"/>
                <a:gd name="T92" fmla="*/ 58 w 98"/>
                <a:gd name="T93" fmla="*/ 85 h 99"/>
                <a:gd name="T94" fmla="*/ 58 w 98"/>
                <a:gd name="T95" fmla="*/ 85 h 99"/>
                <a:gd name="T96" fmla="*/ 80 w 98"/>
                <a:gd name="T97" fmla="*/ 81 h 99"/>
                <a:gd name="T98" fmla="*/ 80 w 98"/>
                <a:gd name="T99" fmla="*/ 81 h 99"/>
                <a:gd name="T100" fmla="*/ 85 w 98"/>
                <a:gd name="T101" fmla="*/ 81 h 99"/>
                <a:gd name="T102" fmla="*/ 85 w 98"/>
                <a:gd name="T103" fmla="*/ 72 h 99"/>
                <a:gd name="T104" fmla="*/ 85 w 98"/>
                <a:gd name="T105" fmla="*/ 36 h 99"/>
                <a:gd name="T106" fmla="*/ 9 w 98"/>
                <a:gd name="T107" fmla="*/ 36 h 99"/>
                <a:gd name="T108" fmla="*/ 9 w 98"/>
                <a:gd name="T109" fmla="*/ 49 h 99"/>
                <a:gd name="T110" fmla="*/ 36 w 98"/>
                <a:gd name="T111" fmla="*/ 49 h 99"/>
                <a:gd name="T112" fmla="*/ 36 w 98"/>
                <a:gd name="T113" fmla="*/ 99 h 99"/>
                <a:gd name="T114" fmla="*/ 49 w 98"/>
                <a:gd name="T115" fmla="*/ 99 h 99"/>
                <a:gd name="T116" fmla="*/ 49 w 98"/>
                <a:gd name="T117" fmla="*/ 99 h 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8" h="99">
                  <a:moveTo>
                    <a:pt x="27" y="23"/>
                  </a:moveTo>
                  <a:lnTo>
                    <a:pt x="27" y="32"/>
                  </a:lnTo>
                  <a:lnTo>
                    <a:pt x="40" y="32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2"/>
                  </a:lnTo>
                  <a:lnTo>
                    <a:pt x="71" y="32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71" y="14"/>
                  </a:lnTo>
                  <a:lnTo>
                    <a:pt x="71" y="9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14"/>
                  </a:lnTo>
                  <a:lnTo>
                    <a:pt x="40" y="14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27" y="0"/>
                  </a:lnTo>
                  <a:lnTo>
                    <a:pt x="27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27" y="23"/>
                  </a:lnTo>
                  <a:close/>
                  <a:moveTo>
                    <a:pt x="49" y="99"/>
                  </a:moveTo>
                  <a:lnTo>
                    <a:pt x="49" y="49"/>
                  </a:lnTo>
                  <a:lnTo>
                    <a:pt x="71" y="49"/>
                  </a:lnTo>
                  <a:lnTo>
                    <a:pt x="71" y="67"/>
                  </a:lnTo>
                  <a:lnTo>
                    <a:pt x="67" y="72"/>
                  </a:lnTo>
                  <a:lnTo>
                    <a:pt x="58" y="72"/>
                  </a:lnTo>
                  <a:lnTo>
                    <a:pt x="54" y="72"/>
                  </a:lnTo>
                  <a:lnTo>
                    <a:pt x="58" y="85"/>
                  </a:lnTo>
                  <a:lnTo>
                    <a:pt x="80" y="81"/>
                  </a:lnTo>
                  <a:lnTo>
                    <a:pt x="85" y="81"/>
                  </a:lnTo>
                  <a:lnTo>
                    <a:pt x="85" y="72"/>
                  </a:lnTo>
                  <a:lnTo>
                    <a:pt x="85" y="36"/>
                  </a:lnTo>
                  <a:lnTo>
                    <a:pt x="9" y="36"/>
                  </a:lnTo>
                  <a:lnTo>
                    <a:pt x="9" y="49"/>
                  </a:lnTo>
                  <a:lnTo>
                    <a:pt x="36" y="49"/>
                  </a:lnTo>
                  <a:lnTo>
                    <a:pt x="36" y="99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63"/>
            <p:cNvSpPr/>
            <p:nvPr/>
          </p:nvSpPr>
          <p:spPr bwMode="auto">
            <a:xfrm>
              <a:off x="6742" y="5828"/>
              <a:ext cx="232" cy="223"/>
            </a:xfrm>
            <a:custGeom>
              <a:avLst/>
              <a:gdLst>
                <a:gd name="T0" fmla="*/ 49 w 98"/>
                <a:gd name="T1" fmla="*/ 18 h 94"/>
                <a:gd name="T2" fmla="*/ 54 w 98"/>
                <a:gd name="T3" fmla="*/ 14 h 94"/>
                <a:gd name="T4" fmla="*/ 54 w 98"/>
                <a:gd name="T5" fmla="*/ 14 h 94"/>
                <a:gd name="T6" fmla="*/ 40 w 98"/>
                <a:gd name="T7" fmla="*/ 9 h 94"/>
                <a:gd name="T8" fmla="*/ 36 w 98"/>
                <a:gd name="T9" fmla="*/ 36 h 94"/>
                <a:gd name="T10" fmla="*/ 27 w 98"/>
                <a:gd name="T11" fmla="*/ 27 h 94"/>
                <a:gd name="T12" fmla="*/ 27 w 98"/>
                <a:gd name="T13" fmla="*/ 9 h 94"/>
                <a:gd name="T14" fmla="*/ 27 w 98"/>
                <a:gd name="T15" fmla="*/ 5 h 94"/>
                <a:gd name="T16" fmla="*/ 27 w 98"/>
                <a:gd name="T17" fmla="*/ 0 h 94"/>
                <a:gd name="T18" fmla="*/ 13 w 98"/>
                <a:gd name="T19" fmla="*/ 0 h 94"/>
                <a:gd name="T20" fmla="*/ 0 w 98"/>
                <a:gd name="T21" fmla="*/ 27 h 94"/>
                <a:gd name="T22" fmla="*/ 13 w 98"/>
                <a:gd name="T23" fmla="*/ 36 h 94"/>
                <a:gd name="T24" fmla="*/ 13 w 98"/>
                <a:gd name="T25" fmla="*/ 67 h 94"/>
                <a:gd name="T26" fmla="*/ 0 w 98"/>
                <a:gd name="T27" fmla="*/ 67 h 94"/>
                <a:gd name="T28" fmla="*/ 5 w 98"/>
                <a:gd name="T29" fmla="*/ 85 h 94"/>
                <a:gd name="T30" fmla="*/ 9 w 98"/>
                <a:gd name="T31" fmla="*/ 81 h 94"/>
                <a:gd name="T32" fmla="*/ 36 w 98"/>
                <a:gd name="T33" fmla="*/ 72 h 94"/>
                <a:gd name="T34" fmla="*/ 36 w 98"/>
                <a:gd name="T35" fmla="*/ 67 h 94"/>
                <a:gd name="T36" fmla="*/ 36 w 98"/>
                <a:gd name="T37" fmla="*/ 58 h 94"/>
                <a:gd name="T38" fmla="*/ 27 w 98"/>
                <a:gd name="T39" fmla="*/ 36 h 94"/>
                <a:gd name="T40" fmla="*/ 31 w 98"/>
                <a:gd name="T41" fmla="*/ 49 h 94"/>
                <a:gd name="T42" fmla="*/ 40 w 98"/>
                <a:gd name="T43" fmla="*/ 81 h 94"/>
                <a:gd name="T44" fmla="*/ 40 w 98"/>
                <a:gd name="T45" fmla="*/ 90 h 94"/>
                <a:gd name="T46" fmla="*/ 49 w 98"/>
                <a:gd name="T47" fmla="*/ 94 h 94"/>
                <a:gd name="T48" fmla="*/ 71 w 98"/>
                <a:gd name="T49" fmla="*/ 94 h 94"/>
                <a:gd name="T50" fmla="*/ 85 w 98"/>
                <a:gd name="T51" fmla="*/ 94 h 94"/>
                <a:gd name="T52" fmla="*/ 94 w 98"/>
                <a:gd name="T53" fmla="*/ 94 h 94"/>
                <a:gd name="T54" fmla="*/ 98 w 98"/>
                <a:gd name="T55" fmla="*/ 76 h 94"/>
                <a:gd name="T56" fmla="*/ 85 w 98"/>
                <a:gd name="T57" fmla="*/ 72 h 94"/>
                <a:gd name="T58" fmla="*/ 80 w 98"/>
                <a:gd name="T59" fmla="*/ 81 h 94"/>
                <a:gd name="T60" fmla="*/ 63 w 98"/>
                <a:gd name="T61" fmla="*/ 85 h 94"/>
                <a:gd name="T62" fmla="*/ 54 w 98"/>
                <a:gd name="T63" fmla="*/ 81 h 94"/>
                <a:gd name="T64" fmla="*/ 49 w 98"/>
                <a:gd name="T65" fmla="*/ 45 h 94"/>
                <a:gd name="T66" fmla="*/ 58 w 98"/>
                <a:gd name="T67" fmla="*/ 76 h 94"/>
                <a:gd name="T68" fmla="*/ 71 w 98"/>
                <a:gd name="T69" fmla="*/ 36 h 94"/>
                <a:gd name="T70" fmla="*/ 76 w 98"/>
                <a:gd name="T71" fmla="*/ 54 h 94"/>
                <a:gd name="T72" fmla="*/ 76 w 98"/>
                <a:gd name="T73" fmla="*/ 58 h 94"/>
                <a:gd name="T74" fmla="*/ 71 w 98"/>
                <a:gd name="T75" fmla="*/ 58 h 94"/>
                <a:gd name="T76" fmla="*/ 76 w 98"/>
                <a:gd name="T77" fmla="*/ 72 h 94"/>
                <a:gd name="T78" fmla="*/ 89 w 98"/>
                <a:gd name="T79" fmla="*/ 63 h 94"/>
                <a:gd name="T80" fmla="*/ 89 w 98"/>
                <a:gd name="T81" fmla="*/ 18 h 94"/>
                <a:gd name="T82" fmla="*/ 71 w 98"/>
                <a:gd name="T83" fmla="*/ 9 h 94"/>
                <a:gd name="T84" fmla="*/ 71 w 98"/>
                <a:gd name="T85" fmla="*/ 5 h 94"/>
                <a:gd name="T86" fmla="*/ 71 w 98"/>
                <a:gd name="T87" fmla="*/ 0 h 94"/>
                <a:gd name="T88" fmla="*/ 67 w 98"/>
                <a:gd name="T89" fmla="*/ 0 h 94"/>
                <a:gd name="T90" fmla="*/ 63 w 98"/>
                <a:gd name="T91" fmla="*/ 0 h 94"/>
                <a:gd name="T92" fmla="*/ 58 w 98"/>
                <a:gd name="T93" fmla="*/ 27 h 94"/>
                <a:gd name="T94" fmla="*/ 49 w 98"/>
                <a:gd name="T95" fmla="*/ 32 h 94"/>
                <a:gd name="T96" fmla="*/ 49 w 98"/>
                <a:gd name="T97" fmla="*/ 18 h 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8" h="94">
                  <a:moveTo>
                    <a:pt x="49" y="18"/>
                  </a:moveTo>
                  <a:lnTo>
                    <a:pt x="49" y="18"/>
                  </a:lnTo>
                  <a:lnTo>
                    <a:pt x="54" y="14"/>
                  </a:lnTo>
                  <a:lnTo>
                    <a:pt x="45" y="9"/>
                  </a:lnTo>
                  <a:lnTo>
                    <a:pt x="40" y="9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27"/>
                  </a:lnTo>
                  <a:lnTo>
                    <a:pt x="27" y="27"/>
                  </a:lnTo>
                  <a:lnTo>
                    <a:pt x="27" y="9"/>
                  </a:lnTo>
                  <a:lnTo>
                    <a:pt x="27" y="5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13" y="36"/>
                  </a:lnTo>
                  <a:lnTo>
                    <a:pt x="13" y="67"/>
                  </a:lnTo>
                  <a:lnTo>
                    <a:pt x="0" y="67"/>
                  </a:lnTo>
                  <a:lnTo>
                    <a:pt x="5" y="85"/>
                  </a:lnTo>
                  <a:lnTo>
                    <a:pt x="9" y="81"/>
                  </a:lnTo>
                  <a:lnTo>
                    <a:pt x="36" y="72"/>
                  </a:lnTo>
                  <a:lnTo>
                    <a:pt x="36" y="67"/>
                  </a:lnTo>
                  <a:lnTo>
                    <a:pt x="36" y="58"/>
                  </a:lnTo>
                  <a:lnTo>
                    <a:pt x="27" y="63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1" y="49"/>
                  </a:lnTo>
                  <a:lnTo>
                    <a:pt x="40" y="49"/>
                  </a:lnTo>
                  <a:lnTo>
                    <a:pt x="40" y="81"/>
                  </a:lnTo>
                  <a:lnTo>
                    <a:pt x="40" y="90"/>
                  </a:lnTo>
                  <a:lnTo>
                    <a:pt x="45" y="94"/>
                  </a:lnTo>
                  <a:lnTo>
                    <a:pt x="49" y="94"/>
                  </a:lnTo>
                  <a:lnTo>
                    <a:pt x="63" y="94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94" y="94"/>
                  </a:lnTo>
                  <a:lnTo>
                    <a:pt x="98" y="85"/>
                  </a:lnTo>
                  <a:lnTo>
                    <a:pt x="98" y="76"/>
                  </a:lnTo>
                  <a:lnTo>
                    <a:pt x="85" y="72"/>
                  </a:lnTo>
                  <a:lnTo>
                    <a:pt x="80" y="81"/>
                  </a:lnTo>
                  <a:lnTo>
                    <a:pt x="71" y="85"/>
                  </a:lnTo>
                  <a:lnTo>
                    <a:pt x="63" y="85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9" y="45"/>
                  </a:lnTo>
                  <a:lnTo>
                    <a:pt x="58" y="41"/>
                  </a:lnTo>
                  <a:lnTo>
                    <a:pt x="58" y="76"/>
                  </a:lnTo>
                  <a:lnTo>
                    <a:pt x="71" y="76"/>
                  </a:lnTo>
                  <a:lnTo>
                    <a:pt x="71" y="36"/>
                  </a:lnTo>
                  <a:lnTo>
                    <a:pt x="76" y="36"/>
                  </a:lnTo>
                  <a:lnTo>
                    <a:pt x="76" y="54"/>
                  </a:lnTo>
                  <a:lnTo>
                    <a:pt x="76" y="58"/>
                  </a:lnTo>
                  <a:lnTo>
                    <a:pt x="71" y="58"/>
                  </a:lnTo>
                  <a:lnTo>
                    <a:pt x="76" y="72"/>
                  </a:lnTo>
                  <a:lnTo>
                    <a:pt x="89" y="67"/>
                  </a:lnTo>
                  <a:lnTo>
                    <a:pt x="89" y="63"/>
                  </a:lnTo>
                  <a:lnTo>
                    <a:pt x="89" y="58"/>
                  </a:lnTo>
                  <a:lnTo>
                    <a:pt x="89" y="18"/>
                  </a:lnTo>
                  <a:lnTo>
                    <a:pt x="71" y="23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8" y="27"/>
                  </a:lnTo>
                  <a:lnTo>
                    <a:pt x="49" y="32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4"/>
            <p:cNvSpPr>
              <a:spLocks noEditPoints="1"/>
            </p:cNvSpPr>
            <p:nvPr/>
          </p:nvSpPr>
          <p:spPr bwMode="auto">
            <a:xfrm>
              <a:off x="7016" y="5840"/>
              <a:ext cx="201" cy="211"/>
            </a:xfrm>
            <a:custGeom>
              <a:avLst/>
              <a:gdLst>
                <a:gd name="T0" fmla="*/ 85 w 85"/>
                <a:gd name="T1" fmla="*/ 89 h 89"/>
                <a:gd name="T2" fmla="*/ 85 w 85"/>
                <a:gd name="T3" fmla="*/ 76 h 89"/>
                <a:gd name="T4" fmla="*/ 13 w 85"/>
                <a:gd name="T5" fmla="*/ 76 h 89"/>
                <a:gd name="T6" fmla="*/ 13 w 85"/>
                <a:gd name="T7" fmla="*/ 9 h 89"/>
                <a:gd name="T8" fmla="*/ 80 w 85"/>
                <a:gd name="T9" fmla="*/ 9 h 89"/>
                <a:gd name="T10" fmla="*/ 80 w 85"/>
                <a:gd name="T11" fmla="*/ 0 h 89"/>
                <a:gd name="T12" fmla="*/ 0 w 85"/>
                <a:gd name="T13" fmla="*/ 0 h 89"/>
                <a:gd name="T14" fmla="*/ 0 w 85"/>
                <a:gd name="T15" fmla="*/ 89 h 89"/>
                <a:gd name="T16" fmla="*/ 85 w 85"/>
                <a:gd name="T17" fmla="*/ 89 h 89"/>
                <a:gd name="T18" fmla="*/ 85 w 85"/>
                <a:gd name="T19" fmla="*/ 89 h 89"/>
                <a:gd name="T20" fmla="*/ 71 w 85"/>
                <a:gd name="T21" fmla="*/ 67 h 89"/>
                <a:gd name="T22" fmla="*/ 71 w 85"/>
                <a:gd name="T23" fmla="*/ 67 h 89"/>
                <a:gd name="T24" fmla="*/ 76 w 85"/>
                <a:gd name="T25" fmla="*/ 67 h 89"/>
                <a:gd name="T26" fmla="*/ 76 w 85"/>
                <a:gd name="T27" fmla="*/ 67 h 89"/>
                <a:gd name="T28" fmla="*/ 58 w 85"/>
                <a:gd name="T29" fmla="*/ 44 h 89"/>
                <a:gd name="T30" fmla="*/ 58 w 85"/>
                <a:gd name="T31" fmla="*/ 44 h 89"/>
                <a:gd name="T32" fmla="*/ 67 w 85"/>
                <a:gd name="T33" fmla="*/ 27 h 89"/>
                <a:gd name="T34" fmla="*/ 67 w 85"/>
                <a:gd name="T35" fmla="*/ 27 h 89"/>
                <a:gd name="T36" fmla="*/ 71 w 85"/>
                <a:gd name="T37" fmla="*/ 22 h 89"/>
                <a:gd name="T38" fmla="*/ 71 w 85"/>
                <a:gd name="T39" fmla="*/ 22 h 89"/>
                <a:gd name="T40" fmla="*/ 58 w 85"/>
                <a:gd name="T41" fmla="*/ 13 h 89"/>
                <a:gd name="T42" fmla="*/ 58 w 85"/>
                <a:gd name="T43" fmla="*/ 13 h 89"/>
                <a:gd name="T44" fmla="*/ 45 w 85"/>
                <a:gd name="T45" fmla="*/ 36 h 89"/>
                <a:gd name="T46" fmla="*/ 45 w 85"/>
                <a:gd name="T47" fmla="*/ 36 h 89"/>
                <a:gd name="T48" fmla="*/ 31 w 85"/>
                <a:gd name="T49" fmla="*/ 22 h 89"/>
                <a:gd name="T50" fmla="*/ 31 w 85"/>
                <a:gd name="T51" fmla="*/ 22 h 89"/>
                <a:gd name="T52" fmla="*/ 27 w 85"/>
                <a:gd name="T53" fmla="*/ 18 h 89"/>
                <a:gd name="T54" fmla="*/ 27 w 85"/>
                <a:gd name="T55" fmla="*/ 18 h 89"/>
                <a:gd name="T56" fmla="*/ 22 w 85"/>
                <a:gd name="T57" fmla="*/ 18 h 89"/>
                <a:gd name="T58" fmla="*/ 22 w 85"/>
                <a:gd name="T59" fmla="*/ 18 h 89"/>
                <a:gd name="T60" fmla="*/ 18 w 85"/>
                <a:gd name="T61" fmla="*/ 27 h 89"/>
                <a:gd name="T62" fmla="*/ 18 w 85"/>
                <a:gd name="T63" fmla="*/ 27 h 89"/>
                <a:gd name="T64" fmla="*/ 36 w 85"/>
                <a:gd name="T65" fmla="*/ 44 h 89"/>
                <a:gd name="T66" fmla="*/ 36 w 85"/>
                <a:gd name="T67" fmla="*/ 44 h 89"/>
                <a:gd name="T68" fmla="*/ 13 w 85"/>
                <a:gd name="T69" fmla="*/ 67 h 89"/>
                <a:gd name="T70" fmla="*/ 13 w 85"/>
                <a:gd name="T71" fmla="*/ 67 h 89"/>
                <a:gd name="T72" fmla="*/ 27 w 85"/>
                <a:gd name="T73" fmla="*/ 76 h 89"/>
                <a:gd name="T74" fmla="*/ 27 w 85"/>
                <a:gd name="T75" fmla="*/ 76 h 89"/>
                <a:gd name="T76" fmla="*/ 49 w 85"/>
                <a:gd name="T77" fmla="*/ 53 h 89"/>
                <a:gd name="T78" fmla="*/ 49 w 85"/>
                <a:gd name="T79" fmla="*/ 53 h 89"/>
                <a:gd name="T80" fmla="*/ 62 w 85"/>
                <a:gd name="T81" fmla="*/ 76 h 89"/>
                <a:gd name="T82" fmla="*/ 62 w 85"/>
                <a:gd name="T83" fmla="*/ 76 h 89"/>
                <a:gd name="T84" fmla="*/ 71 w 85"/>
                <a:gd name="T85" fmla="*/ 67 h 89"/>
                <a:gd name="T86" fmla="*/ 71 w 85"/>
                <a:gd name="T87" fmla="*/ 67 h 89"/>
                <a:gd name="T88" fmla="*/ 71 w 85"/>
                <a:gd name="T89" fmla="*/ 67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5" h="89">
                  <a:moveTo>
                    <a:pt x="85" y="89"/>
                  </a:moveTo>
                  <a:lnTo>
                    <a:pt x="85" y="76"/>
                  </a:lnTo>
                  <a:lnTo>
                    <a:pt x="13" y="76"/>
                  </a:lnTo>
                  <a:lnTo>
                    <a:pt x="13" y="9"/>
                  </a:lnTo>
                  <a:lnTo>
                    <a:pt x="80" y="9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85" y="89"/>
                  </a:lnTo>
                  <a:close/>
                  <a:moveTo>
                    <a:pt x="71" y="67"/>
                  </a:moveTo>
                  <a:lnTo>
                    <a:pt x="71" y="67"/>
                  </a:lnTo>
                  <a:lnTo>
                    <a:pt x="76" y="67"/>
                  </a:lnTo>
                  <a:lnTo>
                    <a:pt x="58" y="44"/>
                  </a:lnTo>
                  <a:lnTo>
                    <a:pt x="67" y="27"/>
                  </a:lnTo>
                  <a:lnTo>
                    <a:pt x="71" y="22"/>
                  </a:lnTo>
                  <a:lnTo>
                    <a:pt x="58" y="13"/>
                  </a:lnTo>
                  <a:lnTo>
                    <a:pt x="45" y="36"/>
                  </a:lnTo>
                  <a:lnTo>
                    <a:pt x="31" y="22"/>
                  </a:lnTo>
                  <a:lnTo>
                    <a:pt x="27" y="18"/>
                  </a:lnTo>
                  <a:lnTo>
                    <a:pt x="22" y="18"/>
                  </a:lnTo>
                  <a:lnTo>
                    <a:pt x="18" y="27"/>
                  </a:lnTo>
                  <a:lnTo>
                    <a:pt x="36" y="44"/>
                  </a:lnTo>
                  <a:lnTo>
                    <a:pt x="13" y="67"/>
                  </a:lnTo>
                  <a:lnTo>
                    <a:pt x="27" y="76"/>
                  </a:lnTo>
                  <a:lnTo>
                    <a:pt x="49" y="53"/>
                  </a:lnTo>
                  <a:lnTo>
                    <a:pt x="62" y="76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5"/>
            <p:cNvSpPr/>
            <p:nvPr/>
          </p:nvSpPr>
          <p:spPr bwMode="auto">
            <a:xfrm>
              <a:off x="4091" y="7635"/>
              <a:ext cx="3875" cy="3591"/>
            </a:xfrm>
            <a:custGeom>
              <a:avLst/>
              <a:gdLst>
                <a:gd name="T0" fmla="*/ 1596 w 1636"/>
                <a:gd name="T1" fmla="*/ 1169 h 1516"/>
                <a:gd name="T2" fmla="*/ 1610 w 1636"/>
                <a:gd name="T3" fmla="*/ 1133 h 1516"/>
                <a:gd name="T4" fmla="*/ 1632 w 1636"/>
                <a:gd name="T5" fmla="*/ 1079 h 1516"/>
                <a:gd name="T6" fmla="*/ 1601 w 1636"/>
                <a:gd name="T7" fmla="*/ 1021 h 1516"/>
                <a:gd name="T8" fmla="*/ 1574 w 1636"/>
                <a:gd name="T9" fmla="*/ 963 h 1516"/>
                <a:gd name="T10" fmla="*/ 1489 w 1636"/>
                <a:gd name="T11" fmla="*/ 946 h 1516"/>
                <a:gd name="T12" fmla="*/ 1422 w 1636"/>
                <a:gd name="T13" fmla="*/ 852 h 1516"/>
                <a:gd name="T14" fmla="*/ 1364 w 1636"/>
                <a:gd name="T15" fmla="*/ 821 h 1516"/>
                <a:gd name="T16" fmla="*/ 1378 w 1636"/>
                <a:gd name="T17" fmla="*/ 763 h 1516"/>
                <a:gd name="T18" fmla="*/ 1373 w 1636"/>
                <a:gd name="T19" fmla="*/ 714 h 1516"/>
                <a:gd name="T20" fmla="*/ 1302 w 1636"/>
                <a:gd name="T21" fmla="*/ 700 h 1516"/>
                <a:gd name="T22" fmla="*/ 1257 w 1636"/>
                <a:gd name="T23" fmla="*/ 754 h 1516"/>
                <a:gd name="T24" fmla="*/ 1226 w 1636"/>
                <a:gd name="T25" fmla="*/ 798 h 1516"/>
                <a:gd name="T26" fmla="*/ 1190 w 1636"/>
                <a:gd name="T27" fmla="*/ 816 h 1516"/>
                <a:gd name="T28" fmla="*/ 1115 w 1636"/>
                <a:gd name="T29" fmla="*/ 723 h 1516"/>
                <a:gd name="T30" fmla="*/ 1088 w 1636"/>
                <a:gd name="T31" fmla="*/ 575 h 1516"/>
                <a:gd name="T32" fmla="*/ 1043 w 1636"/>
                <a:gd name="T33" fmla="*/ 526 h 1516"/>
                <a:gd name="T34" fmla="*/ 905 w 1636"/>
                <a:gd name="T35" fmla="*/ 397 h 1516"/>
                <a:gd name="T36" fmla="*/ 887 w 1636"/>
                <a:gd name="T37" fmla="*/ 317 h 1516"/>
                <a:gd name="T38" fmla="*/ 825 w 1636"/>
                <a:gd name="T39" fmla="*/ 76 h 1516"/>
                <a:gd name="T40" fmla="*/ 780 w 1636"/>
                <a:gd name="T41" fmla="*/ 9 h 1516"/>
                <a:gd name="T42" fmla="*/ 700 w 1636"/>
                <a:gd name="T43" fmla="*/ 5 h 1516"/>
                <a:gd name="T44" fmla="*/ 584 w 1636"/>
                <a:gd name="T45" fmla="*/ 147 h 1516"/>
                <a:gd name="T46" fmla="*/ 526 w 1636"/>
                <a:gd name="T47" fmla="*/ 250 h 1516"/>
                <a:gd name="T48" fmla="*/ 499 w 1636"/>
                <a:gd name="T49" fmla="*/ 366 h 1516"/>
                <a:gd name="T50" fmla="*/ 468 w 1636"/>
                <a:gd name="T51" fmla="*/ 437 h 1516"/>
                <a:gd name="T52" fmla="*/ 472 w 1636"/>
                <a:gd name="T53" fmla="*/ 486 h 1516"/>
                <a:gd name="T54" fmla="*/ 432 w 1636"/>
                <a:gd name="T55" fmla="*/ 562 h 1516"/>
                <a:gd name="T56" fmla="*/ 397 w 1636"/>
                <a:gd name="T57" fmla="*/ 611 h 1516"/>
                <a:gd name="T58" fmla="*/ 383 w 1636"/>
                <a:gd name="T59" fmla="*/ 665 h 1516"/>
                <a:gd name="T60" fmla="*/ 352 w 1636"/>
                <a:gd name="T61" fmla="*/ 660 h 1516"/>
                <a:gd name="T62" fmla="*/ 285 w 1636"/>
                <a:gd name="T63" fmla="*/ 651 h 1516"/>
                <a:gd name="T64" fmla="*/ 236 w 1636"/>
                <a:gd name="T65" fmla="*/ 593 h 1516"/>
                <a:gd name="T66" fmla="*/ 205 w 1636"/>
                <a:gd name="T67" fmla="*/ 580 h 1516"/>
                <a:gd name="T68" fmla="*/ 187 w 1636"/>
                <a:gd name="T69" fmla="*/ 616 h 1516"/>
                <a:gd name="T70" fmla="*/ 232 w 1636"/>
                <a:gd name="T71" fmla="*/ 696 h 1516"/>
                <a:gd name="T72" fmla="*/ 303 w 1636"/>
                <a:gd name="T73" fmla="*/ 727 h 1516"/>
                <a:gd name="T74" fmla="*/ 303 w 1636"/>
                <a:gd name="T75" fmla="*/ 785 h 1516"/>
                <a:gd name="T76" fmla="*/ 245 w 1636"/>
                <a:gd name="T77" fmla="*/ 789 h 1516"/>
                <a:gd name="T78" fmla="*/ 134 w 1636"/>
                <a:gd name="T79" fmla="*/ 856 h 1516"/>
                <a:gd name="T80" fmla="*/ 165 w 1636"/>
                <a:gd name="T81" fmla="*/ 932 h 1516"/>
                <a:gd name="T82" fmla="*/ 102 w 1636"/>
                <a:gd name="T83" fmla="*/ 1012 h 1516"/>
                <a:gd name="T84" fmla="*/ 9 w 1636"/>
                <a:gd name="T85" fmla="*/ 1151 h 1516"/>
                <a:gd name="T86" fmla="*/ 89 w 1636"/>
                <a:gd name="T87" fmla="*/ 1267 h 1516"/>
                <a:gd name="T88" fmla="*/ 178 w 1636"/>
                <a:gd name="T89" fmla="*/ 1258 h 1516"/>
                <a:gd name="T90" fmla="*/ 303 w 1636"/>
                <a:gd name="T91" fmla="*/ 1182 h 1516"/>
                <a:gd name="T92" fmla="*/ 397 w 1636"/>
                <a:gd name="T93" fmla="*/ 1151 h 1516"/>
                <a:gd name="T94" fmla="*/ 571 w 1636"/>
                <a:gd name="T95" fmla="*/ 1035 h 1516"/>
                <a:gd name="T96" fmla="*/ 597 w 1636"/>
                <a:gd name="T97" fmla="*/ 1102 h 1516"/>
                <a:gd name="T98" fmla="*/ 691 w 1636"/>
                <a:gd name="T99" fmla="*/ 1137 h 1516"/>
                <a:gd name="T100" fmla="*/ 802 w 1636"/>
                <a:gd name="T101" fmla="*/ 1298 h 1516"/>
                <a:gd name="T102" fmla="*/ 1017 w 1636"/>
                <a:gd name="T103" fmla="*/ 1414 h 1516"/>
                <a:gd name="T104" fmla="*/ 1066 w 1636"/>
                <a:gd name="T105" fmla="*/ 1445 h 1516"/>
                <a:gd name="T106" fmla="*/ 1083 w 1636"/>
                <a:gd name="T107" fmla="*/ 1512 h 1516"/>
                <a:gd name="T108" fmla="*/ 1190 w 1636"/>
                <a:gd name="T109" fmla="*/ 1481 h 1516"/>
                <a:gd name="T110" fmla="*/ 1302 w 1636"/>
                <a:gd name="T111" fmla="*/ 1374 h 1516"/>
                <a:gd name="T112" fmla="*/ 1302 w 1636"/>
                <a:gd name="T113" fmla="*/ 1307 h 1516"/>
                <a:gd name="T114" fmla="*/ 1315 w 1636"/>
                <a:gd name="T115" fmla="*/ 1276 h 1516"/>
                <a:gd name="T116" fmla="*/ 1449 w 1636"/>
                <a:gd name="T117" fmla="*/ 1289 h 1516"/>
                <a:gd name="T118" fmla="*/ 1610 w 1636"/>
                <a:gd name="T119" fmla="*/ 1244 h 15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36" h="1516">
                  <a:moveTo>
                    <a:pt x="1610" y="1244"/>
                  </a:moveTo>
                  <a:lnTo>
                    <a:pt x="1610" y="1244"/>
                  </a:lnTo>
                  <a:lnTo>
                    <a:pt x="1605" y="1227"/>
                  </a:lnTo>
                  <a:lnTo>
                    <a:pt x="1596" y="1191"/>
                  </a:lnTo>
                  <a:lnTo>
                    <a:pt x="1596" y="1169"/>
                  </a:lnTo>
                  <a:lnTo>
                    <a:pt x="1596" y="1151"/>
                  </a:lnTo>
                  <a:lnTo>
                    <a:pt x="1601" y="1137"/>
                  </a:lnTo>
                  <a:lnTo>
                    <a:pt x="1605" y="1133"/>
                  </a:lnTo>
                  <a:lnTo>
                    <a:pt x="1610" y="1133"/>
                  </a:lnTo>
                  <a:lnTo>
                    <a:pt x="1619" y="1128"/>
                  </a:lnTo>
                  <a:lnTo>
                    <a:pt x="1628" y="1119"/>
                  </a:lnTo>
                  <a:lnTo>
                    <a:pt x="1632" y="1111"/>
                  </a:lnTo>
                  <a:lnTo>
                    <a:pt x="1636" y="1097"/>
                  </a:lnTo>
                  <a:lnTo>
                    <a:pt x="1632" y="1079"/>
                  </a:lnTo>
                  <a:lnTo>
                    <a:pt x="1628" y="1066"/>
                  </a:lnTo>
                  <a:lnTo>
                    <a:pt x="1623" y="1048"/>
                  </a:lnTo>
                  <a:lnTo>
                    <a:pt x="1610" y="1035"/>
                  </a:lnTo>
                  <a:lnTo>
                    <a:pt x="1601" y="1021"/>
                  </a:lnTo>
                  <a:lnTo>
                    <a:pt x="1592" y="1004"/>
                  </a:lnTo>
                  <a:lnTo>
                    <a:pt x="1583" y="986"/>
                  </a:lnTo>
                  <a:lnTo>
                    <a:pt x="1578" y="963"/>
                  </a:lnTo>
                  <a:lnTo>
                    <a:pt x="1574" y="963"/>
                  </a:lnTo>
                  <a:lnTo>
                    <a:pt x="1552" y="963"/>
                  </a:lnTo>
                  <a:lnTo>
                    <a:pt x="1534" y="963"/>
                  </a:lnTo>
                  <a:lnTo>
                    <a:pt x="1520" y="959"/>
                  </a:lnTo>
                  <a:lnTo>
                    <a:pt x="1507" y="954"/>
                  </a:lnTo>
                  <a:lnTo>
                    <a:pt x="1489" y="946"/>
                  </a:lnTo>
                  <a:lnTo>
                    <a:pt x="1485" y="941"/>
                  </a:lnTo>
                  <a:lnTo>
                    <a:pt x="1471" y="914"/>
                  </a:lnTo>
                  <a:lnTo>
                    <a:pt x="1454" y="888"/>
                  </a:lnTo>
                  <a:lnTo>
                    <a:pt x="1422" y="852"/>
                  </a:lnTo>
                  <a:lnTo>
                    <a:pt x="1391" y="834"/>
                  </a:lnTo>
                  <a:lnTo>
                    <a:pt x="1382" y="825"/>
                  </a:lnTo>
                  <a:lnTo>
                    <a:pt x="1378" y="825"/>
                  </a:lnTo>
                  <a:lnTo>
                    <a:pt x="1364" y="821"/>
                  </a:lnTo>
                  <a:lnTo>
                    <a:pt x="1364" y="812"/>
                  </a:lnTo>
                  <a:lnTo>
                    <a:pt x="1364" y="798"/>
                  </a:lnTo>
                  <a:lnTo>
                    <a:pt x="1369" y="785"/>
                  </a:lnTo>
                  <a:lnTo>
                    <a:pt x="1378" y="763"/>
                  </a:lnTo>
                  <a:lnTo>
                    <a:pt x="1387" y="749"/>
                  </a:lnTo>
                  <a:lnTo>
                    <a:pt x="1387" y="740"/>
                  </a:lnTo>
                  <a:lnTo>
                    <a:pt x="1387" y="731"/>
                  </a:lnTo>
                  <a:lnTo>
                    <a:pt x="1382" y="723"/>
                  </a:lnTo>
                  <a:lnTo>
                    <a:pt x="1373" y="714"/>
                  </a:lnTo>
                  <a:lnTo>
                    <a:pt x="1355" y="705"/>
                  </a:lnTo>
                  <a:lnTo>
                    <a:pt x="1338" y="700"/>
                  </a:lnTo>
                  <a:lnTo>
                    <a:pt x="1320" y="696"/>
                  </a:lnTo>
                  <a:lnTo>
                    <a:pt x="1302" y="700"/>
                  </a:lnTo>
                  <a:lnTo>
                    <a:pt x="1297" y="709"/>
                  </a:lnTo>
                  <a:lnTo>
                    <a:pt x="1284" y="731"/>
                  </a:lnTo>
                  <a:lnTo>
                    <a:pt x="1262" y="754"/>
                  </a:lnTo>
                  <a:lnTo>
                    <a:pt x="1257" y="754"/>
                  </a:lnTo>
                  <a:lnTo>
                    <a:pt x="1248" y="758"/>
                  </a:lnTo>
                  <a:lnTo>
                    <a:pt x="1235" y="772"/>
                  </a:lnTo>
                  <a:lnTo>
                    <a:pt x="1231" y="781"/>
                  </a:lnTo>
                  <a:lnTo>
                    <a:pt x="1226" y="798"/>
                  </a:lnTo>
                  <a:lnTo>
                    <a:pt x="1222" y="812"/>
                  </a:lnTo>
                  <a:lnTo>
                    <a:pt x="1217" y="816"/>
                  </a:lnTo>
                  <a:lnTo>
                    <a:pt x="1208" y="821"/>
                  </a:lnTo>
                  <a:lnTo>
                    <a:pt x="1199" y="821"/>
                  </a:lnTo>
                  <a:lnTo>
                    <a:pt x="1190" y="816"/>
                  </a:lnTo>
                  <a:lnTo>
                    <a:pt x="1182" y="812"/>
                  </a:lnTo>
                  <a:lnTo>
                    <a:pt x="1128" y="754"/>
                  </a:lnTo>
                  <a:lnTo>
                    <a:pt x="1124" y="745"/>
                  </a:lnTo>
                  <a:lnTo>
                    <a:pt x="1115" y="723"/>
                  </a:lnTo>
                  <a:lnTo>
                    <a:pt x="1106" y="687"/>
                  </a:lnTo>
                  <a:lnTo>
                    <a:pt x="1097" y="629"/>
                  </a:lnTo>
                  <a:lnTo>
                    <a:pt x="1092" y="598"/>
                  </a:lnTo>
                  <a:lnTo>
                    <a:pt x="1088" y="575"/>
                  </a:lnTo>
                  <a:lnTo>
                    <a:pt x="1079" y="558"/>
                  </a:lnTo>
                  <a:lnTo>
                    <a:pt x="1070" y="544"/>
                  </a:lnTo>
                  <a:lnTo>
                    <a:pt x="1052" y="531"/>
                  </a:lnTo>
                  <a:lnTo>
                    <a:pt x="1043" y="526"/>
                  </a:lnTo>
                  <a:lnTo>
                    <a:pt x="1003" y="508"/>
                  </a:lnTo>
                  <a:lnTo>
                    <a:pt x="967" y="482"/>
                  </a:lnTo>
                  <a:lnTo>
                    <a:pt x="941" y="451"/>
                  </a:lnTo>
                  <a:lnTo>
                    <a:pt x="918" y="424"/>
                  </a:lnTo>
                  <a:lnTo>
                    <a:pt x="905" y="397"/>
                  </a:lnTo>
                  <a:lnTo>
                    <a:pt x="896" y="375"/>
                  </a:lnTo>
                  <a:lnTo>
                    <a:pt x="887" y="352"/>
                  </a:lnTo>
                  <a:lnTo>
                    <a:pt x="892" y="335"/>
                  </a:lnTo>
                  <a:lnTo>
                    <a:pt x="887" y="317"/>
                  </a:lnTo>
                  <a:lnTo>
                    <a:pt x="878" y="294"/>
                  </a:lnTo>
                  <a:lnTo>
                    <a:pt x="865" y="281"/>
                  </a:lnTo>
                  <a:lnTo>
                    <a:pt x="838" y="254"/>
                  </a:lnTo>
                  <a:lnTo>
                    <a:pt x="829" y="241"/>
                  </a:lnTo>
                  <a:lnTo>
                    <a:pt x="825" y="76"/>
                  </a:lnTo>
                  <a:lnTo>
                    <a:pt x="825" y="58"/>
                  </a:lnTo>
                  <a:lnTo>
                    <a:pt x="811" y="36"/>
                  </a:lnTo>
                  <a:lnTo>
                    <a:pt x="798" y="22"/>
                  </a:lnTo>
                  <a:lnTo>
                    <a:pt x="780" y="9"/>
                  </a:lnTo>
                  <a:lnTo>
                    <a:pt x="762" y="5"/>
                  </a:lnTo>
                  <a:lnTo>
                    <a:pt x="740" y="0"/>
                  </a:lnTo>
                  <a:lnTo>
                    <a:pt x="718" y="0"/>
                  </a:lnTo>
                  <a:lnTo>
                    <a:pt x="700" y="5"/>
                  </a:lnTo>
                  <a:lnTo>
                    <a:pt x="678" y="18"/>
                  </a:lnTo>
                  <a:lnTo>
                    <a:pt x="660" y="36"/>
                  </a:lnTo>
                  <a:lnTo>
                    <a:pt x="624" y="85"/>
                  </a:lnTo>
                  <a:lnTo>
                    <a:pt x="597" y="125"/>
                  </a:lnTo>
                  <a:lnTo>
                    <a:pt x="584" y="147"/>
                  </a:lnTo>
                  <a:lnTo>
                    <a:pt x="580" y="219"/>
                  </a:lnTo>
                  <a:lnTo>
                    <a:pt x="557" y="228"/>
                  </a:lnTo>
                  <a:lnTo>
                    <a:pt x="539" y="241"/>
                  </a:lnTo>
                  <a:lnTo>
                    <a:pt x="526" y="250"/>
                  </a:lnTo>
                  <a:lnTo>
                    <a:pt x="517" y="263"/>
                  </a:lnTo>
                  <a:lnTo>
                    <a:pt x="504" y="290"/>
                  </a:lnTo>
                  <a:lnTo>
                    <a:pt x="495" y="321"/>
                  </a:lnTo>
                  <a:lnTo>
                    <a:pt x="495" y="343"/>
                  </a:lnTo>
                  <a:lnTo>
                    <a:pt x="499" y="366"/>
                  </a:lnTo>
                  <a:lnTo>
                    <a:pt x="504" y="388"/>
                  </a:lnTo>
                  <a:lnTo>
                    <a:pt x="486" y="406"/>
                  </a:lnTo>
                  <a:lnTo>
                    <a:pt x="472" y="419"/>
                  </a:lnTo>
                  <a:lnTo>
                    <a:pt x="468" y="437"/>
                  </a:lnTo>
                  <a:lnTo>
                    <a:pt x="464" y="446"/>
                  </a:lnTo>
                  <a:lnTo>
                    <a:pt x="464" y="464"/>
                  </a:lnTo>
                  <a:lnTo>
                    <a:pt x="464" y="468"/>
                  </a:lnTo>
                  <a:lnTo>
                    <a:pt x="472" y="486"/>
                  </a:lnTo>
                  <a:lnTo>
                    <a:pt x="472" y="513"/>
                  </a:lnTo>
                  <a:lnTo>
                    <a:pt x="468" y="531"/>
                  </a:lnTo>
                  <a:lnTo>
                    <a:pt x="459" y="544"/>
                  </a:lnTo>
                  <a:lnTo>
                    <a:pt x="450" y="553"/>
                  </a:lnTo>
                  <a:lnTo>
                    <a:pt x="432" y="562"/>
                  </a:lnTo>
                  <a:lnTo>
                    <a:pt x="423" y="566"/>
                  </a:lnTo>
                  <a:lnTo>
                    <a:pt x="415" y="575"/>
                  </a:lnTo>
                  <a:lnTo>
                    <a:pt x="401" y="593"/>
                  </a:lnTo>
                  <a:lnTo>
                    <a:pt x="397" y="611"/>
                  </a:lnTo>
                  <a:lnTo>
                    <a:pt x="397" y="629"/>
                  </a:lnTo>
                  <a:lnTo>
                    <a:pt x="397" y="651"/>
                  </a:lnTo>
                  <a:lnTo>
                    <a:pt x="392" y="660"/>
                  </a:lnTo>
                  <a:lnTo>
                    <a:pt x="383" y="665"/>
                  </a:lnTo>
                  <a:lnTo>
                    <a:pt x="370" y="665"/>
                  </a:lnTo>
                  <a:lnTo>
                    <a:pt x="361" y="665"/>
                  </a:lnTo>
                  <a:lnTo>
                    <a:pt x="352" y="660"/>
                  </a:lnTo>
                  <a:lnTo>
                    <a:pt x="343" y="656"/>
                  </a:lnTo>
                  <a:lnTo>
                    <a:pt x="325" y="651"/>
                  </a:lnTo>
                  <a:lnTo>
                    <a:pt x="303" y="647"/>
                  </a:lnTo>
                  <a:lnTo>
                    <a:pt x="285" y="651"/>
                  </a:lnTo>
                  <a:lnTo>
                    <a:pt x="272" y="647"/>
                  </a:lnTo>
                  <a:lnTo>
                    <a:pt x="258" y="638"/>
                  </a:lnTo>
                  <a:lnTo>
                    <a:pt x="249" y="624"/>
                  </a:lnTo>
                  <a:lnTo>
                    <a:pt x="241" y="602"/>
                  </a:lnTo>
                  <a:lnTo>
                    <a:pt x="236" y="593"/>
                  </a:lnTo>
                  <a:lnTo>
                    <a:pt x="232" y="580"/>
                  </a:lnTo>
                  <a:lnTo>
                    <a:pt x="227" y="575"/>
                  </a:lnTo>
                  <a:lnTo>
                    <a:pt x="218" y="575"/>
                  </a:lnTo>
                  <a:lnTo>
                    <a:pt x="205" y="580"/>
                  </a:lnTo>
                  <a:lnTo>
                    <a:pt x="187" y="589"/>
                  </a:lnTo>
                  <a:lnTo>
                    <a:pt x="183" y="593"/>
                  </a:lnTo>
                  <a:lnTo>
                    <a:pt x="178" y="598"/>
                  </a:lnTo>
                  <a:lnTo>
                    <a:pt x="187" y="616"/>
                  </a:lnTo>
                  <a:lnTo>
                    <a:pt x="187" y="633"/>
                  </a:lnTo>
                  <a:lnTo>
                    <a:pt x="192" y="656"/>
                  </a:lnTo>
                  <a:lnTo>
                    <a:pt x="187" y="678"/>
                  </a:lnTo>
                  <a:lnTo>
                    <a:pt x="200" y="691"/>
                  </a:lnTo>
                  <a:lnTo>
                    <a:pt x="232" y="696"/>
                  </a:lnTo>
                  <a:lnTo>
                    <a:pt x="254" y="696"/>
                  </a:lnTo>
                  <a:lnTo>
                    <a:pt x="267" y="700"/>
                  </a:lnTo>
                  <a:lnTo>
                    <a:pt x="290" y="718"/>
                  </a:lnTo>
                  <a:lnTo>
                    <a:pt x="303" y="727"/>
                  </a:lnTo>
                  <a:lnTo>
                    <a:pt x="312" y="740"/>
                  </a:lnTo>
                  <a:lnTo>
                    <a:pt x="316" y="758"/>
                  </a:lnTo>
                  <a:lnTo>
                    <a:pt x="312" y="772"/>
                  </a:lnTo>
                  <a:lnTo>
                    <a:pt x="303" y="785"/>
                  </a:lnTo>
                  <a:lnTo>
                    <a:pt x="294" y="794"/>
                  </a:lnTo>
                  <a:lnTo>
                    <a:pt x="285" y="803"/>
                  </a:lnTo>
                  <a:lnTo>
                    <a:pt x="276" y="803"/>
                  </a:lnTo>
                  <a:lnTo>
                    <a:pt x="258" y="798"/>
                  </a:lnTo>
                  <a:lnTo>
                    <a:pt x="245" y="789"/>
                  </a:lnTo>
                  <a:lnTo>
                    <a:pt x="241" y="789"/>
                  </a:lnTo>
                  <a:lnTo>
                    <a:pt x="223" y="794"/>
                  </a:lnTo>
                  <a:lnTo>
                    <a:pt x="187" y="816"/>
                  </a:lnTo>
                  <a:lnTo>
                    <a:pt x="134" y="856"/>
                  </a:lnTo>
                  <a:lnTo>
                    <a:pt x="147" y="870"/>
                  </a:lnTo>
                  <a:lnTo>
                    <a:pt x="156" y="888"/>
                  </a:lnTo>
                  <a:lnTo>
                    <a:pt x="165" y="905"/>
                  </a:lnTo>
                  <a:lnTo>
                    <a:pt x="165" y="932"/>
                  </a:lnTo>
                  <a:lnTo>
                    <a:pt x="160" y="959"/>
                  </a:lnTo>
                  <a:lnTo>
                    <a:pt x="151" y="972"/>
                  </a:lnTo>
                  <a:lnTo>
                    <a:pt x="138" y="986"/>
                  </a:lnTo>
                  <a:lnTo>
                    <a:pt x="125" y="999"/>
                  </a:lnTo>
                  <a:lnTo>
                    <a:pt x="102" y="1012"/>
                  </a:lnTo>
                  <a:lnTo>
                    <a:pt x="0" y="1088"/>
                  </a:lnTo>
                  <a:lnTo>
                    <a:pt x="0" y="1097"/>
                  </a:lnTo>
                  <a:lnTo>
                    <a:pt x="0" y="1119"/>
                  </a:lnTo>
                  <a:lnTo>
                    <a:pt x="9" y="1151"/>
                  </a:lnTo>
                  <a:lnTo>
                    <a:pt x="18" y="1164"/>
                  </a:lnTo>
                  <a:lnTo>
                    <a:pt x="27" y="1182"/>
                  </a:lnTo>
                  <a:lnTo>
                    <a:pt x="84" y="1262"/>
                  </a:lnTo>
                  <a:lnTo>
                    <a:pt x="89" y="1267"/>
                  </a:lnTo>
                  <a:lnTo>
                    <a:pt x="98" y="1276"/>
                  </a:lnTo>
                  <a:lnTo>
                    <a:pt x="111" y="1280"/>
                  </a:lnTo>
                  <a:lnTo>
                    <a:pt x="129" y="1280"/>
                  </a:lnTo>
                  <a:lnTo>
                    <a:pt x="147" y="1271"/>
                  </a:lnTo>
                  <a:lnTo>
                    <a:pt x="178" y="1258"/>
                  </a:lnTo>
                  <a:lnTo>
                    <a:pt x="209" y="1235"/>
                  </a:lnTo>
                  <a:lnTo>
                    <a:pt x="245" y="1209"/>
                  </a:lnTo>
                  <a:lnTo>
                    <a:pt x="276" y="1191"/>
                  </a:lnTo>
                  <a:lnTo>
                    <a:pt x="303" y="1182"/>
                  </a:lnTo>
                  <a:lnTo>
                    <a:pt x="325" y="1177"/>
                  </a:lnTo>
                  <a:lnTo>
                    <a:pt x="357" y="1173"/>
                  </a:lnTo>
                  <a:lnTo>
                    <a:pt x="365" y="1177"/>
                  </a:lnTo>
                  <a:lnTo>
                    <a:pt x="397" y="1151"/>
                  </a:lnTo>
                  <a:lnTo>
                    <a:pt x="423" y="1124"/>
                  </a:lnTo>
                  <a:lnTo>
                    <a:pt x="437" y="1106"/>
                  </a:lnTo>
                  <a:lnTo>
                    <a:pt x="446" y="1088"/>
                  </a:lnTo>
                  <a:lnTo>
                    <a:pt x="571" y="1035"/>
                  </a:lnTo>
                  <a:lnTo>
                    <a:pt x="575" y="1057"/>
                  </a:lnTo>
                  <a:lnTo>
                    <a:pt x="584" y="1088"/>
                  </a:lnTo>
                  <a:lnTo>
                    <a:pt x="588" y="1093"/>
                  </a:lnTo>
                  <a:lnTo>
                    <a:pt x="597" y="1102"/>
                  </a:lnTo>
                  <a:lnTo>
                    <a:pt x="624" y="1115"/>
                  </a:lnTo>
                  <a:lnTo>
                    <a:pt x="660" y="1128"/>
                  </a:lnTo>
                  <a:lnTo>
                    <a:pt x="687" y="1133"/>
                  </a:lnTo>
                  <a:lnTo>
                    <a:pt x="691" y="1137"/>
                  </a:lnTo>
                  <a:lnTo>
                    <a:pt x="700" y="1142"/>
                  </a:lnTo>
                  <a:lnTo>
                    <a:pt x="709" y="1160"/>
                  </a:lnTo>
                  <a:lnTo>
                    <a:pt x="731" y="1209"/>
                  </a:lnTo>
                  <a:lnTo>
                    <a:pt x="753" y="1280"/>
                  </a:lnTo>
                  <a:lnTo>
                    <a:pt x="802" y="1298"/>
                  </a:lnTo>
                  <a:lnTo>
                    <a:pt x="856" y="1325"/>
                  </a:lnTo>
                  <a:lnTo>
                    <a:pt x="905" y="1360"/>
                  </a:lnTo>
                  <a:lnTo>
                    <a:pt x="950" y="1400"/>
                  </a:lnTo>
                  <a:lnTo>
                    <a:pt x="981" y="1409"/>
                  </a:lnTo>
                  <a:lnTo>
                    <a:pt x="1017" y="1414"/>
                  </a:lnTo>
                  <a:lnTo>
                    <a:pt x="1025" y="1414"/>
                  </a:lnTo>
                  <a:lnTo>
                    <a:pt x="1043" y="1427"/>
                  </a:lnTo>
                  <a:lnTo>
                    <a:pt x="1057" y="1436"/>
                  </a:lnTo>
                  <a:lnTo>
                    <a:pt x="1066" y="1445"/>
                  </a:lnTo>
                  <a:lnTo>
                    <a:pt x="1070" y="1463"/>
                  </a:lnTo>
                  <a:lnTo>
                    <a:pt x="1075" y="1485"/>
                  </a:lnTo>
                  <a:lnTo>
                    <a:pt x="1079" y="1503"/>
                  </a:lnTo>
                  <a:lnTo>
                    <a:pt x="1083" y="1512"/>
                  </a:lnTo>
                  <a:lnTo>
                    <a:pt x="1092" y="1516"/>
                  </a:lnTo>
                  <a:lnTo>
                    <a:pt x="1110" y="1516"/>
                  </a:lnTo>
                  <a:lnTo>
                    <a:pt x="1132" y="1512"/>
                  </a:lnTo>
                  <a:lnTo>
                    <a:pt x="1159" y="1499"/>
                  </a:lnTo>
                  <a:lnTo>
                    <a:pt x="1190" y="1481"/>
                  </a:lnTo>
                  <a:lnTo>
                    <a:pt x="1222" y="1454"/>
                  </a:lnTo>
                  <a:lnTo>
                    <a:pt x="1257" y="1427"/>
                  </a:lnTo>
                  <a:lnTo>
                    <a:pt x="1284" y="1396"/>
                  </a:lnTo>
                  <a:lnTo>
                    <a:pt x="1302" y="1374"/>
                  </a:lnTo>
                  <a:lnTo>
                    <a:pt x="1311" y="1356"/>
                  </a:lnTo>
                  <a:lnTo>
                    <a:pt x="1311" y="1342"/>
                  </a:lnTo>
                  <a:lnTo>
                    <a:pt x="1311" y="1329"/>
                  </a:lnTo>
                  <a:lnTo>
                    <a:pt x="1306" y="1320"/>
                  </a:lnTo>
                  <a:lnTo>
                    <a:pt x="1302" y="1307"/>
                  </a:lnTo>
                  <a:lnTo>
                    <a:pt x="1302" y="1293"/>
                  </a:lnTo>
                  <a:lnTo>
                    <a:pt x="1302" y="1284"/>
                  </a:lnTo>
                  <a:lnTo>
                    <a:pt x="1306" y="1276"/>
                  </a:lnTo>
                  <a:lnTo>
                    <a:pt x="1315" y="1276"/>
                  </a:lnTo>
                  <a:lnTo>
                    <a:pt x="1324" y="1276"/>
                  </a:lnTo>
                  <a:lnTo>
                    <a:pt x="1378" y="1289"/>
                  </a:lnTo>
                  <a:lnTo>
                    <a:pt x="1396" y="1289"/>
                  </a:lnTo>
                  <a:lnTo>
                    <a:pt x="1449" y="1289"/>
                  </a:lnTo>
                  <a:lnTo>
                    <a:pt x="1485" y="1284"/>
                  </a:lnTo>
                  <a:lnTo>
                    <a:pt x="1525" y="1276"/>
                  </a:lnTo>
                  <a:lnTo>
                    <a:pt x="1565" y="1267"/>
                  </a:lnTo>
                  <a:lnTo>
                    <a:pt x="1610" y="1249"/>
                  </a:lnTo>
                  <a:lnTo>
                    <a:pt x="1610" y="124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6"/>
            <p:cNvSpPr/>
            <p:nvPr/>
          </p:nvSpPr>
          <p:spPr bwMode="auto">
            <a:xfrm>
              <a:off x="4122" y="6041"/>
              <a:ext cx="2757" cy="3169"/>
            </a:xfrm>
            <a:custGeom>
              <a:avLst/>
              <a:gdLst>
                <a:gd name="T0" fmla="*/ 1035 w 1164"/>
                <a:gd name="T1" fmla="*/ 731 h 1338"/>
                <a:gd name="T2" fmla="*/ 1026 w 1164"/>
                <a:gd name="T3" fmla="*/ 700 h 1338"/>
                <a:gd name="T4" fmla="*/ 1097 w 1164"/>
                <a:gd name="T5" fmla="*/ 628 h 1338"/>
                <a:gd name="T6" fmla="*/ 1088 w 1164"/>
                <a:gd name="T7" fmla="*/ 593 h 1338"/>
                <a:gd name="T8" fmla="*/ 1021 w 1164"/>
                <a:gd name="T9" fmla="*/ 468 h 1338"/>
                <a:gd name="T10" fmla="*/ 932 w 1164"/>
                <a:gd name="T11" fmla="*/ 401 h 1338"/>
                <a:gd name="T12" fmla="*/ 888 w 1164"/>
                <a:gd name="T13" fmla="*/ 316 h 1338"/>
                <a:gd name="T14" fmla="*/ 892 w 1164"/>
                <a:gd name="T15" fmla="*/ 245 h 1338"/>
                <a:gd name="T16" fmla="*/ 861 w 1164"/>
                <a:gd name="T17" fmla="*/ 125 h 1338"/>
                <a:gd name="T18" fmla="*/ 865 w 1164"/>
                <a:gd name="T19" fmla="*/ 44 h 1338"/>
                <a:gd name="T20" fmla="*/ 834 w 1164"/>
                <a:gd name="T21" fmla="*/ 17 h 1338"/>
                <a:gd name="T22" fmla="*/ 785 w 1164"/>
                <a:gd name="T23" fmla="*/ 53 h 1338"/>
                <a:gd name="T24" fmla="*/ 740 w 1164"/>
                <a:gd name="T25" fmla="*/ 62 h 1338"/>
                <a:gd name="T26" fmla="*/ 723 w 1164"/>
                <a:gd name="T27" fmla="*/ 9 h 1338"/>
                <a:gd name="T28" fmla="*/ 691 w 1164"/>
                <a:gd name="T29" fmla="*/ 9 h 1338"/>
                <a:gd name="T30" fmla="*/ 567 w 1164"/>
                <a:gd name="T31" fmla="*/ 240 h 1338"/>
                <a:gd name="T32" fmla="*/ 549 w 1164"/>
                <a:gd name="T33" fmla="*/ 294 h 1338"/>
                <a:gd name="T34" fmla="*/ 504 w 1164"/>
                <a:gd name="T35" fmla="*/ 312 h 1338"/>
                <a:gd name="T36" fmla="*/ 486 w 1164"/>
                <a:gd name="T37" fmla="*/ 348 h 1338"/>
                <a:gd name="T38" fmla="*/ 464 w 1164"/>
                <a:gd name="T39" fmla="*/ 428 h 1338"/>
                <a:gd name="T40" fmla="*/ 402 w 1164"/>
                <a:gd name="T41" fmla="*/ 450 h 1338"/>
                <a:gd name="T42" fmla="*/ 321 w 1164"/>
                <a:gd name="T43" fmla="*/ 553 h 1338"/>
                <a:gd name="T44" fmla="*/ 299 w 1164"/>
                <a:gd name="T45" fmla="*/ 597 h 1338"/>
                <a:gd name="T46" fmla="*/ 236 w 1164"/>
                <a:gd name="T47" fmla="*/ 597 h 1338"/>
                <a:gd name="T48" fmla="*/ 223 w 1164"/>
                <a:gd name="T49" fmla="*/ 624 h 1338"/>
                <a:gd name="T50" fmla="*/ 210 w 1164"/>
                <a:gd name="T51" fmla="*/ 718 h 1338"/>
                <a:gd name="T52" fmla="*/ 134 w 1164"/>
                <a:gd name="T53" fmla="*/ 865 h 1338"/>
                <a:gd name="T54" fmla="*/ 71 w 1164"/>
                <a:gd name="T55" fmla="*/ 896 h 1338"/>
                <a:gd name="T56" fmla="*/ 27 w 1164"/>
                <a:gd name="T57" fmla="*/ 923 h 1338"/>
                <a:gd name="T58" fmla="*/ 0 w 1164"/>
                <a:gd name="T59" fmla="*/ 1003 h 1338"/>
                <a:gd name="T60" fmla="*/ 45 w 1164"/>
                <a:gd name="T61" fmla="*/ 1039 h 1338"/>
                <a:gd name="T62" fmla="*/ 67 w 1164"/>
                <a:gd name="T63" fmla="*/ 1057 h 1338"/>
                <a:gd name="T64" fmla="*/ 45 w 1164"/>
                <a:gd name="T65" fmla="*/ 1124 h 1338"/>
                <a:gd name="T66" fmla="*/ 45 w 1164"/>
                <a:gd name="T67" fmla="*/ 1141 h 1338"/>
                <a:gd name="T68" fmla="*/ 134 w 1164"/>
                <a:gd name="T69" fmla="*/ 1141 h 1338"/>
                <a:gd name="T70" fmla="*/ 152 w 1164"/>
                <a:gd name="T71" fmla="*/ 1155 h 1338"/>
                <a:gd name="T72" fmla="*/ 112 w 1164"/>
                <a:gd name="T73" fmla="*/ 1204 h 1338"/>
                <a:gd name="T74" fmla="*/ 165 w 1164"/>
                <a:gd name="T75" fmla="*/ 1271 h 1338"/>
                <a:gd name="T76" fmla="*/ 192 w 1164"/>
                <a:gd name="T77" fmla="*/ 1253 h 1338"/>
                <a:gd name="T78" fmla="*/ 223 w 1164"/>
                <a:gd name="T79" fmla="*/ 1266 h 1338"/>
                <a:gd name="T80" fmla="*/ 245 w 1164"/>
                <a:gd name="T81" fmla="*/ 1311 h 1338"/>
                <a:gd name="T82" fmla="*/ 290 w 1164"/>
                <a:gd name="T83" fmla="*/ 1320 h 1338"/>
                <a:gd name="T84" fmla="*/ 339 w 1164"/>
                <a:gd name="T85" fmla="*/ 1333 h 1338"/>
                <a:gd name="T86" fmla="*/ 379 w 1164"/>
                <a:gd name="T87" fmla="*/ 1333 h 1338"/>
                <a:gd name="T88" fmla="*/ 384 w 1164"/>
                <a:gd name="T89" fmla="*/ 1302 h 1338"/>
                <a:gd name="T90" fmla="*/ 410 w 1164"/>
                <a:gd name="T91" fmla="*/ 1239 h 1338"/>
                <a:gd name="T92" fmla="*/ 446 w 1164"/>
                <a:gd name="T93" fmla="*/ 1217 h 1338"/>
                <a:gd name="T94" fmla="*/ 451 w 1164"/>
                <a:gd name="T95" fmla="*/ 1141 h 1338"/>
                <a:gd name="T96" fmla="*/ 455 w 1164"/>
                <a:gd name="T97" fmla="*/ 1110 h 1338"/>
                <a:gd name="T98" fmla="*/ 491 w 1164"/>
                <a:gd name="T99" fmla="*/ 1061 h 1338"/>
                <a:gd name="T100" fmla="*/ 491 w 1164"/>
                <a:gd name="T101" fmla="*/ 963 h 1338"/>
                <a:gd name="T102" fmla="*/ 544 w 1164"/>
                <a:gd name="T103" fmla="*/ 901 h 1338"/>
                <a:gd name="T104" fmla="*/ 584 w 1164"/>
                <a:gd name="T105" fmla="*/ 798 h 1338"/>
                <a:gd name="T106" fmla="*/ 687 w 1164"/>
                <a:gd name="T107" fmla="*/ 678 h 1338"/>
                <a:gd name="T108" fmla="*/ 749 w 1164"/>
                <a:gd name="T109" fmla="*/ 678 h 1338"/>
                <a:gd name="T110" fmla="*/ 812 w 1164"/>
                <a:gd name="T111" fmla="*/ 731 h 1338"/>
                <a:gd name="T112" fmla="*/ 816 w 1164"/>
                <a:gd name="T113" fmla="*/ 860 h 1338"/>
                <a:gd name="T114" fmla="*/ 946 w 1164"/>
                <a:gd name="T115" fmla="*/ 892 h 1338"/>
                <a:gd name="T116" fmla="*/ 1119 w 1164"/>
                <a:gd name="T117" fmla="*/ 874 h 1338"/>
                <a:gd name="T118" fmla="*/ 1164 w 1164"/>
                <a:gd name="T119" fmla="*/ 816 h 1338"/>
                <a:gd name="T120" fmla="*/ 1137 w 1164"/>
                <a:gd name="T121" fmla="*/ 771 h 13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64" h="1338">
                  <a:moveTo>
                    <a:pt x="1079" y="744"/>
                  </a:moveTo>
                  <a:lnTo>
                    <a:pt x="1079" y="744"/>
                  </a:lnTo>
                  <a:lnTo>
                    <a:pt x="1066" y="744"/>
                  </a:lnTo>
                  <a:lnTo>
                    <a:pt x="1035" y="731"/>
                  </a:lnTo>
                  <a:lnTo>
                    <a:pt x="1026" y="727"/>
                  </a:lnTo>
                  <a:lnTo>
                    <a:pt x="1017" y="718"/>
                  </a:lnTo>
                  <a:lnTo>
                    <a:pt x="1017" y="709"/>
                  </a:lnTo>
                  <a:lnTo>
                    <a:pt x="1026" y="700"/>
                  </a:lnTo>
                  <a:lnTo>
                    <a:pt x="1066" y="673"/>
                  </a:lnTo>
                  <a:lnTo>
                    <a:pt x="1084" y="646"/>
                  </a:lnTo>
                  <a:lnTo>
                    <a:pt x="1097" y="628"/>
                  </a:lnTo>
                  <a:lnTo>
                    <a:pt x="1097" y="624"/>
                  </a:lnTo>
                  <a:lnTo>
                    <a:pt x="1097" y="620"/>
                  </a:lnTo>
                  <a:lnTo>
                    <a:pt x="1088" y="593"/>
                  </a:lnTo>
                  <a:lnTo>
                    <a:pt x="1079" y="566"/>
                  </a:lnTo>
                  <a:lnTo>
                    <a:pt x="1066" y="535"/>
                  </a:lnTo>
                  <a:lnTo>
                    <a:pt x="1048" y="499"/>
                  </a:lnTo>
                  <a:lnTo>
                    <a:pt x="1021" y="468"/>
                  </a:lnTo>
                  <a:lnTo>
                    <a:pt x="990" y="437"/>
                  </a:lnTo>
                  <a:lnTo>
                    <a:pt x="972" y="423"/>
                  </a:lnTo>
                  <a:lnTo>
                    <a:pt x="950" y="414"/>
                  </a:lnTo>
                  <a:lnTo>
                    <a:pt x="932" y="401"/>
                  </a:lnTo>
                  <a:lnTo>
                    <a:pt x="914" y="361"/>
                  </a:lnTo>
                  <a:lnTo>
                    <a:pt x="897" y="330"/>
                  </a:lnTo>
                  <a:lnTo>
                    <a:pt x="888" y="316"/>
                  </a:lnTo>
                  <a:lnTo>
                    <a:pt x="879" y="312"/>
                  </a:lnTo>
                  <a:lnTo>
                    <a:pt x="883" y="294"/>
                  </a:lnTo>
                  <a:lnTo>
                    <a:pt x="892" y="245"/>
                  </a:lnTo>
                  <a:lnTo>
                    <a:pt x="897" y="218"/>
                  </a:lnTo>
                  <a:lnTo>
                    <a:pt x="892" y="187"/>
                  </a:lnTo>
                  <a:lnTo>
                    <a:pt x="879" y="151"/>
                  </a:lnTo>
                  <a:lnTo>
                    <a:pt x="861" y="125"/>
                  </a:lnTo>
                  <a:lnTo>
                    <a:pt x="865" y="98"/>
                  </a:lnTo>
                  <a:lnTo>
                    <a:pt x="865" y="71"/>
                  </a:lnTo>
                  <a:lnTo>
                    <a:pt x="865" y="44"/>
                  </a:lnTo>
                  <a:lnTo>
                    <a:pt x="856" y="26"/>
                  </a:lnTo>
                  <a:lnTo>
                    <a:pt x="852" y="22"/>
                  </a:lnTo>
                  <a:lnTo>
                    <a:pt x="843" y="17"/>
                  </a:lnTo>
                  <a:lnTo>
                    <a:pt x="834" y="17"/>
                  </a:lnTo>
                  <a:lnTo>
                    <a:pt x="821" y="22"/>
                  </a:lnTo>
                  <a:lnTo>
                    <a:pt x="803" y="35"/>
                  </a:lnTo>
                  <a:lnTo>
                    <a:pt x="785" y="53"/>
                  </a:lnTo>
                  <a:lnTo>
                    <a:pt x="776" y="58"/>
                  </a:lnTo>
                  <a:lnTo>
                    <a:pt x="767" y="62"/>
                  </a:lnTo>
                  <a:lnTo>
                    <a:pt x="754" y="67"/>
                  </a:lnTo>
                  <a:lnTo>
                    <a:pt x="740" y="62"/>
                  </a:lnTo>
                  <a:lnTo>
                    <a:pt x="732" y="53"/>
                  </a:lnTo>
                  <a:lnTo>
                    <a:pt x="727" y="35"/>
                  </a:lnTo>
                  <a:lnTo>
                    <a:pt x="723" y="9"/>
                  </a:lnTo>
                  <a:lnTo>
                    <a:pt x="723" y="4"/>
                  </a:lnTo>
                  <a:lnTo>
                    <a:pt x="718" y="4"/>
                  </a:lnTo>
                  <a:lnTo>
                    <a:pt x="709" y="0"/>
                  </a:lnTo>
                  <a:lnTo>
                    <a:pt x="691" y="9"/>
                  </a:lnTo>
                  <a:lnTo>
                    <a:pt x="674" y="31"/>
                  </a:lnTo>
                  <a:lnTo>
                    <a:pt x="642" y="75"/>
                  </a:lnTo>
                  <a:lnTo>
                    <a:pt x="607" y="142"/>
                  </a:lnTo>
                  <a:lnTo>
                    <a:pt x="567" y="240"/>
                  </a:lnTo>
                  <a:lnTo>
                    <a:pt x="562" y="258"/>
                  </a:lnTo>
                  <a:lnTo>
                    <a:pt x="558" y="276"/>
                  </a:lnTo>
                  <a:lnTo>
                    <a:pt x="549" y="294"/>
                  </a:lnTo>
                  <a:lnTo>
                    <a:pt x="540" y="307"/>
                  </a:lnTo>
                  <a:lnTo>
                    <a:pt x="522" y="316"/>
                  </a:lnTo>
                  <a:lnTo>
                    <a:pt x="513" y="316"/>
                  </a:lnTo>
                  <a:lnTo>
                    <a:pt x="504" y="312"/>
                  </a:lnTo>
                  <a:lnTo>
                    <a:pt x="482" y="298"/>
                  </a:lnTo>
                  <a:lnTo>
                    <a:pt x="477" y="298"/>
                  </a:lnTo>
                  <a:lnTo>
                    <a:pt x="486" y="348"/>
                  </a:lnTo>
                  <a:lnTo>
                    <a:pt x="486" y="370"/>
                  </a:lnTo>
                  <a:lnTo>
                    <a:pt x="486" y="392"/>
                  </a:lnTo>
                  <a:lnTo>
                    <a:pt x="477" y="410"/>
                  </a:lnTo>
                  <a:lnTo>
                    <a:pt x="464" y="428"/>
                  </a:lnTo>
                  <a:lnTo>
                    <a:pt x="446" y="437"/>
                  </a:lnTo>
                  <a:lnTo>
                    <a:pt x="419" y="441"/>
                  </a:lnTo>
                  <a:lnTo>
                    <a:pt x="402" y="450"/>
                  </a:lnTo>
                  <a:lnTo>
                    <a:pt x="370" y="477"/>
                  </a:lnTo>
                  <a:lnTo>
                    <a:pt x="352" y="499"/>
                  </a:lnTo>
                  <a:lnTo>
                    <a:pt x="339" y="526"/>
                  </a:lnTo>
                  <a:lnTo>
                    <a:pt x="321" y="553"/>
                  </a:lnTo>
                  <a:lnTo>
                    <a:pt x="312" y="584"/>
                  </a:lnTo>
                  <a:lnTo>
                    <a:pt x="308" y="588"/>
                  </a:lnTo>
                  <a:lnTo>
                    <a:pt x="299" y="597"/>
                  </a:lnTo>
                  <a:lnTo>
                    <a:pt x="290" y="602"/>
                  </a:lnTo>
                  <a:lnTo>
                    <a:pt x="277" y="602"/>
                  </a:lnTo>
                  <a:lnTo>
                    <a:pt x="259" y="602"/>
                  </a:lnTo>
                  <a:lnTo>
                    <a:pt x="236" y="597"/>
                  </a:lnTo>
                  <a:lnTo>
                    <a:pt x="232" y="597"/>
                  </a:lnTo>
                  <a:lnTo>
                    <a:pt x="228" y="606"/>
                  </a:lnTo>
                  <a:lnTo>
                    <a:pt x="223" y="624"/>
                  </a:lnTo>
                  <a:lnTo>
                    <a:pt x="228" y="637"/>
                  </a:lnTo>
                  <a:lnTo>
                    <a:pt x="232" y="655"/>
                  </a:lnTo>
                  <a:lnTo>
                    <a:pt x="210" y="718"/>
                  </a:lnTo>
                  <a:lnTo>
                    <a:pt x="196" y="753"/>
                  </a:lnTo>
                  <a:lnTo>
                    <a:pt x="179" y="789"/>
                  </a:lnTo>
                  <a:lnTo>
                    <a:pt x="161" y="829"/>
                  </a:lnTo>
                  <a:lnTo>
                    <a:pt x="134" y="865"/>
                  </a:lnTo>
                  <a:lnTo>
                    <a:pt x="112" y="887"/>
                  </a:lnTo>
                  <a:lnTo>
                    <a:pt x="98" y="896"/>
                  </a:lnTo>
                  <a:lnTo>
                    <a:pt x="85" y="896"/>
                  </a:lnTo>
                  <a:lnTo>
                    <a:pt x="71" y="896"/>
                  </a:lnTo>
                  <a:lnTo>
                    <a:pt x="63" y="883"/>
                  </a:lnTo>
                  <a:lnTo>
                    <a:pt x="45" y="905"/>
                  </a:lnTo>
                  <a:lnTo>
                    <a:pt x="27" y="923"/>
                  </a:lnTo>
                  <a:lnTo>
                    <a:pt x="9" y="950"/>
                  </a:lnTo>
                  <a:lnTo>
                    <a:pt x="0" y="976"/>
                  </a:lnTo>
                  <a:lnTo>
                    <a:pt x="0" y="990"/>
                  </a:lnTo>
                  <a:lnTo>
                    <a:pt x="0" y="1003"/>
                  </a:lnTo>
                  <a:lnTo>
                    <a:pt x="5" y="1012"/>
                  </a:lnTo>
                  <a:lnTo>
                    <a:pt x="14" y="1025"/>
                  </a:lnTo>
                  <a:lnTo>
                    <a:pt x="27" y="1034"/>
                  </a:lnTo>
                  <a:lnTo>
                    <a:pt x="45" y="1039"/>
                  </a:lnTo>
                  <a:lnTo>
                    <a:pt x="54" y="1043"/>
                  </a:lnTo>
                  <a:lnTo>
                    <a:pt x="63" y="1048"/>
                  </a:lnTo>
                  <a:lnTo>
                    <a:pt x="67" y="1057"/>
                  </a:lnTo>
                  <a:lnTo>
                    <a:pt x="71" y="1066"/>
                  </a:lnTo>
                  <a:lnTo>
                    <a:pt x="71" y="1083"/>
                  </a:lnTo>
                  <a:lnTo>
                    <a:pt x="63" y="1101"/>
                  </a:lnTo>
                  <a:lnTo>
                    <a:pt x="45" y="1124"/>
                  </a:lnTo>
                  <a:lnTo>
                    <a:pt x="45" y="1128"/>
                  </a:lnTo>
                  <a:lnTo>
                    <a:pt x="45" y="1137"/>
                  </a:lnTo>
                  <a:lnTo>
                    <a:pt x="45" y="1141"/>
                  </a:lnTo>
                  <a:lnTo>
                    <a:pt x="54" y="1146"/>
                  </a:lnTo>
                  <a:lnTo>
                    <a:pt x="71" y="1146"/>
                  </a:lnTo>
                  <a:lnTo>
                    <a:pt x="98" y="1146"/>
                  </a:lnTo>
                  <a:lnTo>
                    <a:pt x="134" y="1141"/>
                  </a:lnTo>
                  <a:lnTo>
                    <a:pt x="143" y="1146"/>
                  </a:lnTo>
                  <a:lnTo>
                    <a:pt x="147" y="1150"/>
                  </a:lnTo>
                  <a:lnTo>
                    <a:pt x="152" y="1155"/>
                  </a:lnTo>
                  <a:lnTo>
                    <a:pt x="152" y="1164"/>
                  </a:lnTo>
                  <a:lnTo>
                    <a:pt x="147" y="1173"/>
                  </a:lnTo>
                  <a:lnTo>
                    <a:pt x="134" y="1186"/>
                  </a:lnTo>
                  <a:lnTo>
                    <a:pt x="112" y="1204"/>
                  </a:lnTo>
                  <a:lnTo>
                    <a:pt x="134" y="1222"/>
                  </a:lnTo>
                  <a:lnTo>
                    <a:pt x="152" y="1244"/>
                  </a:lnTo>
                  <a:lnTo>
                    <a:pt x="165" y="1271"/>
                  </a:lnTo>
                  <a:lnTo>
                    <a:pt x="170" y="1266"/>
                  </a:lnTo>
                  <a:lnTo>
                    <a:pt x="174" y="1262"/>
                  </a:lnTo>
                  <a:lnTo>
                    <a:pt x="192" y="1253"/>
                  </a:lnTo>
                  <a:lnTo>
                    <a:pt x="205" y="1248"/>
                  </a:lnTo>
                  <a:lnTo>
                    <a:pt x="214" y="1248"/>
                  </a:lnTo>
                  <a:lnTo>
                    <a:pt x="219" y="1253"/>
                  </a:lnTo>
                  <a:lnTo>
                    <a:pt x="223" y="1266"/>
                  </a:lnTo>
                  <a:lnTo>
                    <a:pt x="228" y="1275"/>
                  </a:lnTo>
                  <a:lnTo>
                    <a:pt x="236" y="1297"/>
                  </a:lnTo>
                  <a:lnTo>
                    <a:pt x="245" y="1311"/>
                  </a:lnTo>
                  <a:lnTo>
                    <a:pt x="259" y="1320"/>
                  </a:lnTo>
                  <a:lnTo>
                    <a:pt x="272" y="1324"/>
                  </a:lnTo>
                  <a:lnTo>
                    <a:pt x="290" y="1320"/>
                  </a:lnTo>
                  <a:lnTo>
                    <a:pt x="312" y="1324"/>
                  </a:lnTo>
                  <a:lnTo>
                    <a:pt x="330" y="1329"/>
                  </a:lnTo>
                  <a:lnTo>
                    <a:pt x="339" y="1333"/>
                  </a:lnTo>
                  <a:lnTo>
                    <a:pt x="348" y="1338"/>
                  </a:lnTo>
                  <a:lnTo>
                    <a:pt x="357" y="1338"/>
                  </a:lnTo>
                  <a:lnTo>
                    <a:pt x="370" y="1338"/>
                  </a:lnTo>
                  <a:lnTo>
                    <a:pt x="379" y="1333"/>
                  </a:lnTo>
                  <a:lnTo>
                    <a:pt x="384" y="1324"/>
                  </a:lnTo>
                  <a:lnTo>
                    <a:pt x="384" y="1302"/>
                  </a:lnTo>
                  <a:lnTo>
                    <a:pt x="384" y="1284"/>
                  </a:lnTo>
                  <a:lnTo>
                    <a:pt x="388" y="1266"/>
                  </a:lnTo>
                  <a:lnTo>
                    <a:pt x="402" y="1248"/>
                  </a:lnTo>
                  <a:lnTo>
                    <a:pt x="410" y="1239"/>
                  </a:lnTo>
                  <a:lnTo>
                    <a:pt x="419" y="1235"/>
                  </a:lnTo>
                  <a:lnTo>
                    <a:pt x="437" y="1226"/>
                  </a:lnTo>
                  <a:lnTo>
                    <a:pt x="446" y="1217"/>
                  </a:lnTo>
                  <a:lnTo>
                    <a:pt x="455" y="1204"/>
                  </a:lnTo>
                  <a:lnTo>
                    <a:pt x="459" y="1186"/>
                  </a:lnTo>
                  <a:lnTo>
                    <a:pt x="459" y="1159"/>
                  </a:lnTo>
                  <a:lnTo>
                    <a:pt x="451" y="1141"/>
                  </a:lnTo>
                  <a:lnTo>
                    <a:pt x="451" y="1137"/>
                  </a:lnTo>
                  <a:lnTo>
                    <a:pt x="451" y="1119"/>
                  </a:lnTo>
                  <a:lnTo>
                    <a:pt x="455" y="1110"/>
                  </a:lnTo>
                  <a:lnTo>
                    <a:pt x="459" y="1092"/>
                  </a:lnTo>
                  <a:lnTo>
                    <a:pt x="473" y="1079"/>
                  </a:lnTo>
                  <a:lnTo>
                    <a:pt x="491" y="1061"/>
                  </a:lnTo>
                  <a:lnTo>
                    <a:pt x="486" y="1039"/>
                  </a:lnTo>
                  <a:lnTo>
                    <a:pt x="482" y="1016"/>
                  </a:lnTo>
                  <a:lnTo>
                    <a:pt x="482" y="994"/>
                  </a:lnTo>
                  <a:lnTo>
                    <a:pt x="491" y="963"/>
                  </a:lnTo>
                  <a:lnTo>
                    <a:pt x="504" y="936"/>
                  </a:lnTo>
                  <a:lnTo>
                    <a:pt x="513" y="923"/>
                  </a:lnTo>
                  <a:lnTo>
                    <a:pt x="526" y="914"/>
                  </a:lnTo>
                  <a:lnTo>
                    <a:pt x="544" y="901"/>
                  </a:lnTo>
                  <a:lnTo>
                    <a:pt x="567" y="892"/>
                  </a:lnTo>
                  <a:lnTo>
                    <a:pt x="571" y="820"/>
                  </a:lnTo>
                  <a:lnTo>
                    <a:pt x="584" y="798"/>
                  </a:lnTo>
                  <a:lnTo>
                    <a:pt x="611" y="758"/>
                  </a:lnTo>
                  <a:lnTo>
                    <a:pt x="647" y="709"/>
                  </a:lnTo>
                  <a:lnTo>
                    <a:pt x="665" y="691"/>
                  </a:lnTo>
                  <a:lnTo>
                    <a:pt x="687" y="678"/>
                  </a:lnTo>
                  <a:lnTo>
                    <a:pt x="705" y="673"/>
                  </a:lnTo>
                  <a:lnTo>
                    <a:pt x="727" y="673"/>
                  </a:lnTo>
                  <a:lnTo>
                    <a:pt x="749" y="678"/>
                  </a:lnTo>
                  <a:lnTo>
                    <a:pt x="767" y="682"/>
                  </a:lnTo>
                  <a:lnTo>
                    <a:pt x="785" y="695"/>
                  </a:lnTo>
                  <a:lnTo>
                    <a:pt x="798" y="709"/>
                  </a:lnTo>
                  <a:lnTo>
                    <a:pt x="812" y="731"/>
                  </a:lnTo>
                  <a:lnTo>
                    <a:pt x="812" y="749"/>
                  </a:lnTo>
                  <a:lnTo>
                    <a:pt x="816" y="851"/>
                  </a:lnTo>
                  <a:lnTo>
                    <a:pt x="816" y="860"/>
                  </a:lnTo>
                  <a:lnTo>
                    <a:pt x="856" y="869"/>
                  </a:lnTo>
                  <a:lnTo>
                    <a:pt x="928" y="887"/>
                  </a:lnTo>
                  <a:lnTo>
                    <a:pt x="946" y="892"/>
                  </a:lnTo>
                  <a:lnTo>
                    <a:pt x="968" y="892"/>
                  </a:lnTo>
                  <a:lnTo>
                    <a:pt x="1004" y="887"/>
                  </a:lnTo>
                  <a:lnTo>
                    <a:pt x="1044" y="874"/>
                  </a:lnTo>
                  <a:lnTo>
                    <a:pt x="1119" y="874"/>
                  </a:lnTo>
                  <a:lnTo>
                    <a:pt x="1151" y="838"/>
                  </a:lnTo>
                  <a:lnTo>
                    <a:pt x="1160" y="825"/>
                  </a:lnTo>
                  <a:lnTo>
                    <a:pt x="1164" y="816"/>
                  </a:lnTo>
                  <a:lnTo>
                    <a:pt x="1164" y="807"/>
                  </a:lnTo>
                  <a:lnTo>
                    <a:pt x="1164" y="798"/>
                  </a:lnTo>
                  <a:lnTo>
                    <a:pt x="1151" y="785"/>
                  </a:lnTo>
                  <a:lnTo>
                    <a:pt x="1137" y="771"/>
                  </a:lnTo>
                  <a:lnTo>
                    <a:pt x="1097" y="753"/>
                  </a:lnTo>
                  <a:lnTo>
                    <a:pt x="1079" y="74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7"/>
            <p:cNvSpPr>
              <a:spLocks noEditPoints="1"/>
            </p:cNvSpPr>
            <p:nvPr/>
          </p:nvSpPr>
          <p:spPr bwMode="auto">
            <a:xfrm>
              <a:off x="4641" y="9822"/>
              <a:ext cx="232" cy="232"/>
            </a:xfrm>
            <a:custGeom>
              <a:avLst/>
              <a:gdLst>
                <a:gd name="T0" fmla="*/ 67 w 98"/>
                <a:gd name="T1" fmla="*/ 36 h 98"/>
                <a:gd name="T2" fmla="*/ 71 w 98"/>
                <a:gd name="T3" fmla="*/ 49 h 98"/>
                <a:gd name="T4" fmla="*/ 80 w 98"/>
                <a:gd name="T5" fmla="*/ 49 h 98"/>
                <a:gd name="T6" fmla="*/ 75 w 98"/>
                <a:gd name="T7" fmla="*/ 36 h 98"/>
                <a:gd name="T8" fmla="*/ 75 w 98"/>
                <a:gd name="T9" fmla="*/ 23 h 98"/>
                <a:gd name="T10" fmla="*/ 93 w 98"/>
                <a:gd name="T11" fmla="*/ 49 h 98"/>
                <a:gd name="T12" fmla="*/ 98 w 98"/>
                <a:gd name="T13" fmla="*/ 36 h 98"/>
                <a:gd name="T14" fmla="*/ 80 w 98"/>
                <a:gd name="T15" fmla="*/ 9 h 98"/>
                <a:gd name="T16" fmla="*/ 80 w 98"/>
                <a:gd name="T17" fmla="*/ 0 h 98"/>
                <a:gd name="T18" fmla="*/ 67 w 98"/>
                <a:gd name="T19" fmla="*/ 0 h 98"/>
                <a:gd name="T20" fmla="*/ 53 w 98"/>
                <a:gd name="T21" fmla="*/ 5 h 98"/>
                <a:gd name="T22" fmla="*/ 22 w 98"/>
                <a:gd name="T23" fmla="*/ 45 h 98"/>
                <a:gd name="T24" fmla="*/ 4 w 98"/>
                <a:gd name="T25" fmla="*/ 58 h 98"/>
                <a:gd name="T26" fmla="*/ 22 w 98"/>
                <a:gd name="T27" fmla="*/ 63 h 98"/>
                <a:gd name="T28" fmla="*/ 4 w 98"/>
                <a:gd name="T29" fmla="*/ 76 h 98"/>
                <a:gd name="T30" fmla="*/ 53 w 98"/>
                <a:gd name="T31" fmla="*/ 63 h 98"/>
                <a:gd name="T32" fmla="*/ 44 w 98"/>
                <a:gd name="T33" fmla="*/ 63 h 98"/>
                <a:gd name="T34" fmla="*/ 49 w 98"/>
                <a:gd name="T35" fmla="*/ 58 h 98"/>
                <a:gd name="T36" fmla="*/ 31 w 98"/>
                <a:gd name="T37" fmla="*/ 45 h 98"/>
                <a:gd name="T38" fmla="*/ 58 w 98"/>
                <a:gd name="T39" fmla="*/ 49 h 98"/>
                <a:gd name="T40" fmla="*/ 17 w 98"/>
                <a:gd name="T41" fmla="*/ 18 h 98"/>
                <a:gd name="T42" fmla="*/ 13 w 98"/>
                <a:gd name="T43" fmla="*/ 14 h 98"/>
                <a:gd name="T44" fmla="*/ 22 w 98"/>
                <a:gd name="T45" fmla="*/ 23 h 98"/>
                <a:gd name="T46" fmla="*/ 17 w 98"/>
                <a:gd name="T47" fmla="*/ 18 h 98"/>
                <a:gd name="T48" fmla="*/ 40 w 98"/>
                <a:gd name="T49" fmla="*/ 18 h 98"/>
                <a:gd name="T50" fmla="*/ 35 w 98"/>
                <a:gd name="T51" fmla="*/ 18 h 98"/>
                <a:gd name="T52" fmla="*/ 31 w 98"/>
                <a:gd name="T53" fmla="*/ 14 h 98"/>
                <a:gd name="T54" fmla="*/ 17 w 98"/>
                <a:gd name="T55" fmla="*/ 31 h 98"/>
                <a:gd name="T56" fmla="*/ 22 w 98"/>
                <a:gd name="T57" fmla="*/ 36 h 98"/>
                <a:gd name="T58" fmla="*/ 13 w 98"/>
                <a:gd name="T59" fmla="*/ 27 h 98"/>
                <a:gd name="T60" fmla="*/ 17 w 98"/>
                <a:gd name="T61" fmla="*/ 31 h 98"/>
                <a:gd name="T62" fmla="*/ 40 w 98"/>
                <a:gd name="T63" fmla="*/ 23 h 98"/>
                <a:gd name="T64" fmla="*/ 31 w 98"/>
                <a:gd name="T65" fmla="*/ 31 h 98"/>
                <a:gd name="T66" fmla="*/ 35 w 98"/>
                <a:gd name="T67" fmla="*/ 31 h 98"/>
                <a:gd name="T68" fmla="*/ 9 w 98"/>
                <a:gd name="T69" fmla="*/ 76 h 98"/>
                <a:gd name="T70" fmla="*/ 0 w 98"/>
                <a:gd name="T71" fmla="*/ 94 h 98"/>
                <a:gd name="T72" fmla="*/ 17 w 98"/>
                <a:gd name="T73" fmla="*/ 76 h 98"/>
                <a:gd name="T74" fmla="*/ 9 w 98"/>
                <a:gd name="T75" fmla="*/ 76 h 98"/>
                <a:gd name="T76" fmla="*/ 53 w 98"/>
                <a:gd name="T77" fmla="*/ 72 h 98"/>
                <a:gd name="T78" fmla="*/ 44 w 98"/>
                <a:gd name="T79" fmla="*/ 89 h 98"/>
                <a:gd name="T80" fmla="*/ 58 w 98"/>
                <a:gd name="T81" fmla="*/ 89 h 98"/>
                <a:gd name="T82" fmla="*/ 53 w 98"/>
                <a:gd name="T83" fmla="*/ 72 h 98"/>
                <a:gd name="T84" fmla="*/ 31 w 98"/>
                <a:gd name="T85" fmla="*/ 76 h 98"/>
                <a:gd name="T86" fmla="*/ 35 w 98"/>
                <a:gd name="T87" fmla="*/ 94 h 98"/>
                <a:gd name="T88" fmla="*/ 40 w 98"/>
                <a:gd name="T89" fmla="*/ 76 h 98"/>
                <a:gd name="T90" fmla="*/ 17 w 98"/>
                <a:gd name="T91" fmla="*/ 76 h 98"/>
                <a:gd name="T92" fmla="*/ 17 w 98"/>
                <a:gd name="T93" fmla="*/ 94 h 98"/>
                <a:gd name="T94" fmla="*/ 26 w 98"/>
                <a:gd name="T95" fmla="*/ 76 h 98"/>
                <a:gd name="T96" fmla="*/ 17 w 98"/>
                <a:gd name="T97" fmla="*/ 76 h 98"/>
                <a:gd name="T98" fmla="*/ 80 w 98"/>
                <a:gd name="T99" fmla="*/ 63 h 98"/>
                <a:gd name="T100" fmla="*/ 67 w 98"/>
                <a:gd name="T101" fmla="*/ 94 h 98"/>
                <a:gd name="T102" fmla="*/ 98 w 98"/>
                <a:gd name="T103" fmla="*/ 54 h 98"/>
                <a:gd name="T104" fmla="*/ 53 w 98"/>
                <a:gd name="T105" fmla="*/ 63 h 9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8" h="98">
                  <a:moveTo>
                    <a:pt x="58" y="49"/>
                  </a:moveTo>
                  <a:lnTo>
                    <a:pt x="58" y="49"/>
                  </a:lnTo>
                  <a:lnTo>
                    <a:pt x="67" y="36"/>
                  </a:lnTo>
                  <a:lnTo>
                    <a:pt x="71" y="49"/>
                  </a:lnTo>
                  <a:lnTo>
                    <a:pt x="80" y="49"/>
                  </a:lnTo>
                  <a:lnTo>
                    <a:pt x="75" y="36"/>
                  </a:lnTo>
                  <a:lnTo>
                    <a:pt x="67" y="36"/>
                  </a:lnTo>
                  <a:lnTo>
                    <a:pt x="75" y="23"/>
                  </a:lnTo>
                  <a:lnTo>
                    <a:pt x="80" y="36"/>
                  </a:lnTo>
                  <a:lnTo>
                    <a:pt x="93" y="49"/>
                  </a:lnTo>
                  <a:lnTo>
                    <a:pt x="98" y="36"/>
                  </a:lnTo>
                  <a:lnTo>
                    <a:pt x="84" y="23"/>
                  </a:lnTo>
                  <a:lnTo>
                    <a:pt x="80" y="9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67" y="0"/>
                  </a:lnTo>
                  <a:lnTo>
                    <a:pt x="62" y="23"/>
                  </a:lnTo>
                  <a:lnTo>
                    <a:pt x="53" y="40"/>
                  </a:lnTo>
                  <a:lnTo>
                    <a:pt x="53" y="5"/>
                  </a:lnTo>
                  <a:lnTo>
                    <a:pt x="4" y="5"/>
                  </a:lnTo>
                  <a:lnTo>
                    <a:pt x="4" y="45"/>
                  </a:lnTo>
                  <a:lnTo>
                    <a:pt x="22" y="45"/>
                  </a:lnTo>
                  <a:lnTo>
                    <a:pt x="22" y="49"/>
                  </a:lnTo>
                  <a:lnTo>
                    <a:pt x="4" y="49"/>
                  </a:lnTo>
                  <a:lnTo>
                    <a:pt x="4" y="58"/>
                  </a:lnTo>
                  <a:lnTo>
                    <a:pt x="22" y="58"/>
                  </a:lnTo>
                  <a:lnTo>
                    <a:pt x="22" y="63"/>
                  </a:lnTo>
                  <a:lnTo>
                    <a:pt x="0" y="63"/>
                  </a:lnTo>
                  <a:lnTo>
                    <a:pt x="4" y="76"/>
                  </a:lnTo>
                  <a:lnTo>
                    <a:pt x="53" y="72"/>
                  </a:lnTo>
                  <a:lnTo>
                    <a:pt x="53" y="63"/>
                  </a:lnTo>
                  <a:lnTo>
                    <a:pt x="44" y="63"/>
                  </a:lnTo>
                  <a:lnTo>
                    <a:pt x="31" y="63"/>
                  </a:lnTo>
                  <a:lnTo>
                    <a:pt x="31" y="58"/>
                  </a:lnTo>
                  <a:lnTo>
                    <a:pt x="49" y="58"/>
                  </a:lnTo>
                  <a:lnTo>
                    <a:pt x="49" y="49"/>
                  </a:lnTo>
                  <a:lnTo>
                    <a:pt x="31" y="49"/>
                  </a:lnTo>
                  <a:lnTo>
                    <a:pt x="31" y="45"/>
                  </a:lnTo>
                  <a:lnTo>
                    <a:pt x="53" y="45"/>
                  </a:lnTo>
                  <a:lnTo>
                    <a:pt x="58" y="49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3" y="18"/>
                  </a:lnTo>
                  <a:lnTo>
                    <a:pt x="13" y="14"/>
                  </a:lnTo>
                  <a:lnTo>
                    <a:pt x="22" y="14"/>
                  </a:lnTo>
                  <a:lnTo>
                    <a:pt x="22" y="23"/>
                  </a:lnTo>
                  <a:lnTo>
                    <a:pt x="17" y="18"/>
                  </a:lnTo>
                  <a:close/>
                  <a:moveTo>
                    <a:pt x="40" y="14"/>
                  </a:moveTo>
                  <a:lnTo>
                    <a:pt x="40" y="18"/>
                  </a:lnTo>
                  <a:lnTo>
                    <a:pt x="35" y="18"/>
                  </a:lnTo>
                  <a:lnTo>
                    <a:pt x="31" y="27"/>
                  </a:lnTo>
                  <a:lnTo>
                    <a:pt x="31" y="14"/>
                  </a:lnTo>
                  <a:lnTo>
                    <a:pt x="40" y="14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22" y="31"/>
                  </a:lnTo>
                  <a:lnTo>
                    <a:pt x="22" y="36"/>
                  </a:lnTo>
                  <a:lnTo>
                    <a:pt x="13" y="36"/>
                  </a:lnTo>
                  <a:lnTo>
                    <a:pt x="13" y="27"/>
                  </a:lnTo>
                  <a:lnTo>
                    <a:pt x="17" y="31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40" y="23"/>
                  </a:lnTo>
                  <a:lnTo>
                    <a:pt x="40" y="36"/>
                  </a:lnTo>
                  <a:lnTo>
                    <a:pt x="31" y="36"/>
                  </a:lnTo>
                  <a:lnTo>
                    <a:pt x="31" y="31"/>
                  </a:lnTo>
                  <a:lnTo>
                    <a:pt x="35" y="31"/>
                  </a:lnTo>
                  <a:close/>
                  <a:moveTo>
                    <a:pt x="9" y="76"/>
                  </a:moveTo>
                  <a:lnTo>
                    <a:pt x="9" y="76"/>
                  </a:lnTo>
                  <a:lnTo>
                    <a:pt x="0" y="94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9" y="76"/>
                  </a:lnTo>
                  <a:close/>
                  <a:moveTo>
                    <a:pt x="53" y="72"/>
                  </a:moveTo>
                  <a:lnTo>
                    <a:pt x="53" y="72"/>
                  </a:lnTo>
                  <a:lnTo>
                    <a:pt x="44" y="76"/>
                  </a:lnTo>
                  <a:lnTo>
                    <a:pt x="44" y="89"/>
                  </a:lnTo>
                  <a:lnTo>
                    <a:pt x="58" y="89"/>
                  </a:lnTo>
                  <a:lnTo>
                    <a:pt x="53" y="72"/>
                  </a:lnTo>
                  <a:close/>
                  <a:moveTo>
                    <a:pt x="40" y="76"/>
                  </a:moveTo>
                  <a:lnTo>
                    <a:pt x="40" y="76"/>
                  </a:lnTo>
                  <a:lnTo>
                    <a:pt x="31" y="76"/>
                  </a:lnTo>
                  <a:lnTo>
                    <a:pt x="35" y="94"/>
                  </a:lnTo>
                  <a:lnTo>
                    <a:pt x="44" y="89"/>
                  </a:lnTo>
                  <a:lnTo>
                    <a:pt x="40" y="76"/>
                  </a:lnTo>
                  <a:close/>
                  <a:moveTo>
                    <a:pt x="17" y="76"/>
                  </a:moveTo>
                  <a:lnTo>
                    <a:pt x="17" y="76"/>
                  </a:lnTo>
                  <a:lnTo>
                    <a:pt x="17" y="94"/>
                  </a:lnTo>
                  <a:lnTo>
                    <a:pt x="31" y="94"/>
                  </a:lnTo>
                  <a:lnTo>
                    <a:pt x="26" y="76"/>
                  </a:lnTo>
                  <a:lnTo>
                    <a:pt x="17" y="76"/>
                  </a:lnTo>
                  <a:close/>
                  <a:moveTo>
                    <a:pt x="53" y="63"/>
                  </a:moveTo>
                  <a:lnTo>
                    <a:pt x="80" y="63"/>
                  </a:lnTo>
                  <a:lnTo>
                    <a:pt x="67" y="94"/>
                  </a:lnTo>
                  <a:lnTo>
                    <a:pt x="80" y="98"/>
                  </a:lnTo>
                  <a:lnTo>
                    <a:pt x="98" y="54"/>
                  </a:lnTo>
                  <a:lnTo>
                    <a:pt x="53" y="54"/>
                  </a:lnTo>
                  <a:lnTo>
                    <a:pt x="53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8"/>
            <p:cNvSpPr>
              <a:spLocks noEditPoints="1"/>
            </p:cNvSpPr>
            <p:nvPr/>
          </p:nvSpPr>
          <p:spPr bwMode="auto">
            <a:xfrm>
              <a:off x="4894" y="9833"/>
              <a:ext cx="232" cy="211"/>
            </a:xfrm>
            <a:custGeom>
              <a:avLst/>
              <a:gdLst>
                <a:gd name="T0" fmla="*/ 22 w 98"/>
                <a:gd name="T1" fmla="*/ 89 h 89"/>
                <a:gd name="T2" fmla="*/ 22 w 98"/>
                <a:gd name="T3" fmla="*/ 84 h 89"/>
                <a:gd name="T4" fmla="*/ 71 w 98"/>
                <a:gd name="T5" fmla="*/ 84 h 89"/>
                <a:gd name="T6" fmla="*/ 71 w 98"/>
                <a:gd name="T7" fmla="*/ 89 h 89"/>
                <a:gd name="T8" fmla="*/ 89 w 98"/>
                <a:gd name="T9" fmla="*/ 89 h 89"/>
                <a:gd name="T10" fmla="*/ 89 w 98"/>
                <a:gd name="T11" fmla="*/ 26 h 89"/>
                <a:gd name="T12" fmla="*/ 62 w 98"/>
                <a:gd name="T13" fmla="*/ 26 h 89"/>
                <a:gd name="T14" fmla="*/ 62 w 98"/>
                <a:gd name="T15" fmla="*/ 13 h 89"/>
                <a:gd name="T16" fmla="*/ 98 w 98"/>
                <a:gd name="T17" fmla="*/ 13 h 89"/>
                <a:gd name="T18" fmla="*/ 98 w 98"/>
                <a:gd name="T19" fmla="*/ 0 h 89"/>
                <a:gd name="T20" fmla="*/ 0 w 98"/>
                <a:gd name="T21" fmla="*/ 0 h 89"/>
                <a:gd name="T22" fmla="*/ 0 w 98"/>
                <a:gd name="T23" fmla="*/ 13 h 89"/>
                <a:gd name="T24" fmla="*/ 31 w 98"/>
                <a:gd name="T25" fmla="*/ 13 h 89"/>
                <a:gd name="T26" fmla="*/ 31 w 98"/>
                <a:gd name="T27" fmla="*/ 26 h 89"/>
                <a:gd name="T28" fmla="*/ 9 w 98"/>
                <a:gd name="T29" fmla="*/ 26 h 89"/>
                <a:gd name="T30" fmla="*/ 9 w 98"/>
                <a:gd name="T31" fmla="*/ 89 h 89"/>
                <a:gd name="T32" fmla="*/ 22 w 98"/>
                <a:gd name="T33" fmla="*/ 89 h 89"/>
                <a:gd name="T34" fmla="*/ 22 w 98"/>
                <a:gd name="T35" fmla="*/ 89 h 89"/>
                <a:gd name="T36" fmla="*/ 53 w 98"/>
                <a:gd name="T37" fmla="*/ 13 h 89"/>
                <a:gd name="T38" fmla="*/ 53 w 98"/>
                <a:gd name="T39" fmla="*/ 26 h 89"/>
                <a:gd name="T40" fmla="*/ 44 w 98"/>
                <a:gd name="T41" fmla="*/ 26 h 89"/>
                <a:gd name="T42" fmla="*/ 44 w 98"/>
                <a:gd name="T43" fmla="*/ 13 h 89"/>
                <a:gd name="T44" fmla="*/ 53 w 98"/>
                <a:gd name="T45" fmla="*/ 13 h 89"/>
                <a:gd name="T46" fmla="*/ 53 w 98"/>
                <a:gd name="T47" fmla="*/ 13 h 89"/>
                <a:gd name="T48" fmla="*/ 22 w 98"/>
                <a:gd name="T49" fmla="*/ 35 h 89"/>
                <a:gd name="T50" fmla="*/ 31 w 98"/>
                <a:gd name="T51" fmla="*/ 35 h 89"/>
                <a:gd name="T52" fmla="*/ 31 w 98"/>
                <a:gd name="T53" fmla="*/ 35 h 89"/>
                <a:gd name="T54" fmla="*/ 31 w 98"/>
                <a:gd name="T55" fmla="*/ 49 h 89"/>
                <a:gd name="T56" fmla="*/ 22 w 98"/>
                <a:gd name="T57" fmla="*/ 58 h 89"/>
                <a:gd name="T58" fmla="*/ 22 w 98"/>
                <a:gd name="T59" fmla="*/ 58 h 89"/>
                <a:gd name="T60" fmla="*/ 31 w 98"/>
                <a:gd name="T61" fmla="*/ 71 h 89"/>
                <a:gd name="T62" fmla="*/ 31 w 98"/>
                <a:gd name="T63" fmla="*/ 71 h 89"/>
                <a:gd name="T64" fmla="*/ 40 w 98"/>
                <a:gd name="T65" fmla="*/ 53 h 89"/>
                <a:gd name="T66" fmla="*/ 44 w 98"/>
                <a:gd name="T67" fmla="*/ 35 h 89"/>
                <a:gd name="T68" fmla="*/ 53 w 98"/>
                <a:gd name="T69" fmla="*/ 35 h 89"/>
                <a:gd name="T70" fmla="*/ 53 w 98"/>
                <a:gd name="T71" fmla="*/ 53 h 89"/>
                <a:gd name="T72" fmla="*/ 53 w 98"/>
                <a:gd name="T73" fmla="*/ 53 h 89"/>
                <a:gd name="T74" fmla="*/ 53 w 98"/>
                <a:gd name="T75" fmla="*/ 62 h 89"/>
                <a:gd name="T76" fmla="*/ 58 w 98"/>
                <a:gd name="T77" fmla="*/ 62 h 89"/>
                <a:gd name="T78" fmla="*/ 71 w 98"/>
                <a:gd name="T79" fmla="*/ 62 h 89"/>
                <a:gd name="T80" fmla="*/ 71 w 98"/>
                <a:gd name="T81" fmla="*/ 71 h 89"/>
                <a:gd name="T82" fmla="*/ 22 w 98"/>
                <a:gd name="T83" fmla="*/ 71 h 89"/>
                <a:gd name="T84" fmla="*/ 22 w 98"/>
                <a:gd name="T85" fmla="*/ 35 h 89"/>
                <a:gd name="T86" fmla="*/ 22 w 98"/>
                <a:gd name="T87" fmla="*/ 35 h 89"/>
                <a:gd name="T88" fmla="*/ 71 w 98"/>
                <a:gd name="T89" fmla="*/ 35 h 89"/>
                <a:gd name="T90" fmla="*/ 71 w 98"/>
                <a:gd name="T91" fmla="*/ 53 h 89"/>
                <a:gd name="T92" fmla="*/ 67 w 98"/>
                <a:gd name="T93" fmla="*/ 53 h 89"/>
                <a:gd name="T94" fmla="*/ 67 w 98"/>
                <a:gd name="T95" fmla="*/ 53 h 89"/>
                <a:gd name="T96" fmla="*/ 62 w 98"/>
                <a:gd name="T97" fmla="*/ 49 h 89"/>
                <a:gd name="T98" fmla="*/ 62 w 98"/>
                <a:gd name="T99" fmla="*/ 35 h 89"/>
                <a:gd name="T100" fmla="*/ 71 w 98"/>
                <a:gd name="T101" fmla="*/ 35 h 89"/>
                <a:gd name="T102" fmla="*/ 71 w 98"/>
                <a:gd name="T103" fmla="*/ 35 h 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89">
                  <a:moveTo>
                    <a:pt x="22" y="89"/>
                  </a:moveTo>
                  <a:lnTo>
                    <a:pt x="22" y="84"/>
                  </a:lnTo>
                  <a:lnTo>
                    <a:pt x="71" y="84"/>
                  </a:lnTo>
                  <a:lnTo>
                    <a:pt x="71" y="89"/>
                  </a:lnTo>
                  <a:lnTo>
                    <a:pt x="89" y="89"/>
                  </a:lnTo>
                  <a:lnTo>
                    <a:pt x="89" y="26"/>
                  </a:lnTo>
                  <a:lnTo>
                    <a:pt x="62" y="26"/>
                  </a:lnTo>
                  <a:lnTo>
                    <a:pt x="62" y="13"/>
                  </a:lnTo>
                  <a:lnTo>
                    <a:pt x="98" y="13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1" y="13"/>
                  </a:lnTo>
                  <a:lnTo>
                    <a:pt x="31" y="26"/>
                  </a:lnTo>
                  <a:lnTo>
                    <a:pt x="9" y="26"/>
                  </a:lnTo>
                  <a:lnTo>
                    <a:pt x="9" y="89"/>
                  </a:lnTo>
                  <a:lnTo>
                    <a:pt x="22" y="89"/>
                  </a:lnTo>
                  <a:close/>
                  <a:moveTo>
                    <a:pt x="53" y="13"/>
                  </a:moveTo>
                  <a:lnTo>
                    <a:pt x="53" y="26"/>
                  </a:lnTo>
                  <a:lnTo>
                    <a:pt x="44" y="26"/>
                  </a:lnTo>
                  <a:lnTo>
                    <a:pt x="44" y="13"/>
                  </a:lnTo>
                  <a:lnTo>
                    <a:pt x="53" y="13"/>
                  </a:lnTo>
                  <a:close/>
                  <a:moveTo>
                    <a:pt x="22" y="35"/>
                  </a:moveTo>
                  <a:lnTo>
                    <a:pt x="31" y="35"/>
                  </a:lnTo>
                  <a:lnTo>
                    <a:pt x="31" y="49"/>
                  </a:lnTo>
                  <a:lnTo>
                    <a:pt x="22" y="58"/>
                  </a:lnTo>
                  <a:lnTo>
                    <a:pt x="31" y="71"/>
                  </a:lnTo>
                  <a:lnTo>
                    <a:pt x="40" y="53"/>
                  </a:lnTo>
                  <a:lnTo>
                    <a:pt x="44" y="35"/>
                  </a:lnTo>
                  <a:lnTo>
                    <a:pt x="53" y="35"/>
                  </a:lnTo>
                  <a:lnTo>
                    <a:pt x="53" y="53"/>
                  </a:lnTo>
                  <a:lnTo>
                    <a:pt x="53" y="62"/>
                  </a:lnTo>
                  <a:lnTo>
                    <a:pt x="58" y="62"/>
                  </a:lnTo>
                  <a:lnTo>
                    <a:pt x="71" y="62"/>
                  </a:lnTo>
                  <a:lnTo>
                    <a:pt x="71" y="71"/>
                  </a:lnTo>
                  <a:lnTo>
                    <a:pt x="22" y="71"/>
                  </a:lnTo>
                  <a:lnTo>
                    <a:pt x="22" y="35"/>
                  </a:lnTo>
                  <a:close/>
                  <a:moveTo>
                    <a:pt x="71" y="35"/>
                  </a:moveTo>
                  <a:lnTo>
                    <a:pt x="71" y="53"/>
                  </a:lnTo>
                  <a:lnTo>
                    <a:pt x="67" y="53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71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9"/>
            <p:cNvSpPr>
              <a:spLocks noEditPoints="1"/>
            </p:cNvSpPr>
            <p:nvPr/>
          </p:nvSpPr>
          <p:spPr bwMode="auto">
            <a:xfrm>
              <a:off x="5147" y="9822"/>
              <a:ext cx="232" cy="232"/>
            </a:xfrm>
            <a:custGeom>
              <a:avLst/>
              <a:gdLst>
                <a:gd name="T0" fmla="*/ 40 w 98"/>
                <a:gd name="T1" fmla="*/ 27 h 98"/>
                <a:gd name="T2" fmla="*/ 9 w 98"/>
                <a:gd name="T3" fmla="*/ 94 h 98"/>
                <a:gd name="T4" fmla="*/ 22 w 98"/>
                <a:gd name="T5" fmla="*/ 40 h 98"/>
                <a:gd name="T6" fmla="*/ 31 w 98"/>
                <a:gd name="T7" fmla="*/ 45 h 98"/>
                <a:gd name="T8" fmla="*/ 35 w 98"/>
                <a:gd name="T9" fmla="*/ 54 h 98"/>
                <a:gd name="T10" fmla="*/ 26 w 98"/>
                <a:gd name="T11" fmla="*/ 63 h 98"/>
                <a:gd name="T12" fmla="*/ 40 w 98"/>
                <a:gd name="T13" fmla="*/ 67 h 98"/>
                <a:gd name="T14" fmla="*/ 26 w 98"/>
                <a:gd name="T15" fmla="*/ 76 h 98"/>
                <a:gd name="T16" fmla="*/ 40 w 98"/>
                <a:gd name="T17" fmla="*/ 89 h 98"/>
                <a:gd name="T18" fmla="*/ 53 w 98"/>
                <a:gd name="T19" fmla="*/ 76 h 98"/>
                <a:gd name="T20" fmla="*/ 71 w 98"/>
                <a:gd name="T21" fmla="*/ 67 h 98"/>
                <a:gd name="T22" fmla="*/ 53 w 98"/>
                <a:gd name="T23" fmla="*/ 63 h 98"/>
                <a:gd name="T24" fmla="*/ 71 w 98"/>
                <a:gd name="T25" fmla="*/ 54 h 98"/>
                <a:gd name="T26" fmla="*/ 62 w 98"/>
                <a:gd name="T27" fmla="*/ 54 h 98"/>
                <a:gd name="T28" fmla="*/ 67 w 98"/>
                <a:gd name="T29" fmla="*/ 45 h 98"/>
                <a:gd name="T30" fmla="*/ 67 w 98"/>
                <a:gd name="T31" fmla="*/ 45 h 98"/>
                <a:gd name="T32" fmla="*/ 76 w 98"/>
                <a:gd name="T33" fmla="*/ 40 h 98"/>
                <a:gd name="T34" fmla="*/ 76 w 98"/>
                <a:gd name="T35" fmla="*/ 76 h 98"/>
                <a:gd name="T36" fmla="*/ 67 w 98"/>
                <a:gd name="T37" fmla="*/ 85 h 98"/>
                <a:gd name="T38" fmla="*/ 62 w 98"/>
                <a:gd name="T39" fmla="*/ 85 h 98"/>
                <a:gd name="T40" fmla="*/ 67 w 98"/>
                <a:gd name="T41" fmla="*/ 98 h 98"/>
                <a:gd name="T42" fmla="*/ 84 w 98"/>
                <a:gd name="T43" fmla="*/ 94 h 98"/>
                <a:gd name="T44" fmla="*/ 89 w 98"/>
                <a:gd name="T45" fmla="*/ 85 h 98"/>
                <a:gd name="T46" fmla="*/ 53 w 98"/>
                <a:gd name="T47" fmla="*/ 27 h 98"/>
                <a:gd name="T48" fmla="*/ 98 w 98"/>
                <a:gd name="T49" fmla="*/ 23 h 98"/>
                <a:gd name="T50" fmla="*/ 53 w 98"/>
                <a:gd name="T51" fmla="*/ 9 h 98"/>
                <a:gd name="T52" fmla="*/ 58 w 98"/>
                <a:gd name="T53" fmla="*/ 5 h 98"/>
                <a:gd name="T54" fmla="*/ 58 w 98"/>
                <a:gd name="T55" fmla="*/ 0 h 98"/>
                <a:gd name="T56" fmla="*/ 40 w 98"/>
                <a:gd name="T57" fmla="*/ 9 h 98"/>
                <a:gd name="T58" fmla="*/ 0 w 98"/>
                <a:gd name="T59" fmla="*/ 23 h 98"/>
                <a:gd name="T60" fmla="*/ 40 w 98"/>
                <a:gd name="T61" fmla="*/ 23 h 98"/>
                <a:gd name="T62" fmla="*/ 44 w 98"/>
                <a:gd name="T63" fmla="*/ 49 h 98"/>
                <a:gd name="T64" fmla="*/ 44 w 98"/>
                <a:gd name="T65" fmla="*/ 40 h 98"/>
                <a:gd name="T66" fmla="*/ 40 w 98"/>
                <a:gd name="T67" fmla="*/ 40 h 98"/>
                <a:gd name="T68" fmla="*/ 53 w 98"/>
                <a:gd name="T69" fmla="*/ 40 h 98"/>
                <a:gd name="T70" fmla="*/ 40 w 98"/>
                <a:gd name="T71" fmla="*/ 54 h 98"/>
                <a:gd name="T72" fmla="*/ 44 w 98"/>
                <a:gd name="T73" fmla="*/ 49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8" h="98">
                  <a:moveTo>
                    <a:pt x="40" y="23"/>
                  </a:moveTo>
                  <a:lnTo>
                    <a:pt x="40" y="27"/>
                  </a:lnTo>
                  <a:lnTo>
                    <a:pt x="9" y="27"/>
                  </a:lnTo>
                  <a:lnTo>
                    <a:pt x="9" y="94"/>
                  </a:lnTo>
                  <a:lnTo>
                    <a:pt x="22" y="94"/>
                  </a:lnTo>
                  <a:lnTo>
                    <a:pt x="22" y="40"/>
                  </a:lnTo>
                  <a:lnTo>
                    <a:pt x="40" y="40"/>
                  </a:lnTo>
                  <a:lnTo>
                    <a:pt x="31" y="45"/>
                  </a:lnTo>
                  <a:lnTo>
                    <a:pt x="35" y="54"/>
                  </a:lnTo>
                  <a:lnTo>
                    <a:pt x="26" y="54"/>
                  </a:lnTo>
                  <a:lnTo>
                    <a:pt x="26" y="63"/>
                  </a:lnTo>
                  <a:lnTo>
                    <a:pt x="40" y="63"/>
                  </a:lnTo>
                  <a:lnTo>
                    <a:pt x="40" y="67"/>
                  </a:lnTo>
                  <a:lnTo>
                    <a:pt x="26" y="67"/>
                  </a:lnTo>
                  <a:lnTo>
                    <a:pt x="26" y="76"/>
                  </a:lnTo>
                  <a:lnTo>
                    <a:pt x="40" y="76"/>
                  </a:lnTo>
                  <a:lnTo>
                    <a:pt x="40" y="89"/>
                  </a:lnTo>
                  <a:lnTo>
                    <a:pt x="53" y="89"/>
                  </a:lnTo>
                  <a:lnTo>
                    <a:pt x="53" y="76"/>
                  </a:lnTo>
                  <a:lnTo>
                    <a:pt x="71" y="76"/>
                  </a:lnTo>
                  <a:lnTo>
                    <a:pt x="71" y="67"/>
                  </a:lnTo>
                  <a:lnTo>
                    <a:pt x="53" y="67"/>
                  </a:lnTo>
                  <a:lnTo>
                    <a:pt x="53" y="63"/>
                  </a:lnTo>
                  <a:lnTo>
                    <a:pt x="71" y="63"/>
                  </a:lnTo>
                  <a:lnTo>
                    <a:pt x="71" y="54"/>
                  </a:lnTo>
                  <a:lnTo>
                    <a:pt x="62" y="54"/>
                  </a:lnTo>
                  <a:lnTo>
                    <a:pt x="67" y="45"/>
                  </a:lnTo>
                  <a:lnTo>
                    <a:pt x="62" y="40"/>
                  </a:lnTo>
                  <a:lnTo>
                    <a:pt x="76" y="40"/>
                  </a:lnTo>
                  <a:lnTo>
                    <a:pt x="76" y="76"/>
                  </a:lnTo>
                  <a:lnTo>
                    <a:pt x="71" y="81"/>
                  </a:lnTo>
                  <a:lnTo>
                    <a:pt x="67" y="85"/>
                  </a:lnTo>
                  <a:lnTo>
                    <a:pt x="62" y="85"/>
                  </a:lnTo>
                  <a:lnTo>
                    <a:pt x="67" y="98"/>
                  </a:lnTo>
                  <a:lnTo>
                    <a:pt x="84" y="94"/>
                  </a:lnTo>
                  <a:lnTo>
                    <a:pt x="89" y="89"/>
                  </a:lnTo>
                  <a:lnTo>
                    <a:pt x="89" y="85"/>
                  </a:lnTo>
                  <a:lnTo>
                    <a:pt x="89" y="27"/>
                  </a:lnTo>
                  <a:lnTo>
                    <a:pt x="53" y="27"/>
                  </a:lnTo>
                  <a:lnTo>
                    <a:pt x="53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53" y="9"/>
                  </a:lnTo>
                  <a:lnTo>
                    <a:pt x="58" y="5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40" y="9"/>
                  </a:lnTo>
                  <a:lnTo>
                    <a:pt x="0" y="9"/>
                  </a:lnTo>
                  <a:lnTo>
                    <a:pt x="0" y="23"/>
                  </a:lnTo>
                  <a:lnTo>
                    <a:pt x="40" y="23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53" y="40"/>
                  </a:lnTo>
                  <a:lnTo>
                    <a:pt x="49" y="54"/>
                  </a:lnTo>
                  <a:lnTo>
                    <a:pt x="40" y="54"/>
                  </a:lnTo>
                  <a:lnTo>
                    <a:pt x="44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70"/>
            <p:cNvSpPr/>
            <p:nvPr/>
          </p:nvSpPr>
          <p:spPr bwMode="auto">
            <a:xfrm>
              <a:off x="5401" y="9812"/>
              <a:ext cx="232" cy="242"/>
            </a:xfrm>
            <a:custGeom>
              <a:avLst/>
              <a:gdLst>
                <a:gd name="T0" fmla="*/ 0 w 98"/>
                <a:gd name="T1" fmla="*/ 27 h 102"/>
                <a:gd name="T2" fmla="*/ 27 w 98"/>
                <a:gd name="T3" fmla="*/ 27 h 102"/>
                <a:gd name="T4" fmla="*/ 27 w 98"/>
                <a:gd name="T5" fmla="*/ 27 h 102"/>
                <a:gd name="T6" fmla="*/ 18 w 98"/>
                <a:gd name="T7" fmla="*/ 49 h 102"/>
                <a:gd name="T8" fmla="*/ 0 w 98"/>
                <a:gd name="T9" fmla="*/ 67 h 102"/>
                <a:gd name="T10" fmla="*/ 0 w 98"/>
                <a:gd name="T11" fmla="*/ 67 h 102"/>
                <a:gd name="T12" fmla="*/ 9 w 98"/>
                <a:gd name="T13" fmla="*/ 71 h 102"/>
                <a:gd name="T14" fmla="*/ 9 w 98"/>
                <a:gd name="T15" fmla="*/ 71 h 102"/>
                <a:gd name="T16" fmla="*/ 18 w 98"/>
                <a:gd name="T17" fmla="*/ 62 h 102"/>
                <a:gd name="T18" fmla="*/ 18 w 98"/>
                <a:gd name="T19" fmla="*/ 93 h 102"/>
                <a:gd name="T20" fmla="*/ 31 w 98"/>
                <a:gd name="T21" fmla="*/ 93 h 102"/>
                <a:gd name="T22" fmla="*/ 31 w 98"/>
                <a:gd name="T23" fmla="*/ 53 h 102"/>
                <a:gd name="T24" fmla="*/ 44 w 98"/>
                <a:gd name="T25" fmla="*/ 53 h 102"/>
                <a:gd name="T26" fmla="*/ 44 w 98"/>
                <a:gd name="T27" fmla="*/ 102 h 102"/>
                <a:gd name="T28" fmla="*/ 58 w 98"/>
                <a:gd name="T29" fmla="*/ 102 h 102"/>
                <a:gd name="T30" fmla="*/ 58 w 98"/>
                <a:gd name="T31" fmla="*/ 53 h 102"/>
                <a:gd name="T32" fmla="*/ 76 w 98"/>
                <a:gd name="T33" fmla="*/ 53 h 102"/>
                <a:gd name="T34" fmla="*/ 76 w 98"/>
                <a:gd name="T35" fmla="*/ 71 h 102"/>
                <a:gd name="T36" fmla="*/ 76 w 98"/>
                <a:gd name="T37" fmla="*/ 71 h 102"/>
                <a:gd name="T38" fmla="*/ 71 w 98"/>
                <a:gd name="T39" fmla="*/ 76 h 102"/>
                <a:gd name="T40" fmla="*/ 62 w 98"/>
                <a:gd name="T41" fmla="*/ 76 h 102"/>
                <a:gd name="T42" fmla="*/ 62 w 98"/>
                <a:gd name="T43" fmla="*/ 76 h 102"/>
                <a:gd name="T44" fmla="*/ 67 w 98"/>
                <a:gd name="T45" fmla="*/ 89 h 102"/>
                <a:gd name="T46" fmla="*/ 67 w 98"/>
                <a:gd name="T47" fmla="*/ 89 h 102"/>
                <a:gd name="T48" fmla="*/ 84 w 98"/>
                <a:gd name="T49" fmla="*/ 89 h 102"/>
                <a:gd name="T50" fmla="*/ 89 w 98"/>
                <a:gd name="T51" fmla="*/ 85 h 102"/>
                <a:gd name="T52" fmla="*/ 89 w 98"/>
                <a:gd name="T53" fmla="*/ 80 h 102"/>
                <a:gd name="T54" fmla="*/ 89 w 98"/>
                <a:gd name="T55" fmla="*/ 44 h 102"/>
                <a:gd name="T56" fmla="*/ 58 w 98"/>
                <a:gd name="T57" fmla="*/ 44 h 102"/>
                <a:gd name="T58" fmla="*/ 58 w 98"/>
                <a:gd name="T59" fmla="*/ 40 h 102"/>
                <a:gd name="T60" fmla="*/ 58 w 98"/>
                <a:gd name="T61" fmla="*/ 40 h 102"/>
                <a:gd name="T62" fmla="*/ 58 w 98"/>
                <a:gd name="T63" fmla="*/ 35 h 102"/>
                <a:gd name="T64" fmla="*/ 58 w 98"/>
                <a:gd name="T65" fmla="*/ 35 h 102"/>
                <a:gd name="T66" fmla="*/ 62 w 98"/>
                <a:gd name="T67" fmla="*/ 35 h 102"/>
                <a:gd name="T68" fmla="*/ 62 w 98"/>
                <a:gd name="T69" fmla="*/ 35 h 102"/>
                <a:gd name="T70" fmla="*/ 53 w 98"/>
                <a:gd name="T71" fmla="*/ 31 h 102"/>
                <a:gd name="T72" fmla="*/ 44 w 98"/>
                <a:gd name="T73" fmla="*/ 31 h 102"/>
                <a:gd name="T74" fmla="*/ 44 w 98"/>
                <a:gd name="T75" fmla="*/ 44 h 102"/>
                <a:gd name="T76" fmla="*/ 35 w 98"/>
                <a:gd name="T77" fmla="*/ 44 h 102"/>
                <a:gd name="T78" fmla="*/ 35 w 98"/>
                <a:gd name="T79" fmla="*/ 44 h 102"/>
                <a:gd name="T80" fmla="*/ 44 w 98"/>
                <a:gd name="T81" fmla="*/ 27 h 102"/>
                <a:gd name="T82" fmla="*/ 98 w 98"/>
                <a:gd name="T83" fmla="*/ 27 h 102"/>
                <a:gd name="T84" fmla="*/ 98 w 98"/>
                <a:gd name="T85" fmla="*/ 18 h 102"/>
                <a:gd name="T86" fmla="*/ 49 w 98"/>
                <a:gd name="T87" fmla="*/ 18 h 102"/>
                <a:gd name="T88" fmla="*/ 49 w 98"/>
                <a:gd name="T89" fmla="*/ 18 h 102"/>
                <a:gd name="T90" fmla="*/ 53 w 98"/>
                <a:gd name="T91" fmla="*/ 9 h 102"/>
                <a:gd name="T92" fmla="*/ 53 w 98"/>
                <a:gd name="T93" fmla="*/ 9 h 102"/>
                <a:gd name="T94" fmla="*/ 53 w 98"/>
                <a:gd name="T95" fmla="*/ 4 h 102"/>
                <a:gd name="T96" fmla="*/ 53 w 98"/>
                <a:gd name="T97" fmla="*/ 4 h 102"/>
                <a:gd name="T98" fmla="*/ 35 w 98"/>
                <a:gd name="T99" fmla="*/ 0 h 102"/>
                <a:gd name="T100" fmla="*/ 35 w 98"/>
                <a:gd name="T101" fmla="*/ 0 h 102"/>
                <a:gd name="T102" fmla="*/ 35 w 98"/>
                <a:gd name="T103" fmla="*/ 4 h 102"/>
                <a:gd name="T104" fmla="*/ 35 w 98"/>
                <a:gd name="T105" fmla="*/ 4 h 102"/>
                <a:gd name="T106" fmla="*/ 31 w 98"/>
                <a:gd name="T107" fmla="*/ 18 h 102"/>
                <a:gd name="T108" fmla="*/ 0 w 98"/>
                <a:gd name="T109" fmla="*/ 18 h 102"/>
                <a:gd name="T110" fmla="*/ 0 w 98"/>
                <a:gd name="T111" fmla="*/ 27 h 102"/>
                <a:gd name="T112" fmla="*/ 0 w 98"/>
                <a:gd name="T113" fmla="*/ 27 h 10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8" h="102">
                  <a:moveTo>
                    <a:pt x="0" y="27"/>
                  </a:moveTo>
                  <a:lnTo>
                    <a:pt x="27" y="27"/>
                  </a:lnTo>
                  <a:lnTo>
                    <a:pt x="18" y="49"/>
                  </a:lnTo>
                  <a:lnTo>
                    <a:pt x="0" y="67"/>
                  </a:lnTo>
                  <a:lnTo>
                    <a:pt x="9" y="71"/>
                  </a:lnTo>
                  <a:lnTo>
                    <a:pt x="18" y="62"/>
                  </a:lnTo>
                  <a:lnTo>
                    <a:pt x="18" y="93"/>
                  </a:lnTo>
                  <a:lnTo>
                    <a:pt x="31" y="93"/>
                  </a:lnTo>
                  <a:lnTo>
                    <a:pt x="31" y="53"/>
                  </a:lnTo>
                  <a:lnTo>
                    <a:pt x="44" y="53"/>
                  </a:lnTo>
                  <a:lnTo>
                    <a:pt x="44" y="102"/>
                  </a:lnTo>
                  <a:lnTo>
                    <a:pt x="58" y="102"/>
                  </a:lnTo>
                  <a:lnTo>
                    <a:pt x="58" y="53"/>
                  </a:lnTo>
                  <a:lnTo>
                    <a:pt x="76" y="53"/>
                  </a:lnTo>
                  <a:lnTo>
                    <a:pt x="76" y="71"/>
                  </a:lnTo>
                  <a:lnTo>
                    <a:pt x="71" y="76"/>
                  </a:lnTo>
                  <a:lnTo>
                    <a:pt x="62" y="76"/>
                  </a:lnTo>
                  <a:lnTo>
                    <a:pt x="67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80"/>
                  </a:lnTo>
                  <a:lnTo>
                    <a:pt x="89" y="44"/>
                  </a:lnTo>
                  <a:lnTo>
                    <a:pt x="58" y="44"/>
                  </a:lnTo>
                  <a:lnTo>
                    <a:pt x="58" y="40"/>
                  </a:lnTo>
                  <a:lnTo>
                    <a:pt x="58" y="35"/>
                  </a:lnTo>
                  <a:lnTo>
                    <a:pt x="62" y="35"/>
                  </a:lnTo>
                  <a:lnTo>
                    <a:pt x="53" y="31"/>
                  </a:lnTo>
                  <a:lnTo>
                    <a:pt x="44" y="31"/>
                  </a:lnTo>
                  <a:lnTo>
                    <a:pt x="44" y="44"/>
                  </a:lnTo>
                  <a:lnTo>
                    <a:pt x="35" y="44"/>
                  </a:lnTo>
                  <a:lnTo>
                    <a:pt x="44" y="27"/>
                  </a:lnTo>
                  <a:lnTo>
                    <a:pt x="98" y="27"/>
                  </a:lnTo>
                  <a:lnTo>
                    <a:pt x="98" y="18"/>
                  </a:lnTo>
                  <a:lnTo>
                    <a:pt x="49" y="18"/>
                  </a:lnTo>
                  <a:lnTo>
                    <a:pt x="53" y="9"/>
                  </a:lnTo>
                  <a:lnTo>
                    <a:pt x="53" y="4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1" y="18"/>
                  </a:lnTo>
                  <a:lnTo>
                    <a:pt x="0" y="1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71"/>
            <p:cNvSpPr>
              <a:spLocks noEditPoints="1"/>
            </p:cNvSpPr>
            <p:nvPr/>
          </p:nvSpPr>
          <p:spPr bwMode="auto">
            <a:xfrm>
              <a:off x="5654" y="9822"/>
              <a:ext cx="232" cy="232"/>
            </a:xfrm>
            <a:custGeom>
              <a:avLst/>
              <a:gdLst>
                <a:gd name="T0" fmla="*/ 71 w 98"/>
                <a:gd name="T1" fmla="*/ 14 h 98"/>
                <a:gd name="T2" fmla="*/ 67 w 98"/>
                <a:gd name="T3" fmla="*/ 0 h 98"/>
                <a:gd name="T4" fmla="*/ 49 w 98"/>
                <a:gd name="T5" fmla="*/ 0 h 98"/>
                <a:gd name="T6" fmla="*/ 31 w 98"/>
                <a:gd name="T7" fmla="*/ 18 h 98"/>
                <a:gd name="T8" fmla="*/ 49 w 98"/>
                <a:gd name="T9" fmla="*/ 31 h 98"/>
                <a:gd name="T10" fmla="*/ 40 w 98"/>
                <a:gd name="T11" fmla="*/ 49 h 98"/>
                <a:gd name="T12" fmla="*/ 27 w 98"/>
                <a:gd name="T13" fmla="*/ 27 h 98"/>
                <a:gd name="T14" fmla="*/ 31 w 98"/>
                <a:gd name="T15" fmla="*/ 18 h 98"/>
                <a:gd name="T16" fmla="*/ 31 w 98"/>
                <a:gd name="T17" fmla="*/ 9 h 98"/>
                <a:gd name="T18" fmla="*/ 31 w 98"/>
                <a:gd name="T19" fmla="*/ 9 h 98"/>
                <a:gd name="T20" fmla="*/ 31 w 98"/>
                <a:gd name="T21" fmla="*/ 5 h 98"/>
                <a:gd name="T22" fmla="*/ 18 w 98"/>
                <a:gd name="T23" fmla="*/ 0 h 98"/>
                <a:gd name="T24" fmla="*/ 9 w 98"/>
                <a:gd name="T25" fmla="*/ 27 h 98"/>
                <a:gd name="T26" fmla="*/ 0 w 98"/>
                <a:gd name="T27" fmla="*/ 49 h 98"/>
                <a:gd name="T28" fmla="*/ 4 w 98"/>
                <a:gd name="T29" fmla="*/ 58 h 98"/>
                <a:gd name="T30" fmla="*/ 9 w 98"/>
                <a:gd name="T31" fmla="*/ 54 h 98"/>
                <a:gd name="T32" fmla="*/ 13 w 98"/>
                <a:gd name="T33" fmla="*/ 98 h 98"/>
                <a:gd name="T34" fmla="*/ 27 w 98"/>
                <a:gd name="T35" fmla="*/ 72 h 98"/>
                <a:gd name="T36" fmla="*/ 31 w 98"/>
                <a:gd name="T37" fmla="*/ 76 h 98"/>
                <a:gd name="T38" fmla="*/ 40 w 98"/>
                <a:gd name="T39" fmla="*/ 67 h 98"/>
                <a:gd name="T40" fmla="*/ 40 w 98"/>
                <a:gd name="T41" fmla="*/ 81 h 98"/>
                <a:gd name="T42" fmla="*/ 35 w 98"/>
                <a:gd name="T43" fmla="*/ 85 h 98"/>
                <a:gd name="T44" fmla="*/ 44 w 98"/>
                <a:gd name="T45" fmla="*/ 98 h 98"/>
                <a:gd name="T46" fmla="*/ 44 w 98"/>
                <a:gd name="T47" fmla="*/ 98 h 98"/>
                <a:gd name="T48" fmla="*/ 71 w 98"/>
                <a:gd name="T49" fmla="*/ 85 h 98"/>
                <a:gd name="T50" fmla="*/ 71 w 98"/>
                <a:gd name="T51" fmla="*/ 85 h 98"/>
                <a:gd name="T52" fmla="*/ 67 w 98"/>
                <a:gd name="T53" fmla="*/ 72 h 98"/>
                <a:gd name="T54" fmla="*/ 85 w 98"/>
                <a:gd name="T55" fmla="*/ 89 h 98"/>
                <a:gd name="T56" fmla="*/ 98 w 98"/>
                <a:gd name="T57" fmla="*/ 81 h 98"/>
                <a:gd name="T58" fmla="*/ 85 w 98"/>
                <a:gd name="T59" fmla="*/ 72 h 98"/>
                <a:gd name="T60" fmla="*/ 76 w 98"/>
                <a:gd name="T61" fmla="*/ 58 h 98"/>
                <a:gd name="T62" fmla="*/ 93 w 98"/>
                <a:gd name="T63" fmla="*/ 45 h 98"/>
                <a:gd name="T64" fmla="*/ 93 w 98"/>
                <a:gd name="T65" fmla="*/ 45 h 98"/>
                <a:gd name="T66" fmla="*/ 93 w 98"/>
                <a:gd name="T67" fmla="*/ 40 h 98"/>
                <a:gd name="T68" fmla="*/ 80 w 98"/>
                <a:gd name="T69" fmla="*/ 31 h 98"/>
                <a:gd name="T70" fmla="*/ 80 w 98"/>
                <a:gd name="T71" fmla="*/ 36 h 98"/>
                <a:gd name="T72" fmla="*/ 71 w 98"/>
                <a:gd name="T73" fmla="*/ 49 h 98"/>
                <a:gd name="T74" fmla="*/ 67 w 98"/>
                <a:gd name="T75" fmla="*/ 31 h 98"/>
                <a:gd name="T76" fmla="*/ 67 w 98"/>
                <a:gd name="T77" fmla="*/ 31 h 98"/>
                <a:gd name="T78" fmla="*/ 93 w 98"/>
                <a:gd name="T79" fmla="*/ 18 h 98"/>
                <a:gd name="T80" fmla="*/ 62 w 98"/>
                <a:gd name="T81" fmla="*/ 18 h 98"/>
                <a:gd name="T82" fmla="*/ 62 w 98"/>
                <a:gd name="T83" fmla="*/ 18 h 98"/>
                <a:gd name="T84" fmla="*/ 62 w 98"/>
                <a:gd name="T85" fmla="*/ 18 h 98"/>
                <a:gd name="T86" fmla="*/ 71 w 98"/>
                <a:gd name="T87" fmla="*/ 14 h 98"/>
                <a:gd name="T88" fmla="*/ 67 w 98"/>
                <a:gd name="T89" fmla="*/ 72 h 98"/>
                <a:gd name="T90" fmla="*/ 53 w 98"/>
                <a:gd name="T91" fmla="*/ 81 h 98"/>
                <a:gd name="T92" fmla="*/ 58 w 98"/>
                <a:gd name="T93" fmla="*/ 45 h 98"/>
                <a:gd name="T94" fmla="*/ 67 w 98"/>
                <a:gd name="T95" fmla="*/ 72 h 98"/>
                <a:gd name="T96" fmla="*/ 67 w 98"/>
                <a:gd name="T97" fmla="*/ 72 h 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8" h="98">
                  <a:moveTo>
                    <a:pt x="71" y="14"/>
                  </a:moveTo>
                  <a:lnTo>
                    <a:pt x="71" y="14"/>
                  </a:lnTo>
                  <a:lnTo>
                    <a:pt x="67" y="0"/>
                  </a:lnTo>
                  <a:lnTo>
                    <a:pt x="49" y="0"/>
                  </a:lnTo>
                  <a:lnTo>
                    <a:pt x="58" y="18"/>
                  </a:lnTo>
                  <a:lnTo>
                    <a:pt x="31" y="18"/>
                  </a:lnTo>
                  <a:lnTo>
                    <a:pt x="31" y="31"/>
                  </a:lnTo>
                  <a:lnTo>
                    <a:pt x="49" y="31"/>
                  </a:lnTo>
                  <a:lnTo>
                    <a:pt x="40" y="49"/>
                  </a:lnTo>
                  <a:lnTo>
                    <a:pt x="27" y="67"/>
                  </a:lnTo>
                  <a:lnTo>
                    <a:pt x="27" y="27"/>
                  </a:lnTo>
                  <a:lnTo>
                    <a:pt x="31" y="18"/>
                  </a:lnTo>
                  <a:lnTo>
                    <a:pt x="31" y="9"/>
                  </a:lnTo>
                  <a:lnTo>
                    <a:pt x="31" y="5"/>
                  </a:lnTo>
                  <a:lnTo>
                    <a:pt x="18" y="0"/>
                  </a:lnTo>
                  <a:lnTo>
                    <a:pt x="9" y="27"/>
                  </a:lnTo>
                  <a:lnTo>
                    <a:pt x="0" y="49"/>
                  </a:lnTo>
                  <a:lnTo>
                    <a:pt x="4" y="58"/>
                  </a:lnTo>
                  <a:lnTo>
                    <a:pt x="9" y="54"/>
                  </a:lnTo>
                  <a:lnTo>
                    <a:pt x="13" y="54"/>
                  </a:lnTo>
                  <a:lnTo>
                    <a:pt x="13" y="98"/>
                  </a:lnTo>
                  <a:lnTo>
                    <a:pt x="27" y="98"/>
                  </a:lnTo>
                  <a:lnTo>
                    <a:pt x="27" y="72"/>
                  </a:lnTo>
                  <a:lnTo>
                    <a:pt x="31" y="76"/>
                  </a:lnTo>
                  <a:lnTo>
                    <a:pt x="40" y="67"/>
                  </a:lnTo>
                  <a:lnTo>
                    <a:pt x="40" y="81"/>
                  </a:lnTo>
                  <a:lnTo>
                    <a:pt x="40" y="85"/>
                  </a:lnTo>
                  <a:lnTo>
                    <a:pt x="35" y="85"/>
                  </a:lnTo>
                  <a:lnTo>
                    <a:pt x="44" y="98"/>
                  </a:lnTo>
                  <a:lnTo>
                    <a:pt x="71" y="85"/>
                  </a:lnTo>
                  <a:lnTo>
                    <a:pt x="67" y="72"/>
                  </a:lnTo>
                  <a:lnTo>
                    <a:pt x="76" y="85"/>
                  </a:lnTo>
                  <a:lnTo>
                    <a:pt x="85" y="89"/>
                  </a:lnTo>
                  <a:lnTo>
                    <a:pt x="98" y="81"/>
                  </a:lnTo>
                  <a:lnTo>
                    <a:pt x="85" y="72"/>
                  </a:lnTo>
                  <a:lnTo>
                    <a:pt x="76" y="58"/>
                  </a:lnTo>
                  <a:lnTo>
                    <a:pt x="93" y="45"/>
                  </a:lnTo>
                  <a:lnTo>
                    <a:pt x="93" y="40"/>
                  </a:lnTo>
                  <a:lnTo>
                    <a:pt x="80" y="31"/>
                  </a:lnTo>
                  <a:lnTo>
                    <a:pt x="80" y="36"/>
                  </a:lnTo>
                  <a:lnTo>
                    <a:pt x="71" y="49"/>
                  </a:lnTo>
                  <a:lnTo>
                    <a:pt x="67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62" y="18"/>
                  </a:lnTo>
                  <a:lnTo>
                    <a:pt x="71" y="14"/>
                  </a:lnTo>
                  <a:close/>
                  <a:moveTo>
                    <a:pt x="67" y="72"/>
                  </a:moveTo>
                  <a:lnTo>
                    <a:pt x="67" y="72"/>
                  </a:lnTo>
                  <a:lnTo>
                    <a:pt x="53" y="81"/>
                  </a:lnTo>
                  <a:lnTo>
                    <a:pt x="53" y="49"/>
                  </a:lnTo>
                  <a:lnTo>
                    <a:pt x="58" y="45"/>
                  </a:lnTo>
                  <a:lnTo>
                    <a:pt x="67" y="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72"/>
            <p:cNvSpPr>
              <a:spLocks noEditPoints="1"/>
            </p:cNvSpPr>
            <p:nvPr/>
          </p:nvSpPr>
          <p:spPr bwMode="auto">
            <a:xfrm>
              <a:off x="5908" y="9822"/>
              <a:ext cx="232" cy="232"/>
            </a:xfrm>
            <a:custGeom>
              <a:avLst/>
              <a:gdLst>
                <a:gd name="T0" fmla="*/ 13 w 98"/>
                <a:gd name="T1" fmla="*/ 14 h 98"/>
                <a:gd name="T2" fmla="*/ 27 w 98"/>
                <a:gd name="T3" fmla="*/ 14 h 98"/>
                <a:gd name="T4" fmla="*/ 27 w 98"/>
                <a:gd name="T5" fmla="*/ 0 h 98"/>
                <a:gd name="T6" fmla="*/ 13 w 98"/>
                <a:gd name="T7" fmla="*/ 5 h 98"/>
                <a:gd name="T8" fmla="*/ 13 w 98"/>
                <a:gd name="T9" fmla="*/ 14 h 98"/>
                <a:gd name="T10" fmla="*/ 40 w 98"/>
                <a:gd name="T11" fmla="*/ 85 h 98"/>
                <a:gd name="T12" fmla="*/ 22 w 98"/>
                <a:gd name="T13" fmla="*/ 36 h 98"/>
                <a:gd name="T14" fmla="*/ 40 w 98"/>
                <a:gd name="T15" fmla="*/ 27 h 98"/>
                <a:gd name="T16" fmla="*/ 35 w 98"/>
                <a:gd name="T17" fmla="*/ 31 h 98"/>
                <a:gd name="T18" fmla="*/ 44 w 98"/>
                <a:gd name="T19" fmla="*/ 36 h 98"/>
                <a:gd name="T20" fmla="*/ 93 w 98"/>
                <a:gd name="T21" fmla="*/ 23 h 98"/>
                <a:gd name="T22" fmla="*/ 58 w 98"/>
                <a:gd name="T23" fmla="*/ 9 h 98"/>
                <a:gd name="T24" fmla="*/ 62 w 98"/>
                <a:gd name="T25" fmla="*/ 5 h 98"/>
                <a:gd name="T26" fmla="*/ 62 w 98"/>
                <a:gd name="T27" fmla="*/ 5 h 98"/>
                <a:gd name="T28" fmla="*/ 49 w 98"/>
                <a:gd name="T29" fmla="*/ 0 h 98"/>
                <a:gd name="T30" fmla="*/ 49 w 98"/>
                <a:gd name="T31" fmla="*/ 5 h 98"/>
                <a:gd name="T32" fmla="*/ 40 w 98"/>
                <a:gd name="T33" fmla="*/ 23 h 98"/>
                <a:gd name="T34" fmla="*/ 0 w 98"/>
                <a:gd name="T35" fmla="*/ 14 h 98"/>
                <a:gd name="T36" fmla="*/ 9 w 98"/>
                <a:gd name="T37" fmla="*/ 27 h 98"/>
                <a:gd name="T38" fmla="*/ 9 w 98"/>
                <a:gd name="T39" fmla="*/ 49 h 98"/>
                <a:gd name="T40" fmla="*/ 0 w 98"/>
                <a:gd name="T41" fmla="*/ 89 h 98"/>
                <a:gd name="T42" fmla="*/ 0 w 98"/>
                <a:gd name="T43" fmla="*/ 89 h 98"/>
                <a:gd name="T44" fmla="*/ 9 w 98"/>
                <a:gd name="T45" fmla="*/ 98 h 98"/>
                <a:gd name="T46" fmla="*/ 18 w 98"/>
                <a:gd name="T47" fmla="*/ 72 h 98"/>
                <a:gd name="T48" fmla="*/ 27 w 98"/>
                <a:gd name="T49" fmla="*/ 45 h 98"/>
                <a:gd name="T50" fmla="*/ 27 w 98"/>
                <a:gd name="T51" fmla="*/ 76 h 98"/>
                <a:gd name="T52" fmla="*/ 18 w 98"/>
                <a:gd name="T53" fmla="*/ 81 h 98"/>
                <a:gd name="T54" fmla="*/ 22 w 98"/>
                <a:gd name="T55" fmla="*/ 94 h 98"/>
                <a:gd name="T56" fmla="*/ 31 w 98"/>
                <a:gd name="T57" fmla="*/ 94 h 98"/>
                <a:gd name="T58" fmla="*/ 40 w 98"/>
                <a:gd name="T59" fmla="*/ 89 h 98"/>
                <a:gd name="T60" fmla="*/ 49 w 98"/>
                <a:gd name="T61" fmla="*/ 98 h 98"/>
                <a:gd name="T62" fmla="*/ 71 w 98"/>
                <a:gd name="T63" fmla="*/ 76 h 98"/>
                <a:gd name="T64" fmla="*/ 80 w 98"/>
                <a:gd name="T65" fmla="*/ 85 h 98"/>
                <a:gd name="T66" fmla="*/ 89 w 98"/>
                <a:gd name="T67" fmla="*/ 98 h 98"/>
                <a:gd name="T68" fmla="*/ 98 w 98"/>
                <a:gd name="T69" fmla="*/ 85 h 98"/>
                <a:gd name="T70" fmla="*/ 76 w 98"/>
                <a:gd name="T71" fmla="*/ 67 h 98"/>
                <a:gd name="T72" fmla="*/ 98 w 98"/>
                <a:gd name="T73" fmla="*/ 54 h 98"/>
                <a:gd name="T74" fmla="*/ 76 w 98"/>
                <a:gd name="T75" fmla="*/ 40 h 98"/>
                <a:gd name="T76" fmla="*/ 89 w 98"/>
                <a:gd name="T77" fmla="*/ 31 h 98"/>
                <a:gd name="T78" fmla="*/ 67 w 98"/>
                <a:gd name="T79" fmla="*/ 31 h 98"/>
                <a:gd name="T80" fmla="*/ 67 w 98"/>
                <a:gd name="T81" fmla="*/ 27 h 98"/>
                <a:gd name="T82" fmla="*/ 53 w 98"/>
                <a:gd name="T83" fmla="*/ 23 h 98"/>
                <a:gd name="T84" fmla="*/ 49 w 98"/>
                <a:gd name="T85" fmla="*/ 36 h 98"/>
                <a:gd name="T86" fmla="*/ 40 w 98"/>
                <a:gd name="T87" fmla="*/ 49 h 98"/>
                <a:gd name="T88" fmla="*/ 44 w 98"/>
                <a:gd name="T89" fmla="*/ 49 h 98"/>
                <a:gd name="T90" fmla="*/ 53 w 98"/>
                <a:gd name="T91" fmla="*/ 54 h 98"/>
                <a:gd name="T92" fmla="*/ 62 w 98"/>
                <a:gd name="T93" fmla="*/ 40 h 98"/>
                <a:gd name="T94" fmla="*/ 44 w 98"/>
                <a:gd name="T95" fmla="*/ 54 h 98"/>
                <a:gd name="T96" fmla="*/ 62 w 98"/>
                <a:gd name="T97" fmla="*/ 67 h 98"/>
                <a:gd name="T98" fmla="*/ 62 w 98"/>
                <a:gd name="T99" fmla="*/ 67 h 98"/>
                <a:gd name="T100" fmla="*/ 40 w 98"/>
                <a:gd name="T101" fmla="*/ 85 h 98"/>
                <a:gd name="T102" fmla="*/ 40 w 98"/>
                <a:gd name="T103" fmla="*/ 85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13" y="14"/>
                  </a:moveTo>
                  <a:lnTo>
                    <a:pt x="13" y="14"/>
                  </a:lnTo>
                  <a:lnTo>
                    <a:pt x="27" y="14"/>
                  </a:lnTo>
                  <a:lnTo>
                    <a:pt x="27" y="0"/>
                  </a:lnTo>
                  <a:lnTo>
                    <a:pt x="13" y="5"/>
                  </a:lnTo>
                  <a:lnTo>
                    <a:pt x="13" y="14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5" y="31"/>
                  </a:lnTo>
                  <a:lnTo>
                    <a:pt x="44" y="36"/>
                  </a:lnTo>
                  <a:lnTo>
                    <a:pt x="53" y="23"/>
                  </a:lnTo>
                  <a:lnTo>
                    <a:pt x="93" y="23"/>
                  </a:lnTo>
                  <a:lnTo>
                    <a:pt x="93" y="9"/>
                  </a:lnTo>
                  <a:lnTo>
                    <a:pt x="58" y="9"/>
                  </a:lnTo>
                  <a:lnTo>
                    <a:pt x="62" y="5"/>
                  </a:lnTo>
                  <a:lnTo>
                    <a:pt x="49" y="0"/>
                  </a:lnTo>
                  <a:lnTo>
                    <a:pt x="49" y="5"/>
                  </a:lnTo>
                  <a:lnTo>
                    <a:pt x="40" y="23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72"/>
                  </a:lnTo>
                  <a:lnTo>
                    <a:pt x="0" y="89"/>
                  </a:lnTo>
                  <a:lnTo>
                    <a:pt x="9" y="98"/>
                  </a:lnTo>
                  <a:lnTo>
                    <a:pt x="18" y="72"/>
                  </a:lnTo>
                  <a:lnTo>
                    <a:pt x="22" y="45"/>
                  </a:lnTo>
                  <a:lnTo>
                    <a:pt x="27" y="45"/>
                  </a:lnTo>
                  <a:lnTo>
                    <a:pt x="27" y="76"/>
                  </a:lnTo>
                  <a:lnTo>
                    <a:pt x="27" y="81"/>
                  </a:lnTo>
                  <a:lnTo>
                    <a:pt x="18" y="81"/>
                  </a:lnTo>
                  <a:lnTo>
                    <a:pt x="22" y="94"/>
                  </a:lnTo>
                  <a:lnTo>
                    <a:pt x="31" y="94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6"/>
                  </a:lnTo>
                  <a:lnTo>
                    <a:pt x="80" y="85"/>
                  </a:lnTo>
                  <a:lnTo>
                    <a:pt x="89" y="98"/>
                  </a:lnTo>
                  <a:lnTo>
                    <a:pt x="98" y="85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4"/>
                  </a:lnTo>
                  <a:lnTo>
                    <a:pt x="76" y="54"/>
                  </a:lnTo>
                  <a:lnTo>
                    <a:pt x="76" y="40"/>
                  </a:lnTo>
                  <a:lnTo>
                    <a:pt x="89" y="40"/>
                  </a:lnTo>
                  <a:lnTo>
                    <a:pt x="89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53" y="23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53" y="54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4"/>
                  </a:lnTo>
                  <a:lnTo>
                    <a:pt x="44" y="54"/>
                  </a:lnTo>
                  <a:lnTo>
                    <a:pt x="44" y="67"/>
                  </a:lnTo>
                  <a:lnTo>
                    <a:pt x="62" y="67"/>
                  </a:lnTo>
                  <a:lnTo>
                    <a:pt x="53" y="76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73"/>
            <p:cNvSpPr>
              <a:spLocks noEditPoints="1"/>
            </p:cNvSpPr>
            <p:nvPr/>
          </p:nvSpPr>
          <p:spPr bwMode="auto">
            <a:xfrm>
              <a:off x="6161" y="9822"/>
              <a:ext cx="232" cy="232"/>
            </a:xfrm>
            <a:custGeom>
              <a:avLst/>
              <a:gdLst>
                <a:gd name="T0" fmla="*/ 40 w 98"/>
                <a:gd name="T1" fmla="*/ 5 h 98"/>
                <a:gd name="T2" fmla="*/ 40 w 98"/>
                <a:gd name="T3" fmla="*/ 0 h 98"/>
                <a:gd name="T4" fmla="*/ 40 w 98"/>
                <a:gd name="T5" fmla="*/ 0 h 98"/>
                <a:gd name="T6" fmla="*/ 27 w 98"/>
                <a:gd name="T7" fmla="*/ 0 h 98"/>
                <a:gd name="T8" fmla="*/ 0 w 98"/>
                <a:gd name="T9" fmla="*/ 14 h 98"/>
                <a:gd name="T10" fmla="*/ 27 w 98"/>
                <a:gd name="T11" fmla="*/ 23 h 98"/>
                <a:gd name="T12" fmla="*/ 40 w 98"/>
                <a:gd name="T13" fmla="*/ 31 h 98"/>
                <a:gd name="T14" fmla="*/ 58 w 98"/>
                <a:gd name="T15" fmla="*/ 23 h 98"/>
                <a:gd name="T16" fmla="*/ 71 w 98"/>
                <a:gd name="T17" fmla="*/ 31 h 98"/>
                <a:gd name="T18" fmla="*/ 98 w 98"/>
                <a:gd name="T19" fmla="*/ 23 h 98"/>
                <a:gd name="T20" fmla="*/ 71 w 98"/>
                <a:gd name="T21" fmla="*/ 14 h 98"/>
                <a:gd name="T22" fmla="*/ 71 w 98"/>
                <a:gd name="T23" fmla="*/ 9 h 98"/>
                <a:gd name="T24" fmla="*/ 71 w 98"/>
                <a:gd name="T25" fmla="*/ 5 h 98"/>
                <a:gd name="T26" fmla="*/ 71 w 98"/>
                <a:gd name="T27" fmla="*/ 0 h 98"/>
                <a:gd name="T28" fmla="*/ 58 w 98"/>
                <a:gd name="T29" fmla="*/ 0 h 98"/>
                <a:gd name="T30" fmla="*/ 40 w 98"/>
                <a:gd name="T31" fmla="*/ 14 h 98"/>
                <a:gd name="T32" fmla="*/ 40 w 98"/>
                <a:gd name="T33" fmla="*/ 9 h 98"/>
                <a:gd name="T34" fmla="*/ 40 w 98"/>
                <a:gd name="T35" fmla="*/ 5 h 98"/>
                <a:gd name="T36" fmla="*/ 27 w 98"/>
                <a:gd name="T37" fmla="*/ 98 h 98"/>
                <a:gd name="T38" fmla="*/ 71 w 98"/>
                <a:gd name="T39" fmla="*/ 89 h 98"/>
                <a:gd name="T40" fmla="*/ 85 w 98"/>
                <a:gd name="T41" fmla="*/ 98 h 98"/>
                <a:gd name="T42" fmla="*/ 13 w 98"/>
                <a:gd name="T43" fmla="*/ 36 h 98"/>
                <a:gd name="T44" fmla="*/ 27 w 98"/>
                <a:gd name="T45" fmla="*/ 98 h 98"/>
                <a:gd name="T46" fmla="*/ 53 w 98"/>
                <a:gd name="T47" fmla="*/ 45 h 98"/>
                <a:gd name="T48" fmla="*/ 71 w 98"/>
                <a:gd name="T49" fmla="*/ 58 h 98"/>
                <a:gd name="T50" fmla="*/ 53 w 98"/>
                <a:gd name="T51" fmla="*/ 45 h 98"/>
                <a:gd name="T52" fmla="*/ 40 w 98"/>
                <a:gd name="T53" fmla="*/ 45 h 98"/>
                <a:gd name="T54" fmla="*/ 27 w 98"/>
                <a:gd name="T55" fmla="*/ 58 h 98"/>
                <a:gd name="T56" fmla="*/ 40 w 98"/>
                <a:gd name="T57" fmla="*/ 45 h 98"/>
                <a:gd name="T58" fmla="*/ 40 w 98"/>
                <a:gd name="T59" fmla="*/ 67 h 98"/>
                <a:gd name="T60" fmla="*/ 27 w 98"/>
                <a:gd name="T61" fmla="*/ 81 h 98"/>
                <a:gd name="T62" fmla="*/ 40 w 98"/>
                <a:gd name="T63" fmla="*/ 67 h 98"/>
                <a:gd name="T64" fmla="*/ 71 w 98"/>
                <a:gd name="T65" fmla="*/ 81 h 98"/>
                <a:gd name="T66" fmla="*/ 53 w 98"/>
                <a:gd name="T67" fmla="*/ 67 h 98"/>
                <a:gd name="T68" fmla="*/ 71 w 98"/>
                <a:gd name="T69" fmla="*/ 81 h 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8" h="98">
                  <a:moveTo>
                    <a:pt x="40" y="5"/>
                  </a:moveTo>
                  <a:lnTo>
                    <a:pt x="40" y="5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27" y="23"/>
                  </a:lnTo>
                  <a:lnTo>
                    <a:pt x="27" y="31"/>
                  </a:lnTo>
                  <a:lnTo>
                    <a:pt x="40" y="31"/>
                  </a:lnTo>
                  <a:lnTo>
                    <a:pt x="40" y="23"/>
                  </a:lnTo>
                  <a:lnTo>
                    <a:pt x="58" y="23"/>
                  </a:lnTo>
                  <a:lnTo>
                    <a:pt x="58" y="31"/>
                  </a:lnTo>
                  <a:lnTo>
                    <a:pt x="71" y="31"/>
                  </a:lnTo>
                  <a:lnTo>
                    <a:pt x="71" y="23"/>
                  </a:lnTo>
                  <a:lnTo>
                    <a:pt x="98" y="23"/>
                  </a:lnTo>
                  <a:lnTo>
                    <a:pt x="98" y="14"/>
                  </a:lnTo>
                  <a:lnTo>
                    <a:pt x="71" y="14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58" y="14"/>
                  </a:lnTo>
                  <a:lnTo>
                    <a:pt x="40" y="14"/>
                  </a:lnTo>
                  <a:lnTo>
                    <a:pt x="40" y="9"/>
                  </a:lnTo>
                  <a:lnTo>
                    <a:pt x="40" y="5"/>
                  </a:lnTo>
                  <a:close/>
                  <a:moveTo>
                    <a:pt x="27" y="98"/>
                  </a:moveTo>
                  <a:lnTo>
                    <a:pt x="27" y="89"/>
                  </a:lnTo>
                  <a:lnTo>
                    <a:pt x="71" y="89"/>
                  </a:lnTo>
                  <a:lnTo>
                    <a:pt x="71" y="98"/>
                  </a:lnTo>
                  <a:lnTo>
                    <a:pt x="85" y="98"/>
                  </a:lnTo>
                  <a:lnTo>
                    <a:pt x="85" y="36"/>
                  </a:lnTo>
                  <a:lnTo>
                    <a:pt x="13" y="36"/>
                  </a:lnTo>
                  <a:lnTo>
                    <a:pt x="13" y="98"/>
                  </a:lnTo>
                  <a:lnTo>
                    <a:pt x="27" y="98"/>
                  </a:lnTo>
                  <a:close/>
                  <a:moveTo>
                    <a:pt x="53" y="45"/>
                  </a:moveTo>
                  <a:lnTo>
                    <a:pt x="71" y="45"/>
                  </a:lnTo>
                  <a:lnTo>
                    <a:pt x="71" y="58"/>
                  </a:lnTo>
                  <a:lnTo>
                    <a:pt x="53" y="58"/>
                  </a:lnTo>
                  <a:lnTo>
                    <a:pt x="53" y="45"/>
                  </a:lnTo>
                  <a:close/>
                  <a:moveTo>
                    <a:pt x="40" y="45"/>
                  </a:moveTo>
                  <a:lnTo>
                    <a:pt x="40" y="58"/>
                  </a:lnTo>
                  <a:lnTo>
                    <a:pt x="27" y="58"/>
                  </a:lnTo>
                  <a:lnTo>
                    <a:pt x="27" y="45"/>
                  </a:lnTo>
                  <a:lnTo>
                    <a:pt x="40" y="45"/>
                  </a:lnTo>
                  <a:close/>
                  <a:moveTo>
                    <a:pt x="40" y="67"/>
                  </a:moveTo>
                  <a:lnTo>
                    <a:pt x="40" y="81"/>
                  </a:lnTo>
                  <a:lnTo>
                    <a:pt x="27" y="81"/>
                  </a:lnTo>
                  <a:lnTo>
                    <a:pt x="27" y="67"/>
                  </a:lnTo>
                  <a:lnTo>
                    <a:pt x="40" y="67"/>
                  </a:lnTo>
                  <a:close/>
                  <a:moveTo>
                    <a:pt x="71" y="81"/>
                  </a:moveTo>
                  <a:lnTo>
                    <a:pt x="53" y="81"/>
                  </a:lnTo>
                  <a:lnTo>
                    <a:pt x="53" y="67"/>
                  </a:lnTo>
                  <a:lnTo>
                    <a:pt x="71" y="67"/>
                  </a:lnTo>
                  <a:lnTo>
                    <a:pt x="71" y="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4"/>
            <p:cNvSpPr>
              <a:spLocks noEditPoints="1"/>
            </p:cNvSpPr>
            <p:nvPr/>
          </p:nvSpPr>
          <p:spPr bwMode="auto">
            <a:xfrm>
              <a:off x="6415" y="9822"/>
              <a:ext cx="232" cy="232"/>
            </a:xfrm>
            <a:custGeom>
              <a:avLst/>
              <a:gdLst>
                <a:gd name="T0" fmla="*/ 13 w 98"/>
                <a:gd name="T1" fmla="*/ 14 h 98"/>
                <a:gd name="T2" fmla="*/ 27 w 98"/>
                <a:gd name="T3" fmla="*/ 14 h 98"/>
                <a:gd name="T4" fmla="*/ 27 w 98"/>
                <a:gd name="T5" fmla="*/ 0 h 98"/>
                <a:gd name="T6" fmla="*/ 13 w 98"/>
                <a:gd name="T7" fmla="*/ 5 h 98"/>
                <a:gd name="T8" fmla="*/ 13 w 98"/>
                <a:gd name="T9" fmla="*/ 14 h 98"/>
                <a:gd name="T10" fmla="*/ 40 w 98"/>
                <a:gd name="T11" fmla="*/ 85 h 98"/>
                <a:gd name="T12" fmla="*/ 22 w 98"/>
                <a:gd name="T13" fmla="*/ 36 h 98"/>
                <a:gd name="T14" fmla="*/ 40 w 98"/>
                <a:gd name="T15" fmla="*/ 27 h 98"/>
                <a:gd name="T16" fmla="*/ 36 w 98"/>
                <a:gd name="T17" fmla="*/ 31 h 98"/>
                <a:gd name="T18" fmla="*/ 44 w 98"/>
                <a:gd name="T19" fmla="*/ 36 h 98"/>
                <a:gd name="T20" fmla="*/ 94 w 98"/>
                <a:gd name="T21" fmla="*/ 23 h 98"/>
                <a:gd name="T22" fmla="*/ 58 w 98"/>
                <a:gd name="T23" fmla="*/ 9 h 98"/>
                <a:gd name="T24" fmla="*/ 62 w 98"/>
                <a:gd name="T25" fmla="*/ 5 h 98"/>
                <a:gd name="T26" fmla="*/ 62 w 98"/>
                <a:gd name="T27" fmla="*/ 5 h 98"/>
                <a:gd name="T28" fmla="*/ 49 w 98"/>
                <a:gd name="T29" fmla="*/ 0 h 98"/>
                <a:gd name="T30" fmla="*/ 49 w 98"/>
                <a:gd name="T31" fmla="*/ 5 h 98"/>
                <a:gd name="T32" fmla="*/ 40 w 98"/>
                <a:gd name="T33" fmla="*/ 23 h 98"/>
                <a:gd name="T34" fmla="*/ 0 w 98"/>
                <a:gd name="T35" fmla="*/ 14 h 98"/>
                <a:gd name="T36" fmla="*/ 9 w 98"/>
                <a:gd name="T37" fmla="*/ 27 h 98"/>
                <a:gd name="T38" fmla="*/ 9 w 98"/>
                <a:gd name="T39" fmla="*/ 49 h 98"/>
                <a:gd name="T40" fmla="*/ 0 w 98"/>
                <a:gd name="T41" fmla="*/ 89 h 98"/>
                <a:gd name="T42" fmla="*/ 0 w 98"/>
                <a:gd name="T43" fmla="*/ 89 h 98"/>
                <a:gd name="T44" fmla="*/ 9 w 98"/>
                <a:gd name="T45" fmla="*/ 98 h 98"/>
                <a:gd name="T46" fmla="*/ 18 w 98"/>
                <a:gd name="T47" fmla="*/ 72 h 98"/>
                <a:gd name="T48" fmla="*/ 27 w 98"/>
                <a:gd name="T49" fmla="*/ 49 h 98"/>
                <a:gd name="T50" fmla="*/ 27 w 98"/>
                <a:gd name="T51" fmla="*/ 81 h 98"/>
                <a:gd name="T52" fmla="*/ 18 w 98"/>
                <a:gd name="T53" fmla="*/ 81 h 98"/>
                <a:gd name="T54" fmla="*/ 22 w 98"/>
                <a:gd name="T55" fmla="*/ 94 h 98"/>
                <a:gd name="T56" fmla="*/ 31 w 98"/>
                <a:gd name="T57" fmla="*/ 94 h 98"/>
                <a:gd name="T58" fmla="*/ 40 w 98"/>
                <a:gd name="T59" fmla="*/ 89 h 98"/>
                <a:gd name="T60" fmla="*/ 49 w 98"/>
                <a:gd name="T61" fmla="*/ 98 h 98"/>
                <a:gd name="T62" fmla="*/ 71 w 98"/>
                <a:gd name="T63" fmla="*/ 76 h 98"/>
                <a:gd name="T64" fmla="*/ 80 w 98"/>
                <a:gd name="T65" fmla="*/ 85 h 98"/>
                <a:gd name="T66" fmla="*/ 89 w 98"/>
                <a:gd name="T67" fmla="*/ 98 h 98"/>
                <a:gd name="T68" fmla="*/ 98 w 98"/>
                <a:gd name="T69" fmla="*/ 85 h 98"/>
                <a:gd name="T70" fmla="*/ 76 w 98"/>
                <a:gd name="T71" fmla="*/ 67 h 98"/>
                <a:gd name="T72" fmla="*/ 98 w 98"/>
                <a:gd name="T73" fmla="*/ 54 h 98"/>
                <a:gd name="T74" fmla="*/ 76 w 98"/>
                <a:gd name="T75" fmla="*/ 40 h 98"/>
                <a:gd name="T76" fmla="*/ 89 w 98"/>
                <a:gd name="T77" fmla="*/ 31 h 98"/>
                <a:gd name="T78" fmla="*/ 67 w 98"/>
                <a:gd name="T79" fmla="*/ 31 h 98"/>
                <a:gd name="T80" fmla="*/ 67 w 98"/>
                <a:gd name="T81" fmla="*/ 27 h 98"/>
                <a:gd name="T82" fmla="*/ 53 w 98"/>
                <a:gd name="T83" fmla="*/ 23 h 98"/>
                <a:gd name="T84" fmla="*/ 49 w 98"/>
                <a:gd name="T85" fmla="*/ 36 h 98"/>
                <a:gd name="T86" fmla="*/ 40 w 98"/>
                <a:gd name="T87" fmla="*/ 49 h 98"/>
                <a:gd name="T88" fmla="*/ 44 w 98"/>
                <a:gd name="T89" fmla="*/ 49 h 98"/>
                <a:gd name="T90" fmla="*/ 53 w 98"/>
                <a:gd name="T91" fmla="*/ 54 h 98"/>
                <a:gd name="T92" fmla="*/ 62 w 98"/>
                <a:gd name="T93" fmla="*/ 40 h 98"/>
                <a:gd name="T94" fmla="*/ 44 w 98"/>
                <a:gd name="T95" fmla="*/ 54 h 98"/>
                <a:gd name="T96" fmla="*/ 62 w 98"/>
                <a:gd name="T97" fmla="*/ 67 h 98"/>
                <a:gd name="T98" fmla="*/ 62 w 98"/>
                <a:gd name="T99" fmla="*/ 67 h 98"/>
                <a:gd name="T100" fmla="*/ 40 w 98"/>
                <a:gd name="T101" fmla="*/ 85 h 98"/>
                <a:gd name="T102" fmla="*/ 40 w 98"/>
                <a:gd name="T103" fmla="*/ 85 h 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8">
                  <a:moveTo>
                    <a:pt x="13" y="14"/>
                  </a:moveTo>
                  <a:lnTo>
                    <a:pt x="13" y="14"/>
                  </a:lnTo>
                  <a:lnTo>
                    <a:pt x="27" y="14"/>
                  </a:lnTo>
                  <a:lnTo>
                    <a:pt x="27" y="0"/>
                  </a:lnTo>
                  <a:lnTo>
                    <a:pt x="13" y="5"/>
                  </a:lnTo>
                  <a:lnTo>
                    <a:pt x="13" y="14"/>
                  </a:lnTo>
                  <a:close/>
                  <a:moveTo>
                    <a:pt x="40" y="85"/>
                  </a:moveTo>
                  <a:lnTo>
                    <a:pt x="40" y="36"/>
                  </a:lnTo>
                  <a:lnTo>
                    <a:pt x="22" y="36"/>
                  </a:lnTo>
                  <a:lnTo>
                    <a:pt x="22" y="27"/>
                  </a:lnTo>
                  <a:lnTo>
                    <a:pt x="40" y="27"/>
                  </a:lnTo>
                  <a:lnTo>
                    <a:pt x="36" y="31"/>
                  </a:lnTo>
                  <a:lnTo>
                    <a:pt x="44" y="36"/>
                  </a:lnTo>
                  <a:lnTo>
                    <a:pt x="53" y="23"/>
                  </a:lnTo>
                  <a:lnTo>
                    <a:pt x="94" y="23"/>
                  </a:lnTo>
                  <a:lnTo>
                    <a:pt x="94" y="9"/>
                  </a:lnTo>
                  <a:lnTo>
                    <a:pt x="58" y="9"/>
                  </a:lnTo>
                  <a:lnTo>
                    <a:pt x="62" y="5"/>
                  </a:lnTo>
                  <a:lnTo>
                    <a:pt x="49" y="0"/>
                  </a:lnTo>
                  <a:lnTo>
                    <a:pt x="49" y="5"/>
                  </a:lnTo>
                  <a:lnTo>
                    <a:pt x="40" y="23"/>
                  </a:lnTo>
                  <a:lnTo>
                    <a:pt x="40" y="14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9" y="49"/>
                  </a:lnTo>
                  <a:lnTo>
                    <a:pt x="9" y="72"/>
                  </a:lnTo>
                  <a:lnTo>
                    <a:pt x="0" y="89"/>
                  </a:lnTo>
                  <a:lnTo>
                    <a:pt x="9" y="98"/>
                  </a:lnTo>
                  <a:lnTo>
                    <a:pt x="18" y="72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27" y="81"/>
                  </a:lnTo>
                  <a:lnTo>
                    <a:pt x="18" y="81"/>
                  </a:lnTo>
                  <a:lnTo>
                    <a:pt x="22" y="94"/>
                  </a:lnTo>
                  <a:lnTo>
                    <a:pt x="31" y="94"/>
                  </a:lnTo>
                  <a:lnTo>
                    <a:pt x="40" y="89"/>
                  </a:lnTo>
                  <a:lnTo>
                    <a:pt x="49" y="98"/>
                  </a:lnTo>
                  <a:lnTo>
                    <a:pt x="62" y="85"/>
                  </a:lnTo>
                  <a:lnTo>
                    <a:pt x="71" y="76"/>
                  </a:lnTo>
                  <a:lnTo>
                    <a:pt x="80" y="85"/>
                  </a:lnTo>
                  <a:lnTo>
                    <a:pt x="89" y="98"/>
                  </a:lnTo>
                  <a:lnTo>
                    <a:pt x="98" y="85"/>
                  </a:lnTo>
                  <a:lnTo>
                    <a:pt x="85" y="76"/>
                  </a:lnTo>
                  <a:lnTo>
                    <a:pt x="76" y="67"/>
                  </a:lnTo>
                  <a:lnTo>
                    <a:pt x="98" y="67"/>
                  </a:lnTo>
                  <a:lnTo>
                    <a:pt x="98" y="54"/>
                  </a:lnTo>
                  <a:lnTo>
                    <a:pt x="76" y="54"/>
                  </a:lnTo>
                  <a:lnTo>
                    <a:pt x="76" y="40"/>
                  </a:lnTo>
                  <a:lnTo>
                    <a:pt x="89" y="40"/>
                  </a:lnTo>
                  <a:lnTo>
                    <a:pt x="89" y="31"/>
                  </a:lnTo>
                  <a:lnTo>
                    <a:pt x="67" y="31"/>
                  </a:lnTo>
                  <a:lnTo>
                    <a:pt x="67" y="27"/>
                  </a:lnTo>
                  <a:lnTo>
                    <a:pt x="53" y="23"/>
                  </a:lnTo>
                  <a:lnTo>
                    <a:pt x="49" y="36"/>
                  </a:lnTo>
                  <a:lnTo>
                    <a:pt x="40" y="49"/>
                  </a:lnTo>
                  <a:lnTo>
                    <a:pt x="44" y="49"/>
                  </a:lnTo>
                  <a:lnTo>
                    <a:pt x="53" y="54"/>
                  </a:lnTo>
                  <a:lnTo>
                    <a:pt x="58" y="40"/>
                  </a:lnTo>
                  <a:lnTo>
                    <a:pt x="62" y="40"/>
                  </a:lnTo>
                  <a:lnTo>
                    <a:pt x="62" y="54"/>
                  </a:lnTo>
                  <a:lnTo>
                    <a:pt x="44" y="54"/>
                  </a:lnTo>
                  <a:lnTo>
                    <a:pt x="44" y="67"/>
                  </a:lnTo>
                  <a:lnTo>
                    <a:pt x="62" y="67"/>
                  </a:lnTo>
                  <a:lnTo>
                    <a:pt x="53" y="76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5"/>
            <p:cNvSpPr>
              <a:spLocks noEditPoints="1"/>
            </p:cNvSpPr>
            <p:nvPr/>
          </p:nvSpPr>
          <p:spPr bwMode="auto">
            <a:xfrm>
              <a:off x="6699" y="9822"/>
              <a:ext cx="171" cy="232"/>
            </a:xfrm>
            <a:custGeom>
              <a:avLst/>
              <a:gdLst>
                <a:gd name="T0" fmla="*/ 14 w 72"/>
                <a:gd name="T1" fmla="*/ 98 h 98"/>
                <a:gd name="T2" fmla="*/ 14 w 72"/>
                <a:gd name="T3" fmla="*/ 89 h 98"/>
                <a:gd name="T4" fmla="*/ 54 w 72"/>
                <a:gd name="T5" fmla="*/ 89 h 98"/>
                <a:gd name="T6" fmla="*/ 54 w 72"/>
                <a:gd name="T7" fmla="*/ 98 h 98"/>
                <a:gd name="T8" fmla="*/ 72 w 72"/>
                <a:gd name="T9" fmla="*/ 98 h 98"/>
                <a:gd name="T10" fmla="*/ 72 w 72"/>
                <a:gd name="T11" fmla="*/ 14 h 98"/>
                <a:gd name="T12" fmla="*/ 36 w 72"/>
                <a:gd name="T13" fmla="*/ 14 h 98"/>
                <a:gd name="T14" fmla="*/ 36 w 72"/>
                <a:gd name="T15" fmla="*/ 14 h 98"/>
                <a:gd name="T16" fmla="*/ 40 w 72"/>
                <a:gd name="T17" fmla="*/ 9 h 98"/>
                <a:gd name="T18" fmla="*/ 40 w 72"/>
                <a:gd name="T19" fmla="*/ 9 h 98"/>
                <a:gd name="T20" fmla="*/ 40 w 72"/>
                <a:gd name="T21" fmla="*/ 9 h 98"/>
                <a:gd name="T22" fmla="*/ 40 w 72"/>
                <a:gd name="T23" fmla="*/ 0 h 98"/>
                <a:gd name="T24" fmla="*/ 40 w 72"/>
                <a:gd name="T25" fmla="*/ 0 h 98"/>
                <a:gd name="T26" fmla="*/ 23 w 72"/>
                <a:gd name="T27" fmla="*/ 0 h 98"/>
                <a:gd name="T28" fmla="*/ 23 w 72"/>
                <a:gd name="T29" fmla="*/ 0 h 98"/>
                <a:gd name="T30" fmla="*/ 23 w 72"/>
                <a:gd name="T31" fmla="*/ 5 h 98"/>
                <a:gd name="T32" fmla="*/ 23 w 72"/>
                <a:gd name="T33" fmla="*/ 5 h 98"/>
                <a:gd name="T34" fmla="*/ 18 w 72"/>
                <a:gd name="T35" fmla="*/ 14 h 98"/>
                <a:gd name="T36" fmla="*/ 0 w 72"/>
                <a:gd name="T37" fmla="*/ 14 h 98"/>
                <a:gd name="T38" fmla="*/ 0 w 72"/>
                <a:gd name="T39" fmla="*/ 98 h 98"/>
                <a:gd name="T40" fmla="*/ 0 w 72"/>
                <a:gd name="T41" fmla="*/ 98 h 98"/>
                <a:gd name="T42" fmla="*/ 14 w 72"/>
                <a:gd name="T43" fmla="*/ 98 h 98"/>
                <a:gd name="T44" fmla="*/ 14 w 72"/>
                <a:gd name="T45" fmla="*/ 98 h 98"/>
                <a:gd name="T46" fmla="*/ 54 w 72"/>
                <a:gd name="T47" fmla="*/ 27 h 98"/>
                <a:gd name="T48" fmla="*/ 54 w 72"/>
                <a:gd name="T49" fmla="*/ 36 h 98"/>
                <a:gd name="T50" fmla="*/ 14 w 72"/>
                <a:gd name="T51" fmla="*/ 36 h 98"/>
                <a:gd name="T52" fmla="*/ 14 w 72"/>
                <a:gd name="T53" fmla="*/ 27 h 98"/>
                <a:gd name="T54" fmla="*/ 54 w 72"/>
                <a:gd name="T55" fmla="*/ 27 h 98"/>
                <a:gd name="T56" fmla="*/ 54 w 72"/>
                <a:gd name="T57" fmla="*/ 27 h 98"/>
                <a:gd name="T58" fmla="*/ 58 w 72"/>
                <a:gd name="T59" fmla="*/ 58 h 98"/>
                <a:gd name="T60" fmla="*/ 14 w 72"/>
                <a:gd name="T61" fmla="*/ 58 h 98"/>
                <a:gd name="T62" fmla="*/ 14 w 72"/>
                <a:gd name="T63" fmla="*/ 49 h 98"/>
                <a:gd name="T64" fmla="*/ 58 w 72"/>
                <a:gd name="T65" fmla="*/ 49 h 98"/>
                <a:gd name="T66" fmla="*/ 58 w 72"/>
                <a:gd name="T67" fmla="*/ 58 h 98"/>
                <a:gd name="T68" fmla="*/ 58 w 72"/>
                <a:gd name="T69" fmla="*/ 58 h 98"/>
                <a:gd name="T70" fmla="*/ 58 w 72"/>
                <a:gd name="T71" fmla="*/ 67 h 98"/>
                <a:gd name="T72" fmla="*/ 58 w 72"/>
                <a:gd name="T73" fmla="*/ 81 h 98"/>
                <a:gd name="T74" fmla="*/ 14 w 72"/>
                <a:gd name="T75" fmla="*/ 81 h 98"/>
                <a:gd name="T76" fmla="*/ 14 w 72"/>
                <a:gd name="T77" fmla="*/ 67 h 98"/>
                <a:gd name="T78" fmla="*/ 58 w 72"/>
                <a:gd name="T79" fmla="*/ 67 h 98"/>
                <a:gd name="T80" fmla="*/ 58 w 72"/>
                <a:gd name="T81" fmla="*/ 67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2" h="98">
                  <a:moveTo>
                    <a:pt x="14" y="98"/>
                  </a:moveTo>
                  <a:lnTo>
                    <a:pt x="14" y="89"/>
                  </a:lnTo>
                  <a:lnTo>
                    <a:pt x="54" y="89"/>
                  </a:lnTo>
                  <a:lnTo>
                    <a:pt x="54" y="98"/>
                  </a:lnTo>
                  <a:lnTo>
                    <a:pt x="72" y="98"/>
                  </a:lnTo>
                  <a:lnTo>
                    <a:pt x="72" y="14"/>
                  </a:lnTo>
                  <a:lnTo>
                    <a:pt x="36" y="14"/>
                  </a:lnTo>
                  <a:lnTo>
                    <a:pt x="40" y="9"/>
                  </a:lnTo>
                  <a:lnTo>
                    <a:pt x="40" y="0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18" y="14"/>
                  </a:lnTo>
                  <a:lnTo>
                    <a:pt x="0" y="14"/>
                  </a:lnTo>
                  <a:lnTo>
                    <a:pt x="0" y="98"/>
                  </a:lnTo>
                  <a:lnTo>
                    <a:pt x="14" y="98"/>
                  </a:lnTo>
                  <a:close/>
                  <a:moveTo>
                    <a:pt x="54" y="27"/>
                  </a:moveTo>
                  <a:lnTo>
                    <a:pt x="54" y="36"/>
                  </a:lnTo>
                  <a:lnTo>
                    <a:pt x="14" y="36"/>
                  </a:lnTo>
                  <a:lnTo>
                    <a:pt x="14" y="27"/>
                  </a:lnTo>
                  <a:lnTo>
                    <a:pt x="54" y="27"/>
                  </a:lnTo>
                  <a:close/>
                  <a:moveTo>
                    <a:pt x="58" y="58"/>
                  </a:moveTo>
                  <a:lnTo>
                    <a:pt x="14" y="58"/>
                  </a:lnTo>
                  <a:lnTo>
                    <a:pt x="14" y="49"/>
                  </a:lnTo>
                  <a:lnTo>
                    <a:pt x="58" y="49"/>
                  </a:lnTo>
                  <a:lnTo>
                    <a:pt x="58" y="58"/>
                  </a:lnTo>
                  <a:close/>
                  <a:moveTo>
                    <a:pt x="58" y="67"/>
                  </a:moveTo>
                  <a:lnTo>
                    <a:pt x="58" y="81"/>
                  </a:lnTo>
                  <a:lnTo>
                    <a:pt x="14" y="81"/>
                  </a:lnTo>
                  <a:lnTo>
                    <a:pt x="14" y="67"/>
                  </a:lnTo>
                  <a:lnTo>
                    <a:pt x="58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6"/>
            <p:cNvSpPr>
              <a:spLocks noEditPoints="1"/>
            </p:cNvSpPr>
            <p:nvPr/>
          </p:nvSpPr>
          <p:spPr bwMode="auto">
            <a:xfrm>
              <a:off x="6922" y="9822"/>
              <a:ext cx="232" cy="223"/>
            </a:xfrm>
            <a:custGeom>
              <a:avLst/>
              <a:gdLst>
                <a:gd name="T0" fmla="*/ 71 w 98"/>
                <a:gd name="T1" fmla="*/ 5 h 94"/>
                <a:gd name="T2" fmla="*/ 71 w 98"/>
                <a:gd name="T3" fmla="*/ 5 h 94"/>
                <a:gd name="T4" fmla="*/ 53 w 98"/>
                <a:gd name="T5" fmla="*/ 0 h 94"/>
                <a:gd name="T6" fmla="*/ 49 w 98"/>
                <a:gd name="T7" fmla="*/ 18 h 94"/>
                <a:gd name="T8" fmla="*/ 31 w 98"/>
                <a:gd name="T9" fmla="*/ 31 h 94"/>
                <a:gd name="T10" fmla="*/ 36 w 98"/>
                <a:gd name="T11" fmla="*/ 45 h 94"/>
                <a:gd name="T12" fmla="*/ 80 w 98"/>
                <a:gd name="T13" fmla="*/ 45 h 94"/>
                <a:gd name="T14" fmla="*/ 85 w 98"/>
                <a:gd name="T15" fmla="*/ 49 h 94"/>
                <a:gd name="T16" fmla="*/ 94 w 98"/>
                <a:gd name="T17" fmla="*/ 45 h 94"/>
                <a:gd name="T18" fmla="*/ 98 w 98"/>
                <a:gd name="T19" fmla="*/ 40 h 94"/>
                <a:gd name="T20" fmla="*/ 80 w 98"/>
                <a:gd name="T21" fmla="*/ 14 h 94"/>
                <a:gd name="T22" fmla="*/ 67 w 98"/>
                <a:gd name="T23" fmla="*/ 23 h 94"/>
                <a:gd name="T24" fmla="*/ 53 w 98"/>
                <a:gd name="T25" fmla="*/ 31 h 94"/>
                <a:gd name="T26" fmla="*/ 71 w 98"/>
                <a:gd name="T27" fmla="*/ 5 h 94"/>
                <a:gd name="T28" fmla="*/ 71 w 98"/>
                <a:gd name="T29" fmla="*/ 5 h 94"/>
                <a:gd name="T30" fmla="*/ 36 w 98"/>
                <a:gd name="T31" fmla="*/ 14 h 94"/>
                <a:gd name="T32" fmla="*/ 18 w 98"/>
                <a:gd name="T33" fmla="*/ 0 h 94"/>
                <a:gd name="T34" fmla="*/ 9 w 98"/>
                <a:gd name="T35" fmla="*/ 9 h 94"/>
                <a:gd name="T36" fmla="*/ 13 w 98"/>
                <a:gd name="T37" fmla="*/ 18 h 94"/>
                <a:gd name="T38" fmla="*/ 27 w 98"/>
                <a:gd name="T39" fmla="*/ 27 h 94"/>
                <a:gd name="T40" fmla="*/ 36 w 98"/>
                <a:gd name="T41" fmla="*/ 14 h 94"/>
                <a:gd name="T42" fmla="*/ 27 w 98"/>
                <a:gd name="T43" fmla="*/ 36 h 94"/>
                <a:gd name="T44" fmla="*/ 9 w 98"/>
                <a:gd name="T45" fmla="*/ 23 h 94"/>
                <a:gd name="T46" fmla="*/ 0 w 98"/>
                <a:gd name="T47" fmla="*/ 36 h 94"/>
                <a:gd name="T48" fmla="*/ 18 w 98"/>
                <a:gd name="T49" fmla="*/ 49 h 94"/>
                <a:gd name="T50" fmla="*/ 27 w 98"/>
                <a:gd name="T51" fmla="*/ 36 h 94"/>
                <a:gd name="T52" fmla="*/ 27 w 98"/>
                <a:gd name="T53" fmla="*/ 36 h 94"/>
                <a:gd name="T54" fmla="*/ 13 w 98"/>
                <a:gd name="T55" fmla="*/ 94 h 94"/>
                <a:gd name="T56" fmla="*/ 18 w 98"/>
                <a:gd name="T57" fmla="*/ 94 h 94"/>
                <a:gd name="T58" fmla="*/ 27 w 98"/>
                <a:gd name="T59" fmla="*/ 58 h 94"/>
                <a:gd name="T60" fmla="*/ 22 w 98"/>
                <a:gd name="T61" fmla="*/ 54 h 94"/>
                <a:gd name="T62" fmla="*/ 18 w 98"/>
                <a:gd name="T63" fmla="*/ 49 h 94"/>
                <a:gd name="T64" fmla="*/ 0 w 98"/>
                <a:gd name="T65" fmla="*/ 85 h 94"/>
                <a:gd name="T66" fmla="*/ 13 w 98"/>
                <a:gd name="T67" fmla="*/ 94 h 94"/>
                <a:gd name="T68" fmla="*/ 49 w 98"/>
                <a:gd name="T69" fmla="*/ 89 h 94"/>
                <a:gd name="T70" fmla="*/ 76 w 98"/>
                <a:gd name="T71" fmla="*/ 94 h 94"/>
                <a:gd name="T72" fmla="*/ 89 w 98"/>
                <a:gd name="T73" fmla="*/ 49 h 94"/>
                <a:gd name="T74" fmla="*/ 36 w 98"/>
                <a:gd name="T75" fmla="*/ 94 h 94"/>
                <a:gd name="T76" fmla="*/ 49 w 98"/>
                <a:gd name="T77" fmla="*/ 89 h 94"/>
                <a:gd name="T78" fmla="*/ 76 w 98"/>
                <a:gd name="T79" fmla="*/ 63 h 94"/>
                <a:gd name="T80" fmla="*/ 49 w 98"/>
                <a:gd name="T81" fmla="*/ 81 h 94"/>
                <a:gd name="T82" fmla="*/ 76 w 98"/>
                <a:gd name="T83" fmla="*/ 63 h 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8" h="94">
                  <a:moveTo>
                    <a:pt x="71" y="5"/>
                  </a:moveTo>
                  <a:lnTo>
                    <a:pt x="71" y="5"/>
                  </a:lnTo>
                  <a:lnTo>
                    <a:pt x="53" y="0"/>
                  </a:lnTo>
                  <a:lnTo>
                    <a:pt x="49" y="18"/>
                  </a:lnTo>
                  <a:lnTo>
                    <a:pt x="40" y="27"/>
                  </a:lnTo>
                  <a:lnTo>
                    <a:pt x="31" y="31"/>
                  </a:lnTo>
                  <a:lnTo>
                    <a:pt x="36" y="45"/>
                  </a:lnTo>
                  <a:lnTo>
                    <a:pt x="67" y="45"/>
                  </a:lnTo>
                  <a:lnTo>
                    <a:pt x="80" y="45"/>
                  </a:lnTo>
                  <a:lnTo>
                    <a:pt x="85" y="49"/>
                  </a:lnTo>
                  <a:lnTo>
                    <a:pt x="94" y="45"/>
                  </a:lnTo>
                  <a:lnTo>
                    <a:pt x="98" y="40"/>
                  </a:lnTo>
                  <a:lnTo>
                    <a:pt x="80" y="14"/>
                  </a:lnTo>
                  <a:lnTo>
                    <a:pt x="67" y="23"/>
                  </a:lnTo>
                  <a:lnTo>
                    <a:pt x="76" y="31"/>
                  </a:lnTo>
                  <a:lnTo>
                    <a:pt x="53" y="31"/>
                  </a:lnTo>
                  <a:lnTo>
                    <a:pt x="71" y="5"/>
                  </a:lnTo>
                  <a:close/>
                  <a:moveTo>
                    <a:pt x="36" y="14"/>
                  </a:moveTo>
                  <a:lnTo>
                    <a:pt x="36" y="14"/>
                  </a:lnTo>
                  <a:lnTo>
                    <a:pt x="18" y="0"/>
                  </a:lnTo>
                  <a:lnTo>
                    <a:pt x="9" y="9"/>
                  </a:lnTo>
                  <a:lnTo>
                    <a:pt x="13" y="18"/>
                  </a:lnTo>
                  <a:lnTo>
                    <a:pt x="27" y="27"/>
                  </a:lnTo>
                  <a:lnTo>
                    <a:pt x="36" y="14"/>
                  </a:lnTo>
                  <a:close/>
                  <a:moveTo>
                    <a:pt x="27" y="36"/>
                  </a:moveTo>
                  <a:lnTo>
                    <a:pt x="27" y="36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18" y="49"/>
                  </a:lnTo>
                  <a:lnTo>
                    <a:pt x="27" y="36"/>
                  </a:lnTo>
                  <a:close/>
                  <a:moveTo>
                    <a:pt x="13" y="94"/>
                  </a:moveTo>
                  <a:lnTo>
                    <a:pt x="13" y="94"/>
                  </a:lnTo>
                  <a:lnTo>
                    <a:pt x="18" y="94"/>
                  </a:lnTo>
                  <a:lnTo>
                    <a:pt x="27" y="58"/>
                  </a:lnTo>
                  <a:lnTo>
                    <a:pt x="22" y="54"/>
                  </a:lnTo>
                  <a:lnTo>
                    <a:pt x="18" y="49"/>
                  </a:lnTo>
                  <a:lnTo>
                    <a:pt x="0" y="85"/>
                  </a:lnTo>
                  <a:lnTo>
                    <a:pt x="13" y="94"/>
                  </a:lnTo>
                  <a:close/>
                  <a:moveTo>
                    <a:pt x="49" y="89"/>
                  </a:moveTo>
                  <a:lnTo>
                    <a:pt x="76" y="89"/>
                  </a:lnTo>
                  <a:lnTo>
                    <a:pt x="76" y="94"/>
                  </a:lnTo>
                  <a:lnTo>
                    <a:pt x="89" y="94"/>
                  </a:lnTo>
                  <a:lnTo>
                    <a:pt x="89" y="49"/>
                  </a:lnTo>
                  <a:lnTo>
                    <a:pt x="36" y="49"/>
                  </a:lnTo>
                  <a:lnTo>
                    <a:pt x="36" y="94"/>
                  </a:lnTo>
                  <a:lnTo>
                    <a:pt x="49" y="94"/>
                  </a:lnTo>
                  <a:lnTo>
                    <a:pt x="49" y="89"/>
                  </a:lnTo>
                  <a:close/>
                  <a:moveTo>
                    <a:pt x="76" y="63"/>
                  </a:moveTo>
                  <a:lnTo>
                    <a:pt x="76" y="81"/>
                  </a:lnTo>
                  <a:lnTo>
                    <a:pt x="49" y="81"/>
                  </a:lnTo>
                  <a:lnTo>
                    <a:pt x="49" y="63"/>
                  </a:lnTo>
                  <a:lnTo>
                    <a:pt x="7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7"/>
            <p:cNvSpPr>
              <a:spLocks noEditPoints="1"/>
            </p:cNvSpPr>
            <p:nvPr/>
          </p:nvSpPr>
          <p:spPr bwMode="auto">
            <a:xfrm>
              <a:off x="7175" y="9822"/>
              <a:ext cx="211" cy="232"/>
            </a:xfrm>
            <a:custGeom>
              <a:avLst/>
              <a:gdLst>
                <a:gd name="T0" fmla="*/ 71 w 89"/>
                <a:gd name="T1" fmla="*/ 27 h 98"/>
                <a:gd name="T2" fmla="*/ 58 w 89"/>
                <a:gd name="T3" fmla="*/ 14 h 98"/>
                <a:gd name="T4" fmla="*/ 62 w 89"/>
                <a:gd name="T5" fmla="*/ 9 h 98"/>
                <a:gd name="T6" fmla="*/ 62 w 89"/>
                <a:gd name="T7" fmla="*/ 9 h 98"/>
                <a:gd name="T8" fmla="*/ 58 w 89"/>
                <a:gd name="T9" fmla="*/ 9 h 98"/>
                <a:gd name="T10" fmla="*/ 49 w 89"/>
                <a:gd name="T11" fmla="*/ 5 h 98"/>
                <a:gd name="T12" fmla="*/ 49 w 89"/>
                <a:gd name="T13" fmla="*/ 49 h 98"/>
                <a:gd name="T14" fmla="*/ 45 w 89"/>
                <a:gd name="T15" fmla="*/ 27 h 98"/>
                <a:gd name="T16" fmla="*/ 31 w 89"/>
                <a:gd name="T17" fmla="*/ 9 h 98"/>
                <a:gd name="T18" fmla="*/ 36 w 89"/>
                <a:gd name="T19" fmla="*/ 5 h 98"/>
                <a:gd name="T20" fmla="*/ 36 w 89"/>
                <a:gd name="T21" fmla="*/ 5 h 98"/>
                <a:gd name="T22" fmla="*/ 31 w 89"/>
                <a:gd name="T23" fmla="*/ 5 h 98"/>
                <a:gd name="T24" fmla="*/ 22 w 89"/>
                <a:gd name="T25" fmla="*/ 5 h 98"/>
                <a:gd name="T26" fmla="*/ 22 w 89"/>
                <a:gd name="T27" fmla="*/ 54 h 98"/>
                <a:gd name="T28" fmla="*/ 13 w 89"/>
                <a:gd name="T29" fmla="*/ 76 h 98"/>
                <a:gd name="T30" fmla="*/ 0 w 89"/>
                <a:gd name="T31" fmla="*/ 89 h 98"/>
                <a:gd name="T32" fmla="*/ 13 w 89"/>
                <a:gd name="T33" fmla="*/ 94 h 98"/>
                <a:gd name="T34" fmla="*/ 22 w 89"/>
                <a:gd name="T35" fmla="*/ 85 h 98"/>
                <a:gd name="T36" fmla="*/ 31 w 89"/>
                <a:gd name="T37" fmla="*/ 76 h 98"/>
                <a:gd name="T38" fmla="*/ 31 w 89"/>
                <a:gd name="T39" fmla="*/ 31 h 98"/>
                <a:gd name="T40" fmla="*/ 36 w 89"/>
                <a:gd name="T41" fmla="*/ 58 h 98"/>
                <a:gd name="T42" fmla="*/ 45 w 89"/>
                <a:gd name="T43" fmla="*/ 58 h 98"/>
                <a:gd name="T44" fmla="*/ 49 w 89"/>
                <a:gd name="T45" fmla="*/ 58 h 98"/>
                <a:gd name="T46" fmla="*/ 58 w 89"/>
                <a:gd name="T47" fmla="*/ 94 h 98"/>
                <a:gd name="T48" fmla="*/ 58 w 89"/>
                <a:gd name="T49" fmla="*/ 31 h 98"/>
                <a:gd name="T50" fmla="*/ 67 w 89"/>
                <a:gd name="T51" fmla="*/ 58 h 98"/>
                <a:gd name="T52" fmla="*/ 76 w 89"/>
                <a:gd name="T53" fmla="*/ 98 h 98"/>
                <a:gd name="T54" fmla="*/ 89 w 89"/>
                <a:gd name="T55" fmla="*/ 9 h 98"/>
                <a:gd name="T56" fmla="*/ 89 w 89"/>
                <a:gd name="T57" fmla="*/ 5 h 98"/>
                <a:gd name="T58" fmla="*/ 89 w 89"/>
                <a:gd name="T59" fmla="*/ 0 h 98"/>
                <a:gd name="T60" fmla="*/ 89 w 89"/>
                <a:gd name="T61" fmla="*/ 0 h 98"/>
                <a:gd name="T62" fmla="*/ 76 w 89"/>
                <a:gd name="T63" fmla="*/ 0 h 98"/>
                <a:gd name="T64" fmla="*/ 76 w 89"/>
                <a:gd name="T65" fmla="*/ 49 h 98"/>
                <a:gd name="T66" fmla="*/ 71 w 89"/>
                <a:gd name="T67" fmla="*/ 27 h 98"/>
                <a:gd name="T68" fmla="*/ 13 w 89"/>
                <a:gd name="T69" fmla="*/ 45 h 98"/>
                <a:gd name="T70" fmla="*/ 18 w 89"/>
                <a:gd name="T71" fmla="*/ 27 h 98"/>
                <a:gd name="T72" fmla="*/ 9 w 89"/>
                <a:gd name="T73" fmla="*/ 27 h 98"/>
                <a:gd name="T74" fmla="*/ 4 w 89"/>
                <a:gd name="T75" fmla="*/ 31 h 98"/>
                <a:gd name="T76" fmla="*/ 0 w 89"/>
                <a:gd name="T77" fmla="*/ 58 h 98"/>
                <a:gd name="T78" fmla="*/ 13 w 89"/>
                <a:gd name="T79" fmla="*/ 63 h 98"/>
                <a:gd name="T80" fmla="*/ 13 w 89"/>
                <a:gd name="T81" fmla="*/ 45 h 98"/>
                <a:gd name="T82" fmla="*/ 13 w 89"/>
                <a:gd name="T83" fmla="*/ 45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9" h="98">
                  <a:moveTo>
                    <a:pt x="71" y="27"/>
                  </a:moveTo>
                  <a:lnTo>
                    <a:pt x="71" y="27"/>
                  </a:lnTo>
                  <a:lnTo>
                    <a:pt x="58" y="27"/>
                  </a:lnTo>
                  <a:lnTo>
                    <a:pt x="58" y="14"/>
                  </a:lnTo>
                  <a:lnTo>
                    <a:pt x="62" y="9"/>
                  </a:lnTo>
                  <a:lnTo>
                    <a:pt x="58" y="9"/>
                  </a:lnTo>
                  <a:lnTo>
                    <a:pt x="49" y="5"/>
                  </a:lnTo>
                  <a:lnTo>
                    <a:pt x="49" y="49"/>
                  </a:lnTo>
                  <a:lnTo>
                    <a:pt x="45" y="27"/>
                  </a:lnTo>
                  <a:lnTo>
                    <a:pt x="31" y="27"/>
                  </a:lnTo>
                  <a:lnTo>
                    <a:pt x="31" y="9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22" y="5"/>
                  </a:lnTo>
                  <a:lnTo>
                    <a:pt x="22" y="54"/>
                  </a:lnTo>
                  <a:lnTo>
                    <a:pt x="18" y="67"/>
                  </a:lnTo>
                  <a:lnTo>
                    <a:pt x="13" y="76"/>
                  </a:lnTo>
                  <a:lnTo>
                    <a:pt x="0" y="89"/>
                  </a:lnTo>
                  <a:lnTo>
                    <a:pt x="13" y="94"/>
                  </a:lnTo>
                  <a:lnTo>
                    <a:pt x="22" y="85"/>
                  </a:lnTo>
                  <a:lnTo>
                    <a:pt x="31" y="76"/>
                  </a:lnTo>
                  <a:lnTo>
                    <a:pt x="31" y="54"/>
                  </a:lnTo>
                  <a:lnTo>
                    <a:pt x="31" y="31"/>
                  </a:lnTo>
                  <a:lnTo>
                    <a:pt x="36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49" y="94"/>
                  </a:lnTo>
                  <a:lnTo>
                    <a:pt x="58" y="94"/>
                  </a:lnTo>
                  <a:lnTo>
                    <a:pt x="58" y="31"/>
                  </a:lnTo>
                  <a:lnTo>
                    <a:pt x="67" y="58"/>
                  </a:lnTo>
                  <a:lnTo>
                    <a:pt x="76" y="58"/>
                  </a:lnTo>
                  <a:lnTo>
                    <a:pt x="76" y="98"/>
                  </a:lnTo>
                  <a:lnTo>
                    <a:pt x="89" y="98"/>
                  </a:lnTo>
                  <a:lnTo>
                    <a:pt x="89" y="9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49"/>
                  </a:lnTo>
                  <a:lnTo>
                    <a:pt x="71" y="27"/>
                  </a:lnTo>
                  <a:close/>
                  <a:moveTo>
                    <a:pt x="13" y="45"/>
                  </a:moveTo>
                  <a:lnTo>
                    <a:pt x="13" y="45"/>
                  </a:lnTo>
                  <a:lnTo>
                    <a:pt x="18" y="27"/>
                  </a:lnTo>
                  <a:lnTo>
                    <a:pt x="9" y="27"/>
                  </a:lnTo>
                  <a:lnTo>
                    <a:pt x="4" y="31"/>
                  </a:lnTo>
                  <a:lnTo>
                    <a:pt x="0" y="58"/>
                  </a:lnTo>
                  <a:lnTo>
                    <a:pt x="13" y="63"/>
                  </a:lnTo>
                  <a:lnTo>
                    <a:pt x="13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8"/>
            <p:cNvSpPr/>
            <p:nvPr/>
          </p:nvSpPr>
          <p:spPr bwMode="auto">
            <a:xfrm>
              <a:off x="5600" y="6631"/>
              <a:ext cx="76" cy="64"/>
            </a:xfrm>
            <a:custGeom>
              <a:avLst/>
              <a:gdLst>
                <a:gd name="T0" fmla="*/ 32 w 32"/>
                <a:gd name="T1" fmla="*/ 14 h 27"/>
                <a:gd name="T2" fmla="*/ 32 w 32"/>
                <a:gd name="T3" fmla="*/ 14 h 27"/>
                <a:gd name="T4" fmla="*/ 27 w 32"/>
                <a:gd name="T5" fmla="*/ 23 h 27"/>
                <a:gd name="T6" fmla="*/ 14 w 32"/>
                <a:gd name="T7" fmla="*/ 27 h 27"/>
                <a:gd name="T8" fmla="*/ 14 w 32"/>
                <a:gd name="T9" fmla="*/ 27 h 27"/>
                <a:gd name="T10" fmla="*/ 5 w 32"/>
                <a:gd name="T11" fmla="*/ 23 h 27"/>
                <a:gd name="T12" fmla="*/ 0 w 32"/>
                <a:gd name="T13" fmla="*/ 14 h 27"/>
                <a:gd name="T14" fmla="*/ 0 w 32"/>
                <a:gd name="T15" fmla="*/ 14 h 27"/>
                <a:gd name="T16" fmla="*/ 5 w 32"/>
                <a:gd name="T17" fmla="*/ 5 h 27"/>
                <a:gd name="T18" fmla="*/ 14 w 32"/>
                <a:gd name="T19" fmla="*/ 0 h 27"/>
                <a:gd name="T20" fmla="*/ 14 w 32"/>
                <a:gd name="T21" fmla="*/ 0 h 27"/>
                <a:gd name="T22" fmla="*/ 27 w 32"/>
                <a:gd name="T23" fmla="*/ 5 h 27"/>
                <a:gd name="T24" fmla="*/ 32 w 32"/>
                <a:gd name="T25" fmla="*/ 14 h 27"/>
                <a:gd name="T26" fmla="*/ 32 w 32"/>
                <a:gd name="T27" fmla="*/ 14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27">
                  <a:moveTo>
                    <a:pt x="32" y="14"/>
                  </a:moveTo>
                  <a:lnTo>
                    <a:pt x="32" y="14"/>
                  </a:lnTo>
                  <a:lnTo>
                    <a:pt x="27" y="23"/>
                  </a:lnTo>
                  <a:lnTo>
                    <a:pt x="14" y="27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7" y="5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9"/>
            <p:cNvSpPr/>
            <p:nvPr/>
          </p:nvSpPr>
          <p:spPr bwMode="auto">
            <a:xfrm>
              <a:off x="5560" y="6590"/>
              <a:ext cx="159" cy="147"/>
            </a:xfrm>
            <a:custGeom>
              <a:avLst/>
              <a:gdLst>
                <a:gd name="T0" fmla="*/ 67 w 67"/>
                <a:gd name="T1" fmla="*/ 31 h 62"/>
                <a:gd name="T2" fmla="*/ 67 w 67"/>
                <a:gd name="T3" fmla="*/ 31 h 62"/>
                <a:gd name="T4" fmla="*/ 62 w 67"/>
                <a:gd name="T5" fmla="*/ 44 h 62"/>
                <a:gd name="T6" fmla="*/ 58 w 67"/>
                <a:gd name="T7" fmla="*/ 53 h 62"/>
                <a:gd name="T8" fmla="*/ 44 w 67"/>
                <a:gd name="T9" fmla="*/ 62 h 62"/>
                <a:gd name="T10" fmla="*/ 31 w 67"/>
                <a:gd name="T11" fmla="*/ 62 h 62"/>
                <a:gd name="T12" fmla="*/ 31 w 67"/>
                <a:gd name="T13" fmla="*/ 62 h 62"/>
                <a:gd name="T14" fmla="*/ 22 w 67"/>
                <a:gd name="T15" fmla="*/ 62 h 62"/>
                <a:gd name="T16" fmla="*/ 9 w 67"/>
                <a:gd name="T17" fmla="*/ 53 h 62"/>
                <a:gd name="T18" fmla="*/ 4 w 67"/>
                <a:gd name="T19" fmla="*/ 44 h 62"/>
                <a:gd name="T20" fmla="*/ 0 w 67"/>
                <a:gd name="T21" fmla="*/ 31 h 62"/>
                <a:gd name="T22" fmla="*/ 0 w 67"/>
                <a:gd name="T23" fmla="*/ 31 h 62"/>
                <a:gd name="T24" fmla="*/ 4 w 67"/>
                <a:gd name="T25" fmla="*/ 17 h 62"/>
                <a:gd name="T26" fmla="*/ 9 w 67"/>
                <a:gd name="T27" fmla="*/ 8 h 62"/>
                <a:gd name="T28" fmla="*/ 22 w 67"/>
                <a:gd name="T29" fmla="*/ 0 h 62"/>
                <a:gd name="T30" fmla="*/ 31 w 67"/>
                <a:gd name="T31" fmla="*/ 0 h 62"/>
                <a:gd name="T32" fmla="*/ 31 w 67"/>
                <a:gd name="T33" fmla="*/ 0 h 62"/>
                <a:gd name="T34" fmla="*/ 44 w 67"/>
                <a:gd name="T35" fmla="*/ 0 h 62"/>
                <a:gd name="T36" fmla="*/ 58 w 67"/>
                <a:gd name="T37" fmla="*/ 8 h 62"/>
                <a:gd name="T38" fmla="*/ 62 w 67"/>
                <a:gd name="T39" fmla="*/ 17 h 62"/>
                <a:gd name="T40" fmla="*/ 67 w 67"/>
                <a:gd name="T41" fmla="*/ 31 h 62"/>
                <a:gd name="T42" fmla="*/ 67 w 67"/>
                <a:gd name="T43" fmla="*/ 31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62">
                  <a:moveTo>
                    <a:pt x="67" y="31"/>
                  </a:moveTo>
                  <a:lnTo>
                    <a:pt x="67" y="31"/>
                  </a:lnTo>
                  <a:lnTo>
                    <a:pt x="62" y="44"/>
                  </a:lnTo>
                  <a:lnTo>
                    <a:pt x="58" y="53"/>
                  </a:lnTo>
                  <a:lnTo>
                    <a:pt x="44" y="62"/>
                  </a:lnTo>
                  <a:lnTo>
                    <a:pt x="31" y="62"/>
                  </a:lnTo>
                  <a:lnTo>
                    <a:pt x="22" y="62"/>
                  </a:lnTo>
                  <a:lnTo>
                    <a:pt x="9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4" y="17"/>
                  </a:lnTo>
                  <a:lnTo>
                    <a:pt x="9" y="8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58" y="8"/>
                  </a:lnTo>
                  <a:lnTo>
                    <a:pt x="62" y="17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chemeClr val="bg1"/>
            </a:solidFill>
            <a:ln w="14288">
              <a:noFill/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5328" y="6875"/>
              <a:ext cx="220" cy="223"/>
            </a:xfrm>
            <a:custGeom>
              <a:avLst/>
              <a:gdLst>
                <a:gd name="T0" fmla="*/ 58 w 93"/>
                <a:gd name="T1" fmla="*/ 22 h 94"/>
                <a:gd name="T2" fmla="*/ 58 w 93"/>
                <a:gd name="T3" fmla="*/ 22 h 94"/>
                <a:gd name="T4" fmla="*/ 49 w 93"/>
                <a:gd name="T5" fmla="*/ 0 h 94"/>
                <a:gd name="T6" fmla="*/ 49 w 93"/>
                <a:gd name="T7" fmla="*/ 0 h 94"/>
                <a:gd name="T8" fmla="*/ 31 w 93"/>
                <a:gd name="T9" fmla="*/ 9 h 94"/>
                <a:gd name="T10" fmla="*/ 31 w 93"/>
                <a:gd name="T11" fmla="*/ 9 h 94"/>
                <a:gd name="T12" fmla="*/ 40 w 93"/>
                <a:gd name="T13" fmla="*/ 27 h 94"/>
                <a:gd name="T14" fmla="*/ 40 w 93"/>
                <a:gd name="T15" fmla="*/ 27 h 94"/>
                <a:gd name="T16" fmla="*/ 58 w 93"/>
                <a:gd name="T17" fmla="*/ 22 h 94"/>
                <a:gd name="T18" fmla="*/ 58 w 93"/>
                <a:gd name="T19" fmla="*/ 22 h 94"/>
                <a:gd name="T20" fmla="*/ 58 w 93"/>
                <a:gd name="T21" fmla="*/ 22 h 94"/>
                <a:gd name="T22" fmla="*/ 0 w 93"/>
                <a:gd name="T23" fmla="*/ 89 h 94"/>
                <a:gd name="T24" fmla="*/ 0 w 93"/>
                <a:gd name="T25" fmla="*/ 89 h 94"/>
                <a:gd name="T26" fmla="*/ 13 w 93"/>
                <a:gd name="T27" fmla="*/ 94 h 94"/>
                <a:gd name="T28" fmla="*/ 13 w 93"/>
                <a:gd name="T29" fmla="*/ 94 h 94"/>
                <a:gd name="T30" fmla="*/ 35 w 93"/>
                <a:gd name="T31" fmla="*/ 62 h 94"/>
                <a:gd name="T32" fmla="*/ 35 w 93"/>
                <a:gd name="T33" fmla="*/ 62 h 94"/>
                <a:gd name="T34" fmla="*/ 40 w 93"/>
                <a:gd name="T35" fmla="*/ 58 h 94"/>
                <a:gd name="T36" fmla="*/ 40 w 93"/>
                <a:gd name="T37" fmla="*/ 58 h 94"/>
                <a:gd name="T38" fmla="*/ 44 w 93"/>
                <a:gd name="T39" fmla="*/ 53 h 94"/>
                <a:gd name="T40" fmla="*/ 44 w 93"/>
                <a:gd name="T41" fmla="*/ 53 h 94"/>
                <a:gd name="T42" fmla="*/ 26 w 93"/>
                <a:gd name="T43" fmla="*/ 45 h 94"/>
                <a:gd name="T44" fmla="*/ 26 w 93"/>
                <a:gd name="T45" fmla="*/ 45 h 94"/>
                <a:gd name="T46" fmla="*/ 17 w 93"/>
                <a:gd name="T47" fmla="*/ 67 h 94"/>
                <a:gd name="T48" fmla="*/ 0 w 93"/>
                <a:gd name="T49" fmla="*/ 89 h 94"/>
                <a:gd name="T50" fmla="*/ 0 w 93"/>
                <a:gd name="T51" fmla="*/ 89 h 94"/>
                <a:gd name="T52" fmla="*/ 0 w 93"/>
                <a:gd name="T53" fmla="*/ 89 h 94"/>
                <a:gd name="T54" fmla="*/ 89 w 93"/>
                <a:gd name="T55" fmla="*/ 85 h 94"/>
                <a:gd name="T56" fmla="*/ 89 w 93"/>
                <a:gd name="T57" fmla="*/ 85 h 94"/>
                <a:gd name="T58" fmla="*/ 62 w 93"/>
                <a:gd name="T59" fmla="*/ 45 h 94"/>
                <a:gd name="T60" fmla="*/ 62 w 93"/>
                <a:gd name="T61" fmla="*/ 45 h 94"/>
                <a:gd name="T62" fmla="*/ 49 w 93"/>
                <a:gd name="T63" fmla="*/ 53 h 94"/>
                <a:gd name="T64" fmla="*/ 49 w 93"/>
                <a:gd name="T65" fmla="*/ 53 h 94"/>
                <a:gd name="T66" fmla="*/ 62 w 93"/>
                <a:gd name="T67" fmla="*/ 76 h 94"/>
                <a:gd name="T68" fmla="*/ 75 w 93"/>
                <a:gd name="T69" fmla="*/ 94 h 94"/>
                <a:gd name="T70" fmla="*/ 75 w 93"/>
                <a:gd name="T71" fmla="*/ 94 h 94"/>
                <a:gd name="T72" fmla="*/ 89 w 93"/>
                <a:gd name="T73" fmla="*/ 85 h 94"/>
                <a:gd name="T74" fmla="*/ 89 w 93"/>
                <a:gd name="T75" fmla="*/ 85 h 94"/>
                <a:gd name="T76" fmla="*/ 89 w 93"/>
                <a:gd name="T77" fmla="*/ 85 h 94"/>
                <a:gd name="T78" fmla="*/ 0 w 93"/>
                <a:gd name="T79" fmla="*/ 27 h 94"/>
                <a:gd name="T80" fmla="*/ 0 w 93"/>
                <a:gd name="T81" fmla="*/ 40 h 94"/>
                <a:gd name="T82" fmla="*/ 93 w 93"/>
                <a:gd name="T83" fmla="*/ 40 h 94"/>
                <a:gd name="T84" fmla="*/ 93 w 93"/>
                <a:gd name="T85" fmla="*/ 27 h 94"/>
                <a:gd name="T86" fmla="*/ 0 w 93"/>
                <a:gd name="T87" fmla="*/ 27 h 94"/>
                <a:gd name="T88" fmla="*/ 0 w 93"/>
                <a:gd name="T89" fmla="*/ 27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" h="94">
                  <a:moveTo>
                    <a:pt x="58" y="22"/>
                  </a:moveTo>
                  <a:lnTo>
                    <a:pt x="58" y="22"/>
                  </a:lnTo>
                  <a:lnTo>
                    <a:pt x="49" y="0"/>
                  </a:lnTo>
                  <a:lnTo>
                    <a:pt x="31" y="9"/>
                  </a:lnTo>
                  <a:lnTo>
                    <a:pt x="40" y="27"/>
                  </a:lnTo>
                  <a:lnTo>
                    <a:pt x="58" y="22"/>
                  </a:lnTo>
                  <a:close/>
                  <a:moveTo>
                    <a:pt x="0" y="89"/>
                  </a:moveTo>
                  <a:lnTo>
                    <a:pt x="0" y="89"/>
                  </a:lnTo>
                  <a:lnTo>
                    <a:pt x="13" y="94"/>
                  </a:lnTo>
                  <a:lnTo>
                    <a:pt x="35" y="62"/>
                  </a:lnTo>
                  <a:lnTo>
                    <a:pt x="40" y="58"/>
                  </a:lnTo>
                  <a:lnTo>
                    <a:pt x="44" y="53"/>
                  </a:lnTo>
                  <a:lnTo>
                    <a:pt x="26" y="45"/>
                  </a:lnTo>
                  <a:lnTo>
                    <a:pt x="17" y="67"/>
                  </a:lnTo>
                  <a:lnTo>
                    <a:pt x="0" y="89"/>
                  </a:lnTo>
                  <a:close/>
                  <a:moveTo>
                    <a:pt x="89" y="85"/>
                  </a:moveTo>
                  <a:lnTo>
                    <a:pt x="89" y="85"/>
                  </a:lnTo>
                  <a:lnTo>
                    <a:pt x="62" y="45"/>
                  </a:lnTo>
                  <a:lnTo>
                    <a:pt x="49" y="53"/>
                  </a:lnTo>
                  <a:lnTo>
                    <a:pt x="62" y="76"/>
                  </a:lnTo>
                  <a:lnTo>
                    <a:pt x="75" y="94"/>
                  </a:lnTo>
                  <a:lnTo>
                    <a:pt x="89" y="85"/>
                  </a:lnTo>
                  <a:close/>
                  <a:moveTo>
                    <a:pt x="0" y="27"/>
                  </a:moveTo>
                  <a:lnTo>
                    <a:pt x="0" y="40"/>
                  </a:lnTo>
                  <a:lnTo>
                    <a:pt x="93" y="40"/>
                  </a:lnTo>
                  <a:lnTo>
                    <a:pt x="93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81"/>
            <p:cNvSpPr>
              <a:spLocks noEditPoints="1"/>
            </p:cNvSpPr>
            <p:nvPr/>
          </p:nvSpPr>
          <p:spPr bwMode="auto">
            <a:xfrm>
              <a:off x="5569" y="6875"/>
              <a:ext cx="232" cy="223"/>
            </a:xfrm>
            <a:custGeom>
              <a:avLst/>
              <a:gdLst>
                <a:gd name="T0" fmla="*/ 5 w 98"/>
                <a:gd name="T1" fmla="*/ 40 h 94"/>
                <a:gd name="T2" fmla="*/ 22 w 98"/>
                <a:gd name="T3" fmla="*/ 40 h 94"/>
                <a:gd name="T4" fmla="*/ 9 w 98"/>
                <a:gd name="T5" fmla="*/ 58 h 94"/>
                <a:gd name="T6" fmla="*/ 13 w 98"/>
                <a:gd name="T7" fmla="*/ 62 h 94"/>
                <a:gd name="T8" fmla="*/ 0 w 98"/>
                <a:gd name="T9" fmla="*/ 85 h 94"/>
                <a:gd name="T10" fmla="*/ 98 w 98"/>
                <a:gd name="T11" fmla="*/ 94 h 94"/>
                <a:gd name="T12" fmla="*/ 85 w 98"/>
                <a:gd name="T13" fmla="*/ 85 h 94"/>
                <a:gd name="T14" fmla="*/ 76 w 98"/>
                <a:gd name="T15" fmla="*/ 58 h 94"/>
                <a:gd name="T16" fmla="*/ 80 w 98"/>
                <a:gd name="T17" fmla="*/ 53 h 94"/>
                <a:gd name="T18" fmla="*/ 98 w 98"/>
                <a:gd name="T19" fmla="*/ 40 h 94"/>
                <a:gd name="T20" fmla="*/ 80 w 98"/>
                <a:gd name="T21" fmla="*/ 31 h 94"/>
                <a:gd name="T22" fmla="*/ 54 w 98"/>
                <a:gd name="T23" fmla="*/ 9 h 94"/>
                <a:gd name="T24" fmla="*/ 54 w 98"/>
                <a:gd name="T25" fmla="*/ 0 h 94"/>
                <a:gd name="T26" fmla="*/ 54 w 98"/>
                <a:gd name="T27" fmla="*/ 0 h 94"/>
                <a:gd name="T28" fmla="*/ 40 w 98"/>
                <a:gd name="T29" fmla="*/ 0 h 94"/>
                <a:gd name="T30" fmla="*/ 22 w 98"/>
                <a:gd name="T31" fmla="*/ 9 h 94"/>
                <a:gd name="T32" fmla="*/ 22 w 98"/>
                <a:gd name="T33" fmla="*/ 31 h 94"/>
                <a:gd name="T34" fmla="*/ 5 w 98"/>
                <a:gd name="T35" fmla="*/ 31 h 94"/>
                <a:gd name="T36" fmla="*/ 40 w 98"/>
                <a:gd name="T37" fmla="*/ 22 h 94"/>
                <a:gd name="T38" fmla="*/ 36 w 98"/>
                <a:gd name="T39" fmla="*/ 31 h 94"/>
                <a:gd name="T40" fmla="*/ 45 w 98"/>
                <a:gd name="T41" fmla="*/ 18 h 94"/>
                <a:gd name="T42" fmla="*/ 67 w 98"/>
                <a:gd name="T43" fmla="*/ 31 h 94"/>
                <a:gd name="T44" fmla="*/ 63 w 98"/>
                <a:gd name="T45" fmla="*/ 27 h 94"/>
                <a:gd name="T46" fmla="*/ 67 w 98"/>
                <a:gd name="T47" fmla="*/ 18 h 94"/>
                <a:gd name="T48" fmla="*/ 67 w 98"/>
                <a:gd name="T49" fmla="*/ 31 h 94"/>
                <a:gd name="T50" fmla="*/ 40 w 98"/>
                <a:gd name="T51" fmla="*/ 45 h 94"/>
                <a:gd name="T52" fmla="*/ 36 w 98"/>
                <a:gd name="T53" fmla="*/ 49 h 94"/>
                <a:gd name="T54" fmla="*/ 54 w 98"/>
                <a:gd name="T55" fmla="*/ 58 h 94"/>
                <a:gd name="T56" fmla="*/ 58 w 98"/>
                <a:gd name="T57" fmla="*/ 53 h 94"/>
                <a:gd name="T58" fmla="*/ 58 w 98"/>
                <a:gd name="T59" fmla="*/ 49 h 94"/>
                <a:gd name="T60" fmla="*/ 67 w 98"/>
                <a:gd name="T61" fmla="*/ 40 h 94"/>
                <a:gd name="T62" fmla="*/ 67 w 98"/>
                <a:gd name="T63" fmla="*/ 49 h 94"/>
                <a:gd name="T64" fmla="*/ 58 w 98"/>
                <a:gd name="T65" fmla="*/ 49 h 94"/>
                <a:gd name="T66" fmla="*/ 63 w 98"/>
                <a:gd name="T67" fmla="*/ 58 h 94"/>
                <a:gd name="T68" fmla="*/ 22 w 98"/>
                <a:gd name="T69" fmla="*/ 58 h 94"/>
                <a:gd name="T70" fmla="*/ 36 w 98"/>
                <a:gd name="T71" fmla="*/ 40 h 94"/>
                <a:gd name="T72" fmla="*/ 45 w 98"/>
                <a:gd name="T73" fmla="*/ 40 h 94"/>
                <a:gd name="T74" fmla="*/ 40 w 98"/>
                <a:gd name="T75" fmla="*/ 45 h 94"/>
                <a:gd name="T76" fmla="*/ 36 w 98"/>
                <a:gd name="T77" fmla="*/ 67 h 94"/>
                <a:gd name="T78" fmla="*/ 27 w 98"/>
                <a:gd name="T79" fmla="*/ 85 h 94"/>
                <a:gd name="T80" fmla="*/ 36 w 98"/>
                <a:gd name="T81" fmla="*/ 67 h 94"/>
                <a:gd name="T82" fmla="*/ 45 w 98"/>
                <a:gd name="T83" fmla="*/ 67 h 94"/>
                <a:gd name="T84" fmla="*/ 54 w 98"/>
                <a:gd name="T85" fmla="*/ 85 h 94"/>
                <a:gd name="T86" fmla="*/ 45 w 98"/>
                <a:gd name="T87" fmla="*/ 67 h 94"/>
                <a:gd name="T88" fmla="*/ 63 w 98"/>
                <a:gd name="T89" fmla="*/ 67 h 94"/>
                <a:gd name="T90" fmla="*/ 71 w 98"/>
                <a:gd name="T91" fmla="*/ 85 h 94"/>
                <a:gd name="T92" fmla="*/ 63 w 98"/>
                <a:gd name="T93" fmla="*/ 67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8" h="94">
                  <a:moveTo>
                    <a:pt x="5" y="31"/>
                  </a:moveTo>
                  <a:lnTo>
                    <a:pt x="5" y="40"/>
                  </a:lnTo>
                  <a:lnTo>
                    <a:pt x="22" y="40"/>
                  </a:lnTo>
                  <a:lnTo>
                    <a:pt x="18" y="49"/>
                  </a:lnTo>
                  <a:lnTo>
                    <a:pt x="9" y="58"/>
                  </a:lnTo>
                  <a:lnTo>
                    <a:pt x="13" y="62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98" y="94"/>
                  </a:lnTo>
                  <a:lnTo>
                    <a:pt x="98" y="85"/>
                  </a:lnTo>
                  <a:lnTo>
                    <a:pt x="85" y="85"/>
                  </a:lnTo>
                  <a:lnTo>
                    <a:pt x="85" y="58"/>
                  </a:lnTo>
                  <a:lnTo>
                    <a:pt x="76" y="58"/>
                  </a:lnTo>
                  <a:lnTo>
                    <a:pt x="80" y="53"/>
                  </a:lnTo>
                  <a:lnTo>
                    <a:pt x="80" y="40"/>
                  </a:lnTo>
                  <a:lnTo>
                    <a:pt x="98" y="40"/>
                  </a:lnTo>
                  <a:lnTo>
                    <a:pt x="98" y="31"/>
                  </a:lnTo>
                  <a:lnTo>
                    <a:pt x="80" y="31"/>
                  </a:lnTo>
                  <a:lnTo>
                    <a:pt x="80" y="9"/>
                  </a:lnTo>
                  <a:lnTo>
                    <a:pt x="54" y="9"/>
                  </a:lnTo>
                  <a:lnTo>
                    <a:pt x="54" y="0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22" y="9"/>
                  </a:lnTo>
                  <a:lnTo>
                    <a:pt x="22" y="31"/>
                  </a:lnTo>
                  <a:lnTo>
                    <a:pt x="5" y="31"/>
                  </a:lnTo>
                  <a:close/>
                  <a:moveTo>
                    <a:pt x="45" y="18"/>
                  </a:moveTo>
                  <a:lnTo>
                    <a:pt x="40" y="22"/>
                  </a:lnTo>
                  <a:lnTo>
                    <a:pt x="49" y="31"/>
                  </a:lnTo>
                  <a:lnTo>
                    <a:pt x="36" y="31"/>
                  </a:lnTo>
                  <a:lnTo>
                    <a:pt x="36" y="18"/>
                  </a:lnTo>
                  <a:lnTo>
                    <a:pt x="45" y="18"/>
                  </a:lnTo>
                  <a:close/>
                  <a:moveTo>
                    <a:pt x="67" y="31"/>
                  </a:moveTo>
                  <a:lnTo>
                    <a:pt x="58" y="31"/>
                  </a:lnTo>
                  <a:lnTo>
                    <a:pt x="63" y="27"/>
                  </a:lnTo>
                  <a:lnTo>
                    <a:pt x="54" y="18"/>
                  </a:lnTo>
                  <a:lnTo>
                    <a:pt x="67" y="18"/>
                  </a:lnTo>
                  <a:lnTo>
                    <a:pt x="67" y="31"/>
                  </a:lnTo>
                  <a:close/>
                  <a:moveTo>
                    <a:pt x="40" y="45"/>
                  </a:moveTo>
                  <a:lnTo>
                    <a:pt x="40" y="45"/>
                  </a:lnTo>
                  <a:lnTo>
                    <a:pt x="36" y="49"/>
                  </a:lnTo>
                  <a:lnTo>
                    <a:pt x="54" y="58"/>
                  </a:lnTo>
                  <a:lnTo>
                    <a:pt x="58" y="53"/>
                  </a:lnTo>
                  <a:lnTo>
                    <a:pt x="58" y="49"/>
                  </a:lnTo>
                  <a:lnTo>
                    <a:pt x="49" y="40"/>
                  </a:lnTo>
                  <a:lnTo>
                    <a:pt x="67" y="40"/>
                  </a:lnTo>
                  <a:lnTo>
                    <a:pt x="67" y="49"/>
                  </a:lnTo>
                  <a:lnTo>
                    <a:pt x="58" y="49"/>
                  </a:lnTo>
                  <a:lnTo>
                    <a:pt x="63" y="58"/>
                  </a:lnTo>
                  <a:lnTo>
                    <a:pt x="22" y="58"/>
                  </a:lnTo>
                  <a:lnTo>
                    <a:pt x="31" y="49"/>
                  </a:lnTo>
                  <a:lnTo>
                    <a:pt x="36" y="40"/>
                  </a:lnTo>
                  <a:lnTo>
                    <a:pt x="45" y="40"/>
                  </a:lnTo>
                  <a:lnTo>
                    <a:pt x="40" y="45"/>
                  </a:lnTo>
                  <a:close/>
                  <a:moveTo>
                    <a:pt x="36" y="67"/>
                  </a:moveTo>
                  <a:lnTo>
                    <a:pt x="36" y="85"/>
                  </a:lnTo>
                  <a:lnTo>
                    <a:pt x="27" y="85"/>
                  </a:lnTo>
                  <a:lnTo>
                    <a:pt x="27" y="67"/>
                  </a:lnTo>
                  <a:lnTo>
                    <a:pt x="36" y="67"/>
                  </a:lnTo>
                  <a:close/>
                  <a:moveTo>
                    <a:pt x="45" y="67"/>
                  </a:moveTo>
                  <a:lnTo>
                    <a:pt x="54" y="67"/>
                  </a:lnTo>
                  <a:lnTo>
                    <a:pt x="54" y="85"/>
                  </a:lnTo>
                  <a:lnTo>
                    <a:pt x="45" y="85"/>
                  </a:lnTo>
                  <a:lnTo>
                    <a:pt x="45" y="67"/>
                  </a:lnTo>
                  <a:close/>
                  <a:moveTo>
                    <a:pt x="63" y="67"/>
                  </a:moveTo>
                  <a:lnTo>
                    <a:pt x="71" y="67"/>
                  </a:lnTo>
                  <a:lnTo>
                    <a:pt x="71" y="85"/>
                  </a:lnTo>
                  <a:lnTo>
                    <a:pt x="63" y="85"/>
                  </a:lnTo>
                  <a:lnTo>
                    <a:pt x="63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82"/>
            <p:cNvSpPr>
              <a:spLocks noEditPoints="1"/>
            </p:cNvSpPr>
            <p:nvPr/>
          </p:nvSpPr>
          <p:spPr bwMode="auto">
            <a:xfrm>
              <a:off x="5823" y="6875"/>
              <a:ext cx="232" cy="232"/>
            </a:xfrm>
            <a:custGeom>
              <a:avLst/>
              <a:gdLst>
                <a:gd name="T0" fmla="*/ 31 w 98"/>
                <a:gd name="T1" fmla="*/ 85 h 98"/>
                <a:gd name="T2" fmla="*/ 36 w 98"/>
                <a:gd name="T3" fmla="*/ 98 h 98"/>
                <a:gd name="T4" fmla="*/ 58 w 98"/>
                <a:gd name="T5" fmla="*/ 94 h 98"/>
                <a:gd name="T6" fmla="*/ 58 w 98"/>
                <a:gd name="T7" fmla="*/ 49 h 98"/>
                <a:gd name="T8" fmla="*/ 71 w 98"/>
                <a:gd name="T9" fmla="*/ 71 h 98"/>
                <a:gd name="T10" fmla="*/ 89 w 98"/>
                <a:gd name="T11" fmla="*/ 89 h 98"/>
                <a:gd name="T12" fmla="*/ 94 w 98"/>
                <a:gd name="T13" fmla="*/ 85 h 98"/>
                <a:gd name="T14" fmla="*/ 98 w 98"/>
                <a:gd name="T15" fmla="*/ 76 h 98"/>
                <a:gd name="T16" fmla="*/ 71 w 98"/>
                <a:gd name="T17" fmla="*/ 49 h 98"/>
                <a:gd name="T18" fmla="*/ 80 w 98"/>
                <a:gd name="T19" fmla="*/ 40 h 98"/>
                <a:gd name="T20" fmla="*/ 89 w 98"/>
                <a:gd name="T21" fmla="*/ 31 h 98"/>
                <a:gd name="T22" fmla="*/ 89 w 98"/>
                <a:gd name="T23" fmla="*/ 31 h 98"/>
                <a:gd name="T24" fmla="*/ 94 w 98"/>
                <a:gd name="T25" fmla="*/ 31 h 98"/>
                <a:gd name="T26" fmla="*/ 94 w 98"/>
                <a:gd name="T27" fmla="*/ 27 h 98"/>
                <a:gd name="T28" fmla="*/ 80 w 98"/>
                <a:gd name="T29" fmla="*/ 18 h 98"/>
                <a:gd name="T30" fmla="*/ 80 w 98"/>
                <a:gd name="T31" fmla="*/ 22 h 98"/>
                <a:gd name="T32" fmla="*/ 63 w 98"/>
                <a:gd name="T33" fmla="*/ 36 h 98"/>
                <a:gd name="T34" fmla="*/ 58 w 98"/>
                <a:gd name="T35" fmla="*/ 9 h 98"/>
                <a:gd name="T36" fmla="*/ 58 w 98"/>
                <a:gd name="T37" fmla="*/ 4 h 98"/>
                <a:gd name="T38" fmla="*/ 58 w 98"/>
                <a:gd name="T39" fmla="*/ 4 h 98"/>
                <a:gd name="T40" fmla="*/ 49 w 98"/>
                <a:gd name="T41" fmla="*/ 0 h 98"/>
                <a:gd name="T42" fmla="*/ 45 w 98"/>
                <a:gd name="T43" fmla="*/ 80 h 98"/>
                <a:gd name="T44" fmla="*/ 40 w 98"/>
                <a:gd name="T45" fmla="*/ 85 h 98"/>
                <a:gd name="T46" fmla="*/ 31 w 98"/>
                <a:gd name="T47" fmla="*/ 85 h 98"/>
                <a:gd name="T48" fmla="*/ 0 w 98"/>
                <a:gd name="T49" fmla="*/ 80 h 98"/>
                <a:gd name="T50" fmla="*/ 14 w 98"/>
                <a:gd name="T51" fmla="*/ 89 h 98"/>
                <a:gd name="T52" fmla="*/ 27 w 98"/>
                <a:gd name="T53" fmla="*/ 71 h 98"/>
                <a:gd name="T54" fmla="*/ 40 w 98"/>
                <a:gd name="T55" fmla="*/ 45 h 98"/>
                <a:gd name="T56" fmla="*/ 5 w 98"/>
                <a:gd name="T57" fmla="*/ 27 h 98"/>
                <a:gd name="T58" fmla="*/ 27 w 98"/>
                <a:gd name="T59" fmla="*/ 40 h 98"/>
                <a:gd name="T60" fmla="*/ 18 w 98"/>
                <a:gd name="T61" fmla="*/ 62 h 98"/>
                <a:gd name="T62" fmla="*/ 0 w 98"/>
                <a:gd name="T63" fmla="*/ 80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" h="98">
                  <a:moveTo>
                    <a:pt x="31" y="85"/>
                  </a:moveTo>
                  <a:lnTo>
                    <a:pt x="31" y="85"/>
                  </a:lnTo>
                  <a:lnTo>
                    <a:pt x="36" y="98"/>
                  </a:lnTo>
                  <a:lnTo>
                    <a:pt x="54" y="98"/>
                  </a:lnTo>
                  <a:lnTo>
                    <a:pt x="58" y="94"/>
                  </a:lnTo>
                  <a:lnTo>
                    <a:pt x="58" y="85"/>
                  </a:lnTo>
                  <a:lnTo>
                    <a:pt x="58" y="49"/>
                  </a:lnTo>
                  <a:lnTo>
                    <a:pt x="71" y="71"/>
                  </a:lnTo>
                  <a:lnTo>
                    <a:pt x="89" y="89"/>
                  </a:lnTo>
                  <a:lnTo>
                    <a:pt x="94" y="85"/>
                  </a:lnTo>
                  <a:lnTo>
                    <a:pt x="98" y="76"/>
                  </a:lnTo>
                  <a:lnTo>
                    <a:pt x="80" y="62"/>
                  </a:lnTo>
                  <a:lnTo>
                    <a:pt x="71" y="49"/>
                  </a:lnTo>
                  <a:lnTo>
                    <a:pt x="80" y="40"/>
                  </a:lnTo>
                  <a:lnTo>
                    <a:pt x="89" y="31"/>
                  </a:lnTo>
                  <a:lnTo>
                    <a:pt x="94" y="31"/>
                  </a:lnTo>
                  <a:lnTo>
                    <a:pt x="94" y="27"/>
                  </a:lnTo>
                  <a:lnTo>
                    <a:pt x="80" y="18"/>
                  </a:lnTo>
                  <a:lnTo>
                    <a:pt x="80" y="22"/>
                  </a:lnTo>
                  <a:lnTo>
                    <a:pt x="63" y="36"/>
                  </a:lnTo>
                  <a:lnTo>
                    <a:pt x="58" y="13"/>
                  </a:lnTo>
                  <a:lnTo>
                    <a:pt x="58" y="9"/>
                  </a:lnTo>
                  <a:lnTo>
                    <a:pt x="58" y="4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5" y="80"/>
                  </a:lnTo>
                  <a:lnTo>
                    <a:pt x="40" y="85"/>
                  </a:lnTo>
                  <a:lnTo>
                    <a:pt x="31" y="85"/>
                  </a:lnTo>
                  <a:close/>
                  <a:moveTo>
                    <a:pt x="0" y="80"/>
                  </a:moveTo>
                  <a:lnTo>
                    <a:pt x="0" y="80"/>
                  </a:lnTo>
                  <a:lnTo>
                    <a:pt x="14" y="89"/>
                  </a:lnTo>
                  <a:lnTo>
                    <a:pt x="27" y="71"/>
                  </a:lnTo>
                  <a:lnTo>
                    <a:pt x="36" y="58"/>
                  </a:lnTo>
                  <a:lnTo>
                    <a:pt x="40" y="45"/>
                  </a:lnTo>
                  <a:lnTo>
                    <a:pt x="40" y="27"/>
                  </a:lnTo>
                  <a:lnTo>
                    <a:pt x="5" y="27"/>
                  </a:lnTo>
                  <a:lnTo>
                    <a:pt x="5" y="40"/>
                  </a:lnTo>
                  <a:lnTo>
                    <a:pt x="27" y="40"/>
                  </a:lnTo>
                  <a:lnTo>
                    <a:pt x="18" y="62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83"/>
            <p:cNvSpPr/>
            <p:nvPr/>
          </p:nvSpPr>
          <p:spPr bwMode="auto">
            <a:xfrm>
              <a:off x="6088" y="6875"/>
              <a:ext cx="220" cy="232"/>
            </a:xfrm>
            <a:custGeom>
              <a:avLst/>
              <a:gdLst>
                <a:gd name="T0" fmla="*/ 53 w 93"/>
                <a:gd name="T1" fmla="*/ 13 h 98"/>
                <a:gd name="T2" fmla="*/ 53 w 93"/>
                <a:gd name="T3" fmla="*/ 13 h 98"/>
                <a:gd name="T4" fmla="*/ 53 w 93"/>
                <a:gd name="T5" fmla="*/ 9 h 98"/>
                <a:gd name="T6" fmla="*/ 53 w 93"/>
                <a:gd name="T7" fmla="*/ 9 h 98"/>
                <a:gd name="T8" fmla="*/ 49 w 93"/>
                <a:gd name="T9" fmla="*/ 0 h 98"/>
                <a:gd name="T10" fmla="*/ 49 w 93"/>
                <a:gd name="T11" fmla="*/ 0 h 98"/>
                <a:gd name="T12" fmla="*/ 44 w 93"/>
                <a:gd name="T13" fmla="*/ 4 h 98"/>
                <a:gd name="T14" fmla="*/ 44 w 93"/>
                <a:gd name="T15" fmla="*/ 4 h 98"/>
                <a:gd name="T16" fmla="*/ 35 w 93"/>
                <a:gd name="T17" fmla="*/ 4 h 98"/>
                <a:gd name="T18" fmla="*/ 35 w 93"/>
                <a:gd name="T19" fmla="*/ 4 h 98"/>
                <a:gd name="T20" fmla="*/ 40 w 93"/>
                <a:gd name="T21" fmla="*/ 18 h 98"/>
                <a:gd name="T22" fmla="*/ 0 w 93"/>
                <a:gd name="T23" fmla="*/ 18 h 98"/>
                <a:gd name="T24" fmla="*/ 0 w 93"/>
                <a:gd name="T25" fmla="*/ 31 h 98"/>
                <a:gd name="T26" fmla="*/ 40 w 93"/>
                <a:gd name="T27" fmla="*/ 31 h 98"/>
                <a:gd name="T28" fmla="*/ 40 w 93"/>
                <a:gd name="T29" fmla="*/ 40 h 98"/>
                <a:gd name="T30" fmla="*/ 9 w 93"/>
                <a:gd name="T31" fmla="*/ 40 h 98"/>
                <a:gd name="T32" fmla="*/ 9 w 93"/>
                <a:gd name="T33" fmla="*/ 89 h 98"/>
                <a:gd name="T34" fmla="*/ 26 w 93"/>
                <a:gd name="T35" fmla="*/ 89 h 98"/>
                <a:gd name="T36" fmla="*/ 26 w 93"/>
                <a:gd name="T37" fmla="*/ 53 h 98"/>
                <a:gd name="T38" fmla="*/ 40 w 93"/>
                <a:gd name="T39" fmla="*/ 53 h 98"/>
                <a:gd name="T40" fmla="*/ 40 w 93"/>
                <a:gd name="T41" fmla="*/ 98 h 98"/>
                <a:gd name="T42" fmla="*/ 53 w 93"/>
                <a:gd name="T43" fmla="*/ 98 h 98"/>
                <a:gd name="T44" fmla="*/ 53 w 93"/>
                <a:gd name="T45" fmla="*/ 53 h 98"/>
                <a:gd name="T46" fmla="*/ 67 w 93"/>
                <a:gd name="T47" fmla="*/ 53 h 98"/>
                <a:gd name="T48" fmla="*/ 67 w 93"/>
                <a:gd name="T49" fmla="*/ 71 h 98"/>
                <a:gd name="T50" fmla="*/ 67 w 93"/>
                <a:gd name="T51" fmla="*/ 71 h 98"/>
                <a:gd name="T52" fmla="*/ 67 w 93"/>
                <a:gd name="T53" fmla="*/ 76 h 98"/>
                <a:gd name="T54" fmla="*/ 58 w 93"/>
                <a:gd name="T55" fmla="*/ 76 h 98"/>
                <a:gd name="T56" fmla="*/ 58 w 93"/>
                <a:gd name="T57" fmla="*/ 76 h 98"/>
                <a:gd name="T58" fmla="*/ 58 w 93"/>
                <a:gd name="T59" fmla="*/ 89 h 98"/>
                <a:gd name="T60" fmla="*/ 58 w 93"/>
                <a:gd name="T61" fmla="*/ 89 h 98"/>
                <a:gd name="T62" fmla="*/ 75 w 93"/>
                <a:gd name="T63" fmla="*/ 89 h 98"/>
                <a:gd name="T64" fmla="*/ 80 w 93"/>
                <a:gd name="T65" fmla="*/ 85 h 98"/>
                <a:gd name="T66" fmla="*/ 80 w 93"/>
                <a:gd name="T67" fmla="*/ 80 h 98"/>
                <a:gd name="T68" fmla="*/ 80 w 93"/>
                <a:gd name="T69" fmla="*/ 40 h 98"/>
                <a:gd name="T70" fmla="*/ 53 w 93"/>
                <a:gd name="T71" fmla="*/ 40 h 98"/>
                <a:gd name="T72" fmla="*/ 53 w 93"/>
                <a:gd name="T73" fmla="*/ 31 h 98"/>
                <a:gd name="T74" fmla="*/ 93 w 93"/>
                <a:gd name="T75" fmla="*/ 31 h 98"/>
                <a:gd name="T76" fmla="*/ 93 w 93"/>
                <a:gd name="T77" fmla="*/ 18 h 98"/>
                <a:gd name="T78" fmla="*/ 44 w 93"/>
                <a:gd name="T79" fmla="*/ 18 h 98"/>
                <a:gd name="T80" fmla="*/ 44 w 93"/>
                <a:gd name="T81" fmla="*/ 18 h 98"/>
                <a:gd name="T82" fmla="*/ 53 w 93"/>
                <a:gd name="T83" fmla="*/ 13 h 98"/>
                <a:gd name="T84" fmla="*/ 53 w 93"/>
                <a:gd name="T85" fmla="*/ 13 h 98"/>
                <a:gd name="T86" fmla="*/ 53 w 93"/>
                <a:gd name="T87" fmla="*/ 13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3" h="98">
                  <a:moveTo>
                    <a:pt x="53" y="13"/>
                  </a:moveTo>
                  <a:lnTo>
                    <a:pt x="53" y="13"/>
                  </a:lnTo>
                  <a:lnTo>
                    <a:pt x="53" y="9"/>
                  </a:lnTo>
                  <a:lnTo>
                    <a:pt x="49" y="0"/>
                  </a:lnTo>
                  <a:lnTo>
                    <a:pt x="44" y="4"/>
                  </a:lnTo>
                  <a:lnTo>
                    <a:pt x="35" y="4"/>
                  </a:lnTo>
                  <a:lnTo>
                    <a:pt x="40" y="18"/>
                  </a:lnTo>
                  <a:lnTo>
                    <a:pt x="0" y="18"/>
                  </a:lnTo>
                  <a:lnTo>
                    <a:pt x="0" y="31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9" y="40"/>
                  </a:lnTo>
                  <a:lnTo>
                    <a:pt x="9" y="89"/>
                  </a:lnTo>
                  <a:lnTo>
                    <a:pt x="26" y="89"/>
                  </a:lnTo>
                  <a:lnTo>
                    <a:pt x="26" y="53"/>
                  </a:lnTo>
                  <a:lnTo>
                    <a:pt x="40" y="53"/>
                  </a:lnTo>
                  <a:lnTo>
                    <a:pt x="40" y="98"/>
                  </a:lnTo>
                  <a:lnTo>
                    <a:pt x="53" y="98"/>
                  </a:lnTo>
                  <a:lnTo>
                    <a:pt x="53" y="53"/>
                  </a:lnTo>
                  <a:lnTo>
                    <a:pt x="67" y="53"/>
                  </a:lnTo>
                  <a:lnTo>
                    <a:pt x="67" y="71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58" y="89"/>
                  </a:lnTo>
                  <a:lnTo>
                    <a:pt x="75" y="89"/>
                  </a:lnTo>
                  <a:lnTo>
                    <a:pt x="80" y="85"/>
                  </a:lnTo>
                  <a:lnTo>
                    <a:pt x="80" y="80"/>
                  </a:lnTo>
                  <a:lnTo>
                    <a:pt x="80" y="40"/>
                  </a:lnTo>
                  <a:lnTo>
                    <a:pt x="53" y="40"/>
                  </a:lnTo>
                  <a:lnTo>
                    <a:pt x="53" y="31"/>
                  </a:lnTo>
                  <a:lnTo>
                    <a:pt x="93" y="31"/>
                  </a:lnTo>
                  <a:lnTo>
                    <a:pt x="93" y="18"/>
                  </a:lnTo>
                  <a:lnTo>
                    <a:pt x="44" y="18"/>
                  </a:lnTo>
                  <a:lnTo>
                    <a:pt x="53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72" name="矩形 7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贵州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组合 58"/>
          <p:cNvGrpSpPr/>
          <p:nvPr/>
        </p:nvGrpSpPr>
        <p:grpSpPr>
          <a:xfrm>
            <a:off x="4392930" y="1584325"/>
            <a:ext cx="3121660" cy="5760720"/>
            <a:chOff x="6918" y="2495"/>
            <a:chExt cx="4916" cy="9072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6918" y="2495"/>
              <a:ext cx="4916" cy="9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7477" y="9229"/>
              <a:ext cx="233" cy="462"/>
            </a:xfrm>
            <a:custGeom>
              <a:avLst/>
              <a:gdLst>
                <a:gd name="T0" fmla="*/ 92 w 111"/>
                <a:gd name="T1" fmla="*/ 181 h 220"/>
                <a:gd name="T2" fmla="*/ 111 w 111"/>
                <a:gd name="T3" fmla="*/ 162 h 220"/>
                <a:gd name="T4" fmla="*/ 107 w 111"/>
                <a:gd name="T5" fmla="*/ 135 h 220"/>
                <a:gd name="T6" fmla="*/ 104 w 111"/>
                <a:gd name="T7" fmla="*/ 112 h 220"/>
                <a:gd name="T8" fmla="*/ 96 w 111"/>
                <a:gd name="T9" fmla="*/ 81 h 220"/>
                <a:gd name="T10" fmla="*/ 88 w 111"/>
                <a:gd name="T11" fmla="*/ 54 h 220"/>
                <a:gd name="T12" fmla="*/ 100 w 111"/>
                <a:gd name="T13" fmla="*/ 23 h 220"/>
                <a:gd name="T14" fmla="*/ 104 w 111"/>
                <a:gd name="T15" fmla="*/ 0 h 220"/>
                <a:gd name="T16" fmla="*/ 92 w 111"/>
                <a:gd name="T17" fmla="*/ 0 h 220"/>
                <a:gd name="T18" fmla="*/ 73 w 111"/>
                <a:gd name="T19" fmla="*/ 8 h 220"/>
                <a:gd name="T20" fmla="*/ 46 w 111"/>
                <a:gd name="T21" fmla="*/ 8 h 220"/>
                <a:gd name="T22" fmla="*/ 23 w 111"/>
                <a:gd name="T23" fmla="*/ 20 h 220"/>
                <a:gd name="T24" fmla="*/ 7 w 111"/>
                <a:gd name="T25" fmla="*/ 39 h 220"/>
                <a:gd name="T26" fmla="*/ 27 w 111"/>
                <a:gd name="T27" fmla="*/ 62 h 220"/>
                <a:gd name="T28" fmla="*/ 27 w 111"/>
                <a:gd name="T29" fmla="*/ 62 h 220"/>
                <a:gd name="T30" fmla="*/ 15 w 111"/>
                <a:gd name="T31" fmla="*/ 93 h 220"/>
                <a:gd name="T32" fmla="*/ 15 w 111"/>
                <a:gd name="T33" fmla="*/ 93 h 220"/>
                <a:gd name="T34" fmla="*/ 4 w 111"/>
                <a:gd name="T35" fmla="*/ 104 h 220"/>
                <a:gd name="T36" fmla="*/ 0 w 111"/>
                <a:gd name="T37" fmla="*/ 112 h 220"/>
                <a:gd name="T38" fmla="*/ 4 w 111"/>
                <a:gd name="T39" fmla="*/ 123 h 220"/>
                <a:gd name="T40" fmla="*/ 4 w 111"/>
                <a:gd name="T41" fmla="*/ 123 h 220"/>
                <a:gd name="T42" fmla="*/ 19 w 111"/>
                <a:gd name="T43" fmla="*/ 143 h 220"/>
                <a:gd name="T44" fmla="*/ 50 w 111"/>
                <a:gd name="T45" fmla="*/ 174 h 220"/>
                <a:gd name="T46" fmla="*/ 92 w 111"/>
                <a:gd name="T47" fmla="*/ 220 h 220"/>
                <a:gd name="T48" fmla="*/ 107 w 111"/>
                <a:gd name="T49" fmla="*/ 200 h 220"/>
                <a:gd name="T50" fmla="*/ 92 w 111"/>
                <a:gd name="T51" fmla="*/ 181 h 2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1" h="220">
                  <a:moveTo>
                    <a:pt x="92" y="181"/>
                  </a:moveTo>
                  <a:lnTo>
                    <a:pt x="111" y="162"/>
                  </a:lnTo>
                  <a:lnTo>
                    <a:pt x="107" y="135"/>
                  </a:lnTo>
                  <a:lnTo>
                    <a:pt x="104" y="112"/>
                  </a:lnTo>
                  <a:lnTo>
                    <a:pt x="96" y="81"/>
                  </a:lnTo>
                  <a:lnTo>
                    <a:pt x="88" y="54"/>
                  </a:lnTo>
                  <a:lnTo>
                    <a:pt x="100" y="23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73" y="8"/>
                  </a:lnTo>
                  <a:lnTo>
                    <a:pt x="46" y="8"/>
                  </a:lnTo>
                  <a:lnTo>
                    <a:pt x="23" y="20"/>
                  </a:lnTo>
                  <a:lnTo>
                    <a:pt x="7" y="39"/>
                  </a:lnTo>
                  <a:lnTo>
                    <a:pt x="27" y="62"/>
                  </a:lnTo>
                  <a:lnTo>
                    <a:pt x="15" y="93"/>
                  </a:lnTo>
                  <a:lnTo>
                    <a:pt x="4" y="104"/>
                  </a:lnTo>
                  <a:lnTo>
                    <a:pt x="0" y="112"/>
                  </a:lnTo>
                  <a:lnTo>
                    <a:pt x="4" y="123"/>
                  </a:lnTo>
                  <a:lnTo>
                    <a:pt x="19" y="143"/>
                  </a:lnTo>
                  <a:lnTo>
                    <a:pt x="50" y="174"/>
                  </a:lnTo>
                  <a:lnTo>
                    <a:pt x="92" y="220"/>
                  </a:lnTo>
                  <a:lnTo>
                    <a:pt x="107" y="200"/>
                  </a:lnTo>
                  <a:lnTo>
                    <a:pt x="92" y="181"/>
                  </a:lnTo>
                  <a:close/>
                </a:path>
              </a:pathLst>
            </a:custGeom>
            <a:solidFill>
              <a:srgbClr val="FFFCD1"/>
            </a:solidFill>
            <a:ln w="23813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7323" y="7346"/>
              <a:ext cx="2108" cy="4116"/>
            </a:xfrm>
            <a:custGeom>
              <a:avLst/>
              <a:gdLst>
                <a:gd name="T0" fmla="*/ 954 w 1004"/>
                <a:gd name="T1" fmla="*/ 146 h 1960"/>
                <a:gd name="T2" fmla="*/ 962 w 1004"/>
                <a:gd name="T3" fmla="*/ 116 h 1960"/>
                <a:gd name="T4" fmla="*/ 1004 w 1004"/>
                <a:gd name="T5" fmla="*/ 77 h 1960"/>
                <a:gd name="T6" fmla="*/ 920 w 1004"/>
                <a:gd name="T7" fmla="*/ 0 h 1960"/>
                <a:gd name="T8" fmla="*/ 897 w 1004"/>
                <a:gd name="T9" fmla="*/ 12 h 1960"/>
                <a:gd name="T10" fmla="*/ 839 w 1004"/>
                <a:gd name="T11" fmla="*/ 35 h 1960"/>
                <a:gd name="T12" fmla="*/ 785 w 1004"/>
                <a:gd name="T13" fmla="*/ 96 h 1960"/>
                <a:gd name="T14" fmla="*/ 700 w 1004"/>
                <a:gd name="T15" fmla="*/ 146 h 1960"/>
                <a:gd name="T16" fmla="*/ 662 w 1004"/>
                <a:gd name="T17" fmla="*/ 177 h 1960"/>
                <a:gd name="T18" fmla="*/ 631 w 1004"/>
                <a:gd name="T19" fmla="*/ 220 h 1960"/>
                <a:gd name="T20" fmla="*/ 577 w 1004"/>
                <a:gd name="T21" fmla="*/ 212 h 1960"/>
                <a:gd name="T22" fmla="*/ 550 w 1004"/>
                <a:gd name="T23" fmla="*/ 223 h 1960"/>
                <a:gd name="T24" fmla="*/ 562 w 1004"/>
                <a:gd name="T25" fmla="*/ 293 h 1960"/>
                <a:gd name="T26" fmla="*/ 388 w 1004"/>
                <a:gd name="T27" fmla="*/ 535 h 1960"/>
                <a:gd name="T28" fmla="*/ 304 w 1004"/>
                <a:gd name="T29" fmla="*/ 620 h 1960"/>
                <a:gd name="T30" fmla="*/ 281 w 1004"/>
                <a:gd name="T31" fmla="*/ 666 h 1960"/>
                <a:gd name="T32" fmla="*/ 215 w 1004"/>
                <a:gd name="T33" fmla="*/ 712 h 1960"/>
                <a:gd name="T34" fmla="*/ 123 w 1004"/>
                <a:gd name="T35" fmla="*/ 701 h 1960"/>
                <a:gd name="T36" fmla="*/ 100 w 1004"/>
                <a:gd name="T37" fmla="*/ 705 h 1960"/>
                <a:gd name="T38" fmla="*/ 46 w 1004"/>
                <a:gd name="T39" fmla="*/ 689 h 1960"/>
                <a:gd name="T40" fmla="*/ 0 w 1004"/>
                <a:gd name="T41" fmla="*/ 682 h 1960"/>
                <a:gd name="T42" fmla="*/ 88 w 1004"/>
                <a:gd name="T43" fmla="*/ 990 h 1960"/>
                <a:gd name="T44" fmla="*/ 77 w 1004"/>
                <a:gd name="T45" fmla="*/ 1020 h 1960"/>
                <a:gd name="T46" fmla="*/ 173 w 1004"/>
                <a:gd name="T47" fmla="*/ 1148 h 1960"/>
                <a:gd name="T48" fmla="*/ 350 w 1004"/>
                <a:gd name="T49" fmla="*/ 1290 h 1960"/>
                <a:gd name="T50" fmla="*/ 489 w 1004"/>
                <a:gd name="T51" fmla="*/ 1409 h 1960"/>
                <a:gd name="T52" fmla="*/ 573 w 1004"/>
                <a:gd name="T53" fmla="*/ 1606 h 1960"/>
                <a:gd name="T54" fmla="*/ 589 w 1004"/>
                <a:gd name="T55" fmla="*/ 1783 h 1960"/>
                <a:gd name="T56" fmla="*/ 596 w 1004"/>
                <a:gd name="T57" fmla="*/ 1883 h 1960"/>
                <a:gd name="T58" fmla="*/ 608 w 1004"/>
                <a:gd name="T59" fmla="*/ 1929 h 1960"/>
                <a:gd name="T60" fmla="*/ 654 w 1004"/>
                <a:gd name="T61" fmla="*/ 1887 h 1960"/>
                <a:gd name="T62" fmla="*/ 762 w 1004"/>
                <a:gd name="T63" fmla="*/ 1956 h 1960"/>
                <a:gd name="T64" fmla="*/ 758 w 1004"/>
                <a:gd name="T65" fmla="*/ 1894 h 1960"/>
                <a:gd name="T66" fmla="*/ 785 w 1004"/>
                <a:gd name="T67" fmla="*/ 1844 h 1960"/>
                <a:gd name="T68" fmla="*/ 816 w 1004"/>
                <a:gd name="T69" fmla="*/ 1729 h 1960"/>
                <a:gd name="T70" fmla="*/ 816 w 1004"/>
                <a:gd name="T71" fmla="*/ 1660 h 1960"/>
                <a:gd name="T72" fmla="*/ 823 w 1004"/>
                <a:gd name="T73" fmla="*/ 1544 h 1960"/>
                <a:gd name="T74" fmla="*/ 770 w 1004"/>
                <a:gd name="T75" fmla="*/ 1525 h 1960"/>
                <a:gd name="T76" fmla="*/ 696 w 1004"/>
                <a:gd name="T77" fmla="*/ 1448 h 1960"/>
                <a:gd name="T78" fmla="*/ 685 w 1004"/>
                <a:gd name="T79" fmla="*/ 1386 h 1960"/>
                <a:gd name="T80" fmla="*/ 666 w 1004"/>
                <a:gd name="T81" fmla="*/ 1352 h 1960"/>
                <a:gd name="T82" fmla="*/ 689 w 1004"/>
                <a:gd name="T83" fmla="*/ 1329 h 1960"/>
                <a:gd name="T84" fmla="*/ 689 w 1004"/>
                <a:gd name="T85" fmla="*/ 1294 h 1960"/>
                <a:gd name="T86" fmla="*/ 662 w 1004"/>
                <a:gd name="T87" fmla="*/ 1232 h 1960"/>
                <a:gd name="T88" fmla="*/ 669 w 1004"/>
                <a:gd name="T89" fmla="*/ 1182 h 1960"/>
                <a:gd name="T90" fmla="*/ 646 w 1004"/>
                <a:gd name="T91" fmla="*/ 1117 h 1960"/>
                <a:gd name="T92" fmla="*/ 700 w 1004"/>
                <a:gd name="T93" fmla="*/ 970 h 1960"/>
                <a:gd name="T94" fmla="*/ 831 w 1004"/>
                <a:gd name="T95" fmla="*/ 870 h 1960"/>
                <a:gd name="T96" fmla="*/ 831 w 1004"/>
                <a:gd name="T97" fmla="*/ 797 h 1960"/>
                <a:gd name="T98" fmla="*/ 793 w 1004"/>
                <a:gd name="T99" fmla="*/ 770 h 1960"/>
                <a:gd name="T100" fmla="*/ 750 w 1004"/>
                <a:gd name="T101" fmla="*/ 701 h 1960"/>
                <a:gd name="T102" fmla="*/ 773 w 1004"/>
                <a:gd name="T103" fmla="*/ 589 h 1960"/>
                <a:gd name="T104" fmla="*/ 816 w 1004"/>
                <a:gd name="T105" fmla="*/ 481 h 1960"/>
                <a:gd name="T106" fmla="*/ 900 w 1004"/>
                <a:gd name="T107" fmla="*/ 254 h 1960"/>
                <a:gd name="T108" fmla="*/ 985 w 1004"/>
                <a:gd name="T109" fmla="*/ 204 h 19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04" h="1960">
                  <a:moveTo>
                    <a:pt x="1001" y="197"/>
                  </a:moveTo>
                  <a:lnTo>
                    <a:pt x="1001" y="185"/>
                  </a:lnTo>
                  <a:lnTo>
                    <a:pt x="981" y="170"/>
                  </a:lnTo>
                  <a:lnTo>
                    <a:pt x="954" y="146"/>
                  </a:lnTo>
                  <a:lnTo>
                    <a:pt x="943" y="139"/>
                  </a:lnTo>
                  <a:lnTo>
                    <a:pt x="943" y="127"/>
                  </a:lnTo>
                  <a:lnTo>
                    <a:pt x="951" y="120"/>
                  </a:lnTo>
                  <a:lnTo>
                    <a:pt x="962" y="116"/>
                  </a:lnTo>
                  <a:lnTo>
                    <a:pt x="966" y="112"/>
                  </a:lnTo>
                  <a:lnTo>
                    <a:pt x="970" y="104"/>
                  </a:lnTo>
                  <a:lnTo>
                    <a:pt x="985" y="96"/>
                  </a:lnTo>
                  <a:lnTo>
                    <a:pt x="993" y="96"/>
                  </a:lnTo>
                  <a:lnTo>
                    <a:pt x="1004" y="77"/>
                  </a:lnTo>
                  <a:lnTo>
                    <a:pt x="993" y="35"/>
                  </a:lnTo>
                  <a:lnTo>
                    <a:pt x="958" y="16"/>
                  </a:lnTo>
                  <a:lnTo>
                    <a:pt x="935" y="4"/>
                  </a:lnTo>
                  <a:lnTo>
                    <a:pt x="920" y="0"/>
                  </a:lnTo>
                  <a:lnTo>
                    <a:pt x="916" y="4"/>
                  </a:lnTo>
                  <a:lnTo>
                    <a:pt x="912" y="8"/>
                  </a:lnTo>
                  <a:lnTo>
                    <a:pt x="897" y="12"/>
                  </a:lnTo>
                  <a:lnTo>
                    <a:pt x="877" y="12"/>
                  </a:lnTo>
                  <a:lnTo>
                    <a:pt x="866" y="16"/>
                  </a:lnTo>
                  <a:lnTo>
                    <a:pt x="839" y="35"/>
                  </a:lnTo>
                  <a:lnTo>
                    <a:pt x="823" y="46"/>
                  </a:lnTo>
                  <a:lnTo>
                    <a:pt x="808" y="62"/>
                  </a:lnTo>
                  <a:lnTo>
                    <a:pt x="793" y="77"/>
                  </a:lnTo>
                  <a:lnTo>
                    <a:pt x="785" y="96"/>
                  </a:lnTo>
                  <a:lnTo>
                    <a:pt x="758" y="116"/>
                  </a:lnTo>
                  <a:lnTo>
                    <a:pt x="731" y="131"/>
                  </a:lnTo>
                  <a:lnTo>
                    <a:pt x="712" y="143"/>
                  </a:lnTo>
                  <a:lnTo>
                    <a:pt x="700" y="146"/>
                  </a:lnTo>
                  <a:lnTo>
                    <a:pt x="696" y="154"/>
                  </a:lnTo>
                  <a:lnTo>
                    <a:pt x="693" y="166"/>
                  </a:lnTo>
                  <a:lnTo>
                    <a:pt x="681" y="170"/>
                  </a:lnTo>
                  <a:lnTo>
                    <a:pt x="662" y="177"/>
                  </a:lnTo>
                  <a:lnTo>
                    <a:pt x="658" y="185"/>
                  </a:lnTo>
                  <a:lnTo>
                    <a:pt x="650" y="200"/>
                  </a:lnTo>
                  <a:lnTo>
                    <a:pt x="639" y="216"/>
                  </a:lnTo>
                  <a:lnTo>
                    <a:pt x="631" y="220"/>
                  </a:lnTo>
                  <a:lnTo>
                    <a:pt x="623" y="220"/>
                  </a:lnTo>
                  <a:lnTo>
                    <a:pt x="592" y="212"/>
                  </a:lnTo>
                  <a:lnTo>
                    <a:pt x="577" y="212"/>
                  </a:lnTo>
                  <a:lnTo>
                    <a:pt x="569" y="212"/>
                  </a:lnTo>
                  <a:lnTo>
                    <a:pt x="562" y="212"/>
                  </a:lnTo>
                  <a:lnTo>
                    <a:pt x="554" y="216"/>
                  </a:lnTo>
                  <a:lnTo>
                    <a:pt x="550" y="223"/>
                  </a:lnTo>
                  <a:lnTo>
                    <a:pt x="550" y="243"/>
                  </a:lnTo>
                  <a:lnTo>
                    <a:pt x="550" y="266"/>
                  </a:lnTo>
                  <a:lnTo>
                    <a:pt x="558" y="285"/>
                  </a:lnTo>
                  <a:lnTo>
                    <a:pt x="562" y="293"/>
                  </a:lnTo>
                  <a:lnTo>
                    <a:pt x="562" y="304"/>
                  </a:lnTo>
                  <a:lnTo>
                    <a:pt x="554" y="320"/>
                  </a:lnTo>
                  <a:lnTo>
                    <a:pt x="542" y="339"/>
                  </a:lnTo>
                  <a:lnTo>
                    <a:pt x="450" y="474"/>
                  </a:lnTo>
                  <a:lnTo>
                    <a:pt x="388" y="535"/>
                  </a:lnTo>
                  <a:lnTo>
                    <a:pt x="338" y="566"/>
                  </a:lnTo>
                  <a:lnTo>
                    <a:pt x="334" y="574"/>
                  </a:lnTo>
                  <a:lnTo>
                    <a:pt x="319" y="589"/>
                  </a:lnTo>
                  <a:lnTo>
                    <a:pt x="304" y="620"/>
                  </a:lnTo>
                  <a:lnTo>
                    <a:pt x="296" y="635"/>
                  </a:lnTo>
                  <a:lnTo>
                    <a:pt x="288" y="655"/>
                  </a:lnTo>
                  <a:lnTo>
                    <a:pt x="288" y="659"/>
                  </a:lnTo>
                  <a:lnTo>
                    <a:pt x="281" y="666"/>
                  </a:lnTo>
                  <a:lnTo>
                    <a:pt x="265" y="670"/>
                  </a:lnTo>
                  <a:lnTo>
                    <a:pt x="238" y="666"/>
                  </a:lnTo>
                  <a:lnTo>
                    <a:pt x="227" y="693"/>
                  </a:lnTo>
                  <a:lnTo>
                    <a:pt x="215" y="712"/>
                  </a:lnTo>
                  <a:lnTo>
                    <a:pt x="207" y="716"/>
                  </a:lnTo>
                  <a:lnTo>
                    <a:pt x="204" y="720"/>
                  </a:lnTo>
                  <a:lnTo>
                    <a:pt x="157" y="709"/>
                  </a:lnTo>
                  <a:lnTo>
                    <a:pt x="123" y="701"/>
                  </a:lnTo>
                  <a:lnTo>
                    <a:pt x="111" y="701"/>
                  </a:lnTo>
                  <a:lnTo>
                    <a:pt x="107" y="705"/>
                  </a:lnTo>
                  <a:lnTo>
                    <a:pt x="100" y="705"/>
                  </a:lnTo>
                  <a:lnTo>
                    <a:pt x="80" y="701"/>
                  </a:lnTo>
                  <a:lnTo>
                    <a:pt x="65" y="693"/>
                  </a:lnTo>
                  <a:lnTo>
                    <a:pt x="53" y="693"/>
                  </a:lnTo>
                  <a:lnTo>
                    <a:pt x="46" y="689"/>
                  </a:lnTo>
                  <a:lnTo>
                    <a:pt x="26" y="686"/>
                  </a:lnTo>
                  <a:lnTo>
                    <a:pt x="7" y="686"/>
                  </a:lnTo>
                  <a:lnTo>
                    <a:pt x="0" y="682"/>
                  </a:lnTo>
                  <a:lnTo>
                    <a:pt x="0" y="705"/>
                  </a:lnTo>
                  <a:lnTo>
                    <a:pt x="80" y="936"/>
                  </a:lnTo>
                  <a:lnTo>
                    <a:pt x="100" y="959"/>
                  </a:lnTo>
                  <a:lnTo>
                    <a:pt x="88" y="990"/>
                  </a:lnTo>
                  <a:lnTo>
                    <a:pt x="77" y="1001"/>
                  </a:lnTo>
                  <a:lnTo>
                    <a:pt x="73" y="1009"/>
                  </a:lnTo>
                  <a:lnTo>
                    <a:pt x="77" y="1020"/>
                  </a:lnTo>
                  <a:lnTo>
                    <a:pt x="92" y="1040"/>
                  </a:lnTo>
                  <a:lnTo>
                    <a:pt x="123" y="1071"/>
                  </a:lnTo>
                  <a:lnTo>
                    <a:pt x="165" y="1117"/>
                  </a:lnTo>
                  <a:lnTo>
                    <a:pt x="173" y="1148"/>
                  </a:lnTo>
                  <a:lnTo>
                    <a:pt x="250" y="1225"/>
                  </a:lnTo>
                  <a:lnTo>
                    <a:pt x="269" y="1225"/>
                  </a:lnTo>
                  <a:lnTo>
                    <a:pt x="300" y="1251"/>
                  </a:lnTo>
                  <a:lnTo>
                    <a:pt x="350" y="1290"/>
                  </a:lnTo>
                  <a:lnTo>
                    <a:pt x="381" y="1313"/>
                  </a:lnTo>
                  <a:lnTo>
                    <a:pt x="431" y="1355"/>
                  </a:lnTo>
                  <a:lnTo>
                    <a:pt x="462" y="1382"/>
                  </a:lnTo>
                  <a:lnTo>
                    <a:pt x="489" y="1409"/>
                  </a:lnTo>
                  <a:lnTo>
                    <a:pt x="508" y="1444"/>
                  </a:lnTo>
                  <a:lnTo>
                    <a:pt x="527" y="1479"/>
                  </a:lnTo>
                  <a:lnTo>
                    <a:pt x="573" y="1606"/>
                  </a:lnTo>
                  <a:lnTo>
                    <a:pt x="585" y="1683"/>
                  </a:lnTo>
                  <a:lnTo>
                    <a:pt x="589" y="1737"/>
                  </a:lnTo>
                  <a:lnTo>
                    <a:pt x="592" y="1771"/>
                  </a:lnTo>
                  <a:lnTo>
                    <a:pt x="589" y="1783"/>
                  </a:lnTo>
                  <a:lnTo>
                    <a:pt x="581" y="1794"/>
                  </a:lnTo>
                  <a:lnTo>
                    <a:pt x="573" y="1806"/>
                  </a:lnTo>
                  <a:lnTo>
                    <a:pt x="604" y="1864"/>
                  </a:lnTo>
                  <a:lnTo>
                    <a:pt x="596" y="1883"/>
                  </a:lnTo>
                  <a:lnTo>
                    <a:pt x="592" y="1898"/>
                  </a:lnTo>
                  <a:lnTo>
                    <a:pt x="592" y="1906"/>
                  </a:lnTo>
                  <a:lnTo>
                    <a:pt x="596" y="1914"/>
                  </a:lnTo>
                  <a:lnTo>
                    <a:pt x="608" y="1929"/>
                  </a:lnTo>
                  <a:lnTo>
                    <a:pt x="616" y="1937"/>
                  </a:lnTo>
                  <a:lnTo>
                    <a:pt x="619" y="1941"/>
                  </a:lnTo>
                  <a:lnTo>
                    <a:pt x="631" y="1941"/>
                  </a:lnTo>
                  <a:lnTo>
                    <a:pt x="639" y="1937"/>
                  </a:lnTo>
                  <a:lnTo>
                    <a:pt x="654" y="1887"/>
                  </a:lnTo>
                  <a:lnTo>
                    <a:pt x="677" y="1906"/>
                  </a:lnTo>
                  <a:lnTo>
                    <a:pt x="700" y="1906"/>
                  </a:lnTo>
                  <a:lnTo>
                    <a:pt x="723" y="1918"/>
                  </a:lnTo>
                  <a:lnTo>
                    <a:pt x="739" y="1921"/>
                  </a:lnTo>
                  <a:lnTo>
                    <a:pt x="762" y="1956"/>
                  </a:lnTo>
                  <a:lnTo>
                    <a:pt x="777" y="1960"/>
                  </a:lnTo>
                  <a:lnTo>
                    <a:pt x="777" y="1937"/>
                  </a:lnTo>
                  <a:lnTo>
                    <a:pt x="758" y="1906"/>
                  </a:lnTo>
                  <a:lnTo>
                    <a:pt x="758" y="1894"/>
                  </a:lnTo>
                  <a:lnTo>
                    <a:pt x="762" y="1875"/>
                  </a:lnTo>
                  <a:lnTo>
                    <a:pt x="762" y="1864"/>
                  </a:lnTo>
                  <a:lnTo>
                    <a:pt x="770" y="1852"/>
                  </a:lnTo>
                  <a:lnTo>
                    <a:pt x="777" y="1848"/>
                  </a:lnTo>
                  <a:lnTo>
                    <a:pt x="785" y="1844"/>
                  </a:lnTo>
                  <a:lnTo>
                    <a:pt x="804" y="1825"/>
                  </a:lnTo>
                  <a:lnTo>
                    <a:pt x="804" y="1810"/>
                  </a:lnTo>
                  <a:lnTo>
                    <a:pt x="823" y="1802"/>
                  </a:lnTo>
                  <a:lnTo>
                    <a:pt x="816" y="1771"/>
                  </a:lnTo>
                  <a:lnTo>
                    <a:pt x="816" y="1729"/>
                  </a:lnTo>
                  <a:lnTo>
                    <a:pt x="827" y="1714"/>
                  </a:lnTo>
                  <a:lnTo>
                    <a:pt x="827" y="1706"/>
                  </a:lnTo>
                  <a:lnTo>
                    <a:pt x="816" y="1690"/>
                  </a:lnTo>
                  <a:lnTo>
                    <a:pt x="812" y="1683"/>
                  </a:lnTo>
                  <a:lnTo>
                    <a:pt x="816" y="1660"/>
                  </a:lnTo>
                  <a:lnTo>
                    <a:pt x="823" y="1621"/>
                  </a:lnTo>
                  <a:lnTo>
                    <a:pt x="820" y="1613"/>
                  </a:lnTo>
                  <a:lnTo>
                    <a:pt x="823" y="1590"/>
                  </a:lnTo>
                  <a:lnTo>
                    <a:pt x="823" y="1544"/>
                  </a:lnTo>
                  <a:lnTo>
                    <a:pt x="820" y="1544"/>
                  </a:lnTo>
                  <a:lnTo>
                    <a:pt x="804" y="1544"/>
                  </a:lnTo>
                  <a:lnTo>
                    <a:pt x="789" y="1540"/>
                  </a:lnTo>
                  <a:lnTo>
                    <a:pt x="770" y="1525"/>
                  </a:lnTo>
                  <a:lnTo>
                    <a:pt x="754" y="1521"/>
                  </a:lnTo>
                  <a:lnTo>
                    <a:pt x="716" y="1483"/>
                  </a:lnTo>
                  <a:lnTo>
                    <a:pt x="693" y="1456"/>
                  </a:lnTo>
                  <a:lnTo>
                    <a:pt x="696" y="1448"/>
                  </a:lnTo>
                  <a:lnTo>
                    <a:pt x="704" y="1425"/>
                  </a:lnTo>
                  <a:lnTo>
                    <a:pt x="704" y="1413"/>
                  </a:lnTo>
                  <a:lnTo>
                    <a:pt x="700" y="1402"/>
                  </a:lnTo>
                  <a:lnTo>
                    <a:pt x="696" y="1394"/>
                  </a:lnTo>
                  <a:lnTo>
                    <a:pt x="685" y="1386"/>
                  </a:lnTo>
                  <a:lnTo>
                    <a:pt x="673" y="1382"/>
                  </a:lnTo>
                  <a:lnTo>
                    <a:pt x="666" y="1371"/>
                  </a:lnTo>
                  <a:lnTo>
                    <a:pt x="666" y="1363"/>
                  </a:lnTo>
                  <a:lnTo>
                    <a:pt x="666" y="1352"/>
                  </a:lnTo>
                  <a:lnTo>
                    <a:pt x="666" y="1344"/>
                  </a:lnTo>
                  <a:lnTo>
                    <a:pt x="673" y="1336"/>
                  </a:lnTo>
                  <a:lnTo>
                    <a:pt x="681" y="1332"/>
                  </a:lnTo>
                  <a:lnTo>
                    <a:pt x="689" y="1329"/>
                  </a:lnTo>
                  <a:lnTo>
                    <a:pt x="693" y="1325"/>
                  </a:lnTo>
                  <a:lnTo>
                    <a:pt x="696" y="1321"/>
                  </a:lnTo>
                  <a:lnTo>
                    <a:pt x="696" y="1309"/>
                  </a:lnTo>
                  <a:lnTo>
                    <a:pt x="689" y="1294"/>
                  </a:lnTo>
                  <a:lnTo>
                    <a:pt x="681" y="1290"/>
                  </a:lnTo>
                  <a:lnTo>
                    <a:pt x="669" y="1271"/>
                  </a:lnTo>
                  <a:lnTo>
                    <a:pt x="666" y="1259"/>
                  </a:lnTo>
                  <a:lnTo>
                    <a:pt x="662" y="1248"/>
                  </a:lnTo>
                  <a:lnTo>
                    <a:pt x="662" y="1232"/>
                  </a:lnTo>
                  <a:lnTo>
                    <a:pt x="666" y="1217"/>
                  </a:lnTo>
                  <a:lnTo>
                    <a:pt x="669" y="1213"/>
                  </a:lnTo>
                  <a:lnTo>
                    <a:pt x="673" y="1201"/>
                  </a:lnTo>
                  <a:lnTo>
                    <a:pt x="669" y="1182"/>
                  </a:lnTo>
                  <a:lnTo>
                    <a:pt x="666" y="1171"/>
                  </a:lnTo>
                  <a:lnTo>
                    <a:pt x="658" y="1155"/>
                  </a:lnTo>
                  <a:lnTo>
                    <a:pt x="650" y="1136"/>
                  </a:lnTo>
                  <a:lnTo>
                    <a:pt x="646" y="1117"/>
                  </a:lnTo>
                  <a:lnTo>
                    <a:pt x="650" y="1097"/>
                  </a:lnTo>
                  <a:lnTo>
                    <a:pt x="654" y="1082"/>
                  </a:lnTo>
                  <a:lnTo>
                    <a:pt x="666" y="1051"/>
                  </a:lnTo>
                  <a:lnTo>
                    <a:pt x="669" y="1040"/>
                  </a:lnTo>
                  <a:lnTo>
                    <a:pt x="700" y="970"/>
                  </a:lnTo>
                  <a:lnTo>
                    <a:pt x="723" y="967"/>
                  </a:lnTo>
                  <a:lnTo>
                    <a:pt x="743" y="951"/>
                  </a:lnTo>
                  <a:lnTo>
                    <a:pt x="823" y="886"/>
                  </a:lnTo>
                  <a:lnTo>
                    <a:pt x="831" y="870"/>
                  </a:lnTo>
                  <a:lnTo>
                    <a:pt x="827" y="855"/>
                  </a:lnTo>
                  <a:lnTo>
                    <a:pt x="827" y="847"/>
                  </a:lnTo>
                  <a:lnTo>
                    <a:pt x="827" y="840"/>
                  </a:lnTo>
                  <a:lnTo>
                    <a:pt x="831" y="840"/>
                  </a:lnTo>
                  <a:lnTo>
                    <a:pt x="831" y="797"/>
                  </a:lnTo>
                  <a:lnTo>
                    <a:pt x="823" y="789"/>
                  </a:lnTo>
                  <a:lnTo>
                    <a:pt x="816" y="782"/>
                  </a:lnTo>
                  <a:lnTo>
                    <a:pt x="800" y="778"/>
                  </a:lnTo>
                  <a:lnTo>
                    <a:pt x="793" y="770"/>
                  </a:lnTo>
                  <a:lnTo>
                    <a:pt x="785" y="747"/>
                  </a:lnTo>
                  <a:lnTo>
                    <a:pt x="766" y="720"/>
                  </a:lnTo>
                  <a:lnTo>
                    <a:pt x="754" y="712"/>
                  </a:lnTo>
                  <a:lnTo>
                    <a:pt x="750" y="701"/>
                  </a:lnTo>
                  <a:lnTo>
                    <a:pt x="743" y="682"/>
                  </a:lnTo>
                  <a:lnTo>
                    <a:pt x="743" y="662"/>
                  </a:lnTo>
                  <a:lnTo>
                    <a:pt x="743" y="643"/>
                  </a:lnTo>
                  <a:lnTo>
                    <a:pt x="754" y="616"/>
                  </a:lnTo>
                  <a:lnTo>
                    <a:pt x="773" y="589"/>
                  </a:lnTo>
                  <a:lnTo>
                    <a:pt x="777" y="574"/>
                  </a:lnTo>
                  <a:lnTo>
                    <a:pt x="820" y="520"/>
                  </a:lnTo>
                  <a:lnTo>
                    <a:pt x="816" y="505"/>
                  </a:lnTo>
                  <a:lnTo>
                    <a:pt x="812" y="501"/>
                  </a:lnTo>
                  <a:lnTo>
                    <a:pt x="816" y="481"/>
                  </a:lnTo>
                  <a:lnTo>
                    <a:pt x="831" y="447"/>
                  </a:lnTo>
                  <a:lnTo>
                    <a:pt x="831" y="428"/>
                  </a:lnTo>
                  <a:lnTo>
                    <a:pt x="835" y="385"/>
                  </a:lnTo>
                  <a:lnTo>
                    <a:pt x="874" y="304"/>
                  </a:lnTo>
                  <a:lnTo>
                    <a:pt x="900" y="254"/>
                  </a:lnTo>
                  <a:lnTo>
                    <a:pt x="927" y="231"/>
                  </a:lnTo>
                  <a:lnTo>
                    <a:pt x="954" y="216"/>
                  </a:lnTo>
                  <a:lnTo>
                    <a:pt x="970" y="208"/>
                  </a:lnTo>
                  <a:lnTo>
                    <a:pt x="985" y="204"/>
                  </a:lnTo>
                  <a:lnTo>
                    <a:pt x="1001" y="19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8688" y="7442"/>
              <a:ext cx="1812" cy="3146"/>
            </a:xfrm>
            <a:custGeom>
              <a:avLst/>
              <a:gdLst>
                <a:gd name="T0" fmla="*/ 770 w 863"/>
                <a:gd name="T1" fmla="*/ 358 h 1498"/>
                <a:gd name="T2" fmla="*/ 759 w 863"/>
                <a:gd name="T3" fmla="*/ 305 h 1498"/>
                <a:gd name="T4" fmla="*/ 770 w 863"/>
                <a:gd name="T5" fmla="*/ 270 h 1498"/>
                <a:gd name="T6" fmla="*/ 790 w 863"/>
                <a:gd name="T7" fmla="*/ 258 h 1498"/>
                <a:gd name="T8" fmla="*/ 801 w 863"/>
                <a:gd name="T9" fmla="*/ 197 h 1498"/>
                <a:gd name="T10" fmla="*/ 824 w 863"/>
                <a:gd name="T11" fmla="*/ 147 h 1498"/>
                <a:gd name="T12" fmla="*/ 840 w 863"/>
                <a:gd name="T13" fmla="*/ 135 h 1498"/>
                <a:gd name="T14" fmla="*/ 863 w 863"/>
                <a:gd name="T15" fmla="*/ 12 h 1498"/>
                <a:gd name="T16" fmla="*/ 805 w 863"/>
                <a:gd name="T17" fmla="*/ 8 h 1498"/>
                <a:gd name="T18" fmla="*/ 790 w 863"/>
                <a:gd name="T19" fmla="*/ 58 h 1498"/>
                <a:gd name="T20" fmla="*/ 786 w 863"/>
                <a:gd name="T21" fmla="*/ 85 h 1498"/>
                <a:gd name="T22" fmla="*/ 747 w 863"/>
                <a:gd name="T23" fmla="*/ 151 h 1498"/>
                <a:gd name="T24" fmla="*/ 705 w 863"/>
                <a:gd name="T25" fmla="*/ 262 h 1498"/>
                <a:gd name="T26" fmla="*/ 666 w 863"/>
                <a:gd name="T27" fmla="*/ 366 h 1498"/>
                <a:gd name="T28" fmla="*/ 624 w 863"/>
                <a:gd name="T29" fmla="*/ 405 h 1498"/>
                <a:gd name="T30" fmla="*/ 597 w 863"/>
                <a:gd name="T31" fmla="*/ 397 h 1498"/>
                <a:gd name="T32" fmla="*/ 539 w 863"/>
                <a:gd name="T33" fmla="*/ 328 h 1498"/>
                <a:gd name="T34" fmla="*/ 524 w 863"/>
                <a:gd name="T35" fmla="*/ 274 h 1498"/>
                <a:gd name="T36" fmla="*/ 485 w 863"/>
                <a:gd name="T37" fmla="*/ 258 h 1498"/>
                <a:gd name="T38" fmla="*/ 466 w 863"/>
                <a:gd name="T39" fmla="*/ 247 h 1498"/>
                <a:gd name="T40" fmla="*/ 435 w 863"/>
                <a:gd name="T41" fmla="*/ 235 h 1498"/>
                <a:gd name="T42" fmla="*/ 405 w 863"/>
                <a:gd name="T43" fmla="*/ 224 h 1498"/>
                <a:gd name="T44" fmla="*/ 381 w 863"/>
                <a:gd name="T45" fmla="*/ 193 h 1498"/>
                <a:gd name="T46" fmla="*/ 358 w 863"/>
                <a:gd name="T47" fmla="*/ 162 h 1498"/>
                <a:gd name="T48" fmla="*/ 351 w 863"/>
                <a:gd name="T49" fmla="*/ 151 h 1498"/>
                <a:gd name="T50" fmla="*/ 304 w 863"/>
                <a:gd name="T51" fmla="*/ 170 h 1498"/>
                <a:gd name="T52" fmla="*/ 185 w 863"/>
                <a:gd name="T53" fmla="*/ 339 h 1498"/>
                <a:gd name="T54" fmla="*/ 162 w 863"/>
                <a:gd name="T55" fmla="*/ 455 h 1498"/>
                <a:gd name="T56" fmla="*/ 123 w 863"/>
                <a:gd name="T57" fmla="*/ 543 h 1498"/>
                <a:gd name="T58" fmla="*/ 93 w 863"/>
                <a:gd name="T59" fmla="*/ 616 h 1498"/>
                <a:gd name="T60" fmla="*/ 116 w 863"/>
                <a:gd name="T61" fmla="*/ 674 h 1498"/>
                <a:gd name="T62" fmla="*/ 150 w 863"/>
                <a:gd name="T63" fmla="*/ 732 h 1498"/>
                <a:gd name="T64" fmla="*/ 181 w 863"/>
                <a:gd name="T65" fmla="*/ 794 h 1498"/>
                <a:gd name="T66" fmla="*/ 177 w 863"/>
                <a:gd name="T67" fmla="*/ 809 h 1498"/>
                <a:gd name="T68" fmla="*/ 73 w 863"/>
                <a:gd name="T69" fmla="*/ 921 h 1498"/>
                <a:gd name="T70" fmla="*/ 16 w 863"/>
                <a:gd name="T71" fmla="*/ 1005 h 1498"/>
                <a:gd name="T72" fmla="*/ 0 w 863"/>
                <a:gd name="T73" fmla="*/ 1090 h 1498"/>
                <a:gd name="T74" fmla="*/ 23 w 863"/>
                <a:gd name="T75" fmla="*/ 1136 h 1498"/>
                <a:gd name="T76" fmla="*/ 16 w 863"/>
                <a:gd name="T77" fmla="*/ 1171 h 1498"/>
                <a:gd name="T78" fmla="*/ 19 w 863"/>
                <a:gd name="T79" fmla="*/ 1225 h 1498"/>
                <a:gd name="T80" fmla="*/ 46 w 863"/>
                <a:gd name="T81" fmla="*/ 1263 h 1498"/>
                <a:gd name="T82" fmla="*/ 39 w 863"/>
                <a:gd name="T83" fmla="*/ 1283 h 1498"/>
                <a:gd name="T84" fmla="*/ 16 w 863"/>
                <a:gd name="T85" fmla="*/ 1306 h 1498"/>
                <a:gd name="T86" fmla="*/ 35 w 863"/>
                <a:gd name="T87" fmla="*/ 1340 h 1498"/>
                <a:gd name="T88" fmla="*/ 54 w 863"/>
                <a:gd name="T89" fmla="*/ 1367 h 1498"/>
                <a:gd name="T90" fmla="*/ 66 w 863"/>
                <a:gd name="T91" fmla="*/ 1437 h 1498"/>
                <a:gd name="T92" fmla="*/ 139 w 863"/>
                <a:gd name="T93" fmla="*/ 1494 h 1498"/>
                <a:gd name="T94" fmla="*/ 173 w 863"/>
                <a:gd name="T95" fmla="*/ 1498 h 1498"/>
                <a:gd name="T96" fmla="*/ 197 w 863"/>
                <a:gd name="T97" fmla="*/ 1333 h 1498"/>
                <a:gd name="T98" fmla="*/ 247 w 863"/>
                <a:gd name="T99" fmla="*/ 1182 h 1498"/>
                <a:gd name="T100" fmla="*/ 270 w 863"/>
                <a:gd name="T101" fmla="*/ 1109 h 1498"/>
                <a:gd name="T102" fmla="*/ 316 w 863"/>
                <a:gd name="T103" fmla="*/ 1051 h 1498"/>
                <a:gd name="T104" fmla="*/ 420 w 863"/>
                <a:gd name="T105" fmla="*/ 909 h 1498"/>
                <a:gd name="T106" fmla="*/ 474 w 863"/>
                <a:gd name="T107" fmla="*/ 855 h 1498"/>
                <a:gd name="T108" fmla="*/ 524 w 863"/>
                <a:gd name="T109" fmla="*/ 797 h 1498"/>
                <a:gd name="T110" fmla="*/ 520 w 863"/>
                <a:gd name="T111" fmla="*/ 751 h 1498"/>
                <a:gd name="T112" fmla="*/ 547 w 863"/>
                <a:gd name="T113" fmla="*/ 713 h 1498"/>
                <a:gd name="T114" fmla="*/ 578 w 863"/>
                <a:gd name="T115" fmla="*/ 690 h 1498"/>
                <a:gd name="T116" fmla="*/ 647 w 863"/>
                <a:gd name="T117" fmla="*/ 593 h 1498"/>
                <a:gd name="T118" fmla="*/ 751 w 863"/>
                <a:gd name="T119" fmla="*/ 401 h 1498"/>
                <a:gd name="T120" fmla="*/ 774 w 863"/>
                <a:gd name="T121" fmla="*/ 374 h 14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3" h="1498">
                  <a:moveTo>
                    <a:pt x="774" y="374"/>
                  </a:moveTo>
                  <a:lnTo>
                    <a:pt x="774" y="374"/>
                  </a:lnTo>
                  <a:lnTo>
                    <a:pt x="770" y="370"/>
                  </a:lnTo>
                  <a:lnTo>
                    <a:pt x="770" y="358"/>
                  </a:lnTo>
                  <a:lnTo>
                    <a:pt x="770" y="335"/>
                  </a:lnTo>
                  <a:lnTo>
                    <a:pt x="770" y="320"/>
                  </a:lnTo>
                  <a:lnTo>
                    <a:pt x="759" y="305"/>
                  </a:lnTo>
                  <a:lnTo>
                    <a:pt x="759" y="281"/>
                  </a:lnTo>
                  <a:lnTo>
                    <a:pt x="763" y="274"/>
                  </a:lnTo>
                  <a:lnTo>
                    <a:pt x="770" y="270"/>
                  </a:lnTo>
                  <a:lnTo>
                    <a:pt x="782" y="262"/>
                  </a:lnTo>
                  <a:lnTo>
                    <a:pt x="790" y="258"/>
                  </a:lnTo>
                  <a:lnTo>
                    <a:pt x="786" y="251"/>
                  </a:lnTo>
                  <a:lnTo>
                    <a:pt x="786" y="235"/>
                  </a:lnTo>
                  <a:lnTo>
                    <a:pt x="801" y="197"/>
                  </a:lnTo>
                  <a:lnTo>
                    <a:pt x="816" y="166"/>
                  </a:lnTo>
                  <a:lnTo>
                    <a:pt x="820" y="154"/>
                  </a:lnTo>
                  <a:lnTo>
                    <a:pt x="824" y="147"/>
                  </a:lnTo>
                  <a:lnTo>
                    <a:pt x="832" y="139"/>
                  </a:lnTo>
                  <a:lnTo>
                    <a:pt x="836" y="139"/>
                  </a:lnTo>
                  <a:lnTo>
                    <a:pt x="840" y="135"/>
                  </a:lnTo>
                  <a:lnTo>
                    <a:pt x="840" y="127"/>
                  </a:lnTo>
                  <a:lnTo>
                    <a:pt x="840" y="116"/>
                  </a:lnTo>
                  <a:lnTo>
                    <a:pt x="863" y="12"/>
                  </a:lnTo>
                  <a:lnTo>
                    <a:pt x="851" y="4"/>
                  </a:lnTo>
                  <a:lnTo>
                    <a:pt x="836" y="0"/>
                  </a:lnTo>
                  <a:lnTo>
                    <a:pt x="813" y="4"/>
                  </a:lnTo>
                  <a:lnTo>
                    <a:pt x="805" y="8"/>
                  </a:lnTo>
                  <a:lnTo>
                    <a:pt x="793" y="16"/>
                  </a:lnTo>
                  <a:lnTo>
                    <a:pt x="774" y="54"/>
                  </a:lnTo>
                  <a:lnTo>
                    <a:pt x="790" y="58"/>
                  </a:lnTo>
                  <a:lnTo>
                    <a:pt x="790" y="62"/>
                  </a:lnTo>
                  <a:lnTo>
                    <a:pt x="790" y="74"/>
                  </a:lnTo>
                  <a:lnTo>
                    <a:pt x="786" y="85"/>
                  </a:lnTo>
                  <a:lnTo>
                    <a:pt x="774" y="97"/>
                  </a:lnTo>
                  <a:lnTo>
                    <a:pt x="763" y="120"/>
                  </a:lnTo>
                  <a:lnTo>
                    <a:pt x="747" y="151"/>
                  </a:lnTo>
                  <a:lnTo>
                    <a:pt x="732" y="193"/>
                  </a:lnTo>
                  <a:lnTo>
                    <a:pt x="716" y="247"/>
                  </a:lnTo>
                  <a:lnTo>
                    <a:pt x="705" y="262"/>
                  </a:lnTo>
                  <a:lnTo>
                    <a:pt x="686" y="305"/>
                  </a:lnTo>
                  <a:lnTo>
                    <a:pt x="674" y="339"/>
                  </a:lnTo>
                  <a:lnTo>
                    <a:pt x="666" y="366"/>
                  </a:lnTo>
                  <a:lnTo>
                    <a:pt x="662" y="374"/>
                  </a:lnTo>
                  <a:lnTo>
                    <a:pt x="655" y="385"/>
                  </a:lnTo>
                  <a:lnTo>
                    <a:pt x="636" y="401"/>
                  </a:lnTo>
                  <a:lnTo>
                    <a:pt x="624" y="405"/>
                  </a:lnTo>
                  <a:lnTo>
                    <a:pt x="612" y="405"/>
                  </a:lnTo>
                  <a:lnTo>
                    <a:pt x="605" y="405"/>
                  </a:lnTo>
                  <a:lnTo>
                    <a:pt x="597" y="397"/>
                  </a:lnTo>
                  <a:lnTo>
                    <a:pt x="559" y="358"/>
                  </a:lnTo>
                  <a:lnTo>
                    <a:pt x="547" y="343"/>
                  </a:lnTo>
                  <a:lnTo>
                    <a:pt x="539" y="328"/>
                  </a:lnTo>
                  <a:lnTo>
                    <a:pt x="528" y="289"/>
                  </a:lnTo>
                  <a:lnTo>
                    <a:pt x="524" y="274"/>
                  </a:lnTo>
                  <a:lnTo>
                    <a:pt x="516" y="266"/>
                  </a:lnTo>
                  <a:lnTo>
                    <a:pt x="505" y="262"/>
                  </a:lnTo>
                  <a:lnTo>
                    <a:pt x="485" y="258"/>
                  </a:lnTo>
                  <a:lnTo>
                    <a:pt x="470" y="254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43"/>
                  </a:lnTo>
                  <a:lnTo>
                    <a:pt x="458" y="243"/>
                  </a:lnTo>
                  <a:lnTo>
                    <a:pt x="435" y="235"/>
                  </a:lnTo>
                  <a:lnTo>
                    <a:pt x="424" y="231"/>
                  </a:lnTo>
                  <a:lnTo>
                    <a:pt x="405" y="224"/>
                  </a:lnTo>
                  <a:lnTo>
                    <a:pt x="397" y="220"/>
                  </a:lnTo>
                  <a:lnTo>
                    <a:pt x="393" y="212"/>
                  </a:lnTo>
                  <a:lnTo>
                    <a:pt x="381" y="193"/>
                  </a:lnTo>
                  <a:lnTo>
                    <a:pt x="366" y="174"/>
                  </a:lnTo>
                  <a:lnTo>
                    <a:pt x="358" y="162"/>
                  </a:lnTo>
                  <a:lnTo>
                    <a:pt x="351" y="151"/>
                  </a:lnTo>
                  <a:lnTo>
                    <a:pt x="351" y="147"/>
                  </a:lnTo>
                  <a:lnTo>
                    <a:pt x="351" y="151"/>
                  </a:lnTo>
                  <a:lnTo>
                    <a:pt x="335" y="158"/>
                  </a:lnTo>
                  <a:lnTo>
                    <a:pt x="320" y="162"/>
                  </a:lnTo>
                  <a:lnTo>
                    <a:pt x="304" y="170"/>
                  </a:lnTo>
                  <a:lnTo>
                    <a:pt x="277" y="185"/>
                  </a:lnTo>
                  <a:lnTo>
                    <a:pt x="250" y="208"/>
                  </a:lnTo>
                  <a:lnTo>
                    <a:pt x="224" y="258"/>
                  </a:lnTo>
                  <a:lnTo>
                    <a:pt x="185" y="339"/>
                  </a:lnTo>
                  <a:lnTo>
                    <a:pt x="181" y="382"/>
                  </a:lnTo>
                  <a:lnTo>
                    <a:pt x="185" y="401"/>
                  </a:lnTo>
                  <a:lnTo>
                    <a:pt x="166" y="435"/>
                  </a:lnTo>
                  <a:lnTo>
                    <a:pt x="162" y="455"/>
                  </a:lnTo>
                  <a:lnTo>
                    <a:pt x="166" y="459"/>
                  </a:lnTo>
                  <a:lnTo>
                    <a:pt x="170" y="474"/>
                  </a:lnTo>
                  <a:lnTo>
                    <a:pt x="131" y="528"/>
                  </a:lnTo>
                  <a:lnTo>
                    <a:pt x="123" y="543"/>
                  </a:lnTo>
                  <a:lnTo>
                    <a:pt x="104" y="570"/>
                  </a:lnTo>
                  <a:lnTo>
                    <a:pt x="93" y="597"/>
                  </a:lnTo>
                  <a:lnTo>
                    <a:pt x="93" y="616"/>
                  </a:lnTo>
                  <a:lnTo>
                    <a:pt x="93" y="636"/>
                  </a:lnTo>
                  <a:lnTo>
                    <a:pt x="100" y="655"/>
                  </a:lnTo>
                  <a:lnTo>
                    <a:pt x="108" y="666"/>
                  </a:lnTo>
                  <a:lnTo>
                    <a:pt x="116" y="674"/>
                  </a:lnTo>
                  <a:lnTo>
                    <a:pt x="135" y="701"/>
                  </a:lnTo>
                  <a:lnTo>
                    <a:pt x="143" y="724"/>
                  </a:lnTo>
                  <a:lnTo>
                    <a:pt x="150" y="732"/>
                  </a:lnTo>
                  <a:lnTo>
                    <a:pt x="166" y="736"/>
                  </a:lnTo>
                  <a:lnTo>
                    <a:pt x="173" y="743"/>
                  </a:lnTo>
                  <a:lnTo>
                    <a:pt x="185" y="751"/>
                  </a:lnTo>
                  <a:lnTo>
                    <a:pt x="181" y="794"/>
                  </a:lnTo>
                  <a:lnTo>
                    <a:pt x="177" y="794"/>
                  </a:lnTo>
                  <a:lnTo>
                    <a:pt x="177" y="801"/>
                  </a:lnTo>
                  <a:lnTo>
                    <a:pt x="177" y="809"/>
                  </a:lnTo>
                  <a:lnTo>
                    <a:pt x="185" y="824"/>
                  </a:lnTo>
                  <a:lnTo>
                    <a:pt x="173" y="840"/>
                  </a:lnTo>
                  <a:lnTo>
                    <a:pt x="93" y="905"/>
                  </a:lnTo>
                  <a:lnTo>
                    <a:pt x="73" y="921"/>
                  </a:lnTo>
                  <a:lnTo>
                    <a:pt x="50" y="924"/>
                  </a:lnTo>
                  <a:lnTo>
                    <a:pt x="19" y="994"/>
                  </a:lnTo>
                  <a:lnTo>
                    <a:pt x="16" y="1005"/>
                  </a:lnTo>
                  <a:lnTo>
                    <a:pt x="4" y="1036"/>
                  </a:lnTo>
                  <a:lnTo>
                    <a:pt x="0" y="1051"/>
                  </a:lnTo>
                  <a:lnTo>
                    <a:pt x="0" y="1071"/>
                  </a:lnTo>
                  <a:lnTo>
                    <a:pt x="0" y="1090"/>
                  </a:lnTo>
                  <a:lnTo>
                    <a:pt x="8" y="1109"/>
                  </a:lnTo>
                  <a:lnTo>
                    <a:pt x="16" y="1125"/>
                  </a:lnTo>
                  <a:lnTo>
                    <a:pt x="23" y="1136"/>
                  </a:lnTo>
                  <a:lnTo>
                    <a:pt x="23" y="1155"/>
                  </a:lnTo>
                  <a:lnTo>
                    <a:pt x="19" y="1167"/>
                  </a:lnTo>
                  <a:lnTo>
                    <a:pt x="16" y="1171"/>
                  </a:lnTo>
                  <a:lnTo>
                    <a:pt x="12" y="1186"/>
                  </a:lnTo>
                  <a:lnTo>
                    <a:pt x="12" y="1202"/>
                  </a:lnTo>
                  <a:lnTo>
                    <a:pt x="16" y="1213"/>
                  </a:lnTo>
                  <a:lnTo>
                    <a:pt x="19" y="1225"/>
                  </a:lnTo>
                  <a:lnTo>
                    <a:pt x="31" y="1244"/>
                  </a:lnTo>
                  <a:lnTo>
                    <a:pt x="39" y="1248"/>
                  </a:lnTo>
                  <a:lnTo>
                    <a:pt x="46" y="1263"/>
                  </a:lnTo>
                  <a:lnTo>
                    <a:pt x="46" y="1275"/>
                  </a:lnTo>
                  <a:lnTo>
                    <a:pt x="43" y="1279"/>
                  </a:lnTo>
                  <a:lnTo>
                    <a:pt x="39" y="1283"/>
                  </a:lnTo>
                  <a:lnTo>
                    <a:pt x="31" y="1286"/>
                  </a:lnTo>
                  <a:lnTo>
                    <a:pt x="23" y="1290"/>
                  </a:lnTo>
                  <a:lnTo>
                    <a:pt x="19" y="1298"/>
                  </a:lnTo>
                  <a:lnTo>
                    <a:pt x="16" y="1306"/>
                  </a:lnTo>
                  <a:lnTo>
                    <a:pt x="16" y="1317"/>
                  </a:lnTo>
                  <a:lnTo>
                    <a:pt x="19" y="1325"/>
                  </a:lnTo>
                  <a:lnTo>
                    <a:pt x="23" y="1336"/>
                  </a:lnTo>
                  <a:lnTo>
                    <a:pt x="35" y="1340"/>
                  </a:lnTo>
                  <a:lnTo>
                    <a:pt x="46" y="1348"/>
                  </a:lnTo>
                  <a:lnTo>
                    <a:pt x="50" y="1356"/>
                  </a:lnTo>
                  <a:lnTo>
                    <a:pt x="54" y="1367"/>
                  </a:lnTo>
                  <a:lnTo>
                    <a:pt x="54" y="1379"/>
                  </a:lnTo>
                  <a:lnTo>
                    <a:pt x="46" y="1402"/>
                  </a:lnTo>
                  <a:lnTo>
                    <a:pt x="46" y="1410"/>
                  </a:lnTo>
                  <a:lnTo>
                    <a:pt x="66" y="1437"/>
                  </a:lnTo>
                  <a:lnTo>
                    <a:pt x="104" y="1475"/>
                  </a:lnTo>
                  <a:lnTo>
                    <a:pt x="120" y="1479"/>
                  </a:lnTo>
                  <a:lnTo>
                    <a:pt x="139" y="1494"/>
                  </a:lnTo>
                  <a:lnTo>
                    <a:pt x="154" y="1498"/>
                  </a:lnTo>
                  <a:lnTo>
                    <a:pt x="166" y="1498"/>
                  </a:lnTo>
                  <a:lnTo>
                    <a:pt x="173" y="1498"/>
                  </a:lnTo>
                  <a:lnTo>
                    <a:pt x="173" y="1456"/>
                  </a:lnTo>
                  <a:lnTo>
                    <a:pt x="170" y="1440"/>
                  </a:lnTo>
                  <a:lnTo>
                    <a:pt x="166" y="1429"/>
                  </a:lnTo>
                  <a:lnTo>
                    <a:pt x="197" y="1333"/>
                  </a:lnTo>
                  <a:lnTo>
                    <a:pt x="231" y="1236"/>
                  </a:lnTo>
                  <a:lnTo>
                    <a:pt x="243" y="1213"/>
                  </a:lnTo>
                  <a:lnTo>
                    <a:pt x="247" y="1182"/>
                  </a:lnTo>
                  <a:lnTo>
                    <a:pt x="258" y="1152"/>
                  </a:lnTo>
                  <a:lnTo>
                    <a:pt x="262" y="1136"/>
                  </a:lnTo>
                  <a:lnTo>
                    <a:pt x="270" y="1109"/>
                  </a:lnTo>
                  <a:lnTo>
                    <a:pt x="277" y="1090"/>
                  </a:lnTo>
                  <a:lnTo>
                    <a:pt x="285" y="1075"/>
                  </a:lnTo>
                  <a:lnTo>
                    <a:pt x="297" y="1063"/>
                  </a:lnTo>
                  <a:lnTo>
                    <a:pt x="316" y="1051"/>
                  </a:lnTo>
                  <a:lnTo>
                    <a:pt x="328" y="967"/>
                  </a:lnTo>
                  <a:lnTo>
                    <a:pt x="393" y="928"/>
                  </a:lnTo>
                  <a:lnTo>
                    <a:pt x="408" y="909"/>
                  </a:lnTo>
                  <a:lnTo>
                    <a:pt x="420" y="909"/>
                  </a:lnTo>
                  <a:lnTo>
                    <a:pt x="420" y="901"/>
                  </a:lnTo>
                  <a:lnTo>
                    <a:pt x="431" y="901"/>
                  </a:lnTo>
                  <a:lnTo>
                    <a:pt x="470" y="871"/>
                  </a:lnTo>
                  <a:lnTo>
                    <a:pt x="474" y="855"/>
                  </a:lnTo>
                  <a:lnTo>
                    <a:pt x="485" y="851"/>
                  </a:lnTo>
                  <a:lnTo>
                    <a:pt x="501" y="847"/>
                  </a:lnTo>
                  <a:lnTo>
                    <a:pt x="505" y="813"/>
                  </a:lnTo>
                  <a:lnTo>
                    <a:pt x="524" y="797"/>
                  </a:lnTo>
                  <a:lnTo>
                    <a:pt x="528" y="770"/>
                  </a:lnTo>
                  <a:lnTo>
                    <a:pt x="524" y="763"/>
                  </a:lnTo>
                  <a:lnTo>
                    <a:pt x="520" y="751"/>
                  </a:lnTo>
                  <a:lnTo>
                    <a:pt x="520" y="740"/>
                  </a:lnTo>
                  <a:lnTo>
                    <a:pt x="524" y="728"/>
                  </a:lnTo>
                  <a:lnTo>
                    <a:pt x="532" y="720"/>
                  </a:lnTo>
                  <a:lnTo>
                    <a:pt x="547" y="713"/>
                  </a:lnTo>
                  <a:lnTo>
                    <a:pt x="570" y="713"/>
                  </a:lnTo>
                  <a:lnTo>
                    <a:pt x="574" y="713"/>
                  </a:lnTo>
                  <a:lnTo>
                    <a:pt x="578" y="690"/>
                  </a:lnTo>
                  <a:lnTo>
                    <a:pt x="612" y="647"/>
                  </a:lnTo>
                  <a:lnTo>
                    <a:pt x="636" y="616"/>
                  </a:lnTo>
                  <a:lnTo>
                    <a:pt x="647" y="593"/>
                  </a:lnTo>
                  <a:lnTo>
                    <a:pt x="693" y="501"/>
                  </a:lnTo>
                  <a:lnTo>
                    <a:pt x="739" y="420"/>
                  </a:lnTo>
                  <a:lnTo>
                    <a:pt x="751" y="401"/>
                  </a:lnTo>
                  <a:lnTo>
                    <a:pt x="774" y="389"/>
                  </a:lnTo>
                  <a:lnTo>
                    <a:pt x="774" y="385"/>
                  </a:lnTo>
                  <a:lnTo>
                    <a:pt x="774" y="374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10038" y="2577"/>
              <a:ext cx="1707" cy="2579"/>
            </a:xfrm>
            <a:custGeom>
              <a:avLst/>
              <a:gdLst>
                <a:gd name="T0" fmla="*/ 728 w 813"/>
                <a:gd name="T1" fmla="*/ 288 h 1228"/>
                <a:gd name="T2" fmla="*/ 713 w 813"/>
                <a:gd name="T3" fmla="*/ 219 h 1228"/>
                <a:gd name="T4" fmla="*/ 697 w 813"/>
                <a:gd name="T5" fmla="*/ 215 h 1228"/>
                <a:gd name="T6" fmla="*/ 632 w 813"/>
                <a:gd name="T7" fmla="*/ 215 h 1228"/>
                <a:gd name="T8" fmla="*/ 616 w 813"/>
                <a:gd name="T9" fmla="*/ 227 h 1228"/>
                <a:gd name="T10" fmla="*/ 589 w 813"/>
                <a:gd name="T11" fmla="*/ 200 h 1228"/>
                <a:gd name="T12" fmla="*/ 589 w 813"/>
                <a:gd name="T13" fmla="*/ 188 h 1228"/>
                <a:gd name="T14" fmla="*/ 562 w 813"/>
                <a:gd name="T15" fmla="*/ 188 h 1228"/>
                <a:gd name="T16" fmla="*/ 485 w 813"/>
                <a:gd name="T17" fmla="*/ 157 h 1228"/>
                <a:gd name="T18" fmla="*/ 451 w 813"/>
                <a:gd name="T19" fmla="*/ 107 h 1228"/>
                <a:gd name="T20" fmla="*/ 412 w 813"/>
                <a:gd name="T21" fmla="*/ 103 h 1228"/>
                <a:gd name="T22" fmla="*/ 408 w 813"/>
                <a:gd name="T23" fmla="*/ 73 h 1228"/>
                <a:gd name="T24" fmla="*/ 354 w 813"/>
                <a:gd name="T25" fmla="*/ 7 h 1228"/>
                <a:gd name="T26" fmla="*/ 270 w 813"/>
                <a:gd name="T27" fmla="*/ 11 h 1228"/>
                <a:gd name="T28" fmla="*/ 243 w 813"/>
                <a:gd name="T29" fmla="*/ 7 h 1228"/>
                <a:gd name="T30" fmla="*/ 220 w 813"/>
                <a:gd name="T31" fmla="*/ 38 h 1228"/>
                <a:gd name="T32" fmla="*/ 177 w 813"/>
                <a:gd name="T33" fmla="*/ 69 h 1228"/>
                <a:gd name="T34" fmla="*/ 147 w 813"/>
                <a:gd name="T35" fmla="*/ 119 h 1228"/>
                <a:gd name="T36" fmla="*/ 189 w 813"/>
                <a:gd name="T37" fmla="*/ 161 h 1228"/>
                <a:gd name="T38" fmla="*/ 212 w 813"/>
                <a:gd name="T39" fmla="*/ 223 h 1228"/>
                <a:gd name="T40" fmla="*/ 227 w 813"/>
                <a:gd name="T41" fmla="*/ 246 h 1228"/>
                <a:gd name="T42" fmla="*/ 231 w 813"/>
                <a:gd name="T43" fmla="*/ 319 h 1228"/>
                <a:gd name="T44" fmla="*/ 224 w 813"/>
                <a:gd name="T45" fmla="*/ 261 h 1228"/>
                <a:gd name="T46" fmla="*/ 185 w 813"/>
                <a:gd name="T47" fmla="*/ 200 h 1228"/>
                <a:gd name="T48" fmla="*/ 162 w 813"/>
                <a:gd name="T49" fmla="*/ 165 h 1228"/>
                <a:gd name="T50" fmla="*/ 135 w 813"/>
                <a:gd name="T51" fmla="*/ 157 h 1228"/>
                <a:gd name="T52" fmla="*/ 81 w 813"/>
                <a:gd name="T53" fmla="*/ 200 h 1228"/>
                <a:gd name="T54" fmla="*/ 4 w 813"/>
                <a:gd name="T55" fmla="*/ 223 h 1228"/>
                <a:gd name="T56" fmla="*/ 89 w 813"/>
                <a:gd name="T57" fmla="*/ 284 h 1228"/>
                <a:gd name="T58" fmla="*/ 120 w 813"/>
                <a:gd name="T59" fmla="*/ 354 h 1228"/>
                <a:gd name="T60" fmla="*/ 73 w 813"/>
                <a:gd name="T61" fmla="*/ 392 h 1228"/>
                <a:gd name="T62" fmla="*/ 54 w 813"/>
                <a:gd name="T63" fmla="*/ 454 h 1228"/>
                <a:gd name="T64" fmla="*/ 70 w 813"/>
                <a:gd name="T65" fmla="*/ 512 h 1228"/>
                <a:gd name="T66" fmla="*/ 108 w 813"/>
                <a:gd name="T67" fmla="*/ 558 h 1228"/>
                <a:gd name="T68" fmla="*/ 170 w 813"/>
                <a:gd name="T69" fmla="*/ 596 h 1228"/>
                <a:gd name="T70" fmla="*/ 162 w 813"/>
                <a:gd name="T71" fmla="*/ 693 h 1228"/>
                <a:gd name="T72" fmla="*/ 185 w 813"/>
                <a:gd name="T73" fmla="*/ 820 h 1228"/>
                <a:gd name="T74" fmla="*/ 85 w 813"/>
                <a:gd name="T75" fmla="*/ 981 h 1228"/>
                <a:gd name="T76" fmla="*/ 54 w 813"/>
                <a:gd name="T77" fmla="*/ 1043 h 1228"/>
                <a:gd name="T78" fmla="*/ 58 w 813"/>
                <a:gd name="T79" fmla="*/ 1105 h 1228"/>
                <a:gd name="T80" fmla="*/ 147 w 813"/>
                <a:gd name="T81" fmla="*/ 1135 h 1228"/>
                <a:gd name="T82" fmla="*/ 312 w 813"/>
                <a:gd name="T83" fmla="*/ 1166 h 1228"/>
                <a:gd name="T84" fmla="*/ 366 w 813"/>
                <a:gd name="T85" fmla="*/ 1182 h 1228"/>
                <a:gd name="T86" fmla="*/ 416 w 813"/>
                <a:gd name="T87" fmla="*/ 1162 h 1228"/>
                <a:gd name="T88" fmla="*/ 474 w 813"/>
                <a:gd name="T89" fmla="*/ 1216 h 1228"/>
                <a:gd name="T90" fmla="*/ 532 w 813"/>
                <a:gd name="T91" fmla="*/ 1216 h 1228"/>
                <a:gd name="T92" fmla="*/ 551 w 813"/>
                <a:gd name="T93" fmla="*/ 1185 h 1228"/>
                <a:gd name="T94" fmla="*/ 589 w 813"/>
                <a:gd name="T95" fmla="*/ 1066 h 1228"/>
                <a:gd name="T96" fmla="*/ 639 w 813"/>
                <a:gd name="T97" fmla="*/ 1012 h 1228"/>
                <a:gd name="T98" fmla="*/ 632 w 813"/>
                <a:gd name="T99" fmla="*/ 962 h 1228"/>
                <a:gd name="T100" fmla="*/ 662 w 813"/>
                <a:gd name="T101" fmla="*/ 943 h 1228"/>
                <a:gd name="T102" fmla="*/ 639 w 813"/>
                <a:gd name="T103" fmla="*/ 831 h 1228"/>
                <a:gd name="T104" fmla="*/ 601 w 813"/>
                <a:gd name="T105" fmla="*/ 669 h 1228"/>
                <a:gd name="T106" fmla="*/ 632 w 813"/>
                <a:gd name="T107" fmla="*/ 504 h 1228"/>
                <a:gd name="T108" fmla="*/ 732 w 813"/>
                <a:gd name="T109" fmla="*/ 408 h 1228"/>
                <a:gd name="T110" fmla="*/ 813 w 813"/>
                <a:gd name="T111" fmla="*/ 354 h 1228"/>
                <a:gd name="T112" fmla="*/ 782 w 813"/>
                <a:gd name="T113" fmla="*/ 338 h 12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13" h="1228">
                  <a:moveTo>
                    <a:pt x="782" y="338"/>
                  </a:moveTo>
                  <a:lnTo>
                    <a:pt x="782" y="338"/>
                  </a:lnTo>
                  <a:lnTo>
                    <a:pt x="751" y="338"/>
                  </a:lnTo>
                  <a:lnTo>
                    <a:pt x="736" y="342"/>
                  </a:lnTo>
                  <a:lnTo>
                    <a:pt x="728" y="288"/>
                  </a:lnTo>
                  <a:lnTo>
                    <a:pt x="716" y="281"/>
                  </a:lnTo>
                  <a:lnTo>
                    <a:pt x="713" y="265"/>
                  </a:lnTo>
                  <a:lnTo>
                    <a:pt x="716" y="250"/>
                  </a:lnTo>
                  <a:lnTo>
                    <a:pt x="716" y="231"/>
                  </a:lnTo>
                  <a:lnTo>
                    <a:pt x="713" y="219"/>
                  </a:lnTo>
                  <a:lnTo>
                    <a:pt x="713" y="215"/>
                  </a:lnTo>
                  <a:lnTo>
                    <a:pt x="709" y="215"/>
                  </a:lnTo>
                  <a:lnTo>
                    <a:pt x="697" y="215"/>
                  </a:lnTo>
                  <a:lnTo>
                    <a:pt x="659" y="215"/>
                  </a:lnTo>
                  <a:lnTo>
                    <a:pt x="636" y="215"/>
                  </a:lnTo>
                  <a:lnTo>
                    <a:pt x="632" y="215"/>
                  </a:lnTo>
                  <a:lnTo>
                    <a:pt x="628" y="215"/>
                  </a:lnTo>
                  <a:lnTo>
                    <a:pt x="624" y="215"/>
                  </a:lnTo>
                  <a:lnTo>
                    <a:pt x="620" y="215"/>
                  </a:lnTo>
                  <a:lnTo>
                    <a:pt x="616" y="227"/>
                  </a:lnTo>
                  <a:lnTo>
                    <a:pt x="612" y="227"/>
                  </a:lnTo>
                  <a:lnTo>
                    <a:pt x="605" y="223"/>
                  </a:lnTo>
                  <a:lnTo>
                    <a:pt x="597" y="211"/>
                  </a:lnTo>
                  <a:lnTo>
                    <a:pt x="589" y="200"/>
                  </a:lnTo>
                  <a:lnTo>
                    <a:pt x="593" y="196"/>
                  </a:lnTo>
                  <a:lnTo>
                    <a:pt x="593" y="192"/>
                  </a:lnTo>
                  <a:lnTo>
                    <a:pt x="589" y="188"/>
                  </a:lnTo>
                  <a:lnTo>
                    <a:pt x="585" y="184"/>
                  </a:lnTo>
                  <a:lnTo>
                    <a:pt x="585" y="180"/>
                  </a:lnTo>
                  <a:lnTo>
                    <a:pt x="578" y="180"/>
                  </a:lnTo>
                  <a:lnTo>
                    <a:pt x="562" y="188"/>
                  </a:lnTo>
                  <a:lnTo>
                    <a:pt x="543" y="184"/>
                  </a:lnTo>
                  <a:lnTo>
                    <a:pt x="528" y="184"/>
                  </a:lnTo>
                  <a:lnTo>
                    <a:pt x="520" y="173"/>
                  </a:lnTo>
                  <a:lnTo>
                    <a:pt x="508" y="161"/>
                  </a:lnTo>
                  <a:lnTo>
                    <a:pt x="485" y="157"/>
                  </a:lnTo>
                  <a:lnTo>
                    <a:pt x="478" y="150"/>
                  </a:lnTo>
                  <a:lnTo>
                    <a:pt x="458" y="142"/>
                  </a:lnTo>
                  <a:lnTo>
                    <a:pt x="462" y="100"/>
                  </a:lnTo>
                  <a:lnTo>
                    <a:pt x="451" y="107"/>
                  </a:lnTo>
                  <a:lnTo>
                    <a:pt x="439" y="111"/>
                  </a:lnTo>
                  <a:lnTo>
                    <a:pt x="431" y="115"/>
                  </a:lnTo>
                  <a:lnTo>
                    <a:pt x="412" y="103"/>
                  </a:lnTo>
                  <a:lnTo>
                    <a:pt x="412" y="88"/>
                  </a:lnTo>
                  <a:lnTo>
                    <a:pt x="420" y="80"/>
                  </a:lnTo>
                  <a:lnTo>
                    <a:pt x="420" y="77"/>
                  </a:lnTo>
                  <a:lnTo>
                    <a:pt x="408" y="73"/>
                  </a:lnTo>
                  <a:lnTo>
                    <a:pt x="405" y="61"/>
                  </a:lnTo>
                  <a:lnTo>
                    <a:pt x="381" y="34"/>
                  </a:lnTo>
                  <a:lnTo>
                    <a:pt x="370" y="19"/>
                  </a:lnTo>
                  <a:lnTo>
                    <a:pt x="354" y="7"/>
                  </a:lnTo>
                  <a:lnTo>
                    <a:pt x="335" y="0"/>
                  </a:lnTo>
                  <a:lnTo>
                    <a:pt x="320" y="0"/>
                  </a:lnTo>
                  <a:lnTo>
                    <a:pt x="289" y="3"/>
                  </a:lnTo>
                  <a:lnTo>
                    <a:pt x="270" y="11"/>
                  </a:lnTo>
                  <a:lnTo>
                    <a:pt x="266" y="15"/>
                  </a:lnTo>
                  <a:lnTo>
                    <a:pt x="262" y="19"/>
                  </a:lnTo>
                  <a:lnTo>
                    <a:pt x="250" y="11"/>
                  </a:lnTo>
                  <a:lnTo>
                    <a:pt x="243" y="7"/>
                  </a:lnTo>
                  <a:lnTo>
                    <a:pt x="239" y="11"/>
                  </a:lnTo>
                  <a:lnTo>
                    <a:pt x="235" y="15"/>
                  </a:lnTo>
                  <a:lnTo>
                    <a:pt x="227" y="26"/>
                  </a:lnTo>
                  <a:lnTo>
                    <a:pt x="220" y="38"/>
                  </a:lnTo>
                  <a:lnTo>
                    <a:pt x="200" y="50"/>
                  </a:lnTo>
                  <a:lnTo>
                    <a:pt x="181" y="61"/>
                  </a:lnTo>
                  <a:lnTo>
                    <a:pt x="177" y="69"/>
                  </a:lnTo>
                  <a:lnTo>
                    <a:pt x="173" y="80"/>
                  </a:lnTo>
                  <a:lnTo>
                    <a:pt x="162" y="96"/>
                  </a:lnTo>
                  <a:lnTo>
                    <a:pt x="154" y="107"/>
                  </a:lnTo>
                  <a:lnTo>
                    <a:pt x="147" y="119"/>
                  </a:lnTo>
                  <a:lnTo>
                    <a:pt x="143" y="134"/>
                  </a:lnTo>
                  <a:lnTo>
                    <a:pt x="147" y="146"/>
                  </a:lnTo>
                  <a:lnTo>
                    <a:pt x="154" y="150"/>
                  </a:lnTo>
                  <a:lnTo>
                    <a:pt x="162" y="154"/>
                  </a:lnTo>
                  <a:lnTo>
                    <a:pt x="189" y="161"/>
                  </a:lnTo>
                  <a:lnTo>
                    <a:pt x="197" y="188"/>
                  </a:lnTo>
                  <a:lnTo>
                    <a:pt x="200" y="211"/>
                  </a:lnTo>
                  <a:lnTo>
                    <a:pt x="216" y="219"/>
                  </a:lnTo>
                  <a:lnTo>
                    <a:pt x="212" y="223"/>
                  </a:lnTo>
                  <a:lnTo>
                    <a:pt x="204" y="231"/>
                  </a:lnTo>
                  <a:lnTo>
                    <a:pt x="204" y="234"/>
                  </a:lnTo>
                  <a:lnTo>
                    <a:pt x="208" y="238"/>
                  </a:lnTo>
                  <a:lnTo>
                    <a:pt x="212" y="242"/>
                  </a:lnTo>
                  <a:lnTo>
                    <a:pt x="227" y="246"/>
                  </a:lnTo>
                  <a:lnTo>
                    <a:pt x="250" y="277"/>
                  </a:lnTo>
                  <a:lnTo>
                    <a:pt x="239" y="300"/>
                  </a:lnTo>
                  <a:lnTo>
                    <a:pt x="235" y="315"/>
                  </a:lnTo>
                  <a:lnTo>
                    <a:pt x="231" y="319"/>
                  </a:lnTo>
                  <a:lnTo>
                    <a:pt x="239" y="300"/>
                  </a:lnTo>
                  <a:lnTo>
                    <a:pt x="239" y="288"/>
                  </a:lnTo>
                  <a:lnTo>
                    <a:pt x="235" y="277"/>
                  </a:lnTo>
                  <a:lnTo>
                    <a:pt x="224" y="261"/>
                  </a:lnTo>
                  <a:lnTo>
                    <a:pt x="200" y="246"/>
                  </a:lnTo>
                  <a:lnTo>
                    <a:pt x="193" y="234"/>
                  </a:lnTo>
                  <a:lnTo>
                    <a:pt x="185" y="200"/>
                  </a:lnTo>
                  <a:lnTo>
                    <a:pt x="181" y="184"/>
                  </a:lnTo>
                  <a:lnTo>
                    <a:pt x="177" y="177"/>
                  </a:lnTo>
                  <a:lnTo>
                    <a:pt x="173" y="173"/>
                  </a:lnTo>
                  <a:lnTo>
                    <a:pt x="162" y="165"/>
                  </a:lnTo>
                  <a:lnTo>
                    <a:pt x="147" y="157"/>
                  </a:lnTo>
                  <a:lnTo>
                    <a:pt x="143" y="157"/>
                  </a:lnTo>
                  <a:lnTo>
                    <a:pt x="135" y="157"/>
                  </a:lnTo>
                  <a:lnTo>
                    <a:pt x="123" y="169"/>
                  </a:lnTo>
                  <a:lnTo>
                    <a:pt x="112" y="180"/>
                  </a:lnTo>
                  <a:lnTo>
                    <a:pt x="100" y="188"/>
                  </a:lnTo>
                  <a:lnTo>
                    <a:pt x="81" y="200"/>
                  </a:lnTo>
                  <a:lnTo>
                    <a:pt x="50" y="207"/>
                  </a:lnTo>
                  <a:lnTo>
                    <a:pt x="16" y="215"/>
                  </a:lnTo>
                  <a:lnTo>
                    <a:pt x="0" y="215"/>
                  </a:lnTo>
                  <a:lnTo>
                    <a:pt x="4" y="223"/>
                  </a:lnTo>
                  <a:lnTo>
                    <a:pt x="19" y="242"/>
                  </a:lnTo>
                  <a:lnTo>
                    <a:pt x="39" y="250"/>
                  </a:lnTo>
                  <a:lnTo>
                    <a:pt x="58" y="261"/>
                  </a:lnTo>
                  <a:lnTo>
                    <a:pt x="73" y="273"/>
                  </a:lnTo>
                  <a:lnTo>
                    <a:pt x="89" y="284"/>
                  </a:lnTo>
                  <a:lnTo>
                    <a:pt x="112" y="300"/>
                  </a:lnTo>
                  <a:lnTo>
                    <a:pt x="116" y="308"/>
                  </a:lnTo>
                  <a:lnTo>
                    <a:pt x="116" y="331"/>
                  </a:lnTo>
                  <a:lnTo>
                    <a:pt x="116" y="342"/>
                  </a:lnTo>
                  <a:lnTo>
                    <a:pt x="120" y="354"/>
                  </a:lnTo>
                  <a:lnTo>
                    <a:pt x="120" y="365"/>
                  </a:lnTo>
                  <a:lnTo>
                    <a:pt x="93" y="392"/>
                  </a:lnTo>
                  <a:lnTo>
                    <a:pt x="73" y="392"/>
                  </a:lnTo>
                  <a:lnTo>
                    <a:pt x="66" y="392"/>
                  </a:lnTo>
                  <a:lnTo>
                    <a:pt x="58" y="400"/>
                  </a:lnTo>
                  <a:lnTo>
                    <a:pt x="54" y="404"/>
                  </a:lnTo>
                  <a:lnTo>
                    <a:pt x="50" y="442"/>
                  </a:lnTo>
                  <a:lnTo>
                    <a:pt x="54" y="454"/>
                  </a:lnTo>
                  <a:lnTo>
                    <a:pt x="50" y="465"/>
                  </a:lnTo>
                  <a:lnTo>
                    <a:pt x="43" y="477"/>
                  </a:lnTo>
                  <a:lnTo>
                    <a:pt x="46" y="492"/>
                  </a:lnTo>
                  <a:lnTo>
                    <a:pt x="58" y="508"/>
                  </a:lnTo>
                  <a:lnTo>
                    <a:pt x="70" y="512"/>
                  </a:lnTo>
                  <a:lnTo>
                    <a:pt x="77" y="519"/>
                  </a:lnTo>
                  <a:lnTo>
                    <a:pt x="73" y="542"/>
                  </a:lnTo>
                  <a:lnTo>
                    <a:pt x="85" y="554"/>
                  </a:lnTo>
                  <a:lnTo>
                    <a:pt x="108" y="558"/>
                  </a:lnTo>
                  <a:lnTo>
                    <a:pt x="127" y="562"/>
                  </a:lnTo>
                  <a:lnTo>
                    <a:pt x="143" y="569"/>
                  </a:lnTo>
                  <a:lnTo>
                    <a:pt x="154" y="577"/>
                  </a:lnTo>
                  <a:lnTo>
                    <a:pt x="166" y="589"/>
                  </a:lnTo>
                  <a:lnTo>
                    <a:pt x="170" y="596"/>
                  </a:lnTo>
                  <a:lnTo>
                    <a:pt x="177" y="619"/>
                  </a:lnTo>
                  <a:lnTo>
                    <a:pt x="173" y="639"/>
                  </a:lnTo>
                  <a:lnTo>
                    <a:pt x="170" y="654"/>
                  </a:lnTo>
                  <a:lnTo>
                    <a:pt x="162" y="673"/>
                  </a:lnTo>
                  <a:lnTo>
                    <a:pt x="162" y="693"/>
                  </a:lnTo>
                  <a:lnTo>
                    <a:pt x="173" y="708"/>
                  </a:lnTo>
                  <a:lnTo>
                    <a:pt x="189" y="723"/>
                  </a:lnTo>
                  <a:lnTo>
                    <a:pt x="204" y="750"/>
                  </a:lnTo>
                  <a:lnTo>
                    <a:pt x="189" y="793"/>
                  </a:lnTo>
                  <a:lnTo>
                    <a:pt x="185" y="820"/>
                  </a:lnTo>
                  <a:lnTo>
                    <a:pt x="123" y="881"/>
                  </a:lnTo>
                  <a:lnTo>
                    <a:pt x="116" y="935"/>
                  </a:lnTo>
                  <a:lnTo>
                    <a:pt x="85" y="970"/>
                  </a:lnTo>
                  <a:lnTo>
                    <a:pt x="85" y="981"/>
                  </a:lnTo>
                  <a:lnTo>
                    <a:pt x="81" y="993"/>
                  </a:lnTo>
                  <a:lnTo>
                    <a:pt x="73" y="1016"/>
                  </a:lnTo>
                  <a:lnTo>
                    <a:pt x="66" y="1028"/>
                  </a:lnTo>
                  <a:lnTo>
                    <a:pt x="54" y="1043"/>
                  </a:lnTo>
                  <a:lnTo>
                    <a:pt x="35" y="1058"/>
                  </a:lnTo>
                  <a:lnTo>
                    <a:pt x="35" y="1062"/>
                  </a:lnTo>
                  <a:lnTo>
                    <a:pt x="46" y="1085"/>
                  </a:lnTo>
                  <a:lnTo>
                    <a:pt x="58" y="1105"/>
                  </a:lnTo>
                  <a:lnTo>
                    <a:pt x="70" y="1116"/>
                  </a:lnTo>
                  <a:lnTo>
                    <a:pt x="85" y="1124"/>
                  </a:lnTo>
                  <a:lnTo>
                    <a:pt x="100" y="1131"/>
                  </a:lnTo>
                  <a:lnTo>
                    <a:pt x="116" y="1135"/>
                  </a:lnTo>
                  <a:lnTo>
                    <a:pt x="147" y="1135"/>
                  </a:lnTo>
                  <a:lnTo>
                    <a:pt x="177" y="1139"/>
                  </a:lnTo>
                  <a:lnTo>
                    <a:pt x="212" y="1151"/>
                  </a:lnTo>
                  <a:lnTo>
                    <a:pt x="247" y="1162"/>
                  </a:lnTo>
                  <a:lnTo>
                    <a:pt x="312" y="1166"/>
                  </a:lnTo>
                  <a:lnTo>
                    <a:pt x="331" y="1185"/>
                  </a:lnTo>
                  <a:lnTo>
                    <a:pt x="347" y="1189"/>
                  </a:lnTo>
                  <a:lnTo>
                    <a:pt x="358" y="1189"/>
                  </a:lnTo>
                  <a:lnTo>
                    <a:pt x="366" y="1182"/>
                  </a:lnTo>
                  <a:lnTo>
                    <a:pt x="370" y="1174"/>
                  </a:lnTo>
                  <a:lnTo>
                    <a:pt x="374" y="1162"/>
                  </a:lnTo>
                  <a:lnTo>
                    <a:pt x="378" y="1151"/>
                  </a:lnTo>
                  <a:lnTo>
                    <a:pt x="416" y="1162"/>
                  </a:lnTo>
                  <a:lnTo>
                    <a:pt x="428" y="1185"/>
                  </a:lnTo>
                  <a:lnTo>
                    <a:pt x="443" y="1197"/>
                  </a:lnTo>
                  <a:lnTo>
                    <a:pt x="455" y="1208"/>
                  </a:lnTo>
                  <a:lnTo>
                    <a:pt x="466" y="1212"/>
                  </a:lnTo>
                  <a:lnTo>
                    <a:pt x="474" y="1216"/>
                  </a:lnTo>
                  <a:lnTo>
                    <a:pt x="485" y="1212"/>
                  </a:lnTo>
                  <a:lnTo>
                    <a:pt x="501" y="1212"/>
                  </a:lnTo>
                  <a:lnTo>
                    <a:pt x="516" y="1212"/>
                  </a:lnTo>
                  <a:lnTo>
                    <a:pt x="532" y="1216"/>
                  </a:lnTo>
                  <a:lnTo>
                    <a:pt x="547" y="1228"/>
                  </a:lnTo>
                  <a:lnTo>
                    <a:pt x="551" y="1220"/>
                  </a:lnTo>
                  <a:lnTo>
                    <a:pt x="551" y="1185"/>
                  </a:lnTo>
                  <a:lnTo>
                    <a:pt x="566" y="1151"/>
                  </a:lnTo>
                  <a:lnTo>
                    <a:pt x="574" y="1105"/>
                  </a:lnTo>
                  <a:lnTo>
                    <a:pt x="582" y="1085"/>
                  </a:lnTo>
                  <a:lnTo>
                    <a:pt x="589" y="1066"/>
                  </a:lnTo>
                  <a:lnTo>
                    <a:pt x="609" y="1051"/>
                  </a:lnTo>
                  <a:lnTo>
                    <a:pt x="612" y="1028"/>
                  </a:lnTo>
                  <a:lnTo>
                    <a:pt x="616" y="1028"/>
                  </a:lnTo>
                  <a:lnTo>
                    <a:pt x="628" y="1020"/>
                  </a:lnTo>
                  <a:lnTo>
                    <a:pt x="639" y="1012"/>
                  </a:lnTo>
                  <a:lnTo>
                    <a:pt x="647" y="1004"/>
                  </a:lnTo>
                  <a:lnTo>
                    <a:pt x="636" y="989"/>
                  </a:lnTo>
                  <a:lnTo>
                    <a:pt x="624" y="974"/>
                  </a:lnTo>
                  <a:lnTo>
                    <a:pt x="624" y="962"/>
                  </a:lnTo>
                  <a:lnTo>
                    <a:pt x="632" y="962"/>
                  </a:lnTo>
                  <a:lnTo>
                    <a:pt x="639" y="958"/>
                  </a:lnTo>
                  <a:lnTo>
                    <a:pt x="647" y="958"/>
                  </a:lnTo>
                  <a:lnTo>
                    <a:pt x="655" y="951"/>
                  </a:lnTo>
                  <a:lnTo>
                    <a:pt x="662" y="943"/>
                  </a:lnTo>
                  <a:lnTo>
                    <a:pt x="666" y="931"/>
                  </a:lnTo>
                  <a:lnTo>
                    <a:pt x="666" y="912"/>
                  </a:lnTo>
                  <a:lnTo>
                    <a:pt x="659" y="889"/>
                  </a:lnTo>
                  <a:lnTo>
                    <a:pt x="639" y="831"/>
                  </a:lnTo>
                  <a:lnTo>
                    <a:pt x="628" y="777"/>
                  </a:lnTo>
                  <a:lnTo>
                    <a:pt x="616" y="723"/>
                  </a:lnTo>
                  <a:lnTo>
                    <a:pt x="609" y="700"/>
                  </a:lnTo>
                  <a:lnTo>
                    <a:pt x="601" y="669"/>
                  </a:lnTo>
                  <a:lnTo>
                    <a:pt x="601" y="635"/>
                  </a:lnTo>
                  <a:lnTo>
                    <a:pt x="601" y="592"/>
                  </a:lnTo>
                  <a:lnTo>
                    <a:pt x="612" y="550"/>
                  </a:lnTo>
                  <a:lnTo>
                    <a:pt x="620" y="527"/>
                  </a:lnTo>
                  <a:lnTo>
                    <a:pt x="632" y="504"/>
                  </a:lnTo>
                  <a:lnTo>
                    <a:pt x="647" y="485"/>
                  </a:lnTo>
                  <a:lnTo>
                    <a:pt x="666" y="465"/>
                  </a:lnTo>
                  <a:lnTo>
                    <a:pt x="701" y="431"/>
                  </a:lnTo>
                  <a:lnTo>
                    <a:pt x="732" y="408"/>
                  </a:lnTo>
                  <a:lnTo>
                    <a:pt x="755" y="392"/>
                  </a:lnTo>
                  <a:lnTo>
                    <a:pt x="774" y="381"/>
                  </a:lnTo>
                  <a:lnTo>
                    <a:pt x="793" y="377"/>
                  </a:lnTo>
                  <a:lnTo>
                    <a:pt x="797" y="377"/>
                  </a:lnTo>
                  <a:lnTo>
                    <a:pt x="813" y="354"/>
                  </a:lnTo>
                  <a:lnTo>
                    <a:pt x="805" y="346"/>
                  </a:lnTo>
                  <a:lnTo>
                    <a:pt x="797" y="338"/>
                  </a:lnTo>
                  <a:lnTo>
                    <a:pt x="782" y="338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8447" y="3028"/>
              <a:ext cx="2020" cy="2159"/>
            </a:xfrm>
            <a:custGeom>
              <a:avLst/>
              <a:gdLst>
                <a:gd name="T0" fmla="*/ 920 w 962"/>
                <a:gd name="T1" fmla="*/ 458 h 1028"/>
                <a:gd name="T2" fmla="*/ 931 w 962"/>
                <a:gd name="T3" fmla="*/ 424 h 1028"/>
                <a:gd name="T4" fmla="*/ 920 w 962"/>
                <a:gd name="T5" fmla="*/ 374 h 1028"/>
                <a:gd name="T6" fmla="*/ 885 w 962"/>
                <a:gd name="T7" fmla="*/ 347 h 1028"/>
                <a:gd name="T8" fmla="*/ 828 w 962"/>
                <a:gd name="T9" fmla="*/ 327 h 1028"/>
                <a:gd name="T10" fmla="*/ 816 w 962"/>
                <a:gd name="T11" fmla="*/ 293 h 1028"/>
                <a:gd name="T12" fmla="*/ 808 w 962"/>
                <a:gd name="T13" fmla="*/ 250 h 1028"/>
                <a:gd name="T14" fmla="*/ 812 w 962"/>
                <a:gd name="T15" fmla="*/ 189 h 1028"/>
                <a:gd name="T16" fmla="*/ 824 w 962"/>
                <a:gd name="T17" fmla="*/ 177 h 1028"/>
                <a:gd name="T18" fmla="*/ 851 w 962"/>
                <a:gd name="T19" fmla="*/ 177 h 1028"/>
                <a:gd name="T20" fmla="*/ 870 w 962"/>
                <a:gd name="T21" fmla="*/ 127 h 1028"/>
                <a:gd name="T22" fmla="*/ 870 w 962"/>
                <a:gd name="T23" fmla="*/ 85 h 1028"/>
                <a:gd name="T24" fmla="*/ 812 w 962"/>
                <a:gd name="T25" fmla="*/ 46 h 1028"/>
                <a:gd name="T26" fmla="*/ 762 w 962"/>
                <a:gd name="T27" fmla="*/ 8 h 1028"/>
                <a:gd name="T28" fmla="*/ 708 w 962"/>
                <a:gd name="T29" fmla="*/ 4 h 1028"/>
                <a:gd name="T30" fmla="*/ 539 w 962"/>
                <a:gd name="T31" fmla="*/ 73 h 1028"/>
                <a:gd name="T32" fmla="*/ 493 w 962"/>
                <a:gd name="T33" fmla="*/ 104 h 1028"/>
                <a:gd name="T34" fmla="*/ 365 w 962"/>
                <a:gd name="T35" fmla="*/ 331 h 1028"/>
                <a:gd name="T36" fmla="*/ 342 w 962"/>
                <a:gd name="T37" fmla="*/ 343 h 1028"/>
                <a:gd name="T38" fmla="*/ 335 w 962"/>
                <a:gd name="T39" fmla="*/ 350 h 1028"/>
                <a:gd name="T40" fmla="*/ 339 w 962"/>
                <a:gd name="T41" fmla="*/ 401 h 1028"/>
                <a:gd name="T42" fmla="*/ 331 w 962"/>
                <a:gd name="T43" fmla="*/ 424 h 1028"/>
                <a:gd name="T44" fmla="*/ 304 w 962"/>
                <a:gd name="T45" fmla="*/ 462 h 1028"/>
                <a:gd name="T46" fmla="*/ 285 w 962"/>
                <a:gd name="T47" fmla="*/ 474 h 1028"/>
                <a:gd name="T48" fmla="*/ 277 w 962"/>
                <a:gd name="T49" fmla="*/ 481 h 1028"/>
                <a:gd name="T50" fmla="*/ 262 w 962"/>
                <a:gd name="T51" fmla="*/ 512 h 1028"/>
                <a:gd name="T52" fmla="*/ 242 w 962"/>
                <a:gd name="T53" fmla="*/ 535 h 1028"/>
                <a:gd name="T54" fmla="*/ 250 w 962"/>
                <a:gd name="T55" fmla="*/ 551 h 1028"/>
                <a:gd name="T56" fmla="*/ 235 w 962"/>
                <a:gd name="T57" fmla="*/ 562 h 1028"/>
                <a:gd name="T58" fmla="*/ 215 w 962"/>
                <a:gd name="T59" fmla="*/ 558 h 1028"/>
                <a:gd name="T60" fmla="*/ 185 w 962"/>
                <a:gd name="T61" fmla="*/ 562 h 1028"/>
                <a:gd name="T62" fmla="*/ 154 w 962"/>
                <a:gd name="T63" fmla="*/ 578 h 1028"/>
                <a:gd name="T64" fmla="*/ 154 w 962"/>
                <a:gd name="T65" fmla="*/ 612 h 1028"/>
                <a:gd name="T66" fmla="*/ 108 w 962"/>
                <a:gd name="T67" fmla="*/ 635 h 1028"/>
                <a:gd name="T68" fmla="*/ 84 w 962"/>
                <a:gd name="T69" fmla="*/ 689 h 1028"/>
                <a:gd name="T70" fmla="*/ 69 w 962"/>
                <a:gd name="T71" fmla="*/ 736 h 1028"/>
                <a:gd name="T72" fmla="*/ 0 w 962"/>
                <a:gd name="T73" fmla="*/ 832 h 1028"/>
                <a:gd name="T74" fmla="*/ 65 w 962"/>
                <a:gd name="T75" fmla="*/ 905 h 1028"/>
                <a:gd name="T76" fmla="*/ 104 w 962"/>
                <a:gd name="T77" fmla="*/ 943 h 1028"/>
                <a:gd name="T78" fmla="*/ 211 w 962"/>
                <a:gd name="T79" fmla="*/ 993 h 1028"/>
                <a:gd name="T80" fmla="*/ 238 w 962"/>
                <a:gd name="T81" fmla="*/ 1020 h 1028"/>
                <a:gd name="T82" fmla="*/ 273 w 962"/>
                <a:gd name="T83" fmla="*/ 1028 h 1028"/>
                <a:gd name="T84" fmla="*/ 342 w 962"/>
                <a:gd name="T85" fmla="*/ 1005 h 1028"/>
                <a:gd name="T86" fmla="*/ 358 w 962"/>
                <a:gd name="T87" fmla="*/ 974 h 1028"/>
                <a:gd name="T88" fmla="*/ 400 w 962"/>
                <a:gd name="T89" fmla="*/ 982 h 1028"/>
                <a:gd name="T90" fmla="*/ 481 w 962"/>
                <a:gd name="T91" fmla="*/ 1013 h 1028"/>
                <a:gd name="T92" fmla="*/ 585 w 962"/>
                <a:gd name="T93" fmla="*/ 947 h 1028"/>
                <a:gd name="T94" fmla="*/ 600 w 962"/>
                <a:gd name="T95" fmla="*/ 928 h 1028"/>
                <a:gd name="T96" fmla="*/ 631 w 962"/>
                <a:gd name="T97" fmla="*/ 928 h 1028"/>
                <a:gd name="T98" fmla="*/ 658 w 962"/>
                <a:gd name="T99" fmla="*/ 878 h 1028"/>
                <a:gd name="T100" fmla="*/ 674 w 962"/>
                <a:gd name="T101" fmla="*/ 874 h 1028"/>
                <a:gd name="T102" fmla="*/ 727 w 962"/>
                <a:gd name="T103" fmla="*/ 859 h 1028"/>
                <a:gd name="T104" fmla="*/ 785 w 962"/>
                <a:gd name="T105" fmla="*/ 847 h 1028"/>
                <a:gd name="T106" fmla="*/ 816 w 962"/>
                <a:gd name="T107" fmla="*/ 820 h 1028"/>
                <a:gd name="T108" fmla="*/ 839 w 962"/>
                <a:gd name="T109" fmla="*/ 778 h 1028"/>
                <a:gd name="T110" fmla="*/ 874 w 962"/>
                <a:gd name="T111" fmla="*/ 720 h 1028"/>
                <a:gd name="T112" fmla="*/ 947 w 962"/>
                <a:gd name="T113" fmla="*/ 578 h 1028"/>
                <a:gd name="T114" fmla="*/ 931 w 962"/>
                <a:gd name="T115" fmla="*/ 493 h 10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62" h="1028">
                  <a:moveTo>
                    <a:pt x="931" y="493"/>
                  </a:moveTo>
                  <a:lnTo>
                    <a:pt x="920" y="478"/>
                  </a:lnTo>
                  <a:lnTo>
                    <a:pt x="920" y="458"/>
                  </a:lnTo>
                  <a:lnTo>
                    <a:pt x="928" y="439"/>
                  </a:lnTo>
                  <a:lnTo>
                    <a:pt x="931" y="424"/>
                  </a:lnTo>
                  <a:lnTo>
                    <a:pt x="935" y="404"/>
                  </a:lnTo>
                  <a:lnTo>
                    <a:pt x="928" y="381"/>
                  </a:lnTo>
                  <a:lnTo>
                    <a:pt x="920" y="374"/>
                  </a:lnTo>
                  <a:lnTo>
                    <a:pt x="912" y="362"/>
                  </a:lnTo>
                  <a:lnTo>
                    <a:pt x="901" y="354"/>
                  </a:lnTo>
                  <a:lnTo>
                    <a:pt x="885" y="347"/>
                  </a:lnTo>
                  <a:lnTo>
                    <a:pt x="866" y="343"/>
                  </a:lnTo>
                  <a:lnTo>
                    <a:pt x="843" y="339"/>
                  </a:lnTo>
                  <a:lnTo>
                    <a:pt x="828" y="327"/>
                  </a:lnTo>
                  <a:lnTo>
                    <a:pt x="835" y="304"/>
                  </a:lnTo>
                  <a:lnTo>
                    <a:pt x="828" y="297"/>
                  </a:lnTo>
                  <a:lnTo>
                    <a:pt x="816" y="293"/>
                  </a:lnTo>
                  <a:lnTo>
                    <a:pt x="804" y="277"/>
                  </a:lnTo>
                  <a:lnTo>
                    <a:pt x="801" y="262"/>
                  </a:lnTo>
                  <a:lnTo>
                    <a:pt x="808" y="250"/>
                  </a:lnTo>
                  <a:lnTo>
                    <a:pt x="812" y="239"/>
                  </a:lnTo>
                  <a:lnTo>
                    <a:pt x="808" y="227"/>
                  </a:lnTo>
                  <a:lnTo>
                    <a:pt x="812" y="189"/>
                  </a:lnTo>
                  <a:lnTo>
                    <a:pt x="816" y="185"/>
                  </a:lnTo>
                  <a:lnTo>
                    <a:pt x="824" y="177"/>
                  </a:lnTo>
                  <a:lnTo>
                    <a:pt x="828" y="177"/>
                  </a:lnTo>
                  <a:lnTo>
                    <a:pt x="851" y="177"/>
                  </a:lnTo>
                  <a:lnTo>
                    <a:pt x="878" y="150"/>
                  </a:lnTo>
                  <a:lnTo>
                    <a:pt x="878" y="139"/>
                  </a:lnTo>
                  <a:lnTo>
                    <a:pt x="870" y="127"/>
                  </a:lnTo>
                  <a:lnTo>
                    <a:pt x="870" y="116"/>
                  </a:lnTo>
                  <a:lnTo>
                    <a:pt x="874" y="93"/>
                  </a:lnTo>
                  <a:lnTo>
                    <a:pt x="870" y="85"/>
                  </a:lnTo>
                  <a:lnTo>
                    <a:pt x="847" y="69"/>
                  </a:lnTo>
                  <a:lnTo>
                    <a:pt x="828" y="58"/>
                  </a:lnTo>
                  <a:lnTo>
                    <a:pt x="812" y="46"/>
                  </a:lnTo>
                  <a:lnTo>
                    <a:pt x="797" y="35"/>
                  </a:lnTo>
                  <a:lnTo>
                    <a:pt x="777" y="27"/>
                  </a:lnTo>
                  <a:lnTo>
                    <a:pt x="762" y="8"/>
                  </a:lnTo>
                  <a:lnTo>
                    <a:pt x="758" y="0"/>
                  </a:lnTo>
                  <a:lnTo>
                    <a:pt x="708" y="4"/>
                  </a:lnTo>
                  <a:lnTo>
                    <a:pt x="635" y="35"/>
                  </a:lnTo>
                  <a:lnTo>
                    <a:pt x="539" y="73"/>
                  </a:lnTo>
                  <a:lnTo>
                    <a:pt x="516" y="89"/>
                  </a:lnTo>
                  <a:lnTo>
                    <a:pt x="493" y="104"/>
                  </a:lnTo>
                  <a:lnTo>
                    <a:pt x="473" y="127"/>
                  </a:lnTo>
                  <a:lnTo>
                    <a:pt x="392" y="266"/>
                  </a:lnTo>
                  <a:lnTo>
                    <a:pt x="365" y="331"/>
                  </a:lnTo>
                  <a:lnTo>
                    <a:pt x="350" y="339"/>
                  </a:lnTo>
                  <a:lnTo>
                    <a:pt x="342" y="343"/>
                  </a:lnTo>
                  <a:lnTo>
                    <a:pt x="339" y="347"/>
                  </a:lnTo>
                  <a:lnTo>
                    <a:pt x="335" y="350"/>
                  </a:lnTo>
                  <a:lnTo>
                    <a:pt x="339" y="362"/>
                  </a:lnTo>
                  <a:lnTo>
                    <a:pt x="342" y="370"/>
                  </a:lnTo>
                  <a:lnTo>
                    <a:pt x="339" y="401"/>
                  </a:lnTo>
                  <a:lnTo>
                    <a:pt x="331" y="424"/>
                  </a:lnTo>
                  <a:lnTo>
                    <a:pt x="327" y="435"/>
                  </a:lnTo>
                  <a:lnTo>
                    <a:pt x="315" y="447"/>
                  </a:lnTo>
                  <a:lnTo>
                    <a:pt x="304" y="462"/>
                  </a:lnTo>
                  <a:lnTo>
                    <a:pt x="296" y="466"/>
                  </a:lnTo>
                  <a:lnTo>
                    <a:pt x="285" y="474"/>
                  </a:lnTo>
                  <a:lnTo>
                    <a:pt x="277" y="478"/>
                  </a:lnTo>
                  <a:lnTo>
                    <a:pt x="277" y="481"/>
                  </a:lnTo>
                  <a:lnTo>
                    <a:pt x="269" y="497"/>
                  </a:lnTo>
                  <a:lnTo>
                    <a:pt x="262" y="512"/>
                  </a:lnTo>
                  <a:lnTo>
                    <a:pt x="250" y="524"/>
                  </a:lnTo>
                  <a:lnTo>
                    <a:pt x="242" y="535"/>
                  </a:lnTo>
                  <a:lnTo>
                    <a:pt x="246" y="543"/>
                  </a:lnTo>
                  <a:lnTo>
                    <a:pt x="250" y="547"/>
                  </a:lnTo>
                  <a:lnTo>
                    <a:pt x="250" y="551"/>
                  </a:lnTo>
                  <a:lnTo>
                    <a:pt x="238" y="558"/>
                  </a:lnTo>
                  <a:lnTo>
                    <a:pt x="235" y="562"/>
                  </a:lnTo>
                  <a:lnTo>
                    <a:pt x="231" y="562"/>
                  </a:lnTo>
                  <a:lnTo>
                    <a:pt x="215" y="558"/>
                  </a:lnTo>
                  <a:lnTo>
                    <a:pt x="200" y="558"/>
                  </a:lnTo>
                  <a:lnTo>
                    <a:pt x="185" y="562"/>
                  </a:lnTo>
                  <a:lnTo>
                    <a:pt x="173" y="566"/>
                  </a:lnTo>
                  <a:lnTo>
                    <a:pt x="161" y="574"/>
                  </a:lnTo>
                  <a:lnTo>
                    <a:pt x="154" y="578"/>
                  </a:lnTo>
                  <a:lnTo>
                    <a:pt x="154" y="612"/>
                  </a:lnTo>
                  <a:lnTo>
                    <a:pt x="134" y="620"/>
                  </a:lnTo>
                  <a:lnTo>
                    <a:pt x="108" y="635"/>
                  </a:lnTo>
                  <a:lnTo>
                    <a:pt x="100" y="647"/>
                  </a:lnTo>
                  <a:lnTo>
                    <a:pt x="92" y="666"/>
                  </a:lnTo>
                  <a:lnTo>
                    <a:pt x="84" y="689"/>
                  </a:lnTo>
                  <a:lnTo>
                    <a:pt x="81" y="705"/>
                  </a:lnTo>
                  <a:lnTo>
                    <a:pt x="69" y="736"/>
                  </a:lnTo>
                  <a:lnTo>
                    <a:pt x="42" y="778"/>
                  </a:lnTo>
                  <a:lnTo>
                    <a:pt x="23" y="805"/>
                  </a:lnTo>
                  <a:lnTo>
                    <a:pt x="0" y="832"/>
                  </a:lnTo>
                  <a:lnTo>
                    <a:pt x="38" y="870"/>
                  </a:lnTo>
                  <a:lnTo>
                    <a:pt x="65" y="905"/>
                  </a:lnTo>
                  <a:lnTo>
                    <a:pt x="88" y="940"/>
                  </a:lnTo>
                  <a:lnTo>
                    <a:pt x="104" y="943"/>
                  </a:lnTo>
                  <a:lnTo>
                    <a:pt x="154" y="963"/>
                  </a:lnTo>
                  <a:lnTo>
                    <a:pt x="188" y="982"/>
                  </a:lnTo>
                  <a:lnTo>
                    <a:pt x="211" y="993"/>
                  </a:lnTo>
                  <a:lnTo>
                    <a:pt x="223" y="1005"/>
                  </a:lnTo>
                  <a:lnTo>
                    <a:pt x="238" y="1020"/>
                  </a:lnTo>
                  <a:lnTo>
                    <a:pt x="250" y="1024"/>
                  </a:lnTo>
                  <a:lnTo>
                    <a:pt x="262" y="1028"/>
                  </a:lnTo>
                  <a:lnTo>
                    <a:pt x="273" y="1028"/>
                  </a:lnTo>
                  <a:lnTo>
                    <a:pt x="281" y="1024"/>
                  </a:lnTo>
                  <a:lnTo>
                    <a:pt x="319" y="1017"/>
                  </a:lnTo>
                  <a:lnTo>
                    <a:pt x="342" y="1005"/>
                  </a:lnTo>
                  <a:lnTo>
                    <a:pt x="342" y="978"/>
                  </a:lnTo>
                  <a:lnTo>
                    <a:pt x="358" y="974"/>
                  </a:lnTo>
                  <a:lnTo>
                    <a:pt x="369" y="978"/>
                  </a:lnTo>
                  <a:lnTo>
                    <a:pt x="400" y="982"/>
                  </a:lnTo>
                  <a:lnTo>
                    <a:pt x="439" y="993"/>
                  </a:lnTo>
                  <a:lnTo>
                    <a:pt x="458" y="1001"/>
                  </a:lnTo>
                  <a:lnTo>
                    <a:pt x="481" y="1013"/>
                  </a:lnTo>
                  <a:lnTo>
                    <a:pt x="516" y="1013"/>
                  </a:lnTo>
                  <a:lnTo>
                    <a:pt x="585" y="947"/>
                  </a:lnTo>
                  <a:lnTo>
                    <a:pt x="589" y="940"/>
                  </a:lnTo>
                  <a:lnTo>
                    <a:pt x="597" y="932"/>
                  </a:lnTo>
                  <a:lnTo>
                    <a:pt x="600" y="928"/>
                  </a:lnTo>
                  <a:lnTo>
                    <a:pt x="631" y="928"/>
                  </a:lnTo>
                  <a:lnTo>
                    <a:pt x="639" y="916"/>
                  </a:lnTo>
                  <a:lnTo>
                    <a:pt x="647" y="901"/>
                  </a:lnTo>
                  <a:lnTo>
                    <a:pt x="658" y="878"/>
                  </a:lnTo>
                  <a:lnTo>
                    <a:pt x="674" y="874"/>
                  </a:lnTo>
                  <a:lnTo>
                    <a:pt x="697" y="874"/>
                  </a:lnTo>
                  <a:lnTo>
                    <a:pt x="727" y="859"/>
                  </a:lnTo>
                  <a:lnTo>
                    <a:pt x="754" y="851"/>
                  </a:lnTo>
                  <a:lnTo>
                    <a:pt x="770" y="847"/>
                  </a:lnTo>
                  <a:lnTo>
                    <a:pt x="785" y="847"/>
                  </a:lnTo>
                  <a:lnTo>
                    <a:pt x="801" y="836"/>
                  </a:lnTo>
                  <a:lnTo>
                    <a:pt x="816" y="820"/>
                  </a:lnTo>
                  <a:lnTo>
                    <a:pt x="831" y="801"/>
                  </a:lnTo>
                  <a:lnTo>
                    <a:pt x="839" y="778"/>
                  </a:lnTo>
                  <a:lnTo>
                    <a:pt x="843" y="766"/>
                  </a:lnTo>
                  <a:lnTo>
                    <a:pt x="843" y="755"/>
                  </a:lnTo>
                  <a:lnTo>
                    <a:pt x="874" y="720"/>
                  </a:lnTo>
                  <a:lnTo>
                    <a:pt x="881" y="666"/>
                  </a:lnTo>
                  <a:lnTo>
                    <a:pt x="939" y="605"/>
                  </a:lnTo>
                  <a:lnTo>
                    <a:pt x="947" y="578"/>
                  </a:lnTo>
                  <a:lnTo>
                    <a:pt x="962" y="535"/>
                  </a:lnTo>
                  <a:lnTo>
                    <a:pt x="947" y="508"/>
                  </a:lnTo>
                  <a:lnTo>
                    <a:pt x="931" y="49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9303" y="4977"/>
              <a:ext cx="1875" cy="3316"/>
            </a:xfrm>
            <a:custGeom>
              <a:avLst/>
              <a:gdLst>
                <a:gd name="T0" fmla="*/ 878 w 893"/>
                <a:gd name="T1" fmla="*/ 73 h 1579"/>
                <a:gd name="T2" fmla="*/ 832 w 893"/>
                <a:gd name="T3" fmla="*/ 69 h 1579"/>
                <a:gd name="T4" fmla="*/ 789 w 893"/>
                <a:gd name="T5" fmla="*/ 54 h 1579"/>
                <a:gd name="T6" fmla="*/ 724 w 893"/>
                <a:gd name="T7" fmla="*/ 8 h 1579"/>
                <a:gd name="T8" fmla="*/ 704 w 893"/>
                <a:gd name="T9" fmla="*/ 46 h 1579"/>
                <a:gd name="T10" fmla="*/ 597 w 893"/>
                <a:gd name="T11" fmla="*/ 19 h 1579"/>
                <a:gd name="T12" fmla="*/ 535 w 893"/>
                <a:gd name="T13" fmla="*/ 4 h 1579"/>
                <a:gd name="T14" fmla="*/ 504 w 893"/>
                <a:gd name="T15" fmla="*/ 73 h 1579"/>
                <a:gd name="T16" fmla="*/ 377 w 893"/>
                <a:gd name="T17" fmla="*/ 223 h 1579"/>
                <a:gd name="T18" fmla="*/ 350 w 893"/>
                <a:gd name="T19" fmla="*/ 266 h 1579"/>
                <a:gd name="T20" fmla="*/ 377 w 893"/>
                <a:gd name="T21" fmla="*/ 297 h 1579"/>
                <a:gd name="T22" fmla="*/ 381 w 893"/>
                <a:gd name="T23" fmla="*/ 343 h 1579"/>
                <a:gd name="T24" fmla="*/ 339 w 893"/>
                <a:gd name="T25" fmla="*/ 427 h 1579"/>
                <a:gd name="T26" fmla="*/ 335 w 893"/>
                <a:gd name="T27" fmla="*/ 543 h 1579"/>
                <a:gd name="T28" fmla="*/ 316 w 893"/>
                <a:gd name="T29" fmla="*/ 597 h 1579"/>
                <a:gd name="T30" fmla="*/ 258 w 893"/>
                <a:gd name="T31" fmla="*/ 720 h 1579"/>
                <a:gd name="T32" fmla="*/ 254 w 893"/>
                <a:gd name="T33" fmla="*/ 762 h 1579"/>
                <a:gd name="T34" fmla="*/ 285 w 893"/>
                <a:gd name="T35" fmla="*/ 793 h 1579"/>
                <a:gd name="T36" fmla="*/ 258 w 893"/>
                <a:gd name="T37" fmla="*/ 913 h 1579"/>
                <a:gd name="T38" fmla="*/ 215 w 893"/>
                <a:gd name="T39" fmla="*/ 963 h 1579"/>
                <a:gd name="T40" fmla="*/ 185 w 893"/>
                <a:gd name="T41" fmla="*/ 990 h 1579"/>
                <a:gd name="T42" fmla="*/ 162 w 893"/>
                <a:gd name="T43" fmla="*/ 1040 h 1579"/>
                <a:gd name="T44" fmla="*/ 108 w 893"/>
                <a:gd name="T45" fmla="*/ 1047 h 1579"/>
                <a:gd name="T46" fmla="*/ 54 w 893"/>
                <a:gd name="T47" fmla="*/ 1117 h 1579"/>
                <a:gd name="T48" fmla="*/ 46 w 893"/>
                <a:gd name="T49" fmla="*/ 1163 h 1579"/>
                <a:gd name="T50" fmla="*/ 42 w 893"/>
                <a:gd name="T51" fmla="*/ 1224 h 1579"/>
                <a:gd name="T52" fmla="*/ 15 w 893"/>
                <a:gd name="T53" fmla="*/ 1244 h 1579"/>
                <a:gd name="T54" fmla="*/ 8 w 893"/>
                <a:gd name="T55" fmla="*/ 1274 h 1579"/>
                <a:gd name="T56" fmla="*/ 58 w 893"/>
                <a:gd name="T57" fmla="*/ 1321 h 1579"/>
                <a:gd name="T58" fmla="*/ 61 w 893"/>
                <a:gd name="T59" fmla="*/ 1336 h 1579"/>
                <a:gd name="T60" fmla="*/ 85 w 893"/>
                <a:gd name="T61" fmla="*/ 1367 h 1579"/>
                <a:gd name="T62" fmla="*/ 108 w 893"/>
                <a:gd name="T63" fmla="*/ 1398 h 1579"/>
                <a:gd name="T64" fmla="*/ 138 w 893"/>
                <a:gd name="T65" fmla="*/ 1409 h 1579"/>
                <a:gd name="T66" fmla="*/ 173 w 893"/>
                <a:gd name="T67" fmla="*/ 1421 h 1579"/>
                <a:gd name="T68" fmla="*/ 189 w 893"/>
                <a:gd name="T69" fmla="*/ 1432 h 1579"/>
                <a:gd name="T70" fmla="*/ 227 w 893"/>
                <a:gd name="T71" fmla="*/ 1448 h 1579"/>
                <a:gd name="T72" fmla="*/ 242 w 893"/>
                <a:gd name="T73" fmla="*/ 1502 h 1579"/>
                <a:gd name="T74" fmla="*/ 300 w 893"/>
                <a:gd name="T75" fmla="*/ 1571 h 1579"/>
                <a:gd name="T76" fmla="*/ 331 w 893"/>
                <a:gd name="T77" fmla="*/ 1579 h 1579"/>
                <a:gd name="T78" fmla="*/ 369 w 893"/>
                <a:gd name="T79" fmla="*/ 1540 h 1579"/>
                <a:gd name="T80" fmla="*/ 412 w 893"/>
                <a:gd name="T81" fmla="*/ 1436 h 1579"/>
                <a:gd name="T82" fmla="*/ 450 w 893"/>
                <a:gd name="T83" fmla="*/ 1325 h 1579"/>
                <a:gd name="T84" fmla="*/ 489 w 893"/>
                <a:gd name="T85" fmla="*/ 1259 h 1579"/>
                <a:gd name="T86" fmla="*/ 493 w 893"/>
                <a:gd name="T87" fmla="*/ 1232 h 1579"/>
                <a:gd name="T88" fmla="*/ 512 w 893"/>
                <a:gd name="T89" fmla="*/ 1182 h 1579"/>
                <a:gd name="T90" fmla="*/ 562 w 893"/>
                <a:gd name="T91" fmla="*/ 1182 h 1579"/>
                <a:gd name="T92" fmla="*/ 585 w 893"/>
                <a:gd name="T93" fmla="*/ 1128 h 1579"/>
                <a:gd name="T94" fmla="*/ 593 w 893"/>
                <a:gd name="T95" fmla="*/ 1047 h 1579"/>
                <a:gd name="T96" fmla="*/ 620 w 893"/>
                <a:gd name="T97" fmla="*/ 982 h 1579"/>
                <a:gd name="T98" fmla="*/ 670 w 893"/>
                <a:gd name="T99" fmla="*/ 782 h 1579"/>
                <a:gd name="T100" fmla="*/ 693 w 893"/>
                <a:gd name="T101" fmla="*/ 666 h 1579"/>
                <a:gd name="T102" fmla="*/ 712 w 893"/>
                <a:gd name="T103" fmla="*/ 547 h 1579"/>
                <a:gd name="T104" fmla="*/ 739 w 893"/>
                <a:gd name="T105" fmla="*/ 470 h 1579"/>
                <a:gd name="T106" fmla="*/ 716 w 893"/>
                <a:gd name="T107" fmla="*/ 366 h 1579"/>
                <a:gd name="T108" fmla="*/ 758 w 893"/>
                <a:gd name="T109" fmla="*/ 285 h 1579"/>
                <a:gd name="T110" fmla="*/ 774 w 893"/>
                <a:gd name="T111" fmla="*/ 266 h 1579"/>
                <a:gd name="T112" fmla="*/ 770 w 893"/>
                <a:gd name="T113" fmla="*/ 231 h 1579"/>
                <a:gd name="T114" fmla="*/ 828 w 893"/>
                <a:gd name="T115" fmla="*/ 181 h 1579"/>
                <a:gd name="T116" fmla="*/ 870 w 893"/>
                <a:gd name="T117" fmla="*/ 127 h 1579"/>
                <a:gd name="T118" fmla="*/ 882 w 893"/>
                <a:gd name="T119" fmla="*/ 100 h 15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3" h="1579">
                  <a:moveTo>
                    <a:pt x="893" y="85"/>
                  </a:moveTo>
                  <a:lnTo>
                    <a:pt x="893" y="85"/>
                  </a:lnTo>
                  <a:lnTo>
                    <a:pt x="878" y="73"/>
                  </a:lnTo>
                  <a:lnTo>
                    <a:pt x="866" y="69"/>
                  </a:lnTo>
                  <a:lnTo>
                    <a:pt x="851" y="69"/>
                  </a:lnTo>
                  <a:lnTo>
                    <a:pt x="832" y="69"/>
                  </a:lnTo>
                  <a:lnTo>
                    <a:pt x="824" y="73"/>
                  </a:lnTo>
                  <a:lnTo>
                    <a:pt x="812" y="69"/>
                  </a:lnTo>
                  <a:lnTo>
                    <a:pt x="801" y="65"/>
                  </a:lnTo>
                  <a:lnTo>
                    <a:pt x="789" y="54"/>
                  </a:lnTo>
                  <a:lnTo>
                    <a:pt x="778" y="42"/>
                  </a:lnTo>
                  <a:lnTo>
                    <a:pt x="762" y="19"/>
                  </a:lnTo>
                  <a:lnTo>
                    <a:pt x="724" y="8"/>
                  </a:lnTo>
                  <a:lnTo>
                    <a:pt x="724" y="19"/>
                  </a:lnTo>
                  <a:lnTo>
                    <a:pt x="720" y="31"/>
                  </a:lnTo>
                  <a:lnTo>
                    <a:pt x="716" y="39"/>
                  </a:lnTo>
                  <a:lnTo>
                    <a:pt x="704" y="46"/>
                  </a:lnTo>
                  <a:lnTo>
                    <a:pt x="693" y="46"/>
                  </a:lnTo>
                  <a:lnTo>
                    <a:pt x="678" y="42"/>
                  </a:lnTo>
                  <a:lnTo>
                    <a:pt x="658" y="23"/>
                  </a:lnTo>
                  <a:lnTo>
                    <a:pt x="597" y="19"/>
                  </a:lnTo>
                  <a:lnTo>
                    <a:pt x="577" y="12"/>
                  </a:lnTo>
                  <a:lnTo>
                    <a:pt x="535" y="0"/>
                  </a:lnTo>
                  <a:lnTo>
                    <a:pt x="535" y="4"/>
                  </a:lnTo>
                  <a:lnTo>
                    <a:pt x="531" y="23"/>
                  </a:lnTo>
                  <a:lnTo>
                    <a:pt x="523" y="39"/>
                  </a:lnTo>
                  <a:lnTo>
                    <a:pt x="504" y="73"/>
                  </a:lnTo>
                  <a:lnTo>
                    <a:pt x="481" y="104"/>
                  </a:lnTo>
                  <a:lnTo>
                    <a:pt x="435" y="154"/>
                  </a:lnTo>
                  <a:lnTo>
                    <a:pt x="377" y="223"/>
                  </a:lnTo>
                  <a:lnTo>
                    <a:pt x="358" y="239"/>
                  </a:lnTo>
                  <a:lnTo>
                    <a:pt x="354" y="246"/>
                  </a:lnTo>
                  <a:lnTo>
                    <a:pt x="350" y="254"/>
                  </a:lnTo>
                  <a:lnTo>
                    <a:pt x="350" y="266"/>
                  </a:lnTo>
                  <a:lnTo>
                    <a:pt x="354" y="277"/>
                  </a:lnTo>
                  <a:lnTo>
                    <a:pt x="362" y="285"/>
                  </a:lnTo>
                  <a:lnTo>
                    <a:pt x="377" y="297"/>
                  </a:lnTo>
                  <a:lnTo>
                    <a:pt x="385" y="308"/>
                  </a:lnTo>
                  <a:lnTo>
                    <a:pt x="389" y="320"/>
                  </a:lnTo>
                  <a:lnTo>
                    <a:pt x="389" y="331"/>
                  </a:lnTo>
                  <a:lnTo>
                    <a:pt x="381" y="343"/>
                  </a:lnTo>
                  <a:lnTo>
                    <a:pt x="369" y="362"/>
                  </a:lnTo>
                  <a:lnTo>
                    <a:pt x="362" y="366"/>
                  </a:lnTo>
                  <a:lnTo>
                    <a:pt x="350" y="381"/>
                  </a:lnTo>
                  <a:lnTo>
                    <a:pt x="339" y="427"/>
                  </a:lnTo>
                  <a:lnTo>
                    <a:pt x="316" y="501"/>
                  </a:lnTo>
                  <a:lnTo>
                    <a:pt x="331" y="524"/>
                  </a:lnTo>
                  <a:lnTo>
                    <a:pt x="335" y="543"/>
                  </a:lnTo>
                  <a:lnTo>
                    <a:pt x="335" y="562"/>
                  </a:lnTo>
                  <a:lnTo>
                    <a:pt x="331" y="578"/>
                  </a:lnTo>
                  <a:lnTo>
                    <a:pt x="323" y="589"/>
                  </a:lnTo>
                  <a:lnTo>
                    <a:pt x="316" y="597"/>
                  </a:lnTo>
                  <a:lnTo>
                    <a:pt x="308" y="605"/>
                  </a:lnTo>
                  <a:lnTo>
                    <a:pt x="292" y="655"/>
                  </a:lnTo>
                  <a:lnTo>
                    <a:pt x="266" y="685"/>
                  </a:lnTo>
                  <a:lnTo>
                    <a:pt x="258" y="720"/>
                  </a:lnTo>
                  <a:lnTo>
                    <a:pt x="250" y="739"/>
                  </a:lnTo>
                  <a:lnTo>
                    <a:pt x="250" y="751"/>
                  </a:lnTo>
                  <a:lnTo>
                    <a:pt x="254" y="762"/>
                  </a:lnTo>
                  <a:lnTo>
                    <a:pt x="258" y="774"/>
                  </a:lnTo>
                  <a:lnTo>
                    <a:pt x="277" y="789"/>
                  </a:lnTo>
                  <a:lnTo>
                    <a:pt x="285" y="793"/>
                  </a:lnTo>
                  <a:lnTo>
                    <a:pt x="285" y="828"/>
                  </a:lnTo>
                  <a:lnTo>
                    <a:pt x="281" y="859"/>
                  </a:lnTo>
                  <a:lnTo>
                    <a:pt x="269" y="886"/>
                  </a:lnTo>
                  <a:lnTo>
                    <a:pt x="258" y="913"/>
                  </a:lnTo>
                  <a:lnTo>
                    <a:pt x="246" y="932"/>
                  </a:lnTo>
                  <a:lnTo>
                    <a:pt x="235" y="947"/>
                  </a:lnTo>
                  <a:lnTo>
                    <a:pt x="223" y="959"/>
                  </a:lnTo>
                  <a:lnTo>
                    <a:pt x="215" y="963"/>
                  </a:lnTo>
                  <a:lnTo>
                    <a:pt x="208" y="966"/>
                  </a:lnTo>
                  <a:lnTo>
                    <a:pt x="196" y="974"/>
                  </a:lnTo>
                  <a:lnTo>
                    <a:pt x="185" y="990"/>
                  </a:lnTo>
                  <a:lnTo>
                    <a:pt x="177" y="1013"/>
                  </a:lnTo>
                  <a:lnTo>
                    <a:pt x="169" y="1032"/>
                  </a:lnTo>
                  <a:lnTo>
                    <a:pt x="162" y="1040"/>
                  </a:lnTo>
                  <a:lnTo>
                    <a:pt x="154" y="1043"/>
                  </a:lnTo>
                  <a:lnTo>
                    <a:pt x="150" y="1043"/>
                  </a:lnTo>
                  <a:lnTo>
                    <a:pt x="108" y="1047"/>
                  </a:lnTo>
                  <a:lnTo>
                    <a:pt x="85" y="1067"/>
                  </a:lnTo>
                  <a:lnTo>
                    <a:pt x="65" y="1086"/>
                  </a:lnTo>
                  <a:lnTo>
                    <a:pt x="58" y="1101"/>
                  </a:lnTo>
                  <a:lnTo>
                    <a:pt x="54" y="1117"/>
                  </a:lnTo>
                  <a:lnTo>
                    <a:pt x="58" y="1128"/>
                  </a:lnTo>
                  <a:lnTo>
                    <a:pt x="58" y="1136"/>
                  </a:lnTo>
                  <a:lnTo>
                    <a:pt x="65" y="1140"/>
                  </a:lnTo>
                  <a:lnTo>
                    <a:pt x="46" y="1163"/>
                  </a:lnTo>
                  <a:lnTo>
                    <a:pt x="61" y="1205"/>
                  </a:lnTo>
                  <a:lnTo>
                    <a:pt x="46" y="1224"/>
                  </a:lnTo>
                  <a:lnTo>
                    <a:pt x="42" y="1224"/>
                  </a:lnTo>
                  <a:lnTo>
                    <a:pt x="27" y="1232"/>
                  </a:lnTo>
                  <a:lnTo>
                    <a:pt x="23" y="1240"/>
                  </a:lnTo>
                  <a:lnTo>
                    <a:pt x="15" y="1244"/>
                  </a:lnTo>
                  <a:lnTo>
                    <a:pt x="4" y="1248"/>
                  </a:lnTo>
                  <a:lnTo>
                    <a:pt x="0" y="1255"/>
                  </a:lnTo>
                  <a:lnTo>
                    <a:pt x="0" y="1267"/>
                  </a:lnTo>
                  <a:lnTo>
                    <a:pt x="8" y="1274"/>
                  </a:lnTo>
                  <a:lnTo>
                    <a:pt x="38" y="1298"/>
                  </a:lnTo>
                  <a:lnTo>
                    <a:pt x="58" y="1313"/>
                  </a:lnTo>
                  <a:lnTo>
                    <a:pt x="58" y="1321"/>
                  </a:lnTo>
                  <a:lnTo>
                    <a:pt x="54" y="1321"/>
                  </a:lnTo>
                  <a:lnTo>
                    <a:pt x="61" y="1336"/>
                  </a:lnTo>
                  <a:lnTo>
                    <a:pt x="73" y="1348"/>
                  </a:lnTo>
                  <a:lnTo>
                    <a:pt x="85" y="1367"/>
                  </a:lnTo>
                  <a:lnTo>
                    <a:pt x="96" y="1386"/>
                  </a:lnTo>
                  <a:lnTo>
                    <a:pt x="104" y="1394"/>
                  </a:lnTo>
                  <a:lnTo>
                    <a:pt x="108" y="1398"/>
                  </a:lnTo>
                  <a:lnTo>
                    <a:pt x="131" y="1405"/>
                  </a:lnTo>
                  <a:lnTo>
                    <a:pt x="138" y="1409"/>
                  </a:lnTo>
                  <a:lnTo>
                    <a:pt x="162" y="1417"/>
                  </a:lnTo>
                  <a:lnTo>
                    <a:pt x="169" y="1417"/>
                  </a:lnTo>
                  <a:lnTo>
                    <a:pt x="173" y="1421"/>
                  </a:lnTo>
                  <a:lnTo>
                    <a:pt x="173" y="1425"/>
                  </a:lnTo>
                  <a:lnTo>
                    <a:pt x="173" y="1428"/>
                  </a:lnTo>
                  <a:lnTo>
                    <a:pt x="189" y="1432"/>
                  </a:lnTo>
                  <a:lnTo>
                    <a:pt x="212" y="1436"/>
                  </a:lnTo>
                  <a:lnTo>
                    <a:pt x="219" y="1440"/>
                  </a:lnTo>
                  <a:lnTo>
                    <a:pt x="227" y="1448"/>
                  </a:lnTo>
                  <a:lnTo>
                    <a:pt x="235" y="1463"/>
                  </a:lnTo>
                  <a:lnTo>
                    <a:pt x="242" y="1502"/>
                  </a:lnTo>
                  <a:lnTo>
                    <a:pt x="250" y="1517"/>
                  </a:lnTo>
                  <a:lnTo>
                    <a:pt x="262" y="1532"/>
                  </a:lnTo>
                  <a:lnTo>
                    <a:pt x="300" y="1571"/>
                  </a:lnTo>
                  <a:lnTo>
                    <a:pt x="308" y="1579"/>
                  </a:lnTo>
                  <a:lnTo>
                    <a:pt x="319" y="1579"/>
                  </a:lnTo>
                  <a:lnTo>
                    <a:pt x="331" y="1579"/>
                  </a:lnTo>
                  <a:lnTo>
                    <a:pt x="339" y="1575"/>
                  </a:lnTo>
                  <a:lnTo>
                    <a:pt x="358" y="1559"/>
                  </a:lnTo>
                  <a:lnTo>
                    <a:pt x="366" y="1548"/>
                  </a:lnTo>
                  <a:lnTo>
                    <a:pt x="369" y="1540"/>
                  </a:lnTo>
                  <a:lnTo>
                    <a:pt x="377" y="1513"/>
                  </a:lnTo>
                  <a:lnTo>
                    <a:pt x="393" y="1479"/>
                  </a:lnTo>
                  <a:lnTo>
                    <a:pt x="412" y="1436"/>
                  </a:lnTo>
                  <a:lnTo>
                    <a:pt x="420" y="1421"/>
                  </a:lnTo>
                  <a:lnTo>
                    <a:pt x="439" y="1367"/>
                  </a:lnTo>
                  <a:lnTo>
                    <a:pt x="450" y="1325"/>
                  </a:lnTo>
                  <a:lnTo>
                    <a:pt x="466" y="1294"/>
                  </a:lnTo>
                  <a:lnTo>
                    <a:pt x="481" y="1271"/>
                  </a:lnTo>
                  <a:lnTo>
                    <a:pt x="489" y="1259"/>
                  </a:lnTo>
                  <a:lnTo>
                    <a:pt x="493" y="1248"/>
                  </a:lnTo>
                  <a:lnTo>
                    <a:pt x="497" y="1236"/>
                  </a:lnTo>
                  <a:lnTo>
                    <a:pt x="493" y="1232"/>
                  </a:lnTo>
                  <a:lnTo>
                    <a:pt x="477" y="1228"/>
                  </a:lnTo>
                  <a:lnTo>
                    <a:pt x="497" y="1190"/>
                  </a:lnTo>
                  <a:lnTo>
                    <a:pt x="512" y="1182"/>
                  </a:lnTo>
                  <a:lnTo>
                    <a:pt x="523" y="1174"/>
                  </a:lnTo>
                  <a:lnTo>
                    <a:pt x="535" y="1174"/>
                  </a:lnTo>
                  <a:lnTo>
                    <a:pt x="547" y="1174"/>
                  </a:lnTo>
                  <a:lnTo>
                    <a:pt x="562" y="1182"/>
                  </a:lnTo>
                  <a:lnTo>
                    <a:pt x="570" y="1186"/>
                  </a:lnTo>
                  <a:lnTo>
                    <a:pt x="570" y="1182"/>
                  </a:lnTo>
                  <a:lnTo>
                    <a:pt x="589" y="1151"/>
                  </a:lnTo>
                  <a:lnTo>
                    <a:pt x="585" y="1128"/>
                  </a:lnTo>
                  <a:lnTo>
                    <a:pt x="600" y="1117"/>
                  </a:lnTo>
                  <a:lnTo>
                    <a:pt x="604" y="1101"/>
                  </a:lnTo>
                  <a:lnTo>
                    <a:pt x="589" y="1086"/>
                  </a:lnTo>
                  <a:lnTo>
                    <a:pt x="593" y="1047"/>
                  </a:lnTo>
                  <a:lnTo>
                    <a:pt x="600" y="1036"/>
                  </a:lnTo>
                  <a:lnTo>
                    <a:pt x="600" y="1017"/>
                  </a:lnTo>
                  <a:lnTo>
                    <a:pt x="616" y="997"/>
                  </a:lnTo>
                  <a:lnTo>
                    <a:pt x="620" y="982"/>
                  </a:lnTo>
                  <a:lnTo>
                    <a:pt x="624" y="916"/>
                  </a:lnTo>
                  <a:lnTo>
                    <a:pt x="639" y="886"/>
                  </a:lnTo>
                  <a:lnTo>
                    <a:pt x="643" y="820"/>
                  </a:lnTo>
                  <a:lnTo>
                    <a:pt x="670" y="782"/>
                  </a:lnTo>
                  <a:lnTo>
                    <a:pt x="670" y="716"/>
                  </a:lnTo>
                  <a:lnTo>
                    <a:pt x="678" y="701"/>
                  </a:lnTo>
                  <a:lnTo>
                    <a:pt x="693" y="666"/>
                  </a:lnTo>
                  <a:lnTo>
                    <a:pt x="701" y="643"/>
                  </a:lnTo>
                  <a:lnTo>
                    <a:pt x="708" y="612"/>
                  </a:lnTo>
                  <a:lnTo>
                    <a:pt x="712" y="581"/>
                  </a:lnTo>
                  <a:lnTo>
                    <a:pt x="712" y="547"/>
                  </a:lnTo>
                  <a:lnTo>
                    <a:pt x="712" y="535"/>
                  </a:lnTo>
                  <a:lnTo>
                    <a:pt x="701" y="516"/>
                  </a:lnTo>
                  <a:lnTo>
                    <a:pt x="704" y="501"/>
                  </a:lnTo>
                  <a:lnTo>
                    <a:pt x="739" y="470"/>
                  </a:lnTo>
                  <a:lnTo>
                    <a:pt x="751" y="443"/>
                  </a:lnTo>
                  <a:lnTo>
                    <a:pt x="739" y="431"/>
                  </a:lnTo>
                  <a:lnTo>
                    <a:pt x="716" y="397"/>
                  </a:lnTo>
                  <a:lnTo>
                    <a:pt x="716" y="366"/>
                  </a:lnTo>
                  <a:lnTo>
                    <a:pt x="751" y="327"/>
                  </a:lnTo>
                  <a:lnTo>
                    <a:pt x="774" y="312"/>
                  </a:lnTo>
                  <a:lnTo>
                    <a:pt x="774" y="297"/>
                  </a:lnTo>
                  <a:lnTo>
                    <a:pt x="758" y="285"/>
                  </a:lnTo>
                  <a:lnTo>
                    <a:pt x="774" y="281"/>
                  </a:lnTo>
                  <a:lnTo>
                    <a:pt x="778" y="273"/>
                  </a:lnTo>
                  <a:lnTo>
                    <a:pt x="774" y="266"/>
                  </a:lnTo>
                  <a:lnTo>
                    <a:pt x="770" y="258"/>
                  </a:lnTo>
                  <a:lnTo>
                    <a:pt x="770" y="231"/>
                  </a:lnTo>
                  <a:lnTo>
                    <a:pt x="778" y="219"/>
                  </a:lnTo>
                  <a:lnTo>
                    <a:pt x="781" y="212"/>
                  </a:lnTo>
                  <a:lnTo>
                    <a:pt x="805" y="200"/>
                  </a:lnTo>
                  <a:lnTo>
                    <a:pt x="828" y="181"/>
                  </a:lnTo>
                  <a:lnTo>
                    <a:pt x="847" y="166"/>
                  </a:lnTo>
                  <a:lnTo>
                    <a:pt x="862" y="146"/>
                  </a:lnTo>
                  <a:lnTo>
                    <a:pt x="870" y="127"/>
                  </a:lnTo>
                  <a:lnTo>
                    <a:pt x="874" y="116"/>
                  </a:lnTo>
                  <a:lnTo>
                    <a:pt x="874" y="112"/>
                  </a:lnTo>
                  <a:lnTo>
                    <a:pt x="882" y="100"/>
                  </a:lnTo>
                  <a:lnTo>
                    <a:pt x="893" y="8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7565" y="4775"/>
              <a:ext cx="2862" cy="2644"/>
            </a:xfrm>
            <a:custGeom>
              <a:avLst/>
              <a:gdLst>
                <a:gd name="T0" fmla="*/ 1321 w 1363"/>
                <a:gd name="T1" fmla="*/ 88 h 1259"/>
                <a:gd name="T2" fmla="*/ 1259 w 1363"/>
                <a:gd name="T3" fmla="*/ 77 h 1259"/>
                <a:gd name="T4" fmla="*/ 1213 w 1363"/>
                <a:gd name="T5" fmla="*/ 15 h 1259"/>
                <a:gd name="T6" fmla="*/ 1171 w 1363"/>
                <a:gd name="T7" fmla="*/ 19 h 1259"/>
                <a:gd name="T8" fmla="*/ 1090 w 1363"/>
                <a:gd name="T9" fmla="*/ 42 h 1259"/>
                <a:gd name="T10" fmla="*/ 1063 w 1363"/>
                <a:gd name="T11" fmla="*/ 69 h 1259"/>
                <a:gd name="T12" fmla="*/ 1020 w 1363"/>
                <a:gd name="T13" fmla="*/ 96 h 1259"/>
                <a:gd name="T14" fmla="*/ 1005 w 1363"/>
                <a:gd name="T15" fmla="*/ 115 h 1259"/>
                <a:gd name="T16" fmla="*/ 878 w 1363"/>
                <a:gd name="T17" fmla="*/ 169 h 1259"/>
                <a:gd name="T18" fmla="*/ 774 w 1363"/>
                <a:gd name="T19" fmla="*/ 142 h 1259"/>
                <a:gd name="T20" fmla="*/ 739 w 1363"/>
                <a:gd name="T21" fmla="*/ 185 h 1259"/>
                <a:gd name="T22" fmla="*/ 678 w 1363"/>
                <a:gd name="T23" fmla="*/ 196 h 1259"/>
                <a:gd name="T24" fmla="*/ 628 w 1363"/>
                <a:gd name="T25" fmla="*/ 161 h 1259"/>
                <a:gd name="T26" fmla="*/ 524 w 1363"/>
                <a:gd name="T27" fmla="*/ 111 h 1259"/>
                <a:gd name="T28" fmla="*/ 458 w 1363"/>
                <a:gd name="T29" fmla="*/ 42 h 1259"/>
                <a:gd name="T30" fmla="*/ 320 w 1363"/>
                <a:gd name="T31" fmla="*/ 188 h 1259"/>
                <a:gd name="T32" fmla="*/ 216 w 1363"/>
                <a:gd name="T33" fmla="*/ 377 h 1259"/>
                <a:gd name="T34" fmla="*/ 196 w 1363"/>
                <a:gd name="T35" fmla="*/ 408 h 1259"/>
                <a:gd name="T36" fmla="*/ 169 w 1363"/>
                <a:gd name="T37" fmla="*/ 458 h 1259"/>
                <a:gd name="T38" fmla="*/ 108 w 1363"/>
                <a:gd name="T39" fmla="*/ 508 h 1259"/>
                <a:gd name="T40" fmla="*/ 92 w 1363"/>
                <a:gd name="T41" fmla="*/ 573 h 1259"/>
                <a:gd name="T42" fmla="*/ 54 w 1363"/>
                <a:gd name="T43" fmla="*/ 643 h 1259"/>
                <a:gd name="T44" fmla="*/ 0 w 1363"/>
                <a:gd name="T45" fmla="*/ 727 h 1259"/>
                <a:gd name="T46" fmla="*/ 19 w 1363"/>
                <a:gd name="T47" fmla="*/ 770 h 1259"/>
                <a:gd name="T48" fmla="*/ 19 w 1363"/>
                <a:gd name="T49" fmla="*/ 774 h 1259"/>
                <a:gd name="T50" fmla="*/ 96 w 1363"/>
                <a:gd name="T51" fmla="*/ 770 h 1259"/>
                <a:gd name="T52" fmla="*/ 231 w 1363"/>
                <a:gd name="T53" fmla="*/ 793 h 1259"/>
                <a:gd name="T54" fmla="*/ 412 w 1363"/>
                <a:gd name="T55" fmla="*/ 816 h 1259"/>
                <a:gd name="T56" fmla="*/ 443 w 1363"/>
                <a:gd name="T57" fmla="*/ 831 h 1259"/>
                <a:gd name="T58" fmla="*/ 427 w 1363"/>
                <a:gd name="T59" fmla="*/ 889 h 1259"/>
                <a:gd name="T60" fmla="*/ 435 w 1363"/>
                <a:gd name="T61" fmla="*/ 947 h 1259"/>
                <a:gd name="T62" fmla="*/ 427 w 1363"/>
                <a:gd name="T63" fmla="*/ 1012 h 1259"/>
                <a:gd name="T64" fmla="*/ 454 w 1363"/>
                <a:gd name="T65" fmla="*/ 1032 h 1259"/>
                <a:gd name="T66" fmla="*/ 531 w 1363"/>
                <a:gd name="T67" fmla="*/ 1032 h 1259"/>
                <a:gd name="T68" fmla="*/ 574 w 1363"/>
                <a:gd name="T69" fmla="*/ 1028 h 1259"/>
                <a:gd name="T70" fmla="*/ 635 w 1363"/>
                <a:gd name="T71" fmla="*/ 1059 h 1259"/>
                <a:gd name="T72" fmla="*/ 639 w 1363"/>
                <a:gd name="T73" fmla="*/ 1089 h 1259"/>
                <a:gd name="T74" fmla="*/ 628 w 1363"/>
                <a:gd name="T75" fmla="*/ 1136 h 1259"/>
                <a:gd name="T76" fmla="*/ 658 w 1363"/>
                <a:gd name="T77" fmla="*/ 1205 h 1259"/>
                <a:gd name="T78" fmla="*/ 697 w 1363"/>
                <a:gd name="T79" fmla="*/ 1213 h 1259"/>
                <a:gd name="T80" fmla="*/ 797 w 1363"/>
                <a:gd name="T81" fmla="*/ 1220 h 1259"/>
                <a:gd name="T82" fmla="*/ 820 w 1363"/>
                <a:gd name="T83" fmla="*/ 1232 h 1259"/>
                <a:gd name="T84" fmla="*/ 893 w 1363"/>
                <a:gd name="T85" fmla="*/ 1236 h 1259"/>
                <a:gd name="T86" fmla="*/ 882 w 1363"/>
                <a:gd name="T87" fmla="*/ 1213 h 1259"/>
                <a:gd name="T88" fmla="*/ 936 w 1363"/>
                <a:gd name="T89" fmla="*/ 1143 h 1259"/>
                <a:gd name="T90" fmla="*/ 990 w 1363"/>
                <a:gd name="T91" fmla="*/ 1136 h 1259"/>
                <a:gd name="T92" fmla="*/ 1013 w 1363"/>
                <a:gd name="T93" fmla="*/ 1086 h 1259"/>
                <a:gd name="T94" fmla="*/ 1043 w 1363"/>
                <a:gd name="T95" fmla="*/ 1059 h 1259"/>
                <a:gd name="T96" fmla="*/ 1086 w 1363"/>
                <a:gd name="T97" fmla="*/ 1009 h 1259"/>
                <a:gd name="T98" fmla="*/ 1113 w 1363"/>
                <a:gd name="T99" fmla="*/ 889 h 1259"/>
                <a:gd name="T100" fmla="*/ 1082 w 1363"/>
                <a:gd name="T101" fmla="*/ 858 h 1259"/>
                <a:gd name="T102" fmla="*/ 1094 w 1363"/>
                <a:gd name="T103" fmla="*/ 781 h 1259"/>
                <a:gd name="T104" fmla="*/ 1144 w 1363"/>
                <a:gd name="T105" fmla="*/ 693 h 1259"/>
                <a:gd name="T106" fmla="*/ 1163 w 1363"/>
                <a:gd name="T107" fmla="*/ 639 h 1259"/>
                <a:gd name="T108" fmla="*/ 1178 w 1363"/>
                <a:gd name="T109" fmla="*/ 477 h 1259"/>
                <a:gd name="T110" fmla="*/ 1209 w 1363"/>
                <a:gd name="T111" fmla="*/ 439 h 1259"/>
                <a:gd name="T112" fmla="*/ 1205 w 1363"/>
                <a:gd name="T113" fmla="*/ 393 h 1259"/>
                <a:gd name="T114" fmla="*/ 1178 w 1363"/>
                <a:gd name="T115" fmla="*/ 362 h 1259"/>
                <a:gd name="T116" fmla="*/ 1205 w 1363"/>
                <a:gd name="T117" fmla="*/ 319 h 1259"/>
                <a:gd name="T118" fmla="*/ 1332 w 1363"/>
                <a:gd name="T119" fmla="*/ 165 h 1259"/>
                <a:gd name="T120" fmla="*/ 1363 w 1363"/>
                <a:gd name="T121" fmla="*/ 96 h 12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63" h="1259">
                  <a:moveTo>
                    <a:pt x="1363" y="96"/>
                  </a:moveTo>
                  <a:lnTo>
                    <a:pt x="1363" y="96"/>
                  </a:lnTo>
                  <a:lnTo>
                    <a:pt x="1344" y="92"/>
                  </a:lnTo>
                  <a:lnTo>
                    <a:pt x="1321" y="88"/>
                  </a:lnTo>
                  <a:lnTo>
                    <a:pt x="1290" y="88"/>
                  </a:lnTo>
                  <a:lnTo>
                    <a:pt x="1274" y="84"/>
                  </a:lnTo>
                  <a:lnTo>
                    <a:pt x="1259" y="77"/>
                  </a:lnTo>
                  <a:lnTo>
                    <a:pt x="1248" y="69"/>
                  </a:lnTo>
                  <a:lnTo>
                    <a:pt x="1232" y="58"/>
                  </a:lnTo>
                  <a:lnTo>
                    <a:pt x="1221" y="38"/>
                  </a:lnTo>
                  <a:lnTo>
                    <a:pt x="1213" y="15"/>
                  </a:lnTo>
                  <a:lnTo>
                    <a:pt x="1201" y="15"/>
                  </a:lnTo>
                  <a:lnTo>
                    <a:pt x="1186" y="15"/>
                  </a:lnTo>
                  <a:lnTo>
                    <a:pt x="1171" y="19"/>
                  </a:lnTo>
                  <a:lnTo>
                    <a:pt x="1144" y="27"/>
                  </a:lnTo>
                  <a:lnTo>
                    <a:pt x="1117" y="42"/>
                  </a:lnTo>
                  <a:lnTo>
                    <a:pt x="1090" y="42"/>
                  </a:lnTo>
                  <a:lnTo>
                    <a:pt x="1074" y="46"/>
                  </a:lnTo>
                  <a:lnTo>
                    <a:pt x="1063" y="69"/>
                  </a:lnTo>
                  <a:lnTo>
                    <a:pt x="1055" y="84"/>
                  </a:lnTo>
                  <a:lnTo>
                    <a:pt x="1051" y="96"/>
                  </a:lnTo>
                  <a:lnTo>
                    <a:pt x="1020" y="96"/>
                  </a:lnTo>
                  <a:lnTo>
                    <a:pt x="1013" y="100"/>
                  </a:lnTo>
                  <a:lnTo>
                    <a:pt x="1009" y="108"/>
                  </a:lnTo>
                  <a:lnTo>
                    <a:pt x="1005" y="115"/>
                  </a:lnTo>
                  <a:lnTo>
                    <a:pt x="932" y="181"/>
                  </a:lnTo>
                  <a:lnTo>
                    <a:pt x="897" y="181"/>
                  </a:lnTo>
                  <a:lnTo>
                    <a:pt x="878" y="169"/>
                  </a:lnTo>
                  <a:lnTo>
                    <a:pt x="859" y="161"/>
                  </a:lnTo>
                  <a:lnTo>
                    <a:pt x="820" y="150"/>
                  </a:lnTo>
                  <a:lnTo>
                    <a:pt x="789" y="146"/>
                  </a:lnTo>
                  <a:lnTo>
                    <a:pt x="774" y="142"/>
                  </a:lnTo>
                  <a:lnTo>
                    <a:pt x="762" y="146"/>
                  </a:lnTo>
                  <a:lnTo>
                    <a:pt x="759" y="173"/>
                  </a:lnTo>
                  <a:lnTo>
                    <a:pt x="739" y="185"/>
                  </a:lnTo>
                  <a:lnTo>
                    <a:pt x="701" y="192"/>
                  </a:lnTo>
                  <a:lnTo>
                    <a:pt x="689" y="196"/>
                  </a:lnTo>
                  <a:lnTo>
                    <a:pt x="678" y="196"/>
                  </a:lnTo>
                  <a:lnTo>
                    <a:pt x="670" y="192"/>
                  </a:lnTo>
                  <a:lnTo>
                    <a:pt x="658" y="188"/>
                  </a:lnTo>
                  <a:lnTo>
                    <a:pt x="643" y="173"/>
                  </a:lnTo>
                  <a:lnTo>
                    <a:pt x="628" y="161"/>
                  </a:lnTo>
                  <a:lnTo>
                    <a:pt x="608" y="150"/>
                  </a:lnTo>
                  <a:lnTo>
                    <a:pt x="570" y="131"/>
                  </a:lnTo>
                  <a:lnTo>
                    <a:pt x="524" y="111"/>
                  </a:lnTo>
                  <a:lnTo>
                    <a:pt x="504" y="108"/>
                  </a:lnTo>
                  <a:lnTo>
                    <a:pt x="485" y="73"/>
                  </a:lnTo>
                  <a:lnTo>
                    <a:pt x="458" y="42"/>
                  </a:lnTo>
                  <a:lnTo>
                    <a:pt x="416" y="0"/>
                  </a:lnTo>
                  <a:lnTo>
                    <a:pt x="416" y="4"/>
                  </a:lnTo>
                  <a:lnTo>
                    <a:pt x="320" y="188"/>
                  </a:lnTo>
                  <a:lnTo>
                    <a:pt x="304" y="208"/>
                  </a:lnTo>
                  <a:lnTo>
                    <a:pt x="277" y="312"/>
                  </a:lnTo>
                  <a:lnTo>
                    <a:pt x="227" y="335"/>
                  </a:lnTo>
                  <a:lnTo>
                    <a:pt x="216" y="377"/>
                  </a:lnTo>
                  <a:lnTo>
                    <a:pt x="204" y="389"/>
                  </a:lnTo>
                  <a:lnTo>
                    <a:pt x="200" y="396"/>
                  </a:lnTo>
                  <a:lnTo>
                    <a:pt x="196" y="408"/>
                  </a:lnTo>
                  <a:lnTo>
                    <a:pt x="185" y="435"/>
                  </a:lnTo>
                  <a:lnTo>
                    <a:pt x="169" y="458"/>
                  </a:lnTo>
                  <a:lnTo>
                    <a:pt x="162" y="470"/>
                  </a:lnTo>
                  <a:lnTo>
                    <a:pt x="146" y="477"/>
                  </a:lnTo>
                  <a:lnTo>
                    <a:pt x="131" y="489"/>
                  </a:lnTo>
                  <a:lnTo>
                    <a:pt x="108" y="508"/>
                  </a:lnTo>
                  <a:lnTo>
                    <a:pt x="100" y="531"/>
                  </a:lnTo>
                  <a:lnTo>
                    <a:pt x="92" y="554"/>
                  </a:lnTo>
                  <a:lnTo>
                    <a:pt x="92" y="573"/>
                  </a:lnTo>
                  <a:lnTo>
                    <a:pt x="89" y="585"/>
                  </a:lnTo>
                  <a:lnTo>
                    <a:pt x="81" y="600"/>
                  </a:lnTo>
                  <a:lnTo>
                    <a:pt x="54" y="643"/>
                  </a:lnTo>
                  <a:lnTo>
                    <a:pt x="15" y="697"/>
                  </a:lnTo>
                  <a:lnTo>
                    <a:pt x="12" y="704"/>
                  </a:lnTo>
                  <a:lnTo>
                    <a:pt x="0" y="727"/>
                  </a:lnTo>
                  <a:lnTo>
                    <a:pt x="0" y="739"/>
                  </a:lnTo>
                  <a:lnTo>
                    <a:pt x="0" y="751"/>
                  </a:lnTo>
                  <a:lnTo>
                    <a:pt x="8" y="762"/>
                  </a:lnTo>
                  <a:lnTo>
                    <a:pt x="19" y="770"/>
                  </a:lnTo>
                  <a:lnTo>
                    <a:pt x="15" y="774"/>
                  </a:lnTo>
                  <a:lnTo>
                    <a:pt x="19" y="774"/>
                  </a:lnTo>
                  <a:lnTo>
                    <a:pt x="46" y="774"/>
                  </a:lnTo>
                  <a:lnTo>
                    <a:pt x="69" y="774"/>
                  </a:lnTo>
                  <a:lnTo>
                    <a:pt x="96" y="770"/>
                  </a:lnTo>
                  <a:lnTo>
                    <a:pt x="108" y="770"/>
                  </a:lnTo>
                  <a:lnTo>
                    <a:pt x="127" y="770"/>
                  </a:lnTo>
                  <a:lnTo>
                    <a:pt x="173" y="778"/>
                  </a:lnTo>
                  <a:lnTo>
                    <a:pt x="231" y="793"/>
                  </a:lnTo>
                  <a:lnTo>
                    <a:pt x="331" y="816"/>
                  </a:lnTo>
                  <a:lnTo>
                    <a:pt x="354" y="816"/>
                  </a:lnTo>
                  <a:lnTo>
                    <a:pt x="412" y="816"/>
                  </a:lnTo>
                  <a:lnTo>
                    <a:pt x="427" y="816"/>
                  </a:lnTo>
                  <a:lnTo>
                    <a:pt x="439" y="824"/>
                  </a:lnTo>
                  <a:lnTo>
                    <a:pt x="443" y="831"/>
                  </a:lnTo>
                  <a:lnTo>
                    <a:pt x="447" y="839"/>
                  </a:lnTo>
                  <a:lnTo>
                    <a:pt x="451" y="858"/>
                  </a:lnTo>
                  <a:lnTo>
                    <a:pt x="447" y="866"/>
                  </a:lnTo>
                  <a:lnTo>
                    <a:pt x="427" y="889"/>
                  </a:lnTo>
                  <a:lnTo>
                    <a:pt x="427" y="912"/>
                  </a:lnTo>
                  <a:lnTo>
                    <a:pt x="431" y="928"/>
                  </a:lnTo>
                  <a:lnTo>
                    <a:pt x="435" y="947"/>
                  </a:lnTo>
                  <a:lnTo>
                    <a:pt x="431" y="970"/>
                  </a:lnTo>
                  <a:lnTo>
                    <a:pt x="427" y="993"/>
                  </a:lnTo>
                  <a:lnTo>
                    <a:pt x="427" y="1012"/>
                  </a:lnTo>
                  <a:lnTo>
                    <a:pt x="435" y="1032"/>
                  </a:lnTo>
                  <a:lnTo>
                    <a:pt x="443" y="1032"/>
                  </a:lnTo>
                  <a:lnTo>
                    <a:pt x="454" y="1032"/>
                  </a:lnTo>
                  <a:lnTo>
                    <a:pt x="477" y="1032"/>
                  </a:lnTo>
                  <a:lnTo>
                    <a:pt x="520" y="1032"/>
                  </a:lnTo>
                  <a:lnTo>
                    <a:pt x="531" y="1032"/>
                  </a:lnTo>
                  <a:lnTo>
                    <a:pt x="547" y="1028"/>
                  </a:lnTo>
                  <a:lnTo>
                    <a:pt x="562" y="1024"/>
                  </a:lnTo>
                  <a:lnTo>
                    <a:pt x="574" y="1028"/>
                  </a:lnTo>
                  <a:lnTo>
                    <a:pt x="620" y="1059"/>
                  </a:lnTo>
                  <a:lnTo>
                    <a:pt x="635" y="1059"/>
                  </a:lnTo>
                  <a:lnTo>
                    <a:pt x="643" y="1062"/>
                  </a:lnTo>
                  <a:lnTo>
                    <a:pt x="647" y="1070"/>
                  </a:lnTo>
                  <a:lnTo>
                    <a:pt x="647" y="1074"/>
                  </a:lnTo>
                  <a:lnTo>
                    <a:pt x="639" y="1089"/>
                  </a:lnTo>
                  <a:lnTo>
                    <a:pt x="631" y="1105"/>
                  </a:lnTo>
                  <a:lnTo>
                    <a:pt x="628" y="1116"/>
                  </a:lnTo>
                  <a:lnTo>
                    <a:pt x="628" y="1136"/>
                  </a:lnTo>
                  <a:lnTo>
                    <a:pt x="631" y="1155"/>
                  </a:lnTo>
                  <a:lnTo>
                    <a:pt x="639" y="1174"/>
                  </a:lnTo>
                  <a:lnTo>
                    <a:pt x="647" y="1193"/>
                  </a:lnTo>
                  <a:lnTo>
                    <a:pt x="658" y="1205"/>
                  </a:lnTo>
                  <a:lnTo>
                    <a:pt x="678" y="1213"/>
                  </a:lnTo>
                  <a:lnTo>
                    <a:pt x="685" y="1216"/>
                  </a:lnTo>
                  <a:lnTo>
                    <a:pt x="697" y="1213"/>
                  </a:lnTo>
                  <a:lnTo>
                    <a:pt x="720" y="1213"/>
                  </a:lnTo>
                  <a:lnTo>
                    <a:pt x="739" y="1213"/>
                  </a:lnTo>
                  <a:lnTo>
                    <a:pt x="774" y="1216"/>
                  </a:lnTo>
                  <a:lnTo>
                    <a:pt x="797" y="1220"/>
                  </a:lnTo>
                  <a:lnTo>
                    <a:pt x="805" y="1224"/>
                  </a:lnTo>
                  <a:lnTo>
                    <a:pt x="820" y="1232"/>
                  </a:lnTo>
                  <a:lnTo>
                    <a:pt x="847" y="1243"/>
                  </a:lnTo>
                  <a:lnTo>
                    <a:pt x="874" y="1259"/>
                  </a:lnTo>
                  <a:lnTo>
                    <a:pt x="878" y="1259"/>
                  </a:lnTo>
                  <a:lnTo>
                    <a:pt x="893" y="1236"/>
                  </a:lnTo>
                  <a:lnTo>
                    <a:pt x="886" y="1232"/>
                  </a:lnTo>
                  <a:lnTo>
                    <a:pt x="886" y="1224"/>
                  </a:lnTo>
                  <a:lnTo>
                    <a:pt x="882" y="1213"/>
                  </a:lnTo>
                  <a:lnTo>
                    <a:pt x="886" y="1197"/>
                  </a:lnTo>
                  <a:lnTo>
                    <a:pt x="893" y="1182"/>
                  </a:lnTo>
                  <a:lnTo>
                    <a:pt x="913" y="1163"/>
                  </a:lnTo>
                  <a:lnTo>
                    <a:pt x="936" y="1143"/>
                  </a:lnTo>
                  <a:lnTo>
                    <a:pt x="978" y="1139"/>
                  </a:lnTo>
                  <a:lnTo>
                    <a:pt x="982" y="1139"/>
                  </a:lnTo>
                  <a:lnTo>
                    <a:pt x="990" y="1136"/>
                  </a:lnTo>
                  <a:lnTo>
                    <a:pt x="997" y="1128"/>
                  </a:lnTo>
                  <a:lnTo>
                    <a:pt x="1005" y="1109"/>
                  </a:lnTo>
                  <a:lnTo>
                    <a:pt x="1013" y="1086"/>
                  </a:lnTo>
                  <a:lnTo>
                    <a:pt x="1024" y="1070"/>
                  </a:lnTo>
                  <a:lnTo>
                    <a:pt x="1036" y="1062"/>
                  </a:lnTo>
                  <a:lnTo>
                    <a:pt x="1043" y="1059"/>
                  </a:lnTo>
                  <a:lnTo>
                    <a:pt x="1051" y="1055"/>
                  </a:lnTo>
                  <a:lnTo>
                    <a:pt x="1063" y="1043"/>
                  </a:lnTo>
                  <a:lnTo>
                    <a:pt x="1074" y="1028"/>
                  </a:lnTo>
                  <a:lnTo>
                    <a:pt x="1086" y="1009"/>
                  </a:lnTo>
                  <a:lnTo>
                    <a:pt x="1097" y="982"/>
                  </a:lnTo>
                  <a:lnTo>
                    <a:pt x="1109" y="955"/>
                  </a:lnTo>
                  <a:lnTo>
                    <a:pt x="1113" y="924"/>
                  </a:lnTo>
                  <a:lnTo>
                    <a:pt x="1113" y="889"/>
                  </a:lnTo>
                  <a:lnTo>
                    <a:pt x="1105" y="885"/>
                  </a:lnTo>
                  <a:lnTo>
                    <a:pt x="1086" y="870"/>
                  </a:lnTo>
                  <a:lnTo>
                    <a:pt x="1082" y="858"/>
                  </a:lnTo>
                  <a:lnTo>
                    <a:pt x="1078" y="847"/>
                  </a:lnTo>
                  <a:lnTo>
                    <a:pt x="1078" y="835"/>
                  </a:lnTo>
                  <a:lnTo>
                    <a:pt x="1086" y="816"/>
                  </a:lnTo>
                  <a:lnTo>
                    <a:pt x="1094" y="781"/>
                  </a:lnTo>
                  <a:lnTo>
                    <a:pt x="1120" y="751"/>
                  </a:lnTo>
                  <a:lnTo>
                    <a:pt x="1136" y="701"/>
                  </a:lnTo>
                  <a:lnTo>
                    <a:pt x="1144" y="693"/>
                  </a:lnTo>
                  <a:lnTo>
                    <a:pt x="1151" y="685"/>
                  </a:lnTo>
                  <a:lnTo>
                    <a:pt x="1159" y="674"/>
                  </a:lnTo>
                  <a:lnTo>
                    <a:pt x="1163" y="658"/>
                  </a:lnTo>
                  <a:lnTo>
                    <a:pt x="1163" y="639"/>
                  </a:lnTo>
                  <a:lnTo>
                    <a:pt x="1159" y="620"/>
                  </a:lnTo>
                  <a:lnTo>
                    <a:pt x="1144" y="597"/>
                  </a:lnTo>
                  <a:lnTo>
                    <a:pt x="1167" y="523"/>
                  </a:lnTo>
                  <a:lnTo>
                    <a:pt x="1178" y="477"/>
                  </a:lnTo>
                  <a:lnTo>
                    <a:pt x="1190" y="462"/>
                  </a:lnTo>
                  <a:lnTo>
                    <a:pt x="1197" y="458"/>
                  </a:lnTo>
                  <a:lnTo>
                    <a:pt x="1209" y="439"/>
                  </a:lnTo>
                  <a:lnTo>
                    <a:pt x="1217" y="427"/>
                  </a:lnTo>
                  <a:lnTo>
                    <a:pt x="1217" y="416"/>
                  </a:lnTo>
                  <a:lnTo>
                    <a:pt x="1213" y="404"/>
                  </a:lnTo>
                  <a:lnTo>
                    <a:pt x="1205" y="393"/>
                  </a:lnTo>
                  <a:lnTo>
                    <a:pt x="1190" y="381"/>
                  </a:lnTo>
                  <a:lnTo>
                    <a:pt x="1182" y="373"/>
                  </a:lnTo>
                  <a:lnTo>
                    <a:pt x="1178" y="362"/>
                  </a:lnTo>
                  <a:lnTo>
                    <a:pt x="1178" y="350"/>
                  </a:lnTo>
                  <a:lnTo>
                    <a:pt x="1182" y="342"/>
                  </a:lnTo>
                  <a:lnTo>
                    <a:pt x="1186" y="335"/>
                  </a:lnTo>
                  <a:lnTo>
                    <a:pt x="1205" y="319"/>
                  </a:lnTo>
                  <a:lnTo>
                    <a:pt x="1263" y="250"/>
                  </a:lnTo>
                  <a:lnTo>
                    <a:pt x="1309" y="200"/>
                  </a:lnTo>
                  <a:lnTo>
                    <a:pt x="1332" y="165"/>
                  </a:lnTo>
                  <a:lnTo>
                    <a:pt x="1351" y="135"/>
                  </a:lnTo>
                  <a:lnTo>
                    <a:pt x="1359" y="115"/>
                  </a:lnTo>
                  <a:lnTo>
                    <a:pt x="1363" y="100"/>
                  </a:lnTo>
                  <a:lnTo>
                    <a:pt x="1363" y="9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7000" y="6392"/>
              <a:ext cx="2255" cy="2465"/>
            </a:xfrm>
            <a:custGeom>
              <a:avLst/>
              <a:gdLst>
                <a:gd name="T0" fmla="*/ 1070 w 1074"/>
                <a:gd name="T1" fmla="*/ 458 h 1174"/>
                <a:gd name="T2" fmla="*/ 1039 w 1074"/>
                <a:gd name="T3" fmla="*/ 443 h 1174"/>
                <a:gd name="T4" fmla="*/ 947 w 1074"/>
                <a:gd name="T5" fmla="*/ 443 h 1174"/>
                <a:gd name="T6" fmla="*/ 900 w 1074"/>
                <a:gd name="T7" fmla="*/ 366 h 1174"/>
                <a:gd name="T8" fmla="*/ 916 w 1074"/>
                <a:gd name="T9" fmla="*/ 304 h 1174"/>
                <a:gd name="T10" fmla="*/ 889 w 1074"/>
                <a:gd name="T11" fmla="*/ 289 h 1174"/>
                <a:gd name="T12" fmla="*/ 804 w 1074"/>
                <a:gd name="T13" fmla="*/ 262 h 1174"/>
                <a:gd name="T14" fmla="*/ 723 w 1074"/>
                <a:gd name="T15" fmla="*/ 262 h 1174"/>
                <a:gd name="T16" fmla="*/ 696 w 1074"/>
                <a:gd name="T17" fmla="*/ 223 h 1174"/>
                <a:gd name="T18" fmla="*/ 700 w 1074"/>
                <a:gd name="T19" fmla="*/ 142 h 1174"/>
                <a:gd name="T20" fmla="*/ 720 w 1074"/>
                <a:gd name="T21" fmla="*/ 69 h 1174"/>
                <a:gd name="T22" fmla="*/ 685 w 1074"/>
                <a:gd name="T23" fmla="*/ 46 h 1174"/>
                <a:gd name="T24" fmla="*/ 442 w 1074"/>
                <a:gd name="T25" fmla="*/ 8 h 1174"/>
                <a:gd name="T26" fmla="*/ 342 w 1074"/>
                <a:gd name="T27" fmla="*/ 4 h 1174"/>
                <a:gd name="T28" fmla="*/ 277 w 1074"/>
                <a:gd name="T29" fmla="*/ 8 h 1174"/>
                <a:gd name="T30" fmla="*/ 231 w 1074"/>
                <a:gd name="T31" fmla="*/ 8 h 1174"/>
                <a:gd name="T32" fmla="*/ 227 w 1074"/>
                <a:gd name="T33" fmla="*/ 11 h 1174"/>
                <a:gd name="T34" fmla="*/ 150 w 1074"/>
                <a:gd name="T35" fmla="*/ 154 h 1174"/>
                <a:gd name="T36" fmla="*/ 123 w 1074"/>
                <a:gd name="T37" fmla="*/ 227 h 1174"/>
                <a:gd name="T38" fmla="*/ 115 w 1074"/>
                <a:gd name="T39" fmla="*/ 346 h 1174"/>
                <a:gd name="T40" fmla="*/ 138 w 1074"/>
                <a:gd name="T41" fmla="*/ 454 h 1174"/>
                <a:gd name="T42" fmla="*/ 134 w 1074"/>
                <a:gd name="T43" fmla="*/ 466 h 1174"/>
                <a:gd name="T44" fmla="*/ 127 w 1074"/>
                <a:gd name="T45" fmla="*/ 523 h 1174"/>
                <a:gd name="T46" fmla="*/ 130 w 1074"/>
                <a:gd name="T47" fmla="*/ 616 h 1174"/>
                <a:gd name="T48" fmla="*/ 100 w 1074"/>
                <a:gd name="T49" fmla="*/ 589 h 1174"/>
                <a:gd name="T50" fmla="*/ 80 w 1074"/>
                <a:gd name="T51" fmla="*/ 701 h 1174"/>
                <a:gd name="T52" fmla="*/ 61 w 1074"/>
                <a:gd name="T53" fmla="*/ 728 h 1174"/>
                <a:gd name="T54" fmla="*/ 30 w 1074"/>
                <a:gd name="T55" fmla="*/ 816 h 1174"/>
                <a:gd name="T56" fmla="*/ 53 w 1074"/>
                <a:gd name="T57" fmla="*/ 874 h 1174"/>
                <a:gd name="T58" fmla="*/ 0 w 1074"/>
                <a:gd name="T59" fmla="*/ 943 h 1174"/>
                <a:gd name="T60" fmla="*/ 38 w 1074"/>
                <a:gd name="T61" fmla="*/ 947 h 1174"/>
                <a:gd name="T62" fmla="*/ 19 w 1074"/>
                <a:gd name="T63" fmla="*/ 962 h 1174"/>
                <a:gd name="T64" fmla="*/ 65 w 1074"/>
                <a:gd name="T65" fmla="*/ 1009 h 1174"/>
                <a:gd name="T66" fmla="*/ 130 w 1074"/>
                <a:gd name="T67" fmla="*/ 1012 h 1174"/>
                <a:gd name="T68" fmla="*/ 154 w 1074"/>
                <a:gd name="T69" fmla="*/ 1136 h 1174"/>
                <a:gd name="T70" fmla="*/ 200 w 1074"/>
                <a:gd name="T71" fmla="*/ 1143 h 1174"/>
                <a:gd name="T72" fmla="*/ 234 w 1074"/>
                <a:gd name="T73" fmla="*/ 1155 h 1174"/>
                <a:gd name="T74" fmla="*/ 277 w 1074"/>
                <a:gd name="T75" fmla="*/ 1155 h 1174"/>
                <a:gd name="T76" fmla="*/ 361 w 1074"/>
                <a:gd name="T77" fmla="*/ 1170 h 1174"/>
                <a:gd name="T78" fmla="*/ 419 w 1074"/>
                <a:gd name="T79" fmla="*/ 1124 h 1174"/>
                <a:gd name="T80" fmla="*/ 450 w 1074"/>
                <a:gd name="T81" fmla="*/ 1089 h 1174"/>
                <a:gd name="T82" fmla="*/ 542 w 1074"/>
                <a:gd name="T83" fmla="*/ 989 h 1174"/>
                <a:gd name="T84" fmla="*/ 716 w 1074"/>
                <a:gd name="T85" fmla="*/ 758 h 1174"/>
                <a:gd name="T86" fmla="*/ 704 w 1074"/>
                <a:gd name="T87" fmla="*/ 697 h 1174"/>
                <a:gd name="T88" fmla="*/ 723 w 1074"/>
                <a:gd name="T89" fmla="*/ 666 h 1174"/>
                <a:gd name="T90" fmla="*/ 777 w 1074"/>
                <a:gd name="T91" fmla="*/ 674 h 1174"/>
                <a:gd name="T92" fmla="*/ 816 w 1074"/>
                <a:gd name="T93" fmla="*/ 631 h 1174"/>
                <a:gd name="T94" fmla="*/ 850 w 1074"/>
                <a:gd name="T95" fmla="*/ 608 h 1174"/>
                <a:gd name="T96" fmla="*/ 912 w 1074"/>
                <a:gd name="T97" fmla="*/ 570 h 1174"/>
                <a:gd name="T98" fmla="*/ 977 w 1074"/>
                <a:gd name="T99" fmla="*/ 500 h 1174"/>
                <a:gd name="T100" fmla="*/ 1051 w 1074"/>
                <a:gd name="T101" fmla="*/ 466 h 1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74" h="1174">
                  <a:moveTo>
                    <a:pt x="1051" y="466"/>
                  </a:moveTo>
                  <a:lnTo>
                    <a:pt x="1051" y="466"/>
                  </a:lnTo>
                  <a:lnTo>
                    <a:pt x="1066" y="462"/>
                  </a:lnTo>
                  <a:lnTo>
                    <a:pt x="1070" y="458"/>
                  </a:lnTo>
                  <a:lnTo>
                    <a:pt x="1074" y="454"/>
                  </a:lnTo>
                  <a:lnTo>
                    <a:pt x="1062" y="450"/>
                  </a:lnTo>
                  <a:lnTo>
                    <a:pt x="1039" y="443"/>
                  </a:lnTo>
                  <a:lnTo>
                    <a:pt x="1008" y="443"/>
                  </a:lnTo>
                  <a:lnTo>
                    <a:pt x="966" y="443"/>
                  </a:lnTo>
                  <a:lnTo>
                    <a:pt x="958" y="446"/>
                  </a:lnTo>
                  <a:lnTo>
                    <a:pt x="947" y="443"/>
                  </a:lnTo>
                  <a:lnTo>
                    <a:pt x="931" y="435"/>
                  </a:lnTo>
                  <a:lnTo>
                    <a:pt x="916" y="423"/>
                  </a:lnTo>
                  <a:lnTo>
                    <a:pt x="908" y="404"/>
                  </a:lnTo>
                  <a:lnTo>
                    <a:pt x="904" y="385"/>
                  </a:lnTo>
                  <a:lnTo>
                    <a:pt x="900" y="366"/>
                  </a:lnTo>
                  <a:lnTo>
                    <a:pt x="900" y="346"/>
                  </a:lnTo>
                  <a:lnTo>
                    <a:pt x="900" y="335"/>
                  </a:lnTo>
                  <a:lnTo>
                    <a:pt x="912" y="319"/>
                  </a:lnTo>
                  <a:lnTo>
                    <a:pt x="916" y="304"/>
                  </a:lnTo>
                  <a:lnTo>
                    <a:pt x="916" y="300"/>
                  </a:lnTo>
                  <a:lnTo>
                    <a:pt x="912" y="292"/>
                  </a:lnTo>
                  <a:lnTo>
                    <a:pt x="904" y="289"/>
                  </a:lnTo>
                  <a:lnTo>
                    <a:pt x="889" y="289"/>
                  </a:lnTo>
                  <a:lnTo>
                    <a:pt x="843" y="258"/>
                  </a:lnTo>
                  <a:lnTo>
                    <a:pt x="831" y="254"/>
                  </a:lnTo>
                  <a:lnTo>
                    <a:pt x="820" y="258"/>
                  </a:lnTo>
                  <a:lnTo>
                    <a:pt x="804" y="262"/>
                  </a:lnTo>
                  <a:lnTo>
                    <a:pt x="789" y="262"/>
                  </a:lnTo>
                  <a:lnTo>
                    <a:pt x="750" y="262"/>
                  </a:lnTo>
                  <a:lnTo>
                    <a:pt x="723" y="262"/>
                  </a:lnTo>
                  <a:lnTo>
                    <a:pt x="712" y="262"/>
                  </a:lnTo>
                  <a:lnTo>
                    <a:pt x="708" y="262"/>
                  </a:lnTo>
                  <a:lnTo>
                    <a:pt x="700" y="242"/>
                  </a:lnTo>
                  <a:lnTo>
                    <a:pt x="696" y="223"/>
                  </a:lnTo>
                  <a:lnTo>
                    <a:pt x="700" y="200"/>
                  </a:lnTo>
                  <a:lnTo>
                    <a:pt x="704" y="177"/>
                  </a:lnTo>
                  <a:lnTo>
                    <a:pt x="704" y="158"/>
                  </a:lnTo>
                  <a:lnTo>
                    <a:pt x="700" y="142"/>
                  </a:lnTo>
                  <a:lnTo>
                    <a:pt x="700" y="119"/>
                  </a:lnTo>
                  <a:lnTo>
                    <a:pt x="720" y="96"/>
                  </a:lnTo>
                  <a:lnTo>
                    <a:pt x="720" y="88"/>
                  </a:lnTo>
                  <a:lnTo>
                    <a:pt x="720" y="69"/>
                  </a:lnTo>
                  <a:lnTo>
                    <a:pt x="716" y="61"/>
                  </a:lnTo>
                  <a:lnTo>
                    <a:pt x="708" y="54"/>
                  </a:lnTo>
                  <a:lnTo>
                    <a:pt x="700" y="46"/>
                  </a:lnTo>
                  <a:lnTo>
                    <a:pt x="685" y="46"/>
                  </a:lnTo>
                  <a:lnTo>
                    <a:pt x="627" y="46"/>
                  </a:lnTo>
                  <a:lnTo>
                    <a:pt x="604" y="46"/>
                  </a:lnTo>
                  <a:lnTo>
                    <a:pt x="500" y="23"/>
                  </a:lnTo>
                  <a:lnTo>
                    <a:pt x="442" y="8"/>
                  </a:lnTo>
                  <a:lnTo>
                    <a:pt x="400" y="0"/>
                  </a:lnTo>
                  <a:lnTo>
                    <a:pt x="381" y="0"/>
                  </a:lnTo>
                  <a:lnTo>
                    <a:pt x="365" y="0"/>
                  </a:lnTo>
                  <a:lnTo>
                    <a:pt x="342" y="4"/>
                  </a:lnTo>
                  <a:lnTo>
                    <a:pt x="315" y="4"/>
                  </a:lnTo>
                  <a:lnTo>
                    <a:pt x="288" y="4"/>
                  </a:lnTo>
                  <a:lnTo>
                    <a:pt x="288" y="0"/>
                  </a:lnTo>
                  <a:lnTo>
                    <a:pt x="277" y="8"/>
                  </a:lnTo>
                  <a:lnTo>
                    <a:pt x="265" y="11"/>
                  </a:lnTo>
                  <a:lnTo>
                    <a:pt x="250" y="11"/>
                  </a:lnTo>
                  <a:lnTo>
                    <a:pt x="238" y="11"/>
                  </a:lnTo>
                  <a:lnTo>
                    <a:pt x="231" y="8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7" y="11"/>
                  </a:lnTo>
                  <a:lnTo>
                    <a:pt x="196" y="73"/>
                  </a:lnTo>
                  <a:lnTo>
                    <a:pt x="173" y="123"/>
                  </a:lnTo>
                  <a:lnTo>
                    <a:pt x="165" y="146"/>
                  </a:lnTo>
                  <a:lnTo>
                    <a:pt x="165" y="165"/>
                  </a:lnTo>
                  <a:lnTo>
                    <a:pt x="150" y="154"/>
                  </a:lnTo>
                  <a:lnTo>
                    <a:pt x="138" y="177"/>
                  </a:lnTo>
                  <a:lnTo>
                    <a:pt x="127" y="200"/>
                  </a:lnTo>
                  <a:lnTo>
                    <a:pt x="123" y="227"/>
                  </a:lnTo>
                  <a:lnTo>
                    <a:pt x="115" y="235"/>
                  </a:lnTo>
                  <a:lnTo>
                    <a:pt x="107" y="265"/>
                  </a:lnTo>
                  <a:lnTo>
                    <a:pt x="107" y="285"/>
                  </a:lnTo>
                  <a:lnTo>
                    <a:pt x="107" y="312"/>
                  </a:lnTo>
                  <a:lnTo>
                    <a:pt x="115" y="346"/>
                  </a:lnTo>
                  <a:lnTo>
                    <a:pt x="127" y="381"/>
                  </a:lnTo>
                  <a:lnTo>
                    <a:pt x="127" y="412"/>
                  </a:lnTo>
                  <a:lnTo>
                    <a:pt x="130" y="439"/>
                  </a:lnTo>
                  <a:lnTo>
                    <a:pt x="138" y="454"/>
                  </a:lnTo>
                  <a:lnTo>
                    <a:pt x="146" y="466"/>
                  </a:lnTo>
                  <a:lnTo>
                    <a:pt x="142" y="466"/>
                  </a:lnTo>
                  <a:lnTo>
                    <a:pt x="138" y="466"/>
                  </a:lnTo>
                  <a:lnTo>
                    <a:pt x="134" y="466"/>
                  </a:lnTo>
                  <a:lnTo>
                    <a:pt x="130" y="473"/>
                  </a:lnTo>
                  <a:lnTo>
                    <a:pt x="127" y="485"/>
                  </a:lnTo>
                  <a:lnTo>
                    <a:pt x="127" y="500"/>
                  </a:lnTo>
                  <a:lnTo>
                    <a:pt x="127" y="523"/>
                  </a:lnTo>
                  <a:lnTo>
                    <a:pt x="134" y="600"/>
                  </a:lnTo>
                  <a:lnTo>
                    <a:pt x="134" y="616"/>
                  </a:lnTo>
                  <a:lnTo>
                    <a:pt x="130" y="616"/>
                  </a:lnTo>
                  <a:lnTo>
                    <a:pt x="123" y="608"/>
                  </a:lnTo>
                  <a:lnTo>
                    <a:pt x="115" y="589"/>
                  </a:lnTo>
                  <a:lnTo>
                    <a:pt x="107" y="581"/>
                  </a:lnTo>
                  <a:lnTo>
                    <a:pt x="103" y="581"/>
                  </a:lnTo>
                  <a:lnTo>
                    <a:pt x="100" y="589"/>
                  </a:lnTo>
                  <a:lnTo>
                    <a:pt x="100" y="612"/>
                  </a:lnTo>
                  <a:lnTo>
                    <a:pt x="103" y="627"/>
                  </a:lnTo>
                  <a:lnTo>
                    <a:pt x="107" y="639"/>
                  </a:lnTo>
                  <a:lnTo>
                    <a:pt x="80" y="701"/>
                  </a:lnTo>
                  <a:lnTo>
                    <a:pt x="69" y="708"/>
                  </a:lnTo>
                  <a:lnTo>
                    <a:pt x="65" y="716"/>
                  </a:lnTo>
                  <a:lnTo>
                    <a:pt x="61" y="728"/>
                  </a:lnTo>
                  <a:lnTo>
                    <a:pt x="57" y="747"/>
                  </a:lnTo>
                  <a:lnTo>
                    <a:pt x="53" y="762"/>
                  </a:lnTo>
                  <a:lnTo>
                    <a:pt x="38" y="793"/>
                  </a:lnTo>
                  <a:lnTo>
                    <a:pt x="30" y="816"/>
                  </a:lnTo>
                  <a:lnTo>
                    <a:pt x="30" y="828"/>
                  </a:lnTo>
                  <a:lnTo>
                    <a:pt x="38" y="839"/>
                  </a:lnTo>
                  <a:lnTo>
                    <a:pt x="46" y="858"/>
                  </a:lnTo>
                  <a:lnTo>
                    <a:pt x="53" y="874"/>
                  </a:lnTo>
                  <a:lnTo>
                    <a:pt x="57" y="889"/>
                  </a:lnTo>
                  <a:lnTo>
                    <a:pt x="30" y="912"/>
                  </a:lnTo>
                  <a:lnTo>
                    <a:pt x="7" y="932"/>
                  </a:lnTo>
                  <a:lnTo>
                    <a:pt x="0" y="943"/>
                  </a:lnTo>
                  <a:lnTo>
                    <a:pt x="7" y="947"/>
                  </a:lnTo>
                  <a:lnTo>
                    <a:pt x="19" y="947"/>
                  </a:lnTo>
                  <a:lnTo>
                    <a:pt x="38" y="947"/>
                  </a:lnTo>
                  <a:lnTo>
                    <a:pt x="88" y="939"/>
                  </a:lnTo>
                  <a:lnTo>
                    <a:pt x="50" y="947"/>
                  </a:lnTo>
                  <a:lnTo>
                    <a:pt x="26" y="959"/>
                  </a:lnTo>
                  <a:lnTo>
                    <a:pt x="19" y="962"/>
                  </a:lnTo>
                  <a:lnTo>
                    <a:pt x="23" y="966"/>
                  </a:lnTo>
                  <a:lnTo>
                    <a:pt x="42" y="993"/>
                  </a:lnTo>
                  <a:lnTo>
                    <a:pt x="53" y="1005"/>
                  </a:lnTo>
                  <a:lnTo>
                    <a:pt x="65" y="1009"/>
                  </a:lnTo>
                  <a:lnTo>
                    <a:pt x="92" y="1016"/>
                  </a:lnTo>
                  <a:lnTo>
                    <a:pt x="107" y="1024"/>
                  </a:lnTo>
                  <a:lnTo>
                    <a:pt x="130" y="1012"/>
                  </a:lnTo>
                  <a:lnTo>
                    <a:pt x="127" y="1024"/>
                  </a:lnTo>
                  <a:lnTo>
                    <a:pt x="127" y="1036"/>
                  </a:lnTo>
                  <a:lnTo>
                    <a:pt x="127" y="1043"/>
                  </a:lnTo>
                  <a:lnTo>
                    <a:pt x="150" y="1105"/>
                  </a:lnTo>
                  <a:lnTo>
                    <a:pt x="154" y="1136"/>
                  </a:lnTo>
                  <a:lnTo>
                    <a:pt x="161" y="1140"/>
                  </a:lnTo>
                  <a:lnTo>
                    <a:pt x="180" y="1140"/>
                  </a:lnTo>
                  <a:lnTo>
                    <a:pt x="200" y="1143"/>
                  </a:lnTo>
                  <a:lnTo>
                    <a:pt x="207" y="1147"/>
                  </a:lnTo>
                  <a:lnTo>
                    <a:pt x="219" y="1147"/>
                  </a:lnTo>
                  <a:lnTo>
                    <a:pt x="234" y="1155"/>
                  </a:lnTo>
                  <a:lnTo>
                    <a:pt x="254" y="1159"/>
                  </a:lnTo>
                  <a:lnTo>
                    <a:pt x="261" y="1159"/>
                  </a:lnTo>
                  <a:lnTo>
                    <a:pt x="265" y="1155"/>
                  </a:lnTo>
                  <a:lnTo>
                    <a:pt x="277" y="1155"/>
                  </a:lnTo>
                  <a:lnTo>
                    <a:pt x="311" y="1163"/>
                  </a:lnTo>
                  <a:lnTo>
                    <a:pt x="358" y="1174"/>
                  </a:lnTo>
                  <a:lnTo>
                    <a:pt x="361" y="1170"/>
                  </a:lnTo>
                  <a:lnTo>
                    <a:pt x="369" y="1166"/>
                  </a:lnTo>
                  <a:lnTo>
                    <a:pt x="381" y="1147"/>
                  </a:lnTo>
                  <a:lnTo>
                    <a:pt x="392" y="1120"/>
                  </a:lnTo>
                  <a:lnTo>
                    <a:pt x="419" y="1124"/>
                  </a:lnTo>
                  <a:lnTo>
                    <a:pt x="435" y="1120"/>
                  </a:lnTo>
                  <a:lnTo>
                    <a:pt x="442" y="1113"/>
                  </a:lnTo>
                  <a:lnTo>
                    <a:pt x="442" y="1109"/>
                  </a:lnTo>
                  <a:lnTo>
                    <a:pt x="450" y="1089"/>
                  </a:lnTo>
                  <a:lnTo>
                    <a:pt x="458" y="1074"/>
                  </a:lnTo>
                  <a:lnTo>
                    <a:pt x="473" y="1043"/>
                  </a:lnTo>
                  <a:lnTo>
                    <a:pt x="488" y="1028"/>
                  </a:lnTo>
                  <a:lnTo>
                    <a:pt x="492" y="1020"/>
                  </a:lnTo>
                  <a:lnTo>
                    <a:pt x="542" y="989"/>
                  </a:lnTo>
                  <a:lnTo>
                    <a:pt x="604" y="928"/>
                  </a:lnTo>
                  <a:lnTo>
                    <a:pt x="696" y="793"/>
                  </a:lnTo>
                  <a:lnTo>
                    <a:pt x="708" y="774"/>
                  </a:lnTo>
                  <a:lnTo>
                    <a:pt x="716" y="758"/>
                  </a:lnTo>
                  <a:lnTo>
                    <a:pt x="716" y="747"/>
                  </a:lnTo>
                  <a:lnTo>
                    <a:pt x="712" y="739"/>
                  </a:lnTo>
                  <a:lnTo>
                    <a:pt x="704" y="720"/>
                  </a:lnTo>
                  <a:lnTo>
                    <a:pt x="704" y="697"/>
                  </a:lnTo>
                  <a:lnTo>
                    <a:pt x="704" y="677"/>
                  </a:lnTo>
                  <a:lnTo>
                    <a:pt x="708" y="670"/>
                  </a:lnTo>
                  <a:lnTo>
                    <a:pt x="716" y="666"/>
                  </a:lnTo>
                  <a:lnTo>
                    <a:pt x="723" y="666"/>
                  </a:lnTo>
                  <a:lnTo>
                    <a:pt x="731" y="666"/>
                  </a:lnTo>
                  <a:lnTo>
                    <a:pt x="746" y="666"/>
                  </a:lnTo>
                  <a:lnTo>
                    <a:pt x="777" y="674"/>
                  </a:lnTo>
                  <a:lnTo>
                    <a:pt x="785" y="674"/>
                  </a:lnTo>
                  <a:lnTo>
                    <a:pt x="793" y="670"/>
                  </a:lnTo>
                  <a:lnTo>
                    <a:pt x="804" y="654"/>
                  </a:lnTo>
                  <a:lnTo>
                    <a:pt x="812" y="639"/>
                  </a:lnTo>
                  <a:lnTo>
                    <a:pt x="816" y="631"/>
                  </a:lnTo>
                  <a:lnTo>
                    <a:pt x="835" y="624"/>
                  </a:lnTo>
                  <a:lnTo>
                    <a:pt x="847" y="620"/>
                  </a:lnTo>
                  <a:lnTo>
                    <a:pt x="850" y="608"/>
                  </a:lnTo>
                  <a:lnTo>
                    <a:pt x="854" y="600"/>
                  </a:lnTo>
                  <a:lnTo>
                    <a:pt x="866" y="597"/>
                  </a:lnTo>
                  <a:lnTo>
                    <a:pt x="885" y="585"/>
                  </a:lnTo>
                  <a:lnTo>
                    <a:pt x="912" y="570"/>
                  </a:lnTo>
                  <a:lnTo>
                    <a:pt x="939" y="550"/>
                  </a:lnTo>
                  <a:lnTo>
                    <a:pt x="947" y="531"/>
                  </a:lnTo>
                  <a:lnTo>
                    <a:pt x="962" y="516"/>
                  </a:lnTo>
                  <a:lnTo>
                    <a:pt x="977" y="500"/>
                  </a:lnTo>
                  <a:lnTo>
                    <a:pt x="993" y="489"/>
                  </a:lnTo>
                  <a:lnTo>
                    <a:pt x="1020" y="470"/>
                  </a:lnTo>
                  <a:lnTo>
                    <a:pt x="1031" y="466"/>
                  </a:lnTo>
                  <a:lnTo>
                    <a:pt x="1051" y="466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Line 16"/>
            <p:cNvSpPr>
              <a:spLocks noChangeShapeType="1"/>
            </p:cNvSpPr>
            <p:nvPr/>
          </p:nvSpPr>
          <p:spPr bwMode="auto">
            <a:xfrm>
              <a:off x="8680" y="11413"/>
              <a:ext cx="2" cy="2"/>
            </a:xfrm>
            <a:prstGeom prst="line">
              <a:avLst/>
            </a:prstGeom>
            <a:noFill/>
            <a:ln w="23813">
              <a:solidFill>
                <a:srgbClr val="59BDED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7267" y="8477"/>
              <a:ext cx="233" cy="309"/>
            </a:xfrm>
            <a:custGeom>
              <a:avLst/>
              <a:gdLst>
                <a:gd name="T0" fmla="*/ 50 w 111"/>
                <a:gd name="T1" fmla="*/ 123 h 147"/>
                <a:gd name="T2" fmla="*/ 50 w 111"/>
                <a:gd name="T3" fmla="*/ 123 h 147"/>
                <a:gd name="T4" fmla="*/ 50 w 111"/>
                <a:gd name="T5" fmla="*/ 108 h 147"/>
                <a:gd name="T6" fmla="*/ 61 w 111"/>
                <a:gd name="T7" fmla="*/ 93 h 147"/>
                <a:gd name="T8" fmla="*/ 77 w 111"/>
                <a:gd name="T9" fmla="*/ 81 h 147"/>
                <a:gd name="T10" fmla="*/ 100 w 111"/>
                <a:gd name="T11" fmla="*/ 66 h 147"/>
                <a:gd name="T12" fmla="*/ 100 w 111"/>
                <a:gd name="T13" fmla="*/ 66 h 147"/>
                <a:gd name="T14" fmla="*/ 107 w 111"/>
                <a:gd name="T15" fmla="*/ 62 h 147"/>
                <a:gd name="T16" fmla="*/ 111 w 111"/>
                <a:gd name="T17" fmla="*/ 54 h 147"/>
                <a:gd name="T18" fmla="*/ 111 w 111"/>
                <a:gd name="T19" fmla="*/ 46 h 147"/>
                <a:gd name="T20" fmla="*/ 104 w 111"/>
                <a:gd name="T21" fmla="*/ 43 h 147"/>
                <a:gd name="T22" fmla="*/ 92 w 111"/>
                <a:gd name="T23" fmla="*/ 35 h 147"/>
                <a:gd name="T24" fmla="*/ 80 w 111"/>
                <a:gd name="T25" fmla="*/ 31 h 147"/>
                <a:gd name="T26" fmla="*/ 80 w 111"/>
                <a:gd name="T27" fmla="*/ 31 h 147"/>
                <a:gd name="T28" fmla="*/ 77 w 111"/>
                <a:gd name="T29" fmla="*/ 23 h 147"/>
                <a:gd name="T30" fmla="*/ 69 w 111"/>
                <a:gd name="T31" fmla="*/ 16 h 147"/>
                <a:gd name="T32" fmla="*/ 57 w 111"/>
                <a:gd name="T33" fmla="*/ 0 h 147"/>
                <a:gd name="T34" fmla="*/ 57 w 111"/>
                <a:gd name="T35" fmla="*/ 0 h 147"/>
                <a:gd name="T36" fmla="*/ 30 w 111"/>
                <a:gd name="T37" fmla="*/ 8 h 147"/>
                <a:gd name="T38" fmla="*/ 7 w 111"/>
                <a:gd name="T39" fmla="*/ 16 h 147"/>
                <a:gd name="T40" fmla="*/ 7 w 111"/>
                <a:gd name="T41" fmla="*/ 16 h 147"/>
                <a:gd name="T42" fmla="*/ 0 w 111"/>
                <a:gd name="T43" fmla="*/ 31 h 147"/>
                <a:gd name="T44" fmla="*/ 0 w 111"/>
                <a:gd name="T45" fmla="*/ 31 h 147"/>
                <a:gd name="T46" fmla="*/ 0 w 111"/>
                <a:gd name="T47" fmla="*/ 43 h 147"/>
                <a:gd name="T48" fmla="*/ 0 w 111"/>
                <a:gd name="T49" fmla="*/ 50 h 147"/>
                <a:gd name="T50" fmla="*/ 23 w 111"/>
                <a:gd name="T51" fmla="*/ 112 h 147"/>
                <a:gd name="T52" fmla="*/ 27 w 111"/>
                <a:gd name="T53" fmla="*/ 147 h 147"/>
                <a:gd name="T54" fmla="*/ 34 w 111"/>
                <a:gd name="T55" fmla="*/ 147 h 147"/>
                <a:gd name="T56" fmla="*/ 34 w 111"/>
                <a:gd name="T57" fmla="*/ 147 h 147"/>
                <a:gd name="T58" fmla="*/ 42 w 111"/>
                <a:gd name="T59" fmla="*/ 143 h 147"/>
                <a:gd name="T60" fmla="*/ 46 w 111"/>
                <a:gd name="T61" fmla="*/ 135 h 147"/>
                <a:gd name="T62" fmla="*/ 50 w 111"/>
                <a:gd name="T63" fmla="*/ 123 h 147"/>
                <a:gd name="T64" fmla="*/ 50 w 111"/>
                <a:gd name="T65" fmla="*/ 123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1" h="147">
                  <a:moveTo>
                    <a:pt x="50" y="123"/>
                  </a:moveTo>
                  <a:lnTo>
                    <a:pt x="50" y="123"/>
                  </a:lnTo>
                  <a:lnTo>
                    <a:pt x="50" y="108"/>
                  </a:lnTo>
                  <a:lnTo>
                    <a:pt x="61" y="93"/>
                  </a:lnTo>
                  <a:lnTo>
                    <a:pt x="77" y="81"/>
                  </a:lnTo>
                  <a:lnTo>
                    <a:pt x="100" y="66"/>
                  </a:lnTo>
                  <a:lnTo>
                    <a:pt x="107" y="62"/>
                  </a:lnTo>
                  <a:lnTo>
                    <a:pt x="111" y="54"/>
                  </a:lnTo>
                  <a:lnTo>
                    <a:pt x="111" y="46"/>
                  </a:lnTo>
                  <a:lnTo>
                    <a:pt x="104" y="43"/>
                  </a:lnTo>
                  <a:lnTo>
                    <a:pt x="92" y="35"/>
                  </a:lnTo>
                  <a:lnTo>
                    <a:pt x="80" y="31"/>
                  </a:lnTo>
                  <a:lnTo>
                    <a:pt x="77" y="23"/>
                  </a:lnTo>
                  <a:lnTo>
                    <a:pt x="69" y="16"/>
                  </a:lnTo>
                  <a:lnTo>
                    <a:pt x="57" y="0"/>
                  </a:lnTo>
                  <a:lnTo>
                    <a:pt x="30" y="8"/>
                  </a:lnTo>
                  <a:lnTo>
                    <a:pt x="7" y="16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3" y="112"/>
                  </a:lnTo>
                  <a:lnTo>
                    <a:pt x="27" y="147"/>
                  </a:lnTo>
                  <a:lnTo>
                    <a:pt x="34" y="147"/>
                  </a:lnTo>
                  <a:lnTo>
                    <a:pt x="42" y="143"/>
                  </a:lnTo>
                  <a:lnTo>
                    <a:pt x="46" y="135"/>
                  </a:lnTo>
                  <a:lnTo>
                    <a:pt x="50" y="12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>
              <a:spLocks noEditPoints="1"/>
            </p:cNvSpPr>
            <p:nvPr/>
          </p:nvSpPr>
          <p:spPr bwMode="auto">
            <a:xfrm>
              <a:off x="10347" y="3391"/>
              <a:ext cx="162" cy="178"/>
            </a:xfrm>
            <a:custGeom>
              <a:avLst/>
              <a:gdLst>
                <a:gd name="T0" fmla="*/ 42 w 77"/>
                <a:gd name="T1" fmla="*/ 4 h 85"/>
                <a:gd name="T2" fmla="*/ 42 w 77"/>
                <a:gd name="T3" fmla="*/ 4 h 85"/>
                <a:gd name="T4" fmla="*/ 26 w 77"/>
                <a:gd name="T5" fmla="*/ 0 h 85"/>
                <a:gd name="T6" fmla="*/ 26 w 77"/>
                <a:gd name="T7" fmla="*/ 0 h 85"/>
                <a:gd name="T8" fmla="*/ 15 w 77"/>
                <a:gd name="T9" fmla="*/ 20 h 85"/>
                <a:gd name="T10" fmla="*/ 7 w 77"/>
                <a:gd name="T11" fmla="*/ 27 h 85"/>
                <a:gd name="T12" fmla="*/ 0 w 77"/>
                <a:gd name="T13" fmla="*/ 27 h 85"/>
                <a:gd name="T14" fmla="*/ 0 w 77"/>
                <a:gd name="T15" fmla="*/ 27 h 85"/>
                <a:gd name="T16" fmla="*/ 0 w 77"/>
                <a:gd name="T17" fmla="*/ 35 h 85"/>
                <a:gd name="T18" fmla="*/ 0 w 77"/>
                <a:gd name="T19" fmla="*/ 35 h 85"/>
                <a:gd name="T20" fmla="*/ 3 w 77"/>
                <a:gd name="T21" fmla="*/ 39 h 85"/>
                <a:gd name="T22" fmla="*/ 3 w 77"/>
                <a:gd name="T23" fmla="*/ 39 h 85"/>
                <a:gd name="T24" fmla="*/ 42 w 77"/>
                <a:gd name="T25" fmla="*/ 35 h 85"/>
                <a:gd name="T26" fmla="*/ 42 w 77"/>
                <a:gd name="T27" fmla="*/ 35 h 85"/>
                <a:gd name="T28" fmla="*/ 61 w 77"/>
                <a:gd name="T29" fmla="*/ 35 h 85"/>
                <a:gd name="T30" fmla="*/ 61 w 77"/>
                <a:gd name="T31" fmla="*/ 35 h 85"/>
                <a:gd name="T32" fmla="*/ 65 w 77"/>
                <a:gd name="T33" fmla="*/ 43 h 85"/>
                <a:gd name="T34" fmla="*/ 77 w 77"/>
                <a:gd name="T35" fmla="*/ 31 h 85"/>
                <a:gd name="T36" fmla="*/ 77 w 77"/>
                <a:gd name="T37" fmla="*/ 31 h 85"/>
                <a:gd name="T38" fmla="*/ 69 w 77"/>
                <a:gd name="T39" fmla="*/ 27 h 85"/>
                <a:gd name="T40" fmla="*/ 69 w 77"/>
                <a:gd name="T41" fmla="*/ 27 h 85"/>
                <a:gd name="T42" fmla="*/ 50 w 77"/>
                <a:gd name="T43" fmla="*/ 8 h 85"/>
                <a:gd name="T44" fmla="*/ 42 w 77"/>
                <a:gd name="T45" fmla="*/ 16 h 85"/>
                <a:gd name="T46" fmla="*/ 42 w 77"/>
                <a:gd name="T47" fmla="*/ 16 h 85"/>
                <a:gd name="T48" fmla="*/ 50 w 77"/>
                <a:gd name="T49" fmla="*/ 27 h 85"/>
                <a:gd name="T50" fmla="*/ 23 w 77"/>
                <a:gd name="T51" fmla="*/ 27 h 85"/>
                <a:gd name="T52" fmla="*/ 23 w 77"/>
                <a:gd name="T53" fmla="*/ 27 h 85"/>
                <a:gd name="T54" fmla="*/ 42 w 77"/>
                <a:gd name="T55" fmla="*/ 4 h 85"/>
                <a:gd name="T56" fmla="*/ 42 w 77"/>
                <a:gd name="T57" fmla="*/ 4 h 85"/>
                <a:gd name="T58" fmla="*/ 42 w 77"/>
                <a:gd name="T59" fmla="*/ 4 h 85"/>
                <a:gd name="T60" fmla="*/ 19 w 77"/>
                <a:gd name="T61" fmla="*/ 85 h 85"/>
                <a:gd name="T62" fmla="*/ 19 w 77"/>
                <a:gd name="T63" fmla="*/ 77 h 85"/>
                <a:gd name="T64" fmla="*/ 50 w 77"/>
                <a:gd name="T65" fmla="*/ 77 h 85"/>
                <a:gd name="T66" fmla="*/ 50 w 77"/>
                <a:gd name="T67" fmla="*/ 85 h 85"/>
                <a:gd name="T68" fmla="*/ 65 w 77"/>
                <a:gd name="T69" fmla="*/ 85 h 85"/>
                <a:gd name="T70" fmla="*/ 65 w 77"/>
                <a:gd name="T71" fmla="*/ 47 h 85"/>
                <a:gd name="T72" fmla="*/ 7 w 77"/>
                <a:gd name="T73" fmla="*/ 47 h 85"/>
                <a:gd name="T74" fmla="*/ 7 w 77"/>
                <a:gd name="T75" fmla="*/ 85 h 85"/>
                <a:gd name="T76" fmla="*/ 19 w 77"/>
                <a:gd name="T77" fmla="*/ 85 h 85"/>
                <a:gd name="T78" fmla="*/ 19 w 77"/>
                <a:gd name="T79" fmla="*/ 85 h 85"/>
                <a:gd name="T80" fmla="*/ 50 w 77"/>
                <a:gd name="T81" fmla="*/ 70 h 85"/>
                <a:gd name="T82" fmla="*/ 19 w 77"/>
                <a:gd name="T83" fmla="*/ 70 h 85"/>
                <a:gd name="T84" fmla="*/ 19 w 77"/>
                <a:gd name="T85" fmla="*/ 54 h 85"/>
                <a:gd name="T86" fmla="*/ 50 w 77"/>
                <a:gd name="T87" fmla="*/ 54 h 85"/>
                <a:gd name="T88" fmla="*/ 50 w 77"/>
                <a:gd name="T89" fmla="*/ 70 h 85"/>
                <a:gd name="T90" fmla="*/ 50 w 77"/>
                <a:gd name="T91" fmla="*/ 70 h 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" h="85">
                  <a:moveTo>
                    <a:pt x="42" y="4"/>
                  </a:moveTo>
                  <a:lnTo>
                    <a:pt x="42" y="4"/>
                  </a:lnTo>
                  <a:lnTo>
                    <a:pt x="26" y="0"/>
                  </a:lnTo>
                  <a:lnTo>
                    <a:pt x="15" y="20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3" y="39"/>
                  </a:lnTo>
                  <a:lnTo>
                    <a:pt x="42" y="35"/>
                  </a:lnTo>
                  <a:lnTo>
                    <a:pt x="61" y="35"/>
                  </a:lnTo>
                  <a:lnTo>
                    <a:pt x="65" y="43"/>
                  </a:lnTo>
                  <a:lnTo>
                    <a:pt x="77" y="31"/>
                  </a:lnTo>
                  <a:lnTo>
                    <a:pt x="69" y="27"/>
                  </a:lnTo>
                  <a:lnTo>
                    <a:pt x="50" y="8"/>
                  </a:lnTo>
                  <a:lnTo>
                    <a:pt x="42" y="16"/>
                  </a:lnTo>
                  <a:lnTo>
                    <a:pt x="50" y="27"/>
                  </a:lnTo>
                  <a:lnTo>
                    <a:pt x="23" y="27"/>
                  </a:lnTo>
                  <a:lnTo>
                    <a:pt x="42" y="4"/>
                  </a:lnTo>
                  <a:close/>
                  <a:moveTo>
                    <a:pt x="19" y="85"/>
                  </a:moveTo>
                  <a:lnTo>
                    <a:pt x="19" y="77"/>
                  </a:lnTo>
                  <a:lnTo>
                    <a:pt x="50" y="77"/>
                  </a:lnTo>
                  <a:lnTo>
                    <a:pt x="50" y="85"/>
                  </a:lnTo>
                  <a:lnTo>
                    <a:pt x="65" y="85"/>
                  </a:lnTo>
                  <a:lnTo>
                    <a:pt x="65" y="47"/>
                  </a:lnTo>
                  <a:lnTo>
                    <a:pt x="7" y="47"/>
                  </a:lnTo>
                  <a:lnTo>
                    <a:pt x="7" y="85"/>
                  </a:lnTo>
                  <a:lnTo>
                    <a:pt x="19" y="85"/>
                  </a:lnTo>
                  <a:close/>
                  <a:moveTo>
                    <a:pt x="50" y="70"/>
                  </a:moveTo>
                  <a:lnTo>
                    <a:pt x="19" y="70"/>
                  </a:lnTo>
                  <a:lnTo>
                    <a:pt x="19" y="54"/>
                  </a:lnTo>
                  <a:lnTo>
                    <a:pt x="50" y="54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>
              <a:spLocks noEditPoints="1"/>
            </p:cNvSpPr>
            <p:nvPr/>
          </p:nvSpPr>
          <p:spPr bwMode="auto">
            <a:xfrm>
              <a:off x="10524" y="3391"/>
              <a:ext cx="178" cy="170"/>
            </a:xfrm>
            <a:custGeom>
              <a:avLst/>
              <a:gdLst>
                <a:gd name="T0" fmla="*/ 58 w 85"/>
                <a:gd name="T1" fmla="*/ 0 h 81"/>
                <a:gd name="T2" fmla="*/ 58 w 85"/>
                <a:gd name="T3" fmla="*/ 0 h 81"/>
                <a:gd name="T4" fmla="*/ 58 w 85"/>
                <a:gd name="T5" fmla="*/ 0 h 81"/>
                <a:gd name="T6" fmla="*/ 58 w 85"/>
                <a:gd name="T7" fmla="*/ 0 h 81"/>
                <a:gd name="T8" fmla="*/ 46 w 85"/>
                <a:gd name="T9" fmla="*/ 0 h 81"/>
                <a:gd name="T10" fmla="*/ 46 w 85"/>
                <a:gd name="T11" fmla="*/ 74 h 81"/>
                <a:gd name="T12" fmla="*/ 46 w 85"/>
                <a:gd name="T13" fmla="*/ 74 h 81"/>
                <a:gd name="T14" fmla="*/ 46 w 85"/>
                <a:gd name="T15" fmla="*/ 77 h 81"/>
                <a:gd name="T16" fmla="*/ 54 w 85"/>
                <a:gd name="T17" fmla="*/ 81 h 81"/>
                <a:gd name="T18" fmla="*/ 70 w 85"/>
                <a:gd name="T19" fmla="*/ 81 h 81"/>
                <a:gd name="T20" fmla="*/ 70 w 85"/>
                <a:gd name="T21" fmla="*/ 81 h 81"/>
                <a:gd name="T22" fmla="*/ 77 w 85"/>
                <a:gd name="T23" fmla="*/ 81 h 81"/>
                <a:gd name="T24" fmla="*/ 81 w 85"/>
                <a:gd name="T25" fmla="*/ 77 h 81"/>
                <a:gd name="T26" fmla="*/ 85 w 85"/>
                <a:gd name="T27" fmla="*/ 62 h 81"/>
                <a:gd name="T28" fmla="*/ 85 w 85"/>
                <a:gd name="T29" fmla="*/ 62 h 81"/>
                <a:gd name="T30" fmla="*/ 73 w 85"/>
                <a:gd name="T31" fmla="*/ 58 h 81"/>
                <a:gd name="T32" fmla="*/ 73 w 85"/>
                <a:gd name="T33" fmla="*/ 58 h 81"/>
                <a:gd name="T34" fmla="*/ 73 w 85"/>
                <a:gd name="T35" fmla="*/ 70 h 81"/>
                <a:gd name="T36" fmla="*/ 70 w 85"/>
                <a:gd name="T37" fmla="*/ 70 h 81"/>
                <a:gd name="T38" fmla="*/ 62 w 85"/>
                <a:gd name="T39" fmla="*/ 70 h 81"/>
                <a:gd name="T40" fmla="*/ 62 w 85"/>
                <a:gd name="T41" fmla="*/ 70 h 81"/>
                <a:gd name="T42" fmla="*/ 58 w 85"/>
                <a:gd name="T43" fmla="*/ 70 h 81"/>
                <a:gd name="T44" fmla="*/ 58 w 85"/>
                <a:gd name="T45" fmla="*/ 66 h 81"/>
                <a:gd name="T46" fmla="*/ 58 w 85"/>
                <a:gd name="T47" fmla="*/ 43 h 81"/>
                <a:gd name="T48" fmla="*/ 58 w 85"/>
                <a:gd name="T49" fmla="*/ 43 h 81"/>
                <a:gd name="T50" fmla="*/ 81 w 85"/>
                <a:gd name="T51" fmla="*/ 27 h 81"/>
                <a:gd name="T52" fmla="*/ 81 w 85"/>
                <a:gd name="T53" fmla="*/ 27 h 81"/>
                <a:gd name="T54" fmla="*/ 81 w 85"/>
                <a:gd name="T55" fmla="*/ 27 h 81"/>
                <a:gd name="T56" fmla="*/ 81 w 85"/>
                <a:gd name="T57" fmla="*/ 27 h 81"/>
                <a:gd name="T58" fmla="*/ 73 w 85"/>
                <a:gd name="T59" fmla="*/ 16 h 81"/>
                <a:gd name="T60" fmla="*/ 73 w 85"/>
                <a:gd name="T61" fmla="*/ 16 h 81"/>
                <a:gd name="T62" fmla="*/ 58 w 85"/>
                <a:gd name="T63" fmla="*/ 31 h 81"/>
                <a:gd name="T64" fmla="*/ 58 w 85"/>
                <a:gd name="T65" fmla="*/ 8 h 81"/>
                <a:gd name="T66" fmla="*/ 58 w 85"/>
                <a:gd name="T67" fmla="*/ 8 h 81"/>
                <a:gd name="T68" fmla="*/ 58 w 85"/>
                <a:gd name="T69" fmla="*/ 0 h 81"/>
                <a:gd name="T70" fmla="*/ 58 w 85"/>
                <a:gd name="T71" fmla="*/ 0 h 81"/>
                <a:gd name="T72" fmla="*/ 58 w 85"/>
                <a:gd name="T73" fmla="*/ 0 h 81"/>
                <a:gd name="T74" fmla="*/ 27 w 85"/>
                <a:gd name="T75" fmla="*/ 35 h 81"/>
                <a:gd name="T76" fmla="*/ 27 w 85"/>
                <a:gd name="T77" fmla="*/ 54 h 81"/>
                <a:gd name="T78" fmla="*/ 27 w 85"/>
                <a:gd name="T79" fmla="*/ 54 h 81"/>
                <a:gd name="T80" fmla="*/ 0 w 85"/>
                <a:gd name="T81" fmla="*/ 66 h 81"/>
                <a:gd name="T82" fmla="*/ 0 w 85"/>
                <a:gd name="T83" fmla="*/ 66 h 81"/>
                <a:gd name="T84" fmla="*/ 8 w 85"/>
                <a:gd name="T85" fmla="*/ 77 h 81"/>
                <a:gd name="T86" fmla="*/ 8 w 85"/>
                <a:gd name="T87" fmla="*/ 77 h 81"/>
                <a:gd name="T88" fmla="*/ 12 w 85"/>
                <a:gd name="T89" fmla="*/ 74 h 81"/>
                <a:gd name="T90" fmla="*/ 12 w 85"/>
                <a:gd name="T91" fmla="*/ 74 h 81"/>
                <a:gd name="T92" fmla="*/ 27 w 85"/>
                <a:gd name="T93" fmla="*/ 66 h 81"/>
                <a:gd name="T94" fmla="*/ 27 w 85"/>
                <a:gd name="T95" fmla="*/ 81 h 81"/>
                <a:gd name="T96" fmla="*/ 39 w 85"/>
                <a:gd name="T97" fmla="*/ 81 h 81"/>
                <a:gd name="T98" fmla="*/ 39 w 85"/>
                <a:gd name="T99" fmla="*/ 8 h 81"/>
                <a:gd name="T100" fmla="*/ 39 w 85"/>
                <a:gd name="T101" fmla="*/ 8 h 81"/>
                <a:gd name="T102" fmla="*/ 39 w 85"/>
                <a:gd name="T103" fmla="*/ 4 h 81"/>
                <a:gd name="T104" fmla="*/ 39 w 85"/>
                <a:gd name="T105" fmla="*/ 4 h 81"/>
                <a:gd name="T106" fmla="*/ 39 w 85"/>
                <a:gd name="T107" fmla="*/ 0 h 81"/>
                <a:gd name="T108" fmla="*/ 39 w 85"/>
                <a:gd name="T109" fmla="*/ 0 h 81"/>
                <a:gd name="T110" fmla="*/ 35 w 85"/>
                <a:gd name="T111" fmla="*/ 0 h 81"/>
                <a:gd name="T112" fmla="*/ 35 w 85"/>
                <a:gd name="T113" fmla="*/ 0 h 81"/>
                <a:gd name="T114" fmla="*/ 27 w 85"/>
                <a:gd name="T115" fmla="*/ 0 h 81"/>
                <a:gd name="T116" fmla="*/ 27 w 85"/>
                <a:gd name="T117" fmla="*/ 23 h 81"/>
                <a:gd name="T118" fmla="*/ 8 w 85"/>
                <a:gd name="T119" fmla="*/ 23 h 81"/>
                <a:gd name="T120" fmla="*/ 8 w 85"/>
                <a:gd name="T121" fmla="*/ 35 h 81"/>
                <a:gd name="T122" fmla="*/ 27 w 85"/>
                <a:gd name="T123" fmla="*/ 35 h 81"/>
                <a:gd name="T124" fmla="*/ 27 w 85"/>
                <a:gd name="T125" fmla="*/ 35 h 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5" h="81">
                  <a:moveTo>
                    <a:pt x="58" y="0"/>
                  </a:moveTo>
                  <a:lnTo>
                    <a:pt x="58" y="0"/>
                  </a:lnTo>
                  <a:lnTo>
                    <a:pt x="46" y="0"/>
                  </a:lnTo>
                  <a:lnTo>
                    <a:pt x="46" y="74"/>
                  </a:lnTo>
                  <a:lnTo>
                    <a:pt x="46" y="77"/>
                  </a:lnTo>
                  <a:lnTo>
                    <a:pt x="54" y="81"/>
                  </a:lnTo>
                  <a:lnTo>
                    <a:pt x="70" y="81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5" y="62"/>
                  </a:lnTo>
                  <a:lnTo>
                    <a:pt x="73" y="58"/>
                  </a:lnTo>
                  <a:lnTo>
                    <a:pt x="73" y="70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8" y="66"/>
                  </a:lnTo>
                  <a:lnTo>
                    <a:pt x="58" y="43"/>
                  </a:lnTo>
                  <a:lnTo>
                    <a:pt x="81" y="27"/>
                  </a:lnTo>
                  <a:lnTo>
                    <a:pt x="73" y="16"/>
                  </a:lnTo>
                  <a:lnTo>
                    <a:pt x="58" y="31"/>
                  </a:lnTo>
                  <a:lnTo>
                    <a:pt x="58" y="8"/>
                  </a:lnTo>
                  <a:lnTo>
                    <a:pt x="58" y="0"/>
                  </a:lnTo>
                  <a:close/>
                  <a:moveTo>
                    <a:pt x="27" y="35"/>
                  </a:moveTo>
                  <a:lnTo>
                    <a:pt x="27" y="54"/>
                  </a:lnTo>
                  <a:lnTo>
                    <a:pt x="0" y="66"/>
                  </a:lnTo>
                  <a:lnTo>
                    <a:pt x="8" y="77"/>
                  </a:lnTo>
                  <a:lnTo>
                    <a:pt x="12" y="74"/>
                  </a:lnTo>
                  <a:lnTo>
                    <a:pt x="27" y="66"/>
                  </a:lnTo>
                  <a:lnTo>
                    <a:pt x="27" y="81"/>
                  </a:lnTo>
                  <a:lnTo>
                    <a:pt x="39" y="81"/>
                  </a:lnTo>
                  <a:lnTo>
                    <a:pt x="39" y="8"/>
                  </a:lnTo>
                  <a:lnTo>
                    <a:pt x="39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23"/>
                  </a:lnTo>
                  <a:lnTo>
                    <a:pt x="8" y="23"/>
                  </a:lnTo>
                  <a:lnTo>
                    <a:pt x="8" y="35"/>
                  </a:lnTo>
                  <a:lnTo>
                    <a:pt x="27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0"/>
            <p:cNvSpPr/>
            <p:nvPr/>
          </p:nvSpPr>
          <p:spPr bwMode="auto">
            <a:xfrm>
              <a:off x="10727" y="3391"/>
              <a:ext cx="168" cy="170"/>
            </a:xfrm>
            <a:custGeom>
              <a:avLst/>
              <a:gdLst>
                <a:gd name="T0" fmla="*/ 46 w 80"/>
                <a:gd name="T1" fmla="*/ 12 h 81"/>
                <a:gd name="T2" fmla="*/ 46 w 80"/>
                <a:gd name="T3" fmla="*/ 12 h 81"/>
                <a:gd name="T4" fmla="*/ 46 w 80"/>
                <a:gd name="T5" fmla="*/ 8 h 81"/>
                <a:gd name="T6" fmla="*/ 46 w 80"/>
                <a:gd name="T7" fmla="*/ 8 h 81"/>
                <a:gd name="T8" fmla="*/ 46 w 80"/>
                <a:gd name="T9" fmla="*/ 0 h 81"/>
                <a:gd name="T10" fmla="*/ 46 w 80"/>
                <a:gd name="T11" fmla="*/ 0 h 81"/>
                <a:gd name="T12" fmla="*/ 38 w 80"/>
                <a:gd name="T13" fmla="*/ 0 h 81"/>
                <a:gd name="T14" fmla="*/ 38 w 80"/>
                <a:gd name="T15" fmla="*/ 0 h 81"/>
                <a:gd name="T16" fmla="*/ 30 w 80"/>
                <a:gd name="T17" fmla="*/ 0 h 81"/>
                <a:gd name="T18" fmla="*/ 30 w 80"/>
                <a:gd name="T19" fmla="*/ 0 h 81"/>
                <a:gd name="T20" fmla="*/ 34 w 80"/>
                <a:gd name="T21" fmla="*/ 12 h 81"/>
                <a:gd name="T22" fmla="*/ 0 w 80"/>
                <a:gd name="T23" fmla="*/ 12 h 81"/>
                <a:gd name="T24" fmla="*/ 0 w 80"/>
                <a:gd name="T25" fmla="*/ 23 h 81"/>
                <a:gd name="T26" fmla="*/ 34 w 80"/>
                <a:gd name="T27" fmla="*/ 23 h 81"/>
                <a:gd name="T28" fmla="*/ 34 w 80"/>
                <a:gd name="T29" fmla="*/ 35 h 81"/>
                <a:gd name="T30" fmla="*/ 7 w 80"/>
                <a:gd name="T31" fmla="*/ 35 h 81"/>
                <a:gd name="T32" fmla="*/ 7 w 80"/>
                <a:gd name="T33" fmla="*/ 74 h 81"/>
                <a:gd name="T34" fmla="*/ 23 w 80"/>
                <a:gd name="T35" fmla="*/ 74 h 81"/>
                <a:gd name="T36" fmla="*/ 23 w 80"/>
                <a:gd name="T37" fmla="*/ 43 h 81"/>
                <a:gd name="T38" fmla="*/ 34 w 80"/>
                <a:gd name="T39" fmla="*/ 43 h 81"/>
                <a:gd name="T40" fmla="*/ 34 w 80"/>
                <a:gd name="T41" fmla="*/ 81 h 81"/>
                <a:gd name="T42" fmla="*/ 46 w 80"/>
                <a:gd name="T43" fmla="*/ 81 h 81"/>
                <a:gd name="T44" fmla="*/ 46 w 80"/>
                <a:gd name="T45" fmla="*/ 43 h 81"/>
                <a:gd name="T46" fmla="*/ 57 w 80"/>
                <a:gd name="T47" fmla="*/ 43 h 81"/>
                <a:gd name="T48" fmla="*/ 57 w 80"/>
                <a:gd name="T49" fmla="*/ 62 h 81"/>
                <a:gd name="T50" fmla="*/ 57 w 80"/>
                <a:gd name="T51" fmla="*/ 62 h 81"/>
                <a:gd name="T52" fmla="*/ 57 w 80"/>
                <a:gd name="T53" fmla="*/ 62 h 81"/>
                <a:gd name="T54" fmla="*/ 50 w 80"/>
                <a:gd name="T55" fmla="*/ 66 h 81"/>
                <a:gd name="T56" fmla="*/ 50 w 80"/>
                <a:gd name="T57" fmla="*/ 66 h 81"/>
                <a:gd name="T58" fmla="*/ 50 w 80"/>
                <a:gd name="T59" fmla="*/ 77 h 81"/>
                <a:gd name="T60" fmla="*/ 50 w 80"/>
                <a:gd name="T61" fmla="*/ 77 h 81"/>
                <a:gd name="T62" fmla="*/ 65 w 80"/>
                <a:gd name="T63" fmla="*/ 74 h 81"/>
                <a:gd name="T64" fmla="*/ 69 w 80"/>
                <a:gd name="T65" fmla="*/ 70 h 81"/>
                <a:gd name="T66" fmla="*/ 69 w 80"/>
                <a:gd name="T67" fmla="*/ 66 h 81"/>
                <a:gd name="T68" fmla="*/ 69 w 80"/>
                <a:gd name="T69" fmla="*/ 35 h 81"/>
                <a:gd name="T70" fmla="*/ 46 w 80"/>
                <a:gd name="T71" fmla="*/ 35 h 81"/>
                <a:gd name="T72" fmla="*/ 46 w 80"/>
                <a:gd name="T73" fmla="*/ 23 h 81"/>
                <a:gd name="T74" fmla="*/ 80 w 80"/>
                <a:gd name="T75" fmla="*/ 23 h 81"/>
                <a:gd name="T76" fmla="*/ 80 w 80"/>
                <a:gd name="T77" fmla="*/ 12 h 81"/>
                <a:gd name="T78" fmla="*/ 38 w 80"/>
                <a:gd name="T79" fmla="*/ 12 h 81"/>
                <a:gd name="T80" fmla="*/ 38 w 80"/>
                <a:gd name="T81" fmla="*/ 12 h 81"/>
                <a:gd name="T82" fmla="*/ 46 w 80"/>
                <a:gd name="T83" fmla="*/ 12 h 81"/>
                <a:gd name="T84" fmla="*/ 46 w 80"/>
                <a:gd name="T85" fmla="*/ 12 h 81"/>
                <a:gd name="T86" fmla="*/ 46 w 80"/>
                <a:gd name="T87" fmla="*/ 12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" h="81">
                  <a:moveTo>
                    <a:pt x="46" y="12"/>
                  </a:moveTo>
                  <a:lnTo>
                    <a:pt x="46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34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4" y="43"/>
                  </a:lnTo>
                  <a:lnTo>
                    <a:pt x="34" y="81"/>
                  </a:lnTo>
                  <a:lnTo>
                    <a:pt x="46" y="81"/>
                  </a:lnTo>
                  <a:lnTo>
                    <a:pt x="46" y="43"/>
                  </a:lnTo>
                  <a:lnTo>
                    <a:pt x="57" y="43"/>
                  </a:lnTo>
                  <a:lnTo>
                    <a:pt x="57" y="62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5" y="74"/>
                  </a:lnTo>
                  <a:lnTo>
                    <a:pt x="69" y="70"/>
                  </a:lnTo>
                  <a:lnTo>
                    <a:pt x="69" y="66"/>
                  </a:lnTo>
                  <a:lnTo>
                    <a:pt x="69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0" y="23"/>
                  </a:lnTo>
                  <a:lnTo>
                    <a:pt x="80" y="12"/>
                  </a:lnTo>
                  <a:lnTo>
                    <a:pt x="38" y="12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>
              <a:spLocks noEditPoints="1"/>
            </p:cNvSpPr>
            <p:nvPr/>
          </p:nvSpPr>
          <p:spPr bwMode="auto">
            <a:xfrm>
              <a:off x="8010" y="9643"/>
              <a:ext cx="178" cy="168"/>
            </a:xfrm>
            <a:custGeom>
              <a:avLst/>
              <a:gdLst>
                <a:gd name="T0" fmla="*/ 0 w 85"/>
                <a:gd name="T1" fmla="*/ 69 h 80"/>
                <a:gd name="T2" fmla="*/ 7 w 85"/>
                <a:gd name="T3" fmla="*/ 77 h 80"/>
                <a:gd name="T4" fmla="*/ 19 w 85"/>
                <a:gd name="T5" fmla="*/ 42 h 80"/>
                <a:gd name="T6" fmla="*/ 34 w 85"/>
                <a:gd name="T7" fmla="*/ 23 h 80"/>
                <a:gd name="T8" fmla="*/ 31 w 85"/>
                <a:gd name="T9" fmla="*/ 27 h 80"/>
                <a:gd name="T10" fmla="*/ 23 w 85"/>
                <a:gd name="T11" fmla="*/ 34 h 80"/>
                <a:gd name="T12" fmla="*/ 34 w 85"/>
                <a:gd name="T13" fmla="*/ 42 h 80"/>
                <a:gd name="T14" fmla="*/ 23 w 85"/>
                <a:gd name="T15" fmla="*/ 50 h 80"/>
                <a:gd name="T16" fmla="*/ 34 w 85"/>
                <a:gd name="T17" fmla="*/ 57 h 80"/>
                <a:gd name="T18" fmla="*/ 27 w 85"/>
                <a:gd name="T19" fmla="*/ 69 h 80"/>
                <a:gd name="T20" fmla="*/ 19 w 85"/>
                <a:gd name="T21" fmla="*/ 73 h 80"/>
                <a:gd name="T22" fmla="*/ 27 w 85"/>
                <a:gd name="T23" fmla="*/ 80 h 80"/>
                <a:gd name="T24" fmla="*/ 46 w 85"/>
                <a:gd name="T25" fmla="*/ 57 h 80"/>
                <a:gd name="T26" fmla="*/ 58 w 85"/>
                <a:gd name="T27" fmla="*/ 80 h 80"/>
                <a:gd name="T28" fmla="*/ 69 w 85"/>
                <a:gd name="T29" fmla="*/ 57 h 80"/>
                <a:gd name="T30" fmla="*/ 85 w 85"/>
                <a:gd name="T31" fmla="*/ 50 h 80"/>
                <a:gd name="T32" fmla="*/ 69 w 85"/>
                <a:gd name="T33" fmla="*/ 42 h 80"/>
                <a:gd name="T34" fmla="*/ 81 w 85"/>
                <a:gd name="T35" fmla="*/ 34 h 80"/>
                <a:gd name="T36" fmla="*/ 65 w 85"/>
                <a:gd name="T37" fmla="*/ 34 h 80"/>
                <a:gd name="T38" fmla="*/ 73 w 85"/>
                <a:gd name="T39" fmla="*/ 27 h 80"/>
                <a:gd name="T40" fmla="*/ 73 w 85"/>
                <a:gd name="T41" fmla="*/ 27 h 80"/>
                <a:gd name="T42" fmla="*/ 73 w 85"/>
                <a:gd name="T43" fmla="*/ 23 h 80"/>
                <a:gd name="T44" fmla="*/ 77 w 85"/>
                <a:gd name="T45" fmla="*/ 23 h 80"/>
                <a:gd name="T46" fmla="*/ 7 w 85"/>
                <a:gd name="T47" fmla="*/ 0 h 80"/>
                <a:gd name="T48" fmla="*/ 7 w 85"/>
                <a:gd name="T49" fmla="*/ 34 h 80"/>
                <a:gd name="T50" fmla="*/ 0 w 85"/>
                <a:gd name="T51" fmla="*/ 69 h 80"/>
                <a:gd name="T52" fmla="*/ 0 w 85"/>
                <a:gd name="T53" fmla="*/ 69 h 80"/>
                <a:gd name="T54" fmla="*/ 65 w 85"/>
                <a:gd name="T55" fmla="*/ 11 h 80"/>
                <a:gd name="T56" fmla="*/ 19 w 85"/>
                <a:gd name="T57" fmla="*/ 7 h 80"/>
                <a:gd name="T58" fmla="*/ 65 w 85"/>
                <a:gd name="T59" fmla="*/ 7 h 80"/>
                <a:gd name="T60" fmla="*/ 50 w 85"/>
                <a:gd name="T61" fmla="*/ 30 h 80"/>
                <a:gd name="T62" fmla="*/ 61 w 85"/>
                <a:gd name="T63" fmla="*/ 23 h 80"/>
                <a:gd name="T64" fmla="*/ 54 w 85"/>
                <a:gd name="T65" fmla="*/ 34 h 80"/>
                <a:gd name="T66" fmla="*/ 50 w 85"/>
                <a:gd name="T67" fmla="*/ 30 h 80"/>
                <a:gd name="T68" fmla="*/ 58 w 85"/>
                <a:gd name="T69" fmla="*/ 42 h 80"/>
                <a:gd name="T70" fmla="*/ 46 w 85"/>
                <a:gd name="T71" fmla="*/ 50 h 80"/>
                <a:gd name="T72" fmla="*/ 58 w 85"/>
                <a:gd name="T73" fmla="*/ 42 h 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5" h="80">
                  <a:moveTo>
                    <a:pt x="0" y="69"/>
                  </a:moveTo>
                  <a:lnTo>
                    <a:pt x="0" y="69"/>
                  </a:lnTo>
                  <a:lnTo>
                    <a:pt x="7" y="77"/>
                  </a:lnTo>
                  <a:lnTo>
                    <a:pt x="15" y="61"/>
                  </a:lnTo>
                  <a:lnTo>
                    <a:pt x="19" y="42"/>
                  </a:lnTo>
                  <a:lnTo>
                    <a:pt x="19" y="23"/>
                  </a:lnTo>
                  <a:lnTo>
                    <a:pt x="34" y="23"/>
                  </a:lnTo>
                  <a:lnTo>
                    <a:pt x="31" y="27"/>
                  </a:lnTo>
                  <a:lnTo>
                    <a:pt x="38" y="34"/>
                  </a:lnTo>
                  <a:lnTo>
                    <a:pt x="23" y="34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23" y="50"/>
                  </a:lnTo>
                  <a:lnTo>
                    <a:pt x="23" y="57"/>
                  </a:lnTo>
                  <a:lnTo>
                    <a:pt x="34" y="57"/>
                  </a:lnTo>
                  <a:lnTo>
                    <a:pt x="27" y="69"/>
                  </a:lnTo>
                  <a:lnTo>
                    <a:pt x="19" y="73"/>
                  </a:lnTo>
                  <a:lnTo>
                    <a:pt x="27" y="80"/>
                  </a:lnTo>
                  <a:lnTo>
                    <a:pt x="38" y="69"/>
                  </a:lnTo>
                  <a:lnTo>
                    <a:pt x="46" y="57"/>
                  </a:lnTo>
                  <a:lnTo>
                    <a:pt x="58" y="57"/>
                  </a:lnTo>
                  <a:lnTo>
                    <a:pt x="58" y="80"/>
                  </a:lnTo>
                  <a:lnTo>
                    <a:pt x="69" y="80"/>
                  </a:lnTo>
                  <a:lnTo>
                    <a:pt x="69" y="57"/>
                  </a:lnTo>
                  <a:lnTo>
                    <a:pt x="85" y="57"/>
                  </a:lnTo>
                  <a:lnTo>
                    <a:pt x="85" y="50"/>
                  </a:lnTo>
                  <a:lnTo>
                    <a:pt x="69" y="50"/>
                  </a:lnTo>
                  <a:lnTo>
                    <a:pt x="69" y="42"/>
                  </a:lnTo>
                  <a:lnTo>
                    <a:pt x="81" y="42"/>
                  </a:lnTo>
                  <a:lnTo>
                    <a:pt x="81" y="34"/>
                  </a:lnTo>
                  <a:lnTo>
                    <a:pt x="65" y="34"/>
                  </a:lnTo>
                  <a:lnTo>
                    <a:pt x="73" y="27"/>
                  </a:lnTo>
                  <a:lnTo>
                    <a:pt x="73" y="23"/>
                  </a:lnTo>
                  <a:lnTo>
                    <a:pt x="69" y="23"/>
                  </a:lnTo>
                  <a:lnTo>
                    <a:pt x="77" y="23"/>
                  </a:lnTo>
                  <a:lnTo>
                    <a:pt x="77" y="0"/>
                  </a:lnTo>
                  <a:lnTo>
                    <a:pt x="7" y="0"/>
                  </a:lnTo>
                  <a:lnTo>
                    <a:pt x="7" y="34"/>
                  </a:lnTo>
                  <a:lnTo>
                    <a:pt x="7" y="54"/>
                  </a:lnTo>
                  <a:lnTo>
                    <a:pt x="0" y="69"/>
                  </a:lnTo>
                  <a:close/>
                  <a:moveTo>
                    <a:pt x="65" y="7"/>
                  </a:moveTo>
                  <a:lnTo>
                    <a:pt x="65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65" y="7"/>
                  </a:lnTo>
                  <a:close/>
                  <a:moveTo>
                    <a:pt x="50" y="30"/>
                  </a:moveTo>
                  <a:lnTo>
                    <a:pt x="50" y="30"/>
                  </a:lnTo>
                  <a:lnTo>
                    <a:pt x="42" y="23"/>
                  </a:lnTo>
                  <a:lnTo>
                    <a:pt x="61" y="23"/>
                  </a:lnTo>
                  <a:lnTo>
                    <a:pt x="54" y="34"/>
                  </a:lnTo>
                  <a:lnTo>
                    <a:pt x="42" y="34"/>
                  </a:lnTo>
                  <a:lnTo>
                    <a:pt x="50" y="30"/>
                  </a:lnTo>
                  <a:close/>
                  <a:moveTo>
                    <a:pt x="58" y="42"/>
                  </a:moveTo>
                  <a:lnTo>
                    <a:pt x="58" y="50"/>
                  </a:lnTo>
                  <a:lnTo>
                    <a:pt x="46" y="50"/>
                  </a:lnTo>
                  <a:lnTo>
                    <a:pt x="46" y="42"/>
                  </a:lnTo>
                  <a:lnTo>
                    <a:pt x="58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2"/>
            <p:cNvSpPr>
              <a:spLocks noEditPoints="1"/>
            </p:cNvSpPr>
            <p:nvPr/>
          </p:nvSpPr>
          <p:spPr bwMode="auto">
            <a:xfrm>
              <a:off x="8212" y="9635"/>
              <a:ext cx="170" cy="176"/>
            </a:xfrm>
            <a:custGeom>
              <a:avLst/>
              <a:gdLst>
                <a:gd name="T0" fmla="*/ 19 w 81"/>
                <a:gd name="T1" fmla="*/ 23 h 84"/>
                <a:gd name="T2" fmla="*/ 19 w 81"/>
                <a:gd name="T3" fmla="*/ 23 h 84"/>
                <a:gd name="T4" fmla="*/ 15 w 81"/>
                <a:gd name="T5" fmla="*/ 34 h 84"/>
                <a:gd name="T6" fmla="*/ 8 w 81"/>
                <a:gd name="T7" fmla="*/ 34 h 84"/>
                <a:gd name="T8" fmla="*/ 8 w 81"/>
                <a:gd name="T9" fmla="*/ 34 h 84"/>
                <a:gd name="T10" fmla="*/ 12 w 81"/>
                <a:gd name="T11" fmla="*/ 50 h 84"/>
                <a:gd name="T12" fmla="*/ 15 w 81"/>
                <a:gd name="T13" fmla="*/ 46 h 84"/>
                <a:gd name="T14" fmla="*/ 39 w 81"/>
                <a:gd name="T15" fmla="*/ 69 h 84"/>
                <a:gd name="T16" fmla="*/ 39 w 81"/>
                <a:gd name="T17" fmla="*/ 73 h 84"/>
                <a:gd name="T18" fmla="*/ 27 w 81"/>
                <a:gd name="T19" fmla="*/ 73 h 84"/>
                <a:gd name="T20" fmla="*/ 31 w 81"/>
                <a:gd name="T21" fmla="*/ 84 h 84"/>
                <a:gd name="T22" fmla="*/ 46 w 81"/>
                <a:gd name="T23" fmla="*/ 81 h 84"/>
                <a:gd name="T24" fmla="*/ 50 w 81"/>
                <a:gd name="T25" fmla="*/ 73 h 84"/>
                <a:gd name="T26" fmla="*/ 73 w 81"/>
                <a:gd name="T27" fmla="*/ 46 h 84"/>
                <a:gd name="T28" fmla="*/ 50 w 81"/>
                <a:gd name="T29" fmla="*/ 38 h 84"/>
                <a:gd name="T30" fmla="*/ 50 w 81"/>
                <a:gd name="T31" fmla="*/ 31 h 84"/>
                <a:gd name="T32" fmla="*/ 50 w 81"/>
                <a:gd name="T33" fmla="*/ 27 h 84"/>
                <a:gd name="T34" fmla="*/ 50 w 81"/>
                <a:gd name="T35" fmla="*/ 27 h 84"/>
                <a:gd name="T36" fmla="*/ 39 w 81"/>
                <a:gd name="T37" fmla="*/ 23 h 84"/>
                <a:gd name="T38" fmla="*/ 23 w 81"/>
                <a:gd name="T39" fmla="*/ 38 h 84"/>
                <a:gd name="T40" fmla="*/ 81 w 81"/>
                <a:gd name="T41" fmla="*/ 23 h 84"/>
                <a:gd name="T42" fmla="*/ 39 w 81"/>
                <a:gd name="T43" fmla="*/ 11 h 84"/>
                <a:gd name="T44" fmla="*/ 42 w 81"/>
                <a:gd name="T45" fmla="*/ 4 h 84"/>
                <a:gd name="T46" fmla="*/ 42 w 81"/>
                <a:gd name="T47" fmla="*/ 4 h 84"/>
                <a:gd name="T48" fmla="*/ 42 w 81"/>
                <a:gd name="T49" fmla="*/ 0 h 84"/>
                <a:gd name="T50" fmla="*/ 27 w 81"/>
                <a:gd name="T51" fmla="*/ 0 h 84"/>
                <a:gd name="T52" fmla="*/ 23 w 81"/>
                <a:gd name="T53" fmla="*/ 11 h 84"/>
                <a:gd name="T54" fmla="*/ 0 w 81"/>
                <a:gd name="T55" fmla="*/ 23 h 84"/>
                <a:gd name="T56" fmla="*/ 19 w 81"/>
                <a:gd name="T57" fmla="*/ 23 h 84"/>
                <a:gd name="T58" fmla="*/ 73 w 81"/>
                <a:gd name="T59" fmla="*/ 77 h 84"/>
                <a:gd name="T60" fmla="*/ 81 w 81"/>
                <a:gd name="T61" fmla="*/ 69 h 84"/>
                <a:gd name="T62" fmla="*/ 73 w 81"/>
                <a:gd name="T63" fmla="*/ 61 h 84"/>
                <a:gd name="T64" fmla="*/ 54 w 81"/>
                <a:gd name="T65" fmla="*/ 58 h 84"/>
                <a:gd name="T66" fmla="*/ 73 w 81"/>
                <a:gd name="T67" fmla="*/ 77 h 84"/>
                <a:gd name="T68" fmla="*/ 73 w 81"/>
                <a:gd name="T69" fmla="*/ 77 h 84"/>
                <a:gd name="T70" fmla="*/ 8 w 81"/>
                <a:gd name="T71" fmla="*/ 81 h 84"/>
                <a:gd name="T72" fmla="*/ 31 w 81"/>
                <a:gd name="T73" fmla="*/ 58 h 84"/>
                <a:gd name="T74" fmla="*/ 19 w 81"/>
                <a:gd name="T75" fmla="*/ 50 h 84"/>
                <a:gd name="T76" fmla="*/ 0 w 81"/>
                <a:gd name="T77" fmla="*/ 73 h 84"/>
                <a:gd name="T78" fmla="*/ 8 w 81"/>
                <a:gd name="T79" fmla="*/ 81 h 84"/>
                <a:gd name="T80" fmla="*/ 8 w 81"/>
                <a:gd name="T81" fmla="*/ 81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4">
                  <a:moveTo>
                    <a:pt x="19" y="23"/>
                  </a:moveTo>
                  <a:lnTo>
                    <a:pt x="19" y="23"/>
                  </a:lnTo>
                  <a:lnTo>
                    <a:pt x="15" y="34"/>
                  </a:lnTo>
                  <a:lnTo>
                    <a:pt x="8" y="34"/>
                  </a:lnTo>
                  <a:lnTo>
                    <a:pt x="8" y="50"/>
                  </a:lnTo>
                  <a:lnTo>
                    <a:pt x="12" y="50"/>
                  </a:lnTo>
                  <a:lnTo>
                    <a:pt x="15" y="46"/>
                  </a:lnTo>
                  <a:lnTo>
                    <a:pt x="39" y="46"/>
                  </a:lnTo>
                  <a:lnTo>
                    <a:pt x="39" y="69"/>
                  </a:lnTo>
                  <a:lnTo>
                    <a:pt x="39" y="73"/>
                  </a:lnTo>
                  <a:lnTo>
                    <a:pt x="27" y="73"/>
                  </a:lnTo>
                  <a:lnTo>
                    <a:pt x="31" y="84"/>
                  </a:lnTo>
                  <a:lnTo>
                    <a:pt x="46" y="81"/>
                  </a:lnTo>
                  <a:lnTo>
                    <a:pt x="50" y="77"/>
                  </a:lnTo>
                  <a:lnTo>
                    <a:pt x="50" y="73"/>
                  </a:lnTo>
                  <a:lnTo>
                    <a:pt x="50" y="46"/>
                  </a:lnTo>
                  <a:lnTo>
                    <a:pt x="73" y="46"/>
                  </a:lnTo>
                  <a:lnTo>
                    <a:pt x="73" y="38"/>
                  </a:lnTo>
                  <a:lnTo>
                    <a:pt x="50" y="38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46" y="23"/>
                  </a:lnTo>
                  <a:lnTo>
                    <a:pt x="39" y="23"/>
                  </a:lnTo>
                  <a:lnTo>
                    <a:pt x="39" y="38"/>
                  </a:lnTo>
                  <a:lnTo>
                    <a:pt x="23" y="38"/>
                  </a:lnTo>
                  <a:lnTo>
                    <a:pt x="35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27" y="0"/>
                  </a:lnTo>
                  <a:lnTo>
                    <a:pt x="23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19" y="23"/>
                  </a:lnTo>
                  <a:close/>
                  <a:moveTo>
                    <a:pt x="73" y="77"/>
                  </a:moveTo>
                  <a:lnTo>
                    <a:pt x="81" y="69"/>
                  </a:lnTo>
                  <a:lnTo>
                    <a:pt x="73" y="61"/>
                  </a:lnTo>
                  <a:lnTo>
                    <a:pt x="62" y="50"/>
                  </a:lnTo>
                  <a:lnTo>
                    <a:pt x="54" y="58"/>
                  </a:lnTo>
                  <a:lnTo>
                    <a:pt x="73" y="77"/>
                  </a:lnTo>
                  <a:close/>
                  <a:moveTo>
                    <a:pt x="8" y="81"/>
                  </a:moveTo>
                  <a:lnTo>
                    <a:pt x="8" y="81"/>
                  </a:lnTo>
                  <a:lnTo>
                    <a:pt x="31" y="58"/>
                  </a:lnTo>
                  <a:lnTo>
                    <a:pt x="19" y="50"/>
                  </a:lnTo>
                  <a:lnTo>
                    <a:pt x="12" y="61"/>
                  </a:lnTo>
                  <a:lnTo>
                    <a:pt x="0" y="73"/>
                  </a:lnTo>
                  <a:lnTo>
                    <a:pt x="8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3"/>
            <p:cNvSpPr/>
            <p:nvPr/>
          </p:nvSpPr>
          <p:spPr bwMode="auto">
            <a:xfrm>
              <a:off x="8405" y="9635"/>
              <a:ext cx="170" cy="170"/>
            </a:xfrm>
            <a:custGeom>
              <a:avLst/>
              <a:gdLst>
                <a:gd name="T0" fmla="*/ 47 w 81"/>
                <a:gd name="T1" fmla="*/ 11 h 81"/>
                <a:gd name="T2" fmla="*/ 47 w 81"/>
                <a:gd name="T3" fmla="*/ 11 h 81"/>
                <a:gd name="T4" fmla="*/ 47 w 81"/>
                <a:gd name="T5" fmla="*/ 7 h 81"/>
                <a:gd name="T6" fmla="*/ 47 w 81"/>
                <a:gd name="T7" fmla="*/ 7 h 81"/>
                <a:gd name="T8" fmla="*/ 47 w 81"/>
                <a:gd name="T9" fmla="*/ 0 h 81"/>
                <a:gd name="T10" fmla="*/ 47 w 81"/>
                <a:gd name="T11" fmla="*/ 0 h 81"/>
                <a:gd name="T12" fmla="*/ 39 w 81"/>
                <a:gd name="T13" fmla="*/ 0 h 81"/>
                <a:gd name="T14" fmla="*/ 39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1 h 81"/>
                <a:gd name="T22" fmla="*/ 0 w 81"/>
                <a:gd name="T23" fmla="*/ 11 h 81"/>
                <a:gd name="T24" fmla="*/ 0 w 81"/>
                <a:gd name="T25" fmla="*/ 23 h 81"/>
                <a:gd name="T26" fmla="*/ 35 w 81"/>
                <a:gd name="T27" fmla="*/ 23 h 81"/>
                <a:gd name="T28" fmla="*/ 35 w 81"/>
                <a:gd name="T29" fmla="*/ 34 h 81"/>
                <a:gd name="T30" fmla="*/ 12 w 81"/>
                <a:gd name="T31" fmla="*/ 34 h 81"/>
                <a:gd name="T32" fmla="*/ 12 w 81"/>
                <a:gd name="T33" fmla="*/ 73 h 81"/>
                <a:gd name="T34" fmla="*/ 24 w 81"/>
                <a:gd name="T35" fmla="*/ 73 h 81"/>
                <a:gd name="T36" fmla="*/ 24 w 81"/>
                <a:gd name="T37" fmla="*/ 42 h 81"/>
                <a:gd name="T38" fmla="*/ 35 w 81"/>
                <a:gd name="T39" fmla="*/ 42 h 81"/>
                <a:gd name="T40" fmla="*/ 35 w 81"/>
                <a:gd name="T41" fmla="*/ 81 h 81"/>
                <a:gd name="T42" fmla="*/ 47 w 81"/>
                <a:gd name="T43" fmla="*/ 81 h 81"/>
                <a:gd name="T44" fmla="*/ 47 w 81"/>
                <a:gd name="T45" fmla="*/ 42 h 81"/>
                <a:gd name="T46" fmla="*/ 58 w 81"/>
                <a:gd name="T47" fmla="*/ 42 h 81"/>
                <a:gd name="T48" fmla="*/ 58 w 81"/>
                <a:gd name="T49" fmla="*/ 61 h 81"/>
                <a:gd name="T50" fmla="*/ 58 w 81"/>
                <a:gd name="T51" fmla="*/ 61 h 81"/>
                <a:gd name="T52" fmla="*/ 58 w 81"/>
                <a:gd name="T53" fmla="*/ 65 h 81"/>
                <a:gd name="T54" fmla="*/ 51 w 81"/>
                <a:gd name="T55" fmla="*/ 65 h 81"/>
                <a:gd name="T56" fmla="*/ 51 w 81"/>
                <a:gd name="T57" fmla="*/ 65 h 81"/>
                <a:gd name="T58" fmla="*/ 51 w 81"/>
                <a:gd name="T59" fmla="*/ 77 h 81"/>
                <a:gd name="T60" fmla="*/ 51 w 81"/>
                <a:gd name="T61" fmla="*/ 77 h 81"/>
                <a:gd name="T62" fmla="*/ 66 w 81"/>
                <a:gd name="T63" fmla="*/ 73 h 81"/>
                <a:gd name="T64" fmla="*/ 70 w 81"/>
                <a:gd name="T65" fmla="*/ 69 h 81"/>
                <a:gd name="T66" fmla="*/ 70 w 81"/>
                <a:gd name="T67" fmla="*/ 65 h 81"/>
                <a:gd name="T68" fmla="*/ 70 w 81"/>
                <a:gd name="T69" fmla="*/ 34 h 81"/>
                <a:gd name="T70" fmla="*/ 47 w 81"/>
                <a:gd name="T71" fmla="*/ 34 h 81"/>
                <a:gd name="T72" fmla="*/ 47 w 81"/>
                <a:gd name="T73" fmla="*/ 23 h 81"/>
                <a:gd name="T74" fmla="*/ 81 w 81"/>
                <a:gd name="T75" fmla="*/ 23 h 81"/>
                <a:gd name="T76" fmla="*/ 81 w 81"/>
                <a:gd name="T77" fmla="*/ 11 h 81"/>
                <a:gd name="T78" fmla="*/ 39 w 81"/>
                <a:gd name="T79" fmla="*/ 11 h 81"/>
                <a:gd name="T80" fmla="*/ 39 w 81"/>
                <a:gd name="T81" fmla="*/ 11 h 81"/>
                <a:gd name="T82" fmla="*/ 47 w 81"/>
                <a:gd name="T83" fmla="*/ 11 h 81"/>
                <a:gd name="T84" fmla="*/ 47 w 81"/>
                <a:gd name="T85" fmla="*/ 11 h 81"/>
                <a:gd name="T86" fmla="*/ 47 w 81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12" y="34"/>
                  </a:lnTo>
                  <a:lnTo>
                    <a:pt x="12" y="73"/>
                  </a:lnTo>
                  <a:lnTo>
                    <a:pt x="24" y="73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8" y="42"/>
                  </a:lnTo>
                  <a:lnTo>
                    <a:pt x="58" y="61"/>
                  </a:lnTo>
                  <a:lnTo>
                    <a:pt x="58" y="65"/>
                  </a:lnTo>
                  <a:lnTo>
                    <a:pt x="51" y="65"/>
                  </a:lnTo>
                  <a:lnTo>
                    <a:pt x="51" y="77"/>
                  </a:lnTo>
                  <a:lnTo>
                    <a:pt x="66" y="73"/>
                  </a:lnTo>
                  <a:lnTo>
                    <a:pt x="70" y="69"/>
                  </a:lnTo>
                  <a:lnTo>
                    <a:pt x="70" y="65"/>
                  </a:lnTo>
                  <a:lnTo>
                    <a:pt x="70" y="34"/>
                  </a:lnTo>
                  <a:lnTo>
                    <a:pt x="47" y="34"/>
                  </a:lnTo>
                  <a:lnTo>
                    <a:pt x="47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4"/>
            <p:cNvSpPr>
              <a:spLocks noEditPoints="1"/>
            </p:cNvSpPr>
            <p:nvPr/>
          </p:nvSpPr>
          <p:spPr bwMode="auto">
            <a:xfrm>
              <a:off x="9173" y="8818"/>
              <a:ext cx="153" cy="178"/>
            </a:xfrm>
            <a:custGeom>
              <a:avLst/>
              <a:gdLst>
                <a:gd name="T0" fmla="*/ 43 w 73"/>
                <a:gd name="T1" fmla="*/ 4 h 85"/>
                <a:gd name="T2" fmla="*/ 43 w 73"/>
                <a:gd name="T3" fmla="*/ 4 h 85"/>
                <a:gd name="T4" fmla="*/ 27 w 73"/>
                <a:gd name="T5" fmla="*/ 0 h 85"/>
                <a:gd name="T6" fmla="*/ 27 w 73"/>
                <a:gd name="T7" fmla="*/ 0 h 85"/>
                <a:gd name="T8" fmla="*/ 12 w 73"/>
                <a:gd name="T9" fmla="*/ 23 h 85"/>
                <a:gd name="T10" fmla="*/ 4 w 73"/>
                <a:gd name="T11" fmla="*/ 27 h 85"/>
                <a:gd name="T12" fmla="*/ 0 w 73"/>
                <a:gd name="T13" fmla="*/ 27 h 85"/>
                <a:gd name="T14" fmla="*/ 0 w 73"/>
                <a:gd name="T15" fmla="*/ 27 h 85"/>
                <a:gd name="T16" fmla="*/ 0 w 73"/>
                <a:gd name="T17" fmla="*/ 38 h 85"/>
                <a:gd name="T18" fmla="*/ 0 w 73"/>
                <a:gd name="T19" fmla="*/ 38 h 85"/>
                <a:gd name="T20" fmla="*/ 0 w 73"/>
                <a:gd name="T21" fmla="*/ 42 h 85"/>
                <a:gd name="T22" fmla="*/ 0 w 73"/>
                <a:gd name="T23" fmla="*/ 42 h 85"/>
                <a:gd name="T24" fmla="*/ 43 w 73"/>
                <a:gd name="T25" fmla="*/ 38 h 85"/>
                <a:gd name="T26" fmla="*/ 43 w 73"/>
                <a:gd name="T27" fmla="*/ 38 h 85"/>
                <a:gd name="T28" fmla="*/ 58 w 73"/>
                <a:gd name="T29" fmla="*/ 38 h 85"/>
                <a:gd name="T30" fmla="*/ 58 w 73"/>
                <a:gd name="T31" fmla="*/ 38 h 85"/>
                <a:gd name="T32" fmla="*/ 62 w 73"/>
                <a:gd name="T33" fmla="*/ 42 h 85"/>
                <a:gd name="T34" fmla="*/ 73 w 73"/>
                <a:gd name="T35" fmla="*/ 35 h 85"/>
                <a:gd name="T36" fmla="*/ 73 w 73"/>
                <a:gd name="T37" fmla="*/ 35 h 85"/>
                <a:gd name="T38" fmla="*/ 70 w 73"/>
                <a:gd name="T39" fmla="*/ 31 h 85"/>
                <a:gd name="T40" fmla="*/ 70 w 73"/>
                <a:gd name="T41" fmla="*/ 31 h 85"/>
                <a:gd name="T42" fmla="*/ 50 w 73"/>
                <a:gd name="T43" fmla="*/ 11 h 85"/>
                <a:gd name="T44" fmla="*/ 39 w 73"/>
                <a:gd name="T45" fmla="*/ 19 h 85"/>
                <a:gd name="T46" fmla="*/ 39 w 73"/>
                <a:gd name="T47" fmla="*/ 19 h 85"/>
                <a:gd name="T48" fmla="*/ 50 w 73"/>
                <a:gd name="T49" fmla="*/ 27 h 85"/>
                <a:gd name="T50" fmla="*/ 19 w 73"/>
                <a:gd name="T51" fmla="*/ 27 h 85"/>
                <a:gd name="T52" fmla="*/ 19 w 73"/>
                <a:gd name="T53" fmla="*/ 27 h 85"/>
                <a:gd name="T54" fmla="*/ 43 w 73"/>
                <a:gd name="T55" fmla="*/ 4 h 85"/>
                <a:gd name="T56" fmla="*/ 43 w 73"/>
                <a:gd name="T57" fmla="*/ 4 h 85"/>
                <a:gd name="T58" fmla="*/ 43 w 73"/>
                <a:gd name="T59" fmla="*/ 4 h 85"/>
                <a:gd name="T60" fmla="*/ 19 w 73"/>
                <a:gd name="T61" fmla="*/ 85 h 85"/>
                <a:gd name="T62" fmla="*/ 19 w 73"/>
                <a:gd name="T63" fmla="*/ 81 h 85"/>
                <a:gd name="T64" fmla="*/ 50 w 73"/>
                <a:gd name="T65" fmla="*/ 81 h 85"/>
                <a:gd name="T66" fmla="*/ 50 w 73"/>
                <a:gd name="T67" fmla="*/ 85 h 85"/>
                <a:gd name="T68" fmla="*/ 62 w 73"/>
                <a:gd name="T69" fmla="*/ 85 h 85"/>
                <a:gd name="T70" fmla="*/ 62 w 73"/>
                <a:gd name="T71" fmla="*/ 46 h 85"/>
                <a:gd name="T72" fmla="*/ 8 w 73"/>
                <a:gd name="T73" fmla="*/ 46 h 85"/>
                <a:gd name="T74" fmla="*/ 8 w 73"/>
                <a:gd name="T75" fmla="*/ 85 h 85"/>
                <a:gd name="T76" fmla="*/ 19 w 73"/>
                <a:gd name="T77" fmla="*/ 85 h 85"/>
                <a:gd name="T78" fmla="*/ 19 w 73"/>
                <a:gd name="T79" fmla="*/ 85 h 85"/>
                <a:gd name="T80" fmla="*/ 50 w 73"/>
                <a:gd name="T81" fmla="*/ 69 h 85"/>
                <a:gd name="T82" fmla="*/ 19 w 73"/>
                <a:gd name="T83" fmla="*/ 69 h 85"/>
                <a:gd name="T84" fmla="*/ 19 w 73"/>
                <a:gd name="T85" fmla="*/ 58 h 85"/>
                <a:gd name="T86" fmla="*/ 50 w 73"/>
                <a:gd name="T87" fmla="*/ 58 h 85"/>
                <a:gd name="T88" fmla="*/ 50 w 73"/>
                <a:gd name="T89" fmla="*/ 69 h 85"/>
                <a:gd name="T90" fmla="*/ 50 w 73"/>
                <a:gd name="T91" fmla="*/ 69 h 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3" h="85">
                  <a:moveTo>
                    <a:pt x="43" y="4"/>
                  </a:moveTo>
                  <a:lnTo>
                    <a:pt x="43" y="4"/>
                  </a:lnTo>
                  <a:lnTo>
                    <a:pt x="27" y="0"/>
                  </a:lnTo>
                  <a:lnTo>
                    <a:pt x="12" y="23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43" y="38"/>
                  </a:lnTo>
                  <a:lnTo>
                    <a:pt x="58" y="38"/>
                  </a:lnTo>
                  <a:lnTo>
                    <a:pt x="62" y="42"/>
                  </a:lnTo>
                  <a:lnTo>
                    <a:pt x="73" y="35"/>
                  </a:lnTo>
                  <a:lnTo>
                    <a:pt x="70" y="31"/>
                  </a:lnTo>
                  <a:lnTo>
                    <a:pt x="50" y="11"/>
                  </a:lnTo>
                  <a:lnTo>
                    <a:pt x="39" y="19"/>
                  </a:lnTo>
                  <a:lnTo>
                    <a:pt x="50" y="27"/>
                  </a:lnTo>
                  <a:lnTo>
                    <a:pt x="19" y="27"/>
                  </a:lnTo>
                  <a:lnTo>
                    <a:pt x="43" y="4"/>
                  </a:lnTo>
                  <a:close/>
                  <a:moveTo>
                    <a:pt x="19" y="85"/>
                  </a:moveTo>
                  <a:lnTo>
                    <a:pt x="19" y="81"/>
                  </a:lnTo>
                  <a:lnTo>
                    <a:pt x="50" y="81"/>
                  </a:lnTo>
                  <a:lnTo>
                    <a:pt x="50" y="85"/>
                  </a:lnTo>
                  <a:lnTo>
                    <a:pt x="62" y="85"/>
                  </a:lnTo>
                  <a:lnTo>
                    <a:pt x="62" y="46"/>
                  </a:lnTo>
                  <a:lnTo>
                    <a:pt x="8" y="46"/>
                  </a:lnTo>
                  <a:lnTo>
                    <a:pt x="8" y="85"/>
                  </a:lnTo>
                  <a:lnTo>
                    <a:pt x="19" y="85"/>
                  </a:lnTo>
                  <a:close/>
                  <a:moveTo>
                    <a:pt x="50" y="69"/>
                  </a:moveTo>
                  <a:lnTo>
                    <a:pt x="19" y="69"/>
                  </a:lnTo>
                  <a:lnTo>
                    <a:pt x="19" y="58"/>
                  </a:lnTo>
                  <a:lnTo>
                    <a:pt x="50" y="58"/>
                  </a:lnTo>
                  <a:lnTo>
                    <a:pt x="5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5"/>
            <p:cNvSpPr>
              <a:spLocks noEditPoints="1"/>
            </p:cNvSpPr>
            <p:nvPr/>
          </p:nvSpPr>
          <p:spPr bwMode="auto">
            <a:xfrm>
              <a:off x="9360" y="8818"/>
              <a:ext cx="170" cy="178"/>
            </a:xfrm>
            <a:custGeom>
              <a:avLst/>
              <a:gdLst>
                <a:gd name="T0" fmla="*/ 19 w 81"/>
                <a:gd name="T1" fmla="*/ 23 h 85"/>
                <a:gd name="T2" fmla="*/ 19 w 81"/>
                <a:gd name="T3" fmla="*/ 23 h 85"/>
                <a:gd name="T4" fmla="*/ 11 w 81"/>
                <a:gd name="T5" fmla="*/ 35 h 85"/>
                <a:gd name="T6" fmla="*/ 8 w 81"/>
                <a:gd name="T7" fmla="*/ 38 h 85"/>
                <a:gd name="T8" fmla="*/ 4 w 81"/>
                <a:gd name="T9" fmla="*/ 38 h 85"/>
                <a:gd name="T10" fmla="*/ 8 w 81"/>
                <a:gd name="T11" fmla="*/ 50 h 85"/>
                <a:gd name="T12" fmla="*/ 15 w 81"/>
                <a:gd name="T13" fmla="*/ 50 h 85"/>
                <a:gd name="T14" fmla="*/ 38 w 81"/>
                <a:gd name="T15" fmla="*/ 69 h 85"/>
                <a:gd name="T16" fmla="*/ 34 w 81"/>
                <a:gd name="T17" fmla="*/ 73 h 85"/>
                <a:gd name="T18" fmla="*/ 27 w 81"/>
                <a:gd name="T19" fmla="*/ 73 h 85"/>
                <a:gd name="T20" fmla="*/ 31 w 81"/>
                <a:gd name="T21" fmla="*/ 85 h 85"/>
                <a:gd name="T22" fmla="*/ 46 w 81"/>
                <a:gd name="T23" fmla="*/ 81 h 85"/>
                <a:gd name="T24" fmla="*/ 50 w 81"/>
                <a:gd name="T25" fmla="*/ 77 h 85"/>
                <a:gd name="T26" fmla="*/ 73 w 81"/>
                <a:gd name="T27" fmla="*/ 50 h 85"/>
                <a:gd name="T28" fmla="*/ 50 w 81"/>
                <a:gd name="T29" fmla="*/ 38 h 85"/>
                <a:gd name="T30" fmla="*/ 50 w 81"/>
                <a:gd name="T31" fmla="*/ 35 h 85"/>
                <a:gd name="T32" fmla="*/ 50 w 81"/>
                <a:gd name="T33" fmla="*/ 31 h 85"/>
                <a:gd name="T34" fmla="*/ 50 w 81"/>
                <a:gd name="T35" fmla="*/ 27 h 85"/>
                <a:gd name="T36" fmla="*/ 38 w 81"/>
                <a:gd name="T37" fmla="*/ 27 h 85"/>
                <a:gd name="T38" fmla="*/ 23 w 81"/>
                <a:gd name="T39" fmla="*/ 38 h 85"/>
                <a:gd name="T40" fmla="*/ 77 w 81"/>
                <a:gd name="T41" fmla="*/ 23 h 85"/>
                <a:gd name="T42" fmla="*/ 34 w 81"/>
                <a:gd name="T43" fmla="*/ 11 h 85"/>
                <a:gd name="T44" fmla="*/ 38 w 81"/>
                <a:gd name="T45" fmla="*/ 8 h 85"/>
                <a:gd name="T46" fmla="*/ 42 w 81"/>
                <a:gd name="T47" fmla="*/ 4 h 85"/>
                <a:gd name="T48" fmla="*/ 42 w 81"/>
                <a:gd name="T49" fmla="*/ 4 h 85"/>
                <a:gd name="T50" fmla="*/ 27 w 81"/>
                <a:gd name="T51" fmla="*/ 0 h 85"/>
                <a:gd name="T52" fmla="*/ 23 w 81"/>
                <a:gd name="T53" fmla="*/ 11 h 85"/>
                <a:gd name="T54" fmla="*/ 0 w 81"/>
                <a:gd name="T55" fmla="*/ 23 h 85"/>
                <a:gd name="T56" fmla="*/ 19 w 81"/>
                <a:gd name="T57" fmla="*/ 23 h 85"/>
                <a:gd name="T58" fmla="*/ 69 w 81"/>
                <a:gd name="T59" fmla="*/ 81 h 85"/>
                <a:gd name="T60" fmla="*/ 81 w 81"/>
                <a:gd name="T61" fmla="*/ 73 h 85"/>
                <a:gd name="T62" fmla="*/ 73 w 81"/>
                <a:gd name="T63" fmla="*/ 65 h 85"/>
                <a:gd name="T64" fmla="*/ 54 w 81"/>
                <a:gd name="T65" fmla="*/ 58 h 85"/>
                <a:gd name="T66" fmla="*/ 69 w 81"/>
                <a:gd name="T67" fmla="*/ 81 h 85"/>
                <a:gd name="T68" fmla="*/ 69 w 81"/>
                <a:gd name="T69" fmla="*/ 81 h 85"/>
                <a:gd name="T70" fmla="*/ 8 w 81"/>
                <a:gd name="T71" fmla="*/ 81 h 85"/>
                <a:gd name="T72" fmla="*/ 27 w 81"/>
                <a:gd name="T73" fmla="*/ 58 h 85"/>
                <a:gd name="T74" fmla="*/ 15 w 81"/>
                <a:gd name="T75" fmla="*/ 54 h 85"/>
                <a:gd name="T76" fmla="*/ 0 w 81"/>
                <a:gd name="T77" fmla="*/ 77 h 85"/>
                <a:gd name="T78" fmla="*/ 8 w 81"/>
                <a:gd name="T79" fmla="*/ 81 h 85"/>
                <a:gd name="T80" fmla="*/ 8 w 81"/>
                <a:gd name="T81" fmla="*/ 81 h 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5">
                  <a:moveTo>
                    <a:pt x="19" y="23"/>
                  </a:moveTo>
                  <a:lnTo>
                    <a:pt x="19" y="23"/>
                  </a:lnTo>
                  <a:lnTo>
                    <a:pt x="11" y="35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8" y="50"/>
                  </a:lnTo>
                  <a:lnTo>
                    <a:pt x="15" y="50"/>
                  </a:lnTo>
                  <a:lnTo>
                    <a:pt x="38" y="50"/>
                  </a:lnTo>
                  <a:lnTo>
                    <a:pt x="38" y="69"/>
                  </a:lnTo>
                  <a:lnTo>
                    <a:pt x="34" y="73"/>
                  </a:lnTo>
                  <a:lnTo>
                    <a:pt x="27" y="73"/>
                  </a:lnTo>
                  <a:lnTo>
                    <a:pt x="31" y="85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50" y="77"/>
                  </a:lnTo>
                  <a:lnTo>
                    <a:pt x="50" y="50"/>
                  </a:lnTo>
                  <a:lnTo>
                    <a:pt x="73" y="50"/>
                  </a:lnTo>
                  <a:lnTo>
                    <a:pt x="73" y="38"/>
                  </a:lnTo>
                  <a:lnTo>
                    <a:pt x="50" y="38"/>
                  </a:lnTo>
                  <a:lnTo>
                    <a:pt x="50" y="35"/>
                  </a:lnTo>
                  <a:lnTo>
                    <a:pt x="50" y="31"/>
                  </a:lnTo>
                  <a:lnTo>
                    <a:pt x="50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8" y="38"/>
                  </a:lnTo>
                  <a:lnTo>
                    <a:pt x="23" y="38"/>
                  </a:lnTo>
                  <a:lnTo>
                    <a:pt x="31" y="23"/>
                  </a:lnTo>
                  <a:lnTo>
                    <a:pt x="77" y="23"/>
                  </a:lnTo>
                  <a:lnTo>
                    <a:pt x="77" y="11"/>
                  </a:lnTo>
                  <a:lnTo>
                    <a:pt x="34" y="11"/>
                  </a:lnTo>
                  <a:lnTo>
                    <a:pt x="38" y="8"/>
                  </a:lnTo>
                  <a:lnTo>
                    <a:pt x="42" y="4"/>
                  </a:lnTo>
                  <a:lnTo>
                    <a:pt x="27" y="0"/>
                  </a:lnTo>
                  <a:lnTo>
                    <a:pt x="23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19" y="23"/>
                  </a:lnTo>
                  <a:close/>
                  <a:moveTo>
                    <a:pt x="69" y="81"/>
                  </a:moveTo>
                  <a:lnTo>
                    <a:pt x="81" y="73"/>
                  </a:lnTo>
                  <a:lnTo>
                    <a:pt x="73" y="65"/>
                  </a:lnTo>
                  <a:lnTo>
                    <a:pt x="61" y="54"/>
                  </a:lnTo>
                  <a:lnTo>
                    <a:pt x="54" y="58"/>
                  </a:lnTo>
                  <a:lnTo>
                    <a:pt x="69" y="81"/>
                  </a:lnTo>
                  <a:close/>
                  <a:moveTo>
                    <a:pt x="8" y="81"/>
                  </a:moveTo>
                  <a:lnTo>
                    <a:pt x="8" y="81"/>
                  </a:lnTo>
                  <a:lnTo>
                    <a:pt x="27" y="58"/>
                  </a:lnTo>
                  <a:lnTo>
                    <a:pt x="15" y="54"/>
                  </a:lnTo>
                  <a:lnTo>
                    <a:pt x="8" y="65"/>
                  </a:lnTo>
                  <a:lnTo>
                    <a:pt x="0" y="77"/>
                  </a:lnTo>
                  <a:lnTo>
                    <a:pt x="8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6"/>
            <p:cNvSpPr>
              <a:spLocks noEditPoints="1"/>
            </p:cNvSpPr>
            <p:nvPr/>
          </p:nvSpPr>
          <p:spPr bwMode="auto">
            <a:xfrm>
              <a:off x="9545" y="8826"/>
              <a:ext cx="178" cy="170"/>
            </a:xfrm>
            <a:custGeom>
              <a:avLst/>
              <a:gdLst>
                <a:gd name="T0" fmla="*/ 27 w 85"/>
                <a:gd name="T1" fmla="*/ 58 h 81"/>
                <a:gd name="T2" fmla="*/ 20 w 85"/>
                <a:gd name="T3" fmla="*/ 65 h 81"/>
                <a:gd name="T4" fmla="*/ 8 w 85"/>
                <a:gd name="T5" fmla="*/ 69 h 81"/>
                <a:gd name="T6" fmla="*/ 8 w 85"/>
                <a:gd name="T7" fmla="*/ 69 h 81"/>
                <a:gd name="T8" fmla="*/ 12 w 85"/>
                <a:gd name="T9" fmla="*/ 81 h 81"/>
                <a:gd name="T10" fmla="*/ 62 w 85"/>
                <a:gd name="T11" fmla="*/ 77 h 81"/>
                <a:gd name="T12" fmla="*/ 62 w 85"/>
                <a:gd name="T13" fmla="*/ 77 h 81"/>
                <a:gd name="T14" fmla="*/ 66 w 85"/>
                <a:gd name="T15" fmla="*/ 81 h 81"/>
                <a:gd name="T16" fmla="*/ 77 w 85"/>
                <a:gd name="T17" fmla="*/ 77 h 81"/>
                <a:gd name="T18" fmla="*/ 62 w 85"/>
                <a:gd name="T19" fmla="*/ 58 h 81"/>
                <a:gd name="T20" fmla="*/ 85 w 85"/>
                <a:gd name="T21" fmla="*/ 46 h 81"/>
                <a:gd name="T22" fmla="*/ 70 w 85"/>
                <a:gd name="T23" fmla="*/ 0 h 81"/>
                <a:gd name="T24" fmla="*/ 16 w 85"/>
                <a:gd name="T25" fmla="*/ 46 h 81"/>
                <a:gd name="T26" fmla="*/ 0 w 85"/>
                <a:gd name="T27" fmla="*/ 58 h 81"/>
                <a:gd name="T28" fmla="*/ 0 w 85"/>
                <a:gd name="T29" fmla="*/ 58 h 81"/>
                <a:gd name="T30" fmla="*/ 27 w 85"/>
                <a:gd name="T31" fmla="*/ 58 h 81"/>
                <a:gd name="T32" fmla="*/ 58 w 85"/>
                <a:gd name="T33" fmla="*/ 15 h 81"/>
                <a:gd name="T34" fmla="*/ 27 w 85"/>
                <a:gd name="T35" fmla="*/ 7 h 81"/>
                <a:gd name="T36" fmla="*/ 58 w 85"/>
                <a:gd name="T37" fmla="*/ 7 h 81"/>
                <a:gd name="T38" fmla="*/ 27 w 85"/>
                <a:gd name="T39" fmla="*/ 31 h 81"/>
                <a:gd name="T40" fmla="*/ 58 w 85"/>
                <a:gd name="T41" fmla="*/ 23 h 81"/>
                <a:gd name="T42" fmla="*/ 58 w 85"/>
                <a:gd name="T43" fmla="*/ 31 h 81"/>
                <a:gd name="T44" fmla="*/ 58 w 85"/>
                <a:gd name="T45" fmla="*/ 46 h 81"/>
                <a:gd name="T46" fmla="*/ 27 w 85"/>
                <a:gd name="T47" fmla="*/ 38 h 81"/>
                <a:gd name="T48" fmla="*/ 58 w 85"/>
                <a:gd name="T49" fmla="*/ 38 h 81"/>
                <a:gd name="T50" fmla="*/ 47 w 85"/>
                <a:gd name="T51" fmla="*/ 61 h 81"/>
                <a:gd name="T52" fmla="*/ 50 w 85"/>
                <a:gd name="T53" fmla="*/ 65 h 81"/>
                <a:gd name="T54" fmla="*/ 31 w 85"/>
                <a:gd name="T55" fmla="*/ 69 h 81"/>
                <a:gd name="T56" fmla="*/ 35 w 85"/>
                <a:gd name="T57" fmla="*/ 65 h 81"/>
                <a:gd name="T58" fmla="*/ 43 w 85"/>
                <a:gd name="T59" fmla="*/ 54 h 81"/>
                <a:gd name="T60" fmla="*/ 58 w 85"/>
                <a:gd name="T61" fmla="*/ 54 h 81"/>
                <a:gd name="T62" fmla="*/ 47 w 85"/>
                <a:gd name="T63" fmla="*/ 61 h 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5" h="81">
                  <a:moveTo>
                    <a:pt x="27" y="58"/>
                  </a:moveTo>
                  <a:lnTo>
                    <a:pt x="27" y="58"/>
                  </a:lnTo>
                  <a:lnTo>
                    <a:pt x="20" y="65"/>
                  </a:lnTo>
                  <a:lnTo>
                    <a:pt x="16" y="65"/>
                  </a:lnTo>
                  <a:lnTo>
                    <a:pt x="8" y="69"/>
                  </a:lnTo>
                  <a:lnTo>
                    <a:pt x="12" y="81"/>
                  </a:lnTo>
                  <a:lnTo>
                    <a:pt x="62" y="77"/>
                  </a:lnTo>
                  <a:lnTo>
                    <a:pt x="66" y="81"/>
                  </a:lnTo>
                  <a:lnTo>
                    <a:pt x="77" y="77"/>
                  </a:lnTo>
                  <a:lnTo>
                    <a:pt x="62" y="58"/>
                  </a:lnTo>
                  <a:lnTo>
                    <a:pt x="85" y="58"/>
                  </a:lnTo>
                  <a:lnTo>
                    <a:pt x="85" y="46"/>
                  </a:lnTo>
                  <a:lnTo>
                    <a:pt x="70" y="46"/>
                  </a:lnTo>
                  <a:lnTo>
                    <a:pt x="70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27" y="58"/>
                  </a:lnTo>
                  <a:close/>
                  <a:moveTo>
                    <a:pt x="58" y="7"/>
                  </a:moveTo>
                  <a:lnTo>
                    <a:pt x="58" y="15"/>
                  </a:lnTo>
                  <a:lnTo>
                    <a:pt x="27" y="15"/>
                  </a:lnTo>
                  <a:lnTo>
                    <a:pt x="27" y="7"/>
                  </a:lnTo>
                  <a:lnTo>
                    <a:pt x="58" y="7"/>
                  </a:lnTo>
                  <a:close/>
                  <a:moveTo>
                    <a:pt x="58" y="31"/>
                  </a:moveTo>
                  <a:lnTo>
                    <a:pt x="27" y="31"/>
                  </a:lnTo>
                  <a:lnTo>
                    <a:pt x="27" y="23"/>
                  </a:lnTo>
                  <a:lnTo>
                    <a:pt x="58" y="23"/>
                  </a:lnTo>
                  <a:lnTo>
                    <a:pt x="58" y="31"/>
                  </a:lnTo>
                  <a:close/>
                  <a:moveTo>
                    <a:pt x="58" y="38"/>
                  </a:moveTo>
                  <a:lnTo>
                    <a:pt x="58" y="46"/>
                  </a:lnTo>
                  <a:lnTo>
                    <a:pt x="27" y="46"/>
                  </a:lnTo>
                  <a:lnTo>
                    <a:pt x="27" y="38"/>
                  </a:lnTo>
                  <a:lnTo>
                    <a:pt x="58" y="38"/>
                  </a:lnTo>
                  <a:close/>
                  <a:moveTo>
                    <a:pt x="47" y="61"/>
                  </a:moveTo>
                  <a:lnTo>
                    <a:pt x="47" y="61"/>
                  </a:lnTo>
                  <a:lnTo>
                    <a:pt x="50" y="65"/>
                  </a:lnTo>
                  <a:lnTo>
                    <a:pt x="54" y="69"/>
                  </a:lnTo>
                  <a:lnTo>
                    <a:pt x="31" y="69"/>
                  </a:lnTo>
                  <a:lnTo>
                    <a:pt x="35" y="65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47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27"/>
            <p:cNvSpPr>
              <a:spLocks noEditPoints="1"/>
            </p:cNvSpPr>
            <p:nvPr/>
          </p:nvSpPr>
          <p:spPr bwMode="auto">
            <a:xfrm>
              <a:off x="7258" y="9278"/>
              <a:ext cx="170" cy="178"/>
            </a:xfrm>
            <a:custGeom>
              <a:avLst/>
              <a:gdLst>
                <a:gd name="T0" fmla="*/ 50 w 81"/>
                <a:gd name="T1" fmla="*/ 0 h 85"/>
                <a:gd name="T2" fmla="*/ 34 w 81"/>
                <a:gd name="T3" fmla="*/ 0 h 85"/>
                <a:gd name="T4" fmla="*/ 34 w 81"/>
                <a:gd name="T5" fmla="*/ 4 h 85"/>
                <a:gd name="T6" fmla="*/ 38 w 81"/>
                <a:gd name="T7" fmla="*/ 8 h 85"/>
                <a:gd name="T8" fmla="*/ 0 w 81"/>
                <a:gd name="T9" fmla="*/ 16 h 85"/>
                <a:gd name="T10" fmla="*/ 81 w 81"/>
                <a:gd name="T11" fmla="*/ 8 h 85"/>
                <a:gd name="T12" fmla="*/ 50 w 81"/>
                <a:gd name="T13" fmla="*/ 8 h 85"/>
                <a:gd name="T14" fmla="*/ 50 w 81"/>
                <a:gd name="T15" fmla="*/ 0 h 85"/>
                <a:gd name="T16" fmla="*/ 50 w 81"/>
                <a:gd name="T17" fmla="*/ 0 h 85"/>
                <a:gd name="T18" fmla="*/ 19 w 81"/>
                <a:gd name="T19" fmla="*/ 39 h 85"/>
                <a:gd name="T20" fmla="*/ 65 w 81"/>
                <a:gd name="T21" fmla="*/ 20 h 85"/>
                <a:gd name="T22" fmla="*/ 19 w 81"/>
                <a:gd name="T23" fmla="*/ 20 h 85"/>
                <a:gd name="T24" fmla="*/ 54 w 81"/>
                <a:gd name="T25" fmla="*/ 27 h 85"/>
                <a:gd name="T26" fmla="*/ 31 w 81"/>
                <a:gd name="T27" fmla="*/ 31 h 85"/>
                <a:gd name="T28" fmla="*/ 31 w 81"/>
                <a:gd name="T29" fmla="*/ 27 h 85"/>
                <a:gd name="T30" fmla="*/ 19 w 81"/>
                <a:gd name="T31" fmla="*/ 50 h 85"/>
                <a:gd name="T32" fmla="*/ 65 w 81"/>
                <a:gd name="T33" fmla="*/ 70 h 85"/>
                <a:gd name="T34" fmla="*/ 65 w 81"/>
                <a:gd name="T35" fmla="*/ 74 h 85"/>
                <a:gd name="T36" fmla="*/ 57 w 81"/>
                <a:gd name="T37" fmla="*/ 74 h 85"/>
                <a:gd name="T38" fmla="*/ 61 w 81"/>
                <a:gd name="T39" fmla="*/ 85 h 85"/>
                <a:gd name="T40" fmla="*/ 77 w 81"/>
                <a:gd name="T41" fmla="*/ 81 h 85"/>
                <a:gd name="T42" fmla="*/ 77 w 81"/>
                <a:gd name="T43" fmla="*/ 43 h 85"/>
                <a:gd name="T44" fmla="*/ 7 w 81"/>
                <a:gd name="T45" fmla="*/ 81 h 85"/>
                <a:gd name="T46" fmla="*/ 19 w 81"/>
                <a:gd name="T47" fmla="*/ 81 h 85"/>
                <a:gd name="T48" fmla="*/ 34 w 81"/>
                <a:gd name="T49" fmla="*/ 62 h 85"/>
                <a:gd name="T50" fmla="*/ 46 w 81"/>
                <a:gd name="T51" fmla="*/ 66 h 85"/>
                <a:gd name="T52" fmla="*/ 34 w 81"/>
                <a:gd name="T53" fmla="*/ 66 h 85"/>
                <a:gd name="T54" fmla="*/ 23 w 81"/>
                <a:gd name="T55" fmla="*/ 54 h 85"/>
                <a:gd name="T56" fmla="*/ 34 w 81"/>
                <a:gd name="T57" fmla="*/ 77 h 85"/>
                <a:gd name="T58" fmla="*/ 46 w 81"/>
                <a:gd name="T59" fmla="*/ 74 h 85"/>
                <a:gd name="T60" fmla="*/ 57 w 81"/>
                <a:gd name="T61" fmla="*/ 77 h 85"/>
                <a:gd name="T62" fmla="*/ 57 w 81"/>
                <a:gd name="T63" fmla="*/ 54 h 8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1" h="85">
                  <a:moveTo>
                    <a:pt x="50" y="0"/>
                  </a:moveTo>
                  <a:lnTo>
                    <a:pt x="50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3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1" y="16"/>
                  </a:lnTo>
                  <a:lnTo>
                    <a:pt x="81" y="8"/>
                  </a:lnTo>
                  <a:lnTo>
                    <a:pt x="50" y="8"/>
                  </a:lnTo>
                  <a:lnTo>
                    <a:pt x="50" y="0"/>
                  </a:lnTo>
                  <a:close/>
                  <a:moveTo>
                    <a:pt x="19" y="20"/>
                  </a:moveTo>
                  <a:lnTo>
                    <a:pt x="19" y="39"/>
                  </a:lnTo>
                  <a:lnTo>
                    <a:pt x="65" y="39"/>
                  </a:lnTo>
                  <a:lnTo>
                    <a:pt x="65" y="20"/>
                  </a:lnTo>
                  <a:lnTo>
                    <a:pt x="19" y="20"/>
                  </a:lnTo>
                  <a:close/>
                  <a:moveTo>
                    <a:pt x="31" y="27"/>
                  </a:moveTo>
                  <a:lnTo>
                    <a:pt x="54" y="27"/>
                  </a:lnTo>
                  <a:lnTo>
                    <a:pt x="54" y="31"/>
                  </a:lnTo>
                  <a:lnTo>
                    <a:pt x="31" y="31"/>
                  </a:lnTo>
                  <a:lnTo>
                    <a:pt x="31" y="27"/>
                  </a:lnTo>
                  <a:close/>
                  <a:moveTo>
                    <a:pt x="19" y="81"/>
                  </a:moveTo>
                  <a:lnTo>
                    <a:pt x="19" y="50"/>
                  </a:lnTo>
                  <a:lnTo>
                    <a:pt x="65" y="50"/>
                  </a:lnTo>
                  <a:lnTo>
                    <a:pt x="65" y="70"/>
                  </a:lnTo>
                  <a:lnTo>
                    <a:pt x="65" y="74"/>
                  </a:lnTo>
                  <a:lnTo>
                    <a:pt x="57" y="74"/>
                  </a:lnTo>
                  <a:lnTo>
                    <a:pt x="61" y="85"/>
                  </a:lnTo>
                  <a:lnTo>
                    <a:pt x="77" y="81"/>
                  </a:lnTo>
                  <a:lnTo>
                    <a:pt x="77" y="74"/>
                  </a:lnTo>
                  <a:lnTo>
                    <a:pt x="77" y="43"/>
                  </a:lnTo>
                  <a:lnTo>
                    <a:pt x="7" y="43"/>
                  </a:lnTo>
                  <a:lnTo>
                    <a:pt x="7" y="81"/>
                  </a:lnTo>
                  <a:lnTo>
                    <a:pt x="19" y="81"/>
                  </a:lnTo>
                  <a:close/>
                  <a:moveTo>
                    <a:pt x="34" y="66"/>
                  </a:moveTo>
                  <a:lnTo>
                    <a:pt x="34" y="62"/>
                  </a:lnTo>
                  <a:lnTo>
                    <a:pt x="46" y="62"/>
                  </a:lnTo>
                  <a:lnTo>
                    <a:pt x="46" y="66"/>
                  </a:lnTo>
                  <a:lnTo>
                    <a:pt x="34" y="66"/>
                  </a:lnTo>
                  <a:close/>
                  <a:moveTo>
                    <a:pt x="57" y="54"/>
                  </a:moveTo>
                  <a:lnTo>
                    <a:pt x="23" y="54"/>
                  </a:lnTo>
                  <a:lnTo>
                    <a:pt x="23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46" y="74"/>
                  </a:lnTo>
                  <a:lnTo>
                    <a:pt x="46" y="77"/>
                  </a:lnTo>
                  <a:lnTo>
                    <a:pt x="57" y="77"/>
                  </a:lnTo>
                  <a:lnTo>
                    <a:pt x="57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28"/>
            <p:cNvSpPr>
              <a:spLocks noEditPoints="1"/>
            </p:cNvSpPr>
            <p:nvPr/>
          </p:nvSpPr>
          <p:spPr bwMode="auto">
            <a:xfrm>
              <a:off x="7451" y="9278"/>
              <a:ext cx="178" cy="178"/>
            </a:xfrm>
            <a:custGeom>
              <a:avLst/>
              <a:gdLst>
                <a:gd name="T0" fmla="*/ 23 w 85"/>
                <a:gd name="T1" fmla="*/ 16 h 85"/>
                <a:gd name="T2" fmla="*/ 27 w 85"/>
                <a:gd name="T3" fmla="*/ 4 h 85"/>
                <a:gd name="T4" fmla="*/ 27 w 85"/>
                <a:gd name="T5" fmla="*/ 4 h 85"/>
                <a:gd name="T6" fmla="*/ 16 w 85"/>
                <a:gd name="T7" fmla="*/ 0 h 85"/>
                <a:gd name="T8" fmla="*/ 0 w 85"/>
                <a:gd name="T9" fmla="*/ 16 h 85"/>
                <a:gd name="T10" fmla="*/ 12 w 85"/>
                <a:gd name="T11" fmla="*/ 27 h 85"/>
                <a:gd name="T12" fmla="*/ 8 w 85"/>
                <a:gd name="T13" fmla="*/ 43 h 85"/>
                <a:gd name="T14" fmla="*/ 0 w 85"/>
                <a:gd name="T15" fmla="*/ 62 h 85"/>
                <a:gd name="T16" fmla="*/ 0 w 85"/>
                <a:gd name="T17" fmla="*/ 62 h 85"/>
                <a:gd name="T18" fmla="*/ 8 w 85"/>
                <a:gd name="T19" fmla="*/ 70 h 85"/>
                <a:gd name="T20" fmla="*/ 23 w 85"/>
                <a:gd name="T21" fmla="*/ 27 h 85"/>
                <a:gd name="T22" fmla="*/ 39 w 85"/>
                <a:gd name="T23" fmla="*/ 27 h 85"/>
                <a:gd name="T24" fmla="*/ 23 w 85"/>
                <a:gd name="T25" fmla="*/ 35 h 85"/>
                <a:gd name="T26" fmla="*/ 16 w 85"/>
                <a:gd name="T27" fmla="*/ 62 h 85"/>
                <a:gd name="T28" fmla="*/ 8 w 85"/>
                <a:gd name="T29" fmla="*/ 70 h 85"/>
                <a:gd name="T30" fmla="*/ 12 w 85"/>
                <a:gd name="T31" fmla="*/ 77 h 85"/>
                <a:gd name="T32" fmla="*/ 31 w 85"/>
                <a:gd name="T33" fmla="*/ 74 h 85"/>
                <a:gd name="T34" fmla="*/ 31 w 85"/>
                <a:gd name="T35" fmla="*/ 74 h 85"/>
                <a:gd name="T36" fmla="*/ 35 w 85"/>
                <a:gd name="T37" fmla="*/ 74 h 85"/>
                <a:gd name="T38" fmla="*/ 39 w 85"/>
                <a:gd name="T39" fmla="*/ 85 h 85"/>
                <a:gd name="T40" fmla="*/ 50 w 85"/>
                <a:gd name="T41" fmla="*/ 77 h 85"/>
                <a:gd name="T42" fmla="*/ 85 w 85"/>
                <a:gd name="T43" fmla="*/ 70 h 85"/>
                <a:gd name="T44" fmla="*/ 69 w 85"/>
                <a:gd name="T45" fmla="*/ 58 h 85"/>
                <a:gd name="T46" fmla="*/ 81 w 85"/>
                <a:gd name="T47" fmla="*/ 50 h 85"/>
                <a:gd name="T48" fmla="*/ 69 w 85"/>
                <a:gd name="T49" fmla="*/ 43 h 85"/>
                <a:gd name="T50" fmla="*/ 81 w 85"/>
                <a:gd name="T51" fmla="*/ 31 h 85"/>
                <a:gd name="T52" fmla="*/ 69 w 85"/>
                <a:gd name="T53" fmla="*/ 27 h 85"/>
                <a:gd name="T54" fmla="*/ 81 w 85"/>
                <a:gd name="T55" fmla="*/ 16 h 85"/>
                <a:gd name="T56" fmla="*/ 62 w 85"/>
                <a:gd name="T57" fmla="*/ 16 h 85"/>
                <a:gd name="T58" fmla="*/ 69 w 85"/>
                <a:gd name="T59" fmla="*/ 0 h 85"/>
                <a:gd name="T60" fmla="*/ 58 w 85"/>
                <a:gd name="T61" fmla="*/ 4 h 85"/>
                <a:gd name="T62" fmla="*/ 54 w 85"/>
                <a:gd name="T63" fmla="*/ 16 h 85"/>
                <a:gd name="T64" fmla="*/ 58 w 85"/>
                <a:gd name="T65" fmla="*/ 4 h 85"/>
                <a:gd name="T66" fmla="*/ 46 w 85"/>
                <a:gd name="T67" fmla="*/ 0 h 85"/>
                <a:gd name="T68" fmla="*/ 39 w 85"/>
                <a:gd name="T69" fmla="*/ 23 h 85"/>
                <a:gd name="T70" fmla="*/ 23 w 85"/>
                <a:gd name="T71" fmla="*/ 16 h 85"/>
                <a:gd name="T72" fmla="*/ 50 w 85"/>
                <a:gd name="T73" fmla="*/ 31 h 85"/>
                <a:gd name="T74" fmla="*/ 58 w 85"/>
                <a:gd name="T75" fmla="*/ 27 h 85"/>
                <a:gd name="T76" fmla="*/ 50 w 85"/>
                <a:gd name="T77" fmla="*/ 31 h 85"/>
                <a:gd name="T78" fmla="*/ 39 w 85"/>
                <a:gd name="T79" fmla="*/ 50 h 85"/>
                <a:gd name="T80" fmla="*/ 27 w 85"/>
                <a:gd name="T81" fmla="*/ 50 h 85"/>
                <a:gd name="T82" fmla="*/ 31 w 85"/>
                <a:gd name="T83" fmla="*/ 62 h 85"/>
                <a:gd name="T84" fmla="*/ 31 w 85"/>
                <a:gd name="T85" fmla="*/ 66 h 85"/>
                <a:gd name="T86" fmla="*/ 27 w 85"/>
                <a:gd name="T87" fmla="*/ 66 h 85"/>
                <a:gd name="T88" fmla="*/ 23 w 85"/>
                <a:gd name="T89" fmla="*/ 66 h 85"/>
                <a:gd name="T90" fmla="*/ 31 w 85"/>
                <a:gd name="T91" fmla="*/ 43 h 85"/>
                <a:gd name="T92" fmla="*/ 35 w 85"/>
                <a:gd name="T93" fmla="*/ 43 h 85"/>
                <a:gd name="T94" fmla="*/ 42 w 85"/>
                <a:gd name="T95" fmla="*/ 66 h 85"/>
                <a:gd name="T96" fmla="*/ 39 w 85"/>
                <a:gd name="T97" fmla="*/ 50 h 85"/>
                <a:gd name="T98" fmla="*/ 39 w 85"/>
                <a:gd name="T99" fmla="*/ 50 h 85"/>
                <a:gd name="T100" fmla="*/ 50 w 85"/>
                <a:gd name="T101" fmla="*/ 50 h 85"/>
                <a:gd name="T102" fmla="*/ 58 w 85"/>
                <a:gd name="T103" fmla="*/ 43 h 85"/>
                <a:gd name="T104" fmla="*/ 58 w 85"/>
                <a:gd name="T105" fmla="*/ 50 h 85"/>
                <a:gd name="T106" fmla="*/ 50 w 85"/>
                <a:gd name="T107" fmla="*/ 58 h 85"/>
                <a:gd name="T108" fmla="*/ 58 w 85"/>
                <a:gd name="T109" fmla="*/ 70 h 85"/>
                <a:gd name="T110" fmla="*/ 50 w 85"/>
                <a:gd name="T111" fmla="*/ 70 h 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5" h="85">
                  <a:moveTo>
                    <a:pt x="23" y="16"/>
                  </a:moveTo>
                  <a:lnTo>
                    <a:pt x="23" y="16"/>
                  </a:lnTo>
                  <a:lnTo>
                    <a:pt x="27" y="4"/>
                  </a:lnTo>
                  <a:lnTo>
                    <a:pt x="16" y="0"/>
                  </a:lnTo>
                  <a:lnTo>
                    <a:pt x="16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12" y="27"/>
                  </a:lnTo>
                  <a:lnTo>
                    <a:pt x="8" y="43"/>
                  </a:lnTo>
                  <a:lnTo>
                    <a:pt x="0" y="62"/>
                  </a:lnTo>
                  <a:lnTo>
                    <a:pt x="8" y="70"/>
                  </a:lnTo>
                  <a:lnTo>
                    <a:pt x="16" y="50"/>
                  </a:lnTo>
                  <a:lnTo>
                    <a:pt x="23" y="27"/>
                  </a:lnTo>
                  <a:lnTo>
                    <a:pt x="39" y="27"/>
                  </a:lnTo>
                  <a:lnTo>
                    <a:pt x="31" y="39"/>
                  </a:lnTo>
                  <a:lnTo>
                    <a:pt x="23" y="35"/>
                  </a:lnTo>
                  <a:lnTo>
                    <a:pt x="16" y="62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12" y="77"/>
                  </a:lnTo>
                  <a:lnTo>
                    <a:pt x="31" y="74"/>
                  </a:lnTo>
                  <a:lnTo>
                    <a:pt x="35" y="74"/>
                  </a:lnTo>
                  <a:lnTo>
                    <a:pt x="39" y="74"/>
                  </a:lnTo>
                  <a:lnTo>
                    <a:pt x="39" y="85"/>
                  </a:lnTo>
                  <a:lnTo>
                    <a:pt x="50" y="85"/>
                  </a:lnTo>
                  <a:lnTo>
                    <a:pt x="50" y="77"/>
                  </a:lnTo>
                  <a:lnTo>
                    <a:pt x="85" y="77"/>
                  </a:lnTo>
                  <a:lnTo>
                    <a:pt x="85" y="70"/>
                  </a:lnTo>
                  <a:lnTo>
                    <a:pt x="69" y="70"/>
                  </a:lnTo>
                  <a:lnTo>
                    <a:pt x="69" y="58"/>
                  </a:lnTo>
                  <a:lnTo>
                    <a:pt x="81" y="58"/>
                  </a:lnTo>
                  <a:lnTo>
                    <a:pt x="81" y="50"/>
                  </a:lnTo>
                  <a:lnTo>
                    <a:pt x="69" y="50"/>
                  </a:lnTo>
                  <a:lnTo>
                    <a:pt x="69" y="43"/>
                  </a:lnTo>
                  <a:lnTo>
                    <a:pt x="81" y="43"/>
                  </a:lnTo>
                  <a:lnTo>
                    <a:pt x="81" y="31"/>
                  </a:lnTo>
                  <a:lnTo>
                    <a:pt x="69" y="31"/>
                  </a:lnTo>
                  <a:lnTo>
                    <a:pt x="69" y="27"/>
                  </a:lnTo>
                  <a:lnTo>
                    <a:pt x="81" y="27"/>
                  </a:lnTo>
                  <a:lnTo>
                    <a:pt x="81" y="16"/>
                  </a:lnTo>
                  <a:lnTo>
                    <a:pt x="62" y="16"/>
                  </a:lnTo>
                  <a:lnTo>
                    <a:pt x="73" y="12"/>
                  </a:lnTo>
                  <a:lnTo>
                    <a:pt x="69" y="0"/>
                  </a:lnTo>
                  <a:lnTo>
                    <a:pt x="58" y="4"/>
                  </a:lnTo>
                  <a:lnTo>
                    <a:pt x="62" y="16"/>
                  </a:lnTo>
                  <a:lnTo>
                    <a:pt x="54" y="16"/>
                  </a:lnTo>
                  <a:lnTo>
                    <a:pt x="58" y="4"/>
                  </a:lnTo>
                  <a:lnTo>
                    <a:pt x="46" y="0"/>
                  </a:lnTo>
                  <a:lnTo>
                    <a:pt x="39" y="23"/>
                  </a:lnTo>
                  <a:lnTo>
                    <a:pt x="39" y="16"/>
                  </a:lnTo>
                  <a:lnTo>
                    <a:pt x="23" y="16"/>
                  </a:lnTo>
                  <a:close/>
                  <a:moveTo>
                    <a:pt x="50" y="31"/>
                  </a:moveTo>
                  <a:lnTo>
                    <a:pt x="50" y="27"/>
                  </a:lnTo>
                  <a:lnTo>
                    <a:pt x="58" y="27"/>
                  </a:lnTo>
                  <a:lnTo>
                    <a:pt x="58" y="31"/>
                  </a:lnTo>
                  <a:lnTo>
                    <a:pt x="50" y="31"/>
                  </a:lnTo>
                  <a:close/>
                  <a:moveTo>
                    <a:pt x="39" y="50"/>
                  </a:moveTo>
                  <a:lnTo>
                    <a:pt x="39" y="50"/>
                  </a:lnTo>
                  <a:lnTo>
                    <a:pt x="27" y="50"/>
                  </a:lnTo>
                  <a:lnTo>
                    <a:pt x="31" y="62"/>
                  </a:lnTo>
                  <a:lnTo>
                    <a:pt x="31" y="66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31" y="43"/>
                  </a:lnTo>
                  <a:lnTo>
                    <a:pt x="35" y="43"/>
                  </a:lnTo>
                  <a:lnTo>
                    <a:pt x="42" y="39"/>
                  </a:lnTo>
                  <a:lnTo>
                    <a:pt x="42" y="66"/>
                  </a:lnTo>
                  <a:lnTo>
                    <a:pt x="39" y="50"/>
                  </a:lnTo>
                  <a:close/>
                  <a:moveTo>
                    <a:pt x="58" y="50"/>
                  </a:moveTo>
                  <a:lnTo>
                    <a:pt x="50" y="50"/>
                  </a:lnTo>
                  <a:lnTo>
                    <a:pt x="50" y="43"/>
                  </a:lnTo>
                  <a:lnTo>
                    <a:pt x="58" y="43"/>
                  </a:lnTo>
                  <a:lnTo>
                    <a:pt x="58" y="50"/>
                  </a:lnTo>
                  <a:close/>
                  <a:moveTo>
                    <a:pt x="50" y="70"/>
                  </a:moveTo>
                  <a:lnTo>
                    <a:pt x="50" y="58"/>
                  </a:lnTo>
                  <a:lnTo>
                    <a:pt x="58" y="58"/>
                  </a:lnTo>
                  <a:lnTo>
                    <a:pt x="58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29"/>
            <p:cNvSpPr/>
            <p:nvPr/>
          </p:nvSpPr>
          <p:spPr bwMode="auto">
            <a:xfrm>
              <a:off x="7647" y="9278"/>
              <a:ext cx="176" cy="170"/>
            </a:xfrm>
            <a:custGeom>
              <a:avLst/>
              <a:gdLst>
                <a:gd name="T0" fmla="*/ 50 w 84"/>
                <a:gd name="T1" fmla="*/ 12 h 81"/>
                <a:gd name="T2" fmla="*/ 50 w 84"/>
                <a:gd name="T3" fmla="*/ 12 h 81"/>
                <a:gd name="T4" fmla="*/ 50 w 84"/>
                <a:gd name="T5" fmla="*/ 8 h 81"/>
                <a:gd name="T6" fmla="*/ 50 w 84"/>
                <a:gd name="T7" fmla="*/ 8 h 81"/>
                <a:gd name="T8" fmla="*/ 46 w 84"/>
                <a:gd name="T9" fmla="*/ 0 h 81"/>
                <a:gd name="T10" fmla="*/ 46 w 84"/>
                <a:gd name="T11" fmla="*/ 0 h 81"/>
                <a:gd name="T12" fmla="*/ 42 w 84"/>
                <a:gd name="T13" fmla="*/ 0 h 81"/>
                <a:gd name="T14" fmla="*/ 42 w 84"/>
                <a:gd name="T15" fmla="*/ 0 h 81"/>
                <a:gd name="T16" fmla="*/ 34 w 84"/>
                <a:gd name="T17" fmla="*/ 0 h 81"/>
                <a:gd name="T18" fmla="*/ 34 w 84"/>
                <a:gd name="T19" fmla="*/ 0 h 81"/>
                <a:gd name="T20" fmla="*/ 38 w 84"/>
                <a:gd name="T21" fmla="*/ 12 h 81"/>
                <a:gd name="T22" fmla="*/ 0 w 84"/>
                <a:gd name="T23" fmla="*/ 12 h 81"/>
                <a:gd name="T24" fmla="*/ 0 w 84"/>
                <a:gd name="T25" fmla="*/ 23 h 81"/>
                <a:gd name="T26" fmla="*/ 34 w 84"/>
                <a:gd name="T27" fmla="*/ 23 h 81"/>
                <a:gd name="T28" fmla="*/ 34 w 84"/>
                <a:gd name="T29" fmla="*/ 35 h 81"/>
                <a:gd name="T30" fmla="*/ 11 w 84"/>
                <a:gd name="T31" fmla="*/ 35 h 81"/>
                <a:gd name="T32" fmla="*/ 11 w 84"/>
                <a:gd name="T33" fmla="*/ 74 h 81"/>
                <a:gd name="T34" fmla="*/ 23 w 84"/>
                <a:gd name="T35" fmla="*/ 74 h 81"/>
                <a:gd name="T36" fmla="*/ 23 w 84"/>
                <a:gd name="T37" fmla="*/ 43 h 81"/>
                <a:gd name="T38" fmla="*/ 34 w 84"/>
                <a:gd name="T39" fmla="*/ 43 h 81"/>
                <a:gd name="T40" fmla="*/ 34 w 84"/>
                <a:gd name="T41" fmla="*/ 81 h 81"/>
                <a:gd name="T42" fmla="*/ 50 w 84"/>
                <a:gd name="T43" fmla="*/ 81 h 81"/>
                <a:gd name="T44" fmla="*/ 50 w 84"/>
                <a:gd name="T45" fmla="*/ 43 h 81"/>
                <a:gd name="T46" fmla="*/ 61 w 84"/>
                <a:gd name="T47" fmla="*/ 43 h 81"/>
                <a:gd name="T48" fmla="*/ 61 w 84"/>
                <a:gd name="T49" fmla="*/ 62 h 81"/>
                <a:gd name="T50" fmla="*/ 61 w 84"/>
                <a:gd name="T51" fmla="*/ 62 h 81"/>
                <a:gd name="T52" fmla="*/ 57 w 84"/>
                <a:gd name="T53" fmla="*/ 66 h 81"/>
                <a:gd name="T54" fmla="*/ 50 w 84"/>
                <a:gd name="T55" fmla="*/ 66 h 81"/>
                <a:gd name="T56" fmla="*/ 50 w 84"/>
                <a:gd name="T57" fmla="*/ 66 h 81"/>
                <a:gd name="T58" fmla="*/ 53 w 84"/>
                <a:gd name="T59" fmla="*/ 77 h 81"/>
                <a:gd name="T60" fmla="*/ 53 w 84"/>
                <a:gd name="T61" fmla="*/ 77 h 81"/>
                <a:gd name="T62" fmla="*/ 69 w 84"/>
                <a:gd name="T63" fmla="*/ 74 h 81"/>
                <a:gd name="T64" fmla="*/ 73 w 84"/>
                <a:gd name="T65" fmla="*/ 70 h 81"/>
                <a:gd name="T66" fmla="*/ 73 w 84"/>
                <a:gd name="T67" fmla="*/ 66 h 81"/>
                <a:gd name="T68" fmla="*/ 73 w 84"/>
                <a:gd name="T69" fmla="*/ 35 h 81"/>
                <a:gd name="T70" fmla="*/ 50 w 84"/>
                <a:gd name="T71" fmla="*/ 35 h 81"/>
                <a:gd name="T72" fmla="*/ 50 w 84"/>
                <a:gd name="T73" fmla="*/ 23 h 81"/>
                <a:gd name="T74" fmla="*/ 84 w 84"/>
                <a:gd name="T75" fmla="*/ 23 h 81"/>
                <a:gd name="T76" fmla="*/ 84 w 84"/>
                <a:gd name="T77" fmla="*/ 12 h 81"/>
                <a:gd name="T78" fmla="*/ 42 w 84"/>
                <a:gd name="T79" fmla="*/ 12 h 81"/>
                <a:gd name="T80" fmla="*/ 42 w 84"/>
                <a:gd name="T81" fmla="*/ 12 h 81"/>
                <a:gd name="T82" fmla="*/ 50 w 84"/>
                <a:gd name="T83" fmla="*/ 12 h 81"/>
                <a:gd name="T84" fmla="*/ 50 w 84"/>
                <a:gd name="T85" fmla="*/ 12 h 81"/>
                <a:gd name="T86" fmla="*/ 50 w 84"/>
                <a:gd name="T87" fmla="*/ 12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4" h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4" y="43"/>
                  </a:lnTo>
                  <a:lnTo>
                    <a:pt x="34" y="81"/>
                  </a:lnTo>
                  <a:lnTo>
                    <a:pt x="50" y="81"/>
                  </a:lnTo>
                  <a:lnTo>
                    <a:pt x="50" y="43"/>
                  </a:lnTo>
                  <a:lnTo>
                    <a:pt x="61" y="43"/>
                  </a:lnTo>
                  <a:lnTo>
                    <a:pt x="61" y="62"/>
                  </a:lnTo>
                  <a:lnTo>
                    <a:pt x="57" y="66"/>
                  </a:lnTo>
                  <a:lnTo>
                    <a:pt x="50" y="66"/>
                  </a:lnTo>
                  <a:lnTo>
                    <a:pt x="53" y="77"/>
                  </a:lnTo>
                  <a:lnTo>
                    <a:pt x="69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4" y="23"/>
                  </a:lnTo>
                  <a:lnTo>
                    <a:pt x="84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0"/>
            <p:cNvSpPr>
              <a:spLocks noEditPoints="1"/>
            </p:cNvSpPr>
            <p:nvPr/>
          </p:nvSpPr>
          <p:spPr bwMode="auto">
            <a:xfrm>
              <a:off x="7718" y="7686"/>
              <a:ext cx="153" cy="178"/>
            </a:xfrm>
            <a:custGeom>
              <a:avLst/>
              <a:gdLst>
                <a:gd name="T0" fmla="*/ 43 w 73"/>
                <a:gd name="T1" fmla="*/ 4 h 85"/>
                <a:gd name="T2" fmla="*/ 43 w 73"/>
                <a:gd name="T3" fmla="*/ 4 h 85"/>
                <a:gd name="T4" fmla="*/ 27 w 73"/>
                <a:gd name="T5" fmla="*/ 0 h 85"/>
                <a:gd name="T6" fmla="*/ 27 w 73"/>
                <a:gd name="T7" fmla="*/ 0 h 85"/>
                <a:gd name="T8" fmla="*/ 12 w 73"/>
                <a:gd name="T9" fmla="*/ 19 h 85"/>
                <a:gd name="T10" fmla="*/ 8 w 73"/>
                <a:gd name="T11" fmla="*/ 27 h 85"/>
                <a:gd name="T12" fmla="*/ 0 w 73"/>
                <a:gd name="T13" fmla="*/ 27 h 85"/>
                <a:gd name="T14" fmla="*/ 0 w 73"/>
                <a:gd name="T15" fmla="*/ 27 h 85"/>
                <a:gd name="T16" fmla="*/ 0 w 73"/>
                <a:gd name="T17" fmla="*/ 35 h 85"/>
                <a:gd name="T18" fmla="*/ 0 w 73"/>
                <a:gd name="T19" fmla="*/ 35 h 85"/>
                <a:gd name="T20" fmla="*/ 0 w 73"/>
                <a:gd name="T21" fmla="*/ 38 h 85"/>
                <a:gd name="T22" fmla="*/ 0 w 73"/>
                <a:gd name="T23" fmla="*/ 38 h 85"/>
                <a:gd name="T24" fmla="*/ 43 w 73"/>
                <a:gd name="T25" fmla="*/ 38 h 85"/>
                <a:gd name="T26" fmla="*/ 43 w 73"/>
                <a:gd name="T27" fmla="*/ 38 h 85"/>
                <a:gd name="T28" fmla="*/ 58 w 73"/>
                <a:gd name="T29" fmla="*/ 35 h 85"/>
                <a:gd name="T30" fmla="*/ 58 w 73"/>
                <a:gd name="T31" fmla="*/ 35 h 85"/>
                <a:gd name="T32" fmla="*/ 66 w 73"/>
                <a:gd name="T33" fmla="*/ 42 h 85"/>
                <a:gd name="T34" fmla="*/ 73 w 73"/>
                <a:gd name="T35" fmla="*/ 35 h 85"/>
                <a:gd name="T36" fmla="*/ 73 w 73"/>
                <a:gd name="T37" fmla="*/ 35 h 85"/>
                <a:gd name="T38" fmla="*/ 69 w 73"/>
                <a:gd name="T39" fmla="*/ 27 h 85"/>
                <a:gd name="T40" fmla="*/ 69 w 73"/>
                <a:gd name="T41" fmla="*/ 27 h 85"/>
                <a:gd name="T42" fmla="*/ 50 w 73"/>
                <a:gd name="T43" fmla="*/ 8 h 85"/>
                <a:gd name="T44" fmla="*/ 43 w 73"/>
                <a:gd name="T45" fmla="*/ 15 h 85"/>
                <a:gd name="T46" fmla="*/ 43 w 73"/>
                <a:gd name="T47" fmla="*/ 15 h 85"/>
                <a:gd name="T48" fmla="*/ 50 w 73"/>
                <a:gd name="T49" fmla="*/ 27 h 85"/>
                <a:gd name="T50" fmla="*/ 23 w 73"/>
                <a:gd name="T51" fmla="*/ 27 h 85"/>
                <a:gd name="T52" fmla="*/ 23 w 73"/>
                <a:gd name="T53" fmla="*/ 27 h 85"/>
                <a:gd name="T54" fmla="*/ 43 w 73"/>
                <a:gd name="T55" fmla="*/ 4 h 85"/>
                <a:gd name="T56" fmla="*/ 43 w 73"/>
                <a:gd name="T57" fmla="*/ 4 h 85"/>
                <a:gd name="T58" fmla="*/ 43 w 73"/>
                <a:gd name="T59" fmla="*/ 4 h 85"/>
                <a:gd name="T60" fmla="*/ 19 w 73"/>
                <a:gd name="T61" fmla="*/ 85 h 85"/>
                <a:gd name="T62" fmla="*/ 19 w 73"/>
                <a:gd name="T63" fmla="*/ 77 h 85"/>
                <a:gd name="T64" fmla="*/ 50 w 73"/>
                <a:gd name="T65" fmla="*/ 77 h 85"/>
                <a:gd name="T66" fmla="*/ 50 w 73"/>
                <a:gd name="T67" fmla="*/ 85 h 85"/>
                <a:gd name="T68" fmla="*/ 62 w 73"/>
                <a:gd name="T69" fmla="*/ 85 h 85"/>
                <a:gd name="T70" fmla="*/ 62 w 73"/>
                <a:gd name="T71" fmla="*/ 46 h 85"/>
                <a:gd name="T72" fmla="*/ 8 w 73"/>
                <a:gd name="T73" fmla="*/ 46 h 85"/>
                <a:gd name="T74" fmla="*/ 8 w 73"/>
                <a:gd name="T75" fmla="*/ 85 h 85"/>
                <a:gd name="T76" fmla="*/ 19 w 73"/>
                <a:gd name="T77" fmla="*/ 85 h 85"/>
                <a:gd name="T78" fmla="*/ 19 w 73"/>
                <a:gd name="T79" fmla="*/ 85 h 85"/>
                <a:gd name="T80" fmla="*/ 50 w 73"/>
                <a:gd name="T81" fmla="*/ 69 h 85"/>
                <a:gd name="T82" fmla="*/ 19 w 73"/>
                <a:gd name="T83" fmla="*/ 69 h 85"/>
                <a:gd name="T84" fmla="*/ 19 w 73"/>
                <a:gd name="T85" fmla="*/ 54 h 85"/>
                <a:gd name="T86" fmla="*/ 50 w 73"/>
                <a:gd name="T87" fmla="*/ 54 h 85"/>
                <a:gd name="T88" fmla="*/ 50 w 73"/>
                <a:gd name="T89" fmla="*/ 69 h 85"/>
                <a:gd name="T90" fmla="*/ 50 w 73"/>
                <a:gd name="T91" fmla="*/ 69 h 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3" h="85">
                  <a:moveTo>
                    <a:pt x="43" y="4"/>
                  </a:moveTo>
                  <a:lnTo>
                    <a:pt x="43" y="4"/>
                  </a:lnTo>
                  <a:lnTo>
                    <a:pt x="27" y="0"/>
                  </a:lnTo>
                  <a:lnTo>
                    <a:pt x="12" y="19"/>
                  </a:lnTo>
                  <a:lnTo>
                    <a:pt x="8" y="27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43" y="38"/>
                  </a:lnTo>
                  <a:lnTo>
                    <a:pt x="58" y="35"/>
                  </a:lnTo>
                  <a:lnTo>
                    <a:pt x="66" y="42"/>
                  </a:lnTo>
                  <a:lnTo>
                    <a:pt x="73" y="35"/>
                  </a:lnTo>
                  <a:lnTo>
                    <a:pt x="69" y="27"/>
                  </a:lnTo>
                  <a:lnTo>
                    <a:pt x="50" y="8"/>
                  </a:lnTo>
                  <a:lnTo>
                    <a:pt x="43" y="15"/>
                  </a:lnTo>
                  <a:lnTo>
                    <a:pt x="50" y="27"/>
                  </a:lnTo>
                  <a:lnTo>
                    <a:pt x="23" y="27"/>
                  </a:lnTo>
                  <a:lnTo>
                    <a:pt x="43" y="4"/>
                  </a:lnTo>
                  <a:close/>
                  <a:moveTo>
                    <a:pt x="19" y="85"/>
                  </a:moveTo>
                  <a:lnTo>
                    <a:pt x="19" y="77"/>
                  </a:lnTo>
                  <a:lnTo>
                    <a:pt x="50" y="77"/>
                  </a:lnTo>
                  <a:lnTo>
                    <a:pt x="50" y="85"/>
                  </a:lnTo>
                  <a:lnTo>
                    <a:pt x="62" y="85"/>
                  </a:lnTo>
                  <a:lnTo>
                    <a:pt x="62" y="46"/>
                  </a:lnTo>
                  <a:lnTo>
                    <a:pt x="8" y="46"/>
                  </a:lnTo>
                  <a:lnTo>
                    <a:pt x="8" y="85"/>
                  </a:lnTo>
                  <a:lnTo>
                    <a:pt x="19" y="85"/>
                  </a:lnTo>
                  <a:close/>
                  <a:moveTo>
                    <a:pt x="50" y="69"/>
                  </a:moveTo>
                  <a:lnTo>
                    <a:pt x="19" y="69"/>
                  </a:lnTo>
                  <a:lnTo>
                    <a:pt x="19" y="54"/>
                  </a:lnTo>
                  <a:lnTo>
                    <a:pt x="50" y="54"/>
                  </a:lnTo>
                  <a:lnTo>
                    <a:pt x="5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1"/>
            <p:cNvSpPr>
              <a:spLocks noEditPoints="1"/>
            </p:cNvSpPr>
            <p:nvPr/>
          </p:nvSpPr>
          <p:spPr bwMode="auto">
            <a:xfrm>
              <a:off x="7897" y="7686"/>
              <a:ext cx="178" cy="178"/>
            </a:xfrm>
            <a:custGeom>
              <a:avLst/>
              <a:gdLst>
                <a:gd name="T0" fmla="*/ 35 w 85"/>
                <a:gd name="T1" fmla="*/ 27 h 85"/>
                <a:gd name="T2" fmla="*/ 8 w 85"/>
                <a:gd name="T3" fmla="*/ 81 h 85"/>
                <a:gd name="T4" fmla="*/ 19 w 85"/>
                <a:gd name="T5" fmla="*/ 35 h 85"/>
                <a:gd name="T6" fmla="*/ 27 w 85"/>
                <a:gd name="T7" fmla="*/ 38 h 85"/>
                <a:gd name="T8" fmla="*/ 31 w 85"/>
                <a:gd name="T9" fmla="*/ 46 h 85"/>
                <a:gd name="T10" fmla="*/ 23 w 85"/>
                <a:gd name="T11" fmla="*/ 54 h 85"/>
                <a:gd name="T12" fmla="*/ 35 w 85"/>
                <a:gd name="T13" fmla="*/ 58 h 85"/>
                <a:gd name="T14" fmla="*/ 23 w 85"/>
                <a:gd name="T15" fmla="*/ 65 h 85"/>
                <a:gd name="T16" fmla="*/ 35 w 85"/>
                <a:gd name="T17" fmla="*/ 81 h 85"/>
                <a:gd name="T18" fmla="*/ 46 w 85"/>
                <a:gd name="T19" fmla="*/ 69 h 85"/>
                <a:gd name="T20" fmla="*/ 61 w 85"/>
                <a:gd name="T21" fmla="*/ 58 h 85"/>
                <a:gd name="T22" fmla="*/ 46 w 85"/>
                <a:gd name="T23" fmla="*/ 54 h 85"/>
                <a:gd name="T24" fmla="*/ 61 w 85"/>
                <a:gd name="T25" fmla="*/ 46 h 85"/>
                <a:gd name="T26" fmla="*/ 54 w 85"/>
                <a:gd name="T27" fmla="*/ 46 h 85"/>
                <a:gd name="T28" fmla="*/ 58 w 85"/>
                <a:gd name="T29" fmla="*/ 42 h 85"/>
                <a:gd name="T30" fmla="*/ 58 w 85"/>
                <a:gd name="T31" fmla="*/ 38 h 85"/>
                <a:gd name="T32" fmla="*/ 65 w 85"/>
                <a:gd name="T33" fmla="*/ 35 h 85"/>
                <a:gd name="T34" fmla="*/ 65 w 85"/>
                <a:gd name="T35" fmla="*/ 69 h 85"/>
                <a:gd name="T36" fmla="*/ 58 w 85"/>
                <a:gd name="T37" fmla="*/ 73 h 85"/>
                <a:gd name="T38" fmla="*/ 54 w 85"/>
                <a:gd name="T39" fmla="*/ 73 h 85"/>
                <a:gd name="T40" fmla="*/ 58 w 85"/>
                <a:gd name="T41" fmla="*/ 85 h 85"/>
                <a:gd name="T42" fmla="*/ 73 w 85"/>
                <a:gd name="T43" fmla="*/ 81 h 85"/>
                <a:gd name="T44" fmla="*/ 77 w 85"/>
                <a:gd name="T45" fmla="*/ 73 h 85"/>
                <a:gd name="T46" fmla="*/ 46 w 85"/>
                <a:gd name="T47" fmla="*/ 27 h 85"/>
                <a:gd name="T48" fmla="*/ 85 w 85"/>
                <a:gd name="T49" fmla="*/ 19 h 85"/>
                <a:gd name="T50" fmla="*/ 50 w 85"/>
                <a:gd name="T51" fmla="*/ 11 h 85"/>
                <a:gd name="T52" fmla="*/ 50 w 85"/>
                <a:gd name="T53" fmla="*/ 4 h 85"/>
                <a:gd name="T54" fmla="*/ 50 w 85"/>
                <a:gd name="T55" fmla="*/ 0 h 85"/>
                <a:gd name="T56" fmla="*/ 38 w 85"/>
                <a:gd name="T57" fmla="*/ 11 h 85"/>
                <a:gd name="T58" fmla="*/ 0 w 85"/>
                <a:gd name="T59" fmla="*/ 19 h 85"/>
                <a:gd name="T60" fmla="*/ 35 w 85"/>
                <a:gd name="T61" fmla="*/ 19 h 85"/>
                <a:gd name="T62" fmla="*/ 42 w 85"/>
                <a:gd name="T63" fmla="*/ 42 h 85"/>
                <a:gd name="T64" fmla="*/ 38 w 85"/>
                <a:gd name="T65" fmla="*/ 38 h 85"/>
                <a:gd name="T66" fmla="*/ 38 w 85"/>
                <a:gd name="T67" fmla="*/ 35 h 85"/>
                <a:gd name="T68" fmla="*/ 46 w 85"/>
                <a:gd name="T69" fmla="*/ 35 h 85"/>
                <a:gd name="T70" fmla="*/ 35 w 85"/>
                <a:gd name="T71" fmla="*/ 46 h 85"/>
                <a:gd name="T72" fmla="*/ 42 w 85"/>
                <a:gd name="T73" fmla="*/ 42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5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1"/>
                  </a:lnTo>
                  <a:lnTo>
                    <a:pt x="19" y="81"/>
                  </a:lnTo>
                  <a:lnTo>
                    <a:pt x="19" y="35"/>
                  </a:lnTo>
                  <a:lnTo>
                    <a:pt x="35" y="35"/>
                  </a:lnTo>
                  <a:lnTo>
                    <a:pt x="27" y="38"/>
                  </a:lnTo>
                  <a:lnTo>
                    <a:pt x="31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58"/>
                  </a:lnTo>
                  <a:lnTo>
                    <a:pt x="23" y="58"/>
                  </a:lnTo>
                  <a:lnTo>
                    <a:pt x="23" y="65"/>
                  </a:lnTo>
                  <a:lnTo>
                    <a:pt x="35" y="69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69"/>
                  </a:lnTo>
                  <a:lnTo>
                    <a:pt x="61" y="69"/>
                  </a:lnTo>
                  <a:lnTo>
                    <a:pt x="61" y="58"/>
                  </a:lnTo>
                  <a:lnTo>
                    <a:pt x="46" y="58"/>
                  </a:lnTo>
                  <a:lnTo>
                    <a:pt x="46" y="54"/>
                  </a:lnTo>
                  <a:lnTo>
                    <a:pt x="61" y="54"/>
                  </a:lnTo>
                  <a:lnTo>
                    <a:pt x="61" y="46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54" y="35"/>
                  </a:lnTo>
                  <a:lnTo>
                    <a:pt x="65" y="35"/>
                  </a:lnTo>
                  <a:lnTo>
                    <a:pt x="65" y="69"/>
                  </a:lnTo>
                  <a:lnTo>
                    <a:pt x="61" y="73"/>
                  </a:lnTo>
                  <a:lnTo>
                    <a:pt x="58" y="73"/>
                  </a:lnTo>
                  <a:lnTo>
                    <a:pt x="54" y="73"/>
                  </a:lnTo>
                  <a:lnTo>
                    <a:pt x="58" y="85"/>
                  </a:lnTo>
                  <a:lnTo>
                    <a:pt x="73" y="81"/>
                  </a:lnTo>
                  <a:lnTo>
                    <a:pt x="77" y="77"/>
                  </a:lnTo>
                  <a:lnTo>
                    <a:pt x="77" y="73"/>
                  </a:lnTo>
                  <a:lnTo>
                    <a:pt x="77" y="27"/>
                  </a:lnTo>
                  <a:lnTo>
                    <a:pt x="46" y="27"/>
                  </a:lnTo>
                  <a:lnTo>
                    <a:pt x="46" y="19"/>
                  </a:lnTo>
                  <a:lnTo>
                    <a:pt x="85" y="19"/>
                  </a:lnTo>
                  <a:lnTo>
                    <a:pt x="85" y="11"/>
                  </a:lnTo>
                  <a:lnTo>
                    <a:pt x="50" y="11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38" y="11"/>
                  </a:lnTo>
                  <a:lnTo>
                    <a:pt x="0" y="8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42" y="42"/>
                  </a:moveTo>
                  <a:lnTo>
                    <a:pt x="42" y="42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46" y="35"/>
                  </a:lnTo>
                  <a:lnTo>
                    <a:pt x="42" y="46"/>
                  </a:lnTo>
                  <a:lnTo>
                    <a:pt x="35" y="46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2"/>
            <p:cNvSpPr/>
            <p:nvPr/>
          </p:nvSpPr>
          <p:spPr bwMode="auto">
            <a:xfrm>
              <a:off x="8098" y="7686"/>
              <a:ext cx="170" cy="17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8 h 85"/>
                <a:gd name="T6" fmla="*/ 46 w 81"/>
                <a:gd name="T7" fmla="*/ 8 h 85"/>
                <a:gd name="T8" fmla="*/ 43 w 81"/>
                <a:gd name="T9" fmla="*/ 0 h 85"/>
                <a:gd name="T10" fmla="*/ 43 w 81"/>
                <a:gd name="T11" fmla="*/ 0 h 85"/>
                <a:gd name="T12" fmla="*/ 39 w 81"/>
                <a:gd name="T13" fmla="*/ 4 h 85"/>
                <a:gd name="T14" fmla="*/ 39 w 81"/>
                <a:gd name="T15" fmla="*/ 4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8 w 81"/>
                <a:gd name="T31" fmla="*/ 35 h 85"/>
                <a:gd name="T32" fmla="*/ 8 w 81"/>
                <a:gd name="T33" fmla="*/ 77 h 85"/>
                <a:gd name="T34" fmla="*/ 19 w 81"/>
                <a:gd name="T35" fmla="*/ 77 h 85"/>
                <a:gd name="T36" fmla="*/ 19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6 h 85"/>
                <a:gd name="T46" fmla="*/ 58 w 81"/>
                <a:gd name="T47" fmla="*/ 46 h 85"/>
                <a:gd name="T48" fmla="*/ 58 w 81"/>
                <a:gd name="T49" fmla="*/ 61 h 85"/>
                <a:gd name="T50" fmla="*/ 58 w 81"/>
                <a:gd name="T51" fmla="*/ 61 h 85"/>
                <a:gd name="T52" fmla="*/ 54 w 81"/>
                <a:gd name="T53" fmla="*/ 65 h 85"/>
                <a:gd name="T54" fmla="*/ 46 w 81"/>
                <a:gd name="T55" fmla="*/ 65 h 85"/>
                <a:gd name="T56" fmla="*/ 46 w 81"/>
                <a:gd name="T57" fmla="*/ 65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69 w 81"/>
                <a:gd name="T65" fmla="*/ 73 h 85"/>
                <a:gd name="T66" fmla="*/ 69 w 81"/>
                <a:gd name="T67" fmla="*/ 69 h 85"/>
                <a:gd name="T68" fmla="*/ 69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7 h 85"/>
                <a:gd name="T76" fmla="*/ 81 w 81"/>
                <a:gd name="T77" fmla="*/ 15 h 85"/>
                <a:gd name="T78" fmla="*/ 39 w 81"/>
                <a:gd name="T79" fmla="*/ 15 h 85"/>
                <a:gd name="T80" fmla="*/ 39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77"/>
                  </a:lnTo>
                  <a:lnTo>
                    <a:pt x="19" y="77"/>
                  </a:lnTo>
                  <a:lnTo>
                    <a:pt x="19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58" y="61"/>
                  </a:lnTo>
                  <a:lnTo>
                    <a:pt x="54" y="65"/>
                  </a:lnTo>
                  <a:lnTo>
                    <a:pt x="46" y="65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69"/>
                  </a:lnTo>
                  <a:lnTo>
                    <a:pt x="69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39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3"/>
            <p:cNvSpPr>
              <a:spLocks noEditPoints="1"/>
            </p:cNvSpPr>
            <p:nvPr/>
          </p:nvSpPr>
          <p:spPr bwMode="auto">
            <a:xfrm>
              <a:off x="10129" y="5955"/>
              <a:ext cx="176" cy="178"/>
            </a:xfrm>
            <a:custGeom>
              <a:avLst/>
              <a:gdLst>
                <a:gd name="T0" fmla="*/ 34 w 84"/>
                <a:gd name="T1" fmla="*/ 19 h 85"/>
                <a:gd name="T2" fmla="*/ 50 w 84"/>
                <a:gd name="T3" fmla="*/ 23 h 85"/>
                <a:gd name="T4" fmla="*/ 61 w 84"/>
                <a:gd name="T5" fmla="*/ 19 h 85"/>
                <a:gd name="T6" fmla="*/ 84 w 84"/>
                <a:gd name="T7" fmla="*/ 11 h 85"/>
                <a:gd name="T8" fmla="*/ 61 w 84"/>
                <a:gd name="T9" fmla="*/ 8 h 85"/>
                <a:gd name="T10" fmla="*/ 61 w 84"/>
                <a:gd name="T11" fmla="*/ 4 h 85"/>
                <a:gd name="T12" fmla="*/ 61 w 84"/>
                <a:gd name="T13" fmla="*/ 0 h 85"/>
                <a:gd name="T14" fmla="*/ 53 w 84"/>
                <a:gd name="T15" fmla="*/ 0 h 85"/>
                <a:gd name="T16" fmla="*/ 50 w 84"/>
                <a:gd name="T17" fmla="*/ 11 h 85"/>
                <a:gd name="T18" fmla="*/ 34 w 84"/>
                <a:gd name="T19" fmla="*/ 8 h 85"/>
                <a:gd name="T20" fmla="*/ 34 w 84"/>
                <a:gd name="T21" fmla="*/ 4 h 85"/>
                <a:gd name="T22" fmla="*/ 34 w 84"/>
                <a:gd name="T23" fmla="*/ 0 h 85"/>
                <a:gd name="T24" fmla="*/ 34 w 84"/>
                <a:gd name="T25" fmla="*/ 0 h 85"/>
                <a:gd name="T26" fmla="*/ 27 w 84"/>
                <a:gd name="T27" fmla="*/ 0 h 85"/>
                <a:gd name="T28" fmla="*/ 3 w 84"/>
                <a:gd name="T29" fmla="*/ 11 h 85"/>
                <a:gd name="T30" fmla="*/ 27 w 84"/>
                <a:gd name="T31" fmla="*/ 19 h 85"/>
                <a:gd name="T32" fmla="*/ 27 w 84"/>
                <a:gd name="T33" fmla="*/ 27 h 85"/>
                <a:gd name="T34" fmla="*/ 34 w 84"/>
                <a:gd name="T35" fmla="*/ 27 h 85"/>
                <a:gd name="T36" fmla="*/ 30 w 84"/>
                <a:gd name="T37" fmla="*/ 58 h 85"/>
                <a:gd name="T38" fmla="*/ 38 w 84"/>
                <a:gd name="T39" fmla="*/ 65 h 85"/>
                <a:gd name="T40" fmla="*/ 42 w 84"/>
                <a:gd name="T41" fmla="*/ 65 h 85"/>
                <a:gd name="T42" fmla="*/ 46 w 84"/>
                <a:gd name="T43" fmla="*/ 62 h 85"/>
                <a:gd name="T44" fmla="*/ 46 w 84"/>
                <a:gd name="T45" fmla="*/ 73 h 85"/>
                <a:gd name="T46" fmla="*/ 57 w 84"/>
                <a:gd name="T47" fmla="*/ 81 h 85"/>
                <a:gd name="T48" fmla="*/ 73 w 84"/>
                <a:gd name="T49" fmla="*/ 81 h 85"/>
                <a:gd name="T50" fmla="*/ 84 w 84"/>
                <a:gd name="T51" fmla="*/ 81 h 85"/>
                <a:gd name="T52" fmla="*/ 84 w 84"/>
                <a:gd name="T53" fmla="*/ 65 h 85"/>
                <a:gd name="T54" fmla="*/ 73 w 84"/>
                <a:gd name="T55" fmla="*/ 62 h 85"/>
                <a:gd name="T56" fmla="*/ 69 w 84"/>
                <a:gd name="T57" fmla="*/ 69 h 85"/>
                <a:gd name="T58" fmla="*/ 61 w 84"/>
                <a:gd name="T59" fmla="*/ 69 h 85"/>
                <a:gd name="T60" fmla="*/ 57 w 84"/>
                <a:gd name="T61" fmla="*/ 65 h 85"/>
                <a:gd name="T62" fmla="*/ 57 w 84"/>
                <a:gd name="T63" fmla="*/ 54 h 85"/>
                <a:gd name="T64" fmla="*/ 69 w 84"/>
                <a:gd name="T65" fmla="*/ 31 h 85"/>
                <a:gd name="T66" fmla="*/ 57 w 84"/>
                <a:gd name="T67" fmla="*/ 42 h 85"/>
                <a:gd name="T68" fmla="*/ 57 w 84"/>
                <a:gd name="T69" fmla="*/ 35 h 85"/>
                <a:gd name="T70" fmla="*/ 57 w 84"/>
                <a:gd name="T71" fmla="*/ 31 h 85"/>
                <a:gd name="T72" fmla="*/ 57 w 84"/>
                <a:gd name="T73" fmla="*/ 27 h 85"/>
                <a:gd name="T74" fmla="*/ 46 w 84"/>
                <a:gd name="T75" fmla="*/ 27 h 85"/>
                <a:gd name="T76" fmla="*/ 46 w 84"/>
                <a:gd name="T77" fmla="*/ 50 h 85"/>
                <a:gd name="T78" fmla="*/ 34 w 84"/>
                <a:gd name="T79" fmla="*/ 54 h 85"/>
                <a:gd name="T80" fmla="*/ 34 w 84"/>
                <a:gd name="T81" fmla="*/ 54 h 85"/>
                <a:gd name="T82" fmla="*/ 38 w 84"/>
                <a:gd name="T83" fmla="*/ 38 h 85"/>
                <a:gd name="T84" fmla="*/ 38 w 84"/>
                <a:gd name="T85" fmla="*/ 35 h 85"/>
                <a:gd name="T86" fmla="*/ 27 w 84"/>
                <a:gd name="T87" fmla="*/ 27 h 85"/>
                <a:gd name="T88" fmla="*/ 27 w 84"/>
                <a:gd name="T89" fmla="*/ 31 h 85"/>
                <a:gd name="T90" fmla="*/ 19 w 84"/>
                <a:gd name="T91" fmla="*/ 38 h 85"/>
                <a:gd name="T92" fmla="*/ 19 w 84"/>
                <a:gd name="T93" fmla="*/ 38 h 85"/>
                <a:gd name="T94" fmla="*/ 11 w 84"/>
                <a:gd name="T95" fmla="*/ 62 h 85"/>
                <a:gd name="T96" fmla="*/ 19 w 84"/>
                <a:gd name="T97" fmla="*/ 54 h 85"/>
                <a:gd name="T98" fmla="*/ 30 w 84"/>
                <a:gd name="T99" fmla="*/ 85 h 85"/>
                <a:gd name="T100" fmla="*/ 30 w 84"/>
                <a:gd name="T101" fmla="*/ 42 h 85"/>
                <a:gd name="T102" fmla="*/ 38 w 84"/>
                <a:gd name="T103" fmla="*/ 38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4" h="85">
                  <a:moveTo>
                    <a:pt x="34" y="27"/>
                  </a:moveTo>
                  <a:lnTo>
                    <a:pt x="34" y="19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61" y="23"/>
                  </a:lnTo>
                  <a:lnTo>
                    <a:pt x="61" y="19"/>
                  </a:lnTo>
                  <a:lnTo>
                    <a:pt x="84" y="19"/>
                  </a:lnTo>
                  <a:lnTo>
                    <a:pt x="84" y="11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11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7" y="19"/>
                  </a:lnTo>
                  <a:lnTo>
                    <a:pt x="27" y="27"/>
                  </a:lnTo>
                  <a:lnTo>
                    <a:pt x="34" y="27"/>
                  </a:lnTo>
                  <a:close/>
                  <a:moveTo>
                    <a:pt x="34" y="54"/>
                  </a:moveTo>
                  <a:lnTo>
                    <a:pt x="30" y="58"/>
                  </a:lnTo>
                  <a:lnTo>
                    <a:pt x="38" y="65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6" y="73"/>
                  </a:lnTo>
                  <a:lnTo>
                    <a:pt x="46" y="81"/>
                  </a:lnTo>
                  <a:lnTo>
                    <a:pt x="57" y="81"/>
                  </a:lnTo>
                  <a:lnTo>
                    <a:pt x="73" y="81"/>
                  </a:lnTo>
                  <a:lnTo>
                    <a:pt x="84" y="81"/>
                  </a:lnTo>
                  <a:lnTo>
                    <a:pt x="84" y="65"/>
                  </a:lnTo>
                  <a:lnTo>
                    <a:pt x="73" y="62"/>
                  </a:lnTo>
                  <a:lnTo>
                    <a:pt x="73" y="69"/>
                  </a:lnTo>
                  <a:lnTo>
                    <a:pt x="69" y="69"/>
                  </a:lnTo>
                  <a:lnTo>
                    <a:pt x="61" y="69"/>
                  </a:lnTo>
                  <a:lnTo>
                    <a:pt x="57" y="69"/>
                  </a:lnTo>
                  <a:lnTo>
                    <a:pt x="57" y="65"/>
                  </a:lnTo>
                  <a:lnTo>
                    <a:pt x="57" y="54"/>
                  </a:lnTo>
                  <a:lnTo>
                    <a:pt x="80" y="38"/>
                  </a:lnTo>
                  <a:lnTo>
                    <a:pt x="69" y="31"/>
                  </a:lnTo>
                  <a:lnTo>
                    <a:pt x="57" y="42"/>
                  </a:lnTo>
                  <a:lnTo>
                    <a:pt x="57" y="35"/>
                  </a:lnTo>
                  <a:lnTo>
                    <a:pt x="57" y="31"/>
                  </a:lnTo>
                  <a:lnTo>
                    <a:pt x="57" y="27"/>
                  </a:lnTo>
                  <a:lnTo>
                    <a:pt x="50" y="27"/>
                  </a:lnTo>
                  <a:lnTo>
                    <a:pt x="46" y="27"/>
                  </a:lnTo>
                  <a:lnTo>
                    <a:pt x="46" y="50"/>
                  </a:lnTo>
                  <a:lnTo>
                    <a:pt x="34" y="54"/>
                  </a:lnTo>
                  <a:close/>
                  <a:moveTo>
                    <a:pt x="38" y="38"/>
                  </a:moveTo>
                  <a:lnTo>
                    <a:pt x="38" y="38"/>
                  </a:lnTo>
                  <a:lnTo>
                    <a:pt x="38" y="35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19" y="38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9" y="54"/>
                  </a:lnTo>
                  <a:lnTo>
                    <a:pt x="19" y="85"/>
                  </a:lnTo>
                  <a:lnTo>
                    <a:pt x="30" y="85"/>
                  </a:lnTo>
                  <a:lnTo>
                    <a:pt x="30" y="42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4"/>
            <p:cNvSpPr>
              <a:spLocks noEditPoints="1"/>
            </p:cNvSpPr>
            <p:nvPr/>
          </p:nvSpPr>
          <p:spPr bwMode="auto">
            <a:xfrm>
              <a:off x="10330" y="5955"/>
              <a:ext cx="178" cy="178"/>
            </a:xfrm>
            <a:custGeom>
              <a:avLst/>
              <a:gdLst>
                <a:gd name="T0" fmla="*/ 34 w 85"/>
                <a:gd name="T1" fmla="*/ 23 h 85"/>
                <a:gd name="T2" fmla="*/ 50 w 85"/>
                <a:gd name="T3" fmla="*/ 19 h 85"/>
                <a:gd name="T4" fmla="*/ 61 w 85"/>
                <a:gd name="T5" fmla="*/ 23 h 85"/>
                <a:gd name="T6" fmla="*/ 81 w 85"/>
                <a:gd name="T7" fmla="*/ 19 h 85"/>
                <a:gd name="T8" fmla="*/ 61 w 85"/>
                <a:gd name="T9" fmla="*/ 8 h 85"/>
                <a:gd name="T10" fmla="*/ 61 w 85"/>
                <a:gd name="T11" fmla="*/ 8 h 85"/>
                <a:gd name="T12" fmla="*/ 61 w 85"/>
                <a:gd name="T13" fmla="*/ 4 h 85"/>
                <a:gd name="T14" fmla="*/ 61 w 85"/>
                <a:gd name="T15" fmla="*/ 0 h 85"/>
                <a:gd name="T16" fmla="*/ 50 w 85"/>
                <a:gd name="T17" fmla="*/ 8 h 85"/>
                <a:gd name="T18" fmla="*/ 34 w 85"/>
                <a:gd name="T19" fmla="*/ 8 h 85"/>
                <a:gd name="T20" fmla="*/ 34 w 85"/>
                <a:gd name="T21" fmla="*/ 4 h 85"/>
                <a:gd name="T22" fmla="*/ 34 w 85"/>
                <a:gd name="T23" fmla="*/ 0 h 85"/>
                <a:gd name="T24" fmla="*/ 23 w 85"/>
                <a:gd name="T25" fmla="*/ 0 h 85"/>
                <a:gd name="T26" fmla="*/ 0 w 85"/>
                <a:gd name="T27" fmla="*/ 8 h 85"/>
                <a:gd name="T28" fmla="*/ 23 w 85"/>
                <a:gd name="T29" fmla="*/ 19 h 85"/>
                <a:gd name="T30" fmla="*/ 23 w 85"/>
                <a:gd name="T31" fmla="*/ 23 h 85"/>
                <a:gd name="T32" fmla="*/ 15 w 85"/>
                <a:gd name="T33" fmla="*/ 19 h 85"/>
                <a:gd name="T34" fmla="*/ 4 w 85"/>
                <a:gd name="T35" fmla="*/ 23 h 85"/>
                <a:gd name="T36" fmla="*/ 11 w 85"/>
                <a:gd name="T37" fmla="*/ 38 h 85"/>
                <a:gd name="T38" fmla="*/ 23 w 85"/>
                <a:gd name="T39" fmla="*/ 35 h 85"/>
                <a:gd name="T40" fmla="*/ 15 w 85"/>
                <a:gd name="T41" fmla="*/ 19 h 85"/>
                <a:gd name="T42" fmla="*/ 50 w 85"/>
                <a:gd name="T43" fmla="*/ 27 h 85"/>
                <a:gd name="T44" fmla="*/ 54 w 85"/>
                <a:gd name="T45" fmla="*/ 23 h 85"/>
                <a:gd name="T46" fmla="*/ 38 w 85"/>
                <a:gd name="T47" fmla="*/ 19 h 85"/>
                <a:gd name="T48" fmla="*/ 38 w 85"/>
                <a:gd name="T49" fmla="*/ 27 h 85"/>
                <a:gd name="T50" fmla="*/ 23 w 85"/>
                <a:gd name="T51" fmla="*/ 35 h 85"/>
                <a:gd name="T52" fmla="*/ 34 w 85"/>
                <a:gd name="T53" fmla="*/ 35 h 85"/>
                <a:gd name="T54" fmla="*/ 27 w 85"/>
                <a:gd name="T55" fmla="*/ 42 h 85"/>
                <a:gd name="T56" fmla="*/ 46 w 85"/>
                <a:gd name="T57" fmla="*/ 54 h 85"/>
                <a:gd name="T58" fmla="*/ 23 w 85"/>
                <a:gd name="T59" fmla="*/ 58 h 85"/>
                <a:gd name="T60" fmla="*/ 46 w 85"/>
                <a:gd name="T61" fmla="*/ 65 h 85"/>
                <a:gd name="T62" fmla="*/ 42 w 85"/>
                <a:gd name="T63" fmla="*/ 73 h 85"/>
                <a:gd name="T64" fmla="*/ 27 w 85"/>
                <a:gd name="T65" fmla="*/ 69 h 85"/>
                <a:gd name="T66" fmla="*/ 23 w 85"/>
                <a:gd name="T67" fmla="*/ 65 h 85"/>
                <a:gd name="T68" fmla="*/ 0 w 85"/>
                <a:gd name="T69" fmla="*/ 38 h 85"/>
                <a:gd name="T70" fmla="*/ 11 w 85"/>
                <a:gd name="T71" fmla="*/ 50 h 85"/>
                <a:gd name="T72" fmla="*/ 11 w 85"/>
                <a:gd name="T73" fmla="*/ 65 h 85"/>
                <a:gd name="T74" fmla="*/ 0 w 85"/>
                <a:gd name="T75" fmla="*/ 73 h 85"/>
                <a:gd name="T76" fmla="*/ 8 w 85"/>
                <a:gd name="T77" fmla="*/ 85 h 85"/>
                <a:gd name="T78" fmla="*/ 11 w 85"/>
                <a:gd name="T79" fmla="*/ 81 h 85"/>
                <a:gd name="T80" fmla="*/ 19 w 85"/>
                <a:gd name="T81" fmla="*/ 73 h 85"/>
                <a:gd name="T82" fmla="*/ 19 w 85"/>
                <a:gd name="T83" fmla="*/ 77 h 85"/>
                <a:gd name="T84" fmla="*/ 42 w 85"/>
                <a:gd name="T85" fmla="*/ 85 h 85"/>
                <a:gd name="T86" fmla="*/ 77 w 85"/>
                <a:gd name="T87" fmla="*/ 85 h 85"/>
                <a:gd name="T88" fmla="*/ 81 w 85"/>
                <a:gd name="T89" fmla="*/ 81 h 85"/>
                <a:gd name="T90" fmla="*/ 85 w 85"/>
                <a:gd name="T91" fmla="*/ 73 h 85"/>
                <a:gd name="T92" fmla="*/ 58 w 85"/>
                <a:gd name="T93" fmla="*/ 73 h 85"/>
                <a:gd name="T94" fmla="*/ 81 w 85"/>
                <a:gd name="T95" fmla="*/ 65 h 85"/>
                <a:gd name="T96" fmla="*/ 61 w 85"/>
                <a:gd name="T97" fmla="*/ 58 h 85"/>
                <a:gd name="T98" fmla="*/ 77 w 85"/>
                <a:gd name="T99" fmla="*/ 54 h 85"/>
                <a:gd name="T100" fmla="*/ 61 w 85"/>
                <a:gd name="T101" fmla="*/ 42 h 85"/>
                <a:gd name="T102" fmla="*/ 61 w 85"/>
                <a:gd name="T103" fmla="*/ 42 h 85"/>
                <a:gd name="T104" fmla="*/ 61 w 85"/>
                <a:gd name="T105" fmla="*/ 38 h 85"/>
                <a:gd name="T106" fmla="*/ 61 w 85"/>
                <a:gd name="T107" fmla="*/ 38 h 85"/>
                <a:gd name="T108" fmla="*/ 58 w 85"/>
                <a:gd name="T109" fmla="*/ 38 h 85"/>
                <a:gd name="T110" fmla="*/ 46 w 85"/>
                <a:gd name="T111" fmla="*/ 42 h 85"/>
                <a:gd name="T112" fmla="*/ 42 w 85"/>
                <a:gd name="T113" fmla="*/ 42 h 85"/>
                <a:gd name="T114" fmla="*/ 42 w 85"/>
                <a:gd name="T115" fmla="*/ 38 h 85"/>
                <a:gd name="T116" fmla="*/ 81 w 85"/>
                <a:gd name="T117" fmla="*/ 35 h 85"/>
                <a:gd name="T118" fmla="*/ 50 w 85"/>
                <a:gd name="T119" fmla="*/ 27 h 85"/>
                <a:gd name="T120" fmla="*/ 50 w 85"/>
                <a:gd name="T121" fmla="*/ 27 h 85"/>
                <a:gd name="T122" fmla="*/ 50 w 85"/>
                <a:gd name="T123" fmla="*/ 27 h 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61" y="23"/>
                  </a:lnTo>
                  <a:lnTo>
                    <a:pt x="61" y="19"/>
                  </a:lnTo>
                  <a:lnTo>
                    <a:pt x="81" y="19"/>
                  </a:lnTo>
                  <a:lnTo>
                    <a:pt x="81" y="8"/>
                  </a:lnTo>
                  <a:lnTo>
                    <a:pt x="61" y="8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50" y="8"/>
                  </a:lnTo>
                  <a:lnTo>
                    <a:pt x="34" y="8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4" y="23"/>
                  </a:lnTo>
                  <a:lnTo>
                    <a:pt x="11" y="38"/>
                  </a:lnTo>
                  <a:lnTo>
                    <a:pt x="23" y="35"/>
                  </a:lnTo>
                  <a:lnTo>
                    <a:pt x="15" y="19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4" y="23"/>
                  </a:lnTo>
                  <a:lnTo>
                    <a:pt x="38" y="19"/>
                  </a:lnTo>
                  <a:lnTo>
                    <a:pt x="38" y="27"/>
                  </a:lnTo>
                  <a:lnTo>
                    <a:pt x="23" y="27"/>
                  </a:lnTo>
                  <a:lnTo>
                    <a:pt x="23" y="35"/>
                  </a:lnTo>
                  <a:lnTo>
                    <a:pt x="34" y="35"/>
                  </a:lnTo>
                  <a:lnTo>
                    <a:pt x="31" y="42"/>
                  </a:lnTo>
                  <a:lnTo>
                    <a:pt x="27" y="42"/>
                  </a:lnTo>
                  <a:lnTo>
                    <a:pt x="27" y="54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23" y="58"/>
                  </a:lnTo>
                  <a:lnTo>
                    <a:pt x="23" y="65"/>
                  </a:lnTo>
                  <a:lnTo>
                    <a:pt x="46" y="65"/>
                  </a:lnTo>
                  <a:lnTo>
                    <a:pt x="46" y="73"/>
                  </a:lnTo>
                  <a:lnTo>
                    <a:pt x="42" y="73"/>
                  </a:lnTo>
                  <a:lnTo>
                    <a:pt x="27" y="69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3" y="38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65"/>
                  </a:lnTo>
                  <a:lnTo>
                    <a:pt x="0" y="73"/>
                  </a:lnTo>
                  <a:lnTo>
                    <a:pt x="8" y="85"/>
                  </a:lnTo>
                  <a:lnTo>
                    <a:pt x="11" y="81"/>
                  </a:lnTo>
                  <a:lnTo>
                    <a:pt x="19" y="73"/>
                  </a:lnTo>
                  <a:lnTo>
                    <a:pt x="19" y="77"/>
                  </a:lnTo>
                  <a:lnTo>
                    <a:pt x="27" y="81"/>
                  </a:lnTo>
                  <a:lnTo>
                    <a:pt x="42" y="85"/>
                  </a:lnTo>
                  <a:lnTo>
                    <a:pt x="77" y="85"/>
                  </a:lnTo>
                  <a:lnTo>
                    <a:pt x="81" y="81"/>
                  </a:lnTo>
                  <a:lnTo>
                    <a:pt x="85" y="73"/>
                  </a:lnTo>
                  <a:lnTo>
                    <a:pt x="69" y="73"/>
                  </a:lnTo>
                  <a:lnTo>
                    <a:pt x="58" y="73"/>
                  </a:lnTo>
                  <a:lnTo>
                    <a:pt x="58" y="65"/>
                  </a:lnTo>
                  <a:lnTo>
                    <a:pt x="81" y="65"/>
                  </a:lnTo>
                  <a:lnTo>
                    <a:pt x="81" y="58"/>
                  </a:lnTo>
                  <a:lnTo>
                    <a:pt x="61" y="58"/>
                  </a:lnTo>
                  <a:lnTo>
                    <a:pt x="61" y="54"/>
                  </a:lnTo>
                  <a:lnTo>
                    <a:pt x="77" y="54"/>
                  </a:lnTo>
                  <a:lnTo>
                    <a:pt x="77" y="42"/>
                  </a:lnTo>
                  <a:lnTo>
                    <a:pt x="61" y="42"/>
                  </a:lnTo>
                  <a:lnTo>
                    <a:pt x="61" y="38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81" y="35"/>
                  </a:lnTo>
                  <a:lnTo>
                    <a:pt x="81" y="27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5"/>
            <p:cNvSpPr>
              <a:spLocks noEditPoints="1"/>
            </p:cNvSpPr>
            <p:nvPr/>
          </p:nvSpPr>
          <p:spPr bwMode="auto">
            <a:xfrm>
              <a:off x="10524" y="5964"/>
              <a:ext cx="178" cy="170"/>
            </a:xfrm>
            <a:custGeom>
              <a:avLst/>
              <a:gdLst>
                <a:gd name="T0" fmla="*/ 27 w 85"/>
                <a:gd name="T1" fmla="*/ 54 h 81"/>
                <a:gd name="T2" fmla="*/ 19 w 85"/>
                <a:gd name="T3" fmla="*/ 65 h 81"/>
                <a:gd name="T4" fmla="*/ 8 w 85"/>
                <a:gd name="T5" fmla="*/ 65 h 81"/>
                <a:gd name="T6" fmla="*/ 8 w 85"/>
                <a:gd name="T7" fmla="*/ 65 h 81"/>
                <a:gd name="T8" fmla="*/ 12 w 85"/>
                <a:gd name="T9" fmla="*/ 81 h 81"/>
                <a:gd name="T10" fmla="*/ 62 w 85"/>
                <a:gd name="T11" fmla="*/ 77 h 81"/>
                <a:gd name="T12" fmla="*/ 62 w 85"/>
                <a:gd name="T13" fmla="*/ 77 h 81"/>
                <a:gd name="T14" fmla="*/ 66 w 85"/>
                <a:gd name="T15" fmla="*/ 81 h 81"/>
                <a:gd name="T16" fmla="*/ 77 w 85"/>
                <a:gd name="T17" fmla="*/ 73 h 81"/>
                <a:gd name="T18" fmla="*/ 58 w 85"/>
                <a:gd name="T19" fmla="*/ 54 h 81"/>
                <a:gd name="T20" fmla="*/ 85 w 85"/>
                <a:gd name="T21" fmla="*/ 46 h 81"/>
                <a:gd name="T22" fmla="*/ 70 w 85"/>
                <a:gd name="T23" fmla="*/ 0 h 81"/>
                <a:gd name="T24" fmla="*/ 16 w 85"/>
                <a:gd name="T25" fmla="*/ 46 h 81"/>
                <a:gd name="T26" fmla="*/ 0 w 85"/>
                <a:gd name="T27" fmla="*/ 54 h 81"/>
                <a:gd name="T28" fmla="*/ 0 w 85"/>
                <a:gd name="T29" fmla="*/ 54 h 81"/>
                <a:gd name="T30" fmla="*/ 27 w 85"/>
                <a:gd name="T31" fmla="*/ 54 h 81"/>
                <a:gd name="T32" fmla="*/ 54 w 85"/>
                <a:gd name="T33" fmla="*/ 15 h 81"/>
                <a:gd name="T34" fmla="*/ 27 w 85"/>
                <a:gd name="T35" fmla="*/ 7 h 81"/>
                <a:gd name="T36" fmla="*/ 54 w 85"/>
                <a:gd name="T37" fmla="*/ 7 h 81"/>
                <a:gd name="T38" fmla="*/ 27 w 85"/>
                <a:gd name="T39" fmla="*/ 31 h 81"/>
                <a:gd name="T40" fmla="*/ 54 w 85"/>
                <a:gd name="T41" fmla="*/ 23 h 81"/>
                <a:gd name="T42" fmla="*/ 54 w 85"/>
                <a:gd name="T43" fmla="*/ 31 h 81"/>
                <a:gd name="T44" fmla="*/ 54 w 85"/>
                <a:gd name="T45" fmla="*/ 46 h 81"/>
                <a:gd name="T46" fmla="*/ 27 w 85"/>
                <a:gd name="T47" fmla="*/ 38 h 81"/>
                <a:gd name="T48" fmla="*/ 54 w 85"/>
                <a:gd name="T49" fmla="*/ 38 h 81"/>
                <a:gd name="T50" fmla="*/ 46 w 85"/>
                <a:gd name="T51" fmla="*/ 61 h 81"/>
                <a:gd name="T52" fmla="*/ 50 w 85"/>
                <a:gd name="T53" fmla="*/ 65 h 81"/>
                <a:gd name="T54" fmla="*/ 31 w 85"/>
                <a:gd name="T55" fmla="*/ 69 h 81"/>
                <a:gd name="T56" fmla="*/ 35 w 85"/>
                <a:gd name="T57" fmla="*/ 65 h 81"/>
                <a:gd name="T58" fmla="*/ 43 w 85"/>
                <a:gd name="T59" fmla="*/ 54 h 81"/>
                <a:gd name="T60" fmla="*/ 58 w 85"/>
                <a:gd name="T61" fmla="*/ 54 h 81"/>
                <a:gd name="T62" fmla="*/ 46 w 85"/>
                <a:gd name="T63" fmla="*/ 61 h 8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5" h="81">
                  <a:moveTo>
                    <a:pt x="27" y="54"/>
                  </a:moveTo>
                  <a:lnTo>
                    <a:pt x="27" y="54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8" y="65"/>
                  </a:lnTo>
                  <a:lnTo>
                    <a:pt x="12" y="81"/>
                  </a:lnTo>
                  <a:lnTo>
                    <a:pt x="62" y="77"/>
                  </a:lnTo>
                  <a:lnTo>
                    <a:pt x="66" y="81"/>
                  </a:lnTo>
                  <a:lnTo>
                    <a:pt x="77" y="73"/>
                  </a:lnTo>
                  <a:lnTo>
                    <a:pt x="58" y="54"/>
                  </a:lnTo>
                  <a:lnTo>
                    <a:pt x="85" y="54"/>
                  </a:lnTo>
                  <a:lnTo>
                    <a:pt x="85" y="46"/>
                  </a:lnTo>
                  <a:lnTo>
                    <a:pt x="70" y="46"/>
                  </a:lnTo>
                  <a:lnTo>
                    <a:pt x="70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27" y="54"/>
                  </a:lnTo>
                  <a:close/>
                  <a:moveTo>
                    <a:pt x="54" y="7"/>
                  </a:moveTo>
                  <a:lnTo>
                    <a:pt x="54" y="15"/>
                  </a:lnTo>
                  <a:lnTo>
                    <a:pt x="27" y="15"/>
                  </a:lnTo>
                  <a:lnTo>
                    <a:pt x="27" y="7"/>
                  </a:lnTo>
                  <a:lnTo>
                    <a:pt x="54" y="7"/>
                  </a:lnTo>
                  <a:close/>
                  <a:moveTo>
                    <a:pt x="54" y="31"/>
                  </a:moveTo>
                  <a:lnTo>
                    <a:pt x="27" y="31"/>
                  </a:lnTo>
                  <a:lnTo>
                    <a:pt x="27" y="23"/>
                  </a:lnTo>
                  <a:lnTo>
                    <a:pt x="54" y="23"/>
                  </a:lnTo>
                  <a:lnTo>
                    <a:pt x="54" y="31"/>
                  </a:lnTo>
                  <a:close/>
                  <a:moveTo>
                    <a:pt x="54" y="38"/>
                  </a:moveTo>
                  <a:lnTo>
                    <a:pt x="54" y="46"/>
                  </a:lnTo>
                  <a:lnTo>
                    <a:pt x="27" y="46"/>
                  </a:lnTo>
                  <a:lnTo>
                    <a:pt x="27" y="38"/>
                  </a:lnTo>
                  <a:lnTo>
                    <a:pt x="54" y="38"/>
                  </a:lnTo>
                  <a:close/>
                  <a:moveTo>
                    <a:pt x="46" y="61"/>
                  </a:moveTo>
                  <a:lnTo>
                    <a:pt x="46" y="61"/>
                  </a:lnTo>
                  <a:lnTo>
                    <a:pt x="50" y="65"/>
                  </a:lnTo>
                  <a:lnTo>
                    <a:pt x="54" y="65"/>
                  </a:lnTo>
                  <a:lnTo>
                    <a:pt x="31" y="69"/>
                  </a:lnTo>
                  <a:lnTo>
                    <a:pt x="35" y="65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46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6"/>
            <p:cNvSpPr>
              <a:spLocks noEditPoints="1"/>
            </p:cNvSpPr>
            <p:nvPr/>
          </p:nvSpPr>
          <p:spPr bwMode="auto">
            <a:xfrm>
              <a:off x="8398" y="5527"/>
              <a:ext cx="162" cy="178"/>
            </a:xfrm>
            <a:custGeom>
              <a:avLst/>
              <a:gdLst>
                <a:gd name="T0" fmla="*/ 42 w 77"/>
                <a:gd name="T1" fmla="*/ 4 h 85"/>
                <a:gd name="T2" fmla="*/ 42 w 77"/>
                <a:gd name="T3" fmla="*/ 4 h 85"/>
                <a:gd name="T4" fmla="*/ 30 w 77"/>
                <a:gd name="T5" fmla="*/ 0 h 85"/>
                <a:gd name="T6" fmla="*/ 30 w 77"/>
                <a:gd name="T7" fmla="*/ 0 h 85"/>
                <a:gd name="T8" fmla="*/ 15 w 77"/>
                <a:gd name="T9" fmla="*/ 19 h 85"/>
                <a:gd name="T10" fmla="*/ 7 w 77"/>
                <a:gd name="T11" fmla="*/ 27 h 85"/>
                <a:gd name="T12" fmla="*/ 0 w 77"/>
                <a:gd name="T13" fmla="*/ 27 h 85"/>
                <a:gd name="T14" fmla="*/ 0 w 77"/>
                <a:gd name="T15" fmla="*/ 27 h 85"/>
                <a:gd name="T16" fmla="*/ 3 w 77"/>
                <a:gd name="T17" fmla="*/ 38 h 85"/>
                <a:gd name="T18" fmla="*/ 3 w 77"/>
                <a:gd name="T19" fmla="*/ 38 h 85"/>
                <a:gd name="T20" fmla="*/ 3 w 77"/>
                <a:gd name="T21" fmla="*/ 38 h 85"/>
                <a:gd name="T22" fmla="*/ 3 w 77"/>
                <a:gd name="T23" fmla="*/ 38 h 85"/>
                <a:gd name="T24" fmla="*/ 42 w 77"/>
                <a:gd name="T25" fmla="*/ 38 h 85"/>
                <a:gd name="T26" fmla="*/ 42 w 77"/>
                <a:gd name="T27" fmla="*/ 38 h 85"/>
                <a:gd name="T28" fmla="*/ 61 w 77"/>
                <a:gd name="T29" fmla="*/ 35 h 85"/>
                <a:gd name="T30" fmla="*/ 61 w 77"/>
                <a:gd name="T31" fmla="*/ 35 h 85"/>
                <a:gd name="T32" fmla="*/ 65 w 77"/>
                <a:gd name="T33" fmla="*/ 42 h 85"/>
                <a:gd name="T34" fmla="*/ 77 w 77"/>
                <a:gd name="T35" fmla="*/ 35 h 85"/>
                <a:gd name="T36" fmla="*/ 77 w 77"/>
                <a:gd name="T37" fmla="*/ 35 h 85"/>
                <a:gd name="T38" fmla="*/ 73 w 77"/>
                <a:gd name="T39" fmla="*/ 27 h 85"/>
                <a:gd name="T40" fmla="*/ 73 w 77"/>
                <a:gd name="T41" fmla="*/ 27 h 85"/>
                <a:gd name="T42" fmla="*/ 54 w 77"/>
                <a:gd name="T43" fmla="*/ 11 h 85"/>
                <a:gd name="T44" fmla="*/ 42 w 77"/>
                <a:gd name="T45" fmla="*/ 15 h 85"/>
                <a:gd name="T46" fmla="*/ 42 w 77"/>
                <a:gd name="T47" fmla="*/ 15 h 85"/>
                <a:gd name="T48" fmla="*/ 54 w 77"/>
                <a:gd name="T49" fmla="*/ 27 h 85"/>
                <a:gd name="T50" fmla="*/ 23 w 77"/>
                <a:gd name="T51" fmla="*/ 27 h 85"/>
                <a:gd name="T52" fmla="*/ 23 w 77"/>
                <a:gd name="T53" fmla="*/ 27 h 85"/>
                <a:gd name="T54" fmla="*/ 42 w 77"/>
                <a:gd name="T55" fmla="*/ 4 h 85"/>
                <a:gd name="T56" fmla="*/ 42 w 77"/>
                <a:gd name="T57" fmla="*/ 4 h 85"/>
                <a:gd name="T58" fmla="*/ 42 w 77"/>
                <a:gd name="T59" fmla="*/ 4 h 85"/>
                <a:gd name="T60" fmla="*/ 23 w 77"/>
                <a:gd name="T61" fmla="*/ 85 h 85"/>
                <a:gd name="T62" fmla="*/ 23 w 77"/>
                <a:gd name="T63" fmla="*/ 77 h 85"/>
                <a:gd name="T64" fmla="*/ 54 w 77"/>
                <a:gd name="T65" fmla="*/ 77 h 85"/>
                <a:gd name="T66" fmla="*/ 54 w 77"/>
                <a:gd name="T67" fmla="*/ 85 h 85"/>
                <a:gd name="T68" fmla="*/ 65 w 77"/>
                <a:gd name="T69" fmla="*/ 85 h 85"/>
                <a:gd name="T70" fmla="*/ 65 w 77"/>
                <a:gd name="T71" fmla="*/ 46 h 85"/>
                <a:gd name="T72" fmla="*/ 11 w 77"/>
                <a:gd name="T73" fmla="*/ 46 h 85"/>
                <a:gd name="T74" fmla="*/ 11 w 77"/>
                <a:gd name="T75" fmla="*/ 85 h 85"/>
                <a:gd name="T76" fmla="*/ 23 w 77"/>
                <a:gd name="T77" fmla="*/ 85 h 85"/>
                <a:gd name="T78" fmla="*/ 23 w 77"/>
                <a:gd name="T79" fmla="*/ 85 h 85"/>
                <a:gd name="T80" fmla="*/ 54 w 77"/>
                <a:gd name="T81" fmla="*/ 69 h 85"/>
                <a:gd name="T82" fmla="*/ 23 w 77"/>
                <a:gd name="T83" fmla="*/ 69 h 85"/>
                <a:gd name="T84" fmla="*/ 23 w 77"/>
                <a:gd name="T85" fmla="*/ 54 h 85"/>
                <a:gd name="T86" fmla="*/ 54 w 77"/>
                <a:gd name="T87" fmla="*/ 54 h 85"/>
                <a:gd name="T88" fmla="*/ 54 w 77"/>
                <a:gd name="T89" fmla="*/ 69 h 85"/>
                <a:gd name="T90" fmla="*/ 54 w 77"/>
                <a:gd name="T91" fmla="*/ 69 h 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" h="85">
                  <a:moveTo>
                    <a:pt x="42" y="4"/>
                  </a:moveTo>
                  <a:lnTo>
                    <a:pt x="42" y="4"/>
                  </a:lnTo>
                  <a:lnTo>
                    <a:pt x="30" y="0"/>
                  </a:lnTo>
                  <a:lnTo>
                    <a:pt x="15" y="19"/>
                  </a:lnTo>
                  <a:lnTo>
                    <a:pt x="7" y="27"/>
                  </a:lnTo>
                  <a:lnTo>
                    <a:pt x="0" y="27"/>
                  </a:lnTo>
                  <a:lnTo>
                    <a:pt x="3" y="38"/>
                  </a:lnTo>
                  <a:lnTo>
                    <a:pt x="42" y="38"/>
                  </a:lnTo>
                  <a:lnTo>
                    <a:pt x="61" y="35"/>
                  </a:lnTo>
                  <a:lnTo>
                    <a:pt x="65" y="42"/>
                  </a:lnTo>
                  <a:lnTo>
                    <a:pt x="77" y="35"/>
                  </a:lnTo>
                  <a:lnTo>
                    <a:pt x="73" y="27"/>
                  </a:lnTo>
                  <a:lnTo>
                    <a:pt x="54" y="11"/>
                  </a:lnTo>
                  <a:lnTo>
                    <a:pt x="42" y="15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42" y="4"/>
                  </a:lnTo>
                  <a:close/>
                  <a:moveTo>
                    <a:pt x="23" y="85"/>
                  </a:moveTo>
                  <a:lnTo>
                    <a:pt x="23" y="77"/>
                  </a:lnTo>
                  <a:lnTo>
                    <a:pt x="54" y="77"/>
                  </a:lnTo>
                  <a:lnTo>
                    <a:pt x="54" y="85"/>
                  </a:lnTo>
                  <a:lnTo>
                    <a:pt x="65" y="85"/>
                  </a:lnTo>
                  <a:lnTo>
                    <a:pt x="65" y="46"/>
                  </a:lnTo>
                  <a:lnTo>
                    <a:pt x="11" y="46"/>
                  </a:lnTo>
                  <a:lnTo>
                    <a:pt x="11" y="85"/>
                  </a:lnTo>
                  <a:lnTo>
                    <a:pt x="23" y="85"/>
                  </a:lnTo>
                  <a:close/>
                  <a:moveTo>
                    <a:pt x="54" y="69"/>
                  </a:moveTo>
                  <a:lnTo>
                    <a:pt x="23" y="69"/>
                  </a:lnTo>
                  <a:lnTo>
                    <a:pt x="23" y="54"/>
                  </a:lnTo>
                  <a:lnTo>
                    <a:pt x="54" y="54"/>
                  </a:lnTo>
                  <a:lnTo>
                    <a:pt x="54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7"/>
            <p:cNvSpPr>
              <a:spLocks noEditPoints="1"/>
            </p:cNvSpPr>
            <p:nvPr/>
          </p:nvSpPr>
          <p:spPr bwMode="auto">
            <a:xfrm>
              <a:off x="8592" y="5527"/>
              <a:ext cx="153" cy="178"/>
            </a:xfrm>
            <a:custGeom>
              <a:avLst/>
              <a:gdLst>
                <a:gd name="T0" fmla="*/ 12 w 73"/>
                <a:gd name="T1" fmla="*/ 58 h 85"/>
                <a:gd name="T2" fmla="*/ 12 w 73"/>
                <a:gd name="T3" fmla="*/ 54 h 85"/>
                <a:gd name="T4" fmla="*/ 31 w 73"/>
                <a:gd name="T5" fmla="*/ 54 h 85"/>
                <a:gd name="T6" fmla="*/ 31 w 73"/>
                <a:gd name="T7" fmla="*/ 85 h 85"/>
                <a:gd name="T8" fmla="*/ 42 w 73"/>
                <a:gd name="T9" fmla="*/ 85 h 85"/>
                <a:gd name="T10" fmla="*/ 42 w 73"/>
                <a:gd name="T11" fmla="*/ 54 h 85"/>
                <a:gd name="T12" fmla="*/ 62 w 73"/>
                <a:gd name="T13" fmla="*/ 54 h 85"/>
                <a:gd name="T14" fmla="*/ 62 w 73"/>
                <a:gd name="T15" fmla="*/ 58 h 85"/>
                <a:gd name="T16" fmla="*/ 73 w 73"/>
                <a:gd name="T17" fmla="*/ 58 h 85"/>
                <a:gd name="T18" fmla="*/ 73 w 73"/>
                <a:gd name="T19" fmla="*/ 15 h 85"/>
                <a:gd name="T20" fmla="*/ 42 w 73"/>
                <a:gd name="T21" fmla="*/ 15 h 85"/>
                <a:gd name="T22" fmla="*/ 42 w 73"/>
                <a:gd name="T23" fmla="*/ 8 h 85"/>
                <a:gd name="T24" fmla="*/ 42 w 73"/>
                <a:gd name="T25" fmla="*/ 8 h 85"/>
                <a:gd name="T26" fmla="*/ 46 w 73"/>
                <a:gd name="T27" fmla="*/ 0 h 85"/>
                <a:gd name="T28" fmla="*/ 46 w 73"/>
                <a:gd name="T29" fmla="*/ 0 h 85"/>
                <a:gd name="T30" fmla="*/ 46 w 73"/>
                <a:gd name="T31" fmla="*/ 0 h 85"/>
                <a:gd name="T32" fmla="*/ 46 w 73"/>
                <a:gd name="T33" fmla="*/ 0 h 85"/>
                <a:gd name="T34" fmla="*/ 42 w 73"/>
                <a:gd name="T35" fmla="*/ 0 h 85"/>
                <a:gd name="T36" fmla="*/ 42 w 73"/>
                <a:gd name="T37" fmla="*/ 0 h 85"/>
                <a:gd name="T38" fmla="*/ 31 w 73"/>
                <a:gd name="T39" fmla="*/ 0 h 85"/>
                <a:gd name="T40" fmla="*/ 31 w 73"/>
                <a:gd name="T41" fmla="*/ 15 h 85"/>
                <a:gd name="T42" fmla="*/ 0 w 73"/>
                <a:gd name="T43" fmla="*/ 15 h 85"/>
                <a:gd name="T44" fmla="*/ 0 w 73"/>
                <a:gd name="T45" fmla="*/ 58 h 85"/>
                <a:gd name="T46" fmla="*/ 12 w 73"/>
                <a:gd name="T47" fmla="*/ 58 h 85"/>
                <a:gd name="T48" fmla="*/ 12 w 73"/>
                <a:gd name="T49" fmla="*/ 58 h 85"/>
                <a:gd name="T50" fmla="*/ 31 w 73"/>
                <a:gd name="T51" fmla="*/ 27 h 85"/>
                <a:gd name="T52" fmla="*/ 31 w 73"/>
                <a:gd name="T53" fmla="*/ 42 h 85"/>
                <a:gd name="T54" fmla="*/ 12 w 73"/>
                <a:gd name="T55" fmla="*/ 42 h 85"/>
                <a:gd name="T56" fmla="*/ 12 w 73"/>
                <a:gd name="T57" fmla="*/ 27 h 85"/>
                <a:gd name="T58" fmla="*/ 31 w 73"/>
                <a:gd name="T59" fmla="*/ 27 h 85"/>
                <a:gd name="T60" fmla="*/ 31 w 73"/>
                <a:gd name="T61" fmla="*/ 27 h 85"/>
                <a:gd name="T62" fmla="*/ 42 w 73"/>
                <a:gd name="T63" fmla="*/ 42 h 85"/>
                <a:gd name="T64" fmla="*/ 42 w 73"/>
                <a:gd name="T65" fmla="*/ 27 h 85"/>
                <a:gd name="T66" fmla="*/ 62 w 73"/>
                <a:gd name="T67" fmla="*/ 27 h 85"/>
                <a:gd name="T68" fmla="*/ 62 w 73"/>
                <a:gd name="T69" fmla="*/ 42 h 85"/>
                <a:gd name="T70" fmla="*/ 42 w 73"/>
                <a:gd name="T71" fmla="*/ 42 h 85"/>
                <a:gd name="T72" fmla="*/ 42 w 73"/>
                <a:gd name="T73" fmla="*/ 42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3" h="85">
                  <a:moveTo>
                    <a:pt x="12" y="58"/>
                  </a:moveTo>
                  <a:lnTo>
                    <a:pt x="12" y="54"/>
                  </a:lnTo>
                  <a:lnTo>
                    <a:pt x="31" y="54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54"/>
                  </a:lnTo>
                  <a:lnTo>
                    <a:pt x="62" y="54"/>
                  </a:lnTo>
                  <a:lnTo>
                    <a:pt x="62" y="58"/>
                  </a:lnTo>
                  <a:lnTo>
                    <a:pt x="73" y="58"/>
                  </a:lnTo>
                  <a:lnTo>
                    <a:pt x="73" y="15"/>
                  </a:lnTo>
                  <a:lnTo>
                    <a:pt x="42" y="15"/>
                  </a:lnTo>
                  <a:lnTo>
                    <a:pt x="42" y="8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0" y="15"/>
                  </a:lnTo>
                  <a:lnTo>
                    <a:pt x="0" y="58"/>
                  </a:lnTo>
                  <a:lnTo>
                    <a:pt x="12" y="58"/>
                  </a:lnTo>
                  <a:close/>
                  <a:moveTo>
                    <a:pt x="31" y="27"/>
                  </a:moveTo>
                  <a:lnTo>
                    <a:pt x="31" y="42"/>
                  </a:lnTo>
                  <a:lnTo>
                    <a:pt x="12" y="42"/>
                  </a:lnTo>
                  <a:lnTo>
                    <a:pt x="12" y="27"/>
                  </a:lnTo>
                  <a:lnTo>
                    <a:pt x="31" y="27"/>
                  </a:lnTo>
                  <a:close/>
                  <a:moveTo>
                    <a:pt x="42" y="42"/>
                  </a:moveTo>
                  <a:lnTo>
                    <a:pt x="42" y="27"/>
                  </a:lnTo>
                  <a:lnTo>
                    <a:pt x="62" y="27"/>
                  </a:lnTo>
                  <a:lnTo>
                    <a:pt x="6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38"/>
            <p:cNvSpPr/>
            <p:nvPr/>
          </p:nvSpPr>
          <p:spPr bwMode="auto">
            <a:xfrm>
              <a:off x="8779" y="5527"/>
              <a:ext cx="168" cy="178"/>
            </a:xfrm>
            <a:custGeom>
              <a:avLst/>
              <a:gdLst>
                <a:gd name="T0" fmla="*/ 50 w 80"/>
                <a:gd name="T1" fmla="*/ 11 h 85"/>
                <a:gd name="T2" fmla="*/ 50 w 80"/>
                <a:gd name="T3" fmla="*/ 11 h 85"/>
                <a:gd name="T4" fmla="*/ 50 w 80"/>
                <a:gd name="T5" fmla="*/ 8 h 85"/>
                <a:gd name="T6" fmla="*/ 50 w 80"/>
                <a:gd name="T7" fmla="*/ 8 h 85"/>
                <a:gd name="T8" fmla="*/ 46 w 80"/>
                <a:gd name="T9" fmla="*/ 0 h 85"/>
                <a:gd name="T10" fmla="*/ 46 w 80"/>
                <a:gd name="T11" fmla="*/ 0 h 85"/>
                <a:gd name="T12" fmla="*/ 38 w 80"/>
                <a:gd name="T13" fmla="*/ 0 h 85"/>
                <a:gd name="T14" fmla="*/ 38 w 80"/>
                <a:gd name="T15" fmla="*/ 0 h 85"/>
                <a:gd name="T16" fmla="*/ 30 w 80"/>
                <a:gd name="T17" fmla="*/ 4 h 85"/>
                <a:gd name="T18" fmla="*/ 30 w 80"/>
                <a:gd name="T19" fmla="*/ 4 h 85"/>
                <a:gd name="T20" fmla="*/ 34 w 80"/>
                <a:gd name="T21" fmla="*/ 11 h 85"/>
                <a:gd name="T22" fmla="*/ 0 w 80"/>
                <a:gd name="T23" fmla="*/ 11 h 85"/>
                <a:gd name="T24" fmla="*/ 0 w 80"/>
                <a:gd name="T25" fmla="*/ 23 h 85"/>
                <a:gd name="T26" fmla="*/ 34 w 80"/>
                <a:gd name="T27" fmla="*/ 23 h 85"/>
                <a:gd name="T28" fmla="*/ 34 w 80"/>
                <a:gd name="T29" fmla="*/ 35 h 85"/>
                <a:gd name="T30" fmla="*/ 11 w 80"/>
                <a:gd name="T31" fmla="*/ 35 h 85"/>
                <a:gd name="T32" fmla="*/ 11 w 80"/>
                <a:gd name="T33" fmla="*/ 73 h 85"/>
                <a:gd name="T34" fmla="*/ 23 w 80"/>
                <a:gd name="T35" fmla="*/ 73 h 85"/>
                <a:gd name="T36" fmla="*/ 23 w 80"/>
                <a:gd name="T37" fmla="*/ 42 h 85"/>
                <a:gd name="T38" fmla="*/ 34 w 80"/>
                <a:gd name="T39" fmla="*/ 42 h 85"/>
                <a:gd name="T40" fmla="*/ 34 w 80"/>
                <a:gd name="T41" fmla="*/ 85 h 85"/>
                <a:gd name="T42" fmla="*/ 46 w 80"/>
                <a:gd name="T43" fmla="*/ 85 h 85"/>
                <a:gd name="T44" fmla="*/ 46 w 80"/>
                <a:gd name="T45" fmla="*/ 42 h 85"/>
                <a:gd name="T46" fmla="*/ 61 w 80"/>
                <a:gd name="T47" fmla="*/ 42 h 85"/>
                <a:gd name="T48" fmla="*/ 61 w 80"/>
                <a:gd name="T49" fmla="*/ 61 h 85"/>
                <a:gd name="T50" fmla="*/ 61 w 80"/>
                <a:gd name="T51" fmla="*/ 61 h 85"/>
                <a:gd name="T52" fmla="*/ 57 w 80"/>
                <a:gd name="T53" fmla="*/ 65 h 85"/>
                <a:gd name="T54" fmla="*/ 50 w 80"/>
                <a:gd name="T55" fmla="*/ 65 h 85"/>
                <a:gd name="T56" fmla="*/ 50 w 80"/>
                <a:gd name="T57" fmla="*/ 65 h 85"/>
                <a:gd name="T58" fmla="*/ 53 w 80"/>
                <a:gd name="T59" fmla="*/ 77 h 85"/>
                <a:gd name="T60" fmla="*/ 53 w 80"/>
                <a:gd name="T61" fmla="*/ 77 h 85"/>
                <a:gd name="T62" fmla="*/ 69 w 80"/>
                <a:gd name="T63" fmla="*/ 73 h 85"/>
                <a:gd name="T64" fmla="*/ 73 w 80"/>
                <a:gd name="T65" fmla="*/ 69 h 85"/>
                <a:gd name="T66" fmla="*/ 73 w 80"/>
                <a:gd name="T67" fmla="*/ 69 h 85"/>
                <a:gd name="T68" fmla="*/ 73 w 80"/>
                <a:gd name="T69" fmla="*/ 35 h 85"/>
                <a:gd name="T70" fmla="*/ 46 w 80"/>
                <a:gd name="T71" fmla="*/ 35 h 85"/>
                <a:gd name="T72" fmla="*/ 46 w 80"/>
                <a:gd name="T73" fmla="*/ 23 h 85"/>
                <a:gd name="T74" fmla="*/ 80 w 80"/>
                <a:gd name="T75" fmla="*/ 23 h 85"/>
                <a:gd name="T76" fmla="*/ 80 w 80"/>
                <a:gd name="T77" fmla="*/ 11 h 85"/>
                <a:gd name="T78" fmla="*/ 42 w 80"/>
                <a:gd name="T79" fmla="*/ 11 h 85"/>
                <a:gd name="T80" fmla="*/ 42 w 80"/>
                <a:gd name="T81" fmla="*/ 11 h 85"/>
                <a:gd name="T82" fmla="*/ 50 w 80"/>
                <a:gd name="T83" fmla="*/ 11 h 85"/>
                <a:gd name="T84" fmla="*/ 50 w 80"/>
                <a:gd name="T85" fmla="*/ 11 h 85"/>
                <a:gd name="T86" fmla="*/ 50 w 80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0" h="85">
                  <a:moveTo>
                    <a:pt x="50" y="11"/>
                  </a:moveTo>
                  <a:lnTo>
                    <a:pt x="50" y="11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34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4" y="23"/>
                  </a:lnTo>
                  <a:lnTo>
                    <a:pt x="34" y="35"/>
                  </a:lnTo>
                  <a:lnTo>
                    <a:pt x="11" y="35"/>
                  </a:lnTo>
                  <a:lnTo>
                    <a:pt x="11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4" y="42"/>
                  </a:lnTo>
                  <a:lnTo>
                    <a:pt x="34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61" y="42"/>
                  </a:lnTo>
                  <a:lnTo>
                    <a:pt x="61" y="61"/>
                  </a:lnTo>
                  <a:lnTo>
                    <a:pt x="57" y="65"/>
                  </a:lnTo>
                  <a:lnTo>
                    <a:pt x="50" y="65"/>
                  </a:lnTo>
                  <a:lnTo>
                    <a:pt x="53" y="77"/>
                  </a:lnTo>
                  <a:lnTo>
                    <a:pt x="69" y="73"/>
                  </a:lnTo>
                  <a:lnTo>
                    <a:pt x="73" y="69"/>
                  </a:lnTo>
                  <a:lnTo>
                    <a:pt x="73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0" y="23"/>
                  </a:lnTo>
                  <a:lnTo>
                    <a:pt x="80" y="11"/>
                  </a:lnTo>
                  <a:lnTo>
                    <a:pt x="42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39"/>
            <p:cNvSpPr>
              <a:spLocks noEditPoints="1"/>
            </p:cNvSpPr>
            <p:nvPr/>
          </p:nvSpPr>
          <p:spPr bwMode="auto">
            <a:xfrm>
              <a:off x="9165" y="3967"/>
              <a:ext cx="187" cy="176"/>
            </a:xfrm>
            <a:custGeom>
              <a:avLst/>
              <a:gdLst>
                <a:gd name="T0" fmla="*/ 20 w 89"/>
                <a:gd name="T1" fmla="*/ 19 h 84"/>
                <a:gd name="T2" fmla="*/ 12 w 89"/>
                <a:gd name="T3" fmla="*/ 27 h 84"/>
                <a:gd name="T4" fmla="*/ 4 w 89"/>
                <a:gd name="T5" fmla="*/ 31 h 84"/>
                <a:gd name="T6" fmla="*/ 20 w 89"/>
                <a:gd name="T7" fmla="*/ 46 h 84"/>
                <a:gd name="T8" fmla="*/ 20 w 89"/>
                <a:gd name="T9" fmla="*/ 54 h 84"/>
                <a:gd name="T10" fmla="*/ 20 w 89"/>
                <a:gd name="T11" fmla="*/ 73 h 84"/>
                <a:gd name="T12" fmla="*/ 16 w 89"/>
                <a:gd name="T13" fmla="*/ 73 h 84"/>
                <a:gd name="T14" fmla="*/ 16 w 89"/>
                <a:gd name="T15" fmla="*/ 84 h 84"/>
                <a:gd name="T16" fmla="*/ 31 w 89"/>
                <a:gd name="T17" fmla="*/ 77 h 84"/>
                <a:gd name="T18" fmla="*/ 47 w 89"/>
                <a:gd name="T19" fmla="*/ 46 h 84"/>
                <a:gd name="T20" fmla="*/ 47 w 89"/>
                <a:gd name="T21" fmla="*/ 38 h 84"/>
                <a:gd name="T22" fmla="*/ 39 w 89"/>
                <a:gd name="T23" fmla="*/ 31 h 84"/>
                <a:gd name="T24" fmla="*/ 43 w 89"/>
                <a:gd name="T25" fmla="*/ 23 h 84"/>
                <a:gd name="T26" fmla="*/ 31 w 89"/>
                <a:gd name="T27" fmla="*/ 19 h 84"/>
                <a:gd name="T28" fmla="*/ 20 w 89"/>
                <a:gd name="T29" fmla="*/ 31 h 84"/>
                <a:gd name="T30" fmla="*/ 23 w 89"/>
                <a:gd name="T31" fmla="*/ 23 h 84"/>
                <a:gd name="T32" fmla="*/ 47 w 89"/>
                <a:gd name="T33" fmla="*/ 19 h 84"/>
                <a:gd name="T34" fmla="*/ 31 w 89"/>
                <a:gd name="T35" fmla="*/ 11 h 84"/>
                <a:gd name="T36" fmla="*/ 31 w 89"/>
                <a:gd name="T37" fmla="*/ 0 h 84"/>
                <a:gd name="T38" fmla="*/ 20 w 89"/>
                <a:gd name="T39" fmla="*/ 0 h 84"/>
                <a:gd name="T40" fmla="*/ 4 w 89"/>
                <a:gd name="T41" fmla="*/ 11 h 84"/>
                <a:gd name="T42" fmla="*/ 4 w 89"/>
                <a:gd name="T43" fmla="*/ 19 h 84"/>
                <a:gd name="T44" fmla="*/ 47 w 89"/>
                <a:gd name="T45" fmla="*/ 65 h 84"/>
                <a:gd name="T46" fmla="*/ 39 w 89"/>
                <a:gd name="T47" fmla="*/ 58 h 84"/>
                <a:gd name="T48" fmla="*/ 35 w 89"/>
                <a:gd name="T49" fmla="*/ 58 h 84"/>
                <a:gd name="T50" fmla="*/ 39 w 89"/>
                <a:gd name="T51" fmla="*/ 73 h 84"/>
                <a:gd name="T52" fmla="*/ 43 w 89"/>
                <a:gd name="T53" fmla="*/ 69 h 84"/>
                <a:gd name="T54" fmla="*/ 39 w 89"/>
                <a:gd name="T55" fmla="*/ 81 h 84"/>
                <a:gd name="T56" fmla="*/ 47 w 89"/>
                <a:gd name="T57" fmla="*/ 84 h 84"/>
                <a:gd name="T58" fmla="*/ 47 w 89"/>
                <a:gd name="T59" fmla="*/ 84 h 84"/>
                <a:gd name="T60" fmla="*/ 62 w 89"/>
                <a:gd name="T61" fmla="*/ 38 h 84"/>
                <a:gd name="T62" fmla="*/ 77 w 89"/>
                <a:gd name="T63" fmla="*/ 84 h 84"/>
                <a:gd name="T64" fmla="*/ 89 w 89"/>
                <a:gd name="T65" fmla="*/ 31 h 84"/>
                <a:gd name="T66" fmla="*/ 62 w 89"/>
                <a:gd name="T67" fmla="*/ 19 h 84"/>
                <a:gd name="T68" fmla="*/ 85 w 89"/>
                <a:gd name="T69" fmla="*/ 11 h 84"/>
                <a:gd name="T70" fmla="*/ 85 w 89"/>
                <a:gd name="T71" fmla="*/ 11 h 84"/>
                <a:gd name="T72" fmla="*/ 62 w 89"/>
                <a:gd name="T73" fmla="*/ 7 h 84"/>
                <a:gd name="T74" fmla="*/ 50 w 89"/>
                <a:gd name="T75" fmla="*/ 50 h 84"/>
                <a:gd name="T76" fmla="*/ 47 w 89"/>
                <a:gd name="T77" fmla="*/ 65 h 84"/>
                <a:gd name="T78" fmla="*/ 12 w 89"/>
                <a:gd name="T79" fmla="*/ 58 h 84"/>
                <a:gd name="T80" fmla="*/ 8 w 89"/>
                <a:gd name="T81" fmla="*/ 65 h 84"/>
                <a:gd name="T82" fmla="*/ 8 w 89"/>
                <a:gd name="T83" fmla="*/ 77 h 84"/>
                <a:gd name="T84" fmla="*/ 8 w 89"/>
                <a:gd name="T85" fmla="*/ 77 h 84"/>
                <a:gd name="T86" fmla="*/ 20 w 89"/>
                <a:gd name="T87" fmla="*/ 61 h 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" h="84">
                  <a:moveTo>
                    <a:pt x="4" y="19"/>
                  </a:moveTo>
                  <a:lnTo>
                    <a:pt x="20" y="19"/>
                  </a:lnTo>
                  <a:lnTo>
                    <a:pt x="12" y="23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20" y="38"/>
                  </a:lnTo>
                  <a:lnTo>
                    <a:pt x="20" y="46"/>
                  </a:lnTo>
                  <a:lnTo>
                    <a:pt x="8" y="46"/>
                  </a:lnTo>
                  <a:lnTo>
                    <a:pt x="8" y="54"/>
                  </a:lnTo>
                  <a:lnTo>
                    <a:pt x="20" y="54"/>
                  </a:lnTo>
                  <a:lnTo>
                    <a:pt x="20" y="69"/>
                  </a:lnTo>
                  <a:lnTo>
                    <a:pt x="20" y="73"/>
                  </a:lnTo>
                  <a:lnTo>
                    <a:pt x="16" y="73"/>
                  </a:lnTo>
                  <a:lnTo>
                    <a:pt x="16" y="84"/>
                  </a:lnTo>
                  <a:lnTo>
                    <a:pt x="27" y="81"/>
                  </a:lnTo>
                  <a:lnTo>
                    <a:pt x="31" y="81"/>
                  </a:lnTo>
                  <a:lnTo>
                    <a:pt x="31" y="77"/>
                  </a:lnTo>
                  <a:lnTo>
                    <a:pt x="31" y="54"/>
                  </a:lnTo>
                  <a:lnTo>
                    <a:pt x="47" y="54"/>
                  </a:lnTo>
                  <a:lnTo>
                    <a:pt x="47" y="46"/>
                  </a:lnTo>
                  <a:lnTo>
                    <a:pt x="31" y="46"/>
                  </a:lnTo>
                  <a:lnTo>
                    <a:pt x="31" y="38"/>
                  </a:lnTo>
                  <a:lnTo>
                    <a:pt x="47" y="38"/>
                  </a:lnTo>
                  <a:lnTo>
                    <a:pt x="47" y="31"/>
                  </a:lnTo>
                  <a:lnTo>
                    <a:pt x="39" y="31"/>
                  </a:lnTo>
                  <a:lnTo>
                    <a:pt x="43" y="23"/>
                  </a:lnTo>
                  <a:lnTo>
                    <a:pt x="39" y="19"/>
                  </a:lnTo>
                  <a:lnTo>
                    <a:pt x="31" y="19"/>
                  </a:lnTo>
                  <a:lnTo>
                    <a:pt x="27" y="31"/>
                  </a:lnTo>
                  <a:lnTo>
                    <a:pt x="20" y="31"/>
                  </a:lnTo>
                  <a:lnTo>
                    <a:pt x="23" y="27"/>
                  </a:lnTo>
                  <a:lnTo>
                    <a:pt x="23" y="23"/>
                  </a:lnTo>
                  <a:lnTo>
                    <a:pt x="20" y="19"/>
                  </a:lnTo>
                  <a:lnTo>
                    <a:pt x="47" y="19"/>
                  </a:lnTo>
                  <a:lnTo>
                    <a:pt x="47" y="11"/>
                  </a:lnTo>
                  <a:lnTo>
                    <a:pt x="31" y="11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11"/>
                  </a:lnTo>
                  <a:lnTo>
                    <a:pt x="4" y="11"/>
                  </a:lnTo>
                  <a:lnTo>
                    <a:pt x="4" y="19"/>
                  </a:lnTo>
                  <a:close/>
                  <a:moveTo>
                    <a:pt x="47" y="65"/>
                  </a:moveTo>
                  <a:lnTo>
                    <a:pt x="47" y="65"/>
                  </a:lnTo>
                  <a:lnTo>
                    <a:pt x="43" y="65"/>
                  </a:lnTo>
                  <a:lnTo>
                    <a:pt x="39" y="58"/>
                  </a:lnTo>
                  <a:lnTo>
                    <a:pt x="35" y="58"/>
                  </a:lnTo>
                  <a:lnTo>
                    <a:pt x="31" y="58"/>
                  </a:lnTo>
                  <a:lnTo>
                    <a:pt x="39" y="73"/>
                  </a:lnTo>
                  <a:lnTo>
                    <a:pt x="43" y="69"/>
                  </a:lnTo>
                  <a:lnTo>
                    <a:pt x="39" y="81"/>
                  </a:lnTo>
                  <a:lnTo>
                    <a:pt x="47" y="84"/>
                  </a:lnTo>
                  <a:lnTo>
                    <a:pt x="58" y="69"/>
                  </a:lnTo>
                  <a:lnTo>
                    <a:pt x="62" y="54"/>
                  </a:lnTo>
                  <a:lnTo>
                    <a:pt x="62" y="38"/>
                  </a:lnTo>
                  <a:lnTo>
                    <a:pt x="66" y="38"/>
                  </a:lnTo>
                  <a:lnTo>
                    <a:pt x="66" y="84"/>
                  </a:lnTo>
                  <a:lnTo>
                    <a:pt x="77" y="84"/>
                  </a:lnTo>
                  <a:lnTo>
                    <a:pt x="77" y="38"/>
                  </a:lnTo>
                  <a:lnTo>
                    <a:pt x="89" y="38"/>
                  </a:lnTo>
                  <a:lnTo>
                    <a:pt x="89" y="31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77" y="15"/>
                  </a:lnTo>
                  <a:lnTo>
                    <a:pt x="85" y="11"/>
                  </a:lnTo>
                  <a:lnTo>
                    <a:pt x="77" y="0"/>
                  </a:lnTo>
                  <a:lnTo>
                    <a:pt x="62" y="7"/>
                  </a:lnTo>
                  <a:lnTo>
                    <a:pt x="50" y="7"/>
                  </a:lnTo>
                  <a:lnTo>
                    <a:pt x="50" y="50"/>
                  </a:lnTo>
                  <a:lnTo>
                    <a:pt x="47" y="65"/>
                  </a:lnTo>
                  <a:close/>
                  <a:moveTo>
                    <a:pt x="20" y="61"/>
                  </a:moveTo>
                  <a:lnTo>
                    <a:pt x="20" y="61"/>
                  </a:lnTo>
                  <a:lnTo>
                    <a:pt x="12" y="58"/>
                  </a:lnTo>
                  <a:lnTo>
                    <a:pt x="8" y="65"/>
                  </a:lnTo>
                  <a:lnTo>
                    <a:pt x="0" y="73"/>
                  </a:lnTo>
                  <a:lnTo>
                    <a:pt x="8" y="77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0"/>
            <p:cNvSpPr/>
            <p:nvPr/>
          </p:nvSpPr>
          <p:spPr bwMode="auto">
            <a:xfrm>
              <a:off x="9360" y="3967"/>
              <a:ext cx="178" cy="176"/>
            </a:xfrm>
            <a:custGeom>
              <a:avLst/>
              <a:gdLst>
                <a:gd name="T0" fmla="*/ 34 w 85"/>
                <a:gd name="T1" fmla="*/ 7 h 84"/>
                <a:gd name="T2" fmla="*/ 34 w 85"/>
                <a:gd name="T3" fmla="*/ 7 h 84"/>
                <a:gd name="T4" fmla="*/ 34 w 85"/>
                <a:gd name="T5" fmla="*/ 4 h 84"/>
                <a:gd name="T6" fmla="*/ 34 w 85"/>
                <a:gd name="T7" fmla="*/ 4 h 84"/>
                <a:gd name="T8" fmla="*/ 19 w 85"/>
                <a:gd name="T9" fmla="*/ 0 h 84"/>
                <a:gd name="T10" fmla="*/ 19 w 85"/>
                <a:gd name="T11" fmla="*/ 0 h 84"/>
                <a:gd name="T12" fmla="*/ 11 w 85"/>
                <a:gd name="T13" fmla="*/ 19 h 84"/>
                <a:gd name="T14" fmla="*/ 0 w 85"/>
                <a:gd name="T15" fmla="*/ 38 h 84"/>
                <a:gd name="T16" fmla="*/ 0 w 85"/>
                <a:gd name="T17" fmla="*/ 38 h 84"/>
                <a:gd name="T18" fmla="*/ 11 w 85"/>
                <a:gd name="T19" fmla="*/ 46 h 84"/>
                <a:gd name="T20" fmla="*/ 11 w 85"/>
                <a:gd name="T21" fmla="*/ 46 h 84"/>
                <a:gd name="T22" fmla="*/ 19 w 85"/>
                <a:gd name="T23" fmla="*/ 31 h 84"/>
                <a:gd name="T24" fmla="*/ 19 w 85"/>
                <a:gd name="T25" fmla="*/ 84 h 84"/>
                <a:gd name="T26" fmla="*/ 31 w 85"/>
                <a:gd name="T27" fmla="*/ 84 h 84"/>
                <a:gd name="T28" fmla="*/ 31 w 85"/>
                <a:gd name="T29" fmla="*/ 31 h 84"/>
                <a:gd name="T30" fmla="*/ 42 w 85"/>
                <a:gd name="T31" fmla="*/ 31 h 84"/>
                <a:gd name="T32" fmla="*/ 42 w 85"/>
                <a:gd name="T33" fmla="*/ 31 h 84"/>
                <a:gd name="T34" fmla="*/ 38 w 85"/>
                <a:gd name="T35" fmla="*/ 38 h 84"/>
                <a:gd name="T36" fmla="*/ 34 w 85"/>
                <a:gd name="T37" fmla="*/ 42 h 84"/>
                <a:gd name="T38" fmla="*/ 34 w 85"/>
                <a:gd name="T39" fmla="*/ 42 h 84"/>
                <a:gd name="T40" fmla="*/ 38 w 85"/>
                <a:gd name="T41" fmla="*/ 42 h 84"/>
                <a:gd name="T42" fmla="*/ 38 w 85"/>
                <a:gd name="T43" fmla="*/ 42 h 84"/>
                <a:gd name="T44" fmla="*/ 46 w 85"/>
                <a:gd name="T45" fmla="*/ 46 h 84"/>
                <a:gd name="T46" fmla="*/ 46 w 85"/>
                <a:gd name="T47" fmla="*/ 46 h 84"/>
                <a:gd name="T48" fmla="*/ 50 w 85"/>
                <a:gd name="T49" fmla="*/ 38 h 84"/>
                <a:gd name="T50" fmla="*/ 50 w 85"/>
                <a:gd name="T51" fmla="*/ 38 h 84"/>
                <a:gd name="T52" fmla="*/ 54 w 85"/>
                <a:gd name="T53" fmla="*/ 31 h 84"/>
                <a:gd name="T54" fmla="*/ 61 w 85"/>
                <a:gd name="T55" fmla="*/ 31 h 84"/>
                <a:gd name="T56" fmla="*/ 61 w 85"/>
                <a:gd name="T57" fmla="*/ 69 h 84"/>
                <a:gd name="T58" fmla="*/ 61 w 85"/>
                <a:gd name="T59" fmla="*/ 69 h 84"/>
                <a:gd name="T60" fmla="*/ 58 w 85"/>
                <a:gd name="T61" fmla="*/ 73 h 84"/>
                <a:gd name="T62" fmla="*/ 54 w 85"/>
                <a:gd name="T63" fmla="*/ 73 h 84"/>
                <a:gd name="T64" fmla="*/ 54 w 85"/>
                <a:gd name="T65" fmla="*/ 73 h 84"/>
                <a:gd name="T66" fmla="*/ 58 w 85"/>
                <a:gd name="T67" fmla="*/ 84 h 84"/>
                <a:gd name="T68" fmla="*/ 58 w 85"/>
                <a:gd name="T69" fmla="*/ 84 h 84"/>
                <a:gd name="T70" fmla="*/ 69 w 85"/>
                <a:gd name="T71" fmla="*/ 81 h 84"/>
                <a:gd name="T72" fmla="*/ 73 w 85"/>
                <a:gd name="T73" fmla="*/ 81 h 84"/>
                <a:gd name="T74" fmla="*/ 73 w 85"/>
                <a:gd name="T75" fmla="*/ 77 h 84"/>
                <a:gd name="T76" fmla="*/ 73 w 85"/>
                <a:gd name="T77" fmla="*/ 31 h 84"/>
                <a:gd name="T78" fmla="*/ 85 w 85"/>
                <a:gd name="T79" fmla="*/ 31 h 84"/>
                <a:gd name="T80" fmla="*/ 85 w 85"/>
                <a:gd name="T81" fmla="*/ 23 h 84"/>
                <a:gd name="T82" fmla="*/ 58 w 85"/>
                <a:gd name="T83" fmla="*/ 23 h 84"/>
                <a:gd name="T84" fmla="*/ 58 w 85"/>
                <a:gd name="T85" fmla="*/ 23 h 84"/>
                <a:gd name="T86" fmla="*/ 65 w 85"/>
                <a:gd name="T87" fmla="*/ 7 h 84"/>
                <a:gd name="T88" fmla="*/ 65 w 85"/>
                <a:gd name="T89" fmla="*/ 7 h 84"/>
                <a:gd name="T90" fmla="*/ 69 w 85"/>
                <a:gd name="T91" fmla="*/ 4 h 84"/>
                <a:gd name="T92" fmla="*/ 69 w 85"/>
                <a:gd name="T93" fmla="*/ 4 h 84"/>
                <a:gd name="T94" fmla="*/ 58 w 85"/>
                <a:gd name="T95" fmla="*/ 4 h 84"/>
                <a:gd name="T96" fmla="*/ 58 w 85"/>
                <a:gd name="T97" fmla="*/ 4 h 84"/>
                <a:gd name="T98" fmla="*/ 54 w 85"/>
                <a:gd name="T99" fmla="*/ 4 h 84"/>
                <a:gd name="T100" fmla="*/ 54 w 85"/>
                <a:gd name="T101" fmla="*/ 4 h 84"/>
                <a:gd name="T102" fmla="*/ 42 w 85"/>
                <a:gd name="T103" fmla="*/ 31 h 84"/>
                <a:gd name="T104" fmla="*/ 42 w 85"/>
                <a:gd name="T105" fmla="*/ 23 h 84"/>
                <a:gd name="T106" fmla="*/ 23 w 85"/>
                <a:gd name="T107" fmla="*/ 23 h 84"/>
                <a:gd name="T108" fmla="*/ 23 w 85"/>
                <a:gd name="T109" fmla="*/ 23 h 84"/>
                <a:gd name="T110" fmla="*/ 23 w 85"/>
                <a:gd name="T111" fmla="*/ 23 h 84"/>
                <a:gd name="T112" fmla="*/ 34 w 85"/>
                <a:gd name="T113" fmla="*/ 7 h 84"/>
                <a:gd name="T114" fmla="*/ 34 w 85"/>
                <a:gd name="T115" fmla="*/ 7 h 84"/>
                <a:gd name="T116" fmla="*/ 34 w 85"/>
                <a:gd name="T117" fmla="*/ 7 h 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5" h="84">
                  <a:moveTo>
                    <a:pt x="34" y="7"/>
                  </a:moveTo>
                  <a:lnTo>
                    <a:pt x="34" y="7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11" y="46"/>
                  </a:lnTo>
                  <a:lnTo>
                    <a:pt x="19" y="31"/>
                  </a:lnTo>
                  <a:lnTo>
                    <a:pt x="19" y="84"/>
                  </a:lnTo>
                  <a:lnTo>
                    <a:pt x="31" y="84"/>
                  </a:lnTo>
                  <a:lnTo>
                    <a:pt x="31" y="31"/>
                  </a:lnTo>
                  <a:lnTo>
                    <a:pt x="42" y="31"/>
                  </a:lnTo>
                  <a:lnTo>
                    <a:pt x="38" y="38"/>
                  </a:lnTo>
                  <a:lnTo>
                    <a:pt x="34" y="42"/>
                  </a:lnTo>
                  <a:lnTo>
                    <a:pt x="38" y="42"/>
                  </a:lnTo>
                  <a:lnTo>
                    <a:pt x="46" y="46"/>
                  </a:lnTo>
                  <a:lnTo>
                    <a:pt x="50" y="38"/>
                  </a:lnTo>
                  <a:lnTo>
                    <a:pt x="54" y="31"/>
                  </a:lnTo>
                  <a:lnTo>
                    <a:pt x="61" y="31"/>
                  </a:lnTo>
                  <a:lnTo>
                    <a:pt x="61" y="69"/>
                  </a:lnTo>
                  <a:lnTo>
                    <a:pt x="58" y="73"/>
                  </a:lnTo>
                  <a:lnTo>
                    <a:pt x="54" y="73"/>
                  </a:lnTo>
                  <a:lnTo>
                    <a:pt x="58" y="84"/>
                  </a:lnTo>
                  <a:lnTo>
                    <a:pt x="69" y="81"/>
                  </a:lnTo>
                  <a:lnTo>
                    <a:pt x="73" y="81"/>
                  </a:lnTo>
                  <a:lnTo>
                    <a:pt x="73" y="77"/>
                  </a:lnTo>
                  <a:lnTo>
                    <a:pt x="73" y="31"/>
                  </a:lnTo>
                  <a:lnTo>
                    <a:pt x="85" y="31"/>
                  </a:lnTo>
                  <a:lnTo>
                    <a:pt x="85" y="23"/>
                  </a:lnTo>
                  <a:lnTo>
                    <a:pt x="58" y="23"/>
                  </a:lnTo>
                  <a:lnTo>
                    <a:pt x="65" y="7"/>
                  </a:lnTo>
                  <a:lnTo>
                    <a:pt x="69" y="4"/>
                  </a:lnTo>
                  <a:lnTo>
                    <a:pt x="58" y="4"/>
                  </a:lnTo>
                  <a:lnTo>
                    <a:pt x="54" y="4"/>
                  </a:lnTo>
                  <a:lnTo>
                    <a:pt x="42" y="31"/>
                  </a:lnTo>
                  <a:lnTo>
                    <a:pt x="42" y="23"/>
                  </a:lnTo>
                  <a:lnTo>
                    <a:pt x="23" y="23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1"/>
            <p:cNvSpPr/>
            <p:nvPr/>
          </p:nvSpPr>
          <p:spPr bwMode="auto">
            <a:xfrm>
              <a:off x="9562" y="3967"/>
              <a:ext cx="170" cy="176"/>
            </a:xfrm>
            <a:custGeom>
              <a:avLst/>
              <a:gdLst>
                <a:gd name="T0" fmla="*/ 50 w 81"/>
                <a:gd name="T1" fmla="*/ 11 h 84"/>
                <a:gd name="T2" fmla="*/ 50 w 81"/>
                <a:gd name="T3" fmla="*/ 11 h 84"/>
                <a:gd name="T4" fmla="*/ 46 w 81"/>
                <a:gd name="T5" fmla="*/ 7 h 84"/>
                <a:gd name="T6" fmla="*/ 46 w 81"/>
                <a:gd name="T7" fmla="*/ 7 h 84"/>
                <a:gd name="T8" fmla="*/ 46 w 81"/>
                <a:gd name="T9" fmla="*/ 0 h 84"/>
                <a:gd name="T10" fmla="*/ 46 w 81"/>
                <a:gd name="T11" fmla="*/ 0 h 84"/>
                <a:gd name="T12" fmla="*/ 39 w 81"/>
                <a:gd name="T13" fmla="*/ 4 h 84"/>
                <a:gd name="T14" fmla="*/ 39 w 81"/>
                <a:gd name="T15" fmla="*/ 4 h 84"/>
                <a:gd name="T16" fmla="*/ 31 w 81"/>
                <a:gd name="T17" fmla="*/ 4 h 84"/>
                <a:gd name="T18" fmla="*/ 31 w 81"/>
                <a:gd name="T19" fmla="*/ 4 h 84"/>
                <a:gd name="T20" fmla="*/ 35 w 81"/>
                <a:gd name="T21" fmla="*/ 15 h 84"/>
                <a:gd name="T22" fmla="*/ 0 w 81"/>
                <a:gd name="T23" fmla="*/ 15 h 84"/>
                <a:gd name="T24" fmla="*/ 0 w 81"/>
                <a:gd name="T25" fmla="*/ 27 h 84"/>
                <a:gd name="T26" fmla="*/ 35 w 81"/>
                <a:gd name="T27" fmla="*/ 27 h 84"/>
                <a:gd name="T28" fmla="*/ 35 w 81"/>
                <a:gd name="T29" fmla="*/ 34 h 84"/>
                <a:gd name="T30" fmla="*/ 12 w 81"/>
                <a:gd name="T31" fmla="*/ 34 h 84"/>
                <a:gd name="T32" fmla="*/ 12 w 81"/>
                <a:gd name="T33" fmla="*/ 77 h 84"/>
                <a:gd name="T34" fmla="*/ 23 w 81"/>
                <a:gd name="T35" fmla="*/ 77 h 84"/>
                <a:gd name="T36" fmla="*/ 23 w 81"/>
                <a:gd name="T37" fmla="*/ 46 h 84"/>
                <a:gd name="T38" fmla="*/ 35 w 81"/>
                <a:gd name="T39" fmla="*/ 46 h 84"/>
                <a:gd name="T40" fmla="*/ 35 w 81"/>
                <a:gd name="T41" fmla="*/ 84 h 84"/>
                <a:gd name="T42" fmla="*/ 46 w 81"/>
                <a:gd name="T43" fmla="*/ 84 h 84"/>
                <a:gd name="T44" fmla="*/ 46 w 81"/>
                <a:gd name="T45" fmla="*/ 46 h 84"/>
                <a:gd name="T46" fmla="*/ 58 w 81"/>
                <a:gd name="T47" fmla="*/ 46 h 84"/>
                <a:gd name="T48" fmla="*/ 58 w 81"/>
                <a:gd name="T49" fmla="*/ 61 h 84"/>
                <a:gd name="T50" fmla="*/ 58 w 81"/>
                <a:gd name="T51" fmla="*/ 61 h 84"/>
                <a:gd name="T52" fmla="*/ 58 w 81"/>
                <a:gd name="T53" fmla="*/ 65 h 84"/>
                <a:gd name="T54" fmla="*/ 50 w 81"/>
                <a:gd name="T55" fmla="*/ 65 h 84"/>
                <a:gd name="T56" fmla="*/ 50 w 81"/>
                <a:gd name="T57" fmla="*/ 65 h 84"/>
                <a:gd name="T58" fmla="*/ 54 w 81"/>
                <a:gd name="T59" fmla="*/ 77 h 84"/>
                <a:gd name="T60" fmla="*/ 54 w 81"/>
                <a:gd name="T61" fmla="*/ 77 h 84"/>
                <a:gd name="T62" fmla="*/ 66 w 81"/>
                <a:gd name="T63" fmla="*/ 77 h 84"/>
                <a:gd name="T64" fmla="*/ 69 w 81"/>
                <a:gd name="T65" fmla="*/ 73 h 84"/>
                <a:gd name="T66" fmla="*/ 73 w 81"/>
                <a:gd name="T67" fmla="*/ 69 h 84"/>
                <a:gd name="T68" fmla="*/ 73 w 81"/>
                <a:gd name="T69" fmla="*/ 34 h 84"/>
                <a:gd name="T70" fmla="*/ 46 w 81"/>
                <a:gd name="T71" fmla="*/ 34 h 84"/>
                <a:gd name="T72" fmla="*/ 46 w 81"/>
                <a:gd name="T73" fmla="*/ 27 h 84"/>
                <a:gd name="T74" fmla="*/ 81 w 81"/>
                <a:gd name="T75" fmla="*/ 27 h 84"/>
                <a:gd name="T76" fmla="*/ 81 w 81"/>
                <a:gd name="T77" fmla="*/ 15 h 84"/>
                <a:gd name="T78" fmla="*/ 39 w 81"/>
                <a:gd name="T79" fmla="*/ 15 h 84"/>
                <a:gd name="T80" fmla="*/ 39 w 81"/>
                <a:gd name="T81" fmla="*/ 15 h 84"/>
                <a:gd name="T82" fmla="*/ 50 w 81"/>
                <a:gd name="T83" fmla="*/ 11 h 84"/>
                <a:gd name="T84" fmla="*/ 50 w 81"/>
                <a:gd name="T85" fmla="*/ 11 h 84"/>
                <a:gd name="T86" fmla="*/ 50 w 81"/>
                <a:gd name="T87" fmla="*/ 11 h 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4">
                  <a:moveTo>
                    <a:pt x="50" y="11"/>
                  </a:moveTo>
                  <a:lnTo>
                    <a:pt x="50" y="11"/>
                  </a:lnTo>
                  <a:lnTo>
                    <a:pt x="46" y="7"/>
                  </a:lnTo>
                  <a:lnTo>
                    <a:pt x="46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4"/>
                  </a:lnTo>
                  <a:lnTo>
                    <a:pt x="12" y="34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4"/>
                  </a:lnTo>
                  <a:lnTo>
                    <a:pt x="46" y="84"/>
                  </a:lnTo>
                  <a:lnTo>
                    <a:pt x="46" y="46"/>
                  </a:lnTo>
                  <a:lnTo>
                    <a:pt x="58" y="46"/>
                  </a:lnTo>
                  <a:lnTo>
                    <a:pt x="58" y="61"/>
                  </a:lnTo>
                  <a:lnTo>
                    <a:pt x="58" y="65"/>
                  </a:lnTo>
                  <a:lnTo>
                    <a:pt x="50" y="65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69" y="73"/>
                  </a:lnTo>
                  <a:lnTo>
                    <a:pt x="73" y="69"/>
                  </a:lnTo>
                  <a:lnTo>
                    <a:pt x="73" y="34"/>
                  </a:lnTo>
                  <a:lnTo>
                    <a:pt x="46" y="34"/>
                  </a:lnTo>
                  <a:lnTo>
                    <a:pt x="4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39" y="15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2"/>
            <p:cNvSpPr>
              <a:spLocks noEditPoints="1"/>
            </p:cNvSpPr>
            <p:nvPr/>
          </p:nvSpPr>
          <p:spPr bwMode="auto">
            <a:xfrm>
              <a:off x="10452" y="2793"/>
              <a:ext cx="176" cy="170"/>
            </a:xfrm>
            <a:custGeom>
              <a:avLst/>
              <a:gdLst>
                <a:gd name="T0" fmla="*/ 30 w 84"/>
                <a:gd name="T1" fmla="*/ 0 h 81"/>
                <a:gd name="T2" fmla="*/ 30 w 84"/>
                <a:gd name="T3" fmla="*/ 0 h 81"/>
                <a:gd name="T4" fmla="*/ 27 w 84"/>
                <a:gd name="T5" fmla="*/ 0 h 81"/>
                <a:gd name="T6" fmla="*/ 19 w 84"/>
                <a:gd name="T7" fmla="*/ 0 h 81"/>
                <a:gd name="T8" fmla="*/ 3 w 84"/>
                <a:gd name="T9" fmla="*/ 8 h 81"/>
                <a:gd name="T10" fmla="*/ 19 w 84"/>
                <a:gd name="T11" fmla="*/ 16 h 81"/>
                <a:gd name="T12" fmla="*/ 0 w 84"/>
                <a:gd name="T13" fmla="*/ 39 h 81"/>
                <a:gd name="T14" fmla="*/ 23 w 84"/>
                <a:gd name="T15" fmla="*/ 51 h 81"/>
                <a:gd name="T16" fmla="*/ 11 w 84"/>
                <a:gd name="T17" fmla="*/ 58 h 81"/>
                <a:gd name="T18" fmla="*/ 0 w 84"/>
                <a:gd name="T19" fmla="*/ 62 h 81"/>
                <a:gd name="T20" fmla="*/ 7 w 84"/>
                <a:gd name="T21" fmla="*/ 70 h 81"/>
                <a:gd name="T22" fmla="*/ 23 w 84"/>
                <a:gd name="T23" fmla="*/ 70 h 81"/>
                <a:gd name="T24" fmla="*/ 34 w 84"/>
                <a:gd name="T25" fmla="*/ 74 h 81"/>
                <a:gd name="T26" fmla="*/ 7 w 84"/>
                <a:gd name="T27" fmla="*/ 81 h 81"/>
                <a:gd name="T28" fmla="*/ 77 w 84"/>
                <a:gd name="T29" fmla="*/ 74 h 81"/>
                <a:gd name="T30" fmla="*/ 46 w 84"/>
                <a:gd name="T31" fmla="*/ 70 h 81"/>
                <a:gd name="T32" fmla="*/ 61 w 84"/>
                <a:gd name="T33" fmla="*/ 62 h 81"/>
                <a:gd name="T34" fmla="*/ 77 w 84"/>
                <a:gd name="T35" fmla="*/ 70 h 81"/>
                <a:gd name="T36" fmla="*/ 84 w 84"/>
                <a:gd name="T37" fmla="*/ 62 h 81"/>
                <a:gd name="T38" fmla="*/ 80 w 84"/>
                <a:gd name="T39" fmla="*/ 62 h 81"/>
                <a:gd name="T40" fmla="*/ 61 w 84"/>
                <a:gd name="T41" fmla="*/ 51 h 81"/>
                <a:gd name="T42" fmla="*/ 80 w 84"/>
                <a:gd name="T43" fmla="*/ 39 h 81"/>
                <a:gd name="T44" fmla="*/ 65 w 84"/>
                <a:gd name="T45" fmla="*/ 16 h 81"/>
                <a:gd name="T46" fmla="*/ 77 w 84"/>
                <a:gd name="T47" fmla="*/ 8 h 81"/>
                <a:gd name="T48" fmla="*/ 65 w 84"/>
                <a:gd name="T49" fmla="*/ 4 h 81"/>
                <a:gd name="T50" fmla="*/ 65 w 84"/>
                <a:gd name="T51" fmla="*/ 0 h 81"/>
                <a:gd name="T52" fmla="*/ 65 w 84"/>
                <a:gd name="T53" fmla="*/ 0 h 81"/>
                <a:gd name="T54" fmla="*/ 61 w 84"/>
                <a:gd name="T55" fmla="*/ 0 h 81"/>
                <a:gd name="T56" fmla="*/ 57 w 84"/>
                <a:gd name="T57" fmla="*/ 0 h 81"/>
                <a:gd name="T58" fmla="*/ 53 w 84"/>
                <a:gd name="T59" fmla="*/ 8 h 81"/>
                <a:gd name="T60" fmla="*/ 30 w 84"/>
                <a:gd name="T61" fmla="*/ 4 h 81"/>
                <a:gd name="T62" fmla="*/ 30 w 84"/>
                <a:gd name="T63" fmla="*/ 4 h 81"/>
                <a:gd name="T64" fmla="*/ 30 w 84"/>
                <a:gd name="T65" fmla="*/ 0 h 81"/>
                <a:gd name="T66" fmla="*/ 53 w 84"/>
                <a:gd name="T67" fmla="*/ 16 h 81"/>
                <a:gd name="T68" fmla="*/ 30 w 84"/>
                <a:gd name="T69" fmla="*/ 20 h 81"/>
                <a:gd name="T70" fmla="*/ 53 w 84"/>
                <a:gd name="T71" fmla="*/ 16 h 81"/>
                <a:gd name="T72" fmla="*/ 53 w 84"/>
                <a:gd name="T73" fmla="*/ 27 h 81"/>
                <a:gd name="T74" fmla="*/ 30 w 84"/>
                <a:gd name="T75" fmla="*/ 31 h 81"/>
                <a:gd name="T76" fmla="*/ 53 w 84"/>
                <a:gd name="T77" fmla="*/ 27 h 81"/>
                <a:gd name="T78" fmla="*/ 53 w 84"/>
                <a:gd name="T79" fmla="*/ 35 h 81"/>
                <a:gd name="T80" fmla="*/ 30 w 84"/>
                <a:gd name="T81" fmla="*/ 39 h 81"/>
                <a:gd name="T82" fmla="*/ 53 w 84"/>
                <a:gd name="T83" fmla="*/ 35 h 81"/>
                <a:gd name="T84" fmla="*/ 46 w 84"/>
                <a:gd name="T85" fmla="*/ 54 h 81"/>
                <a:gd name="T86" fmla="*/ 46 w 84"/>
                <a:gd name="T87" fmla="*/ 54 h 81"/>
                <a:gd name="T88" fmla="*/ 38 w 84"/>
                <a:gd name="T89" fmla="*/ 54 h 81"/>
                <a:gd name="T90" fmla="*/ 34 w 84"/>
                <a:gd name="T91" fmla="*/ 58 h 81"/>
                <a:gd name="T92" fmla="*/ 23 w 84"/>
                <a:gd name="T93" fmla="*/ 58 h 81"/>
                <a:gd name="T94" fmla="*/ 50 w 84"/>
                <a:gd name="T95" fmla="*/ 51 h 81"/>
                <a:gd name="T96" fmla="*/ 57 w 84"/>
                <a:gd name="T97" fmla="*/ 58 h 81"/>
                <a:gd name="T98" fmla="*/ 46 w 84"/>
                <a:gd name="T99" fmla="*/ 58 h 81"/>
                <a:gd name="T100" fmla="*/ 46 w 84"/>
                <a:gd name="T101" fmla="*/ 54 h 81"/>
                <a:gd name="T102" fmla="*/ 46 w 84"/>
                <a:gd name="T103" fmla="*/ 54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4" h="81">
                  <a:moveTo>
                    <a:pt x="30" y="0"/>
                  </a:moveTo>
                  <a:lnTo>
                    <a:pt x="30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3" y="8"/>
                  </a:lnTo>
                  <a:lnTo>
                    <a:pt x="3" y="16"/>
                  </a:lnTo>
                  <a:lnTo>
                    <a:pt x="19" y="16"/>
                  </a:lnTo>
                  <a:lnTo>
                    <a:pt x="19" y="39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23" y="51"/>
                  </a:lnTo>
                  <a:lnTo>
                    <a:pt x="11" y="58"/>
                  </a:lnTo>
                  <a:lnTo>
                    <a:pt x="0" y="62"/>
                  </a:lnTo>
                  <a:lnTo>
                    <a:pt x="7" y="70"/>
                  </a:lnTo>
                  <a:lnTo>
                    <a:pt x="23" y="62"/>
                  </a:lnTo>
                  <a:lnTo>
                    <a:pt x="23" y="70"/>
                  </a:lnTo>
                  <a:lnTo>
                    <a:pt x="34" y="70"/>
                  </a:lnTo>
                  <a:lnTo>
                    <a:pt x="34" y="74"/>
                  </a:lnTo>
                  <a:lnTo>
                    <a:pt x="7" y="74"/>
                  </a:lnTo>
                  <a:lnTo>
                    <a:pt x="7" y="81"/>
                  </a:lnTo>
                  <a:lnTo>
                    <a:pt x="77" y="81"/>
                  </a:lnTo>
                  <a:lnTo>
                    <a:pt x="77" y="74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61" y="70"/>
                  </a:lnTo>
                  <a:lnTo>
                    <a:pt x="61" y="62"/>
                  </a:lnTo>
                  <a:lnTo>
                    <a:pt x="77" y="70"/>
                  </a:lnTo>
                  <a:lnTo>
                    <a:pt x="84" y="62"/>
                  </a:lnTo>
                  <a:lnTo>
                    <a:pt x="80" y="62"/>
                  </a:lnTo>
                  <a:lnTo>
                    <a:pt x="69" y="54"/>
                  </a:lnTo>
                  <a:lnTo>
                    <a:pt x="61" y="51"/>
                  </a:lnTo>
                  <a:lnTo>
                    <a:pt x="80" y="51"/>
                  </a:lnTo>
                  <a:lnTo>
                    <a:pt x="80" y="39"/>
                  </a:lnTo>
                  <a:lnTo>
                    <a:pt x="65" y="39"/>
                  </a:lnTo>
                  <a:lnTo>
                    <a:pt x="65" y="16"/>
                  </a:lnTo>
                  <a:lnTo>
                    <a:pt x="77" y="16"/>
                  </a:lnTo>
                  <a:lnTo>
                    <a:pt x="77" y="8"/>
                  </a:lnTo>
                  <a:lnTo>
                    <a:pt x="65" y="8"/>
                  </a:lnTo>
                  <a:lnTo>
                    <a:pt x="65" y="4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0"/>
                  </a:lnTo>
                  <a:close/>
                  <a:moveTo>
                    <a:pt x="53" y="16"/>
                  </a:moveTo>
                  <a:lnTo>
                    <a:pt x="53" y="20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53" y="16"/>
                  </a:lnTo>
                  <a:close/>
                  <a:moveTo>
                    <a:pt x="53" y="27"/>
                  </a:moveTo>
                  <a:lnTo>
                    <a:pt x="53" y="31"/>
                  </a:lnTo>
                  <a:lnTo>
                    <a:pt x="30" y="31"/>
                  </a:lnTo>
                  <a:lnTo>
                    <a:pt x="30" y="27"/>
                  </a:lnTo>
                  <a:lnTo>
                    <a:pt x="53" y="27"/>
                  </a:lnTo>
                  <a:close/>
                  <a:moveTo>
                    <a:pt x="53" y="35"/>
                  </a:moveTo>
                  <a:lnTo>
                    <a:pt x="53" y="39"/>
                  </a:lnTo>
                  <a:lnTo>
                    <a:pt x="30" y="39"/>
                  </a:lnTo>
                  <a:lnTo>
                    <a:pt x="30" y="35"/>
                  </a:lnTo>
                  <a:lnTo>
                    <a:pt x="53" y="35"/>
                  </a:lnTo>
                  <a:close/>
                  <a:moveTo>
                    <a:pt x="46" y="54"/>
                  </a:moveTo>
                  <a:lnTo>
                    <a:pt x="46" y="54"/>
                  </a:lnTo>
                  <a:lnTo>
                    <a:pt x="38" y="54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23" y="58"/>
                  </a:lnTo>
                  <a:lnTo>
                    <a:pt x="34" y="51"/>
                  </a:lnTo>
                  <a:lnTo>
                    <a:pt x="50" y="51"/>
                  </a:lnTo>
                  <a:lnTo>
                    <a:pt x="57" y="58"/>
                  </a:lnTo>
                  <a:lnTo>
                    <a:pt x="46" y="58"/>
                  </a:lnTo>
                  <a:lnTo>
                    <a:pt x="46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"/>
            <p:cNvSpPr>
              <a:spLocks noEditPoints="1"/>
            </p:cNvSpPr>
            <p:nvPr/>
          </p:nvSpPr>
          <p:spPr bwMode="auto">
            <a:xfrm>
              <a:off x="10645" y="2793"/>
              <a:ext cx="178" cy="178"/>
            </a:xfrm>
            <a:custGeom>
              <a:avLst/>
              <a:gdLst>
                <a:gd name="T0" fmla="*/ 54 w 85"/>
                <a:gd name="T1" fmla="*/ 4 h 85"/>
                <a:gd name="T2" fmla="*/ 42 w 85"/>
                <a:gd name="T3" fmla="*/ 0 h 85"/>
                <a:gd name="T4" fmla="*/ 39 w 85"/>
                <a:gd name="T5" fmla="*/ 27 h 85"/>
                <a:gd name="T6" fmla="*/ 42 w 85"/>
                <a:gd name="T7" fmla="*/ 20 h 85"/>
                <a:gd name="T8" fmla="*/ 27 w 85"/>
                <a:gd name="T9" fmla="*/ 31 h 85"/>
                <a:gd name="T10" fmla="*/ 31 w 85"/>
                <a:gd name="T11" fmla="*/ 39 h 85"/>
                <a:gd name="T12" fmla="*/ 39 w 85"/>
                <a:gd name="T13" fmla="*/ 39 h 85"/>
                <a:gd name="T14" fmla="*/ 50 w 85"/>
                <a:gd name="T15" fmla="*/ 51 h 85"/>
                <a:gd name="T16" fmla="*/ 46 w 85"/>
                <a:gd name="T17" fmla="*/ 47 h 85"/>
                <a:gd name="T18" fmla="*/ 35 w 85"/>
                <a:gd name="T19" fmla="*/ 43 h 85"/>
                <a:gd name="T20" fmla="*/ 35 w 85"/>
                <a:gd name="T21" fmla="*/ 66 h 85"/>
                <a:gd name="T22" fmla="*/ 39 w 85"/>
                <a:gd name="T23" fmla="*/ 70 h 85"/>
                <a:gd name="T24" fmla="*/ 27 w 85"/>
                <a:gd name="T25" fmla="*/ 74 h 85"/>
                <a:gd name="T26" fmla="*/ 81 w 85"/>
                <a:gd name="T27" fmla="*/ 74 h 85"/>
                <a:gd name="T28" fmla="*/ 77 w 85"/>
                <a:gd name="T29" fmla="*/ 70 h 85"/>
                <a:gd name="T30" fmla="*/ 62 w 85"/>
                <a:gd name="T31" fmla="*/ 58 h 85"/>
                <a:gd name="T32" fmla="*/ 62 w 85"/>
                <a:gd name="T33" fmla="*/ 51 h 85"/>
                <a:gd name="T34" fmla="*/ 73 w 85"/>
                <a:gd name="T35" fmla="*/ 39 h 85"/>
                <a:gd name="T36" fmla="*/ 73 w 85"/>
                <a:gd name="T37" fmla="*/ 39 h 85"/>
                <a:gd name="T38" fmla="*/ 81 w 85"/>
                <a:gd name="T39" fmla="*/ 39 h 85"/>
                <a:gd name="T40" fmla="*/ 81 w 85"/>
                <a:gd name="T41" fmla="*/ 31 h 85"/>
                <a:gd name="T42" fmla="*/ 65 w 85"/>
                <a:gd name="T43" fmla="*/ 24 h 85"/>
                <a:gd name="T44" fmla="*/ 50 w 85"/>
                <a:gd name="T45" fmla="*/ 8 h 85"/>
                <a:gd name="T46" fmla="*/ 54 w 85"/>
                <a:gd name="T47" fmla="*/ 4 h 85"/>
                <a:gd name="T48" fmla="*/ 12 w 85"/>
                <a:gd name="T49" fmla="*/ 85 h 85"/>
                <a:gd name="T50" fmla="*/ 15 w 85"/>
                <a:gd name="T51" fmla="*/ 66 h 85"/>
                <a:gd name="T52" fmla="*/ 23 w 85"/>
                <a:gd name="T53" fmla="*/ 62 h 85"/>
                <a:gd name="T54" fmla="*/ 27 w 85"/>
                <a:gd name="T55" fmla="*/ 54 h 85"/>
                <a:gd name="T56" fmla="*/ 23 w 85"/>
                <a:gd name="T57" fmla="*/ 31 h 85"/>
                <a:gd name="T58" fmla="*/ 0 w 85"/>
                <a:gd name="T59" fmla="*/ 4 h 85"/>
                <a:gd name="T60" fmla="*/ 19 w 85"/>
                <a:gd name="T61" fmla="*/ 12 h 85"/>
                <a:gd name="T62" fmla="*/ 12 w 85"/>
                <a:gd name="T63" fmla="*/ 35 h 85"/>
                <a:gd name="T64" fmla="*/ 15 w 85"/>
                <a:gd name="T65" fmla="*/ 54 h 85"/>
                <a:gd name="T66" fmla="*/ 19 w 85"/>
                <a:gd name="T67" fmla="*/ 12 h 85"/>
                <a:gd name="T68" fmla="*/ 54 w 85"/>
                <a:gd name="T69" fmla="*/ 20 h 85"/>
                <a:gd name="T70" fmla="*/ 50 w 85"/>
                <a:gd name="T71" fmla="*/ 16 h 85"/>
                <a:gd name="T72" fmla="*/ 62 w 85"/>
                <a:gd name="T73" fmla="*/ 16 h 85"/>
                <a:gd name="T74" fmla="*/ 54 w 85"/>
                <a:gd name="T75" fmla="*/ 20 h 85"/>
                <a:gd name="T76" fmla="*/ 50 w 85"/>
                <a:gd name="T77" fmla="*/ 35 h 85"/>
                <a:gd name="T78" fmla="*/ 65 w 85"/>
                <a:gd name="T79" fmla="*/ 35 h 85"/>
                <a:gd name="T80" fmla="*/ 46 w 85"/>
                <a:gd name="T81" fmla="*/ 35 h 85"/>
                <a:gd name="T82" fmla="*/ 39 w 85"/>
                <a:gd name="T83" fmla="*/ 58 h 85"/>
                <a:gd name="T84" fmla="*/ 39 w 85"/>
                <a:gd name="T85" fmla="*/ 62 h 85"/>
                <a:gd name="T86" fmla="*/ 39 w 85"/>
                <a:gd name="T87" fmla="*/ 58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54" y="4"/>
                  </a:moveTo>
                  <a:lnTo>
                    <a:pt x="54" y="4"/>
                  </a:lnTo>
                  <a:lnTo>
                    <a:pt x="42" y="0"/>
                  </a:lnTo>
                  <a:lnTo>
                    <a:pt x="31" y="24"/>
                  </a:lnTo>
                  <a:lnTo>
                    <a:pt x="39" y="27"/>
                  </a:lnTo>
                  <a:lnTo>
                    <a:pt x="42" y="20"/>
                  </a:lnTo>
                  <a:lnTo>
                    <a:pt x="46" y="27"/>
                  </a:lnTo>
                  <a:lnTo>
                    <a:pt x="27" y="31"/>
                  </a:lnTo>
                  <a:lnTo>
                    <a:pt x="31" y="39"/>
                  </a:lnTo>
                  <a:lnTo>
                    <a:pt x="31" y="43"/>
                  </a:lnTo>
                  <a:lnTo>
                    <a:pt x="39" y="39"/>
                  </a:lnTo>
                  <a:lnTo>
                    <a:pt x="39" y="43"/>
                  </a:lnTo>
                  <a:lnTo>
                    <a:pt x="50" y="43"/>
                  </a:lnTo>
                  <a:lnTo>
                    <a:pt x="50" y="51"/>
                  </a:lnTo>
                  <a:lnTo>
                    <a:pt x="42" y="51"/>
                  </a:lnTo>
                  <a:lnTo>
                    <a:pt x="46" y="47"/>
                  </a:lnTo>
                  <a:lnTo>
                    <a:pt x="35" y="43"/>
                  </a:lnTo>
                  <a:lnTo>
                    <a:pt x="27" y="62"/>
                  </a:lnTo>
                  <a:lnTo>
                    <a:pt x="35" y="66"/>
                  </a:lnTo>
                  <a:lnTo>
                    <a:pt x="39" y="62"/>
                  </a:lnTo>
                  <a:lnTo>
                    <a:pt x="39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27" y="74"/>
                  </a:lnTo>
                  <a:lnTo>
                    <a:pt x="27" y="81"/>
                  </a:lnTo>
                  <a:lnTo>
                    <a:pt x="81" y="81"/>
                  </a:lnTo>
                  <a:lnTo>
                    <a:pt x="81" y="74"/>
                  </a:lnTo>
                  <a:lnTo>
                    <a:pt x="62" y="74"/>
                  </a:lnTo>
                  <a:lnTo>
                    <a:pt x="62" y="70"/>
                  </a:lnTo>
                  <a:lnTo>
                    <a:pt x="77" y="70"/>
                  </a:lnTo>
                  <a:lnTo>
                    <a:pt x="77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81" y="58"/>
                  </a:lnTo>
                  <a:lnTo>
                    <a:pt x="81" y="51"/>
                  </a:lnTo>
                  <a:lnTo>
                    <a:pt x="62" y="51"/>
                  </a:lnTo>
                  <a:lnTo>
                    <a:pt x="62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81" y="39"/>
                  </a:lnTo>
                  <a:lnTo>
                    <a:pt x="85" y="31"/>
                  </a:lnTo>
                  <a:lnTo>
                    <a:pt x="81" y="31"/>
                  </a:lnTo>
                  <a:lnTo>
                    <a:pt x="65" y="24"/>
                  </a:lnTo>
                  <a:lnTo>
                    <a:pt x="81" y="8"/>
                  </a:lnTo>
                  <a:lnTo>
                    <a:pt x="50" y="8"/>
                  </a:lnTo>
                  <a:lnTo>
                    <a:pt x="54" y="4"/>
                  </a:lnTo>
                  <a:close/>
                  <a:moveTo>
                    <a:pt x="0" y="85"/>
                  </a:moveTo>
                  <a:lnTo>
                    <a:pt x="12" y="85"/>
                  </a:lnTo>
                  <a:lnTo>
                    <a:pt x="12" y="58"/>
                  </a:lnTo>
                  <a:lnTo>
                    <a:pt x="15" y="66"/>
                  </a:lnTo>
                  <a:lnTo>
                    <a:pt x="23" y="62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1" y="4"/>
                  </a:lnTo>
                  <a:lnTo>
                    <a:pt x="0" y="4"/>
                  </a:lnTo>
                  <a:lnTo>
                    <a:pt x="0" y="85"/>
                  </a:lnTo>
                  <a:close/>
                  <a:moveTo>
                    <a:pt x="19" y="12"/>
                  </a:moveTo>
                  <a:lnTo>
                    <a:pt x="19" y="12"/>
                  </a:lnTo>
                  <a:lnTo>
                    <a:pt x="12" y="35"/>
                  </a:lnTo>
                  <a:lnTo>
                    <a:pt x="19" y="47"/>
                  </a:lnTo>
                  <a:lnTo>
                    <a:pt x="15" y="54"/>
                  </a:lnTo>
                  <a:lnTo>
                    <a:pt x="12" y="54"/>
                  </a:lnTo>
                  <a:lnTo>
                    <a:pt x="12" y="12"/>
                  </a:lnTo>
                  <a:lnTo>
                    <a:pt x="19" y="12"/>
                  </a:lnTo>
                  <a:close/>
                  <a:moveTo>
                    <a:pt x="54" y="20"/>
                  </a:moveTo>
                  <a:lnTo>
                    <a:pt x="54" y="20"/>
                  </a:lnTo>
                  <a:lnTo>
                    <a:pt x="50" y="16"/>
                  </a:lnTo>
                  <a:lnTo>
                    <a:pt x="62" y="16"/>
                  </a:lnTo>
                  <a:lnTo>
                    <a:pt x="54" y="20"/>
                  </a:lnTo>
                  <a:close/>
                  <a:moveTo>
                    <a:pt x="46" y="35"/>
                  </a:moveTo>
                  <a:lnTo>
                    <a:pt x="50" y="35"/>
                  </a:lnTo>
                  <a:lnTo>
                    <a:pt x="58" y="31"/>
                  </a:lnTo>
                  <a:lnTo>
                    <a:pt x="65" y="35"/>
                  </a:lnTo>
                  <a:lnTo>
                    <a:pt x="46" y="35"/>
                  </a:lnTo>
                  <a:close/>
                  <a:moveTo>
                    <a:pt x="39" y="58"/>
                  </a:moveTo>
                  <a:lnTo>
                    <a:pt x="39" y="58"/>
                  </a:lnTo>
                  <a:lnTo>
                    <a:pt x="50" y="58"/>
                  </a:lnTo>
                  <a:lnTo>
                    <a:pt x="50" y="62"/>
                  </a:lnTo>
                  <a:lnTo>
                    <a:pt x="39" y="62"/>
                  </a:lnTo>
                  <a:lnTo>
                    <a:pt x="39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4"/>
            <p:cNvSpPr/>
            <p:nvPr/>
          </p:nvSpPr>
          <p:spPr bwMode="auto">
            <a:xfrm>
              <a:off x="10839" y="2793"/>
              <a:ext cx="170" cy="170"/>
            </a:xfrm>
            <a:custGeom>
              <a:avLst/>
              <a:gdLst>
                <a:gd name="T0" fmla="*/ 50 w 81"/>
                <a:gd name="T1" fmla="*/ 12 h 81"/>
                <a:gd name="T2" fmla="*/ 50 w 81"/>
                <a:gd name="T3" fmla="*/ 12 h 81"/>
                <a:gd name="T4" fmla="*/ 50 w 81"/>
                <a:gd name="T5" fmla="*/ 8 h 81"/>
                <a:gd name="T6" fmla="*/ 50 w 81"/>
                <a:gd name="T7" fmla="*/ 8 h 81"/>
                <a:gd name="T8" fmla="*/ 47 w 81"/>
                <a:gd name="T9" fmla="*/ 0 h 81"/>
                <a:gd name="T10" fmla="*/ 47 w 81"/>
                <a:gd name="T11" fmla="*/ 0 h 81"/>
                <a:gd name="T12" fmla="*/ 39 w 81"/>
                <a:gd name="T13" fmla="*/ 0 h 81"/>
                <a:gd name="T14" fmla="*/ 39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2 h 81"/>
                <a:gd name="T22" fmla="*/ 0 w 81"/>
                <a:gd name="T23" fmla="*/ 12 h 81"/>
                <a:gd name="T24" fmla="*/ 0 w 81"/>
                <a:gd name="T25" fmla="*/ 24 h 81"/>
                <a:gd name="T26" fmla="*/ 35 w 81"/>
                <a:gd name="T27" fmla="*/ 24 h 81"/>
                <a:gd name="T28" fmla="*/ 35 w 81"/>
                <a:gd name="T29" fmla="*/ 35 h 81"/>
                <a:gd name="T30" fmla="*/ 12 w 81"/>
                <a:gd name="T31" fmla="*/ 35 h 81"/>
                <a:gd name="T32" fmla="*/ 12 w 81"/>
                <a:gd name="T33" fmla="*/ 74 h 81"/>
                <a:gd name="T34" fmla="*/ 24 w 81"/>
                <a:gd name="T35" fmla="*/ 74 h 81"/>
                <a:gd name="T36" fmla="*/ 24 w 81"/>
                <a:gd name="T37" fmla="*/ 43 h 81"/>
                <a:gd name="T38" fmla="*/ 35 w 81"/>
                <a:gd name="T39" fmla="*/ 43 h 81"/>
                <a:gd name="T40" fmla="*/ 35 w 81"/>
                <a:gd name="T41" fmla="*/ 81 h 81"/>
                <a:gd name="T42" fmla="*/ 47 w 81"/>
                <a:gd name="T43" fmla="*/ 81 h 81"/>
                <a:gd name="T44" fmla="*/ 47 w 81"/>
                <a:gd name="T45" fmla="*/ 43 h 81"/>
                <a:gd name="T46" fmla="*/ 62 w 81"/>
                <a:gd name="T47" fmla="*/ 43 h 81"/>
                <a:gd name="T48" fmla="*/ 62 w 81"/>
                <a:gd name="T49" fmla="*/ 62 h 81"/>
                <a:gd name="T50" fmla="*/ 62 w 81"/>
                <a:gd name="T51" fmla="*/ 62 h 81"/>
                <a:gd name="T52" fmla="*/ 58 w 81"/>
                <a:gd name="T53" fmla="*/ 66 h 81"/>
                <a:gd name="T54" fmla="*/ 50 w 81"/>
                <a:gd name="T55" fmla="*/ 66 h 81"/>
                <a:gd name="T56" fmla="*/ 50 w 81"/>
                <a:gd name="T57" fmla="*/ 66 h 81"/>
                <a:gd name="T58" fmla="*/ 54 w 81"/>
                <a:gd name="T59" fmla="*/ 77 h 81"/>
                <a:gd name="T60" fmla="*/ 54 w 81"/>
                <a:gd name="T61" fmla="*/ 77 h 81"/>
                <a:gd name="T62" fmla="*/ 70 w 81"/>
                <a:gd name="T63" fmla="*/ 74 h 81"/>
                <a:gd name="T64" fmla="*/ 74 w 81"/>
                <a:gd name="T65" fmla="*/ 70 h 81"/>
                <a:gd name="T66" fmla="*/ 74 w 81"/>
                <a:gd name="T67" fmla="*/ 66 h 81"/>
                <a:gd name="T68" fmla="*/ 74 w 81"/>
                <a:gd name="T69" fmla="*/ 35 h 81"/>
                <a:gd name="T70" fmla="*/ 47 w 81"/>
                <a:gd name="T71" fmla="*/ 35 h 81"/>
                <a:gd name="T72" fmla="*/ 47 w 81"/>
                <a:gd name="T73" fmla="*/ 24 h 81"/>
                <a:gd name="T74" fmla="*/ 81 w 81"/>
                <a:gd name="T75" fmla="*/ 24 h 81"/>
                <a:gd name="T76" fmla="*/ 81 w 81"/>
                <a:gd name="T77" fmla="*/ 12 h 81"/>
                <a:gd name="T78" fmla="*/ 43 w 81"/>
                <a:gd name="T79" fmla="*/ 12 h 81"/>
                <a:gd name="T80" fmla="*/ 43 w 81"/>
                <a:gd name="T81" fmla="*/ 12 h 81"/>
                <a:gd name="T82" fmla="*/ 50 w 81"/>
                <a:gd name="T83" fmla="*/ 12 h 81"/>
                <a:gd name="T84" fmla="*/ 50 w 81"/>
                <a:gd name="T85" fmla="*/ 12 h 81"/>
                <a:gd name="T86" fmla="*/ 50 w 81"/>
                <a:gd name="T87" fmla="*/ 12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66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3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5"/>
            <p:cNvSpPr/>
            <p:nvPr/>
          </p:nvSpPr>
          <p:spPr bwMode="auto">
            <a:xfrm>
              <a:off x="9593" y="9173"/>
              <a:ext cx="50" cy="57"/>
            </a:xfrm>
            <a:custGeom>
              <a:avLst/>
              <a:gdLst>
                <a:gd name="T0" fmla="*/ 24 w 24"/>
                <a:gd name="T1" fmla="*/ 12 h 27"/>
                <a:gd name="T2" fmla="*/ 24 w 24"/>
                <a:gd name="T3" fmla="*/ 12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2 h 27"/>
                <a:gd name="T14" fmla="*/ 0 w 24"/>
                <a:gd name="T15" fmla="*/ 12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2 h 27"/>
                <a:gd name="T26" fmla="*/ 24 w 24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2"/>
                  </a:moveTo>
                  <a:lnTo>
                    <a:pt x="24" y="12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6"/>
            <p:cNvSpPr/>
            <p:nvPr/>
          </p:nvSpPr>
          <p:spPr bwMode="auto">
            <a:xfrm>
              <a:off x="9553" y="9141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0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2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12 w 58"/>
                <a:gd name="T27" fmla="*/ 8 h 58"/>
                <a:gd name="T28" fmla="*/ 19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0 w 58"/>
                <a:gd name="T37" fmla="*/ 8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0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0" y="8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8058" y="9433"/>
              <a:ext cx="57" cy="48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5 w 27"/>
                <a:gd name="T7" fmla="*/ 23 h 23"/>
                <a:gd name="T8" fmla="*/ 15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5 w 27"/>
                <a:gd name="T19" fmla="*/ 0 h 23"/>
                <a:gd name="T20" fmla="*/ 15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5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48"/>
            <p:cNvSpPr/>
            <p:nvPr/>
          </p:nvSpPr>
          <p:spPr bwMode="auto">
            <a:xfrm>
              <a:off x="8025" y="9399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46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46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6 h 58"/>
                <a:gd name="T26" fmla="*/ 8 w 58"/>
                <a:gd name="T27" fmla="*/ 8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8 h 58"/>
                <a:gd name="T38" fmla="*/ 58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46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46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8"/>
                  </a:lnTo>
                  <a:lnTo>
                    <a:pt x="58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7613" y="7766"/>
              <a:ext cx="48" cy="48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12 h 23"/>
                <a:gd name="T4" fmla="*/ 19 w 23"/>
                <a:gd name="T5" fmla="*/ 20 h 23"/>
                <a:gd name="T6" fmla="*/ 12 w 23"/>
                <a:gd name="T7" fmla="*/ 23 h 23"/>
                <a:gd name="T8" fmla="*/ 12 w 23"/>
                <a:gd name="T9" fmla="*/ 23 h 23"/>
                <a:gd name="T10" fmla="*/ 4 w 23"/>
                <a:gd name="T11" fmla="*/ 20 h 23"/>
                <a:gd name="T12" fmla="*/ 0 w 23"/>
                <a:gd name="T13" fmla="*/ 12 h 23"/>
                <a:gd name="T14" fmla="*/ 0 w 23"/>
                <a:gd name="T15" fmla="*/ 12 h 23"/>
                <a:gd name="T16" fmla="*/ 4 w 23"/>
                <a:gd name="T17" fmla="*/ 4 h 23"/>
                <a:gd name="T18" fmla="*/ 12 w 23"/>
                <a:gd name="T19" fmla="*/ 0 h 23"/>
                <a:gd name="T20" fmla="*/ 12 w 23"/>
                <a:gd name="T21" fmla="*/ 0 h 23"/>
                <a:gd name="T22" fmla="*/ 19 w 23"/>
                <a:gd name="T23" fmla="*/ 4 h 23"/>
                <a:gd name="T24" fmla="*/ 23 w 23"/>
                <a:gd name="T25" fmla="*/ 12 h 23"/>
                <a:gd name="T26" fmla="*/ 23 w 23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19" y="20"/>
                  </a:lnTo>
                  <a:lnTo>
                    <a:pt x="12" y="23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0"/>
            <p:cNvSpPr/>
            <p:nvPr/>
          </p:nvSpPr>
          <p:spPr bwMode="auto">
            <a:xfrm>
              <a:off x="7582" y="7734"/>
              <a:ext cx="120" cy="113"/>
            </a:xfrm>
            <a:custGeom>
              <a:avLst/>
              <a:gdLst>
                <a:gd name="T0" fmla="*/ 57 w 57"/>
                <a:gd name="T1" fmla="*/ 27 h 54"/>
                <a:gd name="T2" fmla="*/ 57 w 57"/>
                <a:gd name="T3" fmla="*/ 27 h 54"/>
                <a:gd name="T4" fmla="*/ 54 w 57"/>
                <a:gd name="T5" fmla="*/ 38 h 54"/>
                <a:gd name="T6" fmla="*/ 46 w 57"/>
                <a:gd name="T7" fmla="*/ 46 h 54"/>
                <a:gd name="T8" fmla="*/ 38 w 57"/>
                <a:gd name="T9" fmla="*/ 54 h 54"/>
                <a:gd name="T10" fmla="*/ 27 w 57"/>
                <a:gd name="T11" fmla="*/ 54 h 54"/>
                <a:gd name="T12" fmla="*/ 27 w 57"/>
                <a:gd name="T13" fmla="*/ 54 h 54"/>
                <a:gd name="T14" fmla="*/ 15 w 57"/>
                <a:gd name="T15" fmla="*/ 54 h 54"/>
                <a:gd name="T16" fmla="*/ 7 w 57"/>
                <a:gd name="T17" fmla="*/ 46 h 54"/>
                <a:gd name="T18" fmla="*/ 0 w 57"/>
                <a:gd name="T19" fmla="*/ 38 h 54"/>
                <a:gd name="T20" fmla="*/ 0 w 57"/>
                <a:gd name="T21" fmla="*/ 27 h 54"/>
                <a:gd name="T22" fmla="*/ 0 w 57"/>
                <a:gd name="T23" fmla="*/ 27 h 54"/>
                <a:gd name="T24" fmla="*/ 0 w 57"/>
                <a:gd name="T25" fmla="*/ 15 h 54"/>
                <a:gd name="T26" fmla="*/ 7 w 57"/>
                <a:gd name="T27" fmla="*/ 8 h 54"/>
                <a:gd name="T28" fmla="*/ 15 w 57"/>
                <a:gd name="T29" fmla="*/ 0 h 54"/>
                <a:gd name="T30" fmla="*/ 27 w 57"/>
                <a:gd name="T31" fmla="*/ 0 h 54"/>
                <a:gd name="T32" fmla="*/ 27 w 57"/>
                <a:gd name="T33" fmla="*/ 0 h 54"/>
                <a:gd name="T34" fmla="*/ 38 w 57"/>
                <a:gd name="T35" fmla="*/ 0 h 54"/>
                <a:gd name="T36" fmla="*/ 46 w 57"/>
                <a:gd name="T37" fmla="*/ 8 h 54"/>
                <a:gd name="T38" fmla="*/ 54 w 57"/>
                <a:gd name="T39" fmla="*/ 15 h 54"/>
                <a:gd name="T40" fmla="*/ 57 w 57"/>
                <a:gd name="T41" fmla="*/ 27 h 54"/>
                <a:gd name="T42" fmla="*/ 57 w 57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7" h="54">
                  <a:moveTo>
                    <a:pt x="57" y="27"/>
                  </a:moveTo>
                  <a:lnTo>
                    <a:pt x="57" y="27"/>
                  </a:lnTo>
                  <a:lnTo>
                    <a:pt x="54" y="38"/>
                  </a:lnTo>
                  <a:lnTo>
                    <a:pt x="46" y="46"/>
                  </a:lnTo>
                  <a:lnTo>
                    <a:pt x="38" y="54"/>
                  </a:lnTo>
                  <a:lnTo>
                    <a:pt x="27" y="54"/>
                  </a:lnTo>
                  <a:lnTo>
                    <a:pt x="15" y="54"/>
                  </a:lnTo>
                  <a:lnTo>
                    <a:pt x="7" y="46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6" y="8"/>
                  </a:lnTo>
                  <a:lnTo>
                    <a:pt x="54" y="15"/>
                  </a:lnTo>
                  <a:lnTo>
                    <a:pt x="57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1"/>
            <p:cNvSpPr/>
            <p:nvPr/>
          </p:nvSpPr>
          <p:spPr bwMode="auto">
            <a:xfrm>
              <a:off x="8617" y="5283"/>
              <a:ext cx="57" cy="57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3 w 27"/>
                <a:gd name="T17" fmla="*/ 4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2"/>
                  </a:lnTo>
                  <a:lnTo>
                    <a:pt x="3" y="4"/>
                  </a:lnTo>
                  <a:lnTo>
                    <a:pt x="11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2"/>
            <p:cNvSpPr/>
            <p:nvPr/>
          </p:nvSpPr>
          <p:spPr bwMode="auto">
            <a:xfrm>
              <a:off x="8583" y="5252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8 h 58"/>
                <a:gd name="T6" fmla="*/ 50 w 58"/>
                <a:gd name="T7" fmla="*/ 50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0 h 58"/>
                <a:gd name="T18" fmla="*/ 0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5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0 w 58"/>
                <a:gd name="T37" fmla="*/ 8 h 58"/>
                <a:gd name="T38" fmla="*/ 54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50" y="50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0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8"/>
                  </a:lnTo>
                  <a:lnTo>
                    <a:pt x="54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10734" y="5873"/>
              <a:ext cx="48" cy="57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20 w 23"/>
                <a:gd name="T5" fmla="*/ 24 h 27"/>
                <a:gd name="T6" fmla="*/ 12 w 23"/>
                <a:gd name="T7" fmla="*/ 27 h 27"/>
                <a:gd name="T8" fmla="*/ 12 w 23"/>
                <a:gd name="T9" fmla="*/ 27 h 27"/>
                <a:gd name="T10" fmla="*/ 4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4 w 23"/>
                <a:gd name="T17" fmla="*/ 4 h 27"/>
                <a:gd name="T18" fmla="*/ 12 w 23"/>
                <a:gd name="T19" fmla="*/ 0 h 27"/>
                <a:gd name="T20" fmla="*/ 12 w 23"/>
                <a:gd name="T21" fmla="*/ 0 h 27"/>
                <a:gd name="T22" fmla="*/ 20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20" y="24"/>
                  </a:lnTo>
                  <a:lnTo>
                    <a:pt x="12" y="27"/>
                  </a:lnTo>
                  <a:lnTo>
                    <a:pt x="4" y="24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4"/>
            <p:cNvSpPr/>
            <p:nvPr/>
          </p:nvSpPr>
          <p:spPr bwMode="auto">
            <a:xfrm>
              <a:off x="10694" y="5842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12 w 58"/>
                <a:gd name="T27" fmla="*/ 8 h 58"/>
                <a:gd name="T28" fmla="*/ 19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0 h 58"/>
                <a:gd name="T36" fmla="*/ 50 w 58"/>
                <a:gd name="T37" fmla="*/ 8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0" y="8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9222" y="3828"/>
              <a:ext cx="48" cy="57"/>
            </a:xfrm>
            <a:custGeom>
              <a:avLst/>
              <a:gdLst>
                <a:gd name="T0" fmla="*/ 23 w 23"/>
                <a:gd name="T1" fmla="*/ 16 h 27"/>
                <a:gd name="T2" fmla="*/ 23 w 23"/>
                <a:gd name="T3" fmla="*/ 16 h 27"/>
                <a:gd name="T4" fmla="*/ 20 w 23"/>
                <a:gd name="T5" fmla="*/ 23 h 27"/>
                <a:gd name="T6" fmla="*/ 12 w 23"/>
                <a:gd name="T7" fmla="*/ 27 h 27"/>
                <a:gd name="T8" fmla="*/ 12 w 23"/>
                <a:gd name="T9" fmla="*/ 27 h 27"/>
                <a:gd name="T10" fmla="*/ 4 w 23"/>
                <a:gd name="T11" fmla="*/ 23 h 27"/>
                <a:gd name="T12" fmla="*/ 0 w 23"/>
                <a:gd name="T13" fmla="*/ 16 h 27"/>
                <a:gd name="T14" fmla="*/ 0 w 23"/>
                <a:gd name="T15" fmla="*/ 16 h 27"/>
                <a:gd name="T16" fmla="*/ 4 w 23"/>
                <a:gd name="T17" fmla="*/ 4 h 27"/>
                <a:gd name="T18" fmla="*/ 12 w 23"/>
                <a:gd name="T19" fmla="*/ 0 h 27"/>
                <a:gd name="T20" fmla="*/ 12 w 23"/>
                <a:gd name="T21" fmla="*/ 0 h 27"/>
                <a:gd name="T22" fmla="*/ 20 w 23"/>
                <a:gd name="T23" fmla="*/ 4 h 27"/>
                <a:gd name="T24" fmla="*/ 23 w 23"/>
                <a:gd name="T25" fmla="*/ 16 h 27"/>
                <a:gd name="T26" fmla="*/ 23 w 23"/>
                <a:gd name="T27" fmla="*/ 16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6"/>
                  </a:moveTo>
                  <a:lnTo>
                    <a:pt x="23" y="16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9182" y="3797"/>
              <a:ext cx="122" cy="12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38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2 w 58"/>
                <a:gd name="T17" fmla="*/ 50 h 58"/>
                <a:gd name="T18" fmla="*/ 4 w 58"/>
                <a:gd name="T19" fmla="*/ 38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38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2" y="50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7"/>
            <p:cNvSpPr/>
            <p:nvPr/>
          </p:nvSpPr>
          <p:spPr bwMode="auto">
            <a:xfrm>
              <a:off x="11042" y="2971"/>
              <a:ext cx="57" cy="57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11009" y="2940"/>
              <a:ext cx="122" cy="122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8 h 58"/>
                <a:gd name="T6" fmla="*/ 50 w 58"/>
                <a:gd name="T7" fmla="*/ 50 h 58"/>
                <a:gd name="T8" fmla="*/ 39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0 h 58"/>
                <a:gd name="T36" fmla="*/ 50 w 58"/>
                <a:gd name="T37" fmla="*/ 7 h 58"/>
                <a:gd name="T38" fmla="*/ 54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50" y="50"/>
                  </a:lnTo>
                  <a:lnTo>
                    <a:pt x="39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0" y="7"/>
                  </a:lnTo>
                  <a:lnTo>
                    <a:pt x="54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59"/>
            <p:cNvSpPr/>
            <p:nvPr/>
          </p:nvSpPr>
          <p:spPr bwMode="auto">
            <a:xfrm>
              <a:off x="7596" y="9496"/>
              <a:ext cx="50" cy="48"/>
            </a:xfrm>
            <a:custGeom>
              <a:avLst/>
              <a:gdLst>
                <a:gd name="T0" fmla="*/ 24 w 24"/>
                <a:gd name="T1" fmla="*/ 12 h 23"/>
                <a:gd name="T2" fmla="*/ 24 w 24"/>
                <a:gd name="T3" fmla="*/ 12 h 23"/>
                <a:gd name="T4" fmla="*/ 20 w 24"/>
                <a:gd name="T5" fmla="*/ 20 h 23"/>
                <a:gd name="T6" fmla="*/ 12 w 24"/>
                <a:gd name="T7" fmla="*/ 23 h 23"/>
                <a:gd name="T8" fmla="*/ 12 w 24"/>
                <a:gd name="T9" fmla="*/ 23 h 23"/>
                <a:gd name="T10" fmla="*/ 4 w 24"/>
                <a:gd name="T11" fmla="*/ 20 h 23"/>
                <a:gd name="T12" fmla="*/ 0 w 24"/>
                <a:gd name="T13" fmla="*/ 12 h 23"/>
                <a:gd name="T14" fmla="*/ 0 w 24"/>
                <a:gd name="T15" fmla="*/ 12 h 23"/>
                <a:gd name="T16" fmla="*/ 4 w 24"/>
                <a:gd name="T17" fmla="*/ 4 h 23"/>
                <a:gd name="T18" fmla="*/ 12 w 24"/>
                <a:gd name="T19" fmla="*/ 0 h 23"/>
                <a:gd name="T20" fmla="*/ 12 w 24"/>
                <a:gd name="T21" fmla="*/ 0 h 23"/>
                <a:gd name="T22" fmla="*/ 20 w 24"/>
                <a:gd name="T23" fmla="*/ 4 h 23"/>
                <a:gd name="T24" fmla="*/ 24 w 24"/>
                <a:gd name="T25" fmla="*/ 12 h 23"/>
                <a:gd name="T26" fmla="*/ 24 w 24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0" y="20"/>
                  </a:lnTo>
                  <a:lnTo>
                    <a:pt x="12" y="23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0"/>
            <p:cNvSpPr/>
            <p:nvPr/>
          </p:nvSpPr>
          <p:spPr bwMode="auto">
            <a:xfrm>
              <a:off x="7565" y="9464"/>
              <a:ext cx="122" cy="113"/>
            </a:xfrm>
            <a:custGeom>
              <a:avLst/>
              <a:gdLst>
                <a:gd name="T0" fmla="*/ 58 w 58"/>
                <a:gd name="T1" fmla="*/ 27 h 54"/>
                <a:gd name="T2" fmla="*/ 58 w 58"/>
                <a:gd name="T3" fmla="*/ 27 h 54"/>
                <a:gd name="T4" fmla="*/ 54 w 58"/>
                <a:gd name="T5" fmla="*/ 38 h 54"/>
                <a:gd name="T6" fmla="*/ 46 w 58"/>
                <a:gd name="T7" fmla="*/ 46 h 54"/>
                <a:gd name="T8" fmla="*/ 39 w 58"/>
                <a:gd name="T9" fmla="*/ 54 h 54"/>
                <a:gd name="T10" fmla="*/ 27 w 58"/>
                <a:gd name="T11" fmla="*/ 54 h 54"/>
                <a:gd name="T12" fmla="*/ 27 w 58"/>
                <a:gd name="T13" fmla="*/ 54 h 54"/>
                <a:gd name="T14" fmla="*/ 15 w 58"/>
                <a:gd name="T15" fmla="*/ 54 h 54"/>
                <a:gd name="T16" fmla="*/ 8 w 58"/>
                <a:gd name="T17" fmla="*/ 46 h 54"/>
                <a:gd name="T18" fmla="*/ 0 w 58"/>
                <a:gd name="T19" fmla="*/ 38 h 54"/>
                <a:gd name="T20" fmla="*/ 0 w 58"/>
                <a:gd name="T21" fmla="*/ 27 h 54"/>
                <a:gd name="T22" fmla="*/ 0 w 58"/>
                <a:gd name="T23" fmla="*/ 27 h 54"/>
                <a:gd name="T24" fmla="*/ 0 w 58"/>
                <a:gd name="T25" fmla="*/ 15 h 54"/>
                <a:gd name="T26" fmla="*/ 8 w 58"/>
                <a:gd name="T27" fmla="*/ 8 h 54"/>
                <a:gd name="T28" fmla="*/ 15 w 58"/>
                <a:gd name="T29" fmla="*/ 0 h 54"/>
                <a:gd name="T30" fmla="*/ 27 w 58"/>
                <a:gd name="T31" fmla="*/ 0 h 54"/>
                <a:gd name="T32" fmla="*/ 27 w 58"/>
                <a:gd name="T33" fmla="*/ 0 h 54"/>
                <a:gd name="T34" fmla="*/ 39 w 58"/>
                <a:gd name="T35" fmla="*/ 0 h 54"/>
                <a:gd name="T36" fmla="*/ 46 w 58"/>
                <a:gd name="T37" fmla="*/ 8 h 54"/>
                <a:gd name="T38" fmla="*/ 54 w 58"/>
                <a:gd name="T39" fmla="*/ 15 h 54"/>
                <a:gd name="T40" fmla="*/ 58 w 58"/>
                <a:gd name="T41" fmla="*/ 27 h 54"/>
                <a:gd name="T42" fmla="*/ 58 w 58"/>
                <a:gd name="T43" fmla="*/ 2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4">
                  <a:moveTo>
                    <a:pt x="58" y="27"/>
                  </a:moveTo>
                  <a:lnTo>
                    <a:pt x="58" y="27"/>
                  </a:lnTo>
                  <a:lnTo>
                    <a:pt x="54" y="38"/>
                  </a:lnTo>
                  <a:lnTo>
                    <a:pt x="46" y="46"/>
                  </a:lnTo>
                  <a:lnTo>
                    <a:pt x="39" y="54"/>
                  </a:lnTo>
                  <a:lnTo>
                    <a:pt x="27" y="54"/>
                  </a:lnTo>
                  <a:lnTo>
                    <a:pt x="15" y="54"/>
                  </a:lnTo>
                  <a:lnTo>
                    <a:pt x="8" y="46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6" y="8"/>
                  </a:lnTo>
                  <a:lnTo>
                    <a:pt x="54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10339" y="3181"/>
              <a:ext cx="162" cy="162"/>
            </a:xfrm>
            <a:custGeom>
              <a:avLst/>
              <a:gdLst>
                <a:gd name="T0" fmla="*/ 77 w 77"/>
                <a:gd name="T1" fmla="*/ 35 h 77"/>
                <a:gd name="T2" fmla="*/ 77 w 77"/>
                <a:gd name="T3" fmla="*/ 35 h 77"/>
                <a:gd name="T4" fmla="*/ 73 w 77"/>
                <a:gd name="T5" fmla="*/ 50 h 77"/>
                <a:gd name="T6" fmla="*/ 65 w 77"/>
                <a:gd name="T7" fmla="*/ 66 h 77"/>
                <a:gd name="T8" fmla="*/ 54 w 77"/>
                <a:gd name="T9" fmla="*/ 73 h 77"/>
                <a:gd name="T10" fmla="*/ 38 w 77"/>
                <a:gd name="T11" fmla="*/ 77 h 77"/>
                <a:gd name="T12" fmla="*/ 38 w 77"/>
                <a:gd name="T13" fmla="*/ 77 h 77"/>
                <a:gd name="T14" fmla="*/ 27 w 77"/>
                <a:gd name="T15" fmla="*/ 73 h 77"/>
                <a:gd name="T16" fmla="*/ 11 w 77"/>
                <a:gd name="T17" fmla="*/ 66 h 77"/>
                <a:gd name="T18" fmla="*/ 4 w 77"/>
                <a:gd name="T19" fmla="*/ 54 h 77"/>
                <a:gd name="T20" fmla="*/ 0 w 77"/>
                <a:gd name="T21" fmla="*/ 39 h 77"/>
                <a:gd name="T22" fmla="*/ 0 w 77"/>
                <a:gd name="T23" fmla="*/ 39 h 77"/>
                <a:gd name="T24" fmla="*/ 4 w 77"/>
                <a:gd name="T25" fmla="*/ 23 h 77"/>
                <a:gd name="T26" fmla="*/ 11 w 77"/>
                <a:gd name="T27" fmla="*/ 12 h 77"/>
                <a:gd name="T28" fmla="*/ 23 w 77"/>
                <a:gd name="T29" fmla="*/ 4 h 77"/>
                <a:gd name="T30" fmla="*/ 38 w 77"/>
                <a:gd name="T31" fmla="*/ 0 h 77"/>
                <a:gd name="T32" fmla="*/ 38 w 77"/>
                <a:gd name="T33" fmla="*/ 0 h 77"/>
                <a:gd name="T34" fmla="*/ 54 w 77"/>
                <a:gd name="T35" fmla="*/ 0 h 77"/>
                <a:gd name="T36" fmla="*/ 65 w 77"/>
                <a:gd name="T37" fmla="*/ 12 h 77"/>
                <a:gd name="T38" fmla="*/ 73 w 77"/>
                <a:gd name="T39" fmla="*/ 23 h 77"/>
                <a:gd name="T40" fmla="*/ 77 w 77"/>
                <a:gd name="T41" fmla="*/ 35 h 77"/>
                <a:gd name="T42" fmla="*/ 77 w 77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7" h="77">
                  <a:moveTo>
                    <a:pt x="77" y="35"/>
                  </a:moveTo>
                  <a:lnTo>
                    <a:pt x="77" y="35"/>
                  </a:lnTo>
                  <a:lnTo>
                    <a:pt x="73" y="50"/>
                  </a:lnTo>
                  <a:lnTo>
                    <a:pt x="65" y="66"/>
                  </a:lnTo>
                  <a:lnTo>
                    <a:pt x="54" y="73"/>
                  </a:lnTo>
                  <a:lnTo>
                    <a:pt x="38" y="77"/>
                  </a:lnTo>
                  <a:lnTo>
                    <a:pt x="27" y="73"/>
                  </a:lnTo>
                  <a:lnTo>
                    <a:pt x="11" y="66"/>
                  </a:lnTo>
                  <a:lnTo>
                    <a:pt x="4" y="54"/>
                  </a:lnTo>
                  <a:lnTo>
                    <a:pt x="0" y="39"/>
                  </a:lnTo>
                  <a:lnTo>
                    <a:pt x="4" y="23"/>
                  </a:lnTo>
                  <a:lnTo>
                    <a:pt x="11" y="12"/>
                  </a:lnTo>
                  <a:lnTo>
                    <a:pt x="23" y="4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65" y="12"/>
                  </a:lnTo>
                  <a:lnTo>
                    <a:pt x="73" y="23"/>
                  </a:lnTo>
                  <a:lnTo>
                    <a:pt x="77" y="35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10387" y="3223"/>
              <a:ext cx="65" cy="71"/>
            </a:xfrm>
            <a:custGeom>
              <a:avLst/>
              <a:gdLst>
                <a:gd name="T0" fmla="*/ 31 w 31"/>
                <a:gd name="T1" fmla="*/ 19 h 34"/>
                <a:gd name="T2" fmla="*/ 31 w 31"/>
                <a:gd name="T3" fmla="*/ 19 h 34"/>
                <a:gd name="T4" fmla="*/ 31 w 31"/>
                <a:gd name="T5" fmla="*/ 23 h 34"/>
                <a:gd name="T6" fmla="*/ 27 w 31"/>
                <a:gd name="T7" fmla="*/ 30 h 34"/>
                <a:gd name="T8" fmla="*/ 23 w 31"/>
                <a:gd name="T9" fmla="*/ 34 h 34"/>
                <a:gd name="T10" fmla="*/ 15 w 31"/>
                <a:gd name="T11" fmla="*/ 34 h 34"/>
                <a:gd name="T12" fmla="*/ 15 w 31"/>
                <a:gd name="T13" fmla="*/ 34 h 34"/>
                <a:gd name="T14" fmla="*/ 11 w 31"/>
                <a:gd name="T15" fmla="*/ 34 h 34"/>
                <a:gd name="T16" fmla="*/ 4 w 31"/>
                <a:gd name="T17" fmla="*/ 30 h 34"/>
                <a:gd name="T18" fmla="*/ 0 w 31"/>
                <a:gd name="T19" fmla="*/ 26 h 34"/>
                <a:gd name="T20" fmla="*/ 0 w 31"/>
                <a:gd name="T21" fmla="*/ 19 h 34"/>
                <a:gd name="T22" fmla="*/ 0 w 31"/>
                <a:gd name="T23" fmla="*/ 19 h 34"/>
                <a:gd name="T24" fmla="*/ 0 w 31"/>
                <a:gd name="T25" fmla="*/ 11 h 34"/>
                <a:gd name="T26" fmla="*/ 4 w 31"/>
                <a:gd name="T27" fmla="*/ 7 h 34"/>
                <a:gd name="T28" fmla="*/ 7 w 31"/>
                <a:gd name="T29" fmla="*/ 3 h 34"/>
                <a:gd name="T30" fmla="*/ 15 w 31"/>
                <a:gd name="T31" fmla="*/ 0 h 34"/>
                <a:gd name="T32" fmla="*/ 15 w 31"/>
                <a:gd name="T33" fmla="*/ 0 h 34"/>
                <a:gd name="T34" fmla="*/ 23 w 31"/>
                <a:gd name="T35" fmla="*/ 3 h 34"/>
                <a:gd name="T36" fmla="*/ 27 w 31"/>
                <a:gd name="T37" fmla="*/ 7 h 34"/>
                <a:gd name="T38" fmla="*/ 31 w 31"/>
                <a:gd name="T39" fmla="*/ 11 h 34"/>
                <a:gd name="T40" fmla="*/ 31 w 31"/>
                <a:gd name="T41" fmla="*/ 19 h 34"/>
                <a:gd name="T42" fmla="*/ 31 w 31"/>
                <a:gd name="T43" fmla="*/ 19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" h="34">
                  <a:moveTo>
                    <a:pt x="31" y="19"/>
                  </a:moveTo>
                  <a:lnTo>
                    <a:pt x="31" y="19"/>
                  </a:lnTo>
                  <a:lnTo>
                    <a:pt x="31" y="23"/>
                  </a:lnTo>
                  <a:lnTo>
                    <a:pt x="27" y="30"/>
                  </a:lnTo>
                  <a:lnTo>
                    <a:pt x="23" y="34"/>
                  </a:lnTo>
                  <a:lnTo>
                    <a:pt x="15" y="34"/>
                  </a:lnTo>
                  <a:lnTo>
                    <a:pt x="11" y="34"/>
                  </a:lnTo>
                  <a:lnTo>
                    <a:pt x="4" y="30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4" y="7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3" y="3"/>
                  </a:lnTo>
                  <a:lnTo>
                    <a:pt x="27" y="7"/>
                  </a:lnTo>
                  <a:lnTo>
                    <a:pt x="31" y="11"/>
                  </a:lnTo>
                  <a:lnTo>
                    <a:pt x="31" y="19"/>
                  </a:lnTo>
                  <a:close/>
                </a:path>
              </a:pathLst>
            </a:custGeom>
            <a:noFill/>
            <a:ln w="2381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58" name="矩形 57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台湾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4392930" y="1727835"/>
            <a:ext cx="3192780" cy="5671820"/>
            <a:chOff x="6918" y="2721"/>
            <a:chExt cx="5028" cy="8932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6918" y="2721"/>
              <a:ext cx="5028" cy="8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8"/>
            <p:cNvSpPr/>
            <p:nvPr/>
          </p:nvSpPr>
          <p:spPr bwMode="auto">
            <a:xfrm>
              <a:off x="7017" y="2821"/>
              <a:ext cx="4819" cy="8723"/>
            </a:xfrm>
            <a:custGeom>
              <a:avLst/>
              <a:gdLst>
                <a:gd name="T0" fmla="*/ 1534 w 2331"/>
                <a:gd name="T1" fmla="*/ 3813 h 4219"/>
                <a:gd name="T2" fmla="*/ 1634 w 2331"/>
                <a:gd name="T3" fmla="*/ 3651 h 4219"/>
                <a:gd name="T4" fmla="*/ 1686 w 2331"/>
                <a:gd name="T5" fmla="*/ 3627 h 4219"/>
                <a:gd name="T6" fmla="*/ 1758 w 2331"/>
                <a:gd name="T7" fmla="*/ 3675 h 4219"/>
                <a:gd name="T8" fmla="*/ 1949 w 2331"/>
                <a:gd name="T9" fmla="*/ 3656 h 4219"/>
                <a:gd name="T10" fmla="*/ 2150 w 2331"/>
                <a:gd name="T11" fmla="*/ 3531 h 4219"/>
                <a:gd name="T12" fmla="*/ 2241 w 2331"/>
                <a:gd name="T13" fmla="*/ 3541 h 4219"/>
                <a:gd name="T14" fmla="*/ 2284 w 2331"/>
                <a:gd name="T15" fmla="*/ 3479 h 4219"/>
                <a:gd name="T16" fmla="*/ 2279 w 2331"/>
                <a:gd name="T17" fmla="*/ 3340 h 4219"/>
                <a:gd name="T18" fmla="*/ 2255 w 2331"/>
                <a:gd name="T19" fmla="*/ 3254 h 4219"/>
                <a:gd name="T20" fmla="*/ 2183 w 2331"/>
                <a:gd name="T21" fmla="*/ 3302 h 4219"/>
                <a:gd name="T22" fmla="*/ 2059 w 2331"/>
                <a:gd name="T23" fmla="*/ 3268 h 4219"/>
                <a:gd name="T24" fmla="*/ 1959 w 2331"/>
                <a:gd name="T25" fmla="*/ 3182 h 4219"/>
                <a:gd name="T26" fmla="*/ 1882 w 2331"/>
                <a:gd name="T27" fmla="*/ 3168 h 4219"/>
                <a:gd name="T28" fmla="*/ 1906 w 2331"/>
                <a:gd name="T29" fmla="*/ 3053 h 4219"/>
                <a:gd name="T30" fmla="*/ 1973 w 2331"/>
                <a:gd name="T31" fmla="*/ 2929 h 4219"/>
                <a:gd name="T32" fmla="*/ 1710 w 2331"/>
                <a:gd name="T33" fmla="*/ 3116 h 4219"/>
                <a:gd name="T34" fmla="*/ 1280 w 2331"/>
                <a:gd name="T35" fmla="*/ 2628 h 4219"/>
                <a:gd name="T36" fmla="*/ 1510 w 2331"/>
                <a:gd name="T37" fmla="*/ 2561 h 4219"/>
                <a:gd name="T38" fmla="*/ 1768 w 2331"/>
                <a:gd name="T39" fmla="*/ 2404 h 4219"/>
                <a:gd name="T40" fmla="*/ 1815 w 2331"/>
                <a:gd name="T41" fmla="*/ 2198 h 4219"/>
                <a:gd name="T42" fmla="*/ 1242 w 2331"/>
                <a:gd name="T43" fmla="*/ 1997 h 4219"/>
                <a:gd name="T44" fmla="*/ 1161 w 2331"/>
                <a:gd name="T45" fmla="*/ 416 h 4219"/>
                <a:gd name="T46" fmla="*/ 1084 w 2331"/>
                <a:gd name="T47" fmla="*/ 205 h 4219"/>
                <a:gd name="T48" fmla="*/ 712 w 2331"/>
                <a:gd name="T49" fmla="*/ 52 h 4219"/>
                <a:gd name="T50" fmla="*/ 521 w 2331"/>
                <a:gd name="T51" fmla="*/ 9 h 4219"/>
                <a:gd name="T52" fmla="*/ 487 w 2331"/>
                <a:gd name="T53" fmla="*/ 19 h 4219"/>
                <a:gd name="T54" fmla="*/ 325 w 2331"/>
                <a:gd name="T55" fmla="*/ 167 h 4219"/>
                <a:gd name="T56" fmla="*/ 349 w 2331"/>
                <a:gd name="T57" fmla="*/ 282 h 4219"/>
                <a:gd name="T58" fmla="*/ 272 w 2331"/>
                <a:gd name="T59" fmla="*/ 425 h 4219"/>
                <a:gd name="T60" fmla="*/ 315 w 2331"/>
                <a:gd name="T61" fmla="*/ 463 h 4219"/>
                <a:gd name="T62" fmla="*/ 372 w 2331"/>
                <a:gd name="T63" fmla="*/ 482 h 4219"/>
                <a:gd name="T64" fmla="*/ 224 w 2331"/>
                <a:gd name="T65" fmla="*/ 516 h 4219"/>
                <a:gd name="T66" fmla="*/ 234 w 2331"/>
                <a:gd name="T67" fmla="*/ 750 h 4219"/>
                <a:gd name="T68" fmla="*/ 76 w 2331"/>
                <a:gd name="T69" fmla="*/ 1080 h 4219"/>
                <a:gd name="T70" fmla="*/ 0 w 2331"/>
                <a:gd name="T71" fmla="*/ 1424 h 4219"/>
                <a:gd name="T72" fmla="*/ 243 w 2331"/>
                <a:gd name="T73" fmla="*/ 1486 h 4219"/>
                <a:gd name="T74" fmla="*/ 411 w 2331"/>
                <a:gd name="T75" fmla="*/ 1414 h 4219"/>
                <a:gd name="T76" fmla="*/ 693 w 2331"/>
                <a:gd name="T77" fmla="*/ 2055 h 4219"/>
                <a:gd name="T78" fmla="*/ 482 w 2331"/>
                <a:gd name="T79" fmla="*/ 2122 h 4219"/>
                <a:gd name="T80" fmla="*/ 430 w 2331"/>
                <a:gd name="T81" fmla="*/ 2303 h 4219"/>
                <a:gd name="T82" fmla="*/ 492 w 2331"/>
                <a:gd name="T83" fmla="*/ 2475 h 4219"/>
                <a:gd name="T84" fmla="*/ 688 w 2331"/>
                <a:gd name="T85" fmla="*/ 2662 h 4219"/>
                <a:gd name="T86" fmla="*/ 841 w 2331"/>
                <a:gd name="T87" fmla="*/ 3742 h 4219"/>
                <a:gd name="T88" fmla="*/ 755 w 2331"/>
                <a:gd name="T89" fmla="*/ 3837 h 4219"/>
                <a:gd name="T90" fmla="*/ 783 w 2331"/>
                <a:gd name="T91" fmla="*/ 3923 h 4219"/>
                <a:gd name="T92" fmla="*/ 740 w 2331"/>
                <a:gd name="T93" fmla="*/ 4071 h 4219"/>
                <a:gd name="T94" fmla="*/ 893 w 2331"/>
                <a:gd name="T95" fmla="*/ 4200 h 4219"/>
                <a:gd name="T96" fmla="*/ 1142 w 2331"/>
                <a:gd name="T97" fmla="*/ 4086 h 4219"/>
                <a:gd name="T98" fmla="*/ 1180 w 2331"/>
                <a:gd name="T99" fmla="*/ 4119 h 4219"/>
                <a:gd name="T100" fmla="*/ 1228 w 2331"/>
                <a:gd name="T101" fmla="*/ 4162 h 4219"/>
                <a:gd name="T102" fmla="*/ 1304 w 2331"/>
                <a:gd name="T103" fmla="*/ 4133 h 4219"/>
                <a:gd name="T104" fmla="*/ 1438 w 2331"/>
                <a:gd name="T105" fmla="*/ 4143 h 4219"/>
                <a:gd name="T106" fmla="*/ 1620 w 2331"/>
                <a:gd name="T107" fmla="*/ 4110 h 4219"/>
                <a:gd name="T108" fmla="*/ 1634 w 2331"/>
                <a:gd name="T109" fmla="*/ 3990 h 4219"/>
                <a:gd name="T110" fmla="*/ 1514 w 2331"/>
                <a:gd name="T111" fmla="*/ 3980 h 4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31" h="4219">
                  <a:moveTo>
                    <a:pt x="1514" y="3980"/>
                  </a:moveTo>
                  <a:lnTo>
                    <a:pt x="1514" y="3980"/>
                  </a:lnTo>
                  <a:lnTo>
                    <a:pt x="1514" y="3952"/>
                  </a:lnTo>
                  <a:lnTo>
                    <a:pt x="1514" y="3890"/>
                  </a:lnTo>
                  <a:lnTo>
                    <a:pt x="1524" y="3851"/>
                  </a:lnTo>
                  <a:lnTo>
                    <a:pt x="1534" y="3813"/>
                  </a:lnTo>
                  <a:lnTo>
                    <a:pt x="1553" y="3770"/>
                  </a:lnTo>
                  <a:lnTo>
                    <a:pt x="1577" y="3737"/>
                  </a:lnTo>
                  <a:lnTo>
                    <a:pt x="1620" y="3684"/>
                  </a:lnTo>
                  <a:lnTo>
                    <a:pt x="1629" y="3665"/>
                  </a:lnTo>
                  <a:lnTo>
                    <a:pt x="1634" y="3651"/>
                  </a:lnTo>
                  <a:lnTo>
                    <a:pt x="1634" y="3636"/>
                  </a:lnTo>
                  <a:lnTo>
                    <a:pt x="1629" y="3636"/>
                  </a:lnTo>
                  <a:lnTo>
                    <a:pt x="1639" y="3632"/>
                  </a:lnTo>
                  <a:lnTo>
                    <a:pt x="1663" y="3627"/>
                  </a:lnTo>
                  <a:lnTo>
                    <a:pt x="1686" y="3627"/>
                  </a:lnTo>
                  <a:lnTo>
                    <a:pt x="1701" y="3632"/>
                  </a:lnTo>
                  <a:lnTo>
                    <a:pt x="1706" y="3641"/>
                  </a:lnTo>
                  <a:lnTo>
                    <a:pt x="1715" y="3651"/>
                  </a:lnTo>
                  <a:lnTo>
                    <a:pt x="1729" y="3660"/>
                  </a:lnTo>
                  <a:lnTo>
                    <a:pt x="1758" y="3675"/>
                  </a:lnTo>
                  <a:lnTo>
                    <a:pt x="1796" y="3684"/>
                  </a:lnTo>
                  <a:lnTo>
                    <a:pt x="1854" y="3684"/>
                  </a:lnTo>
                  <a:lnTo>
                    <a:pt x="1887" y="3699"/>
                  </a:lnTo>
                  <a:lnTo>
                    <a:pt x="1921" y="3675"/>
                  </a:lnTo>
                  <a:lnTo>
                    <a:pt x="1949" y="3656"/>
                  </a:lnTo>
                  <a:lnTo>
                    <a:pt x="1964" y="3646"/>
                  </a:lnTo>
                  <a:lnTo>
                    <a:pt x="1978" y="3646"/>
                  </a:lnTo>
                  <a:lnTo>
                    <a:pt x="1997" y="3608"/>
                  </a:lnTo>
                  <a:lnTo>
                    <a:pt x="2035" y="3555"/>
                  </a:lnTo>
                  <a:lnTo>
                    <a:pt x="2088" y="3517"/>
                  </a:lnTo>
                  <a:lnTo>
                    <a:pt x="2150" y="3531"/>
                  </a:lnTo>
                  <a:lnTo>
                    <a:pt x="2164" y="3541"/>
                  </a:lnTo>
                  <a:lnTo>
                    <a:pt x="2193" y="3550"/>
                  </a:lnTo>
                  <a:lnTo>
                    <a:pt x="2212" y="3550"/>
                  </a:lnTo>
                  <a:lnTo>
                    <a:pt x="2226" y="3550"/>
                  </a:lnTo>
                  <a:lnTo>
                    <a:pt x="2241" y="3541"/>
                  </a:lnTo>
                  <a:lnTo>
                    <a:pt x="2245" y="3522"/>
                  </a:lnTo>
                  <a:lnTo>
                    <a:pt x="2250" y="3517"/>
                  </a:lnTo>
                  <a:lnTo>
                    <a:pt x="2260" y="3498"/>
                  </a:lnTo>
                  <a:lnTo>
                    <a:pt x="2274" y="3488"/>
                  </a:lnTo>
                  <a:lnTo>
                    <a:pt x="2284" y="3479"/>
                  </a:lnTo>
                  <a:lnTo>
                    <a:pt x="2303" y="3474"/>
                  </a:lnTo>
                  <a:lnTo>
                    <a:pt x="2322" y="3474"/>
                  </a:lnTo>
                  <a:lnTo>
                    <a:pt x="2331" y="3397"/>
                  </a:lnTo>
                  <a:lnTo>
                    <a:pt x="2298" y="3374"/>
                  </a:lnTo>
                  <a:lnTo>
                    <a:pt x="2279" y="3340"/>
                  </a:lnTo>
                  <a:lnTo>
                    <a:pt x="2269" y="3307"/>
                  </a:lnTo>
                  <a:lnTo>
                    <a:pt x="2265" y="3288"/>
                  </a:lnTo>
                  <a:lnTo>
                    <a:pt x="2265" y="3268"/>
                  </a:lnTo>
                  <a:lnTo>
                    <a:pt x="2260" y="3259"/>
                  </a:lnTo>
                  <a:lnTo>
                    <a:pt x="2255" y="3254"/>
                  </a:lnTo>
                  <a:lnTo>
                    <a:pt x="2245" y="3249"/>
                  </a:lnTo>
                  <a:lnTo>
                    <a:pt x="2236" y="3249"/>
                  </a:lnTo>
                  <a:lnTo>
                    <a:pt x="2222" y="3259"/>
                  </a:lnTo>
                  <a:lnTo>
                    <a:pt x="2202" y="3273"/>
                  </a:lnTo>
                  <a:lnTo>
                    <a:pt x="2183" y="3302"/>
                  </a:lnTo>
                  <a:lnTo>
                    <a:pt x="2179" y="3302"/>
                  </a:lnTo>
                  <a:lnTo>
                    <a:pt x="2169" y="3297"/>
                  </a:lnTo>
                  <a:lnTo>
                    <a:pt x="2159" y="3288"/>
                  </a:lnTo>
                  <a:lnTo>
                    <a:pt x="2159" y="3268"/>
                  </a:lnTo>
                  <a:lnTo>
                    <a:pt x="2093" y="3225"/>
                  </a:lnTo>
                  <a:lnTo>
                    <a:pt x="2059" y="3268"/>
                  </a:lnTo>
                  <a:lnTo>
                    <a:pt x="1973" y="3240"/>
                  </a:lnTo>
                  <a:lnTo>
                    <a:pt x="1973" y="3221"/>
                  </a:lnTo>
                  <a:lnTo>
                    <a:pt x="1968" y="3192"/>
                  </a:lnTo>
                  <a:lnTo>
                    <a:pt x="1964" y="3182"/>
                  </a:lnTo>
                  <a:lnTo>
                    <a:pt x="1959" y="3182"/>
                  </a:lnTo>
                  <a:lnTo>
                    <a:pt x="1949" y="3197"/>
                  </a:lnTo>
                  <a:lnTo>
                    <a:pt x="1940" y="3225"/>
                  </a:lnTo>
                  <a:lnTo>
                    <a:pt x="1878" y="3221"/>
                  </a:lnTo>
                  <a:lnTo>
                    <a:pt x="1882" y="3202"/>
                  </a:lnTo>
                  <a:lnTo>
                    <a:pt x="1882" y="3168"/>
                  </a:lnTo>
                  <a:lnTo>
                    <a:pt x="1882" y="3149"/>
                  </a:lnTo>
                  <a:lnTo>
                    <a:pt x="1882" y="3130"/>
                  </a:lnTo>
                  <a:lnTo>
                    <a:pt x="1873" y="3111"/>
                  </a:lnTo>
                  <a:lnTo>
                    <a:pt x="1863" y="3101"/>
                  </a:lnTo>
                  <a:lnTo>
                    <a:pt x="1906" y="3053"/>
                  </a:lnTo>
                  <a:lnTo>
                    <a:pt x="1944" y="3006"/>
                  </a:lnTo>
                  <a:lnTo>
                    <a:pt x="1973" y="2963"/>
                  </a:lnTo>
                  <a:lnTo>
                    <a:pt x="1983" y="2948"/>
                  </a:lnTo>
                  <a:lnTo>
                    <a:pt x="1987" y="2934"/>
                  </a:lnTo>
                  <a:lnTo>
                    <a:pt x="1983" y="2929"/>
                  </a:lnTo>
                  <a:lnTo>
                    <a:pt x="1973" y="2929"/>
                  </a:lnTo>
                  <a:lnTo>
                    <a:pt x="1949" y="2939"/>
                  </a:lnTo>
                  <a:lnTo>
                    <a:pt x="1916" y="2958"/>
                  </a:lnTo>
                  <a:lnTo>
                    <a:pt x="1806" y="3039"/>
                  </a:lnTo>
                  <a:lnTo>
                    <a:pt x="1820" y="3077"/>
                  </a:lnTo>
                  <a:lnTo>
                    <a:pt x="1739" y="3120"/>
                  </a:lnTo>
                  <a:lnTo>
                    <a:pt x="1710" y="3116"/>
                  </a:lnTo>
                  <a:lnTo>
                    <a:pt x="1548" y="3120"/>
                  </a:lnTo>
                  <a:lnTo>
                    <a:pt x="1414" y="3225"/>
                  </a:lnTo>
                  <a:lnTo>
                    <a:pt x="1261" y="3225"/>
                  </a:lnTo>
                  <a:lnTo>
                    <a:pt x="1276" y="3087"/>
                  </a:lnTo>
                  <a:lnTo>
                    <a:pt x="1266" y="3058"/>
                  </a:lnTo>
                  <a:lnTo>
                    <a:pt x="1280" y="2628"/>
                  </a:lnTo>
                  <a:lnTo>
                    <a:pt x="1347" y="2590"/>
                  </a:lnTo>
                  <a:lnTo>
                    <a:pt x="1357" y="2566"/>
                  </a:lnTo>
                  <a:lnTo>
                    <a:pt x="1338" y="2542"/>
                  </a:lnTo>
                  <a:lnTo>
                    <a:pt x="1448" y="2518"/>
                  </a:lnTo>
                  <a:lnTo>
                    <a:pt x="1510" y="2561"/>
                  </a:lnTo>
                  <a:lnTo>
                    <a:pt x="1610" y="2518"/>
                  </a:lnTo>
                  <a:lnTo>
                    <a:pt x="1686" y="2480"/>
                  </a:lnTo>
                  <a:lnTo>
                    <a:pt x="1720" y="2461"/>
                  </a:lnTo>
                  <a:lnTo>
                    <a:pt x="1749" y="2437"/>
                  </a:lnTo>
                  <a:lnTo>
                    <a:pt x="1768" y="2404"/>
                  </a:lnTo>
                  <a:lnTo>
                    <a:pt x="1801" y="2327"/>
                  </a:lnTo>
                  <a:lnTo>
                    <a:pt x="1820" y="2284"/>
                  </a:lnTo>
                  <a:lnTo>
                    <a:pt x="1825" y="2241"/>
                  </a:lnTo>
                  <a:lnTo>
                    <a:pt x="1825" y="2227"/>
                  </a:lnTo>
                  <a:lnTo>
                    <a:pt x="1825" y="2212"/>
                  </a:lnTo>
                  <a:lnTo>
                    <a:pt x="1815" y="2198"/>
                  </a:lnTo>
                  <a:lnTo>
                    <a:pt x="1806" y="2193"/>
                  </a:lnTo>
                  <a:lnTo>
                    <a:pt x="1691" y="2155"/>
                  </a:lnTo>
                  <a:lnTo>
                    <a:pt x="1510" y="2107"/>
                  </a:lnTo>
                  <a:lnTo>
                    <a:pt x="1266" y="2045"/>
                  </a:lnTo>
                  <a:lnTo>
                    <a:pt x="1242" y="1997"/>
                  </a:lnTo>
                  <a:lnTo>
                    <a:pt x="1228" y="1022"/>
                  </a:lnTo>
                  <a:lnTo>
                    <a:pt x="1218" y="697"/>
                  </a:lnTo>
                  <a:lnTo>
                    <a:pt x="1156" y="511"/>
                  </a:lnTo>
                  <a:lnTo>
                    <a:pt x="1161" y="463"/>
                  </a:lnTo>
                  <a:lnTo>
                    <a:pt x="1161" y="416"/>
                  </a:lnTo>
                  <a:lnTo>
                    <a:pt x="1151" y="353"/>
                  </a:lnTo>
                  <a:lnTo>
                    <a:pt x="1142" y="296"/>
                  </a:lnTo>
                  <a:lnTo>
                    <a:pt x="1132" y="267"/>
                  </a:lnTo>
                  <a:lnTo>
                    <a:pt x="1118" y="244"/>
                  </a:lnTo>
                  <a:lnTo>
                    <a:pt x="1103" y="220"/>
                  </a:lnTo>
                  <a:lnTo>
                    <a:pt x="1084" y="205"/>
                  </a:lnTo>
                  <a:lnTo>
                    <a:pt x="1060" y="191"/>
                  </a:lnTo>
                  <a:lnTo>
                    <a:pt x="1037" y="181"/>
                  </a:lnTo>
                  <a:lnTo>
                    <a:pt x="774" y="91"/>
                  </a:lnTo>
                  <a:lnTo>
                    <a:pt x="745" y="71"/>
                  </a:lnTo>
                  <a:lnTo>
                    <a:pt x="712" y="52"/>
                  </a:lnTo>
                  <a:lnTo>
                    <a:pt x="673" y="28"/>
                  </a:lnTo>
                  <a:lnTo>
                    <a:pt x="630" y="14"/>
                  </a:lnTo>
                  <a:lnTo>
                    <a:pt x="587" y="0"/>
                  </a:lnTo>
                  <a:lnTo>
                    <a:pt x="564" y="0"/>
                  </a:lnTo>
                  <a:lnTo>
                    <a:pt x="540" y="5"/>
                  </a:lnTo>
                  <a:lnTo>
                    <a:pt x="521" y="9"/>
                  </a:lnTo>
                  <a:lnTo>
                    <a:pt x="501" y="19"/>
                  </a:lnTo>
                  <a:lnTo>
                    <a:pt x="458" y="48"/>
                  </a:lnTo>
                  <a:lnTo>
                    <a:pt x="454" y="48"/>
                  </a:lnTo>
                  <a:lnTo>
                    <a:pt x="458" y="43"/>
                  </a:lnTo>
                  <a:lnTo>
                    <a:pt x="487" y="19"/>
                  </a:lnTo>
                  <a:lnTo>
                    <a:pt x="430" y="110"/>
                  </a:lnTo>
                  <a:lnTo>
                    <a:pt x="406" y="143"/>
                  </a:lnTo>
                  <a:lnTo>
                    <a:pt x="368" y="157"/>
                  </a:lnTo>
                  <a:lnTo>
                    <a:pt x="325" y="167"/>
                  </a:lnTo>
                  <a:lnTo>
                    <a:pt x="248" y="177"/>
                  </a:lnTo>
                  <a:lnTo>
                    <a:pt x="186" y="186"/>
                  </a:lnTo>
                  <a:lnTo>
                    <a:pt x="181" y="239"/>
                  </a:lnTo>
                  <a:lnTo>
                    <a:pt x="234" y="368"/>
                  </a:lnTo>
                  <a:lnTo>
                    <a:pt x="344" y="320"/>
                  </a:lnTo>
                  <a:lnTo>
                    <a:pt x="349" y="282"/>
                  </a:lnTo>
                  <a:lnTo>
                    <a:pt x="392" y="267"/>
                  </a:lnTo>
                  <a:lnTo>
                    <a:pt x="420" y="368"/>
                  </a:lnTo>
                  <a:lnTo>
                    <a:pt x="382" y="382"/>
                  </a:lnTo>
                  <a:lnTo>
                    <a:pt x="306" y="411"/>
                  </a:lnTo>
                  <a:lnTo>
                    <a:pt x="272" y="425"/>
                  </a:lnTo>
                  <a:lnTo>
                    <a:pt x="263" y="435"/>
                  </a:lnTo>
                  <a:lnTo>
                    <a:pt x="258" y="439"/>
                  </a:lnTo>
                  <a:lnTo>
                    <a:pt x="263" y="449"/>
                  </a:lnTo>
                  <a:lnTo>
                    <a:pt x="267" y="454"/>
                  </a:lnTo>
                  <a:lnTo>
                    <a:pt x="286" y="459"/>
                  </a:lnTo>
                  <a:lnTo>
                    <a:pt x="315" y="463"/>
                  </a:lnTo>
                  <a:lnTo>
                    <a:pt x="372" y="449"/>
                  </a:lnTo>
                  <a:lnTo>
                    <a:pt x="377" y="454"/>
                  </a:lnTo>
                  <a:lnTo>
                    <a:pt x="382" y="463"/>
                  </a:lnTo>
                  <a:lnTo>
                    <a:pt x="377" y="473"/>
                  </a:lnTo>
                  <a:lnTo>
                    <a:pt x="372" y="482"/>
                  </a:lnTo>
                  <a:lnTo>
                    <a:pt x="353" y="492"/>
                  </a:lnTo>
                  <a:lnTo>
                    <a:pt x="329" y="502"/>
                  </a:lnTo>
                  <a:lnTo>
                    <a:pt x="286" y="506"/>
                  </a:lnTo>
                  <a:lnTo>
                    <a:pt x="224" y="516"/>
                  </a:lnTo>
                  <a:lnTo>
                    <a:pt x="229" y="516"/>
                  </a:lnTo>
                  <a:lnTo>
                    <a:pt x="277" y="511"/>
                  </a:lnTo>
                  <a:lnTo>
                    <a:pt x="267" y="583"/>
                  </a:lnTo>
                  <a:lnTo>
                    <a:pt x="253" y="659"/>
                  </a:lnTo>
                  <a:lnTo>
                    <a:pt x="234" y="750"/>
                  </a:lnTo>
                  <a:lnTo>
                    <a:pt x="200" y="850"/>
                  </a:lnTo>
                  <a:lnTo>
                    <a:pt x="181" y="898"/>
                  </a:lnTo>
                  <a:lnTo>
                    <a:pt x="162" y="946"/>
                  </a:lnTo>
                  <a:lnTo>
                    <a:pt x="134" y="994"/>
                  </a:lnTo>
                  <a:lnTo>
                    <a:pt x="105" y="1037"/>
                  </a:lnTo>
                  <a:lnTo>
                    <a:pt x="76" y="1080"/>
                  </a:lnTo>
                  <a:lnTo>
                    <a:pt x="38" y="1113"/>
                  </a:lnTo>
                  <a:lnTo>
                    <a:pt x="14" y="1156"/>
                  </a:lnTo>
                  <a:lnTo>
                    <a:pt x="9" y="1295"/>
                  </a:lnTo>
                  <a:lnTo>
                    <a:pt x="0" y="1371"/>
                  </a:lnTo>
                  <a:lnTo>
                    <a:pt x="0" y="1424"/>
                  </a:lnTo>
                  <a:lnTo>
                    <a:pt x="28" y="1438"/>
                  </a:lnTo>
                  <a:lnTo>
                    <a:pt x="57" y="1453"/>
                  </a:lnTo>
                  <a:lnTo>
                    <a:pt x="100" y="1467"/>
                  </a:lnTo>
                  <a:lnTo>
                    <a:pt x="143" y="1481"/>
                  </a:lnTo>
                  <a:lnTo>
                    <a:pt x="191" y="1486"/>
                  </a:lnTo>
                  <a:lnTo>
                    <a:pt x="243" y="1486"/>
                  </a:lnTo>
                  <a:lnTo>
                    <a:pt x="267" y="1481"/>
                  </a:lnTo>
                  <a:lnTo>
                    <a:pt x="296" y="1476"/>
                  </a:lnTo>
                  <a:lnTo>
                    <a:pt x="339" y="1457"/>
                  </a:lnTo>
                  <a:lnTo>
                    <a:pt x="372" y="1443"/>
                  </a:lnTo>
                  <a:lnTo>
                    <a:pt x="411" y="1414"/>
                  </a:lnTo>
                  <a:lnTo>
                    <a:pt x="425" y="1400"/>
                  </a:lnTo>
                  <a:lnTo>
                    <a:pt x="430" y="1395"/>
                  </a:lnTo>
                  <a:lnTo>
                    <a:pt x="492" y="1357"/>
                  </a:lnTo>
                  <a:lnTo>
                    <a:pt x="540" y="1357"/>
                  </a:lnTo>
                  <a:lnTo>
                    <a:pt x="549" y="1367"/>
                  </a:lnTo>
                  <a:lnTo>
                    <a:pt x="693" y="2055"/>
                  </a:lnTo>
                  <a:lnTo>
                    <a:pt x="616" y="2088"/>
                  </a:lnTo>
                  <a:lnTo>
                    <a:pt x="549" y="2112"/>
                  </a:lnTo>
                  <a:lnTo>
                    <a:pt x="516" y="2117"/>
                  </a:lnTo>
                  <a:lnTo>
                    <a:pt x="482" y="2122"/>
                  </a:lnTo>
                  <a:lnTo>
                    <a:pt x="463" y="2145"/>
                  </a:lnTo>
                  <a:lnTo>
                    <a:pt x="449" y="2174"/>
                  </a:lnTo>
                  <a:lnTo>
                    <a:pt x="435" y="2212"/>
                  </a:lnTo>
                  <a:lnTo>
                    <a:pt x="425" y="2255"/>
                  </a:lnTo>
                  <a:lnTo>
                    <a:pt x="425" y="2279"/>
                  </a:lnTo>
                  <a:lnTo>
                    <a:pt x="430" y="2303"/>
                  </a:lnTo>
                  <a:lnTo>
                    <a:pt x="435" y="2327"/>
                  </a:lnTo>
                  <a:lnTo>
                    <a:pt x="444" y="2351"/>
                  </a:lnTo>
                  <a:lnTo>
                    <a:pt x="458" y="2375"/>
                  </a:lnTo>
                  <a:lnTo>
                    <a:pt x="478" y="2399"/>
                  </a:lnTo>
                  <a:lnTo>
                    <a:pt x="492" y="2475"/>
                  </a:lnTo>
                  <a:lnTo>
                    <a:pt x="568" y="2552"/>
                  </a:lnTo>
                  <a:lnTo>
                    <a:pt x="626" y="2604"/>
                  </a:lnTo>
                  <a:lnTo>
                    <a:pt x="659" y="2633"/>
                  </a:lnTo>
                  <a:lnTo>
                    <a:pt x="673" y="2647"/>
                  </a:lnTo>
                  <a:lnTo>
                    <a:pt x="688" y="2662"/>
                  </a:lnTo>
                  <a:lnTo>
                    <a:pt x="702" y="2685"/>
                  </a:lnTo>
                  <a:lnTo>
                    <a:pt x="826" y="2877"/>
                  </a:lnTo>
                  <a:lnTo>
                    <a:pt x="822" y="3464"/>
                  </a:lnTo>
                  <a:lnTo>
                    <a:pt x="817" y="3713"/>
                  </a:lnTo>
                  <a:lnTo>
                    <a:pt x="841" y="3742"/>
                  </a:lnTo>
                  <a:lnTo>
                    <a:pt x="812" y="3761"/>
                  </a:lnTo>
                  <a:lnTo>
                    <a:pt x="783" y="3780"/>
                  </a:lnTo>
                  <a:lnTo>
                    <a:pt x="774" y="3794"/>
                  </a:lnTo>
                  <a:lnTo>
                    <a:pt x="764" y="3808"/>
                  </a:lnTo>
                  <a:lnTo>
                    <a:pt x="755" y="3837"/>
                  </a:lnTo>
                  <a:lnTo>
                    <a:pt x="750" y="3861"/>
                  </a:lnTo>
                  <a:lnTo>
                    <a:pt x="755" y="3880"/>
                  </a:lnTo>
                  <a:lnTo>
                    <a:pt x="769" y="3894"/>
                  </a:lnTo>
                  <a:lnTo>
                    <a:pt x="779" y="3904"/>
                  </a:lnTo>
                  <a:lnTo>
                    <a:pt x="783" y="3923"/>
                  </a:lnTo>
                  <a:lnTo>
                    <a:pt x="788" y="3942"/>
                  </a:lnTo>
                  <a:lnTo>
                    <a:pt x="788" y="3971"/>
                  </a:lnTo>
                  <a:lnTo>
                    <a:pt x="783" y="3995"/>
                  </a:lnTo>
                  <a:lnTo>
                    <a:pt x="774" y="4024"/>
                  </a:lnTo>
                  <a:lnTo>
                    <a:pt x="759" y="4047"/>
                  </a:lnTo>
                  <a:lnTo>
                    <a:pt x="740" y="4071"/>
                  </a:lnTo>
                  <a:lnTo>
                    <a:pt x="759" y="4143"/>
                  </a:lnTo>
                  <a:lnTo>
                    <a:pt x="822" y="4162"/>
                  </a:lnTo>
                  <a:lnTo>
                    <a:pt x="869" y="4181"/>
                  </a:lnTo>
                  <a:lnTo>
                    <a:pt x="884" y="4191"/>
                  </a:lnTo>
                  <a:lnTo>
                    <a:pt x="893" y="4200"/>
                  </a:lnTo>
                  <a:lnTo>
                    <a:pt x="1003" y="4219"/>
                  </a:lnTo>
                  <a:lnTo>
                    <a:pt x="1032" y="4181"/>
                  </a:lnTo>
                  <a:lnTo>
                    <a:pt x="1084" y="4162"/>
                  </a:lnTo>
                  <a:lnTo>
                    <a:pt x="1089" y="4119"/>
                  </a:lnTo>
                  <a:lnTo>
                    <a:pt x="1142" y="4086"/>
                  </a:lnTo>
                  <a:lnTo>
                    <a:pt x="1151" y="4086"/>
                  </a:lnTo>
                  <a:lnTo>
                    <a:pt x="1161" y="4086"/>
                  </a:lnTo>
                  <a:lnTo>
                    <a:pt x="1170" y="4090"/>
                  </a:lnTo>
                  <a:lnTo>
                    <a:pt x="1180" y="4100"/>
                  </a:lnTo>
                  <a:lnTo>
                    <a:pt x="1180" y="4119"/>
                  </a:lnTo>
                  <a:lnTo>
                    <a:pt x="1185" y="4133"/>
                  </a:lnTo>
                  <a:lnTo>
                    <a:pt x="1190" y="4148"/>
                  </a:lnTo>
                  <a:lnTo>
                    <a:pt x="1194" y="4153"/>
                  </a:lnTo>
                  <a:lnTo>
                    <a:pt x="1204" y="4157"/>
                  </a:lnTo>
                  <a:lnTo>
                    <a:pt x="1228" y="4162"/>
                  </a:lnTo>
                  <a:lnTo>
                    <a:pt x="1256" y="4162"/>
                  </a:lnTo>
                  <a:lnTo>
                    <a:pt x="1276" y="4148"/>
                  </a:lnTo>
                  <a:lnTo>
                    <a:pt x="1295" y="4138"/>
                  </a:lnTo>
                  <a:lnTo>
                    <a:pt x="1304" y="4133"/>
                  </a:lnTo>
                  <a:lnTo>
                    <a:pt x="1328" y="4133"/>
                  </a:lnTo>
                  <a:lnTo>
                    <a:pt x="1371" y="4138"/>
                  </a:lnTo>
                  <a:lnTo>
                    <a:pt x="1400" y="4138"/>
                  </a:lnTo>
                  <a:lnTo>
                    <a:pt x="1438" y="4143"/>
                  </a:lnTo>
                  <a:lnTo>
                    <a:pt x="1467" y="4148"/>
                  </a:lnTo>
                  <a:lnTo>
                    <a:pt x="1505" y="4148"/>
                  </a:lnTo>
                  <a:lnTo>
                    <a:pt x="1543" y="4143"/>
                  </a:lnTo>
                  <a:lnTo>
                    <a:pt x="1581" y="4129"/>
                  </a:lnTo>
                  <a:lnTo>
                    <a:pt x="1620" y="4110"/>
                  </a:lnTo>
                  <a:lnTo>
                    <a:pt x="1624" y="4090"/>
                  </a:lnTo>
                  <a:lnTo>
                    <a:pt x="1639" y="4047"/>
                  </a:lnTo>
                  <a:lnTo>
                    <a:pt x="1639" y="4024"/>
                  </a:lnTo>
                  <a:lnTo>
                    <a:pt x="1639" y="4004"/>
                  </a:lnTo>
                  <a:lnTo>
                    <a:pt x="1634" y="3990"/>
                  </a:lnTo>
                  <a:lnTo>
                    <a:pt x="1629" y="3985"/>
                  </a:lnTo>
                  <a:lnTo>
                    <a:pt x="1620" y="3985"/>
                  </a:lnTo>
                  <a:lnTo>
                    <a:pt x="1553" y="3980"/>
                  </a:lnTo>
                  <a:lnTo>
                    <a:pt x="1514" y="398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10147" y="10735"/>
              <a:ext cx="31" cy="314"/>
            </a:xfrm>
            <a:custGeom>
              <a:avLst/>
              <a:gdLst>
                <a:gd name="T0" fmla="*/ 0 w 15"/>
                <a:gd name="T1" fmla="*/ 152 h 152"/>
                <a:gd name="T2" fmla="*/ 0 w 15"/>
                <a:gd name="T3" fmla="*/ 124 h 152"/>
                <a:gd name="T4" fmla="*/ 0 w 15"/>
                <a:gd name="T5" fmla="*/ 62 h 152"/>
                <a:gd name="T6" fmla="*/ 10 w 15"/>
                <a:gd name="T7" fmla="*/ 23 h 152"/>
                <a:gd name="T8" fmla="*/ 15 w 15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2">
                  <a:moveTo>
                    <a:pt x="0" y="152"/>
                  </a:moveTo>
                  <a:lnTo>
                    <a:pt x="0" y="124"/>
                  </a:lnTo>
                  <a:lnTo>
                    <a:pt x="0" y="62"/>
                  </a:lnTo>
                  <a:lnTo>
                    <a:pt x="10" y="23"/>
                  </a:lnTo>
                  <a:lnTo>
                    <a:pt x="1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10346" y="10319"/>
              <a:ext cx="198" cy="149"/>
            </a:xfrm>
            <a:custGeom>
              <a:avLst/>
              <a:gdLst>
                <a:gd name="T0" fmla="*/ 0 w 96"/>
                <a:gd name="T1" fmla="*/ 72 h 72"/>
                <a:gd name="T2" fmla="*/ 10 w 96"/>
                <a:gd name="T3" fmla="*/ 57 h 72"/>
                <a:gd name="T4" fmla="*/ 19 w 96"/>
                <a:gd name="T5" fmla="*/ 38 h 72"/>
                <a:gd name="T6" fmla="*/ 24 w 96"/>
                <a:gd name="T7" fmla="*/ 24 h 72"/>
                <a:gd name="T8" fmla="*/ 24 w 96"/>
                <a:gd name="T9" fmla="*/ 9 h 72"/>
                <a:gd name="T10" fmla="*/ 19 w 96"/>
                <a:gd name="T11" fmla="*/ 9 h 72"/>
                <a:gd name="T12" fmla="*/ 29 w 96"/>
                <a:gd name="T13" fmla="*/ 5 h 72"/>
                <a:gd name="T14" fmla="*/ 53 w 96"/>
                <a:gd name="T15" fmla="*/ 0 h 72"/>
                <a:gd name="T16" fmla="*/ 76 w 96"/>
                <a:gd name="T17" fmla="*/ 0 h 72"/>
                <a:gd name="T18" fmla="*/ 91 w 96"/>
                <a:gd name="T19" fmla="*/ 5 h 72"/>
                <a:gd name="T20" fmla="*/ 96 w 96"/>
                <a:gd name="T21" fmla="*/ 14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72">
                  <a:moveTo>
                    <a:pt x="0" y="72"/>
                  </a:moveTo>
                  <a:lnTo>
                    <a:pt x="10" y="57"/>
                  </a:lnTo>
                  <a:lnTo>
                    <a:pt x="19" y="38"/>
                  </a:lnTo>
                  <a:lnTo>
                    <a:pt x="24" y="24"/>
                  </a:lnTo>
                  <a:lnTo>
                    <a:pt x="24" y="9"/>
                  </a:lnTo>
                  <a:lnTo>
                    <a:pt x="19" y="9"/>
                  </a:lnTo>
                  <a:lnTo>
                    <a:pt x="29" y="5"/>
                  </a:lnTo>
                  <a:lnTo>
                    <a:pt x="53" y="0"/>
                  </a:lnTo>
                  <a:lnTo>
                    <a:pt x="76" y="0"/>
                  </a:lnTo>
                  <a:lnTo>
                    <a:pt x="91" y="5"/>
                  </a:lnTo>
                  <a:lnTo>
                    <a:pt x="96" y="1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10840" y="10348"/>
              <a:ext cx="277" cy="120"/>
            </a:xfrm>
            <a:custGeom>
              <a:avLst/>
              <a:gdLst>
                <a:gd name="T0" fmla="*/ 0 w 134"/>
                <a:gd name="T1" fmla="*/ 43 h 58"/>
                <a:gd name="T2" fmla="*/ 5 w 134"/>
                <a:gd name="T3" fmla="*/ 43 h 58"/>
                <a:gd name="T4" fmla="*/ 38 w 134"/>
                <a:gd name="T5" fmla="*/ 58 h 58"/>
                <a:gd name="T6" fmla="*/ 72 w 134"/>
                <a:gd name="T7" fmla="*/ 34 h 58"/>
                <a:gd name="T8" fmla="*/ 100 w 134"/>
                <a:gd name="T9" fmla="*/ 15 h 58"/>
                <a:gd name="T10" fmla="*/ 115 w 134"/>
                <a:gd name="T11" fmla="*/ 5 h 58"/>
                <a:gd name="T12" fmla="*/ 129 w 134"/>
                <a:gd name="T13" fmla="*/ 5 h 58"/>
                <a:gd name="T14" fmla="*/ 134 w 134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4" h="58">
                  <a:moveTo>
                    <a:pt x="0" y="43"/>
                  </a:moveTo>
                  <a:lnTo>
                    <a:pt x="5" y="43"/>
                  </a:lnTo>
                  <a:lnTo>
                    <a:pt x="38" y="58"/>
                  </a:lnTo>
                  <a:lnTo>
                    <a:pt x="72" y="34"/>
                  </a:lnTo>
                  <a:lnTo>
                    <a:pt x="100" y="15"/>
                  </a:lnTo>
                  <a:lnTo>
                    <a:pt x="115" y="5"/>
                  </a:lnTo>
                  <a:lnTo>
                    <a:pt x="129" y="5"/>
                  </a:lnTo>
                  <a:lnTo>
                    <a:pt x="134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2"/>
            <p:cNvSpPr/>
            <p:nvPr/>
          </p:nvSpPr>
          <p:spPr bwMode="auto">
            <a:xfrm>
              <a:off x="11313" y="10092"/>
              <a:ext cx="298" cy="68"/>
            </a:xfrm>
            <a:custGeom>
              <a:avLst/>
              <a:gdLst>
                <a:gd name="T0" fmla="*/ 0 w 144"/>
                <a:gd name="T1" fmla="*/ 10 h 33"/>
                <a:gd name="T2" fmla="*/ 10 w 144"/>
                <a:gd name="T3" fmla="*/ 0 h 33"/>
                <a:gd name="T4" fmla="*/ 72 w 144"/>
                <a:gd name="T5" fmla="*/ 14 h 33"/>
                <a:gd name="T6" fmla="*/ 86 w 144"/>
                <a:gd name="T7" fmla="*/ 24 h 33"/>
                <a:gd name="T8" fmla="*/ 115 w 144"/>
                <a:gd name="T9" fmla="*/ 33 h 33"/>
                <a:gd name="T10" fmla="*/ 134 w 144"/>
                <a:gd name="T11" fmla="*/ 33 h 33"/>
                <a:gd name="T12" fmla="*/ 144 w 144"/>
                <a:gd name="T13" fmla="*/ 3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33">
                  <a:moveTo>
                    <a:pt x="0" y="10"/>
                  </a:moveTo>
                  <a:lnTo>
                    <a:pt x="10" y="0"/>
                  </a:lnTo>
                  <a:lnTo>
                    <a:pt x="72" y="14"/>
                  </a:lnTo>
                  <a:lnTo>
                    <a:pt x="86" y="24"/>
                  </a:lnTo>
                  <a:lnTo>
                    <a:pt x="115" y="33"/>
                  </a:lnTo>
                  <a:lnTo>
                    <a:pt x="134" y="33"/>
                  </a:lnTo>
                  <a:lnTo>
                    <a:pt x="144" y="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3"/>
            <p:cNvSpPr/>
            <p:nvPr/>
          </p:nvSpPr>
          <p:spPr bwMode="auto">
            <a:xfrm>
              <a:off x="11719" y="9697"/>
              <a:ext cx="118" cy="267"/>
            </a:xfrm>
            <a:custGeom>
              <a:avLst/>
              <a:gdLst>
                <a:gd name="T0" fmla="*/ 53 w 57"/>
                <a:gd name="T1" fmla="*/ 129 h 129"/>
                <a:gd name="T2" fmla="*/ 57 w 57"/>
                <a:gd name="T3" fmla="*/ 71 h 129"/>
                <a:gd name="T4" fmla="*/ 24 w 57"/>
                <a:gd name="T5" fmla="*/ 48 h 129"/>
                <a:gd name="T6" fmla="*/ 5 w 57"/>
                <a:gd name="T7" fmla="*/ 14 h 129"/>
                <a:gd name="T8" fmla="*/ 0 w 57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29">
                  <a:moveTo>
                    <a:pt x="53" y="129"/>
                  </a:moveTo>
                  <a:lnTo>
                    <a:pt x="57" y="71"/>
                  </a:lnTo>
                  <a:lnTo>
                    <a:pt x="24" y="48"/>
                  </a:lnTo>
                  <a:lnTo>
                    <a:pt x="5" y="1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11334" y="9488"/>
              <a:ext cx="217" cy="159"/>
            </a:xfrm>
            <a:custGeom>
              <a:avLst/>
              <a:gdLst>
                <a:gd name="T0" fmla="*/ 105 w 105"/>
                <a:gd name="T1" fmla="*/ 58 h 77"/>
                <a:gd name="T2" fmla="*/ 95 w 105"/>
                <a:gd name="T3" fmla="*/ 77 h 77"/>
                <a:gd name="T4" fmla="*/ 91 w 105"/>
                <a:gd name="T5" fmla="*/ 77 h 77"/>
                <a:gd name="T6" fmla="*/ 81 w 105"/>
                <a:gd name="T7" fmla="*/ 72 h 77"/>
                <a:gd name="T8" fmla="*/ 71 w 105"/>
                <a:gd name="T9" fmla="*/ 63 h 77"/>
                <a:gd name="T10" fmla="*/ 71 w 105"/>
                <a:gd name="T11" fmla="*/ 43 h 77"/>
                <a:gd name="T12" fmla="*/ 5 w 105"/>
                <a:gd name="T13" fmla="*/ 0 h 77"/>
                <a:gd name="T14" fmla="*/ 0 w 105"/>
                <a:gd name="T15" fmla="*/ 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77">
                  <a:moveTo>
                    <a:pt x="105" y="58"/>
                  </a:moveTo>
                  <a:lnTo>
                    <a:pt x="95" y="77"/>
                  </a:lnTo>
                  <a:lnTo>
                    <a:pt x="91" y="77"/>
                  </a:lnTo>
                  <a:lnTo>
                    <a:pt x="81" y="72"/>
                  </a:lnTo>
                  <a:lnTo>
                    <a:pt x="71" y="63"/>
                  </a:lnTo>
                  <a:lnTo>
                    <a:pt x="71" y="43"/>
                  </a:lnTo>
                  <a:lnTo>
                    <a:pt x="5" y="0"/>
                  </a:lnTo>
                  <a:lnTo>
                    <a:pt x="0" y="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10900" y="9399"/>
              <a:ext cx="196" cy="89"/>
            </a:xfrm>
            <a:custGeom>
              <a:avLst/>
              <a:gdLst>
                <a:gd name="T0" fmla="*/ 95 w 95"/>
                <a:gd name="T1" fmla="*/ 39 h 43"/>
                <a:gd name="T2" fmla="*/ 95 w 95"/>
                <a:gd name="T3" fmla="*/ 39 h 43"/>
                <a:gd name="T4" fmla="*/ 90 w 95"/>
                <a:gd name="T5" fmla="*/ 10 h 43"/>
                <a:gd name="T6" fmla="*/ 86 w 95"/>
                <a:gd name="T7" fmla="*/ 0 h 43"/>
                <a:gd name="T8" fmla="*/ 81 w 95"/>
                <a:gd name="T9" fmla="*/ 0 h 43"/>
                <a:gd name="T10" fmla="*/ 71 w 95"/>
                <a:gd name="T11" fmla="*/ 15 h 43"/>
                <a:gd name="T12" fmla="*/ 62 w 95"/>
                <a:gd name="T13" fmla="*/ 43 h 43"/>
                <a:gd name="T14" fmla="*/ 0 w 95"/>
                <a:gd name="T15" fmla="*/ 3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43">
                  <a:moveTo>
                    <a:pt x="95" y="39"/>
                  </a:moveTo>
                  <a:lnTo>
                    <a:pt x="95" y="39"/>
                  </a:lnTo>
                  <a:lnTo>
                    <a:pt x="90" y="10"/>
                  </a:lnTo>
                  <a:lnTo>
                    <a:pt x="86" y="0"/>
                  </a:lnTo>
                  <a:lnTo>
                    <a:pt x="81" y="0"/>
                  </a:lnTo>
                  <a:lnTo>
                    <a:pt x="71" y="15"/>
                  </a:lnTo>
                  <a:lnTo>
                    <a:pt x="62" y="43"/>
                  </a:lnTo>
                  <a:lnTo>
                    <a:pt x="0" y="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10908" y="8947"/>
              <a:ext cx="188" cy="246"/>
            </a:xfrm>
            <a:custGeom>
              <a:avLst/>
              <a:gdLst>
                <a:gd name="T0" fmla="*/ 0 w 91"/>
                <a:gd name="T1" fmla="*/ 119 h 119"/>
                <a:gd name="T2" fmla="*/ 24 w 91"/>
                <a:gd name="T3" fmla="*/ 90 h 119"/>
                <a:gd name="T4" fmla="*/ 62 w 91"/>
                <a:gd name="T5" fmla="*/ 43 h 119"/>
                <a:gd name="T6" fmla="*/ 91 w 91"/>
                <a:gd name="T7" fmla="*/ 0 h 119"/>
                <a:gd name="T8" fmla="*/ 91 w 91"/>
                <a:gd name="T9" fmla="*/ 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9">
                  <a:moveTo>
                    <a:pt x="0" y="119"/>
                  </a:moveTo>
                  <a:lnTo>
                    <a:pt x="24" y="90"/>
                  </a:lnTo>
                  <a:lnTo>
                    <a:pt x="62" y="43"/>
                  </a:lnTo>
                  <a:lnTo>
                    <a:pt x="91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17"/>
            <p:cNvSpPr/>
            <p:nvPr/>
          </p:nvSpPr>
          <p:spPr bwMode="auto">
            <a:xfrm>
              <a:off x="10751" y="8986"/>
              <a:ext cx="157" cy="217"/>
            </a:xfrm>
            <a:custGeom>
              <a:avLst/>
              <a:gdLst>
                <a:gd name="T0" fmla="*/ 76 w 76"/>
                <a:gd name="T1" fmla="*/ 0 h 105"/>
                <a:gd name="T2" fmla="*/ 0 w 76"/>
                <a:gd name="T3" fmla="*/ 57 h 105"/>
                <a:gd name="T4" fmla="*/ 14 w 76"/>
                <a:gd name="T5" fmla="*/ 95 h 105"/>
                <a:gd name="T6" fmla="*/ 0 w 76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05">
                  <a:moveTo>
                    <a:pt x="76" y="0"/>
                  </a:moveTo>
                  <a:lnTo>
                    <a:pt x="0" y="57"/>
                  </a:lnTo>
                  <a:lnTo>
                    <a:pt x="14" y="95"/>
                  </a:lnTo>
                  <a:lnTo>
                    <a:pt x="0" y="10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18"/>
            <p:cNvSpPr/>
            <p:nvPr/>
          </p:nvSpPr>
          <p:spPr bwMode="auto">
            <a:xfrm>
              <a:off x="10158" y="9271"/>
              <a:ext cx="298" cy="50"/>
            </a:xfrm>
            <a:custGeom>
              <a:avLst/>
              <a:gdLst>
                <a:gd name="T0" fmla="*/ 144 w 144"/>
                <a:gd name="T1" fmla="*/ 0 h 24"/>
                <a:gd name="T2" fmla="*/ 29 w 144"/>
                <a:gd name="T3" fmla="*/ 0 h 24"/>
                <a:gd name="T4" fmla="*/ 0 w 144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24">
                  <a:moveTo>
                    <a:pt x="144" y="0"/>
                  </a:moveTo>
                  <a:lnTo>
                    <a:pt x="29" y="0"/>
                  </a:lnTo>
                  <a:lnTo>
                    <a:pt x="0" y="2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19"/>
            <p:cNvSpPr/>
            <p:nvPr/>
          </p:nvSpPr>
          <p:spPr bwMode="auto">
            <a:xfrm>
              <a:off x="9624" y="9441"/>
              <a:ext cx="267" cy="48"/>
            </a:xfrm>
            <a:custGeom>
              <a:avLst/>
              <a:gdLst>
                <a:gd name="T0" fmla="*/ 129 w 129"/>
                <a:gd name="T1" fmla="*/ 23 h 23"/>
                <a:gd name="T2" fmla="*/ 0 w 129"/>
                <a:gd name="T3" fmla="*/ 23 h 23"/>
                <a:gd name="T4" fmla="*/ 5 w 129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3">
                  <a:moveTo>
                    <a:pt x="129" y="23"/>
                  </a:moveTo>
                  <a:lnTo>
                    <a:pt x="0" y="23"/>
                  </a:lnTo>
                  <a:lnTo>
                    <a:pt x="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Line 20"/>
            <p:cNvSpPr>
              <a:spLocks noChangeShapeType="1"/>
            </p:cNvSpPr>
            <p:nvPr/>
          </p:nvSpPr>
          <p:spPr bwMode="auto">
            <a:xfrm flipV="1">
              <a:off x="9635" y="8808"/>
              <a:ext cx="10" cy="316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1"/>
            <p:cNvSpPr/>
            <p:nvPr/>
          </p:nvSpPr>
          <p:spPr bwMode="auto">
            <a:xfrm>
              <a:off x="9655" y="8215"/>
              <a:ext cx="79" cy="277"/>
            </a:xfrm>
            <a:custGeom>
              <a:avLst/>
              <a:gdLst>
                <a:gd name="T0" fmla="*/ 0 w 38"/>
                <a:gd name="T1" fmla="*/ 134 h 134"/>
                <a:gd name="T2" fmla="*/ 4 w 38"/>
                <a:gd name="T3" fmla="*/ 19 h 134"/>
                <a:gd name="T4" fmla="*/ 38 w 38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34">
                  <a:moveTo>
                    <a:pt x="0" y="134"/>
                  </a:moveTo>
                  <a:lnTo>
                    <a:pt x="4" y="19"/>
                  </a:lnTo>
                  <a:lnTo>
                    <a:pt x="38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2"/>
            <p:cNvSpPr/>
            <p:nvPr/>
          </p:nvSpPr>
          <p:spPr bwMode="auto">
            <a:xfrm>
              <a:off x="9912" y="8027"/>
              <a:ext cx="277" cy="89"/>
            </a:xfrm>
            <a:custGeom>
              <a:avLst/>
              <a:gdLst>
                <a:gd name="T0" fmla="*/ 0 w 134"/>
                <a:gd name="T1" fmla="*/ 10 h 43"/>
                <a:gd name="T2" fmla="*/ 48 w 134"/>
                <a:gd name="T3" fmla="*/ 0 h 43"/>
                <a:gd name="T4" fmla="*/ 110 w 134"/>
                <a:gd name="T5" fmla="*/ 43 h 43"/>
                <a:gd name="T6" fmla="*/ 134 w 134"/>
                <a:gd name="T7" fmla="*/ 34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" h="43">
                  <a:moveTo>
                    <a:pt x="0" y="10"/>
                  </a:moveTo>
                  <a:lnTo>
                    <a:pt x="48" y="0"/>
                  </a:lnTo>
                  <a:lnTo>
                    <a:pt x="110" y="43"/>
                  </a:lnTo>
                  <a:lnTo>
                    <a:pt x="134" y="3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3"/>
            <p:cNvSpPr/>
            <p:nvPr/>
          </p:nvSpPr>
          <p:spPr bwMode="auto">
            <a:xfrm>
              <a:off x="10474" y="7741"/>
              <a:ext cx="217" cy="227"/>
            </a:xfrm>
            <a:custGeom>
              <a:avLst/>
              <a:gdLst>
                <a:gd name="T0" fmla="*/ 0 w 105"/>
                <a:gd name="T1" fmla="*/ 110 h 110"/>
                <a:gd name="T2" fmla="*/ 14 w 105"/>
                <a:gd name="T3" fmla="*/ 100 h 110"/>
                <a:gd name="T4" fmla="*/ 48 w 105"/>
                <a:gd name="T5" fmla="*/ 81 h 110"/>
                <a:gd name="T6" fmla="*/ 77 w 105"/>
                <a:gd name="T7" fmla="*/ 57 h 110"/>
                <a:gd name="T8" fmla="*/ 96 w 105"/>
                <a:gd name="T9" fmla="*/ 24 h 110"/>
                <a:gd name="T10" fmla="*/ 105 w 105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10">
                  <a:moveTo>
                    <a:pt x="0" y="110"/>
                  </a:moveTo>
                  <a:lnTo>
                    <a:pt x="14" y="100"/>
                  </a:lnTo>
                  <a:lnTo>
                    <a:pt x="48" y="81"/>
                  </a:lnTo>
                  <a:lnTo>
                    <a:pt x="77" y="57"/>
                  </a:lnTo>
                  <a:lnTo>
                    <a:pt x="96" y="24"/>
                  </a:lnTo>
                  <a:lnTo>
                    <a:pt x="10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4"/>
            <p:cNvSpPr/>
            <p:nvPr/>
          </p:nvSpPr>
          <p:spPr bwMode="auto">
            <a:xfrm>
              <a:off x="10553" y="7297"/>
              <a:ext cx="238" cy="147"/>
            </a:xfrm>
            <a:custGeom>
              <a:avLst/>
              <a:gdLst>
                <a:gd name="T0" fmla="*/ 115 w 115"/>
                <a:gd name="T1" fmla="*/ 71 h 71"/>
                <a:gd name="T2" fmla="*/ 115 w 115"/>
                <a:gd name="T3" fmla="*/ 62 h 71"/>
                <a:gd name="T4" fmla="*/ 115 w 115"/>
                <a:gd name="T5" fmla="*/ 47 h 71"/>
                <a:gd name="T6" fmla="*/ 105 w 115"/>
                <a:gd name="T7" fmla="*/ 33 h 71"/>
                <a:gd name="T8" fmla="*/ 96 w 115"/>
                <a:gd name="T9" fmla="*/ 28 h 71"/>
                <a:gd name="T10" fmla="*/ 0 w 115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71">
                  <a:moveTo>
                    <a:pt x="115" y="71"/>
                  </a:moveTo>
                  <a:lnTo>
                    <a:pt x="115" y="62"/>
                  </a:lnTo>
                  <a:lnTo>
                    <a:pt x="115" y="47"/>
                  </a:lnTo>
                  <a:lnTo>
                    <a:pt x="105" y="33"/>
                  </a:lnTo>
                  <a:lnTo>
                    <a:pt x="96" y="28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5"/>
            <p:cNvSpPr/>
            <p:nvPr/>
          </p:nvSpPr>
          <p:spPr bwMode="auto">
            <a:xfrm>
              <a:off x="9941" y="7127"/>
              <a:ext cx="306" cy="81"/>
            </a:xfrm>
            <a:custGeom>
              <a:avLst/>
              <a:gdLst>
                <a:gd name="T0" fmla="*/ 148 w 148"/>
                <a:gd name="T1" fmla="*/ 39 h 39"/>
                <a:gd name="T2" fmla="*/ 96 w 148"/>
                <a:gd name="T3" fmla="*/ 24 h 39"/>
                <a:gd name="T4" fmla="*/ 0 w 1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39">
                  <a:moveTo>
                    <a:pt x="148" y="39"/>
                  </a:moveTo>
                  <a:lnTo>
                    <a:pt x="96" y="2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6"/>
            <p:cNvSpPr/>
            <p:nvPr/>
          </p:nvSpPr>
          <p:spPr bwMode="auto">
            <a:xfrm>
              <a:off x="9585" y="6743"/>
              <a:ext cx="50" cy="306"/>
            </a:xfrm>
            <a:custGeom>
              <a:avLst/>
              <a:gdLst>
                <a:gd name="T0" fmla="*/ 24 w 24"/>
                <a:gd name="T1" fmla="*/ 148 h 148"/>
                <a:gd name="T2" fmla="*/ 0 w 24"/>
                <a:gd name="T3" fmla="*/ 100 h 148"/>
                <a:gd name="T4" fmla="*/ 0 w 24"/>
                <a:gd name="T5" fmla="*/ 0 h 1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8">
                  <a:moveTo>
                    <a:pt x="24" y="148"/>
                  </a:moveTo>
                  <a:lnTo>
                    <a:pt x="0" y="100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Line 27"/>
            <p:cNvSpPr>
              <a:spLocks noChangeShapeType="1"/>
            </p:cNvSpPr>
            <p:nvPr/>
          </p:nvSpPr>
          <p:spPr bwMode="auto">
            <a:xfrm flipV="1">
              <a:off x="9575" y="6110"/>
              <a:ext cx="2" cy="316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Line 28"/>
            <p:cNvSpPr>
              <a:spLocks noChangeShapeType="1"/>
            </p:cNvSpPr>
            <p:nvPr/>
          </p:nvSpPr>
          <p:spPr bwMode="auto">
            <a:xfrm flipV="1">
              <a:off x="9566" y="5477"/>
              <a:ext cx="2" cy="316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29"/>
            <p:cNvSpPr/>
            <p:nvPr/>
          </p:nvSpPr>
          <p:spPr bwMode="auto">
            <a:xfrm>
              <a:off x="9556" y="4845"/>
              <a:ext cx="10" cy="316"/>
            </a:xfrm>
            <a:custGeom>
              <a:avLst/>
              <a:gdLst>
                <a:gd name="T0" fmla="*/ 5 w 5"/>
                <a:gd name="T1" fmla="*/ 153 h 153"/>
                <a:gd name="T2" fmla="*/ 0 w 5"/>
                <a:gd name="T3" fmla="*/ 43 h 153"/>
                <a:gd name="T4" fmla="*/ 0 w 5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53">
                  <a:moveTo>
                    <a:pt x="5" y="153"/>
                  </a:moveTo>
                  <a:lnTo>
                    <a:pt x="0" y="43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0"/>
            <p:cNvSpPr/>
            <p:nvPr/>
          </p:nvSpPr>
          <p:spPr bwMode="auto">
            <a:xfrm>
              <a:off x="9525" y="4222"/>
              <a:ext cx="21" cy="308"/>
            </a:xfrm>
            <a:custGeom>
              <a:avLst/>
              <a:gdLst>
                <a:gd name="T0" fmla="*/ 10 w 10"/>
                <a:gd name="T1" fmla="*/ 149 h 149"/>
                <a:gd name="T2" fmla="*/ 5 w 10"/>
                <a:gd name="T3" fmla="*/ 19 h 149"/>
                <a:gd name="T4" fmla="*/ 0 w 10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9">
                  <a:moveTo>
                    <a:pt x="10" y="149"/>
                  </a:moveTo>
                  <a:lnTo>
                    <a:pt x="5" y="19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1"/>
            <p:cNvSpPr/>
            <p:nvPr/>
          </p:nvSpPr>
          <p:spPr bwMode="auto">
            <a:xfrm>
              <a:off x="9407" y="3610"/>
              <a:ext cx="10" cy="306"/>
            </a:xfrm>
            <a:custGeom>
              <a:avLst/>
              <a:gdLst>
                <a:gd name="T0" fmla="*/ 5 w 5"/>
                <a:gd name="T1" fmla="*/ 148 h 148"/>
                <a:gd name="T2" fmla="*/ 0 w 5"/>
                <a:gd name="T3" fmla="*/ 129 h 148"/>
                <a:gd name="T4" fmla="*/ 5 w 5"/>
                <a:gd name="T5" fmla="*/ 81 h 148"/>
                <a:gd name="T6" fmla="*/ 5 w 5"/>
                <a:gd name="T7" fmla="*/ 34 h 148"/>
                <a:gd name="T8" fmla="*/ 0 w 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8">
                  <a:moveTo>
                    <a:pt x="5" y="148"/>
                  </a:moveTo>
                  <a:lnTo>
                    <a:pt x="0" y="129"/>
                  </a:lnTo>
                  <a:lnTo>
                    <a:pt x="5" y="81"/>
                  </a:lnTo>
                  <a:lnTo>
                    <a:pt x="5" y="3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2"/>
            <p:cNvSpPr/>
            <p:nvPr/>
          </p:nvSpPr>
          <p:spPr bwMode="auto">
            <a:xfrm>
              <a:off x="9052" y="3166"/>
              <a:ext cx="267" cy="139"/>
            </a:xfrm>
            <a:custGeom>
              <a:avLst/>
              <a:gdLst>
                <a:gd name="T0" fmla="*/ 129 w 129"/>
                <a:gd name="T1" fmla="*/ 67 h 67"/>
                <a:gd name="T2" fmla="*/ 119 w 129"/>
                <a:gd name="T3" fmla="*/ 53 h 67"/>
                <a:gd name="T4" fmla="*/ 100 w 129"/>
                <a:gd name="T5" fmla="*/ 38 h 67"/>
                <a:gd name="T6" fmla="*/ 76 w 129"/>
                <a:gd name="T7" fmla="*/ 24 h 67"/>
                <a:gd name="T8" fmla="*/ 53 w 129"/>
                <a:gd name="T9" fmla="*/ 14 h 67"/>
                <a:gd name="T10" fmla="*/ 0 w 129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67">
                  <a:moveTo>
                    <a:pt x="129" y="67"/>
                  </a:moveTo>
                  <a:lnTo>
                    <a:pt x="119" y="53"/>
                  </a:lnTo>
                  <a:lnTo>
                    <a:pt x="100" y="38"/>
                  </a:lnTo>
                  <a:lnTo>
                    <a:pt x="76" y="24"/>
                  </a:lnTo>
                  <a:lnTo>
                    <a:pt x="53" y="1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3"/>
            <p:cNvSpPr/>
            <p:nvPr/>
          </p:nvSpPr>
          <p:spPr bwMode="auto">
            <a:xfrm>
              <a:off x="8469" y="2920"/>
              <a:ext cx="277" cy="136"/>
            </a:xfrm>
            <a:custGeom>
              <a:avLst/>
              <a:gdLst>
                <a:gd name="T0" fmla="*/ 134 w 134"/>
                <a:gd name="T1" fmla="*/ 66 h 66"/>
                <a:gd name="T2" fmla="*/ 72 w 134"/>
                <a:gd name="T3" fmla="*/ 43 h 66"/>
                <a:gd name="T4" fmla="*/ 43 w 134"/>
                <a:gd name="T5" fmla="*/ 23 h 66"/>
                <a:gd name="T6" fmla="*/ 10 w 134"/>
                <a:gd name="T7" fmla="*/ 4 h 66"/>
                <a:gd name="T8" fmla="*/ 0 w 13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66">
                  <a:moveTo>
                    <a:pt x="134" y="66"/>
                  </a:moveTo>
                  <a:lnTo>
                    <a:pt x="72" y="43"/>
                  </a:lnTo>
                  <a:lnTo>
                    <a:pt x="43" y="23"/>
                  </a:ln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4"/>
            <p:cNvSpPr/>
            <p:nvPr/>
          </p:nvSpPr>
          <p:spPr bwMode="auto">
            <a:xfrm>
              <a:off x="7956" y="2821"/>
              <a:ext cx="217" cy="99"/>
            </a:xfrm>
            <a:custGeom>
              <a:avLst/>
              <a:gdLst>
                <a:gd name="T0" fmla="*/ 105 w 105"/>
                <a:gd name="T1" fmla="*/ 0 h 48"/>
                <a:gd name="T2" fmla="*/ 86 w 105"/>
                <a:gd name="T3" fmla="*/ 5 h 48"/>
                <a:gd name="T4" fmla="*/ 67 w 105"/>
                <a:gd name="T5" fmla="*/ 9 h 48"/>
                <a:gd name="T6" fmla="*/ 47 w 105"/>
                <a:gd name="T7" fmla="*/ 19 h 48"/>
                <a:gd name="T8" fmla="*/ 4 w 105"/>
                <a:gd name="T9" fmla="*/ 48 h 48"/>
                <a:gd name="T10" fmla="*/ 0 w 105"/>
                <a:gd name="T11" fmla="*/ 48 h 48"/>
                <a:gd name="T12" fmla="*/ 4 w 105"/>
                <a:gd name="T13" fmla="*/ 43 h 48"/>
                <a:gd name="T14" fmla="*/ 28 w 105"/>
                <a:gd name="T15" fmla="*/ 24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48">
                  <a:moveTo>
                    <a:pt x="105" y="0"/>
                  </a:moveTo>
                  <a:lnTo>
                    <a:pt x="86" y="5"/>
                  </a:lnTo>
                  <a:lnTo>
                    <a:pt x="67" y="9"/>
                  </a:lnTo>
                  <a:lnTo>
                    <a:pt x="47" y="19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4" y="43"/>
                  </a:lnTo>
                  <a:lnTo>
                    <a:pt x="28" y="2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5"/>
            <p:cNvSpPr/>
            <p:nvPr/>
          </p:nvSpPr>
          <p:spPr bwMode="auto">
            <a:xfrm>
              <a:off x="7561" y="3116"/>
              <a:ext cx="306" cy="70"/>
            </a:xfrm>
            <a:custGeom>
              <a:avLst/>
              <a:gdLst>
                <a:gd name="T0" fmla="*/ 148 w 148"/>
                <a:gd name="T1" fmla="*/ 0 h 34"/>
                <a:gd name="T2" fmla="*/ 143 w 148"/>
                <a:gd name="T3" fmla="*/ 0 h 34"/>
                <a:gd name="T4" fmla="*/ 105 w 148"/>
                <a:gd name="T5" fmla="*/ 14 h 34"/>
                <a:gd name="T6" fmla="*/ 62 w 148"/>
                <a:gd name="T7" fmla="*/ 24 h 34"/>
                <a:gd name="T8" fmla="*/ 0 w 14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34">
                  <a:moveTo>
                    <a:pt x="148" y="0"/>
                  </a:moveTo>
                  <a:lnTo>
                    <a:pt x="143" y="0"/>
                  </a:lnTo>
                  <a:lnTo>
                    <a:pt x="105" y="14"/>
                  </a:lnTo>
                  <a:lnTo>
                    <a:pt x="62" y="24"/>
                  </a:lnTo>
                  <a:lnTo>
                    <a:pt x="0" y="34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6"/>
            <p:cNvSpPr/>
            <p:nvPr/>
          </p:nvSpPr>
          <p:spPr bwMode="auto">
            <a:xfrm>
              <a:off x="7422" y="3364"/>
              <a:ext cx="157" cy="217"/>
            </a:xfrm>
            <a:custGeom>
              <a:avLst/>
              <a:gdLst>
                <a:gd name="T0" fmla="*/ 0 w 76"/>
                <a:gd name="T1" fmla="*/ 0 h 105"/>
                <a:gd name="T2" fmla="*/ 38 w 76"/>
                <a:gd name="T3" fmla="*/ 105 h 105"/>
                <a:gd name="T4" fmla="*/ 76 w 76"/>
                <a:gd name="T5" fmla="*/ 86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05">
                  <a:moveTo>
                    <a:pt x="0" y="0"/>
                  </a:moveTo>
                  <a:lnTo>
                    <a:pt x="38" y="105"/>
                  </a:lnTo>
                  <a:lnTo>
                    <a:pt x="76" y="86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37"/>
            <p:cNvSpPr/>
            <p:nvPr/>
          </p:nvSpPr>
          <p:spPr bwMode="auto">
            <a:xfrm>
              <a:off x="7807" y="3373"/>
              <a:ext cx="79" cy="227"/>
            </a:xfrm>
            <a:custGeom>
              <a:avLst/>
              <a:gdLst>
                <a:gd name="T0" fmla="*/ 0 w 38"/>
                <a:gd name="T1" fmla="*/ 0 h 110"/>
                <a:gd name="T2" fmla="*/ 10 w 38"/>
                <a:gd name="T3" fmla="*/ 0 h 110"/>
                <a:gd name="T4" fmla="*/ 38 w 38"/>
                <a:gd name="T5" fmla="*/ 101 h 110"/>
                <a:gd name="T6" fmla="*/ 5 w 38"/>
                <a:gd name="T7" fmla="*/ 11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10">
                  <a:moveTo>
                    <a:pt x="0" y="0"/>
                  </a:moveTo>
                  <a:lnTo>
                    <a:pt x="10" y="0"/>
                  </a:lnTo>
                  <a:lnTo>
                    <a:pt x="38" y="101"/>
                  </a:lnTo>
                  <a:lnTo>
                    <a:pt x="5" y="11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38"/>
            <p:cNvSpPr/>
            <p:nvPr/>
          </p:nvSpPr>
          <p:spPr bwMode="auto">
            <a:xfrm>
              <a:off x="7561" y="3749"/>
              <a:ext cx="246" cy="68"/>
            </a:xfrm>
            <a:custGeom>
              <a:avLst/>
              <a:gdLst>
                <a:gd name="T0" fmla="*/ 0 w 119"/>
                <a:gd name="T1" fmla="*/ 0 h 33"/>
                <a:gd name="T2" fmla="*/ 4 w 119"/>
                <a:gd name="T3" fmla="*/ 5 h 33"/>
                <a:gd name="T4" fmla="*/ 23 w 119"/>
                <a:gd name="T5" fmla="*/ 10 h 33"/>
                <a:gd name="T6" fmla="*/ 52 w 119"/>
                <a:gd name="T7" fmla="*/ 14 h 33"/>
                <a:gd name="T8" fmla="*/ 109 w 119"/>
                <a:gd name="T9" fmla="*/ 0 h 33"/>
                <a:gd name="T10" fmla="*/ 114 w 119"/>
                <a:gd name="T11" fmla="*/ 5 h 33"/>
                <a:gd name="T12" fmla="*/ 119 w 119"/>
                <a:gd name="T13" fmla="*/ 14 h 33"/>
                <a:gd name="T14" fmla="*/ 114 w 119"/>
                <a:gd name="T15" fmla="*/ 24 h 33"/>
                <a:gd name="T16" fmla="*/ 109 w 119"/>
                <a:gd name="T17" fmla="*/ 33 h 33"/>
                <a:gd name="T18" fmla="*/ 105 w 119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33">
                  <a:moveTo>
                    <a:pt x="0" y="0"/>
                  </a:moveTo>
                  <a:lnTo>
                    <a:pt x="4" y="5"/>
                  </a:lnTo>
                  <a:lnTo>
                    <a:pt x="23" y="10"/>
                  </a:lnTo>
                  <a:lnTo>
                    <a:pt x="52" y="14"/>
                  </a:lnTo>
                  <a:lnTo>
                    <a:pt x="109" y="0"/>
                  </a:lnTo>
                  <a:lnTo>
                    <a:pt x="114" y="5"/>
                  </a:lnTo>
                  <a:lnTo>
                    <a:pt x="119" y="14"/>
                  </a:lnTo>
                  <a:lnTo>
                    <a:pt x="114" y="24"/>
                  </a:lnTo>
                  <a:lnTo>
                    <a:pt x="109" y="33"/>
                  </a:lnTo>
                  <a:lnTo>
                    <a:pt x="105" y="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39"/>
            <p:cNvSpPr/>
            <p:nvPr/>
          </p:nvSpPr>
          <p:spPr bwMode="auto">
            <a:xfrm>
              <a:off x="7480" y="3877"/>
              <a:ext cx="110" cy="207"/>
            </a:xfrm>
            <a:custGeom>
              <a:avLst/>
              <a:gdLst>
                <a:gd name="T0" fmla="*/ 0 w 53"/>
                <a:gd name="T1" fmla="*/ 5 h 100"/>
                <a:gd name="T2" fmla="*/ 5 w 53"/>
                <a:gd name="T3" fmla="*/ 5 h 100"/>
                <a:gd name="T4" fmla="*/ 53 w 53"/>
                <a:gd name="T5" fmla="*/ 0 h 100"/>
                <a:gd name="T6" fmla="*/ 43 w 53"/>
                <a:gd name="T7" fmla="*/ 72 h 100"/>
                <a:gd name="T8" fmla="*/ 39 w 53"/>
                <a:gd name="T9" fmla="*/ 10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0">
                  <a:moveTo>
                    <a:pt x="0" y="5"/>
                  </a:moveTo>
                  <a:lnTo>
                    <a:pt x="5" y="5"/>
                  </a:lnTo>
                  <a:lnTo>
                    <a:pt x="53" y="0"/>
                  </a:lnTo>
                  <a:lnTo>
                    <a:pt x="43" y="72"/>
                  </a:lnTo>
                  <a:lnTo>
                    <a:pt x="39" y="10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0"/>
            <p:cNvSpPr/>
            <p:nvPr/>
          </p:nvSpPr>
          <p:spPr bwMode="auto">
            <a:xfrm>
              <a:off x="7391" y="4392"/>
              <a:ext cx="99" cy="306"/>
            </a:xfrm>
            <a:custGeom>
              <a:avLst/>
              <a:gdLst>
                <a:gd name="T0" fmla="*/ 48 w 48"/>
                <a:gd name="T1" fmla="*/ 0 h 148"/>
                <a:gd name="T2" fmla="*/ 19 w 48"/>
                <a:gd name="T3" fmla="*/ 90 h 148"/>
                <a:gd name="T4" fmla="*/ 0 w 48"/>
                <a:gd name="T5" fmla="*/ 138 h 148"/>
                <a:gd name="T6" fmla="*/ 0 w 48"/>
                <a:gd name="T7" fmla="*/ 148 h 1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48">
                  <a:moveTo>
                    <a:pt x="48" y="0"/>
                  </a:moveTo>
                  <a:lnTo>
                    <a:pt x="19" y="90"/>
                  </a:lnTo>
                  <a:lnTo>
                    <a:pt x="0" y="138"/>
                  </a:lnTo>
                  <a:lnTo>
                    <a:pt x="0" y="148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1"/>
            <p:cNvSpPr/>
            <p:nvPr/>
          </p:nvSpPr>
          <p:spPr bwMode="auto">
            <a:xfrm>
              <a:off x="7046" y="4975"/>
              <a:ext cx="188" cy="246"/>
            </a:xfrm>
            <a:custGeom>
              <a:avLst/>
              <a:gdLst>
                <a:gd name="T0" fmla="*/ 91 w 91"/>
                <a:gd name="T1" fmla="*/ 0 h 119"/>
                <a:gd name="T2" fmla="*/ 62 w 91"/>
                <a:gd name="T3" fmla="*/ 38 h 119"/>
                <a:gd name="T4" fmla="*/ 24 w 91"/>
                <a:gd name="T5" fmla="*/ 71 h 119"/>
                <a:gd name="T6" fmla="*/ 0 w 91"/>
                <a:gd name="T7" fmla="*/ 114 h 119"/>
                <a:gd name="T8" fmla="*/ 0 w 91"/>
                <a:gd name="T9" fmla="*/ 119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19">
                  <a:moveTo>
                    <a:pt x="91" y="0"/>
                  </a:moveTo>
                  <a:lnTo>
                    <a:pt x="62" y="38"/>
                  </a:lnTo>
                  <a:lnTo>
                    <a:pt x="24" y="71"/>
                  </a:lnTo>
                  <a:lnTo>
                    <a:pt x="0" y="114"/>
                  </a:lnTo>
                  <a:lnTo>
                    <a:pt x="0" y="11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2"/>
            <p:cNvSpPr/>
            <p:nvPr/>
          </p:nvSpPr>
          <p:spPr bwMode="auto">
            <a:xfrm>
              <a:off x="7017" y="5537"/>
              <a:ext cx="79" cy="267"/>
            </a:xfrm>
            <a:custGeom>
              <a:avLst/>
              <a:gdLst>
                <a:gd name="T0" fmla="*/ 5 w 38"/>
                <a:gd name="T1" fmla="*/ 0 h 129"/>
                <a:gd name="T2" fmla="*/ 0 w 38"/>
                <a:gd name="T3" fmla="*/ 57 h 129"/>
                <a:gd name="T4" fmla="*/ 0 w 38"/>
                <a:gd name="T5" fmla="*/ 110 h 129"/>
                <a:gd name="T6" fmla="*/ 28 w 38"/>
                <a:gd name="T7" fmla="*/ 124 h 129"/>
                <a:gd name="T8" fmla="*/ 38 w 38"/>
                <a:gd name="T9" fmla="*/ 12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29">
                  <a:moveTo>
                    <a:pt x="5" y="0"/>
                  </a:moveTo>
                  <a:lnTo>
                    <a:pt x="0" y="57"/>
                  </a:lnTo>
                  <a:lnTo>
                    <a:pt x="0" y="110"/>
                  </a:lnTo>
                  <a:lnTo>
                    <a:pt x="28" y="124"/>
                  </a:lnTo>
                  <a:lnTo>
                    <a:pt x="38" y="12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3"/>
            <p:cNvSpPr/>
            <p:nvPr/>
          </p:nvSpPr>
          <p:spPr bwMode="auto">
            <a:xfrm>
              <a:off x="7391" y="5843"/>
              <a:ext cx="306" cy="50"/>
            </a:xfrm>
            <a:custGeom>
              <a:avLst/>
              <a:gdLst>
                <a:gd name="T0" fmla="*/ 0 w 148"/>
                <a:gd name="T1" fmla="*/ 24 h 24"/>
                <a:gd name="T2" fmla="*/ 10 w 148"/>
                <a:gd name="T3" fmla="*/ 24 h 24"/>
                <a:gd name="T4" fmla="*/ 62 w 148"/>
                <a:gd name="T5" fmla="*/ 24 h 24"/>
                <a:gd name="T6" fmla="*/ 86 w 148"/>
                <a:gd name="T7" fmla="*/ 19 h 24"/>
                <a:gd name="T8" fmla="*/ 115 w 148"/>
                <a:gd name="T9" fmla="*/ 14 h 24"/>
                <a:gd name="T10" fmla="*/ 148 w 148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24">
                  <a:moveTo>
                    <a:pt x="0" y="24"/>
                  </a:moveTo>
                  <a:lnTo>
                    <a:pt x="10" y="24"/>
                  </a:lnTo>
                  <a:lnTo>
                    <a:pt x="62" y="24"/>
                  </a:lnTo>
                  <a:lnTo>
                    <a:pt x="86" y="19"/>
                  </a:lnTo>
                  <a:lnTo>
                    <a:pt x="115" y="14"/>
                  </a:lnTo>
                  <a:lnTo>
                    <a:pt x="148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4"/>
            <p:cNvSpPr/>
            <p:nvPr/>
          </p:nvSpPr>
          <p:spPr bwMode="auto">
            <a:xfrm>
              <a:off x="7956" y="5626"/>
              <a:ext cx="217" cy="110"/>
            </a:xfrm>
            <a:custGeom>
              <a:avLst/>
              <a:gdLst>
                <a:gd name="T0" fmla="*/ 0 w 105"/>
                <a:gd name="T1" fmla="*/ 19 h 53"/>
                <a:gd name="T2" fmla="*/ 38 w 105"/>
                <a:gd name="T3" fmla="*/ 0 h 53"/>
                <a:gd name="T4" fmla="*/ 86 w 105"/>
                <a:gd name="T5" fmla="*/ 0 h 53"/>
                <a:gd name="T6" fmla="*/ 95 w 105"/>
                <a:gd name="T7" fmla="*/ 10 h 53"/>
                <a:gd name="T8" fmla="*/ 105 w 105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3">
                  <a:moveTo>
                    <a:pt x="0" y="19"/>
                  </a:moveTo>
                  <a:lnTo>
                    <a:pt x="38" y="0"/>
                  </a:lnTo>
                  <a:lnTo>
                    <a:pt x="86" y="0"/>
                  </a:lnTo>
                  <a:lnTo>
                    <a:pt x="95" y="10"/>
                  </a:lnTo>
                  <a:lnTo>
                    <a:pt x="105" y="5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Line 45"/>
            <p:cNvSpPr>
              <a:spLocks noChangeShapeType="1"/>
            </p:cNvSpPr>
            <p:nvPr/>
          </p:nvSpPr>
          <p:spPr bwMode="auto">
            <a:xfrm>
              <a:off x="8241" y="6050"/>
              <a:ext cx="60" cy="308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Line 46"/>
            <p:cNvSpPr>
              <a:spLocks noChangeShapeType="1"/>
            </p:cNvSpPr>
            <p:nvPr/>
          </p:nvSpPr>
          <p:spPr bwMode="auto">
            <a:xfrm>
              <a:off x="8361" y="6664"/>
              <a:ext cx="68" cy="316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7974" y="7158"/>
              <a:ext cx="267" cy="118"/>
            </a:xfrm>
            <a:custGeom>
              <a:avLst/>
              <a:gdLst>
                <a:gd name="T0" fmla="*/ 129 w 129"/>
                <a:gd name="T1" fmla="*/ 0 h 57"/>
                <a:gd name="T2" fmla="*/ 86 w 129"/>
                <a:gd name="T3" fmla="*/ 14 h 57"/>
                <a:gd name="T4" fmla="*/ 53 w 129"/>
                <a:gd name="T5" fmla="*/ 19 h 57"/>
                <a:gd name="T6" fmla="*/ 19 w 129"/>
                <a:gd name="T7" fmla="*/ 24 h 57"/>
                <a:gd name="T8" fmla="*/ 0 w 129"/>
                <a:gd name="T9" fmla="*/ 47 h 57"/>
                <a:gd name="T10" fmla="*/ 0 w 129"/>
                <a:gd name="T11" fmla="*/ 57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57">
                  <a:moveTo>
                    <a:pt x="129" y="0"/>
                  </a:moveTo>
                  <a:lnTo>
                    <a:pt x="86" y="14"/>
                  </a:lnTo>
                  <a:lnTo>
                    <a:pt x="53" y="19"/>
                  </a:lnTo>
                  <a:lnTo>
                    <a:pt x="19" y="24"/>
                  </a:lnTo>
                  <a:lnTo>
                    <a:pt x="0" y="47"/>
                  </a:lnTo>
                  <a:lnTo>
                    <a:pt x="0" y="57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48"/>
            <p:cNvSpPr/>
            <p:nvPr/>
          </p:nvSpPr>
          <p:spPr bwMode="auto">
            <a:xfrm>
              <a:off x="7906" y="7572"/>
              <a:ext cx="118" cy="287"/>
            </a:xfrm>
            <a:custGeom>
              <a:avLst/>
              <a:gdLst>
                <a:gd name="T0" fmla="*/ 0 w 57"/>
                <a:gd name="T1" fmla="*/ 0 h 139"/>
                <a:gd name="T2" fmla="*/ 0 w 57"/>
                <a:gd name="T3" fmla="*/ 5 h 139"/>
                <a:gd name="T4" fmla="*/ 5 w 57"/>
                <a:gd name="T5" fmla="*/ 29 h 139"/>
                <a:gd name="T6" fmla="*/ 14 w 57"/>
                <a:gd name="T7" fmla="*/ 53 h 139"/>
                <a:gd name="T8" fmla="*/ 28 w 57"/>
                <a:gd name="T9" fmla="*/ 77 h 139"/>
                <a:gd name="T10" fmla="*/ 48 w 57"/>
                <a:gd name="T11" fmla="*/ 101 h 139"/>
                <a:gd name="T12" fmla="*/ 57 w 57"/>
                <a:gd name="T13" fmla="*/ 139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39">
                  <a:moveTo>
                    <a:pt x="0" y="0"/>
                  </a:moveTo>
                  <a:lnTo>
                    <a:pt x="0" y="5"/>
                  </a:lnTo>
                  <a:lnTo>
                    <a:pt x="5" y="29"/>
                  </a:lnTo>
                  <a:lnTo>
                    <a:pt x="14" y="53"/>
                  </a:lnTo>
                  <a:lnTo>
                    <a:pt x="28" y="77"/>
                  </a:lnTo>
                  <a:lnTo>
                    <a:pt x="48" y="101"/>
                  </a:lnTo>
                  <a:lnTo>
                    <a:pt x="57" y="1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8202" y="8105"/>
              <a:ext cx="227" cy="219"/>
            </a:xfrm>
            <a:custGeom>
              <a:avLst/>
              <a:gdLst>
                <a:gd name="T0" fmla="*/ 0 w 110"/>
                <a:gd name="T1" fmla="*/ 0 h 106"/>
                <a:gd name="T2" fmla="*/ 53 w 110"/>
                <a:gd name="T3" fmla="*/ 48 h 106"/>
                <a:gd name="T4" fmla="*/ 86 w 110"/>
                <a:gd name="T5" fmla="*/ 77 h 106"/>
                <a:gd name="T6" fmla="*/ 100 w 110"/>
                <a:gd name="T7" fmla="*/ 91 h 106"/>
                <a:gd name="T8" fmla="*/ 110 w 110"/>
                <a:gd name="T9" fmla="*/ 106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6">
                  <a:moveTo>
                    <a:pt x="0" y="0"/>
                  </a:moveTo>
                  <a:lnTo>
                    <a:pt x="53" y="48"/>
                  </a:lnTo>
                  <a:lnTo>
                    <a:pt x="86" y="77"/>
                  </a:lnTo>
                  <a:lnTo>
                    <a:pt x="100" y="91"/>
                  </a:lnTo>
                  <a:lnTo>
                    <a:pt x="110" y="106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0"/>
            <p:cNvSpPr/>
            <p:nvPr/>
          </p:nvSpPr>
          <p:spPr bwMode="auto">
            <a:xfrm>
              <a:off x="8607" y="8591"/>
              <a:ext cx="118" cy="275"/>
            </a:xfrm>
            <a:custGeom>
              <a:avLst/>
              <a:gdLst>
                <a:gd name="T0" fmla="*/ 0 w 57"/>
                <a:gd name="T1" fmla="*/ 0 h 133"/>
                <a:gd name="T2" fmla="*/ 57 w 57"/>
                <a:gd name="T3" fmla="*/ 86 h 133"/>
                <a:gd name="T4" fmla="*/ 57 w 57"/>
                <a:gd name="T5" fmla="*/ 133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33">
                  <a:moveTo>
                    <a:pt x="0" y="0"/>
                  </a:moveTo>
                  <a:lnTo>
                    <a:pt x="57" y="86"/>
                  </a:lnTo>
                  <a:lnTo>
                    <a:pt x="57" y="13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Line 51"/>
            <p:cNvSpPr>
              <a:spLocks noChangeShapeType="1"/>
            </p:cNvSpPr>
            <p:nvPr/>
          </p:nvSpPr>
          <p:spPr bwMode="auto">
            <a:xfrm flipH="1">
              <a:off x="8717" y="9182"/>
              <a:ext cx="8" cy="316"/>
            </a:xfrm>
            <a:prstGeom prst="line">
              <a:avLst/>
            </a:prstGeom>
            <a:noFill/>
            <a:ln w="30163">
              <a:solidFill>
                <a:srgbClr val="5DB7E8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2"/>
            <p:cNvSpPr/>
            <p:nvPr/>
          </p:nvSpPr>
          <p:spPr bwMode="auto">
            <a:xfrm>
              <a:off x="8717" y="9815"/>
              <a:ext cx="2" cy="316"/>
            </a:xfrm>
            <a:custGeom>
              <a:avLst/>
              <a:gdLst>
                <a:gd name="T0" fmla="*/ 0 w 1"/>
                <a:gd name="T1" fmla="*/ 0 h 153"/>
                <a:gd name="T2" fmla="*/ 0 w 1"/>
                <a:gd name="T3" fmla="*/ 81 h 153"/>
                <a:gd name="T4" fmla="*/ 0 w 1"/>
                <a:gd name="T5" fmla="*/ 153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53">
                  <a:moveTo>
                    <a:pt x="0" y="0"/>
                  </a:moveTo>
                  <a:lnTo>
                    <a:pt x="0" y="81"/>
                  </a:lnTo>
                  <a:lnTo>
                    <a:pt x="0" y="15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8607" y="10448"/>
              <a:ext cx="149" cy="227"/>
            </a:xfrm>
            <a:custGeom>
              <a:avLst/>
              <a:gdLst>
                <a:gd name="T0" fmla="*/ 48 w 72"/>
                <a:gd name="T1" fmla="*/ 0 h 110"/>
                <a:gd name="T2" fmla="*/ 48 w 72"/>
                <a:gd name="T3" fmla="*/ 24 h 110"/>
                <a:gd name="T4" fmla="*/ 72 w 72"/>
                <a:gd name="T5" fmla="*/ 53 h 110"/>
                <a:gd name="T6" fmla="*/ 43 w 72"/>
                <a:gd name="T7" fmla="*/ 72 h 110"/>
                <a:gd name="T8" fmla="*/ 14 w 72"/>
                <a:gd name="T9" fmla="*/ 91 h 110"/>
                <a:gd name="T10" fmla="*/ 5 w 72"/>
                <a:gd name="T11" fmla="*/ 105 h 110"/>
                <a:gd name="T12" fmla="*/ 0 w 72"/>
                <a:gd name="T13" fmla="*/ 11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110">
                  <a:moveTo>
                    <a:pt x="48" y="0"/>
                  </a:moveTo>
                  <a:lnTo>
                    <a:pt x="48" y="24"/>
                  </a:lnTo>
                  <a:lnTo>
                    <a:pt x="72" y="53"/>
                  </a:lnTo>
                  <a:lnTo>
                    <a:pt x="43" y="72"/>
                  </a:lnTo>
                  <a:lnTo>
                    <a:pt x="14" y="91"/>
                  </a:lnTo>
                  <a:lnTo>
                    <a:pt x="5" y="105"/>
                  </a:lnTo>
                  <a:lnTo>
                    <a:pt x="0" y="11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4"/>
            <p:cNvSpPr/>
            <p:nvPr/>
          </p:nvSpPr>
          <p:spPr bwMode="auto">
            <a:xfrm>
              <a:off x="8547" y="10960"/>
              <a:ext cx="99" cy="287"/>
            </a:xfrm>
            <a:custGeom>
              <a:avLst/>
              <a:gdLst>
                <a:gd name="T0" fmla="*/ 43 w 48"/>
                <a:gd name="T1" fmla="*/ 0 h 139"/>
                <a:gd name="T2" fmla="*/ 48 w 48"/>
                <a:gd name="T3" fmla="*/ 5 h 139"/>
                <a:gd name="T4" fmla="*/ 48 w 48"/>
                <a:gd name="T5" fmla="*/ 34 h 139"/>
                <a:gd name="T6" fmla="*/ 43 w 48"/>
                <a:gd name="T7" fmla="*/ 58 h 139"/>
                <a:gd name="T8" fmla="*/ 34 w 48"/>
                <a:gd name="T9" fmla="*/ 87 h 139"/>
                <a:gd name="T10" fmla="*/ 19 w 48"/>
                <a:gd name="T11" fmla="*/ 110 h 139"/>
                <a:gd name="T12" fmla="*/ 0 w 48"/>
                <a:gd name="T13" fmla="*/ 134 h 139"/>
                <a:gd name="T14" fmla="*/ 0 w 48"/>
                <a:gd name="T15" fmla="*/ 139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39">
                  <a:moveTo>
                    <a:pt x="43" y="0"/>
                  </a:moveTo>
                  <a:lnTo>
                    <a:pt x="48" y="5"/>
                  </a:lnTo>
                  <a:lnTo>
                    <a:pt x="48" y="34"/>
                  </a:lnTo>
                  <a:lnTo>
                    <a:pt x="43" y="58"/>
                  </a:lnTo>
                  <a:lnTo>
                    <a:pt x="34" y="87"/>
                  </a:lnTo>
                  <a:lnTo>
                    <a:pt x="19" y="110"/>
                  </a:lnTo>
                  <a:lnTo>
                    <a:pt x="0" y="134"/>
                  </a:lnTo>
                  <a:lnTo>
                    <a:pt x="0" y="139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8756" y="11446"/>
              <a:ext cx="285" cy="89"/>
            </a:xfrm>
            <a:custGeom>
              <a:avLst/>
              <a:gdLst>
                <a:gd name="T0" fmla="*/ 0 w 138"/>
                <a:gd name="T1" fmla="*/ 0 h 43"/>
                <a:gd name="T2" fmla="*/ 28 w 138"/>
                <a:gd name="T3" fmla="*/ 9 h 43"/>
                <a:gd name="T4" fmla="*/ 43 w 138"/>
                <a:gd name="T5" fmla="*/ 19 h 43"/>
                <a:gd name="T6" fmla="*/ 52 w 138"/>
                <a:gd name="T7" fmla="*/ 28 h 43"/>
                <a:gd name="T8" fmla="*/ 138 w 138"/>
                <a:gd name="T9" fmla="*/ 4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3">
                  <a:moveTo>
                    <a:pt x="0" y="0"/>
                  </a:moveTo>
                  <a:lnTo>
                    <a:pt x="28" y="9"/>
                  </a:lnTo>
                  <a:lnTo>
                    <a:pt x="43" y="19"/>
                  </a:lnTo>
                  <a:lnTo>
                    <a:pt x="52" y="28"/>
                  </a:lnTo>
                  <a:lnTo>
                    <a:pt x="138" y="4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9258" y="11268"/>
              <a:ext cx="209" cy="97"/>
            </a:xfrm>
            <a:custGeom>
              <a:avLst/>
              <a:gdLst>
                <a:gd name="T0" fmla="*/ 0 w 101"/>
                <a:gd name="T1" fmla="*/ 47 h 47"/>
                <a:gd name="T2" fmla="*/ 5 w 101"/>
                <a:gd name="T3" fmla="*/ 33 h 47"/>
                <a:gd name="T4" fmla="*/ 58 w 101"/>
                <a:gd name="T5" fmla="*/ 0 h 47"/>
                <a:gd name="T6" fmla="*/ 67 w 101"/>
                <a:gd name="T7" fmla="*/ 0 h 47"/>
                <a:gd name="T8" fmla="*/ 77 w 101"/>
                <a:gd name="T9" fmla="*/ 0 h 47"/>
                <a:gd name="T10" fmla="*/ 86 w 101"/>
                <a:gd name="T11" fmla="*/ 4 h 47"/>
                <a:gd name="T12" fmla="*/ 96 w 101"/>
                <a:gd name="T13" fmla="*/ 14 h 47"/>
                <a:gd name="T14" fmla="*/ 96 w 101"/>
                <a:gd name="T15" fmla="*/ 33 h 47"/>
                <a:gd name="T16" fmla="*/ 101 w 101"/>
                <a:gd name="T17" fmla="*/ 43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7">
                  <a:moveTo>
                    <a:pt x="0" y="47"/>
                  </a:moveTo>
                  <a:lnTo>
                    <a:pt x="5" y="33"/>
                  </a:lnTo>
                  <a:lnTo>
                    <a:pt x="58" y="0"/>
                  </a:lnTo>
                  <a:lnTo>
                    <a:pt x="67" y="0"/>
                  </a:lnTo>
                  <a:lnTo>
                    <a:pt x="77" y="0"/>
                  </a:lnTo>
                  <a:lnTo>
                    <a:pt x="86" y="4"/>
                  </a:lnTo>
                  <a:lnTo>
                    <a:pt x="96" y="14"/>
                  </a:lnTo>
                  <a:lnTo>
                    <a:pt x="96" y="33"/>
                  </a:lnTo>
                  <a:lnTo>
                    <a:pt x="101" y="43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57"/>
            <p:cNvSpPr/>
            <p:nvPr/>
          </p:nvSpPr>
          <p:spPr bwMode="auto">
            <a:xfrm>
              <a:off x="9734" y="11366"/>
              <a:ext cx="316" cy="31"/>
            </a:xfrm>
            <a:custGeom>
              <a:avLst/>
              <a:gdLst>
                <a:gd name="T0" fmla="*/ 0 w 153"/>
                <a:gd name="T1" fmla="*/ 0 h 15"/>
                <a:gd name="T2" fmla="*/ 14 w 153"/>
                <a:gd name="T3" fmla="*/ 0 h 15"/>
                <a:gd name="T4" fmla="*/ 57 w 153"/>
                <a:gd name="T5" fmla="*/ 5 h 15"/>
                <a:gd name="T6" fmla="*/ 86 w 153"/>
                <a:gd name="T7" fmla="*/ 5 h 15"/>
                <a:gd name="T8" fmla="*/ 124 w 153"/>
                <a:gd name="T9" fmla="*/ 10 h 15"/>
                <a:gd name="T10" fmla="*/ 153 w 153"/>
                <a:gd name="T11" fmla="*/ 1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5">
                  <a:moveTo>
                    <a:pt x="0" y="0"/>
                  </a:moveTo>
                  <a:lnTo>
                    <a:pt x="14" y="0"/>
                  </a:lnTo>
                  <a:lnTo>
                    <a:pt x="57" y="5"/>
                  </a:lnTo>
                  <a:lnTo>
                    <a:pt x="86" y="5"/>
                  </a:lnTo>
                  <a:lnTo>
                    <a:pt x="124" y="10"/>
                  </a:lnTo>
                  <a:lnTo>
                    <a:pt x="153" y="15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10346" y="11060"/>
              <a:ext cx="60" cy="267"/>
            </a:xfrm>
            <a:custGeom>
              <a:avLst/>
              <a:gdLst>
                <a:gd name="T0" fmla="*/ 0 w 29"/>
                <a:gd name="T1" fmla="*/ 129 h 129"/>
                <a:gd name="T2" fmla="*/ 10 w 29"/>
                <a:gd name="T3" fmla="*/ 125 h 129"/>
                <a:gd name="T4" fmla="*/ 14 w 29"/>
                <a:gd name="T5" fmla="*/ 105 h 129"/>
                <a:gd name="T6" fmla="*/ 29 w 29"/>
                <a:gd name="T7" fmla="*/ 62 h 129"/>
                <a:gd name="T8" fmla="*/ 29 w 29"/>
                <a:gd name="T9" fmla="*/ 39 h 129"/>
                <a:gd name="T10" fmla="*/ 29 w 29"/>
                <a:gd name="T11" fmla="*/ 19 h 129"/>
                <a:gd name="T12" fmla="*/ 24 w 29"/>
                <a:gd name="T13" fmla="*/ 5 h 129"/>
                <a:gd name="T14" fmla="*/ 19 w 29"/>
                <a:gd name="T15" fmla="*/ 0 h 129"/>
                <a:gd name="T16" fmla="*/ 10 w 29"/>
                <a:gd name="T17" fmla="*/ 0 h 129"/>
                <a:gd name="T18" fmla="*/ 5 w 29"/>
                <a:gd name="T19" fmla="*/ 0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129">
                  <a:moveTo>
                    <a:pt x="0" y="129"/>
                  </a:moveTo>
                  <a:lnTo>
                    <a:pt x="10" y="125"/>
                  </a:lnTo>
                  <a:lnTo>
                    <a:pt x="14" y="105"/>
                  </a:lnTo>
                  <a:lnTo>
                    <a:pt x="29" y="62"/>
                  </a:lnTo>
                  <a:lnTo>
                    <a:pt x="29" y="39"/>
                  </a:lnTo>
                  <a:lnTo>
                    <a:pt x="29" y="19"/>
                  </a:lnTo>
                  <a:lnTo>
                    <a:pt x="24" y="5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5" y="0"/>
                  </a:lnTo>
                </a:path>
              </a:pathLst>
            </a:custGeom>
            <a:noFill/>
            <a:ln w="30163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59"/>
            <p:cNvSpPr>
              <a:spLocks noEditPoints="1"/>
            </p:cNvSpPr>
            <p:nvPr/>
          </p:nvSpPr>
          <p:spPr bwMode="auto">
            <a:xfrm>
              <a:off x="7017" y="2821"/>
              <a:ext cx="2450" cy="3072"/>
            </a:xfrm>
            <a:custGeom>
              <a:avLst/>
              <a:gdLst>
                <a:gd name="T0" fmla="*/ 487 w 1185"/>
                <a:gd name="T1" fmla="*/ 19 h 1486"/>
                <a:gd name="T2" fmla="*/ 463 w 1185"/>
                <a:gd name="T3" fmla="*/ 43 h 1486"/>
                <a:gd name="T4" fmla="*/ 478 w 1185"/>
                <a:gd name="T5" fmla="*/ 38 h 1486"/>
                <a:gd name="T6" fmla="*/ 1156 w 1185"/>
                <a:gd name="T7" fmla="*/ 511 h 1486"/>
                <a:gd name="T8" fmla="*/ 1161 w 1185"/>
                <a:gd name="T9" fmla="*/ 463 h 1486"/>
                <a:gd name="T10" fmla="*/ 1151 w 1185"/>
                <a:gd name="T11" fmla="*/ 353 h 1486"/>
                <a:gd name="T12" fmla="*/ 1132 w 1185"/>
                <a:gd name="T13" fmla="*/ 267 h 1486"/>
                <a:gd name="T14" fmla="*/ 1103 w 1185"/>
                <a:gd name="T15" fmla="*/ 220 h 1486"/>
                <a:gd name="T16" fmla="*/ 1060 w 1185"/>
                <a:gd name="T17" fmla="*/ 191 h 1486"/>
                <a:gd name="T18" fmla="*/ 774 w 1185"/>
                <a:gd name="T19" fmla="*/ 91 h 1486"/>
                <a:gd name="T20" fmla="*/ 745 w 1185"/>
                <a:gd name="T21" fmla="*/ 71 h 1486"/>
                <a:gd name="T22" fmla="*/ 673 w 1185"/>
                <a:gd name="T23" fmla="*/ 28 h 1486"/>
                <a:gd name="T24" fmla="*/ 587 w 1185"/>
                <a:gd name="T25" fmla="*/ 0 h 1486"/>
                <a:gd name="T26" fmla="*/ 540 w 1185"/>
                <a:gd name="T27" fmla="*/ 5 h 1486"/>
                <a:gd name="T28" fmla="*/ 501 w 1185"/>
                <a:gd name="T29" fmla="*/ 19 h 1486"/>
                <a:gd name="T30" fmla="*/ 478 w 1185"/>
                <a:gd name="T31" fmla="*/ 38 h 1486"/>
                <a:gd name="T32" fmla="*/ 406 w 1185"/>
                <a:gd name="T33" fmla="*/ 143 h 1486"/>
                <a:gd name="T34" fmla="*/ 368 w 1185"/>
                <a:gd name="T35" fmla="*/ 157 h 1486"/>
                <a:gd name="T36" fmla="*/ 325 w 1185"/>
                <a:gd name="T37" fmla="*/ 167 h 1486"/>
                <a:gd name="T38" fmla="*/ 186 w 1185"/>
                <a:gd name="T39" fmla="*/ 186 h 1486"/>
                <a:gd name="T40" fmla="*/ 234 w 1185"/>
                <a:gd name="T41" fmla="*/ 368 h 1486"/>
                <a:gd name="T42" fmla="*/ 349 w 1185"/>
                <a:gd name="T43" fmla="*/ 282 h 1486"/>
                <a:gd name="T44" fmla="*/ 420 w 1185"/>
                <a:gd name="T45" fmla="*/ 368 h 1486"/>
                <a:gd name="T46" fmla="*/ 382 w 1185"/>
                <a:gd name="T47" fmla="*/ 382 h 1486"/>
                <a:gd name="T48" fmla="*/ 272 w 1185"/>
                <a:gd name="T49" fmla="*/ 425 h 1486"/>
                <a:gd name="T50" fmla="*/ 258 w 1185"/>
                <a:gd name="T51" fmla="*/ 439 h 1486"/>
                <a:gd name="T52" fmla="*/ 267 w 1185"/>
                <a:gd name="T53" fmla="*/ 454 h 1486"/>
                <a:gd name="T54" fmla="*/ 315 w 1185"/>
                <a:gd name="T55" fmla="*/ 463 h 1486"/>
                <a:gd name="T56" fmla="*/ 372 w 1185"/>
                <a:gd name="T57" fmla="*/ 449 h 1486"/>
                <a:gd name="T58" fmla="*/ 382 w 1185"/>
                <a:gd name="T59" fmla="*/ 463 h 1486"/>
                <a:gd name="T60" fmla="*/ 372 w 1185"/>
                <a:gd name="T61" fmla="*/ 482 h 1486"/>
                <a:gd name="T62" fmla="*/ 329 w 1185"/>
                <a:gd name="T63" fmla="*/ 502 h 1486"/>
                <a:gd name="T64" fmla="*/ 286 w 1185"/>
                <a:gd name="T65" fmla="*/ 506 h 1486"/>
                <a:gd name="T66" fmla="*/ 224 w 1185"/>
                <a:gd name="T67" fmla="*/ 516 h 1486"/>
                <a:gd name="T68" fmla="*/ 277 w 1185"/>
                <a:gd name="T69" fmla="*/ 511 h 1486"/>
                <a:gd name="T70" fmla="*/ 267 w 1185"/>
                <a:gd name="T71" fmla="*/ 583 h 1486"/>
                <a:gd name="T72" fmla="*/ 234 w 1185"/>
                <a:gd name="T73" fmla="*/ 750 h 1486"/>
                <a:gd name="T74" fmla="*/ 181 w 1185"/>
                <a:gd name="T75" fmla="*/ 898 h 1486"/>
                <a:gd name="T76" fmla="*/ 134 w 1185"/>
                <a:gd name="T77" fmla="*/ 994 h 1486"/>
                <a:gd name="T78" fmla="*/ 76 w 1185"/>
                <a:gd name="T79" fmla="*/ 1080 h 1486"/>
                <a:gd name="T80" fmla="*/ 14 w 1185"/>
                <a:gd name="T81" fmla="*/ 1156 h 1486"/>
                <a:gd name="T82" fmla="*/ 0 w 1185"/>
                <a:gd name="T83" fmla="*/ 1371 h 1486"/>
                <a:gd name="T84" fmla="*/ 0 w 1185"/>
                <a:gd name="T85" fmla="*/ 1424 h 1486"/>
                <a:gd name="T86" fmla="*/ 57 w 1185"/>
                <a:gd name="T87" fmla="*/ 1453 h 1486"/>
                <a:gd name="T88" fmla="*/ 143 w 1185"/>
                <a:gd name="T89" fmla="*/ 1481 h 1486"/>
                <a:gd name="T90" fmla="*/ 243 w 1185"/>
                <a:gd name="T91" fmla="*/ 1486 h 1486"/>
                <a:gd name="T92" fmla="*/ 296 w 1185"/>
                <a:gd name="T93" fmla="*/ 1476 h 1486"/>
                <a:gd name="T94" fmla="*/ 339 w 1185"/>
                <a:gd name="T95" fmla="*/ 1457 h 1486"/>
                <a:gd name="T96" fmla="*/ 411 w 1185"/>
                <a:gd name="T97" fmla="*/ 1414 h 1486"/>
                <a:gd name="T98" fmla="*/ 430 w 1185"/>
                <a:gd name="T99" fmla="*/ 1395 h 1486"/>
                <a:gd name="T100" fmla="*/ 540 w 1185"/>
                <a:gd name="T101" fmla="*/ 1357 h 1486"/>
                <a:gd name="T102" fmla="*/ 712 w 1185"/>
                <a:gd name="T103" fmla="*/ 1247 h 1486"/>
                <a:gd name="T104" fmla="*/ 994 w 1185"/>
                <a:gd name="T105" fmla="*/ 1104 h 1486"/>
                <a:gd name="T106" fmla="*/ 903 w 1185"/>
                <a:gd name="T107" fmla="*/ 1003 h 1486"/>
                <a:gd name="T108" fmla="*/ 927 w 1185"/>
                <a:gd name="T109" fmla="*/ 970 h 1486"/>
                <a:gd name="T110" fmla="*/ 979 w 1185"/>
                <a:gd name="T111" fmla="*/ 850 h 1486"/>
                <a:gd name="T112" fmla="*/ 994 w 1185"/>
                <a:gd name="T113" fmla="*/ 779 h 1486"/>
                <a:gd name="T114" fmla="*/ 1127 w 1185"/>
                <a:gd name="T115" fmla="*/ 726 h 1486"/>
                <a:gd name="T116" fmla="*/ 1156 w 1185"/>
                <a:gd name="T117" fmla="*/ 511 h 14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5" h="1486">
                  <a:moveTo>
                    <a:pt x="478" y="38"/>
                  </a:moveTo>
                  <a:lnTo>
                    <a:pt x="487" y="19"/>
                  </a:lnTo>
                  <a:lnTo>
                    <a:pt x="463" y="43"/>
                  </a:lnTo>
                  <a:lnTo>
                    <a:pt x="454" y="48"/>
                  </a:lnTo>
                  <a:lnTo>
                    <a:pt x="478" y="38"/>
                  </a:lnTo>
                  <a:close/>
                  <a:moveTo>
                    <a:pt x="1156" y="511"/>
                  </a:moveTo>
                  <a:lnTo>
                    <a:pt x="1156" y="511"/>
                  </a:lnTo>
                  <a:lnTo>
                    <a:pt x="1161" y="463"/>
                  </a:lnTo>
                  <a:lnTo>
                    <a:pt x="1161" y="416"/>
                  </a:lnTo>
                  <a:lnTo>
                    <a:pt x="1151" y="353"/>
                  </a:lnTo>
                  <a:lnTo>
                    <a:pt x="1142" y="296"/>
                  </a:lnTo>
                  <a:lnTo>
                    <a:pt x="1132" y="267"/>
                  </a:lnTo>
                  <a:lnTo>
                    <a:pt x="1118" y="244"/>
                  </a:lnTo>
                  <a:lnTo>
                    <a:pt x="1103" y="220"/>
                  </a:lnTo>
                  <a:lnTo>
                    <a:pt x="1084" y="205"/>
                  </a:lnTo>
                  <a:lnTo>
                    <a:pt x="1060" y="191"/>
                  </a:lnTo>
                  <a:lnTo>
                    <a:pt x="1037" y="181"/>
                  </a:lnTo>
                  <a:lnTo>
                    <a:pt x="774" y="91"/>
                  </a:lnTo>
                  <a:lnTo>
                    <a:pt x="745" y="71"/>
                  </a:lnTo>
                  <a:lnTo>
                    <a:pt x="712" y="52"/>
                  </a:lnTo>
                  <a:lnTo>
                    <a:pt x="673" y="28"/>
                  </a:lnTo>
                  <a:lnTo>
                    <a:pt x="630" y="14"/>
                  </a:lnTo>
                  <a:lnTo>
                    <a:pt x="587" y="0"/>
                  </a:lnTo>
                  <a:lnTo>
                    <a:pt x="564" y="0"/>
                  </a:lnTo>
                  <a:lnTo>
                    <a:pt x="540" y="5"/>
                  </a:lnTo>
                  <a:lnTo>
                    <a:pt x="521" y="9"/>
                  </a:lnTo>
                  <a:lnTo>
                    <a:pt x="501" y="19"/>
                  </a:lnTo>
                  <a:lnTo>
                    <a:pt x="478" y="38"/>
                  </a:lnTo>
                  <a:lnTo>
                    <a:pt x="430" y="110"/>
                  </a:lnTo>
                  <a:lnTo>
                    <a:pt x="406" y="143"/>
                  </a:lnTo>
                  <a:lnTo>
                    <a:pt x="368" y="157"/>
                  </a:lnTo>
                  <a:lnTo>
                    <a:pt x="325" y="167"/>
                  </a:lnTo>
                  <a:lnTo>
                    <a:pt x="248" y="177"/>
                  </a:lnTo>
                  <a:lnTo>
                    <a:pt x="186" y="186"/>
                  </a:lnTo>
                  <a:lnTo>
                    <a:pt x="181" y="239"/>
                  </a:lnTo>
                  <a:lnTo>
                    <a:pt x="234" y="368"/>
                  </a:lnTo>
                  <a:lnTo>
                    <a:pt x="344" y="320"/>
                  </a:lnTo>
                  <a:lnTo>
                    <a:pt x="349" y="282"/>
                  </a:lnTo>
                  <a:lnTo>
                    <a:pt x="392" y="267"/>
                  </a:lnTo>
                  <a:lnTo>
                    <a:pt x="420" y="368"/>
                  </a:lnTo>
                  <a:lnTo>
                    <a:pt x="382" y="382"/>
                  </a:lnTo>
                  <a:lnTo>
                    <a:pt x="306" y="411"/>
                  </a:lnTo>
                  <a:lnTo>
                    <a:pt x="272" y="425"/>
                  </a:lnTo>
                  <a:lnTo>
                    <a:pt x="263" y="435"/>
                  </a:lnTo>
                  <a:lnTo>
                    <a:pt x="258" y="439"/>
                  </a:lnTo>
                  <a:lnTo>
                    <a:pt x="263" y="449"/>
                  </a:lnTo>
                  <a:lnTo>
                    <a:pt x="267" y="454"/>
                  </a:lnTo>
                  <a:lnTo>
                    <a:pt x="286" y="459"/>
                  </a:lnTo>
                  <a:lnTo>
                    <a:pt x="315" y="463"/>
                  </a:lnTo>
                  <a:lnTo>
                    <a:pt x="372" y="449"/>
                  </a:lnTo>
                  <a:lnTo>
                    <a:pt x="377" y="454"/>
                  </a:lnTo>
                  <a:lnTo>
                    <a:pt x="382" y="463"/>
                  </a:lnTo>
                  <a:lnTo>
                    <a:pt x="377" y="473"/>
                  </a:lnTo>
                  <a:lnTo>
                    <a:pt x="372" y="482"/>
                  </a:lnTo>
                  <a:lnTo>
                    <a:pt x="353" y="492"/>
                  </a:lnTo>
                  <a:lnTo>
                    <a:pt x="329" y="502"/>
                  </a:lnTo>
                  <a:lnTo>
                    <a:pt x="286" y="506"/>
                  </a:lnTo>
                  <a:lnTo>
                    <a:pt x="224" y="516"/>
                  </a:lnTo>
                  <a:lnTo>
                    <a:pt x="229" y="516"/>
                  </a:lnTo>
                  <a:lnTo>
                    <a:pt x="277" y="511"/>
                  </a:lnTo>
                  <a:lnTo>
                    <a:pt x="267" y="583"/>
                  </a:lnTo>
                  <a:lnTo>
                    <a:pt x="253" y="659"/>
                  </a:lnTo>
                  <a:lnTo>
                    <a:pt x="234" y="750"/>
                  </a:lnTo>
                  <a:lnTo>
                    <a:pt x="200" y="850"/>
                  </a:lnTo>
                  <a:lnTo>
                    <a:pt x="181" y="898"/>
                  </a:lnTo>
                  <a:lnTo>
                    <a:pt x="162" y="946"/>
                  </a:lnTo>
                  <a:lnTo>
                    <a:pt x="134" y="994"/>
                  </a:lnTo>
                  <a:lnTo>
                    <a:pt x="105" y="1037"/>
                  </a:lnTo>
                  <a:lnTo>
                    <a:pt x="76" y="1080"/>
                  </a:lnTo>
                  <a:lnTo>
                    <a:pt x="38" y="1113"/>
                  </a:lnTo>
                  <a:lnTo>
                    <a:pt x="14" y="1156"/>
                  </a:lnTo>
                  <a:lnTo>
                    <a:pt x="9" y="1295"/>
                  </a:lnTo>
                  <a:lnTo>
                    <a:pt x="0" y="1371"/>
                  </a:lnTo>
                  <a:lnTo>
                    <a:pt x="0" y="1424"/>
                  </a:lnTo>
                  <a:lnTo>
                    <a:pt x="28" y="1438"/>
                  </a:lnTo>
                  <a:lnTo>
                    <a:pt x="57" y="1453"/>
                  </a:lnTo>
                  <a:lnTo>
                    <a:pt x="100" y="1467"/>
                  </a:lnTo>
                  <a:lnTo>
                    <a:pt x="143" y="1481"/>
                  </a:lnTo>
                  <a:lnTo>
                    <a:pt x="191" y="1486"/>
                  </a:lnTo>
                  <a:lnTo>
                    <a:pt x="243" y="1486"/>
                  </a:lnTo>
                  <a:lnTo>
                    <a:pt x="267" y="1481"/>
                  </a:lnTo>
                  <a:lnTo>
                    <a:pt x="296" y="1476"/>
                  </a:lnTo>
                  <a:lnTo>
                    <a:pt x="339" y="1457"/>
                  </a:lnTo>
                  <a:lnTo>
                    <a:pt x="372" y="1443"/>
                  </a:lnTo>
                  <a:lnTo>
                    <a:pt x="411" y="1414"/>
                  </a:lnTo>
                  <a:lnTo>
                    <a:pt x="425" y="1400"/>
                  </a:lnTo>
                  <a:lnTo>
                    <a:pt x="430" y="1395"/>
                  </a:lnTo>
                  <a:lnTo>
                    <a:pt x="492" y="1357"/>
                  </a:lnTo>
                  <a:lnTo>
                    <a:pt x="540" y="1357"/>
                  </a:lnTo>
                  <a:lnTo>
                    <a:pt x="616" y="1338"/>
                  </a:lnTo>
                  <a:lnTo>
                    <a:pt x="712" y="1247"/>
                  </a:lnTo>
                  <a:lnTo>
                    <a:pt x="965" y="1161"/>
                  </a:lnTo>
                  <a:lnTo>
                    <a:pt x="994" y="1104"/>
                  </a:lnTo>
                  <a:lnTo>
                    <a:pt x="965" y="1104"/>
                  </a:lnTo>
                  <a:lnTo>
                    <a:pt x="903" y="1003"/>
                  </a:lnTo>
                  <a:lnTo>
                    <a:pt x="755" y="1022"/>
                  </a:lnTo>
                  <a:lnTo>
                    <a:pt x="927" y="970"/>
                  </a:lnTo>
                  <a:lnTo>
                    <a:pt x="927" y="874"/>
                  </a:lnTo>
                  <a:lnTo>
                    <a:pt x="979" y="850"/>
                  </a:lnTo>
                  <a:lnTo>
                    <a:pt x="965" y="822"/>
                  </a:lnTo>
                  <a:lnTo>
                    <a:pt x="994" y="779"/>
                  </a:lnTo>
                  <a:lnTo>
                    <a:pt x="1084" y="822"/>
                  </a:lnTo>
                  <a:lnTo>
                    <a:pt x="1127" y="726"/>
                  </a:lnTo>
                  <a:lnTo>
                    <a:pt x="1185" y="697"/>
                  </a:lnTo>
                  <a:lnTo>
                    <a:pt x="1156" y="51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0"/>
            <p:cNvSpPr/>
            <p:nvPr/>
          </p:nvSpPr>
          <p:spPr bwMode="auto">
            <a:xfrm>
              <a:off x="8547" y="8876"/>
              <a:ext cx="3289" cy="2667"/>
            </a:xfrm>
            <a:custGeom>
              <a:avLst/>
              <a:gdLst>
                <a:gd name="T0" fmla="*/ 1510 w 1591"/>
                <a:gd name="T1" fmla="*/ 588 h 1290"/>
                <a:gd name="T2" fmla="*/ 1544 w 1591"/>
                <a:gd name="T3" fmla="*/ 550 h 1290"/>
                <a:gd name="T4" fmla="*/ 1591 w 1591"/>
                <a:gd name="T5" fmla="*/ 468 h 1290"/>
                <a:gd name="T6" fmla="*/ 1539 w 1591"/>
                <a:gd name="T7" fmla="*/ 411 h 1290"/>
                <a:gd name="T8" fmla="*/ 1525 w 1591"/>
                <a:gd name="T9" fmla="*/ 339 h 1290"/>
                <a:gd name="T10" fmla="*/ 1515 w 1591"/>
                <a:gd name="T11" fmla="*/ 325 h 1290"/>
                <a:gd name="T12" fmla="*/ 1482 w 1591"/>
                <a:gd name="T13" fmla="*/ 330 h 1290"/>
                <a:gd name="T14" fmla="*/ 1443 w 1591"/>
                <a:gd name="T15" fmla="*/ 373 h 1290"/>
                <a:gd name="T16" fmla="*/ 1419 w 1591"/>
                <a:gd name="T17" fmla="*/ 359 h 1290"/>
                <a:gd name="T18" fmla="*/ 1319 w 1591"/>
                <a:gd name="T19" fmla="*/ 339 h 1290"/>
                <a:gd name="T20" fmla="*/ 1233 w 1591"/>
                <a:gd name="T21" fmla="*/ 292 h 1290"/>
                <a:gd name="T22" fmla="*/ 1219 w 1591"/>
                <a:gd name="T23" fmla="*/ 253 h 1290"/>
                <a:gd name="T24" fmla="*/ 1138 w 1591"/>
                <a:gd name="T25" fmla="*/ 292 h 1290"/>
                <a:gd name="T26" fmla="*/ 1142 w 1591"/>
                <a:gd name="T27" fmla="*/ 239 h 1290"/>
                <a:gd name="T28" fmla="*/ 1133 w 1591"/>
                <a:gd name="T29" fmla="*/ 182 h 1290"/>
                <a:gd name="T30" fmla="*/ 1166 w 1591"/>
                <a:gd name="T31" fmla="*/ 124 h 1290"/>
                <a:gd name="T32" fmla="*/ 1243 w 1591"/>
                <a:gd name="T33" fmla="*/ 19 h 1290"/>
                <a:gd name="T34" fmla="*/ 1233 w 1591"/>
                <a:gd name="T35" fmla="*/ 0 h 1290"/>
                <a:gd name="T36" fmla="*/ 1066 w 1591"/>
                <a:gd name="T37" fmla="*/ 110 h 1290"/>
                <a:gd name="T38" fmla="*/ 970 w 1591"/>
                <a:gd name="T39" fmla="*/ 187 h 1290"/>
                <a:gd name="T40" fmla="*/ 521 w 1591"/>
                <a:gd name="T41" fmla="*/ 296 h 1290"/>
                <a:gd name="T42" fmla="*/ 354 w 1591"/>
                <a:gd name="T43" fmla="*/ 473 h 1290"/>
                <a:gd name="T44" fmla="*/ 301 w 1591"/>
                <a:gd name="T45" fmla="*/ 507 h 1290"/>
                <a:gd name="T46" fmla="*/ 82 w 1591"/>
                <a:gd name="T47" fmla="*/ 564 h 1290"/>
                <a:gd name="T48" fmla="*/ 101 w 1591"/>
                <a:gd name="T49" fmla="*/ 813 h 1290"/>
                <a:gd name="T50" fmla="*/ 34 w 1591"/>
                <a:gd name="T51" fmla="*/ 865 h 1290"/>
                <a:gd name="T52" fmla="*/ 15 w 1591"/>
                <a:gd name="T53" fmla="*/ 908 h 1290"/>
                <a:gd name="T54" fmla="*/ 29 w 1591"/>
                <a:gd name="T55" fmla="*/ 965 h 1290"/>
                <a:gd name="T56" fmla="*/ 43 w 1591"/>
                <a:gd name="T57" fmla="*/ 994 h 1290"/>
                <a:gd name="T58" fmla="*/ 43 w 1591"/>
                <a:gd name="T59" fmla="*/ 1066 h 1290"/>
                <a:gd name="T60" fmla="*/ 0 w 1591"/>
                <a:gd name="T61" fmla="*/ 1142 h 1290"/>
                <a:gd name="T62" fmla="*/ 82 w 1591"/>
                <a:gd name="T63" fmla="*/ 1233 h 1290"/>
                <a:gd name="T64" fmla="*/ 153 w 1591"/>
                <a:gd name="T65" fmla="*/ 1271 h 1290"/>
                <a:gd name="T66" fmla="*/ 344 w 1591"/>
                <a:gd name="T67" fmla="*/ 1233 h 1290"/>
                <a:gd name="T68" fmla="*/ 402 w 1591"/>
                <a:gd name="T69" fmla="*/ 1157 h 1290"/>
                <a:gd name="T70" fmla="*/ 430 w 1591"/>
                <a:gd name="T71" fmla="*/ 1161 h 1290"/>
                <a:gd name="T72" fmla="*/ 440 w 1591"/>
                <a:gd name="T73" fmla="*/ 1190 h 1290"/>
                <a:gd name="T74" fmla="*/ 450 w 1591"/>
                <a:gd name="T75" fmla="*/ 1219 h 1290"/>
                <a:gd name="T76" fmla="*/ 488 w 1591"/>
                <a:gd name="T77" fmla="*/ 1233 h 1290"/>
                <a:gd name="T78" fmla="*/ 536 w 1591"/>
                <a:gd name="T79" fmla="*/ 1219 h 1290"/>
                <a:gd name="T80" fmla="*/ 564 w 1591"/>
                <a:gd name="T81" fmla="*/ 1204 h 1290"/>
                <a:gd name="T82" fmla="*/ 631 w 1591"/>
                <a:gd name="T83" fmla="*/ 1209 h 1290"/>
                <a:gd name="T84" fmla="*/ 698 w 1591"/>
                <a:gd name="T85" fmla="*/ 1214 h 1290"/>
                <a:gd name="T86" fmla="*/ 765 w 1591"/>
                <a:gd name="T87" fmla="*/ 1219 h 1290"/>
                <a:gd name="T88" fmla="*/ 880 w 1591"/>
                <a:gd name="T89" fmla="*/ 1181 h 1290"/>
                <a:gd name="T90" fmla="*/ 899 w 1591"/>
                <a:gd name="T91" fmla="*/ 1118 h 1290"/>
                <a:gd name="T92" fmla="*/ 894 w 1591"/>
                <a:gd name="T93" fmla="*/ 1061 h 1290"/>
                <a:gd name="T94" fmla="*/ 880 w 1591"/>
                <a:gd name="T95" fmla="*/ 1056 h 1290"/>
                <a:gd name="T96" fmla="*/ 774 w 1591"/>
                <a:gd name="T97" fmla="*/ 1051 h 1290"/>
                <a:gd name="T98" fmla="*/ 784 w 1591"/>
                <a:gd name="T99" fmla="*/ 922 h 1290"/>
                <a:gd name="T100" fmla="*/ 837 w 1591"/>
                <a:gd name="T101" fmla="*/ 808 h 1290"/>
                <a:gd name="T102" fmla="*/ 889 w 1591"/>
                <a:gd name="T103" fmla="*/ 736 h 1290"/>
                <a:gd name="T104" fmla="*/ 889 w 1591"/>
                <a:gd name="T105" fmla="*/ 707 h 1290"/>
                <a:gd name="T106" fmla="*/ 923 w 1591"/>
                <a:gd name="T107" fmla="*/ 698 h 1290"/>
                <a:gd name="T108" fmla="*/ 966 w 1591"/>
                <a:gd name="T109" fmla="*/ 712 h 1290"/>
                <a:gd name="T110" fmla="*/ 989 w 1591"/>
                <a:gd name="T111" fmla="*/ 731 h 1290"/>
                <a:gd name="T112" fmla="*/ 1114 w 1591"/>
                <a:gd name="T113" fmla="*/ 755 h 1290"/>
                <a:gd name="T114" fmla="*/ 1181 w 1591"/>
                <a:gd name="T115" fmla="*/ 746 h 1290"/>
                <a:gd name="T116" fmla="*/ 1238 w 1591"/>
                <a:gd name="T117" fmla="*/ 717 h 1290"/>
                <a:gd name="T118" fmla="*/ 1348 w 1591"/>
                <a:gd name="T119" fmla="*/ 588 h 1290"/>
                <a:gd name="T120" fmla="*/ 1424 w 1591"/>
                <a:gd name="T121" fmla="*/ 612 h 1290"/>
                <a:gd name="T122" fmla="*/ 1486 w 1591"/>
                <a:gd name="T123" fmla="*/ 621 h 1290"/>
                <a:gd name="T124" fmla="*/ 1505 w 1591"/>
                <a:gd name="T125" fmla="*/ 593 h 12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91" h="1290">
                  <a:moveTo>
                    <a:pt x="1505" y="593"/>
                  </a:moveTo>
                  <a:lnTo>
                    <a:pt x="1505" y="593"/>
                  </a:lnTo>
                  <a:lnTo>
                    <a:pt x="1510" y="588"/>
                  </a:lnTo>
                  <a:lnTo>
                    <a:pt x="1520" y="569"/>
                  </a:lnTo>
                  <a:lnTo>
                    <a:pt x="1534" y="559"/>
                  </a:lnTo>
                  <a:lnTo>
                    <a:pt x="1544" y="550"/>
                  </a:lnTo>
                  <a:lnTo>
                    <a:pt x="1563" y="545"/>
                  </a:lnTo>
                  <a:lnTo>
                    <a:pt x="1582" y="545"/>
                  </a:lnTo>
                  <a:lnTo>
                    <a:pt x="1591" y="468"/>
                  </a:lnTo>
                  <a:lnTo>
                    <a:pt x="1558" y="445"/>
                  </a:lnTo>
                  <a:lnTo>
                    <a:pt x="1539" y="411"/>
                  </a:lnTo>
                  <a:lnTo>
                    <a:pt x="1529" y="378"/>
                  </a:lnTo>
                  <a:lnTo>
                    <a:pt x="1525" y="359"/>
                  </a:lnTo>
                  <a:lnTo>
                    <a:pt x="1525" y="339"/>
                  </a:lnTo>
                  <a:lnTo>
                    <a:pt x="1520" y="330"/>
                  </a:lnTo>
                  <a:lnTo>
                    <a:pt x="1515" y="325"/>
                  </a:lnTo>
                  <a:lnTo>
                    <a:pt x="1505" y="320"/>
                  </a:lnTo>
                  <a:lnTo>
                    <a:pt x="1496" y="320"/>
                  </a:lnTo>
                  <a:lnTo>
                    <a:pt x="1482" y="330"/>
                  </a:lnTo>
                  <a:lnTo>
                    <a:pt x="1462" y="344"/>
                  </a:lnTo>
                  <a:lnTo>
                    <a:pt x="1443" y="373"/>
                  </a:lnTo>
                  <a:lnTo>
                    <a:pt x="1439" y="373"/>
                  </a:lnTo>
                  <a:lnTo>
                    <a:pt x="1429" y="368"/>
                  </a:lnTo>
                  <a:lnTo>
                    <a:pt x="1419" y="359"/>
                  </a:lnTo>
                  <a:lnTo>
                    <a:pt x="1419" y="339"/>
                  </a:lnTo>
                  <a:lnTo>
                    <a:pt x="1353" y="296"/>
                  </a:lnTo>
                  <a:lnTo>
                    <a:pt x="1319" y="339"/>
                  </a:lnTo>
                  <a:lnTo>
                    <a:pt x="1233" y="311"/>
                  </a:lnTo>
                  <a:lnTo>
                    <a:pt x="1233" y="292"/>
                  </a:lnTo>
                  <a:lnTo>
                    <a:pt x="1228" y="263"/>
                  </a:lnTo>
                  <a:lnTo>
                    <a:pt x="1224" y="253"/>
                  </a:lnTo>
                  <a:lnTo>
                    <a:pt x="1219" y="253"/>
                  </a:lnTo>
                  <a:lnTo>
                    <a:pt x="1209" y="268"/>
                  </a:lnTo>
                  <a:lnTo>
                    <a:pt x="1200" y="296"/>
                  </a:lnTo>
                  <a:lnTo>
                    <a:pt x="1138" y="292"/>
                  </a:lnTo>
                  <a:lnTo>
                    <a:pt x="1142" y="273"/>
                  </a:lnTo>
                  <a:lnTo>
                    <a:pt x="1142" y="239"/>
                  </a:lnTo>
                  <a:lnTo>
                    <a:pt x="1142" y="220"/>
                  </a:lnTo>
                  <a:lnTo>
                    <a:pt x="1142" y="201"/>
                  </a:lnTo>
                  <a:lnTo>
                    <a:pt x="1133" y="182"/>
                  </a:lnTo>
                  <a:lnTo>
                    <a:pt x="1123" y="172"/>
                  </a:lnTo>
                  <a:lnTo>
                    <a:pt x="1166" y="124"/>
                  </a:lnTo>
                  <a:lnTo>
                    <a:pt x="1204" y="77"/>
                  </a:lnTo>
                  <a:lnTo>
                    <a:pt x="1233" y="34"/>
                  </a:lnTo>
                  <a:lnTo>
                    <a:pt x="1243" y="19"/>
                  </a:lnTo>
                  <a:lnTo>
                    <a:pt x="1247" y="5"/>
                  </a:lnTo>
                  <a:lnTo>
                    <a:pt x="1243" y="0"/>
                  </a:lnTo>
                  <a:lnTo>
                    <a:pt x="1233" y="0"/>
                  </a:lnTo>
                  <a:lnTo>
                    <a:pt x="1209" y="10"/>
                  </a:lnTo>
                  <a:lnTo>
                    <a:pt x="1176" y="29"/>
                  </a:lnTo>
                  <a:lnTo>
                    <a:pt x="1066" y="110"/>
                  </a:lnTo>
                  <a:lnTo>
                    <a:pt x="1080" y="148"/>
                  </a:lnTo>
                  <a:lnTo>
                    <a:pt x="999" y="191"/>
                  </a:lnTo>
                  <a:lnTo>
                    <a:pt x="970" y="187"/>
                  </a:lnTo>
                  <a:lnTo>
                    <a:pt x="808" y="191"/>
                  </a:lnTo>
                  <a:lnTo>
                    <a:pt x="674" y="296"/>
                  </a:lnTo>
                  <a:lnTo>
                    <a:pt x="521" y="296"/>
                  </a:lnTo>
                  <a:lnTo>
                    <a:pt x="426" y="402"/>
                  </a:lnTo>
                  <a:lnTo>
                    <a:pt x="354" y="473"/>
                  </a:lnTo>
                  <a:lnTo>
                    <a:pt x="325" y="497"/>
                  </a:lnTo>
                  <a:lnTo>
                    <a:pt x="301" y="507"/>
                  </a:lnTo>
                  <a:lnTo>
                    <a:pt x="263" y="507"/>
                  </a:lnTo>
                  <a:lnTo>
                    <a:pt x="249" y="511"/>
                  </a:lnTo>
                  <a:lnTo>
                    <a:pt x="82" y="564"/>
                  </a:lnTo>
                  <a:lnTo>
                    <a:pt x="77" y="784"/>
                  </a:lnTo>
                  <a:lnTo>
                    <a:pt x="101" y="813"/>
                  </a:lnTo>
                  <a:lnTo>
                    <a:pt x="72" y="832"/>
                  </a:lnTo>
                  <a:lnTo>
                    <a:pt x="43" y="851"/>
                  </a:lnTo>
                  <a:lnTo>
                    <a:pt x="34" y="865"/>
                  </a:lnTo>
                  <a:lnTo>
                    <a:pt x="24" y="879"/>
                  </a:lnTo>
                  <a:lnTo>
                    <a:pt x="15" y="908"/>
                  </a:lnTo>
                  <a:lnTo>
                    <a:pt x="10" y="932"/>
                  </a:lnTo>
                  <a:lnTo>
                    <a:pt x="15" y="951"/>
                  </a:lnTo>
                  <a:lnTo>
                    <a:pt x="29" y="965"/>
                  </a:lnTo>
                  <a:lnTo>
                    <a:pt x="39" y="975"/>
                  </a:lnTo>
                  <a:lnTo>
                    <a:pt x="43" y="994"/>
                  </a:lnTo>
                  <a:lnTo>
                    <a:pt x="48" y="1013"/>
                  </a:lnTo>
                  <a:lnTo>
                    <a:pt x="48" y="1042"/>
                  </a:lnTo>
                  <a:lnTo>
                    <a:pt x="43" y="1066"/>
                  </a:lnTo>
                  <a:lnTo>
                    <a:pt x="34" y="1095"/>
                  </a:lnTo>
                  <a:lnTo>
                    <a:pt x="19" y="1118"/>
                  </a:lnTo>
                  <a:lnTo>
                    <a:pt x="0" y="1142"/>
                  </a:lnTo>
                  <a:lnTo>
                    <a:pt x="19" y="1214"/>
                  </a:lnTo>
                  <a:lnTo>
                    <a:pt x="82" y="1233"/>
                  </a:lnTo>
                  <a:lnTo>
                    <a:pt x="129" y="1252"/>
                  </a:lnTo>
                  <a:lnTo>
                    <a:pt x="144" y="1262"/>
                  </a:lnTo>
                  <a:lnTo>
                    <a:pt x="153" y="1271"/>
                  </a:lnTo>
                  <a:lnTo>
                    <a:pt x="263" y="1290"/>
                  </a:lnTo>
                  <a:lnTo>
                    <a:pt x="292" y="1252"/>
                  </a:lnTo>
                  <a:lnTo>
                    <a:pt x="344" y="1233"/>
                  </a:lnTo>
                  <a:lnTo>
                    <a:pt x="349" y="1190"/>
                  </a:lnTo>
                  <a:lnTo>
                    <a:pt x="402" y="1157"/>
                  </a:lnTo>
                  <a:lnTo>
                    <a:pt x="411" y="1157"/>
                  </a:lnTo>
                  <a:lnTo>
                    <a:pt x="421" y="1157"/>
                  </a:lnTo>
                  <a:lnTo>
                    <a:pt x="430" y="1161"/>
                  </a:lnTo>
                  <a:lnTo>
                    <a:pt x="440" y="1171"/>
                  </a:lnTo>
                  <a:lnTo>
                    <a:pt x="440" y="1190"/>
                  </a:lnTo>
                  <a:lnTo>
                    <a:pt x="445" y="1204"/>
                  </a:lnTo>
                  <a:lnTo>
                    <a:pt x="450" y="1219"/>
                  </a:lnTo>
                  <a:lnTo>
                    <a:pt x="454" y="1224"/>
                  </a:lnTo>
                  <a:lnTo>
                    <a:pt x="464" y="1228"/>
                  </a:lnTo>
                  <a:lnTo>
                    <a:pt x="488" y="1233"/>
                  </a:lnTo>
                  <a:lnTo>
                    <a:pt x="516" y="1233"/>
                  </a:lnTo>
                  <a:lnTo>
                    <a:pt x="536" y="1219"/>
                  </a:lnTo>
                  <a:lnTo>
                    <a:pt x="555" y="1209"/>
                  </a:lnTo>
                  <a:lnTo>
                    <a:pt x="564" y="1204"/>
                  </a:lnTo>
                  <a:lnTo>
                    <a:pt x="588" y="1204"/>
                  </a:lnTo>
                  <a:lnTo>
                    <a:pt x="631" y="1209"/>
                  </a:lnTo>
                  <a:lnTo>
                    <a:pt x="660" y="1209"/>
                  </a:lnTo>
                  <a:lnTo>
                    <a:pt x="698" y="1214"/>
                  </a:lnTo>
                  <a:lnTo>
                    <a:pt x="727" y="1219"/>
                  </a:lnTo>
                  <a:lnTo>
                    <a:pt x="765" y="1219"/>
                  </a:lnTo>
                  <a:lnTo>
                    <a:pt x="803" y="1214"/>
                  </a:lnTo>
                  <a:lnTo>
                    <a:pt x="841" y="1200"/>
                  </a:lnTo>
                  <a:lnTo>
                    <a:pt x="880" y="1181"/>
                  </a:lnTo>
                  <a:lnTo>
                    <a:pt x="884" y="1161"/>
                  </a:lnTo>
                  <a:lnTo>
                    <a:pt x="899" y="1118"/>
                  </a:lnTo>
                  <a:lnTo>
                    <a:pt x="899" y="1095"/>
                  </a:lnTo>
                  <a:lnTo>
                    <a:pt x="899" y="1075"/>
                  </a:lnTo>
                  <a:lnTo>
                    <a:pt x="894" y="1061"/>
                  </a:lnTo>
                  <a:lnTo>
                    <a:pt x="889" y="1056"/>
                  </a:lnTo>
                  <a:lnTo>
                    <a:pt x="880" y="1056"/>
                  </a:lnTo>
                  <a:lnTo>
                    <a:pt x="813" y="1051"/>
                  </a:lnTo>
                  <a:lnTo>
                    <a:pt x="774" y="1051"/>
                  </a:lnTo>
                  <a:lnTo>
                    <a:pt x="774" y="1023"/>
                  </a:lnTo>
                  <a:lnTo>
                    <a:pt x="774" y="961"/>
                  </a:lnTo>
                  <a:lnTo>
                    <a:pt x="784" y="922"/>
                  </a:lnTo>
                  <a:lnTo>
                    <a:pt x="794" y="884"/>
                  </a:lnTo>
                  <a:lnTo>
                    <a:pt x="813" y="841"/>
                  </a:lnTo>
                  <a:lnTo>
                    <a:pt x="837" y="808"/>
                  </a:lnTo>
                  <a:lnTo>
                    <a:pt x="880" y="755"/>
                  </a:lnTo>
                  <a:lnTo>
                    <a:pt x="889" y="736"/>
                  </a:lnTo>
                  <a:lnTo>
                    <a:pt x="894" y="722"/>
                  </a:lnTo>
                  <a:lnTo>
                    <a:pt x="894" y="707"/>
                  </a:lnTo>
                  <a:lnTo>
                    <a:pt x="889" y="707"/>
                  </a:lnTo>
                  <a:lnTo>
                    <a:pt x="899" y="703"/>
                  </a:lnTo>
                  <a:lnTo>
                    <a:pt x="923" y="698"/>
                  </a:lnTo>
                  <a:lnTo>
                    <a:pt x="946" y="698"/>
                  </a:lnTo>
                  <a:lnTo>
                    <a:pt x="961" y="703"/>
                  </a:lnTo>
                  <a:lnTo>
                    <a:pt x="966" y="712"/>
                  </a:lnTo>
                  <a:lnTo>
                    <a:pt x="975" y="722"/>
                  </a:lnTo>
                  <a:lnTo>
                    <a:pt x="989" y="731"/>
                  </a:lnTo>
                  <a:lnTo>
                    <a:pt x="1018" y="746"/>
                  </a:lnTo>
                  <a:lnTo>
                    <a:pt x="1056" y="755"/>
                  </a:lnTo>
                  <a:lnTo>
                    <a:pt x="1114" y="755"/>
                  </a:lnTo>
                  <a:lnTo>
                    <a:pt x="1147" y="770"/>
                  </a:lnTo>
                  <a:lnTo>
                    <a:pt x="1181" y="746"/>
                  </a:lnTo>
                  <a:lnTo>
                    <a:pt x="1209" y="727"/>
                  </a:lnTo>
                  <a:lnTo>
                    <a:pt x="1224" y="717"/>
                  </a:lnTo>
                  <a:lnTo>
                    <a:pt x="1238" y="717"/>
                  </a:lnTo>
                  <a:lnTo>
                    <a:pt x="1257" y="679"/>
                  </a:lnTo>
                  <a:lnTo>
                    <a:pt x="1295" y="626"/>
                  </a:lnTo>
                  <a:lnTo>
                    <a:pt x="1348" y="588"/>
                  </a:lnTo>
                  <a:lnTo>
                    <a:pt x="1410" y="602"/>
                  </a:lnTo>
                  <a:lnTo>
                    <a:pt x="1424" y="612"/>
                  </a:lnTo>
                  <a:lnTo>
                    <a:pt x="1453" y="621"/>
                  </a:lnTo>
                  <a:lnTo>
                    <a:pt x="1472" y="621"/>
                  </a:lnTo>
                  <a:lnTo>
                    <a:pt x="1486" y="621"/>
                  </a:lnTo>
                  <a:lnTo>
                    <a:pt x="1501" y="612"/>
                  </a:lnTo>
                  <a:lnTo>
                    <a:pt x="1505" y="59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7896" y="6989"/>
              <a:ext cx="2895" cy="3054"/>
            </a:xfrm>
            <a:custGeom>
              <a:avLst/>
              <a:gdLst>
                <a:gd name="T0" fmla="*/ 272 w 1400"/>
                <a:gd name="T1" fmla="*/ 39 h 1477"/>
                <a:gd name="T2" fmla="*/ 382 w 1400"/>
                <a:gd name="T3" fmla="*/ 10 h 1477"/>
                <a:gd name="T4" fmla="*/ 468 w 1400"/>
                <a:gd name="T5" fmla="*/ 5 h 1477"/>
                <a:gd name="T6" fmla="*/ 502 w 1400"/>
                <a:gd name="T7" fmla="*/ 10 h 1477"/>
                <a:gd name="T8" fmla="*/ 526 w 1400"/>
                <a:gd name="T9" fmla="*/ 29 h 1477"/>
                <a:gd name="T10" fmla="*/ 530 w 1400"/>
                <a:gd name="T11" fmla="*/ 24 h 1477"/>
                <a:gd name="T12" fmla="*/ 564 w 1400"/>
                <a:gd name="T13" fmla="*/ 5 h 1477"/>
                <a:gd name="T14" fmla="*/ 607 w 1400"/>
                <a:gd name="T15" fmla="*/ 0 h 1477"/>
                <a:gd name="T16" fmla="*/ 635 w 1400"/>
                <a:gd name="T17" fmla="*/ 5 h 1477"/>
                <a:gd name="T18" fmla="*/ 755 w 1400"/>
                <a:gd name="T19" fmla="*/ 29 h 1477"/>
                <a:gd name="T20" fmla="*/ 841 w 1400"/>
                <a:gd name="T21" fmla="*/ 29 h 1477"/>
                <a:gd name="T22" fmla="*/ 841 w 1400"/>
                <a:gd name="T23" fmla="*/ 29 h 1477"/>
                <a:gd name="T24" fmla="*/ 1261 w 1400"/>
                <a:gd name="T25" fmla="*/ 139 h 1477"/>
                <a:gd name="T26" fmla="*/ 1376 w 1400"/>
                <a:gd name="T27" fmla="*/ 177 h 1477"/>
                <a:gd name="T28" fmla="*/ 1395 w 1400"/>
                <a:gd name="T29" fmla="*/ 196 h 1477"/>
                <a:gd name="T30" fmla="*/ 1400 w 1400"/>
                <a:gd name="T31" fmla="*/ 225 h 1477"/>
                <a:gd name="T32" fmla="*/ 1376 w 1400"/>
                <a:gd name="T33" fmla="*/ 311 h 1477"/>
                <a:gd name="T34" fmla="*/ 1319 w 1400"/>
                <a:gd name="T35" fmla="*/ 421 h 1477"/>
                <a:gd name="T36" fmla="*/ 1295 w 1400"/>
                <a:gd name="T37" fmla="*/ 445 h 1477"/>
                <a:gd name="T38" fmla="*/ 1180 w 1400"/>
                <a:gd name="T39" fmla="*/ 502 h 1477"/>
                <a:gd name="T40" fmla="*/ 1018 w 1400"/>
                <a:gd name="T41" fmla="*/ 502 h 1477"/>
                <a:gd name="T42" fmla="*/ 927 w 1400"/>
                <a:gd name="T43" fmla="*/ 550 h 1477"/>
                <a:gd name="T44" fmla="*/ 855 w 1400"/>
                <a:gd name="T45" fmla="*/ 612 h 1477"/>
                <a:gd name="T46" fmla="*/ 851 w 1400"/>
                <a:gd name="T47" fmla="*/ 1071 h 1477"/>
                <a:gd name="T48" fmla="*/ 836 w 1400"/>
                <a:gd name="T49" fmla="*/ 1209 h 1477"/>
                <a:gd name="T50" fmla="*/ 741 w 1400"/>
                <a:gd name="T51" fmla="*/ 1315 h 1477"/>
                <a:gd name="T52" fmla="*/ 635 w 1400"/>
                <a:gd name="T53" fmla="*/ 1410 h 1477"/>
                <a:gd name="T54" fmla="*/ 616 w 1400"/>
                <a:gd name="T55" fmla="*/ 1420 h 1477"/>
                <a:gd name="T56" fmla="*/ 559 w 1400"/>
                <a:gd name="T57" fmla="*/ 1424 h 1477"/>
                <a:gd name="T58" fmla="*/ 397 w 1400"/>
                <a:gd name="T59" fmla="*/ 1448 h 1477"/>
                <a:gd name="T60" fmla="*/ 272 w 1400"/>
                <a:gd name="T61" fmla="*/ 669 h 1477"/>
                <a:gd name="T62" fmla="*/ 258 w 1400"/>
                <a:gd name="T63" fmla="*/ 646 h 1477"/>
                <a:gd name="T64" fmla="*/ 229 w 1400"/>
                <a:gd name="T65" fmla="*/ 617 h 1477"/>
                <a:gd name="T66" fmla="*/ 196 w 1400"/>
                <a:gd name="T67" fmla="*/ 588 h 1477"/>
                <a:gd name="T68" fmla="*/ 67 w 1400"/>
                <a:gd name="T69" fmla="*/ 459 h 1477"/>
                <a:gd name="T70" fmla="*/ 53 w 1400"/>
                <a:gd name="T71" fmla="*/ 383 h 1477"/>
                <a:gd name="T72" fmla="*/ 19 w 1400"/>
                <a:gd name="T73" fmla="*/ 335 h 1477"/>
                <a:gd name="T74" fmla="*/ 0 w 1400"/>
                <a:gd name="T75" fmla="*/ 287 h 1477"/>
                <a:gd name="T76" fmla="*/ 0 w 1400"/>
                <a:gd name="T77" fmla="*/ 239 h 1477"/>
                <a:gd name="T78" fmla="*/ 24 w 1400"/>
                <a:gd name="T79" fmla="*/ 158 h 1477"/>
                <a:gd name="T80" fmla="*/ 57 w 1400"/>
                <a:gd name="T81" fmla="*/ 106 h 1477"/>
                <a:gd name="T82" fmla="*/ 86 w 1400"/>
                <a:gd name="T83" fmla="*/ 101 h 1477"/>
                <a:gd name="T84" fmla="*/ 191 w 1400"/>
                <a:gd name="T85" fmla="*/ 72 h 1477"/>
                <a:gd name="T86" fmla="*/ 272 w 1400"/>
                <a:gd name="T87" fmla="*/ 39 h 14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00" h="1477">
                  <a:moveTo>
                    <a:pt x="272" y="39"/>
                  </a:moveTo>
                  <a:lnTo>
                    <a:pt x="272" y="39"/>
                  </a:lnTo>
                  <a:lnTo>
                    <a:pt x="306" y="29"/>
                  </a:lnTo>
                  <a:lnTo>
                    <a:pt x="382" y="10"/>
                  </a:lnTo>
                  <a:lnTo>
                    <a:pt x="425" y="5"/>
                  </a:lnTo>
                  <a:lnTo>
                    <a:pt x="468" y="5"/>
                  </a:lnTo>
                  <a:lnTo>
                    <a:pt x="483" y="5"/>
                  </a:lnTo>
                  <a:lnTo>
                    <a:pt x="502" y="10"/>
                  </a:lnTo>
                  <a:lnTo>
                    <a:pt x="516" y="20"/>
                  </a:lnTo>
                  <a:lnTo>
                    <a:pt x="526" y="29"/>
                  </a:lnTo>
                  <a:lnTo>
                    <a:pt x="530" y="24"/>
                  </a:lnTo>
                  <a:lnTo>
                    <a:pt x="549" y="10"/>
                  </a:lnTo>
                  <a:lnTo>
                    <a:pt x="564" y="5"/>
                  </a:lnTo>
                  <a:lnTo>
                    <a:pt x="583" y="0"/>
                  </a:lnTo>
                  <a:lnTo>
                    <a:pt x="607" y="0"/>
                  </a:lnTo>
                  <a:lnTo>
                    <a:pt x="635" y="5"/>
                  </a:lnTo>
                  <a:lnTo>
                    <a:pt x="698" y="20"/>
                  </a:lnTo>
                  <a:lnTo>
                    <a:pt x="755" y="29"/>
                  </a:lnTo>
                  <a:lnTo>
                    <a:pt x="808" y="34"/>
                  </a:lnTo>
                  <a:lnTo>
                    <a:pt x="841" y="29"/>
                  </a:lnTo>
                  <a:lnTo>
                    <a:pt x="1085" y="91"/>
                  </a:lnTo>
                  <a:lnTo>
                    <a:pt x="1261" y="139"/>
                  </a:lnTo>
                  <a:lnTo>
                    <a:pt x="1376" y="177"/>
                  </a:lnTo>
                  <a:lnTo>
                    <a:pt x="1390" y="182"/>
                  </a:lnTo>
                  <a:lnTo>
                    <a:pt x="1395" y="196"/>
                  </a:lnTo>
                  <a:lnTo>
                    <a:pt x="1400" y="211"/>
                  </a:lnTo>
                  <a:lnTo>
                    <a:pt x="1400" y="225"/>
                  </a:lnTo>
                  <a:lnTo>
                    <a:pt x="1390" y="268"/>
                  </a:lnTo>
                  <a:lnTo>
                    <a:pt x="1376" y="311"/>
                  </a:lnTo>
                  <a:lnTo>
                    <a:pt x="1338" y="388"/>
                  </a:lnTo>
                  <a:lnTo>
                    <a:pt x="1319" y="421"/>
                  </a:lnTo>
                  <a:lnTo>
                    <a:pt x="1295" y="445"/>
                  </a:lnTo>
                  <a:lnTo>
                    <a:pt x="1261" y="464"/>
                  </a:lnTo>
                  <a:lnTo>
                    <a:pt x="1180" y="502"/>
                  </a:lnTo>
                  <a:lnTo>
                    <a:pt x="1085" y="545"/>
                  </a:lnTo>
                  <a:lnTo>
                    <a:pt x="1018" y="502"/>
                  </a:lnTo>
                  <a:lnTo>
                    <a:pt x="913" y="526"/>
                  </a:lnTo>
                  <a:lnTo>
                    <a:pt x="927" y="550"/>
                  </a:lnTo>
                  <a:lnTo>
                    <a:pt x="922" y="574"/>
                  </a:lnTo>
                  <a:lnTo>
                    <a:pt x="855" y="612"/>
                  </a:lnTo>
                  <a:lnTo>
                    <a:pt x="841" y="1042"/>
                  </a:lnTo>
                  <a:lnTo>
                    <a:pt x="851" y="1071"/>
                  </a:lnTo>
                  <a:lnTo>
                    <a:pt x="836" y="1209"/>
                  </a:lnTo>
                  <a:lnTo>
                    <a:pt x="741" y="1315"/>
                  </a:lnTo>
                  <a:lnTo>
                    <a:pt x="664" y="1386"/>
                  </a:lnTo>
                  <a:lnTo>
                    <a:pt x="635" y="1410"/>
                  </a:lnTo>
                  <a:lnTo>
                    <a:pt x="616" y="1420"/>
                  </a:lnTo>
                  <a:lnTo>
                    <a:pt x="573" y="1420"/>
                  </a:lnTo>
                  <a:lnTo>
                    <a:pt x="559" y="1424"/>
                  </a:lnTo>
                  <a:lnTo>
                    <a:pt x="397" y="1477"/>
                  </a:lnTo>
                  <a:lnTo>
                    <a:pt x="397" y="1448"/>
                  </a:lnTo>
                  <a:lnTo>
                    <a:pt x="401" y="861"/>
                  </a:lnTo>
                  <a:lnTo>
                    <a:pt x="272" y="669"/>
                  </a:lnTo>
                  <a:lnTo>
                    <a:pt x="258" y="646"/>
                  </a:lnTo>
                  <a:lnTo>
                    <a:pt x="244" y="631"/>
                  </a:lnTo>
                  <a:lnTo>
                    <a:pt x="229" y="617"/>
                  </a:lnTo>
                  <a:lnTo>
                    <a:pt x="196" y="588"/>
                  </a:lnTo>
                  <a:lnTo>
                    <a:pt x="143" y="536"/>
                  </a:lnTo>
                  <a:lnTo>
                    <a:pt x="67" y="459"/>
                  </a:lnTo>
                  <a:lnTo>
                    <a:pt x="53" y="383"/>
                  </a:lnTo>
                  <a:lnTo>
                    <a:pt x="33" y="359"/>
                  </a:lnTo>
                  <a:lnTo>
                    <a:pt x="19" y="335"/>
                  </a:lnTo>
                  <a:lnTo>
                    <a:pt x="10" y="311"/>
                  </a:lnTo>
                  <a:lnTo>
                    <a:pt x="0" y="287"/>
                  </a:lnTo>
                  <a:lnTo>
                    <a:pt x="0" y="263"/>
                  </a:lnTo>
                  <a:lnTo>
                    <a:pt x="0" y="239"/>
                  </a:lnTo>
                  <a:lnTo>
                    <a:pt x="10" y="196"/>
                  </a:lnTo>
                  <a:lnTo>
                    <a:pt x="24" y="158"/>
                  </a:lnTo>
                  <a:lnTo>
                    <a:pt x="38" y="129"/>
                  </a:lnTo>
                  <a:lnTo>
                    <a:pt x="57" y="106"/>
                  </a:lnTo>
                  <a:lnTo>
                    <a:pt x="86" y="101"/>
                  </a:lnTo>
                  <a:lnTo>
                    <a:pt x="124" y="96"/>
                  </a:lnTo>
                  <a:lnTo>
                    <a:pt x="191" y="72"/>
                  </a:lnTo>
                  <a:lnTo>
                    <a:pt x="272" y="39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7778" y="4944"/>
              <a:ext cx="196" cy="198"/>
            </a:xfrm>
            <a:custGeom>
              <a:avLst/>
              <a:gdLst>
                <a:gd name="T0" fmla="*/ 95 w 95"/>
                <a:gd name="T1" fmla="*/ 43 h 96"/>
                <a:gd name="T2" fmla="*/ 95 w 95"/>
                <a:gd name="T3" fmla="*/ 43 h 96"/>
                <a:gd name="T4" fmla="*/ 90 w 95"/>
                <a:gd name="T5" fmla="*/ 62 h 96"/>
                <a:gd name="T6" fmla="*/ 81 w 95"/>
                <a:gd name="T7" fmla="*/ 81 h 96"/>
                <a:gd name="T8" fmla="*/ 67 w 95"/>
                <a:gd name="T9" fmla="*/ 91 h 96"/>
                <a:gd name="T10" fmla="*/ 47 w 95"/>
                <a:gd name="T11" fmla="*/ 96 h 96"/>
                <a:gd name="T12" fmla="*/ 47 w 95"/>
                <a:gd name="T13" fmla="*/ 96 h 96"/>
                <a:gd name="T14" fmla="*/ 28 w 95"/>
                <a:gd name="T15" fmla="*/ 91 h 96"/>
                <a:gd name="T16" fmla="*/ 14 w 95"/>
                <a:gd name="T17" fmla="*/ 81 h 96"/>
                <a:gd name="T18" fmla="*/ 4 w 95"/>
                <a:gd name="T19" fmla="*/ 67 h 96"/>
                <a:gd name="T20" fmla="*/ 0 w 95"/>
                <a:gd name="T21" fmla="*/ 48 h 96"/>
                <a:gd name="T22" fmla="*/ 0 w 95"/>
                <a:gd name="T23" fmla="*/ 48 h 96"/>
                <a:gd name="T24" fmla="*/ 4 w 95"/>
                <a:gd name="T25" fmla="*/ 29 h 96"/>
                <a:gd name="T26" fmla="*/ 14 w 95"/>
                <a:gd name="T27" fmla="*/ 15 h 96"/>
                <a:gd name="T28" fmla="*/ 28 w 95"/>
                <a:gd name="T29" fmla="*/ 5 h 96"/>
                <a:gd name="T30" fmla="*/ 47 w 95"/>
                <a:gd name="T31" fmla="*/ 0 h 96"/>
                <a:gd name="T32" fmla="*/ 47 w 95"/>
                <a:gd name="T33" fmla="*/ 0 h 96"/>
                <a:gd name="T34" fmla="*/ 62 w 95"/>
                <a:gd name="T35" fmla="*/ 5 h 96"/>
                <a:gd name="T36" fmla="*/ 81 w 95"/>
                <a:gd name="T37" fmla="*/ 15 h 96"/>
                <a:gd name="T38" fmla="*/ 90 w 95"/>
                <a:gd name="T39" fmla="*/ 29 h 96"/>
                <a:gd name="T40" fmla="*/ 95 w 95"/>
                <a:gd name="T41" fmla="*/ 43 h 96"/>
                <a:gd name="T42" fmla="*/ 95 w 95"/>
                <a:gd name="T43" fmla="*/ 43 h 9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5" h="96">
                  <a:moveTo>
                    <a:pt x="95" y="43"/>
                  </a:moveTo>
                  <a:lnTo>
                    <a:pt x="95" y="43"/>
                  </a:lnTo>
                  <a:lnTo>
                    <a:pt x="90" y="62"/>
                  </a:lnTo>
                  <a:lnTo>
                    <a:pt x="81" y="81"/>
                  </a:lnTo>
                  <a:lnTo>
                    <a:pt x="67" y="91"/>
                  </a:lnTo>
                  <a:lnTo>
                    <a:pt x="47" y="96"/>
                  </a:lnTo>
                  <a:lnTo>
                    <a:pt x="28" y="91"/>
                  </a:lnTo>
                  <a:lnTo>
                    <a:pt x="14" y="81"/>
                  </a:lnTo>
                  <a:lnTo>
                    <a:pt x="4" y="67"/>
                  </a:lnTo>
                  <a:lnTo>
                    <a:pt x="0" y="48"/>
                  </a:lnTo>
                  <a:lnTo>
                    <a:pt x="4" y="29"/>
                  </a:lnTo>
                  <a:lnTo>
                    <a:pt x="14" y="15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62" y="5"/>
                  </a:lnTo>
                  <a:lnTo>
                    <a:pt x="81" y="15"/>
                  </a:lnTo>
                  <a:lnTo>
                    <a:pt x="90" y="29"/>
                  </a:lnTo>
                  <a:lnTo>
                    <a:pt x="95" y="43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3"/>
            <p:cNvSpPr/>
            <p:nvPr/>
          </p:nvSpPr>
          <p:spPr bwMode="auto">
            <a:xfrm>
              <a:off x="7836" y="4994"/>
              <a:ext cx="81" cy="89"/>
            </a:xfrm>
            <a:custGeom>
              <a:avLst/>
              <a:gdLst>
                <a:gd name="T0" fmla="*/ 39 w 39"/>
                <a:gd name="T1" fmla="*/ 24 h 43"/>
                <a:gd name="T2" fmla="*/ 39 w 39"/>
                <a:gd name="T3" fmla="*/ 24 h 43"/>
                <a:gd name="T4" fmla="*/ 39 w 39"/>
                <a:gd name="T5" fmla="*/ 29 h 43"/>
                <a:gd name="T6" fmla="*/ 34 w 39"/>
                <a:gd name="T7" fmla="*/ 38 h 43"/>
                <a:gd name="T8" fmla="*/ 29 w 39"/>
                <a:gd name="T9" fmla="*/ 43 h 43"/>
                <a:gd name="T10" fmla="*/ 19 w 39"/>
                <a:gd name="T11" fmla="*/ 43 h 43"/>
                <a:gd name="T12" fmla="*/ 19 w 39"/>
                <a:gd name="T13" fmla="*/ 43 h 43"/>
                <a:gd name="T14" fmla="*/ 10 w 39"/>
                <a:gd name="T15" fmla="*/ 43 h 43"/>
                <a:gd name="T16" fmla="*/ 5 w 39"/>
                <a:gd name="T17" fmla="*/ 38 h 43"/>
                <a:gd name="T18" fmla="*/ 0 w 39"/>
                <a:gd name="T19" fmla="*/ 34 h 43"/>
                <a:gd name="T20" fmla="*/ 0 w 39"/>
                <a:gd name="T21" fmla="*/ 24 h 43"/>
                <a:gd name="T22" fmla="*/ 0 w 39"/>
                <a:gd name="T23" fmla="*/ 24 h 43"/>
                <a:gd name="T24" fmla="*/ 0 w 39"/>
                <a:gd name="T25" fmla="*/ 14 h 43"/>
                <a:gd name="T26" fmla="*/ 5 w 39"/>
                <a:gd name="T27" fmla="*/ 10 h 43"/>
                <a:gd name="T28" fmla="*/ 10 w 39"/>
                <a:gd name="T29" fmla="*/ 5 h 43"/>
                <a:gd name="T30" fmla="*/ 19 w 39"/>
                <a:gd name="T31" fmla="*/ 0 h 43"/>
                <a:gd name="T32" fmla="*/ 19 w 39"/>
                <a:gd name="T33" fmla="*/ 0 h 43"/>
                <a:gd name="T34" fmla="*/ 24 w 39"/>
                <a:gd name="T35" fmla="*/ 5 h 43"/>
                <a:gd name="T36" fmla="*/ 34 w 39"/>
                <a:gd name="T37" fmla="*/ 10 h 43"/>
                <a:gd name="T38" fmla="*/ 39 w 39"/>
                <a:gd name="T39" fmla="*/ 14 h 43"/>
                <a:gd name="T40" fmla="*/ 39 w 39"/>
                <a:gd name="T41" fmla="*/ 24 h 43"/>
                <a:gd name="T42" fmla="*/ 39 w 39"/>
                <a:gd name="T43" fmla="*/ 24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43">
                  <a:moveTo>
                    <a:pt x="39" y="24"/>
                  </a:moveTo>
                  <a:lnTo>
                    <a:pt x="39" y="24"/>
                  </a:lnTo>
                  <a:lnTo>
                    <a:pt x="39" y="29"/>
                  </a:lnTo>
                  <a:lnTo>
                    <a:pt x="34" y="38"/>
                  </a:lnTo>
                  <a:lnTo>
                    <a:pt x="29" y="43"/>
                  </a:lnTo>
                  <a:lnTo>
                    <a:pt x="19" y="43"/>
                  </a:lnTo>
                  <a:lnTo>
                    <a:pt x="10" y="43"/>
                  </a:lnTo>
                  <a:lnTo>
                    <a:pt x="5" y="38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24" y="5"/>
                  </a:lnTo>
                  <a:lnTo>
                    <a:pt x="34" y="10"/>
                  </a:lnTo>
                  <a:lnTo>
                    <a:pt x="39" y="14"/>
                  </a:lnTo>
                  <a:lnTo>
                    <a:pt x="39" y="24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4"/>
            <p:cNvSpPr>
              <a:spLocks noEditPoints="1"/>
            </p:cNvSpPr>
            <p:nvPr/>
          </p:nvSpPr>
          <p:spPr bwMode="auto">
            <a:xfrm>
              <a:off x="9101" y="10071"/>
              <a:ext cx="227" cy="219"/>
            </a:xfrm>
            <a:custGeom>
              <a:avLst/>
              <a:gdLst>
                <a:gd name="T0" fmla="*/ 76 w 110"/>
                <a:gd name="T1" fmla="*/ 5 h 106"/>
                <a:gd name="T2" fmla="*/ 76 w 110"/>
                <a:gd name="T3" fmla="*/ 5 h 106"/>
                <a:gd name="T4" fmla="*/ 62 w 110"/>
                <a:gd name="T5" fmla="*/ 0 h 106"/>
                <a:gd name="T6" fmla="*/ 48 w 110"/>
                <a:gd name="T7" fmla="*/ 34 h 106"/>
                <a:gd name="T8" fmla="*/ 9 w 110"/>
                <a:gd name="T9" fmla="*/ 10 h 106"/>
                <a:gd name="T10" fmla="*/ 24 w 110"/>
                <a:gd name="T11" fmla="*/ 43 h 106"/>
                <a:gd name="T12" fmla="*/ 19 w 110"/>
                <a:gd name="T13" fmla="*/ 86 h 106"/>
                <a:gd name="T14" fmla="*/ 19 w 110"/>
                <a:gd name="T15" fmla="*/ 58 h 106"/>
                <a:gd name="T16" fmla="*/ 19 w 110"/>
                <a:gd name="T17" fmla="*/ 53 h 106"/>
                <a:gd name="T18" fmla="*/ 19 w 110"/>
                <a:gd name="T19" fmla="*/ 53 h 106"/>
                <a:gd name="T20" fmla="*/ 9 w 110"/>
                <a:gd name="T21" fmla="*/ 53 h 106"/>
                <a:gd name="T22" fmla="*/ 9 w 110"/>
                <a:gd name="T23" fmla="*/ 86 h 106"/>
                <a:gd name="T24" fmla="*/ 0 w 110"/>
                <a:gd name="T25" fmla="*/ 86 h 106"/>
                <a:gd name="T26" fmla="*/ 5 w 110"/>
                <a:gd name="T27" fmla="*/ 91 h 106"/>
                <a:gd name="T28" fmla="*/ 5 w 110"/>
                <a:gd name="T29" fmla="*/ 96 h 106"/>
                <a:gd name="T30" fmla="*/ 5 w 110"/>
                <a:gd name="T31" fmla="*/ 101 h 106"/>
                <a:gd name="T32" fmla="*/ 9 w 110"/>
                <a:gd name="T33" fmla="*/ 101 h 106"/>
                <a:gd name="T34" fmla="*/ 52 w 110"/>
                <a:gd name="T35" fmla="*/ 91 h 106"/>
                <a:gd name="T36" fmla="*/ 52 w 110"/>
                <a:gd name="T37" fmla="*/ 77 h 106"/>
                <a:gd name="T38" fmla="*/ 38 w 110"/>
                <a:gd name="T39" fmla="*/ 67 h 106"/>
                <a:gd name="T40" fmla="*/ 48 w 110"/>
                <a:gd name="T41" fmla="*/ 63 h 106"/>
                <a:gd name="T42" fmla="*/ 52 w 110"/>
                <a:gd name="T43" fmla="*/ 67 h 106"/>
                <a:gd name="T44" fmla="*/ 52 w 110"/>
                <a:gd name="T45" fmla="*/ 67 h 106"/>
                <a:gd name="T46" fmla="*/ 67 w 110"/>
                <a:gd name="T47" fmla="*/ 106 h 106"/>
                <a:gd name="T48" fmla="*/ 86 w 110"/>
                <a:gd name="T49" fmla="*/ 101 h 106"/>
                <a:gd name="T50" fmla="*/ 100 w 110"/>
                <a:gd name="T51" fmla="*/ 106 h 106"/>
                <a:gd name="T52" fmla="*/ 100 w 110"/>
                <a:gd name="T53" fmla="*/ 63 h 106"/>
                <a:gd name="T54" fmla="*/ 105 w 110"/>
                <a:gd name="T55" fmla="*/ 67 h 106"/>
                <a:gd name="T56" fmla="*/ 110 w 110"/>
                <a:gd name="T57" fmla="*/ 48 h 106"/>
                <a:gd name="T58" fmla="*/ 86 w 110"/>
                <a:gd name="T59" fmla="*/ 43 h 106"/>
                <a:gd name="T60" fmla="*/ 100 w 110"/>
                <a:gd name="T61" fmla="*/ 10 h 106"/>
                <a:gd name="T62" fmla="*/ 72 w 110"/>
                <a:gd name="T63" fmla="*/ 10 h 106"/>
                <a:gd name="T64" fmla="*/ 76 w 110"/>
                <a:gd name="T65" fmla="*/ 5 h 106"/>
                <a:gd name="T66" fmla="*/ 33 w 110"/>
                <a:gd name="T67" fmla="*/ 20 h 106"/>
                <a:gd name="T68" fmla="*/ 24 w 110"/>
                <a:gd name="T69" fmla="*/ 34 h 106"/>
                <a:gd name="T70" fmla="*/ 33 w 110"/>
                <a:gd name="T71" fmla="*/ 20 h 106"/>
                <a:gd name="T72" fmla="*/ 76 w 110"/>
                <a:gd name="T73" fmla="*/ 34 h 106"/>
                <a:gd name="T74" fmla="*/ 67 w 110"/>
                <a:gd name="T75" fmla="*/ 24 h 106"/>
                <a:gd name="T76" fmla="*/ 81 w 110"/>
                <a:gd name="T77" fmla="*/ 24 h 106"/>
                <a:gd name="T78" fmla="*/ 76 w 110"/>
                <a:gd name="T79" fmla="*/ 34 h 106"/>
                <a:gd name="T80" fmla="*/ 57 w 110"/>
                <a:gd name="T81" fmla="*/ 43 h 106"/>
                <a:gd name="T82" fmla="*/ 62 w 110"/>
                <a:gd name="T83" fmla="*/ 34 h 106"/>
                <a:gd name="T84" fmla="*/ 67 w 110"/>
                <a:gd name="T85" fmla="*/ 43 h 106"/>
                <a:gd name="T86" fmla="*/ 43 w 110"/>
                <a:gd name="T87" fmla="*/ 53 h 106"/>
                <a:gd name="T88" fmla="*/ 43 w 110"/>
                <a:gd name="T89" fmla="*/ 58 h 106"/>
                <a:gd name="T90" fmla="*/ 43 w 110"/>
                <a:gd name="T91" fmla="*/ 58 h 106"/>
                <a:gd name="T92" fmla="*/ 43 w 110"/>
                <a:gd name="T93" fmla="*/ 58 h 106"/>
                <a:gd name="T94" fmla="*/ 38 w 110"/>
                <a:gd name="T95" fmla="*/ 43 h 106"/>
                <a:gd name="T96" fmla="*/ 48 w 110"/>
                <a:gd name="T97" fmla="*/ 39 h 106"/>
                <a:gd name="T98" fmla="*/ 57 w 110"/>
                <a:gd name="T99" fmla="*/ 43 h 106"/>
                <a:gd name="T100" fmla="*/ 57 w 110"/>
                <a:gd name="T101" fmla="*/ 43 h 106"/>
                <a:gd name="T102" fmla="*/ 76 w 110"/>
                <a:gd name="T103" fmla="*/ 53 h 106"/>
                <a:gd name="T104" fmla="*/ 62 w 110"/>
                <a:gd name="T105" fmla="*/ 63 h 106"/>
                <a:gd name="T106" fmla="*/ 76 w 110"/>
                <a:gd name="T107" fmla="*/ 53 h 106"/>
                <a:gd name="T108" fmla="*/ 76 w 110"/>
                <a:gd name="T109" fmla="*/ 53 h 106"/>
                <a:gd name="T110" fmla="*/ 67 w 110"/>
                <a:gd name="T111" fmla="*/ 72 h 106"/>
                <a:gd name="T112" fmla="*/ 86 w 110"/>
                <a:gd name="T113" fmla="*/ 91 h 106"/>
                <a:gd name="T114" fmla="*/ 67 w 110"/>
                <a:gd name="T115" fmla="*/ 91 h 1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0" h="106">
                  <a:moveTo>
                    <a:pt x="76" y="5"/>
                  </a:moveTo>
                  <a:lnTo>
                    <a:pt x="76" y="5"/>
                  </a:lnTo>
                  <a:lnTo>
                    <a:pt x="62" y="0"/>
                  </a:lnTo>
                  <a:lnTo>
                    <a:pt x="57" y="20"/>
                  </a:lnTo>
                  <a:lnTo>
                    <a:pt x="48" y="34"/>
                  </a:lnTo>
                  <a:lnTo>
                    <a:pt x="48" y="10"/>
                  </a:lnTo>
                  <a:lnTo>
                    <a:pt x="9" y="10"/>
                  </a:lnTo>
                  <a:lnTo>
                    <a:pt x="9" y="43"/>
                  </a:lnTo>
                  <a:lnTo>
                    <a:pt x="24" y="43"/>
                  </a:lnTo>
                  <a:lnTo>
                    <a:pt x="24" y="86"/>
                  </a:lnTo>
                  <a:lnTo>
                    <a:pt x="19" y="86"/>
                  </a:lnTo>
                  <a:lnTo>
                    <a:pt x="19" y="58"/>
                  </a:lnTo>
                  <a:lnTo>
                    <a:pt x="19" y="53"/>
                  </a:lnTo>
                  <a:lnTo>
                    <a:pt x="14" y="53"/>
                  </a:lnTo>
                  <a:lnTo>
                    <a:pt x="9" y="53"/>
                  </a:lnTo>
                  <a:lnTo>
                    <a:pt x="9" y="86"/>
                  </a:lnTo>
                  <a:lnTo>
                    <a:pt x="0" y="86"/>
                  </a:lnTo>
                  <a:lnTo>
                    <a:pt x="5" y="91"/>
                  </a:lnTo>
                  <a:lnTo>
                    <a:pt x="5" y="96"/>
                  </a:lnTo>
                  <a:lnTo>
                    <a:pt x="5" y="101"/>
                  </a:lnTo>
                  <a:lnTo>
                    <a:pt x="9" y="101"/>
                  </a:lnTo>
                  <a:lnTo>
                    <a:pt x="52" y="91"/>
                  </a:lnTo>
                  <a:lnTo>
                    <a:pt x="52" y="77"/>
                  </a:lnTo>
                  <a:lnTo>
                    <a:pt x="38" y="82"/>
                  </a:lnTo>
                  <a:lnTo>
                    <a:pt x="38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52" y="67"/>
                  </a:lnTo>
                  <a:lnTo>
                    <a:pt x="52" y="106"/>
                  </a:lnTo>
                  <a:lnTo>
                    <a:pt x="67" y="106"/>
                  </a:lnTo>
                  <a:lnTo>
                    <a:pt x="67" y="101"/>
                  </a:lnTo>
                  <a:lnTo>
                    <a:pt x="86" y="101"/>
                  </a:lnTo>
                  <a:lnTo>
                    <a:pt x="86" y="106"/>
                  </a:lnTo>
                  <a:lnTo>
                    <a:pt x="100" y="106"/>
                  </a:lnTo>
                  <a:lnTo>
                    <a:pt x="100" y="63"/>
                  </a:lnTo>
                  <a:lnTo>
                    <a:pt x="105" y="67"/>
                  </a:lnTo>
                  <a:lnTo>
                    <a:pt x="110" y="48"/>
                  </a:lnTo>
                  <a:lnTo>
                    <a:pt x="86" y="43"/>
                  </a:lnTo>
                  <a:lnTo>
                    <a:pt x="95" y="29"/>
                  </a:lnTo>
                  <a:lnTo>
                    <a:pt x="100" y="10"/>
                  </a:lnTo>
                  <a:lnTo>
                    <a:pt x="72" y="10"/>
                  </a:lnTo>
                  <a:lnTo>
                    <a:pt x="76" y="5"/>
                  </a:lnTo>
                  <a:close/>
                  <a:moveTo>
                    <a:pt x="33" y="20"/>
                  </a:moveTo>
                  <a:lnTo>
                    <a:pt x="33" y="34"/>
                  </a:lnTo>
                  <a:lnTo>
                    <a:pt x="24" y="34"/>
                  </a:lnTo>
                  <a:lnTo>
                    <a:pt x="24" y="20"/>
                  </a:lnTo>
                  <a:lnTo>
                    <a:pt x="33" y="20"/>
                  </a:lnTo>
                  <a:close/>
                  <a:moveTo>
                    <a:pt x="76" y="34"/>
                  </a:moveTo>
                  <a:lnTo>
                    <a:pt x="76" y="34"/>
                  </a:lnTo>
                  <a:lnTo>
                    <a:pt x="67" y="24"/>
                  </a:lnTo>
                  <a:lnTo>
                    <a:pt x="81" y="24"/>
                  </a:lnTo>
                  <a:lnTo>
                    <a:pt x="76" y="34"/>
                  </a:lnTo>
                  <a:close/>
                  <a:moveTo>
                    <a:pt x="57" y="43"/>
                  </a:moveTo>
                  <a:lnTo>
                    <a:pt x="57" y="43"/>
                  </a:lnTo>
                  <a:lnTo>
                    <a:pt x="62" y="34"/>
                  </a:lnTo>
                  <a:lnTo>
                    <a:pt x="67" y="43"/>
                  </a:lnTo>
                  <a:lnTo>
                    <a:pt x="43" y="53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8" y="43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57" y="43"/>
                  </a:lnTo>
                  <a:close/>
                  <a:moveTo>
                    <a:pt x="76" y="53"/>
                  </a:moveTo>
                  <a:lnTo>
                    <a:pt x="76" y="53"/>
                  </a:lnTo>
                  <a:lnTo>
                    <a:pt x="95" y="63"/>
                  </a:lnTo>
                  <a:lnTo>
                    <a:pt x="62" y="63"/>
                  </a:lnTo>
                  <a:lnTo>
                    <a:pt x="76" y="53"/>
                  </a:lnTo>
                  <a:close/>
                  <a:moveTo>
                    <a:pt x="67" y="91"/>
                  </a:moveTo>
                  <a:lnTo>
                    <a:pt x="67" y="72"/>
                  </a:lnTo>
                  <a:lnTo>
                    <a:pt x="86" y="72"/>
                  </a:lnTo>
                  <a:lnTo>
                    <a:pt x="86" y="91"/>
                  </a:lnTo>
                  <a:lnTo>
                    <a:pt x="67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5"/>
            <p:cNvSpPr>
              <a:spLocks noEditPoints="1"/>
            </p:cNvSpPr>
            <p:nvPr/>
          </p:nvSpPr>
          <p:spPr bwMode="auto">
            <a:xfrm>
              <a:off x="9674" y="10082"/>
              <a:ext cx="217" cy="209"/>
            </a:xfrm>
            <a:custGeom>
              <a:avLst/>
              <a:gdLst>
                <a:gd name="T0" fmla="*/ 0 w 105"/>
                <a:gd name="T1" fmla="*/ 15 h 101"/>
                <a:gd name="T2" fmla="*/ 14 w 105"/>
                <a:gd name="T3" fmla="*/ 15 h 101"/>
                <a:gd name="T4" fmla="*/ 14 w 105"/>
                <a:gd name="T5" fmla="*/ 34 h 101"/>
                <a:gd name="T6" fmla="*/ 0 w 105"/>
                <a:gd name="T7" fmla="*/ 34 h 101"/>
                <a:gd name="T8" fmla="*/ 0 w 105"/>
                <a:gd name="T9" fmla="*/ 43 h 101"/>
                <a:gd name="T10" fmla="*/ 14 w 105"/>
                <a:gd name="T11" fmla="*/ 43 h 101"/>
                <a:gd name="T12" fmla="*/ 14 w 105"/>
                <a:gd name="T13" fmla="*/ 67 h 101"/>
                <a:gd name="T14" fmla="*/ 14 w 105"/>
                <a:gd name="T15" fmla="*/ 67 h 101"/>
                <a:gd name="T16" fmla="*/ 0 w 105"/>
                <a:gd name="T17" fmla="*/ 67 h 101"/>
                <a:gd name="T18" fmla="*/ 0 w 105"/>
                <a:gd name="T19" fmla="*/ 67 h 101"/>
                <a:gd name="T20" fmla="*/ 0 w 105"/>
                <a:gd name="T21" fmla="*/ 67 h 101"/>
                <a:gd name="T22" fmla="*/ 5 w 105"/>
                <a:gd name="T23" fmla="*/ 86 h 101"/>
                <a:gd name="T24" fmla="*/ 5 w 105"/>
                <a:gd name="T25" fmla="*/ 86 h 101"/>
                <a:gd name="T26" fmla="*/ 14 w 105"/>
                <a:gd name="T27" fmla="*/ 81 h 101"/>
                <a:gd name="T28" fmla="*/ 14 w 105"/>
                <a:gd name="T29" fmla="*/ 81 h 101"/>
                <a:gd name="T30" fmla="*/ 38 w 105"/>
                <a:gd name="T31" fmla="*/ 72 h 101"/>
                <a:gd name="T32" fmla="*/ 38 w 105"/>
                <a:gd name="T33" fmla="*/ 72 h 101"/>
                <a:gd name="T34" fmla="*/ 29 w 105"/>
                <a:gd name="T35" fmla="*/ 81 h 101"/>
                <a:gd name="T36" fmla="*/ 29 w 105"/>
                <a:gd name="T37" fmla="*/ 81 h 101"/>
                <a:gd name="T38" fmla="*/ 43 w 105"/>
                <a:gd name="T39" fmla="*/ 86 h 101"/>
                <a:gd name="T40" fmla="*/ 43 w 105"/>
                <a:gd name="T41" fmla="*/ 86 h 101"/>
                <a:gd name="T42" fmla="*/ 62 w 105"/>
                <a:gd name="T43" fmla="*/ 62 h 101"/>
                <a:gd name="T44" fmla="*/ 62 w 105"/>
                <a:gd name="T45" fmla="*/ 101 h 101"/>
                <a:gd name="T46" fmla="*/ 77 w 105"/>
                <a:gd name="T47" fmla="*/ 101 h 101"/>
                <a:gd name="T48" fmla="*/ 77 w 105"/>
                <a:gd name="T49" fmla="*/ 43 h 101"/>
                <a:gd name="T50" fmla="*/ 77 w 105"/>
                <a:gd name="T51" fmla="*/ 43 h 101"/>
                <a:gd name="T52" fmla="*/ 91 w 105"/>
                <a:gd name="T53" fmla="*/ 81 h 101"/>
                <a:gd name="T54" fmla="*/ 105 w 105"/>
                <a:gd name="T55" fmla="*/ 72 h 101"/>
                <a:gd name="T56" fmla="*/ 105 w 105"/>
                <a:gd name="T57" fmla="*/ 72 h 101"/>
                <a:gd name="T58" fmla="*/ 86 w 105"/>
                <a:gd name="T59" fmla="*/ 34 h 101"/>
                <a:gd name="T60" fmla="*/ 86 w 105"/>
                <a:gd name="T61" fmla="*/ 34 h 101"/>
                <a:gd name="T62" fmla="*/ 77 w 105"/>
                <a:gd name="T63" fmla="*/ 38 h 101"/>
                <a:gd name="T64" fmla="*/ 77 w 105"/>
                <a:gd name="T65" fmla="*/ 29 h 101"/>
                <a:gd name="T66" fmla="*/ 77 w 105"/>
                <a:gd name="T67" fmla="*/ 29 h 101"/>
                <a:gd name="T68" fmla="*/ 77 w 105"/>
                <a:gd name="T69" fmla="*/ 24 h 101"/>
                <a:gd name="T70" fmla="*/ 77 w 105"/>
                <a:gd name="T71" fmla="*/ 24 h 101"/>
                <a:gd name="T72" fmla="*/ 77 w 105"/>
                <a:gd name="T73" fmla="*/ 15 h 101"/>
                <a:gd name="T74" fmla="*/ 105 w 105"/>
                <a:gd name="T75" fmla="*/ 15 h 101"/>
                <a:gd name="T76" fmla="*/ 105 w 105"/>
                <a:gd name="T77" fmla="*/ 0 h 101"/>
                <a:gd name="T78" fmla="*/ 38 w 105"/>
                <a:gd name="T79" fmla="*/ 0 h 101"/>
                <a:gd name="T80" fmla="*/ 38 w 105"/>
                <a:gd name="T81" fmla="*/ 5 h 101"/>
                <a:gd name="T82" fmla="*/ 0 w 105"/>
                <a:gd name="T83" fmla="*/ 5 h 101"/>
                <a:gd name="T84" fmla="*/ 0 w 105"/>
                <a:gd name="T85" fmla="*/ 5 h 101"/>
                <a:gd name="T86" fmla="*/ 0 w 105"/>
                <a:gd name="T87" fmla="*/ 15 h 101"/>
                <a:gd name="T88" fmla="*/ 0 w 105"/>
                <a:gd name="T89" fmla="*/ 15 h 101"/>
                <a:gd name="T90" fmla="*/ 43 w 105"/>
                <a:gd name="T91" fmla="*/ 62 h 101"/>
                <a:gd name="T92" fmla="*/ 43 w 105"/>
                <a:gd name="T93" fmla="*/ 53 h 101"/>
                <a:gd name="T94" fmla="*/ 43 w 105"/>
                <a:gd name="T95" fmla="*/ 53 h 101"/>
                <a:gd name="T96" fmla="*/ 43 w 105"/>
                <a:gd name="T97" fmla="*/ 53 h 101"/>
                <a:gd name="T98" fmla="*/ 29 w 105"/>
                <a:gd name="T99" fmla="*/ 62 h 101"/>
                <a:gd name="T100" fmla="*/ 29 w 105"/>
                <a:gd name="T101" fmla="*/ 43 h 101"/>
                <a:gd name="T102" fmla="*/ 43 w 105"/>
                <a:gd name="T103" fmla="*/ 43 h 101"/>
                <a:gd name="T104" fmla="*/ 43 w 105"/>
                <a:gd name="T105" fmla="*/ 34 h 101"/>
                <a:gd name="T106" fmla="*/ 29 w 105"/>
                <a:gd name="T107" fmla="*/ 34 h 101"/>
                <a:gd name="T108" fmla="*/ 29 w 105"/>
                <a:gd name="T109" fmla="*/ 15 h 101"/>
                <a:gd name="T110" fmla="*/ 38 w 105"/>
                <a:gd name="T111" fmla="*/ 15 h 101"/>
                <a:gd name="T112" fmla="*/ 38 w 105"/>
                <a:gd name="T113" fmla="*/ 15 h 101"/>
                <a:gd name="T114" fmla="*/ 62 w 105"/>
                <a:gd name="T115" fmla="*/ 15 h 101"/>
                <a:gd name="T116" fmla="*/ 62 w 105"/>
                <a:gd name="T117" fmla="*/ 15 h 101"/>
                <a:gd name="T118" fmla="*/ 57 w 105"/>
                <a:gd name="T119" fmla="*/ 38 h 101"/>
                <a:gd name="T120" fmla="*/ 43 w 105"/>
                <a:gd name="T121" fmla="*/ 62 h 101"/>
                <a:gd name="T122" fmla="*/ 43 w 105"/>
                <a:gd name="T123" fmla="*/ 62 h 101"/>
                <a:gd name="T124" fmla="*/ 43 w 105"/>
                <a:gd name="T125" fmla="*/ 62 h 1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5" h="101">
                  <a:moveTo>
                    <a:pt x="0" y="15"/>
                  </a:moveTo>
                  <a:lnTo>
                    <a:pt x="14" y="15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14" y="43"/>
                  </a:lnTo>
                  <a:lnTo>
                    <a:pt x="14" y="67"/>
                  </a:lnTo>
                  <a:lnTo>
                    <a:pt x="0" y="67"/>
                  </a:lnTo>
                  <a:lnTo>
                    <a:pt x="5" y="86"/>
                  </a:lnTo>
                  <a:lnTo>
                    <a:pt x="14" y="81"/>
                  </a:lnTo>
                  <a:lnTo>
                    <a:pt x="38" y="72"/>
                  </a:lnTo>
                  <a:lnTo>
                    <a:pt x="29" y="81"/>
                  </a:lnTo>
                  <a:lnTo>
                    <a:pt x="43" y="86"/>
                  </a:lnTo>
                  <a:lnTo>
                    <a:pt x="62" y="62"/>
                  </a:lnTo>
                  <a:lnTo>
                    <a:pt x="62" y="101"/>
                  </a:lnTo>
                  <a:lnTo>
                    <a:pt x="77" y="101"/>
                  </a:lnTo>
                  <a:lnTo>
                    <a:pt x="77" y="43"/>
                  </a:lnTo>
                  <a:lnTo>
                    <a:pt x="91" y="81"/>
                  </a:lnTo>
                  <a:lnTo>
                    <a:pt x="105" y="72"/>
                  </a:lnTo>
                  <a:lnTo>
                    <a:pt x="86" y="34"/>
                  </a:lnTo>
                  <a:lnTo>
                    <a:pt x="77" y="38"/>
                  </a:lnTo>
                  <a:lnTo>
                    <a:pt x="77" y="29"/>
                  </a:lnTo>
                  <a:lnTo>
                    <a:pt x="77" y="24"/>
                  </a:lnTo>
                  <a:lnTo>
                    <a:pt x="77" y="15"/>
                  </a:lnTo>
                  <a:lnTo>
                    <a:pt x="105" y="15"/>
                  </a:lnTo>
                  <a:lnTo>
                    <a:pt x="105" y="0"/>
                  </a:lnTo>
                  <a:lnTo>
                    <a:pt x="38" y="0"/>
                  </a:lnTo>
                  <a:lnTo>
                    <a:pt x="38" y="5"/>
                  </a:lnTo>
                  <a:lnTo>
                    <a:pt x="0" y="5"/>
                  </a:lnTo>
                  <a:lnTo>
                    <a:pt x="0" y="15"/>
                  </a:lnTo>
                  <a:close/>
                  <a:moveTo>
                    <a:pt x="43" y="62"/>
                  </a:moveTo>
                  <a:lnTo>
                    <a:pt x="43" y="53"/>
                  </a:lnTo>
                  <a:lnTo>
                    <a:pt x="29" y="62"/>
                  </a:lnTo>
                  <a:lnTo>
                    <a:pt x="29" y="43"/>
                  </a:lnTo>
                  <a:lnTo>
                    <a:pt x="43" y="43"/>
                  </a:lnTo>
                  <a:lnTo>
                    <a:pt x="43" y="34"/>
                  </a:lnTo>
                  <a:lnTo>
                    <a:pt x="29" y="34"/>
                  </a:lnTo>
                  <a:lnTo>
                    <a:pt x="29" y="15"/>
                  </a:lnTo>
                  <a:lnTo>
                    <a:pt x="38" y="15"/>
                  </a:lnTo>
                  <a:lnTo>
                    <a:pt x="62" y="15"/>
                  </a:lnTo>
                  <a:lnTo>
                    <a:pt x="57" y="38"/>
                  </a:lnTo>
                  <a:lnTo>
                    <a:pt x="43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6"/>
            <p:cNvSpPr>
              <a:spLocks noEditPoints="1"/>
            </p:cNvSpPr>
            <p:nvPr/>
          </p:nvSpPr>
          <p:spPr bwMode="auto">
            <a:xfrm>
              <a:off x="10257" y="10071"/>
              <a:ext cx="188" cy="219"/>
            </a:xfrm>
            <a:custGeom>
              <a:avLst/>
              <a:gdLst>
                <a:gd name="T0" fmla="*/ 72 w 91"/>
                <a:gd name="T1" fmla="*/ 67 h 106"/>
                <a:gd name="T2" fmla="*/ 72 w 91"/>
                <a:gd name="T3" fmla="*/ 82 h 106"/>
                <a:gd name="T4" fmla="*/ 67 w 91"/>
                <a:gd name="T5" fmla="*/ 91 h 106"/>
                <a:gd name="T6" fmla="*/ 67 w 91"/>
                <a:gd name="T7" fmla="*/ 82 h 106"/>
                <a:gd name="T8" fmla="*/ 67 w 91"/>
                <a:gd name="T9" fmla="*/ 77 h 106"/>
                <a:gd name="T10" fmla="*/ 67 w 91"/>
                <a:gd name="T11" fmla="*/ 72 h 106"/>
                <a:gd name="T12" fmla="*/ 53 w 91"/>
                <a:gd name="T13" fmla="*/ 72 h 106"/>
                <a:gd name="T14" fmla="*/ 38 w 91"/>
                <a:gd name="T15" fmla="*/ 86 h 106"/>
                <a:gd name="T16" fmla="*/ 38 w 91"/>
                <a:gd name="T17" fmla="*/ 77 h 106"/>
                <a:gd name="T18" fmla="*/ 38 w 91"/>
                <a:gd name="T19" fmla="*/ 72 h 106"/>
                <a:gd name="T20" fmla="*/ 38 w 91"/>
                <a:gd name="T21" fmla="*/ 67 h 106"/>
                <a:gd name="T22" fmla="*/ 24 w 91"/>
                <a:gd name="T23" fmla="*/ 67 h 106"/>
                <a:gd name="T24" fmla="*/ 14 w 91"/>
                <a:gd name="T25" fmla="*/ 86 h 106"/>
                <a:gd name="T26" fmla="*/ 14 w 91"/>
                <a:gd name="T27" fmla="*/ 82 h 106"/>
                <a:gd name="T28" fmla="*/ 14 w 91"/>
                <a:gd name="T29" fmla="*/ 77 h 106"/>
                <a:gd name="T30" fmla="*/ 14 w 91"/>
                <a:gd name="T31" fmla="*/ 72 h 106"/>
                <a:gd name="T32" fmla="*/ 0 w 91"/>
                <a:gd name="T33" fmla="*/ 72 h 106"/>
                <a:gd name="T34" fmla="*/ 53 w 91"/>
                <a:gd name="T35" fmla="*/ 96 h 106"/>
                <a:gd name="T36" fmla="*/ 67 w 91"/>
                <a:gd name="T37" fmla="*/ 101 h 106"/>
                <a:gd name="T38" fmla="*/ 67 w 91"/>
                <a:gd name="T39" fmla="*/ 106 h 106"/>
                <a:gd name="T40" fmla="*/ 76 w 91"/>
                <a:gd name="T41" fmla="*/ 106 h 106"/>
                <a:gd name="T42" fmla="*/ 86 w 91"/>
                <a:gd name="T43" fmla="*/ 101 h 106"/>
                <a:gd name="T44" fmla="*/ 91 w 91"/>
                <a:gd name="T45" fmla="*/ 82 h 106"/>
                <a:gd name="T46" fmla="*/ 24 w 91"/>
                <a:gd name="T47" fmla="*/ 53 h 106"/>
                <a:gd name="T48" fmla="*/ 57 w 91"/>
                <a:gd name="T49" fmla="*/ 24 h 106"/>
                <a:gd name="T50" fmla="*/ 57 w 91"/>
                <a:gd name="T51" fmla="*/ 34 h 106"/>
                <a:gd name="T52" fmla="*/ 53 w 91"/>
                <a:gd name="T53" fmla="*/ 39 h 106"/>
                <a:gd name="T54" fmla="*/ 53 w 91"/>
                <a:gd name="T55" fmla="*/ 39 h 106"/>
                <a:gd name="T56" fmla="*/ 53 w 91"/>
                <a:gd name="T57" fmla="*/ 53 h 106"/>
                <a:gd name="T58" fmla="*/ 62 w 91"/>
                <a:gd name="T59" fmla="*/ 48 h 106"/>
                <a:gd name="T60" fmla="*/ 72 w 91"/>
                <a:gd name="T61" fmla="*/ 43 h 106"/>
                <a:gd name="T62" fmla="*/ 76 w 91"/>
                <a:gd name="T63" fmla="*/ 10 h 106"/>
                <a:gd name="T64" fmla="*/ 43 w 91"/>
                <a:gd name="T65" fmla="*/ 10 h 106"/>
                <a:gd name="T66" fmla="*/ 48 w 91"/>
                <a:gd name="T67" fmla="*/ 5 h 106"/>
                <a:gd name="T68" fmla="*/ 48 w 91"/>
                <a:gd name="T69" fmla="*/ 5 h 106"/>
                <a:gd name="T70" fmla="*/ 29 w 91"/>
                <a:gd name="T71" fmla="*/ 0 h 106"/>
                <a:gd name="T72" fmla="*/ 10 w 91"/>
                <a:gd name="T73" fmla="*/ 10 h 106"/>
                <a:gd name="T74" fmla="*/ 10 w 91"/>
                <a:gd name="T75" fmla="*/ 67 h 106"/>
                <a:gd name="T76" fmla="*/ 48 w 91"/>
                <a:gd name="T77" fmla="*/ 43 h 106"/>
                <a:gd name="T78" fmla="*/ 38 w 91"/>
                <a:gd name="T79" fmla="*/ 24 h 106"/>
                <a:gd name="T80" fmla="*/ 29 w 91"/>
                <a:gd name="T81" fmla="*/ 29 h 106"/>
                <a:gd name="T82" fmla="*/ 33 w 91"/>
                <a:gd name="T83" fmla="*/ 48 h 106"/>
                <a:gd name="T84" fmla="*/ 48 w 91"/>
                <a:gd name="T85" fmla="*/ 43 h 1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1" h="106">
                  <a:moveTo>
                    <a:pt x="10" y="67"/>
                  </a:moveTo>
                  <a:lnTo>
                    <a:pt x="72" y="67"/>
                  </a:lnTo>
                  <a:lnTo>
                    <a:pt x="72" y="82"/>
                  </a:lnTo>
                  <a:lnTo>
                    <a:pt x="72" y="91"/>
                  </a:lnTo>
                  <a:lnTo>
                    <a:pt x="67" y="91"/>
                  </a:lnTo>
                  <a:lnTo>
                    <a:pt x="67" y="82"/>
                  </a:lnTo>
                  <a:lnTo>
                    <a:pt x="67" y="77"/>
                  </a:lnTo>
                  <a:lnTo>
                    <a:pt x="67" y="72"/>
                  </a:lnTo>
                  <a:lnTo>
                    <a:pt x="57" y="72"/>
                  </a:lnTo>
                  <a:lnTo>
                    <a:pt x="53" y="72"/>
                  </a:lnTo>
                  <a:lnTo>
                    <a:pt x="53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38" y="67"/>
                  </a:lnTo>
                  <a:lnTo>
                    <a:pt x="29" y="67"/>
                  </a:lnTo>
                  <a:lnTo>
                    <a:pt x="24" y="67"/>
                  </a:lnTo>
                  <a:lnTo>
                    <a:pt x="24" y="86"/>
                  </a:lnTo>
                  <a:lnTo>
                    <a:pt x="14" y="86"/>
                  </a:lnTo>
                  <a:lnTo>
                    <a:pt x="14" y="82"/>
                  </a:lnTo>
                  <a:lnTo>
                    <a:pt x="14" y="77"/>
                  </a:lnTo>
                  <a:lnTo>
                    <a:pt x="14" y="72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0" y="101"/>
                  </a:lnTo>
                  <a:lnTo>
                    <a:pt x="53" y="96"/>
                  </a:lnTo>
                  <a:lnTo>
                    <a:pt x="53" y="101"/>
                  </a:lnTo>
                  <a:lnTo>
                    <a:pt x="67" y="101"/>
                  </a:lnTo>
                  <a:lnTo>
                    <a:pt x="67" y="106"/>
                  </a:lnTo>
                  <a:lnTo>
                    <a:pt x="76" y="106"/>
                  </a:lnTo>
                  <a:lnTo>
                    <a:pt x="86" y="101"/>
                  </a:lnTo>
                  <a:lnTo>
                    <a:pt x="86" y="96"/>
                  </a:lnTo>
                  <a:lnTo>
                    <a:pt x="91" y="82"/>
                  </a:lnTo>
                  <a:lnTo>
                    <a:pt x="91" y="53"/>
                  </a:lnTo>
                  <a:lnTo>
                    <a:pt x="24" y="53"/>
                  </a:lnTo>
                  <a:lnTo>
                    <a:pt x="24" y="24"/>
                  </a:lnTo>
                  <a:lnTo>
                    <a:pt x="57" y="24"/>
                  </a:lnTo>
                  <a:lnTo>
                    <a:pt x="57" y="34"/>
                  </a:lnTo>
                  <a:lnTo>
                    <a:pt x="57" y="39"/>
                  </a:lnTo>
                  <a:lnTo>
                    <a:pt x="53" y="39"/>
                  </a:lnTo>
                  <a:lnTo>
                    <a:pt x="53" y="53"/>
                  </a:lnTo>
                  <a:lnTo>
                    <a:pt x="62" y="48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4"/>
                  </a:lnTo>
                  <a:lnTo>
                    <a:pt x="76" y="10"/>
                  </a:lnTo>
                  <a:lnTo>
                    <a:pt x="43" y="10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9" y="10"/>
                  </a:lnTo>
                  <a:lnTo>
                    <a:pt x="10" y="10"/>
                  </a:lnTo>
                  <a:lnTo>
                    <a:pt x="10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4"/>
                  </a:lnTo>
                  <a:lnTo>
                    <a:pt x="29" y="29"/>
                  </a:lnTo>
                  <a:lnTo>
                    <a:pt x="33" y="48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8429" y="7522"/>
              <a:ext cx="188" cy="188"/>
            </a:xfrm>
            <a:custGeom>
              <a:avLst/>
              <a:gdLst>
                <a:gd name="T0" fmla="*/ 5 w 91"/>
                <a:gd name="T1" fmla="*/ 72 h 91"/>
                <a:gd name="T2" fmla="*/ 5 w 91"/>
                <a:gd name="T3" fmla="*/ 72 h 91"/>
                <a:gd name="T4" fmla="*/ 5 w 91"/>
                <a:gd name="T5" fmla="*/ 82 h 91"/>
                <a:gd name="T6" fmla="*/ 10 w 91"/>
                <a:gd name="T7" fmla="*/ 86 h 91"/>
                <a:gd name="T8" fmla="*/ 19 w 91"/>
                <a:gd name="T9" fmla="*/ 86 h 91"/>
                <a:gd name="T10" fmla="*/ 33 w 91"/>
                <a:gd name="T11" fmla="*/ 91 h 91"/>
                <a:gd name="T12" fmla="*/ 67 w 91"/>
                <a:gd name="T13" fmla="*/ 91 h 91"/>
                <a:gd name="T14" fmla="*/ 67 w 91"/>
                <a:gd name="T15" fmla="*/ 91 h 91"/>
                <a:gd name="T16" fmla="*/ 76 w 91"/>
                <a:gd name="T17" fmla="*/ 86 h 91"/>
                <a:gd name="T18" fmla="*/ 86 w 91"/>
                <a:gd name="T19" fmla="*/ 82 h 91"/>
                <a:gd name="T20" fmla="*/ 86 w 91"/>
                <a:gd name="T21" fmla="*/ 82 h 91"/>
                <a:gd name="T22" fmla="*/ 86 w 91"/>
                <a:gd name="T23" fmla="*/ 77 h 91"/>
                <a:gd name="T24" fmla="*/ 91 w 91"/>
                <a:gd name="T25" fmla="*/ 63 h 91"/>
                <a:gd name="T26" fmla="*/ 91 w 91"/>
                <a:gd name="T27" fmla="*/ 63 h 91"/>
                <a:gd name="T28" fmla="*/ 76 w 91"/>
                <a:gd name="T29" fmla="*/ 58 h 91"/>
                <a:gd name="T30" fmla="*/ 76 w 91"/>
                <a:gd name="T31" fmla="*/ 58 h 91"/>
                <a:gd name="T32" fmla="*/ 72 w 91"/>
                <a:gd name="T33" fmla="*/ 72 h 91"/>
                <a:gd name="T34" fmla="*/ 67 w 91"/>
                <a:gd name="T35" fmla="*/ 77 h 91"/>
                <a:gd name="T36" fmla="*/ 62 w 91"/>
                <a:gd name="T37" fmla="*/ 77 h 91"/>
                <a:gd name="T38" fmla="*/ 29 w 91"/>
                <a:gd name="T39" fmla="*/ 77 h 91"/>
                <a:gd name="T40" fmla="*/ 29 w 91"/>
                <a:gd name="T41" fmla="*/ 77 h 91"/>
                <a:gd name="T42" fmla="*/ 19 w 91"/>
                <a:gd name="T43" fmla="*/ 72 h 91"/>
                <a:gd name="T44" fmla="*/ 19 w 91"/>
                <a:gd name="T45" fmla="*/ 72 h 91"/>
                <a:gd name="T46" fmla="*/ 24 w 91"/>
                <a:gd name="T47" fmla="*/ 63 h 91"/>
                <a:gd name="T48" fmla="*/ 24 w 91"/>
                <a:gd name="T49" fmla="*/ 63 h 91"/>
                <a:gd name="T50" fmla="*/ 76 w 91"/>
                <a:gd name="T51" fmla="*/ 0 h 91"/>
                <a:gd name="T52" fmla="*/ 0 w 91"/>
                <a:gd name="T53" fmla="*/ 0 h 91"/>
                <a:gd name="T54" fmla="*/ 0 w 91"/>
                <a:gd name="T55" fmla="*/ 15 h 91"/>
                <a:gd name="T56" fmla="*/ 43 w 91"/>
                <a:gd name="T57" fmla="*/ 15 h 91"/>
                <a:gd name="T58" fmla="*/ 43 w 91"/>
                <a:gd name="T59" fmla="*/ 15 h 91"/>
                <a:gd name="T60" fmla="*/ 10 w 91"/>
                <a:gd name="T61" fmla="*/ 53 h 91"/>
                <a:gd name="T62" fmla="*/ 5 w 91"/>
                <a:gd name="T63" fmla="*/ 72 h 91"/>
                <a:gd name="T64" fmla="*/ 5 w 91"/>
                <a:gd name="T65" fmla="*/ 72 h 91"/>
                <a:gd name="T66" fmla="*/ 5 w 91"/>
                <a:gd name="T67" fmla="*/ 72 h 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91">
                  <a:moveTo>
                    <a:pt x="5" y="72"/>
                  </a:moveTo>
                  <a:lnTo>
                    <a:pt x="5" y="72"/>
                  </a:lnTo>
                  <a:lnTo>
                    <a:pt x="5" y="82"/>
                  </a:lnTo>
                  <a:lnTo>
                    <a:pt x="10" y="86"/>
                  </a:lnTo>
                  <a:lnTo>
                    <a:pt x="19" y="86"/>
                  </a:lnTo>
                  <a:lnTo>
                    <a:pt x="33" y="91"/>
                  </a:lnTo>
                  <a:lnTo>
                    <a:pt x="67" y="91"/>
                  </a:lnTo>
                  <a:lnTo>
                    <a:pt x="76" y="86"/>
                  </a:lnTo>
                  <a:lnTo>
                    <a:pt x="86" y="82"/>
                  </a:lnTo>
                  <a:lnTo>
                    <a:pt x="86" y="77"/>
                  </a:lnTo>
                  <a:lnTo>
                    <a:pt x="91" y="63"/>
                  </a:lnTo>
                  <a:lnTo>
                    <a:pt x="76" y="58"/>
                  </a:lnTo>
                  <a:lnTo>
                    <a:pt x="72" y="72"/>
                  </a:lnTo>
                  <a:lnTo>
                    <a:pt x="67" y="77"/>
                  </a:lnTo>
                  <a:lnTo>
                    <a:pt x="62" y="77"/>
                  </a:lnTo>
                  <a:lnTo>
                    <a:pt x="29" y="77"/>
                  </a:lnTo>
                  <a:lnTo>
                    <a:pt x="19" y="72"/>
                  </a:lnTo>
                  <a:lnTo>
                    <a:pt x="24" y="63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43" y="15"/>
                  </a:lnTo>
                  <a:lnTo>
                    <a:pt x="10" y="53"/>
                  </a:lnTo>
                  <a:lnTo>
                    <a:pt x="5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68"/>
            <p:cNvSpPr>
              <a:spLocks noEditPoints="1"/>
            </p:cNvSpPr>
            <p:nvPr/>
          </p:nvSpPr>
          <p:spPr bwMode="auto">
            <a:xfrm>
              <a:off x="9031" y="7493"/>
              <a:ext cx="219" cy="217"/>
            </a:xfrm>
            <a:custGeom>
              <a:avLst/>
              <a:gdLst>
                <a:gd name="T0" fmla="*/ 39 w 106"/>
                <a:gd name="T1" fmla="*/ 10 h 105"/>
                <a:gd name="T2" fmla="*/ 39 w 106"/>
                <a:gd name="T3" fmla="*/ 10 h 105"/>
                <a:gd name="T4" fmla="*/ 39 w 106"/>
                <a:gd name="T5" fmla="*/ 10 h 105"/>
                <a:gd name="T6" fmla="*/ 39 w 106"/>
                <a:gd name="T7" fmla="*/ 10 h 105"/>
                <a:gd name="T8" fmla="*/ 24 w 106"/>
                <a:gd name="T9" fmla="*/ 0 h 105"/>
                <a:gd name="T10" fmla="*/ 24 w 106"/>
                <a:gd name="T11" fmla="*/ 0 h 105"/>
                <a:gd name="T12" fmla="*/ 15 w 106"/>
                <a:gd name="T13" fmla="*/ 34 h 105"/>
                <a:gd name="T14" fmla="*/ 0 w 106"/>
                <a:gd name="T15" fmla="*/ 57 h 105"/>
                <a:gd name="T16" fmla="*/ 0 w 106"/>
                <a:gd name="T17" fmla="*/ 57 h 105"/>
                <a:gd name="T18" fmla="*/ 10 w 106"/>
                <a:gd name="T19" fmla="*/ 67 h 105"/>
                <a:gd name="T20" fmla="*/ 10 w 106"/>
                <a:gd name="T21" fmla="*/ 67 h 105"/>
                <a:gd name="T22" fmla="*/ 20 w 106"/>
                <a:gd name="T23" fmla="*/ 53 h 105"/>
                <a:gd name="T24" fmla="*/ 20 w 106"/>
                <a:gd name="T25" fmla="*/ 105 h 105"/>
                <a:gd name="T26" fmla="*/ 34 w 106"/>
                <a:gd name="T27" fmla="*/ 105 h 105"/>
                <a:gd name="T28" fmla="*/ 34 w 106"/>
                <a:gd name="T29" fmla="*/ 29 h 105"/>
                <a:gd name="T30" fmla="*/ 34 w 106"/>
                <a:gd name="T31" fmla="*/ 29 h 105"/>
                <a:gd name="T32" fmla="*/ 39 w 106"/>
                <a:gd name="T33" fmla="*/ 10 h 105"/>
                <a:gd name="T34" fmla="*/ 39 w 106"/>
                <a:gd name="T35" fmla="*/ 10 h 105"/>
                <a:gd name="T36" fmla="*/ 39 w 106"/>
                <a:gd name="T37" fmla="*/ 10 h 105"/>
                <a:gd name="T38" fmla="*/ 63 w 106"/>
                <a:gd name="T39" fmla="*/ 38 h 105"/>
                <a:gd name="T40" fmla="*/ 63 w 106"/>
                <a:gd name="T41" fmla="*/ 48 h 105"/>
                <a:gd name="T42" fmla="*/ 34 w 106"/>
                <a:gd name="T43" fmla="*/ 48 h 105"/>
                <a:gd name="T44" fmla="*/ 34 w 106"/>
                <a:gd name="T45" fmla="*/ 62 h 105"/>
                <a:gd name="T46" fmla="*/ 63 w 106"/>
                <a:gd name="T47" fmla="*/ 62 h 105"/>
                <a:gd name="T48" fmla="*/ 63 w 106"/>
                <a:gd name="T49" fmla="*/ 86 h 105"/>
                <a:gd name="T50" fmla="*/ 63 w 106"/>
                <a:gd name="T51" fmla="*/ 86 h 105"/>
                <a:gd name="T52" fmla="*/ 63 w 106"/>
                <a:gd name="T53" fmla="*/ 91 h 105"/>
                <a:gd name="T54" fmla="*/ 48 w 106"/>
                <a:gd name="T55" fmla="*/ 91 h 105"/>
                <a:gd name="T56" fmla="*/ 48 w 106"/>
                <a:gd name="T57" fmla="*/ 91 h 105"/>
                <a:gd name="T58" fmla="*/ 53 w 106"/>
                <a:gd name="T59" fmla="*/ 105 h 105"/>
                <a:gd name="T60" fmla="*/ 53 w 106"/>
                <a:gd name="T61" fmla="*/ 105 h 105"/>
                <a:gd name="T62" fmla="*/ 72 w 106"/>
                <a:gd name="T63" fmla="*/ 105 h 105"/>
                <a:gd name="T64" fmla="*/ 77 w 106"/>
                <a:gd name="T65" fmla="*/ 100 h 105"/>
                <a:gd name="T66" fmla="*/ 82 w 106"/>
                <a:gd name="T67" fmla="*/ 96 h 105"/>
                <a:gd name="T68" fmla="*/ 82 w 106"/>
                <a:gd name="T69" fmla="*/ 62 h 105"/>
                <a:gd name="T70" fmla="*/ 106 w 106"/>
                <a:gd name="T71" fmla="*/ 62 h 105"/>
                <a:gd name="T72" fmla="*/ 106 w 106"/>
                <a:gd name="T73" fmla="*/ 48 h 105"/>
                <a:gd name="T74" fmla="*/ 77 w 106"/>
                <a:gd name="T75" fmla="*/ 48 h 105"/>
                <a:gd name="T76" fmla="*/ 77 w 106"/>
                <a:gd name="T77" fmla="*/ 43 h 105"/>
                <a:gd name="T78" fmla="*/ 77 w 106"/>
                <a:gd name="T79" fmla="*/ 43 h 105"/>
                <a:gd name="T80" fmla="*/ 101 w 106"/>
                <a:gd name="T81" fmla="*/ 10 h 105"/>
                <a:gd name="T82" fmla="*/ 43 w 106"/>
                <a:gd name="T83" fmla="*/ 10 h 105"/>
                <a:gd name="T84" fmla="*/ 43 w 106"/>
                <a:gd name="T85" fmla="*/ 24 h 105"/>
                <a:gd name="T86" fmla="*/ 77 w 106"/>
                <a:gd name="T87" fmla="*/ 24 h 105"/>
                <a:gd name="T88" fmla="*/ 77 w 106"/>
                <a:gd name="T89" fmla="*/ 24 h 105"/>
                <a:gd name="T90" fmla="*/ 63 w 106"/>
                <a:gd name="T91" fmla="*/ 38 h 105"/>
                <a:gd name="T92" fmla="*/ 63 w 106"/>
                <a:gd name="T93" fmla="*/ 38 h 105"/>
                <a:gd name="T94" fmla="*/ 63 w 106"/>
                <a:gd name="T95" fmla="*/ 38 h 10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6" h="105">
                  <a:moveTo>
                    <a:pt x="39" y="10"/>
                  </a:moveTo>
                  <a:lnTo>
                    <a:pt x="39" y="10"/>
                  </a:lnTo>
                  <a:lnTo>
                    <a:pt x="24" y="0"/>
                  </a:lnTo>
                  <a:lnTo>
                    <a:pt x="15" y="34"/>
                  </a:lnTo>
                  <a:lnTo>
                    <a:pt x="0" y="57"/>
                  </a:lnTo>
                  <a:lnTo>
                    <a:pt x="10" y="67"/>
                  </a:lnTo>
                  <a:lnTo>
                    <a:pt x="20" y="53"/>
                  </a:lnTo>
                  <a:lnTo>
                    <a:pt x="20" y="105"/>
                  </a:lnTo>
                  <a:lnTo>
                    <a:pt x="34" y="105"/>
                  </a:lnTo>
                  <a:lnTo>
                    <a:pt x="34" y="29"/>
                  </a:lnTo>
                  <a:lnTo>
                    <a:pt x="39" y="10"/>
                  </a:lnTo>
                  <a:close/>
                  <a:moveTo>
                    <a:pt x="63" y="38"/>
                  </a:moveTo>
                  <a:lnTo>
                    <a:pt x="63" y="48"/>
                  </a:lnTo>
                  <a:lnTo>
                    <a:pt x="34" y="48"/>
                  </a:lnTo>
                  <a:lnTo>
                    <a:pt x="34" y="62"/>
                  </a:lnTo>
                  <a:lnTo>
                    <a:pt x="63" y="62"/>
                  </a:lnTo>
                  <a:lnTo>
                    <a:pt x="63" y="86"/>
                  </a:lnTo>
                  <a:lnTo>
                    <a:pt x="63" y="91"/>
                  </a:lnTo>
                  <a:lnTo>
                    <a:pt x="48" y="91"/>
                  </a:lnTo>
                  <a:lnTo>
                    <a:pt x="53" y="105"/>
                  </a:lnTo>
                  <a:lnTo>
                    <a:pt x="72" y="105"/>
                  </a:lnTo>
                  <a:lnTo>
                    <a:pt x="77" y="100"/>
                  </a:lnTo>
                  <a:lnTo>
                    <a:pt x="82" y="96"/>
                  </a:lnTo>
                  <a:lnTo>
                    <a:pt x="82" y="62"/>
                  </a:lnTo>
                  <a:lnTo>
                    <a:pt x="106" y="62"/>
                  </a:lnTo>
                  <a:lnTo>
                    <a:pt x="106" y="48"/>
                  </a:lnTo>
                  <a:lnTo>
                    <a:pt x="77" y="48"/>
                  </a:lnTo>
                  <a:lnTo>
                    <a:pt x="77" y="43"/>
                  </a:lnTo>
                  <a:lnTo>
                    <a:pt x="101" y="10"/>
                  </a:lnTo>
                  <a:lnTo>
                    <a:pt x="43" y="10"/>
                  </a:lnTo>
                  <a:lnTo>
                    <a:pt x="43" y="24"/>
                  </a:lnTo>
                  <a:lnTo>
                    <a:pt x="77" y="24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9624" y="7493"/>
              <a:ext cx="178" cy="227"/>
            </a:xfrm>
            <a:custGeom>
              <a:avLst/>
              <a:gdLst>
                <a:gd name="T0" fmla="*/ 72 w 86"/>
                <a:gd name="T1" fmla="*/ 67 h 110"/>
                <a:gd name="T2" fmla="*/ 72 w 86"/>
                <a:gd name="T3" fmla="*/ 86 h 110"/>
                <a:gd name="T4" fmla="*/ 62 w 86"/>
                <a:gd name="T5" fmla="*/ 96 h 110"/>
                <a:gd name="T6" fmla="*/ 62 w 86"/>
                <a:gd name="T7" fmla="*/ 81 h 110"/>
                <a:gd name="T8" fmla="*/ 62 w 86"/>
                <a:gd name="T9" fmla="*/ 77 h 110"/>
                <a:gd name="T10" fmla="*/ 62 w 86"/>
                <a:gd name="T11" fmla="*/ 77 h 110"/>
                <a:gd name="T12" fmla="*/ 48 w 86"/>
                <a:gd name="T13" fmla="*/ 72 h 110"/>
                <a:gd name="T14" fmla="*/ 38 w 86"/>
                <a:gd name="T15" fmla="*/ 86 h 110"/>
                <a:gd name="T16" fmla="*/ 38 w 86"/>
                <a:gd name="T17" fmla="*/ 77 h 110"/>
                <a:gd name="T18" fmla="*/ 38 w 86"/>
                <a:gd name="T19" fmla="*/ 72 h 110"/>
                <a:gd name="T20" fmla="*/ 38 w 86"/>
                <a:gd name="T21" fmla="*/ 72 h 110"/>
                <a:gd name="T22" fmla="*/ 24 w 86"/>
                <a:gd name="T23" fmla="*/ 72 h 110"/>
                <a:gd name="T24" fmla="*/ 10 w 86"/>
                <a:gd name="T25" fmla="*/ 91 h 110"/>
                <a:gd name="T26" fmla="*/ 10 w 86"/>
                <a:gd name="T27" fmla="*/ 81 h 110"/>
                <a:gd name="T28" fmla="*/ 10 w 86"/>
                <a:gd name="T29" fmla="*/ 77 h 110"/>
                <a:gd name="T30" fmla="*/ 10 w 86"/>
                <a:gd name="T31" fmla="*/ 77 h 110"/>
                <a:gd name="T32" fmla="*/ 0 w 86"/>
                <a:gd name="T33" fmla="*/ 72 h 110"/>
                <a:gd name="T34" fmla="*/ 48 w 86"/>
                <a:gd name="T35" fmla="*/ 96 h 110"/>
                <a:gd name="T36" fmla="*/ 62 w 86"/>
                <a:gd name="T37" fmla="*/ 100 h 110"/>
                <a:gd name="T38" fmla="*/ 67 w 86"/>
                <a:gd name="T39" fmla="*/ 110 h 110"/>
                <a:gd name="T40" fmla="*/ 77 w 86"/>
                <a:gd name="T41" fmla="*/ 105 h 110"/>
                <a:gd name="T42" fmla="*/ 81 w 86"/>
                <a:gd name="T43" fmla="*/ 105 h 110"/>
                <a:gd name="T44" fmla="*/ 86 w 86"/>
                <a:gd name="T45" fmla="*/ 81 h 110"/>
                <a:gd name="T46" fmla="*/ 19 w 86"/>
                <a:gd name="T47" fmla="*/ 53 h 110"/>
                <a:gd name="T48" fmla="*/ 58 w 86"/>
                <a:gd name="T49" fmla="*/ 24 h 110"/>
                <a:gd name="T50" fmla="*/ 58 w 86"/>
                <a:gd name="T51" fmla="*/ 34 h 110"/>
                <a:gd name="T52" fmla="*/ 48 w 86"/>
                <a:gd name="T53" fmla="*/ 38 h 110"/>
                <a:gd name="T54" fmla="*/ 48 w 86"/>
                <a:gd name="T55" fmla="*/ 43 h 110"/>
                <a:gd name="T56" fmla="*/ 53 w 86"/>
                <a:gd name="T57" fmla="*/ 53 h 110"/>
                <a:gd name="T58" fmla="*/ 62 w 86"/>
                <a:gd name="T59" fmla="*/ 53 h 110"/>
                <a:gd name="T60" fmla="*/ 72 w 86"/>
                <a:gd name="T61" fmla="*/ 43 h 110"/>
                <a:gd name="T62" fmla="*/ 72 w 86"/>
                <a:gd name="T63" fmla="*/ 14 h 110"/>
                <a:gd name="T64" fmla="*/ 43 w 86"/>
                <a:gd name="T65" fmla="*/ 14 h 110"/>
                <a:gd name="T66" fmla="*/ 43 w 86"/>
                <a:gd name="T67" fmla="*/ 10 h 110"/>
                <a:gd name="T68" fmla="*/ 48 w 86"/>
                <a:gd name="T69" fmla="*/ 5 h 110"/>
                <a:gd name="T70" fmla="*/ 29 w 86"/>
                <a:gd name="T71" fmla="*/ 0 h 110"/>
                <a:gd name="T72" fmla="*/ 5 w 86"/>
                <a:gd name="T73" fmla="*/ 14 h 110"/>
                <a:gd name="T74" fmla="*/ 5 w 86"/>
                <a:gd name="T75" fmla="*/ 67 h 110"/>
                <a:gd name="T76" fmla="*/ 48 w 86"/>
                <a:gd name="T77" fmla="*/ 43 h 110"/>
                <a:gd name="T78" fmla="*/ 38 w 86"/>
                <a:gd name="T79" fmla="*/ 29 h 110"/>
                <a:gd name="T80" fmla="*/ 24 w 86"/>
                <a:gd name="T81" fmla="*/ 34 h 110"/>
                <a:gd name="T82" fmla="*/ 34 w 86"/>
                <a:gd name="T83" fmla="*/ 48 h 110"/>
                <a:gd name="T84" fmla="*/ 48 w 86"/>
                <a:gd name="T85" fmla="*/ 43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6" h="110">
                  <a:moveTo>
                    <a:pt x="5" y="67"/>
                  </a:moveTo>
                  <a:lnTo>
                    <a:pt x="72" y="67"/>
                  </a:lnTo>
                  <a:lnTo>
                    <a:pt x="72" y="86"/>
                  </a:lnTo>
                  <a:lnTo>
                    <a:pt x="72" y="91"/>
                  </a:lnTo>
                  <a:lnTo>
                    <a:pt x="62" y="96"/>
                  </a:lnTo>
                  <a:lnTo>
                    <a:pt x="62" y="81"/>
                  </a:lnTo>
                  <a:lnTo>
                    <a:pt x="62" y="77"/>
                  </a:lnTo>
                  <a:lnTo>
                    <a:pt x="58" y="72"/>
                  </a:lnTo>
                  <a:lnTo>
                    <a:pt x="48" y="72"/>
                  </a:lnTo>
                  <a:lnTo>
                    <a:pt x="48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29" y="72"/>
                  </a:lnTo>
                  <a:lnTo>
                    <a:pt x="24" y="72"/>
                  </a:lnTo>
                  <a:lnTo>
                    <a:pt x="24" y="91"/>
                  </a:lnTo>
                  <a:lnTo>
                    <a:pt x="10" y="91"/>
                  </a:lnTo>
                  <a:lnTo>
                    <a:pt x="10" y="81"/>
                  </a:lnTo>
                  <a:lnTo>
                    <a:pt x="10" y="77"/>
                  </a:lnTo>
                  <a:lnTo>
                    <a:pt x="0" y="72"/>
                  </a:lnTo>
                  <a:lnTo>
                    <a:pt x="0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62" y="100"/>
                  </a:lnTo>
                  <a:lnTo>
                    <a:pt x="67" y="110"/>
                  </a:lnTo>
                  <a:lnTo>
                    <a:pt x="77" y="105"/>
                  </a:lnTo>
                  <a:lnTo>
                    <a:pt x="81" y="105"/>
                  </a:lnTo>
                  <a:lnTo>
                    <a:pt x="86" y="96"/>
                  </a:lnTo>
                  <a:lnTo>
                    <a:pt x="86" y="81"/>
                  </a:lnTo>
                  <a:lnTo>
                    <a:pt x="86" y="53"/>
                  </a:lnTo>
                  <a:lnTo>
                    <a:pt x="19" y="53"/>
                  </a:lnTo>
                  <a:lnTo>
                    <a:pt x="19" y="24"/>
                  </a:lnTo>
                  <a:lnTo>
                    <a:pt x="58" y="24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48" y="38"/>
                  </a:lnTo>
                  <a:lnTo>
                    <a:pt x="48" y="43"/>
                  </a:lnTo>
                  <a:lnTo>
                    <a:pt x="53" y="53"/>
                  </a:lnTo>
                  <a:lnTo>
                    <a:pt x="62" y="53"/>
                  </a:lnTo>
                  <a:lnTo>
                    <a:pt x="67" y="48"/>
                  </a:lnTo>
                  <a:lnTo>
                    <a:pt x="72" y="43"/>
                  </a:lnTo>
                  <a:lnTo>
                    <a:pt x="72" y="34"/>
                  </a:lnTo>
                  <a:lnTo>
                    <a:pt x="72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4" y="14"/>
                  </a:lnTo>
                  <a:lnTo>
                    <a:pt x="5" y="14"/>
                  </a:lnTo>
                  <a:lnTo>
                    <a:pt x="5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9"/>
                  </a:lnTo>
                  <a:lnTo>
                    <a:pt x="24" y="34"/>
                  </a:lnTo>
                  <a:lnTo>
                    <a:pt x="34" y="48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7551" y="5122"/>
              <a:ext cx="217" cy="217"/>
            </a:xfrm>
            <a:custGeom>
              <a:avLst/>
              <a:gdLst>
                <a:gd name="T0" fmla="*/ 43 w 105"/>
                <a:gd name="T1" fmla="*/ 62 h 105"/>
                <a:gd name="T2" fmla="*/ 52 w 105"/>
                <a:gd name="T3" fmla="*/ 67 h 105"/>
                <a:gd name="T4" fmla="*/ 71 w 105"/>
                <a:gd name="T5" fmla="*/ 62 h 105"/>
                <a:gd name="T6" fmla="*/ 76 w 105"/>
                <a:gd name="T7" fmla="*/ 67 h 105"/>
                <a:gd name="T8" fmla="*/ 100 w 105"/>
                <a:gd name="T9" fmla="*/ 72 h 105"/>
                <a:gd name="T10" fmla="*/ 71 w 105"/>
                <a:gd name="T11" fmla="*/ 10 h 105"/>
                <a:gd name="T12" fmla="*/ 71 w 105"/>
                <a:gd name="T13" fmla="*/ 5 h 105"/>
                <a:gd name="T14" fmla="*/ 67 w 105"/>
                <a:gd name="T15" fmla="*/ 0 h 105"/>
                <a:gd name="T16" fmla="*/ 52 w 105"/>
                <a:gd name="T17" fmla="*/ 10 h 105"/>
                <a:gd name="T18" fmla="*/ 33 w 105"/>
                <a:gd name="T19" fmla="*/ 72 h 105"/>
                <a:gd name="T20" fmla="*/ 14 w 105"/>
                <a:gd name="T21" fmla="*/ 5 h 105"/>
                <a:gd name="T22" fmla="*/ 5 w 105"/>
                <a:gd name="T23" fmla="*/ 15 h 105"/>
                <a:gd name="T24" fmla="*/ 28 w 105"/>
                <a:gd name="T25" fmla="*/ 19 h 105"/>
                <a:gd name="T26" fmla="*/ 52 w 105"/>
                <a:gd name="T27" fmla="*/ 24 h 105"/>
                <a:gd name="T28" fmla="*/ 43 w 105"/>
                <a:gd name="T29" fmla="*/ 29 h 105"/>
                <a:gd name="T30" fmla="*/ 86 w 105"/>
                <a:gd name="T31" fmla="*/ 38 h 105"/>
                <a:gd name="T32" fmla="*/ 71 w 105"/>
                <a:gd name="T33" fmla="*/ 29 h 105"/>
                <a:gd name="T34" fmla="*/ 71 w 105"/>
                <a:gd name="T35" fmla="*/ 24 h 105"/>
                <a:gd name="T36" fmla="*/ 57 w 105"/>
                <a:gd name="T37" fmla="*/ 29 h 105"/>
                <a:gd name="T38" fmla="*/ 52 w 105"/>
                <a:gd name="T39" fmla="*/ 24 h 105"/>
                <a:gd name="T40" fmla="*/ 9 w 105"/>
                <a:gd name="T41" fmla="*/ 29 h 105"/>
                <a:gd name="T42" fmla="*/ 9 w 105"/>
                <a:gd name="T43" fmla="*/ 29 h 105"/>
                <a:gd name="T44" fmla="*/ 14 w 105"/>
                <a:gd name="T45" fmla="*/ 53 h 105"/>
                <a:gd name="T46" fmla="*/ 14 w 105"/>
                <a:gd name="T47" fmla="*/ 53 h 105"/>
                <a:gd name="T48" fmla="*/ 9 w 105"/>
                <a:gd name="T49" fmla="*/ 29 h 105"/>
                <a:gd name="T50" fmla="*/ 43 w 105"/>
                <a:gd name="T51" fmla="*/ 38 h 105"/>
                <a:gd name="T52" fmla="*/ 43 w 105"/>
                <a:gd name="T53" fmla="*/ 38 h 105"/>
                <a:gd name="T54" fmla="*/ 52 w 105"/>
                <a:gd name="T55" fmla="*/ 38 h 105"/>
                <a:gd name="T56" fmla="*/ 57 w 105"/>
                <a:gd name="T57" fmla="*/ 38 h 105"/>
                <a:gd name="T58" fmla="*/ 52 w 105"/>
                <a:gd name="T59" fmla="*/ 48 h 105"/>
                <a:gd name="T60" fmla="*/ 43 w 105"/>
                <a:gd name="T61" fmla="*/ 58 h 105"/>
                <a:gd name="T62" fmla="*/ 86 w 105"/>
                <a:gd name="T63" fmla="*/ 58 h 105"/>
                <a:gd name="T64" fmla="*/ 71 w 105"/>
                <a:gd name="T65" fmla="*/ 48 h 105"/>
                <a:gd name="T66" fmla="*/ 14 w 105"/>
                <a:gd name="T67" fmla="*/ 105 h 105"/>
                <a:gd name="T68" fmla="*/ 19 w 105"/>
                <a:gd name="T69" fmla="*/ 81 h 105"/>
                <a:gd name="T70" fmla="*/ 14 w 105"/>
                <a:gd name="T71" fmla="*/ 58 h 105"/>
                <a:gd name="T72" fmla="*/ 0 w 105"/>
                <a:gd name="T73" fmla="*/ 96 h 105"/>
                <a:gd name="T74" fmla="*/ 14 w 105"/>
                <a:gd name="T75" fmla="*/ 105 h 105"/>
                <a:gd name="T76" fmla="*/ 76 w 105"/>
                <a:gd name="T77" fmla="*/ 24 h 105"/>
                <a:gd name="T78" fmla="*/ 76 w 105"/>
                <a:gd name="T79" fmla="*/ 38 h 105"/>
                <a:gd name="T80" fmla="*/ 86 w 105"/>
                <a:gd name="T81" fmla="*/ 29 h 105"/>
                <a:gd name="T82" fmla="*/ 71 w 105"/>
                <a:gd name="T83" fmla="*/ 67 h 105"/>
                <a:gd name="T84" fmla="*/ 71 w 105"/>
                <a:gd name="T85" fmla="*/ 67 h 105"/>
                <a:gd name="T86" fmla="*/ 57 w 105"/>
                <a:gd name="T87" fmla="*/ 72 h 105"/>
                <a:gd name="T88" fmla="*/ 52 w 105"/>
                <a:gd name="T89" fmla="*/ 81 h 105"/>
                <a:gd name="T90" fmla="*/ 24 w 105"/>
                <a:gd name="T91" fmla="*/ 96 h 105"/>
                <a:gd name="T92" fmla="*/ 33 w 105"/>
                <a:gd name="T93" fmla="*/ 105 h 105"/>
                <a:gd name="T94" fmla="*/ 67 w 105"/>
                <a:gd name="T95" fmla="*/ 86 h 105"/>
                <a:gd name="T96" fmla="*/ 100 w 105"/>
                <a:gd name="T97" fmla="*/ 105 h 105"/>
                <a:gd name="T98" fmla="*/ 105 w 105"/>
                <a:gd name="T99" fmla="*/ 91 h 105"/>
                <a:gd name="T100" fmla="*/ 76 w 105"/>
                <a:gd name="T101" fmla="*/ 81 h 105"/>
                <a:gd name="T102" fmla="*/ 71 w 105"/>
                <a:gd name="T103" fmla="*/ 72 h 105"/>
                <a:gd name="T104" fmla="*/ 71 w 105"/>
                <a:gd name="T105" fmla="*/ 67 h 1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" h="105">
                  <a:moveTo>
                    <a:pt x="33" y="72"/>
                  </a:moveTo>
                  <a:lnTo>
                    <a:pt x="43" y="72"/>
                  </a:lnTo>
                  <a:lnTo>
                    <a:pt x="43" y="62"/>
                  </a:lnTo>
                  <a:lnTo>
                    <a:pt x="52" y="67"/>
                  </a:lnTo>
                  <a:lnTo>
                    <a:pt x="57" y="58"/>
                  </a:lnTo>
                  <a:lnTo>
                    <a:pt x="57" y="62"/>
                  </a:lnTo>
                  <a:lnTo>
                    <a:pt x="71" y="62"/>
                  </a:lnTo>
                  <a:lnTo>
                    <a:pt x="71" y="58"/>
                  </a:lnTo>
                  <a:lnTo>
                    <a:pt x="76" y="67"/>
                  </a:lnTo>
                  <a:lnTo>
                    <a:pt x="86" y="58"/>
                  </a:lnTo>
                  <a:lnTo>
                    <a:pt x="86" y="72"/>
                  </a:lnTo>
                  <a:lnTo>
                    <a:pt x="100" y="72"/>
                  </a:lnTo>
                  <a:lnTo>
                    <a:pt x="100" y="10"/>
                  </a:lnTo>
                  <a:lnTo>
                    <a:pt x="71" y="10"/>
                  </a:lnTo>
                  <a:lnTo>
                    <a:pt x="71" y="5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52" y="10"/>
                  </a:lnTo>
                  <a:lnTo>
                    <a:pt x="33" y="10"/>
                  </a:lnTo>
                  <a:lnTo>
                    <a:pt x="33" y="72"/>
                  </a:lnTo>
                  <a:close/>
                  <a:moveTo>
                    <a:pt x="28" y="19"/>
                  </a:moveTo>
                  <a:lnTo>
                    <a:pt x="28" y="19"/>
                  </a:lnTo>
                  <a:lnTo>
                    <a:pt x="14" y="5"/>
                  </a:lnTo>
                  <a:lnTo>
                    <a:pt x="5" y="15"/>
                  </a:lnTo>
                  <a:lnTo>
                    <a:pt x="19" y="29"/>
                  </a:lnTo>
                  <a:lnTo>
                    <a:pt x="28" y="19"/>
                  </a:lnTo>
                  <a:close/>
                  <a:moveTo>
                    <a:pt x="52" y="24"/>
                  </a:moveTo>
                  <a:lnTo>
                    <a:pt x="52" y="24"/>
                  </a:lnTo>
                  <a:lnTo>
                    <a:pt x="48" y="29"/>
                  </a:lnTo>
                  <a:lnTo>
                    <a:pt x="43" y="29"/>
                  </a:lnTo>
                  <a:lnTo>
                    <a:pt x="43" y="19"/>
                  </a:lnTo>
                  <a:lnTo>
                    <a:pt x="86" y="19"/>
                  </a:lnTo>
                  <a:lnTo>
                    <a:pt x="86" y="38"/>
                  </a:lnTo>
                  <a:lnTo>
                    <a:pt x="71" y="38"/>
                  </a:lnTo>
                  <a:lnTo>
                    <a:pt x="71" y="29"/>
                  </a:lnTo>
                  <a:lnTo>
                    <a:pt x="71" y="24"/>
                  </a:lnTo>
                  <a:lnTo>
                    <a:pt x="57" y="24"/>
                  </a:lnTo>
                  <a:lnTo>
                    <a:pt x="57" y="29"/>
                  </a:lnTo>
                  <a:lnTo>
                    <a:pt x="52" y="24"/>
                  </a:lnTo>
                  <a:close/>
                  <a:moveTo>
                    <a:pt x="9" y="29"/>
                  </a:moveTo>
                  <a:lnTo>
                    <a:pt x="9" y="29"/>
                  </a:lnTo>
                  <a:lnTo>
                    <a:pt x="0" y="38"/>
                  </a:lnTo>
                  <a:lnTo>
                    <a:pt x="14" y="53"/>
                  </a:lnTo>
                  <a:lnTo>
                    <a:pt x="24" y="43"/>
                  </a:lnTo>
                  <a:lnTo>
                    <a:pt x="9" y="29"/>
                  </a:lnTo>
                  <a:close/>
                  <a:moveTo>
                    <a:pt x="43" y="38"/>
                  </a:moveTo>
                  <a:lnTo>
                    <a:pt x="43" y="29"/>
                  </a:lnTo>
                  <a:lnTo>
                    <a:pt x="52" y="38"/>
                  </a:lnTo>
                  <a:lnTo>
                    <a:pt x="43" y="38"/>
                  </a:lnTo>
                  <a:close/>
                  <a:moveTo>
                    <a:pt x="57" y="38"/>
                  </a:moveTo>
                  <a:lnTo>
                    <a:pt x="52" y="38"/>
                  </a:lnTo>
                  <a:lnTo>
                    <a:pt x="57" y="34"/>
                  </a:lnTo>
                  <a:lnTo>
                    <a:pt x="57" y="38"/>
                  </a:lnTo>
                  <a:close/>
                  <a:moveTo>
                    <a:pt x="43" y="58"/>
                  </a:moveTo>
                  <a:lnTo>
                    <a:pt x="43" y="48"/>
                  </a:lnTo>
                  <a:lnTo>
                    <a:pt x="52" y="48"/>
                  </a:lnTo>
                  <a:lnTo>
                    <a:pt x="43" y="58"/>
                  </a:lnTo>
                  <a:close/>
                  <a:moveTo>
                    <a:pt x="86" y="48"/>
                  </a:moveTo>
                  <a:lnTo>
                    <a:pt x="86" y="58"/>
                  </a:lnTo>
                  <a:lnTo>
                    <a:pt x="76" y="48"/>
                  </a:lnTo>
                  <a:lnTo>
                    <a:pt x="71" y="53"/>
                  </a:lnTo>
                  <a:lnTo>
                    <a:pt x="71" y="48"/>
                  </a:lnTo>
                  <a:lnTo>
                    <a:pt x="86" y="48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19" y="81"/>
                  </a:lnTo>
                  <a:lnTo>
                    <a:pt x="24" y="62"/>
                  </a:lnTo>
                  <a:lnTo>
                    <a:pt x="14" y="58"/>
                  </a:lnTo>
                  <a:lnTo>
                    <a:pt x="0" y="96"/>
                  </a:lnTo>
                  <a:lnTo>
                    <a:pt x="14" y="105"/>
                  </a:lnTo>
                  <a:close/>
                  <a:moveTo>
                    <a:pt x="86" y="29"/>
                  </a:moveTo>
                  <a:lnTo>
                    <a:pt x="76" y="24"/>
                  </a:lnTo>
                  <a:lnTo>
                    <a:pt x="71" y="34"/>
                  </a:lnTo>
                  <a:lnTo>
                    <a:pt x="76" y="38"/>
                  </a:lnTo>
                  <a:lnTo>
                    <a:pt x="86" y="29"/>
                  </a:lnTo>
                  <a:close/>
                  <a:moveTo>
                    <a:pt x="71" y="67"/>
                  </a:moveTo>
                  <a:lnTo>
                    <a:pt x="71" y="67"/>
                  </a:lnTo>
                  <a:lnTo>
                    <a:pt x="57" y="67"/>
                  </a:lnTo>
                  <a:lnTo>
                    <a:pt x="57" y="72"/>
                  </a:lnTo>
                  <a:lnTo>
                    <a:pt x="24" y="72"/>
                  </a:lnTo>
                  <a:lnTo>
                    <a:pt x="24" y="81"/>
                  </a:lnTo>
                  <a:lnTo>
                    <a:pt x="52" y="81"/>
                  </a:lnTo>
                  <a:lnTo>
                    <a:pt x="43" y="91"/>
                  </a:lnTo>
                  <a:lnTo>
                    <a:pt x="24" y="96"/>
                  </a:lnTo>
                  <a:lnTo>
                    <a:pt x="33" y="105"/>
                  </a:lnTo>
                  <a:lnTo>
                    <a:pt x="52" y="96"/>
                  </a:lnTo>
                  <a:lnTo>
                    <a:pt x="67" y="86"/>
                  </a:lnTo>
                  <a:lnTo>
                    <a:pt x="76" y="101"/>
                  </a:lnTo>
                  <a:lnTo>
                    <a:pt x="100" y="105"/>
                  </a:lnTo>
                  <a:lnTo>
                    <a:pt x="105" y="91"/>
                  </a:lnTo>
                  <a:lnTo>
                    <a:pt x="86" y="91"/>
                  </a:lnTo>
                  <a:lnTo>
                    <a:pt x="76" y="81"/>
                  </a:lnTo>
                  <a:lnTo>
                    <a:pt x="105" y="81"/>
                  </a:lnTo>
                  <a:lnTo>
                    <a:pt x="105" y="72"/>
                  </a:lnTo>
                  <a:lnTo>
                    <a:pt x="71" y="72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1"/>
            <p:cNvSpPr>
              <a:spLocks noEditPoints="1"/>
            </p:cNvSpPr>
            <p:nvPr/>
          </p:nvSpPr>
          <p:spPr bwMode="auto">
            <a:xfrm>
              <a:off x="8202" y="5122"/>
              <a:ext cx="178" cy="217"/>
            </a:xfrm>
            <a:custGeom>
              <a:avLst/>
              <a:gdLst>
                <a:gd name="T0" fmla="*/ 29 w 86"/>
                <a:gd name="T1" fmla="*/ 24 h 105"/>
                <a:gd name="T2" fmla="*/ 29 w 86"/>
                <a:gd name="T3" fmla="*/ 24 h 105"/>
                <a:gd name="T4" fmla="*/ 34 w 86"/>
                <a:gd name="T5" fmla="*/ 24 h 105"/>
                <a:gd name="T6" fmla="*/ 34 w 86"/>
                <a:gd name="T7" fmla="*/ 24 h 105"/>
                <a:gd name="T8" fmla="*/ 24 w 86"/>
                <a:gd name="T9" fmla="*/ 0 h 105"/>
                <a:gd name="T10" fmla="*/ 24 w 86"/>
                <a:gd name="T11" fmla="*/ 0 h 105"/>
                <a:gd name="T12" fmla="*/ 14 w 86"/>
                <a:gd name="T13" fmla="*/ 5 h 105"/>
                <a:gd name="T14" fmla="*/ 14 w 86"/>
                <a:gd name="T15" fmla="*/ 5 h 105"/>
                <a:gd name="T16" fmla="*/ 19 w 86"/>
                <a:gd name="T17" fmla="*/ 24 h 105"/>
                <a:gd name="T18" fmla="*/ 19 w 86"/>
                <a:gd name="T19" fmla="*/ 24 h 105"/>
                <a:gd name="T20" fmla="*/ 29 w 86"/>
                <a:gd name="T21" fmla="*/ 24 h 105"/>
                <a:gd name="T22" fmla="*/ 29 w 86"/>
                <a:gd name="T23" fmla="*/ 24 h 105"/>
                <a:gd name="T24" fmla="*/ 29 w 86"/>
                <a:gd name="T25" fmla="*/ 24 h 105"/>
                <a:gd name="T26" fmla="*/ 57 w 86"/>
                <a:gd name="T27" fmla="*/ 91 h 105"/>
                <a:gd name="T28" fmla="*/ 57 w 86"/>
                <a:gd name="T29" fmla="*/ 91 h 105"/>
                <a:gd name="T30" fmla="*/ 62 w 86"/>
                <a:gd name="T31" fmla="*/ 101 h 105"/>
                <a:gd name="T32" fmla="*/ 62 w 86"/>
                <a:gd name="T33" fmla="*/ 101 h 105"/>
                <a:gd name="T34" fmla="*/ 62 w 86"/>
                <a:gd name="T35" fmla="*/ 105 h 105"/>
                <a:gd name="T36" fmla="*/ 62 w 86"/>
                <a:gd name="T37" fmla="*/ 105 h 105"/>
                <a:gd name="T38" fmla="*/ 77 w 86"/>
                <a:gd name="T39" fmla="*/ 105 h 105"/>
                <a:gd name="T40" fmla="*/ 81 w 86"/>
                <a:gd name="T41" fmla="*/ 101 h 105"/>
                <a:gd name="T42" fmla="*/ 86 w 86"/>
                <a:gd name="T43" fmla="*/ 96 h 105"/>
                <a:gd name="T44" fmla="*/ 86 w 86"/>
                <a:gd name="T45" fmla="*/ 86 h 105"/>
                <a:gd name="T46" fmla="*/ 86 w 86"/>
                <a:gd name="T47" fmla="*/ 10 h 105"/>
                <a:gd name="T48" fmla="*/ 34 w 86"/>
                <a:gd name="T49" fmla="*/ 10 h 105"/>
                <a:gd name="T50" fmla="*/ 34 w 86"/>
                <a:gd name="T51" fmla="*/ 24 h 105"/>
                <a:gd name="T52" fmla="*/ 72 w 86"/>
                <a:gd name="T53" fmla="*/ 24 h 105"/>
                <a:gd name="T54" fmla="*/ 72 w 86"/>
                <a:gd name="T55" fmla="*/ 86 h 105"/>
                <a:gd name="T56" fmla="*/ 72 w 86"/>
                <a:gd name="T57" fmla="*/ 86 h 105"/>
                <a:gd name="T58" fmla="*/ 67 w 86"/>
                <a:gd name="T59" fmla="*/ 91 h 105"/>
                <a:gd name="T60" fmla="*/ 57 w 86"/>
                <a:gd name="T61" fmla="*/ 91 h 105"/>
                <a:gd name="T62" fmla="*/ 57 w 86"/>
                <a:gd name="T63" fmla="*/ 91 h 105"/>
                <a:gd name="T64" fmla="*/ 57 w 86"/>
                <a:gd name="T65" fmla="*/ 91 h 105"/>
                <a:gd name="T66" fmla="*/ 14 w 86"/>
                <a:gd name="T67" fmla="*/ 101 h 105"/>
                <a:gd name="T68" fmla="*/ 14 w 86"/>
                <a:gd name="T69" fmla="*/ 29 h 105"/>
                <a:gd name="T70" fmla="*/ 14 w 86"/>
                <a:gd name="T71" fmla="*/ 29 h 105"/>
                <a:gd name="T72" fmla="*/ 14 w 86"/>
                <a:gd name="T73" fmla="*/ 19 h 105"/>
                <a:gd name="T74" fmla="*/ 14 w 86"/>
                <a:gd name="T75" fmla="*/ 19 h 105"/>
                <a:gd name="T76" fmla="*/ 14 w 86"/>
                <a:gd name="T77" fmla="*/ 19 h 105"/>
                <a:gd name="T78" fmla="*/ 14 w 86"/>
                <a:gd name="T79" fmla="*/ 19 h 105"/>
                <a:gd name="T80" fmla="*/ 10 w 86"/>
                <a:gd name="T81" fmla="*/ 19 h 105"/>
                <a:gd name="T82" fmla="*/ 10 w 86"/>
                <a:gd name="T83" fmla="*/ 19 h 105"/>
                <a:gd name="T84" fmla="*/ 5 w 86"/>
                <a:gd name="T85" fmla="*/ 19 h 105"/>
                <a:gd name="T86" fmla="*/ 0 w 86"/>
                <a:gd name="T87" fmla="*/ 19 h 105"/>
                <a:gd name="T88" fmla="*/ 0 w 86"/>
                <a:gd name="T89" fmla="*/ 101 h 105"/>
                <a:gd name="T90" fmla="*/ 14 w 86"/>
                <a:gd name="T91" fmla="*/ 101 h 105"/>
                <a:gd name="T92" fmla="*/ 14 w 86"/>
                <a:gd name="T93" fmla="*/ 101 h 1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05">
                  <a:moveTo>
                    <a:pt x="29" y="24"/>
                  </a:moveTo>
                  <a:lnTo>
                    <a:pt x="29" y="24"/>
                  </a:lnTo>
                  <a:lnTo>
                    <a:pt x="34" y="24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19" y="24"/>
                  </a:lnTo>
                  <a:lnTo>
                    <a:pt x="29" y="24"/>
                  </a:lnTo>
                  <a:close/>
                  <a:moveTo>
                    <a:pt x="57" y="91"/>
                  </a:moveTo>
                  <a:lnTo>
                    <a:pt x="57" y="91"/>
                  </a:lnTo>
                  <a:lnTo>
                    <a:pt x="62" y="101"/>
                  </a:lnTo>
                  <a:lnTo>
                    <a:pt x="62" y="105"/>
                  </a:lnTo>
                  <a:lnTo>
                    <a:pt x="77" y="105"/>
                  </a:lnTo>
                  <a:lnTo>
                    <a:pt x="81" y="101"/>
                  </a:lnTo>
                  <a:lnTo>
                    <a:pt x="86" y="96"/>
                  </a:lnTo>
                  <a:lnTo>
                    <a:pt x="86" y="86"/>
                  </a:lnTo>
                  <a:lnTo>
                    <a:pt x="86" y="10"/>
                  </a:lnTo>
                  <a:lnTo>
                    <a:pt x="34" y="10"/>
                  </a:lnTo>
                  <a:lnTo>
                    <a:pt x="34" y="24"/>
                  </a:lnTo>
                  <a:lnTo>
                    <a:pt x="72" y="24"/>
                  </a:lnTo>
                  <a:lnTo>
                    <a:pt x="72" y="86"/>
                  </a:lnTo>
                  <a:lnTo>
                    <a:pt x="67" y="91"/>
                  </a:lnTo>
                  <a:lnTo>
                    <a:pt x="57" y="91"/>
                  </a:lnTo>
                  <a:close/>
                  <a:moveTo>
                    <a:pt x="14" y="101"/>
                  </a:moveTo>
                  <a:lnTo>
                    <a:pt x="14" y="29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01"/>
                  </a:lnTo>
                  <a:lnTo>
                    <a:pt x="14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2"/>
            <p:cNvSpPr>
              <a:spLocks noEditPoints="1"/>
            </p:cNvSpPr>
            <p:nvPr/>
          </p:nvSpPr>
          <p:spPr bwMode="auto">
            <a:xfrm>
              <a:off x="8429" y="3098"/>
              <a:ext cx="217" cy="227"/>
            </a:xfrm>
            <a:custGeom>
              <a:avLst/>
              <a:gdLst>
                <a:gd name="T0" fmla="*/ 43 w 105"/>
                <a:gd name="T1" fmla="*/ 62 h 110"/>
                <a:gd name="T2" fmla="*/ 48 w 105"/>
                <a:gd name="T3" fmla="*/ 66 h 110"/>
                <a:gd name="T4" fmla="*/ 67 w 105"/>
                <a:gd name="T5" fmla="*/ 66 h 110"/>
                <a:gd name="T6" fmla="*/ 76 w 105"/>
                <a:gd name="T7" fmla="*/ 66 h 110"/>
                <a:gd name="T8" fmla="*/ 96 w 105"/>
                <a:gd name="T9" fmla="*/ 71 h 110"/>
                <a:gd name="T10" fmla="*/ 67 w 105"/>
                <a:gd name="T11" fmla="*/ 9 h 110"/>
                <a:gd name="T12" fmla="*/ 72 w 105"/>
                <a:gd name="T13" fmla="*/ 4 h 110"/>
                <a:gd name="T14" fmla="*/ 67 w 105"/>
                <a:gd name="T15" fmla="*/ 4 h 110"/>
                <a:gd name="T16" fmla="*/ 53 w 105"/>
                <a:gd name="T17" fmla="*/ 9 h 110"/>
                <a:gd name="T18" fmla="*/ 29 w 105"/>
                <a:gd name="T19" fmla="*/ 71 h 110"/>
                <a:gd name="T20" fmla="*/ 14 w 105"/>
                <a:gd name="T21" fmla="*/ 4 h 110"/>
                <a:gd name="T22" fmla="*/ 0 w 105"/>
                <a:gd name="T23" fmla="*/ 14 h 110"/>
                <a:gd name="T24" fmla="*/ 29 w 105"/>
                <a:gd name="T25" fmla="*/ 19 h 110"/>
                <a:gd name="T26" fmla="*/ 48 w 105"/>
                <a:gd name="T27" fmla="*/ 23 h 110"/>
                <a:gd name="T28" fmla="*/ 43 w 105"/>
                <a:gd name="T29" fmla="*/ 28 h 110"/>
                <a:gd name="T30" fmla="*/ 81 w 105"/>
                <a:gd name="T31" fmla="*/ 38 h 110"/>
                <a:gd name="T32" fmla="*/ 67 w 105"/>
                <a:gd name="T33" fmla="*/ 28 h 110"/>
                <a:gd name="T34" fmla="*/ 67 w 105"/>
                <a:gd name="T35" fmla="*/ 23 h 110"/>
                <a:gd name="T36" fmla="*/ 57 w 105"/>
                <a:gd name="T37" fmla="*/ 33 h 110"/>
                <a:gd name="T38" fmla="*/ 48 w 105"/>
                <a:gd name="T39" fmla="*/ 23 h 110"/>
                <a:gd name="T40" fmla="*/ 10 w 105"/>
                <a:gd name="T41" fmla="*/ 28 h 110"/>
                <a:gd name="T42" fmla="*/ 5 w 105"/>
                <a:gd name="T43" fmla="*/ 28 h 110"/>
                <a:gd name="T44" fmla="*/ 10 w 105"/>
                <a:gd name="T45" fmla="*/ 52 h 110"/>
                <a:gd name="T46" fmla="*/ 10 w 105"/>
                <a:gd name="T47" fmla="*/ 52 h 110"/>
                <a:gd name="T48" fmla="*/ 10 w 105"/>
                <a:gd name="T49" fmla="*/ 28 h 110"/>
                <a:gd name="T50" fmla="*/ 43 w 105"/>
                <a:gd name="T51" fmla="*/ 38 h 110"/>
                <a:gd name="T52" fmla="*/ 43 w 105"/>
                <a:gd name="T53" fmla="*/ 38 h 110"/>
                <a:gd name="T54" fmla="*/ 53 w 105"/>
                <a:gd name="T55" fmla="*/ 38 h 110"/>
                <a:gd name="T56" fmla="*/ 57 w 105"/>
                <a:gd name="T57" fmla="*/ 38 h 110"/>
                <a:gd name="T58" fmla="*/ 53 w 105"/>
                <a:gd name="T59" fmla="*/ 47 h 110"/>
                <a:gd name="T60" fmla="*/ 43 w 105"/>
                <a:gd name="T61" fmla="*/ 57 h 110"/>
                <a:gd name="T62" fmla="*/ 81 w 105"/>
                <a:gd name="T63" fmla="*/ 57 h 110"/>
                <a:gd name="T64" fmla="*/ 67 w 105"/>
                <a:gd name="T65" fmla="*/ 47 h 110"/>
                <a:gd name="T66" fmla="*/ 10 w 105"/>
                <a:gd name="T67" fmla="*/ 105 h 110"/>
                <a:gd name="T68" fmla="*/ 19 w 105"/>
                <a:gd name="T69" fmla="*/ 86 h 110"/>
                <a:gd name="T70" fmla="*/ 10 w 105"/>
                <a:gd name="T71" fmla="*/ 57 h 110"/>
                <a:gd name="T72" fmla="*/ 0 w 105"/>
                <a:gd name="T73" fmla="*/ 95 h 110"/>
                <a:gd name="T74" fmla="*/ 10 w 105"/>
                <a:gd name="T75" fmla="*/ 105 h 110"/>
                <a:gd name="T76" fmla="*/ 72 w 105"/>
                <a:gd name="T77" fmla="*/ 23 h 110"/>
                <a:gd name="T78" fmla="*/ 76 w 105"/>
                <a:gd name="T79" fmla="*/ 38 h 110"/>
                <a:gd name="T80" fmla="*/ 81 w 105"/>
                <a:gd name="T81" fmla="*/ 28 h 110"/>
                <a:gd name="T82" fmla="*/ 72 w 105"/>
                <a:gd name="T83" fmla="*/ 71 h 110"/>
                <a:gd name="T84" fmla="*/ 72 w 105"/>
                <a:gd name="T85" fmla="*/ 66 h 110"/>
                <a:gd name="T86" fmla="*/ 53 w 105"/>
                <a:gd name="T87" fmla="*/ 71 h 110"/>
                <a:gd name="T88" fmla="*/ 48 w 105"/>
                <a:gd name="T89" fmla="*/ 86 h 110"/>
                <a:gd name="T90" fmla="*/ 19 w 105"/>
                <a:gd name="T91" fmla="*/ 95 h 110"/>
                <a:gd name="T92" fmla="*/ 29 w 105"/>
                <a:gd name="T93" fmla="*/ 105 h 110"/>
                <a:gd name="T94" fmla="*/ 62 w 105"/>
                <a:gd name="T95" fmla="*/ 86 h 110"/>
                <a:gd name="T96" fmla="*/ 96 w 105"/>
                <a:gd name="T97" fmla="*/ 110 h 110"/>
                <a:gd name="T98" fmla="*/ 100 w 105"/>
                <a:gd name="T99" fmla="*/ 95 h 110"/>
                <a:gd name="T100" fmla="*/ 76 w 105"/>
                <a:gd name="T101" fmla="*/ 86 h 110"/>
                <a:gd name="T102" fmla="*/ 67 w 105"/>
                <a:gd name="T103" fmla="*/ 71 h 110"/>
                <a:gd name="T104" fmla="*/ 72 w 105"/>
                <a:gd name="T105" fmla="*/ 71 h 1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" h="110">
                  <a:moveTo>
                    <a:pt x="29" y="71"/>
                  </a:moveTo>
                  <a:lnTo>
                    <a:pt x="43" y="71"/>
                  </a:lnTo>
                  <a:lnTo>
                    <a:pt x="43" y="62"/>
                  </a:lnTo>
                  <a:lnTo>
                    <a:pt x="48" y="66"/>
                  </a:lnTo>
                  <a:lnTo>
                    <a:pt x="57" y="62"/>
                  </a:lnTo>
                  <a:lnTo>
                    <a:pt x="57" y="66"/>
                  </a:lnTo>
                  <a:lnTo>
                    <a:pt x="67" y="66"/>
                  </a:lnTo>
                  <a:lnTo>
                    <a:pt x="67" y="57"/>
                  </a:lnTo>
                  <a:lnTo>
                    <a:pt x="76" y="66"/>
                  </a:lnTo>
                  <a:lnTo>
                    <a:pt x="81" y="57"/>
                  </a:lnTo>
                  <a:lnTo>
                    <a:pt x="81" y="71"/>
                  </a:lnTo>
                  <a:lnTo>
                    <a:pt x="96" y="71"/>
                  </a:lnTo>
                  <a:lnTo>
                    <a:pt x="96" y="9"/>
                  </a:lnTo>
                  <a:lnTo>
                    <a:pt x="67" y="9"/>
                  </a:lnTo>
                  <a:lnTo>
                    <a:pt x="72" y="4"/>
                  </a:lnTo>
                  <a:lnTo>
                    <a:pt x="67" y="4"/>
                  </a:lnTo>
                  <a:lnTo>
                    <a:pt x="53" y="0"/>
                  </a:lnTo>
                  <a:lnTo>
                    <a:pt x="53" y="9"/>
                  </a:lnTo>
                  <a:lnTo>
                    <a:pt x="29" y="9"/>
                  </a:lnTo>
                  <a:lnTo>
                    <a:pt x="29" y="71"/>
                  </a:lnTo>
                  <a:close/>
                  <a:moveTo>
                    <a:pt x="29" y="19"/>
                  </a:moveTo>
                  <a:lnTo>
                    <a:pt x="29" y="19"/>
                  </a:lnTo>
                  <a:lnTo>
                    <a:pt x="14" y="4"/>
                  </a:lnTo>
                  <a:lnTo>
                    <a:pt x="0" y="14"/>
                  </a:lnTo>
                  <a:lnTo>
                    <a:pt x="19" y="28"/>
                  </a:lnTo>
                  <a:lnTo>
                    <a:pt x="29" y="19"/>
                  </a:lnTo>
                  <a:close/>
                  <a:moveTo>
                    <a:pt x="48" y="23"/>
                  </a:moveTo>
                  <a:lnTo>
                    <a:pt x="48" y="23"/>
                  </a:lnTo>
                  <a:lnTo>
                    <a:pt x="43" y="28"/>
                  </a:lnTo>
                  <a:lnTo>
                    <a:pt x="43" y="23"/>
                  </a:lnTo>
                  <a:lnTo>
                    <a:pt x="81" y="23"/>
                  </a:lnTo>
                  <a:lnTo>
                    <a:pt x="81" y="38"/>
                  </a:lnTo>
                  <a:lnTo>
                    <a:pt x="67" y="38"/>
                  </a:lnTo>
                  <a:lnTo>
                    <a:pt x="67" y="28"/>
                  </a:lnTo>
                  <a:lnTo>
                    <a:pt x="67" y="23"/>
                  </a:lnTo>
                  <a:lnTo>
                    <a:pt x="57" y="23"/>
                  </a:lnTo>
                  <a:lnTo>
                    <a:pt x="57" y="33"/>
                  </a:lnTo>
                  <a:lnTo>
                    <a:pt x="48" y="23"/>
                  </a:lnTo>
                  <a:close/>
                  <a:moveTo>
                    <a:pt x="10" y="28"/>
                  </a:moveTo>
                  <a:lnTo>
                    <a:pt x="10" y="28"/>
                  </a:lnTo>
                  <a:lnTo>
                    <a:pt x="5" y="28"/>
                  </a:lnTo>
                  <a:lnTo>
                    <a:pt x="0" y="38"/>
                  </a:lnTo>
                  <a:lnTo>
                    <a:pt x="10" y="52"/>
                  </a:lnTo>
                  <a:lnTo>
                    <a:pt x="19" y="43"/>
                  </a:lnTo>
                  <a:lnTo>
                    <a:pt x="10" y="28"/>
                  </a:lnTo>
                  <a:close/>
                  <a:moveTo>
                    <a:pt x="43" y="38"/>
                  </a:moveTo>
                  <a:lnTo>
                    <a:pt x="43" y="33"/>
                  </a:lnTo>
                  <a:lnTo>
                    <a:pt x="48" y="38"/>
                  </a:lnTo>
                  <a:lnTo>
                    <a:pt x="43" y="38"/>
                  </a:lnTo>
                  <a:close/>
                  <a:moveTo>
                    <a:pt x="57" y="38"/>
                  </a:moveTo>
                  <a:lnTo>
                    <a:pt x="53" y="38"/>
                  </a:lnTo>
                  <a:lnTo>
                    <a:pt x="57" y="33"/>
                  </a:lnTo>
                  <a:lnTo>
                    <a:pt x="57" y="38"/>
                  </a:lnTo>
                  <a:close/>
                  <a:moveTo>
                    <a:pt x="43" y="57"/>
                  </a:moveTo>
                  <a:lnTo>
                    <a:pt x="43" y="47"/>
                  </a:lnTo>
                  <a:lnTo>
                    <a:pt x="53" y="47"/>
                  </a:lnTo>
                  <a:lnTo>
                    <a:pt x="43" y="57"/>
                  </a:lnTo>
                  <a:close/>
                  <a:moveTo>
                    <a:pt x="81" y="47"/>
                  </a:moveTo>
                  <a:lnTo>
                    <a:pt x="81" y="57"/>
                  </a:lnTo>
                  <a:lnTo>
                    <a:pt x="72" y="52"/>
                  </a:lnTo>
                  <a:lnTo>
                    <a:pt x="67" y="52"/>
                  </a:lnTo>
                  <a:lnTo>
                    <a:pt x="67" y="47"/>
                  </a:lnTo>
                  <a:lnTo>
                    <a:pt x="81" y="47"/>
                  </a:lnTo>
                  <a:close/>
                  <a:moveTo>
                    <a:pt x="10" y="105"/>
                  </a:moveTo>
                  <a:lnTo>
                    <a:pt x="10" y="105"/>
                  </a:lnTo>
                  <a:lnTo>
                    <a:pt x="19" y="86"/>
                  </a:lnTo>
                  <a:lnTo>
                    <a:pt x="24" y="62"/>
                  </a:lnTo>
                  <a:lnTo>
                    <a:pt x="10" y="57"/>
                  </a:lnTo>
                  <a:lnTo>
                    <a:pt x="0" y="95"/>
                  </a:lnTo>
                  <a:lnTo>
                    <a:pt x="10" y="105"/>
                  </a:lnTo>
                  <a:close/>
                  <a:moveTo>
                    <a:pt x="81" y="28"/>
                  </a:moveTo>
                  <a:lnTo>
                    <a:pt x="72" y="23"/>
                  </a:lnTo>
                  <a:lnTo>
                    <a:pt x="67" y="33"/>
                  </a:lnTo>
                  <a:lnTo>
                    <a:pt x="76" y="38"/>
                  </a:lnTo>
                  <a:lnTo>
                    <a:pt x="81" y="28"/>
                  </a:lnTo>
                  <a:close/>
                  <a:moveTo>
                    <a:pt x="72" y="71"/>
                  </a:moveTo>
                  <a:lnTo>
                    <a:pt x="72" y="71"/>
                  </a:lnTo>
                  <a:lnTo>
                    <a:pt x="72" y="66"/>
                  </a:lnTo>
                  <a:lnTo>
                    <a:pt x="53" y="66"/>
                  </a:lnTo>
                  <a:lnTo>
                    <a:pt x="53" y="71"/>
                  </a:lnTo>
                  <a:lnTo>
                    <a:pt x="19" y="71"/>
                  </a:lnTo>
                  <a:lnTo>
                    <a:pt x="19" y="86"/>
                  </a:lnTo>
                  <a:lnTo>
                    <a:pt x="48" y="86"/>
                  </a:lnTo>
                  <a:lnTo>
                    <a:pt x="38" y="90"/>
                  </a:lnTo>
                  <a:lnTo>
                    <a:pt x="19" y="95"/>
                  </a:lnTo>
                  <a:lnTo>
                    <a:pt x="29" y="105"/>
                  </a:lnTo>
                  <a:lnTo>
                    <a:pt x="48" y="100"/>
                  </a:lnTo>
                  <a:lnTo>
                    <a:pt x="62" y="86"/>
                  </a:lnTo>
                  <a:lnTo>
                    <a:pt x="76" y="100"/>
                  </a:lnTo>
                  <a:lnTo>
                    <a:pt x="96" y="110"/>
                  </a:lnTo>
                  <a:lnTo>
                    <a:pt x="105" y="95"/>
                  </a:lnTo>
                  <a:lnTo>
                    <a:pt x="100" y="95"/>
                  </a:lnTo>
                  <a:lnTo>
                    <a:pt x="86" y="90"/>
                  </a:lnTo>
                  <a:lnTo>
                    <a:pt x="76" y="86"/>
                  </a:lnTo>
                  <a:lnTo>
                    <a:pt x="100" y="86"/>
                  </a:lnTo>
                  <a:lnTo>
                    <a:pt x="100" y="71"/>
                  </a:lnTo>
                  <a:lnTo>
                    <a:pt x="67" y="71"/>
                  </a:lnTo>
                  <a:lnTo>
                    <a:pt x="7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3"/>
            <p:cNvSpPr>
              <a:spLocks noEditPoints="1"/>
            </p:cNvSpPr>
            <p:nvPr/>
          </p:nvSpPr>
          <p:spPr bwMode="auto">
            <a:xfrm>
              <a:off x="8311" y="3689"/>
              <a:ext cx="178" cy="209"/>
            </a:xfrm>
            <a:custGeom>
              <a:avLst/>
              <a:gdLst>
                <a:gd name="T0" fmla="*/ 28 w 86"/>
                <a:gd name="T1" fmla="*/ 19 h 101"/>
                <a:gd name="T2" fmla="*/ 28 w 86"/>
                <a:gd name="T3" fmla="*/ 19 h 101"/>
                <a:gd name="T4" fmla="*/ 33 w 86"/>
                <a:gd name="T5" fmla="*/ 19 h 101"/>
                <a:gd name="T6" fmla="*/ 33 w 86"/>
                <a:gd name="T7" fmla="*/ 19 h 101"/>
                <a:gd name="T8" fmla="*/ 28 w 86"/>
                <a:gd name="T9" fmla="*/ 0 h 101"/>
                <a:gd name="T10" fmla="*/ 28 w 86"/>
                <a:gd name="T11" fmla="*/ 0 h 101"/>
                <a:gd name="T12" fmla="*/ 14 w 86"/>
                <a:gd name="T13" fmla="*/ 0 h 101"/>
                <a:gd name="T14" fmla="*/ 14 w 86"/>
                <a:gd name="T15" fmla="*/ 0 h 101"/>
                <a:gd name="T16" fmla="*/ 19 w 86"/>
                <a:gd name="T17" fmla="*/ 24 h 101"/>
                <a:gd name="T18" fmla="*/ 19 w 86"/>
                <a:gd name="T19" fmla="*/ 24 h 101"/>
                <a:gd name="T20" fmla="*/ 28 w 86"/>
                <a:gd name="T21" fmla="*/ 19 h 101"/>
                <a:gd name="T22" fmla="*/ 28 w 86"/>
                <a:gd name="T23" fmla="*/ 19 h 101"/>
                <a:gd name="T24" fmla="*/ 28 w 86"/>
                <a:gd name="T25" fmla="*/ 19 h 101"/>
                <a:gd name="T26" fmla="*/ 57 w 86"/>
                <a:gd name="T27" fmla="*/ 86 h 101"/>
                <a:gd name="T28" fmla="*/ 57 w 86"/>
                <a:gd name="T29" fmla="*/ 86 h 101"/>
                <a:gd name="T30" fmla="*/ 62 w 86"/>
                <a:gd name="T31" fmla="*/ 101 h 101"/>
                <a:gd name="T32" fmla="*/ 62 w 86"/>
                <a:gd name="T33" fmla="*/ 101 h 101"/>
                <a:gd name="T34" fmla="*/ 62 w 86"/>
                <a:gd name="T35" fmla="*/ 101 h 101"/>
                <a:gd name="T36" fmla="*/ 62 w 86"/>
                <a:gd name="T37" fmla="*/ 101 h 101"/>
                <a:gd name="T38" fmla="*/ 76 w 86"/>
                <a:gd name="T39" fmla="*/ 101 h 101"/>
                <a:gd name="T40" fmla="*/ 81 w 86"/>
                <a:gd name="T41" fmla="*/ 101 h 101"/>
                <a:gd name="T42" fmla="*/ 86 w 86"/>
                <a:gd name="T43" fmla="*/ 91 h 101"/>
                <a:gd name="T44" fmla="*/ 86 w 86"/>
                <a:gd name="T45" fmla="*/ 86 h 101"/>
                <a:gd name="T46" fmla="*/ 86 w 86"/>
                <a:gd name="T47" fmla="*/ 5 h 101"/>
                <a:gd name="T48" fmla="*/ 38 w 86"/>
                <a:gd name="T49" fmla="*/ 5 h 101"/>
                <a:gd name="T50" fmla="*/ 38 w 86"/>
                <a:gd name="T51" fmla="*/ 19 h 101"/>
                <a:gd name="T52" fmla="*/ 71 w 86"/>
                <a:gd name="T53" fmla="*/ 19 h 101"/>
                <a:gd name="T54" fmla="*/ 71 w 86"/>
                <a:gd name="T55" fmla="*/ 82 h 101"/>
                <a:gd name="T56" fmla="*/ 71 w 86"/>
                <a:gd name="T57" fmla="*/ 82 h 101"/>
                <a:gd name="T58" fmla="*/ 71 w 86"/>
                <a:gd name="T59" fmla="*/ 86 h 101"/>
                <a:gd name="T60" fmla="*/ 57 w 86"/>
                <a:gd name="T61" fmla="*/ 86 h 101"/>
                <a:gd name="T62" fmla="*/ 57 w 86"/>
                <a:gd name="T63" fmla="*/ 86 h 101"/>
                <a:gd name="T64" fmla="*/ 57 w 86"/>
                <a:gd name="T65" fmla="*/ 86 h 101"/>
                <a:gd name="T66" fmla="*/ 14 w 86"/>
                <a:gd name="T67" fmla="*/ 101 h 101"/>
                <a:gd name="T68" fmla="*/ 14 w 86"/>
                <a:gd name="T69" fmla="*/ 24 h 101"/>
                <a:gd name="T70" fmla="*/ 14 w 86"/>
                <a:gd name="T71" fmla="*/ 24 h 101"/>
                <a:gd name="T72" fmla="*/ 14 w 86"/>
                <a:gd name="T73" fmla="*/ 19 h 101"/>
                <a:gd name="T74" fmla="*/ 14 w 86"/>
                <a:gd name="T75" fmla="*/ 19 h 101"/>
                <a:gd name="T76" fmla="*/ 14 w 86"/>
                <a:gd name="T77" fmla="*/ 15 h 101"/>
                <a:gd name="T78" fmla="*/ 14 w 86"/>
                <a:gd name="T79" fmla="*/ 15 h 101"/>
                <a:gd name="T80" fmla="*/ 14 w 86"/>
                <a:gd name="T81" fmla="*/ 15 h 101"/>
                <a:gd name="T82" fmla="*/ 14 w 86"/>
                <a:gd name="T83" fmla="*/ 15 h 101"/>
                <a:gd name="T84" fmla="*/ 4 w 86"/>
                <a:gd name="T85" fmla="*/ 15 h 101"/>
                <a:gd name="T86" fmla="*/ 0 w 86"/>
                <a:gd name="T87" fmla="*/ 15 h 101"/>
                <a:gd name="T88" fmla="*/ 0 w 86"/>
                <a:gd name="T89" fmla="*/ 101 h 101"/>
                <a:gd name="T90" fmla="*/ 14 w 86"/>
                <a:gd name="T91" fmla="*/ 101 h 101"/>
                <a:gd name="T92" fmla="*/ 14 w 86"/>
                <a:gd name="T93" fmla="*/ 101 h 10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01">
                  <a:moveTo>
                    <a:pt x="28" y="19"/>
                  </a:moveTo>
                  <a:lnTo>
                    <a:pt x="28" y="19"/>
                  </a:lnTo>
                  <a:lnTo>
                    <a:pt x="33" y="19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19" y="24"/>
                  </a:lnTo>
                  <a:lnTo>
                    <a:pt x="28" y="19"/>
                  </a:lnTo>
                  <a:close/>
                  <a:moveTo>
                    <a:pt x="57" y="86"/>
                  </a:moveTo>
                  <a:lnTo>
                    <a:pt x="57" y="86"/>
                  </a:lnTo>
                  <a:lnTo>
                    <a:pt x="62" y="101"/>
                  </a:lnTo>
                  <a:lnTo>
                    <a:pt x="76" y="101"/>
                  </a:lnTo>
                  <a:lnTo>
                    <a:pt x="81" y="101"/>
                  </a:lnTo>
                  <a:lnTo>
                    <a:pt x="86" y="91"/>
                  </a:lnTo>
                  <a:lnTo>
                    <a:pt x="86" y="86"/>
                  </a:lnTo>
                  <a:lnTo>
                    <a:pt x="86" y="5"/>
                  </a:lnTo>
                  <a:lnTo>
                    <a:pt x="38" y="5"/>
                  </a:lnTo>
                  <a:lnTo>
                    <a:pt x="38" y="19"/>
                  </a:lnTo>
                  <a:lnTo>
                    <a:pt x="71" y="19"/>
                  </a:lnTo>
                  <a:lnTo>
                    <a:pt x="71" y="82"/>
                  </a:lnTo>
                  <a:lnTo>
                    <a:pt x="71" y="86"/>
                  </a:lnTo>
                  <a:lnTo>
                    <a:pt x="57" y="86"/>
                  </a:lnTo>
                  <a:close/>
                  <a:moveTo>
                    <a:pt x="14" y="101"/>
                  </a:moveTo>
                  <a:lnTo>
                    <a:pt x="14" y="24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01"/>
                  </a:lnTo>
                  <a:lnTo>
                    <a:pt x="14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4"/>
            <p:cNvSpPr>
              <a:spLocks noEditPoints="1"/>
            </p:cNvSpPr>
            <p:nvPr/>
          </p:nvSpPr>
          <p:spPr bwMode="auto">
            <a:xfrm>
              <a:off x="8231" y="4262"/>
              <a:ext cx="209" cy="227"/>
            </a:xfrm>
            <a:custGeom>
              <a:avLst/>
              <a:gdLst>
                <a:gd name="T0" fmla="*/ 5 w 101"/>
                <a:gd name="T1" fmla="*/ 53 h 110"/>
                <a:gd name="T2" fmla="*/ 43 w 101"/>
                <a:gd name="T3" fmla="*/ 53 h 110"/>
                <a:gd name="T4" fmla="*/ 43 w 101"/>
                <a:gd name="T5" fmla="*/ 63 h 110"/>
                <a:gd name="T6" fmla="*/ 0 w 101"/>
                <a:gd name="T7" fmla="*/ 63 h 110"/>
                <a:gd name="T8" fmla="*/ 0 w 101"/>
                <a:gd name="T9" fmla="*/ 77 h 110"/>
                <a:gd name="T10" fmla="*/ 43 w 101"/>
                <a:gd name="T11" fmla="*/ 77 h 110"/>
                <a:gd name="T12" fmla="*/ 43 w 101"/>
                <a:gd name="T13" fmla="*/ 110 h 110"/>
                <a:gd name="T14" fmla="*/ 58 w 101"/>
                <a:gd name="T15" fmla="*/ 110 h 110"/>
                <a:gd name="T16" fmla="*/ 58 w 101"/>
                <a:gd name="T17" fmla="*/ 77 h 110"/>
                <a:gd name="T18" fmla="*/ 101 w 101"/>
                <a:gd name="T19" fmla="*/ 77 h 110"/>
                <a:gd name="T20" fmla="*/ 101 w 101"/>
                <a:gd name="T21" fmla="*/ 63 h 110"/>
                <a:gd name="T22" fmla="*/ 58 w 101"/>
                <a:gd name="T23" fmla="*/ 63 h 110"/>
                <a:gd name="T24" fmla="*/ 58 w 101"/>
                <a:gd name="T25" fmla="*/ 53 h 110"/>
                <a:gd name="T26" fmla="*/ 96 w 101"/>
                <a:gd name="T27" fmla="*/ 53 h 110"/>
                <a:gd name="T28" fmla="*/ 96 w 101"/>
                <a:gd name="T29" fmla="*/ 39 h 110"/>
                <a:gd name="T30" fmla="*/ 58 w 101"/>
                <a:gd name="T31" fmla="*/ 39 h 110"/>
                <a:gd name="T32" fmla="*/ 58 w 101"/>
                <a:gd name="T33" fmla="*/ 10 h 110"/>
                <a:gd name="T34" fmla="*/ 58 w 101"/>
                <a:gd name="T35" fmla="*/ 10 h 110"/>
                <a:gd name="T36" fmla="*/ 58 w 101"/>
                <a:gd name="T37" fmla="*/ 5 h 110"/>
                <a:gd name="T38" fmla="*/ 58 w 101"/>
                <a:gd name="T39" fmla="*/ 5 h 110"/>
                <a:gd name="T40" fmla="*/ 58 w 101"/>
                <a:gd name="T41" fmla="*/ 5 h 110"/>
                <a:gd name="T42" fmla="*/ 58 w 101"/>
                <a:gd name="T43" fmla="*/ 5 h 110"/>
                <a:gd name="T44" fmla="*/ 58 w 101"/>
                <a:gd name="T45" fmla="*/ 0 h 110"/>
                <a:gd name="T46" fmla="*/ 58 w 101"/>
                <a:gd name="T47" fmla="*/ 0 h 110"/>
                <a:gd name="T48" fmla="*/ 43 w 101"/>
                <a:gd name="T49" fmla="*/ 0 h 110"/>
                <a:gd name="T50" fmla="*/ 43 w 101"/>
                <a:gd name="T51" fmla="*/ 39 h 110"/>
                <a:gd name="T52" fmla="*/ 5 w 101"/>
                <a:gd name="T53" fmla="*/ 39 h 110"/>
                <a:gd name="T54" fmla="*/ 5 w 101"/>
                <a:gd name="T55" fmla="*/ 53 h 110"/>
                <a:gd name="T56" fmla="*/ 5 w 101"/>
                <a:gd name="T57" fmla="*/ 53 h 110"/>
                <a:gd name="T58" fmla="*/ 24 w 101"/>
                <a:gd name="T59" fmla="*/ 34 h 110"/>
                <a:gd name="T60" fmla="*/ 39 w 101"/>
                <a:gd name="T61" fmla="*/ 29 h 110"/>
                <a:gd name="T62" fmla="*/ 39 w 101"/>
                <a:gd name="T63" fmla="*/ 29 h 110"/>
                <a:gd name="T64" fmla="*/ 20 w 101"/>
                <a:gd name="T65" fmla="*/ 5 h 110"/>
                <a:gd name="T66" fmla="*/ 10 w 101"/>
                <a:gd name="T67" fmla="*/ 15 h 110"/>
                <a:gd name="T68" fmla="*/ 10 w 101"/>
                <a:gd name="T69" fmla="*/ 15 h 110"/>
                <a:gd name="T70" fmla="*/ 24 w 101"/>
                <a:gd name="T71" fmla="*/ 34 h 110"/>
                <a:gd name="T72" fmla="*/ 24 w 101"/>
                <a:gd name="T73" fmla="*/ 34 h 110"/>
                <a:gd name="T74" fmla="*/ 24 w 101"/>
                <a:gd name="T75" fmla="*/ 34 h 110"/>
                <a:gd name="T76" fmla="*/ 91 w 101"/>
                <a:gd name="T77" fmla="*/ 15 h 110"/>
                <a:gd name="T78" fmla="*/ 91 w 101"/>
                <a:gd name="T79" fmla="*/ 15 h 110"/>
                <a:gd name="T80" fmla="*/ 77 w 101"/>
                <a:gd name="T81" fmla="*/ 5 h 110"/>
                <a:gd name="T82" fmla="*/ 77 w 101"/>
                <a:gd name="T83" fmla="*/ 5 h 110"/>
                <a:gd name="T84" fmla="*/ 63 w 101"/>
                <a:gd name="T85" fmla="*/ 29 h 110"/>
                <a:gd name="T86" fmla="*/ 77 w 101"/>
                <a:gd name="T87" fmla="*/ 34 h 110"/>
                <a:gd name="T88" fmla="*/ 77 w 101"/>
                <a:gd name="T89" fmla="*/ 34 h 110"/>
                <a:gd name="T90" fmla="*/ 91 w 101"/>
                <a:gd name="T91" fmla="*/ 15 h 110"/>
                <a:gd name="T92" fmla="*/ 91 w 101"/>
                <a:gd name="T93" fmla="*/ 15 h 110"/>
                <a:gd name="T94" fmla="*/ 91 w 101"/>
                <a:gd name="T95" fmla="*/ 15 h 1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1" h="110">
                  <a:moveTo>
                    <a:pt x="5" y="53"/>
                  </a:moveTo>
                  <a:lnTo>
                    <a:pt x="43" y="53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43" y="77"/>
                  </a:lnTo>
                  <a:lnTo>
                    <a:pt x="43" y="110"/>
                  </a:lnTo>
                  <a:lnTo>
                    <a:pt x="58" y="110"/>
                  </a:lnTo>
                  <a:lnTo>
                    <a:pt x="58" y="77"/>
                  </a:lnTo>
                  <a:lnTo>
                    <a:pt x="101" y="77"/>
                  </a:lnTo>
                  <a:lnTo>
                    <a:pt x="101" y="63"/>
                  </a:lnTo>
                  <a:lnTo>
                    <a:pt x="58" y="63"/>
                  </a:lnTo>
                  <a:lnTo>
                    <a:pt x="58" y="53"/>
                  </a:lnTo>
                  <a:lnTo>
                    <a:pt x="96" y="53"/>
                  </a:lnTo>
                  <a:lnTo>
                    <a:pt x="96" y="39"/>
                  </a:lnTo>
                  <a:lnTo>
                    <a:pt x="58" y="39"/>
                  </a:lnTo>
                  <a:lnTo>
                    <a:pt x="58" y="10"/>
                  </a:lnTo>
                  <a:lnTo>
                    <a:pt x="58" y="5"/>
                  </a:lnTo>
                  <a:lnTo>
                    <a:pt x="58" y="0"/>
                  </a:lnTo>
                  <a:lnTo>
                    <a:pt x="43" y="0"/>
                  </a:lnTo>
                  <a:lnTo>
                    <a:pt x="43" y="39"/>
                  </a:lnTo>
                  <a:lnTo>
                    <a:pt x="5" y="39"/>
                  </a:lnTo>
                  <a:lnTo>
                    <a:pt x="5" y="53"/>
                  </a:lnTo>
                  <a:close/>
                  <a:moveTo>
                    <a:pt x="24" y="34"/>
                  </a:moveTo>
                  <a:lnTo>
                    <a:pt x="39" y="29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24" y="34"/>
                  </a:lnTo>
                  <a:close/>
                  <a:moveTo>
                    <a:pt x="91" y="15"/>
                  </a:moveTo>
                  <a:lnTo>
                    <a:pt x="91" y="15"/>
                  </a:lnTo>
                  <a:lnTo>
                    <a:pt x="77" y="5"/>
                  </a:lnTo>
                  <a:lnTo>
                    <a:pt x="63" y="29"/>
                  </a:lnTo>
                  <a:lnTo>
                    <a:pt x="77" y="34"/>
                  </a:lnTo>
                  <a:lnTo>
                    <a:pt x="9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5"/>
            <p:cNvSpPr>
              <a:spLocks noEditPoints="1"/>
            </p:cNvSpPr>
            <p:nvPr/>
          </p:nvSpPr>
          <p:spPr bwMode="auto">
            <a:xfrm>
              <a:off x="8113" y="4845"/>
              <a:ext cx="188" cy="227"/>
            </a:xfrm>
            <a:custGeom>
              <a:avLst/>
              <a:gdLst>
                <a:gd name="T0" fmla="*/ 77 w 91"/>
                <a:gd name="T1" fmla="*/ 67 h 110"/>
                <a:gd name="T2" fmla="*/ 77 w 91"/>
                <a:gd name="T3" fmla="*/ 86 h 110"/>
                <a:gd name="T4" fmla="*/ 67 w 91"/>
                <a:gd name="T5" fmla="*/ 96 h 110"/>
                <a:gd name="T6" fmla="*/ 67 w 91"/>
                <a:gd name="T7" fmla="*/ 82 h 110"/>
                <a:gd name="T8" fmla="*/ 67 w 91"/>
                <a:gd name="T9" fmla="*/ 77 h 110"/>
                <a:gd name="T10" fmla="*/ 67 w 91"/>
                <a:gd name="T11" fmla="*/ 77 h 110"/>
                <a:gd name="T12" fmla="*/ 53 w 91"/>
                <a:gd name="T13" fmla="*/ 72 h 110"/>
                <a:gd name="T14" fmla="*/ 38 w 91"/>
                <a:gd name="T15" fmla="*/ 86 h 110"/>
                <a:gd name="T16" fmla="*/ 38 w 91"/>
                <a:gd name="T17" fmla="*/ 77 h 110"/>
                <a:gd name="T18" fmla="*/ 38 w 91"/>
                <a:gd name="T19" fmla="*/ 72 h 110"/>
                <a:gd name="T20" fmla="*/ 38 w 91"/>
                <a:gd name="T21" fmla="*/ 72 h 110"/>
                <a:gd name="T22" fmla="*/ 24 w 91"/>
                <a:gd name="T23" fmla="*/ 72 h 110"/>
                <a:gd name="T24" fmla="*/ 14 w 91"/>
                <a:gd name="T25" fmla="*/ 91 h 110"/>
                <a:gd name="T26" fmla="*/ 14 w 91"/>
                <a:gd name="T27" fmla="*/ 82 h 110"/>
                <a:gd name="T28" fmla="*/ 14 w 91"/>
                <a:gd name="T29" fmla="*/ 77 h 110"/>
                <a:gd name="T30" fmla="*/ 14 w 91"/>
                <a:gd name="T31" fmla="*/ 77 h 110"/>
                <a:gd name="T32" fmla="*/ 0 w 91"/>
                <a:gd name="T33" fmla="*/ 72 h 110"/>
                <a:gd name="T34" fmla="*/ 53 w 91"/>
                <a:gd name="T35" fmla="*/ 101 h 110"/>
                <a:gd name="T36" fmla="*/ 67 w 91"/>
                <a:gd name="T37" fmla="*/ 101 h 110"/>
                <a:gd name="T38" fmla="*/ 67 w 91"/>
                <a:gd name="T39" fmla="*/ 110 h 110"/>
                <a:gd name="T40" fmla="*/ 81 w 91"/>
                <a:gd name="T41" fmla="*/ 110 h 110"/>
                <a:gd name="T42" fmla="*/ 86 w 91"/>
                <a:gd name="T43" fmla="*/ 106 h 110"/>
                <a:gd name="T44" fmla="*/ 91 w 91"/>
                <a:gd name="T45" fmla="*/ 82 h 110"/>
                <a:gd name="T46" fmla="*/ 24 w 91"/>
                <a:gd name="T47" fmla="*/ 58 h 110"/>
                <a:gd name="T48" fmla="*/ 62 w 91"/>
                <a:gd name="T49" fmla="*/ 24 h 110"/>
                <a:gd name="T50" fmla="*/ 62 w 91"/>
                <a:gd name="T51" fmla="*/ 39 h 110"/>
                <a:gd name="T52" fmla="*/ 53 w 91"/>
                <a:gd name="T53" fmla="*/ 39 h 110"/>
                <a:gd name="T54" fmla="*/ 53 w 91"/>
                <a:gd name="T55" fmla="*/ 43 h 110"/>
                <a:gd name="T56" fmla="*/ 53 w 91"/>
                <a:gd name="T57" fmla="*/ 53 h 110"/>
                <a:gd name="T58" fmla="*/ 62 w 91"/>
                <a:gd name="T59" fmla="*/ 53 h 110"/>
                <a:gd name="T60" fmla="*/ 77 w 91"/>
                <a:gd name="T61" fmla="*/ 43 h 110"/>
                <a:gd name="T62" fmla="*/ 77 w 91"/>
                <a:gd name="T63" fmla="*/ 15 h 110"/>
                <a:gd name="T64" fmla="*/ 43 w 91"/>
                <a:gd name="T65" fmla="*/ 15 h 110"/>
                <a:gd name="T66" fmla="*/ 48 w 91"/>
                <a:gd name="T67" fmla="*/ 10 h 110"/>
                <a:gd name="T68" fmla="*/ 48 w 91"/>
                <a:gd name="T69" fmla="*/ 5 h 110"/>
                <a:gd name="T70" fmla="*/ 29 w 91"/>
                <a:gd name="T71" fmla="*/ 0 h 110"/>
                <a:gd name="T72" fmla="*/ 10 w 91"/>
                <a:gd name="T73" fmla="*/ 15 h 110"/>
                <a:gd name="T74" fmla="*/ 10 w 91"/>
                <a:gd name="T75" fmla="*/ 67 h 110"/>
                <a:gd name="T76" fmla="*/ 48 w 91"/>
                <a:gd name="T77" fmla="*/ 43 h 110"/>
                <a:gd name="T78" fmla="*/ 38 w 91"/>
                <a:gd name="T79" fmla="*/ 29 h 110"/>
                <a:gd name="T80" fmla="*/ 29 w 91"/>
                <a:gd name="T81" fmla="*/ 34 h 110"/>
                <a:gd name="T82" fmla="*/ 38 w 91"/>
                <a:gd name="T83" fmla="*/ 48 h 110"/>
                <a:gd name="T84" fmla="*/ 48 w 91"/>
                <a:gd name="T85" fmla="*/ 43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1" h="110">
                  <a:moveTo>
                    <a:pt x="10" y="67"/>
                  </a:moveTo>
                  <a:lnTo>
                    <a:pt x="77" y="67"/>
                  </a:lnTo>
                  <a:lnTo>
                    <a:pt x="77" y="86"/>
                  </a:lnTo>
                  <a:lnTo>
                    <a:pt x="72" y="91"/>
                  </a:lnTo>
                  <a:lnTo>
                    <a:pt x="67" y="96"/>
                  </a:lnTo>
                  <a:lnTo>
                    <a:pt x="67" y="82"/>
                  </a:lnTo>
                  <a:lnTo>
                    <a:pt x="67" y="77"/>
                  </a:lnTo>
                  <a:lnTo>
                    <a:pt x="57" y="72"/>
                  </a:lnTo>
                  <a:lnTo>
                    <a:pt x="53" y="72"/>
                  </a:lnTo>
                  <a:lnTo>
                    <a:pt x="53" y="86"/>
                  </a:lnTo>
                  <a:lnTo>
                    <a:pt x="38" y="86"/>
                  </a:lnTo>
                  <a:lnTo>
                    <a:pt x="38" y="77"/>
                  </a:lnTo>
                  <a:lnTo>
                    <a:pt x="38" y="72"/>
                  </a:lnTo>
                  <a:lnTo>
                    <a:pt x="34" y="72"/>
                  </a:lnTo>
                  <a:lnTo>
                    <a:pt x="24" y="72"/>
                  </a:lnTo>
                  <a:lnTo>
                    <a:pt x="24" y="91"/>
                  </a:lnTo>
                  <a:lnTo>
                    <a:pt x="14" y="91"/>
                  </a:lnTo>
                  <a:lnTo>
                    <a:pt x="14" y="82"/>
                  </a:lnTo>
                  <a:lnTo>
                    <a:pt x="14" y="77"/>
                  </a:lnTo>
                  <a:lnTo>
                    <a:pt x="5" y="72"/>
                  </a:lnTo>
                  <a:lnTo>
                    <a:pt x="0" y="72"/>
                  </a:lnTo>
                  <a:lnTo>
                    <a:pt x="0" y="101"/>
                  </a:lnTo>
                  <a:lnTo>
                    <a:pt x="53" y="101"/>
                  </a:lnTo>
                  <a:lnTo>
                    <a:pt x="67" y="101"/>
                  </a:lnTo>
                  <a:lnTo>
                    <a:pt x="67" y="110"/>
                  </a:lnTo>
                  <a:lnTo>
                    <a:pt x="81" y="110"/>
                  </a:lnTo>
                  <a:lnTo>
                    <a:pt x="86" y="106"/>
                  </a:lnTo>
                  <a:lnTo>
                    <a:pt x="91" y="96"/>
                  </a:lnTo>
                  <a:lnTo>
                    <a:pt x="91" y="82"/>
                  </a:lnTo>
                  <a:lnTo>
                    <a:pt x="91" y="58"/>
                  </a:lnTo>
                  <a:lnTo>
                    <a:pt x="24" y="58"/>
                  </a:lnTo>
                  <a:lnTo>
                    <a:pt x="24" y="24"/>
                  </a:lnTo>
                  <a:lnTo>
                    <a:pt x="62" y="24"/>
                  </a:lnTo>
                  <a:lnTo>
                    <a:pt x="62" y="39"/>
                  </a:lnTo>
                  <a:lnTo>
                    <a:pt x="57" y="39"/>
                  </a:lnTo>
                  <a:lnTo>
                    <a:pt x="53" y="39"/>
                  </a:lnTo>
                  <a:lnTo>
                    <a:pt x="53" y="43"/>
                  </a:lnTo>
                  <a:lnTo>
                    <a:pt x="53" y="53"/>
                  </a:lnTo>
                  <a:lnTo>
                    <a:pt x="62" y="53"/>
                  </a:lnTo>
                  <a:lnTo>
                    <a:pt x="72" y="48"/>
                  </a:lnTo>
                  <a:lnTo>
                    <a:pt x="77" y="43"/>
                  </a:lnTo>
                  <a:lnTo>
                    <a:pt x="77" y="34"/>
                  </a:lnTo>
                  <a:lnTo>
                    <a:pt x="77" y="15"/>
                  </a:lnTo>
                  <a:lnTo>
                    <a:pt x="43" y="15"/>
                  </a:lnTo>
                  <a:lnTo>
                    <a:pt x="48" y="10"/>
                  </a:lnTo>
                  <a:lnTo>
                    <a:pt x="48" y="5"/>
                  </a:lnTo>
                  <a:lnTo>
                    <a:pt x="29" y="0"/>
                  </a:lnTo>
                  <a:lnTo>
                    <a:pt x="29" y="15"/>
                  </a:lnTo>
                  <a:lnTo>
                    <a:pt x="10" y="15"/>
                  </a:lnTo>
                  <a:lnTo>
                    <a:pt x="10" y="67"/>
                  </a:lnTo>
                  <a:close/>
                  <a:moveTo>
                    <a:pt x="48" y="43"/>
                  </a:moveTo>
                  <a:lnTo>
                    <a:pt x="48" y="43"/>
                  </a:lnTo>
                  <a:lnTo>
                    <a:pt x="38" y="29"/>
                  </a:lnTo>
                  <a:lnTo>
                    <a:pt x="29" y="34"/>
                  </a:lnTo>
                  <a:lnTo>
                    <a:pt x="38" y="48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71" name="矩形 70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澳门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组合 89"/>
          <p:cNvGrpSpPr/>
          <p:nvPr/>
        </p:nvGrpSpPr>
        <p:grpSpPr>
          <a:xfrm>
            <a:off x="3208655" y="1654810"/>
            <a:ext cx="5557520" cy="5545455"/>
            <a:chOff x="5053" y="2606"/>
            <a:chExt cx="8752" cy="8733"/>
          </a:xfrm>
        </p:grpSpPr>
        <p:sp>
          <p:nvSpPr>
            <p:cNvPr id="2" name="Freeform 8"/>
            <p:cNvSpPr/>
            <p:nvPr/>
          </p:nvSpPr>
          <p:spPr bwMode="auto">
            <a:xfrm>
              <a:off x="9388" y="5924"/>
              <a:ext cx="1792" cy="2688"/>
            </a:xfrm>
            <a:custGeom>
              <a:avLst/>
              <a:gdLst>
                <a:gd name="T0" fmla="*/ 826 w 826"/>
                <a:gd name="T1" fmla="*/ 352 h 1239"/>
                <a:gd name="T2" fmla="*/ 760 w 826"/>
                <a:gd name="T3" fmla="*/ 329 h 1239"/>
                <a:gd name="T4" fmla="*/ 755 w 826"/>
                <a:gd name="T5" fmla="*/ 301 h 1239"/>
                <a:gd name="T6" fmla="*/ 727 w 826"/>
                <a:gd name="T7" fmla="*/ 286 h 1239"/>
                <a:gd name="T8" fmla="*/ 770 w 826"/>
                <a:gd name="T9" fmla="*/ 183 h 1239"/>
                <a:gd name="T10" fmla="*/ 671 w 826"/>
                <a:gd name="T11" fmla="*/ 188 h 1239"/>
                <a:gd name="T12" fmla="*/ 624 w 826"/>
                <a:gd name="T13" fmla="*/ 193 h 1239"/>
                <a:gd name="T14" fmla="*/ 549 w 826"/>
                <a:gd name="T15" fmla="*/ 132 h 1239"/>
                <a:gd name="T16" fmla="*/ 483 w 826"/>
                <a:gd name="T17" fmla="*/ 89 h 1239"/>
                <a:gd name="T18" fmla="*/ 422 w 826"/>
                <a:gd name="T19" fmla="*/ 57 h 1239"/>
                <a:gd name="T20" fmla="*/ 390 w 826"/>
                <a:gd name="T21" fmla="*/ 5 h 1239"/>
                <a:gd name="T22" fmla="*/ 361 w 826"/>
                <a:gd name="T23" fmla="*/ 33 h 1239"/>
                <a:gd name="T24" fmla="*/ 324 w 826"/>
                <a:gd name="T25" fmla="*/ 38 h 1239"/>
                <a:gd name="T26" fmla="*/ 366 w 826"/>
                <a:gd name="T27" fmla="*/ 193 h 1239"/>
                <a:gd name="T28" fmla="*/ 413 w 826"/>
                <a:gd name="T29" fmla="*/ 230 h 1239"/>
                <a:gd name="T30" fmla="*/ 347 w 826"/>
                <a:gd name="T31" fmla="*/ 305 h 1239"/>
                <a:gd name="T32" fmla="*/ 338 w 826"/>
                <a:gd name="T33" fmla="*/ 352 h 1239"/>
                <a:gd name="T34" fmla="*/ 319 w 826"/>
                <a:gd name="T35" fmla="*/ 366 h 1239"/>
                <a:gd name="T36" fmla="*/ 300 w 826"/>
                <a:gd name="T37" fmla="*/ 404 h 1239"/>
                <a:gd name="T38" fmla="*/ 305 w 826"/>
                <a:gd name="T39" fmla="*/ 455 h 1239"/>
                <a:gd name="T40" fmla="*/ 286 w 826"/>
                <a:gd name="T41" fmla="*/ 521 h 1239"/>
                <a:gd name="T42" fmla="*/ 244 w 826"/>
                <a:gd name="T43" fmla="*/ 493 h 1239"/>
                <a:gd name="T44" fmla="*/ 178 w 826"/>
                <a:gd name="T45" fmla="*/ 498 h 1239"/>
                <a:gd name="T46" fmla="*/ 127 w 826"/>
                <a:gd name="T47" fmla="*/ 601 h 1239"/>
                <a:gd name="T48" fmla="*/ 80 w 826"/>
                <a:gd name="T49" fmla="*/ 648 h 1239"/>
                <a:gd name="T50" fmla="*/ 141 w 826"/>
                <a:gd name="T51" fmla="*/ 676 h 1239"/>
                <a:gd name="T52" fmla="*/ 155 w 826"/>
                <a:gd name="T53" fmla="*/ 723 h 1239"/>
                <a:gd name="T54" fmla="*/ 127 w 826"/>
                <a:gd name="T55" fmla="*/ 765 h 1239"/>
                <a:gd name="T56" fmla="*/ 141 w 826"/>
                <a:gd name="T57" fmla="*/ 793 h 1239"/>
                <a:gd name="T58" fmla="*/ 127 w 826"/>
                <a:gd name="T59" fmla="*/ 845 h 1239"/>
                <a:gd name="T60" fmla="*/ 230 w 826"/>
                <a:gd name="T61" fmla="*/ 910 h 1239"/>
                <a:gd name="T62" fmla="*/ 216 w 826"/>
                <a:gd name="T63" fmla="*/ 967 h 1239"/>
                <a:gd name="T64" fmla="*/ 57 w 826"/>
                <a:gd name="T65" fmla="*/ 1042 h 1239"/>
                <a:gd name="T66" fmla="*/ 0 w 826"/>
                <a:gd name="T67" fmla="*/ 1070 h 1239"/>
                <a:gd name="T68" fmla="*/ 52 w 826"/>
                <a:gd name="T69" fmla="*/ 1117 h 1239"/>
                <a:gd name="T70" fmla="*/ 136 w 826"/>
                <a:gd name="T71" fmla="*/ 1201 h 1239"/>
                <a:gd name="T72" fmla="*/ 216 w 826"/>
                <a:gd name="T73" fmla="*/ 1239 h 1239"/>
                <a:gd name="T74" fmla="*/ 230 w 826"/>
                <a:gd name="T75" fmla="*/ 1239 h 1239"/>
                <a:gd name="T76" fmla="*/ 239 w 826"/>
                <a:gd name="T77" fmla="*/ 1239 h 1239"/>
                <a:gd name="T78" fmla="*/ 272 w 826"/>
                <a:gd name="T79" fmla="*/ 1225 h 1239"/>
                <a:gd name="T80" fmla="*/ 305 w 826"/>
                <a:gd name="T81" fmla="*/ 1211 h 1239"/>
                <a:gd name="T82" fmla="*/ 338 w 826"/>
                <a:gd name="T83" fmla="*/ 1215 h 1239"/>
                <a:gd name="T84" fmla="*/ 380 w 826"/>
                <a:gd name="T85" fmla="*/ 1220 h 1239"/>
                <a:gd name="T86" fmla="*/ 408 w 826"/>
                <a:gd name="T87" fmla="*/ 1211 h 1239"/>
                <a:gd name="T88" fmla="*/ 441 w 826"/>
                <a:gd name="T89" fmla="*/ 1197 h 1239"/>
                <a:gd name="T90" fmla="*/ 558 w 826"/>
                <a:gd name="T91" fmla="*/ 1150 h 1239"/>
                <a:gd name="T92" fmla="*/ 591 w 826"/>
                <a:gd name="T93" fmla="*/ 1145 h 1239"/>
                <a:gd name="T94" fmla="*/ 615 w 826"/>
                <a:gd name="T95" fmla="*/ 1065 h 1239"/>
                <a:gd name="T96" fmla="*/ 596 w 826"/>
                <a:gd name="T97" fmla="*/ 1014 h 1239"/>
                <a:gd name="T98" fmla="*/ 591 w 826"/>
                <a:gd name="T99" fmla="*/ 962 h 1239"/>
                <a:gd name="T100" fmla="*/ 591 w 826"/>
                <a:gd name="T101" fmla="*/ 910 h 1239"/>
                <a:gd name="T102" fmla="*/ 615 w 826"/>
                <a:gd name="T103" fmla="*/ 849 h 1239"/>
                <a:gd name="T104" fmla="*/ 605 w 826"/>
                <a:gd name="T105" fmla="*/ 756 h 1239"/>
                <a:gd name="T106" fmla="*/ 605 w 826"/>
                <a:gd name="T107" fmla="*/ 704 h 1239"/>
                <a:gd name="T108" fmla="*/ 554 w 826"/>
                <a:gd name="T109" fmla="*/ 657 h 1239"/>
                <a:gd name="T110" fmla="*/ 535 w 826"/>
                <a:gd name="T111" fmla="*/ 568 h 1239"/>
                <a:gd name="T112" fmla="*/ 544 w 826"/>
                <a:gd name="T113" fmla="*/ 512 h 1239"/>
                <a:gd name="T114" fmla="*/ 573 w 826"/>
                <a:gd name="T115" fmla="*/ 465 h 1239"/>
                <a:gd name="T116" fmla="*/ 657 w 826"/>
                <a:gd name="T117" fmla="*/ 498 h 1239"/>
                <a:gd name="T118" fmla="*/ 680 w 826"/>
                <a:gd name="T119" fmla="*/ 441 h 1239"/>
                <a:gd name="T120" fmla="*/ 741 w 826"/>
                <a:gd name="T121" fmla="*/ 418 h 1239"/>
                <a:gd name="T122" fmla="*/ 816 w 826"/>
                <a:gd name="T123" fmla="*/ 385 h 123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6" h="1239">
                  <a:moveTo>
                    <a:pt x="816" y="385"/>
                  </a:moveTo>
                  <a:lnTo>
                    <a:pt x="821" y="376"/>
                  </a:lnTo>
                  <a:lnTo>
                    <a:pt x="826" y="371"/>
                  </a:lnTo>
                  <a:lnTo>
                    <a:pt x="826" y="366"/>
                  </a:lnTo>
                  <a:lnTo>
                    <a:pt x="826" y="352"/>
                  </a:lnTo>
                  <a:lnTo>
                    <a:pt x="816" y="338"/>
                  </a:lnTo>
                  <a:lnTo>
                    <a:pt x="802" y="329"/>
                  </a:lnTo>
                  <a:lnTo>
                    <a:pt x="784" y="338"/>
                  </a:lnTo>
                  <a:lnTo>
                    <a:pt x="765" y="338"/>
                  </a:lnTo>
                  <a:lnTo>
                    <a:pt x="760" y="329"/>
                  </a:lnTo>
                  <a:lnTo>
                    <a:pt x="760" y="305"/>
                  </a:lnTo>
                  <a:lnTo>
                    <a:pt x="760" y="301"/>
                  </a:lnTo>
                  <a:lnTo>
                    <a:pt x="755" y="301"/>
                  </a:lnTo>
                  <a:lnTo>
                    <a:pt x="741" y="296"/>
                  </a:lnTo>
                  <a:lnTo>
                    <a:pt x="732" y="291"/>
                  </a:lnTo>
                  <a:lnTo>
                    <a:pt x="727" y="286"/>
                  </a:lnTo>
                  <a:lnTo>
                    <a:pt x="741" y="263"/>
                  </a:lnTo>
                  <a:lnTo>
                    <a:pt x="765" y="221"/>
                  </a:lnTo>
                  <a:lnTo>
                    <a:pt x="770" y="202"/>
                  </a:lnTo>
                  <a:lnTo>
                    <a:pt x="770" y="188"/>
                  </a:lnTo>
                  <a:lnTo>
                    <a:pt x="770" y="183"/>
                  </a:lnTo>
                  <a:lnTo>
                    <a:pt x="760" y="183"/>
                  </a:lnTo>
                  <a:lnTo>
                    <a:pt x="737" y="188"/>
                  </a:lnTo>
                  <a:lnTo>
                    <a:pt x="709" y="188"/>
                  </a:lnTo>
                  <a:lnTo>
                    <a:pt x="690" y="183"/>
                  </a:lnTo>
                  <a:lnTo>
                    <a:pt x="671" y="188"/>
                  </a:lnTo>
                  <a:lnTo>
                    <a:pt x="662" y="193"/>
                  </a:lnTo>
                  <a:lnTo>
                    <a:pt x="638" y="197"/>
                  </a:lnTo>
                  <a:lnTo>
                    <a:pt x="624" y="193"/>
                  </a:lnTo>
                  <a:lnTo>
                    <a:pt x="601" y="183"/>
                  </a:lnTo>
                  <a:lnTo>
                    <a:pt x="573" y="169"/>
                  </a:lnTo>
                  <a:lnTo>
                    <a:pt x="558" y="160"/>
                  </a:lnTo>
                  <a:lnTo>
                    <a:pt x="549" y="132"/>
                  </a:lnTo>
                  <a:lnTo>
                    <a:pt x="521" y="99"/>
                  </a:lnTo>
                  <a:lnTo>
                    <a:pt x="507" y="94"/>
                  </a:lnTo>
                  <a:lnTo>
                    <a:pt x="483" y="89"/>
                  </a:lnTo>
                  <a:lnTo>
                    <a:pt x="474" y="80"/>
                  </a:lnTo>
                  <a:lnTo>
                    <a:pt x="460" y="66"/>
                  </a:lnTo>
                  <a:lnTo>
                    <a:pt x="446" y="66"/>
                  </a:lnTo>
                  <a:lnTo>
                    <a:pt x="432" y="61"/>
                  </a:lnTo>
                  <a:lnTo>
                    <a:pt x="422" y="57"/>
                  </a:lnTo>
                  <a:lnTo>
                    <a:pt x="422" y="38"/>
                  </a:lnTo>
                  <a:lnTo>
                    <a:pt x="413" y="10"/>
                  </a:lnTo>
                  <a:lnTo>
                    <a:pt x="404" y="0"/>
                  </a:lnTo>
                  <a:lnTo>
                    <a:pt x="390" y="5"/>
                  </a:lnTo>
                  <a:lnTo>
                    <a:pt x="380" y="5"/>
                  </a:lnTo>
                  <a:lnTo>
                    <a:pt x="371" y="24"/>
                  </a:lnTo>
                  <a:lnTo>
                    <a:pt x="366" y="33"/>
                  </a:lnTo>
                  <a:lnTo>
                    <a:pt x="361" y="33"/>
                  </a:lnTo>
                  <a:lnTo>
                    <a:pt x="347" y="33"/>
                  </a:lnTo>
                  <a:lnTo>
                    <a:pt x="333" y="33"/>
                  </a:lnTo>
                  <a:lnTo>
                    <a:pt x="324" y="38"/>
                  </a:lnTo>
                  <a:lnTo>
                    <a:pt x="315" y="43"/>
                  </a:lnTo>
                  <a:lnTo>
                    <a:pt x="347" y="174"/>
                  </a:lnTo>
                  <a:lnTo>
                    <a:pt x="366" y="193"/>
                  </a:lnTo>
                  <a:lnTo>
                    <a:pt x="380" y="207"/>
                  </a:lnTo>
                  <a:lnTo>
                    <a:pt x="394" y="211"/>
                  </a:lnTo>
                  <a:lnTo>
                    <a:pt x="408" y="216"/>
                  </a:lnTo>
                  <a:lnTo>
                    <a:pt x="413" y="230"/>
                  </a:lnTo>
                  <a:lnTo>
                    <a:pt x="413" y="249"/>
                  </a:lnTo>
                  <a:lnTo>
                    <a:pt x="404" y="258"/>
                  </a:lnTo>
                  <a:lnTo>
                    <a:pt x="399" y="268"/>
                  </a:lnTo>
                  <a:lnTo>
                    <a:pt x="361" y="305"/>
                  </a:lnTo>
                  <a:lnTo>
                    <a:pt x="347" y="305"/>
                  </a:lnTo>
                  <a:lnTo>
                    <a:pt x="343" y="305"/>
                  </a:lnTo>
                  <a:lnTo>
                    <a:pt x="338" y="310"/>
                  </a:lnTo>
                  <a:lnTo>
                    <a:pt x="338" y="319"/>
                  </a:lnTo>
                  <a:lnTo>
                    <a:pt x="338" y="333"/>
                  </a:lnTo>
                  <a:lnTo>
                    <a:pt x="338" y="352"/>
                  </a:lnTo>
                  <a:lnTo>
                    <a:pt x="333" y="357"/>
                  </a:lnTo>
                  <a:lnTo>
                    <a:pt x="329" y="362"/>
                  </a:lnTo>
                  <a:lnTo>
                    <a:pt x="319" y="366"/>
                  </a:lnTo>
                  <a:lnTo>
                    <a:pt x="315" y="366"/>
                  </a:lnTo>
                  <a:lnTo>
                    <a:pt x="300" y="376"/>
                  </a:lnTo>
                  <a:lnTo>
                    <a:pt x="296" y="385"/>
                  </a:lnTo>
                  <a:lnTo>
                    <a:pt x="296" y="390"/>
                  </a:lnTo>
                  <a:lnTo>
                    <a:pt x="300" y="404"/>
                  </a:lnTo>
                  <a:lnTo>
                    <a:pt x="305" y="418"/>
                  </a:lnTo>
                  <a:lnTo>
                    <a:pt x="305" y="432"/>
                  </a:lnTo>
                  <a:lnTo>
                    <a:pt x="305" y="455"/>
                  </a:lnTo>
                  <a:lnTo>
                    <a:pt x="300" y="484"/>
                  </a:lnTo>
                  <a:lnTo>
                    <a:pt x="300" y="507"/>
                  </a:lnTo>
                  <a:lnTo>
                    <a:pt x="296" y="512"/>
                  </a:lnTo>
                  <a:lnTo>
                    <a:pt x="286" y="521"/>
                  </a:lnTo>
                  <a:lnTo>
                    <a:pt x="272" y="526"/>
                  </a:lnTo>
                  <a:lnTo>
                    <a:pt x="268" y="521"/>
                  </a:lnTo>
                  <a:lnTo>
                    <a:pt x="258" y="512"/>
                  </a:lnTo>
                  <a:lnTo>
                    <a:pt x="244" y="493"/>
                  </a:lnTo>
                  <a:lnTo>
                    <a:pt x="230" y="488"/>
                  </a:lnTo>
                  <a:lnTo>
                    <a:pt x="221" y="484"/>
                  </a:lnTo>
                  <a:lnTo>
                    <a:pt x="207" y="484"/>
                  </a:lnTo>
                  <a:lnTo>
                    <a:pt x="193" y="488"/>
                  </a:lnTo>
                  <a:lnTo>
                    <a:pt x="178" y="498"/>
                  </a:lnTo>
                  <a:lnTo>
                    <a:pt x="160" y="516"/>
                  </a:lnTo>
                  <a:lnTo>
                    <a:pt x="146" y="568"/>
                  </a:lnTo>
                  <a:lnTo>
                    <a:pt x="141" y="591"/>
                  </a:lnTo>
                  <a:lnTo>
                    <a:pt x="127" y="601"/>
                  </a:lnTo>
                  <a:lnTo>
                    <a:pt x="113" y="610"/>
                  </a:lnTo>
                  <a:lnTo>
                    <a:pt x="80" y="620"/>
                  </a:lnTo>
                  <a:lnTo>
                    <a:pt x="80" y="624"/>
                  </a:lnTo>
                  <a:lnTo>
                    <a:pt x="80" y="634"/>
                  </a:lnTo>
                  <a:lnTo>
                    <a:pt x="80" y="648"/>
                  </a:lnTo>
                  <a:lnTo>
                    <a:pt x="85" y="666"/>
                  </a:lnTo>
                  <a:lnTo>
                    <a:pt x="94" y="671"/>
                  </a:lnTo>
                  <a:lnTo>
                    <a:pt x="103" y="676"/>
                  </a:lnTo>
                  <a:lnTo>
                    <a:pt x="141" y="676"/>
                  </a:lnTo>
                  <a:lnTo>
                    <a:pt x="155" y="685"/>
                  </a:lnTo>
                  <a:lnTo>
                    <a:pt x="164" y="695"/>
                  </a:lnTo>
                  <a:lnTo>
                    <a:pt x="169" y="704"/>
                  </a:lnTo>
                  <a:lnTo>
                    <a:pt x="169" y="713"/>
                  </a:lnTo>
                  <a:lnTo>
                    <a:pt x="155" y="723"/>
                  </a:lnTo>
                  <a:lnTo>
                    <a:pt x="146" y="732"/>
                  </a:lnTo>
                  <a:lnTo>
                    <a:pt x="136" y="737"/>
                  </a:lnTo>
                  <a:lnTo>
                    <a:pt x="132" y="751"/>
                  </a:lnTo>
                  <a:lnTo>
                    <a:pt x="127" y="765"/>
                  </a:lnTo>
                  <a:lnTo>
                    <a:pt x="127" y="770"/>
                  </a:lnTo>
                  <a:lnTo>
                    <a:pt x="132" y="774"/>
                  </a:lnTo>
                  <a:lnTo>
                    <a:pt x="136" y="784"/>
                  </a:lnTo>
                  <a:lnTo>
                    <a:pt x="141" y="793"/>
                  </a:lnTo>
                  <a:lnTo>
                    <a:pt x="141" y="798"/>
                  </a:lnTo>
                  <a:lnTo>
                    <a:pt x="141" y="807"/>
                  </a:lnTo>
                  <a:lnTo>
                    <a:pt x="132" y="826"/>
                  </a:lnTo>
                  <a:lnTo>
                    <a:pt x="127" y="845"/>
                  </a:lnTo>
                  <a:lnTo>
                    <a:pt x="193" y="896"/>
                  </a:lnTo>
                  <a:lnTo>
                    <a:pt x="202" y="901"/>
                  </a:lnTo>
                  <a:lnTo>
                    <a:pt x="211" y="906"/>
                  </a:lnTo>
                  <a:lnTo>
                    <a:pt x="221" y="906"/>
                  </a:lnTo>
                  <a:lnTo>
                    <a:pt x="230" y="910"/>
                  </a:lnTo>
                  <a:lnTo>
                    <a:pt x="230" y="924"/>
                  </a:lnTo>
                  <a:lnTo>
                    <a:pt x="230" y="939"/>
                  </a:lnTo>
                  <a:lnTo>
                    <a:pt x="225" y="953"/>
                  </a:lnTo>
                  <a:lnTo>
                    <a:pt x="216" y="967"/>
                  </a:lnTo>
                  <a:lnTo>
                    <a:pt x="188" y="985"/>
                  </a:lnTo>
                  <a:lnTo>
                    <a:pt x="155" y="1004"/>
                  </a:lnTo>
                  <a:lnTo>
                    <a:pt x="118" y="1018"/>
                  </a:lnTo>
                  <a:lnTo>
                    <a:pt x="89" y="1032"/>
                  </a:lnTo>
                  <a:lnTo>
                    <a:pt x="57" y="1042"/>
                  </a:lnTo>
                  <a:lnTo>
                    <a:pt x="28" y="1046"/>
                  </a:lnTo>
                  <a:lnTo>
                    <a:pt x="14" y="1056"/>
                  </a:lnTo>
                  <a:lnTo>
                    <a:pt x="5" y="1061"/>
                  </a:lnTo>
                  <a:lnTo>
                    <a:pt x="0" y="1070"/>
                  </a:lnTo>
                  <a:lnTo>
                    <a:pt x="0" y="1075"/>
                  </a:lnTo>
                  <a:lnTo>
                    <a:pt x="5" y="1079"/>
                  </a:lnTo>
                  <a:lnTo>
                    <a:pt x="10" y="1084"/>
                  </a:lnTo>
                  <a:lnTo>
                    <a:pt x="52" y="1117"/>
                  </a:lnTo>
                  <a:lnTo>
                    <a:pt x="89" y="1145"/>
                  </a:lnTo>
                  <a:lnTo>
                    <a:pt x="103" y="1173"/>
                  </a:lnTo>
                  <a:lnTo>
                    <a:pt x="118" y="1192"/>
                  </a:lnTo>
                  <a:lnTo>
                    <a:pt x="136" y="1201"/>
                  </a:lnTo>
                  <a:lnTo>
                    <a:pt x="178" y="1220"/>
                  </a:lnTo>
                  <a:lnTo>
                    <a:pt x="216" y="1239"/>
                  </a:lnTo>
                  <a:lnTo>
                    <a:pt x="225" y="1239"/>
                  </a:lnTo>
                  <a:lnTo>
                    <a:pt x="230" y="1239"/>
                  </a:lnTo>
                  <a:lnTo>
                    <a:pt x="239" y="1239"/>
                  </a:lnTo>
                  <a:lnTo>
                    <a:pt x="254" y="1239"/>
                  </a:lnTo>
                  <a:lnTo>
                    <a:pt x="263" y="1234"/>
                  </a:lnTo>
                  <a:lnTo>
                    <a:pt x="272" y="1225"/>
                  </a:lnTo>
                  <a:lnTo>
                    <a:pt x="282" y="1215"/>
                  </a:lnTo>
                  <a:lnTo>
                    <a:pt x="291" y="1211"/>
                  </a:lnTo>
                  <a:lnTo>
                    <a:pt x="305" y="1211"/>
                  </a:lnTo>
                  <a:lnTo>
                    <a:pt x="319" y="1211"/>
                  </a:lnTo>
                  <a:lnTo>
                    <a:pt x="329" y="1211"/>
                  </a:lnTo>
                  <a:lnTo>
                    <a:pt x="338" y="1215"/>
                  </a:lnTo>
                  <a:lnTo>
                    <a:pt x="347" y="1220"/>
                  </a:lnTo>
                  <a:lnTo>
                    <a:pt x="366" y="1225"/>
                  </a:lnTo>
                  <a:lnTo>
                    <a:pt x="380" y="1220"/>
                  </a:lnTo>
                  <a:lnTo>
                    <a:pt x="390" y="1211"/>
                  </a:lnTo>
                  <a:lnTo>
                    <a:pt x="394" y="1211"/>
                  </a:lnTo>
                  <a:lnTo>
                    <a:pt x="408" y="1211"/>
                  </a:lnTo>
                  <a:lnTo>
                    <a:pt x="418" y="1211"/>
                  </a:lnTo>
                  <a:lnTo>
                    <a:pt x="418" y="1206"/>
                  </a:lnTo>
                  <a:lnTo>
                    <a:pt x="432" y="1201"/>
                  </a:lnTo>
                  <a:lnTo>
                    <a:pt x="441" y="1197"/>
                  </a:lnTo>
                  <a:lnTo>
                    <a:pt x="451" y="1197"/>
                  </a:lnTo>
                  <a:lnTo>
                    <a:pt x="460" y="1197"/>
                  </a:lnTo>
                  <a:lnTo>
                    <a:pt x="483" y="1192"/>
                  </a:lnTo>
                  <a:lnTo>
                    <a:pt x="526" y="1154"/>
                  </a:lnTo>
                  <a:lnTo>
                    <a:pt x="558" y="1150"/>
                  </a:lnTo>
                  <a:lnTo>
                    <a:pt x="568" y="1150"/>
                  </a:lnTo>
                  <a:lnTo>
                    <a:pt x="573" y="1150"/>
                  </a:lnTo>
                  <a:lnTo>
                    <a:pt x="582" y="1150"/>
                  </a:lnTo>
                  <a:lnTo>
                    <a:pt x="591" y="1145"/>
                  </a:lnTo>
                  <a:lnTo>
                    <a:pt x="610" y="1122"/>
                  </a:lnTo>
                  <a:lnTo>
                    <a:pt x="615" y="1107"/>
                  </a:lnTo>
                  <a:lnTo>
                    <a:pt x="619" y="1093"/>
                  </a:lnTo>
                  <a:lnTo>
                    <a:pt x="619" y="1079"/>
                  </a:lnTo>
                  <a:lnTo>
                    <a:pt x="615" y="1065"/>
                  </a:lnTo>
                  <a:lnTo>
                    <a:pt x="605" y="1051"/>
                  </a:lnTo>
                  <a:lnTo>
                    <a:pt x="601" y="1032"/>
                  </a:lnTo>
                  <a:lnTo>
                    <a:pt x="596" y="1014"/>
                  </a:lnTo>
                  <a:lnTo>
                    <a:pt x="601" y="1009"/>
                  </a:lnTo>
                  <a:lnTo>
                    <a:pt x="601" y="1000"/>
                  </a:lnTo>
                  <a:lnTo>
                    <a:pt x="601" y="981"/>
                  </a:lnTo>
                  <a:lnTo>
                    <a:pt x="591" y="962"/>
                  </a:lnTo>
                  <a:lnTo>
                    <a:pt x="587" y="962"/>
                  </a:lnTo>
                  <a:lnTo>
                    <a:pt x="582" y="948"/>
                  </a:lnTo>
                  <a:lnTo>
                    <a:pt x="582" y="934"/>
                  </a:lnTo>
                  <a:lnTo>
                    <a:pt x="587" y="924"/>
                  </a:lnTo>
                  <a:lnTo>
                    <a:pt x="591" y="910"/>
                  </a:lnTo>
                  <a:lnTo>
                    <a:pt x="615" y="882"/>
                  </a:lnTo>
                  <a:lnTo>
                    <a:pt x="619" y="863"/>
                  </a:lnTo>
                  <a:lnTo>
                    <a:pt x="615" y="854"/>
                  </a:lnTo>
                  <a:lnTo>
                    <a:pt x="615" y="849"/>
                  </a:lnTo>
                  <a:lnTo>
                    <a:pt x="601" y="826"/>
                  </a:lnTo>
                  <a:lnTo>
                    <a:pt x="596" y="817"/>
                  </a:lnTo>
                  <a:lnTo>
                    <a:pt x="596" y="803"/>
                  </a:lnTo>
                  <a:lnTo>
                    <a:pt x="601" y="779"/>
                  </a:lnTo>
                  <a:lnTo>
                    <a:pt x="605" y="756"/>
                  </a:lnTo>
                  <a:lnTo>
                    <a:pt x="610" y="742"/>
                  </a:lnTo>
                  <a:lnTo>
                    <a:pt x="615" y="727"/>
                  </a:lnTo>
                  <a:lnTo>
                    <a:pt x="610" y="713"/>
                  </a:lnTo>
                  <a:lnTo>
                    <a:pt x="605" y="704"/>
                  </a:lnTo>
                  <a:lnTo>
                    <a:pt x="591" y="685"/>
                  </a:lnTo>
                  <a:lnTo>
                    <a:pt x="587" y="676"/>
                  </a:lnTo>
                  <a:lnTo>
                    <a:pt x="573" y="671"/>
                  </a:lnTo>
                  <a:lnTo>
                    <a:pt x="554" y="657"/>
                  </a:lnTo>
                  <a:lnTo>
                    <a:pt x="530" y="634"/>
                  </a:lnTo>
                  <a:lnTo>
                    <a:pt x="530" y="601"/>
                  </a:lnTo>
                  <a:lnTo>
                    <a:pt x="535" y="596"/>
                  </a:lnTo>
                  <a:lnTo>
                    <a:pt x="535" y="587"/>
                  </a:lnTo>
                  <a:lnTo>
                    <a:pt x="535" y="568"/>
                  </a:lnTo>
                  <a:lnTo>
                    <a:pt x="540" y="544"/>
                  </a:lnTo>
                  <a:lnTo>
                    <a:pt x="540" y="530"/>
                  </a:lnTo>
                  <a:lnTo>
                    <a:pt x="544" y="516"/>
                  </a:lnTo>
                  <a:lnTo>
                    <a:pt x="544" y="512"/>
                  </a:lnTo>
                  <a:lnTo>
                    <a:pt x="540" y="484"/>
                  </a:lnTo>
                  <a:lnTo>
                    <a:pt x="540" y="474"/>
                  </a:lnTo>
                  <a:lnTo>
                    <a:pt x="544" y="469"/>
                  </a:lnTo>
                  <a:lnTo>
                    <a:pt x="558" y="465"/>
                  </a:lnTo>
                  <a:lnTo>
                    <a:pt x="573" y="465"/>
                  </a:lnTo>
                  <a:lnTo>
                    <a:pt x="601" y="479"/>
                  </a:lnTo>
                  <a:lnTo>
                    <a:pt x="619" y="493"/>
                  </a:lnTo>
                  <a:lnTo>
                    <a:pt x="638" y="498"/>
                  </a:lnTo>
                  <a:lnTo>
                    <a:pt x="657" y="498"/>
                  </a:lnTo>
                  <a:lnTo>
                    <a:pt x="666" y="493"/>
                  </a:lnTo>
                  <a:lnTo>
                    <a:pt x="676" y="484"/>
                  </a:lnTo>
                  <a:lnTo>
                    <a:pt x="680" y="460"/>
                  </a:lnTo>
                  <a:lnTo>
                    <a:pt x="680" y="441"/>
                  </a:lnTo>
                  <a:lnTo>
                    <a:pt x="685" y="437"/>
                  </a:lnTo>
                  <a:lnTo>
                    <a:pt x="690" y="432"/>
                  </a:lnTo>
                  <a:lnTo>
                    <a:pt x="709" y="423"/>
                  </a:lnTo>
                  <a:lnTo>
                    <a:pt x="741" y="418"/>
                  </a:lnTo>
                  <a:lnTo>
                    <a:pt x="751" y="418"/>
                  </a:lnTo>
                  <a:lnTo>
                    <a:pt x="765" y="413"/>
                  </a:lnTo>
                  <a:lnTo>
                    <a:pt x="774" y="413"/>
                  </a:lnTo>
                  <a:lnTo>
                    <a:pt x="793" y="399"/>
                  </a:lnTo>
                  <a:lnTo>
                    <a:pt x="816" y="385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9"/>
            <p:cNvSpPr/>
            <p:nvPr/>
          </p:nvSpPr>
          <p:spPr bwMode="auto">
            <a:xfrm>
              <a:off x="11291" y="7104"/>
              <a:ext cx="2272" cy="1894"/>
            </a:xfrm>
            <a:custGeom>
              <a:avLst/>
              <a:gdLst>
                <a:gd name="T0" fmla="*/ 1004 w 1047"/>
                <a:gd name="T1" fmla="*/ 380 h 873"/>
                <a:gd name="T2" fmla="*/ 1000 w 1047"/>
                <a:gd name="T3" fmla="*/ 301 h 873"/>
                <a:gd name="T4" fmla="*/ 1018 w 1047"/>
                <a:gd name="T5" fmla="*/ 221 h 873"/>
                <a:gd name="T6" fmla="*/ 1028 w 1047"/>
                <a:gd name="T7" fmla="*/ 71 h 873"/>
                <a:gd name="T8" fmla="*/ 1018 w 1047"/>
                <a:gd name="T9" fmla="*/ 24 h 873"/>
                <a:gd name="T10" fmla="*/ 981 w 1047"/>
                <a:gd name="T11" fmla="*/ 5 h 873"/>
                <a:gd name="T12" fmla="*/ 934 w 1047"/>
                <a:gd name="T13" fmla="*/ 24 h 873"/>
                <a:gd name="T14" fmla="*/ 831 w 1047"/>
                <a:gd name="T15" fmla="*/ 61 h 873"/>
                <a:gd name="T16" fmla="*/ 774 w 1047"/>
                <a:gd name="T17" fmla="*/ 90 h 873"/>
                <a:gd name="T18" fmla="*/ 746 w 1047"/>
                <a:gd name="T19" fmla="*/ 282 h 873"/>
                <a:gd name="T20" fmla="*/ 742 w 1047"/>
                <a:gd name="T21" fmla="*/ 324 h 873"/>
                <a:gd name="T22" fmla="*/ 695 w 1047"/>
                <a:gd name="T23" fmla="*/ 357 h 873"/>
                <a:gd name="T24" fmla="*/ 652 w 1047"/>
                <a:gd name="T25" fmla="*/ 395 h 873"/>
                <a:gd name="T26" fmla="*/ 620 w 1047"/>
                <a:gd name="T27" fmla="*/ 390 h 873"/>
                <a:gd name="T28" fmla="*/ 591 w 1047"/>
                <a:gd name="T29" fmla="*/ 395 h 873"/>
                <a:gd name="T30" fmla="*/ 563 w 1047"/>
                <a:gd name="T31" fmla="*/ 399 h 873"/>
                <a:gd name="T32" fmla="*/ 516 w 1047"/>
                <a:gd name="T33" fmla="*/ 418 h 873"/>
                <a:gd name="T34" fmla="*/ 465 w 1047"/>
                <a:gd name="T35" fmla="*/ 404 h 873"/>
                <a:gd name="T36" fmla="*/ 423 w 1047"/>
                <a:gd name="T37" fmla="*/ 362 h 873"/>
                <a:gd name="T38" fmla="*/ 319 w 1047"/>
                <a:gd name="T39" fmla="*/ 404 h 873"/>
                <a:gd name="T40" fmla="*/ 268 w 1047"/>
                <a:gd name="T41" fmla="*/ 418 h 873"/>
                <a:gd name="T42" fmla="*/ 254 w 1047"/>
                <a:gd name="T43" fmla="*/ 348 h 873"/>
                <a:gd name="T44" fmla="*/ 151 w 1047"/>
                <a:gd name="T45" fmla="*/ 395 h 873"/>
                <a:gd name="T46" fmla="*/ 94 w 1047"/>
                <a:gd name="T47" fmla="*/ 399 h 873"/>
                <a:gd name="T48" fmla="*/ 19 w 1047"/>
                <a:gd name="T49" fmla="*/ 470 h 873"/>
                <a:gd name="T50" fmla="*/ 0 w 1047"/>
                <a:gd name="T51" fmla="*/ 498 h 873"/>
                <a:gd name="T52" fmla="*/ 10 w 1047"/>
                <a:gd name="T53" fmla="*/ 517 h 873"/>
                <a:gd name="T54" fmla="*/ 33 w 1047"/>
                <a:gd name="T55" fmla="*/ 545 h 873"/>
                <a:gd name="T56" fmla="*/ 66 w 1047"/>
                <a:gd name="T57" fmla="*/ 563 h 873"/>
                <a:gd name="T58" fmla="*/ 104 w 1047"/>
                <a:gd name="T59" fmla="*/ 582 h 873"/>
                <a:gd name="T60" fmla="*/ 122 w 1047"/>
                <a:gd name="T61" fmla="*/ 615 h 873"/>
                <a:gd name="T62" fmla="*/ 155 w 1047"/>
                <a:gd name="T63" fmla="*/ 639 h 873"/>
                <a:gd name="T64" fmla="*/ 183 w 1047"/>
                <a:gd name="T65" fmla="*/ 643 h 873"/>
                <a:gd name="T66" fmla="*/ 197 w 1047"/>
                <a:gd name="T67" fmla="*/ 648 h 873"/>
                <a:gd name="T68" fmla="*/ 212 w 1047"/>
                <a:gd name="T69" fmla="*/ 662 h 873"/>
                <a:gd name="T70" fmla="*/ 216 w 1047"/>
                <a:gd name="T71" fmla="*/ 676 h 873"/>
                <a:gd name="T72" fmla="*/ 235 w 1047"/>
                <a:gd name="T73" fmla="*/ 662 h 873"/>
                <a:gd name="T74" fmla="*/ 254 w 1047"/>
                <a:gd name="T75" fmla="*/ 667 h 873"/>
                <a:gd name="T76" fmla="*/ 287 w 1047"/>
                <a:gd name="T77" fmla="*/ 681 h 873"/>
                <a:gd name="T78" fmla="*/ 305 w 1047"/>
                <a:gd name="T79" fmla="*/ 695 h 873"/>
                <a:gd name="T80" fmla="*/ 319 w 1047"/>
                <a:gd name="T81" fmla="*/ 728 h 873"/>
                <a:gd name="T82" fmla="*/ 319 w 1047"/>
                <a:gd name="T83" fmla="*/ 789 h 873"/>
                <a:gd name="T84" fmla="*/ 296 w 1047"/>
                <a:gd name="T85" fmla="*/ 840 h 873"/>
                <a:gd name="T86" fmla="*/ 305 w 1047"/>
                <a:gd name="T87" fmla="*/ 868 h 873"/>
                <a:gd name="T88" fmla="*/ 333 w 1047"/>
                <a:gd name="T89" fmla="*/ 831 h 873"/>
                <a:gd name="T90" fmla="*/ 390 w 1047"/>
                <a:gd name="T91" fmla="*/ 817 h 873"/>
                <a:gd name="T92" fmla="*/ 455 w 1047"/>
                <a:gd name="T93" fmla="*/ 831 h 873"/>
                <a:gd name="T94" fmla="*/ 535 w 1047"/>
                <a:gd name="T95" fmla="*/ 775 h 873"/>
                <a:gd name="T96" fmla="*/ 559 w 1047"/>
                <a:gd name="T97" fmla="*/ 746 h 873"/>
                <a:gd name="T98" fmla="*/ 634 w 1047"/>
                <a:gd name="T99" fmla="*/ 690 h 873"/>
                <a:gd name="T100" fmla="*/ 713 w 1047"/>
                <a:gd name="T101" fmla="*/ 648 h 873"/>
                <a:gd name="T102" fmla="*/ 728 w 1047"/>
                <a:gd name="T103" fmla="*/ 563 h 873"/>
                <a:gd name="T104" fmla="*/ 756 w 1047"/>
                <a:gd name="T105" fmla="*/ 507 h 873"/>
                <a:gd name="T106" fmla="*/ 784 w 1047"/>
                <a:gd name="T107" fmla="*/ 446 h 873"/>
                <a:gd name="T108" fmla="*/ 826 w 1047"/>
                <a:gd name="T109" fmla="*/ 456 h 873"/>
                <a:gd name="T110" fmla="*/ 868 w 1047"/>
                <a:gd name="T111" fmla="*/ 446 h 873"/>
                <a:gd name="T112" fmla="*/ 878 w 1047"/>
                <a:gd name="T113" fmla="*/ 446 h 873"/>
                <a:gd name="T114" fmla="*/ 920 w 1047"/>
                <a:gd name="T115" fmla="*/ 437 h 873"/>
                <a:gd name="T116" fmla="*/ 981 w 1047"/>
                <a:gd name="T117" fmla="*/ 437 h 8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47" h="873">
                  <a:moveTo>
                    <a:pt x="981" y="437"/>
                  </a:moveTo>
                  <a:lnTo>
                    <a:pt x="986" y="427"/>
                  </a:lnTo>
                  <a:lnTo>
                    <a:pt x="990" y="413"/>
                  </a:lnTo>
                  <a:lnTo>
                    <a:pt x="1004" y="380"/>
                  </a:lnTo>
                  <a:lnTo>
                    <a:pt x="1009" y="362"/>
                  </a:lnTo>
                  <a:lnTo>
                    <a:pt x="1009" y="343"/>
                  </a:lnTo>
                  <a:lnTo>
                    <a:pt x="1009" y="319"/>
                  </a:lnTo>
                  <a:lnTo>
                    <a:pt x="1000" y="301"/>
                  </a:lnTo>
                  <a:lnTo>
                    <a:pt x="1000" y="263"/>
                  </a:lnTo>
                  <a:lnTo>
                    <a:pt x="1004" y="235"/>
                  </a:lnTo>
                  <a:lnTo>
                    <a:pt x="1009" y="226"/>
                  </a:lnTo>
                  <a:lnTo>
                    <a:pt x="1018" y="221"/>
                  </a:lnTo>
                  <a:lnTo>
                    <a:pt x="1018" y="169"/>
                  </a:lnTo>
                  <a:lnTo>
                    <a:pt x="1018" y="99"/>
                  </a:lnTo>
                  <a:lnTo>
                    <a:pt x="1018" y="85"/>
                  </a:lnTo>
                  <a:lnTo>
                    <a:pt x="1028" y="71"/>
                  </a:lnTo>
                  <a:lnTo>
                    <a:pt x="1037" y="61"/>
                  </a:lnTo>
                  <a:lnTo>
                    <a:pt x="1047" y="52"/>
                  </a:lnTo>
                  <a:lnTo>
                    <a:pt x="1042" y="43"/>
                  </a:lnTo>
                  <a:lnTo>
                    <a:pt x="1032" y="38"/>
                  </a:lnTo>
                  <a:lnTo>
                    <a:pt x="1018" y="24"/>
                  </a:lnTo>
                  <a:lnTo>
                    <a:pt x="1018" y="19"/>
                  </a:lnTo>
                  <a:lnTo>
                    <a:pt x="1004" y="0"/>
                  </a:lnTo>
                  <a:lnTo>
                    <a:pt x="1000" y="0"/>
                  </a:lnTo>
                  <a:lnTo>
                    <a:pt x="990" y="0"/>
                  </a:lnTo>
                  <a:lnTo>
                    <a:pt x="981" y="5"/>
                  </a:lnTo>
                  <a:lnTo>
                    <a:pt x="976" y="15"/>
                  </a:lnTo>
                  <a:lnTo>
                    <a:pt x="967" y="19"/>
                  </a:lnTo>
                  <a:lnTo>
                    <a:pt x="957" y="24"/>
                  </a:lnTo>
                  <a:lnTo>
                    <a:pt x="934" y="24"/>
                  </a:lnTo>
                  <a:lnTo>
                    <a:pt x="896" y="29"/>
                  </a:lnTo>
                  <a:lnTo>
                    <a:pt x="854" y="33"/>
                  </a:lnTo>
                  <a:lnTo>
                    <a:pt x="845" y="47"/>
                  </a:lnTo>
                  <a:lnTo>
                    <a:pt x="831" y="61"/>
                  </a:lnTo>
                  <a:lnTo>
                    <a:pt x="807" y="76"/>
                  </a:lnTo>
                  <a:lnTo>
                    <a:pt x="793" y="80"/>
                  </a:lnTo>
                  <a:lnTo>
                    <a:pt x="784" y="85"/>
                  </a:lnTo>
                  <a:lnTo>
                    <a:pt x="774" y="90"/>
                  </a:lnTo>
                  <a:lnTo>
                    <a:pt x="765" y="99"/>
                  </a:lnTo>
                  <a:lnTo>
                    <a:pt x="760" y="118"/>
                  </a:lnTo>
                  <a:lnTo>
                    <a:pt x="760" y="122"/>
                  </a:lnTo>
                  <a:lnTo>
                    <a:pt x="756" y="137"/>
                  </a:lnTo>
                  <a:lnTo>
                    <a:pt x="746" y="282"/>
                  </a:lnTo>
                  <a:lnTo>
                    <a:pt x="746" y="296"/>
                  </a:lnTo>
                  <a:lnTo>
                    <a:pt x="746" y="310"/>
                  </a:lnTo>
                  <a:lnTo>
                    <a:pt x="742" y="324"/>
                  </a:lnTo>
                  <a:lnTo>
                    <a:pt x="737" y="329"/>
                  </a:lnTo>
                  <a:lnTo>
                    <a:pt x="732" y="329"/>
                  </a:lnTo>
                  <a:lnTo>
                    <a:pt x="709" y="343"/>
                  </a:lnTo>
                  <a:lnTo>
                    <a:pt x="695" y="357"/>
                  </a:lnTo>
                  <a:lnTo>
                    <a:pt x="685" y="371"/>
                  </a:lnTo>
                  <a:lnTo>
                    <a:pt x="676" y="385"/>
                  </a:lnTo>
                  <a:lnTo>
                    <a:pt x="662" y="390"/>
                  </a:lnTo>
                  <a:lnTo>
                    <a:pt x="652" y="395"/>
                  </a:lnTo>
                  <a:lnTo>
                    <a:pt x="634" y="390"/>
                  </a:lnTo>
                  <a:lnTo>
                    <a:pt x="620" y="390"/>
                  </a:lnTo>
                  <a:lnTo>
                    <a:pt x="606" y="390"/>
                  </a:lnTo>
                  <a:lnTo>
                    <a:pt x="596" y="390"/>
                  </a:lnTo>
                  <a:lnTo>
                    <a:pt x="591" y="395"/>
                  </a:lnTo>
                  <a:lnTo>
                    <a:pt x="587" y="395"/>
                  </a:lnTo>
                  <a:lnTo>
                    <a:pt x="573" y="399"/>
                  </a:lnTo>
                  <a:lnTo>
                    <a:pt x="563" y="399"/>
                  </a:lnTo>
                  <a:lnTo>
                    <a:pt x="549" y="399"/>
                  </a:lnTo>
                  <a:lnTo>
                    <a:pt x="540" y="399"/>
                  </a:lnTo>
                  <a:lnTo>
                    <a:pt x="531" y="404"/>
                  </a:lnTo>
                  <a:lnTo>
                    <a:pt x="516" y="418"/>
                  </a:lnTo>
                  <a:lnTo>
                    <a:pt x="507" y="423"/>
                  </a:lnTo>
                  <a:lnTo>
                    <a:pt x="498" y="427"/>
                  </a:lnTo>
                  <a:lnTo>
                    <a:pt x="488" y="423"/>
                  </a:lnTo>
                  <a:lnTo>
                    <a:pt x="474" y="413"/>
                  </a:lnTo>
                  <a:lnTo>
                    <a:pt x="465" y="404"/>
                  </a:lnTo>
                  <a:lnTo>
                    <a:pt x="455" y="385"/>
                  </a:lnTo>
                  <a:lnTo>
                    <a:pt x="446" y="376"/>
                  </a:lnTo>
                  <a:lnTo>
                    <a:pt x="437" y="366"/>
                  </a:lnTo>
                  <a:lnTo>
                    <a:pt x="423" y="362"/>
                  </a:lnTo>
                  <a:lnTo>
                    <a:pt x="399" y="357"/>
                  </a:lnTo>
                  <a:lnTo>
                    <a:pt x="376" y="366"/>
                  </a:lnTo>
                  <a:lnTo>
                    <a:pt x="352" y="376"/>
                  </a:lnTo>
                  <a:lnTo>
                    <a:pt x="338" y="390"/>
                  </a:lnTo>
                  <a:lnTo>
                    <a:pt x="319" y="404"/>
                  </a:lnTo>
                  <a:lnTo>
                    <a:pt x="310" y="409"/>
                  </a:lnTo>
                  <a:lnTo>
                    <a:pt x="291" y="418"/>
                  </a:lnTo>
                  <a:lnTo>
                    <a:pt x="277" y="418"/>
                  </a:lnTo>
                  <a:lnTo>
                    <a:pt x="268" y="418"/>
                  </a:lnTo>
                  <a:lnTo>
                    <a:pt x="263" y="409"/>
                  </a:lnTo>
                  <a:lnTo>
                    <a:pt x="263" y="395"/>
                  </a:lnTo>
                  <a:lnTo>
                    <a:pt x="263" y="362"/>
                  </a:lnTo>
                  <a:lnTo>
                    <a:pt x="254" y="348"/>
                  </a:lnTo>
                  <a:lnTo>
                    <a:pt x="249" y="343"/>
                  </a:lnTo>
                  <a:lnTo>
                    <a:pt x="244" y="343"/>
                  </a:lnTo>
                  <a:lnTo>
                    <a:pt x="183" y="380"/>
                  </a:lnTo>
                  <a:lnTo>
                    <a:pt x="151" y="395"/>
                  </a:lnTo>
                  <a:lnTo>
                    <a:pt x="132" y="395"/>
                  </a:lnTo>
                  <a:lnTo>
                    <a:pt x="118" y="395"/>
                  </a:lnTo>
                  <a:lnTo>
                    <a:pt x="104" y="395"/>
                  </a:lnTo>
                  <a:lnTo>
                    <a:pt x="94" y="399"/>
                  </a:lnTo>
                  <a:lnTo>
                    <a:pt x="85" y="404"/>
                  </a:lnTo>
                  <a:lnTo>
                    <a:pt x="66" y="427"/>
                  </a:lnTo>
                  <a:lnTo>
                    <a:pt x="47" y="446"/>
                  </a:lnTo>
                  <a:lnTo>
                    <a:pt x="19" y="470"/>
                  </a:lnTo>
                  <a:lnTo>
                    <a:pt x="10" y="474"/>
                  </a:lnTo>
                  <a:lnTo>
                    <a:pt x="0" y="479"/>
                  </a:lnTo>
                  <a:lnTo>
                    <a:pt x="0" y="488"/>
                  </a:lnTo>
                  <a:lnTo>
                    <a:pt x="0" y="498"/>
                  </a:lnTo>
                  <a:lnTo>
                    <a:pt x="0" y="507"/>
                  </a:lnTo>
                  <a:lnTo>
                    <a:pt x="10" y="517"/>
                  </a:lnTo>
                  <a:lnTo>
                    <a:pt x="24" y="535"/>
                  </a:lnTo>
                  <a:lnTo>
                    <a:pt x="33" y="545"/>
                  </a:lnTo>
                  <a:lnTo>
                    <a:pt x="38" y="549"/>
                  </a:lnTo>
                  <a:lnTo>
                    <a:pt x="57" y="559"/>
                  </a:lnTo>
                  <a:lnTo>
                    <a:pt x="66" y="563"/>
                  </a:lnTo>
                  <a:lnTo>
                    <a:pt x="75" y="573"/>
                  </a:lnTo>
                  <a:lnTo>
                    <a:pt x="104" y="582"/>
                  </a:lnTo>
                  <a:lnTo>
                    <a:pt x="108" y="592"/>
                  </a:lnTo>
                  <a:lnTo>
                    <a:pt x="118" y="601"/>
                  </a:lnTo>
                  <a:lnTo>
                    <a:pt x="122" y="615"/>
                  </a:lnTo>
                  <a:lnTo>
                    <a:pt x="132" y="620"/>
                  </a:lnTo>
                  <a:lnTo>
                    <a:pt x="136" y="629"/>
                  </a:lnTo>
                  <a:lnTo>
                    <a:pt x="146" y="634"/>
                  </a:lnTo>
                  <a:lnTo>
                    <a:pt x="155" y="639"/>
                  </a:lnTo>
                  <a:lnTo>
                    <a:pt x="160" y="643"/>
                  </a:lnTo>
                  <a:lnTo>
                    <a:pt x="174" y="643"/>
                  </a:lnTo>
                  <a:lnTo>
                    <a:pt x="183" y="643"/>
                  </a:lnTo>
                  <a:lnTo>
                    <a:pt x="188" y="643"/>
                  </a:lnTo>
                  <a:lnTo>
                    <a:pt x="197" y="648"/>
                  </a:lnTo>
                  <a:lnTo>
                    <a:pt x="207" y="648"/>
                  </a:lnTo>
                  <a:lnTo>
                    <a:pt x="212" y="653"/>
                  </a:lnTo>
                  <a:lnTo>
                    <a:pt x="212" y="657"/>
                  </a:lnTo>
                  <a:lnTo>
                    <a:pt x="212" y="662"/>
                  </a:lnTo>
                  <a:lnTo>
                    <a:pt x="212" y="676"/>
                  </a:lnTo>
                  <a:lnTo>
                    <a:pt x="212" y="681"/>
                  </a:lnTo>
                  <a:lnTo>
                    <a:pt x="216" y="676"/>
                  </a:lnTo>
                  <a:lnTo>
                    <a:pt x="226" y="667"/>
                  </a:lnTo>
                  <a:lnTo>
                    <a:pt x="230" y="662"/>
                  </a:lnTo>
                  <a:lnTo>
                    <a:pt x="235" y="662"/>
                  </a:lnTo>
                  <a:lnTo>
                    <a:pt x="240" y="662"/>
                  </a:lnTo>
                  <a:lnTo>
                    <a:pt x="249" y="662"/>
                  </a:lnTo>
                  <a:lnTo>
                    <a:pt x="254" y="667"/>
                  </a:lnTo>
                  <a:lnTo>
                    <a:pt x="263" y="671"/>
                  </a:lnTo>
                  <a:lnTo>
                    <a:pt x="277" y="676"/>
                  </a:lnTo>
                  <a:lnTo>
                    <a:pt x="287" y="681"/>
                  </a:lnTo>
                  <a:lnTo>
                    <a:pt x="296" y="685"/>
                  </a:lnTo>
                  <a:lnTo>
                    <a:pt x="305" y="695"/>
                  </a:lnTo>
                  <a:lnTo>
                    <a:pt x="315" y="699"/>
                  </a:lnTo>
                  <a:lnTo>
                    <a:pt x="319" y="709"/>
                  </a:lnTo>
                  <a:lnTo>
                    <a:pt x="319" y="714"/>
                  </a:lnTo>
                  <a:lnTo>
                    <a:pt x="319" y="718"/>
                  </a:lnTo>
                  <a:lnTo>
                    <a:pt x="319" y="728"/>
                  </a:lnTo>
                  <a:lnTo>
                    <a:pt x="319" y="737"/>
                  </a:lnTo>
                  <a:lnTo>
                    <a:pt x="319" y="746"/>
                  </a:lnTo>
                  <a:lnTo>
                    <a:pt x="319" y="760"/>
                  </a:lnTo>
                  <a:lnTo>
                    <a:pt x="319" y="775"/>
                  </a:lnTo>
                  <a:lnTo>
                    <a:pt x="319" y="789"/>
                  </a:lnTo>
                  <a:lnTo>
                    <a:pt x="310" y="798"/>
                  </a:lnTo>
                  <a:lnTo>
                    <a:pt x="305" y="807"/>
                  </a:lnTo>
                  <a:lnTo>
                    <a:pt x="296" y="821"/>
                  </a:lnTo>
                  <a:lnTo>
                    <a:pt x="296" y="831"/>
                  </a:lnTo>
                  <a:lnTo>
                    <a:pt x="296" y="840"/>
                  </a:lnTo>
                  <a:lnTo>
                    <a:pt x="296" y="845"/>
                  </a:lnTo>
                  <a:lnTo>
                    <a:pt x="296" y="850"/>
                  </a:lnTo>
                  <a:lnTo>
                    <a:pt x="296" y="859"/>
                  </a:lnTo>
                  <a:lnTo>
                    <a:pt x="301" y="864"/>
                  </a:lnTo>
                  <a:lnTo>
                    <a:pt x="305" y="868"/>
                  </a:lnTo>
                  <a:lnTo>
                    <a:pt x="310" y="873"/>
                  </a:lnTo>
                  <a:lnTo>
                    <a:pt x="315" y="868"/>
                  </a:lnTo>
                  <a:lnTo>
                    <a:pt x="324" y="850"/>
                  </a:lnTo>
                  <a:lnTo>
                    <a:pt x="333" y="831"/>
                  </a:lnTo>
                  <a:lnTo>
                    <a:pt x="348" y="817"/>
                  </a:lnTo>
                  <a:lnTo>
                    <a:pt x="362" y="807"/>
                  </a:lnTo>
                  <a:lnTo>
                    <a:pt x="371" y="807"/>
                  </a:lnTo>
                  <a:lnTo>
                    <a:pt x="380" y="807"/>
                  </a:lnTo>
                  <a:lnTo>
                    <a:pt x="390" y="817"/>
                  </a:lnTo>
                  <a:lnTo>
                    <a:pt x="404" y="826"/>
                  </a:lnTo>
                  <a:lnTo>
                    <a:pt x="423" y="868"/>
                  </a:lnTo>
                  <a:lnTo>
                    <a:pt x="441" y="826"/>
                  </a:lnTo>
                  <a:lnTo>
                    <a:pt x="455" y="831"/>
                  </a:lnTo>
                  <a:lnTo>
                    <a:pt x="488" y="831"/>
                  </a:lnTo>
                  <a:lnTo>
                    <a:pt x="507" y="826"/>
                  </a:lnTo>
                  <a:lnTo>
                    <a:pt x="521" y="817"/>
                  </a:lnTo>
                  <a:lnTo>
                    <a:pt x="531" y="803"/>
                  </a:lnTo>
                  <a:lnTo>
                    <a:pt x="535" y="775"/>
                  </a:lnTo>
                  <a:lnTo>
                    <a:pt x="535" y="770"/>
                  </a:lnTo>
                  <a:lnTo>
                    <a:pt x="540" y="760"/>
                  </a:lnTo>
                  <a:lnTo>
                    <a:pt x="545" y="751"/>
                  </a:lnTo>
                  <a:lnTo>
                    <a:pt x="559" y="746"/>
                  </a:lnTo>
                  <a:lnTo>
                    <a:pt x="573" y="742"/>
                  </a:lnTo>
                  <a:lnTo>
                    <a:pt x="591" y="737"/>
                  </a:lnTo>
                  <a:lnTo>
                    <a:pt x="615" y="714"/>
                  </a:lnTo>
                  <a:lnTo>
                    <a:pt x="634" y="690"/>
                  </a:lnTo>
                  <a:lnTo>
                    <a:pt x="648" y="662"/>
                  </a:lnTo>
                  <a:lnTo>
                    <a:pt x="667" y="662"/>
                  </a:lnTo>
                  <a:lnTo>
                    <a:pt x="699" y="653"/>
                  </a:lnTo>
                  <a:lnTo>
                    <a:pt x="713" y="648"/>
                  </a:lnTo>
                  <a:lnTo>
                    <a:pt x="728" y="634"/>
                  </a:lnTo>
                  <a:lnTo>
                    <a:pt x="732" y="620"/>
                  </a:lnTo>
                  <a:lnTo>
                    <a:pt x="728" y="601"/>
                  </a:lnTo>
                  <a:lnTo>
                    <a:pt x="723" y="578"/>
                  </a:lnTo>
                  <a:lnTo>
                    <a:pt x="728" y="563"/>
                  </a:lnTo>
                  <a:lnTo>
                    <a:pt x="742" y="559"/>
                  </a:lnTo>
                  <a:lnTo>
                    <a:pt x="746" y="540"/>
                  </a:lnTo>
                  <a:lnTo>
                    <a:pt x="746" y="531"/>
                  </a:lnTo>
                  <a:lnTo>
                    <a:pt x="751" y="521"/>
                  </a:lnTo>
                  <a:lnTo>
                    <a:pt x="756" y="507"/>
                  </a:lnTo>
                  <a:lnTo>
                    <a:pt x="765" y="502"/>
                  </a:lnTo>
                  <a:lnTo>
                    <a:pt x="774" y="498"/>
                  </a:lnTo>
                  <a:lnTo>
                    <a:pt x="779" y="488"/>
                  </a:lnTo>
                  <a:lnTo>
                    <a:pt x="779" y="474"/>
                  </a:lnTo>
                  <a:lnTo>
                    <a:pt x="784" y="446"/>
                  </a:lnTo>
                  <a:lnTo>
                    <a:pt x="789" y="432"/>
                  </a:lnTo>
                  <a:lnTo>
                    <a:pt x="807" y="432"/>
                  </a:lnTo>
                  <a:lnTo>
                    <a:pt x="817" y="432"/>
                  </a:lnTo>
                  <a:lnTo>
                    <a:pt x="821" y="441"/>
                  </a:lnTo>
                  <a:lnTo>
                    <a:pt x="826" y="456"/>
                  </a:lnTo>
                  <a:lnTo>
                    <a:pt x="845" y="460"/>
                  </a:lnTo>
                  <a:lnTo>
                    <a:pt x="859" y="456"/>
                  </a:lnTo>
                  <a:lnTo>
                    <a:pt x="864" y="451"/>
                  </a:lnTo>
                  <a:lnTo>
                    <a:pt x="868" y="446"/>
                  </a:lnTo>
                  <a:lnTo>
                    <a:pt x="878" y="446"/>
                  </a:lnTo>
                  <a:lnTo>
                    <a:pt x="887" y="446"/>
                  </a:lnTo>
                  <a:lnTo>
                    <a:pt x="910" y="441"/>
                  </a:lnTo>
                  <a:lnTo>
                    <a:pt x="920" y="437"/>
                  </a:lnTo>
                  <a:lnTo>
                    <a:pt x="934" y="437"/>
                  </a:lnTo>
                  <a:lnTo>
                    <a:pt x="953" y="437"/>
                  </a:lnTo>
                  <a:lnTo>
                    <a:pt x="981" y="437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10"/>
            <p:cNvSpPr/>
            <p:nvPr/>
          </p:nvSpPr>
          <p:spPr bwMode="auto">
            <a:xfrm>
              <a:off x="10538" y="6729"/>
              <a:ext cx="1812" cy="1252"/>
            </a:xfrm>
            <a:custGeom>
              <a:avLst/>
              <a:gdLst>
                <a:gd name="T0" fmla="*/ 826 w 835"/>
                <a:gd name="T1" fmla="*/ 206 h 577"/>
                <a:gd name="T2" fmla="*/ 760 w 835"/>
                <a:gd name="T3" fmla="*/ 220 h 577"/>
                <a:gd name="T4" fmla="*/ 704 w 835"/>
                <a:gd name="T5" fmla="*/ 234 h 577"/>
                <a:gd name="T6" fmla="*/ 662 w 835"/>
                <a:gd name="T7" fmla="*/ 263 h 577"/>
                <a:gd name="T8" fmla="*/ 638 w 835"/>
                <a:gd name="T9" fmla="*/ 249 h 577"/>
                <a:gd name="T10" fmla="*/ 620 w 835"/>
                <a:gd name="T11" fmla="*/ 239 h 577"/>
                <a:gd name="T12" fmla="*/ 577 w 835"/>
                <a:gd name="T13" fmla="*/ 263 h 577"/>
                <a:gd name="T14" fmla="*/ 526 w 835"/>
                <a:gd name="T15" fmla="*/ 244 h 577"/>
                <a:gd name="T16" fmla="*/ 474 w 835"/>
                <a:gd name="T17" fmla="*/ 263 h 577"/>
                <a:gd name="T18" fmla="*/ 404 w 835"/>
                <a:gd name="T19" fmla="*/ 286 h 577"/>
                <a:gd name="T20" fmla="*/ 357 w 835"/>
                <a:gd name="T21" fmla="*/ 216 h 577"/>
                <a:gd name="T22" fmla="*/ 319 w 835"/>
                <a:gd name="T23" fmla="*/ 183 h 577"/>
                <a:gd name="T24" fmla="*/ 268 w 835"/>
                <a:gd name="T25" fmla="*/ 145 h 577"/>
                <a:gd name="T26" fmla="*/ 291 w 835"/>
                <a:gd name="T27" fmla="*/ 94 h 577"/>
                <a:gd name="T28" fmla="*/ 310 w 835"/>
                <a:gd name="T29" fmla="*/ 42 h 577"/>
                <a:gd name="T30" fmla="*/ 296 w 835"/>
                <a:gd name="T31" fmla="*/ 0 h 577"/>
                <a:gd name="T32" fmla="*/ 244 w 835"/>
                <a:gd name="T33" fmla="*/ 47 h 577"/>
                <a:gd name="T34" fmla="*/ 211 w 835"/>
                <a:gd name="T35" fmla="*/ 47 h 577"/>
                <a:gd name="T36" fmla="*/ 155 w 835"/>
                <a:gd name="T37" fmla="*/ 66 h 577"/>
                <a:gd name="T38" fmla="*/ 146 w 835"/>
                <a:gd name="T39" fmla="*/ 117 h 577"/>
                <a:gd name="T40" fmla="*/ 89 w 835"/>
                <a:gd name="T41" fmla="*/ 122 h 577"/>
                <a:gd name="T42" fmla="*/ 28 w 835"/>
                <a:gd name="T43" fmla="*/ 94 h 577"/>
                <a:gd name="T44" fmla="*/ 14 w 835"/>
                <a:gd name="T45" fmla="*/ 141 h 577"/>
                <a:gd name="T46" fmla="*/ 5 w 835"/>
                <a:gd name="T47" fmla="*/ 197 h 577"/>
                <a:gd name="T48" fmla="*/ 0 w 835"/>
                <a:gd name="T49" fmla="*/ 263 h 577"/>
                <a:gd name="T50" fmla="*/ 57 w 835"/>
                <a:gd name="T51" fmla="*/ 310 h 577"/>
                <a:gd name="T52" fmla="*/ 80 w 835"/>
                <a:gd name="T53" fmla="*/ 342 h 577"/>
                <a:gd name="T54" fmla="*/ 71 w 835"/>
                <a:gd name="T55" fmla="*/ 413 h 577"/>
                <a:gd name="T56" fmla="*/ 85 w 835"/>
                <a:gd name="T57" fmla="*/ 478 h 577"/>
                <a:gd name="T58" fmla="*/ 80 w 835"/>
                <a:gd name="T59" fmla="*/ 516 h 577"/>
                <a:gd name="T60" fmla="*/ 113 w 835"/>
                <a:gd name="T61" fmla="*/ 521 h 577"/>
                <a:gd name="T62" fmla="*/ 155 w 835"/>
                <a:gd name="T63" fmla="*/ 539 h 577"/>
                <a:gd name="T64" fmla="*/ 183 w 835"/>
                <a:gd name="T65" fmla="*/ 549 h 577"/>
                <a:gd name="T66" fmla="*/ 207 w 835"/>
                <a:gd name="T67" fmla="*/ 563 h 577"/>
                <a:gd name="T68" fmla="*/ 225 w 835"/>
                <a:gd name="T69" fmla="*/ 572 h 577"/>
                <a:gd name="T70" fmla="*/ 240 w 835"/>
                <a:gd name="T71" fmla="*/ 577 h 577"/>
                <a:gd name="T72" fmla="*/ 249 w 835"/>
                <a:gd name="T73" fmla="*/ 539 h 577"/>
                <a:gd name="T74" fmla="*/ 268 w 835"/>
                <a:gd name="T75" fmla="*/ 530 h 577"/>
                <a:gd name="T76" fmla="*/ 296 w 835"/>
                <a:gd name="T77" fmla="*/ 525 h 577"/>
                <a:gd name="T78" fmla="*/ 319 w 835"/>
                <a:gd name="T79" fmla="*/ 502 h 577"/>
                <a:gd name="T80" fmla="*/ 291 w 835"/>
                <a:gd name="T81" fmla="*/ 436 h 577"/>
                <a:gd name="T82" fmla="*/ 305 w 835"/>
                <a:gd name="T83" fmla="*/ 427 h 577"/>
                <a:gd name="T84" fmla="*/ 333 w 835"/>
                <a:gd name="T85" fmla="*/ 427 h 577"/>
                <a:gd name="T86" fmla="*/ 380 w 835"/>
                <a:gd name="T87" fmla="*/ 441 h 577"/>
                <a:gd name="T88" fmla="*/ 418 w 835"/>
                <a:gd name="T89" fmla="*/ 436 h 577"/>
                <a:gd name="T90" fmla="*/ 437 w 835"/>
                <a:gd name="T91" fmla="*/ 455 h 577"/>
                <a:gd name="T92" fmla="*/ 498 w 835"/>
                <a:gd name="T93" fmla="*/ 464 h 577"/>
                <a:gd name="T94" fmla="*/ 559 w 835"/>
                <a:gd name="T95" fmla="*/ 450 h 577"/>
                <a:gd name="T96" fmla="*/ 591 w 835"/>
                <a:gd name="T97" fmla="*/ 427 h 577"/>
                <a:gd name="T98" fmla="*/ 634 w 835"/>
                <a:gd name="T99" fmla="*/ 432 h 577"/>
                <a:gd name="T100" fmla="*/ 657 w 835"/>
                <a:gd name="T101" fmla="*/ 422 h 577"/>
                <a:gd name="T102" fmla="*/ 713 w 835"/>
                <a:gd name="T103" fmla="*/ 408 h 577"/>
                <a:gd name="T104" fmla="*/ 746 w 835"/>
                <a:gd name="T105" fmla="*/ 356 h 577"/>
                <a:gd name="T106" fmla="*/ 779 w 835"/>
                <a:gd name="T107" fmla="*/ 328 h 577"/>
                <a:gd name="T108" fmla="*/ 802 w 835"/>
                <a:gd name="T109" fmla="*/ 295 h 577"/>
                <a:gd name="T110" fmla="*/ 835 w 835"/>
                <a:gd name="T111" fmla="*/ 239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35" h="577">
                  <a:moveTo>
                    <a:pt x="835" y="206"/>
                  </a:moveTo>
                  <a:lnTo>
                    <a:pt x="835" y="206"/>
                  </a:lnTo>
                  <a:lnTo>
                    <a:pt x="826" y="206"/>
                  </a:lnTo>
                  <a:lnTo>
                    <a:pt x="802" y="197"/>
                  </a:lnTo>
                  <a:lnTo>
                    <a:pt x="793" y="192"/>
                  </a:lnTo>
                  <a:lnTo>
                    <a:pt x="774" y="202"/>
                  </a:lnTo>
                  <a:lnTo>
                    <a:pt x="760" y="220"/>
                  </a:lnTo>
                  <a:lnTo>
                    <a:pt x="751" y="225"/>
                  </a:lnTo>
                  <a:lnTo>
                    <a:pt x="741" y="225"/>
                  </a:lnTo>
                  <a:lnTo>
                    <a:pt x="727" y="225"/>
                  </a:lnTo>
                  <a:lnTo>
                    <a:pt x="704" y="234"/>
                  </a:lnTo>
                  <a:lnTo>
                    <a:pt x="695" y="239"/>
                  </a:lnTo>
                  <a:lnTo>
                    <a:pt x="676" y="258"/>
                  </a:lnTo>
                  <a:lnTo>
                    <a:pt x="662" y="263"/>
                  </a:lnTo>
                  <a:lnTo>
                    <a:pt x="657" y="263"/>
                  </a:lnTo>
                  <a:lnTo>
                    <a:pt x="652" y="258"/>
                  </a:lnTo>
                  <a:lnTo>
                    <a:pt x="638" y="249"/>
                  </a:lnTo>
                  <a:lnTo>
                    <a:pt x="624" y="239"/>
                  </a:lnTo>
                  <a:lnTo>
                    <a:pt x="620" y="239"/>
                  </a:lnTo>
                  <a:lnTo>
                    <a:pt x="610" y="244"/>
                  </a:lnTo>
                  <a:lnTo>
                    <a:pt x="596" y="263"/>
                  </a:lnTo>
                  <a:lnTo>
                    <a:pt x="577" y="263"/>
                  </a:lnTo>
                  <a:lnTo>
                    <a:pt x="563" y="253"/>
                  </a:lnTo>
                  <a:lnTo>
                    <a:pt x="554" y="253"/>
                  </a:lnTo>
                  <a:lnTo>
                    <a:pt x="535" y="244"/>
                  </a:lnTo>
                  <a:lnTo>
                    <a:pt x="526" y="244"/>
                  </a:lnTo>
                  <a:lnTo>
                    <a:pt x="516" y="253"/>
                  </a:lnTo>
                  <a:lnTo>
                    <a:pt x="493" y="263"/>
                  </a:lnTo>
                  <a:lnTo>
                    <a:pt x="474" y="263"/>
                  </a:lnTo>
                  <a:lnTo>
                    <a:pt x="460" y="272"/>
                  </a:lnTo>
                  <a:lnTo>
                    <a:pt x="437" y="286"/>
                  </a:lnTo>
                  <a:lnTo>
                    <a:pt x="418" y="286"/>
                  </a:lnTo>
                  <a:lnTo>
                    <a:pt x="404" y="286"/>
                  </a:lnTo>
                  <a:lnTo>
                    <a:pt x="390" y="277"/>
                  </a:lnTo>
                  <a:lnTo>
                    <a:pt x="376" y="253"/>
                  </a:lnTo>
                  <a:lnTo>
                    <a:pt x="357" y="216"/>
                  </a:lnTo>
                  <a:lnTo>
                    <a:pt x="338" y="192"/>
                  </a:lnTo>
                  <a:lnTo>
                    <a:pt x="329" y="183"/>
                  </a:lnTo>
                  <a:lnTo>
                    <a:pt x="319" y="183"/>
                  </a:lnTo>
                  <a:lnTo>
                    <a:pt x="296" y="173"/>
                  </a:lnTo>
                  <a:lnTo>
                    <a:pt x="286" y="164"/>
                  </a:lnTo>
                  <a:lnTo>
                    <a:pt x="277" y="155"/>
                  </a:lnTo>
                  <a:lnTo>
                    <a:pt x="268" y="145"/>
                  </a:lnTo>
                  <a:lnTo>
                    <a:pt x="268" y="131"/>
                  </a:lnTo>
                  <a:lnTo>
                    <a:pt x="277" y="113"/>
                  </a:lnTo>
                  <a:lnTo>
                    <a:pt x="291" y="94"/>
                  </a:lnTo>
                  <a:lnTo>
                    <a:pt x="301" y="84"/>
                  </a:lnTo>
                  <a:lnTo>
                    <a:pt x="305" y="70"/>
                  </a:lnTo>
                  <a:lnTo>
                    <a:pt x="310" y="56"/>
                  </a:lnTo>
                  <a:lnTo>
                    <a:pt x="310" y="42"/>
                  </a:lnTo>
                  <a:lnTo>
                    <a:pt x="301" y="19"/>
                  </a:lnTo>
                  <a:lnTo>
                    <a:pt x="301" y="9"/>
                  </a:lnTo>
                  <a:lnTo>
                    <a:pt x="296" y="0"/>
                  </a:lnTo>
                  <a:lnTo>
                    <a:pt x="291" y="9"/>
                  </a:lnTo>
                  <a:lnTo>
                    <a:pt x="286" y="14"/>
                  </a:lnTo>
                  <a:lnTo>
                    <a:pt x="263" y="28"/>
                  </a:lnTo>
                  <a:lnTo>
                    <a:pt x="244" y="47"/>
                  </a:lnTo>
                  <a:lnTo>
                    <a:pt x="235" y="47"/>
                  </a:lnTo>
                  <a:lnTo>
                    <a:pt x="221" y="47"/>
                  </a:lnTo>
                  <a:lnTo>
                    <a:pt x="211" y="47"/>
                  </a:lnTo>
                  <a:lnTo>
                    <a:pt x="179" y="52"/>
                  </a:lnTo>
                  <a:lnTo>
                    <a:pt x="160" y="61"/>
                  </a:lnTo>
                  <a:lnTo>
                    <a:pt x="155" y="66"/>
                  </a:lnTo>
                  <a:lnTo>
                    <a:pt x="150" y="75"/>
                  </a:lnTo>
                  <a:lnTo>
                    <a:pt x="150" y="94"/>
                  </a:lnTo>
                  <a:lnTo>
                    <a:pt x="146" y="117"/>
                  </a:lnTo>
                  <a:lnTo>
                    <a:pt x="136" y="127"/>
                  </a:lnTo>
                  <a:lnTo>
                    <a:pt x="127" y="131"/>
                  </a:lnTo>
                  <a:lnTo>
                    <a:pt x="108" y="127"/>
                  </a:lnTo>
                  <a:lnTo>
                    <a:pt x="89" y="122"/>
                  </a:lnTo>
                  <a:lnTo>
                    <a:pt x="75" y="113"/>
                  </a:lnTo>
                  <a:lnTo>
                    <a:pt x="43" y="94"/>
                  </a:lnTo>
                  <a:lnTo>
                    <a:pt x="28" y="94"/>
                  </a:lnTo>
                  <a:lnTo>
                    <a:pt x="14" y="98"/>
                  </a:lnTo>
                  <a:lnTo>
                    <a:pt x="10" y="103"/>
                  </a:lnTo>
                  <a:lnTo>
                    <a:pt x="10" y="113"/>
                  </a:lnTo>
                  <a:lnTo>
                    <a:pt x="14" y="141"/>
                  </a:lnTo>
                  <a:lnTo>
                    <a:pt x="14" y="150"/>
                  </a:lnTo>
                  <a:lnTo>
                    <a:pt x="10" y="164"/>
                  </a:lnTo>
                  <a:lnTo>
                    <a:pt x="10" y="173"/>
                  </a:lnTo>
                  <a:lnTo>
                    <a:pt x="5" y="197"/>
                  </a:lnTo>
                  <a:lnTo>
                    <a:pt x="5" y="216"/>
                  </a:lnTo>
                  <a:lnTo>
                    <a:pt x="5" y="225"/>
                  </a:lnTo>
                  <a:lnTo>
                    <a:pt x="0" y="230"/>
                  </a:lnTo>
                  <a:lnTo>
                    <a:pt x="0" y="263"/>
                  </a:lnTo>
                  <a:lnTo>
                    <a:pt x="24" y="286"/>
                  </a:lnTo>
                  <a:lnTo>
                    <a:pt x="43" y="300"/>
                  </a:lnTo>
                  <a:lnTo>
                    <a:pt x="57" y="310"/>
                  </a:lnTo>
                  <a:lnTo>
                    <a:pt x="61" y="314"/>
                  </a:lnTo>
                  <a:lnTo>
                    <a:pt x="75" y="333"/>
                  </a:lnTo>
                  <a:lnTo>
                    <a:pt x="80" y="342"/>
                  </a:lnTo>
                  <a:lnTo>
                    <a:pt x="85" y="356"/>
                  </a:lnTo>
                  <a:lnTo>
                    <a:pt x="85" y="371"/>
                  </a:lnTo>
                  <a:lnTo>
                    <a:pt x="75" y="389"/>
                  </a:lnTo>
                  <a:lnTo>
                    <a:pt x="71" y="413"/>
                  </a:lnTo>
                  <a:lnTo>
                    <a:pt x="71" y="432"/>
                  </a:lnTo>
                  <a:lnTo>
                    <a:pt x="71" y="446"/>
                  </a:lnTo>
                  <a:lnTo>
                    <a:pt x="71" y="455"/>
                  </a:lnTo>
                  <a:lnTo>
                    <a:pt x="85" y="478"/>
                  </a:lnTo>
                  <a:lnTo>
                    <a:pt x="89" y="488"/>
                  </a:lnTo>
                  <a:lnTo>
                    <a:pt x="89" y="497"/>
                  </a:lnTo>
                  <a:lnTo>
                    <a:pt x="80" y="516"/>
                  </a:lnTo>
                  <a:lnTo>
                    <a:pt x="89" y="516"/>
                  </a:lnTo>
                  <a:lnTo>
                    <a:pt x="99" y="521"/>
                  </a:lnTo>
                  <a:lnTo>
                    <a:pt x="113" y="521"/>
                  </a:lnTo>
                  <a:lnTo>
                    <a:pt x="122" y="525"/>
                  </a:lnTo>
                  <a:lnTo>
                    <a:pt x="132" y="530"/>
                  </a:lnTo>
                  <a:lnTo>
                    <a:pt x="155" y="539"/>
                  </a:lnTo>
                  <a:lnTo>
                    <a:pt x="179" y="544"/>
                  </a:lnTo>
                  <a:lnTo>
                    <a:pt x="183" y="549"/>
                  </a:lnTo>
                  <a:lnTo>
                    <a:pt x="193" y="553"/>
                  </a:lnTo>
                  <a:lnTo>
                    <a:pt x="207" y="563"/>
                  </a:lnTo>
                  <a:lnTo>
                    <a:pt x="216" y="568"/>
                  </a:lnTo>
                  <a:lnTo>
                    <a:pt x="225" y="572"/>
                  </a:lnTo>
                  <a:lnTo>
                    <a:pt x="230" y="577"/>
                  </a:lnTo>
                  <a:lnTo>
                    <a:pt x="235" y="577"/>
                  </a:lnTo>
                  <a:lnTo>
                    <a:pt x="240" y="577"/>
                  </a:lnTo>
                  <a:lnTo>
                    <a:pt x="244" y="572"/>
                  </a:lnTo>
                  <a:lnTo>
                    <a:pt x="244" y="558"/>
                  </a:lnTo>
                  <a:lnTo>
                    <a:pt x="249" y="539"/>
                  </a:lnTo>
                  <a:lnTo>
                    <a:pt x="249" y="535"/>
                  </a:lnTo>
                  <a:lnTo>
                    <a:pt x="258" y="530"/>
                  </a:lnTo>
                  <a:lnTo>
                    <a:pt x="268" y="530"/>
                  </a:lnTo>
                  <a:lnTo>
                    <a:pt x="282" y="530"/>
                  </a:lnTo>
                  <a:lnTo>
                    <a:pt x="296" y="525"/>
                  </a:lnTo>
                  <a:lnTo>
                    <a:pt x="310" y="525"/>
                  </a:lnTo>
                  <a:lnTo>
                    <a:pt x="319" y="516"/>
                  </a:lnTo>
                  <a:lnTo>
                    <a:pt x="319" y="502"/>
                  </a:lnTo>
                  <a:lnTo>
                    <a:pt x="319" y="488"/>
                  </a:lnTo>
                  <a:lnTo>
                    <a:pt x="315" y="474"/>
                  </a:lnTo>
                  <a:lnTo>
                    <a:pt x="305" y="455"/>
                  </a:lnTo>
                  <a:lnTo>
                    <a:pt x="291" y="436"/>
                  </a:lnTo>
                  <a:lnTo>
                    <a:pt x="296" y="432"/>
                  </a:lnTo>
                  <a:lnTo>
                    <a:pt x="301" y="427"/>
                  </a:lnTo>
                  <a:lnTo>
                    <a:pt x="305" y="427"/>
                  </a:lnTo>
                  <a:lnTo>
                    <a:pt x="324" y="427"/>
                  </a:lnTo>
                  <a:lnTo>
                    <a:pt x="333" y="427"/>
                  </a:lnTo>
                  <a:lnTo>
                    <a:pt x="352" y="436"/>
                  </a:lnTo>
                  <a:lnTo>
                    <a:pt x="366" y="441"/>
                  </a:lnTo>
                  <a:lnTo>
                    <a:pt x="380" y="441"/>
                  </a:lnTo>
                  <a:lnTo>
                    <a:pt x="394" y="436"/>
                  </a:lnTo>
                  <a:lnTo>
                    <a:pt x="418" y="436"/>
                  </a:lnTo>
                  <a:lnTo>
                    <a:pt x="422" y="441"/>
                  </a:lnTo>
                  <a:lnTo>
                    <a:pt x="427" y="450"/>
                  </a:lnTo>
                  <a:lnTo>
                    <a:pt x="437" y="455"/>
                  </a:lnTo>
                  <a:lnTo>
                    <a:pt x="451" y="464"/>
                  </a:lnTo>
                  <a:lnTo>
                    <a:pt x="479" y="464"/>
                  </a:lnTo>
                  <a:lnTo>
                    <a:pt x="498" y="464"/>
                  </a:lnTo>
                  <a:lnTo>
                    <a:pt x="526" y="464"/>
                  </a:lnTo>
                  <a:lnTo>
                    <a:pt x="559" y="450"/>
                  </a:lnTo>
                  <a:lnTo>
                    <a:pt x="582" y="432"/>
                  </a:lnTo>
                  <a:lnTo>
                    <a:pt x="591" y="427"/>
                  </a:lnTo>
                  <a:lnTo>
                    <a:pt x="596" y="427"/>
                  </a:lnTo>
                  <a:lnTo>
                    <a:pt x="624" y="432"/>
                  </a:lnTo>
                  <a:lnTo>
                    <a:pt x="634" y="432"/>
                  </a:lnTo>
                  <a:lnTo>
                    <a:pt x="648" y="427"/>
                  </a:lnTo>
                  <a:lnTo>
                    <a:pt x="657" y="422"/>
                  </a:lnTo>
                  <a:lnTo>
                    <a:pt x="676" y="408"/>
                  </a:lnTo>
                  <a:lnTo>
                    <a:pt x="690" y="408"/>
                  </a:lnTo>
                  <a:lnTo>
                    <a:pt x="713" y="408"/>
                  </a:lnTo>
                  <a:lnTo>
                    <a:pt x="727" y="403"/>
                  </a:lnTo>
                  <a:lnTo>
                    <a:pt x="737" y="394"/>
                  </a:lnTo>
                  <a:lnTo>
                    <a:pt x="741" y="385"/>
                  </a:lnTo>
                  <a:lnTo>
                    <a:pt x="746" y="356"/>
                  </a:lnTo>
                  <a:lnTo>
                    <a:pt x="746" y="342"/>
                  </a:lnTo>
                  <a:lnTo>
                    <a:pt x="760" y="338"/>
                  </a:lnTo>
                  <a:lnTo>
                    <a:pt x="779" y="328"/>
                  </a:lnTo>
                  <a:lnTo>
                    <a:pt x="802" y="310"/>
                  </a:lnTo>
                  <a:lnTo>
                    <a:pt x="802" y="295"/>
                  </a:lnTo>
                  <a:lnTo>
                    <a:pt x="802" y="281"/>
                  </a:lnTo>
                  <a:lnTo>
                    <a:pt x="812" y="272"/>
                  </a:lnTo>
                  <a:lnTo>
                    <a:pt x="826" y="258"/>
                  </a:lnTo>
                  <a:lnTo>
                    <a:pt x="835" y="239"/>
                  </a:lnTo>
                  <a:lnTo>
                    <a:pt x="835" y="211"/>
                  </a:lnTo>
                  <a:lnTo>
                    <a:pt x="835" y="206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>
              <a:off x="8329" y="8347"/>
              <a:ext cx="2829" cy="2617"/>
            </a:xfrm>
            <a:custGeom>
              <a:avLst/>
              <a:gdLst>
                <a:gd name="T0" fmla="*/ 1220 w 1304"/>
                <a:gd name="T1" fmla="*/ 122 h 1206"/>
                <a:gd name="T2" fmla="*/ 1239 w 1304"/>
                <a:gd name="T3" fmla="*/ 42 h 1206"/>
                <a:gd name="T4" fmla="*/ 1211 w 1304"/>
                <a:gd name="T5" fmla="*/ 5 h 1206"/>
                <a:gd name="T6" fmla="*/ 1168 w 1304"/>
                <a:gd name="T7" fmla="*/ 23 h 1206"/>
                <a:gd name="T8" fmla="*/ 1098 w 1304"/>
                <a:gd name="T9" fmla="*/ 61 h 1206"/>
                <a:gd name="T10" fmla="*/ 1046 w 1304"/>
                <a:gd name="T11" fmla="*/ 33 h 1206"/>
                <a:gd name="T12" fmla="*/ 906 w 1304"/>
                <a:gd name="T13" fmla="*/ 89 h 1206"/>
                <a:gd name="T14" fmla="*/ 868 w 1304"/>
                <a:gd name="T15" fmla="*/ 103 h 1206"/>
                <a:gd name="T16" fmla="*/ 807 w 1304"/>
                <a:gd name="T17" fmla="*/ 94 h 1206"/>
                <a:gd name="T18" fmla="*/ 751 w 1304"/>
                <a:gd name="T19" fmla="*/ 117 h 1206"/>
                <a:gd name="T20" fmla="*/ 718 w 1304"/>
                <a:gd name="T21" fmla="*/ 122 h 1206"/>
                <a:gd name="T22" fmla="*/ 699 w 1304"/>
                <a:gd name="T23" fmla="*/ 126 h 1206"/>
                <a:gd name="T24" fmla="*/ 657 w 1304"/>
                <a:gd name="T25" fmla="*/ 145 h 1206"/>
                <a:gd name="T26" fmla="*/ 559 w 1304"/>
                <a:gd name="T27" fmla="*/ 117 h 1206"/>
                <a:gd name="T28" fmla="*/ 493 w 1304"/>
                <a:gd name="T29" fmla="*/ 155 h 1206"/>
                <a:gd name="T30" fmla="*/ 455 w 1304"/>
                <a:gd name="T31" fmla="*/ 126 h 1206"/>
                <a:gd name="T32" fmla="*/ 324 w 1304"/>
                <a:gd name="T33" fmla="*/ 150 h 1206"/>
                <a:gd name="T34" fmla="*/ 197 w 1304"/>
                <a:gd name="T35" fmla="*/ 324 h 1206"/>
                <a:gd name="T36" fmla="*/ 150 w 1304"/>
                <a:gd name="T37" fmla="*/ 389 h 1206"/>
                <a:gd name="T38" fmla="*/ 136 w 1304"/>
                <a:gd name="T39" fmla="*/ 427 h 1206"/>
                <a:gd name="T40" fmla="*/ 160 w 1304"/>
                <a:gd name="T41" fmla="*/ 530 h 1206"/>
                <a:gd name="T42" fmla="*/ 85 w 1304"/>
                <a:gd name="T43" fmla="*/ 539 h 1206"/>
                <a:gd name="T44" fmla="*/ 5 w 1304"/>
                <a:gd name="T45" fmla="*/ 666 h 1206"/>
                <a:gd name="T46" fmla="*/ 85 w 1304"/>
                <a:gd name="T47" fmla="*/ 783 h 1206"/>
                <a:gd name="T48" fmla="*/ 221 w 1304"/>
                <a:gd name="T49" fmla="*/ 760 h 1206"/>
                <a:gd name="T50" fmla="*/ 338 w 1304"/>
                <a:gd name="T51" fmla="*/ 774 h 1206"/>
                <a:gd name="T52" fmla="*/ 423 w 1304"/>
                <a:gd name="T53" fmla="*/ 821 h 1206"/>
                <a:gd name="T54" fmla="*/ 451 w 1304"/>
                <a:gd name="T55" fmla="*/ 886 h 1206"/>
                <a:gd name="T56" fmla="*/ 451 w 1304"/>
                <a:gd name="T57" fmla="*/ 980 h 1206"/>
                <a:gd name="T58" fmla="*/ 521 w 1304"/>
                <a:gd name="T59" fmla="*/ 966 h 1206"/>
                <a:gd name="T60" fmla="*/ 596 w 1304"/>
                <a:gd name="T61" fmla="*/ 985 h 1206"/>
                <a:gd name="T62" fmla="*/ 610 w 1304"/>
                <a:gd name="T63" fmla="*/ 1032 h 1206"/>
                <a:gd name="T64" fmla="*/ 606 w 1304"/>
                <a:gd name="T65" fmla="*/ 1055 h 1206"/>
                <a:gd name="T66" fmla="*/ 648 w 1304"/>
                <a:gd name="T67" fmla="*/ 1102 h 1206"/>
                <a:gd name="T68" fmla="*/ 662 w 1304"/>
                <a:gd name="T69" fmla="*/ 1159 h 1206"/>
                <a:gd name="T70" fmla="*/ 713 w 1304"/>
                <a:gd name="T71" fmla="*/ 1168 h 1206"/>
                <a:gd name="T72" fmla="*/ 765 w 1304"/>
                <a:gd name="T73" fmla="*/ 1206 h 1206"/>
                <a:gd name="T74" fmla="*/ 803 w 1304"/>
                <a:gd name="T75" fmla="*/ 1154 h 1206"/>
                <a:gd name="T76" fmla="*/ 803 w 1304"/>
                <a:gd name="T77" fmla="*/ 1107 h 1206"/>
                <a:gd name="T78" fmla="*/ 798 w 1304"/>
                <a:gd name="T79" fmla="*/ 1074 h 1206"/>
                <a:gd name="T80" fmla="*/ 835 w 1304"/>
                <a:gd name="T81" fmla="*/ 1041 h 1206"/>
                <a:gd name="T82" fmla="*/ 854 w 1304"/>
                <a:gd name="T83" fmla="*/ 1008 h 1206"/>
                <a:gd name="T84" fmla="*/ 835 w 1304"/>
                <a:gd name="T85" fmla="*/ 962 h 1206"/>
                <a:gd name="T86" fmla="*/ 849 w 1304"/>
                <a:gd name="T87" fmla="*/ 915 h 1206"/>
                <a:gd name="T88" fmla="*/ 868 w 1304"/>
                <a:gd name="T89" fmla="*/ 910 h 1206"/>
                <a:gd name="T90" fmla="*/ 901 w 1304"/>
                <a:gd name="T91" fmla="*/ 910 h 1206"/>
                <a:gd name="T92" fmla="*/ 934 w 1304"/>
                <a:gd name="T93" fmla="*/ 849 h 1206"/>
                <a:gd name="T94" fmla="*/ 990 w 1304"/>
                <a:gd name="T95" fmla="*/ 788 h 1206"/>
                <a:gd name="T96" fmla="*/ 1000 w 1304"/>
                <a:gd name="T97" fmla="*/ 718 h 1206"/>
                <a:gd name="T98" fmla="*/ 1009 w 1304"/>
                <a:gd name="T99" fmla="*/ 610 h 1206"/>
                <a:gd name="T100" fmla="*/ 1009 w 1304"/>
                <a:gd name="T101" fmla="*/ 530 h 1206"/>
                <a:gd name="T102" fmla="*/ 1070 w 1304"/>
                <a:gd name="T103" fmla="*/ 460 h 1206"/>
                <a:gd name="T104" fmla="*/ 1122 w 1304"/>
                <a:gd name="T105" fmla="*/ 394 h 1206"/>
                <a:gd name="T106" fmla="*/ 1178 w 1304"/>
                <a:gd name="T107" fmla="*/ 333 h 1206"/>
                <a:gd name="T108" fmla="*/ 1201 w 1304"/>
                <a:gd name="T109" fmla="*/ 305 h 1206"/>
                <a:gd name="T110" fmla="*/ 1267 w 1304"/>
                <a:gd name="T111" fmla="*/ 309 h 12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4" h="1206">
                  <a:moveTo>
                    <a:pt x="1295" y="192"/>
                  </a:moveTo>
                  <a:lnTo>
                    <a:pt x="1276" y="173"/>
                  </a:lnTo>
                  <a:lnTo>
                    <a:pt x="1258" y="159"/>
                  </a:lnTo>
                  <a:lnTo>
                    <a:pt x="1243" y="150"/>
                  </a:lnTo>
                  <a:lnTo>
                    <a:pt x="1229" y="141"/>
                  </a:lnTo>
                  <a:lnTo>
                    <a:pt x="1215" y="131"/>
                  </a:lnTo>
                  <a:lnTo>
                    <a:pt x="1220" y="122"/>
                  </a:lnTo>
                  <a:lnTo>
                    <a:pt x="1229" y="108"/>
                  </a:lnTo>
                  <a:lnTo>
                    <a:pt x="1248" y="94"/>
                  </a:lnTo>
                  <a:lnTo>
                    <a:pt x="1248" y="80"/>
                  </a:lnTo>
                  <a:lnTo>
                    <a:pt x="1248" y="66"/>
                  </a:lnTo>
                  <a:lnTo>
                    <a:pt x="1243" y="56"/>
                  </a:lnTo>
                  <a:lnTo>
                    <a:pt x="1239" y="42"/>
                  </a:lnTo>
                  <a:lnTo>
                    <a:pt x="1239" y="33"/>
                  </a:lnTo>
                  <a:lnTo>
                    <a:pt x="1239" y="19"/>
                  </a:lnTo>
                  <a:lnTo>
                    <a:pt x="1239" y="9"/>
                  </a:lnTo>
                  <a:lnTo>
                    <a:pt x="1234" y="5"/>
                  </a:lnTo>
                  <a:lnTo>
                    <a:pt x="1225" y="0"/>
                  </a:lnTo>
                  <a:lnTo>
                    <a:pt x="1215" y="5"/>
                  </a:lnTo>
                  <a:lnTo>
                    <a:pt x="1211" y="5"/>
                  </a:lnTo>
                  <a:lnTo>
                    <a:pt x="1206" y="9"/>
                  </a:lnTo>
                  <a:lnTo>
                    <a:pt x="1197" y="14"/>
                  </a:lnTo>
                  <a:lnTo>
                    <a:pt x="1192" y="14"/>
                  </a:lnTo>
                  <a:lnTo>
                    <a:pt x="1178" y="19"/>
                  </a:lnTo>
                  <a:lnTo>
                    <a:pt x="1173" y="19"/>
                  </a:lnTo>
                  <a:lnTo>
                    <a:pt x="1168" y="19"/>
                  </a:lnTo>
                  <a:lnTo>
                    <a:pt x="1168" y="23"/>
                  </a:lnTo>
                  <a:lnTo>
                    <a:pt x="1159" y="42"/>
                  </a:lnTo>
                  <a:lnTo>
                    <a:pt x="1150" y="61"/>
                  </a:lnTo>
                  <a:lnTo>
                    <a:pt x="1136" y="61"/>
                  </a:lnTo>
                  <a:lnTo>
                    <a:pt x="1117" y="66"/>
                  </a:lnTo>
                  <a:lnTo>
                    <a:pt x="1098" y="61"/>
                  </a:lnTo>
                  <a:lnTo>
                    <a:pt x="1084" y="51"/>
                  </a:lnTo>
                  <a:lnTo>
                    <a:pt x="1079" y="47"/>
                  </a:lnTo>
                  <a:lnTo>
                    <a:pt x="1070" y="42"/>
                  </a:lnTo>
                  <a:lnTo>
                    <a:pt x="1061" y="33"/>
                  </a:lnTo>
                  <a:lnTo>
                    <a:pt x="1046" y="33"/>
                  </a:lnTo>
                  <a:lnTo>
                    <a:pt x="1014" y="37"/>
                  </a:lnTo>
                  <a:lnTo>
                    <a:pt x="971" y="75"/>
                  </a:lnTo>
                  <a:lnTo>
                    <a:pt x="948" y="80"/>
                  </a:lnTo>
                  <a:lnTo>
                    <a:pt x="939" y="80"/>
                  </a:lnTo>
                  <a:lnTo>
                    <a:pt x="929" y="80"/>
                  </a:lnTo>
                  <a:lnTo>
                    <a:pt x="920" y="84"/>
                  </a:lnTo>
                  <a:lnTo>
                    <a:pt x="906" y="89"/>
                  </a:lnTo>
                  <a:lnTo>
                    <a:pt x="906" y="94"/>
                  </a:lnTo>
                  <a:lnTo>
                    <a:pt x="896" y="94"/>
                  </a:lnTo>
                  <a:lnTo>
                    <a:pt x="882" y="94"/>
                  </a:lnTo>
                  <a:lnTo>
                    <a:pt x="878" y="94"/>
                  </a:lnTo>
                  <a:lnTo>
                    <a:pt x="868" y="103"/>
                  </a:lnTo>
                  <a:lnTo>
                    <a:pt x="854" y="108"/>
                  </a:lnTo>
                  <a:lnTo>
                    <a:pt x="835" y="103"/>
                  </a:lnTo>
                  <a:lnTo>
                    <a:pt x="826" y="98"/>
                  </a:lnTo>
                  <a:lnTo>
                    <a:pt x="817" y="94"/>
                  </a:lnTo>
                  <a:lnTo>
                    <a:pt x="807" y="94"/>
                  </a:lnTo>
                  <a:lnTo>
                    <a:pt x="793" y="94"/>
                  </a:lnTo>
                  <a:lnTo>
                    <a:pt x="779" y="94"/>
                  </a:lnTo>
                  <a:lnTo>
                    <a:pt x="770" y="98"/>
                  </a:lnTo>
                  <a:lnTo>
                    <a:pt x="760" y="108"/>
                  </a:lnTo>
                  <a:lnTo>
                    <a:pt x="751" y="117"/>
                  </a:lnTo>
                  <a:lnTo>
                    <a:pt x="742" y="122"/>
                  </a:lnTo>
                  <a:lnTo>
                    <a:pt x="727" y="122"/>
                  </a:lnTo>
                  <a:lnTo>
                    <a:pt x="718" y="122"/>
                  </a:lnTo>
                  <a:lnTo>
                    <a:pt x="713" y="122"/>
                  </a:lnTo>
                  <a:lnTo>
                    <a:pt x="704" y="122"/>
                  </a:lnTo>
                  <a:lnTo>
                    <a:pt x="699" y="126"/>
                  </a:lnTo>
                  <a:lnTo>
                    <a:pt x="699" y="131"/>
                  </a:lnTo>
                  <a:lnTo>
                    <a:pt x="695" y="136"/>
                  </a:lnTo>
                  <a:lnTo>
                    <a:pt x="671" y="141"/>
                  </a:lnTo>
                  <a:lnTo>
                    <a:pt x="666" y="141"/>
                  </a:lnTo>
                  <a:lnTo>
                    <a:pt x="657" y="145"/>
                  </a:lnTo>
                  <a:lnTo>
                    <a:pt x="629" y="145"/>
                  </a:lnTo>
                  <a:lnTo>
                    <a:pt x="620" y="145"/>
                  </a:lnTo>
                  <a:lnTo>
                    <a:pt x="606" y="136"/>
                  </a:lnTo>
                  <a:lnTo>
                    <a:pt x="582" y="126"/>
                  </a:lnTo>
                  <a:lnTo>
                    <a:pt x="559" y="117"/>
                  </a:lnTo>
                  <a:lnTo>
                    <a:pt x="545" y="126"/>
                  </a:lnTo>
                  <a:lnTo>
                    <a:pt x="530" y="136"/>
                  </a:lnTo>
                  <a:lnTo>
                    <a:pt x="526" y="145"/>
                  </a:lnTo>
                  <a:lnTo>
                    <a:pt x="516" y="155"/>
                  </a:lnTo>
                  <a:lnTo>
                    <a:pt x="502" y="159"/>
                  </a:lnTo>
                  <a:lnTo>
                    <a:pt x="498" y="159"/>
                  </a:lnTo>
                  <a:lnTo>
                    <a:pt x="493" y="155"/>
                  </a:lnTo>
                  <a:lnTo>
                    <a:pt x="479" y="145"/>
                  </a:lnTo>
                  <a:lnTo>
                    <a:pt x="474" y="141"/>
                  </a:lnTo>
                  <a:lnTo>
                    <a:pt x="469" y="136"/>
                  </a:lnTo>
                  <a:lnTo>
                    <a:pt x="455" y="126"/>
                  </a:lnTo>
                  <a:lnTo>
                    <a:pt x="446" y="122"/>
                  </a:lnTo>
                  <a:lnTo>
                    <a:pt x="432" y="117"/>
                  </a:lnTo>
                  <a:lnTo>
                    <a:pt x="404" y="117"/>
                  </a:lnTo>
                  <a:lnTo>
                    <a:pt x="380" y="117"/>
                  </a:lnTo>
                  <a:lnTo>
                    <a:pt x="348" y="136"/>
                  </a:lnTo>
                  <a:lnTo>
                    <a:pt x="324" y="150"/>
                  </a:lnTo>
                  <a:lnTo>
                    <a:pt x="310" y="169"/>
                  </a:lnTo>
                  <a:lnTo>
                    <a:pt x="226" y="253"/>
                  </a:lnTo>
                  <a:lnTo>
                    <a:pt x="226" y="263"/>
                  </a:lnTo>
                  <a:lnTo>
                    <a:pt x="221" y="286"/>
                  </a:lnTo>
                  <a:lnTo>
                    <a:pt x="216" y="295"/>
                  </a:lnTo>
                  <a:lnTo>
                    <a:pt x="207" y="309"/>
                  </a:lnTo>
                  <a:lnTo>
                    <a:pt x="197" y="324"/>
                  </a:lnTo>
                  <a:lnTo>
                    <a:pt x="179" y="333"/>
                  </a:lnTo>
                  <a:lnTo>
                    <a:pt x="183" y="342"/>
                  </a:lnTo>
                  <a:lnTo>
                    <a:pt x="188" y="352"/>
                  </a:lnTo>
                  <a:lnTo>
                    <a:pt x="188" y="366"/>
                  </a:lnTo>
                  <a:lnTo>
                    <a:pt x="179" y="375"/>
                  </a:lnTo>
                  <a:lnTo>
                    <a:pt x="169" y="385"/>
                  </a:lnTo>
                  <a:lnTo>
                    <a:pt x="150" y="389"/>
                  </a:lnTo>
                  <a:lnTo>
                    <a:pt x="118" y="385"/>
                  </a:lnTo>
                  <a:lnTo>
                    <a:pt x="104" y="380"/>
                  </a:lnTo>
                  <a:lnTo>
                    <a:pt x="99" y="385"/>
                  </a:lnTo>
                  <a:lnTo>
                    <a:pt x="108" y="399"/>
                  </a:lnTo>
                  <a:lnTo>
                    <a:pt x="118" y="413"/>
                  </a:lnTo>
                  <a:lnTo>
                    <a:pt x="136" y="427"/>
                  </a:lnTo>
                  <a:lnTo>
                    <a:pt x="150" y="441"/>
                  </a:lnTo>
                  <a:lnTo>
                    <a:pt x="165" y="460"/>
                  </a:lnTo>
                  <a:lnTo>
                    <a:pt x="179" y="478"/>
                  </a:lnTo>
                  <a:lnTo>
                    <a:pt x="183" y="497"/>
                  </a:lnTo>
                  <a:lnTo>
                    <a:pt x="183" y="506"/>
                  </a:lnTo>
                  <a:lnTo>
                    <a:pt x="179" y="516"/>
                  </a:lnTo>
                  <a:lnTo>
                    <a:pt x="169" y="525"/>
                  </a:lnTo>
                  <a:lnTo>
                    <a:pt x="160" y="530"/>
                  </a:lnTo>
                  <a:lnTo>
                    <a:pt x="146" y="535"/>
                  </a:lnTo>
                  <a:lnTo>
                    <a:pt x="122" y="535"/>
                  </a:lnTo>
                  <a:lnTo>
                    <a:pt x="113" y="535"/>
                  </a:lnTo>
                  <a:lnTo>
                    <a:pt x="104" y="535"/>
                  </a:lnTo>
                  <a:lnTo>
                    <a:pt x="94" y="535"/>
                  </a:lnTo>
                  <a:lnTo>
                    <a:pt x="85" y="539"/>
                  </a:lnTo>
                  <a:lnTo>
                    <a:pt x="75" y="549"/>
                  </a:lnTo>
                  <a:lnTo>
                    <a:pt x="57" y="591"/>
                  </a:lnTo>
                  <a:lnTo>
                    <a:pt x="38" y="614"/>
                  </a:lnTo>
                  <a:lnTo>
                    <a:pt x="19" y="628"/>
                  </a:lnTo>
                  <a:lnTo>
                    <a:pt x="0" y="652"/>
                  </a:lnTo>
                  <a:lnTo>
                    <a:pt x="0" y="657"/>
                  </a:lnTo>
                  <a:lnTo>
                    <a:pt x="5" y="666"/>
                  </a:lnTo>
                  <a:lnTo>
                    <a:pt x="5" y="680"/>
                  </a:lnTo>
                  <a:lnTo>
                    <a:pt x="10" y="708"/>
                  </a:lnTo>
                  <a:lnTo>
                    <a:pt x="19" y="732"/>
                  </a:lnTo>
                  <a:lnTo>
                    <a:pt x="29" y="746"/>
                  </a:lnTo>
                  <a:lnTo>
                    <a:pt x="38" y="755"/>
                  </a:lnTo>
                  <a:lnTo>
                    <a:pt x="57" y="769"/>
                  </a:lnTo>
                  <a:lnTo>
                    <a:pt x="66" y="779"/>
                  </a:lnTo>
                  <a:lnTo>
                    <a:pt x="85" y="783"/>
                  </a:lnTo>
                  <a:lnTo>
                    <a:pt x="108" y="793"/>
                  </a:lnTo>
                  <a:lnTo>
                    <a:pt x="136" y="807"/>
                  </a:lnTo>
                  <a:lnTo>
                    <a:pt x="155" y="807"/>
                  </a:lnTo>
                  <a:lnTo>
                    <a:pt x="169" y="807"/>
                  </a:lnTo>
                  <a:lnTo>
                    <a:pt x="183" y="802"/>
                  </a:lnTo>
                  <a:lnTo>
                    <a:pt x="193" y="793"/>
                  </a:lnTo>
                  <a:lnTo>
                    <a:pt x="211" y="779"/>
                  </a:lnTo>
                  <a:lnTo>
                    <a:pt x="221" y="760"/>
                  </a:lnTo>
                  <a:lnTo>
                    <a:pt x="240" y="750"/>
                  </a:lnTo>
                  <a:lnTo>
                    <a:pt x="254" y="750"/>
                  </a:lnTo>
                  <a:lnTo>
                    <a:pt x="272" y="750"/>
                  </a:lnTo>
                  <a:lnTo>
                    <a:pt x="277" y="750"/>
                  </a:lnTo>
                  <a:lnTo>
                    <a:pt x="287" y="755"/>
                  </a:lnTo>
                  <a:lnTo>
                    <a:pt x="305" y="760"/>
                  </a:lnTo>
                  <a:lnTo>
                    <a:pt x="329" y="769"/>
                  </a:lnTo>
                  <a:lnTo>
                    <a:pt x="338" y="774"/>
                  </a:lnTo>
                  <a:lnTo>
                    <a:pt x="352" y="779"/>
                  </a:lnTo>
                  <a:lnTo>
                    <a:pt x="376" y="779"/>
                  </a:lnTo>
                  <a:lnTo>
                    <a:pt x="385" y="779"/>
                  </a:lnTo>
                  <a:lnTo>
                    <a:pt x="394" y="779"/>
                  </a:lnTo>
                  <a:lnTo>
                    <a:pt x="404" y="788"/>
                  </a:lnTo>
                  <a:lnTo>
                    <a:pt x="408" y="797"/>
                  </a:lnTo>
                  <a:lnTo>
                    <a:pt x="418" y="816"/>
                  </a:lnTo>
                  <a:lnTo>
                    <a:pt x="423" y="821"/>
                  </a:lnTo>
                  <a:lnTo>
                    <a:pt x="432" y="830"/>
                  </a:lnTo>
                  <a:lnTo>
                    <a:pt x="446" y="835"/>
                  </a:lnTo>
                  <a:lnTo>
                    <a:pt x="451" y="844"/>
                  </a:lnTo>
                  <a:lnTo>
                    <a:pt x="451" y="858"/>
                  </a:lnTo>
                  <a:lnTo>
                    <a:pt x="451" y="872"/>
                  </a:lnTo>
                  <a:lnTo>
                    <a:pt x="451" y="886"/>
                  </a:lnTo>
                  <a:lnTo>
                    <a:pt x="446" y="901"/>
                  </a:lnTo>
                  <a:lnTo>
                    <a:pt x="441" y="905"/>
                  </a:lnTo>
                  <a:lnTo>
                    <a:pt x="441" y="919"/>
                  </a:lnTo>
                  <a:lnTo>
                    <a:pt x="446" y="938"/>
                  </a:lnTo>
                  <a:lnTo>
                    <a:pt x="451" y="952"/>
                  </a:lnTo>
                  <a:lnTo>
                    <a:pt x="451" y="962"/>
                  </a:lnTo>
                  <a:lnTo>
                    <a:pt x="451" y="971"/>
                  </a:lnTo>
                  <a:lnTo>
                    <a:pt x="451" y="980"/>
                  </a:lnTo>
                  <a:lnTo>
                    <a:pt x="451" y="999"/>
                  </a:lnTo>
                  <a:lnTo>
                    <a:pt x="460" y="1008"/>
                  </a:lnTo>
                  <a:lnTo>
                    <a:pt x="474" y="1008"/>
                  </a:lnTo>
                  <a:lnTo>
                    <a:pt x="484" y="994"/>
                  </a:lnTo>
                  <a:lnTo>
                    <a:pt x="488" y="990"/>
                  </a:lnTo>
                  <a:lnTo>
                    <a:pt x="502" y="976"/>
                  </a:lnTo>
                  <a:lnTo>
                    <a:pt x="512" y="966"/>
                  </a:lnTo>
                  <a:lnTo>
                    <a:pt x="521" y="966"/>
                  </a:lnTo>
                  <a:lnTo>
                    <a:pt x="530" y="971"/>
                  </a:lnTo>
                  <a:lnTo>
                    <a:pt x="530" y="980"/>
                  </a:lnTo>
                  <a:lnTo>
                    <a:pt x="545" y="985"/>
                  </a:lnTo>
                  <a:lnTo>
                    <a:pt x="559" y="976"/>
                  </a:lnTo>
                  <a:lnTo>
                    <a:pt x="568" y="971"/>
                  </a:lnTo>
                  <a:lnTo>
                    <a:pt x="577" y="971"/>
                  </a:lnTo>
                  <a:lnTo>
                    <a:pt x="582" y="980"/>
                  </a:lnTo>
                  <a:lnTo>
                    <a:pt x="596" y="985"/>
                  </a:lnTo>
                  <a:lnTo>
                    <a:pt x="606" y="990"/>
                  </a:lnTo>
                  <a:lnTo>
                    <a:pt x="610" y="994"/>
                  </a:lnTo>
                  <a:lnTo>
                    <a:pt x="620" y="999"/>
                  </a:lnTo>
                  <a:lnTo>
                    <a:pt x="620" y="1013"/>
                  </a:lnTo>
                  <a:lnTo>
                    <a:pt x="620" y="1018"/>
                  </a:lnTo>
                  <a:lnTo>
                    <a:pt x="620" y="1023"/>
                  </a:lnTo>
                  <a:lnTo>
                    <a:pt x="615" y="1027"/>
                  </a:lnTo>
                  <a:lnTo>
                    <a:pt x="610" y="1032"/>
                  </a:lnTo>
                  <a:lnTo>
                    <a:pt x="610" y="1037"/>
                  </a:lnTo>
                  <a:lnTo>
                    <a:pt x="606" y="1046"/>
                  </a:lnTo>
                  <a:lnTo>
                    <a:pt x="606" y="1051"/>
                  </a:lnTo>
                  <a:lnTo>
                    <a:pt x="606" y="1055"/>
                  </a:lnTo>
                  <a:lnTo>
                    <a:pt x="610" y="1065"/>
                  </a:lnTo>
                  <a:lnTo>
                    <a:pt x="615" y="1069"/>
                  </a:lnTo>
                  <a:lnTo>
                    <a:pt x="624" y="1079"/>
                  </a:lnTo>
                  <a:lnTo>
                    <a:pt x="629" y="1084"/>
                  </a:lnTo>
                  <a:lnTo>
                    <a:pt x="638" y="1098"/>
                  </a:lnTo>
                  <a:lnTo>
                    <a:pt x="648" y="1102"/>
                  </a:lnTo>
                  <a:lnTo>
                    <a:pt x="657" y="1102"/>
                  </a:lnTo>
                  <a:lnTo>
                    <a:pt x="657" y="1112"/>
                  </a:lnTo>
                  <a:lnTo>
                    <a:pt x="662" y="1121"/>
                  </a:lnTo>
                  <a:lnTo>
                    <a:pt x="662" y="1130"/>
                  </a:lnTo>
                  <a:lnTo>
                    <a:pt x="662" y="1140"/>
                  </a:lnTo>
                  <a:lnTo>
                    <a:pt x="662" y="1145"/>
                  </a:lnTo>
                  <a:lnTo>
                    <a:pt x="662" y="1154"/>
                  </a:lnTo>
                  <a:lnTo>
                    <a:pt x="662" y="1159"/>
                  </a:lnTo>
                  <a:lnTo>
                    <a:pt x="666" y="1168"/>
                  </a:lnTo>
                  <a:lnTo>
                    <a:pt x="676" y="1168"/>
                  </a:lnTo>
                  <a:lnTo>
                    <a:pt x="690" y="1168"/>
                  </a:lnTo>
                  <a:lnTo>
                    <a:pt x="690" y="1163"/>
                  </a:lnTo>
                  <a:lnTo>
                    <a:pt x="699" y="1159"/>
                  </a:lnTo>
                  <a:lnTo>
                    <a:pt x="704" y="1159"/>
                  </a:lnTo>
                  <a:lnTo>
                    <a:pt x="713" y="1159"/>
                  </a:lnTo>
                  <a:lnTo>
                    <a:pt x="713" y="1168"/>
                  </a:lnTo>
                  <a:lnTo>
                    <a:pt x="718" y="1182"/>
                  </a:lnTo>
                  <a:lnTo>
                    <a:pt x="718" y="1187"/>
                  </a:lnTo>
                  <a:lnTo>
                    <a:pt x="718" y="1191"/>
                  </a:lnTo>
                  <a:lnTo>
                    <a:pt x="723" y="1201"/>
                  </a:lnTo>
                  <a:lnTo>
                    <a:pt x="732" y="1206"/>
                  </a:lnTo>
                  <a:lnTo>
                    <a:pt x="746" y="1206"/>
                  </a:lnTo>
                  <a:lnTo>
                    <a:pt x="765" y="1206"/>
                  </a:lnTo>
                  <a:lnTo>
                    <a:pt x="788" y="1191"/>
                  </a:lnTo>
                  <a:lnTo>
                    <a:pt x="793" y="1182"/>
                  </a:lnTo>
                  <a:lnTo>
                    <a:pt x="803" y="1177"/>
                  </a:lnTo>
                  <a:lnTo>
                    <a:pt x="807" y="1168"/>
                  </a:lnTo>
                  <a:lnTo>
                    <a:pt x="807" y="1163"/>
                  </a:lnTo>
                  <a:lnTo>
                    <a:pt x="803" y="1154"/>
                  </a:lnTo>
                  <a:lnTo>
                    <a:pt x="803" y="1145"/>
                  </a:lnTo>
                  <a:lnTo>
                    <a:pt x="803" y="1135"/>
                  </a:lnTo>
                  <a:lnTo>
                    <a:pt x="807" y="1126"/>
                  </a:lnTo>
                  <a:lnTo>
                    <a:pt x="807" y="1121"/>
                  </a:lnTo>
                  <a:lnTo>
                    <a:pt x="803" y="1107"/>
                  </a:lnTo>
                  <a:lnTo>
                    <a:pt x="793" y="1098"/>
                  </a:lnTo>
                  <a:lnTo>
                    <a:pt x="788" y="1088"/>
                  </a:lnTo>
                  <a:lnTo>
                    <a:pt x="784" y="1079"/>
                  </a:lnTo>
                  <a:lnTo>
                    <a:pt x="784" y="1074"/>
                  </a:lnTo>
                  <a:lnTo>
                    <a:pt x="793" y="1074"/>
                  </a:lnTo>
                  <a:lnTo>
                    <a:pt x="798" y="1074"/>
                  </a:lnTo>
                  <a:lnTo>
                    <a:pt x="803" y="1074"/>
                  </a:lnTo>
                  <a:lnTo>
                    <a:pt x="807" y="1074"/>
                  </a:lnTo>
                  <a:lnTo>
                    <a:pt x="821" y="1074"/>
                  </a:lnTo>
                  <a:lnTo>
                    <a:pt x="821" y="1055"/>
                  </a:lnTo>
                  <a:lnTo>
                    <a:pt x="821" y="1041"/>
                  </a:lnTo>
                  <a:lnTo>
                    <a:pt x="835" y="1041"/>
                  </a:lnTo>
                  <a:lnTo>
                    <a:pt x="840" y="1041"/>
                  </a:lnTo>
                  <a:lnTo>
                    <a:pt x="845" y="1041"/>
                  </a:lnTo>
                  <a:lnTo>
                    <a:pt x="849" y="1023"/>
                  </a:lnTo>
                  <a:lnTo>
                    <a:pt x="849" y="1013"/>
                  </a:lnTo>
                  <a:lnTo>
                    <a:pt x="854" y="1008"/>
                  </a:lnTo>
                  <a:lnTo>
                    <a:pt x="859" y="1004"/>
                  </a:lnTo>
                  <a:lnTo>
                    <a:pt x="854" y="1004"/>
                  </a:lnTo>
                  <a:lnTo>
                    <a:pt x="849" y="999"/>
                  </a:lnTo>
                  <a:lnTo>
                    <a:pt x="845" y="999"/>
                  </a:lnTo>
                  <a:lnTo>
                    <a:pt x="840" y="976"/>
                  </a:lnTo>
                  <a:lnTo>
                    <a:pt x="835" y="966"/>
                  </a:lnTo>
                  <a:lnTo>
                    <a:pt x="835" y="962"/>
                  </a:lnTo>
                  <a:lnTo>
                    <a:pt x="835" y="952"/>
                  </a:lnTo>
                  <a:lnTo>
                    <a:pt x="835" y="943"/>
                  </a:lnTo>
                  <a:lnTo>
                    <a:pt x="835" y="938"/>
                  </a:lnTo>
                  <a:lnTo>
                    <a:pt x="835" y="929"/>
                  </a:lnTo>
                  <a:lnTo>
                    <a:pt x="835" y="919"/>
                  </a:lnTo>
                  <a:lnTo>
                    <a:pt x="840" y="915"/>
                  </a:lnTo>
                  <a:lnTo>
                    <a:pt x="845" y="915"/>
                  </a:lnTo>
                  <a:lnTo>
                    <a:pt x="849" y="915"/>
                  </a:lnTo>
                  <a:lnTo>
                    <a:pt x="859" y="910"/>
                  </a:lnTo>
                  <a:lnTo>
                    <a:pt x="864" y="910"/>
                  </a:lnTo>
                  <a:lnTo>
                    <a:pt x="868" y="910"/>
                  </a:lnTo>
                  <a:lnTo>
                    <a:pt x="882" y="910"/>
                  </a:lnTo>
                  <a:lnTo>
                    <a:pt x="892" y="910"/>
                  </a:lnTo>
                  <a:lnTo>
                    <a:pt x="901" y="910"/>
                  </a:lnTo>
                  <a:lnTo>
                    <a:pt x="910" y="910"/>
                  </a:lnTo>
                  <a:lnTo>
                    <a:pt x="924" y="910"/>
                  </a:lnTo>
                  <a:lnTo>
                    <a:pt x="934" y="905"/>
                  </a:lnTo>
                  <a:lnTo>
                    <a:pt x="939" y="901"/>
                  </a:lnTo>
                  <a:lnTo>
                    <a:pt x="943" y="882"/>
                  </a:lnTo>
                  <a:lnTo>
                    <a:pt x="939" y="863"/>
                  </a:lnTo>
                  <a:lnTo>
                    <a:pt x="934" y="849"/>
                  </a:lnTo>
                  <a:lnTo>
                    <a:pt x="943" y="849"/>
                  </a:lnTo>
                  <a:lnTo>
                    <a:pt x="962" y="835"/>
                  </a:lnTo>
                  <a:lnTo>
                    <a:pt x="976" y="830"/>
                  </a:lnTo>
                  <a:lnTo>
                    <a:pt x="981" y="816"/>
                  </a:lnTo>
                  <a:lnTo>
                    <a:pt x="990" y="807"/>
                  </a:lnTo>
                  <a:lnTo>
                    <a:pt x="990" y="788"/>
                  </a:lnTo>
                  <a:lnTo>
                    <a:pt x="1000" y="783"/>
                  </a:lnTo>
                  <a:lnTo>
                    <a:pt x="1009" y="774"/>
                  </a:lnTo>
                  <a:lnTo>
                    <a:pt x="1014" y="765"/>
                  </a:lnTo>
                  <a:lnTo>
                    <a:pt x="1014" y="755"/>
                  </a:lnTo>
                  <a:lnTo>
                    <a:pt x="1009" y="741"/>
                  </a:lnTo>
                  <a:lnTo>
                    <a:pt x="1004" y="722"/>
                  </a:lnTo>
                  <a:lnTo>
                    <a:pt x="1000" y="718"/>
                  </a:lnTo>
                  <a:lnTo>
                    <a:pt x="990" y="708"/>
                  </a:lnTo>
                  <a:lnTo>
                    <a:pt x="990" y="685"/>
                  </a:lnTo>
                  <a:lnTo>
                    <a:pt x="995" y="671"/>
                  </a:lnTo>
                  <a:lnTo>
                    <a:pt x="1004" y="652"/>
                  </a:lnTo>
                  <a:lnTo>
                    <a:pt x="1009" y="643"/>
                  </a:lnTo>
                  <a:lnTo>
                    <a:pt x="1009" y="628"/>
                  </a:lnTo>
                  <a:lnTo>
                    <a:pt x="1009" y="619"/>
                  </a:lnTo>
                  <a:lnTo>
                    <a:pt x="1009" y="610"/>
                  </a:lnTo>
                  <a:lnTo>
                    <a:pt x="1014" y="600"/>
                  </a:lnTo>
                  <a:lnTo>
                    <a:pt x="1018" y="591"/>
                  </a:lnTo>
                  <a:lnTo>
                    <a:pt x="1023" y="577"/>
                  </a:lnTo>
                  <a:lnTo>
                    <a:pt x="1023" y="563"/>
                  </a:lnTo>
                  <a:lnTo>
                    <a:pt x="1023" y="553"/>
                  </a:lnTo>
                  <a:lnTo>
                    <a:pt x="1018" y="549"/>
                  </a:lnTo>
                  <a:lnTo>
                    <a:pt x="1018" y="539"/>
                  </a:lnTo>
                  <a:lnTo>
                    <a:pt x="1009" y="530"/>
                  </a:lnTo>
                  <a:lnTo>
                    <a:pt x="1009" y="516"/>
                  </a:lnTo>
                  <a:lnTo>
                    <a:pt x="1009" y="502"/>
                  </a:lnTo>
                  <a:lnTo>
                    <a:pt x="1009" y="492"/>
                  </a:lnTo>
                  <a:lnTo>
                    <a:pt x="1018" y="488"/>
                  </a:lnTo>
                  <a:lnTo>
                    <a:pt x="1032" y="483"/>
                  </a:lnTo>
                  <a:lnTo>
                    <a:pt x="1046" y="478"/>
                  </a:lnTo>
                  <a:lnTo>
                    <a:pt x="1061" y="474"/>
                  </a:lnTo>
                  <a:lnTo>
                    <a:pt x="1070" y="460"/>
                  </a:lnTo>
                  <a:lnTo>
                    <a:pt x="1079" y="446"/>
                  </a:lnTo>
                  <a:lnTo>
                    <a:pt x="1084" y="427"/>
                  </a:lnTo>
                  <a:lnTo>
                    <a:pt x="1098" y="413"/>
                  </a:lnTo>
                  <a:lnTo>
                    <a:pt x="1103" y="403"/>
                  </a:lnTo>
                  <a:lnTo>
                    <a:pt x="1112" y="399"/>
                  </a:lnTo>
                  <a:lnTo>
                    <a:pt x="1122" y="394"/>
                  </a:lnTo>
                  <a:lnTo>
                    <a:pt x="1131" y="389"/>
                  </a:lnTo>
                  <a:lnTo>
                    <a:pt x="1140" y="380"/>
                  </a:lnTo>
                  <a:lnTo>
                    <a:pt x="1140" y="366"/>
                  </a:lnTo>
                  <a:lnTo>
                    <a:pt x="1140" y="352"/>
                  </a:lnTo>
                  <a:lnTo>
                    <a:pt x="1145" y="347"/>
                  </a:lnTo>
                  <a:lnTo>
                    <a:pt x="1154" y="338"/>
                  </a:lnTo>
                  <a:lnTo>
                    <a:pt x="1164" y="338"/>
                  </a:lnTo>
                  <a:lnTo>
                    <a:pt x="1178" y="333"/>
                  </a:lnTo>
                  <a:lnTo>
                    <a:pt x="1182" y="324"/>
                  </a:lnTo>
                  <a:lnTo>
                    <a:pt x="1187" y="314"/>
                  </a:lnTo>
                  <a:lnTo>
                    <a:pt x="1192" y="305"/>
                  </a:lnTo>
                  <a:lnTo>
                    <a:pt x="1197" y="305"/>
                  </a:lnTo>
                  <a:lnTo>
                    <a:pt x="1201" y="305"/>
                  </a:lnTo>
                  <a:lnTo>
                    <a:pt x="1220" y="305"/>
                  </a:lnTo>
                  <a:lnTo>
                    <a:pt x="1225" y="305"/>
                  </a:lnTo>
                  <a:lnTo>
                    <a:pt x="1234" y="309"/>
                  </a:lnTo>
                  <a:lnTo>
                    <a:pt x="1253" y="309"/>
                  </a:lnTo>
                  <a:lnTo>
                    <a:pt x="1267" y="309"/>
                  </a:lnTo>
                  <a:lnTo>
                    <a:pt x="1267" y="253"/>
                  </a:lnTo>
                  <a:lnTo>
                    <a:pt x="1272" y="239"/>
                  </a:lnTo>
                  <a:lnTo>
                    <a:pt x="1286" y="220"/>
                  </a:lnTo>
                  <a:lnTo>
                    <a:pt x="1304" y="206"/>
                  </a:lnTo>
                  <a:lnTo>
                    <a:pt x="1304" y="202"/>
                  </a:lnTo>
                  <a:lnTo>
                    <a:pt x="1295" y="19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2"/>
            <p:cNvSpPr/>
            <p:nvPr/>
          </p:nvSpPr>
          <p:spPr bwMode="auto">
            <a:xfrm>
              <a:off x="7383" y="4763"/>
              <a:ext cx="2901" cy="2973"/>
            </a:xfrm>
            <a:custGeom>
              <a:avLst/>
              <a:gdLst>
                <a:gd name="T0" fmla="*/ 1239 w 1337"/>
                <a:gd name="T1" fmla="*/ 578 h 1370"/>
                <a:gd name="T2" fmla="*/ 1196 w 1337"/>
                <a:gd name="T3" fmla="*/ 568 h 1370"/>
                <a:gd name="T4" fmla="*/ 1145 w 1337"/>
                <a:gd name="T5" fmla="*/ 545 h 1370"/>
                <a:gd name="T6" fmla="*/ 1098 w 1337"/>
                <a:gd name="T7" fmla="*/ 498 h 1370"/>
                <a:gd name="T8" fmla="*/ 966 w 1337"/>
                <a:gd name="T9" fmla="*/ 540 h 1370"/>
                <a:gd name="T10" fmla="*/ 915 w 1337"/>
                <a:gd name="T11" fmla="*/ 526 h 1370"/>
                <a:gd name="T12" fmla="*/ 840 w 1337"/>
                <a:gd name="T13" fmla="*/ 521 h 1370"/>
                <a:gd name="T14" fmla="*/ 802 w 1337"/>
                <a:gd name="T15" fmla="*/ 474 h 1370"/>
                <a:gd name="T16" fmla="*/ 788 w 1337"/>
                <a:gd name="T17" fmla="*/ 456 h 1370"/>
                <a:gd name="T18" fmla="*/ 751 w 1337"/>
                <a:gd name="T19" fmla="*/ 418 h 1370"/>
                <a:gd name="T20" fmla="*/ 741 w 1337"/>
                <a:gd name="T21" fmla="*/ 362 h 1370"/>
                <a:gd name="T22" fmla="*/ 755 w 1337"/>
                <a:gd name="T23" fmla="*/ 305 h 1370"/>
                <a:gd name="T24" fmla="*/ 751 w 1337"/>
                <a:gd name="T25" fmla="*/ 287 h 1370"/>
                <a:gd name="T26" fmla="*/ 718 w 1337"/>
                <a:gd name="T27" fmla="*/ 268 h 1370"/>
                <a:gd name="T28" fmla="*/ 685 w 1337"/>
                <a:gd name="T29" fmla="*/ 226 h 1370"/>
                <a:gd name="T30" fmla="*/ 657 w 1337"/>
                <a:gd name="T31" fmla="*/ 165 h 1370"/>
                <a:gd name="T32" fmla="*/ 671 w 1337"/>
                <a:gd name="T33" fmla="*/ 104 h 1370"/>
                <a:gd name="T34" fmla="*/ 596 w 1337"/>
                <a:gd name="T35" fmla="*/ 0 h 1370"/>
                <a:gd name="T36" fmla="*/ 361 w 1337"/>
                <a:gd name="T37" fmla="*/ 52 h 1370"/>
                <a:gd name="T38" fmla="*/ 277 w 1337"/>
                <a:gd name="T39" fmla="*/ 0 h 1370"/>
                <a:gd name="T40" fmla="*/ 277 w 1337"/>
                <a:gd name="T41" fmla="*/ 33 h 1370"/>
                <a:gd name="T42" fmla="*/ 221 w 1337"/>
                <a:gd name="T43" fmla="*/ 122 h 1370"/>
                <a:gd name="T44" fmla="*/ 225 w 1337"/>
                <a:gd name="T45" fmla="*/ 193 h 1370"/>
                <a:gd name="T46" fmla="*/ 150 w 1337"/>
                <a:gd name="T47" fmla="*/ 259 h 1370"/>
                <a:gd name="T48" fmla="*/ 113 w 1337"/>
                <a:gd name="T49" fmla="*/ 385 h 1370"/>
                <a:gd name="T50" fmla="*/ 99 w 1337"/>
                <a:gd name="T51" fmla="*/ 399 h 1370"/>
                <a:gd name="T52" fmla="*/ 113 w 1337"/>
                <a:gd name="T53" fmla="*/ 432 h 1370"/>
                <a:gd name="T54" fmla="*/ 108 w 1337"/>
                <a:gd name="T55" fmla="*/ 502 h 1370"/>
                <a:gd name="T56" fmla="*/ 89 w 1337"/>
                <a:gd name="T57" fmla="*/ 526 h 1370"/>
                <a:gd name="T58" fmla="*/ 94 w 1337"/>
                <a:gd name="T59" fmla="*/ 592 h 1370"/>
                <a:gd name="T60" fmla="*/ 108 w 1337"/>
                <a:gd name="T61" fmla="*/ 629 h 1370"/>
                <a:gd name="T62" fmla="*/ 113 w 1337"/>
                <a:gd name="T63" fmla="*/ 803 h 1370"/>
                <a:gd name="T64" fmla="*/ 89 w 1337"/>
                <a:gd name="T65" fmla="*/ 807 h 1370"/>
                <a:gd name="T66" fmla="*/ 10 w 1337"/>
                <a:gd name="T67" fmla="*/ 864 h 1370"/>
                <a:gd name="T68" fmla="*/ 47 w 1337"/>
                <a:gd name="T69" fmla="*/ 915 h 1370"/>
                <a:gd name="T70" fmla="*/ 75 w 1337"/>
                <a:gd name="T71" fmla="*/ 976 h 1370"/>
                <a:gd name="T72" fmla="*/ 230 w 1337"/>
                <a:gd name="T73" fmla="*/ 920 h 1370"/>
                <a:gd name="T74" fmla="*/ 286 w 1337"/>
                <a:gd name="T75" fmla="*/ 897 h 1370"/>
                <a:gd name="T76" fmla="*/ 347 w 1337"/>
                <a:gd name="T77" fmla="*/ 939 h 1370"/>
                <a:gd name="T78" fmla="*/ 324 w 1337"/>
                <a:gd name="T79" fmla="*/ 976 h 1370"/>
                <a:gd name="T80" fmla="*/ 282 w 1337"/>
                <a:gd name="T81" fmla="*/ 1019 h 1370"/>
                <a:gd name="T82" fmla="*/ 324 w 1337"/>
                <a:gd name="T83" fmla="*/ 1098 h 1370"/>
                <a:gd name="T84" fmla="*/ 408 w 1337"/>
                <a:gd name="T85" fmla="*/ 1136 h 1370"/>
                <a:gd name="T86" fmla="*/ 488 w 1337"/>
                <a:gd name="T87" fmla="*/ 1140 h 1370"/>
                <a:gd name="T88" fmla="*/ 554 w 1337"/>
                <a:gd name="T89" fmla="*/ 1140 h 1370"/>
                <a:gd name="T90" fmla="*/ 563 w 1337"/>
                <a:gd name="T91" fmla="*/ 1211 h 1370"/>
                <a:gd name="T92" fmla="*/ 577 w 1337"/>
                <a:gd name="T93" fmla="*/ 1258 h 1370"/>
                <a:gd name="T94" fmla="*/ 643 w 1337"/>
                <a:gd name="T95" fmla="*/ 1328 h 1370"/>
                <a:gd name="T96" fmla="*/ 727 w 1337"/>
                <a:gd name="T97" fmla="*/ 1295 h 1370"/>
                <a:gd name="T98" fmla="*/ 816 w 1337"/>
                <a:gd name="T99" fmla="*/ 1281 h 1370"/>
                <a:gd name="T100" fmla="*/ 905 w 1337"/>
                <a:gd name="T101" fmla="*/ 1300 h 1370"/>
                <a:gd name="T102" fmla="*/ 915 w 1337"/>
                <a:gd name="T103" fmla="*/ 1211 h 1370"/>
                <a:gd name="T104" fmla="*/ 1004 w 1337"/>
                <a:gd name="T105" fmla="*/ 1155 h 1370"/>
                <a:gd name="T106" fmla="*/ 1084 w 1337"/>
                <a:gd name="T107" fmla="*/ 1051 h 1370"/>
                <a:gd name="T108" fmla="*/ 1168 w 1337"/>
                <a:gd name="T109" fmla="*/ 1028 h 1370"/>
                <a:gd name="T110" fmla="*/ 1220 w 1337"/>
                <a:gd name="T111" fmla="*/ 1047 h 1370"/>
                <a:gd name="T112" fmla="*/ 1229 w 1337"/>
                <a:gd name="T113" fmla="*/ 967 h 1370"/>
                <a:gd name="T114" fmla="*/ 1224 w 1337"/>
                <a:gd name="T115" fmla="*/ 911 h 1370"/>
                <a:gd name="T116" fmla="*/ 1262 w 1337"/>
                <a:gd name="T117" fmla="*/ 887 h 1370"/>
                <a:gd name="T118" fmla="*/ 1285 w 1337"/>
                <a:gd name="T119" fmla="*/ 840 h 1370"/>
                <a:gd name="T120" fmla="*/ 1332 w 1337"/>
                <a:gd name="T121" fmla="*/ 751 h 13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7" h="1370">
                  <a:moveTo>
                    <a:pt x="1318" y="746"/>
                  </a:moveTo>
                  <a:lnTo>
                    <a:pt x="1318" y="746"/>
                  </a:lnTo>
                  <a:lnTo>
                    <a:pt x="1304" y="742"/>
                  </a:lnTo>
                  <a:lnTo>
                    <a:pt x="1290" y="728"/>
                  </a:lnTo>
                  <a:lnTo>
                    <a:pt x="1271" y="709"/>
                  </a:lnTo>
                  <a:lnTo>
                    <a:pt x="1239" y="578"/>
                  </a:lnTo>
                  <a:lnTo>
                    <a:pt x="1229" y="578"/>
                  </a:lnTo>
                  <a:lnTo>
                    <a:pt x="1210" y="573"/>
                  </a:lnTo>
                  <a:lnTo>
                    <a:pt x="1196" y="568"/>
                  </a:lnTo>
                  <a:lnTo>
                    <a:pt x="1192" y="563"/>
                  </a:lnTo>
                  <a:lnTo>
                    <a:pt x="1182" y="559"/>
                  </a:lnTo>
                  <a:lnTo>
                    <a:pt x="1159" y="545"/>
                  </a:lnTo>
                  <a:lnTo>
                    <a:pt x="1145" y="545"/>
                  </a:lnTo>
                  <a:lnTo>
                    <a:pt x="1135" y="545"/>
                  </a:lnTo>
                  <a:lnTo>
                    <a:pt x="1121" y="540"/>
                  </a:lnTo>
                  <a:lnTo>
                    <a:pt x="1112" y="531"/>
                  </a:lnTo>
                  <a:lnTo>
                    <a:pt x="1121" y="512"/>
                  </a:lnTo>
                  <a:lnTo>
                    <a:pt x="1112" y="502"/>
                  </a:lnTo>
                  <a:lnTo>
                    <a:pt x="1098" y="498"/>
                  </a:lnTo>
                  <a:lnTo>
                    <a:pt x="1051" y="498"/>
                  </a:lnTo>
                  <a:lnTo>
                    <a:pt x="1018" y="517"/>
                  </a:lnTo>
                  <a:lnTo>
                    <a:pt x="990" y="526"/>
                  </a:lnTo>
                  <a:lnTo>
                    <a:pt x="981" y="535"/>
                  </a:lnTo>
                  <a:lnTo>
                    <a:pt x="966" y="540"/>
                  </a:lnTo>
                  <a:lnTo>
                    <a:pt x="962" y="540"/>
                  </a:lnTo>
                  <a:lnTo>
                    <a:pt x="948" y="535"/>
                  </a:lnTo>
                  <a:lnTo>
                    <a:pt x="915" y="526"/>
                  </a:lnTo>
                  <a:lnTo>
                    <a:pt x="887" y="517"/>
                  </a:lnTo>
                  <a:lnTo>
                    <a:pt x="868" y="526"/>
                  </a:lnTo>
                  <a:lnTo>
                    <a:pt x="854" y="531"/>
                  </a:lnTo>
                  <a:lnTo>
                    <a:pt x="844" y="531"/>
                  </a:lnTo>
                  <a:lnTo>
                    <a:pt x="840" y="521"/>
                  </a:lnTo>
                  <a:lnTo>
                    <a:pt x="816" y="502"/>
                  </a:lnTo>
                  <a:lnTo>
                    <a:pt x="812" y="493"/>
                  </a:lnTo>
                  <a:lnTo>
                    <a:pt x="802" y="479"/>
                  </a:lnTo>
                  <a:lnTo>
                    <a:pt x="802" y="474"/>
                  </a:lnTo>
                  <a:lnTo>
                    <a:pt x="802" y="470"/>
                  </a:lnTo>
                  <a:lnTo>
                    <a:pt x="798" y="465"/>
                  </a:lnTo>
                  <a:lnTo>
                    <a:pt x="793" y="460"/>
                  </a:lnTo>
                  <a:lnTo>
                    <a:pt x="788" y="456"/>
                  </a:lnTo>
                  <a:lnTo>
                    <a:pt x="760" y="446"/>
                  </a:lnTo>
                  <a:lnTo>
                    <a:pt x="755" y="441"/>
                  </a:lnTo>
                  <a:lnTo>
                    <a:pt x="751" y="427"/>
                  </a:lnTo>
                  <a:lnTo>
                    <a:pt x="751" y="418"/>
                  </a:lnTo>
                  <a:lnTo>
                    <a:pt x="751" y="404"/>
                  </a:lnTo>
                  <a:lnTo>
                    <a:pt x="751" y="390"/>
                  </a:lnTo>
                  <a:lnTo>
                    <a:pt x="751" y="380"/>
                  </a:lnTo>
                  <a:lnTo>
                    <a:pt x="746" y="371"/>
                  </a:lnTo>
                  <a:lnTo>
                    <a:pt x="741" y="362"/>
                  </a:lnTo>
                  <a:lnTo>
                    <a:pt x="732" y="352"/>
                  </a:lnTo>
                  <a:lnTo>
                    <a:pt x="737" y="343"/>
                  </a:lnTo>
                  <a:lnTo>
                    <a:pt x="746" y="324"/>
                  </a:lnTo>
                  <a:lnTo>
                    <a:pt x="751" y="315"/>
                  </a:lnTo>
                  <a:lnTo>
                    <a:pt x="755" y="305"/>
                  </a:lnTo>
                  <a:lnTo>
                    <a:pt x="755" y="301"/>
                  </a:lnTo>
                  <a:lnTo>
                    <a:pt x="755" y="291"/>
                  </a:lnTo>
                  <a:lnTo>
                    <a:pt x="755" y="287"/>
                  </a:lnTo>
                  <a:lnTo>
                    <a:pt x="751" y="287"/>
                  </a:lnTo>
                  <a:lnTo>
                    <a:pt x="737" y="277"/>
                  </a:lnTo>
                  <a:lnTo>
                    <a:pt x="727" y="273"/>
                  </a:lnTo>
                  <a:lnTo>
                    <a:pt x="718" y="268"/>
                  </a:lnTo>
                  <a:lnTo>
                    <a:pt x="713" y="263"/>
                  </a:lnTo>
                  <a:lnTo>
                    <a:pt x="704" y="259"/>
                  </a:lnTo>
                  <a:lnTo>
                    <a:pt x="690" y="249"/>
                  </a:lnTo>
                  <a:lnTo>
                    <a:pt x="690" y="244"/>
                  </a:lnTo>
                  <a:lnTo>
                    <a:pt x="685" y="226"/>
                  </a:lnTo>
                  <a:lnTo>
                    <a:pt x="685" y="212"/>
                  </a:lnTo>
                  <a:lnTo>
                    <a:pt x="685" y="202"/>
                  </a:lnTo>
                  <a:lnTo>
                    <a:pt x="676" y="193"/>
                  </a:lnTo>
                  <a:lnTo>
                    <a:pt x="666" y="188"/>
                  </a:lnTo>
                  <a:lnTo>
                    <a:pt x="657" y="174"/>
                  </a:lnTo>
                  <a:lnTo>
                    <a:pt x="657" y="165"/>
                  </a:lnTo>
                  <a:lnTo>
                    <a:pt x="662" y="151"/>
                  </a:lnTo>
                  <a:lnTo>
                    <a:pt x="671" y="137"/>
                  </a:lnTo>
                  <a:lnTo>
                    <a:pt x="671" y="122"/>
                  </a:lnTo>
                  <a:lnTo>
                    <a:pt x="671" y="113"/>
                  </a:lnTo>
                  <a:lnTo>
                    <a:pt x="671" y="104"/>
                  </a:lnTo>
                  <a:lnTo>
                    <a:pt x="647" y="66"/>
                  </a:lnTo>
                  <a:lnTo>
                    <a:pt x="624" y="33"/>
                  </a:lnTo>
                  <a:lnTo>
                    <a:pt x="596" y="0"/>
                  </a:lnTo>
                  <a:lnTo>
                    <a:pt x="572" y="10"/>
                  </a:lnTo>
                  <a:lnTo>
                    <a:pt x="544" y="24"/>
                  </a:lnTo>
                  <a:lnTo>
                    <a:pt x="465" y="43"/>
                  </a:lnTo>
                  <a:lnTo>
                    <a:pt x="394" y="52"/>
                  </a:lnTo>
                  <a:lnTo>
                    <a:pt x="371" y="52"/>
                  </a:lnTo>
                  <a:lnTo>
                    <a:pt x="361" y="52"/>
                  </a:lnTo>
                  <a:lnTo>
                    <a:pt x="357" y="43"/>
                  </a:lnTo>
                  <a:lnTo>
                    <a:pt x="343" y="33"/>
                  </a:lnTo>
                  <a:lnTo>
                    <a:pt x="314" y="19"/>
                  </a:lnTo>
                  <a:lnTo>
                    <a:pt x="277" y="0"/>
                  </a:lnTo>
                  <a:lnTo>
                    <a:pt x="277" y="15"/>
                  </a:lnTo>
                  <a:lnTo>
                    <a:pt x="277" y="33"/>
                  </a:lnTo>
                  <a:lnTo>
                    <a:pt x="277" y="43"/>
                  </a:lnTo>
                  <a:lnTo>
                    <a:pt x="268" y="47"/>
                  </a:lnTo>
                  <a:lnTo>
                    <a:pt x="258" y="61"/>
                  </a:lnTo>
                  <a:lnTo>
                    <a:pt x="235" y="94"/>
                  </a:lnTo>
                  <a:lnTo>
                    <a:pt x="225" y="104"/>
                  </a:lnTo>
                  <a:lnTo>
                    <a:pt x="221" y="122"/>
                  </a:lnTo>
                  <a:lnTo>
                    <a:pt x="216" y="127"/>
                  </a:lnTo>
                  <a:lnTo>
                    <a:pt x="216" y="137"/>
                  </a:lnTo>
                  <a:lnTo>
                    <a:pt x="216" y="151"/>
                  </a:lnTo>
                  <a:lnTo>
                    <a:pt x="225" y="193"/>
                  </a:lnTo>
                  <a:lnTo>
                    <a:pt x="225" y="207"/>
                  </a:lnTo>
                  <a:lnTo>
                    <a:pt x="221" y="226"/>
                  </a:lnTo>
                  <a:lnTo>
                    <a:pt x="207" y="235"/>
                  </a:lnTo>
                  <a:lnTo>
                    <a:pt x="188" y="240"/>
                  </a:lnTo>
                  <a:lnTo>
                    <a:pt x="164" y="249"/>
                  </a:lnTo>
                  <a:lnTo>
                    <a:pt x="150" y="259"/>
                  </a:lnTo>
                  <a:lnTo>
                    <a:pt x="155" y="296"/>
                  </a:lnTo>
                  <a:lnTo>
                    <a:pt x="155" y="319"/>
                  </a:lnTo>
                  <a:lnTo>
                    <a:pt x="155" y="348"/>
                  </a:lnTo>
                  <a:lnTo>
                    <a:pt x="131" y="380"/>
                  </a:lnTo>
                  <a:lnTo>
                    <a:pt x="122" y="385"/>
                  </a:lnTo>
                  <a:lnTo>
                    <a:pt x="113" y="385"/>
                  </a:lnTo>
                  <a:lnTo>
                    <a:pt x="108" y="385"/>
                  </a:lnTo>
                  <a:lnTo>
                    <a:pt x="103" y="385"/>
                  </a:lnTo>
                  <a:lnTo>
                    <a:pt x="99" y="395"/>
                  </a:lnTo>
                  <a:lnTo>
                    <a:pt x="99" y="399"/>
                  </a:lnTo>
                  <a:lnTo>
                    <a:pt x="108" y="409"/>
                  </a:lnTo>
                  <a:lnTo>
                    <a:pt x="113" y="418"/>
                  </a:lnTo>
                  <a:lnTo>
                    <a:pt x="113" y="427"/>
                  </a:lnTo>
                  <a:lnTo>
                    <a:pt x="113" y="432"/>
                  </a:lnTo>
                  <a:lnTo>
                    <a:pt x="103" y="446"/>
                  </a:lnTo>
                  <a:lnTo>
                    <a:pt x="89" y="465"/>
                  </a:lnTo>
                  <a:lnTo>
                    <a:pt x="89" y="474"/>
                  </a:lnTo>
                  <a:lnTo>
                    <a:pt x="99" y="493"/>
                  </a:lnTo>
                  <a:lnTo>
                    <a:pt x="108" y="502"/>
                  </a:lnTo>
                  <a:lnTo>
                    <a:pt x="113" y="507"/>
                  </a:lnTo>
                  <a:lnTo>
                    <a:pt x="108" y="512"/>
                  </a:lnTo>
                  <a:lnTo>
                    <a:pt x="94" y="517"/>
                  </a:lnTo>
                  <a:lnTo>
                    <a:pt x="89" y="526"/>
                  </a:lnTo>
                  <a:lnTo>
                    <a:pt x="89" y="535"/>
                  </a:lnTo>
                  <a:lnTo>
                    <a:pt x="103" y="549"/>
                  </a:lnTo>
                  <a:lnTo>
                    <a:pt x="108" y="568"/>
                  </a:lnTo>
                  <a:lnTo>
                    <a:pt x="108" y="582"/>
                  </a:lnTo>
                  <a:lnTo>
                    <a:pt x="103" y="592"/>
                  </a:lnTo>
                  <a:lnTo>
                    <a:pt x="94" y="592"/>
                  </a:lnTo>
                  <a:lnTo>
                    <a:pt x="89" y="596"/>
                  </a:lnTo>
                  <a:lnTo>
                    <a:pt x="89" y="606"/>
                  </a:lnTo>
                  <a:lnTo>
                    <a:pt x="108" y="629"/>
                  </a:lnTo>
                  <a:lnTo>
                    <a:pt x="117" y="662"/>
                  </a:lnTo>
                  <a:lnTo>
                    <a:pt x="122" y="704"/>
                  </a:lnTo>
                  <a:lnTo>
                    <a:pt x="122" y="770"/>
                  </a:lnTo>
                  <a:lnTo>
                    <a:pt x="113" y="803"/>
                  </a:lnTo>
                  <a:lnTo>
                    <a:pt x="108" y="812"/>
                  </a:lnTo>
                  <a:lnTo>
                    <a:pt x="99" y="817"/>
                  </a:lnTo>
                  <a:lnTo>
                    <a:pt x="94" y="812"/>
                  </a:lnTo>
                  <a:lnTo>
                    <a:pt x="89" y="807"/>
                  </a:lnTo>
                  <a:lnTo>
                    <a:pt x="80" y="803"/>
                  </a:lnTo>
                  <a:lnTo>
                    <a:pt x="66" y="798"/>
                  </a:lnTo>
                  <a:lnTo>
                    <a:pt x="33" y="803"/>
                  </a:lnTo>
                  <a:lnTo>
                    <a:pt x="19" y="821"/>
                  </a:lnTo>
                  <a:lnTo>
                    <a:pt x="19" y="840"/>
                  </a:lnTo>
                  <a:lnTo>
                    <a:pt x="10" y="864"/>
                  </a:lnTo>
                  <a:lnTo>
                    <a:pt x="5" y="882"/>
                  </a:lnTo>
                  <a:lnTo>
                    <a:pt x="0" y="911"/>
                  </a:lnTo>
                  <a:lnTo>
                    <a:pt x="14" y="906"/>
                  </a:lnTo>
                  <a:lnTo>
                    <a:pt x="33" y="911"/>
                  </a:lnTo>
                  <a:lnTo>
                    <a:pt x="47" y="915"/>
                  </a:lnTo>
                  <a:lnTo>
                    <a:pt x="56" y="920"/>
                  </a:lnTo>
                  <a:lnTo>
                    <a:pt x="61" y="934"/>
                  </a:lnTo>
                  <a:lnTo>
                    <a:pt x="61" y="948"/>
                  </a:lnTo>
                  <a:lnTo>
                    <a:pt x="66" y="962"/>
                  </a:lnTo>
                  <a:lnTo>
                    <a:pt x="75" y="976"/>
                  </a:lnTo>
                  <a:lnTo>
                    <a:pt x="89" y="986"/>
                  </a:lnTo>
                  <a:lnTo>
                    <a:pt x="108" y="986"/>
                  </a:lnTo>
                  <a:lnTo>
                    <a:pt x="131" y="986"/>
                  </a:lnTo>
                  <a:lnTo>
                    <a:pt x="160" y="972"/>
                  </a:lnTo>
                  <a:lnTo>
                    <a:pt x="192" y="953"/>
                  </a:lnTo>
                  <a:lnTo>
                    <a:pt x="230" y="920"/>
                  </a:lnTo>
                  <a:lnTo>
                    <a:pt x="235" y="915"/>
                  </a:lnTo>
                  <a:lnTo>
                    <a:pt x="253" y="901"/>
                  </a:lnTo>
                  <a:lnTo>
                    <a:pt x="263" y="897"/>
                  </a:lnTo>
                  <a:lnTo>
                    <a:pt x="277" y="897"/>
                  </a:lnTo>
                  <a:lnTo>
                    <a:pt x="286" y="897"/>
                  </a:lnTo>
                  <a:lnTo>
                    <a:pt x="296" y="906"/>
                  </a:lnTo>
                  <a:lnTo>
                    <a:pt x="314" y="925"/>
                  </a:lnTo>
                  <a:lnTo>
                    <a:pt x="333" y="939"/>
                  </a:lnTo>
                  <a:lnTo>
                    <a:pt x="338" y="939"/>
                  </a:lnTo>
                  <a:lnTo>
                    <a:pt x="347" y="939"/>
                  </a:lnTo>
                  <a:lnTo>
                    <a:pt x="352" y="939"/>
                  </a:lnTo>
                  <a:lnTo>
                    <a:pt x="357" y="943"/>
                  </a:lnTo>
                  <a:lnTo>
                    <a:pt x="347" y="958"/>
                  </a:lnTo>
                  <a:lnTo>
                    <a:pt x="333" y="972"/>
                  </a:lnTo>
                  <a:lnTo>
                    <a:pt x="324" y="976"/>
                  </a:lnTo>
                  <a:lnTo>
                    <a:pt x="310" y="981"/>
                  </a:lnTo>
                  <a:lnTo>
                    <a:pt x="291" y="995"/>
                  </a:lnTo>
                  <a:lnTo>
                    <a:pt x="286" y="1000"/>
                  </a:lnTo>
                  <a:lnTo>
                    <a:pt x="282" y="1009"/>
                  </a:lnTo>
                  <a:lnTo>
                    <a:pt x="282" y="1019"/>
                  </a:lnTo>
                  <a:lnTo>
                    <a:pt x="291" y="1028"/>
                  </a:lnTo>
                  <a:lnTo>
                    <a:pt x="305" y="1033"/>
                  </a:lnTo>
                  <a:lnTo>
                    <a:pt x="314" y="1047"/>
                  </a:lnTo>
                  <a:lnTo>
                    <a:pt x="319" y="1075"/>
                  </a:lnTo>
                  <a:lnTo>
                    <a:pt x="324" y="1098"/>
                  </a:lnTo>
                  <a:lnTo>
                    <a:pt x="324" y="1108"/>
                  </a:lnTo>
                  <a:lnTo>
                    <a:pt x="352" y="1126"/>
                  </a:lnTo>
                  <a:lnTo>
                    <a:pt x="380" y="1136"/>
                  </a:lnTo>
                  <a:lnTo>
                    <a:pt x="394" y="1136"/>
                  </a:lnTo>
                  <a:lnTo>
                    <a:pt x="408" y="1136"/>
                  </a:lnTo>
                  <a:lnTo>
                    <a:pt x="436" y="1131"/>
                  </a:lnTo>
                  <a:lnTo>
                    <a:pt x="460" y="1131"/>
                  </a:lnTo>
                  <a:lnTo>
                    <a:pt x="479" y="1131"/>
                  </a:lnTo>
                  <a:lnTo>
                    <a:pt x="488" y="1140"/>
                  </a:lnTo>
                  <a:lnTo>
                    <a:pt x="493" y="1145"/>
                  </a:lnTo>
                  <a:lnTo>
                    <a:pt x="502" y="1145"/>
                  </a:lnTo>
                  <a:lnTo>
                    <a:pt x="521" y="1136"/>
                  </a:lnTo>
                  <a:lnTo>
                    <a:pt x="535" y="1136"/>
                  </a:lnTo>
                  <a:lnTo>
                    <a:pt x="554" y="1140"/>
                  </a:lnTo>
                  <a:lnTo>
                    <a:pt x="563" y="1145"/>
                  </a:lnTo>
                  <a:lnTo>
                    <a:pt x="568" y="1155"/>
                  </a:lnTo>
                  <a:lnTo>
                    <a:pt x="568" y="1169"/>
                  </a:lnTo>
                  <a:lnTo>
                    <a:pt x="563" y="1192"/>
                  </a:lnTo>
                  <a:lnTo>
                    <a:pt x="563" y="1211"/>
                  </a:lnTo>
                  <a:lnTo>
                    <a:pt x="568" y="1225"/>
                  </a:lnTo>
                  <a:lnTo>
                    <a:pt x="577" y="1239"/>
                  </a:lnTo>
                  <a:lnTo>
                    <a:pt x="582" y="1244"/>
                  </a:lnTo>
                  <a:lnTo>
                    <a:pt x="582" y="1248"/>
                  </a:lnTo>
                  <a:lnTo>
                    <a:pt x="577" y="1258"/>
                  </a:lnTo>
                  <a:lnTo>
                    <a:pt x="572" y="1272"/>
                  </a:lnTo>
                  <a:lnTo>
                    <a:pt x="568" y="1281"/>
                  </a:lnTo>
                  <a:lnTo>
                    <a:pt x="568" y="1366"/>
                  </a:lnTo>
                  <a:lnTo>
                    <a:pt x="568" y="1370"/>
                  </a:lnTo>
                  <a:lnTo>
                    <a:pt x="643" y="1328"/>
                  </a:lnTo>
                  <a:lnTo>
                    <a:pt x="662" y="1328"/>
                  </a:lnTo>
                  <a:lnTo>
                    <a:pt x="685" y="1328"/>
                  </a:lnTo>
                  <a:lnTo>
                    <a:pt x="699" y="1323"/>
                  </a:lnTo>
                  <a:lnTo>
                    <a:pt x="713" y="1305"/>
                  </a:lnTo>
                  <a:lnTo>
                    <a:pt x="727" y="1295"/>
                  </a:lnTo>
                  <a:lnTo>
                    <a:pt x="741" y="1286"/>
                  </a:lnTo>
                  <a:lnTo>
                    <a:pt x="760" y="1281"/>
                  </a:lnTo>
                  <a:lnTo>
                    <a:pt x="784" y="1281"/>
                  </a:lnTo>
                  <a:lnTo>
                    <a:pt x="816" y="1281"/>
                  </a:lnTo>
                  <a:lnTo>
                    <a:pt x="835" y="1291"/>
                  </a:lnTo>
                  <a:lnTo>
                    <a:pt x="854" y="1300"/>
                  </a:lnTo>
                  <a:lnTo>
                    <a:pt x="882" y="1309"/>
                  </a:lnTo>
                  <a:lnTo>
                    <a:pt x="896" y="1305"/>
                  </a:lnTo>
                  <a:lnTo>
                    <a:pt x="905" y="1300"/>
                  </a:lnTo>
                  <a:lnTo>
                    <a:pt x="915" y="1291"/>
                  </a:lnTo>
                  <a:lnTo>
                    <a:pt x="920" y="1277"/>
                  </a:lnTo>
                  <a:lnTo>
                    <a:pt x="920" y="1244"/>
                  </a:lnTo>
                  <a:lnTo>
                    <a:pt x="915" y="1220"/>
                  </a:lnTo>
                  <a:lnTo>
                    <a:pt x="915" y="1211"/>
                  </a:lnTo>
                  <a:lnTo>
                    <a:pt x="920" y="1201"/>
                  </a:lnTo>
                  <a:lnTo>
                    <a:pt x="934" y="1178"/>
                  </a:lnTo>
                  <a:lnTo>
                    <a:pt x="957" y="1164"/>
                  </a:lnTo>
                  <a:lnTo>
                    <a:pt x="985" y="1159"/>
                  </a:lnTo>
                  <a:lnTo>
                    <a:pt x="1004" y="1155"/>
                  </a:lnTo>
                  <a:lnTo>
                    <a:pt x="1027" y="1145"/>
                  </a:lnTo>
                  <a:lnTo>
                    <a:pt x="1051" y="1136"/>
                  </a:lnTo>
                  <a:lnTo>
                    <a:pt x="1065" y="1126"/>
                  </a:lnTo>
                  <a:lnTo>
                    <a:pt x="1070" y="1103"/>
                  </a:lnTo>
                  <a:lnTo>
                    <a:pt x="1084" y="1051"/>
                  </a:lnTo>
                  <a:lnTo>
                    <a:pt x="1102" y="1033"/>
                  </a:lnTo>
                  <a:lnTo>
                    <a:pt x="1117" y="1023"/>
                  </a:lnTo>
                  <a:lnTo>
                    <a:pt x="1131" y="1019"/>
                  </a:lnTo>
                  <a:lnTo>
                    <a:pt x="1145" y="1019"/>
                  </a:lnTo>
                  <a:lnTo>
                    <a:pt x="1154" y="1023"/>
                  </a:lnTo>
                  <a:lnTo>
                    <a:pt x="1168" y="1028"/>
                  </a:lnTo>
                  <a:lnTo>
                    <a:pt x="1182" y="1047"/>
                  </a:lnTo>
                  <a:lnTo>
                    <a:pt x="1192" y="1056"/>
                  </a:lnTo>
                  <a:lnTo>
                    <a:pt x="1196" y="1061"/>
                  </a:lnTo>
                  <a:lnTo>
                    <a:pt x="1210" y="1056"/>
                  </a:lnTo>
                  <a:lnTo>
                    <a:pt x="1220" y="1047"/>
                  </a:lnTo>
                  <a:lnTo>
                    <a:pt x="1224" y="1042"/>
                  </a:lnTo>
                  <a:lnTo>
                    <a:pt x="1224" y="1019"/>
                  </a:lnTo>
                  <a:lnTo>
                    <a:pt x="1229" y="990"/>
                  </a:lnTo>
                  <a:lnTo>
                    <a:pt x="1229" y="967"/>
                  </a:lnTo>
                  <a:lnTo>
                    <a:pt x="1229" y="953"/>
                  </a:lnTo>
                  <a:lnTo>
                    <a:pt x="1224" y="939"/>
                  </a:lnTo>
                  <a:lnTo>
                    <a:pt x="1220" y="925"/>
                  </a:lnTo>
                  <a:lnTo>
                    <a:pt x="1220" y="920"/>
                  </a:lnTo>
                  <a:lnTo>
                    <a:pt x="1224" y="911"/>
                  </a:lnTo>
                  <a:lnTo>
                    <a:pt x="1239" y="901"/>
                  </a:lnTo>
                  <a:lnTo>
                    <a:pt x="1243" y="901"/>
                  </a:lnTo>
                  <a:lnTo>
                    <a:pt x="1253" y="897"/>
                  </a:lnTo>
                  <a:lnTo>
                    <a:pt x="1257" y="892"/>
                  </a:lnTo>
                  <a:lnTo>
                    <a:pt x="1262" y="887"/>
                  </a:lnTo>
                  <a:lnTo>
                    <a:pt x="1262" y="868"/>
                  </a:lnTo>
                  <a:lnTo>
                    <a:pt x="1262" y="854"/>
                  </a:lnTo>
                  <a:lnTo>
                    <a:pt x="1262" y="845"/>
                  </a:lnTo>
                  <a:lnTo>
                    <a:pt x="1267" y="840"/>
                  </a:lnTo>
                  <a:lnTo>
                    <a:pt x="1271" y="840"/>
                  </a:lnTo>
                  <a:lnTo>
                    <a:pt x="1285" y="840"/>
                  </a:lnTo>
                  <a:lnTo>
                    <a:pt x="1323" y="803"/>
                  </a:lnTo>
                  <a:lnTo>
                    <a:pt x="1328" y="793"/>
                  </a:lnTo>
                  <a:lnTo>
                    <a:pt x="1337" y="784"/>
                  </a:lnTo>
                  <a:lnTo>
                    <a:pt x="1337" y="765"/>
                  </a:lnTo>
                  <a:lnTo>
                    <a:pt x="1332" y="751"/>
                  </a:lnTo>
                  <a:lnTo>
                    <a:pt x="1318" y="746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/>
            <p:nvPr/>
          </p:nvSpPr>
          <p:spPr bwMode="auto">
            <a:xfrm>
              <a:off x="6966" y="7992"/>
              <a:ext cx="1343" cy="1933"/>
            </a:xfrm>
            <a:custGeom>
              <a:avLst/>
              <a:gdLst>
                <a:gd name="T0" fmla="*/ 600 w 619"/>
                <a:gd name="T1" fmla="*/ 661 h 891"/>
                <a:gd name="T2" fmla="*/ 553 w 619"/>
                <a:gd name="T3" fmla="*/ 652 h 891"/>
                <a:gd name="T4" fmla="*/ 497 w 619"/>
                <a:gd name="T5" fmla="*/ 624 h 891"/>
                <a:gd name="T6" fmla="*/ 488 w 619"/>
                <a:gd name="T7" fmla="*/ 572 h 891"/>
                <a:gd name="T8" fmla="*/ 455 w 619"/>
                <a:gd name="T9" fmla="*/ 549 h 891"/>
                <a:gd name="T10" fmla="*/ 422 w 619"/>
                <a:gd name="T11" fmla="*/ 544 h 891"/>
                <a:gd name="T12" fmla="*/ 394 w 619"/>
                <a:gd name="T13" fmla="*/ 530 h 891"/>
                <a:gd name="T14" fmla="*/ 394 w 619"/>
                <a:gd name="T15" fmla="*/ 534 h 891"/>
                <a:gd name="T16" fmla="*/ 408 w 619"/>
                <a:gd name="T17" fmla="*/ 586 h 891"/>
                <a:gd name="T18" fmla="*/ 399 w 619"/>
                <a:gd name="T19" fmla="*/ 591 h 891"/>
                <a:gd name="T20" fmla="*/ 366 w 619"/>
                <a:gd name="T21" fmla="*/ 581 h 891"/>
                <a:gd name="T22" fmla="*/ 352 w 619"/>
                <a:gd name="T23" fmla="*/ 563 h 891"/>
                <a:gd name="T24" fmla="*/ 370 w 619"/>
                <a:gd name="T25" fmla="*/ 511 h 891"/>
                <a:gd name="T26" fmla="*/ 366 w 619"/>
                <a:gd name="T27" fmla="*/ 445 h 891"/>
                <a:gd name="T28" fmla="*/ 408 w 619"/>
                <a:gd name="T29" fmla="*/ 422 h 891"/>
                <a:gd name="T30" fmla="*/ 422 w 619"/>
                <a:gd name="T31" fmla="*/ 408 h 891"/>
                <a:gd name="T32" fmla="*/ 413 w 619"/>
                <a:gd name="T33" fmla="*/ 370 h 891"/>
                <a:gd name="T34" fmla="*/ 408 w 619"/>
                <a:gd name="T35" fmla="*/ 319 h 891"/>
                <a:gd name="T36" fmla="*/ 347 w 619"/>
                <a:gd name="T37" fmla="*/ 267 h 891"/>
                <a:gd name="T38" fmla="*/ 380 w 619"/>
                <a:gd name="T39" fmla="*/ 220 h 891"/>
                <a:gd name="T40" fmla="*/ 413 w 619"/>
                <a:gd name="T41" fmla="*/ 159 h 891"/>
                <a:gd name="T42" fmla="*/ 422 w 619"/>
                <a:gd name="T43" fmla="*/ 56 h 891"/>
                <a:gd name="T44" fmla="*/ 389 w 619"/>
                <a:gd name="T45" fmla="*/ 37 h 891"/>
                <a:gd name="T46" fmla="*/ 352 w 619"/>
                <a:gd name="T47" fmla="*/ 9 h 891"/>
                <a:gd name="T48" fmla="*/ 328 w 619"/>
                <a:gd name="T49" fmla="*/ 0 h 891"/>
                <a:gd name="T50" fmla="*/ 281 w 619"/>
                <a:gd name="T51" fmla="*/ 56 h 891"/>
                <a:gd name="T52" fmla="*/ 192 w 619"/>
                <a:gd name="T53" fmla="*/ 79 h 891"/>
                <a:gd name="T54" fmla="*/ 169 w 619"/>
                <a:gd name="T55" fmla="*/ 93 h 891"/>
                <a:gd name="T56" fmla="*/ 150 w 619"/>
                <a:gd name="T57" fmla="*/ 145 h 891"/>
                <a:gd name="T58" fmla="*/ 112 w 619"/>
                <a:gd name="T59" fmla="*/ 164 h 891"/>
                <a:gd name="T60" fmla="*/ 51 w 619"/>
                <a:gd name="T61" fmla="*/ 234 h 891"/>
                <a:gd name="T62" fmla="*/ 56 w 619"/>
                <a:gd name="T63" fmla="*/ 272 h 891"/>
                <a:gd name="T64" fmla="*/ 37 w 619"/>
                <a:gd name="T65" fmla="*/ 351 h 891"/>
                <a:gd name="T66" fmla="*/ 4 w 619"/>
                <a:gd name="T67" fmla="*/ 347 h 891"/>
                <a:gd name="T68" fmla="*/ 9 w 619"/>
                <a:gd name="T69" fmla="*/ 389 h 891"/>
                <a:gd name="T70" fmla="*/ 33 w 619"/>
                <a:gd name="T71" fmla="*/ 478 h 891"/>
                <a:gd name="T72" fmla="*/ 51 w 619"/>
                <a:gd name="T73" fmla="*/ 539 h 891"/>
                <a:gd name="T74" fmla="*/ 94 w 619"/>
                <a:gd name="T75" fmla="*/ 544 h 891"/>
                <a:gd name="T76" fmla="*/ 98 w 619"/>
                <a:gd name="T77" fmla="*/ 591 h 891"/>
                <a:gd name="T78" fmla="*/ 112 w 619"/>
                <a:gd name="T79" fmla="*/ 647 h 891"/>
                <a:gd name="T80" fmla="*/ 108 w 619"/>
                <a:gd name="T81" fmla="*/ 694 h 891"/>
                <a:gd name="T82" fmla="*/ 131 w 619"/>
                <a:gd name="T83" fmla="*/ 750 h 891"/>
                <a:gd name="T84" fmla="*/ 155 w 619"/>
                <a:gd name="T85" fmla="*/ 802 h 891"/>
                <a:gd name="T86" fmla="*/ 202 w 619"/>
                <a:gd name="T87" fmla="*/ 825 h 891"/>
                <a:gd name="T88" fmla="*/ 220 w 619"/>
                <a:gd name="T89" fmla="*/ 853 h 891"/>
                <a:gd name="T90" fmla="*/ 248 w 619"/>
                <a:gd name="T91" fmla="*/ 891 h 891"/>
                <a:gd name="T92" fmla="*/ 295 w 619"/>
                <a:gd name="T93" fmla="*/ 891 h 891"/>
                <a:gd name="T94" fmla="*/ 323 w 619"/>
                <a:gd name="T95" fmla="*/ 886 h 891"/>
                <a:gd name="T96" fmla="*/ 375 w 619"/>
                <a:gd name="T97" fmla="*/ 877 h 891"/>
                <a:gd name="T98" fmla="*/ 436 w 619"/>
                <a:gd name="T99" fmla="*/ 868 h 891"/>
                <a:gd name="T100" fmla="*/ 497 w 619"/>
                <a:gd name="T101" fmla="*/ 872 h 891"/>
                <a:gd name="T102" fmla="*/ 544 w 619"/>
                <a:gd name="T103" fmla="*/ 872 h 891"/>
                <a:gd name="T104" fmla="*/ 577 w 619"/>
                <a:gd name="T105" fmla="*/ 830 h 891"/>
                <a:gd name="T106" fmla="*/ 600 w 619"/>
                <a:gd name="T107" fmla="*/ 821 h 891"/>
                <a:gd name="T108" fmla="*/ 605 w 619"/>
                <a:gd name="T109" fmla="*/ 821 h 891"/>
                <a:gd name="T110" fmla="*/ 619 w 619"/>
                <a:gd name="T111" fmla="*/ 821 h 8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9" h="891">
                  <a:moveTo>
                    <a:pt x="610" y="685"/>
                  </a:moveTo>
                  <a:lnTo>
                    <a:pt x="605" y="670"/>
                  </a:lnTo>
                  <a:lnTo>
                    <a:pt x="600" y="661"/>
                  </a:lnTo>
                  <a:lnTo>
                    <a:pt x="591" y="652"/>
                  </a:lnTo>
                  <a:lnTo>
                    <a:pt x="577" y="652"/>
                  </a:lnTo>
                  <a:lnTo>
                    <a:pt x="553" y="652"/>
                  </a:lnTo>
                  <a:lnTo>
                    <a:pt x="525" y="652"/>
                  </a:lnTo>
                  <a:lnTo>
                    <a:pt x="516" y="647"/>
                  </a:lnTo>
                  <a:lnTo>
                    <a:pt x="502" y="638"/>
                  </a:lnTo>
                  <a:lnTo>
                    <a:pt x="497" y="624"/>
                  </a:lnTo>
                  <a:lnTo>
                    <a:pt x="492" y="605"/>
                  </a:lnTo>
                  <a:lnTo>
                    <a:pt x="492" y="586"/>
                  </a:lnTo>
                  <a:lnTo>
                    <a:pt x="488" y="572"/>
                  </a:lnTo>
                  <a:lnTo>
                    <a:pt x="483" y="563"/>
                  </a:lnTo>
                  <a:lnTo>
                    <a:pt x="474" y="558"/>
                  </a:lnTo>
                  <a:lnTo>
                    <a:pt x="460" y="549"/>
                  </a:lnTo>
                  <a:lnTo>
                    <a:pt x="455" y="549"/>
                  </a:lnTo>
                  <a:lnTo>
                    <a:pt x="436" y="549"/>
                  </a:lnTo>
                  <a:lnTo>
                    <a:pt x="422" y="544"/>
                  </a:lnTo>
                  <a:lnTo>
                    <a:pt x="408" y="534"/>
                  </a:lnTo>
                  <a:lnTo>
                    <a:pt x="403" y="530"/>
                  </a:lnTo>
                  <a:lnTo>
                    <a:pt x="394" y="530"/>
                  </a:lnTo>
                  <a:lnTo>
                    <a:pt x="394" y="534"/>
                  </a:lnTo>
                  <a:lnTo>
                    <a:pt x="394" y="544"/>
                  </a:lnTo>
                  <a:lnTo>
                    <a:pt x="399" y="558"/>
                  </a:lnTo>
                  <a:lnTo>
                    <a:pt x="408" y="572"/>
                  </a:lnTo>
                  <a:lnTo>
                    <a:pt x="408" y="586"/>
                  </a:lnTo>
                  <a:lnTo>
                    <a:pt x="399" y="591"/>
                  </a:lnTo>
                  <a:lnTo>
                    <a:pt x="384" y="591"/>
                  </a:lnTo>
                  <a:lnTo>
                    <a:pt x="366" y="581"/>
                  </a:lnTo>
                  <a:lnTo>
                    <a:pt x="356" y="572"/>
                  </a:lnTo>
                  <a:lnTo>
                    <a:pt x="352" y="567"/>
                  </a:lnTo>
                  <a:lnTo>
                    <a:pt x="352" y="563"/>
                  </a:lnTo>
                  <a:lnTo>
                    <a:pt x="356" y="534"/>
                  </a:lnTo>
                  <a:lnTo>
                    <a:pt x="370" y="511"/>
                  </a:lnTo>
                  <a:lnTo>
                    <a:pt x="375" y="488"/>
                  </a:lnTo>
                  <a:lnTo>
                    <a:pt x="370" y="464"/>
                  </a:lnTo>
                  <a:lnTo>
                    <a:pt x="366" y="455"/>
                  </a:lnTo>
                  <a:lnTo>
                    <a:pt x="366" y="445"/>
                  </a:lnTo>
                  <a:lnTo>
                    <a:pt x="375" y="436"/>
                  </a:lnTo>
                  <a:lnTo>
                    <a:pt x="389" y="427"/>
                  </a:lnTo>
                  <a:lnTo>
                    <a:pt x="408" y="422"/>
                  </a:lnTo>
                  <a:lnTo>
                    <a:pt x="413" y="422"/>
                  </a:lnTo>
                  <a:lnTo>
                    <a:pt x="417" y="417"/>
                  </a:lnTo>
                  <a:lnTo>
                    <a:pt x="422" y="408"/>
                  </a:lnTo>
                  <a:lnTo>
                    <a:pt x="422" y="394"/>
                  </a:lnTo>
                  <a:lnTo>
                    <a:pt x="413" y="384"/>
                  </a:lnTo>
                  <a:lnTo>
                    <a:pt x="413" y="370"/>
                  </a:lnTo>
                  <a:lnTo>
                    <a:pt x="413" y="342"/>
                  </a:lnTo>
                  <a:lnTo>
                    <a:pt x="413" y="328"/>
                  </a:lnTo>
                  <a:lnTo>
                    <a:pt x="408" y="319"/>
                  </a:lnTo>
                  <a:lnTo>
                    <a:pt x="403" y="309"/>
                  </a:lnTo>
                  <a:lnTo>
                    <a:pt x="389" y="305"/>
                  </a:lnTo>
                  <a:lnTo>
                    <a:pt x="366" y="281"/>
                  </a:lnTo>
                  <a:lnTo>
                    <a:pt x="347" y="267"/>
                  </a:lnTo>
                  <a:lnTo>
                    <a:pt x="347" y="248"/>
                  </a:lnTo>
                  <a:lnTo>
                    <a:pt x="356" y="239"/>
                  </a:lnTo>
                  <a:lnTo>
                    <a:pt x="380" y="220"/>
                  </a:lnTo>
                  <a:lnTo>
                    <a:pt x="394" y="211"/>
                  </a:lnTo>
                  <a:lnTo>
                    <a:pt x="403" y="192"/>
                  </a:lnTo>
                  <a:lnTo>
                    <a:pt x="413" y="178"/>
                  </a:lnTo>
                  <a:lnTo>
                    <a:pt x="413" y="159"/>
                  </a:lnTo>
                  <a:lnTo>
                    <a:pt x="422" y="75"/>
                  </a:lnTo>
                  <a:lnTo>
                    <a:pt x="422" y="65"/>
                  </a:lnTo>
                  <a:lnTo>
                    <a:pt x="422" y="56"/>
                  </a:lnTo>
                  <a:lnTo>
                    <a:pt x="417" y="47"/>
                  </a:lnTo>
                  <a:lnTo>
                    <a:pt x="413" y="42"/>
                  </a:lnTo>
                  <a:lnTo>
                    <a:pt x="403" y="37"/>
                  </a:lnTo>
                  <a:lnTo>
                    <a:pt x="389" y="37"/>
                  </a:lnTo>
                  <a:lnTo>
                    <a:pt x="370" y="32"/>
                  </a:lnTo>
                  <a:lnTo>
                    <a:pt x="356" y="23"/>
                  </a:lnTo>
                  <a:lnTo>
                    <a:pt x="352" y="9"/>
                  </a:lnTo>
                  <a:lnTo>
                    <a:pt x="342" y="4"/>
                  </a:lnTo>
                  <a:lnTo>
                    <a:pt x="338" y="0"/>
                  </a:lnTo>
                  <a:lnTo>
                    <a:pt x="328" y="0"/>
                  </a:lnTo>
                  <a:lnTo>
                    <a:pt x="314" y="14"/>
                  </a:lnTo>
                  <a:lnTo>
                    <a:pt x="295" y="37"/>
                  </a:lnTo>
                  <a:lnTo>
                    <a:pt x="281" y="56"/>
                  </a:lnTo>
                  <a:lnTo>
                    <a:pt x="262" y="65"/>
                  </a:lnTo>
                  <a:lnTo>
                    <a:pt x="244" y="75"/>
                  </a:lnTo>
                  <a:lnTo>
                    <a:pt x="225" y="75"/>
                  </a:lnTo>
                  <a:lnTo>
                    <a:pt x="192" y="79"/>
                  </a:lnTo>
                  <a:lnTo>
                    <a:pt x="178" y="79"/>
                  </a:lnTo>
                  <a:lnTo>
                    <a:pt x="173" y="84"/>
                  </a:lnTo>
                  <a:lnTo>
                    <a:pt x="169" y="93"/>
                  </a:lnTo>
                  <a:lnTo>
                    <a:pt x="164" y="108"/>
                  </a:lnTo>
                  <a:lnTo>
                    <a:pt x="159" y="126"/>
                  </a:lnTo>
                  <a:lnTo>
                    <a:pt x="150" y="145"/>
                  </a:lnTo>
                  <a:lnTo>
                    <a:pt x="131" y="159"/>
                  </a:lnTo>
                  <a:lnTo>
                    <a:pt x="122" y="164"/>
                  </a:lnTo>
                  <a:lnTo>
                    <a:pt x="112" y="164"/>
                  </a:lnTo>
                  <a:lnTo>
                    <a:pt x="103" y="169"/>
                  </a:lnTo>
                  <a:lnTo>
                    <a:pt x="89" y="178"/>
                  </a:lnTo>
                  <a:lnTo>
                    <a:pt x="70" y="206"/>
                  </a:lnTo>
                  <a:lnTo>
                    <a:pt x="51" y="234"/>
                  </a:lnTo>
                  <a:lnTo>
                    <a:pt x="51" y="248"/>
                  </a:lnTo>
                  <a:lnTo>
                    <a:pt x="51" y="253"/>
                  </a:lnTo>
                  <a:lnTo>
                    <a:pt x="56" y="272"/>
                  </a:lnTo>
                  <a:lnTo>
                    <a:pt x="56" y="309"/>
                  </a:lnTo>
                  <a:lnTo>
                    <a:pt x="51" y="328"/>
                  </a:lnTo>
                  <a:lnTo>
                    <a:pt x="47" y="342"/>
                  </a:lnTo>
                  <a:lnTo>
                    <a:pt x="37" y="351"/>
                  </a:lnTo>
                  <a:lnTo>
                    <a:pt x="23" y="347"/>
                  </a:lnTo>
                  <a:lnTo>
                    <a:pt x="14" y="347"/>
                  </a:lnTo>
                  <a:lnTo>
                    <a:pt x="4" y="347"/>
                  </a:lnTo>
                  <a:lnTo>
                    <a:pt x="0" y="351"/>
                  </a:lnTo>
                  <a:lnTo>
                    <a:pt x="0" y="361"/>
                  </a:lnTo>
                  <a:lnTo>
                    <a:pt x="0" y="370"/>
                  </a:lnTo>
                  <a:lnTo>
                    <a:pt x="9" y="389"/>
                  </a:lnTo>
                  <a:lnTo>
                    <a:pt x="19" y="408"/>
                  </a:lnTo>
                  <a:lnTo>
                    <a:pt x="23" y="431"/>
                  </a:lnTo>
                  <a:lnTo>
                    <a:pt x="33" y="478"/>
                  </a:lnTo>
                  <a:lnTo>
                    <a:pt x="33" y="520"/>
                  </a:lnTo>
                  <a:lnTo>
                    <a:pt x="33" y="549"/>
                  </a:lnTo>
                  <a:lnTo>
                    <a:pt x="51" y="539"/>
                  </a:lnTo>
                  <a:lnTo>
                    <a:pt x="70" y="539"/>
                  </a:lnTo>
                  <a:lnTo>
                    <a:pt x="89" y="544"/>
                  </a:lnTo>
                  <a:lnTo>
                    <a:pt x="94" y="544"/>
                  </a:lnTo>
                  <a:lnTo>
                    <a:pt x="94" y="549"/>
                  </a:lnTo>
                  <a:lnTo>
                    <a:pt x="98" y="577"/>
                  </a:lnTo>
                  <a:lnTo>
                    <a:pt x="98" y="591"/>
                  </a:lnTo>
                  <a:lnTo>
                    <a:pt x="103" y="610"/>
                  </a:lnTo>
                  <a:lnTo>
                    <a:pt x="108" y="628"/>
                  </a:lnTo>
                  <a:lnTo>
                    <a:pt x="112" y="647"/>
                  </a:lnTo>
                  <a:lnTo>
                    <a:pt x="108" y="680"/>
                  </a:lnTo>
                  <a:lnTo>
                    <a:pt x="108" y="685"/>
                  </a:lnTo>
                  <a:lnTo>
                    <a:pt x="108" y="694"/>
                  </a:lnTo>
                  <a:lnTo>
                    <a:pt x="112" y="699"/>
                  </a:lnTo>
                  <a:lnTo>
                    <a:pt x="126" y="708"/>
                  </a:lnTo>
                  <a:lnTo>
                    <a:pt x="136" y="722"/>
                  </a:lnTo>
                  <a:lnTo>
                    <a:pt x="131" y="750"/>
                  </a:lnTo>
                  <a:lnTo>
                    <a:pt x="131" y="774"/>
                  </a:lnTo>
                  <a:lnTo>
                    <a:pt x="131" y="788"/>
                  </a:lnTo>
                  <a:lnTo>
                    <a:pt x="141" y="788"/>
                  </a:lnTo>
                  <a:lnTo>
                    <a:pt x="155" y="802"/>
                  </a:lnTo>
                  <a:lnTo>
                    <a:pt x="169" y="816"/>
                  </a:lnTo>
                  <a:lnTo>
                    <a:pt x="183" y="816"/>
                  </a:lnTo>
                  <a:lnTo>
                    <a:pt x="202" y="825"/>
                  </a:lnTo>
                  <a:lnTo>
                    <a:pt x="211" y="835"/>
                  </a:lnTo>
                  <a:lnTo>
                    <a:pt x="216" y="844"/>
                  </a:lnTo>
                  <a:lnTo>
                    <a:pt x="220" y="853"/>
                  </a:lnTo>
                  <a:lnTo>
                    <a:pt x="225" y="863"/>
                  </a:lnTo>
                  <a:lnTo>
                    <a:pt x="234" y="872"/>
                  </a:lnTo>
                  <a:lnTo>
                    <a:pt x="244" y="882"/>
                  </a:lnTo>
                  <a:lnTo>
                    <a:pt x="248" y="891"/>
                  </a:lnTo>
                  <a:lnTo>
                    <a:pt x="258" y="891"/>
                  </a:lnTo>
                  <a:lnTo>
                    <a:pt x="277" y="891"/>
                  </a:lnTo>
                  <a:lnTo>
                    <a:pt x="295" y="891"/>
                  </a:lnTo>
                  <a:lnTo>
                    <a:pt x="309" y="891"/>
                  </a:lnTo>
                  <a:lnTo>
                    <a:pt x="323" y="886"/>
                  </a:lnTo>
                  <a:lnTo>
                    <a:pt x="333" y="886"/>
                  </a:lnTo>
                  <a:lnTo>
                    <a:pt x="352" y="877"/>
                  </a:lnTo>
                  <a:lnTo>
                    <a:pt x="366" y="877"/>
                  </a:lnTo>
                  <a:lnTo>
                    <a:pt x="375" y="877"/>
                  </a:lnTo>
                  <a:lnTo>
                    <a:pt x="384" y="835"/>
                  </a:lnTo>
                  <a:lnTo>
                    <a:pt x="417" y="849"/>
                  </a:lnTo>
                  <a:lnTo>
                    <a:pt x="436" y="868"/>
                  </a:lnTo>
                  <a:lnTo>
                    <a:pt x="445" y="877"/>
                  </a:lnTo>
                  <a:lnTo>
                    <a:pt x="450" y="886"/>
                  </a:lnTo>
                  <a:lnTo>
                    <a:pt x="478" y="877"/>
                  </a:lnTo>
                  <a:lnTo>
                    <a:pt x="497" y="872"/>
                  </a:lnTo>
                  <a:lnTo>
                    <a:pt x="511" y="872"/>
                  </a:lnTo>
                  <a:lnTo>
                    <a:pt x="525" y="872"/>
                  </a:lnTo>
                  <a:lnTo>
                    <a:pt x="535" y="872"/>
                  </a:lnTo>
                  <a:lnTo>
                    <a:pt x="544" y="872"/>
                  </a:lnTo>
                  <a:lnTo>
                    <a:pt x="558" y="868"/>
                  </a:lnTo>
                  <a:lnTo>
                    <a:pt x="563" y="853"/>
                  </a:lnTo>
                  <a:lnTo>
                    <a:pt x="572" y="844"/>
                  </a:lnTo>
                  <a:lnTo>
                    <a:pt x="577" y="830"/>
                  </a:lnTo>
                  <a:lnTo>
                    <a:pt x="586" y="825"/>
                  </a:lnTo>
                  <a:lnTo>
                    <a:pt x="596" y="821"/>
                  </a:lnTo>
                  <a:lnTo>
                    <a:pt x="600" y="821"/>
                  </a:lnTo>
                  <a:lnTo>
                    <a:pt x="605" y="821"/>
                  </a:lnTo>
                  <a:lnTo>
                    <a:pt x="610" y="821"/>
                  </a:lnTo>
                  <a:lnTo>
                    <a:pt x="619" y="821"/>
                  </a:lnTo>
                  <a:lnTo>
                    <a:pt x="610" y="685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4"/>
            <p:cNvSpPr/>
            <p:nvPr/>
          </p:nvSpPr>
          <p:spPr bwMode="auto">
            <a:xfrm>
              <a:off x="10141" y="9009"/>
              <a:ext cx="2107" cy="2330"/>
            </a:xfrm>
            <a:custGeom>
              <a:avLst/>
              <a:gdLst>
                <a:gd name="T0" fmla="*/ 915 w 971"/>
                <a:gd name="T1" fmla="*/ 830 h 1074"/>
                <a:gd name="T2" fmla="*/ 920 w 971"/>
                <a:gd name="T3" fmla="*/ 764 h 1074"/>
                <a:gd name="T4" fmla="*/ 906 w 971"/>
                <a:gd name="T5" fmla="*/ 661 h 1074"/>
                <a:gd name="T6" fmla="*/ 845 w 971"/>
                <a:gd name="T7" fmla="*/ 511 h 1074"/>
                <a:gd name="T8" fmla="*/ 798 w 971"/>
                <a:gd name="T9" fmla="*/ 441 h 1074"/>
                <a:gd name="T10" fmla="*/ 779 w 971"/>
                <a:gd name="T11" fmla="*/ 417 h 1074"/>
                <a:gd name="T12" fmla="*/ 765 w 971"/>
                <a:gd name="T13" fmla="*/ 366 h 1074"/>
                <a:gd name="T14" fmla="*/ 718 w 971"/>
                <a:gd name="T15" fmla="*/ 356 h 1074"/>
                <a:gd name="T16" fmla="*/ 652 w 971"/>
                <a:gd name="T17" fmla="*/ 338 h 1074"/>
                <a:gd name="T18" fmla="*/ 624 w 971"/>
                <a:gd name="T19" fmla="*/ 338 h 1074"/>
                <a:gd name="T20" fmla="*/ 591 w 971"/>
                <a:gd name="T21" fmla="*/ 333 h 1074"/>
                <a:gd name="T22" fmla="*/ 615 w 971"/>
                <a:gd name="T23" fmla="*/ 192 h 1074"/>
                <a:gd name="T24" fmla="*/ 643 w 971"/>
                <a:gd name="T25" fmla="*/ 98 h 1074"/>
                <a:gd name="T26" fmla="*/ 624 w 971"/>
                <a:gd name="T27" fmla="*/ 98 h 1074"/>
                <a:gd name="T28" fmla="*/ 577 w 971"/>
                <a:gd name="T29" fmla="*/ 126 h 1074"/>
                <a:gd name="T30" fmla="*/ 549 w 971"/>
                <a:gd name="T31" fmla="*/ 112 h 1074"/>
                <a:gd name="T32" fmla="*/ 507 w 971"/>
                <a:gd name="T33" fmla="*/ 108 h 1074"/>
                <a:gd name="T34" fmla="*/ 460 w 971"/>
                <a:gd name="T35" fmla="*/ 56 h 1074"/>
                <a:gd name="T36" fmla="*/ 399 w 971"/>
                <a:gd name="T37" fmla="*/ 4 h 1074"/>
                <a:gd name="T38" fmla="*/ 366 w 971"/>
                <a:gd name="T39" fmla="*/ 0 h 1074"/>
                <a:gd name="T40" fmla="*/ 343 w 971"/>
                <a:gd name="T41" fmla="*/ 28 h 1074"/>
                <a:gd name="T42" fmla="*/ 305 w 971"/>
                <a:gd name="T43" fmla="*/ 75 h 1074"/>
                <a:gd name="T44" fmla="*/ 268 w 971"/>
                <a:gd name="T45" fmla="*/ 98 h 1074"/>
                <a:gd name="T46" fmla="*/ 211 w 971"/>
                <a:gd name="T47" fmla="*/ 173 h 1074"/>
                <a:gd name="T48" fmla="*/ 174 w 971"/>
                <a:gd name="T49" fmla="*/ 225 h 1074"/>
                <a:gd name="T50" fmla="*/ 183 w 971"/>
                <a:gd name="T51" fmla="*/ 286 h 1074"/>
                <a:gd name="T52" fmla="*/ 169 w 971"/>
                <a:gd name="T53" fmla="*/ 347 h 1074"/>
                <a:gd name="T54" fmla="*/ 169 w 971"/>
                <a:gd name="T55" fmla="*/ 417 h 1074"/>
                <a:gd name="T56" fmla="*/ 165 w 971"/>
                <a:gd name="T57" fmla="*/ 478 h 1074"/>
                <a:gd name="T58" fmla="*/ 127 w 971"/>
                <a:gd name="T59" fmla="*/ 530 h 1074"/>
                <a:gd name="T60" fmla="*/ 104 w 971"/>
                <a:gd name="T61" fmla="*/ 596 h 1074"/>
                <a:gd name="T62" fmla="*/ 66 w 971"/>
                <a:gd name="T63" fmla="*/ 605 h 1074"/>
                <a:gd name="T64" fmla="*/ 33 w 971"/>
                <a:gd name="T65" fmla="*/ 605 h 1074"/>
                <a:gd name="T66" fmla="*/ 29 w 971"/>
                <a:gd name="T67" fmla="*/ 605 h 1074"/>
                <a:gd name="T68" fmla="*/ 0 w 971"/>
                <a:gd name="T69" fmla="*/ 624 h 1074"/>
                <a:gd name="T70" fmla="*/ 5 w 971"/>
                <a:gd name="T71" fmla="*/ 671 h 1074"/>
                <a:gd name="T72" fmla="*/ 29 w 971"/>
                <a:gd name="T73" fmla="*/ 699 h 1074"/>
                <a:gd name="T74" fmla="*/ 43 w 971"/>
                <a:gd name="T75" fmla="*/ 703 h 1074"/>
                <a:gd name="T76" fmla="*/ 57 w 971"/>
                <a:gd name="T77" fmla="*/ 708 h 1074"/>
                <a:gd name="T78" fmla="*/ 66 w 971"/>
                <a:gd name="T79" fmla="*/ 746 h 1074"/>
                <a:gd name="T80" fmla="*/ 57 w 971"/>
                <a:gd name="T81" fmla="*/ 779 h 1074"/>
                <a:gd name="T82" fmla="*/ 71 w 971"/>
                <a:gd name="T83" fmla="*/ 793 h 1074"/>
                <a:gd name="T84" fmla="*/ 99 w 971"/>
                <a:gd name="T85" fmla="*/ 830 h 1074"/>
                <a:gd name="T86" fmla="*/ 249 w 971"/>
                <a:gd name="T87" fmla="*/ 1074 h 1074"/>
                <a:gd name="T88" fmla="*/ 329 w 971"/>
                <a:gd name="T89" fmla="*/ 1037 h 1074"/>
                <a:gd name="T90" fmla="*/ 343 w 971"/>
                <a:gd name="T91" fmla="*/ 971 h 1074"/>
                <a:gd name="T92" fmla="*/ 408 w 971"/>
                <a:gd name="T93" fmla="*/ 919 h 1074"/>
                <a:gd name="T94" fmla="*/ 521 w 971"/>
                <a:gd name="T95" fmla="*/ 835 h 1074"/>
                <a:gd name="T96" fmla="*/ 587 w 971"/>
                <a:gd name="T97" fmla="*/ 882 h 1074"/>
                <a:gd name="T98" fmla="*/ 643 w 971"/>
                <a:gd name="T99" fmla="*/ 797 h 1074"/>
                <a:gd name="T100" fmla="*/ 676 w 971"/>
                <a:gd name="T101" fmla="*/ 863 h 1074"/>
                <a:gd name="T102" fmla="*/ 709 w 971"/>
                <a:gd name="T103" fmla="*/ 947 h 1074"/>
                <a:gd name="T104" fmla="*/ 765 w 971"/>
                <a:gd name="T105" fmla="*/ 966 h 1074"/>
                <a:gd name="T106" fmla="*/ 840 w 971"/>
                <a:gd name="T107" fmla="*/ 1018 h 1074"/>
                <a:gd name="T108" fmla="*/ 939 w 971"/>
                <a:gd name="T109" fmla="*/ 1013 h 10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71" h="1074">
                  <a:moveTo>
                    <a:pt x="943" y="957"/>
                  </a:moveTo>
                  <a:lnTo>
                    <a:pt x="939" y="947"/>
                  </a:lnTo>
                  <a:lnTo>
                    <a:pt x="934" y="877"/>
                  </a:lnTo>
                  <a:lnTo>
                    <a:pt x="924" y="854"/>
                  </a:lnTo>
                  <a:lnTo>
                    <a:pt x="915" y="844"/>
                  </a:lnTo>
                  <a:lnTo>
                    <a:pt x="915" y="830"/>
                  </a:lnTo>
                  <a:lnTo>
                    <a:pt x="924" y="807"/>
                  </a:lnTo>
                  <a:lnTo>
                    <a:pt x="924" y="788"/>
                  </a:lnTo>
                  <a:lnTo>
                    <a:pt x="920" y="779"/>
                  </a:lnTo>
                  <a:lnTo>
                    <a:pt x="915" y="769"/>
                  </a:lnTo>
                  <a:lnTo>
                    <a:pt x="920" y="764"/>
                  </a:lnTo>
                  <a:lnTo>
                    <a:pt x="934" y="746"/>
                  </a:lnTo>
                  <a:lnTo>
                    <a:pt x="934" y="736"/>
                  </a:lnTo>
                  <a:lnTo>
                    <a:pt x="934" y="722"/>
                  </a:lnTo>
                  <a:lnTo>
                    <a:pt x="929" y="713"/>
                  </a:lnTo>
                  <a:lnTo>
                    <a:pt x="920" y="699"/>
                  </a:lnTo>
                  <a:lnTo>
                    <a:pt x="906" y="661"/>
                  </a:lnTo>
                  <a:lnTo>
                    <a:pt x="892" y="628"/>
                  </a:lnTo>
                  <a:lnTo>
                    <a:pt x="882" y="600"/>
                  </a:lnTo>
                  <a:lnTo>
                    <a:pt x="868" y="572"/>
                  </a:lnTo>
                  <a:lnTo>
                    <a:pt x="854" y="549"/>
                  </a:lnTo>
                  <a:lnTo>
                    <a:pt x="845" y="525"/>
                  </a:lnTo>
                  <a:lnTo>
                    <a:pt x="845" y="511"/>
                  </a:lnTo>
                  <a:lnTo>
                    <a:pt x="831" y="492"/>
                  </a:lnTo>
                  <a:lnTo>
                    <a:pt x="826" y="474"/>
                  </a:lnTo>
                  <a:lnTo>
                    <a:pt x="821" y="464"/>
                  </a:lnTo>
                  <a:lnTo>
                    <a:pt x="807" y="450"/>
                  </a:lnTo>
                  <a:lnTo>
                    <a:pt x="798" y="441"/>
                  </a:lnTo>
                  <a:lnTo>
                    <a:pt x="798" y="445"/>
                  </a:lnTo>
                  <a:lnTo>
                    <a:pt x="788" y="441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9" y="417"/>
                  </a:lnTo>
                  <a:lnTo>
                    <a:pt x="784" y="413"/>
                  </a:lnTo>
                  <a:lnTo>
                    <a:pt x="793" y="408"/>
                  </a:lnTo>
                  <a:lnTo>
                    <a:pt x="784" y="399"/>
                  </a:lnTo>
                  <a:lnTo>
                    <a:pt x="779" y="394"/>
                  </a:lnTo>
                  <a:lnTo>
                    <a:pt x="765" y="380"/>
                  </a:lnTo>
                  <a:lnTo>
                    <a:pt x="765" y="366"/>
                  </a:lnTo>
                  <a:lnTo>
                    <a:pt x="756" y="356"/>
                  </a:lnTo>
                  <a:lnTo>
                    <a:pt x="751" y="342"/>
                  </a:lnTo>
                  <a:lnTo>
                    <a:pt x="746" y="342"/>
                  </a:lnTo>
                  <a:lnTo>
                    <a:pt x="737" y="342"/>
                  </a:lnTo>
                  <a:lnTo>
                    <a:pt x="727" y="347"/>
                  </a:lnTo>
                  <a:lnTo>
                    <a:pt x="718" y="356"/>
                  </a:lnTo>
                  <a:lnTo>
                    <a:pt x="704" y="361"/>
                  </a:lnTo>
                  <a:lnTo>
                    <a:pt x="685" y="366"/>
                  </a:lnTo>
                  <a:lnTo>
                    <a:pt x="662" y="342"/>
                  </a:lnTo>
                  <a:lnTo>
                    <a:pt x="652" y="338"/>
                  </a:lnTo>
                  <a:lnTo>
                    <a:pt x="643" y="333"/>
                  </a:lnTo>
                  <a:lnTo>
                    <a:pt x="643" y="338"/>
                  </a:lnTo>
                  <a:lnTo>
                    <a:pt x="634" y="338"/>
                  </a:lnTo>
                  <a:lnTo>
                    <a:pt x="624" y="338"/>
                  </a:lnTo>
                  <a:lnTo>
                    <a:pt x="615" y="338"/>
                  </a:lnTo>
                  <a:lnTo>
                    <a:pt x="601" y="338"/>
                  </a:lnTo>
                  <a:lnTo>
                    <a:pt x="591" y="333"/>
                  </a:lnTo>
                  <a:lnTo>
                    <a:pt x="587" y="328"/>
                  </a:lnTo>
                  <a:lnTo>
                    <a:pt x="577" y="319"/>
                  </a:lnTo>
                  <a:lnTo>
                    <a:pt x="582" y="225"/>
                  </a:lnTo>
                  <a:lnTo>
                    <a:pt x="596" y="216"/>
                  </a:lnTo>
                  <a:lnTo>
                    <a:pt x="615" y="192"/>
                  </a:lnTo>
                  <a:lnTo>
                    <a:pt x="638" y="164"/>
                  </a:lnTo>
                  <a:lnTo>
                    <a:pt x="648" y="145"/>
                  </a:lnTo>
                  <a:lnTo>
                    <a:pt x="648" y="136"/>
                  </a:lnTo>
                  <a:lnTo>
                    <a:pt x="648" y="122"/>
                  </a:lnTo>
                  <a:lnTo>
                    <a:pt x="648" y="108"/>
                  </a:lnTo>
                  <a:lnTo>
                    <a:pt x="643" y="98"/>
                  </a:lnTo>
                  <a:lnTo>
                    <a:pt x="638" y="98"/>
                  </a:lnTo>
                  <a:lnTo>
                    <a:pt x="629" y="98"/>
                  </a:lnTo>
                  <a:lnTo>
                    <a:pt x="624" y="98"/>
                  </a:lnTo>
                  <a:lnTo>
                    <a:pt x="615" y="103"/>
                  </a:lnTo>
                  <a:lnTo>
                    <a:pt x="610" y="112"/>
                  </a:lnTo>
                  <a:lnTo>
                    <a:pt x="601" y="122"/>
                  </a:lnTo>
                  <a:lnTo>
                    <a:pt x="591" y="126"/>
                  </a:lnTo>
                  <a:lnTo>
                    <a:pt x="577" y="126"/>
                  </a:lnTo>
                  <a:lnTo>
                    <a:pt x="568" y="131"/>
                  </a:lnTo>
                  <a:lnTo>
                    <a:pt x="554" y="122"/>
                  </a:lnTo>
                  <a:lnTo>
                    <a:pt x="549" y="117"/>
                  </a:lnTo>
                  <a:lnTo>
                    <a:pt x="549" y="112"/>
                  </a:lnTo>
                  <a:lnTo>
                    <a:pt x="545" y="108"/>
                  </a:lnTo>
                  <a:lnTo>
                    <a:pt x="540" y="94"/>
                  </a:lnTo>
                  <a:lnTo>
                    <a:pt x="535" y="94"/>
                  </a:lnTo>
                  <a:lnTo>
                    <a:pt x="526" y="84"/>
                  </a:lnTo>
                  <a:lnTo>
                    <a:pt x="512" y="89"/>
                  </a:lnTo>
                  <a:lnTo>
                    <a:pt x="507" y="108"/>
                  </a:lnTo>
                  <a:lnTo>
                    <a:pt x="498" y="117"/>
                  </a:lnTo>
                  <a:lnTo>
                    <a:pt x="484" y="108"/>
                  </a:lnTo>
                  <a:lnTo>
                    <a:pt x="469" y="98"/>
                  </a:lnTo>
                  <a:lnTo>
                    <a:pt x="465" y="84"/>
                  </a:lnTo>
                  <a:lnTo>
                    <a:pt x="460" y="65"/>
                  </a:lnTo>
                  <a:lnTo>
                    <a:pt x="460" y="56"/>
                  </a:lnTo>
                  <a:lnTo>
                    <a:pt x="460" y="37"/>
                  </a:lnTo>
                  <a:lnTo>
                    <a:pt x="460" y="28"/>
                  </a:lnTo>
                  <a:lnTo>
                    <a:pt x="451" y="14"/>
                  </a:lnTo>
                  <a:lnTo>
                    <a:pt x="437" y="4"/>
                  </a:lnTo>
                  <a:lnTo>
                    <a:pt x="418" y="4"/>
                  </a:lnTo>
                  <a:lnTo>
                    <a:pt x="399" y="4"/>
                  </a:lnTo>
                  <a:lnTo>
                    <a:pt x="390" y="0"/>
                  </a:lnTo>
                  <a:lnTo>
                    <a:pt x="385" y="0"/>
                  </a:lnTo>
                  <a:lnTo>
                    <a:pt x="366" y="0"/>
                  </a:lnTo>
                  <a:lnTo>
                    <a:pt x="362" y="0"/>
                  </a:lnTo>
                  <a:lnTo>
                    <a:pt x="357" y="0"/>
                  </a:lnTo>
                  <a:lnTo>
                    <a:pt x="352" y="9"/>
                  </a:lnTo>
                  <a:lnTo>
                    <a:pt x="347" y="19"/>
                  </a:lnTo>
                  <a:lnTo>
                    <a:pt x="343" y="28"/>
                  </a:lnTo>
                  <a:lnTo>
                    <a:pt x="329" y="33"/>
                  </a:lnTo>
                  <a:lnTo>
                    <a:pt x="319" y="33"/>
                  </a:lnTo>
                  <a:lnTo>
                    <a:pt x="310" y="42"/>
                  </a:lnTo>
                  <a:lnTo>
                    <a:pt x="305" y="47"/>
                  </a:lnTo>
                  <a:lnTo>
                    <a:pt x="305" y="61"/>
                  </a:lnTo>
                  <a:lnTo>
                    <a:pt x="305" y="75"/>
                  </a:lnTo>
                  <a:lnTo>
                    <a:pt x="296" y="84"/>
                  </a:lnTo>
                  <a:lnTo>
                    <a:pt x="287" y="89"/>
                  </a:lnTo>
                  <a:lnTo>
                    <a:pt x="277" y="94"/>
                  </a:lnTo>
                  <a:lnTo>
                    <a:pt x="268" y="98"/>
                  </a:lnTo>
                  <a:lnTo>
                    <a:pt x="263" y="108"/>
                  </a:lnTo>
                  <a:lnTo>
                    <a:pt x="249" y="122"/>
                  </a:lnTo>
                  <a:lnTo>
                    <a:pt x="244" y="141"/>
                  </a:lnTo>
                  <a:lnTo>
                    <a:pt x="235" y="155"/>
                  </a:lnTo>
                  <a:lnTo>
                    <a:pt x="226" y="169"/>
                  </a:lnTo>
                  <a:lnTo>
                    <a:pt x="211" y="173"/>
                  </a:lnTo>
                  <a:lnTo>
                    <a:pt x="197" y="178"/>
                  </a:lnTo>
                  <a:lnTo>
                    <a:pt x="183" y="183"/>
                  </a:lnTo>
                  <a:lnTo>
                    <a:pt x="174" y="187"/>
                  </a:lnTo>
                  <a:lnTo>
                    <a:pt x="174" y="197"/>
                  </a:lnTo>
                  <a:lnTo>
                    <a:pt x="174" y="211"/>
                  </a:lnTo>
                  <a:lnTo>
                    <a:pt x="174" y="225"/>
                  </a:lnTo>
                  <a:lnTo>
                    <a:pt x="183" y="234"/>
                  </a:lnTo>
                  <a:lnTo>
                    <a:pt x="183" y="244"/>
                  </a:lnTo>
                  <a:lnTo>
                    <a:pt x="188" y="248"/>
                  </a:lnTo>
                  <a:lnTo>
                    <a:pt x="188" y="258"/>
                  </a:lnTo>
                  <a:lnTo>
                    <a:pt x="188" y="272"/>
                  </a:lnTo>
                  <a:lnTo>
                    <a:pt x="183" y="286"/>
                  </a:lnTo>
                  <a:lnTo>
                    <a:pt x="179" y="295"/>
                  </a:lnTo>
                  <a:lnTo>
                    <a:pt x="174" y="305"/>
                  </a:lnTo>
                  <a:lnTo>
                    <a:pt x="174" y="314"/>
                  </a:lnTo>
                  <a:lnTo>
                    <a:pt x="174" y="323"/>
                  </a:lnTo>
                  <a:lnTo>
                    <a:pt x="174" y="338"/>
                  </a:lnTo>
                  <a:lnTo>
                    <a:pt x="169" y="347"/>
                  </a:lnTo>
                  <a:lnTo>
                    <a:pt x="160" y="366"/>
                  </a:lnTo>
                  <a:lnTo>
                    <a:pt x="155" y="380"/>
                  </a:lnTo>
                  <a:lnTo>
                    <a:pt x="155" y="403"/>
                  </a:lnTo>
                  <a:lnTo>
                    <a:pt x="165" y="413"/>
                  </a:lnTo>
                  <a:lnTo>
                    <a:pt x="169" y="417"/>
                  </a:lnTo>
                  <a:lnTo>
                    <a:pt x="174" y="436"/>
                  </a:lnTo>
                  <a:lnTo>
                    <a:pt x="179" y="450"/>
                  </a:lnTo>
                  <a:lnTo>
                    <a:pt x="179" y="460"/>
                  </a:lnTo>
                  <a:lnTo>
                    <a:pt x="174" y="469"/>
                  </a:lnTo>
                  <a:lnTo>
                    <a:pt x="165" y="478"/>
                  </a:lnTo>
                  <a:lnTo>
                    <a:pt x="155" y="483"/>
                  </a:lnTo>
                  <a:lnTo>
                    <a:pt x="155" y="502"/>
                  </a:lnTo>
                  <a:lnTo>
                    <a:pt x="146" y="511"/>
                  </a:lnTo>
                  <a:lnTo>
                    <a:pt x="141" y="525"/>
                  </a:lnTo>
                  <a:lnTo>
                    <a:pt x="127" y="530"/>
                  </a:lnTo>
                  <a:lnTo>
                    <a:pt x="108" y="544"/>
                  </a:lnTo>
                  <a:lnTo>
                    <a:pt x="99" y="544"/>
                  </a:lnTo>
                  <a:lnTo>
                    <a:pt x="104" y="558"/>
                  </a:lnTo>
                  <a:lnTo>
                    <a:pt x="108" y="577"/>
                  </a:lnTo>
                  <a:lnTo>
                    <a:pt x="104" y="596"/>
                  </a:lnTo>
                  <a:lnTo>
                    <a:pt x="99" y="600"/>
                  </a:lnTo>
                  <a:lnTo>
                    <a:pt x="89" y="605"/>
                  </a:lnTo>
                  <a:lnTo>
                    <a:pt x="75" y="605"/>
                  </a:lnTo>
                  <a:lnTo>
                    <a:pt x="66" y="605"/>
                  </a:lnTo>
                  <a:lnTo>
                    <a:pt x="57" y="605"/>
                  </a:lnTo>
                  <a:lnTo>
                    <a:pt x="47" y="605"/>
                  </a:lnTo>
                  <a:lnTo>
                    <a:pt x="33" y="605"/>
                  </a:lnTo>
                  <a:lnTo>
                    <a:pt x="29" y="605"/>
                  </a:lnTo>
                  <a:lnTo>
                    <a:pt x="24" y="605"/>
                  </a:lnTo>
                  <a:lnTo>
                    <a:pt x="14" y="610"/>
                  </a:lnTo>
                  <a:lnTo>
                    <a:pt x="10" y="610"/>
                  </a:lnTo>
                  <a:lnTo>
                    <a:pt x="5" y="610"/>
                  </a:lnTo>
                  <a:lnTo>
                    <a:pt x="0" y="614"/>
                  </a:lnTo>
                  <a:lnTo>
                    <a:pt x="0" y="624"/>
                  </a:lnTo>
                  <a:lnTo>
                    <a:pt x="0" y="633"/>
                  </a:lnTo>
                  <a:lnTo>
                    <a:pt x="0" y="638"/>
                  </a:lnTo>
                  <a:lnTo>
                    <a:pt x="0" y="647"/>
                  </a:lnTo>
                  <a:lnTo>
                    <a:pt x="0" y="657"/>
                  </a:lnTo>
                  <a:lnTo>
                    <a:pt x="0" y="661"/>
                  </a:lnTo>
                  <a:lnTo>
                    <a:pt x="5" y="671"/>
                  </a:lnTo>
                  <a:lnTo>
                    <a:pt x="10" y="694"/>
                  </a:lnTo>
                  <a:lnTo>
                    <a:pt x="14" y="694"/>
                  </a:lnTo>
                  <a:lnTo>
                    <a:pt x="19" y="699"/>
                  </a:lnTo>
                  <a:lnTo>
                    <a:pt x="29" y="699"/>
                  </a:lnTo>
                  <a:lnTo>
                    <a:pt x="29" y="694"/>
                  </a:lnTo>
                  <a:lnTo>
                    <a:pt x="33" y="699"/>
                  </a:lnTo>
                  <a:lnTo>
                    <a:pt x="43" y="703"/>
                  </a:lnTo>
                  <a:lnTo>
                    <a:pt x="47" y="703"/>
                  </a:lnTo>
                  <a:lnTo>
                    <a:pt x="57" y="708"/>
                  </a:lnTo>
                  <a:lnTo>
                    <a:pt x="75" y="722"/>
                  </a:lnTo>
                  <a:lnTo>
                    <a:pt x="75" y="736"/>
                  </a:lnTo>
                  <a:lnTo>
                    <a:pt x="66" y="746"/>
                  </a:lnTo>
                  <a:lnTo>
                    <a:pt x="66" y="750"/>
                  </a:lnTo>
                  <a:lnTo>
                    <a:pt x="61" y="760"/>
                  </a:lnTo>
                  <a:lnTo>
                    <a:pt x="57" y="774"/>
                  </a:lnTo>
                  <a:lnTo>
                    <a:pt x="57" y="779"/>
                  </a:lnTo>
                  <a:lnTo>
                    <a:pt x="57" y="783"/>
                  </a:lnTo>
                  <a:lnTo>
                    <a:pt x="66" y="793"/>
                  </a:lnTo>
                  <a:lnTo>
                    <a:pt x="71" y="793"/>
                  </a:lnTo>
                  <a:lnTo>
                    <a:pt x="75" y="797"/>
                  </a:lnTo>
                  <a:lnTo>
                    <a:pt x="80" y="802"/>
                  </a:lnTo>
                  <a:lnTo>
                    <a:pt x="104" y="821"/>
                  </a:lnTo>
                  <a:lnTo>
                    <a:pt x="99" y="830"/>
                  </a:lnTo>
                  <a:lnTo>
                    <a:pt x="94" y="840"/>
                  </a:lnTo>
                  <a:lnTo>
                    <a:pt x="85" y="844"/>
                  </a:lnTo>
                  <a:lnTo>
                    <a:pt x="146" y="919"/>
                  </a:lnTo>
                  <a:lnTo>
                    <a:pt x="226" y="1051"/>
                  </a:lnTo>
                  <a:lnTo>
                    <a:pt x="235" y="1074"/>
                  </a:lnTo>
                  <a:lnTo>
                    <a:pt x="249" y="1074"/>
                  </a:lnTo>
                  <a:lnTo>
                    <a:pt x="258" y="1060"/>
                  </a:lnTo>
                  <a:lnTo>
                    <a:pt x="268" y="1069"/>
                  </a:lnTo>
                  <a:lnTo>
                    <a:pt x="277" y="1074"/>
                  </a:lnTo>
                  <a:lnTo>
                    <a:pt x="296" y="1069"/>
                  </a:lnTo>
                  <a:lnTo>
                    <a:pt x="305" y="1051"/>
                  </a:lnTo>
                  <a:lnTo>
                    <a:pt x="329" y="1037"/>
                  </a:lnTo>
                  <a:lnTo>
                    <a:pt x="343" y="1037"/>
                  </a:lnTo>
                  <a:lnTo>
                    <a:pt x="347" y="1032"/>
                  </a:lnTo>
                  <a:lnTo>
                    <a:pt x="352" y="1018"/>
                  </a:lnTo>
                  <a:lnTo>
                    <a:pt x="343" y="994"/>
                  </a:lnTo>
                  <a:lnTo>
                    <a:pt x="343" y="985"/>
                  </a:lnTo>
                  <a:lnTo>
                    <a:pt x="343" y="971"/>
                  </a:lnTo>
                  <a:lnTo>
                    <a:pt x="343" y="957"/>
                  </a:lnTo>
                  <a:lnTo>
                    <a:pt x="347" y="957"/>
                  </a:lnTo>
                  <a:lnTo>
                    <a:pt x="362" y="957"/>
                  </a:lnTo>
                  <a:lnTo>
                    <a:pt x="371" y="957"/>
                  </a:lnTo>
                  <a:lnTo>
                    <a:pt x="385" y="957"/>
                  </a:lnTo>
                  <a:lnTo>
                    <a:pt x="408" y="919"/>
                  </a:lnTo>
                  <a:lnTo>
                    <a:pt x="432" y="905"/>
                  </a:lnTo>
                  <a:lnTo>
                    <a:pt x="451" y="905"/>
                  </a:lnTo>
                  <a:lnTo>
                    <a:pt x="469" y="901"/>
                  </a:lnTo>
                  <a:lnTo>
                    <a:pt x="498" y="872"/>
                  </a:lnTo>
                  <a:lnTo>
                    <a:pt x="498" y="854"/>
                  </a:lnTo>
                  <a:lnTo>
                    <a:pt x="521" y="835"/>
                  </a:lnTo>
                  <a:lnTo>
                    <a:pt x="540" y="825"/>
                  </a:lnTo>
                  <a:lnTo>
                    <a:pt x="554" y="825"/>
                  </a:lnTo>
                  <a:lnTo>
                    <a:pt x="559" y="844"/>
                  </a:lnTo>
                  <a:lnTo>
                    <a:pt x="568" y="858"/>
                  </a:lnTo>
                  <a:lnTo>
                    <a:pt x="577" y="877"/>
                  </a:lnTo>
                  <a:lnTo>
                    <a:pt x="587" y="882"/>
                  </a:lnTo>
                  <a:lnTo>
                    <a:pt x="601" y="882"/>
                  </a:lnTo>
                  <a:lnTo>
                    <a:pt x="615" y="858"/>
                  </a:lnTo>
                  <a:lnTo>
                    <a:pt x="624" y="830"/>
                  </a:lnTo>
                  <a:lnTo>
                    <a:pt x="634" y="807"/>
                  </a:lnTo>
                  <a:lnTo>
                    <a:pt x="643" y="797"/>
                  </a:lnTo>
                  <a:lnTo>
                    <a:pt x="657" y="802"/>
                  </a:lnTo>
                  <a:lnTo>
                    <a:pt x="662" y="807"/>
                  </a:lnTo>
                  <a:lnTo>
                    <a:pt x="666" y="816"/>
                  </a:lnTo>
                  <a:lnTo>
                    <a:pt x="666" y="840"/>
                  </a:lnTo>
                  <a:lnTo>
                    <a:pt x="676" y="863"/>
                  </a:lnTo>
                  <a:lnTo>
                    <a:pt x="676" y="891"/>
                  </a:lnTo>
                  <a:lnTo>
                    <a:pt x="681" y="910"/>
                  </a:lnTo>
                  <a:lnTo>
                    <a:pt x="695" y="915"/>
                  </a:lnTo>
                  <a:lnTo>
                    <a:pt x="709" y="915"/>
                  </a:lnTo>
                  <a:lnTo>
                    <a:pt x="709" y="924"/>
                  </a:lnTo>
                  <a:lnTo>
                    <a:pt x="709" y="947"/>
                  </a:lnTo>
                  <a:lnTo>
                    <a:pt x="709" y="957"/>
                  </a:lnTo>
                  <a:lnTo>
                    <a:pt x="718" y="966"/>
                  </a:lnTo>
                  <a:lnTo>
                    <a:pt x="746" y="966"/>
                  </a:lnTo>
                  <a:lnTo>
                    <a:pt x="751" y="966"/>
                  </a:lnTo>
                  <a:lnTo>
                    <a:pt x="765" y="966"/>
                  </a:lnTo>
                  <a:lnTo>
                    <a:pt x="788" y="976"/>
                  </a:lnTo>
                  <a:lnTo>
                    <a:pt x="803" y="985"/>
                  </a:lnTo>
                  <a:lnTo>
                    <a:pt x="821" y="985"/>
                  </a:lnTo>
                  <a:lnTo>
                    <a:pt x="826" y="999"/>
                  </a:lnTo>
                  <a:lnTo>
                    <a:pt x="840" y="1018"/>
                  </a:lnTo>
                  <a:lnTo>
                    <a:pt x="859" y="1018"/>
                  </a:lnTo>
                  <a:lnTo>
                    <a:pt x="878" y="1013"/>
                  </a:lnTo>
                  <a:lnTo>
                    <a:pt x="882" y="999"/>
                  </a:lnTo>
                  <a:lnTo>
                    <a:pt x="896" y="999"/>
                  </a:lnTo>
                  <a:lnTo>
                    <a:pt x="920" y="1013"/>
                  </a:lnTo>
                  <a:lnTo>
                    <a:pt x="939" y="1013"/>
                  </a:lnTo>
                  <a:lnTo>
                    <a:pt x="953" y="999"/>
                  </a:lnTo>
                  <a:lnTo>
                    <a:pt x="971" y="994"/>
                  </a:lnTo>
                  <a:lnTo>
                    <a:pt x="971" y="980"/>
                  </a:lnTo>
                  <a:lnTo>
                    <a:pt x="957" y="971"/>
                  </a:lnTo>
                  <a:lnTo>
                    <a:pt x="943" y="95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Line 15"/>
            <p:cNvSpPr>
              <a:spLocks noChangeShapeType="1"/>
            </p:cNvSpPr>
            <p:nvPr/>
          </p:nvSpPr>
          <p:spPr bwMode="auto">
            <a:xfrm>
              <a:off x="11536" y="9222"/>
              <a:ext cx="2" cy="2"/>
            </a:xfrm>
            <a:prstGeom prst="line">
              <a:avLst/>
            </a:prstGeom>
            <a:noFill/>
            <a:ln w="30163">
              <a:solidFill>
                <a:srgbClr val="59BDED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8"/>
            <p:cNvSpPr/>
            <p:nvPr/>
          </p:nvSpPr>
          <p:spPr bwMode="auto">
            <a:xfrm>
              <a:off x="11078" y="8541"/>
              <a:ext cx="927" cy="753"/>
            </a:xfrm>
            <a:custGeom>
              <a:avLst/>
              <a:gdLst>
                <a:gd name="T0" fmla="*/ 403 w 427"/>
                <a:gd name="T1" fmla="*/ 206 h 347"/>
                <a:gd name="T2" fmla="*/ 394 w 427"/>
                <a:gd name="T3" fmla="*/ 188 h 347"/>
                <a:gd name="T4" fmla="*/ 394 w 427"/>
                <a:gd name="T5" fmla="*/ 169 h 347"/>
                <a:gd name="T6" fmla="*/ 408 w 427"/>
                <a:gd name="T7" fmla="*/ 136 h 347"/>
                <a:gd name="T8" fmla="*/ 417 w 427"/>
                <a:gd name="T9" fmla="*/ 98 h 347"/>
                <a:gd name="T10" fmla="*/ 417 w 427"/>
                <a:gd name="T11" fmla="*/ 66 h 347"/>
                <a:gd name="T12" fmla="*/ 417 w 427"/>
                <a:gd name="T13" fmla="*/ 47 h 347"/>
                <a:gd name="T14" fmla="*/ 403 w 427"/>
                <a:gd name="T15" fmla="*/ 33 h 347"/>
                <a:gd name="T16" fmla="*/ 394 w 427"/>
                <a:gd name="T17" fmla="*/ 23 h 347"/>
                <a:gd name="T18" fmla="*/ 375 w 427"/>
                <a:gd name="T19" fmla="*/ 14 h 347"/>
                <a:gd name="T20" fmla="*/ 352 w 427"/>
                <a:gd name="T21" fmla="*/ 5 h 347"/>
                <a:gd name="T22" fmla="*/ 347 w 427"/>
                <a:gd name="T23" fmla="*/ 0 h 347"/>
                <a:gd name="T24" fmla="*/ 333 w 427"/>
                <a:gd name="T25" fmla="*/ 0 h 347"/>
                <a:gd name="T26" fmla="*/ 324 w 427"/>
                <a:gd name="T27" fmla="*/ 5 h 347"/>
                <a:gd name="T28" fmla="*/ 314 w 427"/>
                <a:gd name="T29" fmla="*/ 14 h 347"/>
                <a:gd name="T30" fmla="*/ 272 w 427"/>
                <a:gd name="T31" fmla="*/ 108 h 347"/>
                <a:gd name="T32" fmla="*/ 234 w 427"/>
                <a:gd name="T33" fmla="*/ 145 h 347"/>
                <a:gd name="T34" fmla="*/ 192 w 427"/>
                <a:gd name="T35" fmla="*/ 178 h 347"/>
                <a:gd name="T36" fmla="*/ 169 w 427"/>
                <a:gd name="T37" fmla="*/ 178 h 347"/>
                <a:gd name="T38" fmla="*/ 150 w 427"/>
                <a:gd name="T39" fmla="*/ 169 h 347"/>
                <a:gd name="T40" fmla="*/ 141 w 427"/>
                <a:gd name="T41" fmla="*/ 164 h 347"/>
                <a:gd name="T42" fmla="*/ 122 w 427"/>
                <a:gd name="T43" fmla="*/ 150 h 347"/>
                <a:gd name="T44" fmla="*/ 84 w 427"/>
                <a:gd name="T45" fmla="*/ 136 h 347"/>
                <a:gd name="T46" fmla="*/ 66 w 427"/>
                <a:gd name="T47" fmla="*/ 131 h 347"/>
                <a:gd name="T48" fmla="*/ 47 w 427"/>
                <a:gd name="T49" fmla="*/ 122 h 347"/>
                <a:gd name="T50" fmla="*/ 37 w 427"/>
                <a:gd name="T51" fmla="*/ 117 h 347"/>
                <a:gd name="T52" fmla="*/ 0 w 427"/>
                <a:gd name="T53" fmla="*/ 164 h 347"/>
                <a:gd name="T54" fmla="*/ 5 w 427"/>
                <a:gd name="T55" fmla="*/ 225 h 347"/>
                <a:gd name="T56" fmla="*/ 28 w 427"/>
                <a:gd name="T57" fmla="*/ 249 h 347"/>
                <a:gd name="T58" fmla="*/ 28 w 427"/>
                <a:gd name="T59" fmla="*/ 286 h 347"/>
                <a:gd name="T60" fmla="*/ 52 w 427"/>
                <a:gd name="T61" fmla="*/ 328 h 347"/>
                <a:gd name="T62" fmla="*/ 80 w 427"/>
                <a:gd name="T63" fmla="*/ 310 h 347"/>
                <a:gd name="T64" fmla="*/ 108 w 427"/>
                <a:gd name="T65" fmla="*/ 314 h 347"/>
                <a:gd name="T66" fmla="*/ 117 w 427"/>
                <a:gd name="T67" fmla="*/ 333 h 347"/>
                <a:gd name="T68" fmla="*/ 122 w 427"/>
                <a:gd name="T69" fmla="*/ 342 h 347"/>
                <a:gd name="T70" fmla="*/ 159 w 427"/>
                <a:gd name="T71" fmla="*/ 342 h 347"/>
                <a:gd name="T72" fmla="*/ 183 w 427"/>
                <a:gd name="T73" fmla="*/ 324 h 347"/>
                <a:gd name="T74" fmla="*/ 192 w 427"/>
                <a:gd name="T75" fmla="*/ 319 h 347"/>
                <a:gd name="T76" fmla="*/ 197 w 427"/>
                <a:gd name="T77" fmla="*/ 314 h 347"/>
                <a:gd name="T78" fmla="*/ 211 w 427"/>
                <a:gd name="T79" fmla="*/ 314 h 347"/>
                <a:gd name="T80" fmla="*/ 258 w 427"/>
                <a:gd name="T81" fmla="*/ 305 h 347"/>
                <a:gd name="T82" fmla="*/ 281 w 427"/>
                <a:gd name="T83" fmla="*/ 296 h 347"/>
                <a:gd name="T84" fmla="*/ 305 w 427"/>
                <a:gd name="T85" fmla="*/ 296 h 347"/>
                <a:gd name="T86" fmla="*/ 324 w 427"/>
                <a:gd name="T87" fmla="*/ 296 h 347"/>
                <a:gd name="T88" fmla="*/ 356 w 427"/>
                <a:gd name="T89" fmla="*/ 296 h 347"/>
                <a:gd name="T90" fmla="*/ 385 w 427"/>
                <a:gd name="T91" fmla="*/ 277 h 347"/>
                <a:gd name="T92" fmla="*/ 417 w 427"/>
                <a:gd name="T93" fmla="*/ 239 h 347"/>
                <a:gd name="T94" fmla="*/ 417 w 427"/>
                <a:gd name="T95" fmla="*/ 211 h 3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27" h="347">
                  <a:moveTo>
                    <a:pt x="417" y="211"/>
                  </a:moveTo>
                  <a:lnTo>
                    <a:pt x="408" y="211"/>
                  </a:lnTo>
                  <a:lnTo>
                    <a:pt x="403" y="206"/>
                  </a:lnTo>
                  <a:lnTo>
                    <a:pt x="399" y="202"/>
                  </a:lnTo>
                  <a:lnTo>
                    <a:pt x="394" y="197"/>
                  </a:lnTo>
                  <a:lnTo>
                    <a:pt x="394" y="188"/>
                  </a:lnTo>
                  <a:lnTo>
                    <a:pt x="394" y="183"/>
                  </a:lnTo>
                  <a:lnTo>
                    <a:pt x="394" y="178"/>
                  </a:lnTo>
                  <a:lnTo>
                    <a:pt x="394" y="169"/>
                  </a:lnTo>
                  <a:lnTo>
                    <a:pt x="394" y="159"/>
                  </a:lnTo>
                  <a:lnTo>
                    <a:pt x="403" y="145"/>
                  </a:lnTo>
                  <a:lnTo>
                    <a:pt x="408" y="136"/>
                  </a:lnTo>
                  <a:lnTo>
                    <a:pt x="417" y="127"/>
                  </a:lnTo>
                  <a:lnTo>
                    <a:pt x="417" y="113"/>
                  </a:lnTo>
                  <a:lnTo>
                    <a:pt x="417" y="98"/>
                  </a:lnTo>
                  <a:lnTo>
                    <a:pt x="417" y="84"/>
                  </a:lnTo>
                  <a:lnTo>
                    <a:pt x="417" y="75"/>
                  </a:lnTo>
                  <a:lnTo>
                    <a:pt x="417" y="66"/>
                  </a:lnTo>
                  <a:lnTo>
                    <a:pt x="417" y="56"/>
                  </a:lnTo>
                  <a:lnTo>
                    <a:pt x="417" y="52"/>
                  </a:lnTo>
                  <a:lnTo>
                    <a:pt x="417" y="47"/>
                  </a:lnTo>
                  <a:lnTo>
                    <a:pt x="413" y="37"/>
                  </a:lnTo>
                  <a:lnTo>
                    <a:pt x="403" y="33"/>
                  </a:lnTo>
                  <a:lnTo>
                    <a:pt x="394" y="23"/>
                  </a:lnTo>
                  <a:lnTo>
                    <a:pt x="385" y="19"/>
                  </a:lnTo>
                  <a:lnTo>
                    <a:pt x="375" y="14"/>
                  </a:lnTo>
                  <a:lnTo>
                    <a:pt x="361" y="9"/>
                  </a:lnTo>
                  <a:lnTo>
                    <a:pt x="352" y="5"/>
                  </a:lnTo>
                  <a:lnTo>
                    <a:pt x="347" y="0"/>
                  </a:lnTo>
                  <a:lnTo>
                    <a:pt x="338" y="0"/>
                  </a:lnTo>
                  <a:lnTo>
                    <a:pt x="333" y="0"/>
                  </a:lnTo>
                  <a:lnTo>
                    <a:pt x="328" y="0"/>
                  </a:lnTo>
                  <a:lnTo>
                    <a:pt x="324" y="5"/>
                  </a:lnTo>
                  <a:lnTo>
                    <a:pt x="314" y="14"/>
                  </a:lnTo>
                  <a:lnTo>
                    <a:pt x="272" y="52"/>
                  </a:lnTo>
                  <a:lnTo>
                    <a:pt x="272" y="108"/>
                  </a:lnTo>
                  <a:lnTo>
                    <a:pt x="263" y="127"/>
                  </a:lnTo>
                  <a:lnTo>
                    <a:pt x="249" y="136"/>
                  </a:lnTo>
                  <a:lnTo>
                    <a:pt x="234" y="145"/>
                  </a:lnTo>
                  <a:lnTo>
                    <a:pt x="206" y="174"/>
                  </a:lnTo>
                  <a:lnTo>
                    <a:pt x="192" y="178"/>
                  </a:lnTo>
                  <a:lnTo>
                    <a:pt x="178" y="178"/>
                  </a:lnTo>
                  <a:lnTo>
                    <a:pt x="169" y="178"/>
                  </a:lnTo>
                  <a:lnTo>
                    <a:pt x="164" y="174"/>
                  </a:lnTo>
                  <a:lnTo>
                    <a:pt x="150" y="169"/>
                  </a:lnTo>
                  <a:lnTo>
                    <a:pt x="141" y="164"/>
                  </a:lnTo>
                  <a:lnTo>
                    <a:pt x="136" y="159"/>
                  </a:lnTo>
                  <a:lnTo>
                    <a:pt x="122" y="150"/>
                  </a:lnTo>
                  <a:lnTo>
                    <a:pt x="108" y="145"/>
                  </a:lnTo>
                  <a:lnTo>
                    <a:pt x="84" y="136"/>
                  </a:lnTo>
                  <a:lnTo>
                    <a:pt x="66" y="131"/>
                  </a:lnTo>
                  <a:lnTo>
                    <a:pt x="52" y="127"/>
                  </a:lnTo>
                  <a:lnTo>
                    <a:pt x="47" y="122"/>
                  </a:lnTo>
                  <a:lnTo>
                    <a:pt x="37" y="117"/>
                  </a:lnTo>
                  <a:lnTo>
                    <a:pt x="19" y="136"/>
                  </a:lnTo>
                  <a:lnTo>
                    <a:pt x="5" y="150"/>
                  </a:lnTo>
                  <a:lnTo>
                    <a:pt x="0" y="164"/>
                  </a:lnTo>
                  <a:lnTo>
                    <a:pt x="5" y="225"/>
                  </a:lnTo>
                  <a:lnTo>
                    <a:pt x="19" y="235"/>
                  </a:lnTo>
                  <a:lnTo>
                    <a:pt x="28" y="249"/>
                  </a:lnTo>
                  <a:lnTo>
                    <a:pt x="28" y="258"/>
                  </a:lnTo>
                  <a:lnTo>
                    <a:pt x="28" y="277"/>
                  </a:lnTo>
                  <a:lnTo>
                    <a:pt x="28" y="286"/>
                  </a:lnTo>
                  <a:lnTo>
                    <a:pt x="33" y="305"/>
                  </a:lnTo>
                  <a:lnTo>
                    <a:pt x="42" y="314"/>
                  </a:lnTo>
                  <a:lnTo>
                    <a:pt x="52" y="328"/>
                  </a:lnTo>
                  <a:lnTo>
                    <a:pt x="66" y="333"/>
                  </a:lnTo>
                  <a:lnTo>
                    <a:pt x="75" y="328"/>
                  </a:lnTo>
                  <a:lnTo>
                    <a:pt x="80" y="310"/>
                  </a:lnTo>
                  <a:lnTo>
                    <a:pt x="94" y="305"/>
                  </a:lnTo>
                  <a:lnTo>
                    <a:pt x="103" y="310"/>
                  </a:lnTo>
                  <a:lnTo>
                    <a:pt x="108" y="314"/>
                  </a:lnTo>
                  <a:lnTo>
                    <a:pt x="113" y="324"/>
                  </a:lnTo>
                  <a:lnTo>
                    <a:pt x="117" y="333"/>
                  </a:lnTo>
                  <a:lnTo>
                    <a:pt x="122" y="342"/>
                  </a:lnTo>
                  <a:lnTo>
                    <a:pt x="136" y="347"/>
                  </a:lnTo>
                  <a:lnTo>
                    <a:pt x="150" y="347"/>
                  </a:lnTo>
                  <a:lnTo>
                    <a:pt x="159" y="342"/>
                  </a:lnTo>
                  <a:lnTo>
                    <a:pt x="169" y="342"/>
                  </a:lnTo>
                  <a:lnTo>
                    <a:pt x="178" y="328"/>
                  </a:lnTo>
                  <a:lnTo>
                    <a:pt x="183" y="324"/>
                  </a:lnTo>
                  <a:lnTo>
                    <a:pt x="192" y="319"/>
                  </a:lnTo>
                  <a:lnTo>
                    <a:pt x="192" y="314"/>
                  </a:lnTo>
                  <a:lnTo>
                    <a:pt x="197" y="314"/>
                  </a:lnTo>
                  <a:lnTo>
                    <a:pt x="206" y="314"/>
                  </a:lnTo>
                  <a:lnTo>
                    <a:pt x="211" y="314"/>
                  </a:lnTo>
                  <a:lnTo>
                    <a:pt x="230" y="319"/>
                  </a:lnTo>
                  <a:lnTo>
                    <a:pt x="244" y="314"/>
                  </a:lnTo>
                  <a:lnTo>
                    <a:pt x="258" y="305"/>
                  </a:lnTo>
                  <a:lnTo>
                    <a:pt x="272" y="300"/>
                  </a:lnTo>
                  <a:lnTo>
                    <a:pt x="281" y="296"/>
                  </a:lnTo>
                  <a:lnTo>
                    <a:pt x="291" y="296"/>
                  </a:lnTo>
                  <a:lnTo>
                    <a:pt x="295" y="300"/>
                  </a:lnTo>
                  <a:lnTo>
                    <a:pt x="305" y="296"/>
                  </a:lnTo>
                  <a:lnTo>
                    <a:pt x="314" y="296"/>
                  </a:lnTo>
                  <a:lnTo>
                    <a:pt x="324" y="296"/>
                  </a:lnTo>
                  <a:lnTo>
                    <a:pt x="342" y="296"/>
                  </a:lnTo>
                  <a:lnTo>
                    <a:pt x="356" y="296"/>
                  </a:lnTo>
                  <a:lnTo>
                    <a:pt x="371" y="291"/>
                  </a:lnTo>
                  <a:lnTo>
                    <a:pt x="375" y="286"/>
                  </a:lnTo>
                  <a:lnTo>
                    <a:pt x="385" y="277"/>
                  </a:lnTo>
                  <a:lnTo>
                    <a:pt x="394" y="258"/>
                  </a:lnTo>
                  <a:lnTo>
                    <a:pt x="403" y="244"/>
                  </a:lnTo>
                  <a:lnTo>
                    <a:pt x="417" y="239"/>
                  </a:lnTo>
                  <a:lnTo>
                    <a:pt x="427" y="235"/>
                  </a:lnTo>
                  <a:lnTo>
                    <a:pt x="417" y="216"/>
                  </a:lnTo>
                  <a:lnTo>
                    <a:pt x="417" y="211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11393" y="8042"/>
              <a:ext cx="2098" cy="1853"/>
            </a:xfrm>
            <a:custGeom>
              <a:avLst/>
              <a:gdLst>
                <a:gd name="T0" fmla="*/ 221 w 967"/>
                <a:gd name="T1" fmla="*/ 840 h 854"/>
                <a:gd name="T2" fmla="*/ 230 w 967"/>
                <a:gd name="T3" fmla="*/ 821 h 854"/>
                <a:gd name="T4" fmla="*/ 244 w 967"/>
                <a:gd name="T5" fmla="*/ 826 h 854"/>
                <a:gd name="T6" fmla="*/ 305 w 967"/>
                <a:gd name="T7" fmla="*/ 802 h 854"/>
                <a:gd name="T8" fmla="*/ 347 w 967"/>
                <a:gd name="T9" fmla="*/ 779 h 854"/>
                <a:gd name="T10" fmla="*/ 380 w 967"/>
                <a:gd name="T11" fmla="*/ 699 h 854"/>
                <a:gd name="T12" fmla="*/ 423 w 967"/>
                <a:gd name="T13" fmla="*/ 666 h 854"/>
                <a:gd name="T14" fmla="*/ 474 w 967"/>
                <a:gd name="T15" fmla="*/ 662 h 854"/>
                <a:gd name="T16" fmla="*/ 685 w 967"/>
                <a:gd name="T17" fmla="*/ 690 h 854"/>
                <a:gd name="T18" fmla="*/ 788 w 967"/>
                <a:gd name="T19" fmla="*/ 699 h 854"/>
                <a:gd name="T20" fmla="*/ 821 w 967"/>
                <a:gd name="T21" fmla="*/ 671 h 854"/>
                <a:gd name="T22" fmla="*/ 812 w 967"/>
                <a:gd name="T23" fmla="*/ 582 h 854"/>
                <a:gd name="T24" fmla="*/ 821 w 967"/>
                <a:gd name="T25" fmla="*/ 469 h 854"/>
                <a:gd name="T26" fmla="*/ 878 w 967"/>
                <a:gd name="T27" fmla="*/ 333 h 854"/>
                <a:gd name="T28" fmla="*/ 939 w 967"/>
                <a:gd name="T29" fmla="*/ 244 h 854"/>
                <a:gd name="T30" fmla="*/ 920 w 967"/>
                <a:gd name="T31" fmla="*/ 183 h 854"/>
                <a:gd name="T32" fmla="*/ 948 w 967"/>
                <a:gd name="T33" fmla="*/ 146 h 854"/>
                <a:gd name="T34" fmla="*/ 962 w 967"/>
                <a:gd name="T35" fmla="*/ 85 h 854"/>
                <a:gd name="T36" fmla="*/ 934 w 967"/>
                <a:gd name="T37" fmla="*/ 5 h 854"/>
                <a:gd name="T38" fmla="*/ 887 w 967"/>
                <a:gd name="T39" fmla="*/ 5 h 854"/>
                <a:gd name="T40" fmla="*/ 840 w 967"/>
                <a:gd name="T41" fmla="*/ 14 h 854"/>
                <a:gd name="T42" fmla="*/ 831 w 967"/>
                <a:gd name="T43" fmla="*/ 14 h 854"/>
                <a:gd name="T44" fmla="*/ 821 w 967"/>
                <a:gd name="T45" fmla="*/ 14 h 854"/>
                <a:gd name="T46" fmla="*/ 779 w 967"/>
                <a:gd name="T47" fmla="*/ 24 h 854"/>
                <a:gd name="T48" fmla="*/ 742 w 967"/>
                <a:gd name="T49" fmla="*/ 0 h 854"/>
                <a:gd name="T50" fmla="*/ 727 w 967"/>
                <a:gd name="T51" fmla="*/ 66 h 854"/>
                <a:gd name="T52" fmla="*/ 699 w 967"/>
                <a:gd name="T53" fmla="*/ 99 h 854"/>
                <a:gd name="T54" fmla="*/ 676 w 967"/>
                <a:gd name="T55" fmla="*/ 146 h 854"/>
                <a:gd name="T56" fmla="*/ 681 w 967"/>
                <a:gd name="T57" fmla="*/ 202 h 854"/>
                <a:gd name="T58" fmla="*/ 601 w 967"/>
                <a:gd name="T59" fmla="*/ 230 h 854"/>
                <a:gd name="T60" fmla="*/ 544 w 967"/>
                <a:gd name="T61" fmla="*/ 305 h 854"/>
                <a:gd name="T62" fmla="*/ 498 w 967"/>
                <a:gd name="T63" fmla="*/ 319 h 854"/>
                <a:gd name="T64" fmla="*/ 488 w 967"/>
                <a:gd name="T65" fmla="*/ 343 h 854"/>
                <a:gd name="T66" fmla="*/ 441 w 967"/>
                <a:gd name="T67" fmla="*/ 399 h 854"/>
                <a:gd name="T68" fmla="*/ 376 w 967"/>
                <a:gd name="T69" fmla="*/ 436 h 854"/>
                <a:gd name="T70" fmla="*/ 324 w 967"/>
                <a:gd name="T71" fmla="*/ 375 h 854"/>
                <a:gd name="T72" fmla="*/ 277 w 967"/>
                <a:gd name="T73" fmla="*/ 418 h 854"/>
                <a:gd name="T74" fmla="*/ 282 w 967"/>
                <a:gd name="T75" fmla="*/ 460 h 854"/>
                <a:gd name="T76" fmla="*/ 240 w 967"/>
                <a:gd name="T77" fmla="*/ 502 h 854"/>
                <a:gd name="T78" fmla="*/ 197 w 967"/>
                <a:gd name="T79" fmla="*/ 526 h 854"/>
                <a:gd name="T80" fmla="*/ 165 w 967"/>
                <a:gd name="T81" fmla="*/ 526 h 854"/>
                <a:gd name="T82" fmla="*/ 141 w 967"/>
                <a:gd name="T83" fmla="*/ 526 h 854"/>
                <a:gd name="T84" fmla="*/ 99 w 967"/>
                <a:gd name="T85" fmla="*/ 540 h 854"/>
                <a:gd name="T86" fmla="*/ 71 w 967"/>
                <a:gd name="T87" fmla="*/ 554 h 854"/>
                <a:gd name="T88" fmla="*/ 61 w 967"/>
                <a:gd name="T89" fmla="*/ 610 h 854"/>
                <a:gd name="T90" fmla="*/ 5 w 967"/>
                <a:gd name="T91" fmla="*/ 671 h 854"/>
                <a:gd name="T92" fmla="*/ 14 w 967"/>
                <a:gd name="T93" fmla="*/ 779 h 854"/>
                <a:gd name="T94" fmla="*/ 38 w 967"/>
                <a:gd name="T95" fmla="*/ 784 h 854"/>
                <a:gd name="T96" fmla="*/ 57 w 967"/>
                <a:gd name="T97" fmla="*/ 784 h 854"/>
                <a:gd name="T98" fmla="*/ 75 w 967"/>
                <a:gd name="T99" fmla="*/ 784 h 854"/>
                <a:gd name="T100" fmla="*/ 127 w 967"/>
                <a:gd name="T101" fmla="*/ 807 h 854"/>
                <a:gd name="T102" fmla="*/ 169 w 967"/>
                <a:gd name="T103" fmla="*/ 788 h 854"/>
                <a:gd name="T104" fmla="*/ 188 w 967"/>
                <a:gd name="T105" fmla="*/ 826 h 8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67" h="854">
                  <a:moveTo>
                    <a:pt x="202" y="840"/>
                  </a:moveTo>
                  <a:lnTo>
                    <a:pt x="207" y="845"/>
                  </a:lnTo>
                  <a:lnTo>
                    <a:pt x="216" y="854"/>
                  </a:lnTo>
                  <a:lnTo>
                    <a:pt x="221" y="840"/>
                  </a:lnTo>
                  <a:lnTo>
                    <a:pt x="226" y="830"/>
                  </a:lnTo>
                  <a:lnTo>
                    <a:pt x="235" y="826"/>
                  </a:lnTo>
                  <a:lnTo>
                    <a:pt x="230" y="821"/>
                  </a:lnTo>
                  <a:lnTo>
                    <a:pt x="235" y="821"/>
                  </a:lnTo>
                  <a:lnTo>
                    <a:pt x="244" y="826"/>
                  </a:lnTo>
                  <a:lnTo>
                    <a:pt x="258" y="830"/>
                  </a:lnTo>
                  <a:lnTo>
                    <a:pt x="263" y="835"/>
                  </a:lnTo>
                  <a:lnTo>
                    <a:pt x="296" y="802"/>
                  </a:lnTo>
                  <a:lnTo>
                    <a:pt x="305" y="802"/>
                  </a:lnTo>
                  <a:lnTo>
                    <a:pt x="315" y="807"/>
                  </a:lnTo>
                  <a:lnTo>
                    <a:pt x="324" y="807"/>
                  </a:lnTo>
                  <a:lnTo>
                    <a:pt x="338" y="798"/>
                  </a:lnTo>
                  <a:lnTo>
                    <a:pt x="347" y="779"/>
                  </a:lnTo>
                  <a:lnTo>
                    <a:pt x="371" y="755"/>
                  </a:lnTo>
                  <a:lnTo>
                    <a:pt x="390" y="737"/>
                  </a:lnTo>
                  <a:lnTo>
                    <a:pt x="390" y="708"/>
                  </a:lnTo>
                  <a:lnTo>
                    <a:pt x="380" y="699"/>
                  </a:lnTo>
                  <a:lnTo>
                    <a:pt x="380" y="690"/>
                  </a:lnTo>
                  <a:lnTo>
                    <a:pt x="394" y="690"/>
                  </a:lnTo>
                  <a:lnTo>
                    <a:pt x="413" y="690"/>
                  </a:lnTo>
                  <a:lnTo>
                    <a:pt x="423" y="666"/>
                  </a:lnTo>
                  <a:lnTo>
                    <a:pt x="423" y="633"/>
                  </a:lnTo>
                  <a:lnTo>
                    <a:pt x="441" y="629"/>
                  </a:lnTo>
                  <a:lnTo>
                    <a:pt x="469" y="647"/>
                  </a:lnTo>
                  <a:lnTo>
                    <a:pt x="474" y="662"/>
                  </a:lnTo>
                  <a:lnTo>
                    <a:pt x="493" y="666"/>
                  </a:lnTo>
                  <a:lnTo>
                    <a:pt x="563" y="680"/>
                  </a:lnTo>
                  <a:lnTo>
                    <a:pt x="634" y="680"/>
                  </a:lnTo>
                  <a:lnTo>
                    <a:pt x="685" y="690"/>
                  </a:lnTo>
                  <a:lnTo>
                    <a:pt x="718" y="694"/>
                  </a:lnTo>
                  <a:lnTo>
                    <a:pt x="751" y="699"/>
                  </a:lnTo>
                  <a:lnTo>
                    <a:pt x="788" y="699"/>
                  </a:lnTo>
                  <a:lnTo>
                    <a:pt x="793" y="694"/>
                  </a:lnTo>
                  <a:lnTo>
                    <a:pt x="812" y="690"/>
                  </a:lnTo>
                  <a:lnTo>
                    <a:pt x="817" y="680"/>
                  </a:lnTo>
                  <a:lnTo>
                    <a:pt x="821" y="671"/>
                  </a:lnTo>
                  <a:lnTo>
                    <a:pt x="826" y="652"/>
                  </a:lnTo>
                  <a:lnTo>
                    <a:pt x="821" y="633"/>
                  </a:lnTo>
                  <a:lnTo>
                    <a:pt x="812" y="582"/>
                  </a:lnTo>
                  <a:lnTo>
                    <a:pt x="807" y="554"/>
                  </a:lnTo>
                  <a:lnTo>
                    <a:pt x="807" y="526"/>
                  </a:lnTo>
                  <a:lnTo>
                    <a:pt x="812" y="497"/>
                  </a:lnTo>
                  <a:lnTo>
                    <a:pt x="821" y="469"/>
                  </a:lnTo>
                  <a:lnTo>
                    <a:pt x="845" y="441"/>
                  </a:lnTo>
                  <a:lnTo>
                    <a:pt x="873" y="418"/>
                  </a:lnTo>
                  <a:lnTo>
                    <a:pt x="882" y="380"/>
                  </a:lnTo>
                  <a:lnTo>
                    <a:pt x="878" y="333"/>
                  </a:lnTo>
                  <a:lnTo>
                    <a:pt x="878" y="319"/>
                  </a:lnTo>
                  <a:lnTo>
                    <a:pt x="896" y="305"/>
                  </a:lnTo>
                  <a:lnTo>
                    <a:pt x="915" y="296"/>
                  </a:lnTo>
                  <a:lnTo>
                    <a:pt x="939" y="244"/>
                  </a:lnTo>
                  <a:lnTo>
                    <a:pt x="939" y="221"/>
                  </a:lnTo>
                  <a:lnTo>
                    <a:pt x="934" y="211"/>
                  </a:lnTo>
                  <a:lnTo>
                    <a:pt x="924" y="192"/>
                  </a:lnTo>
                  <a:lnTo>
                    <a:pt x="920" y="183"/>
                  </a:lnTo>
                  <a:lnTo>
                    <a:pt x="929" y="164"/>
                  </a:lnTo>
                  <a:lnTo>
                    <a:pt x="939" y="150"/>
                  </a:lnTo>
                  <a:lnTo>
                    <a:pt x="948" y="146"/>
                  </a:lnTo>
                  <a:lnTo>
                    <a:pt x="957" y="141"/>
                  </a:lnTo>
                  <a:lnTo>
                    <a:pt x="967" y="127"/>
                  </a:lnTo>
                  <a:lnTo>
                    <a:pt x="967" y="103"/>
                  </a:lnTo>
                  <a:lnTo>
                    <a:pt x="962" y="85"/>
                  </a:lnTo>
                  <a:lnTo>
                    <a:pt x="943" y="61"/>
                  </a:lnTo>
                  <a:lnTo>
                    <a:pt x="929" y="38"/>
                  </a:lnTo>
                  <a:lnTo>
                    <a:pt x="929" y="19"/>
                  </a:lnTo>
                  <a:lnTo>
                    <a:pt x="934" y="5"/>
                  </a:lnTo>
                  <a:lnTo>
                    <a:pt x="906" y="5"/>
                  </a:lnTo>
                  <a:lnTo>
                    <a:pt x="887" y="5"/>
                  </a:lnTo>
                  <a:lnTo>
                    <a:pt x="873" y="5"/>
                  </a:lnTo>
                  <a:lnTo>
                    <a:pt x="863" y="9"/>
                  </a:lnTo>
                  <a:lnTo>
                    <a:pt x="840" y="14"/>
                  </a:lnTo>
                  <a:lnTo>
                    <a:pt x="831" y="14"/>
                  </a:lnTo>
                  <a:lnTo>
                    <a:pt x="821" y="14"/>
                  </a:lnTo>
                  <a:lnTo>
                    <a:pt x="817" y="19"/>
                  </a:lnTo>
                  <a:lnTo>
                    <a:pt x="812" y="24"/>
                  </a:lnTo>
                  <a:lnTo>
                    <a:pt x="798" y="28"/>
                  </a:lnTo>
                  <a:lnTo>
                    <a:pt x="779" y="24"/>
                  </a:lnTo>
                  <a:lnTo>
                    <a:pt x="774" y="9"/>
                  </a:lnTo>
                  <a:lnTo>
                    <a:pt x="770" y="0"/>
                  </a:lnTo>
                  <a:lnTo>
                    <a:pt x="760" y="0"/>
                  </a:lnTo>
                  <a:lnTo>
                    <a:pt x="742" y="0"/>
                  </a:lnTo>
                  <a:lnTo>
                    <a:pt x="737" y="14"/>
                  </a:lnTo>
                  <a:lnTo>
                    <a:pt x="732" y="42"/>
                  </a:lnTo>
                  <a:lnTo>
                    <a:pt x="732" y="56"/>
                  </a:lnTo>
                  <a:lnTo>
                    <a:pt x="727" y="66"/>
                  </a:lnTo>
                  <a:lnTo>
                    <a:pt x="718" y="70"/>
                  </a:lnTo>
                  <a:lnTo>
                    <a:pt x="709" y="75"/>
                  </a:lnTo>
                  <a:lnTo>
                    <a:pt x="704" y="89"/>
                  </a:lnTo>
                  <a:lnTo>
                    <a:pt x="699" y="99"/>
                  </a:lnTo>
                  <a:lnTo>
                    <a:pt x="699" y="108"/>
                  </a:lnTo>
                  <a:lnTo>
                    <a:pt x="695" y="127"/>
                  </a:lnTo>
                  <a:lnTo>
                    <a:pt x="681" y="131"/>
                  </a:lnTo>
                  <a:lnTo>
                    <a:pt x="676" y="146"/>
                  </a:lnTo>
                  <a:lnTo>
                    <a:pt x="681" y="169"/>
                  </a:lnTo>
                  <a:lnTo>
                    <a:pt x="685" y="188"/>
                  </a:lnTo>
                  <a:lnTo>
                    <a:pt x="681" y="202"/>
                  </a:lnTo>
                  <a:lnTo>
                    <a:pt x="666" y="216"/>
                  </a:lnTo>
                  <a:lnTo>
                    <a:pt x="652" y="221"/>
                  </a:lnTo>
                  <a:lnTo>
                    <a:pt x="620" y="230"/>
                  </a:lnTo>
                  <a:lnTo>
                    <a:pt x="601" y="230"/>
                  </a:lnTo>
                  <a:lnTo>
                    <a:pt x="587" y="258"/>
                  </a:lnTo>
                  <a:lnTo>
                    <a:pt x="568" y="282"/>
                  </a:lnTo>
                  <a:lnTo>
                    <a:pt x="544" y="305"/>
                  </a:lnTo>
                  <a:lnTo>
                    <a:pt x="526" y="310"/>
                  </a:lnTo>
                  <a:lnTo>
                    <a:pt x="512" y="314"/>
                  </a:lnTo>
                  <a:lnTo>
                    <a:pt x="498" y="319"/>
                  </a:lnTo>
                  <a:lnTo>
                    <a:pt x="493" y="328"/>
                  </a:lnTo>
                  <a:lnTo>
                    <a:pt x="488" y="338"/>
                  </a:lnTo>
                  <a:lnTo>
                    <a:pt x="488" y="343"/>
                  </a:lnTo>
                  <a:lnTo>
                    <a:pt x="484" y="371"/>
                  </a:lnTo>
                  <a:lnTo>
                    <a:pt x="474" y="385"/>
                  </a:lnTo>
                  <a:lnTo>
                    <a:pt x="460" y="394"/>
                  </a:lnTo>
                  <a:lnTo>
                    <a:pt x="441" y="399"/>
                  </a:lnTo>
                  <a:lnTo>
                    <a:pt x="408" y="399"/>
                  </a:lnTo>
                  <a:lnTo>
                    <a:pt x="394" y="394"/>
                  </a:lnTo>
                  <a:lnTo>
                    <a:pt x="376" y="436"/>
                  </a:lnTo>
                  <a:lnTo>
                    <a:pt x="357" y="394"/>
                  </a:lnTo>
                  <a:lnTo>
                    <a:pt x="343" y="385"/>
                  </a:lnTo>
                  <a:lnTo>
                    <a:pt x="333" y="375"/>
                  </a:lnTo>
                  <a:lnTo>
                    <a:pt x="324" y="375"/>
                  </a:lnTo>
                  <a:lnTo>
                    <a:pt x="315" y="375"/>
                  </a:lnTo>
                  <a:lnTo>
                    <a:pt x="301" y="385"/>
                  </a:lnTo>
                  <a:lnTo>
                    <a:pt x="286" y="399"/>
                  </a:lnTo>
                  <a:lnTo>
                    <a:pt x="277" y="418"/>
                  </a:lnTo>
                  <a:lnTo>
                    <a:pt x="268" y="436"/>
                  </a:lnTo>
                  <a:lnTo>
                    <a:pt x="268" y="441"/>
                  </a:lnTo>
                  <a:lnTo>
                    <a:pt x="272" y="446"/>
                  </a:lnTo>
                  <a:lnTo>
                    <a:pt x="282" y="460"/>
                  </a:lnTo>
                  <a:lnTo>
                    <a:pt x="272" y="469"/>
                  </a:lnTo>
                  <a:lnTo>
                    <a:pt x="254" y="474"/>
                  </a:lnTo>
                  <a:lnTo>
                    <a:pt x="249" y="483"/>
                  </a:lnTo>
                  <a:lnTo>
                    <a:pt x="240" y="502"/>
                  </a:lnTo>
                  <a:lnTo>
                    <a:pt x="230" y="516"/>
                  </a:lnTo>
                  <a:lnTo>
                    <a:pt x="226" y="516"/>
                  </a:lnTo>
                  <a:lnTo>
                    <a:pt x="207" y="526"/>
                  </a:lnTo>
                  <a:lnTo>
                    <a:pt x="197" y="526"/>
                  </a:lnTo>
                  <a:lnTo>
                    <a:pt x="174" y="526"/>
                  </a:lnTo>
                  <a:lnTo>
                    <a:pt x="165" y="526"/>
                  </a:lnTo>
                  <a:lnTo>
                    <a:pt x="160" y="526"/>
                  </a:lnTo>
                  <a:lnTo>
                    <a:pt x="150" y="526"/>
                  </a:lnTo>
                  <a:lnTo>
                    <a:pt x="141" y="526"/>
                  </a:lnTo>
                  <a:lnTo>
                    <a:pt x="132" y="521"/>
                  </a:lnTo>
                  <a:lnTo>
                    <a:pt x="127" y="526"/>
                  </a:lnTo>
                  <a:lnTo>
                    <a:pt x="113" y="530"/>
                  </a:lnTo>
                  <a:lnTo>
                    <a:pt x="99" y="540"/>
                  </a:lnTo>
                  <a:lnTo>
                    <a:pt x="85" y="544"/>
                  </a:lnTo>
                  <a:lnTo>
                    <a:pt x="71" y="544"/>
                  </a:lnTo>
                  <a:lnTo>
                    <a:pt x="66" y="544"/>
                  </a:lnTo>
                  <a:lnTo>
                    <a:pt x="71" y="554"/>
                  </a:lnTo>
                  <a:lnTo>
                    <a:pt x="71" y="568"/>
                  </a:lnTo>
                  <a:lnTo>
                    <a:pt x="71" y="582"/>
                  </a:lnTo>
                  <a:lnTo>
                    <a:pt x="71" y="591"/>
                  </a:lnTo>
                  <a:lnTo>
                    <a:pt x="61" y="610"/>
                  </a:lnTo>
                  <a:lnTo>
                    <a:pt x="38" y="638"/>
                  </a:lnTo>
                  <a:lnTo>
                    <a:pt x="19" y="662"/>
                  </a:lnTo>
                  <a:lnTo>
                    <a:pt x="5" y="671"/>
                  </a:lnTo>
                  <a:lnTo>
                    <a:pt x="0" y="765"/>
                  </a:lnTo>
                  <a:lnTo>
                    <a:pt x="10" y="774"/>
                  </a:lnTo>
                  <a:lnTo>
                    <a:pt x="14" y="779"/>
                  </a:lnTo>
                  <a:lnTo>
                    <a:pt x="24" y="784"/>
                  </a:lnTo>
                  <a:lnTo>
                    <a:pt x="38" y="784"/>
                  </a:lnTo>
                  <a:lnTo>
                    <a:pt x="47" y="784"/>
                  </a:lnTo>
                  <a:lnTo>
                    <a:pt x="57" y="784"/>
                  </a:lnTo>
                  <a:lnTo>
                    <a:pt x="66" y="784"/>
                  </a:lnTo>
                  <a:lnTo>
                    <a:pt x="66" y="779"/>
                  </a:lnTo>
                  <a:lnTo>
                    <a:pt x="75" y="784"/>
                  </a:lnTo>
                  <a:lnTo>
                    <a:pt x="85" y="788"/>
                  </a:lnTo>
                  <a:lnTo>
                    <a:pt x="108" y="812"/>
                  </a:lnTo>
                  <a:lnTo>
                    <a:pt x="127" y="807"/>
                  </a:lnTo>
                  <a:lnTo>
                    <a:pt x="141" y="802"/>
                  </a:lnTo>
                  <a:lnTo>
                    <a:pt x="150" y="793"/>
                  </a:lnTo>
                  <a:lnTo>
                    <a:pt x="160" y="788"/>
                  </a:lnTo>
                  <a:lnTo>
                    <a:pt x="169" y="788"/>
                  </a:lnTo>
                  <a:lnTo>
                    <a:pt x="174" y="788"/>
                  </a:lnTo>
                  <a:lnTo>
                    <a:pt x="179" y="802"/>
                  </a:lnTo>
                  <a:lnTo>
                    <a:pt x="188" y="812"/>
                  </a:lnTo>
                  <a:lnTo>
                    <a:pt x="188" y="826"/>
                  </a:lnTo>
                  <a:lnTo>
                    <a:pt x="202" y="84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4"/>
            <p:cNvSpPr/>
            <p:nvPr/>
          </p:nvSpPr>
          <p:spPr bwMode="auto">
            <a:xfrm>
              <a:off x="10631" y="6230"/>
              <a:ext cx="3174" cy="2697"/>
            </a:xfrm>
            <a:custGeom>
              <a:avLst/>
              <a:gdLst>
                <a:gd name="T0" fmla="*/ 1407 w 1463"/>
                <a:gd name="T1" fmla="*/ 258 h 1243"/>
                <a:gd name="T2" fmla="*/ 1383 w 1463"/>
                <a:gd name="T3" fmla="*/ 103 h 1243"/>
                <a:gd name="T4" fmla="*/ 1458 w 1463"/>
                <a:gd name="T5" fmla="*/ 23 h 1243"/>
                <a:gd name="T6" fmla="*/ 1360 w 1463"/>
                <a:gd name="T7" fmla="*/ 42 h 1243"/>
                <a:gd name="T8" fmla="*/ 1210 w 1463"/>
                <a:gd name="T9" fmla="*/ 99 h 1243"/>
                <a:gd name="T10" fmla="*/ 1135 w 1463"/>
                <a:gd name="T11" fmla="*/ 136 h 1243"/>
                <a:gd name="T12" fmla="*/ 975 w 1463"/>
                <a:gd name="T13" fmla="*/ 225 h 1243"/>
                <a:gd name="T14" fmla="*/ 905 w 1463"/>
                <a:gd name="T15" fmla="*/ 286 h 1243"/>
                <a:gd name="T16" fmla="*/ 830 w 1463"/>
                <a:gd name="T17" fmla="*/ 333 h 1243"/>
                <a:gd name="T18" fmla="*/ 816 w 1463"/>
                <a:gd name="T19" fmla="*/ 422 h 1243"/>
                <a:gd name="T20" fmla="*/ 783 w 1463"/>
                <a:gd name="T21" fmla="*/ 488 h 1243"/>
                <a:gd name="T22" fmla="*/ 736 w 1463"/>
                <a:gd name="T23" fmla="*/ 558 h 1243"/>
                <a:gd name="T24" fmla="*/ 670 w 1463"/>
                <a:gd name="T25" fmla="*/ 638 h 1243"/>
                <a:gd name="T26" fmla="*/ 591 w 1463"/>
                <a:gd name="T27" fmla="*/ 662 h 1243"/>
                <a:gd name="T28" fmla="*/ 516 w 1463"/>
                <a:gd name="T29" fmla="*/ 680 h 1243"/>
                <a:gd name="T30" fmla="*/ 394 w 1463"/>
                <a:gd name="T31" fmla="*/ 685 h 1243"/>
                <a:gd name="T32" fmla="*/ 323 w 1463"/>
                <a:gd name="T33" fmla="*/ 671 h 1243"/>
                <a:gd name="T34" fmla="*/ 262 w 1463"/>
                <a:gd name="T35" fmla="*/ 657 h 1243"/>
                <a:gd name="T36" fmla="*/ 276 w 1463"/>
                <a:gd name="T37" fmla="*/ 746 h 1243"/>
                <a:gd name="T38" fmla="*/ 225 w 1463"/>
                <a:gd name="T39" fmla="*/ 760 h 1243"/>
                <a:gd name="T40" fmla="*/ 192 w 1463"/>
                <a:gd name="T41" fmla="*/ 807 h 1243"/>
                <a:gd name="T42" fmla="*/ 164 w 1463"/>
                <a:gd name="T43" fmla="*/ 793 h 1243"/>
                <a:gd name="T44" fmla="*/ 89 w 1463"/>
                <a:gd name="T45" fmla="*/ 760 h 1243"/>
                <a:gd name="T46" fmla="*/ 37 w 1463"/>
                <a:gd name="T47" fmla="*/ 746 h 1243"/>
                <a:gd name="T48" fmla="*/ 18 w 1463"/>
                <a:gd name="T49" fmla="*/ 826 h 1243"/>
                <a:gd name="T50" fmla="*/ 42 w 1463"/>
                <a:gd name="T51" fmla="*/ 924 h 1243"/>
                <a:gd name="T52" fmla="*/ 0 w 1463"/>
                <a:gd name="T53" fmla="*/ 1013 h 1243"/>
                <a:gd name="T54" fmla="*/ 37 w 1463"/>
                <a:gd name="T55" fmla="*/ 1037 h 1243"/>
                <a:gd name="T56" fmla="*/ 107 w 1463"/>
                <a:gd name="T57" fmla="*/ 1004 h 1243"/>
                <a:gd name="T58" fmla="*/ 150 w 1463"/>
                <a:gd name="T59" fmla="*/ 985 h 1243"/>
                <a:gd name="T60" fmla="*/ 178 w 1463"/>
                <a:gd name="T61" fmla="*/ 1009 h 1243"/>
                <a:gd name="T62" fmla="*/ 168 w 1463"/>
                <a:gd name="T63" fmla="*/ 1084 h 1243"/>
                <a:gd name="T64" fmla="*/ 243 w 1463"/>
                <a:gd name="T65" fmla="*/ 1182 h 1243"/>
                <a:gd name="T66" fmla="*/ 272 w 1463"/>
                <a:gd name="T67" fmla="*/ 1196 h 1243"/>
                <a:gd name="T68" fmla="*/ 347 w 1463"/>
                <a:gd name="T69" fmla="*/ 1229 h 1243"/>
                <a:gd name="T70" fmla="*/ 384 w 1463"/>
                <a:gd name="T71" fmla="*/ 1243 h 1243"/>
                <a:gd name="T72" fmla="*/ 478 w 1463"/>
                <a:gd name="T73" fmla="*/ 1117 h 1243"/>
                <a:gd name="T74" fmla="*/ 511 w 1463"/>
                <a:gd name="T75" fmla="*/ 1051 h 1243"/>
                <a:gd name="T76" fmla="*/ 478 w 1463"/>
                <a:gd name="T77" fmla="*/ 1046 h 1243"/>
                <a:gd name="T78" fmla="*/ 436 w 1463"/>
                <a:gd name="T79" fmla="*/ 1023 h 1243"/>
                <a:gd name="T80" fmla="*/ 379 w 1463"/>
                <a:gd name="T81" fmla="*/ 976 h 1243"/>
                <a:gd name="T82" fmla="*/ 337 w 1463"/>
                <a:gd name="T83" fmla="*/ 948 h 1243"/>
                <a:gd name="T84" fmla="*/ 304 w 1463"/>
                <a:gd name="T85" fmla="*/ 910 h 1243"/>
                <a:gd name="T86" fmla="*/ 351 w 1463"/>
                <a:gd name="T87" fmla="*/ 849 h 1243"/>
                <a:gd name="T88" fmla="*/ 436 w 1463"/>
                <a:gd name="T89" fmla="*/ 798 h 1243"/>
                <a:gd name="T90" fmla="*/ 567 w 1463"/>
                <a:gd name="T91" fmla="*/ 798 h 1243"/>
                <a:gd name="T92" fmla="*/ 623 w 1463"/>
                <a:gd name="T93" fmla="*/ 807 h 1243"/>
                <a:gd name="T94" fmla="*/ 759 w 1463"/>
                <a:gd name="T95" fmla="*/ 793 h 1243"/>
                <a:gd name="T96" fmla="*/ 835 w 1463"/>
                <a:gd name="T97" fmla="*/ 807 h 1243"/>
                <a:gd name="T98" fmla="*/ 891 w 1463"/>
                <a:gd name="T99" fmla="*/ 798 h 1243"/>
                <a:gd name="T100" fmla="*/ 938 w 1463"/>
                <a:gd name="T101" fmla="*/ 798 h 1243"/>
                <a:gd name="T102" fmla="*/ 999 w 1463"/>
                <a:gd name="T103" fmla="*/ 760 h 1243"/>
                <a:gd name="T104" fmla="*/ 1055 w 1463"/>
                <a:gd name="T105" fmla="*/ 699 h 1243"/>
                <a:gd name="T106" fmla="*/ 1088 w 1463"/>
                <a:gd name="T107" fmla="*/ 488 h 1243"/>
                <a:gd name="T108" fmla="*/ 1200 w 1463"/>
                <a:gd name="T109" fmla="*/ 432 h 1243"/>
                <a:gd name="T110" fmla="*/ 1308 w 1463"/>
                <a:gd name="T111" fmla="*/ 403 h 1243"/>
                <a:gd name="T112" fmla="*/ 1379 w 1463"/>
                <a:gd name="T113" fmla="*/ 450 h 12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463" h="1243">
                  <a:moveTo>
                    <a:pt x="1416" y="385"/>
                  </a:moveTo>
                  <a:lnTo>
                    <a:pt x="1426" y="352"/>
                  </a:lnTo>
                  <a:lnTo>
                    <a:pt x="1440" y="319"/>
                  </a:lnTo>
                  <a:lnTo>
                    <a:pt x="1440" y="296"/>
                  </a:lnTo>
                  <a:lnTo>
                    <a:pt x="1430" y="282"/>
                  </a:lnTo>
                  <a:lnTo>
                    <a:pt x="1416" y="282"/>
                  </a:lnTo>
                  <a:lnTo>
                    <a:pt x="1407" y="267"/>
                  </a:lnTo>
                  <a:lnTo>
                    <a:pt x="1407" y="258"/>
                  </a:lnTo>
                  <a:lnTo>
                    <a:pt x="1402" y="249"/>
                  </a:lnTo>
                  <a:lnTo>
                    <a:pt x="1374" y="249"/>
                  </a:lnTo>
                  <a:lnTo>
                    <a:pt x="1369" y="249"/>
                  </a:lnTo>
                  <a:lnTo>
                    <a:pt x="1360" y="235"/>
                  </a:lnTo>
                  <a:lnTo>
                    <a:pt x="1365" y="206"/>
                  </a:lnTo>
                  <a:lnTo>
                    <a:pt x="1374" y="136"/>
                  </a:lnTo>
                  <a:lnTo>
                    <a:pt x="1383" y="103"/>
                  </a:lnTo>
                  <a:lnTo>
                    <a:pt x="1397" y="70"/>
                  </a:lnTo>
                  <a:lnTo>
                    <a:pt x="1407" y="61"/>
                  </a:lnTo>
                  <a:lnTo>
                    <a:pt x="1416" y="52"/>
                  </a:lnTo>
                  <a:lnTo>
                    <a:pt x="1426" y="47"/>
                  </a:lnTo>
                  <a:lnTo>
                    <a:pt x="1440" y="42"/>
                  </a:lnTo>
                  <a:lnTo>
                    <a:pt x="1449" y="38"/>
                  </a:lnTo>
                  <a:lnTo>
                    <a:pt x="1458" y="23"/>
                  </a:lnTo>
                  <a:lnTo>
                    <a:pt x="1463" y="14"/>
                  </a:lnTo>
                  <a:lnTo>
                    <a:pt x="1458" y="9"/>
                  </a:lnTo>
                  <a:lnTo>
                    <a:pt x="1449" y="5"/>
                  </a:lnTo>
                  <a:lnTo>
                    <a:pt x="1430" y="0"/>
                  </a:lnTo>
                  <a:lnTo>
                    <a:pt x="1411" y="23"/>
                  </a:lnTo>
                  <a:lnTo>
                    <a:pt x="1388" y="33"/>
                  </a:lnTo>
                  <a:lnTo>
                    <a:pt x="1374" y="38"/>
                  </a:lnTo>
                  <a:lnTo>
                    <a:pt x="1360" y="42"/>
                  </a:lnTo>
                  <a:lnTo>
                    <a:pt x="1346" y="42"/>
                  </a:lnTo>
                  <a:lnTo>
                    <a:pt x="1327" y="42"/>
                  </a:lnTo>
                  <a:lnTo>
                    <a:pt x="1266" y="70"/>
                  </a:lnTo>
                  <a:lnTo>
                    <a:pt x="1238" y="70"/>
                  </a:lnTo>
                  <a:lnTo>
                    <a:pt x="1224" y="75"/>
                  </a:lnTo>
                  <a:lnTo>
                    <a:pt x="1210" y="94"/>
                  </a:lnTo>
                  <a:lnTo>
                    <a:pt x="1210" y="99"/>
                  </a:lnTo>
                  <a:lnTo>
                    <a:pt x="1210" y="103"/>
                  </a:lnTo>
                  <a:lnTo>
                    <a:pt x="1205" y="103"/>
                  </a:lnTo>
                  <a:lnTo>
                    <a:pt x="1196" y="103"/>
                  </a:lnTo>
                  <a:lnTo>
                    <a:pt x="1177" y="108"/>
                  </a:lnTo>
                  <a:lnTo>
                    <a:pt x="1168" y="122"/>
                  </a:lnTo>
                  <a:lnTo>
                    <a:pt x="1163" y="136"/>
                  </a:lnTo>
                  <a:lnTo>
                    <a:pt x="1135" y="136"/>
                  </a:lnTo>
                  <a:lnTo>
                    <a:pt x="1093" y="188"/>
                  </a:lnTo>
                  <a:lnTo>
                    <a:pt x="1060" y="216"/>
                  </a:lnTo>
                  <a:lnTo>
                    <a:pt x="1036" y="225"/>
                  </a:lnTo>
                  <a:lnTo>
                    <a:pt x="1013" y="225"/>
                  </a:lnTo>
                  <a:lnTo>
                    <a:pt x="994" y="225"/>
                  </a:lnTo>
                  <a:lnTo>
                    <a:pt x="989" y="225"/>
                  </a:lnTo>
                  <a:lnTo>
                    <a:pt x="975" y="225"/>
                  </a:lnTo>
                  <a:lnTo>
                    <a:pt x="961" y="230"/>
                  </a:lnTo>
                  <a:lnTo>
                    <a:pt x="947" y="244"/>
                  </a:lnTo>
                  <a:lnTo>
                    <a:pt x="928" y="249"/>
                  </a:lnTo>
                  <a:lnTo>
                    <a:pt x="919" y="263"/>
                  </a:lnTo>
                  <a:lnTo>
                    <a:pt x="910" y="277"/>
                  </a:lnTo>
                  <a:lnTo>
                    <a:pt x="905" y="286"/>
                  </a:lnTo>
                  <a:lnTo>
                    <a:pt x="891" y="296"/>
                  </a:lnTo>
                  <a:lnTo>
                    <a:pt x="872" y="314"/>
                  </a:lnTo>
                  <a:lnTo>
                    <a:pt x="872" y="333"/>
                  </a:lnTo>
                  <a:lnTo>
                    <a:pt x="858" y="328"/>
                  </a:lnTo>
                  <a:lnTo>
                    <a:pt x="844" y="328"/>
                  </a:lnTo>
                  <a:lnTo>
                    <a:pt x="830" y="328"/>
                  </a:lnTo>
                  <a:lnTo>
                    <a:pt x="830" y="333"/>
                  </a:lnTo>
                  <a:lnTo>
                    <a:pt x="825" y="347"/>
                  </a:lnTo>
                  <a:lnTo>
                    <a:pt x="825" y="361"/>
                  </a:lnTo>
                  <a:lnTo>
                    <a:pt x="820" y="380"/>
                  </a:lnTo>
                  <a:lnTo>
                    <a:pt x="820" y="403"/>
                  </a:lnTo>
                  <a:lnTo>
                    <a:pt x="816" y="422"/>
                  </a:lnTo>
                  <a:lnTo>
                    <a:pt x="811" y="432"/>
                  </a:lnTo>
                  <a:lnTo>
                    <a:pt x="802" y="436"/>
                  </a:lnTo>
                  <a:lnTo>
                    <a:pt x="792" y="436"/>
                  </a:lnTo>
                  <a:lnTo>
                    <a:pt x="792" y="441"/>
                  </a:lnTo>
                  <a:lnTo>
                    <a:pt x="792" y="469"/>
                  </a:lnTo>
                  <a:lnTo>
                    <a:pt x="783" y="488"/>
                  </a:lnTo>
                  <a:lnTo>
                    <a:pt x="769" y="502"/>
                  </a:lnTo>
                  <a:lnTo>
                    <a:pt x="759" y="511"/>
                  </a:lnTo>
                  <a:lnTo>
                    <a:pt x="759" y="525"/>
                  </a:lnTo>
                  <a:lnTo>
                    <a:pt x="759" y="540"/>
                  </a:lnTo>
                  <a:lnTo>
                    <a:pt x="736" y="558"/>
                  </a:lnTo>
                  <a:lnTo>
                    <a:pt x="717" y="568"/>
                  </a:lnTo>
                  <a:lnTo>
                    <a:pt x="703" y="572"/>
                  </a:lnTo>
                  <a:lnTo>
                    <a:pt x="703" y="586"/>
                  </a:lnTo>
                  <a:lnTo>
                    <a:pt x="698" y="615"/>
                  </a:lnTo>
                  <a:lnTo>
                    <a:pt x="694" y="624"/>
                  </a:lnTo>
                  <a:lnTo>
                    <a:pt x="684" y="633"/>
                  </a:lnTo>
                  <a:lnTo>
                    <a:pt x="670" y="638"/>
                  </a:lnTo>
                  <a:lnTo>
                    <a:pt x="647" y="638"/>
                  </a:lnTo>
                  <a:lnTo>
                    <a:pt x="633" y="638"/>
                  </a:lnTo>
                  <a:lnTo>
                    <a:pt x="614" y="652"/>
                  </a:lnTo>
                  <a:lnTo>
                    <a:pt x="605" y="657"/>
                  </a:lnTo>
                  <a:lnTo>
                    <a:pt x="591" y="662"/>
                  </a:lnTo>
                  <a:lnTo>
                    <a:pt x="581" y="662"/>
                  </a:lnTo>
                  <a:lnTo>
                    <a:pt x="553" y="657"/>
                  </a:lnTo>
                  <a:lnTo>
                    <a:pt x="548" y="657"/>
                  </a:lnTo>
                  <a:lnTo>
                    <a:pt x="539" y="662"/>
                  </a:lnTo>
                  <a:lnTo>
                    <a:pt x="516" y="680"/>
                  </a:lnTo>
                  <a:lnTo>
                    <a:pt x="483" y="694"/>
                  </a:lnTo>
                  <a:lnTo>
                    <a:pt x="455" y="694"/>
                  </a:lnTo>
                  <a:lnTo>
                    <a:pt x="436" y="694"/>
                  </a:lnTo>
                  <a:lnTo>
                    <a:pt x="408" y="694"/>
                  </a:lnTo>
                  <a:lnTo>
                    <a:pt x="394" y="685"/>
                  </a:lnTo>
                  <a:lnTo>
                    <a:pt x="384" y="680"/>
                  </a:lnTo>
                  <a:lnTo>
                    <a:pt x="379" y="671"/>
                  </a:lnTo>
                  <a:lnTo>
                    <a:pt x="375" y="666"/>
                  </a:lnTo>
                  <a:lnTo>
                    <a:pt x="351" y="666"/>
                  </a:lnTo>
                  <a:lnTo>
                    <a:pt x="337" y="671"/>
                  </a:lnTo>
                  <a:lnTo>
                    <a:pt x="323" y="671"/>
                  </a:lnTo>
                  <a:lnTo>
                    <a:pt x="309" y="666"/>
                  </a:lnTo>
                  <a:lnTo>
                    <a:pt x="290" y="657"/>
                  </a:lnTo>
                  <a:lnTo>
                    <a:pt x="281" y="657"/>
                  </a:lnTo>
                  <a:lnTo>
                    <a:pt x="262" y="657"/>
                  </a:lnTo>
                  <a:lnTo>
                    <a:pt x="258" y="657"/>
                  </a:lnTo>
                  <a:lnTo>
                    <a:pt x="253" y="662"/>
                  </a:lnTo>
                  <a:lnTo>
                    <a:pt x="248" y="666"/>
                  </a:lnTo>
                  <a:lnTo>
                    <a:pt x="262" y="685"/>
                  </a:lnTo>
                  <a:lnTo>
                    <a:pt x="272" y="704"/>
                  </a:lnTo>
                  <a:lnTo>
                    <a:pt x="276" y="718"/>
                  </a:lnTo>
                  <a:lnTo>
                    <a:pt x="276" y="732"/>
                  </a:lnTo>
                  <a:lnTo>
                    <a:pt x="276" y="746"/>
                  </a:lnTo>
                  <a:lnTo>
                    <a:pt x="267" y="755"/>
                  </a:lnTo>
                  <a:lnTo>
                    <a:pt x="253" y="755"/>
                  </a:lnTo>
                  <a:lnTo>
                    <a:pt x="239" y="760"/>
                  </a:lnTo>
                  <a:lnTo>
                    <a:pt x="225" y="760"/>
                  </a:lnTo>
                  <a:lnTo>
                    <a:pt x="215" y="760"/>
                  </a:lnTo>
                  <a:lnTo>
                    <a:pt x="206" y="765"/>
                  </a:lnTo>
                  <a:lnTo>
                    <a:pt x="206" y="769"/>
                  </a:lnTo>
                  <a:lnTo>
                    <a:pt x="201" y="788"/>
                  </a:lnTo>
                  <a:lnTo>
                    <a:pt x="201" y="802"/>
                  </a:lnTo>
                  <a:lnTo>
                    <a:pt x="197" y="807"/>
                  </a:lnTo>
                  <a:lnTo>
                    <a:pt x="192" y="807"/>
                  </a:lnTo>
                  <a:lnTo>
                    <a:pt x="187" y="807"/>
                  </a:lnTo>
                  <a:lnTo>
                    <a:pt x="182" y="802"/>
                  </a:lnTo>
                  <a:lnTo>
                    <a:pt x="173" y="798"/>
                  </a:lnTo>
                  <a:lnTo>
                    <a:pt x="164" y="793"/>
                  </a:lnTo>
                  <a:lnTo>
                    <a:pt x="150" y="783"/>
                  </a:lnTo>
                  <a:lnTo>
                    <a:pt x="140" y="779"/>
                  </a:lnTo>
                  <a:lnTo>
                    <a:pt x="136" y="774"/>
                  </a:lnTo>
                  <a:lnTo>
                    <a:pt x="112" y="769"/>
                  </a:lnTo>
                  <a:lnTo>
                    <a:pt x="89" y="760"/>
                  </a:lnTo>
                  <a:lnTo>
                    <a:pt x="79" y="755"/>
                  </a:lnTo>
                  <a:lnTo>
                    <a:pt x="70" y="751"/>
                  </a:lnTo>
                  <a:lnTo>
                    <a:pt x="56" y="751"/>
                  </a:lnTo>
                  <a:lnTo>
                    <a:pt x="46" y="746"/>
                  </a:lnTo>
                  <a:lnTo>
                    <a:pt x="37" y="746"/>
                  </a:lnTo>
                  <a:lnTo>
                    <a:pt x="23" y="769"/>
                  </a:lnTo>
                  <a:lnTo>
                    <a:pt x="14" y="783"/>
                  </a:lnTo>
                  <a:lnTo>
                    <a:pt x="9" y="793"/>
                  </a:lnTo>
                  <a:lnTo>
                    <a:pt x="9" y="807"/>
                  </a:lnTo>
                  <a:lnTo>
                    <a:pt x="14" y="821"/>
                  </a:lnTo>
                  <a:lnTo>
                    <a:pt x="18" y="826"/>
                  </a:lnTo>
                  <a:lnTo>
                    <a:pt x="28" y="840"/>
                  </a:lnTo>
                  <a:lnTo>
                    <a:pt x="28" y="859"/>
                  </a:lnTo>
                  <a:lnTo>
                    <a:pt x="28" y="868"/>
                  </a:lnTo>
                  <a:lnTo>
                    <a:pt x="23" y="877"/>
                  </a:lnTo>
                  <a:lnTo>
                    <a:pt x="28" y="896"/>
                  </a:lnTo>
                  <a:lnTo>
                    <a:pt x="32" y="910"/>
                  </a:lnTo>
                  <a:lnTo>
                    <a:pt x="42" y="924"/>
                  </a:lnTo>
                  <a:lnTo>
                    <a:pt x="46" y="938"/>
                  </a:lnTo>
                  <a:lnTo>
                    <a:pt x="46" y="952"/>
                  </a:lnTo>
                  <a:lnTo>
                    <a:pt x="42" y="966"/>
                  </a:lnTo>
                  <a:lnTo>
                    <a:pt x="37" y="981"/>
                  </a:lnTo>
                  <a:lnTo>
                    <a:pt x="18" y="1004"/>
                  </a:lnTo>
                  <a:lnTo>
                    <a:pt x="9" y="1009"/>
                  </a:lnTo>
                  <a:lnTo>
                    <a:pt x="0" y="1013"/>
                  </a:lnTo>
                  <a:lnTo>
                    <a:pt x="9" y="1018"/>
                  </a:lnTo>
                  <a:lnTo>
                    <a:pt x="18" y="1023"/>
                  </a:lnTo>
                  <a:lnTo>
                    <a:pt x="23" y="1027"/>
                  </a:lnTo>
                  <a:lnTo>
                    <a:pt x="37" y="1037"/>
                  </a:lnTo>
                  <a:lnTo>
                    <a:pt x="56" y="1042"/>
                  </a:lnTo>
                  <a:lnTo>
                    <a:pt x="75" y="1042"/>
                  </a:lnTo>
                  <a:lnTo>
                    <a:pt x="89" y="1037"/>
                  </a:lnTo>
                  <a:lnTo>
                    <a:pt x="98" y="1023"/>
                  </a:lnTo>
                  <a:lnTo>
                    <a:pt x="107" y="1004"/>
                  </a:lnTo>
                  <a:lnTo>
                    <a:pt x="107" y="999"/>
                  </a:lnTo>
                  <a:lnTo>
                    <a:pt x="112" y="995"/>
                  </a:lnTo>
                  <a:lnTo>
                    <a:pt x="117" y="995"/>
                  </a:lnTo>
                  <a:lnTo>
                    <a:pt x="131" y="995"/>
                  </a:lnTo>
                  <a:lnTo>
                    <a:pt x="136" y="990"/>
                  </a:lnTo>
                  <a:lnTo>
                    <a:pt x="145" y="990"/>
                  </a:lnTo>
                  <a:lnTo>
                    <a:pt x="150" y="985"/>
                  </a:lnTo>
                  <a:lnTo>
                    <a:pt x="154" y="981"/>
                  </a:lnTo>
                  <a:lnTo>
                    <a:pt x="164" y="976"/>
                  </a:lnTo>
                  <a:lnTo>
                    <a:pt x="173" y="981"/>
                  </a:lnTo>
                  <a:lnTo>
                    <a:pt x="178" y="985"/>
                  </a:lnTo>
                  <a:lnTo>
                    <a:pt x="178" y="995"/>
                  </a:lnTo>
                  <a:lnTo>
                    <a:pt x="178" y="1009"/>
                  </a:lnTo>
                  <a:lnTo>
                    <a:pt x="178" y="1023"/>
                  </a:lnTo>
                  <a:lnTo>
                    <a:pt x="182" y="1032"/>
                  </a:lnTo>
                  <a:lnTo>
                    <a:pt x="187" y="1042"/>
                  </a:lnTo>
                  <a:lnTo>
                    <a:pt x="187" y="1056"/>
                  </a:lnTo>
                  <a:lnTo>
                    <a:pt x="187" y="1070"/>
                  </a:lnTo>
                  <a:lnTo>
                    <a:pt x="168" y="1084"/>
                  </a:lnTo>
                  <a:lnTo>
                    <a:pt x="159" y="1098"/>
                  </a:lnTo>
                  <a:lnTo>
                    <a:pt x="159" y="1107"/>
                  </a:lnTo>
                  <a:lnTo>
                    <a:pt x="168" y="1117"/>
                  </a:lnTo>
                  <a:lnTo>
                    <a:pt x="182" y="1126"/>
                  </a:lnTo>
                  <a:lnTo>
                    <a:pt x="197" y="1135"/>
                  </a:lnTo>
                  <a:lnTo>
                    <a:pt x="215" y="1154"/>
                  </a:lnTo>
                  <a:lnTo>
                    <a:pt x="234" y="1173"/>
                  </a:lnTo>
                  <a:lnTo>
                    <a:pt x="243" y="1182"/>
                  </a:lnTo>
                  <a:lnTo>
                    <a:pt x="253" y="1187"/>
                  </a:lnTo>
                  <a:lnTo>
                    <a:pt x="262" y="1192"/>
                  </a:lnTo>
                  <a:lnTo>
                    <a:pt x="272" y="1196"/>
                  </a:lnTo>
                  <a:lnTo>
                    <a:pt x="290" y="1206"/>
                  </a:lnTo>
                  <a:lnTo>
                    <a:pt x="319" y="1210"/>
                  </a:lnTo>
                  <a:lnTo>
                    <a:pt x="328" y="1215"/>
                  </a:lnTo>
                  <a:lnTo>
                    <a:pt x="342" y="1224"/>
                  </a:lnTo>
                  <a:lnTo>
                    <a:pt x="347" y="1229"/>
                  </a:lnTo>
                  <a:lnTo>
                    <a:pt x="356" y="1239"/>
                  </a:lnTo>
                  <a:lnTo>
                    <a:pt x="370" y="1243"/>
                  </a:lnTo>
                  <a:lnTo>
                    <a:pt x="379" y="1243"/>
                  </a:lnTo>
                  <a:lnTo>
                    <a:pt x="384" y="1243"/>
                  </a:lnTo>
                  <a:lnTo>
                    <a:pt x="398" y="1243"/>
                  </a:lnTo>
                  <a:lnTo>
                    <a:pt x="412" y="1239"/>
                  </a:lnTo>
                  <a:lnTo>
                    <a:pt x="440" y="1210"/>
                  </a:lnTo>
                  <a:lnTo>
                    <a:pt x="455" y="1201"/>
                  </a:lnTo>
                  <a:lnTo>
                    <a:pt x="469" y="1192"/>
                  </a:lnTo>
                  <a:lnTo>
                    <a:pt x="483" y="1173"/>
                  </a:lnTo>
                  <a:lnTo>
                    <a:pt x="478" y="1117"/>
                  </a:lnTo>
                  <a:lnTo>
                    <a:pt x="516" y="1084"/>
                  </a:lnTo>
                  <a:lnTo>
                    <a:pt x="516" y="1079"/>
                  </a:lnTo>
                  <a:lnTo>
                    <a:pt x="516" y="1065"/>
                  </a:lnTo>
                  <a:lnTo>
                    <a:pt x="516" y="1060"/>
                  </a:lnTo>
                  <a:lnTo>
                    <a:pt x="516" y="1056"/>
                  </a:lnTo>
                  <a:lnTo>
                    <a:pt x="511" y="1051"/>
                  </a:lnTo>
                  <a:lnTo>
                    <a:pt x="501" y="1051"/>
                  </a:lnTo>
                  <a:lnTo>
                    <a:pt x="492" y="1051"/>
                  </a:lnTo>
                  <a:lnTo>
                    <a:pt x="487" y="1051"/>
                  </a:lnTo>
                  <a:lnTo>
                    <a:pt x="478" y="1046"/>
                  </a:lnTo>
                  <a:lnTo>
                    <a:pt x="469" y="1046"/>
                  </a:lnTo>
                  <a:lnTo>
                    <a:pt x="459" y="1042"/>
                  </a:lnTo>
                  <a:lnTo>
                    <a:pt x="455" y="1037"/>
                  </a:lnTo>
                  <a:lnTo>
                    <a:pt x="445" y="1032"/>
                  </a:lnTo>
                  <a:lnTo>
                    <a:pt x="436" y="1023"/>
                  </a:lnTo>
                  <a:lnTo>
                    <a:pt x="431" y="1018"/>
                  </a:lnTo>
                  <a:lnTo>
                    <a:pt x="422" y="1004"/>
                  </a:lnTo>
                  <a:lnTo>
                    <a:pt x="412" y="995"/>
                  </a:lnTo>
                  <a:lnTo>
                    <a:pt x="408" y="990"/>
                  </a:lnTo>
                  <a:lnTo>
                    <a:pt x="379" y="976"/>
                  </a:lnTo>
                  <a:lnTo>
                    <a:pt x="370" y="966"/>
                  </a:lnTo>
                  <a:lnTo>
                    <a:pt x="361" y="962"/>
                  </a:lnTo>
                  <a:lnTo>
                    <a:pt x="342" y="957"/>
                  </a:lnTo>
                  <a:lnTo>
                    <a:pt x="337" y="948"/>
                  </a:lnTo>
                  <a:lnTo>
                    <a:pt x="328" y="938"/>
                  </a:lnTo>
                  <a:lnTo>
                    <a:pt x="314" y="924"/>
                  </a:lnTo>
                  <a:lnTo>
                    <a:pt x="309" y="910"/>
                  </a:lnTo>
                  <a:lnTo>
                    <a:pt x="304" y="910"/>
                  </a:lnTo>
                  <a:lnTo>
                    <a:pt x="304" y="901"/>
                  </a:lnTo>
                  <a:lnTo>
                    <a:pt x="304" y="891"/>
                  </a:lnTo>
                  <a:lnTo>
                    <a:pt x="304" y="882"/>
                  </a:lnTo>
                  <a:lnTo>
                    <a:pt x="314" y="882"/>
                  </a:lnTo>
                  <a:lnTo>
                    <a:pt x="323" y="873"/>
                  </a:lnTo>
                  <a:lnTo>
                    <a:pt x="351" y="849"/>
                  </a:lnTo>
                  <a:lnTo>
                    <a:pt x="370" y="830"/>
                  </a:lnTo>
                  <a:lnTo>
                    <a:pt x="389" y="807"/>
                  </a:lnTo>
                  <a:lnTo>
                    <a:pt x="398" y="802"/>
                  </a:lnTo>
                  <a:lnTo>
                    <a:pt x="408" y="798"/>
                  </a:lnTo>
                  <a:lnTo>
                    <a:pt x="422" y="798"/>
                  </a:lnTo>
                  <a:lnTo>
                    <a:pt x="436" y="798"/>
                  </a:lnTo>
                  <a:lnTo>
                    <a:pt x="455" y="798"/>
                  </a:lnTo>
                  <a:lnTo>
                    <a:pt x="492" y="783"/>
                  </a:lnTo>
                  <a:lnTo>
                    <a:pt x="548" y="746"/>
                  </a:lnTo>
                  <a:lnTo>
                    <a:pt x="553" y="746"/>
                  </a:lnTo>
                  <a:lnTo>
                    <a:pt x="558" y="751"/>
                  </a:lnTo>
                  <a:lnTo>
                    <a:pt x="567" y="765"/>
                  </a:lnTo>
                  <a:lnTo>
                    <a:pt x="567" y="798"/>
                  </a:lnTo>
                  <a:lnTo>
                    <a:pt x="567" y="812"/>
                  </a:lnTo>
                  <a:lnTo>
                    <a:pt x="572" y="821"/>
                  </a:lnTo>
                  <a:lnTo>
                    <a:pt x="581" y="826"/>
                  </a:lnTo>
                  <a:lnTo>
                    <a:pt x="595" y="821"/>
                  </a:lnTo>
                  <a:lnTo>
                    <a:pt x="614" y="812"/>
                  </a:lnTo>
                  <a:lnTo>
                    <a:pt x="623" y="807"/>
                  </a:lnTo>
                  <a:lnTo>
                    <a:pt x="642" y="793"/>
                  </a:lnTo>
                  <a:lnTo>
                    <a:pt x="656" y="779"/>
                  </a:lnTo>
                  <a:lnTo>
                    <a:pt x="680" y="769"/>
                  </a:lnTo>
                  <a:lnTo>
                    <a:pt x="703" y="760"/>
                  </a:lnTo>
                  <a:lnTo>
                    <a:pt x="727" y="765"/>
                  </a:lnTo>
                  <a:lnTo>
                    <a:pt x="741" y="769"/>
                  </a:lnTo>
                  <a:lnTo>
                    <a:pt x="750" y="779"/>
                  </a:lnTo>
                  <a:lnTo>
                    <a:pt x="759" y="793"/>
                  </a:lnTo>
                  <a:lnTo>
                    <a:pt x="774" y="807"/>
                  </a:lnTo>
                  <a:lnTo>
                    <a:pt x="778" y="816"/>
                  </a:lnTo>
                  <a:lnTo>
                    <a:pt x="792" y="826"/>
                  </a:lnTo>
                  <a:lnTo>
                    <a:pt x="802" y="830"/>
                  </a:lnTo>
                  <a:lnTo>
                    <a:pt x="811" y="830"/>
                  </a:lnTo>
                  <a:lnTo>
                    <a:pt x="820" y="821"/>
                  </a:lnTo>
                  <a:lnTo>
                    <a:pt x="835" y="807"/>
                  </a:lnTo>
                  <a:lnTo>
                    <a:pt x="844" y="807"/>
                  </a:lnTo>
                  <a:lnTo>
                    <a:pt x="853" y="807"/>
                  </a:lnTo>
                  <a:lnTo>
                    <a:pt x="867" y="807"/>
                  </a:lnTo>
                  <a:lnTo>
                    <a:pt x="877" y="802"/>
                  </a:lnTo>
                  <a:lnTo>
                    <a:pt x="891" y="798"/>
                  </a:lnTo>
                  <a:lnTo>
                    <a:pt x="895" y="798"/>
                  </a:lnTo>
                  <a:lnTo>
                    <a:pt x="900" y="798"/>
                  </a:lnTo>
                  <a:lnTo>
                    <a:pt x="910" y="793"/>
                  </a:lnTo>
                  <a:lnTo>
                    <a:pt x="924" y="793"/>
                  </a:lnTo>
                  <a:lnTo>
                    <a:pt x="938" y="798"/>
                  </a:lnTo>
                  <a:lnTo>
                    <a:pt x="956" y="798"/>
                  </a:lnTo>
                  <a:lnTo>
                    <a:pt x="966" y="793"/>
                  </a:lnTo>
                  <a:lnTo>
                    <a:pt x="980" y="788"/>
                  </a:lnTo>
                  <a:lnTo>
                    <a:pt x="989" y="779"/>
                  </a:lnTo>
                  <a:lnTo>
                    <a:pt x="999" y="760"/>
                  </a:lnTo>
                  <a:lnTo>
                    <a:pt x="1017" y="746"/>
                  </a:lnTo>
                  <a:lnTo>
                    <a:pt x="1036" y="737"/>
                  </a:lnTo>
                  <a:lnTo>
                    <a:pt x="1041" y="732"/>
                  </a:lnTo>
                  <a:lnTo>
                    <a:pt x="1046" y="727"/>
                  </a:lnTo>
                  <a:lnTo>
                    <a:pt x="1050" y="713"/>
                  </a:lnTo>
                  <a:lnTo>
                    <a:pt x="1055" y="699"/>
                  </a:lnTo>
                  <a:lnTo>
                    <a:pt x="1055" y="685"/>
                  </a:lnTo>
                  <a:lnTo>
                    <a:pt x="1064" y="540"/>
                  </a:lnTo>
                  <a:lnTo>
                    <a:pt x="1064" y="525"/>
                  </a:lnTo>
                  <a:lnTo>
                    <a:pt x="1064" y="521"/>
                  </a:lnTo>
                  <a:lnTo>
                    <a:pt x="1069" y="502"/>
                  </a:lnTo>
                  <a:lnTo>
                    <a:pt x="1078" y="493"/>
                  </a:lnTo>
                  <a:lnTo>
                    <a:pt x="1088" y="488"/>
                  </a:lnTo>
                  <a:lnTo>
                    <a:pt x="1097" y="483"/>
                  </a:lnTo>
                  <a:lnTo>
                    <a:pt x="1111" y="483"/>
                  </a:lnTo>
                  <a:lnTo>
                    <a:pt x="1135" y="469"/>
                  </a:lnTo>
                  <a:lnTo>
                    <a:pt x="1149" y="455"/>
                  </a:lnTo>
                  <a:lnTo>
                    <a:pt x="1158" y="436"/>
                  </a:lnTo>
                  <a:lnTo>
                    <a:pt x="1200" y="432"/>
                  </a:lnTo>
                  <a:lnTo>
                    <a:pt x="1238" y="427"/>
                  </a:lnTo>
                  <a:lnTo>
                    <a:pt x="1261" y="432"/>
                  </a:lnTo>
                  <a:lnTo>
                    <a:pt x="1271" y="427"/>
                  </a:lnTo>
                  <a:lnTo>
                    <a:pt x="1280" y="418"/>
                  </a:lnTo>
                  <a:lnTo>
                    <a:pt x="1285" y="408"/>
                  </a:lnTo>
                  <a:lnTo>
                    <a:pt x="1294" y="403"/>
                  </a:lnTo>
                  <a:lnTo>
                    <a:pt x="1304" y="403"/>
                  </a:lnTo>
                  <a:lnTo>
                    <a:pt x="1308" y="403"/>
                  </a:lnTo>
                  <a:lnTo>
                    <a:pt x="1322" y="422"/>
                  </a:lnTo>
                  <a:lnTo>
                    <a:pt x="1322" y="427"/>
                  </a:lnTo>
                  <a:lnTo>
                    <a:pt x="1336" y="441"/>
                  </a:lnTo>
                  <a:lnTo>
                    <a:pt x="1346" y="450"/>
                  </a:lnTo>
                  <a:lnTo>
                    <a:pt x="1351" y="455"/>
                  </a:lnTo>
                  <a:lnTo>
                    <a:pt x="1365" y="450"/>
                  </a:lnTo>
                  <a:lnTo>
                    <a:pt x="1379" y="450"/>
                  </a:lnTo>
                  <a:lnTo>
                    <a:pt x="1397" y="432"/>
                  </a:lnTo>
                  <a:lnTo>
                    <a:pt x="1411" y="408"/>
                  </a:lnTo>
                  <a:lnTo>
                    <a:pt x="1416" y="385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6"/>
            <p:cNvSpPr/>
            <p:nvPr/>
          </p:nvSpPr>
          <p:spPr bwMode="auto">
            <a:xfrm>
              <a:off x="6101" y="6709"/>
              <a:ext cx="2554" cy="2565"/>
            </a:xfrm>
            <a:custGeom>
              <a:avLst/>
              <a:gdLst>
                <a:gd name="T0" fmla="*/ 1159 w 1177"/>
                <a:gd name="T1" fmla="*/ 300 h 1182"/>
                <a:gd name="T2" fmla="*/ 1117 w 1177"/>
                <a:gd name="T3" fmla="*/ 243 h 1182"/>
                <a:gd name="T4" fmla="*/ 1070 w 1177"/>
                <a:gd name="T5" fmla="*/ 239 h 1182"/>
                <a:gd name="T6" fmla="*/ 976 w 1177"/>
                <a:gd name="T7" fmla="*/ 239 h 1182"/>
                <a:gd name="T8" fmla="*/ 905 w 1177"/>
                <a:gd name="T9" fmla="*/ 150 h 1182"/>
                <a:gd name="T10" fmla="*/ 877 w 1177"/>
                <a:gd name="T11" fmla="*/ 107 h 1182"/>
                <a:gd name="T12" fmla="*/ 943 w 1177"/>
                <a:gd name="T13" fmla="*/ 61 h 1182"/>
                <a:gd name="T14" fmla="*/ 924 w 1177"/>
                <a:gd name="T15" fmla="*/ 42 h 1182"/>
                <a:gd name="T16" fmla="*/ 859 w 1177"/>
                <a:gd name="T17" fmla="*/ 4 h 1182"/>
                <a:gd name="T18" fmla="*/ 755 w 1177"/>
                <a:gd name="T19" fmla="*/ 79 h 1182"/>
                <a:gd name="T20" fmla="*/ 657 w 1177"/>
                <a:gd name="T21" fmla="*/ 51 h 1182"/>
                <a:gd name="T22" fmla="*/ 601 w 1177"/>
                <a:gd name="T23" fmla="*/ 14 h 1182"/>
                <a:gd name="T24" fmla="*/ 568 w 1177"/>
                <a:gd name="T25" fmla="*/ 150 h 1182"/>
                <a:gd name="T26" fmla="*/ 572 w 1177"/>
                <a:gd name="T27" fmla="*/ 314 h 1182"/>
                <a:gd name="T28" fmla="*/ 535 w 1177"/>
                <a:gd name="T29" fmla="*/ 323 h 1182"/>
                <a:gd name="T30" fmla="*/ 502 w 1177"/>
                <a:gd name="T31" fmla="*/ 267 h 1182"/>
                <a:gd name="T32" fmla="*/ 502 w 1177"/>
                <a:gd name="T33" fmla="*/ 192 h 1182"/>
                <a:gd name="T34" fmla="*/ 394 w 1177"/>
                <a:gd name="T35" fmla="*/ 272 h 1182"/>
                <a:gd name="T36" fmla="*/ 253 w 1177"/>
                <a:gd name="T37" fmla="*/ 436 h 1182"/>
                <a:gd name="T38" fmla="*/ 169 w 1177"/>
                <a:gd name="T39" fmla="*/ 548 h 1182"/>
                <a:gd name="T40" fmla="*/ 47 w 1177"/>
                <a:gd name="T41" fmla="*/ 638 h 1182"/>
                <a:gd name="T42" fmla="*/ 5 w 1177"/>
                <a:gd name="T43" fmla="*/ 741 h 1182"/>
                <a:gd name="T44" fmla="*/ 94 w 1177"/>
                <a:gd name="T45" fmla="*/ 835 h 1182"/>
                <a:gd name="T46" fmla="*/ 113 w 1177"/>
                <a:gd name="T47" fmla="*/ 877 h 1182"/>
                <a:gd name="T48" fmla="*/ 155 w 1177"/>
                <a:gd name="T49" fmla="*/ 942 h 1182"/>
                <a:gd name="T50" fmla="*/ 192 w 1177"/>
                <a:gd name="T51" fmla="*/ 971 h 1182"/>
                <a:gd name="T52" fmla="*/ 263 w 1177"/>
                <a:gd name="T53" fmla="*/ 914 h 1182"/>
                <a:gd name="T54" fmla="*/ 296 w 1177"/>
                <a:gd name="T55" fmla="*/ 886 h 1182"/>
                <a:gd name="T56" fmla="*/ 338 w 1177"/>
                <a:gd name="T57" fmla="*/ 877 h 1182"/>
                <a:gd name="T58" fmla="*/ 328 w 1177"/>
                <a:gd name="T59" fmla="*/ 896 h 1182"/>
                <a:gd name="T60" fmla="*/ 333 w 1177"/>
                <a:gd name="T61" fmla="*/ 914 h 1182"/>
                <a:gd name="T62" fmla="*/ 366 w 1177"/>
                <a:gd name="T63" fmla="*/ 910 h 1182"/>
                <a:gd name="T64" fmla="*/ 361 w 1177"/>
                <a:gd name="T65" fmla="*/ 957 h 1182"/>
                <a:gd name="T66" fmla="*/ 324 w 1177"/>
                <a:gd name="T67" fmla="*/ 989 h 1182"/>
                <a:gd name="T68" fmla="*/ 286 w 1177"/>
                <a:gd name="T69" fmla="*/ 989 h 1182"/>
                <a:gd name="T70" fmla="*/ 267 w 1177"/>
                <a:gd name="T71" fmla="*/ 1013 h 1182"/>
                <a:gd name="T72" fmla="*/ 230 w 1177"/>
                <a:gd name="T73" fmla="*/ 1027 h 1182"/>
                <a:gd name="T74" fmla="*/ 221 w 1177"/>
                <a:gd name="T75" fmla="*/ 1027 h 1182"/>
                <a:gd name="T76" fmla="*/ 202 w 1177"/>
                <a:gd name="T77" fmla="*/ 1050 h 1182"/>
                <a:gd name="T78" fmla="*/ 206 w 1177"/>
                <a:gd name="T79" fmla="*/ 1111 h 1182"/>
                <a:gd name="T80" fmla="*/ 253 w 1177"/>
                <a:gd name="T81" fmla="*/ 1158 h 1182"/>
                <a:gd name="T82" fmla="*/ 324 w 1177"/>
                <a:gd name="T83" fmla="*/ 1182 h 1182"/>
                <a:gd name="T84" fmla="*/ 357 w 1177"/>
                <a:gd name="T85" fmla="*/ 1158 h 1182"/>
                <a:gd name="T86" fmla="*/ 436 w 1177"/>
                <a:gd name="T87" fmla="*/ 1111 h 1182"/>
                <a:gd name="T88" fmla="*/ 403 w 1177"/>
                <a:gd name="T89" fmla="*/ 966 h 1182"/>
                <a:gd name="T90" fmla="*/ 422 w 1177"/>
                <a:gd name="T91" fmla="*/ 938 h 1182"/>
                <a:gd name="T92" fmla="*/ 455 w 1177"/>
                <a:gd name="T93" fmla="*/ 849 h 1182"/>
                <a:gd name="T94" fmla="*/ 502 w 1177"/>
                <a:gd name="T95" fmla="*/ 760 h 1182"/>
                <a:gd name="T96" fmla="*/ 563 w 1177"/>
                <a:gd name="T97" fmla="*/ 717 h 1182"/>
                <a:gd name="T98" fmla="*/ 582 w 1177"/>
                <a:gd name="T99" fmla="*/ 670 h 1182"/>
                <a:gd name="T100" fmla="*/ 694 w 1177"/>
                <a:gd name="T101" fmla="*/ 633 h 1182"/>
                <a:gd name="T102" fmla="*/ 741 w 1177"/>
                <a:gd name="T103" fmla="*/ 595 h 1182"/>
                <a:gd name="T104" fmla="*/ 812 w 1177"/>
                <a:gd name="T105" fmla="*/ 633 h 1182"/>
                <a:gd name="T106" fmla="*/ 1023 w 1177"/>
                <a:gd name="T107" fmla="*/ 628 h 1182"/>
                <a:gd name="T108" fmla="*/ 1159 w 1177"/>
                <a:gd name="T109" fmla="*/ 520 h 1182"/>
                <a:gd name="T110" fmla="*/ 1173 w 1177"/>
                <a:gd name="T111" fmla="*/ 365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7" h="1182">
                  <a:moveTo>
                    <a:pt x="1173" y="342"/>
                  </a:moveTo>
                  <a:lnTo>
                    <a:pt x="1173" y="342"/>
                  </a:lnTo>
                  <a:lnTo>
                    <a:pt x="1163" y="333"/>
                  </a:lnTo>
                  <a:lnTo>
                    <a:pt x="1159" y="314"/>
                  </a:lnTo>
                  <a:lnTo>
                    <a:pt x="1159" y="300"/>
                  </a:lnTo>
                  <a:lnTo>
                    <a:pt x="1163" y="276"/>
                  </a:lnTo>
                  <a:lnTo>
                    <a:pt x="1163" y="262"/>
                  </a:lnTo>
                  <a:lnTo>
                    <a:pt x="1159" y="253"/>
                  </a:lnTo>
                  <a:lnTo>
                    <a:pt x="1149" y="243"/>
                  </a:lnTo>
                  <a:lnTo>
                    <a:pt x="1131" y="239"/>
                  </a:lnTo>
                  <a:lnTo>
                    <a:pt x="1117" y="243"/>
                  </a:lnTo>
                  <a:lnTo>
                    <a:pt x="1093" y="253"/>
                  </a:lnTo>
                  <a:lnTo>
                    <a:pt x="1088" y="253"/>
                  </a:lnTo>
                  <a:lnTo>
                    <a:pt x="1079" y="243"/>
                  </a:lnTo>
                  <a:lnTo>
                    <a:pt x="1070" y="239"/>
                  </a:lnTo>
                  <a:lnTo>
                    <a:pt x="1056" y="234"/>
                  </a:lnTo>
                  <a:lnTo>
                    <a:pt x="1032" y="239"/>
                  </a:lnTo>
                  <a:lnTo>
                    <a:pt x="1004" y="243"/>
                  </a:lnTo>
                  <a:lnTo>
                    <a:pt x="990" y="243"/>
                  </a:lnTo>
                  <a:lnTo>
                    <a:pt x="976" y="239"/>
                  </a:lnTo>
                  <a:lnTo>
                    <a:pt x="948" y="229"/>
                  </a:lnTo>
                  <a:lnTo>
                    <a:pt x="915" y="211"/>
                  </a:lnTo>
                  <a:lnTo>
                    <a:pt x="915" y="201"/>
                  </a:lnTo>
                  <a:lnTo>
                    <a:pt x="915" y="178"/>
                  </a:lnTo>
                  <a:lnTo>
                    <a:pt x="905" y="150"/>
                  </a:lnTo>
                  <a:lnTo>
                    <a:pt x="896" y="140"/>
                  </a:lnTo>
                  <a:lnTo>
                    <a:pt x="887" y="131"/>
                  </a:lnTo>
                  <a:lnTo>
                    <a:pt x="877" y="126"/>
                  </a:lnTo>
                  <a:lnTo>
                    <a:pt x="877" y="117"/>
                  </a:lnTo>
                  <a:lnTo>
                    <a:pt x="877" y="107"/>
                  </a:lnTo>
                  <a:lnTo>
                    <a:pt x="887" y="98"/>
                  </a:lnTo>
                  <a:lnTo>
                    <a:pt x="905" y="89"/>
                  </a:lnTo>
                  <a:lnTo>
                    <a:pt x="919" y="84"/>
                  </a:lnTo>
                  <a:lnTo>
                    <a:pt x="929" y="75"/>
                  </a:lnTo>
                  <a:lnTo>
                    <a:pt x="943" y="61"/>
                  </a:lnTo>
                  <a:lnTo>
                    <a:pt x="948" y="51"/>
                  </a:lnTo>
                  <a:lnTo>
                    <a:pt x="948" y="46"/>
                  </a:lnTo>
                  <a:lnTo>
                    <a:pt x="943" y="46"/>
                  </a:lnTo>
                  <a:lnTo>
                    <a:pt x="934" y="46"/>
                  </a:lnTo>
                  <a:lnTo>
                    <a:pt x="924" y="42"/>
                  </a:lnTo>
                  <a:lnTo>
                    <a:pt x="910" y="28"/>
                  </a:lnTo>
                  <a:lnTo>
                    <a:pt x="891" y="9"/>
                  </a:lnTo>
                  <a:lnTo>
                    <a:pt x="882" y="4"/>
                  </a:lnTo>
                  <a:lnTo>
                    <a:pt x="868" y="0"/>
                  </a:lnTo>
                  <a:lnTo>
                    <a:pt x="859" y="4"/>
                  </a:lnTo>
                  <a:lnTo>
                    <a:pt x="849" y="9"/>
                  </a:lnTo>
                  <a:lnTo>
                    <a:pt x="830" y="18"/>
                  </a:lnTo>
                  <a:lnTo>
                    <a:pt x="821" y="23"/>
                  </a:lnTo>
                  <a:lnTo>
                    <a:pt x="788" y="56"/>
                  </a:lnTo>
                  <a:lnTo>
                    <a:pt x="755" y="79"/>
                  </a:lnTo>
                  <a:lnTo>
                    <a:pt x="727" y="89"/>
                  </a:lnTo>
                  <a:lnTo>
                    <a:pt x="704" y="93"/>
                  </a:lnTo>
                  <a:lnTo>
                    <a:pt x="685" y="89"/>
                  </a:lnTo>
                  <a:lnTo>
                    <a:pt x="671" y="79"/>
                  </a:lnTo>
                  <a:lnTo>
                    <a:pt x="661" y="70"/>
                  </a:lnTo>
                  <a:lnTo>
                    <a:pt x="657" y="51"/>
                  </a:lnTo>
                  <a:lnTo>
                    <a:pt x="652" y="37"/>
                  </a:lnTo>
                  <a:lnTo>
                    <a:pt x="647" y="28"/>
                  </a:lnTo>
                  <a:lnTo>
                    <a:pt x="638" y="18"/>
                  </a:lnTo>
                  <a:lnTo>
                    <a:pt x="624" y="14"/>
                  </a:lnTo>
                  <a:lnTo>
                    <a:pt x="601" y="14"/>
                  </a:lnTo>
                  <a:lnTo>
                    <a:pt x="591" y="14"/>
                  </a:lnTo>
                  <a:lnTo>
                    <a:pt x="586" y="37"/>
                  </a:lnTo>
                  <a:lnTo>
                    <a:pt x="582" y="56"/>
                  </a:lnTo>
                  <a:lnTo>
                    <a:pt x="577" y="93"/>
                  </a:lnTo>
                  <a:lnTo>
                    <a:pt x="568" y="150"/>
                  </a:lnTo>
                  <a:lnTo>
                    <a:pt x="563" y="229"/>
                  </a:lnTo>
                  <a:lnTo>
                    <a:pt x="572" y="262"/>
                  </a:lnTo>
                  <a:lnTo>
                    <a:pt x="582" y="276"/>
                  </a:lnTo>
                  <a:lnTo>
                    <a:pt x="582" y="290"/>
                  </a:lnTo>
                  <a:lnTo>
                    <a:pt x="572" y="300"/>
                  </a:lnTo>
                  <a:lnTo>
                    <a:pt x="572" y="314"/>
                  </a:lnTo>
                  <a:lnTo>
                    <a:pt x="572" y="328"/>
                  </a:lnTo>
                  <a:lnTo>
                    <a:pt x="572" y="337"/>
                  </a:lnTo>
                  <a:lnTo>
                    <a:pt x="554" y="347"/>
                  </a:lnTo>
                  <a:lnTo>
                    <a:pt x="544" y="351"/>
                  </a:lnTo>
                  <a:lnTo>
                    <a:pt x="535" y="342"/>
                  </a:lnTo>
                  <a:lnTo>
                    <a:pt x="535" y="323"/>
                  </a:lnTo>
                  <a:lnTo>
                    <a:pt x="535" y="314"/>
                  </a:lnTo>
                  <a:lnTo>
                    <a:pt x="530" y="304"/>
                  </a:lnTo>
                  <a:lnTo>
                    <a:pt x="521" y="300"/>
                  </a:lnTo>
                  <a:lnTo>
                    <a:pt x="516" y="286"/>
                  </a:lnTo>
                  <a:lnTo>
                    <a:pt x="511" y="281"/>
                  </a:lnTo>
                  <a:lnTo>
                    <a:pt x="502" y="267"/>
                  </a:lnTo>
                  <a:lnTo>
                    <a:pt x="502" y="248"/>
                  </a:lnTo>
                  <a:lnTo>
                    <a:pt x="502" y="229"/>
                  </a:lnTo>
                  <a:lnTo>
                    <a:pt x="502" y="215"/>
                  </a:lnTo>
                  <a:lnTo>
                    <a:pt x="502" y="206"/>
                  </a:lnTo>
                  <a:lnTo>
                    <a:pt x="502" y="201"/>
                  </a:lnTo>
                  <a:lnTo>
                    <a:pt x="502" y="192"/>
                  </a:lnTo>
                  <a:lnTo>
                    <a:pt x="493" y="187"/>
                  </a:lnTo>
                  <a:lnTo>
                    <a:pt x="483" y="187"/>
                  </a:lnTo>
                  <a:lnTo>
                    <a:pt x="464" y="206"/>
                  </a:lnTo>
                  <a:lnTo>
                    <a:pt x="450" y="211"/>
                  </a:lnTo>
                  <a:lnTo>
                    <a:pt x="422" y="239"/>
                  </a:lnTo>
                  <a:lnTo>
                    <a:pt x="394" y="272"/>
                  </a:lnTo>
                  <a:lnTo>
                    <a:pt x="375" y="295"/>
                  </a:lnTo>
                  <a:lnTo>
                    <a:pt x="347" y="342"/>
                  </a:lnTo>
                  <a:lnTo>
                    <a:pt x="328" y="380"/>
                  </a:lnTo>
                  <a:lnTo>
                    <a:pt x="310" y="408"/>
                  </a:lnTo>
                  <a:lnTo>
                    <a:pt x="282" y="431"/>
                  </a:lnTo>
                  <a:lnTo>
                    <a:pt x="253" y="436"/>
                  </a:lnTo>
                  <a:lnTo>
                    <a:pt x="235" y="445"/>
                  </a:lnTo>
                  <a:lnTo>
                    <a:pt x="225" y="464"/>
                  </a:lnTo>
                  <a:lnTo>
                    <a:pt x="216" y="501"/>
                  </a:lnTo>
                  <a:lnTo>
                    <a:pt x="206" y="520"/>
                  </a:lnTo>
                  <a:lnTo>
                    <a:pt x="192" y="530"/>
                  </a:lnTo>
                  <a:lnTo>
                    <a:pt x="169" y="548"/>
                  </a:lnTo>
                  <a:lnTo>
                    <a:pt x="150" y="553"/>
                  </a:lnTo>
                  <a:lnTo>
                    <a:pt x="131" y="572"/>
                  </a:lnTo>
                  <a:lnTo>
                    <a:pt x="108" y="586"/>
                  </a:lnTo>
                  <a:lnTo>
                    <a:pt x="89" y="600"/>
                  </a:lnTo>
                  <a:lnTo>
                    <a:pt x="61" y="619"/>
                  </a:lnTo>
                  <a:lnTo>
                    <a:pt x="47" y="638"/>
                  </a:lnTo>
                  <a:lnTo>
                    <a:pt x="42" y="647"/>
                  </a:lnTo>
                  <a:lnTo>
                    <a:pt x="38" y="656"/>
                  </a:lnTo>
                  <a:lnTo>
                    <a:pt x="28" y="675"/>
                  </a:lnTo>
                  <a:lnTo>
                    <a:pt x="19" y="694"/>
                  </a:lnTo>
                  <a:lnTo>
                    <a:pt x="0" y="717"/>
                  </a:lnTo>
                  <a:lnTo>
                    <a:pt x="5" y="741"/>
                  </a:lnTo>
                  <a:lnTo>
                    <a:pt x="19" y="764"/>
                  </a:lnTo>
                  <a:lnTo>
                    <a:pt x="42" y="792"/>
                  </a:lnTo>
                  <a:lnTo>
                    <a:pt x="52" y="806"/>
                  </a:lnTo>
                  <a:lnTo>
                    <a:pt x="66" y="821"/>
                  </a:lnTo>
                  <a:lnTo>
                    <a:pt x="85" y="835"/>
                  </a:lnTo>
                  <a:lnTo>
                    <a:pt x="94" y="835"/>
                  </a:lnTo>
                  <a:lnTo>
                    <a:pt x="108" y="835"/>
                  </a:lnTo>
                  <a:lnTo>
                    <a:pt x="113" y="839"/>
                  </a:lnTo>
                  <a:lnTo>
                    <a:pt x="113" y="849"/>
                  </a:lnTo>
                  <a:lnTo>
                    <a:pt x="117" y="867"/>
                  </a:lnTo>
                  <a:lnTo>
                    <a:pt x="113" y="877"/>
                  </a:lnTo>
                  <a:lnTo>
                    <a:pt x="108" y="886"/>
                  </a:lnTo>
                  <a:lnTo>
                    <a:pt x="108" y="900"/>
                  </a:lnTo>
                  <a:lnTo>
                    <a:pt x="131" y="900"/>
                  </a:lnTo>
                  <a:lnTo>
                    <a:pt x="141" y="900"/>
                  </a:lnTo>
                  <a:lnTo>
                    <a:pt x="150" y="905"/>
                  </a:lnTo>
                  <a:lnTo>
                    <a:pt x="155" y="942"/>
                  </a:lnTo>
                  <a:lnTo>
                    <a:pt x="155" y="952"/>
                  </a:lnTo>
                  <a:lnTo>
                    <a:pt x="160" y="957"/>
                  </a:lnTo>
                  <a:lnTo>
                    <a:pt x="169" y="966"/>
                  </a:lnTo>
                  <a:lnTo>
                    <a:pt x="178" y="971"/>
                  </a:lnTo>
                  <a:lnTo>
                    <a:pt x="192" y="971"/>
                  </a:lnTo>
                  <a:lnTo>
                    <a:pt x="216" y="966"/>
                  </a:lnTo>
                  <a:lnTo>
                    <a:pt x="239" y="952"/>
                  </a:lnTo>
                  <a:lnTo>
                    <a:pt x="244" y="928"/>
                  </a:lnTo>
                  <a:lnTo>
                    <a:pt x="244" y="914"/>
                  </a:lnTo>
                  <a:lnTo>
                    <a:pt x="253" y="910"/>
                  </a:lnTo>
                  <a:lnTo>
                    <a:pt x="263" y="914"/>
                  </a:lnTo>
                  <a:lnTo>
                    <a:pt x="272" y="914"/>
                  </a:lnTo>
                  <a:lnTo>
                    <a:pt x="286" y="914"/>
                  </a:lnTo>
                  <a:lnTo>
                    <a:pt x="291" y="900"/>
                  </a:lnTo>
                  <a:lnTo>
                    <a:pt x="296" y="886"/>
                  </a:lnTo>
                  <a:lnTo>
                    <a:pt x="305" y="872"/>
                  </a:lnTo>
                  <a:lnTo>
                    <a:pt x="324" y="858"/>
                  </a:lnTo>
                  <a:lnTo>
                    <a:pt x="338" y="858"/>
                  </a:lnTo>
                  <a:lnTo>
                    <a:pt x="343" y="867"/>
                  </a:lnTo>
                  <a:lnTo>
                    <a:pt x="338" y="877"/>
                  </a:lnTo>
                  <a:lnTo>
                    <a:pt x="333" y="886"/>
                  </a:lnTo>
                  <a:lnTo>
                    <a:pt x="328" y="891"/>
                  </a:lnTo>
                  <a:lnTo>
                    <a:pt x="328" y="896"/>
                  </a:lnTo>
                  <a:lnTo>
                    <a:pt x="328" y="910"/>
                  </a:lnTo>
                  <a:lnTo>
                    <a:pt x="328" y="914"/>
                  </a:lnTo>
                  <a:lnTo>
                    <a:pt x="333" y="914"/>
                  </a:lnTo>
                  <a:lnTo>
                    <a:pt x="347" y="910"/>
                  </a:lnTo>
                  <a:lnTo>
                    <a:pt x="352" y="905"/>
                  </a:lnTo>
                  <a:lnTo>
                    <a:pt x="357" y="891"/>
                  </a:lnTo>
                  <a:lnTo>
                    <a:pt x="361" y="896"/>
                  </a:lnTo>
                  <a:lnTo>
                    <a:pt x="366" y="910"/>
                  </a:lnTo>
                  <a:lnTo>
                    <a:pt x="371" y="914"/>
                  </a:lnTo>
                  <a:lnTo>
                    <a:pt x="371" y="928"/>
                  </a:lnTo>
                  <a:lnTo>
                    <a:pt x="371" y="938"/>
                  </a:lnTo>
                  <a:lnTo>
                    <a:pt x="361" y="938"/>
                  </a:lnTo>
                  <a:lnTo>
                    <a:pt x="361" y="957"/>
                  </a:lnTo>
                  <a:lnTo>
                    <a:pt x="361" y="966"/>
                  </a:lnTo>
                  <a:lnTo>
                    <a:pt x="361" y="980"/>
                  </a:lnTo>
                  <a:lnTo>
                    <a:pt x="338" y="985"/>
                  </a:lnTo>
                  <a:lnTo>
                    <a:pt x="324" y="989"/>
                  </a:lnTo>
                  <a:lnTo>
                    <a:pt x="310" y="989"/>
                  </a:lnTo>
                  <a:lnTo>
                    <a:pt x="291" y="989"/>
                  </a:lnTo>
                  <a:lnTo>
                    <a:pt x="286" y="989"/>
                  </a:lnTo>
                  <a:lnTo>
                    <a:pt x="272" y="989"/>
                  </a:lnTo>
                  <a:lnTo>
                    <a:pt x="267" y="1008"/>
                  </a:lnTo>
                  <a:lnTo>
                    <a:pt x="267" y="1013"/>
                  </a:lnTo>
                  <a:lnTo>
                    <a:pt x="267" y="1022"/>
                  </a:lnTo>
                  <a:lnTo>
                    <a:pt x="263" y="1032"/>
                  </a:lnTo>
                  <a:lnTo>
                    <a:pt x="253" y="1032"/>
                  </a:lnTo>
                  <a:lnTo>
                    <a:pt x="230" y="1027"/>
                  </a:lnTo>
                  <a:lnTo>
                    <a:pt x="221" y="1027"/>
                  </a:lnTo>
                  <a:lnTo>
                    <a:pt x="211" y="1027"/>
                  </a:lnTo>
                  <a:lnTo>
                    <a:pt x="202" y="1041"/>
                  </a:lnTo>
                  <a:lnTo>
                    <a:pt x="202" y="1050"/>
                  </a:lnTo>
                  <a:lnTo>
                    <a:pt x="197" y="1079"/>
                  </a:lnTo>
                  <a:lnTo>
                    <a:pt x="202" y="1097"/>
                  </a:lnTo>
                  <a:lnTo>
                    <a:pt x="206" y="1111"/>
                  </a:lnTo>
                  <a:lnTo>
                    <a:pt x="211" y="1121"/>
                  </a:lnTo>
                  <a:lnTo>
                    <a:pt x="211" y="1130"/>
                  </a:lnTo>
                  <a:lnTo>
                    <a:pt x="221" y="1140"/>
                  </a:lnTo>
                  <a:lnTo>
                    <a:pt x="235" y="1149"/>
                  </a:lnTo>
                  <a:lnTo>
                    <a:pt x="253" y="1158"/>
                  </a:lnTo>
                  <a:lnTo>
                    <a:pt x="267" y="1163"/>
                  </a:lnTo>
                  <a:lnTo>
                    <a:pt x="282" y="1163"/>
                  </a:lnTo>
                  <a:lnTo>
                    <a:pt x="296" y="1172"/>
                  </a:lnTo>
                  <a:lnTo>
                    <a:pt x="305" y="1177"/>
                  </a:lnTo>
                  <a:lnTo>
                    <a:pt x="324" y="1182"/>
                  </a:lnTo>
                  <a:lnTo>
                    <a:pt x="338" y="1163"/>
                  </a:lnTo>
                  <a:lnTo>
                    <a:pt x="343" y="1158"/>
                  </a:lnTo>
                  <a:lnTo>
                    <a:pt x="347" y="1158"/>
                  </a:lnTo>
                  <a:lnTo>
                    <a:pt x="357" y="1158"/>
                  </a:lnTo>
                  <a:lnTo>
                    <a:pt x="380" y="1163"/>
                  </a:lnTo>
                  <a:lnTo>
                    <a:pt x="403" y="1158"/>
                  </a:lnTo>
                  <a:lnTo>
                    <a:pt x="427" y="1144"/>
                  </a:lnTo>
                  <a:lnTo>
                    <a:pt x="436" y="1140"/>
                  </a:lnTo>
                  <a:lnTo>
                    <a:pt x="436" y="1111"/>
                  </a:lnTo>
                  <a:lnTo>
                    <a:pt x="432" y="1069"/>
                  </a:lnTo>
                  <a:lnTo>
                    <a:pt x="427" y="1022"/>
                  </a:lnTo>
                  <a:lnTo>
                    <a:pt x="418" y="999"/>
                  </a:lnTo>
                  <a:lnTo>
                    <a:pt x="408" y="980"/>
                  </a:lnTo>
                  <a:lnTo>
                    <a:pt x="403" y="966"/>
                  </a:lnTo>
                  <a:lnTo>
                    <a:pt x="399" y="952"/>
                  </a:lnTo>
                  <a:lnTo>
                    <a:pt x="403" y="947"/>
                  </a:lnTo>
                  <a:lnTo>
                    <a:pt x="408" y="942"/>
                  </a:lnTo>
                  <a:lnTo>
                    <a:pt x="418" y="938"/>
                  </a:lnTo>
                  <a:lnTo>
                    <a:pt x="422" y="938"/>
                  </a:lnTo>
                  <a:lnTo>
                    <a:pt x="436" y="942"/>
                  </a:lnTo>
                  <a:lnTo>
                    <a:pt x="446" y="938"/>
                  </a:lnTo>
                  <a:lnTo>
                    <a:pt x="455" y="924"/>
                  </a:lnTo>
                  <a:lnTo>
                    <a:pt x="455" y="905"/>
                  </a:lnTo>
                  <a:lnTo>
                    <a:pt x="455" y="867"/>
                  </a:lnTo>
                  <a:lnTo>
                    <a:pt x="455" y="849"/>
                  </a:lnTo>
                  <a:lnTo>
                    <a:pt x="450" y="839"/>
                  </a:lnTo>
                  <a:lnTo>
                    <a:pt x="455" y="825"/>
                  </a:lnTo>
                  <a:lnTo>
                    <a:pt x="469" y="797"/>
                  </a:lnTo>
                  <a:lnTo>
                    <a:pt x="493" y="769"/>
                  </a:lnTo>
                  <a:lnTo>
                    <a:pt x="502" y="760"/>
                  </a:lnTo>
                  <a:lnTo>
                    <a:pt x="516" y="760"/>
                  </a:lnTo>
                  <a:lnTo>
                    <a:pt x="525" y="755"/>
                  </a:lnTo>
                  <a:lnTo>
                    <a:pt x="535" y="750"/>
                  </a:lnTo>
                  <a:lnTo>
                    <a:pt x="549" y="736"/>
                  </a:lnTo>
                  <a:lnTo>
                    <a:pt x="563" y="717"/>
                  </a:lnTo>
                  <a:lnTo>
                    <a:pt x="563" y="699"/>
                  </a:lnTo>
                  <a:lnTo>
                    <a:pt x="568" y="684"/>
                  </a:lnTo>
                  <a:lnTo>
                    <a:pt x="572" y="675"/>
                  </a:lnTo>
                  <a:lnTo>
                    <a:pt x="582" y="670"/>
                  </a:lnTo>
                  <a:lnTo>
                    <a:pt x="596" y="670"/>
                  </a:lnTo>
                  <a:lnTo>
                    <a:pt x="629" y="670"/>
                  </a:lnTo>
                  <a:lnTo>
                    <a:pt x="647" y="666"/>
                  </a:lnTo>
                  <a:lnTo>
                    <a:pt x="666" y="656"/>
                  </a:lnTo>
                  <a:lnTo>
                    <a:pt x="680" y="647"/>
                  </a:lnTo>
                  <a:lnTo>
                    <a:pt x="694" y="633"/>
                  </a:lnTo>
                  <a:lnTo>
                    <a:pt x="713" y="605"/>
                  </a:lnTo>
                  <a:lnTo>
                    <a:pt x="732" y="595"/>
                  </a:lnTo>
                  <a:lnTo>
                    <a:pt x="741" y="595"/>
                  </a:lnTo>
                  <a:lnTo>
                    <a:pt x="751" y="605"/>
                  </a:lnTo>
                  <a:lnTo>
                    <a:pt x="760" y="614"/>
                  </a:lnTo>
                  <a:lnTo>
                    <a:pt x="769" y="623"/>
                  </a:lnTo>
                  <a:lnTo>
                    <a:pt x="793" y="628"/>
                  </a:lnTo>
                  <a:lnTo>
                    <a:pt x="812" y="633"/>
                  </a:lnTo>
                  <a:lnTo>
                    <a:pt x="821" y="642"/>
                  </a:lnTo>
                  <a:lnTo>
                    <a:pt x="821" y="652"/>
                  </a:lnTo>
                  <a:lnTo>
                    <a:pt x="821" y="661"/>
                  </a:lnTo>
                  <a:lnTo>
                    <a:pt x="1023" y="628"/>
                  </a:lnTo>
                  <a:lnTo>
                    <a:pt x="1065" y="619"/>
                  </a:lnTo>
                  <a:lnTo>
                    <a:pt x="1098" y="605"/>
                  </a:lnTo>
                  <a:lnTo>
                    <a:pt x="1121" y="586"/>
                  </a:lnTo>
                  <a:lnTo>
                    <a:pt x="1140" y="562"/>
                  </a:lnTo>
                  <a:lnTo>
                    <a:pt x="1149" y="539"/>
                  </a:lnTo>
                  <a:lnTo>
                    <a:pt x="1159" y="520"/>
                  </a:lnTo>
                  <a:lnTo>
                    <a:pt x="1159" y="506"/>
                  </a:lnTo>
                  <a:lnTo>
                    <a:pt x="1163" y="389"/>
                  </a:lnTo>
                  <a:lnTo>
                    <a:pt x="1163" y="380"/>
                  </a:lnTo>
                  <a:lnTo>
                    <a:pt x="1173" y="365"/>
                  </a:lnTo>
                  <a:lnTo>
                    <a:pt x="1177" y="351"/>
                  </a:lnTo>
                  <a:lnTo>
                    <a:pt x="1177" y="347"/>
                  </a:lnTo>
                  <a:lnTo>
                    <a:pt x="1173" y="34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7"/>
            <p:cNvSpPr/>
            <p:nvPr/>
          </p:nvSpPr>
          <p:spPr bwMode="auto">
            <a:xfrm>
              <a:off x="7719" y="7269"/>
              <a:ext cx="2168" cy="2504"/>
            </a:xfrm>
            <a:custGeom>
              <a:avLst/>
              <a:gdLst>
                <a:gd name="T0" fmla="*/ 863 w 999"/>
                <a:gd name="T1" fmla="*/ 51 h 1154"/>
                <a:gd name="T2" fmla="*/ 933 w 999"/>
                <a:gd name="T3" fmla="*/ 75 h 1154"/>
                <a:gd name="T4" fmla="*/ 915 w 999"/>
                <a:gd name="T5" fmla="*/ 112 h 1154"/>
                <a:gd name="T6" fmla="*/ 901 w 999"/>
                <a:gd name="T7" fmla="*/ 154 h 1154"/>
                <a:gd name="T8" fmla="*/ 910 w 999"/>
                <a:gd name="T9" fmla="*/ 187 h 1154"/>
                <a:gd name="T10" fmla="*/ 971 w 999"/>
                <a:gd name="T11" fmla="*/ 281 h 1154"/>
                <a:gd name="T12" fmla="*/ 999 w 999"/>
                <a:gd name="T13" fmla="*/ 304 h 1154"/>
                <a:gd name="T14" fmla="*/ 924 w 999"/>
                <a:gd name="T15" fmla="*/ 384 h 1154"/>
                <a:gd name="T16" fmla="*/ 797 w 999"/>
                <a:gd name="T17" fmla="*/ 426 h 1154"/>
                <a:gd name="T18" fmla="*/ 774 w 999"/>
                <a:gd name="T19" fmla="*/ 459 h 1154"/>
                <a:gd name="T20" fmla="*/ 858 w 999"/>
                <a:gd name="T21" fmla="*/ 525 h 1154"/>
                <a:gd name="T22" fmla="*/ 947 w 999"/>
                <a:gd name="T23" fmla="*/ 600 h 1154"/>
                <a:gd name="T24" fmla="*/ 980 w 999"/>
                <a:gd name="T25" fmla="*/ 628 h 1154"/>
                <a:gd name="T26" fmla="*/ 947 w 999"/>
                <a:gd name="T27" fmla="*/ 638 h 1154"/>
                <a:gd name="T28" fmla="*/ 901 w 999"/>
                <a:gd name="T29" fmla="*/ 642 h 1154"/>
                <a:gd name="T30" fmla="*/ 840 w 999"/>
                <a:gd name="T31" fmla="*/ 614 h 1154"/>
                <a:gd name="T32" fmla="*/ 783 w 999"/>
                <a:gd name="T33" fmla="*/ 656 h 1154"/>
                <a:gd name="T34" fmla="*/ 760 w 999"/>
                <a:gd name="T35" fmla="*/ 642 h 1154"/>
                <a:gd name="T36" fmla="*/ 736 w 999"/>
                <a:gd name="T37" fmla="*/ 623 h 1154"/>
                <a:gd name="T38" fmla="*/ 685 w 999"/>
                <a:gd name="T39" fmla="*/ 614 h 1154"/>
                <a:gd name="T40" fmla="*/ 591 w 999"/>
                <a:gd name="T41" fmla="*/ 666 h 1154"/>
                <a:gd name="T42" fmla="*/ 497 w 999"/>
                <a:gd name="T43" fmla="*/ 792 h 1154"/>
                <a:gd name="T44" fmla="*/ 464 w 999"/>
                <a:gd name="T45" fmla="*/ 839 h 1154"/>
                <a:gd name="T46" fmla="*/ 431 w 999"/>
                <a:gd name="T47" fmla="*/ 886 h 1154"/>
                <a:gd name="T48" fmla="*/ 389 w 999"/>
                <a:gd name="T49" fmla="*/ 896 h 1154"/>
                <a:gd name="T50" fmla="*/ 446 w 999"/>
                <a:gd name="T51" fmla="*/ 957 h 1154"/>
                <a:gd name="T52" fmla="*/ 450 w 999"/>
                <a:gd name="T53" fmla="*/ 1022 h 1154"/>
                <a:gd name="T54" fmla="*/ 394 w 999"/>
                <a:gd name="T55" fmla="*/ 1032 h 1154"/>
                <a:gd name="T56" fmla="*/ 356 w 999"/>
                <a:gd name="T57" fmla="*/ 1046 h 1154"/>
                <a:gd name="T58" fmla="*/ 281 w 999"/>
                <a:gd name="T59" fmla="*/ 1149 h 1154"/>
                <a:gd name="T60" fmla="*/ 253 w 999"/>
                <a:gd name="T61" fmla="*/ 994 h 1154"/>
                <a:gd name="T62" fmla="*/ 178 w 999"/>
                <a:gd name="T63" fmla="*/ 985 h 1154"/>
                <a:gd name="T64" fmla="*/ 145 w 999"/>
                <a:gd name="T65" fmla="*/ 938 h 1154"/>
                <a:gd name="T66" fmla="*/ 113 w 999"/>
                <a:gd name="T67" fmla="*/ 882 h 1154"/>
                <a:gd name="T68" fmla="*/ 75 w 999"/>
                <a:gd name="T69" fmla="*/ 877 h 1154"/>
                <a:gd name="T70" fmla="*/ 47 w 999"/>
                <a:gd name="T71" fmla="*/ 863 h 1154"/>
                <a:gd name="T72" fmla="*/ 52 w 999"/>
                <a:gd name="T73" fmla="*/ 891 h 1154"/>
                <a:gd name="T74" fmla="*/ 52 w 999"/>
                <a:gd name="T75" fmla="*/ 924 h 1154"/>
                <a:gd name="T76" fmla="*/ 19 w 999"/>
                <a:gd name="T77" fmla="*/ 914 h 1154"/>
                <a:gd name="T78" fmla="*/ 5 w 999"/>
                <a:gd name="T79" fmla="*/ 896 h 1154"/>
                <a:gd name="T80" fmla="*/ 23 w 999"/>
                <a:gd name="T81" fmla="*/ 797 h 1154"/>
                <a:gd name="T82" fmla="*/ 42 w 999"/>
                <a:gd name="T83" fmla="*/ 760 h 1154"/>
                <a:gd name="T84" fmla="*/ 75 w 999"/>
                <a:gd name="T85" fmla="*/ 741 h 1154"/>
                <a:gd name="T86" fmla="*/ 66 w 999"/>
                <a:gd name="T87" fmla="*/ 675 h 1154"/>
                <a:gd name="T88" fmla="*/ 42 w 999"/>
                <a:gd name="T89" fmla="*/ 638 h 1154"/>
                <a:gd name="T90" fmla="*/ 9 w 999"/>
                <a:gd name="T91" fmla="*/ 572 h 1154"/>
                <a:gd name="T92" fmla="*/ 66 w 999"/>
                <a:gd name="T93" fmla="*/ 492 h 1154"/>
                <a:gd name="T94" fmla="*/ 319 w 999"/>
                <a:gd name="T95" fmla="*/ 361 h 1154"/>
                <a:gd name="T96" fmla="*/ 413 w 999"/>
                <a:gd name="T97" fmla="*/ 262 h 1154"/>
                <a:gd name="T98" fmla="*/ 488 w 999"/>
                <a:gd name="T99" fmla="*/ 173 h 1154"/>
                <a:gd name="T100" fmla="*/ 558 w 999"/>
                <a:gd name="T101" fmla="*/ 150 h 1154"/>
                <a:gd name="T102" fmla="*/ 629 w 999"/>
                <a:gd name="T103" fmla="*/ 126 h 1154"/>
                <a:gd name="T104" fmla="*/ 727 w 999"/>
                <a:gd name="T105" fmla="*/ 154 h 1154"/>
                <a:gd name="T106" fmla="*/ 765 w 999"/>
                <a:gd name="T107" fmla="*/ 122 h 1154"/>
                <a:gd name="T108" fmla="*/ 765 w 999"/>
                <a:gd name="T109" fmla="*/ 46 h 11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99" h="1154">
                  <a:moveTo>
                    <a:pt x="849" y="0"/>
                  </a:moveTo>
                  <a:lnTo>
                    <a:pt x="849" y="14"/>
                  </a:lnTo>
                  <a:lnTo>
                    <a:pt x="849" y="28"/>
                  </a:lnTo>
                  <a:lnTo>
                    <a:pt x="854" y="46"/>
                  </a:lnTo>
                  <a:lnTo>
                    <a:pt x="863" y="51"/>
                  </a:lnTo>
                  <a:lnTo>
                    <a:pt x="872" y="56"/>
                  </a:lnTo>
                  <a:lnTo>
                    <a:pt x="910" y="56"/>
                  </a:lnTo>
                  <a:lnTo>
                    <a:pt x="924" y="65"/>
                  </a:lnTo>
                  <a:lnTo>
                    <a:pt x="933" y="75"/>
                  </a:lnTo>
                  <a:lnTo>
                    <a:pt x="938" y="84"/>
                  </a:lnTo>
                  <a:lnTo>
                    <a:pt x="938" y="93"/>
                  </a:lnTo>
                  <a:lnTo>
                    <a:pt x="924" y="103"/>
                  </a:lnTo>
                  <a:lnTo>
                    <a:pt x="915" y="112"/>
                  </a:lnTo>
                  <a:lnTo>
                    <a:pt x="905" y="117"/>
                  </a:lnTo>
                  <a:lnTo>
                    <a:pt x="901" y="131"/>
                  </a:lnTo>
                  <a:lnTo>
                    <a:pt x="896" y="145"/>
                  </a:lnTo>
                  <a:lnTo>
                    <a:pt x="896" y="150"/>
                  </a:lnTo>
                  <a:lnTo>
                    <a:pt x="901" y="154"/>
                  </a:lnTo>
                  <a:lnTo>
                    <a:pt x="905" y="164"/>
                  </a:lnTo>
                  <a:lnTo>
                    <a:pt x="910" y="173"/>
                  </a:lnTo>
                  <a:lnTo>
                    <a:pt x="910" y="178"/>
                  </a:lnTo>
                  <a:lnTo>
                    <a:pt x="910" y="187"/>
                  </a:lnTo>
                  <a:lnTo>
                    <a:pt x="901" y="206"/>
                  </a:lnTo>
                  <a:lnTo>
                    <a:pt x="896" y="225"/>
                  </a:lnTo>
                  <a:lnTo>
                    <a:pt x="962" y="276"/>
                  </a:lnTo>
                  <a:lnTo>
                    <a:pt x="971" y="281"/>
                  </a:lnTo>
                  <a:lnTo>
                    <a:pt x="980" y="286"/>
                  </a:lnTo>
                  <a:lnTo>
                    <a:pt x="990" y="286"/>
                  </a:lnTo>
                  <a:lnTo>
                    <a:pt x="999" y="290"/>
                  </a:lnTo>
                  <a:lnTo>
                    <a:pt x="999" y="304"/>
                  </a:lnTo>
                  <a:lnTo>
                    <a:pt x="999" y="319"/>
                  </a:lnTo>
                  <a:lnTo>
                    <a:pt x="994" y="333"/>
                  </a:lnTo>
                  <a:lnTo>
                    <a:pt x="985" y="347"/>
                  </a:lnTo>
                  <a:lnTo>
                    <a:pt x="957" y="365"/>
                  </a:lnTo>
                  <a:lnTo>
                    <a:pt x="924" y="384"/>
                  </a:lnTo>
                  <a:lnTo>
                    <a:pt x="887" y="398"/>
                  </a:lnTo>
                  <a:lnTo>
                    <a:pt x="858" y="412"/>
                  </a:lnTo>
                  <a:lnTo>
                    <a:pt x="826" y="422"/>
                  </a:lnTo>
                  <a:lnTo>
                    <a:pt x="797" y="426"/>
                  </a:lnTo>
                  <a:lnTo>
                    <a:pt x="783" y="436"/>
                  </a:lnTo>
                  <a:lnTo>
                    <a:pt x="774" y="441"/>
                  </a:lnTo>
                  <a:lnTo>
                    <a:pt x="769" y="450"/>
                  </a:lnTo>
                  <a:lnTo>
                    <a:pt x="769" y="455"/>
                  </a:lnTo>
                  <a:lnTo>
                    <a:pt x="774" y="459"/>
                  </a:lnTo>
                  <a:lnTo>
                    <a:pt x="779" y="464"/>
                  </a:lnTo>
                  <a:lnTo>
                    <a:pt x="821" y="497"/>
                  </a:lnTo>
                  <a:lnTo>
                    <a:pt x="858" y="525"/>
                  </a:lnTo>
                  <a:lnTo>
                    <a:pt x="872" y="553"/>
                  </a:lnTo>
                  <a:lnTo>
                    <a:pt x="887" y="572"/>
                  </a:lnTo>
                  <a:lnTo>
                    <a:pt x="905" y="581"/>
                  </a:lnTo>
                  <a:lnTo>
                    <a:pt x="947" y="600"/>
                  </a:lnTo>
                  <a:lnTo>
                    <a:pt x="985" y="619"/>
                  </a:lnTo>
                  <a:lnTo>
                    <a:pt x="980" y="623"/>
                  </a:lnTo>
                  <a:lnTo>
                    <a:pt x="980" y="628"/>
                  </a:lnTo>
                  <a:lnTo>
                    <a:pt x="976" y="633"/>
                  </a:lnTo>
                  <a:lnTo>
                    <a:pt x="952" y="638"/>
                  </a:lnTo>
                  <a:lnTo>
                    <a:pt x="947" y="638"/>
                  </a:lnTo>
                  <a:lnTo>
                    <a:pt x="938" y="642"/>
                  </a:lnTo>
                  <a:lnTo>
                    <a:pt x="910" y="642"/>
                  </a:lnTo>
                  <a:lnTo>
                    <a:pt x="901" y="642"/>
                  </a:lnTo>
                  <a:lnTo>
                    <a:pt x="887" y="633"/>
                  </a:lnTo>
                  <a:lnTo>
                    <a:pt x="863" y="623"/>
                  </a:lnTo>
                  <a:lnTo>
                    <a:pt x="840" y="614"/>
                  </a:lnTo>
                  <a:lnTo>
                    <a:pt x="826" y="623"/>
                  </a:lnTo>
                  <a:lnTo>
                    <a:pt x="811" y="633"/>
                  </a:lnTo>
                  <a:lnTo>
                    <a:pt x="807" y="642"/>
                  </a:lnTo>
                  <a:lnTo>
                    <a:pt x="797" y="652"/>
                  </a:lnTo>
                  <a:lnTo>
                    <a:pt x="783" y="656"/>
                  </a:lnTo>
                  <a:lnTo>
                    <a:pt x="779" y="656"/>
                  </a:lnTo>
                  <a:lnTo>
                    <a:pt x="774" y="652"/>
                  </a:lnTo>
                  <a:lnTo>
                    <a:pt x="760" y="642"/>
                  </a:lnTo>
                  <a:lnTo>
                    <a:pt x="755" y="638"/>
                  </a:lnTo>
                  <a:lnTo>
                    <a:pt x="750" y="633"/>
                  </a:lnTo>
                  <a:lnTo>
                    <a:pt x="736" y="623"/>
                  </a:lnTo>
                  <a:lnTo>
                    <a:pt x="727" y="619"/>
                  </a:lnTo>
                  <a:lnTo>
                    <a:pt x="713" y="614"/>
                  </a:lnTo>
                  <a:lnTo>
                    <a:pt x="685" y="614"/>
                  </a:lnTo>
                  <a:lnTo>
                    <a:pt x="661" y="614"/>
                  </a:lnTo>
                  <a:lnTo>
                    <a:pt x="629" y="633"/>
                  </a:lnTo>
                  <a:lnTo>
                    <a:pt x="605" y="647"/>
                  </a:lnTo>
                  <a:lnTo>
                    <a:pt x="591" y="666"/>
                  </a:lnTo>
                  <a:lnTo>
                    <a:pt x="507" y="750"/>
                  </a:lnTo>
                  <a:lnTo>
                    <a:pt x="507" y="760"/>
                  </a:lnTo>
                  <a:lnTo>
                    <a:pt x="502" y="783"/>
                  </a:lnTo>
                  <a:lnTo>
                    <a:pt x="497" y="792"/>
                  </a:lnTo>
                  <a:lnTo>
                    <a:pt x="488" y="806"/>
                  </a:lnTo>
                  <a:lnTo>
                    <a:pt x="478" y="821"/>
                  </a:lnTo>
                  <a:lnTo>
                    <a:pt x="460" y="830"/>
                  </a:lnTo>
                  <a:lnTo>
                    <a:pt x="464" y="839"/>
                  </a:lnTo>
                  <a:lnTo>
                    <a:pt x="469" y="849"/>
                  </a:lnTo>
                  <a:lnTo>
                    <a:pt x="469" y="863"/>
                  </a:lnTo>
                  <a:lnTo>
                    <a:pt x="460" y="872"/>
                  </a:lnTo>
                  <a:lnTo>
                    <a:pt x="450" y="882"/>
                  </a:lnTo>
                  <a:lnTo>
                    <a:pt x="431" y="886"/>
                  </a:lnTo>
                  <a:lnTo>
                    <a:pt x="399" y="882"/>
                  </a:lnTo>
                  <a:lnTo>
                    <a:pt x="385" y="877"/>
                  </a:lnTo>
                  <a:lnTo>
                    <a:pt x="380" y="882"/>
                  </a:lnTo>
                  <a:lnTo>
                    <a:pt x="389" y="896"/>
                  </a:lnTo>
                  <a:lnTo>
                    <a:pt x="399" y="910"/>
                  </a:lnTo>
                  <a:lnTo>
                    <a:pt x="417" y="924"/>
                  </a:lnTo>
                  <a:lnTo>
                    <a:pt x="431" y="938"/>
                  </a:lnTo>
                  <a:lnTo>
                    <a:pt x="446" y="957"/>
                  </a:lnTo>
                  <a:lnTo>
                    <a:pt x="460" y="975"/>
                  </a:lnTo>
                  <a:lnTo>
                    <a:pt x="464" y="994"/>
                  </a:lnTo>
                  <a:lnTo>
                    <a:pt x="464" y="1003"/>
                  </a:lnTo>
                  <a:lnTo>
                    <a:pt x="460" y="1013"/>
                  </a:lnTo>
                  <a:lnTo>
                    <a:pt x="450" y="1022"/>
                  </a:lnTo>
                  <a:lnTo>
                    <a:pt x="441" y="1027"/>
                  </a:lnTo>
                  <a:lnTo>
                    <a:pt x="427" y="1032"/>
                  </a:lnTo>
                  <a:lnTo>
                    <a:pt x="403" y="1032"/>
                  </a:lnTo>
                  <a:lnTo>
                    <a:pt x="394" y="1032"/>
                  </a:lnTo>
                  <a:lnTo>
                    <a:pt x="385" y="1032"/>
                  </a:lnTo>
                  <a:lnTo>
                    <a:pt x="375" y="1032"/>
                  </a:lnTo>
                  <a:lnTo>
                    <a:pt x="366" y="1036"/>
                  </a:lnTo>
                  <a:lnTo>
                    <a:pt x="356" y="1046"/>
                  </a:lnTo>
                  <a:lnTo>
                    <a:pt x="338" y="1088"/>
                  </a:lnTo>
                  <a:lnTo>
                    <a:pt x="319" y="1111"/>
                  </a:lnTo>
                  <a:lnTo>
                    <a:pt x="300" y="1125"/>
                  </a:lnTo>
                  <a:lnTo>
                    <a:pt x="281" y="1149"/>
                  </a:lnTo>
                  <a:lnTo>
                    <a:pt x="272" y="1154"/>
                  </a:lnTo>
                  <a:lnTo>
                    <a:pt x="263" y="1018"/>
                  </a:lnTo>
                  <a:lnTo>
                    <a:pt x="258" y="1003"/>
                  </a:lnTo>
                  <a:lnTo>
                    <a:pt x="253" y="994"/>
                  </a:lnTo>
                  <a:lnTo>
                    <a:pt x="244" y="985"/>
                  </a:lnTo>
                  <a:lnTo>
                    <a:pt x="230" y="985"/>
                  </a:lnTo>
                  <a:lnTo>
                    <a:pt x="206" y="985"/>
                  </a:lnTo>
                  <a:lnTo>
                    <a:pt x="178" y="985"/>
                  </a:lnTo>
                  <a:lnTo>
                    <a:pt x="169" y="980"/>
                  </a:lnTo>
                  <a:lnTo>
                    <a:pt x="155" y="971"/>
                  </a:lnTo>
                  <a:lnTo>
                    <a:pt x="150" y="957"/>
                  </a:lnTo>
                  <a:lnTo>
                    <a:pt x="145" y="938"/>
                  </a:lnTo>
                  <a:lnTo>
                    <a:pt x="145" y="919"/>
                  </a:lnTo>
                  <a:lnTo>
                    <a:pt x="141" y="905"/>
                  </a:lnTo>
                  <a:lnTo>
                    <a:pt x="136" y="896"/>
                  </a:lnTo>
                  <a:lnTo>
                    <a:pt x="127" y="891"/>
                  </a:lnTo>
                  <a:lnTo>
                    <a:pt x="113" y="882"/>
                  </a:lnTo>
                  <a:lnTo>
                    <a:pt x="108" y="882"/>
                  </a:lnTo>
                  <a:lnTo>
                    <a:pt x="89" y="882"/>
                  </a:lnTo>
                  <a:lnTo>
                    <a:pt x="75" y="877"/>
                  </a:lnTo>
                  <a:lnTo>
                    <a:pt x="61" y="867"/>
                  </a:lnTo>
                  <a:lnTo>
                    <a:pt x="56" y="863"/>
                  </a:lnTo>
                  <a:lnTo>
                    <a:pt x="47" y="863"/>
                  </a:lnTo>
                  <a:lnTo>
                    <a:pt x="47" y="867"/>
                  </a:lnTo>
                  <a:lnTo>
                    <a:pt x="47" y="877"/>
                  </a:lnTo>
                  <a:lnTo>
                    <a:pt x="52" y="891"/>
                  </a:lnTo>
                  <a:lnTo>
                    <a:pt x="61" y="905"/>
                  </a:lnTo>
                  <a:lnTo>
                    <a:pt x="61" y="919"/>
                  </a:lnTo>
                  <a:lnTo>
                    <a:pt x="52" y="924"/>
                  </a:lnTo>
                  <a:lnTo>
                    <a:pt x="37" y="924"/>
                  </a:lnTo>
                  <a:lnTo>
                    <a:pt x="19" y="914"/>
                  </a:lnTo>
                  <a:lnTo>
                    <a:pt x="9" y="905"/>
                  </a:lnTo>
                  <a:lnTo>
                    <a:pt x="5" y="900"/>
                  </a:lnTo>
                  <a:lnTo>
                    <a:pt x="5" y="896"/>
                  </a:lnTo>
                  <a:lnTo>
                    <a:pt x="9" y="867"/>
                  </a:lnTo>
                  <a:lnTo>
                    <a:pt x="23" y="844"/>
                  </a:lnTo>
                  <a:lnTo>
                    <a:pt x="28" y="821"/>
                  </a:lnTo>
                  <a:lnTo>
                    <a:pt x="23" y="797"/>
                  </a:lnTo>
                  <a:lnTo>
                    <a:pt x="19" y="788"/>
                  </a:lnTo>
                  <a:lnTo>
                    <a:pt x="19" y="778"/>
                  </a:lnTo>
                  <a:lnTo>
                    <a:pt x="28" y="769"/>
                  </a:lnTo>
                  <a:lnTo>
                    <a:pt x="42" y="760"/>
                  </a:lnTo>
                  <a:lnTo>
                    <a:pt x="61" y="755"/>
                  </a:lnTo>
                  <a:lnTo>
                    <a:pt x="66" y="755"/>
                  </a:lnTo>
                  <a:lnTo>
                    <a:pt x="70" y="750"/>
                  </a:lnTo>
                  <a:lnTo>
                    <a:pt x="75" y="741"/>
                  </a:lnTo>
                  <a:lnTo>
                    <a:pt x="75" y="727"/>
                  </a:lnTo>
                  <a:lnTo>
                    <a:pt x="66" y="717"/>
                  </a:lnTo>
                  <a:lnTo>
                    <a:pt x="66" y="703"/>
                  </a:lnTo>
                  <a:lnTo>
                    <a:pt x="66" y="675"/>
                  </a:lnTo>
                  <a:lnTo>
                    <a:pt x="66" y="661"/>
                  </a:lnTo>
                  <a:lnTo>
                    <a:pt x="61" y="652"/>
                  </a:lnTo>
                  <a:lnTo>
                    <a:pt x="56" y="642"/>
                  </a:lnTo>
                  <a:lnTo>
                    <a:pt x="42" y="638"/>
                  </a:lnTo>
                  <a:lnTo>
                    <a:pt x="19" y="614"/>
                  </a:lnTo>
                  <a:lnTo>
                    <a:pt x="0" y="600"/>
                  </a:lnTo>
                  <a:lnTo>
                    <a:pt x="0" y="581"/>
                  </a:lnTo>
                  <a:lnTo>
                    <a:pt x="9" y="572"/>
                  </a:lnTo>
                  <a:lnTo>
                    <a:pt x="33" y="553"/>
                  </a:lnTo>
                  <a:lnTo>
                    <a:pt x="47" y="544"/>
                  </a:lnTo>
                  <a:lnTo>
                    <a:pt x="56" y="525"/>
                  </a:lnTo>
                  <a:lnTo>
                    <a:pt x="66" y="511"/>
                  </a:lnTo>
                  <a:lnTo>
                    <a:pt x="66" y="492"/>
                  </a:lnTo>
                  <a:lnTo>
                    <a:pt x="75" y="408"/>
                  </a:lnTo>
                  <a:lnTo>
                    <a:pt x="75" y="403"/>
                  </a:lnTo>
                  <a:lnTo>
                    <a:pt x="277" y="370"/>
                  </a:lnTo>
                  <a:lnTo>
                    <a:pt x="319" y="361"/>
                  </a:lnTo>
                  <a:lnTo>
                    <a:pt x="352" y="347"/>
                  </a:lnTo>
                  <a:lnTo>
                    <a:pt x="375" y="328"/>
                  </a:lnTo>
                  <a:lnTo>
                    <a:pt x="394" y="304"/>
                  </a:lnTo>
                  <a:lnTo>
                    <a:pt x="403" y="281"/>
                  </a:lnTo>
                  <a:lnTo>
                    <a:pt x="413" y="262"/>
                  </a:lnTo>
                  <a:lnTo>
                    <a:pt x="413" y="248"/>
                  </a:lnTo>
                  <a:lnTo>
                    <a:pt x="413" y="215"/>
                  </a:lnTo>
                  <a:lnTo>
                    <a:pt x="413" y="211"/>
                  </a:lnTo>
                  <a:lnTo>
                    <a:pt x="488" y="173"/>
                  </a:lnTo>
                  <a:lnTo>
                    <a:pt x="507" y="173"/>
                  </a:lnTo>
                  <a:lnTo>
                    <a:pt x="530" y="173"/>
                  </a:lnTo>
                  <a:lnTo>
                    <a:pt x="544" y="168"/>
                  </a:lnTo>
                  <a:lnTo>
                    <a:pt x="558" y="150"/>
                  </a:lnTo>
                  <a:lnTo>
                    <a:pt x="572" y="140"/>
                  </a:lnTo>
                  <a:lnTo>
                    <a:pt x="586" y="131"/>
                  </a:lnTo>
                  <a:lnTo>
                    <a:pt x="605" y="126"/>
                  </a:lnTo>
                  <a:lnTo>
                    <a:pt x="629" y="126"/>
                  </a:lnTo>
                  <a:lnTo>
                    <a:pt x="661" y="126"/>
                  </a:lnTo>
                  <a:lnTo>
                    <a:pt x="680" y="136"/>
                  </a:lnTo>
                  <a:lnTo>
                    <a:pt x="699" y="145"/>
                  </a:lnTo>
                  <a:lnTo>
                    <a:pt x="727" y="154"/>
                  </a:lnTo>
                  <a:lnTo>
                    <a:pt x="741" y="150"/>
                  </a:lnTo>
                  <a:lnTo>
                    <a:pt x="750" y="145"/>
                  </a:lnTo>
                  <a:lnTo>
                    <a:pt x="760" y="136"/>
                  </a:lnTo>
                  <a:lnTo>
                    <a:pt x="765" y="122"/>
                  </a:lnTo>
                  <a:lnTo>
                    <a:pt x="765" y="89"/>
                  </a:lnTo>
                  <a:lnTo>
                    <a:pt x="760" y="65"/>
                  </a:lnTo>
                  <a:lnTo>
                    <a:pt x="760" y="56"/>
                  </a:lnTo>
                  <a:lnTo>
                    <a:pt x="765" y="46"/>
                  </a:lnTo>
                  <a:lnTo>
                    <a:pt x="779" y="23"/>
                  </a:lnTo>
                  <a:lnTo>
                    <a:pt x="802" y="9"/>
                  </a:lnTo>
                  <a:lnTo>
                    <a:pt x="830" y="4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8"/>
            <p:cNvSpPr/>
            <p:nvPr/>
          </p:nvSpPr>
          <p:spPr bwMode="auto">
            <a:xfrm>
              <a:off x="7739" y="8764"/>
              <a:ext cx="61" cy="61"/>
            </a:xfrm>
            <a:custGeom>
              <a:avLst/>
              <a:gdLst>
                <a:gd name="T0" fmla="*/ 28 w 28"/>
                <a:gd name="T1" fmla="*/ 14 h 28"/>
                <a:gd name="T2" fmla="*/ 28 w 28"/>
                <a:gd name="T3" fmla="*/ 14 h 28"/>
                <a:gd name="T4" fmla="*/ 24 w 28"/>
                <a:gd name="T5" fmla="*/ 24 h 28"/>
                <a:gd name="T6" fmla="*/ 14 w 28"/>
                <a:gd name="T7" fmla="*/ 28 h 28"/>
                <a:gd name="T8" fmla="*/ 14 w 28"/>
                <a:gd name="T9" fmla="*/ 28 h 28"/>
                <a:gd name="T10" fmla="*/ 5 w 28"/>
                <a:gd name="T11" fmla="*/ 24 h 28"/>
                <a:gd name="T12" fmla="*/ 0 w 28"/>
                <a:gd name="T13" fmla="*/ 14 h 28"/>
                <a:gd name="T14" fmla="*/ 0 w 28"/>
                <a:gd name="T15" fmla="*/ 14 h 28"/>
                <a:gd name="T16" fmla="*/ 5 w 28"/>
                <a:gd name="T17" fmla="*/ 5 h 28"/>
                <a:gd name="T18" fmla="*/ 14 w 28"/>
                <a:gd name="T19" fmla="*/ 0 h 28"/>
                <a:gd name="T20" fmla="*/ 14 w 28"/>
                <a:gd name="T21" fmla="*/ 0 h 28"/>
                <a:gd name="T22" fmla="*/ 24 w 28"/>
                <a:gd name="T23" fmla="*/ 5 h 28"/>
                <a:gd name="T24" fmla="*/ 28 w 28"/>
                <a:gd name="T25" fmla="*/ 14 h 28"/>
                <a:gd name="T26" fmla="*/ 28 w 28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4" y="24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4" y="5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9"/>
            <p:cNvSpPr/>
            <p:nvPr/>
          </p:nvSpPr>
          <p:spPr bwMode="auto">
            <a:xfrm>
              <a:off x="7700" y="8723"/>
              <a:ext cx="152" cy="154"/>
            </a:xfrm>
            <a:custGeom>
              <a:avLst/>
              <a:gdLst>
                <a:gd name="T0" fmla="*/ 70 w 70"/>
                <a:gd name="T1" fmla="*/ 33 h 71"/>
                <a:gd name="T2" fmla="*/ 70 w 70"/>
                <a:gd name="T3" fmla="*/ 33 h 71"/>
                <a:gd name="T4" fmla="*/ 65 w 70"/>
                <a:gd name="T5" fmla="*/ 47 h 71"/>
                <a:gd name="T6" fmla="*/ 56 w 70"/>
                <a:gd name="T7" fmla="*/ 57 h 71"/>
                <a:gd name="T8" fmla="*/ 46 w 70"/>
                <a:gd name="T9" fmla="*/ 66 h 71"/>
                <a:gd name="T10" fmla="*/ 32 w 70"/>
                <a:gd name="T11" fmla="*/ 71 h 71"/>
                <a:gd name="T12" fmla="*/ 32 w 70"/>
                <a:gd name="T13" fmla="*/ 71 h 71"/>
                <a:gd name="T14" fmla="*/ 18 w 70"/>
                <a:gd name="T15" fmla="*/ 66 h 71"/>
                <a:gd name="T16" fmla="*/ 9 w 70"/>
                <a:gd name="T17" fmla="*/ 57 h 71"/>
                <a:gd name="T18" fmla="*/ 0 w 70"/>
                <a:gd name="T19" fmla="*/ 47 h 71"/>
                <a:gd name="T20" fmla="*/ 0 w 70"/>
                <a:gd name="T21" fmla="*/ 33 h 71"/>
                <a:gd name="T22" fmla="*/ 0 w 70"/>
                <a:gd name="T23" fmla="*/ 33 h 71"/>
                <a:gd name="T24" fmla="*/ 0 w 70"/>
                <a:gd name="T25" fmla="*/ 19 h 71"/>
                <a:gd name="T26" fmla="*/ 9 w 70"/>
                <a:gd name="T27" fmla="*/ 10 h 71"/>
                <a:gd name="T28" fmla="*/ 18 w 70"/>
                <a:gd name="T29" fmla="*/ 0 h 71"/>
                <a:gd name="T30" fmla="*/ 32 w 70"/>
                <a:gd name="T31" fmla="*/ 0 h 71"/>
                <a:gd name="T32" fmla="*/ 32 w 70"/>
                <a:gd name="T33" fmla="*/ 0 h 71"/>
                <a:gd name="T34" fmla="*/ 46 w 70"/>
                <a:gd name="T35" fmla="*/ 0 h 71"/>
                <a:gd name="T36" fmla="*/ 56 w 70"/>
                <a:gd name="T37" fmla="*/ 10 h 71"/>
                <a:gd name="T38" fmla="*/ 65 w 70"/>
                <a:gd name="T39" fmla="*/ 19 h 71"/>
                <a:gd name="T40" fmla="*/ 70 w 70"/>
                <a:gd name="T41" fmla="*/ 33 h 71"/>
                <a:gd name="T42" fmla="*/ 70 w 70"/>
                <a:gd name="T43" fmla="*/ 33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1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56" y="57"/>
                  </a:lnTo>
                  <a:lnTo>
                    <a:pt x="46" y="66"/>
                  </a:lnTo>
                  <a:lnTo>
                    <a:pt x="32" y="71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10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46" y="0"/>
                  </a:lnTo>
                  <a:lnTo>
                    <a:pt x="56" y="10"/>
                  </a:lnTo>
                  <a:lnTo>
                    <a:pt x="65" y="19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30"/>
            <p:cNvSpPr/>
            <p:nvPr/>
          </p:nvSpPr>
          <p:spPr bwMode="auto">
            <a:xfrm>
              <a:off x="8941" y="8551"/>
              <a:ext cx="72" cy="69"/>
            </a:xfrm>
            <a:custGeom>
              <a:avLst/>
              <a:gdLst>
                <a:gd name="T0" fmla="*/ 33 w 33"/>
                <a:gd name="T1" fmla="*/ 18 h 32"/>
                <a:gd name="T2" fmla="*/ 33 w 33"/>
                <a:gd name="T3" fmla="*/ 18 h 32"/>
                <a:gd name="T4" fmla="*/ 28 w 33"/>
                <a:gd name="T5" fmla="*/ 28 h 32"/>
                <a:gd name="T6" fmla="*/ 14 w 33"/>
                <a:gd name="T7" fmla="*/ 32 h 32"/>
                <a:gd name="T8" fmla="*/ 14 w 33"/>
                <a:gd name="T9" fmla="*/ 32 h 32"/>
                <a:gd name="T10" fmla="*/ 5 w 33"/>
                <a:gd name="T11" fmla="*/ 28 h 32"/>
                <a:gd name="T12" fmla="*/ 0 w 33"/>
                <a:gd name="T13" fmla="*/ 18 h 32"/>
                <a:gd name="T14" fmla="*/ 0 w 33"/>
                <a:gd name="T15" fmla="*/ 18 h 32"/>
                <a:gd name="T16" fmla="*/ 5 w 33"/>
                <a:gd name="T17" fmla="*/ 4 h 32"/>
                <a:gd name="T18" fmla="*/ 14 w 33"/>
                <a:gd name="T19" fmla="*/ 0 h 32"/>
                <a:gd name="T20" fmla="*/ 14 w 33"/>
                <a:gd name="T21" fmla="*/ 0 h 32"/>
                <a:gd name="T22" fmla="*/ 28 w 33"/>
                <a:gd name="T23" fmla="*/ 4 h 32"/>
                <a:gd name="T24" fmla="*/ 33 w 33"/>
                <a:gd name="T25" fmla="*/ 18 h 32"/>
                <a:gd name="T26" fmla="*/ 33 w 33"/>
                <a:gd name="T27" fmla="*/ 18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32">
                  <a:moveTo>
                    <a:pt x="33" y="18"/>
                  </a:moveTo>
                  <a:lnTo>
                    <a:pt x="33" y="18"/>
                  </a:lnTo>
                  <a:lnTo>
                    <a:pt x="28" y="28"/>
                  </a:lnTo>
                  <a:lnTo>
                    <a:pt x="14" y="32"/>
                  </a:lnTo>
                  <a:lnTo>
                    <a:pt x="5" y="28"/>
                  </a:lnTo>
                  <a:lnTo>
                    <a:pt x="0" y="18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8" y="4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31"/>
            <p:cNvSpPr/>
            <p:nvPr/>
          </p:nvSpPr>
          <p:spPr bwMode="auto">
            <a:xfrm>
              <a:off x="8900" y="8510"/>
              <a:ext cx="152" cy="152"/>
            </a:xfrm>
            <a:custGeom>
              <a:avLst/>
              <a:gdLst>
                <a:gd name="T0" fmla="*/ 70 w 70"/>
                <a:gd name="T1" fmla="*/ 37 h 70"/>
                <a:gd name="T2" fmla="*/ 70 w 70"/>
                <a:gd name="T3" fmla="*/ 37 h 70"/>
                <a:gd name="T4" fmla="*/ 66 w 70"/>
                <a:gd name="T5" fmla="*/ 51 h 70"/>
                <a:gd name="T6" fmla="*/ 61 w 70"/>
                <a:gd name="T7" fmla="*/ 61 h 70"/>
                <a:gd name="T8" fmla="*/ 47 w 70"/>
                <a:gd name="T9" fmla="*/ 70 h 70"/>
                <a:gd name="T10" fmla="*/ 33 w 70"/>
                <a:gd name="T11" fmla="*/ 70 h 70"/>
                <a:gd name="T12" fmla="*/ 33 w 70"/>
                <a:gd name="T13" fmla="*/ 70 h 70"/>
                <a:gd name="T14" fmla="*/ 19 w 70"/>
                <a:gd name="T15" fmla="*/ 70 h 70"/>
                <a:gd name="T16" fmla="*/ 9 w 70"/>
                <a:gd name="T17" fmla="*/ 61 h 70"/>
                <a:gd name="T18" fmla="*/ 0 w 70"/>
                <a:gd name="T19" fmla="*/ 51 h 70"/>
                <a:gd name="T20" fmla="*/ 0 w 70"/>
                <a:gd name="T21" fmla="*/ 37 h 70"/>
                <a:gd name="T22" fmla="*/ 0 w 70"/>
                <a:gd name="T23" fmla="*/ 37 h 70"/>
                <a:gd name="T24" fmla="*/ 0 w 70"/>
                <a:gd name="T25" fmla="*/ 23 h 70"/>
                <a:gd name="T26" fmla="*/ 9 w 70"/>
                <a:gd name="T27" fmla="*/ 9 h 70"/>
                <a:gd name="T28" fmla="*/ 19 w 70"/>
                <a:gd name="T29" fmla="*/ 5 h 70"/>
                <a:gd name="T30" fmla="*/ 33 w 70"/>
                <a:gd name="T31" fmla="*/ 0 h 70"/>
                <a:gd name="T32" fmla="*/ 33 w 70"/>
                <a:gd name="T33" fmla="*/ 0 h 70"/>
                <a:gd name="T34" fmla="*/ 47 w 70"/>
                <a:gd name="T35" fmla="*/ 5 h 70"/>
                <a:gd name="T36" fmla="*/ 61 w 70"/>
                <a:gd name="T37" fmla="*/ 9 h 70"/>
                <a:gd name="T38" fmla="*/ 66 w 70"/>
                <a:gd name="T39" fmla="*/ 23 h 70"/>
                <a:gd name="T40" fmla="*/ 70 w 70"/>
                <a:gd name="T41" fmla="*/ 37 h 70"/>
                <a:gd name="T42" fmla="*/ 70 w 70"/>
                <a:gd name="T43" fmla="*/ 37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66" y="51"/>
                  </a:lnTo>
                  <a:lnTo>
                    <a:pt x="61" y="61"/>
                  </a:lnTo>
                  <a:lnTo>
                    <a:pt x="47" y="70"/>
                  </a:lnTo>
                  <a:lnTo>
                    <a:pt x="33" y="70"/>
                  </a:lnTo>
                  <a:lnTo>
                    <a:pt x="19" y="70"/>
                  </a:lnTo>
                  <a:lnTo>
                    <a:pt x="9" y="61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3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3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32"/>
            <p:cNvSpPr/>
            <p:nvPr/>
          </p:nvSpPr>
          <p:spPr bwMode="auto">
            <a:xfrm>
              <a:off x="7016" y="8185"/>
              <a:ext cx="61" cy="61"/>
            </a:xfrm>
            <a:custGeom>
              <a:avLst/>
              <a:gdLst>
                <a:gd name="T0" fmla="*/ 28 w 28"/>
                <a:gd name="T1" fmla="*/ 14 h 28"/>
                <a:gd name="T2" fmla="*/ 28 w 28"/>
                <a:gd name="T3" fmla="*/ 14 h 28"/>
                <a:gd name="T4" fmla="*/ 24 w 28"/>
                <a:gd name="T5" fmla="*/ 23 h 28"/>
                <a:gd name="T6" fmla="*/ 14 w 28"/>
                <a:gd name="T7" fmla="*/ 28 h 28"/>
                <a:gd name="T8" fmla="*/ 14 w 28"/>
                <a:gd name="T9" fmla="*/ 28 h 28"/>
                <a:gd name="T10" fmla="*/ 5 w 28"/>
                <a:gd name="T11" fmla="*/ 23 h 28"/>
                <a:gd name="T12" fmla="*/ 0 w 28"/>
                <a:gd name="T13" fmla="*/ 14 h 28"/>
                <a:gd name="T14" fmla="*/ 0 w 28"/>
                <a:gd name="T15" fmla="*/ 14 h 28"/>
                <a:gd name="T16" fmla="*/ 5 w 28"/>
                <a:gd name="T17" fmla="*/ 4 h 28"/>
                <a:gd name="T18" fmla="*/ 14 w 28"/>
                <a:gd name="T19" fmla="*/ 0 h 28"/>
                <a:gd name="T20" fmla="*/ 14 w 28"/>
                <a:gd name="T21" fmla="*/ 0 h 28"/>
                <a:gd name="T22" fmla="*/ 24 w 28"/>
                <a:gd name="T23" fmla="*/ 4 h 28"/>
                <a:gd name="T24" fmla="*/ 28 w 28"/>
                <a:gd name="T25" fmla="*/ 14 h 28"/>
                <a:gd name="T26" fmla="*/ 28 w 28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4" y="23"/>
                  </a:lnTo>
                  <a:lnTo>
                    <a:pt x="14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4" y="0"/>
                  </a:lnTo>
                  <a:lnTo>
                    <a:pt x="24" y="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33"/>
            <p:cNvSpPr/>
            <p:nvPr/>
          </p:nvSpPr>
          <p:spPr bwMode="auto">
            <a:xfrm>
              <a:off x="6966" y="8133"/>
              <a:ext cx="152" cy="154"/>
            </a:xfrm>
            <a:custGeom>
              <a:avLst/>
              <a:gdLst>
                <a:gd name="T0" fmla="*/ 70 w 70"/>
                <a:gd name="T1" fmla="*/ 38 h 71"/>
                <a:gd name="T2" fmla="*/ 70 w 70"/>
                <a:gd name="T3" fmla="*/ 38 h 71"/>
                <a:gd name="T4" fmla="*/ 70 w 70"/>
                <a:gd name="T5" fmla="*/ 52 h 71"/>
                <a:gd name="T6" fmla="*/ 61 w 70"/>
                <a:gd name="T7" fmla="*/ 61 h 71"/>
                <a:gd name="T8" fmla="*/ 51 w 70"/>
                <a:gd name="T9" fmla="*/ 71 h 71"/>
                <a:gd name="T10" fmla="*/ 37 w 70"/>
                <a:gd name="T11" fmla="*/ 71 h 71"/>
                <a:gd name="T12" fmla="*/ 37 w 70"/>
                <a:gd name="T13" fmla="*/ 71 h 71"/>
                <a:gd name="T14" fmla="*/ 23 w 70"/>
                <a:gd name="T15" fmla="*/ 71 h 71"/>
                <a:gd name="T16" fmla="*/ 14 w 70"/>
                <a:gd name="T17" fmla="*/ 61 h 71"/>
                <a:gd name="T18" fmla="*/ 4 w 70"/>
                <a:gd name="T19" fmla="*/ 52 h 71"/>
                <a:gd name="T20" fmla="*/ 0 w 70"/>
                <a:gd name="T21" fmla="*/ 38 h 71"/>
                <a:gd name="T22" fmla="*/ 0 w 70"/>
                <a:gd name="T23" fmla="*/ 38 h 71"/>
                <a:gd name="T24" fmla="*/ 4 w 70"/>
                <a:gd name="T25" fmla="*/ 24 h 71"/>
                <a:gd name="T26" fmla="*/ 14 w 70"/>
                <a:gd name="T27" fmla="*/ 14 h 71"/>
                <a:gd name="T28" fmla="*/ 23 w 70"/>
                <a:gd name="T29" fmla="*/ 5 h 71"/>
                <a:gd name="T30" fmla="*/ 37 w 70"/>
                <a:gd name="T31" fmla="*/ 0 h 71"/>
                <a:gd name="T32" fmla="*/ 37 w 70"/>
                <a:gd name="T33" fmla="*/ 0 h 71"/>
                <a:gd name="T34" fmla="*/ 51 w 70"/>
                <a:gd name="T35" fmla="*/ 5 h 71"/>
                <a:gd name="T36" fmla="*/ 61 w 70"/>
                <a:gd name="T37" fmla="*/ 14 h 71"/>
                <a:gd name="T38" fmla="*/ 70 w 70"/>
                <a:gd name="T39" fmla="*/ 24 h 71"/>
                <a:gd name="T40" fmla="*/ 70 w 70"/>
                <a:gd name="T41" fmla="*/ 38 h 71"/>
                <a:gd name="T42" fmla="*/ 70 w 70"/>
                <a:gd name="T43" fmla="*/ 38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1">
                  <a:moveTo>
                    <a:pt x="70" y="38"/>
                  </a:moveTo>
                  <a:lnTo>
                    <a:pt x="70" y="38"/>
                  </a:lnTo>
                  <a:lnTo>
                    <a:pt x="70" y="52"/>
                  </a:lnTo>
                  <a:lnTo>
                    <a:pt x="61" y="61"/>
                  </a:lnTo>
                  <a:lnTo>
                    <a:pt x="51" y="71"/>
                  </a:lnTo>
                  <a:lnTo>
                    <a:pt x="37" y="71"/>
                  </a:lnTo>
                  <a:lnTo>
                    <a:pt x="23" y="71"/>
                  </a:lnTo>
                  <a:lnTo>
                    <a:pt x="14" y="61"/>
                  </a:lnTo>
                  <a:lnTo>
                    <a:pt x="4" y="52"/>
                  </a:lnTo>
                  <a:lnTo>
                    <a:pt x="0" y="38"/>
                  </a:lnTo>
                  <a:lnTo>
                    <a:pt x="4" y="24"/>
                  </a:lnTo>
                  <a:lnTo>
                    <a:pt x="14" y="14"/>
                  </a:lnTo>
                  <a:lnTo>
                    <a:pt x="23" y="5"/>
                  </a:lnTo>
                  <a:lnTo>
                    <a:pt x="37" y="0"/>
                  </a:lnTo>
                  <a:lnTo>
                    <a:pt x="51" y="5"/>
                  </a:lnTo>
                  <a:lnTo>
                    <a:pt x="61" y="14"/>
                  </a:lnTo>
                  <a:lnTo>
                    <a:pt x="70" y="24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34"/>
            <p:cNvSpPr/>
            <p:nvPr/>
          </p:nvSpPr>
          <p:spPr bwMode="auto">
            <a:xfrm>
              <a:off x="10132" y="7523"/>
              <a:ext cx="72" cy="72"/>
            </a:xfrm>
            <a:custGeom>
              <a:avLst/>
              <a:gdLst>
                <a:gd name="T0" fmla="*/ 33 w 33"/>
                <a:gd name="T1" fmla="*/ 19 h 33"/>
                <a:gd name="T2" fmla="*/ 33 w 33"/>
                <a:gd name="T3" fmla="*/ 19 h 33"/>
                <a:gd name="T4" fmla="*/ 28 w 33"/>
                <a:gd name="T5" fmla="*/ 28 h 33"/>
                <a:gd name="T6" fmla="*/ 14 w 33"/>
                <a:gd name="T7" fmla="*/ 33 h 33"/>
                <a:gd name="T8" fmla="*/ 14 w 33"/>
                <a:gd name="T9" fmla="*/ 33 h 33"/>
                <a:gd name="T10" fmla="*/ 4 w 33"/>
                <a:gd name="T11" fmla="*/ 28 h 33"/>
                <a:gd name="T12" fmla="*/ 0 w 33"/>
                <a:gd name="T13" fmla="*/ 19 h 33"/>
                <a:gd name="T14" fmla="*/ 0 w 33"/>
                <a:gd name="T15" fmla="*/ 19 h 33"/>
                <a:gd name="T16" fmla="*/ 4 w 33"/>
                <a:gd name="T17" fmla="*/ 5 h 33"/>
                <a:gd name="T18" fmla="*/ 14 w 33"/>
                <a:gd name="T19" fmla="*/ 0 h 33"/>
                <a:gd name="T20" fmla="*/ 14 w 33"/>
                <a:gd name="T21" fmla="*/ 0 h 33"/>
                <a:gd name="T22" fmla="*/ 28 w 33"/>
                <a:gd name="T23" fmla="*/ 5 h 33"/>
                <a:gd name="T24" fmla="*/ 33 w 33"/>
                <a:gd name="T25" fmla="*/ 19 h 33"/>
                <a:gd name="T26" fmla="*/ 33 w 33"/>
                <a:gd name="T27" fmla="*/ 19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lnTo>
                    <a:pt x="33" y="19"/>
                  </a:lnTo>
                  <a:lnTo>
                    <a:pt x="28" y="28"/>
                  </a:lnTo>
                  <a:lnTo>
                    <a:pt x="14" y="33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9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5"/>
            <p:cNvSpPr/>
            <p:nvPr/>
          </p:nvSpPr>
          <p:spPr bwMode="auto">
            <a:xfrm>
              <a:off x="10091" y="7482"/>
              <a:ext cx="152" cy="152"/>
            </a:xfrm>
            <a:custGeom>
              <a:avLst/>
              <a:gdLst>
                <a:gd name="T0" fmla="*/ 70 w 70"/>
                <a:gd name="T1" fmla="*/ 38 h 70"/>
                <a:gd name="T2" fmla="*/ 70 w 70"/>
                <a:gd name="T3" fmla="*/ 38 h 70"/>
                <a:gd name="T4" fmla="*/ 66 w 70"/>
                <a:gd name="T5" fmla="*/ 52 h 70"/>
                <a:gd name="T6" fmla="*/ 61 w 70"/>
                <a:gd name="T7" fmla="*/ 61 h 70"/>
                <a:gd name="T8" fmla="*/ 47 w 70"/>
                <a:gd name="T9" fmla="*/ 70 h 70"/>
                <a:gd name="T10" fmla="*/ 33 w 70"/>
                <a:gd name="T11" fmla="*/ 70 h 70"/>
                <a:gd name="T12" fmla="*/ 33 w 70"/>
                <a:gd name="T13" fmla="*/ 70 h 70"/>
                <a:gd name="T14" fmla="*/ 19 w 70"/>
                <a:gd name="T15" fmla="*/ 70 h 70"/>
                <a:gd name="T16" fmla="*/ 9 w 70"/>
                <a:gd name="T17" fmla="*/ 61 h 70"/>
                <a:gd name="T18" fmla="*/ 0 w 70"/>
                <a:gd name="T19" fmla="*/ 52 h 70"/>
                <a:gd name="T20" fmla="*/ 0 w 70"/>
                <a:gd name="T21" fmla="*/ 38 h 70"/>
                <a:gd name="T22" fmla="*/ 0 w 70"/>
                <a:gd name="T23" fmla="*/ 38 h 70"/>
                <a:gd name="T24" fmla="*/ 0 w 70"/>
                <a:gd name="T25" fmla="*/ 24 h 70"/>
                <a:gd name="T26" fmla="*/ 9 w 70"/>
                <a:gd name="T27" fmla="*/ 9 h 70"/>
                <a:gd name="T28" fmla="*/ 19 w 70"/>
                <a:gd name="T29" fmla="*/ 5 h 70"/>
                <a:gd name="T30" fmla="*/ 33 w 70"/>
                <a:gd name="T31" fmla="*/ 0 h 70"/>
                <a:gd name="T32" fmla="*/ 33 w 70"/>
                <a:gd name="T33" fmla="*/ 0 h 70"/>
                <a:gd name="T34" fmla="*/ 47 w 70"/>
                <a:gd name="T35" fmla="*/ 5 h 70"/>
                <a:gd name="T36" fmla="*/ 61 w 70"/>
                <a:gd name="T37" fmla="*/ 9 h 70"/>
                <a:gd name="T38" fmla="*/ 66 w 70"/>
                <a:gd name="T39" fmla="*/ 24 h 70"/>
                <a:gd name="T40" fmla="*/ 70 w 70"/>
                <a:gd name="T41" fmla="*/ 38 h 70"/>
                <a:gd name="T42" fmla="*/ 70 w 70"/>
                <a:gd name="T43" fmla="*/ 38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8"/>
                  </a:moveTo>
                  <a:lnTo>
                    <a:pt x="70" y="38"/>
                  </a:lnTo>
                  <a:lnTo>
                    <a:pt x="66" y="52"/>
                  </a:lnTo>
                  <a:lnTo>
                    <a:pt x="61" y="61"/>
                  </a:lnTo>
                  <a:lnTo>
                    <a:pt x="47" y="70"/>
                  </a:lnTo>
                  <a:lnTo>
                    <a:pt x="33" y="70"/>
                  </a:lnTo>
                  <a:lnTo>
                    <a:pt x="19" y="70"/>
                  </a:lnTo>
                  <a:lnTo>
                    <a:pt x="9" y="61"/>
                  </a:lnTo>
                  <a:lnTo>
                    <a:pt x="0" y="52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9" y="9"/>
                  </a:lnTo>
                  <a:lnTo>
                    <a:pt x="19" y="5"/>
                  </a:lnTo>
                  <a:lnTo>
                    <a:pt x="33" y="0"/>
                  </a:lnTo>
                  <a:lnTo>
                    <a:pt x="47" y="5"/>
                  </a:lnTo>
                  <a:lnTo>
                    <a:pt x="61" y="9"/>
                  </a:lnTo>
                  <a:lnTo>
                    <a:pt x="66" y="24"/>
                  </a:lnTo>
                  <a:lnTo>
                    <a:pt x="70" y="38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6"/>
            <p:cNvSpPr/>
            <p:nvPr/>
          </p:nvSpPr>
          <p:spPr bwMode="auto">
            <a:xfrm>
              <a:off x="11026" y="7727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9 w 33"/>
                <a:gd name="T5" fmla="*/ 23 h 28"/>
                <a:gd name="T6" fmla="*/ 19 w 33"/>
                <a:gd name="T7" fmla="*/ 28 h 28"/>
                <a:gd name="T8" fmla="*/ 19 w 33"/>
                <a:gd name="T9" fmla="*/ 28 h 28"/>
                <a:gd name="T10" fmla="*/ 5 w 33"/>
                <a:gd name="T11" fmla="*/ 23 h 28"/>
                <a:gd name="T12" fmla="*/ 0 w 33"/>
                <a:gd name="T13" fmla="*/ 14 h 28"/>
                <a:gd name="T14" fmla="*/ 0 w 33"/>
                <a:gd name="T15" fmla="*/ 14 h 28"/>
                <a:gd name="T16" fmla="*/ 5 w 33"/>
                <a:gd name="T17" fmla="*/ 4 h 28"/>
                <a:gd name="T18" fmla="*/ 19 w 33"/>
                <a:gd name="T19" fmla="*/ 0 h 28"/>
                <a:gd name="T20" fmla="*/ 19 w 33"/>
                <a:gd name="T21" fmla="*/ 0 h 28"/>
                <a:gd name="T22" fmla="*/ 29 w 33"/>
                <a:gd name="T23" fmla="*/ 4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9" y="23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4"/>
                  </a:lnTo>
                  <a:lnTo>
                    <a:pt x="19" y="0"/>
                  </a:lnTo>
                  <a:lnTo>
                    <a:pt x="29" y="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7"/>
            <p:cNvSpPr/>
            <p:nvPr/>
          </p:nvSpPr>
          <p:spPr bwMode="auto">
            <a:xfrm>
              <a:off x="10987" y="7686"/>
              <a:ext cx="152" cy="152"/>
            </a:xfrm>
            <a:custGeom>
              <a:avLst/>
              <a:gdLst>
                <a:gd name="T0" fmla="*/ 70 w 70"/>
                <a:gd name="T1" fmla="*/ 33 h 70"/>
                <a:gd name="T2" fmla="*/ 70 w 70"/>
                <a:gd name="T3" fmla="*/ 33 h 70"/>
                <a:gd name="T4" fmla="*/ 65 w 70"/>
                <a:gd name="T5" fmla="*/ 47 h 70"/>
                <a:gd name="T6" fmla="*/ 61 w 70"/>
                <a:gd name="T7" fmla="*/ 56 h 70"/>
                <a:gd name="T8" fmla="*/ 47 w 70"/>
                <a:gd name="T9" fmla="*/ 66 h 70"/>
                <a:gd name="T10" fmla="*/ 37 w 70"/>
                <a:gd name="T11" fmla="*/ 70 h 70"/>
                <a:gd name="T12" fmla="*/ 37 w 70"/>
                <a:gd name="T13" fmla="*/ 70 h 70"/>
                <a:gd name="T14" fmla="*/ 23 w 70"/>
                <a:gd name="T15" fmla="*/ 66 h 70"/>
                <a:gd name="T16" fmla="*/ 9 w 70"/>
                <a:gd name="T17" fmla="*/ 56 h 70"/>
                <a:gd name="T18" fmla="*/ 4 w 70"/>
                <a:gd name="T19" fmla="*/ 47 h 70"/>
                <a:gd name="T20" fmla="*/ 0 w 70"/>
                <a:gd name="T21" fmla="*/ 33 h 70"/>
                <a:gd name="T22" fmla="*/ 0 w 70"/>
                <a:gd name="T23" fmla="*/ 33 h 70"/>
                <a:gd name="T24" fmla="*/ 4 w 70"/>
                <a:gd name="T25" fmla="*/ 19 h 70"/>
                <a:gd name="T26" fmla="*/ 9 w 70"/>
                <a:gd name="T27" fmla="*/ 9 h 70"/>
                <a:gd name="T28" fmla="*/ 23 w 70"/>
                <a:gd name="T29" fmla="*/ 0 h 70"/>
                <a:gd name="T30" fmla="*/ 37 w 70"/>
                <a:gd name="T31" fmla="*/ 0 h 70"/>
                <a:gd name="T32" fmla="*/ 37 w 70"/>
                <a:gd name="T33" fmla="*/ 0 h 70"/>
                <a:gd name="T34" fmla="*/ 47 w 70"/>
                <a:gd name="T35" fmla="*/ 0 h 70"/>
                <a:gd name="T36" fmla="*/ 61 w 70"/>
                <a:gd name="T37" fmla="*/ 9 h 70"/>
                <a:gd name="T38" fmla="*/ 65 w 70"/>
                <a:gd name="T39" fmla="*/ 19 h 70"/>
                <a:gd name="T40" fmla="*/ 70 w 70"/>
                <a:gd name="T41" fmla="*/ 33 h 70"/>
                <a:gd name="T42" fmla="*/ 70 w 70"/>
                <a:gd name="T43" fmla="*/ 33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5" y="47"/>
                  </a:lnTo>
                  <a:lnTo>
                    <a:pt x="61" y="56"/>
                  </a:lnTo>
                  <a:lnTo>
                    <a:pt x="47" y="66"/>
                  </a:lnTo>
                  <a:lnTo>
                    <a:pt x="37" y="70"/>
                  </a:lnTo>
                  <a:lnTo>
                    <a:pt x="23" y="66"/>
                  </a:lnTo>
                  <a:lnTo>
                    <a:pt x="9" y="56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19"/>
                  </a:lnTo>
                  <a:lnTo>
                    <a:pt x="9" y="9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5" y="19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8"/>
            <p:cNvSpPr/>
            <p:nvPr/>
          </p:nvSpPr>
          <p:spPr bwMode="auto">
            <a:xfrm>
              <a:off x="11668" y="8235"/>
              <a:ext cx="61" cy="61"/>
            </a:xfrm>
            <a:custGeom>
              <a:avLst/>
              <a:gdLst>
                <a:gd name="T0" fmla="*/ 28 w 28"/>
                <a:gd name="T1" fmla="*/ 14 h 28"/>
                <a:gd name="T2" fmla="*/ 28 w 28"/>
                <a:gd name="T3" fmla="*/ 14 h 28"/>
                <a:gd name="T4" fmla="*/ 23 w 28"/>
                <a:gd name="T5" fmla="*/ 24 h 28"/>
                <a:gd name="T6" fmla="*/ 14 w 28"/>
                <a:gd name="T7" fmla="*/ 28 h 28"/>
                <a:gd name="T8" fmla="*/ 14 w 28"/>
                <a:gd name="T9" fmla="*/ 28 h 28"/>
                <a:gd name="T10" fmla="*/ 5 w 28"/>
                <a:gd name="T11" fmla="*/ 24 h 28"/>
                <a:gd name="T12" fmla="*/ 0 w 28"/>
                <a:gd name="T13" fmla="*/ 14 h 28"/>
                <a:gd name="T14" fmla="*/ 0 w 28"/>
                <a:gd name="T15" fmla="*/ 14 h 28"/>
                <a:gd name="T16" fmla="*/ 5 w 28"/>
                <a:gd name="T17" fmla="*/ 5 h 28"/>
                <a:gd name="T18" fmla="*/ 14 w 28"/>
                <a:gd name="T19" fmla="*/ 0 h 28"/>
                <a:gd name="T20" fmla="*/ 14 w 28"/>
                <a:gd name="T21" fmla="*/ 0 h 28"/>
                <a:gd name="T22" fmla="*/ 23 w 28"/>
                <a:gd name="T23" fmla="*/ 5 h 28"/>
                <a:gd name="T24" fmla="*/ 28 w 28"/>
                <a:gd name="T25" fmla="*/ 14 h 28"/>
                <a:gd name="T26" fmla="*/ 28 w 28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3" y="24"/>
                  </a:lnTo>
                  <a:lnTo>
                    <a:pt x="14" y="28"/>
                  </a:lnTo>
                  <a:lnTo>
                    <a:pt x="5" y="24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4" y="0"/>
                  </a:lnTo>
                  <a:lnTo>
                    <a:pt x="23" y="5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9"/>
            <p:cNvSpPr/>
            <p:nvPr/>
          </p:nvSpPr>
          <p:spPr bwMode="auto">
            <a:xfrm>
              <a:off x="11627" y="8193"/>
              <a:ext cx="154" cy="154"/>
            </a:xfrm>
            <a:custGeom>
              <a:avLst/>
              <a:gdLst>
                <a:gd name="T0" fmla="*/ 71 w 71"/>
                <a:gd name="T1" fmla="*/ 33 h 71"/>
                <a:gd name="T2" fmla="*/ 71 w 71"/>
                <a:gd name="T3" fmla="*/ 33 h 71"/>
                <a:gd name="T4" fmla="*/ 66 w 71"/>
                <a:gd name="T5" fmla="*/ 47 h 71"/>
                <a:gd name="T6" fmla="*/ 57 w 71"/>
                <a:gd name="T7" fmla="*/ 57 h 71"/>
                <a:gd name="T8" fmla="*/ 47 w 71"/>
                <a:gd name="T9" fmla="*/ 66 h 71"/>
                <a:gd name="T10" fmla="*/ 33 w 71"/>
                <a:gd name="T11" fmla="*/ 71 h 71"/>
                <a:gd name="T12" fmla="*/ 33 w 71"/>
                <a:gd name="T13" fmla="*/ 71 h 71"/>
                <a:gd name="T14" fmla="*/ 19 w 71"/>
                <a:gd name="T15" fmla="*/ 66 h 71"/>
                <a:gd name="T16" fmla="*/ 10 w 71"/>
                <a:gd name="T17" fmla="*/ 57 h 71"/>
                <a:gd name="T18" fmla="*/ 0 w 71"/>
                <a:gd name="T19" fmla="*/ 47 h 71"/>
                <a:gd name="T20" fmla="*/ 0 w 71"/>
                <a:gd name="T21" fmla="*/ 33 h 71"/>
                <a:gd name="T22" fmla="*/ 0 w 71"/>
                <a:gd name="T23" fmla="*/ 33 h 71"/>
                <a:gd name="T24" fmla="*/ 0 w 71"/>
                <a:gd name="T25" fmla="*/ 19 h 71"/>
                <a:gd name="T26" fmla="*/ 10 w 71"/>
                <a:gd name="T27" fmla="*/ 10 h 71"/>
                <a:gd name="T28" fmla="*/ 19 w 71"/>
                <a:gd name="T29" fmla="*/ 0 h 71"/>
                <a:gd name="T30" fmla="*/ 33 w 71"/>
                <a:gd name="T31" fmla="*/ 0 h 71"/>
                <a:gd name="T32" fmla="*/ 33 w 71"/>
                <a:gd name="T33" fmla="*/ 0 h 71"/>
                <a:gd name="T34" fmla="*/ 47 w 71"/>
                <a:gd name="T35" fmla="*/ 0 h 71"/>
                <a:gd name="T36" fmla="*/ 57 w 71"/>
                <a:gd name="T37" fmla="*/ 10 h 71"/>
                <a:gd name="T38" fmla="*/ 66 w 71"/>
                <a:gd name="T39" fmla="*/ 19 h 71"/>
                <a:gd name="T40" fmla="*/ 71 w 71"/>
                <a:gd name="T41" fmla="*/ 33 h 71"/>
                <a:gd name="T42" fmla="*/ 71 w 71"/>
                <a:gd name="T43" fmla="*/ 33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3"/>
                  </a:moveTo>
                  <a:lnTo>
                    <a:pt x="71" y="33"/>
                  </a:lnTo>
                  <a:lnTo>
                    <a:pt x="66" y="47"/>
                  </a:lnTo>
                  <a:lnTo>
                    <a:pt x="57" y="57"/>
                  </a:lnTo>
                  <a:lnTo>
                    <a:pt x="47" y="66"/>
                  </a:lnTo>
                  <a:lnTo>
                    <a:pt x="33" y="71"/>
                  </a:lnTo>
                  <a:lnTo>
                    <a:pt x="19" y="66"/>
                  </a:lnTo>
                  <a:lnTo>
                    <a:pt x="10" y="57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10" y="10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57" y="10"/>
                  </a:lnTo>
                  <a:lnTo>
                    <a:pt x="66" y="19"/>
                  </a:lnTo>
                  <a:lnTo>
                    <a:pt x="71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40"/>
            <p:cNvSpPr/>
            <p:nvPr/>
          </p:nvSpPr>
          <p:spPr bwMode="auto">
            <a:xfrm>
              <a:off x="11120" y="8204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8 w 33"/>
                <a:gd name="T5" fmla="*/ 24 h 28"/>
                <a:gd name="T6" fmla="*/ 18 w 33"/>
                <a:gd name="T7" fmla="*/ 28 h 28"/>
                <a:gd name="T8" fmla="*/ 18 w 33"/>
                <a:gd name="T9" fmla="*/ 28 h 28"/>
                <a:gd name="T10" fmla="*/ 4 w 33"/>
                <a:gd name="T11" fmla="*/ 24 h 28"/>
                <a:gd name="T12" fmla="*/ 0 w 33"/>
                <a:gd name="T13" fmla="*/ 14 h 28"/>
                <a:gd name="T14" fmla="*/ 0 w 33"/>
                <a:gd name="T15" fmla="*/ 14 h 28"/>
                <a:gd name="T16" fmla="*/ 4 w 33"/>
                <a:gd name="T17" fmla="*/ 5 h 28"/>
                <a:gd name="T18" fmla="*/ 18 w 33"/>
                <a:gd name="T19" fmla="*/ 0 h 28"/>
                <a:gd name="T20" fmla="*/ 18 w 33"/>
                <a:gd name="T21" fmla="*/ 0 h 28"/>
                <a:gd name="T22" fmla="*/ 28 w 33"/>
                <a:gd name="T23" fmla="*/ 5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4"/>
                  </a:lnTo>
                  <a:lnTo>
                    <a:pt x="18" y="28"/>
                  </a:lnTo>
                  <a:lnTo>
                    <a:pt x="4" y="2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8" y="0"/>
                  </a:lnTo>
                  <a:lnTo>
                    <a:pt x="28" y="5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41"/>
            <p:cNvSpPr/>
            <p:nvPr/>
          </p:nvSpPr>
          <p:spPr bwMode="auto">
            <a:xfrm>
              <a:off x="11078" y="8154"/>
              <a:ext cx="152" cy="152"/>
            </a:xfrm>
            <a:custGeom>
              <a:avLst/>
              <a:gdLst>
                <a:gd name="T0" fmla="*/ 70 w 70"/>
                <a:gd name="T1" fmla="*/ 37 h 70"/>
                <a:gd name="T2" fmla="*/ 70 w 70"/>
                <a:gd name="T3" fmla="*/ 37 h 70"/>
                <a:gd name="T4" fmla="*/ 70 w 70"/>
                <a:gd name="T5" fmla="*/ 51 h 70"/>
                <a:gd name="T6" fmla="*/ 61 w 70"/>
                <a:gd name="T7" fmla="*/ 61 h 70"/>
                <a:gd name="T8" fmla="*/ 52 w 70"/>
                <a:gd name="T9" fmla="*/ 70 h 70"/>
                <a:gd name="T10" fmla="*/ 37 w 70"/>
                <a:gd name="T11" fmla="*/ 70 h 70"/>
                <a:gd name="T12" fmla="*/ 37 w 70"/>
                <a:gd name="T13" fmla="*/ 70 h 70"/>
                <a:gd name="T14" fmla="*/ 23 w 70"/>
                <a:gd name="T15" fmla="*/ 70 h 70"/>
                <a:gd name="T16" fmla="*/ 9 w 70"/>
                <a:gd name="T17" fmla="*/ 61 h 70"/>
                <a:gd name="T18" fmla="*/ 5 w 70"/>
                <a:gd name="T19" fmla="*/ 51 h 70"/>
                <a:gd name="T20" fmla="*/ 0 w 70"/>
                <a:gd name="T21" fmla="*/ 37 h 70"/>
                <a:gd name="T22" fmla="*/ 0 w 70"/>
                <a:gd name="T23" fmla="*/ 37 h 70"/>
                <a:gd name="T24" fmla="*/ 5 w 70"/>
                <a:gd name="T25" fmla="*/ 23 h 70"/>
                <a:gd name="T26" fmla="*/ 9 w 70"/>
                <a:gd name="T27" fmla="*/ 14 h 70"/>
                <a:gd name="T28" fmla="*/ 23 w 70"/>
                <a:gd name="T29" fmla="*/ 4 h 70"/>
                <a:gd name="T30" fmla="*/ 37 w 70"/>
                <a:gd name="T31" fmla="*/ 0 h 70"/>
                <a:gd name="T32" fmla="*/ 37 w 70"/>
                <a:gd name="T33" fmla="*/ 0 h 70"/>
                <a:gd name="T34" fmla="*/ 52 w 70"/>
                <a:gd name="T35" fmla="*/ 4 h 70"/>
                <a:gd name="T36" fmla="*/ 61 w 70"/>
                <a:gd name="T37" fmla="*/ 14 h 70"/>
                <a:gd name="T38" fmla="*/ 70 w 70"/>
                <a:gd name="T39" fmla="*/ 23 h 70"/>
                <a:gd name="T40" fmla="*/ 70 w 70"/>
                <a:gd name="T41" fmla="*/ 37 h 70"/>
                <a:gd name="T42" fmla="*/ 70 w 70"/>
                <a:gd name="T43" fmla="*/ 37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7"/>
                  </a:moveTo>
                  <a:lnTo>
                    <a:pt x="70" y="37"/>
                  </a:lnTo>
                  <a:lnTo>
                    <a:pt x="70" y="51"/>
                  </a:lnTo>
                  <a:lnTo>
                    <a:pt x="61" y="61"/>
                  </a:lnTo>
                  <a:lnTo>
                    <a:pt x="52" y="70"/>
                  </a:lnTo>
                  <a:lnTo>
                    <a:pt x="37" y="70"/>
                  </a:lnTo>
                  <a:lnTo>
                    <a:pt x="23" y="70"/>
                  </a:lnTo>
                  <a:lnTo>
                    <a:pt x="9" y="61"/>
                  </a:lnTo>
                  <a:lnTo>
                    <a:pt x="5" y="51"/>
                  </a:lnTo>
                  <a:lnTo>
                    <a:pt x="0" y="37"/>
                  </a:lnTo>
                  <a:lnTo>
                    <a:pt x="5" y="23"/>
                  </a:lnTo>
                  <a:lnTo>
                    <a:pt x="9" y="14"/>
                  </a:lnTo>
                  <a:lnTo>
                    <a:pt x="23" y="4"/>
                  </a:lnTo>
                  <a:lnTo>
                    <a:pt x="37" y="0"/>
                  </a:lnTo>
                  <a:lnTo>
                    <a:pt x="52" y="4"/>
                  </a:lnTo>
                  <a:lnTo>
                    <a:pt x="61" y="14"/>
                  </a:lnTo>
                  <a:lnTo>
                    <a:pt x="70" y="23"/>
                  </a:lnTo>
                  <a:lnTo>
                    <a:pt x="70" y="37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42"/>
            <p:cNvSpPr/>
            <p:nvPr/>
          </p:nvSpPr>
          <p:spPr bwMode="auto">
            <a:xfrm>
              <a:off x="11710" y="9467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8 w 33"/>
                <a:gd name="T5" fmla="*/ 23 h 28"/>
                <a:gd name="T6" fmla="*/ 14 w 33"/>
                <a:gd name="T7" fmla="*/ 28 h 28"/>
                <a:gd name="T8" fmla="*/ 14 w 33"/>
                <a:gd name="T9" fmla="*/ 28 h 28"/>
                <a:gd name="T10" fmla="*/ 4 w 33"/>
                <a:gd name="T11" fmla="*/ 23 h 28"/>
                <a:gd name="T12" fmla="*/ 0 w 33"/>
                <a:gd name="T13" fmla="*/ 14 h 28"/>
                <a:gd name="T14" fmla="*/ 0 w 33"/>
                <a:gd name="T15" fmla="*/ 14 h 28"/>
                <a:gd name="T16" fmla="*/ 4 w 33"/>
                <a:gd name="T17" fmla="*/ 5 h 28"/>
                <a:gd name="T18" fmla="*/ 14 w 33"/>
                <a:gd name="T19" fmla="*/ 0 h 28"/>
                <a:gd name="T20" fmla="*/ 14 w 33"/>
                <a:gd name="T21" fmla="*/ 0 h 28"/>
                <a:gd name="T22" fmla="*/ 28 w 33"/>
                <a:gd name="T23" fmla="*/ 5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4" y="28"/>
                  </a:lnTo>
                  <a:lnTo>
                    <a:pt x="4" y="23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43"/>
            <p:cNvSpPr/>
            <p:nvPr/>
          </p:nvSpPr>
          <p:spPr bwMode="auto">
            <a:xfrm>
              <a:off x="11668" y="9426"/>
              <a:ext cx="152" cy="152"/>
            </a:xfrm>
            <a:custGeom>
              <a:avLst/>
              <a:gdLst>
                <a:gd name="T0" fmla="*/ 70 w 70"/>
                <a:gd name="T1" fmla="*/ 33 h 70"/>
                <a:gd name="T2" fmla="*/ 70 w 70"/>
                <a:gd name="T3" fmla="*/ 33 h 70"/>
                <a:gd name="T4" fmla="*/ 66 w 70"/>
                <a:gd name="T5" fmla="*/ 47 h 70"/>
                <a:gd name="T6" fmla="*/ 61 w 70"/>
                <a:gd name="T7" fmla="*/ 56 h 70"/>
                <a:gd name="T8" fmla="*/ 47 w 70"/>
                <a:gd name="T9" fmla="*/ 66 h 70"/>
                <a:gd name="T10" fmla="*/ 33 w 70"/>
                <a:gd name="T11" fmla="*/ 70 h 70"/>
                <a:gd name="T12" fmla="*/ 33 w 70"/>
                <a:gd name="T13" fmla="*/ 70 h 70"/>
                <a:gd name="T14" fmla="*/ 19 w 70"/>
                <a:gd name="T15" fmla="*/ 66 h 70"/>
                <a:gd name="T16" fmla="*/ 9 w 70"/>
                <a:gd name="T17" fmla="*/ 56 h 70"/>
                <a:gd name="T18" fmla="*/ 0 w 70"/>
                <a:gd name="T19" fmla="*/ 47 h 70"/>
                <a:gd name="T20" fmla="*/ 0 w 70"/>
                <a:gd name="T21" fmla="*/ 33 h 70"/>
                <a:gd name="T22" fmla="*/ 0 w 70"/>
                <a:gd name="T23" fmla="*/ 33 h 70"/>
                <a:gd name="T24" fmla="*/ 0 w 70"/>
                <a:gd name="T25" fmla="*/ 19 h 70"/>
                <a:gd name="T26" fmla="*/ 9 w 70"/>
                <a:gd name="T27" fmla="*/ 9 h 70"/>
                <a:gd name="T28" fmla="*/ 19 w 70"/>
                <a:gd name="T29" fmla="*/ 0 h 70"/>
                <a:gd name="T30" fmla="*/ 33 w 70"/>
                <a:gd name="T31" fmla="*/ 0 h 70"/>
                <a:gd name="T32" fmla="*/ 33 w 70"/>
                <a:gd name="T33" fmla="*/ 0 h 70"/>
                <a:gd name="T34" fmla="*/ 47 w 70"/>
                <a:gd name="T35" fmla="*/ 0 h 70"/>
                <a:gd name="T36" fmla="*/ 61 w 70"/>
                <a:gd name="T37" fmla="*/ 9 h 70"/>
                <a:gd name="T38" fmla="*/ 66 w 70"/>
                <a:gd name="T39" fmla="*/ 19 h 70"/>
                <a:gd name="T40" fmla="*/ 70 w 70"/>
                <a:gd name="T41" fmla="*/ 33 h 70"/>
                <a:gd name="T42" fmla="*/ 70 w 70"/>
                <a:gd name="T43" fmla="*/ 33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56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9" y="56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9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44"/>
            <p:cNvSpPr/>
            <p:nvPr/>
          </p:nvSpPr>
          <p:spPr bwMode="auto">
            <a:xfrm>
              <a:off x="10957" y="10240"/>
              <a:ext cx="69" cy="72"/>
            </a:xfrm>
            <a:custGeom>
              <a:avLst/>
              <a:gdLst>
                <a:gd name="T0" fmla="*/ 32 w 32"/>
                <a:gd name="T1" fmla="*/ 14 h 33"/>
                <a:gd name="T2" fmla="*/ 32 w 32"/>
                <a:gd name="T3" fmla="*/ 14 h 33"/>
                <a:gd name="T4" fmla="*/ 28 w 32"/>
                <a:gd name="T5" fmla="*/ 29 h 33"/>
                <a:gd name="T6" fmla="*/ 14 w 32"/>
                <a:gd name="T7" fmla="*/ 33 h 33"/>
                <a:gd name="T8" fmla="*/ 14 w 32"/>
                <a:gd name="T9" fmla="*/ 33 h 33"/>
                <a:gd name="T10" fmla="*/ 4 w 32"/>
                <a:gd name="T11" fmla="*/ 29 h 33"/>
                <a:gd name="T12" fmla="*/ 0 w 32"/>
                <a:gd name="T13" fmla="*/ 14 h 33"/>
                <a:gd name="T14" fmla="*/ 0 w 32"/>
                <a:gd name="T15" fmla="*/ 14 h 33"/>
                <a:gd name="T16" fmla="*/ 4 w 32"/>
                <a:gd name="T17" fmla="*/ 5 h 33"/>
                <a:gd name="T18" fmla="*/ 14 w 32"/>
                <a:gd name="T19" fmla="*/ 0 h 33"/>
                <a:gd name="T20" fmla="*/ 14 w 32"/>
                <a:gd name="T21" fmla="*/ 0 h 33"/>
                <a:gd name="T22" fmla="*/ 28 w 32"/>
                <a:gd name="T23" fmla="*/ 5 h 33"/>
                <a:gd name="T24" fmla="*/ 32 w 32"/>
                <a:gd name="T25" fmla="*/ 14 h 33"/>
                <a:gd name="T26" fmla="*/ 32 w 32"/>
                <a:gd name="T27" fmla="*/ 14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33">
                  <a:moveTo>
                    <a:pt x="32" y="14"/>
                  </a:moveTo>
                  <a:lnTo>
                    <a:pt x="32" y="14"/>
                  </a:lnTo>
                  <a:lnTo>
                    <a:pt x="28" y="29"/>
                  </a:lnTo>
                  <a:lnTo>
                    <a:pt x="14" y="33"/>
                  </a:lnTo>
                  <a:lnTo>
                    <a:pt x="4" y="29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5"/>
            <p:cNvSpPr/>
            <p:nvPr/>
          </p:nvSpPr>
          <p:spPr bwMode="auto">
            <a:xfrm>
              <a:off x="10916" y="10201"/>
              <a:ext cx="152" cy="152"/>
            </a:xfrm>
            <a:custGeom>
              <a:avLst/>
              <a:gdLst>
                <a:gd name="T0" fmla="*/ 70 w 70"/>
                <a:gd name="T1" fmla="*/ 32 h 70"/>
                <a:gd name="T2" fmla="*/ 70 w 70"/>
                <a:gd name="T3" fmla="*/ 32 h 70"/>
                <a:gd name="T4" fmla="*/ 66 w 70"/>
                <a:gd name="T5" fmla="*/ 47 h 70"/>
                <a:gd name="T6" fmla="*/ 61 w 70"/>
                <a:gd name="T7" fmla="*/ 61 h 70"/>
                <a:gd name="T8" fmla="*/ 47 w 70"/>
                <a:gd name="T9" fmla="*/ 65 h 70"/>
                <a:gd name="T10" fmla="*/ 33 w 70"/>
                <a:gd name="T11" fmla="*/ 70 h 70"/>
                <a:gd name="T12" fmla="*/ 33 w 70"/>
                <a:gd name="T13" fmla="*/ 70 h 70"/>
                <a:gd name="T14" fmla="*/ 23 w 70"/>
                <a:gd name="T15" fmla="*/ 65 h 70"/>
                <a:gd name="T16" fmla="*/ 9 w 70"/>
                <a:gd name="T17" fmla="*/ 61 h 70"/>
                <a:gd name="T18" fmla="*/ 5 w 70"/>
                <a:gd name="T19" fmla="*/ 47 h 70"/>
                <a:gd name="T20" fmla="*/ 0 w 70"/>
                <a:gd name="T21" fmla="*/ 32 h 70"/>
                <a:gd name="T22" fmla="*/ 0 w 70"/>
                <a:gd name="T23" fmla="*/ 32 h 70"/>
                <a:gd name="T24" fmla="*/ 5 w 70"/>
                <a:gd name="T25" fmla="*/ 23 h 70"/>
                <a:gd name="T26" fmla="*/ 9 w 70"/>
                <a:gd name="T27" fmla="*/ 9 h 70"/>
                <a:gd name="T28" fmla="*/ 23 w 70"/>
                <a:gd name="T29" fmla="*/ 4 h 70"/>
                <a:gd name="T30" fmla="*/ 33 w 70"/>
                <a:gd name="T31" fmla="*/ 0 h 70"/>
                <a:gd name="T32" fmla="*/ 33 w 70"/>
                <a:gd name="T33" fmla="*/ 0 h 70"/>
                <a:gd name="T34" fmla="*/ 47 w 70"/>
                <a:gd name="T35" fmla="*/ 4 h 70"/>
                <a:gd name="T36" fmla="*/ 61 w 70"/>
                <a:gd name="T37" fmla="*/ 9 h 70"/>
                <a:gd name="T38" fmla="*/ 66 w 70"/>
                <a:gd name="T39" fmla="*/ 18 h 70"/>
                <a:gd name="T40" fmla="*/ 70 w 70"/>
                <a:gd name="T41" fmla="*/ 32 h 70"/>
                <a:gd name="T42" fmla="*/ 70 w 70"/>
                <a:gd name="T43" fmla="*/ 32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2"/>
                  </a:moveTo>
                  <a:lnTo>
                    <a:pt x="70" y="32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5"/>
                  </a:lnTo>
                  <a:lnTo>
                    <a:pt x="33" y="70"/>
                  </a:lnTo>
                  <a:lnTo>
                    <a:pt x="23" y="65"/>
                  </a:lnTo>
                  <a:lnTo>
                    <a:pt x="9" y="61"/>
                  </a:lnTo>
                  <a:lnTo>
                    <a:pt x="5" y="47"/>
                  </a:lnTo>
                  <a:lnTo>
                    <a:pt x="0" y="32"/>
                  </a:lnTo>
                  <a:lnTo>
                    <a:pt x="5" y="23"/>
                  </a:lnTo>
                  <a:lnTo>
                    <a:pt x="9" y="9"/>
                  </a:lnTo>
                  <a:lnTo>
                    <a:pt x="23" y="4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61" y="9"/>
                  </a:lnTo>
                  <a:lnTo>
                    <a:pt x="66" y="18"/>
                  </a:lnTo>
                  <a:lnTo>
                    <a:pt x="70" y="32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6"/>
            <p:cNvSpPr/>
            <p:nvPr/>
          </p:nvSpPr>
          <p:spPr bwMode="auto">
            <a:xfrm>
              <a:off x="11577" y="9040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8 w 33"/>
                <a:gd name="T5" fmla="*/ 28 h 28"/>
                <a:gd name="T6" fmla="*/ 14 w 33"/>
                <a:gd name="T7" fmla="*/ 28 h 28"/>
                <a:gd name="T8" fmla="*/ 14 w 33"/>
                <a:gd name="T9" fmla="*/ 28 h 28"/>
                <a:gd name="T10" fmla="*/ 4 w 33"/>
                <a:gd name="T11" fmla="*/ 28 h 28"/>
                <a:gd name="T12" fmla="*/ 0 w 33"/>
                <a:gd name="T13" fmla="*/ 14 h 28"/>
                <a:gd name="T14" fmla="*/ 0 w 33"/>
                <a:gd name="T15" fmla="*/ 14 h 28"/>
                <a:gd name="T16" fmla="*/ 4 w 33"/>
                <a:gd name="T17" fmla="*/ 5 h 28"/>
                <a:gd name="T18" fmla="*/ 14 w 33"/>
                <a:gd name="T19" fmla="*/ 0 h 28"/>
                <a:gd name="T20" fmla="*/ 14 w 33"/>
                <a:gd name="T21" fmla="*/ 0 h 28"/>
                <a:gd name="T22" fmla="*/ 28 w 33"/>
                <a:gd name="T23" fmla="*/ 5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8"/>
                  </a:lnTo>
                  <a:lnTo>
                    <a:pt x="14" y="28"/>
                  </a:lnTo>
                  <a:lnTo>
                    <a:pt x="4" y="28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4" y="0"/>
                  </a:lnTo>
                  <a:lnTo>
                    <a:pt x="28" y="5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7"/>
            <p:cNvSpPr/>
            <p:nvPr/>
          </p:nvSpPr>
          <p:spPr bwMode="auto">
            <a:xfrm>
              <a:off x="11536" y="8998"/>
              <a:ext cx="152" cy="152"/>
            </a:xfrm>
            <a:custGeom>
              <a:avLst/>
              <a:gdLst>
                <a:gd name="T0" fmla="*/ 70 w 70"/>
                <a:gd name="T1" fmla="*/ 33 h 70"/>
                <a:gd name="T2" fmla="*/ 70 w 70"/>
                <a:gd name="T3" fmla="*/ 33 h 70"/>
                <a:gd name="T4" fmla="*/ 66 w 70"/>
                <a:gd name="T5" fmla="*/ 47 h 70"/>
                <a:gd name="T6" fmla="*/ 61 w 70"/>
                <a:gd name="T7" fmla="*/ 61 h 70"/>
                <a:gd name="T8" fmla="*/ 47 w 70"/>
                <a:gd name="T9" fmla="*/ 66 h 70"/>
                <a:gd name="T10" fmla="*/ 33 w 70"/>
                <a:gd name="T11" fmla="*/ 70 h 70"/>
                <a:gd name="T12" fmla="*/ 33 w 70"/>
                <a:gd name="T13" fmla="*/ 70 h 70"/>
                <a:gd name="T14" fmla="*/ 19 w 70"/>
                <a:gd name="T15" fmla="*/ 66 h 70"/>
                <a:gd name="T16" fmla="*/ 9 w 70"/>
                <a:gd name="T17" fmla="*/ 61 h 70"/>
                <a:gd name="T18" fmla="*/ 0 w 70"/>
                <a:gd name="T19" fmla="*/ 47 h 70"/>
                <a:gd name="T20" fmla="*/ 0 w 70"/>
                <a:gd name="T21" fmla="*/ 33 h 70"/>
                <a:gd name="T22" fmla="*/ 0 w 70"/>
                <a:gd name="T23" fmla="*/ 33 h 70"/>
                <a:gd name="T24" fmla="*/ 0 w 70"/>
                <a:gd name="T25" fmla="*/ 19 h 70"/>
                <a:gd name="T26" fmla="*/ 9 w 70"/>
                <a:gd name="T27" fmla="*/ 9 h 70"/>
                <a:gd name="T28" fmla="*/ 19 w 70"/>
                <a:gd name="T29" fmla="*/ 0 h 70"/>
                <a:gd name="T30" fmla="*/ 33 w 70"/>
                <a:gd name="T31" fmla="*/ 0 h 70"/>
                <a:gd name="T32" fmla="*/ 33 w 70"/>
                <a:gd name="T33" fmla="*/ 0 h 70"/>
                <a:gd name="T34" fmla="*/ 47 w 70"/>
                <a:gd name="T35" fmla="*/ 0 h 70"/>
                <a:gd name="T36" fmla="*/ 61 w 70"/>
                <a:gd name="T37" fmla="*/ 9 h 70"/>
                <a:gd name="T38" fmla="*/ 66 w 70"/>
                <a:gd name="T39" fmla="*/ 19 h 70"/>
                <a:gd name="T40" fmla="*/ 70 w 70"/>
                <a:gd name="T41" fmla="*/ 33 h 70"/>
                <a:gd name="T42" fmla="*/ 70 w 70"/>
                <a:gd name="T43" fmla="*/ 33 h 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0" h="70">
                  <a:moveTo>
                    <a:pt x="70" y="33"/>
                  </a:moveTo>
                  <a:lnTo>
                    <a:pt x="70" y="33"/>
                  </a:lnTo>
                  <a:lnTo>
                    <a:pt x="66" y="47"/>
                  </a:lnTo>
                  <a:lnTo>
                    <a:pt x="61" y="61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9" y="61"/>
                  </a:lnTo>
                  <a:lnTo>
                    <a:pt x="0" y="47"/>
                  </a:lnTo>
                  <a:lnTo>
                    <a:pt x="0" y="33"/>
                  </a:lnTo>
                  <a:lnTo>
                    <a:pt x="0" y="19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1" y="9"/>
                  </a:lnTo>
                  <a:lnTo>
                    <a:pt x="66" y="19"/>
                  </a:lnTo>
                  <a:lnTo>
                    <a:pt x="70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8"/>
            <p:cNvSpPr/>
            <p:nvPr/>
          </p:nvSpPr>
          <p:spPr bwMode="auto">
            <a:xfrm>
              <a:off x="8869" y="5405"/>
              <a:ext cx="72" cy="61"/>
            </a:xfrm>
            <a:custGeom>
              <a:avLst/>
              <a:gdLst>
                <a:gd name="T0" fmla="*/ 33 w 33"/>
                <a:gd name="T1" fmla="*/ 14 h 28"/>
                <a:gd name="T2" fmla="*/ 33 w 33"/>
                <a:gd name="T3" fmla="*/ 14 h 28"/>
                <a:gd name="T4" fmla="*/ 28 w 33"/>
                <a:gd name="T5" fmla="*/ 23 h 28"/>
                <a:gd name="T6" fmla="*/ 19 w 33"/>
                <a:gd name="T7" fmla="*/ 28 h 28"/>
                <a:gd name="T8" fmla="*/ 19 w 33"/>
                <a:gd name="T9" fmla="*/ 28 h 28"/>
                <a:gd name="T10" fmla="*/ 5 w 33"/>
                <a:gd name="T11" fmla="*/ 23 h 28"/>
                <a:gd name="T12" fmla="*/ 0 w 33"/>
                <a:gd name="T13" fmla="*/ 14 h 28"/>
                <a:gd name="T14" fmla="*/ 0 w 33"/>
                <a:gd name="T15" fmla="*/ 14 h 28"/>
                <a:gd name="T16" fmla="*/ 5 w 33"/>
                <a:gd name="T17" fmla="*/ 5 h 28"/>
                <a:gd name="T18" fmla="*/ 19 w 33"/>
                <a:gd name="T19" fmla="*/ 0 h 28"/>
                <a:gd name="T20" fmla="*/ 19 w 33"/>
                <a:gd name="T21" fmla="*/ 0 h 28"/>
                <a:gd name="T22" fmla="*/ 28 w 33"/>
                <a:gd name="T23" fmla="*/ 5 h 28"/>
                <a:gd name="T24" fmla="*/ 33 w 33"/>
                <a:gd name="T25" fmla="*/ 14 h 28"/>
                <a:gd name="T26" fmla="*/ 33 w 33"/>
                <a:gd name="T27" fmla="*/ 14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8">
                  <a:moveTo>
                    <a:pt x="33" y="14"/>
                  </a:moveTo>
                  <a:lnTo>
                    <a:pt x="33" y="14"/>
                  </a:lnTo>
                  <a:lnTo>
                    <a:pt x="28" y="23"/>
                  </a:lnTo>
                  <a:lnTo>
                    <a:pt x="19" y="28"/>
                  </a:lnTo>
                  <a:lnTo>
                    <a:pt x="5" y="23"/>
                  </a:lnTo>
                  <a:lnTo>
                    <a:pt x="0" y="14"/>
                  </a:lnTo>
                  <a:lnTo>
                    <a:pt x="5" y="5"/>
                  </a:lnTo>
                  <a:lnTo>
                    <a:pt x="19" y="0"/>
                  </a:lnTo>
                  <a:lnTo>
                    <a:pt x="28" y="5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9"/>
            <p:cNvSpPr/>
            <p:nvPr/>
          </p:nvSpPr>
          <p:spPr bwMode="auto">
            <a:xfrm>
              <a:off x="8828" y="5364"/>
              <a:ext cx="154" cy="154"/>
            </a:xfrm>
            <a:custGeom>
              <a:avLst/>
              <a:gdLst>
                <a:gd name="T0" fmla="*/ 71 w 71"/>
                <a:gd name="T1" fmla="*/ 33 h 71"/>
                <a:gd name="T2" fmla="*/ 71 w 71"/>
                <a:gd name="T3" fmla="*/ 33 h 71"/>
                <a:gd name="T4" fmla="*/ 71 w 71"/>
                <a:gd name="T5" fmla="*/ 47 h 71"/>
                <a:gd name="T6" fmla="*/ 61 w 71"/>
                <a:gd name="T7" fmla="*/ 57 h 71"/>
                <a:gd name="T8" fmla="*/ 52 w 71"/>
                <a:gd name="T9" fmla="*/ 66 h 71"/>
                <a:gd name="T10" fmla="*/ 38 w 71"/>
                <a:gd name="T11" fmla="*/ 71 h 71"/>
                <a:gd name="T12" fmla="*/ 38 w 71"/>
                <a:gd name="T13" fmla="*/ 71 h 71"/>
                <a:gd name="T14" fmla="*/ 24 w 71"/>
                <a:gd name="T15" fmla="*/ 66 h 71"/>
                <a:gd name="T16" fmla="*/ 10 w 71"/>
                <a:gd name="T17" fmla="*/ 57 h 71"/>
                <a:gd name="T18" fmla="*/ 5 w 71"/>
                <a:gd name="T19" fmla="*/ 47 h 71"/>
                <a:gd name="T20" fmla="*/ 0 w 71"/>
                <a:gd name="T21" fmla="*/ 33 h 71"/>
                <a:gd name="T22" fmla="*/ 0 w 71"/>
                <a:gd name="T23" fmla="*/ 33 h 71"/>
                <a:gd name="T24" fmla="*/ 5 w 71"/>
                <a:gd name="T25" fmla="*/ 19 h 71"/>
                <a:gd name="T26" fmla="*/ 10 w 71"/>
                <a:gd name="T27" fmla="*/ 10 h 71"/>
                <a:gd name="T28" fmla="*/ 24 w 71"/>
                <a:gd name="T29" fmla="*/ 0 h 71"/>
                <a:gd name="T30" fmla="*/ 38 w 71"/>
                <a:gd name="T31" fmla="*/ 0 h 71"/>
                <a:gd name="T32" fmla="*/ 38 w 71"/>
                <a:gd name="T33" fmla="*/ 0 h 71"/>
                <a:gd name="T34" fmla="*/ 52 w 71"/>
                <a:gd name="T35" fmla="*/ 0 h 71"/>
                <a:gd name="T36" fmla="*/ 61 w 71"/>
                <a:gd name="T37" fmla="*/ 10 h 71"/>
                <a:gd name="T38" fmla="*/ 71 w 71"/>
                <a:gd name="T39" fmla="*/ 19 h 71"/>
                <a:gd name="T40" fmla="*/ 71 w 71"/>
                <a:gd name="T41" fmla="*/ 33 h 71"/>
                <a:gd name="T42" fmla="*/ 71 w 71"/>
                <a:gd name="T43" fmla="*/ 33 h 7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71">
                  <a:moveTo>
                    <a:pt x="71" y="33"/>
                  </a:moveTo>
                  <a:lnTo>
                    <a:pt x="71" y="33"/>
                  </a:lnTo>
                  <a:lnTo>
                    <a:pt x="71" y="47"/>
                  </a:lnTo>
                  <a:lnTo>
                    <a:pt x="61" y="57"/>
                  </a:lnTo>
                  <a:lnTo>
                    <a:pt x="52" y="66"/>
                  </a:lnTo>
                  <a:lnTo>
                    <a:pt x="38" y="71"/>
                  </a:lnTo>
                  <a:lnTo>
                    <a:pt x="24" y="66"/>
                  </a:lnTo>
                  <a:lnTo>
                    <a:pt x="10" y="57"/>
                  </a:lnTo>
                  <a:lnTo>
                    <a:pt x="5" y="47"/>
                  </a:lnTo>
                  <a:lnTo>
                    <a:pt x="0" y="33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2" y="0"/>
                  </a:lnTo>
                  <a:lnTo>
                    <a:pt x="61" y="10"/>
                  </a:lnTo>
                  <a:lnTo>
                    <a:pt x="71" y="19"/>
                  </a:lnTo>
                  <a:lnTo>
                    <a:pt x="71" y="33"/>
                  </a:lnTo>
                  <a:close/>
                </a:path>
              </a:pathLst>
            </a:custGeom>
            <a:noFill/>
            <a:ln w="14288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50"/>
            <p:cNvSpPr/>
            <p:nvPr/>
          </p:nvSpPr>
          <p:spPr bwMode="auto">
            <a:xfrm>
              <a:off x="5053" y="2606"/>
              <a:ext cx="3624" cy="2270"/>
            </a:xfrm>
            <a:custGeom>
              <a:avLst/>
              <a:gdLst>
                <a:gd name="T0" fmla="*/ 1595 w 1670"/>
                <a:gd name="T1" fmla="*/ 924 h 1046"/>
                <a:gd name="T2" fmla="*/ 1595 w 1670"/>
                <a:gd name="T3" fmla="*/ 826 h 1046"/>
                <a:gd name="T4" fmla="*/ 1548 w 1670"/>
                <a:gd name="T5" fmla="*/ 835 h 1046"/>
                <a:gd name="T6" fmla="*/ 1543 w 1670"/>
                <a:gd name="T7" fmla="*/ 774 h 1046"/>
                <a:gd name="T8" fmla="*/ 1510 w 1670"/>
                <a:gd name="T9" fmla="*/ 736 h 1046"/>
                <a:gd name="T10" fmla="*/ 1435 w 1670"/>
                <a:gd name="T11" fmla="*/ 600 h 1046"/>
                <a:gd name="T12" fmla="*/ 1435 w 1670"/>
                <a:gd name="T13" fmla="*/ 521 h 1046"/>
                <a:gd name="T14" fmla="*/ 1374 w 1670"/>
                <a:gd name="T15" fmla="*/ 478 h 1046"/>
                <a:gd name="T16" fmla="*/ 1384 w 1670"/>
                <a:gd name="T17" fmla="*/ 436 h 1046"/>
                <a:gd name="T18" fmla="*/ 1351 w 1670"/>
                <a:gd name="T19" fmla="*/ 389 h 1046"/>
                <a:gd name="T20" fmla="*/ 1276 w 1670"/>
                <a:gd name="T21" fmla="*/ 338 h 1046"/>
                <a:gd name="T22" fmla="*/ 1271 w 1670"/>
                <a:gd name="T23" fmla="*/ 305 h 1046"/>
                <a:gd name="T24" fmla="*/ 1271 w 1670"/>
                <a:gd name="T25" fmla="*/ 253 h 1046"/>
                <a:gd name="T26" fmla="*/ 1163 w 1670"/>
                <a:gd name="T27" fmla="*/ 211 h 1046"/>
                <a:gd name="T28" fmla="*/ 1173 w 1670"/>
                <a:gd name="T29" fmla="*/ 169 h 1046"/>
                <a:gd name="T30" fmla="*/ 1088 w 1670"/>
                <a:gd name="T31" fmla="*/ 136 h 1046"/>
                <a:gd name="T32" fmla="*/ 1027 w 1670"/>
                <a:gd name="T33" fmla="*/ 117 h 1046"/>
                <a:gd name="T34" fmla="*/ 962 w 1670"/>
                <a:gd name="T35" fmla="*/ 136 h 1046"/>
                <a:gd name="T36" fmla="*/ 915 w 1670"/>
                <a:gd name="T37" fmla="*/ 131 h 1046"/>
                <a:gd name="T38" fmla="*/ 854 w 1670"/>
                <a:gd name="T39" fmla="*/ 131 h 1046"/>
                <a:gd name="T40" fmla="*/ 807 w 1670"/>
                <a:gd name="T41" fmla="*/ 80 h 1046"/>
                <a:gd name="T42" fmla="*/ 760 w 1670"/>
                <a:gd name="T43" fmla="*/ 66 h 1046"/>
                <a:gd name="T44" fmla="*/ 680 w 1670"/>
                <a:gd name="T45" fmla="*/ 33 h 1046"/>
                <a:gd name="T46" fmla="*/ 610 w 1670"/>
                <a:gd name="T47" fmla="*/ 5 h 1046"/>
                <a:gd name="T48" fmla="*/ 544 w 1670"/>
                <a:gd name="T49" fmla="*/ 23 h 1046"/>
                <a:gd name="T50" fmla="*/ 502 w 1670"/>
                <a:gd name="T51" fmla="*/ 33 h 1046"/>
                <a:gd name="T52" fmla="*/ 450 w 1670"/>
                <a:gd name="T53" fmla="*/ 42 h 1046"/>
                <a:gd name="T54" fmla="*/ 385 w 1670"/>
                <a:gd name="T55" fmla="*/ 66 h 1046"/>
                <a:gd name="T56" fmla="*/ 314 w 1670"/>
                <a:gd name="T57" fmla="*/ 75 h 1046"/>
                <a:gd name="T58" fmla="*/ 253 w 1670"/>
                <a:gd name="T59" fmla="*/ 80 h 1046"/>
                <a:gd name="T60" fmla="*/ 155 w 1670"/>
                <a:gd name="T61" fmla="*/ 103 h 1046"/>
                <a:gd name="T62" fmla="*/ 89 w 1670"/>
                <a:gd name="T63" fmla="*/ 178 h 1046"/>
                <a:gd name="T64" fmla="*/ 131 w 1670"/>
                <a:gd name="T65" fmla="*/ 220 h 1046"/>
                <a:gd name="T66" fmla="*/ 94 w 1670"/>
                <a:gd name="T67" fmla="*/ 324 h 1046"/>
                <a:gd name="T68" fmla="*/ 52 w 1670"/>
                <a:gd name="T69" fmla="*/ 399 h 1046"/>
                <a:gd name="T70" fmla="*/ 0 w 1670"/>
                <a:gd name="T71" fmla="*/ 469 h 1046"/>
                <a:gd name="T72" fmla="*/ 103 w 1670"/>
                <a:gd name="T73" fmla="*/ 530 h 1046"/>
                <a:gd name="T74" fmla="*/ 145 w 1670"/>
                <a:gd name="T75" fmla="*/ 521 h 1046"/>
                <a:gd name="T76" fmla="*/ 155 w 1670"/>
                <a:gd name="T77" fmla="*/ 582 h 1046"/>
                <a:gd name="T78" fmla="*/ 192 w 1670"/>
                <a:gd name="T79" fmla="*/ 586 h 1046"/>
                <a:gd name="T80" fmla="*/ 272 w 1670"/>
                <a:gd name="T81" fmla="*/ 478 h 1046"/>
                <a:gd name="T82" fmla="*/ 314 w 1670"/>
                <a:gd name="T83" fmla="*/ 535 h 1046"/>
                <a:gd name="T84" fmla="*/ 352 w 1670"/>
                <a:gd name="T85" fmla="*/ 558 h 1046"/>
                <a:gd name="T86" fmla="*/ 408 w 1670"/>
                <a:gd name="T87" fmla="*/ 563 h 1046"/>
                <a:gd name="T88" fmla="*/ 417 w 1670"/>
                <a:gd name="T89" fmla="*/ 596 h 1046"/>
                <a:gd name="T90" fmla="*/ 394 w 1670"/>
                <a:gd name="T91" fmla="*/ 624 h 1046"/>
                <a:gd name="T92" fmla="*/ 446 w 1670"/>
                <a:gd name="T93" fmla="*/ 741 h 1046"/>
                <a:gd name="T94" fmla="*/ 478 w 1670"/>
                <a:gd name="T95" fmla="*/ 830 h 1046"/>
                <a:gd name="T96" fmla="*/ 563 w 1670"/>
                <a:gd name="T97" fmla="*/ 957 h 1046"/>
                <a:gd name="T98" fmla="*/ 643 w 1670"/>
                <a:gd name="T99" fmla="*/ 966 h 1046"/>
                <a:gd name="T100" fmla="*/ 727 w 1670"/>
                <a:gd name="T101" fmla="*/ 901 h 1046"/>
                <a:gd name="T102" fmla="*/ 821 w 1670"/>
                <a:gd name="T103" fmla="*/ 924 h 1046"/>
                <a:gd name="T104" fmla="*/ 863 w 1670"/>
                <a:gd name="T105" fmla="*/ 915 h 1046"/>
                <a:gd name="T106" fmla="*/ 915 w 1670"/>
                <a:gd name="T107" fmla="*/ 896 h 1046"/>
                <a:gd name="T108" fmla="*/ 985 w 1670"/>
                <a:gd name="T109" fmla="*/ 877 h 1046"/>
                <a:gd name="T110" fmla="*/ 1055 w 1670"/>
                <a:gd name="T111" fmla="*/ 788 h 1046"/>
                <a:gd name="T112" fmla="*/ 1098 w 1670"/>
                <a:gd name="T113" fmla="*/ 755 h 1046"/>
                <a:gd name="T114" fmla="*/ 1234 w 1670"/>
                <a:gd name="T115" fmla="*/ 863 h 1046"/>
                <a:gd name="T116" fmla="*/ 1342 w 1670"/>
                <a:gd name="T117" fmla="*/ 962 h 1046"/>
                <a:gd name="T118" fmla="*/ 1388 w 1670"/>
                <a:gd name="T119" fmla="*/ 1013 h 1046"/>
                <a:gd name="T120" fmla="*/ 1468 w 1670"/>
                <a:gd name="T121" fmla="*/ 1046 h 10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70" h="1046">
                  <a:moveTo>
                    <a:pt x="1670" y="994"/>
                  </a:moveTo>
                  <a:lnTo>
                    <a:pt x="1670" y="994"/>
                  </a:lnTo>
                  <a:lnTo>
                    <a:pt x="1637" y="962"/>
                  </a:lnTo>
                  <a:lnTo>
                    <a:pt x="1600" y="929"/>
                  </a:lnTo>
                  <a:lnTo>
                    <a:pt x="1595" y="924"/>
                  </a:lnTo>
                  <a:lnTo>
                    <a:pt x="1590" y="905"/>
                  </a:lnTo>
                  <a:lnTo>
                    <a:pt x="1595" y="882"/>
                  </a:lnTo>
                  <a:lnTo>
                    <a:pt x="1600" y="868"/>
                  </a:lnTo>
                  <a:lnTo>
                    <a:pt x="1604" y="858"/>
                  </a:lnTo>
                  <a:lnTo>
                    <a:pt x="1604" y="835"/>
                  </a:lnTo>
                  <a:lnTo>
                    <a:pt x="1604" y="826"/>
                  </a:lnTo>
                  <a:lnTo>
                    <a:pt x="1595" y="826"/>
                  </a:lnTo>
                  <a:lnTo>
                    <a:pt x="1585" y="830"/>
                  </a:lnTo>
                  <a:lnTo>
                    <a:pt x="1576" y="840"/>
                  </a:lnTo>
                  <a:lnTo>
                    <a:pt x="1571" y="854"/>
                  </a:lnTo>
                  <a:lnTo>
                    <a:pt x="1567" y="858"/>
                  </a:lnTo>
                  <a:lnTo>
                    <a:pt x="1557" y="858"/>
                  </a:lnTo>
                  <a:lnTo>
                    <a:pt x="1548" y="849"/>
                  </a:lnTo>
                  <a:lnTo>
                    <a:pt x="1548" y="835"/>
                  </a:lnTo>
                  <a:lnTo>
                    <a:pt x="1557" y="826"/>
                  </a:lnTo>
                  <a:lnTo>
                    <a:pt x="1562" y="816"/>
                  </a:lnTo>
                  <a:lnTo>
                    <a:pt x="1571" y="807"/>
                  </a:lnTo>
                  <a:lnTo>
                    <a:pt x="1571" y="802"/>
                  </a:lnTo>
                  <a:lnTo>
                    <a:pt x="1557" y="793"/>
                  </a:lnTo>
                  <a:lnTo>
                    <a:pt x="1548" y="788"/>
                  </a:lnTo>
                  <a:lnTo>
                    <a:pt x="1543" y="774"/>
                  </a:lnTo>
                  <a:lnTo>
                    <a:pt x="1553" y="760"/>
                  </a:lnTo>
                  <a:lnTo>
                    <a:pt x="1553" y="746"/>
                  </a:lnTo>
                  <a:lnTo>
                    <a:pt x="1543" y="741"/>
                  </a:lnTo>
                  <a:lnTo>
                    <a:pt x="1534" y="736"/>
                  </a:lnTo>
                  <a:lnTo>
                    <a:pt x="1520" y="736"/>
                  </a:lnTo>
                  <a:lnTo>
                    <a:pt x="1510" y="736"/>
                  </a:lnTo>
                  <a:lnTo>
                    <a:pt x="1510" y="713"/>
                  </a:lnTo>
                  <a:lnTo>
                    <a:pt x="1515" y="690"/>
                  </a:lnTo>
                  <a:lnTo>
                    <a:pt x="1496" y="666"/>
                  </a:lnTo>
                  <a:lnTo>
                    <a:pt x="1478" y="647"/>
                  </a:lnTo>
                  <a:lnTo>
                    <a:pt x="1454" y="619"/>
                  </a:lnTo>
                  <a:lnTo>
                    <a:pt x="1435" y="600"/>
                  </a:lnTo>
                  <a:lnTo>
                    <a:pt x="1426" y="582"/>
                  </a:lnTo>
                  <a:lnTo>
                    <a:pt x="1426" y="558"/>
                  </a:lnTo>
                  <a:lnTo>
                    <a:pt x="1431" y="539"/>
                  </a:lnTo>
                  <a:lnTo>
                    <a:pt x="1435" y="535"/>
                  </a:lnTo>
                  <a:lnTo>
                    <a:pt x="1435" y="521"/>
                  </a:lnTo>
                  <a:lnTo>
                    <a:pt x="1435" y="507"/>
                  </a:lnTo>
                  <a:lnTo>
                    <a:pt x="1426" y="502"/>
                  </a:lnTo>
                  <a:lnTo>
                    <a:pt x="1407" y="493"/>
                  </a:lnTo>
                  <a:lnTo>
                    <a:pt x="1398" y="493"/>
                  </a:lnTo>
                  <a:lnTo>
                    <a:pt x="1384" y="488"/>
                  </a:lnTo>
                  <a:lnTo>
                    <a:pt x="1379" y="488"/>
                  </a:lnTo>
                  <a:lnTo>
                    <a:pt x="1374" y="478"/>
                  </a:lnTo>
                  <a:lnTo>
                    <a:pt x="1374" y="469"/>
                  </a:lnTo>
                  <a:lnTo>
                    <a:pt x="1384" y="464"/>
                  </a:lnTo>
                  <a:lnTo>
                    <a:pt x="1398" y="455"/>
                  </a:lnTo>
                  <a:lnTo>
                    <a:pt x="1402" y="446"/>
                  </a:lnTo>
                  <a:lnTo>
                    <a:pt x="1402" y="436"/>
                  </a:lnTo>
                  <a:lnTo>
                    <a:pt x="1393" y="436"/>
                  </a:lnTo>
                  <a:lnTo>
                    <a:pt x="1384" y="436"/>
                  </a:lnTo>
                  <a:lnTo>
                    <a:pt x="1370" y="436"/>
                  </a:lnTo>
                  <a:lnTo>
                    <a:pt x="1374" y="422"/>
                  </a:lnTo>
                  <a:lnTo>
                    <a:pt x="1384" y="417"/>
                  </a:lnTo>
                  <a:lnTo>
                    <a:pt x="1384" y="403"/>
                  </a:lnTo>
                  <a:lnTo>
                    <a:pt x="1374" y="399"/>
                  </a:lnTo>
                  <a:lnTo>
                    <a:pt x="1360" y="394"/>
                  </a:lnTo>
                  <a:lnTo>
                    <a:pt x="1351" y="389"/>
                  </a:lnTo>
                  <a:lnTo>
                    <a:pt x="1337" y="389"/>
                  </a:lnTo>
                  <a:lnTo>
                    <a:pt x="1327" y="380"/>
                  </a:lnTo>
                  <a:lnTo>
                    <a:pt x="1327" y="371"/>
                  </a:lnTo>
                  <a:lnTo>
                    <a:pt x="1323" y="361"/>
                  </a:lnTo>
                  <a:lnTo>
                    <a:pt x="1318" y="352"/>
                  </a:lnTo>
                  <a:lnTo>
                    <a:pt x="1299" y="342"/>
                  </a:lnTo>
                  <a:lnTo>
                    <a:pt x="1276" y="338"/>
                  </a:lnTo>
                  <a:lnTo>
                    <a:pt x="1262" y="328"/>
                  </a:lnTo>
                  <a:lnTo>
                    <a:pt x="1257" y="328"/>
                  </a:lnTo>
                  <a:lnTo>
                    <a:pt x="1257" y="324"/>
                  </a:lnTo>
                  <a:lnTo>
                    <a:pt x="1262" y="314"/>
                  </a:lnTo>
                  <a:lnTo>
                    <a:pt x="1271" y="305"/>
                  </a:lnTo>
                  <a:lnTo>
                    <a:pt x="1281" y="300"/>
                  </a:lnTo>
                  <a:lnTo>
                    <a:pt x="1290" y="281"/>
                  </a:lnTo>
                  <a:lnTo>
                    <a:pt x="1295" y="272"/>
                  </a:lnTo>
                  <a:lnTo>
                    <a:pt x="1290" y="267"/>
                  </a:lnTo>
                  <a:lnTo>
                    <a:pt x="1285" y="258"/>
                  </a:lnTo>
                  <a:lnTo>
                    <a:pt x="1271" y="253"/>
                  </a:lnTo>
                  <a:lnTo>
                    <a:pt x="1252" y="249"/>
                  </a:lnTo>
                  <a:lnTo>
                    <a:pt x="1238" y="244"/>
                  </a:lnTo>
                  <a:lnTo>
                    <a:pt x="1224" y="230"/>
                  </a:lnTo>
                  <a:lnTo>
                    <a:pt x="1215" y="216"/>
                  </a:lnTo>
                  <a:lnTo>
                    <a:pt x="1215" y="211"/>
                  </a:lnTo>
                  <a:lnTo>
                    <a:pt x="1173" y="220"/>
                  </a:lnTo>
                  <a:lnTo>
                    <a:pt x="1163" y="211"/>
                  </a:lnTo>
                  <a:lnTo>
                    <a:pt x="1168" y="197"/>
                  </a:lnTo>
                  <a:lnTo>
                    <a:pt x="1173" y="178"/>
                  </a:lnTo>
                  <a:lnTo>
                    <a:pt x="1177" y="173"/>
                  </a:lnTo>
                  <a:lnTo>
                    <a:pt x="1177" y="169"/>
                  </a:lnTo>
                  <a:lnTo>
                    <a:pt x="1173" y="169"/>
                  </a:lnTo>
                  <a:lnTo>
                    <a:pt x="1149" y="159"/>
                  </a:lnTo>
                  <a:lnTo>
                    <a:pt x="1144" y="159"/>
                  </a:lnTo>
                  <a:lnTo>
                    <a:pt x="1135" y="159"/>
                  </a:lnTo>
                  <a:lnTo>
                    <a:pt x="1112" y="150"/>
                  </a:lnTo>
                  <a:lnTo>
                    <a:pt x="1088" y="136"/>
                  </a:lnTo>
                  <a:lnTo>
                    <a:pt x="1079" y="131"/>
                  </a:lnTo>
                  <a:lnTo>
                    <a:pt x="1055" y="122"/>
                  </a:lnTo>
                  <a:lnTo>
                    <a:pt x="1041" y="117"/>
                  </a:lnTo>
                  <a:lnTo>
                    <a:pt x="1027" y="117"/>
                  </a:lnTo>
                  <a:lnTo>
                    <a:pt x="1008" y="117"/>
                  </a:lnTo>
                  <a:lnTo>
                    <a:pt x="985" y="117"/>
                  </a:lnTo>
                  <a:lnTo>
                    <a:pt x="971" y="122"/>
                  </a:lnTo>
                  <a:lnTo>
                    <a:pt x="966" y="127"/>
                  </a:lnTo>
                  <a:lnTo>
                    <a:pt x="962" y="136"/>
                  </a:lnTo>
                  <a:lnTo>
                    <a:pt x="957" y="141"/>
                  </a:lnTo>
                  <a:lnTo>
                    <a:pt x="947" y="155"/>
                  </a:lnTo>
                  <a:lnTo>
                    <a:pt x="933" y="155"/>
                  </a:lnTo>
                  <a:lnTo>
                    <a:pt x="915" y="131"/>
                  </a:lnTo>
                  <a:lnTo>
                    <a:pt x="905" y="131"/>
                  </a:lnTo>
                  <a:lnTo>
                    <a:pt x="886" y="131"/>
                  </a:lnTo>
                  <a:lnTo>
                    <a:pt x="877" y="131"/>
                  </a:lnTo>
                  <a:lnTo>
                    <a:pt x="854" y="131"/>
                  </a:lnTo>
                  <a:lnTo>
                    <a:pt x="844" y="127"/>
                  </a:lnTo>
                  <a:lnTo>
                    <a:pt x="826" y="117"/>
                  </a:lnTo>
                  <a:lnTo>
                    <a:pt x="816" y="108"/>
                  </a:lnTo>
                  <a:lnTo>
                    <a:pt x="811" y="98"/>
                  </a:lnTo>
                  <a:lnTo>
                    <a:pt x="807" y="80"/>
                  </a:lnTo>
                  <a:lnTo>
                    <a:pt x="797" y="70"/>
                  </a:lnTo>
                  <a:lnTo>
                    <a:pt x="793" y="66"/>
                  </a:lnTo>
                  <a:lnTo>
                    <a:pt x="774" y="66"/>
                  </a:lnTo>
                  <a:lnTo>
                    <a:pt x="760" y="66"/>
                  </a:lnTo>
                  <a:lnTo>
                    <a:pt x="741" y="66"/>
                  </a:lnTo>
                  <a:lnTo>
                    <a:pt x="727" y="66"/>
                  </a:lnTo>
                  <a:lnTo>
                    <a:pt x="713" y="66"/>
                  </a:lnTo>
                  <a:lnTo>
                    <a:pt x="699" y="52"/>
                  </a:lnTo>
                  <a:lnTo>
                    <a:pt x="694" y="33"/>
                  </a:lnTo>
                  <a:lnTo>
                    <a:pt x="680" y="33"/>
                  </a:lnTo>
                  <a:lnTo>
                    <a:pt x="671" y="33"/>
                  </a:lnTo>
                  <a:lnTo>
                    <a:pt x="661" y="33"/>
                  </a:lnTo>
                  <a:lnTo>
                    <a:pt x="643" y="28"/>
                  </a:lnTo>
                  <a:lnTo>
                    <a:pt x="628" y="9"/>
                  </a:lnTo>
                  <a:lnTo>
                    <a:pt x="624" y="9"/>
                  </a:lnTo>
                  <a:lnTo>
                    <a:pt x="610" y="5"/>
                  </a:lnTo>
                  <a:lnTo>
                    <a:pt x="605" y="0"/>
                  </a:lnTo>
                  <a:lnTo>
                    <a:pt x="596" y="5"/>
                  </a:lnTo>
                  <a:lnTo>
                    <a:pt x="586" y="5"/>
                  </a:lnTo>
                  <a:lnTo>
                    <a:pt x="568" y="14"/>
                  </a:lnTo>
                  <a:lnTo>
                    <a:pt x="563" y="23"/>
                  </a:lnTo>
                  <a:lnTo>
                    <a:pt x="544" y="23"/>
                  </a:lnTo>
                  <a:lnTo>
                    <a:pt x="535" y="19"/>
                  </a:lnTo>
                  <a:lnTo>
                    <a:pt x="530" y="14"/>
                  </a:lnTo>
                  <a:lnTo>
                    <a:pt x="516" y="9"/>
                  </a:lnTo>
                  <a:lnTo>
                    <a:pt x="507" y="19"/>
                  </a:lnTo>
                  <a:lnTo>
                    <a:pt x="502" y="33"/>
                  </a:lnTo>
                  <a:lnTo>
                    <a:pt x="497" y="47"/>
                  </a:lnTo>
                  <a:lnTo>
                    <a:pt x="488" y="47"/>
                  </a:lnTo>
                  <a:lnTo>
                    <a:pt x="478" y="47"/>
                  </a:lnTo>
                  <a:lnTo>
                    <a:pt x="469" y="42"/>
                  </a:lnTo>
                  <a:lnTo>
                    <a:pt x="464" y="42"/>
                  </a:lnTo>
                  <a:lnTo>
                    <a:pt x="450" y="42"/>
                  </a:lnTo>
                  <a:lnTo>
                    <a:pt x="436" y="47"/>
                  </a:lnTo>
                  <a:lnTo>
                    <a:pt x="427" y="52"/>
                  </a:lnTo>
                  <a:lnTo>
                    <a:pt x="422" y="61"/>
                  </a:lnTo>
                  <a:lnTo>
                    <a:pt x="413" y="66"/>
                  </a:lnTo>
                  <a:lnTo>
                    <a:pt x="399" y="66"/>
                  </a:lnTo>
                  <a:lnTo>
                    <a:pt x="385" y="66"/>
                  </a:lnTo>
                  <a:lnTo>
                    <a:pt x="370" y="66"/>
                  </a:lnTo>
                  <a:lnTo>
                    <a:pt x="352" y="66"/>
                  </a:lnTo>
                  <a:lnTo>
                    <a:pt x="342" y="66"/>
                  </a:lnTo>
                  <a:lnTo>
                    <a:pt x="324" y="66"/>
                  </a:lnTo>
                  <a:lnTo>
                    <a:pt x="314" y="75"/>
                  </a:lnTo>
                  <a:lnTo>
                    <a:pt x="305" y="80"/>
                  </a:lnTo>
                  <a:lnTo>
                    <a:pt x="267" y="80"/>
                  </a:lnTo>
                  <a:lnTo>
                    <a:pt x="253" y="80"/>
                  </a:lnTo>
                  <a:lnTo>
                    <a:pt x="211" y="89"/>
                  </a:lnTo>
                  <a:lnTo>
                    <a:pt x="192" y="103"/>
                  </a:lnTo>
                  <a:lnTo>
                    <a:pt x="169" y="103"/>
                  </a:lnTo>
                  <a:lnTo>
                    <a:pt x="155" y="103"/>
                  </a:lnTo>
                  <a:lnTo>
                    <a:pt x="117" y="122"/>
                  </a:lnTo>
                  <a:lnTo>
                    <a:pt x="89" y="131"/>
                  </a:lnTo>
                  <a:lnTo>
                    <a:pt x="66" y="136"/>
                  </a:lnTo>
                  <a:lnTo>
                    <a:pt x="56" y="145"/>
                  </a:lnTo>
                  <a:lnTo>
                    <a:pt x="52" y="164"/>
                  </a:lnTo>
                  <a:lnTo>
                    <a:pt x="75" y="173"/>
                  </a:lnTo>
                  <a:lnTo>
                    <a:pt x="89" y="178"/>
                  </a:lnTo>
                  <a:lnTo>
                    <a:pt x="94" y="178"/>
                  </a:lnTo>
                  <a:lnTo>
                    <a:pt x="98" y="183"/>
                  </a:lnTo>
                  <a:lnTo>
                    <a:pt x="103" y="202"/>
                  </a:lnTo>
                  <a:lnTo>
                    <a:pt x="98" y="216"/>
                  </a:lnTo>
                  <a:lnTo>
                    <a:pt x="131" y="220"/>
                  </a:lnTo>
                  <a:lnTo>
                    <a:pt x="141" y="267"/>
                  </a:lnTo>
                  <a:lnTo>
                    <a:pt x="117" y="272"/>
                  </a:lnTo>
                  <a:lnTo>
                    <a:pt x="108" y="272"/>
                  </a:lnTo>
                  <a:lnTo>
                    <a:pt x="108" y="291"/>
                  </a:lnTo>
                  <a:lnTo>
                    <a:pt x="112" y="300"/>
                  </a:lnTo>
                  <a:lnTo>
                    <a:pt x="108" y="310"/>
                  </a:lnTo>
                  <a:lnTo>
                    <a:pt x="94" y="324"/>
                  </a:lnTo>
                  <a:lnTo>
                    <a:pt x="89" y="333"/>
                  </a:lnTo>
                  <a:lnTo>
                    <a:pt x="89" y="342"/>
                  </a:lnTo>
                  <a:lnTo>
                    <a:pt x="89" y="366"/>
                  </a:lnTo>
                  <a:lnTo>
                    <a:pt x="89" y="380"/>
                  </a:lnTo>
                  <a:lnTo>
                    <a:pt x="70" y="385"/>
                  </a:lnTo>
                  <a:lnTo>
                    <a:pt x="56" y="389"/>
                  </a:lnTo>
                  <a:lnTo>
                    <a:pt x="52" y="399"/>
                  </a:lnTo>
                  <a:lnTo>
                    <a:pt x="52" y="417"/>
                  </a:lnTo>
                  <a:lnTo>
                    <a:pt x="47" y="432"/>
                  </a:lnTo>
                  <a:lnTo>
                    <a:pt x="37" y="441"/>
                  </a:lnTo>
                  <a:lnTo>
                    <a:pt x="14" y="455"/>
                  </a:lnTo>
                  <a:lnTo>
                    <a:pt x="0" y="469"/>
                  </a:lnTo>
                  <a:lnTo>
                    <a:pt x="0" y="478"/>
                  </a:lnTo>
                  <a:lnTo>
                    <a:pt x="14" y="483"/>
                  </a:lnTo>
                  <a:lnTo>
                    <a:pt x="33" y="483"/>
                  </a:lnTo>
                  <a:lnTo>
                    <a:pt x="42" y="488"/>
                  </a:lnTo>
                  <a:lnTo>
                    <a:pt x="66" y="516"/>
                  </a:lnTo>
                  <a:lnTo>
                    <a:pt x="84" y="525"/>
                  </a:lnTo>
                  <a:lnTo>
                    <a:pt x="103" y="530"/>
                  </a:lnTo>
                  <a:lnTo>
                    <a:pt x="127" y="525"/>
                  </a:lnTo>
                  <a:lnTo>
                    <a:pt x="141" y="521"/>
                  </a:lnTo>
                  <a:lnTo>
                    <a:pt x="141" y="516"/>
                  </a:lnTo>
                  <a:lnTo>
                    <a:pt x="145" y="516"/>
                  </a:lnTo>
                  <a:lnTo>
                    <a:pt x="145" y="521"/>
                  </a:lnTo>
                  <a:lnTo>
                    <a:pt x="150" y="530"/>
                  </a:lnTo>
                  <a:lnTo>
                    <a:pt x="150" y="553"/>
                  </a:lnTo>
                  <a:lnTo>
                    <a:pt x="150" y="568"/>
                  </a:lnTo>
                  <a:lnTo>
                    <a:pt x="150" y="577"/>
                  </a:lnTo>
                  <a:lnTo>
                    <a:pt x="155" y="582"/>
                  </a:lnTo>
                  <a:lnTo>
                    <a:pt x="159" y="582"/>
                  </a:lnTo>
                  <a:lnTo>
                    <a:pt x="169" y="586"/>
                  </a:lnTo>
                  <a:lnTo>
                    <a:pt x="178" y="586"/>
                  </a:lnTo>
                  <a:lnTo>
                    <a:pt x="192" y="586"/>
                  </a:lnTo>
                  <a:lnTo>
                    <a:pt x="206" y="582"/>
                  </a:lnTo>
                  <a:lnTo>
                    <a:pt x="206" y="577"/>
                  </a:lnTo>
                  <a:lnTo>
                    <a:pt x="220" y="553"/>
                  </a:lnTo>
                  <a:lnTo>
                    <a:pt x="234" y="530"/>
                  </a:lnTo>
                  <a:lnTo>
                    <a:pt x="249" y="507"/>
                  </a:lnTo>
                  <a:lnTo>
                    <a:pt x="258" y="488"/>
                  </a:lnTo>
                  <a:lnTo>
                    <a:pt x="272" y="478"/>
                  </a:lnTo>
                  <a:lnTo>
                    <a:pt x="277" y="488"/>
                  </a:lnTo>
                  <a:lnTo>
                    <a:pt x="291" y="530"/>
                  </a:lnTo>
                  <a:lnTo>
                    <a:pt x="300" y="535"/>
                  </a:lnTo>
                  <a:lnTo>
                    <a:pt x="314" y="535"/>
                  </a:lnTo>
                  <a:lnTo>
                    <a:pt x="324" y="530"/>
                  </a:lnTo>
                  <a:lnTo>
                    <a:pt x="333" y="525"/>
                  </a:lnTo>
                  <a:lnTo>
                    <a:pt x="342" y="530"/>
                  </a:lnTo>
                  <a:lnTo>
                    <a:pt x="352" y="539"/>
                  </a:lnTo>
                  <a:lnTo>
                    <a:pt x="352" y="558"/>
                  </a:lnTo>
                  <a:lnTo>
                    <a:pt x="356" y="572"/>
                  </a:lnTo>
                  <a:lnTo>
                    <a:pt x="385" y="558"/>
                  </a:lnTo>
                  <a:lnTo>
                    <a:pt x="399" y="558"/>
                  </a:lnTo>
                  <a:lnTo>
                    <a:pt x="403" y="558"/>
                  </a:lnTo>
                  <a:lnTo>
                    <a:pt x="408" y="563"/>
                  </a:lnTo>
                  <a:lnTo>
                    <a:pt x="413" y="568"/>
                  </a:lnTo>
                  <a:lnTo>
                    <a:pt x="413" y="572"/>
                  </a:lnTo>
                  <a:lnTo>
                    <a:pt x="417" y="582"/>
                  </a:lnTo>
                  <a:lnTo>
                    <a:pt x="417" y="586"/>
                  </a:lnTo>
                  <a:lnTo>
                    <a:pt x="417" y="596"/>
                  </a:lnTo>
                  <a:lnTo>
                    <a:pt x="417" y="605"/>
                  </a:lnTo>
                  <a:lnTo>
                    <a:pt x="408" y="619"/>
                  </a:lnTo>
                  <a:lnTo>
                    <a:pt x="403" y="619"/>
                  </a:lnTo>
                  <a:lnTo>
                    <a:pt x="394" y="624"/>
                  </a:lnTo>
                  <a:lnTo>
                    <a:pt x="394" y="643"/>
                  </a:lnTo>
                  <a:lnTo>
                    <a:pt x="399" y="657"/>
                  </a:lnTo>
                  <a:lnTo>
                    <a:pt x="408" y="666"/>
                  </a:lnTo>
                  <a:lnTo>
                    <a:pt x="417" y="685"/>
                  </a:lnTo>
                  <a:lnTo>
                    <a:pt x="431" y="708"/>
                  </a:lnTo>
                  <a:lnTo>
                    <a:pt x="446" y="741"/>
                  </a:lnTo>
                  <a:lnTo>
                    <a:pt x="450" y="769"/>
                  </a:lnTo>
                  <a:lnTo>
                    <a:pt x="460" y="779"/>
                  </a:lnTo>
                  <a:lnTo>
                    <a:pt x="469" y="797"/>
                  </a:lnTo>
                  <a:lnTo>
                    <a:pt x="478" y="816"/>
                  </a:lnTo>
                  <a:lnTo>
                    <a:pt x="478" y="830"/>
                  </a:lnTo>
                  <a:lnTo>
                    <a:pt x="483" y="844"/>
                  </a:lnTo>
                  <a:lnTo>
                    <a:pt x="492" y="849"/>
                  </a:lnTo>
                  <a:lnTo>
                    <a:pt x="502" y="854"/>
                  </a:lnTo>
                  <a:lnTo>
                    <a:pt x="497" y="919"/>
                  </a:lnTo>
                  <a:lnTo>
                    <a:pt x="525" y="948"/>
                  </a:lnTo>
                  <a:lnTo>
                    <a:pt x="544" y="962"/>
                  </a:lnTo>
                  <a:lnTo>
                    <a:pt x="563" y="957"/>
                  </a:lnTo>
                  <a:lnTo>
                    <a:pt x="572" y="966"/>
                  </a:lnTo>
                  <a:lnTo>
                    <a:pt x="591" y="971"/>
                  </a:lnTo>
                  <a:lnTo>
                    <a:pt x="610" y="976"/>
                  </a:lnTo>
                  <a:lnTo>
                    <a:pt x="628" y="976"/>
                  </a:lnTo>
                  <a:lnTo>
                    <a:pt x="643" y="966"/>
                  </a:lnTo>
                  <a:lnTo>
                    <a:pt x="643" y="938"/>
                  </a:lnTo>
                  <a:lnTo>
                    <a:pt x="652" y="938"/>
                  </a:lnTo>
                  <a:lnTo>
                    <a:pt x="666" y="938"/>
                  </a:lnTo>
                  <a:lnTo>
                    <a:pt x="680" y="933"/>
                  </a:lnTo>
                  <a:lnTo>
                    <a:pt x="685" y="910"/>
                  </a:lnTo>
                  <a:lnTo>
                    <a:pt x="704" y="887"/>
                  </a:lnTo>
                  <a:lnTo>
                    <a:pt x="727" y="901"/>
                  </a:lnTo>
                  <a:lnTo>
                    <a:pt x="741" y="924"/>
                  </a:lnTo>
                  <a:lnTo>
                    <a:pt x="760" y="933"/>
                  </a:lnTo>
                  <a:lnTo>
                    <a:pt x="774" y="924"/>
                  </a:lnTo>
                  <a:lnTo>
                    <a:pt x="788" y="919"/>
                  </a:lnTo>
                  <a:lnTo>
                    <a:pt x="793" y="924"/>
                  </a:lnTo>
                  <a:lnTo>
                    <a:pt x="807" y="924"/>
                  </a:lnTo>
                  <a:lnTo>
                    <a:pt x="821" y="924"/>
                  </a:lnTo>
                  <a:lnTo>
                    <a:pt x="826" y="924"/>
                  </a:lnTo>
                  <a:lnTo>
                    <a:pt x="840" y="910"/>
                  </a:lnTo>
                  <a:lnTo>
                    <a:pt x="849" y="910"/>
                  </a:lnTo>
                  <a:lnTo>
                    <a:pt x="854" y="910"/>
                  </a:lnTo>
                  <a:lnTo>
                    <a:pt x="863" y="915"/>
                  </a:lnTo>
                  <a:lnTo>
                    <a:pt x="868" y="919"/>
                  </a:lnTo>
                  <a:lnTo>
                    <a:pt x="877" y="924"/>
                  </a:lnTo>
                  <a:lnTo>
                    <a:pt x="886" y="924"/>
                  </a:lnTo>
                  <a:lnTo>
                    <a:pt x="901" y="919"/>
                  </a:lnTo>
                  <a:lnTo>
                    <a:pt x="915" y="896"/>
                  </a:lnTo>
                  <a:lnTo>
                    <a:pt x="919" y="891"/>
                  </a:lnTo>
                  <a:lnTo>
                    <a:pt x="924" y="887"/>
                  </a:lnTo>
                  <a:lnTo>
                    <a:pt x="933" y="882"/>
                  </a:lnTo>
                  <a:lnTo>
                    <a:pt x="952" y="882"/>
                  </a:lnTo>
                  <a:lnTo>
                    <a:pt x="971" y="887"/>
                  </a:lnTo>
                  <a:lnTo>
                    <a:pt x="985" y="877"/>
                  </a:lnTo>
                  <a:lnTo>
                    <a:pt x="1004" y="868"/>
                  </a:lnTo>
                  <a:lnTo>
                    <a:pt x="1018" y="854"/>
                  </a:lnTo>
                  <a:lnTo>
                    <a:pt x="1027" y="840"/>
                  </a:lnTo>
                  <a:lnTo>
                    <a:pt x="1027" y="816"/>
                  </a:lnTo>
                  <a:lnTo>
                    <a:pt x="1027" y="802"/>
                  </a:lnTo>
                  <a:lnTo>
                    <a:pt x="1041" y="802"/>
                  </a:lnTo>
                  <a:lnTo>
                    <a:pt x="1055" y="788"/>
                  </a:lnTo>
                  <a:lnTo>
                    <a:pt x="1060" y="769"/>
                  </a:lnTo>
                  <a:lnTo>
                    <a:pt x="1065" y="760"/>
                  </a:lnTo>
                  <a:lnTo>
                    <a:pt x="1069" y="736"/>
                  </a:lnTo>
                  <a:lnTo>
                    <a:pt x="1084" y="741"/>
                  </a:lnTo>
                  <a:lnTo>
                    <a:pt x="1088" y="741"/>
                  </a:lnTo>
                  <a:lnTo>
                    <a:pt x="1098" y="755"/>
                  </a:lnTo>
                  <a:lnTo>
                    <a:pt x="1126" y="760"/>
                  </a:lnTo>
                  <a:lnTo>
                    <a:pt x="1140" y="769"/>
                  </a:lnTo>
                  <a:lnTo>
                    <a:pt x="1144" y="769"/>
                  </a:lnTo>
                  <a:lnTo>
                    <a:pt x="1168" y="788"/>
                  </a:lnTo>
                  <a:lnTo>
                    <a:pt x="1187" y="807"/>
                  </a:lnTo>
                  <a:lnTo>
                    <a:pt x="1220" y="835"/>
                  </a:lnTo>
                  <a:lnTo>
                    <a:pt x="1234" y="863"/>
                  </a:lnTo>
                  <a:lnTo>
                    <a:pt x="1252" y="896"/>
                  </a:lnTo>
                  <a:lnTo>
                    <a:pt x="1266" y="905"/>
                  </a:lnTo>
                  <a:lnTo>
                    <a:pt x="1295" y="933"/>
                  </a:lnTo>
                  <a:lnTo>
                    <a:pt x="1318" y="952"/>
                  </a:lnTo>
                  <a:lnTo>
                    <a:pt x="1332" y="952"/>
                  </a:lnTo>
                  <a:lnTo>
                    <a:pt x="1342" y="962"/>
                  </a:lnTo>
                  <a:lnTo>
                    <a:pt x="1346" y="971"/>
                  </a:lnTo>
                  <a:lnTo>
                    <a:pt x="1351" y="985"/>
                  </a:lnTo>
                  <a:lnTo>
                    <a:pt x="1351" y="994"/>
                  </a:lnTo>
                  <a:lnTo>
                    <a:pt x="1388" y="1013"/>
                  </a:lnTo>
                  <a:lnTo>
                    <a:pt x="1417" y="1027"/>
                  </a:lnTo>
                  <a:lnTo>
                    <a:pt x="1431" y="1037"/>
                  </a:lnTo>
                  <a:lnTo>
                    <a:pt x="1435" y="1046"/>
                  </a:lnTo>
                  <a:lnTo>
                    <a:pt x="1445" y="1046"/>
                  </a:lnTo>
                  <a:lnTo>
                    <a:pt x="1468" y="1046"/>
                  </a:lnTo>
                  <a:lnTo>
                    <a:pt x="1539" y="1037"/>
                  </a:lnTo>
                  <a:lnTo>
                    <a:pt x="1618" y="1018"/>
                  </a:lnTo>
                  <a:lnTo>
                    <a:pt x="1646" y="1004"/>
                  </a:lnTo>
                  <a:lnTo>
                    <a:pt x="1670" y="994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51"/>
            <p:cNvSpPr/>
            <p:nvPr/>
          </p:nvSpPr>
          <p:spPr bwMode="auto">
            <a:xfrm>
              <a:off x="8859" y="9396"/>
              <a:ext cx="204" cy="204"/>
            </a:xfrm>
            <a:custGeom>
              <a:avLst/>
              <a:gdLst>
                <a:gd name="T0" fmla="*/ 94 w 94"/>
                <a:gd name="T1" fmla="*/ 47 h 94"/>
                <a:gd name="T2" fmla="*/ 94 w 94"/>
                <a:gd name="T3" fmla="*/ 47 h 94"/>
                <a:gd name="T4" fmla="*/ 89 w 94"/>
                <a:gd name="T5" fmla="*/ 66 h 94"/>
                <a:gd name="T6" fmla="*/ 80 w 94"/>
                <a:gd name="T7" fmla="*/ 80 h 94"/>
                <a:gd name="T8" fmla="*/ 66 w 94"/>
                <a:gd name="T9" fmla="*/ 89 h 94"/>
                <a:gd name="T10" fmla="*/ 47 w 94"/>
                <a:gd name="T11" fmla="*/ 94 h 94"/>
                <a:gd name="T12" fmla="*/ 47 w 94"/>
                <a:gd name="T13" fmla="*/ 94 h 94"/>
                <a:gd name="T14" fmla="*/ 28 w 94"/>
                <a:gd name="T15" fmla="*/ 89 h 94"/>
                <a:gd name="T16" fmla="*/ 14 w 94"/>
                <a:gd name="T17" fmla="*/ 80 h 94"/>
                <a:gd name="T18" fmla="*/ 5 w 94"/>
                <a:gd name="T19" fmla="*/ 66 h 94"/>
                <a:gd name="T20" fmla="*/ 0 w 94"/>
                <a:gd name="T21" fmla="*/ 47 h 94"/>
                <a:gd name="T22" fmla="*/ 0 w 94"/>
                <a:gd name="T23" fmla="*/ 47 h 94"/>
                <a:gd name="T24" fmla="*/ 5 w 94"/>
                <a:gd name="T25" fmla="*/ 28 h 94"/>
                <a:gd name="T26" fmla="*/ 14 w 94"/>
                <a:gd name="T27" fmla="*/ 14 h 94"/>
                <a:gd name="T28" fmla="*/ 28 w 94"/>
                <a:gd name="T29" fmla="*/ 5 h 94"/>
                <a:gd name="T30" fmla="*/ 47 w 94"/>
                <a:gd name="T31" fmla="*/ 0 h 94"/>
                <a:gd name="T32" fmla="*/ 47 w 94"/>
                <a:gd name="T33" fmla="*/ 0 h 94"/>
                <a:gd name="T34" fmla="*/ 66 w 94"/>
                <a:gd name="T35" fmla="*/ 5 h 94"/>
                <a:gd name="T36" fmla="*/ 80 w 94"/>
                <a:gd name="T37" fmla="*/ 14 h 94"/>
                <a:gd name="T38" fmla="*/ 89 w 94"/>
                <a:gd name="T39" fmla="*/ 28 h 94"/>
                <a:gd name="T40" fmla="*/ 94 w 94"/>
                <a:gd name="T41" fmla="*/ 47 h 94"/>
                <a:gd name="T42" fmla="*/ 94 w 94"/>
                <a:gd name="T43" fmla="*/ 47 h 9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94">
                  <a:moveTo>
                    <a:pt x="94" y="47"/>
                  </a:moveTo>
                  <a:lnTo>
                    <a:pt x="94" y="47"/>
                  </a:lnTo>
                  <a:lnTo>
                    <a:pt x="89" y="66"/>
                  </a:lnTo>
                  <a:lnTo>
                    <a:pt x="80" y="80"/>
                  </a:lnTo>
                  <a:lnTo>
                    <a:pt x="66" y="89"/>
                  </a:lnTo>
                  <a:lnTo>
                    <a:pt x="47" y="94"/>
                  </a:lnTo>
                  <a:lnTo>
                    <a:pt x="28" y="89"/>
                  </a:lnTo>
                  <a:lnTo>
                    <a:pt x="14" y="80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28"/>
                  </a:lnTo>
                  <a:lnTo>
                    <a:pt x="14" y="14"/>
                  </a:lnTo>
                  <a:lnTo>
                    <a:pt x="28" y="5"/>
                  </a:lnTo>
                  <a:lnTo>
                    <a:pt x="47" y="0"/>
                  </a:lnTo>
                  <a:lnTo>
                    <a:pt x="66" y="5"/>
                  </a:lnTo>
                  <a:lnTo>
                    <a:pt x="80" y="14"/>
                  </a:lnTo>
                  <a:lnTo>
                    <a:pt x="89" y="28"/>
                  </a:lnTo>
                  <a:lnTo>
                    <a:pt x="94" y="47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52"/>
            <p:cNvSpPr/>
            <p:nvPr/>
          </p:nvSpPr>
          <p:spPr bwMode="auto">
            <a:xfrm>
              <a:off x="8919" y="9456"/>
              <a:ext cx="82" cy="91"/>
            </a:xfrm>
            <a:custGeom>
              <a:avLst/>
              <a:gdLst>
                <a:gd name="T0" fmla="*/ 38 w 38"/>
                <a:gd name="T1" fmla="*/ 19 h 42"/>
                <a:gd name="T2" fmla="*/ 38 w 38"/>
                <a:gd name="T3" fmla="*/ 19 h 42"/>
                <a:gd name="T4" fmla="*/ 38 w 38"/>
                <a:gd name="T5" fmla="*/ 28 h 42"/>
                <a:gd name="T6" fmla="*/ 33 w 38"/>
                <a:gd name="T7" fmla="*/ 33 h 42"/>
                <a:gd name="T8" fmla="*/ 29 w 38"/>
                <a:gd name="T9" fmla="*/ 38 h 42"/>
                <a:gd name="T10" fmla="*/ 19 w 38"/>
                <a:gd name="T11" fmla="*/ 42 h 42"/>
                <a:gd name="T12" fmla="*/ 19 w 38"/>
                <a:gd name="T13" fmla="*/ 42 h 42"/>
                <a:gd name="T14" fmla="*/ 10 w 38"/>
                <a:gd name="T15" fmla="*/ 38 h 42"/>
                <a:gd name="T16" fmla="*/ 5 w 38"/>
                <a:gd name="T17" fmla="*/ 33 h 42"/>
                <a:gd name="T18" fmla="*/ 0 w 38"/>
                <a:gd name="T19" fmla="*/ 28 h 42"/>
                <a:gd name="T20" fmla="*/ 0 w 38"/>
                <a:gd name="T21" fmla="*/ 19 h 42"/>
                <a:gd name="T22" fmla="*/ 0 w 38"/>
                <a:gd name="T23" fmla="*/ 19 h 42"/>
                <a:gd name="T24" fmla="*/ 0 w 38"/>
                <a:gd name="T25" fmla="*/ 10 h 42"/>
                <a:gd name="T26" fmla="*/ 5 w 38"/>
                <a:gd name="T27" fmla="*/ 5 h 42"/>
                <a:gd name="T28" fmla="*/ 10 w 38"/>
                <a:gd name="T29" fmla="*/ 0 h 42"/>
                <a:gd name="T30" fmla="*/ 19 w 38"/>
                <a:gd name="T31" fmla="*/ 0 h 42"/>
                <a:gd name="T32" fmla="*/ 19 w 38"/>
                <a:gd name="T33" fmla="*/ 0 h 42"/>
                <a:gd name="T34" fmla="*/ 29 w 38"/>
                <a:gd name="T35" fmla="*/ 0 h 42"/>
                <a:gd name="T36" fmla="*/ 33 w 38"/>
                <a:gd name="T37" fmla="*/ 5 h 42"/>
                <a:gd name="T38" fmla="*/ 38 w 38"/>
                <a:gd name="T39" fmla="*/ 10 h 42"/>
                <a:gd name="T40" fmla="*/ 38 w 38"/>
                <a:gd name="T41" fmla="*/ 19 h 42"/>
                <a:gd name="T42" fmla="*/ 38 w 38"/>
                <a:gd name="T43" fmla="*/ 19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" h="42">
                  <a:moveTo>
                    <a:pt x="38" y="19"/>
                  </a:moveTo>
                  <a:lnTo>
                    <a:pt x="38" y="19"/>
                  </a:lnTo>
                  <a:lnTo>
                    <a:pt x="38" y="28"/>
                  </a:lnTo>
                  <a:lnTo>
                    <a:pt x="33" y="33"/>
                  </a:lnTo>
                  <a:lnTo>
                    <a:pt x="29" y="38"/>
                  </a:lnTo>
                  <a:lnTo>
                    <a:pt x="19" y="42"/>
                  </a:lnTo>
                  <a:lnTo>
                    <a:pt x="10" y="38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29" y="0"/>
                  </a:lnTo>
                  <a:lnTo>
                    <a:pt x="33" y="5"/>
                  </a:lnTo>
                  <a:lnTo>
                    <a:pt x="38" y="10"/>
                  </a:lnTo>
                  <a:lnTo>
                    <a:pt x="38" y="19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53"/>
            <p:cNvSpPr/>
            <p:nvPr/>
          </p:nvSpPr>
          <p:spPr bwMode="auto">
            <a:xfrm>
              <a:off x="5469" y="3411"/>
              <a:ext cx="234" cy="223"/>
            </a:xfrm>
            <a:custGeom>
              <a:avLst/>
              <a:gdLst>
                <a:gd name="T0" fmla="*/ 42 w 108"/>
                <a:gd name="T1" fmla="*/ 42 h 103"/>
                <a:gd name="T2" fmla="*/ 42 w 108"/>
                <a:gd name="T3" fmla="*/ 42 h 103"/>
                <a:gd name="T4" fmla="*/ 42 w 108"/>
                <a:gd name="T5" fmla="*/ 56 h 103"/>
                <a:gd name="T6" fmla="*/ 33 w 108"/>
                <a:gd name="T7" fmla="*/ 70 h 103"/>
                <a:gd name="T8" fmla="*/ 19 w 108"/>
                <a:gd name="T9" fmla="*/ 79 h 103"/>
                <a:gd name="T10" fmla="*/ 0 w 108"/>
                <a:gd name="T11" fmla="*/ 89 h 103"/>
                <a:gd name="T12" fmla="*/ 0 w 108"/>
                <a:gd name="T13" fmla="*/ 89 h 103"/>
                <a:gd name="T14" fmla="*/ 14 w 108"/>
                <a:gd name="T15" fmla="*/ 103 h 103"/>
                <a:gd name="T16" fmla="*/ 14 w 108"/>
                <a:gd name="T17" fmla="*/ 103 h 103"/>
                <a:gd name="T18" fmla="*/ 38 w 108"/>
                <a:gd name="T19" fmla="*/ 84 h 103"/>
                <a:gd name="T20" fmla="*/ 47 w 108"/>
                <a:gd name="T21" fmla="*/ 75 h 103"/>
                <a:gd name="T22" fmla="*/ 57 w 108"/>
                <a:gd name="T23" fmla="*/ 61 h 103"/>
                <a:gd name="T24" fmla="*/ 57 w 108"/>
                <a:gd name="T25" fmla="*/ 61 h 103"/>
                <a:gd name="T26" fmla="*/ 61 w 108"/>
                <a:gd name="T27" fmla="*/ 75 h 103"/>
                <a:gd name="T28" fmla="*/ 71 w 108"/>
                <a:gd name="T29" fmla="*/ 84 h 103"/>
                <a:gd name="T30" fmla="*/ 80 w 108"/>
                <a:gd name="T31" fmla="*/ 93 h 103"/>
                <a:gd name="T32" fmla="*/ 94 w 108"/>
                <a:gd name="T33" fmla="*/ 98 h 103"/>
                <a:gd name="T34" fmla="*/ 94 w 108"/>
                <a:gd name="T35" fmla="*/ 98 h 103"/>
                <a:gd name="T36" fmla="*/ 108 w 108"/>
                <a:gd name="T37" fmla="*/ 84 h 103"/>
                <a:gd name="T38" fmla="*/ 108 w 108"/>
                <a:gd name="T39" fmla="*/ 84 h 103"/>
                <a:gd name="T40" fmla="*/ 89 w 108"/>
                <a:gd name="T41" fmla="*/ 79 h 103"/>
                <a:gd name="T42" fmla="*/ 75 w 108"/>
                <a:gd name="T43" fmla="*/ 70 h 103"/>
                <a:gd name="T44" fmla="*/ 66 w 108"/>
                <a:gd name="T45" fmla="*/ 56 h 103"/>
                <a:gd name="T46" fmla="*/ 61 w 108"/>
                <a:gd name="T47" fmla="*/ 37 h 103"/>
                <a:gd name="T48" fmla="*/ 103 w 108"/>
                <a:gd name="T49" fmla="*/ 37 h 103"/>
                <a:gd name="T50" fmla="*/ 103 w 108"/>
                <a:gd name="T51" fmla="*/ 28 h 103"/>
                <a:gd name="T52" fmla="*/ 61 w 108"/>
                <a:gd name="T53" fmla="*/ 28 h 103"/>
                <a:gd name="T54" fmla="*/ 61 w 108"/>
                <a:gd name="T55" fmla="*/ 9 h 103"/>
                <a:gd name="T56" fmla="*/ 61 w 108"/>
                <a:gd name="T57" fmla="*/ 9 h 103"/>
                <a:gd name="T58" fmla="*/ 61 w 108"/>
                <a:gd name="T59" fmla="*/ 0 h 103"/>
                <a:gd name="T60" fmla="*/ 61 w 108"/>
                <a:gd name="T61" fmla="*/ 0 h 103"/>
                <a:gd name="T62" fmla="*/ 61 w 108"/>
                <a:gd name="T63" fmla="*/ 0 h 103"/>
                <a:gd name="T64" fmla="*/ 61 w 108"/>
                <a:gd name="T65" fmla="*/ 0 h 103"/>
                <a:gd name="T66" fmla="*/ 57 w 108"/>
                <a:gd name="T67" fmla="*/ 0 h 103"/>
                <a:gd name="T68" fmla="*/ 47 w 108"/>
                <a:gd name="T69" fmla="*/ 0 h 103"/>
                <a:gd name="T70" fmla="*/ 47 w 108"/>
                <a:gd name="T71" fmla="*/ 28 h 103"/>
                <a:gd name="T72" fmla="*/ 5 w 108"/>
                <a:gd name="T73" fmla="*/ 28 h 103"/>
                <a:gd name="T74" fmla="*/ 5 w 108"/>
                <a:gd name="T75" fmla="*/ 42 h 103"/>
                <a:gd name="T76" fmla="*/ 42 w 108"/>
                <a:gd name="T77" fmla="*/ 42 h 103"/>
                <a:gd name="T78" fmla="*/ 42 w 108"/>
                <a:gd name="T79" fmla="*/ 4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8" h="103">
                  <a:moveTo>
                    <a:pt x="42" y="42"/>
                  </a:moveTo>
                  <a:lnTo>
                    <a:pt x="42" y="42"/>
                  </a:lnTo>
                  <a:lnTo>
                    <a:pt x="42" y="56"/>
                  </a:lnTo>
                  <a:lnTo>
                    <a:pt x="33" y="70"/>
                  </a:lnTo>
                  <a:lnTo>
                    <a:pt x="19" y="79"/>
                  </a:lnTo>
                  <a:lnTo>
                    <a:pt x="0" y="89"/>
                  </a:lnTo>
                  <a:lnTo>
                    <a:pt x="14" y="103"/>
                  </a:lnTo>
                  <a:lnTo>
                    <a:pt x="38" y="84"/>
                  </a:lnTo>
                  <a:lnTo>
                    <a:pt x="47" y="75"/>
                  </a:lnTo>
                  <a:lnTo>
                    <a:pt x="57" y="61"/>
                  </a:lnTo>
                  <a:lnTo>
                    <a:pt x="61" y="75"/>
                  </a:lnTo>
                  <a:lnTo>
                    <a:pt x="71" y="84"/>
                  </a:lnTo>
                  <a:lnTo>
                    <a:pt x="80" y="93"/>
                  </a:lnTo>
                  <a:lnTo>
                    <a:pt x="94" y="98"/>
                  </a:lnTo>
                  <a:lnTo>
                    <a:pt x="108" y="84"/>
                  </a:lnTo>
                  <a:lnTo>
                    <a:pt x="89" y="79"/>
                  </a:lnTo>
                  <a:lnTo>
                    <a:pt x="75" y="70"/>
                  </a:lnTo>
                  <a:lnTo>
                    <a:pt x="66" y="56"/>
                  </a:lnTo>
                  <a:lnTo>
                    <a:pt x="61" y="37"/>
                  </a:lnTo>
                  <a:lnTo>
                    <a:pt x="103" y="37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9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54"/>
            <p:cNvSpPr>
              <a:spLocks noEditPoints="1"/>
            </p:cNvSpPr>
            <p:nvPr/>
          </p:nvSpPr>
          <p:spPr bwMode="auto">
            <a:xfrm>
              <a:off x="5855" y="3411"/>
              <a:ext cx="226" cy="213"/>
            </a:xfrm>
            <a:custGeom>
              <a:avLst/>
              <a:gdLst>
                <a:gd name="T0" fmla="*/ 52 w 104"/>
                <a:gd name="T1" fmla="*/ 37 h 98"/>
                <a:gd name="T2" fmla="*/ 61 w 104"/>
                <a:gd name="T3" fmla="*/ 32 h 98"/>
                <a:gd name="T4" fmla="*/ 52 w 104"/>
                <a:gd name="T5" fmla="*/ 0 h 98"/>
                <a:gd name="T6" fmla="*/ 38 w 104"/>
                <a:gd name="T7" fmla="*/ 4 h 98"/>
                <a:gd name="T8" fmla="*/ 47 w 104"/>
                <a:gd name="T9" fmla="*/ 37 h 98"/>
                <a:gd name="T10" fmla="*/ 52 w 104"/>
                <a:gd name="T11" fmla="*/ 37 h 98"/>
                <a:gd name="T12" fmla="*/ 94 w 104"/>
                <a:gd name="T13" fmla="*/ 14 h 98"/>
                <a:gd name="T14" fmla="*/ 94 w 104"/>
                <a:gd name="T15" fmla="*/ 9 h 98"/>
                <a:gd name="T16" fmla="*/ 94 w 104"/>
                <a:gd name="T17" fmla="*/ 9 h 98"/>
                <a:gd name="T18" fmla="*/ 85 w 104"/>
                <a:gd name="T19" fmla="*/ 4 h 98"/>
                <a:gd name="T20" fmla="*/ 76 w 104"/>
                <a:gd name="T21" fmla="*/ 0 h 98"/>
                <a:gd name="T22" fmla="*/ 57 w 104"/>
                <a:gd name="T23" fmla="*/ 46 h 98"/>
                <a:gd name="T24" fmla="*/ 0 w 104"/>
                <a:gd name="T25" fmla="*/ 56 h 98"/>
                <a:gd name="T26" fmla="*/ 104 w 104"/>
                <a:gd name="T27" fmla="*/ 46 h 98"/>
                <a:gd name="T28" fmla="*/ 76 w 104"/>
                <a:gd name="T29" fmla="*/ 46 h 98"/>
                <a:gd name="T30" fmla="*/ 94 w 104"/>
                <a:gd name="T31" fmla="*/ 14 h 98"/>
                <a:gd name="T32" fmla="*/ 38 w 104"/>
                <a:gd name="T33" fmla="*/ 37 h 98"/>
                <a:gd name="T34" fmla="*/ 24 w 104"/>
                <a:gd name="T35" fmla="*/ 14 h 98"/>
                <a:gd name="T36" fmla="*/ 19 w 104"/>
                <a:gd name="T37" fmla="*/ 4 h 98"/>
                <a:gd name="T38" fmla="*/ 15 w 104"/>
                <a:gd name="T39" fmla="*/ 9 h 98"/>
                <a:gd name="T40" fmla="*/ 5 w 104"/>
                <a:gd name="T41" fmla="*/ 14 h 98"/>
                <a:gd name="T42" fmla="*/ 24 w 104"/>
                <a:gd name="T43" fmla="*/ 42 h 98"/>
                <a:gd name="T44" fmla="*/ 38 w 104"/>
                <a:gd name="T45" fmla="*/ 37 h 98"/>
                <a:gd name="T46" fmla="*/ 38 w 104"/>
                <a:gd name="T47" fmla="*/ 37 h 98"/>
                <a:gd name="T48" fmla="*/ 43 w 104"/>
                <a:gd name="T49" fmla="*/ 65 h 98"/>
                <a:gd name="T50" fmla="*/ 29 w 104"/>
                <a:gd name="T51" fmla="*/ 61 h 98"/>
                <a:gd name="T52" fmla="*/ 0 w 104"/>
                <a:gd name="T53" fmla="*/ 89 h 98"/>
                <a:gd name="T54" fmla="*/ 15 w 104"/>
                <a:gd name="T55" fmla="*/ 98 h 98"/>
                <a:gd name="T56" fmla="*/ 38 w 104"/>
                <a:gd name="T57" fmla="*/ 75 h 98"/>
                <a:gd name="T58" fmla="*/ 47 w 104"/>
                <a:gd name="T59" fmla="*/ 70 h 98"/>
                <a:gd name="T60" fmla="*/ 47 w 104"/>
                <a:gd name="T61" fmla="*/ 70 h 98"/>
                <a:gd name="T62" fmla="*/ 43 w 104"/>
                <a:gd name="T63" fmla="*/ 65 h 98"/>
                <a:gd name="T64" fmla="*/ 94 w 104"/>
                <a:gd name="T65" fmla="*/ 93 h 98"/>
                <a:gd name="T66" fmla="*/ 104 w 104"/>
                <a:gd name="T67" fmla="*/ 89 h 98"/>
                <a:gd name="T68" fmla="*/ 71 w 104"/>
                <a:gd name="T69" fmla="*/ 61 h 98"/>
                <a:gd name="T70" fmla="*/ 66 w 104"/>
                <a:gd name="T71" fmla="*/ 65 h 98"/>
                <a:gd name="T72" fmla="*/ 57 w 104"/>
                <a:gd name="T73" fmla="*/ 70 h 98"/>
                <a:gd name="T74" fmla="*/ 90 w 104"/>
                <a:gd name="T75" fmla="*/ 98 h 98"/>
                <a:gd name="T76" fmla="*/ 94 w 104"/>
                <a:gd name="T77" fmla="*/ 93 h 98"/>
                <a:gd name="T78" fmla="*/ 94 w 104"/>
                <a:gd name="T79" fmla="*/ 93 h 9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4" h="98">
                  <a:moveTo>
                    <a:pt x="52" y="37"/>
                  </a:moveTo>
                  <a:lnTo>
                    <a:pt x="52" y="37"/>
                  </a:lnTo>
                  <a:lnTo>
                    <a:pt x="61" y="32"/>
                  </a:lnTo>
                  <a:lnTo>
                    <a:pt x="52" y="0"/>
                  </a:lnTo>
                  <a:lnTo>
                    <a:pt x="38" y="4"/>
                  </a:lnTo>
                  <a:lnTo>
                    <a:pt x="47" y="37"/>
                  </a:lnTo>
                  <a:lnTo>
                    <a:pt x="52" y="37"/>
                  </a:lnTo>
                  <a:close/>
                  <a:moveTo>
                    <a:pt x="94" y="14"/>
                  </a:moveTo>
                  <a:lnTo>
                    <a:pt x="94" y="14"/>
                  </a:lnTo>
                  <a:lnTo>
                    <a:pt x="94" y="9"/>
                  </a:lnTo>
                  <a:lnTo>
                    <a:pt x="85" y="4"/>
                  </a:lnTo>
                  <a:lnTo>
                    <a:pt x="76" y="0"/>
                  </a:lnTo>
                  <a:lnTo>
                    <a:pt x="57" y="46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104" y="56"/>
                  </a:lnTo>
                  <a:lnTo>
                    <a:pt x="104" y="46"/>
                  </a:lnTo>
                  <a:lnTo>
                    <a:pt x="76" y="46"/>
                  </a:lnTo>
                  <a:lnTo>
                    <a:pt x="94" y="14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lnTo>
                    <a:pt x="24" y="14"/>
                  </a:lnTo>
                  <a:lnTo>
                    <a:pt x="19" y="4"/>
                  </a:lnTo>
                  <a:lnTo>
                    <a:pt x="15" y="9"/>
                  </a:lnTo>
                  <a:lnTo>
                    <a:pt x="5" y="14"/>
                  </a:lnTo>
                  <a:lnTo>
                    <a:pt x="24" y="42"/>
                  </a:lnTo>
                  <a:lnTo>
                    <a:pt x="38" y="37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29" y="61"/>
                  </a:lnTo>
                  <a:lnTo>
                    <a:pt x="19" y="75"/>
                  </a:lnTo>
                  <a:lnTo>
                    <a:pt x="0" y="89"/>
                  </a:lnTo>
                  <a:lnTo>
                    <a:pt x="15" y="98"/>
                  </a:lnTo>
                  <a:lnTo>
                    <a:pt x="38" y="75"/>
                  </a:lnTo>
                  <a:lnTo>
                    <a:pt x="47" y="70"/>
                  </a:lnTo>
                  <a:lnTo>
                    <a:pt x="43" y="65"/>
                  </a:lnTo>
                  <a:close/>
                  <a:moveTo>
                    <a:pt x="94" y="93"/>
                  </a:moveTo>
                  <a:lnTo>
                    <a:pt x="94" y="93"/>
                  </a:lnTo>
                  <a:lnTo>
                    <a:pt x="104" y="89"/>
                  </a:lnTo>
                  <a:lnTo>
                    <a:pt x="71" y="61"/>
                  </a:lnTo>
                  <a:lnTo>
                    <a:pt x="66" y="65"/>
                  </a:lnTo>
                  <a:lnTo>
                    <a:pt x="57" y="70"/>
                  </a:lnTo>
                  <a:lnTo>
                    <a:pt x="90" y="98"/>
                  </a:lnTo>
                  <a:lnTo>
                    <a:pt x="94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5"/>
            <p:cNvSpPr>
              <a:spLocks noEditPoints="1"/>
            </p:cNvSpPr>
            <p:nvPr/>
          </p:nvSpPr>
          <p:spPr bwMode="auto">
            <a:xfrm>
              <a:off x="6244" y="3411"/>
              <a:ext cx="213" cy="223"/>
            </a:xfrm>
            <a:custGeom>
              <a:avLst/>
              <a:gdLst>
                <a:gd name="T0" fmla="*/ 19 w 98"/>
                <a:gd name="T1" fmla="*/ 32 h 103"/>
                <a:gd name="T2" fmla="*/ 79 w 98"/>
                <a:gd name="T3" fmla="*/ 23 h 103"/>
                <a:gd name="T4" fmla="*/ 94 w 98"/>
                <a:gd name="T5" fmla="*/ 32 h 103"/>
                <a:gd name="T6" fmla="*/ 56 w 98"/>
                <a:gd name="T7" fmla="*/ 9 h 103"/>
                <a:gd name="T8" fmla="*/ 56 w 98"/>
                <a:gd name="T9" fmla="*/ 0 h 103"/>
                <a:gd name="T10" fmla="*/ 56 w 98"/>
                <a:gd name="T11" fmla="*/ 0 h 103"/>
                <a:gd name="T12" fmla="*/ 37 w 98"/>
                <a:gd name="T13" fmla="*/ 0 h 103"/>
                <a:gd name="T14" fmla="*/ 42 w 98"/>
                <a:gd name="T15" fmla="*/ 9 h 103"/>
                <a:gd name="T16" fmla="*/ 4 w 98"/>
                <a:gd name="T17" fmla="*/ 32 h 103"/>
                <a:gd name="T18" fmla="*/ 0 w 98"/>
                <a:gd name="T19" fmla="*/ 56 h 103"/>
                <a:gd name="T20" fmla="*/ 23 w 98"/>
                <a:gd name="T21" fmla="*/ 56 h 103"/>
                <a:gd name="T22" fmla="*/ 14 w 98"/>
                <a:gd name="T23" fmla="*/ 70 h 103"/>
                <a:gd name="T24" fmla="*/ 37 w 98"/>
                <a:gd name="T25" fmla="*/ 79 h 103"/>
                <a:gd name="T26" fmla="*/ 23 w 98"/>
                <a:gd name="T27" fmla="*/ 84 h 103"/>
                <a:gd name="T28" fmla="*/ 4 w 98"/>
                <a:gd name="T29" fmla="*/ 89 h 103"/>
                <a:gd name="T30" fmla="*/ 9 w 98"/>
                <a:gd name="T31" fmla="*/ 103 h 103"/>
                <a:gd name="T32" fmla="*/ 56 w 98"/>
                <a:gd name="T33" fmla="*/ 84 h 103"/>
                <a:gd name="T34" fmla="*/ 70 w 98"/>
                <a:gd name="T35" fmla="*/ 93 h 103"/>
                <a:gd name="T36" fmla="*/ 84 w 98"/>
                <a:gd name="T37" fmla="*/ 103 h 103"/>
                <a:gd name="T38" fmla="*/ 89 w 98"/>
                <a:gd name="T39" fmla="*/ 93 h 103"/>
                <a:gd name="T40" fmla="*/ 94 w 98"/>
                <a:gd name="T41" fmla="*/ 89 h 103"/>
                <a:gd name="T42" fmla="*/ 65 w 98"/>
                <a:gd name="T43" fmla="*/ 75 h 103"/>
                <a:gd name="T44" fmla="*/ 98 w 98"/>
                <a:gd name="T45" fmla="*/ 56 h 103"/>
                <a:gd name="T46" fmla="*/ 47 w 98"/>
                <a:gd name="T47" fmla="*/ 42 h 103"/>
                <a:gd name="T48" fmla="*/ 51 w 98"/>
                <a:gd name="T49" fmla="*/ 32 h 103"/>
                <a:gd name="T50" fmla="*/ 56 w 98"/>
                <a:gd name="T51" fmla="*/ 32 h 103"/>
                <a:gd name="T52" fmla="*/ 56 w 98"/>
                <a:gd name="T53" fmla="*/ 32 h 103"/>
                <a:gd name="T54" fmla="*/ 42 w 98"/>
                <a:gd name="T55" fmla="*/ 28 h 103"/>
                <a:gd name="T56" fmla="*/ 37 w 98"/>
                <a:gd name="T57" fmla="*/ 23 h 103"/>
                <a:gd name="T58" fmla="*/ 33 w 98"/>
                <a:gd name="T59" fmla="*/ 42 h 103"/>
                <a:gd name="T60" fmla="*/ 0 w 98"/>
                <a:gd name="T61" fmla="*/ 42 h 103"/>
                <a:gd name="T62" fmla="*/ 0 w 98"/>
                <a:gd name="T63" fmla="*/ 56 h 103"/>
                <a:gd name="T64" fmla="*/ 51 w 98"/>
                <a:gd name="T65" fmla="*/ 70 h 103"/>
                <a:gd name="T66" fmla="*/ 42 w 98"/>
                <a:gd name="T67" fmla="*/ 56 h 103"/>
                <a:gd name="T68" fmla="*/ 61 w 98"/>
                <a:gd name="T69" fmla="*/ 56 h 103"/>
                <a:gd name="T70" fmla="*/ 51 w 98"/>
                <a:gd name="T71" fmla="*/ 70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8" h="103">
                  <a:moveTo>
                    <a:pt x="4" y="32"/>
                  </a:moveTo>
                  <a:lnTo>
                    <a:pt x="19" y="32"/>
                  </a:lnTo>
                  <a:lnTo>
                    <a:pt x="19" y="23"/>
                  </a:lnTo>
                  <a:lnTo>
                    <a:pt x="79" y="23"/>
                  </a:lnTo>
                  <a:lnTo>
                    <a:pt x="79" y="32"/>
                  </a:lnTo>
                  <a:lnTo>
                    <a:pt x="94" y="32"/>
                  </a:lnTo>
                  <a:lnTo>
                    <a:pt x="94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37" y="0"/>
                  </a:lnTo>
                  <a:lnTo>
                    <a:pt x="42" y="9"/>
                  </a:lnTo>
                  <a:lnTo>
                    <a:pt x="4" y="9"/>
                  </a:lnTo>
                  <a:lnTo>
                    <a:pt x="4" y="32"/>
                  </a:lnTo>
                  <a:close/>
                  <a:moveTo>
                    <a:pt x="0" y="56"/>
                  </a:moveTo>
                  <a:lnTo>
                    <a:pt x="23" y="56"/>
                  </a:lnTo>
                  <a:lnTo>
                    <a:pt x="14" y="70"/>
                  </a:lnTo>
                  <a:lnTo>
                    <a:pt x="37" y="79"/>
                  </a:lnTo>
                  <a:lnTo>
                    <a:pt x="23" y="84"/>
                  </a:lnTo>
                  <a:lnTo>
                    <a:pt x="4" y="89"/>
                  </a:lnTo>
                  <a:lnTo>
                    <a:pt x="9" y="103"/>
                  </a:lnTo>
                  <a:lnTo>
                    <a:pt x="37" y="93"/>
                  </a:lnTo>
                  <a:lnTo>
                    <a:pt x="56" y="84"/>
                  </a:lnTo>
                  <a:lnTo>
                    <a:pt x="70" y="93"/>
                  </a:lnTo>
                  <a:lnTo>
                    <a:pt x="84" y="103"/>
                  </a:lnTo>
                  <a:lnTo>
                    <a:pt x="89" y="93"/>
                  </a:lnTo>
                  <a:lnTo>
                    <a:pt x="94" y="89"/>
                  </a:lnTo>
                  <a:lnTo>
                    <a:pt x="65" y="75"/>
                  </a:lnTo>
                  <a:lnTo>
                    <a:pt x="75" y="56"/>
                  </a:lnTo>
                  <a:lnTo>
                    <a:pt x="98" y="56"/>
                  </a:lnTo>
                  <a:lnTo>
                    <a:pt x="98" y="42"/>
                  </a:lnTo>
                  <a:lnTo>
                    <a:pt x="47" y="42"/>
                  </a:lnTo>
                  <a:lnTo>
                    <a:pt x="51" y="32"/>
                  </a:lnTo>
                  <a:lnTo>
                    <a:pt x="56" y="32"/>
                  </a:lnTo>
                  <a:lnTo>
                    <a:pt x="42" y="28"/>
                  </a:lnTo>
                  <a:lnTo>
                    <a:pt x="37" y="23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0" y="56"/>
                  </a:lnTo>
                  <a:close/>
                  <a:moveTo>
                    <a:pt x="51" y="70"/>
                  </a:moveTo>
                  <a:lnTo>
                    <a:pt x="51" y="70"/>
                  </a:lnTo>
                  <a:lnTo>
                    <a:pt x="37" y="65"/>
                  </a:lnTo>
                  <a:lnTo>
                    <a:pt x="42" y="56"/>
                  </a:lnTo>
                  <a:lnTo>
                    <a:pt x="61" y="56"/>
                  </a:lnTo>
                  <a:lnTo>
                    <a:pt x="5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6"/>
            <p:cNvSpPr>
              <a:spLocks noEditPoints="1"/>
            </p:cNvSpPr>
            <p:nvPr/>
          </p:nvSpPr>
          <p:spPr bwMode="auto">
            <a:xfrm>
              <a:off x="6619" y="3411"/>
              <a:ext cx="226" cy="223"/>
            </a:xfrm>
            <a:custGeom>
              <a:avLst/>
              <a:gdLst>
                <a:gd name="T0" fmla="*/ 71 w 104"/>
                <a:gd name="T1" fmla="*/ 18 h 103"/>
                <a:gd name="T2" fmla="*/ 94 w 104"/>
                <a:gd name="T3" fmla="*/ 51 h 103"/>
                <a:gd name="T4" fmla="*/ 104 w 104"/>
                <a:gd name="T5" fmla="*/ 37 h 103"/>
                <a:gd name="T6" fmla="*/ 89 w 104"/>
                <a:gd name="T7" fmla="*/ 28 h 103"/>
                <a:gd name="T8" fmla="*/ 75 w 104"/>
                <a:gd name="T9" fmla="*/ 4 h 103"/>
                <a:gd name="T10" fmla="*/ 80 w 104"/>
                <a:gd name="T11" fmla="*/ 4 h 103"/>
                <a:gd name="T12" fmla="*/ 80 w 104"/>
                <a:gd name="T13" fmla="*/ 0 h 103"/>
                <a:gd name="T14" fmla="*/ 75 w 104"/>
                <a:gd name="T15" fmla="*/ 0 h 103"/>
                <a:gd name="T16" fmla="*/ 66 w 104"/>
                <a:gd name="T17" fmla="*/ 0 h 103"/>
                <a:gd name="T18" fmla="*/ 61 w 104"/>
                <a:gd name="T19" fmla="*/ 0 h 103"/>
                <a:gd name="T20" fmla="*/ 43 w 104"/>
                <a:gd name="T21" fmla="*/ 32 h 103"/>
                <a:gd name="T22" fmla="*/ 43 w 104"/>
                <a:gd name="T23" fmla="*/ 23 h 103"/>
                <a:gd name="T24" fmla="*/ 43 w 104"/>
                <a:gd name="T25" fmla="*/ 23 h 103"/>
                <a:gd name="T26" fmla="*/ 43 w 104"/>
                <a:gd name="T27" fmla="*/ 18 h 103"/>
                <a:gd name="T28" fmla="*/ 33 w 104"/>
                <a:gd name="T29" fmla="*/ 18 h 103"/>
                <a:gd name="T30" fmla="*/ 28 w 104"/>
                <a:gd name="T31" fmla="*/ 70 h 103"/>
                <a:gd name="T32" fmla="*/ 28 w 104"/>
                <a:gd name="T33" fmla="*/ 9 h 103"/>
                <a:gd name="T34" fmla="*/ 28 w 104"/>
                <a:gd name="T35" fmla="*/ 4 h 103"/>
                <a:gd name="T36" fmla="*/ 28 w 104"/>
                <a:gd name="T37" fmla="*/ 0 h 103"/>
                <a:gd name="T38" fmla="*/ 19 w 104"/>
                <a:gd name="T39" fmla="*/ 0 h 103"/>
                <a:gd name="T40" fmla="*/ 14 w 104"/>
                <a:gd name="T41" fmla="*/ 75 h 103"/>
                <a:gd name="T42" fmla="*/ 14 w 104"/>
                <a:gd name="T43" fmla="*/ 23 h 103"/>
                <a:gd name="T44" fmla="*/ 14 w 104"/>
                <a:gd name="T45" fmla="*/ 23 h 103"/>
                <a:gd name="T46" fmla="*/ 14 w 104"/>
                <a:gd name="T47" fmla="*/ 18 h 103"/>
                <a:gd name="T48" fmla="*/ 14 w 104"/>
                <a:gd name="T49" fmla="*/ 18 h 103"/>
                <a:gd name="T50" fmla="*/ 0 w 104"/>
                <a:gd name="T51" fmla="*/ 18 h 103"/>
                <a:gd name="T52" fmla="*/ 0 w 104"/>
                <a:gd name="T53" fmla="*/ 84 h 103"/>
                <a:gd name="T54" fmla="*/ 0 w 104"/>
                <a:gd name="T55" fmla="*/ 84 h 103"/>
                <a:gd name="T56" fmla="*/ 19 w 104"/>
                <a:gd name="T57" fmla="*/ 84 h 103"/>
                <a:gd name="T58" fmla="*/ 33 w 104"/>
                <a:gd name="T59" fmla="*/ 89 h 103"/>
                <a:gd name="T60" fmla="*/ 43 w 104"/>
                <a:gd name="T61" fmla="*/ 46 h 103"/>
                <a:gd name="T62" fmla="*/ 47 w 104"/>
                <a:gd name="T63" fmla="*/ 51 h 103"/>
                <a:gd name="T64" fmla="*/ 71 w 104"/>
                <a:gd name="T65" fmla="*/ 18 h 103"/>
                <a:gd name="T66" fmla="*/ 71 w 104"/>
                <a:gd name="T67" fmla="*/ 18 h 103"/>
                <a:gd name="T68" fmla="*/ 61 w 104"/>
                <a:gd name="T69" fmla="*/ 37 h 103"/>
                <a:gd name="T70" fmla="*/ 66 w 104"/>
                <a:gd name="T71" fmla="*/ 46 h 103"/>
                <a:gd name="T72" fmla="*/ 66 w 104"/>
                <a:gd name="T73" fmla="*/ 51 h 103"/>
                <a:gd name="T74" fmla="*/ 80 w 104"/>
                <a:gd name="T75" fmla="*/ 46 h 103"/>
                <a:gd name="T76" fmla="*/ 71 w 104"/>
                <a:gd name="T77" fmla="*/ 32 h 103"/>
                <a:gd name="T78" fmla="*/ 57 w 104"/>
                <a:gd name="T79" fmla="*/ 84 h 103"/>
                <a:gd name="T80" fmla="*/ 75 w 104"/>
                <a:gd name="T81" fmla="*/ 103 h 103"/>
                <a:gd name="T82" fmla="*/ 89 w 104"/>
                <a:gd name="T83" fmla="*/ 93 h 103"/>
                <a:gd name="T84" fmla="*/ 85 w 104"/>
                <a:gd name="T85" fmla="*/ 89 h 103"/>
                <a:gd name="T86" fmla="*/ 80 w 104"/>
                <a:gd name="T87" fmla="*/ 84 h 103"/>
                <a:gd name="T88" fmla="*/ 80 w 104"/>
                <a:gd name="T89" fmla="*/ 79 h 103"/>
                <a:gd name="T90" fmla="*/ 94 w 104"/>
                <a:gd name="T91" fmla="*/ 51 h 103"/>
                <a:gd name="T92" fmla="*/ 52 w 104"/>
                <a:gd name="T93" fmla="*/ 65 h 103"/>
                <a:gd name="T94" fmla="*/ 75 w 104"/>
                <a:gd name="T95" fmla="*/ 65 h 103"/>
                <a:gd name="T96" fmla="*/ 71 w 104"/>
                <a:gd name="T97" fmla="*/ 75 h 103"/>
                <a:gd name="T98" fmla="*/ 47 w 104"/>
                <a:gd name="T99" fmla="*/ 79 h 103"/>
                <a:gd name="T100" fmla="*/ 57 w 104"/>
                <a:gd name="T101" fmla="*/ 84 h 103"/>
                <a:gd name="T102" fmla="*/ 57 w 104"/>
                <a:gd name="T103" fmla="*/ 84 h 1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103">
                  <a:moveTo>
                    <a:pt x="71" y="18"/>
                  </a:moveTo>
                  <a:lnTo>
                    <a:pt x="71" y="18"/>
                  </a:lnTo>
                  <a:lnTo>
                    <a:pt x="80" y="37"/>
                  </a:lnTo>
                  <a:lnTo>
                    <a:pt x="94" y="51"/>
                  </a:lnTo>
                  <a:lnTo>
                    <a:pt x="104" y="37"/>
                  </a:lnTo>
                  <a:lnTo>
                    <a:pt x="89" y="28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2" y="18"/>
                  </a:lnTo>
                  <a:lnTo>
                    <a:pt x="43" y="32"/>
                  </a:lnTo>
                  <a:lnTo>
                    <a:pt x="43" y="23"/>
                  </a:lnTo>
                  <a:lnTo>
                    <a:pt x="43" y="18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33" y="70"/>
                  </a:lnTo>
                  <a:lnTo>
                    <a:pt x="28" y="70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9" y="75"/>
                  </a:lnTo>
                  <a:lnTo>
                    <a:pt x="14" y="75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5" y="18"/>
                  </a:lnTo>
                  <a:lnTo>
                    <a:pt x="0" y="18"/>
                  </a:lnTo>
                  <a:lnTo>
                    <a:pt x="0" y="84"/>
                  </a:lnTo>
                  <a:lnTo>
                    <a:pt x="19" y="84"/>
                  </a:lnTo>
                  <a:lnTo>
                    <a:pt x="33" y="79"/>
                  </a:lnTo>
                  <a:lnTo>
                    <a:pt x="33" y="89"/>
                  </a:lnTo>
                  <a:lnTo>
                    <a:pt x="43" y="89"/>
                  </a:lnTo>
                  <a:lnTo>
                    <a:pt x="43" y="46"/>
                  </a:lnTo>
                  <a:lnTo>
                    <a:pt x="47" y="51"/>
                  </a:lnTo>
                  <a:lnTo>
                    <a:pt x="61" y="32"/>
                  </a:lnTo>
                  <a:lnTo>
                    <a:pt x="71" y="18"/>
                  </a:lnTo>
                  <a:close/>
                  <a:moveTo>
                    <a:pt x="71" y="32"/>
                  </a:moveTo>
                  <a:lnTo>
                    <a:pt x="61" y="37"/>
                  </a:lnTo>
                  <a:lnTo>
                    <a:pt x="66" y="46"/>
                  </a:lnTo>
                  <a:lnTo>
                    <a:pt x="66" y="51"/>
                  </a:lnTo>
                  <a:lnTo>
                    <a:pt x="80" y="46"/>
                  </a:lnTo>
                  <a:lnTo>
                    <a:pt x="71" y="32"/>
                  </a:lnTo>
                  <a:close/>
                  <a:moveTo>
                    <a:pt x="57" y="84"/>
                  </a:moveTo>
                  <a:lnTo>
                    <a:pt x="57" y="84"/>
                  </a:lnTo>
                  <a:lnTo>
                    <a:pt x="75" y="103"/>
                  </a:lnTo>
                  <a:lnTo>
                    <a:pt x="89" y="93"/>
                  </a:lnTo>
                  <a:lnTo>
                    <a:pt x="85" y="89"/>
                  </a:lnTo>
                  <a:lnTo>
                    <a:pt x="80" y="84"/>
                  </a:lnTo>
                  <a:lnTo>
                    <a:pt x="80" y="79"/>
                  </a:lnTo>
                  <a:lnTo>
                    <a:pt x="94" y="51"/>
                  </a:lnTo>
                  <a:lnTo>
                    <a:pt x="52" y="51"/>
                  </a:lnTo>
                  <a:lnTo>
                    <a:pt x="52" y="65"/>
                  </a:lnTo>
                  <a:lnTo>
                    <a:pt x="75" y="65"/>
                  </a:lnTo>
                  <a:lnTo>
                    <a:pt x="71" y="75"/>
                  </a:lnTo>
                  <a:lnTo>
                    <a:pt x="57" y="70"/>
                  </a:lnTo>
                  <a:lnTo>
                    <a:pt x="47" y="79"/>
                  </a:lnTo>
                  <a:lnTo>
                    <a:pt x="57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7"/>
            <p:cNvSpPr/>
            <p:nvPr/>
          </p:nvSpPr>
          <p:spPr bwMode="auto">
            <a:xfrm>
              <a:off x="6997" y="3411"/>
              <a:ext cx="223" cy="213"/>
            </a:xfrm>
            <a:custGeom>
              <a:avLst/>
              <a:gdLst>
                <a:gd name="T0" fmla="*/ 56 w 103"/>
                <a:gd name="T1" fmla="*/ 18 h 98"/>
                <a:gd name="T2" fmla="*/ 56 w 103"/>
                <a:gd name="T3" fmla="*/ 14 h 98"/>
                <a:gd name="T4" fmla="*/ 56 w 103"/>
                <a:gd name="T5" fmla="*/ 14 h 98"/>
                <a:gd name="T6" fmla="*/ 42 w 103"/>
                <a:gd name="T7" fmla="*/ 9 h 98"/>
                <a:gd name="T8" fmla="*/ 37 w 103"/>
                <a:gd name="T9" fmla="*/ 37 h 98"/>
                <a:gd name="T10" fmla="*/ 28 w 103"/>
                <a:gd name="T11" fmla="*/ 28 h 98"/>
                <a:gd name="T12" fmla="*/ 28 w 103"/>
                <a:gd name="T13" fmla="*/ 9 h 98"/>
                <a:gd name="T14" fmla="*/ 28 w 103"/>
                <a:gd name="T15" fmla="*/ 4 h 98"/>
                <a:gd name="T16" fmla="*/ 28 w 103"/>
                <a:gd name="T17" fmla="*/ 0 h 98"/>
                <a:gd name="T18" fmla="*/ 14 w 103"/>
                <a:gd name="T19" fmla="*/ 0 h 98"/>
                <a:gd name="T20" fmla="*/ 0 w 103"/>
                <a:gd name="T21" fmla="*/ 28 h 98"/>
                <a:gd name="T22" fmla="*/ 14 w 103"/>
                <a:gd name="T23" fmla="*/ 37 h 98"/>
                <a:gd name="T24" fmla="*/ 14 w 103"/>
                <a:gd name="T25" fmla="*/ 70 h 98"/>
                <a:gd name="T26" fmla="*/ 0 w 103"/>
                <a:gd name="T27" fmla="*/ 70 h 98"/>
                <a:gd name="T28" fmla="*/ 5 w 103"/>
                <a:gd name="T29" fmla="*/ 89 h 98"/>
                <a:gd name="T30" fmla="*/ 9 w 103"/>
                <a:gd name="T31" fmla="*/ 84 h 98"/>
                <a:gd name="T32" fmla="*/ 37 w 103"/>
                <a:gd name="T33" fmla="*/ 75 h 98"/>
                <a:gd name="T34" fmla="*/ 37 w 103"/>
                <a:gd name="T35" fmla="*/ 70 h 98"/>
                <a:gd name="T36" fmla="*/ 37 w 103"/>
                <a:gd name="T37" fmla="*/ 61 h 98"/>
                <a:gd name="T38" fmla="*/ 28 w 103"/>
                <a:gd name="T39" fmla="*/ 37 h 98"/>
                <a:gd name="T40" fmla="*/ 37 w 103"/>
                <a:gd name="T41" fmla="*/ 51 h 98"/>
                <a:gd name="T42" fmla="*/ 42 w 103"/>
                <a:gd name="T43" fmla="*/ 84 h 98"/>
                <a:gd name="T44" fmla="*/ 42 w 103"/>
                <a:gd name="T45" fmla="*/ 93 h 98"/>
                <a:gd name="T46" fmla="*/ 51 w 103"/>
                <a:gd name="T47" fmla="*/ 98 h 98"/>
                <a:gd name="T48" fmla="*/ 75 w 103"/>
                <a:gd name="T49" fmla="*/ 98 h 98"/>
                <a:gd name="T50" fmla="*/ 89 w 103"/>
                <a:gd name="T51" fmla="*/ 98 h 98"/>
                <a:gd name="T52" fmla="*/ 98 w 103"/>
                <a:gd name="T53" fmla="*/ 98 h 98"/>
                <a:gd name="T54" fmla="*/ 103 w 103"/>
                <a:gd name="T55" fmla="*/ 79 h 98"/>
                <a:gd name="T56" fmla="*/ 89 w 103"/>
                <a:gd name="T57" fmla="*/ 75 h 98"/>
                <a:gd name="T58" fmla="*/ 84 w 103"/>
                <a:gd name="T59" fmla="*/ 84 h 98"/>
                <a:gd name="T60" fmla="*/ 66 w 103"/>
                <a:gd name="T61" fmla="*/ 89 h 98"/>
                <a:gd name="T62" fmla="*/ 56 w 103"/>
                <a:gd name="T63" fmla="*/ 84 h 98"/>
                <a:gd name="T64" fmla="*/ 56 w 103"/>
                <a:gd name="T65" fmla="*/ 46 h 98"/>
                <a:gd name="T66" fmla="*/ 61 w 103"/>
                <a:gd name="T67" fmla="*/ 79 h 98"/>
                <a:gd name="T68" fmla="*/ 75 w 103"/>
                <a:gd name="T69" fmla="*/ 37 h 98"/>
                <a:gd name="T70" fmla="*/ 80 w 103"/>
                <a:gd name="T71" fmla="*/ 56 h 98"/>
                <a:gd name="T72" fmla="*/ 80 w 103"/>
                <a:gd name="T73" fmla="*/ 61 h 98"/>
                <a:gd name="T74" fmla="*/ 75 w 103"/>
                <a:gd name="T75" fmla="*/ 61 h 98"/>
                <a:gd name="T76" fmla="*/ 80 w 103"/>
                <a:gd name="T77" fmla="*/ 75 h 98"/>
                <a:gd name="T78" fmla="*/ 98 w 103"/>
                <a:gd name="T79" fmla="*/ 65 h 98"/>
                <a:gd name="T80" fmla="*/ 94 w 103"/>
                <a:gd name="T81" fmla="*/ 18 h 98"/>
                <a:gd name="T82" fmla="*/ 75 w 103"/>
                <a:gd name="T83" fmla="*/ 9 h 98"/>
                <a:gd name="T84" fmla="*/ 75 w 103"/>
                <a:gd name="T85" fmla="*/ 4 h 98"/>
                <a:gd name="T86" fmla="*/ 75 w 103"/>
                <a:gd name="T87" fmla="*/ 0 h 98"/>
                <a:gd name="T88" fmla="*/ 70 w 103"/>
                <a:gd name="T89" fmla="*/ 0 h 98"/>
                <a:gd name="T90" fmla="*/ 66 w 103"/>
                <a:gd name="T91" fmla="*/ 0 h 98"/>
                <a:gd name="T92" fmla="*/ 61 w 103"/>
                <a:gd name="T93" fmla="*/ 28 h 98"/>
                <a:gd name="T94" fmla="*/ 56 w 103"/>
                <a:gd name="T95" fmla="*/ 32 h 98"/>
                <a:gd name="T96" fmla="*/ 56 w 103"/>
                <a:gd name="T97" fmla="*/ 18 h 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3" h="98">
                  <a:moveTo>
                    <a:pt x="56" y="18"/>
                  </a:moveTo>
                  <a:lnTo>
                    <a:pt x="56" y="18"/>
                  </a:lnTo>
                  <a:lnTo>
                    <a:pt x="56" y="14"/>
                  </a:lnTo>
                  <a:lnTo>
                    <a:pt x="47" y="9"/>
                  </a:lnTo>
                  <a:lnTo>
                    <a:pt x="42" y="9"/>
                  </a:lnTo>
                  <a:lnTo>
                    <a:pt x="42" y="37"/>
                  </a:lnTo>
                  <a:lnTo>
                    <a:pt x="37" y="37"/>
                  </a:lnTo>
                  <a:lnTo>
                    <a:pt x="37" y="28"/>
                  </a:lnTo>
                  <a:lnTo>
                    <a:pt x="28" y="28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14" y="37"/>
                  </a:lnTo>
                  <a:lnTo>
                    <a:pt x="14" y="70"/>
                  </a:lnTo>
                  <a:lnTo>
                    <a:pt x="0" y="70"/>
                  </a:lnTo>
                  <a:lnTo>
                    <a:pt x="5" y="89"/>
                  </a:lnTo>
                  <a:lnTo>
                    <a:pt x="9" y="84"/>
                  </a:lnTo>
                  <a:lnTo>
                    <a:pt x="37" y="75"/>
                  </a:lnTo>
                  <a:lnTo>
                    <a:pt x="37" y="70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28" y="37"/>
                  </a:lnTo>
                  <a:lnTo>
                    <a:pt x="33" y="37"/>
                  </a:lnTo>
                  <a:lnTo>
                    <a:pt x="37" y="51"/>
                  </a:lnTo>
                  <a:lnTo>
                    <a:pt x="42" y="51"/>
                  </a:lnTo>
                  <a:lnTo>
                    <a:pt x="42" y="84"/>
                  </a:lnTo>
                  <a:lnTo>
                    <a:pt x="42" y="93"/>
                  </a:lnTo>
                  <a:lnTo>
                    <a:pt x="47" y="98"/>
                  </a:lnTo>
                  <a:lnTo>
                    <a:pt x="51" y="98"/>
                  </a:lnTo>
                  <a:lnTo>
                    <a:pt x="66" y="98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98" y="98"/>
                  </a:lnTo>
                  <a:lnTo>
                    <a:pt x="103" y="89"/>
                  </a:lnTo>
                  <a:lnTo>
                    <a:pt x="103" y="79"/>
                  </a:lnTo>
                  <a:lnTo>
                    <a:pt x="89" y="75"/>
                  </a:lnTo>
                  <a:lnTo>
                    <a:pt x="84" y="84"/>
                  </a:lnTo>
                  <a:lnTo>
                    <a:pt x="75" y="89"/>
                  </a:lnTo>
                  <a:lnTo>
                    <a:pt x="66" y="89"/>
                  </a:lnTo>
                  <a:lnTo>
                    <a:pt x="56" y="84"/>
                  </a:lnTo>
                  <a:lnTo>
                    <a:pt x="56" y="75"/>
                  </a:lnTo>
                  <a:lnTo>
                    <a:pt x="56" y="46"/>
                  </a:lnTo>
                  <a:lnTo>
                    <a:pt x="61" y="42"/>
                  </a:lnTo>
                  <a:lnTo>
                    <a:pt x="61" y="79"/>
                  </a:lnTo>
                  <a:lnTo>
                    <a:pt x="75" y="79"/>
                  </a:lnTo>
                  <a:lnTo>
                    <a:pt x="75" y="37"/>
                  </a:lnTo>
                  <a:lnTo>
                    <a:pt x="80" y="37"/>
                  </a:lnTo>
                  <a:lnTo>
                    <a:pt x="80" y="56"/>
                  </a:lnTo>
                  <a:lnTo>
                    <a:pt x="80" y="61"/>
                  </a:lnTo>
                  <a:lnTo>
                    <a:pt x="75" y="61"/>
                  </a:lnTo>
                  <a:lnTo>
                    <a:pt x="80" y="75"/>
                  </a:lnTo>
                  <a:lnTo>
                    <a:pt x="94" y="70"/>
                  </a:lnTo>
                  <a:lnTo>
                    <a:pt x="98" y="65"/>
                  </a:lnTo>
                  <a:lnTo>
                    <a:pt x="94" y="61"/>
                  </a:lnTo>
                  <a:lnTo>
                    <a:pt x="94" y="18"/>
                  </a:lnTo>
                  <a:lnTo>
                    <a:pt x="75" y="23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28"/>
                  </a:lnTo>
                  <a:lnTo>
                    <a:pt x="56" y="32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8"/>
            <p:cNvSpPr>
              <a:spLocks noEditPoints="1"/>
            </p:cNvSpPr>
            <p:nvPr/>
          </p:nvSpPr>
          <p:spPr bwMode="auto">
            <a:xfrm>
              <a:off x="7394" y="3420"/>
              <a:ext cx="193" cy="204"/>
            </a:xfrm>
            <a:custGeom>
              <a:avLst/>
              <a:gdLst>
                <a:gd name="T0" fmla="*/ 89 w 89"/>
                <a:gd name="T1" fmla="*/ 94 h 94"/>
                <a:gd name="T2" fmla="*/ 89 w 89"/>
                <a:gd name="T3" fmla="*/ 80 h 94"/>
                <a:gd name="T4" fmla="*/ 14 w 89"/>
                <a:gd name="T5" fmla="*/ 80 h 94"/>
                <a:gd name="T6" fmla="*/ 14 w 89"/>
                <a:gd name="T7" fmla="*/ 10 h 94"/>
                <a:gd name="T8" fmla="*/ 84 w 89"/>
                <a:gd name="T9" fmla="*/ 10 h 94"/>
                <a:gd name="T10" fmla="*/ 84 w 89"/>
                <a:gd name="T11" fmla="*/ 0 h 94"/>
                <a:gd name="T12" fmla="*/ 0 w 89"/>
                <a:gd name="T13" fmla="*/ 0 h 94"/>
                <a:gd name="T14" fmla="*/ 0 w 89"/>
                <a:gd name="T15" fmla="*/ 94 h 94"/>
                <a:gd name="T16" fmla="*/ 89 w 89"/>
                <a:gd name="T17" fmla="*/ 94 h 94"/>
                <a:gd name="T18" fmla="*/ 89 w 89"/>
                <a:gd name="T19" fmla="*/ 94 h 94"/>
                <a:gd name="T20" fmla="*/ 80 w 89"/>
                <a:gd name="T21" fmla="*/ 71 h 94"/>
                <a:gd name="T22" fmla="*/ 80 w 89"/>
                <a:gd name="T23" fmla="*/ 71 h 94"/>
                <a:gd name="T24" fmla="*/ 80 w 89"/>
                <a:gd name="T25" fmla="*/ 71 h 94"/>
                <a:gd name="T26" fmla="*/ 80 w 89"/>
                <a:gd name="T27" fmla="*/ 71 h 94"/>
                <a:gd name="T28" fmla="*/ 61 w 89"/>
                <a:gd name="T29" fmla="*/ 47 h 94"/>
                <a:gd name="T30" fmla="*/ 61 w 89"/>
                <a:gd name="T31" fmla="*/ 47 h 94"/>
                <a:gd name="T32" fmla="*/ 75 w 89"/>
                <a:gd name="T33" fmla="*/ 28 h 94"/>
                <a:gd name="T34" fmla="*/ 75 w 89"/>
                <a:gd name="T35" fmla="*/ 28 h 94"/>
                <a:gd name="T36" fmla="*/ 75 w 89"/>
                <a:gd name="T37" fmla="*/ 24 h 94"/>
                <a:gd name="T38" fmla="*/ 75 w 89"/>
                <a:gd name="T39" fmla="*/ 24 h 94"/>
                <a:gd name="T40" fmla="*/ 61 w 89"/>
                <a:gd name="T41" fmla="*/ 14 h 94"/>
                <a:gd name="T42" fmla="*/ 61 w 89"/>
                <a:gd name="T43" fmla="*/ 14 h 94"/>
                <a:gd name="T44" fmla="*/ 51 w 89"/>
                <a:gd name="T45" fmla="*/ 38 h 94"/>
                <a:gd name="T46" fmla="*/ 51 w 89"/>
                <a:gd name="T47" fmla="*/ 38 h 94"/>
                <a:gd name="T48" fmla="*/ 33 w 89"/>
                <a:gd name="T49" fmla="*/ 24 h 94"/>
                <a:gd name="T50" fmla="*/ 33 w 89"/>
                <a:gd name="T51" fmla="*/ 24 h 94"/>
                <a:gd name="T52" fmla="*/ 28 w 89"/>
                <a:gd name="T53" fmla="*/ 19 h 94"/>
                <a:gd name="T54" fmla="*/ 28 w 89"/>
                <a:gd name="T55" fmla="*/ 19 h 94"/>
                <a:gd name="T56" fmla="*/ 23 w 89"/>
                <a:gd name="T57" fmla="*/ 19 h 94"/>
                <a:gd name="T58" fmla="*/ 23 w 89"/>
                <a:gd name="T59" fmla="*/ 19 h 94"/>
                <a:gd name="T60" fmla="*/ 19 w 89"/>
                <a:gd name="T61" fmla="*/ 28 h 94"/>
                <a:gd name="T62" fmla="*/ 19 w 89"/>
                <a:gd name="T63" fmla="*/ 28 h 94"/>
                <a:gd name="T64" fmla="*/ 42 w 89"/>
                <a:gd name="T65" fmla="*/ 47 h 94"/>
                <a:gd name="T66" fmla="*/ 42 w 89"/>
                <a:gd name="T67" fmla="*/ 47 h 94"/>
                <a:gd name="T68" fmla="*/ 19 w 89"/>
                <a:gd name="T69" fmla="*/ 71 h 94"/>
                <a:gd name="T70" fmla="*/ 19 w 89"/>
                <a:gd name="T71" fmla="*/ 71 h 94"/>
                <a:gd name="T72" fmla="*/ 28 w 89"/>
                <a:gd name="T73" fmla="*/ 80 h 94"/>
                <a:gd name="T74" fmla="*/ 28 w 89"/>
                <a:gd name="T75" fmla="*/ 80 h 94"/>
                <a:gd name="T76" fmla="*/ 51 w 89"/>
                <a:gd name="T77" fmla="*/ 57 h 94"/>
                <a:gd name="T78" fmla="*/ 51 w 89"/>
                <a:gd name="T79" fmla="*/ 57 h 94"/>
                <a:gd name="T80" fmla="*/ 70 w 89"/>
                <a:gd name="T81" fmla="*/ 80 h 94"/>
                <a:gd name="T82" fmla="*/ 70 w 89"/>
                <a:gd name="T83" fmla="*/ 80 h 94"/>
                <a:gd name="T84" fmla="*/ 80 w 89"/>
                <a:gd name="T85" fmla="*/ 71 h 94"/>
                <a:gd name="T86" fmla="*/ 80 w 89"/>
                <a:gd name="T87" fmla="*/ 71 h 94"/>
                <a:gd name="T88" fmla="*/ 80 w 89"/>
                <a:gd name="T89" fmla="*/ 71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0"/>
                  </a:lnTo>
                  <a:lnTo>
                    <a:pt x="84" y="10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close/>
                  <a:moveTo>
                    <a:pt x="80" y="71"/>
                  </a:moveTo>
                  <a:lnTo>
                    <a:pt x="80" y="71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61" y="14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9" y="71"/>
                  </a:lnTo>
                  <a:lnTo>
                    <a:pt x="28" y="80"/>
                  </a:lnTo>
                  <a:lnTo>
                    <a:pt x="51" y="57"/>
                  </a:lnTo>
                  <a:lnTo>
                    <a:pt x="70" y="80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9"/>
            <p:cNvSpPr>
              <a:spLocks noEditPoints="1"/>
            </p:cNvSpPr>
            <p:nvPr/>
          </p:nvSpPr>
          <p:spPr bwMode="auto">
            <a:xfrm>
              <a:off x="8014" y="5344"/>
              <a:ext cx="223" cy="213"/>
            </a:xfrm>
            <a:custGeom>
              <a:avLst/>
              <a:gdLst>
                <a:gd name="T0" fmla="*/ 0 w 103"/>
                <a:gd name="T1" fmla="*/ 89 h 98"/>
                <a:gd name="T2" fmla="*/ 14 w 103"/>
                <a:gd name="T3" fmla="*/ 98 h 98"/>
                <a:gd name="T4" fmla="*/ 23 w 103"/>
                <a:gd name="T5" fmla="*/ 84 h 98"/>
                <a:gd name="T6" fmla="*/ 28 w 103"/>
                <a:gd name="T7" fmla="*/ 80 h 98"/>
                <a:gd name="T8" fmla="*/ 19 w 103"/>
                <a:gd name="T9" fmla="*/ 75 h 98"/>
                <a:gd name="T10" fmla="*/ 0 w 103"/>
                <a:gd name="T11" fmla="*/ 89 h 98"/>
                <a:gd name="T12" fmla="*/ 42 w 103"/>
                <a:gd name="T13" fmla="*/ 28 h 98"/>
                <a:gd name="T14" fmla="*/ 28 w 103"/>
                <a:gd name="T15" fmla="*/ 14 h 98"/>
                <a:gd name="T16" fmla="*/ 42 w 103"/>
                <a:gd name="T17" fmla="*/ 28 h 98"/>
                <a:gd name="T18" fmla="*/ 28 w 103"/>
                <a:gd name="T19" fmla="*/ 9 h 98"/>
                <a:gd name="T20" fmla="*/ 47 w 103"/>
                <a:gd name="T21" fmla="*/ 28 h 98"/>
                <a:gd name="T22" fmla="*/ 28 w 103"/>
                <a:gd name="T23" fmla="*/ 9 h 98"/>
                <a:gd name="T24" fmla="*/ 66 w 103"/>
                <a:gd name="T25" fmla="*/ 9 h 98"/>
                <a:gd name="T26" fmla="*/ 61 w 103"/>
                <a:gd name="T27" fmla="*/ 28 h 98"/>
                <a:gd name="T28" fmla="*/ 75 w 103"/>
                <a:gd name="T29" fmla="*/ 14 h 98"/>
                <a:gd name="T30" fmla="*/ 66 w 103"/>
                <a:gd name="T31" fmla="*/ 9 h 98"/>
                <a:gd name="T32" fmla="*/ 75 w 103"/>
                <a:gd name="T33" fmla="*/ 9 h 98"/>
                <a:gd name="T34" fmla="*/ 61 w 103"/>
                <a:gd name="T35" fmla="*/ 28 h 98"/>
                <a:gd name="T36" fmla="*/ 61 w 103"/>
                <a:gd name="T37" fmla="*/ 9 h 98"/>
                <a:gd name="T38" fmla="*/ 33 w 103"/>
                <a:gd name="T39" fmla="*/ 75 h 98"/>
                <a:gd name="T40" fmla="*/ 33 w 103"/>
                <a:gd name="T41" fmla="*/ 80 h 98"/>
                <a:gd name="T42" fmla="*/ 37 w 103"/>
                <a:gd name="T43" fmla="*/ 94 h 98"/>
                <a:gd name="T44" fmla="*/ 52 w 103"/>
                <a:gd name="T45" fmla="*/ 89 h 98"/>
                <a:gd name="T46" fmla="*/ 47 w 103"/>
                <a:gd name="T47" fmla="*/ 75 h 98"/>
                <a:gd name="T48" fmla="*/ 66 w 103"/>
                <a:gd name="T49" fmla="*/ 75 h 98"/>
                <a:gd name="T50" fmla="*/ 56 w 103"/>
                <a:gd name="T51" fmla="*/ 80 h 98"/>
                <a:gd name="T52" fmla="*/ 75 w 103"/>
                <a:gd name="T53" fmla="*/ 89 h 98"/>
                <a:gd name="T54" fmla="*/ 66 w 103"/>
                <a:gd name="T55" fmla="*/ 75 h 98"/>
                <a:gd name="T56" fmla="*/ 66 w 103"/>
                <a:gd name="T57" fmla="*/ 75 h 98"/>
                <a:gd name="T58" fmla="*/ 80 w 103"/>
                <a:gd name="T59" fmla="*/ 80 h 98"/>
                <a:gd name="T60" fmla="*/ 89 w 103"/>
                <a:gd name="T61" fmla="*/ 98 h 98"/>
                <a:gd name="T62" fmla="*/ 103 w 103"/>
                <a:gd name="T63" fmla="*/ 89 h 98"/>
                <a:gd name="T64" fmla="*/ 89 w 103"/>
                <a:gd name="T65" fmla="*/ 75 h 98"/>
                <a:gd name="T66" fmla="*/ 98 w 103"/>
                <a:gd name="T67" fmla="*/ 61 h 98"/>
                <a:gd name="T68" fmla="*/ 61 w 103"/>
                <a:gd name="T69" fmla="*/ 56 h 98"/>
                <a:gd name="T70" fmla="*/ 89 w 103"/>
                <a:gd name="T71" fmla="*/ 47 h 98"/>
                <a:gd name="T72" fmla="*/ 61 w 103"/>
                <a:gd name="T73" fmla="*/ 42 h 98"/>
                <a:gd name="T74" fmla="*/ 94 w 103"/>
                <a:gd name="T75" fmla="*/ 0 h 98"/>
                <a:gd name="T76" fmla="*/ 14 w 103"/>
                <a:gd name="T77" fmla="*/ 42 h 98"/>
                <a:gd name="T78" fmla="*/ 47 w 103"/>
                <a:gd name="T79" fmla="*/ 47 h 98"/>
                <a:gd name="T80" fmla="*/ 14 w 103"/>
                <a:gd name="T81" fmla="*/ 56 h 98"/>
                <a:gd name="T82" fmla="*/ 47 w 103"/>
                <a:gd name="T83" fmla="*/ 61 h 98"/>
                <a:gd name="T84" fmla="*/ 5 w 103"/>
                <a:gd name="T85" fmla="*/ 70 h 98"/>
                <a:gd name="T86" fmla="*/ 98 w 103"/>
                <a:gd name="T87" fmla="*/ 61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" h="98">
                  <a:moveTo>
                    <a:pt x="0" y="89"/>
                  </a:moveTo>
                  <a:lnTo>
                    <a:pt x="0" y="89"/>
                  </a:lnTo>
                  <a:lnTo>
                    <a:pt x="14" y="98"/>
                  </a:lnTo>
                  <a:lnTo>
                    <a:pt x="23" y="84"/>
                  </a:lnTo>
                  <a:lnTo>
                    <a:pt x="28" y="80"/>
                  </a:lnTo>
                  <a:lnTo>
                    <a:pt x="19" y="75"/>
                  </a:lnTo>
                  <a:lnTo>
                    <a:pt x="0" y="89"/>
                  </a:lnTo>
                  <a:close/>
                  <a:moveTo>
                    <a:pt x="42" y="28"/>
                  </a:moveTo>
                  <a:lnTo>
                    <a:pt x="37" y="9"/>
                  </a:lnTo>
                  <a:lnTo>
                    <a:pt x="28" y="14"/>
                  </a:lnTo>
                  <a:lnTo>
                    <a:pt x="33" y="28"/>
                  </a:lnTo>
                  <a:lnTo>
                    <a:pt x="42" y="28"/>
                  </a:lnTo>
                  <a:close/>
                  <a:moveTo>
                    <a:pt x="28" y="9"/>
                  </a:moveTo>
                  <a:lnTo>
                    <a:pt x="47" y="9"/>
                  </a:lnTo>
                  <a:lnTo>
                    <a:pt x="47" y="28"/>
                  </a:lnTo>
                  <a:lnTo>
                    <a:pt x="28" y="28"/>
                  </a:lnTo>
                  <a:lnTo>
                    <a:pt x="28" y="9"/>
                  </a:lnTo>
                  <a:close/>
                  <a:moveTo>
                    <a:pt x="66" y="9"/>
                  </a:moveTo>
                  <a:lnTo>
                    <a:pt x="66" y="9"/>
                  </a:lnTo>
                  <a:lnTo>
                    <a:pt x="61" y="28"/>
                  </a:lnTo>
                  <a:lnTo>
                    <a:pt x="70" y="28"/>
                  </a:lnTo>
                  <a:lnTo>
                    <a:pt x="75" y="14"/>
                  </a:lnTo>
                  <a:lnTo>
                    <a:pt x="66" y="9"/>
                  </a:lnTo>
                  <a:close/>
                  <a:moveTo>
                    <a:pt x="61" y="9"/>
                  </a:moveTo>
                  <a:lnTo>
                    <a:pt x="75" y="9"/>
                  </a:lnTo>
                  <a:lnTo>
                    <a:pt x="75" y="28"/>
                  </a:lnTo>
                  <a:lnTo>
                    <a:pt x="61" y="28"/>
                  </a:lnTo>
                  <a:lnTo>
                    <a:pt x="61" y="9"/>
                  </a:lnTo>
                  <a:close/>
                  <a:moveTo>
                    <a:pt x="47" y="75"/>
                  </a:moveTo>
                  <a:lnTo>
                    <a:pt x="33" y="75"/>
                  </a:lnTo>
                  <a:lnTo>
                    <a:pt x="33" y="80"/>
                  </a:lnTo>
                  <a:lnTo>
                    <a:pt x="37" y="94"/>
                  </a:lnTo>
                  <a:lnTo>
                    <a:pt x="52" y="89"/>
                  </a:lnTo>
                  <a:lnTo>
                    <a:pt x="47" y="75"/>
                  </a:lnTo>
                  <a:close/>
                  <a:moveTo>
                    <a:pt x="66" y="75"/>
                  </a:moveTo>
                  <a:lnTo>
                    <a:pt x="56" y="80"/>
                  </a:lnTo>
                  <a:lnTo>
                    <a:pt x="61" y="94"/>
                  </a:lnTo>
                  <a:lnTo>
                    <a:pt x="75" y="89"/>
                  </a:lnTo>
                  <a:lnTo>
                    <a:pt x="66" y="75"/>
                  </a:lnTo>
                  <a:close/>
                  <a:moveTo>
                    <a:pt x="89" y="75"/>
                  </a:moveTo>
                  <a:lnTo>
                    <a:pt x="80" y="80"/>
                  </a:lnTo>
                  <a:lnTo>
                    <a:pt x="89" y="98"/>
                  </a:lnTo>
                  <a:lnTo>
                    <a:pt x="103" y="89"/>
                  </a:lnTo>
                  <a:lnTo>
                    <a:pt x="89" y="75"/>
                  </a:lnTo>
                  <a:close/>
                  <a:moveTo>
                    <a:pt x="98" y="61"/>
                  </a:moveTo>
                  <a:lnTo>
                    <a:pt x="61" y="61"/>
                  </a:lnTo>
                  <a:lnTo>
                    <a:pt x="61" y="56"/>
                  </a:lnTo>
                  <a:lnTo>
                    <a:pt x="89" y="56"/>
                  </a:lnTo>
                  <a:lnTo>
                    <a:pt x="89" y="47"/>
                  </a:lnTo>
                  <a:lnTo>
                    <a:pt x="61" y="47"/>
                  </a:lnTo>
                  <a:lnTo>
                    <a:pt x="61" y="42"/>
                  </a:lnTo>
                  <a:lnTo>
                    <a:pt x="94" y="42"/>
                  </a:lnTo>
                  <a:lnTo>
                    <a:pt x="94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47" y="42"/>
                  </a:lnTo>
                  <a:lnTo>
                    <a:pt x="47" y="47"/>
                  </a:lnTo>
                  <a:lnTo>
                    <a:pt x="14" y="47"/>
                  </a:lnTo>
                  <a:lnTo>
                    <a:pt x="14" y="56"/>
                  </a:lnTo>
                  <a:lnTo>
                    <a:pt x="47" y="56"/>
                  </a:lnTo>
                  <a:lnTo>
                    <a:pt x="47" y="61"/>
                  </a:lnTo>
                  <a:lnTo>
                    <a:pt x="5" y="61"/>
                  </a:lnTo>
                  <a:lnTo>
                    <a:pt x="5" y="70"/>
                  </a:lnTo>
                  <a:lnTo>
                    <a:pt x="98" y="70"/>
                  </a:lnTo>
                  <a:lnTo>
                    <a:pt x="98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60"/>
            <p:cNvSpPr>
              <a:spLocks noEditPoints="1"/>
            </p:cNvSpPr>
            <p:nvPr/>
          </p:nvSpPr>
          <p:spPr bwMode="auto">
            <a:xfrm>
              <a:off x="8260" y="5334"/>
              <a:ext cx="223" cy="215"/>
            </a:xfrm>
            <a:custGeom>
              <a:avLst/>
              <a:gdLst>
                <a:gd name="T0" fmla="*/ 28 w 103"/>
                <a:gd name="T1" fmla="*/ 19 h 99"/>
                <a:gd name="T2" fmla="*/ 79 w 103"/>
                <a:gd name="T3" fmla="*/ 19 h 99"/>
                <a:gd name="T4" fmla="*/ 79 w 103"/>
                <a:gd name="T5" fmla="*/ 80 h 99"/>
                <a:gd name="T6" fmla="*/ 75 w 103"/>
                <a:gd name="T7" fmla="*/ 85 h 99"/>
                <a:gd name="T8" fmla="*/ 61 w 103"/>
                <a:gd name="T9" fmla="*/ 85 h 99"/>
                <a:gd name="T10" fmla="*/ 65 w 103"/>
                <a:gd name="T11" fmla="*/ 99 h 99"/>
                <a:gd name="T12" fmla="*/ 89 w 103"/>
                <a:gd name="T13" fmla="*/ 99 h 99"/>
                <a:gd name="T14" fmla="*/ 93 w 103"/>
                <a:gd name="T15" fmla="*/ 89 h 99"/>
                <a:gd name="T16" fmla="*/ 103 w 103"/>
                <a:gd name="T17" fmla="*/ 19 h 99"/>
                <a:gd name="T18" fmla="*/ 28 w 103"/>
                <a:gd name="T19" fmla="*/ 5 h 99"/>
                <a:gd name="T20" fmla="*/ 28 w 103"/>
                <a:gd name="T21" fmla="*/ 10 h 99"/>
                <a:gd name="T22" fmla="*/ 28 w 103"/>
                <a:gd name="T23" fmla="*/ 10 h 99"/>
                <a:gd name="T24" fmla="*/ 4 w 103"/>
                <a:gd name="T25" fmla="*/ 10 h 99"/>
                <a:gd name="T26" fmla="*/ 23 w 103"/>
                <a:gd name="T27" fmla="*/ 24 h 99"/>
                <a:gd name="T28" fmla="*/ 23 w 103"/>
                <a:gd name="T29" fmla="*/ 24 h 99"/>
                <a:gd name="T30" fmla="*/ 23 w 103"/>
                <a:gd name="T31" fmla="*/ 38 h 99"/>
                <a:gd name="T32" fmla="*/ 9 w 103"/>
                <a:gd name="T33" fmla="*/ 24 h 99"/>
                <a:gd name="T34" fmla="*/ 0 w 103"/>
                <a:gd name="T35" fmla="*/ 38 h 99"/>
                <a:gd name="T36" fmla="*/ 18 w 103"/>
                <a:gd name="T37" fmla="*/ 47 h 99"/>
                <a:gd name="T38" fmla="*/ 46 w 103"/>
                <a:gd name="T39" fmla="*/ 71 h 99"/>
                <a:gd name="T40" fmla="*/ 56 w 103"/>
                <a:gd name="T41" fmla="*/ 75 h 99"/>
                <a:gd name="T42" fmla="*/ 70 w 103"/>
                <a:gd name="T43" fmla="*/ 28 h 99"/>
                <a:gd name="T44" fmla="*/ 32 w 103"/>
                <a:gd name="T45" fmla="*/ 80 h 99"/>
                <a:gd name="T46" fmla="*/ 46 w 103"/>
                <a:gd name="T47" fmla="*/ 71 h 99"/>
                <a:gd name="T48" fmla="*/ 56 w 103"/>
                <a:gd name="T49" fmla="*/ 38 h 99"/>
                <a:gd name="T50" fmla="*/ 46 w 103"/>
                <a:gd name="T51" fmla="*/ 61 h 99"/>
                <a:gd name="T52" fmla="*/ 56 w 103"/>
                <a:gd name="T53" fmla="*/ 38 h 99"/>
                <a:gd name="T54" fmla="*/ 14 w 103"/>
                <a:gd name="T55" fmla="*/ 99 h 99"/>
                <a:gd name="T56" fmla="*/ 18 w 103"/>
                <a:gd name="T57" fmla="*/ 94 h 99"/>
                <a:gd name="T58" fmla="*/ 28 w 103"/>
                <a:gd name="T59" fmla="*/ 56 h 99"/>
                <a:gd name="T60" fmla="*/ 18 w 103"/>
                <a:gd name="T61" fmla="*/ 52 h 99"/>
                <a:gd name="T62" fmla="*/ 0 w 103"/>
                <a:gd name="T63" fmla="*/ 89 h 99"/>
                <a:gd name="T64" fmla="*/ 14 w 103"/>
                <a:gd name="T65" fmla="*/ 99 h 99"/>
                <a:gd name="T66" fmla="*/ 14 w 103"/>
                <a:gd name="T67" fmla="*/ 99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3" h="99">
                  <a:moveTo>
                    <a:pt x="23" y="24"/>
                  </a:moveTo>
                  <a:lnTo>
                    <a:pt x="28" y="19"/>
                  </a:lnTo>
                  <a:lnTo>
                    <a:pt x="79" y="19"/>
                  </a:lnTo>
                  <a:lnTo>
                    <a:pt x="79" y="80"/>
                  </a:lnTo>
                  <a:lnTo>
                    <a:pt x="79" y="85"/>
                  </a:lnTo>
                  <a:lnTo>
                    <a:pt x="75" y="85"/>
                  </a:lnTo>
                  <a:lnTo>
                    <a:pt x="61" y="85"/>
                  </a:lnTo>
                  <a:lnTo>
                    <a:pt x="65" y="99"/>
                  </a:lnTo>
                  <a:lnTo>
                    <a:pt x="89" y="99"/>
                  </a:lnTo>
                  <a:lnTo>
                    <a:pt x="89" y="94"/>
                  </a:lnTo>
                  <a:lnTo>
                    <a:pt x="93" y="89"/>
                  </a:lnTo>
                  <a:lnTo>
                    <a:pt x="93" y="19"/>
                  </a:lnTo>
                  <a:lnTo>
                    <a:pt x="103" y="19"/>
                  </a:lnTo>
                  <a:lnTo>
                    <a:pt x="103" y="5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14" y="0"/>
                  </a:lnTo>
                  <a:lnTo>
                    <a:pt x="4" y="10"/>
                  </a:lnTo>
                  <a:lnTo>
                    <a:pt x="23" y="24"/>
                  </a:lnTo>
                  <a:close/>
                  <a:moveTo>
                    <a:pt x="18" y="47"/>
                  </a:moveTo>
                  <a:lnTo>
                    <a:pt x="23" y="38"/>
                  </a:lnTo>
                  <a:lnTo>
                    <a:pt x="9" y="24"/>
                  </a:lnTo>
                  <a:lnTo>
                    <a:pt x="0" y="38"/>
                  </a:lnTo>
                  <a:lnTo>
                    <a:pt x="18" y="47"/>
                  </a:lnTo>
                  <a:close/>
                  <a:moveTo>
                    <a:pt x="46" y="71"/>
                  </a:moveTo>
                  <a:lnTo>
                    <a:pt x="56" y="71"/>
                  </a:lnTo>
                  <a:lnTo>
                    <a:pt x="56" y="75"/>
                  </a:lnTo>
                  <a:lnTo>
                    <a:pt x="70" y="75"/>
                  </a:lnTo>
                  <a:lnTo>
                    <a:pt x="70" y="28"/>
                  </a:lnTo>
                  <a:lnTo>
                    <a:pt x="32" y="28"/>
                  </a:lnTo>
                  <a:lnTo>
                    <a:pt x="32" y="80"/>
                  </a:lnTo>
                  <a:lnTo>
                    <a:pt x="46" y="80"/>
                  </a:lnTo>
                  <a:lnTo>
                    <a:pt x="46" y="71"/>
                  </a:lnTo>
                  <a:close/>
                  <a:moveTo>
                    <a:pt x="56" y="38"/>
                  </a:moveTo>
                  <a:lnTo>
                    <a:pt x="56" y="61"/>
                  </a:lnTo>
                  <a:lnTo>
                    <a:pt x="46" y="61"/>
                  </a:lnTo>
                  <a:lnTo>
                    <a:pt x="46" y="38"/>
                  </a:lnTo>
                  <a:lnTo>
                    <a:pt x="56" y="38"/>
                  </a:lnTo>
                  <a:close/>
                  <a:moveTo>
                    <a:pt x="14" y="99"/>
                  </a:moveTo>
                  <a:lnTo>
                    <a:pt x="14" y="99"/>
                  </a:lnTo>
                  <a:lnTo>
                    <a:pt x="18" y="94"/>
                  </a:lnTo>
                  <a:lnTo>
                    <a:pt x="28" y="56"/>
                  </a:lnTo>
                  <a:lnTo>
                    <a:pt x="18" y="52"/>
                  </a:lnTo>
                  <a:lnTo>
                    <a:pt x="0" y="89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61"/>
            <p:cNvSpPr/>
            <p:nvPr/>
          </p:nvSpPr>
          <p:spPr bwMode="auto">
            <a:xfrm>
              <a:off x="8514" y="5334"/>
              <a:ext cx="213" cy="215"/>
            </a:xfrm>
            <a:custGeom>
              <a:avLst/>
              <a:gdLst>
                <a:gd name="T0" fmla="*/ 56 w 98"/>
                <a:gd name="T1" fmla="*/ 14 h 99"/>
                <a:gd name="T2" fmla="*/ 56 w 98"/>
                <a:gd name="T3" fmla="*/ 14 h 99"/>
                <a:gd name="T4" fmla="*/ 56 w 98"/>
                <a:gd name="T5" fmla="*/ 10 h 99"/>
                <a:gd name="T6" fmla="*/ 56 w 98"/>
                <a:gd name="T7" fmla="*/ 10 h 99"/>
                <a:gd name="T8" fmla="*/ 51 w 98"/>
                <a:gd name="T9" fmla="*/ 0 h 99"/>
                <a:gd name="T10" fmla="*/ 51 w 98"/>
                <a:gd name="T11" fmla="*/ 0 h 99"/>
                <a:gd name="T12" fmla="*/ 47 w 98"/>
                <a:gd name="T13" fmla="*/ 0 h 99"/>
                <a:gd name="T14" fmla="*/ 47 w 98"/>
                <a:gd name="T15" fmla="*/ 0 h 99"/>
                <a:gd name="T16" fmla="*/ 37 w 98"/>
                <a:gd name="T17" fmla="*/ 0 h 99"/>
                <a:gd name="T18" fmla="*/ 37 w 98"/>
                <a:gd name="T19" fmla="*/ 0 h 99"/>
                <a:gd name="T20" fmla="*/ 42 w 98"/>
                <a:gd name="T21" fmla="*/ 14 h 99"/>
                <a:gd name="T22" fmla="*/ 0 w 98"/>
                <a:gd name="T23" fmla="*/ 14 h 99"/>
                <a:gd name="T24" fmla="*/ 0 w 98"/>
                <a:gd name="T25" fmla="*/ 28 h 99"/>
                <a:gd name="T26" fmla="*/ 42 w 98"/>
                <a:gd name="T27" fmla="*/ 28 h 99"/>
                <a:gd name="T28" fmla="*/ 42 w 98"/>
                <a:gd name="T29" fmla="*/ 38 h 99"/>
                <a:gd name="T30" fmla="*/ 9 w 98"/>
                <a:gd name="T31" fmla="*/ 38 h 99"/>
                <a:gd name="T32" fmla="*/ 9 w 98"/>
                <a:gd name="T33" fmla="*/ 89 h 99"/>
                <a:gd name="T34" fmla="*/ 28 w 98"/>
                <a:gd name="T35" fmla="*/ 89 h 99"/>
                <a:gd name="T36" fmla="*/ 28 w 98"/>
                <a:gd name="T37" fmla="*/ 52 h 99"/>
                <a:gd name="T38" fmla="*/ 42 w 98"/>
                <a:gd name="T39" fmla="*/ 52 h 99"/>
                <a:gd name="T40" fmla="*/ 42 w 98"/>
                <a:gd name="T41" fmla="*/ 99 h 99"/>
                <a:gd name="T42" fmla="*/ 56 w 98"/>
                <a:gd name="T43" fmla="*/ 99 h 99"/>
                <a:gd name="T44" fmla="*/ 56 w 98"/>
                <a:gd name="T45" fmla="*/ 52 h 99"/>
                <a:gd name="T46" fmla="*/ 70 w 98"/>
                <a:gd name="T47" fmla="*/ 52 h 99"/>
                <a:gd name="T48" fmla="*/ 70 w 98"/>
                <a:gd name="T49" fmla="*/ 75 h 99"/>
                <a:gd name="T50" fmla="*/ 70 w 98"/>
                <a:gd name="T51" fmla="*/ 75 h 99"/>
                <a:gd name="T52" fmla="*/ 65 w 98"/>
                <a:gd name="T53" fmla="*/ 75 h 99"/>
                <a:gd name="T54" fmla="*/ 61 w 98"/>
                <a:gd name="T55" fmla="*/ 75 h 99"/>
                <a:gd name="T56" fmla="*/ 61 w 98"/>
                <a:gd name="T57" fmla="*/ 75 h 99"/>
                <a:gd name="T58" fmla="*/ 61 w 98"/>
                <a:gd name="T59" fmla="*/ 89 h 99"/>
                <a:gd name="T60" fmla="*/ 61 w 98"/>
                <a:gd name="T61" fmla="*/ 89 h 99"/>
                <a:gd name="T62" fmla="*/ 80 w 98"/>
                <a:gd name="T63" fmla="*/ 89 h 99"/>
                <a:gd name="T64" fmla="*/ 84 w 98"/>
                <a:gd name="T65" fmla="*/ 85 h 99"/>
                <a:gd name="T66" fmla="*/ 84 w 98"/>
                <a:gd name="T67" fmla="*/ 80 h 99"/>
                <a:gd name="T68" fmla="*/ 84 w 98"/>
                <a:gd name="T69" fmla="*/ 38 h 99"/>
                <a:gd name="T70" fmla="*/ 56 w 98"/>
                <a:gd name="T71" fmla="*/ 38 h 99"/>
                <a:gd name="T72" fmla="*/ 56 w 98"/>
                <a:gd name="T73" fmla="*/ 28 h 99"/>
                <a:gd name="T74" fmla="*/ 98 w 98"/>
                <a:gd name="T75" fmla="*/ 28 h 99"/>
                <a:gd name="T76" fmla="*/ 98 w 98"/>
                <a:gd name="T77" fmla="*/ 14 h 99"/>
                <a:gd name="T78" fmla="*/ 47 w 98"/>
                <a:gd name="T79" fmla="*/ 14 h 99"/>
                <a:gd name="T80" fmla="*/ 47 w 98"/>
                <a:gd name="T81" fmla="*/ 14 h 99"/>
                <a:gd name="T82" fmla="*/ 56 w 98"/>
                <a:gd name="T83" fmla="*/ 14 h 99"/>
                <a:gd name="T84" fmla="*/ 56 w 98"/>
                <a:gd name="T85" fmla="*/ 14 h 99"/>
                <a:gd name="T86" fmla="*/ 56 w 98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99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9" y="38"/>
                  </a:lnTo>
                  <a:lnTo>
                    <a:pt x="9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56" y="99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65" y="75"/>
                  </a:lnTo>
                  <a:lnTo>
                    <a:pt x="61" y="75"/>
                  </a:lnTo>
                  <a:lnTo>
                    <a:pt x="61" y="89"/>
                  </a:lnTo>
                  <a:lnTo>
                    <a:pt x="80" y="89"/>
                  </a:lnTo>
                  <a:lnTo>
                    <a:pt x="84" y="85"/>
                  </a:lnTo>
                  <a:lnTo>
                    <a:pt x="84" y="80"/>
                  </a:lnTo>
                  <a:lnTo>
                    <a:pt x="84" y="38"/>
                  </a:lnTo>
                  <a:lnTo>
                    <a:pt x="56" y="38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62"/>
            <p:cNvSpPr>
              <a:spLocks noEditPoints="1"/>
            </p:cNvSpPr>
            <p:nvPr/>
          </p:nvSpPr>
          <p:spPr bwMode="auto">
            <a:xfrm>
              <a:off x="6641" y="7796"/>
              <a:ext cx="223" cy="234"/>
            </a:xfrm>
            <a:custGeom>
              <a:avLst/>
              <a:gdLst>
                <a:gd name="T0" fmla="*/ 23 w 103"/>
                <a:gd name="T1" fmla="*/ 24 h 108"/>
                <a:gd name="T2" fmla="*/ 37 w 103"/>
                <a:gd name="T3" fmla="*/ 43 h 108"/>
                <a:gd name="T4" fmla="*/ 18 w 103"/>
                <a:gd name="T5" fmla="*/ 52 h 108"/>
                <a:gd name="T6" fmla="*/ 0 w 103"/>
                <a:gd name="T7" fmla="*/ 52 h 108"/>
                <a:gd name="T8" fmla="*/ 4 w 103"/>
                <a:gd name="T9" fmla="*/ 66 h 108"/>
                <a:gd name="T10" fmla="*/ 28 w 103"/>
                <a:gd name="T11" fmla="*/ 71 h 108"/>
                <a:gd name="T12" fmla="*/ 28 w 103"/>
                <a:gd name="T13" fmla="*/ 80 h 108"/>
                <a:gd name="T14" fmla="*/ 18 w 103"/>
                <a:gd name="T15" fmla="*/ 94 h 108"/>
                <a:gd name="T16" fmla="*/ 9 w 103"/>
                <a:gd name="T17" fmla="*/ 94 h 108"/>
                <a:gd name="T18" fmla="*/ 18 w 103"/>
                <a:gd name="T19" fmla="*/ 108 h 108"/>
                <a:gd name="T20" fmla="*/ 37 w 103"/>
                <a:gd name="T21" fmla="*/ 94 h 108"/>
                <a:gd name="T22" fmla="*/ 42 w 103"/>
                <a:gd name="T23" fmla="*/ 71 h 108"/>
                <a:gd name="T24" fmla="*/ 42 w 103"/>
                <a:gd name="T25" fmla="*/ 61 h 108"/>
                <a:gd name="T26" fmla="*/ 47 w 103"/>
                <a:gd name="T27" fmla="*/ 61 h 108"/>
                <a:gd name="T28" fmla="*/ 42 w 103"/>
                <a:gd name="T29" fmla="*/ 61 h 108"/>
                <a:gd name="T30" fmla="*/ 33 w 103"/>
                <a:gd name="T31" fmla="*/ 61 h 108"/>
                <a:gd name="T32" fmla="*/ 51 w 103"/>
                <a:gd name="T33" fmla="*/ 52 h 108"/>
                <a:gd name="T34" fmla="*/ 61 w 103"/>
                <a:gd name="T35" fmla="*/ 61 h 108"/>
                <a:gd name="T36" fmla="*/ 75 w 103"/>
                <a:gd name="T37" fmla="*/ 104 h 108"/>
                <a:gd name="T38" fmla="*/ 75 w 103"/>
                <a:gd name="T39" fmla="*/ 61 h 108"/>
                <a:gd name="T40" fmla="*/ 94 w 103"/>
                <a:gd name="T41" fmla="*/ 66 h 108"/>
                <a:gd name="T42" fmla="*/ 103 w 103"/>
                <a:gd name="T43" fmla="*/ 52 h 108"/>
                <a:gd name="T44" fmla="*/ 65 w 103"/>
                <a:gd name="T45" fmla="*/ 43 h 108"/>
                <a:gd name="T46" fmla="*/ 98 w 103"/>
                <a:gd name="T47" fmla="*/ 24 h 108"/>
                <a:gd name="T48" fmla="*/ 61 w 103"/>
                <a:gd name="T49" fmla="*/ 15 h 108"/>
                <a:gd name="T50" fmla="*/ 61 w 103"/>
                <a:gd name="T51" fmla="*/ 0 h 108"/>
                <a:gd name="T52" fmla="*/ 42 w 103"/>
                <a:gd name="T53" fmla="*/ 5 h 108"/>
                <a:gd name="T54" fmla="*/ 42 w 103"/>
                <a:gd name="T55" fmla="*/ 5 h 108"/>
                <a:gd name="T56" fmla="*/ 47 w 103"/>
                <a:gd name="T57" fmla="*/ 15 h 108"/>
                <a:gd name="T58" fmla="*/ 4 w 103"/>
                <a:gd name="T59" fmla="*/ 24 h 108"/>
                <a:gd name="T60" fmla="*/ 51 w 103"/>
                <a:gd name="T61" fmla="*/ 38 h 108"/>
                <a:gd name="T62" fmla="*/ 37 w 103"/>
                <a:gd name="T63" fmla="*/ 24 h 108"/>
                <a:gd name="T64" fmla="*/ 61 w 103"/>
                <a:gd name="T65" fmla="*/ 24 h 108"/>
                <a:gd name="T66" fmla="*/ 51 w 103"/>
                <a:gd name="T67" fmla="*/ 38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3" h="108">
                  <a:moveTo>
                    <a:pt x="4" y="24"/>
                  </a:moveTo>
                  <a:lnTo>
                    <a:pt x="23" y="24"/>
                  </a:lnTo>
                  <a:lnTo>
                    <a:pt x="37" y="43"/>
                  </a:lnTo>
                  <a:lnTo>
                    <a:pt x="18" y="52"/>
                  </a:lnTo>
                  <a:lnTo>
                    <a:pt x="0" y="52"/>
                  </a:lnTo>
                  <a:lnTo>
                    <a:pt x="4" y="66"/>
                  </a:lnTo>
                  <a:lnTo>
                    <a:pt x="28" y="61"/>
                  </a:lnTo>
                  <a:lnTo>
                    <a:pt x="28" y="71"/>
                  </a:lnTo>
                  <a:lnTo>
                    <a:pt x="28" y="80"/>
                  </a:lnTo>
                  <a:lnTo>
                    <a:pt x="23" y="85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18" y="108"/>
                  </a:lnTo>
                  <a:lnTo>
                    <a:pt x="28" y="99"/>
                  </a:lnTo>
                  <a:lnTo>
                    <a:pt x="37" y="94"/>
                  </a:lnTo>
                  <a:lnTo>
                    <a:pt x="42" y="80"/>
                  </a:lnTo>
                  <a:lnTo>
                    <a:pt x="42" y="71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51" y="52"/>
                  </a:lnTo>
                  <a:lnTo>
                    <a:pt x="70" y="61"/>
                  </a:lnTo>
                  <a:lnTo>
                    <a:pt x="61" y="61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61"/>
                  </a:lnTo>
                  <a:lnTo>
                    <a:pt x="94" y="66"/>
                  </a:lnTo>
                  <a:lnTo>
                    <a:pt x="103" y="52"/>
                  </a:lnTo>
                  <a:lnTo>
                    <a:pt x="65" y="43"/>
                  </a:lnTo>
                  <a:lnTo>
                    <a:pt x="79" y="24"/>
                  </a:lnTo>
                  <a:lnTo>
                    <a:pt x="98" y="24"/>
                  </a:lnTo>
                  <a:lnTo>
                    <a:pt x="98" y="15"/>
                  </a:lnTo>
                  <a:lnTo>
                    <a:pt x="61" y="15"/>
                  </a:lnTo>
                  <a:lnTo>
                    <a:pt x="61" y="0"/>
                  </a:lnTo>
                  <a:lnTo>
                    <a:pt x="42" y="5"/>
                  </a:lnTo>
                  <a:lnTo>
                    <a:pt x="47" y="15"/>
                  </a:lnTo>
                  <a:lnTo>
                    <a:pt x="4" y="15"/>
                  </a:lnTo>
                  <a:lnTo>
                    <a:pt x="4" y="24"/>
                  </a:lnTo>
                  <a:close/>
                  <a:moveTo>
                    <a:pt x="51" y="38"/>
                  </a:moveTo>
                  <a:lnTo>
                    <a:pt x="51" y="38"/>
                  </a:lnTo>
                  <a:lnTo>
                    <a:pt x="37" y="24"/>
                  </a:lnTo>
                  <a:lnTo>
                    <a:pt x="61" y="24"/>
                  </a:lnTo>
                  <a:lnTo>
                    <a:pt x="51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63"/>
            <p:cNvSpPr>
              <a:spLocks noEditPoints="1"/>
            </p:cNvSpPr>
            <p:nvPr/>
          </p:nvSpPr>
          <p:spPr bwMode="auto">
            <a:xfrm>
              <a:off x="6884" y="7796"/>
              <a:ext cx="223" cy="234"/>
            </a:xfrm>
            <a:custGeom>
              <a:avLst/>
              <a:gdLst>
                <a:gd name="T0" fmla="*/ 24 w 103"/>
                <a:gd name="T1" fmla="*/ 24 h 108"/>
                <a:gd name="T2" fmla="*/ 38 w 103"/>
                <a:gd name="T3" fmla="*/ 43 h 108"/>
                <a:gd name="T4" fmla="*/ 19 w 103"/>
                <a:gd name="T5" fmla="*/ 47 h 108"/>
                <a:gd name="T6" fmla="*/ 0 w 103"/>
                <a:gd name="T7" fmla="*/ 52 h 108"/>
                <a:gd name="T8" fmla="*/ 5 w 103"/>
                <a:gd name="T9" fmla="*/ 66 h 108"/>
                <a:gd name="T10" fmla="*/ 28 w 103"/>
                <a:gd name="T11" fmla="*/ 71 h 108"/>
                <a:gd name="T12" fmla="*/ 28 w 103"/>
                <a:gd name="T13" fmla="*/ 80 h 108"/>
                <a:gd name="T14" fmla="*/ 19 w 103"/>
                <a:gd name="T15" fmla="*/ 94 h 108"/>
                <a:gd name="T16" fmla="*/ 10 w 103"/>
                <a:gd name="T17" fmla="*/ 94 h 108"/>
                <a:gd name="T18" fmla="*/ 19 w 103"/>
                <a:gd name="T19" fmla="*/ 108 h 108"/>
                <a:gd name="T20" fmla="*/ 38 w 103"/>
                <a:gd name="T21" fmla="*/ 94 h 108"/>
                <a:gd name="T22" fmla="*/ 42 w 103"/>
                <a:gd name="T23" fmla="*/ 71 h 108"/>
                <a:gd name="T24" fmla="*/ 42 w 103"/>
                <a:gd name="T25" fmla="*/ 61 h 108"/>
                <a:gd name="T26" fmla="*/ 47 w 103"/>
                <a:gd name="T27" fmla="*/ 61 h 108"/>
                <a:gd name="T28" fmla="*/ 42 w 103"/>
                <a:gd name="T29" fmla="*/ 61 h 108"/>
                <a:gd name="T30" fmla="*/ 33 w 103"/>
                <a:gd name="T31" fmla="*/ 61 h 108"/>
                <a:gd name="T32" fmla="*/ 52 w 103"/>
                <a:gd name="T33" fmla="*/ 52 h 108"/>
                <a:gd name="T34" fmla="*/ 61 w 103"/>
                <a:gd name="T35" fmla="*/ 61 h 108"/>
                <a:gd name="T36" fmla="*/ 75 w 103"/>
                <a:gd name="T37" fmla="*/ 104 h 108"/>
                <a:gd name="T38" fmla="*/ 75 w 103"/>
                <a:gd name="T39" fmla="*/ 61 h 108"/>
                <a:gd name="T40" fmla="*/ 94 w 103"/>
                <a:gd name="T41" fmla="*/ 66 h 108"/>
                <a:gd name="T42" fmla="*/ 103 w 103"/>
                <a:gd name="T43" fmla="*/ 52 h 108"/>
                <a:gd name="T44" fmla="*/ 66 w 103"/>
                <a:gd name="T45" fmla="*/ 43 h 108"/>
                <a:gd name="T46" fmla="*/ 99 w 103"/>
                <a:gd name="T47" fmla="*/ 24 h 108"/>
                <a:gd name="T48" fmla="*/ 61 w 103"/>
                <a:gd name="T49" fmla="*/ 15 h 108"/>
                <a:gd name="T50" fmla="*/ 61 w 103"/>
                <a:gd name="T51" fmla="*/ 0 h 108"/>
                <a:gd name="T52" fmla="*/ 42 w 103"/>
                <a:gd name="T53" fmla="*/ 5 h 108"/>
                <a:gd name="T54" fmla="*/ 42 w 103"/>
                <a:gd name="T55" fmla="*/ 5 h 108"/>
                <a:gd name="T56" fmla="*/ 47 w 103"/>
                <a:gd name="T57" fmla="*/ 15 h 108"/>
                <a:gd name="T58" fmla="*/ 5 w 103"/>
                <a:gd name="T59" fmla="*/ 24 h 108"/>
                <a:gd name="T60" fmla="*/ 52 w 103"/>
                <a:gd name="T61" fmla="*/ 38 h 108"/>
                <a:gd name="T62" fmla="*/ 38 w 103"/>
                <a:gd name="T63" fmla="*/ 24 h 108"/>
                <a:gd name="T64" fmla="*/ 61 w 103"/>
                <a:gd name="T65" fmla="*/ 24 h 108"/>
                <a:gd name="T66" fmla="*/ 52 w 103"/>
                <a:gd name="T67" fmla="*/ 38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3" h="108">
                  <a:moveTo>
                    <a:pt x="5" y="24"/>
                  </a:moveTo>
                  <a:lnTo>
                    <a:pt x="24" y="24"/>
                  </a:lnTo>
                  <a:lnTo>
                    <a:pt x="38" y="43"/>
                  </a:lnTo>
                  <a:lnTo>
                    <a:pt x="19" y="47"/>
                  </a:lnTo>
                  <a:lnTo>
                    <a:pt x="0" y="52"/>
                  </a:lnTo>
                  <a:lnTo>
                    <a:pt x="5" y="66"/>
                  </a:lnTo>
                  <a:lnTo>
                    <a:pt x="28" y="61"/>
                  </a:lnTo>
                  <a:lnTo>
                    <a:pt x="28" y="71"/>
                  </a:lnTo>
                  <a:lnTo>
                    <a:pt x="28" y="80"/>
                  </a:lnTo>
                  <a:lnTo>
                    <a:pt x="24" y="85"/>
                  </a:lnTo>
                  <a:lnTo>
                    <a:pt x="19" y="94"/>
                  </a:lnTo>
                  <a:lnTo>
                    <a:pt x="10" y="94"/>
                  </a:lnTo>
                  <a:lnTo>
                    <a:pt x="19" y="108"/>
                  </a:lnTo>
                  <a:lnTo>
                    <a:pt x="28" y="99"/>
                  </a:lnTo>
                  <a:lnTo>
                    <a:pt x="38" y="94"/>
                  </a:lnTo>
                  <a:lnTo>
                    <a:pt x="42" y="80"/>
                  </a:lnTo>
                  <a:lnTo>
                    <a:pt x="42" y="71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42" y="61"/>
                  </a:lnTo>
                  <a:lnTo>
                    <a:pt x="33" y="61"/>
                  </a:lnTo>
                  <a:lnTo>
                    <a:pt x="52" y="52"/>
                  </a:lnTo>
                  <a:lnTo>
                    <a:pt x="71" y="61"/>
                  </a:lnTo>
                  <a:lnTo>
                    <a:pt x="61" y="61"/>
                  </a:lnTo>
                  <a:lnTo>
                    <a:pt x="61" y="104"/>
                  </a:lnTo>
                  <a:lnTo>
                    <a:pt x="75" y="104"/>
                  </a:lnTo>
                  <a:lnTo>
                    <a:pt x="75" y="61"/>
                  </a:lnTo>
                  <a:lnTo>
                    <a:pt x="94" y="66"/>
                  </a:lnTo>
                  <a:lnTo>
                    <a:pt x="103" y="52"/>
                  </a:lnTo>
                  <a:lnTo>
                    <a:pt x="66" y="43"/>
                  </a:lnTo>
                  <a:lnTo>
                    <a:pt x="80" y="24"/>
                  </a:lnTo>
                  <a:lnTo>
                    <a:pt x="99" y="24"/>
                  </a:lnTo>
                  <a:lnTo>
                    <a:pt x="99" y="15"/>
                  </a:lnTo>
                  <a:lnTo>
                    <a:pt x="61" y="15"/>
                  </a:lnTo>
                  <a:lnTo>
                    <a:pt x="61" y="0"/>
                  </a:lnTo>
                  <a:lnTo>
                    <a:pt x="42" y="5"/>
                  </a:lnTo>
                  <a:lnTo>
                    <a:pt x="47" y="15"/>
                  </a:lnTo>
                  <a:lnTo>
                    <a:pt x="5" y="15"/>
                  </a:lnTo>
                  <a:lnTo>
                    <a:pt x="5" y="24"/>
                  </a:lnTo>
                  <a:close/>
                  <a:moveTo>
                    <a:pt x="52" y="38"/>
                  </a:moveTo>
                  <a:lnTo>
                    <a:pt x="52" y="38"/>
                  </a:lnTo>
                  <a:lnTo>
                    <a:pt x="38" y="24"/>
                  </a:lnTo>
                  <a:lnTo>
                    <a:pt x="61" y="24"/>
                  </a:lnTo>
                  <a:lnTo>
                    <a:pt x="52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64"/>
            <p:cNvSpPr>
              <a:spLocks noEditPoints="1"/>
            </p:cNvSpPr>
            <p:nvPr/>
          </p:nvSpPr>
          <p:spPr bwMode="auto">
            <a:xfrm>
              <a:off x="7140" y="7796"/>
              <a:ext cx="213" cy="226"/>
            </a:xfrm>
            <a:custGeom>
              <a:avLst/>
              <a:gdLst>
                <a:gd name="T0" fmla="*/ 89 w 98"/>
                <a:gd name="T1" fmla="*/ 57 h 104"/>
                <a:gd name="T2" fmla="*/ 93 w 98"/>
                <a:gd name="T3" fmla="*/ 52 h 104"/>
                <a:gd name="T4" fmla="*/ 98 w 98"/>
                <a:gd name="T5" fmla="*/ 43 h 104"/>
                <a:gd name="T6" fmla="*/ 70 w 98"/>
                <a:gd name="T7" fmla="*/ 10 h 104"/>
                <a:gd name="T8" fmla="*/ 70 w 98"/>
                <a:gd name="T9" fmla="*/ 10 h 104"/>
                <a:gd name="T10" fmla="*/ 70 w 98"/>
                <a:gd name="T11" fmla="*/ 5 h 104"/>
                <a:gd name="T12" fmla="*/ 56 w 98"/>
                <a:gd name="T13" fmla="*/ 0 h 104"/>
                <a:gd name="T14" fmla="*/ 46 w 98"/>
                <a:gd name="T15" fmla="*/ 24 h 104"/>
                <a:gd name="T16" fmla="*/ 32 w 98"/>
                <a:gd name="T17" fmla="*/ 15 h 104"/>
                <a:gd name="T18" fmla="*/ 0 w 98"/>
                <a:gd name="T19" fmla="*/ 90 h 104"/>
                <a:gd name="T20" fmla="*/ 14 w 98"/>
                <a:gd name="T21" fmla="*/ 80 h 104"/>
                <a:gd name="T22" fmla="*/ 18 w 98"/>
                <a:gd name="T23" fmla="*/ 85 h 104"/>
                <a:gd name="T24" fmla="*/ 32 w 98"/>
                <a:gd name="T25" fmla="*/ 57 h 104"/>
                <a:gd name="T26" fmla="*/ 37 w 98"/>
                <a:gd name="T27" fmla="*/ 61 h 104"/>
                <a:gd name="T28" fmla="*/ 46 w 98"/>
                <a:gd name="T29" fmla="*/ 52 h 104"/>
                <a:gd name="T30" fmla="*/ 79 w 98"/>
                <a:gd name="T31" fmla="*/ 52 h 104"/>
                <a:gd name="T32" fmla="*/ 79 w 98"/>
                <a:gd name="T33" fmla="*/ 47 h 104"/>
                <a:gd name="T34" fmla="*/ 89 w 98"/>
                <a:gd name="T35" fmla="*/ 57 h 104"/>
                <a:gd name="T36" fmla="*/ 61 w 98"/>
                <a:gd name="T37" fmla="*/ 24 h 104"/>
                <a:gd name="T38" fmla="*/ 75 w 98"/>
                <a:gd name="T39" fmla="*/ 43 h 104"/>
                <a:gd name="T40" fmla="*/ 51 w 98"/>
                <a:gd name="T41" fmla="*/ 43 h 104"/>
                <a:gd name="T42" fmla="*/ 61 w 98"/>
                <a:gd name="T43" fmla="*/ 24 h 104"/>
                <a:gd name="T44" fmla="*/ 14 w 98"/>
                <a:gd name="T45" fmla="*/ 24 h 104"/>
                <a:gd name="T46" fmla="*/ 18 w 98"/>
                <a:gd name="T47" fmla="*/ 66 h 104"/>
                <a:gd name="T48" fmla="*/ 14 w 98"/>
                <a:gd name="T49" fmla="*/ 24 h 104"/>
                <a:gd name="T50" fmla="*/ 56 w 98"/>
                <a:gd name="T51" fmla="*/ 99 h 104"/>
                <a:gd name="T52" fmla="*/ 70 w 98"/>
                <a:gd name="T53" fmla="*/ 104 h 104"/>
                <a:gd name="T54" fmla="*/ 89 w 98"/>
                <a:gd name="T55" fmla="*/ 61 h 104"/>
                <a:gd name="T56" fmla="*/ 42 w 98"/>
                <a:gd name="T57" fmla="*/ 104 h 104"/>
                <a:gd name="T58" fmla="*/ 56 w 98"/>
                <a:gd name="T59" fmla="*/ 99 h 104"/>
                <a:gd name="T60" fmla="*/ 70 w 98"/>
                <a:gd name="T61" fmla="*/ 85 h 104"/>
                <a:gd name="T62" fmla="*/ 56 w 98"/>
                <a:gd name="T63" fmla="*/ 71 h 104"/>
                <a:gd name="T64" fmla="*/ 70 w 98"/>
                <a:gd name="T65" fmla="*/ 85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8" h="104">
                  <a:moveTo>
                    <a:pt x="89" y="57"/>
                  </a:moveTo>
                  <a:lnTo>
                    <a:pt x="89" y="57"/>
                  </a:lnTo>
                  <a:lnTo>
                    <a:pt x="93" y="52"/>
                  </a:lnTo>
                  <a:lnTo>
                    <a:pt x="98" y="43"/>
                  </a:lnTo>
                  <a:lnTo>
                    <a:pt x="84" y="29"/>
                  </a:lnTo>
                  <a:lnTo>
                    <a:pt x="70" y="10"/>
                  </a:lnTo>
                  <a:lnTo>
                    <a:pt x="70" y="5"/>
                  </a:lnTo>
                  <a:lnTo>
                    <a:pt x="56" y="0"/>
                  </a:lnTo>
                  <a:lnTo>
                    <a:pt x="46" y="24"/>
                  </a:lnTo>
                  <a:lnTo>
                    <a:pt x="32" y="43"/>
                  </a:lnTo>
                  <a:lnTo>
                    <a:pt x="32" y="15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14" y="90"/>
                  </a:lnTo>
                  <a:lnTo>
                    <a:pt x="14" y="80"/>
                  </a:lnTo>
                  <a:lnTo>
                    <a:pt x="18" y="80"/>
                  </a:lnTo>
                  <a:lnTo>
                    <a:pt x="18" y="85"/>
                  </a:lnTo>
                  <a:lnTo>
                    <a:pt x="32" y="85"/>
                  </a:lnTo>
                  <a:lnTo>
                    <a:pt x="32" y="57"/>
                  </a:lnTo>
                  <a:lnTo>
                    <a:pt x="37" y="61"/>
                  </a:lnTo>
                  <a:lnTo>
                    <a:pt x="46" y="52"/>
                  </a:lnTo>
                  <a:lnTo>
                    <a:pt x="79" y="52"/>
                  </a:lnTo>
                  <a:lnTo>
                    <a:pt x="79" y="47"/>
                  </a:lnTo>
                  <a:lnTo>
                    <a:pt x="89" y="57"/>
                  </a:lnTo>
                  <a:close/>
                  <a:moveTo>
                    <a:pt x="61" y="24"/>
                  </a:moveTo>
                  <a:lnTo>
                    <a:pt x="61" y="24"/>
                  </a:lnTo>
                  <a:lnTo>
                    <a:pt x="75" y="43"/>
                  </a:lnTo>
                  <a:lnTo>
                    <a:pt x="51" y="43"/>
                  </a:lnTo>
                  <a:lnTo>
                    <a:pt x="61" y="24"/>
                  </a:lnTo>
                  <a:close/>
                  <a:moveTo>
                    <a:pt x="14" y="24"/>
                  </a:moveTo>
                  <a:lnTo>
                    <a:pt x="18" y="2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4" y="24"/>
                  </a:lnTo>
                  <a:close/>
                  <a:moveTo>
                    <a:pt x="56" y="99"/>
                  </a:moveTo>
                  <a:lnTo>
                    <a:pt x="70" y="99"/>
                  </a:lnTo>
                  <a:lnTo>
                    <a:pt x="70" y="104"/>
                  </a:lnTo>
                  <a:lnTo>
                    <a:pt x="89" y="104"/>
                  </a:lnTo>
                  <a:lnTo>
                    <a:pt x="89" y="61"/>
                  </a:lnTo>
                  <a:lnTo>
                    <a:pt x="42" y="61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99"/>
                  </a:lnTo>
                  <a:close/>
                  <a:moveTo>
                    <a:pt x="70" y="85"/>
                  </a:moveTo>
                  <a:lnTo>
                    <a:pt x="56" y="85"/>
                  </a:lnTo>
                  <a:lnTo>
                    <a:pt x="56" y="71"/>
                  </a:lnTo>
                  <a:lnTo>
                    <a:pt x="70" y="71"/>
                  </a:lnTo>
                  <a:lnTo>
                    <a:pt x="7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5"/>
            <p:cNvSpPr>
              <a:spLocks noEditPoints="1"/>
            </p:cNvSpPr>
            <p:nvPr/>
          </p:nvSpPr>
          <p:spPr bwMode="auto">
            <a:xfrm>
              <a:off x="7383" y="7796"/>
              <a:ext cx="215" cy="226"/>
            </a:xfrm>
            <a:custGeom>
              <a:avLst/>
              <a:gdLst>
                <a:gd name="T0" fmla="*/ 42 w 99"/>
                <a:gd name="T1" fmla="*/ 10 h 104"/>
                <a:gd name="T2" fmla="*/ 33 w 99"/>
                <a:gd name="T3" fmla="*/ 5 h 104"/>
                <a:gd name="T4" fmla="*/ 24 w 99"/>
                <a:gd name="T5" fmla="*/ 0 h 104"/>
                <a:gd name="T6" fmla="*/ 0 w 99"/>
                <a:gd name="T7" fmla="*/ 43 h 104"/>
                <a:gd name="T8" fmla="*/ 14 w 99"/>
                <a:gd name="T9" fmla="*/ 52 h 104"/>
                <a:gd name="T10" fmla="*/ 14 w 99"/>
                <a:gd name="T11" fmla="*/ 52 h 104"/>
                <a:gd name="T12" fmla="*/ 28 w 99"/>
                <a:gd name="T13" fmla="*/ 33 h 104"/>
                <a:gd name="T14" fmla="*/ 75 w 99"/>
                <a:gd name="T15" fmla="*/ 33 h 104"/>
                <a:gd name="T16" fmla="*/ 70 w 99"/>
                <a:gd name="T17" fmla="*/ 43 h 104"/>
                <a:gd name="T18" fmla="*/ 80 w 99"/>
                <a:gd name="T19" fmla="*/ 43 h 104"/>
                <a:gd name="T20" fmla="*/ 85 w 99"/>
                <a:gd name="T21" fmla="*/ 47 h 104"/>
                <a:gd name="T22" fmla="*/ 85 w 99"/>
                <a:gd name="T23" fmla="*/ 38 h 104"/>
                <a:gd name="T24" fmla="*/ 33 w 99"/>
                <a:gd name="T25" fmla="*/ 19 h 104"/>
                <a:gd name="T26" fmla="*/ 42 w 99"/>
                <a:gd name="T27" fmla="*/ 10 h 104"/>
                <a:gd name="T28" fmla="*/ 42 w 99"/>
                <a:gd name="T29" fmla="*/ 10 h 104"/>
                <a:gd name="T30" fmla="*/ 28 w 99"/>
                <a:gd name="T31" fmla="*/ 90 h 104"/>
                <a:gd name="T32" fmla="*/ 33 w 99"/>
                <a:gd name="T33" fmla="*/ 104 h 104"/>
                <a:gd name="T34" fmla="*/ 52 w 99"/>
                <a:gd name="T35" fmla="*/ 104 h 104"/>
                <a:gd name="T36" fmla="*/ 56 w 99"/>
                <a:gd name="T37" fmla="*/ 94 h 104"/>
                <a:gd name="T38" fmla="*/ 56 w 99"/>
                <a:gd name="T39" fmla="*/ 47 h 104"/>
                <a:gd name="T40" fmla="*/ 56 w 99"/>
                <a:gd name="T41" fmla="*/ 43 h 104"/>
                <a:gd name="T42" fmla="*/ 56 w 99"/>
                <a:gd name="T43" fmla="*/ 38 h 104"/>
                <a:gd name="T44" fmla="*/ 52 w 99"/>
                <a:gd name="T45" fmla="*/ 38 h 104"/>
                <a:gd name="T46" fmla="*/ 42 w 99"/>
                <a:gd name="T47" fmla="*/ 38 h 104"/>
                <a:gd name="T48" fmla="*/ 42 w 99"/>
                <a:gd name="T49" fmla="*/ 85 h 104"/>
                <a:gd name="T50" fmla="*/ 28 w 99"/>
                <a:gd name="T51" fmla="*/ 90 h 104"/>
                <a:gd name="T52" fmla="*/ 28 w 99"/>
                <a:gd name="T53" fmla="*/ 90 h 104"/>
                <a:gd name="T54" fmla="*/ 0 w 99"/>
                <a:gd name="T55" fmla="*/ 90 h 104"/>
                <a:gd name="T56" fmla="*/ 10 w 99"/>
                <a:gd name="T57" fmla="*/ 94 h 104"/>
                <a:gd name="T58" fmla="*/ 28 w 99"/>
                <a:gd name="T59" fmla="*/ 66 h 104"/>
                <a:gd name="T60" fmla="*/ 33 w 99"/>
                <a:gd name="T61" fmla="*/ 61 h 104"/>
                <a:gd name="T62" fmla="*/ 19 w 99"/>
                <a:gd name="T63" fmla="*/ 52 h 104"/>
                <a:gd name="T64" fmla="*/ 10 w 99"/>
                <a:gd name="T65" fmla="*/ 71 h 104"/>
                <a:gd name="T66" fmla="*/ 0 w 99"/>
                <a:gd name="T67" fmla="*/ 90 h 104"/>
                <a:gd name="T68" fmla="*/ 85 w 99"/>
                <a:gd name="T69" fmla="*/ 94 h 104"/>
                <a:gd name="T70" fmla="*/ 99 w 99"/>
                <a:gd name="T71" fmla="*/ 85 h 104"/>
                <a:gd name="T72" fmla="*/ 94 w 99"/>
                <a:gd name="T73" fmla="*/ 80 h 104"/>
                <a:gd name="T74" fmla="*/ 75 w 99"/>
                <a:gd name="T75" fmla="*/ 52 h 104"/>
                <a:gd name="T76" fmla="*/ 61 w 99"/>
                <a:gd name="T77" fmla="*/ 61 h 104"/>
                <a:gd name="T78" fmla="*/ 85 w 99"/>
                <a:gd name="T79" fmla="*/ 94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104">
                  <a:moveTo>
                    <a:pt x="42" y="10"/>
                  </a:moveTo>
                  <a:lnTo>
                    <a:pt x="42" y="10"/>
                  </a:lnTo>
                  <a:lnTo>
                    <a:pt x="33" y="5"/>
                  </a:lnTo>
                  <a:lnTo>
                    <a:pt x="24" y="0"/>
                  </a:lnTo>
                  <a:lnTo>
                    <a:pt x="14" y="24"/>
                  </a:lnTo>
                  <a:lnTo>
                    <a:pt x="0" y="43"/>
                  </a:lnTo>
                  <a:lnTo>
                    <a:pt x="14" y="52"/>
                  </a:lnTo>
                  <a:lnTo>
                    <a:pt x="28" y="33"/>
                  </a:lnTo>
                  <a:lnTo>
                    <a:pt x="75" y="33"/>
                  </a:lnTo>
                  <a:lnTo>
                    <a:pt x="70" y="43"/>
                  </a:lnTo>
                  <a:lnTo>
                    <a:pt x="80" y="43"/>
                  </a:lnTo>
                  <a:lnTo>
                    <a:pt x="85" y="47"/>
                  </a:lnTo>
                  <a:lnTo>
                    <a:pt x="85" y="38"/>
                  </a:lnTo>
                  <a:lnTo>
                    <a:pt x="94" y="19"/>
                  </a:lnTo>
                  <a:lnTo>
                    <a:pt x="33" y="19"/>
                  </a:lnTo>
                  <a:lnTo>
                    <a:pt x="42" y="10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3" y="104"/>
                  </a:lnTo>
                  <a:lnTo>
                    <a:pt x="52" y="104"/>
                  </a:lnTo>
                  <a:lnTo>
                    <a:pt x="56" y="99"/>
                  </a:lnTo>
                  <a:lnTo>
                    <a:pt x="56" y="94"/>
                  </a:lnTo>
                  <a:lnTo>
                    <a:pt x="56" y="47"/>
                  </a:lnTo>
                  <a:lnTo>
                    <a:pt x="56" y="43"/>
                  </a:lnTo>
                  <a:lnTo>
                    <a:pt x="56" y="38"/>
                  </a:lnTo>
                  <a:lnTo>
                    <a:pt x="52" y="38"/>
                  </a:lnTo>
                  <a:lnTo>
                    <a:pt x="42" y="38"/>
                  </a:lnTo>
                  <a:lnTo>
                    <a:pt x="42" y="85"/>
                  </a:lnTo>
                  <a:lnTo>
                    <a:pt x="38" y="90"/>
                  </a:lnTo>
                  <a:lnTo>
                    <a:pt x="28" y="90"/>
                  </a:lnTo>
                  <a:close/>
                  <a:moveTo>
                    <a:pt x="0" y="90"/>
                  </a:moveTo>
                  <a:lnTo>
                    <a:pt x="0" y="90"/>
                  </a:lnTo>
                  <a:lnTo>
                    <a:pt x="10" y="94"/>
                  </a:lnTo>
                  <a:lnTo>
                    <a:pt x="28" y="66"/>
                  </a:lnTo>
                  <a:lnTo>
                    <a:pt x="33" y="61"/>
                  </a:lnTo>
                  <a:lnTo>
                    <a:pt x="19" y="52"/>
                  </a:lnTo>
                  <a:lnTo>
                    <a:pt x="10" y="71"/>
                  </a:lnTo>
                  <a:lnTo>
                    <a:pt x="0" y="90"/>
                  </a:lnTo>
                  <a:close/>
                  <a:moveTo>
                    <a:pt x="85" y="94"/>
                  </a:moveTo>
                  <a:lnTo>
                    <a:pt x="85" y="94"/>
                  </a:lnTo>
                  <a:lnTo>
                    <a:pt x="99" y="85"/>
                  </a:lnTo>
                  <a:lnTo>
                    <a:pt x="94" y="80"/>
                  </a:lnTo>
                  <a:lnTo>
                    <a:pt x="75" y="52"/>
                  </a:lnTo>
                  <a:lnTo>
                    <a:pt x="61" y="61"/>
                  </a:lnTo>
                  <a:lnTo>
                    <a:pt x="85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6"/>
            <p:cNvSpPr/>
            <p:nvPr/>
          </p:nvSpPr>
          <p:spPr bwMode="auto">
            <a:xfrm>
              <a:off x="7617" y="7807"/>
              <a:ext cx="223" cy="215"/>
            </a:xfrm>
            <a:custGeom>
              <a:avLst/>
              <a:gdLst>
                <a:gd name="T0" fmla="*/ 61 w 103"/>
                <a:gd name="T1" fmla="*/ 14 h 99"/>
                <a:gd name="T2" fmla="*/ 61 w 103"/>
                <a:gd name="T3" fmla="*/ 14 h 99"/>
                <a:gd name="T4" fmla="*/ 61 w 103"/>
                <a:gd name="T5" fmla="*/ 10 h 99"/>
                <a:gd name="T6" fmla="*/ 61 w 103"/>
                <a:gd name="T7" fmla="*/ 10 h 99"/>
                <a:gd name="T8" fmla="*/ 56 w 103"/>
                <a:gd name="T9" fmla="*/ 0 h 99"/>
                <a:gd name="T10" fmla="*/ 56 w 103"/>
                <a:gd name="T11" fmla="*/ 0 h 99"/>
                <a:gd name="T12" fmla="*/ 52 w 103"/>
                <a:gd name="T13" fmla="*/ 0 h 99"/>
                <a:gd name="T14" fmla="*/ 52 w 103"/>
                <a:gd name="T15" fmla="*/ 0 h 99"/>
                <a:gd name="T16" fmla="*/ 38 w 103"/>
                <a:gd name="T17" fmla="*/ 0 h 99"/>
                <a:gd name="T18" fmla="*/ 38 w 103"/>
                <a:gd name="T19" fmla="*/ 0 h 99"/>
                <a:gd name="T20" fmla="*/ 47 w 103"/>
                <a:gd name="T21" fmla="*/ 14 h 99"/>
                <a:gd name="T22" fmla="*/ 0 w 103"/>
                <a:gd name="T23" fmla="*/ 14 h 99"/>
                <a:gd name="T24" fmla="*/ 0 w 103"/>
                <a:gd name="T25" fmla="*/ 28 h 99"/>
                <a:gd name="T26" fmla="*/ 42 w 103"/>
                <a:gd name="T27" fmla="*/ 28 h 99"/>
                <a:gd name="T28" fmla="*/ 42 w 103"/>
                <a:gd name="T29" fmla="*/ 38 h 99"/>
                <a:gd name="T30" fmla="*/ 14 w 103"/>
                <a:gd name="T31" fmla="*/ 38 h 99"/>
                <a:gd name="T32" fmla="*/ 14 w 103"/>
                <a:gd name="T33" fmla="*/ 89 h 99"/>
                <a:gd name="T34" fmla="*/ 28 w 103"/>
                <a:gd name="T35" fmla="*/ 89 h 99"/>
                <a:gd name="T36" fmla="*/ 28 w 103"/>
                <a:gd name="T37" fmla="*/ 52 h 99"/>
                <a:gd name="T38" fmla="*/ 42 w 103"/>
                <a:gd name="T39" fmla="*/ 52 h 99"/>
                <a:gd name="T40" fmla="*/ 42 w 103"/>
                <a:gd name="T41" fmla="*/ 99 h 99"/>
                <a:gd name="T42" fmla="*/ 61 w 103"/>
                <a:gd name="T43" fmla="*/ 99 h 99"/>
                <a:gd name="T44" fmla="*/ 61 w 103"/>
                <a:gd name="T45" fmla="*/ 52 h 99"/>
                <a:gd name="T46" fmla="*/ 75 w 103"/>
                <a:gd name="T47" fmla="*/ 52 h 99"/>
                <a:gd name="T48" fmla="*/ 75 w 103"/>
                <a:gd name="T49" fmla="*/ 75 h 99"/>
                <a:gd name="T50" fmla="*/ 75 w 103"/>
                <a:gd name="T51" fmla="*/ 75 h 99"/>
                <a:gd name="T52" fmla="*/ 70 w 103"/>
                <a:gd name="T53" fmla="*/ 75 h 99"/>
                <a:gd name="T54" fmla="*/ 61 w 103"/>
                <a:gd name="T55" fmla="*/ 75 h 99"/>
                <a:gd name="T56" fmla="*/ 61 w 103"/>
                <a:gd name="T57" fmla="*/ 75 h 99"/>
                <a:gd name="T58" fmla="*/ 66 w 103"/>
                <a:gd name="T59" fmla="*/ 89 h 99"/>
                <a:gd name="T60" fmla="*/ 66 w 103"/>
                <a:gd name="T61" fmla="*/ 89 h 99"/>
                <a:gd name="T62" fmla="*/ 84 w 103"/>
                <a:gd name="T63" fmla="*/ 89 h 99"/>
                <a:gd name="T64" fmla="*/ 89 w 103"/>
                <a:gd name="T65" fmla="*/ 85 h 99"/>
                <a:gd name="T66" fmla="*/ 89 w 103"/>
                <a:gd name="T67" fmla="*/ 80 h 99"/>
                <a:gd name="T68" fmla="*/ 89 w 103"/>
                <a:gd name="T69" fmla="*/ 38 h 99"/>
                <a:gd name="T70" fmla="*/ 61 w 103"/>
                <a:gd name="T71" fmla="*/ 38 h 99"/>
                <a:gd name="T72" fmla="*/ 61 w 103"/>
                <a:gd name="T73" fmla="*/ 28 h 99"/>
                <a:gd name="T74" fmla="*/ 103 w 103"/>
                <a:gd name="T75" fmla="*/ 28 h 99"/>
                <a:gd name="T76" fmla="*/ 103 w 103"/>
                <a:gd name="T77" fmla="*/ 14 h 99"/>
                <a:gd name="T78" fmla="*/ 52 w 103"/>
                <a:gd name="T79" fmla="*/ 14 h 99"/>
                <a:gd name="T80" fmla="*/ 52 w 103"/>
                <a:gd name="T81" fmla="*/ 14 h 99"/>
                <a:gd name="T82" fmla="*/ 61 w 103"/>
                <a:gd name="T83" fmla="*/ 14 h 99"/>
                <a:gd name="T84" fmla="*/ 61 w 103"/>
                <a:gd name="T85" fmla="*/ 14 h 99"/>
                <a:gd name="T86" fmla="*/ 61 w 103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" h="99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38" y="0"/>
                  </a:lnTo>
                  <a:lnTo>
                    <a:pt x="47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8"/>
                  </a:lnTo>
                  <a:lnTo>
                    <a:pt x="14" y="38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99"/>
                  </a:lnTo>
                  <a:lnTo>
                    <a:pt x="61" y="99"/>
                  </a:lnTo>
                  <a:lnTo>
                    <a:pt x="61" y="52"/>
                  </a:lnTo>
                  <a:lnTo>
                    <a:pt x="75" y="52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6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80"/>
                  </a:lnTo>
                  <a:lnTo>
                    <a:pt x="89" y="38"/>
                  </a:lnTo>
                  <a:lnTo>
                    <a:pt x="61" y="38"/>
                  </a:lnTo>
                  <a:lnTo>
                    <a:pt x="61" y="28"/>
                  </a:lnTo>
                  <a:lnTo>
                    <a:pt x="103" y="28"/>
                  </a:lnTo>
                  <a:lnTo>
                    <a:pt x="103" y="14"/>
                  </a:lnTo>
                  <a:lnTo>
                    <a:pt x="52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7"/>
            <p:cNvSpPr/>
            <p:nvPr/>
          </p:nvSpPr>
          <p:spPr bwMode="auto">
            <a:xfrm>
              <a:off x="6895" y="8825"/>
              <a:ext cx="223" cy="226"/>
            </a:xfrm>
            <a:custGeom>
              <a:avLst/>
              <a:gdLst>
                <a:gd name="T0" fmla="*/ 42 w 103"/>
                <a:gd name="T1" fmla="*/ 43 h 104"/>
                <a:gd name="T2" fmla="*/ 42 w 103"/>
                <a:gd name="T3" fmla="*/ 43 h 104"/>
                <a:gd name="T4" fmla="*/ 42 w 103"/>
                <a:gd name="T5" fmla="*/ 57 h 104"/>
                <a:gd name="T6" fmla="*/ 33 w 103"/>
                <a:gd name="T7" fmla="*/ 71 h 104"/>
                <a:gd name="T8" fmla="*/ 19 w 103"/>
                <a:gd name="T9" fmla="*/ 80 h 104"/>
                <a:gd name="T10" fmla="*/ 0 w 103"/>
                <a:gd name="T11" fmla="*/ 89 h 104"/>
                <a:gd name="T12" fmla="*/ 0 w 103"/>
                <a:gd name="T13" fmla="*/ 89 h 104"/>
                <a:gd name="T14" fmla="*/ 14 w 103"/>
                <a:gd name="T15" fmla="*/ 104 h 104"/>
                <a:gd name="T16" fmla="*/ 14 w 103"/>
                <a:gd name="T17" fmla="*/ 104 h 104"/>
                <a:gd name="T18" fmla="*/ 37 w 103"/>
                <a:gd name="T19" fmla="*/ 85 h 104"/>
                <a:gd name="T20" fmla="*/ 47 w 103"/>
                <a:gd name="T21" fmla="*/ 75 h 104"/>
                <a:gd name="T22" fmla="*/ 56 w 103"/>
                <a:gd name="T23" fmla="*/ 66 h 104"/>
                <a:gd name="T24" fmla="*/ 56 w 103"/>
                <a:gd name="T25" fmla="*/ 66 h 104"/>
                <a:gd name="T26" fmla="*/ 61 w 103"/>
                <a:gd name="T27" fmla="*/ 75 h 104"/>
                <a:gd name="T28" fmla="*/ 70 w 103"/>
                <a:gd name="T29" fmla="*/ 89 h 104"/>
                <a:gd name="T30" fmla="*/ 80 w 103"/>
                <a:gd name="T31" fmla="*/ 94 h 104"/>
                <a:gd name="T32" fmla="*/ 94 w 103"/>
                <a:gd name="T33" fmla="*/ 104 h 104"/>
                <a:gd name="T34" fmla="*/ 94 w 103"/>
                <a:gd name="T35" fmla="*/ 104 h 104"/>
                <a:gd name="T36" fmla="*/ 103 w 103"/>
                <a:gd name="T37" fmla="*/ 89 h 104"/>
                <a:gd name="T38" fmla="*/ 103 w 103"/>
                <a:gd name="T39" fmla="*/ 89 h 104"/>
                <a:gd name="T40" fmla="*/ 89 w 103"/>
                <a:gd name="T41" fmla="*/ 80 h 104"/>
                <a:gd name="T42" fmla="*/ 75 w 103"/>
                <a:gd name="T43" fmla="*/ 71 h 104"/>
                <a:gd name="T44" fmla="*/ 66 w 103"/>
                <a:gd name="T45" fmla="*/ 57 h 104"/>
                <a:gd name="T46" fmla="*/ 61 w 103"/>
                <a:gd name="T47" fmla="*/ 43 h 104"/>
                <a:gd name="T48" fmla="*/ 103 w 103"/>
                <a:gd name="T49" fmla="*/ 43 h 104"/>
                <a:gd name="T50" fmla="*/ 103 w 103"/>
                <a:gd name="T51" fmla="*/ 28 h 104"/>
                <a:gd name="T52" fmla="*/ 61 w 103"/>
                <a:gd name="T53" fmla="*/ 28 h 104"/>
                <a:gd name="T54" fmla="*/ 61 w 103"/>
                <a:gd name="T55" fmla="*/ 10 h 104"/>
                <a:gd name="T56" fmla="*/ 61 w 103"/>
                <a:gd name="T57" fmla="*/ 10 h 104"/>
                <a:gd name="T58" fmla="*/ 61 w 103"/>
                <a:gd name="T59" fmla="*/ 5 h 104"/>
                <a:gd name="T60" fmla="*/ 61 w 103"/>
                <a:gd name="T61" fmla="*/ 5 h 104"/>
                <a:gd name="T62" fmla="*/ 61 w 103"/>
                <a:gd name="T63" fmla="*/ 0 h 104"/>
                <a:gd name="T64" fmla="*/ 61 w 103"/>
                <a:gd name="T65" fmla="*/ 0 h 104"/>
                <a:gd name="T66" fmla="*/ 56 w 103"/>
                <a:gd name="T67" fmla="*/ 0 h 104"/>
                <a:gd name="T68" fmla="*/ 47 w 103"/>
                <a:gd name="T69" fmla="*/ 0 h 104"/>
                <a:gd name="T70" fmla="*/ 47 w 103"/>
                <a:gd name="T71" fmla="*/ 28 h 104"/>
                <a:gd name="T72" fmla="*/ 5 w 103"/>
                <a:gd name="T73" fmla="*/ 28 h 104"/>
                <a:gd name="T74" fmla="*/ 5 w 103"/>
                <a:gd name="T75" fmla="*/ 43 h 104"/>
                <a:gd name="T76" fmla="*/ 42 w 103"/>
                <a:gd name="T77" fmla="*/ 43 h 104"/>
                <a:gd name="T78" fmla="*/ 42 w 103"/>
                <a:gd name="T79" fmla="*/ 43 h 1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3" h="104">
                  <a:moveTo>
                    <a:pt x="42" y="43"/>
                  </a:moveTo>
                  <a:lnTo>
                    <a:pt x="42" y="43"/>
                  </a:lnTo>
                  <a:lnTo>
                    <a:pt x="42" y="57"/>
                  </a:lnTo>
                  <a:lnTo>
                    <a:pt x="33" y="71"/>
                  </a:lnTo>
                  <a:lnTo>
                    <a:pt x="19" y="80"/>
                  </a:lnTo>
                  <a:lnTo>
                    <a:pt x="0" y="89"/>
                  </a:lnTo>
                  <a:lnTo>
                    <a:pt x="14" y="104"/>
                  </a:lnTo>
                  <a:lnTo>
                    <a:pt x="37" y="85"/>
                  </a:lnTo>
                  <a:lnTo>
                    <a:pt x="47" y="75"/>
                  </a:lnTo>
                  <a:lnTo>
                    <a:pt x="56" y="66"/>
                  </a:lnTo>
                  <a:lnTo>
                    <a:pt x="61" y="75"/>
                  </a:lnTo>
                  <a:lnTo>
                    <a:pt x="70" y="89"/>
                  </a:lnTo>
                  <a:lnTo>
                    <a:pt x="80" y="94"/>
                  </a:lnTo>
                  <a:lnTo>
                    <a:pt x="94" y="104"/>
                  </a:lnTo>
                  <a:lnTo>
                    <a:pt x="103" y="89"/>
                  </a:lnTo>
                  <a:lnTo>
                    <a:pt x="89" y="80"/>
                  </a:lnTo>
                  <a:lnTo>
                    <a:pt x="75" y="71"/>
                  </a:lnTo>
                  <a:lnTo>
                    <a:pt x="66" y="57"/>
                  </a:lnTo>
                  <a:lnTo>
                    <a:pt x="61" y="43"/>
                  </a:lnTo>
                  <a:lnTo>
                    <a:pt x="103" y="43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10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3"/>
                  </a:lnTo>
                  <a:lnTo>
                    <a:pt x="4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8"/>
            <p:cNvSpPr>
              <a:spLocks noEditPoints="1"/>
            </p:cNvSpPr>
            <p:nvPr/>
          </p:nvSpPr>
          <p:spPr bwMode="auto">
            <a:xfrm>
              <a:off x="7140" y="8825"/>
              <a:ext cx="223" cy="226"/>
            </a:xfrm>
            <a:custGeom>
              <a:avLst/>
              <a:gdLst>
                <a:gd name="T0" fmla="*/ 65 w 103"/>
                <a:gd name="T1" fmla="*/ 10 h 104"/>
                <a:gd name="T2" fmla="*/ 65 w 103"/>
                <a:gd name="T3" fmla="*/ 0 h 104"/>
                <a:gd name="T4" fmla="*/ 51 w 103"/>
                <a:gd name="T5" fmla="*/ 0 h 104"/>
                <a:gd name="T6" fmla="*/ 46 w 103"/>
                <a:gd name="T7" fmla="*/ 0 h 104"/>
                <a:gd name="T8" fmla="*/ 51 w 103"/>
                <a:gd name="T9" fmla="*/ 10 h 104"/>
                <a:gd name="T10" fmla="*/ 14 w 103"/>
                <a:gd name="T11" fmla="*/ 14 h 104"/>
                <a:gd name="T12" fmla="*/ 14 w 103"/>
                <a:gd name="T13" fmla="*/ 52 h 104"/>
                <a:gd name="T14" fmla="*/ 0 w 103"/>
                <a:gd name="T15" fmla="*/ 94 h 104"/>
                <a:gd name="T16" fmla="*/ 9 w 103"/>
                <a:gd name="T17" fmla="*/ 104 h 104"/>
                <a:gd name="T18" fmla="*/ 23 w 103"/>
                <a:gd name="T19" fmla="*/ 80 h 104"/>
                <a:gd name="T20" fmla="*/ 28 w 103"/>
                <a:gd name="T21" fmla="*/ 47 h 104"/>
                <a:gd name="T22" fmla="*/ 103 w 103"/>
                <a:gd name="T23" fmla="*/ 24 h 104"/>
                <a:gd name="T24" fmla="*/ 70 w 103"/>
                <a:gd name="T25" fmla="*/ 14 h 104"/>
                <a:gd name="T26" fmla="*/ 65 w 103"/>
                <a:gd name="T27" fmla="*/ 10 h 104"/>
                <a:gd name="T28" fmla="*/ 65 w 103"/>
                <a:gd name="T29" fmla="*/ 10 h 104"/>
                <a:gd name="T30" fmla="*/ 23 w 103"/>
                <a:gd name="T31" fmla="*/ 89 h 104"/>
                <a:gd name="T32" fmla="*/ 32 w 103"/>
                <a:gd name="T33" fmla="*/ 104 h 104"/>
                <a:gd name="T34" fmla="*/ 61 w 103"/>
                <a:gd name="T35" fmla="*/ 71 h 104"/>
                <a:gd name="T36" fmla="*/ 75 w 103"/>
                <a:gd name="T37" fmla="*/ 89 h 104"/>
                <a:gd name="T38" fmla="*/ 93 w 103"/>
                <a:gd name="T39" fmla="*/ 104 h 104"/>
                <a:gd name="T40" fmla="*/ 103 w 103"/>
                <a:gd name="T41" fmla="*/ 89 h 104"/>
                <a:gd name="T42" fmla="*/ 103 w 103"/>
                <a:gd name="T43" fmla="*/ 89 h 104"/>
                <a:gd name="T44" fmla="*/ 84 w 103"/>
                <a:gd name="T45" fmla="*/ 75 h 104"/>
                <a:gd name="T46" fmla="*/ 70 w 103"/>
                <a:gd name="T47" fmla="*/ 57 h 104"/>
                <a:gd name="T48" fmla="*/ 98 w 103"/>
                <a:gd name="T49" fmla="*/ 43 h 104"/>
                <a:gd name="T50" fmla="*/ 70 w 103"/>
                <a:gd name="T51" fmla="*/ 38 h 104"/>
                <a:gd name="T52" fmla="*/ 70 w 103"/>
                <a:gd name="T53" fmla="*/ 33 h 104"/>
                <a:gd name="T54" fmla="*/ 70 w 103"/>
                <a:gd name="T55" fmla="*/ 28 h 104"/>
                <a:gd name="T56" fmla="*/ 65 w 103"/>
                <a:gd name="T57" fmla="*/ 28 h 104"/>
                <a:gd name="T58" fmla="*/ 51 w 103"/>
                <a:gd name="T59" fmla="*/ 43 h 104"/>
                <a:gd name="T60" fmla="*/ 32 w 103"/>
                <a:gd name="T61" fmla="*/ 57 h 104"/>
                <a:gd name="T62" fmla="*/ 51 w 103"/>
                <a:gd name="T63" fmla="*/ 57 h 104"/>
                <a:gd name="T64" fmla="*/ 23 w 103"/>
                <a:gd name="T65" fmla="*/ 89 h 104"/>
                <a:gd name="T66" fmla="*/ 23 w 103"/>
                <a:gd name="T67" fmla="*/ 89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3" h="104">
                  <a:moveTo>
                    <a:pt x="65" y="10"/>
                  </a:moveTo>
                  <a:lnTo>
                    <a:pt x="65" y="1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46" y="0"/>
                  </a:lnTo>
                  <a:lnTo>
                    <a:pt x="51" y="10"/>
                  </a:lnTo>
                  <a:lnTo>
                    <a:pt x="51" y="14"/>
                  </a:lnTo>
                  <a:lnTo>
                    <a:pt x="14" y="14"/>
                  </a:lnTo>
                  <a:lnTo>
                    <a:pt x="14" y="52"/>
                  </a:lnTo>
                  <a:lnTo>
                    <a:pt x="9" y="75"/>
                  </a:lnTo>
                  <a:lnTo>
                    <a:pt x="0" y="94"/>
                  </a:lnTo>
                  <a:lnTo>
                    <a:pt x="9" y="104"/>
                  </a:lnTo>
                  <a:lnTo>
                    <a:pt x="23" y="80"/>
                  </a:lnTo>
                  <a:lnTo>
                    <a:pt x="28" y="47"/>
                  </a:lnTo>
                  <a:lnTo>
                    <a:pt x="28" y="24"/>
                  </a:lnTo>
                  <a:lnTo>
                    <a:pt x="103" y="24"/>
                  </a:lnTo>
                  <a:lnTo>
                    <a:pt x="103" y="14"/>
                  </a:lnTo>
                  <a:lnTo>
                    <a:pt x="70" y="14"/>
                  </a:lnTo>
                  <a:lnTo>
                    <a:pt x="65" y="10"/>
                  </a:lnTo>
                  <a:close/>
                  <a:moveTo>
                    <a:pt x="23" y="89"/>
                  </a:moveTo>
                  <a:lnTo>
                    <a:pt x="23" y="89"/>
                  </a:lnTo>
                  <a:lnTo>
                    <a:pt x="32" y="104"/>
                  </a:lnTo>
                  <a:lnTo>
                    <a:pt x="51" y="89"/>
                  </a:lnTo>
                  <a:lnTo>
                    <a:pt x="61" y="71"/>
                  </a:lnTo>
                  <a:lnTo>
                    <a:pt x="75" y="89"/>
                  </a:lnTo>
                  <a:lnTo>
                    <a:pt x="93" y="104"/>
                  </a:lnTo>
                  <a:lnTo>
                    <a:pt x="103" y="89"/>
                  </a:lnTo>
                  <a:lnTo>
                    <a:pt x="93" y="85"/>
                  </a:lnTo>
                  <a:lnTo>
                    <a:pt x="84" y="75"/>
                  </a:lnTo>
                  <a:lnTo>
                    <a:pt x="75" y="66"/>
                  </a:lnTo>
                  <a:lnTo>
                    <a:pt x="70" y="57"/>
                  </a:lnTo>
                  <a:lnTo>
                    <a:pt x="98" y="57"/>
                  </a:lnTo>
                  <a:lnTo>
                    <a:pt x="98" y="43"/>
                  </a:lnTo>
                  <a:lnTo>
                    <a:pt x="70" y="43"/>
                  </a:lnTo>
                  <a:lnTo>
                    <a:pt x="70" y="38"/>
                  </a:lnTo>
                  <a:lnTo>
                    <a:pt x="70" y="33"/>
                  </a:lnTo>
                  <a:lnTo>
                    <a:pt x="70" y="28"/>
                  </a:lnTo>
                  <a:lnTo>
                    <a:pt x="65" y="28"/>
                  </a:lnTo>
                  <a:lnTo>
                    <a:pt x="51" y="28"/>
                  </a:lnTo>
                  <a:lnTo>
                    <a:pt x="51" y="43"/>
                  </a:lnTo>
                  <a:lnTo>
                    <a:pt x="32" y="43"/>
                  </a:lnTo>
                  <a:lnTo>
                    <a:pt x="32" y="57"/>
                  </a:lnTo>
                  <a:lnTo>
                    <a:pt x="51" y="57"/>
                  </a:lnTo>
                  <a:lnTo>
                    <a:pt x="42" y="75"/>
                  </a:lnTo>
                  <a:lnTo>
                    <a:pt x="23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9"/>
            <p:cNvSpPr/>
            <p:nvPr/>
          </p:nvSpPr>
          <p:spPr bwMode="auto">
            <a:xfrm>
              <a:off x="7394" y="8825"/>
              <a:ext cx="213" cy="226"/>
            </a:xfrm>
            <a:custGeom>
              <a:avLst/>
              <a:gdLst>
                <a:gd name="T0" fmla="*/ 61 w 98"/>
                <a:gd name="T1" fmla="*/ 14 h 104"/>
                <a:gd name="T2" fmla="*/ 61 w 98"/>
                <a:gd name="T3" fmla="*/ 14 h 104"/>
                <a:gd name="T4" fmla="*/ 56 w 98"/>
                <a:gd name="T5" fmla="*/ 10 h 104"/>
                <a:gd name="T6" fmla="*/ 56 w 98"/>
                <a:gd name="T7" fmla="*/ 10 h 104"/>
                <a:gd name="T8" fmla="*/ 56 w 98"/>
                <a:gd name="T9" fmla="*/ 0 h 104"/>
                <a:gd name="T10" fmla="*/ 56 w 98"/>
                <a:gd name="T11" fmla="*/ 0 h 104"/>
                <a:gd name="T12" fmla="*/ 47 w 98"/>
                <a:gd name="T13" fmla="*/ 0 h 104"/>
                <a:gd name="T14" fmla="*/ 47 w 98"/>
                <a:gd name="T15" fmla="*/ 0 h 104"/>
                <a:gd name="T16" fmla="*/ 37 w 98"/>
                <a:gd name="T17" fmla="*/ 5 h 104"/>
                <a:gd name="T18" fmla="*/ 37 w 98"/>
                <a:gd name="T19" fmla="*/ 5 h 104"/>
                <a:gd name="T20" fmla="*/ 42 w 98"/>
                <a:gd name="T21" fmla="*/ 19 h 104"/>
                <a:gd name="T22" fmla="*/ 0 w 98"/>
                <a:gd name="T23" fmla="*/ 19 h 104"/>
                <a:gd name="T24" fmla="*/ 0 w 98"/>
                <a:gd name="T25" fmla="*/ 28 h 104"/>
                <a:gd name="T26" fmla="*/ 42 w 98"/>
                <a:gd name="T27" fmla="*/ 28 h 104"/>
                <a:gd name="T28" fmla="*/ 42 w 98"/>
                <a:gd name="T29" fmla="*/ 43 h 104"/>
                <a:gd name="T30" fmla="*/ 14 w 98"/>
                <a:gd name="T31" fmla="*/ 43 h 104"/>
                <a:gd name="T32" fmla="*/ 14 w 98"/>
                <a:gd name="T33" fmla="*/ 89 h 104"/>
                <a:gd name="T34" fmla="*/ 28 w 98"/>
                <a:gd name="T35" fmla="*/ 89 h 104"/>
                <a:gd name="T36" fmla="*/ 28 w 98"/>
                <a:gd name="T37" fmla="*/ 52 h 104"/>
                <a:gd name="T38" fmla="*/ 42 w 98"/>
                <a:gd name="T39" fmla="*/ 52 h 104"/>
                <a:gd name="T40" fmla="*/ 42 w 98"/>
                <a:gd name="T41" fmla="*/ 104 h 104"/>
                <a:gd name="T42" fmla="*/ 56 w 98"/>
                <a:gd name="T43" fmla="*/ 104 h 104"/>
                <a:gd name="T44" fmla="*/ 56 w 98"/>
                <a:gd name="T45" fmla="*/ 52 h 104"/>
                <a:gd name="T46" fmla="*/ 70 w 98"/>
                <a:gd name="T47" fmla="*/ 52 h 104"/>
                <a:gd name="T48" fmla="*/ 70 w 98"/>
                <a:gd name="T49" fmla="*/ 75 h 104"/>
                <a:gd name="T50" fmla="*/ 70 w 98"/>
                <a:gd name="T51" fmla="*/ 75 h 104"/>
                <a:gd name="T52" fmla="*/ 70 w 98"/>
                <a:gd name="T53" fmla="*/ 80 h 104"/>
                <a:gd name="T54" fmla="*/ 61 w 98"/>
                <a:gd name="T55" fmla="*/ 80 h 104"/>
                <a:gd name="T56" fmla="*/ 61 w 98"/>
                <a:gd name="T57" fmla="*/ 80 h 104"/>
                <a:gd name="T58" fmla="*/ 65 w 98"/>
                <a:gd name="T59" fmla="*/ 94 h 104"/>
                <a:gd name="T60" fmla="*/ 65 w 98"/>
                <a:gd name="T61" fmla="*/ 94 h 104"/>
                <a:gd name="T62" fmla="*/ 80 w 98"/>
                <a:gd name="T63" fmla="*/ 89 h 104"/>
                <a:gd name="T64" fmla="*/ 84 w 98"/>
                <a:gd name="T65" fmla="*/ 89 h 104"/>
                <a:gd name="T66" fmla="*/ 89 w 98"/>
                <a:gd name="T67" fmla="*/ 85 h 104"/>
                <a:gd name="T68" fmla="*/ 89 w 98"/>
                <a:gd name="T69" fmla="*/ 43 h 104"/>
                <a:gd name="T70" fmla="*/ 56 w 98"/>
                <a:gd name="T71" fmla="*/ 43 h 104"/>
                <a:gd name="T72" fmla="*/ 56 w 98"/>
                <a:gd name="T73" fmla="*/ 28 h 104"/>
                <a:gd name="T74" fmla="*/ 98 w 98"/>
                <a:gd name="T75" fmla="*/ 28 h 104"/>
                <a:gd name="T76" fmla="*/ 98 w 98"/>
                <a:gd name="T77" fmla="*/ 19 h 104"/>
                <a:gd name="T78" fmla="*/ 47 w 98"/>
                <a:gd name="T79" fmla="*/ 19 h 104"/>
                <a:gd name="T80" fmla="*/ 47 w 98"/>
                <a:gd name="T81" fmla="*/ 19 h 104"/>
                <a:gd name="T82" fmla="*/ 61 w 98"/>
                <a:gd name="T83" fmla="*/ 14 h 104"/>
                <a:gd name="T84" fmla="*/ 61 w 98"/>
                <a:gd name="T85" fmla="*/ 14 h 104"/>
                <a:gd name="T86" fmla="*/ 61 w 98"/>
                <a:gd name="T87" fmla="*/ 14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104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80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43"/>
                  </a:lnTo>
                  <a:lnTo>
                    <a:pt x="56" y="43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70"/>
            <p:cNvSpPr>
              <a:spLocks noEditPoints="1"/>
            </p:cNvSpPr>
            <p:nvPr/>
          </p:nvSpPr>
          <p:spPr bwMode="auto">
            <a:xfrm>
              <a:off x="8809" y="9172"/>
              <a:ext cx="223" cy="213"/>
            </a:xfrm>
            <a:custGeom>
              <a:avLst/>
              <a:gdLst>
                <a:gd name="T0" fmla="*/ 94 w 103"/>
                <a:gd name="T1" fmla="*/ 51 h 98"/>
                <a:gd name="T2" fmla="*/ 98 w 103"/>
                <a:gd name="T3" fmla="*/ 47 h 98"/>
                <a:gd name="T4" fmla="*/ 103 w 103"/>
                <a:gd name="T5" fmla="*/ 37 h 98"/>
                <a:gd name="T6" fmla="*/ 75 w 103"/>
                <a:gd name="T7" fmla="*/ 5 h 98"/>
                <a:gd name="T8" fmla="*/ 75 w 103"/>
                <a:gd name="T9" fmla="*/ 5 h 98"/>
                <a:gd name="T10" fmla="*/ 75 w 103"/>
                <a:gd name="T11" fmla="*/ 0 h 98"/>
                <a:gd name="T12" fmla="*/ 56 w 103"/>
                <a:gd name="T13" fmla="*/ 0 h 98"/>
                <a:gd name="T14" fmla="*/ 51 w 103"/>
                <a:gd name="T15" fmla="*/ 23 h 98"/>
                <a:gd name="T16" fmla="*/ 37 w 103"/>
                <a:gd name="T17" fmla="*/ 9 h 98"/>
                <a:gd name="T18" fmla="*/ 0 w 103"/>
                <a:gd name="T19" fmla="*/ 84 h 98"/>
                <a:gd name="T20" fmla="*/ 14 w 103"/>
                <a:gd name="T21" fmla="*/ 75 h 98"/>
                <a:gd name="T22" fmla="*/ 23 w 103"/>
                <a:gd name="T23" fmla="*/ 80 h 98"/>
                <a:gd name="T24" fmla="*/ 37 w 103"/>
                <a:gd name="T25" fmla="*/ 51 h 98"/>
                <a:gd name="T26" fmla="*/ 42 w 103"/>
                <a:gd name="T27" fmla="*/ 56 h 98"/>
                <a:gd name="T28" fmla="*/ 51 w 103"/>
                <a:gd name="T29" fmla="*/ 47 h 98"/>
                <a:gd name="T30" fmla="*/ 84 w 103"/>
                <a:gd name="T31" fmla="*/ 47 h 98"/>
                <a:gd name="T32" fmla="*/ 84 w 103"/>
                <a:gd name="T33" fmla="*/ 42 h 98"/>
                <a:gd name="T34" fmla="*/ 94 w 103"/>
                <a:gd name="T35" fmla="*/ 51 h 98"/>
                <a:gd name="T36" fmla="*/ 66 w 103"/>
                <a:gd name="T37" fmla="*/ 19 h 98"/>
                <a:gd name="T38" fmla="*/ 80 w 103"/>
                <a:gd name="T39" fmla="*/ 37 h 98"/>
                <a:gd name="T40" fmla="*/ 56 w 103"/>
                <a:gd name="T41" fmla="*/ 37 h 98"/>
                <a:gd name="T42" fmla="*/ 66 w 103"/>
                <a:gd name="T43" fmla="*/ 19 h 98"/>
                <a:gd name="T44" fmla="*/ 14 w 103"/>
                <a:gd name="T45" fmla="*/ 23 h 98"/>
                <a:gd name="T46" fmla="*/ 23 w 103"/>
                <a:gd name="T47" fmla="*/ 66 h 98"/>
                <a:gd name="T48" fmla="*/ 14 w 103"/>
                <a:gd name="T49" fmla="*/ 23 h 98"/>
                <a:gd name="T50" fmla="*/ 56 w 103"/>
                <a:gd name="T51" fmla="*/ 94 h 98"/>
                <a:gd name="T52" fmla="*/ 75 w 103"/>
                <a:gd name="T53" fmla="*/ 98 h 98"/>
                <a:gd name="T54" fmla="*/ 89 w 103"/>
                <a:gd name="T55" fmla="*/ 56 h 98"/>
                <a:gd name="T56" fmla="*/ 42 w 103"/>
                <a:gd name="T57" fmla="*/ 98 h 98"/>
                <a:gd name="T58" fmla="*/ 56 w 103"/>
                <a:gd name="T59" fmla="*/ 94 h 98"/>
                <a:gd name="T60" fmla="*/ 75 w 103"/>
                <a:gd name="T61" fmla="*/ 84 h 98"/>
                <a:gd name="T62" fmla="*/ 56 w 103"/>
                <a:gd name="T63" fmla="*/ 70 h 98"/>
                <a:gd name="T64" fmla="*/ 75 w 103"/>
                <a:gd name="T65" fmla="*/ 84 h 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8">
                  <a:moveTo>
                    <a:pt x="94" y="51"/>
                  </a:moveTo>
                  <a:lnTo>
                    <a:pt x="94" y="51"/>
                  </a:lnTo>
                  <a:lnTo>
                    <a:pt x="98" y="47"/>
                  </a:lnTo>
                  <a:lnTo>
                    <a:pt x="103" y="37"/>
                  </a:lnTo>
                  <a:lnTo>
                    <a:pt x="84" y="23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56" y="0"/>
                  </a:lnTo>
                  <a:lnTo>
                    <a:pt x="51" y="23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75"/>
                  </a:lnTo>
                  <a:lnTo>
                    <a:pt x="23" y="75"/>
                  </a:lnTo>
                  <a:lnTo>
                    <a:pt x="23" y="80"/>
                  </a:lnTo>
                  <a:lnTo>
                    <a:pt x="37" y="80"/>
                  </a:lnTo>
                  <a:lnTo>
                    <a:pt x="37" y="51"/>
                  </a:lnTo>
                  <a:lnTo>
                    <a:pt x="42" y="56"/>
                  </a:lnTo>
                  <a:lnTo>
                    <a:pt x="51" y="47"/>
                  </a:lnTo>
                  <a:lnTo>
                    <a:pt x="84" y="47"/>
                  </a:lnTo>
                  <a:lnTo>
                    <a:pt x="84" y="42"/>
                  </a:lnTo>
                  <a:lnTo>
                    <a:pt x="94" y="51"/>
                  </a:lnTo>
                  <a:close/>
                  <a:moveTo>
                    <a:pt x="66" y="19"/>
                  </a:moveTo>
                  <a:lnTo>
                    <a:pt x="66" y="19"/>
                  </a:lnTo>
                  <a:lnTo>
                    <a:pt x="80" y="37"/>
                  </a:lnTo>
                  <a:lnTo>
                    <a:pt x="56" y="37"/>
                  </a:lnTo>
                  <a:lnTo>
                    <a:pt x="66" y="19"/>
                  </a:lnTo>
                  <a:close/>
                  <a:moveTo>
                    <a:pt x="14" y="23"/>
                  </a:moveTo>
                  <a:lnTo>
                    <a:pt x="23" y="23"/>
                  </a:lnTo>
                  <a:lnTo>
                    <a:pt x="23" y="66"/>
                  </a:lnTo>
                  <a:lnTo>
                    <a:pt x="14" y="66"/>
                  </a:lnTo>
                  <a:lnTo>
                    <a:pt x="14" y="23"/>
                  </a:lnTo>
                  <a:close/>
                  <a:moveTo>
                    <a:pt x="56" y="94"/>
                  </a:moveTo>
                  <a:lnTo>
                    <a:pt x="75" y="94"/>
                  </a:lnTo>
                  <a:lnTo>
                    <a:pt x="75" y="98"/>
                  </a:lnTo>
                  <a:lnTo>
                    <a:pt x="89" y="98"/>
                  </a:lnTo>
                  <a:lnTo>
                    <a:pt x="89" y="56"/>
                  </a:lnTo>
                  <a:lnTo>
                    <a:pt x="42" y="56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94"/>
                  </a:lnTo>
                  <a:close/>
                  <a:moveTo>
                    <a:pt x="75" y="84"/>
                  </a:moveTo>
                  <a:lnTo>
                    <a:pt x="56" y="84"/>
                  </a:lnTo>
                  <a:lnTo>
                    <a:pt x="56" y="70"/>
                  </a:lnTo>
                  <a:lnTo>
                    <a:pt x="75" y="70"/>
                  </a:lnTo>
                  <a:lnTo>
                    <a:pt x="75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71"/>
            <p:cNvSpPr>
              <a:spLocks noEditPoints="1"/>
            </p:cNvSpPr>
            <p:nvPr/>
          </p:nvSpPr>
          <p:spPr bwMode="auto">
            <a:xfrm>
              <a:off x="9052" y="9172"/>
              <a:ext cx="215" cy="223"/>
            </a:xfrm>
            <a:custGeom>
              <a:avLst/>
              <a:gdLst>
                <a:gd name="T0" fmla="*/ 47 w 99"/>
                <a:gd name="T1" fmla="*/ 5 h 103"/>
                <a:gd name="T2" fmla="*/ 38 w 99"/>
                <a:gd name="T3" fmla="*/ 0 h 103"/>
                <a:gd name="T4" fmla="*/ 29 w 99"/>
                <a:gd name="T5" fmla="*/ 0 h 103"/>
                <a:gd name="T6" fmla="*/ 5 w 99"/>
                <a:gd name="T7" fmla="*/ 42 h 103"/>
                <a:gd name="T8" fmla="*/ 19 w 99"/>
                <a:gd name="T9" fmla="*/ 47 h 103"/>
                <a:gd name="T10" fmla="*/ 19 w 99"/>
                <a:gd name="T11" fmla="*/ 47 h 103"/>
                <a:gd name="T12" fmla="*/ 29 w 99"/>
                <a:gd name="T13" fmla="*/ 28 h 103"/>
                <a:gd name="T14" fmla="*/ 75 w 99"/>
                <a:gd name="T15" fmla="*/ 28 h 103"/>
                <a:gd name="T16" fmla="*/ 75 w 99"/>
                <a:gd name="T17" fmla="*/ 37 h 103"/>
                <a:gd name="T18" fmla="*/ 85 w 99"/>
                <a:gd name="T19" fmla="*/ 42 h 103"/>
                <a:gd name="T20" fmla="*/ 90 w 99"/>
                <a:gd name="T21" fmla="*/ 42 h 103"/>
                <a:gd name="T22" fmla="*/ 90 w 99"/>
                <a:gd name="T23" fmla="*/ 33 h 103"/>
                <a:gd name="T24" fmla="*/ 38 w 99"/>
                <a:gd name="T25" fmla="*/ 14 h 103"/>
                <a:gd name="T26" fmla="*/ 47 w 99"/>
                <a:gd name="T27" fmla="*/ 5 h 103"/>
                <a:gd name="T28" fmla="*/ 47 w 99"/>
                <a:gd name="T29" fmla="*/ 5 h 103"/>
                <a:gd name="T30" fmla="*/ 29 w 99"/>
                <a:gd name="T31" fmla="*/ 84 h 103"/>
                <a:gd name="T32" fmla="*/ 33 w 99"/>
                <a:gd name="T33" fmla="*/ 103 h 103"/>
                <a:gd name="T34" fmla="*/ 52 w 99"/>
                <a:gd name="T35" fmla="*/ 98 h 103"/>
                <a:gd name="T36" fmla="*/ 61 w 99"/>
                <a:gd name="T37" fmla="*/ 94 h 103"/>
                <a:gd name="T38" fmla="*/ 61 w 99"/>
                <a:gd name="T39" fmla="*/ 42 h 103"/>
                <a:gd name="T40" fmla="*/ 61 w 99"/>
                <a:gd name="T41" fmla="*/ 37 h 103"/>
                <a:gd name="T42" fmla="*/ 61 w 99"/>
                <a:gd name="T43" fmla="*/ 33 h 103"/>
                <a:gd name="T44" fmla="*/ 57 w 99"/>
                <a:gd name="T45" fmla="*/ 33 h 103"/>
                <a:gd name="T46" fmla="*/ 43 w 99"/>
                <a:gd name="T47" fmla="*/ 33 h 103"/>
                <a:gd name="T48" fmla="*/ 43 w 99"/>
                <a:gd name="T49" fmla="*/ 80 h 103"/>
                <a:gd name="T50" fmla="*/ 29 w 99"/>
                <a:gd name="T51" fmla="*/ 84 h 103"/>
                <a:gd name="T52" fmla="*/ 29 w 99"/>
                <a:gd name="T53" fmla="*/ 84 h 103"/>
                <a:gd name="T54" fmla="*/ 0 w 99"/>
                <a:gd name="T55" fmla="*/ 84 h 103"/>
                <a:gd name="T56" fmla="*/ 15 w 99"/>
                <a:gd name="T57" fmla="*/ 89 h 103"/>
                <a:gd name="T58" fmla="*/ 33 w 99"/>
                <a:gd name="T59" fmla="*/ 61 h 103"/>
                <a:gd name="T60" fmla="*/ 38 w 99"/>
                <a:gd name="T61" fmla="*/ 56 h 103"/>
                <a:gd name="T62" fmla="*/ 24 w 99"/>
                <a:gd name="T63" fmla="*/ 47 h 103"/>
                <a:gd name="T64" fmla="*/ 15 w 99"/>
                <a:gd name="T65" fmla="*/ 66 h 103"/>
                <a:gd name="T66" fmla="*/ 0 w 99"/>
                <a:gd name="T67" fmla="*/ 84 h 103"/>
                <a:gd name="T68" fmla="*/ 85 w 99"/>
                <a:gd name="T69" fmla="*/ 89 h 103"/>
                <a:gd name="T70" fmla="*/ 99 w 99"/>
                <a:gd name="T71" fmla="*/ 80 h 103"/>
                <a:gd name="T72" fmla="*/ 94 w 99"/>
                <a:gd name="T73" fmla="*/ 75 h 103"/>
                <a:gd name="T74" fmla="*/ 75 w 99"/>
                <a:gd name="T75" fmla="*/ 47 h 103"/>
                <a:gd name="T76" fmla="*/ 66 w 99"/>
                <a:gd name="T77" fmla="*/ 56 h 103"/>
                <a:gd name="T78" fmla="*/ 85 w 99"/>
                <a:gd name="T79" fmla="*/ 89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103">
                  <a:moveTo>
                    <a:pt x="47" y="5"/>
                  </a:moveTo>
                  <a:lnTo>
                    <a:pt x="47" y="5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9" y="23"/>
                  </a:lnTo>
                  <a:lnTo>
                    <a:pt x="5" y="42"/>
                  </a:lnTo>
                  <a:lnTo>
                    <a:pt x="19" y="47"/>
                  </a:lnTo>
                  <a:lnTo>
                    <a:pt x="29" y="28"/>
                  </a:lnTo>
                  <a:lnTo>
                    <a:pt x="75" y="28"/>
                  </a:lnTo>
                  <a:lnTo>
                    <a:pt x="75" y="37"/>
                  </a:lnTo>
                  <a:lnTo>
                    <a:pt x="85" y="42"/>
                  </a:lnTo>
                  <a:lnTo>
                    <a:pt x="90" y="42"/>
                  </a:lnTo>
                  <a:lnTo>
                    <a:pt x="90" y="33"/>
                  </a:lnTo>
                  <a:lnTo>
                    <a:pt x="94" y="14"/>
                  </a:lnTo>
                  <a:lnTo>
                    <a:pt x="38" y="14"/>
                  </a:lnTo>
                  <a:lnTo>
                    <a:pt x="47" y="5"/>
                  </a:lnTo>
                  <a:close/>
                  <a:moveTo>
                    <a:pt x="29" y="84"/>
                  </a:moveTo>
                  <a:lnTo>
                    <a:pt x="29" y="84"/>
                  </a:lnTo>
                  <a:lnTo>
                    <a:pt x="33" y="103"/>
                  </a:lnTo>
                  <a:lnTo>
                    <a:pt x="52" y="98"/>
                  </a:lnTo>
                  <a:lnTo>
                    <a:pt x="57" y="98"/>
                  </a:lnTo>
                  <a:lnTo>
                    <a:pt x="61" y="94"/>
                  </a:lnTo>
                  <a:lnTo>
                    <a:pt x="61" y="42"/>
                  </a:lnTo>
                  <a:lnTo>
                    <a:pt x="61" y="37"/>
                  </a:lnTo>
                  <a:lnTo>
                    <a:pt x="61" y="33"/>
                  </a:lnTo>
                  <a:lnTo>
                    <a:pt x="57" y="33"/>
                  </a:lnTo>
                  <a:lnTo>
                    <a:pt x="47" y="33"/>
                  </a:lnTo>
                  <a:lnTo>
                    <a:pt x="43" y="33"/>
                  </a:lnTo>
                  <a:lnTo>
                    <a:pt x="43" y="80"/>
                  </a:lnTo>
                  <a:lnTo>
                    <a:pt x="43" y="84"/>
                  </a:lnTo>
                  <a:lnTo>
                    <a:pt x="29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15" y="89"/>
                  </a:lnTo>
                  <a:lnTo>
                    <a:pt x="33" y="61"/>
                  </a:lnTo>
                  <a:lnTo>
                    <a:pt x="38" y="56"/>
                  </a:lnTo>
                  <a:lnTo>
                    <a:pt x="24" y="47"/>
                  </a:lnTo>
                  <a:lnTo>
                    <a:pt x="15" y="66"/>
                  </a:lnTo>
                  <a:lnTo>
                    <a:pt x="0" y="84"/>
                  </a:lnTo>
                  <a:close/>
                  <a:moveTo>
                    <a:pt x="85" y="89"/>
                  </a:moveTo>
                  <a:lnTo>
                    <a:pt x="85" y="89"/>
                  </a:lnTo>
                  <a:lnTo>
                    <a:pt x="99" y="80"/>
                  </a:lnTo>
                  <a:lnTo>
                    <a:pt x="94" y="75"/>
                  </a:lnTo>
                  <a:lnTo>
                    <a:pt x="75" y="47"/>
                  </a:lnTo>
                  <a:lnTo>
                    <a:pt x="66" y="56"/>
                  </a:lnTo>
                  <a:lnTo>
                    <a:pt x="85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72"/>
            <p:cNvSpPr>
              <a:spLocks noEditPoints="1"/>
            </p:cNvSpPr>
            <p:nvPr/>
          </p:nvSpPr>
          <p:spPr bwMode="auto">
            <a:xfrm>
              <a:off x="9286" y="9172"/>
              <a:ext cx="226" cy="223"/>
            </a:xfrm>
            <a:custGeom>
              <a:avLst/>
              <a:gdLst>
                <a:gd name="T0" fmla="*/ 33 w 104"/>
                <a:gd name="T1" fmla="*/ 14 h 103"/>
                <a:gd name="T2" fmla="*/ 28 w 104"/>
                <a:gd name="T3" fmla="*/ 9 h 103"/>
                <a:gd name="T4" fmla="*/ 10 w 104"/>
                <a:gd name="T5" fmla="*/ 9 h 103"/>
                <a:gd name="T6" fmla="*/ 14 w 104"/>
                <a:gd name="T7" fmla="*/ 14 h 103"/>
                <a:gd name="T8" fmla="*/ 24 w 104"/>
                <a:gd name="T9" fmla="*/ 28 h 103"/>
                <a:gd name="T10" fmla="*/ 33 w 104"/>
                <a:gd name="T11" fmla="*/ 28 h 103"/>
                <a:gd name="T12" fmla="*/ 47 w 104"/>
                <a:gd name="T13" fmla="*/ 19 h 103"/>
                <a:gd name="T14" fmla="*/ 85 w 104"/>
                <a:gd name="T15" fmla="*/ 28 h 103"/>
                <a:gd name="T16" fmla="*/ 104 w 104"/>
                <a:gd name="T17" fmla="*/ 9 h 103"/>
                <a:gd name="T18" fmla="*/ 75 w 104"/>
                <a:gd name="T19" fmla="*/ 9 h 103"/>
                <a:gd name="T20" fmla="*/ 75 w 104"/>
                <a:gd name="T21" fmla="*/ 5 h 103"/>
                <a:gd name="T22" fmla="*/ 75 w 104"/>
                <a:gd name="T23" fmla="*/ 0 h 103"/>
                <a:gd name="T24" fmla="*/ 57 w 104"/>
                <a:gd name="T25" fmla="*/ 0 h 103"/>
                <a:gd name="T26" fmla="*/ 61 w 104"/>
                <a:gd name="T27" fmla="*/ 5 h 103"/>
                <a:gd name="T28" fmla="*/ 61 w 104"/>
                <a:gd name="T29" fmla="*/ 9 h 103"/>
                <a:gd name="T30" fmla="*/ 33 w 104"/>
                <a:gd name="T31" fmla="*/ 9 h 103"/>
                <a:gd name="T32" fmla="*/ 33 w 104"/>
                <a:gd name="T33" fmla="*/ 14 h 103"/>
                <a:gd name="T34" fmla="*/ 19 w 104"/>
                <a:gd name="T35" fmla="*/ 47 h 103"/>
                <a:gd name="T36" fmla="*/ 28 w 104"/>
                <a:gd name="T37" fmla="*/ 37 h 103"/>
                <a:gd name="T38" fmla="*/ 10 w 104"/>
                <a:gd name="T39" fmla="*/ 28 h 103"/>
                <a:gd name="T40" fmla="*/ 0 w 104"/>
                <a:gd name="T41" fmla="*/ 37 h 103"/>
                <a:gd name="T42" fmla="*/ 19 w 104"/>
                <a:gd name="T43" fmla="*/ 47 h 103"/>
                <a:gd name="T44" fmla="*/ 14 w 104"/>
                <a:gd name="T45" fmla="*/ 98 h 103"/>
                <a:gd name="T46" fmla="*/ 19 w 104"/>
                <a:gd name="T47" fmla="*/ 80 h 103"/>
                <a:gd name="T48" fmla="*/ 28 w 104"/>
                <a:gd name="T49" fmla="*/ 61 h 103"/>
                <a:gd name="T50" fmla="*/ 14 w 104"/>
                <a:gd name="T51" fmla="*/ 51 h 103"/>
                <a:gd name="T52" fmla="*/ 5 w 104"/>
                <a:gd name="T53" fmla="*/ 89 h 103"/>
                <a:gd name="T54" fmla="*/ 14 w 104"/>
                <a:gd name="T55" fmla="*/ 98 h 103"/>
                <a:gd name="T56" fmla="*/ 14 w 104"/>
                <a:gd name="T57" fmla="*/ 98 h 103"/>
                <a:gd name="T58" fmla="*/ 71 w 104"/>
                <a:gd name="T59" fmla="*/ 56 h 103"/>
                <a:gd name="T60" fmla="*/ 57 w 104"/>
                <a:gd name="T61" fmla="*/ 66 h 103"/>
                <a:gd name="T62" fmla="*/ 57 w 104"/>
                <a:gd name="T63" fmla="*/ 56 h 103"/>
                <a:gd name="T64" fmla="*/ 89 w 104"/>
                <a:gd name="T65" fmla="*/ 37 h 103"/>
                <a:gd name="T66" fmla="*/ 80 w 104"/>
                <a:gd name="T67" fmla="*/ 23 h 103"/>
                <a:gd name="T68" fmla="*/ 43 w 104"/>
                <a:gd name="T69" fmla="*/ 66 h 103"/>
                <a:gd name="T70" fmla="*/ 28 w 104"/>
                <a:gd name="T71" fmla="*/ 75 h 103"/>
                <a:gd name="T72" fmla="*/ 52 w 104"/>
                <a:gd name="T73" fmla="*/ 75 h 103"/>
                <a:gd name="T74" fmla="*/ 28 w 104"/>
                <a:gd name="T75" fmla="*/ 89 h 103"/>
                <a:gd name="T76" fmla="*/ 38 w 104"/>
                <a:gd name="T77" fmla="*/ 98 h 103"/>
                <a:gd name="T78" fmla="*/ 52 w 104"/>
                <a:gd name="T79" fmla="*/ 89 h 103"/>
                <a:gd name="T80" fmla="*/ 61 w 104"/>
                <a:gd name="T81" fmla="*/ 84 h 103"/>
                <a:gd name="T82" fmla="*/ 61 w 104"/>
                <a:gd name="T83" fmla="*/ 84 h 103"/>
                <a:gd name="T84" fmla="*/ 61 w 104"/>
                <a:gd name="T85" fmla="*/ 80 h 103"/>
                <a:gd name="T86" fmla="*/ 75 w 104"/>
                <a:gd name="T87" fmla="*/ 75 h 103"/>
                <a:gd name="T88" fmla="*/ 66 w 104"/>
                <a:gd name="T89" fmla="*/ 84 h 103"/>
                <a:gd name="T90" fmla="*/ 89 w 104"/>
                <a:gd name="T91" fmla="*/ 103 h 103"/>
                <a:gd name="T92" fmla="*/ 94 w 104"/>
                <a:gd name="T93" fmla="*/ 94 h 103"/>
                <a:gd name="T94" fmla="*/ 99 w 104"/>
                <a:gd name="T95" fmla="*/ 89 h 103"/>
                <a:gd name="T96" fmla="*/ 104 w 104"/>
                <a:gd name="T97" fmla="*/ 75 h 103"/>
                <a:gd name="T98" fmla="*/ 85 w 104"/>
                <a:gd name="T99" fmla="*/ 66 h 103"/>
                <a:gd name="T100" fmla="*/ 99 w 104"/>
                <a:gd name="T101" fmla="*/ 56 h 103"/>
                <a:gd name="T102" fmla="*/ 57 w 104"/>
                <a:gd name="T103" fmla="*/ 42 h 103"/>
                <a:gd name="T104" fmla="*/ 57 w 104"/>
                <a:gd name="T105" fmla="*/ 37 h 103"/>
                <a:gd name="T106" fmla="*/ 89 w 104"/>
                <a:gd name="T107" fmla="*/ 37 h 10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4" h="103">
                  <a:moveTo>
                    <a:pt x="33" y="14"/>
                  </a:moveTo>
                  <a:lnTo>
                    <a:pt x="33" y="14"/>
                  </a:lnTo>
                  <a:lnTo>
                    <a:pt x="28" y="9"/>
                  </a:lnTo>
                  <a:lnTo>
                    <a:pt x="19" y="0"/>
                  </a:lnTo>
                  <a:lnTo>
                    <a:pt x="10" y="9"/>
                  </a:lnTo>
                  <a:lnTo>
                    <a:pt x="14" y="14"/>
                  </a:lnTo>
                  <a:lnTo>
                    <a:pt x="24" y="28"/>
                  </a:lnTo>
                  <a:lnTo>
                    <a:pt x="33" y="19"/>
                  </a:lnTo>
                  <a:lnTo>
                    <a:pt x="33" y="28"/>
                  </a:lnTo>
                  <a:lnTo>
                    <a:pt x="47" y="28"/>
                  </a:lnTo>
                  <a:lnTo>
                    <a:pt x="47" y="19"/>
                  </a:lnTo>
                  <a:lnTo>
                    <a:pt x="85" y="19"/>
                  </a:lnTo>
                  <a:lnTo>
                    <a:pt x="85" y="28"/>
                  </a:lnTo>
                  <a:lnTo>
                    <a:pt x="104" y="28"/>
                  </a:lnTo>
                  <a:lnTo>
                    <a:pt x="104" y="9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61" y="5"/>
                  </a:lnTo>
                  <a:lnTo>
                    <a:pt x="61" y="9"/>
                  </a:lnTo>
                  <a:lnTo>
                    <a:pt x="33" y="9"/>
                  </a:lnTo>
                  <a:lnTo>
                    <a:pt x="33" y="14"/>
                  </a:lnTo>
                  <a:close/>
                  <a:moveTo>
                    <a:pt x="19" y="47"/>
                  </a:moveTo>
                  <a:lnTo>
                    <a:pt x="19" y="47"/>
                  </a:lnTo>
                  <a:lnTo>
                    <a:pt x="19" y="51"/>
                  </a:lnTo>
                  <a:lnTo>
                    <a:pt x="28" y="37"/>
                  </a:lnTo>
                  <a:lnTo>
                    <a:pt x="10" y="28"/>
                  </a:lnTo>
                  <a:lnTo>
                    <a:pt x="0" y="37"/>
                  </a:lnTo>
                  <a:lnTo>
                    <a:pt x="19" y="47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9" y="80"/>
                  </a:lnTo>
                  <a:lnTo>
                    <a:pt x="28" y="61"/>
                  </a:lnTo>
                  <a:lnTo>
                    <a:pt x="14" y="51"/>
                  </a:lnTo>
                  <a:lnTo>
                    <a:pt x="5" y="89"/>
                  </a:lnTo>
                  <a:lnTo>
                    <a:pt x="14" y="98"/>
                  </a:lnTo>
                  <a:close/>
                  <a:moveTo>
                    <a:pt x="57" y="56"/>
                  </a:moveTo>
                  <a:lnTo>
                    <a:pt x="71" y="56"/>
                  </a:lnTo>
                  <a:lnTo>
                    <a:pt x="71" y="66"/>
                  </a:lnTo>
                  <a:lnTo>
                    <a:pt x="57" y="66"/>
                  </a:lnTo>
                  <a:lnTo>
                    <a:pt x="57" y="56"/>
                  </a:lnTo>
                  <a:close/>
                  <a:moveTo>
                    <a:pt x="89" y="37"/>
                  </a:moveTo>
                  <a:lnTo>
                    <a:pt x="89" y="37"/>
                  </a:lnTo>
                  <a:lnTo>
                    <a:pt x="80" y="23"/>
                  </a:lnTo>
                  <a:lnTo>
                    <a:pt x="43" y="28"/>
                  </a:lnTo>
                  <a:lnTo>
                    <a:pt x="43" y="66"/>
                  </a:lnTo>
                  <a:lnTo>
                    <a:pt x="28" y="66"/>
                  </a:lnTo>
                  <a:lnTo>
                    <a:pt x="28" y="75"/>
                  </a:lnTo>
                  <a:lnTo>
                    <a:pt x="52" y="75"/>
                  </a:lnTo>
                  <a:lnTo>
                    <a:pt x="28" y="89"/>
                  </a:lnTo>
                  <a:lnTo>
                    <a:pt x="38" y="98"/>
                  </a:lnTo>
                  <a:lnTo>
                    <a:pt x="52" y="89"/>
                  </a:lnTo>
                  <a:lnTo>
                    <a:pt x="61" y="84"/>
                  </a:lnTo>
                  <a:lnTo>
                    <a:pt x="61" y="80"/>
                  </a:lnTo>
                  <a:lnTo>
                    <a:pt x="52" y="75"/>
                  </a:lnTo>
                  <a:lnTo>
                    <a:pt x="75" y="75"/>
                  </a:lnTo>
                  <a:lnTo>
                    <a:pt x="66" y="84"/>
                  </a:lnTo>
                  <a:lnTo>
                    <a:pt x="89" y="103"/>
                  </a:lnTo>
                  <a:lnTo>
                    <a:pt x="94" y="94"/>
                  </a:lnTo>
                  <a:lnTo>
                    <a:pt x="99" y="89"/>
                  </a:lnTo>
                  <a:lnTo>
                    <a:pt x="80" y="75"/>
                  </a:lnTo>
                  <a:lnTo>
                    <a:pt x="104" y="75"/>
                  </a:lnTo>
                  <a:lnTo>
                    <a:pt x="104" y="66"/>
                  </a:lnTo>
                  <a:lnTo>
                    <a:pt x="85" y="66"/>
                  </a:lnTo>
                  <a:lnTo>
                    <a:pt x="85" y="56"/>
                  </a:lnTo>
                  <a:lnTo>
                    <a:pt x="99" y="56"/>
                  </a:lnTo>
                  <a:lnTo>
                    <a:pt x="99" y="42"/>
                  </a:lnTo>
                  <a:lnTo>
                    <a:pt x="57" y="42"/>
                  </a:lnTo>
                  <a:lnTo>
                    <a:pt x="57" y="37"/>
                  </a:lnTo>
                  <a:lnTo>
                    <a:pt x="89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73"/>
            <p:cNvSpPr/>
            <p:nvPr/>
          </p:nvSpPr>
          <p:spPr bwMode="auto">
            <a:xfrm>
              <a:off x="9542" y="9172"/>
              <a:ext cx="213" cy="213"/>
            </a:xfrm>
            <a:custGeom>
              <a:avLst/>
              <a:gdLst>
                <a:gd name="T0" fmla="*/ 61 w 98"/>
                <a:gd name="T1" fmla="*/ 14 h 98"/>
                <a:gd name="T2" fmla="*/ 61 w 98"/>
                <a:gd name="T3" fmla="*/ 14 h 98"/>
                <a:gd name="T4" fmla="*/ 56 w 98"/>
                <a:gd name="T5" fmla="*/ 9 h 98"/>
                <a:gd name="T6" fmla="*/ 56 w 98"/>
                <a:gd name="T7" fmla="*/ 9 h 98"/>
                <a:gd name="T8" fmla="*/ 56 w 98"/>
                <a:gd name="T9" fmla="*/ 0 h 98"/>
                <a:gd name="T10" fmla="*/ 56 w 98"/>
                <a:gd name="T11" fmla="*/ 0 h 98"/>
                <a:gd name="T12" fmla="*/ 47 w 98"/>
                <a:gd name="T13" fmla="*/ 0 h 98"/>
                <a:gd name="T14" fmla="*/ 47 w 98"/>
                <a:gd name="T15" fmla="*/ 0 h 98"/>
                <a:gd name="T16" fmla="*/ 37 w 98"/>
                <a:gd name="T17" fmla="*/ 0 h 98"/>
                <a:gd name="T18" fmla="*/ 37 w 98"/>
                <a:gd name="T19" fmla="*/ 0 h 98"/>
                <a:gd name="T20" fmla="*/ 42 w 98"/>
                <a:gd name="T21" fmla="*/ 14 h 98"/>
                <a:gd name="T22" fmla="*/ 0 w 98"/>
                <a:gd name="T23" fmla="*/ 14 h 98"/>
                <a:gd name="T24" fmla="*/ 0 w 98"/>
                <a:gd name="T25" fmla="*/ 28 h 98"/>
                <a:gd name="T26" fmla="*/ 42 w 98"/>
                <a:gd name="T27" fmla="*/ 28 h 98"/>
                <a:gd name="T28" fmla="*/ 42 w 98"/>
                <a:gd name="T29" fmla="*/ 37 h 98"/>
                <a:gd name="T30" fmla="*/ 14 w 98"/>
                <a:gd name="T31" fmla="*/ 37 h 98"/>
                <a:gd name="T32" fmla="*/ 14 w 98"/>
                <a:gd name="T33" fmla="*/ 89 h 98"/>
                <a:gd name="T34" fmla="*/ 28 w 98"/>
                <a:gd name="T35" fmla="*/ 89 h 98"/>
                <a:gd name="T36" fmla="*/ 28 w 98"/>
                <a:gd name="T37" fmla="*/ 51 h 98"/>
                <a:gd name="T38" fmla="*/ 42 w 98"/>
                <a:gd name="T39" fmla="*/ 51 h 98"/>
                <a:gd name="T40" fmla="*/ 42 w 98"/>
                <a:gd name="T41" fmla="*/ 98 h 98"/>
                <a:gd name="T42" fmla="*/ 56 w 98"/>
                <a:gd name="T43" fmla="*/ 98 h 98"/>
                <a:gd name="T44" fmla="*/ 56 w 98"/>
                <a:gd name="T45" fmla="*/ 51 h 98"/>
                <a:gd name="T46" fmla="*/ 75 w 98"/>
                <a:gd name="T47" fmla="*/ 51 h 98"/>
                <a:gd name="T48" fmla="*/ 75 w 98"/>
                <a:gd name="T49" fmla="*/ 75 h 98"/>
                <a:gd name="T50" fmla="*/ 75 w 98"/>
                <a:gd name="T51" fmla="*/ 75 h 98"/>
                <a:gd name="T52" fmla="*/ 70 w 98"/>
                <a:gd name="T53" fmla="*/ 75 h 98"/>
                <a:gd name="T54" fmla="*/ 61 w 98"/>
                <a:gd name="T55" fmla="*/ 75 h 98"/>
                <a:gd name="T56" fmla="*/ 61 w 98"/>
                <a:gd name="T57" fmla="*/ 75 h 98"/>
                <a:gd name="T58" fmla="*/ 65 w 98"/>
                <a:gd name="T59" fmla="*/ 89 h 98"/>
                <a:gd name="T60" fmla="*/ 65 w 98"/>
                <a:gd name="T61" fmla="*/ 89 h 98"/>
                <a:gd name="T62" fmla="*/ 79 w 98"/>
                <a:gd name="T63" fmla="*/ 89 h 98"/>
                <a:gd name="T64" fmla="*/ 84 w 98"/>
                <a:gd name="T65" fmla="*/ 84 h 98"/>
                <a:gd name="T66" fmla="*/ 89 w 98"/>
                <a:gd name="T67" fmla="*/ 80 h 98"/>
                <a:gd name="T68" fmla="*/ 89 w 98"/>
                <a:gd name="T69" fmla="*/ 37 h 98"/>
                <a:gd name="T70" fmla="*/ 56 w 98"/>
                <a:gd name="T71" fmla="*/ 37 h 98"/>
                <a:gd name="T72" fmla="*/ 56 w 98"/>
                <a:gd name="T73" fmla="*/ 28 h 98"/>
                <a:gd name="T74" fmla="*/ 98 w 98"/>
                <a:gd name="T75" fmla="*/ 28 h 98"/>
                <a:gd name="T76" fmla="*/ 98 w 98"/>
                <a:gd name="T77" fmla="*/ 14 h 98"/>
                <a:gd name="T78" fmla="*/ 47 w 98"/>
                <a:gd name="T79" fmla="*/ 14 h 98"/>
                <a:gd name="T80" fmla="*/ 47 w 98"/>
                <a:gd name="T81" fmla="*/ 14 h 98"/>
                <a:gd name="T82" fmla="*/ 61 w 98"/>
                <a:gd name="T83" fmla="*/ 14 h 98"/>
                <a:gd name="T84" fmla="*/ 61 w 98"/>
                <a:gd name="T85" fmla="*/ 14 h 98"/>
                <a:gd name="T86" fmla="*/ 61 w 98"/>
                <a:gd name="T87" fmla="*/ 14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98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37"/>
                  </a:lnTo>
                  <a:lnTo>
                    <a:pt x="14" y="37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1" y="75"/>
                  </a:lnTo>
                  <a:lnTo>
                    <a:pt x="65" y="89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9" y="80"/>
                  </a:lnTo>
                  <a:lnTo>
                    <a:pt x="89" y="37"/>
                  </a:lnTo>
                  <a:lnTo>
                    <a:pt x="56" y="37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4"/>
                  </a:lnTo>
                  <a:lnTo>
                    <a:pt x="47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74"/>
            <p:cNvSpPr/>
            <p:nvPr/>
          </p:nvSpPr>
          <p:spPr bwMode="auto">
            <a:xfrm>
              <a:off x="10538" y="10394"/>
              <a:ext cx="226" cy="223"/>
            </a:xfrm>
            <a:custGeom>
              <a:avLst/>
              <a:gdLst>
                <a:gd name="T0" fmla="*/ 19 w 104"/>
                <a:gd name="T1" fmla="*/ 14 h 103"/>
                <a:gd name="T2" fmla="*/ 14 w 104"/>
                <a:gd name="T3" fmla="*/ 14 h 103"/>
                <a:gd name="T4" fmla="*/ 5 w 104"/>
                <a:gd name="T5" fmla="*/ 9 h 103"/>
                <a:gd name="T6" fmla="*/ 0 w 104"/>
                <a:gd name="T7" fmla="*/ 47 h 103"/>
                <a:gd name="T8" fmla="*/ 10 w 104"/>
                <a:gd name="T9" fmla="*/ 51 h 103"/>
                <a:gd name="T10" fmla="*/ 14 w 104"/>
                <a:gd name="T11" fmla="*/ 33 h 103"/>
                <a:gd name="T12" fmla="*/ 24 w 104"/>
                <a:gd name="T13" fmla="*/ 56 h 103"/>
                <a:gd name="T14" fmla="*/ 5 w 104"/>
                <a:gd name="T15" fmla="*/ 61 h 103"/>
                <a:gd name="T16" fmla="*/ 0 w 104"/>
                <a:gd name="T17" fmla="*/ 61 h 103"/>
                <a:gd name="T18" fmla="*/ 5 w 104"/>
                <a:gd name="T19" fmla="*/ 80 h 103"/>
                <a:gd name="T20" fmla="*/ 10 w 104"/>
                <a:gd name="T21" fmla="*/ 75 h 103"/>
                <a:gd name="T22" fmla="*/ 24 w 104"/>
                <a:gd name="T23" fmla="*/ 103 h 103"/>
                <a:gd name="T24" fmla="*/ 33 w 104"/>
                <a:gd name="T25" fmla="*/ 61 h 103"/>
                <a:gd name="T26" fmla="*/ 47 w 104"/>
                <a:gd name="T27" fmla="*/ 61 h 103"/>
                <a:gd name="T28" fmla="*/ 33 w 104"/>
                <a:gd name="T29" fmla="*/ 51 h 103"/>
                <a:gd name="T30" fmla="*/ 43 w 104"/>
                <a:gd name="T31" fmla="*/ 33 h 103"/>
                <a:gd name="T32" fmla="*/ 61 w 104"/>
                <a:gd name="T33" fmla="*/ 42 h 103"/>
                <a:gd name="T34" fmla="*/ 38 w 104"/>
                <a:gd name="T35" fmla="*/ 84 h 103"/>
                <a:gd name="T36" fmla="*/ 104 w 104"/>
                <a:gd name="T37" fmla="*/ 98 h 103"/>
                <a:gd name="T38" fmla="*/ 75 w 104"/>
                <a:gd name="T39" fmla="*/ 84 h 103"/>
                <a:gd name="T40" fmla="*/ 99 w 104"/>
                <a:gd name="T41" fmla="*/ 42 h 103"/>
                <a:gd name="T42" fmla="*/ 75 w 104"/>
                <a:gd name="T43" fmla="*/ 33 h 103"/>
                <a:gd name="T44" fmla="*/ 75 w 104"/>
                <a:gd name="T45" fmla="*/ 9 h 103"/>
                <a:gd name="T46" fmla="*/ 75 w 104"/>
                <a:gd name="T47" fmla="*/ 4 h 103"/>
                <a:gd name="T48" fmla="*/ 75 w 104"/>
                <a:gd name="T49" fmla="*/ 4 h 103"/>
                <a:gd name="T50" fmla="*/ 61 w 104"/>
                <a:gd name="T51" fmla="*/ 0 h 103"/>
                <a:gd name="T52" fmla="*/ 47 w 104"/>
                <a:gd name="T53" fmla="*/ 33 h 103"/>
                <a:gd name="T54" fmla="*/ 33 w 104"/>
                <a:gd name="T55" fmla="*/ 23 h 103"/>
                <a:gd name="T56" fmla="*/ 33 w 104"/>
                <a:gd name="T57" fmla="*/ 14 h 103"/>
                <a:gd name="T58" fmla="*/ 38 w 104"/>
                <a:gd name="T59" fmla="*/ 4 h 103"/>
                <a:gd name="T60" fmla="*/ 38 w 104"/>
                <a:gd name="T61" fmla="*/ 4 h 103"/>
                <a:gd name="T62" fmla="*/ 24 w 104"/>
                <a:gd name="T63" fmla="*/ 0 h 103"/>
                <a:gd name="T64" fmla="*/ 14 w 104"/>
                <a:gd name="T65" fmla="*/ 23 h 103"/>
                <a:gd name="T66" fmla="*/ 14 w 104"/>
                <a:gd name="T67" fmla="*/ 23 h 103"/>
                <a:gd name="T68" fmla="*/ 19 w 104"/>
                <a:gd name="T69" fmla="*/ 14 h 103"/>
                <a:gd name="T70" fmla="*/ 19 w 104"/>
                <a:gd name="T71" fmla="*/ 14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4" h="103">
                  <a:moveTo>
                    <a:pt x="19" y="14"/>
                  </a:moveTo>
                  <a:lnTo>
                    <a:pt x="19" y="14"/>
                  </a:lnTo>
                  <a:lnTo>
                    <a:pt x="14" y="14"/>
                  </a:lnTo>
                  <a:lnTo>
                    <a:pt x="5" y="9"/>
                  </a:lnTo>
                  <a:lnTo>
                    <a:pt x="0" y="47"/>
                  </a:lnTo>
                  <a:lnTo>
                    <a:pt x="10" y="51"/>
                  </a:lnTo>
                  <a:lnTo>
                    <a:pt x="14" y="33"/>
                  </a:lnTo>
                  <a:lnTo>
                    <a:pt x="24" y="33"/>
                  </a:lnTo>
                  <a:lnTo>
                    <a:pt x="24" y="56"/>
                  </a:lnTo>
                  <a:lnTo>
                    <a:pt x="5" y="61"/>
                  </a:lnTo>
                  <a:lnTo>
                    <a:pt x="0" y="61"/>
                  </a:lnTo>
                  <a:lnTo>
                    <a:pt x="5" y="80"/>
                  </a:lnTo>
                  <a:lnTo>
                    <a:pt x="10" y="75"/>
                  </a:lnTo>
                  <a:lnTo>
                    <a:pt x="24" y="70"/>
                  </a:lnTo>
                  <a:lnTo>
                    <a:pt x="24" y="103"/>
                  </a:lnTo>
                  <a:lnTo>
                    <a:pt x="38" y="103"/>
                  </a:lnTo>
                  <a:lnTo>
                    <a:pt x="33" y="61"/>
                  </a:lnTo>
                  <a:lnTo>
                    <a:pt x="47" y="61"/>
                  </a:lnTo>
                  <a:lnTo>
                    <a:pt x="43" y="47"/>
                  </a:lnTo>
                  <a:lnTo>
                    <a:pt x="33" y="51"/>
                  </a:lnTo>
                  <a:lnTo>
                    <a:pt x="33" y="33"/>
                  </a:lnTo>
                  <a:lnTo>
                    <a:pt x="43" y="33"/>
                  </a:lnTo>
                  <a:lnTo>
                    <a:pt x="43" y="42"/>
                  </a:lnTo>
                  <a:lnTo>
                    <a:pt x="61" y="42"/>
                  </a:lnTo>
                  <a:lnTo>
                    <a:pt x="61" y="84"/>
                  </a:lnTo>
                  <a:lnTo>
                    <a:pt x="38" y="84"/>
                  </a:lnTo>
                  <a:lnTo>
                    <a:pt x="38" y="98"/>
                  </a:lnTo>
                  <a:lnTo>
                    <a:pt x="104" y="98"/>
                  </a:lnTo>
                  <a:lnTo>
                    <a:pt x="104" y="84"/>
                  </a:lnTo>
                  <a:lnTo>
                    <a:pt x="75" y="84"/>
                  </a:lnTo>
                  <a:lnTo>
                    <a:pt x="75" y="42"/>
                  </a:lnTo>
                  <a:lnTo>
                    <a:pt x="99" y="42"/>
                  </a:lnTo>
                  <a:lnTo>
                    <a:pt x="99" y="33"/>
                  </a:lnTo>
                  <a:lnTo>
                    <a:pt x="75" y="33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33"/>
                  </a:lnTo>
                  <a:lnTo>
                    <a:pt x="47" y="33"/>
                  </a:lnTo>
                  <a:lnTo>
                    <a:pt x="47" y="23"/>
                  </a:lnTo>
                  <a:lnTo>
                    <a:pt x="33" y="23"/>
                  </a:lnTo>
                  <a:lnTo>
                    <a:pt x="33" y="14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23"/>
                  </a:lnTo>
                  <a:lnTo>
                    <a:pt x="14" y="23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5"/>
            <p:cNvSpPr>
              <a:spLocks noEditPoints="1"/>
            </p:cNvSpPr>
            <p:nvPr/>
          </p:nvSpPr>
          <p:spPr bwMode="auto">
            <a:xfrm>
              <a:off x="10783" y="10402"/>
              <a:ext cx="223" cy="215"/>
            </a:xfrm>
            <a:custGeom>
              <a:avLst/>
              <a:gdLst>
                <a:gd name="T0" fmla="*/ 0 w 103"/>
                <a:gd name="T1" fmla="*/ 57 h 99"/>
                <a:gd name="T2" fmla="*/ 23 w 103"/>
                <a:gd name="T3" fmla="*/ 57 h 99"/>
                <a:gd name="T4" fmla="*/ 23 w 103"/>
                <a:gd name="T5" fmla="*/ 57 h 99"/>
                <a:gd name="T6" fmla="*/ 14 w 103"/>
                <a:gd name="T7" fmla="*/ 76 h 99"/>
                <a:gd name="T8" fmla="*/ 0 w 103"/>
                <a:gd name="T9" fmla="*/ 90 h 99"/>
                <a:gd name="T10" fmla="*/ 14 w 103"/>
                <a:gd name="T11" fmla="*/ 99 h 99"/>
                <a:gd name="T12" fmla="*/ 14 w 103"/>
                <a:gd name="T13" fmla="*/ 99 h 99"/>
                <a:gd name="T14" fmla="*/ 28 w 103"/>
                <a:gd name="T15" fmla="*/ 80 h 99"/>
                <a:gd name="T16" fmla="*/ 37 w 103"/>
                <a:gd name="T17" fmla="*/ 57 h 99"/>
                <a:gd name="T18" fmla="*/ 66 w 103"/>
                <a:gd name="T19" fmla="*/ 57 h 99"/>
                <a:gd name="T20" fmla="*/ 66 w 103"/>
                <a:gd name="T21" fmla="*/ 80 h 99"/>
                <a:gd name="T22" fmla="*/ 66 w 103"/>
                <a:gd name="T23" fmla="*/ 80 h 99"/>
                <a:gd name="T24" fmla="*/ 66 w 103"/>
                <a:gd name="T25" fmla="*/ 85 h 99"/>
                <a:gd name="T26" fmla="*/ 51 w 103"/>
                <a:gd name="T27" fmla="*/ 85 h 99"/>
                <a:gd name="T28" fmla="*/ 51 w 103"/>
                <a:gd name="T29" fmla="*/ 85 h 99"/>
                <a:gd name="T30" fmla="*/ 56 w 103"/>
                <a:gd name="T31" fmla="*/ 99 h 99"/>
                <a:gd name="T32" fmla="*/ 56 w 103"/>
                <a:gd name="T33" fmla="*/ 99 h 99"/>
                <a:gd name="T34" fmla="*/ 75 w 103"/>
                <a:gd name="T35" fmla="*/ 94 h 99"/>
                <a:gd name="T36" fmla="*/ 75 w 103"/>
                <a:gd name="T37" fmla="*/ 94 h 99"/>
                <a:gd name="T38" fmla="*/ 80 w 103"/>
                <a:gd name="T39" fmla="*/ 90 h 99"/>
                <a:gd name="T40" fmla="*/ 80 w 103"/>
                <a:gd name="T41" fmla="*/ 85 h 99"/>
                <a:gd name="T42" fmla="*/ 80 w 103"/>
                <a:gd name="T43" fmla="*/ 57 h 99"/>
                <a:gd name="T44" fmla="*/ 103 w 103"/>
                <a:gd name="T45" fmla="*/ 57 h 99"/>
                <a:gd name="T46" fmla="*/ 103 w 103"/>
                <a:gd name="T47" fmla="*/ 43 h 99"/>
                <a:gd name="T48" fmla="*/ 80 w 103"/>
                <a:gd name="T49" fmla="*/ 43 h 99"/>
                <a:gd name="T50" fmla="*/ 80 w 103"/>
                <a:gd name="T51" fmla="*/ 0 h 99"/>
                <a:gd name="T52" fmla="*/ 23 w 103"/>
                <a:gd name="T53" fmla="*/ 0 h 99"/>
                <a:gd name="T54" fmla="*/ 23 w 103"/>
                <a:gd name="T55" fmla="*/ 43 h 99"/>
                <a:gd name="T56" fmla="*/ 0 w 103"/>
                <a:gd name="T57" fmla="*/ 43 h 99"/>
                <a:gd name="T58" fmla="*/ 0 w 103"/>
                <a:gd name="T59" fmla="*/ 57 h 99"/>
                <a:gd name="T60" fmla="*/ 0 w 103"/>
                <a:gd name="T61" fmla="*/ 57 h 99"/>
                <a:gd name="T62" fmla="*/ 66 w 103"/>
                <a:gd name="T63" fmla="*/ 43 h 99"/>
                <a:gd name="T64" fmla="*/ 37 w 103"/>
                <a:gd name="T65" fmla="*/ 43 h 99"/>
                <a:gd name="T66" fmla="*/ 37 w 103"/>
                <a:gd name="T67" fmla="*/ 10 h 99"/>
                <a:gd name="T68" fmla="*/ 66 w 103"/>
                <a:gd name="T69" fmla="*/ 10 h 99"/>
                <a:gd name="T70" fmla="*/ 66 w 103"/>
                <a:gd name="T71" fmla="*/ 43 h 99"/>
                <a:gd name="T72" fmla="*/ 66 w 103"/>
                <a:gd name="T73" fmla="*/ 43 h 99"/>
                <a:gd name="T74" fmla="*/ 47 w 103"/>
                <a:gd name="T75" fmla="*/ 43 h 99"/>
                <a:gd name="T76" fmla="*/ 61 w 103"/>
                <a:gd name="T77" fmla="*/ 38 h 99"/>
                <a:gd name="T78" fmla="*/ 61 w 103"/>
                <a:gd name="T79" fmla="*/ 38 h 99"/>
                <a:gd name="T80" fmla="*/ 56 w 103"/>
                <a:gd name="T81" fmla="*/ 15 h 99"/>
                <a:gd name="T82" fmla="*/ 42 w 103"/>
                <a:gd name="T83" fmla="*/ 19 h 99"/>
                <a:gd name="T84" fmla="*/ 42 w 103"/>
                <a:gd name="T85" fmla="*/ 19 h 99"/>
                <a:gd name="T86" fmla="*/ 47 w 103"/>
                <a:gd name="T87" fmla="*/ 43 h 99"/>
                <a:gd name="T88" fmla="*/ 47 w 103"/>
                <a:gd name="T89" fmla="*/ 43 h 99"/>
                <a:gd name="T90" fmla="*/ 47 w 103"/>
                <a:gd name="T91" fmla="*/ 43 h 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3" h="99">
                  <a:moveTo>
                    <a:pt x="0" y="57"/>
                  </a:moveTo>
                  <a:lnTo>
                    <a:pt x="23" y="57"/>
                  </a:lnTo>
                  <a:lnTo>
                    <a:pt x="14" y="76"/>
                  </a:lnTo>
                  <a:lnTo>
                    <a:pt x="0" y="90"/>
                  </a:lnTo>
                  <a:lnTo>
                    <a:pt x="14" y="99"/>
                  </a:lnTo>
                  <a:lnTo>
                    <a:pt x="28" y="80"/>
                  </a:lnTo>
                  <a:lnTo>
                    <a:pt x="37" y="57"/>
                  </a:lnTo>
                  <a:lnTo>
                    <a:pt x="66" y="57"/>
                  </a:lnTo>
                  <a:lnTo>
                    <a:pt x="66" y="80"/>
                  </a:lnTo>
                  <a:lnTo>
                    <a:pt x="66" y="85"/>
                  </a:lnTo>
                  <a:lnTo>
                    <a:pt x="51" y="85"/>
                  </a:lnTo>
                  <a:lnTo>
                    <a:pt x="56" y="99"/>
                  </a:lnTo>
                  <a:lnTo>
                    <a:pt x="75" y="94"/>
                  </a:lnTo>
                  <a:lnTo>
                    <a:pt x="80" y="90"/>
                  </a:lnTo>
                  <a:lnTo>
                    <a:pt x="80" y="85"/>
                  </a:lnTo>
                  <a:lnTo>
                    <a:pt x="80" y="57"/>
                  </a:lnTo>
                  <a:lnTo>
                    <a:pt x="103" y="57"/>
                  </a:lnTo>
                  <a:lnTo>
                    <a:pt x="103" y="43"/>
                  </a:lnTo>
                  <a:lnTo>
                    <a:pt x="80" y="43"/>
                  </a:lnTo>
                  <a:lnTo>
                    <a:pt x="80" y="0"/>
                  </a:lnTo>
                  <a:lnTo>
                    <a:pt x="23" y="0"/>
                  </a:lnTo>
                  <a:lnTo>
                    <a:pt x="23" y="43"/>
                  </a:lnTo>
                  <a:lnTo>
                    <a:pt x="0" y="43"/>
                  </a:lnTo>
                  <a:lnTo>
                    <a:pt x="0" y="57"/>
                  </a:lnTo>
                  <a:close/>
                  <a:moveTo>
                    <a:pt x="66" y="43"/>
                  </a:moveTo>
                  <a:lnTo>
                    <a:pt x="37" y="43"/>
                  </a:lnTo>
                  <a:lnTo>
                    <a:pt x="37" y="10"/>
                  </a:lnTo>
                  <a:lnTo>
                    <a:pt x="66" y="10"/>
                  </a:lnTo>
                  <a:lnTo>
                    <a:pt x="66" y="43"/>
                  </a:lnTo>
                  <a:close/>
                  <a:moveTo>
                    <a:pt x="47" y="43"/>
                  </a:moveTo>
                  <a:lnTo>
                    <a:pt x="61" y="38"/>
                  </a:lnTo>
                  <a:lnTo>
                    <a:pt x="56" y="15"/>
                  </a:lnTo>
                  <a:lnTo>
                    <a:pt x="42" y="19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6"/>
            <p:cNvSpPr>
              <a:spLocks noEditPoints="1"/>
            </p:cNvSpPr>
            <p:nvPr/>
          </p:nvSpPr>
          <p:spPr bwMode="auto">
            <a:xfrm>
              <a:off x="11026" y="10402"/>
              <a:ext cx="215" cy="215"/>
            </a:xfrm>
            <a:custGeom>
              <a:avLst/>
              <a:gdLst>
                <a:gd name="T0" fmla="*/ 29 w 99"/>
                <a:gd name="T1" fmla="*/ 24 h 99"/>
                <a:gd name="T2" fmla="*/ 38 w 99"/>
                <a:gd name="T3" fmla="*/ 15 h 99"/>
                <a:gd name="T4" fmla="*/ 38 w 99"/>
                <a:gd name="T5" fmla="*/ 15 h 99"/>
                <a:gd name="T6" fmla="*/ 33 w 99"/>
                <a:gd name="T7" fmla="*/ 15 h 99"/>
                <a:gd name="T8" fmla="*/ 33 w 99"/>
                <a:gd name="T9" fmla="*/ 15 h 99"/>
                <a:gd name="T10" fmla="*/ 19 w 99"/>
                <a:gd name="T11" fmla="*/ 0 h 99"/>
                <a:gd name="T12" fmla="*/ 10 w 99"/>
                <a:gd name="T13" fmla="*/ 10 h 99"/>
                <a:gd name="T14" fmla="*/ 10 w 99"/>
                <a:gd name="T15" fmla="*/ 10 h 99"/>
                <a:gd name="T16" fmla="*/ 29 w 99"/>
                <a:gd name="T17" fmla="*/ 24 h 99"/>
                <a:gd name="T18" fmla="*/ 29 w 99"/>
                <a:gd name="T19" fmla="*/ 24 h 99"/>
                <a:gd name="T20" fmla="*/ 29 w 99"/>
                <a:gd name="T21" fmla="*/ 24 h 99"/>
                <a:gd name="T22" fmla="*/ 19 w 99"/>
                <a:gd name="T23" fmla="*/ 47 h 99"/>
                <a:gd name="T24" fmla="*/ 29 w 99"/>
                <a:gd name="T25" fmla="*/ 33 h 99"/>
                <a:gd name="T26" fmla="*/ 29 w 99"/>
                <a:gd name="T27" fmla="*/ 33 h 99"/>
                <a:gd name="T28" fmla="*/ 10 w 99"/>
                <a:gd name="T29" fmla="*/ 24 h 99"/>
                <a:gd name="T30" fmla="*/ 0 w 99"/>
                <a:gd name="T31" fmla="*/ 38 h 99"/>
                <a:gd name="T32" fmla="*/ 0 w 99"/>
                <a:gd name="T33" fmla="*/ 38 h 99"/>
                <a:gd name="T34" fmla="*/ 19 w 99"/>
                <a:gd name="T35" fmla="*/ 47 h 99"/>
                <a:gd name="T36" fmla="*/ 19 w 99"/>
                <a:gd name="T37" fmla="*/ 47 h 99"/>
                <a:gd name="T38" fmla="*/ 19 w 99"/>
                <a:gd name="T39" fmla="*/ 47 h 99"/>
                <a:gd name="T40" fmla="*/ 24 w 99"/>
                <a:gd name="T41" fmla="*/ 85 h 99"/>
                <a:gd name="T42" fmla="*/ 24 w 99"/>
                <a:gd name="T43" fmla="*/ 85 h 99"/>
                <a:gd name="T44" fmla="*/ 33 w 99"/>
                <a:gd name="T45" fmla="*/ 57 h 99"/>
                <a:gd name="T46" fmla="*/ 33 w 99"/>
                <a:gd name="T47" fmla="*/ 57 h 99"/>
                <a:gd name="T48" fmla="*/ 19 w 99"/>
                <a:gd name="T49" fmla="*/ 52 h 99"/>
                <a:gd name="T50" fmla="*/ 19 w 99"/>
                <a:gd name="T51" fmla="*/ 52 h 99"/>
                <a:gd name="T52" fmla="*/ 0 w 99"/>
                <a:gd name="T53" fmla="*/ 90 h 99"/>
                <a:gd name="T54" fmla="*/ 0 w 99"/>
                <a:gd name="T55" fmla="*/ 90 h 99"/>
                <a:gd name="T56" fmla="*/ 19 w 99"/>
                <a:gd name="T57" fmla="*/ 99 h 99"/>
                <a:gd name="T58" fmla="*/ 19 w 99"/>
                <a:gd name="T59" fmla="*/ 99 h 99"/>
                <a:gd name="T60" fmla="*/ 24 w 99"/>
                <a:gd name="T61" fmla="*/ 85 h 99"/>
                <a:gd name="T62" fmla="*/ 24 w 99"/>
                <a:gd name="T63" fmla="*/ 85 h 99"/>
                <a:gd name="T64" fmla="*/ 24 w 99"/>
                <a:gd name="T65" fmla="*/ 85 h 99"/>
                <a:gd name="T66" fmla="*/ 38 w 99"/>
                <a:gd name="T67" fmla="*/ 19 h 99"/>
                <a:gd name="T68" fmla="*/ 61 w 99"/>
                <a:gd name="T69" fmla="*/ 19 h 99"/>
                <a:gd name="T70" fmla="*/ 61 w 99"/>
                <a:gd name="T71" fmla="*/ 80 h 99"/>
                <a:gd name="T72" fmla="*/ 33 w 99"/>
                <a:gd name="T73" fmla="*/ 80 h 99"/>
                <a:gd name="T74" fmla="*/ 33 w 99"/>
                <a:gd name="T75" fmla="*/ 90 h 99"/>
                <a:gd name="T76" fmla="*/ 99 w 99"/>
                <a:gd name="T77" fmla="*/ 90 h 99"/>
                <a:gd name="T78" fmla="*/ 99 w 99"/>
                <a:gd name="T79" fmla="*/ 80 h 99"/>
                <a:gd name="T80" fmla="*/ 76 w 99"/>
                <a:gd name="T81" fmla="*/ 80 h 99"/>
                <a:gd name="T82" fmla="*/ 76 w 99"/>
                <a:gd name="T83" fmla="*/ 19 h 99"/>
                <a:gd name="T84" fmla="*/ 94 w 99"/>
                <a:gd name="T85" fmla="*/ 19 h 99"/>
                <a:gd name="T86" fmla="*/ 94 w 99"/>
                <a:gd name="T87" fmla="*/ 10 h 99"/>
                <a:gd name="T88" fmla="*/ 38 w 99"/>
                <a:gd name="T89" fmla="*/ 10 h 99"/>
                <a:gd name="T90" fmla="*/ 38 w 99"/>
                <a:gd name="T91" fmla="*/ 19 h 99"/>
                <a:gd name="T92" fmla="*/ 38 w 99"/>
                <a:gd name="T93" fmla="*/ 19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9" h="99">
                  <a:moveTo>
                    <a:pt x="29" y="24"/>
                  </a:moveTo>
                  <a:lnTo>
                    <a:pt x="38" y="15"/>
                  </a:lnTo>
                  <a:lnTo>
                    <a:pt x="33" y="15"/>
                  </a:lnTo>
                  <a:lnTo>
                    <a:pt x="19" y="0"/>
                  </a:lnTo>
                  <a:lnTo>
                    <a:pt x="10" y="10"/>
                  </a:lnTo>
                  <a:lnTo>
                    <a:pt x="29" y="24"/>
                  </a:lnTo>
                  <a:close/>
                  <a:moveTo>
                    <a:pt x="19" y="47"/>
                  </a:moveTo>
                  <a:lnTo>
                    <a:pt x="29" y="33"/>
                  </a:lnTo>
                  <a:lnTo>
                    <a:pt x="10" y="24"/>
                  </a:lnTo>
                  <a:lnTo>
                    <a:pt x="0" y="38"/>
                  </a:lnTo>
                  <a:lnTo>
                    <a:pt x="19" y="47"/>
                  </a:lnTo>
                  <a:close/>
                  <a:moveTo>
                    <a:pt x="24" y="85"/>
                  </a:moveTo>
                  <a:lnTo>
                    <a:pt x="24" y="85"/>
                  </a:lnTo>
                  <a:lnTo>
                    <a:pt x="33" y="57"/>
                  </a:lnTo>
                  <a:lnTo>
                    <a:pt x="19" y="52"/>
                  </a:lnTo>
                  <a:lnTo>
                    <a:pt x="0" y="90"/>
                  </a:lnTo>
                  <a:lnTo>
                    <a:pt x="19" y="99"/>
                  </a:lnTo>
                  <a:lnTo>
                    <a:pt x="24" y="85"/>
                  </a:lnTo>
                  <a:close/>
                  <a:moveTo>
                    <a:pt x="38" y="19"/>
                  </a:moveTo>
                  <a:lnTo>
                    <a:pt x="61" y="19"/>
                  </a:lnTo>
                  <a:lnTo>
                    <a:pt x="61" y="80"/>
                  </a:lnTo>
                  <a:lnTo>
                    <a:pt x="33" y="80"/>
                  </a:lnTo>
                  <a:lnTo>
                    <a:pt x="33" y="90"/>
                  </a:lnTo>
                  <a:lnTo>
                    <a:pt x="99" y="90"/>
                  </a:lnTo>
                  <a:lnTo>
                    <a:pt x="99" y="80"/>
                  </a:lnTo>
                  <a:lnTo>
                    <a:pt x="76" y="80"/>
                  </a:lnTo>
                  <a:lnTo>
                    <a:pt x="76" y="19"/>
                  </a:lnTo>
                  <a:lnTo>
                    <a:pt x="94" y="19"/>
                  </a:lnTo>
                  <a:lnTo>
                    <a:pt x="94" y="10"/>
                  </a:lnTo>
                  <a:lnTo>
                    <a:pt x="38" y="10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7"/>
            <p:cNvSpPr/>
            <p:nvPr/>
          </p:nvSpPr>
          <p:spPr bwMode="auto">
            <a:xfrm>
              <a:off x="11271" y="10394"/>
              <a:ext cx="215" cy="223"/>
            </a:xfrm>
            <a:custGeom>
              <a:avLst/>
              <a:gdLst>
                <a:gd name="T0" fmla="*/ 61 w 99"/>
                <a:gd name="T1" fmla="*/ 14 h 103"/>
                <a:gd name="T2" fmla="*/ 61 w 99"/>
                <a:gd name="T3" fmla="*/ 14 h 103"/>
                <a:gd name="T4" fmla="*/ 61 w 99"/>
                <a:gd name="T5" fmla="*/ 9 h 103"/>
                <a:gd name="T6" fmla="*/ 61 w 99"/>
                <a:gd name="T7" fmla="*/ 9 h 103"/>
                <a:gd name="T8" fmla="*/ 56 w 99"/>
                <a:gd name="T9" fmla="*/ 0 h 103"/>
                <a:gd name="T10" fmla="*/ 56 w 99"/>
                <a:gd name="T11" fmla="*/ 0 h 103"/>
                <a:gd name="T12" fmla="*/ 47 w 99"/>
                <a:gd name="T13" fmla="*/ 4 h 103"/>
                <a:gd name="T14" fmla="*/ 47 w 99"/>
                <a:gd name="T15" fmla="*/ 4 h 103"/>
                <a:gd name="T16" fmla="*/ 38 w 99"/>
                <a:gd name="T17" fmla="*/ 4 h 103"/>
                <a:gd name="T18" fmla="*/ 38 w 99"/>
                <a:gd name="T19" fmla="*/ 4 h 103"/>
                <a:gd name="T20" fmla="*/ 42 w 99"/>
                <a:gd name="T21" fmla="*/ 19 h 103"/>
                <a:gd name="T22" fmla="*/ 0 w 99"/>
                <a:gd name="T23" fmla="*/ 19 h 103"/>
                <a:gd name="T24" fmla="*/ 0 w 99"/>
                <a:gd name="T25" fmla="*/ 28 h 103"/>
                <a:gd name="T26" fmla="*/ 42 w 99"/>
                <a:gd name="T27" fmla="*/ 28 h 103"/>
                <a:gd name="T28" fmla="*/ 42 w 99"/>
                <a:gd name="T29" fmla="*/ 42 h 103"/>
                <a:gd name="T30" fmla="*/ 14 w 99"/>
                <a:gd name="T31" fmla="*/ 42 h 103"/>
                <a:gd name="T32" fmla="*/ 14 w 99"/>
                <a:gd name="T33" fmla="*/ 94 h 103"/>
                <a:gd name="T34" fmla="*/ 28 w 99"/>
                <a:gd name="T35" fmla="*/ 94 h 103"/>
                <a:gd name="T36" fmla="*/ 28 w 99"/>
                <a:gd name="T37" fmla="*/ 56 h 103"/>
                <a:gd name="T38" fmla="*/ 42 w 99"/>
                <a:gd name="T39" fmla="*/ 56 h 103"/>
                <a:gd name="T40" fmla="*/ 42 w 99"/>
                <a:gd name="T41" fmla="*/ 103 h 103"/>
                <a:gd name="T42" fmla="*/ 61 w 99"/>
                <a:gd name="T43" fmla="*/ 103 h 103"/>
                <a:gd name="T44" fmla="*/ 61 w 99"/>
                <a:gd name="T45" fmla="*/ 56 h 103"/>
                <a:gd name="T46" fmla="*/ 75 w 99"/>
                <a:gd name="T47" fmla="*/ 56 h 103"/>
                <a:gd name="T48" fmla="*/ 75 w 99"/>
                <a:gd name="T49" fmla="*/ 75 h 103"/>
                <a:gd name="T50" fmla="*/ 75 w 99"/>
                <a:gd name="T51" fmla="*/ 75 h 103"/>
                <a:gd name="T52" fmla="*/ 70 w 99"/>
                <a:gd name="T53" fmla="*/ 80 h 103"/>
                <a:gd name="T54" fmla="*/ 61 w 99"/>
                <a:gd name="T55" fmla="*/ 80 h 103"/>
                <a:gd name="T56" fmla="*/ 61 w 99"/>
                <a:gd name="T57" fmla="*/ 80 h 103"/>
                <a:gd name="T58" fmla="*/ 66 w 99"/>
                <a:gd name="T59" fmla="*/ 94 h 103"/>
                <a:gd name="T60" fmla="*/ 66 w 99"/>
                <a:gd name="T61" fmla="*/ 94 h 103"/>
                <a:gd name="T62" fmla="*/ 84 w 99"/>
                <a:gd name="T63" fmla="*/ 89 h 103"/>
                <a:gd name="T64" fmla="*/ 89 w 99"/>
                <a:gd name="T65" fmla="*/ 89 h 103"/>
                <a:gd name="T66" fmla="*/ 89 w 99"/>
                <a:gd name="T67" fmla="*/ 84 h 103"/>
                <a:gd name="T68" fmla="*/ 89 w 99"/>
                <a:gd name="T69" fmla="*/ 42 h 103"/>
                <a:gd name="T70" fmla="*/ 61 w 99"/>
                <a:gd name="T71" fmla="*/ 42 h 103"/>
                <a:gd name="T72" fmla="*/ 61 w 99"/>
                <a:gd name="T73" fmla="*/ 28 h 103"/>
                <a:gd name="T74" fmla="*/ 99 w 99"/>
                <a:gd name="T75" fmla="*/ 28 h 103"/>
                <a:gd name="T76" fmla="*/ 99 w 99"/>
                <a:gd name="T77" fmla="*/ 19 h 103"/>
                <a:gd name="T78" fmla="*/ 52 w 99"/>
                <a:gd name="T79" fmla="*/ 19 h 103"/>
                <a:gd name="T80" fmla="*/ 52 w 99"/>
                <a:gd name="T81" fmla="*/ 19 h 103"/>
                <a:gd name="T82" fmla="*/ 61 w 99"/>
                <a:gd name="T83" fmla="*/ 14 h 103"/>
                <a:gd name="T84" fmla="*/ 61 w 99"/>
                <a:gd name="T85" fmla="*/ 14 h 103"/>
                <a:gd name="T86" fmla="*/ 61 w 99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84" y="89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9" y="28"/>
                  </a:lnTo>
                  <a:lnTo>
                    <a:pt x="99" y="19"/>
                  </a:lnTo>
                  <a:lnTo>
                    <a:pt x="52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8"/>
            <p:cNvSpPr>
              <a:spLocks noEditPoints="1"/>
            </p:cNvSpPr>
            <p:nvPr/>
          </p:nvSpPr>
          <p:spPr bwMode="auto">
            <a:xfrm>
              <a:off x="11525" y="9172"/>
              <a:ext cx="226" cy="234"/>
            </a:xfrm>
            <a:custGeom>
              <a:avLst/>
              <a:gdLst>
                <a:gd name="T0" fmla="*/ 85 w 104"/>
                <a:gd name="T1" fmla="*/ 66 h 108"/>
                <a:gd name="T2" fmla="*/ 85 w 104"/>
                <a:gd name="T3" fmla="*/ 89 h 108"/>
                <a:gd name="T4" fmla="*/ 80 w 104"/>
                <a:gd name="T5" fmla="*/ 94 h 108"/>
                <a:gd name="T6" fmla="*/ 71 w 104"/>
                <a:gd name="T7" fmla="*/ 94 h 108"/>
                <a:gd name="T8" fmla="*/ 75 w 104"/>
                <a:gd name="T9" fmla="*/ 108 h 108"/>
                <a:gd name="T10" fmla="*/ 94 w 104"/>
                <a:gd name="T11" fmla="*/ 103 h 108"/>
                <a:gd name="T12" fmla="*/ 99 w 104"/>
                <a:gd name="T13" fmla="*/ 94 h 108"/>
                <a:gd name="T14" fmla="*/ 104 w 104"/>
                <a:gd name="T15" fmla="*/ 56 h 108"/>
                <a:gd name="T16" fmla="*/ 99 w 104"/>
                <a:gd name="T17" fmla="*/ 56 h 108"/>
                <a:gd name="T18" fmla="*/ 61 w 104"/>
                <a:gd name="T19" fmla="*/ 23 h 108"/>
                <a:gd name="T20" fmla="*/ 85 w 104"/>
                <a:gd name="T21" fmla="*/ 23 h 108"/>
                <a:gd name="T22" fmla="*/ 80 w 104"/>
                <a:gd name="T23" fmla="*/ 42 h 108"/>
                <a:gd name="T24" fmla="*/ 71 w 104"/>
                <a:gd name="T25" fmla="*/ 42 h 108"/>
                <a:gd name="T26" fmla="*/ 75 w 104"/>
                <a:gd name="T27" fmla="*/ 51 h 108"/>
                <a:gd name="T28" fmla="*/ 94 w 104"/>
                <a:gd name="T29" fmla="*/ 47 h 108"/>
                <a:gd name="T30" fmla="*/ 94 w 104"/>
                <a:gd name="T31" fmla="*/ 23 h 108"/>
                <a:gd name="T32" fmla="*/ 99 w 104"/>
                <a:gd name="T33" fmla="*/ 14 h 108"/>
                <a:gd name="T34" fmla="*/ 94 w 104"/>
                <a:gd name="T35" fmla="*/ 14 h 108"/>
                <a:gd name="T36" fmla="*/ 75 w 104"/>
                <a:gd name="T37" fmla="*/ 9 h 108"/>
                <a:gd name="T38" fmla="*/ 80 w 104"/>
                <a:gd name="T39" fmla="*/ 5 h 108"/>
                <a:gd name="T40" fmla="*/ 75 w 104"/>
                <a:gd name="T41" fmla="*/ 5 h 108"/>
                <a:gd name="T42" fmla="*/ 61 w 104"/>
                <a:gd name="T43" fmla="*/ 0 h 108"/>
                <a:gd name="T44" fmla="*/ 61 w 104"/>
                <a:gd name="T45" fmla="*/ 9 h 108"/>
                <a:gd name="T46" fmla="*/ 47 w 104"/>
                <a:gd name="T47" fmla="*/ 9 h 108"/>
                <a:gd name="T48" fmla="*/ 47 w 104"/>
                <a:gd name="T49" fmla="*/ 66 h 108"/>
                <a:gd name="T50" fmla="*/ 24 w 104"/>
                <a:gd name="T51" fmla="*/ 47 h 108"/>
                <a:gd name="T52" fmla="*/ 0 w 104"/>
                <a:gd name="T53" fmla="*/ 37 h 108"/>
                <a:gd name="T54" fmla="*/ 19 w 104"/>
                <a:gd name="T55" fmla="*/ 61 h 108"/>
                <a:gd name="T56" fmla="*/ 0 w 104"/>
                <a:gd name="T57" fmla="*/ 84 h 108"/>
                <a:gd name="T58" fmla="*/ 10 w 104"/>
                <a:gd name="T59" fmla="*/ 98 h 108"/>
                <a:gd name="T60" fmla="*/ 24 w 104"/>
                <a:gd name="T61" fmla="*/ 75 h 108"/>
                <a:gd name="T62" fmla="*/ 28 w 104"/>
                <a:gd name="T63" fmla="*/ 89 h 108"/>
                <a:gd name="T64" fmla="*/ 33 w 104"/>
                <a:gd name="T65" fmla="*/ 94 h 108"/>
                <a:gd name="T66" fmla="*/ 47 w 104"/>
                <a:gd name="T67" fmla="*/ 84 h 108"/>
                <a:gd name="T68" fmla="*/ 80 w 104"/>
                <a:gd name="T69" fmla="*/ 75 h 108"/>
                <a:gd name="T70" fmla="*/ 43 w 104"/>
                <a:gd name="T71" fmla="*/ 80 h 108"/>
                <a:gd name="T72" fmla="*/ 38 w 104"/>
                <a:gd name="T73" fmla="*/ 66 h 108"/>
                <a:gd name="T74" fmla="*/ 33 w 104"/>
                <a:gd name="T75" fmla="*/ 61 h 108"/>
                <a:gd name="T76" fmla="*/ 38 w 104"/>
                <a:gd name="T77" fmla="*/ 37 h 108"/>
                <a:gd name="T78" fmla="*/ 43 w 104"/>
                <a:gd name="T79" fmla="*/ 14 h 108"/>
                <a:gd name="T80" fmla="*/ 0 w 104"/>
                <a:gd name="T81" fmla="*/ 14 h 108"/>
                <a:gd name="T82" fmla="*/ 28 w 104"/>
                <a:gd name="T83" fmla="*/ 28 h 108"/>
                <a:gd name="T84" fmla="*/ 24 w 104"/>
                <a:gd name="T85" fmla="*/ 47 h 108"/>
                <a:gd name="T86" fmla="*/ 24 w 104"/>
                <a:gd name="T87" fmla="*/ 47 h 108"/>
                <a:gd name="T88" fmla="*/ 61 w 104"/>
                <a:gd name="T89" fmla="*/ 28 h 108"/>
                <a:gd name="T90" fmla="*/ 66 w 104"/>
                <a:gd name="T91" fmla="*/ 42 h 108"/>
                <a:gd name="T92" fmla="*/ 80 w 104"/>
                <a:gd name="T93" fmla="*/ 37 h 108"/>
                <a:gd name="T94" fmla="*/ 75 w 104"/>
                <a:gd name="T95" fmla="*/ 23 h 1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4" h="108">
                  <a:moveTo>
                    <a:pt x="47" y="66"/>
                  </a:moveTo>
                  <a:lnTo>
                    <a:pt x="85" y="66"/>
                  </a:lnTo>
                  <a:lnTo>
                    <a:pt x="85" y="89"/>
                  </a:lnTo>
                  <a:lnTo>
                    <a:pt x="80" y="94"/>
                  </a:lnTo>
                  <a:lnTo>
                    <a:pt x="71" y="94"/>
                  </a:lnTo>
                  <a:lnTo>
                    <a:pt x="75" y="108"/>
                  </a:lnTo>
                  <a:lnTo>
                    <a:pt x="94" y="103"/>
                  </a:lnTo>
                  <a:lnTo>
                    <a:pt x="99" y="94"/>
                  </a:lnTo>
                  <a:lnTo>
                    <a:pt x="104" y="56"/>
                  </a:lnTo>
                  <a:lnTo>
                    <a:pt x="99" y="56"/>
                  </a:lnTo>
                  <a:lnTo>
                    <a:pt x="61" y="56"/>
                  </a:lnTo>
                  <a:lnTo>
                    <a:pt x="61" y="23"/>
                  </a:lnTo>
                  <a:lnTo>
                    <a:pt x="85" y="23"/>
                  </a:lnTo>
                  <a:lnTo>
                    <a:pt x="80" y="42"/>
                  </a:lnTo>
                  <a:lnTo>
                    <a:pt x="71" y="42"/>
                  </a:lnTo>
                  <a:lnTo>
                    <a:pt x="75" y="51"/>
                  </a:lnTo>
                  <a:lnTo>
                    <a:pt x="89" y="51"/>
                  </a:lnTo>
                  <a:lnTo>
                    <a:pt x="94" y="47"/>
                  </a:lnTo>
                  <a:lnTo>
                    <a:pt x="94" y="23"/>
                  </a:lnTo>
                  <a:lnTo>
                    <a:pt x="99" y="14"/>
                  </a:lnTo>
                  <a:lnTo>
                    <a:pt x="94" y="14"/>
                  </a:lnTo>
                  <a:lnTo>
                    <a:pt x="75" y="14"/>
                  </a:lnTo>
                  <a:lnTo>
                    <a:pt x="75" y="9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47" y="9"/>
                  </a:lnTo>
                  <a:lnTo>
                    <a:pt x="47" y="66"/>
                  </a:lnTo>
                  <a:close/>
                  <a:moveTo>
                    <a:pt x="24" y="47"/>
                  </a:moveTo>
                  <a:lnTo>
                    <a:pt x="24" y="47"/>
                  </a:lnTo>
                  <a:lnTo>
                    <a:pt x="14" y="33"/>
                  </a:lnTo>
                  <a:lnTo>
                    <a:pt x="0" y="37"/>
                  </a:lnTo>
                  <a:lnTo>
                    <a:pt x="19" y="61"/>
                  </a:lnTo>
                  <a:lnTo>
                    <a:pt x="0" y="84"/>
                  </a:lnTo>
                  <a:lnTo>
                    <a:pt x="10" y="98"/>
                  </a:lnTo>
                  <a:lnTo>
                    <a:pt x="24" y="75"/>
                  </a:lnTo>
                  <a:lnTo>
                    <a:pt x="28" y="89"/>
                  </a:lnTo>
                  <a:lnTo>
                    <a:pt x="33" y="94"/>
                  </a:lnTo>
                  <a:lnTo>
                    <a:pt x="47" y="84"/>
                  </a:lnTo>
                  <a:lnTo>
                    <a:pt x="80" y="84"/>
                  </a:lnTo>
                  <a:lnTo>
                    <a:pt x="80" y="75"/>
                  </a:lnTo>
                  <a:lnTo>
                    <a:pt x="43" y="75"/>
                  </a:lnTo>
                  <a:lnTo>
                    <a:pt x="43" y="80"/>
                  </a:lnTo>
                  <a:lnTo>
                    <a:pt x="38" y="66"/>
                  </a:lnTo>
                  <a:lnTo>
                    <a:pt x="33" y="61"/>
                  </a:lnTo>
                  <a:lnTo>
                    <a:pt x="38" y="37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4" y="47"/>
                  </a:lnTo>
                  <a:close/>
                  <a:moveTo>
                    <a:pt x="75" y="23"/>
                  </a:moveTo>
                  <a:lnTo>
                    <a:pt x="61" y="28"/>
                  </a:lnTo>
                  <a:lnTo>
                    <a:pt x="66" y="42"/>
                  </a:lnTo>
                  <a:lnTo>
                    <a:pt x="80" y="37"/>
                  </a:lnTo>
                  <a:lnTo>
                    <a:pt x="7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9"/>
            <p:cNvSpPr>
              <a:spLocks noEditPoints="1"/>
            </p:cNvSpPr>
            <p:nvPr/>
          </p:nvSpPr>
          <p:spPr bwMode="auto">
            <a:xfrm>
              <a:off x="11770" y="9192"/>
              <a:ext cx="223" cy="204"/>
            </a:xfrm>
            <a:custGeom>
              <a:avLst/>
              <a:gdLst>
                <a:gd name="T0" fmla="*/ 23 w 103"/>
                <a:gd name="T1" fmla="*/ 94 h 94"/>
                <a:gd name="T2" fmla="*/ 23 w 103"/>
                <a:gd name="T3" fmla="*/ 89 h 94"/>
                <a:gd name="T4" fmla="*/ 75 w 103"/>
                <a:gd name="T5" fmla="*/ 89 h 94"/>
                <a:gd name="T6" fmla="*/ 75 w 103"/>
                <a:gd name="T7" fmla="*/ 94 h 94"/>
                <a:gd name="T8" fmla="*/ 94 w 103"/>
                <a:gd name="T9" fmla="*/ 94 h 94"/>
                <a:gd name="T10" fmla="*/ 94 w 103"/>
                <a:gd name="T11" fmla="*/ 28 h 94"/>
                <a:gd name="T12" fmla="*/ 66 w 103"/>
                <a:gd name="T13" fmla="*/ 28 h 94"/>
                <a:gd name="T14" fmla="*/ 66 w 103"/>
                <a:gd name="T15" fmla="*/ 14 h 94"/>
                <a:gd name="T16" fmla="*/ 103 w 103"/>
                <a:gd name="T17" fmla="*/ 14 h 94"/>
                <a:gd name="T18" fmla="*/ 103 w 103"/>
                <a:gd name="T19" fmla="*/ 0 h 94"/>
                <a:gd name="T20" fmla="*/ 0 w 103"/>
                <a:gd name="T21" fmla="*/ 0 h 94"/>
                <a:gd name="T22" fmla="*/ 0 w 103"/>
                <a:gd name="T23" fmla="*/ 14 h 94"/>
                <a:gd name="T24" fmla="*/ 33 w 103"/>
                <a:gd name="T25" fmla="*/ 14 h 94"/>
                <a:gd name="T26" fmla="*/ 33 w 103"/>
                <a:gd name="T27" fmla="*/ 28 h 94"/>
                <a:gd name="T28" fmla="*/ 9 w 103"/>
                <a:gd name="T29" fmla="*/ 28 h 94"/>
                <a:gd name="T30" fmla="*/ 9 w 103"/>
                <a:gd name="T31" fmla="*/ 94 h 94"/>
                <a:gd name="T32" fmla="*/ 23 w 103"/>
                <a:gd name="T33" fmla="*/ 94 h 94"/>
                <a:gd name="T34" fmla="*/ 23 w 103"/>
                <a:gd name="T35" fmla="*/ 94 h 94"/>
                <a:gd name="T36" fmla="*/ 56 w 103"/>
                <a:gd name="T37" fmla="*/ 14 h 94"/>
                <a:gd name="T38" fmla="*/ 56 w 103"/>
                <a:gd name="T39" fmla="*/ 28 h 94"/>
                <a:gd name="T40" fmla="*/ 47 w 103"/>
                <a:gd name="T41" fmla="*/ 28 h 94"/>
                <a:gd name="T42" fmla="*/ 47 w 103"/>
                <a:gd name="T43" fmla="*/ 14 h 94"/>
                <a:gd name="T44" fmla="*/ 56 w 103"/>
                <a:gd name="T45" fmla="*/ 14 h 94"/>
                <a:gd name="T46" fmla="*/ 56 w 103"/>
                <a:gd name="T47" fmla="*/ 14 h 94"/>
                <a:gd name="T48" fmla="*/ 23 w 103"/>
                <a:gd name="T49" fmla="*/ 38 h 94"/>
                <a:gd name="T50" fmla="*/ 33 w 103"/>
                <a:gd name="T51" fmla="*/ 38 h 94"/>
                <a:gd name="T52" fmla="*/ 33 w 103"/>
                <a:gd name="T53" fmla="*/ 38 h 94"/>
                <a:gd name="T54" fmla="*/ 33 w 103"/>
                <a:gd name="T55" fmla="*/ 52 h 94"/>
                <a:gd name="T56" fmla="*/ 23 w 103"/>
                <a:gd name="T57" fmla="*/ 61 h 94"/>
                <a:gd name="T58" fmla="*/ 23 w 103"/>
                <a:gd name="T59" fmla="*/ 61 h 94"/>
                <a:gd name="T60" fmla="*/ 33 w 103"/>
                <a:gd name="T61" fmla="*/ 71 h 94"/>
                <a:gd name="T62" fmla="*/ 33 w 103"/>
                <a:gd name="T63" fmla="*/ 71 h 94"/>
                <a:gd name="T64" fmla="*/ 42 w 103"/>
                <a:gd name="T65" fmla="*/ 57 h 94"/>
                <a:gd name="T66" fmla="*/ 47 w 103"/>
                <a:gd name="T67" fmla="*/ 38 h 94"/>
                <a:gd name="T68" fmla="*/ 56 w 103"/>
                <a:gd name="T69" fmla="*/ 38 h 94"/>
                <a:gd name="T70" fmla="*/ 56 w 103"/>
                <a:gd name="T71" fmla="*/ 57 h 94"/>
                <a:gd name="T72" fmla="*/ 56 w 103"/>
                <a:gd name="T73" fmla="*/ 57 h 94"/>
                <a:gd name="T74" fmla="*/ 56 w 103"/>
                <a:gd name="T75" fmla="*/ 66 h 94"/>
                <a:gd name="T76" fmla="*/ 61 w 103"/>
                <a:gd name="T77" fmla="*/ 66 h 94"/>
                <a:gd name="T78" fmla="*/ 75 w 103"/>
                <a:gd name="T79" fmla="*/ 66 h 94"/>
                <a:gd name="T80" fmla="*/ 75 w 103"/>
                <a:gd name="T81" fmla="*/ 75 h 94"/>
                <a:gd name="T82" fmla="*/ 23 w 103"/>
                <a:gd name="T83" fmla="*/ 75 h 94"/>
                <a:gd name="T84" fmla="*/ 23 w 103"/>
                <a:gd name="T85" fmla="*/ 38 h 94"/>
                <a:gd name="T86" fmla="*/ 23 w 103"/>
                <a:gd name="T87" fmla="*/ 38 h 94"/>
                <a:gd name="T88" fmla="*/ 75 w 103"/>
                <a:gd name="T89" fmla="*/ 38 h 94"/>
                <a:gd name="T90" fmla="*/ 75 w 103"/>
                <a:gd name="T91" fmla="*/ 57 h 94"/>
                <a:gd name="T92" fmla="*/ 70 w 103"/>
                <a:gd name="T93" fmla="*/ 57 h 94"/>
                <a:gd name="T94" fmla="*/ 70 w 103"/>
                <a:gd name="T95" fmla="*/ 57 h 94"/>
                <a:gd name="T96" fmla="*/ 66 w 103"/>
                <a:gd name="T97" fmla="*/ 52 h 94"/>
                <a:gd name="T98" fmla="*/ 66 w 103"/>
                <a:gd name="T99" fmla="*/ 38 h 94"/>
                <a:gd name="T100" fmla="*/ 75 w 103"/>
                <a:gd name="T101" fmla="*/ 38 h 94"/>
                <a:gd name="T102" fmla="*/ 75 w 103"/>
                <a:gd name="T103" fmla="*/ 38 h 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3" h="94">
                  <a:moveTo>
                    <a:pt x="23" y="94"/>
                  </a:moveTo>
                  <a:lnTo>
                    <a:pt x="23" y="89"/>
                  </a:lnTo>
                  <a:lnTo>
                    <a:pt x="75" y="89"/>
                  </a:lnTo>
                  <a:lnTo>
                    <a:pt x="75" y="94"/>
                  </a:lnTo>
                  <a:lnTo>
                    <a:pt x="94" y="94"/>
                  </a:lnTo>
                  <a:lnTo>
                    <a:pt x="94" y="28"/>
                  </a:lnTo>
                  <a:lnTo>
                    <a:pt x="66" y="28"/>
                  </a:lnTo>
                  <a:lnTo>
                    <a:pt x="66" y="14"/>
                  </a:lnTo>
                  <a:lnTo>
                    <a:pt x="103" y="14"/>
                  </a:lnTo>
                  <a:lnTo>
                    <a:pt x="103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33" y="14"/>
                  </a:lnTo>
                  <a:lnTo>
                    <a:pt x="33" y="28"/>
                  </a:lnTo>
                  <a:lnTo>
                    <a:pt x="9" y="28"/>
                  </a:lnTo>
                  <a:lnTo>
                    <a:pt x="9" y="94"/>
                  </a:lnTo>
                  <a:lnTo>
                    <a:pt x="23" y="94"/>
                  </a:lnTo>
                  <a:close/>
                  <a:moveTo>
                    <a:pt x="56" y="14"/>
                  </a:moveTo>
                  <a:lnTo>
                    <a:pt x="56" y="28"/>
                  </a:lnTo>
                  <a:lnTo>
                    <a:pt x="47" y="28"/>
                  </a:lnTo>
                  <a:lnTo>
                    <a:pt x="47" y="14"/>
                  </a:lnTo>
                  <a:lnTo>
                    <a:pt x="56" y="14"/>
                  </a:lnTo>
                  <a:close/>
                  <a:moveTo>
                    <a:pt x="23" y="38"/>
                  </a:moveTo>
                  <a:lnTo>
                    <a:pt x="33" y="38"/>
                  </a:lnTo>
                  <a:lnTo>
                    <a:pt x="33" y="52"/>
                  </a:lnTo>
                  <a:lnTo>
                    <a:pt x="23" y="61"/>
                  </a:lnTo>
                  <a:lnTo>
                    <a:pt x="33" y="71"/>
                  </a:lnTo>
                  <a:lnTo>
                    <a:pt x="42" y="57"/>
                  </a:lnTo>
                  <a:lnTo>
                    <a:pt x="47" y="38"/>
                  </a:lnTo>
                  <a:lnTo>
                    <a:pt x="56" y="38"/>
                  </a:lnTo>
                  <a:lnTo>
                    <a:pt x="56" y="57"/>
                  </a:lnTo>
                  <a:lnTo>
                    <a:pt x="56" y="66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5" y="75"/>
                  </a:lnTo>
                  <a:lnTo>
                    <a:pt x="23" y="75"/>
                  </a:lnTo>
                  <a:lnTo>
                    <a:pt x="23" y="38"/>
                  </a:lnTo>
                  <a:close/>
                  <a:moveTo>
                    <a:pt x="75" y="38"/>
                  </a:moveTo>
                  <a:lnTo>
                    <a:pt x="75" y="57"/>
                  </a:lnTo>
                  <a:lnTo>
                    <a:pt x="70" y="57"/>
                  </a:lnTo>
                  <a:lnTo>
                    <a:pt x="66" y="52"/>
                  </a:lnTo>
                  <a:lnTo>
                    <a:pt x="66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80"/>
            <p:cNvSpPr/>
            <p:nvPr/>
          </p:nvSpPr>
          <p:spPr bwMode="auto">
            <a:xfrm>
              <a:off x="12024" y="9172"/>
              <a:ext cx="215" cy="223"/>
            </a:xfrm>
            <a:custGeom>
              <a:avLst/>
              <a:gdLst>
                <a:gd name="T0" fmla="*/ 56 w 99"/>
                <a:gd name="T1" fmla="*/ 14 h 103"/>
                <a:gd name="T2" fmla="*/ 56 w 99"/>
                <a:gd name="T3" fmla="*/ 14 h 103"/>
                <a:gd name="T4" fmla="*/ 56 w 99"/>
                <a:gd name="T5" fmla="*/ 9 h 103"/>
                <a:gd name="T6" fmla="*/ 56 w 99"/>
                <a:gd name="T7" fmla="*/ 9 h 103"/>
                <a:gd name="T8" fmla="*/ 52 w 99"/>
                <a:gd name="T9" fmla="*/ 0 h 103"/>
                <a:gd name="T10" fmla="*/ 52 w 99"/>
                <a:gd name="T11" fmla="*/ 0 h 103"/>
                <a:gd name="T12" fmla="*/ 47 w 99"/>
                <a:gd name="T13" fmla="*/ 5 h 103"/>
                <a:gd name="T14" fmla="*/ 47 w 99"/>
                <a:gd name="T15" fmla="*/ 5 h 103"/>
                <a:gd name="T16" fmla="*/ 38 w 99"/>
                <a:gd name="T17" fmla="*/ 5 h 103"/>
                <a:gd name="T18" fmla="*/ 38 w 99"/>
                <a:gd name="T19" fmla="*/ 5 h 103"/>
                <a:gd name="T20" fmla="*/ 42 w 99"/>
                <a:gd name="T21" fmla="*/ 19 h 103"/>
                <a:gd name="T22" fmla="*/ 0 w 99"/>
                <a:gd name="T23" fmla="*/ 19 h 103"/>
                <a:gd name="T24" fmla="*/ 0 w 99"/>
                <a:gd name="T25" fmla="*/ 33 h 103"/>
                <a:gd name="T26" fmla="*/ 42 w 99"/>
                <a:gd name="T27" fmla="*/ 33 h 103"/>
                <a:gd name="T28" fmla="*/ 42 w 99"/>
                <a:gd name="T29" fmla="*/ 42 h 103"/>
                <a:gd name="T30" fmla="*/ 10 w 99"/>
                <a:gd name="T31" fmla="*/ 42 h 103"/>
                <a:gd name="T32" fmla="*/ 10 w 99"/>
                <a:gd name="T33" fmla="*/ 94 h 103"/>
                <a:gd name="T34" fmla="*/ 24 w 99"/>
                <a:gd name="T35" fmla="*/ 94 h 103"/>
                <a:gd name="T36" fmla="*/ 24 w 99"/>
                <a:gd name="T37" fmla="*/ 56 h 103"/>
                <a:gd name="T38" fmla="*/ 42 w 99"/>
                <a:gd name="T39" fmla="*/ 56 h 103"/>
                <a:gd name="T40" fmla="*/ 42 w 99"/>
                <a:gd name="T41" fmla="*/ 103 h 103"/>
                <a:gd name="T42" fmla="*/ 56 w 99"/>
                <a:gd name="T43" fmla="*/ 103 h 103"/>
                <a:gd name="T44" fmla="*/ 56 w 99"/>
                <a:gd name="T45" fmla="*/ 56 h 103"/>
                <a:gd name="T46" fmla="*/ 71 w 99"/>
                <a:gd name="T47" fmla="*/ 56 h 103"/>
                <a:gd name="T48" fmla="*/ 71 w 99"/>
                <a:gd name="T49" fmla="*/ 80 h 103"/>
                <a:gd name="T50" fmla="*/ 71 w 99"/>
                <a:gd name="T51" fmla="*/ 80 h 103"/>
                <a:gd name="T52" fmla="*/ 66 w 99"/>
                <a:gd name="T53" fmla="*/ 80 h 103"/>
                <a:gd name="T54" fmla="*/ 56 w 99"/>
                <a:gd name="T55" fmla="*/ 80 h 103"/>
                <a:gd name="T56" fmla="*/ 56 w 99"/>
                <a:gd name="T57" fmla="*/ 80 h 103"/>
                <a:gd name="T58" fmla="*/ 61 w 99"/>
                <a:gd name="T59" fmla="*/ 94 h 103"/>
                <a:gd name="T60" fmla="*/ 61 w 99"/>
                <a:gd name="T61" fmla="*/ 94 h 103"/>
                <a:gd name="T62" fmla="*/ 80 w 99"/>
                <a:gd name="T63" fmla="*/ 94 h 103"/>
                <a:gd name="T64" fmla="*/ 85 w 99"/>
                <a:gd name="T65" fmla="*/ 89 h 103"/>
                <a:gd name="T66" fmla="*/ 85 w 99"/>
                <a:gd name="T67" fmla="*/ 84 h 103"/>
                <a:gd name="T68" fmla="*/ 85 w 99"/>
                <a:gd name="T69" fmla="*/ 42 h 103"/>
                <a:gd name="T70" fmla="*/ 56 w 99"/>
                <a:gd name="T71" fmla="*/ 42 h 103"/>
                <a:gd name="T72" fmla="*/ 56 w 99"/>
                <a:gd name="T73" fmla="*/ 33 h 103"/>
                <a:gd name="T74" fmla="*/ 99 w 99"/>
                <a:gd name="T75" fmla="*/ 33 h 103"/>
                <a:gd name="T76" fmla="*/ 99 w 99"/>
                <a:gd name="T77" fmla="*/ 19 h 103"/>
                <a:gd name="T78" fmla="*/ 47 w 99"/>
                <a:gd name="T79" fmla="*/ 19 h 103"/>
                <a:gd name="T80" fmla="*/ 47 w 99"/>
                <a:gd name="T81" fmla="*/ 19 h 103"/>
                <a:gd name="T82" fmla="*/ 56 w 99"/>
                <a:gd name="T83" fmla="*/ 14 h 103"/>
                <a:gd name="T84" fmla="*/ 56 w 99"/>
                <a:gd name="T85" fmla="*/ 14 h 103"/>
                <a:gd name="T86" fmla="*/ 56 w 99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3">
                  <a:moveTo>
                    <a:pt x="56" y="14"/>
                  </a:moveTo>
                  <a:lnTo>
                    <a:pt x="56" y="14"/>
                  </a:lnTo>
                  <a:lnTo>
                    <a:pt x="56" y="9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0" y="42"/>
                  </a:lnTo>
                  <a:lnTo>
                    <a:pt x="10" y="94"/>
                  </a:lnTo>
                  <a:lnTo>
                    <a:pt x="24" y="94"/>
                  </a:lnTo>
                  <a:lnTo>
                    <a:pt x="24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1" y="56"/>
                  </a:lnTo>
                  <a:lnTo>
                    <a:pt x="71" y="80"/>
                  </a:lnTo>
                  <a:lnTo>
                    <a:pt x="66" y="80"/>
                  </a:lnTo>
                  <a:lnTo>
                    <a:pt x="56" y="80"/>
                  </a:lnTo>
                  <a:lnTo>
                    <a:pt x="61" y="94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84"/>
                  </a:lnTo>
                  <a:lnTo>
                    <a:pt x="85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9" y="33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81"/>
            <p:cNvSpPr/>
            <p:nvPr/>
          </p:nvSpPr>
          <p:spPr bwMode="auto">
            <a:xfrm>
              <a:off x="10863" y="8794"/>
              <a:ext cx="215" cy="204"/>
            </a:xfrm>
            <a:custGeom>
              <a:avLst/>
              <a:gdLst>
                <a:gd name="T0" fmla="*/ 10 w 99"/>
                <a:gd name="T1" fmla="*/ 38 h 94"/>
                <a:gd name="T2" fmla="*/ 10 w 99"/>
                <a:gd name="T3" fmla="*/ 38 h 94"/>
                <a:gd name="T4" fmla="*/ 0 w 99"/>
                <a:gd name="T5" fmla="*/ 38 h 94"/>
                <a:gd name="T6" fmla="*/ 0 w 99"/>
                <a:gd name="T7" fmla="*/ 52 h 94"/>
                <a:gd name="T8" fmla="*/ 0 w 99"/>
                <a:gd name="T9" fmla="*/ 52 h 94"/>
                <a:gd name="T10" fmla="*/ 19 w 99"/>
                <a:gd name="T11" fmla="*/ 47 h 94"/>
                <a:gd name="T12" fmla="*/ 19 w 99"/>
                <a:gd name="T13" fmla="*/ 47 h 94"/>
                <a:gd name="T14" fmla="*/ 38 w 99"/>
                <a:gd name="T15" fmla="*/ 47 h 94"/>
                <a:gd name="T16" fmla="*/ 38 w 99"/>
                <a:gd name="T17" fmla="*/ 85 h 94"/>
                <a:gd name="T18" fmla="*/ 38 w 99"/>
                <a:gd name="T19" fmla="*/ 85 h 94"/>
                <a:gd name="T20" fmla="*/ 38 w 99"/>
                <a:gd name="T21" fmla="*/ 89 h 94"/>
                <a:gd name="T22" fmla="*/ 43 w 99"/>
                <a:gd name="T23" fmla="*/ 94 h 94"/>
                <a:gd name="T24" fmla="*/ 57 w 99"/>
                <a:gd name="T25" fmla="*/ 94 h 94"/>
                <a:gd name="T26" fmla="*/ 71 w 99"/>
                <a:gd name="T27" fmla="*/ 94 h 94"/>
                <a:gd name="T28" fmla="*/ 71 w 99"/>
                <a:gd name="T29" fmla="*/ 94 h 94"/>
                <a:gd name="T30" fmla="*/ 85 w 99"/>
                <a:gd name="T31" fmla="*/ 94 h 94"/>
                <a:gd name="T32" fmla="*/ 94 w 99"/>
                <a:gd name="T33" fmla="*/ 89 h 94"/>
                <a:gd name="T34" fmla="*/ 94 w 99"/>
                <a:gd name="T35" fmla="*/ 89 h 94"/>
                <a:gd name="T36" fmla="*/ 94 w 99"/>
                <a:gd name="T37" fmla="*/ 85 h 94"/>
                <a:gd name="T38" fmla="*/ 99 w 99"/>
                <a:gd name="T39" fmla="*/ 71 h 94"/>
                <a:gd name="T40" fmla="*/ 99 w 99"/>
                <a:gd name="T41" fmla="*/ 71 h 94"/>
                <a:gd name="T42" fmla="*/ 80 w 99"/>
                <a:gd name="T43" fmla="*/ 66 h 94"/>
                <a:gd name="T44" fmla="*/ 80 w 99"/>
                <a:gd name="T45" fmla="*/ 66 h 94"/>
                <a:gd name="T46" fmla="*/ 80 w 99"/>
                <a:gd name="T47" fmla="*/ 80 h 94"/>
                <a:gd name="T48" fmla="*/ 75 w 99"/>
                <a:gd name="T49" fmla="*/ 80 h 94"/>
                <a:gd name="T50" fmla="*/ 71 w 99"/>
                <a:gd name="T51" fmla="*/ 80 h 94"/>
                <a:gd name="T52" fmla="*/ 61 w 99"/>
                <a:gd name="T53" fmla="*/ 80 h 94"/>
                <a:gd name="T54" fmla="*/ 61 w 99"/>
                <a:gd name="T55" fmla="*/ 80 h 94"/>
                <a:gd name="T56" fmla="*/ 57 w 99"/>
                <a:gd name="T57" fmla="*/ 80 h 94"/>
                <a:gd name="T58" fmla="*/ 52 w 99"/>
                <a:gd name="T59" fmla="*/ 75 h 94"/>
                <a:gd name="T60" fmla="*/ 52 w 99"/>
                <a:gd name="T61" fmla="*/ 47 h 94"/>
                <a:gd name="T62" fmla="*/ 52 w 99"/>
                <a:gd name="T63" fmla="*/ 47 h 94"/>
                <a:gd name="T64" fmla="*/ 99 w 99"/>
                <a:gd name="T65" fmla="*/ 38 h 94"/>
                <a:gd name="T66" fmla="*/ 99 w 99"/>
                <a:gd name="T67" fmla="*/ 28 h 94"/>
                <a:gd name="T68" fmla="*/ 99 w 99"/>
                <a:gd name="T69" fmla="*/ 28 h 94"/>
                <a:gd name="T70" fmla="*/ 90 w 99"/>
                <a:gd name="T71" fmla="*/ 28 h 94"/>
                <a:gd name="T72" fmla="*/ 90 w 99"/>
                <a:gd name="T73" fmla="*/ 28 h 94"/>
                <a:gd name="T74" fmla="*/ 52 w 99"/>
                <a:gd name="T75" fmla="*/ 33 h 94"/>
                <a:gd name="T76" fmla="*/ 52 w 99"/>
                <a:gd name="T77" fmla="*/ 14 h 94"/>
                <a:gd name="T78" fmla="*/ 52 w 99"/>
                <a:gd name="T79" fmla="*/ 14 h 94"/>
                <a:gd name="T80" fmla="*/ 57 w 99"/>
                <a:gd name="T81" fmla="*/ 5 h 94"/>
                <a:gd name="T82" fmla="*/ 57 w 99"/>
                <a:gd name="T83" fmla="*/ 5 h 94"/>
                <a:gd name="T84" fmla="*/ 57 w 99"/>
                <a:gd name="T85" fmla="*/ 0 h 94"/>
                <a:gd name="T86" fmla="*/ 57 w 99"/>
                <a:gd name="T87" fmla="*/ 0 h 94"/>
                <a:gd name="T88" fmla="*/ 47 w 99"/>
                <a:gd name="T89" fmla="*/ 0 h 94"/>
                <a:gd name="T90" fmla="*/ 38 w 99"/>
                <a:gd name="T91" fmla="*/ 0 h 94"/>
                <a:gd name="T92" fmla="*/ 38 w 99"/>
                <a:gd name="T93" fmla="*/ 33 h 94"/>
                <a:gd name="T94" fmla="*/ 38 w 99"/>
                <a:gd name="T95" fmla="*/ 33 h 94"/>
                <a:gd name="T96" fmla="*/ 10 w 99"/>
                <a:gd name="T97" fmla="*/ 38 h 94"/>
                <a:gd name="T98" fmla="*/ 10 w 99"/>
                <a:gd name="T99" fmla="*/ 38 h 94"/>
                <a:gd name="T100" fmla="*/ 10 w 99"/>
                <a:gd name="T101" fmla="*/ 38 h 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" h="94">
                  <a:moveTo>
                    <a:pt x="10" y="38"/>
                  </a:moveTo>
                  <a:lnTo>
                    <a:pt x="10" y="38"/>
                  </a:lnTo>
                  <a:lnTo>
                    <a:pt x="0" y="38"/>
                  </a:lnTo>
                  <a:lnTo>
                    <a:pt x="0" y="52"/>
                  </a:lnTo>
                  <a:lnTo>
                    <a:pt x="19" y="47"/>
                  </a:lnTo>
                  <a:lnTo>
                    <a:pt x="38" y="47"/>
                  </a:lnTo>
                  <a:lnTo>
                    <a:pt x="38" y="85"/>
                  </a:lnTo>
                  <a:lnTo>
                    <a:pt x="38" y="89"/>
                  </a:lnTo>
                  <a:lnTo>
                    <a:pt x="43" y="94"/>
                  </a:lnTo>
                  <a:lnTo>
                    <a:pt x="57" y="94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94" y="89"/>
                  </a:lnTo>
                  <a:lnTo>
                    <a:pt x="94" y="85"/>
                  </a:lnTo>
                  <a:lnTo>
                    <a:pt x="99" y="71"/>
                  </a:lnTo>
                  <a:lnTo>
                    <a:pt x="80" y="66"/>
                  </a:lnTo>
                  <a:lnTo>
                    <a:pt x="80" y="80"/>
                  </a:lnTo>
                  <a:lnTo>
                    <a:pt x="75" y="80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57" y="80"/>
                  </a:lnTo>
                  <a:lnTo>
                    <a:pt x="52" y="75"/>
                  </a:lnTo>
                  <a:lnTo>
                    <a:pt x="52" y="47"/>
                  </a:lnTo>
                  <a:lnTo>
                    <a:pt x="99" y="38"/>
                  </a:lnTo>
                  <a:lnTo>
                    <a:pt x="99" y="28"/>
                  </a:lnTo>
                  <a:lnTo>
                    <a:pt x="90" y="28"/>
                  </a:lnTo>
                  <a:lnTo>
                    <a:pt x="52" y="33"/>
                  </a:lnTo>
                  <a:lnTo>
                    <a:pt x="52" y="14"/>
                  </a:lnTo>
                  <a:lnTo>
                    <a:pt x="57" y="5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33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82"/>
            <p:cNvSpPr>
              <a:spLocks noEditPoints="1"/>
            </p:cNvSpPr>
            <p:nvPr/>
          </p:nvSpPr>
          <p:spPr bwMode="auto">
            <a:xfrm>
              <a:off x="11120" y="8786"/>
              <a:ext cx="204" cy="223"/>
            </a:xfrm>
            <a:custGeom>
              <a:avLst/>
              <a:gdLst>
                <a:gd name="T0" fmla="*/ 56 w 94"/>
                <a:gd name="T1" fmla="*/ 4 h 103"/>
                <a:gd name="T2" fmla="*/ 56 w 94"/>
                <a:gd name="T3" fmla="*/ 4 h 103"/>
                <a:gd name="T4" fmla="*/ 37 w 94"/>
                <a:gd name="T5" fmla="*/ 0 h 103"/>
                <a:gd name="T6" fmla="*/ 37 w 94"/>
                <a:gd name="T7" fmla="*/ 0 h 103"/>
                <a:gd name="T8" fmla="*/ 18 w 94"/>
                <a:gd name="T9" fmla="*/ 28 h 103"/>
                <a:gd name="T10" fmla="*/ 9 w 94"/>
                <a:gd name="T11" fmla="*/ 32 h 103"/>
                <a:gd name="T12" fmla="*/ 0 w 94"/>
                <a:gd name="T13" fmla="*/ 32 h 103"/>
                <a:gd name="T14" fmla="*/ 0 w 94"/>
                <a:gd name="T15" fmla="*/ 32 h 103"/>
                <a:gd name="T16" fmla="*/ 4 w 94"/>
                <a:gd name="T17" fmla="*/ 46 h 103"/>
                <a:gd name="T18" fmla="*/ 4 w 94"/>
                <a:gd name="T19" fmla="*/ 46 h 103"/>
                <a:gd name="T20" fmla="*/ 4 w 94"/>
                <a:gd name="T21" fmla="*/ 51 h 103"/>
                <a:gd name="T22" fmla="*/ 4 w 94"/>
                <a:gd name="T23" fmla="*/ 51 h 103"/>
                <a:gd name="T24" fmla="*/ 56 w 94"/>
                <a:gd name="T25" fmla="*/ 46 h 103"/>
                <a:gd name="T26" fmla="*/ 56 w 94"/>
                <a:gd name="T27" fmla="*/ 46 h 103"/>
                <a:gd name="T28" fmla="*/ 75 w 94"/>
                <a:gd name="T29" fmla="*/ 46 h 103"/>
                <a:gd name="T30" fmla="*/ 75 w 94"/>
                <a:gd name="T31" fmla="*/ 46 h 103"/>
                <a:gd name="T32" fmla="*/ 79 w 94"/>
                <a:gd name="T33" fmla="*/ 51 h 103"/>
                <a:gd name="T34" fmla="*/ 94 w 94"/>
                <a:gd name="T35" fmla="*/ 42 h 103"/>
                <a:gd name="T36" fmla="*/ 94 w 94"/>
                <a:gd name="T37" fmla="*/ 42 h 103"/>
                <a:gd name="T38" fmla="*/ 89 w 94"/>
                <a:gd name="T39" fmla="*/ 37 h 103"/>
                <a:gd name="T40" fmla="*/ 89 w 94"/>
                <a:gd name="T41" fmla="*/ 37 h 103"/>
                <a:gd name="T42" fmla="*/ 65 w 94"/>
                <a:gd name="T43" fmla="*/ 14 h 103"/>
                <a:gd name="T44" fmla="*/ 51 w 94"/>
                <a:gd name="T45" fmla="*/ 23 h 103"/>
                <a:gd name="T46" fmla="*/ 51 w 94"/>
                <a:gd name="T47" fmla="*/ 23 h 103"/>
                <a:gd name="T48" fmla="*/ 65 w 94"/>
                <a:gd name="T49" fmla="*/ 32 h 103"/>
                <a:gd name="T50" fmla="*/ 28 w 94"/>
                <a:gd name="T51" fmla="*/ 32 h 103"/>
                <a:gd name="T52" fmla="*/ 28 w 94"/>
                <a:gd name="T53" fmla="*/ 32 h 103"/>
                <a:gd name="T54" fmla="*/ 56 w 94"/>
                <a:gd name="T55" fmla="*/ 4 h 103"/>
                <a:gd name="T56" fmla="*/ 56 w 94"/>
                <a:gd name="T57" fmla="*/ 4 h 103"/>
                <a:gd name="T58" fmla="*/ 56 w 94"/>
                <a:gd name="T59" fmla="*/ 4 h 103"/>
                <a:gd name="T60" fmla="*/ 28 w 94"/>
                <a:gd name="T61" fmla="*/ 103 h 103"/>
                <a:gd name="T62" fmla="*/ 28 w 94"/>
                <a:gd name="T63" fmla="*/ 98 h 103"/>
                <a:gd name="T64" fmla="*/ 65 w 94"/>
                <a:gd name="T65" fmla="*/ 98 h 103"/>
                <a:gd name="T66" fmla="*/ 65 w 94"/>
                <a:gd name="T67" fmla="*/ 103 h 103"/>
                <a:gd name="T68" fmla="*/ 79 w 94"/>
                <a:gd name="T69" fmla="*/ 103 h 103"/>
                <a:gd name="T70" fmla="*/ 79 w 94"/>
                <a:gd name="T71" fmla="*/ 56 h 103"/>
                <a:gd name="T72" fmla="*/ 14 w 94"/>
                <a:gd name="T73" fmla="*/ 56 h 103"/>
                <a:gd name="T74" fmla="*/ 14 w 94"/>
                <a:gd name="T75" fmla="*/ 103 h 103"/>
                <a:gd name="T76" fmla="*/ 28 w 94"/>
                <a:gd name="T77" fmla="*/ 103 h 103"/>
                <a:gd name="T78" fmla="*/ 28 w 94"/>
                <a:gd name="T79" fmla="*/ 103 h 103"/>
                <a:gd name="T80" fmla="*/ 65 w 94"/>
                <a:gd name="T81" fmla="*/ 84 h 103"/>
                <a:gd name="T82" fmla="*/ 28 w 94"/>
                <a:gd name="T83" fmla="*/ 84 h 103"/>
                <a:gd name="T84" fmla="*/ 28 w 94"/>
                <a:gd name="T85" fmla="*/ 70 h 103"/>
                <a:gd name="T86" fmla="*/ 65 w 94"/>
                <a:gd name="T87" fmla="*/ 70 h 103"/>
                <a:gd name="T88" fmla="*/ 65 w 94"/>
                <a:gd name="T89" fmla="*/ 84 h 103"/>
                <a:gd name="T90" fmla="*/ 65 w 94"/>
                <a:gd name="T91" fmla="*/ 84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4" h="103">
                  <a:moveTo>
                    <a:pt x="56" y="4"/>
                  </a:moveTo>
                  <a:lnTo>
                    <a:pt x="56" y="4"/>
                  </a:lnTo>
                  <a:lnTo>
                    <a:pt x="37" y="0"/>
                  </a:lnTo>
                  <a:lnTo>
                    <a:pt x="18" y="28"/>
                  </a:lnTo>
                  <a:lnTo>
                    <a:pt x="9" y="32"/>
                  </a:lnTo>
                  <a:lnTo>
                    <a:pt x="0" y="32"/>
                  </a:lnTo>
                  <a:lnTo>
                    <a:pt x="4" y="46"/>
                  </a:lnTo>
                  <a:lnTo>
                    <a:pt x="4" y="51"/>
                  </a:lnTo>
                  <a:lnTo>
                    <a:pt x="56" y="46"/>
                  </a:lnTo>
                  <a:lnTo>
                    <a:pt x="75" y="46"/>
                  </a:lnTo>
                  <a:lnTo>
                    <a:pt x="79" y="51"/>
                  </a:lnTo>
                  <a:lnTo>
                    <a:pt x="94" y="42"/>
                  </a:lnTo>
                  <a:lnTo>
                    <a:pt x="89" y="37"/>
                  </a:lnTo>
                  <a:lnTo>
                    <a:pt x="65" y="14"/>
                  </a:lnTo>
                  <a:lnTo>
                    <a:pt x="51" y="23"/>
                  </a:lnTo>
                  <a:lnTo>
                    <a:pt x="65" y="32"/>
                  </a:lnTo>
                  <a:lnTo>
                    <a:pt x="28" y="32"/>
                  </a:lnTo>
                  <a:lnTo>
                    <a:pt x="56" y="4"/>
                  </a:lnTo>
                  <a:close/>
                  <a:moveTo>
                    <a:pt x="28" y="103"/>
                  </a:moveTo>
                  <a:lnTo>
                    <a:pt x="28" y="98"/>
                  </a:lnTo>
                  <a:lnTo>
                    <a:pt x="65" y="98"/>
                  </a:lnTo>
                  <a:lnTo>
                    <a:pt x="65" y="103"/>
                  </a:lnTo>
                  <a:lnTo>
                    <a:pt x="79" y="103"/>
                  </a:lnTo>
                  <a:lnTo>
                    <a:pt x="79" y="56"/>
                  </a:lnTo>
                  <a:lnTo>
                    <a:pt x="14" y="56"/>
                  </a:lnTo>
                  <a:lnTo>
                    <a:pt x="14" y="103"/>
                  </a:lnTo>
                  <a:lnTo>
                    <a:pt x="28" y="103"/>
                  </a:lnTo>
                  <a:close/>
                  <a:moveTo>
                    <a:pt x="65" y="84"/>
                  </a:moveTo>
                  <a:lnTo>
                    <a:pt x="28" y="84"/>
                  </a:lnTo>
                  <a:lnTo>
                    <a:pt x="28" y="70"/>
                  </a:lnTo>
                  <a:lnTo>
                    <a:pt x="65" y="70"/>
                  </a:lnTo>
                  <a:lnTo>
                    <a:pt x="65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83"/>
            <p:cNvSpPr>
              <a:spLocks noEditPoints="1"/>
            </p:cNvSpPr>
            <p:nvPr/>
          </p:nvSpPr>
          <p:spPr bwMode="auto">
            <a:xfrm>
              <a:off x="11354" y="8786"/>
              <a:ext cx="213" cy="223"/>
            </a:xfrm>
            <a:custGeom>
              <a:avLst/>
              <a:gdLst>
                <a:gd name="T0" fmla="*/ 28 w 98"/>
                <a:gd name="T1" fmla="*/ 18 h 103"/>
                <a:gd name="T2" fmla="*/ 75 w 98"/>
                <a:gd name="T3" fmla="*/ 18 h 103"/>
                <a:gd name="T4" fmla="*/ 75 w 98"/>
                <a:gd name="T5" fmla="*/ 84 h 103"/>
                <a:gd name="T6" fmla="*/ 75 w 98"/>
                <a:gd name="T7" fmla="*/ 89 h 103"/>
                <a:gd name="T8" fmla="*/ 61 w 98"/>
                <a:gd name="T9" fmla="*/ 89 h 103"/>
                <a:gd name="T10" fmla="*/ 65 w 98"/>
                <a:gd name="T11" fmla="*/ 103 h 103"/>
                <a:gd name="T12" fmla="*/ 84 w 98"/>
                <a:gd name="T13" fmla="*/ 98 h 103"/>
                <a:gd name="T14" fmla="*/ 89 w 98"/>
                <a:gd name="T15" fmla="*/ 89 h 103"/>
                <a:gd name="T16" fmla="*/ 98 w 98"/>
                <a:gd name="T17" fmla="*/ 18 h 103"/>
                <a:gd name="T18" fmla="*/ 28 w 98"/>
                <a:gd name="T19" fmla="*/ 9 h 103"/>
                <a:gd name="T20" fmla="*/ 28 w 98"/>
                <a:gd name="T21" fmla="*/ 14 h 103"/>
                <a:gd name="T22" fmla="*/ 23 w 98"/>
                <a:gd name="T23" fmla="*/ 14 h 103"/>
                <a:gd name="T24" fmla="*/ 4 w 98"/>
                <a:gd name="T25" fmla="*/ 14 h 103"/>
                <a:gd name="T26" fmla="*/ 18 w 98"/>
                <a:gd name="T27" fmla="*/ 28 h 103"/>
                <a:gd name="T28" fmla="*/ 18 w 98"/>
                <a:gd name="T29" fmla="*/ 28 h 103"/>
                <a:gd name="T30" fmla="*/ 23 w 98"/>
                <a:gd name="T31" fmla="*/ 37 h 103"/>
                <a:gd name="T32" fmla="*/ 9 w 98"/>
                <a:gd name="T33" fmla="*/ 28 h 103"/>
                <a:gd name="T34" fmla="*/ 0 w 98"/>
                <a:gd name="T35" fmla="*/ 37 h 103"/>
                <a:gd name="T36" fmla="*/ 14 w 98"/>
                <a:gd name="T37" fmla="*/ 51 h 103"/>
                <a:gd name="T38" fmla="*/ 46 w 98"/>
                <a:gd name="T39" fmla="*/ 70 h 103"/>
                <a:gd name="T40" fmla="*/ 56 w 98"/>
                <a:gd name="T41" fmla="*/ 79 h 103"/>
                <a:gd name="T42" fmla="*/ 70 w 98"/>
                <a:gd name="T43" fmla="*/ 28 h 103"/>
                <a:gd name="T44" fmla="*/ 32 w 98"/>
                <a:gd name="T45" fmla="*/ 79 h 103"/>
                <a:gd name="T46" fmla="*/ 46 w 98"/>
                <a:gd name="T47" fmla="*/ 70 h 103"/>
                <a:gd name="T48" fmla="*/ 56 w 98"/>
                <a:gd name="T49" fmla="*/ 42 h 103"/>
                <a:gd name="T50" fmla="*/ 46 w 98"/>
                <a:gd name="T51" fmla="*/ 61 h 103"/>
                <a:gd name="T52" fmla="*/ 56 w 98"/>
                <a:gd name="T53" fmla="*/ 42 h 103"/>
                <a:gd name="T54" fmla="*/ 14 w 98"/>
                <a:gd name="T55" fmla="*/ 98 h 103"/>
                <a:gd name="T56" fmla="*/ 14 w 98"/>
                <a:gd name="T57" fmla="*/ 93 h 103"/>
                <a:gd name="T58" fmla="*/ 28 w 98"/>
                <a:gd name="T59" fmla="*/ 61 h 103"/>
                <a:gd name="T60" fmla="*/ 14 w 98"/>
                <a:gd name="T61" fmla="*/ 56 h 103"/>
                <a:gd name="T62" fmla="*/ 0 w 98"/>
                <a:gd name="T63" fmla="*/ 89 h 103"/>
                <a:gd name="T64" fmla="*/ 14 w 98"/>
                <a:gd name="T65" fmla="*/ 98 h 103"/>
                <a:gd name="T66" fmla="*/ 14 w 98"/>
                <a:gd name="T67" fmla="*/ 98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03">
                  <a:moveTo>
                    <a:pt x="18" y="28"/>
                  </a:moveTo>
                  <a:lnTo>
                    <a:pt x="28" y="18"/>
                  </a:lnTo>
                  <a:lnTo>
                    <a:pt x="75" y="18"/>
                  </a:lnTo>
                  <a:lnTo>
                    <a:pt x="75" y="84"/>
                  </a:lnTo>
                  <a:lnTo>
                    <a:pt x="75" y="89"/>
                  </a:lnTo>
                  <a:lnTo>
                    <a:pt x="61" y="89"/>
                  </a:lnTo>
                  <a:lnTo>
                    <a:pt x="65" y="103"/>
                  </a:lnTo>
                  <a:lnTo>
                    <a:pt x="84" y="98"/>
                  </a:lnTo>
                  <a:lnTo>
                    <a:pt x="89" y="98"/>
                  </a:lnTo>
                  <a:lnTo>
                    <a:pt x="89" y="89"/>
                  </a:lnTo>
                  <a:lnTo>
                    <a:pt x="89" y="18"/>
                  </a:lnTo>
                  <a:lnTo>
                    <a:pt x="98" y="18"/>
                  </a:lnTo>
                  <a:lnTo>
                    <a:pt x="98" y="9"/>
                  </a:lnTo>
                  <a:lnTo>
                    <a:pt x="28" y="9"/>
                  </a:lnTo>
                  <a:lnTo>
                    <a:pt x="28" y="14"/>
                  </a:lnTo>
                  <a:lnTo>
                    <a:pt x="23" y="14"/>
                  </a:lnTo>
                  <a:lnTo>
                    <a:pt x="14" y="0"/>
                  </a:lnTo>
                  <a:lnTo>
                    <a:pt x="4" y="14"/>
                  </a:lnTo>
                  <a:lnTo>
                    <a:pt x="18" y="28"/>
                  </a:lnTo>
                  <a:close/>
                  <a:moveTo>
                    <a:pt x="14" y="51"/>
                  </a:moveTo>
                  <a:lnTo>
                    <a:pt x="23" y="37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14" y="51"/>
                  </a:lnTo>
                  <a:close/>
                  <a:moveTo>
                    <a:pt x="46" y="70"/>
                  </a:moveTo>
                  <a:lnTo>
                    <a:pt x="56" y="70"/>
                  </a:lnTo>
                  <a:lnTo>
                    <a:pt x="56" y="79"/>
                  </a:lnTo>
                  <a:lnTo>
                    <a:pt x="70" y="79"/>
                  </a:lnTo>
                  <a:lnTo>
                    <a:pt x="70" y="28"/>
                  </a:lnTo>
                  <a:lnTo>
                    <a:pt x="32" y="28"/>
                  </a:lnTo>
                  <a:lnTo>
                    <a:pt x="32" y="79"/>
                  </a:lnTo>
                  <a:lnTo>
                    <a:pt x="46" y="79"/>
                  </a:lnTo>
                  <a:lnTo>
                    <a:pt x="46" y="70"/>
                  </a:lnTo>
                  <a:close/>
                  <a:moveTo>
                    <a:pt x="56" y="42"/>
                  </a:moveTo>
                  <a:lnTo>
                    <a:pt x="56" y="61"/>
                  </a:lnTo>
                  <a:lnTo>
                    <a:pt x="46" y="61"/>
                  </a:lnTo>
                  <a:lnTo>
                    <a:pt x="46" y="42"/>
                  </a:lnTo>
                  <a:lnTo>
                    <a:pt x="56" y="42"/>
                  </a:lnTo>
                  <a:close/>
                  <a:moveTo>
                    <a:pt x="14" y="98"/>
                  </a:moveTo>
                  <a:lnTo>
                    <a:pt x="14" y="98"/>
                  </a:lnTo>
                  <a:lnTo>
                    <a:pt x="14" y="93"/>
                  </a:lnTo>
                  <a:lnTo>
                    <a:pt x="28" y="61"/>
                  </a:lnTo>
                  <a:lnTo>
                    <a:pt x="14" y="56"/>
                  </a:lnTo>
                  <a:lnTo>
                    <a:pt x="0" y="89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84"/>
            <p:cNvSpPr/>
            <p:nvPr/>
          </p:nvSpPr>
          <p:spPr bwMode="auto">
            <a:xfrm>
              <a:off x="11597" y="8786"/>
              <a:ext cx="215" cy="223"/>
            </a:xfrm>
            <a:custGeom>
              <a:avLst/>
              <a:gdLst>
                <a:gd name="T0" fmla="*/ 61 w 99"/>
                <a:gd name="T1" fmla="*/ 14 h 103"/>
                <a:gd name="T2" fmla="*/ 61 w 99"/>
                <a:gd name="T3" fmla="*/ 14 h 103"/>
                <a:gd name="T4" fmla="*/ 61 w 99"/>
                <a:gd name="T5" fmla="*/ 9 h 103"/>
                <a:gd name="T6" fmla="*/ 61 w 99"/>
                <a:gd name="T7" fmla="*/ 9 h 103"/>
                <a:gd name="T8" fmla="*/ 56 w 99"/>
                <a:gd name="T9" fmla="*/ 0 h 103"/>
                <a:gd name="T10" fmla="*/ 56 w 99"/>
                <a:gd name="T11" fmla="*/ 0 h 103"/>
                <a:gd name="T12" fmla="*/ 47 w 99"/>
                <a:gd name="T13" fmla="*/ 4 h 103"/>
                <a:gd name="T14" fmla="*/ 47 w 99"/>
                <a:gd name="T15" fmla="*/ 4 h 103"/>
                <a:gd name="T16" fmla="*/ 38 w 99"/>
                <a:gd name="T17" fmla="*/ 4 h 103"/>
                <a:gd name="T18" fmla="*/ 38 w 99"/>
                <a:gd name="T19" fmla="*/ 4 h 103"/>
                <a:gd name="T20" fmla="*/ 42 w 99"/>
                <a:gd name="T21" fmla="*/ 18 h 103"/>
                <a:gd name="T22" fmla="*/ 0 w 99"/>
                <a:gd name="T23" fmla="*/ 18 h 103"/>
                <a:gd name="T24" fmla="*/ 0 w 99"/>
                <a:gd name="T25" fmla="*/ 32 h 103"/>
                <a:gd name="T26" fmla="*/ 42 w 99"/>
                <a:gd name="T27" fmla="*/ 32 h 103"/>
                <a:gd name="T28" fmla="*/ 42 w 99"/>
                <a:gd name="T29" fmla="*/ 42 h 103"/>
                <a:gd name="T30" fmla="*/ 14 w 99"/>
                <a:gd name="T31" fmla="*/ 42 h 103"/>
                <a:gd name="T32" fmla="*/ 14 w 99"/>
                <a:gd name="T33" fmla="*/ 93 h 103"/>
                <a:gd name="T34" fmla="*/ 28 w 99"/>
                <a:gd name="T35" fmla="*/ 93 h 103"/>
                <a:gd name="T36" fmla="*/ 28 w 99"/>
                <a:gd name="T37" fmla="*/ 56 h 103"/>
                <a:gd name="T38" fmla="*/ 42 w 99"/>
                <a:gd name="T39" fmla="*/ 56 h 103"/>
                <a:gd name="T40" fmla="*/ 42 w 99"/>
                <a:gd name="T41" fmla="*/ 103 h 103"/>
                <a:gd name="T42" fmla="*/ 61 w 99"/>
                <a:gd name="T43" fmla="*/ 103 h 103"/>
                <a:gd name="T44" fmla="*/ 61 w 99"/>
                <a:gd name="T45" fmla="*/ 56 h 103"/>
                <a:gd name="T46" fmla="*/ 75 w 99"/>
                <a:gd name="T47" fmla="*/ 56 h 103"/>
                <a:gd name="T48" fmla="*/ 75 w 99"/>
                <a:gd name="T49" fmla="*/ 75 h 103"/>
                <a:gd name="T50" fmla="*/ 75 w 99"/>
                <a:gd name="T51" fmla="*/ 75 h 103"/>
                <a:gd name="T52" fmla="*/ 71 w 99"/>
                <a:gd name="T53" fmla="*/ 79 h 103"/>
                <a:gd name="T54" fmla="*/ 61 w 99"/>
                <a:gd name="T55" fmla="*/ 79 h 103"/>
                <a:gd name="T56" fmla="*/ 61 w 99"/>
                <a:gd name="T57" fmla="*/ 79 h 103"/>
                <a:gd name="T58" fmla="*/ 66 w 99"/>
                <a:gd name="T59" fmla="*/ 93 h 103"/>
                <a:gd name="T60" fmla="*/ 66 w 99"/>
                <a:gd name="T61" fmla="*/ 93 h 103"/>
                <a:gd name="T62" fmla="*/ 85 w 99"/>
                <a:gd name="T63" fmla="*/ 93 h 103"/>
                <a:gd name="T64" fmla="*/ 89 w 99"/>
                <a:gd name="T65" fmla="*/ 89 h 103"/>
                <a:gd name="T66" fmla="*/ 89 w 99"/>
                <a:gd name="T67" fmla="*/ 84 h 103"/>
                <a:gd name="T68" fmla="*/ 89 w 99"/>
                <a:gd name="T69" fmla="*/ 42 h 103"/>
                <a:gd name="T70" fmla="*/ 61 w 99"/>
                <a:gd name="T71" fmla="*/ 42 h 103"/>
                <a:gd name="T72" fmla="*/ 61 w 99"/>
                <a:gd name="T73" fmla="*/ 28 h 103"/>
                <a:gd name="T74" fmla="*/ 99 w 99"/>
                <a:gd name="T75" fmla="*/ 28 h 103"/>
                <a:gd name="T76" fmla="*/ 99 w 99"/>
                <a:gd name="T77" fmla="*/ 18 h 103"/>
                <a:gd name="T78" fmla="*/ 52 w 99"/>
                <a:gd name="T79" fmla="*/ 18 h 103"/>
                <a:gd name="T80" fmla="*/ 52 w 99"/>
                <a:gd name="T81" fmla="*/ 18 h 103"/>
                <a:gd name="T82" fmla="*/ 61 w 99"/>
                <a:gd name="T83" fmla="*/ 14 h 103"/>
                <a:gd name="T84" fmla="*/ 61 w 99"/>
                <a:gd name="T85" fmla="*/ 14 h 103"/>
                <a:gd name="T86" fmla="*/ 61 w 99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8" y="4"/>
                  </a:lnTo>
                  <a:lnTo>
                    <a:pt x="42" y="18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2" y="32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3"/>
                  </a:lnTo>
                  <a:lnTo>
                    <a:pt x="28" y="93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56"/>
                  </a:lnTo>
                  <a:lnTo>
                    <a:pt x="75" y="75"/>
                  </a:lnTo>
                  <a:lnTo>
                    <a:pt x="71" y="79"/>
                  </a:lnTo>
                  <a:lnTo>
                    <a:pt x="61" y="79"/>
                  </a:lnTo>
                  <a:lnTo>
                    <a:pt x="66" y="93"/>
                  </a:lnTo>
                  <a:lnTo>
                    <a:pt x="85" y="93"/>
                  </a:lnTo>
                  <a:lnTo>
                    <a:pt x="89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61" y="42"/>
                  </a:lnTo>
                  <a:lnTo>
                    <a:pt x="61" y="28"/>
                  </a:lnTo>
                  <a:lnTo>
                    <a:pt x="99" y="28"/>
                  </a:lnTo>
                  <a:lnTo>
                    <a:pt x="99" y="18"/>
                  </a:lnTo>
                  <a:lnTo>
                    <a:pt x="52" y="18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85"/>
            <p:cNvSpPr>
              <a:spLocks noEditPoints="1"/>
            </p:cNvSpPr>
            <p:nvPr/>
          </p:nvSpPr>
          <p:spPr bwMode="auto">
            <a:xfrm>
              <a:off x="9815" y="7666"/>
              <a:ext cx="223" cy="232"/>
            </a:xfrm>
            <a:custGeom>
              <a:avLst/>
              <a:gdLst>
                <a:gd name="T0" fmla="*/ 33 w 103"/>
                <a:gd name="T1" fmla="*/ 9 h 107"/>
                <a:gd name="T2" fmla="*/ 33 w 103"/>
                <a:gd name="T3" fmla="*/ 9 h 107"/>
                <a:gd name="T4" fmla="*/ 33 w 103"/>
                <a:gd name="T5" fmla="*/ 4 h 107"/>
                <a:gd name="T6" fmla="*/ 19 w 103"/>
                <a:gd name="T7" fmla="*/ 0 h 107"/>
                <a:gd name="T8" fmla="*/ 0 w 103"/>
                <a:gd name="T9" fmla="*/ 51 h 107"/>
                <a:gd name="T10" fmla="*/ 5 w 103"/>
                <a:gd name="T11" fmla="*/ 65 h 107"/>
                <a:gd name="T12" fmla="*/ 10 w 103"/>
                <a:gd name="T13" fmla="*/ 60 h 107"/>
                <a:gd name="T14" fmla="*/ 14 w 103"/>
                <a:gd name="T15" fmla="*/ 51 h 107"/>
                <a:gd name="T16" fmla="*/ 28 w 103"/>
                <a:gd name="T17" fmla="*/ 103 h 107"/>
                <a:gd name="T18" fmla="*/ 28 w 103"/>
                <a:gd name="T19" fmla="*/ 28 h 107"/>
                <a:gd name="T20" fmla="*/ 33 w 103"/>
                <a:gd name="T21" fmla="*/ 9 h 107"/>
                <a:gd name="T22" fmla="*/ 28 w 103"/>
                <a:gd name="T23" fmla="*/ 32 h 107"/>
                <a:gd name="T24" fmla="*/ 52 w 103"/>
                <a:gd name="T25" fmla="*/ 46 h 107"/>
                <a:gd name="T26" fmla="*/ 52 w 103"/>
                <a:gd name="T27" fmla="*/ 51 h 107"/>
                <a:gd name="T28" fmla="*/ 52 w 103"/>
                <a:gd name="T29" fmla="*/ 56 h 107"/>
                <a:gd name="T30" fmla="*/ 33 w 103"/>
                <a:gd name="T31" fmla="*/ 70 h 107"/>
                <a:gd name="T32" fmla="*/ 47 w 103"/>
                <a:gd name="T33" fmla="*/ 70 h 107"/>
                <a:gd name="T34" fmla="*/ 28 w 103"/>
                <a:gd name="T35" fmla="*/ 98 h 107"/>
                <a:gd name="T36" fmla="*/ 38 w 103"/>
                <a:gd name="T37" fmla="*/ 103 h 107"/>
                <a:gd name="T38" fmla="*/ 38 w 103"/>
                <a:gd name="T39" fmla="*/ 107 h 107"/>
                <a:gd name="T40" fmla="*/ 57 w 103"/>
                <a:gd name="T41" fmla="*/ 89 h 107"/>
                <a:gd name="T42" fmla="*/ 66 w 103"/>
                <a:gd name="T43" fmla="*/ 70 h 107"/>
                <a:gd name="T44" fmla="*/ 80 w 103"/>
                <a:gd name="T45" fmla="*/ 75 h 107"/>
                <a:gd name="T46" fmla="*/ 94 w 103"/>
                <a:gd name="T47" fmla="*/ 46 h 107"/>
                <a:gd name="T48" fmla="*/ 103 w 103"/>
                <a:gd name="T49" fmla="*/ 32 h 107"/>
                <a:gd name="T50" fmla="*/ 94 w 103"/>
                <a:gd name="T51" fmla="*/ 9 h 107"/>
                <a:gd name="T52" fmla="*/ 38 w 103"/>
                <a:gd name="T53" fmla="*/ 23 h 107"/>
                <a:gd name="T54" fmla="*/ 52 w 103"/>
                <a:gd name="T55" fmla="*/ 32 h 107"/>
                <a:gd name="T56" fmla="*/ 28 w 103"/>
                <a:gd name="T57" fmla="*/ 32 h 107"/>
                <a:gd name="T58" fmla="*/ 80 w 103"/>
                <a:gd name="T59" fmla="*/ 32 h 107"/>
                <a:gd name="T60" fmla="*/ 66 w 103"/>
                <a:gd name="T61" fmla="*/ 23 h 107"/>
                <a:gd name="T62" fmla="*/ 80 w 103"/>
                <a:gd name="T63" fmla="*/ 23 h 107"/>
                <a:gd name="T64" fmla="*/ 80 w 103"/>
                <a:gd name="T65" fmla="*/ 46 h 107"/>
                <a:gd name="T66" fmla="*/ 66 w 103"/>
                <a:gd name="T67" fmla="*/ 56 h 107"/>
                <a:gd name="T68" fmla="*/ 66 w 103"/>
                <a:gd name="T69" fmla="*/ 46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107">
                  <a:moveTo>
                    <a:pt x="33" y="9"/>
                  </a:moveTo>
                  <a:lnTo>
                    <a:pt x="33" y="9"/>
                  </a:lnTo>
                  <a:lnTo>
                    <a:pt x="33" y="4"/>
                  </a:lnTo>
                  <a:lnTo>
                    <a:pt x="19" y="0"/>
                  </a:lnTo>
                  <a:lnTo>
                    <a:pt x="10" y="28"/>
                  </a:lnTo>
                  <a:lnTo>
                    <a:pt x="0" y="51"/>
                  </a:lnTo>
                  <a:lnTo>
                    <a:pt x="5" y="65"/>
                  </a:lnTo>
                  <a:lnTo>
                    <a:pt x="10" y="60"/>
                  </a:lnTo>
                  <a:lnTo>
                    <a:pt x="14" y="51"/>
                  </a:lnTo>
                  <a:lnTo>
                    <a:pt x="14" y="103"/>
                  </a:lnTo>
                  <a:lnTo>
                    <a:pt x="28" y="103"/>
                  </a:lnTo>
                  <a:lnTo>
                    <a:pt x="28" y="28"/>
                  </a:lnTo>
                  <a:lnTo>
                    <a:pt x="33" y="9"/>
                  </a:lnTo>
                  <a:close/>
                  <a:moveTo>
                    <a:pt x="28" y="32"/>
                  </a:moveTo>
                  <a:lnTo>
                    <a:pt x="28" y="46"/>
                  </a:lnTo>
                  <a:lnTo>
                    <a:pt x="52" y="46"/>
                  </a:lnTo>
                  <a:lnTo>
                    <a:pt x="52" y="51"/>
                  </a:lnTo>
                  <a:lnTo>
                    <a:pt x="52" y="56"/>
                  </a:lnTo>
                  <a:lnTo>
                    <a:pt x="33" y="56"/>
                  </a:lnTo>
                  <a:lnTo>
                    <a:pt x="33" y="70"/>
                  </a:lnTo>
                  <a:lnTo>
                    <a:pt x="47" y="70"/>
                  </a:lnTo>
                  <a:lnTo>
                    <a:pt x="42" y="84"/>
                  </a:lnTo>
                  <a:lnTo>
                    <a:pt x="28" y="98"/>
                  </a:lnTo>
                  <a:lnTo>
                    <a:pt x="38" y="103"/>
                  </a:lnTo>
                  <a:lnTo>
                    <a:pt x="38" y="107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6" y="70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94" y="75"/>
                  </a:lnTo>
                  <a:lnTo>
                    <a:pt x="94" y="46"/>
                  </a:lnTo>
                  <a:lnTo>
                    <a:pt x="103" y="46"/>
                  </a:lnTo>
                  <a:lnTo>
                    <a:pt x="103" y="32"/>
                  </a:lnTo>
                  <a:lnTo>
                    <a:pt x="94" y="32"/>
                  </a:lnTo>
                  <a:lnTo>
                    <a:pt x="94" y="9"/>
                  </a:lnTo>
                  <a:lnTo>
                    <a:pt x="38" y="9"/>
                  </a:lnTo>
                  <a:lnTo>
                    <a:pt x="38" y="23"/>
                  </a:lnTo>
                  <a:lnTo>
                    <a:pt x="52" y="23"/>
                  </a:lnTo>
                  <a:lnTo>
                    <a:pt x="52" y="32"/>
                  </a:lnTo>
                  <a:lnTo>
                    <a:pt x="28" y="32"/>
                  </a:lnTo>
                  <a:close/>
                  <a:moveTo>
                    <a:pt x="80" y="23"/>
                  </a:moveTo>
                  <a:lnTo>
                    <a:pt x="80" y="32"/>
                  </a:lnTo>
                  <a:lnTo>
                    <a:pt x="66" y="32"/>
                  </a:lnTo>
                  <a:lnTo>
                    <a:pt x="66" y="23"/>
                  </a:lnTo>
                  <a:lnTo>
                    <a:pt x="80" y="23"/>
                  </a:lnTo>
                  <a:close/>
                  <a:moveTo>
                    <a:pt x="66" y="46"/>
                  </a:moveTo>
                  <a:lnTo>
                    <a:pt x="80" y="46"/>
                  </a:lnTo>
                  <a:lnTo>
                    <a:pt x="80" y="56"/>
                  </a:lnTo>
                  <a:lnTo>
                    <a:pt x="66" y="56"/>
                  </a:lnTo>
                  <a:lnTo>
                    <a:pt x="66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86"/>
            <p:cNvSpPr>
              <a:spLocks noEditPoints="1"/>
            </p:cNvSpPr>
            <p:nvPr/>
          </p:nvSpPr>
          <p:spPr bwMode="auto">
            <a:xfrm>
              <a:off x="10061" y="7666"/>
              <a:ext cx="223" cy="223"/>
            </a:xfrm>
            <a:custGeom>
              <a:avLst/>
              <a:gdLst>
                <a:gd name="T0" fmla="*/ 42 w 103"/>
                <a:gd name="T1" fmla="*/ 23 h 103"/>
                <a:gd name="T2" fmla="*/ 42 w 103"/>
                <a:gd name="T3" fmla="*/ 23 h 103"/>
                <a:gd name="T4" fmla="*/ 14 w 103"/>
                <a:gd name="T5" fmla="*/ 28 h 103"/>
                <a:gd name="T6" fmla="*/ 37 w 103"/>
                <a:gd name="T7" fmla="*/ 37 h 103"/>
                <a:gd name="T8" fmla="*/ 33 w 103"/>
                <a:gd name="T9" fmla="*/ 42 h 103"/>
                <a:gd name="T10" fmla="*/ 0 w 103"/>
                <a:gd name="T11" fmla="*/ 51 h 103"/>
                <a:gd name="T12" fmla="*/ 28 w 103"/>
                <a:gd name="T13" fmla="*/ 51 h 103"/>
                <a:gd name="T14" fmla="*/ 0 w 103"/>
                <a:gd name="T15" fmla="*/ 70 h 103"/>
                <a:gd name="T16" fmla="*/ 9 w 103"/>
                <a:gd name="T17" fmla="*/ 79 h 103"/>
                <a:gd name="T18" fmla="*/ 19 w 103"/>
                <a:gd name="T19" fmla="*/ 75 h 103"/>
                <a:gd name="T20" fmla="*/ 33 w 103"/>
                <a:gd name="T21" fmla="*/ 103 h 103"/>
                <a:gd name="T22" fmla="*/ 66 w 103"/>
                <a:gd name="T23" fmla="*/ 103 h 103"/>
                <a:gd name="T24" fmla="*/ 80 w 103"/>
                <a:gd name="T25" fmla="*/ 103 h 103"/>
                <a:gd name="T26" fmla="*/ 80 w 103"/>
                <a:gd name="T27" fmla="*/ 75 h 103"/>
                <a:gd name="T28" fmla="*/ 94 w 103"/>
                <a:gd name="T29" fmla="*/ 79 h 103"/>
                <a:gd name="T30" fmla="*/ 103 w 103"/>
                <a:gd name="T31" fmla="*/ 65 h 103"/>
                <a:gd name="T32" fmla="*/ 75 w 103"/>
                <a:gd name="T33" fmla="*/ 51 h 103"/>
                <a:gd name="T34" fmla="*/ 98 w 103"/>
                <a:gd name="T35" fmla="*/ 42 h 103"/>
                <a:gd name="T36" fmla="*/ 47 w 103"/>
                <a:gd name="T37" fmla="*/ 42 h 103"/>
                <a:gd name="T38" fmla="*/ 89 w 103"/>
                <a:gd name="T39" fmla="*/ 37 h 103"/>
                <a:gd name="T40" fmla="*/ 51 w 103"/>
                <a:gd name="T41" fmla="*/ 28 h 103"/>
                <a:gd name="T42" fmla="*/ 56 w 103"/>
                <a:gd name="T43" fmla="*/ 23 h 103"/>
                <a:gd name="T44" fmla="*/ 56 w 103"/>
                <a:gd name="T45" fmla="*/ 23 h 103"/>
                <a:gd name="T46" fmla="*/ 94 w 103"/>
                <a:gd name="T47" fmla="*/ 9 h 103"/>
                <a:gd name="T48" fmla="*/ 56 w 103"/>
                <a:gd name="T49" fmla="*/ 9 h 103"/>
                <a:gd name="T50" fmla="*/ 61 w 103"/>
                <a:gd name="T51" fmla="*/ 4 h 103"/>
                <a:gd name="T52" fmla="*/ 42 w 103"/>
                <a:gd name="T53" fmla="*/ 0 h 103"/>
                <a:gd name="T54" fmla="*/ 9 w 103"/>
                <a:gd name="T55" fmla="*/ 9 h 103"/>
                <a:gd name="T56" fmla="*/ 42 w 103"/>
                <a:gd name="T57" fmla="*/ 23 h 103"/>
                <a:gd name="T58" fmla="*/ 61 w 103"/>
                <a:gd name="T59" fmla="*/ 60 h 103"/>
                <a:gd name="T60" fmla="*/ 37 w 103"/>
                <a:gd name="T61" fmla="*/ 60 h 103"/>
                <a:gd name="T62" fmla="*/ 42 w 103"/>
                <a:gd name="T63" fmla="*/ 51 h 103"/>
                <a:gd name="T64" fmla="*/ 56 w 103"/>
                <a:gd name="T65" fmla="*/ 51 h 103"/>
                <a:gd name="T66" fmla="*/ 61 w 103"/>
                <a:gd name="T67" fmla="*/ 60 h 103"/>
                <a:gd name="T68" fmla="*/ 61 w 103"/>
                <a:gd name="T69" fmla="*/ 60 h 103"/>
                <a:gd name="T70" fmla="*/ 33 w 103"/>
                <a:gd name="T71" fmla="*/ 70 h 103"/>
                <a:gd name="T72" fmla="*/ 66 w 103"/>
                <a:gd name="T73" fmla="*/ 75 h 103"/>
                <a:gd name="T74" fmla="*/ 33 w 103"/>
                <a:gd name="T75" fmla="*/ 75 h 103"/>
                <a:gd name="T76" fmla="*/ 66 w 103"/>
                <a:gd name="T77" fmla="*/ 89 h 103"/>
                <a:gd name="T78" fmla="*/ 33 w 103"/>
                <a:gd name="T79" fmla="*/ 84 h 103"/>
                <a:gd name="T80" fmla="*/ 66 w 103"/>
                <a:gd name="T81" fmla="*/ 84 h 1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3" h="103">
                  <a:moveTo>
                    <a:pt x="42" y="23"/>
                  </a:moveTo>
                  <a:lnTo>
                    <a:pt x="42" y="23"/>
                  </a:lnTo>
                  <a:lnTo>
                    <a:pt x="37" y="28"/>
                  </a:lnTo>
                  <a:lnTo>
                    <a:pt x="14" y="28"/>
                  </a:lnTo>
                  <a:lnTo>
                    <a:pt x="14" y="37"/>
                  </a:lnTo>
                  <a:lnTo>
                    <a:pt x="37" y="37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28" y="51"/>
                  </a:lnTo>
                  <a:lnTo>
                    <a:pt x="14" y="60"/>
                  </a:lnTo>
                  <a:lnTo>
                    <a:pt x="0" y="70"/>
                  </a:lnTo>
                  <a:lnTo>
                    <a:pt x="9" y="79"/>
                  </a:lnTo>
                  <a:lnTo>
                    <a:pt x="19" y="75"/>
                  </a:lnTo>
                  <a:lnTo>
                    <a:pt x="19" y="103"/>
                  </a:lnTo>
                  <a:lnTo>
                    <a:pt x="33" y="103"/>
                  </a:lnTo>
                  <a:lnTo>
                    <a:pt x="66" y="103"/>
                  </a:lnTo>
                  <a:lnTo>
                    <a:pt x="80" y="103"/>
                  </a:lnTo>
                  <a:lnTo>
                    <a:pt x="80" y="75"/>
                  </a:lnTo>
                  <a:lnTo>
                    <a:pt x="94" y="79"/>
                  </a:lnTo>
                  <a:lnTo>
                    <a:pt x="103" y="65"/>
                  </a:lnTo>
                  <a:lnTo>
                    <a:pt x="84" y="60"/>
                  </a:lnTo>
                  <a:lnTo>
                    <a:pt x="75" y="51"/>
                  </a:lnTo>
                  <a:lnTo>
                    <a:pt x="98" y="51"/>
                  </a:lnTo>
                  <a:lnTo>
                    <a:pt x="98" y="42"/>
                  </a:lnTo>
                  <a:lnTo>
                    <a:pt x="47" y="42"/>
                  </a:lnTo>
                  <a:lnTo>
                    <a:pt x="51" y="37"/>
                  </a:lnTo>
                  <a:lnTo>
                    <a:pt x="89" y="37"/>
                  </a:lnTo>
                  <a:lnTo>
                    <a:pt x="89" y="28"/>
                  </a:lnTo>
                  <a:lnTo>
                    <a:pt x="51" y="28"/>
                  </a:lnTo>
                  <a:lnTo>
                    <a:pt x="56" y="23"/>
                  </a:lnTo>
                  <a:lnTo>
                    <a:pt x="94" y="23"/>
                  </a:lnTo>
                  <a:lnTo>
                    <a:pt x="94" y="9"/>
                  </a:lnTo>
                  <a:lnTo>
                    <a:pt x="56" y="9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9"/>
                  </a:lnTo>
                  <a:lnTo>
                    <a:pt x="9" y="9"/>
                  </a:lnTo>
                  <a:lnTo>
                    <a:pt x="9" y="23"/>
                  </a:lnTo>
                  <a:lnTo>
                    <a:pt x="42" y="23"/>
                  </a:lnTo>
                  <a:close/>
                  <a:moveTo>
                    <a:pt x="61" y="60"/>
                  </a:moveTo>
                  <a:lnTo>
                    <a:pt x="37" y="60"/>
                  </a:lnTo>
                  <a:lnTo>
                    <a:pt x="42" y="51"/>
                  </a:lnTo>
                  <a:lnTo>
                    <a:pt x="56" y="51"/>
                  </a:lnTo>
                  <a:lnTo>
                    <a:pt x="61" y="60"/>
                  </a:lnTo>
                  <a:close/>
                  <a:moveTo>
                    <a:pt x="33" y="75"/>
                  </a:moveTo>
                  <a:lnTo>
                    <a:pt x="33" y="70"/>
                  </a:lnTo>
                  <a:lnTo>
                    <a:pt x="66" y="70"/>
                  </a:lnTo>
                  <a:lnTo>
                    <a:pt x="66" y="75"/>
                  </a:lnTo>
                  <a:lnTo>
                    <a:pt x="33" y="75"/>
                  </a:lnTo>
                  <a:close/>
                  <a:moveTo>
                    <a:pt x="66" y="84"/>
                  </a:moveTo>
                  <a:lnTo>
                    <a:pt x="66" y="89"/>
                  </a:lnTo>
                  <a:lnTo>
                    <a:pt x="33" y="89"/>
                  </a:lnTo>
                  <a:lnTo>
                    <a:pt x="33" y="84"/>
                  </a:lnTo>
                  <a:lnTo>
                    <a:pt x="6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87"/>
            <p:cNvSpPr/>
            <p:nvPr/>
          </p:nvSpPr>
          <p:spPr bwMode="auto">
            <a:xfrm>
              <a:off x="10304" y="7675"/>
              <a:ext cx="215" cy="215"/>
            </a:xfrm>
            <a:custGeom>
              <a:avLst/>
              <a:gdLst>
                <a:gd name="T0" fmla="*/ 61 w 99"/>
                <a:gd name="T1" fmla="*/ 14 h 99"/>
                <a:gd name="T2" fmla="*/ 61 w 99"/>
                <a:gd name="T3" fmla="*/ 14 h 99"/>
                <a:gd name="T4" fmla="*/ 61 w 99"/>
                <a:gd name="T5" fmla="*/ 10 h 99"/>
                <a:gd name="T6" fmla="*/ 61 w 99"/>
                <a:gd name="T7" fmla="*/ 10 h 99"/>
                <a:gd name="T8" fmla="*/ 57 w 99"/>
                <a:gd name="T9" fmla="*/ 0 h 99"/>
                <a:gd name="T10" fmla="*/ 57 w 99"/>
                <a:gd name="T11" fmla="*/ 0 h 99"/>
                <a:gd name="T12" fmla="*/ 47 w 99"/>
                <a:gd name="T13" fmla="*/ 0 h 99"/>
                <a:gd name="T14" fmla="*/ 47 w 99"/>
                <a:gd name="T15" fmla="*/ 0 h 99"/>
                <a:gd name="T16" fmla="*/ 38 w 99"/>
                <a:gd name="T17" fmla="*/ 0 h 99"/>
                <a:gd name="T18" fmla="*/ 38 w 99"/>
                <a:gd name="T19" fmla="*/ 0 h 99"/>
                <a:gd name="T20" fmla="*/ 43 w 99"/>
                <a:gd name="T21" fmla="*/ 14 h 99"/>
                <a:gd name="T22" fmla="*/ 0 w 99"/>
                <a:gd name="T23" fmla="*/ 14 h 99"/>
                <a:gd name="T24" fmla="*/ 0 w 99"/>
                <a:gd name="T25" fmla="*/ 28 h 99"/>
                <a:gd name="T26" fmla="*/ 43 w 99"/>
                <a:gd name="T27" fmla="*/ 28 h 99"/>
                <a:gd name="T28" fmla="*/ 43 w 99"/>
                <a:gd name="T29" fmla="*/ 42 h 99"/>
                <a:gd name="T30" fmla="*/ 14 w 99"/>
                <a:gd name="T31" fmla="*/ 42 h 99"/>
                <a:gd name="T32" fmla="*/ 14 w 99"/>
                <a:gd name="T33" fmla="*/ 89 h 99"/>
                <a:gd name="T34" fmla="*/ 29 w 99"/>
                <a:gd name="T35" fmla="*/ 89 h 99"/>
                <a:gd name="T36" fmla="*/ 29 w 99"/>
                <a:gd name="T37" fmla="*/ 52 h 99"/>
                <a:gd name="T38" fmla="*/ 43 w 99"/>
                <a:gd name="T39" fmla="*/ 52 h 99"/>
                <a:gd name="T40" fmla="*/ 43 w 99"/>
                <a:gd name="T41" fmla="*/ 99 h 99"/>
                <a:gd name="T42" fmla="*/ 57 w 99"/>
                <a:gd name="T43" fmla="*/ 99 h 99"/>
                <a:gd name="T44" fmla="*/ 57 w 99"/>
                <a:gd name="T45" fmla="*/ 52 h 99"/>
                <a:gd name="T46" fmla="*/ 75 w 99"/>
                <a:gd name="T47" fmla="*/ 52 h 99"/>
                <a:gd name="T48" fmla="*/ 75 w 99"/>
                <a:gd name="T49" fmla="*/ 75 h 99"/>
                <a:gd name="T50" fmla="*/ 75 w 99"/>
                <a:gd name="T51" fmla="*/ 75 h 99"/>
                <a:gd name="T52" fmla="*/ 71 w 99"/>
                <a:gd name="T53" fmla="*/ 75 h 99"/>
                <a:gd name="T54" fmla="*/ 61 w 99"/>
                <a:gd name="T55" fmla="*/ 80 h 99"/>
                <a:gd name="T56" fmla="*/ 61 w 99"/>
                <a:gd name="T57" fmla="*/ 80 h 99"/>
                <a:gd name="T58" fmla="*/ 66 w 99"/>
                <a:gd name="T59" fmla="*/ 94 h 99"/>
                <a:gd name="T60" fmla="*/ 66 w 99"/>
                <a:gd name="T61" fmla="*/ 94 h 99"/>
                <a:gd name="T62" fmla="*/ 85 w 99"/>
                <a:gd name="T63" fmla="*/ 89 h 99"/>
                <a:gd name="T64" fmla="*/ 85 w 99"/>
                <a:gd name="T65" fmla="*/ 85 h 99"/>
                <a:gd name="T66" fmla="*/ 90 w 99"/>
                <a:gd name="T67" fmla="*/ 80 h 99"/>
                <a:gd name="T68" fmla="*/ 90 w 99"/>
                <a:gd name="T69" fmla="*/ 42 h 99"/>
                <a:gd name="T70" fmla="*/ 57 w 99"/>
                <a:gd name="T71" fmla="*/ 42 h 99"/>
                <a:gd name="T72" fmla="*/ 57 w 99"/>
                <a:gd name="T73" fmla="*/ 28 h 99"/>
                <a:gd name="T74" fmla="*/ 99 w 99"/>
                <a:gd name="T75" fmla="*/ 28 h 99"/>
                <a:gd name="T76" fmla="*/ 99 w 99"/>
                <a:gd name="T77" fmla="*/ 14 h 99"/>
                <a:gd name="T78" fmla="*/ 52 w 99"/>
                <a:gd name="T79" fmla="*/ 14 h 99"/>
                <a:gd name="T80" fmla="*/ 52 w 99"/>
                <a:gd name="T81" fmla="*/ 14 h 99"/>
                <a:gd name="T82" fmla="*/ 61 w 99"/>
                <a:gd name="T83" fmla="*/ 14 h 99"/>
                <a:gd name="T84" fmla="*/ 61 w 99"/>
                <a:gd name="T85" fmla="*/ 14 h 99"/>
                <a:gd name="T86" fmla="*/ 61 w 99"/>
                <a:gd name="T87" fmla="*/ 14 h 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99">
                  <a:moveTo>
                    <a:pt x="61" y="14"/>
                  </a:moveTo>
                  <a:lnTo>
                    <a:pt x="61" y="14"/>
                  </a:lnTo>
                  <a:lnTo>
                    <a:pt x="61" y="1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43" y="14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43" y="28"/>
                  </a:lnTo>
                  <a:lnTo>
                    <a:pt x="43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9" y="89"/>
                  </a:lnTo>
                  <a:lnTo>
                    <a:pt x="29" y="52"/>
                  </a:lnTo>
                  <a:lnTo>
                    <a:pt x="43" y="52"/>
                  </a:lnTo>
                  <a:lnTo>
                    <a:pt x="43" y="99"/>
                  </a:lnTo>
                  <a:lnTo>
                    <a:pt x="57" y="99"/>
                  </a:lnTo>
                  <a:lnTo>
                    <a:pt x="57" y="52"/>
                  </a:lnTo>
                  <a:lnTo>
                    <a:pt x="75" y="52"/>
                  </a:lnTo>
                  <a:lnTo>
                    <a:pt x="75" y="75"/>
                  </a:lnTo>
                  <a:lnTo>
                    <a:pt x="71" y="75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90" y="80"/>
                  </a:lnTo>
                  <a:lnTo>
                    <a:pt x="90" y="42"/>
                  </a:lnTo>
                  <a:lnTo>
                    <a:pt x="57" y="42"/>
                  </a:lnTo>
                  <a:lnTo>
                    <a:pt x="57" y="28"/>
                  </a:lnTo>
                  <a:lnTo>
                    <a:pt x="99" y="28"/>
                  </a:lnTo>
                  <a:lnTo>
                    <a:pt x="99" y="14"/>
                  </a:lnTo>
                  <a:lnTo>
                    <a:pt x="52" y="14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8"/>
            <p:cNvSpPr>
              <a:spLocks noEditPoints="1"/>
            </p:cNvSpPr>
            <p:nvPr/>
          </p:nvSpPr>
          <p:spPr bwMode="auto">
            <a:xfrm>
              <a:off x="10640" y="7920"/>
              <a:ext cx="223" cy="223"/>
            </a:xfrm>
            <a:custGeom>
              <a:avLst/>
              <a:gdLst>
                <a:gd name="T0" fmla="*/ 61 w 103"/>
                <a:gd name="T1" fmla="*/ 28 h 103"/>
                <a:gd name="T2" fmla="*/ 33 w 103"/>
                <a:gd name="T3" fmla="*/ 37 h 103"/>
                <a:gd name="T4" fmla="*/ 103 w 103"/>
                <a:gd name="T5" fmla="*/ 51 h 103"/>
                <a:gd name="T6" fmla="*/ 75 w 103"/>
                <a:gd name="T7" fmla="*/ 37 h 103"/>
                <a:gd name="T8" fmla="*/ 94 w 103"/>
                <a:gd name="T9" fmla="*/ 28 h 103"/>
                <a:gd name="T10" fmla="*/ 75 w 103"/>
                <a:gd name="T11" fmla="*/ 19 h 103"/>
                <a:gd name="T12" fmla="*/ 75 w 103"/>
                <a:gd name="T13" fmla="*/ 9 h 103"/>
                <a:gd name="T14" fmla="*/ 75 w 103"/>
                <a:gd name="T15" fmla="*/ 4 h 103"/>
                <a:gd name="T16" fmla="*/ 75 w 103"/>
                <a:gd name="T17" fmla="*/ 4 h 103"/>
                <a:gd name="T18" fmla="*/ 61 w 103"/>
                <a:gd name="T19" fmla="*/ 0 h 103"/>
                <a:gd name="T20" fmla="*/ 38 w 103"/>
                <a:gd name="T21" fmla="*/ 19 h 103"/>
                <a:gd name="T22" fmla="*/ 38 w 103"/>
                <a:gd name="T23" fmla="*/ 28 h 103"/>
                <a:gd name="T24" fmla="*/ 38 w 103"/>
                <a:gd name="T25" fmla="*/ 9 h 103"/>
                <a:gd name="T26" fmla="*/ 38 w 103"/>
                <a:gd name="T27" fmla="*/ 4 h 103"/>
                <a:gd name="T28" fmla="*/ 24 w 103"/>
                <a:gd name="T29" fmla="*/ 0 h 103"/>
                <a:gd name="T30" fmla="*/ 0 w 103"/>
                <a:gd name="T31" fmla="*/ 56 h 103"/>
                <a:gd name="T32" fmla="*/ 10 w 103"/>
                <a:gd name="T33" fmla="*/ 65 h 103"/>
                <a:gd name="T34" fmla="*/ 19 w 103"/>
                <a:gd name="T35" fmla="*/ 51 h 103"/>
                <a:gd name="T36" fmla="*/ 28 w 103"/>
                <a:gd name="T37" fmla="*/ 103 h 103"/>
                <a:gd name="T38" fmla="*/ 28 w 103"/>
                <a:gd name="T39" fmla="*/ 28 h 103"/>
                <a:gd name="T40" fmla="*/ 38 w 103"/>
                <a:gd name="T41" fmla="*/ 9 h 103"/>
                <a:gd name="T42" fmla="*/ 61 w 103"/>
                <a:gd name="T43" fmla="*/ 84 h 103"/>
                <a:gd name="T44" fmla="*/ 33 w 103"/>
                <a:gd name="T45" fmla="*/ 98 h 103"/>
                <a:gd name="T46" fmla="*/ 103 w 103"/>
                <a:gd name="T47" fmla="*/ 84 h 103"/>
                <a:gd name="T48" fmla="*/ 75 w 103"/>
                <a:gd name="T49" fmla="*/ 75 h 103"/>
                <a:gd name="T50" fmla="*/ 94 w 103"/>
                <a:gd name="T51" fmla="*/ 65 h 103"/>
                <a:gd name="T52" fmla="*/ 75 w 103"/>
                <a:gd name="T53" fmla="*/ 61 h 103"/>
                <a:gd name="T54" fmla="*/ 75 w 103"/>
                <a:gd name="T55" fmla="*/ 56 h 103"/>
                <a:gd name="T56" fmla="*/ 75 w 103"/>
                <a:gd name="T57" fmla="*/ 56 h 103"/>
                <a:gd name="T58" fmla="*/ 71 w 103"/>
                <a:gd name="T59" fmla="*/ 56 h 103"/>
                <a:gd name="T60" fmla="*/ 66 w 103"/>
                <a:gd name="T61" fmla="*/ 56 h 103"/>
                <a:gd name="T62" fmla="*/ 61 w 103"/>
                <a:gd name="T63" fmla="*/ 65 h 103"/>
                <a:gd name="T64" fmla="*/ 38 w 103"/>
                <a:gd name="T65" fmla="*/ 75 h 103"/>
                <a:gd name="T66" fmla="*/ 61 w 103"/>
                <a:gd name="T67" fmla="*/ 84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3" h="103">
                  <a:moveTo>
                    <a:pt x="38" y="28"/>
                  </a:moveTo>
                  <a:lnTo>
                    <a:pt x="61" y="28"/>
                  </a:lnTo>
                  <a:lnTo>
                    <a:pt x="61" y="37"/>
                  </a:lnTo>
                  <a:lnTo>
                    <a:pt x="33" y="37"/>
                  </a:lnTo>
                  <a:lnTo>
                    <a:pt x="33" y="51"/>
                  </a:lnTo>
                  <a:lnTo>
                    <a:pt x="103" y="51"/>
                  </a:lnTo>
                  <a:lnTo>
                    <a:pt x="103" y="37"/>
                  </a:lnTo>
                  <a:lnTo>
                    <a:pt x="75" y="37"/>
                  </a:lnTo>
                  <a:lnTo>
                    <a:pt x="75" y="28"/>
                  </a:lnTo>
                  <a:lnTo>
                    <a:pt x="94" y="28"/>
                  </a:lnTo>
                  <a:lnTo>
                    <a:pt x="94" y="19"/>
                  </a:lnTo>
                  <a:lnTo>
                    <a:pt x="75" y="19"/>
                  </a:lnTo>
                  <a:lnTo>
                    <a:pt x="75" y="9"/>
                  </a:lnTo>
                  <a:lnTo>
                    <a:pt x="75" y="4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19"/>
                  </a:lnTo>
                  <a:lnTo>
                    <a:pt x="38" y="19"/>
                  </a:lnTo>
                  <a:lnTo>
                    <a:pt x="38" y="28"/>
                  </a:lnTo>
                  <a:close/>
                  <a:moveTo>
                    <a:pt x="38" y="9"/>
                  </a:moveTo>
                  <a:lnTo>
                    <a:pt x="38" y="9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14" y="33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19" y="51"/>
                  </a:lnTo>
                  <a:lnTo>
                    <a:pt x="19" y="103"/>
                  </a:lnTo>
                  <a:lnTo>
                    <a:pt x="28" y="103"/>
                  </a:lnTo>
                  <a:lnTo>
                    <a:pt x="28" y="28"/>
                  </a:lnTo>
                  <a:lnTo>
                    <a:pt x="38" y="9"/>
                  </a:lnTo>
                  <a:close/>
                  <a:moveTo>
                    <a:pt x="61" y="84"/>
                  </a:moveTo>
                  <a:lnTo>
                    <a:pt x="33" y="84"/>
                  </a:lnTo>
                  <a:lnTo>
                    <a:pt x="33" y="98"/>
                  </a:lnTo>
                  <a:lnTo>
                    <a:pt x="103" y="98"/>
                  </a:lnTo>
                  <a:lnTo>
                    <a:pt x="103" y="84"/>
                  </a:lnTo>
                  <a:lnTo>
                    <a:pt x="75" y="84"/>
                  </a:lnTo>
                  <a:lnTo>
                    <a:pt x="75" y="75"/>
                  </a:lnTo>
                  <a:lnTo>
                    <a:pt x="94" y="75"/>
                  </a:lnTo>
                  <a:lnTo>
                    <a:pt x="94" y="65"/>
                  </a:lnTo>
                  <a:lnTo>
                    <a:pt x="75" y="65"/>
                  </a:lnTo>
                  <a:lnTo>
                    <a:pt x="75" y="61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66" y="56"/>
                  </a:lnTo>
                  <a:lnTo>
                    <a:pt x="61" y="56"/>
                  </a:lnTo>
                  <a:lnTo>
                    <a:pt x="61" y="65"/>
                  </a:lnTo>
                  <a:lnTo>
                    <a:pt x="38" y="65"/>
                  </a:lnTo>
                  <a:lnTo>
                    <a:pt x="38" y="75"/>
                  </a:lnTo>
                  <a:lnTo>
                    <a:pt x="61" y="75"/>
                  </a:lnTo>
                  <a:lnTo>
                    <a:pt x="61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9"/>
            <p:cNvSpPr/>
            <p:nvPr/>
          </p:nvSpPr>
          <p:spPr bwMode="auto">
            <a:xfrm>
              <a:off x="10885" y="7920"/>
              <a:ext cx="223" cy="223"/>
            </a:xfrm>
            <a:custGeom>
              <a:avLst/>
              <a:gdLst>
                <a:gd name="T0" fmla="*/ 9 w 103"/>
                <a:gd name="T1" fmla="*/ 23 h 103"/>
                <a:gd name="T2" fmla="*/ 9 w 103"/>
                <a:gd name="T3" fmla="*/ 37 h 103"/>
                <a:gd name="T4" fmla="*/ 42 w 103"/>
                <a:gd name="T5" fmla="*/ 37 h 103"/>
                <a:gd name="T6" fmla="*/ 42 w 103"/>
                <a:gd name="T7" fmla="*/ 37 h 103"/>
                <a:gd name="T8" fmla="*/ 23 w 103"/>
                <a:gd name="T9" fmla="*/ 65 h 103"/>
                <a:gd name="T10" fmla="*/ 0 w 103"/>
                <a:gd name="T11" fmla="*/ 84 h 103"/>
                <a:gd name="T12" fmla="*/ 0 w 103"/>
                <a:gd name="T13" fmla="*/ 84 h 103"/>
                <a:gd name="T14" fmla="*/ 14 w 103"/>
                <a:gd name="T15" fmla="*/ 94 h 103"/>
                <a:gd name="T16" fmla="*/ 14 w 103"/>
                <a:gd name="T17" fmla="*/ 94 h 103"/>
                <a:gd name="T18" fmla="*/ 33 w 103"/>
                <a:gd name="T19" fmla="*/ 75 h 103"/>
                <a:gd name="T20" fmla="*/ 47 w 103"/>
                <a:gd name="T21" fmla="*/ 56 h 103"/>
                <a:gd name="T22" fmla="*/ 47 w 103"/>
                <a:gd name="T23" fmla="*/ 103 h 103"/>
                <a:gd name="T24" fmla="*/ 61 w 103"/>
                <a:gd name="T25" fmla="*/ 103 h 103"/>
                <a:gd name="T26" fmla="*/ 61 w 103"/>
                <a:gd name="T27" fmla="*/ 56 h 103"/>
                <a:gd name="T28" fmla="*/ 61 w 103"/>
                <a:gd name="T29" fmla="*/ 56 h 103"/>
                <a:gd name="T30" fmla="*/ 75 w 103"/>
                <a:gd name="T31" fmla="*/ 80 h 103"/>
                <a:gd name="T32" fmla="*/ 94 w 103"/>
                <a:gd name="T33" fmla="*/ 94 h 103"/>
                <a:gd name="T34" fmla="*/ 94 w 103"/>
                <a:gd name="T35" fmla="*/ 94 h 103"/>
                <a:gd name="T36" fmla="*/ 103 w 103"/>
                <a:gd name="T37" fmla="*/ 80 h 103"/>
                <a:gd name="T38" fmla="*/ 103 w 103"/>
                <a:gd name="T39" fmla="*/ 80 h 103"/>
                <a:gd name="T40" fmla="*/ 94 w 103"/>
                <a:gd name="T41" fmla="*/ 70 h 103"/>
                <a:gd name="T42" fmla="*/ 80 w 103"/>
                <a:gd name="T43" fmla="*/ 61 h 103"/>
                <a:gd name="T44" fmla="*/ 65 w 103"/>
                <a:gd name="T45" fmla="*/ 37 h 103"/>
                <a:gd name="T46" fmla="*/ 98 w 103"/>
                <a:gd name="T47" fmla="*/ 37 h 103"/>
                <a:gd name="T48" fmla="*/ 98 w 103"/>
                <a:gd name="T49" fmla="*/ 23 h 103"/>
                <a:gd name="T50" fmla="*/ 61 w 103"/>
                <a:gd name="T51" fmla="*/ 23 h 103"/>
                <a:gd name="T52" fmla="*/ 61 w 103"/>
                <a:gd name="T53" fmla="*/ 9 h 103"/>
                <a:gd name="T54" fmla="*/ 61 w 103"/>
                <a:gd name="T55" fmla="*/ 9 h 103"/>
                <a:gd name="T56" fmla="*/ 61 w 103"/>
                <a:gd name="T57" fmla="*/ 4 h 103"/>
                <a:gd name="T58" fmla="*/ 61 w 103"/>
                <a:gd name="T59" fmla="*/ 4 h 103"/>
                <a:gd name="T60" fmla="*/ 61 w 103"/>
                <a:gd name="T61" fmla="*/ 4 h 103"/>
                <a:gd name="T62" fmla="*/ 61 w 103"/>
                <a:gd name="T63" fmla="*/ 4 h 103"/>
                <a:gd name="T64" fmla="*/ 51 w 103"/>
                <a:gd name="T65" fmla="*/ 0 h 103"/>
                <a:gd name="T66" fmla="*/ 47 w 103"/>
                <a:gd name="T67" fmla="*/ 0 h 103"/>
                <a:gd name="T68" fmla="*/ 47 w 103"/>
                <a:gd name="T69" fmla="*/ 23 h 103"/>
                <a:gd name="T70" fmla="*/ 9 w 103"/>
                <a:gd name="T71" fmla="*/ 23 h 103"/>
                <a:gd name="T72" fmla="*/ 9 w 103"/>
                <a:gd name="T73" fmla="*/ 23 h 1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3" h="103">
                  <a:moveTo>
                    <a:pt x="9" y="23"/>
                  </a:moveTo>
                  <a:lnTo>
                    <a:pt x="9" y="37"/>
                  </a:lnTo>
                  <a:lnTo>
                    <a:pt x="42" y="37"/>
                  </a:lnTo>
                  <a:lnTo>
                    <a:pt x="23" y="65"/>
                  </a:lnTo>
                  <a:lnTo>
                    <a:pt x="0" y="84"/>
                  </a:lnTo>
                  <a:lnTo>
                    <a:pt x="14" y="94"/>
                  </a:lnTo>
                  <a:lnTo>
                    <a:pt x="33" y="75"/>
                  </a:lnTo>
                  <a:lnTo>
                    <a:pt x="47" y="56"/>
                  </a:lnTo>
                  <a:lnTo>
                    <a:pt x="47" y="103"/>
                  </a:lnTo>
                  <a:lnTo>
                    <a:pt x="61" y="103"/>
                  </a:lnTo>
                  <a:lnTo>
                    <a:pt x="61" y="56"/>
                  </a:lnTo>
                  <a:lnTo>
                    <a:pt x="75" y="80"/>
                  </a:lnTo>
                  <a:lnTo>
                    <a:pt x="94" y="94"/>
                  </a:lnTo>
                  <a:lnTo>
                    <a:pt x="103" y="80"/>
                  </a:lnTo>
                  <a:lnTo>
                    <a:pt x="94" y="70"/>
                  </a:lnTo>
                  <a:lnTo>
                    <a:pt x="80" y="61"/>
                  </a:lnTo>
                  <a:lnTo>
                    <a:pt x="65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61" y="23"/>
                  </a:lnTo>
                  <a:lnTo>
                    <a:pt x="61" y="9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3"/>
                  </a:lnTo>
                  <a:lnTo>
                    <a:pt x="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90"/>
            <p:cNvSpPr>
              <a:spLocks noEditPoints="1"/>
            </p:cNvSpPr>
            <p:nvPr/>
          </p:nvSpPr>
          <p:spPr bwMode="auto">
            <a:xfrm>
              <a:off x="11128" y="7920"/>
              <a:ext cx="234" cy="234"/>
            </a:xfrm>
            <a:custGeom>
              <a:avLst/>
              <a:gdLst>
                <a:gd name="T0" fmla="*/ 0 w 108"/>
                <a:gd name="T1" fmla="*/ 75 h 108"/>
                <a:gd name="T2" fmla="*/ 33 w 108"/>
                <a:gd name="T3" fmla="*/ 80 h 108"/>
                <a:gd name="T4" fmla="*/ 47 w 108"/>
                <a:gd name="T5" fmla="*/ 94 h 108"/>
                <a:gd name="T6" fmla="*/ 57 w 108"/>
                <a:gd name="T7" fmla="*/ 84 h 108"/>
                <a:gd name="T8" fmla="*/ 57 w 108"/>
                <a:gd name="T9" fmla="*/ 75 h 108"/>
                <a:gd name="T10" fmla="*/ 52 w 108"/>
                <a:gd name="T11" fmla="*/ 61 h 108"/>
                <a:gd name="T12" fmla="*/ 57 w 108"/>
                <a:gd name="T13" fmla="*/ 23 h 108"/>
                <a:gd name="T14" fmla="*/ 52 w 108"/>
                <a:gd name="T15" fmla="*/ 14 h 108"/>
                <a:gd name="T16" fmla="*/ 52 w 108"/>
                <a:gd name="T17" fmla="*/ 9 h 108"/>
                <a:gd name="T18" fmla="*/ 52 w 108"/>
                <a:gd name="T19" fmla="*/ 4 h 108"/>
                <a:gd name="T20" fmla="*/ 52 w 108"/>
                <a:gd name="T21" fmla="*/ 4 h 108"/>
                <a:gd name="T22" fmla="*/ 38 w 108"/>
                <a:gd name="T23" fmla="*/ 0 h 108"/>
                <a:gd name="T24" fmla="*/ 24 w 108"/>
                <a:gd name="T25" fmla="*/ 14 h 108"/>
                <a:gd name="T26" fmla="*/ 24 w 108"/>
                <a:gd name="T27" fmla="*/ 9 h 108"/>
                <a:gd name="T28" fmla="*/ 29 w 108"/>
                <a:gd name="T29" fmla="*/ 4 h 108"/>
                <a:gd name="T30" fmla="*/ 29 w 108"/>
                <a:gd name="T31" fmla="*/ 4 h 108"/>
                <a:gd name="T32" fmla="*/ 14 w 108"/>
                <a:gd name="T33" fmla="*/ 0 h 108"/>
                <a:gd name="T34" fmla="*/ 5 w 108"/>
                <a:gd name="T35" fmla="*/ 14 h 108"/>
                <a:gd name="T36" fmla="*/ 14 w 108"/>
                <a:gd name="T37" fmla="*/ 23 h 108"/>
                <a:gd name="T38" fmla="*/ 0 w 108"/>
                <a:gd name="T39" fmla="*/ 61 h 108"/>
                <a:gd name="T40" fmla="*/ 38 w 108"/>
                <a:gd name="T41" fmla="*/ 23 h 108"/>
                <a:gd name="T42" fmla="*/ 24 w 108"/>
                <a:gd name="T43" fmla="*/ 28 h 108"/>
                <a:gd name="T44" fmla="*/ 38 w 108"/>
                <a:gd name="T45" fmla="*/ 23 h 108"/>
                <a:gd name="T46" fmla="*/ 38 w 108"/>
                <a:gd name="T47" fmla="*/ 42 h 108"/>
                <a:gd name="T48" fmla="*/ 24 w 108"/>
                <a:gd name="T49" fmla="*/ 47 h 108"/>
                <a:gd name="T50" fmla="*/ 38 w 108"/>
                <a:gd name="T51" fmla="*/ 42 h 108"/>
                <a:gd name="T52" fmla="*/ 24 w 108"/>
                <a:gd name="T53" fmla="*/ 56 h 108"/>
                <a:gd name="T54" fmla="*/ 38 w 108"/>
                <a:gd name="T55" fmla="*/ 61 h 108"/>
                <a:gd name="T56" fmla="*/ 24 w 108"/>
                <a:gd name="T57" fmla="*/ 56 h 108"/>
                <a:gd name="T58" fmla="*/ 0 w 108"/>
                <a:gd name="T59" fmla="*/ 94 h 108"/>
                <a:gd name="T60" fmla="*/ 14 w 108"/>
                <a:gd name="T61" fmla="*/ 98 h 108"/>
                <a:gd name="T62" fmla="*/ 29 w 108"/>
                <a:gd name="T63" fmla="*/ 84 h 108"/>
                <a:gd name="T64" fmla="*/ 29 w 108"/>
                <a:gd name="T65" fmla="*/ 80 h 108"/>
                <a:gd name="T66" fmla="*/ 19 w 108"/>
                <a:gd name="T67" fmla="*/ 75 h 108"/>
                <a:gd name="T68" fmla="*/ 0 w 108"/>
                <a:gd name="T69" fmla="*/ 94 h 108"/>
                <a:gd name="T70" fmla="*/ 47 w 108"/>
                <a:gd name="T71" fmla="*/ 98 h 108"/>
                <a:gd name="T72" fmla="*/ 61 w 108"/>
                <a:gd name="T73" fmla="*/ 103 h 108"/>
                <a:gd name="T74" fmla="*/ 71 w 108"/>
                <a:gd name="T75" fmla="*/ 84 h 108"/>
                <a:gd name="T76" fmla="*/ 75 w 108"/>
                <a:gd name="T77" fmla="*/ 47 h 108"/>
                <a:gd name="T78" fmla="*/ 80 w 108"/>
                <a:gd name="T79" fmla="*/ 108 h 108"/>
                <a:gd name="T80" fmla="*/ 94 w 108"/>
                <a:gd name="T81" fmla="*/ 47 h 108"/>
                <a:gd name="T82" fmla="*/ 104 w 108"/>
                <a:gd name="T83" fmla="*/ 33 h 108"/>
                <a:gd name="T84" fmla="*/ 75 w 108"/>
                <a:gd name="T85" fmla="*/ 23 h 108"/>
                <a:gd name="T86" fmla="*/ 99 w 108"/>
                <a:gd name="T87" fmla="*/ 19 h 108"/>
                <a:gd name="T88" fmla="*/ 108 w 108"/>
                <a:gd name="T89" fmla="*/ 14 h 108"/>
                <a:gd name="T90" fmla="*/ 94 w 108"/>
                <a:gd name="T91" fmla="*/ 0 h 108"/>
                <a:gd name="T92" fmla="*/ 94 w 108"/>
                <a:gd name="T93" fmla="*/ 4 h 108"/>
                <a:gd name="T94" fmla="*/ 80 w 108"/>
                <a:gd name="T95" fmla="*/ 9 h 108"/>
                <a:gd name="T96" fmla="*/ 61 w 108"/>
                <a:gd name="T97" fmla="*/ 61 h 108"/>
                <a:gd name="T98" fmla="*/ 57 w 108"/>
                <a:gd name="T99" fmla="*/ 80 h 108"/>
                <a:gd name="T100" fmla="*/ 47 w 108"/>
                <a:gd name="T101" fmla="*/ 98 h 1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8" h="108">
                  <a:moveTo>
                    <a:pt x="0" y="61"/>
                  </a:moveTo>
                  <a:lnTo>
                    <a:pt x="0" y="75"/>
                  </a:lnTo>
                  <a:lnTo>
                    <a:pt x="38" y="75"/>
                  </a:lnTo>
                  <a:lnTo>
                    <a:pt x="33" y="80"/>
                  </a:lnTo>
                  <a:lnTo>
                    <a:pt x="47" y="94"/>
                  </a:lnTo>
                  <a:lnTo>
                    <a:pt x="57" y="84"/>
                  </a:lnTo>
                  <a:lnTo>
                    <a:pt x="43" y="75"/>
                  </a:lnTo>
                  <a:lnTo>
                    <a:pt x="57" y="75"/>
                  </a:lnTo>
                  <a:lnTo>
                    <a:pt x="57" y="61"/>
                  </a:lnTo>
                  <a:lnTo>
                    <a:pt x="52" y="61"/>
                  </a:lnTo>
                  <a:lnTo>
                    <a:pt x="52" y="23"/>
                  </a:lnTo>
                  <a:lnTo>
                    <a:pt x="57" y="23"/>
                  </a:lnTo>
                  <a:lnTo>
                    <a:pt x="57" y="14"/>
                  </a:lnTo>
                  <a:lnTo>
                    <a:pt x="52" y="14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8" y="14"/>
                  </a:lnTo>
                  <a:lnTo>
                    <a:pt x="24" y="14"/>
                  </a:lnTo>
                  <a:lnTo>
                    <a:pt x="24" y="9"/>
                  </a:lnTo>
                  <a:lnTo>
                    <a:pt x="29" y="4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5" y="14"/>
                  </a:lnTo>
                  <a:lnTo>
                    <a:pt x="5" y="23"/>
                  </a:lnTo>
                  <a:lnTo>
                    <a:pt x="14" y="23"/>
                  </a:lnTo>
                  <a:lnTo>
                    <a:pt x="14" y="61"/>
                  </a:lnTo>
                  <a:lnTo>
                    <a:pt x="0" y="61"/>
                  </a:lnTo>
                  <a:close/>
                  <a:moveTo>
                    <a:pt x="38" y="23"/>
                  </a:moveTo>
                  <a:lnTo>
                    <a:pt x="38" y="28"/>
                  </a:lnTo>
                  <a:lnTo>
                    <a:pt x="24" y="28"/>
                  </a:lnTo>
                  <a:lnTo>
                    <a:pt x="24" y="23"/>
                  </a:lnTo>
                  <a:lnTo>
                    <a:pt x="38" y="23"/>
                  </a:lnTo>
                  <a:close/>
                  <a:moveTo>
                    <a:pt x="38" y="42"/>
                  </a:moveTo>
                  <a:lnTo>
                    <a:pt x="38" y="47"/>
                  </a:lnTo>
                  <a:lnTo>
                    <a:pt x="24" y="47"/>
                  </a:lnTo>
                  <a:lnTo>
                    <a:pt x="24" y="42"/>
                  </a:lnTo>
                  <a:lnTo>
                    <a:pt x="38" y="42"/>
                  </a:lnTo>
                  <a:close/>
                  <a:moveTo>
                    <a:pt x="24" y="56"/>
                  </a:moveTo>
                  <a:lnTo>
                    <a:pt x="38" y="56"/>
                  </a:lnTo>
                  <a:lnTo>
                    <a:pt x="38" y="61"/>
                  </a:lnTo>
                  <a:lnTo>
                    <a:pt x="24" y="61"/>
                  </a:lnTo>
                  <a:lnTo>
                    <a:pt x="24" y="56"/>
                  </a:lnTo>
                  <a:close/>
                  <a:moveTo>
                    <a:pt x="0" y="94"/>
                  </a:moveTo>
                  <a:lnTo>
                    <a:pt x="0" y="94"/>
                  </a:lnTo>
                  <a:lnTo>
                    <a:pt x="14" y="98"/>
                  </a:lnTo>
                  <a:lnTo>
                    <a:pt x="29" y="84"/>
                  </a:lnTo>
                  <a:lnTo>
                    <a:pt x="29" y="80"/>
                  </a:lnTo>
                  <a:lnTo>
                    <a:pt x="19" y="75"/>
                  </a:lnTo>
                  <a:lnTo>
                    <a:pt x="0" y="94"/>
                  </a:lnTo>
                  <a:close/>
                  <a:moveTo>
                    <a:pt x="47" y="98"/>
                  </a:moveTo>
                  <a:lnTo>
                    <a:pt x="47" y="98"/>
                  </a:lnTo>
                  <a:lnTo>
                    <a:pt x="61" y="103"/>
                  </a:lnTo>
                  <a:lnTo>
                    <a:pt x="71" y="84"/>
                  </a:lnTo>
                  <a:lnTo>
                    <a:pt x="75" y="65"/>
                  </a:lnTo>
                  <a:lnTo>
                    <a:pt x="75" y="47"/>
                  </a:lnTo>
                  <a:lnTo>
                    <a:pt x="80" y="47"/>
                  </a:lnTo>
                  <a:lnTo>
                    <a:pt x="80" y="108"/>
                  </a:lnTo>
                  <a:lnTo>
                    <a:pt x="94" y="108"/>
                  </a:lnTo>
                  <a:lnTo>
                    <a:pt x="94" y="47"/>
                  </a:lnTo>
                  <a:lnTo>
                    <a:pt x="104" y="47"/>
                  </a:lnTo>
                  <a:lnTo>
                    <a:pt x="104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99" y="19"/>
                  </a:lnTo>
                  <a:lnTo>
                    <a:pt x="108" y="14"/>
                  </a:lnTo>
                  <a:lnTo>
                    <a:pt x="94" y="0"/>
                  </a:lnTo>
                  <a:lnTo>
                    <a:pt x="94" y="4"/>
                  </a:lnTo>
                  <a:lnTo>
                    <a:pt x="80" y="9"/>
                  </a:lnTo>
                  <a:lnTo>
                    <a:pt x="61" y="14"/>
                  </a:lnTo>
                  <a:lnTo>
                    <a:pt x="61" y="61"/>
                  </a:lnTo>
                  <a:lnTo>
                    <a:pt x="57" y="80"/>
                  </a:lnTo>
                  <a:lnTo>
                    <a:pt x="47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91"/>
            <p:cNvSpPr/>
            <p:nvPr/>
          </p:nvSpPr>
          <p:spPr bwMode="auto">
            <a:xfrm>
              <a:off x="11384" y="7920"/>
              <a:ext cx="213" cy="223"/>
            </a:xfrm>
            <a:custGeom>
              <a:avLst/>
              <a:gdLst>
                <a:gd name="T0" fmla="*/ 61 w 98"/>
                <a:gd name="T1" fmla="*/ 14 h 103"/>
                <a:gd name="T2" fmla="*/ 61 w 98"/>
                <a:gd name="T3" fmla="*/ 14 h 103"/>
                <a:gd name="T4" fmla="*/ 56 w 98"/>
                <a:gd name="T5" fmla="*/ 9 h 103"/>
                <a:gd name="T6" fmla="*/ 56 w 98"/>
                <a:gd name="T7" fmla="*/ 9 h 103"/>
                <a:gd name="T8" fmla="*/ 56 w 98"/>
                <a:gd name="T9" fmla="*/ 0 h 103"/>
                <a:gd name="T10" fmla="*/ 56 w 98"/>
                <a:gd name="T11" fmla="*/ 0 h 103"/>
                <a:gd name="T12" fmla="*/ 47 w 98"/>
                <a:gd name="T13" fmla="*/ 4 h 103"/>
                <a:gd name="T14" fmla="*/ 47 w 98"/>
                <a:gd name="T15" fmla="*/ 4 h 103"/>
                <a:gd name="T16" fmla="*/ 37 w 98"/>
                <a:gd name="T17" fmla="*/ 4 h 103"/>
                <a:gd name="T18" fmla="*/ 37 w 98"/>
                <a:gd name="T19" fmla="*/ 4 h 103"/>
                <a:gd name="T20" fmla="*/ 42 w 98"/>
                <a:gd name="T21" fmla="*/ 19 h 103"/>
                <a:gd name="T22" fmla="*/ 0 w 98"/>
                <a:gd name="T23" fmla="*/ 19 h 103"/>
                <a:gd name="T24" fmla="*/ 0 w 98"/>
                <a:gd name="T25" fmla="*/ 33 h 103"/>
                <a:gd name="T26" fmla="*/ 42 w 98"/>
                <a:gd name="T27" fmla="*/ 33 h 103"/>
                <a:gd name="T28" fmla="*/ 42 w 98"/>
                <a:gd name="T29" fmla="*/ 42 h 103"/>
                <a:gd name="T30" fmla="*/ 14 w 98"/>
                <a:gd name="T31" fmla="*/ 42 h 103"/>
                <a:gd name="T32" fmla="*/ 14 w 98"/>
                <a:gd name="T33" fmla="*/ 94 h 103"/>
                <a:gd name="T34" fmla="*/ 28 w 98"/>
                <a:gd name="T35" fmla="*/ 94 h 103"/>
                <a:gd name="T36" fmla="*/ 28 w 98"/>
                <a:gd name="T37" fmla="*/ 56 h 103"/>
                <a:gd name="T38" fmla="*/ 42 w 98"/>
                <a:gd name="T39" fmla="*/ 56 h 103"/>
                <a:gd name="T40" fmla="*/ 42 w 98"/>
                <a:gd name="T41" fmla="*/ 103 h 103"/>
                <a:gd name="T42" fmla="*/ 56 w 98"/>
                <a:gd name="T43" fmla="*/ 103 h 103"/>
                <a:gd name="T44" fmla="*/ 56 w 98"/>
                <a:gd name="T45" fmla="*/ 56 h 103"/>
                <a:gd name="T46" fmla="*/ 70 w 98"/>
                <a:gd name="T47" fmla="*/ 56 h 103"/>
                <a:gd name="T48" fmla="*/ 70 w 98"/>
                <a:gd name="T49" fmla="*/ 75 h 103"/>
                <a:gd name="T50" fmla="*/ 70 w 98"/>
                <a:gd name="T51" fmla="*/ 75 h 103"/>
                <a:gd name="T52" fmla="*/ 70 w 98"/>
                <a:gd name="T53" fmla="*/ 80 h 103"/>
                <a:gd name="T54" fmla="*/ 61 w 98"/>
                <a:gd name="T55" fmla="*/ 80 h 103"/>
                <a:gd name="T56" fmla="*/ 61 w 98"/>
                <a:gd name="T57" fmla="*/ 80 h 103"/>
                <a:gd name="T58" fmla="*/ 65 w 98"/>
                <a:gd name="T59" fmla="*/ 94 h 103"/>
                <a:gd name="T60" fmla="*/ 65 w 98"/>
                <a:gd name="T61" fmla="*/ 94 h 103"/>
                <a:gd name="T62" fmla="*/ 79 w 98"/>
                <a:gd name="T63" fmla="*/ 94 h 103"/>
                <a:gd name="T64" fmla="*/ 84 w 98"/>
                <a:gd name="T65" fmla="*/ 89 h 103"/>
                <a:gd name="T66" fmla="*/ 84 w 98"/>
                <a:gd name="T67" fmla="*/ 84 h 103"/>
                <a:gd name="T68" fmla="*/ 84 w 98"/>
                <a:gd name="T69" fmla="*/ 42 h 103"/>
                <a:gd name="T70" fmla="*/ 56 w 98"/>
                <a:gd name="T71" fmla="*/ 42 h 103"/>
                <a:gd name="T72" fmla="*/ 56 w 98"/>
                <a:gd name="T73" fmla="*/ 33 h 103"/>
                <a:gd name="T74" fmla="*/ 98 w 98"/>
                <a:gd name="T75" fmla="*/ 33 h 103"/>
                <a:gd name="T76" fmla="*/ 98 w 98"/>
                <a:gd name="T77" fmla="*/ 19 h 103"/>
                <a:gd name="T78" fmla="*/ 47 w 98"/>
                <a:gd name="T79" fmla="*/ 19 h 103"/>
                <a:gd name="T80" fmla="*/ 47 w 98"/>
                <a:gd name="T81" fmla="*/ 19 h 103"/>
                <a:gd name="T82" fmla="*/ 61 w 98"/>
                <a:gd name="T83" fmla="*/ 14 h 103"/>
                <a:gd name="T84" fmla="*/ 61 w 98"/>
                <a:gd name="T85" fmla="*/ 14 h 103"/>
                <a:gd name="T86" fmla="*/ 61 w 98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6"/>
                  </a:lnTo>
                  <a:lnTo>
                    <a:pt x="42" y="56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6"/>
                  </a:lnTo>
                  <a:lnTo>
                    <a:pt x="70" y="56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79" y="94"/>
                  </a:lnTo>
                  <a:lnTo>
                    <a:pt x="84" y="89"/>
                  </a:lnTo>
                  <a:lnTo>
                    <a:pt x="84" y="84"/>
                  </a:lnTo>
                  <a:lnTo>
                    <a:pt x="84" y="42"/>
                  </a:lnTo>
                  <a:lnTo>
                    <a:pt x="56" y="42"/>
                  </a:lnTo>
                  <a:lnTo>
                    <a:pt x="56" y="33"/>
                  </a:lnTo>
                  <a:lnTo>
                    <a:pt x="98" y="33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92"/>
            <p:cNvSpPr>
              <a:spLocks noEditPoints="1"/>
            </p:cNvSpPr>
            <p:nvPr/>
          </p:nvSpPr>
          <p:spPr bwMode="auto">
            <a:xfrm>
              <a:off x="11781" y="8185"/>
              <a:ext cx="223" cy="193"/>
            </a:xfrm>
            <a:custGeom>
              <a:avLst/>
              <a:gdLst>
                <a:gd name="T0" fmla="*/ 32 w 103"/>
                <a:gd name="T1" fmla="*/ 19 h 89"/>
                <a:gd name="T2" fmla="*/ 32 w 103"/>
                <a:gd name="T3" fmla="*/ 28 h 89"/>
                <a:gd name="T4" fmla="*/ 18 w 103"/>
                <a:gd name="T5" fmla="*/ 19 h 89"/>
                <a:gd name="T6" fmla="*/ 4 w 103"/>
                <a:gd name="T7" fmla="*/ 28 h 89"/>
                <a:gd name="T8" fmla="*/ 9 w 103"/>
                <a:gd name="T9" fmla="*/ 33 h 89"/>
                <a:gd name="T10" fmla="*/ 23 w 103"/>
                <a:gd name="T11" fmla="*/ 47 h 89"/>
                <a:gd name="T12" fmla="*/ 0 w 103"/>
                <a:gd name="T13" fmla="*/ 80 h 89"/>
                <a:gd name="T14" fmla="*/ 14 w 103"/>
                <a:gd name="T15" fmla="*/ 89 h 89"/>
                <a:gd name="T16" fmla="*/ 32 w 103"/>
                <a:gd name="T17" fmla="*/ 61 h 89"/>
                <a:gd name="T18" fmla="*/ 42 w 103"/>
                <a:gd name="T19" fmla="*/ 70 h 89"/>
                <a:gd name="T20" fmla="*/ 56 w 103"/>
                <a:gd name="T21" fmla="*/ 61 h 89"/>
                <a:gd name="T22" fmla="*/ 42 w 103"/>
                <a:gd name="T23" fmla="*/ 42 h 89"/>
                <a:gd name="T24" fmla="*/ 47 w 103"/>
                <a:gd name="T25" fmla="*/ 23 h 89"/>
                <a:gd name="T26" fmla="*/ 9 w 103"/>
                <a:gd name="T27" fmla="*/ 0 h 89"/>
                <a:gd name="T28" fmla="*/ 32 w 103"/>
                <a:gd name="T29" fmla="*/ 14 h 89"/>
                <a:gd name="T30" fmla="*/ 32 w 103"/>
                <a:gd name="T31" fmla="*/ 19 h 89"/>
                <a:gd name="T32" fmla="*/ 32 w 103"/>
                <a:gd name="T33" fmla="*/ 19 h 89"/>
                <a:gd name="T34" fmla="*/ 61 w 103"/>
                <a:gd name="T35" fmla="*/ 56 h 89"/>
                <a:gd name="T36" fmla="*/ 37 w 103"/>
                <a:gd name="T37" fmla="*/ 84 h 89"/>
                <a:gd name="T38" fmla="*/ 47 w 103"/>
                <a:gd name="T39" fmla="*/ 89 h 89"/>
                <a:gd name="T40" fmla="*/ 51 w 103"/>
                <a:gd name="T41" fmla="*/ 89 h 89"/>
                <a:gd name="T42" fmla="*/ 70 w 103"/>
                <a:gd name="T43" fmla="*/ 70 h 89"/>
                <a:gd name="T44" fmla="*/ 93 w 103"/>
                <a:gd name="T45" fmla="*/ 89 h 89"/>
                <a:gd name="T46" fmla="*/ 103 w 103"/>
                <a:gd name="T47" fmla="*/ 80 h 89"/>
                <a:gd name="T48" fmla="*/ 103 w 103"/>
                <a:gd name="T49" fmla="*/ 75 h 89"/>
                <a:gd name="T50" fmla="*/ 79 w 103"/>
                <a:gd name="T51" fmla="*/ 56 h 89"/>
                <a:gd name="T52" fmla="*/ 89 w 103"/>
                <a:gd name="T53" fmla="*/ 33 h 89"/>
                <a:gd name="T54" fmla="*/ 51 w 103"/>
                <a:gd name="T55" fmla="*/ 0 h 89"/>
                <a:gd name="T56" fmla="*/ 51 w 103"/>
                <a:gd name="T57" fmla="*/ 14 h 89"/>
                <a:gd name="T58" fmla="*/ 56 w 103"/>
                <a:gd name="T59" fmla="*/ 37 h 89"/>
                <a:gd name="T60" fmla="*/ 61 w 103"/>
                <a:gd name="T61" fmla="*/ 56 h 89"/>
                <a:gd name="T62" fmla="*/ 70 w 103"/>
                <a:gd name="T63" fmla="*/ 42 h 89"/>
                <a:gd name="T64" fmla="*/ 65 w 103"/>
                <a:gd name="T65" fmla="*/ 14 h 89"/>
                <a:gd name="T66" fmla="*/ 79 w 103"/>
                <a:gd name="T67" fmla="*/ 14 h 89"/>
                <a:gd name="T68" fmla="*/ 70 w 103"/>
                <a:gd name="T69" fmla="*/ 42 h 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89">
                  <a:moveTo>
                    <a:pt x="32" y="19"/>
                  </a:moveTo>
                  <a:lnTo>
                    <a:pt x="32" y="19"/>
                  </a:lnTo>
                  <a:lnTo>
                    <a:pt x="32" y="28"/>
                  </a:lnTo>
                  <a:lnTo>
                    <a:pt x="18" y="19"/>
                  </a:lnTo>
                  <a:lnTo>
                    <a:pt x="4" y="28"/>
                  </a:lnTo>
                  <a:lnTo>
                    <a:pt x="9" y="33"/>
                  </a:lnTo>
                  <a:lnTo>
                    <a:pt x="23" y="47"/>
                  </a:lnTo>
                  <a:lnTo>
                    <a:pt x="14" y="65"/>
                  </a:lnTo>
                  <a:lnTo>
                    <a:pt x="0" y="80"/>
                  </a:lnTo>
                  <a:lnTo>
                    <a:pt x="14" y="89"/>
                  </a:lnTo>
                  <a:lnTo>
                    <a:pt x="32" y="61"/>
                  </a:lnTo>
                  <a:lnTo>
                    <a:pt x="42" y="70"/>
                  </a:lnTo>
                  <a:lnTo>
                    <a:pt x="56" y="61"/>
                  </a:lnTo>
                  <a:lnTo>
                    <a:pt x="42" y="42"/>
                  </a:lnTo>
                  <a:lnTo>
                    <a:pt x="47" y="23"/>
                  </a:lnTo>
                  <a:lnTo>
                    <a:pt x="47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32" y="14"/>
                  </a:lnTo>
                  <a:lnTo>
                    <a:pt x="32" y="19"/>
                  </a:lnTo>
                  <a:close/>
                  <a:moveTo>
                    <a:pt x="61" y="56"/>
                  </a:moveTo>
                  <a:lnTo>
                    <a:pt x="61" y="56"/>
                  </a:lnTo>
                  <a:lnTo>
                    <a:pt x="37" y="84"/>
                  </a:lnTo>
                  <a:lnTo>
                    <a:pt x="47" y="89"/>
                  </a:lnTo>
                  <a:lnTo>
                    <a:pt x="51" y="89"/>
                  </a:lnTo>
                  <a:lnTo>
                    <a:pt x="70" y="70"/>
                  </a:lnTo>
                  <a:lnTo>
                    <a:pt x="93" y="89"/>
                  </a:lnTo>
                  <a:lnTo>
                    <a:pt x="103" y="80"/>
                  </a:lnTo>
                  <a:lnTo>
                    <a:pt x="103" y="75"/>
                  </a:lnTo>
                  <a:lnTo>
                    <a:pt x="93" y="65"/>
                  </a:lnTo>
                  <a:lnTo>
                    <a:pt x="79" y="56"/>
                  </a:lnTo>
                  <a:lnTo>
                    <a:pt x="89" y="33"/>
                  </a:lnTo>
                  <a:lnTo>
                    <a:pt x="93" y="0"/>
                  </a:lnTo>
                  <a:lnTo>
                    <a:pt x="51" y="0"/>
                  </a:lnTo>
                  <a:lnTo>
                    <a:pt x="51" y="14"/>
                  </a:lnTo>
                  <a:lnTo>
                    <a:pt x="56" y="37"/>
                  </a:lnTo>
                  <a:lnTo>
                    <a:pt x="61" y="56"/>
                  </a:lnTo>
                  <a:close/>
                  <a:moveTo>
                    <a:pt x="70" y="42"/>
                  </a:moveTo>
                  <a:lnTo>
                    <a:pt x="70" y="42"/>
                  </a:lnTo>
                  <a:lnTo>
                    <a:pt x="65" y="14"/>
                  </a:lnTo>
                  <a:lnTo>
                    <a:pt x="79" y="14"/>
                  </a:lnTo>
                  <a:lnTo>
                    <a:pt x="7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93"/>
            <p:cNvSpPr>
              <a:spLocks noEditPoints="1"/>
            </p:cNvSpPr>
            <p:nvPr/>
          </p:nvSpPr>
          <p:spPr bwMode="auto">
            <a:xfrm>
              <a:off x="12035" y="8163"/>
              <a:ext cx="213" cy="226"/>
            </a:xfrm>
            <a:custGeom>
              <a:avLst/>
              <a:gdLst>
                <a:gd name="T0" fmla="*/ 84 w 98"/>
                <a:gd name="T1" fmla="*/ 80 h 104"/>
                <a:gd name="T2" fmla="*/ 70 w 98"/>
                <a:gd name="T3" fmla="*/ 90 h 104"/>
                <a:gd name="T4" fmla="*/ 75 w 98"/>
                <a:gd name="T5" fmla="*/ 104 h 104"/>
                <a:gd name="T6" fmla="*/ 89 w 98"/>
                <a:gd name="T7" fmla="*/ 104 h 104"/>
                <a:gd name="T8" fmla="*/ 98 w 98"/>
                <a:gd name="T9" fmla="*/ 90 h 104"/>
                <a:gd name="T10" fmla="*/ 98 w 98"/>
                <a:gd name="T11" fmla="*/ 52 h 104"/>
                <a:gd name="T12" fmla="*/ 66 w 98"/>
                <a:gd name="T13" fmla="*/ 19 h 104"/>
                <a:gd name="T14" fmla="*/ 80 w 98"/>
                <a:gd name="T15" fmla="*/ 38 h 104"/>
                <a:gd name="T16" fmla="*/ 80 w 98"/>
                <a:gd name="T17" fmla="*/ 38 h 104"/>
                <a:gd name="T18" fmla="*/ 70 w 98"/>
                <a:gd name="T19" fmla="*/ 38 h 104"/>
                <a:gd name="T20" fmla="*/ 75 w 98"/>
                <a:gd name="T21" fmla="*/ 52 h 104"/>
                <a:gd name="T22" fmla="*/ 94 w 98"/>
                <a:gd name="T23" fmla="*/ 47 h 104"/>
                <a:gd name="T24" fmla="*/ 94 w 98"/>
                <a:gd name="T25" fmla="*/ 33 h 104"/>
                <a:gd name="T26" fmla="*/ 80 w 98"/>
                <a:gd name="T27" fmla="*/ 10 h 104"/>
                <a:gd name="T28" fmla="*/ 80 w 98"/>
                <a:gd name="T29" fmla="*/ 5 h 104"/>
                <a:gd name="T30" fmla="*/ 84 w 98"/>
                <a:gd name="T31" fmla="*/ 0 h 104"/>
                <a:gd name="T32" fmla="*/ 66 w 98"/>
                <a:gd name="T33" fmla="*/ 0 h 104"/>
                <a:gd name="T34" fmla="*/ 66 w 98"/>
                <a:gd name="T35" fmla="*/ 5 h 104"/>
                <a:gd name="T36" fmla="*/ 66 w 98"/>
                <a:gd name="T37" fmla="*/ 10 h 104"/>
                <a:gd name="T38" fmla="*/ 51 w 98"/>
                <a:gd name="T39" fmla="*/ 66 h 104"/>
                <a:gd name="T40" fmla="*/ 84 w 98"/>
                <a:gd name="T41" fmla="*/ 66 h 104"/>
                <a:gd name="T42" fmla="*/ 84 w 98"/>
                <a:gd name="T43" fmla="*/ 80 h 104"/>
                <a:gd name="T44" fmla="*/ 9 w 98"/>
                <a:gd name="T45" fmla="*/ 71 h 104"/>
                <a:gd name="T46" fmla="*/ 19 w 98"/>
                <a:gd name="T47" fmla="*/ 66 h 104"/>
                <a:gd name="T48" fmla="*/ 28 w 98"/>
                <a:gd name="T49" fmla="*/ 104 h 104"/>
                <a:gd name="T50" fmla="*/ 33 w 98"/>
                <a:gd name="T51" fmla="*/ 66 h 104"/>
                <a:gd name="T52" fmla="*/ 47 w 98"/>
                <a:gd name="T53" fmla="*/ 66 h 104"/>
                <a:gd name="T54" fmla="*/ 0 w 98"/>
                <a:gd name="T55" fmla="*/ 5 h 104"/>
                <a:gd name="T56" fmla="*/ 9 w 98"/>
                <a:gd name="T57" fmla="*/ 71 h 104"/>
                <a:gd name="T58" fmla="*/ 19 w 98"/>
                <a:gd name="T59" fmla="*/ 29 h 104"/>
                <a:gd name="T60" fmla="*/ 9 w 98"/>
                <a:gd name="T61" fmla="*/ 19 h 104"/>
                <a:gd name="T62" fmla="*/ 19 w 98"/>
                <a:gd name="T63" fmla="*/ 29 h 104"/>
                <a:gd name="T64" fmla="*/ 28 w 98"/>
                <a:gd name="T65" fmla="*/ 19 h 104"/>
                <a:gd name="T66" fmla="*/ 33 w 98"/>
                <a:gd name="T67" fmla="*/ 29 h 104"/>
                <a:gd name="T68" fmla="*/ 28 w 98"/>
                <a:gd name="T69" fmla="*/ 19 h 104"/>
                <a:gd name="T70" fmla="*/ 19 w 98"/>
                <a:gd name="T71" fmla="*/ 43 h 104"/>
                <a:gd name="T72" fmla="*/ 9 w 98"/>
                <a:gd name="T73" fmla="*/ 52 h 104"/>
                <a:gd name="T74" fmla="*/ 19 w 98"/>
                <a:gd name="T75" fmla="*/ 43 h 104"/>
                <a:gd name="T76" fmla="*/ 28 w 98"/>
                <a:gd name="T77" fmla="*/ 43 h 104"/>
                <a:gd name="T78" fmla="*/ 33 w 98"/>
                <a:gd name="T79" fmla="*/ 52 h 104"/>
                <a:gd name="T80" fmla="*/ 28 w 98"/>
                <a:gd name="T81" fmla="*/ 43 h 104"/>
                <a:gd name="T82" fmla="*/ 80 w 98"/>
                <a:gd name="T83" fmla="*/ 71 h 104"/>
                <a:gd name="T84" fmla="*/ 47 w 98"/>
                <a:gd name="T85" fmla="*/ 80 h 104"/>
                <a:gd name="T86" fmla="*/ 80 w 98"/>
                <a:gd name="T87" fmla="*/ 71 h 104"/>
                <a:gd name="T88" fmla="*/ 75 w 98"/>
                <a:gd name="T89" fmla="*/ 24 h 104"/>
                <a:gd name="T90" fmla="*/ 75 w 98"/>
                <a:gd name="T91" fmla="*/ 24 h 104"/>
                <a:gd name="T92" fmla="*/ 66 w 98"/>
                <a:gd name="T93" fmla="*/ 24 h 104"/>
                <a:gd name="T94" fmla="*/ 80 w 98"/>
                <a:gd name="T95" fmla="*/ 33 h 104"/>
                <a:gd name="T96" fmla="*/ 75 w 98"/>
                <a:gd name="T97" fmla="*/ 24 h 104"/>
                <a:gd name="T98" fmla="*/ 75 w 98"/>
                <a:gd name="T99" fmla="*/ 24 h 1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8" h="104">
                  <a:moveTo>
                    <a:pt x="84" y="80"/>
                  </a:moveTo>
                  <a:lnTo>
                    <a:pt x="84" y="80"/>
                  </a:lnTo>
                  <a:lnTo>
                    <a:pt x="80" y="90"/>
                  </a:lnTo>
                  <a:lnTo>
                    <a:pt x="70" y="90"/>
                  </a:lnTo>
                  <a:lnTo>
                    <a:pt x="75" y="104"/>
                  </a:lnTo>
                  <a:lnTo>
                    <a:pt x="89" y="104"/>
                  </a:lnTo>
                  <a:lnTo>
                    <a:pt x="94" y="99"/>
                  </a:lnTo>
                  <a:lnTo>
                    <a:pt x="98" y="90"/>
                  </a:lnTo>
                  <a:lnTo>
                    <a:pt x="98" y="52"/>
                  </a:lnTo>
                  <a:lnTo>
                    <a:pt x="66" y="52"/>
                  </a:lnTo>
                  <a:lnTo>
                    <a:pt x="66" y="19"/>
                  </a:lnTo>
                  <a:lnTo>
                    <a:pt x="80" y="19"/>
                  </a:lnTo>
                  <a:lnTo>
                    <a:pt x="80" y="38"/>
                  </a:lnTo>
                  <a:lnTo>
                    <a:pt x="70" y="38"/>
                  </a:lnTo>
                  <a:lnTo>
                    <a:pt x="75" y="52"/>
                  </a:lnTo>
                  <a:lnTo>
                    <a:pt x="84" y="52"/>
                  </a:lnTo>
                  <a:lnTo>
                    <a:pt x="94" y="47"/>
                  </a:lnTo>
                  <a:lnTo>
                    <a:pt x="94" y="43"/>
                  </a:lnTo>
                  <a:lnTo>
                    <a:pt x="94" y="33"/>
                  </a:lnTo>
                  <a:lnTo>
                    <a:pt x="94" y="10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84" y="0"/>
                  </a:lnTo>
                  <a:lnTo>
                    <a:pt x="66" y="0"/>
                  </a:lnTo>
                  <a:lnTo>
                    <a:pt x="66" y="5"/>
                  </a:lnTo>
                  <a:lnTo>
                    <a:pt x="66" y="10"/>
                  </a:lnTo>
                  <a:lnTo>
                    <a:pt x="51" y="10"/>
                  </a:lnTo>
                  <a:lnTo>
                    <a:pt x="51" y="66"/>
                  </a:lnTo>
                  <a:lnTo>
                    <a:pt x="84" y="66"/>
                  </a:lnTo>
                  <a:lnTo>
                    <a:pt x="84" y="80"/>
                  </a:lnTo>
                  <a:close/>
                  <a:moveTo>
                    <a:pt x="9" y="71"/>
                  </a:moveTo>
                  <a:lnTo>
                    <a:pt x="9" y="66"/>
                  </a:lnTo>
                  <a:lnTo>
                    <a:pt x="19" y="66"/>
                  </a:lnTo>
                  <a:lnTo>
                    <a:pt x="19" y="104"/>
                  </a:lnTo>
                  <a:lnTo>
                    <a:pt x="28" y="104"/>
                  </a:lnTo>
                  <a:lnTo>
                    <a:pt x="28" y="66"/>
                  </a:lnTo>
                  <a:lnTo>
                    <a:pt x="33" y="66"/>
                  </a:lnTo>
                  <a:lnTo>
                    <a:pt x="47" y="66"/>
                  </a:lnTo>
                  <a:lnTo>
                    <a:pt x="47" y="5"/>
                  </a:lnTo>
                  <a:lnTo>
                    <a:pt x="0" y="5"/>
                  </a:lnTo>
                  <a:lnTo>
                    <a:pt x="0" y="71"/>
                  </a:lnTo>
                  <a:lnTo>
                    <a:pt x="9" y="71"/>
                  </a:lnTo>
                  <a:close/>
                  <a:moveTo>
                    <a:pt x="19" y="29"/>
                  </a:moveTo>
                  <a:lnTo>
                    <a:pt x="9" y="29"/>
                  </a:lnTo>
                  <a:lnTo>
                    <a:pt x="9" y="19"/>
                  </a:lnTo>
                  <a:lnTo>
                    <a:pt x="19" y="19"/>
                  </a:lnTo>
                  <a:lnTo>
                    <a:pt x="19" y="29"/>
                  </a:lnTo>
                  <a:close/>
                  <a:moveTo>
                    <a:pt x="28" y="19"/>
                  </a:moveTo>
                  <a:lnTo>
                    <a:pt x="33" y="19"/>
                  </a:lnTo>
                  <a:lnTo>
                    <a:pt x="33" y="29"/>
                  </a:lnTo>
                  <a:lnTo>
                    <a:pt x="28" y="29"/>
                  </a:lnTo>
                  <a:lnTo>
                    <a:pt x="28" y="19"/>
                  </a:lnTo>
                  <a:close/>
                  <a:moveTo>
                    <a:pt x="19" y="43"/>
                  </a:moveTo>
                  <a:lnTo>
                    <a:pt x="19" y="52"/>
                  </a:lnTo>
                  <a:lnTo>
                    <a:pt x="9" y="52"/>
                  </a:lnTo>
                  <a:lnTo>
                    <a:pt x="9" y="43"/>
                  </a:lnTo>
                  <a:lnTo>
                    <a:pt x="19" y="43"/>
                  </a:lnTo>
                  <a:close/>
                  <a:moveTo>
                    <a:pt x="28" y="43"/>
                  </a:moveTo>
                  <a:lnTo>
                    <a:pt x="33" y="43"/>
                  </a:lnTo>
                  <a:lnTo>
                    <a:pt x="33" y="52"/>
                  </a:lnTo>
                  <a:lnTo>
                    <a:pt x="28" y="52"/>
                  </a:lnTo>
                  <a:lnTo>
                    <a:pt x="28" y="43"/>
                  </a:lnTo>
                  <a:close/>
                  <a:moveTo>
                    <a:pt x="80" y="71"/>
                  </a:moveTo>
                  <a:lnTo>
                    <a:pt x="47" y="71"/>
                  </a:lnTo>
                  <a:lnTo>
                    <a:pt x="47" y="80"/>
                  </a:lnTo>
                  <a:lnTo>
                    <a:pt x="80" y="80"/>
                  </a:lnTo>
                  <a:lnTo>
                    <a:pt x="80" y="71"/>
                  </a:lnTo>
                  <a:close/>
                  <a:moveTo>
                    <a:pt x="75" y="24"/>
                  </a:moveTo>
                  <a:lnTo>
                    <a:pt x="75" y="24"/>
                  </a:lnTo>
                  <a:lnTo>
                    <a:pt x="66" y="24"/>
                  </a:lnTo>
                  <a:lnTo>
                    <a:pt x="70" y="38"/>
                  </a:lnTo>
                  <a:lnTo>
                    <a:pt x="80" y="33"/>
                  </a:lnTo>
                  <a:lnTo>
                    <a:pt x="75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94"/>
            <p:cNvSpPr/>
            <p:nvPr/>
          </p:nvSpPr>
          <p:spPr bwMode="auto">
            <a:xfrm>
              <a:off x="12289" y="8174"/>
              <a:ext cx="193" cy="204"/>
            </a:xfrm>
            <a:custGeom>
              <a:avLst/>
              <a:gdLst>
                <a:gd name="T0" fmla="*/ 14 w 89"/>
                <a:gd name="T1" fmla="*/ 28 h 94"/>
                <a:gd name="T2" fmla="*/ 14 w 89"/>
                <a:gd name="T3" fmla="*/ 28 h 94"/>
                <a:gd name="T4" fmla="*/ 19 w 89"/>
                <a:gd name="T5" fmla="*/ 24 h 94"/>
                <a:gd name="T6" fmla="*/ 19 w 89"/>
                <a:gd name="T7" fmla="*/ 24 h 94"/>
                <a:gd name="T8" fmla="*/ 19 w 89"/>
                <a:gd name="T9" fmla="*/ 24 h 94"/>
                <a:gd name="T10" fmla="*/ 19 w 89"/>
                <a:gd name="T11" fmla="*/ 24 h 94"/>
                <a:gd name="T12" fmla="*/ 14 w 89"/>
                <a:gd name="T13" fmla="*/ 19 h 94"/>
                <a:gd name="T14" fmla="*/ 14 w 89"/>
                <a:gd name="T15" fmla="*/ 19 h 94"/>
                <a:gd name="T16" fmla="*/ 10 w 89"/>
                <a:gd name="T17" fmla="*/ 19 h 94"/>
                <a:gd name="T18" fmla="*/ 0 w 89"/>
                <a:gd name="T19" fmla="*/ 19 h 94"/>
                <a:gd name="T20" fmla="*/ 0 w 89"/>
                <a:gd name="T21" fmla="*/ 89 h 94"/>
                <a:gd name="T22" fmla="*/ 71 w 89"/>
                <a:gd name="T23" fmla="*/ 89 h 94"/>
                <a:gd name="T24" fmla="*/ 71 w 89"/>
                <a:gd name="T25" fmla="*/ 94 h 94"/>
                <a:gd name="T26" fmla="*/ 85 w 89"/>
                <a:gd name="T27" fmla="*/ 94 h 94"/>
                <a:gd name="T28" fmla="*/ 85 w 89"/>
                <a:gd name="T29" fmla="*/ 28 h 94"/>
                <a:gd name="T30" fmla="*/ 85 w 89"/>
                <a:gd name="T31" fmla="*/ 28 h 94"/>
                <a:gd name="T32" fmla="*/ 89 w 89"/>
                <a:gd name="T33" fmla="*/ 24 h 94"/>
                <a:gd name="T34" fmla="*/ 89 w 89"/>
                <a:gd name="T35" fmla="*/ 24 h 94"/>
                <a:gd name="T36" fmla="*/ 89 w 89"/>
                <a:gd name="T37" fmla="*/ 24 h 94"/>
                <a:gd name="T38" fmla="*/ 89 w 89"/>
                <a:gd name="T39" fmla="*/ 24 h 94"/>
                <a:gd name="T40" fmla="*/ 80 w 89"/>
                <a:gd name="T41" fmla="*/ 24 h 94"/>
                <a:gd name="T42" fmla="*/ 71 w 89"/>
                <a:gd name="T43" fmla="*/ 24 h 94"/>
                <a:gd name="T44" fmla="*/ 71 w 89"/>
                <a:gd name="T45" fmla="*/ 80 h 94"/>
                <a:gd name="T46" fmla="*/ 52 w 89"/>
                <a:gd name="T47" fmla="*/ 80 h 94"/>
                <a:gd name="T48" fmla="*/ 52 w 89"/>
                <a:gd name="T49" fmla="*/ 9 h 94"/>
                <a:gd name="T50" fmla="*/ 52 w 89"/>
                <a:gd name="T51" fmla="*/ 9 h 94"/>
                <a:gd name="T52" fmla="*/ 52 w 89"/>
                <a:gd name="T53" fmla="*/ 0 h 94"/>
                <a:gd name="T54" fmla="*/ 52 w 89"/>
                <a:gd name="T55" fmla="*/ 0 h 94"/>
                <a:gd name="T56" fmla="*/ 52 w 89"/>
                <a:gd name="T57" fmla="*/ 0 h 94"/>
                <a:gd name="T58" fmla="*/ 52 w 89"/>
                <a:gd name="T59" fmla="*/ 0 h 94"/>
                <a:gd name="T60" fmla="*/ 47 w 89"/>
                <a:gd name="T61" fmla="*/ 0 h 94"/>
                <a:gd name="T62" fmla="*/ 38 w 89"/>
                <a:gd name="T63" fmla="*/ 0 h 94"/>
                <a:gd name="T64" fmla="*/ 38 w 89"/>
                <a:gd name="T65" fmla="*/ 80 h 94"/>
                <a:gd name="T66" fmla="*/ 14 w 89"/>
                <a:gd name="T67" fmla="*/ 80 h 94"/>
                <a:gd name="T68" fmla="*/ 14 w 89"/>
                <a:gd name="T69" fmla="*/ 28 h 94"/>
                <a:gd name="T70" fmla="*/ 14 w 89"/>
                <a:gd name="T71" fmla="*/ 28 h 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9" h="94">
                  <a:moveTo>
                    <a:pt x="14" y="28"/>
                  </a:moveTo>
                  <a:lnTo>
                    <a:pt x="14" y="28"/>
                  </a:lnTo>
                  <a:lnTo>
                    <a:pt x="19" y="24"/>
                  </a:lnTo>
                  <a:lnTo>
                    <a:pt x="14" y="19"/>
                  </a:lnTo>
                  <a:lnTo>
                    <a:pt x="10" y="19"/>
                  </a:lnTo>
                  <a:lnTo>
                    <a:pt x="0" y="19"/>
                  </a:lnTo>
                  <a:lnTo>
                    <a:pt x="0" y="89"/>
                  </a:lnTo>
                  <a:lnTo>
                    <a:pt x="71" y="89"/>
                  </a:lnTo>
                  <a:lnTo>
                    <a:pt x="71" y="94"/>
                  </a:lnTo>
                  <a:lnTo>
                    <a:pt x="85" y="94"/>
                  </a:lnTo>
                  <a:lnTo>
                    <a:pt x="85" y="28"/>
                  </a:lnTo>
                  <a:lnTo>
                    <a:pt x="89" y="24"/>
                  </a:lnTo>
                  <a:lnTo>
                    <a:pt x="80" y="24"/>
                  </a:lnTo>
                  <a:lnTo>
                    <a:pt x="71" y="24"/>
                  </a:lnTo>
                  <a:lnTo>
                    <a:pt x="71" y="80"/>
                  </a:lnTo>
                  <a:lnTo>
                    <a:pt x="52" y="80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80"/>
                  </a:lnTo>
                  <a:lnTo>
                    <a:pt x="14" y="80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95"/>
            <p:cNvSpPr/>
            <p:nvPr/>
          </p:nvSpPr>
          <p:spPr bwMode="auto">
            <a:xfrm>
              <a:off x="12523" y="8163"/>
              <a:ext cx="215" cy="226"/>
            </a:xfrm>
            <a:custGeom>
              <a:avLst/>
              <a:gdLst>
                <a:gd name="T0" fmla="*/ 56 w 99"/>
                <a:gd name="T1" fmla="*/ 14 h 104"/>
                <a:gd name="T2" fmla="*/ 56 w 99"/>
                <a:gd name="T3" fmla="*/ 14 h 104"/>
                <a:gd name="T4" fmla="*/ 56 w 99"/>
                <a:gd name="T5" fmla="*/ 10 h 104"/>
                <a:gd name="T6" fmla="*/ 56 w 99"/>
                <a:gd name="T7" fmla="*/ 10 h 104"/>
                <a:gd name="T8" fmla="*/ 56 w 99"/>
                <a:gd name="T9" fmla="*/ 0 h 104"/>
                <a:gd name="T10" fmla="*/ 56 w 99"/>
                <a:gd name="T11" fmla="*/ 0 h 104"/>
                <a:gd name="T12" fmla="*/ 47 w 99"/>
                <a:gd name="T13" fmla="*/ 0 h 104"/>
                <a:gd name="T14" fmla="*/ 47 w 99"/>
                <a:gd name="T15" fmla="*/ 0 h 104"/>
                <a:gd name="T16" fmla="*/ 38 w 99"/>
                <a:gd name="T17" fmla="*/ 5 h 104"/>
                <a:gd name="T18" fmla="*/ 38 w 99"/>
                <a:gd name="T19" fmla="*/ 5 h 104"/>
                <a:gd name="T20" fmla="*/ 42 w 99"/>
                <a:gd name="T21" fmla="*/ 19 h 104"/>
                <a:gd name="T22" fmla="*/ 0 w 99"/>
                <a:gd name="T23" fmla="*/ 19 h 104"/>
                <a:gd name="T24" fmla="*/ 0 w 99"/>
                <a:gd name="T25" fmla="*/ 29 h 104"/>
                <a:gd name="T26" fmla="*/ 42 w 99"/>
                <a:gd name="T27" fmla="*/ 29 h 104"/>
                <a:gd name="T28" fmla="*/ 42 w 99"/>
                <a:gd name="T29" fmla="*/ 43 h 104"/>
                <a:gd name="T30" fmla="*/ 14 w 99"/>
                <a:gd name="T31" fmla="*/ 43 h 104"/>
                <a:gd name="T32" fmla="*/ 14 w 99"/>
                <a:gd name="T33" fmla="*/ 90 h 104"/>
                <a:gd name="T34" fmla="*/ 28 w 99"/>
                <a:gd name="T35" fmla="*/ 90 h 104"/>
                <a:gd name="T36" fmla="*/ 28 w 99"/>
                <a:gd name="T37" fmla="*/ 52 h 104"/>
                <a:gd name="T38" fmla="*/ 42 w 99"/>
                <a:gd name="T39" fmla="*/ 52 h 104"/>
                <a:gd name="T40" fmla="*/ 42 w 99"/>
                <a:gd name="T41" fmla="*/ 104 h 104"/>
                <a:gd name="T42" fmla="*/ 56 w 99"/>
                <a:gd name="T43" fmla="*/ 104 h 104"/>
                <a:gd name="T44" fmla="*/ 56 w 99"/>
                <a:gd name="T45" fmla="*/ 52 h 104"/>
                <a:gd name="T46" fmla="*/ 70 w 99"/>
                <a:gd name="T47" fmla="*/ 52 h 104"/>
                <a:gd name="T48" fmla="*/ 70 w 99"/>
                <a:gd name="T49" fmla="*/ 75 h 104"/>
                <a:gd name="T50" fmla="*/ 70 w 99"/>
                <a:gd name="T51" fmla="*/ 75 h 104"/>
                <a:gd name="T52" fmla="*/ 70 w 99"/>
                <a:gd name="T53" fmla="*/ 80 h 104"/>
                <a:gd name="T54" fmla="*/ 61 w 99"/>
                <a:gd name="T55" fmla="*/ 80 h 104"/>
                <a:gd name="T56" fmla="*/ 61 w 99"/>
                <a:gd name="T57" fmla="*/ 80 h 104"/>
                <a:gd name="T58" fmla="*/ 66 w 99"/>
                <a:gd name="T59" fmla="*/ 94 h 104"/>
                <a:gd name="T60" fmla="*/ 66 w 99"/>
                <a:gd name="T61" fmla="*/ 94 h 104"/>
                <a:gd name="T62" fmla="*/ 80 w 99"/>
                <a:gd name="T63" fmla="*/ 90 h 104"/>
                <a:gd name="T64" fmla="*/ 84 w 99"/>
                <a:gd name="T65" fmla="*/ 90 h 104"/>
                <a:gd name="T66" fmla="*/ 84 w 99"/>
                <a:gd name="T67" fmla="*/ 85 h 104"/>
                <a:gd name="T68" fmla="*/ 84 w 99"/>
                <a:gd name="T69" fmla="*/ 43 h 104"/>
                <a:gd name="T70" fmla="*/ 56 w 99"/>
                <a:gd name="T71" fmla="*/ 43 h 104"/>
                <a:gd name="T72" fmla="*/ 56 w 99"/>
                <a:gd name="T73" fmla="*/ 29 h 104"/>
                <a:gd name="T74" fmla="*/ 99 w 99"/>
                <a:gd name="T75" fmla="*/ 29 h 104"/>
                <a:gd name="T76" fmla="*/ 99 w 99"/>
                <a:gd name="T77" fmla="*/ 19 h 104"/>
                <a:gd name="T78" fmla="*/ 47 w 99"/>
                <a:gd name="T79" fmla="*/ 19 h 104"/>
                <a:gd name="T80" fmla="*/ 47 w 99"/>
                <a:gd name="T81" fmla="*/ 19 h 104"/>
                <a:gd name="T82" fmla="*/ 56 w 99"/>
                <a:gd name="T83" fmla="*/ 14 h 104"/>
                <a:gd name="T84" fmla="*/ 56 w 99"/>
                <a:gd name="T85" fmla="*/ 14 h 104"/>
                <a:gd name="T86" fmla="*/ 56 w 99"/>
                <a:gd name="T87" fmla="*/ 14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9" h="104">
                  <a:moveTo>
                    <a:pt x="56" y="14"/>
                  </a:moveTo>
                  <a:lnTo>
                    <a:pt x="56" y="14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8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42" y="29"/>
                  </a:lnTo>
                  <a:lnTo>
                    <a:pt x="42" y="43"/>
                  </a:lnTo>
                  <a:lnTo>
                    <a:pt x="14" y="43"/>
                  </a:lnTo>
                  <a:lnTo>
                    <a:pt x="14" y="90"/>
                  </a:lnTo>
                  <a:lnTo>
                    <a:pt x="28" y="90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4"/>
                  </a:lnTo>
                  <a:lnTo>
                    <a:pt x="56" y="104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6" y="94"/>
                  </a:lnTo>
                  <a:lnTo>
                    <a:pt x="80" y="90"/>
                  </a:lnTo>
                  <a:lnTo>
                    <a:pt x="84" y="90"/>
                  </a:lnTo>
                  <a:lnTo>
                    <a:pt x="84" y="85"/>
                  </a:lnTo>
                  <a:lnTo>
                    <a:pt x="84" y="43"/>
                  </a:lnTo>
                  <a:lnTo>
                    <a:pt x="56" y="43"/>
                  </a:lnTo>
                  <a:lnTo>
                    <a:pt x="56" y="29"/>
                  </a:lnTo>
                  <a:lnTo>
                    <a:pt x="99" y="29"/>
                  </a:lnTo>
                  <a:lnTo>
                    <a:pt x="99" y="19"/>
                  </a:lnTo>
                  <a:lnTo>
                    <a:pt x="47" y="19"/>
                  </a:lnTo>
                  <a:lnTo>
                    <a:pt x="5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96"/>
            <p:cNvSpPr>
              <a:spLocks noEditPoints="1"/>
            </p:cNvSpPr>
            <p:nvPr/>
          </p:nvSpPr>
          <p:spPr bwMode="auto">
            <a:xfrm>
              <a:off x="10722" y="7410"/>
              <a:ext cx="223" cy="223"/>
            </a:xfrm>
            <a:custGeom>
              <a:avLst/>
              <a:gdLst>
                <a:gd name="T0" fmla="*/ 89 w 103"/>
                <a:gd name="T1" fmla="*/ 85 h 103"/>
                <a:gd name="T2" fmla="*/ 70 w 103"/>
                <a:gd name="T3" fmla="*/ 89 h 103"/>
                <a:gd name="T4" fmla="*/ 75 w 103"/>
                <a:gd name="T5" fmla="*/ 103 h 103"/>
                <a:gd name="T6" fmla="*/ 94 w 103"/>
                <a:gd name="T7" fmla="*/ 103 h 103"/>
                <a:gd name="T8" fmla="*/ 103 w 103"/>
                <a:gd name="T9" fmla="*/ 85 h 103"/>
                <a:gd name="T10" fmla="*/ 70 w 103"/>
                <a:gd name="T11" fmla="*/ 24 h 103"/>
                <a:gd name="T12" fmla="*/ 84 w 103"/>
                <a:gd name="T13" fmla="*/ 38 h 103"/>
                <a:gd name="T14" fmla="*/ 75 w 103"/>
                <a:gd name="T15" fmla="*/ 42 h 103"/>
                <a:gd name="T16" fmla="*/ 94 w 103"/>
                <a:gd name="T17" fmla="*/ 52 h 103"/>
                <a:gd name="T18" fmla="*/ 98 w 103"/>
                <a:gd name="T19" fmla="*/ 10 h 103"/>
                <a:gd name="T20" fmla="*/ 84 w 103"/>
                <a:gd name="T21" fmla="*/ 5 h 103"/>
                <a:gd name="T22" fmla="*/ 84 w 103"/>
                <a:gd name="T23" fmla="*/ 5 h 103"/>
                <a:gd name="T24" fmla="*/ 70 w 103"/>
                <a:gd name="T25" fmla="*/ 0 h 103"/>
                <a:gd name="T26" fmla="*/ 61 w 103"/>
                <a:gd name="T27" fmla="*/ 66 h 103"/>
                <a:gd name="T28" fmla="*/ 89 w 103"/>
                <a:gd name="T29" fmla="*/ 80 h 103"/>
                <a:gd name="T30" fmla="*/ 23 w 103"/>
                <a:gd name="T31" fmla="*/ 24 h 103"/>
                <a:gd name="T32" fmla="*/ 0 w 103"/>
                <a:gd name="T33" fmla="*/ 52 h 103"/>
                <a:gd name="T34" fmla="*/ 9 w 103"/>
                <a:gd name="T35" fmla="*/ 66 h 103"/>
                <a:gd name="T36" fmla="*/ 23 w 103"/>
                <a:gd name="T37" fmla="*/ 103 h 103"/>
                <a:gd name="T38" fmla="*/ 56 w 103"/>
                <a:gd name="T39" fmla="*/ 85 h 103"/>
                <a:gd name="T40" fmla="*/ 56 w 103"/>
                <a:gd name="T41" fmla="*/ 71 h 103"/>
                <a:gd name="T42" fmla="*/ 47 w 103"/>
                <a:gd name="T43" fmla="*/ 75 h 103"/>
                <a:gd name="T44" fmla="*/ 47 w 103"/>
                <a:gd name="T45" fmla="*/ 66 h 103"/>
                <a:gd name="T46" fmla="*/ 56 w 103"/>
                <a:gd name="T47" fmla="*/ 52 h 103"/>
                <a:gd name="T48" fmla="*/ 56 w 103"/>
                <a:gd name="T49" fmla="*/ 47 h 103"/>
                <a:gd name="T50" fmla="*/ 47 w 103"/>
                <a:gd name="T51" fmla="*/ 38 h 103"/>
                <a:gd name="T52" fmla="*/ 33 w 103"/>
                <a:gd name="T53" fmla="*/ 33 h 103"/>
                <a:gd name="T54" fmla="*/ 28 w 103"/>
                <a:gd name="T55" fmla="*/ 38 h 103"/>
                <a:gd name="T56" fmla="*/ 42 w 103"/>
                <a:gd name="T57" fmla="*/ 28 h 103"/>
                <a:gd name="T58" fmla="*/ 42 w 103"/>
                <a:gd name="T59" fmla="*/ 10 h 103"/>
                <a:gd name="T60" fmla="*/ 42 w 103"/>
                <a:gd name="T61" fmla="*/ 10 h 103"/>
                <a:gd name="T62" fmla="*/ 28 w 103"/>
                <a:gd name="T63" fmla="*/ 0 h 103"/>
                <a:gd name="T64" fmla="*/ 28 w 103"/>
                <a:gd name="T65" fmla="*/ 5 h 103"/>
                <a:gd name="T66" fmla="*/ 4 w 103"/>
                <a:gd name="T67" fmla="*/ 33 h 103"/>
                <a:gd name="T68" fmla="*/ 33 w 103"/>
                <a:gd name="T69" fmla="*/ 47 h 103"/>
                <a:gd name="T70" fmla="*/ 23 w 103"/>
                <a:gd name="T71" fmla="*/ 47 h 103"/>
                <a:gd name="T72" fmla="*/ 33 w 103"/>
                <a:gd name="T73" fmla="*/ 66 h 103"/>
                <a:gd name="T74" fmla="*/ 33 w 103"/>
                <a:gd name="T75" fmla="*/ 61 h 103"/>
                <a:gd name="T76" fmla="*/ 33 w 103"/>
                <a:gd name="T77" fmla="*/ 75 h 103"/>
                <a:gd name="T78" fmla="*/ 23 w 103"/>
                <a:gd name="T79" fmla="*/ 75 h 103"/>
                <a:gd name="T80" fmla="*/ 79 w 103"/>
                <a:gd name="T81" fmla="*/ 24 h 103"/>
                <a:gd name="T82" fmla="*/ 79 w 103"/>
                <a:gd name="T83" fmla="*/ 38 h 103"/>
                <a:gd name="T84" fmla="*/ 79 w 103"/>
                <a:gd name="T85" fmla="*/ 24 h 1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3" h="103">
                  <a:moveTo>
                    <a:pt x="89" y="80"/>
                  </a:moveTo>
                  <a:lnTo>
                    <a:pt x="89" y="80"/>
                  </a:lnTo>
                  <a:lnTo>
                    <a:pt x="89" y="85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94" y="103"/>
                  </a:lnTo>
                  <a:lnTo>
                    <a:pt x="103" y="94"/>
                  </a:lnTo>
                  <a:lnTo>
                    <a:pt x="103" y="85"/>
                  </a:lnTo>
                  <a:lnTo>
                    <a:pt x="103" y="57"/>
                  </a:lnTo>
                  <a:lnTo>
                    <a:pt x="70" y="57"/>
                  </a:lnTo>
                  <a:lnTo>
                    <a:pt x="70" y="24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9" y="52"/>
                  </a:lnTo>
                  <a:lnTo>
                    <a:pt x="94" y="52"/>
                  </a:lnTo>
                  <a:lnTo>
                    <a:pt x="98" y="42"/>
                  </a:lnTo>
                  <a:lnTo>
                    <a:pt x="98" y="10"/>
                  </a:lnTo>
                  <a:lnTo>
                    <a:pt x="84" y="10"/>
                  </a:lnTo>
                  <a:lnTo>
                    <a:pt x="84" y="5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10"/>
                  </a:lnTo>
                  <a:lnTo>
                    <a:pt x="61" y="10"/>
                  </a:lnTo>
                  <a:lnTo>
                    <a:pt x="61" y="66"/>
                  </a:lnTo>
                  <a:lnTo>
                    <a:pt x="89" y="66"/>
                  </a:lnTo>
                  <a:lnTo>
                    <a:pt x="89" y="80"/>
                  </a:lnTo>
                  <a:close/>
                  <a:moveTo>
                    <a:pt x="14" y="33"/>
                  </a:moveTo>
                  <a:lnTo>
                    <a:pt x="14" y="24"/>
                  </a:lnTo>
                  <a:lnTo>
                    <a:pt x="23" y="24"/>
                  </a:lnTo>
                  <a:lnTo>
                    <a:pt x="14" y="38"/>
                  </a:lnTo>
                  <a:lnTo>
                    <a:pt x="0" y="52"/>
                  </a:lnTo>
                  <a:lnTo>
                    <a:pt x="9" y="66"/>
                  </a:lnTo>
                  <a:lnTo>
                    <a:pt x="14" y="61"/>
                  </a:lnTo>
                  <a:lnTo>
                    <a:pt x="14" y="103"/>
                  </a:lnTo>
                  <a:lnTo>
                    <a:pt x="23" y="103"/>
                  </a:lnTo>
                  <a:lnTo>
                    <a:pt x="23" y="94"/>
                  </a:lnTo>
                  <a:lnTo>
                    <a:pt x="56" y="94"/>
                  </a:lnTo>
                  <a:lnTo>
                    <a:pt x="56" y="85"/>
                  </a:lnTo>
                  <a:lnTo>
                    <a:pt x="84" y="85"/>
                  </a:lnTo>
                  <a:lnTo>
                    <a:pt x="84" y="71"/>
                  </a:lnTo>
                  <a:lnTo>
                    <a:pt x="56" y="71"/>
                  </a:lnTo>
                  <a:lnTo>
                    <a:pt x="56" y="85"/>
                  </a:lnTo>
                  <a:lnTo>
                    <a:pt x="47" y="85"/>
                  </a:lnTo>
                  <a:lnTo>
                    <a:pt x="47" y="75"/>
                  </a:lnTo>
                  <a:lnTo>
                    <a:pt x="56" y="75"/>
                  </a:lnTo>
                  <a:lnTo>
                    <a:pt x="56" y="66"/>
                  </a:lnTo>
                  <a:lnTo>
                    <a:pt x="47" y="66"/>
                  </a:lnTo>
                  <a:lnTo>
                    <a:pt x="47" y="61"/>
                  </a:lnTo>
                  <a:lnTo>
                    <a:pt x="56" y="61"/>
                  </a:lnTo>
                  <a:lnTo>
                    <a:pt x="56" y="52"/>
                  </a:lnTo>
                  <a:lnTo>
                    <a:pt x="47" y="52"/>
                  </a:lnTo>
                  <a:lnTo>
                    <a:pt x="47" y="47"/>
                  </a:lnTo>
                  <a:lnTo>
                    <a:pt x="56" y="47"/>
                  </a:lnTo>
                  <a:lnTo>
                    <a:pt x="56" y="38"/>
                  </a:lnTo>
                  <a:lnTo>
                    <a:pt x="47" y="38"/>
                  </a:lnTo>
                  <a:lnTo>
                    <a:pt x="47" y="33"/>
                  </a:lnTo>
                  <a:lnTo>
                    <a:pt x="33" y="33"/>
                  </a:lnTo>
                  <a:lnTo>
                    <a:pt x="37" y="38"/>
                  </a:lnTo>
                  <a:lnTo>
                    <a:pt x="28" y="38"/>
                  </a:lnTo>
                  <a:lnTo>
                    <a:pt x="37" y="24"/>
                  </a:lnTo>
                  <a:lnTo>
                    <a:pt x="42" y="24"/>
                  </a:lnTo>
                  <a:lnTo>
                    <a:pt x="42" y="28"/>
                  </a:lnTo>
                  <a:lnTo>
                    <a:pt x="56" y="28"/>
                  </a:lnTo>
                  <a:lnTo>
                    <a:pt x="56" y="10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28" y="0"/>
                  </a:lnTo>
                  <a:lnTo>
                    <a:pt x="28" y="5"/>
                  </a:lnTo>
                  <a:lnTo>
                    <a:pt x="23" y="10"/>
                  </a:lnTo>
                  <a:lnTo>
                    <a:pt x="4" y="10"/>
                  </a:lnTo>
                  <a:lnTo>
                    <a:pt x="4" y="33"/>
                  </a:lnTo>
                  <a:lnTo>
                    <a:pt x="14" y="33"/>
                  </a:lnTo>
                  <a:close/>
                  <a:moveTo>
                    <a:pt x="33" y="47"/>
                  </a:moveTo>
                  <a:lnTo>
                    <a:pt x="33" y="52"/>
                  </a:lnTo>
                  <a:lnTo>
                    <a:pt x="23" y="52"/>
                  </a:lnTo>
                  <a:lnTo>
                    <a:pt x="23" y="47"/>
                  </a:lnTo>
                  <a:lnTo>
                    <a:pt x="33" y="47"/>
                  </a:lnTo>
                  <a:close/>
                  <a:moveTo>
                    <a:pt x="33" y="66"/>
                  </a:moveTo>
                  <a:lnTo>
                    <a:pt x="23" y="66"/>
                  </a:lnTo>
                  <a:lnTo>
                    <a:pt x="23" y="61"/>
                  </a:lnTo>
                  <a:lnTo>
                    <a:pt x="33" y="61"/>
                  </a:lnTo>
                  <a:lnTo>
                    <a:pt x="33" y="66"/>
                  </a:lnTo>
                  <a:close/>
                  <a:moveTo>
                    <a:pt x="33" y="75"/>
                  </a:moveTo>
                  <a:lnTo>
                    <a:pt x="33" y="85"/>
                  </a:lnTo>
                  <a:lnTo>
                    <a:pt x="23" y="85"/>
                  </a:lnTo>
                  <a:lnTo>
                    <a:pt x="23" y="75"/>
                  </a:lnTo>
                  <a:lnTo>
                    <a:pt x="33" y="75"/>
                  </a:lnTo>
                  <a:close/>
                  <a:moveTo>
                    <a:pt x="79" y="24"/>
                  </a:moveTo>
                  <a:lnTo>
                    <a:pt x="75" y="28"/>
                  </a:lnTo>
                  <a:lnTo>
                    <a:pt x="79" y="38"/>
                  </a:lnTo>
                  <a:lnTo>
                    <a:pt x="84" y="33"/>
                  </a:lnTo>
                  <a:lnTo>
                    <a:pt x="79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97"/>
            <p:cNvSpPr>
              <a:spLocks noEditPoints="1"/>
            </p:cNvSpPr>
            <p:nvPr/>
          </p:nvSpPr>
          <p:spPr bwMode="auto">
            <a:xfrm>
              <a:off x="10996" y="7410"/>
              <a:ext cx="184" cy="223"/>
            </a:xfrm>
            <a:custGeom>
              <a:avLst/>
              <a:gdLst>
                <a:gd name="T0" fmla="*/ 14 w 85"/>
                <a:gd name="T1" fmla="*/ 10 h 103"/>
                <a:gd name="T2" fmla="*/ 14 w 85"/>
                <a:gd name="T3" fmla="*/ 10 h 103"/>
                <a:gd name="T4" fmla="*/ 0 w 85"/>
                <a:gd name="T5" fmla="*/ 5 h 103"/>
                <a:gd name="T6" fmla="*/ 80 w 85"/>
                <a:gd name="T7" fmla="*/ 28 h 103"/>
                <a:gd name="T8" fmla="*/ 80 w 85"/>
                <a:gd name="T9" fmla="*/ 14 h 103"/>
                <a:gd name="T10" fmla="*/ 80 w 85"/>
                <a:gd name="T11" fmla="*/ 10 h 103"/>
                <a:gd name="T12" fmla="*/ 80 w 85"/>
                <a:gd name="T13" fmla="*/ 5 h 103"/>
                <a:gd name="T14" fmla="*/ 75 w 85"/>
                <a:gd name="T15" fmla="*/ 5 h 103"/>
                <a:gd name="T16" fmla="*/ 66 w 85"/>
                <a:gd name="T17" fmla="*/ 5 h 103"/>
                <a:gd name="T18" fmla="*/ 47 w 85"/>
                <a:gd name="T19" fmla="*/ 19 h 103"/>
                <a:gd name="T20" fmla="*/ 47 w 85"/>
                <a:gd name="T21" fmla="*/ 10 h 103"/>
                <a:gd name="T22" fmla="*/ 47 w 85"/>
                <a:gd name="T23" fmla="*/ 5 h 103"/>
                <a:gd name="T24" fmla="*/ 47 w 85"/>
                <a:gd name="T25" fmla="*/ 0 h 103"/>
                <a:gd name="T26" fmla="*/ 47 w 85"/>
                <a:gd name="T27" fmla="*/ 0 h 103"/>
                <a:gd name="T28" fmla="*/ 33 w 85"/>
                <a:gd name="T29" fmla="*/ 0 h 103"/>
                <a:gd name="T30" fmla="*/ 14 w 85"/>
                <a:gd name="T31" fmla="*/ 19 h 103"/>
                <a:gd name="T32" fmla="*/ 14 w 85"/>
                <a:gd name="T33" fmla="*/ 14 h 103"/>
                <a:gd name="T34" fmla="*/ 14 w 85"/>
                <a:gd name="T35" fmla="*/ 10 h 103"/>
                <a:gd name="T36" fmla="*/ 0 w 85"/>
                <a:gd name="T37" fmla="*/ 103 h 103"/>
                <a:gd name="T38" fmla="*/ 14 w 85"/>
                <a:gd name="T39" fmla="*/ 47 h 103"/>
                <a:gd name="T40" fmla="*/ 47 w 85"/>
                <a:gd name="T41" fmla="*/ 47 h 103"/>
                <a:gd name="T42" fmla="*/ 47 w 85"/>
                <a:gd name="T43" fmla="*/ 47 h 103"/>
                <a:gd name="T44" fmla="*/ 43 w 85"/>
                <a:gd name="T45" fmla="*/ 61 h 103"/>
                <a:gd name="T46" fmla="*/ 29 w 85"/>
                <a:gd name="T47" fmla="*/ 47 h 103"/>
                <a:gd name="T48" fmla="*/ 19 w 85"/>
                <a:gd name="T49" fmla="*/ 57 h 103"/>
                <a:gd name="T50" fmla="*/ 33 w 85"/>
                <a:gd name="T51" fmla="*/ 71 h 103"/>
                <a:gd name="T52" fmla="*/ 14 w 85"/>
                <a:gd name="T53" fmla="*/ 80 h 103"/>
                <a:gd name="T54" fmla="*/ 24 w 85"/>
                <a:gd name="T55" fmla="*/ 89 h 103"/>
                <a:gd name="T56" fmla="*/ 47 w 85"/>
                <a:gd name="T57" fmla="*/ 85 h 103"/>
                <a:gd name="T58" fmla="*/ 52 w 85"/>
                <a:gd name="T59" fmla="*/ 89 h 103"/>
                <a:gd name="T60" fmla="*/ 66 w 85"/>
                <a:gd name="T61" fmla="*/ 80 h 103"/>
                <a:gd name="T62" fmla="*/ 57 w 85"/>
                <a:gd name="T63" fmla="*/ 71 h 103"/>
                <a:gd name="T64" fmla="*/ 57 w 85"/>
                <a:gd name="T65" fmla="*/ 61 h 103"/>
                <a:gd name="T66" fmla="*/ 61 w 85"/>
                <a:gd name="T67" fmla="*/ 57 h 103"/>
                <a:gd name="T68" fmla="*/ 52 w 85"/>
                <a:gd name="T69" fmla="*/ 47 h 103"/>
                <a:gd name="T70" fmla="*/ 66 w 85"/>
                <a:gd name="T71" fmla="*/ 85 h 103"/>
                <a:gd name="T72" fmla="*/ 66 w 85"/>
                <a:gd name="T73" fmla="*/ 89 h 103"/>
                <a:gd name="T74" fmla="*/ 57 w 85"/>
                <a:gd name="T75" fmla="*/ 89 h 103"/>
                <a:gd name="T76" fmla="*/ 61 w 85"/>
                <a:gd name="T77" fmla="*/ 103 h 103"/>
                <a:gd name="T78" fmla="*/ 80 w 85"/>
                <a:gd name="T79" fmla="*/ 99 h 103"/>
                <a:gd name="T80" fmla="*/ 85 w 85"/>
                <a:gd name="T81" fmla="*/ 89 h 103"/>
                <a:gd name="T82" fmla="*/ 0 w 85"/>
                <a:gd name="T83" fmla="*/ 38 h 103"/>
                <a:gd name="T84" fmla="*/ 0 w 85"/>
                <a:gd name="T85" fmla="*/ 38 h 103"/>
                <a:gd name="T86" fmla="*/ 0 w 85"/>
                <a:gd name="T87" fmla="*/ 103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103">
                  <a:moveTo>
                    <a:pt x="14" y="10"/>
                  </a:moveTo>
                  <a:lnTo>
                    <a:pt x="14" y="1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28"/>
                  </a:lnTo>
                  <a:lnTo>
                    <a:pt x="80" y="28"/>
                  </a:lnTo>
                  <a:lnTo>
                    <a:pt x="80" y="14"/>
                  </a:lnTo>
                  <a:lnTo>
                    <a:pt x="80" y="10"/>
                  </a:lnTo>
                  <a:lnTo>
                    <a:pt x="80" y="5"/>
                  </a:lnTo>
                  <a:lnTo>
                    <a:pt x="75" y="5"/>
                  </a:lnTo>
                  <a:lnTo>
                    <a:pt x="71" y="5"/>
                  </a:lnTo>
                  <a:lnTo>
                    <a:pt x="66" y="5"/>
                  </a:lnTo>
                  <a:lnTo>
                    <a:pt x="66" y="19"/>
                  </a:lnTo>
                  <a:lnTo>
                    <a:pt x="47" y="19"/>
                  </a:lnTo>
                  <a:lnTo>
                    <a:pt x="47" y="10"/>
                  </a:lnTo>
                  <a:lnTo>
                    <a:pt x="47" y="5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19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4" y="10"/>
                  </a:lnTo>
                  <a:close/>
                  <a:moveTo>
                    <a:pt x="0" y="103"/>
                  </a:moveTo>
                  <a:lnTo>
                    <a:pt x="14" y="103"/>
                  </a:lnTo>
                  <a:lnTo>
                    <a:pt x="14" y="47"/>
                  </a:lnTo>
                  <a:lnTo>
                    <a:pt x="47" y="47"/>
                  </a:lnTo>
                  <a:lnTo>
                    <a:pt x="43" y="61"/>
                  </a:lnTo>
                  <a:lnTo>
                    <a:pt x="29" y="47"/>
                  </a:lnTo>
                  <a:lnTo>
                    <a:pt x="19" y="57"/>
                  </a:lnTo>
                  <a:lnTo>
                    <a:pt x="33" y="71"/>
                  </a:lnTo>
                  <a:lnTo>
                    <a:pt x="14" y="80"/>
                  </a:lnTo>
                  <a:lnTo>
                    <a:pt x="24" y="89"/>
                  </a:lnTo>
                  <a:lnTo>
                    <a:pt x="43" y="80"/>
                  </a:lnTo>
                  <a:lnTo>
                    <a:pt x="47" y="85"/>
                  </a:lnTo>
                  <a:lnTo>
                    <a:pt x="52" y="89"/>
                  </a:lnTo>
                  <a:lnTo>
                    <a:pt x="66" y="80"/>
                  </a:lnTo>
                  <a:lnTo>
                    <a:pt x="57" y="71"/>
                  </a:lnTo>
                  <a:lnTo>
                    <a:pt x="52" y="71"/>
                  </a:lnTo>
                  <a:lnTo>
                    <a:pt x="57" y="61"/>
                  </a:lnTo>
                  <a:lnTo>
                    <a:pt x="61" y="57"/>
                  </a:lnTo>
                  <a:lnTo>
                    <a:pt x="52" y="47"/>
                  </a:lnTo>
                  <a:lnTo>
                    <a:pt x="66" y="47"/>
                  </a:lnTo>
                  <a:lnTo>
                    <a:pt x="66" y="85"/>
                  </a:lnTo>
                  <a:lnTo>
                    <a:pt x="66" y="89"/>
                  </a:lnTo>
                  <a:lnTo>
                    <a:pt x="57" y="89"/>
                  </a:lnTo>
                  <a:lnTo>
                    <a:pt x="61" y="103"/>
                  </a:lnTo>
                  <a:lnTo>
                    <a:pt x="71" y="103"/>
                  </a:lnTo>
                  <a:lnTo>
                    <a:pt x="80" y="99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38"/>
                  </a:lnTo>
                  <a:lnTo>
                    <a:pt x="0" y="38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98"/>
            <p:cNvSpPr/>
            <p:nvPr/>
          </p:nvSpPr>
          <p:spPr bwMode="auto">
            <a:xfrm>
              <a:off x="11222" y="7410"/>
              <a:ext cx="213" cy="223"/>
            </a:xfrm>
            <a:custGeom>
              <a:avLst/>
              <a:gdLst>
                <a:gd name="T0" fmla="*/ 61 w 98"/>
                <a:gd name="T1" fmla="*/ 14 h 103"/>
                <a:gd name="T2" fmla="*/ 61 w 98"/>
                <a:gd name="T3" fmla="*/ 14 h 103"/>
                <a:gd name="T4" fmla="*/ 56 w 98"/>
                <a:gd name="T5" fmla="*/ 10 h 103"/>
                <a:gd name="T6" fmla="*/ 56 w 98"/>
                <a:gd name="T7" fmla="*/ 10 h 103"/>
                <a:gd name="T8" fmla="*/ 56 w 98"/>
                <a:gd name="T9" fmla="*/ 0 h 103"/>
                <a:gd name="T10" fmla="*/ 56 w 98"/>
                <a:gd name="T11" fmla="*/ 0 h 103"/>
                <a:gd name="T12" fmla="*/ 47 w 98"/>
                <a:gd name="T13" fmla="*/ 0 h 103"/>
                <a:gd name="T14" fmla="*/ 47 w 98"/>
                <a:gd name="T15" fmla="*/ 0 h 103"/>
                <a:gd name="T16" fmla="*/ 37 w 98"/>
                <a:gd name="T17" fmla="*/ 5 h 103"/>
                <a:gd name="T18" fmla="*/ 37 w 98"/>
                <a:gd name="T19" fmla="*/ 5 h 103"/>
                <a:gd name="T20" fmla="*/ 42 w 98"/>
                <a:gd name="T21" fmla="*/ 19 h 103"/>
                <a:gd name="T22" fmla="*/ 0 w 98"/>
                <a:gd name="T23" fmla="*/ 19 h 103"/>
                <a:gd name="T24" fmla="*/ 0 w 98"/>
                <a:gd name="T25" fmla="*/ 28 h 103"/>
                <a:gd name="T26" fmla="*/ 42 w 98"/>
                <a:gd name="T27" fmla="*/ 28 h 103"/>
                <a:gd name="T28" fmla="*/ 42 w 98"/>
                <a:gd name="T29" fmla="*/ 42 h 103"/>
                <a:gd name="T30" fmla="*/ 14 w 98"/>
                <a:gd name="T31" fmla="*/ 42 h 103"/>
                <a:gd name="T32" fmla="*/ 14 w 98"/>
                <a:gd name="T33" fmla="*/ 89 h 103"/>
                <a:gd name="T34" fmla="*/ 28 w 98"/>
                <a:gd name="T35" fmla="*/ 89 h 103"/>
                <a:gd name="T36" fmla="*/ 28 w 98"/>
                <a:gd name="T37" fmla="*/ 52 h 103"/>
                <a:gd name="T38" fmla="*/ 42 w 98"/>
                <a:gd name="T39" fmla="*/ 52 h 103"/>
                <a:gd name="T40" fmla="*/ 42 w 98"/>
                <a:gd name="T41" fmla="*/ 103 h 103"/>
                <a:gd name="T42" fmla="*/ 56 w 98"/>
                <a:gd name="T43" fmla="*/ 103 h 103"/>
                <a:gd name="T44" fmla="*/ 56 w 98"/>
                <a:gd name="T45" fmla="*/ 52 h 103"/>
                <a:gd name="T46" fmla="*/ 70 w 98"/>
                <a:gd name="T47" fmla="*/ 52 h 103"/>
                <a:gd name="T48" fmla="*/ 70 w 98"/>
                <a:gd name="T49" fmla="*/ 75 h 103"/>
                <a:gd name="T50" fmla="*/ 70 w 98"/>
                <a:gd name="T51" fmla="*/ 75 h 103"/>
                <a:gd name="T52" fmla="*/ 70 w 98"/>
                <a:gd name="T53" fmla="*/ 80 h 103"/>
                <a:gd name="T54" fmla="*/ 61 w 98"/>
                <a:gd name="T55" fmla="*/ 80 h 103"/>
                <a:gd name="T56" fmla="*/ 61 w 98"/>
                <a:gd name="T57" fmla="*/ 80 h 103"/>
                <a:gd name="T58" fmla="*/ 65 w 98"/>
                <a:gd name="T59" fmla="*/ 94 h 103"/>
                <a:gd name="T60" fmla="*/ 65 w 98"/>
                <a:gd name="T61" fmla="*/ 94 h 103"/>
                <a:gd name="T62" fmla="*/ 79 w 98"/>
                <a:gd name="T63" fmla="*/ 89 h 103"/>
                <a:gd name="T64" fmla="*/ 84 w 98"/>
                <a:gd name="T65" fmla="*/ 89 h 103"/>
                <a:gd name="T66" fmla="*/ 89 w 98"/>
                <a:gd name="T67" fmla="*/ 85 h 103"/>
                <a:gd name="T68" fmla="*/ 89 w 98"/>
                <a:gd name="T69" fmla="*/ 42 h 103"/>
                <a:gd name="T70" fmla="*/ 56 w 98"/>
                <a:gd name="T71" fmla="*/ 42 h 103"/>
                <a:gd name="T72" fmla="*/ 56 w 98"/>
                <a:gd name="T73" fmla="*/ 28 h 103"/>
                <a:gd name="T74" fmla="*/ 98 w 98"/>
                <a:gd name="T75" fmla="*/ 28 h 103"/>
                <a:gd name="T76" fmla="*/ 98 w 98"/>
                <a:gd name="T77" fmla="*/ 19 h 103"/>
                <a:gd name="T78" fmla="*/ 47 w 98"/>
                <a:gd name="T79" fmla="*/ 19 h 103"/>
                <a:gd name="T80" fmla="*/ 47 w 98"/>
                <a:gd name="T81" fmla="*/ 19 h 103"/>
                <a:gd name="T82" fmla="*/ 61 w 98"/>
                <a:gd name="T83" fmla="*/ 14 h 103"/>
                <a:gd name="T84" fmla="*/ 61 w 98"/>
                <a:gd name="T85" fmla="*/ 14 h 103"/>
                <a:gd name="T86" fmla="*/ 61 w 98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89"/>
                  </a:lnTo>
                  <a:lnTo>
                    <a:pt x="28" y="89"/>
                  </a:lnTo>
                  <a:lnTo>
                    <a:pt x="28" y="52"/>
                  </a:lnTo>
                  <a:lnTo>
                    <a:pt x="42" y="52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2"/>
                  </a:lnTo>
                  <a:lnTo>
                    <a:pt x="70" y="52"/>
                  </a:lnTo>
                  <a:lnTo>
                    <a:pt x="70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79" y="89"/>
                  </a:lnTo>
                  <a:lnTo>
                    <a:pt x="84" y="89"/>
                  </a:lnTo>
                  <a:lnTo>
                    <a:pt x="89" y="85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47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6" name="Freeform 99"/>
            <p:cNvSpPr>
              <a:spLocks noEditPoints="1"/>
            </p:cNvSpPr>
            <p:nvPr/>
          </p:nvSpPr>
          <p:spPr bwMode="auto">
            <a:xfrm>
              <a:off x="8064" y="8480"/>
              <a:ext cx="215" cy="223"/>
            </a:xfrm>
            <a:custGeom>
              <a:avLst/>
              <a:gdLst>
                <a:gd name="T0" fmla="*/ 33 w 99"/>
                <a:gd name="T1" fmla="*/ 5 h 103"/>
                <a:gd name="T2" fmla="*/ 14 w 99"/>
                <a:gd name="T3" fmla="*/ 0 h 103"/>
                <a:gd name="T4" fmla="*/ 0 w 99"/>
                <a:gd name="T5" fmla="*/ 33 h 103"/>
                <a:gd name="T6" fmla="*/ 5 w 99"/>
                <a:gd name="T7" fmla="*/ 42 h 103"/>
                <a:gd name="T8" fmla="*/ 5 w 99"/>
                <a:gd name="T9" fmla="*/ 42 h 103"/>
                <a:gd name="T10" fmla="*/ 10 w 99"/>
                <a:gd name="T11" fmla="*/ 56 h 103"/>
                <a:gd name="T12" fmla="*/ 5 w 99"/>
                <a:gd name="T13" fmla="*/ 70 h 103"/>
                <a:gd name="T14" fmla="*/ 33 w 99"/>
                <a:gd name="T15" fmla="*/ 65 h 103"/>
                <a:gd name="T16" fmla="*/ 33 w 99"/>
                <a:gd name="T17" fmla="*/ 56 h 103"/>
                <a:gd name="T18" fmla="*/ 43 w 99"/>
                <a:gd name="T19" fmla="*/ 33 h 103"/>
                <a:gd name="T20" fmla="*/ 47 w 99"/>
                <a:gd name="T21" fmla="*/ 47 h 103"/>
                <a:gd name="T22" fmla="*/ 52 w 99"/>
                <a:gd name="T23" fmla="*/ 23 h 103"/>
                <a:gd name="T24" fmla="*/ 47 w 99"/>
                <a:gd name="T25" fmla="*/ 23 h 103"/>
                <a:gd name="T26" fmla="*/ 33 w 99"/>
                <a:gd name="T27" fmla="*/ 23 h 103"/>
                <a:gd name="T28" fmla="*/ 24 w 99"/>
                <a:gd name="T29" fmla="*/ 33 h 103"/>
                <a:gd name="T30" fmla="*/ 19 w 99"/>
                <a:gd name="T31" fmla="*/ 33 h 103"/>
                <a:gd name="T32" fmla="*/ 24 w 99"/>
                <a:gd name="T33" fmla="*/ 19 h 103"/>
                <a:gd name="T34" fmla="*/ 38 w 99"/>
                <a:gd name="T35" fmla="*/ 19 h 103"/>
                <a:gd name="T36" fmla="*/ 61 w 99"/>
                <a:gd name="T37" fmla="*/ 19 h 103"/>
                <a:gd name="T38" fmla="*/ 94 w 99"/>
                <a:gd name="T39" fmla="*/ 5 h 103"/>
                <a:gd name="T40" fmla="*/ 90 w 99"/>
                <a:gd name="T41" fmla="*/ 0 h 103"/>
                <a:gd name="T42" fmla="*/ 33 w 99"/>
                <a:gd name="T43" fmla="*/ 9 h 103"/>
                <a:gd name="T44" fmla="*/ 57 w 99"/>
                <a:gd name="T45" fmla="*/ 23 h 103"/>
                <a:gd name="T46" fmla="*/ 75 w 99"/>
                <a:gd name="T47" fmla="*/ 37 h 103"/>
                <a:gd name="T48" fmla="*/ 71 w 99"/>
                <a:gd name="T49" fmla="*/ 19 h 103"/>
                <a:gd name="T50" fmla="*/ 66 w 99"/>
                <a:gd name="T51" fmla="*/ 75 h 103"/>
                <a:gd name="T52" fmla="*/ 61 w 99"/>
                <a:gd name="T53" fmla="*/ 70 h 103"/>
                <a:gd name="T54" fmla="*/ 75 w 99"/>
                <a:gd name="T55" fmla="*/ 65 h 103"/>
                <a:gd name="T56" fmla="*/ 66 w 99"/>
                <a:gd name="T57" fmla="*/ 75 h 103"/>
                <a:gd name="T58" fmla="*/ 24 w 99"/>
                <a:gd name="T59" fmla="*/ 89 h 103"/>
                <a:gd name="T60" fmla="*/ 38 w 99"/>
                <a:gd name="T61" fmla="*/ 75 h 103"/>
                <a:gd name="T62" fmla="*/ 0 w 99"/>
                <a:gd name="T63" fmla="*/ 80 h 103"/>
                <a:gd name="T64" fmla="*/ 24 w 99"/>
                <a:gd name="T65" fmla="*/ 89 h 103"/>
                <a:gd name="T66" fmla="*/ 71 w 99"/>
                <a:gd name="T67" fmla="*/ 47 h 103"/>
                <a:gd name="T68" fmla="*/ 52 w 99"/>
                <a:gd name="T69" fmla="*/ 51 h 103"/>
                <a:gd name="T70" fmla="*/ 47 w 99"/>
                <a:gd name="T71" fmla="*/ 65 h 103"/>
                <a:gd name="T72" fmla="*/ 43 w 99"/>
                <a:gd name="T73" fmla="*/ 80 h 103"/>
                <a:gd name="T74" fmla="*/ 47 w 99"/>
                <a:gd name="T75" fmla="*/ 84 h 103"/>
                <a:gd name="T76" fmla="*/ 57 w 99"/>
                <a:gd name="T77" fmla="*/ 84 h 103"/>
                <a:gd name="T78" fmla="*/ 29 w 99"/>
                <a:gd name="T79" fmla="*/ 94 h 103"/>
                <a:gd name="T80" fmla="*/ 57 w 99"/>
                <a:gd name="T81" fmla="*/ 98 h 103"/>
                <a:gd name="T82" fmla="*/ 90 w 99"/>
                <a:gd name="T83" fmla="*/ 103 h 103"/>
                <a:gd name="T84" fmla="*/ 99 w 99"/>
                <a:gd name="T85" fmla="*/ 94 h 103"/>
                <a:gd name="T86" fmla="*/ 90 w 99"/>
                <a:gd name="T87" fmla="*/ 65 h 103"/>
                <a:gd name="T88" fmla="*/ 66 w 99"/>
                <a:gd name="T89" fmla="*/ 51 h 103"/>
                <a:gd name="T90" fmla="*/ 71 w 99"/>
                <a:gd name="T91" fmla="*/ 47 h 103"/>
                <a:gd name="T92" fmla="*/ 71 w 99"/>
                <a:gd name="T93" fmla="*/ 47 h 103"/>
                <a:gd name="T94" fmla="*/ 85 w 99"/>
                <a:gd name="T95" fmla="*/ 47 h 103"/>
                <a:gd name="T96" fmla="*/ 94 w 99"/>
                <a:gd name="T97" fmla="*/ 33 h 103"/>
                <a:gd name="T98" fmla="*/ 80 w 99"/>
                <a:gd name="T99" fmla="*/ 19 h 103"/>
                <a:gd name="T100" fmla="*/ 71 w 99"/>
                <a:gd name="T101" fmla="*/ 47 h 1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" h="103">
                  <a:moveTo>
                    <a:pt x="24" y="19"/>
                  </a:moveTo>
                  <a:lnTo>
                    <a:pt x="24" y="19"/>
                  </a:lnTo>
                  <a:lnTo>
                    <a:pt x="33" y="5"/>
                  </a:lnTo>
                  <a:lnTo>
                    <a:pt x="14" y="0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5" y="42"/>
                  </a:lnTo>
                  <a:lnTo>
                    <a:pt x="19" y="42"/>
                  </a:lnTo>
                  <a:lnTo>
                    <a:pt x="10" y="56"/>
                  </a:lnTo>
                  <a:lnTo>
                    <a:pt x="0" y="56"/>
                  </a:lnTo>
                  <a:lnTo>
                    <a:pt x="5" y="70"/>
                  </a:lnTo>
                  <a:lnTo>
                    <a:pt x="24" y="70"/>
                  </a:lnTo>
                  <a:lnTo>
                    <a:pt x="33" y="65"/>
                  </a:lnTo>
                  <a:lnTo>
                    <a:pt x="33" y="56"/>
                  </a:lnTo>
                  <a:lnTo>
                    <a:pt x="24" y="56"/>
                  </a:lnTo>
                  <a:lnTo>
                    <a:pt x="43" y="33"/>
                  </a:lnTo>
                  <a:lnTo>
                    <a:pt x="47" y="47"/>
                  </a:lnTo>
                  <a:lnTo>
                    <a:pt x="57" y="42"/>
                  </a:lnTo>
                  <a:lnTo>
                    <a:pt x="52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3" y="23"/>
                  </a:lnTo>
                  <a:lnTo>
                    <a:pt x="29" y="23"/>
                  </a:lnTo>
                  <a:lnTo>
                    <a:pt x="24" y="33"/>
                  </a:lnTo>
                  <a:lnTo>
                    <a:pt x="19" y="33"/>
                  </a:lnTo>
                  <a:lnTo>
                    <a:pt x="24" y="19"/>
                  </a:lnTo>
                  <a:close/>
                  <a:moveTo>
                    <a:pt x="33" y="9"/>
                  </a:moveTo>
                  <a:lnTo>
                    <a:pt x="33" y="9"/>
                  </a:lnTo>
                  <a:lnTo>
                    <a:pt x="38" y="19"/>
                  </a:lnTo>
                  <a:lnTo>
                    <a:pt x="61" y="19"/>
                  </a:lnTo>
                  <a:lnTo>
                    <a:pt x="99" y="14"/>
                  </a:lnTo>
                  <a:lnTo>
                    <a:pt x="94" y="5"/>
                  </a:lnTo>
                  <a:lnTo>
                    <a:pt x="90" y="0"/>
                  </a:lnTo>
                  <a:lnTo>
                    <a:pt x="66" y="5"/>
                  </a:lnTo>
                  <a:lnTo>
                    <a:pt x="33" y="9"/>
                  </a:lnTo>
                  <a:close/>
                  <a:moveTo>
                    <a:pt x="71" y="19"/>
                  </a:moveTo>
                  <a:lnTo>
                    <a:pt x="57" y="23"/>
                  </a:lnTo>
                  <a:lnTo>
                    <a:pt x="61" y="42"/>
                  </a:lnTo>
                  <a:lnTo>
                    <a:pt x="75" y="37"/>
                  </a:lnTo>
                  <a:lnTo>
                    <a:pt x="71" y="19"/>
                  </a:lnTo>
                  <a:close/>
                  <a:moveTo>
                    <a:pt x="66" y="75"/>
                  </a:moveTo>
                  <a:lnTo>
                    <a:pt x="66" y="75"/>
                  </a:lnTo>
                  <a:lnTo>
                    <a:pt x="57" y="75"/>
                  </a:lnTo>
                  <a:lnTo>
                    <a:pt x="61" y="70"/>
                  </a:lnTo>
                  <a:lnTo>
                    <a:pt x="61" y="65"/>
                  </a:lnTo>
                  <a:lnTo>
                    <a:pt x="75" y="65"/>
                  </a:lnTo>
                  <a:lnTo>
                    <a:pt x="66" y="75"/>
                  </a:lnTo>
                  <a:close/>
                  <a:moveTo>
                    <a:pt x="24" y="89"/>
                  </a:moveTo>
                  <a:lnTo>
                    <a:pt x="24" y="89"/>
                  </a:lnTo>
                  <a:lnTo>
                    <a:pt x="38" y="89"/>
                  </a:lnTo>
                  <a:lnTo>
                    <a:pt x="38" y="75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4" y="89"/>
                  </a:lnTo>
                  <a:close/>
                  <a:moveTo>
                    <a:pt x="71" y="47"/>
                  </a:moveTo>
                  <a:lnTo>
                    <a:pt x="57" y="47"/>
                  </a:lnTo>
                  <a:lnTo>
                    <a:pt x="52" y="51"/>
                  </a:lnTo>
                  <a:lnTo>
                    <a:pt x="38" y="51"/>
                  </a:lnTo>
                  <a:lnTo>
                    <a:pt x="38" y="65"/>
                  </a:lnTo>
                  <a:lnTo>
                    <a:pt x="47" y="65"/>
                  </a:lnTo>
                  <a:lnTo>
                    <a:pt x="43" y="80"/>
                  </a:lnTo>
                  <a:lnTo>
                    <a:pt x="47" y="84"/>
                  </a:lnTo>
                  <a:lnTo>
                    <a:pt x="57" y="84"/>
                  </a:lnTo>
                  <a:lnTo>
                    <a:pt x="47" y="89"/>
                  </a:lnTo>
                  <a:lnTo>
                    <a:pt x="29" y="94"/>
                  </a:lnTo>
                  <a:lnTo>
                    <a:pt x="38" y="103"/>
                  </a:lnTo>
                  <a:lnTo>
                    <a:pt x="57" y="98"/>
                  </a:lnTo>
                  <a:lnTo>
                    <a:pt x="71" y="94"/>
                  </a:lnTo>
                  <a:lnTo>
                    <a:pt x="90" y="103"/>
                  </a:lnTo>
                  <a:lnTo>
                    <a:pt x="99" y="94"/>
                  </a:lnTo>
                  <a:lnTo>
                    <a:pt x="80" y="80"/>
                  </a:lnTo>
                  <a:lnTo>
                    <a:pt x="90" y="65"/>
                  </a:lnTo>
                  <a:lnTo>
                    <a:pt x="99" y="65"/>
                  </a:lnTo>
                  <a:lnTo>
                    <a:pt x="99" y="51"/>
                  </a:lnTo>
                  <a:lnTo>
                    <a:pt x="66" y="51"/>
                  </a:lnTo>
                  <a:lnTo>
                    <a:pt x="71" y="47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85" y="47"/>
                  </a:lnTo>
                  <a:lnTo>
                    <a:pt x="94" y="33"/>
                  </a:lnTo>
                  <a:lnTo>
                    <a:pt x="99" y="23"/>
                  </a:lnTo>
                  <a:lnTo>
                    <a:pt x="80" y="19"/>
                  </a:lnTo>
                  <a:lnTo>
                    <a:pt x="71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100"/>
            <p:cNvSpPr>
              <a:spLocks noEditPoints="1"/>
            </p:cNvSpPr>
            <p:nvPr/>
          </p:nvSpPr>
          <p:spPr bwMode="auto">
            <a:xfrm>
              <a:off x="8310" y="8480"/>
              <a:ext cx="223" cy="223"/>
            </a:xfrm>
            <a:custGeom>
              <a:avLst/>
              <a:gdLst>
                <a:gd name="T0" fmla="*/ 28 w 103"/>
                <a:gd name="T1" fmla="*/ 23 h 103"/>
                <a:gd name="T2" fmla="*/ 38 w 103"/>
                <a:gd name="T3" fmla="*/ 5 h 103"/>
                <a:gd name="T4" fmla="*/ 23 w 103"/>
                <a:gd name="T5" fmla="*/ 0 h 103"/>
                <a:gd name="T6" fmla="*/ 23 w 103"/>
                <a:gd name="T7" fmla="*/ 5 h 103"/>
                <a:gd name="T8" fmla="*/ 14 w 103"/>
                <a:gd name="T9" fmla="*/ 33 h 103"/>
                <a:gd name="T10" fmla="*/ 0 w 103"/>
                <a:gd name="T11" fmla="*/ 51 h 103"/>
                <a:gd name="T12" fmla="*/ 0 w 103"/>
                <a:gd name="T13" fmla="*/ 51 h 103"/>
                <a:gd name="T14" fmla="*/ 5 w 103"/>
                <a:gd name="T15" fmla="*/ 61 h 103"/>
                <a:gd name="T16" fmla="*/ 19 w 103"/>
                <a:gd name="T17" fmla="*/ 103 h 103"/>
                <a:gd name="T18" fmla="*/ 28 w 103"/>
                <a:gd name="T19" fmla="*/ 103 h 103"/>
                <a:gd name="T20" fmla="*/ 28 w 103"/>
                <a:gd name="T21" fmla="*/ 23 h 103"/>
                <a:gd name="T22" fmla="*/ 33 w 103"/>
                <a:gd name="T23" fmla="*/ 65 h 103"/>
                <a:gd name="T24" fmla="*/ 38 w 103"/>
                <a:gd name="T25" fmla="*/ 75 h 103"/>
                <a:gd name="T26" fmla="*/ 52 w 103"/>
                <a:gd name="T27" fmla="*/ 70 h 103"/>
                <a:gd name="T28" fmla="*/ 52 w 103"/>
                <a:gd name="T29" fmla="*/ 89 h 103"/>
                <a:gd name="T30" fmla="*/ 61 w 103"/>
                <a:gd name="T31" fmla="*/ 98 h 103"/>
                <a:gd name="T32" fmla="*/ 84 w 103"/>
                <a:gd name="T33" fmla="*/ 98 h 103"/>
                <a:gd name="T34" fmla="*/ 94 w 103"/>
                <a:gd name="T35" fmla="*/ 98 h 103"/>
                <a:gd name="T36" fmla="*/ 103 w 103"/>
                <a:gd name="T37" fmla="*/ 80 h 103"/>
                <a:gd name="T38" fmla="*/ 84 w 103"/>
                <a:gd name="T39" fmla="*/ 75 h 103"/>
                <a:gd name="T40" fmla="*/ 80 w 103"/>
                <a:gd name="T41" fmla="*/ 89 h 103"/>
                <a:gd name="T42" fmla="*/ 66 w 103"/>
                <a:gd name="T43" fmla="*/ 89 h 103"/>
                <a:gd name="T44" fmla="*/ 66 w 103"/>
                <a:gd name="T45" fmla="*/ 84 h 103"/>
                <a:gd name="T46" fmla="*/ 66 w 103"/>
                <a:gd name="T47" fmla="*/ 61 h 103"/>
                <a:gd name="T48" fmla="*/ 94 w 103"/>
                <a:gd name="T49" fmla="*/ 28 h 103"/>
                <a:gd name="T50" fmla="*/ 99 w 103"/>
                <a:gd name="T51" fmla="*/ 23 h 103"/>
                <a:gd name="T52" fmla="*/ 89 w 103"/>
                <a:gd name="T53" fmla="*/ 19 h 103"/>
                <a:gd name="T54" fmla="*/ 80 w 103"/>
                <a:gd name="T55" fmla="*/ 14 h 103"/>
                <a:gd name="T56" fmla="*/ 66 w 103"/>
                <a:gd name="T57" fmla="*/ 42 h 103"/>
                <a:gd name="T58" fmla="*/ 66 w 103"/>
                <a:gd name="T59" fmla="*/ 9 h 103"/>
                <a:gd name="T60" fmla="*/ 66 w 103"/>
                <a:gd name="T61" fmla="*/ 5 h 103"/>
                <a:gd name="T62" fmla="*/ 66 w 103"/>
                <a:gd name="T63" fmla="*/ 5 h 103"/>
                <a:gd name="T64" fmla="*/ 52 w 103"/>
                <a:gd name="T65" fmla="*/ 0 h 103"/>
                <a:gd name="T66" fmla="*/ 52 w 103"/>
                <a:gd name="T67" fmla="*/ 51 h 103"/>
                <a:gd name="T68" fmla="*/ 33 w 103"/>
                <a:gd name="T69" fmla="*/ 65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103">
                  <a:moveTo>
                    <a:pt x="28" y="23"/>
                  </a:moveTo>
                  <a:lnTo>
                    <a:pt x="28" y="23"/>
                  </a:lnTo>
                  <a:lnTo>
                    <a:pt x="38" y="5"/>
                  </a:lnTo>
                  <a:lnTo>
                    <a:pt x="23" y="0"/>
                  </a:lnTo>
                  <a:lnTo>
                    <a:pt x="23" y="5"/>
                  </a:lnTo>
                  <a:lnTo>
                    <a:pt x="14" y="33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19" y="51"/>
                  </a:lnTo>
                  <a:lnTo>
                    <a:pt x="19" y="103"/>
                  </a:lnTo>
                  <a:lnTo>
                    <a:pt x="28" y="103"/>
                  </a:lnTo>
                  <a:lnTo>
                    <a:pt x="28" y="23"/>
                  </a:lnTo>
                  <a:close/>
                  <a:moveTo>
                    <a:pt x="33" y="65"/>
                  </a:moveTo>
                  <a:lnTo>
                    <a:pt x="33" y="65"/>
                  </a:lnTo>
                  <a:lnTo>
                    <a:pt x="38" y="75"/>
                  </a:lnTo>
                  <a:lnTo>
                    <a:pt x="52" y="70"/>
                  </a:lnTo>
                  <a:lnTo>
                    <a:pt x="52" y="89"/>
                  </a:lnTo>
                  <a:lnTo>
                    <a:pt x="52" y="98"/>
                  </a:lnTo>
                  <a:lnTo>
                    <a:pt x="61" y="98"/>
                  </a:lnTo>
                  <a:lnTo>
                    <a:pt x="84" y="98"/>
                  </a:lnTo>
                  <a:lnTo>
                    <a:pt x="94" y="98"/>
                  </a:lnTo>
                  <a:lnTo>
                    <a:pt x="103" y="80"/>
                  </a:lnTo>
                  <a:lnTo>
                    <a:pt x="84" y="75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66" y="89"/>
                  </a:lnTo>
                  <a:lnTo>
                    <a:pt x="66" y="84"/>
                  </a:lnTo>
                  <a:lnTo>
                    <a:pt x="66" y="61"/>
                  </a:lnTo>
                  <a:lnTo>
                    <a:pt x="80" y="47"/>
                  </a:lnTo>
                  <a:lnTo>
                    <a:pt x="94" y="28"/>
                  </a:lnTo>
                  <a:lnTo>
                    <a:pt x="99" y="23"/>
                  </a:lnTo>
                  <a:lnTo>
                    <a:pt x="89" y="19"/>
                  </a:lnTo>
                  <a:lnTo>
                    <a:pt x="80" y="14"/>
                  </a:lnTo>
                  <a:lnTo>
                    <a:pt x="66" y="42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2" y="51"/>
                  </a:lnTo>
                  <a:lnTo>
                    <a:pt x="33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101"/>
            <p:cNvSpPr/>
            <p:nvPr/>
          </p:nvSpPr>
          <p:spPr bwMode="auto">
            <a:xfrm>
              <a:off x="8555" y="8480"/>
              <a:ext cx="213" cy="223"/>
            </a:xfrm>
            <a:custGeom>
              <a:avLst/>
              <a:gdLst>
                <a:gd name="T0" fmla="*/ 61 w 98"/>
                <a:gd name="T1" fmla="*/ 14 h 103"/>
                <a:gd name="T2" fmla="*/ 61 w 98"/>
                <a:gd name="T3" fmla="*/ 14 h 103"/>
                <a:gd name="T4" fmla="*/ 61 w 98"/>
                <a:gd name="T5" fmla="*/ 9 h 103"/>
                <a:gd name="T6" fmla="*/ 61 w 98"/>
                <a:gd name="T7" fmla="*/ 9 h 103"/>
                <a:gd name="T8" fmla="*/ 56 w 98"/>
                <a:gd name="T9" fmla="*/ 0 h 103"/>
                <a:gd name="T10" fmla="*/ 56 w 98"/>
                <a:gd name="T11" fmla="*/ 0 h 103"/>
                <a:gd name="T12" fmla="*/ 46 w 98"/>
                <a:gd name="T13" fmla="*/ 5 h 103"/>
                <a:gd name="T14" fmla="*/ 46 w 98"/>
                <a:gd name="T15" fmla="*/ 5 h 103"/>
                <a:gd name="T16" fmla="*/ 37 w 98"/>
                <a:gd name="T17" fmla="*/ 5 h 103"/>
                <a:gd name="T18" fmla="*/ 37 w 98"/>
                <a:gd name="T19" fmla="*/ 5 h 103"/>
                <a:gd name="T20" fmla="*/ 42 w 98"/>
                <a:gd name="T21" fmla="*/ 19 h 103"/>
                <a:gd name="T22" fmla="*/ 0 w 98"/>
                <a:gd name="T23" fmla="*/ 19 h 103"/>
                <a:gd name="T24" fmla="*/ 0 w 98"/>
                <a:gd name="T25" fmla="*/ 28 h 103"/>
                <a:gd name="T26" fmla="*/ 42 w 98"/>
                <a:gd name="T27" fmla="*/ 28 h 103"/>
                <a:gd name="T28" fmla="*/ 42 w 98"/>
                <a:gd name="T29" fmla="*/ 42 h 103"/>
                <a:gd name="T30" fmla="*/ 14 w 98"/>
                <a:gd name="T31" fmla="*/ 42 h 103"/>
                <a:gd name="T32" fmla="*/ 14 w 98"/>
                <a:gd name="T33" fmla="*/ 94 h 103"/>
                <a:gd name="T34" fmla="*/ 28 w 98"/>
                <a:gd name="T35" fmla="*/ 94 h 103"/>
                <a:gd name="T36" fmla="*/ 28 w 98"/>
                <a:gd name="T37" fmla="*/ 51 h 103"/>
                <a:gd name="T38" fmla="*/ 42 w 98"/>
                <a:gd name="T39" fmla="*/ 51 h 103"/>
                <a:gd name="T40" fmla="*/ 42 w 98"/>
                <a:gd name="T41" fmla="*/ 103 h 103"/>
                <a:gd name="T42" fmla="*/ 56 w 98"/>
                <a:gd name="T43" fmla="*/ 103 h 103"/>
                <a:gd name="T44" fmla="*/ 56 w 98"/>
                <a:gd name="T45" fmla="*/ 51 h 103"/>
                <a:gd name="T46" fmla="*/ 75 w 98"/>
                <a:gd name="T47" fmla="*/ 51 h 103"/>
                <a:gd name="T48" fmla="*/ 75 w 98"/>
                <a:gd name="T49" fmla="*/ 75 h 103"/>
                <a:gd name="T50" fmla="*/ 75 w 98"/>
                <a:gd name="T51" fmla="*/ 75 h 103"/>
                <a:gd name="T52" fmla="*/ 70 w 98"/>
                <a:gd name="T53" fmla="*/ 80 h 103"/>
                <a:gd name="T54" fmla="*/ 61 w 98"/>
                <a:gd name="T55" fmla="*/ 80 h 103"/>
                <a:gd name="T56" fmla="*/ 61 w 98"/>
                <a:gd name="T57" fmla="*/ 80 h 103"/>
                <a:gd name="T58" fmla="*/ 65 w 98"/>
                <a:gd name="T59" fmla="*/ 94 h 103"/>
                <a:gd name="T60" fmla="*/ 65 w 98"/>
                <a:gd name="T61" fmla="*/ 94 h 103"/>
                <a:gd name="T62" fmla="*/ 84 w 98"/>
                <a:gd name="T63" fmla="*/ 89 h 103"/>
                <a:gd name="T64" fmla="*/ 84 w 98"/>
                <a:gd name="T65" fmla="*/ 89 h 103"/>
                <a:gd name="T66" fmla="*/ 89 w 98"/>
                <a:gd name="T67" fmla="*/ 84 h 103"/>
                <a:gd name="T68" fmla="*/ 89 w 98"/>
                <a:gd name="T69" fmla="*/ 42 h 103"/>
                <a:gd name="T70" fmla="*/ 56 w 98"/>
                <a:gd name="T71" fmla="*/ 42 h 103"/>
                <a:gd name="T72" fmla="*/ 56 w 98"/>
                <a:gd name="T73" fmla="*/ 28 h 103"/>
                <a:gd name="T74" fmla="*/ 98 w 98"/>
                <a:gd name="T75" fmla="*/ 28 h 103"/>
                <a:gd name="T76" fmla="*/ 98 w 98"/>
                <a:gd name="T77" fmla="*/ 19 h 103"/>
                <a:gd name="T78" fmla="*/ 51 w 98"/>
                <a:gd name="T79" fmla="*/ 19 h 103"/>
                <a:gd name="T80" fmla="*/ 51 w 98"/>
                <a:gd name="T81" fmla="*/ 19 h 103"/>
                <a:gd name="T82" fmla="*/ 61 w 98"/>
                <a:gd name="T83" fmla="*/ 14 h 103"/>
                <a:gd name="T84" fmla="*/ 61 w 98"/>
                <a:gd name="T85" fmla="*/ 14 h 103"/>
                <a:gd name="T86" fmla="*/ 61 w 98"/>
                <a:gd name="T87" fmla="*/ 14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8" h="103">
                  <a:moveTo>
                    <a:pt x="61" y="14"/>
                  </a:moveTo>
                  <a:lnTo>
                    <a:pt x="61" y="14"/>
                  </a:lnTo>
                  <a:lnTo>
                    <a:pt x="61" y="9"/>
                  </a:lnTo>
                  <a:lnTo>
                    <a:pt x="56" y="0"/>
                  </a:lnTo>
                  <a:lnTo>
                    <a:pt x="46" y="5"/>
                  </a:lnTo>
                  <a:lnTo>
                    <a:pt x="37" y="5"/>
                  </a:lnTo>
                  <a:lnTo>
                    <a:pt x="42" y="19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14" y="42"/>
                  </a:lnTo>
                  <a:lnTo>
                    <a:pt x="14" y="94"/>
                  </a:lnTo>
                  <a:lnTo>
                    <a:pt x="28" y="94"/>
                  </a:lnTo>
                  <a:lnTo>
                    <a:pt x="28" y="51"/>
                  </a:lnTo>
                  <a:lnTo>
                    <a:pt x="42" y="51"/>
                  </a:lnTo>
                  <a:lnTo>
                    <a:pt x="42" y="103"/>
                  </a:lnTo>
                  <a:lnTo>
                    <a:pt x="56" y="103"/>
                  </a:lnTo>
                  <a:lnTo>
                    <a:pt x="56" y="51"/>
                  </a:lnTo>
                  <a:lnTo>
                    <a:pt x="75" y="51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1" y="80"/>
                  </a:lnTo>
                  <a:lnTo>
                    <a:pt x="65" y="94"/>
                  </a:lnTo>
                  <a:lnTo>
                    <a:pt x="84" y="89"/>
                  </a:lnTo>
                  <a:lnTo>
                    <a:pt x="89" y="84"/>
                  </a:lnTo>
                  <a:lnTo>
                    <a:pt x="89" y="42"/>
                  </a:lnTo>
                  <a:lnTo>
                    <a:pt x="56" y="42"/>
                  </a:lnTo>
                  <a:lnTo>
                    <a:pt x="56" y="28"/>
                  </a:lnTo>
                  <a:lnTo>
                    <a:pt x="98" y="28"/>
                  </a:lnTo>
                  <a:lnTo>
                    <a:pt x="98" y="19"/>
                  </a:lnTo>
                  <a:lnTo>
                    <a:pt x="51" y="1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89" name="矩形 88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黑龙江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组合 78"/>
          <p:cNvGrpSpPr/>
          <p:nvPr/>
        </p:nvGrpSpPr>
        <p:grpSpPr>
          <a:xfrm>
            <a:off x="2448560" y="2052320"/>
            <a:ext cx="6911340" cy="4716780"/>
            <a:chOff x="3856" y="3232"/>
            <a:chExt cx="10884" cy="7428"/>
          </a:xfrm>
        </p:grpSpPr>
        <p:sp>
          <p:nvSpPr>
            <p:cNvPr id="2" name="AutoShape 5"/>
            <p:cNvSpPr>
              <a:spLocks noChangeAspect="1" noChangeArrowheads="1" noTextEdit="1"/>
            </p:cNvSpPr>
            <p:nvPr/>
          </p:nvSpPr>
          <p:spPr bwMode="auto">
            <a:xfrm>
              <a:off x="3856" y="3232"/>
              <a:ext cx="10885" cy="7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" name="Freeform 7"/>
            <p:cNvSpPr/>
            <p:nvPr/>
          </p:nvSpPr>
          <p:spPr bwMode="auto">
            <a:xfrm>
              <a:off x="3959" y="3334"/>
              <a:ext cx="10680" cy="7222"/>
            </a:xfrm>
            <a:custGeom>
              <a:avLst/>
              <a:gdLst>
                <a:gd name="T0" fmla="*/ 2938 w 4890"/>
                <a:gd name="T1" fmla="*/ 3223 h 3307"/>
                <a:gd name="T2" fmla="*/ 3050 w 4890"/>
                <a:gd name="T3" fmla="*/ 3265 h 3307"/>
                <a:gd name="T4" fmla="*/ 3097 w 4890"/>
                <a:gd name="T5" fmla="*/ 3303 h 3307"/>
                <a:gd name="T6" fmla="*/ 3199 w 4890"/>
                <a:gd name="T7" fmla="*/ 3279 h 3307"/>
                <a:gd name="T8" fmla="*/ 3288 w 4890"/>
                <a:gd name="T9" fmla="*/ 3242 h 3307"/>
                <a:gd name="T10" fmla="*/ 3452 w 4890"/>
                <a:gd name="T11" fmla="*/ 3233 h 3307"/>
                <a:gd name="T12" fmla="*/ 4199 w 4890"/>
                <a:gd name="T13" fmla="*/ 3233 h 3307"/>
                <a:gd name="T14" fmla="*/ 4872 w 4890"/>
                <a:gd name="T15" fmla="*/ 1602 h 3307"/>
                <a:gd name="T16" fmla="*/ 4797 w 4890"/>
                <a:gd name="T17" fmla="*/ 1336 h 3307"/>
                <a:gd name="T18" fmla="*/ 4675 w 4890"/>
                <a:gd name="T19" fmla="*/ 1121 h 3307"/>
                <a:gd name="T20" fmla="*/ 4587 w 4890"/>
                <a:gd name="T21" fmla="*/ 869 h 3307"/>
                <a:gd name="T22" fmla="*/ 4545 w 4890"/>
                <a:gd name="T23" fmla="*/ 537 h 3307"/>
                <a:gd name="T24" fmla="*/ 4545 w 4890"/>
                <a:gd name="T25" fmla="*/ 182 h 3307"/>
                <a:gd name="T26" fmla="*/ 4503 w 4890"/>
                <a:gd name="T27" fmla="*/ 140 h 3307"/>
                <a:gd name="T28" fmla="*/ 4344 w 4890"/>
                <a:gd name="T29" fmla="*/ 42 h 3307"/>
                <a:gd name="T30" fmla="*/ 4040 w 4890"/>
                <a:gd name="T31" fmla="*/ 28 h 3307"/>
                <a:gd name="T32" fmla="*/ 3405 w 4890"/>
                <a:gd name="T33" fmla="*/ 18 h 3307"/>
                <a:gd name="T34" fmla="*/ 3045 w 4890"/>
                <a:gd name="T35" fmla="*/ 126 h 3307"/>
                <a:gd name="T36" fmla="*/ 2970 w 4890"/>
                <a:gd name="T37" fmla="*/ 196 h 3307"/>
                <a:gd name="T38" fmla="*/ 2938 w 4890"/>
                <a:gd name="T39" fmla="*/ 210 h 3307"/>
                <a:gd name="T40" fmla="*/ 2910 w 4890"/>
                <a:gd name="T41" fmla="*/ 159 h 3307"/>
                <a:gd name="T42" fmla="*/ 2592 w 4890"/>
                <a:gd name="T43" fmla="*/ 102 h 3307"/>
                <a:gd name="T44" fmla="*/ 2466 w 4890"/>
                <a:gd name="T45" fmla="*/ 65 h 3307"/>
                <a:gd name="T46" fmla="*/ 2415 w 4890"/>
                <a:gd name="T47" fmla="*/ 98 h 3307"/>
                <a:gd name="T48" fmla="*/ 2377 w 4890"/>
                <a:gd name="T49" fmla="*/ 182 h 3307"/>
                <a:gd name="T50" fmla="*/ 2317 w 4890"/>
                <a:gd name="T51" fmla="*/ 196 h 3307"/>
                <a:gd name="T52" fmla="*/ 2106 w 4890"/>
                <a:gd name="T53" fmla="*/ 289 h 3307"/>
                <a:gd name="T54" fmla="*/ 2022 w 4890"/>
                <a:gd name="T55" fmla="*/ 266 h 3307"/>
                <a:gd name="T56" fmla="*/ 1948 w 4890"/>
                <a:gd name="T57" fmla="*/ 247 h 3307"/>
                <a:gd name="T58" fmla="*/ 1891 w 4890"/>
                <a:gd name="T59" fmla="*/ 327 h 3307"/>
                <a:gd name="T60" fmla="*/ 1896 w 4890"/>
                <a:gd name="T61" fmla="*/ 378 h 3307"/>
                <a:gd name="T62" fmla="*/ 1798 w 4890"/>
                <a:gd name="T63" fmla="*/ 373 h 3307"/>
                <a:gd name="T64" fmla="*/ 1714 w 4890"/>
                <a:gd name="T65" fmla="*/ 439 h 3307"/>
                <a:gd name="T66" fmla="*/ 1597 w 4890"/>
                <a:gd name="T67" fmla="*/ 486 h 3307"/>
                <a:gd name="T68" fmla="*/ 1569 w 4890"/>
                <a:gd name="T69" fmla="*/ 481 h 3307"/>
                <a:gd name="T70" fmla="*/ 1466 w 4890"/>
                <a:gd name="T71" fmla="*/ 476 h 3307"/>
                <a:gd name="T72" fmla="*/ 1364 w 4890"/>
                <a:gd name="T73" fmla="*/ 490 h 3307"/>
                <a:gd name="T74" fmla="*/ 1308 w 4890"/>
                <a:gd name="T75" fmla="*/ 448 h 3307"/>
                <a:gd name="T76" fmla="*/ 1228 w 4890"/>
                <a:gd name="T77" fmla="*/ 481 h 3307"/>
                <a:gd name="T78" fmla="*/ 1055 w 4890"/>
                <a:gd name="T79" fmla="*/ 616 h 3307"/>
                <a:gd name="T80" fmla="*/ 579 w 4890"/>
                <a:gd name="T81" fmla="*/ 934 h 3307"/>
                <a:gd name="T82" fmla="*/ 411 w 4890"/>
                <a:gd name="T83" fmla="*/ 1023 h 3307"/>
                <a:gd name="T84" fmla="*/ 373 w 4890"/>
                <a:gd name="T85" fmla="*/ 1107 h 3307"/>
                <a:gd name="T86" fmla="*/ 364 w 4890"/>
                <a:gd name="T87" fmla="*/ 1378 h 3307"/>
                <a:gd name="T88" fmla="*/ 336 w 4890"/>
                <a:gd name="T89" fmla="*/ 1878 h 3307"/>
                <a:gd name="T90" fmla="*/ 219 w 4890"/>
                <a:gd name="T91" fmla="*/ 2186 h 3307"/>
                <a:gd name="T92" fmla="*/ 84 w 4890"/>
                <a:gd name="T93" fmla="*/ 2429 h 3307"/>
                <a:gd name="T94" fmla="*/ 4 w 4890"/>
                <a:gd name="T95" fmla="*/ 2644 h 3307"/>
                <a:gd name="T96" fmla="*/ 14 w 4890"/>
                <a:gd name="T97" fmla="*/ 2789 h 3307"/>
                <a:gd name="T98" fmla="*/ 107 w 4890"/>
                <a:gd name="T99" fmla="*/ 2938 h 3307"/>
                <a:gd name="T100" fmla="*/ 247 w 4890"/>
                <a:gd name="T101" fmla="*/ 3060 h 3307"/>
                <a:gd name="T102" fmla="*/ 528 w 4890"/>
                <a:gd name="T103" fmla="*/ 3251 h 3307"/>
                <a:gd name="T104" fmla="*/ 672 w 4890"/>
                <a:gd name="T105" fmla="*/ 3293 h 3307"/>
                <a:gd name="T106" fmla="*/ 761 w 4890"/>
                <a:gd name="T107" fmla="*/ 3270 h 3307"/>
                <a:gd name="T108" fmla="*/ 920 w 4890"/>
                <a:gd name="T109" fmla="*/ 3219 h 330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890" h="3307">
                  <a:moveTo>
                    <a:pt x="1018" y="3223"/>
                  </a:moveTo>
                  <a:lnTo>
                    <a:pt x="2919" y="3223"/>
                  </a:lnTo>
                  <a:lnTo>
                    <a:pt x="2938" y="3223"/>
                  </a:lnTo>
                  <a:lnTo>
                    <a:pt x="2975" y="3233"/>
                  </a:lnTo>
                  <a:lnTo>
                    <a:pt x="2999" y="3237"/>
                  </a:lnTo>
                  <a:lnTo>
                    <a:pt x="3027" y="3247"/>
                  </a:lnTo>
                  <a:lnTo>
                    <a:pt x="3050" y="3265"/>
                  </a:lnTo>
                  <a:lnTo>
                    <a:pt x="3073" y="3284"/>
                  </a:lnTo>
                  <a:lnTo>
                    <a:pt x="3083" y="3293"/>
                  </a:lnTo>
                  <a:lnTo>
                    <a:pt x="3097" y="3303"/>
                  </a:lnTo>
                  <a:lnTo>
                    <a:pt x="3125" y="3307"/>
                  </a:lnTo>
                  <a:lnTo>
                    <a:pt x="3153" y="3303"/>
                  </a:lnTo>
                  <a:lnTo>
                    <a:pt x="3176" y="3293"/>
                  </a:lnTo>
                  <a:lnTo>
                    <a:pt x="3199" y="3279"/>
                  </a:lnTo>
                  <a:lnTo>
                    <a:pt x="3223" y="3265"/>
                  </a:lnTo>
                  <a:lnTo>
                    <a:pt x="3237" y="3251"/>
                  </a:lnTo>
                  <a:lnTo>
                    <a:pt x="3288" y="3242"/>
                  </a:lnTo>
                  <a:lnTo>
                    <a:pt x="3358" y="3233"/>
                  </a:lnTo>
                  <a:lnTo>
                    <a:pt x="3414" y="3233"/>
                  </a:lnTo>
                  <a:lnTo>
                    <a:pt x="3452" y="3233"/>
                  </a:lnTo>
                  <a:lnTo>
                    <a:pt x="3484" y="3233"/>
                  </a:lnTo>
                  <a:lnTo>
                    <a:pt x="3718" y="3237"/>
                  </a:lnTo>
                  <a:lnTo>
                    <a:pt x="4199" y="3233"/>
                  </a:lnTo>
                  <a:lnTo>
                    <a:pt x="4890" y="3228"/>
                  </a:lnTo>
                  <a:lnTo>
                    <a:pt x="4881" y="1644"/>
                  </a:lnTo>
                  <a:lnTo>
                    <a:pt x="4872" y="1602"/>
                  </a:lnTo>
                  <a:lnTo>
                    <a:pt x="4862" y="1551"/>
                  </a:lnTo>
                  <a:lnTo>
                    <a:pt x="4848" y="1490"/>
                  </a:lnTo>
                  <a:lnTo>
                    <a:pt x="4825" y="1415"/>
                  </a:lnTo>
                  <a:lnTo>
                    <a:pt x="4797" y="1336"/>
                  </a:lnTo>
                  <a:lnTo>
                    <a:pt x="4755" y="1252"/>
                  </a:lnTo>
                  <a:lnTo>
                    <a:pt x="4703" y="1168"/>
                  </a:lnTo>
                  <a:lnTo>
                    <a:pt x="4675" y="1121"/>
                  </a:lnTo>
                  <a:lnTo>
                    <a:pt x="4652" y="1074"/>
                  </a:lnTo>
                  <a:lnTo>
                    <a:pt x="4633" y="1027"/>
                  </a:lnTo>
                  <a:lnTo>
                    <a:pt x="4615" y="976"/>
                  </a:lnTo>
                  <a:lnTo>
                    <a:pt x="4587" y="869"/>
                  </a:lnTo>
                  <a:lnTo>
                    <a:pt x="4568" y="766"/>
                  </a:lnTo>
                  <a:lnTo>
                    <a:pt x="4554" y="677"/>
                  </a:lnTo>
                  <a:lnTo>
                    <a:pt x="4549" y="602"/>
                  </a:lnTo>
                  <a:lnTo>
                    <a:pt x="4545" y="537"/>
                  </a:lnTo>
                  <a:lnTo>
                    <a:pt x="4549" y="229"/>
                  </a:lnTo>
                  <a:lnTo>
                    <a:pt x="4549" y="201"/>
                  </a:lnTo>
                  <a:lnTo>
                    <a:pt x="4545" y="182"/>
                  </a:lnTo>
                  <a:lnTo>
                    <a:pt x="4540" y="173"/>
                  </a:lnTo>
                  <a:lnTo>
                    <a:pt x="4535" y="168"/>
                  </a:lnTo>
                  <a:lnTo>
                    <a:pt x="4503" y="140"/>
                  </a:lnTo>
                  <a:lnTo>
                    <a:pt x="4442" y="98"/>
                  </a:lnTo>
                  <a:lnTo>
                    <a:pt x="4409" y="74"/>
                  </a:lnTo>
                  <a:lnTo>
                    <a:pt x="4376" y="56"/>
                  </a:lnTo>
                  <a:lnTo>
                    <a:pt x="4344" y="42"/>
                  </a:lnTo>
                  <a:lnTo>
                    <a:pt x="4311" y="37"/>
                  </a:lnTo>
                  <a:lnTo>
                    <a:pt x="4204" y="32"/>
                  </a:lnTo>
                  <a:lnTo>
                    <a:pt x="4040" y="28"/>
                  </a:lnTo>
                  <a:lnTo>
                    <a:pt x="3863" y="18"/>
                  </a:lnTo>
                  <a:lnTo>
                    <a:pt x="3788" y="9"/>
                  </a:lnTo>
                  <a:lnTo>
                    <a:pt x="3732" y="0"/>
                  </a:lnTo>
                  <a:lnTo>
                    <a:pt x="3405" y="18"/>
                  </a:lnTo>
                  <a:lnTo>
                    <a:pt x="3227" y="65"/>
                  </a:lnTo>
                  <a:lnTo>
                    <a:pt x="3097" y="107"/>
                  </a:lnTo>
                  <a:lnTo>
                    <a:pt x="3045" y="126"/>
                  </a:lnTo>
                  <a:lnTo>
                    <a:pt x="3017" y="145"/>
                  </a:lnTo>
                  <a:lnTo>
                    <a:pt x="2989" y="173"/>
                  </a:lnTo>
                  <a:lnTo>
                    <a:pt x="2970" y="196"/>
                  </a:lnTo>
                  <a:lnTo>
                    <a:pt x="2952" y="210"/>
                  </a:lnTo>
                  <a:lnTo>
                    <a:pt x="2947" y="215"/>
                  </a:lnTo>
                  <a:lnTo>
                    <a:pt x="2938" y="210"/>
                  </a:lnTo>
                  <a:lnTo>
                    <a:pt x="2928" y="210"/>
                  </a:lnTo>
                  <a:lnTo>
                    <a:pt x="2924" y="201"/>
                  </a:lnTo>
                  <a:lnTo>
                    <a:pt x="2914" y="187"/>
                  </a:lnTo>
                  <a:lnTo>
                    <a:pt x="2910" y="159"/>
                  </a:lnTo>
                  <a:lnTo>
                    <a:pt x="2882" y="102"/>
                  </a:lnTo>
                  <a:lnTo>
                    <a:pt x="2723" y="98"/>
                  </a:lnTo>
                  <a:lnTo>
                    <a:pt x="2676" y="98"/>
                  </a:lnTo>
                  <a:lnTo>
                    <a:pt x="2592" y="102"/>
                  </a:lnTo>
                  <a:lnTo>
                    <a:pt x="2573" y="79"/>
                  </a:lnTo>
                  <a:lnTo>
                    <a:pt x="2545" y="65"/>
                  </a:lnTo>
                  <a:lnTo>
                    <a:pt x="2499" y="65"/>
                  </a:lnTo>
                  <a:lnTo>
                    <a:pt x="2466" y="65"/>
                  </a:lnTo>
                  <a:lnTo>
                    <a:pt x="2457" y="51"/>
                  </a:lnTo>
                  <a:lnTo>
                    <a:pt x="2443" y="65"/>
                  </a:lnTo>
                  <a:lnTo>
                    <a:pt x="2415" y="98"/>
                  </a:lnTo>
                  <a:lnTo>
                    <a:pt x="2387" y="140"/>
                  </a:lnTo>
                  <a:lnTo>
                    <a:pt x="2377" y="163"/>
                  </a:lnTo>
                  <a:lnTo>
                    <a:pt x="2377" y="182"/>
                  </a:lnTo>
                  <a:lnTo>
                    <a:pt x="2373" y="187"/>
                  </a:lnTo>
                  <a:lnTo>
                    <a:pt x="2359" y="196"/>
                  </a:lnTo>
                  <a:lnTo>
                    <a:pt x="2335" y="196"/>
                  </a:lnTo>
                  <a:lnTo>
                    <a:pt x="2317" y="196"/>
                  </a:lnTo>
                  <a:lnTo>
                    <a:pt x="2298" y="191"/>
                  </a:lnTo>
                  <a:lnTo>
                    <a:pt x="2251" y="196"/>
                  </a:lnTo>
                  <a:lnTo>
                    <a:pt x="2134" y="271"/>
                  </a:lnTo>
                  <a:lnTo>
                    <a:pt x="2106" y="289"/>
                  </a:lnTo>
                  <a:lnTo>
                    <a:pt x="2078" y="247"/>
                  </a:lnTo>
                  <a:lnTo>
                    <a:pt x="2032" y="280"/>
                  </a:lnTo>
                  <a:lnTo>
                    <a:pt x="2022" y="266"/>
                  </a:lnTo>
                  <a:lnTo>
                    <a:pt x="2013" y="257"/>
                  </a:lnTo>
                  <a:lnTo>
                    <a:pt x="1994" y="247"/>
                  </a:lnTo>
                  <a:lnTo>
                    <a:pt x="1976" y="243"/>
                  </a:lnTo>
                  <a:lnTo>
                    <a:pt x="1948" y="247"/>
                  </a:lnTo>
                  <a:lnTo>
                    <a:pt x="1915" y="261"/>
                  </a:lnTo>
                  <a:lnTo>
                    <a:pt x="1877" y="294"/>
                  </a:lnTo>
                  <a:lnTo>
                    <a:pt x="1891" y="327"/>
                  </a:lnTo>
                  <a:lnTo>
                    <a:pt x="1896" y="341"/>
                  </a:lnTo>
                  <a:lnTo>
                    <a:pt x="1901" y="355"/>
                  </a:lnTo>
                  <a:lnTo>
                    <a:pt x="1901" y="369"/>
                  </a:lnTo>
                  <a:lnTo>
                    <a:pt x="1896" y="378"/>
                  </a:lnTo>
                  <a:lnTo>
                    <a:pt x="1877" y="387"/>
                  </a:lnTo>
                  <a:lnTo>
                    <a:pt x="1845" y="383"/>
                  </a:lnTo>
                  <a:lnTo>
                    <a:pt x="1798" y="373"/>
                  </a:lnTo>
                  <a:lnTo>
                    <a:pt x="1765" y="392"/>
                  </a:lnTo>
                  <a:lnTo>
                    <a:pt x="1737" y="411"/>
                  </a:lnTo>
                  <a:lnTo>
                    <a:pt x="1714" y="439"/>
                  </a:lnTo>
                  <a:lnTo>
                    <a:pt x="1677" y="486"/>
                  </a:lnTo>
                  <a:lnTo>
                    <a:pt x="1667" y="500"/>
                  </a:lnTo>
                  <a:lnTo>
                    <a:pt x="1625" y="504"/>
                  </a:lnTo>
                  <a:lnTo>
                    <a:pt x="1597" y="486"/>
                  </a:lnTo>
                  <a:lnTo>
                    <a:pt x="1588" y="486"/>
                  </a:lnTo>
                  <a:lnTo>
                    <a:pt x="1569" y="481"/>
                  </a:lnTo>
                  <a:lnTo>
                    <a:pt x="1518" y="467"/>
                  </a:lnTo>
                  <a:lnTo>
                    <a:pt x="1494" y="476"/>
                  </a:lnTo>
                  <a:lnTo>
                    <a:pt x="1466" y="476"/>
                  </a:lnTo>
                  <a:lnTo>
                    <a:pt x="1434" y="486"/>
                  </a:lnTo>
                  <a:lnTo>
                    <a:pt x="1387" y="495"/>
                  </a:lnTo>
                  <a:lnTo>
                    <a:pt x="1364" y="490"/>
                  </a:lnTo>
                  <a:lnTo>
                    <a:pt x="1345" y="490"/>
                  </a:lnTo>
                  <a:lnTo>
                    <a:pt x="1312" y="453"/>
                  </a:lnTo>
                  <a:lnTo>
                    <a:pt x="1308" y="448"/>
                  </a:lnTo>
                  <a:lnTo>
                    <a:pt x="1289" y="444"/>
                  </a:lnTo>
                  <a:lnTo>
                    <a:pt x="1266" y="453"/>
                  </a:lnTo>
                  <a:lnTo>
                    <a:pt x="1228" y="481"/>
                  </a:lnTo>
                  <a:lnTo>
                    <a:pt x="1177" y="514"/>
                  </a:lnTo>
                  <a:lnTo>
                    <a:pt x="1121" y="565"/>
                  </a:lnTo>
                  <a:lnTo>
                    <a:pt x="1055" y="616"/>
                  </a:lnTo>
                  <a:lnTo>
                    <a:pt x="967" y="686"/>
                  </a:lnTo>
                  <a:lnTo>
                    <a:pt x="855" y="766"/>
                  </a:lnTo>
                  <a:lnTo>
                    <a:pt x="728" y="850"/>
                  </a:lnTo>
                  <a:lnTo>
                    <a:pt x="579" y="934"/>
                  </a:lnTo>
                  <a:lnTo>
                    <a:pt x="504" y="976"/>
                  </a:lnTo>
                  <a:lnTo>
                    <a:pt x="420" y="1018"/>
                  </a:lnTo>
                  <a:lnTo>
                    <a:pt x="411" y="1023"/>
                  </a:lnTo>
                  <a:lnTo>
                    <a:pt x="401" y="1032"/>
                  </a:lnTo>
                  <a:lnTo>
                    <a:pt x="392" y="1051"/>
                  </a:lnTo>
                  <a:lnTo>
                    <a:pt x="383" y="1074"/>
                  </a:lnTo>
                  <a:lnTo>
                    <a:pt x="373" y="1107"/>
                  </a:lnTo>
                  <a:lnTo>
                    <a:pt x="369" y="1154"/>
                  </a:lnTo>
                  <a:lnTo>
                    <a:pt x="369" y="1214"/>
                  </a:lnTo>
                  <a:lnTo>
                    <a:pt x="364" y="1378"/>
                  </a:lnTo>
                  <a:lnTo>
                    <a:pt x="364" y="1574"/>
                  </a:lnTo>
                  <a:lnTo>
                    <a:pt x="355" y="1756"/>
                  </a:lnTo>
                  <a:lnTo>
                    <a:pt x="345" y="1826"/>
                  </a:lnTo>
                  <a:lnTo>
                    <a:pt x="336" y="1878"/>
                  </a:lnTo>
                  <a:lnTo>
                    <a:pt x="303" y="1971"/>
                  </a:lnTo>
                  <a:lnTo>
                    <a:pt x="266" y="2074"/>
                  </a:lnTo>
                  <a:lnTo>
                    <a:pt x="219" y="2186"/>
                  </a:lnTo>
                  <a:lnTo>
                    <a:pt x="187" y="2275"/>
                  </a:lnTo>
                  <a:lnTo>
                    <a:pt x="107" y="2387"/>
                  </a:lnTo>
                  <a:lnTo>
                    <a:pt x="84" y="2429"/>
                  </a:lnTo>
                  <a:lnTo>
                    <a:pt x="56" y="2476"/>
                  </a:lnTo>
                  <a:lnTo>
                    <a:pt x="32" y="2536"/>
                  </a:lnTo>
                  <a:lnTo>
                    <a:pt x="14" y="2607"/>
                  </a:lnTo>
                  <a:lnTo>
                    <a:pt x="4" y="2644"/>
                  </a:lnTo>
                  <a:lnTo>
                    <a:pt x="0" y="2681"/>
                  </a:lnTo>
                  <a:lnTo>
                    <a:pt x="0" y="2714"/>
                  </a:lnTo>
                  <a:lnTo>
                    <a:pt x="4" y="2751"/>
                  </a:lnTo>
                  <a:lnTo>
                    <a:pt x="14" y="2789"/>
                  </a:lnTo>
                  <a:lnTo>
                    <a:pt x="28" y="2821"/>
                  </a:lnTo>
                  <a:lnTo>
                    <a:pt x="65" y="2887"/>
                  </a:lnTo>
                  <a:lnTo>
                    <a:pt x="107" y="2938"/>
                  </a:lnTo>
                  <a:lnTo>
                    <a:pt x="149" y="2980"/>
                  </a:lnTo>
                  <a:lnTo>
                    <a:pt x="187" y="3013"/>
                  </a:lnTo>
                  <a:lnTo>
                    <a:pt x="219" y="3041"/>
                  </a:lnTo>
                  <a:lnTo>
                    <a:pt x="247" y="3060"/>
                  </a:lnTo>
                  <a:lnTo>
                    <a:pt x="271" y="3074"/>
                  </a:lnTo>
                  <a:lnTo>
                    <a:pt x="500" y="3237"/>
                  </a:lnTo>
                  <a:lnTo>
                    <a:pt x="528" y="3251"/>
                  </a:lnTo>
                  <a:lnTo>
                    <a:pt x="556" y="3265"/>
                  </a:lnTo>
                  <a:lnTo>
                    <a:pt x="588" y="3279"/>
                  </a:lnTo>
                  <a:lnTo>
                    <a:pt x="630" y="3289"/>
                  </a:lnTo>
                  <a:lnTo>
                    <a:pt x="672" y="3293"/>
                  </a:lnTo>
                  <a:lnTo>
                    <a:pt x="719" y="3289"/>
                  </a:lnTo>
                  <a:lnTo>
                    <a:pt x="738" y="3279"/>
                  </a:lnTo>
                  <a:lnTo>
                    <a:pt x="761" y="3270"/>
                  </a:lnTo>
                  <a:lnTo>
                    <a:pt x="803" y="3251"/>
                  </a:lnTo>
                  <a:lnTo>
                    <a:pt x="845" y="3237"/>
                  </a:lnTo>
                  <a:lnTo>
                    <a:pt x="883" y="3223"/>
                  </a:lnTo>
                  <a:lnTo>
                    <a:pt x="920" y="3219"/>
                  </a:lnTo>
                  <a:lnTo>
                    <a:pt x="981" y="3214"/>
                  </a:lnTo>
                  <a:lnTo>
                    <a:pt x="1013" y="3214"/>
                  </a:lnTo>
                  <a:lnTo>
                    <a:pt x="1018" y="3223"/>
                  </a:lnTo>
                  <a:close/>
                </a:path>
              </a:pathLst>
            </a:custGeom>
            <a:solidFill>
              <a:srgbClr val="C9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9"/>
            <p:cNvSpPr/>
            <p:nvPr/>
          </p:nvSpPr>
          <p:spPr bwMode="auto">
            <a:xfrm>
              <a:off x="3959" y="7425"/>
              <a:ext cx="7609" cy="3132"/>
            </a:xfrm>
            <a:custGeom>
              <a:avLst/>
              <a:gdLst>
                <a:gd name="T0" fmla="*/ 3484 w 3484"/>
                <a:gd name="T1" fmla="*/ 1364 h 1434"/>
                <a:gd name="T2" fmla="*/ 3475 w 3484"/>
                <a:gd name="T3" fmla="*/ 1004 h 1434"/>
                <a:gd name="T4" fmla="*/ 2064 w 3484"/>
                <a:gd name="T5" fmla="*/ 491 h 1434"/>
                <a:gd name="T6" fmla="*/ 1252 w 3484"/>
                <a:gd name="T7" fmla="*/ 79 h 1434"/>
                <a:gd name="T8" fmla="*/ 336 w 3484"/>
                <a:gd name="T9" fmla="*/ 5 h 1434"/>
                <a:gd name="T10" fmla="*/ 336 w 3484"/>
                <a:gd name="T11" fmla="*/ 5 h 1434"/>
                <a:gd name="T12" fmla="*/ 303 w 3484"/>
                <a:gd name="T13" fmla="*/ 98 h 1434"/>
                <a:gd name="T14" fmla="*/ 219 w 3484"/>
                <a:gd name="T15" fmla="*/ 318 h 1434"/>
                <a:gd name="T16" fmla="*/ 107 w 3484"/>
                <a:gd name="T17" fmla="*/ 514 h 1434"/>
                <a:gd name="T18" fmla="*/ 84 w 3484"/>
                <a:gd name="T19" fmla="*/ 561 h 1434"/>
                <a:gd name="T20" fmla="*/ 32 w 3484"/>
                <a:gd name="T21" fmla="*/ 668 h 1434"/>
                <a:gd name="T22" fmla="*/ 4 w 3484"/>
                <a:gd name="T23" fmla="*/ 771 h 1434"/>
                <a:gd name="T24" fmla="*/ 0 w 3484"/>
                <a:gd name="T25" fmla="*/ 846 h 1434"/>
                <a:gd name="T26" fmla="*/ 14 w 3484"/>
                <a:gd name="T27" fmla="*/ 916 h 1434"/>
                <a:gd name="T28" fmla="*/ 28 w 3484"/>
                <a:gd name="T29" fmla="*/ 953 h 1434"/>
                <a:gd name="T30" fmla="*/ 107 w 3484"/>
                <a:gd name="T31" fmla="*/ 1065 h 1434"/>
                <a:gd name="T32" fmla="*/ 187 w 3484"/>
                <a:gd name="T33" fmla="*/ 1145 h 1434"/>
                <a:gd name="T34" fmla="*/ 247 w 3484"/>
                <a:gd name="T35" fmla="*/ 1187 h 1434"/>
                <a:gd name="T36" fmla="*/ 500 w 3484"/>
                <a:gd name="T37" fmla="*/ 1364 h 1434"/>
                <a:gd name="T38" fmla="*/ 528 w 3484"/>
                <a:gd name="T39" fmla="*/ 1378 h 1434"/>
                <a:gd name="T40" fmla="*/ 588 w 3484"/>
                <a:gd name="T41" fmla="*/ 1406 h 1434"/>
                <a:gd name="T42" fmla="*/ 672 w 3484"/>
                <a:gd name="T43" fmla="*/ 1420 h 1434"/>
                <a:gd name="T44" fmla="*/ 738 w 3484"/>
                <a:gd name="T45" fmla="*/ 1411 h 1434"/>
                <a:gd name="T46" fmla="*/ 761 w 3484"/>
                <a:gd name="T47" fmla="*/ 1402 h 1434"/>
                <a:gd name="T48" fmla="*/ 845 w 3484"/>
                <a:gd name="T49" fmla="*/ 1364 h 1434"/>
                <a:gd name="T50" fmla="*/ 920 w 3484"/>
                <a:gd name="T51" fmla="*/ 1346 h 1434"/>
                <a:gd name="T52" fmla="*/ 1013 w 3484"/>
                <a:gd name="T53" fmla="*/ 1341 h 1434"/>
                <a:gd name="T54" fmla="*/ 2919 w 3484"/>
                <a:gd name="T55" fmla="*/ 1350 h 1434"/>
                <a:gd name="T56" fmla="*/ 2938 w 3484"/>
                <a:gd name="T57" fmla="*/ 1350 h 1434"/>
                <a:gd name="T58" fmla="*/ 2999 w 3484"/>
                <a:gd name="T59" fmla="*/ 1364 h 1434"/>
                <a:gd name="T60" fmla="*/ 3050 w 3484"/>
                <a:gd name="T61" fmla="*/ 1392 h 1434"/>
                <a:gd name="T62" fmla="*/ 3073 w 3484"/>
                <a:gd name="T63" fmla="*/ 1416 h 1434"/>
                <a:gd name="T64" fmla="*/ 3097 w 3484"/>
                <a:gd name="T65" fmla="*/ 1430 h 1434"/>
                <a:gd name="T66" fmla="*/ 3153 w 3484"/>
                <a:gd name="T67" fmla="*/ 1430 h 1434"/>
                <a:gd name="T68" fmla="*/ 3199 w 3484"/>
                <a:gd name="T69" fmla="*/ 1406 h 1434"/>
                <a:gd name="T70" fmla="*/ 3237 w 3484"/>
                <a:gd name="T71" fmla="*/ 1378 h 1434"/>
                <a:gd name="T72" fmla="*/ 3288 w 3484"/>
                <a:gd name="T73" fmla="*/ 1369 h 1434"/>
                <a:gd name="T74" fmla="*/ 3358 w 3484"/>
                <a:gd name="T75" fmla="*/ 1364 h 1434"/>
                <a:gd name="T76" fmla="*/ 3452 w 3484"/>
                <a:gd name="T77" fmla="*/ 1360 h 1434"/>
                <a:gd name="T78" fmla="*/ 3484 w 3484"/>
                <a:gd name="T79" fmla="*/ 1364 h 14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84" h="1434">
                  <a:moveTo>
                    <a:pt x="3484" y="1364"/>
                  </a:moveTo>
                  <a:lnTo>
                    <a:pt x="3484" y="1364"/>
                  </a:lnTo>
                  <a:lnTo>
                    <a:pt x="3475" y="1004"/>
                  </a:lnTo>
                  <a:lnTo>
                    <a:pt x="2700" y="1009"/>
                  </a:lnTo>
                  <a:lnTo>
                    <a:pt x="2064" y="491"/>
                  </a:lnTo>
                  <a:lnTo>
                    <a:pt x="2074" y="112"/>
                  </a:lnTo>
                  <a:lnTo>
                    <a:pt x="1252" y="79"/>
                  </a:lnTo>
                  <a:lnTo>
                    <a:pt x="1242" y="0"/>
                  </a:lnTo>
                  <a:lnTo>
                    <a:pt x="336" y="5"/>
                  </a:lnTo>
                  <a:lnTo>
                    <a:pt x="303" y="98"/>
                  </a:lnTo>
                  <a:lnTo>
                    <a:pt x="266" y="201"/>
                  </a:lnTo>
                  <a:lnTo>
                    <a:pt x="219" y="318"/>
                  </a:lnTo>
                  <a:lnTo>
                    <a:pt x="187" y="402"/>
                  </a:lnTo>
                  <a:lnTo>
                    <a:pt x="107" y="514"/>
                  </a:lnTo>
                  <a:lnTo>
                    <a:pt x="84" y="561"/>
                  </a:lnTo>
                  <a:lnTo>
                    <a:pt x="56" y="607"/>
                  </a:lnTo>
                  <a:lnTo>
                    <a:pt x="32" y="668"/>
                  </a:lnTo>
                  <a:lnTo>
                    <a:pt x="14" y="734"/>
                  </a:lnTo>
                  <a:lnTo>
                    <a:pt x="4" y="771"/>
                  </a:lnTo>
                  <a:lnTo>
                    <a:pt x="0" y="808"/>
                  </a:lnTo>
                  <a:lnTo>
                    <a:pt x="0" y="846"/>
                  </a:lnTo>
                  <a:lnTo>
                    <a:pt x="4" y="883"/>
                  </a:lnTo>
                  <a:lnTo>
                    <a:pt x="14" y="916"/>
                  </a:lnTo>
                  <a:lnTo>
                    <a:pt x="28" y="953"/>
                  </a:lnTo>
                  <a:lnTo>
                    <a:pt x="65" y="1014"/>
                  </a:lnTo>
                  <a:lnTo>
                    <a:pt x="107" y="1065"/>
                  </a:lnTo>
                  <a:lnTo>
                    <a:pt x="149" y="1107"/>
                  </a:lnTo>
                  <a:lnTo>
                    <a:pt x="187" y="1145"/>
                  </a:lnTo>
                  <a:lnTo>
                    <a:pt x="219" y="1168"/>
                  </a:lnTo>
                  <a:lnTo>
                    <a:pt x="247" y="1187"/>
                  </a:lnTo>
                  <a:lnTo>
                    <a:pt x="271" y="1201"/>
                  </a:lnTo>
                  <a:lnTo>
                    <a:pt x="500" y="1364"/>
                  </a:lnTo>
                  <a:lnTo>
                    <a:pt x="528" y="1378"/>
                  </a:lnTo>
                  <a:lnTo>
                    <a:pt x="556" y="1392"/>
                  </a:lnTo>
                  <a:lnTo>
                    <a:pt x="588" y="1406"/>
                  </a:lnTo>
                  <a:lnTo>
                    <a:pt x="630" y="1416"/>
                  </a:lnTo>
                  <a:lnTo>
                    <a:pt x="672" y="1420"/>
                  </a:lnTo>
                  <a:lnTo>
                    <a:pt x="719" y="1416"/>
                  </a:lnTo>
                  <a:lnTo>
                    <a:pt x="738" y="1411"/>
                  </a:lnTo>
                  <a:lnTo>
                    <a:pt x="761" y="1402"/>
                  </a:lnTo>
                  <a:lnTo>
                    <a:pt x="803" y="1378"/>
                  </a:lnTo>
                  <a:lnTo>
                    <a:pt x="845" y="1364"/>
                  </a:lnTo>
                  <a:lnTo>
                    <a:pt x="883" y="1355"/>
                  </a:lnTo>
                  <a:lnTo>
                    <a:pt x="920" y="1346"/>
                  </a:lnTo>
                  <a:lnTo>
                    <a:pt x="981" y="1341"/>
                  </a:lnTo>
                  <a:lnTo>
                    <a:pt x="1013" y="1341"/>
                  </a:lnTo>
                  <a:lnTo>
                    <a:pt x="1018" y="1350"/>
                  </a:lnTo>
                  <a:lnTo>
                    <a:pt x="2919" y="1350"/>
                  </a:lnTo>
                  <a:lnTo>
                    <a:pt x="2938" y="1350"/>
                  </a:lnTo>
                  <a:lnTo>
                    <a:pt x="2975" y="1360"/>
                  </a:lnTo>
                  <a:lnTo>
                    <a:pt x="2999" y="1364"/>
                  </a:lnTo>
                  <a:lnTo>
                    <a:pt x="3027" y="1378"/>
                  </a:lnTo>
                  <a:lnTo>
                    <a:pt x="3050" y="1392"/>
                  </a:lnTo>
                  <a:lnTo>
                    <a:pt x="3073" y="1416"/>
                  </a:lnTo>
                  <a:lnTo>
                    <a:pt x="3083" y="1425"/>
                  </a:lnTo>
                  <a:lnTo>
                    <a:pt x="3097" y="1430"/>
                  </a:lnTo>
                  <a:lnTo>
                    <a:pt x="3125" y="1434"/>
                  </a:lnTo>
                  <a:lnTo>
                    <a:pt x="3153" y="1430"/>
                  </a:lnTo>
                  <a:lnTo>
                    <a:pt x="3176" y="1420"/>
                  </a:lnTo>
                  <a:lnTo>
                    <a:pt x="3199" y="1406"/>
                  </a:lnTo>
                  <a:lnTo>
                    <a:pt x="3223" y="1392"/>
                  </a:lnTo>
                  <a:lnTo>
                    <a:pt x="3237" y="1378"/>
                  </a:lnTo>
                  <a:lnTo>
                    <a:pt x="3288" y="1369"/>
                  </a:lnTo>
                  <a:lnTo>
                    <a:pt x="3358" y="1364"/>
                  </a:lnTo>
                  <a:lnTo>
                    <a:pt x="3414" y="1360"/>
                  </a:lnTo>
                  <a:lnTo>
                    <a:pt x="3452" y="1360"/>
                  </a:lnTo>
                  <a:lnTo>
                    <a:pt x="3484" y="136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" name="Freeform 10"/>
            <p:cNvSpPr/>
            <p:nvPr/>
          </p:nvSpPr>
          <p:spPr bwMode="auto">
            <a:xfrm>
              <a:off x="6671" y="5863"/>
              <a:ext cx="2715" cy="1787"/>
            </a:xfrm>
            <a:custGeom>
              <a:avLst/>
              <a:gdLst>
                <a:gd name="T0" fmla="*/ 976 w 1243"/>
                <a:gd name="T1" fmla="*/ 10 h 818"/>
                <a:gd name="T2" fmla="*/ 1009 w 1243"/>
                <a:gd name="T3" fmla="*/ 0 h 818"/>
                <a:gd name="T4" fmla="*/ 1047 w 1243"/>
                <a:gd name="T5" fmla="*/ 10 h 818"/>
                <a:gd name="T6" fmla="*/ 1056 w 1243"/>
                <a:gd name="T7" fmla="*/ 10 h 818"/>
                <a:gd name="T8" fmla="*/ 1084 w 1243"/>
                <a:gd name="T9" fmla="*/ 19 h 818"/>
                <a:gd name="T10" fmla="*/ 1093 w 1243"/>
                <a:gd name="T11" fmla="*/ 38 h 818"/>
                <a:gd name="T12" fmla="*/ 1224 w 1243"/>
                <a:gd name="T13" fmla="*/ 47 h 818"/>
                <a:gd name="T14" fmla="*/ 1205 w 1243"/>
                <a:gd name="T15" fmla="*/ 211 h 818"/>
                <a:gd name="T16" fmla="*/ 1168 w 1243"/>
                <a:gd name="T17" fmla="*/ 276 h 818"/>
                <a:gd name="T18" fmla="*/ 1103 w 1243"/>
                <a:gd name="T19" fmla="*/ 290 h 818"/>
                <a:gd name="T20" fmla="*/ 1103 w 1243"/>
                <a:gd name="T21" fmla="*/ 290 h 818"/>
                <a:gd name="T22" fmla="*/ 1070 w 1243"/>
                <a:gd name="T23" fmla="*/ 262 h 818"/>
                <a:gd name="T24" fmla="*/ 1047 w 1243"/>
                <a:gd name="T25" fmla="*/ 267 h 818"/>
                <a:gd name="T26" fmla="*/ 1023 w 1243"/>
                <a:gd name="T27" fmla="*/ 299 h 818"/>
                <a:gd name="T28" fmla="*/ 1009 w 1243"/>
                <a:gd name="T29" fmla="*/ 369 h 818"/>
                <a:gd name="T30" fmla="*/ 972 w 1243"/>
                <a:gd name="T31" fmla="*/ 355 h 818"/>
                <a:gd name="T32" fmla="*/ 958 w 1243"/>
                <a:gd name="T33" fmla="*/ 355 h 818"/>
                <a:gd name="T34" fmla="*/ 925 w 1243"/>
                <a:gd name="T35" fmla="*/ 379 h 818"/>
                <a:gd name="T36" fmla="*/ 897 w 1243"/>
                <a:gd name="T37" fmla="*/ 407 h 818"/>
                <a:gd name="T38" fmla="*/ 701 w 1243"/>
                <a:gd name="T39" fmla="*/ 402 h 818"/>
                <a:gd name="T40" fmla="*/ 631 w 1243"/>
                <a:gd name="T41" fmla="*/ 407 h 818"/>
                <a:gd name="T42" fmla="*/ 575 w 1243"/>
                <a:gd name="T43" fmla="*/ 421 h 818"/>
                <a:gd name="T44" fmla="*/ 565 w 1243"/>
                <a:gd name="T45" fmla="*/ 435 h 818"/>
                <a:gd name="T46" fmla="*/ 561 w 1243"/>
                <a:gd name="T47" fmla="*/ 818 h 818"/>
                <a:gd name="T48" fmla="*/ 0 w 1243"/>
                <a:gd name="T49" fmla="*/ 715 h 818"/>
                <a:gd name="T50" fmla="*/ 243 w 1243"/>
                <a:gd name="T51" fmla="*/ 496 h 818"/>
                <a:gd name="T52" fmla="*/ 243 w 1243"/>
                <a:gd name="T53" fmla="*/ 486 h 818"/>
                <a:gd name="T54" fmla="*/ 248 w 1243"/>
                <a:gd name="T55" fmla="*/ 453 h 818"/>
                <a:gd name="T56" fmla="*/ 266 w 1243"/>
                <a:gd name="T57" fmla="*/ 435 h 818"/>
                <a:gd name="T58" fmla="*/ 290 w 1243"/>
                <a:gd name="T59" fmla="*/ 425 h 818"/>
                <a:gd name="T60" fmla="*/ 294 w 1243"/>
                <a:gd name="T61" fmla="*/ 397 h 818"/>
                <a:gd name="T62" fmla="*/ 318 w 1243"/>
                <a:gd name="T63" fmla="*/ 388 h 818"/>
                <a:gd name="T64" fmla="*/ 308 w 1243"/>
                <a:gd name="T65" fmla="*/ 374 h 818"/>
                <a:gd name="T66" fmla="*/ 290 w 1243"/>
                <a:gd name="T67" fmla="*/ 355 h 818"/>
                <a:gd name="T68" fmla="*/ 276 w 1243"/>
                <a:gd name="T69" fmla="*/ 337 h 818"/>
                <a:gd name="T70" fmla="*/ 266 w 1243"/>
                <a:gd name="T71" fmla="*/ 309 h 818"/>
                <a:gd name="T72" fmla="*/ 294 w 1243"/>
                <a:gd name="T73" fmla="*/ 304 h 818"/>
                <a:gd name="T74" fmla="*/ 308 w 1243"/>
                <a:gd name="T75" fmla="*/ 290 h 818"/>
                <a:gd name="T76" fmla="*/ 355 w 1243"/>
                <a:gd name="T77" fmla="*/ 285 h 818"/>
                <a:gd name="T78" fmla="*/ 383 w 1243"/>
                <a:gd name="T79" fmla="*/ 276 h 818"/>
                <a:gd name="T80" fmla="*/ 374 w 1243"/>
                <a:gd name="T81" fmla="*/ 257 h 818"/>
                <a:gd name="T82" fmla="*/ 393 w 1243"/>
                <a:gd name="T83" fmla="*/ 243 h 818"/>
                <a:gd name="T84" fmla="*/ 500 w 1243"/>
                <a:gd name="T85" fmla="*/ 253 h 818"/>
                <a:gd name="T86" fmla="*/ 514 w 1243"/>
                <a:gd name="T87" fmla="*/ 225 h 818"/>
                <a:gd name="T88" fmla="*/ 519 w 1243"/>
                <a:gd name="T89" fmla="*/ 211 h 818"/>
                <a:gd name="T90" fmla="*/ 533 w 1243"/>
                <a:gd name="T91" fmla="*/ 201 h 818"/>
                <a:gd name="T92" fmla="*/ 570 w 1243"/>
                <a:gd name="T93" fmla="*/ 182 h 818"/>
                <a:gd name="T94" fmla="*/ 579 w 1243"/>
                <a:gd name="T95" fmla="*/ 168 h 818"/>
                <a:gd name="T96" fmla="*/ 617 w 1243"/>
                <a:gd name="T97" fmla="*/ 168 h 818"/>
                <a:gd name="T98" fmla="*/ 645 w 1243"/>
                <a:gd name="T99" fmla="*/ 140 h 818"/>
                <a:gd name="T100" fmla="*/ 668 w 1243"/>
                <a:gd name="T101" fmla="*/ 126 h 818"/>
                <a:gd name="T102" fmla="*/ 692 w 1243"/>
                <a:gd name="T103" fmla="*/ 145 h 818"/>
                <a:gd name="T104" fmla="*/ 720 w 1243"/>
                <a:gd name="T105" fmla="*/ 140 h 818"/>
                <a:gd name="T106" fmla="*/ 748 w 1243"/>
                <a:gd name="T107" fmla="*/ 98 h 818"/>
                <a:gd name="T108" fmla="*/ 776 w 1243"/>
                <a:gd name="T109" fmla="*/ 84 h 818"/>
                <a:gd name="T110" fmla="*/ 804 w 1243"/>
                <a:gd name="T111" fmla="*/ 94 h 818"/>
                <a:gd name="T112" fmla="*/ 878 w 1243"/>
                <a:gd name="T113" fmla="*/ 52 h 818"/>
                <a:gd name="T114" fmla="*/ 897 w 1243"/>
                <a:gd name="T115" fmla="*/ 52 h 818"/>
                <a:gd name="T116" fmla="*/ 925 w 1243"/>
                <a:gd name="T117" fmla="*/ 52 h 818"/>
                <a:gd name="T118" fmla="*/ 939 w 1243"/>
                <a:gd name="T119" fmla="*/ 19 h 818"/>
                <a:gd name="T120" fmla="*/ 976 w 1243"/>
                <a:gd name="T121" fmla="*/ 10 h 81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243" h="818">
                  <a:moveTo>
                    <a:pt x="976" y="10"/>
                  </a:moveTo>
                  <a:lnTo>
                    <a:pt x="976" y="10"/>
                  </a:lnTo>
                  <a:lnTo>
                    <a:pt x="986" y="5"/>
                  </a:lnTo>
                  <a:lnTo>
                    <a:pt x="1009" y="0"/>
                  </a:lnTo>
                  <a:lnTo>
                    <a:pt x="1028" y="5"/>
                  </a:lnTo>
                  <a:lnTo>
                    <a:pt x="1047" y="10"/>
                  </a:lnTo>
                  <a:lnTo>
                    <a:pt x="1056" y="10"/>
                  </a:lnTo>
                  <a:lnTo>
                    <a:pt x="1070" y="14"/>
                  </a:lnTo>
                  <a:lnTo>
                    <a:pt x="1084" y="19"/>
                  </a:lnTo>
                  <a:lnTo>
                    <a:pt x="1089" y="28"/>
                  </a:lnTo>
                  <a:lnTo>
                    <a:pt x="1093" y="38"/>
                  </a:lnTo>
                  <a:lnTo>
                    <a:pt x="1224" y="47"/>
                  </a:lnTo>
                  <a:lnTo>
                    <a:pt x="1243" y="182"/>
                  </a:lnTo>
                  <a:lnTo>
                    <a:pt x="1205" y="211"/>
                  </a:lnTo>
                  <a:lnTo>
                    <a:pt x="1177" y="234"/>
                  </a:lnTo>
                  <a:lnTo>
                    <a:pt x="1168" y="276"/>
                  </a:lnTo>
                  <a:lnTo>
                    <a:pt x="1131" y="290"/>
                  </a:lnTo>
                  <a:lnTo>
                    <a:pt x="1103" y="290"/>
                  </a:lnTo>
                  <a:lnTo>
                    <a:pt x="1084" y="271"/>
                  </a:lnTo>
                  <a:lnTo>
                    <a:pt x="1070" y="262"/>
                  </a:lnTo>
                  <a:lnTo>
                    <a:pt x="1056" y="262"/>
                  </a:lnTo>
                  <a:lnTo>
                    <a:pt x="1047" y="267"/>
                  </a:lnTo>
                  <a:lnTo>
                    <a:pt x="1028" y="290"/>
                  </a:lnTo>
                  <a:lnTo>
                    <a:pt x="1023" y="299"/>
                  </a:lnTo>
                  <a:lnTo>
                    <a:pt x="1009" y="369"/>
                  </a:lnTo>
                  <a:lnTo>
                    <a:pt x="1000" y="365"/>
                  </a:lnTo>
                  <a:lnTo>
                    <a:pt x="972" y="355"/>
                  </a:lnTo>
                  <a:lnTo>
                    <a:pt x="958" y="355"/>
                  </a:lnTo>
                  <a:lnTo>
                    <a:pt x="948" y="360"/>
                  </a:lnTo>
                  <a:lnTo>
                    <a:pt x="925" y="379"/>
                  </a:lnTo>
                  <a:lnTo>
                    <a:pt x="897" y="407"/>
                  </a:lnTo>
                  <a:lnTo>
                    <a:pt x="790" y="402"/>
                  </a:lnTo>
                  <a:lnTo>
                    <a:pt x="701" y="402"/>
                  </a:lnTo>
                  <a:lnTo>
                    <a:pt x="631" y="407"/>
                  </a:lnTo>
                  <a:lnTo>
                    <a:pt x="593" y="411"/>
                  </a:lnTo>
                  <a:lnTo>
                    <a:pt x="575" y="421"/>
                  </a:lnTo>
                  <a:lnTo>
                    <a:pt x="565" y="430"/>
                  </a:lnTo>
                  <a:lnTo>
                    <a:pt x="565" y="435"/>
                  </a:lnTo>
                  <a:lnTo>
                    <a:pt x="561" y="813"/>
                  </a:lnTo>
                  <a:lnTo>
                    <a:pt x="561" y="818"/>
                  </a:lnTo>
                  <a:lnTo>
                    <a:pt x="10" y="794"/>
                  </a:lnTo>
                  <a:lnTo>
                    <a:pt x="0" y="715"/>
                  </a:lnTo>
                  <a:lnTo>
                    <a:pt x="243" y="496"/>
                  </a:lnTo>
                  <a:lnTo>
                    <a:pt x="243" y="486"/>
                  </a:lnTo>
                  <a:lnTo>
                    <a:pt x="243" y="467"/>
                  </a:lnTo>
                  <a:lnTo>
                    <a:pt x="248" y="453"/>
                  </a:lnTo>
                  <a:lnTo>
                    <a:pt x="252" y="444"/>
                  </a:lnTo>
                  <a:lnTo>
                    <a:pt x="266" y="435"/>
                  </a:lnTo>
                  <a:lnTo>
                    <a:pt x="280" y="430"/>
                  </a:lnTo>
                  <a:lnTo>
                    <a:pt x="290" y="425"/>
                  </a:lnTo>
                  <a:lnTo>
                    <a:pt x="294" y="411"/>
                  </a:lnTo>
                  <a:lnTo>
                    <a:pt x="294" y="397"/>
                  </a:lnTo>
                  <a:lnTo>
                    <a:pt x="308" y="397"/>
                  </a:lnTo>
                  <a:lnTo>
                    <a:pt x="318" y="388"/>
                  </a:lnTo>
                  <a:lnTo>
                    <a:pt x="318" y="379"/>
                  </a:lnTo>
                  <a:lnTo>
                    <a:pt x="308" y="374"/>
                  </a:lnTo>
                  <a:lnTo>
                    <a:pt x="294" y="374"/>
                  </a:lnTo>
                  <a:lnTo>
                    <a:pt x="290" y="355"/>
                  </a:lnTo>
                  <a:lnTo>
                    <a:pt x="285" y="346"/>
                  </a:lnTo>
                  <a:lnTo>
                    <a:pt x="276" y="337"/>
                  </a:lnTo>
                  <a:lnTo>
                    <a:pt x="266" y="332"/>
                  </a:lnTo>
                  <a:lnTo>
                    <a:pt x="266" y="309"/>
                  </a:lnTo>
                  <a:lnTo>
                    <a:pt x="276" y="309"/>
                  </a:lnTo>
                  <a:lnTo>
                    <a:pt x="294" y="304"/>
                  </a:lnTo>
                  <a:lnTo>
                    <a:pt x="308" y="304"/>
                  </a:lnTo>
                  <a:lnTo>
                    <a:pt x="308" y="290"/>
                  </a:lnTo>
                  <a:lnTo>
                    <a:pt x="332" y="285"/>
                  </a:lnTo>
                  <a:lnTo>
                    <a:pt x="355" y="285"/>
                  </a:lnTo>
                  <a:lnTo>
                    <a:pt x="374" y="290"/>
                  </a:lnTo>
                  <a:lnTo>
                    <a:pt x="383" y="276"/>
                  </a:lnTo>
                  <a:lnTo>
                    <a:pt x="383" y="262"/>
                  </a:lnTo>
                  <a:lnTo>
                    <a:pt x="374" y="257"/>
                  </a:lnTo>
                  <a:lnTo>
                    <a:pt x="383" y="243"/>
                  </a:lnTo>
                  <a:lnTo>
                    <a:pt x="393" y="243"/>
                  </a:lnTo>
                  <a:lnTo>
                    <a:pt x="411" y="248"/>
                  </a:lnTo>
                  <a:lnTo>
                    <a:pt x="500" y="253"/>
                  </a:lnTo>
                  <a:lnTo>
                    <a:pt x="514" y="225"/>
                  </a:lnTo>
                  <a:lnTo>
                    <a:pt x="514" y="220"/>
                  </a:lnTo>
                  <a:lnTo>
                    <a:pt x="519" y="211"/>
                  </a:lnTo>
                  <a:lnTo>
                    <a:pt x="523" y="206"/>
                  </a:lnTo>
                  <a:lnTo>
                    <a:pt x="533" y="201"/>
                  </a:lnTo>
                  <a:lnTo>
                    <a:pt x="565" y="201"/>
                  </a:lnTo>
                  <a:lnTo>
                    <a:pt x="570" y="182"/>
                  </a:lnTo>
                  <a:lnTo>
                    <a:pt x="575" y="173"/>
                  </a:lnTo>
                  <a:lnTo>
                    <a:pt x="579" y="168"/>
                  </a:lnTo>
                  <a:lnTo>
                    <a:pt x="617" y="168"/>
                  </a:lnTo>
                  <a:lnTo>
                    <a:pt x="626" y="159"/>
                  </a:lnTo>
                  <a:lnTo>
                    <a:pt x="645" y="140"/>
                  </a:lnTo>
                  <a:lnTo>
                    <a:pt x="659" y="131"/>
                  </a:lnTo>
                  <a:lnTo>
                    <a:pt x="668" y="126"/>
                  </a:lnTo>
                  <a:lnTo>
                    <a:pt x="682" y="131"/>
                  </a:lnTo>
                  <a:lnTo>
                    <a:pt x="692" y="145"/>
                  </a:lnTo>
                  <a:lnTo>
                    <a:pt x="720" y="140"/>
                  </a:lnTo>
                  <a:lnTo>
                    <a:pt x="729" y="126"/>
                  </a:lnTo>
                  <a:lnTo>
                    <a:pt x="748" y="98"/>
                  </a:lnTo>
                  <a:lnTo>
                    <a:pt x="762" y="89"/>
                  </a:lnTo>
                  <a:lnTo>
                    <a:pt x="776" y="84"/>
                  </a:lnTo>
                  <a:lnTo>
                    <a:pt x="790" y="84"/>
                  </a:lnTo>
                  <a:lnTo>
                    <a:pt x="804" y="94"/>
                  </a:lnTo>
                  <a:lnTo>
                    <a:pt x="836" y="98"/>
                  </a:lnTo>
                  <a:lnTo>
                    <a:pt x="878" y="52"/>
                  </a:lnTo>
                  <a:lnTo>
                    <a:pt x="888" y="52"/>
                  </a:lnTo>
                  <a:lnTo>
                    <a:pt x="897" y="52"/>
                  </a:lnTo>
                  <a:lnTo>
                    <a:pt x="911" y="61"/>
                  </a:lnTo>
                  <a:lnTo>
                    <a:pt x="925" y="52"/>
                  </a:lnTo>
                  <a:lnTo>
                    <a:pt x="939" y="33"/>
                  </a:lnTo>
                  <a:lnTo>
                    <a:pt x="939" y="19"/>
                  </a:lnTo>
                  <a:lnTo>
                    <a:pt x="976" y="1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11"/>
            <p:cNvSpPr/>
            <p:nvPr/>
          </p:nvSpPr>
          <p:spPr bwMode="auto">
            <a:xfrm>
              <a:off x="8467" y="8292"/>
              <a:ext cx="3101" cy="1337"/>
            </a:xfrm>
            <a:custGeom>
              <a:avLst/>
              <a:gdLst>
                <a:gd name="T0" fmla="*/ 636 w 1420"/>
                <a:gd name="T1" fmla="*/ 612 h 612"/>
                <a:gd name="T2" fmla="*/ 0 w 1420"/>
                <a:gd name="T3" fmla="*/ 0 h 612"/>
                <a:gd name="T4" fmla="*/ 28 w 1420"/>
                <a:gd name="T5" fmla="*/ 14 h 612"/>
                <a:gd name="T6" fmla="*/ 70 w 1420"/>
                <a:gd name="T7" fmla="*/ 5 h 612"/>
                <a:gd name="T8" fmla="*/ 75 w 1420"/>
                <a:gd name="T9" fmla="*/ 10 h 612"/>
                <a:gd name="T10" fmla="*/ 89 w 1420"/>
                <a:gd name="T11" fmla="*/ 19 h 612"/>
                <a:gd name="T12" fmla="*/ 108 w 1420"/>
                <a:gd name="T13" fmla="*/ 14 h 612"/>
                <a:gd name="T14" fmla="*/ 117 w 1420"/>
                <a:gd name="T15" fmla="*/ 10 h 612"/>
                <a:gd name="T16" fmla="*/ 140 w 1420"/>
                <a:gd name="T17" fmla="*/ 10 h 612"/>
                <a:gd name="T18" fmla="*/ 178 w 1420"/>
                <a:gd name="T19" fmla="*/ 14 h 612"/>
                <a:gd name="T20" fmla="*/ 239 w 1420"/>
                <a:gd name="T21" fmla="*/ 108 h 612"/>
                <a:gd name="T22" fmla="*/ 313 w 1420"/>
                <a:gd name="T23" fmla="*/ 131 h 612"/>
                <a:gd name="T24" fmla="*/ 379 w 1420"/>
                <a:gd name="T25" fmla="*/ 117 h 612"/>
                <a:gd name="T26" fmla="*/ 411 w 1420"/>
                <a:gd name="T27" fmla="*/ 117 h 612"/>
                <a:gd name="T28" fmla="*/ 453 w 1420"/>
                <a:gd name="T29" fmla="*/ 145 h 612"/>
                <a:gd name="T30" fmla="*/ 491 w 1420"/>
                <a:gd name="T31" fmla="*/ 136 h 612"/>
                <a:gd name="T32" fmla="*/ 500 w 1420"/>
                <a:gd name="T33" fmla="*/ 136 h 612"/>
                <a:gd name="T34" fmla="*/ 514 w 1420"/>
                <a:gd name="T35" fmla="*/ 136 h 612"/>
                <a:gd name="T36" fmla="*/ 537 w 1420"/>
                <a:gd name="T37" fmla="*/ 145 h 612"/>
                <a:gd name="T38" fmla="*/ 551 w 1420"/>
                <a:gd name="T39" fmla="*/ 150 h 612"/>
                <a:gd name="T40" fmla="*/ 570 w 1420"/>
                <a:gd name="T41" fmla="*/ 140 h 612"/>
                <a:gd name="T42" fmla="*/ 598 w 1420"/>
                <a:gd name="T43" fmla="*/ 131 h 612"/>
                <a:gd name="T44" fmla="*/ 631 w 1420"/>
                <a:gd name="T45" fmla="*/ 126 h 612"/>
                <a:gd name="T46" fmla="*/ 678 w 1420"/>
                <a:gd name="T47" fmla="*/ 126 h 612"/>
                <a:gd name="T48" fmla="*/ 710 w 1420"/>
                <a:gd name="T49" fmla="*/ 126 h 612"/>
                <a:gd name="T50" fmla="*/ 715 w 1420"/>
                <a:gd name="T51" fmla="*/ 117 h 612"/>
                <a:gd name="T52" fmla="*/ 738 w 1420"/>
                <a:gd name="T53" fmla="*/ 108 h 612"/>
                <a:gd name="T54" fmla="*/ 762 w 1420"/>
                <a:gd name="T55" fmla="*/ 117 h 612"/>
                <a:gd name="T56" fmla="*/ 855 w 1420"/>
                <a:gd name="T57" fmla="*/ 131 h 612"/>
                <a:gd name="T58" fmla="*/ 906 w 1420"/>
                <a:gd name="T59" fmla="*/ 131 h 612"/>
                <a:gd name="T60" fmla="*/ 991 w 1420"/>
                <a:gd name="T61" fmla="*/ 168 h 612"/>
                <a:gd name="T62" fmla="*/ 986 w 1420"/>
                <a:gd name="T63" fmla="*/ 178 h 612"/>
                <a:gd name="T64" fmla="*/ 991 w 1420"/>
                <a:gd name="T65" fmla="*/ 196 h 612"/>
                <a:gd name="T66" fmla="*/ 1014 w 1420"/>
                <a:gd name="T67" fmla="*/ 215 h 612"/>
                <a:gd name="T68" fmla="*/ 1075 w 1420"/>
                <a:gd name="T69" fmla="*/ 220 h 612"/>
                <a:gd name="T70" fmla="*/ 1411 w 1420"/>
                <a:gd name="T71" fmla="*/ 603 h 612"/>
                <a:gd name="T72" fmla="*/ 1411 w 1420"/>
                <a:gd name="T73" fmla="*/ 612 h 6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20" h="612">
                  <a:moveTo>
                    <a:pt x="1411" y="612"/>
                  </a:moveTo>
                  <a:lnTo>
                    <a:pt x="636" y="612"/>
                  </a:lnTo>
                  <a:lnTo>
                    <a:pt x="0" y="94"/>
                  </a:lnTo>
                  <a:lnTo>
                    <a:pt x="0" y="0"/>
                  </a:lnTo>
                  <a:lnTo>
                    <a:pt x="5" y="5"/>
                  </a:lnTo>
                  <a:lnTo>
                    <a:pt x="28" y="14"/>
                  </a:lnTo>
                  <a:lnTo>
                    <a:pt x="56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89" y="19"/>
                  </a:lnTo>
                  <a:lnTo>
                    <a:pt x="98" y="19"/>
                  </a:lnTo>
                  <a:lnTo>
                    <a:pt x="108" y="14"/>
                  </a:lnTo>
                  <a:lnTo>
                    <a:pt x="117" y="10"/>
                  </a:lnTo>
                  <a:lnTo>
                    <a:pt x="140" y="10"/>
                  </a:lnTo>
                  <a:lnTo>
                    <a:pt x="154" y="10"/>
                  </a:lnTo>
                  <a:lnTo>
                    <a:pt x="178" y="14"/>
                  </a:lnTo>
                  <a:lnTo>
                    <a:pt x="192" y="38"/>
                  </a:lnTo>
                  <a:lnTo>
                    <a:pt x="239" y="108"/>
                  </a:lnTo>
                  <a:lnTo>
                    <a:pt x="248" y="159"/>
                  </a:lnTo>
                  <a:lnTo>
                    <a:pt x="313" y="131"/>
                  </a:lnTo>
                  <a:lnTo>
                    <a:pt x="379" y="117"/>
                  </a:lnTo>
                  <a:lnTo>
                    <a:pt x="388" y="117"/>
                  </a:lnTo>
                  <a:lnTo>
                    <a:pt x="411" y="117"/>
                  </a:lnTo>
                  <a:lnTo>
                    <a:pt x="453" y="145"/>
                  </a:lnTo>
                  <a:lnTo>
                    <a:pt x="491" y="136"/>
                  </a:lnTo>
                  <a:lnTo>
                    <a:pt x="500" y="136"/>
                  </a:lnTo>
                  <a:lnTo>
                    <a:pt x="514" y="136"/>
                  </a:lnTo>
                  <a:lnTo>
                    <a:pt x="523" y="140"/>
                  </a:lnTo>
                  <a:lnTo>
                    <a:pt x="537" y="145"/>
                  </a:lnTo>
                  <a:lnTo>
                    <a:pt x="551" y="150"/>
                  </a:lnTo>
                  <a:lnTo>
                    <a:pt x="561" y="145"/>
                  </a:lnTo>
                  <a:lnTo>
                    <a:pt x="570" y="140"/>
                  </a:lnTo>
                  <a:lnTo>
                    <a:pt x="598" y="131"/>
                  </a:lnTo>
                  <a:lnTo>
                    <a:pt x="631" y="126"/>
                  </a:lnTo>
                  <a:lnTo>
                    <a:pt x="664" y="122"/>
                  </a:lnTo>
                  <a:lnTo>
                    <a:pt x="678" y="126"/>
                  </a:lnTo>
                  <a:lnTo>
                    <a:pt x="692" y="126"/>
                  </a:lnTo>
                  <a:lnTo>
                    <a:pt x="710" y="126"/>
                  </a:lnTo>
                  <a:lnTo>
                    <a:pt x="715" y="117"/>
                  </a:lnTo>
                  <a:lnTo>
                    <a:pt x="729" y="108"/>
                  </a:lnTo>
                  <a:lnTo>
                    <a:pt x="738" y="108"/>
                  </a:lnTo>
                  <a:lnTo>
                    <a:pt x="748" y="108"/>
                  </a:lnTo>
                  <a:lnTo>
                    <a:pt x="762" y="117"/>
                  </a:lnTo>
                  <a:lnTo>
                    <a:pt x="776" y="131"/>
                  </a:lnTo>
                  <a:lnTo>
                    <a:pt x="855" y="131"/>
                  </a:lnTo>
                  <a:lnTo>
                    <a:pt x="878" y="154"/>
                  </a:lnTo>
                  <a:lnTo>
                    <a:pt x="906" y="131"/>
                  </a:lnTo>
                  <a:lnTo>
                    <a:pt x="935" y="140"/>
                  </a:lnTo>
                  <a:lnTo>
                    <a:pt x="991" y="168"/>
                  </a:lnTo>
                  <a:lnTo>
                    <a:pt x="986" y="178"/>
                  </a:lnTo>
                  <a:lnTo>
                    <a:pt x="986" y="187"/>
                  </a:lnTo>
                  <a:lnTo>
                    <a:pt x="991" y="196"/>
                  </a:lnTo>
                  <a:lnTo>
                    <a:pt x="1000" y="206"/>
                  </a:lnTo>
                  <a:lnTo>
                    <a:pt x="1014" y="215"/>
                  </a:lnTo>
                  <a:lnTo>
                    <a:pt x="1037" y="220"/>
                  </a:lnTo>
                  <a:lnTo>
                    <a:pt x="1075" y="220"/>
                  </a:lnTo>
                  <a:lnTo>
                    <a:pt x="1089" y="220"/>
                  </a:lnTo>
                  <a:lnTo>
                    <a:pt x="1411" y="603"/>
                  </a:lnTo>
                  <a:lnTo>
                    <a:pt x="1420" y="612"/>
                  </a:lnTo>
                  <a:lnTo>
                    <a:pt x="1411" y="612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Freeform 13"/>
            <p:cNvSpPr/>
            <p:nvPr/>
          </p:nvSpPr>
          <p:spPr bwMode="auto">
            <a:xfrm>
              <a:off x="9578" y="7853"/>
              <a:ext cx="1236" cy="919"/>
            </a:xfrm>
            <a:custGeom>
              <a:avLst/>
              <a:gdLst>
                <a:gd name="T0" fmla="*/ 566 w 566"/>
                <a:gd name="T1" fmla="*/ 421 h 421"/>
                <a:gd name="T2" fmla="*/ 566 w 566"/>
                <a:gd name="T3" fmla="*/ 201 h 421"/>
                <a:gd name="T4" fmla="*/ 220 w 566"/>
                <a:gd name="T5" fmla="*/ 0 h 421"/>
                <a:gd name="T6" fmla="*/ 117 w 566"/>
                <a:gd name="T7" fmla="*/ 0 h 421"/>
                <a:gd name="T8" fmla="*/ 0 w 566"/>
                <a:gd name="T9" fmla="*/ 66 h 421"/>
                <a:gd name="T10" fmla="*/ 0 w 566"/>
                <a:gd name="T11" fmla="*/ 122 h 421"/>
                <a:gd name="T12" fmla="*/ 28 w 566"/>
                <a:gd name="T13" fmla="*/ 122 h 421"/>
                <a:gd name="T14" fmla="*/ 33 w 566"/>
                <a:gd name="T15" fmla="*/ 150 h 421"/>
                <a:gd name="T16" fmla="*/ 57 w 566"/>
                <a:gd name="T17" fmla="*/ 150 h 421"/>
                <a:gd name="T18" fmla="*/ 75 w 566"/>
                <a:gd name="T19" fmla="*/ 131 h 421"/>
                <a:gd name="T20" fmla="*/ 103 w 566"/>
                <a:gd name="T21" fmla="*/ 182 h 421"/>
                <a:gd name="T22" fmla="*/ 103 w 566"/>
                <a:gd name="T23" fmla="*/ 182 h 421"/>
                <a:gd name="T24" fmla="*/ 103 w 566"/>
                <a:gd name="T25" fmla="*/ 187 h 421"/>
                <a:gd name="T26" fmla="*/ 113 w 566"/>
                <a:gd name="T27" fmla="*/ 192 h 421"/>
                <a:gd name="T28" fmla="*/ 117 w 566"/>
                <a:gd name="T29" fmla="*/ 196 h 421"/>
                <a:gd name="T30" fmla="*/ 127 w 566"/>
                <a:gd name="T31" fmla="*/ 196 h 421"/>
                <a:gd name="T32" fmla="*/ 136 w 566"/>
                <a:gd name="T33" fmla="*/ 192 h 421"/>
                <a:gd name="T34" fmla="*/ 145 w 566"/>
                <a:gd name="T35" fmla="*/ 182 h 421"/>
                <a:gd name="T36" fmla="*/ 145 w 566"/>
                <a:gd name="T37" fmla="*/ 182 h 421"/>
                <a:gd name="T38" fmla="*/ 150 w 566"/>
                <a:gd name="T39" fmla="*/ 187 h 421"/>
                <a:gd name="T40" fmla="*/ 164 w 566"/>
                <a:gd name="T41" fmla="*/ 196 h 421"/>
                <a:gd name="T42" fmla="*/ 173 w 566"/>
                <a:gd name="T43" fmla="*/ 211 h 421"/>
                <a:gd name="T44" fmla="*/ 173 w 566"/>
                <a:gd name="T45" fmla="*/ 225 h 421"/>
                <a:gd name="T46" fmla="*/ 173 w 566"/>
                <a:gd name="T47" fmla="*/ 234 h 421"/>
                <a:gd name="T48" fmla="*/ 145 w 566"/>
                <a:gd name="T49" fmla="*/ 253 h 421"/>
                <a:gd name="T50" fmla="*/ 127 w 566"/>
                <a:gd name="T51" fmla="*/ 262 h 421"/>
                <a:gd name="T52" fmla="*/ 122 w 566"/>
                <a:gd name="T53" fmla="*/ 295 h 421"/>
                <a:gd name="T54" fmla="*/ 122 w 566"/>
                <a:gd name="T55" fmla="*/ 323 h 421"/>
                <a:gd name="T56" fmla="*/ 155 w 566"/>
                <a:gd name="T57" fmla="*/ 323 h 421"/>
                <a:gd name="T58" fmla="*/ 173 w 566"/>
                <a:gd name="T59" fmla="*/ 323 h 421"/>
                <a:gd name="T60" fmla="*/ 187 w 566"/>
                <a:gd name="T61" fmla="*/ 327 h 421"/>
                <a:gd name="T62" fmla="*/ 201 w 566"/>
                <a:gd name="T63" fmla="*/ 323 h 421"/>
                <a:gd name="T64" fmla="*/ 201 w 566"/>
                <a:gd name="T65" fmla="*/ 323 h 421"/>
                <a:gd name="T66" fmla="*/ 206 w 566"/>
                <a:gd name="T67" fmla="*/ 318 h 421"/>
                <a:gd name="T68" fmla="*/ 220 w 566"/>
                <a:gd name="T69" fmla="*/ 309 h 421"/>
                <a:gd name="T70" fmla="*/ 229 w 566"/>
                <a:gd name="T71" fmla="*/ 309 h 421"/>
                <a:gd name="T72" fmla="*/ 239 w 566"/>
                <a:gd name="T73" fmla="*/ 309 h 421"/>
                <a:gd name="T74" fmla="*/ 253 w 566"/>
                <a:gd name="T75" fmla="*/ 318 h 421"/>
                <a:gd name="T76" fmla="*/ 267 w 566"/>
                <a:gd name="T77" fmla="*/ 332 h 421"/>
                <a:gd name="T78" fmla="*/ 346 w 566"/>
                <a:gd name="T79" fmla="*/ 332 h 421"/>
                <a:gd name="T80" fmla="*/ 374 w 566"/>
                <a:gd name="T81" fmla="*/ 351 h 421"/>
                <a:gd name="T82" fmla="*/ 402 w 566"/>
                <a:gd name="T83" fmla="*/ 332 h 421"/>
                <a:gd name="T84" fmla="*/ 430 w 566"/>
                <a:gd name="T85" fmla="*/ 337 h 421"/>
                <a:gd name="T86" fmla="*/ 482 w 566"/>
                <a:gd name="T87" fmla="*/ 369 h 421"/>
                <a:gd name="T88" fmla="*/ 482 w 566"/>
                <a:gd name="T89" fmla="*/ 369 h 421"/>
                <a:gd name="T90" fmla="*/ 477 w 566"/>
                <a:gd name="T91" fmla="*/ 379 h 421"/>
                <a:gd name="T92" fmla="*/ 477 w 566"/>
                <a:gd name="T93" fmla="*/ 388 h 421"/>
                <a:gd name="T94" fmla="*/ 482 w 566"/>
                <a:gd name="T95" fmla="*/ 397 h 421"/>
                <a:gd name="T96" fmla="*/ 491 w 566"/>
                <a:gd name="T97" fmla="*/ 407 h 421"/>
                <a:gd name="T98" fmla="*/ 505 w 566"/>
                <a:gd name="T99" fmla="*/ 416 h 421"/>
                <a:gd name="T100" fmla="*/ 533 w 566"/>
                <a:gd name="T101" fmla="*/ 421 h 421"/>
                <a:gd name="T102" fmla="*/ 566 w 566"/>
                <a:gd name="T103" fmla="*/ 421 h 421"/>
                <a:gd name="T104" fmla="*/ 566 w 566"/>
                <a:gd name="T105" fmla="*/ 421 h 4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6" h="421">
                  <a:moveTo>
                    <a:pt x="566" y="421"/>
                  </a:moveTo>
                  <a:lnTo>
                    <a:pt x="566" y="201"/>
                  </a:lnTo>
                  <a:lnTo>
                    <a:pt x="220" y="0"/>
                  </a:lnTo>
                  <a:lnTo>
                    <a:pt x="117" y="0"/>
                  </a:lnTo>
                  <a:lnTo>
                    <a:pt x="0" y="66"/>
                  </a:lnTo>
                  <a:lnTo>
                    <a:pt x="0" y="122"/>
                  </a:lnTo>
                  <a:lnTo>
                    <a:pt x="28" y="122"/>
                  </a:lnTo>
                  <a:lnTo>
                    <a:pt x="33" y="150"/>
                  </a:lnTo>
                  <a:lnTo>
                    <a:pt x="57" y="150"/>
                  </a:lnTo>
                  <a:lnTo>
                    <a:pt x="75" y="131"/>
                  </a:lnTo>
                  <a:lnTo>
                    <a:pt x="103" y="182"/>
                  </a:lnTo>
                  <a:lnTo>
                    <a:pt x="103" y="187"/>
                  </a:lnTo>
                  <a:lnTo>
                    <a:pt x="113" y="192"/>
                  </a:lnTo>
                  <a:lnTo>
                    <a:pt x="117" y="196"/>
                  </a:lnTo>
                  <a:lnTo>
                    <a:pt x="127" y="196"/>
                  </a:lnTo>
                  <a:lnTo>
                    <a:pt x="136" y="192"/>
                  </a:lnTo>
                  <a:lnTo>
                    <a:pt x="145" y="182"/>
                  </a:lnTo>
                  <a:lnTo>
                    <a:pt x="150" y="187"/>
                  </a:lnTo>
                  <a:lnTo>
                    <a:pt x="164" y="196"/>
                  </a:lnTo>
                  <a:lnTo>
                    <a:pt x="173" y="211"/>
                  </a:lnTo>
                  <a:lnTo>
                    <a:pt x="173" y="225"/>
                  </a:lnTo>
                  <a:lnTo>
                    <a:pt x="173" y="234"/>
                  </a:lnTo>
                  <a:lnTo>
                    <a:pt x="145" y="253"/>
                  </a:lnTo>
                  <a:lnTo>
                    <a:pt x="127" y="262"/>
                  </a:lnTo>
                  <a:lnTo>
                    <a:pt x="122" y="295"/>
                  </a:lnTo>
                  <a:lnTo>
                    <a:pt x="122" y="323"/>
                  </a:lnTo>
                  <a:lnTo>
                    <a:pt x="155" y="323"/>
                  </a:lnTo>
                  <a:lnTo>
                    <a:pt x="173" y="323"/>
                  </a:lnTo>
                  <a:lnTo>
                    <a:pt x="187" y="327"/>
                  </a:lnTo>
                  <a:lnTo>
                    <a:pt x="201" y="323"/>
                  </a:lnTo>
                  <a:lnTo>
                    <a:pt x="206" y="318"/>
                  </a:lnTo>
                  <a:lnTo>
                    <a:pt x="220" y="309"/>
                  </a:lnTo>
                  <a:lnTo>
                    <a:pt x="229" y="309"/>
                  </a:lnTo>
                  <a:lnTo>
                    <a:pt x="239" y="309"/>
                  </a:lnTo>
                  <a:lnTo>
                    <a:pt x="253" y="318"/>
                  </a:lnTo>
                  <a:lnTo>
                    <a:pt x="267" y="332"/>
                  </a:lnTo>
                  <a:lnTo>
                    <a:pt x="346" y="332"/>
                  </a:lnTo>
                  <a:lnTo>
                    <a:pt x="374" y="351"/>
                  </a:lnTo>
                  <a:lnTo>
                    <a:pt x="402" y="332"/>
                  </a:lnTo>
                  <a:lnTo>
                    <a:pt x="430" y="337"/>
                  </a:lnTo>
                  <a:lnTo>
                    <a:pt x="482" y="369"/>
                  </a:lnTo>
                  <a:lnTo>
                    <a:pt x="477" y="379"/>
                  </a:lnTo>
                  <a:lnTo>
                    <a:pt x="477" y="388"/>
                  </a:lnTo>
                  <a:lnTo>
                    <a:pt x="482" y="397"/>
                  </a:lnTo>
                  <a:lnTo>
                    <a:pt x="491" y="407"/>
                  </a:lnTo>
                  <a:lnTo>
                    <a:pt x="505" y="416"/>
                  </a:lnTo>
                  <a:lnTo>
                    <a:pt x="533" y="421"/>
                  </a:lnTo>
                  <a:lnTo>
                    <a:pt x="566" y="42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5"/>
            <p:cNvSpPr/>
            <p:nvPr/>
          </p:nvSpPr>
          <p:spPr bwMode="auto">
            <a:xfrm>
              <a:off x="8958" y="5496"/>
              <a:ext cx="1773" cy="1592"/>
            </a:xfrm>
            <a:custGeom>
              <a:avLst/>
              <a:gdLst>
                <a:gd name="T0" fmla="*/ 32 w 812"/>
                <a:gd name="T1" fmla="*/ 724 h 729"/>
                <a:gd name="T2" fmla="*/ 70 w 812"/>
                <a:gd name="T3" fmla="*/ 729 h 729"/>
                <a:gd name="T4" fmla="*/ 88 w 812"/>
                <a:gd name="T5" fmla="*/ 715 h 729"/>
                <a:gd name="T6" fmla="*/ 88 w 812"/>
                <a:gd name="T7" fmla="*/ 720 h 729"/>
                <a:gd name="T8" fmla="*/ 112 w 812"/>
                <a:gd name="T9" fmla="*/ 724 h 729"/>
                <a:gd name="T10" fmla="*/ 130 w 812"/>
                <a:gd name="T11" fmla="*/ 715 h 729"/>
                <a:gd name="T12" fmla="*/ 168 w 812"/>
                <a:gd name="T13" fmla="*/ 701 h 729"/>
                <a:gd name="T14" fmla="*/ 210 w 812"/>
                <a:gd name="T15" fmla="*/ 724 h 729"/>
                <a:gd name="T16" fmla="*/ 242 w 812"/>
                <a:gd name="T17" fmla="*/ 701 h 729"/>
                <a:gd name="T18" fmla="*/ 261 w 812"/>
                <a:gd name="T19" fmla="*/ 701 h 729"/>
                <a:gd name="T20" fmla="*/ 303 w 812"/>
                <a:gd name="T21" fmla="*/ 692 h 729"/>
                <a:gd name="T22" fmla="*/ 369 w 812"/>
                <a:gd name="T23" fmla="*/ 664 h 729"/>
                <a:gd name="T24" fmla="*/ 411 w 812"/>
                <a:gd name="T25" fmla="*/ 654 h 729"/>
                <a:gd name="T26" fmla="*/ 467 w 812"/>
                <a:gd name="T27" fmla="*/ 645 h 729"/>
                <a:gd name="T28" fmla="*/ 504 w 812"/>
                <a:gd name="T29" fmla="*/ 645 h 729"/>
                <a:gd name="T30" fmla="*/ 588 w 812"/>
                <a:gd name="T31" fmla="*/ 617 h 729"/>
                <a:gd name="T32" fmla="*/ 667 w 812"/>
                <a:gd name="T33" fmla="*/ 523 h 729"/>
                <a:gd name="T34" fmla="*/ 733 w 812"/>
                <a:gd name="T35" fmla="*/ 472 h 729"/>
                <a:gd name="T36" fmla="*/ 752 w 812"/>
                <a:gd name="T37" fmla="*/ 439 h 729"/>
                <a:gd name="T38" fmla="*/ 780 w 812"/>
                <a:gd name="T39" fmla="*/ 416 h 729"/>
                <a:gd name="T40" fmla="*/ 812 w 812"/>
                <a:gd name="T41" fmla="*/ 407 h 729"/>
                <a:gd name="T42" fmla="*/ 803 w 812"/>
                <a:gd name="T43" fmla="*/ 369 h 729"/>
                <a:gd name="T44" fmla="*/ 803 w 812"/>
                <a:gd name="T45" fmla="*/ 318 h 729"/>
                <a:gd name="T46" fmla="*/ 803 w 812"/>
                <a:gd name="T47" fmla="*/ 266 h 729"/>
                <a:gd name="T48" fmla="*/ 770 w 812"/>
                <a:gd name="T49" fmla="*/ 0 h 729"/>
                <a:gd name="T50" fmla="*/ 611 w 812"/>
                <a:gd name="T51" fmla="*/ 0 h 729"/>
                <a:gd name="T52" fmla="*/ 518 w 812"/>
                <a:gd name="T53" fmla="*/ 61 h 729"/>
                <a:gd name="T54" fmla="*/ 453 w 812"/>
                <a:gd name="T55" fmla="*/ 112 h 729"/>
                <a:gd name="T56" fmla="*/ 411 w 812"/>
                <a:gd name="T57" fmla="*/ 159 h 729"/>
                <a:gd name="T58" fmla="*/ 317 w 812"/>
                <a:gd name="T59" fmla="*/ 187 h 729"/>
                <a:gd name="T60" fmla="*/ 233 w 812"/>
                <a:gd name="T61" fmla="*/ 210 h 729"/>
                <a:gd name="T62" fmla="*/ 196 w 812"/>
                <a:gd name="T63" fmla="*/ 350 h 729"/>
                <a:gd name="T64" fmla="*/ 130 w 812"/>
                <a:gd name="T65" fmla="*/ 402 h 729"/>
                <a:gd name="T66" fmla="*/ 88 w 812"/>
                <a:gd name="T67" fmla="*/ 458 h 729"/>
                <a:gd name="T68" fmla="*/ 51 w 812"/>
                <a:gd name="T69" fmla="*/ 472 h 729"/>
                <a:gd name="T70" fmla="*/ 51 w 812"/>
                <a:gd name="T71" fmla="*/ 477 h 729"/>
                <a:gd name="T72" fmla="*/ 37 w 812"/>
                <a:gd name="T73" fmla="*/ 491 h 729"/>
                <a:gd name="T74" fmla="*/ 28 w 812"/>
                <a:gd name="T75" fmla="*/ 542 h 729"/>
                <a:gd name="T76" fmla="*/ 32 w 812"/>
                <a:gd name="T77" fmla="*/ 598 h 729"/>
                <a:gd name="T78" fmla="*/ 4 w 812"/>
                <a:gd name="T79" fmla="*/ 626 h 729"/>
                <a:gd name="T80" fmla="*/ 4 w 812"/>
                <a:gd name="T81" fmla="*/ 654 h 729"/>
                <a:gd name="T82" fmla="*/ 14 w 812"/>
                <a:gd name="T83" fmla="*/ 673 h 729"/>
                <a:gd name="T84" fmla="*/ 32 w 812"/>
                <a:gd name="T85" fmla="*/ 720 h 7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2" h="729">
                  <a:moveTo>
                    <a:pt x="32" y="724"/>
                  </a:moveTo>
                  <a:lnTo>
                    <a:pt x="32" y="724"/>
                  </a:lnTo>
                  <a:lnTo>
                    <a:pt x="51" y="729"/>
                  </a:lnTo>
                  <a:lnTo>
                    <a:pt x="70" y="729"/>
                  </a:lnTo>
                  <a:lnTo>
                    <a:pt x="79" y="724"/>
                  </a:lnTo>
                  <a:lnTo>
                    <a:pt x="88" y="715"/>
                  </a:lnTo>
                  <a:lnTo>
                    <a:pt x="88" y="720"/>
                  </a:lnTo>
                  <a:lnTo>
                    <a:pt x="102" y="724"/>
                  </a:lnTo>
                  <a:lnTo>
                    <a:pt x="112" y="724"/>
                  </a:lnTo>
                  <a:lnTo>
                    <a:pt x="121" y="720"/>
                  </a:lnTo>
                  <a:lnTo>
                    <a:pt x="130" y="715"/>
                  </a:lnTo>
                  <a:lnTo>
                    <a:pt x="140" y="701"/>
                  </a:lnTo>
                  <a:lnTo>
                    <a:pt x="168" y="701"/>
                  </a:lnTo>
                  <a:lnTo>
                    <a:pt x="210" y="724"/>
                  </a:lnTo>
                  <a:lnTo>
                    <a:pt x="228" y="710"/>
                  </a:lnTo>
                  <a:lnTo>
                    <a:pt x="242" y="701"/>
                  </a:lnTo>
                  <a:lnTo>
                    <a:pt x="261" y="701"/>
                  </a:lnTo>
                  <a:lnTo>
                    <a:pt x="289" y="696"/>
                  </a:lnTo>
                  <a:lnTo>
                    <a:pt x="303" y="692"/>
                  </a:lnTo>
                  <a:lnTo>
                    <a:pt x="341" y="664"/>
                  </a:lnTo>
                  <a:lnTo>
                    <a:pt x="369" y="664"/>
                  </a:lnTo>
                  <a:lnTo>
                    <a:pt x="387" y="668"/>
                  </a:lnTo>
                  <a:lnTo>
                    <a:pt x="411" y="654"/>
                  </a:lnTo>
                  <a:lnTo>
                    <a:pt x="443" y="645"/>
                  </a:lnTo>
                  <a:lnTo>
                    <a:pt x="467" y="645"/>
                  </a:lnTo>
                  <a:lnTo>
                    <a:pt x="485" y="654"/>
                  </a:lnTo>
                  <a:lnTo>
                    <a:pt x="504" y="645"/>
                  </a:lnTo>
                  <a:lnTo>
                    <a:pt x="574" y="626"/>
                  </a:lnTo>
                  <a:lnTo>
                    <a:pt x="588" y="617"/>
                  </a:lnTo>
                  <a:lnTo>
                    <a:pt x="611" y="537"/>
                  </a:lnTo>
                  <a:lnTo>
                    <a:pt x="667" y="523"/>
                  </a:lnTo>
                  <a:lnTo>
                    <a:pt x="733" y="472"/>
                  </a:lnTo>
                  <a:lnTo>
                    <a:pt x="738" y="458"/>
                  </a:lnTo>
                  <a:lnTo>
                    <a:pt x="752" y="439"/>
                  </a:lnTo>
                  <a:lnTo>
                    <a:pt x="766" y="425"/>
                  </a:lnTo>
                  <a:lnTo>
                    <a:pt x="780" y="416"/>
                  </a:lnTo>
                  <a:lnTo>
                    <a:pt x="794" y="411"/>
                  </a:lnTo>
                  <a:lnTo>
                    <a:pt x="812" y="407"/>
                  </a:lnTo>
                  <a:lnTo>
                    <a:pt x="803" y="369"/>
                  </a:lnTo>
                  <a:lnTo>
                    <a:pt x="803" y="336"/>
                  </a:lnTo>
                  <a:lnTo>
                    <a:pt x="803" y="318"/>
                  </a:lnTo>
                  <a:lnTo>
                    <a:pt x="808" y="304"/>
                  </a:lnTo>
                  <a:lnTo>
                    <a:pt x="803" y="266"/>
                  </a:lnTo>
                  <a:lnTo>
                    <a:pt x="770" y="150"/>
                  </a:lnTo>
                  <a:lnTo>
                    <a:pt x="770" y="0"/>
                  </a:lnTo>
                  <a:lnTo>
                    <a:pt x="611" y="0"/>
                  </a:lnTo>
                  <a:lnTo>
                    <a:pt x="583" y="19"/>
                  </a:lnTo>
                  <a:lnTo>
                    <a:pt x="518" y="61"/>
                  </a:lnTo>
                  <a:lnTo>
                    <a:pt x="485" y="84"/>
                  </a:lnTo>
                  <a:lnTo>
                    <a:pt x="453" y="112"/>
                  </a:lnTo>
                  <a:lnTo>
                    <a:pt x="425" y="136"/>
                  </a:lnTo>
                  <a:lnTo>
                    <a:pt x="411" y="159"/>
                  </a:lnTo>
                  <a:lnTo>
                    <a:pt x="322" y="159"/>
                  </a:lnTo>
                  <a:lnTo>
                    <a:pt x="317" y="187"/>
                  </a:lnTo>
                  <a:lnTo>
                    <a:pt x="233" y="187"/>
                  </a:lnTo>
                  <a:lnTo>
                    <a:pt x="233" y="210"/>
                  </a:lnTo>
                  <a:lnTo>
                    <a:pt x="182" y="215"/>
                  </a:lnTo>
                  <a:lnTo>
                    <a:pt x="196" y="350"/>
                  </a:lnTo>
                  <a:lnTo>
                    <a:pt x="158" y="379"/>
                  </a:lnTo>
                  <a:lnTo>
                    <a:pt x="130" y="402"/>
                  </a:lnTo>
                  <a:lnTo>
                    <a:pt x="121" y="444"/>
                  </a:lnTo>
                  <a:lnTo>
                    <a:pt x="88" y="458"/>
                  </a:lnTo>
                  <a:lnTo>
                    <a:pt x="51" y="458"/>
                  </a:lnTo>
                  <a:lnTo>
                    <a:pt x="51" y="472"/>
                  </a:lnTo>
                  <a:lnTo>
                    <a:pt x="51" y="477"/>
                  </a:lnTo>
                  <a:lnTo>
                    <a:pt x="46" y="481"/>
                  </a:lnTo>
                  <a:lnTo>
                    <a:pt x="37" y="491"/>
                  </a:lnTo>
                  <a:lnTo>
                    <a:pt x="37" y="519"/>
                  </a:lnTo>
                  <a:lnTo>
                    <a:pt x="28" y="542"/>
                  </a:lnTo>
                  <a:lnTo>
                    <a:pt x="28" y="570"/>
                  </a:lnTo>
                  <a:lnTo>
                    <a:pt x="32" y="598"/>
                  </a:lnTo>
                  <a:lnTo>
                    <a:pt x="4" y="626"/>
                  </a:lnTo>
                  <a:lnTo>
                    <a:pt x="0" y="640"/>
                  </a:lnTo>
                  <a:lnTo>
                    <a:pt x="4" y="654"/>
                  </a:lnTo>
                  <a:lnTo>
                    <a:pt x="14" y="673"/>
                  </a:lnTo>
                  <a:lnTo>
                    <a:pt x="23" y="687"/>
                  </a:lnTo>
                  <a:lnTo>
                    <a:pt x="32" y="720"/>
                  </a:lnTo>
                  <a:lnTo>
                    <a:pt x="32" y="72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Freeform 16"/>
            <p:cNvSpPr/>
            <p:nvPr/>
          </p:nvSpPr>
          <p:spPr bwMode="auto">
            <a:xfrm>
              <a:off x="7897" y="6425"/>
              <a:ext cx="1184" cy="1470"/>
            </a:xfrm>
            <a:custGeom>
              <a:avLst/>
              <a:gdLst>
                <a:gd name="T0" fmla="*/ 542 w 542"/>
                <a:gd name="T1" fmla="*/ 42 h 673"/>
                <a:gd name="T2" fmla="*/ 537 w 542"/>
                <a:gd name="T3" fmla="*/ 56 h 673"/>
                <a:gd name="T4" fmla="*/ 528 w 542"/>
                <a:gd name="T5" fmla="*/ 89 h 673"/>
                <a:gd name="T6" fmla="*/ 514 w 542"/>
                <a:gd name="T7" fmla="*/ 145 h 673"/>
                <a:gd name="T8" fmla="*/ 490 w 542"/>
                <a:gd name="T9" fmla="*/ 196 h 673"/>
                <a:gd name="T10" fmla="*/ 490 w 542"/>
                <a:gd name="T11" fmla="*/ 210 h 673"/>
                <a:gd name="T12" fmla="*/ 500 w 542"/>
                <a:gd name="T13" fmla="*/ 243 h 673"/>
                <a:gd name="T14" fmla="*/ 509 w 542"/>
                <a:gd name="T15" fmla="*/ 257 h 673"/>
                <a:gd name="T16" fmla="*/ 523 w 542"/>
                <a:gd name="T17" fmla="*/ 304 h 673"/>
                <a:gd name="T18" fmla="*/ 518 w 542"/>
                <a:gd name="T19" fmla="*/ 332 h 673"/>
                <a:gd name="T20" fmla="*/ 504 w 542"/>
                <a:gd name="T21" fmla="*/ 337 h 673"/>
                <a:gd name="T22" fmla="*/ 457 w 542"/>
                <a:gd name="T23" fmla="*/ 351 h 673"/>
                <a:gd name="T24" fmla="*/ 453 w 542"/>
                <a:gd name="T25" fmla="*/ 365 h 673"/>
                <a:gd name="T26" fmla="*/ 504 w 542"/>
                <a:gd name="T27" fmla="*/ 411 h 673"/>
                <a:gd name="T28" fmla="*/ 453 w 542"/>
                <a:gd name="T29" fmla="*/ 439 h 673"/>
                <a:gd name="T30" fmla="*/ 420 w 542"/>
                <a:gd name="T31" fmla="*/ 537 h 673"/>
                <a:gd name="T32" fmla="*/ 542 w 542"/>
                <a:gd name="T33" fmla="*/ 668 h 673"/>
                <a:gd name="T34" fmla="*/ 266 w 542"/>
                <a:gd name="T35" fmla="*/ 673 h 673"/>
                <a:gd name="T36" fmla="*/ 0 w 542"/>
                <a:gd name="T37" fmla="*/ 556 h 673"/>
                <a:gd name="T38" fmla="*/ 0 w 542"/>
                <a:gd name="T39" fmla="*/ 173 h 673"/>
                <a:gd name="T40" fmla="*/ 4 w 542"/>
                <a:gd name="T41" fmla="*/ 173 h 673"/>
                <a:gd name="T42" fmla="*/ 32 w 542"/>
                <a:gd name="T43" fmla="*/ 154 h 673"/>
                <a:gd name="T44" fmla="*/ 70 w 542"/>
                <a:gd name="T45" fmla="*/ 145 h 673"/>
                <a:gd name="T46" fmla="*/ 224 w 542"/>
                <a:gd name="T47" fmla="*/ 145 h 673"/>
                <a:gd name="T48" fmla="*/ 336 w 542"/>
                <a:gd name="T49" fmla="*/ 145 h 673"/>
                <a:gd name="T50" fmla="*/ 383 w 542"/>
                <a:gd name="T51" fmla="*/ 103 h 673"/>
                <a:gd name="T52" fmla="*/ 406 w 542"/>
                <a:gd name="T53" fmla="*/ 98 h 673"/>
                <a:gd name="T54" fmla="*/ 439 w 542"/>
                <a:gd name="T55" fmla="*/ 108 h 673"/>
                <a:gd name="T56" fmla="*/ 462 w 542"/>
                <a:gd name="T57" fmla="*/ 38 h 673"/>
                <a:gd name="T58" fmla="*/ 467 w 542"/>
                <a:gd name="T59" fmla="*/ 28 h 673"/>
                <a:gd name="T60" fmla="*/ 495 w 542"/>
                <a:gd name="T61" fmla="*/ 0 h 673"/>
                <a:gd name="T62" fmla="*/ 523 w 542"/>
                <a:gd name="T63" fmla="*/ 10 h 673"/>
                <a:gd name="T64" fmla="*/ 542 w 542"/>
                <a:gd name="T65" fmla="*/ 42 h 6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2" h="673">
                  <a:moveTo>
                    <a:pt x="542" y="42"/>
                  </a:moveTo>
                  <a:lnTo>
                    <a:pt x="542" y="42"/>
                  </a:lnTo>
                  <a:lnTo>
                    <a:pt x="542" y="47"/>
                  </a:lnTo>
                  <a:lnTo>
                    <a:pt x="537" y="56"/>
                  </a:lnTo>
                  <a:lnTo>
                    <a:pt x="528" y="61"/>
                  </a:lnTo>
                  <a:lnTo>
                    <a:pt x="528" y="89"/>
                  </a:lnTo>
                  <a:lnTo>
                    <a:pt x="514" y="117"/>
                  </a:lnTo>
                  <a:lnTo>
                    <a:pt x="514" y="145"/>
                  </a:lnTo>
                  <a:lnTo>
                    <a:pt x="518" y="168"/>
                  </a:lnTo>
                  <a:lnTo>
                    <a:pt x="490" y="196"/>
                  </a:lnTo>
                  <a:lnTo>
                    <a:pt x="490" y="210"/>
                  </a:lnTo>
                  <a:lnTo>
                    <a:pt x="490" y="224"/>
                  </a:lnTo>
                  <a:lnTo>
                    <a:pt x="500" y="243"/>
                  </a:lnTo>
                  <a:lnTo>
                    <a:pt x="509" y="257"/>
                  </a:lnTo>
                  <a:lnTo>
                    <a:pt x="518" y="290"/>
                  </a:lnTo>
                  <a:lnTo>
                    <a:pt x="523" y="304"/>
                  </a:lnTo>
                  <a:lnTo>
                    <a:pt x="523" y="323"/>
                  </a:lnTo>
                  <a:lnTo>
                    <a:pt x="518" y="332"/>
                  </a:lnTo>
                  <a:lnTo>
                    <a:pt x="504" y="337"/>
                  </a:lnTo>
                  <a:lnTo>
                    <a:pt x="476" y="341"/>
                  </a:lnTo>
                  <a:lnTo>
                    <a:pt x="457" y="351"/>
                  </a:lnTo>
                  <a:lnTo>
                    <a:pt x="453" y="355"/>
                  </a:lnTo>
                  <a:lnTo>
                    <a:pt x="453" y="365"/>
                  </a:lnTo>
                  <a:lnTo>
                    <a:pt x="462" y="388"/>
                  </a:lnTo>
                  <a:lnTo>
                    <a:pt x="504" y="411"/>
                  </a:lnTo>
                  <a:lnTo>
                    <a:pt x="504" y="425"/>
                  </a:lnTo>
                  <a:lnTo>
                    <a:pt x="453" y="439"/>
                  </a:lnTo>
                  <a:lnTo>
                    <a:pt x="420" y="472"/>
                  </a:lnTo>
                  <a:lnTo>
                    <a:pt x="420" y="537"/>
                  </a:lnTo>
                  <a:lnTo>
                    <a:pt x="542" y="542"/>
                  </a:lnTo>
                  <a:lnTo>
                    <a:pt x="542" y="668"/>
                  </a:lnTo>
                  <a:lnTo>
                    <a:pt x="266" y="673"/>
                  </a:lnTo>
                  <a:lnTo>
                    <a:pt x="271" y="566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173"/>
                  </a:lnTo>
                  <a:lnTo>
                    <a:pt x="4" y="173"/>
                  </a:lnTo>
                  <a:lnTo>
                    <a:pt x="14" y="164"/>
                  </a:lnTo>
                  <a:lnTo>
                    <a:pt x="32" y="154"/>
                  </a:lnTo>
                  <a:lnTo>
                    <a:pt x="70" y="145"/>
                  </a:lnTo>
                  <a:lnTo>
                    <a:pt x="135" y="145"/>
                  </a:lnTo>
                  <a:lnTo>
                    <a:pt x="224" y="145"/>
                  </a:lnTo>
                  <a:lnTo>
                    <a:pt x="336" y="145"/>
                  </a:lnTo>
                  <a:lnTo>
                    <a:pt x="359" y="117"/>
                  </a:lnTo>
                  <a:lnTo>
                    <a:pt x="383" y="103"/>
                  </a:lnTo>
                  <a:lnTo>
                    <a:pt x="397" y="98"/>
                  </a:lnTo>
                  <a:lnTo>
                    <a:pt x="406" y="98"/>
                  </a:lnTo>
                  <a:lnTo>
                    <a:pt x="439" y="108"/>
                  </a:lnTo>
                  <a:lnTo>
                    <a:pt x="448" y="108"/>
                  </a:lnTo>
                  <a:lnTo>
                    <a:pt x="462" y="38"/>
                  </a:lnTo>
                  <a:lnTo>
                    <a:pt x="467" y="28"/>
                  </a:lnTo>
                  <a:lnTo>
                    <a:pt x="481" y="10"/>
                  </a:lnTo>
                  <a:lnTo>
                    <a:pt x="495" y="0"/>
                  </a:lnTo>
                  <a:lnTo>
                    <a:pt x="509" y="0"/>
                  </a:lnTo>
                  <a:lnTo>
                    <a:pt x="523" y="10"/>
                  </a:lnTo>
                  <a:lnTo>
                    <a:pt x="542" y="28"/>
                  </a:lnTo>
                  <a:lnTo>
                    <a:pt x="542" y="42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 17"/>
            <p:cNvSpPr/>
            <p:nvPr/>
          </p:nvSpPr>
          <p:spPr bwMode="auto">
            <a:xfrm>
              <a:off x="8477" y="7894"/>
              <a:ext cx="887" cy="745"/>
            </a:xfrm>
            <a:custGeom>
              <a:avLst/>
              <a:gdLst>
                <a:gd name="T0" fmla="*/ 271 w 406"/>
                <a:gd name="T1" fmla="*/ 0 h 341"/>
                <a:gd name="T2" fmla="*/ 402 w 406"/>
                <a:gd name="T3" fmla="*/ 47 h 341"/>
                <a:gd name="T4" fmla="*/ 402 w 406"/>
                <a:gd name="T5" fmla="*/ 51 h 341"/>
                <a:gd name="T6" fmla="*/ 406 w 406"/>
                <a:gd name="T7" fmla="*/ 145 h 341"/>
                <a:gd name="T8" fmla="*/ 392 w 406"/>
                <a:gd name="T9" fmla="*/ 163 h 341"/>
                <a:gd name="T10" fmla="*/ 369 w 406"/>
                <a:gd name="T11" fmla="*/ 299 h 341"/>
                <a:gd name="T12" fmla="*/ 308 w 406"/>
                <a:gd name="T13" fmla="*/ 308 h 341"/>
                <a:gd name="T14" fmla="*/ 243 w 406"/>
                <a:gd name="T15" fmla="*/ 341 h 341"/>
                <a:gd name="T16" fmla="*/ 234 w 406"/>
                <a:gd name="T17" fmla="*/ 290 h 341"/>
                <a:gd name="T18" fmla="*/ 182 w 406"/>
                <a:gd name="T19" fmla="*/ 220 h 341"/>
                <a:gd name="T20" fmla="*/ 173 w 406"/>
                <a:gd name="T21" fmla="*/ 192 h 341"/>
                <a:gd name="T22" fmla="*/ 149 w 406"/>
                <a:gd name="T23" fmla="*/ 187 h 341"/>
                <a:gd name="T24" fmla="*/ 149 w 406"/>
                <a:gd name="T25" fmla="*/ 187 h 341"/>
                <a:gd name="T26" fmla="*/ 135 w 406"/>
                <a:gd name="T27" fmla="*/ 187 h 341"/>
                <a:gd name="T28" fmla="*/ 135 w 406"/>
                <a:gd name="T29" fmla="*/ 187 h 341"/>
                <a:gd name="T30" fmla="*/ 107 w 406"/>
                <a:gd name="T31" fmla="*/ 187 h 341"/>
                <a:gd name="T32" fmla="*/ 107 w 406"/>
                <a:gd name="T33" fmla="*/ 187 h 341"/>
                <a:gd name="T34" fmla="*/ 98 w 406"/>
                <a:gd name="T35" fmla="*/ 196 h 341"/>
                <a:gd name="T36" fmla="*/ 93 w 406"/>
                <a:gd name="T37" fmla="*/ 196 h 341"/>
                <a:gd name="T38" fmla="*/ 84 w 406"/>
                <a:gd name="T39" fmla="*/ 201 h 341"/>
                <a:gd name="T40" fmla="*/ 84 w 406"/>
                <a:gd name="T41" fmla="*/ 201 h 341"/>
                <a:gd name="T42" fmla="*/ 70 w 406"/>
                <a:gd name="T43" fmla="*/ 192 h 341"/>
                <a:gd name="T44" fmla="*/ 61 w 406"/>
                <a:gd name="T45" fmla="*/ 187 h 341"/>
                <a:gd name="T46" fmla="*/ 51 w 406"/>
                <a:gd name="T47" fmla="*/ 182 h 341"/>
                <a:gd name="T48" fmla="*/ 23 w 406"/>
                <a:gd name="T49" fmla="*/ 192 h 341"/>
                <a:gd name="T50" fmla="*/ 0 w 406"/>
                <a:gd name="T51" fmla="*/ 182 h 341"/>
                <a:gd name="T52" fmla="*/ 0 w 406"/>
                <a:gd name="T53" fmla="*/ 5 h 341"/>
                <a:gd name="T54" fmla="*/ 271 w 406"/>
                <a:gd name="T55" fmla="*/ 0 h 341"/>
                <a:gd name="T56" fmla="*/ 271 w 406"/>
                <a:gd name="T57" fmla="*/ 0 h 3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06" h="341">
                  <a:moveTo>
                    <a:pt x="271" y="0"/>
                  </a:moveTo>
                  <a:lnTo>
                    <a:pt x="402" y="47"/>
                  </a:lnTo>
                  <a:lnTo>
                    <a:pt x="402" y="51"/>
                  </a:lnTo>
                  <a:lnTo>
                    <a:pt x="406" y="145"/>
                  </a:lnTo>
                  <a:lnTo>
                    <a:pt x="392" y="163"/>
                  </a:lnTo>
                  <a:lnTo>
                    <a:pt x="369" y="299"/>
                  </a:lnTo>
                  <a:lnTo>
                    <a:pt x="308" y="308"/>
                  </a:lnTo>
                  <a:lnTo>
                    <a:pt x="243" y="341"/>
                  </a:lnTo>
                  <a:lnTo>
                    <a:pt x="234" y="290"/>
                  </a:lnTo>
                  <a:lnTo>
                    <a:pt x="182" y="220"/>
                  </a:lnTo>
                  <a:lnTo>
                    <a:pt x="173" y="192"/>
                  </a:lnTo>
                  <a:lnTo>
                    <a:pt x="149" y="187"/>
                  </a:lnTo>
                  <a:lnTo>
                    <a:pt x="135" y="187"/>
                  </a:lnTo>
                  <a:lnTo>
                    <a:pt x="107" y="187"/>
                  </a:lnTo>
                  <a:lnTo>
                    <a:pt x="98" y="196"/>
                  </a:lnTo>
                  <a:lnTo>
                    <a:pt x="93" y="196"/>
                  </a:lnTo>
                  <a:lnTo>
                    <a:pt x="84" y="201"/>
                  </a:lnTo>
                  <a:lnTo>
                    <a:pt x="70" y="192"/>
                  </a:lnTo>
                  <a:lnTo>
                    <a:pt x="61" y="187"/>
                  </a:lnTo>
                  <a:lnTo>
                    <a:pt x="51" y="182"/>
                  </a:lnTo>
                  <a:lnTo>
                    <a:pt x="23" y="192"/>
                  </a:lnTo>
                  <a:lnTo>
                    <a:pt x="0" y="182"/>
                  </a:lnTo>
                  <a:lnTo>
                    <a:pt x="0" y="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Freeform 19"/>
            <p:cNvSpPr/>
            <p:nvPr/>
          </p:nvSpPr>
          <p:spPr bwMode="auto">
            <a:xfrm>
              <a:off x="9569" y="6864"/>
              <a:ext cx="684" cy="470"/>
            </a:xfrm>
            <a:custGeom>
              <a:avLst/>
              <a:gdLst>
                <a:gd name="T0" fmla="*/ 299 w 313"/>
                <a:gd name="T1" fmla="*/ 0 h 215"/>
                <a:gd name="T2" fmla="*/ 229 w 313"/>
                <a:gd name="T3" fmla="*/ 19 h 215"/>
                <a:gd name="T4" fmla="*/ 210 w 313"/>
                <a:gd name="T5" fmla="*/ 28 h 215"/>
                <a:gd name="T6" fmla="*/ 191 w 313"/>
                <a:gd name="T7" fmla="*/ 19 h 215"/>
                <a:gd name="T8" fmla="*/ 168 w 313"/>
                <a:gd name="T9" fmla="*/ 19 h 215"/>
                <a:gd name="T10" fmla="*/ 135 w 313"/>
                <a:gd name="T11" fmla="*/ 28 h 215"/>
                <a:gd name="T12" fmla="*/ 112 w 313"/>
                <a:gd name="T13" fmla="*/ 42 h 215"/>
                <a:gd name="T14" fmla="*/ 93 w 313"/>
                <a:gd name="T15" fmla="*/ 38 h 215"/>
                <a:gd name="T16" fmla="*/ 65 w 313"/>
                <a:gd name="T17" fmla="*/ 38 h 215"/>
                <a:gd name="T18" fmla="*/ 28 w 313"/>
                <a:gd name="T19" fmla="*/ 66 h 215"/>
                <a:gd name="T20" fmla="*/ 28 w 313"/>
                <a:gd name="T21" fmla="*/ 66 h 215"/>
                <a:gd name="T22" fmla="*/ 0 w 313"/>
                <a:gd name="T23" fmla="*/ 70 h 215"/>
                <a:gd name="T24" fmla="*/ 0 w 313"/>
                <a:gd name="T25" fmla="*/ 75 h 215"/>
                <a:gd name="T26" fmla="*/ 0 w 313"/>
                <a:gd name="T27" fmla="*/ 103 h 215"/>
                <a:gd name="T28" fmla="*/ 46 w 313"/>
                <a:gd name="T29" fmla="*/ 187 h 215"/>
                <a:gd name="T30" fmla="*/ 56 w 313"/>
                <a:gd name="T31" fmla="*/ 201 h 215"/>
                <a:gd name="T32" fmla="*/ 79 w 313"/>
                <a:gd name="T33" fmla="*/ 201 h 215"/>
                <a:gd name="T34" fmla="*/ 84 w 313"/>
                <a:gd name="T35" fmla="*/ 210 h 215"/>
                <a:gd name="T36" fmla="*/ 103 w 313"/>
                <a:gd name="T37" fmla="*/ 215 h 215"/>
                <a:gd name="T38" fmla="*/ 112 w 313"/>
                <a:gd name="T39" fmla="*/ 210 h 215"/>
                <a:gd name="T40" fmla="*/ 159 w 313"/>
                <a:gd name="T41" fmla="*/ 187 h 215"/>
                <a:gd name="T42" fmla="*/ 177 w 313"/>
                <a:gd name="T43" fmla="*/ 196 h 215"/>
                <a:gd name="T44" fmla="*/ 205 w 313"/>
                <a:gd name="T45" fmla="*/ 196 h 215"/>
                <a:gd name="T46" fmla="*/ 205 w 313"/>
                <a:gd name="T47" fmla="*/ 196 h 215"/>
                <a:gd name="T48" fmla="*/ 210 w 313"/>
                <a:gd name="T49" fmla="*/ 192 h 215"/>
                <a:gd name="T50" fmla="*/ 224 w 313"/>
                <a:gd name="T51" fmla="*/ 187 h 215"/>
                <a:gd name="T52" fmla="*/ 224 w 313"/>
                <a:gd name="T53" fmla="*/ 187 h 215"/>
                <a:gd name="T54" fmla="*/ 229 w 313"/>
                <a:gd name="T55" fmla="*/ 187 h 215"/>
                <a:gd name="T56" fmla="*/ 229 w 313"/>
                <a:gd name="T57" fmla="*/ 192 h 215"/>
                <a:gd name="T58" fmla="*/ 238 w 313"/>
                <a:gd name="T59" fmla="*/ 201 h 215"/>
                <a:gd name="T60" fmla="*/ 238 w 313"/>
                <a:gd name="T61" fmla="*/ 201 h 215"/>
                <a:gd name="T62" fmla="*/ 247 w 313"/>
                <a:gd name="T63" fmla="*/ 201 h 215"/>
                <a:gd name="T64" fmla="*/ 247 w 313"/>
                <a:gd name="T65" fmla="*/ 201 h 215"/>
                <a:gd name="T66" fmla="*/ 266 w 313"/>
                <a:gd name="T67" fmla="*/ 201 h 215"/>
                <a:gd name="T68" fmla="*/ 280 w 313"/>
                <a:gd name="T69" fmla="*/ 201 h 215"/>
                <a:gd name="T70" fmla="*/ 299 w 313"/>
                <a:gd name="T71" fmla="*/ 196 h 215"/>
                <a:gd name="T72" fmla="*/ 313 w 313"/>
                <a:gd name="T73" fmla="*/ 192 h 215"/>
                <a:gd name="T74" fmla="*/ 299 w 313"/>
                <a:gd name="T75" fmla="*/ 0 h 215"/>
                <a:gd name="T76" fmla="*/ 299 w 313"/>
                <a:gd name="T77" fmla="*/ 0 h 2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3" h="215">
                  <a:moveTo>
                    <a:pt x="299" y="0"/>
                  </a:moveTo>
                  <a:lnTo>
                    <a:pt x="229" y="19"/>
                  </a:lnTo>
                  <a:lnTo>
                    <a:pt x="210" y="28"/>
                  </a:lnTo>
                  <a:lnTo>
                    <a:pt x="191" y="19"/>
                  </a:lnTo>
                  <a:lnTo>
                    <a:pt x="168" y="19"/>
                  </a:lnTo>
                  <a:lnTo>
                    <a:pt x="135" y="28"/>
                  </a:lnTo>
                  <a:lnTo>
                    <a:pt x="112" y="42"/>
                  </a:lnTo>
                  <a:lnTo>
                    <a:pt x="93" y="38"/>
                  </a:lnTo>
                  <a:lnTo>
                    <a:pt x="65" y="38"/>
                  </a:lnTo>
                  <a:lnTo>
                    <a:pt x="28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0" y="103"/>
                  </a:lnTo>
                  <a:lnTo>
                    <a:pt x="46" y="187"/>
                  </a:lnTo>
                  <a:lnTo>
                    <a:pt x="56" y="201"/>
                  </a:lnTo>
                  <a:lnTo>
                    <a:pt x="79" y="201"/>
                  </a:lnTo>
                  <a:lnTo>
                    <a:pt x="84" y="210"/>
                  </a:lnTo>
                  <a:lnTo>
                    <a:pt x="103" y="215"/>
                  </a:lnTo>
                  <a:lnTo>
                    <a:pt x="112" y="210"/>
                  </a:lnTo>
                  <a:lnTo>
                    <a:pt x="159" y="187"/>
                  </a:lnTo>
                  <a:lnTo>
                    <a:pt x="177" y="196"/>
                  </a:lnTo>
                  <a:lnTo>
                    <a:pt x="205" y="196"/>
                  </a:lnTo>
                  <a:lnTo>
                    <a:pt x="210" y="192"/>
                  </a:lnTo>
                  <a:lnTo>
                    <a:pt x="224" y="187"/>
                  </a:lnTo>
                  <a:lnTo>
                    <a:pt x="229" y="187"/>
                  </a:lnTo>
                  <a:lnTo>
                    <a:pt x="229" y="192"/>
                  </a:lnTo>
                  <a:lnTo>
                    <a:pt x="238" y="201"/>
                  </a:lnTo>
                  <a:lnTo>
                    <a:pt x="247" y="201"/>
                  </a:lnTo>
                  <a:lnTo>
                    <a:pt x="266" y="201"/>
                  </a:lnTo>
                  <a:lnTo>
                    <a:pt x="280" y="201"/>
                  </a:lnTo>
                  <a:lnTo>
                    <a:pt x="299" y="196"/>
                  </a:lnTo>
                  <a:lnTo>
                    <a:pt x="313" y="192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Freeform 20"/>
            <p:cNvSpPr/>
            <p:nvPr/>
          </p:nvSpPr>
          <p:spPr bwMode="auto">
            <a:xfrm>
              <a:off x="8814" y="7027"/>
              <a:ext cx="714" cy="592"/>
            </a:xfrm>
            <a:custGeom>
              <a:avLst/>
              <a:gdLst>
                <a:gd name="T0" fmla="*/ 294 w 327"/>
                <a:gd name="T1" fmla="*/ 191 h 271"/>
                <a:gd name="T2" fmla="*/ 294 w 327"/>
                <a:gd name="T3" fmla="*/ 191 h 271"/>
                <a:gd name="T4" fmla="*/ 308 w 327"/>
                <a:gd name="T5" fmla="*/ 159 h 271"/>
                <a:gd name="T6" fmla="*/ 327 w 327"/>
                <a:gd name="T7" fmla="*/ 121 h 271"/>
                <a:gd name="T8" fmla="*/ 322 w 327"/>
                <a:gd name="T9" fmla="*/ 98 h 271"/>
                <a:gd name="T10" fmla="*/ 313 w 327"/>
                <a:gd name="T11" fmla="*/ 79 h 271"/>
                <a:gd name="T12" fmla="*/ 299 w 327"/>
                <a:gd name="T13" fmla="*/ 47 h 271"/>
                <a:gd name="T14" fmla="*/ 299 w 327"/>
                <a:gd name="T15" fmla="*/ 9 h 271"/>
                <a:gd name="T16" fmla="*/ 299 w 327"/>
                <a:gd name="T17" fmla="*/ 9 h 271"/>
                <a:gd name="T18" fmla="*/ 299 w 327"/>
                <a:gd name="T19" fmla="*/ 9 h 271"/>
                <a:gd name="T20" fmla="*/ 276 w 327"/>
                <a:gd name="T21" fmla="*/ 23 h 271"/>
                <a:gd name="T22" fmla="*/ 234 w 327"/>
                <a:gd name="T23" fmla="*/ 0 h 271"/>
                <a:gd name="T24" fmla="*/ 210 w 327"/>
                <a:gd name="T25" fmla="*/ 0 h 271"/>
                <a:gd name="T26" fmla="*/ 210 w 327"/>
                <a:gd name="T27" fmla="*/ 0 h 271"/>
                <a:gd name="T28" fmla="*/ 196 w 327"/>
                <a:gd name="T29" fmla="*/ 14 h 271"/>
                <a:gd name="T30" fmla="*/ 187 w 327"/>
                <a:gd name="T31" fmla="*/ 19 h 271"/>
                <a:gd name="T32" fmla="*/ 178 w 327"/>
                <a:gd name="T33" fmla="*/ 23 h 271"/>
                <a:gd name="T34" fmla="*/ 168 w 327"/>
                <a:gd name="T35" fmla="*/ 23 h 271"/>
                <a:gd name="T36" fmla="*/ 159 w 327"/>
                <a:gd name="T37" fmla="*/ 19 h 271"/>
                <a:gd name="T38" fmla="*/ 154 w 327"/>
                <a:gd name="T39" fmla="*/ 14 h 271"/>
                <a:gd name="T40" fmla="*/ 154 w 327"/>
                <a:gd name="T41" fmla="*/ 14 h 271"/>
                <a:gd name="T42" fmla="*/ 145 w 327"/>
                <a:gd name="T43" fmla="*/ 23 h 271"/>
                <a:gd name="T44" fmla="*/ 136 w 327"/>
                <a:gd name="T45" fmla="*/ 28 h 271"/>
                <a:gd name="T46" fmla="*/ 122 w 327"/>
                <a:gd name="T47" fmla="*/ 28 h 271"/>
                <a:gd name="T48" fmla="*/ 103 w 327"/>
                <a:gd name="T49" fmla="*/ 23 h 271"/>
                <a:gd name="T50" fmla="*/ 103 w 327"/>
                <a:gd name="T51" fmla="*/ 23 h 271"/>
                <a:gd name="T52" fmla="*/ 103 w 327"/>
                <a:gd name="T53" fmla="*/ 37 h 271"/>
                <a:gd name="T54" fmla="*/ 103 w 327"/>
                <a:gd name="T55" fmla="*/ 51 h 271"/>
                <a:gd name="T56" fmla="*/ 98 w 327"/>
                <a:gd name="T57" fmla="*/ 61 h 271"/>
                <a:gd name="T58" fmla="*/ 84 w 327"/>
                <a:gd name="T59" fmla="*/ 65 h 271"/>
                <a:gd name="T60" fmla="*/ 84 w 327"/>
                <a:gd name="T61" fmla="*/ 65 h 271"/>
                <a:gd name="T62" fmla="*/ 56 w 327"/>
                <a:gd name="T63" fmla="*/ 70 h 271"/>
                <a:gd name="T64" fmla="*/ 37 w 327"/>
                <a:gd name="T65" fmla="*/ 75 h 271"/>
                <a:gd name="T66" fmla="*/ 33 w 327"/>
                <a:gd name="T67" fmla="*/ 84 h 271"/>
                <a:gd name="T68" fmla="*/ 33 w 327"/>
                <a:gd name="T69" fmla="*/ 89 h 271"/>
                <a:gd name="T70" fmla="*/ 37 w 327"/>
                <a:gd name="T71" fmla="*/ 112 h 271"/>
                <a:gd name="T72" fmla="*/ 84 w 327"/>
                <a:gd name="T73" fmla="*/ 135 h 271"/>
                <a:gd name="T74" fmla="*/ 84 w 327"/>
                <a:gd name="T75" fmla="*/ 149 h 271"/>
                <a:gd name="T76" fmla="*/ 33 w 327"/>
                <a:gd name="T77" fmla="*/ 168 h 271"/>
                <a:gd name="T78" fmla="*/ 0 w 327"/>
                <a:gd name="T79" fmla="*/ 201 h 271"/>
                <a:gd name="T80" fmla="*/ 0 w 327"/>
                <a:gd name="T81" fmla="*/ 261 h 271"/>
                <a:gd name="T82" fmla="*/ 122 w 327"/>
                <a:gd name="T83" fmla="*/ 271 h 271"/>
                <a:gd name="T84" fmla="*/ 122 w 327"/>
                <a:gd name="T85" fmla="*/ 271 h 271"/>
                <a:gd name="T86" fmla="*/ 122 w 327"/>
                <a:gd name="T87" fmla="*/ 210 h 271"/>
                <a:gd name="T88" fmla="*/ 173 w 327"/>
                <a:gd name="T89" fmla="*/ 187 h 271"/>
                <a:gd name="T90" fmla="*/ 182 w 327"/>
                <a:gd name="T91" fmla="*/ 191 h 271"/>
                <a:gd name="T92" fmla="*/ 210 w 327"/>
                <a:gd name="T93" fmla="*/ 187 h 271"/>
                <a:gd name="T94" fmla="*/ 238 w 327"/>
                <a:gd name="T95" fmla="*/ 187 h 271"/>
                <a:gd name="T96" fmla="*/ 280 w 327"/>
                <a:gd name="T97" fmla="*/ 168 h 271"/>
                <a:gd name="T98" fmla="*/ 290 w 327"/>
                <a:gd name="T99" fmla="*/ 182 h 271"/>
                <a:gd name="T100" fmla="*/ 294 w 327"/>
                <a:gd name="T101" fmla="*/ 191 h 271"/>
                <a:gd name="T102" fmla="*/ 294 w 327"/>
                <a:gd name="T103" fmla="*/ 191 h 2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27" h="271">
                  <a:moveTo>
                    <a:pt x="294" y="191"/>
                  </a:moveTo>
                  <a:lnTo>
                    <a:pt x="294" y="191"/>
                  </a:lnTo>
                  <a:lnTo>
                    <a:pt x="308" y="159"/>
                  </a:lnTo>
                  <a:lnTo>
                    <a:pt x="327" y="121"/>
                  </a:lnTo>
                  <a:lnTo>
                    <a:pt x="322" y="98"/>
                  </a:lnTo>
                  <a:lnTo>
                    <a:pt x="313" y="79"/>
                  </a:lnTo>
                  <a:lnTo>
                    <a:pt x="299" y="47"/>
                  </a:lnTo>
                  <a:lnTo>
                    <a:pt x="299" y="9"/>
                  </a:lnTo>
                  <a:lnTo>
                    <a:pt x="276" y="23"/>
                  </a:lnTo>
                  <a:lnTo>
                    <a:pt x="234" y="0"/>
                  </a:lnTo>
                  <a:lnTo>
                    <a:pt x="210" y="0"/>
                  </a:lnTo>
                  <a:lnTo>
                    <a:pt x="196" y="14"/>
                  </a:lnTo>
                  <a:lnTo>
                    <a:pt x="187" y="19"/>
                  </a:lnTo>
                  <a:lnTo>
                    <a:pt x="178" y="23"/>
                  </a:lnTo>
                  <a:lnTo>
                    <a:pt x="168" y="23"/>
                  </a:lnTo>
                  <a:lnTo>
                    <a:pt x="159" y="19"/>
                  </a:lnTo>
                  <a:lnTo>
                    <a:pt x="154" y="14"/>
                  </a:lnTo>
                  <a:lnTo>
                    <a:pt x="145" y="23"/>
                  </a:lnTo>
                  <a:lnTo>
                    <a:pt x="136" y="28"/>
                  </a:lnTo>
                  <a:lnTo>
                    <a:pt x="122" y="28"/>
                  </a:lnTo>
                  <a:lnTo>
                    <a:pt x="103" y="23"/>
                  </a:lnTo>
                  <a:lnTo>
                    <a:pt x="103" y="37"/>
                  </a:lnTo>
                  <a:lnTo>
                    <a:pt x="103" y="51"/>
                  </a:lnTo>
                  <a:lnTo>
                    <a:pt x="98" y="61"/>
                  </a:lnTo>
                  <a:lnTo>
                    <a:pt x="84" y="65"/>
                  </a:lnTo>
                  <a:lnTo>
                    <a:pt x="56" y="70"/>
                  </a:lnTo>
                  <a:lnTo>
                    <a:pt x="37" y="75"/>
                  </a:lnTo>
                  <a:lnTo>
                    <a:pt x="33" y="84"/>
                  </a:lnTo>
                  <a:lnTo>
                    <a:pt x="33" y="89"/>
                  </a:lnTo>
                  <a:lnTo>
                    <a:pt x="37" y="112"/>
                  </a:lnTo>
                  <a:lnTo>
                    <a:pt x="84" y="135"/>
                  </a:lnTo>
                  <a:lnTo>
                    <a:pt x="84" y="149"/>
                  </a:lnTo>
                  <a:lnTo>
                    <a:pt x="33" y="168"/>
                  </a:lnTo>
                  <a:lnTo>
                    <a:pt x="0" y="201"/>
                  </a:lnTo>
                  <a:lnTo>
                    <a:pt x="0" y="261"/>
                  </a:lnTo>
                  <a:lnTo>
                    <a:pt x="122" y="271"/>
                  </a:lnTo>
                  <a:lnTo>
                    <a:pt x="122" y="210"/>
                  </a:lnTo>
                  <a:lnTo>
                    <a:pt x="173" y="187"/>
                  </a:lnTo>
                  <a:lnTo>
                    <a:pt x="182" y="191"/>
                  </a:lnTo>
                  <a:lnTo>
                    <a:pt x="210" y="187"/>
                  </a:lnTo>
                  <a:lnTo>
                    <a:pt x="238" y="187"/>
                  </a:lnTo>
                  <a:lnTo>
                    <a:pt x="280" y="168"/>
                  </a:lnTo>
                  <a:lnTo>
                    <a:pt x="290" y="182"/>
                  </a:lnTo>
                  <a:lnTo>
                    <a:pt x="294" y="19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 21"/>
            <p:cNvSpPr/>
            <p:nvPr/>
          </p:nvSpPr>
          <p:spPr bwMode="auto">
            <a:xfrm>
              <a:off x="9947" y="7272"/>
              <a:ext cx="612" cy="867"/>
            </a:xfrm>
            <a:custGeom>
              <a:avLst/>
              <a:gdLst>
                <a:gd name="T0" fmla="*/ 135 w 280"/>
                <a:gd name="T1" fmla="*/ 5 h 397"/>
                <a:gd name="T2" fmla="*/ 168 w 280"/>
                <a:gd name="T3" fmla="*/ 9 h 397"/>
                <a:gd name="T4" fmla="*/ 168 w 280"/>
                <a:gd name="T5" fmla="*/ 9 h 397"/>
                <a:gd name="T6" fmla="*/ 172 w 280"/>
                <a:gd name="T7" fmla="*/ 28 h 397"/>
                <a:gd name="T8" fmla="*/ 182 w 280"/>
                <a:gd name="T9" fmla="*/ 51 h 397"/>
                <a:gd name="T10" fmla="*/ 182 w 280"/>
                <a:gd name="T11" fmla="*/ 51 h 397"/>
                <a:gd name="T12" fmla="*/ 196 w 280"/>
                <a:gd name="T13" fmla="*/ 79 h 397"/>
                <a:gd name="T14" fmla="*/ 214 w 280"/>
                <a:gd name="T15" fmla="*/ 93 h 397"/>
                <a:gd name="T16" fmla="*/ 214 w 280"/>
                <a:gd name="T17" fmla="*/ 93 h 397"/>
                <a:gd name="T18" fmla="*/ 238 w 280"/>
                <a:gd name="T19" fmla="*/ 93 h 397"/>
                <a:gd name="T20" fmla="*/ 238 w 280"/>
                <a:gd name="T21" fmla="*/ 93 h 397"/>
                <a:gd name="T22" fmla="*/ 261 w 280"/>
                <a:gd name="T23" fmla="*/ 98 h 397"/>
                <a:gd name="T24" fmla="*/ 266 w 280"/>
                <a:gd name="T25" fmla="*/ 140 h 397"/>
                <a:gd name="T26" fmla="*/ 271 w 280"/>
                <a:gd name="T27" fmla="*/ 145 h 397"/>
                <a:gd name="T28" fmla="*/ 275 w 280"/>
                <a:gd name="T29" fmla="*/ 164 h 397"/>
                <a:gd name="T30" fmla="*/ 275 w 280"/>
                <a:gd name="T31" fmla="*/ 178 h 397"/>
                <a:gd name="T32" fmla="*/ 243 w 280"/>
                <a:gd name="T33" fmla="*/ 224 h 397"/>
                <a:gd name="T34" fmla="*/ 261 w 280"/>
                <a:gd name="T35" fmla="*/ 243 h 397"/>
                <a:gd name="T36" fmla="*/ 280 w 280"/>
                <a:gd name="T37" fmla="*/ 262 h 397"/>
                <a:gd name="T38" fmla="*/ 275 w 280"/>
                <a:gd name="T39" fmla="*/ 290 h 397"/>
                <a:gd name="T40" fmla="*/ 266 w 280"/>
                <a:gd name="T41" fmla="*/ 313 h 397"/>
                <a:gd name="T42" fmla="*/ 257 w 280"/>
                <a:gd name="T43" fmla="*/ 332 h 397"/>
                <a:gd name="T44" fmla="*/ 261 w 280"/>
                <a:gd name="T45" fmla="*/ 355 h 397"/>
                <a:gd name="T46" fmla="*/ 275 w 280"/>
                <a:gd name="T47" fmla="*/ 374 h 397"/>
                <a:gd name="T48" fmla="*/ 275 w 280"/>
                <a:gd name="T49" fmla="*/ 397 h 397"/>
                <a:gd name="T50" fmla="*/ 93 w 280"/>
                <a:gd name="T51" fmla="*/ 290 h 397"/>
                <a:gd name="T52" fmla="*/ 93 w 280"/>
                <a:gd name="T53" fmla="*/ 290 h 397"/>
                <a:gd name="T54" fmla="*/ 93 w 280"/>
                <a:gd name="T55" fmla="*/ 220 h 397"/>
                <a:gd name="T56" fmla="*/ 28 w 280"/>
                <a:gd name="T57" fmla="*/ 164 h 397"/>
                <a:gd name="T58" fmla="*/ 28 w 280"/>
                <a:gd name="T59" fmla="*/ 145 h 397"/>
                <a:gd name="T60" fmla="*/ 28 w 280"/>
                <a:gd name="T61" fmla="*/ 112 h 397"/>
                <a:gd name="T62" fmla="*/ 14 w 280"/>
                <a:gd name="T63" fmla="*/ 98 h 397"/>
                <a:gd name="T64" fmla="*/ 0 w 280"/>
                <a:gd name="T65" fmla="*/ 79 h 397"/>
                <a:gd name="T66" fmla="*/ 4 w 280"/>
                <a:gd name="T67" fmla="*/ 9 h 397"/>
                <a:gd name="T68" fmla="*/ 9 w 280"/>
                <a:gd name="T69" fmla="*/ 9 h 397"/>
                <a:gd name="T70" fmla="*/ 28 w 280"/>
                <a:gd name="T71" fmla="*/ 9 h 397"/>
                <a:gd name="T72" fmla="*/ 28 w 280"/>
                <a:gd name="T73" fmla="*/ 9 h 397"/>
                <a:gd name="T74" fmla="*/ 37 w 280"/>
                <a:gd name="T75" fmla="*/ 5 h 397"/>
                <a:gd name="T76" fmla="*/ 46 w 280"/>
                <a:gd name="T77" fmla="*/ 0 h 397"/>
                <a:gd name="T78" fmla="*/ 46 w 280"/>
                <a:gd name="T79" fmla="*/ 0 h 397"/>
                <a:gd name="T80" fmla="*/ 51 w 280"/>
                <a:gd name="T81" fmla="*/ 0 h 397"/>
                <a:gd name="T82" fmla="*/ 56 w 280"/>
                <a:gd name="T83" fmla="*/ 5 h 397"/>
                <a:gd name="T84" fmla="*/ 60 w 280"/>
                <a:gd name="T85" fmla="*/ 14 h 397"/>
                <a:gd name="T86" fmla="*/ 60 w 280"/>
                <a:gd name="T87" fmla="*/ 14 h 397"/>
                <a:gd name="T88" fmla="*/ 70 w 280"/>
                <a:gd name="T89" fmla="*/ 14 h 397"/>
                <a:gd name="T90" fmla="*/ 70 w 280"/>
                <a:gd name="T91" fmla="*/ 14 h 397"/>
                <a:gd name="T92" fmla="*/ 88 w 280"/>
                <a:gd name="T93" fmla="*/ 14 h 397"/>
                <a:gd name="T94" fmla="*/ 102 w 280"/>
                <a:gd name="T95" fmla="*/ 14 h 397"/>
                <a:gd name="T96" fmla="*/ 126 w 280"/>
                <a:gd name="T97" fmla="*/ 9 h 397"/>
                <a:gd name="T98" fmla="*/ 130 w 280"/>
                <a:gd name="T99" fmla="*/ 5 h 397"/>
                <a:gd name="T100" fmla="*/ 135 w 280"/>
                <a:gd name="T101" fmla="*/ 5 h 3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80" h="397">
                  <a:moveTo>
                    <a:pt x="135" y="5"/>
                  </a:moveTo>
                  <a:lnTo>
                    <a:pt x="168" y="9"/>
                  </a:lnTo>
                  <a:lnTo>
                    <a:pt x="172" y="28"/>
                  </a:lnTo>
                  <a:lnTo>
                    <a:pt x="182" y="51"/>
                  </a:lnTo>
                  <a:lnTo>
                    <a:pt x="196" y="79"/>
                  </a:lnTo>
                  <a:lnTo>
                    <a:pt x="214" y="93"/>
                  </a:lnTo>
                  <a:lnTo>
                    <a:pt x="238" y="93"/>
                  </a:lnTo>
                  <a:lnTo>
                    <a:pt x="261" y="98"/>
                  </a:lnTo>
                  <a:lnTo>
                    <a:pt x="266" y="140"/>
                  </a:lnTo>
                  <a:lnTo>
                    <a:pt x="271" y="145"/>
                  </a:lnTo>
                  <a:lnTo>
                    <a:pt x="275" y="164"/>
                  </a:lnTo>
                  <a:lnTo>
                    <a:pt x="275" y="178"/>
                  </a:lnTo>
                  <a:lnTo>
                    <a:pt x="243" y="224"/>
                  </a:lnTo>
                  <a:lnTo>
                    <a:pt x="261" y="243"/>
                  </a:lnTo>
                  <a:lnTo>
                    <a:pt x="280" y="262"/>
                  </a:lnTo>
                  <a:lnTo>
                    <a:pt x="275" y="290"/>
                  </a:lnTo>
                  <a:lnTo>
                    <a:pt x="266" y="313"/>
                  </a:lnTo>
                  <a:lnTo>
                    <a:pt x="257" y="332"/>
                  </a:lnTo>
                  <a:lnTo>
                    <a:pt x="261" y="355"/>
                  </a:lnTo>
                  <a:lnTo>
                    <a:pt x="275" y="374"/>
                  </a:lnTo>
                  <a:lnTo>
                    <a:pt x="275" y="397"/>
                  </a:lnTo>
                  <a:lnTo>
                    <a:pt x="93" y="290"/>
                  </a:lnTo>
                  <a:lnTo>
                    <a:pt x="93" y="220"/>
                  </a:lnTo>
                  <a:lnTo>
                    <a:pt x="28" y="164"/>
                  </a:lnTo>
                  <a:lnTo>
                    <a:pt x="28" y="145"/>
                  </a:lnTo>
                  <a:lnTo>
                    <a:pt x="28" y="112"/>
                  </a:lnTo>
                  <a:lnTo>
                    <a:pt x="14" y="98"/>
                  </a:lnTo>
                  <a:lnTo>
                    <a:pt x="0" y="79"/>
                  </a:lnTo>
                  <a:lnTo>
                    <a:pt x="4" y="9"/>
                  </a:lnTo>
                  <a:lnTo>
                    <a:pt x="9" y="9"/>
                  </a:lnTo>
                  <a:lnTo>
                    <a:pt x="28" y="9"/>
                  </a:lnTo>
                  <a:lnTo>
                    <a:pt x="37" y="5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5"/>
                  </a:lnTo>
                  <a:lnTo>
                    <a:pt x="60" y="14"/>
                  </a:lnTo>
                  <a:lnTo>
                    <a:pt x="70" y="14"/>
                  </a:lnTo>
                  <a:lnTo>
                    <a:pt x="88" y="14"/>
                  </a:lnTo>
                  <a:lnTo>
                    <a:pt x="102" y="14"/>
                  </a:lnTo>
                  <a:lnTo>
                    <a:pt x="126" y="9"/>
                  </a:lnTo>
                  <a:lnTo>
                    <a:pt x="130" y="5"/>
                  </a:lnTo>
                  <a:lnTo>
                    <a:pt x="135" y="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 22"/>
            <p:cNvSpPr/>
            <p:nvPr/>
          </p:nvSpPr>
          <p:spPr bwMode="auto">
            <a:xfrm>
              <a:off x="9467" y="7018"/>
              <a:ext cx="695" cy="939"/>
            </a:xfrm>
            <a:custGeom>
              <a:avLst/>
              <a:gdLst>
                <a:gd name="T0" fmla="*/ 0 w 318"/>
                <a:gd name="T1" fmla="*/ 9 h 430"/>
                <a:gd name="T2" fmla="*/ 0 w 318"/>
                <a:gd name="T3" fmla="*/ 47 h 430"/>
                <a:gd name="T4" fmla="*/ 14 w 318"/>
                <a:gd name="T5" fmla="*/ 79 h 430"/>
                <a:gd name="T6" fmla="*/ 28 w 318"/>
                <a:gd name="T7" fmla="*/ 98 h 430"/>
                <a:gd name="T8" fmla="*/ 28 w 318"/>
                <a:gd name="T9" fmla="*/ 126 h 430"/>
                <a:gd name="T10" fmla="*/ 28 w 318"/>
                <a:gd name="T11" fmla="*/ 126 h 430"/>
                <a:gd name="T12" fmla="*/ 9 w 318"/>
                <a:gd name="T13" fmla="*/ 163 h 430"/>
                <a:gd name="T14" fmla="*/ 0 w 318"/>
                <a:gd name="T15" fmla="*/ 196 h 430"/>
                <a:gd name="T16" fmla="*/ 0 w 318"/>
                <a:gd name="T17" fmla="*/ 196 h 430"/>
                <a:gd name="T18" fmla="*/ 0 w 318"/>
                <a:gd name="T19" fmla="*/ 215 h 430"/>
                <a:gd name="T20" fmla="*/ 0 w 318"/>
                <a:gd name="T21" fmla="*/ 233 h 430"/>
                <a:gd name="T22" fmla="*/ 9 w 318"/>
                <a:gd name="T23" fmla="*/ 261 h 430"/>
                <a:gd name="T24" fmla="*/ 19 w 318"/>
                <a:gd name="T25" fmla="*/ 280 h 430"/>
                <a:gd name="T26" fmla="*/ 23 w 318"/>
                <a:gd name="T27" fmla="*/ 285 h 430"/>
                <a:gd name="T28" fmla="*/ 79 w 318"/>
                <a:gd name="T29" fmla="*/ 369 h 430"/>
                <a:gd name="T30" fmla="*/ 79 w 318"/>
                <a:gd name="T31" fmla="*/ 430 h 430"/>
                <a:gd name="T32" fmla="*/ 168 w 318"/>
                <a:gd name="T33" fmla="*/ 383 h 430"/>
                <a:gd name="T34" fmla="*/ 271 w 318"/>
                <a:gd name="T35" fmla="*/ 378 h 430"/>
                <a:gd name="T36" fmla="*/ 318 w 318"/>
                <a:gd name="T37" fmla="*/ 406 h 430"/>
                <a:gd name="T38" fmla="*/ 313 w 318"/>
                <a:gd name="T39" fmla="*/ 332 h 430"/>
                <a:gd name="T40" fmla="*/ 248 w 318"/>
                <a:gd name="T41" fmla="*/ 276 h 430"/>
                <a:gd name="T42" fmla="*/ 248 w 318"/>
                <a:gd name="T43" fmla="*/ 257 h 430"/>
                <a:gd name="T44" fmla="*/ 248 w 318"/>
                <a:gd name="T45" fmla="*/ 229 h 430"/>
                <a:gd name="T46" fmla="*/ 234 w 318"/>
                <a:gd name="T47" fmla="*/ 210 h 430"/>
                <a:gd name="T48" fmla="*/ 220 w 318"/>
                <a:gd name="T49" fmla="*/ 196 h 430"/>
                <a:gd name="T50" fmla="*/ 224 w 318"/>
                <a:gd name="T51" fmla="*/ 121 h 430"/>
                <a:gd name="T52" fmla="*/ 224 w 318"/>
                <a:gd name="T53" fmla="*/ 121 h 430"/>
                <a:gd name="T54" fmla="*/ 206 w 318"/>
                <a:gd name="T55" fmla="*/ 112 h 430"/>
                <a:gd name="T56" fmla="*/ 154 w 318"/>
                <a:gd name="T57" fmla="*/ 135 h 430"/>
                <a:gd name="T58" fmla="*/ 145 w 318"/>
                <a:gd name="T59" fmla="*/ 140 h 430"/>
                <a:gd name="T60" fmla="*/ 131 w 318"/>
                <a:gd name="T61" fmla="*/ 135 h 430"/>
                <a:gd name="T62" fmla="*/ 122 w 318"/>
                <a:gd name="T63" fmla="*/ 126 h 430"/>
                <a:gd name="T64" fmla="*/ 103 w 318"/>
                <a:gd name="T65" fmla="*/ 126 h 430"/>
                <a:gd name="T66" fmla="*/ 89 w 318"/>
                <a:gd name="T67" fmla="*/ 112 h 430"/>
                <a:gd name="T68" fmla="*/ 47 w 318"/>
                <a:gd name="T69" fmla="*/ 28 h 430"/>
                <a:gd name="T70" fmla="*/ 47 w 318"/>
                <a:gd name="T71" fmla="*/ 0 h 430"/>
                <a:gd name="T72" fmla="*/ 47 w 318"/>
                <a:gd name="T73" fmla="*/ 0 h 430"/>
                <a:gd name="T74" fmla="*/ 47 w 318"/>
                <a:gd name="T75" fmla="*/ 0 h 430"/>
                <a:gd name="T76" fmla="*/ 28 w 318"/>
                <a:gd name="T77" fmla="*/ 0 h 430"/>
                <a:gd name="T78" fmla="*/ 28 w 318"/>
                <a:gd name="T79" fmla="*/ 0 h 430"/>
                <a:gd name="T80" fmla="*/ 14 w 318"/>
                <a:gd name="T81" fmla="*/ 0 h 430"/>
                <a:gd name="T82" fmla="*/ 0 w 318"/>
                <a:gd name="T83" fmla="*/ 9 h 430"/>
                <a:gd name="T84" fmla="*/ 0 w 318"/>
                <a:gd name="T85" fmla="*/ 9 h 43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8" h="430">
                  <a:moveTo>
                    <a:pt x="0" y="9"/>
                  </a:moveTo>
                  <a:lnTo>
                    <a:pt x="0" y="47"/>
                  </a:lnTo>
                  <a:lnTo>
                    <a:pt x="14" y="79"/>
                  </a:lnTo>
                  <a:lnTo>
                    <a:pt x="28" y="98"/>
                  </a:lnTo>
                  <a:lnTo>
                    <a:pt x="28" y="126"/>
                  </a:lnTo>
                  <a:lnTo>
                    <a:pt x="9" y="163"/>
                  </a:lnTo>
                  <a:lnTo>
                    <a:pt x="0" y="196"/>
                  </a:lnTo>
                  <a:lnTo>
                    <a:pt x="0" y="215"/>
                  </a:lnTo>
                  <a:lnTo>
                    <a:pt x="0" y="233"/>
                  </a:lnTo>
                  <a:lnTo>
                    <a:pt x="9" y="261"/>
                  </a:lnTo>
                  <a:lnTo>
                    <a:pt x="19" y="280"/>
                  </a:lnTo>
                  <a:lnTo>
                    <a:pt x="23" y="285"/>
                  </a:lnTo>
                  <a:lnTo>
                    <a:pt x="79" y="369"/>
                  </a:lnTo>
                  <a:lnTo>
                    <a:pt x="79" y="430"/>
                  </a:lnTo>
                  <a:lnTo>
                    <a:pt x="168" y="383"/>
                  </a:lnTo>
                  <a:lnTo>
                    <a:pt x="271" y="378"/>
                  </a:lnTo>
                  <a:lnTo>
                    <a:pt x="318" y="406"/>
                  </a:lnTo>
                  <a:lnTo>
                    <a:pt x="313" y="332"/>
                  </a:lnTo>
                  <a:lnTo>
                    <a:pt x="248" y="276"/>
                  </a:lnTo>
                  <a:lnTo>
                    <a:pt x="248" y="257"/>
                  </a:lnTo>
                  <a:lnTo>
                    <a:pt x="248" y="229"/>
                  </a:lnTo>
                  <a:lnTo>
                    <a:pt x="234" y="210"/>
                  </a:lnTo>
                  <a:lnTo>
                    <a:pt x="220" y="196"/>
                  </a:lnTo>
                  <a:lnTo>
                    <a:pt x="224" y="121"/>
                  </a:lnTo>
                  <a:lnTo>
                    <a:pt x="206" y="112"/>
                  </a:lnTo>
                  <a:lnTo>
                    <a:pt x="154" y="135"/>
                  </a:lnTo>
                  <a:lnTo>
                    <a:pt x="145" y="140"/>
                  </a:lnTo>
                  <a:lnTo>
                    <a:pt x="131" y="135"/>
                  </a:lnTo>
                  <a:lnTo>
                    <a:pt x="122" y="126"/>
                  </a:lnTo>
                  <a:lnTo>
                    <a:pt x="103" y="126"/>
                  </a:lnTo>
                  <a:lnTo>
                    <a:pt x="89" y="112"/>
                  </a:lnTo>
                  <a:lnTo>
                    <a:pt x="47" y="28"/>
                  </a:lnTo>
                  <a:lnTo>
                    <a:pt x="47" y="0"/>
                  </a:lnTo>
                  <a:lnTo>
                    <a:pt x="28" y="0"/>
                  </a:lnTo>
                  <a:lnTo>
                    <a:pt x="1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 23"/>
            <p:cNvSpPr/>
            <p:nvPr/>
          </p:nvSpPr>
          <p:spPr bwMode="auto">
            <a:xfrm>
              <a:off x="10222" y="5007"/>
              <a:ext cx="4416" cy="5397"/>
            </a:xfrm>
            <a:custGeom>
              <a:avLst/>
              <a:gdLst>
                <a:gd name="T0" fmla="*/ 2008 w 2022"/>
                <a:gd name="T1" fmla="*/ 897 h 2471"/>
                <a:gd name="T2" fmla="*/ 1980 w 2022"/>
                <a:gd name="T3" fmla="*/ 738 h 2471"/>
                <a:gd name="T4" fmla="*/ 1887 w 2022"/>
                <a:gd name="T5" fmla="*/ 504 h 2471"/>
                <a:gd name="T6" fmla="*/ 1803 w 2022"/>
                <a:gd name="T7" fmla="*/ 374 h 2471"/>
                <a:gd name="T8" fmla="*/ 1742 w 2022"/>
                <a:gd name="T9" fmla="*/ 215 h 2471"/>
                <a:gd name="T10" fmla="*/ 1686 w 2022"/>
                <a:gd name="T11" fmla="*/ 0 h 2471"/>
                <a:gd name="T12" fmla="*/ 1023 w 2022"/>
                <a:gd name="T13" fmla="*/ 219 h 2471"/>
                <a:gd name="T14" fmla="*/ 1023 w 2022"/>
                <a:gd name="T15" fmla="*/ 271 h 2471"/>
                <a:gd name="T16" fmla="*/ 1041 w 2022"/>
                <a:gd name="T17" fmla="*/ 364 h 2471"/>
                <a:gd name="T18" fmla="*/ 1018 w 2022"/>
                <a:gd name="T19" fmla="*/ 430 h 2471"/>
                <a:gd name="T20" fmla="*/ 967 w 2022"/>
                <a:gd name="T21" fmla="*/ 472 h 2471"/>
                <a:gd name="T22" fmla="*/ 897 w 2022"/>
                <a:gd name="T23" fmla="*/ 458 h 2471"/>
                <a:gd name="T24" fmla="*/ 827 w 2022"/>
                <a:gd name="T25" fmla="*/ 388 h 2471"/>
                <a:gd name="T26" fmla="*/ 775 w 2022"/>
                <a:gd name="T27" fmla="*/ 406 h 2471"/>
                <a:gd name="T28" fmla="*/ 719 w 2022"/>
                <a:gd name="T29" fmla="*/ 346 h 2471"/>
                <a:gd name="T30" fmla="*/ 640 w 2022"/>
                <a:gd name="T31" fmla="*/ 313 h 2471"/>
                <a:gd name="T32" fmla="*/ 612 w 2022"/>
                <a:gd name="T33" fmla="*/ 346 h 2471"/>
                <a:gd name="T34" fmla="*/ 612 w 2022"/>
                <a:gd name="T35" fmla="*/ 402 h 2471"/>
                <a:gd name="T36" fmla="*/ 560 w 2022"/>
                <a:gd name="T37" fmla="*/ 406 h 2471"/>
                <a:gd name="T38" fmla="*/ 518 w 2022"/>
                <a:gd name="T39" fmla="*/ 402 h 2471"/>
                <a:gd name="T40" fmla="*/ 476 w 2022"/>
                <a:gd name="T41" fmla="*/ 434 h 2471"/>
                <a:gd name="T42" fmla="*/ 415 w 2022"/>
                <a:gd name="T43" fmla="*/ 514 h 2471"/>
                <a:gd name="T44" fmla="*/ 387 w 2022"/>
                <a:gd name="T45" fmla="*/ 518 h 2471"/>
                <a:gd name="T46" fmla="*/ 378 w 2022"/>
                <a:gd name="T47" fmla="*/ 528 h 2471"/>
                <a:gd name="T48" fmla="*/ 317 w 2022"/>
                <a:gd name="T49" fmla="*/ 546 h 2471"/>
                <a:gd name="T50" fmla="*/ 280 w 2022"/>
                <a:gd name="T51" fmla="*/ 546 h 2471"/>
                <a:gd name="T52" fmla="*/ 257 w 2022"/>
                <a:gd name="T53" fmla="*/ 556 h 2471"/>
                <a:gd name="T54" fmla="*/ 247 w 2022"/>
                <a:gd name="T55" fmla="*/ 570 h 2471"/>
                <a:gd name="T56" fmla="*/ 229 w 2022"/>
                <a:gd name="T57" fmla="*/ 584 h 2471"/>
                <a:gd name="T58" fmla="*/ 233 w 2022"/>
                <a:gd name="T59" fmla="*/ 635 h 2471"/>
                <a:gd name="T60" fmla="*/ 187 w 2022"/>
                <a:gd name="T61" fmla="*/ 654 h 2471"/>
                <a:gd name="T62" fmla="*/ 159 w 2022"/>
                <a:gd name="T63" fmla="*/ 696 h 2471"/>
                <a:gd name="T64" fmla="*/ 14 w 2022"/>
                <a:gd name="T65" fmla="*/ 841 h 2471"/>
                <a:gd name="T66" fmla="*/ 9 w 2022"/>
                <a:gd name="T67" fmla="*/ 1042 h 2471"/>
                <a:gd name="T68" fmla="*/ 42 w 2022"/>
                <a:gd name="T69" fmla="*/ 1051 h 2471"/>
                <a:gd name="T70" fmla="*/ 60 w 2022"/>
                <a:gd name="T71" fmla="*/ 1093 h 2471"/>
                <a:gd name="T72" fmla="*/ 88 w 2022"/>
                <a:gd name="T73" fmla="*/ 1135 h 2471"/>
                <a:gd name="T74" fmla="*/ 135 w 2022"/>
                <a:gd name="T75" fmla="*/ 1135 h 2471"/>
                <a:gd name="T76" fmla="*/ 149 w 2022"/>
                <a:gd name="T77" fmla="*/ 1201 h 2471"/>
                <a:gd name="T78" fmla="*/ 135 w 2022"/>
                <a:gd name="T79" fmla="*/ 1280 h 2471"/>
                <a:gd name="T80" fmla="*/ 140 w 2022"/>
                <a:gd name="T81" fmla="*/ 1355 h 2471"/>
                <a:gd name="T82" fmla="*/ 149 w 2022"/>
                <a:gd name="T83" fmla="*/ 1415 h 2471"/>
                <a:gd name="T84" fmla="*/ 271 w 2022"/>
                <a:gd name="T85" fmla="*/ 1719 h 2471"/>
                <a:gd name="T86" fmla="*/ 621 w 2022"/>
                <a:gd name="T87" fmla="*/ 2471 h 2471"/>
                <a:gd name="T88" fmla="*/ 1364 w 2022"/>
                <a:gd name="T89" fmla="*/ 2467 h 24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22" h="2471">
                  <a:moveTo>
                    <a:pt x="2022" y="2462"/>
                  </a:moveTo>
                  <a:lnTo>
                    <a:pt x="2008" y="897"/>
                  </a:lnTo>
                  <a:lnTo>
                    <a:pt x="2004" y="850"/>
                  </a:lnTo>
                  <a:lnTo>
                    <a:pt x="1994" y="803"/>
                  </a:lnTo>
                  <a:lnTo>
                    <a:pt x="1980" y="738"/>
                  </a:lnTo>
                  <a:lnTo>
                    <a:pt x="1957" y="668"/>
                  </a:lnTo>
                  <a:lnTo>
                    <a:pt x="1924" y="584"/>
                  </a:lnTo>
                  <a:lnTo>
                    <a:pt x="1887" y="504"/>
                  </a:lnTo>
                  <a:lnTo>
                    <a:pt x="1831" y="420"/>
                  </a:lnTo>
                  <a:lnTo>
                    <a:pt x="1803" y="374"/>
                  </a:lnTo>
                  <a:lnTo>
                    <a:pt x="1779" y="322"/>
                  </a:lnTo>
                  <a:lnTo>
                    <a:pt x="1756" y="271"/>
                  </a:lnTo>
                  <a:lnTo>
                    <a:pt x="1742" y="215"/>
                  </a:lnTo>
                  <a:lnTo>
                    <a:pt x="1709" y="103"/>
                  </a:lnTo>
                  <a:lnTo>
                    <a:pt x="1691" y="0"/>
                  </a:lnTo>
                  <a:lnTo>
                    <a:pt x="1686" y="0"/>
                  </a:lnTo>
                  <a:lnTo>
                    <a:pt x="1027" y="196"/>
                  </a:lnTo>
                  <a:lnTo>
                    <a:pt x="1023" y="219"/>
                  </a:lnTo>
                  <a:lnTo>
                    <a:pt x="1023" y="243"/>
                  </a:lnTo>
                  <a:lnTo>
                    <a:pt x="1023" y="271"/>
                  </a:lnTo>
                  <a:lnTo>
                    <a:pt x="1037" y="308"/>
                  </a:lnTo>
                  <a:lnTo>
                    <a:pt x="1041" y="336"/>
                  </a:lnTo>
                  <a:lnTo>
                    <a:pt x="1041" y="364"/>
                  </a:lnTo>
                  <a:lnTo>
                    <a:pt x="1037" y="397"/>
                  </a:lnTo>
                  <a:lnTo>
                    <a:pt x="1027" y="416"/>
                  </a:lnTo>
                  <a:lnTo>
                    <a:pt x="1018" y="430"/>
                  </a:lnTo>
                  <a:lnTo>
                    <a:pt x="1004" y="444"/>
                  </a:lnTo>
                  <a:lnTo>
                    <a:pt x="990" y="458"/>
                  </a:lnTo>
                  <a:lnTo>
                    <a:pt x="967" y="472"/>
                  </a:lnTo>
                  <a:lnTo>
                    <a:pt x="939" y="486"/>
                  </a:lnTo>
                  <a:lnTo>
                    <a:pt x="934" y="467"/>
                  </a:lnTo>
                  <a:lnTo>
                    <a:pt x="897" y="458"/>
                  </a:lnTo>
                  <a:lnTo>
                    <a:pt x="883" y="448"/>
                  </a:lnTo>
                  <a:lnTo>
                    <a:pt x="855" y="397"/>
                  </a:lnTo>
                  <a:lnTo>
                    <a:pt x="827" y="388"/>
                  </a:lnTo>
                  <a:lnTo>
                    <a:pt x="812" y="406"/>
                  </a:lnTo>
                  <a:lnTo>
                    <a:pt x="798" y="420"/>
                  </a:lnTo>
                  <a:lnTo>
                    <a:pt x="775" y="406"/>
                  </a:lnTo>
                  <a:lnTo>
                    <a:pt x="742" y="383"/>
                  </a:lnTo>
                  <a:lnTo>
                    <a:pt x="719" y="355"/>
                  </a:lnTo>
                  <a:lnTo>
                    <a:pt x="719" y="346"/>
                  </a:lnTo>
                  <a:lnTo>
                    <a:pt x="691" y="336"/>
                  </a:lnTo>
                  <a:lnTo>
                    <a:pt x="663" y="327"/>
                  </a:lnTo>
                  <a:lnTo>
                    <a:pt x="640" y="313"/>
                  </a:lnTo>
                  <a:lnTo>
                    <a:pt x="621" y="313"/>
                  </a:lnTo>
                  <a:lnTo>
                    <a:pt x="612" y="346"/>
                  </a:lnTo>
                  <a:lnTo>
                    <a:pt x="616" y="360"/>
                  </a:lnTo>
                  <a:lnTo>
                    <a:pt x="616" y="388"/>
                  </a:lnTo>
                  <a:lnTo>
                    <a:pt x="612" y="402"/>
                  </a:lnTo>
                  <a:lnTo>
                    <a:pt x="602" y="411"/>
                  </a:lnTo>
                  <a:lnTo>
                    <a:pt x="584" y="416"/>
                  </a:lnTo>
                  <a:lnTo>
                    <a:pt x="560" y="406"/>
                  </a:lnTo>
                  <a:lnTo>
                    <a:pt x="546" y="406"/>
                  </a:lnTo>
                  <a:lnTo>
                    <a:pt x="518" y="402"/>
                  </a:lnTo>
                  <a:lnTo>
                    <a:pt x="500" y="406"/>
                  </a:lnTo>
                  <a:lnTo>
                    <a:pt x="490" y="416"/>
                  </a:lnTo>
                  <a:lnTo>
                    <a:pt x="476" y="434"/>
                  </a:lnTo>
                  <a:lnTo>
                    <a:pt x="476" y="458"/>
                  </a:lnTo>
                  <a:lnTo>
                    <a:pt x="443" y="504"/>
                  </a:lnTo>
                  <a:lnTo>
                    <a:pt x="415" y="514"/>
                  </a:lnTo>
                  <a:lnTo>
                    <a:pt x="397" y="518"/>
                  </a:lnTo>
                  <a:lnTo>
                    <a:pt x="387" y="518"/>
                  </a:lnTo>
                  <a:lnTo>
                    <a:pt x="383" y="518"/>
                  </a:lnTo>
                  <a:lnTo>
                    <a:pt x="378" y="528"/>
                  </a:lnTo>
                  <a:lnTo>
                    <a:pt x="373" y="542"/>
                  </a:lnTo>
                  <a:lnTo>
                    <a:pt x="317" y="546"/>
                  </a:lnTo>
                  <a:lnTo>
                    <a:pt x="280" y="546"/>
                  </a:lnTo>
                  <a:lnTo>
                    <a:pt x="266" y="546"/>
                  </a:lnTo>
                  <a:lnTo>
                    <a:pt x="261" y="546"/>
                  </a:lnTo>
                  <a:lnTo>
                    <a:pt x="257" y="556"/>
                  </a:lnTo>
                  <a:lnTo>
                    <a:pt x="252" y="560"/>
                  </a:lnTo>
                  <a:lnTo>
                    <a:pt x="247" y="570"/>
                  </a:lnTo>
                  <a:lnTo>
                    <a:pt x="233" y="579"/>
                  </a:lnTo>
                  <a:lnTo>
                    <a:pt x="229" y="584"/>
                  </a:lnTo>
                  <a:lnTo>
                    <a:pt x="233" y="621"/>
                  </a:lnTo>
                  <a:lnTo>
                    <a:pt x="233" y="635"/>
                  </a:lnTo>
                  <a:lnTo>
                    <a:pt x="215" y="635"/>
                  </a:lnTo>
                  <a:lnTo>
                    <a:pt x="201" y="640"/>
                  </a:lnTo>
                  <a:lnTo>
                    <a:pt x="187" y="654"/>
                  </a:lnTo>
                  <a:lnTo>
                    <a:pt x="177" y="663"/>
                  </a:lnTo>
                  <a:lnTo>
                    <a:pt x="163" y="687"/>
                  </a:lnTo>
                  <a:lnTo>
                    <a:pt x="159" y="696"/>
                  </a:lnTo>
                  <a:lnTo>
                    <a:pt x="93" y="752"/>
                  </a:lnTo>
                  <a:lnTo>
                    <a:pt x="37" y="761"/>
                  </a:lnTo>
                  <a:lnTo>
                    <a:pt x="14" y="841"/>
                  </a:lnTo>
                  <a:lnTo>
                    <a:pt x="0" y="850"/>
                  </a:lnTo>
                  <a:lnTo>
                    <a:pt x="0" y="855"/>
                  </a:lnTo>
                  <a:lnTo>
                    <a:pt x="9" y="1042"/>
                  </a:lnTo>
                  <a:lnTo>
                    <a:pt x="42" y="1051"/>
                  </a:lnTo>
                  <a:lnTo>
                    <a:pt x="51" y="1070"/>
                  </a:lnTo>
                  <a:lnTo>
                    <a:pt x="60" y="1093"/>
                  </a:lnTo>
                  <a:lnTo>
                    <a:pt x="70" y="1116"/>
                  </a:lnTo>
                  <a:lnTo>
                    <a:pt x="88" y="1135"/>
                  </a:lnTo>
                  <a:lnTo>
                    <a:pt x="112" y="1135"/>
                  </a:lnTo>
                  <a:lnTo>
                    <a:pt x="135" y="1135"/>
                  </a:lnTo>
                  <a:lnTo>
                    <a:pt x="140" y="1177"/>
                  </a:lnTo>
                  <a:lnTo>
                    <a:pt x="145" y="1186"/>
                  </a:lnTo>
                  <a:lnTo>
                    <a:pt x="149" y="1201"/>
                  </a:lnTo>
                  <a:lnTo>
                    <a:pt x="149" y="1219"/>
                  </a:lnTo>
                  <a:lnTo>
                    <a:pt x="121" y="1261"/>
                  </a:lnTo>
                  <a:lnTo>
                    <a:pt x="135" y="1280"/>
                  </a:lnTo>
                  <a:lnTo>
                    <a:pt x="159" y="1303"/>
                  </a:lnTo>
                  <a:lnTo>
                    <a:pt x="149" y="1331"/>
                  </a:lnTo>
                  <a:lnTo>
                    <a:pt x="140" y="1355"/>
                  </a:lnTo>
                  <a:lnTo>
                    <a:pt x="131" y="1373"/>
                  </a:lnTo>
                  <a:lnTo>
                    <a:pt x="135" y="1397"/>
                  </a:lnTo>
                  <a:lnTo>
                    <a:pt x="149" y="1415"/>
                  </a:lnTo>
                  <a:lnTo>
                    <a:pt x="154" y="1434"/>
                  </a:lnTo>
                  <a:lnTo>
                    <a:pt x="271" y="1504"/>
                  </a:lnTo>
                  <a:lnTo>
                    <a:pt x="271" y="1719"/>
                  </a:lnTo>
                  <a:lnTo>
                    <a:pt x="607" y="2116"/>
                  </a:lnTo>
                  <a:lnTo>
                    <a:pt x="621" y="2471"/>
                  </a:lnTo>
                  <a:lnTo>
                    <a:pt x="887" y="2471"/>
                  </a:lnTo>
                  <a:lnTo>
                    <a:pt x="1364" y="2467"/>
                  </a:lnTo>
                  <a:lnTo>
                    <a:pt x="2022" y="246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Freeform 24"/>
            <p:cNvSpPr>
              <a:spLocks noEditPoints="1"/>
            </p:cNvSpPr>
            <p:nvPr/>
          </p:nvSpPr>
          <p:spPr bwMode="auto">
            <a:xfrm>
              <a:off x="4693" y="5588"/>
              <a:ext cx="3121" cy="1848"/>
            </a:xfrm>
            <a:custGeom>
              <a:avLst/>
              <a:gdLst>
                <a:gd name="T0" fmla="*/ 1429 w 1429"/>
                <a:gd name="T1" fmla="*/ 280 h 846"/>
                <a:gd name="T2" fmla="*/ 1369 w 1429"/>
                <a:gd name="T3" fmla="*/ 280 h 846"/>
                <a:gd name="T4" fmla="*/ 1383 w 1429"/>
                <a:gd name="T5" fmla="*/ 220 h 846"/>
                <a:gd name="T6" fmla="*/ 1383 w 1429"/>
                <a:gd name="T7" fmla="*/ 196 h 846"/>
                <a:gd name="T8" fmla="*/ 1327 w 1429"/>
                <a:gd name="T9" fmla="*/ 196 h 846"/>
                <a:gd name="T10" fmla="*/ 1046 w 1429"/>
                <a:gd name="T11" fmla="*/ 234 h 846"/>
                <a:gd name="T12" fmla="*/ 1042 w 1429"/>
                <a:gd name="T13" fmla="*/ 150 h 846"/>
                <a:gd name="T14" fmla="*/ 1009 w 1429"/>
                <a:gd name="T15" fmla="*/ 150 h 846"/>
                <a:gd name="T16" fmla="*/ 995 w 1429"/>
                <a:gd name="T17" fmla="*/ 89 h 846"/>
                <a:gd name="T18" fmla="*/ 953 w 1429"/>
                <a:gd name="T19" fmla="*/ 89 h 846"/>
                <a:gd name="T20" fmla="*/ 916 w 1429"/>
                <a:gd name="T21" fmla="*/ 56 h 846"/>
                <a:gd name="T22" fmla="*/ 916 w 1429"/>
                <a:gd name="T23" fmla="*/ 28 h 846"/>
                <a:gd name="T24" fmla="*/ 916 w 1429"/>
                <a:gd name="T25" fmla="*/ 24 h 846"/>
                <a:gd name="T26" fmla="*/ 906 w 1429"/>
                <a:gd name="T27" fmla="*/ 19 h 846"/>
                <a:gd name="T28" fmla="*/ 878 w 1429"/>
                <a:gd name="T29" fmla="*/ 28 h 846"/>
                <a:gd name="T30" fmla="*/ 743 w 1429"/>
                <a:gd name="T31" fmla="*/ 19 h 846"/>
                <a:gd name="T32" fmla="*/ 743 w 1429"/>
                <a:gd name="T33" fmla="*/ 0 h 846"/>
                <a:gd name="T34" fmla="*/ 589 w 1429"/>
                <a:gd name="T35" fmla="*/ 0 h 846"/>
                <a:gd name="T36" fmla="*/ 537 w 1429"/>
                <a:gd name="T37" fmla="*/ 89 h 846"/>
                <a:gd name="T38" fmla="*/ 495 w 1429"/>
                <a:gd name="T39" fmla="*/ 70 h 846"/>
                <a:gd name="T40" fmla="*/ 425 w 1429"/>
                <a:gd name="T41" fmla="*/ 66 h 846"/>
                <a:gd name="T42" fmla="*/ 56 w 1429"/>
                <a:gd name="T43" fmla="*/ 24 h 846"/>
                <a:gd name="T44" fmla="*/ 47 w 1429"/>
                <a:gd name="T45" fmla="*/ 47 h 846"/>
                <a:gd name="T46" fmla="*/ 33 w 1429"/>
                <a:gd name="T47" fmla="*/ 126 h 846"/>
                <a:gd name="T48" fmla="*/ 33 w 1429"/>
                <a:gd name="T49" fmla="*/ 182 h 846"/>
                <a:gd name="T50" fmla="*/ 28 w 1429"/>
                <a:gd name="T51" fmla="*/ 537 h 846"/>
                <a:gd name="T52" fmla="*/ 9 w 1429"/>
                <a:gd name="T53" fmla="*/ 794 h 846"/>
                <a:gd name="T54" fmla="*/ 906 w 1429"/>
                <a:gd name="T55" fmla="*/ 841 h 846"/>
                <a:gd name="T56" fmla="*/ 1149 w 1429"/>
                <a:gd name="T57" fmla="*/ 622 h 846"/>
                <a:gd name="T58" fmla="*/ 1149 w 1429"/>
                <a:gd name="T59" fmla="*/ 593 h 846"/>
                <a:gd name="T60" fmla="*/ 1158 w 1429"/>
                <a:gd name="T61" fmla="*/ 570 h 846"/>
                <a:gd name="T62" fmla="*/ 1186 w 1429"/>
                <a:gd name="T63" fmla="*/ 556 h 846"/>
                <a:gd name="T64" fmla="*/ 1200 w 1429"/>
                <a:gd name="T65" fmla="*/ 537 h 846"/>
                <a:gd name="T66" fmla="*/ 1214 w 1429"/>
                <a:gd name="T67" fmla="*/ 523 h 846"/>
                <a:gd name="T68" fmla="*/ 1224 w 1429"/>
                <a:gd name="T69" fmla="*/ 505 h 846"/>
                <a:gd name="T70" fmla="*/ 1200 w 1429"/>
                <a:gd name="T71" fmla="*/ 500 h 846"/>
                <a:gd name="T72" fmla="*/ 1191 w 1429"/>
                <a:gd name="T73" fmla="*/ 472 h 846"/>
                <a:gd name="T74" fmla="*/ 1172 w 1429"/>
                <a:gd name="T75" fmla="*/ 458 h 846"/>
                <a:gd name="T76" fmla="*/ 1182 w 1429"/>
                <a:gd name="T77" fmla="*/ 435 h 846"/>
                <a:gd name="T78" fmla="*/ 1214 w 1429"/>
                <a:gd name="T79" fmla="*/ 430 h 846"/>
                <a:gd name="T80" fmla="*/ 1238 w 1429"/>
                <a:gd name="T81" fmla="*/ 411 h 846"/>
                <a:gd name="T82" fmla="*/ 1280 w 1429"/>
                <a:gd name="T83" fmla="*/ 416 h 846"/>
                <a:gd name="T84" fmla="*/ 1289 w 1429"/>
                <a:gd name="T85" fmla="*/ 388 h 846"/>
                <a:gd name="T86" fmla="*/ 1289 w 1429"/>
                <a:gd name="T87" fmla="*/ 369 h 846"/>
                <a:gd name="T88" fmla="*/ 1317 w 1429"/>
                <a:gd name="T89" fmla="*/ 379 h 846"/>
                <a:gd name="T90" fmla="*/ 1420 w 1429"/>
                <a:gd name="T91" fmla="*/ 351 h 846"/>
                <a:gd name="T92" fmla="*/ 1420 w 1429"/>
                <a:gd name="T93" fmla="*/ 346 h 846"/>
                <a:gd name="T94" fmla="*/ 1429 w 1429"/>
                <a:gd name="T95" fmla="*/ 337 h 846"/>
                <a:gd name="T96" fmla="*/ 1429 w 1429"/>
                <a:gd name="T97" fmla="*/ 280 h 846"/>
                <a:gd name="T98" fmla="*/ 0 w 1429"/>
                <a:gd name="T99" fmla="*/ 846 h 846"/>
                <a:gd name="T100" fmla="*/ 5 w 1429"/>
                <a:gd name="T101" fmla="*/ 846 h 846"/>
                <a:gd name="T102" fmla="*/ 0 w 1429"/>
                <a:gd name="T103" fmla="*/ 846 h 8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29" h="846">
                  <a:moveTo>
                    <a:pt x="1429" y="280"/>
                  </a:moveTo>
                  <a:lnTo>
                    <a:pt x="1429" y="280"/>
                  </a:lnTo>
                  <a:lnTo>
                    <a:pt x="1369" y="280"/>
                  </a:lnTo>
                  <a:lnTo>
                    <a:pt x="1359" y="220"/>
                  </a:lnTo>
                  <a:lnTo>
                    <a:pt x="1383" y="220"/>
                  </a:lnTo>
                  <a:lnTo>
                    <a:pt x="1383" y="196"/>
                  </a:lnTo>
                  <a:lnTo>
                    <a:pt x="1327" y="196"/>
                  </a:lnTo>
                  <a:lnTo>
                    <a:pt x="1322" y="234"/>
                  </a:lnTo>
                  <a:lnTo>
                    <a:pt x="1046" y="234"/>
                  </a:lnTo>
                  <a:lnTo>
                    <a:pt x="1042" y="150"/>
                  </a:lnTo>
                  <a:lnTo>
                    <a:pt x="1009" y="150"/>
                  </a:lnTo>
                  <a:lnTo>
                    <a:pt x="995" y="89"/>
                  </a:lnTo>
                  <a:lnTo>
                    <a:pt x="953" y="89"/>
                  </a:lnTo>
                  <a:lnTo>
                    <a:pt x="925" y="70"/>
                  </a:lnTo>
                  <a:lnTo>
                    <a:pt x="916" y="56"/>
                  </a:lnTo>
                  <a:lnTo>
                    <a:pt x="916" y="28"/>
                  </a:lnTo>
                  <a:lnTo>
                    <a:pt x="916" y="24"/>
                  </a:lnTo>
                  <a:lnTo>
                    <a:pt x="906" y="19"/>
                  </a:lnTo>
                  <a:lnTo>
                    <a:pt x="906" y="14"/>
                  </a:lnTo>
                  <a:lnTo>
                    <a:pt x="878" y="28"/>
                  </a:lnTo>
                  <a:lnTo>
                    <a:pt x="850" y="28"/>
                  </a:lnTo>
                  <a:lnTo>
                    <a:pt x="743" y="19"/>
                  </a:lnTo>
                  <a:lnTo>
                    <a:pt x="743" y="0"/>
                  </a:lnTo>
                  <a:lnTo>
                    <a:pt x="589" y="0"/>
                  </a:lnTo>
                  <a:lnTo>
                    <a:pt x="584" y="19"/>
                  </a:lnTo>
                  <a:lnTo>
                    <a:pt x="537" y="89"/>
                  </a:lnTo>
                  <a:lnTo>
                    <a:pt x="519" y="89"/>
                  </a:lnTo>
                  <a:lnTo>
                    <a:pt x="495" y="70"/>
                  </a:lnTo>
                  <a:lnTo>
                    <a:pt x="476" y="66"/>
                  </a:lnTo>
                  <a:lnTo>
                    <a:pt x="425" y="66"/>
                  </a:lnTo>
                  <a:lnTo>
                    <a:pt x="187" y="28"/>
                  </a:lnTo>
                  <a:lnTo>
                    <a:pt x="56" y="24"/>
                  </a:lnTo>
                  <a:lnTo>
                    <a:pt x="47" y="47"/>
                  </a:lnTo>
                  <a:lnTo>
                    <a:pt x="37" y="80"/>
                  </a:lnTo>
                  <a:lnTo>
                    <a:pt x="33" y="126"/>
                  </a:lnTo>
                  <a:lnTo>
                    <a:pt x="33" y="182"/>
                  </a:lnTo>
                  <a:lnTo>
                    <a:pt x="28" y="346"/>
                  </a:lnTo>
                  <a:lnTo>
                    <a:pt x="28" y="537"/>
                  </a:lnTo>
                  <a:lnTo>
                    <a:pt x="19" y="720"/>
                  </a:lnTo>
                  <a:lnTo>
                    <a:pt x="9" y="794"/>
                  </a:lnTo>
                  <a:lnTo>
                    <a:pt x="0" y="846"/>
                  </a:lnTo>
                  <a:lnTo>
                    <a:pt x="906" y="841"/>
                  </a:lnTo>
                  <a:lnTo>
                    <a:pt x="1149" y="622"/>
                  </a:lnTo>
                  <a:lnTo>
                    <a:pt x="1149" y="612"/>
                  </a:lnTo>
                  <a:lnTo>
                    <a:pt x="1149" y="593"/>
                  </a:lnTo>
                  <a:lnTo>
                    <a:pt x="1154" y="579"/>
                  </a:lnTo>
                  <a:lnTo>
                    <a:pt x="1158" y="570"/>
                  </a:lnTo>
                  <a:lnTo>
                    <a:pt x="1172" y="561"/>
                  </a:lnTo>
                  <a:lnTo>
                    <a:pt x="1186" y="556"/>
                  </a:lnTo>
                  <a:lnTo>
                    <a:pt x="1196" y="551"/>
                  </a:lnTo>
                  <a:lnTo>
                    <a:pt x="1200" y="537"/>
                  </a:lnTo>
                  <a:lnTo>
                    <a:pt x="1200" y="528"/>
                  </a:lnTo>
                  <a:lnTo>
                    <a:pt x="1214" y="523"/>
                  </a:lnTo>
                  <a:lnTo>
                    <a:pt x="1224" y="514"/>
                  </a:lnTo>
                  <a:lnTo>
                    <a:pt x="1224" y="505"/>
                  </a:lnTo>
                  <a:lnTo>
                    <a:pt x="1214" y="500"/>
                  </a:lnTo>
                  <a:lnTo>
                    <a:pt x="1200" y="500"/>
                  </a:lnTo>
                  <a:lnTo>
                    <a:pt x="1196" y="481"/>
                  </a:lnTo>
                  <a:lnTo>
                    <a:pt x="1191" y="472"/>
                  </a:lnTo>
                  <a:lnTo>
                    <a:pt x="1182" y="467"/>
                  </a:lnTo>
                  <a:lnTo>
                    <a:pt x="1172" y="458"/>
                  </a:lnTo>
                  <a:lnTo>
                    <a:pt x="1172" y="439"/>
                  </a:lnTo>
                  <a:lnTo>
                    <a:pt x="1182" y="435"/>
                  </a:lnTo>
                  <a:lnTo>
                    <a:pt x="1200" y="430"/>
                  </a:lnTo>
                  <a:lnTo>
                    <a:pt x="1214" y="430"/>
                  </a:lnTo>
                  <a:lnTo>
                    <a:pt x="1219" y="416"/>
                  </a:lnTo>
                  <a:lnTo>
                    <a:pt x="1238" y="411"/>
                  </a:lnTo>
                  <a:lnTo>
                    <a:pt x="1261" y="411"/>
                  </a:lnTo>
                  <a:lnTo>
                    <a:pt x="1280" y="416"/>
                  </a:lnTo>
                  <a:lnTo>
                    <a:pt x="1289" y="407"/>
                  </a:lnTo>
                  <a:lnTo>
                    <a:pt x="1289" y="388"/>
                  </a:lnTo>
                  <a:lnTo>
                    <a:pt x="1280" y="383"/>
                  </a:lnTo>
                  <a:lnTo>
                    <a:pt x="1289" y="369"/>
                  </a:lnTo>
                  <a:lnTo>
                    <a:pt x="1299" y="369"/>
                  </a:lnTo>
                  <a:lnTo>
                    <a:pt x="1317" y="379"/>
                  </a:lnTo>
                  <a:lnTo>
                    <a:pt x="1406" y="379"/>
                  </a:lnTo>
                  <a:lnTo>
                    <a:pt x="1420" y="351"/>
                  </a:lnTo>
                  <a:lnTo>
                    <a:pt x="1420" y="346"/>
                  </a:lnTo>
                  <a:lnTo>
                    <a:pt x="1425" y="341"/>
                  </a:lnTo>
                  <a:lnTo>
                    <a:pt x="1429" y="337"/>
                  </a:lnTo>
                  <a:lnTo>
                    <a:pt x="1429" y="332"/>
                  </a:lnTo>
                  <a:lnTo>
                    <a:pt x="1429" y="280"/>
                  </a:lnTo>
                  <a:close/>
                  <a:moveTo>
                    <a:pt x="0" y="846"/>
                  </a:moveTo>
                  <a:lnTo>
                    <a:pt x="0" y="846"/>
                  </a:lnTo>
                  <a:lnTo>
                    <a:pt x="5" y="846"/>
                  </a:lnTo>
                  <a:lnTo>
                    <a:pt x="0" y="846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Freeform 25"/>
            <p:cNvSpPr/>
            <p:nvPr/>
          </p:nvSpPr>
          <p:spPr bwMode="auto">
            <a:xfrm>
              <a:off x="8058" y="3343"/>
              <a:ext cx="3990" cy="1714"/>
            </a:xfrm>
            <a:custGeom>
              <a:avLst/>
              <a:gdLst>
                <a:gd name="T0" fmla="*/ 1813 w 1827"/>
                <a:gd name="T1" fmla="*/ 430 h 785"/>
                <a:gd name="T2" fmla="*/ 1827 w 1827"/>
                <a:gd name="T3" fmla="*/ 0 h 785"/>
                <a:gd name="T4" fmla="*/ 1528 w 1827"/>
                <a:gd name="T5" fmla="*/ 14 h 785"/>
                <a:gd name="T6" fmla="*/ 1168 w 1827"/>
                <a:gd name="T7" fmla="*/ 122 h 785"/>
                <a:gd name="T8" fmla="*/ 1112 w 1827"/>
                <a:gd name="T9" fmla="*/ 169 h 785"/>
                <a:gd name="T10" fmla="*/ 1070 w 1827"/>
                <a:gd name="T11" fmla="*/ 211 h 785"/>
                <a:gd name="T12" fmla="*/ 1051 w 1827"/>
                <a:gd name="T13" fmla="*/ 206 h 785"/>
                <a:gd name="T14" fmla="*/ 1033 w 1827"/>
                <a:gd name="T15" fmla="*/ 155 h 785"/>
                <a:gd name="T16" fmla="*/ 799 w 1827"/>
                <a:gd name="T17" fmla="*/ 94 h 785"/>
                <a:gd name="T18" fmla="*/ 668 w 1827"/>
                <a:gd name="T19" fmla="*/ 61 h 785"/>
                <a:gd name="T20" fmla="*/ 580 w 1827"/>
                <a:gd name="T21" fmla="*/ 47 h 785"/>
                <a:gd name="T22" fmla="*/ 538 w 1827"/>
                <a:gd name="T23" fmla="*/ 94 h 785"/>
                <a:gd name="T24" fmla="*/ 500 w 1827"/>
                <a:gd name="T25" fmla="*/ 178 h 785"/>
                <a:gd name="T26" fmla="*/ 482 w 1827"/>
                <a:gd name="T27" fmla="*/ 192 h 785"/>
                <a:gd name="T28" fmla="*/ 421 w 1827"/>
                <a:gd name="T29" fmla="*/ 187 h 785"/>
                <a:gd name="T30" fmla="*/ 229 w 1827"/>
                <a:gd name="T31" fmla="*/ 285 h 785"/>
                <a:gd name="T32" fmla="*/ 155 w 1827"/>
                <a:gd name="T33" fmla="*/ 276 h 785"/>
                <a:gd name="T34" fmla="*/ 117 w 1827"/>
                <a:gd name="T35" fmla="*/ 243 h 785"/>
                <a:gd name="T36" fmla="*/ 38 w 1827"/>
                <a:gd name="T37" fmla="*/ 257 h 785"/>
                <a:gd name="T38" fmla="*/ 14 w 1827"/>
                <a:gd name="T39" fmla="*/ 323 h 785"/>
                <a:gd name="T40" fmla="*/ 24 w 1827"/>
                <a:gd name="T41" fmla="*/ 369 h 785"/>
                <a:gd name="T42" fmla="*/ 75 w 1827"/>
                <a:gd name="T43" fmla="*/ 542 h 785"/>
                <a:gd name="T44" fmla="*/ 52 w 1827"/>
                <a:gd name="T45" fmla="*/ 734 h 785"/>
                <a:gd name="T46" fmla="*/ 47 w 1827"/>
                <a:gd name="T47" fmla="*/ 753 h 785"/>
                <a:gd name="T48" fmla="*/ 71 w 1827"/>
                <a:gd name="T49" fmla="*/ 771 h 785"/>
                <a:gd name="T50" fmla="*/ 122 w 1827"/>
                <a:gd name="T51" fmla="*/ 762 h 785"/>
                <a:gd name="T52" fmla="*/ 229 w 1827"/>
                <a:gd name="T53" fmla="*/ 743 h 785"/>
                <a:gd name="T54" fmla="*/ 323 w 1827"/>
                <a:gd name="T55" fmla="*/ 785 h 785"/>
                <a:gd name="T56" fmla="*/ 369 w 1827"/>
                <a:gd name="T57" fmla="*/ 757 h 785"/>
                <a:gd name="T58" fmla="*/ 505 w 1827"/>
                <a:gd name="T59" fmla="*/ 668 h 785"/>
                <a:gd name="T60" fmla="*/ 514 w 1827"/>
                <a:gd name="T61" fmla="*/ 612 h 785"/>
                <a:gd name="T62" fmla="*/ 589 w 1827"/>
                <a:gd name="T63" fmla="*/ 612 h 785"/>
                <a:gd name="T64" fmla="*/ 626 w 1827"/>
                <a:gd name="T65" fmla="*/ 640 h 785"/>
                <a:gd name="T66" fmla="*/ 659 w 1827"/>
                <a:gd name="T67" fmla="*/ 589 h 785"/>
                <a:gd name="T68" fmla="*/ 678 w 1827"/>
                <a:gd name="T69" fmla="*/ 566 h 785"/>
                <a:gd name="T70" fmla="*/ 734 w 1827"/>
                <a:gd name="T71" fmla="*/ 556 h 785"/>
                <a:gd name="T72" fmla="*/ 851 w 1827"/>
                <a:gd name="T73" fmla="*/ 575 h 785"/>
                <a:gd name="T74" fmla="*/ 981 w 1827"/>
                <a:gd name="T75" fmla="*/ 594 h 785"/>
                <a:gd name="T76" fmla="*/ 1089 w 1827"/>
                <a:gd name="T77" fmla="*/ 533 h 785"/>
                <a:gd name="T78" fmla="*/ 1108 w 1827"/>
                <a:gd name="T79" fmla="*/ 514 h 785"/>
                <a:gd name="T80" fmla="*/ 1140 w 1827"/>
                <a:gd name="T81" fmla="*/ 486 h 785"/>
                <a:gd name="T82" fmla="*/ 1159 w 1827"/>
                <a:gd name="T83" fmla="*/ 505 h 785"/>
                <a:gd name="T84" fmla="*/ 1210 w 1827"/>
                <a:gd name="T85" fmla="*/ 566 h 785"/>
                <a:gd name="T86" fmla="*/ 1402 w 1827"/>
                <a:gd name="T87" fmla="*/ 542 h 785"/>
                <a:gd name="T88" fmla="*/ 1691 w 1827"/>
                <a:gd name="T89" fmla="*/ 528 h 7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27" h="785">
                  <a:moveTo>
                    <a:pt x="1691" y="528"/>
                  </a:moveTo>
                  <a:lnTo>
                    <a:pt x="1794" y="458"/>
                  </a:lnTo>
                  <a:lnTo>
                    <a:pt x="1813" y="430"/>
                  </a:lnTo>
                  <a:lnTo>
                    <a:pt x="1818" y="407"/>
                  </a:lnTo>
                  <a:lnTo>
                    <a:pt x="1822" y="169"/>
                  </a:lnTo>
                  <a:lnTo>
                    <a:pt x="1827" y="0"/>
                  </a:lnTo>
                  <a:lnTo>
                    <a:pt x="1528" y="14"/>
                  </a:lnTo>
                  <a:lnTo>
                    <a:pt x="1350" y="61"/>
                  </a:lnTo>
                  <a:lnTo>
                    <a:pt x="1220" y="103"/>
                  </a:lnTo>
                  <a:lnTo>
                    <a:pt x="1168" y="122"/>
                  </a:lnTo>
                  <a:lnTo>
                    <a:pt x="1140" y="141"/>
                  </a:lnTo>
                  <a:lnTo>
                    <a:pt x="1112" y="169"/>
                  </a:lnTo>
                  <a:lnTo>
                    <a:pt x="1093" y="192"/>
                  </a:lnTo>
                  <a:lnTo>
                    <a:pt x="1075" y="206"/>
                  </a:lnTo>
                  <a:lnTo>
                    <a:pt x="1070" y="211"/>
                  </a:lnTo>
                  <a:lnTo>
                    <a:pt x="1061" y="206"/>
                  </a:lnTo>
                  <a:lnTo>
                    <a:pt x="1051" y="206"/>
                  </a:lnTo>
                  <a:lnTo>
                    <a:pt x="1047" y="197"/>
                  </a:lnTo>
                  <a:lnTo>
                    <a:pt x="1037" y="183"/>
                  </a:lnTo>
                  <a:lnTo>
                    <a:pt x="1033" y="155"/>
                  </a:lnTo>
                  <a:lnTo>
                    <a:pt x="1005" y="98"/>
                  </a:lnTo>
                  <a:lnTo>
                    <a:pt x="846" y="94"/>
                  </a:lnTo>
                  <a:lnTo>
                    <a:pt x="799" y="94"/>
                  </a:lnTo>
                  <a:lnTo>
                    <a:pt x="715" y="98"/>
                  </a:lnTo>
                  <a:lnTo>
                    <a:pt x="696" y="75"/>
                  </a:lnTo>
                  <a:lnTo>
                    <a:pt x="668" y="61"/>
                  </a:lnTo>
                  <a:lnTo>
                    <a:pt x="622" y="61"/>
                  </a:lnTo>
                  <a:lnTo>
                    <a:pt x="589" y="61"/>
                  </a:lnTo>
                  <a:lnTo>
                    <a:pt x="580" y="47"/>
                  </a:lnTo>
                  <a:lnTo>
                    <a:pt x="566" y="61"/>
                  </a:lnTo>
                  <a:lnTo>
                    <a:pt x="538" y="94"/>
                  </a:lnTo>
                  <a:lnTo>
                    <a:pt x="510" y="136"/>
                  </a:lnTo>
                  <a:lnTo>
                    <a:pt x="500" y="159"/>
                  </a:lnTo>
                  <a:lnTo>
                    <a:pt x="500" y="178"/>
                  </a:lnTo>
                  <a:lnTo>
                    <a:pt x="496" y="183"/>
                  </a:lnTo>
                  <a:lnTo>
                    <a:pt x="482" y="192"/>
                  </a:lnTo>
                  <a:lnTo>
                    <a:pt x="458" y="192"/>
                  </a:lnTo>
                  <a:lnTo>
                    <a:pt x="440" y="192"/>
                  </a:lnTo>
                  <a:lnTo>
                    <a:pt x="421" y="187"/>
                  </a:lnTo>
                  <a:lnTo>
                    <a:pt x="374" y="192"/>
                  </a:lnTo>
                  <a:lnTo>
                    <a:pt x="257" y="267"/>
                  </a:lnTo>
                  <a:lnTo>
                    <a:pt x="229" y="285"/>
                  </a:lnTo>
                  <a:lnTo>
                    <a:pt x="201" y="243"/>
                  </a:lnTo>
                  <a:lnTo>
                    <a:pt x="155" y="276"/>
                  </a:lnTo>
                  <a:lnTo>
                    <a:pt x="145" y="262"/>
                  </a:lnTo>
                  <a:lnTo>
                    <a:pt x="136" y="253"/>
                  </a:lnTo>
                  <a:lnTo>
                    <a:pt x="117" y="243"/>
                  </a:lnTo>
                  <a:lnTo>
                    <a:pt x="99" y="239"/>
                  </a:lnTo>
                  <a:lnTo>
                    <a:pt x="71" y="243"/>
                  </a:lnTo>
                  <a:lnTo>
                    <a:pt x="38" y="257"/>
                  </a:lnTo>
                  <a:lnTo>
                    <a:pt x="0" y="290"/>
                  </a:lnTo>
                  <a:lnTo>
                    <a:pt x="14" y="323"/>
                  </a:lnTo>
                  <a:lnTo>
                    <a:pt x="24" y="341"/>
                  </a:lnTo>
                  <a:lnTo>
                    <a:pt x="24" y="355"/>
                  </a:lnTo>
                  <a:lnTo>
                    <a:pt x="24" y="369"/>
                  </a:lnTo>
                  <a:lnTo>
                    <a:pt x="71" y="360"/>
                  </a:lnTo>
                  <a:lnTo>
                    <a:pt x="71" y="454"/>
                  </a:lnTo>
                  <a:lnTo>
                    <a:pt x="75" y="542"/>
                  </a:lnTo>
                  <a:lnTo>
                    <a:pt x="80" y="575"/>
                  </a:lnTo>
                  <a:lnTo>
                    <a:pt x="71" y="622"/>
                  </a:lnTo>
                  <a:lnTo>
                    <a:pt x="52" y="734"/>
                  </a:lnTo>
                  <a:lnTo>
                    <a:pt x="47" y="743"/>
                  </a:lnTo>
                  <a:lnTo>
                    <a:pt x="47" y="753"/>
                  </a:lnTo>
                  <a:lnTo>
                    <a:pt x="52" y="757"/>
                  </a:lnTo>
                  <a:lnTo>
                    <a:pt x="57" y="767"/>
                  </a:lnTo>
                  <a:lnTo>
                    <a:pt x="71" y="771"/>
                  </a:lnTo>
                  <a:lnTo>
                    <a:pt x="94" y="771"/>
                  </a:lnTo>
                  <a:lnTo>
                    <a:pt x="122" y="762"/>
                  </a:lnTo>
                  <a:lnTo>
                    <a:pt x="178" y="748"/>
                  </a:lnTo>
                  <a:lnTo>
                    <a:pt x="211" y="743"/>
                  </a:lnTo>
                  <a:lnTo>
                    <a:pt x="229" y="743"/>
                  </a:lnTo>
                  <a:lnTo>
                    <a:pt x="323" y="785"/>
                  </a:lnTo>
                  <a:lnTo>
                    <a:pt x="337" y="771"/>
                  </a:lnTo>
                  <a:lnTo>
                    <a:pt x="351" y="762"/>
                  </a:lnTo>
                  <a:lnTo>
                    <a:pt x="369" y="757"/>
                  </a:lnTo>
                  <a:lnTo>
                    <a:pt x="472" y="692"/>
                  </a:lnTo>
                  <a:lnTo>
                    <a:pt x="477" y="668"/>
                  </a:lnTo>
                  <a:lnTo>
                    <a:pt x="505" y="668"/>
                  </a:lnTo>
                  <a:lnTo>
                    <a:pt x="505" y="645"/>
                  </a:lnTo>
                  <a:lnTo>
                    <a:pt x="505" y="617"/>
                  </a:lnTo>
                  <a:lnTo>
                    <a:pt x="514" y="612"/>
                  </a:lnTo>
                  <a:lnTo>
                    <a:pt x="542" y="603"/>
                  </a:lnTo>
                  <a:lnTo>
                    <a:pt x="575" y="603"/>
                  </a:lnTo>
                  <a:lnTo>
                    <a:pt x="589" y="612"/>
                  </a:lnTo>
                  <a:lnTo>
                    <a:pt x="603" y="622"/>
                  </a:lnTo>
                  <a:lnTo>
                    <a:pt x="612" y="622"/>
                  </a:lnTo>
                  <a:lnTo>
                    <a:pt x="626" y="640"/>
                  </a:lnTo>
                  <a:lnTo>
                    <a:pt x="650" y="640"/>
                  </a:lnTo>
                  <a:lnTo>
                    <a:pt x="654" y="612"/>
                  </a:lnTo>
                  <a:lnTo>
                    <a:pt x="659" y="589"/>
                  </a:lnTo>
                  <a:lnTo>
                    <a:pt x="664" y="580"/>
                  </a:lnTo>
                  <a:lnTo>
                    <a:pt x="678" y="566"/>
                  </a:lnTo>
                  <a:lnTo>
                    <a:pt x="692" y="561"/>
                  </a:lnTo>
                  <a:lnTo>
                    <a:pt x="710" y="556"/>
                  </a:lnTo>
                  <a:lnTo>
                    <a:pt x="734" y="556"/>
                  </a:lnTo>
                  <a:lnTo>
                    <a:pt x="762" y="556"/>
                  </a:lnTo>
                  <a:lnTo>
                    <a:pt x="851" y="575"/>
                  </a:lnTo>
                  <a:lnTo>
                    <a:pt x="869" y="580"/>
                  </a:lnTo>
                  <a:lnTo>
                    <a:pt x="939" y="589"/>
                  </a:lnTo>
                  <a:lnTo>
                    <a:pt x="981" y="594"/>
                  </a:lnTo>
                  <a:lnTo>
                    <a:pt x="1014" y="608"/>
                  </a:lnTo>
                  <a:lnTo>
                    <a:pt x="1033" y="589"/>
                  </a:lnTo>
                  <a:lnTo>
                    <a:pt x="1089" y="533"/>
                  </a:lnTo>
                  <a:lnTo>
                    <a:pt x="1103" y="524"/>
                  </a:lnTo>
                  <a:lnTo>
                    <a:pt x="1108" y="514"/>
                  </a:lnTo>
                  <a:lnTo>
                    <a:pt x="1122" y="496"/>
                  </a:lnTo>
                  <a:lnTo>
                    <a:pt x="1131" y="491"/>
                  </a:lnTo>
                  <a:lnTo>
                    <a:pt x="1140" y="486"/>
                  </a:lnTo>
                  <a:lnTo>
                    <a:pt x="1150" y="491"/>
                  </a:lnTo>
                  <a:lnTo>
                    <a:pt x="1159" y="505"/>
                  </a:lnTo>
                  <a:lnTo>
                    <a:pt x="1178" y="533"/>
                  </a:lnTo>
                  <a:lnTo>
                    <a:pt x="1196" y="552"/>
                  </a:lnTo>
                  <a:lnTo>
                    <a:pt x="1210" y="566"/>
                  </a:lnTo>
                  <a:lnTo>
                    <a:pt x="1248" y="566"/>
                  </a:lnTo>
                  <a:lnTo>
                    <a:pt x="1327" y="556"/>
                  </a:lnTo>
                  <a:lnTo>
                    <a:pt x="1402" y="542"/>
                  </a:lnTo>
                  <a:lnTo>
                    <a:pt x="1481" y="552"/>
                  </a:lnTo>
                  <a:lnTo>
                    <a:pt x="1584" y="603"/>
                  </a:lnTo>
                  <a:lnTo>
                    <a:pt x="1691" y="52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Freeform 26"/>
            <p:cNvSpPr>
              <a:spLocks noEditPoints="1"/>
            </p:cNvSpPr>
            <p:nvPr/>
          </p:nvSpPr>
          <p:spPr bwMode="auto">
            <a:xfrm>
              <a:off x="8539" y="7986"/>
              <a:ext cx="225" cy="225"/>
            </a:xfrm>
            <a:custGeom>
              <a:avLst/>
              <a:gdLst>
                <a:gd name="T0" fmla="*/ 75 w 103"/>
                <a:gd name="T1" fmla="*/ 14 h 103"/>
                <a:gd name="T2" fmla="*/ 93 w 103"/>
                <a:gd name="T3" fmla="*/ 14 h 103"/>
                <a:gd name="T4" fmla="*/ 84 w 103"/>
                <a:gd name="T5" fmla="*/ 0 h 103"/>
                <a:gd name="T6" fmla="*/ 56 w 103"/>
                <a:gd name="T7" fmla="*/ 5 h 103"/>
                <a:gd name="T8" fmla="*/ 14 w 103"/>
                <a:gd name="T9" fmla="*/ 5 h 103"/>
                <a:gd name="T10" fmla="*/ 19 w 103"/>
                <a:gd name="T11" fmla="*/ 19 h 103"/>
                <a:gd name="T12" fmla="*/ 33 w 103"/>
                <a:gd name="T13" fmla="*/ 19 h 103"/>
                <a:gd name="T14" fmla="*/ 47 w 103"/>
                <a:gd name="T15" fmla="*/ 23 h 103"/>
                <a:gd name="T16" fmla="*/ 5 w 103"/>
                <a:gd name="T17" fmla="*/ 33 h 103"/>
                <a:gd name="T18" fmla="*/ 33 w 103"/>
                <a:gd name="T19" fmla="*/ 33 h 103"/>
                <a:gd name="T20" fmla="*/ 0 w 103"/>
                <a:gd name="T21" fmla="*/ 56 h 103"/>
                <a:gd name="T22" fmla="*/ 9 w 103"/>
                <a:gd name="T23" fmla="*/ 65 h 103"/>
                <a:gd name="T24" fmla="*/ 14 w 103"/>
                <a:gd name="T25" fmla="*/ 65 h 103"/>
                <a:gd name="T26" fmla="*/ 23 w 103"/>
                <a:gd name="T27" fmla="*/ 61 h 103"/>
                <a:gd name="T28" fmla="*/ 37 w 103"/>
                <a:gd name="T29" fmla="*/ 103 h 103"/>
                <a:gd name="T30" fmla="*/ 70 w 103"/>
                <a:gd name="T31" fmla="*/ 98 h 103"/>
                <a:gd name="T32" fmla="*/ 84 w 103"/>
                <a:gd name="T33" fmla="*/ 103 h 103"/>
                <a:gd name="T34" fmla="*/ 84 w 103"/>
                <a:gd name="T35" fmla="*/ 56 h 103"/>
                <a:gd name="T36" fmla="*/ 98 w 103"/>
                <a:gd name="T37" fmla="*/ 65 h 103"/>
                <a:gd name="T38" fmla="*/ 103 w 103"/>
                <a:gd name="T39" fmla="*/ 51 h 103"/>
                <a:gd name="T40" fmla="*/ 70 w 103"/>
                <a:gd name="T41" fmla="*/ 33 h 103"/>
                <a:gd name="T42" fmla="*/ 103 w 103"/>
                <a:gd name="T43" fmla="*/ 23 h 103"/>
                <a:gd name="T44" fmla="*/ 61 w 103"/>
                <a:gd name="T45" fmla="*/ 14 h 103"/>
                <a:gd name="T46" fmla="*/ 75 w 103"/>
                <a:gd name="T47" fmla="*/ 14 h 103"/>
                <a:gd name="T48" fmla="*/ 75 w 103"/>
                <a:gd name="T49" fmla="*/ 14 h 103"/>
                <a:gd name="T50" fmla="*/ 61 w 103"/>
                <a:gd name="T51" fmla="*/ 51 h 103"/>
                <a:gd name="T52" fmla="*/ 61 w 103"/>
                <a:gd name="T53" fmla="*/ 37 h 103"/>
                <a:gd name="T54" fmla="*/ 75 w 103"/>
                <a:gd name="T55" fmla="*/ 51 h 103"/>
                <a:gd name="T56" fmla="*/ 33 w 103"/>
                <a:gd name="T57" fmla="*/ 51 h 103"/>
                <a:gd name="T58" fmla="*/ 47 w 103"/>
                <a:gd name="T59" fmla="*/ 37 h 103"/>
                <a:gd name="T60" fmla="*/ 33 w 103"/>
                <a:gd name="T61" fmla="*/ 51 h 103"/>
                <a:gd name="T62" fmla="*/ 70 w 103"/>
                <a:gd name="T63" fmla="*/ 70 h 103"/>
                <a:gd name="T64" fmla="*/ 37 w 103"/>
                <a:gd name="T65" fmla="*/ 65 h 103"/>
                <a:gd name="T66" fmla="*/ 70 w 103"/>
                <a:gd name="T67" fmla="*/ 70 h 103"/>
                <a:gd name="T68" fmla="*/ 37 w 103"/>
                <a:gd name="T69" fmla="*/ 79 h 103"/>
                <a:gd name="T70" fmla="*/ 70 w 103"/>
                <a:gd name="T71" fmla="*/ 89 h 103"/>
                <a:gd name="T72" fmla="*/ 37 w 103"/>
                <a:gd name="T73" fmla="*/ 79 h 1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3" h="103">
                  <a:moveTo>
                    <a:pt x="75" y="14"/>
                  </a:moveTo>
                  <a:lnTo>
                    <a:pt x="75" y="14"/>
                  </a:lnTo>
                  <a:lnTo>
                    <a:pt x="93" y="14"/>
                  </a:lnTo>
                  <a:lnTo>
                    <a:pt x="84" y="0"/>
                  </a:lnTo>
                  <a:lnTo>
                    <a:pt x="56" y="5"/>
                  </a:lnTo>
                  <a:lnTo>
                    <a:pt x="14" y="5"/>
                  </a:lnTo>
                  <a:lnTo>
                    <a:pt x="19" y="19"/>
                  </a:lnTo>
                  <a:lnTo>
                    <a:pt x="33" y="19"/>
                  </a:lnTo>
                  <a:lnTo>
                    <a:pt x="47" y="19"/>
                  </a:lnTo>
                  <a:lnTo>
                    <a:pt x="47" y="23"/>
                  </a:lnTo>
                  <a:lnTo>
                    <a:pt x="5" y="23"/>
                  </a:lnTo>
                  <a:lnTo>
                    <a:pt x="5" y="33"/>
                  </a:lnTo>
                  <a:lnTo>
                    <a:pt x="33" y="33"/>
                  </a:lnTo>
                  <a:lnTo>
                    <a:pt x="19" y="47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14" y="65"/>
                  </a:lnTo>
                  <a:lnTo>
                    <a:pt x="23" y="61"/>
                  </a:lnTo>
                  <a:lnTo>
                    <a:pt x="23" y="103"/>
                  </a:lnTo>
                  <a:lnTo>
                    <a:pt x="37" y="103"/>
                  </a:lnTo>
                  <a:lnTo>
                    <a:pt x="37" y="98"/>
                  </a:lnTo>
                  <a:lnTo>
                    <a:pt x="70" y="98"/>
                  </a:lnTo>
                  <a:lnTo>
                    <a:pt x="70" y="103"/>
                  </a:lnTo>
                  <a:lnTo>
                    <a:pt x="84" y="103"/>
                  </a:lnTo>
                  <a:lnTo>
                    <a:pt x="84" y="56"/>
                  </a:lnTo>
                  <a:lnTo>
                    <a:pt x="98" y="65"/>
                  </a:lnTo>
                  <a:lnTo>
                    <a:pt x="103" y="51"/>
                  </a:lnTo>
                  <a:lnTo>
                    <a:pt x="84" y="42"/>
                  </a:lnTo>
                  <a:lnTo>
                    <a:pt x="70" y="33"/>
                  </a:lnTo>
                  <a:lnTo>
                    <a:pt x="103" y="33"/>
                  </a:lnTo>
                  <a:lnTo>
                    <a:pt x="103" y="23"/>
                  </a:lnTo>
                  <a:lnTo>
                    <a:pt x="61" y="23"/>
                  </a:lnTo>
                  <a:lnTo>
                    <a:pt x="61" y="14"/>
                  </a:lnTo>
                  <a:lnTo>
                    <a:pt x="75" y="14"/>
                  </a:lnTo>
                  <a:close/>
                  <a:moveTo>
                    <a:pt x="75" y="51"/>
                  </a:moveTo>
                  <a:lnTo>
                    <a:pt x="61" y="51"/>
                  </a:lnTo>
                  <a:lnTo>
                    <a:pt x="61" y="37"/>
                  </a:lnTo>
                  <a:lnTo>
                    <a:pt x="75" y="51"/>
                  </a:lnTo>
                  <a:close/>
                  <a:moveTo>
                    <a:pt x="33" y="51"/>
                  </a:moveTo>
                  <a:lnTo>
                    <a:pt x="33" y="51"/>
                  </a:lnTo>
                  <a:lnTo>
                    <a:pt x="47" y="37"/>
                  </a:lnTo>
                  <a:lnTo>
                    <a:pt x="47" y="51"/>
                  </a:lnTo>
                  <a:lnTo>
                    <a:pt x="33" y="51"/>
                  </a:lnTo>
                  <a:close/>
                  <a:moveTo>
                    <a:pt x="70" y="70"/>
                  </a:moveTo>
                  <a:lnTo>
                    <a:pt x="37" y="70"/>
                  </a:lnTo>
                  <a:lnTo>
                    <a:pt x="37" y="65"/>
                  </a:lnTo>
                  <a:lnTo>
                    <a:pt x="70" y="65"/>
                  </a:lnTo>
                  <a:lnTo>
                    <a:pt x="70" y="70"/>
                  </a:lnTo>
                  <a:close/>
                  <a:moveTo>
                    <a:pt x="37" y="79"/>
                  </a:moveTo>
                  <a:lnTo>
                    <a:pt x="70" y="79"/>
                  </a:lnTo>
                  <a:lnTo>
                    <a:pt x="70" y="89"/>
                  </a:lnTo>
                  <a:lnTo>
                    <a:pt x="37" y="89"/>
                  </a:lnTo>
                  <a:lnTo>
                    <a:pt x="37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Freeform 27"/>
            <p:cNvSpPr>
              <a:spLocks noEditPoints="1"/>
            </p:cNvSpPr>
            <p:nvPr/>
          </p:nvSpPr>
          <p:spPr bwMode="auto">
            <a:xfrm>
              <a:off x="8783" y="7997"/>
              <a:ext cx="225" cy="214"/>
            </a:xfrm>
            <a:custGeom>
              <a:avLst/>
              <a:gdLst>
                <a:gd name="T0" fmla="*/ 33 w 103"/>
                <a:gd name="T1" fmla="*/ 14 h 98"/>
                <a:gd name="T2" fmla="*/ 19 w 103"/>
                <a:gd name="T3" fmla="*/ 0 h 98"/>
                <a:gd name="T4" fmla="*/ 9 w 103"/>
                <a:gd name="T5" fmla="*/ 4 h 98"/>
                <a:gd name="T6" fmla="*/ 23 w 103"/>
                <a:gd name="T7" fmla="*/ 18 h 98"/>
                <a:gd name="T8" fmla="*/ 70 w 103"/>
                <a:gd name="T9" fmla="*/ 32 h 98"/>
                <a:gd name="T10" fmla="*/ 61 w 103"/>
                <a:gd name="T11" fmla="*/ 23 h 98"/>
                <a:gd name="T12" fmla="*/ 70 w 103"/>
                <a:gd name="T13" fmla="*/ 32 h 98"/>
                <a:gd name="T14" fmla="*/ 61 w 103"/>
                <a:gd name="T15" fmla="*/ 42 h 98"/>
                <a:gd name="T16" fmla="*/ 61 w 103"/>
                <a:gd name="T17" fmla="*/ 42 h 98"/>
                <a:gd name="T18" fmla="*/ 66 w 103"/>
                <a:gd name="T19" fmla="*/ 42 h 98"/>
                <a:gd name="T20" fmla="*/ 70 w 103"/>
                <a:gd name="T21" fmla="*/ 51 h 98"/>
                <a:gd name="T22" fmla="*/ 56 w 103"/>
                <a:gd name="T23" fmla="*/ 51 h 98"/>
                <a:gd name="T24" fmla="*/ 61 w 103"/>
                <a:gd name="T25" fmla="*/ 42 h 98"/>
                <a:gd name="T26" fmla="*/ 61 w 103"/>
                <a:gd name="T27" fmla="*/ 42 h 98"/>
                <a:gd name="T28" fmla="*/ 70 w 103"/>
                <a:gd name="T29" fmla="*/ 60 h 98"/>
                <a:gd name="T30" fmla="*/ 51 w 103"/>
                <a:gd name="T31" fmla="*/ 65 h 98"/>
                <a:gd name="T32" fmla="*/ 51 w 103"/>
                <a:gd name="T33" fmla="*/ 60 h 98"/>
                <a:gd name="T34" fmla="*/ 28 w 103"/>
                <a:gd name="T35" fmla="*/ 37 h 98"/>
                <a:gd name="T36" fmla="*/ 9 w 103"/>
                <a:gd name="T37" fmla="*/ 23 h 98"/>
                <a:gd name="T38" fmla="*/ 0 w 103"/>
                <a:gd name="T39" fmla="*/ 32 h 98"/>
                <a:gd name="T40" fmla="*/ 19 w 103"/>
                <a:gd name="T41" fmla="*/ 46 h 98"/>
                <a:gd name="T42" fmla="*/ 33 w 103"/>
                <a:gd name="T43" fmla="*/ 23 h 98"/>
                <a:gd name="T44" fmla="*/ 47 w 103"/>
                <a:gd name="T45" fmla="*/ 32 h 98"/>
                <a:gd name="T46" fmla="*/ 28 w 103"/>
                <a:gd name="T47" fmla="*/ 42 h 98"/>
                <a:gd name="T48" fmla="*/ 47 w 103"/>
                <a:gd name="T49" fmla="*/ 42 h 98"/>
                <a:gd name="T50" fmla="*/ 28 w 103"/>
                <a:gd name="T51" fmla="*/ 60 h 98"/>
                <a:gd name="T52" fmla="*/ 28 w 103"/>
                <a:gd name="T53" fmla="*/ 56 h 98"/>
                <a:gd name="T54" fmla="*/ 14 w 103"/>
                <a:gd name="T55" fmla="*/ 51 h 98"/>
                <a:gd name="T56" fmla="*/ 9 w 103"/>
                <a:gd name="T57" fmla="*/ 74 h 98"/>
                <a:gd name="T58" fmla="*/ 5 w 103"/>
                <a:gd name="T59" fmla="*/ 88 h 98"/>
                <a:gd name="T60" fmla="*/ 14 w 103"/>
                <a:gd name="T61" fmla="*/ 98 h 98"/>
                <a:gd name="T62" fmla="*/ 19 w 103"/>
                <a:gd name="T63" fmla="*/ 84 h 98"/>
                <a:gd name="T64" fmla="*/ 23 w 103"/>
                <a:gd name="T65" fmla="*/ 65 h 98"/>
                <a:gd name="T66" fmla="*/ 28 w 103"/>
                <a:gd name="T67" fmla="*/ 70 h 98"/>
                <a:gd name="T68" fmla="*/ 33 w 103"/>
                <a:gd name="T69" fmla="*/ 74 h 98"/>
                <a:gd name="T70" fmla="*/ 42 w 103"/>
                <a:gd name="T71" fmla="*/ 84 h 98"/>
                <a:gd name="T72" fmla="*/ 42 w 103"/>
                <a:gd name="T73" fmla="*/ 93 h 98"/>
                <a:gd name="T74" fmla="*/ 80 w 103"/>
                <a:gd name="T75" fmla="*/ 98 h 98"/>
                <a:gd name="T76" fmla="*/ 94 w 103"/>
                <a:gd name="T77" fmla="*/ 93 h 98"/>
                <a:gd name="T78" fmla="*/ 98 w 103"/>
                <a:gd name="T79" fmla="*/ 84 h 98"/>
                <a:gd name="T80" fmla="*/ 84 w 103"/>
                <a:gd name="T81" fmla="*/ 79 h 98"/>
                <a:gd name="T82" fmla="*/ 80 w 103"/>
                <a:gd name="T83" fmla="*/ 88 h 98"/>
                <a:gd name="T84" fmla="*/ 56 w 103"/>
                <a:gd name="T85" fmla="*/ 88 h 98"/>
                <a:gd name="T86" fmla="*/ 51 w 103"/>
                <a:gd name="T87" fmla="*/ 84 h 98"/>
                <a:gd name="T88" fmla="*/ 84 w 103"/>
                <a:gd name="T89" fmla="*/ 79 h 98"/>
                <a:gd name="T90" fmla="*/ 84 w 103"/>
                <a:gd name="T91" fmla="*/ 65 h 98"/>
                <a:gd name="T92" fmla="*/ 94 w 103"/>
                <a:gd name="T93" fmla="*/ 70 h 98"/>
                <a:gd name="T94" fmla="*/ 103 w 103"/>
                <a:gd name="T95" fmla="*/ 56 h 98"/>
                <a:gd name="T96" fmla="*/ 80 w 103"/>
                <a:gd name="T97" fmla="*/ 42 h 98"/>
                <a:gd name="T98" fmla="*/ 103 w 103"/>
                <a:gd name="T99" fmla="*/ 32 h 98"/>
                <a:gd name="T100" fmla="*/ 84 w 103"/>
                <a:gd name="T101" fmla="*/ 23 h 98"/>
                <a:gd name="T102" fmla="*/ 98 w 103"/>
                <a:gd name="T103" fmla="*/ 9 h 98"/>
                <a:gd name="T104" fmla="*/ 84 w 103"/>
                <a:gd name="T105" fmla="*/ 4 h 98"/>
                <a:gd name="T106" fmla="*/ 84 w 103"/>
                <a:gd name="T107" fmla="*/ 0 h 98"/>
                <a:gd name="T108" fmla="*/ 84 w 103"/>
                <a:gd name="T109" fmla="*/ 0 h 98"/>
                <a:gd name="T110" fmla="*/ 75 w 103"/>
                <a:gd name="T111" fmla="*/ 0 h 98"/>
                <a:gd name="T112" fmla="*/ 70 w 103"/>
                <a:gd name="T113" fmla="*/ 9 h 98"/>
                <a:gd name="T114" fmla="*/ 61 w 103"/>
                <a:gd name="T115" fmla="*/ 4 h 98"/>
                <a:gd name="T116" fmla="*/ 61 w 103"/>
                <a:gd name="T117" fmla="*/ 0 h 98"/>
                <a:gd name="T118" fmla="*/ 61 w 103"/>
                <a:gd name="T119" fmla="*/ 0 h 98"/>
                <a:gd name="T120" fmla="*/ 51 w 103"/>
                <a:gd name="T121" fmla="*/ 0 h 98"/>
                <a:gd name="T122" fmla="*/ 47 w 103"/>
                <a:gd name="T123" fmla="*/ 9 h 98"/>
                <a:gd name="T124" fmla="*/ 33 w 103"/>
                <a:gd name="T125" fmla="*/ 23 h 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3" h="98">
                  <a:moveTo>
                    <a:pt x="23" y="18"/>
                  </a:moveTo>
                  <a:lnTo>
                    <a:pt x="33" y="14"/>
                  </a:lnTo>
                  <a:lnTo>
                    <a:pt x="19" y="0"/>
                  </a:lnTo>
                  <a:lnTo>
                    <a:pt x="9" y="4"/>
                  </a:lnTo>
                  <a:lnTo>
                    <a:pt x="23" y="18"/>
                  </a:lnTo>
                  <a:close/>
                  <a:moveTo>
                    <a:pt x="70" y="32"/>
                  </a:moveTo>
                  <a:lnTo>
                    <a:pt x="61" y="32"/>
                  </a:lnTo>
                  <a:lnTo>
                    <a:pt x="61" y="23"/>
                  </a:lnTo>
                  <a:lnTo>
                    <a:pt x="70" y="23"/>
                  </a:lnTo>
                  <a:lnTo>
                    <a:pt x="70" y="32"/>
                  </a:lnTo>
                  <a:close/>
                  <a:moveTo>
                    <a:pt x="61" y="42"/>
                  </a:moveTo>
                  <a:lnTo>
                    <a:pt x="61" y="42"/>
                  </a:lnTo>
                  <a:lnTo>
                    <a:pt x="66" y="42"/>
                  </a:lnTo>
                  <a:lnTo>
                    <a:pt x="70" y="51"/>
                  </a:lnTo>
                  <a:lnTo>
                    <a:pt x="56" y="51"/>
                  </a:lnTo>
                  <a:lnTo>
                    <a:pt x="61" y="42"/>
                  </a:lnTo>
                  <a:close/>
                  <a:moveTo>
                    <a:pt x="51" y="60"/>
                  </a:moveTo>
                  <a:lnTo>
                    <a:pt x="70" y="60"/>
                  </a:lnTo>
                  <a:lnTo>
                    <a:pt x="70" y="65"/>
                  </a:lnTo>
                  <a:lnTo>
                    <a:pt x="51" y="65"/>
                  </a:lnTo>
                  <a:lnTo>
                    <a:pt x="51" y="60"/>
                  </a:lnTo>
                  <a:close/>
                  <a:moveTo>
                    <a:pt x="19" y="46"/>
                  </a:moveTo>
                  <a:lnTo>
                    <a:pt x="28" y="37"/>
                  </a:lnTo>
                  <a:lnTo>
                    <a:pt x="9" y="23"/>
                  </a:lnTo>
                  <a:lnTo>
                    <a:pt x="0" y="32"/>
                  </a:lnTo>
                  <a:lnTo>
                    <a:pt x="19" y="46"/>
                  </a:lnTo>
                  <a:close/>
                  <a:moveTo>
                    <a:pt x="33" y="23"/>
                  </a:moveTo>
                  <a:lnTo>
                    <a:pt x="47" y="23"/>
                  </a:lnTo>
                  <a:lnTo>
                    <a:pt x="47" y="32"/>
                  </a:lnTo>
                  <a:lnTo>
                    <a:pt x="28" y="32"/>
                  </a:lnTo>
                  <a:lnTo>
                    <a:pt x="28" y="42"/>
                  </a:lnTo>
                  <a:lnTo>
                    <a:pt x="47" y="42"/>
                  </a:lnTo>
                  <a:lnTo>
                    <a:pt x="37" y="51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14" y="51"/>
                  </a:lnTo>
                  <a:lnTo>
                    <a:pt x="9" y="74"/>
                  </a:lnTo>
                  <a:lnTo>
                    <a:pt x="5" y="88"/>
                  </a:lnTo>
                  <a:lnTo>
                    <a:pt x="14" y="98"/>
                  </a:lnTo>
                  <a:lnTo>
                    <a:pt x="19" y="84"/>
                  </a:lnTo>
                  <a:lnTo>
                    <a:pt x="23" y="65"/>
                  </a:lnTo>
                  <a:lnTo>
                    <a:pt x="28" y="70"/>
                  </a:lnTo>
                  <a:lnTo>
                    <a:pt x="33" y="74"/>
                  </a:lnTo>
                  <a:lnTo>
                    <a:pt x="42" y="65"/>
                  </a:lnTo>
                  <a:lnTo>
                    <a:pt x="42" y="84"/>
                  </a:lnTo>
                  <a:lnTo>
                    <a:pt x="42" y="93"/>
                  </a:lnTo>
                  <a:lnTo>
                    <a:pt x="56" y="98"/>
                  </a:lnTo>
                  <a:lnTo>
                    <a:pt x="80" y="98"/>
                  </a:lnTo>
                  <a:lnTo>
                    <a:pt x="94" y="93"/>
                  </a:lnTo>
                  <a:lnTo>
                    <a:pt x="98" y="84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1" y="84"/>
                  </a:lnTo>
                  <a:lnTo>
                    <a:pt x="51" y="79"/>
                  </a:lnTo>
                  <a:lnTo>
                    <a:pt x="84" y="79"/>
                  </a:lnTo>
                  <a:lnTo>
                    <a:pt x="84" y="65"/>
                  </a:lnTo>
                  <a:lnTo>
                    <a:pt x="94" y="70"/>
                  </a:lnTo>
                  <a:lnTo>
                    <a:pt x="103" y="56"/>
                  </a:lnTo>
                  <a:lnTo>
                    <a:pt x="94" y="51"/>
                  </a:lnTo>
                  <a:lnTo>
                    <a:pt x="80" y="42"/>
                  </a:lnTo>
                  <a:lnTo>
                    <a:pt x="103" y="42"/>
                  </a:lnTo>
                  <a:lnTo>
                    <a:pt x="103" y="32"/>
                  </a:lnTo>
                  <a:lnTo>
                    <a:pt x="84" y="32"/>
                  </a:lnTo>
                  <a:lnTo>
                    <a:pt x="84" y="23"/>
                  </a:lnTo>
                  <a:lnTo>
                    <a:pt x="98" y="23"/>
                  </a:lnTo>
                  <a:lnTo>
                    <a:pt x="98" y="9"/>
                  </a:lnTo>
                  <a:lnTo>
                    <a:pt x="84" y="9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70" y="9"/>
                  </a:lnTo>
                  <a:lnTo>
                    <a:pt x="61" y="9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9"/>
                  </a:lnTo>
                  <a:lnTo>
                    <a:pt x="33" y="9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Freeform 28"/>
            <p:cNvSpPr>
              <a:spLocks noEditPoints="1"/>
            </p:cNvSpPr>
            <p:nvPr/>
          </p:nvSpPr>
          <p:spPr bwMode="auto">
            <a:xfrm>
              <a:off x="5571" y="8619"/>
              <a:ext cx="203" cy="234"/>
            </a:xfrm>
            <a:custGeom>
              <a:avLst/>
              <a:gdLst>
                <a:gd name="T0" fmla="*/ 23 w 93"/>
                <a:gd name="T1" fmla="*/ 28 h 107"/>
                <a:gd name="T2" fmla="*/ 32 w 93"/>
                <a:gd name="T3" fmla="*/ 32 h 107"/>
                <a:gd name="T4" fmla="*/ 28 w 93"/>
                <a:gd name="T5" fmla="*/ 46 h 107"/>
                <a:gd name="T6" fmla="*/ 23 w 93"/>
                <a:gd name="T7" fmla="*/ 37 h 107"/>
                <a:gd name="T8" fmla="*/ 23 w 93"/>
                <a:gd name="T9" fmla="*/ 28 h 107"/>
                <a:gd name="T10" fmla="*/ 18 w 93"/>
                <a:gd name="T11" fmla="*/ 28 h 107"/>
                <a:gd name="T12" fmla="*/ 37 w 93"/>
                <a:gd name="T13" fmla="*/ 56 h 107"/>
                <a:gd name="T14" fmla="*/ 4 w 93"/>
                <a:gd name="T15" fmla="*/ 60 h 107"/>
                <a:gd name="T16" fmla="*/ 18 w 93"/>
                <a:gd name="T17" fmla="*/ 70 h 107"/>
                <a:gd name="T18" fmla="*/ 28 w 93"/>
                <a:gd name="T19" fmla="*/ 74 h 107"/>
                <a:gd name="T20" fmla="*/ 23 w 93"/>
                <a:gd name="T21" fmla="*/ 79 h 107"/>
                <a:gd name="T22" fmla="*/ 18 w 93"/>
                <a:gd name="T23" fmla="*/ 84 h 107"/>
                <a:gd name="T24" fmla="*/ 23 w 93"/>
                <a:gd name="T25" fmla="*/ 93 h 107"/>
                <a:gd name="T26" fmla="*/ 60 w 93"/>
                <a:gd name="T27" fmla="*/ 88 h 107"/>
                <a:gd name="T28" fmla="*/ 74 w 93"/>
                <a:gd name="T29" fmla="*/ 88 h 107"/>
                <a:gd name="T30" fmla="*/ 74 w 93"/>
                <a:gd name="T31" fmla="*/ 88 h 107"/>
                <a:gd name="T32" fmla="*/ 65 w 93"/>
                <a:gd name="T33" fmla="*/ 93 h 107"/>
                <a:gd name="T34" fmla="*/ 70 w 93"/>
                <a:gd name="T35" fmla="*/ 107 h 107"/>
                <a:gd name="T36" fmla="*/ 88 w 93"/>
                <a:gd name="T37" fmla="*/ 93 h 107"/>
                <a:gd name="T38" fmla="*/ 51 w 93"/>
                <a:gd name="T39" fmla="*/ 60 h 107"/>
                <a:gd name="T40" fmla="*/ 84 w 93"/>
                <a:gd name="T41" fmla="*/ 37 h 107"/>
                <a:gd name="T42" fmla="*/ 84 w 93"/>
                <a:gd name="T43" fmla="*/ 32 h 107"/>
                <a:gd name="T44" fmla="*/ 79 w 93"/>
                <a:gd name="T45" fmla="*/ 28 h 107"/>
                <a:gd name="T46" fmla="*/ 70 w 93"/>
                <a:gd name="T47" fmla="*/ 46 h 107"/>
                <a:gd name="T48" fmla="*/ 70 w 93"/>
                <a:gd name="T49" fmla="*/ 37 h 107"/>
                <a:gd name="T50" fmla="*/ 60 w 93"/>
                <a:gd name="T51" fmla="*/ 32 h 107"/>
                <a:gd name="T52" fmla="*/ 70 w 93"/>
                <a:gd name="T53" fmla="*/ 28 h 107"/>
                <a:gd name="T54" fmla="*/ 93 w 93"/>
                <a:gd name="T55" fmla="*/ 23 h 107"/>
                <a:gd name="T56" fmla="*/ 56 w 93"/>
                <a:gd name="T57" fmla="*/ 9 h 107"/>
                <a:gd name="T58" fmla="*/ 37 w 93"/>
                <a:gd name="T59" fmla="*/ 4 h 107"/>
                <a:gd name="T60" fmla="*/ 37 w 93"/>
                <a:gd name="T61" fmla="*/ 4 h 107"/>
                <a:gd name="T62" fmla="*/ 0 w 93"/>
                <a:gd name="T63" fmla="*/ 23 h 107"/>
                <a:gd name="T64" fmla="*/ 46 w 93"/>
                <a:gd name="T65" fmla="*/ 28 h 107"/>
                <a:gd name="T66" fmla="*/ 37 w 93"/>
                <a:gd name="T67" fmla="*/ 23 h 107"/>
                <a:gd name="T68" fmla="*/ 46 w 93"/>
                <a:gd name="T69" fmla="*/ 28 h 107"/>
                <a:gd name="T70" fmla="*/ 46 w 93"/>
                <a:gd name="T71" fmla="*/ 37 h 107"/>
                <a:gd name="T72" fmla="*/ 51 w 93"/>
                <a:gd name="T73" fmla="*/ 42 h 107"/>
                <a:gd name="T74" fmla="*/ 32 w 93"/>
                <a:gd name="T75" fmla="*/ 46 h 107"/>
                <a:gd name="T76" fmla="*/ 46 w 93"/>
                <a:gd name="T77" fmla="*/ 37 h 107"/>
                <a:gd name="T78" fmla="*/ 46 w 93"/>
                <a:gd name="T79" fmla="*/ 79 h 107"/>
                <a:gd name="T80" fmla="*/ 37 w 93"/>
                <a:gd name="T81" fmla="*/ 79 h 107"/>
                <a:gd name="T82" fmla="*/ 51 w 93"/>
                <a:gd name="T83" fmla="*/ 74 h 1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3" h="107">
                  <a:moveTo>
                    <a:pt x="0" y="23"/>
                  </a:moveTo>
                  <a:lnTo>
                    <a:pt x="32" y="23"/>
                  </a:lnTo>
                  <a:lnTo>
                    <a:pt x="23" y="28"/>
                  </a:lnTo>
                  <a:lnTo>
                    <a:pt x="32" y="32"/>
                  </a:lnTo>
                  <a:lnTo>
                    <a:pt x="23" y="37"/>
                  </a:lnTo>
                  <a:lnTo>
                    <a:pt x="28" y="46"/>
                  </a:lnTo>
                  <a:lnTo>
                    <a:pt x="23" y="46"/>
                  </a:lnTo>
                  <a:lnTo>
                    <a:pt x="23" y="37"/>
                  </a:lnTo>
                  <a:lnTo>
                    <a:pt x="23" y="32"/>
                  </a:lnTo>
                  <a:lnTo>
                    <a:pt x="23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56"/>
                  </a:lnTo>
                  <a:lnTo>
                    <a:pt x="37" y="56"/>
                  </a:lnTo>
                  <a:lnTo>
                    <a:pt x="37" y="60"/>
                  </a:lnTo>
                  <a:lnTo>
                    <a:pt x="4" y="60"/>
                  </a:lnTo>
                  <a:lnTo>
                    <a:pt x="4" y="102"/>
                  </a:lnTo>
                  <a:lnTo>
                    <a:pt x="18" y="102"/>
                  </a:lnTo>
                  <a:lnTo>
                    <a:pt x="18" y="70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3" y="79"/>
                  </a:lnTo>
                  <a:lnTo>
                    <a:pt x="18" y="84"/>
                  </a:lnTo>
                  <a:lnTo>
                    <a:pt x="23" y="93"/>
                  </a:lnTo>
                  <a:lnTo>
                    <a:pt x="60" y="88"/>
                  </a:lnTo>
                  <a:lnTo>
                    <a:pt x="60" y="93"/>
                  </a:lnTo>
                  <a:lnTo>
                    <a:pt x="74" y="88"/>
                  </a:lnTo>
                  <a:lnTo>
                    <a:pt x="65" y="70"/>
                  </a:lnTo>
                  <a:lnTo>
                    <a:pt x="74" y="70"/>
                  </a:lnTo>
                  <a:lnTo>
                    <a:pt x="74" y="88"/>
                  </a:lnTo>
                  <a:lnTo>
                    <a:pt x="74" y="93"/>
                  </a:lnTo>
                  <a:lnTo>
                    <a:pt x="65" y="93"/>
                  </a:lnTo>
                  <a:lnTo>
                    <a:pt x="70" y="107"/>
                  </a:lnTo>
                  <a:lnTo>
                    <a:pt x="84" y="102"/>
                  </a:lnTo>
                  <a:lnTo>
                    <a:pt x="88" y="98"/>
                  </a:lnTo>
                  <a:lnTo>
                    <a:pt x="88" y="93"/>
                  </a:lnTo>
                  <a:lnTo>
                    <a:pt x="88" y="60"/>
                  </a:lnTo>
                  <a:lnTo>
                    <a:pt x="51" y="60"/>
                  </a:lnTo>
                  <a:lnTo>
                    <a:pt x="56" y="56"/>
                  </a:lnTo>
                  <a:lnTo>
                    <a:pt x="84" y="56"/>
                  </a:lnTo>
                  <a:lnTo>
                    <a:pt x="84" y="37"/>
                  </a:lnTo>
                  <a:lnTo>
                    <a:pt x="84" y="32"/>
                  </a:lnTo>
                  <a:lnTo>
                    <a:pt x="84" y="28"/>
                  </a:lnTo>
                  <a:lnTo>
                    <a:pt x="79" y="28"/>
                  </a:lnTo>
                  <a:lnTo>
                    <a:pt x="70" y="28"/>
                  </a:lnTo>
                  <a:lnTo>
                    <a:pt x="70" y="46"/>
                  </a:lnTo>
                  <a:lnTo>
                    <a:pt x="65" y="46"/>
                  </a:lnTo>
                  <a:lnTo>
                    <a:pt x="70" y="37"/>
                  </a:lnTo>
                  <a:lnTo>
                    <a:pt x="60" y="32"/>
                  </a:lnTo>
                  <a:lnTo>
                    <a:pt x="65" y="28"/>
                  </a:lnTo>
                  <a:lnTo>
                    <a:pt x="70" y="28"/>
                  </a:lnTo>
                  <a:lnTo>
                    <a:pt x="65" y="23"/>
                  </a:lnTo>
                  <a:lnTo>
                    <a:pt x="93" y="23"/>
                  </a:lnTo>
                  <a:lnTo>
                    <a:pt x="93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37" y="4"/>
                  </a:lnTo>
                  <a:lnTo>
                    <a:pt x="37" y="9"/>
                  </a:lnTo>
                  <a:lnTo>
                    <a:pt x="0" y="9"/>
                  </a:lnTo>
                  <a:lnTo>
                    <a:pt x="0" y="23"/>
                  </a:lnTo>
                  <a:close/>
                  <a:moveTo>
                    <a:pt x="46" y="28"/>
                  </a:moveTo>
                  <a:lnTo>
                    <a:pt x="46" y="28"/>
                  </a:lnTo>
                  <a:lnTo>
                    <a:pt x="42" y="23"/>
                  </a:lnTo>
                  <a:lnTo>
                    <a:pt x="37" y="23"/>
                  </a:lnTo>
                  <a:lnTo>
                    <a:pt x="56" y="23"/>
                  </a:lnTo>
                  <a:lnTo>
                    <a:pt x="46" y="28"/>
                  </a:lnTo>
                  <a:close/>
                  <a:moveTo>
                    <a:pt x="46" y="37"/>
                  </a:moveTo>
                  <a:lnTo>
                    <a:pt x="46" y="37"/>
                  </a:lnTo>
                  <a:lnTo>
                    <a:pt x="51" y="42"/>
                  </a:lnTo>
                  <a:lnTo>
                    <a:pt x="56" y="46"/>
                  </a:lnTo>
                  <a:lnTo>
                    <a:pt x="32" y="46"/>
                  </a:lnTo>
                  <a:lnTo>
                    <a:pt x="46" y="37"/>
                  </a:lnTo>
                  <a:close/>
                  <a:moveTo>
                    <a:pt x="56" y="79"/>
                  </a:moveTo>
                  <a:lnTo>
                    <a:pt x="56" y="79"/>
                  </a:lnTo>
                  <a:lnTo>
                    <a:pt x="46" y="79"/>
                  </a:lnTo>
                  <a:lnTo>
                    <a:pt x="37" y="79"/>
                  </a:lnTo>
                  <a:lnTo>
                    <a:pt x="46" y="70"/>
                  </a:lnTo>
                  <a:lnTo>
                    <a:pt x="60" y="70"/>
                  </a:lnTo>
                  <a:lnTo>
                    <a:pt x="51" y="74"/>
                  </a:ln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Freeform 29"/>
            <p:cNvSpPr>
              <a:spLocks noEditPoints="1"/>
            </p:cNvSpPr>
            <p:nvPr/>
          </p:nvSpPr>
          <p:spPr bwMode="auto">
            <a:xfrm>
              <a:off x="6499" y="8619"/>
              <a:ext cx="194" cy="234"/>
            </a:xfrm>
            <a:custGeom>
              <a:avLst/>
              <a:gdLst>
                <a:gd name="T0" fmla="*/ 75 w 89"/>
                <a:gd name="T1" fmla="*/ 65 h 107"/>
                <a:gd name="T2" fmla="*/ 75 w 89"/>
                <a:gd name="T3" fmla="*/ 84 h 107"/>
                <a:gd name="T4" fmla="*/ 65 w 89"/>
                <a:gd name="T5" fmla="*/ 93 h 107"/>
                <a:gd name="T6" fmla="*/ 65 w 89"/>
                <a:gd name="T7" fmla="*/ 79 h 107"/>
                <a:gd name="T8" fmla="*/ 65 w 89"/>
                <a:gd name="T9" fmla="*/ 74 h 107"/>
                <a:gd name="T10" fmla="*/ 65 w 89"/>
                <a:gd name="T11" fmla="*/ 70 h 107"/>
                <a:gd name="T12" fmla="*/ 51 w 89"/>
                <a:gd name="T13" fmla="*/ 70 h 107"/>
                <a:gd name="T14" fmla="*/ 37 w 89"/>
                <a:gd name="T15" fmla="*/ 84 h 107"/>
                <a:gd name="T16" fmla="*/ 37 w 89"/>
                <a:gd name="T17" fmla="*/ 74 h 107"/>
                <a:gd name="T18" fmla="*/ 37 w 89"/>
                <a:gd name="T19" fmla="*/ 70 h 107"/>
                <a:gd name="T20" fmla="*/ 37 w 89"/>
                <a:gd name="T21" fmla="*/ 70 h 107"/>
                <a:gd name="T22" fmla="*/ 28 w 89"/>
                <a:gd name="T23" fmla="*/ 70 h 107"/>
                <a:gd name="T24" fmla="*/ 14 w 89"/>
                <a:gd name="T25" fmla="*/ 88 h 107"/>
                <a:gd name="T26" fmla="*/ 14 w 89"/>
                <a:gd name="T27" fmla="*/ 79 h 107"/>
                <a:gd name="T28" fmla="*/ 14 w 89"/>
                <a:gd name="T29" fmla="*/ 74 h 107"/>
                <a:gd name="T30" fmla="*/ 14 w 89"/>
                <a:gd name="T31" fmla="*/ 70 h 107"/>
                <a:gd name="T32" fmla="*/ 0 w 89"/>
                <a:gd name="T33" fmla="*/ 70 h 107"/>
                <a:gd name="T34" fmla="*/ 51 w 89"/>
                <a:gd name="T35" fmla="*/ 93 h 107"/>
                <a:gd name="T36" fmla="*/ 65 w 89"/>
                <a:gd name="T37" fmla="*/ 98 h 107"/>
                <a:gd name="T38" fmla="*/ 65 w 89"/>
                <a:gd name="T39" fmla="*/ 107 h 107"/>
                <a:gd name="T40" fmla="*/ 79 w 89"/>
                <a:gd name="T41" fmla="*/ 102 h 107"/>
                <a:gd name="T42" fmla="*/ 84 w 89"/>
                <a:gd name="T43" fmla="*/ 102 h 107"/>
                <a:gd name="T44" fmla="*/ 89 w 89"/>
                <a:gd name="T45" fmla="*/ 79 h 107"/>
                <a:gd name="T46" fmla="*/ 23 w 89"/>
                <a:gd name="T47" fmla="*/ 51 h 107"/>
                <a:gd name="T48" fmla="*/ 61 w 89"/>
                <a:gd name="T49" fmla="*/ 23 h 107"/>
                <a:gd name="T50" fmla="*/ 61 w 89"/>
                <a:gd name="T51" fmla="*/ 32 h 107"/>
                <a:gd name="T52" fmla="*/ 51 w 89"/>
                <a:gd name="T53" fmla="*/ 37 h 107"/>
                <a:gd name="T54" fmla="*/ 51 w 89"/>
                <a:gd name="T55" fmla="*/ 42 h 107"/>
                <a:gd name="T56" fmla="*/ 56 w 89"/>
                <a:gd name="T57" fmla="*/ 51 h 107"/>
                <a:gd name="T58" fmla="*/ 65 w 89"/>
                <a:gd name="T59" fmla="*/ 51 h 107"/>
                <a:gd name="T60" fmla="*/ 75 w 89"/>
                <a:gd name="T61" fmla="*/ 42 h 107"/>
                <a:gd name="T62" fmla="*/ 75 w 89"/>
                <a:gd name="T63" fmla="*/ 14 h 107"/>
                <a:gd name="T64" fmla="*/ 42 w 89"/>
                <a:gd name="T65" fmla="*/ 14 h 107"/>
                <a:gd name="T66" fmla="*/ 47 w 89"/>
                <a:gd name="T67" fmla="*/ 9 h 107"/>
                <a:gd name="T68" fmla="*/ 47 w 89"/>
                <a:gd name="T69" fmla="*/ 4 h 107"/>
                <a:gd name="T70" fmla="*/ 32 w 89"/>
                <a:gd name="T71" fmla="*/ 0 h 107"/>
                <a:gd name="T72" fmla="*/ 9 w 89"/>
                <a:gd name="T73" fmla="*/ 14 h 107"/>
                <a:gd name="T74" fmla="*/ 9 w 89"/>
                <a:gd name="T75" fmla="*/ 65 h 107"/>
                <a:gd name="T76" fmla="*/ 47 w 89"/>
                <a:gd name="T77" fmla="*/ 42 h 107"/>
                <a:gd name="T78" fmla="*/ 42 w 89"/>
                <a:gd name="T79" fmla="*/ 28 h 107"/>
                <a:gd name="T80" fmla="*/ 28 w 89"/>
                <a:gd name="T81" fmla="*/ 32 h 107"/>
                <a:gd name="T82" fmla="*/ 37 w 89"/>
                <a:gd name="T83" fmla="*/ 46 h 107"/>
                <a:gd name="T84" fmla="*/ 47 w 89"/>
                <a:gd name="T85" fmla="*/ 42 h 1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9" h="107">
                  <a:moveTo>
                    <a:pt x="9" y="65"/>
                  </a:moveTo>
                  <a:lnTo>
                    <a:pt x="75" y="65"/>
                  </a:lnTo>
                  <a:lnTo>
                    <a:pt x="75" y="84"/>
                  </a:lnTo>
                  <a:lnTo>
                    <a:pt x="70" y="88"/>
                  </a:lnTo>
                  <a:lnTo>
                    <a:pt x="65" y="93"/>
                  </a:lnTo>
                  <a:lnTo>
                    <a:pt x="65" y="79"/>
                  </a:lnTo>
                  <a:lnTo>
                    <a:pt x="65" y="74"/>
                  </a:lnTo>
                  <a:lnTo>
                    <a:pt x="65" y="70"/>
                  </a:lnTo>
                  <a:lnTo>
                    <a:pt x="56" y="70"/>
                  </a:lnTo>
                  <a:lnTo>
                    <a:pt x="51" y="70"/>
                  </a:lnTo>
                  <a:lnTo>
                    <a:pt x="51" y="84"/>
                  </a:lnTo>
                  <a:lnTo>
                    <a:pt x="37" y="84"/>
                  </a:lnTo>
                  <a:lnTo>
                    <a:pt x="37" y="74"/>
                  </a:lnTo>
                  <a:lnTo>
                    <a:pt x="37" y="70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8" y="88"/>
                  </a:lnTo>
                  <a:lnTo>
                    <a:pt x="14" y="88"/>
                  </a:lnTo>
                  <a:lnTo>
                    <a:pt x="14" y="79"/>
                  </a:lnTo>
                  <a:lnTo>
                    <a:pt x="14" y="74"/>
                  </a:lnTo>
                  <a:lnTo>
                    <a:pt x="14" y="70"/>
                  </a:lnTo>
                  <a:lnTo>
                    <a:pt x="4" y="70"/>
                  </a:lnTo>
                  <a:lnTo>
                    <a:pt x="0" y="70"/>
                  </a:lnTo>
                  <a:lnTo>
                    <a:pt x="0" y="98"/>
                  </a:lnTo>
                  <a:lnTo>
                    <a:pt x="51" y="93"/>
                  </a:lnTo>
                  <a:lnTo>
                    <a:pt x="51" y="98"/>
                  </a:lnTo>
                  <a:lnTo>
                    <a:pt x="65" y="98"/>
                  </a:lnTo>
                  <a:lnTo>
                    <a:pt x="65" y="107"/>
                  </a:lnTo>
                  <a:lnTo>
                    <a:pt x="79" y="102"/>
                  </a:lnTo>
                  <a:lnTo>
                    <a:pt x="84" y="102"/>
                  </a:lnTo>
                  <a:lnTo>
                    <a:pt x="89" y="93"/>
                  </a:lnTo>
                  <a:lnTo>
                    <a:pt x="89" y="79"/>
                  </a:lnTo>
                  <a:lnTo>
                    <a:pt x="89" y="51"/>
                  </a:lnTo>
                  <a:lnTo>
                    <a:pt x="23" y="51"/>
                  </a:lnTo>
                  <a:lnTo>
                    <a:pt x="23" y="23"/>
                  </a:lnTo>
                  <a:lnTo>
                    <a:pt x="61" y="23"/>
                  </a:lnTo>
                  <a:lnTo>
                    <a:pt x="61" y="32"/>
                  </a:lnTo>
                  <a:lnTo>
                    <a:pt x="56" y="37"/>
                  </a:lnTo>
                  <a:lnTo>
                    <a:pt x="51" y="37"/>
                  </a:lnTo>
                  <a:lnTo>
                    <a:pt x="51" y="42"/>
                  </a:lnTo>
                  <a:lnTo>
                    <a:pt x="56" y="51"/>
                  </a:lnTo>
                  <a:lnTo>
                    <a:pt x="65" y="51"/>
                  </a:lnTo>
                  <a:lnTo>
                    <a:pt x="70" y="46"/>
                  </a:lnTo>
                  <a:lnTo>
                    <a:pt x="75" y="42"/>
                  </a:lnTo>
                  <a:lnTo>
                    <a:pt x="75" y="32"/>
                  </a:lnTo>
                  <a:lnTo>
                    <a:pt x="75" y="14"/>
                  </a:lnTo>
                  <a:lnTo>
                    <a:pt x="42" y="14"/>
                  </a:lnTo>
                  <a:lnTo>
                    <a:pt x="47" y="9"/>
                  </a:lnTo>
                  <a:lnTo>
                    <a:pt x="47" y="4"/>
                  </a:lnTo>
                  <a:lnTo>
                    <a:pt x="32" y="0"/>
                  </a:lnTo>
                  <a:lnTo>
                    <a:pt x="28" y="14"/>
                  </a:lnTo>
                  <a:lnTo>
                    <a:pt x="9" y="14"/>
                  </a:lnTo>
                  <a:lnTo>
                    <a:pt x="9" y="65"/>
                  </a:lnTo>
                  <a:close/>
                  <a:moveTo>
                    <a:pt x="47" y="42"/>
                  </a:moveTo>
                  <a:lnTo>
                    <a:pt x="47" y="42"/>
                  </a:lnTo>
                  <a:lnTo>
                    <a:pt x="42" y="28"/>
                  </a:lnTo>
                  <a:lnTo>
                    <a:pt x="28" y="32"/>
                  </a:lnTo>
                  <a:lnTo>
                    <a:pt x="37" y="46"/>
                  </a:lnTo>
                  <a:lnTo>
                    <a:pt x="4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Freeform 30"/>
            <p:cNvSpPr>
              <a:spLocks noEditPoints="1"/>
            </p:cNvSpPr>
            <p:nvPr/>
          </p:nvSpPr>
          <p:spPr bwMode="auto">
            <a:xfrm>
              <a:off x="7355" y="8639"/>
              <a:ext cx="194" cy="203"/>
            </a:xfrm>
            <a:custGeom>
              <a:avLst/>
              <a:gdLst>
                <a:gd name="T0" fmla="*/ 89 w 89"/>
                <a:gd name="T1" fmla="*/ 93 h 93"/>
                <a:gd name="T2" fmla="*/ 89 w 89"/>
                <a:gd name="T3" fmla="*/ 79 h 93"/>
                <a:gd name="T4" fmla="*/ 14 w 89"/>
                <a:gd name="T5" fmla="*/ 79 h 93"/>
                <a:gd name="T6" fmla="*/ 14 w 89"/>
                <a:gd name="T7" fmla="*/ 9 h 93"/>
                <a:gd name="T8" fmla="*/ 84 w 89"/>
                <a:gd name="T9" fmla="*/ 9 h 93"/>
                <a:gd name="T10" fmla="*/ 84 w 89"/>
                <a:gd name="T11" fmla="*/ 0 h 93"/>
                <a:gd name="T12" fmla="*/ 0 w 89"/>
                <a:gd name="T13" fmla="*/ 0 h 93"/>
                <a:gd name="T14" fmla="*/ 0 w 89"/>
                <a:gd name="T15" fmla="*/ 93 h 93"/>
                <a:gd name="T16" fmla="*/ 89 w 89"/>
                <a:gd name="T17" fmla="*/ 93 h 93"/>
                <a:gd name="T18" fmla="*/ 89 w 89"/>
                <a:gd name="T19" fmla="*/ 93 h 93"/>
                <a:gd name="T20" fmla="*/ 80 w 89"/>
                <a:gd name="T21" fmla="*/ 70 h 93"/>
                <a:gd name="T22" fmla="*/ 80 w 89"/>
                <a:gd name="T23" fmla="*/ 70 h 93"/>
                <a:gd name="T24" fmla="*/ 84 w 89"/>
                <a:gd name="T25" fmla="*/ 70 h 93"/>
                <a:gd name="T26" fmla="*/ 84 w 89"/>
                <a:gd name="T27" fmla="*/ 70 h 93"/>
                <a:gd name="T28" fmla="*/ 61 w 89"/>
                <a:gd name="T29" fmla="*/ 47 h 93"/>
                <a:gd name="T30" fmla="*/ 61 w 89"/>
                <a:gd name="T31" fmla="*/ 47 h 93"/>
                <a:gd name="T32" fmla="*/ 75 w 89"/>
                <a:gd name="T33" fmla="*/ 28 h 93"/>
                <a:gd name="T34" fmla="*/ 75 w 89"/>
                <a:gd name="T35" fmla="*/ 28 h 93"/>
                <a:gd name="T36" fmla="*/ 75 w 89"/>
                <a:gd name="T37" fmla="*/ 23 h 93"/>
                <a:gd name="T38" fmla="*/ 75 w 89"/>
                <a:gd name="T39" fmla="*/ 23 h 93"/>
                <a:gd name="T40" fmla="*/ 66 w 89"/>
                <a:gd name="T41" fmla="*/ 14 h 93"/>
                <a:gd name="T42" fmla="*/ 66 w 89"/>
                <a:gd name="T43" fmla="*/ 14 h 93"/>
                <a:gd name="T44" fmla="*/ 52 w 89"/>
                <a:gd name="T45" fmla="*/ 37 h 93"/>
                <a:gd name="T46" fmla="*/ 52 w 89"/>
                <a:gd name="T47" fmla="*/ 37 h 93"/>
                <a:gd name="T48" fmla="*/ 33 w 89"/>
                <a:gd name="T49" fmla="*/ 23 h 93"/>
                <a:gd name="T50" fmla="*/ 33 w 89"/>
                <a:gd name="T51" fmla="*/ 23 h 93"/>
                <a:gd name="T52" fmla="*/ 28 w 89"/>
                <a:gd name="T53" fmla="*/ 19 h 93"/>
                <a:gd name="T54" fmla="*/ 28 w 89"/>
                <a:gd name="T55" fmla="*/ 19 h 93"/>
                <a:gd name="T56" fmla="*/ 28 w 89"/>
                <a:gd name="T57" fmla="*/ 19 h 93"/>
                <a:gd name="T58" fmla="*/ 28 w 89"/>
                <a:gd name="T59" fmla="*/ 19 h 93"/>
                <a:gd name="T60" fmla="*/ 19 w 89"/>
                <a:gd name="T61" fmla="*/ 28 h 93"/>
                <a:gd name="T62" fmla="*/ 19 w 89"/>
                <a:gd name="T63" fmla="*/ 28 h 93"/>
                <a:gd name="T64" fmla="*/ 42 w 89"/>
                <a:gd name="T65" fmla="*/ 47 h 93"/>
                <a:gd name="T66" fmla="*/ 42 w 89"/>
                <a:gd name="T67" fmla="*/ 47 h 93"/>
                <a:gd name="T68" fmla="*/ 19 w 89"/>
                <a:gd name="T69" fmla="*/ 70 h 93"/>
                <a:gd name="T70" fmla="*/ 19 w 89"/>
                <a:gd name="T71" fmla="*/ 70 h 93"/>
                <a:gd name="T72" fmla="*/ 28 w 89"/>
                <a:gd name="T73" fmla="*/ 79 h 93"/>
                <a:gd name="T74" fmla="*/ 28 w 89"/>
                <a:gd name="T75" fmla="*/ 79 h 93"/>
                <a:gd name="T76" fmla="*/ 52 w 89"/>
                <a:gd name="T77" fmla="*/ 56 h 93"/>
                <a:gd name="T78" fmla="*/ 52 w 89"/>
                <a:gd name="T79" fmla="*/ 56 h 93"/>
                <a:gd name="T80" fmla="*/ 70 w 89"/>
                <a:gd name="T81" fmla="*/ 79 h 93"/>
                <a:gd name="T82" fmla="*/ 70 w 89"/>
                <a:gd name="T83" fmla="*/ 79 h 93"/>
                <a:gd name="T84" fmla="*/ 80 w 89"/>
                <a:gd name="T85" fmla="*/ 70 h 93"/>
                <a:gd name="T86" fmla="*/ 80 w 89"/>
                <a:gd name="T87" fmla="*/ 70 h 93"/>
                <a:gd name="T88" fmla="*/ 80 w 89"/>
                <a:gd name="T89" fmla="*/ 70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close/>
                  <a:moveTo>
                    <a:pt x="80" y="70"/>
                  </a:moveTo>
                  <a:lnTo>
                    <a:pt x="80" y="70"/>
                  </a:lnTo>
                  <a:lnTo>
                    <a:pt x="84" y="70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66" y="14"/>
                  </a:lnTo>
                  <a:lnTo>
                    <a:pt x="52" y="37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28" y="79"/>
                  </a:lnTo>
                  <a:lnTo>
                    <a:pt x="52" y="56"/>
                  </a:lnTo>
                  <a:lnTo>
                    <a:pt x="70" y="79"/>
                  </a:lnTo>
                  <a:lnTo>
                    <a:pt x="8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Freeform 31"/>
            <p:cNvSpPr>
              <a:spLocks noEditPoints="1"/>
            </p:cNvSpPr>
            <p:nvPr/>
          </p:nvSpPr>
          <p:spPr bwMode="auto">
            <a:xfrm>
              <a:off x="9486" y="9028"/>
              <a:ext cx="225" cy="223"/>
            </a:xfrm>
            <a:custGeom>
              <a:avLst/>
              <a:gdLst>
                <a:gd name="T0" fmla="*/ 42 w 103"/>
                <a:gd name="T1" fmla="*/ 32 h 102"/>
                <a:gd name="T2" fmla="*/ 10 w 103"/>
                <a:gd name="T3" fmla="*/ 98 h 102"/>
                <a:gd name="T4" fmla="*/ 24 w 103"/>
                <a:gd name="T5" fmla="*/ 42 h 102"/>
                <a:gd name="T6" fmla="*/ 33 w 103"/>
                <a:gd name="T7" fmla="*/ 46 h 102"/>
                <a:gd name="T8" fmla="*/ 38 w 103"/>
                <a:gd name="T9" fmla="*/ 56 h 102"/>
                <a:gd name="T10" fmla="*/ 28 w 103"/>
                <a:gd name="T11" fmla="*/ 65 h 102"/>
                <a:gd name="T12" fmla="*/ 42 w 103"/>
                <a:gd name="T13" fmla="*/ 70 h 102"/>
                <a:gd name="T14" fmla="*/ 28 w 103"/>
                <a:gd name="T15" fmla="*/ 84 h 102"/>
                <a:gd name="T16" fmla="*/ 42 w 103"/>
                <a:gd name="T17" fmla="*/ 98 h 102"/>
                <a:gd name="T18" fmla="*/ 56 w 103"/>
                <a:gd name="T19" fmla="*/ 84 h 102"/>
                <a:gd name="T20" fmla="*/ 75 w 103"/>
                <a:gd name="T21" fmla="*/ 70 h 102"/>
                <a:gd name="T22" fmla="*/ 56 w 103"/>
                <a:gd name="T23" fmla="*/ 65 h 102"/>
                <a:gd name="T24" fmla="*/ 75 w 103"/>
                <a:gd name="T25" fmla="*/ 56 h 102"/>
                <a:gd name="T26" fmla="*/ 66 w 103"/>
                <a:gd name="T27" fmla="*/ 56 h 102"/>
                <a:gd name="T28" fmla="*/ 70 w 103"/>
                <a:gd name="T29" fmla="*/ 46 h 102"/>
                <a:gd name="T30" fmla="*/ 70 w 103"/>
                <a:gd name="T31" fmla="*/ 46 h 102"/>
                <a:gd name="T32" fmla="*/ 80 w 103"/>
                <a:gd name="T33" fmla="*/ 42 h 102"/>
                <a:gd name="T34" fmla="*/ 80 w 103"/>
                <a:gd name="T35" fmla="*/ 84 h 102"/>
                <a:gd name="T36" fmla="*/ 70 w 103"/>
                <a:gd name="T37" fmla="*/ 88 h 102"/>
                <a:gd name="T38" fmla="*/ 66 w 103"/>
                <a:gd name="T39" fmla="*/ 88 h 102"/>
                <a:gd name="T40" fmla="*/ 70 w 103"/>
                <a:gd name="T41" fmla="*/ 102 h 102"/>
                <a:gd name="T42" fmla="*/ 89 w 103"/>
                <a:gd name="T43" fmla="*/ 98 h 102"/>
                <a:gd name="T44" fmla="*/ 94 w 103"/>
                <a:gd name="T45" fmla="*/ 88 h 102"/>
                <a:gd name="T46" fmla="*/ 56 w 103"/>
                <a:gd name="T47" fmla="*/ 32 h 102"/>
                <a:gd name="T48" fmla="*/ 103 w 103"/>
                <a:gd name="T49" fmla="*/ 23 h 102"/>
                <a:gd name="T50" fmla="*/ 56 w 103"/>
                <a:gd name="T51" fmla="*/ 14 h 102"/>
                <a:gd name="T52" fmla="*/ 61 w 103"/>
                <a:gd name="T53" fmla="*/ 4 h 102"/>
                <a:gd name="T54" fmla="*/ 61 w 103"/>
                <a:gd name="T55" fmla="*/ 0 h 102"/>
                <a:gd name="T56" fmla="*/ 42 w 103"/>
                <a:gd name="T57" fmla="*/ 14 h 102"/>
                <a:gd name="T58" fmla="*/ 0 w 103"/>
                <a:gd name="T59" fmla="*/ 23 h 102"/>
                <a:gd name="T60" fmla="*/ 42 w 103"/>
                <a:gd name="T61" fmla="*/ 23 h 102"/>
                <a:gd name="T62" fmla="*/ 47 w 103"/>
                <a:gd name="T63" fmla="*/ 51 h 102"/>
                <a:gd name="T64" fmla="*/ 47 w 103"/>
                <a:gd name="T65" fmla="*/ 46 h 102"/>
                <a:gd name="T66" fmla="*/ 42 w 103"/>
                <a:gd name="T67" fmla="*/ 42 h 102"/>
                <a:gd name="T68" fmla="*/ 56 w 103"/>
                <a:gd name="T69" fmla="*/ 42 h 102"/>
                <a:gd name="T70" fmla="*/ 42 w 103"/>
                <a:gd name="T71" fmla="*/ 56 h 102"/>
                <a:gd name="T72" fmla="*/ 47 w 103"/>
                <a:gd name="T73" fmla="*/ 51 h 1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3" h="102">
                  <a:moveTo>
                    <a:pt x="42" y="23"/>
                  </a:moveTo>
                  <a:lnTo>
                    <a:pt x="42" y="32"/>
                  </a:lnTo>
                  <a:lnTo>
                    <a:pt x="10" y="32"/>
                  </a:lnTo>
                  <a:lnTo>
                    <a:pt x="10" y="98"/>
                  </a:lnTo>
                  <a:lnTo>
                    <a:pt x="24" y="98"/>
                  </a:lnTo>
                  <a:lnTo>
                    <a:pt x="24" y="42"/>
                  </a:lnTo>
                  <a:lnTo>
                    <a:pt x="42" y="42"/>
                  </a:lnTo>
                  <a:lnTo>
                    <a:pt x="33" y="46"/>
                  </a:lnTo>
                  <a:lnTo>
                    <a:pt x="38" y="56"/>
                  </a:lnTo>
                  <a:lnTo>
                    <a:pt x="28" y="56"/>
                  </a:lnTo>
                  <a:lnTo>
                    <a:pt x="28" y="65"/>
                  </a:lnTo>
                  <a:lnTo>
                    <a:pt x="42" y="65"/>
                  </a:lnTo>
                  <a:lnTo>
                    <a:pt x="42" y="70"/>
                  </a:lnTo>
                  <a:lnTo>
                    <a:pt x="28" y="70"/>
                  </a:lnTo>
                  <a:lnTo>
                    <a:pt x="28" y="84"/>
                  </a:lnTo>
                  <a:lnTo>
                    <a:pt x="42" y="84"/>
                  </a:lnTo>
                  <a:lnTo>
                    <a:pt x="42" y="98"/>
                  </a:lnTo>
                  <a:lnTo>
                    <a:pt x="56" y="98"/>
                  </a:lnTo>
                  <a:lnTo>
                    <a:pt x="56" y="84"/>
                  </a:lnTo>
                  <a:lnTo>
                    <a:pt x="75" y="84"/>
                  </a:lnTo>
                  <a:lnTo>
                    <a:pt x="75" y="70"/>
                  </a:lnTo>
                  <a:lnTo>
                    <a:pt x="56" y="70"/>
                  </a:lnTo>
                  <a:lnTo>
                    <a:pt x="56" y="65"/>
                  </a:lnTo>
                  <a:lnTo>
                    <a:pt x="75" y="65"/>
                  </a:lnTo>
                  <a:lnTo>
                    <a:pt x="75" y="56"/>
                  </a:lnTo>
                  <a:lnTo>
                    <a:pt x="66" y="56"/>
                  </a:lnTo>
                  <a:lnTo>
                    <a:pt x="70" y="46"/>
                  </a:lnTo>
                  <a:lnTo>
                    <a:pt x="66" y="42"/>
                  </a:lnTo>
                  <a:lnTo>
                    <a:pt x="80" y="42"/>
                  </a:lnTo>
                  <a:lnTo>
                    <a:pt x="80" y="84"/>
                  </a:lnTo>
                  <a:lnTo>
                    <a:pt x="75" y="88"/>
                  </a:lnTo>
                  <a:lnTo>
                    <a:pt x="70" y="88"/>
                  </a:lnTo>
                  <a:lnTo>
                    <a:pt x="66" y="88"/>
                  </a:lnTo>
                  <a:lnTo>
                    <a:pt x="70" y="102"/>
                  </a:lnTo>
                  <a:lnTo>
                    <a:pt x="89" y="98"/>
                  </a:lnTo>
                  <a:lnTo>
                    <a:pt x="94" y="93"/>
                  </a:lnTo>
                  <a:lnTo>
                    <a:pt x="94" y="88"/>
                  </a:lnTo>
                  <a:lnTo>
                    <a:pt x="94" y="32"/>
                  </a:lnTo>
                  <a:lnTo>
                    <a:pt x="56" y="32"/>
                  </a:lnTo>
                  <a:lnTo>
                    <a:pt x="56" y="23"/>
                  </a:lnTo>
                  <a:lnTo>
                    <a:pt x="103" y="23"/>
                  </a:lnTo>
                  <a:lnTo>
                    <a:pt x="103" y="14"/>
                  </a:lnTo>
                  <a:lnTo>
                    <a:pt x="56" y="1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47" y="0"/>
                  </a:lnTo>
                  <a:lnTo>
                    <a:pt x="42" y="1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42" y="23"/>
                  </a:lnTo>
                  <a:close/>
                  <a:moveTo>
                    <a:pt x="47" y="51"/>
                  </a:moveTo>
                  <a:lnTo>
                    <a:pt x="47" y="51"/>
                  </a:lnTo>
                  <a:lnTo>
                    <a:pt x="47" y="46"/>
                  </a:lnTo>
                  <a:lnTo>
                    <a:pt x="42" y="42"/>
                  </a:lnTo>
                  <a:lnTo>
                    <a:pt x="56" y="42"/>
                  </a:lnTo>
                  <a:lnTo>
                    <a:pt x="52" y="56"/>
                  </a:lnTo>
                  <a:lnTo>
                    <a:pt x="42" y="56"/>
                  </a:lnTo>
                  <a:lnTo>
                    <a:pt x="4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Freeform 32"/>
            <p:cNvSpPr>
              <a:spLocks noEditPoints="1"/>
            </p:cNvSpPr>
            <p:nvPr/>
          </p:nvSpPr>
          <p:spPr bwMode="auto">
            <a:xfrm>
              <a:off x="10498" y="9037"/>
              <a:ext cx="194" cy="205"/>
            </a:xfrm>
            <a:custGeom>
              <a:avLst/>
              <a:gdLst>
                <a:gd name="T0" fmla="*/ 89 w 89"/>
                <a:gd name="T1" fmla="*/ 94 h 94"/>
                <a:gd name="T2" fmla="*/ 89 w 89"/>
                <a:gd name="T3" fmla="*/ 80 h 94"/>
                <a:gd name="T4" fmla="*/ 14 w 89"/>
                <a:gd name="T5" fmla="*/ 80 h 94"/>
                <a:gd name="T6" fmla="*/ 14 w 89"/>
                <a:gd name="T7" fmla="*/ 14 h 94"/>
                <a:gd name="T8" fmla="*/ 84 w 89"/>
                <a:gd name="T9" fmla="*/ 14 h 94"/>
                <a:gd name="T10" fmla="*/ 84 w 89"/>
                <a:gd name="T11" fmla="*/ 0 h 94"/>
                <a:gd name="T12" fmla="*/ 0 w 89"/>
                <a:gd name="T13" fmla="*/ 0 h 94"/>
                <a:gd name="T14" fmla="*/ 0 w 89"/>
                <a:gd name="T15" fmla="*/ 94 h 94"/>
                <a:gd name="T16" fmla="*/ 89 w 89"/>
                <a:gd name="T17" fmla="*/ 94 h 94"/>
                <a:gd name="T18" fmla="*/ 89 w 89"/>
                <a:gd name="T19" fmla="*/ 94 h 94"/>
                <a:gd name="T20" fmla="*/ 75 w 89"/>
                <a:gd name="T21" fmla="*/ 75 h 94"/>
                <a:gd name="T22" fmla="*/ 75 w 89"/>
                <a:gd name="T23" fmla="*/ 75 h 94"/>
                <a:gd name="T24" fmla="*/ 79 w 89"/>
                <a:gd name="T25" fmla="*/ 70 h 94"/>
                <a:gd name="T26" fmla="*/ 79 w 89"/>
                <a:gd name="T27" fmla="*/ 70 h 94"/>
                <a:gd name="T28" fmla="*/ 61 w 89"/>
                <a:gd name="T29" fmla="*/ 47 h 94"/>
                <a:gd name="T30" fmla="*/ 61 w 89"/>
                <a:gd name="T31" fmla="*/ 47 h 94"/>
                <a:gd name="T32" fmla="*/ 75 w 89"/>
                <a:gd name="T33" fmla="*/ 28 h 94"/>
                <a:gd name="T34" fmla="*/ 75 w 89"/>
                <a:gd name="T35" fmla="*/ 28 h 94"/>
                <a:gd name="T36" fmla="*/ 75 w 89"/>
                <a:gd name="T37" fmla="*/ 24 h 94"/>
                <a:gd name="T38" fmla="*/ 75 w 89"/>
                <a:gd name="T39" fmla="*/ 24 h 94"/>
                <a:gd name="T40" fmla="*/ 61 w 89"/>
                <a:gd name="T41" fmla="*/ 19 h 94"/>
                <a:gd name="T42" fmla="*/ 61 w 89"/>
                <a:gd name="T43" fmla="*/ 19 h 94"/>
                <a:gd name="T44" fmla="*/ 51 w 89"/>
                <a:gd name="T45" fmla="*/ 38 h 94"/>
                <a:gd name="T46" fmla="*/ 51 w 89"/>
                <a:gd name="T47" fmla="*/ 38 h 94"/>
                <a:gd name="T48" fmla="*/ 33 w 89"/>
                <a:gd name="T49" fmla="*/ 24 h 94"/>
                <a:gd name="T50" fmla="*/ 33 w 89"/>
                <a:gd name="T51" fmla="*/ 24 h 94"/>
                <a:gd name="T52" fmla="*/ 28 w 89"/>
                <a:gd name="T53" fmla="*/ 19 h 94"/>
                <a:gd name="T54" fmla="*/ 28 w 89"/>
                <a:gd name="T55" fmla="*/ 19 h 94"/>
                <a:gd name="T56" fmla="*/ 23 w 89"/>
                <a:gd name="T57" fmla="*/ 24 h 94"/>
                <a:gd name="T58" fmla="*/ 23 w 89"/>
                <a:gd name="T59" fmla="*/ 24 h 94"/>
                <a:gd name="T60" fmla="*/ 19 w 89"/>
                <a:gd name="T61" fmla="*/ 28 h 94"/>
                <a:gd name="T62" fmla="*/ 19 w 89"/>
                <a:gd name="T63" fmla="*/ 28 h 94"/>
                <a:gd name="T64" fmla="*/ 42 w 89"/>
                <a:gd name="T65" fmla="*/ 47 h 94"/>
                <a:gd name="T66" fmla="*/ 42 w 89"/>
                <a:gd name="T67" fmla="*/ 47 h 94"/>
                <a:gd name="T68" fmla="*/ 19 w 89"/>
                <a:gd name="T69" fmla="*/ 70 h 94"/>
                <a:gd name="T70" fmla="*/ 19 w 89"/>
                <a:gd name="T71" fmla="*/ 70 h 94"/>
                <a:gd name="T72" fmla="*/ 28 w 89"/>
                <a:gd name="T73" fmla="*/ 80 h 94"/>
                <a:gd name="T74" fmla="*/ 28 w 89"/>
                <a:gd name="T75" fmla="*/ 80 h 94"/>
                <a:gd name="T76" fmla="*/ 51 w 89"/>
                <a:gd name="T77" fmla="*/ 56 h 94"/>
                <a:gd name="T78" fmla="*/ 51 w 89"/>
                <a:gd name="T79" fmla="*/ 56 h 94"/>
                <a:gd name="T80" fmla="*/ 70 w 89"/>
                <a:gd name="T81" fmla="*/ 80 h 94"/>
                <a:gd name="T82" fmla="*/ 70 w 89"/>
                <a:gd name="T83" fmla="*/ 80 h 94"/>
                <a:gd name="T84" fmla="*/ 75 w 89"/>
                <a:gd name="T85" fmla="*/ 75 h 94"/>
                <a:gd name="T86" fmla="*/ 75 w 89"/>
                <a:gd name="T87" fmla="*/ 75 h 94"/>
                <a:gd name="T88" fmla="*/ 75 w 89"/>
                <a:gd name="T89" fmla="*/ 75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61" y="19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Freeform 33"/>
            <p:cNvSpPr/>
            <p:nvPr/>
          </p:nvSpPr>
          <p:spPr bwMode="auto">
            <a:xfrm>
              <a:off x="5396" y="6230"/>
              <a:ext cx="225" cy="216"/>
            </a:xfrm>
            <a:custGeom>
              <a:avLst/>
              <a:gdLst>
                <a:gd name="T0" fmla="*/ 38 w 103"/>
                <a:gd name="T1" fmla="*/ 57 h 99"/>
                <a:gd name="T2" fmla="*/ 24 w 103"/>
                <a:gd name="T3" fmla="*/ 43 h 99"/>
                <a:gd name="T4" fmla="*/ 24 w 103"/>
                <a:gd name="T5" fmla="*/ 38 h 99"/>
                <a:gd name="T6" fmla="*/ 28 w 103"/>
                <a:gd name="T7" fmla="*/ 38 h 99"/>
                <a:gd name="T8" fmla="*/ 19 w 103"/>
                <a:gd name="T9" fmla="*/ 38 h 99"/>
                <a:gd name="T10" fmla="*/ 10 w 103"/>
                <a:gd name="T11" fmla="*/ 71 h 99"/>
                <a:gd name="T12" fmla="*/ 19 w 103"/>
                <a:gd name="T13" fmla="*/ 71 h 99"/>
                <a:gd name="T14" fmla="*/ 38 w 103"/>
                <a:gd name="T15" fmla="*/ 71 h 99"/>
                <a:gd name="T16" fmla="*/ 38 w 103"/>
                <a:gd name="T17" fmla="*/ 85 h 99"/>
                <a:gd name="T18" fmla="*/ 56 w 103"/>
                <a:gd name="T19" fmla="*/ 99 h 99"/>
                <a:gd name="T20" fmla="*/ 89 w 103"/>
                <a:gd name="T21" fmla="*/ 99 h 99"/>
                <a:gd name="T22" fmla="*/ 98 w 103"/>
                <a:gd name="T23" fmla="*/ 94 h 99"/>
                <a:gd name="T24" fmla="*/ 103 w 103"/>
                <a:gd name="T25" fmla="*/ 80 h 99"/>
                <a:gd name="T26" fmla="*/ 89 w 103"/>
                <a:gd name="T27" fmla="*/ 75 h 99"/>
                <a:gd name="T28" fmla="*/ 80 w 103"/>
                <a:gd name="T29" fmla="*/ 85 h 99"/>
                <a:gd name="T30" fmla="*/ 61 w 103"/>
                <a:gd name="T31" fmla="*/ 85 h 99"/>
                <a:gd name="T32" fmla="*/ 56 w 103"/>
                <a:gd name="T33" fmla="*/ 85 h 99"/>
                <a:gd name="T34" fmla="*/ 56 w 103"/>
                <a:gd name="T35" fmla="*/ 66 h 99"/>
                <a:gd name="T36" fmla="*/ 61 w 103"/>
                <a:gd name="T37" fmla="*/ 66 h 99"/>
                <a:gd name="T38" fmla="*/ 70 w 103"/>
                <a:gd name="T39" fmla="*/ 75 h 99"/>
                <a:gd name="T40" fmla="*/ 84 w 103"/>
                <a:gd name="T41" fmla="*/ 43 h 99"/>
                <a:gd name="T42" fmla="*/ 84 w 103"/>
                <a:gd name="T43" fmla="*/ 38 h 99"/>
                <a:gd name="T44" fmla="*/ 84 w 103"/>
                <a:gd name="T45" fmla="*/ 38 h 99"/>
                <a:gd name="T46" fmla="*/ 80 w 103"/>
                <a:gd name="T47" fmla="*/ 38 h 99"/>
                <a:gd name="T48" fmla="*/ 70 w 103"/>
                <a:gd name="T49" fmla="*/ 57 h 99"/>
                <a:gd name="T50" fmla="*/ 56 w 103"/>
                <a:gd name="T51" fmla="*/ 57 h 99"/>
                <a:gd name="T52" fmla="*/ 98 w 103"/>
                <a:gd name="T53" fmla="*/ 29 h 99"/>
                <a:gd name="T54" fmla="*/ 56 w 103"/>
                <a:gd name="T55" fmla="*/ 19 h 99"/>
                <a:gd name="T56" fmla="*/ 56 w 103"/>
                <a:gd name="T57" fmla="*/ 10 h 99"/>
                <a:gd name="T58" fmla="*/ 56 w 103"/>
                <a:gd name="T59" fmla="*/ 5 h 99"/>
                <a:gd name="T60" fmla="*/ 56 w 103"/>
                <a:gd name="T61" fmla="*/ 5 h 99"/>
                <a:gd name="T62" fmla="*/ 38 w 103"/>
                <a:gd name="T63" fmla="*/ 0 h 99"/>
                <a:gd name="T64" fmla="*/ 0 w 103"/>
                <a:gd name="T65" fmla="*/ 19 h 99"/>
                <a:gd name="T66" fmla="*/ 38 w 103"/>
                <a:gd name="T67" fmla="*/ 29 h 99"/>
                <a:gd name="T68" fmla="*/ 38 w 103"/>
                <a:gd name="T69" fmla="*/ 57 h 9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3" h="99">
                  <a:moveTo>
                    <a:pt x="38" y="57"/>
                  </a:moveTo>
                  <a:lnTo>
                    <a:pt x="38" y="57"/>
                  </a:lnTo>
                  <a:lnTo>
                    <a:pt x="24" y="57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19" y="38"/>
                  </a:lnTo>
                  <a:lnTo>
                    <a:pt x="10" y="38"/>
                  </a:lnTo>
                  <a:lnTo>
                    <a:pt x="10" y="71"/>
                  </a:lnTo>
                  <a:lnTo>
                    <a:pt x="19" y="71"/>
                  </a:lnTo>
                  <a:lnTo>
                    <a:pt x="38" y="71"/>
                  </a:lnTo>
                  <a:lnTo>
                    <a:pt x="38" y="85"/>
                  </a:lnTo>
                  <a:lnTo>
                    <a:pt x="42" y="99"/>
                  </a:lnTo>
                  <a:lnTo>
                    <a:pt x="56" y="99"/>
                  </a:lnTo>
                  <a:lnTo>
                    <a:pt x="89" y="99"/>
                  </a:lnTo>
                  <a:lnTo>
                    <a:pt x="94" y="99"/>
                  </a:lnTo>
                  <a:lnTo>
                    <a:pt x="98" y="94"/>
                  </a:lnTo>
                  <a:lnTo>
                    <a:pt x="103" y="80"/>
                  </a:lnTo>
                  <a:lnTo>
                    <a:pt x="89" y="75"/>
                  </a:lnTo>
                  <a:lnTo>
                    <a:pt x="84" y="85"/>
                  </a:lnTo>
                  <a:lnTo>
                    <a:pt x="80" y="85"/>
                  </a:lnTo>
                  <a:lnTo>
                    <a:pt x="61" y="85"/>
                  </a:lnTo>
                  <a:lnTo>
                    <a:pt x="56" y="85"/>
                  </a:lnTo>
                  <a:lnTo>
                    <a:pt x="56" y="66"/>
                  </a:lnTo>
                  <a:lnTo>
                    <a:pt x="61" y="66"/>
                  </a:lnTo>
                  <a:lnTo>
                    <a:pt x="70" y="66"/>
                  </a:lnTo>
                  <a:lnTo>
                    <a:pt x="70" y="75"/>
                  </a:lnTo>
                  <a:lnTo>
                    <a:pt x="84" y="75"/>
                  </a:lnTo>
                  <a:lnTo>
                    <a:pt x="84" y="43"/>
                  </a:lnTo>
                  <a:lnTo>
                    <a:pt x="84" y="38"/>
                  </a:lnTo>
                  <a:lnTo>
                    <a:pt x="80" y="38"/>
                  </a:lnTo>
                  <a:lnTo>
                    <a:pt x="70" y="38"/>
                  </a:lnTo>
                  <a:lnTo>
                    <a:pt x="70" y="57"/>
                  </a:lnTo>
                  <a:lnTo>
                    <a:pt x="56" y="57"/>
                  </a:lnTo>
                  <a:lnTo>
                    <a:pt x="56" y="29"/>
                  </a:lnTo>
                  <a:lnTo>
                    <a:pt x="98" y="29"/>
                  </a:lnTo>
                  <a:lnTo>
                    <a:pt x="98" y="19"/>
                  </a:lnTo>
                  <a:lnTo>
                    <a:pt x="56" y="19"/>
                  </a:lnTo>
                  <a:lnTo>
                    <a:pt x="56" y="10"/>
                  </a:lnTo>
                  <a:lnTo>
                    <a:pt x="56" y="5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38" y="29"/>
                  </a:lnTo>
                  <a:lnTo>
                    <a:pt x="38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Freeform 34"/>
            <p:cNvSpPr>
              <a:spLocks noEditPoints="1"/>
            </p:cNvSpPr>
            <p:nvPr/>
          </p:nvSpPr>
          <p:spPr bwMode="auto">
            <a:xfrm>
              <a:off x="5865" y="6230"/>
              <a:ext cx="183" cy="225"/>
            </a:xfrm>
            <a:custGeom>
              <a:avLst/>
              <a:gdLst>
                <a:gd name="T0" fmla="*/ 28 w 84"/>
                <a:gd name="T1" fmla="*/ 24 h 103"/>
                <a:gd name="T2" fmla="*/ 28 w 84"/>
                <a:gd name="T3" fmla="*/ 24 h 103"/>
                <a:gd name="T4" fmla="*/ 33 w 84"/>
                <a:gd name="T5" fmla="*/ 24 h 103"/>
                <a:gd name="T6" fmla="*/ 33 w 84"/>
                <a:gd name="T7" fmla="*/ 24 h 103"/>
                <a:gd name="T8" fmla="*/ 28 w 84"/>
                <a:gd name="T9" fmla="*/ 0 h 103"/>
                <a:gd name="T10" fmla="*/ 28 w 84"/>
                <a:gd name="T11" fmla="*/ 0 h 103"/>
                <a:gd name="T12" fmla="*/ 14 w 84"/>
                <a:gd name="T13" fmla="*/ 5 h 103"/>
                <a:gd name="T14" fmla="*/ 14 w 84"/>
                <a:gd name="T15" fmla="*/ 5 h 103"/>
                <a:gd name="T16" fmla="*/ 19 w 84"/>
                <a:gd name="T17" fmla="*/ 24 h 103"/>
                <a:gd name="T18" fmla="*/ 19 w 84"/>
                <a:gd name="T19" fmla="*/ 24 h 103"/>
                <a:gd name="T20" fmla="*/ 28 w 84"/>
                <a:gd name="T21" fmla="*/ 24 h 103"/>
                <a:gd name="T22" fmla="*/ 28 w 84"/>
                <a:gd name="T23" fmla="*/ 24 h 103"/>
                <a:gd name="T24" fmla="*/ 28 w 84"/>
                <a:gd name="T25" fmla="*/ 24 h 103"/>
                <a:gd name="T26" fmla="*/ 56 w 84"/>
                <a:gd name="T27" fmla="*/ 89 h 103"/>
                <a:gd name="T28" fmla="*/ 56 w 84"/>
                <a:gd name="T29" fmla="*/ 89 h 103"/>
                <a:gd name="T30" fmla="*/ 61 w 84"/>
                <a:gd name="T31" fmla="*/ 99 h 103"/>
                <a:gd name="T32" fmla="*/ 61 w 84"/>
                <a:gd name="T33" fmla="*/ 99 h 103"/>
                <a:gd name="T34" fmla="*/ 61 w 84"/>
                <a:gd name="T35" fmla="*/ 103 h 103"/>
                <a:gd name="T36" fmla="*/ 61 w 84"/>
                <a:gd name="T37" fmla="*/ 103 h 103"/>
                <a:gd name="T38" fmla="*/ 75 w 84"/>
                <a:gd name="T39" fmla="*/ 103 h 103"/>
                <a:gd name="T40" fmla="*/ 80 w 84"/>
                <a:gd name="T41" fmla="*/ 99 h 103"/>
                <a:gd name="T42" fmla="*/ 84 w 84"/>
                <a:gd name="T43" fmla="*/ 94 h 103"/>
                <a:gd name="T44" fmla="*/ 84 w 84"/>
                <a:gd name="T45" fmla="*/ 85 h 103"/>
                <a:gd name="T46" fmla="*/ 84 w 84"/>
                <a:gd name="T47" fmla="*/ 10 h 103"/>
                <a:gd name="T48" fmla="*/ 33 w 84"/>
                <a:gd name="T49" fmla="*/ 10 h 103"/>
                <a:gd name="T50" fmla="*/ 33 w 84"/>
                <a:gd name="T51" fmla="*/ 19 h 103"/>
                <a:gd name="T52" fmla="*/ 70 w 84"/>
                <a:gd name="T53" fmla="*/ 19 h 103"/>
                <a:gd name="T54" fmla="*/ 70 w 84"/>
                <a:gd name="T55" fmla="*/ 85 h 103"/>
                <a:gd name="T56" fmla="*/ 70 w 84"/>
                <a:gd name="T57" fmla="*/ 85 h 103"/>
                <a:gd name="T58" fmla="*/ 66 w 84"/>
                <a:gd name="T59" fmla="*/ 89 h 103"/>
                <a:gd name="T60" fmla="*/ 56 w 84"/>
                <a:gd name="T61" fmla="*/ 89 h 103"/>
                <a:gd name="T62" fmla="*/ 56 w 84"/>
                <a:gd name="T63" fmla="*/ 89 h 103"/>
                <a:gd name="T64" fmla="*/ 56 w 84"/>
                <a:gd name="T65" fmla="*/ 89 h 103"/>
                <a:gd name="T66" fmla="*/ 14 w 84"/>
                <a:gd name="T67" fmla="*/ 99 h 103"/>
                <a:gd name="T68" fmla="*/ 14 w 84"/>
                <a:gd name="T69" fmla="*/ 29 h 103"/>
                <a:gd name="T70" fmla="*/ 14 w 84"/>
                <a:gd name="T71" fmla="*/ 29 h 103"/>
                <a:gd name="T72" fmla="*/ 14 w 84"/>
                <a:gd name="T73" fmla="*/ 19 h 103"/>
                <a:gd name="T74" fmla="*/ 14 w 84"/>
                <a:gd name="T75" fmla="*/ 19 h 103"/>
                <a:gd name="T76" fmla="*/ 14 w 84"/>
                <a:gd name="T77" fmla="*/ 19 h 103"/>
                <a:gd name="T78" fmla="*/ 14 w 84"/>
                <a:gd name="T79" fmla="*/ 19 h 103"/>
                <a:gd name="T80" fmla="*/ 10 w 84"/>
                <a:gd name="T81" fmla="*/ 14 h 103"/>
                <a:gd name="T82" fmla="*/ 10 w 84"/>
                <a:gd name="T83" fmla="*/ 14 h 103"/>
                <a:gd name="T84" fmla="*/ 5 w 84"/>
                <a:gd name="T85" fmla="*/ 14 h 103"/>
                <a:gd name="T86" fmla="*/ 0 w 84"/>
                <a:gd name="T87" fmla="*/ 14 h 103"/>
                <a:gd name="T88" fmla="*/ 0 w 84"/>
                <a:gd name="T89" fmla="*/ 99 h 103"/>
                <a:gd name="T90" fmla="*/ 14 w 84"/>
                <a:gd name="T91" fmla="*/ 99 h 103"/>
                <a:gd name="T92" fmla="*/ 14 w 84"/>
                <a:gd name="T93" fmla="*/ 99 h 1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4" h="103">
                  <a:moveTo>
                    <a:pt x="28" y="24"/>
                  </a:moveTo>
                  <a:lnTo>
                    <a:pt x="28" y="24"/>
                  </a:lnTo>
                  <a:lnTo>
                    <a:pt x="33" y="24"/>
                  </a:lnTo>
                  <a:lnTo>
                    <a:pt x="28" y="0"/>
                  </a:lnTo>
                  <a:lnTo>
                    <a:pt x="14" y="5"/>
                  </a:lnTo>
                  <a:lnTo>
                    <a:pt x="19" y="24"/>
                  </a:lnTo>
                  <a:lnTo>
                    <a:pt x="28" y="24"/>
                  </a:lnTo>
                  <a:close/>
                  <a:moveTo>
                    <a:pt x="56" y="89"/>
                  </a:moveTo>
                  <a:lnTo>
                    <a:pt x="56" y="89"/>
                  </a:lnTo>
                  <a:lnTo>
                    <a:pt x="61" y="99"/>
                  </a:lnTo>
                  <a:lnTo>
                    <a:pt x="61" y="103"/>
                  </a:lnTo>
                  <a:lnTo>
                    <a:pt x="75" y="103"/>
                  </a:lnTo>
                  <a:lnTo>
                    <a:pt x="80" y="99"/>
                  </a:lnTo>
                  <a:lnTo>
                    <a:pt x="84" y="94"/>
                  </a:lnTo>
                  <a:lnTo>
                    <a:pt x="84" y="85"/>
                  </a:lnTo>
                  <a:lnTo>
                    <a:pt x="84" y="10"/>
                  </a:lnTo>
                  <a:lnTo>
                    <a:pt x="33" y="10"/>
                  </a:lnTo>
                  <a:lnTo>
                    <a:pt x="33" y="19"/>
                  </a:lnTo>
                  <a:lnTo>
                    <a:pt x="70" y="19"/>
                  </a:lnTo>
                  <a:lnTo>
                    <a:pt x="70" y="85"/>
                  </a:lnTo>
                  <a:lnTo>
                    <a:pt x="66" y="89"/>
                  </a:lnTo>
                  <a:lnTo>
                    <a:pt x="56" y="89"/>
                  </a:lnTo>
                  <a:close/>
                  <a:moveTo>
                    <a:pt x="14" y="99"/>
                  </a:moveTo>
                  <a:lnTo>
                    <a:pt x="14" y="29"/>
                  </a:lnTo>
                  <a:lnTo>
                    <a:pt x="14" y="19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99"/>
                  </a:lnTo>
                  <a:lnTo>
                    <a:pt x="14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Freeform 35"/>
            <p:cNvSpPr>
              <a:spLocks noEditPoints="1"/>
            </p:cNvSpPr>
            <p:nvPr/>
          </p:nvSpPr>
          <p:spPr bwMode="auto">
            <a:xfrm>
              <a:off x="6315" y="6241"/>
              <a:ext cx="192" cy="205"/>
            </a:xfrm>
            <a:custGeom>
              <a:avLst/>
              <a:gdLst>
                <a:gd name="T0" fmla="*/ 88 w 88"/>
                <a:gd name="T1" fmla="*/ 94 h 94"/>
                <a:gd name="T2" fmla="*/ 88 w 88"/>
                <a:gd name="T3" fmla="*/ 80 h 94"/>
                <a:gd name="T4" fmla="*/ 14 w 88"/>
                <a:gd name="T5" fmla="*/ 80 h 94"/>
                <a:gd name="T6" fmla="*/ 14 w 88"/>
                <a:gd name="T7" fmla="*/ 14 h 94"/>
                <a:gd name="T8" fmla="*/ 84 w 88"/>
                <a:gd name="T9" fmla="*/ 14 h 94"/>
                <a:gd name="T10" fmla="*/ 84 w 88"/>
                <a:gd name="T11" fmla="*/ 0 h 94"/>
                <a:gd name="T12" fmla="*/ 0 w 88"/>
                <a:gd name="T13" fmla="*/ 0 h 94"/>
                <a:gd name="T14" fmla="*/ 0 w 88"/>
                <a:gd name="T15" fmla="*/ 94 h 94"/>
                <a:gd name="T16" fmla="*/ 88 w 88"/>
                <a:gd name="T17" fmla="*/ 94 h 94"/>
                <a:gd name="T18" fmla="*/ 88 w 88"/>
                <a:gd name="T19" fmla="*/ 94 h 94"/>
                <a:gd name="T20" fmla="*/ 74 w 88"/>
                <a:gd name="T21" fmla="*/ 75 h 94"/>
                <a:gd name="T22" fmla="*/ 74 w 88"/>
                <a:gd name="T23" fmla="*/ 75 h 94"/>
                <a:gd name="T24" fmla="*/ 79 w 88"/>
                <a:gd name="T25" fmla="*/ 70 h 94"/>
                <a:gd name="T26" fmla="*/ 79 w 88"/>
                <a:gd name="T27" fmla="*/ 70 h 94"/>
                <a:gd name="T28" fmla="*/ 60 w 88"/>
                <a:gd name="T29" fmla="*/ 47 h 94"/>
                <a:gd name="T30" fmla="*/ 60 w 88"/>
                <a:gd name="T31" fmla="*/ 47 h 94"/>
                <a:gd name="T32" fmla="*/ 74 w 88"/>
                <a:gd name="T33" fmla="*/ 28 h 94"/>
                <a:gd name="T34" fmla="*/ 74 w 88"/>
                <a:gd name="T35" fmla="*/ 28 h 94"/>
                <a:gd name="T36" fmla="*/ 74 w 88"/>
                <a:gd name="T37" fmla="*/ 24 h 94"/>
                <a:gd name="T38" fmla="*/ 74 w 88"/>
                <a:gd name="T39" fmla="*/ 24 h 94"/>
                <a:gd name="T40" fmla="*/ 60 w 88"/>
                <a:gd name="T41" fmla="*/ 19 h 94"/>
                <a:gd name="T42" fmla="*/ 60 w 88"/>
                <a:gd name="T43" fmla="*/ 19 h 94"/>
                <a:gd name="T44" fmla="*/ 51 w 88"/>
                <a:gd name="T45" fmla="*/ 38 h 94"/>
                <a:gd name="T46" fmla="*/ 51 w 88"/>
                <a:gd name="T47" fmla="*/ 38 h 94"/>
                <a:gd name="T48" fmla="*/ 32 w 88"/>
                <a:gd name="T49" fmla="*/ 24 h 94"/>
                <a:gd name="T50" fmla="*/ 32 w 88"/>
                <a:gd name="T51" fmla="*/ 24 h 94"/>
                <a:gd name="T52" fmla="*/ 28 w 88"/>
                <a:gd name="T53" fmla="*/ 19 h 94"/>
                <a:gd name="T54" fmla="*/ 28 w 88"/>
                <a:gd name="T55" fmla="*/ 19 h 94"/>
                <a:gd name="T56" fmla="*/ 23 w 88"/>
                <a:gd name="T57" fmla="*/ 24 h 94"/>
                <a:gd name="T58" fmla="*/ 23 w 88"/>
                <a:gd name="T59" fmla="*/ 24 h 94"/>
                <a:gd name="T60" fmla="*/ 18 w 88"/>
                <a:gd name="T61" fmla="*/ 28 h 94"/>
                <a:gd name="T62" fmla="*/ 18 w 88"/>
                <a:gd name="T63" fmla="*/ 28 h 94"/>
                <a:gd name="T64" fmla="*/ 42 w 88"/>
                <a:gd name="T65" fmla="*/ 47 h 94"/>
                <a:gd name="T66" fmla="*/ 42 w 88"/>
                <a:gd name="T67" fmla="*/ 47 h 94"/>
                <a:gd name="T68" fmla="*/ 18 w 88"/>
                <a:gd name="T69" fmla="*/ 70 h 94"/>
                <a:gd name="T70" fmla="*/ 18 w 88"/>
                <a:gd name="T71" fmla="*/ 70 h 94"/>
                <a:gd name="T72" fmla="*/ 28 w 88"/>
                <a:gd name="T73" fmla="*/ 80 h 94"/>
                <a:gd name="T74" fmla="*/ 28 w 88"/>
                <a:gd name="T75" fmla="*/ 80 h 94"/>
                <a:gd name="T76" fmla="*/ 51 w 88"/>
                <a:gd name="T77" fmla="*/ 56 h 94"/>
                <a:gd name="T78" fmla="*/ 51 w 88"/>
                <a:gd name="T79" fmla="*/ 56 h 94"/>
                <a:gd name="T80" fmla="*/ 70 w 88"/>
                <a:gd name="T81" fmla="*/ 80 h 94"/>
                <a:gd name="T82" fmla="*/ 70 w 88"/>
                <a:gd name="T83" fmla="*/ 80 h 94"/>
                <a:gd name="T84" fmla="*/ 74 w 88"/>
                <a:gd name="T85" fmla="*/ 75 h 94"/>
                <a:gd name="T86" fmla="*/ 74 w 88"/>
                <a:gd name="T87" fmla="*/ 75 h 94"/>
                <a:gd name="T88" fmla="*/ 74 w 88"/>
                <a:gd name="T89" fmla="*/ 75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94">
                  <a:moveTo>
                    <a:pt x="88" y="94"/>
                  </a:moveTo>
                  <a:lnTo>
                    <a:pt x="88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8" y="94"/>
                  </a:lnTo>
                  <a:close/>
                  <a:moveTo>
                    <a:pt x="74" y="75"/>
                  </a:moveTo>
                  <a:lnTo>
                    <a:pt x="74" y="75"/>
                  </a:lnTo>
                  <a:lnTo>
                    <a:pt x="79" y="70"/>
                  </a:lnTo>
                  <a:lnTo>
                    <a:pt x="60" y="47"/>
                  </a:lnTo>
                  <a:lnTo>
                    <a:pt x="74" y="28"/>
                  </a:lnTo>
                  <a:lnTo>
                    <a:pt x="74" y="24"/>
                  </a:lnTo>
                  <a:lnTo>
                    <a:pt x="60" y="19"/>
                  </a:lnTo>
                  <a:lnTo>
                    <a:pt x="51" y="38"/>
                  </a:lnTo>
                  <a:lnTo>
                    <a:pt x="32" y="24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18" y="28"/>
                  </a:lnTo>
                  <a:lnTo>
                    <a:pt x="42" y="47"/>
                  </a:lnTo>
                  <a:lnTo>
                    <a:pt x="18" y="7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7824" y="6405"/>
              <a:ext cx="225" cy="214"/>
            </a:xfrm>
            <a:custGeom>
              <a:avLst/>
              <a:gdLst>
                <a:gd name="T0" fmla="*/ 28 w 103"/>
                <a:gd name="T1" fmla="*/ 33 h 98"/>
                <a:gd name="T2" fmla="*/ 42 w 103"/>
                <a:gd name="T3" fmla="*/ 33 h 98"/>
                <a:gd name="T4" fmla="*/ 0 w 103"/>
                <a:gd name="T5" fmla="*/ 51 h 98"/>
                <a:gd name="T6" fmla="*/ 9 w 103"/>
                <a:gd name="T7" fmla="*/ 65 h 98"/>
                <a:gd name="T8" fmla="*/ 14 w 103"/>
                <a:gd name="T9" fmla="*/ 61 h 98"/>
                <a:gd name="T10" fmla="*/ 23 w 103"/>
                <a:gd name="T11" fmla="*/ 56 h 98"/>
                <a:gd name="T12" fmla="*/ 47 w 103"/>
                <a:gd name="T13" fmla="*/ 61 h 98"/>
                <a:gd name="T14" fmla="*/ 19 w 103"/>
                <a:gd name="T15" fmla="*/ 65 h 98"/>
                <a:gd name="T16" fmla="*/ 47 w 103"/>
                <a:gd name="T17" fmla="*/ 79 h 98"/>
                <a:gd name="T18" fmla="*/ 9 w 103"/>
                <a:gd name="T19" fmla="*/ 89 h 98"/>
                <a:gd name="T20" fmla="*/ 98 w 103"/>
                <a:gd name="T21" fmla="*/ 98 h 98"/>
                <a:gd name="T22" fmla="*/ 61 w 103"/>
                <a:gd name="T23" fmla="*/ 89 h 98"/>
                <a:gd name="T24" fmla="*/ 84 w 103"/>
                <a:gd name="T25" fmla="*/ 79 h 98"/>
                <a:gd name="T26" fmla="*/ 61 w 103"/>
                <a:gd name="T27" fmla="*/ 65 h 98"/>
                <a:gd name="T28" fmla="*/ 79 w 103"/>
                <a:gd name="T29" fmla="*/ 61 h 98"/>
                <a:gd name="T30" fmla="*/ 79 w 103"/>
                <a:gd name="T31" fmla="*/ 56 h 98"/>
                <a:gd name="T32" fmla="*/ 93 w 103"/>
                <a:gd name="T33" fmla="*/ 65 h 98"/>
                <a:gd name="T34" fmla="*/ 98 w 103"/>
                <a:gd name="T35" fmla="*/ 56 h 98"/>
                <a:gd name="T36" fmla="*/ 103 w 103"/>
                <a:gd name="T37" fmla="*/ 47 h 98"/>
                <a:gd name="T38" fmla="*/ 61 w 103"/>
                <a:gd name="T39" fmla="*/ 28 h 98"/>
                <a:gd name="T40" fmla="*/ 61 w 103"/>
                <a:gd name="T41" fmla="*/ 28 h 98"/>
                <a:gd name="T42" fmla="*/ 61 w 103"/>
                <a:gd name="T43" fmla="*/ 28 h 98"/>
                <a:gd name="T44" fmla="*/ 42 w 103"/>
                <a:gd name="T45" fmla="*/ 28 h 98"/>
                <a:gd name="T46" fmla="*/ 61 w 103"/>
                <a:gd name="T47" fmla="*/ 23 h 98"/>
                <a:gd name="T48" fmla="*/ 75 w 103"/>
                <a:gd name="T49" fmla="*/ 33 h 98"/>
                <a:gd name="T50" fmla="*/ 103 w 103"/>
                <a:gd name="T51" fmla="*/ 23 h 98"/>
                <a:gd name="T52" fmla="*/ 75 w 103"/>
                <a:gd name="T53" fmla="*/ 9 h 98"/>
                <a:gd name="T54" fmla="*/ 75 w 103"/>
                <a:gd name="T55" fmla="*/ 9 h 98"/>
                <a:gd name="T56" fmla="*/ 79 w 103"/>
                <a:gd name="T57" fmla="*/ 0 h 98"/>
                <a:gd name="T58" fmla="*/ 79 w 103"/>
                <a:gd name="T59" fmla="*/ 0 h 98"/>
                <a:gd name="T60" fmla="*/ 75 w 103"/>
                <a:gd name="T61" fmla="*/ 0 h 98"/>
                <a:gd name="T62" fmla="*/ 61 w 103"/>
                <a:gd name="T63" fmla="*/ 9 h 98"/>
                <a:gd name="T64" fmla="*/ 42 w 103"/>
                <a:gd name="T65" fmla="*/ 5 h 98"/>
                <a:gd name="T66" fmla="*/ 42 w 103"/>
                <a:gd name="T67" fmla="*/ 0 h 98"/>
                <a:gd name="T68" fmla="*/ 42 w 103"/>
                <a:gd name="T69" fmla="*/ 0 h 98"/>
                <a:gd name="T70" fmla="*/ 37 w 103"/>
                <a:gd name="T71" fmla="*/ 0 h 98"/>
                <a:gd name="T72" fmla="*/ 28 w 103"/>
                <a:gd name="T73" fmla="*/ 0 h 98"/>
                <a:gd name="T74" fmla="*/ 5 w 103"/>
                <a:gd name="T75" fmla="*/ 9 h 98"/>
                <a:gd name="T76" fmla="*/ 5 w 103"/>
                <a:gd name="T77" fmla="*/ 23 h 98"/>
                <a:gd name="T78" fmla="*/ 28 w 103"/>
                <a:gd name="T79" fmla="*/ 23 h 98"/>
                <a:gd name="T80" fmla="*/ 51 w 103"/>
                <a:gd name="T81" fmla="*/ 37 h 98"/>
                <a:gd name="T82" fmla="*/ 42 w 103"/>
                <a:gd name="T83" fmla="*/ 47 h 98"/>
                <a:gd name="T84" fmla="*/ 51 w 103"/>
                <a:gd name="T85" fmla="*/ 37 h 98"/>
                <a:gd name="T86" fmla="*/ 51 w 103"/>
                <a:gd name="T87" fmla="*/ 3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3" h="98">
                  <a:moveTo>
                    <a:pt x="28" y="23"/>
                  </a:moveTo>
                  <a:lnTo>
                    <a:pt x="28" y="33"/>
                  </a:lnTo>
                  <a:lnTo>
                    <a:pt x="42" y="33"/>
                  </a:lnTo>
                  <a:lnTo>
                    <a:pt x="23" y="47"/>
                  </a:lnTo>
                  <a:lnTo>
                    <a:pt x="0" y="51"/>
                  </a:lnTo>
                  <a:lnTo>
                    <a:pt x="9" y="65"/>
                  </a:lnTo>
                  <a:lnTo>
                    <a:pt x="14" y="61"/>
                  </a:lnTo>
                  <a:lnTo>
                    <a:pt x="23" y="56"/>
                  </a:lnTo>
                  <a:lnTo>
                    <a:pt x="23" y="61"/>
                  </a:lnTo>
                  <a:lnTo>
                    <a:pt x="47" y="61"/>
                  </a:lnTo>
                  <a:lnTo>
                    <a:pt x="47" y="65"/>
                  </a:lnTo>
                  <a:lnTo>
                    <a:pt x="19" y="65"/>
                  </a:lnTo>
                  <a:lnTo>
                    <a:pt x="19" y="79"/>
                  </a:lnTo>
                  <a:lnTo>
                    <a:pt x="47" y="79"/>
                  </a:lnTo>
                  <a:lnTo>
                    <a:pt x="47" y="89"/>
                  </a:lnTo>
                  <a:lnTo>
                    <a:pt x="9" y="89"/>
                  </a:lnTo>
                  <a:lnTo>
                    <a:pt x="9" y="98"/>
                  </a:lnTo>
                  <a:lnTo>
                    <a:pt x="98" y="98"/>
                  </a:lnTo>
                  <a:lnTo>
                    <a:pt x="98" y="89"/>
                  </a:lnTo>
                  <a:lnTo>
                    <a:pt x="61" y="89"/>
                  </a:lnTo>
                  <a:lnTo>
                    <a:pt x="61" y="79"/>
                  </a:lnTo>
                  <a:lnTo>
                    <a:pt x="84" y="79"/>
                  </a:lnTo>
                  <a:lnTo>
                    <a:pt x="84" y="65"/>
                  </a:lnTo>
                  <a:lnTo>
                    <a:pt x="61" y="65"/>
                  </a:lnTo>
                  <a:lnTo>
                    <a:pt x="61" y="61"/>
                  </a:lnTo>
                  <a:lnTo>
                    <a:pt x="79" y="61"/>
                  </a:lnTo>
                  <a:lnTo>
                    <a:pt x="79" y="56"/>
                  </a:lnTo>
                  <a:lnTo>
                    <a:pt x="93" y="65"/>
                  </a:lnTo>
                  <a:lnTo>
                    <a:pt x="98" y="56"/>
                  </a:lnTo>
                  <a:lnTo>
                    <a:pt x="103" y="47"/>
                  </a:lnTo>
                  <a:lnTo>
                    <a:pt x="75" y="42"/>
                  </a:lnTo>
                  <a:lnTo>
                    <a:pt x="61" y="28"/>
                  </a:lnTo>
                  <a:lnTo>
                    <a:pt x="42" y="23"/>
                  </a:lnTo>
                  <a:lnTo>
                    <a:pt x="42" y="28"/>
                  </a:lnTo>
                  <a:lnTo>
                    <a:pt x="42" y="23"/>
                  </a:lnTo>
                  <a:lnTo>
                    <a:pt x="61" y="23"/>
                  </a:lnTo>
                  <a:lnTo>
                    <a:pt x="61" y="33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103" y="23"/>
                  </a:lnTo>
                  <a:lnTo>
                    <a:pt x="103" y="9"/>
                  </a:lnTo>
                  <a:lnTo>
                    <a:pt x="75" y="9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61" y="0"/>
                  </a:lnTo>
                  <a:lnTo>
                    <a:pt x="61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28" y="0"/>
                  </a:lnTo>
                  <a:lnTo>
                    <a:pt x="28" y="9"/>
                  </a:lnTo>
                  <a:lnTo>
                    <a:pt x="5" y="9"/>
                  </a:lnTo>
                  <a:lnTo>
                    <a:pt x="5" y="23"/>
                  </a:lnTo>
                  <a:lnTo>
                    <a:pt x="28" y="23"/>
                  </a:lnTo>
                  <a:close/>
                  <a:moveTo>
                    <a:pt x="51" y="37"/>
                  </a:moveTo>
                  <a:lnTo>
                    <a:pt x="51" y="37"/>
                  </a:lnTo>
                  <a:lnTo>
                    <a:pt x="61" y="47"/>
                  </a:lnTo>
                  <a:lnTo>
                    <a:pt x="42" y="47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Freeform 37"/>
            <p:cNvSpPr>
              <a:spLocks noEditPoints="1"/>
            </p:cNvSpPr>
            <p:nvPr/>
          </p:nvSpPr>
          <p:spPr bwMode="auto">
            <a:xfrm>
              <a:off x="8202" y="6405"/>
              <a:ext cx="225" cy="225"/>
            </a:xfrm>
            <a:custGeom>
              <a:avLst/>
              <a:gdLst>
                <a:gd name="T0" fmla="*/ 9 w 103"/>
                <a:gd name="T1" fmla="*/ 9 h 103"/>
                <a:gd name="T2" fmla="*/ 23 w 103"/>
                <a:gd name="T3" fmla="*/ 23 h 103"/>
                <a:gd name="T4" fmla="*/ 28 w 103"/>
                <a:gd name="T5" fmla="*/ 19 h 103"/>
                <a:gd name="T6" fmla="*/ 51 w 103"/>
                <a:gd name="T7" fmla="*/ 19 h 103"/>
                <a:gd name="T8" fmla="*/ 42 w 103"/>
                <a:gd name="T9" fmla="*/ 42 h 103"/>
                <a:gd name="T10" fmla="*/ 47 w 103"/>
                <a:gd name="T11" fmla="*/ 33 h 103"/>
                <a:gd name="T12" fmla="*/ 51 w 103"/>
                <a:gd name="T13" fmla="*/ 28 h 103"/>
                <a:gd name="T14" fmla="*/ 42 w 103"/>
                <a:gd name="T15" fmla="*/ 23 h 103"/>
                <a:gd name="T16" fmla="*/ 37 w 103"/>
                <a:gd name="T17" fmla="*/ 23 h 103"/>
                <a:gd name="T18" fmla="*/ 23 w 103"/>
                <a:gd name="T19" fmla="*/ 47 h 103"/>
                <a:gd name="T20" fmla="*/ 33 w 103"/>
                <a:gd name="T21" fmla="*/ 51 h 103"/>
                <a:gd name="T22" fmla="*/ 37 w 103"/>
                <a:gd name="T23" fmla="*/ 47 h 103"/>
                <a:gd name="T24" fmla="*/ 79 w 103"/>
                <a:gd name="T25" fmla="*/ 51 h 103"/>
                <a:gd name="T26" fmla="*/ 37 w 103"/>
                <a:gd name="T27" fmla="*/ 56 h 103"/>
                <a:gd name="T28" fmla="*/ 33 w 103"/>
                <a:gd name="T29" fmla="*/ 84 h 103"/>
                <a:gd name="T30" fmla="*/ 79 w 103"/>
                <a:gd name="T31" fmla="*/ 84 h 103"/>
                <a:gd name="T32" fmla="*/ 79 w 103"/>
                <a:gd name="T33" fmla="*/ 89 h 103"/>
                <a:gd name="T34" fmla="*/ 61 w 103"/>
                <a:gd name="T35" fmla="*/ 89 h 103"/>
                <a:gd name="T36" fmla="*/ 65 w 103"/>
                <a:gd name="T37" fmla="*/ 103 h 103"/>
                <a:gd name="T38" fmla="*/ 75 w 103"/>
                <a:gd name="T39" fmla="*/ 103 h 103"/>
                <a:gd name="T40" fmla="*/ 84 w 103"/>
                <a:gd name="T41" fmla="*/ 103 h 103"/>
                <a:gd name="T42" fmla="*/ 93 w 103"/>
                <a:gd name="T43" fmla="*/ 98 h 103"/>
                <a:gd name="T44" fmla="*/ 51 w 103"/>
                <a:gd name="T45" fmla="*/ 70 h 103"/>
                <a:gd name="T46" fmla="*/ 93 w 103"/>
                <a:gd name="T47" fmla="*/ 65 h 103"/>
                <a:gd name="T48" fmla="*/ 93 w 103"/>
                <a:gd name="T49" fmla="*/ 47 h 103"/>
                <a:gd name="T50" fmla="*/ 98 w 103"/>
                <a:gd name="T51" fmla="*/ 47 h 103"/>
                <a:gd name="T52" fmla="*/ 103 w 103"/>
                <a:gd name="T53" fmla="*/ 42 h 103"/>
                <a:gd name="T54" fmla="*/ 89 w 103"/>
                <a:gd name="T55" fmla="*/ 23 h 103"/>
                <a:gd name="T56" fmla="*/ 79 w 103"/>
                <a:gd name="T57" fmla="*/ 28 h 103"/>
                <a:gd name="T58" fmla="*/ 103 w 103"/>
                <a:gd name="T59" fmla="*/ 19 h 103"/>
                <a:gd name="T60" fmla="*/ 70 w 103"/>
                <a:gd name="T61" fmla="*/ 9 h 103"/>
                <a:gd name="T62" fmla="*/ 70 w 103"/>
                <a:gd name="T63" fmla="*/ 0 h 103"/>
                <a:gd name="T64" fmla="*/ 56 w 103"/>
                <a:gd name="T65" fmla="*/ 9 h 103"/>
                <a:gd name="T66" fmla="*/ 28 w 103"/>
                <a:gd name="T67" fmla="*/ 9 h 103"/>
                <a:gd name="T68" fmla="*/ 19 w 103"/>
                <a:gd name="T69" fmla="*/ 0 h 103"/>
                <a:gd name="T70" fmla="*/ 61 w 103"/>
                <a:gd name="T71" fmla="*/ 19 h 103"/>
                <a:gd name="T72" fmla="*/ 70 w 103"/>
                <a:gd name="T73" fmla="*/ 42 h 103"/>
                <a:gd name="T74" fmla="*/ 61 w 103"/>
                <a:gd name="T75" fmla="*/ 19 h 103"/>
                <a:gd name="T76" fmla="*/ 19 w 103"/>
                <a:gd name="T77" fmla="*/ 51 h 103"/>
                <a:gd name="T78" fmla="*/ 23 w 103"/>
                <a:gd name="T79" fmla="*/ 37 h 103"/>
                <a:gd name="T80" fmla="*/ 0 w 103"/>
                <a:gd name="T81" fmla="*/ 37 h 103"/>
                <a:gd name="T82" fmla="*/ 19 w 103"/>
                <a:gd name="T83" fmla="*/ 51 h 103"/>
                <a:gd name="T84" fmla="*/ 19 w 103"/>
                <a:gd name="T85" fmla="*/ 51 h 103"/>
                <a:gd name="T86" fmla="*/ 79 w 103"/>
                <a:gd name="T87" fmla="*/ 33 h 103"/>
                <a:gd name="T88" fmla="*/ 79 w 103"/>
                <a:gd name="T89" fmla="*/ 42 h 103"/>
                <a:gd name="T90" fmla="*/ 79 w 103"/>
                <a:gd name="T91" fmla="*/ 33 h 103"/>
                <a:gd name="T92" fmla="*/ 5 w 103"/>
                <a:gd name="T93" fmla="*/ 89 h 103"/>
                <a:gd name="T94" fmla="*/ 5 w 103"/>
                <a:gd name="T95" fmla="*/ 89 h 103"/>
                <a:gd name="T96" fmla="*/ 19 w 103"/>
                <a:gd name="T97" fmla="*/ 93 h 103"/>
                <a:gd name="T98" fmla="*/ 28 w 103"/>
                <a:gd name="T99" fmla="*/ 61 h 103"/>
                <a:gd name="T100" fmla="*/ 19 w 103"/>
                <a:gd name="T101" fmla="*/ 51 h 103"/>
                <a:gd name="T102" fmla="*/ 19 w 103"/>
                <a:gd name="T103" fmla="*/ 51 h 103"/>
                <a:gd name="T104" fmla="*/ 5 w 103"/>
                <a:gd name="T105" fmla="*/ 89 h 1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" h="103">
                  <a:moveTo>
                    <a:pt x="19" y="0"/>
                  </a:moveTo>
                  <a:lnTo>
                    <a:pt x="9" y="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51" y="19"/>
                  </a:lnTo>
                  <a:lnTo>
                    <a:pt x="51" y="42"/>
                  </a:lnTo>
                  <a:lnTo>
                    <a:pt x="42" y="42"/>
                  </a:lnTo>
                  <a:lnTo>
                    <a:pt x="47" y="33"/>
                  </a:lnTo>
                  <a:lnTo>
                    <a:pt x="51" y="28"/>
                  </a:lnTo>
                  <a:lnTo>
                    <a:pt x="42" y="23"/>
                  </a:lnTo>
                  <a:lnTo>
                    <a:pt x="37" y="23"/>
                  </a:lnTo>
                  <a:lnTo>
                    <a:pt x="23" y="47"/>
                  </a:lnTo>
                  <a:lnTo>
                    <a:pt x="33" y="51"/>
                  </a:lnTo>
                  <a:lnTo>
                    <a:pt x="37" y="47"/>
                  </a:lnTo>
                  <a:lnTo>
                    <a:pt x="37" y="51"/>
                  </a:lnTo>
                  <a:lnTo>
                    <a:pt x="79" y="51"/>
                  </a:lnTo>
                  <a:lnTo>
                    <a:pt x="79" y="56"/>
                  </a:lnTo>
                  <a:lnTo>
                    <a:pt x="37" y="56"/>
                  </a:lnTo>
                  <a:lnTo>
                    <a:pt x="33" y="84"/>
                  </a:lnTo>
                  <a:lnTo>
                    <a:pt x="79" y="84"/>
                  </a:lnTo>
                  <a:lnTo>
                    <a:pt x="79" y="89"/>
                  </a:lnTo>
                  <a:lnTo>
                    <a:pt x="61" y="89"/>
                  </a:lnTo>
                  <a:lnTo>
                    <a:pt x="65" y="103"/>
                  </a:lnTo>
                  <a:lnTo>
                    <a:pt x="75" y="103"/>
                  </a:lnTo>
                  <a:lnTo>
                    <a:pt x="84" y="103"/>
                  </a:lnTo>
                  <a:lnTo>
                    <a:pt x="93" y="98"/>
                  </a:lnTo>
                  <a:lnTo>
                    <a:pt x="98" y="70"/>
                  </a:lnTo>
                  <a:lnTo>
                    <a:pt x="51" y="70"/>
                  </a:lnTo>
                  <a:lnTo>
                    <a:pt x="51" y="65"/>
                  </a:lnTo>
                  <a:lnTo>
                    <a:pt x="93" y="65"/>
                  </a:lnTo>
                  <a:lnTo>
                    <a:pt x="93" y="47"/>
                  </a:lnTo>
                  <a:lnTo>
                    <a:pt x="98" y="47"/>
                  </a:lnTo>
                  <a:lnTo>
                    <a:pt x="103" y="42"/>
                  </a:lnTo>
                  <a:lnTo>
                    <a:pt x="89" y="23"/>
                  </a:lnTo>
                  <a:lnTo>
                    <a:pt x="79" y="28"/>
                  </a:lnTo>
                  <a:lnTo>
                    <a:pt x="79" y="19"/>
                  </a:lnTo>
                  <a:lnTo>
                    <a:pt x="103" y="19"/>
                  </a:lnTo>
                  <a:lnTo>
                    <a:pt x="103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56" y="0"/>
                  </a:lnTo>
                  <a:lnTo>
                    <a:pt x="56" y="9"/>
                  </a:lnTo>
                  <a:lnTo>
                    <a:pt x="28" y="9"/>
                  </a:lnTo>
                  <a:lnTo>
                    <a:pt x="19" y="0"/>
                  </a:lnTo>
                  <a:close/>
                  <a:moveTo>
                    <a:pt x="61" y="19"/>
                  </a:moveTo>
                  <a:lnTo>
                    <a:pt x="70" y="19"/>
                  </a:lnTo>
                  <a:lnTo>
                    <a:pt x="70" y="42"/>
                  </a:lnTo>
                  <a:lnTo>
                    <a:pt x="61" y="42"/>
                  </a:lnTo>
                  <a:lnTo>
                    <a:pt x="61" y="19"/>
                  </a:lnTo>
                  <a:close/>
                  <a:moveTo>
                    <a:pt x="19" y="51"/>
                  </a:moveTo>
                  <a:lnTo>
                    <a:pt x="23" y="37"/>
                  </a:lnTo>
                  <a:lnTo>
                    <a:pt x="9" y="28"/>
                  </a:lnTo>
                  <a:lnTo>
                    <a:pt x="0" y="37"/>
                  </a:lnTo>
                  <a:lnTo>
                    <a:pt x="19" y="51"/>
                  </a:lnTo>
                  <a:close/>
                  <a:moveTo>
                    <a:pt x="79" y="33"/>
                  </a:moveTo>
                  <a:lnTo>
                    <a:pt x="79" y="33"/>
                  </a:lnTo>
                  <a:lnTo>
                    <a:pt x="89" y="42"/>
                  </a:lnTo>
                  <a:lnTo>
                    <a:pt x="79" y="42"/>
                  </a:lnTo>
                  <a:lnTo>
                    <a:pt x="79" y="33"/>
                  </a:lnTo>
                  <a:close/>
                  <a:moveTo>
                    <a:pt x="5" y="89"/>
                  </a:moveTo>
                  <a:lnTo>
                    <a:pt x="5" y="89"/>
                  </a:lnTo>
                  <a:lnTo>
                    <a:pt x="19" y="98"/>
                  </a:lnTo>
                  <a:lnTo>
                    <a:pt x="19" y="93"/>
                  </a:lnTo>
                  <a:lnTo>
                    <a:pt x="28" y="61"/>
                  </a:lnTo>
                  <a:lnTo>
                    <a:pt x="19" y="51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8611" y="6416"/>
              <a:ext cx="192" cy="203"/>
            </a:xfrm>
            <a:custGeom>
              <a:avLst/>
              <a:gdLst>
                <a:gd name="T0" fmla="*/ 88 w 88"/>
                <a:gd name="T1" fmla="*/ 93 h 93"/>
                <a:gd name="T2" fmla="*/ 88 w 88"/>
                <a:gd name="T3" fmla="*/ 79 h 93"/>
                <a:gd name="T4" fmla="*/ 14 w 88"/>
                <a:gd name="T5" fmla="*/ 79 h 93"/>
                <a:gd name="T6" fmla="*/ 14 w 88"/>
                <a:gd name="T7" fmla="*/ 14 h 93"/>
                <a:gd name="T8" fmla="*/ 84 w 88"/>
                <a:gd name="T9" fmla="*/ 14 h 93"/>
                <a:gd name="T10" fmla="*/ 84 w 88"/>
                <a:gd name="T11" fmla="*/ 0 h 93"/>
                <a:gd name="T12" fmla="*/ 0 w 88"/>
                <a:gd name="T13" fmla="*/ 0 h 93"/>
                <a:gd name="T14" fmla="*/ 0 w 88"/>
                <a:gd name="T15" fmla="*/ 93 h 93"/>
                <a:gd name="T16" fmla="*/ 88 w 88"/>
                <a:gd name="T17" fmla="*/ 93 h 93"/>
                <a:gd name="T18" fmla="*/ 88 w 88"/>
                <a:gd name="T19" fmla="*/ 93 h 93"/>
                <a:gd name="T20" fmla="*/ 74 w 88"/>
                <a:gd name="T21" fmla="*/ 74 h 93"/>
                <a:gd name="T22" fmla="*/ 74 w 88"/>
                <a:gd name="T23" fmla="*/ 74 h 93"/>
                <a:gd name="T24" fmla="*/ 79 w 88"/>
                <a:gd name="T25" fmla="*/ 70 h 93"/>
                <a:gd name="T26" fmla="*/ 79 w 88"/>
                <a:gd name="T27" fmla="*/ 70 h 93"/>
                <a:gd name="T28" fmla="*/ 60 w 88"/>
                <a:gd name="T29" fmla="*/ 46 h 93"/>
                <a:gd name="T30" fmla="*/ 60 w 88"/>
                <a:gd name="T31" fmla="*/ 46 h 93"/>
                <a:gd name="T32" fmla="*/ 70 w 88"/>
                <a:gd name="T33" fmla="*/ 28 h 93"/>
                <a:gd name="T34" fmla="*/ 70 w 88"/>
                <a:gd name="T35" fmla="*/ 28 h 93"/>
                <a:gd name="T36" fmla="*/ 74 w 88"/>
                <a:gd name="T37" fmla="*/ 23 h 93"/>
                <a:gd name="T38" fmla="*/ 74 w 88"/>
                <a:gd name="T39" fmla="*/ 23 h 93"/>
                <a:gd name="T40" fmla="*/ 60 w 88"/>
                <a:gd name="T41" fmla="*/ 14 h 93"/>
                <a:gd name="T42" fmla="*/ 60 w 88"/>
                <a:gd name="T43" fmla="*/ 14 h 93"/>
                <a:gd name="T44" fmla="*/ 46 w 88"/>
                <a:gd name="T45" fmla="*/ 37 h 93"/>
                <a:gd name="T46" fmla="*/ 46 w 88"/>
                <a:gd name="T47" fmla="*/ 37 h 93"/>
                <a:gd name="T48" fmla="*/ 32 w 88"/>
                <a:gd name="T49" fmla="*/ 23 h 93"/>
                <a:gd name="T50" fmla="*/ 32 w 88"/>
                <a:gd name="T51" fmla="*/ 23 h 93"/>
                <a:gd name="T52" fmla="*/ 28 w 88"/>
                <a:gd name="T53" fmla="*/ 18 h 93"/>
                <a:gd name="T54" fmla="*/ 28 w 88"/>
                <a:gd name="T55" fmla="*/ 18 h 93"/>
                <a:gd name="T56" fmla="*/ 23 w 88"/>
                <a:gd name="T57" fmla="*/ 23 h 93"/>
                <a:gd name="T58" fmla="*/ 23 w 88"/>
                <a:gd name="T59" fmla="*/ 23 h 93"/>
                <a:gd name="T60" fmla="*/ 18 w 88"/>
                <a:gd name="T61" fmla="*/ 28 h 93"/>
                <a:gd name="T62" fmla="*/ 18 w 88"/>
                <a:gd name="T63" fmla="*/ 28 h 93"/>
                <a:gd name="T64" fmla="*/ 37 w 88"/>
                <a:gd name="T65" fmla="*/ 46 h 93"/>
                <a:gd name="T66" fmla="*/ 37 w 88"/>
                <a:gd name="T67" fmla="*/ 46 h 93"/>
                <a:gd name="T68" fmla="*/ 14 w 88"/>
                <a:gd name="T69" fmla="*/ 70 h 93"/>
                <a:gd name="T70" fmla="*/ 14 w 88"/>
                <a:gd name="T71" fmla="*/ 70 h 93"/>
                <a:gd name="T72" fmla="*/ 28 w 88"/>
                <a:gd name="T73" fmla="*/ 79 h 93"/>
                <a:gd name="T74" fmla="*/ 28 w 88"/>
                <a:gd name="T75" fmla="*/ 79 h 93"/>
                <a:gd name="T76" fmla="*/ 51 w 88"/>
                <a:gd name="T77" fmla="*/ 56 h 93"/>
                <a:gd name="T78" fmla="*/ 51 w 88"/>
                <a:gd name="T79" fmla="*/ 56 h 93"/>
                <a:gd name="T80" fmla="*/ 65 w 88"/>
                <a:gd name="T81" fmla="*/ 79 h 93"/>
                <a:gd name="T82" fmla="*/ 65 w 88"/>
                <a:gd name="T83" fmla="*/ 79 h 93"/>
                <a:gd name="T84" fmla="*/ 74 w 88"/>
                <a:gd name="T85" fmla="*/ 74 h 93"/>
                <a:gd name="T86" fmla="*/ 74 w 88"/>
                <a:gd name="T87" fmla="*/ 74 h 93"/>
                <a:gd name="T88" fmla="*/ 74 w 88"/>
                <a:gd name="T89" fmla="*/ 74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93">
                  <a:moveTo>
                    <a:pt x="88" y="93"/>
                  </a:moveTo>
                  <a:lnTo>
                    <a:pt x="88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8" y="93"/>
                  </a:lnTo>
                  <a:close/>
                  <a:moveTo>
                    <a:pt x="74" y="74"/>
                  </a:moveTo>
                  <a:lnTo>
                    <a:pt x="74" y="74"/>
                  </a:lnTo>
                  <a:lnTo>
                    <a:pt x="79" y="70"/>
                  </a:lnTo>
                  <a:lnTo>
                    <a:pt x="60" y="46"/>
                  </a:lnTo>
                  <a:lnTo>
                    <a:pt x="70" y="28"/>
                  </a:lnTo>
                  <a:lnTo>
                    <a:pt x="74" y="23"/>
                  </a:lnTo>
                  <a:lnTo>
                    <a:pt x="60" y="14"/>
                  </a:lnTo>
                  <a:lnTo>
                    <a:pt x="46" y="37"/>
                  </a:lnTo>
                  <a:lnTo>
                    <a:pt x="32" y="23"/>
                  </a:lnTo>
                  <a:lnTo>
                    <a:pt x="28" y="18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37" y="46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51" y="56"/>
                  </a:lnTo>
                  <a:lnTo>
                    <a:pt x="65" y="79"/>
                  </a:lnTo>
                  <a:lnTo>
                    <a:pt x="7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7997" y="7078"/>
              <a:ext cx="225" cy="225"/>
            </a:xfrm>
            <a:custGeom>
              <a:avLst/>
              <a:gdLst>
                <a:gd name="T0" fmla="*/ 28 w 103"/>
                <a:gd name="T1" fmla="*/ 24 h 103"/>
                <a:gd name="T2" fmla="*/ 42 w 103"/>
                <a:gd name="T3" fmla="*/ 19 h 103"/>
                <a:gd name="T4" fmla="*/ 61 w 103"/>
                <a:gd name="T5" fmla="*/ 24 h 103"/>
                <a:gd name="T6" fmla="*/ 75 w 103"/>
                <a:gd name="T7" fmla="*/ 19 h 103"/>
                <a:gd name="T8" fmla="*/ 99 w 103"/>
                <a:gd name="T9" fmla="*/ 10 h 103"/>
                <a:gd name="T10" fmla="*/ 75 w 103"/>
                <a:gd name="T11" fmla="*/ 5 h 103"/>
                <a:gd name="T12" fmla="*/ 75 w 103"/>
                <a:gd name="T13" fmla="*/ 5 h 103"/>
                <a:gd name="T14" fmla="*/ 75 w 103"/>
                <a:gd name="T15" fmla="*/ 0 h 103"/>
                <a:gd name="T16" fmla="*/ 66 w 103"/>
                <a:gd name="T17" fmla="*/ 0 h 103"/>
                <a:gd name="T18" fmla="*/ 61 w 103"/>
                <a:gd name="T19" fmla="*/ 10 h 103"/>
                <a:gd name="T20" fmla="*/ 42 w 103"/>
                <a:gd name="T21" fmla="*/ 5 h 103"/>
                <a:gd name="T22" fmla="*/ 42 w 103"/>
                <a:gd name="T23" fmla="*/ 5 h 103"/>
                <a:gd name="T24" fmla="*/ 42 w 103"/>
                <a:gd name="T25" fmla="*/ 0 h 103"/>
                <a:gd name="T26" fmla="*/ 38 w 103"/>
                <a:gd name="T27" fmla="*/ 0 h 103"/>
                <a:gd name="T28" fmla="*/ 28 w 103"/>
                <a:gd name="T29" fmla="*/ 10 h 103"/>
                <a:gd name="T30" fmla="*/ 0 w 103"/>
                <a:gd name="T31" fmla="*/ 19 h 103"/>
                <a:gd name="T32" fmla="*/ 28 w 103"/>
                <a:gd name="T33" fmla="*/ 19 h 103"/>
                <a:gd name="T34" fmla="*/ 10 w 103"/>
                <a:gd name="T35" fmla="*/ 28 h 103"/>
                <a:gd name="T36" fmla="*/ 33 w 103"/>
                <a:gd name="T37" fmla="*/ 38 h 103"/>
                <a:gd name="T38" fmla="*/ 28 w 103"/>
                <a:gd name="T39" fmla="*/ 52 h 103"/>
                <a:gd name="T40" fmla="*/ 19 w 103"/>
                <a:gd name="T41" fmla="*/ 42 h 103"/>
                <a:gd name="T42" fmla="*/ 10 w 103"/>
                <a:gd name="T43" fmla="*/ 47 h 103"/>
                <a:gd name="T44" fmla="*/ 10 w 103"/>
                <a:gd name="T45" fmla="*/ 47 h 103"/>
                <a:gd name="T46" fmla="*/ 19 w 103"/>
                <a:gd name="T47" fmla="*/ 56 h 103"/>
                <a:gd name="T48" fmla="*/ 0 w 103"/>
                <a:gd name="T49" fmla="*/ 66 h 103"/>
                <a:gd name="T50" fmla="*/ 10 w 103"/>
                <a:gd name="T51" fmla="*/ 75 h 103"/>
                <a:gd name="T52" fmla="*/ 14 w 103"/>
                <a:gd name="T53" fmla="*/ 80 h 103"/>
                <a:gd name="T54" fmla="*/ 42 w 103"/>
                <a:gd name="T55" fmla="*/ 80 h 103"/>
                <a:gd name="T56" fmla="*/ 5 w 103"/>
                <a:gd name="T57" fmla="*/ 94 h 103"/>
                <a:gd name="T58" fmla="*/ 14 w 103"/>
                <a:gd name="T59" fmla="*/ 103 h 103"/>
                <a:gd name="T60" fmla="*/ 38 w 103"/>
                <a:gd name="T61" fmla="*/ 98 h 103"/>
                <a:gd name="T62" fmla="*/ 52 w 103"/>
                <a:gd name="T63" fmla="*/ 89 h 103"/>
                <a:gd name="T64" fmla="*/ 85 w 103"/>
                <a:gd name="T65" fmla="*/ 103 h 103"/>
                <a:gd name="T66" fmla="*/ 94 w 103"/>
                <a:gd name="T67" fmla="*/ 94 h 103"/>
                <a:gd name="T68" fmla="*/ 89 w 103"/>
                <a:gd name="T69" fmla="*/ 80 h 103"/>
                <a:gd name="T70" fmla="*/ 94 w 103"/>
                <a:gd name="T71" fmla="*/ 75 h 103"/>
                <a:gd name="T72" fmla="*/ 103 w 103"/>
                <a:gd name="T73" fmla="*/ 61 h 103"/>
                <a:gd name="T74" fmla="*/ 85 w 103"/>
                <a:gd name="T75" fmla="*/ 56 h 103"/>
                <a:gd name="T76" fmla="*/ 99 w 103"/>
                <a:gd name="T77" fmla="*/ 47 h 103"/>
                <a:gd name="T78" fmla="*/ 99 w 103"/>
                <a:gd name="T79" fmla="*/ 47 h 103"/>
                <a:gd name="T80" fmla="*/ 89 w 103"/>
                <a:gd name="T81" fmla="*/ 38 h 103"/>
                <a:gd name="T82" fmla="*/ 80 w 103"/>
                <a:gd name="T83" fmla="*/ 47 h 103"/>
                <a:gd name="T84" fmla="*/ 75 w 103"/>
                <a:gd name="T85" fmla="*/ 42 h 103"/>
                <a:gd name="T86" fmla="*/ 89 w 103"/>
                <a:gd name="T87" fmla="*/ 33 h 103"/>
                <a:gd name="T88" fmla="*/ 89 w 103"/>
                <a:gd name="T89" fmla="*/ 33 h 103"/>
                <a:gd name="T90" fmla="*/ 80 w 103"/>
                <a:gd name="T91" fmla="*/ 28 h 103"/>
                <a:gd name="T92" fmla="*/ 71 w 103"/>
                <a:gd name="T93" fmla="*/ 38 h 103"/>
                <a:gd name="T94" fmla="*/ 66 w 103"/>
                <a:gd name="T95" fmla="*/ 28 h 103"/>
                <a:gd name="T96" fmla="*/ 52 w 103"/>
                <a:gd name="T97" fmla="*/ 28 h 103"/>
                <a:gd name="T98" fmla="*/ 61 w 103"/>
                <a:gd name="T99" fmla="*/ 52 h 103"/>
                <a:gd name="T100" fmla="*/ 42 w 103"/>
                <a:gd name="T101" fmla="*/ 52 h 103"/>
                <a:gd name="T102" fmla="*/ 52 w 103"/>
                <a:gd name="T103" fmla="*/ 28 h 103"/>
                <a:gd name="T104" fmla="*/ 52 w 103"/>
                <a:gd name="T105" fmla="*/ 28 h 103"/>
                <a:gd name="T106" fmla="*/ 42 w 103"/>
                <a:gd name="T107" fmla="*/ 61 h 103"/>
                <a:gd name="T108" fmla="*/ 24 w 103"/>
                <a:gd name="T109" fmla="*/ 66 h 103"/>
                <a:gd name="T110" fmla="*/ 33 w 103"/>
                <a:gd name="T111" fmla="*/ 61 h 103"/>
                <a:gd name="T112" fmla="*/ 33 w 103"/>
                <a:gd name="T113" fmla="*/ 61 h 103"/>
                <a:gd name="T114" fmla="*/ 71 w 103"/>
                <a:gd name="T115" fmla="*/ 61 h 103"/>
                <a:gd name="T116" fmla="*/ 85 w 103"/>
                <a:gd name="T117" fmla="*/ 66 h 103"/>
                <a:gd name="T118" fmla="*/ 61 w 103"/>
                <a:gd name="T119" fmla="*/ 61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" h="103">
                  <a:moveTo>
                    <a:pt x="28" y="19"/>
                  </a:moveTo>
                  <a:lnTo>
                    <a:pt x="28" y="24"/>
                  </a:lnTo>
                  <a:lnTo>
                    <a:pt x="42" y="24"/>
                  </a:lnTo>
                  <a:lnTo>
                    <a:pt x="42" y="19"/>
                  </a:lnTo>
                  <a:lnTo>
                    <a:pt x="61" y="19"/>
                  </a:lnTo>
                  <a:lnTo>
                    <a:pt x="61" y="24"/>
                  </a:lnTo>
                  <a:lnTo>
                    <a:pt x="75" y="24"/>
                  </a:lnTo>
                  <a:lnTo>
                    <a:pt x="75" y="19"/>
                  </a:lnTo>
                  <a:lnTo>
                    <a:pt x="99" y="19"/>
                  </a:lnTo>
                  <a:lnTo>
                    <a:pt x="99" y="10"/>
                  </a:lnTo>
                  <a:lnTo>
                    <a:pt x="75" y="10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1" y="10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8" y="1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8" y="19"/>
                  </a:lnTo>
                  <a:close/>
                  <a:moveTo>
                    <a:pt x="52" y="28"/>
                  </a:moveTo>
                  <a:lnTo>
                    <a:pt x="10" y="28"/>
                  </a:lnTo>
                  <a:lnTo>
                    <a:pt x="10" y="38"/>
                  </a:lnTo>
                  <a:lnTo>
                    <a:pt x="33" y="38"/>
                  </a:lnTo>
                  <a:lnTo>
                    <a:pt x="28" y="52"/>
                  </a:lnTo>
                  <a:lnTo>
                    <a:pt x="19" y="42"/>
                  </a:lnTo>
                  <a:lnTo>
                    <a:pt x="10" y="47"/>
                  </a:lnTo>
                  <a:lnTo>
                    <a:pt x="19" y="56"/>
                  </a:lnTo>
                  <a:lnTo>
                    <a:pt x="0" y="66"/>
                  </a:lnTo>
                  <a:lnTo>
                    <a:pt x="10" y="75"/>
                  </a:lnTo>
                  <a:lnTo>
                    <a:pt x="14" y="70"/>
                  </a:lnTo>
                  <a:lnTo>
                    <a:pt x="14" y="80"/>
                  </a:lnTo>
                  <a:lnTo>
                    <a:pt x="42" y="80"/>
                  </a:lnTo>
                  <a:lnTo>
                    <a:pt x="28" y="89"/>
                  </a:lnTo>
                  <a:lnTo>
                    <a:pt x="5" y="94"/>
                  </a:lnTo>
                  <a:lnTo>
                    <a:pt x="14" y="103"/>
                  </a:lnTo>
                  <a:lnTo>
                    <a:pt x="38" y="98"/>
                  </a:lnTo>
                  <a:lnTo>
                    <a:pt x="52" y="89"/>
                  </a:lnTo>
                  <a:lnTo>
                    <a:pt x="85" y="103"/>
                  </a:lnTo>
                  <a:lnTo>
                    <a:pt x="94" y="94"/>
                  </a:lnTo>
                  <a:lnTo>
                    <a:pt x="56" y="80"/>
                  </a:lnTo>
                  <a:lnTo>
                    <a:pt x="89" y="80"/>
                  </a:lnTo>
                  <a:lnTo>
                    <a:pt x="89" y="70"/>
                  </a:lnTo>
                  <a:lnTo>
                    <a:pt x="94" y="75"/>
                  </a:lnTo>
                  <a:lnTo>
                    <a:pt x="103" y="61"/>
                  </a:lnTo>
                  <a:lnTo>
                    <a:pt x="85" y="56"/>
                  </a:lnTo>
                  <a:lnTo>
                    <a:pt x="99" y="47"/>
                  </a:lnTo>
                  <a:lnTo>
                    <a:pt x="89" y="38"/>
                  </a:lnTo>
                  <a:lnTo>
                    <a:pt x="80" y="47"/>
                  </a:lnTo>
                  <a:lnTo>
                    <a:pt x="75" y="42"/>
                  </a:lnTo>
                  <a:lnTo>
                    <a:pt x="89" y="33"/>
                  </a:lnTo>
                  <a:lnTo>
                    <a:pt x="80" y="28"/>
                  </a:lnTo>
                  <a:lnTo>
                    <a:pt x="71" y="38"/>
                  </a:lnTo>
                  <a:lnTo>
                    <a:pt x="66" y="28"/>
                  </a:lnTo>
                  <a:lnTo>
                    <a:pt x="52" y="28"/>
                  </a:lnTo>
                  <a:lnTo>
                    <a:pt x="61" y="52"/>
                  </a:lnTo>
                  <a:lnTo>
                    <a:pt x="42" y="52"/>
                  </a:lnTo>
                  <a:lnTo>
                    <a:pt x="52" y="28"/>
                  </a:lnTo>
                  <a:close/>
                  <a:moveTo>
                    <a:pt x="33" y="61"/>
                  </a:moveTo>
                  <a:lnTo>
                    <a:pt x="42" y="61"/>
                  </a:lnTo>
                  <a:lnTo>
                    <a:pt x="42" y="66"/>
                  </a:lnTo>
                  <a:lnTo>
                    <a:pt x="24" y="66"/>
                  </a:lnTo>
                  <a:lnTo>
                    <a:pt x="33" y="61"/>
                  </a:lnTo>
                  <a:close/>
                  <a:moveTo>
                    <a:pt x="61" y="61"/>
                  </a:moveTo>
                  <a:lnTo>
                    <a:pt x="71" y="61"/>
                  </a:lnTo>
                  <a:lnTo>
                    <a:pt x="85" y="66"/>
                  </a:lnTo>
                  <a:lnTo>
                    <a:pt x="56" y="66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Freeform 40"/>
            <p:cNvSpPr>
              <a:spLocks noEditPoints="1"/>
            </p:cNvSpPr>
            <p:nvPr/>
          </p:nvSpPr>
          <p:spPr bwMode="auto">
            <a:xfrm>
              <a:off x="8244" y="7078"/>
              <a:ext cx="223" cy="225"/>
            </a:xfrm>
            <a:custGeom>
              <a:avLst/>
              <a:gdLst>
                <a:gd name="T0" fmla="*/ 4 w 102"/>
                <a:gd name="T1" fmla="*/ 19 h 103"/>
                <a:gd name="T2" fmla="*/ 42 w 102"/>
                <a:gd name="T3" fmla="*/ 19 h 103"/>
                <a:gd name="T4" fmla="*/ 42 w 102"/>
                <a:gd name="T5" fmla="*/ 24 h 103"/>
                <a:gd name="T6" fmla="*/ 9 w 102"/>
                <a:gd name="T7" fmla="*/ 24 h 103"/>
                <a:gd name="T8" fmla="*/ 9 w 102"/>
                <a:gd name="T9" fmla="*/ 33 h 103"/>
                <a:gd name="T10" fmla="*/ 42 w 102"/>
                <a:gd name="T11" fmla="*/ 33 h 103"/>
                <a:gd name="T12" fmla="*/ 42 w 102"/>
                <a:gd name="T13" fmla="*/ 38 h 103"/>
                <a:gd name="T14" fmla="*/ 0 w 102"/>
                <a:gd name="T15" fmla="*/ 38 h 103"/>
                <a:gd name="T16" fmla="*/ 0 w 102"/>
                <a:gd name="T17" fmla="*/ 47 h 103"/>
                <a:gd name="T18" fmla="*/ 102 w 102"/>
                <a:gd name="T19" fmla="*/ 47 h 103"/>
                <a:gd name="T20" fmla="*/ 102 w 102"/>
                <a:gd name="T21" fmla="*/ 38 h 103"/>
                <a:gd name="T22" fmla="*/ 56 w 102"/>
                <a:gd name="T23" fmla="*/ 38 h 103"/>
                <a:gd name="T24" fmla="*/ 56 w 102"/>
                <a:gd name="T25" fmla="*/ 33 h 103"/>
                <a:gd name="T26" fmla="*/ 88 w 102"/>
                <a:gd name="T27" fmla="*/ 33 h 103"/>
                <a:gd name="T28" fmla="*/ 88 w 102"/>
                <a:gd name="T29" fmla="*/ 24 h 103"/>
                <a:gd name="T30" fmla="*/ 56 w 102"/>
                <a:gd name="T31" fmla="*/ 24 h 103"/>
                <a:gd name="T32" fmla="*/ 56 w 102"/>
                <a:gd name="T33" fmla="*/ 19 h 103"/>
                <a:gd name="T34" fmla="*/ 93 w 102"/>
                <a:gd name="T35" fmla="*/ 19 h 103"/>
                <a:gd name="T36" fmla="*/ 93 w 102"/>
                <a:gd name="T37" fmla="*/ 5 h 103"/>
                <a:gd name="T38" fmla="*/ 56 w 102"/>
                <a:gd name="T39" fmla="*/ 5 h 103"/>
                <a:gd name="T40" fmla="*/ 56 w 102"/>
                <a:gd name="T41" fmla="*/ 5 h 103"/>
                <a:gd name="T42" fmla="*/ 60 w 102"/>
                <a:gd name="T43" fmla="*/ 5 h 103"/>
                <a:gd name="T44" fmla="*/ 60 w 102"/>
                <a:gd name="T45" fmla="*/ 5 h 103"/>
                <a:gd name="T46" fmla="*/ 60 w 102"/>
                <a:gd name="T47" fmla="*/ 0 h 103"/>
                <a:gd name="T48" fmla="*/ 60 w 102"/>
                <a:gd name="T49" fmla="*/ 0 h 103"/>
                <a:gd name="T50" fmla="*/ 51 w 102"/>
                <a:gd name="T51" fmla="*/ 0 h 103"/>
                <a:gd name="T52" fmla="*/ 42 w 102"/>
                <a:gd name="T53" fmla="*/ 0 h 103"/>
                <a:gd name="T54" fmla="*/ 42 w 102"/>
                <a:gd name="T55" fmla="*/ 5 h 103"/>
                <a:gd name="T56" fmla="*/ 4 w 102"/>
                <a:gd name="T57" fmla="*/ 5 h 103"/>
                <a:gd name="T58" fmla="*/ 4 w 102"/>
                <a:gd name="T59" fmla="*/ 19 h 103"/>
                <a:gd name="T60" fmla="*/ 4 w 102"/>
                <a:gd name="T61" fmla="*/ 19 h 103"/>
                <a:gd name="T62" fmla="*/ 32 w 102"/>
                <a:gd name="T63" fmla="*/ 84 h 103"/>
                <a:gd name="T64" fmla="*/ 70 w 102"/>
                <a:gd name="T65" fmla="*/ 84 h 103"/>
                <a:gd name="T66" fmla="*/ 70 w 102"/>
                <a:gd name="T67" fmla="*/ 89 h 103"/>
                <a:gd name="T68" fmla="*/ 70 w 102"/>
                <a:gd name="T69" fmla="*/ 89 h 103"/>
                <a:gd name="T70" fmla="*/ 65 w 102"/>
                <a:gd name="T71" fmla="*/ 94 h 103"/>
                <a:gd name="T72" fmla="*/ 60 w 102"/>
                <a:gd name="T73" fmla="*/ 94 h 103"/>
                <a:gd name="T74" fmla="*/ 60 w 102"/>
                <a:gd name="T75" fmla="*/ 94 h 103"/>
                <a:gd name="T76" fmla="*/ 65 w 102"/>
                <a:gd name="T77" fmla="*/ 103 h 103"/>
                <a:gd name="T78" fmla="*/ 65 w 102"/>
                <a:gd name="T79" fmla="*/ 103 h 103"/>
                <a:gd name="T80" fmla="*/ 79 w 102"/>
                <a:gd name="T81" fmla="*/ 103 h 103"/>
                <a:gd name="T82" fmla="*/ 84 w 102"/>
                <a:gd name="T83" fmla="*/ 98 h 103"/>
                <a:gd name="T84" fmla="*/ 84 w 102"/>
                <a:gd name="T85" fmla="*/ 94 h 103"/>
                <a:gd name="T86" fmla="*/ 84 w 102"/>
                <a:gd name="T87" fmla="*/ 47 h 103"/>
                <a:gd name="T88" fmla="*/ 18 w 102"/>
                <a:gd name="T89" fmla="*/ 47 h 103"/>
                <a:gd name="T90" fmla="*/ 18 w 102"/>
                <a:gd name="T91" fmla="*/ 103 h 103"/>
                <a:gd name="T92" fmla="*/ 32 w 102"/>
                <a:gd name="T93" fmla="*/ 103 h 103"/>
                <a:gd name="T94" fmla="*/ 32 w 102"/>
                <a:gd name="T95" fmla="*/ 84 h 103"/>
                <a:gd name="T96" fmla="*/ 32 w 102"/>
                <a:gd name="T97" fmla="*/ 84 h 103"/>
                <a:gd name="T98" fmla="*/ 32 w 102"/>
                <a:gd name="T99" fmla="*/ 56 h 103"/>
                <a:gd name="T100" fmla="*/ 70 w 102"/>
                <a:gd name="T101" fmla="*/ 56 h 103"/>
                <a:gd name="T102" fmla="*/ 70 w 102"/>
                <a:gd name="T103" fmla="*/ 61 h 103"/>
                <a:gd name="T104" fmla="*/ 32 w 102"/>
                <a:gd name="T105" fmla="*/ 61 h 103"/>
                <a:gd name="T106" fmla="*/ 32 w 102"/>
                <a:gd name="T107" fmla="*/ 56 h 103"/>
                <a:gd name="T108" fmla="*/ 32 w 102"/>
                <a:gd name="T109" fmla="*/ 56 h 103"/>
                <a:gd name="T110" fmla="*/ 32 w 102"/>
                <a:gd name="T111" fmla="*/ 70 h 103"/>
                <a:gd name="T112" fmla="*/ 70 w 102"/>
                <a:gd name="T113" fmla="*/ 70 h 103"/>
                <a:gd name="T114" fmla="*/ 70 w 102"/>
                <a:gd name="T115" fmla="*/ 75 h 103"/>
                <a:gd name="T116" fmla="*/ 32 w 102"/>
                <a:gd name="T117" fmla="*/ 75 h 103"/>
                <a:gd name="T118" fmla="*/ 32 w 102"/>
                <a:gd name="T119" fmla="*/ 70 h 103"/>
                <a:gd name="T120" fmla="*/ 32 w 102"/>
                <a:gd name="T121" fmla="*/ 70 h 10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2" h="103">
                  <a:moveTo>
                    <a:pt x="4" y="19"/>
                  </a:moveTo>
                  <a:lnTo>
                    <a:pt x="42" y="19"/>
                  </a:lnTo>
                  <a:lnTo>
                    <a:pt x="42" y="24"/>
                  </a:lnTo>
                  <a:lnTo>
                    <a:pt x="9" y="24"/>
                  </a:lnTo>
                  <a:lnTo>
                    <a:pt x="9" y="33"/>
                  </a:lnTo>
                  <a:lnTo>
                    <a:pt x="42" y="33"/>
                  </a:lnTo>
                  <a:lnTo>
                    <a:pt x="42" y="3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102" y="47"/>
                  </a:lnTo>
                  <a:lnTo>
                    <a:pt x="102" y="38"/>
                  </a:lnTo>
                  <a:lnTo>
                    <a:pt x="56" y="38"/>
                  </a:lnTo>
                  <a:lnTo>
                    <a:pt x="56" y="33"/>
                  </a:lnTo>
                  <a:lnTo>
                    <a:pt x="88" y="33"/>
                  </a:lnTo>
                  <a:lnTo>
                    <a:pt x="88" y="2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93" y="19"/>
                  </a:lnTo>
                  <a:lnTo>
                    <a:pt x="93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" y="5"/>
                  </a:lnTo>
                  <a:lnTo>
                    <a:pt x="4" y="19"/>
                  </a:lnTo>
                  <a:close/>
                  <a:moveTo>
                    <a:pt x="32" y="84"/>
                  </a:moveTo>
                  <a:lnTo>
                    <a:pt x="70" y="84"/>
                  </a:lnTo>
                  <a:lnTo>
                    <a:pt x="70" y="89"/>
                  </a:lnTo>
                  <a:lnTo>
                    <a:pt x="65" y="94"/>
                  </a:lnTo>
                  <a:lnTo>
                    <a:pt x="60" y="94"/>
                  </a:lnTo>
                  <a:lnTo>
                    <a:pt x="65" y="103"/>
                  </a:lnTo>
                  <a:lnTo>
                    <a:pt x="79" y="103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47"/>
                  </a:lnTo>
                  <a:lnTo>
                    <a:pt x="18" y="47"/>
                  </a:lnTo>
                  <a:lnTo>
                    <a:pt x="18" y="103"/>
                  </a:lnTo>
                  <a:lnTo>
                    <a:pt x="32" y="103"/>
                  </a:lnTo>
                  <a:lnTo>
                    <a:pt x="32" y="84"/>
                  </a:lnTo>
                  <a:close/>
                  <a:moveTo>
                    <a:pt x="32" y="56"/>
                  </a:moveTo>
                  <a:lnTo>
                    <a:pt x="70" y="56"/>
                  </a:lnTo>
                  <a:lnTo>
                    <a:pt x="70" y="61"/>
                  </a:lnTo>
                  <a:lnTo>
                    <a:pt x="32" y="61"/>
                  </a:lnTo>
                  <a:lnTo>
                    <a:pt x="32" y="56"/>
                  </a:lnTo>
                  <a:close/>
                  <a:moveTo>
                    <a:pt x="32" y="70"/>
                  </a:moveTo>
                  <a:lnTo>
                    <a:pt x="70" y="70"/>
                  </a:lnTo>
                  <a:lnTo>
                    <a:pt x="70" y="75"/>
                  </a:lnTo>
                  <a:lnTo>
                    <a:pt x="32" y="75"/>
                  </a:lnTo>
                  <a:lnTo>
                    <a:pt x="32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Freeform 41"/>
            <p:cNvSpPr>
              <a:spLocks noEditPoints="1"/>
            </p:cNvSpPr>
            <p:nvPr/>
          </p:nvSpPr>
          <p:spPr bwMode="auto">
            <a:xfrm>
              <a:off x="8508" y="7088"/>
              <a:ext cx="194" cy="203"/>
            </a:xfrm>
            <a:custGeom>
              <a:avLst/>
              <a:gdLst>
                <a:gd name="T0" fmla="*/ 89 w 89"/>
                <a:gd name="T1" fmla="*/ 93 h 93"/>
                <a:gd name="T2" fmla="*/ 89 w 89"/>
                <a:gd name="T3" fmla="*/ 79 h 93"/>
                <a:gd name="T4" fmla="*/ 14 w 89"/>
                <a:gd name="T5" fmla="*/ 79 h 93"/>
                <a:gd name="T6" fmla="*/ 14 w 89"/>
                <a:gd name="T7" fmla="*/ 14 h 93"/>
                <a:gd name="T8" fmla="*/ 84 w 89"/>
                <a:gd name="T9" fmla="*/ 14 h 93"/>
                <a:gd name="T10" fmla="*/ 84 w 89"/>
                <a:gd name="T11" fmla="*/ 0 h 93"/>
                <a:gd name="T12" fmla="*/ 0 w 89"/>
                <a:gd name="T13" fmla="*/ 0 h 93"/>
                <a:gd name="T14" fmla="*/ 0 w 89"/>
                <a:gd name="T15" fmla="*/ 93 h 93"/>
                <a:gd name="T16" fmla="*/ 89 w 89"/>
                <a:gd name="T17" fmla="*/ 93 h 93"/>
                <a:gd name="T18" fmla="*/ 89 w 89"/>
                <a:gd name="T19" fmla="*/ 93 h 93"/>
                <a:gd name="T20" fmla="*/ 75 w 89"/>
                <a:gd name="T21" fmla="*/ 75 h 93"/>
                <a:gd name="T22" fmla="*/ 75 w 89"/>
                <a:gd name="T23" fmla="*/ 75 h 93"/>
                <a:gd name="T24" fmla="*/ 79 w 89"/>
                <a:gd name="T25" fmla="*/ 70 h 93"/>
                <a:gd name="T26" fmla="*/ 79 w 89"/>
                <a:gd name="T27" fmla="*/ 70 h 93"/>
                <a:gd name="T28" fmla="*/ 61 w 89"/>
                <a:gd name="T29" fmla="*/ 47 h 93"/>
                <a:gd name="T30" fmla="*/ 61 w 89"/>
                <a:gd name="T31" fmla="*/ 47 h 93"/>
                <a:gd name="T32" fmla="*/ 75 w 89"/>
                <a:gd name="T33" fmla="*/ 33 h 93"/>
                <a:gd name="T34" fmla="*/ 75 w 89"/>
                <a:gd name="T35" fmla="*/ 33 h 93"/>
                <a:gd name="T36" fmla="*/ 75 w 89"/>
                <a:gd name="T37" fmla="*/ 23 h 93"/>
                <a:gd name="T38" fmla="*/ 75 w 89"/>
                <a:gd name="T39" fmla="*/ 23 h 93"/>
                <a:gd name="T40" fmla="*/ 61 w 89"/>
                <a:gd name="T41" fmla="*/ 19 h 93"/>
                <a:gd name="T42" fmla="*/ 61 w 89"/>
                <a:gd name="T43" fmla="*/ 19 h 93"/>
                <a:gd name="T44" fmla="*/ 51 w 89"/>
                <a:gd name="T45" fmla="*/ 37 h 93"/>
                <a:gd name="T46" fmla="*/ 51 w 89"/>
                <a:gd name="T47" fmla="*/ 37 h 93"/>
                <a:gd name="T48" fmla="*/ 33 w 89"/>
                <a:gd name="T49" fmla="*/ 23 h 93"/>
                <a:gd name="T50" fmla="*/ 33 w 89"/>
                <a:gd name="T51" fmla="*/ 23 h 93"/>
                <a:gd name="T52" fmla="*/ 28 w 89"/>
                <a:gd name="T53" fmla="*/ 19 h 93"/>
                <a:gd name="T54" fmla="*/ 28 w 89"/>
                <a:gd name="T55" fmla="*/ 19 h 93"/>
                <a:gd name="T56" fmla="*/ 23 w 89"/>
                <a:gd name="T57" fmla="*/ 23 h 93"/>
                <a:gd name="T58" fmla="*/ 23 w 89"/>
                <a:gd name="T59" fmla="*/ 23 h 93"/>
                <a:gd name="T60" fmla="*/ 19 w 89"/>
                <a:gd name="T61" fmla="*/ 28 h 93"/>
                <a:gd name="T62" fmla="*/ 19 w 89"/>
                <a:gd name="T63" fmla="*/ 28 h 93"/>
                <a:gd name="T64" fmla="*/ 42 w 89"/>
                <a:gd name="T65" fmla="*/ 47 h 93"/>
                <a:gd name="T66" fmla="*/ 42 w 89"/>
                <a:gd name="T67" fmla="*/ 47 h 93"/>
                <a:gd name="T68" fmla="*/ 14 w 89"/>
                <a:gd name="T69" fmla="*/ 70 h 93"/>
                <a:gd name="T70" fmla="*/ 14 w 89"/>
                <a:gd name="T71" fmla="*/ 70 h 93"/>
                <a:gd name="T72" fmla="*/ 28 w 89"/>
                <a:gd name="T73" fmla="*/ 79 h 93"/>
                <a:gd name="T74" fmla="*/ 28 w 89"/>
                <a:gd name="T75" fmla="*/ 79 h 93"/>
                <a:gd name="T76" fmla="*/ 51 w 89"/>
                <a:gd name="T77" fmla="*/ 61 h 93"/>
                <a:gd name="T78" fmla="*/ 51 w 89"/>
                <a:gd name="T79" fmla="*/ 61 h 93"/>
                <a:gd name="T80" fmla="*/ 70 w 89"/>
                <a:gd name="T81" fmla="*/ 79 h 93"/>
                <a:gd name="T82" fmla="*/ 70 w 89"/>
                <a:gd name="T83" fmla="*/ 79 h 93"/>
                <a:gd name="T84" fmla="*/ 75 w 89"/>
                <a:gd name="T85" fmla="*/ 75 h 93"/>
                <a:gd name="T86" fmla="*/ 75 w 89"/>
                <a:gd name="T87" fmla="*/ 75 h 93"/>
                <a:gd name="T88" fmla="*/ 75 w 89"/>
                <a:gd name="T89" fmla="*/ 75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61" y="19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51" y="61"/>
                  </a:lnTo>
                  <a:lnTo>
                    <a:pt x="70" y="79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42"/>
            <p:cNvSpPr>
              <a:spLocks noEditPoints="1"/>
            </p:cNvSpPr>
            <p:nvPr/>
          </p:nvSpPr>
          <p:spPr bwMode="auto">
            <a:xfrm>
              <a:off x="9303" y="8303"/>
              <a:ext cx="144" cy="153"/>
            </a:xfrm>
            <a:custGeom>
              <a:avLst/>
              <a:gdLst>
                <a:gd name="T0" fmla="*/ 5 w 66"/>
                <a:gd name="T1" fmla="*/ 9 h 70"/>
                <a:gd name="T2" fmla="*/ 14 w 66"/>
                <a:gd name="T3" fmla="*/ 19 h 70"/>
                <a:gd name="T4" fmla="*/ 19 w 66"/>
                <a:gd name="T5" fmla="*/ 14 h 70"/>
                <a:gd name="T6" fmla="*/ 28 w 66"/>
                <a:gd name="T7" fmla="*/ 14 h 70"/>
                <a:gd name="T8" fmla="*/ 24 w 66"/>
                <a:gd name="T9" fmla="*/ 28 h 70"/>
                <a:gd name="T10" fmla="*/ 28 w 66"/>
                <a:gd name="T11" fmla="*/ 23 h 70"/>
                <a:gd name="T12" fmla="*/ 28 w 66"/>
                <a:gd name="T13" fmla="*/ 19 h 70"/>
                <a:gd name="T14" fmla="*/ 24 w 66"/>
                <a:gd name="T15" fmla="*/ 19 h 70"/>
                <a:gd name="T16" fmla="*/ 24 w 66"/>
                <a:gd name="T17" fmla="*/ 14 h 70"/>
                <a:gd name="T18" fmla="*/ 14 w 66"/>
                <a:gd name="T19" fmla="*/ 33 h 70"/>
                <a:gd name="T20" fmla="*/ 19 w 66"/>
                <a:gd name="T21" fmla="*/ 33 h 70"/>
                <a:gd name="T22" fmla="*/ 24 w 66"/>
                <a:gd name="T23" fmla="*/ 33 h 70"/>
                <a:gd name="T24" fmla="*/ 47 w 66"/>
                <a:gd name="T25" fmla="*/ 37 h 70"/>
                <a:gd name="T26" fmla="*/ 24 w 66"/>
                <a:gd name="T27" fmla="*/ 37 h 70"/>
                <a:gd name="T28" fmla="*/ 19 w 66"/>
                <a:gd name="T29" fmla="*/ 56 h 70"/>
                <a:gd name="T30" fmla="*/ 52 w 66"/>
                <a:gd name="T31" fmla="*/ 56 h 70"/>
                <a:gd name="T32" fmla="*/ 52 w 66"/>
                <a:gd name="T33" fmla="*/ 61 h 70"/>
                <a:gd name="T34" fmla="*/ 38 w 66"/>
                <a:gd name="T35" fmla="*/ 61 h 70"/>
                <a:gd name="T36" fmla="*/ 42 w 66"/>
                <a:gd name="T37" fmla="*/ 70 h 70"/>
                <a:gd name="T38" fmla="*/ 47 w 66"/>
                <a:gd name="T39" fmla="*/ 70 h 70"/>
                <a:gd name="T40" fmla="*/ 52 w 66"/>
                <a:gd name="T41" fmla="*/ 70 h 70"/>
                <a:gd name="T42" fmla="*/ 56 w 66"/>
                <a:gd name="T43" fmla="*/ 65 h 70"/>
                <a:gd name="T44" fmla="*/ 28 w 66"/>
                <a:gd name="T45" fmla="*/ 47 h 70"/>
                <a:gd name="T46" fmla="*/ 56 w 66"/>
                <a:gd name="T47" fmla="*/ 47 h 70"/>
                <a:gd name="T48" fmla="*/ 61 w 66"/>
                <a:gd name="T49" fmla="*/ 33 h 70"/>
                <a:gd name="T50" fmla="*/ 61 w 66"/>
                <a:gd name="T51" fmla="*/ 28 h 70"/>
                <a:gd name="T52" fmla="*/ 66 w 66"/>
                <a:gd name="T53" fmla="*/ 28 h 70"/>
                <a:gd name="T54" fmla="*/ 56 w 66"/>
                <a:gd name="T55" fmla="*/ 14 h 70"/>
                <a:gd name="T56" fmla="*/ 52 w 66"/>
                <a:gd name="T57" fmla="*/ 19 h 70"/>
                <a:gd name="T58" fmla="*/ 66 w 66"/>
                <a:gd name="T59" fmla="*/ 14 h 70"/>
                <a:gd name="T60" fmla="*/ 47 w 66"/>
                <a:gd name="T61" fmla="*/ 5 h 70"/>
                <a:gd name="T62" fmla="*/ 42 w 66"/>
                <a:gd name="T63" fmla="*/ 0 h 70"/>
                <a:gd name="T64" fmla="*/ 33 w 66"/>
                <a:gd name="T65" fmla="*/ 5 h 70"/>
                <a:gd name="T66" fmla="*/ 19 w 66"/>
                <a:gd name="T67" fmla="*/ 5 h 70"/>
                <a:gd name="T68" fmla="*/ 10 w 66"/>
                <a:gd name="T69" fmla="*/ 0 h 70"/>
                <a:gd name="T70" fmla="*/ 38 w 66"/>
                <a:gd name="T71" fmla="*/ 14 h 70"/>
                <a:gd name="T72" fmla="*/ 42 w 66"/>
                <a:gd name="T73" fmla="*/ 28 h 70"/>
                <a:gd name="T74" fmla="*/ 38 w 66"/>
                <a:gd name="T75" fmla="*/ 14 h 70"/>
                <a:gd name="T76" fmla="*/ 10 w 66"/>
                <a:gd name="T77" fmla="*/ 33 h 70"/>
                <a:gd name="T78" fmla="*/ 14 w 66"/>
                <a:gd name="T79" fmla="*/ 28 h 70"/>
                <a:gd name="T80" fmla="*/ 0 w 66"/>
                <a:gd name="T81" fmla="*/ 23 h 70"/>
                <a:gd name="T82" fmla="*/ 10 w 66"/>
                <a:gd name="T83" fmla="*/ 33 h 70"/>
                <a:gd name="T84" fmla="*/ 10 w 66"/>
                <a:gd name="T85" fmla="*/ 33 h 70"/>
                <a:gd name="T86" fmla="*/ 52 w 66"/>
                <a:gd name="T87" fmla="*/ 23 h 70"/>
                <a:gd name="T88" fmla="*/ 52 w 66"/>
                <a:gd name="T89" fmla="*/ 28 h 70"/>
                <a:gd name="T90" fmla="*/ 52 w 66"/>
                <a:gd name="T91" fmla="*/ 23 h 70"/>
                <a:gd name="T92" fmla="*/ 0 w 66"/>
                <a:gd name="T93" fmla="*/ 61 h 70"/>
                <a:gd name="T94" fmla="*/ 0 w 66"/>
                <a:gd name="T95" fmla="*/ 61 h 70"/>
                <a:gd name="T96" fmla="*/ 10 w 66"/>
                <a:gd name="T97" fmla="*/ 65 h 70"/>
                <a:gd name="T98" fmla="*/ 14 w 66"/>
                <a:gd name="T99" fmla="*/ 42 h 70"/>
                <a:gd name="T100" fmla="*/ 10 w 66"/>
                <a:gd name="T101" fmla="*/ 37 h 70"/>
                <a:gd name="T102" fmla="*/ 10 w 66"/>
                <a:gd name="T103" fmla="*/ 37 h 70"/>
                <a:gd name="T104" fmla="*/ 0 w 66"/>
                <a:gd name="T105" fmla="*/ 61 h 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" h="70">
                  <a:moveTo>
                    <a:pt x="10" y="0"/>
                  </a:moveTo>
                  <a:lnTo>
                    <a:pt x="5" y="9"/>
                  </a:lnTo>
                  <a:lnTo>
                    <a:pt x="14" y="19"/>
                  </a:lnTo>
                  <a:lnTo>
                    <a:pt x="19" y="14"/>
                  </a:lnTo>
                  <a:lnTo>
                    <a:pt x="28" y="14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8" y="23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4"/>
                  </a:lnTo>
                  <a:lnTo>
                    <a:pt x="14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7"/>
                  </a:lnTo>
                  <a:lnTo>
                    <a:pt x="47" y="37"/>
                  </a:lnTo>
                  <a:lnTo>
                    <a:pt x="24" y="37"/>
                  </a:lnTo>
                  <a:lnTo>
                    <a:pt x="19" y="56"/>
                  </a:lnTo>
                  <a:lnTo>
                    <a:pt x="52" y="56"/>
                  </a:lnTo>
                  <a:lnTo>
                    <a:pt x="52" y="61"/>
                  </a:lnTo>
                  <a:lnTo>
                    <a:pt x="38" y="61"/>
                  </a:lnTo>
                  <a:lnTo>
                    <a:pt x="42" y="70"/>
                  </a:lnTo>
                  <a:lnTo>
                    <a:pt x="47" y="70"/>
                  </a:lnTo>
                  <a:lnTo>
                    <a:pt x="52" y="70"/>
                  </a:lnTo>
                  <a:lnTo>
                    <a:pt x="56" y="65"/>
                  </a:lnTo>
                  <a:lnTo>
                    <a:pt x="61" y="47"/>
                  </a:lnTo>
                  <a:lnTo>
                    <a:pt x="28" y="47"/>
                  </a:lnTo>
                  <a:lnTo>
                    <a:pt x="33" y="47"/>
                  </a:lnTo>
                  <a:lnTo>
                    <a:pt x="56" y="47"/>
                  </a:lnTo>
                  <a:lnTo>
                    <a:pt x="56" y="28"/>
                  </a:lnTo>
                  <a:lnTo>
                    <a:pt x="61" y="33"/>
                  </a:lnTo>
                  <a:lnTo>
                    <a:pt x="61" y="28"/>
                  </a:lnTo>
                  <a:lnTo>
                    <a:pt x="66" y="28"/>
                  </a:lnTo>
                  <a:lnTo>
                    <a:pt x="56" y="14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5"/>
                  </a:lnTo>
                  <a:lnTo>
                    <a:pt x="47" y="5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5"/>
                  </a:lnTo>
                  <a:lnTo>
                    <a:pt x="19" y="5"/>
                  </a:lnTo>
                  <a:lnTo>
                    <a:pt x="10" y="0"/>
                  </a:lnTo>
                  <a:close/>
                  <a:moveTo>
                    <a:pt x="38" y="14"/>
                  </a:moveTo>
                  <a:lnTo>
                    <a:pt x="42" y="14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8" y="14"/>
                  </a:lnTo>
                  <a:close/>
                  <a:moveTo>
                    <a:pt x="10" y="33"/>
                  </a:moveTo>
                  <a:lnTo>
                    <a:pt x="14" y="28"/>
                  </a:lnTo>
                  <a:lnTo>
                    <a:pt x="5" y="19"/>
                  </a:lnTo>
                  <a:lnTo>
                    <a:pt x="0" y="23"/>
                  </a:lnTo>
                  <a:lnTo>
                    <a:pt x="10" y="33"/>
                  </a:lnTo>
                  <a:close/>
                  <a:moveTo>
                    <a:pt x="52" y="23"/>
                  </a:moveTo>
                  <a:lnTo>
                    <a:pt x="52" y="23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3"/>
                  </a:lnTo>
                  <a:close/>
                  <a:moveTo>
                    <a:pt x="0" y="61"/>
                  </a:moveTo>
                  <a:lnTo>
                    <a:pt x="0" y="61"/>
                  </a:lnTo>
                  <a:lnTo>
                    <a:pt x="10" y="65"/>
                  </a:lnTo>
                  <a:lnTo>
                    <a:pt x="14" y="42"/>
                  </a:lnTo>
                  <a:lnTo>
                    <a:pt x="10" y="37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Freeform 43"/>
            <p:cNvSpPr>
              <a:spLocks noEditPoints="1"/>
            </p:cNvSpPr>
            <p:nvPr/>
          </p:nvSpPr>
          <p:spPr bwMode="auto">
            <a:xfrm>
              <a:off x="9456" y="8303"/>
              <a:ext cx="153" cy="142"/>
            </a:xfrm>
            <a:custGeom>
              <a:avLst/>
              <a:gdLst>
                <a:gd name="T0" fmla="*/ 28 w 70"/>
                <a:gd name="T1" fmla="*/ 5 h 65"/>
                <a:gd name="T2" fmla="*/ 28 w 70"/>
                <a:gd name="T3" fmla="*/ 5 h 65"/>
                <a:gd name="T4" fmla="*/ 28 w 70"/>
                <a:gd name="T5" fmla="*/ 5 h 65"/>
                <a:gd name="T6" fmla="*/ 28 w 70"/>
                <a:gd name="T7" fmla="*/ 5 h 65"/>
                <a:gd name="T8" fmla="*/ 14 w 70"/>
                <a:gd name="T9" fmla="*/ 0 h 65"/>
                <a:gd name="T10" fmla="*/ 14 w 70"/>
                <a:gd name="T11" fmla="*/ 0 h 65"/>
                <a:gd name="T12" fmla="*/ 10 w 70"/>
                <a:gd name="T13" fmla="*/ 19 h 65"/>
                <a:gd name="T14" fmla="*/ 0 w 70"/>
                <a:gd name="T15" fmla="*/ 33 h 65"/>
                <a:gd name="T16" fmla="*/ 0 w 70"/>
                <a:gd name="T17" fmla="*/ 33 h 65"/>
                <a:gd name="T18" fmla="*/ 10 w 70"/>
                <a:gd name="T19" fmla="*/ 42 h 65"/>
                <a:gd name="T20" fmla="*/ 10 w 70"/>
                <a:gd name="T21" fmla="*/ 42 h 65"/>
                <a:gd name="T22" fmla="*/ 14 w 70"/>
                <a:gd name="T23" fmla="*/ 33 h 65"/>
                <a:gd name="T24" fmla="*/ 14 w 70"/>
                <a:gd name="T25" fmla="*/ 65 h 65"/>
                <a:gd name="T26" fmla="*/ 24 w 70"/>
                <a:gd name="T27" fmla="*/ 65 h 65"/>
                <a:gd name="T28" fmla="*/ 24 w 70"/>
                <a:gd name="T29" fmla="*/ 14 h 65"/>
                <a:gd name="T30" fmla="*/ 24 w 70"/>
                <a:gd name="T31" fmla="*/ 14 h 65"/>
                <a:gd name="T32" fmla="*/ 28 w 70"/>
                <a:gd name="T33" fmla="*/ 5 h 65"/>
                <a:gd name="T34" fmla="*/ 28 w 70"/>
                <a:gd name="T35" fmla="*/ 5 h 65"/>
                <a:gd name="T36" fmla="*/ 28 w 70"/>
                <a:gd name="T37" fmla="*/ 5 h 65"/>
                <a:gd name="T38" fmla="*/ 42 w 70"/>
                <a:gd name="T39" fmla="*/ 23 h 65"/>
                <a:gd name="T40" fmla="*/ 42 w 70"/>
                <a:gd name="T41" fmla="*/ 28 h 65"/>
                <a:gd name="T42" fmla="*/ 24 w 70"/>
                <a:gd name="T43" fmla="*/ 28 h 65"/>
                <a:gd name="T44" fmla="*/ 24 w 70"/>
                <a:gd name="T45" fmla="*/ 37 h 65"/>
                <a:gd name="T46" fmla="*/ 42 w 70"/>
                <a:gd name="T47" fmla="*/ 37 h 65"/>
                <a:gd name="T48" fmla="*/ 42 w 70"/>
                <a:gd name="T49" fmla="*/ 56 h 65"/>
                <a:gd name="T50" fmla="*/ 42 w 70"/>
                <a:gd name="T51" fmla="*/ 56 h 65"/>
                <a:gd name="T52" fmla="*/ 42 w 70"/>
                <a:gd name="T53" fmla="*/ 56 h 65"/>
                <a:gd name="T54" fmla="*/ 33 w 70"/>
                <a:gd name="T55" fmla="*/ 56 h 65"/>
                <a:gd name="T56" fmla="*/ 33 w 70"/>
                <a:gd name="T57" fmla="*/ 56 h 65"/>
                <a:gd name="T58" fmla="*/ 38 w 70"/>
                <a:gd name="T59" fmla="*/ 65 h 65"/>
                <a:gd name="T60" fmla="*/ 38 w 70"/>
                <a:gd name="T61" fmla="*/ 65 h 65"/>
                <a:gd name="T62" fmla="*/ 47 w 70"/>
                <a:gd name="T63" fmla="*/ 65 h 65"/>
                <a:gd name="T64" fmla="*/ 52 w 70"/>
                <a:gd name="T65" fmla="*/ 61 h 65"/>
                <a:gd name="T66" fmla="*/ 52 w 70"/>
                <a:gd name="T67" fmla="*/ 37 h 65"/>
                <a:gd name="T68" fmla="*/ 70 w 70"/>
                <a:gd name="T69" fmla="*/ 37 h 65"/>
                <a:gd name="T70" fmla="*/ 70 w 70"/>
                <a:gd name="T71" fmla="*/ 28 h 65"/>
                <a:gd name="T72" fmla="*/ 52 w 70"/>
                <a:gd name="T73" fmla="*/ 28 h 65"/>
                <a:gd name="T74" fmla="*/ 52 w 70"/>
                <a:gd name="T75" fmla="*/ 23 h 65"/>
                <a:gd name="T76" fmla="*/ 52 w 70"/>
                <a:gd name="T77" fmla="*/ 23 h 65"/>
                <a:gd name="T78" fmla="*/ 66 w 70"/>
                <a:gd name="T79" fmla="*/ 5 h 65"/>
                <a:gd name="T80" fmla="*/ 28 w 70"/>
                <a:gd name="T81" fmla="*/ 5 h 65"/>
                <a:gd name="T82" fmla="*/ 28 w 70"/>
                <a:gd name="T83" fmla="*/ 14 h 65"/>
                <a:gd name="T84" fmla="*/ 52 w 70"/>
                <a:gd name="T85" fmla="*/ 14 h 65"/>
                <a:gd name="T86" fmla="*/ 52 w 70"/>
                <a:gd name="T87" fmla="*/ 14 h 65"/>
                <a:gd name="T88" fmla="*/ 42 w 70"/>
                <a:gd name="T89" fmla="*/ 23 h 65"/>
                <a:gd name="T90" fmla="*/ 42 w 70"/>
                <a:gd name="T91" fmla="*/ 23 h 65"/>
                <a:gd name="T92" fmla="*/ 42 w 70"/>
                <a:gd name="T93" fmla="*/ 23 h 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0" h="65">
                  <a:moveTo>
                    <a:pt x="28" y="5"/>
                  </a:moveTo>
                  <a:lnTo>
                    <a:pt x="28" y="5"/>
                  </a:lnTo>
                  <a:lnTo>
                    <a:pt x="14" y="0"/>
                  </a:lnTo>
                  <a:lnTo>
                    <a:pt x="10" y="19"/>
                  </a:lnTo>
                  <a:lnTo>
                    <a:pt x="0" y="33"/>
                  </a:lnTo>
                  <a:lnTo>
                    <a:pt x="10" y="42"/>
                  </a:lnTo>
                  <a:lnTo>
                    <a:pt x="14" y="33"/>
                  </a:lnTo>
                  <a:lnTo>
                    <a:pt x="14" y="65"/>
                  </a:lnTo>
                  <a:lnTo>
                    <a:pt x="24" y="65"/>
                  </a:lnTo>
                  <a:lnTo>
                    <a:pt x="24" y="14"/>
                  </a:lnTo>
                  <a:lnTo>
                    <a:pt x="28" y="5"/>
                  </a:lnTo>
                  <a:close/>
                  <a:moveTo>
                    <a:pt x="42" y="23"/>
                  </a:moveTo>
                  <a:lnTo>
                    <a:pt x="42" y="28"/>
                  </a:lnTo>
                  <a:lnTo>
                    <a:pt x="24" y="28"/>
                  </a:lnTo>
                  <a:lnTo>
                    <a:pt x="24" y="37"/>
                  </a:lnTo>
                  <a:lnTo>
                    <a:pt x="42" y="37"/>
                  </a:lnTo>
                  <a:lnTo>
                    <a:pt x="42" y="56"/>
                  </a:lnTo>
                  <a:lnTo>
                    <a:pt x="33" y="56"/>
                  </a:lnTo>
                  <a:lnTo>
                    <a:pt x="38" y="65"/>
                  </a:lnTo>
                  <a:lnTo>
                    <a:pt x="47" y="65"/>
                  </a:lnTo>
                  <a:lnTo>
                    <a:pt x="52" y="61"/>
                  </a:lnTo>
                  <a:lnTo>
                    <a:pt x="52" y="37"/>
                  </a:lnTo>
                  <a:lnTo>
                    <a:pt x="70" y="37"/>
                  </a:lnTo>
                  <a:lnTo>
                    <a:pt x="70" y="28"/>
                  </a:lnTo>
                  <a:lnTo>
                    <a:pt x="52" y="28"/>
                  </a:lnTo>
                  <a:lnTo>
                    <a:pt x="52" y="23"/>
                  </a:lnTo>
                  <a:lnTo>
                    <a:pt x="66" y="5"/>
                  </a:lnTo>
                  <a:lnTo>
                    <a:pt x="28" y="5"/>
                  </a:lnTo>
                  <a:lnTo>
                    <a:pt x="28" y="14"/>
                  </a:lnTo>
                  <a:lnTo>
                    <a:pt x="52" y="14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44"/>
            <p:cNvSpPr>
              <a:spLocks noEditPoints="1"/>
            </p:cNvSpPr>
            <p:nvPr/>
          </p:nvSpPr>
          <p:spPr bwMode="auto">
            <a:xfrm>
              <a:off x="9639" y="8314"/>
              <a:ext cx="133" cy="131"/>
            </a:xfrm>
            <a:custGeom>
              <a:avLst/>
              <a:gdLst>
                <a:gd name="T0" fmla="*/ 61 w 61"/>
                <a:gd name="T1" fmla="*/ 60 h 60"/>
                <a:gd name="T2" fmla="*/ 61 w 61"/>
                <a:gd name="T3" fmla="*/ 51 h 60"/>
                <a:gd name="T4" fmla="*/ 10 w 61"/>
                <a:gd name="T5" fmla="*/ 51 h 60"/>
                <a:gd name="T6" fmla="*/ 10 w 61"/>
                <a:gd name="T7" fmla="*/ 4 h 60"/>
                <a:gd name="T8" fmla="*/ 57 w 61"/>
                <a:gd name="T9" fmla="*/ 4 h 60"/>
                <a:gd name="T10" fmla="*/ 57 w 61"/>
                <a:gd name="T11" fmla="*/ 0 h 60"/>
                <a:gd name="T12" fmla="*/ 0 w 61"/>
                <a:gd name="T13" fmla="*/ 0 h 60"/>
                <a:gd name="T14" fmla="*/ 0 w 61"/>
                <a:gd name="T15" fmla="*/ 60 h 60"/>
                <a:gd name="T16" fmla="*/ 61 w 61"/>
                <a:gd name="T17" fmla="*/ 60 h 60"/>
                <a:gd name="T18" fmla="*/ 61 w 61"/>
                <a:gd name="T19" fmla="*/ 60 h 60"/>
                <a:gd name="T20" fmla="*/ 52 w 61"/>
                <a:gd name="T21" fmla="*/ 46 h 60"/>
                <a:gd name="T22" fmla="*/ 52 w 61"/>
                <a:gd name="T23" fmla="*/ 46 h 60"/>
                <a:gd name="T24" fmla="*/ 52 w 61"/>
                <a:gd name="T25" fmla="*/ 46 h 60"/>
                <a:gd name="T26" fmla="*/ 52 w 61"/>
                <a:gd name="T27" fmla="*/ 46 h 60"/>
                <a:gd name="T28" fmla="*/ 38 w 61"/>
                <a:gd name="T29" fmla="*/ 28 h 60"/>
                <a:gd name="T30" fmla="*/ 38 w 61"/>
                <a:gd name="T31" fmla="*/ 28 h 60"/>
                <a:gd name="T32" fmla="*/ 47 w 61"/>
                <a:gd name="T33" fmla="*/ 18 h 60"/>
                <a:gd name="T34" fmla="*/ 47 w 61"/>
                <a:gd name="T35" fmla="*/ 18 h 60"/>
                <a:gd name="T36" fmla="*/ 52 w 61"/>
                <a:gd name="T37" fmla="*/ 14 h 60"/>
                <a:gd name="T38" fmla="*/ 52 w 61"/>
                <a:gd name="T39" fmla="*/ 14 h 60"/>
                <a:gd name="T40" fmla="*/ 43 w 61"/>
                <a:gd name="T41" fmla="*/ 9 h 60"/>
                <a:gd name="T42" fmla="*/ 43 w 61"/>
                <a:gd name="T43" fmla="*/ 9 h 60"/>
                <a:gd name="T44" fmla="*/ 33 w 61"/>
                <a:gd name="T45" fmla="*/ 23 h 60"/>
                <a:gd name="T46" fmla="*/ 33 w 61"/>
                <a:gd name="T47" fmla="*/ 23 h 60"/>
                <a:gd name="T48" fmla="*/ 24 w 61"/>
                <a:gd name="T49" fmla="*/ 14 h 60"/>
                <a:gd name="T50" fmla="*/ 24 w 61"/>
                <a:gd name="T51" fmla="*/ 14 h 60"/>
                <a:gd name="T52" fmla="*/ 19 w 61"/>
                <a:gd name="T53" fmla="*/ 9 h 60"/>
                <a:gd name="T54" fmla="*/ 19 w 61"/>
                <a:gd name="T55" fmla="*/ 9 h 60"/>
                <a:gd name="T56" fmla="*/ 14 w 61"/>
                <a:gd name="T57" fmla="*/ 14 h 60"/>
                <a:gd name="T58" fmla="*/ 14 w 61"/>
                <a:gd name="T59" fmla="*/ 14 h 60"/>
                <a:gd name="T60" fmla="*/ 14 w 61"/>
                <a:gd name="T61" fmla="*/ 18 h 60"/>
                <a:gd name="T62" fmla="*/ 14 w 61"/>
                <a:gd name="T63" fmla="*/ 18 h 60"/>
                <a:gd name="T64" fmla="*/ 29 w 61"/>
                <a:gd name="T65" fmla="*/ 32 h 60"/>
                <a:gd name="T66" fmla="*/ 29 w 61"/>
                <a:gd name="T67" fmla="*/ 32 h 60"/>
                <a:gd name="T68" fmla="*/ 10 w 61"/>
                <a:gd name="T69" fmla="*/ 46 h 60"/>
                <a:gd name="T70" fmla="*/ 10 w 61"/>
                <a:gd name="T71" fmla="*/ 46 h 60"/>
                <a:gd name="T72" fmla="*/ 19 w 61"/>
                <a:gd name="T73" fmla="*/ 51 h 60"/>
                <a:gd name="T74" fmla="*/ 19 w 61"/>
                <a:gd name="T75" fmla="*/ 51 h 60"/>
                <a:gd name="T76" fmla="*/ 33 w 61"/>
                <a:gd name="T77" fmla="*/ 37 h 60"/>
                <a:gd name="T78" fmla="*/ 33 w 61"/>
                <a:gd name="T79" fmla="*/ 37 h 60"/>
                <a:gd name="T80" fmla="*/ 47 w 61"/>
                <a:gd name="T81" fmla="*/ 51 h 60"/>
                <a:gd name="T82" fmla="*/ 47 w 61"/>
                <a:gd name="T83" fmla="*/ 51 h 60"/>
                <a:gd name="T84" fmla="*/ 52 w 61"/>
                <a:gd name="T85" fmla="*/ 46 h 60"/>
                <a:gd name="T86" fmla="*/ 52 w 61"/>
                <a:gd name="T87" fmla="*/ 46 h 60"/>
                <a:gd name="T88" fmla="*/ 52 w 61"/>
                <a:gd name="T89" fmla="*/ 4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60">
                  <a:moveTo>
                    <a:pt x="61" y="60"/>
                  </a:moveTo>
                  <a:lnTo>
                    <a:pt x="61" y="51"/>
                  </a:lnTo>
                  <a:lnTo>
                    <a:pt x="10" y="51"/>
                  </a:lnTo>
                  <a:lnTo>
                    <a:pt x="10" y="4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61" y="60"/>
                  </a:lnTo>
                  <a:close/>
                  <a:moveTo>
                    <a:pt x="52" y="46"/>
                  </a:moveTo>
                  <a:lnTo>
                    <a:pt x="52" y="46"/>
                  </a:lnTo>
                  <a:lnTo>
                    <a:pt x="38" y="28"/>
                  </a:lnTo>
                  <a:lnTo>
                    <a:pt x="47" y="18"/>
                  </a:lnTo>
                  <a:lnTo>
                    <a:pt x="52" y="14"/>
                  </a:lnTo>
                  <a:lnTo>
                    <a:pt x="43" y="9"/>
                  </a:lnTo>
                  <a:lnTo>
                    <a:pt x="33" y="23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29" y="32"/>
                  </a:lnTo>
                  <a:lnTo>
                    <a:pt x="10" y="46"/>
                  </a:lnTo>
                  <a:lnTo>
                    <a:pt x="19" y="51"/>
                  </a:lnTo>
                  <a:lnTo>
                    <a:pt x="33" y="37"/>
                  </a:lnTo>
                  <a:lnTo>
                    <a:pt x="47" y="51"/>
                  </a:lnTo>
                  <a:lnTo>
                    <a:pt x="5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45"/>
            <p:cNvSpPr>
              <a:spLocks noEditPoints="1"/>
            </p:cNvSpPr>
            <p:nvPr/>
          </p:nvSpPr>
          <p:spPr bwMode="auto">
            <a:xfrm>
              <a:off x="10140" y="8303"/>
              <a:ext cx="144" cy="153"/>
            </a:xfrm>
            <a:custGeom>
              <a:avLst/>
              <a:gdLst>
                <a:gd name="T0" fmla="*/ 19 w 66"/>
                <a:gd name="T1" fmla="*/ 19 h 70"/>
                <a:gd name="T2" fmla="*/ 14 w 66"/>
                <a:gd name="T3" fmla="*/ 19 h 70"/>
                <a:gd name="T4" fmla="*/ 14 w 66"/>
                <a:gd name="T5" fmla="*/ 28 h 70"/>
                <a:gd name="T6" fmla="*/ 10 w 66"/>
                <a:gd name="T7" fmla="*/ 28 h 70"/>
                <a:gd name="T8" fmla="*/ 5 w 66"/>
                <a:gd name="T9" fmla="*/ 28 h 70"/>
                <a:gd name="T10" fmla="*/ 10 w 66"/>
                <a:gd name="T11" fmla="*/ 42 h 70"/>
                <a:gd name="T12" fmla="*/ 14 w 66"/>
                <a:gd name="T13" fmla="*/ 37 h 70"/>
                <a:gd name="T14" fmla="*/ 33 w 66"/>
                <a:gd name="T15" fmla="*/ 56 h 70"/>
                <a:gd name="T16" fmla="*/ 28 w 66"/>
                <a:gd name="T17" fmla="*/ 56 h 70"/>
                <a:gd name="T18" fmla="*/ 24 w 66"/>
                <a:gd name="T19" fmla="*/ 61 h 70"/>
                <a:gd name="T20" fmla="*/ 28 w 66"/>
                <a:gd name="T21" fmla="*/ 70 h 70"/>
                <a:gd name="T22" fmla="*/ 38 w 66"/>
                <a:gd name="T23" fmla="*/ 65 h 70"/>
                <a:gd name="T24" fmla="*/ 42 w 66"/>
                <a:gd name="T25" fmla="*/ 37 h 70"/>
                <a:gd name="T26" fmla="*/ 61 w 66"/>
                <a:gd name="T27" fmla="*/ 33 h 70"/>
                <a:gd name="T28" fmla="*/ 42 w 66"/>
                <a:gd name="T29" fmla="*/ 28 h 70"/>
                <a:gd name="T30" fmla="*/ 42 w 66"/>
                <a:gd name="T31" fmla="*/ 23 h 70"/>
                <a:gd name="T32" fmla="*/ 42 w 66"/>
                <a:gd name="T33" fmla="*/ 23 h 70"/>
                <a:gd name="T34" fmla="*/ 38 w 66"/>
                <a:gd name="T35" fmla="*/ 19 h 70"/>
                <a:gd name="T36" fmla="*/ 33 w 66"/>
                <a:gd name="T37" fmla="*/ 33 h 70"/>
                <a:gd name="T38" fmla="*/ 28 w 66"/>
                <a:gd name="T39" fmla="*/ 19 h 70"/>
                <a:gd name="T40" fmla="*/ 66 w 66"/>
                <a:gd name="T41" fmla="*/ 9 h 70"/>
                <a:gd name="T42" fmla="*/ 33 w 66"/>
                <a:gd name="T43" fmla="*/ 9 h 70"/>
                <a:gd name="T44" fmla="*/ 33 w 66"/>
                <a:gd name="T45" fmla="*/ 5 h 70"/>
                <a:gd name="T46" fmla="*/ 33 w 66"/>
                <a:gd name="T47" fmla="*/ 5 h 70"/>
                <a:gd name="T48" fmla="*/ 38 w 66"/>
                <a:gd name="T49" fmla="*/ 0 h 70"/>
                <a:gd name="T50" fmla="*/ 24 w 66"/>
                <a:gd name="T51" fmla="*/ 0 h 70"/>
                <a:gd name="T52" fmla="*/ 0 w 66"/>
                <a:gd name="T53" fmla="*/ 9 h 70"/>
                <a:gd name="T54" fmla="*/ 0 w 66"/>
                <a:gd name="T55" fmla="*/ 19 h 70"/>
                <a:gd name="T56" fmla="*/ 19 w 66"/>
                <a:gd name="T57" fmla="*/ 19 h 70"/>
                <a:gd name="T58" fmla="*/ 66 w 66"/>
                <a:gd name="T59" fmla="*/ 56 h 70"/>
                <a:gd name="T60" fmla="*/ 61 w 66"/>
                <a:gd name="T61" fmla="*/ 51 h 70"/>
                <a:gd name="T62" fmla="*/ 52 w 66"/>
                <a:gd name="T63" fmla="*/ 42 h 70"/>
                <a:gd name="T64" fmla="*/ 42 w 66"/>
                <a:gd name="T65" fmla="*/ 47 h 70"/>
                <a:gd name="T66" fmla="*/ 56 w 66"/>
                <a:gd name="T67" fmla="*/ 65 h 70"/>
                <a:gd name="T68" fmla="*/ 10 w 66"/>
                <a:gd name="T69" fmla="*/ 65 h 70"/>
                <a:gd name="T70" fmla="*/ 24 w 66"/>
                <a:gd name="T71" fmla="*/ 47 h 70"/>
                <a:gd name="T72" fmla="*/ 14 w 66"/>
                <a:gd name="T73" fmla="*/ 42 h 70"/>
                <a:gd name="T74" fmla="*/ 10 w 66"/>
                <a:gd name="T75" fmla="*/ 51 h 70"/>
                <a:gd name="T76" fmla="*/ 0 w 66"/>
                <a:gd name="T77" fmla="*/ 61 h 70"/>
                <a:gd name="T78" fmla="*/ 10 w 66"/>
                <a:gd name="T79" fmla="*/ 65 h 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6" h="70">
                  <a:moveTo>
                    <a:pt x="19" y="19"/>
                  </a:moveTo>
                  <a:lnTo>
                    <a:pt x="19" y="19"/>
                  </a:lnTo>
                  <a:lnTo>
                    <a:pt x="14" y="19"/>
                  </a:lnTo>
                  <a:lnTo>
                    <a:pt x="14" y="28"/>
                  </a:lnTo>
                  <a:lnTo>
                    <a:pt x="10" y="28"/>
                  </a:lnTo>
                  <a:lnTo>
                    <a:pt x="5" y="28"/>
                  </a:lnTo>
                  <a:lnTo>
                    <a:pt x="10" y="42"/>
                  </a:lnTo>
                  <a:lnTo>
                    <a:pt x="14" y="37"/>
                  </a:lnTo>
                  <a:lnTo>
                    <a:pt x="33" y="37"/>
                  </a:lnTo>
                  <a:lnTo>
                    <a:pt x="33" y="56"/>
                  </a:lnTo>
                  <a:lnTo>
                    <a:pt x="28" y="56"/>
                  </a:lnTo>
                  <a:lnTo>
                    <a:pt x="24" y="61"/>
                  </a:lnTo>
                  <a:lnTo>
                    <a:pt x="28" y="70"/>
                  </a:lnTo>
                  <a:lnTo>
                    <a:pt x="38" y="65"/>
                  </a:lnTo>
                  <a:lnTo>
                    <a:pt x="42" y="61"/>
                  </a:lnTo>
                  <a:lnTo>
                    <a:pt x="42" y="37"/>
                  </a:lnTo>
                  <a:lnTo>
                    <a:pt x="61" y="37"/>
                  </a:lnTo>
                  <a:lnTo>
                    <a:pt x="61" y="33"/>
                  </a:lnTo>
                  <a:lnTo>
                    <a:pt x="42" y="33"/>
                  </a:lnTo>
                  <a:lnTo>
                    <a:pt x="42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33"/>
                  </a:lnTo>
                  <a:lnTo>
                    <a:pt x="19" y="33"/>
                  </a:lnTo>
                  <a:lnTo>
                    <a:pt x="28" y="19"/>
                  </a:lnTo>
                  <a:lnTo>
                    <a:pt x="66" y="19"/>
                  </a:lnTo>
                  <a:lnTo>
                    <a:pt x="66" y="9"/>
                  </a:lnTo>
                  <a:lnTo>
                    <a:pt x="33" y="9"/>
                  </a:lnTo>
                  <a:lnTo>
                    <a:pt x="33" y="5"/>
                  </a:lnTo>
                  <a:lnTo>
                    <a:pt x="38" y="0"/>
                  </a:lnTo>
                  <a:lnTo>
                    <a:pt x="24" y="0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19"/>
                  </a:lnTo>
                  <a:lnTo>
                    <a:pt x="19" y="19"/>
                  </a:lnTo>
                  <a:close/>
                  <a:moveTo>
                    <a:pt x="56" y="65"/>
                  </a:moveTo>
                  <a:lnTo>
                    <a:pt x="66" y="56"/>
                  </a:lnTo>
                  <a:lnTo>
                    <a:pt x="61" y="51"/>
                  </a:lnTo>
                  <a:lnTo>
                    <a:pt x="52" y="42"/>
                  </a:lnTo>
                  <a:lnTo>
                    <a:pt x="42" y="47"/>
                  </a:lnTo>
                  <a:lnTo>
                    <a:pt x="56" y="65"/>
                  </a:lnTo>
                  <a:close/>
                  <a:moveTo>
                    <a:pt x="10" y="65"/>
                  </a:moveTo>
                  <a:lnTo>
                    <a:pt x="10" y="65"/>
                  </a:lnTo>
                  <a:lnTo>
                    <a:pt x="24" y="47"/>
                  </a:lnTo>
                  <a:lnTo>
                    <a:pt x="14" y="42"/>
                  </a:lnTo>
                  <a:lnTo>
                    <a:pt x="10" y="51"/>
                  </a:lnTo>
                  <a:lnTo>
                    <a:pt x="0" y="61"/>
                  </a:lnTo>
                  <a:lnTo>
                    <a:pt x="10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46"/>
            <p:cNvSpPr>
              <a:spLocks noEditPoints="1"/>
            </p:cNvSpPr>
            <p:nvPr/>
          </p:nvSpPr>
          <p:spPr bwMode="auto">
            <a:xfrm>
              <a:off x="10314" y="8314"/>
              <a:ext cx="131" cy="131"/>
            </a:xfrm>
            <a:custGeom>
              <a:avLst/>
              <a:gdLst>
                <a:gd name="T0" fmla="*/ 60 w 60"/>
                <a:gd name="T1" fmla="*/ 60 h 60"/>
                <a:gd name="T2" fmla="*/ 60 w 60"/>
                <a:gd name="T3" fmla="*/ 51 h 60"/>
                <a:gd name="T4" fmla="*/ 9 w 60"/>
                <a:gd name="T5" fmla="*/ 51 h 60"/>
                <a:gd name="T6" fmla="*/ 9 w 60"/>
                <a:gd name="T7" fmla="*/ 4 h 60"/>
                <a:gd name="T8" fmla="*/ 56 w 60"/>
                <a:gd name="T9" fmla="*/ 4 h 60"/>
                <a:gd name="T10" fmla="*/ 56 w 60"/>
                <a:gd name="T11" fmla="*/ 0 h 60"/>
                <a:gd name="T12" fmla="*/ 0 w 60"/>
                <a:gd name="T13" fmla="*/ 0 h 60"/>
                <a:gd name="T14" fmla="*/ 0 w 60"/>
                <a:gd name="T15" fmla="*/ 60 h 60"/>
                <a:gd name="T16" fmla="*/ 60 w 60"/>
                <a:gd name="T17" fmla="*/ 60 h 60"/>
                <a:gd name="T18" fmla="*/ 60 w 60"/>
                <a:gd name="T19" fmla="*/ 60 h 60"/>
                <a:gd name="T20" fmla="*/ 51 w 60"/>
                <a:gd name="T21" fmla="*/ 46 h 60"/>
                <a:gd name="T22" fmla="*/ 51 w 60"/>
                <a:gd name="T23" fmla="*/ 46 h 60"/>
                <a:gd name="T24" fmla="*/ 51 w 60"/>
                <a:gd name="T25" fmla="*/ 46 h 60"/>
                <a:gd name="T26" fmla="*/ 51 w 60"/>
                <a:gd name="T27" fmla="*/ 46 h 60"/>
                <a:gd name="T28" fmla="*/ 37 w 60"/>
                <a:gd name="T29" fmla="*/ 28 h 60"/>
                <a:gd name="T30" fmla="*/ 37 w 60"/>
                <a:gd name="T31" fmla="*/ 28 h 60"/>
                <a:gd name="T32" fmla="*/ 46 w 60"/>
                <a:gd name="T33" fmla="*/ 18 h 60"/>
                <a:gd name="T34" fmla="*/ 46 w 60"/>
                <a:gd name="T35" fmla="*/ 18 h 60"/>
                <a:gd name="T36" fmla="*/ 51 w 60"/>
                <a:gd name="T37" fmla="*/ 14 h 60"/>
                <a:gd name="T38" fmla="*/ 51 w 60"/>
                <a:gd name="T39" fmla="*/ 14 h 60"/>
                <a:gd name="T40" fmla="*/ 42 w 60"/>
                <a:gd name="T41" fmla="*/ 9 h 60"/>
                <a:gd name="T42" fmla="*/ 42 w 60"/>
                <a:gd name="T43" fmla="*/ 9 h 60"/>
                <a:gd name="T44" fmla="*/ 32 w 60"/>
                <a:gd name="T45" fmla="*/ 23 h 60"/>
                <a:gd name="T46" fmla="*/ 32 w 60"/>
                <a:gd name="T47" fmla="*/ 23 h 60"/>
                <a:gd name="T48" fmla="*/ 23 w 60"/>
                <a:gd name="T49" fmla="*/ 14 h 60"/>
                <a:gd name="T50" fmla="*/ 23 w 60"/>
                <a:gd name="T51" fmla="*/ 14 h 60"/>
                <a:gd name="T52" fmla="*/ 18 w 60"/>
                <a:gd name="T53" fmla="*/ 9 h 60"/>
                <a:gd name="T54" fmla="*/ 18 w 60"/>
                <a:gd name="T55" fmla="*/ 9 h 60"/>
                <a:gd name="T56" fmla="*/ 14 w 60"/>
                <a:gd name="T57" fmla="*/ 14 h 60"/>
                <a:gd name="T58" fmla="*/ 14 w 60"/>
                <a:gd name="T59" fmla="*/ 14 h 60"/>
                <a:gd name="T60" fmla="*/ 14 w 60"/>
                <a:gd name="T61" fmla="*/ 18 h 60"/>
                <a:gd name="T62" fmla="*/ 14 w 60"/>
                <a:gd name="T63" fmla="*/ 18 h 60"/>
                <a:gd name="T64" fmla="*/ 28 w 60"/>
                <a:gd name="T65" fmla="*/ 32 h 60"/>
                <a:gd name="T66" fmla="*/ 28 w 60"/>
                <a:gd name="T67" fmla="*/ 32 h 60"/>
                <a:gd name="T68" fmla="*/ 9 w 60"/>
                <a:gd name="T69" fmla="*/ 46 h 60"/>
                <a:gd name="T70" fmla="*/ 9 w 60"/>
                <a:gd name="T71" fmla="*/ 46 h 60"/>
                <a:gd name="T72" fmla="*/ 18 w 60"/>
                <a:gd name="T73" fmla="*/ 51 h 60"/>
                <a:gd name="T74" fmla="*/ 18 w 60"/>
                <a:gd name="T75" fmla="*/ 51 h 60"/>
                <a:gd name="T76" fmla="*/ 32 w 60"/>
                <a:gd name="T77" fmla="*/ 37 h 60"/>
                <a:gd name="T78" fmla="*/ 32 w 60"/>
                <a:gd name="T79" fmla="*/ 37 h 60"/>
                <a:gd name="T80" fmla="*/ 46 w 60"/>
                <a:gd name="T81" fmla="*/ 51 h 60"/>
                <a:gd name="T82" fmla="*/ 46 w 60"/>
                <a:gd name="T83" fmla="*/ 51 h 60"/>
                <a:gd name="T84" fmla="*/ 51 w 60"/>
                <a:gd name="T85" fmla="*/ 46 h 60"/>
                <a:gd name="T86" fmla="*/ 51 w 60"/>
                <a:gd name="T87" fmla="*/ 46 h 60"/>
                <a:gd name="T88" fmla="*/ 51 w 60"/>
                <a:gd name="T89" fmla="*/ 46 h 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0">
                  <a:moveTo>
                    <a:pt x="60" y="60"/>
                  </a:moveTo>
                  <a:lnTo>
                    <a:pt x="60" y="51"/>
                  </a:lnTo>
                  <a:lnTo>
                    <a:pt x="9" y="51"/>
                  </a:lnTo>
                  <a:lnTo>
                    <a:pt x="9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60" y="60"/>
                  </a:lnTo>
                  <a:close/>
                  <a:moveTo>
                    <a:pt x="51" y="46"/>
                  </a:moveTo>
                  <a:lnTo>
                    <a:pt x="51" y="46"/>
                  </a:lnTo>
                  <a:lnTo>
                    <a:pt x="37" y="28"/>
                  </a:lnTo>
                  <a:lnTo>
                    <a:pt x="46" y="18"/>
                  </a:lnTo>
                  <a:lnTo>
                    <a:pt x="51" y="14"/>
                  </a:lnTo>
                  <a:lnTo>
                    <a:pt x="42" y="9"/>
                  </a:lnTo>
                  <a:lnTo>
                    <a:pt x="32" y="23"/>
                  </a:lnTo>
                  <a:lnTo>
                    <a:pt x="23" y="14"/>
                  </a:lnTo>
                  <a:lnTo>
                    <a:pt x="18" y="9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28" y="32"/>
                  </a:lnTo>
                  <a:lnTo>
                    <a:pt x="9" y="46"/>
                  </a:lnTo>
                  <a:lnTo>
                    <a:pt x="18" y="51"/>
                  </a:lnTo>
                  <a:lnTo>
                    <a:pt x="32" y="37"/>
                  </a:lnTo>
                  <a:lnTo>
                    <a:pt x="46" y="51"/>
                  </a:lnTo>
                  <a:lnTo>
                    <a:pt x="5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47"/>
            <p:cNvSpPr>
              <a:spLocks noEditPoints="1"/>
            </p:cNvSpPr>
            <p:nvPr/>
          </p:nvSpPr>
          <p:spPr bwMode="auto">
            <a:xfrm>
              <a:off x="11212" y="7292"/>
              <a:ext cx="214" cy="194"/>
            </a:xfrm>
            <a:custGeom>
              <a:avLst/>
              <a:gdLst>
                <a:gd name="T0" fmla="*/ 23 w 98"/>
                <a:gd name="T1" fmla="*/ 89 h 89"/>
                <a:gd name="T2" fmla="*/ 23 w 98"/>
                <a:gd name="T3" fmla="*/ 84 h 89"/>
                <a:gd name="T4" fmla="*/ 75 w 98"/>
                <a:gd name="T5" fmla="*/ 84 h 89"/>
                <a:gd name="T6" fmla="*/ 75 w 98"/>
                <a:gd name="T7" fmla="*/ 89 h 89"/>
                <a:gd name="T8" fmla="*/ 89 w 98"/>
                <a:gd name="T9" fmla="*/ 89 h 89"/>
                <a:gd name="T10" fmla="*/ 89 w 98"/>
                <a:gd name="T11" fmla="*/ 24 h 89"/>
                <a:gd name="T12" fmla="*/ 65 w 98"/>
                <a:gd name="T13" fmla="*/ 24 h 89"/>
                <a:gd name="T14" fmla="*/ 65 w 98"/>
                <a:gd name="T15" fmla="*/ 10 h 89"/>
                <a:gd name="T16" fmla="*/ 98 w 98"/>
                <a:gd name="T17" fmla="*/ 10 h 89"/>
                <a:gd name="T18" fmla="*/ 98 w 98"/>
                <a:gd name="T19" fmla="*/ 0 h 89"/>
                <a:gd name="T20" fmla="*/ 0 w 98"/>
                <a:gd name="T21" fmla="*/ 0 h 89"/>
                <a:gd name="T22" fmla="*/ 0 w 98"/>
                <a:gd name="T23" fmla="*/ 10 h 89"/>
                <a:gd name="T24" fmla="*/ 33 w 98"/>
                <a:gd name="T25" fmla="*/ 10 h 89"/>
                <a:gd name="T26" fmla="*/ 33 w 98"/>
                <a:gd name="T27" fmla="*/ 24 h 89"/>
                <a:gd name="T28" fmla="*/ 9 w 98"/>
                <a:gd name="T29" fmla="*/ 24 h 89"/>
                <a:gd name="T30" fmla="*/ 9 w 98"/>
                <a:gd name="T31" fmla="*/ 89 h 89"/>
                <a:gd name="T32" fmla="*/ 23 w 98"/>
                <a:gd name="T33" fmla="*/ 89 h 89"/>
                <a:gd name="T34" fmla="*/ 23 w 98"/>
                <a:gd name="T35" fmla="*/ 89 h 89"/>
                <a:gd name="T36" fmla="*/ 51 w 98"/>
                <a:gd name="T37" fmla="*/ 10 h 89"/>
                <a:gd name="T38" fmla="*/ 51 w 98"/>
                <a:gd name="T39" fmla="*/ 24 h 89"/>
                <a:gd name="T40" fmla="*/ 42 w 98"/>
                <a:gd name="T41" fmla="*/ 24 h 89"/>
                <a:gd name="T42" fmla="*/ 42 w 98"/>
                <a:gd name="T43" fmla="*/ 10 h 89"/>
                <a:gd name="T44" fmla="*/ 51 w 98"/>
                <a:gd name="T45" fmla="*/ 10 h 89"/>
                <a:gd name="T46" fmla="*/ 51 w 98"/>
                <a:gd name="T47" fmla="*/ 10 h 89"/>
                <a:gd name="T48" fmla="*/ 23 w 98"/>
                <a:gd name="T49" fmla="*/ 38 h 89"/>
                <a:gd name="T50" fmla="*/ 33 w 98"/>
                <a:gd name="T51" fmla="*/ 38 h 89"/>
                <a:gd name="T52" fmla="*/ 33 w 98"/>
                <a:gd name="T53" fmla="*/ 38 h 89"/>
                <a:gd name="T54" fmla="*/ 28 w 98"/>
                <a:gd name="T55" fmla="*/ 47 h 89"/>
                <a:gd name="T56" fmla="*/ 23 w 98"/>
                <a:gd name="T57" fmla="*/ 61 h 89"/>
                <a:gd name="T58" fmla="*/ 23 w 98"/>
                <a:gd name="T59" fmla="*/ 61 h 89"/>
                <a:gd name="T60" fmla="*/ 28 w 98"/>
                <a:gd name="T61" fmla="*/ 70 h 89"/>
                <a:gd name="T62" fmla="*/ 28 w 98"/>
                <a:gd name="T63" fmla="*/ 70 h 89"/>
                <a:gd name="T64" fmla="*/ 37 w 98"/>
                <a:gd name="T65" fmla="*/ 56 h 89"/>
                <a:gd name="T66" fmla="*/ 42 w 98"/>
                <a:gd name="T67" fmla="*/ 38 h 89"/>
                <a:gd name="T68" fmla="*/ 51 w 98"/>
                <a:gd name="T69" fmla="*/ 38 h 89"/>
                <a:gd name="T70" fmla="*/ 51 w 98"/>
                <a:gd name="T71" fmla="*/ 52 h 89"/>
                <a:gd name="T72" fmla="*/ 51 w 98"/>
                <a:gd name="T73" fmla="*/ 52 h 89"/>
                <a:gd name="T74" fmla="*/ 51 w 98"/>
                <a:gd name="T75" fmla="*/ 61 h 89"/>
                <a:gd name="T76" fmla="*/ 61 w 98"/>
                <a:gd name="T77" fmla="*/ 66 h 89"/>
                <a:gd name="T78" fmla="*/ 75 w 98"/>
                <a:gd name="T79" fmla="*/ 66 h 89"/>
                <a:gd name="T80" fmla="*/ 75 w 98"/>
                <a:gd name="T81" fmla="*/ 75 h 89"/>
                <a:gd name="T82" fmla="*/ 23 w 98"/>
                <a:gd name="T83" fmla="*/ 75 h 89"/>
                <a:gd name="T84" fmla="*/ 23 w 98"/>
                <a:gd name="T85" fmla="*/ 38 h 89"/>
                <a:gd name="T86" fmla="*/ 23 w 98"/>
                <a:gd name="T87" fmla="*/ 38 h 89"/>
                <a:gd name="T88" fmla="*/ 75 w 98"/>
                <a:gd name="T89" fmla="*/ 38 h 89"/>
                <a:gd name="T90" fmla="*/ 75 w 98"/>
                <a:gd name="T91" fmla="*/ 52 h 89"/>
                <a:gd name="T92" fmla="*/ 70 w 98"/>
                <a:gd name="T93" fmla="*/ 52 h 89"/>
                <a:gd name="T94" fmla="*/ 70 w 98"/>
                <a:gd name="T95" fmla="*/ 52 h 89"/>
                <a:gd name="T96" fmla="*/ 65 w 98"/>
                <a:gd name="T97" fmla="*/ 52 h 89"/>
                <a:gd name="T98" fmla="*/ 65 w 98"/>
                <a:gd name="T99" fmla="*/ 38 h 89"/>
                <a:gd name="T100" fmla="*/ 75 w 98"/>
                <a:gd name="T101" fmla="*/ 38 h 89"/>
                <a:gd name="T102" fmla="*/ 75 w 98"/>
                <a:gd name="T103" fmla="*/ 38 h 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89">
                  <a:moveTo>
                    <a:pt x="23" y="89"/>
                  </a:moveTo>
                  <a:lnTo>
                    <a:pt x="23" y="84"/>
                  </a:lnTo>
                  <a:lnTo>
                    <a:pt x="75" y="84"/>
                  </a:lnTo>
                  <a:lnTo>
                    <a:pt x="75" y="89"/>
                  </a:lnTo>
                  <a:lnTo>
                    <a:pt x="89" y="89"/>
                  </a:lnTo>
                  <a:lnTo>
                    <a:pt x="89" y="24"/>
                  </a:lnTo>
                  <a:lnTo>
                    <a:pt x="65" y="24"/>
                  </a:lnTo>
                  <a:lnTo>
                    <a:pt x="65" y="10"/>
                  </a:lnTo>
                  <a:lnTo>
                    <a:pt x="98" y="10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3" y="10"/>
                  </a:lnTo>
                  <a:lnTo>
                    <a:pt x="33" y="24"/>
                  </a:lnTo>
                  <a:lnTo>
                    <a:pt x="9" y="24"/>
                  </a:lnTo>
                  <a:lnTo>
                    <a:pt x="9" y="89"/>
                  </a:lnTo>
                  <a:lnTo>
                    <a:pt x="23" y="89"/>
                  </a:lnTo>
                  <a:close/>
                  <a:moveTo>
                    <a:pt x="51" y="10"/>
                  </a:moveTo>
                  <a:lnTo>
                    <a:pt x="51" y="24"/>
                  </a:lnTo>
                  <a:lnTo>
                    <a:pt x="42" y="24"/>
                  </a:lnTo>
                  <a:lnTo>
                    <a:pt x="42" y="10"/>
                  </a:lnTo>
                  <a:lnTo>
                    <a:pt x="51" y="10"/>
                  </a:lnTo>
                  <a:close/>
                  <a:moveTo>
                    <a:pt x="23" y="38"/>
                  </a:moveTo>
                  <a:lnTo>
                    <a:pt x="33" y="38"/>
                  </a:lnTo>
                  <a:lnTo>
                    <a:pt x="28" y="47"/>
                  </a:lnTo>
                  <a:lnTo>
                    <a:pt x="23" y="61"/>
                  </a:lnTo>
                  <a:lnTo>
                    <a:pt x="28" y="70"/>
                  </a:lnTo>
                  <a:lnTo>
                    <a:pt x="37" y="56"/>
                  </a:lnTo>
                  <a:lnTo>
                    <a:pt x="42" y="38"/>
                  </a:lnTo>
                  <a:lnTo>
                    <a:pt x="51" y="38"/>
                  </a:lnTo>
                  <a:lnTo>
                    <a:pt x="51" y="52"/>
                  </a:lnTo>
                  <a:lnTo>
                    <a:pt x="51" y="61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5" y="75"/>
                  </a:lnTo>
                  <a:lnTo>
                    <a:pt x="23" y="75"/>
                  </a:lnTo>
                  <a:lnTo>
                    <a:pt x="23" y="38"/>
                  </a:lnTo>
                  <a:close/>
                  <a:moveTo>
                    <a:pt x="75" y="38"/>
                  </a:moveTo>
                  <a:lnTo>
                    <a:pt x="75" y="52"/>
                  </a:lnTo>
                  <a:lnTo>
                    <a:pt x="70" y="52"/>
                  </a:lnTo>
                  <a:lnTo>
                    <a:pt x="65" y="52"/>
                  </a:lnTo>
                  <a:lnTo>
                    <a:pt x="65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48"/>
            <p:cNvSpPr>
              <a:spLocks noEditPoints="1"/>
            </p:cNvSpPr>
            <p:nvPr/>
          </p:nvSpPr>
          <p:spPr bwMode="auto">
            <a:xfrm>
              <a:off x="12129" y="7283"/>
              <a:ext cx="225" cy="214"/>
            </a:xfrm>
            <a:custGeom>
              <a:avLst/>
              <a:gdLst>
                <a:gd name="T0" fmla="*/ 0 w 103"/>
                <a:gd name="T1" fmla="*/ 18 h 98"/>
                <a:gd name="T2" fmla="*/ 0 w 103"/>
                <a:gd name="T3" fmla="*/ 32 h 98"/>
                <a:gd name="T4" fmla="*/ 103 w 103"/>
                <a:gd name="T5" fmla="*/ 32 h 98"/>
                <a:gd name="T6" fmla="*/ 103 w 103"/>
                <a:gd name="T7" fmla="*/ 18 h 98"/>
                <a:gd name="T8" fmla="*/ 56 w 103"/>
                <a:gd name="T9" fmla="*/ 18 h 98"/>
                <a:gd name="T10" fmla="*/ 56 w 103"/>
                <a:gd name="T11" fmla="*/ 9 h 98"/>
                <a:gd name="T12" fmla="*/ 84 w 103"/>
                <a:gd name="T13" fmla="*/ 9 h 98"/>
                <a:gd name="T14" fmla="*/ 84 w 103"/>
                <a:gd name="T15" fmla="*/ 0 h 98"/>
                <a:gd name="T16" fmla="*/ 14 w 103"/>
                <a:gd name="T17" fmla="*/ 0 h 98"/>
                <a:gd name="T18" fmla="*/ 14 w 103"/>
                <a:gd name="T19" fmla="*/ 9 h 98"/>
                <a:gd name="T20" fmla="*/ 42 w 103"/>
                <a:gd name="T21" fmla="*/ 9 h 98"/>
                <a:gd name="T22" fmla="*/ 42 w 103"/>
                <a:gd name="T23" fmla="*/ 18 h 98"/>
                <a:gd name="T24" fmla="*/ 0 w 103"/>
                <a:gd name="T25" fmla="*/ 18 h 98"/>
                <a:gd name="T26" fmla="*/ 0 w 103"/>
                <a:gd name="T27" fmla="*/ 18 h 98"/>
                <a:gd name="T28" fmla="*/ 33 w 103"/>
                <a:gd name="T29" fmla="*/ 74 h 98"/>
                <a:gd name="T30" fmla="*/ 33 w 103"/>
                <a:gd name="T31" fmla="*/ 51 h 98"/>
                <a:gd name="T32" fmla="*/ 70 w 103"/>
                <a:gd name="T33" fmla="*/ 51 h 98"/>
                <a:gd name="T34" fmla="*/ 70 w 103"/>
                <a:gd name="T35" fmla="*/ 74 h 98"/>
                <a:gd name="T36" fmla="*/ 70 w 103"/>
                <a:gd name="T37" fmla="*/ 74 h 98"/>
                <a:gd name="T38" fmla="*/ 56 w 103"/>
                <a:gd name="T39" fmla="*/ 70 h 98"/>
                <a:gd name="T40" fmla="*/ 56 w 103"/>
                <a:gd name="T41" fmla="*/ 70 h 98"/>
                <a:gd name="T42" fmla="*/ 61 w 103"/>
                <a:gd name="T43" fmla="*/ 65 h 98"/>
                <a:gd name="T44" fmla="*/ 61 w 103"/>
                <a:gd name="T45" fmla="*/ 65 h 98"/>
                <a:gd name="T46" fmla="*/ 61 w 103"/>
                <a:gd name="T47" fmla="*/ 56 h 98"/>
                <a:gd name="T48" fmla="*/ 61 w 103"/>
                <a:gd name="T49" fmla="*/ 56 h 98"/>
                <a:gd name="T50" fmla="*/ 61 w 103"/>
                <a:gd name="T51" fmla="*/ 56 h 98"/>
                <a:gd name="T52" fmla="*/ 61 w 103"/>
                <a:gd name="T53" fmla="*/ 56 h 98"/>
                <a:gd name="T54" fmla="*/ 47 w 103"/>
                <a:gd name="T55" fmla="*/ 51 h 98"/>
                <a:gd name="T56" fmla="*/ 47 w 103"/>
                <a:gd name="T57" fmla="*/ 51 h 98"/>
                <a:gd name="T58" fmla="*/ 42 w 103"/>
                <a:gd name="T59" fmla="*/ 65 h 98"/>
                <a:gd name="T60" fmla="*/ 38 w 103"/>
                <a:gd name="T61" fmla="*/ 74 h 98"/>
                <a:gd name="T62" fmla="*/ 24 w 103"/>
                <a:gd name="T63" fmla="*/ 84 h 98"/>
                <a:gd name="T64" fmla="*/ 5 w 103"/>
                <a:gd name="T65" fmla="*/ 88 h 98"/>
                <a:gd name="T66" fmla="*/ 5 w 103"/>
                <a:gd name="T67" fmla="*/ 88 h 98"/>
                <a:gd name="T68" fmla="*/ 14 w 103"/>
                <a:gd name="T69" fmla="*/ 98 h 98"/>
                <a:gd name="T70" fmla="*/ 14 w 103"/>
                <a:gd name="T71" fmla="*/ 98 h 98"/>
                <a:gd name="T72" fmla="*/ 38 w 103"/>
                <a:gd name="T73" fmla="*/ 88 h 98"/>
                <a:gd name="T74" fmla="*/ 52 w 103"/>
                <a:gd name="T75" fmla="*/ 79 h 98"/>
                <a:gd name="T76" fmla="*/ 52 w 103"/>
                <a:gd name="T77" fmla="*/ 79 h 98"/>
                <a:gd name="T78" fmla="*/ 84 w 103"/>
                <a:gd name="T79" fmla="*/ 98 h 98"/>
                <a:gd name="T80" fmla="*/ 98 w 103"/>
                <a:gd name="T81" fmla="*/ 88 h 98"/>
                <a:gd name="T82" fmla="*/ 98 w 103"/>
                <a:gd name="T83" fmla="*/ 88 h 98"/>
                <a:gd name="T84" fmla="*/ 80 w 103"/>
                <a:gd name="T85" fmla="*/ 79 h 98"/>
                <a:gd name="T86" fmla="*/ 84 w 103"/>
                <a:gd name="T87" fmla="*/ 79 h 98"/>
                <a:gd name="T88" fmla="*/ 84 w 103"/>
                <a:gd name="T89" fmla="*/ 37 h 98"/>
                <a:gd name="T90" fmla="*/ 19 w 103"/>
                <a:gd name="T91" fmla="*/ 37 h 98"/>
                <a:gd name="T92" fmla="*/ 19 w 103"/>
                <a:gd name="T93" fmla="*/ 74 h 98"/>
                <a:gd name="T94" fmla="*/ 33 w 103"/>
                <a:gd name="T95" fmla="*/ 74 h 98"/>
                <a:gd name="T96" fmla="*/ 33 w 103"/>
                <a:gd name="T97" fmla="*/ 74 h 9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3" h="98">
                  <a:moveTo>
                    <a:pt x="0" y="18"/>
                  </a:moveTo>
                  <a:lnTo>
                    <a:pt x="0" y="32"/>
                  </a:lnTo>
                  <a:lnTo>
                    <a:pt x="103" y="32"/>
                  </a:lnTo>
                  <a:lnTo>
                    <a:pt x="103" y="18"/>
                  </a:lnTo>
                  <a:lnTo>
                    <a:pt x="56" y="18"/>
                  </a:lnTo>
                  <a:lnTo>
                    <a:pt x="56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42" y="9"/>
                  </a:lnTo>
                  <a:lnTo>
                    <a:pt x="42" y="18"/>
                  </a:lnTo>
                  <a:lnTo>
                    <a:pt x="0" y="18"/>
                  </a:lnTo>
                  <a:close/>
                  <a:moveTo>
                    <a:pt x="33" y="74"/>
                  </a:moveTo>
                  <a:lnTo>
                    <a:pt x="33" y="51"/>
                  </a:lnTo>
                  <a:lnTo>
                    <a:pt x="70" y="51"/>
                  </a:lnTo>
                  <a:lnTo>
                    <a:pt x="70" y="74"/>
                  </a:lnTo>
                  <a:lnTo>
                    <a:pt x="56" y="70"/>
                  </a:lnTo>
                  <a:lnTo>
                    <a:pt x="61" y="65"/>
                  </a:lnTo>
                  <a:lnTo>
                    <a:pt x="61" y="56"/>
                  </a:lnTo>
                  <a:lnTo>
                    <a:pt x="47" y="51"/>
                  </a:lnTo>
                  <a:lnTo>
                    <a:pt x="42" y="65"/>
                  </a:lnTo>
                  <a:lnTo>
                    <a:pt x="38" y="74"/>
                  </a:lnTo>
                  <a:lnTo>
                    <a:pt x="24" y="84"/>
                  </a:lnTo>
                  <a:lnTo>
                    <a:pt x="5" y="88"/>
                  </a:lnTo>
                  <a:lnTo>
                    <a:pt x="14" y="98"/>
                  </a:lnTo>
                  <a:lnTo>
                    <a:pt x="38" y="88"/>
                  </a:lnTo>
                  <a:lnTo>
                    <a:pt x="52" y="79"/>
                  </a:lnTo>
                  <a:lnTo>
                    <a:pt x="84" y="98"/>
                  </a:lnTo>
                  <a:lnTo>
                    <a:pt x="98" y="88"/>
                  </a:lnTo>
                  <a:lnTo>
                    <a:pt x="80" y="79"/>
                  </a:lnTo>
                  <a:lnTo>
                    <a:pt x="84" y="79"/>
                  </a:lnTo>
                  <a:lnTo>
                    <a:pt x="84" y="37"/>
                  </a:lnTo>
                  <a:lnTo>
                    <a:pt x="19" y="37"/>
                  </a:lnTo>
                  <a:lnTo>
                    <a:pt x="19" y="74"/>
                  </a:lnTo>
                  <a:lnTo>
                    <a:pt x="33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49"/>
            <p:cNvSpPr>
              <a:spLocks noEditPoints="1"/>
            </p:cNvSpPr>
            <p:nvPr/>
          </p:nvSpPr>
          <p:spPr bwMode="auto">
            <a:xfrm>
              <a:off x="13282" y="7283"/>
              <a:ext cx="183" cy="203"/>
            </a:xfrm>
            <a:custGeom>
              <a:avLst/>
              <a:gdLst>
                <a:gd name="T0" fmla="*/ 84 w 84"/>
                <a:gd name="T1" fmla="*/ 93 h 93"/>
                <a:gd name="T2" fmla="*/ 84 w 84"/>
                <a:gd name="T3" fmla="*/ 84 h 93"/>
                <a:gd name="T4" fmla="*/ 14 w 84"/>
                <a:gd name="T5" fmla="*/ 84 h 93"/>
                <a:gd name="T6" fmla="*/ 14 w 84"/>
                <a:gd name="T7" fmla="*/ 14 h 93"/>
                <a:gd name="T8" fmla="*/ 79 w 84"/>
                <a:gd name="T9" fmla="*/ 14 h 93"/>
                <a:gd name="T10" fmla="*/ 79 w 84"/>
                <a:gd name="T11" fmla="*/ 0 h 93"/>
                <a:gd name="T12" fmla="*/ 0 w 84"/>
                <a:gd name="T13" fmla="*/ 0 h 93"/>
                <a:gd name="T14" fmla="*/ 0 w 84"/>
                <a:gd name="T15" fmla="*/ 93 h 93"/>
                <a:gd name="T16" fmla="*/ 84 w 84"/>
                <a:gd name="T17" fmla="*/ 93 h 93"/>
                <a:gd name="T18" fmla="*/ 84 w 84"/>
                <a:gd name="T19" fmla="*/ 93 h 93"/>
                <a:gd name="T20" fmla="*/ 75 w 84"/>
                <a:gd name="T21" fmla="*/ 74 h 93"/>
                <a:gd name="T22" fmla="*/ 75 w 84"/>
                <a:gd name="T23" fmla="*/ 74 h 93"/>
                <a:gd name="T24" fmla="*/ 79 w 84"/>
                <a:gd name="T25" fmla="*/ 70 h 93"/>
                <a:gd name="T26" fmla="*/ 79 w 84"/>
                <a:gd name="T27" fmla="*/ 70 h 93"/>
                <a:gd name="T28" fmla="*/ 56 w 84"/>
                <a:gd name="T29" fmla="*/ 46 h 93"/>
                <a:gd name="T30" fmla="*/ 56 w 84"/>
                <a:gd name="T31" fmla="*/ 46 h 93"/>
                <a:gd name="T32" fmla="*/ 70 w 84"/>
                <a:gd name="T33" fmla="*/ 32 h 93"/>
                <a:gd name="T34" fmla="*/ 70 w 84"/>
                <a:gd name="T35" fmla="*/ 32 h 93"/>
                <a:gd name="T36" fmla="*/ 75 w 84"/>
                <a:gd name="T37" fmla="*/ 23 h 93"/>
                <a:gd name="T38" fmla="*/ 75 w 84"/>
                <a:gd name="T39" fmla="*/ 23 h 93"/>
                <a:gd name="T40" fmla="*/ 61 w 84"/>
                <a:gd name="T41" fmla="*/ 18 h 93"/>
                <a:gd name="T42" fmla="*/ 61 w 84"/>
                <a:gd name="T43" fmla="*/ 18 h 93"/>
                <a:gd name="T44" fmla="*/ 47 w 84"/>
                <a:gd name="T45" fmla="*/ 37 h 93"/>
                <a:gd name="T46" fmla="*/ 47 w 84"/>
                <a:gd name="T47" fmla="*/ 37 h 93"/>
                <a:gd name="T48" fmla="*/ 28 w 84"/>
                <a:gd name="T49" fmla="*/ 23 h 93"/>
                <a:gd name="T50" fmla="*/ 28 w 84"/>
                <a:gd name="T51" fmla="*/ 23 h 93"/>
                <a:gd name="T52" fmla="*/ 23 w 84"/>
                <a:gd name="T53" fmla="*/ 18 h 93"/>
                <a:gd name="T54" fmla="*/ 23 w 84"/>
                <a:gd name="T55" fmla="*/ 18 h 93"/>
                <a:gd name="T56" fmla="*/ 23 w 84"/>
                <a:gd name="T57" fmla="*/ 23 h 93"/>
                <a:gd name="T58" fmla="*/ 23 w 84"/>
                <a:gd name="T59" fmla="*/ 23 h 93"/>
                <a:gd name="T60" fmla="*/ 14 w 84"/>
                <a:gd name="T61" fmla="*/ 28 h 93"/>
                <a:gd name="T62" fmla="*/ 14 w 84"/>
                <a:gd name="T63" fmla="*/ 28 h 93"/>
                <a:gd name="T64" fmla="*/ 37 w 84"/>
                <a:gd name="T65" fmla="*/ 51 h 93"/>
                <a:gd name="T66" fmla="*/ 37 w 84"/>
                <a:gd name="T67" fmla="*/ 51 h 93"/>
                <a:gd name="T68" fmla="*/ 14 w 84"/>
                <a:gd name="T69" fmla="*/ 70 h 93"/>
                <a:gd name="T70" fmla="*/ 14 w 84"/>
                <a:gd name="T71" fmla="*/ 70 h 93"/>
                <a:gd name="T72" fmla="*/ 28 w 84"/>
                <a:gd name="T73" fmla="*/ 79 h 93"/>
                <a:gd name="T74" fmla="*/ 28 w 84"/>
                <a:gd name="T75" fmla="*/ 79 h 93"/>
                <a:gd name="T76" fmla="*/ 47 w 84"/>
                <a:gd name="T77" fmla="*/ 60 h 93"/>
                <a:gd name="T78" fmla="*/ 47 w 84"/>
                <a:gd name="T79" fmla="*/ 60 h 93"/>
                <a:gd name="T80" fmla="*/ 65 w 84"/>
                <a:gd name="T81" fmla="*/ 79 h 93"/>
                <a:gd name="T82" fmla="*/ 65 w 84"/>
                <a:gd name="T83" fmla="*/ 79 h 93"/>
                <a:gd name="T84" fmla="*/ 75 w 84"/>
                <a:gd name="T85" fmla="*/ 74 h 93"/>
                <a:gd name="T86" fmla="*/ 75 w 84"/>
                <a:gd name="T87" fmla="*/ 74 h 93"/>
                <a:gd name="T88" fmla="*/ 75 w 84"/>
                <a:gd name="T89" fmla="*/ 74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93">
                  <a:moveTo>
                    <a:pt x="84" y="93"/>
                  </a:moveTo>
                  <a:lnTo>
                    <a:pt x="84" y="84"/>
                  </a:lnTo>
                  <a:lnTo>
                    <a:pt x="14" y="84"/>
                  </a:lnTo>
                  <a:lnTo>
                    <a:pt x="14" y="14"/>
                  </a:lnTo>
                  <a:lnTo>
                    <a:pt x="79" y="14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4" y="93"/>
                  </a:lnTo>
                  <a:close/>
                  <a:moveTo>
                    <a:pt x="75" y="74"/>
                  </a:moveTo>
                  <a:lnTo>
                    <a:pt x="75" y="74"/>
                  </a:lnTo>
                  <a:lnTo>
                    <a:pt x="79" y="70"/>
                  </a:lnTo>
                  <a:lnTo>
                    <a:pt x="56" y="46"/>
                  </a:lnTo>
                  <a:lnTo>
                    <a:pt x="70" y="32"/>
                  </a:lnTo>
                  <a:lnTo>
                    <a:pt x="75" y="23"/>
                  </a:lnTo>
                  <a:lnTo>
                    <a:pt x="61" y="18"/>
                  </a:lnTo>
                  <a:lnTo>
                    <a:pt x="47" y="37"/>
                  </a:lnTo>
                  <a:lnTo>
                    <a:pt x="28" y="23"/>
                  </a:lnTo>
                  <a:lnTo>
                    <a:pt x="23" y="18"/>
                  </a:lnTo>
                  <a:lnTo>
                    <a:pt x="23" y="23"/>
                  </a:lnTo>
                  <a:lnTo>
                    <a:pt x="14" y="28"/>
                  </a:lnTo>
                  <a:lnTo>
                    <a:pt x="37" y="51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47" y="60"/>
                  </a:lnTo>
                  <a:lnTo>
                    <a:pt x="65" y="79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2" name="Freeform 50"/>
            <p:cNvSpPr>
              <a:spLocks noEditPoints="1"/>
            </p:cNvSpPr>
            <p:nvPr/>
          </p:nvSpPr>
          <p:spPr bwMode="auto">
            <a:xfrm>
              <a:off x="9508" y="4037"/>
              <a:ext cx="225" cy="214"/>
            </a:xfrm>
            <a:custGeom>
              <a:avLst/>
              <a:gdLst>
                <a:gd name="T0" fmla="*/ 70 w 103"/>
                <a:gd name="T1" fmla="*/ 0 h 98"/>
                <a:gd name="T2" fmla="*/ 70 w 103"/>
                <a:gd name="T3" fmla="*/ 0 h 98"/>
                <a:gd name="T4" fmla="*/ 70 w 103"/>
                <a:gd name="T5" fmla="*/ 0 h 98"/>
                <a:gd name="T6" fmla="*/ 70 w 103"/>
                <a:gd name="T7" fmla="*/ 0 h 98"/>
                <a:gd name="T8" fmla="*/ 56 w 103"/>
                <a:gd name="T9" fmla="*/ 0 h 98"/>
                <a:gd name="T10" fmla="*/ 56 w 103"/>
                <a:gd name="T11" fmla="*/ 84 h 98"/>
                <a:gd name="T12" fmla="*/ 56 w 103"/>
                <a:gd name="T13" fmla="*/ 84 h 98"/>
                <a:gd name="T14" fmla="*/ 56 w 103"/>
                <a:gd name="T15" fmla="*/ 93 h 98"/>
                <a:gd name="T16" fmla="*/ 65 w 103"/>
                <a:gd name="T17" fmla="*/ 98 h 98"/>
                <a:gd name="T18" fmla="*/ 84 w 103"/>
                <a:gd name="T19" fmla="*/ 98 h 98"/>
                <a:gd name="T20" fmla="*/ 84 w 103"/>
                <a:gd name="T21" fmla="*/ 98 h 98"/>
                <a:gd name="T22" fmla="*/ 93 w 103"/>
                <a:gd name="T23" fmla="*/ 98 h 98"/>
                <a:gd name="T24" fmla="*/ 98 w 103"/>
                <a:gd name="T25" fmla="*/ 93 h 98"/>
                <a:gd name="T26" fmla="*/ 103 w 103"/>
                <a:gd name="T27" fmla="*/ 75 h 98"/>
                <a:gd name="T28" fmla="*/ 103 w 103"/>
                <a:gd name="T29" fmla="*/ 75 h 98"/>
                <a:gd name="T30" fmla="*/ 89 w 103"/>
                <a:gd name="T31" fmla="*/ 70 h 98"/>
                <a:gd name="T32" fmla="*/ 89 w 103"/>
                <a:gd name="T33" fmla="*/ 70 h 98"/>
                <a:gd name="T34" fmla="*/ 89 w 103"/>
                <a:gd name="T35" fmla="*/ 79 h 98"/>
                <a:gd name="T36" fmla="*/ 84 w 103"/>
                <a:gd name="T37" fmla="*/ 84 h 98"/>
                <a:gd name="T38" fmla="*/ 74 w 103"/>
                <a:gd name="T39" fmla="*/ 84 h 98"/>
                <a:gd name="T40" fmla="*/ 74 w 103"/>
                <a:gd name="T41" fmla="*/ 84 h 98"/>
                <a:gd name="T42" fmla="*/ 70 w 103"/>
                <a:gd name="T43" fmla="*/ 84 h 98"/>
                <a:gd name="T44" fmla="*/ 70 w 103"/>
                <a:gd name="T45" fmla="*/ 79 h 98"/>
                <a:gd name="T46" fmla="*/ 70 w 103"/>
                <a:gd name="T47" fmla="*/ 47 h 98"/>
                <a:gd name="T48" fmla="*/ 70 w 103"/>
                <a:gd name="T49" fmla="*/ 47 h 98"/>
                <a:gd name="T50" fmla="*/ 98 w 103"/>
                <a:gd name="T51" fmla="*/ 33 h 98"/>
                <a:gd name="T52" fmla="*/ 98 w 103"/>
                <a:gd name="T53" fmla="*/ 33 h 98"/>
                <a:gd name="T54" fmla="*/ 98 w 103"/>
                <a:gd name="T55" fmla="*/ 28 h 98"/>
                <a:gd name="T56" fmla="*/ 98 w 103"/>
                <a:gd name="T57" fmla="*/ 28 h 98"/>
                <a:gd name="T58" fmla="*/ 89 w 103"/>
                <a:gd name="T59" fmla="*/ 19 h 98"/>
                <a:gd name="T60" fmla="*/ 89 w 103"/>
                <a:gd name="T61" fmla="*/ 19 h 98"/>
                <a:gd name="T62" fmla="*/ 70 w 103"/>
                <a:gd name="T63" fmla="*/ 33 h 98"/>
                <a:gd name="T64" fmla="*/ 70 w 103"/>
                <a:gd name="T65" fmla="*/ 9 h 98"/>
                <a:gd name="T66" fmla="*/ 70 w 103"/>
                <a:gd name="T67" fmla="*/ 9 h 98"/>
                <a:gd name="T68" fmla="*/ 70 w 103"/>
                <a:gd name="T69" fmla="*/ 0 h 98"/>
                <a:gd name="T70" fmla="*/ 70 w 103"/>
                <a:gd name="T71" fmla="*/ 0 h 98"/>
                <a:gd name="T72" fmla="*/ 70 w 103"/>
                <a:gd name="T73" fmla="*/ 0 h 98"/>
                <a:gd name="T74" fmla="*/ 28 w 103"/>
                <a:gd name="T75" fmla="*/ 42 h 98"/>
                <a:gd name="T76" fmla="*/ 28 w 103"/>
                <a:gd name="T77" fmla="*/ 65 h 98"/>
                <a:gd name="T78" fmla="*/ 28 w 103"/>
                <a:gd name="T79" fmla="*/ 65 h 98"/>
                <a:gd name="T80" fmla="*/ 0 w 103"/>
                <a:gd name="T81" fmla="*/ 75 h 98"/>
                <a:gd name="T82" fmla="*/ 0 w 103"/>
                <a:gd name="T83" fmla="*/ 75 h 98"/>
                <a:gd name="T84" fmla="*/ 9 w 103"/>
                <a:gd name="T85" fmla="*/ 89 h 98"/>
                <a:gd name="T86" fmla="*/ 9 w 103"/>
                <a:gd name="T87" fmla="*/ 89 h 98"/>
                <a:gd name="T88" fmla="*/ 14 w 103"/>
                <a:gd name="T89" fmla="*/ 89 h 98"/>
                <a:gd name="T90" fmla="*/ 14 w 103"/>
                <a:gd name="T91" fmla="*/ 89 h 98"/>
                <a:gd name="T92" fmla="*/ 28 w 103"/>
                <a:gd name="T93" fmla="*/ 79 h 98"/>
                <a:gd name="T94" fmla="*/ 28 w 103"/>
                <a:gd name="T95" fmla="*/ 98 h 98"/>
                <a:gd name="T96" fmla="*/ 42 w 103"/>
                <a:gd name="T97" fmla="*/ 98 h 98"/>
                <a:gd name="T98" fmla="*/ 42 w 103"/>
                <a:gd name="T99" fmla="*/ 9 h 98"/>
                <a:gd name="T100" fmla="*/ 42 w 103"/>
                <a:gd name="T101" fmla="*/ 9 h 98"/>
                <a:gd name="T102" fmla="*/ 46 w 103"/>
                <a:gd name="T103" fmla="*/ 5 h 98"/>
                <a:gd name="T104" fmla="*/ 46 w 103"/>
                <a:gd name="T105" fmla="*/ 5 h 98"/>
                <a:gd name="T106" fmla="*/ 46 w 103"/>
                <a:gd name="T107" fmla="*/ 0 h 98"/>
                <a:gd name="T108" fmla="*/ 46 w 103"/>
                <a:gd name="T109" fmla="*/ 0 h 98"/>
                <a:gd name="T110" fmla="*/ 42 w 103"/>
                <a:gd name="T111" fmla="*/ 0 h 98"/>
                <a:gd name="T112" fmla="*/ 42 w 103"/>
                <a:gd name="T113" fmla="*/ 0 h 98"/>
                <a:gd name="T114" fmla="*/ 28 w 103"/>
                <a:gd name="T115" fmla="*/ 0 h 98"/>
                <a:gd name="T116" fmla="*/ 28 w 103"/>
                <a:gd name="T117" fmla="*/ 28 h 98"/>
                <a:gd name="T118" fmla="*/ 9 w 103"/>
                <a:gd name="T119" fmla="*/ 28 h 98"/>
                <a:gd name="T120" fmla="*/ 9 w 103"/>
                <a:gd name="T121" fmla="*/ 42 h 98"/>
                <a:gd name="T122" fmla="*/ 28 w 103"/>
                <a:gd name="T123" fmla="*/ 42 h 98"/>
                <a:gd name="T124" fmla="*/ 28 w 103"/>
                <a:gd name="T125" fmla="*/ 42 h 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3" h="98">
                  <a:moveTo>
                    <a:pt x="70" y="0"/>
                  </a:moveTo>
                  <a:lnTo>
                    <a:pt x="70" y="0"/>
                  </a:lnTo>
                  <a:lnTo>
                    <a:pt x="56" y="0"/>
                  </a:lnTo>
                  <a:lnTo>
                    <a:pt x="56" y="84"/>
                  </a:lnTo>
                  <a:lnTo>
                    <a:pt x="56" y="93"/>
                  </a:lnTo>
                  <a:lnTo>
                    <a:pt x="65" y="98"/>
                  </a:lnTo>
                  <a:lnTo>
                    <a:pt x="84" y="98"/>
                  </a:lnTo>
                  <a:lnTo>
                    <a:pt x="93" y="98"/>
                  </a:lnTo>
                  <a:lnTo>
                    <a:pt x="98" y="93"/>
                  </a:lnTo>
                  <a:lnTo>
                    <a:pt x="103" y="75"/>
                  </a:lnTo>
                  <a:lnTo>
                    <a:pt x="89" y="70"/>
                  </a:lnTo>
                  <a:lnTo>
                    <a:pt x="89" y="79"/>
                  </a:lnTo>
                  <a:lnTo>
                    <a:pt x="84" y="84"/>
                  </a:lnTo>
                  <a:lnTo>
                    <a:pt x="74" y="84"/>
                  </a:lnTo>
                  <a:lnTo>
                    <a:pt x="70" y="84"/>
                  </a:lnTo>
                  <a:lnTo>
                    <a:pt x="70" y="79"/>
                  </a:lnTo>
                  <a:lnTo>
                    <a:pt x="70" y="47"/>
                  </a:lnTo>
                  <a:lnTo>
                    <a:pt x="98" y="33"/>
                  </a:lnTo>
                  <a:lnTo>
                    <a:pt x="98" y="28"/>
                  </a:lnTo>
                  <a:lnTo>
                    <a:pt x="89" y="19"/>
                  </a:lnTo>
                  <a:lnTo>
                    <a:pt x="70" y="33"/>
                  </a:lnTo>
                  <a:lnTo>
                    <a:pt x="70" y="9"/>
                  </a:lnTo>
                  <a:lnTo>
                    <a:pt x="70" y="0"/>
                  </a:lnTo>
                  <a:close/>
                  <a:moveTo>
                    <a:pt x="28" y="42"/>
                  </a:moveTo>
                  <a:lnTo>
                    <a:pt x="28" y="65"/>
                  </a:lnTo>
                  <a:lnTo>
                    <a:pt x="0" y="75"/>
                  </a:lnTo>
                  <a:lnTo>
                    <a:pt x="9" y="89"/>
                  </a:lnTo>
                  <a:lnTo>
                    <a:pt x="14" y="89"/>
                  </a:lnTo>
                  <a:lnTo>
                    <a:pt x="28" y="79"/>
                  </a:lnTo>
                  <a:lnTo>
                    <a:pt x="28" y="98"/>
                  </a:lnTo>
                  <a:lnTo>
                    <a:pt x="42" y="98"/>
                  </a:lnTo>
                  <a:lnTo>
                    <a:pt x="42" y="9"/>
                  </a:lnTo>
                  <a:lnTo>
                    <a:pt x="46" y="5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28" y="0"/>
                  </a:lnTo>
                  <a:lnTo>
                    <a:pt x="28" y="28"/>
                  </a:lnTo>
                  <a:lnTo>
                    <a:pt x="9" y="28"/>
                  </a:lnTo>
                  <a:lnTo>
                    <a:pt x="9" y="42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3" name="Freeform 51"/>
            <p:cNvSpPr>
              <a:spLocks noEditPoints="1"/>
            </p:cNvSpPr>
            <p:nvPr/>
          </p:nvSpPr>
          <p:spPr bwMode="auto">
            <a:xfrm>
              <a:off x="10998" y="4048"/>
              <a:ext cx="192" cy="192"/>
            </a:xfrm>
            <a:custGeom>
              <a:avLst/>
              <a:gdLst>
                <a:gd name="T0" fmla="*/ 88 w 88"/>
                <a:gd name="T1" fmla="*/ 88 h 88"/>
                <a:gd name="T2" fmla="*/ 88 w 88"/>
                <a:gd name="T3" fmla="*/ 79 h 88"/>
                <a:gd name="T4" fmla="*/ 14 w 88"/>
                <a:gd name="T5" fmla="*/ 79 h 88"/>
                <a:gd name="T6" fmla="*/ 14 w 88"/>
                <a:gd name="T7" fmla="*/ 9 h 88"/>
                <a:gd name="T8" fmla="*/ 84 w 88"/>
                <a:gd name="T9" fmla="*/ 9 h 88"/>
                <a:gd name="T10" fmla="*/ 84 w 88"/>
                <a:gd name="T11" fmla="*/ 0 h 88"/>
                <a:gd name="T12" fmla="*/ 0 w 88"/>
                <a:gd name="T13" fmla="*/ 0 h 88"/>
                <a:gd name="T14" fmla="*/ 0 w 88"/>
                <a:gd name="T15" fmla="*/ 88 h 88"/>
                <a:gd name="T16" fmla="*/ 88 w 88"/>
                <a:gd name="T17" fmla="*/ 88 h 88"/>
                <a:gd name="T18" fmla="*/ 88 w 88"/>
                <a:gd name="T19" fmla="*/ 88 h 88"/>
                <a:gd name="T20" fmla="*/ 74 w 88"/>
                <a:gd name="T21" fmla="*/ 70 h 88"/>
                <a:gd name="T22" fmla="*/ 74 w 88"/>
                <a:gd name="T23" fmla="*/ 70 h 88"/>
                <a:gd name="T24" fmla="*/ 79 w 88"/>
                <a:gd name="T25" fmla="*/ 65 h 88"/>
                <a:gd name="T26" fmla="*/ 79 w 88"/>
                <a:gd name="T27" fmla="*/ 65 h 88"/>
                <a:gd name="T28" fmla="*/ 60 w 88"/>
                <a:gd name="T29" fmla="*/ 42 h 88"/>
                <a:gd name="T30" fmla="*/ 60 w 88"/>
                <a:gd name="T31" fmla="*/ 42 h 88"/>
                <a:gd name="T32" fmla="*/ 74 w 88"/>
                <a:gd name="T33" fmla="*/ 28 h 88"/>
                <a:gd name="T34" fmla="*/ 74 w 88"/>
                <a:gd name="T35" fmla="*/ 28 h 88"/>
                <a:gd name="T36" fmla="*/ 74 w 88"/>
                <a:gd name="T37" fmla="*/ 23 h 88"/>
                <a:gd name="T38" fmla="*/ 74 w 88"/>
                <a:gd name="T39" fmla="*/ 23 h 88"/>
                <a:gd name="T40" fmla="*/ 60 w 88"/>
                <a:gd name="T41" fmla="*/ 14 h 88"/>
                <a:gd name="T42" fmla="*/ 60 w 88"/>
                <a:gd name="T43" fmla="*/ 14 h 88"/>
                <a:gd name="T44" fmla="*/ 51 w 88"/>
                <a:gd name="T45" fmla="*/ 32 h 88"/>
                <a:gd name="T46" fmla="*/ 51 w 88"/>
                <a:gd name="T47" fmla="*/ 32 h 88"/>
                <a:gd name="T48" fmla="*/ 32 w 88"/>
                <a:gd name="T49" fmla="*/ 18 h 88"/>
                <a:gd name="T50" fmla="*/ 32 w 88"/>
                <a:gd name="T51" fmla="*/ 18 h 88"/>
                <a:gd name="T52" fmla="*/ 28 w 88"/>
                <a:gd name="T53" fmla="*/ 14 h 88"/>
                <a:gd name="T54" fmla="*/ 28 w 88"/>
                <a:gd name="T55" fmla="*/ 14 h 88"/>
                <a:gd name="T56" fmla="*/ 23 w 88"/>
                <a:gd name="T57" fmla="*/ 18 h 88"/>
                <a:gd name="T58" fmla="*/ 23 w 88"/>
                <a:gd name="T59" fmla="*/ 18 h 88"/>
                <a:gd name="T60" fmla="*/ 18 w 88"/>
                <a:gd name="T61" fmla="*/ 28 h 88"/>
                <a:gd name="T62" fmla="*/ 18 w 88"/>
                <a:gd name="T63" fmla="*/ 28 h 88"/>
                <a:gd name="T64" fmla="*/ 42 w 88"/>
                <a:gd name="T65" fmla="*/ 46 h 88"/>
                <a:gd name="T66" fmla="*/ 42 w 88"/>
                <a:gd name="T67" fmla="*/ 46 h 88"/>
                <a:gd name="T68" fmla="*/ 14 w 88"/>
                <a:gd name="T69" fmla="*/ 65 h 88"/>
                <a:gd name="T70" fmla="*/ 14 w 88"/>
                <a:gd name="T71" fmla="*/ 65 h 88"/>
                <a:gd name="T72" fmla="*/ 28 w 88"/>
                <a:gd name="T73" fmla="*/ 74 h 88"/>
                <a:gd name="T74" fmla="*/ 28 w 88"/>
                <a:gd name="T75" fmla="*/ 74 h 88"/>
                <a:gd name="T76" fmla="*/ 51 w 88"/>
                <a:gd name="T77" fmla="*/ 56 h 88"/>
                <a:gd name="T78" fmla="*/ 51 w 88"/>
                <a:gd name="T79" fmla="*/ 56 h 88"/>
                <a:gd name="T80" fmla="*/ 70 w 88"/>
                <a:gd name="T81" fmla="*/ 74 h 88"/>
                <a:gd name="T82" fmla="*/ 70 w 88"/>
                <a:gd name="T83" fmla="*/ 74 h 88"/>
                <a:gd name="T84" fmla="*/ 74 w 88"/>
                <a:gd name="T85" fmla="*/ 70 h 88"/>
                <a:gd name="T86" fmla="*/ 74 w 88"/>
                <a:gd name="T87" fmla="*/ 70 h 88"/>
                <a:gd name="T88" fmla="*/ 74 w 88"/>
                <a:gd name="T89" fmla="*/ 7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88">
                  <a:moveTo>
                    <a:pt x="88" y="88"/>
                  </a:moveTo>
                  <a:lnTo>
                    <a:pt x="88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88" y="88"/>
                  </a:lnTo>
                  <a:close/>
                  <a:moveTo>
                    <a:pt x="74" y="70"/>
                  </a:moveTo>
                  <a:lnTo>
                    <a:pt x="74" y="70"/>
                  </a:lnTo>
                  <a:lnTo>
                    <a:pt x="79" y="65"/>
                  </a:lnTo>
                  <a:lnTo>
                    <a:pt x="60" y="42"/>
                  </a:lnTo>
                  <a:lnTo>
                    <a:pt x="74" y="28"/>
                  </a:lnTo>
                  <a:lnTo>
                    <a:pt x="74" y="23"/>
                  </a:lnTo>
                  <a:lnTo>
                    <a:pt x="60" y="14"/>
                  </a:lnTo>
                  <a:lnTo>
                    <a:pt x="51" y="32"/>
                  </a:lnTo>
                  <a:lnTo>
                    <a:pt x="32" y="18"/>
                  </a:lnTo>
                  <a:lnTo>
                    <a:pt x="28" y="14"/>
                  </a:lnTo>
                  <a:lnTo>
                    <a:pt x="23" y="18"/>
                  </a:lnTo>
                  <a:lnTo>
                    <a:pt x="18" y="28"/>
                  </a:lnTo>
                  <a:lnTo>
                    <a:pt x="42" y="46"/>
                  </a:lnTo>
                  <a:lnTo>
                    <a:pt x="14" y="65"/>
                  </a:lnTo>
                  <a:lnTo>
                    <a:pt x="28" y="74"/>
                  </a:lnTo>
                  <a:lnTo>
                    <a:pt x="51" y="56"/>
                  </a:lnTo>
                  <a:lnTo>
                    <a:pt x="70" y="74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4" name="Freeform 52"/>
            <p:cNvSpPr>
              <a:spLocks noEditPoints="1"/>
            </p:cNvSpPr>
            <p:nvPr/>
          </p:nvSpPr>
          <p:spPr bwMode="auto">
            <a:xfrm>
              <a:off x="9425" y="6333"/>
              <a:ext cx="225" cy="225"/>
            </a:xfrm>
            <a:custGeom>
              <a:avLst/>
              <a:gdLst>
                <a:gd name="T0" fmla="*/ 24 w 103"/>
                <a:gd name="T1" fmla="*/ 94 h 103"/>
                <a:gd name="T2" fmla="*/ 33 w 103"/>
                <a:gd name="T3" fmla="*/ 103 h 103"/>
                <a:gd name="T4" fmla="*/ 70 w 103"/>
                <a:gd name="T5" fmla="*/ 89 h 103"/>
                <a:gd name="T6" fmla="*/ 94 w 103"/>
                <a:gd name="T7" fmla="*/ 66 h 103"/>
                <a:gd name="T8" fmla="*/ 98 w 103"/>
                <a:gd name="T9" fmla="*/ 66 h 103"/>
                <a:gd name="T10" fmla="*/ 98 w 103"/>
                <a:gd name="T11" fmla="*/ 61 h 103"/>
                <a:gd name="T12" fmla="*/ 84 w 103"/>
                <a:gd name="T13" fmla="*/ 52 h 103"/>
                <a:gd name="T14" fmla="*/ 75 w 103"/>
                <a:gd name="T15" fmla="*/ 70 h 103"/>
                <a:gd name="T16" fmla="*/ 47 w 103"/>
                <a:gd name="T17" fmla="*/ 89 h 103"/>
                <a:gd name="T18" fmla="*/ 24 w 103"/>
                <a:gd name="T19" fmla="*/ 94 h 103"/>
                <a:gd name="T20" fmla="*/ 28 w 103"/>
                <a:gd name="T21" fmla="*/ 28 h 103"/>
                <a:gd name="T22" fmla="*/ 38 w 103"/>
                <a:gd name="T23" fmla="*/ 19 h 103"/>
                <a:gd name="T24" fmla="*/ 10 w 103"/>
                <a:gd name="T25" fmla="*/ 14 h 103"/>
                <a:gd name="T26" fmla="*/ 28 w 103"/>
                <a:gd name="T27" fmla="*/ 28 h 103"/>
                <a:gd name="T28" fmla="*/ 28 w 103"/>
                <a:gd name="T29" fmla="*/ 28 h 103"/>
                <a:gd name="T30" fmla="*/ 103 w 103"/>
                <a:gd name="T31" fmla="*/ 47 h 103"/>
                <a:gd name="T32" fmla="*/ 103 w 103"/>
                <a:gd name="T33" fmla="*/ 42 h 103"/>
                <a:gd name="T34" fmla="*/ 89 w 103"/>
                <a:gd name="T35" fmla="*/ 19 h 103"/>
                <a:gd name="T36" fmla="*/ 75 w 103"/>
                <a:gd name="T37" fmla="*/ 24 h 103"/>
                <a:gd name="T38" fmla="*/ 94 w 103"/>
                <a:gd name="T39" fmla="*/ 52 h 103"/>
                <a:gd name="T40" fmla="*/ 28 w 103"/>
                <a:gd name="T41" fmla="*/ 56 h 103"/>
                <a:gd name="T42" fmla="*/ 47 w 103"/>
                <a:gd name="T43" fmla="*/ 61 h 103"/>
                <a:gd name="T44" fmla="*/ 56 w 103"/>
                <a:gd name="T45" fmla="*/ 24 h 103"/>
                <a:gd name="T46" fmla="*/ 42 w 103"/>
                <a:gd name="T47" fmla="*/ 19 h 103"/>
                <a:gd name="T48" fmla="*/ 28 w 103"/>
                <a:gd name="T49" fmla="*/ 56 h 103"/>
                <a:gd name="T50" fmla="*/ 28 w 103"/>
                <a:gd name="T51" fmla="*/ 56 h 103"/>
                <a:gd name="T52" fmla="*/ 28 w 103"/>
                <a:gd name="T53" fmla="*/ 38 h 103"/>
                <a:gd name="T54" fmla="*/ 10 w 103"/>
                <a:gd name="T55" fmla="*/ 28 h 103"/>
                <a:gd name="T56" fmla="*/ 0 w 103"/>
                <a:gd name="T57" fmla="*/ 38 h 103"/>
                <a:gd name="T58" fmla="*/ 19 w 103"/>
                <a:gd name="T59" fmla="*/ 52 h 103"/>
                <a:gd name="T60" fmla="*/ 28 w 103"/>
                <a:gd name="T61" fmla="*/ 61 h 103"/>
                <a:gd name="T62" fmla="*/ 19 w 103"/>
                <a:gd name="T63" fmla="*/ 56 h 103"/>
                <a:gd name="T64" fmla="*/ 5 w 103"/>
                <a:gd name="T65" fmla="*/ 94 h 103"/>
                <a:gd name="T66" fmla="*/ 19 w 103"/>
                <a:gd name="T67" fmla="*/ 98 h 103"/>
                <a:gd name="T68" fmla="*/ 19 w 103"/>
                <a:gd name="T69" fmla="*/ 98 h 103"/>
                <a:gd name="T70" fmla="*/ 28 w 103"/>
                <a:gd name="T71" fmla="*/ 61 h 103"/>
                <a:gd name="T72" fmla="*/ 75 w 103"/>
                <a:gd name="T73" fmla="*/ 66 h 103"/>
                <a:gd name="T74" fmla="*/ 75 w 103"/>
                <a:gd name="T75" fmla="*/ 10 h 103"/>
                <a:gd name="T76" fmla="*/ 75 w 103"/>
                <a:gd name="T77" fmla="*/ 5 h 103"/>
                <a:gd name="T78" fmla="*/ 75 w 103"/>
                <a:gd name="T79" fmla="*/ 0 h 103"/>
                <a:gd name="T80" fmla="*/ 61 w 103"/>
                <a:gd name="T81" fmla="*/ 0 h 103"/>
                <a:gd name="T82" fmla="*/ 75 w 103"/>
                <a:gd name="T83" fmla="*/ 66 h 1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3" h="103">
                  <a:moveTo>
                    <a:pt x="24" y="94"/>
                  </a:moveTo>
                  <a:lnTo>
                    <a:pt x="24" y="94"/>
                  </a:lnTo>
                  <a:lnTo>
                    <a:pt x="33" y="103"/>
                  </a:lnTo>
                  <a:lnTo>
                    <a:pt x="52" y="98"/>
                  </a:lnTo>
                  <a:lnTo>
                    <a:pt x="70" y="89"/>
                  </a:lnTo>
                  <a:lnTo>
                    <a:pt x="84" y="80"/>
                  </a:lnTo>
                  <a:lnTo>
                    <a:pt x="94" y="66"/>
                  </a:lnTo>
                  <a:lnTo>
                    <a:pt x="98" y="66"/>
                  </a:lnTo>
                  <a:lnTo>
                    <a:pt x="98" y="61"/>
                  </a:lnTo>
                  <a:lnTo>
                    <a:pt x="84" y="52"/>
                  </a:lnTo>
                  <a:lnTo>
                    <a:pt x="75" y="70"/>
                  </a:lnTo>
                  <a:lnTo>
                    <a:pt x="66" y="80"/>
                  </a:lnTo>
                  <a:lnTo>
                    <a:pt x="47" y="89"/>
                  </a:lnTo>
                  <a:lnTo>
                    <a:pt x="24" y="94"/>
                  </a:lnTo>
                  <a:close/>
                  <a:moveTo>
                    <a:pt x="28" y="28"/>
                  </a:moveTo>
                  <a:lnTo>
                    <a:pt x="38" y="19"/>
                  </a:lnTo>
                  <a:lnTo>
                    <a:pt x="19" y="0"/>
                  </a:lnTo>
                  <a:lnTo>
                    <a:pt x="10" y="14"/>
                  </a:lnTo>
                  <a:lnTo>
                    <a:pt x="28" y="28"/>
                  </a:lnTo>
                  <a:close/>
                  <a:moveTo>
                    <a:pt x="94" y="52"/>
                  </a:moveTo>
                  <a:lnTo>
                    <a:pt x="103" y="47"/>
                  </a:lnTo>
                  <a:lnTo>
                    <a:pt x="103" y="42"/>
                  </a:lnTo>
                  <a:lnTo>
                    <a:pt x="89" y="19"/>
                  </a:lnTo>
                  <a:lnTo>
                    <a:pt x="75" y="24"/>
                  </a:lnTo>
                  <a:lnTo>
                    <a:pt x="94" y="52"/>
                  </a:lnTo>
                  <a:close/>
                  <a:moveTo>
                    <a:pt x="28" y="56"/>
                  </a:moveTo>
                  <a:lnTo>
                    <a:pt x="28" y="56"/>
                  </a:lnTo>
                  <a:lnTo>
                    <a:pt x="47" y="61"/>
                  </a:lnTo>
                  <a:lnTo>
                    <a:pt x="56" y="24"/>
                  </a:lnTo>
                  <a:lnTo>
                    <a:pt x="42" y="19"/>
                  </a:lnTo>
                  <a:lnTo>
                    <a:pt x="28" y="56"/>
                  </a:lnTo>
                  <a:close/>
                  <a:moveTo>
                    <a:pt x="19" y="52"/>
                  </a:moveTo>
                  <a:lnTo>
                    <a:pt x="28" y="38"/>
                  </a:lnTo>
                  <a:lnTo>
                    <a:pt x="10" y="28"/>
                  </a:lnTo>
                  <a:lnTo>
                    <a:pt x="0" y="38"/>
                  </a:lnTo>
                  <a:lnTo>
                    <a:pt x="19" y="52"/>
                  </a:lnTo>
                  <a:close/>
                  <a:moveTo>
                    <a:pt x="28" y="61"/>
                  </a:moveTo>
                  <a:lnTo>
                    <a:pt x="28" y="61"/>
                  </a:lnTo>
                  <a:lnTo>
                    <a:pt x="19" y="56"/>
                  </a:lnTo>
                  <a:lnTo>
                    <a:pt x="5" y="94"/>
                  </a:lnTo>
                  <a:lnTo>
                    <a:pt x="19" y="98"/>
                  </a:lnTo>
                  <a:lnTo>
                    <a:pt x="28" y="61"/>
                  </a:lnTo>
                  <a:close/>
                  <a:moveTo>
                    <a:pt x="75" y="66"/>
                  </a:moveTo>
                  <a:lnTo>
                    <a:pt x="75" y="10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70" y="0"/>
                  </a:lnTo>
                  <a:lnTo>
                    <a:pt x="61" y="0"/>
                  </a:lnTo>
                  <a:lnTo>
                    <a:pt x="61" y="66"/>
                  </a:lnTo>
                  <a:lnTo>
                    <a:pt x="75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53"/>
            <p:cNvSpPr>
              <a:spLocks noEditPoints="1"/>
            </p:cNvSpPr>
            <p:nvPr/>
          </p:nvSpPr>
          <p:spPr bwMode="auto">
            <a:xfrm>
              <a:off x="9703" y="6355"/>
              <a:ext cx="173" cy="192"/>
            </a:xfrm>
            <a:custGeom>
              <a:avLst/>
              <a:gdLst>
                <a:gd name="T0" fmla="*/ 14 w 79"/>
                <a:gd name="T1" fmla="*/ 79 h 88"/>
                <a:gd name="T2" fmla="*/ 65 w 79"/>
                <a:gd name="T3" fmla="*/ 79 h 88"/>
                <a:gd name="T4" fmla="*/ 65 w 79"/>
                <a:gd name="T5" fmla="*/ 84 h 88"/>
                <a:gd name="T6" fmla="*/ 79 w 79"/>
                <a:gd name="T7" fmla="*/ 84 h 88"/>
                <a:gd name="T8" fmla="*/ 79 w 79"/>
                <a:gd name="T9" fmla="*/ 0 h 88"/>
                <a:gd name="T10" fmla="*/ 0 w 79"/>
                <a:gd name="T11" fmla="*/ 0 h 88"/>
                <a:gd name="T12" fmla="*/ 0 w 79"/>
                <a:gd name="T13" fmla="*/ 88 h 88"/>
                <a:gd name="T14" fmla="*/ 14 w 79"/>
                <a:gd name="T15" fmla="*/ 88 h 88"/>
                <a:gd name="T16" fmla="*/ 14 w 79"/>
                <a:gd name="T17" fmla="*/ 79 h 88"/>
                <a:gd name="T18" fmla="*/ 14 w 79"/>
                <a:gd name="T19" fmla="*/ 79 h 88"/>
                <a:gd name="T20" fmla="*/ 32 w 79"/>
                <a:gd name="T21" fmla="*/ 14 h 88"/>
                <a:gd name="T22" fmla="*/ 32 w 79"/>
                <a:gd name="T23" fmla="*/ 32 h 88"/>
                <a:gd name="T24" fmla="*/ 14 w 79"/>
                <a:gd name="T25" fmla="*/ 32 h 88"/>
                <a:gd name="T26" fmla="*/ 14 w 79"/>
                <a:gd name="T27" fmla="*/ 14 h 88"/>
                <a:gd name="T28" fmla="*/ 32 w 79"/>
                <a:gd name="T29" fmla="*/ 14 h 88"/>
                <a:gd name="T30" fmla="*/ 32 w 79"/>
                <a:gd name="T31" fmla="*/ 14 h 88"/>
                <a:gd name="T32" fmla="*/ 65 w 79"/>
                <a:gd name="T33" fmla="*/ 32 h 88"/>
                <a:gd name="T34" fmla="*/ 46 w 79"/>
                <a:gd name="T35" fmla="*/ 32 h 88"/>
                <a:gd name="T36" fmla="*/ 46 w 79"/>
                <a:gd name="T37" fmla="*/ 14 h 88"/>
                <a:gd name="T38" fmla="*/ 65 w 79"/>
                <a:gd name="T39" fmla="*/ 14 h 88"/>
                <a:gd name="T40" fmla="*/ 65 w 79"/>
                <a:gd name="T41" fmla="*/ 32 h 88"/>
                <a:gd name="T42" fmla="*/ 65 w 79"/>
                <a:gd name="T43" fmla="*/ 32 h 88"/>
                <a:gd name="T44" fmla="*/ 14 w 79"/>
                <a:gd name="T45" fmla="*/ 70 h 88"/>
                <a:gd name="T46" fmla="*/ 14 w 79"/>
                <a:gd name="T47" fmla="*/ 46 h 88"/>
                <a:gd name="T48" fmla="*/ 32 w 79"/>
                <a:gd name="T49" fmla="*/ 46 h 88"/>
                <a:gd name="T50" fmla="*/ 32 w 79"/>
                <a:gd name="T51" fmla="*/ 70 h 88"/>
                <a:gd name="T52" fmla="*/ 14 w 79"/>
                <a:gd name="T53" fmla="*/ 70 h 88"/>
                <a:gd name="T54" fmla="*/ 14 w 79"/>
                <a:gd name="T55" fmla="*/ 70 h 88"/>
                <a:gd name="T56" fmla="*/ 65 w 79"/>
                <a:gd name="T57" fmla="*/ 46 h 88"/>
                <a:gd name="T58" fmla="*/ 65 w 79"/>
                <a:gd name="T59" fmla="*/ 70 h 88"/>
                <a:gd name="T60" fmla="*/ 46 w 79"/>
                <a:gd name="T61" fmla="*/ 70 h 88"/>
                <a:gd name="T62" fmla="*/ 46 w 79"/>
                <a:gd name="T63" fmla="*/ 46 h 88"/>
                <a:gd name="T64" fmla="*/ 65 w 79"/>
                <a:gd name="T65" fmla="*/ 46 h 88"/>
                <a:gd name="T66" fmla="*/ 65 w 79"/>
                <a:gd name="T67" fmla="*/ 46 h 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88">
                  <a:moveTo>
                    <a:pt x="14" y="79"/>
                  </a:moveTo>
                  <a:lnTo>
                    <a:pt x="65" y="79"/>
                  </a:lnTo>
                  <a:lnTo>
                    <a:pt x="65" y="84"/>
                  </a:lnTo>
                  <a:lnTo>
                    <a:pt x="79" y="84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14" y="88"/>
                  </a:lnTo>
                  <a:lnTo>
                    <a:pt x="14" y="79"/>
                  </a:lnTo>
                  <a:close/>
                  <a:moveTo>
                    <a:pt x="32" y="14"/>
                  </a:moveTo>
                  <a:lnTo>
                    <a:pt x="32" y="32"/>
                  </a:lnTo>
                  <a:lnTo>
                    <a:pt x="14" y="32"/>
                  </a:lnTo>
                  <a:lnTo>
                    <a:pt x="14" y="14"/>
                  </a:lnTo>
                  <a:lnTo>
                    <a:pt x="32" y="14"/>
                  </a:lnTo>
                  <a:close/>
                  <a:moveTo>
                    <a:pt x="65" y="32"/>
                  </a:moveTo>
                  <a:lnTo>
                    <a:pt x="46" y="32"/>
                  </a:lnTo>
                  <a:lnTo>
                    <a:pt x="46" y="14"/>
                  </a:lnTo>
                  <a:lnTo>
                    <a:pt x="65" y="14"/>
                  </a:lnTo>
                  <a:lnTo>
                    <a:pt x="65" y="32"/>
                  </a:lnTo>
                  <a:close/>
                  <a:moveTo>
                    <a:pt x="14" y="70"/>
                  </a:moveTo>
                  <a:lnTo>
                    <a:pt x="14" y="46"/>
                  </a:lnTo>
                  <a:lnTo>
                    <a:pt x="32" y="46"/>
                  </a:lnTo>
                  <a:lnTo>
                    <a:pt x="32" y="70"/>
                  </a:lnTo>
                  <a:lnTo>
                    <a:pt x="14" y="70"/>
                  </a:lnTo>
                  <a:close/>
                  <a:moveTo>
                    <a:pt x="65" y="46"/>
                  </a:moveTo>
                  <a:lnTo>
                    <a:pt x="65" y="70"/>
                  </a:lnTo>
                  <a:lnTo>
                    <a:pt x="46" y="70"/>
                  </a:lnTo>
                  <a:lnTo>
                    <a:pt x="46" y="46"/>
                  </a:lnTo>
                  <a:lnTo>
                    <a:pt x="65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6" name="Freeform 54"/>
            <p:cNvSpPr>
              <a:spLocks noEditPoints="1"/>
            </p:cNvSpPr>
            <p:nvPr/>
          </p:nvSpPr>
          <p:spPr bwMode="auto">
            <a:xfrm>
              <a:off x="9936" y="6344"/>
              <a:ext cx="194" cy="203"/>
            </a:xfrm>
            <a:custGeom>
              <a:avLst/>
              <a:gdLst>
                <a:gd name="T0" fmla="*/ 89 w 89"/>
                <a:gd name="T1" fmla="*/ 93 h 93"/>
                <a:gd name="T2" fmla="*/ 89 w 89"/>
                <a:gd name="T3" fmla="*/ 79 h 93"/>
                <a:gd name="T4" fmla="*/ 14 w 89"/>
                <a:gd name="T5" fmla="*/ 79 h 93"/>
                <a:gd name="T6" fmla="*/ 14 w 89"/>
                <a:gd name="T7" fmla="*/ 14 h 93"/>
                <a:gd name="T8" fmla="*/ 84 w 89"/>
                <a:gd name="T9" fmla="*/ 14 h 93"/>
                <a:gd name="T10" fmla="*/ 84 w 89"/>
                <a:gd name="T11" fmla="*/ 0 h 93"/>
                <a:gd name="T12" fmla="*/ 0 w 89"/>
                <a:gd name="T13" fmla="*/ 0 h 93"/>
                <a:gd name="T14" fmla="*/ 0 w 89"/>
                <a:gd name="T15" fmla="*/ 93 h 93"/>
                <a:gd name="T16" fmla="*/ 89 w 89"/>
                <a:gd name="T17" fmla="*/ 93 h 93"/>
                <a:gd name="T18" fmla="*/ 89 w 89"/>
                <a:gd name="T19" fmla="*/ 93 h 93"/>
                <a:gd name="T20" fmla="*/ 79 w 89"/>
                <a:gd name="T21" fmla="*/ 75 h 93"/>
                <a:gd name="T22" fmla="*/ 79 w 89"/>
                <a:gd name="T23" fmla="*/ 75 h 93"/>
                <a:gd name="T24" fmla="*/ 84 w 89"/>
                <a:gd name="T25" fmla="*/ 70 h 93"/>
                <a:gd name="T26" fmla="*/ 84 w 89"/>
                <a:gd name="T27" fmla="*/ 70 h 93"/>
                <a:gd name="T28" fmla="*/ 61 w 89"/>
                <a:gd name="T29" fmla="*/ 47 h 93"/>
                <a:gd name="T30" fmla="*/ 61 w 89"/>
                <a:gd name="T31" fmla="*/ 47 h 93"/>
                <a:gd name="T32" fmla="*/ 75 w 89"/>
                <a:gd name="T33" fmla="*/ 33 h 93"/>
                <a:gd name="T34" fmla="*/ 75 w 89"/>
                <a:gd name="T35" fmla="*/ 33 h 93"/>
                <a:gd name="T36" fmla="*/ 75 w 89"/>
                <a:gd name="T37" fmla="*/ 23 h 93"/>
                <a:gd name="T38" fmla="*/ 75 w 89"/>
                <a:gd name="T39" fmla="*/ 23 h 93"/>
                <a:gd name="T40" fmla="*/ 65 w 89"/>
                <a:gd name="T41" fmla="*/ 19 h 93"/>
                <a:gd name="T42" fmla="*/ 65 w 89"/>
                <a:gd name="T43" fmla="*/ 19 h 93"/>
                <a:gd name="T44" fmla="*/ 51 w 89"/>
                <a:gd name="T45" fmla="*/ 37 h 93"/>
                <a:gd name="T46" fmla="*/ 51 w 89"/>
                <a:gd name="T47" fmla="*/ 37 h 93"/>
                <a:gd name="T48" fmla="*/ 33 w 89"/>
                <a:gd name="T49" fmla="*/ 23 h 93"/>
                <a:gd name="T50" fmla="*/ 33 w 89"/>
                <a:gd name="T51" fmla="*/ 23 h 93"/>
                <a:gd name="T52" fmla="*/ 28 w 89"/>
                <a:gd name="T53" fmla="*/ 19 h 93"/>
                <a:gd name="T54" fmla="*/ 28 w 89"/>
                <a:gd name="T55" fmla="*/ 19 h 93"/>
                <a:gd name="T56" fmla="*/ 28 w 89"/>
                <a:gd name="T57" fmla="*/ 23 h 93"/>
                <a:gd name="T58" fmla="*/ 28 w 89"/>
                <a:gd name="T59" fmla="*/ 23 h 93"/>
                <a:gd name="T60" fmla="*/ 19 w 89"/>
                <a:gd name="T61" fmla="*/ 28 h 93"/>
                <a:gd name="T62" fmla="*/ 19 w 89"/>
                <a:gd name="T63" fmla="*/ 28 h 93"/>
                <a:gd name="T64" fmla="*/ 42 w 89"/>
                <a:gd name="T65" fmla="*/ 47 h 93"/>
                <a:gd name="T66" fmla="*/ 42 w 89"/>
                <a:gd name="T67" fmla="*/ 47 h 93"/>
                <a:gd name="T68" fmla="*/ 19 w 89"/>
                <a:gd name="T69" fmla="*/ 70 h 93"/>
                <a:gd name="T70" fmla="*/ 19 w 89"/>
                <a:gd name="T71" fmla="*/ 70 h 93"/>
                <a:gd name="T72" fmla="*/ 28 w 89"/>
                <a:gd name="T73" fmla="*/ 79 h 93"/>
                <a:gd name="T74" fmla="*/ 28 w 89"/>
                <a:gd name="T75" fmla="*/ 79 h 93"/>
                <a:gd name="T76" fmla="*/ 51 w 89"/>
                <a:gd name="T77" fmla="*/ 61 h 93"/>
                <a:gd name="T78" fmla="*/ 51 w 89"/>
                <a:gd name="T79" fmla="*/ 61 h 93"/>
                <a:gd name="T80" fmla="*/ 70 w 89"/>
                <a:gd name="T81" fmla="*/ 79 h 93"/>
                <a:gd name="T82" fmla="*/ 70 w 89"/>
                <a:gd name="T83" fmla="*/ 79 h 93"/>
                <a:gd name="T84" fmla="*/ 79 w 89"/>
                <a:gd name="T85" fmla="*/ 75 h 93"/>
                <a:gd name="T86" fmla="*/ 79 w 89"/>
                <a:gd name="T87" fmla="*/ 75 h 93"/>
                <a:gd name="T88" fmla="*/ 79 w 89"/>
                <a:gd name="T89" fmla="*/ 75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close/>
                  <a:moveTo>
                    <a:pt x="79" y="75"/>
                  </a:moveTo>
                  <a:lnTo>
                    <a:pt x="79" y="75"/>
                  </a:lnTo>
                  <a:lnTo>
                    <a:pt x="84" y="70"/>
                  </a:lnTo>
                  <a:lnTo>
                    <a:pt x="61" y="47"/>
                  </a:lnTo>
                  <a:lnTo>
                    <a:pt x="75" y="33"/>
                  </a:lnTo>
                  <a:lnTo>
                    <a:pt x="75" y="23"/>
                  </a:lnTo>
                  <a:lnTo>
                    <a:pt x="65" y="19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8" y="23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28" y="79"/>
                  </a:lnTo>
                  <a:lnTo>
                    <a:pt x="51" y="61"/>
                  </a:lnTo>
                  <a:lnTo>
                    <a:pt x="70" y="79"/>
                  </a:lnTo>
                  <a:lnTo>
                    <a:pt x="79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7" name="Freeform 55"/>
            <p:cNvSpPr>
              <a:spLocks noEditPoints="1"/>
            </p:cNvSpPr>
            <p:nvPr/>
          </p:nvSpPr>
          <p:spPr bwMode="auto">
            <a:xfrm>
              <a:off x="8825" y="7200"/>
              <a:ext cx="153" cy="144"/>
            </a:xfrm>
            <a:custGeom>
              <a:avLst/>
              <a:gdLst>
                <a:gd name="T0" fmla="*/ 28 w 70"/>
                <a:gd name="T1" fmla="*/ 19 h 66"/>
                <a:gd name="T2" fmla="*/ 56 w 70"/>
                <a:gd name="T3" fmla="*/ 10 h 66"/>
                <a:gd name="T4" fmla="*/ 65 w 70"/>
                <a:gd name="T5" fmla="*/ 19 h 66"/>
                <a:gd name="T6" fmla="*/ 18 w 70"/>
                <a:gd name="T7" fmla="*/ 0 h 66"/>
                <a:gd name="T8" fmla="*/ 18 w 70"/>
                <a:gd name="T9" fmla="*/ 19 h 66"/>
                <a:gd name="T10" fmla="*/ 14 w 70"/>
                <a:gd name="T11" fmla="*/ 24 h 66"/>
                <a:gd name="T12" fmla="*/ 9 w 70"/>
                <a:gd name="T13" fmla="*/ 19 h 66"/>
                <a:gd name="T14" fmla="*/ 4 w 70"/>
                <a:gd name="T15" fmla="*/ 19 h 66"/>
                <a:gd name="T16" fmla="*/ 0 w 70"/>
                <a:gd name="T17" fmla="*/ 24 h 66"/>
                <a:gd name="T18" fmla="*/ 9 w 70"/>
                <a:gd name="T19" fmla="*/ 33 h 66"/>
                <a:gd name="T20" fmla="*/ 18 w 70"/>
                <a:gd name="T21" fmla="*/ 33 h 66"/>
                <a:gd name="T22" fmla="*/ 32 w 70"/>
                <a:gd name="T23" fmla="*/ 42 h 66"/>
                <a:gd name="T24" fmla="*/ 23 w 70"/>
                <a:gd name="T25" fmla="*/ 52 h 66"/>
                <a:gd name="T26" fmla="*/ 14 w 70"/>
                <a:gd name="T27" fmla="*/ 56 h 66"/>
                <a:gd name="T28" fmla="*/ 18 w 70"/>
                <a:gd name="T29" fmla="*/ 66 h 66"/>
                <a:gd name="T30" fmla="*/ 37 w 70"/>
                <a:gd name="T31" fmla="*/ 66 h 66"/>
                <a:gd name="T32" fmla="*/ 47 w 70"/>
                <a:gd name="T33" fmla="*/ 52 h 66"/>
                <a:gd name="T34" fmla="*/ 51 w 70"/>
                <a:gd name="T35" fmla="*/ 56 h 66"/>
                <a:gd name="T36" fmla="*/ 61 w 70"/>
                <a:gd name="T37" fmla="*/ 61 h 66"/>
                <a:gd name="T38" fmla="*/ 70 w 70"/>
                <a:gd name="T39" fmla="*/ 56 h 66"/>
                <a:gd name="T40" fmla="*/ 51 w 70"/>
                <a:gd name="T41" fmla="*/ 42 h 66"/>
                <a:gd name="T42" fmla="*/ 65 w 70"/>
                <a:gd name="T43" fmla="*/ 33 h 66"/>
                <a:gd name="T44" fmla="*/ 47 w 70"/>
                <a:gd name="T45" fmla="*/ 28 h 66"/>
                <a:gd name="T46" fmla="*/ 47 w 70"/>
                <a:gd name="T47" fmla="*/ 28 h 66"/>
                <a:gd name="T48" fmla="*/ 47 w 70"/>
                <a:gd name="T49" fmla="*/ 28 h 66"/>
                <a:gd name="T50" fmla="*/ 47 w 70"/>
                <a:gd name="T51" fmla="*/ 24 h 66"/>
                <a:gd name="T52" fmla="*/ 42 w 70"/>
                <a:gd name="T53" fmla="*/ 24 h 66"/>
                <a:gd name="T54" fmla="*/ 37 w 70"/>
                <a:gd name="T55" fmla="*/ 33 h 66"/>
                <a:gd name="T56" fmla="*/ 18 w 70"/>
                <a:gd name="T57" fmla="*/ 33 h 66"/>
                <a:gd name="T58" fmla="*/ 9 w 70"/>
                <a:gd name="T59" fmla="*/ 66 h 66"/>
                <a:gd name="T60" fmla="*/ 14 w 70"/>
                <a:gd name="T61" fmla="*/ 38 h 66"/>
                <a:gd name="T62" fmla="*/ 9 w 70"/>
                <a:gd name="T63" fmla="*/ 33 h 66"/>
                <a:gd name="T64" fmla="*/ 0 w 70"/>
                <a:gd name="T65" fmla="*/ 56 h 66"/>
                <a:gd name="T66" fmla="*/ 0 w 70"/>
                <a:gd name="T67" fmla="*/ 56 h 66"/>
                <a:gd name="T68" fmla="*/ 0 w 70"/>
                <a:gd name="T69" fmla="*/ 56 h 66"/>
                <a:gd name="T70" fmla="*/ 9 w 70"/>
                <a:gd name="T71" fmla="*/ 66 h 66"/>
                <a:gd name="T72" fmla="*/ 9 w 70"/>
                <a:gd name="T73" fmla="*/ 14 h 66"/>
                <a:gd name="T74" fmla="*/ 18 w 70"/>
                <a:gd name="T75" fmla="*/ 10 h 66"/>
                <a:gd name="T76" fmla="*/ 18 w 70"/>
                <a:gd name="T77" fmla="*/ 10 h 66"/>
                <a:gd name="T78" fmla="*/ 0 w 70"/>
                <a:gd name="T79" fmla="*/ 5 h 66"/>
                <a:gd name="T80" fmla="*/ 9 w 70"/>
                <a:gd name="T81" fmla="*/ 14 h 66"/>
                <a:gd name="T82" fmla="*/ 9 w 70"/>
                <a:gd name="T83" fmla="*/ 14 h 66"/>
                <a:gd name="T84" fmla="*/ 18 w 70"/>
                <a:gd name="T85" fmla="*/ 24 h 66"/>
                <a:gd name="T86" fmla="*/ 28 w 70"/>
                <a:gd name="T87" fmla="*/ 33 h 66"/>
                <a:gd name="T88" fmla="*/ 37 w 70"/>
                <a:gd name="T89" fmla="*/ 19 h 66"/>
                <a:gd name="T90" fmla="*/ 37 w 70"/>
                <a:gd name="T91" fmla="*/ 19 h 66"/>
                <a:gd name="T92" fmla="*/ 37 w 70"/>
                <a:gd name="T93" fmla="*/ 19 h 66"/>
                <a:gd name="T94" fmla="*/ 32 w 70"/>
                <a:gd name="T95" fmla="*/ 14 h 66"/>
                <a:gd name="T96" fmla="*/ 18 w 70"/>
                <a:gd name="T97" fmla="*/ 24 h 66"/>
                <a:gd name="T98" fmla="*/ 56 w 70"/>
                <a:gd name="T99" fmla="*/ 33 h 66"/>
                <a:gd name="T100" fmla="*/ 61 w 70"/>
                <a:gd name="T101" fmla="*/ 24 h 66"/>
                <a:gd name="T102" fmla="*/ 51 w 70"/>
                <a:gd name="T103" fmla="*/ 14 h 66"/>
                <a:gd name="T104" fmla="*/ 42 w 70"/>
                <a:gd name="T105" fmla="*/ 19 h 66"/>
                <a:gd name="T106" fmla="*/ 56 w 70"/>
                <a:gd name="T107" fmla="*/ 33 h 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66">
                  <a:moveTo>
                    <a:pt x="18" y="19"/>
                  </a:moveTo>
                  <a:lnTo>
                    <a:pt x="28" y="19"/>
                  </a:lnTo>
                  <a:lnTo>
                    <a:pt x="28" y="10"/>
                  </a:lnTo>
                  <a:lnTo>
                    <a:pt x="56" y="10"/>
                  </a:lnTo>
                  <a:lnTo>
                    <a:pt x="56" y="19"/>
                  </a:lnTo>
                  <a:lnTo>
                    <a:pt x="65" y="19"/>
                  </a:lnTo>
                  <a:lnTo>
                    <a:pt x="65" y="0"/>
                  </a:lnTo>
                  <a:lnTo>
                    <a:pt x="18" y="0"/>
                  </a:lnTo>
                  <a:lnTo>
                    <a:pt x="18" y="19"/>
                  </a:lnTo>
                  <a:close/>
                  <a:moveTo>
                    <a:pt x="9" y="33"/>
                  </a:moveTo>
                  <a:lnTo>
                    <a:pt x="14" y="24"/>
                  </a:lnTo>
                  <a:lnTo>
                    <a:pt x="9" y="19"/>
                  </a:lnTo>
                  <a:lnTo>
                    <a:pt x="4" y="19"/>
                  </a:lnTo>
                  <a:lnTo>
                    <a:pt x="0" y="24"/>
                  </a:lnTo>
                  <a:lnTo>
                    <a:pt x="9" y="33"/>
                  </a:lnTo>
                  <a:close/>
                  <a:moveTo>
                    <a:pt x="18" y="33"/>
                  </a:moveTo>
                  <a:lnTo>
                    <a:pt x="18" y="42"/>
                  </a:lnTo>
                  <a:lnTo>
                    <a:pt x="32" y="42"/>
                  </a:lnTo>
                  <a:lnTo>
                    <a:pt x="23" y="52"/>
                  </a:lnTo>
                  <a:lnTo>
                    <a:pt x="14" y="56"/>
                  </a:lnTo>
                  <a:lnTo>
                    <a:pt x="18" y="66"/>
                  </a:lnTo>
                  <a:lnTo>
                    <a:pt x="37" y="47"/>
                  </a:lnTo>
                  <a:lnTo>
                    <a:pt x="37" y="66"/>
                  </a:lnTo>
                  <a:lnTo>
                    <a:pt x="47" y="66"/>
                  </a:lnTo>
                  <a:lnTo>
                    <a:pt x="47" y="52"/>
                  </a:lnTo>
                  <a:lnTo>
                    <a:pt x="51" y="56"/>
                  </a:lnTo>
                  <a:lnTo>
                    <a:pt x="61" y="61"/>
                  </a:lnTo>
                  <a:lnTo>
                    <a:pt x="70" y="56"/>
                  </a:lnTo>
                  <a:lnTo>
                    <a:pt x="56" y="47"/>
                  </a:lnTo>
                  <a:lnTo>
                    <a:pt x="51" y="42"/>
                  </a:lnTo>
                  <a:lnTo>
                    <a:pt x="65" y="42"/>
                  </a:lnTo>
                  <a:lnTo>
                    <a:pt x="65" y="33"/>
                  </a:lnTo>
                  <a:lnTo>
                    <a:pt x="47" y="33"/>
                  </a:lnTo>
                  <a:lnTo>
                    <a:pt x="47" y="28"/>
                  </a:lnTo>
                  <a:lnTo>
                    <a:pt x="47" y="24"/>
                  </a:lnTo>
                  <a:lnTo>
                    <a:pt x="42" y="24"/>
                  </a:lnTo>
                  <a:lnTo>
                    <a:pt x="37" y="24"/>
                  </a:lnTo>
                  <a:lnTo>
                    <a:pt x="37" y="33"/>
                  </a:lnTo>
                  <a:lnTo>
                    <a:pt x="18" y="33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14" y="38"/>
                  </a:lnTo>
                  <a:lnTo>
                    <a:pt x="9" y="33"/>
                  </a:lnTo>
                  <a:lnTo>
                    <a:pt x="0" y="56"/>
                  </a:lnTo>
                  <a:lnTo>
                    <a:pt x="9" y="66"/>
                  </a:lnTo>
                  <a:close/>
                  <a:moveTo>
                    <a:pt x="9" y="14"/>
                  </a:moveTo>
                  <a:lnTo>
                    <a:pt x="18" y="10"/>
                  </a:lnTo>
                  <a:lnTo>
                    <a:pt x="9" y="0"/>
                  </a:lnTo>
                  <a:lnTo>
                    <a:pt x="0" y="5"/>
                  </a:lnTo>
                  <a:lnTo>
                    <a:pt x="9" y="14"/>
                  </a:lnTo>
                  <a:close/>
                  <a:moveTo>
                    <a:pt x="18" y="24"/>
                  </a:moveTo>
                  <a:lnTo>
                    <a:pt x="18" y="24"/>
                  </a:lnTo>
                  <a:lnTo>
                    <a:pt x="28" y="33"/>
                  </a:lnTo>
                  <a:lnTo>
                    <a:pt x="37" y="19"/>
                  </a:lnTo>
                  <a:lnTo>
                    <a:pt x="32" y="14"/>
                  </a:lnTo>
                  <a:lnTo>
                    <a:pt x="18" y="24"/>
                  </a:lnTo>
                  <a:close/>
                  <a:moveTo>
                    <a:pt x="56" y="33"/>
                  </a:moveTo>
                  <a:lnTo>
                    <a:pt x="56" y="33"/>
                  </a:lnTo>
                  <a:lnTo>
                    <a:pt x="61" y="24"/>
                  </a:lnTo>
                  <a:lnTo>
                    <a:pt x="51" y="14"/>
                  </a:lnTo>
                  <a:lnTo>
                    <a:pt x="42" y="19"/>
                  </a:lnTo>
                  <a:lnTo>
                    <a:pt x="5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8" name="Freeform 56"/>
            <p:cNvSpPr>
              <a:spLocks noEditPoints="1"/>
            </p:cNvSpPr>
            <p:nvPr/>
          </p:nvSpPr>
          <p:spPr bwMode="auto">
            <a:xfrm>
              <a:off x="8989" y="7200"/>
              <a:ext cx="153" cy="144"/>
            </a:xfrm>
            <a:custGeom>
              <a:avLst/>
              <a:gdLst>
                <a:gd name="T0" fmla="*/ 23 w 70"/>
                <a:gd name="T1" fmla="*/ 56 h 66"/>
                <a:gd name="T2" fmla="*/ 23 w 70"/>
                <a:gd name="T3" fmla="*/ 56 h 66"/>
                <a:gd name="T4" fmla="*/ 23 w 70"/>
                <a:gd name="T5" fmla="*/ 66 h 66"/>
                <a:gd name="T6" fmla="*/ 23 w 70"/>
                <a:gd name="T7" fmla="*/ 66 h 66"/>
                <a:gd name="T8" fmla="*/ 37 w 70"/>
                <a:gd name="T9" fmla="*/ 66 h 66"/>
                <a:gd name="T10" fmla="*/ 42 w 70"/>
                <a:gd name="T11" fmla="*/ 61 h 66"/>
                <a:gd name="T12" fmla="*/ 42 w 70"/>
                <a:gd name="T13" fmla="*/ 56 h 66"/>
                <a:gd name="T14" fmla="*/ 42 w 70"/>
                <a:gd name="T15" fmla="*/ 33 h 66"/>
                <a:gd name="T16" fmla="*/ 42 w 70"/>
                <a:gd name="T17" fmla="*/ 33 h 66"/>
                <a:gd name="T18" fmla="*/ 51 w 70"/>
                <a:gd name="T19" fmla="*/ 47 h 66"/>
                <a:gd name="T20" fmla="*/ 60 w 70"/>
                <a:gd name="T21" fmla="*/ 61 h 66"/>
                <a:gd name="T22" fmla="*/ 60 w 70"/>
                <a:gd name="T23" fmla="*/ 61 h 66"/>
                <a:gd name="T24" fmla="*/ 65 w 70"/>
                <a:gd name="T25" fmla="*/ 56 h 66"/>
                <a:gd name="T26" fmla="*/ 65 w 70"/>
                <a:gd name="T27" fmla="*/ 56 h 66"/>
                <a:gd name="T28" fmla="*/ 70 w 70"/>
                <a:gd name="T29" fmla="*/ 52 h 66"/>
                <a:gd name="T30" fmla="*/ 70 w 70"/>
                <a:gd name="T31" fmla="*/ 52 h 66"/>
                <a:gd name="T32" fmla="*/ 56 w 70"/>
                <a:gd name="T33" fmla="*/ 42 h 66"/>
                <a:gd name="T34" fmla="*/ 46 w 70"/>
                <a:gd name="T35" fmla="*/ 33 h 66"/>
                <a:gd name="T36" fmla="*/ 46 w 70"/>
                <a:gd name="T37" fmla="*/ 33 h 66"/>
                <a:gd name="T38" fmla="*/ 56 w 70"/>
                <a:gd name="T39" fmla="*/ 24 h 66"/>
                <a:gd name="T40" fmla="*/ 56 w 70"/>
                <a:gd name="T41" fmla="*/ 24 h 66"/>
                <a:gd name="T42" fmla="*/ 60 w 70"/>
                <a:gd name="T43" fmla="*/ 19 h 66"/>
                <a:gd name="T44" fmla="*/ 60 w 70"/>
                <a:gd name="T45" fmla="*/ 19 h 66"/>
                <a:gd name="T46" fmla="*/ 65 w 70"/>
                <a:gd name="T47" fmla="*/ 19 h 66"/>
                <a:gd name="T48" fmla="*/ 65 w 70"/>
                <a:gd name="T49" fmla="*/ 19 h 66"/>
                <a:gd name="T50" fmla="*/ 65 w 70"/>
                <a:gd name="T51" fmla="*/ 19 h 66"/>
                <a:gd name="T52" fmla="*/ 65 w 70"/>
                <a:gd name="T53" fmla="*/ 19 h 66"/>
                <a:gd name="T54" fmla="*/ 56 w 70"/>
                <a:gd name="T55" fmla="*/ 10 h 66"/>
                <a:gd name="T56" fmla="*/ 56 w 70"/>
                <a:gd name="T57" fmla="*/ 10 h 66"/>
                <a:gd name="T58" fmla="*/ 56 w 70"/>
                <a:gd name="T59" fmla="*/ 14 h 66"/>
                <a:gd name="T60" fmla="*/ 56 w 70"/>
                <a:gd name="T61" fmla="*/ 14 h 66"/>
                <a:gd name="T62" fmla="*/ 46 w 70"/>
                <a:gd name="T63" fmla="*/ 24 h 66"/>
                <a:gd name="T64" fmla="*/ 46 w 70"/>
                <a:gd name="T65" fmla="*/ 24 h 66"/>
                <a:gd name="T66" fmla="*/ 42 w 70"/>
                <a:gd name="T67" fmla="*/ 10 h 66"/>
                <a:gd name="T68" fmla="*/ 42 w 70"/>
                <a:gd name="T69" fmla="*/ 5 h 66"/>
                <a:gd name="T70" fmla="*/ 42 w 70"/>
                <a:gd name="T71" fmla="*/ 5 h 66"/>
                <a:gd name="T72" fmla="*/ 42 w 70"/>
                <a:gd name="T73" fmla="*/ 0 h 66"/>
                <a:gd name="T74" fmla="*/ 42 w 70"/>
                <a:gd name="T75" fmla="*/ 0 h 66"/>
                <a:gd name="T76" fmla="*/ 42 w 70"/>
                <a:gd name="T77" fmla="*/ 0 h 66"/>
                <a:gd name="T78" fmla="*/ 42 w 70"/>
                <a:gd name="T79" fmla="*/ 0 h 66"/>
                <a:gd name="T80" fmla="*/ 32 w 70"/>
                <a:gd name="T81" fmla="*/ 0 h 66"/>
                <a:gd name="T82" fmla="*/ 32 w 70"/>
                <a:gd name="T83" fmla="*/ 0 h 66"/>
                <a:gd name="T84" fmla="*/ 32 w 70"/>
                <a:gd name="T85" fmla="*/ 56 h 66"/>
                <a:gd name="T86" fmla="*/ 32 w 70"/>
                <a:gd name="T87" fmla="*/ 56 h 66"/>
                <a:gd name="T88" fmla="*/ 28 w 70"/>
                <a:gd name="T89" fmla="*/ 56 h 66"/>
                <a:gd name="T90" fmla="*/ 23 w 70"/>
                <a:gd name="T91" fmla="*/ 56 h 66"/>
                <a:gd name="T92" fmla="*/ 23 w 70"/>
                <a:gd name="T93" fmla="*/ 56 h 66"/>
                <a:gd name="T94" fmla="*/ 23 w 70"/>
                <a:gd name="T95" fmla="*/ 56 h 66"/>
                <a:gd name="T96" fmla="*/ 0 w 70"/>
                <a:gd name="T97" fmla="*/ 52 h 66"/>
                <a:gd name="T98" fmla="*/ 0 w 70"/>
                <a:gd name="T99" fmla="*/ 52 h 66"/>
                <a:gd name="T100" fmla="*/ 9 w 70"/>
                <a:gd name="T101" fmla="*/ 61 h 66"/>
                <a:gd name="T102" fmla="*/ 9 w 70"/>
                <a:gd name="T103" fmla="*/ 61 h 66"/>
                <a:gd name="T104" fmla="*/ 23 w 70"/>
                <a:gd name="T105" fmla="*/ 38 h 66"/>
                <a:gd name="T106" fmla="*/ 28 w 70"/>
                <a:gd name="T107" fmla="*/ 28 h 66"/>
                <a:gd name="T108" fmla="*/ 28 w 70"/>
                <a:gd name="T109" fmla="*/ 14 h 66"/>
                <a:gd name="T110" fmla="*/ 4 w 70"/>
                <a:gd name="T111" fmla="*/ 14 h 66"/>
                <a:gd name="T112" fmla="*/ 4 w 70"/>
                <a:gd name="T113" fmla="*/ 24 h 66"/>
                <a:gd name="T114" fmla="*/ 18 w 70"/>
                <a:gd name="T115" fmla="*/ 24 h 66"/>
                <a:gd name="T116" fmla="*/ 18 w 70"/>
                <a:gd name="T117" fmla="*/ 24 h 66"/>
                <a:gd name="T118" fmla="*/ 9 w 70"/>
                <a:gd name="T119" fmla="*/ 42 h 66"/>
                <a:gd name="T120" fmla="*/ 0 w 70"/>
                <a:gd name="T121" fmla="*/ 52 h 66"/>
                <a:gd name="T122" fmla="*/ 0 w 70"/>
                <a:gd name="T123" fmla="*/ 52 h 66"/>
                <a:gd name="T124" fmla="*/ 0 w 70"/>
                <a:gd name="T125" fmla="*/ 52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0" h="66">
                  <a:moveTo>
                    <a:pt x="23" y="56"/>
                  </a:moveTo>
                  <a:lnTo>
                    <a:pt x="23" y="56"/>
                  </a:lnTo>
                  <a:lnTo>
                    <a:pt x="23" y="66"/>
                  </a:lnTo>
                  <a:lnTo>
                    <a:pt x="37" y="66"/>
                  </a:lnTo>
                  <a:lnTo>
                    <a:pt x="42" y="61"/>
                  </a:lnTo>
                  <a:lnTo>
                    <a:pt x="42" y="56"/>
                  </a:lnTo>
                  <a:lnTo>
                    <a:pt x="42" y="33"/>
                  </a:lnTo>
                  <a:lnTo>
                    <a:pt x="51" y="47"/>
                  </a:lnTo>
                  <a:lnTo>
                    <a:pt x="60" y="61"/>
                  </a:lnTo>
                  <a:lnTo>
                    <a:pt x="65" y="56"/>
                  </a:lnTo>
                  <a:lnTo>
                    <a:pt x="70" y="52"/>
                  </a:lnTo>
                  <a:lnTo>
                    <a:pt x="56" y="42"/>
                  </a:lnTo>
                  <a:lnTo>
                    <a:pt x="46" y="33"/>
                  </a:lnTo>
                  <a:lnTo>
                    <a:pt x="56" y="24"/>
                  </a:lnTo>
                  <a:lnTo>
                    <a:pt x="60" y="19"/>
                  </a:lnTo>
                  <a:lnTo>
                    <a:pt x="65" y="19"/>
                  </a:lnTo>
                  <a:lnTo>
                    <a:pt x="56" y="10"/>
                  </a:lnTo>
                  <a:lnTo>
                    <a:pt x="56" y="14"/>
                  </a:lnTo>
                  <a:lnTo>
                    <a:pt x="46" y="24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3" y="56"/>
                  </a:lnTo>
                  <a:close/>
                  <a:moveTo>
                    <a:pt x="0" y="52"/>
                  </a:moveTo>
                  <a:lnTo>
                    <a:pt x="0" y="52"/>
                  </a:lnTo>
                  <a:lnTo>
                    <a:pt x="9" y="61"/>
                  </a:lnTo>
                  <a:lnTo>
                    <a:pt x="23" y="38"/>
                  </a:lnTo>
                  <a:lnTo>
                    <a:pt x="28" y="28"/>
                  </a:lnTo>
                  <a:lnTo>
                    <a:pt x="28" y="14"/>
                  </a:lnTo>
                  <a:lnTo>
                    <a:pt x="4" y="14"/>
                  </a:lnTo>
                  <a:lnTo>
                    <a:pt x="4" y="24"/>
                  </a:lnTo>
                  <a:lnTo>
                    <a:pt x="18" y="24"/>
                  </a:lnTo>
                  <a:lnTo>
                    <a:pt x="9" y="4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9" name="Freeform 57"/>
            <p:cNvSpPr>
              <a:spLocks noEditPoints="1"/>
            </p:cNvSpPr>
            <p:nvPr/>
          </p:nvSpPr>
          <p:spPr bwMode="auto">
            <a:xfrm>
              <a:off x="9150" y="7200"/>
              <a:ext cx="144" cy="144"/>
            </a:xfrm>
            <a:custGeom>
              <a:avLst/>
              <a:gdLst>
                <a:gd name="T0" fmla="*/ 24 w 66"/>
                <a:gd name="T1" fmla="*/ 5 h 66"/>
                <a:gd name="T2" fmla="*/ 24 w 66"/>
                <a:gd name="T3" fmla="*/ 5 h 66"/>
                <a:gd name="T4" fmla="*/ 14 w 66"/>
                <a:gd name="T5" fmla="*/ 5 h 66"/>
                <a:gd name="T6" fmla="*/ 0 w 66"/>
                <a:gd name="T7" fmla="*/ 24 h 66"/>
                <a:gd name="T8" fmla="*/ 66 w 66"/>
                <a:gd name="T9" fmla="*/ 28 h 66"/>
                <a:gd name="T10" fmla="*/ 42 w 66"/>
                <a:gd name="T11" fmla="*/ 24 h 66"/>
                <a:gd name="T12" fmla="*/ 61 w 66"/>
                <a:gd name="T13" fmla="*/ 14 h 66"/>
                <a:gd name="T14" fmla="*/ 42 w 66"/>
                <a:gd name="T15" fmla="*/ 5 h 66"/>
                <a:gd name="T16" fmla="*/ 42 w 66"/>
                <a:gd name="T17" fmla="*/ 5 h 66"/>
                <a:gd name="T18" fmla="*/ 42 w 66"/>
                <a:gd name="T19" fmla="*/ 0 h 66"/>
                <a:gd name="T20" fmla="*/ 42 w 66"/>
                <a:gd name="T21" fmla="*/ 0 h 66"/>
                <a:gd name="T22" fmla="*/ 33 w 66"/>
                <a:gd name="T23" fmla="*/ 0 h 66"/>
                <a:gd name="T24" fmla="*/ 24 w 66"/>
                <a:gd name="T25" fmla="*/ 24 h 66"/>
                <a:gd name="T26" fmla="*/ 24 w 66"/>
                <a:gd name="T27" fmla="*/ 10 h 66"/>
                <a:gd name="T28" fmla="*/ 24 w 66"/>
                <a:gd name="T29" fmla="*/ 5 h 66"/>
                <a:gd name="T30" fmla="*/ 5 w 66"/>
                <a:gd name="T31" fmla="*/ 61 h 66"/>
                <a:gd name="T32" fmla="*/ 10 w 66"/>
                <a:gd name="T33" fmla="*/ 66 h 66"/>
                <a:gd name="T34" fmla="*/ 33 w 66"/>
                <a:gd name="T35" fmla="*/ 61 h 66"/>
                <a:gd name="T36" fmla="*/ 47 w 66"/>
                <a:gd name="T37" fmla="*/ 56 h 66"/>
                <a:gd name="T38" fmla="*/ 61 w 66"/>
                <a:gd name="T39" fmla="*/ 42 h 66"/>
                <a:gd name="T40" fmla="*/ 66 w 66"/>
                <a:gd name="T41" fmla="*/ 38 h 66"/>
                <a:gd name="T42" fmla="*/ 52 w 66"/>
                <a:gd name="T43" fmla="*/ 33 h 66"/>
                <a:gd name="T44" fmla="*/ 42 w 66"/>
                <a:gd name="T45" fmla="*/ 38 h 66"/>
                <a:gd name="T46" fmla="*/ 42 w 66"/>
                <a:gd name="T47" fmla="*/ 33 h 66"/>
                <a:gd name="T48" fmla="*/ 42 w 66"/>
                <a:gd name="T49" fmla="*/ 33 h 66"/>
                <a:gd name="T50" fmla="*/ 38 w 66"/>
                <a:gd name="T51" fmla="*/ 33 h 66"/>
                <a:gd name="T52" fmla="*/ 33 w 66"/>
                <a:gd name="T53" fmla="*/ 52 h 66"/>
                <a:gd name="T54" fmla="*/ 19 w 66"/>
                <a:gd name="T55" fmla="*/ 56 h 66"/>
                <a:gd name="T56" fmla="*/ 5 w 66"/>
                <a:gd name="T57" fmla="*/ 61 h 66"/>
                <a:gd name="T58" fmla="*/ 5 w 66"/>
                <a:gd name="T59" fmla="*/ 47 h 66"/>
                <a:gd name="T60" fmla="*/ 14 w 66"/>
                <a:gd name="T61" fmla="*/ 52 h 66"/>
                <a:gd name="T62" fmla="*/ 24 w 66"/>
                <a:gd name="T63" fmla="*/ 38 h 66"/>
                <a:gd name="T64" fmla="*/ 24 w 66"/>
                <a:gd name="T65" fmla="*/ 38 h 66"/>
                <a:gd name="T66" fmla="*/ 14 w 66"/>
                <a:gd name="T67" fmla="*/ 33 h 66"/>
                <a:gd name="T68" fmla="*/ 5 w 66"/>
                <a:gd name="T69" fmla="*/ 47 h 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6" h="66">
                  <a:moveTo>
                    <a:pt x="24" y="5"/>
                  </a:moveTo>
                  <a:lnTo>
                    <a:pt x="24" y="5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42" y="24"/>
                  </a:lnTo>
                  <a:lnTo>
                    <a:pt x="42" y="14"/>
                  </a:lnTo>
                  <a:lnTo>
                    <a:pt x="61" y="14"/>
                  </a:lnTo>
                  <a:lnTo>
                    <a:pt x="61" y="5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24"/>
                  </a:lnTo>
                  <a:lnTo>
                    <a:pt x="24" y="24"/>
                  </a:lnTo>
                  <a:lnTo>
                    <a:pt x="24" y="10"/>
                  </a:lnTo>
                  <a:lnTo>
                    <a:pt x="24" y="5"/>
                  </a:lnTo>
                  <a:close/>
                  <a:moveTo>
                    <a:pt x="5" y="61"/>
                  </a:moveTo>
                  <a:lnTo>
                    <a:pt x="5" y="61"/>
                  </a:lnTo>
                  <a:lnTo>
                    <a:pt x="10" y="66"/>
                  </a:lnTo>
                  <a:lnTo>
                    <a:pt x="33" y="61"/>
                  </a:lnTo>
                  <a:lnTo>
                    <a:pt x="47" y="56"/>
                  </a:lnTo>
                  <a:lnTo>
                    <a:pt x="61" y="42"/>
                  </a:lnTo>
                  <a:lnTo>
                    <a:pt x="66" y="38"/>
                  </a:lnTo>
                  <a:lnTo>
                    <a:pt x="52" y="33"/>
                  </a:lnTo>
                  <a:lnTo>
                    <a:pt x="42" y="47"/>
                  </a:lnTo>
                  <a:lnTo>
                    <a:pt x="42" y="38"/>
                  </a:lnTo>
                  <a:lnTo>
                    <a:pt x="42" y="33"/>
                  </a:lnTo>
                  <a:lnTo>
                    <a:pt x="38" y="33"/>
                  </a:lnTo>
                  <a:lnTo>
                    <a:pt x="33" y="33"/>
                  </a:lnTo>
                  <a:lnTo>
                    <a:pt x="33" y="52"/>
                  </a:lnTo>
                  <a:lnTo>
                    <a:pt x="19" y="56"/>
                  </a:lnTo>
                  <a:lnTo>
                    <a:pt x="5" y="61"/>
                  </a:lnTo>
                  <a:close/>
                  <a:moveTo>
                    <a:pt x="5" y="47"/>
                  </a:moveTo>
                  <a:lnTo>
                    <a:pt x="5" y="47"/>
                  </a:lnTo>
                  <a:lnTo>
                    <a:pt x="14" y="52"/>
                  </a:lnTo>
                  <a:lnTo>
                    <a:pt x="24" y="38"/>
                  </a:lnTo>
                  <a:lnTo>
                    <a:pt x="14" y="33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0" name="Freeform 58"/>
            <p:cNvSpPr>
              <a:spLocks noEditPoints="1"/>
            </p:cNvSpPr>
            <p:nvPr/>
          </p:nvSpPr>
          <p:spPr bwMode="auto">
            <a:xfrm>
              <a:off x="9325" y="7200"/>
              <a:ext cx="131" cy="144"/>
            </a:xfrm>
            <a:custGeom>
              <a:avLst/>
              <a:gdLst>
                <a:gd name="T0" fmla="*/ 60 w 60"/>
                <a:gd name="T1" fmla="*/ 66 h 66"/>
                <a:gd name="T2" fmla="*/ 60 w 60"/>
                <a:gd name="T3" fmla="*/ 56 h 66"/>
                <a:gd name="T4" fmla="*/ 9 w 60"/>
                <a:gd name="T5" fmla="*/ 56 h 66"/>
                <a:gd name="T6" fmla="*/ 9 w 60"/>
                <a:gd name="T7" fmla="*/ 10 h 66"/>
                <a:gd name="T8" fmla="*/ 56 w 60"/>
                <a:gd name="T9" fmla="*/ 10 h 66"/>
                <a:gd name="T10" fmla="*/ 56 w 60"/>
                <a:gd name="T11" fmla="*/ 0 h 66"/>
                <a:gd name="T12" fmla="*/ 0 w 60"/>
                <a:gd name="T13" fmla="*/ 0 h 66"/>
                <a:gd name="T14" fmla="*/ 0 w 60"/>
                <a:gd name="T15" fmla="*/ 66 h 66"/>
                <a:gd name="T16" fmla="*/ 60 w 60"/>
                <a:gd name="T17" fmla="*/ 66 h 66"/>
                <a:gd name="T18" fmla="*/ 60 w 60"/>
                <a:gd name="T19" fmla="*/ 66 h 66"/>
                <a:gd name="T20" fmla="*/ 51 w 60"/>
                <a:gd name="T21" fmla="*/ 52 h 66"/>
                <a:gd name="T22" fmla="*/ 51 w 60"/>
                <a:gd name="T23" fmla="*/ 52 h 66"/>
                <a:gd name="T24" fmla="*/ 56 w 60"/>
                <a:gd name="T25" fmla="*/ 47 h 66"/>
                <a:gd name="T26" fmla="*/ 56 w 60"/>
                <a:gd name="T27" fmla="*/ 47 h 66"/>
                <a:gd name="T28" fmla="*/ 42 w 60"/>
                <a:gd name="T29" fmla="*/ 33 h 66"/>
                <a:gd name="T30" fmla="*/ 42 w 60"/>
                <a:gd name="T31" fmla="*/ 33 h 66"/>
                <a:gd name="T32" fmla="*/ 51 w 60"/>
                <a:gd name="T33" fmla="*/ 24 h 66"/>
                <a:gd name="T34" fmla="*/ 51 w 60"/>
                <a:gd name="T35" fmla="*/ 24 h 66"/>
                <a:gd name="T36" fmla="*/ 51 w 60"/>
                <a:gd name="T37" fmla="*/ 19 h 66"/>
                <a:gd name="T38" fmla="*/ 51 w 60"/>
                <a:gd name="T39" fmla="*/ 19 h 66"/>
                <a:gd name="T40" fmla="*/ 42 w 60"/>
                <a:gd name="T41" fmla="*/ 14 h 66"/>
                <a:gd name="T42" fmla="*/ 42 w 60"/>
                <a:gd name="T43" fmla="*/ 14 h 66"/>
                <a:gd name="T44" fmla="*/ 32 w 60"/>
                <a:gd name="T45" fmla="*/ 28 h 66"/>
                <a:gd name="T46" fmla="*/ 32 w 60"/>
                <a:gd name="T47" fmla="*/ 28 h 66"/>
                <a:gd name="T48" fmla="*/ 23 w 60"/>
                <a:gd name="T49" fmla="*/ 19 h 66"/>
                <a:gd name="T50" fmla="*/ 23 w 60"/>
                <a:gd name="T51" fmla="*/ 19 h 66"/>
                <a:gd name="T52" fmla="*/ 18 w 60"/>
                <a:gd name="T53" fmla="*/ 14 h 66"/>
                <a:gd name="T54" fmla="*/ 18 w 60"/>
                <a:gd name="T55" fmla="*/ 14 h 66"/>
                <a:gd name="T56" fmla="*/ 18 w 60"/>
                <a:gd name="T57" fmla="*/ 14 h 66"/>
                <a:gd name="T58" fmla="*/ 18 w 60"/>
                <a:gd name="T59" fmla="*/ 14 h 66"/>
                <a:gd name="T60" fmla="*/ 14 w 60"/>
                <a:gd name="T61" fmla="*/ 19 h 66"/>
                <a:gd name="T62" fmla="*/ 14 w 60"/>
                <a:gd name="T63" fmla="*/ 19 h 66"/>
                <a:gd name="T64" fmla="*/ 28 w 60"/>
                <a:gd name="T65" fmla="*/ 33 h 66"/>
                <a:gd name="T66" fmla="*/ 28 w 60"/>
                <a:gd name="T67" fmla="*/ 33 h 66"/>
                <a:gd name="T68" fmla="*/ 14 w 60"/>
                <a:gd name="T69" fmla="*/ 47 h 66"/>
                <a:gd name="T70" fmla="*/ 14 w 60"/>
                <a:gd name="T71" fmla="*/ 47 h 66"/>
                <a:gd name="T72" fmla="*/ 18 w 60"/>
                <a:gd name="T73" fmla="*/ 56 h 66"/>
                <a:gd name="T74" fmla="*/ 18 w 60"/>
                <a:gd name="T75" fmla="*/ 56 h 66"/>
                <a:gd name="T76" fmla="*/ 37 w 60"/>
                <a:gd name="T77" fmla="*/ 42 h 66"/>
                <a:gd name="T78" fmla="*/ 37 w 60"/>
                <a:gd name="T79" fmla="*/ 42 h 66"/>
                <a:gd name="T80" fmla="*/ 46 w 60"/>
                <a:gd name="T81" fmla="*/ 56 h 66"/>
                <a:gd name="T82" fmla="*/ 46 w 60"/>
                <a:gd name="T83" fmla="*/ 56 h 66"/>
                <a:gd name="T84" fmla="*/ 51 w 60"/>
                <a:gd name="T85" fmla="*/ 52 h 66"/>
                <a:gd name="T86" fmla="*/ 51 w 60"/>
                <a:gd name="T87" fmla="*/ 52 h 66"/>
                <a:gd name="T88" fmla="*/ 51 w 60"/>
                <a:gd name="T89" fmla="*/ 52 h 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6">
                  <a:moveTo>
                    <a:pt x="60" y="66"/>
                  </a:moveTo>
                  <a:lnTo>
                    <a:pt x="60" y="56"/>
                  </a:lnTo>
                  <a:lnTo>
                    <a:pt x="9" y="56"/>
                  </a:lnTo>
                  <a:lnTo>
                    <a:pt x="9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60" y="66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lnTo>
                    <a:pt x="56" y="47"/>
                  </a:lnTo>
                  <a:lnTo>
                    <a:pt x="42" y="33"/>
                  </a:lnTo>
                  <a:lnTo>
                    <a:pt x="51" y="24"/>
                  </a:lnTo>
                  <a:lnTo>
                    <a:pt x="51" y="19"/>
                  </a:lnTo>
                  <a:lnTo>
                    <a:pt x="42" y="14"/>
                  </a:lnTo>
                  <a:lnTo>
                    <a:pt x="32" y="28"/>
                  </a:lnTo>
                  <a:lnTo>
                    <a:pt x="23" y="19"/>
                  </a:lnTo>
                  <a:lnTo>
                    <a:pt x="18" y="14"/>
                  </a:lnTo>
                  <a:lnTo>
                    <a:pt x="14" y="19"/>
                  </a:lnTo>
                  <a:lnTo>
                    <a:pt x="28" y="33"/>
                  </a:lnTo>
                  <a:lnTo>
                    <a:pt x="14" y="47"/>
                  </a:lnTo>
                  <a:lnTo>
                    <a:pt x="18" y="56"/>
                  </a:lnTo>
                  <a:lnTo>
                    <a:pt x="37" y="42"/>
                  </a:lnTo>
                  <a:lnTo>
                    <a:pt x="46" y="56"/>
                  </a:lnTo>
                  <a:lnTo>
                    <a:pt x="51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1" name="Freeform 59"/>
            <p:cNvSpPr>
              <a:spLocks noEditPoints="1"/>
            </p:cNvSpPr>
            <p:nvPr/>
          </p:nvSpPr>
          <p:spPr bwMode="auto">
            <a:xfrm>
              <a:off x="9711" y="7038"/>
              <a:ext cx="144" cy="153"/>
            </a:xfrm>
            <a:custGeom>
              <a:avLst/>
              <a:gdLst>
                <a:gd name="T0" fmla="*/ 19 w 66"/>
                <a:gd name="T1" fmla="*/ 14 h 70"/>
                <a:gd name="T2" fmla="*/ 0 w 66"/>
                <a:gd name="T3" fmla="*/ 18 h 70"/>
                <a:gd name="T4" fmla="*/ 28 w 66"/>
                <a:gd name="T5" fmla="*/ 28 h 70"/>
                <a:gd name="T6" fmla="*/ 10 w 66"/>
                <a:gd name="T7" fmla="*/ 28 h 70"/>
                <a:gd name="T8" fmla="*/ 19 w 66"/>
                <a:gd name="T9" fmla="*/ 56 h 70"/>
                <a:gd name="T10" fmla="*/ 0 w 66"/>
                <a:gd name="T11" fmla="*/ 60 h 70"/>
                <a:gd name="T12" fmla="*/ 5 w 66"/>
                <a:gd name="T13" fmla="*/ 70 h 70"/>
                <a:gd name="T14" fmla="*/ 28 w 66"/>
                <a:gd name="T15" fmla="*/ 60 h 70"/>
                <a:gd name="T16" fmla="*/ 42 w 66"/>
                <a:gd name="T17" fmla="*/ 56 h 70"/>
                <a:gd name="T18" fmla="*/ 33 w 66"/>
                <a:gd name="T19" fmla="*/ 60 h 70"/>
                <a:gd name="T20" fmla="*/ 61 w 66"/>
                <a:gd name="T21" fmla="*/ 65 h 70"/>
                <a:gd name="T22" fmla="*/ 47 w 66"/>
                <a:gd name="T23" fmla="*/ 56 h 70"/>
                <a:gd name="T24" fmla="*/ 56 w 66"/>
                <a:gd name="T25" fmla="*/ 28 h 70"/>
                <a:gd name="T26" fmla="*/ 38 w 66"/>
                <a:gd name="T27" fmla="*/ 28 h 70"/>
                <a:gd name="T28" fmla="*/ 66 w 66"/>
                <a:gd name="T29" fmla="*/ 18 h 70"/>
                <a:gd name="T30" fmla="*/ 47 w 66"/>
                <a:gd name="T31" fmla="*/ 14 h 70"/>
                <a:gd name="T32" fmla="*/ 61 w 66"/>
                <a:gd name="T33" fmla="*/ 9 h 70"/>
                <a:gd name="T34" fmla="*/ 47 w 66"/>
                <a:gd name="T35" fmla="*/ 4 h 70"/>
                <a:gd name="T36" fmla="*/ 47 w 66"/>
                <a:gd name="T37" fmla="*/ 4 h 70"/>
                <a:gd name="T38" fmla="*/ 47 w 66"/>
                <a:gd name="T39" fmla="*/ 4 h 70"/>
                <a:gd name="T40" fmla="*/ 42 w 66"/>
                <a:gd name="T41" fmla="*/ 0 h 70"/>
                <a:gd name="T42" fmla="*/ 38 w 66"/>
                <a:gd name="T43" fmla="*/ 9 h 70"/>
                <a:gd name="T44" fmla="*/ 28 w 66"/>
                <a:gd name="T45" fmla="*/ 4 h 70"/>
                <a:gd name="T46" fmla="*/ 28 w 66"/>
                <a:gd name="T47" fmla="*/ 4 h 70"/>
                <a:gd name="T48" fmla="*/ 28 w 66"/>
                <a:gd name="T49" fmla="*/ 4 h 70"/>
                <a:gd name="T50" fmla="*/ 24 w 66"/>
                <a:gd name="T51" fmla="*/ 0 h 70"/>
                <a:gd name="T52" fmla="*/ 19 w 66"/>
                <a:gd name="T53" fmla="*/ 9 h 70"/>
                <a:gd name="T54" fmla="*/ 5 w 66"/>
                <a:gd name="T55" fmla="*/ 14 h 70"/>
                <a:gd name="T56" fmla="*/ 38 w 66"/>
                <a:gd name="T57" fmla="*/ 14 h 70"/>
                <a:gd name="T58" fmla="*/ 28 w 66"/>
                <a:gd name="T59" fmla="*/ 18 h 70"/>
                <a:gd name="T60" fmla="*/ 38 w 66"/>
                <a:gd name="T61" fmla="*/ 14 h 70"/>
                <a:gd name="T62" fmla="*/ 28 w 66"/>
                <a:gd name="T63" fmla="*/ 37 h 70"/>
                <a:gd name="T64" fmla="*/ 19 w 66"/>
                <a:gd name="T65" fmla="*/ 37 h 70"/>
                <a:gd name="T66" fmla="*/ 28 w 66"/>
                <a:gd name="T67" fmla="*/ 37 h 70"/>
                <a:gd name="T68" fmla="*/ 38 w 66"/>
                <a:gd name="T69" fmla="*/ 37 h 70"/>
                <a:gd name="T70" fmla="*/ 47 w 66"/>
                <a:gd name="T71" fmla="*/ 37 h 70"/>
                <a:gd name="T72" fmla="*/ 38 w 66"/>
                <a:gd name="T73" fmla="*/ 37 h 70"/>
                <a:gd name="T74" fmla="*/ 28 w 66"/>
                <a:gd name="T75" fmla="*/ 46 h 70"/>
                <a:gd name="T76" fmla="*/ 19 w 66"/>
                <a:gd name="T77" fmla="*/ 46 h 70"/>
                <a:gd name="T78" fmla="*/ 28 w 66"/>
                <a:gd name="T79" fmla="*/ 46 h 70"/>
                <a:gd name="T80" fmla="*/ 38 w 66"/>
                <a:gd name="T81" fmla="*/ 46 h 70"/>
                <a:gd name="T82" fmla="*/ 47 w 66"/>
                <a:gd name="T83" fmla="*/ 46 h 70"/>
                <a:gd name="T84" fmla="*/ 38 w 66"/>
                <a:gd name="T85" fmla="*/ 46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6" h="70">
                  <a:moveTo>
                    <a:pt x="5" y="14"/>
                  </a:moveTo>
                  <a:lnTo>
                    <a:pt x="19" y="14"/>
                  </a:lnTo>
                  <a:lnTo>
                    <a:pt x="19" y="18"/>
                  </a:lnTo>
                  <a:lnTo>
                    <a:pt x="0" y="18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10" y="28"/>
                  </a:lnTo>
                  <a:lnTo>
                    <a:pt x="10" y="56"/>
                  </a:lnTo>
                  <a:lnTo>
                    <a:pt x="19" y="56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28" y="60"/>
                  </a:lnTo>
                  <a:lnTo>
                    <a:pt x="24" y="56"/>
                  </a:lnTo>
                  <a:lnTo>
                    <a:pt x="42" y="56"/>
                  </a:lnTo>
                  <a:lnTo>
                    <a:pt x="33" y="60"/>
                  </a:lnTo>
                  <a:lnTo>
                    <a:pt x="56" y="70"/>
                  </a:lnTo>
                  <a:lnTo>
                    <a:pt x="61" y="65"/>
                  </a:lnTo>
                  <a:lnTo>
                    <a:pt x="47" y="56"/>
                  </a:lnTo>
                  <a:lnTo>
                    <a:pt x="56" y="56"/>
                  </a:lnTo>
                  <a:lnTo>
                    <a:pt x="56" y="28"/>
                  </a:lnTo>
                  <a:lnTo>
                    <a:pt x="38" y="28"/>
                  </a:lnTo>
                  <a:lnTo>
                    <a:pt x="66" y="28"/>
                  </a:lnTo>
                  <a:lnTo>
                    <a:pt x="66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61" y="14"/>
                  </a:lnTo>
                  <a:lnTo>
                    <a:pt x="61" y="9"/>
                  </a:lnTo>
                  <a:lnTo>
                    <a:pt x="47" y="9"/>
                  </a:lnTo>
                  <a:lnTo>
                    <a:pt x="47" y="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5" y="9"/>
                  </a:lnTo>
                  <a:lnTo>
                    <a:pt x="5" y="14"/>
                  </a:lnTo>
                  <a:close/>
                  <a:moveTo>
                    <a:pt x="38" y="14"/>
                  </a:moveTo>
                  <a:lnTo>
                    <a:pt x="38" y="18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38" y="14"/>
                  </a:lnTo>
                  <a:close/>
                  <a:moveTo>
                    <a:pt x="28" y="37"/>
                  </a:moveTo>
                  <a:lnTo>
                    <a:pt x="28" y="37"/>
                  </a:lnTo>
                  <a:lnTo>
                    <a:pt x="19" y="37"/>
                  </a:lnTo>
                  <a:lnTo>
                    <a:pt x="28" y="37"/>
                  </a:lnTo>
                  <a:close/>
                  <a:moveTo>
                    <a:pt x="38" y="37"/>
                  </a:moveTo>
                  <a:lnTo>
                    <a:pt x="47" y="37"/>
                  </a:lnTo>
                  <a:lnTo>
                    <a:pt x="38" y="37"/>
                  </a:lnTo>
                  <a:close/>
                  <a:moveTo>
                    <a:pt x="28" y="46"/>
                  </a:moveTo>
                  <a:lnTo>
                    <a:pt x="28" y="46"/>
                  </a:lnTo>
                  <a:lnTo>
                    <a:pt x="19" y="46"/>
                  </a:lnTo>
                  <a:lnTo>
                    <a:pt x="28" y="46"/>
                  </a:lnTo>
                  <a:close/>
                  <a:moveTo>
                    <a:pt x="38" y="46"/>
                  </a:moveTo>
                  <a:lnTo>
                    <a:pt x="38" y="46"/>
                  </a:lnTo>
                  <a:lnTo>
                    <a:pt x="47" y="46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9864" y="7038"/>
              <a:ext cx="153" cy="153"/>
            </a:xfrm>
            <a:custGeom>
              <a:avLst/>
              <a:gdLst>
                <a:gd name="T0" fmla="*/ 28 w 70"/>
                <a:gd name="T1" fmla="*/ 28 h 70"/>
                <a:gd name="T2" fmla="*/ 28 w 70"/>
                <a:gd name="T3" fmla="*/ 28 h 70"/>
                <a:gd name="T4" fmla="*/ 28 w 70"/>
                <a:gd name="T5" fmla="*/ 37 h 70"/>
                <a:gd name="T6" fmla="*/ 24 w 70"/>
                <a:gd name="T7" fmla="*/ 46 h 70"/>
                <a:gd name="T8" fmla="*/ 14 w 70"/>
                <a:gd name="T9" fmla="*/ 56 h 70"/>
                <a:gd name="T10" fmla="*/ 0 w 70"/>
                <a:gd name="T11" fmla="*/ 60 h 70"/>
                <a:gd name="T12" fmla="*/ 0 w 70"/>
                <a:gd name="T13" fmla="*/ 60 h 70"/>
                <a:gd name="T14" fmla="*/ 10 w 70"/>
                <a:gd name="T15" fmla="*/ 70 h 70"/>
                <a:gd name="T16" fmla="*/ 10 w 70"/>
                <a:gd name="T17" fmla="*/ 70 h 70"/>
                <a:gd name="T18" fmla="*/ 28 w 70"/>
                <a:gd name="T19" fmla="*/ 56 h 70"/>
                <a:gd name="T20" fmla="*/ 38 w 70"/>
                <a:gd name="T21" fmla="*/ 42 h 70"/>
                <a:gd name="T22" fmla="*/ 38 w 70"/>
                <a:gd name="T23" fmla="*/ 42 h 70"/>
                <a:gd name="T24" fmla="*/ 47 w 70"/>
                <a:gd name="T25" fmla="*/ 60 h 70"/>
                <a:gd name="T26" fmla="*/ 66 w 70"/>
                <a:gd name="T27" fmla="*/ 70 h 70"/>
                <a:gd name="T28" fmla="*/ 66 w 70"/>
                <a:gd name="T29" fmla="*/ 70 h 70"/>
                <a:gd name="T30" fmla="*/ 70 w 70"/>
                <a:gd name="T31" fmla="*/ 60 h 70"/>
                <a:gd name="T32" fmla="*/ 70 w 70"/>
                <a:gd name="T33" fmla="*/ 60 h 70"/>
                <a:gd name="T34" fmla="*/ 61 w 70"/>
                <a:gd name="T35" fmla="*/ 56 h 70"/>
                <a:gd name="T36" fmla="*/ 52 w 70"/>
                <a:gd name="T37" fmla="*/ 46 h 70"/>
                <a:gd name="T38" fmla="*/ 47 w 70"/>
                <a:gd name="T39" fmla="*/ 37 h 70"/>
                <a:gd name="T40" fmla="*/ 42 w 70"/>
                <a:gd name="T41" fmla="*/ 28 h 70"/>
                <a:gd name="T42" fmla="*/ 70 w 70"/>
                <a:gd name="T43" fmla="*/ 28 h 70"/>
                <a:gd name="T44" fmla="*/ 70 w 70"/>
                <a:gd name="T45" fmla="*/ 18 h 70"/>
                <a:gd name="T46" fmla="*/ 42 w 70"/>
                <a:gd name="T47" fmla="*/ 18 h 70"/>
                <a:gd name="T48" fmla="*/ 42 w 70"/>
                <a:gd name="T49" fmla="*/ 9 h 70"/>
                <a:gd name="T50" fmla="*/ 42 w 70"/>
                <a:gd name="T51" fmla="*/ 9 h 70"/>
                <a:gd name="T52" fmla="*/ 42 w 70"/>
                <a:gd name="T53" fmla="*/ 4 h 70"/>
                <a:gd name="T54" fmla="*/ 42 w 70"/>
                <a:gd name="T55" fmla="*/ 4 h 70"/>
                <a:gd name="T56" fmla="*/ 42 w 70"/>
                <a:gd name="T57" fmla="*/ 0 h 70"/>
                <a:gd name="T58" fmla="*/ 42 w 70"/>
                <a:gd name="T59" fmla="*/ 0 h 70"/>
                <a:gd name="T60" fmla="*/ 38 w 70"/>
                <a:gd name="T61" fmla="*/ 0 h 70"/>
                <a:gd name="T62" fmla="*/ 33 w 70"/>
                <a:gd name="T63" fmla="*/ 0 h 70"/>
                <a:gd name="T64" fmla="*/ 33 w 70"/>
                <a:gd name="T65" fmla="*/ 18 h 70"/>
                <a:gd name="T66" fmla="*/ 5 w 70"/>
                <a:gd name="T67" fmla="*/ 18 h 70"/>
                <a:gd name="T68" fmla="*/ 5 w 70"/>
                <a:gd name="T69" fmla="*/ 28 h 70"/>
                <a:gd name="T70" fmla="*/ 28 w 70"/>
                <a:gd name="T71" fmla="*/ 28 h 70"/>
                <a:gd name="T72" fmla="*/ 28 w 70"/>
                <a:gd name="T73" fmla="*/ 28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70">
                  <a:moveTo>
                    <a:pt x="28" y="28"/>
                  </a:moveTo>
                  <a:lnTo>
                    <a:pt x="28" y="28"/>
                  </a:lnTo>
                  <a:lnTo>
                    <a:pt x="28" y="37"/>
                  </a:lnTo>
                  <a:lnTo>
                    <a:pt x="24" y="46"/>
                  </a:lnTo>
                  <a:lnTo>
                    <a:pt x="14" y="56"/>
                  </a:lnTo>
                  <a:lnTo>
                    <a:pt x="0" y="60"/>
                  </a:lnTo>
                  <a:lnTo>
                    <a:pt x="10" y="70"/>
                  </a:lnTo>
                  <a:lnTo>
                    <a:pt x="28" y="56"/>
                  </a:lnTo>
                  <a:lnTo>
                    <a:pt x="38" y="42"/>
                  </a:lnTo>
                  <a:lnTo>
                    <a:pt x="47" y="60"/>
                  </a:lnTo>
                  <a:lnTo>
                    <a:pt x="66" y="70"/>
                  </a:lnTo>
                  <a:lnTo>
                    <a:pt x="70" y="60"/>
                  </a:lnTo>
                  <a:lnTo>
                    <a:pt x="61" y="56"/>
                  </a:lnTo>
                  <a:lnTo>
                    <a:pt x="52" y="46"/>
                  </a:lnTo>
                  <a:lnTo>
                    <a:pt x="47" y="37"/>
                  </a:lnTo>
                  <a:lnTo>
                    <a:pt x="42" y="28"/>
                  </a:lnTo>
                  <a:lnTo>
                    <a:pt x="70" y="28"/>
                  </a:lnTo>
                  <a:lnTo>
                    <a:pt x="70" y="18"/>
                  </a:lnTo>
                  <a:lnTo>
                    <a:pt x="42" y="18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18"/>
                  </a:lnTo>
                  <a:lnTo>
                    <a:pt x="5" y="18"/>
                  </a:lnTo>
                  <a:lnTo>
                    <a:pt x="5" y="28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3" name="Freeform 61"/>
            <p:cNvSpPr>
              <a:spLocks noEditPoints="1"/>
            </p:cNvSpPr>
            <p:nvPr/>
          </p:nvSpPr>
          <p:spPr bwMode="auto">
            <a:xfrm>
              <a:off x="10028" y="7038"/>
              <a:ext cx="142" cy="153"/>
            </a:xfrm>
            <a:custGeom>
              <a:avLst/>
              <a:gdLst>
                <a:gd name="T0" fmla="*/ 28 w 65"/>
                <a:gd name="T1" fmla="*/ 9 h 70"/>
                <a:gd name="T2" fmla="*/ 28 w 65"/>
                <a:gd name="T3" fmla="*/ 9 h 70"/>
                <a:gd name="T4" fmla="*/ 28 w 65"/>
                <a:gd name="T5" fmla="*/ 4 h 70"/>
                <a:gd name="T6" fmla="*/ 28 w 65"/>
                <a:gd name="T7" fmla="*/ 4 h 70"/>
                <a:gd name="T8" fmla="*/ 19 w 65"/>
                <a:gd name="T9" fmla="*/ 0 h 70"/>
                <a:gd name="T10" fmla="*/ 19 w 65"/>
                <a:gd name="T11" fmla="*/ 0 h 70"/>
                <a:gd name="T12" fmla="*/ 9 w 65"/>
                <a:gd name="T13" fmla="*/ 23 h 70"/>
                <a:gd name="T14" fmla="*/ 0 w 65"/>
                <a:gd name="T15" fmla="*/ 37 h 70"/>
                <a:gd name="T16" fmla="*/ 0 w 65"/>
                <a:gd name="T17" fmla="*/ 37 h 70"/>
                <a:gd name="T18" fmla="*/ 9 w 65"/>
                <a:gd name="T19" fmla="*/ 42 h 70"/>
                <a:gd name="T20" fmla="*/ 9 w 65"/>
                <a:gd name="T21" fmla="*/ 42 h 70"/>
                <a:gd name="T22" fmla="*/ 14 w 65"/>
                <a:gd name="T23" fmla="*/ 37 h 70"/>
                <a:gd name="T24" fmla="*/ 14 w 65"/>
                <a:gd name="T25" fmla="*/ 70 h 70"/>
                <a:gd name="T26" fmla="*/ 23 w 65"/>
                <a:gd name="T27" fmla="*/ 70 h 70"/>
                <a:gd name="T28" fmla="*/ 23 w 65"/>
                <a:gd name="T29" fmla="*/ 18 h 70"/>
                <a:gd name="T30" fmla="*/ 23 w 65"/>
                <a:gd name="T31" fmla="*/ 18 h 70"/>
                <a:gd name="T32" fmla="*/ 28 w 65"/>
                <a:gd name="T33" fmla="*/ 9 h 70"/>
                <a:gd name="T34" fmla="*/ 28 w 65"/>
                <a:gd name="T35" fmla="*/ 9 h 70"/>
                <a:gd name="T36" fmla="*/ 28 w 65"/>
                <a:gd name="T37" fmla="*/ 9 h 70"/>
                <a:gd name="T38" fmla="*/ 42 w 65"/>
                <a:gd name="T39" fmla="*/ 56 h 70"/>
                <a:gd name="T40" fmla="*/ 37 w 65"/>
                <a:gd name="T41" fmla="*/ 56 h 70"/>
                <a:gd name="T42" fmla="*/ 37 w 65"/>
                <a:gd name="T43" fmla="*/ 23 h 70"/>
                <a:gd name="T44" fmla="*/ 37 w 65"/>
                <a:gd name="T45" fmla="*/ 23 h 70"/>
                <a:gd name="T46" fmla="*/ 37 w 65"/>
                <a:gd name="T47" fmla="*/ 23 h 70"/>
                <a:gd name="T48" fmla="*/ 37 w 65"/>
                <a:gd name="T49" fmla="*/ 23 h 70"/>
                <a:gd name="T50" fmla="*/ 37 w 65"/>
                <a:gd name="T51" fmla="*/ 18 h 70"/>
                <a:gd name="T52" fmla="*/ 37 w 65"/>
                <a:gd name="T53" fmla="*/ 18 h 70"/>
                <a:gd name="T54" fmla="*/ 28 w 65"/>
                <a:gd name="T55" fmla="*/ 18 h 70"/>
                <a:gd name="T56" fmla="*/ 28 w 65"/>
                <a:gd name="T57" fmla="*/ 18 h 70"/>
                <a:gd name="T58" fmla="*/ 28 w 65"/>
                <a:gd name="T59" fmla="*/ 65 h 70"/>
                <a:gd name="T60" fmla="*/ 56 w 65"/>
                <a:gd name="T61" fmla="*/ 65 h 70"/>
                <a:gd name="T62" fmla="*/ 56 w 65"/>
                <a:gd name="T63" fmla="*/ 70 h 70"/>
                <a:gd name="T64" fmla="*/ 65 w 65"/>
                <a:gd name="T65" fmla="*/ 70 h 70"/>
                <a:gd name="T66" fmla="*/ 65 w 65"/>
                <a:gd name="T67" fmla="*/ 23 h 70"/>
                <a:gd name="T68" fmla="*/ 65 w 65"/>
                <a:gd name="T69" fmla="*/ 23 h 70"/>
                <a:gd name="T70" fmla="*/ 65 w 65"/>
                <a:gd name="T71" fmla="*/ 18 h 70"/>
                <a:gd name="T72" fmla="*/ 65 w 65"/>
                <a:gd name="T73" fmla="*/ 18 h 70"/>
                <a:gd name="T74" fmla="*/ 65 w 65"/>
                <a:gd name="T75" fmla="*/ 18 h 70"/>
                <a:gd name="T76" fmla="*/ 65 w 65"/>
                <a:gd name="T77" fmla="*/ 18 h 70"/>
                <a:gd name="T78" fmla="*/ 61 w 65"/>
                <a:gd name="T79" fmla="*/ 18 h 70"/>
                <a:gd name="T80" fmla="*/ 56 w 65"/>
                <a:gd name="T81" fmla="*/ 18 h 70"/>
                <a:gd name="T82" fmla="*/ 56 w 65"/>
                <a:gd name="T83" fmla="*/ 28 h 70"/>
                <a:gd name="T84" fmla="*/ 56 w 65"/>
                <a:gd name="T85" fmla="*/ 56 h 70"/>
                <a:gd name="T86" fmla="*/ 51 w 65"/>
                <a:gd name="T87" fmla="*/ 56 h 70"/>
                <a:gd name="T88" fmla="*/ 51 w 65"/>
                <a:gd name="T89" fmla="*/ 9 h 70"/>
                <a:gd name="T90" fmla="*/ 51 w 65"/>
                <a:gd name="T91" fmla="*/ 9 h 70"/>
                <a:gd name="T92" fmla="*/ 51 w 65"/>
                <a:gd name="T93" fmla="*/ 4 h 70"/>
                <a:gd name="T94" fmla="*/ 51 w 65"/>
                <a:gd name="T95" fmla="*/ 4 h 70"/>
                <a:gd name="T96" fmla="*/ 51 w 65"/>
                <a:gd name="T97" fmla="*/ 4 h 70"/>
                <a:gd name="T98" fmla="*/ 51 w 65"/>
                <a:gd name="T99" fmla="*/ 4 h 70"/>
                <a:gd name="T100" fmla="*/ 42 w 65"/>
                <a:gd name="T101" fmla="*/ 4 h 70"/>
                <a:gd name="T102" fmla="*/ 42 w 65"/>
                <a:gd name="T103" fmla="*/ 4 h 70"/>
                <a:gd name="T104" fmla="*/ 42 w 65"/>
                <a:gd name="T105" fmla="*/ 56 h 70"/>
                <a:gd name="T106" fmla="*/ 42 w 65"/>
                <a:gd name="T107" fmla="*/ 56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5" h="70">
                  <a:moveTo>
                    <a:pt x="28" y="9"/>
                  </a:moveTo>
                  <a:lnTo>
                    <a:pt x="28" y="9"/>
                  </a:lnTo>
                  <a:lnTo>
                    <a:pt x="28" y="4"/>
                  </a:lnTo>
                  <a:lnTo>
                    <a:pt x="19" y="0"/>
                  </a:lnTo>
                  <a:lnTo>
                    <a:pt x="9" y="23"/>
                  </a:lnTo>
                  <a:lnTo>
                    <a:pt x="0" y="37"/>
                  </a:lnTo>
                  <a:lnTo>
                    <a:pt x="9" y="42"/>
                  </a:lnTo>
                  <a:lnTo>
                    <a:pt x="14" y="37"/>
                  </a:lnTo>
                  <a:lnTo>
                    <a:pt x="14" y="70"/>
                  </a:lnTo>
                  <a:lnTo>
                    <a:pt x="23" y="70"/>
                  </a:lnTo>
                  <a:lnTo>
                    <a:pt x="23" y="18"/>
                  </a:lnTo>
                  <a:lnTo>
                    <a:pt x="28" y="9"/>
                  </a:lnTo>
                  <a:close/>
                  <a:moveTo>
                    <a:pt x="42" y="56"/>
                  </a:moveTo>
                  <a:lnTo>
                    <a:pt x="37" y="56"/>
                  </a:lnTo>
                  <a:lnTo>
                    <a:pt x="37" y="23"/>
                  </a:lnTo>
                  <a:lnTo>
                    <a:pt x="37" y="18"/>
                  </a:lnTo>
                  <a:lnTo>
                    <a:pt x="28" y="18"/>
                  </a:lnTo>
                  <a:lnTo>
                    <a:pt x="28" y="65"/>
                  </a:lnTo>
                  <a:lnTo>
                    <a:pt x="56" y="65"/>
                  </a:lnTo>
                  <a:lnTo>
                    <a:pt x="56" y="70"/>
                  </a:lnTo>
                  <a:lnTo>
                    <a:pt x="65" y="70"/>
                  </a:lnTo>
                  <a:lnTo>
                    <a:pt x="65" y="23"/>
                  </a:lnTo>
                  <a:lnTo>
                    <a:pt x="65" y="18"/>
                  </a:lnTo>
                  <a:lnTo>
                    <a:pt x="61" y="18"/>
                  </a:lnTo>
                  <a:lnTo>
                    <a:pt x="56" y="18"/>
                  </a:lnTo>
                  <a:lnTo>
                    <a:pt x="56" y="28"/>
                  </a:lnTo>
                  <a:lnTo>
                    <a:pt x="56" y="56"/>
                  </a:lnTo>
                  <a:lnTo>
                    <a:pt x="51" y="56"/>
                  </a:lnTo>
                  <a:lnTo>
                    <a:pt x="51" y="9"/>
                  </a:lnTo>
                  <a:lnTo>
                    <a:pt x="51" y="4"/>
                  </a:lnTo>
                  <a:lnTo>
                    <a:pt x="42" y="4"/>
                  </a:lnTo>
                  <a:lnTo>
                    <a:pt x="4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4" name="Freeform 62"/>
            <p:cNvSpPr>
              <a:spLocks noEditPoints="1"/>
            </p:cNvSpPr>
            <p:nvPr/>
          </p:nvSpPr>
          <p:spPr bwMode="auto">
            <a:xfrm>
              <a:off x="10212" y="7047"/>
              <a:ext cx="133" cy="133"/>
            </a:xfrm>
            <a:custGeom>
              <a:avLst/>
              <a:gdLst>
                <a:gd name="T0" fmla="*/ 61 w 61"/>
                <a:gd name="T1" fmla="*/ 61 h 61"/>
                <a:gd name="T2" fmla="*/ 61 w 61"/>
                <a:gd name="T3" fmla="*/ 56 h 61"/>
                <a:gd name="T4" fmla="*/ 9 w 61"/>
                <a:gd name="T5" fmla="*/ 56 h 61"/>
                <a:gd name="T6" fmla="*/ 9 w 61"/>
                <a:gd name="T7" fmla="*/ 10 h 61"/>
                <a:gd name="T8" fmla="*/ 56 w 61"/>
                <a:gd name="T9" fmla="*/ 10 h 61"/>
                <a:gd name="T10" fmla="*/ 56 w 61"/>
                <a:gd name="T11" fmla="*/ 0 h 61"/>
                <a:gd name="T12" fmla="*/ 0 w 61"/>
                <a:gd name="T13" fmla="*/ 0 h 61"/>
                <a:gd name="T14" fmla="*/ 0 w 61"/>
                <a:gd name="T15" fmla="*/ 61 h 61"/>
                <a:gd name="T16" fmla="*/ 61 w 61"/>
                <a:gd name="T17" fmla="*/ 61 h 61"/>
                <a:gd name="T18" fmla="*/ 61 w 61"/>
                <a:gd name="T19" fmla="*/ 61 h 61"/>
                <a:gd name="T20" fmla="*/ 51 w 61"/>
                <a:gd name="T21" fmla="*/ 47 h 61"/>
                <a:gd name="T22" fmla="*/ 51 w 61"/>
                <a:gd name="T23" fmla="*/ 47 h 61"/>
                <a:gd name="T24" fmla="*/ 51 w 61"/>
                <a:gd name="T25" fmla="*/ 47 h 61"/>
                <a:gd name="T26" fmla="*/ 51 w 61"/>
                <a:gd name="T27" fmla="*/ 47 h 61"/>
                <a:gd name="T28" fmla="*/ 37 w 61"/>
                <a:gd name="T29" fmla="*/ 33 h 61"/>
                <a:gd name="T30" fmla="*/ 37 w 61"/>
                <a:gd name="T31" fmla="*/ 33 h 61"/>
                <a:gd name="T32" fmla="*/ 47 w 61"/>
                <a:gd name="T33" fmla="*/ 19 h 61"/>
                <a:gd name="T34" fmla="*/ 47 w 61"/>
                <a:gd name="T35" fmla="*/ 19 h 61"/>
                <a:gd name="T36" fmla="*/ 51 w 61"/>
                <a:gd name="T37" fmla="*/ 14 h 61"/>
                <a:gd name="T38" fmla="*/ 51 w 61"/>
                <a:gd name="T39" fmla="*/ 14 h 61"/>
                <a:gd name="T40" fmla="*/ 42 w 61"/>
                <a:gd name="T41" fmla="*/ 10 h 61"/>
                <a:gd name="T42" fmla="*/ 42 w 61"/>
                <a:gd name="T43" fmla="*/ 10 h 61"/>
                <a:gd name="T44" fmla="*/ 33 w 61"/>
                <a:gd name="T45" fmla="*/ 24 h 61"/>
                <a:gd name="T46" fmla="*/ 33 w 61"/>
                <a:gd name="T47" fmla="*/ 24 h 61"/>
                <a:gd name="T48" fmla="*/ 23 w 61"/>
                <a:gd name="T49" fmla="*/ 14 h 61"/>
                <a:gd name="T50" fmla="*/ 23 w 61"/>
                <a:gd name="T51" fmla="*/ 14 h 61"/>
                <a:gd name="T52" fmla="*/ 19 w 61"/>
                <a:gd name="T53" fmla="*/ 14 h 61"/>
                <a:gd name="T54" fmla="*/ 19 w 61"/>
                <a:gd name="T55" fmla="*/ 14 h 61"/>
                <a:gd name="T56" fmla="*/ 14 w 61"/>
                <a:gd name="T57" fmla="*/ 14 h 61"/>
                <a:gd name="T58" fmla="*/ 14 w 61"/>
                <a:gd name="T59" fmla="*/ 14 h 61"/>
                <a:gd name="T60" fmla="*/ 14 w 61"/>
                <a:gd name="T61" fmla="*/ 19 h 61"/>
                <a:gd name="T62" fmla="*/ 14 w 61"/>
                <a:gd name="T63" fmla="*/ 19 h 61"/>
                <a:gd name="T64" fmla="*/ 28 w 61"/>
                <a:gd name="T65" fmla="*/ 33 h 61"/>
                <a:gd name="T66" fmla="*/ 28 w 61"/>
                <a:gd name="T67" fmla="*/ 33 h 61"/>
                <a:gd name="T68" fmla="*/ 9 w 61"/>
                <a:gd name="T69" fmla="*/ 47 h 61"/>
                <a:gd name="T70" fmla="*/ 9 w 61"/>
                <a:gd name="T71" fmla="*/ 47 h 61"/>
                <a:gd name="T72" fmla="*/ 19 w 61"/>
                <a:gd name="T73" fmla="*/ 52 h 61"/>
                <a:gd name="T74" fmla="*/ 19 w 61"/>
                <a:gd name="T75" fmla="*/ 52 h 61"/>
                <a:gd name="T76" fmla="*/ 33 w 61"/>
                <a:gd name="T77" fmla="*/ 38 h 61"/>
                <a:gd name="T78" fmla="*/ 33 w 61"/>
                <a:gd name="T79" fmla="*/ 38 h 61"/>
                <a:gd name="T80" fmla="*/ 47 w 61"/>
                <a:gd name="T81" fmla="*/ 52 h 61"/>
                <a:gd name="T82" fmla="*/ 47 w 61"/>
                <a:gd name="T83" fmla="*/ 52 h 61"/>
                <a:gd name="T84" fmla="*/ 51 w 61"/>
                <a:gd name="T85" fmla="*/ 47 h 61"/>
                <a:gd name="T86" fmla="*/ 51 w 61"/>
                <a:gd name="T87" fmla="*/ 47 h 61"/>
                <a:gd name="T88" fmla="*/ 51 w 61"/>
                <a:gd name="T89" fmla="*/ 47 h 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61">
                  <a:moveTo>
                    <a:pt x="61" y="61"/>
                  </a:moveTo>
                  <a:lnTo>
                    <a:pt x="61" y="56"/>
                  </a:lnTo>
                  <a:lnTo>
                    <a:pt x="9" y="56"/>
                  </a:lnTo>
                  <a:lnTo>
                    <a:pt x="9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61" y="61"/>
                  </a:lnTo>
                  <a:close/>
                  <a:moveTo>
                    <a:pt x="51" y="47"/>
                  </a:moveTo>
                  <a:lnTo>
                    <a:pt x="51" y="47"/>
                  </a:lnTo>
                  <a:lnTo>
                    <a:pt x="37" y="33"/>
                  </a:lnTo>
                  <a:lnTo>
                    <a:pt x="47" y="19"/>
                  </a:lnTo>
                  <a:lnTo>
                    <a:pt x="51" y="14"/>
                  </a:lnTo>
                  <a:lnTo>
                    <a:pt x="42" y="10"/>
                  </a:lnTo>
                  <a:lnTo>
                    <a:pt x="33" y="24"/>
                  </a:lnTo>
                  <a:lnTo>
                    <a:pt x="23" y="14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4" y="19"/>
                  </a:lnTo>
                  <a:lnTo>
                    <a:pt x="28" y="33"/>
                  </a:lnTo>
                  <a:lnTo>
                    <a:pt x="9" y="47"/>
                  </a:lnTo>
                  <a:lnTo>
                    <a:pt x="19" y="52"/>
                  </a:lnTo>
                  <a:lnTo>
                    <a:pt x="33" y="38"/>
                  </a:lnTo>
                  <a:lnTo>
                    <a:pt x="47" y="52"/>
                  </a:lnTo>
                  <a:lnTo>
                    <a:pt x="51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3"/>
            <p:cNvSpPr>
              <a:spLocks noEditPoints="1"/>
            </p:cNvSpPr>
            <p:nvPr/>
          </p:nvSpPr>
          <p:spPr bwMode="auto">
            <a:xfrm>
              <a:off x="10078" y="7364"/>
              <a:ext cx="153" cy="142"/>
            </a:xfrm>
            <a:custGeom>
              <a:avLst/>
              <a:gdLst>
                <a:gd name="T0" fmla="*/ 14 w 70"/>
                <a:gd name="T1" fmla="*/ 61 h 65"/>
                <a:gd name="T2" fmla="*/ 24 w 70"/>
                <a:gd name="T3" fmla="*/ 65 h 65"/>
                <a:gd name="T4" fmla="*/ 24 w 70"/>
                <a:gd name="T5" fmla="*/ 65 h 65"/>
                <a:gd name="T6" fmla="*/ 42 w 70"/>
                <a:gd name="T7" fmla="*/ 47 h 65"/>
                <a:gd name="T8" fmla="*/ 42 w 70"/>
                <a:gd name="T9" fmla="*/ 61 h 65"/>
                <a:gd name="T10" fmla="*/ 52 w 70"/>
                <a:gd name="T11" fmla="*/ 65 h 65"/>
                <a:gd name="T12" fmla="*/ 61 w 70"/>
                <a:gd name="T13" fmla="*/ 65 h 65"/>
                <a:gd name="T14" fmla="*/ 70 w 70"/>
                <a:gd name="T15" fmla="*/ 51 h 65"/>
                <a:gd name="T16" fmla="*/ 61 w 70"/>
                <a:gd name="T17" fmla="*/ 47 h 65"/>
                <a:gd name="T18" fmla="*/ 56 w 70"/>
                <a:gd name="T19" fmla="*/ 56 h 65"/>
                <a:gd name="T20" fmla="*/ 56 w 70"/>
                <a:gd name="T21" fmla="*/ 56 h 65"/>
                <a:gd name="T22" fmla="*/ 52 w 70"/>
                <a:gd name="T23" fmla="*/ 37 h 65"/>
                <a:gd name="T24" fmla="*/ 52 w 70"/>
                <a:gd name="T25" fmla="*/ 37 h 65"/>
                <a:gd name="T26" fmla="*/ 52 w 70"/>
                <a:gd name="T27" fmla="*/ 37 h 65"/>
                <a:gd name="T28" fmla="*/ 52 w 70"/>
                <a:gd name="T29" fmla="*/ 37 h 65"/>
                <a:gd name="T30" fmla="*/ 47 w 70"/>
                <a:gd name="T31" fmla="*/ 37 h 65"/>
                <a:gd name="T32" fmla="*/ 52 w 70"/>
                <a:gd name="T33" fmla="*/ 19 h 65"/>
                <a:gd name="T34" fmla="*/ 52 w 70"/>
                <a:gd name="T35" fmla="*/ 14 h 65"/>
                <a:gd name="T36" fmla="*/ 52 w 70"/>
                <a:gd name="T37" fmla="*/ 14 h 65"/>
                <a:gd name="T38" fmla="*/ 47 w 70"/>
                <a:gd name="T39" fmla="*/ 14 h 65"/>
                <a:gd name="T40" fmla="*/ 42 w 70"/>
                <a:gd name="T41" fmla="*/ 14 h 65"/>
                <a:gd name="T42" fmla="*/ 42 w 70"/>
                <a:gd name="T43" fmla="*/ 28 h 65"/>
                <a:gd name="T44" fmla="*/ 33 w 70"/>
                <a:gd name="T45" fmla="*/ 47 h 65"/>
                <a:gd name="T46" fmla="*/ 14 w 70"/>
                <a:gd name="T47" fmla="*/ 61 h 65"/>
                <a:gd name="T48" fmla="*/ 14 w 70"/>
                <a:gd name="T49" fmla="*/ 61 h 65"/>
                <a:gd name="T50" fmla="*/ 14 w 70"/>
                <a:gd name="T51" fmla="*/ 23 h 65"/>
                <a:gd name="T52" fmla="*/ 14 w 70"/>
                <a:gd name="T53" fmla="*/ 23 h 65"/>
                <a:gd name="T54" fmla="*/ 0 w 70"/>
                <a:gd name="T55" fmla="*/ 19 h 65"/>
                <a:gd name="T56" fmla="*/ 0 w 70"/>
                <a:gd name="T57" fmla="*/ 23 h 65"/>
                <a:gd name="T58" fmla="*/ 10 w 70"/>
                <a:gd name="T59" fmla="*/ 37 h 65"/>
                <a:gd name="T60" fmla="*/ 0 w 70"/>
                <a:gd name="T61" fmla="*/ 51 h 65"/>
                <a:gd name="T62" fmla="*/ 5 w 70"/>
                <a:gd name="T63" fmla="*/ 61 h 65"/>
                <a:gd name="T64" fmla="*/ 14 w 70"/>
                <a:gd name="T65" fmla="*/ 42 h 65"/>
                <a:gd name="T66" fmla="*/ 19 w 70"/>
                <a:gd name="T67" fmla="*/ 51 h 65"/>
                <a:gd name="T68" fmla="*/ 28 w 70"/>
                <a:gd name="T69" fmla="*/ 47 h 65"/>
                <a:gd name="T70" fmla="*/ 24 w 70"/>
                <a:gd name="T71" fmla="*/ 37 h 65"/>
                <a:gd name="T72" fmla="*/ 19 w 70"/>
                <a:gd name="T73" fmla="*/ 33 h 65"/>
                <a:gd name="T74" fmla="*/ 24 w 70"/>
                <a:gd name="T75" fmla="*/ 5 h 65"/>
                <a:gd name="T76" fmla="*/ 24 w 70"/>
                <a:gd name="T77" fmla="*/ 5 h 65"/>
                <a:gd name="T78" fmla="*/ 0 w 70"/>
                <a:gd name="T79" fmla="*/ 5 h 65"/>
                <a:gd name="T80" fmla="*/ 14 w 70"/>
                <a:gd name="T81" fmla="*/ 9 h 65"/>
                <a:gd name="T82" fmla="*/ 14 w 70"/>
                <a:gd name="T83" fmla="*/ 23 h 65"/>
                <a:gd name="T84" fmla="*/ 14 w 70"/>
                <a:gd name="T85" fmla="*/ 23 h 65"/>
                <a:gd name="T86" fmla="*/ 38 w 70"/>
                <a:gd name="T87" fmla="*/ 9 h 65"/>
                <a:gd name="T88" fmla="*/ 52 w 70"/>
                <a:gd name="T89" fmla="*/ 42 h 65"/>
                <a:gd name="T90" fmla="*/ 61 w 70"/>
                <a:gd name="T91" fmla="*/ 0 h 65"/>
                <a:gd name="T92" fmla="*/ 28 w 70"/>
                <a:gd name="T93" fmla="*/ 42 h 65"/>
                <a:gd name="T94" fmla="*/ 38 w 70"/>
                <a:gd name="T95" fmla="*/ 42 h 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" h="65">
                  <a:moveTo>
                    <a:pt x="14" y="61"/>
                  </a:moveTo>
                  <a:lnTo>
                    <a:pt x="14" y="61"/>
                  </a:lnTo>
                  <a:lnTo>
                    <a:pt x="24" y="65"/>
                  </a:lnTo>
                  <a:lnTo>
                    <a:pt x="33" y="56"/>
                  </a:lnTo>
                  <a:lnTo>
                    <a:pt x="42" y="47"/>
                  </a:lnTo>
                  <a:lnTo>
                    <a:pt x="42" y="61"/>
                  </a:lnTo>
                  <a:lnTo>
                    <a:pt x="47" y="61"/>
                  </a:lnTo>
                  <a:lnTo>
                    <a:pt x="52" y="65"/>
                  </a:lnTo>
                  <a:lnTo>
                    <a:pt x="61" y="65"/>
                  </a:lnTo>
                  <a:lnTo>
                    <a:pt x="66" y="61"/>
                  </a:lnTo>
                  <a:lnTo>
                    <a:pt x="70" y="51"/>
                  </a:lnTo>
                  <a:lnTo>
                    <a:pt x="61" y="47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37"/>
                  </a:lnTo>
                  <a:lnTo>
                    <a:pt x="47" y="37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47" y="14"/>
                  </a:lnTo>
                  <a:lnTo>
                    <a:pt x="42" y="14"/>
                  </a:lnTo>
                  <a:lnTo>
                    <a:pt x="42" y="28"/>
                  </a:lnTo>
                  <a:lnTo>
                    <a:pt x="38" y="37"/>
                  </a:lnTo>
                  <a:lnTo>
                    <a:pt x="33" y="47"/>
                  </a:lnTo>
                  <a:lnTo>
                    <a:pt x="28" y="51"/>
                  </a:lnTo>
                  <a:lnTo>
                    <a:pt x="14" y="61"/>
                  </a:lnTo>
                  <a:close/>
                  <a:moveTo>
                    <a:pt x="14" y="23"/>
                  </a:moveTo>
                  <a:lnTo>
                    <a:pt x="14" y="23"/>
                  </a:lnTo>
                  <a:lnTo>
                    <a:pt x="1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0" y="37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14" y="42"/>
                  </a:lnTo>
                  <a:lnTo>
                    <a:pt x="19" y="51"/>
                  </a:lnTo>
                  <a:lnTo>
                    <a:pt x="28" y="47"/>
                  </a:lnTo>
                  <a:lnTo>
                    <a:pt x="24" y="37"/>
                  </a:lnTo>
                  <a:lnTo>
                    <a:pt x="19" y="33"/>
                  </a:lnTo>
                  <a:lnTo>
                    <a:pt x="24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23"/>
                  </a:lnTo>
                  <a:close/>
                  <a:moveTo>
                    <a:pt x="38" y="42"/>
                  </a:moveTo>
                  <a:lnTo>
                    <a:pt x="38" y="9"/>
                  </a:lnTo>
                  <a:lnTo>
                    <a:pt x="52" y="9"/>
                  </a:lnTo>
                  <a:lnTo>
                    <a:pt x="52" y="42"/>
                  </a:lnTo>
                  <a:lnTo>
                    <a:pt x="61" y="42"/>
                  </a:lnTo>
                  <a:lnTo>
                    <a:pt x="61" y="0"/>
                  </a:lnTo>
                  <a:lnTo>
                    <a:pt x="28" y="0"/>
                  </a:lnTo>
                  <a:lnTo>
                    <a:pt x="28" y="42"/>
                  </a:lnTo>
                  <a:lnTo>
                    <a:pt x="38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64"/>
            <p:cNvSpPr>
              <a:spLocks noEditPoints="1"/>
            </p:cNvSpPr>
            <p:nvPr/>
          </p:nvSpPr>
          <p:spPr bwMode="auto">
            <a:xfrm>
              <a:off x="10170" y="7567"/>
              <a:ext cx="144" cy="155"/>
            </a:xfrm>
            <a:custGeom>
              <a:avLst/>
              <a:gdLst>
                <a:gd name="T0" fmla="*/ 14 w 66"/>
                <a:gd name="T1" fmla="*/ 24 h 71"/>
                <a:gd name="T2" fmla="*/ 14 w 66"/>
                <a:gd name="T3" fmla="*/ 14 h 71"/>
                <a:gd name="T4" fmla="*/ 14 w 66"/>
                <a:gd name="T5" fmla="*/ 10 h 71"/>
                <a:gd name="T6" fmla="*/ 14 w 66"/>
                <a:gd name="T7" fmla="*/ 5 h 71"/>
                <a:gd name="T8" fmla="*/ 14 w 66"/>
                <a:gd name="T9" fmla="*/ 5 h 71"/>
                <a:gd name="T10" fmla="*/ 5 w 66"/>
                <a:gd name="T11" fmla="*/ 24 h 71"/>
                <a:gd name="T12" fmla="*/ 0 w 66"/>
                <a:gd name="T13" fmla="*/ 29 h 71"/>
                <a:gd name="T14" fmla="*/ 5 w 66"/>
                <a:gd name="T15" fmla="*/ 52 h 71"/>
                <a:gd name="T16" fmla="*/ 0 w 66"/>
                <a:gd name="T17" fmla="*/ 52 h 71"/>
                <a:gd name="T18" fmla="*/ 0 w 66"/>
                <a:gd name="T19" fmla="*/ 52 h 71"/>
                <a:gd name="T20" fmla="*/ 0 w 66"/>
                <a:gd name="T21" fmla="*/ 61 h 71"/>
                <a:gd name="T22" fmla="*/ 10 w 66"/>
                <a:gd name="T23" fmla="*/ 61 h 71"/>
                <a:gd name="T24" fmla="*/ 19 w 66"/>
                <a:gd name="T25" fmla="*/ 57 h 71"/>
                <a:gd name="T26" fmla="*/ 14 w 66"/>
                <a:gd name="T27" fmla="*/ 66 h 71"/>
                <a:gd name="T28" fmla="*/ 24 w 66"/>
                <a:gd name="T29" fmla="*/ 71 h 71"/>
                <a:gd name="T30" fmla="*/ 28 w 66"/>
                <a:gd name="T31" fmla="*/ 57 h 71"/>
                <a:gd name="T32" fmla="*/ 28 w 66"/>
                <a:gd name="T33" fmla="*/ 38 h 71"/>
                <a:gd name="T34" fmla="*/ 42 w 66"/>
                <a:gd name="T35" fmla="*/ 43 h 71"/>
                <a:gd name="T36" fmla="*/ 33 w 66"/>
                <a:gd name="T37" fmla="*/ 47 h 71"/>
                <a:gd name="T38" fmla="*/ 42 w 66"/>
                <a:gd name="T39" fmla="*/ 52 h 71"/>
                <a:gd name="T40" fmla="*/ 33 w 66"/>
                <a:gd name="T41" fmla="*/ 71 h 71"/>
                <a:gd name="T42" fmla="*/ 42 w 66"/>
                <a:gd name="T43" fmla="*/ 71 h 71"/>
                <a:gd name="T44" fmla="*/ 52 w 66"/>
                <a:gd name="T45" fmla="*/ 71 h 71"/>
                <a:gd name="T46" fmla="*/ 61 w 66"/>
                <a:gd name="T47" fmla="*/ 52 h 71"/>
                <a:gd name="T48" fmla="*/ 52 w 66"/>
                <a:gd name="T49" fmla="*/ 47 h 71"/>
                <a:gd name="T50" fmla="*/ 61 w 66"/>
                <a:gd name="T51" fmla="*/ 38 h 71"/>
                <a:gd name="T52" fmla="*/ 66 w 66"/>
                <a:gd name="T53" fmla="*/ 29 h 71"/>
                <a:gd name="T54" fmla="*/ 61 w 66"/>
                <a:gd name="T55" fmla="*/ 19 h 71"/>
                <a:gd name="T56" fmla="*/ 52 w 66"/>
                <a:gd name="T57" fmla="*/ 14 h 71"/>
                <a:gd name="T58" fmla="*/ 66 w 66"/>
                <a:gd name="T59" fmla="*/ 10 h 71"/>
                <a:gd name="T60" fmla="*/ 52 w 66"/>
                <a:gd name="T61" fmla="*/ 10 h 71"/>
                <a:gd name="T62" fmla="*/ 47 w 66"/>
                <a:gd name="T63" fmla="*/ 0 h 71"/>
                <a:gd name="T64" fmla="*/ 38 w 66"/>
                <a:gd name="T65" fmla="*/ 5 h 71"/>
                <a:gd name="T66" fmla="*/ 24 w 66"/>
                <a:gd name="T67" fmla="*/ 10 h 71"/>
                <a:gd name="T68" fmla="*/ 24 w 66"/>
                <a:gd name="T69" fmla="*/ 24 h 71"/>
                <a:gd name="T70" fmla="*/ 42 w 66"/>
                <a:gd name="T71" fmla="*/ 14 h 71"/>
                <a:gd name="T72" fmla="*/ 33 w 66"/>
                <a:gd name="T73" fmla="*/ 19 h 71"/>
                <a:gd name="T74" fmla="*/ 42 w 66"/>
                <a:gd name="T75" fmla="*/ 29 h 71"/>
                <a:gd name="T76" fmla="*/ 28 w 66"/>
                <a:gd name="T77" fmla="*/ 29 h 71"/>
                <a:gd name="T78" fmla="*/ 28 w 66"/>
                <a:gd name="T79" fmla="*/ 14 h 71"/>
                <a:gd name="T80" fmla="*/ 56 w 66"/>
                <a:gd name="T81" fmla="*/ 29 h 71"/>
                <a:gd name="T82" fmla="*/ 52 w 66"/>
                <a:gd name="T83" fmla="*/ 29 h 71"/>
                <a:gd name="T84" fmla="*/ 56 w 66"/>
                <a:gd name="T85" fmla="*/ 29 h 71"/>
                <a:gd name="T86" fmla="*/ 24 w 66"/>
                <a:gd name="T87" fmla="*/ 47 h 71"/>
                <a:gd name="T88" fmla="*/ 14 w 66"/>
                <a:gd name="T89" fmla="*/ 29 h 71"/>
                <a:gd name="T90" fmla="*/ 24 w 66"/>
                <a:gd name="T91" fmla="*/ 43 h 71"/>
                <a:gd name="T92" fmla="*/ 24 w 66"/>
                <a:gd name="T93" fmla="*/ 47 h 71"/>
                <a:gd name="T94" fmla="*/ 24 w 66"/>
                <a:gd name="T95" fmla="*/ 47 h 71"/>
                <a:gd name="T96" fmla="*/ 52 w 66"/>
                <a:gd name="T97" fmla="*/ 43 h 71"/>
                <a:gd name="T98" fmla="*/ 56 w 66"/>
                <a:gd name="T99" fmla="*/ 38 h 71"/>
                <a:gd name="T100" fmla="*/ 56 w 66"/>
                <a:gd name="T101" fmla="*/ 43 h 71"/>
                <a:gd name="T102" fmla="*/ 38 w 66"/>
                <a:gd name="T103" fmla="*/ 61 h 71"/>
                <a:gd name="T104" fmla="*/ 52 w 66"/>
                <a:gd name="T105" fmla="*/ 57 h 71"/>
                <a:gd name="T106" fmla="*/ 52 w 66"/>
                <a:gd name="T107" fmla="*/ 61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" h="71">
                  <a:moveTo>
                    <a:pt x="24" y="24"/>
                  </a:moveTo>
                  <a:lnTo>
                    <a:pt x="14" y="24"/>
                  </a:lnTo>
                  <a:lnTo>
                    <a:pt x="14" y="14"/>
                  </a:lnTo>
                  <a:lnTo>
                    <a:pt x="14" y="1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5" y="29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10" y="61"/>
                  </a:lnTo>
                  <a:lnTo>
                    <a:pt x="19" y="57"/>
                  </a:lnTo>
                  <a:lnTo>
                    <a:pt x="14" y="66"/>
                  </a:lnTo>
                  <a:lnTo>
                    <a:pt x="24" y="71"/>
                  </a:lnTo>
                  <a:lnTo>
                    <a:pt x="28" y="57"/>
                  </a:lnTo>
                  <a:lnTo>
                    <a:pt x="28" y="43"/>
                  </a:lnTo>
                  <a:lnTo>
                    <a:pt x="28" y="38"/>
                  </a:lnTo>
                  <a:lnTo>
                    <a:pt x="42" y="38"/>
                  </a:lnTo>
                  <a:lnTo>
                    <a:pt x="42" y="43"/>
                  </a:lnTo>
                  <a:lnTo>
                    <a:pt x="33" y="43"/>
                  </a:lnTo>
                  <a:lnTo>
                    <a:pt x="33" y="47"/>
                  </a:lnTo>
                  <a:lnTo>
                    <a:pt x="42" y="47"/>
                  </a:lnTo>
                  <a:lnTo>
                    <a:pt x="42" y="52"/>
                  </a:lnTo>
                  <a:lnTo>
                    <a:pt x="33" y="52"/>
                  </a:lnTo>
                  <a:lnTo>
                    <a:pt x="33" y="71"/>
                  </a:lnTo>
                  <a:lnTo>
                    <a:pt x="42" y="71"/>
                  </a:lnTo>
                  <a:lnTo>
                    <a:pt x="52" y="71"/>
                  </a:lnTo>
                  <a:lnTo>
                    <a:pt x="61" y="71"/>
                  </a:lnTo>
                  <a:lnTo>
                    <a:pt x="61" y="52"/>
                  </a:lnTo>
                  <a:lnTo>
                    <a:pt x="52" y="52"/>
                  </a:lnTo>
                  <a:lnTo>
                    <a:pt x="52" y="47"/>
                  </a:lnTo>
                  <a:lnTo>
                    <a:pt x="61" y="47"/>
                  </a:lnTo>
                  <a:lnTo>
                    <a:pt x="61" y="38"/>
                  </a:lnTo>
                  <a:lnTo>
                    <a:pt x="66" y="38"/>
                  </a:lnTo>
                  <a:lnTo>
                    <a:pt x="66" y="29"/>
                  </a:lnTo>
                  <a:lnTo>
                    <a:pt x="61" y="29"/>
                  </a:lnTo>
                  <a:lnTo>
                    <a:pt x="61" y="19"/>
                  </a:lnTo>
                  <a:lnTo>
                    <a:pt x="52" y="19"/>
                  </a:lnTo>
                  <a:lnTo>
                    <a:pt x="52" y="14"/>
                  </a:lnTo>
                  <a:lnTo>
                    <a:pt x="66" y="14"/>
                  </a:lnTo>
                  <a:lnTo>
                    <a:pt x="66" y="10"/>
                  </a:lnTo>
                  <a:lnTo>
                    <a:pt x="52" y="10"/>
                  </a:lnTo>
                  <a:lnTo>
                    <a:pt x="47" y="0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24" y="10"/>
                  </a:lnTo>
                  <a:lnTo>
                    <a:pt x="24" y="24"/>
                  </a:lnTo>
                  <a:close/>
                  <a:moveTo>
                    <a:pt x="28" y="14"/>
                  </a:moveTo>
                  <a:lnTo>
                    <a:pt x="42" y="14"/>
                  </a:lnTo>
                  <a:lnTo>
                    <a:pt x="42" y="19"/>
                  </a:lnTo>
                  <a:lnTo>
                    <a:pt x="33" y="19"/>
                  </a:lnTo>
                  <a:lnTo>
                    <a:pt x="33" y="29"/>
                  </a:lnTo>
                  <a:lnTo>
                    <a:pt x="42" y="29"/>
                  </a:lnTo>
                  <a:lnTo>
                    <a:pt x="28" y="29"/>
                  </a:lnTo>
                  <a:lnTo>
                    <a:pt x="28" y="14"/>
                  </a:lnTo>
                  <a:close/>
                  <a:moveTo>
                    <a:pt x="56" y="29"/>
                  </a:moveTo>
                  <a:lnTo>
                    <a:pt x="56" y="29"/>
                  </a:lnTo>
                  <a:lnTo>
                    <a:pt x="52" y="29"/>
                  </a:lnTo>
                  <a:lnTo>
                    <a:pt x="56" y="29"/>
                  </a:lnTo>
                  <a:close/>
                  <a:moveTo>
                    <a:pt x="24" y="47"/>
                  </a:moveTo>
                  <a:lnTo>
                    <a:pt x="24" y="47"/>
                  </a:lnTo>
                  <a:lnTo>
                    <a:pt x="14" y="47"/>
                  </a:lnTo>
                  <a:lnTo>
                    <a:pt x="14" y="29"/>
                  </a:lnTo>
                  <a:lnTo>
                    <a:pt x="24" y="29"/>
                  </a:lnTo>
                  <a:lnTo>
                    <a:pt x="24" y="43"/>
                  </a:lnTo>
                  <a:lnTo>
                    <a:pt x="24" y="47"/>
                  </a:lnTo>
                  <a:close/>
                  <a:moveTo>
                    <a:pt x="56" y="43"/>
                  </a:moveTo>
                  <a:lnTo>
                    <a:pt x="52" y="4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56" y="43"/>
                  </a:lnTo>
                  <a:close/>
                  <a:moveTo>
                    <a:pt x="52" y="61"/>
                  </a:moveTo>
                  <a:lnTo>
                    <a:pt x="38" y="61"/>
                  </a:lnTo>
                  <a:lnTo>
                    <a:pt x="38" y="57"/>
                  </a:lnTo>
                  <a:lnTo>
                    <a:pt x="52" y="57"/>
                  </a:lnTo>
                  <a:lnTo>
                    <a:pt x="52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65"/>
            <p:cNvSpPr>
              <a:spLocks noEditPoints="1"/>
            </p:cNvSpPr>
            <p:nvPr/>
          </p:nvSpPr>
          <p:spPr bwMode="auto">
            <a:xfrm>
              <a:off x="10273" y="7803"/>
              <a:ext cx="133" cy="133"/>
            </a:xfrm>
            <a:custGeom>
              <a:avLst/>
              <a:gdLst>
                <a:gd name="T0" fmla="*/ 61 w 61"/>
                <a:gd name="T1" fmla="*/ 61 h 61"/>
                <a:gd name="T2" fmla="*/ 61 w 61"/>
                <a:gd name="T3" fmla="*/ 51 h 61"/>
                <a:gd name="T4" fmla="*/ 9 w 61"/>
                <a:gd name="T5" fmla="*/ 51 h 61"/>
                <a:gd name="T6" fmla="*/ 9 w 61"/>
                <a:gd name="T7" fmla="*/ 5 h 61"/>
                <a:gd name="T8" fmla="*/ 56 w 61"/>
                <a:gd name="T9" fmla="*/ 5 h 61"/>
                <a:gd name="T10" fmla="*/ 56 w 61"/>
                <a:gd name="T11" fmla="*/ 0 h 61"/>
                <a:gd name="T12" fmla="*/ 0 w 61"/>
                <a:gd name="T13" fmla="*/ 0 h 61"/>
                <a:gd name="T14" fmla="*/ 0 w 61"/>
                <a:gd name="T15" fmla="*/ 61 h 61"/>
                <a:gd name="T16" fmla="*/ 61 w 61"/>
                <a:gd name="T17" fmla="*/ 61 h 61"/>
                <a:gd name="T18" fmla="*/ 61 w 61"/>
                <a:gd name="T19" fmla="*/ 61 h 61"/>
                <a:gd name="T20" fmla="*/ 51 w 61"/>
                <a:gd name="T21" fmla="*/ 47 h 61"/>
                <a:gd name="T22" fmla="*/ 51 w 61"/>
                <a:gd name="T23" fmla="*/ 47 h 61"/>
                <a:gd name="T24" fmla="*/ 51 w 61"/>
                <a:gd name="T25" fmla="*/ 42 h 61"/>
                <a:gd name="T26" fmla="*/ 51 w 61"/>
                <a:gd name="T27" fmla="*/ 42 h 61"/>
                <a:gd name="T28" fmla="*/ 37 w 61"/>
                <a:gd name="T29" fmla="*/ 28 h 61"/>
                <a:gd name="T30" fmla="*/ 37 w 61"/>
                <a:gd name="T31" fmla="*/ 28 h 61"/>
                <a:gd name="T32" fmla="*/ 47 w 61"/>
                <a:gd name="T33" fmla="*/ 19 h 61"/>
                <a:gd name="T34" fmla="*/ 47 w 61"/>
                <a:gd name="T35" fmla="*/ 19 h 61"/>
                <a:gd name="T36" fmla="*/ 51 w 61"/>
                <a:gd name="T37" fmla="*/ 14 h 61"/>
                <a:gd name="T38" fmla="*/ 51 w 61"/>
                <a:gd name="T39" fmla="*/ 14 h 61"/>
                <a:gd name="T40" fmla="*/ 42 w 61"/>
                <a:gd name="T41" fmla="*/ 9 h 61"/>
                <a:gd name="T42" fmla="*/ 42 w 61"/>
                <a:gd name="T43" fmla="*/ 9 h 61"/>
                <a:gd name="T44" fmla="*/ 33 w 61"/>
                <a:gd name="T45" fmla="*/ 23 h 61"/>
                <a:gd name="T46" fmla="*/ 33 w 61"/>
                <a:gd name="T47" fmla="*/ 23 h 61"/>
                <a:gd name="T48" fmla="*/ 23 w 61"/>
                <a:gd name="T49" fmla="*/ 14 h 61"/>
                <a:gd name="T50" fmla="*/ 23 w 61"/>
                <a:gd name="T51" fmla="*/ 14 h 61"/>
                <a:gd name="T52" fmla="*/ 19 w 61"/>
                <a:gd name="T53" fmla="*/ 9 h 61"/>
                <a:gd name="T54" fmla="*/ 19 w 61"/>
                <a:gd name="T55" fmla="*/ 9 h 61"/>
                <a:gd name="T56" fmla="*/ 14 w 61"/>
                <a:gd name="T57" fmla="*/ 14 h 61"/>
                <a:gd name="T58" fmla="*/ 14 w 61"/>
                <a:gd name="T59" fmla="*/ 14 h 61"/>
                <a:gd name="T60" fmla="*/ 14 w 61"/>
                <a:gd name="T61" fmla="*/ 19 h 61"/>
                <a:gd name="T62" fmla="*/ 14 w 61"/>
                <a:gd name="T63" fmla="*/ 19 h 61"/>
                <a:gd name="T64" fmla="*/ 28 w 61"/>
                <a:gd name="T65" fmla="*/ 28 h 61"/>
                <a:gd name="T66" fmla="*/ 28 w 61"/>
                <a:gd name="T67" fmla="*/ 28 h 61"/>
                <a:gd name="T68" fmla="*/ 9 w 61"/>
                <a:gd name="T69" fmla="*/ 42 h 61"/>
                <a:gd name="T70" fmla="*/ 9 w 61"/>
                <a:gd name="T71" fmla="*/ 42 h 61"/>
                <a:gd name="T72" fmla="*/ 19 w 61"/>
                <a:gd name="T73" fmla="*/ 51 h 61"/>
                <a:gd name="T74" fmla="*/ 19 w 61"/>
                <a:gd name="T75" fmla="*/ 51 h 61"/>
                <a:gd name="T76" fmla="*/ 33 w 61"/>
                <a:gd name="T77" fmla="*/ 37 h 61"/>
                <a:gd name="T78" fmla="*/ 33 w 61"/>
                <a:gd name="T79" fmla="*/ 37 h 61"/>
                <a:gd name="T80" fmla="*/ 47 w 61"/>
                <a:gd name="T81" fmla="*/ 51 h 61"/>
                <a:gd name="T82" fmla="*/ 47 w 61"/>
                <a:gd name="T83" fmla="*/ 51 h 61"/>
                <a:gd name="T84" fmla="*/ 51 w 61"/>
                <a:gd name="T85" fmla="*/ 47 h 61"/>
                <a:gd name="T86" fmla="*/ 51 w 61"/>
                <a:gd name="T87" fmla="*/ 47 h 61"/>
                <a:gd name="T88" fmla="*/ 51 w 61"/>
                <a:gd name="T89" fmla="*/ 47 h 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61">
                  <a:moveTo>
                    <a:pt x="61" y="61"/>
                  </a:moveTo>
                  <a:lnTo>
                    <a:pt x="61" y="51"/>
                  </a:lnTo>
                  <a:lnTo>
                    <a:pt x="9" y="51"/>
                  </a:lnTo>
                  <a:lnTo>
                    <a:pt x="9" y="5"/>
                  </a:lnTo>
                  <a:lnTo>
                    <a:pt x="56" y="5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61" y="61"/>
                  </a:lnTo>
                  <a:close/>
                  <a:moveTo>
                    <a:pt x="51" y="47"/>
                  </a:moveTo>
                  <a:lnTo>
                    <a:pt x="51" y="47"/>
                  </a:lnTo>
                  <a:lnTo>
                    <a:pt x="51" y="42"/>
                  </a:lnTo>
                  <a:lnTo>
                    <a:pt x="37" y="28"/>
                  </a:lnTo>
                  <a:lnTo>
                    <a:pt x="47" y="19"/>
                  </a:lnTo>
                  <a:lnTo>
                    <a:pt x="51" y="14"/>
                  </a:lnTo>
                  <a:lnTo>
                    <a:pt x="42" y="9"/>
                  </a:lnTo>
                  <a:lnTo>
                    <a:pt x="33" y="23"/>
                  </a:lnTo>
                  <a:lnTo>
                    <a:pt x="23" y="14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4" y="19"/>
                  </a:lnTo>
                  <a:lnTo>
                    <a:pt x="28" y="28"/>
                  </a:lnTo>
                  <a:lnTo>
                    <a:pt x="9" y="42"/>
                  </a:lnTo>
                  <a:lnTo>
                    <a:pt x="19" y="51"/>
                  </a:lnTo>
                  <a:lnTo>
                    <a:pt x="33" y="37"/>
                  </a:lnTo>
                  <a:lnTo>
                    <a:pt x="47" y="51"/>
                  </a:lnTo>
                  <a:lnTo>
                    <a:pt x="51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9569" y="7283"/>
              <a:ext cx="153" cy="153"/>
            </a:xfrm>
            <a:custGeom>
              <a:avLst/>
              <a:gdLst>
                <a:gd name="T0" fmla="*/ 4 w 70"/>
                <a:gd name="T1" fmla="*/ 18 h 70"/>
                <a:gd name="T2" fmla="*/ 4 w 70"/>
                <a:gd name="T3" fmla="*/ 28 h 70"/>
                <a:gd name="T4" fmla="*/ 23 w 70"/>
                <a:gd name="T5" fmla="*/ 28 h 70"/>
                <a:gd name="T6" fmla="*/ 23 w 70"/>
                <a:gd name="T7" fmla="*/ 28 h 70"/>
                <a:gd name="T8" fmla="*/ 18 w 70"/>
                <a:gd name="T9" fmla="*/ 46 h 70"/>
                <a:gd name="T10" fmla="*/ 18 w 70"/>
                <a:gd name="T11" fmla="*/ 46 h 70"/>
                <a:gd name="T12" fmla="*/ 14 w 70"/>
                <a:gd name="T13" fmla="*/ 56 h 70"/>
                <a:gd name="T14" fmla="*/ 0 w 70"/>
                <a:gd name="T15" fmla="*/ 60 h 70"/>
                <a:gd name="T16" fmla="*/ 0 w 70"/>
                <a:gd name="T17" fmla="*/ 60 h 70"/>
                <a:gd name="T18" fmla="*/ 9 w 70"/>
                <a:gd name="T19" fmla="*/ 70 h 70"/>
                <a:gd name="T20" fmla="*/ 9 w 70"/>
                <a:gd name="T21" fmla="*/ 70 h 70"/>
                <a:gd name="T22" fmla="*/ 18 w 70"/>
                <a:gd name="T23" fmla="*/ 60 h 70"/>
                <a:gd name="T24" fmla="*/ 28 w 70"/>
                <a:gd name="T25" fmla="*/ 51 h 70"/>
                <a:gd name="T26" fmla="*/ 32 w 70"/>
                <a:gd name="T27" fmla="*/ 42 h 70"/>
                <a:gd name="T28" fmla="*/ 32 w 70"/>
                <a:gd name="T29" fmla="*/ 28 h 70"/>
                <a:gd name="T30" fmla="*/ 42 w 70"/>
                <a:gd name="T31" fmla="*/ 28 h 70"/>
                <a:gd name="T32" fmla="*/ 42 w 70"/>
                <a:gd name="T33" fmla="*/ 28 h 70"/>
                <a:gd name="T34" fmla="*/ 42 w 70"/>
                <a:gd name="T35" fmla="*/ 60 h 70"/>
                <a:gd name="T36" fmla="*/ 42 w 70"/>
                <a:gd name="T37" fmla="*/ 60 h 70"/>
                <a:gd name="T38" fmla="*/ 42 w 70"/>
                <a:gd name="T39" fmla="*/ 65 h 70"/>
                <a:gd name="T40" fmla="*/ 46 w 70"/>
                <a:gd name="T41" fmla="*/ 65 h 70"/>
                <a:gd name="T42" fmla="*/ 61 w 70"/>
                <a:gd name="T43" fmla="*/ 65 h 70"/>
                <a:gd name="T44" fmla="*/ 61 w 70"/>
                <a:gd name="T45" fmla="*/ 65 h 70"/>
                <a:gd name="T46" fmla="*/ 65 w 70"/>
                <a:gd name="T47" fmla="*/ 65 h 70"/>
                <a:gd name="T48" fmla="*/ 70 w 70"/>
                <a:gd name="T49" fmla="*/ 51 h 70"/>
                <a:gd name="T50" fmla="*/ 70 w 70"/>
                <a:gd name="T51" fmla="*/ 51 h 70"/>
                <a:gd name="T52" fmla="*/ 61 w 70"/>
                <a:gd name="T53" fmla="*/ 46 h 70"/>
                <a:gd name="T54" fmla="*/ 61 w 70"/>
                <a:gd name="T55" fmla="*/ 46 h 70"/>
                <a:gd name="T56" fmla="*/ 56 w 70"/>
                <a:gd name="T57" fmla="*/ 56 h 70"/>
                <a:gd name="T58" fmla="*/ 56 w 70"/>
                <a:gd name="T59" fmla="*/ 56 h 70"/>
                <a:gd name="T60" fmla="*/ 56 w 70"/>
                <a:gd name="T61" fmla="*/ 56 h 70"/>
                <a:gd name="T62" fmla="*/ 51 w 70"/>
                <a:gd name="T63" fmla="*/ 56 h 70"/>
                <a:gd name="T64" fmla="*/ 51 w 70"/>
                <a:gd name="T65" fmla="*/ 56 h 70"/>
                <a:gd name="T66" fmla="*/ 51 w 70"/>
                <a:gd name="T67" fmla="*/ 51 h 70"/>
                <a:gd name="T68" fmla="*/ 51 w 70"/>
                <a:gd name="T69" fmla="*/ 51 h 70"/>
                <a:gd name="T70" fmla="*/ 51 w 70"/>
                <a:gd name="T71" fmla="*/ 18 h 70"/>
                <a:gd name="T72" fmla="*/ 51 w 70"/>
                <a:gd name="T73" fmla="*/ 18 h 70"/>
                <a:gd name="T74" fmla="*/ 46 w 70"/>
                <a:gd name="T75" fmla="*/ 18 h 70"/>
                <a:gd name="T76" fmla="*/ 46 w 70"/>
                <a:gd name="T77" fmla="*/ 18 h 70"/>
                <a:gd name="T78" fmla="*/ 42 w 70"/>
                <a:gd name="T79" fmla="*/ 18 h 70"/>
                <a:gd name="T80" fmla="*/ 42 w 70"/>
                <a:gd name="T81" fmla="*/ 18 h 70"/>
                <a:gd name="T82" fmla="*/ 32 w 70"/>
                <a:gd name="T83" fmla="*/ 18 h 70"/>
                <a:gd name="T84" fmla="*/ 32 w 70"/>
                <a:gd name="T85" fmla="*/ 9 h 70"/>
                <a:gd name="T86" fmla="*/ 32 w 70"/>
                <a:gd name="T87" fmla="*/ 9 h 70"/>
                <a:gd name="T88" fmla="*/ 32 w 70"/>
                <a:gd name="T89" fmla="*/ 4 h 70"/>
                <a:gd name="T90" fmla="*/ 32 w 70"/>
                <a:gd name="T91" fmla="*/ 4 h 70"/>
                <a:gd name="T92" fmla="*/ 32 w 70"/>
                <a:gd name="T93" fmla="*/ 4 h 70"/>
                <a:gd name="T94" fmla="*/ 32 w 70"/>
                <a:gd name="T95" fmla="*/ 4 h 70"/>
                <a:gd name="T96" fmla="*/ 32 w 70"/>
                <a:gd name="T97" fmla="*/ 4 h 70"/>
                <a:gd name="T98" fmla="*/ 32 w 70"/>
                <a:gd name="T99" fmla="*/ 4 h 70"/>
                <a:gd name="T100" fmla="*/ 28 w 70"/>
                <a:gd name="T101" fmla="*/ 0 h 70"/>
                <a:gd name="T102" fmla="*/ 23 w 70"/>
                <a:gd name="T103" fmla="*/ 0 h 70"/>
                <a:gd name="T104" fmla="*/ 23 w 70"/>
                <a:gd name="T105" fmla="*/ 18 h 70"/>
                <a:gd name="T106" fmla="*/ 4 w 70"/>
                <a:gd name="T107" fmla="*/ 18 h 70"/>
                <a:gd name="T108" fmla="*/ 4 w 70"/>
                <a:gd name="T109" fmla="*/ 18 h 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" h="70">
                  <a:moveTo>
                    <a:pt x="4" y="18"/>
                  </a:moveTo>
                  <a:lnTo>
                    <a:pt x="4" y="28"/>
                  </a:lnTo>
                  <a:lnTo>
                    <a:pt x="23" y="28"/>
                  </a:lnTo>
                  <a:lnTo>
                    <a:pt x="18" y="46"/>
                  </a:lnTo>
                  <a:lnTo>
                    <a:pt x="14" y="56"/>
                  </a:lnTo>
                  <a:lnTo>
                    <a:pt x="0" y="60"/>
                  </a:lnTo>
                  <a:lnTo>
                    <a:pt x="9" y="70"/>
                  </a:lnTo>
                  <a:lnTo>
                    <a:pt x="18" y="60"/>
                  </a:lnTo>
                  <a:lnTo>
                    <a:pt x="28" y="51"/>
                  </a:lnTo>
                  <a:lnTo>
                    <a:pt x="32" y="42"/>
                  </a:lnTo>
                  <a:lnTo>
                    <a:pt x="32" y="28"/>
                  </a:lnTo>
                  <a:lnTo>
                    <a:pt x="42" y="28"/>
                  </a:lnTo>
                  <a:lnTo>
                    <a:pt x="42" y="60"/>
                  </a:lnTo>
                  <a:lnTo>
                    <a:pt x="42" y="65"/>
                  </a:lnTo>
                  <a:lnTo>
                    <a:pt x="46" y="65"/>
                  </a:lnTo>
                  <a:lnTo>
                    <a:pt x="61" y="65"/>
                  </a:lnTo>
                  <a:lnTo>
                    <a:pt x="65" y="65"/>
                  </a:lnTo>
                  <a:lnTo>
                    <a:pt x="70" y="51"/>
                  </a:lnTo>
                  <a:lnTo>
                    <a:pt x="61" y="46"/>
                  </a:lnTo>
                  <a:lnTo>
                    <a:pt x="56" y="56"/>
                  </a:lnTo>
                  <a:lnTo>
                    <a:pt x="51" y="56"/>
                  </a:lnTo>
                  <a:lnTo>
                    <a:pt x="51" y="51"/>
                  </a:lnTo>
                  <a:lnTo>
                    <a:pt x="51" y="18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32" y="18"/>
                  </a:lnTo>
                  <a:lnTo>
                    <a:pt x="32" y="9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23" y="18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9661" y="7497"/>
              <a:ext cx="142" cy="153"/>
            </a:xfrm>
            <a:custGeom>
              <a:avLst/>
              <a:gdLst>
                <a:gd name="T0" fmla="*/ 0 w 65"/>
                <a:gd name="T1" fmla="*/ 65 h 70"/>
                <a:gd name="T2" fmla="*/ 9 w 65"/>
                <a:gd name="T3" fmla="*/ 70 h 70"/>
                <a:gd name="T4" fmla="*/ 33 w 65"/>
                <a:gd name="T5" fmla="*/ 23 h 70"/>
                <a:gd name="T6" fmla="*/ 33 w 65"/>
                <a:gd name="T7" fmla="*/ 51 h 70"/>
                <a:gd name="T8" fmla="*/ 23 w 65"/>
                <a:gd name="T9" fmla="*/ 61 h 70"/>
                <a:gd name="T10" fmla="*/ 28 w 65"/>
                <a:gd name="T11" fmla="*/ 65 h 70"/>
                <a:gd name="T12" fmla="*/ 28 w 65"/>
                <a:gd name="T13" fmla="*/ 65 h 70"/>
                <a:gd name="T14" fmla="*/ 33 w 65"/>
                <a:gd name="T15" fmla="*/ 61 h 70"/>
                <a:gd name="T16" fmla="*/ 33 w 65"/>
                <a:gd name="T17" fmla="*/ 61 h 70"/>
                <a:gd name="T18" fmla="*/ 42 w 65"/>
                <a:gd name="T19" fmla="*/ 70 h 70"/>
                <a:gd name="T20" fmla="*/ 56 w 65"/>
                <a:gd name="T21" fmla="*/ 70 h 70"/>
                <a:gd name="T22" fmla="*/ 65 w 65"/>
                <a:gd name="T23" fmla="*/ 56 h 70"/>
                <a:gd name="T24" fmla="*/ 56 w 65"/>
                <a:gd name="T25" fmla="*/ 51 h 70"/>
                <a:gd name="T26" fmla="*/ 56 w 65"/>
                <a:gd name="T27" fmla="*/ 56 h 70"/>
                <a:gd name="T28" fmla="*/ 47 w 65"/>
                <a:gd name="T29" fmla="*/ 61 h 70"/>
                <a:gd name="T30" fmla="*/ 42 w 65"/>
                <a:gd name="T31" fmla="*/ 56 h 70"/>
                <a:gd name="T32" fmla="*/ 42 w 65"/>
                <a:gd name="T33" fmla="*/ 56 h 70"/>
                <a:gd name="T34" fmla="*/ 56 w 65"/>
                <a:gd name="T35" fmla="*/ 42 h 70"/>
                <a:gd name="T36" fmla="*/ 61 w 65"/>
                <a:gd name="T37" fmla="*/ 32 h 70"/>
                <a:gd name="T38" fmla="*/ 51 w 65"/>
                <a:gd name="T39" fmla="*/ 28 h 70"/>
                <a:gd name="T40" fmla="*/ 42 w 65"/>
                <a:gd name="T41" fmla="*/ 23 h 70"/>
                <a:gd name="T42" fmla="*/ 65 w 65"/>
                <a:gd name="T43" fmla="*/ 18 h 70"/>
                <a:gd name="T44" fmla="*/ 56 w 65"/>
                <a:gd name="T45" fmla="*/ 14 h 70"/>
                <a:gd name="T46" fmla="*/ 51 w 65"/>
                <a:gd name="T47" fmla="*/ 4 h 70"/>
                <a:gd name="T48" fmla="*/ 42 w 65"/>
                <a:gd name="T49" fmla="*/ 9 h 70"/>
                <a:gd name="T50" fmla="*/ 33 w 65"/>
                <a:gd name="T51" fmla="*/ 18 h 70"/>
                <a:gd name="T52" fmla="*/ 33 w 65"/>
                <a:gd name="T53" fmla="*/ 9 h 70"/>
                <a:gd name="T54" fmla="*/ 33 w 65"/>
                <a:gd name="T55" fmla="*/ 4 h 70"/>
                <a:gd name="T56" fmla="*/ 23 w 65"/>
                <a:gd name="T57" fmla="*/ 0 h 70"/>
                <a:gd name="T58" fmla="*/ 23 w 65"/>
                <a:gd name="T59" fmla="*/ 9 h 70"/>
                <a:gd name="T60" fmla="*/ 23 w 65"/>
                <a:gd name="T61" fmla="*/ 18 h 70"/>
                <a:gd name="T62" fmla="*/ 4 w 65"/>
                <a:gd name="T63" fmla="*/ 23 h 70"/>
                <a:gd name="T64" fmla="*/ 23 w 65"/>
                <a:gd name="T65" fmla="*/ 23 h 70"/>
                <a:gd name="T66" fmla="*/ 0 w 65"/>
                <a:gd name="T67" fmla="*/ 65 h 70"/>
                <a:gd name="T68" fmla="*/ 0 w 65"/>
                <a:gd name="T69" fmla="*/ 65 h 7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5" h="70">
                  <a:moveTo>
                    <a:pt x="0" y="65"/>
                  </a:moveTo>
                  <a:lnTo>
                    <a:pt x="0" y="65"/>
                  </a:lnTo>
                  <a:lnTo>
                    <a:pt x="9" y="70"/>
                  </a:lnTo>
                  <a:lnTo>
                    <a:pt x="23" y="51"/>
                  </a:lnTo>
                  <a:lnTo>
                    <a:pt x="33" y="23"/>
                  </a:lnTo>
                  <a:lnTo>
                    <a:pt x="33" y="51"/>
                  </a:lnTo>
                  <a:lnTo>
                    <a:pt x="23" y="61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7" y="65"/>
                  </a:lnTo>
                  <a:lnTo>
                    <a:pt x="42" y="70"/>
                  </a:lnTo>
                  <a:lnTo>
                    <a:pt x="56" y="70"/>
                  </a:lnTo>
                  <a:lnTo>
                    <a:pt x="65" y="65"/>
                  </a:lnTo>
                  <a:lnTo>
                    <a:pt x="65" y="56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56" y="61"/>
                  </a:lnTo>
                  <a:lnTo>
                    <a:pt x="47" y="61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61" y="32"/>
                  </a:lnTo>
                  <a:lnTo>
                    <a:pt x="51" y="28"/>
                  </a:lnTo>
                  <a:lnTo>
                    <a:pt x="42" y="42"/>
                  </a:lnTo>
                  <a:lnTo>
                    <a:pt x="42" y="23"/>
                  </a:lnTo>
                  <a:lnTo>
                    <a:pt x="65" y="23"/>
                  </a:lnTo>
                  <a:lnTo>
                    <a:pt x="65" y="18"/>
                  </a:lnTo>
                  <a:lnTo>
                    <a:pt x="51" y="18"/>
                  </a:lnTo>
                  <a:lnTo>
                    <a:pt x="56" y="14"/>
                  </a:lnTo>
                  <a:lnTo>
                    <a:pt x="51" y="4"/>
                  </a:lnTo>
                  <a:lnTo>
                    <a:pt x="42" y="9"/>
                  </a:lnTo>
                  <a:lnTo>
                    <a:pt x="47" y="18"/>
                  </a:lnTo>
                  <a:lnTo>
                    <a:pt x="33" y="18"/>
                  </a:lnTo>
                  <a:lnTo>
                    <a:pt x="33" y="9"/>
                  </a:lnTo>
                  <a:lnTo>
                    <a:pt x="33" y="4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23" y="18"/>
                  </a:lnTo>
                  <a:lnTo>
                    <a:pt x="4" y="18"/>
                  </a:lnTo>
                  <a:lnTo>
                    <a:pt x="4" y="23"/>
                  </a:lnTo>
                  <a:lnTo>
                    <a:pt x="23" y="23"/>
                  </a:lnTo>
                  <a:lnTo>
                    <a:pt x="14" y="46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68"/>
            <p:cNvSpPr>
              <a:spLocks noEditPoints="1"/>
            </p:cNvSpPr>
            <p:nvPr/>
          </p:nvSpPr>
          <p:spPr bwMode="auto">
            <a:xfrm>
              <a:off x="9753" y="7711"/>
              <a:ext cx="153" cy="153"/>
            </a:xfrm>
            <a:custGeom>
              <a:avLst/>
              <a:gdLst>
                <a:gd name="T0" fmla="*/ 14 w 70"/>
                <a:gd name="T1" fmla="*/ 23 h 70"/>
                <a:gd name="T2" fmla="*/ 14 w 70"/>
                <a:gd name="T3" fmla="*/ 14 h 70"/>
                <a:gd name="T4" fmla="*/ 19 w 70"/>
                <a:gd name="T5" fmla="*/ 5 h 70"/>
                <a:gd name="T6" fmla="*/ 19 w 70"/>
                <a:gd name="T7" fmla="*/ 5 h 70"/>
                <a:gd name="T8" fmla="*/ 14 w 70"/>
                <a:gd name="T9" fmla="*/ 5 h 70"/>
                <a:gd name="T10" fmla="*/ 9 w 70"/>
                <a:gd name="T11" fmla="*/ 23 h 70"/>
                <a:gd name="T12" fmla="*/ 0 w 70"/>
                <a:gd name="T13" fmla="*/ 28 h 70"/>
                <a:gd name="T14" fmla="*/ 9 w 70"/>
                <a:gd name="T15" fmla="*/ 51 h 70"/>
                <a:gd name="T16" fmla="*/ 5 w 70"/>
                <a:gd name="T17" fmla="*/ 51 h 70"/>
                <a:gd name="T18" fmla="*/ 0 w 70"/>
                <a:gd name="T19" fmla="*/ 51 h 70"/>
                <a:gd name="T20" fmla="*/ 5 w 70"/>
                <a:gd name="T21" fmla="*/ 61 h 70"/>
                <a:gd name="T22" fmla="*/ 9 w 70"/>
                <a:gd name="T23" fmla="*/ 61 h 70"/>
                <a:gd name="T24" fmla="*/ 23 w 70"/>
                <a:gd name="T25" fmla="*/ 56 h 70"/>
                <a:gd name="T26" fmla="*/ 14 w 70"/>
                <a:gd name="T27" fmla="*/ 65 h 70"/>
                <a:gd name="T28" fmla="*/ 23 w 70"/>
                <a:gd name="T29" fmla="*/ 70 h 70"/>
                <a:gd name="T30" fmla="*/ 28 w 70"/>
                <a:gd name="T31" fmla="*/ 56 h 70"/>
                <a:gd name="T32" fmla="*/ 33 w 70"/>
                <a:gd name="T33" fmla="*/ 37 h 70"/>
                <a:gd name="T34" fmla="*/ 42 w 70"/>
                <a:gd name="T35" fmla="*/ 37 h 70"/>
                <a:gd name="T36" fmla="*/ 33 w 70"/>
                <a:gd name="T37" fmla="*/ 47 h 70"/>
                <a:gd name="T38" fmla="*/ 42 w 70"/>
                <a:gd name="T39" fmla="*/ 47 h 70"/>
                <a:gd name="T40" fmla="*/ 33 w 70"/>
                <a:gd name="T41" fmla="*/ 70 h 70"/>
                <a:gd name="T42" fmla="*/ 42 w 70"/>
                <a:gd name="T43" fmla="*/ 65 h 70"/>
                <a:gd name="T44" fmla="*/ 56 w 70"/>
                <a:gd name="T45" fmla="*/ 70 h 70"/>
                <a:gd name="T46" fmla="*/ 65 w 70"/>
                <a:gd name="T47" fmla="*/ 47 h 70"/>
                <a:gd name="T48" fmla="*/ 51 w 70"/>
                <a:gd name="T49" fmla="*/ 47 h 70"/>
                <a:gd name="T50" fmla="*/ 65 w 70"/>
                <a:gd name="T51" fmla="*/ 37 h 70"/>
                <a:gd name="T52" fmla="*/ 70 w 70"/>
                <a:gd name="T53" fmla="*/ 28 h 70"/>
                <a:gd name="T54" fmla="*/ 65 w 70"/>
                <a:gd name="T55" fmla="*/ 19 h 70"/>
                <a:gd name="T56" fmla="*/ 51 w 70"/>
                <a:gd name="T57" fmla="*/ 14 h 70"/>
                <a:gd name="T58" fmla="*/ 65 w 70"/>
                <a:gd name="T59" fmla="*/ 9 h 70"/>
                <a:gd name="T60" fmla="*/ 51 w 70"/>
                <a:gd name="T61" fmla="*/ 9 h 70"/>
                <a:gd name="T62" fmla="*/ 47 w 70"/>
                <a:gd name="T63" fmla="*/ 0 h 70"/>
                <a:gd name="T64" fmla="*/ 37 w 70"/>
                <a:gd name="T65" fmla="*/ 5 h 70"/>
                <a:gd name="T66" fmla="*/ 23 w 70"/>
                <a:gd name="T67" fmla="*/ 9 h 70"/>
                <a:gd name="T68" fmla="*/ 23 w 70"/>
                <a:gd name="T69" fmla="*/ 23 h 70"/>
                <a:gd name="T70" fmla="*/ 42 w 70"/>
                <a:gd name="T71" fmla="*/ 14 h 70"/>
                <a:gd name="T72" fmla="*/ 33 w 70"/>
                <a:gd name="T73" fmla="*/ 19 h 70"/>
                <a:gd name="T74" fmla="*/ 42 w 70"/>
                <a:gd name="T75" fmla="*/ 28 h 70"/>
                <a:gd name="T76" fmla="*/ 33 w 70"/>
                <a:gd name="T77" fmla="*/ 28 h 70"/>
                <a:gd name="T78" fmla="*/ 33 w 70"/>
                <a:gd name="T79" fmla="*/ 14 h 70"/>
                <a:gd name="T80" fmla="*/ 56 w 70"/>
                <a:gd name="T81" fmla="*/ 28 h 70"/>
                <a:gd name="T82" fmla="*/ 51 w 70"/>
                <a:gd name="T83" fmla="*/ 28 h 70"/>
                <a:gd name="T84" fmla="*/ 56 w 70"/>
                <a:gd name="T85" fmla="*/ 28 h 70"/>
                <a:gd name="T86" fmla="*/ 23 w 70"/>
                <a:gd name="T87" fmla="*/ 47 h 70"/>
                <a:gd name="T88" fmla="*/ 14 w 70"/>
                <a:gd name="T89" fmla="*/ 28 h 70"/>
                <a:gd name="T90" fmla="*/ 23 w 70"/>
                <a:gd name="T91" fmla="*/ 42 h 70"/>
                <a:gd name="T92" fmla="*/ 23 w 70"/>
                <a:gd name="T93" fmla="*/ 47 h 70"/>
                <a:gd name="T94" fmla="*/ 23 w 70"/>
                <a:gd name="T95" fmla="*/ 47 h 70"/>
                <a:gd name="T96" fmla="*/ 51 w 70"/>
                <a:gd name="T97" fmla="*/ 37 h 70"/>
                <a:gd name="T98" fmla="*/ 56 w 70"/>
                <a:gd name="T99" fmla="*/ 37 h 70"/>
                <a:gd name="T100" fmla="*/ 56 w 70"/>
                <a:gd name="T101" fmla="*/ 37 h 70"/>
                <a:gd name="T102" fmla="*/ 42 w 70"/>
                <a:gd name="T103" fmla="*/ 61 h 70"/>
                <a:gd name="T104" fmla="*/ 56 w 70"/>
                <a:gd name="T105" fmla="*/ 56 h 70"/>
                <a:gd name="T106" fmla="*/ 56 w 70"/>
                <a:gd name="T107" fmla="*/ 61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70">
                  <a:moveTo>
                    <a:pt x="23" y="23"/>
                  </a:moveTo>
                  <a:lnTo>
                    <a:pt x="14" y="23"/>
                  </a:lnTo>
                  <a:lnTo>
                    <a:pt x="14" y="14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9" y="5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5" y="51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23" y="56"/>
                  </a:lnTo>
                  <a:lnTo>
                    <a:pt x="14" y="65"/>
                  </a:lnTo>
                  <a:lnTo>
                    <a:pt x="23" y="70"/>
                  </a:lnTo>
                  <a:lnTo>
                    <a:pt x="28" y="56"/>
                  </a:lnTo>
                  <a:lnTo>
                    <a:pt x="33" y="42"/>
                  </a:lnTo>
                  <a:lnTo>
                    <a:pt x="33" y="37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33" y="47"/>
                  </a:lnTo>
                  <a:lnTo>
                    <a:pt x="42" y="47"/>
                  </a:lnTo>
                  <a:lnTo>
                    <a:pt x="33" y="47"/>
                  </a:lnTo>
                  <a:lnTo>
                    <a:pt x="33" y="70"/>
                  </a:lnTo>
                  <a:lnTo>
                    <a:pt x="42" y="70"/>
                  </a:lnTo>
                  <a:lnTo>
                    <a:pt x="42" y="65"/>
                  </a:lnTo>
                  <a:lnTo>
                    <a:pt x="56" y="65"/>
                  </a:lnTo>
                  <a:lnTo>
                    <a:pt x="56" y="70"/>
                  </a:lnTo>
                  <a:lnTo>
                    <a:pt x="65" y="70"/>
                  </a:lnTo>
                  <a:lnTo>
                    <a:pt x="65" y="47"/>
                  </a:lnTo>
                  <a:lnTo>
                    <a:pt x="51" y="47"/>
                  </a:lnTo>
                  <a:lnTo>
                    <a:pt x="65" y="47"/>
                  </a:lnTo>
                  <a:lnTo>
                    <a:pt x="65" y="37"/>
                  </a:lnTo>
                  <a:lnTo>
                    <a:pt x="70" y="37"/>
                  </a:lnTo>
                  <a:lnTo>
                    <a:pt x="70" y="28"/>
                  </a:lnTo>
                  <a:lnTo>
                    <a:pt x="65" y="28"/>
                  </a:lnTo>
                  <a:lnTo>
                    <a:pt x="65" y="19"/>
                  </a:lnTo>
                  <a:lnTo>
                    <a:pt x="51" y="19"/>
                  </a:lnTo>
                  <a:lnTo>
                    <a:pt x="51" y="14"/>
                  </a:lnTo>
                  <a:lnTo>
                    <a:pt x="65" y="14"/>
                  </a:lnTo>
                  <a:lnTo>
                    <a:pt x="65" y="9"/>
                  </a:lnTo>
                  <a:lnTo>
                    <a:pt x="51" y="9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42" y="9"/>
                  </a:lnTo>
                  <a:lnTo>
                    <a:pt x="23" y="9"/>
                  </a:lnTo>
                  <a:lnTo>
                    <a:pt x="23" y="23"/>
                  </a:lnTo>
                  <a:close/>
                  <a:moveTo>
                    <a:pt x="33" y="14"/>
                  </a:moveTo>
                  <a:lnTo>
                    <a:pt x="42" y="14"/>
                  </a:lnTo>
                  <a:lnTo>
                    <a:pt x="42" y="19"/>
                  </a:lnTo>
                  <a:lnTo>
                    <a:pt x="33" y="19"/>
                  </a:lnTo>
                  <a:lnTo>
                    <a:pt x="33" y="28"/>
                  </a:lnTo>
                  <a:lnTo>
                    <a:pt x="42" y="28"/>
                  </a:lnTo>
                  <a:lnTo>
                    <a:pt x="33" y="28"/>
                  </a:lnTo>
                  <a:lnTo>
                    <a:pt x="33" y="14"/>
                  </a:lnTo>
                  <a:close/>
                  <a:moveTo>
                    <a:pt x="56" y="28"/>
                  </a:moveTo>
                  <a:lnTo>
                    <a:pt x="56" y="28"/>
                  </a:lnTo>
                  <a:lnTo>
                    <a:pt x="51" y="28"/>
                  </a:lnTo>
                  <a:lnTo>
                    <a:pt x="56" y="28"/>
                  </a:lnTo>
                  <a:close/>
                  <a:moveTo>
                    <a:pt x="23" y="47"/>
                  </a:moveTo>
                  <a:lnTo>
                    <a:pt x="23" y="47"/>
                  </a:lnTo>
                  <a:lnTo>
                    <a:pt x="14" y="47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42"/>
                  </a:lnTo>
                  <a:lnTo>
                    <a:pt x="23" y="47"/>
                  </a:lnTo>
                  <a:close/>
                  <a:moveTo>
                    <a:pt x="56" y="37"/>
                  </a:moveTo>
                  <a:lnTo>
                    <a:pt x="51" y="37"/>
                  </a:lnTo>
                  <a:lnTo>
                    <a:pt x="56" y="37"/>
                  </a:lnTo>
                  <a:close/>
                  <a:moveTo>
                    <a:pt x="56" y="61"/>
                  </a:moveTo>
                  <a:lnTo>
                    <a:pt x="42" y="61"/>
                  </a:lnTo>
                  <a:lnTo>
                    <a:pt x="42" y="56"/>
                  </a:lnTo>
                  <a:lnTo>
                    <a:pt x="56" y="56"/>
                  </a:lnTo>
                  <a:lnTo>
                    <a:pt x="56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69"/>
            <p:cNvSpPr>
              <a:spLocks noEditPoints="1"/>
            </p:cNvSpPr>
            <p:nvPr/>
          </p:nvSpPr>
          <p:spPr bwMode="auto">
            <a:xfrm>
              <a:off x="9856" y="7936"/>
              <a:ext cx="131" cy="142"/>
            </a:xfrm>
            <a:custGeom>
              <a:avLst/>
              <a:gdLst>
                <a:gd name="T0" fmla="*/ 60 w 60"/>
                <a:gd name="T1" fmla="*/ 65 h 65"/>
                <a:gd name="T2" fmla="*/ 60 w 60"/>
                <a:gd name="T3" fmla="*/ 56 h 65"/>
                <a:gd name="T4" fmla="*/ 9 w 60"/>
                <a:gd name="T5" fmla="*/ 56 h 65"/>
                <a:gd name="T6" fmla="*/ 9 w 60"/>
                <a:gd name="T7" fmla="*/ 9 h 65"/>
                <a:gd name="T8" fmla="*/ 56 w 60"/>
                <a:gd name="T9" fmla="*/ 9 h 65"/>
                <a:gd name="T10" fmla="*/ 56 w 60"/>
                <a:gd name="T11" fmla="*/ 0 h 65"/>
                <a:gd name="T12" fmla="*/ 0 w 60"/>
                <a:gd name="T13" fmla="*/ 0 h 65"/>
                <a:gd name="T14" fmla="*/ 0 w 60"/>
                <a:gd name="T15" fmla="*/ 65 h 65"/>
                <a:gd name="T16" fmla="*/ 60 w 60"/>
                <a:gd name="T17" fmla="*/ 65 h 65"/>
                <a:gd name="T18" fmla="*/ 60 w 60"/>
                <a:gd name="T19" fmla="*/ 65 h 65"/>
                <a:gd name="T20" fmla="*/ 51 w 60"/>
                <a:gd name="T21" fmla="*/ 51 h 65"/>
                <a:gd name="T22" fmla="*/ 51 w 60"/>
                <a:gd name="T23" fmla="*/ 51 h 65"/>
                <a:gd name="T24" fmla="*/ 56 w 60"/>
                <a:gd name="T25" fmla="*/ 46 h 65"/>
                <a:gd name="T26" fmla="*/ 56 w 60"/>
                <a:gd name="T27" fmla="*/ 46 h 65"/>
                <a:gd name="T28" fmla="*/ 42 w 60"/>
                <a:gd name="T29" fmla="*/ 32 h 65"/>
                <a:gd name="T30" fmla="*/ 42 w 60"/>
                <a:gd name="T31" fmla="*/ 32 h 65"/>
                <a:gd name="T32" fmla="*/ 51 w 60"/>
                <a:gd name="T33" fmla="*/ 23 h 65"/>
                <a:gd name="T34" fmla="*/ 51 w 60"/>
                <a:gd name="T35" fmla="*/ 23 h 65"/>
                <a:gd name="T36" fmla="*/ 51 w 60"/>
                <a:gd name="T37" fmla="*/ 18 h 65"/>
                <a:gd name="T38" fmla="*/ 51 w 60"/>
                <a:gd name="T39" fmla="*/ 18 h 65"/>
                <a:gd name="T40" fmla="*/ 42 w 60"/>
                <a:gd name="T41" fmla="*/ 14 h 65"/>
                <a:gd name="T42" fmla="*/ 42 w 60"/>
                <a:gd name="T43" fmla="*/ 14 h 65"/>
                <a:gd name="T44" fmla="*/ 32 w 60"/>
                <a:gd name="T45" fmla="*/ 28 h 65"/>
                <a:gd name="T46" fmla="*/ 32 w 60"/>
                <a:gd name="T47" fmla="*/ 28 h 65"/>
                <a:gd name="T48" fmla="*/ 23 w 60"/>
                <a:gd name="T49" fmla="*/ 18 h 65"/>
                <a:gd name="T50" fmla="*/ 23 w 60"/>
                <a:gd name="T51" fmla="*/ 18 h 65"/>
                <a:gd name="T52" fmla="*/ 18 w 60"/>
                <a:gd name="T53" fmla="*/ 14 h 65"/>
                <a:gd name="T54" fmla="*/ 18 w 60"/>
                <a:gd name="T55" fmla="*/ 14 h 65"/>
                <a:gd name="T56" fmla="*/ 18 w 60"/>
                <a:gd name="T57" fmla="*/ 14 h 65"/>
                <a:gd name="T58" fmla="*/ 18 w 60"/>
                <a:gd name="T59" fmla="*/ 14 h 65"/>
                <a:gd name="T60" fmla="*/ 14 w 60"/>
                <a:gd name="T61" fmla="*/ 18 h 65"/>
                <a:gd name="T62" fmla="*/ 14 w 60"/>
                <a:gd name="T63" fmla="*/ 18 h 65"/>
                <a:gd name="T64" fmla="*/ 28 w 60"/>
                <a:gd name="T65" fmla="*/ 32 h 65"/>
                <a:gd name="T66" fmla="*/ 28 w 60"/>
                <a:gd name="T67" fmla="*/ 32 h 65"/>
                <a:gd name="T68" fmla="*/ 14 w 60"/>
                <a:gd name="T69" fmla="*/ 46 h 65"/>
                <a:gd name="T70" fmla="*/ 14 w 60"/>
                <a:gd name="T71" fmla="*/ 46 h 65"/>
                <a:gd name="T72" fmla="*/ 18 w 60"/>
                <a:gd name="T73" fmla="*/ 56 h 65"/>
                <a:gd name="T74" fmla="*/ 18 w 60"/>
                <a:gd name="T75" fmla="*/ 56 h 65"/>
                <a:gd name="T76" fmla="*/ 32 w 60"/>
                <a:gd name="T77" fmla="*/ 42 h 65"/>
                <a:gd name="T78" fmla="*/ 32 w 60"/>
                <a:gd name="T79" fmla="*/ 42 h 65"/>
                <a:gd name="T80" fmla="*/ 46 w 60"/>
                <a:gd name="T81" fmla="*/ 56 h 65"/>
                <a:gd name="T82" fmla="*/ 46 w 60"/>
                <a:gd name="T83" fmla="*/ 56 h 65"/>
                <a:gd name="T84" fmla="*/ 51 w 60"/>
                <a:gd name="T85" fmla="*/ 51 h 65"/>
                <a:gd name="T86" fmla="*/ 51 w 60"/>
                <a:gd name="T87" fmla="*/ 51 h 65"/>
                <a:gd name="T88" fmla="*/ 51 w 60"/>
                <a:gd name="T89" fmla="*/ 51 h 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5">
                  <a:moveTo>
                    <a:pt x="60" y="65"/>
                  </a:moveTo>
                  <a:lnTo>
                    <a:pt x="60" y="56"/>
                  </a:lnTo>
                  <a:lnTo>
                    <a:pt x="9" y="56"/>
                  </a:lnTo>
                  <a:lnTo>
                    <a:pt x="9" y="9"/>
                  </a:lnTo>
                  <a:lnTo>
                    <a:pt x="56" y="9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0" y="65"/>
                  </a:lnTo>
                  <a:close/>
                  <a:moveTo>
                    <a:pt x="51" y="51"/>
                  </a:moveTo>
                  <a:lnTo>
                    <a:pt x="51" y="51"/>
                  </a:lnTo>
                  <a:lnTo>
                    <a:pt x="56" y="46"/>
                  </a:lnTo>
                  <a:lnTo>
                    <a:pt x="42" y="32"/>
                  </a:lnTo>
                  <a:lnTo>
                    <a:pt x="51" y="23"/>
                  </a:lnTo>
                  <a:lnTo>
                    <a:pt x="51" y="18"/>
                  </a:lnTo>
                  <a:lnTo>
                    <a:pt x="42" y="14"/>
                  </a:lnTo>
                  <a:lnTo>
                    <a:pt x="32" y="28"/>
                  </a:lnTo>
                  <a:lnTo>
                    <a:pt x="23" y="1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28" y="32"/>
                  </a:lnTo>
                  <a:lnTo>
                    <a:pt x="14" y="46"/>
                  </a:lnTo>
                  <a:lnTo>
                    <a:pt x="18" y="56"/>
                  </a:lnTo>
                  <a:lnTo>
                    <a:pt x="32" y="42"/>
                  </a:lnTo>
                  <a:lnTo>
                    <a:pt x="46" y="56"/>
                  </a:lnTo>
                  <a:lnTo>
                    <a:pt x="51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70"/>
            <p:cNvSpPr/>
            <p:nvPr/>
          </p:nvSpPr>
          <p:spPr bwMode="auto">
            <a:xfrm>
              <a:off x="9058" y="8200"/>
              <a:ext cx="194" cy="205"/>
            </a:xfrm>
            <a:custGeom>
              <a:avLst/>
              <a:gdLst>
                <a:gd name="T0" fmla="*/ 89 w 89"/>
                <a:gd name="T1" fmla="*/ 42 h 94"/>
                <a:gd name="T2" fmla="*/ 89 w 89"/>
                <a:gd name="T3" fmla="*/ 42 h 94"/>
                <a:gd name="T4" fmla="*/ 89 w 89"/>
                <a:gd name="T5" fmla="*/ 61 h 94"/>
                <a:gd name="T6" fmla="*/ 80 w 89"/>
                <a:gd name="T7" fmla="*/ 75 h 94"/>
                <a:gd name="T8" fmla="*/ 66 w 89"/>
                <a:gd name="T9" fmla="*/ 89 h 94"/>
                <a:gd name="T10" fmla="*/ 47 w 89"/>
                <a:gd name="T11" fmla="*/ 94 h 94"/>
                <a:gd name="T12" fmla="*/ 47 w 89"/>
                <a:gd name="T13" fmla="*/ 94 h 94"/>
                <a:gd name="T14" fmla="*/ 28 w 89"/>
                <a:gd name="T15" fmla="*/ 89 h 94"/>
                <a:gd name="T16" fmla="*/ 14 w 89"/>
                <a:gd name="T17" fmla="*/ 80 h 94"/>
                <a:gd name="T18" fmla="*/ 0 w 89"/>
                <a:gd name="T19" fmla="*/ 66 h 94"/>
                <a:gd name="T20" fmla="*/ 0 w 89"/>
                <a:gd name="T21" fmla="*/ 47 h 94"/>
                <a:gd name="T22" fmla="*/ 0 w 89"/>
                <a:gd name="T23" fmla="*/ 47 h 94"/>
                <a:gd name="T24" fmla="*/ 0 w 89"/>
                <a:gd name="T25" fmla="*/ 28 h 94"/>
                <a:gd name="T26" fmla="*/ 10 w 89"/>
                <a:gd name="T27" fmla="*/ 14 h 94"/>
                <a:gd name="T28" fmla="*/ 24 w 89"/>
                <a:gd name="T29" fmla="*/ 5 h 94"/>
                <a:gd name="T30" fmla="*/ 42 w 89"/>
                <a:gd name="T31" fmla="*/ 0 h 94"/>
                <a:gd name="T32" fmla="*/ 42 w 89"/>
                <a:gd name="T33" fmla="*/ 0 h 94"/>
                <a:gd name="T34" fmla="*/ 61 w 89"/>
                <a:gd name="T35" fmla="*/ 0 h 94"/>
                <a:gd name="T36" fmla="*/ 75 w 89"/>
                <a:gd name="T37" fmla="*/ 9 h 94"/>
                <a:gd name="T38" fmla="*/ 89 w 89"/>
                <a:gd name="T39" fmla="*/ 23 h 94"/>
                <a:gd name="T40" fmla="*/ 89 w 89"/>
                <a:gd name="T41" fmla="*/ 42 h 94"/>
                <a:gd name="T42" fmla="*/ 89 w 89"/>
                <a:gd name="T43" fmla="*/ 42 h 9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9" h="94">
                  <a:moveTo>
                    <a:pt x="89" y="42"/>
                  </a:moveTo>
                  <a:lnTo>
                    <a:pt x="89" y="42"/>
                  </a:lnTo>
                  <a:lnTo>
                    <a:pt x="89" y="61"/>
                  </a:lnTo>
                  <a:lnTo>
                    <a:pt x="80" y="75"/>
                  </a:lnTo>
                  <a:lnTo>
                    <a:pt x="66" y="89"/>
                  </a:lnTo>
                  <a:lnTo>
                    <a:pt x="47" y="94"/>
                  </a:lnTo>
                  <a:lnTo>
                    <a:pt x="28" y="89"/>
                  </a:lnTo>
                  <a:lnTo>
                    <a:pt x="14" y="80"/>
                  </a:lnTo>
                  <a:lnTo>
                    <a:pt x="0" y="66"/>
                  </a:lnTo>
                  <a:lnTo>
                    <a:pt x="0" y="47"/>
                  </a:lnTo>
                  <a:lnTo>
                    <a:pt x="0" y="28"/>
                  </a:lnTo>
                  <a:lnTo>
                    <a:pt x="10" y="14"/>
                  </a:lnTo>
                  <a:lnTo>
                    <a:pt x="24" y="5"/>
                  </a:lnTo>
                  <a:lnTo>
                    <a:pt x="42" y="0"/>
                  </a:lnTo>
                  <a:lnTo>
                    <a:pt x="61" y="0"/>
                  </a:lnTo>
                  <a:lnTo>
                    <a:pt x="75" y="9"/>
                  </a:lnTo>
                  <a:lnTo>
                    <a:pt x="89" y="23"/>
                  </a:lnTo>
                  <a:lnTo>
                    <a:pt x="89" y="42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71"/>
            <p:cNvSpPr/>
            <p:nvPr/>
          </p:nvSpPr>
          <p:spPr bwMode="auto">
            <a:xfrm>
              <a:off x="9111" y="8250"/>
              <a:ext cx="92" cy="94"/>
            </a:xfrm>
            <a:custGeom>
              <a:avLst/>
              <a:gdLst>
                <a:gd name="T0" fmla="*/ 42 w 42"/>
                <a:gd name="T1" fmla="*/ 24 h 43"/>
                <a:gd name="T2" fmla="*/ 42 w 42"/>
                <a:gd name="T3" fmla="*/ 24 h 43"/>
                <a:gd name="T4" fmla="*/ 42 w 42"/>
                <a:gd name="T5" fmla="*/ 29 h 43"/>
                <a:gd name="T6" fmla="*/ 37 w 42"/>
                <a:gd name="T7" fmla="*/ 38 h 43"/>
                <a:gd name="T8" fmla="*/ 28 w 42"/>
                <a:gd name="T9" fmla="*/ 43 h 43"/>
                <a:gd name="T10" fmla="*/ 23 w 42"/>
                <a:gd name="T11" fmla="*/ 43 h 43"/>
                <a:gd name="T12" fmla="*/ 23 w 42"/>
                <a:gd name="T13" fmla="*/ 43 h 43"/>
                <a:gd name="T14" fmla="*/ 14 w 42"/>
                <a:gd name="T15" fmla="*/ 43 h 43"/>
                <a:gd name="T16" fmla="*/ 9 w 42"/>
                <a:gd name="T17" fmla="*/ 38 h 43"/>
                <a:gd name="T18" fmla="*/ 4 w 42"/>
                <a:gd name="T19" fmla="*/ 29 h 43"/>
                <a:gd name="T20" fmla="*/ 0 w 42"/>
                <a:gd name="T21" fmla="*/ 24 h 43"/>
                <a:gd name="T22" fmla="*/ 0 w 42"/>
                <a:gd name="T23" fmla="*/ 24 h 43"/>
                <a:gd name="T24" fmla="*/ 0 w 42"/>
                <a:gd name="T25" fmla="*/ 14 h 43"/>
                <a:gd name="T26" fmla="*/ 4 w 42"/>
                <a:gd name="T27" fmla="*/ 10 h 43"/>
                <a:gd name="T28" fmla="*/ 14 w 42"/>
                <a:gd name="T29" fmla="*/ 5 h 43"/>
                <a:gd name="T30" fmla="*/ 18 w 42"/>
                <a:gd name="T31" fmla="*/ 0 h 43"/>
                <a:gd name="T32" fmla="*/ 18 w 42"/>
                <a:gd name="T33" fmla="*/ 0 h 43"/>
                <a:gd name="T34" fmla="*/ 28 w 42"/>
                <a:gd name="T35" fmla="*/ 5 h 43"/>
                <a:gd name="T36" fmla="*/ 32 w 42"/>
                <a:gd name="T37" fmla="*/ 5 h 43"/>
                <a:gd name="T38" fmla="*/ 37 w 42"/>
                <a:gd name="T39" fmla="*/ 14 h 43"/>
                <a:gd name="T40" fmla="*/ 42 w 42"/>
                <a:gd name="T41" fmla="*/ 24 h 43"/>
                <a:gd name="T42" fmla="*/ 42 w 42"/>
                <a:gd name="T43" fmla="*/ 24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3">
                  <a:moveTo>
                    <a:pt x="42" y="24"/>
                  </a:moveTo>
                  <a:lnTo>
                    <a:pt x="42" y="24"/>
                  </a:lnTo>
                  <a:lnTo>
                    <a:pt x="42" y="29"/>
                  </a:lnTo>
                  <a:lnTo>
                    <a:pt x="37" y="38"/>
                  </a:lnTo>
                  <a:lnTo>
                    <a:pt x="28" y="43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29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4" y="5"/>
                  </a:lnTo>
                  <a:lnTo>
                    <a:pt x="18" y="0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7" y="14"/>
                  </a:lnTo>
                  <a:lnTo>
                    <a:pt x="42" y="24"/>
                  </a:lnTo>
                  <a:close/>
                </a:path>
              </a:pathLst>
            </a:custGeom>
            <a:noFill/>
            <a:ln w="30163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73"/>
            <p:cNvSpPr/>
            <p:nvPr/>
          </p:nvSpPr>
          <p:spPr bwMode="auto">
            <a:xfrm>
              <a:off x="8539" y="3343"/>
              <a:ext cx="5386" cy="2929"/>
            </a:xfrm>
            <a:custGeom>
              <a:avLst/>
              <a:gdLst>
                <a:gd name="T0" fmla="*/ 1658 w 2466"/>
                <a:gd name="T1" fmla="*/ 1201 h 1341"/>
                <a:gd name="T2" fmla="*/ 1714 w 2466"/>
                <a:gd name="T3" fmla="*/ 1243 h 1341"/>
                <a:gd name="T4" fmla="*/ 1794 w 2466"/>
                <a:gd name="T5" fmla="*/ 1187 h 1341"/>
                <a:gd name="T6" fmla="*/ 1812 w 2466"/>
                <a:gd name="T7" fmla="*/ 1094 h 1341"/>
                <a:gd name="T8" fmla="*/ 1794 w 2466"/>
                <a:gd name="T9" fmla="*/ 1000 h 1341"/>
                <a:gd name="T10" fmla="*/ 2466 w 2466"/>
                <a:gd name="T11" fmla="*/ 753 h 1341"/>
                <a:gd name="T12" fmla="*/ 2448 w 2466"/>
                <a:gd name="T13" fmla="*/ 533 h 1341"/>
                <a:gd name="T14" fmla="*/ 2448 w 2466"/>
                <a:gd name="T15" fmla="*/ 178 h 1341"/>
                <a:gd name="T16" fmla="*/ 2406 w 2466"/>
                <a:gd name="T17" fmla="*/ 141 h 1341"/>
                <a:gd name="T18" fmla="*/ 2247 w 2466"/>
                <a:gd name="T19" fmla="*/ 38 h 1341"/>
                <a:gd name="T20" fmla="*/ 1943 w 2466"/>
                <a:gd name="T21" fmla="*/ 28 h 1341"/>
                <a:gd name="T22" fmla="*/ 1607 w 2466"/>
                <a:gd name="T23" fmla="*/ 0 h 1341"/>
                <a:gd name="T24" fmla="*/ 1574 w 2466"/>
                <a:gd name="T25" fmla="*/ 454 h 1341"/>
                <a:gd name="T26" fmla="*/ 1182 w 2466"/>
                <a:gd name="T27" fmla="*/ 538 h 1341"/>
                <a:gd name="T28" fmla="*/ 990 w 2466"/>
                <a:gd name="T29" fmla="*/ 561 h 1341"/>
                <a:gd name="T30" fmla="*/ 939 w 2466"/>
                <a:gd name="T31" fmla="*/ 500 h 1341"/>
                <a:gd name="T32" fmla="*/ 902 w 2466"/>
                <a:gd name="T33" fmla="*/ 491 h 1341"/>
                <a:gd name="T34" fmla="*/ 813 w 2466"/>
                <a:gd name="T35" fmla="*/ 589 h 1341"/>
                <a:gd name="T36" fmla="*/ 649 w 2466"/>
                <a:gd name="T37" fmla="*/ 575 h 1341"/>
                <a:gd name="T38" fmla="*/ 542 w 2466"/>
                <a:gd name="T39" fmla="*/ 556 h 1341"/>
                <a:gd name="T40" fmla="*/ 458 w 2466"/>
                <a:gd name="T41" fmla="*/ 566 h 1341"/>
                <a:gd name="T42" fmla="*/ 430 w 2466"/>
                <a:gd name="T43" fmla="*/ 636 h 1341"/>
                <a:gd name="T44" fmla="*/ 369 w 2466"/>
                <a:gd name="T45" fmla="*/ 612 h 1341"/>
                <a:gd name="T46" fmla="*/ 285 w 2466"/>
                <a:gd name="T47" fmla="*/ 617 h 1341"/>
                <a:gd name="T48" fmla="*/ 252 w 2466"/>
                <a:gd name="T49" fmla="*/ 687 h 1341"/>
                <a:gd name="T50" fmla="*/ 117 w 2466"/>
                <a:gd name="T51" fmla="*/ 767 h 1341"/>
                <a:gd name="T52" fmla="*/ 33 w 2466"/>
                <a:gd name="T53" fmla="*/ 1052 h 1341"/>
                <a:gd name="T54" fmla="*/ 84 w 2466"/>
                <a:gd name="T55" fmla="*/ 1168 h 1341"/>
                <a:gd name="T56" fmla="*/ 145 w 2466"/>
                <a:gd name="T57" fmla="*/ 1154 h 1341"/>
                <a:gd name="T58" fmla="*/ 196 w 2466"/>
                <a:gd name="T59" fmla="*/ 1164 h 1341"/>
                <a:gd name="T60" fmla="*/ 234 w 2466"/>
                <a:gd name="T61" fmla="*/ 1178 h 1341"/>
                <a:gd name="T62" fmla="*/ 430 w 2466"/>
                <a:gd name="T63" fmla="*/ 1192 h 1341"/>
                <a:gd name="T64" fmla="*/ 607 w 2466"/>
                <a:gd name="T65" fmla="*/ 1145 h 1341"/>
                <a:gd name="T66" fmla="*/ 682 w 2466"/>
                <a:gd name="T67" fmla="*/ 1066 h 1341"/>
                <a:gd name="T68" fmla="*/ 967 w 2466"/>
                <a:gd name="T69" fmla="*/ 981 h 1341"/>
                <a:gd name="T70" fmla="*/ 1004 w 2466"/>
                <a:gd name="T71" fmla="*/ 1285 h 1341"/>
                <a:gd name="T72" fmla="*/ 1009 w 2466"/>
                <a:gd name="T73" fmla="*/ 1336 h 1341"/>
                <a:gd name="T74" fmla="*/ 1028 w 2466"/>
                <a:gd name="T75" fmla="*/ 1308 h 1341"/>
                <a:gd name="T76" fmla="*/ 1051 w 2466"/>
                <a:gd name="T77" fmla="*/ 1304 h 1341"/>
                <a:gd name="T78" fmla="*/ 1149 w 2466"/>
                <a:gd name="T79" fmla="*/ 1299 h 1341"/>
                <a:gd name="T80" fmla="*/ 1154 w 2466"/>
                <a:gd name="T81" fmla="*/ 1276 h 1341"/>
                <a:gd name="T82" fmla="*/ 1214 w 2466"/>
                <a:gd name="T83" fmla="*/ 1262 h 1341"/>
                <a:gd name="T84" fmla="*/ 1261 w 2466"/>
                <a:gd name="T85" fmla="*/ 1173 h 1341"/>
                <a:gd name="T86" fmla="*/ 1336 w 2466"/>
                <a:gd name="T87" fmla="*/ 1164 h 1341"/>
                <a:gd name="T88" fmla="*/ 1383 w 2466"/>
                <a:gd name="T89" fmla="*/ 1159 h 1341"/>
                <a:gd name="T90" fmla="*/ 1392 w 2466"/>
                <a:gd name="T91" fmla="*/ 1070 h 1341"/>
                <a:gd name="T92" fmla="*/ 1495 w 2466"/>
                <a:gd name="T93" fmla="*/ 1103 h 1341"/>
                <a:gd name="T94" fmla="*/ 1569 w 2466"/>
                <a:gd name="T95" fmla="*/ 1173 h 1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466" h="1341">
                  <a:moveTo>
                    <a:pt x="1583" y="1164"/>
                  </a:moveTo>
                  <a:lnTo>
                    <a:pt x="1598" y="1145"/>
                  </a:lnTo>
                  <a:lnTo>
                    <a:pt x="1630" y="1154"/>
                  </a:lnTo>
                  <a:lnTo>
                    <a:pt x="1658" y="1201"/>
                  </a:lnTo>
                  <a:lnTo>
                    <a:pt x="1668" y="1215"/>
                  </a:lnTo>
                  <a:lnTo>
                    <a:pt x="1705" y="1224"/>
                  </a:lnTo>
                  <a:lnTo>
                    <a:pt x="1714" y="1243"/>
                  </a:lnTo>
                  <a:lnTo>
                    <a:pt x="1738" y="1229"/>
                  </a:lnTo>
                  <a:lnTo>
                    <a:pt x="1761" y="1215"/>
                  </a:lnTo>
                  <a:lnTo>
                    <a:pt x="1780" y="1201"/>
                  </a:lnTo>
                  <a:lnTo>
                    <a:pt x="1794" y="1187"/>
                  </a:lnTo>
                  <a:lnTo>
                    <a:pt x="1803" y="1168"/>
                  </a:lnTo>
                  <a:lnTo>
                    <a:pt x="1808" y="1154"/>
                  </a:lnTo>
                  <a:lnTo>
                    <a:pt x="1817" y="1122"/>
                  </a:lnTo>
                  <a:lnTo>
                    <a:pt x="1812" y="1094"/>
                  </a:lnTo>
                  <a:lnTo>
                    <a:pt x="1808" y="1066"/>
                  </a:lnTo>
                  <a:lnTo>
                    <a:pt x="1794" y="1023"/>
                  </a:lnTo>
                  <a:lnTo>
                    <a:pt x="1794" y="1000"/>
                  </a:lnTo>
                  <a:lnTo>
                    <a:pt x="1794" y="977"/>
                  </a:lnTo>
                  <a:lnTo>
                    <a:pt x="1798" y="953"/>
                  </a:lnTo>
                  <a:lnTo>
                    <a:pt x="2457" y="757"/>
                  </a:lnTo>
                  <a:lnTo>
                    <a:pt x="2466" y="753"/>
                  </a:lnTo>
                  <a:lnTo>
                    <a:pt x="2457" y="664"/>
                  </a:lnTo>
                  <a:lnTo>
                    <a:pt x="2452" y="598"/>
                  </a:lnTo>
                  <a:lnTo>
                    <a:pt x="2448" y="533"/>
                  </a:lnTo>
                  <a:lnTo>
                    <a:pt x="2452" y="225"/>
                  </a:lnTo>
                  <a:lnTo>
                    <a:pt x="2452" y="201"/>
                  </a:lnTo>
                  <a:lnTo>
                    <a:pt x="2448" y="178"/>
                  </a:lnTo>
                  <a:lnTo>
                    <a:pt x="2443" y="169"/>
                  </a:lnTo>
                  <a:lnTo>
                    <a:pt x="2438" y="164"/>
                  </a:lnTo>
                  <a:lnTo>
                    <a:pt x="2406" y="141"/>
                  </a:lnTo>
                  <a:lnTo>
                    <a:pt x="2345" y="94"/>
                  </a:lnTo>
                  <a:lnTo>
                    <a:pt x="2312" y="70"/>
                  </a:lnTo>
                  <a:lnTo>
                    <a:pt x="2279" y="52"/>
                  </a:lnTo>
                  <a:lnTo>
                    <a:pt x="2247" y="38"/>
                  </a:lnTo>
                  <a:lnTo>
                    <a:pt x="2214" y="33"/>
                  </a:lnTo>
                  <a:lnTo>
                    <a:pt x="2107" y="33"/>
                  </a:lnTo>
                  <a:lnTo>
                    <a:pt x="1943" y="28"/>
                  </a:lnTo>
                  <a:lnTo>
                    <a:pt x="1766" y="14"/>
                  </a:lnTo>
                  <a:lnTo>
                    <a:pt x="1691" y="10"/>
                  </a:lnTo>
                  <a:lnTo>
                    <a:pt x="1635" y="0"/>
                  </a:lnTo>
                  <a:lnTo>
                    <a:pt x="1607" y="0"/>
                  </a:lnTo>
                  <a:lnTo>
                    <a:pt x="1602" y="164"/>
                  </a:lnTo>
                  <a:lnTo>
                    <a:pt x="1598" y="402"/>
                  </a:lnTo>
                  <a:lnTo>
                    <a:pt x="1593" y="426"/>
                  </a:lnTo>
                  <a:lnTo>
                    <a:pt x="1574" y="454"/>
                  </a:lnTo>
                  <a:lnTo>
                    <a:pt x="1471" y="528"/>
                  </a:lnTo>
                  <a:lnTo>
                    <a:pt x="1364" y="598"/>
                  </a:lnTo>
                  <a:lnTo>
                    <a:pt x="1261" y="552"/>
                  </a:lnTo>
                  <a:lnTo>
                    <a:pt x="1182" y="538"/>
                  </a:lnTo>
                  <a:lnTo>
                    <a:pt x="1107" y="552"/>
                  </a:lnTo>
                  <a:lnTo>
                    <a:pt x="1028" y="561"/>
                  </a:lnTo>
                  <a:lnTo>
                    <a:pt x="990" y="561"/>
                  </a:lnTo>
                  <a:lnTo>
                    <a:pt x="976" y="547"/>
                  </a:lnTo>
                  <a:lnTo>
                    <a:pt x="958" y="528"/>
                  </a:lnTo>
                  <a:lnTo>
                    <a:pt x="939" y="500"/>
                  </a:lnTo>
                  <a:lnTo>
                    <a:pt x="930" y="491"/>
                  </a:lnTo>
                  <a:lnTo>
                    <a:pt x="920" y="486"/>
                  </a:lnTo>
                  <a:lnTo>
                    <a:pt x="911" y="486"/>
                  </a:lnTo>
                  <a:lnTo>
                    <a:pt x="902" y="491"/>
                  </a:lnTo>
                  <a:lnTo>
                    <a:pt x="888" y="510"/>
                  </a:lnTo>
                  <a:lnTo>
                    <a:pt x="883" y="519"/>
                  </a:lnTo>
                  <a:lnTo>
                    <a:pt x="869" y="533"/>
                  </a:lnTo>
                  <a:lnTo>
                    <a:pt x="813" y="589"/>
                  </a:lnTo>
                  <a:lnTo>
                    <a:pt x="794" y="603"/>
                  </a:lnTo>
                  <a:lnTo>
                    <a:pt x="761" y="594"/>
                  </a:lnTo>
                  <a:lnTo>
                    <a:pt x="719" y="584"/>
                  </a:lnTo>
                  <a:lnTo>
                    <a:pt x="649" y="575"/>
                  </a:lnTo>
                  <a:lnTo>
                    <a:pt x="631" y="570"/>
                  </a:lnTo>
                  <a:lnTo>
                    <a:pt x="542" y="556"/>
                  </a:lnTo>
                  <a:lnTo>
                    <a:pt x="514" y="552"/>
                  </a:lnTo>
                  <a:lnTo>
                    <a:pt x="490" y="552"/>
                  </a:lnTo>
                  <a:lnTo>
                    <a:pt x="472" y="556"/>
                  </a:lnTo>
                  <a:lnTo>
                    <a:pt x="458" y="566"/>
                  </a:lnTo>
                  <a:lnTo>
                    <a:pt x="444" y="580"/>
                  </a:lnTo>
                  <a:lnTo>
                    <a:pt x="439" y="584"/>
                  </a:lnTo>
                  <a:lnTo>
                    <a:pt x="434" y="612"/>
                  </a:lnTo>
                  <a:lnTo>
                    <a:pt x="430" y="636"/>
                  </a:lnTo>
                  <a:lnTo>
                    <a:pt x="406" y="636"/>
                  </a:lnTo>
                  <a:lnTo>
                    <a:pt x="392" y="617"/>
                  </a:lnTo>
                  <a:lnTo>
                    <a:pt x="383" y="617"/>
                  </a:lnTo>
                  <a:lnTo>
                    <a:pt x="369" y="612"/>
                  </a:lnTo>
                  <a:lnTo>
                    <a:pt x="355" y="598"/>
                  </a:lnTo>
                  <a:lnTo>
                    <a:pt x="322" y="598"/>
                  </a:lnTo>
                  <a:lnTo>
                    <a:pt x="294" y="608"/>
                  </a:lnTo>
                  <a:lnTo>
                    <a:pt x="285" y="617"/>
                  </a:lnTo>
                  <a:lnTo>
                    <a:pt x="285" y="640"/>
                  </a:lnTo>
                  <a:lnTo>
                    <a:pt x="285" y="664"/>
                  </a:lnTo>
                  <a:lnTo>
                    <a:pt x="257" y="664"/>
                  </a:lnTo>
                  <a:lnTo>
                    <a:pt x="252" y="687"/>
                  </a:lnTo>
                  <a:lnTo>
                    <a:pt x="149" y="753"/>
                  </a:lnTo>
                  <a:lnTo>
                    <a:pt x="131" y="757"/>
                  </a:lnTo>
                  <a:lnTo>
                    <a:pt x="117" y="767"/>
                  </a:lnTo>
                  <a:lnTo>
                    <a:pt x="103" y="781"/>
                  </a:lnTo>
                  <a:lnTo>
                    <a:pt x="0" y="930"/>
                  </a:lnTo>
                  <a:lnTo>
                    <a:pt x="9" y="981"/>
                  </a:lnTo>
                  <a:lnTo>
                    <a:pt x="33" y="1052"/>
                  </a:lnTo>
                  <a:lnTo>
                    <a:pt x="84" y="1126"/>
                  </a:lnTo>
                  <a:lnTo>
                    <a:pt x="84" y="1164"/>
                  </a:lnTo>
                  <a:lnTo>
                    <a:pt x="84" y="1168"/>
                  </a:lnTo>
                  <a:lnTo>
                    <a:pt x="107" y="1164"/>
                  </a:lnTo>
                  <a:lnTo>
                    <a:pt x="135" y="1159"/>
                  </a:lnTo>
                  <a:lnTo>
                    <a:pt x="145" y="1154"/>
                  </a:lnTo>
                  <a:lnTo>
                    <a:pt x="159" y="1154"/>
                  </a:lnTo>
                  <a:lnTo>
                    <a:pt x="178" y="1154"/>
                  </a:lnTo>
                  <a:lnTo>
                    <a:pt x="196" y="1164"/>
                  </a:lnTo>
                  <a:lnTo>
                    <a:pt x="201" y="1164"/>
                  </a:lnTo>
                  <a:lnTo>
                    <a:pt x="215" y="1164"/>
                  </a:lnTo>
                  <a:lnTo>
                    <a:pt x="229" y="1173"/>
                  </a:lnTo>
                  <a:lnTo>
                    <a:pt x="234" y="1178"/>
                  </a:lnTo>
                  <a:lnTo>
                    <a:pt x="238" y="1192"/>
                  </a:lnTo>
                  <a:lnTo>
                    <a:pt x="374" y="1196"/>
                  </a:lnTo>
                  <a:lnTo>
                    <a:pt x="378" y="1196"/>
                  </a:lnTo>
                  <a:lnTo>
                    <a:pt x="430" y="1192"/>
                  </a:lnTo>
                  <a:lnTo>
                    <a:pt x="430" y="1168"/>
                  </a:lnTo>
                  <a:lnTo>
                    <a:pt x="514" y="1168"/>
                  </a:lnTo>
                  <a:lnTo>
                    <a:pt x="518" y="1140"/>
                  </a:lnTo>
                  <a:lnTo>
                    <a:pt x="607" y="1145"/>
                  </a:lnTo>
                  <a:lnTo>
                    <a:pt x="621" y="1122"/>
                  </a:lnTo>
                  <a:lnTo>
                    <a:pt x="649" y="1094"/>
                  </a:lnTo>
                  <a:lnTo>
                    <a:pt x="682" y="1066"/>
                  </a:lnTo>
                  <a:lnTo>
                    <a:pt x="715" y="1042"/>
                  </a:lnTo>
                  <a:lnTo>
                    <a:pt x="780" y="1000"/>
                  </a:lnTo>
                  <a:lnTo>
                    <a:pt x="808" y="986"/>
                  </a:lnTo>
                  <a:lnTo>
                    <a:pt x="967" y="981"/>
                  </a:lnTo>
                  <a:lnTo>
                    <a:pt x="967" y="1136"/>
                  </a:lnTo>
                  <a:lnTo>
                    <a:pt x="1000" y="1248"/>
                  </a:lnTo>
                  <a:lnTo>
                    <a:pt x="1004" y="1285"/>
                  </a:lnTo>
                  <a:lnTo>
                    <a:pt x="1000" y="1308"/>
                  </a:lnTo>
                  <a:lnTo>
                    <a:pt x="1000" y="1336"/>
                  </a:lnTo>
                  <a:lnTo>
                    <a:pt x="1000" y="1341"/>
                  </a:lnTo>
                  <a:lnTo>
                    <a:pt x="1009" y="1336"/>
                  </a:lnTo>
                  <a:lnTo>
                    <a:pt x="1018" y="1327"/>
                  </a:lnTo>
                  <a:lnTo>
                    <a:pt x="1028" y="1318"/>
                  </a:lnTo>
                  <a:lnTo>
                    <a:pt x="1028" y="1308"/>
                  </a:lnTo>
                  <a:lnTo>
                    <a:pt x="1032" y="1304"/>
                  </a:lnTo>
                  <a:lnTo>
                    <a:pt x="1042" y="1304"/>
                  </a:lnTo>
                  <a:lnTo>
                    <a:pt x="1051" y="1304"/>
                  </a:lnTo>
                  <a:lnTo>
                    <a:pt x="1093" y="1304"/>
                  </a:lnTo>
                  <a:lnTo>
                    <a:pt x="1149" y="1299"/>
                  </a:lnTo>
                  <a:lnTo>
                    <a:pt x="1149" y="1280"/>
                  </a:lnTo>
                  <a:lnTo>
                    <a:pt x="1154" y="1276"/>
                  </a:lnTo>
                  <a:lnTo>
                    <a:pt x="1158" y="1271"/>
                  </a:lnTo>
                  <a:lnTo>
                    <a:pt x="1168" y="1276"/>
                  </a:lnTo>
                  <a:lnTo>
                    <a:pt x="1186" y="1271"/>
                  </a:lnTo>
                  <a:lnTo>
                    <a:pt x="1214" y="1262"/>
                  </a:lnTo>
                  <a:lnTo>
                    <a:pt x="1247" y="1215"/>
                  </a:lnTo>
                  <a:lnTo>
                    <a:pt x="1252" y="1187"/>
                  </a:lnTo>
                  <a:lnTo>
                    <a:pt x="1261" y="1173"/>
                  </a:lnTo>
                  <a:lnTo>
                    <a:pt x="1275" y="1164"/>
                  </a:lnTo>
                  <a:lnTo>
                    <a:pt x="1289" y="1159"/>
                  </a:lnTo>
                  <a:lnTo>
                    <a:pt x="1322" y="1164"/>
                  </a:lnTo>
                  <a:lnTo>
                    <a:pt x="1336" y="1164"/>
                  </a:lnTo>
                  <a:lnTo>
                    <a:pt x="1359" y="1168"/>
                  </a:lnTo>
                  <a:lnTo>
                    <a:pt x="1373" y="1168"/>
                  </a:lnTo>
                  <a:lnTo>
                    <a:pt x="1383" y="1159"/>
                  </a:lnTo>
                  <a:lnTo>
                    <a:pt x="1387" y="1145"/>
                  </a:lnTo>
                  <a:lnTo>
                    <a:pt x="1387" y="1117"/>
                  </a:lnTo>
                  <a:lnTo>
                    <a:pt x="1387" y="1103"/>
                  </a:lnTo>
                  <a:lnTo>
                    <a:pt x="1392" y="1070"/>
                  </a:lnTo>
                  <a:lnTo>
                    <a:pt x="1411" y="1070"/>
                  </a:lnTo>
                  <a:lnTo>
                    <a:pt x="1439" y="1084"/>
                  </a:lnTo>
                  <a:lnTo>
                    <a:pt x="1467" y="1094"/>
                  </a:lnTo>
                  <a:lnTo>
                    <a:pt x="1495" y="1103"/>
                  </a:lnTo>
                  <a:lnTo>
                    <a:pt x="1495" y="1112"/>
                  </a:lnTo>
                  <a:lnTo>
                    <a:pt x="1513" y="1140"/>
                  </a:lnTo>
                  <a:lnTo>
                    <a:pt x="1546" y="1164"/>
                  </a:lnTo>
                  <a:lnTo>
                    <a:pt x="1569" y="1173"/>
                  </a:lnTo>
                  <a:lnTo>
                    <a:pt x="1583" y="1164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74"/>
            <p:cNvSpPr/>
            <p:nvPr/>
          </p:nvSpPr>
          <p:spPr bwMode="auto">
            <a:xfrm>
              <a:off x="4815" y="4129"/>
              <a:ext cx="3949" cy="2195"/>
            </a:xfrm>
            <a:custGeom>
              <a:avLst/>
              <a:gdLst>
                <a:gd name="T0" fmla="*/ 687 w 1808"/>
                <a:gd name="T1" fmla="*/ 687 h 1005"/>
                <a:gd name="T2" fmla="*/ 850 w 1808"/>
                <a:gd name="T3" fmla="*/ 682 h 1005"/>
                <a:gd name="T4" fmla="*/ 860 w 1808"/>
                <a:gd name="T5" fmla="*/ 692 h 1005"/>
                <a:gd name="T6" fmla="*/ 860 w 1808"/>
                <a:gd name="T7" fmla="*/ 696 h 1005"/>
                <a:gd name="T8" fmla="*/ 897 w 1808"/>
                <a:gd name="T9" fmla="*/ 757 h 1005"/>
                <a:gd name="T10" fmla="*/ 939 w 1808"/>
                <a:gd name="T11" fmla="*/ 757 h 1005"/>
                <a:gd name="T12" fmla="*/ 981 w 1808"/>
                <a:gd name="T13" fmla="*/ 818 h 1005"/>
                <a:gd name="T14" fmla="*/ 1266 w 1808"/>
                <a:gd name="T15" fmla="*/ 902 h 1005"/>
                <a:gd name="T16" fmla="*/ 1327 w 1808"/>
                <a:gd name="T17" fmla="*/ 864 h 1005"/>
                <a:gd name="T18" fmla="*/ 1303 w 1808"/>
                <a:gd name="T19" fmla="*/ 888 h 1005"/>
                <a:gd name="T20" fmla="*/ 1369 w 1808"/>
                <a:gd name="T21" fmla="*/ 948 h 1005"/>
                <a:gd name="T22" fmla="*/ 1373 w 1808"/>
                <a:gd name="T23" fmla="*/ 1005 h 1005"/>
                <a:gd name="T24" fmla="*/ 1387 w 1808"/>
                <a:gd name="T25" fmla="*/ 995 h 1005"/>
                <a:gd name="T26" fmla="*/ 1425 w 1808"/>
                <a:gd name="T27" fmla="*/ 967 h 1005"/>
                <a:gd name="T28" fmla="*/ 1467 w 1808"/>
                <a:gd name="T29" fmla="*/ 962 h 1005"/>
                <a:gd name="T30" fmla="*/ 1509 w 1808"/>
                <a:gd name="T31" fmla="*/ 925 h 1005"/>
                <a:gd name="T32" fmla="*/ 1542 w 1808"/>
                <a:gd name="T33" fmla="*/ 939 h 1005"/>
                <a:gd name="T34" fmla="*/ 1579 w 1808"/>
                <a:gd name="T35" fmla="*/ 920 h 1005"/>
                <a:gd name="T36" fmla="*/ 1626 w 1808"/>
                <a:gd name="T37" fmla="*/ 878 h 1005"/>
                <a:gd name="T38" fmla="*/ 1686 w 1808"/>
                <a:gd name="T39" fmla="*/ 892 h 1005"/>
                <a:gd name="T40" fmla="*/ 1747 w 1808"/>
                <a:gd name="T41" fmla="*/ 846 h 1005"/>
                <a:gd name="T42" fmla="*/ 1789 w 1808"/>
                <a:gd name="T43" fmla="*/ 827 h 1005"/>
                <a:gd name="T44" fmla="*/ 1714 w 1808"/>
                <a:gd name="T45" fmla="*/ 621 h 1005"/>
                <a:gd name="T46" fmla="*/ 1714 w 1808"/>
                <a:gd name="T47" fmla="*/ 383 h 1005"/>
                <a:gd name="T48" fmla="*/ 1663 w 1808"/>
                <a:gd name="T49" fmla="*/ 388 h 1005"/>
                <a:gd name="T50" fmla="*/ 1574 w 1808"/>
                <a:gd name="T51" fmla="*/ 411 h 1005"/>
                <a:gd name="T52" fmla="*/ 1537 w 1808"/>
                <a:gd name="T53" fmla="*/ 397 h 1005"/>
                <a:gd name="T54" fmla="*/ 1537 w 1808"/>
                <a:gd name="T55" fmla="*/ 374 h 1005"/>
                <a:gd name="T56" fmla="*/ 1560 w 1808"/>
                <a:gd name="T57" fmla="*/ 182 h 1005"/>
                <a:gd name="T58" fmla="*/ 1509 w 1808"/>
                <a:gd name="T59" fmla="*/ 9 h 1005"/>
                <a:gd name="T60" fmla="*/ 1481 w 1808"/>
                <a:gd name="T61" fmla="*/ 23 h 1005"/>
                <a:gd name="T62" fmla="*/ 1406 w 1808"/>
                <a:gd name="T63" fmla="*/ 9 h 1005"/>
                <a:gd name="T64" fmla="*/ 1322 w 1808"/>
                <a:gd name="T65" fmla="*/ 75 h 1005"/>
                <a:gd name="T66" fmla="*/ 1275 w 1808"/>
                <a:gd name="T67" fmla="*/ 140 h 1005"/>
                <a:gd name="T68" fmla="*/ 1205 w 1808"/>
                <a:gd name="T69" fmla="*/ 122 h 1005"/>
                <a:gd name="T70" fmla="*/ 1177 w 1808"/>
                <a:gd name="T71" fmla="*/ 117 h 1005"/>
                <a:gd name="T72" fmla="*/ 1074 w 1808"/>
                <a:gd name="T73" fmla="*/ 112 h 1005"/>
                <a:gd name="T74" fmla="*/ 995 w 1808"/>
                <a:gd name="T75" fmla="*/ 131 h 1005"/>
                <a:gd name="T76" fmla="*/ 953 w 1808"/>
                <a:gd name="T77" fmla="*/ 126 h 1005"/>
                <a:gd name="T78" fmla="*/ 916 w 1808"/>
                <a:gd name="T79" fmla="*/ 89 h 1005"/>
                <a:gd name="T80" fmla="*/ 874 w 1808"/>
                <a:gd name="T81" fmla="*/ 94 h 1005"/>
                <a:gd name="T82" fmla="*/ 785 w 1808"/>
                <a:gd name="T83" fmla="*/ 154 h 1005"/>
                <a:gd name="T84" fmla="*/ 575 w 1808"/>
                <a:gd name="T85" fmla="*/ 322 h 1005"/>
                <a:gd name="T86" fmla="*/ 187 w 1808"/>
                <a:gd name="T87" fmla="*/ 575 h 1005"/>
                <a:gd name="T88" fmla="*/ 28 w 1808"/>
                <a:gd name="T89" fmla="*/ 654 h 1005"/>
                <a:gd name="T90" fmla="*/ 0 w 1808"/>
                <a:gd name="T91" fmla="*/ 692 h 1005"/>
                <a:gd name="T92" fmla="*/ 420 w 1808"/>
                <a:gd name="T93" fmla="*/ 734 h 1005"/>
                <a:gd name="T94" fmla="*/ 481 w 1808"/>
                <a:gd name="T95" fmla="*/ 757 h 1005"/>
                <a:gd name="T96" fmla="*/ 682 w 1808"/>
                <a:gd name="T97" fmla="*/ 668 h 10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08" h="1005">
                  <a:moveTo>
                    <a:pt x="687" y="668"/>
                  </a:moveTo>
                  <a:lnTo>
                    <a:pt x="687" y="668"/>
                  </a:lnTo>
                  <a:lnTo>
                    <a:pt x="687" y="687"/>
                  </a:lnTo>
                  <a:lnTo>
                    <a:pt x="794" y="696"/>
                  </a:lnTo>
                  <a:lnTo>
                    <a:pt x="822" y="696"/>
                  </a:lnTo>
                  <a:lnTo>
                    <a:pt x="850" y="682"/>
                  </a:lnTo>
                  <a:lnTo>
                    <a:pt x="850" y="687"/>
                  </a:lnTo>
                  <a:lnTo>
                    <a:pt x="860" y="692"/>
                  </a:lnTo>
                  <a:lnTo>
                    <a:pt x="860" y="696"/>
                  </a:lnTo>
                  <a:lnTo>
                    <a:pt x="860" y="724"/>
                  </a:lnTo>
                  <a:lnTo>
                    <a:pt x="869" y="738"/>
                  </a:lnTo>
                  <a:lnTo>
                    <a:pt x="897" y="757"/>
                  </a:lnTo>
                  <a:lnTo>
                    <a:pt x="939" y="757"/>
                  </a:lnTo>
                  <a:lnTo>
                    <a:pt x="948" y="818"/>
                  </a:lnTo>
                  <a:lnTo>
                    <a:pt x="981" y="818"/>
                  </a:lnTo>
                  <a:lnTo>
                    <a:pt x="986" y="818"/>
                  </a:lnTo>
                  <a:lnTo>
                    <a:pt x="990" y="902"/>
                  </a:lnTo>
                  <a:lnTo>
                    <a:pt x="1266" y="902"/>
                  </a:lnTo>
                  <a:lnTo>
                    <a:pt x="1271" y="864"/>
                  </a:lnTo>
                  <a:lnTo>
                    <a:pt x="1327" y="864"/>
                  </a:lnTo>
                  <a:lnTo>
                    <a:pt x="1327" y="888"/>
                  </a:lnTo>
                  <a:lnTo>
                    <a:pt x="1303" y="888"/>
                  </a:lnTo>
                  <a:lnTo>
                    <a:pt x="1308" y="948"/>
                  </a:lnTo>
                  <a:lnTo>
                    <a:pt x="1369" y="948"/>
                  </a:lnTo>
                  <a:lnTo>
                    <a:pt x="1373" y="948"/>
                  </a:lnTo>
                  <a:lnTo>
                    <a:pt x="1373" y="1000"/>
                  </a:lnTo>
                  <a:lnTo>
                    <a:pt x="1373" y="1005"/>
                  </a:lnTo>
                  <a:lnTo>
                    <a:pt x="1387" y="995"/>
                  </a:lnTo>
                  <a:lnTo>
                    <a:pt x="1415" y="995"/>
                  </a:lnTo>
                  <a:lnTo>
                    <a:pt x="1420" y="976"/>
                  </a:lnTo>
                  <a:lnTo>
                    <a:pt x="1425" y="967"/>
                  </a:lnTo>
                  <a:lnTo>
                    <a:pt x="1429" y="962"/>
                  </a:lnTo>
                  <a:lnTo>
                    <a:pt x="1467" y="962"/>
                  </a:lnTo>
                  <a:lnTo>
                    <a:pt x="1476" y="953"/>
                  </a:lnTo>
                  <a:lnTo>
                    <a:pt x="1495" y="934"/>
                  </a:lnTo>
                  <a:lnTo>
                    <a:pt x="1509" y="925"/>
                  </a:lnTo>
                  <a:lnTo>
                    <a:pt x="1523" y="920"/>
                  </a:lnTo>
                  <a:lnTo>
                    <a:pt x="1532" y="925"/>
                  </a:lnTo>
                  <a:lnTo>
                    <a:pt x="1542" y="939"/>
                  </a:lnTo>
                  <a:lnTo>
                    <a:pt x="1570" y="934"/>
                  </a:lnTo>
                  <a:lnTo>
                    <a:pt x="1579" y="920"/>
                  </a:lnTo>
                  <a:lnTo>
                    <a:pt x="1602" y="892"/>
                  </a:lnTo>
                  <a:lnTo>
                    <a:pt x="1612" y="883"/>
                  </a:lnTo>
                  <a:lnTo>
                    <a:pt x="1626" y="878"/>
                  </a:lnTo>
                  <a:lnTo>
                    <a:pt x="1640" y="878"/>
                  </a:lnTo>
                  <a:lnTo>
                    <a:pt x="1654" y="888"/>
                  </a:lnTo>
                  <a:lnTo>
                    <a:pt x="1686" y="892"/>
                  </a:lnTo>
                  <a:lnTo>
                    <a:pt x="1728" y="846"/>
                  </a:lnTo>
                  <a:lnTo>
                    <a:pt x="1738" y="846"/>
                  </a:lnTo>
                  <a:lnTo>
                    <a:pt x="1747" y="846"/>
                  </a:lnTo>
                  <a:lnTo>
                    <a:pt x="1766" y="855"/>
                  </a:lnTo>
                  <a:lnTo>
                    <a:pt x="1775" y="846"/>
                  </a:lnTo>
                  <a:lnTo>
                    <a:pt x="1789" y="827"/>
                  </a:lnTo>
                  <a:lnTo>
                    <a:pt x="1789" y="771"/>
                  </a:lnTo>
                  <a:lnTo>
                    <a:pt x="1738" y="696"/>
                  </a:lnTo>
                  <a:lnTo>
                    <a:pt x="1714" y="621"/>
                  </a:lnTo>
                  <a:lnTo>
                    <a:pt x="1705" y="575"/>
                  </a:lnTo>
                  <a:lnTo>
                    <a:pt x="1808" y="425"/>
                  </a:lnTo>
                  <a:lnTo>
                    <a:pt x="1714" y="383"/>
                  </a:lnTo>
                  <a:lnTo>
                    <a:pt x="1696" y="383"/>
                  </a:lnTo>
                  <a:lnTo>
                    <a:pt x="1663" y="388"/>
                  </a:lnTo>
                  <a:lnTo>
                    <a:pt x="1607" y="402"/>
                  </a:lnTo>
                  <a:lnTo>
                    <a:pt x="1574" y="411"/>
                  </a:lnTo>
                  <a:lnTo>
                    <a:pt x="1556" y="411"/>
                  </a:lnTo>
                  <a:lnTo>
                    <a:pt x="1542" y="407"/>
                  </a:lnTo>
                  <a:lnTo>
                    <a:pt x="1537" y="397"/>
                  </a:lnTo>
                  <a:lnTo>
                    <a:pt x="1532" y="393"/>
                  </a:lnTo>
                  <a:lnTo>
                    <a:pt x="1532" y="383"/>
                  </a:lnTo>
                  <a:lnTo>
                    <a:pt x="1537" y="374"/>
                  </a:lnTo>
                  <a:lnTo>
                    <a:pt x="1556" y="262"/>
                  </a:lnTo>
                  <a:lnTo>
                    <a:pt x="1565" y="215"/>
                  </a:lnTo>
                  <a:lnTo>
                    <a:pt x="1560" y="182"/>
                  </a:lnTo>
                  <a:lnTo>
                    <a:pt x="1556" y="94"/>
                  </a:lnTo>
                  <a:lnTo>
                    <a:pt x="1556" y="0"/>
                  </a:lnTo>
                  <a:lnTo>
                    <a:pt x="1509" y="9"/>
                  </a:lnTo>
                  <a:lnTo>
                    <a:pt x="1499" y="19"/>
                  </a:lnTo>
                  <a:lnTo>
                    <a:pt x="1481" y="23"/>
                  </a:lnTo>
                  <a:lnTo>
                    <a:pt x="1448" y="23"/>
                  </a:lnTo>
                  <a:lnTo>
                    <a:pt x="1406" y="9"/>
                  </a:lnTo>
                  <a:lnTo>
                    <a:pt x="1373" y="28"/>
                  </a:lnTo>
                  <a:lnTo>
                    <a:pt x="1345" y="47"/>
                  </a:lnTo>
                  <a:lnTo>
                    <a:pt x="1322" y="75"/>
                  </a:lnTo>
                  <a:lnTo>
                    <a:pt x="1285" y="122"/>
                  </a:lnTo>
                  <a:lnTo>
                    <a:pt x="1275" y="140"/>
                  </a:lnTo>
                  <a:lnTo>
                    <a:pt x="1233" y="140"/>
                  </a:lnTo>
                  <a:lnTo>
                    <a:pt x="1205" y="122"/>
                  </a:lnTo>
                  <a:lnTo>
                    <a:pt x="1196" y="122"/>
                  </a:lnTo>
                  <a:lnTo>
                    <a:pt x="1177" y="117"/>
                  </a:lnTo>
                  <a:lnTo>
                    <a:pt x="1126" y="108"/>
                  </a:lnTo>
                  <a:lnTo>
                    <a:pt x="1102" y="117"/>
                  </a:lnTo>
                  <a:lnTo>
                    <a:pt x="1074" y="112"/>
                  </a:lnTo>
                  <a:lnTo>
                    <a:pt x="1042" y="122"/>
                  </a:lnTo>
                  <a:lnTo>
                    <a:pt x="995" y="131"/>
                  </a:lnTo>
                  <a:lnTo>
                    <a:pt x="972" y="131"/>
                  </a:lnTo>
                  <a:lnTo>
                    <a:pt x="953" y="126"/>
                  </a:lnTo>
                  <a:lnTo>
                    <a:pt x="920" y="94"/>
                  </a:lnTo>
                  <a:lnTo>
                    <a:pt x="916" y="89"/>
                  </a:lnTo>
                  <a:lnTo>
                    <a:pt x="897" y="80"/>
                  </a:lnTo>
                  <a:lnTo>
                    <a:pt x="874" y="94"/>
                  </a:lnTo>
                  <a:lnTo>
                    <a:pt x="836" y="117"/>
                  </a:lnTo>
                  <a:lnTo>
                    <a:pt x="785" y="154"/>
                  </a:lnTo>
                  <a:lnTo>
                    <a:pt x="729" y="201"/>
                  </a:lnTo>
                  <a:lnTo>
                    <a:pt x="663" y="257"/>
                  </a:lnTo>
                  <a:lnTo>
                    <a:pt x="575" y="322"/>
                  </a:lnTo>
                  <a:lnTo>
                    <a:pt x="463" y="402"/>
                  </a:lnTo>
                  <a:lnTo>
                    <a:pt x="336" y="486"/>
                  </a:lnTo>
                  <a:lnTo>
                    <a:pt x="187" y="575"/>
                  </a:lnTo>
                  <a:lnTo>
                    <a:pt x="112" y="617"/>
                  </a:lnTo>
                  <a:lnTo>
                    <a:pt x="28" y="654"/>
                  </a:lnTo>
                  <a:lnTo>
                    <a:pt x="19" y="663"/>
                  </a:lnTo>
                  <a:lnTo>
                    <a:pt x="9" y="673"/>
                  </a:lnTo>
                  <a:lnTo>
                    <a:pt x="0" y="692"/>
                  </a:lnTo>
                  <a:lnTo>
                    <a:pt x="131" y="696"/>
                  </a:lnTo>
                  <a:lnTo>
                    <a:pt x="369" y="734"/>
                  </a:lnTo>
                  <a:lnTo>
                    <a:pt x="420" y="734"/>
                  </a:lnTo>
                  <a:lnTo>
                    <a:pt x="439" y="738"/>
                  </a:lnTo>
                  <a:lnTo>
                    <a:pt x="463" y="757"/>
                  </a:lnTo>
                  <a:lnTo>
                    <a:pt x="481" y="757"/>
                  </a:lnTo>
                  <a:lnTo>
                    <a:pt x="528" y="687"/>
                  </a:lnTo>
                  <a:lnTo>
                    <a:pt x="533" y="668"/>
                  </a:lnTo>
                  <a:lnTo>
                    <a:pt x="682" y="668"/>
                  </a:lnTo>
                  <a:lnTo>
                    <a:pt x="687" y="668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75"/>
            <p:cNvSpPr/>
            <p:nvPr/>
          </p:nvSpPr>
          <p:spPr bwMode="auto">
            <a:xfrm>
              <a:off x="9283" y="7997"/>
              <a:ext cx="673" cy="622"/>
            </a:xfrm>
            <a:custGeom>
              <a:avLst/>
              <a:gdLst>
                <a:gd name="T0" fmla="*/ 33 w 308"/>
                <a:gd name="T1" fmla="*/ 0 h 285"/>
                <a:gd name="T2" fmla="*/ 84 w 308"/>
                <a:gd name="T3" fmla="*/ 18 h 285"/>
                <a:gd name="T4" fmla="*/ 131 w 308"/>
                <a:gd name="T5" fmla="*/ 14 h 285"/>
                <a:gd name="T6" fmla="*/ 135 w 308"/>
                <a:gd name="T7" fmla="*/ 14 h 285"/>
                <a:gd name="T8" fmla="*/ 135 w 308"/>
                <a:gd name="T9" fmla="*/ 60 h 285"/>
                <a:gd name="T10" fmla="*/ 163 w 308"/>
                <a:gd name="T11" fmla="*/ 60 h 285"/>
                <a:gd name="T12" fmla="*/ 168 w 308"/>
                <a:gd name="T13" fmla="*/ 84 h 285"/>
                <a:gd name="T14" fmla="*/ 192 w 308"/>
                <a:gd name="T15" fmla="*/ 88 h 285"/>
                <a:gd name="T16" fmla="*/ 210 w 308"/>
                <a:gd name="T17" fmla="*/ 65 h 285"/>
                <a:gd name="T18" fmla="*/ 238 w 308"/>
                <a:gd name="T19" fmla="*/ 116 h 285"/>
                <a:gd name="T20" fmla="*/ 238 w 308"/>
                <a:gd name="T21" fmla="*/ 116 h 285"/>
                <a:gd name="T22" fmla="*/ 238 w 308"/>
                <a:gd name="T23" fmla="*/ 121 h 285"/>
                <a:gd name="T24" fmla="*/ 248 w 308"/>
                <a:gd name="T25" fmla="*/ 130 h 285"/>
                <a:gd name="T26" fmla="*/ 257 w 308"/>
                <a:gd name="T27" fmla="*/ 130 h 285"/>
                <a:gd name="T28" fmla="*/ 262 w 308"/>
                <a:gd name="T29" fmla="*/ 130 h 285"/>
                <a:gd name="T30" fmla="*/ 271 w 308"/>
                <a:gd name="T31" fmla="*/ 126 h 285"/>
                <a:gd name="T32" fmla="*/ 280 w 308"/>
                <a:gd name="T33" fmla="*/ 116 h 285"/>
                <a:gd name="T34" fmla="*/ 280 w 308"/>
                <a:gd name="T35" fmla="*/ 116 h 285"/>
                <a:gd name="T36" fmla="*/ 285 w 308"/>
                <a:gd name="T37" fmla="*/ 121 h 285"/>
                <a:gd name="T38" fmla="*/ 299 w 308"/>
                <a:gd name="T39" fmla="*/ 130 h 285"/>
                <a:gd name="T40" fmla="*/ 308 w 308"/>
                <a:gd name="T41" fmla="*/ 149 h 285"/>
                <a:gd name="T42" fmla="*/ 308 w 308"/>
                <a:gd name="T43" fmla="*/ 159 h 285"/>
                <a:gd name="T44" fmla="*/ 308 w 308"/>
                <a:gd name="T45" fmla="*/ 168 h 285"/>
                <a:gd name="T46" fmla="*/ 280 w 308"/>
                <a:gd name="T47" fmla="*/ 187 h 285"/>
                <a:gd name="T48" fmla="*/ 262 w 308"/>
                <a:gd name="T49" fmla="*/ 196 h 285"/>
                <a:gd name="T50" fmla="*/ 257 w 308"/>
                <a:gd name="T51" fmla="*/ 229 h 285"/>
                <a:gd name="T52" fmla="*/ 257 w 308"/>
                <a:gd name="T53" fmla="*/ 257 h 285"/>
                <a:gd name="T54" fmla="*/ 252 w 308"/>
                <a:gd name="T55" fmla="*/ 257 h 285"/>
                <a:gd name="T56" fmla="*/ 252 w 308"/>
                <a:gd name="T57" fmla="*/ 257 h 285"/>
                <a:gd name="T58" fmla="*/ 220 w 308"/>
                <a:gd name="T59" fmla="*/ 266 h 285"/>
                <a:gd name="T60" fmla="*/ 201 w 308"/>
                <a:gd name="T61" fmla="*/ 275 h 285"/>
                <a:gd name="T62" fmla="*/ 201 w 308"/>
                <a:gd name="T63" fmla="*/ 275 h 285"/>
                <a:gd name="T64" fmla="*/ 187 w 308"/>
                <a:gd name="T65" fmla="*/ 280 h 285"/>
                <a:gd name="T66" fmla="*/ 177 w 308"/>
                <a:gd name="T67" fmla="*/ 285 h 285"/>
                <a:gd name="T68" fmla="*/ 168 w 308"/>
                <a:gd name="T69" fmla="*/ 285 h 285"/>
                <a:gd name="T70" fmla="*/ 168 w 308"/>
                <a:gd name="T71" fmla="*/ 285 h 285"/>
                <a:gd name="T72" fmla="*/ 149 w 308"/>
                <a:gd name="T73" fmla="*/ 275 h 285"/>
                <a:gd name="T74" fmla="*/ 140 w 308"/>
                <a:gd name="T75" fmla="*/ 271 h 285"/>
                <a:gd name="T76" fmla="*/ 140 w 308"/>
                <a:gd name="T77" fmla="*/ 271 h 285"/>
                <a:gd name="T78" fmla="*/ 131 w 308"/>
                <a:gd name="T79" fmla="*/ 271 h 285"/>
                <a:gd name="T80" fmla="*/ 117 w 308"/>
                <a:gd name="T81" fmla="*/ 271 h 285"/>
                <a:gd name="T82" fmla="*/ 117 w 308"/>
                <a:gd name="T83" fmla="*/ 271 h 285"/>
                <a:gd name="T84" fmla="*/ 79 w 308"/>
                <a:gd name="T85" fmla="*/ 280 h 285"/>
                <a:gd name="T86" fmla="*/ 79 w 308"/>
                <a:gd name="T87" fmla="*/ 280 h 285"/>
                <a:gd name="T88" fmla="*/ 37 w 308"/>
                <a:gd name="T89" fmla="*/ 257 h 285"/>
                <a:gd name="T90" fmla="*/ 37 w 308"/>
                <a:gd name="T91" fmla="*/ 257 h 285"/>
                <a:gd name="T92" fmla="*/ 19 w 308"/>
                <a:gd name="T93" fmla="*/ 252 h 285"/>
                <a:gd name="T94" fmla="*/ 5 w 308"/>
                <a:gd name="T95" fmla="*/ 252 h 285"/>
                <a:gd name="T96" fmla="*/ 0 w 308"/>
                <a:gd name="T97" fmla="*/ 252 h 285"/>
                <a:gd name="T98" fmla="*/ 23 w 308"/>
                <a:gd name="T99" fmla="*/ 116 h 285"/>
                <a:gd name="T100" fmla="*/ 37 w 308"/>
                <a:gd name="T101" fmla="*/ 98 h 285"/>
                <a:gd name="T102" fmla="*/ 33 w 308"/>
                <a:gd name="T103" fmla="*/ 4 h 285"/>
                <a:gd name="T104" fmla="*/ 33 w 308"/>
                <a:gd name="T105" fmla="*/ 0 h 285"/>
                <a:gd name="T106" fmla="*/ 33 w 308"/>
                <a:gd name="T107" fmla="*/ 0 h 2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8" h="285">
                  <a:moveTo>
                    <a:pt x="33" y="0"/>
                  </a:moveTo>
                  <a:lnTo>
                    <a:pt x="84" y="18"/>
                  </a:lnTo>
                  <a:lnTo>
                    <a:pt x="131" y="14"/>
                  </a:lnTo>
                  <a:lnTo>
                    <a:pt x="135" y="14"/>
                  </a:lnTo>
                  <a:lnTo>
                    <a:pt x="135" y="60"/>
                  </a:lnTo>
                  <a:lnTo>
                    <a:pt x="163" y="60"/>
                  </a:lnTo>
                  <a:lnTo>
                    <a:pt x="168" y="84"/>
                  </a:lnTo>
                  <a:lnTo>
                    <a:pt x="192" y="88"/>
                  </a:lnTo>
                  <a:lnTo>
                    <a:pt x="210" y="65"/>
                  </a:lnTo>
                  <a:lnTo>
                    <a:pt x="238" y="116"/>
                  </a:lnTo>
                  <a:lnTo>
                    <a:pt x="238" y="121"/>
                  </a:lnTo>
                  <a:lnTo>
                    <a:pt x="248" y="130"/>
                  </a:lnTo>
                  <a:lnTo>
                    <a:pt x="257" y="130"/>
                  </a:lnTo>
                  <a:lnTo>
                    <a:pt x="262" y="130"/>
                  </a:lnTo>
                  <a:lnTo>
                    <a:pt x="271" y="126"/>
                  </a:lnTo>
                  <a:lnTo>
                    <a:pt x="280" y="116"/>
                  </a:lnTo>
                  <a:lnTo>
                    <a:pt x="285" y="121"/>
                  </a:lnTo>
                  <a:lnTo>
                    <a:pt x="299" y="130"/>
                  </a:lnTo>
                  <a:lnTo>
                    <a:pt x="308" y="149"/>
                  </a:lnTo>
                  <a:lnTo>
                    <a:pt x="308" y="159"/>
                  </a:lnTo>
                  <a:lnTo>
                    <a:pt x="308" y="168"/>
                  </a:lnTo>
                  <a:lnTo>
                    <a:pt x="280" y="187"/>
                  </a:lnTo>
                  <a:lnTo>
                    <a:pt x="262" y="196"/>
                  </a:lnTo>
                  <a:lnTo>
                    <a:pt x="257" y="229"/>
                  </a:lnTo>
                  <a:lnTo>
                    <a:pt x="257" y="257"/>
                  </a:lnTo>
                  <a:lnTo>
                    <a:pt x="252" y="257"/>
                  </a:lnTo>
                  <a:lnTo>
                    <a:pt x="220" y="266"/>
                  </a:lnTo>
                  <a:lnTo>
                    <a:pt x="201" y="275"/>
                  </a:lnTo>
                  <a:lnTo>
                    <a:pt x="187" y="280"/>
                  </a:lnTo>
                  <a:lnTo>
                    <a:pt x="177" y="285"/>
                  </a:lnTo>
                  <a:lnTo>
                    <a:pt x="168" y="285"/>
                  </a:lnTo>
                  <a:lnTo>
                    <a:pt x="149" y="275"/>
                  </a:lnTo>
                  <a:lnTo>
                    <a:pt x="140" y="271"/>
                  </a:lnTo>
                  <a:lnTo>
                    <a:pt x="131" y="271"/>
                  </a:lnTo>
                  <a:lnTo>
                    <a:pt x="117" y="271"/>
                  </a:lnTo>
                  <a:lnTo>
                    <a:pt x="79" y="280"/>
                  </a:lnTo>
                  <a:lnTo>
                    <a:pt x="37" y="257"/>
                  </a:lnTo>
                  <a:lnTo>
                    <a:pt x="19" y="252"/>
                  </a:lnTo>
                  <a:lnTo>
                    <a:pt x="5" y="252"/>
                  </a:lnTo>
                  <a:lnTo>
                    <a:pt x="0" y="252"/>
                  </a:lnTo>
                  <a:lnTo>
                    <a:pt x="23" y="116"/>
                  </a:lnTo>
                  <a:lnTo>
                    <a:pt x="37" y="98"/>
                  </a:lnTo>
                  <a:lnTo>
                    <a:pt x="33" y="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76"/>
            <p:cNvSpPr/>
            <p:nvPr/>
          </p:nvSpPr>
          <p:spPr bwMode="auto">
            <a:xfrm>
              <a:off x="9069" y="7383"/>
              <a:ext cx="561" cy="644"/>
            </a:xfrm>
            <a:custGeom>
              <a:avLst/>
              <a:gdLst>
                <a:gd name="T0" fmla="*/ 233 w 257"/>
                <a:gd name="T1" fmla="*/ 290 h 295"/>
                <a:gd name="T2" fmla="*/ 233 w 257"/>
                <a:gd name="T3" fmla="*/ 281 h 295"/>
                <a:gd name="T4" fmla="*/ 257 w 257"/>
                <a:gd name="T5" fmla="*/ 267 h 295"/>
                <a:gd name="T6" fmla="*/ 257 w 257"/>
                <a:gd name="T7" fmla="*/ 267 h 295"/>
                <a:gd name="T8" fmla="*/ 257 w 257"/>
                <a:gd name="T9" fmla="*/ 201 h 295"/>
                <a:gd name="T10" fmla="*/ 205 w 257"/>
                <a:gd name="T11" fmla="*/ 122 h 295"/>
                <a:gd name="T12" fmla="*/ 205 w 257"/>
                <a:gd name="T13" fmla="*/ 122 h 295"/>
                <a:gd name="T14" fmla="*/ 201 w 257"/>
                <a:gd name="T15" fmla="*/ 117 h 295"/>
                <a:gd name="T16" fmla="*/ 191 w 257"/>
                <a:gd name="T17" fmla="*/ 98 h 295"/>
                <a:gd name="T18" fmla="*/ 182 w 257"/>
                <a:gd name="T19" fmla="*/ 66 h 295"/>
                <a:gd name="T20" fmla="*/ 177 w 257"/>
                <a:gd name="T21" fmla="*/ 52 h 295"/>
                <a:gd name="T22" fmla="*/ 182 w 257"/>
                <a:gd name="T23" fmla="*/ 28 h 295"/>
                <a:gd name="T24" fmla="*/ 182 w 257"/>
                <a:gd name="T25" fmla="*/ 28 h 295"/>
                <a:gd name="T26" fmla="*/ 173 w 257"/>
                <a:gd name="T27" fmla="*/ 14 h 295"/>
                <a:gd name="T28" fmla="*/ 168 w 257"/>
                <a:gd name="T29" fmla="*/ 0 h 295"/>
                <a:gd name="T30" fmla="*/ 121 w 257"/>
                <a:gd name="T31" fmla="*/ 19 h 295"/>
                <a:gd name="T32" fmla="*/ 93 w 257"/>
                <a:gd name="T33" fmla="*/ 24 h 295"/>
                <a:gd name="T34" fmla="*/ 65 w 257"/>
                <a:gd name="T35" fmla="*/ 28 h 295"/>
                <a:gd name="T36" fmla="*/ 56 w 257"/>
                <a:gd name="T37" fmla="*/ 19 h 295"/>
                <a:gd name="T38" fmla="*/ 9 w 257"/>
                <a:gd name="T39" fmla="*/ 42 h 295"/>
                <a:gd name="T40" fmla="*/ 5 w 257"/>
                <a:gd name="T41" fmla="*/ 103 h 295"/>
                <a:gd name="T42" fmla="*/ 0 w 257"/>
                <a:gd name="T43" fmla="*/ 229 h 295"/>
                <a:gd name="T44" fmla="*/ 0 w 257"/>
                <a:gd name="T45" fmla="*/ 234 h 295"/>
                <a:gd name="T46" fmla="*/ 126 w 257"/>
                <a:gd name="T47" fmla="*/ 276 h 295"/>
                <a:gd name="T48" fmla="*/ 182 w 257"/>
                <a:gd name="T49" fmla="*/ 295 h 295"/>
                <a:gd name="T50" fmla="*/ 229 w 257"/>
                <a:gd name="T51" fmla="*/ 290 h 295"/>
                <a:gd name="T52" fmla="*/ 233 w 257"/>
                <a:gd name="T53" fmla="*/ 290 h 29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7" h="295">
                  <a:moveTo>
                    <a:pt x="233" y="290"/>
                  </a:moveTo>
                  <a:lnTo>
                    <a:pt x="233" y="281"/>
                  </a:lnTo>
                  <a:lnTo>
                    <a:pt x="257" y="267"/>
                  </a:lnTo>
                  <a:lnTo>
                    <a:pt x="257" y="201"/>
                  </a:lnTo>
                  <a:lnTo>
                    <a:pt x="205" y="122"/>
                  </a:lnTo>
                  <a:lnTo>
                    <a:pt x="201" y="117"/>
                  </a:lnTo>
                  <a:lnTo>
                    <a:pt x="191" y="98"/>
                  </a:lnTo>
                  <a:lnTo>
                    <a:pt x="182" y="66"/>
                  </a:lnTo>
                  <a:lnTo>
                    <a:pt x="177" y="52"/>
                  </a:lnTo>
                  <a:lnTo>
                    <a:pt x="182" y="28"/>
                  </a:lnTo>
                  <a:lnTo>
                    <a:pt x="173" y="14"/>
                  </a:lnTo>
                  <a:lnTo>
                    <a:pt x="168" y="0"/>
                  </a:lnTo>
                  <a:lnTo>
                    <a:pt x="121" y="19"/>
                  </a:lnTo>
                  <a:lnTo>
                    <a:pt x="93" y="24"/>
                  </a:lnTo>
                  <a:lnTo>
                    <a:pt x="65" y="28"/>
                  </a:lnTo>
                  <a:lnTo>
                    <a:pt x="56" y="19"/>
                  </a:lnTo>
                  <a:lnTo>
                    <a:pt x="9" y="42"/>
                  </a:lnTo>
                  <a:lnTo>
                    <a:pt x="5" y="103"/>
                  </a:lnTo>
                  <a:lnTo>
                    <a:pt x="0" y="229"/>
                  </a:lnTo>
                  <a:lnTo>
                    <a:pt x="0" y="234"/>
                  </a:lnTo>
                  <a:lnTo>
                    <a:pt x="126" y="276"/>
                  </a:lnTo>
                  <a:lnTo>
                    <a:pt x="182" y="295"/>
                  </a:lnTo>
                  <a:lnTo>
                    <a:pt x="229" y="290"/>
                  </a:lnTo>
                  <a:lnTo>
                    <a:pt x="233" y="29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77"/>
            <p:cNvSpPr>
              <a:spLocks noEditPoints="1"/>
            </p:cNvSpPr>
            <p:nvPr/>
          </p:nvSpPr>
          <p:spPr bwMode="auto">
            <a:xfrm>
              <a:off x="9222" y="7486"/>
              <a:ext cx="133" cy="144"/>
            </a:xfrm>
            <a:custGeom>
              <a:avLst/>
              <a:gdLst>
                <a:gd name="T0" fmla="*/ 19 w 61"/>
                <a:gd name="T1" fmla="*/ 66 h 66"/>
                <a:gd name="T2" fmla="*/ 28 w 61"/>
                <a:gd name="T3" fmla="*/ 61 h 66"/>
                <a:gd name="T4" fmla="*/ 51 w 61"/>
                <a:gd name="T5" fmla="*/ 66 h 66"/>
                <a:gd name="T6" fmla="*/ 61 w 61"/>
                <a:gd name="T7" fmla="*/ 14 h 66"/>
                <a:gd name="T8" fmla="*/ 47 w 61"/>
                <a:gd name="T9" fmla="*/ 0 h 66"/>
                <a:gd name="T10" fmla="*/ 47 w 61"/>
                <a:gd name="T11" fmla="*/ 0 h 66"/>
                <a:gd name="T12" fmla="*/ 47 w 61"/>
                <a:gd name="T13" fmla="*/ 0 h 66"/>
                <a:gd name="T14" fmla="*/ 47 w 61"/>
                <a:gd name="T15" fmla="*/ 0 h 66"/>
                <a:gd name="T16" fmla="*/ 37 w 61"/>
                <a:gd name="T17" fmla="*/ 0 h 66"/>
                <a:gd name="T18" fmla="*/ 19 w 61"/>
                <a:gd name="T19" fmla="*/ 14 h 66"/>
                <a:gd name="T20" fmla="*/ 19 w 61"/>
                <a:gd name="T21" fmla="*/ 9 h 66"/>
                <a:gd name="T22" fmla="*/ 9 w 61"/>
                <a:gd name="T23" fmla="*/ 0 h 66"/>
                <a:gd name="T24" fmla="*/ 0 w 61"/>
                <a:gd name="T25" fmla="*/ 5 h 66"/>
                <a:gd name="T26" fmla="*/ 14 w 61"/>
                <a:gd name="T27" fmla="*/ 14 h 66"/>
                <a:gd name="T28" fmla="*/ 19 w 61"/>
                <a:gd name="T29" fmla="*/ 9 h 66"/>
                <a:gd name="T30" fmla="*/ 19 w 61"/>
                <a:gd name="T31" fmla="*/ 9 h 66"/>
                <a:gd name="T32" fmla="*/ 14 w 61"/>
                <a:gd name="T33" fmla="*/ 23 h 66"/>
                <a:gd name="T34" fmla="*/ 5 w 61"/>
                <a:gd name="T35" fmla="*/ 14 h 66"/>
                <a:gd name="T36" fmla="*/ 0 w 61"/>
                <a:gd name="T37" fmla="*/ 19 h 66"/>
                <a:gd name="T38" fmla="*/ 0 w 61"/>
                <a:gd name="T39" fmla="*/ 23 h 66"/>
                <a:gd name="T40" fmla="*/ 9 w 61"/>
                <a:gd name="T41" fmla="*/ 33 h 66"/>
                <a:gd name="T42" fmla="*/ 14 w 61"/>
                <a:gd name="T43" fmla="*/ 23 h 66"/>
                <a:gd name="T44" fmla="*/ 28 w 61"/>
                <a:gd name="T45" fmla="*/ 19 h 66"/>
                <a:gd name="T46" fmla="*/ 37 w 61"/>
                <a:gd name="T47" fmla="*/ 33 h 66"/>
                <a:gd name="T48" fmla="*/ 28 w 61"/>
                <a:gd name="T49" fmla="*/ 19 h 66"/>
                <a:gd name="T50" fmla="*/ 51 w 61"/>
                <a:gd name="T51" fmla="*/ 33 h 66"/>
                <a:gd name="T52" fmla="*/ 47 w 61"/>
                <a:gd name="T53" fmla="*/ 19 h 66"/>
                <a:gd name="T54" fmla="*/ 51 w 61"/>
                <a:gd name="T55" fmla="*/ 33 h 66"/>
                <a:gd name="T56" fmla="*/ 9 w 61"/>
                <a:gd name="T57" fmla="*/ 66 h 66"/>
                <a:gd name="T58" fmla="*/ 9 w 61"/>
                <a:gd name="T59" fmla="*/ 51 h 66"/>
                <a:gd name="T60" fmla="*/ 14 w 61"/>
                <a:gd name="T61" fmla="*/ 37 h 66"/>
                <a:gd name="T62" fmla="*/ 9 w 61"/>
                <a:gd name="T63" fmla="*/ 33 h 66"/>
                <a:gd name="T64" fmla="*/ 0 w 61"/>
                <a:gd name="T65" fmla="*/ 56 h 66"/>
                <a:gd name="T66" fmla="*/ 9 w 61"/>
                <a:gd name="T67" fmla="*/ 66 h 66"/>
                <a:gd name="T68" fmla="*/ 9 w 61"/>
                <a:gd name="T69" fmla="*/ 66 h 66"/>
                <a:gd name="T70" fmla="*/ 28 w 61"/>
                <a:gd name="T71" fmla="*/ 37 h 66"/>
                <a:gd name="T72" fmla="*/ 37 w 61"/>
                <a:gd name="T73" fmla="*/ 51 h 66"/>
                <a:gd name="T74" fmla="*/ 28 w 61"/>
                <a:gd name="T75" fmla="*/ 51 h 66"/>
                <a:gd name="T76" fmla="*/ 51 w 61"/>
                <a:gd name="T77" fmla="*/ 37 h 66"/>
                <a:gd name="T78" fmla="*/ 47 w 61"/>
                <a:gd name="T79" fmla="*/ 51 h 66"/>
                <a:gd name="T80" fmla="*/ 47 w 61"/>
                <a:gd name="T81" fmla="*/ 3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66">
                  <a:moveTo>
                    <a:pt x="19" y="14"/>
                  </a:moveTo>
                  <a:lnTo>
                    <a:pt x="19" y="66"/>
                  </a:lnTo>
                  <a:lnTo>
                    <a:pt x="28" y="66"/>
                  </a:lnTo>
                  <a:lnTo>
                    <a:pt x="28" y="61"/>
                  </a:lnTo>
                  <a:lnTo>
                    <a:pt x="51" y="61"/>
                  </a:lnTo>
                  <a:lnTo>
                    <a:pt x="51" y="66"/>
                  </a:lnTo>
                  <a:lnTo>
                    <a:pt x="61" y="66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37" y="14"/>
                  </a:lnTo>
                  <a:lnTo>
                    <a:pt x="19" y="14"/>
                  </a:lnTo>
                  <a:close/>
                  <a:moveTo>
                    <a:pt x="19" y="9"/>
                  </a:moveTo>
                  <a:lnTo>
                    <a:pt x="19" y="9"/>
                  </a:lnTo>
                  <a:lnTo>
                    <a:pt x="9" y="0"/>
                  </a:lnTo>
                  <a:lnTo>
                    <a:pt x="0" y="5"/>
                  </a:lnTo>
                  <a:lnTo>
                    <a:pt x="14" y="14"/>
                  </a:lnTo>
                  <a:lnTo>
                    <a:pt x="19" y="9"/>
                  </a:lnTo>
                  <a:close/>
                  <a:moveTo>
                    <a:pt x="14" y="23"/>
                  </a:moveTo>
                  <a:lnTo>
                    <a:pt x="14" y="23"/>
                  </a:lnTo>
                  <a:lnTo>
                    <a:pt x="5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9" y="33"/>
                  </a:lnTo>
                  <a:lnTo>
                    <a:pt x="14" y="23"/>
                  </a:lnTo>
                  <a:close/>
                  <a:moveTo>
                    <a:pt x="28" y="19"/>
                  </a:moveTo>
                  <a:lnTo>
                    <a:pt x="37" y="19"/>
                  </a:lnTo>
                  <a:lnTo>
                    <a:pt x="37" y="33"/>
                  </a:lnTo>
                  <a:lnTo>
                    <a:pt x="28" y="33"/>
                  </a:lnTo>
                  <a:lnTo>
                    <a:pt x="28" y="19"/>
                  </a:lnTo>
                  <a:close/>
                  <a:moveTo>
                    <a:pt x="51" y="33"/>
                  </a:moveTo>
                  <a:lnTo>
                    <a:pt x="47" y="33"/>
                  </a:lnTo>
                  <a:lnTo>
                    <a:pt x="47" y="19"/>
                  </a:lnTo>
                  <a:lnTo>
                    <a:pt x="51" y="19"/>
                  </a:lnTo>
                  <a:lnTo>
                    <a:pt x="51" y="33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9" y="51"/>
                  </a:lnTo>
                  <a:lnTo>
                    <a:pt x="14" y="37"/>
                  </a:lnTo>
                  <a:lnTo>
                    <a:pt x="9" y="33"/>
                  </a:lnTo>
                  <a:lnTo>
                    <a:pt x="0" y="56"/>
                  </a:lnTo>
                  <a:lnTo>
                    <a:pt x="9" y="66"/>
                  </a:lnTo>
                  <a:close/>
                  <a:moveTo>
                    <a:pt x="28" y="51"/>
                  </a:moveTo>
                  <a:lnTo>
                    <a:pt x="28" y="37"/>
                  </a:lnTo>
                  <a:lnTo>
                    <a:pt x="37" y="37"/>
                  </a:lnTo>
                  <a:lnTo>
                    <a:pt x="37" y="51"/>
                  </a:lnTo>
                  <a:lnTo>
                    <a:pt x="28" y="51"/>
                  </a:lnTo>
                  <a:close/>
                  <a:moveTo>
                    <a:pt x="47" y="37"/>
                  </a:moveTo>
                  <a:lnTo>
                    <a:pt x="51" y="37"/>
                  </a:lnTo>
                  <a:lnTo>
                    <a:pt x="51" y="51"/>
                  </a:lnTo>
                  <a:lnTo>
                    <a:pt x="47" y="51"/>
                  </a:lnTo>
                  <a:lnTo>
                    <a:pt x="47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78"/>
            <p:cNvSpPr>
              <a:spLocks noEditPoints="1"/>
            </p:cNvSpPr>
            <p:nvPr/>
          </p:nvSpPr>
          <p:spPr bwMode="auto">
            <a:xfrm>
              <a:off x="9264" y="7691"/>
              <a:ext cx="153" cy="153"/>
            </a:xfrm>
            <a:custGeom>
              <a:avLst/>
              <a:gdLst>
                <a:gd name="T0" fmla="*/ 42 w 70"/>
                <a:gd name="T1" fmla="*/ 28 h 70"/>
                <a:gd name="T2" fmla="*/ 42 w 70"/>
                <a:gd name="T3" fmla="*/ 9 h 70"/>
                <a:gd name="T4" fmla="*/ 42 w 70"/>
                <a:gd name="T5" fmla="*/ 4 h 70"/>
                <a:gd name="T6" fmla="*/ 42 w 70"/>
                <a:gd name="T7" fmla="*/ 4 h 70"/>
                <a:gd name="T8" fmla="*/ 37 w 70"/>
                <a:gd name="T9" fmla="*/ 0 h 70"/>
                <a:gd name="T10" fmla="*/ 28 w 70"/>
                <a:gd name="T11" fmla="*/ 0 h 70"/>
                <a:gd name="T12" fmla="*/ 28 w 70"/>
                <a:gd name="T13" fmla="*/ 28 h 70"/>
                <a:gd name="T14" fmla="*/ 65 w 70"/>
                <a:gd name="T15" fmla="*/ 23 h 70"/>
                <a:gd name="T16" fmla="*/ 51 w 70"/>
                <a:gd name="T17" fmla="*/ 4 h 70"/>
                <a:gd name="T18" fmla="*/ 42 w 70"/>
                <a:gd name="T19" fmla="*/ 14 h 70"/>
                <a:gd name="T20" fmla="*/ 56 w 70"/>
                <a:gd name="T21" fmla="*/ 32 h 70"/>
                <a:gd name="T22" fmla="*/ 14 w 70"/>
                <a:gd name="T23" fmla="*/ 32 h 70"/>
                <a:gd name="T24" fmla="*/ 18 w 70"/>
                <a:gd name="T25" fmla="*/ 23 h 70"/>
                <a:gd name="T26" fmla="*/ 23 w 70"/>
                <a:gd name="T27" fmla="*/ 14 h 70"/>
                <a:gd name="T28" fmla="*/ 23 w 70"/>
                <a:gd name="T29" fmla="*/ 14 h 70"/>
                <a:gd name="T30" fmla="*/ 23 w 70"/>
                <a:gd name="T31" fmla="*/ 9 h 70"/>
                <a:gd name="T32" fmla="*/ 14 w 70"/>
                <a:gd name="T33" fmla="*/ 9 h 70"/>
                <a:gd name="T34" fmla="*/ 4 w 70"/>
                <a:gd name="T35" fmla="*/ 28 h 70"/>
                <a:gd name="T36" fmla="*/ 14 w 70"/>
                <a:gd name="T37" fmla="*/ 32 h 70"/>
                <a:gd name="T38" fmla="*/ 14 w 70"/>
                <a:gd name="T39" fmla="*/ 32 h 70"/>
                <a:gd name="T40" fmla="*/ 28 w 70"/>
                <a:gd name="T41" fmla="*/ 46 h 70"/>
                <a:gd name="T42" fmla="*/ 28 w 70"/>
                <a:gd name="T43" fmla="*/ 51 h 70"/>
                <a:gd name="T44" fmla="*/ 0 w 70"/>
                <a:gd name="T45" fmla="*/ 60 h 70"/>
                <a:gd name="T46" fmla="*/ 9 w 70"/>
                <a:gd name="T47" fmla="*/ 70 h 70"/>
                <a:gd name="T48" fmla="*/ 23 w 70"/>
                <a:gd name="T49" fmla="*/ 65 h 70"/>
                <a:gd name="T50" fmla="*/ 37 w 70"/>
                <a:gd name="T51" fmla="*/ 56 h 70"/>
                <a:gd name="T52" fmla="*/ 65 w 70"/>
                <a:gd name="T53" fmla="*/ 70 h 70"/>
                <a:gd name="T54" fmla="*/ 70 w 70"/>
                <a:gd name="T55" fmla="*/ 60 h 70"/>
                <a:gd name="T56" fmla="*/ 51 w 70"/>
                <a:gd name="T57" fmla="*/ 56 h 70"/>
                <a:gd name="T58" fmla="*/ 42 w 70"/>
                <a:gd name="T59" fmla="*/ 51 h 70"/>
                <a:gd name="T60" fmla="*/ 42 w 70"/>
                <a:gd name="T61" fmla="*/ 46 h 70"/>
                <a:gd name="T62" fmla="*/ 65 w 70"/>
                <a:gd name="T63" fmla="*/ 37 h 70"/>
                <a:gd name="T64" fmla="*/ 42 w 70"/>
                <a:gd name="T65" fmla="*/ 37 h 70"/>
                <a:gd name="T66" fmla="*/ 42 w 70"/>
                <a:gd name="T67" fmla="*/ 32 h 70"/>
                <a:gd name="T68" fmla="*/ 42 w 70"/>
                <a:gd name="T69" fmla="*/ 32 h 70"/>
                <a:gd name="T70" fmla="*/ 37 w 70"/>
                <a:gd name="T71" fmla="*/ 32 h 70"/>
                <a:gd name="T72" fmla="*/ 28 w 70"/>
                <a:gd name="T73" fmla="*/ 32 h 70"/>
                <a:gd name="T74" fmla="*/ 4 w 70"/>
                <a:gd name="T75" fmla="*/ 37 h 70"/>
                <a:gd name="T76" fmla="*/ 4 w 70"/>
                <a:gd name="T77" fmla="*/ 46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0" h="70">
                  <a:moveTo>
                    <a:pt x="28" y="28"/>
                  </a:moveTo>
                  <a:lnTo>
                    <a:pt x="42" y="28"/>
                  </a:lnTo>
                  <a:lnTo>
                    <a:pt x="42" y="9"/>
                  </a:lnTo>
                  <a:lnTo>
                    <a:pt x="42" y="4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28"/>
                  </a:lnTo>
                  <a:close/>
                  <a:moveTo>
                    <a:pt x="56" y="32"/>
                  </a:moveTo>
                  <a:lnTo>
                    <a:pt x="65" y="23"/>
                  </a:lnTo>
                  <a:lnTo>
                    <a:pt x="51" y="4"/>
                  </a:lnTo>
                  <a:lnTo>
                    <a:pt x="42" y="14"/>
                  </a:lnTo>
                  <a:lnTo>
                    <a:pt x="56" y="32"/>
                  </a:lnTo>
                  <a:close/>
                  <a:moveTo>
                    <a:pt x="14" y="32"/>
                  </a:moveTo>
                  <a:lnTo>
                    <a:pt x="14" y="32"/>
                  </a:lnTo>
                  <a:lnTo>
                    <a:pt x="18" y="23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14" y="9"/>
                  </a:lnTo>
                  <a:lnTo>
                    <a:pt x="4" y="28"/>
                  </a:lnTo>
                  <a:lnTo>
                    <a:pt x="14" y="32"/>
                  </a:lnTo>
                  <a:close/>
                  <a:moveTo>
                    <a:pt x="4" y="46"/>
                  </a:moveTo>
                  <a:lnTo>
                    <a:pt x="28" y="46"/>
                  </a:lnTo>
                  <a:lnTo>
                    <a:pt x="28" y="51"/>
                  </a:lnTo>
                  <a:lnTo>
                    <a:pt x="18" y="56"/>
                  </a:lnTo>
                  <a:lnTo>
                    <a:pt x="0" y="60"/>
                  </a:lnTo>
                  <a:lnTo>
                    <a:pt x="9" y="70"/>
                  </a:lnTo>
                  <a:lnTo>
                    <a:pt x="23" y="65"/>
                  </a:lnTo>
                  <a:lnTo>
                    <a:pt x="37" y="56"/>
                  </a:lnTo>
                  <a:lnTo>
                    <a:pt x="46" y="65"/>
                  </a:lnTo>
                  <a:lnTo>
                    <a:pt x="65" y="70"/>
                  </a:lnTo>
                  <a:lnTo>
                    <a:pt x="70" y="60"/>
                  </a:lnTo>
                  <a:lnTo>
                    <a:pt x="51" y="56"/>
                  </a:lnTo>
                  <a:lnTo>
                    <a:pt x="42" y="51"/>
                  </a:lnTo>
                  <a:lnTo>
                    <a:pt x="42" y="46"/>
                  </a:lnTo>
                  <a:lnTo>
                    <a:pt x="65" y="46"/>
                  </a:lnTo>
                  <a:lnTo>
                    <a:pt x="65" y="37"/>
                  </a:lnTo>
                  <a:lnTo>
                    <a:pt x="42" y="37"/>
                  </a:lnTo>
                  <a:lnTo>
                    <a:pt x="42" y="32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7"/>
                  </a:lnTo>
                  <a:lnTo>
                    <a:pt x="4" y="37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79"/>
            <p:cNvSpPr>
              <a:spLocks noEditPoints="1"/>
            </p:cNvSpPr>
            <p:nvPr/>
          </p:nvSpPr>
          <p:spPr bwMode="auto">
            <a:xfrm>
              <a:off x="9314" y="7925"/>
              <a:ext cx="142" cy="122"/>
            </a:xfrm>
            <a:custGeom>
              <a:avLst/>
              <a:gdLst>
                <a:gd name="T0" fmla="*/ 9 w 65"/>
                <a:gd name="T1" fmla="*/ 56 h 56"/>
                <a:gd name="T2" fmla="*/ 9 w 65"/>
                <a:gd name="T3" fmla="*/ 51 h 56"/>
                <a:gd name="T4" fmla="*/ 19 w 65"/>
                <a:gd name="T5" fmla="*/ 51 h 56"/>
                <a:gd name="T6" fmla="*/ 19 w 65"/>
                <a:gd name="T7" fmla="*/ 56 h 56"/>
                <a:gd name="T8" fmla="*/ 23 w 65"/>
                <a:gd name="T9" fmla="*/ 56 h 56"/>
                <a:gd name="T10" fmla="*/ 23 w 65"/>
                <a:gd name="T11" fmla="*/ 56 h 56"/>
                <a:gd name="T12" fmla="*/ 65 w 65"/>
                <a:gd name="T13" fmla="*/ 56 h 56"/>
                <a:gd name="T14" fmla="*/ 65 w 65"/>
                <a:gd name="T15" fmla="*/ 51 h 56"/>
                <a:gd name="T16" fmla="*/ 51 w 65"/>
                <a:gd name="T17" fmla="*/ 51 h 56"/>
                <a:gd name="T18" fmla="*/ 51 w 65"/>
                <a:gd name="T19" fmla="*/ 28 h 56"/>
                <a:gd name="T20" fmla="*/ 61 w 65"/>
                <a:gd name="T21" fmla="*/ 28 h 56"/>
                <a:gd name="T22" fmla="*/ 61 w 65"/>
                <a:gd name="T23" fmla="*/ 23 h 56"/>
                <a:gd name="T24" fmla="*/ 51 w 65"/>
                <a:gd name="T25" fmla="*/ 23 h 56"/>
                <a:gd name="T26" fmla="*/ 51 w 65"/>
                <a:gd name="T27" fmla="*/ 5 h 56"/>
                <a:gd name="T28" fmla="*/ 65 w 65"/>
                <a:gd name="T29" fmla="*/ 5 h 56"/>
                <a:gd name="T30" fmla="*/ 65 w 65"/>
                <a:gd name="T31" fmla="*/ 0 h 56"/>
                <a:gd name="T32" fmla="*/ 28 w 65"/>
                <a:gd name="T33" fmla="*/ 0 h 56"/>
                <a:gd name="T34" fmla="*/ 28 w 65"/>
                <a:gd name="T35" fmla="*/ 0 h 56"/>
                <a:gd name="T36" fmla="*/ 0 w 65"/>
                <a:gd name="T37" fmla="*/ 0 h 56"/>
                <a:gd name="T38" fmla="*/ 0 w 65"/>
                <a:gd name="T39" fmla="*/ 56 h 56"/>
                <a:gd name="T40" fmla="*/ 9 w 65"/>
                <a:gd name="T41" fmla="*/ 56 h 56"/>
                <a:gd name="T42" fmla="*/ 9 w 65"/>
                <a:gd name="T43" fmla="*/ 56 h 56"/>
                <a:gd name="T44" fmla="*/ 42 w 65"/>
                <a:gd name="T45" fmla="*/ 23 h 56"/>
                <a:gd name="T46" fmla="*/ 28 w 65"/>
                <a:gd name="T47" fmla="*/ 23 h 56"/>
                <a:gd name="T48" fmla="*/ 28 w 65"/>
                <a:gd name="T49" fmla="*/ 28 h 56"/>
                <a:gd name="T50" fmla="*/ 42 w 65"/>
                <a:gd name="T51" fmla="*/ 28 h 56"/>
                <a:gd name="T52" fmla="*/ 42 w 65"/>
                <a:gd name="T53" fmla="*/ 51 h 56"/>
                <a:gd name="T54" fmla="*/ 28 w 65"/>
                <a:gd name="T55" fmla="*/ 51 h 56"/>
                <a:gd name="T56" fmla="*/ 28 w 65"/>
                <a:gd name="T57" fmla="*/ 5 h 56"/>
                <a:gd name="T58" fmla="*/ 42 w 65"/>
                <a:gd name="T59" fmla="*/ 5 h 56"/>
                <a:gd name="T60" fmla="*/ 42 w 65"/>
                <a:gd name="T61" fmla="*/ 23 h 56"/>
                <a:gd name="T62" fmla="*/ 42 w 65"/>
                <a:gd name="T63" fmla="*/ 23 h 56"/>
                <a:gd name="T64" fmla="*/ 9 w 65"/>
                <a:gd name="T65" fmla="*/ 9 h 56"/>
                <a:gd name="T66" fmla="*/ 19 w 65"/>
                <a:gd name="T67" fmla="*/ 9 h 56"/>
                <a:gd name="T68" fmla="*/ 19 w 65"/>
                <a:gd name="T69" fmla="*/ 23 h 56"/>
                <a:gd name="T70" fmla="*/ 9 w 65"/>
                <a:gd name="T71" fmla="*/ 23 h 56"/>
                <a:gd name="T72" fmla="*/ 9 w 65"/>
                <a:gd name="T73" fmla="*/ 9 h 56"/>
                <a:gd name="T74" fmla="*/ 9 w 65"/>
                <a:gd name="T75" fmla="*/ 9 h 56"/>
                <a:gd name="T76" fmla="*/ 19 w 65"/>
                <a:gd name="T77" fmla="*/ 28 h 56"/>
                <a:gd name="T78" fmla="*/ 19 w 65"/>
                <a:gd name="T79" fmla="*/ 42 h 56"/>
                <a:gd name="T80" fmla="*/ 9 w 65"/>
                <a:gd name="T81" fmla="*/ 42 h 56"/>
                <a:gd name="T82" fmla="*/ 9 w 65"/>
                <a:gd name="T83" fmla="*/ 28 h 56"/>
                <a:gd name="T84" fmla="*/ 19 w 65"/>
                <a:gd name="T85" fmla="*/ 28 h 56"/>
                <a:gd name="T86" fmla="*/ 19 w 65"/>
                <a:gd name="T87" fmla="*/ 28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56">
                  <a:moveTo>
                    <a:pt x="9" y="56"/>
                  </a:moveTo>
                  <a:lnTo>
                    <a:pt x="9" y="51"/>
                  </a:lnTo>
                  <a:lnTo>
                    <a:pt x="19" y="51"/>
                  </a:lnTo>
                  <a:lnTo>
                    <a:pt x="19" y="56"/>
                  </a:lnTo>
                  <a:lnTo>
                    <a:pt x="23" y="56"/>
                  </a:lnTo>
                  <a:lnTo>
                    <a:pt x="65" y="56"/>
                  </a:lnTo>
                  <a:lnTo>
                    <a:pt x="65" y="51"/>
                  </a:lnTo>
                  <a:lnTo>
                    <a:pt x="51" y="51"/>
                  </a:lnTo>
                  <a:lnTo>
                    <a:pt x="51" y="28"/>
                  </a:lnTo>
                  <a:lnTo>
                    <a:pt x="61" y="28"/>
                  </a:lnTo>
                  <a:lnTo>
                    <a:pt x="61" y="23"/>
                  </a:lnTo>
                  <a:lnTo>
                    <a:pt x="51" y="23"/>
                  </a:lnTo>
                  <a:lnTo>
                    <a:pt x="51" y="5"/>
                  </a:lnTo>
                  <a:lnTo>
                    <a:pt x="65" y="5"/>
                  </a:lnTo>
                  <a:lnTo>
                    <a:pt x="65" y="0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9" y="56"/>
                  </a:lnTo>
                  <a:close/>
                  <a:moveTo>
                    <a:pt x="42" y="23"/>
                  </a:moveTo>
                  <a:lnTo>
                    <a:pt x="28" y="23"/>
                  </a:lnTo>
                  <a:lnTo>
                    <a:pt x="28" y="28"/>
                  </a:lnTo>
                  <a:lnTo>
                    <a:pt x="42" y="28"/>
                  </a:lnTo>
                  <a:lnTo>
                    <a:pt x="42" y="51"/>
                  </a:lnTo>
                  <a:lnTo>
                    <a:pt x="28" y="51"/>
                  </a:lnTo>
                  <a:lnTo>
                    <a:pt x="28" y="5"/>
                  </a:lnTo>
                  <a:lnTo>
                    <a:pt x="42" y="5"/>
                  </a:lnTo>
                  <a:lnTo>
                    <a:pt x="42" y="23"/>
                  </a:lnTo>
                  <a:close/>
                  <a:moveTo>
                    <a:pt x="9" y="9"/>
                  </a:moveTo>
                  <a:lnTo>
                    <a:pt x="19" y="9"/>
                  </a:lnTo>
                  <a:lnTo>
                    <a:pt x="19" y="23"/>
                  </a:lnTo>
                  <a:lnTo>
                    <a:pt x="9" y="23"/>
                  </a:lnTo>
                  <a:lnTo>
                    <a:pt x="9" y="9"/>
                  </a:lnTo>
                  <a:close/>
                  <a:moveTo>
                    <a:pt x="19" y="28"/>
                  </a:moveTo>
                  <a:lnTo>
                    <a:pt x="19" y="42"/>
                  </a:lnTo>
                  <a:lnTo>
                    <a:pt x="9" y="42"/>
                  </a:lnTo>
                  <a:lnTo>
                    <a:pt x="9" y="28"/>
                  </a:lnTo>
                  <a:lnTo>
                    <a:pt x="1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80"/>
            <p:cNvSpPr>
              <a:spLocks noEditPoints="1"/>
            </p:cNvSpPr>
            <p:nvPr/>
          </p:nvSpPr>
          <p:spPr bwMode="auto">
            <a:xfrm>
              <a:off x="9364" y="8128"/>
              <a:ext cx="133" cy="144"/>
            </a:xfrm>
            <a:custGeom>
              <a:avLst/>
              <a:gdLst>
                <a:gd name="T0" fmla="*/ 61 w 61"/>
                <a:gd name="T1" fmla="*/ 66 h 66"/>
                <a:gd name="T2" fmla="*/ 61 w 61"/>
                <a:gd name="T3" fmla="*/ 56 h 66"/>
                <a:gd name="T4" fmla="*/ 10 w 61"/>
                <a:gd name="T5" fmla="*/ 56 h 66"/>
                <a:gd name="T6" fmla="*/ 10 w 61"/>
                <a:gd name="T7" fmla="*/ 10 h 66"/>
                <a:gd name="T8" fmla="*/ 56 w 61"/>
                <a:gd name="T9" fmla="*/ 10 h 66"/>
                <a:gd name="T10" fmla="*/ 56 w 61"/>
                <a:gd name="T11" fmla="*/ 0 h 66"/>
                <a:gd name="T12" fmla="*/ 0 w 61"/>
                <a:gd name="T13" fmla="*/ 0 h 66"/>
                <a:gd name="T14" fmla="*/ 0 w 61"/>
                <a:gd name="T15" fmla="*/ 66 h 66"/>
                <a:gd name="T16" fmla="*/ 61 w 61"/>
                <a:gd name="T17" fmla="*/ 66 h 66"/>
                <a:gd name="T18" fmla="*/ 61 w 61"/>
                <a:gd name="T19" fmla="*/ 66 h 66"/>
                <a:gd name="T20" fmla="*/ 52 w 61"/>
                <a:gd name="T21" fmla="*/ 52 h 66"/>
                <a:gd name="T22" fmla="*/ 52 w 61"/>
                <a:gd name="T23" fmla="*/ 52 h 66"/>
                <a:gd name="T24" fmla="*/ 56 w 61"/>
                <a:gd name="T25" fmla="*/ 47 h 66"/>
                <a:gd name="T26" fmla="*/ 56 w 61"/>
                <a:gd name="T27" fmla="*/ 47 h 66"/>
                <a:gd name="T28" fmla="*/ 42 w 61"/>
                <a:gd name="T29" fmla="*/ 33 h 66"/>
                <a:gd name="T30" fmla="*/ 42 w 61"/>
                <a:gd name="T31" fmla="*/ 33 h 66"/>
                <a:gd name="T32" fmla="*/ 52 w 61"/>
                <a:gd name="T33" fmla="*/ 24 h 66"/>
                <a:gd name="T34" fmla="*/ 52 w 61"/>
                <a:gd name="T35" fmla="*/ 24 h 66"/>
                <a:gd name="T36" fmla="*/ 52 w 61"/>
                <a:gd name="T37" fmla="*/ 19 h 66"/>
                <a:gd name="T38" fmla="*/ 52 w 61"/>
                <a:gd name="T39" fmla="*/ 19 h 66"/>
                <a:gd name="T40" fmla="*/ 42 w 61"/>
                <a:gd name="T41" fmla="*/ 14 h 66"/>
                <a:gd name="T42" fmla="*/ 42 w 61"/>
                <a:gd name="T43" fmla="*/ 14 h 66"/>
                <a:gd name="T44" fmla="*/ 33 w 61"/>
                <a:gd name="T45" fmla="*/ 28 h 66"/>
                <a:gd name="T46" fmla="*/ 33 w 61"/>
                <a:gd name="T47" fmla="*/ 28 h 66"/>
                <a:gd name="T48" fmla="*/ 24 w 61"/>
                <a:gd name="T49" fmla="*/ 19 h 66"/>
                <a:gd name="T50" fmla="*/ 24 w 61"/>
                <a:gd name="T51" fmla="*/ 19 h 66"/>
                <a:gd name="T52" fmla="*/ 19 w 61"/>
                <a:gd name="T53" fmla="*/ 14 h 66"/>
                <a:gd name="T54" fmla="*/ 19 w 61"/>
                <a:gd name="T55" fmla="*/ 14 h 66"/>
                <a:gd name="T56" fmla="*/ 19 w 61"/>
                <a:gd name="T57" fmla="*/ 19 h 66"/>
                <a:gd name="T58" fmla="*/ 19 w 61"/>
                <a:gd name="T59" fmla="*/ 19 h 66"/>
                <a:gd name="T60" fmla="*/ 14 w 61"/>
                <a:gd name="T61" fmla="*/ 24 h 66"/>
                <a:gd name="T62" fmla="*/ 14 w 61"/>
                <a:gd name="T63" fmla="*/ 24 h 66"/>
                <a:gd name="T64" fmla="*/ 28 w 61"/>
                <a:gd name="T65" fmla="*/ 33 h 66"/>
                <a:gd name="T66" fmla="*/ 28 w 61"/>
                <a:gd name="T67" fmla="*/ 33 h 66"/>
                <a:gd name="T68" fmla="*/ 14 w 61"/>
                <a:gd name="T69" fmla="*/ 47 h 66"/>
                <a:gd name="T70" fmla="*/ 14 w 61"/>
                <a:gd name="T71" fmla="*/ 47 h 66"/>
                <a:gd name="T72" fmla="*/ 19 w 61"/>
                <a:gd name="T73" fmla="*/ 56 h 66"/>
                <a:gd name="T74" fmla="*/ 19 w 61"/>
                <a:gd name="T75" fmla="*/ 56 h 66"/>
                <a:gd name="T76" fmla="*/ 38 w 61"/>
                <a:gd name="T77" fmla="*/ 42 h 66"/>
                <a:gd name="T78" fmla="*/ 38 w 61"/>
                <a:gd name="T79" fmla="*/ 42 h 66"/>
                <a:gd name="T80" fmla="*/ 47 w 61"/>
                <a:gd name="T81" fmla="*/ 56 h 66"/>
                <a:gd name="T82" fmla="*/ 47 w 61"/>
                <a:gd name="T83" fmla="*/ 56 h 66"/>
                <a:gd name="T84" fmla="*/ 52 w 61"/>
                <a:gd name="T85" fmla="*/ 52 h 66"/>
                <a:gd name="T86" fmla="*/ 52 w 61"/>
                <a:gd name="T87" fmla="*/ 52 h 66"/>
                <a:gd name="T88" fmla="*/ 52 w 61"/>
                <a:gd name="T89" fmla="*/ 52 h 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66">
                  <a:moveTo>
                    <a:pt x="61" y="66"/>
                  </a:moveTo>
                  <a:lnTo>
                    <a:pt x="61" y="56"/>
                  </a:lnTo>
                  <a:lnTo>
                    <a:pt x="10" y="56"/>
                  </a:lnTo>
                  <a:lnTo>
                    <a:pt x="10" y="10"/>
                  </a:lnTo>
                  <a:lnTo>
                    <a:pt x="56" y="1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61" y="66"/>
                  </a:lnTo>
                  <a:close/>
                  <a:moveTo>
                    <a:pt x="52" y="52"/>
                  </a:moveTo>
                  <a:lnTo>
                    <a:pt x="52" y="52"/>
                  </a:lnTo>
                  <a:lnTo>
                    <a:pt x="56" y="47"/>
                  </a:lnTo>
                  <a:lnTo>
                    <a:pt x="42" y="33"/>
                  </a:lnTo>
                  <a:lnTo>
                    <a:pt x="52" y="24"/>
                  </a:lnTo>
                  <a:lnTo>
                    <a:pt x="52" y="19"/>
                  </a:lnTo>
                  <a:lnTo>
                    <a:pt x="42" y="14"/>
                  </a:lnTo>
                  <a:lnTo>
                    <a:pt x="33" y="28"/>
                  </a:lnTo>
                  <a:lnTo>
                    <a:pt x="24" y="19"/>
                  </a:lnTo>
                  <a:lnTo>
                    <a:pt x="19" y="14"/>
                  </a:lnTo>
                  <a:lnTo>
                    <a:pt x="19" y="19"/>
                  </a:lnTo>
                  <a:lnTo>
                    <a:pt x="14" y="24"/>
                  </a:lnTo>
                  <a:lnTo>
                    <a:pt x="28" y="33"/>
                  </a:lnTo>
                  <a:lnTo>
                    <a:pt x="14" y="47"/>
                  </a:lnTo>
                  <a:lnTo>
                    <a:pt x="19" y="56"/>
                  </a:lnTo>
                  <a:lnTo>
                    <a:pt x="38" y="42"/>
                  </a:lnTo>
                  <a:lnTo>
                    <a:pt x="47" y="56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81"/>
            <p:cNvSpPr>
              <a:spLocks noEditPoints="1"/>
            </p:cNvSpPr>
            <p:nvPr/>
          </p:nvSpPr>
          <p:spPr bwMode="auto">
            <a:xfrm>
              <a:off x="6682" y="5221"/>
              <a:ext cx="225" cy="203"/>
            </a:xfrm>
            <a:custGeom>
              <a:avLst/>
              <a:gdLst>
                <a:gd name="T0" fmla="*/ 14 w 103"/>
                <a:gd name="T1" fmla="*/ 0 h 93"/>
                <a:gd name="T2" fmla="*/ 14 w 103"/>
                <a:gd name="T3" fmla="*/ 9 h 93"/>
                <a:gd name="T4" fmla="*/ 84 w 103"/>
                <a:gd name="T5" fmla="*/ 9 h 93"/>
                <a:gd name="T6" fmla="*/ 84 w 103"/>
                <a:gd name="T7" fmla="*/ 0 h 93"/>
                <a:gd name="T8" fmla="*/ 14 w 103"/>
                <a:gd name="T9" fmla="*/ 0 h 93"/>
                <a:gd name="T10" fmla="*/ 14 w 103"/>
                <a:gd name="T11" fmla="*/ 0 h 93"/>
                <a:gd name="T12" fmla="*/ 28 w 103"/>
                <a:gd name="T13" fmla="*/ 42 h 93"/>
                <a:gd name="T14" fmla="*/ 28 w 103"/>
                <a:gd name="T15" fmla="*/ 42 h 93"/>
                <a:gd name="T16" fmla="*/ 28 w 103"/>
                <a:gd name="T17" fmla="*/ 56 h 93"/>
                <a:gd name="T18" fmla="*/ 23 w 103"/>
                <a:gd name="T19" fmla="*/ 65 h 93"/>
                <a:gd name="T20" fmla="*/ 14 w 103"/>
                <a:gd name="T21" fmla="*/ 75 h 93"/>
                <a:gd name="T22" fmla="*/ 0 w 103"/>
                <a:gd name="T23" fmla="*/ 84 h 93"/>
                <a:gd name="T24" fmla="*/ 0 w 103"/>
                <a:gd name="T25" fmla="*/ 84 h 93"/>
                <a:gd name="T26" fmla="*/ 9 w 103"/>
                <a:gd name="T27" fmla="*/ 93 h 93"/>
                <a:gd name="T28" fmla="*/ 9 w 103"/>
                <a:gd name="T29" fmla="*/ 93 h 93"/>
                <a:gd name="T30" fmla="*/ 28 w 103"/>
                <a:gd name="T31" fmla="*/ 84 h 93"/>
                <a:gd name="T32" fmla="*/ 37 w 103"/>
                <a:gd name="T33" fmla="*/ 70 h 93"/>
                <a:gd name="T34" fmla="*/ 37 w 103"/>
                <a:gd name="T35" fmla="*/ 70 h 93"/>
                <a:gd name="T36" fmla="*/ 42 w 103"/>
                <a:gd name="T37" fmla="*/ 61 h 93"/>
                <a:gd name="T38" fmla="*/ 42 w 103"/>
                <a:gd name="T39" fmla="*/ 37 h 93"/>
                <a:gd name="T40" fmla="*/ 56 w 103"/>
                <a:gd name="T41" fmla="*/ 37 h 93"/>
                <a:gd name="T42" fmla="*/ 56 w 103"/>
                <a:gd name="T43" fmla="*/ 79 h 93"/>
                <a:gd name="T44" fmla="*/ 56 w 103"/>
                <a:gd name="T45" fmla="*/ 79 h 93"/>
                <a:gd name="T46" fmla="*/ 56 w 103"/>
                <a:gd name="T47" fmla="*/ 84 h 93"/>
                <a:gd name="T48" fmla="*/ 70 w 103"/>
                <a:gd name="T49" fmla="*/ 89 h 93"/>
                <a:gd name="T50" fmla="*/ 84 w 103"/>
                <a:gd name="T51" fmla="*/ 89 h 93"/>
                <a:gd name="T52" fmla="*/ 84 w 103"/>
                <a:gd name="T53" fmla="*/ 89 h 93"/>
                <a:gd name="T54" fmla="*/ 93 w 103"/>
                <a:gd name="T55" fmla="*/ 89 h 93"/>
                <a:gd name="T56" fmla="*/ 98 w 103"/>
                <a:gd name="T57" fmla="*/ 84 h 93"/>
                <a:gd name="T58" fmla="*/ 103 w 103"/>
                <a:gd name="T59" fmla="*/ 65 h 93"/>
                <a:gd name="T60" fmla="*/ 103 w 103"/>
                <a:gd name="T61" fmla="*/ 65 h 93"/>
                <a:gd name="T62" fmla="*/ 89 w 103"/>
                <a:gd name="T63" fmla="*/ 61 h 93"/>
                <a:gd name="T64" fmla="*/ 89 w 103"/>
                <a:gd name="T65" fmla="*/ 61 h 93"/>
                <a:gd name="T66" fmla="*/ 84 w 103"/>
                <a:gd name="T67" fmla="*/ 75 h 93"/>
                <a:gd name="T68" fmla="*/ 79 w 103"/>
                <a:gd name="T69" fmla="*/ 75 h 93"/>
                <a:gd name="T70" fmla="*/ 70 w 103"/>
                <a:gd name="T71" fmla="*/ 75 h 93"/>
                <a:gd name="T72" fmla="*/ 70 w 103"/>
                <a:gd name="T73" fmla="*/ 75 h 93"/>
                <a:gd name="T74" fmla="*/ 70 w 103"/>
                <a:gd name="T75" fmla="*/ 75 h 93"/>
                <a:gd name="T76" fmla="*/ 70 w 103"/>
                <a:gd name="T77" fmla="*/ 70 h 93"/>
                <a:gd name="T78" fmla="*/ 70 w 103"/>
                <a:gd name="T79" fmla="*/ 37 h 93"/>
                <a:gd name="T80" fmla="*/ 98 w 103"/>
                <a:gd name="T81" fmla="*/ 37 h 93"/>
                <a:gd name="T82" fmla="*/ 98 w 103"/>
                <a:gd name="T83" fmla="*/ 23 h 93"/>
                <a:gd name="T84" fmla="*/ 5 w 103"/>
                <a:gd name="T85" fmla="*/ 23 h 93"/>
                <a:gd name="T86" fmla="*/ 5 w 103"/>
                <a:gd name="T87" fmla="*/ 37 h 93"/>
                <a:gd name="T88" fmla="*/ 28 w 103"/>
                <a:gd name="T89" fmla="*/ 37 h 93"/>
                <a:gd name="T90" fmla="*/ 28 w 103"/>
                <a:gd name="T91" fmla="*/ 37 h 93"/>
                <a:gd name="T92" fmla="*/ 28 w 103"/>
                <a:gd name="T93" fmla="*/ 42 h 93"/>
                <a:gd name="T94" fmla="*/ 28 w 103"/>
                <a:gd name="T95" fmla="*/ 42 h 93"/>
                <a:gd name="T96" fmla="*/ 28 w 103"/>
                <a:gd name="T97" fmla="*/ 42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3" h="93">
                  <a:moveTo>
                    <a:pt x="14" y="0"/>
                  </a:move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14" y="0"/>
                  </a:lnTo>
                  <a:close/>
                  <a:moveTo>
                    <a:pt x="28" y="42"/>
                  </a:moveTo>
                  <a:lnTo>
                    <a:pt x="28" y="42"/>
                  </a:lnTo>
                  <a:lnTo>
                    <a:pt x="28" y="56"/>
                  </a:lnTo>
                  <a:lnTo>
                    <a:pt x="23" y="65"/>
                  </a:lnTo>
                  <a:lnTo>
                    <a:pt x="14" y="75"/>
                  </a:lnTo>
                  <a:lnTo>
                    <a:pt x="0" y="84"/>
                  </a:lnTo>
                  <a:lnTo>
                    <a:pt x="9" y="93"/>
                  </a:lnTo>
                  <a:lnTo>
                    <a:pt x="28" y="84"/>
                  </a:lnTo>
                  <a:lnTo>
                    <a:pt x="37" y="70"/>
                  </a:lnTo>
                  <a:lnTo>
                    <a:pt x="42" y="61"/>
                  </a:lnTo>
                  <a:lnTo>
                    <a:pt x="42" y="37"/>
                  </a:lnTo>
                  <a:lnTo>
                    <a:pt x="56" y="37"/>
                  </a:lnTo>
                  <a:lnTo>
                    <a:pt x="56" y="79"/>
                  </a:lnTo>
                  <a:lnTo>
                    <a:pt x="56" y="84"/>
                  </a:lnTo>
                  <a:lnTo>
                    <a:pt x="70" y="89"/>
                  </a:lnTo>
                  <a:lnTo>
                    <a:pt x="84" y="89"/>
                  </a:lnTo>
                  <a:lnTo>
                    <a:pt x="93" y="89"/>
                  </a:lnTo>
                  <a:lnTo>
                    <a:pt x="98" y="84"/>
                  </a:lnTo>
                  <a:lnTo>
                    <a:pt x="103" y="65"/>
                  </a:lnTo>
                  <a:lnTo>
                    <a:pt x="89" y="61"/>
                  </a:lnTo>
                  <a:lnTo>
                    <a:pt x="84" y="75"/>
                  </a:lnTo>
                  <a:lnTo>
                    <a:pt x="79" y="75"/>
                  </a:lnTo>
                  <a:lnTo>
                    <a:pt x="70" y="75"/>
                  </a:lnTo>
                  <a:lnTo>
                    <a:pt x="70" y="70"/>
                  </a:lnTo>
                  <a:lnTo>
                    <a:pt x="70" y="37"/>
                  </a:lnTo>
                  <a:lnTo>
                    <a:pt x="98" y="37"/>
                  </a:lnTo>
                  <a:lnTo>
                    <a:pt x="98" y="23"/>
                  </a:lnTo>
                  <a:lnTo>
                    <a:pt x="5" y="23"/>
                  </a:lnTo>
                  <a:lnTo>
                    <a:pt x="5" y="37"/>
                  </a:lnTo>
                  <a:lnTo>
                    <a:pt x="28" y="37"/>
                  </a:lnTo>
                  <a:lnTo>
                    <a:pt x="28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82"/>
            <p:cNvSpPr>
              <a:spLocks noEditPoints="1"/>
            </p:cNvSpPr>
            <p:nvPr/>
          </p:nvSpPr>
          <p:spPr bwMode="auto">
            <a:xfrm>
              <a:off x="7202" y="5202"/>
              <a:ext cx="205" cy="223"/>
            </a:xfrm>
            <a:custGeom>
              <a:avLst/>
              <a:gdLst>
                <a:gd name="T0" fmla="*/ 33 w 94"/>
                <a:gd name="T1" fmla="*/ 0 h 102"/>
                <a:gd name="T2" fmla="*/ 14 w 94"/>
                <a:gd name="T3" fmla="*/ 0 h 102"/>
                <a:gd name="T4" fmla="*/ 5 w 94"/>
                <a:gd name="T5" fmla="*/ 9 h 102"/>
                <a:gd name="T6" fmla="*/ 5 w 94"/>
                <a:gd name="T7" fmla="*/ 74 h 102"/>
                <a:gd name="T8" fmla="*/ 0 w 94"/>
                <a:gd name="T9" fmla="*/ 84 h 102"/>
                <a:gd name="T10" fmla="*/ 5 w 94"/>
                <a:gd name="T11" fmla="*/ 98 h 102"/>
                <a:gd name="T12" fmla="*/ 9 w 94"/>
                <a:gd name="T13" fmla="*/ 93 h 102"/>
                <a:gd name="T14" fmla="*/ 33 w 94"/>
                <a:gd name="T15" fmla="*/ 84 h 102"/>
                <a:gd name="T16" fmla="*/ 42 w 94"/>
                <a:gd name="T17" fmla="*/ 84 h 102"/>
                <a:gd name="T18" fmla="*/ 37 w 94"/>
                <a:gd name="T19" fmla="*/ 93 h 102"/>
                <a:gd name="T20" fmla="*/ 47 w 94"/>
                <a:gd name="T21" fmla="*/ 102 h 102"/>
                <a:gd name="T22" fmla="*/ 61 w 94"/>
                <a:gd name="T23" fmla="*/ 84 h 102"/>
                <a:gd name="T24" fmla="*/ 80 w 94"/>
                <a:gd name="T25" fmla="*/ 65 h 102"/>
                <a:gd name="T26" fmla="*/ 80 w 94"/>
                <a:gd name="T27" fmla="*/ 84 h 102"/>
                <a:gd name="T28" fmla="*/ 65 w 94"/>
                <a:gd name="T29" fmla="*/ 88 h 102"/>
                <a:gd name="T30" fmla="*/ 70 w 94"/>
                <a:gd name="T31" fmla="*/ 102 h 102"/>
                <a:gd name="T32" fmla="*/ 89 w 94"/>
                <a:gd name="T33" fmla="*/ 98 h 102"/>
                <a:gd name="T34" fmla="*/ 94 w 94"/>
                <a:gd name="T35" fmla="*/ 98 h 102"/>
                <a:gd name="T36" fmla="*/ 94 w 94"/>
                <a:gd name="T37" fmla="*/ 4 h 102"/>
                <a:gd name="T38" fmla="*/ 51 w 94"/>
                <a:gd name="T39" fmla="*/ 56 h 102"/>
                <a:gd name="T40" fmla="*/ 47 w 94"/>
                <a:gd name="T41" fmla="*/ 79 h 102"/>
                <a:gd name="T42" fmla="*/ 42 w 94"/>
                <a:gd name="T43" fmla="*/ 65 h 102"/>
                <a:gd name="T44" fmla="*/ 37 w 94"/>
                <a:gd name="T45" fmla="*/ 60 h 102"/>
                <a:gd name="T46" fmla="*/ 47 w 94"/>
                <a:gd name="T47" fmla="*/ 9 h 102"/>
                <a:gd name="T48" fmla="*/ 33 w 94"/>
                <a:gd name="T49" fmla="*/ 9 h 102"/>
                <a:gd name="T50" fmla="*/ 33 w 94"/>
                <a:gd name="T51" fmla="*/ 9 h 102"/>
                <a:gd name="T52" fmla="*/ 33 w 94"/>
                <a:gd name="T53" fmla="*/ 0 h 102"/>
                <a:gd name="T54" fmla="*/ 65 w 94"/>
                <a:gd name="T55" fmla="*/ 18 h 102"/>
                <a:gd name="T56" fmla="*/ 80 w 94"/>
                <a:gd name="T57" fmla="*/ 32 h 102"/>
                <a:gd name="T58" fmla="*/ 65 w 94"/>
                <a:gd name="T59" fmla="*/ 18 h 102"/>
                <a:gd name="T60" fmla="*/ 33 w 94"/>
                <a:gd name="T61" fmla="*/ 23 h 102"/>
                <a:gd name="T62" fmla="*/ 19 w 94"/>
                <a:gd name="T63" fmla="*/ 32 h 102"/>
                <a:gd name="T64" fmla="*/ 33 w 94"/>
                <a:gd name="T65" fmla="*/ 23 h 102"/>
                <a:gd name="T66" fmla="*/ 33 w 94"/>
                <a:gd name="T67" fmla="*/ 42 h 102"/>
                <a:gd name="T68" fmla="*/ 19 w 94"/>
                <a:gd name="T69" fmla="*/ 51 h 102"/>
                <a:gd name="T70" fmla="*/ 33 w 94"/>
                <a:gd name="T71" fmla="*/ 42 h 102"/>
                <a:gd name="T72" fmla="*/ 80 w 94"/>
                <a:gd name="T73" fmla="*/ 42 h 102"/>
                <a:gd name="T74" fmla="*/ 65 w 94"/>
                <a:gd name="T75" fmla="*/ 56 h 102"/>
                <a:gd name="T76" fmla="*/ 80 w 94"/>
                <a:gd name="T77" fmla="*/ 42 h 102"/>
                <a:gd name="T78" fmla="*/ 28 w 94"/>
                <a:gd name="T79" fmla="*/ 70 h 102"/>
                <a:gd name="T80" fmla="*/ 19 w 94"/>
                <a:gd name="T81" fmla="*/ 79 h 102"/>
                <a:gd name="T82" fmla="*/ 33 w 94"/>
                <a:gd name="T83" fmla="*/ 60 h 102"/>
                <a:gd name="T84" fmla="*/ 23 w 94"/>
                <a:gd name="T85" fmla="*/ 65 h 102"/>
                <a:gd name="T86" fmla="*/ 28 w 94"/>
                <a:gd name="T87" fmla="*/ 70 h 1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14" y="0"/>
                  </a:lnTo>
                  <a:lnTo>
                    <a:pt x="19" y="9"/>
                  </a:lnTo>
                  <a:lnTo>
                    <a:pt x="5" y="9"/>
                  </a:lnTo>
                  <a:lnTo>
                    <a:pt x="5" y="74"/>
                  </a:lnTo>
                  <a:lnTo>
                    <a:pt x="0" y="84"/>
                  </a:lnTo>
                  <a:lnTo>
                    <a:pt x="5" y="98"/>
                  </a:lnTo>
                  <a:lnTo>
                    <a:pt x="9" y="93"/>
                  </a:lnTo>
                  <a:lnTo>
                    <a:pt x="33" y="84"/>
                  </a:lnTo>
                  <a:lnTo>
                    <a:pt x="37" y="88"/>
                  </a:lnTo>
                  <a:lnTo>
                    <a:pt x="42" y="84"/>
                  </a:lnTo>
                  <a:lnTo>
                    <a:pt x="37" y="93"/>
                  </a:lnTo>
                  <a:lnTo>
                    <a:pt x="47" y="102"/>
                  </a:lnTo>
                  <a:lnTo>
                    <a:pt x="61" y="84"/>
                  </a:lnTo>
                  <a:lnTo>
                    <a:pt x="65" y="65"/>
                  </a:lnTo>
                  <a:lnTo>
                    <a:pt x="80" y="65"/>
                  </a:lnTo>
                  <a:lnTo>
                    <a:pt x="80" y="84"/>
                  </a:lnTo>
                  <a:lnTo>
                    <a:pt x="75" y="88"/>
                  </a:lnTo>
                  <a:lnTo>
                    <a:pt x="65" y="88"/>
                  </a:lnTo>
                  <a:lnTo>
                    <a:pt x="70" y="102"/>
                  </a:lnTo>
                  <a:lnTo>
                    <a:pt x="89" y="98"/>
                  </a:lnTo>
                  <a:lnTo>
                    <a:pt x="94" y="98"/>
                  </a:lnTo>
                  <a:lnTo>
                    <a:pt x="94" y="88"/>
                  </a:lnTo>
                  <a:lnTo>
                    <a:pt x="94" y="4"/>
                  </a:lnTo>
                  <a:lnTo>
                    <a:pt x="51" y="4"/>
                  </a:lnTo>
                  <a:lnTo>
                    <a:pt x="51" y="56"/>
                  </a:lnTo>
                  <a:lnTo>
                    <a:pt x="47" y="79"/>
                  </a:lnTo>
                  <a:lnTo>
                    <a:pt x="42" y="65"/>
                  </a:lnTo>
                  <a:lnTo>
                    <a:pt x="37" y="60"/>
                  </a:lnTo>
                  <a:lnTo>
                    <a:pt x="47" y="60"/>
                  </a:lnTo>
                  <a:lnTo>
                    <a:pt x="47" y="9"/>
                  </a:lnTo>
                  <a:lnTo>
                    <a:pt x="33" y="9"/>
                  </a:lnTo>
                  <a:lnTo>
                    <a:pt x="33" y="0"/>
                  </a:lnTo>
                  <a:close/>
                  <a:moveTo>
                    <a:pt x="65" y="18"/>
                  </a:moveTo>
                  <a:lnTo>
                    <a:pt x="80" y="18"/>
                  </a:lnTo>
                  <a:lnTo>
                    <a:pt x="80" y="32"/>
                  </a:lnTo>
                  <a:lnTo>
                    <a:pt x="65" y="32"/>
                  </a:lnTo>
                  <a:lnTo>
                    <a:pt x="65" y="18"/>
                  </a:lnTo>
                  <a:close/>
                  <a:moveTo>
                    <a:pt x="33" y="23"/>
                  </a:moveTo>
                  <a:lnTo>
                    <a:pt x="33" y="32"/>
                  </a:lnTo>
                  <a:lnTo>
                    <a:pt x="19" y="32"/>
                  </a:lnTo>
                  <a:lnTo>
                    <a:pt x="19" y="23"/>
                  </a:lnTo>
                  <a:lnTo>
                    <a:pt x="33" y="23"/>
                  </a:lnTo>
                  <a:close/>
                  <a:moveTo>
                    <a:pt x="33" y="42"/>
                  </a:moveTo>
                  <a:lnTo>
                    <a:pt x="33" y="51"/>
                  </a:lnTo>
                  <a:lnTo>
                    <a:pt x="19" y="51"/>
                  </a:lnTo>
                  <a:lnTo>
                    <a:pt x="19" y="42"/>
                  </a:lnTo>
                  <a:lnTo>
                    <a:pt x="33" y="42"/>
                  </a:lnTo>
                  <a:close/>
                  <a:moveTo>
                    <a:pt x="80" y="42"/>
                  </a:moveTo>
                  <a:lnTo>
                    <a:pt x="80" y="56"/>
                  </a:lnTo>
                  <a:lnTo>
                    <a:pt x="65" y="56"/>
                  </a:lnTo>
                  <a:lnTo>
                    <a:pt x="65" y="42"/>
                  </a:lnTo>
                  <a:lnTo>
                    <a:pt x="80" y="42"/>
                  </a:lnTo>
                  <a:close/>
                  <a:moveTo>
                    <a:pt x="28" y="70"/>
                  </a:moveTo>
                  <a:lnTo>
                    <a:pt x="28" y="70"/>
                  </a:lnTo>
                  <a:lnTo>
                    <a:pt x="19" y="79"/>
                  </a:lnTo>
                  <a:lnTo>
                    <a:pt x="19" y="60"/>
                  </a:lnTo>
                  <a:lnTo>
                    <a:pt x="33" y="60"/>
                  </a:lnTo>
                  <a:lnTo>
                    <a:pt x="23" y="65"/>
                  </a:lnTo>
                  <a:lnTo>
                    <a:pt x="28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83"/>
            <p:cNvSpPr>
              <a:spLocks noEditPoints="1"/>
            </p:cNvSpPr>
            <p:nvPr/>
          </p:nvSpPr>
          <p:spPr bwMode="auto">
            <a:xfrm>
              <a:off x="7733" y="5210"/>
              <a:ext cx="194" cy="205"/>
            </a:xfrm>
            <a:custGeom>
              <a:avLst/>
              <a:gdLst>
                <a:gd name="T0" fmla="*/ 89 w 89"/>
                <a:gd name="T1" fmla="*/ 94 h 94"/>
                <a:gd name="T2" fmla="*/ 89 w 89"/>
                <a:gd name="T3" fmla="*/ 80 h 94"/>
                <a:gd name="T4" fmla="*/ 14 w 89"/>
                <a:gd name="T5" fmla="*/ 80 h 94"/>
                <a:gd name="T6" fmla="*/ 14 w 89"/>
                <a:gd name="T7" fmla="*/ 14 h 94"/>
                <a:gd name="T8" fmla="*/ 84 w 89"/>
                <a:gd name="T9" fmla="*/ 14 h 94"/>
                <a:gd name="T10" fmla="*/ 84 w 89"/>
                <a:gd name="T11" fmla="*/ 0 h 94"/>
                <a:gd name="T12" fmla="*/ 0 w 89"/>
                <a:gd name="T13" fmla="*/ 0 h 94"/>
                <a:gd name="T14" fmla="*/ 0 w 89"/>
                <a:gd name="T15" fmla="*/ 94 h 94"/>
                <a:gd name="T16" fmla="*/ 89 w 89"/>
                <a:gd name="T17" fmla="*/ 94 h 94"/>
                <a:gd name="T18" fmla="*/ 89 w 89"/>
                <a:gd name="T19" fmla="*/ 94 h 94"/>
                <a:gd name="T20" fmla="*/ 75 w 89"/>
                <a:gd name="T21" fmla="*/ 75 h 94"/>
                <a:gd name="T22" fmla="*/ 75 w 89"/>
                <a:gd name="T23" fmla="*/ 75 h 94"/>
                <a:gd name="T24" fmla="*/ 79 w 89"/>
                <a:gd name="T25" fmla="*/ 70 h 94"/>
                <a:gd name="T26" fmla="*/ 79 w 89"/>
                <a:gd name="T27" fmla="*/ 70 h 94"/>
                <a:gd name="T28" fmla="*/ 61 w 89"/>
                <a:gd name="T29" fmla="*/ 47 h 94"/>
                <a:gd name="T30" fmla="*/ 61 w 89"/>
                <a:gd name="T31" fmla="*/ 47 h 94"/>
                <a:gd name="T32" fmla="*/ 75 w 89"/>
                <a:gd name="T33" fmla="*/ 28 h 94"/>
                <a:gd name="T34" fmla="*/ 75 w 89"/>
                <a:gd name="T35" fmla="*/ 28 h 94"/>
                <a:gd name="T36" fmla="*/ 75 w 89"/>
                <a:gd name="T37" fmla="*/ 24 h 94"/>
                <a:gd name="T38" fmla="*/ 75 w 89"/>
                <a:gd name="T39" fmla="*/ 24 h 94"/>
                <a:gd name="T40" fmla="*/ 61 w 89"/>
                <a:gd name="T41" fmla="*/ 19 h 94"/>
                <a:gd name="T42" fmla="*/ 61 w 89"/>
                <a:gd name="T43" fmla="*/ 19 h 94"/>
                <a:gd name="T44" fmla="*/ 51 w 89"/>
                <a:gd name="T45" fmla="*/ 38 h 94"/>
                <a:gd name="T46" fmla="*/ 51 w 89"/>
                <a:gd name="T47" fmla="*/ 38 h 94"/>
                <a:gd name="T48" fmla="*/ 33 w 89"/>
                <a:gd name="T49" fmla="*/ 24 h 94"/>
                <a:gd name="T50" fmla="*/ 33 w 89"/>
                <a:gd name="T51" fmla="*/ 24 h 94"/>
                <a:gd name="T52" fmla="*/ 28 w 89"/>
                <a:gd name="T53" fmla="*/ 19 h 94"/>
                <a:gd name="T54" fmla="*/ 28 w 89"/>
                <a:gd name="T55" fmla="*/ 19 h 94"/>
                <a:gd name="T56" fmla="*/ 23 w 89"/>
                <a:gd name="T57" fmla="*/ 24 h 94"/>
                <a:gd name="T58" fmla="*/ 23 w 89"/>
                <a:gd name="T59" fmla="*/ 24 h 94"/>
                <a:gd name="T60" fmla="*/ 19 w 89"/>
                <a:gd name="T61" fmla="*/ 28 h 94"/>
                <a:gd name="T62" fmla="*/ 19 w 89"/>
                <a:gd name="T63" fmla="*/ 28 h 94"/>
                <a:gd name="T64" fmla="*/ 42 w 89"/>
                <a:gd name="T65" fmla="*/ 47 h 94"/>
                <a:gd name="T66" fmla="*/ 42 w 89"/>
                <a:gd name="T67" fmla="*/ 47 h 94"/>
                <a:gd name="T68" fmla="*/ 19 w 89"/>
                <a:gd name="T69" fmla="*/ 70 h 94"/>
                <a:gd name="T70" fmla="*/ 19 w 89"/>
                <a:gd name="T71" fmla="*/ 70 h 94"/>
                <a:gd name="T72" fmla="*/ 28 w 89"/>
                <a:gd name="T73" fmla="*/ 80 h 94"/>
                <a:gd name="T74" fmla="*/ 28 w 89"/>
                <a:gd name="T75" fmla="*/ 80 h 94"/>
                <a:gd name="T76" fmla="*/ 51 w 89"/>
                <a:gd name="T77" fmla="*/ 56 h 94"/>
                <a:gd name="T78" fmla="*/ 51 w 89"/>
                <a:gd name="T79" fmla="*/ 56 h 94"/>
                <a:gd name="T80" fmla="*/ 70 w 89"/>
                <a:gd name="T81" fmla="*/ 80 h 94"/>
                <a:gd name="T82" fmla="*/ 70 w 89"/>
                <a:gd name="T83" fmla="*/ 80 h 94"/>
                <a:gd name="T84" fmla="*/ 75 w 89"/>
                <a:gd name="T85" fmla="*/ 75 h 94"/>
                <a:gd name="T86" fmla="*/ 75 w 89"/>
                <a:gd name="T87" fmla="*/ 75 h 94"/>
                <a:gd name="T88" fmla="*/ 75 w 89"/>
                <a:gd name="T89" fmla="*/ 75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4">
                  <a:moveTo>
                    <a:pt x="89" y="94"/>
                  </a:moveTo>
                  <a:lnTo>
                    <a:pt x="89" y="80"/>
                  </a:lnTo>
                  <a:lnTo>
                    <a:pt x="14" y="80"/>
                  </a:lnTo>
                  <a:lnTo>
                    <a:pt x="14" y="14"/>
                  </a:lnTo>
                  <a:lnTo>
                    <a:pt x="84" y="14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89" y="94"/>
                  </a:lnTo>
                  <a:close/>
                  <a:moveTo>
                    <a:pt x="75" y="75"/>
                  </a:moveTo>
                  <a:lnTo>
                    <a:pt x="75" y="75"/>
                  </a:lnTo>
                  <a:lnTo>
                    <a:pt x="79" y="70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61" y="19"/>
                  </a:lnTo>
                  <a:lnTo>
                    <a:pt x="51" y="38"/>
                  </a:lnTo>
                  <a:lnTo>
                    <a:pt x="33" y="24"/>
                  </a:lnTo>
                  <a:lnTo>
                    <a:pt x="28" y="19"/>
                  </a:lnTo>
                  <a:lnTo>
                    <a:pt x="23" y="24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9" y="70"/>
                  </a:lnTo>
                  <a:lnTo>
                    <a:pt x="28" y="80"/>
                  </a:lnTo>
                  <a:lnTo>
                    <a:pt x="51" y="56"/>
                  </a:lnTo>
                  <a:lnTo>
                    <a:pt x="70" y="8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84"/>
            <p:cNvSpPr/>
            <p:nvPr/>
          </p:nvSpPr>
          <p:spPr bwMode="auto">
            <a:xfrm>
              <a:off x="10212" y="4904"/>
              <a:ext cx="234" cy="225"/>
            </a:xfrm>
            <a:custGeom>
              <a:avLst/>
              <a:gdLst>
                <a:gd name="T0" fmla="*/ 42 w 107"/>
                <a:gd name="T1" fmla="*/ 42 h 103"/>
                <a:gd name="T2" fmla="*/ 42 w 107"/>
                <a:gd name="T3" fmla="*/ 42 h 103"/>
                <a:gd name="T4" fmla="*/ 42 w 107"/>
                <a:gd name="T5" fmla="*/ 56 h 103"/>
                <a:gd name="T6" fmla="*/ 33 w 107"/>
                <a:gd name="T7" fmla="*/ 70 h 103"/>
                <a:gd name="T8" fmla="*/ 19 w 107"/>
                <a:gd name="T9" fmla="*/ 80 h 103"/>
                <a:gd name="T10" fmla="*/ 0 w 107"/>
                <a:gd name="T11" fmla="*/ 89 h 103"/>
                <a:gd name="T12" fmla="*/ 0 w 107"/>
                <a:gd name="T13" fmla="*/ 89 h 103"/>
                <a:gd name="T14" fmla="*/ 14 w 107"/>
                <a:gd name="T15" fmla="*/ 103 h 103"/>
                <a:gd name="T16" fmla="*/ 14 w 107"/>
                <a:gd name="T17" fmla="*/ 103 h 103"/>
                <a:gd name="T18" fmla="*/ 42 w 107"/>
                <a:gd name="T19" fmla="*/ 84 h 103"/>
                <a:gd name="T20" fmla="*/ 47 w 107"/>
                <a:gd name="T21" fmla="*/ 75 h 103"/>
                <a:gd name="T22" fmla="*/ 56 w 107"/>
                <a:gd name="T23" fmla="*/ 61 h 103"/>
                <a:gd name="T24" fmla="*/ 56 w 107"/>
                <a:gd name="T25" fmla="*/ 61 h 103"/>
                <a:gd name="T26" fmla="*/ 61 w 107"/>
                <a:gd name="T27" fmla="*/ 75 h 103"/>
                <a:gd name="T28" fmla="*/ 70 w 107"/>
                <a:gd name="T29" fmla="*/ 84 h 103"/>
                <a:gd name="T30" fmla="*/ 79 w 107"/>
                <a:gd name="T31" fmla="*/ 94 h 103"/>
                <a:gd name="T32" fmla="*/ 93 w 107"/>
                <a:gd name="T33" fmla="*/ 103 h 103"/>
                <a:gd name="T34" fmla="*/ 93 w 107"/>
                <a:gd name="T35" fmla="*/ 103 h 103"/>
                <a:gd name="T36" fmla="*/ 107 w 107"/>
                <a:gd name="T37" fmla="*/ 84 h 103"/>
                <a:gd name="T38" fmla="*/ 107 w 107"/>
                <a:gd name="T39" fmla="*/ 84 h 103"/>
                <a:gd name="T40" fmla="*/ 89 w 107"/>
                <a:gd name="T41" fmla="*/ 80 h 103"/>
                <a:gd name="T42" fmla="*/ 75 w 107"/>
                <a:gd name="T43" fmla="*/ 70 h 103"/>
                <a:gd name="T44" fmla="*/ 65 w 107"/>
                <a:gd name="T45" fmla="*/ 56 h 103"/>
                <a:gd name="T46" fmla="*/ 61 w 107"/>
                <a:gd name="T47" fmla="*/ 42 h 103"/>
                <a:gd name="T48" fmla="*/ 103 w 107"/>
                <a:gd name="T49" fmla="*/ 42 h 103"/>
                <a:gd name="T50" fmla="*/ 103 w 107"/>
                <a:gd name="T51" fmla="*/ 28 h 103"/>
                <a:gd name="T52" fmla="*/ 61 w 107"/>
                <a:gd name="T53" fmla="*/ 28 h 103"/>
                <a:gd name="T54" fmla="*/ 61 w 107"/>
                <a:gd name="T55" fmla="*/ 10 h 103"/>
                <a:gd name="T56" fmla="*/ 61 w 107"/>
                <a:gd name="T57" fmla="*/ 10 h 103"/>
                <a:gd name="T58" fmla="*/ 61 w 107"/>
                <a:gd name="T59" fmla="*/ 0 h 103"/>
                <a:gd name="T60" fmla="*/ 61 w 107"/>
                <a:gd name="T61" fmla="*/ 0 h 103"/>
                <a:gd name="T62" fmla="*/ 65 w 107"/>
                <a:gd name="T63" fmla="*/ 0 h 103"/>
                <a:gd name="T64" fmla="*/ 65 w 107"/>
                <a:gd name="T65" fmla="*/ 0 h 103"/>
                <a:gd name="T66" fmla="*/ 56 w 107"/>
                <a:gd name="T67" fmla="*/ 0 h 103"/>
                <a:gd name="T68" fmla="*/ 47 w 107"/>
                <a:gd name="T69" fmla="*/ 0 h 103"/>
                <a:gd name="T70" fmla="*/ 47 w 107"/>
                <a:gd name="T71" fmla="*/ 28 h 103"/>
                <a:gd name="T72" fmla="*/ 5 w 107"/>
                <a:gd name="T73" fmla="*/ 28 h 103"/>
                <a:gd name="T74" fmla="*/ 5 w 107"/>
                <a:gd name="T75" fmla="*/ 42 h 103"/>
                <a:gd name="T76" fmla="*/ 42 w 107"/>
                <a:gd name="T77" fmla="*/ 42 h 103"/>
                <a:gd name="T78" fmla="*/ 42 w 107"/>
                <a:gd name="T79" fmla="*/ 42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7" h="103">
                  <a:moveTo>
                    <a:pt x="42" y="42"/>
                  </a:moveTo>
                  <a:lnTo>
                    <a:pt x="42" y="42"/>
                  </a:lnTo>
                  <a:lnTo>
                    <a:pt x="42" y="56"/>
                  </a:lnTo>
                  <a:lnTo>
                    <a:pt x="33" y="70"/>
                  </a:lnTo>
                  <a:lnTo>
                    <a:pt x="19" y="80"/>
                  </a:lnTo>
                  <a:lnTo>
                    <a:pt x="0" y="89"/>
                  </a:lnTo>
                  <a:lnTo>
                    <a:pt x="14" y="103"/>
                  </a:lnTo>
                  <a:lnTo>
                    <a:pt x="42" y="84"/>
                  </a:lnTo>
                  <a:lnTo>
                    <a:pt x="47" y="75"/>
                  </a:lnTo>
                  <a:lnTo>
                    <a:pt x="56" y="61"/>
                  </a:lnTo>
                  <a:lnTo>
                    <a:pt x="61" y="75"/>
                  </a:lnTo>
                  <a:lnTo>
                    <a:pt x="70" y="84"/>
                  </a:lnTo>
                  <a:lnTo>
                    <a:pt x="79" y="94"/>
                  </a:lnTo>
                  <a:lnTo>
                    <a:pt x="93" y="103"/>
                  </a:lnTo>
                  <a:lnTo>
                    <a:pt x="107" y="84"/>
                  </a:lnTo>
                  <a:lnTo>
                    <a:pt x="89" y="80"/>
                  </a:lnTo>
                  <a:lnTo>
                    <a:pt x="75" y="70"/>
                  </a:lnTo>
                  <a:lnTo>
                    <a:pt x="65" y="56"/>
                  </a:lnTo>
                  <a:lnTo>
                    <a:pt x="61" y="42"/>
                  </a:lnTo>
                  <a:lnTo>
                    <a:pt x="103" y="42"/>
                  </a:lnTo>
                  <a:lnTo>
                    <a:pt x="103" y="28"/>
                  </a:lnTo>
                  <a:lnTo>
                    <a:pt x="61" y="28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47" y="28"/>
                  </a:lnTo>
                  <a:lnTo>
                    <a:pt x="5" y="28"/>
                  </a:lnTo>
                  <a:lnTo>
                    <a:pt x="5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85"/>
            <p:cNvSpPr>
              <a:spLocks noEditPoints="1"/>
            </p:cNvSpPr>
            <p:nvPr/>
          </p:nvSpPr>
          <p:spPr bwMode="auto">
            <a:xfrm>
              <a:off x="11007" y="4904"/>
              <a:ext cx="225" cy="225"/>
            </a:xfrm>
            <a:custGeom>
              <a:avLst/>
              <a:gdLst>
                <a:gd name="T0" fmla="*/ 56 w 103"/>
                <a:gd name="T1" fmla="*/ 42 h 103"/>
                <a:gd name="T2" fmla="*/ 52 w 103"/>
                <a:gd name="T3" fmla="*/ 52 h 103"/>
                <a:gd name="T4" fmla="*/ 52 w 103"/>
                <a:gd name="T5" fmla="*/ 42 h 103"/>
                <a:gd name="T6" fmla="*/ 70 w 103"/>
                <a:gd name="T7" fmla="*/ 42 h 103"/>
                <a:gd name="T8" fmla="*/ 84 w 103"/>
                <a:gd name="T9" fmla="*/ 52 h 103"/>
                <a:gd name="T10" fmla="*/ 70 w 103"/>
                <a:gd name="T11" fmla="*/ 52 h 103"/>
                <a:gd name="T12" fmla="*/ 56 w 103"/>
                <a:gd name="T13" fmla="*/ 66 h 103"/>
                <a:gd name="T14" fmla="*/ 52 w 103"/>
                <a:gd name="T15" fmla="*/ 61 h 103"/>
                <a:gd name="T16" fmla="*/ 56 w 103"/>
                <a:gd name="T17" fmla="*/ 61 h 103"/>
                <a:gd name="T18" fmla="*/ 84 w 103"/>
                <a:gd name="T19" fmla="*/ 61 h 103"/>
                <a:gd name="T20" fmla="*/ 70 w 103"/>
                <a:gd name="T21" fmla="*/ 66 h 103"/>
                <a:gd name="T22" fmla="*/ 70 w 103"/>
                <a:gd name="T23" fmla="*/ 61 h 103"/>
                <a:gd name="T24" fmla="*/ 56 w 103"/>
                <a:gd name="T25" fmla="*/ 33 h 103"/>
                <a:gd name="T26" fmla="*/ 38 w 103"/>
                <a:gd name="T27" fmla="*/ 103 h 103"/>
                <a:gd name="T28" fmla="*/ 52 w 103"/>
                <a:gd name="T29" fmla="*/ 80 h 103"/>
                <a:gd name="T30" fmla="*/ 56 w 103"/>
                <a:gd name="T31" fmla="*/ 98 h 103"/>
                <a:gd name="T32" fmla="*/ 70 w 103"/>
                <a:gd name="T33" fmla="*/ 80 h 103"/>
                <a:gd name="T34" fmla="*/ 84 w 103"/>
                <a:gd name="T35" fmla="*/ 84 h 103"/>
                <a:gd name="T36" fmla="*/ 80 w 103"/>
                <a:gd name="T37" fmla="*/ 89 h 103"/>
                <a:gd name="T38" fmla="*/ 75 w 103"/>
                <a:gd name="T39" fmla="*/ 89 h 103"/>
                <a:gd name="T40" fmla="*/ 80 w 103"/>
                <a:gd name="T41" fmla="*/ 103 h 103"/>
                <a:gd name="T42" fmla="*/ 98 w 103"/>
                <a:gd name="T43" fmla="*/ 94 h 103"/>
                <a:gd name="T44" fmla="*/ 98 w 103"/>
                <a:gd name="T45" fmla="*/ 33 h 103"/>
                <a:gd name="T46" fmla="*/ 70 w 103"/>
                <a:gd name="T47" fmla="*/ 24 h 103"/>
                <a:gd name="T48" fmla="*/ 103 w 103"/>
                <a:gd name="T49" fmla="*/ 14 h 103"/>
                <a:gd name="T50" fmla="*/ 89 w 103"/>
                <a:gd name="T51" fmla="*/ 14 h 103"/>
                <a:gd name="T52" fmla="*/ 94 w 103"/>
                <a:gd name="T53" fmla="*/ 10 h 103"/>
                <a:gd name="T54" fmla="*/ 94 w 103"/>
                <a:gd name="T55" fmla="*/ 10 h 103"/>
                <a:gd name="T56" fmla="*/ 94 w 103"/>
                <a:gd name="T57" fmla="*/ 10 h 103"/>
                <a:gd name="T58" fmla="*/ 89 w 103"/>
                <a:gd name="T59" fmla="*/ 0 h 103"/>
                <a:gd name="T60" fmla="*/ 75 w 103"/>
                <a:gd name="T61" fmla="*/ 5 h 103"/>
                <a:gd name="T62" fmla="*/ 84 w 103"/>
                <a:gd name="T63" fmla="*/ 14 h 103"/>
                <a:gd name="T64" fmla="*/ 70 w 103"/>
                <a:gd name="T65" fmla="*/ 5 h 103"/>
                <a:gd name="T66" fmla="*/ 75 w 103"/>
                <a:gd name="T67" fmla="*/ 5 h 103"/>
                <a:gd name="T68" fmla="*/ 75 w 103"/>
                <a:gd name="T69" fmla="*/ 0 h 103"/>
                <a:gd name="T70" fmla="*/ 66 w 103"/>
                <a:gd name="T71" fmla="*/ 0 h 103"/>
                <a:gd name="T72" fmla="*/ 56 w 103"/>
                <a:gd name="T73" fmla="*/ 14 h 103"/>
                <a:gd name="T74" fmla="*/ 33 w 103"/>
                <a:gd name="T75" fmla="*/ 24 h 103"/>
                <a:gd name="T76" fmla="*/ 56 w 103"/>
                <a:gd name="T77" fmla="*/ 24 h 103"/>
                <a:gd name="T78" fmla="*/ 24 w 103"/>
                <a:gd name="T79" fmla="*/ 28 h 103"/>
                <a:gd name="T80" fmla="*/ 24 w 103"/>
                <a:gd name="T81" fmla="*/ 10 h 103"/>
                <a:gd name="T82" fmla="*/ 28 w 103"/>
                <a:gd name="T83" fmla="*/ 5 h 103"/>
                <a:gd name="T84" fmla="*/ 28 w 103"/>
                <a:gd name="T85" fmla="*/ 5 h 103"/>
                <a:gd name="T86" fmla="*/ 10 w 103"/>
                <a:gd name="T87" fmla="*/ 0 h 103"/>
                <a:gd name="T88" fmla="*/ 0 w 103"/>
                <a:gd name="T89" fmla="*/ 28 h 103"/>
                <a:gd name="T90" fmla="*/ 10 w 103"/>
                <a:gd name="T91" fmla="*/ 38 h 103"/>
                <a:gd name="T92" fmla="*/ 10 w 103"/>
                <a:gd name="T93" fmla="*/ 70 h 103"/>
                <a:gd name="T94" fmla="*/ 5 w 103"/>
                <a:gd name="T95" fmla="*/ 70 h 103"/>
                <a:gd name="T96" fmla="*/ 0 w 103"/>
                <a:gd name="T97" fmla="*/ 75 h 103"/>
                <a:gd name="T98" fmla="*/ 5 w 103"/>
                <a:gd name="T99" fmla="*/ 89 h 103"/>
                <a:gd name="T100" fmla="*/ 5 w 103"/>
                <a:gd name="T101" fmla="*/ 89 h 103"/>
                <a:gd name="T102" fmla="*/ 33 w 103"/>
                <a:gd name="T103" fmla="*/ 75 h 103"/>
                <a:gd name="T104" fmla="*/ 33 w 103"/>
                <a:gd name="T105" fmla="*/ 61 h 103"/>
                <a:gd name="T106" fmla="*/ 24 w 103"/>
                <a:gd name="T107" fmla="*/ 38 h 103"/>
                <a:gd name="T108" fmla="*/ 33 w 103"/>
                <a:gd name="T109" fmla="*/ 28 h 103"/>
                <a:gd name="T110" fmla="*/ 24 w 103"/>
                <a:gd name="T111" fmla="*/ 28 h 1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3" h="103">
                  <a:moveTo>
                    <a:pt x="52" y="42"/>
                  </a:moveTo>
                  <a:lnTo>
                    <a:pt x="56" y="4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42"/>
                  </a:lnTo>
                  <a:close/>
                  <a:moveTo>
                    <a:pt x="70" y="52"/>
                  </a:moveTo>
                  <a:lnTo>
                    <a:pt x="70" y="42"/>
                  </a:lnTo>
                  <a:lnTo>
                    <a:pt x="84" y="42"/>
                  </a:lnTo>
                  <a:lnTo>
                    <a:pt x="84" y="52"/>
                  </a:lnTo>
                  <a:lnTo>
                    <a:pt x="70" y="52"/>
                  </a:lnTo>
                  <a:close/>
                  <a:moveTo>
                    <a:pt x="56" y="61"/>
                  </a:moveTo>
                  <a:lnTo>
                    <a:pt x="56" y="66"/>
                  </a:lnTo>
                  <a:lnTo>
                    <a:pt x="52" y="66"/>
                  </a:lnTo>
                  <a:lnTo>
                    <a:pt x="52" y="61"/>
                  </a:lnTo>
                  <a:lnTo>
                    <a:pt x="56" y="61"/>
                  </a:lnTo>
                  <a:close/>
                  <a:moveTo>
                    <a:pt x="70" y="61"/>
                  </a:moveTo>
                  <a:lnTo>
                    <a:pt x="84" y="61"/>
                  </a:lnTo>
                  <a:lnTo>
                    <a:pt x="84" y="66"/>
                  </a:lnTo>
                  <a:lnTo>
                    <a:pt x="70" y="66"/>
                  </a:lnTo>
                  <a:lnTo>
                    <a:pt x="70" y="61"/>
                  </a:lnTo>
                  <a:close/>
                  <a:moveTo>
                    <a:pt x="56" y="24"/>
                  </a:moveTo>
                  <a:lnTo>
                    <a:pt x="56" y="33"/>
                  </a:lnTo>
                  <a:lnTo>
                    <a:pt x="38" y="33"/>
                  </a:lnTo>
                  <a:lnTo>
                    <a:pt x="38" y="103"/>
                  </a:lnTo>
                  <a:lnTo>
                    <a:pt x="52" y="103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98"/>
                  </a:lnTo>
                  <a:lnTo>
                    <a:pt x="70" y="98"/>
                  </a:lnTo>
                  <a:lnTo>
                    <a:pt x="7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5" y="89"/>
                  </a:lnTo>
                  <a:lnTo>
                    <a:pt x="80" y="103"/>
                  </a:lnTo>
                  <a:lnTo>
                    <a:pt x="94" y="98"/>
                  </a:lnTo>
                  <a:lnTo>
                    <a:pt x="98" y="94"/>
                  </a:lnTo>
                  <a:lnTo>
                    <a:pt x="98" y="89"/>
                  </a:lnTo>
                  <a:lnTo>
                    <a:pt x="98" y="33"/>
                  </a:lnTo>
                  <a:lnTo>
                    <a:pt x="70" y="33"/>
                  </a:lnTo>
                  <a:lnTo>
                    <a:pt x="70" y="24"/>
                  </a:lnTo>
                  <a:lnTo>
                    <a:pt x="103" y="24"/>
                  </a:lnTo>
                  <a:lnTo>
                    <a:pt x="103" y="14"/>
                  </a:lnTo>
                  <a:lnTo>
                    <a:pt x="89" y="14"/>
                  </a:lnTo>
                  <a:lnTo>
                    <a:pt x="94" y="10"/>
                  </a:lnTo>
                  <a:lnTo>
                    <a:pt x="89" y="0"/>
                  </a:lnTo>
                  <a:lnTo>
                    <a:pt x="75" y="5"/>
                  </a:lnTo>
                  <a:lnTo>
                    <a:pt x="84" y="14"/>
                  </a:lnTo>
                  <a:lnTo>
                    <a:pt x="70" y="14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75" y="0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56" y="14"/>
                  </a:lnTo>
                  <a:lnTo>
                    <a:pt x="33" y="14"/>
                  </a:lnTo>
                  <a:lnTo>
                    <a:pt x="33" y="24"/>
                  </a:lnTo>
                  <a:lnTo>
                    <a:pt x="56" y="24"/>
                  </a:lnTo>
                  <a:close/>
                  <a:moveTo>
                    <a:pt x="24" y="28"/>
                  </a:moveTo>
                  <a:lnTo>
                    <a:pt x="24" y="10"/>
                  </a:lnTo>
                  <a:lnTo>
                    <a:pt x="28" y="5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10" y="28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10" y="38"/>
                  </a:lnTo>
                  <a:lnTo>
                    <a:pt x="10" y="70"/>
                  </a:lnTo>
                  <a:lnTo>
                    <a:pt x="5" y="70"/>
                  </a:lnTo>
                  <a:lnTo>
                    <a:pt x="0" y="75"/>
                  </a:lnTo>
                  <a:lnTo>
                    <a:pt x="5" y="89"/>
                  </a:lnTo>
                  <a:lnTo>
                    <a:pt x="33" y="75"/>
                  </a:lnTo>
                  <a:lnTo>
                    <a:pt x="33" y="61"/>
                  </a:lnTo>
                  <a:lnTo>
                    <a:pt x="24" y="66"/>
                  </a:lnTo>
                  <a:lnTo>
                    <a:pt x="24" y="38"/>
                  </a:lnTo>
                  <a:lnTo>
                    <a:pt x="33" y="38"/>
                  </a:lnTo>
                  <a:lnTo>
                    <a:pt x="33" y="28"/>
                  </a:lnTo>
                  <a:lnTo>
                    <a:pt x="24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86"/>
            <p:cNvSpPr>
              <a:spLocks noEditPoints="1"/>
            </p:cNvSpPr>
            <p:nvPr/>
          </p:nvSpPr>
          <p:spPr bwMode="auto">
            <a:xfrm>
              <a:off x="11885" y="4915"/>
              <a:ext cx="194" cy="203"/>
            </a:xfrm>
            <a:custGeom>
              <a:avLst/>
              <a:gdLst>
                <a:gd name="T0" fmla="*/ 89 w 89"/>
                <a:gd name="T1" fmla="*/ 93 h 93"/>
                <a:gd name="T2" fmla="*/ 89 w 89"/>
                <a:gd name="T3" fmla="*/ 79 h 93"/>
                <a:gd name="T4" fmla="*/ 14 w 89"/>
                <a:gd name="T5" fmla="*/ 79 h 93"/>
                <a:gd name="T6" fmla="*/ 14 w 89"/>
                <a:gd name="T7" fmla="*/ 9 h 93"/>
                <a:gd name="T8" fmla="*/ 84 w 89"/>
                <a:gd name="T9" fmla="*/ 9 h 93"/>
                <a:gd name="T10" fmla="*/ 84 w 89"/>
                <a:gd name="T11" fmla="*/ 0 h 93"/>
                <a:gd name="T12" fmla="*/ 0 w 89"/>
                <a:gd name="T13" fmla="*/ 0 h 93"/>
                <a:gd name="T14" fmla="*/ 0 w 89"/>
                <a:gd name="T15" fmla="*/ 93 h 93"/>
                <a:gd name="T16" fmla="*/ 89 w 89"/>
                <a:gd name="T17" fmla="*/ 93 h 93"/>
                <a:gd name="T18" fmla="*/ 89 w 89"/>
                <a:gd name="T19" fmla="*/ 93 h 93"/>
                <a:gd name="T20" fmla="*/ 75 w 89"/>
                <a:gd name="T21" fmla="*/ 70 h 93"/>
                <a:gd name="T22" fmla="*/ 75 w 89"/>
                <a:gd name="T23" fmla="*/ 70 h 93"/>
                <a:gd name="T24" fmla="*/ 80 w 89"/>
                <a:gd name="T25" fmla="*/ 70 h 93"/>
                <a:gd name="T26" fmla="*/ 80 w 89"/>
                <a:gd name="T27" fmla="*/ 70 h 93"/>
                <a:gd name="T28" fmla="*/ 61 w 89"/>
                <a:gd name="T29" fmla="*/ 47 h 93"/>
                <a:gd name="T30" fmla="*/ 61 w 89"/>
                <a:gd name="T31" fmla="*/ 47 h 93"/>
                <a:gd name="T32" fmla="*/ 75 w 89"/>
                <a:gd name="T33" fmla="*/ 28 h 93"/>
                <a:gd name="T34" fmla="*/ 75 w 89"/>
                <a:gd name="T35" fmla="*/ 28 h 93"/>
                <a:gd name="T36" fmla="*/ 75 w 89"/>
                <a:gd name="T37" fmla="*/ 23 h 93"/>
                <a:gd name="T38" fmla="*/ 75 w 89"/>
                <a:gd name="T39" fmla="*/ 23 h 93"/>
                <a:gd name="T40" fmla="*/ 61 w 89"/>
                <a:gd name="T41" fmla="*/ 14 h 93"/>
                <a:gd name="T42" fmla="*/ 61 w 89"/>
                <a:gd name="T43" fmla="*/ 14 h 93"/>
                <a:gd name="T44" fmla="*/ 51 w 89"/>
                <a:gd name="T45" fmla="*/ 37 h 93"/>
                <a:gd name="T46" fmla="*/ 51 w 89"/>
                <a:gd name="T47" fmla="*/ 37 h 93"/>
                <a:gd name="T48" fmla="*/ 33 w 89"/>
                <a:gd name="T49" fmla="*/ 23 h 93"/>
                <a:gd name="T50" fmla="*/ 33 w 89"/>
                <a:gd name="T51" fmla="*/ 23 h 93"/>
                <a:gd name="T52" fmla="*/ 28 w 89"/>
                <a:gd name="T53" fmla="*/ 19 h 93"/>
                <a:gd name="T54" fmla="*/ 28 w 89"/>
                <a:gd name="T55" fmla="*/ 19 h 93"/>
                <a:gd name="T56" fmla="*/ 23 w 89"/>
                <a:gd name="T57" fmla="*/ 19 h 93"/>
                <a:gd name="T58" fmla="*/ 23 w 89"/>
                <a:gd name="T59" fmla="*/ 19 h 93"/>
                <a:gd name="T60" fmla="*/ 19 w 89"/>
                <a:gd name="T61" fmla="*/ 28 h 93"/>
                <a:gd name="T62" fmla="*/ 19 w 89"/>
                <a:gd name="T63" fmla="*/ 28 h 93"/>
                <a:gd name="T64" fmla="*/ 42 w 89"/>
                <a:gd name="T65" fmla="*/ 47 h 93"/>
                <a:gd name="T66" fmla="*/ 42 w 89"/>
                <a:gd name="T67" fmla="*/ 47 h 93"/>
                <a:gd name="T68" fmla="*/ 14 w 89"/>
                <a:gd name="T69" fmla="*/ 70 h 93"/>
                <a:gd name="T70" fmla="*/ 14 w 89"/>
                <a:gd name="T71" fmla="*/ 70 h 93"/>
                <a:gd name="T72" fmla="*/ 28 w 89"/>
                <a:gd name="T73" fmla="*/ 79 h 93"/>
                <a:gd name="T74" fmla="*/ 28 w 89"/>
                <a:gd name="T75" fmla="*/ 79 h 93"/>
                <a:gd name="T76" fmla="*/ 51 w 89"/>
                <a:gd name="T77" fmla="*/ 56 h 93"/>
                <a:gd name="T78" fmla="*/ 51 w 89"/>
                <a:gd name="T79" fmla="*/ 56 h 93"/>
                <a:gd name="T80" fmla="*/ 66 w 89"/>
                <a:gd name="T81" fmla="*/ 79 h 93"/>
                <a:gd name="T82" fmla="*/ 66 w 89"/>
                <a:gd name="T83" fmla="*/ 79 h 93"/>
                <a:gd name="T84" fmla="*/ 75 w 89"/>
                <a:gd name="T85" fmla="*/ 70 h 93"/>
                <a:gd name="T86" fmla="*/ 75 w 89"/>
                <a:gd name="T87" fmla="*/ 70 h 93"/>
                <a:gd name="T88" fmla="*/ 75 w 89"/>
                <a:gd name="T89" fmla="*/ 70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" h="93">
                  <a:moveTo>
                    <a:pt x="89" y="93"/>
                  </a:moveTo>
                  <a:lnTo>
                    <a:pt x="89" y="79"/>
                  </a:lnTo>
                  <a:lnTo>
                    <a:pt x="14" y="79"/>
                  </a:lnTo>
                  <a:lnTo>
                    <a:pt x="1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89" y="93"/>
                  </a:lnTo>
                  <a:close/>
                  <a:moveTo>
                    <a:pt x="75" y="70"/>
                  </a:moveTo>
                  <a:lnTo>
                    <a:pt x="75" y="70"/>
                  </a:lnTo>
                  <a:lnTo>
                    <a:pt x="80" y="70"/>
                  </a:lnTo>
                  <a:lnTo>
                    <a:pt x="61" y="47"/>
                  </a:lnTo>
                  <a:lnTo>
                    <a:pt x="75" y="28"/>
                  </a:lnTo>
                  <a:lnTo>
                    <a:pt x="75" y="23"/>
                  </a:lnTo>
                  <a:lnTo>
                    <a:pt x="61" y="14"/>
                  </a:lnTo>
                  <a:lnTo>
                    <a:pt x="51" y="37"/>
                  </a:lnTo>
                  <a:lnTo>
                    <a:pt x="33" y="23"/>
                  </a:lnTo>
                  <a:lnTo>
                    <a:pt x="28" y="19"/>
                  </a:lnTo>
                  <a:lnTo>
                    <a:pt x="23" y="19"/>
                  </a:lnTo>
                  <a:lnTo>
                    <a:pt x="19" y="28"/>
                  </a:lnTo>
                  <a:lnTo>
                    <a:pt x="42" y="47"/>
                  </a:lnTo>
                  <a:lnTo>
                    <a:pt x="14" y="70"/>
                  </a:lnTo>
                  <a:lnTo>
                    <a:pt x="28" y="79"/>
                  </a:lnTo>
                  <a:lnTo>
                    <a:pt x="51" y="56"/>
                  </a:lnTo>
                  <a:lnTo>
                    <a:pt x="66" y="79"/>
                  </a:lnTo>
                  <a:lnTo>
                    <a:pt x="75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sp>
        <p:nvSpPr>
          <p:cNvPr id="78" name="矩形 77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香港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456940" y="1626870"/>
            <a:ext cx="4460875" cy="5645150"/>
            <a:chOff x="5444" y="2562"/>
            <a:chExt cx="7025" cy="8890"/>
          </a:xfrm>
        </p:grpSpPr>
        <p:sp>
          <p:nvSpPr>
            <p:cNvPr id="25" name="Freeform 9"/>
            <p:cNvSpPr/>
            <p:nvPr/>
          </p:nvSpPr>
          <p:spPr bwMode="auto">
            <a:xfrm>
              <a:off x="8449" y="6422"/>
              <a:ext cx="1579" cy="1892"/>
            </a:xfrm>
            <a:custGeom>
              <a:avLst/>
              <a:gdLst>
                <a:gd name="T0" fmla="*/ 543 w 752"/>
                <a:gd name="T1" fmla="*/ 0 h 901"/>
                <a:gd name="T2" fmla="*/ 358 w 752"/>
                <a:gd name="T3" fmla="*/ 163 h 901"/>
                <a:gd name="T4" fmla="*/ 303 w 752"/>
                <a:gd name="T5" fmla="*/ 186 h 901"/>
                <a:gd name="T6" fmla="*/ 249 w 752"/>
                <a:gd name="T7" fmla="*/ 290 h 901"/>
                <a:gd name="T8" fmla="*/ 240 w 752"/>
                <a:gd name="T9" fmla="*/ 254 h 901"/>
                <a:gd name="T10" fmla="*/ 217 w 752"/>
                <a:gd name="T11" fmla="*/ 222 h 901"/>
                <a:gd name="T12" fmla="*/ 168 w 752"/>
                <a:gd name="T13" fmla="*/ 213 h 901"/>
                <a:gd name="T14" fmla="*/ 136 w 752"/>
                <a:gd name="T15" fmla="*/ 218 h 901"/>
                <a:gd name="T16" fmla="*/ 118 w 752"/>
                <a:gd name="T17" fmla="*/ 199 h 901"/>
                <a:gd name="T18" fmla="*/ 32 w 752"/>
                <a:gd name="T19" fmla="*/ 213 h 901"/>
                <a:gd name="T20" fmla="*/ 0 w 752"/>
                <a:gd name="T21" fmla="*/ 236 h 901"/>
                <a:gd name="T22" fmla="*/ 18 w 752"/>
                <a:gd name="T23" fmla="*/ 254 h 901"/>
                <a:gd name="T24" fmla="*/ 91 w 752"/>
                <a:gd name="T25" fmla="*/ 272 h 901"/>
                <a:gd name="T26" fmla="*/ 145 w 752"/>
                <a:gd name="T27" fmla="*/ 308 h 901"/>
                <a:gd name="T28" fmla="*/ 136 w 752"/>
                <a:gd name="T29" fmla="*/ 353 h 901"/>
                <a:gd name="T30" fmla="*/ 100 w 752"/>
                <a:gd name="T31" fmla="*/ 381 h 901"/>
                <a:gd name="T32" fmla="*/ 54 w 752"/>
                <a:gd name="T33" fmla="*/ 403 h 901"/>
                <a:gd name="T34" fmla="*/ 32 w 752"/>
                <a:gd name="T35" fmla="*/ 426 h 901"/>
                <a:gd name="T36" fmla="*/ 63 w 752"/>
                <a:gd name="T37" fmla="*/ 471 h 901"/>
                <a:gd name="T38" fmla="*/ 45 w 752"/>
                <a:gd name="T39" fmla="*/ 521 h 901"/>
                <a:gd name="T40" fmla="*/ 27 w 752"/>
                <a:gd name="T41" fmla="*/ 548 h 901"/>
                <a:gd name="T42" fmla="*/ 32 w 752"/>
                <a:gd name="T43" fmla="*/ 593 h 901"/>
                <a:gd name="T44" fmla="*/ 163 w 752"/>
                <a:gd name="T45" fmla="*/ 607 h 901"/>
                <a:gd name="T46" fmla="*/ 177 w 752"/>
                <a:gd name="T47" fmla="*/ 612 h 901"/>
                <a:gd name="T48" fmla="*/ 208 w 752"/>
                <a:gd name="T49" fmla="*/ 643 h 901"/>
                <a:gd name="T50" fmla="*/ 281 w 752"/>
                <a:gd name="T51" fmla="*/ 756 h 901"/>
                <a:gd name="T52" fmla="*/ 353 w 752"/>
                <a:gd name="T53" fmla="*/ 865 h 901"/>
                <a:gd name="T54" fmla="*/ 380 w 752"/>
                <a:gd name="T55" fmla="*/ 888 h 901"/>
                <a:gd name="T56" fmla="*/ 466 w 752"/>
                <a:gd name="T57" fmla="*/ 838 h 901"/>
                <a:gd name="T58" fmla="*/ 448 w 752"/>
                <a:gd name="T59" fmla="*/ 793 h 901"/>
                <a:gd name="T60" fmla="*/ 439 w 752"/>
                <a:gd name="T61" fmla="*/ 775 h 901"/>
                <a:gd name="T62" fmla="*/ 439 w 752"/>
                <a:gd name="T63" fmla="*/ 720 h 901"/>
                <a:gd name="T64" fmla="*/ 457 w 752"/>
                <a:gd name="T65" fmla="*/ 693 h 901"/>
                <a:gd name="T66" fmla="*/ 466 w 752"/>
                <a:gd name="T67" fmla="*/ 625 h 901"/>
                <a:gd name="T68" fmla="*/ 516 w 752"/>
                <a:gd name="T69" fmla="*/ 584 h 901"/>
                <a:gd name="T70" fmla="*/ 557 w 752"/>
                <a:gd name="T71" fmla="*/ 557 h 901"/>
                <a:gd name="T72" fmla="*/ 571 w 752"/>
                <a:gd name="T73" fmla="*/ 498 h 901"/>
                <a:gd name="T74" fmla="*/ 566 w 752"/>
                <a:gd name="T75" fmla="*/ 458 h 901"/>
                <a:gd name="T76" fmla="*/ 552 w 752"/>
                <a:gd name="T77" fmla="*/ 403 h 901"/>
                <a:gd name="T78" fmla="*/ 584 w 752"/>
                <a:gd name="T79" fmla="*/ 367 h 901"/>
                <a:gd name="T80" fmla="*/ 647 w 752"/>
                <a:gd name="T81" fmla="*/ 358 h 901"/>
                <a:gd name="T82" fmla="*/ 729 w 752"/>
                <a:gd name="T83" fmla="*/ 308 h 901"/>
                <a:gd name="T84" fmla="*/ 752 w 752"/>
                <a:gd name="T85" fmla="*/ 240 h 9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52" h="901">
                  <a:moveTo>
                    <a:pt x="747" y="86"/>
                  </a:moveTo>
                  <a:lnTo>
                    <a:pt x="607" y="5"/>
                  </a:lnTo>
                  <a:lnTo>
                    <a:pt x="543" y="0"/>
                  </a:lnTo>
                  <a:lnTo>
                    <a:pt x="521" y="150"/>
                  </a:lnTo>
                  <a:lnTo>
                    <a:pt x="430" y="109"/>
                  </a:lnTo>
                  <a:lnTo>
                    <a:pt x="358" y="163"/>
                  </a:lnTo>
                  <a:lnTo>
                    <a:pt x="331" y="163"/>
                  </a:lnTo>
                  <a:lnTo>
                    <a:pt x="312" y="172"/>
                  </a:lnTo>
                  <a:lnTo>
                    <a:pt x="303" y="186"/>
                  </a:lnTo>
                  <a:lnTo>
                    <a:pt x="303" y="213"/>
                  </a:lnTo>
                  <a:lnTo>
                    <a:pt x="285" y="249"/>
                  </a:lnTo>
                  <a:lnTo>
                    <a:pt x="249" y="290"/>
                  </a:lnTo>
                  <a:lnTo>
                    <a:pt x="240" y="281"/>
                  </a:lnTo>
                  <a:lnTo>
                    <a:pt x="240" y="254"/>
                  </a:lnTo>
                  <a:lnTo>
                    <a:pt x="240" y="245"/>
                  </a:lnTo>
                  <a:lnTo>
                    <a:pt x="226" y="231"/>
                  </a:lnTo>
                  <a:lnTo>
                    <a:pt x="217" y="222"/>
                  </a:lnTo>
                  <a:lnTo>
                    <a:pt x="204" y="218"/>
                  </a:lnTo>
                  <a:lnTo>
                    <a:pt x="186" y="213"/>
                  </a:lnTo>
                  <a:lnTo>
                    <a:pt x="168" y="213"/>
                  </a:lnTo>
                  <a:lnTo>
                    <a:pt x="149" y="218"/>
                  </a:lnTo>
                  <a:lnTo>
                    <a:pt x="136" y="218"/>
                  </a:lnTo>
                  <a:lnTo>
                    <a:pt x="127" y="213"/>
                  </a:lnTo>
                  <a:lnTo>
                    <a:pt x="122" y="209"/>
                  </a:lnTo>
                  <a:lnTo>
                    <a:pt x="118" y="199"/>
                  </a:lnTo>
                  <a:lnTo>
                    <a:pt x="118" y="195"/>
                  </a:lnTo>
                  <a:lnTo>
                    <a:pt x="32" y="213"/>
                  </a:lnTo>
                  <a:lnTo>
                    <a:pt x="23" y="218"/>
                  </a:lnTo>
                  <a:lnTo>
                    <a:pt x="9" y="231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5" y="249"/>
                  </a:lnTo>
                  <a:lnTo>
                    <a:pt x="18" y="254"/>
                  </a:lnTo>
                  <a:lnTo>
                    <a:pt x="68" y="267"/>
                  </a:lnTo>
                  <a:lnTo>
                    <a:pt x="91" y="272"/>
                  </a:lnTo>
                  <a:lnTo>
                    <a:pt x="113" y="281"/>
                  </a:lnTo>
                  <a:lnTo>
                    <a:pt x="131" y="295"/>
                  </a:lnTo>
                  <a:lnTo>
                    <a:pt x="145" y="308"/>
                  </a:lnTo>
                  <a:lnTo>
                    <a:pt x="145" y="317"/>
                  </a:lnTo>
                  <a:lnTo>
                    <a:pt x="145" y="331"/>
                  </a:lnTo>
                  <a:lnTo>
                    <a:pt x="136" y="353"/>
                  </a:lnTo>
                  <a:lnTo>
                    <a:pt x="118" y="367"/>
                  </a:lnTo>
                  <a:lnTo>
                    <a:pt x="100" y="381"/>
                  </a:lnTo>
                  <a:lnTo>
                    <a:pt x="77" y="385"/>
                  </a:lnTo>
                  <a:lnTo>
                    <a:pt x="54" y="403"/>
                  </a:lnTo>
                  <a:lnTo>
                    <a:pt x="41" y="412"/>
                  </a:lnTo>
                  <a:lnTo>
                    <a:pt x="32" y="426"/>
                  </a:lnTo>
                  <a:lnTo>
                    <a:pt x="41" y="435"/>
                  </a:lnTo>
                  <a:lnTo>
                    <a:pt x="59" y="453"/>
                  </a:lnTo>
                  <a:lnTo>
                    <a:pt x="63" y="471"/>
                  </a:lnTo>
                  <a:lnTo>
                    <a:pt x="63" y="485"/>
                  </a:lnTo>
                  <a:lnTo>
                    <a:pt x="59" y="503"/>
                  </a:lnTo>
                  <a:lnTo>
                    <a:pt x="45" y="521"/>
                  </a:lnTo>
                  <a:lnTo>
                    <a:pt x="36" y="535"/>
                  </a:lnTo>
                  <a:lnTo>
                    <a:pt x="27" y="548"/>
                  </a:lnTo>
                  <a:lnTo>
                    <a:pt x="23" y="562"/>
                  </a:lnTo>
                  <a:lnTo>
                    <a:pt x="32" y="593"/>
                  </a:lnTo>
                  <a:lnTo>
                    <a:pt x="36" y="612"/>
                  </a:lnTo>
                  <a:lnTo>
                    <a:pt x="118" y="607"/>
                  </a:lnTo>
                  <a:lnTo>
                    <a:pt x="163" y="607"/>
                  </a:lnTo>
                  <a:lnTo>
                    <a:pt x="168" y="607"/>
                  </a:lnTo>
                  <a:lnTo>
                    <a:pt x="177" y="612"/>
                  </a:lnTo>
                  <a:lnTo>
                    <a:pt x="195" y="621"/>
                  </a:lnTo>
                  <a:lnTo>
                    <a:pt x="208" y="643"/>
                  </a:lnTo>
                  <a:lnTo>
                    <a:pt x="226" y="675"/>
                  </a:lnTo>
                  <a:lnTo>
                    <a:pt x="249" y="711"/>
                  </a:lnTo>
                  <a:lnTo>
                    <a:pt x="281" y="756"/>
                  </a:lnTo>
                  <a:lnTo>
                    <a:pt x="321" y="820"/>
                  </a:lnTo>
                  <a:lnTo>
                    <a:pt x="353" y="865"/>
                  </a:lnTo>
                  <a:lnTo>
                    <a:pt x="371" y="883"/>
                  </a:lnTo>
                  <a:lnTo>
                    <a:pt x="380" y="888"/>
                  </a:lnTo>
                  <a:lnTo>
                    <a:pt x="412" y="901"/>
                  </a:lnTo>
                  <a:lnTo>
                    <a:pt x="466" y="838"/>
                  </a:lnTo>
                  <a:lnTo>
                    <a:pt x="462" y="815"/>
                  </a:lnTo>
                  <a:lnTo>
                    <a:pt x="453" y="797"/>
                  </a:lnTo>
                  <a:lnTo>
                    <a:pt x="448" y="793"/>
                  </a:lnTo>
                  <a:lnTo>
                    <a:pt x="439" y="788"/>
                  </a:lnTo>
                  <a:lnTo>
                    <a:pt x="439" y="775"/>
                  </a:lnTo>
                  <a:lnTo>
                    <a:pt x="435" y="752"/>
                  </a:lnTo>
                  <a:lnTo>
                    <a:pt x="435" y="734"/>
                  </a:lnTo>
                  <a:lnTo>
                    <a:pt x="439" y="720"/>
                  </a:lnTo>
                  <a:lnTo>
                    <a:pt x="448" y="707"/>
                  </a:lnTo>
                  <a:lnTo>
                    <a:pt x="457" y="693"/>
                  </a:lnTo>
                  <a:lnTo>
                    <a:pt x="457" y="679"/>
                  </a:lnTo>
                  <a:lnTo>
                    <a:pt x="462" y="648"/>
                  </a:lnTo>
                  <a:lnTo>
                    <a:pt x="466" y="625"/>
                  </a:lnTo>
                  <a:lnTo>
                    <a:pt x="480" y="607"/>
                  </a:lnTo>
                  <a:lnTo>
                    <a:pt x="494" y="593"/>
                  </a:lnTo>
                  <a:lnTo>
                    <a:pt x="516" y="584"/>
                  </a:lnTo>
                  <a:lnTo>
                    <a:pt x="539" y="571"/>
                  </a:lnTo>
                  <a:lnTo>
                    <a:pt x="557" y="557"/>
                  </a:lnTo>
                  <a:lnTo>
                    <a:pt x="566" y="535"/>
                  </a:lnTo>
                  <a:lnTo>
                    <a:pt x="571" y="516"/>
                  </a:lnTo>
                  <a:lnTo>
                    <a:pt x="571" y="498"/>
                  </a:lnTo>
                  <a:lnTo>
                    <a:pt x="571" y="480"/>
                  </a:lnTo>
                  <a:lnTo>
                    <a:pt x="566" y="458"/>
                  </a:lnTo>
                  <a:lnTo>
                    <a:pt x="557" y="435"/>
                  </a:lnTo>
                  <a:lnTo>
                    <a:pt x="552" y="421"/>
                  </a:lnTo>
                  <a:lnTo>
                    <a:pt x="552" y="403"/>
                  </a:lnTo>
                  <a:lnTo>
                    <a:pt x="557" y="390"/>
                  </a:lnTo>
                  <a:lnTo>
                    <a:pt x="566" y="376"/>
                  </a:lnTo>
                  <a:lnTo>
                    <a:pt x="584" y="367"/>
                  </a:lnTo>
                  <a:lnTo>
                    <a:pt x="616" y="363"/>
                  </a:lnTo>
                  <a:lnTo>
                    <a:pt x="647" y="358"/>
                  </a:lnTo>
                  <a:lnTo>
                    <a:pt x="679" y="344"/>
                  </a:lnTo>
                  <a:lnTo>
                    <a:pt x="706" y="326"/>
                  </a:lnTo>
                  <a:lnTo>
                    <a:pt x="729" y="308"/>
                  </a:lnTo>
                  <a:lnTo>
                    <a:pt x="743" y="286"/>
                  </a:lnTo>
                  <a:lnTo>
                    <a:pt x="752" y="263"/>
                  </a:lnTo>
                  <a:lnTo>
                    <a:pt x="752" y="240"/>
                  </a:lnTo>
                  <a:lnTo>
                    <a:pt x="743" y="218"/>
                  </a:lnTo>
                  <a:lnTo>
                    <a:pt x="747" y="86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6" name="Freeform 10"/>
            <p:cNvSpPr/>
            <p:nvPr/>
          </p:nvSpPr>
          <p:spPr bwMode="auto">
            <a:xfrm>
              <a:off x="8667" y="8952"/>
              <a:ext cx="2787" cy="1711"/>
            </a:xfrm>
            <a:custGeom>
              <a:avLst/>
              <a:gdLst>
                <a:gd name="T0" fmla="*/ 1259 w 1327"/>
                <a:gd name="T1" fmla="*/ 235 h 815"/>
                <a:gd name="T2" fmla="*/ 1123 w 1327"/>
                <a:gd name="T3" fmla="*/ 122 h 815"/>
                <a:gd name="T4" fmla="*/ 1105 w 1327"/>
                <a:gd name="T5" fmla="*/ 104 h 815"/>
                <a:gd name="T6" fmla="*/ 1069 w 1327"/>
                <a:gd name="T7" fmla="*/ 86 h 815"/>
                <a:gd name="T8" fmla="*/ 1001 w 1327"/>
                <a:gd name="T9" fmla="*/ 72 h 815"/>
                <a:gd name="T10" fmla="*/ 901 w 1327"/>
                <a:gd name="T11" fmla="*/ 77 h 815"/>
                <a:gd name="T12" fmla="*/ 874 w 1327"/>
                <a:gd name="T13" fmla="*/ 77 h 815"/>
                <a:gd name="T14" fmla="*/ 802 w 1327"/>
                <a:gd name="T15" fmla="*/ 54 h 815"/>
                <a:gd name="T16" fmla="*/ 756 w 1327"/>
                <a:gd name="T17" fmla="*/ 41 h 815"/>
                <a:gd name="T18" fmla="*/ 684 w 1327"/>
                <a:gd name="T19" fmla="*/ 45 h 815"/>
                <a:gd name="T20" fmla="*/ 661 w 1327"/>
                <a:gd name="T21" fmla="*/ 63 h 815"/>
                <a:gd name="T22" fmla="*/ 652 w 1327"/>
                <a:gd name="T23" fmla="*/ 68 h 815"/>
                <a:gd name="T24" fmla="*/ 625 w 1327"/>
                <a:gd name="T25" fmla="*/ 72 h 815"/>
                <a:gd name="T26" fmla="*/ 607 w 1327"/>
                <a:gd name="T27" fmla="*/ 77 h 815"/>
                <a:gd name="T28" fmla="*/ 548 w 1327"/>
                <a:gd name="T29" fmla="*/ 63 h 815"/>
                <a:gd name="T30" fmla="*/ 521 w 1327"/>
                <a:gd name="T31" fmla="*/ 54 h 815"/>
                <a:gd name="T32" fmla="*/ 476 w 1327"/>
                <a:gd name="T33" fmla="*/ 50 h 815"/>
                <a:gd name="T34" fmla="*/ 430 w 1327"/>
                <a:gd name="T35" fmla="*/ 54 h 815"/>
                <a:gd name="T36" fmla="*/ 435 w 1327"/>
                <a:gd name="T37" fmla="*/ 45 h 815"/>
                <a:gd name="T38" fmla="*/ 430 w 1327"/>
                <a:gd name="T39" fmla="*/ 13 h 815"/>
                <a:gd name="T40" fmla="*/ 412 w 1327"/>
                <a:gd name="T41" fmla="*/ 0 h 815"/>
                <a:gd name="T42" fmla="*/ 390 w 1327"/>
                <a:gd name="T43" fmla="*/ 9 h 815"/>
                <a:gd name="T44" fmla="*/ 9 w 1327"/>
                <a:gd name="T45" fmla="*/ 145 h 815"/>
                <a:gd name="T46" fmla="*/ 36 w 1327"/>
                <a:gd name="T47" fmla="*/ 213 h 815"/>
                <a:gd name="T48" fmla="*/ 41 w 1327"/>
                <a:gd name="T49" fmla="*/ 240 h 815"/>
                <a:gd name="T50" fmla="*/ 32 w 1327"/>
                <a:gd name="T51" fmla="*/ 281 h 815"/>
                <a:gd name="T52" fmla="*/ 9 w 1327"/>
                <a:gd name="T53" fmla="*/ 330 h 815"/>
                <a:gd name="T54" fmla="*/ 5 w 1327"/>
                <a:gd name="T55" fmla="*/ 335 h 815"/>
                <a:gd name="T56" fmla="*/ 0 w 1327"/>
                <a:gd name="T57" fmla="*/ 367 h 815"/>
                <a:gd name="T58" fmla="*/ 14 w 1327"/>
                <a:gd name="T59" fmla="*/ 394 h 815"/>
                <a:gd name="T60" fmla="*/ 55 w 1327"/>
                <a:gd name="T61" fmla="*/ 475 h 815"/>
                <a:gd name="T62" fmla="*/ 109 w 1327"/>
                <a:gd name="T63" fmla="*/ 679 h 815"/>
                <a:gd name="T64" fmla="*/ 136 w 1327"/>
                <a:gd name="T65" fmla="*/ 688 h 815"/>
                <a:gd name="T66" fmla="*/ 240 w 1327"/>
                <a:gd name="T67" fmla="*/ 729 h 815"/>
                <a:gd name="T68" fmla="*/ 304 w 1327"/>
                <a:gd name="T69" fmla="*/ 779 h 815"/>
                <a:gd name="T70" fmla="*/ 322 w 1327"/>
                <a:gd name="T71" fmla="*/ 810 h 815"/>
                <a:gd name="T72" fmla="*/ 331 w 1327"/>
                <a:gd name="T73" fmla="*/ 815 h 815"/>
                <a:gd name="T74" fmla="*/ 394 w 1327"/>
                <a:gd name="T75" fmla="*/ 806 h 815"/>
                <a:gd name="T76" fmla="*/ 942 w 1327"/>
                <a:gd name="T77" fmla="*/ 711 h 815"/>
                <a:gd name="T78" fmla="*/ 1055 w 1327"/>
                <a:gd name="T79" fmla="*/ 679 h 815"/>
                <a:gd name="T80" fmla="*/ 1286 w 1327"/>
                <a:gd name="T81" fmla="*/ 629 h 815"/>
                <a:gd name="T82" fmla="*/ 1322 w 1327"/>
                <a:gd name="T83" fmla="*/ 362 h 815"/>
                <a:gd name="T84" fmla="*/ 1327 w 1327"/>
                <a:gd name="T85" fmla="*/ 348 h 815"/>
                <a:gd name="T86" fmla="*/ 1327 w 1327"/>
                <a:gd name="T87" fmla="*/ 317 h 815"/>
                <a:gd name="T88" fmla="*/ 1309 w 1327"/>
                <a:gd name="T89" fmla="*/ 276 h 815"/>
                <a:gd name="T90" fmla="*/ 1259 w 1327"/>
                <a:gd name="T91" fmla="*/ 235 h 8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27" h="815">
                  <a:moveTo>
                    <a:pt x="1259" y="235"/>
                  </a:moveTo>
                  <a:lnTo>
                    <a:pt x="1259" y="235"/>
                  </a:lnTo>
                  <a:lnTo>
                    <a:pt x="1195" y="181"/>
                  </a:lnTo>
                  <a:lnTo>
                    <a:pt x="1123" y="122"/>
                  </a:lnTo>
                  <a:lnTo>
                    <a:pt x="1105" y="104"/>
                  </a:lnTo>
                  <a:lnTo>
                    <a:pt x="1087" y="95"/>
                  </a:lnTo>
                  <a:lnTo>
                    <a:pt x="1069" y="86"/>
                  </a:lnTo>
                  <a:lnTo>
                    <a:pt x="1037" y="77"/>
                  </a:lnTo>
                  <a:lnTo>
                    <a:pt x="1001" y="72"/>
                  </a:lnTo>
                  <a:lnTo>
                    <a:pt x="956" y="72"/>
                  </a:lnTo>
                  <a:lnTo>
                    <a:pt x="901" y="77"/>
                  </a:lnTo>
                  <a:lnTo>
                    <a:pt x="874" y="77"/>
                  </a:lnTo>
                  <a:lnTo>
                    <a:pt x="842" y="72"/>
                  </a:lnTo>
                  <a:lnTo>
                    <a:pt x="802" y="54"/>
                  </a:lnTo>
                  <a:lnTo>
                    <a:pt x="756" y="41"/>
                  </a:lnTo>
                  <a:lnTo>
                    <a:pt x="716" y="41"/>
                  </a:lnTo>
                  <a:lnTo>
                    <a:pt x="684" y="45"/>
                  </a:lnTo>
                  <a:lnTo>
                    <a:pt x="670" y="54"/>
                  </a:lnTo>
                  <a:lnTo>
                    <a:pt x="661" y="63"/>
                  </a:lnTo>
                  <a:lnTo>
                    <a:pt x="652" y="68"/>
                  </a:lnTo>
                  <a:lnTo>
                    <a:pt x="625" y="72"/>
                  </a:lnTo>
                  <a:lnTo>
                    <a:pt x="620" y="77"/>
                  </a:lnTo>
                  <a:lnTo>
                    <a:pt x="607" y="77"/>
                  </a:lnTo>
                  <a:lnTo>
                    <a:pt x="580" y="77"/>
                  </a:lnTo>
                  <a:lnTo>
                    <a:pt x="548" y="63"/>
                  </a:lnTo>
                  <a:lnTo>
                    <a:pt x="521" y="54"/>
                  </a:lnTo>
                  <a:lnTo>
                    <a:pt x="498" y="50"/>
                  </a:lnTo>
                  <a:lnTo>
                    <a:pt x="476" y="50"/>
                  </a:lnTo>
                  <a:lnTo>
                    <a:pt x="448" y="54"/>
                  </a:lnTo>
                  <a:lnTo>
                    <a:pt x="430" y="54"/>
                  </a:lnTo>
                  <a:lnTo>
                    <a:pt x="435" y="45"/>
                  </a:lnTo>
                  <a:lnTo>
                    <a:pt x="435" y="22"/>
                  </a:lnTo>
                  <a:lnTo>
                    <a:pt x="430" y="13"/>
                  </a:lnTo>
                  <a:lnTo>
                    <a:pt x="426" y="4"/>
                  </a:lnTo>
                  <a:lnTo>
                    <a:pt x="412" y="0"/>
                  </a:lnTo>
                  <a:lnTo>
                    <a:pt x="390" y="9"/>
                  </a:lnTo>
                  <a:lnTo>
                    <a:pt x="172" y="86"/>
                  </a:lnTo>
                  <a:lnTo>
                    <a:pt x="9" y="145"/>
                  </a:lnTo>
                  <a:lnTo>
                    <a:pt x="36" y="213"/>
                  </a:lnTo>
                  <a:lnTo>
                    <a:pt x="36" y="217"/>
                  </a:lnTo>
                  <a:lnTo>
                    <a:pt x="41" y="240"/>
                  </a:lnTo>
                  <a:lnTo>
                    <a:pt x="36" y="258"/>
                  </a:lnTo>
                  <a:lnTo>
                    <a:pt x="32" y="281"/>
                  </a:lnTo>
                  <a:lnTo>
                    <a:pt x="23" y="303"/>
                  </a:lnTo>
                  <a:lnTo>
                    <a:pt x="9" y="330"/>
                  </a:lnTo>
                  <a:lnTo>
                    <a:pt x="5" y="335"/>
                  </a:lnTo>
                  <a:lnTo>
                    <a:pt x="0" y="344"/>
                  </a:lnTo>
                  <a:lnTo>
                    <a:pt x="0" y="367"/>
                  </a:lnTo>
                  <a:lnTo>
                    <a:pt x="5" y="380"/>
                  </a:lnTo>
                  <a:lnTo>
                    <a:pt x="14" y="394"/>
                  </a:lnTo>
                  <a:lnTo>
                    <a:pt x="55" y="475"/>
                  </a:lnTo>
                  <a:lnTo>
                    <a:pt x="95" y="530"/>
                  </a:lnTo>
                  <a:lnTo>
                    <a:pt x="109" y="679"/>
                  </a:lnTo>
                  <a:lnTo>
                    <a:pt x="136" y="688"/>
                  </a:lnTo>
                  <a:lnTo>
                    <a:pt x="204" y="711"/>
                  </a:lnTo>
                  <a:lnTo>
                    <a:pt x="240" y="729"/>
                  </a:lnTo>
                  <a:lnTo>
                    <a:pt x="276" y="751"/>
                  </a:lnTo>
                  <a:lnTo>
                    <a:pt x="304" y="779"/>
                  </a:lnTo>
                  <a:lnTo>
                    <a:pt x="317" y="797"/>
                  </a:lnTo>
                  <a:lnTo>
                    <a:pt x="322" y="810"/>
                  </a:lnTo>
                  <a:lnTo>
                    <a:pt x="331" y="815"/>
                  </a:lnTo>
                  <a:lnTo>
                    <a:pt x="367" y="806"/>
                  </a:lnTo>
                  <a:lnTo>
                    <a:pt x="394" y="806"/>
                  </a:lnTo>
                  <a:lnTo>
                    <a:pt x="639" y="761"/>
                  </a:lnTo>
                  <a:lnTo>
                    <a:pt x="942" y="711"/>
                  </a:lnTo>
                  <a:lnTo>
                    <a:pt x="1055" y="679"/>
                  </a:lnTo>
                  <a:lnTo>
                    <a:pt x="1168" y="652"/>
                  </a:lnTo>
                  <a:lnTo>
                    <a:pt x="1286" y="629"/>
                  </a:lnTo>
                  <a:lnTo>
                    <a:pt x="1291" y="625"/>
                  </a:lnTo>
                  <a:lnTo>
                    <a:pt x="1322" y="362"/>
                  </a:lnTo>
                  <a:lnTo>
                    <a:pt x="1327" y="348"/>
                  </a:lnTo>
                  <a:lnTo>
                    <a:pt x="1327" y="335"/>
                  </a:lnTo>
                  <a:lnTo>
                    <a:pt x="1327" y="317"/>
                  </a:lnTo>
                  <a:lnTo>
                    <a:pt x="1322" y="294"/>
                  </a:lnTo>
                  <a:lnTo>
                    <a:pt x="1309" y="276"/>
                  </a:lnTo>
                  <a:lnTo>
                    <a:pt x="1291" y="253"/>
                  </a:lnTo>
                  <a:lnTo>
                    <a:pt x="1259" y="235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7" name="Freeform 11"/>
            <p:cNvSpPr/>
            <p:nvPr/>
          </p:nvSpPr>
          <p:spPr bwMode="auto">
            <a:xfrm>
              <a:off x="6319" y="9588"/>
              <a:ext cx="3024" cy="1865"/>
            </a:xfrm>
            <a:custGeom>
              <a:avLst/>
              <a:gdLst>
                <a:gd name="T0" fmla="*/ 1422 w 1440"/>
                <a:gd name="T1" fmla="*/ 476 h 888"/>
                <a:gd name="T2" fmla="*/ 1254 w 1440"/>
                <a:gd name="T3" fmla="*/ 381 h 888"/>
                <a:gd name="T4" fmla="*/ 1177 w 1440"/>
                <a:gd name="T5" fmla="*/ 172 h 888"/>
                <a:gd name="T6" fmla="*/ 1091 w 1440"/>
                <a:gd name="T7" fmla="*/ 109 h 888"/>
                <a:gd name="T8" fmla="*/ 1010 w 1440"/>
                <a:gd name="T9" fmla="*/ 113 h 888"/>
                <a:gd name="T10" fmla="*/ 973 w 1440"/>
                <a:gd name="T11" fmla="*/ 104 h 888"/>
                <a:gd name="T12" fmla="*/ 919 w 1440"/>
                <a:gd name="T13" fmla="*/ 91 h 888"/>
                <a:gd name="T14" fmla="*/ 878 w 1440"/>
                <a:gd name="T15" fmla="*/ 131 h 888"/>
                <a:gd name="T16" fmla="*/ 810 w 1440"/>
                <a:gd name="T17" fmla="*/ 113 h 888"/>
                <a:gd name="T18" fmla="*/ 774 w 1440"/>
                <a:gd name="T19" fmla="*/ 59 h 888"/>
                <a:gd name="T20" fmla="*/ 693 w 1440"/>
                <a:gd name="T21" fmla="*/ 50 h 888"/>
                <a:gd name="T22" fmla="*/ 593 w 1440"/>
                <a:gd name="T23" fmla="*/ 100 h 888"/>
                <a:gd name="T24" fmla="*/ 534 w 1440"/>
                <a:gd name="T25" fmla="*/ 86 h 888"/>
                <a:gd name="T26" fmla="*/ 453 w 1440"/>
                <a:gd name="T27" fmla="*/ 73 h 888"/>
                <a:gd name="T28" fmla="*/ 448 w 1440"/>
                <a:gd name="T29" fmla="*/ 122 h 888"/>
                <a:gd name="T30" fmla="*/ 376 w 1440"/>
                <a:gd name="T31" fmla="*/ 131 h 888"/>
                <a:gd name="T32" fmla="*/ 376 w 1440"/>
                <a:gd name="T33" fmla="*/ 113 h 888"/>
                <a:gd name="T34" fmla="*/ 403 w 1440"/>
                <a:gd name="T35" fmla="*/ 82 h 888"/>
                <a:gd name="T36" fmla="*/ 348 w 1440"/>
                <a:gd name="T37" fmla="*/ 55 h 888"/>
                <a:gd name="T38" fmla="*/ 303 w 1440"/>
                <a:gd name="T39" fmla="*/ 95 h 888"/>
                <a:gd name="T40" fmla="*/ 262 w 1440"/>
                <a:gd name="T41" fmla="*/ 113 h 888"/>
                <a:gd name="T42" fmla="*/ 199 w 1440"/>
                <a:gd name="T43" fmla="*/ 141 h 888"/>
                <a:gd name="T44" fmla="*/ 167 w 1440"/>
                <a:gd name="T45" fmla="*/ 145 h 888"/>
                <a:gd name="T46" fmla="*/ 145 w 1440"/>
                <a:gd name="T47" fmla="*/ 109 h 888"/>
                <a:gd name="T48" fmla="*/ 118 w 1440"/>
                <a:gd name="T49" fmla="*/ 91 h 888"/>
                <a:gd name="T50" fmla="*/ 131 w 1440"/>
                <a:gd name="T51" fmla="*/ 41 h 888"/>
                <a:gd name="T52" fmla="*/ 77 w 1440"/>
                <a:gd name="T53" fmla="*/ 5 h 888"/>
                <a:gd name="T54" fmla="*/ 27 w 1440"/>
                <a:gd name="T55" fmla="*/ 0 h 888"/>
                <a:gd name="T56" fmla="*/ 9 w 1440"/>
                <a:gd name="T57" fmla="*/ 122 h 888"/>
                <a:gd name="T58" fmla="*/ 13 w 1440"/>
                <a:gd name="T59" fmla="*/ 168 h 888"/>
                <a:gd name="T60" fmla="*/ 45 w 1440"/>
                <a:gd name="T61" fmla="*/ 199 h 888"/>
                <a:gd name="T62" fmla="*/ 68 w 1440"/>
                <a:gd name="T63" fmla="*/ 254 h 888"/>
                <a:gd name="T64" fmla="*/ 32 w 1440"/>
                <a:gd name="T65" fmla="*/ 317 h 888"/>
                <a:gd name="T66" fmla="*/ 4 w 1440"/>
                <a:gd name="T67" fmla="*/ 408 h 888"/>
                <a:gd name="T68" fmla="*/ 45 w 1440"/>
                <a:gd name="T69" fmla="*/ 408 h 888"/>
                <a:gd name="T70" fmla="*/ 77 w 1440"/>
                <a:gd name="T71" fmla="*/ 371 h 888"/>
                <a:gd name="T72" fmla="*/ 122 w 1440"/>
                <a:gd name="T73" fmla="*/ 390 h 888"/>
                <a:gd name="T74" fmla="*/ 172 w 1440"/>
                <a:gd name="T75" fmla="*/ 417 h 888"/>
                <a:gd name="T76" fmla="*/ 281 w 1440"/>
                <a:gd name="T77" fmla="*/ 317 h 888"/>
                <a:gd name="T78" fmla="*/ 448 w 1440"/>
                <a:gd name="T79" fmla="*/ 385 h 888"/>
                <a:gd name="T80" fmla="*/ 457 w 1440"/>
                <a:gd name="T81" fmla="*/ 421 h 888"/>
                <a:gd name="T82" fmla="*/ 430 w 1440"/>
                <a:gd name="T83" fmla="*/ 498 h 888"/>
                <a:gd name="T84" fmla="*/ 462 w 1440"/>
                <a:gd name="T85" fmla="*/ 580 h 888"/>
                <a:gd name="T86" fmla="*/ 534 w 1440"/>
                <a:gd name="T87" fmla="*/ 598 h 888"/>
                <a:gd name="T88" fmla="*/ 647 w 1440"/>
                <a:gd name="T89" fmla="*/ 584 h 888"/>
                <a:gd name="T90" fmla="*/ 706 w 1440"/>
                <a:gd name="T91" fmla="*/ 553 h 888"/>
                <a:gd name="T92" fmla="*/ 724 w 1440"/>
                <a:gd name="T93" fmla="*/ 557 h 888"/>
                <a:gd name="T94" fmla="*/ 742 w 1440"/>
                <a:gd name="T95" fmla="*/ 625 h 888"/>
                <a:gd name="T96" fmla="*/ 783 w 1440"/>
                <a:gd name="T97" fmla="*/ 666 h 888"/>
                <a:gd name="T98" fmla="*/ 847 w 1440"/>
                <a:gd name="T99" fmla="*/ 688 h 888"/>
                <a:gd name="T100" fmla="*/ 869 w 1440"/>
                <a:gd name="T101" fmla="*/ 770 h 888"/>
                <a:gd name="T102" fmla="*/ 860 w 1440"/>
                <a:gd name="T103" fmla="*/ 838 h 888"/>
                <a:gd name="T104" fmla="*/ 878 w 1440"/>
                <a:gd name="T105" fmla="*/ 888 h 888"/>
                <a:gd name="T106" fmla="*/ 1046 w 1440"/>
                <a:gd name="T107" fmla="*/ 847 h 888"/>
                <a:gd name="T108" fmla="*/ 1335 w 1440"/>
                <a:gd name="T109" fmla="*/ 575 h 888"/>
                <a:gd name="T110" fmla="*/ 1440 w 1440"/>
                <a:gd name="T111" fmla="*/ 516 h 8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40" h="888">
                  <a:moveTo>
                    <a:pt x="1440" y="507"/>
                  </a:moveTo>
                  <a:lnTo>
                    <a:pt x="1440" y="507"/>
                  </a:lnTo>
                  <a:lnTo>
                    <a:pt x="1431" y="494"/>
                  </a:lnTo>
                  <a:lnTo>
                    <a:pt x="1422" y="476"/>
                  </a:lnTo>
                  <a:lnTo>
                    <a:pt x="1390" y="448"/>
                  </a:lnTo>
                  <a:lnTo>
                    <a:pt x="1354" y="426"/>
                  </a:lnTo>
                  <a:lnTo>
                    <a:pt x="1317" y="408"/>
                  </a:lnTo>
                  <a:lnTo>
                    <a:pt x="1254" y="381"/>
                  </a:lnTo>
                  <a:lnTo>
                    <a:pt x="1227" y="376"/>
                  </a:lnTo>
                  <a:lnTo>
                    <a:pt x="1213" y="227"/>
                  </a:lnTo>
                  <a:lnTo>
                    <a:pt x="1177" y="172"/>
                  </a:lnTo>
                  <a:lnTo>
                    <a:pt x="1145" y="122"/>
                  </a:lnTo>
                  <a:lnTo>
                    <a:pt x="1123" y="113"/>
                  </a:lnTo>
                  <a:lnTo>
                    <a:pt x="1091" y="109"/>
                  </a:lnTo>
                  <a:lnTo>
                    <a:pt x="1041" y="100"/>
                  </a:lnTo>
                  <a:lnTo>
                    <a:pt x="1028" y="109"/>
                  </a:lnTo>
                  <a:lnTo>
                    <a:pt x="1010" y="113"/>
                  </a:lnTo>
                  <a:lnTo>
                    <a:pt x="991" y="113"/>
                  </a:lnTo>
                  <a:lnTo>
                    <a:pt x="978" y="109"/>
                  </a:lnTo>
                  <a:lnTo>
                    <a:pt x="973" y="104"/>
                  </a:lnTo>
                  <a:lnTo>
                    <a:pt x="955" y="86"/>
                  </a:lnTo>
                  <a:lnTo>
                    <a:pt x="937" y="77"/>
                  </a:lnTo>
                  <a:lnTo>
                    <a:pt x="928" y="82"/>
                  </a:lnTo>
                  <a:lnTo>
                    <a:pt x="919" y="91"/>
                  </a:lnTo>
                  <a:lnTo>
                    <a:pt x="914" y="113"/>
                  </a:lnTo>
                  <a:lnTo>
                    <a:pt x="914" y="127"/>
                  </a:lnTo>
                  <a:lnTo>
                    <a:pt x="878" y="131"/>
                  </a:lnTo>
                  <a:lnTo>
                    <a:pt x="851" y="131"/>
                  </a:lnTo>
                  <a:lnTo>
                    <a:pt x="833" y="127"/>
                  </a:lnTo>
                  <a:lnTo>
                    <a:pt x="819" y="122"/>
                  </a:lnTo>
                  <a:lnTo>
                    <a:pt x="810" y="113"/>
                  </a:lnTo>
                  <a:lnTo>
                    <a:pt x="806" y="100"/>
                  </a:lnTo>
                  <a:lnTo>
                    <a:pt x="792" y="77"/>
                  </a:lnTo>
                  <a:lnTo>
                    <a:pt x="774" y="59"/>
                  </a:lnTo>
                  <a:lnTo>
                    <a:pt x="760" y="45"/>
                  </a:lnTo>
                  <a:lnTo>
                    <a:pt x="742" y="36"/>
                  </a:lnTo>
                  <a:lnTo>
                    <a:pt x="693" y="50"/>
                  </a:lnTo>
                  <a:lnTo>
                    <a:pt x="647" y="68"/>
                  </a:lnTo>
                  <a:lnTo>
                    <a:pt x="607" y="91"/>
                  </a:lnTo>
                  <a:lnTo>
                    <a:pt x="593" y="100"/>
                  </a:lnTo>
                  <a:lnTo>
                    <a:pt x="579" y="104"/>
                  </a:lnTo>
                  <a:lnTo>
                    <a:pt x="566" y="104"/>
                  </a:lnTo>
                  <a:lnTo>
                    <a:pt x="552" y="100"/>
                  </a:lnTo>
                  <a:lnTo>
                    <a:pt x="534" y="86"/>
                  </a:lnTo>
                  <a:lnTo>
                    <a:pt x="525" y="82"/>
                  </a:lnTo>
                  <a:lnTo>
                    <a:pt x="480" y="82"/>
                  </a:lnTo>
                  <a:lnTo>
                    <a:pt x="471" y="73"/>
                  </a:lnTo>
                  <a:lnTo>
                    <a:pt x="453" y="73"/>
                  </a:lnTo>
                  <a:lnTo>
                    <a:pt x="453" y="113"/>
                  </a:lnTo>
                  <a:lnTo>
                    <a:pt x="448" y="122"/>
                  </a:lnTo>
                  <a:lnTo>
                    <a:pt x="434" y="127"/>
                  </a:lnTo>
                  <a:lnTo>
                    <a:pt x="403" y="131"/>
                  </a:lnTo>
                  <a:lnTo>
                    <a:pt x="376" y="131"/>
                  </a:lnTo>
                  <a:lnTo>
                    <a:pt x="367" y="127"/>
                  </a:lnTo>
                  <a:lnTo>
                    <a:pt x="367" y="122"/>
                  </a:lnTo>
                  <a:lnTo>
                    <a:pt x="371" y="113"/>
                  </a:lnTo>
                  <a:lnTo>
                    <a:pt x="376" y="113"/>
                  </a:lnTo>
                  <a:lnTo>
                    <a:pt x="389" y="100"/>
                  </a:lnTo>
                  <a:lnTo>
                    <a:pt x="398" y="91"/>
                  </a:lnTo>
                  <a:lnTo>
                    <a:pt x="403" y="82"/>
                  </a:lnTo>
                  <a:lnTo>
                    <a:pt x="403" y="77"/>
                  </a:lnTo>
                  <a:lnTo>
                    <a:pt x="403" y="64"/>
                  </a:lnTo>
                  <a:lnTo>
                    <a:pt x="398" y="64"/>
                  </a:lnTo>
                  <a:lnTo>
                    <a:pt x="348" y="55"/>
                  </a:lnTo>
                  <a:lnTo>
                    <a:pt x="312" y="45"/>
                  </a:lnTo>
                  <a:lnTo>
                    <a:pt x="303" y="82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4" y="113"/>
                  </a:lnTo>
                  <a:lnTo>
                    <a:pt x="262" y="113"/>
                  </a:lnTo>
                  <a:lnTo>
                    <a:pt x="240" y="113"/>
                  </a:lnTo>
                  <a:lnTo>
                    <a:pt x="222" y="122"/>
                  </a:lnTo>
                  <a:lnTo>
                    <a:pt x="199" y="141"/>
                  </a:lnTo>
                  <a:lnTo>
                    <a:pt x="181" y="145"/>
                  </a:lnTo>
                  <a:lnTo>
                    <a:pt x="172" y="145"/>
                  </a:lnTo>
                  <a:lnTo>
                    <a:pt x="167" y="145"/>
                  </a:lnTo>
                  <a:lnTo>
                    <a:pt x="163" y="122"/>
                  </a:lnTo>
                  <a:lnTo>
                    <a:pt x="154" y="113"/>
                  </a:lnTo>
                  <a:lnTo>
                    <a:pt x="149" y="109"/>
                  </a:lnTo>
                  <a:lnTo>
                    <a:pt x="145" y="109"/>
                  </a:lnTo>
                  <a:lnTo>
                    <a:pt x="127" y="109"/>
                  </a:lnTo>
                  <a:lnTo>
                    <a:pt x="118" y="100"/>
                  </a:lnTo>
                  <a:lnTo>
                    <a:pt x="118" y="91"/>
                  </a:lnTo>
                  <a:lnTo>
                    <a:pt x="118" y="77"/>
                  </a:lnTo>
                  <a:lnTo>
                    <a:pt x="122" y="55"/>
                  </a:lnTo>
                  <a:lnTo>
                    <a:pt x="131" y="41"/>
                  </a:lnTo>
                  <a:lnTo>
                    <a:pt x="122" y="27"/>
                  </a:lnTo>
                  <a:lnTo>
                    <a:pt x="113" y="14"/>
                  </a:lnTo>
                  <a:lnTo>
                    <a:pt x="95" y="9"/>
                  </a:lnTo>
                  <a:lnTo>
                    <a:pt x="77" y="5"/>
                  </a:lnTo>
                  <a:lnTo>
                    <a:pt x="45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7" y="23"/>
                  </a:lnTo>
                  <a:lnTo>
                    <a:pt x="27" y="41"/>
                  </a:lnTo>
                  <a:lnTo>
                    <a:pt x="22" y="82"/>
                  </a:lnTo>
                  <a:lnTo>
                    <a:pt x="9" y="122"/>
                  </a:lnTo>
                  <a:lnTo>
                    <a:pt x="9" y="131"/>
                  </a:lnTo>
                  <a:lnTo>
                    <a:pt x="9" y="154"/>
                  </a:lnTo>
                  <a:lnTo>
                    <a:pt x="13" y="168"/>
                  </a:lnTo>
                  <a:lnTo>
                    <a:pt x="18" y="181"/>
                  </a:lnTo>
                  <a:lnTo>
                    <a:pt x="32" y="190"/>
                  </a:lnTo>
                  <a:lnTo>
                    <a:pt x="45" y="199"/>
                  </a:lnTo>
                  <a:lnTo>
                    <a:pt x="63" y="213"/>
                  </a:lnTo>
                  <a:lnTo>
                    <a:pt x="68" y="222"/>
                  </a:lnTo>
                  <a:lnTo>
                    <a:pt x="68" y="240"/>
                  </a:lnTo>
                  <a:lnTo>
                    <a:pt x="68" y="254"/>
                  </a:lnTo>
                  <a:lnTo>
                    <a:pt x="54" y="281"/>
                  </a:lnTo>
                  <a:lnTo>
                    <a:pt x="45" y="295"/>
                  </a:lnTo>
                  <a:lnTo>
                    <a:pt x="32" y="317"/>
                  </a:lnTo>
                  <a:lnTo>
                    <a:pt x="9" y="367"/>
                  </a:lnTo>
                  <a:lnTo>
                    <a:pt x="4" y="390"/>
                  </a:lnTo>
                  <a:lnTo>
                    <a:pt x="0" y="399"/>
                  </a:lnTo>
                  <a:lnTo>
                    <a:pt x="4" y="408"/>
                  </a:lnTo>
                  <a:lnTo>
                    <a:pt x="9" y="412"/>
                  </a:lnTo>
                  <a:lnTo>
                    <a:pt x="18" y="412"/>
                  </a:lnTo>
                  <a:lnTo>
                    <a:pt x="32" y="412"/>
                  </a:lnTo>
                  <a:lnTo>
                    <a:pt x="45" y="408"/>
                  </a:lnTo>
                  <a:lnTo>
                    <a:pt x="50" y="399"/>
                  </a:lnTo>
                  <a:lnTo>
                    <a:pt x="68" y="381"/>
                  </a:lnTo>
                  <a:lnTo>
                    <a:pt x="77" y="371"/>
                  </a:lnTo>
                  <a:lnTo>
                    <a:pt x="90" y="371"/>
                  </a:lnTo>
                  <a:lnTo>
                    <a:pt x="108" y="376"/>
                  </a:lnTo>
                  <a:lnTo>
                    <a:pt x="122" y="390"/>
                  </a:lnTo>
                  <a:lnTo>
                    <a:pt x="154" y="417"/>
                  </a:lnTo>
                  <a:lnTo>
                    <a:pt x="163" y="421"/>
                  </a:lnTo>
                  <a:lnTo>
                    <a:pt x="167" y="421"/>
                  </a:lnTo>
                  <a:lnTo>
                    <a:pt x="172" y="417"/>
                  </a:lnTo>
                  <a:lnTo>
                    <a:pt x="172" y="408"/>
                  </a:lnTo>
                  <a:lnTo>
                    <a:pt x="176" y="381"/>
                  </a:lnTo>
                  <a:lnTo>
                    <a:pt x="281" y="317"/>
                  </a:lnTo>
                  <a:lnTo>
                    <a:pt x="312" y="326"/>
                  </a:lnTo>
                  <a:lnTo>
                    <a:pt x="385" y="349"/>
                  </a:lnTo>
                  <a:lnTo>
                    <a:pt x="421" y="367"/>
                  </a:lnTo>
                  <a:lnTo>
                    <a:pt x="448" y="385"/>
                  </a:lnTo>
                  <a:lnTo>
                    <a:pt x="457" y="394"/>
                  </a:lnTo>
                  <a:lnTo>
                    <a:pt x="462" y="403"/>
                  </a:lnTo>
                  <a:lnTo>
                    <a:pt x="462" y="412"/>
                  </a:lnTo>
                  <a:lnTo>
                    <a:pt x="457" y="421"/>
                  </a:lnTo>
                  <a:lnTo>
                    <a:pt x="448" y="444"/>
                  </a:lnTo>
                  <a:lnTo>
                    <a:pt x="434" y="471"/>
                  </a:lnTo>
                  <a:lnTo>
                    <a:pt x="430" y="498"/>
                  </a:lnTo>
                  <a:lnTo>
                    <a:pt x="434" y="530"/>
                  </a:lnTo>
                  <a:lnTo>
                    <a:pt x="444" y="557"/>
                  </a:lnTo>
                  <a:lnTo>
                    <a:pt x="453" y="571"/>
                  </a:lnTo>
                  <a:lnTo>
                    <a:pt x="462" y="580"/>
                  </a:lnTo>
                  <a:lnTo>
                    <a:pt x="475" y="589"/>
                  </a:lnTo>
                  <a:lnTo>
                    <a:pt x="493" y="593"/>
                  </a:lnTo>
                  <a:lnTo>
                    <a:pt x="511" y="598"/>
                  </a:lnTo>
                  <a:lnTo>
                    <a:pt x="534" y="598"/>
                  </a:lnTo>
                  <a:lnTo>
                    <a:pt x="579" y="598"/>
                  </a:lnTo>
                  <a:lnTo>
                    <a:pt x="620" y="589"/>
                  </a:lnTo>
                  <a:lnTo>
                    <a:pt x="647" y="584"/>
                  </a:lnTo>
                  <a:lnTo>
                    <a:pt x="670" y="575"/>
                  </a:lnTo>
                  <a:lnTo>
                    <a:pt x="702" y="557"/>
                  </a:lnTo>
                  <a:lnTo>
                    <a:pt x="706" y="553"/>
                  </a:lnTo>
                  <a:lnTo>
                    <a:pt x="711" y="548"/>
                  </a:lnTo>
                  <a:lnTo>
                    <a:pt x="715" y="548"/>
                  </a:lnTo>
                  <a:lnTo>
                    <a:pt x="720" y="553"/>
                  </a:lnTo>
                  <a:lnTo>
                    <a:pt x="724" y="557"/>
                  </a:lnTo>
                  <a:lnTo>
                    <a:pt x="729" y="571"/>
                  </a:lnTo>
                  <a:lnTo>
                    <a:pt x="738" y="616"/>
                  </a:lnTo>
                  <a:lnTo>
                    <a:pt x="742" y="625"/>
                  </a:lnTo>
                  <a:lnTo>
                    <a:pt x="747" y="634"/>
                  </a:lnTo>
                  <a:lnTo>
                    <a:pt x="751" y="643"/>
                  </a:lnTo>
                  <a:lnTo>
                    <a:pt x="765" y="657"/>
                  </a:lnTo>
                  <a:lnTo>
                    <a:pt x="783" y="666"/>
                  </a:lnTo>
                  <a:lnTo>
                    <a:pt x="806" y="675"/>
                  </a:lnTo>
                  <a:lnTo>
                    <a:pt x="837" y="679"/>
                  </a:lnTo>
                  <a:lnTo>
                    <a:pt x="847" y="688"/>
                  </a:lnTo>
                  <a:lnTo>
                    <a:pt x="860" y="711"/>
                  </a:lnTo>
                  <a:lnTo>
                    <a:pt x="865" y="729"/>
                  </a:lnTo>
                  <a:lnTo>
                    <a:pt x="869" y="747"/>
                  </a:lnTo>
                  <a:lnTo>
                    <a:pt x="869" y="770"/>
                  </a:lnTo>
                  <a:lnTo>
                    <a:pt x="865" y="793"/>
                  </a:lnTo>
                  <a:lnTo>
                    <a:pt x="860" y="806"/>
                  </a:lnTo>
                  <a:lnTo>
                    <a:pt x="860" y="838"/>
                  </a:lnTo>
                  <a:lnTo>
                    <a:pt x="860" y="856"/>
                  </a:lnTo>
                  <a:lnTo>
                    <a:pt x="865" y="874"/>
                  </a:lnTo>
                  <a:lnTo>
                    <a:pt x="869" y="883"/>
                  </a:lnTo>
                  <a:lnTo>
                    <a:pt x="878" y="888"/>
                  </a:lnTo>
                  <a:lnTo>
                    <a:pt x="937" y="874"/>
                  </a:lnTo>
                  <a:lnTo>
                    <a:pt x="991" y="861"/>
                  </a:lnTo>
                  <a:lnTo>
                    <a:pt x="1046" y="847"/>
                  </a:lnTo>
                  <a:lnTo>
                    <a:pt x="1154" y="802"/>
                  </a:lnTo>
                  <a:lnTo>
                    <a:pt x="1236" y="720"/>
                  </a:lnTo>
                  <a:lnTo>
                    <a:pt x="1335" y="575"/>
                  </a:lnTo>
                  <a:lnTo>
                    <a:pt x="1372" y="557"/>
                  </a:lnTo>
                  <a:lnTo>
                    <a:pt x="1403" y="535"/>
                  </a:lnTo>
                  <a:lnTo>
                    <a:pt x="1440" y="516"/>
                  </a:lnTo>
                  <a:lnTo>
                    <a:pt x="1440" y="507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8" name="Freeform 12"/>
            <p:cNvSpPr/>
            <p:nvPr/>
          </p:nvSpPr>
          <p:spPr bwMode="auto">
            <a:xfrm>
              <a:off x="6527" y="7877"/>
              <a:ext cx="2226" cy="2016"/>
            </a:xfrm>
            <a:custGeom>
              <a:avLst/>
              <a:gdLst>
                <a:gd name="T0" fmla="*/ 68 w 1060"/>
                <a:gd name="T1" fmla="*/ 716 h 960"/>
                <a:gd name="T2" fmla="*/ 96 w 1060"/>
                <a:gd name="T3" fmla="*/ 706 h 960"/>
                <a:gd name="T4" fmla="*/ 123 w 1060"/>
                <a:gd name="T5" fmla="*/ 738 h 960"/>
                <a:gd name="T6" fmla="*/ 182 w 1060"/>
                <a:gd name="T7" fmla="*/ 711 h 960"/>
                <a:gd name="T8" fmla="*/ 227 w 1060"/>
                <a:gd name="T9" fmla="*/ 607 h 960"/>
                <a:gd name="T10" fmla="*/ 227 w 1060"/>
                <a:gd name="T11" fmla="*/ 562 h 960"/>
                <a:gd name="T12" fmla="*/ 213 w 1060"/>
                <a:gd name="T13" fmla="*/ 498 h 960"/>
                <a:gd name="T14" fmla="*/ 177 w 1060"/>
                <a:gd name="T15" fmla="*/ 367 h 960"/>
                <a:gd name="T16" fmla="*/ 191 w 1060"/>
                <a:gd name="T17" fmla="*/ 362 h 960"/>
                <a:gd name="T18" fmla="*/ 281 w 1060"/>
                <a:gd name="T19" fmla="*/ 385 h 960"/>
                <a:gd name="T20" fmla="*/ 313 w 1060"/>
                <a:gd name="T21" fmla="*/ 349 h 960"/>
                <a:gd name="T22" fmla="*/ 259 w 1060"/>
                <a:gd name="T23" fmla="*/ 276 h 960"/>
                <a:gd name="T24" fmla="*/ 227 w 1060"/>
                <a:gd name="T25" fmla="*/ 245 h 960"/>
                <a:gd name="T26" fmla="*/ 263 w 1060"/>
                <a:gd name="T27" fmla="*/ 190 h 960"/>
                <a:gd name="T28" fmla="*/ 331 w 1060"/>
                <a:gd name="T29" fmla="*/ 222 h 960"/>
                <a:gd name="T30" fmla="*/ 385 w 1060"/>
                <a:gd name="T31" fmla="*/ 249 h 960"/>
                <a:gd name="T32" fmla="*/ 462 w 1060"/>
                <a:gd name="T33" fmla="*/ 159 h 960"/>
                <a:gd name="T34" fmla="*/ 485 w 1060"/>
                <a:gd name="T35" fmla="*/ 100 h 960"/>
                <a:gd name="T36" fmla="*/ 485 w 1060"/>
                <a:gd name="T37" fmla="*/ 59 h 960"/>
                <a:gd name="T38" fmla="*/ 526 w 1060"/>
                <a:gd name="T39" fmla="*/ 68 h 960"/>
                <a:gd name="T40" fmla="*/ 562 w 1060"/>
                <a:gd name="T41" fmla="*/ 86 h 960"/>
                <a:gd name="T42" fmla="*/ 598 w 1060"/>
                <a:gd name="T43" fmla="*/ 63 h 960"/>
                <a:gd name="T44" fmla="*/ 598 w 1060"/>
                <a:gd name="T45" fmla="*/ 154 h 960"/>
                <a:gd name="T46" fmla="*/ 671 w 1060"/>
                <a:gd name="T47" fmla="*/ 118 h 960"/>
                <a:gd name="T48" fmla="*/ 707 w 1060"/>
                <a:gd name="T49" fmla="*/ 100 h 960"/>
                <a:gd name="T50" fmla="*/ 738 w 1060"/>
                <a:gd name="T51" fmla="*/ 109 h 960"/>
                <a:gd name="T52" fmla="*/ 802 w 1060"/>
                <a:gd name="T53" fmla="*/ 63 h 960"/>
                <a:gd name="T54" fmla="*/ 1037 w 1060"/>
                <a:gd name="T55" fmla="*/ 190 h 960"/>
                <a:gd name="T56" fmla="*/ 1060 w 1060"/>
                <a:gd name="T57" fmla="*/ 258 h 960"/>
                <a:gd name="T58" fmla="*/ 1028 w 1060"/>
                <a:gd name="T59" fmla="*/ 340 h 960"/>
                <a:gd name="T60" fmla="*/ 978 w 1060"/>
                <a:gd name="T61" fmla="*/ 521 h 960"/>
                <a:gd name="T62" fmla="*/ 942 w 1060"/>
                <a:gd name="T63" fmla="*/ 607 h 960"/>
                <a:gd name="T64" fmla="*/ 938 w 1060"/>
                <a:gd name="T65" fmla="*/ 652 h 960"/>
                <a:gd name="T66" fmla="*/ 1006 w 1060"/>
                <a:gd name="T67" fmla="*/ 666 h 960"/>
                <a:gd name="T68" fmla="*/ 1046 w 1060"/>
                <a:gd name="T69" fmla="*/ 693 h 960"/>
                <a:gd name="T70" fmla="*/ 1046 w 1060"/>
                <a:gd name="T71" fmla="*/ 806 h 960"/>
                <a:gd name="T72" fmla="*/ 1019 w 1060"/>
                <a:gd name="T73" fmla="*/ 860 h 960"/>
                <a:gd name="T74" fmla="*/ 1046 w 1060"/>
                <a:gd name="T75" fmla="*/ 937 h 960"/>
                <a:gd name="T76" fmla="*/ 942 w 1060"/>
                <a:gd name="T77" fmla="*/ 915 h 960"/>
                <a:gd name="T78" fmla="*/ 883 w 1060"/>
                <a:gd name="T79" fmla="*/ 924 h 960"/>
                <a:gd name="T80" fmla="*/ 847 w 1060"/>
                <a:gd name="T81" fmla="*/ 897 h 960"/>
                <a:gd name="T82" fmla="*/ 820 w 1060"/>
                <a:gd name="T83" fmla="*/ 919 h 960"/>
                <a:gd name="T84" fmla="*/ 766 w 1060"/>
                <a:gd name="T85" fmla="*/ 946 h 960"/>
                <a:gd name="T86" fmla="*/ 702 w 1060"/>
                <a:gd name="T87" fmla="*/ 910 h 960"/>
                <a:gd name="T88" fmla="*/ 661 w 1060"/>
                <a:gd name="T89" fmla="*/ 856 h 960"/>
                <a:gd name="T90" fmla="*/ 571 w 1060"/>
                <a:gd name="T91" fmla="*/ 879 h 960"/>
                <a:gd name="T92" fmla="*/ 494 w 1060"/>
                <a:gd name="T93" fmla="*/ 915 h 960"/>
                <a:gd name="T94" fmla="*/ 440 w 1060"/>
                <a:gd name="T95" fmla="*/ 906 h 960"/>
                <a:gd name="T96" fmla="*/ 354 w 1060"/>
                <a:gd name="T97" fmla="*/ 888 h 960"/>
                <a:gd name="T98" fmla="*/ 345 w 1060"/>
                <a:gd name="T99" fmla="*/ 937 h 960"/>
                <a:gd name="T100" fmla="*/ 281 w 1060"/>
                <a:gd name="T101" fmla="*/ 942 h 960"/>
                <a:gd name="T102" fmla="*/ 286 w 1060"/>
                <a:gd name="T103" fmla="*/ 919 h 960"/>
                <a:gd name="T104" fmla="*/ 304 w 1060"/>
                <a:gd name="T105" fmla="*/ 879 h 960"/>
                <a:gd name="T106" fmla="*/ 227 w 1060"/>
                <a:gd name="T107" fmla="*/ 865 h 960"/>
                <a:gd name="T108" fmla="*/ 204 w 1060"/>
                <a:gd name="T109" fmla="*/ 910 h 960"/>
                <a:gd name="T110" fmla="*/ 186 w 1060"/>
                <a:gd name="T111" fmla="*/ 924 h 960"/>
                <a:gd name="T112" fmla="*/ 118 w 1060"/>
                <a:gd name="T113" fmla="*/ 937 h 960"/>
                <a:gd name="T114" fmla="*/ 68 w 1060"/>
                <a:gd name="T115" fmla="*/ 960 h 960"/>
                <a:gd name="T116" fmla="*/ 46 w 1060"/>
                <a:gd name="T117" fmla="*/ 924 h 960"/>
                <a:gd name="T118" fmla="*/ 19 w 1060"/>
                <a:gd name="T119" fmla="*/ 910 h 960"/>
                <a:gd name="T120" fmla="*/ 32 w 1060"/>
                <a:gd name="T121" fmla="*/ 856 h 960"/>
                <a:gd name="T122" fmla="*/ 0 w 1060"/>
                <a:gd name="T123" fmla="*/ 824 h 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60" h="960">
                  <a:moveTo>
                    <a:pt x="0" y="824"/>
                  </a:moveTo>
                  <a:lnTo>
                    <a:pt x="0" y="824"/>
                  </a:lnTo>
                  <a:lnTo>
                    <a:pt x="68" y="716"/>
                  </a:lnTo>
                  <a:lnTo>
                    <a:pt x="77" y="702"/>
                  </a:lnTo>
                  <a:lnTo>
                    <a:pt x="82" y="697"/>
                  </a:lnTo>
                  <a:lnTo>
                    <a:pt x="91" y="697"/>
                  </a:lnTo>
                  <a:lnTo>
                    <a:pt x="96" y="706"/>
                  </a:lnTo>
                  <a:lnTo>
                    <a:pt x="100" y="716"/>
                  </a:lnTo>
                  <a:lnTo>
                    <a:pt x="100" y="725"/>
                  </a:lnTo>
                  <a:lnTo>
                    <a:pt x="123" y="738"/>
                  </a:lnTo>
                  <a:lnTo>
                    <a:pt x="141" y="743"/>
                  </a:lnTo>
                  <a:lnTo>
                    <a:pt x="154" y="743"/>
                  </a:lnTo>
                  <a:lnTo>
                    <a:pt x="172" y="729"/>
                  </a:lnTo>
                  <a:lnTo>
                    <a:pt x="182" y="711"/>
                  </a:lnTo>
                  <a:lnTo>
                    <a:pt x="195" y="693"/>
                  </a:lnTo>
                  <a:lnTo>
                    <a:pt x="218" y="648"/>
                  </a:lnTo>
                  <a:lnTo>
                    <a:pt x="227" y="607"/>
                  </a:lnTo>
                  <a:lnTo>
                    <a:pt x="231" y="580"/>
                  </a:lnTo>
                  <a:lnTo>
                    <a:pt x="227" y="566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13" y="521"/>
                  </a:lnTo>
                  <a:lnTo>
                    <a:pt x="213" y="498"/>
                  </a:lnTo>
                  <a:lnTo>
                    <a:pt x="227" y="480"/>
                  </a:lnTo>
                  <a:lnTo>
                    <a:pt x="231" y="466"/>
                  </a:lnTo>
                  <a:lnTo>
                    <a:pt x="231" y="453"/>
                  </a:lnTo>
                  <a:lnTo>
                    <a:pt x="177" y="367"/>
                  </a:lnTo>
                  <a:lnTo>
                    <a:pt x="172" y="362"/>
                  </a:lnTo>
                  <a:lnTo>
                    <a:pt x="177" y="362"/>
                  </a:lnTo>
                  <a:lnTo>
                    <a:pt x="191" y="362"/>
                  </a:lnTo>
                  <a:lnTo>
                    <a:pt x="218" y="371"/>
                  </a:lnTo>
                  <a:lnTo>
                    <a:pt x="249" y="380"/>
                  </a:lnTo>
                  <a:lnTo>
                    <a:pt x="281" y="385"/>
                  </a:lnTo>
                  <a:lnTo>
                    <a:pt x="313" y="385"/>
                  </a:lnTo>
                  <a:lnTo>
                    <a:pt x="313" y="367"/>
                  </a:lnTo>
                  <a:lnTo>
                    <a:pt x="313" y="349"/>
                  </a:lnTo>
                  <a:lnTo>
                    <a:pt x="308" y="335"/>
                  </a:lnTo>
                  <a:lnTo>
                    <a:pt x="304" y="322"/>
                  </a:lnTo>
                  <a:lnTo>
                    <a:pt x="281" y="294"/>
                  </a:lnTo>
                  <a:lnTo>
                    <a:pt x="259" y="276"/>
                  </a:lnTo>
                  <a:lnTo>
                    <a:pt x="236" y="258"/>
                  </a:lnTo>
                  <a:lnTo>
                    <a:pt x="231" y="254"/>
                  </a:lnTo>
                  <a:lnTo>
                    <a:pt x="227" y="245"/>
                  </a:lnTo>
                  <a:lnTo>
                    <a:pt x="231" y="231"/>
                  </a:lnTo>
                  <a:lnTo>
                    <a:pt x="249" y="208"/>
                  </a:lnTo>
                  <a:lnTo>
                    <a:pt x="263" y="190"/>
                  </a:lnTo>
                  <a:lnTo>
                    <a:pt x="272" y="186"/>
                  </a:lnTo>
                  <a:lnTo>
                    <a:pt x="277" y="190"/>
                  </a:lnTo>
                  <a:lnTo>
                    <a:pt x="299" y="199"/>
                  </a:lnTo>
                  <a:lnTo>
                    <a:pt x="331" y="222"/>
                  </a:lnTo>
                  <a:lnTo>
                    <a:pt x="358" y="240"/>
                  </a:lnTo>
                  <a:lnTo>
                    <a:pt x="376" y="249"/>
                  </a:lnTo>
                  <a:lnTo>
                    <a:pt x="385" y="249"/>
                  </a:lnTo>
                  <a:lnTo>
                    <a:pt x="462" y="159"/>
                  </a:lnTo>
                  <a:lnTo>
                    <a:pt x="476" y="145"/>
                  </a:lnTo>
                  <a:lnTo>
                    <a:pt x="480" y="131"/>
                  </a:lnTo>
                  <a:lnTo>
                    <a:pt x="485" y="113"/>
                  </a:lnTo>
                  <a:lnTo>
                    <a:pt x="485" y="100"/>
                  </a:lnTo>
                  <a:lnTo>
                    <a:pt x="480" y="95"/>
                  </a:lnTo>
                  <a:lnTo>
                    <a:pt x="480" y="73"/>
                  </a:lnTo>
                  <a:lnTo>
                    <a:pt x="485" y="59"/>
                  </a:lnTo>
                  <a:lnTo>
                    <a:pt x="494" y="54"/>
                  </a:lnTo>
                  <a:lnTo>
                    <a:pt x="498" y="54"/>
                  </a:lnTo>
                  <a:lnTo>
                    <a:pt x="517" y="63"/>
                  </a:lnTo>
                  <a:lnTo>
                    <a:pt x="526" y="68"/>
                  </a:lnTo>
                  <a:lnTo>
                    <a:pt x="539" y="82"/>
                  </a:lnTo>
                  <a:lnTo>
                    <a:pt x="553" y="86"/>
                  </a:lnTo>
                  <a:lnTo>
                    <a:pt x="562" y="86"/>
                  </a:lnTo>
                  <a:lnTo>
                    <a:pt x="589" y="63"/>
                  </a:lnTo>
                  <a:lnTo>
                    <a:pt x="594" y="63"/>
                  </a:lnTo>
                  <a:lnTo>
                    <a:pt x="598" y="63"/>
                  </a:lnTo>
                  <a:lnTo>
                    <a:pt x="603" y="73"/>
                  </a:lnTo>
                  <a:lnTo>
                    <a:pt x="603" y="77"/>
                  </a:lnTo>
                  <a:lnTo>
                    <a:pt x="598" y="154"/>
                  </a:lnTo>
                  <a:lnTo>
                    <a:pt x="607" y="154"/>
                  </a:lnTo>
                  <a:lnTo>
                    <a:pt x="625" y="150"/>
                  </a:lnTo>
                  <a:lnTo>
                    <a:pt x="643" y="140"/>
                  </a:lnTo>
                  <a:lnTo>
                    <a:pt x="671" y="118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7" y="100"/>
                  </a:lnTo>
                  <a:lnTo>
                    <a:pt x="711" y="109"/>
                  </a:lnTo>
                  <a:lnTo>
                    <a:pt x="707" y="113"/>
                  </a:lnTo>
                  <a:lnTo>
                    <a:pt x="738" y="109"/>
                  </a:lnTo>
                  <a:lnTo>
                    <a:pt x="766" y="100"/>
                  </a:lnTo>
                  <a:lnTo>
                    <a:pt x="788" y="82"/>
                  </a:lnTo>
                  <a:lnTo>
                    <a:pt x="802" y="63"/>
                  </a:lnTo>
                  <a:lnTo>
                    <a:pt x="815" y="41"/>
                  </a:lnTo>
                  <a:lnTo>
                    <a:pt x="820" y="32"/>
                  </a:lnTo>
                  <a:lnTo>
                    <a:pt x="924" y="0"/>
                  </a:lnTo>
                  <a:lnTo>
                    <a:pt x="1037" y="190"/>
                  </a:lnTo>
                  <a:lnTo>
                    <a:pt x="1051" y="231"/>
                  </a:lnTo>
                  <a:lnTo>
                    <a:pt x="1055" y="245"/>
                  </a:lnTo>
                  <a:lnTo>
                    <a:pt x="1060" y="258"/>
                  </a:lnTo>
                  <a:lnTo>
                    <a:pt x="1055" y="294"/>
                  </a:lnTo>
                  <a:lnTo>
                    <a:pt x="1046" y="322"/>
                  </a:lnTo>
                  <a:lnTo>
                    <a:pt x="1037" y="335"/>
                  </a:lnTo>
                  <a:lnTo>
                    <a:pt x="1028" y="340"/>
                  </a:lnTo>
                  <a:lnTo>
                    <a:pt x="997" y="358"/>
                  </a:lnTo>
                  <a:lnTo>
                    <a:pt x="978" y="371"/>
                  </a:lnTo>
                  <a:lnTo>
                    <a:pt x="978" y="521"/>
                  </a:lnTo>
                  <a:lnTo>
                    <a:pt x="992" y="548"/>
                  </a:lnTo>
                  <a:lnTo>
                    <a:pt x="951" y="593"/>
                  </a:lnTo>
                  <a:lnTo>
                    <a:pt x="942" y="607"/>
                  </a:lnTo>
                  <a:lnTo>
                    <a:pt x="933" y="625"/>
                  </a:lnTo>
                  <a:lnTo>
                    <a:pt x="933" y="634"/>
                  </a:lnTo>
                  <a:lnTo>
                    <a:pt x="933" y="643"/>
                  </a:lnTo>
                  <a:lnTo>
                    <a:pt x="938" y="652"/>
                  </a:lnTo>
                  <a:lnTo>
                    <a:pt x="947" y="657"/>
                  </a:lnTo>
                  <a:lnTo>
                    <a:pt x="965" y="666"/>
                  </a:lnTo>
                  <a:lnTo>
                    <a:pt x="987" y="666"/>
                  </a:lnTo>
                  <a:lnTo>
                    <a:pt x="1006" y="666"/>
                  </a:lnTo>
                  <a:lnTo>
                    <a:pt x="1028" y="666"/>
                  </a:lnTo>
                  <a:lnTo>
                    <a:pt x="1037" y="679"/>
                  </a:lnTo>
                  <a:lnTo>
                    <a:pt x="1046" y="693"/>
                  </a:lnTo>
                  <a:lnTo>
                    <a:pt x="1055" y="716"/>
                  </a:lnTo>
                  <a:lnTo>
                    <a:pt x="1060" y="743"/>
                  </a:lnTo>
                  <a:lnTo>
                    <a:pt x="1055" y="774"/>
                  </a:lnTo>
                  <a:lnTo>
                    <a:pt x="1046" y="806"/>
                  </a:lnTo>
                  <a:lnTo>
                    <a:pt x="1028" y="842"/>
                  </a:lnTo>
                  <a:lnTo>
                    <a:pt x="1024" y="847"/>
                  </a:lnTo>
                  <a:lnTo>
                    <a:pt x="1019" y="860"/>
                  </a:lnTo>
                  <a:lnTo>
                    <a:pt x="1019" y="874"/>
                  </a:lnTo>
                  <a:lnTo>
                    <a:pt x="1024" y="892"/>
                  </a:lnTo>
                  <a:lnTo>
                    <a:pt x="1033" y="910"/>
                  </a:lnTo>
                  <a:lnTo>
                    <a:pt x="1046" y="937"/>
                  </a:lnTo>
                  <a:lnTo>
                    <a:pt x="1006" y="924"/>
                  </a:lnTo>
                  <a:lnTo>
                    <a:pt x="969" y="919"/>
                  </a:lnTo>
                  <a:lnTo>
                    <a:pt x="942" y="915"/>
                  </a:lnTo>
                  <a:lnTo>
                    <a:pt x="920" y="924"/>
                  </a:lnTo>
                  <a:lnTo>
                    <a:pt x="897" y="928"/>
                  </a:lnTo>
                  <a:lnTo>
                    <a:pt x="883" y="924"/>
                  </a:lnTo>
                  <a:lnTo>
                    <a:pt x="874" y="919"/>
                  </a:lnTo>
                  <a:lnTo>
                    <a:pt x="856" y="906"/>
                  </a:lnTo>
                  <a:lnTo>
                    <a:pt x="847" y="897"/>
                  </a:lnTo>
                  <a:lnTo>
                    <a:pt x="838" y="892"/>
                  </a:lnTo>
                  <a:lnTo>
                    <a:pt x="834" y="897"/>
                  </a:lnTo>
                  <a:lnTo>
                    <a:pt x="824" y="901"/>
                  </a:lnTo>
                  <a:lnTo>
                    <a:pt x="820" y="919"/>
                  </a:lnTo>
                  <a:lnTo>
                    <a:pt x="815" y="942"/>
                  </a:lnTo>
                  <a:lnTo>
                    <a:pt x="802" y="946"/>
                  </a:lnTo>
                  <a:lnTo>
                    <a:pt x="766" y="946"/>
                  </a:lnTo>
                  <a:lnTo>
                    <a:pt x="748" y="946"/>
                  </a:lnTo>
                  <a:lnTo>
                    <a:pt x="729" y="937"/>
                  </a:lnTo>
                  <a:lnTo>
                    <a:pt x="711" y="928"/>
                  </a:lnTo>
                  <a:lnTo>
                    <a:pt x="702" y="910"/>
                  </a:lnTo>
                  <a:lnTo>
                    <a:pt x="698" y="897"/>
                  </a:lnTo>
                  <a:lnTo>
                    <a:pt x="680" y="879"/>
                  </a:lnTo>
                  <a:lnTo>
                    <a:pt x="661" y="856"/>
                  </a:lnTo>
                  <a:lnTo>
                    <a:pt x="648" y="851"/>
                  </a:lnTo>
                  <a:lnTo>
                    <a:pt x="634" y="856"/>
                  </a:lnTo>
                  <a:lnTo>
                    <a:pt x="571" y="879"/>
                  </a:lnTo>
                  <a:lnTo>
                    <a:pt x="539" y="892"/>
                  </a:lnTo>
                  <a:lnTo>
                    <a:pt x="512" y="901"/>
                  </a:lnTo>
                  <a:lnTo>
                    <a:pt x="494" y="915"/>
                  </a:lnTo>
                  <a:lnTo>
                    <a:pt x="476" y="919"/>
                  </a:lnTo>
                  <a:lnTo>
                    <a:pt x="462" y="919"/>
                  </a:lnTo>
                  <a:lnTo>
                    <a:pt x="453" y="915"/>
                  </a:lnTo>
                  <a:lnTo>
                    <a:pt x="440" y="906"/>
                  </a:lnTo>
                  <a:lnTo>
                    <a:pt x="426" y="897"/>
                  </a:lnTo>
                  <a:lnTo>
                    <a:pt x="381" y="897"/>
                  </a:lnTo>
                  <a:lnTo>
                    <a:pt x="372" y="888"/>
                  </a:lnTo>
                  <a:lnTo>
                    <a:pt x="354" y="888"/>
                  </a:lnTo>
                  <a:lnTo>
                    <a:pt x="354" y="928"/>
                  </a:lnTo>
                  <a:lnTo>
                    <a:pt x="345" y="937"/>
                  </a:lnTo>
                  <a:lnTo>
                    <a:pt x="322" y="946"/>
                  </a:lnTo>
                  <a:lnTo>
                    <a:pt x="286" y="946"/>
                  </a:lnTo>
                  <a:lnTo>
                    <a:pt x="281" y="942"/>
                  </a:lnTo>
                  <a:lnTo>
                    <a:pt x="272" y="942"/>
                  </a:lnTo>
                  <a:lnTo>
                    <a:pt x="268" y="937"/>
                  </a:lnTo>
                  <a:lnTo>
                    <a:pt x="272" y="933"/>
                  </a:lnTo>
                  <a:lnTo>
                    <a:pt x="286" y="919"/>
                  </a:lnTo>
                  <a:lnTo>
                    <a:pt x="304" y="906"/>
                  </a:lnTo>
                  <a:lnTo>
                    <a:pt x="308" y="892"/>
                  </a:lnTo>
                  <a:lnTo>
                    <a:pt x="304" y="879"/>
                  </a:lnTo>
                  <a:lnTo>
                    <a:pt x="295" y="874"/>
                  </a:lnTo>
                  <a:lnTo>
                    <a:pt x="263" y="870"/>
                  </a:lnTo>
                  <a:lnTo>
                    <a:pt x="249" y="870"/>
                  </a:lnTo>
                  <a:lnTo>
                    <a:pt x="227" y="865"/>
                  </a:lnTo>
                  <a:lnTo>
                    <a:pt x="213" y="860"/>
                  </a:lnTo>
                  <a:lnTo>
                    <a:pt x="204" y="897"/>
                  </a:lnTo>
                  <a:lnTo>
                    <a:pt x="204" y="910"/>
                  </a:lnTo>
                  <a:lnTo>
                    <a:pt x="200" y="924"/>
                  </a:lnTo>
                  <a:lnTo>
                    <a:pt x="195" y="924"/>
                  </a:lnTo>
                  <a:lnTo>
                    <a:pt x="186" y="924"/>
                  </a:lnTo>
                  <a:lnTo>
                    <a:pt x="163" y="928"/>
                  </a:lnTo>
                  <a:lnTo>
                    <a:pt x="141" y="933"/>
                  </a:lnTo>
                  <a:lnTo>
                    <a:pt x="118" y="937"/>
                  </a:lnTo>
                  <a:lnTo>
                    <a:pt x="100" y="951"/>
                  </a:lnTo>
                  <a:lnTo>
                    <a:pt x="86" y="956"/>
                  </a:lnTo>
                  <a:lnTo>
                    <a:pt x="68" y="960"/>
                  </a:lnTo>
                  <a:lnTo>
                    <a:pt x="68" y="942"/>
                  </a:lnTo>
                  <a:lnTo>
                    <a:pt x="59" y="928"/>
                  </a:lnTo>
                  <a:lnTo>
                    <a:pt x="55" y="924"/>
                  </a:lnTo>
                  <a:lnTo>
                    <a:pt x="46" y="924"/>
                  </a:lnTo>
                  <a:lnTo>
                    <a:pt x="28" y="919"/>
                  </a:lnTo>
                  <a:lnTo>
                    <a:pt x="23" y="919"/>
                  </a:lnTo>
                  <a:lnTo>
                    <a:pt x="19" y="910"/>
                  </a:lnTo>
                  <a:lnTo>
                    <a:pt x="19" y="901"/>
                  </a:lnTo>
                  <a:lnTo>
                    <a:pt x="19" y="892"/>
                  </a:lnTo>
                  <a:lnTo>
                    <a:pt x="32" y="856"/>
                  </a:lnTo>
                  <a:lnTo>
                    <a:pt x="23" y="842"/>
                  </a:lnTo>
                  <a:lnTo>
                    <a:pt x="14" y="833"/>
                  </a:lnTo>
                  <a:lnTo>
                    <a:pt x="0" y="824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5444" y="6944"/>
              <a:ext cx="3024" cy="2663"/>
            </a:xfrm>
            <a:custGeom>
              <a:avLst/>
              <a:gdLst>
                <a:gd name="T0" fmla="*/ 1313 w 1440"/>
                <a:gd name="T1" fmla="*/ 317 h 1268"/>
                <a:gd name="T2" fmla="*/ 1254 w 1440"/>
                <a:gd name="T3" fmla="*/ 258 h 1268"/>
                <a:gd name="T4" fmla="*/ 1205 w 1440"/>
                <a:gd name="T5" fmla="*/ 177 h 1268"/>
                <a:gd name="T6" fmla="*/ 1200 w 1440"/>
                <a:gd name="T7" fmla="*/ 91 h 1268"/>
                <a:gd name="T8" fmla="*/ 1064 w 1440"/>
                <a:gd name="T9" fmla="*/ 95 h 1268"/>
                <a:gd name="T10" fmla="*/ 996 w 1440"/>
                <a:gd name="T11" fmla="*/ 82 h 1268"/>
                <a:gd name="T12" fmla="*/ 928 w 1440"/>
                <a:gd name="T13" fmla="*/ 5 h 1268"/>
                <a:gd name="T14" fmla="*/ 861 w 1440"/>
                <a:gd name="T15" fmla="*/ 14 h 1268"/>
                <a:gd name="T16" fmla="*/ 756 w 1440"/>
                <a:gd name="T17" fmla="*/ 32 h 1268"/>
                <a:gd name="T18" fmla="*/ 711 w 1440"/>
                <a:gd name="T19" fmla="*/ 9 h 1268"/>
                <a:gd name="T20" fmla="*/ 630 w 1440"/>
                <a:gd name="T21" fmla="*/ 55 h 1268"/>
                <a:gd name="T22" fmla="*/ 661 w 1440"/>
                <a:gd name="T23" fmla="*/ 467 h 1268"/>
                <a:gd name="T24" fmla="*/ 612 w 1440"/>
                <a:gd name="T25" fmla="*/ 485 h 1268"/>
                <a:gd name="T26" fmla="*/ 575 w 1440"/>
                <a:gd name="T27" fmla="*/ 548 h 1268"/>
                <a:gd name="T28" fmla="*/ 498 w 1440"/>
                <a:gd name="T29" fmla="*/ 512 h 1268"/>
                <a:gd name="T30" fmla="*/ 449 w 1440"/>
                <a:gd name="T31" fmla="*/ 544 h 1268"/>
                <a:gd name="T32" fmla="*/ 159 w 1440"/>
                <a:gd name="T33" fmla="*/ 553 h 1268"/>
                <a:gd name="T34" fmla="*/ 104 w 1440"/>
                <a:gd name="T35" fmla="*/ 535 h 1268"/>
                <a:gd name="T36" fmla="*/ 9 w 1440"/>
                <a:gd name="T37" fmla="*/ 616 h 1268"/>
                <a:gd name="T38" fmla="*/ 23 w 1440"/>
                <a:gd name="T39" fmla="*/ 657 h 1268"/>
                <a:gd name="T40" fmla="*/ 123 w 1440"/>
                <a:gd name="T41" fmla="*/ 738 h 1268"/>
                <a:gd name="T42" fmla="*/ 118 w 1440"/>
                <a:gd name="T43" fmla="*/ 924 h 1268"/>
                <a:gd name="T44" fmla="*/ 150 w 1440"/>
                <a:gd name="T45" fmla="*/ 997 h 1268"/>
                <a:gd name="T46" fmla="*/ 331 w 1440"/>
                <a:gd name="T47" fmla="*/ 974 h 1268"/>
                <a:gd name="T48" fmla="*/ 421 w 1440"/>
                <a:gd name="T49" fmla="*/ 1046 h 1268"/>
                <a:gd name="T50" fmla="*/ 408 w 1440"/>
                <a:gd name="T51" fmla="*/ 1160 h 1268"/>
                <a:gd name="T52" fmla="*/ 430 w 1440"/>
                <a:gd name="T53" fmla="*/ 1223 h 1268"/>
                <a:gd name="T54" fmla="*/ 471 w 1440"/>
                <a:gd name="T55" fmla="*/ 1259 h 1268"/>
                <a:gd name="T56" fmla="*/ 580 w 1440"/>
                <a:gd name="T57" fmla="*/ 1169 h 1268"/>
                <a:gd name="T58" fmla="*/ 616 w 1440"/>
                <a:gd name="T59" fmla="*/ 1160 h 1268"/>
                <a:gd name="T60" fmla="*/ 661 w 1440"/>
                <a:gd name="T61" fmla="*/ 1187 h 1268"/>
                <a:gd name="T62" fmla="*/ 716 w 1440"/>
                <a:gd name="T63" fmla="*/ 1128 h 1268"/>
                <a:gd name="T64" fmla="*/ 743 w 1440"/>
                <a:gd name="T65" fmla="*/ 1015 h 1268"/>
                <a:gd name="T66" fmla="*/ 738 w 1440"/>
                <a:gd name="T67" fmla="*/ 929 h 1268"/>
                <a:gd name="T68" fmla="*/ 702 w 1440"/>
                <a:gd name="T69" fmla="*/ 824 h 1268"/>
                <a:gd name="T70" fmla="*/ 711 w 1440"/>
                <a:gd name="T71" fmla="*/ 806 h 1268"/>
                <a:gd name="T72" fmla="*/ 824 w 1440"/>
                <a:gd name="T73" fmla="*/ 829 h 1268"/>
                <a:gd name="T74" fmla="*/ 788 w 1440"/>
                <a:gd name="T75" fmla="*/ 729 h 1268"/>
                <a:gd name="T76" fmla="*/ 743 w 1440"/>
                <a:gd name="T77" fmla="*/ 693 h 1268"/>
                <a:gd name="T78" fmla="*/ 775 w 1440"/>
                <a:gd name="T79" fmla="*/ 634 h 1268"/>
                <a:gd name="T80" fmla="*/ 851 w 1440"/>
                <a:gd name="T81" fmla="*/ 675 h 1268"/>
                <a:gd name="T82" fmla="*/ 897 w 1440"/>
                <a:gd name="T83" fmla="*/ 689 h 1268"/>
                <a:gd name="T84" fmla="*/ 996 w 1440"/>
                <a:gd name="T85" fmla="*/ 584 h 1268"/>
                <a:gd name="T86" fmla="*/ 996 w 1440"/>
                <a:gd name="T87" fmla="*/ 535 h 1268"/>
                <a:gd name="T88" fmla="*/ 1028 w 1440"/>
                <a:gd name="T89" fmla="*/ 503 h 1268"/>
                <a:gd name="T90" fmla="*/ 1078 w 1440"/>
                <a:gd name="T91" fmla="*/ 530 h 1268"/>
                <a:gd name="T92" fmla="*/ 1119 w 1440"/>
                <a:gd name="T93" fmla="*/ 517 h 1268"/>
                <a:gd name="T94" fmla="*/ 1150 w 1440"/>
                <a:gd name="T95" fmla="*/ 584 h 1268"/>
                <a:gd name="T96" fmla="*/ 1227 w 1440"/>
                <a:gd name="T97" fmla="*/ 544 h 1268"/>
                <a:gd name="T98" fmla="*/ 1254 w 1440"/>
                <a:gd name="T99" fmla="*/ 548 h 1268"/>
                <a:gd name="T100" fmla="*/ 1427 w 1440"/>
                <a:gd name="T101" fmla="*/ 408 h 12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40" h="1268">
                  <a:moveTo>
                    <a:pt x="1395" y="354"/>
                  </a:moveTo>
                  <a:lnTo>
                    <a:pt x="1363" y="326"/>
                  </a:lnTo>
                  <a:lnTo>
                    <a:pt x="1350" y="313"/>
                  </a:lnTo>
                  <a:lnTo>
                    <a:pt x="1336" y="313"/>
                  </a:lnTo>
                  <a:lnTo>
                    <a:pt x="1313" y="317"/>
                  </a:lnTo>
                  <a:lnTo>
                    <a:pt x="1304" y="317"/>
                  </a:lnTo>
                  <a:lnTo>
                    <a:pt x="1282" y="322"/>
                  </a:lnTo>
                  <a:lnTo>
                    <a:pt x="1268" y="308"/>
                  </a:lnTo>
                  <a:lnTo>
                    <a:pt x="1259" y="286"/>
                  </a:lnTo>
                  <a:lnTo>
                    <a:pt x="1254" y="258"/>
                  </a:lnTo>
                  <a:lnTo>
                    <a:pt x="1254" y="231"/>
                  </a:lnTo>
                  <a:lnTo>
                    <a:pt x="1245" y="209"/>
                  </a:lnTo>
                  <a:lnTo>
                    <a:pt x="1232" y="190"/>
                  </a:lnTo>
                  <a:lnTo>
                    <a:pt x="1218" y="186"/>
                  </a:lnTo>
                  <a:lnTo>
                    <a:pt x="1205" y="177"/>
                  </a:lnTo>
                  <a:lnTo>
                    <a:pt x="1191" y="154"/>
                  </a:lnTo>
                  <a:lnTo>
                    <a:pt x="1191" y="132"/>
                  </a:lnTo>
                  <a:lnTo>
                    <a:pt x="1200" y="109"/>
                  </a:lnTo>
                  <a:lnTo>
                    <a:pt x="1218" y="95"/>
                  </a:lnTo>
                  <a:lnTo>
                    <a:pt x="1200" y="91"/>
                  </a:lnTo>
                  <a:lnTo>
                    <a:pt x="1132" y="91"/>
                  </a:lnTo>
                  <a:lnTo>
                    <a:pt x="1096" y="91"/>
                  </a:lnTo>
                  <a:lnTo>
                    <a:pt x="1064" y="95"/>
                  </a:lnTo>
                  <a:lnTo>
                    <a:pt x="1037" y="95"/>
                  </a:lnTo>
                  <a:lnTo>
                    <a:pt x="1014" y="91"/>
                  </a:lnTo>
                  <a:lnTo>
                    <a:pt x="1001" y="86"/>
                  </a:lnTo>
                  <a:lnTo>
                    <a:pt x="996" y="82"/>
                  </a:lnTo>
                  <a:lnTo>
                    <a:pt x="992" y="50"/>
                  </a:lnTo>
                  <a:lnTo>
                    <a:pt x="978" y="27"/>
                  </a:lnTo>
                  <a:lnTo>
                    <a:pt x="960" y="14"/>
                  </a:lnTo>
                  <a:lnTo>
                    <a:pt x="942" y="5"/>
                  </a:lnTo>
                  <a:lnTo>
                    <a:pt x="928" y="5"/>
                  </a:lnTo>
                  <a:lnTo>
                    <a:pt x="910" y="0"/>
                  </a:lnTo>
                  <a:lnTo>
                    <a:pt x="897" y="5"/>
                  </a:lnTo>
                  <a:lnTo>
                    <a:pt x="883" y="9"/>
                  </a:lnTo>
                  <a:lnTo>
                    <a:pt x="861" y="14"/>
                  </a:lnTo>
                  <a:lnTo>
                    <a:pt x="793" y="18"/>
                  </a:lnTo>
                  <a:lnTo>
                    <a:pt x="784" y="23"/>
                  </a:lnTo>
                  <a:lnTo>
                    <a:pt x="775" y="27"/>
                  </a:lnTo>
                  <a:lnTo>
                    <a:pt x="756" y="32"/>
                  </a:lnTo>
                  <a:lnTo>
                    <a:pt x="743" y="27"/>
                  </a:lnTo>
                  <a:lnTo>
                    <a:pt x="734" y="23"/>
                  </a:lnTo>
                  <a:lnTo>
                    <a:pt x="716" y="14"/>
                  </a:lnTo>
                  <a:lnTo>
                    <a:pt x="711" y="9"/>
                  </a:lnTo>
                  <a:lnTo>
                    <a:pt x="702" y="9"/>
                  </a:lnTo>
                  <a:lnTo>
                    <a:pt x="688" y="18"/>
                  </a:lnTo>
                  <a:lnTo>
                    <a:pt x="666" y="46"/>
                  </a:lnTo>
                  <a:lnTo>
                    <a:pt x="630" y="55"/>
                  </a:lnTo>
                  <a:lnTo>
                    <a:pt x="652" y="335"/>
                  </a:lnTo>
                  <a:lnTo>
                    <a:pt x="661" y="412"/>
                  </a:lnTo>
                  <a:lnTo>
                    <a:pt x="661" y="458"/>
                  </a:lnTo>
                  <a:lnTo>
                    <a:pt x="661" y="467"/>
                  </a:lnTo>
                  <a:lnTo>
                    <a:pt x="657" y="476"/>
                  </a:lnTo>
                  <a:lnTo>
                    <a:pt x="648" y="476"/>
                  </a:lnTo>
                  <a:lnTo>
                    <a:pt x="634" y="480"/>
                  </a:lnTo>
                  <a:lnTo>
                    <a:pt x="612" y="485"/>
                  </a:lnTo>
                  <a:lnTo>
                    <a:pt x="598" y="489"/>
                  </a:lnTo>
                  <a:lnTo>
                    <a:pt x="589" y="507"/>
                  </a:lnTo>
                  <a:lnTo>
                    <a:pt x="580" y="535"/>
                  </a:lnTo>
                  <a:lnTo>
                    <a:pt x="575" y="548"/>
                  </a:lnTo>
                  <a:lnTo>
                    <a:pt x="566" y="548"/>
                  </a:lnTo>
                  <a:lnTo>
                    <a:pt x="557" y="548"/>
                  </a:lnTo>
                  <a:lnTo>
                    <a:pt x="544" y="544"/>
                  </a:lnTo>
                  <a:lnTo>
                    <a:pt x="516" y="526"/>
                  </a:lnTo>
                  <a:lnTo>
                    <a:pt x="498" y="512"/>
                  </a:lnTo>
                  <a:lnTo>
                    <a:pt x="485" y="517"/>
                  </a:lnTo>
                  <a:lnTo>
                    <a:pt x="467" y="526"/>
                  </a:lnTo>
                  <a:lnTo>
                    <a:pt x="449" y="544"/>
                  </a:lnTo>
                  <a:lnTo>
                    <a:pt x="267" y="517"/>
                  </a:lnTo>
                  <a:lnTo>
                    <a:pt x="245" y="521"/>
                  </a:lnTo>
                  <a:lnTo>
                    <a:pt x="204" y="535"/>
                  </a:lnTo>
                  <a:lnTo>
                    <a:pt x="159" y="553"/>
                  </a:lnTo>
                  <a:lnTo>
                    <a:pt x="150" y="548"/>
                  </a:lnTo>
                  <a:lnTo>
                    <a:pt x="132" y="535"/>
                  </a:lnTo>
                  <a:lnTo>
                    <a:pt x="118" y="535"/>
                  </a:lnTo>
                  <a:lnTo>
                    <a:pt x="104" y="535"/>
                  </a:lnTo>
                  <a:lnTo>
                    <a:pt x="86" y="539"/>
                  </a:lnTo>
                  <a:lnTo>
                    <a:pt x="68" y="553"/>
                  </a:lnTo>
                  <a:lnTo>
                    <a:pt x="32" y="584"/>
                  </a:lnTo>
                  <a:lnTo>
                    <a:pt x="9" y="616"/>
                  </a:lnTo>
                  <a:lnTo>
                    <a:pt x="0" y="625"/>
                  </a:lnTo>
                  <a:lnTo>
                    <a:pt x="0" y="639"/>
                  </a:lnTo>
                  <a:lnTo>
                    <a:pt x="9" y="648"/>
                  </a:lnTo>
                  <a:lnTo>
                    <a:pt x="23" y="657"/>
                  </a:lnTo>
                  <a:lnTo>
                    <a:pt x="64" y="675"/>
                  </a:lnTo>
                  <a:lnTo>
                    <a:pt x="95" y="693"/>
                  </a:lnTo>
                  <a:lnTo>
                    <a:pt x="109" y="707"/>
                  </a:lnTo>
                  <a:lnTo>
                    <a:pt x="118" y="720"/>
                  </a:lnTo>
                  <a:lnTo>
                    <a:pt x="123" y="738"/>
                  </a:lnTo>
                  <a:lnTo>
                    <a:pt x="127" y="761"/>
                  </a:lnTo>
                  <a:lnTo>
                    <a:pt x="123" y="797"/>
                  </a:lnTo>
                  <a:lnTo>
                    <a:pt x="118" y="879"/>
                  </a:lnTo>
                  <a:lnTo>
                    <a:pt x="118" y="924"/>
                  </a:lnTo>
                  <a:lnTo>
                    <a:pt x="123" y="965"/>
                  </a:lnTo>
                  <a:lnTo>
                    <a:pt x="127" y="978"/>
                  </a:lnTo>
                  <a:lnTo>
                    <a:pt x="136" y="987"/>
                  </a:lnTo>
                  <a:lnTo>
                    <a:pt x="141" y="997"/>
                  </a:lnTo>
                  <a:lnTo>
                    <a:pt x="150" y="997"/>
                  </a:lnTo>
                  <a:lnTo>
                    <a:pt x="254" y="983"/>
                  </a:lnTo>
                  <a:lnTo>
                    <a:pt x="317" y="974"/>
                  </a:lnTo>
                  <a:lnTo>
                    <a:pt x="331" y="974"/>
                  </a:lnTo>
                  <a:lnTo>
                    <a:pt x="344" y="974"/>
                  </a:lnTo>
                  <a:lnTo>
                    <a:pt x="362" y="978"/>
                  </a:lnTo>
                  <a:lnTo>
                    <a:pt x="381" y="992"/>
                  </a:lnTo>
                  <a:lnTo>
                    <a:pt x="403" y="1015"/>
                  </a:lnTo>
                  <a:lnTo>
                    <a:pt x="421" y="1046"/>
                  </a:lnTo>
                  <a:lnTo>
                    <a:pt x="430" y="1092"/>
                  </a:lnTo>
                  <a:lnTo>
                    <a:pt x="417" y="1137"/>
                  </a:lnTo>
                  <a:lnTo>
                    <a:pt x="412" y="1146"/>
                  </a:lnTo>
                  <a:lnTo>
                    <a:pt x="408" y="1160"/>
                  </a:lnTo>
                  <a:lnTo>
                    <a:pt x="408" y="1173"/>
                  </a:lnTo>
                  <a:lnTo>
                    <a:pt x="412" y="1187"/>
                  </a:lnTo>
                  <a:lnTo>
                    <a:pt x="417" y="1205"/>
                  </a:lnTo>
                  <a:lnTo>
                    <a:pt x="430" y="1223"/>
                  </a:lnTo>
                  <a:lnTo>
                    <a:pt x="439" y="1241"/>
                  </a:lnTo>
                  <a:lnTo>
                    <a:pt x="444" y="1259"/>
                  </a:lnTo>
                  <a:lnTo>
                    <a:pt x="449" y="1259"/>
                  </a:lnTo>
                  <a:lnTo>
                    <a:pt x="471" y="1259"/>
                  </a:lnTo>
                  <a:lnTo>
                    <a:pt x="494" y="1259"/>
                  </a:lnTo>
                  <a:lnTo>
                    <a:pt x="516" y="1268"/>
                  </a:lnTo>
                  <a:lnTo>
                    <a:pt x="562" y="1200"/>
                  </a:lnTo>
                  <a:lnTo>
                    <a:pt x="580" y="1169"/>
                  </a:lnTo>
                  <a:lnTo>
                    <a:pt x="593" y="1150"/>
                  </a:lnTo>
                  <a:lnTo>
                    <a:pt x="602" y="1141"/>
                  </a:lnTo>
                  <a:lnTo>
                    <a:pt x="612" y="1141"/>
                  </a:lnTo>
                  <a:lnTo>
                    <a:pt x="616" y="1150"/>
                  </a:lnTo>
                  <a:lnTo>
                    <a:pt x="616" y="1160"/>
                  </a:lnTo>
                  <a:lnTo>
                    <a:pt x="616" y="1169"/>
                  </a:lnTo>
                  <a:lnTo>
                    <a:pt x="634" y="1182"/>
                  </a:lnTo>
                  <a:lnTo>
                    <a:pt x="648" y="1187"/>
                  </a:lnTo>
                  <a:lnTo>
                    <a:pt x="661" y="1187"/>
                  </a:lnTo>
                  <a:lnTo>
                    <a:pt x="675" y="1182"/>
                  </a:lnTo>
                  <a:lnTo>
                    <a:pt x="688" y="1169"/>
                  </a:lnTo>
                  <a:lnTo>
                    <a:pt x="698" y="1160"/>
                  </a:lnTo>
                  <a:lnTo>
                    <a:pt x="716" y="1128"/>
                  </a:lnTo>
                  <a:lnTo>
                    <a:pt x="725" y="1101"/>
                  </a:lnTo>
                  <a:lnTo>
                    <a:pt x="743" y="1055"/>
                  </a:lnTo>
                  <a:lnTo>
                    <a:pt x="743" y="1024"/>
                  </a:lnTo>
                  <a:lnTo>
                    <a:pt x="743" y="1015"/>
                  </a:lnTo>
                  <a:lnTo>
                    <a:pt x="734" y="987"/>
                  </a:lnTo>
                  <a:lnTo>
                    <a:pt x="729" y="965"/>
                  </a:lnTo>
                  <a:lnTo>
                    <a:pt x="729" y="942"/>
                  </a:lnTo>
                  <a:lnTo>
                    <a:pt x="738" y="929"/>
                  </a:lnTo>
                  <a:lnTo>
                    <a:pt x="743" y="910"/>
                  </a:lnTo>
                  <a:lnTo>
                    <a:pt x="747" y="897"/>
                  </a:lnTo>
                  <a:lnTo>
                    <a:pt x="702" y="824"/>
                  </a:lnTo>
                  <a:lnTo>
                    <a:pt x="693" y="806"/>
                  </a:lnTo>
                  <a:lnTo>
                    <a:pt x="693" y="802"/>
                  </a:lnTo>
                  <a:lnTo>
                    <a:pt x="698" y="802"/>
                  </a:lnTo>
                  <a:lnTo>
                    <a:pt x="711" y="806"/>
                  </a:lnTo>
                  <a:lnTo>
                    <a:pt x="725" y="815"/>
                  </a:lnTo>
                  <a:lnTo>
                    <a:pt x="743" y="820"/>
                  </a:lnTo>
                  <a:lnTo>
                    <a:pt x="779" y="824"/>
                  </a:lnTo>
                  <a:lnTo>
                    <a:pt x="824" y="829"/>
                  </a:lnTo>
                  <a:lnTo>
                    <a:pt x="829" y="811"/>
                  </a:lnTo>
                  <a:lnTo>
                    <a:pt x="829" y="793"/>
                  </a:lnTo>
                  <a:lnTo>
                    <a:pt x="824" y="775"/>
                  </a:lnTo>
                  <a:lnTo>
                    <a:pt x="811" y="757"/>
                  </a:lnTo>
                  <a:lnTo>
                    <a:pt x="788" y="729"/>
                  </a:lnTo>
                  <a:lnTo>
                    <a:pt x="761" y="711"/>
                  </a:lnTo>
                  <a:lnTo>
                    <a:pt x="752" y="707"/>
                  </a:lnTo>
                  <a:lnTo>
                    <a:pt x="747" y="702"/>
                  </a:lnTo>
                  <a:lnTo>
                    <a:pt x="743" y="693"/>
                  </a:lnTo>
                  <a:lnTo>
                    <a:pt x="747" y="684"/>
                  </a:lnTo>
                  <a:lnTo>
                    <a:pt x="752" y="666"/>
                  </a:lnTo>
                  <a:lnTo>
                    <a:pt x="765" y="643"/>
                  </a:lnTo>
                  <a:lnTo>
                    <a:pt x="775" y="634"/>
                  </a:lnTo>
                  <a:lnTo>
                    <a:pt x="784" y="630"/>
                  </a:lnTo>
                  <a:lnTo>
                    <a:pt x="793" y="634"/>
                  </a:lnTo>
                  <a:lnTo>
                    <a:pt x="802" y="634"/>
                  </a:lnTo>
                  <a:lnTo>
                    <a:pt x="824" y="652"/>
                  </a:lnTo>
                  <a:lnTo>
                    <a:pt x="851" y="675"/>
                  </a:lnTo>
                  <a:lnTo>
                    <a:pt x="879" y="689"/>
                  </a:lnTo>
                  <a:lnTo>
                    <a:pt x="892" y="693"/>
                  </a:lnTo>
                  <a:lnTo>
                    <a:pt x="897" y="693"/>
                  </a:lnTo>
                  <a:lnTo>
                    <a:pt x="897" y="689"/>
                  </a:lnTo>
                  <a:lnTo>
                    <a:pt x="901" y="689"/>
                  </a:lnTo>
                  <a:lnTo>
                    <a:pt x="942" y="643"/>
                  </a:lnTo>
                  <a:lnTo>
                    <a:pt x="996" y="584"/>
                  </a:lnTo>
                  <a:lnTo>
                    <a:pt x="1005" y="562"/>
                  </a:lnTo>
                  <a:lnTo>
                    <a:pt x="1005" y="548"/>
                  </a:lnTo>
                  <a:lnTo>
                    <a:pt x="1001" y="535"/>
                  </a:lnTo>
                  <a:lnTo>
                    <a:pt x="996" y="535"/>
                  </a:lnTo>
                  <a:lnTo>
                    <a:pt x="996" y="517"/>
                  </a:lnTo>
                  <a:lnTo>
                    <a:pt x="1001" y="507"/>
                  </a:lnTo>
                  <a:lnTo>
                    <a:pt x="1005" y="503"/>
                  </a:lnTo>
                  <a:lnTo>
                    <a:pt x="1014" y="498"/>
                  </a:lnTo>
                  <a:lnTo>
                    <a:pt x="1028" y="503"/>
                  </a:lnTo>
                  <a:lnTo>
                    <a:pt x="1042" y="512"/>
                  </a:lnTo>
                  <a:lnTo>
                    <a:pt x="1055" y="521"/>
                  </a:lnTo>
                  <a:lnTo>
                    <a:pt x="1064" y="526"/>
                  </a:lnTo>
                  <a:lnTo>
                    <a:pt x="1078" y="530"/>
                  </a:lnTo>
                  <a:lnTo>
                    <a:pt x="1101" y="507"/>
                  </a:lnTo>
                  <a:lnTo>
                    <a:pt x="1110" y="507"/>
                  </a:lnTo>
                  <a:lnTo>
                    <a:pt x="1114" y="507"/>
                  </a:lnTo>
                  <a:lnTo>
                    <a:pt x="1119" y="517"/>
                  </a:lnTo>
                  <a:lnTo>
                    <a:pt x="1119" y="521"/>
                  </a:lnTo>
                  <a:lnTo>
                    <a:pt x="1114" y="598"/>
                  </a:lnTo>
                  <a:lnTo>
                    <a:pt x="1132" y="598"/>
                  </a:lnTo>
                  <a:lnTo>
                    <a:pt x="1150" y="584"/>
                  </a:lnTo>
                  <a:lnTo>
                    <a:pt x="1200" y="548"/>
                  </a:lnTo>
                  <a:lnTo>
                    <a:pt x="1218" y="539"/>
                  </a:lnTo>
                  <a:lnTo>
                    <a:pt x="1223" y="539"/>
                  </a:lnTo>
                  <a:lnTo>
                    <a:pt x="1227" y="544"/>
                  </a:lnTo>
                  <a:lnTo>
                    <a:pt x="1227" y="553"/>
                  </a:lnTo>
                  <a:lnTo>
                    <a:pt x="1223" y="557"/>
                  </a:lnTo>
                  <a:lnTo>
                    <a:pt x="1241" y="553"/>
                  </a:lnTo>
                  <a:lnTo>
                    <a:pt x="1254" y="548"/>
                  </a:lnTo>
                  <a:lnTo>
                    <a:pt x="1286" y="539"/>
                  </a:lnTo>
                  <a:lnTo>
                    <a:pt x="1313" y="517"/>
                  </a:lnTo>
                  <a:lnTo>
                    <a:pt x="1336" y="476"/>
                  </a:lnTo>
                  <a:lnTo>
                    <a:pt x="1440" y="444"/>
                  </a:lnTo>
                  <a:lnTo>
                    <a:pt x="1427" y="408"/>
                  </a:lnTo>
                  <a:lnTo>
                    <a:pt x="1395" y="354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0" name="Freeform 14"/>
            <p:cNvSpPr/>
            <p:nvPr/>
          </p:nvSpPr>
          <p:spPr bwMode="auto">
            <a:xfrm>
              <a:off x="7936" y="7125"/>
              <a:ext cx="2148" cy="2150"/>
            </a:xfrm>
            <a:custGeom>
              <a:avLst/>
              <a:gdLst>
                <a:gd name="T0" fmla="*/ 244 w 1023"/>
                <a:gd name="T1" fmla="*/ 335 h 1024"/>
                <a:gd name="T2" fmla="*/ 203 w 1023"/>
                <a:gd name="T3" fmla="*/ 268 h 1024"/>
                <a:gd name="T4" fmla="*/ 140 w 1023"/>
                <a:gd name="T5" fmla="*/ 231 h 1024"/>
                <a:gd name="T6" fmla="*/ 117 w 1023"/>
                <a:gd name="T7" fmla="*/ 236 h 1024"/>
                <a:gd name="T8" fmla="*/ 81 w 1023"/>
                <a:gd name="T9" fmla="*/ 222 h 1024"/>
                <a:gd name="T10" fmla="*/ 72 w 1023"/>
                <a:gd name="T11" fmla="*/ 186 h 1024"/>
                <a:gd name="T12" fmla="*/ 54 w 1023"/>
                <a:gd name="T13" fmla="*/ 118 h 1024"/>
                <a:gd name="T14" fmla="*/ 36 w 1023"/>
                <a:gd name="T15" fmla="*/ 104 h 1024"/>
                <a:gd name="T16" fmla="*/ 4 w 1023"/>
                <a:gd name="T17" fmla="*/ 73 h 1024"/>
                <a:gd name="T18" fmla="*/ 18 w 1023"/>
                <a:gd name="T19" fmla="*/ 23 h 1024"/>
                <a:gd name="T20" fmla="*/ 122 w 1023"/>
                <a:gd name="T21" fmla="*/ 37 h 1024"/>
                <a:gd name="T22" fmla="*/ 194 w 1023"/>
                <a:gd name="T23" fmla="*/ 95 h 1024"/>
                <a:gd name="T24" fmla="*/ 240 w 1023"/>
                <a:gd name="T25" fmla="*/ 118 h 1024"/>
                <a:gd name="T26" fmla="*/ 276 w 1023"/>
                <a:gd name="T27" fmla="*/ 91 h 1024"/>
                <a:gd name="T28" fmla="*/ 307 w 1023"/>
                <a:gd name="T29" fmla="*/ 127 h 1024"/>
                <a:gd name="T30" fmla="*/ 303 w 1023"/>
                <a:gd name="T31" fmla="*/ 172 h 1024"/>
                <a:gd name="T32" fmla="*/ 280 w 1023"/>
                <a:gd name="T33" fmla="*/ 195 h 1024"/>
                <a:gd name="T34" fmla="*/ 280 w 1023"/>
                <a:gd name="T35" fmla="*/ 277 h 1024"/>
                <a:gd name="T36" fmla="*/ 389 w 1023"/>
                <a:gd name="T37" fmla="*/ 272 h 1024"/>
                <a:gd name="T38" fmla="*/ 421 w 1023"/>
                <a:gd name="T39" fmla="*/ 272 h 1024"/>
                <a:gd name="T40" fmla="*/ 448 w 1023"/>
                <a:gd name="T41" fmla="*/ 299 h 1024"/>
                <a:gd name="T42" fmla="*/ 547 w 1023"/>
                <a:gd name="T43" fmla="*/ 458 h 1024"/>
                <a:gd name="T44" fmla="*/ 620 w 1023"/>
                <a:gd name="T45" fmla="*/ 553 h 1024"/>
                <a:gd name="T46" fmla="*/ 710 w 1023"/>
                <a:gd name="T47" fmla="*/ 503 h 1024"/>
                <a:gd name="T48" fmla="*/ 742 w 1023"/>
                <a:gd name="T49" fmla="*/ 467 h 1024"/>
                <a:gd name="T50" fmla="*/ 805 w 1023"/>
                <a:gd name="T51" fmla="*/ 467 h 1024"/>
                <a:gd name="T52" fmla="*/ 873 w 1023"/>
                <a:gd name="T53" fmla="*/ 476 h 1024"/>
                <a:gd name="T54" fmla="*/ 964 w 1023"/>
                <a:gd name="T55" fmla="*/ 512 h 1024"/>
                <a:gd name="T56" fmla="*/ 1000 w 1023"/>
                <a:gd name="T57" fmla="*/ 557 h 1024"/>
                <a:gd name="T58" fmla="*/ 1000 w 1023"/>
                <a:gd name="T59" fmla="*/ 584 h 1024"/>
                <a:gd name="T60" fmla="*/ 950 w 1023"/>
                <a:gd name="T61" fmla="*/ 621 h 1024"/>
                <a:gd name="T62" fmla="*/ 973 w 1023"/>
                <a:gd name="T63" fmla="*/ 625 h 1024"/>
                <a:gd name="T64" fmla="*/ 1014 w 1023"/>
                <a:gd name="T65" fmla="*/ 630 h 1024"/>
                <a:gd name="T66" fmla="*/ 1018 w 1023"/>
                <a:gd name="T67" fmla="*/ 648 h 1024"/>
                <a:gd name="T68" fmla="*/ 973 w 1023"/>
                <a:gd name="T69" fmla="*/ 698 h 1024"/>
                <a:gd name="T70" fmla="*/ 941 w 1023"/>
                <a:gd name="T71" fmla="*/ 738 h 1024"/>
                <a:gd name="T72" fmla="*/ 964 w 1023"/>
                <a:gd name="T73" fmla="*/ 752 h 1024"/>
                <a:gd name="T74" fmla="*/ 982 w 1023"/>
                <a:gd name="T75" fmla="*/ 752 h 1024"/>
                <a:gd name="T76" fmla="*/ 982 w 1023"/>
                <a:gd name="T77" fmla="*/ 770 h 1024"/>
                <a:gd name="T78" fmla="*/ 959 w 1023"/>
                <a:gd name="T79" fmla="*/ 834 h 1024"/>
                <a:gd name="T80" fmla="*/ 987 w 1023"/>
                <a:gd name="T81" fmla="*/ 843 h 1024"/>
                <a:gd name="T82" fmla="*/ 1014 w 1023"/>
                <a:gd name="T83" fmla="*/ 843 h 1024"/>
                <a:gd name="T84" fmla="*/ 1023 w 1023"/>
                <a:gd name="T85" fmla="*/ 901 h 1024"/>
                <a:gd name="T86" fmla="*/ 1014 w 1023"/>
                <a:gd name="T87" fmla="*/ 924 h 1024"/>
                <a:gd name="T88" fmla="*/ 955 w 1023"/>
                <a:gd name="T89" fmla="*/ 942 h 1024"/>
                <a:gd name="T90" fmla="*/ 896 w 1023"/>
                <a:gd name="T91" fmla="*/ 933 h 1024"/>
                <a:gd name="T92" fmla="*/ 846 w 1023"/>
                <a:gd name="T93" fmla="*/ 915 h 1024"/>
                <a:gd name="T94" fmla="*/ 778 w 1023"/>
                <a:gd name="T95" fmla="*/ 924 h 1024"/>
                <a:gd name="T96" fmla="*/ 783 w 1023"/>
                <a:gd name="T97" fmla="*/ 892 h 1024"/>
                <a:gd name="T98" fmla="*/ 756 w 1023"/>
                <a:gd name="T99" fmla="*/ 874 h 1024"/>
                <a:gd name="T100" fmla="*/ 357 w 1023"/>
                <a:gd name="T101" fmla="*/ 1015 h 1024"/>
                <a:gd name="T102" fmla="*/ 330 w 1023"/>
                <a:gd name="T103" fmla="*/ 1024 h 1024"/>
                <a:gd name="T104" fmla="*/ 276 w 1023"/>
                <a:gd name="T105" fmla="*/ 1010 h 1024"/>
                <a:gd name="T106" fmla="*/ 262 w 1023"/>
                <a:gd name="T107" fmla="*/ 983 h 1024"/>
                <a:gd name="T108" fmla="*/ 298 w 1023"/>
                <a:gd name="T109" fmla="*/ 933 h 1024"/>
                <a:gd name="T110" fmla="*/ 307 w 1023"/>
                <a:gd name="T111" fmla="*/ 729 h 1024"/>
                <a:gd name="T112" fmla="*/ 357 w 1023"/>
                <a:gd name="T113" fmla="*/ 698 h 1024"/>
                <a:gd name="T114" fmla="*/ 384 w 1023"/>
                <a:gd name="T115" fmla="*/ 648 h 1024"/>
                <a:gd name="T116" fmla="*/ 380 w 1023"/>
                <a:gd name="T117" fmla="*/ 589 h 1024"/>
                <a:gd name="T118" fmla="*/ 253 w 1023"/>
                <a:gd name="T119" fmla="*/ 358 h 10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23" h="1024">
                  <a:moveTo>
                    <a:pt x="253" y="358"/>
                  </a:moveTo>
                  <a:lnTo>
                    <a:pt x="253" y="358"/>
                  </a:lnTo>
                  <a:lnTo>
                    <a:pt x="244" y="335"/>
                  </a:lnTo>
                  <a:lnTo>
                    <a:pt x="235" y="313"/>
                  </a:lnTo>
                  <a:lnTo>
                    <a:pt x="221" y="290"/>
                  </a:lnTo>
                  <a:lnTo>
                    <a:pt x="203" y="268"/>
                  </a:lnTo>
                  <a:lnTo>
                    <a:pt x="181" y="245"/>
                  </a:lnTo>
                  <a:lnTo>
                    <a:pt x="158" y="231"/>
                  </a:lnTo>
                  <a:lnTo>
                    <a:pt x="140" y="231"/>
                  </a:lnTo>
                  <a:lnTo>
                    <a:pt x="126" y="231"/>
                  </a:lnTo>
                  <a:lnTo>
                    <a:pt x="117" y="236"/>
                  </a:lnTo>
                  <a:lnTo>
                    <a:pt x="99" y="236"/>
                  </a:lnTo>
                  <a:lnTo>
                    <a:pt x="90" y="231"/>
                  </a:lnTo>
                  <a:lnTo>
                    <a:pt x="81" y="222"/>
                  </a:lnTo>
                  <a:lnTo>
                    <a:pt x="77" y="209"/>
                  </a:lnTo>
                  <a:lnTo>
                    <a:pt x="72" y="186"/>
                  </a:lnTo>
                  <a:lnTo>
                    <a:pt x="67" y="159"/>
                  </a:lnTo>
                  <a:lnTo>
                    <a:pt x="67" y="141"/>
                  </a:lnTo>
                  <a:lnTo>
                    <a:pt x="54" y="118"/>
                  </a:lnTo>
                  <a:lnTo>
                    <a:pt x="45" y="104"/>
                  </a:lnTo>
                  <a:lnTo>
                    <a:pt x="36" y="104"/>
                  </a:lnTo>
                  <a:lnTo>
                    <a:pt x="27" y="95"/>
                  </a:lnTo>
                  <a:lnTo>
                    <a:pt x="13" y="86"/>
                  </a:lnTo>
                  <a:lnTo>
                    <a:pt x="4" y="73"/>
                  </a:lnTo>
                  <a:lnTo>
                    <a:pt x="0" y="59"/>
                  </a:lnTo>
                  <a:lnTo>
                    <a:pt x="4" y="41"/>
                  </a:lnTo>
                  <a:lnTo>
                    <a:pt x="18" y="23"/>
                  </a:lnTo>
                  <a:lnTo>
                    <a:pt x="40" y="0"/>
                  </a:lnTo>
                  <a:lnTo>
                    <a:pt x="67" y="0"/>
                  </a:lnTo>
                  <a:lnTo>
                    <a:pt x="122" y="37"/>
                  </a:lnTo>
                  <a:lnTo>
                    <a:pt x="185" y="86"/>
                  </a:lnTo>
                  <a:lnTo>
                    <a:pt x="194" y="95"/>
                  </a:lnTo>
                  <a:lnTo>
                    <a:pt x="212" y="114"/>
                  </a:lnTo>
                  <a:lnTo>
                    <a:pt x="226" y="118"/>
                  </a:lnTo>
                  <a:lnTo>
                    <a:pt x="240" y="118"/>
                  </a:lnTo>
                  <a:lnTo>
                    <a:pt x="253" y="114"/>
                  </a:lnTo>
                  <a:lnTo>
                    <a:pt x="267" y="95"/>
                  </a:lnTo>
                  <a:lnTo>
                    <a:pt x="276" y="91"/>
                  </a:lnTo>
                  <a:lnTo>
                    <a:pt x="294" y="109"/>
                  </a:lnTo>
                  <a:lnTo>
                    <a:pt x="307" y="127"/>
                  </a:lnTo>
                  <a:lnTo>
                    <a:pt x="307" y="145"/>
                  </a:lnTo>
                  <a:lnTo>
                    <a:pt x="307" y="159"/>
                  </a:lnTo>
                  <a:lnTo>
                    <a:pt x="303" y="172"/>
                  </a:lnTo>
                  <a:lnTo>
                    <a:pt x="294" y="181"/>
                  </a:lnTo>
                  <a:lnTo>
                    <a:pt x="280" y="195"/>
                  </a:lnTo>
                  <a:lnTo>
                    <a:pt x="271" y="218"/>
                  </a:lnTo>
                  <a:lnTo>
                    <a:pt x="267" y="227"/>
                  </a:lnTo>
                  <a:lnTo>
                    <a:pt x="280" y="277"/>
                  </a:lnTo>
                  <a:lnTo>
                    <a:pt x="316" y="277"/>
                  </a:lnTo>
                  <a:lnTo>
                    <a:pt x="389" y="272"/>
                  </a:lnTo>
                  <a:lnTo>
                    <a:pt x="407" y="272"/>
                  </a:lnTo>
                  <a:lnTo>
                    <a:pt x="421" y="272"/>
                  </a:lnTo>
                  <a:lnTo>
                    <a:pt x="439" y="286"/>
                  </a:lnTo>
                  <a:lnTo>
                    <a:pt x="443" y="295"/>
                  </a:lnTo>
                  <a:lnTo>
                    <a:pt x="448" y="299"/>
                  </a:lnTo>
                  <a:lnTo>
                    <a:pt x="511" y="399"/>
                  </a:lnTo>
                  <a:lnTo>
                    <a:pt x="547" y="458"/>
                  </a:lnTo>
                  <a:lnTo>
                    <a:pt x="602" y="539"/>
                  </a:lnTo>
                  <a:lnTo>
                    <a:pt x="620" y="553"/>
                  </a:lnTo>
                  <a:lnTo>
                    <a:pt x="633" y="562"/>
                  </a:lnTo>
                  <a:lnTo>
                    <a:pt x="656" y="566"/>
                  </a:lnTo>
                  <a:lnTo>
                    <a:pt x="710" y="503"/>
                  </a:lnTo>
                  <a:lnTo>
                    <a:pt x="724" y="489"/>
                  </a:lnTo>
                  <a:lnTo>
                    <a:pt x="742" y="467"/>
                  </a:lnTo>
                  <a:lnTo>
                    <a:pt x="765" y="467"/>
                  </a:lnTo>
                  <a:lnTo>
                    <a:pt x="805" y="467"/>
                  </a:lnTo>
                  <a:lnTo>
                    <a:pt x="860" y="471"/>
                  </a:lnTo>
                  <a:lnTo>
                    <a:pt x="873" y="476"/>
                  </a:lnTo>
                  <a:lnTo>
                    <a:pt x="905" y="485"/>
                  </a:lnTo>
                  <a:lnTo>
                    <a:pt x="946" y="503"/>
                  </a:lnTo>
                  <a:lnTo>
                    <a:pt x="964" y="512"/>
                  </a:lnTo>
                  <a:lnTo>
                    <a:pt x="982" y="530"/>
                  </a:lnTo>
                  <a:lnTo>
                    <a:pt x="1000" y="557"/>
                  </a:lnTo>
                  <a:lnTo>
                    <a:pt x="1009" y="575"/>
                  </a:lnTo>
                  <a:lnTo>
                    <a:pt x="1005" y="584"/>
                  </a:lnTo>
                  <a:lnTo>
                    <a:pt x="1000" y="584"/>
                  </a:lnTo>
                  <a:lnTo>
                    <a:pt x="955" y="598"/>
                  </a:lnTo>
                  <a:lnTo>
                    <a:pt x="950" y="621"/>
                  </a:lnTo>
                  <a:lnTo>
                    <a:pt x="955" y="625"/>
                  </a:lnTo>
                  <a:lnTo>
                    <a:pt x="959" y="625"/>
                  </a:lnTo>
                  <a:lnTo>
                    <a:pt x="973" y="625"/>
                  </a:lnTo>
                  <a:lnTo>
                    <a:pt x="1000" y="625"/>
                  </a:lnTo>
                  <a:lnTo>
                    <a:pt x="1014" y="630"/>
                  </a:lnTo>
                  <a:lnTo>
                    <a:pt x="1023" y="634"/>
                  </a:lnTo>
                  <a:lnTo>
                    <a:pt x="1023" y="639"/>
                  </a:lnTo>
                  <a:lnTo>
                    <a:pt x="1018" y="648"/>
                  </a:lnTo>
                  <a:lnTo>
                    <a:pt x="1000" y="671"/>
                  </a:lnTo>
                  <a:lnTo>
                    <a:pt x="973" y="698"/>
                  </a:lnTo>
                  <a:lnTo>
                    <a:pt x="950" y="720"/>
                  </a:lnTo>
                  <a:lnTo>
                    <a:pt x="946" y="729"/>
                  </a:lnTo>
                  <a:lnTo>
                    <a:pt x="941" y="738"/>
                  </a:lnTo>
                  <a:lnTo>
                    <a:pt x="946" y="743"/>
                  </a:lnTo>
                  <a:lnTo>
                    <a:pt x="950" y="748"/>
                  </a:lnTo>
                  <a:lnTo>
                    <a:pt x="964" y="752"/>
                  </a:lnTo>
                  <a:lnTo>
                    <a:pt x="978" y="752"/>
                  </a:lnTo>
                  <a:lnTo>
                    <a:pt x="982" y="752"/>
                  </a:lnTo>
                  <a:lnTo>
                    <a:pt x="987" y="761"/>
                  </a:lnTo>
                  <a:lnTo>
                    <a:pt x="982" y="770"/>
                  </a:lnTo>
                  <a:lnTo>
                    <a:pt x="968" y="793"/>
                  </a:lnTo>
                  <a:lnTo>
                    <a:pt x="959" y="820"/>
                  </a:lnTo>
                  <a:lnTo>
                    <a:pt x="959" y="834"/>
                  </a:lnTo>
                  <a:lnTo>
                    <a:pt x="964" y="843"/>
                  </a:lnTo>
                  <a:lnTo>
                    <a:pt x="973" y="847"/>
                  </a:lnTo>
                  <a:lnTo>
                    <a:pt x="987" y="843"/>
                  </a:lnTo>
                  <a:lnTo>
                    <a:pt x="1005" y="838"/>
                  </a:lnTo>
                  <a:lnTo>
                    <a:pt x="1014" y="843"/>
                  </a:lnTo>
                  <a:lnTo>
                    <a:pt x="1023" y="856"/>
                  </a:lnTo>
                  <a:lnTo>
                    <a:pt x="1023" y="870"/>
                  </a:lnTo>
                  <a:lnTo>
                    <a:pt x="1023" y="901"/>
                  </a:lnTo>
                  <a:lnTo>
                    <a:pt x="1023" y="920"/>
                  </a:lnTo>
                  <a:lnTo>
                    <a:pt x="1014" y="924"/>
                  </a:lnTo>
                  <a:lnTo>
                    <a:pt x="996" y="938"/>
                  </a:lnTo>
                  <a:lnTo>
                    <a:pt x="978" y="942"/>
                  </a:lnTo>
                  <a:lnTo>
                    <a:pt x="955" y="942"/>
                  </a:lnTo>
                  <a:lnTo>
                    <a:pt x="928" y="942"/>
                  </a:lnTo>
                  <a:lnTo>
                    <a:pt x="896" y="933"/>
                  </a:lnTo>
                  <a:lnTo>
                    <a:pt x="891" y="929"/>
                  </a:lnTo>
                  <a:lnTo>
                    <a:pt x="873" y="920"/>
                  </a:lnTo>
                  <a:lnTo>
                    <a:pt x="846" y="915"/>
                  </a:lnTo>
                  <a:lnTo>
                    <a:pt x="828" y="915"/>
                  </a:lnTo>
                  <a:lnTo>
                    <a:pt x="810" y="920"/>
                  </a:lnTo>
                  <a:lnTo>
                    <a:pt x="778" y="924"/>
                  </a:lnTo>
                  <a:lnTo>
                    <a:pt x="778" y="915"/>
                  </a:lnTo>
                  <a:lnTo>
                    <a:pt x="783" y="892"/>
                  </a:lnTo>
                  <a:lnTo>
                    <a:pt x="778" y="883"/>
                  </a:lnTo>
                  <a:lnTo>
                    <a:pt x="769" y="874"/>
                  </a:lnTo>
                  <a:lnTo>
                    <a:pt x="756" y="874"/>
                  </a:lnTo>
                  <a:lnTo>
                    <a:pt x="738" y="879"/>
                  </a:lnTo>
                  <a:lnTo>
                    <a:pt x="357" y="1015"/>
                  </a:lnTo>
                  <a:lnTo>
                    <a:pt x="357" y="1024"/>
                  </a:lnTo>
                  <a:lnTo>
                    <a:pt x="330" y="1024"/>
                  </a:lnTo>
                  <a:lnTo>
                    <a:pt x="307" y="1024"/>
                  </a:lnTo>
                  <a:lnTo>
                    <a:pt x="285" y="1019"/>
                  </a:lnTo>
                  <a:lnTo>
                    <a:pt x="276" y="1010"/>
                  </a:lnTo>
                  <a:lnTo>
                    <a:pt x="267" y="1006"/>
                  </a:lnTo>
                  <a:lnTo>
                    <a:pt x="262" y="997"/>
                  </a:lnTo>
                  <a:lnTo>
                    <a:pt x="262" y="983"/>
                  </a:lnTo>
                  <a:lnTo>
                    <a:pt x="271" y="969"/>
                  </a:lnTo>
                  <a:lnTo>
                    <a:pt x="280" y="951"/>
                  </a:lnTo>
                  <a:lnTo>
                    <a:pt x="298" y="933"/>
                  </a:lnTo>
                  <a:lnTo>
                    <a:pt x="321" y="906"/>
                  </a:lnTo>
                  <a:lnTo>
                    <a:pt x="307" y="879"/>
                  </a:lnTo>
                  <a:lnTo>
                    <a:pt x="307" y="729"/>
                  </a:lnTo>
                  <a:lnTo>
                    <a:pt x="344" y="702"/>
                  </a:lnTo>
                  <a:lnTo>
                    <a:pt x="357" y="698"/>
                  </a:lnTo>
                  <a:lnTo>
                    <a:pt x="366" y="689"/>
                  </a:lnTo>
                  <a:lnTo>
                    <a:pt x="380" y="661"/>
                  </a:lnTo>
                  <a:lnTo>
                    <a:pt x="384" y="648"/>
                  </a:lnTo>
                  <a:lnTo>
                    <a:pt x="389" y="630"/>
                  </a:lnTo>
                  <a:lnTo>
                    <a:pt x="384" y="607"/>
                  </a:lnTo>
                  <a:lnTo>
                    <a:pt x="380" y="589"/>
                  </a:lnTo>
                  <a:lnTo>
                    <a:pt x="366" y="562"/>
                  </a:lnTo>
                  <a:lnTo>
                    <a:pt x="366" y="548"/>
                  </a:lnTo>
                  <a:lnTo>
                    <a:pt x="253" y="358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1" name="Freeform 15"/>
            <p:cNvSpPr/>
            <p:nvPr/>
          </p:nvSpPr>
          <p:spPr bwMode="auto">
            <a:xfrm>
              <a:off x="7403" y="2570"/>
              <a:ext cx="5067" cy="3253"/>
            </a:xfrm>
            <a:custGeom>
              <a:avLst/>
              <a:gdLst>
                <a:gd name="T0" fmla="*/ 2327 w 2413"/>
                <a:gd name="T1" fmla="*/ 1064 h 1549"/>
                <a:gd name="T2" fmla="*/ 2182 w 2413"/>
                <a:gd name="T3" fmla="*/ 1015 h 1549"/>
                <a:gd name="T4" fmla="*/ 2047 w 2413"/>
                <a:gd name="T5" fmla="*/ 1015 h 1549"/>
                <a:gd name="T6" fmla="*/ 1970 w 2413"/>
                <a:gd name="T7" fmla="*/ 929 h 1549"/>
                <a:gd name="T8" fmla="*/ 1788 w 2413"/>
                <a:gd name="T9" fmla="*/ 874 h 1549"/>
                <a:gd name="T10" fmla="*/ 1734 w 2413"/>
                <a:gd name="T11" fmla="*/ 843 h 1549"/>
                <a:gd name="T12" fmla="*/ 1684 w 2413"/>
                <a:gd name="T13" fmla="*/ 811 h 1549"/>
                <a:gd name="T14" fmla="*/ 1612 w 2413"/>
                <a:gd name="T15" fmla="*/ 788 h 1549"/>
                <a:gd name="T16" fmla="*/ 1567 w 2413"/>
                <a:gd name="T17" fmla="*/ 770 h 1549"/>
                <a:gd name="T18" fmla="*/ 1512 w 2413"/>
                <a:gd name="T19" fmla="*/ 738 h 1549"/>
                <a:gd name="T20" fmla="*/ 1404 w 2413"/>
                <a:gd name="T21" fmla="*/ 716 h 1549"/>
                <a:gd name="T22" fmla="*/ 1299 w 2413"/>
                <a:gd name="T23" fmla="*/ 657 h 1549"/>
                <a:gd name="T24" fmla="*/ 1204 w 2413"/>
                <a:gd name="T25" fmla="*/ 562 h 1549"/>
                <a:gd name="T26" fmla="*/ 1155 w 2413"/>
                <a:gd name="T27" fmla="*/ 517 h 1549"/>
                <a:gd name="T28" fmla="*/ 1109 w 2413"/>
                <a:gd name="T29" fmla="*/ 480 h 1549"/>
                <a:gd name="T30" fmla="*/ 1050 w 2413"/>
                <a:gd name="T31" fmla="*/ 435 h 1549"/>
                <a:gd name="T32" fmla="*/ 982 w 2413"/>
                <a:gd name="T33" fmla="*/ 317 h 1549"/>
                <a:gd name="T34" fmla="*/ 960 w 2413"/>
                <a:gd name="T35" fmla="*/ 249 h 1549"/>
                <a:gd name="T36" fmla="*/ 906 w 2413"/>
                <a:gd name="T37" fmla="*/ 195 h 1549"/>
                <a:gd name="T38" fmla="*/ 670 w 2413"/>
                <a:gd name="T39" fmla="*/ 86 h 1549"/>
                <a:gd name="T40" fmla="*/ 480 w 2413"/>
                <a:gd name="T41" fmla="*/ 32 h 1549"/>
                <a:gd name="T42" fmla="*/ 303 w 2413"/>
                <a:gd name="T43" fmla="*/ 0 h 1549"/>
                <a:gd name="T44" fmla="*/ 240 w 2413"/>
                <a:gd name="T45" fmla="*/ 14 h 1549"/>
                <a:gd name="T46" fmla="*/ 104 w 2413"/>
                <a:gd name="T47" fmla="*/ 127 h 1549"/>
                <a:gd name="T48" fmla="*/ 14 w 2413"/>
                <a:gd name="T49" fmla="*/ 227 h 1549"/>
                <a:gd name="T50" fmla="*/ 0 w 2413"/>
                <a:gd name="T51" fmla="*/ 249 h 1549"/>
                <a:gd name="T52" fmla="*/ 18 w 2413"/>
                <a:gd name="T53" fmla="*/ 272 h 1549"/>
                <a:gd name="T54" fmla="*/ 81 w 2413"/>
                <a:gd name="T55" fmla="*/ 363 h 1549"/>
                <a:gd name="T56" fmla="*/ 109 w 2413"/>
                <a:gd name="T57" fmla="*/ 394 h 1549"/>
                <a:gd name="T58" fmla="*/ 168 w 2413"/>
                <a:gd name="T59" fmla="*/ 435 h 1549"/>
                <a:gd name="T60" fmla="*/ 294 w 2413"/>
                <a:gd name="T61" fmla="*/ 498 h 1549"/>
                <a:gd name="T62" fmla="*/ 385 w 2413"/>
                <a:gd name="T63" fmla="*/ 584 h 1549"/>
                <a:gd name="T64" fmla="*/ 430 w 2413"/>
                <a:gd name="T65" fmla="*/ 666 h 1549"/>
                <a:gd name="T66" fmla="*/ 453 w 2413"/>
                <a:gd name="T67" fmla="*/ 680 h 1549"/>
                <a:gd name="T68" fmla="*/ 498 w 2413"/>
                <a:gd name="T69" fmla="*/ 675 h 1549"/>
                <a:gd name="T70" fmla="*/ 643 w 2413"/>
                <a:gd name="T71" fmla="*/ 820 h 1549"/>
                <a:gd name="T72" fmla="*/ 652 w 2413"/>
                <a:gd name="T73" fmla="*/ 843 h 1549"/>
                <a:gd name="T74" fmla="*/ 688 w 2413"/>
                <a:gd name="T75" fmla="*/ 865 h 1549"/>
                <a:gd name="T76" fmla="*/ 729 w 2413"/>
                <a:gd name="T77" fmla="*/ 870 h 1549"/>
                <a:gd name="T78" fmla="*/ 815 w 2413"/>
                <a:gd name="T79" fmla="*/ 920 h 1549"/>
                <a:gd name="T80" fmla="*/ 1037 w 2413"/>
                <a:gd name="T81" fmla="*/ 1028 h 1549"/>
                <a:gd name="T82" fmla="*/ 1259 w 2413"/>
                <a:gd name="T83" fmla="*/ 1155 h 1549"/>
                <a:gd name="T84" fmla="*/ 1372 w 2413"/>
                <a:gd name="T85" fmla="*/ 1209 h 1549"/>
                <a:gd name="T86" fmla="*/ 1485 w 2413"/>
                <a:gd name="T87" fmla="*/ 1218 h 1549"/>
                <a:gd name="T88" fmla="*/ 1893 w 2413"/>
                <a:gd name="T89" fmla="*/ 1390 h 1549"/>
                <a:gd name="T90" fmla="*/ 2200 w 2413"/>
                <a:gd name="T91" fmla="*/ 1531 h 1549"/>
                <a:gd name="T92" fmla="*/ 2296 w 2413"/>
                <a:gd name="T93" fmla="*/ 1549 h 1549"/>
                <a:gd name="T94" fmla="*/ 2341 w 2413"/>
                <a:gd name="T95" fmla="*/ 1513 h 1549"/>
                <a:gd name="T96" fmla="*/ 2395 w 2413"/>
                <a:gd name="T97" fmla="*/ 1336 h 1549"/>
                <a:gd name="T98" fmla="*/ 2409 w 2413"/>
                <a:gd name="T99" fmla="*/ 1164 h 1549"/>
                <a:gd name="T100" fmla="*/ 2386 w 2413"/>
                <a:gd name="T101" fmla="*/ 1101 h 15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13" h="1549">
                  <a:moveTo>
                    <a:pt x="2373" y="1092"/>
                  </a:moveTo>
                  <a:lnTo>
                    <a:pt x="2373" y="1092"/>
                  </a:lnTo>
                  <a:lnTo>
                    <a:pt x="2327" y="1064"/>
                  </a:lnTo>
                  <a:lnTo>
                    <a:pt x="2277" y="1042"/>
                  </a:lnTo>
                  <a:lnTo>
                    <a:pt x="2228" y="1024"/>
                  </a:lnTo>
                  <a:lnTo>
                    <a:pt x="2182" y="1015"/>
                  </a:lnTo>
                  <a:lnTo>
                    <a:pt x="2110" y="997"/>
                  </a:lnTo>
                  <a:lnTo>
                    <a:pt x="2083" y="997"/>
                  </a:lnTo>
                  <a:lnTo>
                    <a:pt x="2047" y="1015"/>
                  </a:lnTo>
                  <a:lnTo>
                    <a:pt x="2042" y="997"/>
                  </a:lnTo>
                  <a:lnTo>
                    <a:pt x="2056" y="974"/>
                  </a:lnTo>
                  <a:lnTo>
                    <a:pt x="1970" y="929"/>
                  </a:lnTo>
                  <a:lnTo>
                    <a:pt x="1902" y="901"/>
                  </a:lnTo>
                  <a:lnTo>
                    <a:pt x="1788" y="874"/>
                  </a:lnTo>
                  <a:lnTo>
                    <a:pt x="1766" y="865"/>
                  </a:lnTo>
                  <a:lnTo>
                    <a:pt x="1734" y="843"/>
                  </a:lnTo>
                  <a:lnTo>
                    <a:pt x="1698" y="820"/>
                  </a:lnTo>
                  <a:lnTo>
                    <a:pt x="1684" y="811"/>
                  </a:lnTo>
                  <a:lnTo>
                    <a:pt x="1657" y="797"/>
                  </a:lnTo>
                  <a:lnTo>
                    <a:pt x="1630" y="788"/>
                  </a:lnTo>
                  <a:lnTo>
                    <a:pt x="1612" y="788"/>
                  </a:lnTo>
                  <a:lnTo>
                    <a:pt x="1603" y="793"/>
                  </a:lnTo>
                  <a:lnTo>
                    <a:pt x="1567" y="770"/>
                  </a:lnTo>
                  <a:lnTo>
                    <a:pt x="1539" y="752"/>
                  </a:lnTo>
                  <a:lnTo>
                    <a:pt x="1512" y="738"/>
                  </a:lnTo>
                  <a:lnTo>
                    <a:pt x="1490" y="734"/>
                  </a:lnTo>
                  <a:lnTo>
                    <a:pt x="1435" y="725"/>
                  </a:lnTo>
                  <a:lnTo>
                    <a:pt x="1404" y="716"/>
                  </a:lnTo>
                  <a:lnTo>
                    <a:pt x="1367" y="702"/>
                  </a:lnTo>
                  <a:lnTo>
                    <a:pt x="1331" y="684"/>
                  </a:lnTo>
                  <a:lnTo>
                    <a:pt x="1299" y="657"/>
                  </a:lnTo>
                  <a:lnTo>
                    <a:pt x="1222" y="580"/>
                  </a:lnTo>
                  <a:lnTo>
                    <a:pt x="1204" y="562"/>
                  </a:lnTo>
                  <a:lnTo>
                    <a:pt x="1177" y="539"/>
                  </a:lnTo>
                  <a:lnTo>
                    <a:pt x="1155" y="517"/>
                  </a:lnTo>
                  <a:lnTo>
                    <a:pt x="1141" y="494"/>
                  </a:lnTo>
                  <a:lnTo>
                    <a:pt x="1109" y="480"/>
                  </a:lnTo>
                  <a:lnTo>
                    <a:pt x="1091" y="467"/>
                  </a:lnTo>
                  <a:lnTo>
                    <a:pt x="1073" y="453"/>
                  </a:lnTo>
                  <a:lnTo>
                    <a:pt x="1050" y="435"/>
                  </a:lnTo>
                  <a:lnTo>
                    <a:pt x="1028" y="403"/>
                  </a:lnTo>
                  <a:lnTo>
                    <a:pt x="1005" y="367"/>
                  </a:lnTo>
                  <a:lnTo>
                    <a:pt x="982" y="317"/>
                  </a:lnTo>
                  <a:lnTo>
                    <a:pt x="969" y="258"/>
                  </a:lnTo>
                  <a:lnTo>
                    <a:pt x="960" y="249"/>
                  </a:lnTo>
                  <a:lnTo>
                    <a:pt x="942" y="222"/>
                  </a:lnTo>
                  <a:lnTo>
                    <a:pt x="924" y="209"/>
                  </a:lnTo>
                  <a:lnTo>
                    <a:pt x="906" y="195"/>
                  </a:lnTo>
                  <a:lnTo>
                    <a:pt x="878" y="181"/>
                  </a:lnTo>
                  <a:lnTo>
                    <a:pt x="851" y="172"/>
                  </a:lnTo>
                  <a:lnTo>
                    <a:pt x="670" y="86"/>
                  </a:lnTo>
                  <a:lnTo>
                    <a:pt x="611" y="68"/>
                  </a:lnTo>
                  <a:lnTo>
                    <a:pt x="480" y="32"/>
                  </a:lnTo>
                  <a:lnTo>
                    <a:pt x="403" y="14"/>
                  </a:lnTo>
                  <a:lnTo>
                    <a:pt x="335" y="5"/>
                  </a:lnTo>
                  <a:lnTo>
                    <a:pt x="303" y="0"/>
                  </a:lnTo>
                  <a:lnTo>
                    <a:pt x="276" y="5"/>
                  </a:lnTo>
                  <a:lnTo>
                    <a:pt x="254" y="5"/>
                  </a:lnTo>
                  <a:lnTo>
                    <a:pt x="240" y="14"/>
                  </a:lnTo>
                  <a:lnTo>
                    <a:pt x="177" y="64"/>
                  </a:lnTo>
                  <a:lnTo>
                    <a:pt x="104" y="127"/>
                  </a:lnTo>
                  <a:lnTo>
                    <a:pt x="41" y="186"/>
                  </a:lnTo>
                  <a:lnTo>
                    <a:pt x="23" y="213"/>
                  </a:lnTo>
                  <a:lnTo>
                    <a:pt x="14" y="227"/>
                  </a:lnTo>
                  <a:lnTo>
                    <a:pt x="0" y="249"/>
                  </a:lnTo>
                  <a:lnTo>
                    <a:pt x="9" y="258"/>
                  </a:lnTo>
                  <a:lnTo>
                    <a:pt x="18" y="272"/>
                  </a:lnTo>
                  <a:lnTo>
                    <a:pt x="41" y="295"/>
                  </a:lnTo>
                  <a:lnTo>
                    <a:pt x="63" y="322"/>
                  </a:lnTo>
                  <a:lnTo>
                    <a:pt x="81" y="363"/>
                  </a:lnTo>
                  <a:lnTo>
                    <a:pt x="91" y="372"/>
                  </a:lnTo>
                  <a:lnTo>
                    <a:pt x="109" y="394"/>
                  </a:lnTo>
                  <a:lnTo>
                    <a:pt x="136" y="421"/>
                  </a:lnTo>
                  <a:lnTo>
                    <a:pt x="149" y="430"/>
                  </a:lnTo>
                  <a:lnTo>
                    <a:pt x="168" y="435"/>
                  </a:lnTo>
                  <a:lnTo>
                    <a:pt x="213" y="462"/>
                  </a:lnTo>
                  <a:lnTo>
                    <a:pt x="281" y="498"/>
                  </a:lnTo>
                  <a:lnTo>
                    <a:pt x="294" y="498"/>
                  </a:lnTo>
                  <a:lnTo>
                    <a:pt x="349" y="557"/>
                  </a:lnTo>
                  <a:lnTo>
                    <a:pt x="371" y="557"/>
                  </a:lnTo>
                  <a:lnTo>
                    <a:pt x="385" y="584"/>
                  </a:lnTo>
                  <a:lnTo>
                    <a:pt x="407" y="630"/>
                  </a:lnTo>
                  <a:lnTo>
                    <a:pt x="430" y="666"/>
                  </a:lnTo>
                  <a:lnTo>
                    <a:pt x="439" y="675"/>
                  </a:lnTo>
                  <a:lnTo>
                    <a:pt x="453" y="680"/>
                  </a:lnTo>
                  <a:lnTo>
                    <a:pt x="471" y="680"/>
                  </a:lnTo>
                  <a:lnTo>
                    <a:pt x="484" y="680"/>
                  </a:lnTo>
                  <a:lnTo>
                    <a:pt x="498" y="675"/>
                  </a:lnTo>
                  <a:lnTo>
                    <a:pt x="498" y="720"/>
                  </a:lnTo>
                  <a:lnTo>
                    <a:pt x="611" y="820"/>
                  </a:lnTo>
                  <a:lnTo>
                    <a:pt x="643" y="820"/>
                  </a:lnTo>
                  <a:lnTo>
                    <a:pt x="647" y="829"/>
                  </a:lnTo>
                  <a:lnTo>
                    <a:pt x="652" y="843"/>
                  </a:lnTo>
                  <a:lnTo>
                    <a:pt x="661" y="852"/>
                  </a:lnTo>
                  <a:lnTo>
                    <a:pt x="670" y="861"/>
                  </a:lnTo>
                  <a:lnTo>
                    <a:pt x="688" y="865"/>
                  </a:lnTo>
                  <a:lnTo>
                    <a:pt x="711" y="865"/>
                  </a:lnTo>
                  <a:lnTo>
                    <a:pt x="729" y="870"/>
                  </a:lnTo>
                  <a:lnTo>
                    <a:pt x="761" y="883"/>
                  </a:lnTo>
                  <a:lnTo>
                    <a:pt x="815" y="920"/>
                  </a:lnTo>
                  <a:lnTo>
                    <a:pt x="856" y="947"/>
                  </a:lnTo>
                  <a:lnTo>
                    <a:pt x="896" y="969"/>
                  </a:lnTo>
                  <a:lnTo>
                    <a:pt x="1037" y="1028"/>
                  </a:lnTo>
                  <a:lnTo>
                    <a:pt x="1177" y="1123"/>
                  </a:lnTo>
                  <a:lnTo>
                    <a:pt x="1218" y="1150"/>
                  </a:lnTo>
                  <a:lnTo>
                    <a:pt x="1259" y="1155"/>
                  </a:lnTo>
                  <a:lnTo>
                    <a:pt x="1354" y="1209"/>
                  </a:lnTo>
                  <a:lnTo>
                    <a:pt x="1372" y="1209"/>
                  </a:lnTo>
                  <a:lnTo>
                    <a:pt x="1408" y="1218"/>
                  </a:lnTo>
                  <a:lnTo>
                    <a:pt x="1458" y="1218"/>
                  </a:lnTo>
                  <a:lnTo>
                    <a:pt x="1485" y="1218"/>
                  </a:lnTo>
                  <a:lnTo>
                    <a:pt x="1512" y="1209"/>
                  </a:lnTo>
                  <a:lnTo>
                    <a:pt x="1675" y="1286"/>
                  </a:lnTo>
                  <a:lnTo>
                    <a:pt x="1893" y="1390"/>
                  </a:lnTo>
                  <a:lnTo>
                    <a:pt x="2187" y="1526"/>
                  </a:lnTo>
                  <a:lnTo>
                    <a:pt x="2200" y="1531"/>
                  </a:lnTo>
                  <a:lnTo>
                    <a:pt x="2232" y="1544"/>
                  </a:lnTo>
                  <a:lnTo>
                    <a:pt x="2273" y="1549"/>
                  </a:lnTo>
                  <a:lnTo>
                    <a:pt x="2296" y="1549"/>
                  </a:lnTo>
                  <a:lnTo>
                    <a:pt x="2309" y="1540"/>
                  </a:lnTo>
                  <a:lnTo>
                    <a:pt x="2341" y="1513"/>
                  </a:lnTo>
                  <a:lnTo>
                    <a:pt x="2377" y="1400"/>
                  </a:lnTo>
                  <a:lnTo>
                    <a:pt x="2395" y="1336"/>
                  </a:lnTo>
                  <a:lnTo>
                    <a:pt x="2404" y="1273"/>
                  </a:lnTo>
                  <a:lnTo>
                    <a:pt x="2413" y="1214"/>
                  </a:lnTo>
                  <a:lnTo>
                    <a:pt x="2409" y="1164"/>
                  </a:lnTo>
                  <a:lnTo>
                    <a:pt x="2404" y="1137"/>
                  </a:lnTo>
                  <a:lnTo>
                    <a:pt x="2395" y="1119"/>
                  </a:lnTo>
                  <a:lnTo>
                    <a:pt x="2386" y="1101"/>
                  </a:lnTo>
                  <a:lnTo>
                    <a:pt x="2373" y="1092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2" name="Freeform 16"/>
            <p:cNvSpPr/>
            <p:nvPr/>
          </p:nvSpPr>
          <p:spPr bwMode="auto">
            <a:xfrm>
              <a:off x="6994" y="5281"/>
              <a:ext cx="1760" cy="2102"/>
            </a:xfrm>
            <a:custGeom>
              <a:avLst/>
              <a:gdLst>
                <a:gd name="T0" fmla="*/ 698 w 838"/>
                <a:gd name="T1" fmla="*/ 788 h 1001"/>
                <a:gd name="T2" fmla="*/ 711 w 838"/>
                <a:gd name="T3" fmla="*/ 765 h 1001"/>
                <a:gd name="T4" fmla="*/ 752 w 838"/>
                <a:gd name="T5" fmla="*/ 738 h 1001"/>
                <a:gd name="T6" fmla="*/ 797 w 838"/>
                <a:gd name="T7" fmla="*/ 693 h 1001"/>
                <a:gd name="T8" fmla="*/ 802 w 838"/>
                <a:gd name="T9" fmla="*/ 661 h 1001"/>
                <a:gd name="T10" fmla="*/ 761 w 838"/>
                <a:gd name="T11" fmla="*/ 647 h 1001"/>
                <a:gd name="T12" fmla="*/ 734 w 838"/>
                <a:gd name="T13" fmla="*/ 489 h 1001"/>
                <a:gd name="T14" fmla="*/ 711 w 838"/>
                <a:gd name="T15" fmla="*/ 453 h 1001"/>
                <a:gd name="T16" fmla="*/ 689 w 838"/>
                <a:gd name="T17" fmla="*/ 426 h 1001"/>
                <a:gd name="T18" fmla="*/ 684 w 838"/>
                <a:gd name="T19" fmla="*/ 362 h 1001"/>
                <a:gd name="T20" fmla="*/ 711 w 838"/>
                <a:gd name="T21" fmla="*/ 321 h 1001"/>
                <a:gd name="T22" fmla="*/ 716 w 838"/>
                <a:gd name="T23" fmla="*/ 276 h 1001"/>
                <a:gd name="T24" fmla="*/ 679 w 838"/>
                <a:gd name="T25" fmla="*/ 181 h 1001"/>
                <a:gd name="T26" fmla="*/ 648 w 838"/>
                <a:gd name="T27" fmla="*/ 68 h 1001"/>
                <a:gd name="T28" fmla="*/ 621 w 838"/>
                <a:gd name="T29" fmla="*/ 36 h 1001"/>
                <a:gd name="T30" fmla="*/ 616 w 838"/>
                <a:gd name="T31" fmla="*/ 0 h 1001"/>
                <a:gd name="T32" fmla="*/ 593 w 838"/>
                <a:gd name="T33" fmla="*/ 32 h 1001"/>
                <a:gd name="T34" fmla="*/ 566 w 838"/>
                <a:gd name="T35" fmla="*/ 54 h 1001"/>
                <a:gd name="T36" fmla="*/ 485 w 838"/>
                <a:gd name="T37" fmla="*/ 86 h 1001"/>
                <a:gd name="T38" fmla="*/ 426 w 838"/>
                <a:gd name="T39" fmla="*/ 77 h 1001"/>
                <a:gd name="T40" fmla="*/ 403 w 838"/>
                <a:gd name="T41" fmla="*/ 50 h 1001"/>
                <a:gd name="T42" fmla="*/ 331 w 838"/>
                <a:gd name="T43" fmla="*/ 99 h 1001"/>
                <a:gd name="T44" fmla="*/ 258 w 838"/>
                <a:gd name="T45" fmla="*/ 176 h 1001"/>
                <a:gd name="T46" fmla="*/ 186 w 838"/>
                <a:gd name="T47" fmla="*/ 226 h 1001"/>
                <a:gd name="T48" fmla="*/ 145 w 838"/>
                <a:gd name="T49" fmla="*/ 235 h 1001"/>
                <a:gd name="T50" fmla="*/ 136 w 838"/>
                <a:gd name="T51" fmla="*/ 258 h 1001"/>
                <a:gd name="T52" fmla="*/ 168 w 838"/>
                <a:gd name="T53" fmla="*/ 281 h 1001"/>
                <a:gd name="T54" fmla="*/ 154 w 838"/>
                <a:gd name="T55" fmla="*/ 312 h 1001"/>
                <a:gd name="T56" fmla="*/ 159 w 838"/>
                <a:gd name="T57" fmla="*/ 353 h 1001"/>
                <a:gd name="T58" fmla="*/ 172 w 838"/>
                <a:gd name="T59" fmla="*/ 385 h 1001"/>
                <a:gd name="T60" fmla="*/ 150 w 838"/>
                <a:gd name="T61" fmla="*/ 435 h 1001"/>
                <a:gd name="T62" fmla="*/ 59 w 838"/>
                <a:gd name="T63" fmla="*/ 462 h 1001"/>
                <a:gd name="T64" fmla="*/ 55 w 838"/>
                <a:gd name="T65" fmla="*/ 484 h 1001"/>
                <a:gd name="T66" fmla="*/ 32 w 838"/>
                <a:gd name="T67" fmla="*/ 502 h 1001"/>
                <a:gd name="T68" fmla="*/ 5 w 838"/>
                <a:gd name="T69" fmla="*/ 507 h 1001"/>
                <a:gd name="T70" fmla="*/ 5 w 838"/>
                <a:gd name="T71" fmla="*/ 530 h 1001"/>
                <a:gd name="T72" fmla="*/ 37 w 838"/>
                <a:gd name="T73" fmla="*/ 566 h 1001"/>
                <a:gd name="T74" fmla="*/ 68 w 838"/>
                <a:gd name="T75" fmla="*/ 579 h 1001"/>
                <a:gd name="T76" fmla="*/ 91 w 838"/>
                <a:gd name="T77" fmla="*/ 629 h 1001"/>
                <a:gd name="T78" fmla="*/ 100 w 838"/>
                <a:gd name="T79" fmla="*/ 706 h 1001"/>
                <a:gd name="T80" fmla="*/ 159 w 838"/>
                <a:gd name="T81" fmla="*/ 783 h 1001"/>
                <a:gd name="T82" fmla="*/ 159 w 838"/>
                <a:gd name="T83" fmla="*/ 797 h 1001"/>
                <a:gd name="T84" fmla="*/ 209 w 838"/>
                <a:gd name="T85" fmla="*/ 801 h 1001"/>
                <a:gd name="T86" fmla="*/ 245 w 838"/>
                <a:gd name="T87" fmla="*/ 838 h 1001"/>
                <a:gd name="T88" fmla="*/ 258 w 838"/>
                <a:gd name="T89" fmla="*/ 869 h 1001"/>
                <a:gd name="T90" fmla="*/ 304 w 838"/>
                <a:gd name="T91" fmla="*/ 883 h 1001"/>
                <a:gd name="T92" fmla="*/ 480 w 838"/>
                <a:gd name="T93" fmla="*/ 887 h 1001"/>
                <a:gd name="T94" fmla="*/ 516 w 838"/>
                <a:gd name="T95" fmla="*/ 878 h 1001"/>
                <a:gd name="T96" fmla="*/ 652 w 838"/>
                <a:gd name="T97" fmla="*/ 987 h 1001"/>
                <a:gd name="T98" fmla="*/ 684 w 838"/>
                <a:gd name="T99" fmla="*/ 1001 h 1001"/>
                <a:gd name="T100" fmla="*/ 720 w 838"/>
                <a:gd name="T101" fmla="*/ 978 h 1001"/>
                <a:gd name="T102" fmla="*/ 729 w 838"/>
                <a:gd name="T103" fmla="*/ 960 h 1001"/>
                <a:gd name="T104" fmla="*/ 806 w 838"/>
                <a:gd name="T105" fmla="*/ 919 h 1001"/>
                <a:gd name="T106" fmla="*/ 833 w 838"/>
                <a:gd name="T107" fmla="*/ 887 h 1001"/>
                <a:gd name="T108" fmla="*/ 838 w 838"/>
                <a:gd name="T109" fmla="*/ 851 h 1001"/>
                <a:gd name="T110" fmla="*/ 788 w 838"/>
                <a:gd name="T111" fmla="*/ 815 h 1001"/>
                <a:gd name="T112" fmla="*/ 707 w 838"/>
                <a:gd name="T113" fmla="*/ 797 h 1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38" h="1001">
                  <a:moveTo>
                    <a:pt x="707" y="797"/>
                  </a:moveTo>
                  <a:lnTo>
                    <a:pt x="707" y="797"/>
                  </a:lnTo>
                  <a:lnTo>
                    <a:pt x="698" y="788"/>
                  </a:lnTo>
                  <a:lnTo>
                    <a:pt x="693" y="783"/>
                  </a:lnTo>
                  <a:lnTo>
                    <a:pt x="702" y="774"/>
                  </a:lnTo>
                  <a:lnTo>
                    <a:pt x="711" y="765"/>
                  </a:lnTo>
                  <a:lnTo>
                    <a:pt x="738" y="747"/>
                  </a:lnTo>
                  <a:lnTo>
                    <a:pt x="752" y="738"/>
                  </a:lnTo>
                  <a:lnTo>
                    <a:pt x="765" y="733"/>
                  </a:lnTo>
                  <a:lnTo>
                    <a:pt x="797" y="693"/>
                  </a:lnTo>
                  <a:lnTo>
                    <a:pt x="806" y="684"/>
                  </a:lnTo>
                  <a:lnTo>
                    <a:pt x="806" y="670"/>
                  </a:lnTo>
                  <a:lnTo>
                    <a:pt x="802" y="661"/>
                  </a:lnTo>
                  <a:lnTo>
                    <a:pt x="793" y="656"/>
                  </a:lnTo>
                  <a:lnTo>
                    <a:pt x="770" y="647"/>
                  </a:lnTo>
                  <a:lnTo>
                    <a:pt x="761" y="647"/>
                  </a:lnTo>
                  <a:lnTo>
                    <a:pt x="761" y="579"/>
                  </a:lnTo>
                  <a:lnTo>
                    <a:pt x="734" y="539"/>
                  </a:lnTo>
                  <a:lnTo>
                    <a:pt x="734" y="489"/>
                  </a:lnTo>
                  <a:lnTo>
                    <a:pt x="725" y="471"/>
                  </a:lnTo>
                  <a:lnTo>
                    <a:pt x="711" y="453"/>
                  </a:lnTo>
                  <a:lnTo>
                    <a:pt x="693" y="435"/>
                  </a:lnTo>
                  <a:lnTo>
                    <a:pt x="689" y="426"/>
                  </a:lnTo>
                  <a:lnTo>
                    <a:pt x="679" y="416"/>
                  </a:lnTo>
                  <a:lnTo>
                    <a:pt x="675" y="389"/>
                  </a:lnTo>
                  <a:lnTo>
                    <a:pt x="684" y="362"/>
                  </a:lnTo>
                  <a:lnTo>
                    <a:pt x="702" y="335"/>
                  </a:lnTo>
                  <a:lnTo>
                    <a:pt x="711" y="321"/>
                  </a:lnTo>
                  <a:lnTo>
                    <a:pt x="716" y="308"/>
                  </a:lnTo>
                  <a:lnTo>
                    <a:pt x="716" y="290"/>
                  </a:lnTo>
                  <a:lnTo>
                    <a:pt x="716" y="276"/>
                  </a:lnTo>
                  <a:lnTo>
                    <a:pt x="707" y="253"/>
                  </a:lnTo>
                  <a:lnTo>
                    <a:pt x="702" y="244"/>
                  </a:lnTo>
                  <a:lnTo>
                    <a:pt x="679" y="181"/>
                  </a:lnTo>
                  <a:lnTo>
                    <a:pt x="648" y="86"/>
                  </a:lnTo>
                  <a:lnTo>
                    <a:pt x="648" y="68"/>
                  </a:lnTo>
                  <a:lnTo>
                    <a:pt x="643" y="59"/>
                  </a:lnTo>
                  <a:lnTo>
                    <a:pt x="634" y="41"/>
                  </a:lnTo>
                  <a:lnTo>
                    <a:pt x="621" y="36"/>
                  </a:lnTo>
                  <a:lnTo>
                    <a:pt x="616" y="36"/>
                  </a:lnTo>
                  <a:lnTo>
                    <a:pt x="616" y="0"/>
                  </a:lnTo>
                  <a:lnTo>
                    <a:pt x="598" y="18"/>
                  </a:lnTo>
                  <a:lnTo>
                    <a:pt x="593" y="32"/>
                  </a:lnTo>
                  <a:lnTo>
                    <a:pt x="589" y="36"/>
                  </a:lnTo>
                  <a:lnTo>
                    <a:pt x="566" y="54"/>
                  </a:lnTo>
                  <a:lnTo>
                    <a:pt x="544" y="68"/>
                  </a:lnTo>
                  <a:lnTo>
                    <a:pt x="512" y="81"/>
                  </a:lnTo>
                  <a:lnTo>
                    <a:pt x="485" y="86"/>
                  </a:lnTo>
                  <a:lnTo>
                    <a:pt x="453" y="86"/>
                  </a:lnTo>
                  <a:lnTo>
                    <a:pt x="439" y="81"/>
                  </a:lnTo>
                  <a:lnTo>
                    <a:pt x="426" y="77"/>
                  </a:lnTo>
                  <a:lnTo>
                    <a:pt x="412" y="63"/>
                  </a:lnTo>
                  <a:lnTo>
                    <a:pt x="403" y="50"/>
                  </a:lnTo>
                  <a:lnTo>
                    <a:pt x="381" y="63"/>
                  </a:lnTo>
                  <a:lnTo>
                    <a:pt x="358" y="77"/>
                  </a:lnTo>
                  <a:lnTo>
                    <a:pt x="331" y="99"/>
                  </a:lnTo>
                  <a:lnTo>
                    <a:pt x="299" y="136"/>
                  </a:lnTo>
                  <a:lnTo>
                    <a:pt x="258" y="176"/>
                  </a:lnTo>
                  <a:lnTo>
                    <a:pt x="236" y="199"/>
                  </a:lnTo>
                  <a:lnTo>
                    <a:pt x="213" y="213"/>
                  </a:lnTo>
                  <a:lnTo>
                    <a:pt x="186" y="226"/>
                  </a:lnTo>
                  <a:lnTo>
                    <a:pt x="163" y="231"/>
                  </a:lnTo>
                  <a:lnTo>
                    <a:pt x="145" y="235"/>
                  </a:lnTo>
                  <a:lnTo>
                    <a:pt x="136" y="244"/>
                  </a:lnTo>
                  <a:lnTo>
                    <a:pt x="132" y="249"/>
                  </a:lnTo>
                  <a:lnTo>
                    <a:pt x="136" y="258"/>
                  </a:lnTo>
                  <a:lnTo>
                    <a:pt x="150" y="267"/>
                  </a:lnTo>
                  <a:lnTo>
                    <a:pt x="168" y="281"/>
                  </a:lnTo>
                  <a:lnTo>
                    <a:pt x="163" y="285"/>
                  </a:lnTo>
                  <a:lnTo>
                    <a:pt x="159" y="294"/>
                  </a:lnTo>
                  <a:lnTo>
                    <a:pt x="154" y="312"/>
                  </a:lnTo>
                  <a:lnTo>
                    <a:pt x="154" y="335"/>
                  </a:lnTo>
                  <a:lnTo>
                    <a:pt x="159" y="353"/>
                  </a:lnTo>
                  <a:lnTo>
                    <a:pt x="172" y="367"/>
                  </a:lnTo>
                  <a:lnTo>
                    <a:pt x="172" y="385"/>
                  </a:lnTo>
                  <a:lnTo>
                    <a:pt x="168" y="398"/>
                  </a:lnTo>
                  <a:lnTo>
                    <a:pt x="163" y="416"/>
                  </a:lnTo>
                  <a:lnTo>
                    <a:pt x="150" y="435"/>
                  </a:lnTo>
                  <a:lnTo>
                    <a:pt x="132" y="448"/>
                  </a:lnTo>
                  <a:lnTo>
                    <a:pt x="100" y="457"/>
                  </a:lnTo>
                  <a:lnTo>
                    <a:pt x="59" y="462"/>
                  </a:lnTo>
                  <a:lnTo>
                    <a:pt x="59" y="471"/>
                  </a:lnTo>
                  <a:lnTo>
                    <a:pt x="55" y="484"/>
                  </a:lnTo>
                  <a:lnTo>
                    <a:pt x="50" y="493"/>
                  </a:lnTo>
                  <a:lnTo>
                    <a:pt x="41" y="498"/>
                  </a:lnTo>
                  <a:lnTo>
                    <a:pt x="32" y="502"/>
                  </a:lnTo>
                  <a:lnTo>
                    <a:pt x="18" y="507"/>
                  </a:lnTo>
                  <a:lnTo>
                    <a:pt x="5" y="507"/>
                  </a:lnTo>
                  <a:lnTo>
                    <a:pt x="0" y="512"/>
                  </a:lnTo>
                  <a:lnTo>
                    <a:pt x="0" y="521"/>
                  </a:lnTo>
                  <a:lnTo>
                    <a:pt x="5" y="530"/>
                  </a:lnTo>
                  <a:lnTo>
                    <a:pt x="23" y="552"/>
                  </a:lnTo>
                  <a:lnTo>
                    <a:pt x="37" y="566"/>
                  </a:lnTo>
                  <a:lnTo>
                    <a:pt x="50" y="570"/>
                  </a:lnTo>
                  <a:lnTo>
                    <a:pt x="59" y="575"/>
                  </a:lnTo>
                  <a:lnTo>
                    <a:pt x="68" y="579"/>
                  </a:lnTo>
                  <a:lnTo>
                    <a:pt x="77" y="589"/>
                  </a:lnTo>
                  <a:lnTo>
                    <a:pt x="82" y="607"/>
                  </a:lnTo>
                  <a:lnTo>
                    <a:pt x="91" y="629"/>
                  </a:lnTo>
                  <a:lnTo>
                    <a:pt x="91" y="661"/>
                  </a:lnTo>
                  <a:lnTo>
                    <a:pt x="100" y="706"/>
                  </a:lnTo>
                  <a:lnTo>
                    <a:pt x="132" y="742"/>
                  </a:lnTo>
                  <a:lnTo>
                    <a:pt x="154" y="770"/>
                  </a:lnTo>
                  <a:lnTo>
                    <a:pt x="159" y="783"/>
                  </a:lnTo>
                  <a:lnTo>
                    <a:pt x="154" y="797"/>
                  </a:lnTo>
                  <a:lnTo>
                    <a:pt x="159" y="797"/>
                  </a:lnTo>
                  <a:lnTo>
                    <a:pt x="186" y="797"/>
                  </a:lnTo>
                  <a:lnTo>
                    <a:pt x="209" y="801"/>
                  </a:lnTo>
                  <a:lnTo>
                    <a:pt x="222" y="810"/>
                  </a:lnTo>
                  <a:lnTo>
                    <a:pt x="236" y="824"/>
                  </a:lnTo>
                  <a:lnTo>
                    <a:pt x="245" y="838"/>
                  </a:lnTo>
                  <a:lnTo>
                    <a:pt x="254" y="851"/>
                  </a:lnTo>
                  <a:lnTo>
                    <a:pt x="258" y="869"/>
                  </a:lnTo>
                  <a:lnTo>
                    <a:pt x="263" y="878"/>
                  </a:lnTo>
                  <a:lnTo>
                    <a:pt x="276" y="883"/>
                  </a:lnTo>
                  <a:lnTo>
                    <a:pt x="304" y="883"/>
                  </a:lnTo>
                  <a:lnTo>
                    <a:pt x="340" y="883"/>
                  </a:lnTo>
                  <a:lnTo>
                    <a:pt x="385" y="883"/>
                  </a:lnTo>
                  <a:lnTo>
                    <a:pt x="480" y="887"/>
                  </a:lnTo>
                  <a:lnTo>
                    <a:pt x="489" y="878"/>
                  </a:lnTo>
                  <a:lnTo>
                    <a:pt x="516" y="878"/>
                  </a:lnTo>
                  <a:lnTo>
                    <a:pt x="571" y="915"/>
                  </a:lnTo>
                  <a:lnTo>
                    <a:pt x="616" y="951"/>
                  </a:lnTo>
                  <a:lnTo>
                    <a:pt x="652" y="987"/>
                  </a:lnTo>
                  <a:lnTo>
                    <a:pt x="670" y="996"/>
                  </a:lnTo>
                  <a:lnTo>
                    <a:pt x="684" y="1001"/>
                  </a:lnTo>
                  <a:lnTo>
                    <a:pt x="693" y="996"/>
                  </a:lnTo>
                  <a:lnTo>
                    <a:pt x="707" y="992"/>
                  </a:lnTo>
                  <a:lnTo>
                    <a:pt x="720" y="978"/>
                  </a:lnTo>
                  <a:lnTo>
                    <a:pt x="725" y="969"/>
                  </a:lnTo>
                  <a:lnTo>
                    <a:pt x="729" y="960"/>
                  </a:lnTo>
                  <a:lnTo>
                    <a:pt x="743" y="946"/>
                  </a:lnTo>
                  <a:lnTo>
                    <a:pt x="756" y="937"/>
                  </a:lnTo>
                  <a:lnTo>
                    <a:pt x="806" y="919"/>
                  </a:lnTo>
                  <a:lnTo>
                    <a:pt x="820" y="906"/>
                  </a:lnTo>
                  <a:lnTo>
                    <a:pt x="833" y="887"/>
                  </a:lnTo>
                  <a:lnTo>
                    <a:pt x="838" y="874"/>
                  </a:lnTo>
                  <a:lnTo>
                    <a:pt x="838" y="865"/>
                  </a:lnTo>
                  <a:lnTo>
                    <a:pt x="838" y="851"/>
                  </a:lnTo>
                  <a:lnTo>
                    <a:pt x="833" y="842"/>
                  </a:lnTo>
                  <a:lnTo>
                    <a:pt x="811" y="829"/>
                  </a:lnTo>
                  <a:lnTo>
                    <a:pt x="788" y="815"/>
                  </a:lnTo>
                  <a:lnTo>
                    <a:pt x="756" y="806"/>
                  </a:lnTo>
                  <a:lnTo>
                    <a:pt x="707" y="797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3" name="Freeform 17"/>
            <p:cNvSpPr/>
            <p:nvPr/>
          </p:nvSpPr>
          <p:spPr bwMode="auto">
            <a:xfrm>
              <a:off x="8287" y="5252"/>
              <a:ext cx="1426" cy="1779"/>
            </a:xfrm>
            <a:custGeom>
              <a:avLst/>
              <a:gdLst>
                <a:gd name="T0" fmla="*/ 104 w 679"/>
                <a:gd name="T1" fmla="*/ 14 h 847"/>
                <a:gd name="T2" fmla="*/ 63 w 679"/>
                <a:gd name="T3" fmla="*/ 18 h 847"/>
                <a:gd name="T4" fmla="*/ 14 w 679"/>
                <a:gd name="T5" fmla="*/ 5 h 847"/>
                <a:gd name="T6" fmla="*/ 0 w 679"/>
                <a:gd name="T7" fmla="*/ 5 h 847"/>
                <a:gd name="T8" fmla="*/ 0 w 679"/>
                <a:gd name="T9" fmla="*/ 50 h 847"/>
                <a:gd name="T10" fmla="*/ 23 w 679"/>
                <a:gd name="T11" fmla="*/ 59 h 847"/>
                <a:gd name="T12" fmla="*/ 32 w 679"/>
                <a:gd name="T13" fmla="*/ 82 h 847"/>
                <a:gd name="T14" fmla="*/ 32 w 679"/>
                <a:gd name="T15" fmla="*/ 104 h 847"/>
                <a:gd name="T16" fmla="*/ 82 w 679"/>
                <a:gd name="T17" fmla="*/ 249 h 847"/>
                <a:gd name="T18" fmla="*/ 95 w 679"/>
                <a:gd name="T19" fmla="*/ 290 h 847"/>
                <a:gd name="T20" fmla="*/ 95 w 679"/>
                <a:gd name="T21" fmla="*/ 335 h 847"/>
                <a:gd name="T22" fmla="*/ 95 w 679"/>
                <a:gd name="T23" fmla="*/ 340 h 847"/>
                <a:gd name="T24" fmla="*/ 68 w 679"/>
                <a:gd name="T25" fmla="*/ 381 h 847"/>
                <a:gd name="T26" fmla="*/ 63 w 679"/>
                <a:gd name="T27" fmla="*/ 412 h 847"/>
                <a:gd name="T28" fmla="*/ 68 w 679"/>
                <a:gd name="T29" fmla="*/ 440 h 847"/>
                <a:gd name="T30" fmla="*/ 77 w 679"/>
                <a:gd name="T31" fmla="*/ 449 h 847"/>
                <a:gd name="T32" fmla="*/ 104 w 679"/>
                <a:gd name="T33" fmla="*/ 476 h 847"/>
                <a:gd name="T34" fmla="*/ 118 w 679"/>
                <a:gd name="T35" fmla="*/ 553 h 847"/>
                <a:gd name="T36" fmla="*/ 145 w 679"/>
                <a:gd name="T37" fmla="*/ 661 h 847"/>
                <a:gd name="T38" fmla="*/ 159 w 679"/>
                <a:gd name="T39" fmla="*/ 666 h 847"/>
                <a:gd name="T40" fmla="*/ 181 w 679"/>
                <a:gd name="T41" fmla="*/ 675 h 847"/>
                <a:gd name="T42" fmla="*/ 190 w 679"/>
                <a:gd name="T43" fmla="*/ 684 h 847"/>
                <a:gd name="T44" fmla="*/ 172 w 679"/>
                <a:gd name="T45" fmla="*/ 720 h 847"/>
                <a:gd name="T46" fmla="*/ 113 w 679"/>
                <a:gd name="T47" fmla="*/ 766 h 847"/>
                <a:gd name="T48" fmla="*/ 195 w 679"/>
                <a:gd name="T49" fmla="*/ 766 h 847"/>
                <a:gd name="T50" fmla="*/ 208 w 679"/>
                <a:gd name="T51" fmla="*/ 770 h 847"/>
                <a:gd name="T52" fmla="*/ 254 w 679"/>
                <a:gd name="T53" fmla="*/ 770 h 847"/>
                <a:gd name="T54" fmla="*/ 272 w 679"/>
                <a:gd name="T55" fmla="*/ 770 h 847"/>
                <a:gd name="T56" fmla="*/ 299 w 679"/>
                <a:gd name="T57" fmla="*/ 784 h 847"/>
                <a:gd name="T58" fmla="*/ 317 w 679"/>
                <a:gd name="T59" fmla="*/ 802 h 847"/>
                <a:gd name="T60" fmla="*/ 317 w 679"/>
                <a:gd name="T61" fmla="*/ 838 h 847"/>
                <a:gd name="T62" fmla="*/ 362 w 679"/>
                <a:gd name="T63" fmla="*/ 806 h 847"/>
                <a:gd name="T64" fmla="*/ 380 w 679"/>
                <a:gd name="T65" fmla="*/ 743 h 847"/>
                <a:gd name="T66" fmla="*/ 408 w 679"/>
                <a:gd name="T67" fmla="*/ 720 h 847"/>
                <a:gd name="T68" fmla="*/ 507 w 679"/>
                <a:gd name="T69" fmla="*/ 666 h 847"/>
                <a:gd name="T70" fmla="*/ 620 w 679"/>
                <a:gd name="T71" fmla="*/ 557 h 847"/>
                <a:gd name="T72" fmla="*/ 679 w 679"/>
                <a:gd name="T73" fmla="*/ 562 h 847"/>
                <a:gd name="T74" fmla="*/ 670 w 679"/>
                <a:gd name="T75" fmla="*/ 539 h 847"/>
                <a:gd name="T76" fmla="*/ 657 w 679"/>
                <a:gd name="T77" fmla="*/ 526 h 847"/>
                <a:gd name="T78" fmla="*/ 648 w 679"/>
                <a:gd name="T79" fmla="*/ 507 h 847"/>
                <a:gd name="T80" fmla="*/ 652 w 679"/>
                <a:gd name="T81" fmla="*/ 462 h 847"/>
                <a:gd name="T82" fmla="*/ 661 w 679"/>
                <a:gd name="T83" fmla="*/ 444 h 847"/>
                <a:gd name="T84" fmla="*/ 670 w 679"/>
                <a:gd name="T85" fmla="*/ 421 h 847"/>
                <a:gd name="T86" fmla="*/ 670 w 679"/>
                <a:gd name="T87" fmla="*/ 417 h 847"/>
                <a:gd name="T88" fmla="*/ 657 w 679"/>
                <a:gd name="T89" fmla="*/ 385 h 847"/>
                <a:gd name="T90" fmla="*/ 625 w 679"/>
                <a:gd name="T91" fmla="*/ 349 h 847"/>
                <a:gd name="T92" fmla="*/ 534 w 679"/>
                <a:gd name="T93" fmla="*/ 299 h 847"/>
                <a:gd name="T94" fmla="*/ 471 w 679"/>
                <a:gd name="T95" fmla="*/ 258 h 847"/>
                <a:gd name="T96" fmla="*/ 448 w 679"/>
                <a:gd name="T97" fmla="*/ 218 h 847"/>
                <a:gd name="T98" fmla="*/ 426 w 679"/>
                <a:gd name="T99" fmla="*/ 190 h 847"/>
                <a:gd name="T100" fmla="*/ 398 w 679"/>
                <a:gd name="T101" fmla="*/ 181 h 847"/>
                <a:gd name="T102" fmla="*/ 317 w 679"/>
                <a:gd name="T103" fmla="*/ 109 h 847"/>
                <a:gd name="T104" fmla="*/ 163 w 679"/>
                <a:gd name="T105" fmla="*/ 46 h 8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79" h="847">
                  <a:moveTo>
                    <a:pt x="104" y="14"/>
                  </a:moveTo>
                  <a:lnTo>
                    <a:pt x="104" y="14"/>
                  </a:lnTo>
                  <a:lnTo>
                    <a:pt x="86" y="18"/>
                  </a:lnTo>
                  <a:lnTo>
                    <a:pt x="63" y="18"/>
                  </a:lnTo>
                  <a:lnTo>
                    <a:pt x="32" y="14"/>
                  </a:lnTo>
                  <a:lnTo>
                    <a:pt x="14" y="5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0"/>
                  </a:lnTo>
                  <a:lnTo>
                    <a:pt x="14" y="55"/>
                  </a:lnTo>
                  <a:lnTo>
                    <a:pt x="23" y="59"/>
                  </a:lnTo>
                  <a:lnTo>
                    <a:pt x="27" y="68"/>
                  </a:lnTo>
                  <a:lnTo>
                    <a:pt x="32" y="82"/>
                  </a:lnTo>
                  <a:lnTo>
                    <a:pt x="32" y="95"/>
                  </a:lnTo>
                  <a:lnTo>
                    <a:pt x="32" y="104"/>
                  </a:lnTo>
                  <a:lnTo>
                    <a:pt x="82" y="249"/>
                  </a:lnTo>
                  <a:lnTo>
                    <a:pt x="91" y="272"/>
                  </a:lnTo>
                  <a:lnTo>
                    <a:pt x="95" y="290"/>
                  </a:lnTo>
                  <a:lnTo>
                    <a:pt x="100" y="317"/>
                  </a:lnTo>
                  <a:lnTo>
                    <a:pt x="95" y="335"/>
                  </a:lnTo>
                  <a:lnTo>
                    <a:pt x="95" y="340"/>
                  </a:lnTo>
                  <a:lnTo>
                    <a:pt x="77" y="363"/>
                  </a:lnTo>
                  <a:lnTo>
                    <a:pt x="68" y="381"/>
                  </a:lnTo>
                  <a:lnTo>
                    <a:pt x="63" y="394"/>
                  </a:lnTo>
                  <a:lnTo>
                    <a:pt x="63" y="412"/>
                  </a:lnTo>
                  <a:lnTo>
                    <a:pt x="63" y="426"/>
                  </a:lnTo>
                  <a:lnTo>
                    <a:pt x="68" y="440"/>
                  </a:lnTo>
                  <a:lnTo>
                    <a:pt x="77" y="449"/>
                  </a:lnTo>
                  <a:lnTo>
                    <a:pt x="91" y="458"/>
                  </a:lnTo>
                  <a:lnTo>
                    <a:pt x="104" y="476"/>
                  </a:lnTo>
                  <a:lnTo>
                    <a:pt x="118" y="503"/>
                  </a:lnTo>
                  <a:lnTo>
                    <a:pt x="118" y="553"/>
                  </a:lnTo>
                  <a:lnTo>
                    <a:pt x="145" y="593"/>
                  </a:lnTo>
                  <a:lnTo>
                    <a:pt x="145" y="661"/>
                  </a:lnTo>
                  <a:lnTo>
                    <a:pt x="159" y="666"/>
                  </a:lnTo>
                  <a:lnTo>
                    <a:pt x="172" y="666"/>
                  </a:lnTo>
                  <a:lnTo>
                    <a:pt x="181" y="675"/>
                  </a:lnTo>
                  <a:lnTo>
                    <a:pt x="190" y="680"/>
                  </a:lnTo>
                  <a:lnTo>
                    <a:pt x="190" y="684"/>
                  </a:lnTo>
                  <a:lnTo>
                    <a:pt x="186" y="702"/>
                  </a:lnTo>
                  <a:lnTo>
                    <a:pt x="172" y="720"/>
                  </a:lnTo>
                  <a:lnTo>
                    <a:pt x="136" y="752"/>
                  </a:lnTo>
                  <a:lnTo>
                    <a:pt x="113" y="766"/>
                  </a:lnTo>
                  <a:lnTo>
                    <a:pt x="195" y="752"/>
                  </a:lnTo>
                  <a:lnTo>
                    <a:pt x="195" y="766"/>
                  </a:lnTo>
                  <a:lnTo>
                    <a:pt x="208" y="770"/>
                  </a:lnTo>
                  <a:lnTo>
                    <a:pt x="226" y="775"/>
                  </a:lnTo>
                  <a:lnTo>
                    <a:pt x="254" y="770"/>
                  </a:lnTo>
                  <a:lnTo>
                    <a:pt x="272" y="770"/>
                  </a:lnTo>
                  <a:lnTo>
                    <a:pt x="285" y="775"/>
                  </a:lnTo>
                  <a:lnTo>
                    <a:pt x="299" y="784"/>
                  </a:lnTo>
                  <a:lnTo>
                    <a:pt x="303" y="788"/>
                  </a:lnTo>
                  <a:lnTo>
                    <a:pt x="317" y="802"/>
                  </a:lnTo>
                  <a:lnTo>
                    <a:pt x="317" y="811"/>
                  </a:lnTo>
                  <a:lnTo>
                    <a:pt x="317" y="838"/>
                  </a:lnTo>
                  <a:lnTo>
                    <a:pt x="326" y="847"/>
                  </a:lnTo>
                  <a:lnTo>
                    <a:pt x="362" y="806"/>
                  </a:lnTo>
                  <a:lnTo>
                    <a:pt x="380" y="775"/>
                  </a:lnTo>
                  <a:lnTo>
                    <a:pt x="380" y="743"/>
                  </a:lnTo>
                  <a:lnTo>
                    <a:pt x="389" y="729"/>
                  </a:lnTo>
                  <a:lnTo>
                    <a:pt x="408" y="720"/>
                  </a:lnTo>
                  <a:lnTo>
                    <a:pt x="435" y="720"/>
                  </a:lnTo>
                  <a:lnTo>
                    <a:pt x="507" y="666"/>
                  </a:lnTo>
                  <a:lnTo>
                    <a:pt x="598" y="707"/>
                  </a:lnTo>
                  <a:lnTo>
                    <a:pt x="620" y="557"/>
                  </a:lnTo>
                  <a:lnTo>
                    <a:pt x="679" y="562"/>
                  </a:lnTo>
                  <a:lnTo>
                    <a:pt x="679" y="553"/>
                  </a:lnTo>
                  <a:lnTo>
                    <a:pt x="670" y="539"/>
                  </a:lnTo>
                  <a:lnTo>
                    <a:pt x="657" y="526"/>
                  </a:lnTo>
                  <a:lnTo>
                    <a:pt x="652" y="516"/>
                  </a:lnTo>
                  <a:lnTo>
                    <a:pt x="648" y="507"/>
                  </a:lnTo>
                  <a:lnTo>
                    <a:pt x="643" y="485"/>
                  </a:lnTo>
                  <a:lnTo>
                    <a:pt x="652" y="462"/>
                  </a:lnTo>
                  <a:lnTo>
                    <a:pt x="661" y="444"/>
                  </a:lnTo>
                  <a:lnTo>
                    <a:pt x="670" y="430"/>
                  </a:lnTo>
                  <a:lnTo>
                    <a:pt x="670" y="421"/>
                  </a:lnTo>
                  <a:lnTo>
                    <a:pt x="670" y="417"/>
                  </a:lnTo>
                  <a:lnTo>
                    <a:pt x="666" y="408"/>
                  </a:lnTo>
                  <a:lnTo>
                    <a:pt x="657" y="385"/>
                  </a:lnTo>
                  <a:lnTo>
                    <a:pt x="638" y="363"/>
                  </a:lnTo>
                  <a:lnTo>
                    <a:pt x="625" y="349"/>
                  </a:lnTo>
                  <a:lnTo>
                    <a:pt x="607" y="340"/>
                  </a:lnTo>
                  <a:lnTo>
                    <a:pt x="534" y="299"/>
                  </a:lnTo>
                  <a:lnTo>
                    <a:pt x="471" y="258"/>
                  </a:lnTo>
                  <a:lnTo>
                    <a:pt x="466" y="245"/>
                  </a:lnTo>
                  <a:lnTo>
                    <a:pt x="448" y="218"/>
                  </a:lnTo>
                  <a:lnTo>
                    <a:pt x="435" y="204"/>
                  </a:lnTo>
                  <a:lnTo>
                    <a:pt x="426" y="190"/>
                  </a:lnTo>
                  <a:lnTo>
                    <a:pt x="412" y="186"/>
                  </a:lnTo>
                  <a:lnTo>
                    <a:pt x="398" y="181"/>
                  </a:lnTo>
                  <a:lnTo>
                    <a:pt x="358" y="154"/>
                  </a:lnTo>
                  <a:lnTo>
                    <a:pt x="317" y="109"/>
                  </a:lnTo>
                  <a:lnTo>
                    <a:pt x="208" y="64"/>
                  </a:lnTo>
                  <a:lnTo>
                    <a:pt x="163" y="46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4" name="Freeform 18"/>
            <p:cNvSpPr>
              <a:spLocks noEditPoints="1"/>
            </p:cNvSpPr>
            <p:nvPr/>
          </p:nvSpPr>
          <p:spPr bwMode="auto">
            <a:xfrm>
              <a:off x="9362" y="6117"/>
              <a:ext cx="2299" cy="2064"/>
            </a:xfrm>
            <a:custGeom>
              <a:avLst/>
              <a:gdLst>
                <a:gd name="T0" fmla="*/ 154 w 1095"/>
                <a:gd name="T1" fmla="*/ 508 h 983"/>
                <a:gd name="T2" fmla="*/ 154 w 1095"/>
                <a:gd name="T3" fmla="*/ 508 h 983"/>
                <a:gd name="T4" fmla="*/ 855 w 1095"/>
                <a:gd name="T5" fmla="*/ 480 h 983"/>
                <a:gd name="T6" fmla="*/ 797 w 1095"/>
                <a:gd name="T7" fmla="*/ 390 h 983"/>
                <a:gd name="T8" fmla="*/ 706 w 1095"/>
                <a:gd name="T9" fmla="*/ 290 h 983"/>
                <a:gd name="T10" fmla="*/ 634 w 1095"/>
                <a:gd name="T11" fmla="*/ 249 h 983"/>
                <a:gd name="T12" fmla="*/ 579 w 1095"/>
                <a:gd name="T13" fmla="*/ 204 h 983"/>
                <a:gd name="T14" fmla="*/ 394 w 1095"/>
                <a:gd name="T15" fmla="*/ 73 h 983"/>
                <a:gd name="T16" fmla="*/ 330 w 1095"/>
                <a:gd name="T17" fmla="*/ 50 h 983"/>
                <a:gd name="T18" fmla="*/ 226 w 1095"/>
                <a:gd name="T19" fmla="*/ 18 h 983"/>
                <a:gd name="T20" fmla="*/ 172 w 1095"/>
                <a:gd name="T21" fmla="*/ 0 h 983"/>
                <a:gd name="T22" fmla="*/ 140 w 1095"/>
                <a:gd name="T23" fmla="*/ 41 h 983"/>
                <a:gd name="T24" fmla="*/ 140 w 1095"/>
                <a:gd name="T25" fmla="*/ 109 h 983"/>
                <a:gd name="T26" fmla="*/ 158 w 1095"/>
                <a:gd name="T27" fmla="*/ 132 h 983"/>
                <a:gd name="T28" fmla="*/ 308 w 1095"/>
                <a:gd name="T29" fmla="*/ 363 h 983"/>
                <a:gd name="T30" fmla="*/ 317 w 1095"/>
                <a:gd name="T31" fmla="*/ 390 h 983"/>
                <a:gd name="T32" fmla="*/ 312 w 1095"/>
                <a:gd name="T33" fmla="*/ 426 h 983"/>
                <a:gd name="T34" fmla="*/ 262 w 1095"/>
                <a:gd name="T35" fmla="*/ 480 h 983"/>
                <a:gd name="T36" fmla="*/ 181 w 1095"/>
                <a:gd name="T37" fmla="*/ 508 h 983"/>
                <a:gd name="T38" fmla="*/ 149 w 1095"/>
                <a:gd name="T39" fmla="*/ 512 h 983"/>
                <a:gd name="T40" fmla="*/ 122 w 1095"/>
                <a:gd name="T41" fmla="*/ 535 h 983"/>
                <a:gd name="T42" fmla="*/ 126 w 1095"/>
                <a:gd name="T43" fmla="*/ 589 h 983"/>
                <a:gd name="T44" fmla="*/ 136 w 1095"/>
                <a:gd name="T45" fmla="*/ 621 h 983"/>
                <a:gd name="T46" fmla="*/ 136 w 1095"/>
                <a:gd name="T47" fmla="*/ 643 h 983"/>
                <a:gd name="T48" fmla="*/ 126 w 1095"/>
                <a:gd name="T49" fmla="*/ 693 h 983"/>
                <a:gd name="T50" fmla="*/ 90 w 1095"/>
                <a:gd name="T51" fmla="*/ 725 h 983"/>
                <a:gd name="T52" fmla="*/ 63 w 1095"/>
                <a:gd name="T53" fmla="*/ 738 h 983"/>
                <a:gd name="T54" fmla="*/ 31 w 1095"/>
                <a:gd name="T55" fmla="*/ 775 h 983"/>
                <a:gd name="T56" fmla="*/ 13 w 1095"/>
                <a:gd name="T57" fmla="*/ 847 h 983"/>
                <a:gd name="T58" fmla="*/ 0 w 1095"/>
                <a:gd name="T59" fmla="*/ 892 h 983"/>
                <a:gd name="T60" fmla="*/ 4 w 1095"/>
                <a:gd name="T61" fmla="*/ 933 h 983"/>
                <a:gd name="T62" fmla="*/ 31 w 1095"/>
                <a:gd name="T63" fmla="*/ 983 h 983"/>
                <a:gd name="T64" fmla="*/ 136 w 1095"/>
                <a:gd name="T65" fmla="*/ 947 h 983"/>
                <a:gd name="T66" fmla="*/ 203 w 1095"/>
                <a:gd name="T67" fmla="*/ 956 h 983"/>
                <a:gd name="T68" fmla="*/ 240 w 1095"/>
                <a:gd name="T69" fmla="*/ 942 h 983"/>
                <a:gd name="T70" fmla="*/ 258 w 1095"/>
                <a:gd name="T71" fmla="*/ 897 h 983"/>
                <a:gd name="T72" fmla="*/ 231 w 1095"/>
                <a:gd name="T73" fmla="*/ 847 h 983"/>
                <a:gd name="T74" fmla="*/ 222 w 1095"/>
                <a:gd name="T75" fmla="*/ 806 h 983"/>
                <a:gd name="T76" fmla="*/ 289 w 1095"/>
                <a:gd name="T77" fmla="*/ 797 h 983"/>
                <a:gd name="T78" fmla="*/ 480 w 1095"/>
                <a:gd name="T79" fmla="*/ 811 h 983"/>
                <a:gd name="T80" fmla="*/ 529 w 1095"/>
                <a:gd name="T81" fmla="*/ 811 h 983"/>
                <a:gd name="T82" fmla="*/ 552 w 1095"/>
                <a:gd name="T83" fmla="*/ 824 h 983"/>
                <a:gd name="T84" fmla="*/ 548 w 1095"/>
                <a:gd name="T85" fmla="*/ 901 h 983"/>
                <a:gd name="T86" fmla="*/ 548 w 1095"/>
                <a:gd name="T87" fmla="*/ 920 h 983"/>
                <a:gd name="T88" fmla="*/ 588 w 1095"/>
                <a:gd name="T89" fmla="*/ 938 h 983"/>
                <a:gd name="T90" fmla="*/ 638 w 1095"/>
                <a:gd name="T91" fmla="*/ 929 h 983"/>
                <a:gd name="T92" fmla="*/ 674 w 1095"/>
                <a:gd name="T93" fmla="*/ 892 h 983"/>
                <a:gd name="T94" fmla="*/ 697 w 1095"/>
                <a:gd name="T95" fmla="*/ 847 h 983"/>
                <a:gd name="T96" fmla="*/ 724 w 1095"/>
                <a:gd name="T97" fmla="*/ 852 h 983"/>
                <a:gd name="T98" fmla="*/ 715 w 1095"/>
                <a:gd name="T99" fmla="*/ 897 h 983"/>
                <a:gd name="T100" fmla="*/ 720 w 1095"/>
                <a:gd name="T101" fmla="*/ 906 h 983"/>
                <a:gd name="T102" fmla="*/ 760 w 1095"/>
                <a:gd name="T103" fmla="*/ 915 h 983"/>
                <a:gd name="T104" fmla="*/ 824 w 1095"/>
                <a:gd name="T105" fmla="*/ 920 h 983"/>
                <a:gd name="T106" fmla="*/ 828 w 1095"/>
                <a:gd name="T107" fmla="*/ 956 h 983"/>
                <a:gd name="T108" fmla="*/ 833 w 1095"/>
                <a:gd name="T109" fmla="*/ 978 h 983"/>
                <a:gd name="T110" fmla="*/ 878 w 1095"/>
                <a:gd name="T111" fmla="*/ 965 h 983"/>
                <a:gd name="T112" fmla="*/ 919 w 1095"/>
                <a:gd name="T113" fmla="*/ 942 h 983"/>
                <a:gd name="T114" fmla="*/ 1050 w 1095"/>
                <a:gd name="T115" fmla="*/ 915 h 983"/>
                <a:gd name="T116" fmla="*/ 1095 w 1095"/>
                <a:gd name="T117" fmla="*/ 897 h 983"/>
                <a:gd name="T118" fmla="*/ 991 w 1095"/>
                <a:gd name="T119" fmla="*/ 689 h 983"/>
                <a:gd name="T120" fmla="*/ 892 w 1095"/>
                <a:gd name="T121" fmla="*/ 544 h 9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5" h="983">
                  <a:moveTo>
                    <a:pt x="154" y="508"/>
                  </a:moveTo>
                  <a:lnTo>
                    <a:pt x="154" y="508"/>
                  </a:lnTo>
                  <a:lnTo>
                    <a:pt x="172" y="503"/>
                  </a:lnTo>
                  <a:lnTo>
                    <a:pt x="154" y="508"/>
                  </a:lnTo>
                  <a:close/>
                  <a:moveTo>
                    <a:pt x="892" y="544"/>
                  </a:moveTo>
                  <a:lnTo>
                    <a:pt x="855" y="480"/>
                  </a:lnTo>
                  <a:lnTo>
                    <a:pt x="842" y="453"/>
                  </a:lnTo>
                  <a:lnTo>
                    <a:pt x="797" y="390"/>
                  </a:lnTo>
                  <a:lnTo>
                    <a:pt x="769" y="354"/>
                  </a:lnTo>
                  <a:lnTo>
                    <a:pt x="738" y="322"/>
                  </a:lnTo>
                  <a:lnTo>
                    <a:pt x="706" y="290"/>
                  </a:lnTo>
                  <a:lnTo>
                    <a:pt x="674" y="268"/>
                  </a:lnTo>
                  <a:lnTo>
                    <a:pt x="634" y="249"/>
                  </a:lnTo>
                  <a:lnTo>
                    <a:pt x="602" y="227"/>
                  </a:lnTo>
                  <a:lnTo>
                    <a:pt x="588" y="218"/>
                  </a:lnTo>
                  <a:lnTo>
                    <a:pt x="579" y="204"/>
                  </a:lnTo>
                  <a:lnTo>
                    <a:pt x="525" y="163"/>
                  </a:lnTo>
                  <a:lnTo>
                    <a:pt x="480" y="132"/>
                  </a:lnTo>
                  <a:lnTo>
                    <a:pt x="394" y="73"/>
                  </a:lnTo>
                  <a:lnTo>
                    <a:pt x="357" y="59"/>
                  </a:lnTo>
                  <a:lnTo>
                    <a:pt x="330" y="50"/>
                  </a:lnTo>
                  <a:lnTo>
                    <a:pt x="308" y="46"/>
                  </a:lnTo>
                  <a:lnTo>
                    <a:pt x="226" y="18"/>
                  </a:lnTo>
                  <a:lnTo>
                    <a:pt x="203" y="9"/>
                  </a:lnTo>
                  <a:lnTo>
                    <a:pt x="185" y="5"/>
                  </a:lnTo>
                  <a:lnTo>
                    <a:pt x="172" y="0"/>
                  </a:lnTo>
                  <a:lnTo>
                    <a:pt x="154" y="14"/>
                  </a:lnTo>
                  <a:lnTo>
                    <a:pt x="140" y="41"/>
                  </a:lnTo>
                  <a:lnTo>
                    <a:pt x="136" y="68"/>
                  </a:lnTo>
                  <a:lnTo>
                    <a:pt x="136" y="91"/>
                  </a:lnTo>
                  <a:lnTo>
                    <a:pt x="140" y="109"/>
                  </a:lnTo>
                  <a:lnTo>
                    <a:pt x="149" y="114"/>
                  </a:lnTo>
                  <a:lnTo>
                    <a:pt x="158" y="132"/>
                  </a:lnTo>
                  <a:lnTo>
                    <a:pt x="172" y="150"/>
                  </a:lnTo>
                  <a:lnTo>
                    <a:pt x="312" y="231"/>
                  </a:lnTo>
                  <a:lnTo>
                    <a:pt x="308" y="363"/>
                  </a:lnTo>
                  <a:lnTo>
                    <a:pt x="317" y="376"/>
                  </a:lnTo>
                  <a:lnTo>
                    <a:pt x="317" y="390"/>
                  </a:lnTo>
                  <a:lnTo>
                    <a:pt x="317" y="408"/>
                  </a:lnTo>
                  <a:lnTo>
                    <a:pt x="312" y="426"/>
                  </a:lnTo>
                  <a:lnTo>
                    <a:pt x="308" y="440"/>
                  </a:lnTo>
                  <a:lnTo>
                    <a:pt x="285" y="462"/>
                  </a:lnTo>
                  <a:lnTo>
                    <a:pt x="262" y="480"/>
                  </a:lnTo>
                  <a:lnTo>
                    <a:pt x="235" y="494"/>
                  </a:lnTo>
                  <a:lnTo>
                    <a:pt x="208" y="498"/>
                  </a:lnTo>
                  <a:lnTo>
                    <a:pt x="181" y="508"/>
                  </a:lnTo>
                  <a:lnTo>
                    <a:pt x="154" y="508"/>
                  </a:lnTo>
                  <a:lnTo>
                    <a:pt x="149" y="512"/>
                  </a:lnTo>
                  <a:lnTo>
                    <a:pt x="131" y="521"/>
                  </a:lnTo>
                  <a:lnTo>
                    <a:pt x="122" y="535"/>
                  </a:lnTo>
                  <a:lnTo>
                    <a:pt x="117" y="553"/>
                  </a:lnTo>
                  <a:lnTo>
                    <a:pt x="117" y="566"/>
                  </a:lnTo>
                  <a:lnTo>
                    <a:pt x="126" y="589"/>
                  </a:lnTo>
                  <a:lnTo>
                    <a:pt x="136" y="603"/>
                  </a:lnTo>
                  <a:lnTo>
                    <a:pt x="136" y="621"/>
                  </a:lnTo>
                  <a:lnTo>
                    <a:pt x="140" y="634"/>
                  </a:lnTo>
                  <a:lnTo>
                    <a:pt x="136" y="643"/>
                  </a:lnTo>
                  <a:lnTo>
                    <a:pt x="136" y="657"/>
                  </a:lnTo>
                  <a:lnTo>
                    <a:pt x="131" y="680"/>
                  </a:lnTo>
                  <a:lnTo>
                    <a:pt x="126" y="693"/>
                  </a:lnTo>
                  <a:lnTo>
                    <a:pt x="117" y="707"/>
                  </a:lnTo>
                  <a:lnTo>
                    <a:pt x="108" y="716"/>
                  </a:lnTo>
                  <a:lnTo>
                    <a:pt x="90" y="725"/>
                  </a:lnTo>
                  <a:lnTo>
                    <a:pt x="77" y="729"/>
                  </a:lnTo>
                  <a:lnTo>
                    <a:pt x="63" y="738"/>
                  </a:lnTo>
                  <a:lnTo>
                    <a:pt x="40" y="757"/>
                  </a:lnTo>
                  <a:lnTo>
                    <a:pt x="31" y="770"/>
                  </a:lnTo>
                  <a:lnTo>
                    <a:pt x="31" y="775"/>
                  </a:lnTo>
                  <a:lnTo>
                    <a:pt x="22" y="838"/>
                  </a:lnTo>
                  <a:lnTo>
                    <a:pt x="13" y="847"/>
                  </a:lnTo>
                  <a:lnTo>
                    <a:pt x="4" y="861"/>
                  </a:lnTo>
                  <a:lnTo>
                    <a:pt x="0" y="874"/>
                  </a:lnTo>
                  <a:lnTo>
                    <a:pt x="0" y="892"/>
                  </a:lnTo>
                  <a:lnTo>
                    <a:pt x="4" y="920"/>
                  </a:lnTo>
                  <a:lnTo>
                    <a:pt x="4" y="933"/>
                  </a:lnTo>
                  <a:lnTo>
                    <a:pt x="18" y="947"/>
                  </a:lnTo>
                  <a:lnTo>
                    <a:pt x="27" y="965"/>
                  </a:lnTo>
                  <a:lnTo>
                    <a:pt x="31" y="983"/>
                  </a:lnTo>
                  <a:lnTo>
                    <a:pt x="63" y="947"/>
                  </a:lnTo>
                  <a:lnTo>
                    <a:pt x="86" y="942"/>
                  </a:lnTo>
                  <a:lnTo>
                    <a:pt x="136" y="947"/>
                  </a:lnTo>
                  <a:lnTo>
                    <a:pt x="181" y="951"/>
                  </a:lnTo>
                  <a:lnTo>
                    <a:pt x="203" y="956"/>
                  </a:lnTo>
                  <a:lnTo>
                    <a:pt x="217" y="956"/>
                  </a:lnTo>
                  <a:lnTo>
                    <a:pt x="226" y="951"/>
                  </a:lnTo>
                  <a:lnTo>
                    <a:pt x="240" y="942"/>
                  </a:lnTo>
                  <a:lnTo>
                    <a:pt x="253" y="933"/>
                  </a:lnTo>
                  <a:lnTo>
                    <a:pt x="258" y="920"/>
                  </a:lnTo>
                  <a:lnTo>
                    <a:pt x="258" y="897"/>
                  </a:lnTo>
                  <a:lnTo>
                    <a:pt x="244" y="874"/>
                  </a:lnTo>
                  <a:lnTo>
                    <a:pt x="231" y="847"/>
                  </a:lnTo>
                  <a:lnTo>
                    <a:pt x="222" y="829"/>
                  </a:lnTo>
                  <a:lnTo>
                    <a:pt x="217" y="815"/>
                  </a:lnTo>
                  <a:lnTo>
                    <a:pt x="222" y="806"/>
                  </a:lnTo>
                  <a:lnTo>
                    <a:pt x="231" y="797"/>
                  </a:lnTo>
                  <a:lnTo>
                    <a:pt x="244" y="793"/>
                  </a:lnTo>
                  <a:lnTo>
                    <a:pt x="289" y="797"/>
                  </a:lnTo>
                  <a:lnTo>
                    <a:pt x="439" y="806"/>
                  </a:lnTo>
                  <a:lnTo>
                    <a:pt x="480" y="811"/>
                  </a:lnTo>
                  <a:lnTo>
                    <a:pt x="498" y="811"/>
                  </a:lnTo>
                  <a:lnTo>
                    <a:pt x="516" y="811"/>
                  </a:lnTo>
                  <a:lnTo>
                    <a:pt x="529" y="811"/>
                  </a:lnTo>
                  <a:lnTo>
                    <a:pt x="543" y="811"/>
                  </a:lnTo>
                  <a:lnTo>
                    <a:pt x="552" y="824"/>
                  </a:lnTo>
                  <a:lnTo>
                    <a:pt x="557" y="852"/>
                  </a:lnTo>
                  <a:lnTo>
                    <a:pt x="557" y="879"/>
                  </a:lnTo>
                  <a:lnTo>
                    <a:pt x="548" y="901"/>
                  </a:lnTo>
                  <a:lnTo>
                    <a:pt x="548" y="911"/>
                  </a:lnTo>
                  <a:lnTo>
                    <a:pt x="548" y="920"/>
                  </a:lnTo>
                  <a:lnTo>
                    <a:pt x="552" y="929"/>
                  </a:lnTo>
                  <a:lnTo>
                    <a:pt x="561" y="933"/>
                  </a:lnTo>
                  <a:lnTo>
                    <a:pt x="588" y="938"/>
                  </a:lnTo>
                  <a:lnTo>
                    <a:pt x="625" y="938"/>
                  </a:lnTo>
                  <a:lnTo>
                    <a:pt x="638" y="929"/>
                  </a:lnTo>
                  <a:lnTo>
                    <a:pt x="656" y="920"/>
                  </a:lnTo>
                  <a:lnTo>
                    <a:pt x="665" y="906"/>
                  </a:lnTo>
                  <a:lnTo>
                    <a:pt x="674" y="892"/>
                  </a:lnTo>
                  <a:lnTo>
                    <a:pt x="688" y="870"/>
                  </a:lnTo>
                  <a:lnTo>
                    <a:pt x="688" y="856"/>
                  </a:lnTo>
                  <a:lnTo>
                    <a:pt x="697" y="847"/>
                  </a:lnTo>
                  <a:lnTo>
                    <a:pt x="706" y="843"/>
                  </a:lnTo>
                  <a:lnTo>
                    <a:pt x="715" y="843"/>
                  </a:lnTo>
                  <a:lnTo>
                    <a:pt x="724" y="852"/>
                  </a:lnTo>
                  <a:lnTo>
                    <a:pt x="724" y="861"/>
                  </a:lnTo>
                  <a:lnTo>
                    <a:pt x="720" y="879"/>
                  </a:lnTo>
                  <a:lnTo>
                    <a:pt x="715" y="897"/>
                  </a:lnTo>
                  <a:lnTo>
                    <a:pt x="715" y="901"/>
                  </a:lnTo>
                  <a:lnTo>
                    <a:pt x="720" y="906"/>
                  </a:lnTo>
                  <a:lnTo>
                    <a:pt x="733" y="915"/>
                  </a:lnTo>
                  <a:lnTo>
                    <a:pt x="760" y="915"/>
                  </a:lnTo>
                  <a:lnTo>
                    <a:pt x="792" y="911"/>
                  </a:lnTo>
                  <a:lnTo>
                    <a:pt x="815" y="915"/>
                  </a:lnTo>
                  <a:lnTo>
                    <a:pt x="824" y="920"/>
                  </a:lnTo>
                  <a:lnTo>
                    <a:pt x="828" y="929"/>
                  </a:lnTo>
                  <a:lnTo>
                    <a:pt x="828" y="942"/>
                  </a:lnTo>
                  <a:lnTo>
                    <a:pt x="828" y="956"/>
                  </a:lnTo>
                  <a:lnTo>
                    <a:pt x="828" y="969"/>
                  </a:lnTo>
                  <a:lnTo>
                    <a:pt x="833" y="978"/>
                  </a:lnTo>
                  <a:lnTo>
                    <a:pt x="837" y="983"/>
                  </a:lnTo>
                  <a:lnTo>
                    <a:pt x="851" y="978"/>
                  </a:lnTo>
                  <a:lnTo>
                    <a:pt x="878" y="965"/>
                  </a:lnTo>
                  <a:lnTo>
                    <a:pt x="910" y="942"/>
                  </a:lnTo>
                  <a:lnTo>
                    <a:pt x="914" y="942"/>
                  </a:lnTo>
                  <a:lnTo>
                    <a:pt x="919" y="942"/>
                  </a:lnTo>
                  <a:lnTo>
                    <a:pt x="955" y="938"/>
                  </a:lnTo>
                  <a:lnTo>
                    <a:pt x="1005" y="929"/>
                  </a:lnTo>
                  <a:lnTo>
                    <a:pt x="1050" y="915"/>
                  </a:lnTo>
                  <a:lnTo>
                    <a:pt x="1095" y="897"/>
                  </a:lnTo>
                  <a:lnTo>
                    <a:pt x="1073" y="847"/>
                  </a:lnTo>
                  <a:lnTo>
                    <a:pt x="1023" y="748"/>
                  </a:lnTo>
                  <a:lnTo>
                    <a:pt x="991" y="689"/>
                  </a:lnTo>
                  <a:lnTo>
                    <a:pt x="960" y="630"/>
                  </a:lnTo>
                  <a:lnTo>
                    <a:pt x="923" y="580"/>
                  </a:lnTo>
                  <a:lnTo>
                    <a:pt x="892" y="544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5" name="Freeform 19"/>
            <p:cNvSpPr/>
            <p:nvPr/>
          </p:nvSpPr>
          <p:spPr bwMode="auto">
            <a:xfrm>
              <a:off x="9789" y="7791"/>
              <a:ext cx="2482" cy="2493"/>
            </a:xfrm>
            <a:custGeom>
              <a:avLst/>
              <a:gdLst>
                <a:gd name="T0" fmla="*/ 1178 w 1182"/>
                <a:gd name="T1" fmla="*/ 951 h 1187"/>
                <a:gd name="T2" fmla="*/ 1164 w 1182"/>
                <a:gd name="T3" fmla="*/ 702 h 1187"/>
                <a:gd name="T4" fmla="*/ 1078 w 1182"/>
                <a:gd name="T5" fmla="*/ 503 h 1187"/>
                <a:gd name="T6" fmla="*/ 892 w 1182"/>
                <a:gd name="T7" fmla="*/ 104 h 1187"/>
                <a:gd name="T8" fmla="*/ 861 w 1182"/>
                <a:gd name="T9" fmla="*/ 118 h 1187"/>
                <a:gd name="T10" fmla="*/ 716 w 1182"/>
                <a:gd name="T11" fmla="*/ 145 h 1187"/>
                <a:gd name="T12" fmla="*/ 639 w 1182"/>
                <a:gd name="T13" fmla="*/ 181 h 1187"/>
                <a:gd name="T14" fmla="*/ 625 w 1182"/>
                <a:gd name="T15" fmla="*/ 159 h 1187"/>
                <a:gd name="T16" fmla="*/ 621 w 1182"/>
                <a:gd name="T17" fmla="*/ 123 h 1187"/>
                <a:gd name="T18" fmla="*/ 562 w 1182"/>
                <a:gd name="T19" fmla="*/ 118 h 1187"/>
                <a:gd name="T20" fmla="*/ 512 w 1182"/>
                <a:gd name="T21" fmla="*/ 95 h 1187"/>
                <a:gd name="T22" fmla="*/ 521 w 1182"/>
                <a:gd name="T23" fmla="*/ 59 h 1187"/>
                <a:gd name="T24" fmla="*/ 494 w 1182"/>
                <a:gd name="T25" fmla="*/ 55 h 1187"/>
                <a:gd name="T26" fmla="*/ 471 w 1182"/>
                <a:gd name="T27" fmla="*/ 86 h 1187"/>
                <a:gd name="T28" fmla="*/ 408 w 1182"/>
                <a:gd name="T29" fmla="*/ 141 h 1187"/>
                <a:gd name="T30" fmla="*/ 354 w 1182"/>
                <a:gd name="T31" fmla="*/ 136 h 1187"/>
                <a:gd name="T32" fmla="*/ 349 w 1182"/>
                <a:gd name="T33" fmla="*/ 95 h 1187"/>
                <a:gd name="T34" fmla="*/ 349 w 1182"/>
                <a:gd name="T35" fmla="*/ 27 h 1187"/>
                <a:gd name="T36" fmla="*/ 326 w 1182"/>
                <a:gd name="T37" fmla="*/ 14 h 1187"/>
                <a:gd name="T38" fmla="*/ 68 w 1182"/>
                <a:gd name="T39" fmla="*/ 0 h 1187"/>
                <a:gd name="T40" fmla="*/ 19 w 1182"/>
                <a:gd name="T41" fmla="*/ 9 h 1187"/>
                <a:gd name="T42" fmla="*/ 46 w 1182"/>
                <a:gd name="T43" fmla="*/ 86 h 1187"/>
                <a:gd name="T44" fmla="*/ 50 w 1182"/>
                <a:gd name="T45" fmla="*/ 141 h 1187"/>
                <a:gd name="T46" fmla="*/ 0 w 1182"/>
                <a:gd name="T47" fmla="*/ 159 h 1187"/>
                <a:gd name="T48" fmla="*/ 105 w 1182"/>
                <a:gd name="T49" fmla="*/ 218 h 1187"/>
                <a:gd name="T50" fmla="*/ 77 w 1182"/>
                <a:gd name="T51" fmla="*/ 277 h 1187"/>
                <a:gd name="T52" fmla="*/ 73 w 1182"/>
                <a:gd name="T53" fmla="*/ 304 h 1187"/>
                <a:gd name="T54" fmla="*/ 114 w 1182"/>
                <a:gd name="T55" fmla="*/ 308 h 1187"/>
                <a:gd name="T56" fmla="*/ 136 w 1182"/>
                <a:gd name="T57" fmla="*/ 335 h 1187"/>
                <a:gd name="T58" fmla="*/ 68 w 1182"/>
                <a:gd name="T59" fmla="*/ 403 h 1187"/>
                <a:gd name="T60" fmla="*/ 91 w 1182"/>
                <a:gd name="T61" fmla="*/ 435 h 1187"/>
                <a:gd name="T62" fmla="*/ 100 w 1182"/>
                <a:gd name="T63" fmla="*/ 440 h 1187"/>
                <a:gd name="T64" fmla="*/ 82 w 1182"/>
                <a:gd name="T65" fmla="*/ 494 h 1187"/>
                <a:gd name="T66" fmla="*/ 100 w 1182"/>
                <a:gd name="T67" fmla="*/ 521 h 1187"/>
                <a:gd name="T68" fmla="*/ 136 w 1182"/>
                <a:gd name="T69" fmla="*/ 530 h 1187"/>
                <a:gd name="T70" fmla="*/ 141 w 1182"/>
                <a:gd name="T71" fmla="*/ 580 h 1187"/>
                <a:gd name="T72" fmla="*/ 177 w 1182"/>
                <a:gd name="T73" fmla="*/ 594 h 1187"/>
                <a:gd name="T74" fmla="*/ 259 w 1182"/>
                <a:gd name="T75" fmla="*/ 607 h 1187"/>
                <a:gd name="T76" fmla="*/ 422 w 1182"/>
                <a:gd name="T77" fmla="*/ 625 h 1187"/>
                <a:gd name="T78" fmla="*/ 494 w 1182"/>
                <a:gd name="T79" fmla="*/ 625 h 1187"/>
                <a:gd name="T80" fmla="*/ 589 w 1182"/>
                <a:gd name="T81" fmla="*/ 675 h 1187"/>
                <a:gd name="T82" fmla="*/ 743 w 1182"/>
                <a:gd name="T83" fmla="*/ 797 h 1187"/>
                <a:gd name="T84" fmla="*/ 784 w 1182"/>
                <a:gd name="T85" fmla="*/ 843 h 1187"/>
                <a:gd name="T86" fmla="*/ 752 w 1182"/>
                <a:gd name="T87" fmla="*/ 1182 h 1187"/>
                <a:gd name="T88" fmla="*/ 752 w 1182"/>
                <a:gd name="T89" fmla="*/ 1187 h 1187"/>
                <a:gd name="T90" fmla="*/ 987 w 1182"/>
                <a:gd name="T91" fmla="*/ 1146 h 1187"/>
                <a:gd name="T92" fmla="*/ 1105 w 1182"/>
                <a:gd name="T93" fmla="*/ 1105 h 1187"/>
                <a:gd name="T94" fmla="*/ 1164 w 1182"/>
                <a:gd name="T95" fmla="*/ 1042 h 11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82" h="1187">
                  <a:moveTo>
                    <a:pt x="1164" y="1024"/>
                  </a:moveTo>
                  <a:lnTo>
                    <a:pt x="1164" y="1024"/>
                  </a:lnTo>
                  <a:lnTo>
                    <a:pt x="1173" y="987"/>
                  </a:lnTo>
                  <a:lnTo>
                    <a:pt x="1178" y="951"/>
                  </a:lnTo>
                  <a:lnTo>
                    <a:pt x="1182" y="901"/>
                  </a:lnTo>
                  <a:lnTo>
                    <a:pt x="1182" y="843"/>
                  </a:lnTo>
                  <a:lnTo>
                    <a:pt x="1178" y="775"/>
                  </a:lnTo>
                  <a:lnTo>
                    <a:pt x="1164" y="702"/>
                  </a:lnTo>
                  <a:lnTo>
                    <a:pt x="1155" y="666"/>
                  </a:lnTo>
                  <a:lnTo>
                    <a:pt x="1141" y="625"/>
                  </a:lnTo>
                  <a:lnTo>
                    <a:pt x="1078" y="503"/>
                  </a:lnTo>
                  <a:lnTo>
                    <a:pt x="1028" y="399"/>
                  </a:lnTo>
                  <a:lnTo>
                    <a:pt x="965" y="272"/>
                  </a:lnTo>
                  <a:lnTo>
                    <a:pt x="892" y="104"/>
                  </a:lnTo>
                  <a:lnTo>
                    <a:pt x="861" y="118"/>
                  </a:lnTo>
                  <a:lnTo>
                    <a:pt x="820" y="127"/>
                  </a:lnTo>
                  <a:lnTo>
                    <a:pt x="766" y="141"/>
                  </a:lnTo>
                  <a:lnTo>
                    <a:pt x="716" y="145"/>
                  </a:lnTo>
                  <a:lnTo>
                    <a:pt x="661" y="172"/>
                  </a:lnTo>
                  <a:lnTo>
                    <a:pt x="652" y="181"/>
                  </a:lnTo>
                  <a:lnTo>
                    <a:pt x="639" y="181"/>
                  </a:lnTo>
                  <a:lnTo>
                    <a:pt x="634" y="181"/>
                  </a:lnTo>
                  <a:lnTo>
                    <a:pt x="630" y="177"/>
                  </a:lnTo>
                  <a:lnTo>
                    <a:pt x="625" y="163"/>
                  </a:lnTo>
                  <a:lnTo>
                    <a:pt x="625" y="159"/>
                  </a:lnTo>
                  <a:lnTo>
                    <a:pt x="625" y="141"/>
                  </a:lnTo>
                  <a:lnTo>
                    <a:pt x="625" y="132"/>
                  </a:lnTo>
                  <a:lnTo>
                    <a:pt x="621" y="123"/>
                  </a:lnTo>
                  <a:lnTo>
                    <a:pt x="612" y="118"/>
                  </a:lnTo>
                  <a:lnTo>
                    <a:pt x="589" y="114"/>
                  </a:lnTo>
                  <a:lnTo>
                    <a:pt x="562" y="118"/>
                  </a:lnTo>
                  <a:lnTo>
                    <a:pt x="535" y="118"/>
                  </a:lnTo>
                  <a:lnTo>
                    <a:pt x="517" y="114"/>
                  </a:lnTo>
                  <a:lnTo>
                    <a:pt x="512" y="104"/>
                  </a:lnTo>
                  <a:lnTo>
                    <a:pt x="512" y="95"/>
                  </a:lnTo>
                  <a:lnTo>
                    <a:pt x="521" y="82"/>
                  </a:lnTo>
                  <a:lnTo>
                    <a:pt x="521" y="73"/>
                  </a:lnTo>
                  <a:lnTo>
                    <a:pt x="521" y="59"/>
                  </a:lnTo>
                  <a:lnTo>
                    <a:pt x="512" y="50"/>
                  </a:lnTo>
                  <a:lnTo>
                    <a:pt x="503" y="50"/>
                  </a:lnTo>
                  <a:lnTo>
                    <a:pt x="494" y="55"/>
                  </a:lnTo>
                  <a:lnTo>
                    <a:pt x="489" y="59"/>
                  </a:lnTo>
                  <a:lnTo>
                    <a:pt x="476" y="77"/>
                  </a:lnTo>
                  <a:lnTo>
                    <a:pt x="471" y="86"/>
                  </a:lnTo>
                  <a:lnTo>
                    <a:pt x="449" y="118"/>
                  </a:lnTo>
                  <a:lnTo>
                    <a:pt x="440" y="127"/>
                  </a:lnTo>
                  <a:lnTo>
                    <a:pt x="431" y="136"/>
                  </a:lnTo>
                  <a:lnTo>
                    <a:pt x="408" y="141"/>
                  </a:lnTo>
                  <a:lnTo>
                    <a:pt x="376" y="141"/>
                  </a:lnTo>
                  <a:lnTo>
                    <a:pt x="363" y="141"/>
                  </a:lnTo>
                  <a:lnTo>
                    <a:pt x="354" y="136"/>
                  </a:lnTo>
                  <a:lnTo>
                    <a:pt x="349" y="127"/>
                  </a:lnTo>
                  <a:lnTo>
                    <a:pt x="345" y="118"/>
                  </a:lnTo>
                  <a:lnTo>
                    <a:pt x="349" y="104"/>
                  </a:lnTo>
                  <a:lnTo>
                    <a:pt x="349" y="95"/>
                  </a:lnTo>
                  <a:lnTo>
                    <a:pt x="354" y="68"/>
                  </a:lnTo>
                  <a:lnTo>
                    <a:pt x="354" y="46"/>
                  </a:lnTo>
                  <a:lnTo>
                    <a:pt x="349" y="27"/>
                  </a:lnTo>
                  <a:lnTo>
                    <a:pt x="345" y="18"/>
                  </a:lnTo>
                  <a:lnTo>
                    <a:pt x="335" y="14"/>
                  </a:lnTo>
                  <a:lnTo>
                    <a:pt x="331" y="14"/>
                  </a:lnTo>
                  <a:lnTo>
                    <a:pt x="326" y="14"/>
                  </a:lnTo>
                  <a:lnTo>
                    <a:pt x="290" y="14"/>
                  </a:lnTo>
                  <a:lnTo>
                    <a:pt x="204" y="5"/>
                  </a:lnTo>
                  <a:lnTo>
                    <a:pt x="68" y="0"/>
                  </a:lnTo>
                  <a:lnTo>
                    <a:pt x="41" y="0"/>
                  </a:lnTo>
                  <a:lnTo>
                    <a:pt x="28" y="0"/>
                  </a:lnTo>
                  <a:lnTo>
                    <a:pt x="19" y="9"/>
                  </a:lnTo>
                  <a:lnTo>
                    <a:pt x="14" y="18"/>
                  </a:lnTo>
                  <a:lnTo>
                    <a:pt x="19" y="27"/>
                  </a:lnTo>
                  <a:lnTo>
                    <a:pt x="23" y="46"/>
                  </a:lnTo>
                  <a:lnTo>
                    <a:pt x="46" y="86"/>
                  </a:lnTo>
                  <a:lnTo>
                    <a:pt x="55" y="109"/>
                  </a:lnTo>
                  <a:lnTo>
                    <a:pt x="55" y="127"/>
                  </a:lnTo>
                  <a:lnTo>
                    <a:pt x="50" y="141"/>
                  </a:lnTo>
                  <a:lnTo>
                    <a:pt x="37" y="150"/>
                  </a:lnTo>
                  <a:lnTo>
                    <a:pt x="9" y="159"/>
                  </a:lnTo>
                  <a:lnTo>
                    <a:pt x="0" y="159"/>
                  </a:lnTo>
                  <a:lnTo>
                    <a:pt x="19" y="168"/>
                  </a:lnTo>
                  <a:lnTo>
                    <a:pt x="59" y="186"/>
                  </a:lnTo>
                  <a:lnTo>
                    <a:pt x="82" y="200"/>
                  </a:lnTo>
                  <a:lnTo>
                    <a:pt x="105" y="218"/>
                  </a:lnTo>
                  <a:lnTo>
                    <a:pt x="118" y="236"/>
                  </a:lnTo>
                  <a:lnTo>
                    <a:pt x="127" y="263"/>
                  </a:lnTo>
                  <a:lnTo>
                    <a:pt x="77" y="277"/>
                  </a:lnTo>
                  <a:lnTo>
                    <a:pt x="73" y="281"/>
                  </a:lnTo>
                  <a:lnTo>
                    <a:pt x="68" y="290"/>
                  </a:lnTo>
                  <a:lnTo>
                    <a:pt x="68" y="299"/>
                  </a:lnTo>
                  <a:lnTo>
                    <a:pt x="73" y="304"/>
                  </a:lnTo>
                  <a:lnTo>
                    <a:pt x="77" y="308"/>
                  </a:lnTo>
                  <a:lnTo>
                    <a:pt x="86" y="308"/>
                  </a:lnTo>
                  <a:lnTo>
                    <a:pt x="114" y="308"/>
                  </a:lnTo>
                  <a:lnTo>
                    <a:pt x="132" y="313"/>
                  </a:lnTo>
                  <a:lnTo>
                    <a:pt x="136" y="317"/>
                  </a:lnTo>
                  <a:lnTo>
                    <a:pt x="141" y="326"/>
                  </a:lnTo>
                  <a:lnTo>
                    <a:pt x="136" y="335"/>
                  </a:lnTo>
                  <a:lnTo>
                    <a:pt x="127" y="349"/>
                  </a:lnTo>
                  <a:lnTo>
                    <a:pt x="96" y="376"/>
                  </a:lnTo>
                  <a:lnTo>
                    <a:pt x="68" y="403"/>
                  </a:lnTo>
                  <a:lnTo>
                    <a:pt x="59" y="417"/>
                  </a:lnTo>
                  <a:lnTo>
                    <a:pt x="59" y="426"/>
                  </a:lnTo>
                  <a:lnTo>
                    <a:pt x="68" y="431"/>
                  </a:lnTo>
                  <a:lnTo>
                    <a:pt x="91" y="435"/>
                  </a:lnTo>
                  <a:lnTo>
                    <a:pt x="100" y="435"/>
                  </a:lnTo>
                  <a:lnTo>
                    <a:pt x="100" y="440"/>
                  </a:lnTo>
                  <a:lnTo>
                    <a:pt x="100" y="444"/>
                  </a:lnTo>
                  <a:lnTo>
                    <a:pt x="96" y="467"/>
                  </a:lnTo>
                  <a:lnTo>
                    <a:pt x="82" y="494"/>
                  </a:lnTo>
                  <a:lnTo>
                    <a:pt x="77" y="512"/>
                  </a:lnTo>
                  <a:lnTo>
                    <a:pt x="77" y="521"/>
                  </a:lnTo>
                  <a:lnTo>
                    <a:pt x="82" y="526"/>
                  </a:lnTo>
                  <a:lnTo>
                    <a:pt x="100" y="521"/>
                  </a:lnTo>
                  <a:lnTo>
                    <a:pt x="123" y="521"/>
                  </a:lnTo>
                  <a:lnTo>
                    <a:pt x="127" y="526"/>
                  </a:lnTo>
                  <a:lnTo>
                    <a:pt x="136" y="530"/>
                  </a:lnTo>
                  <a:lnTo>
                    <a:pt x="141" y="544"/>
                  </a:lnTo>
                  <a:lnTo>
                    <a:pt x="141" y="571"/>
                  </a:lnTo>
                  <a:lnTo>
                    <a:pt x="141" y="580"/>
                  </a:lnTo>
                  <a:lnTo>
                    <a:pt x="141" y="603"/>
                  </a:lnTo>
                  <a:lnTo>
                    <a:pt x="150" y="598"/>
                  </a:lnTo>
                  <a:lnTo>
                    <a:pt x="177" y="594"/>
                  </a:lnTo>
                  <a:lnTo>
                    <a:pt x="213" y="594"/>
                  </a:lnTo>
                  <a:lnTo>
                    <a:pt x="236" y="598"/>
                  </a:lnTo>
                  <a:lnTo>
                    <a:pt x="259" y="607"/>
                  </a:lnTo>
                  <a:lnTo>
                    <a:pt x="304" y="621"/>
                  </a:lnTo>
                  <a:lnTo>
                    <a:pt x="340" y="630"/>
                  </a:lnTo>
                  <a:lnTo>
                    <a:pt x="376" y="630"/>
                  </a:lnTo>
                  <a:lnTo>
                    <a:pt x="422" y="625"/>
                  </a:lnTo>
                  <a:lnTo>
                    <a:pt x="444" y="621"/>
                  </a:lnTo>
                  <a:lnTo>
                    <a:pt x="471" y="621"/>
                  </a:lnTo>
                  <a:lnTo>
                    <a:pt x="494" y="625"/>
                  </a:lnTo>
                  <a:lnTo>
                    <a:pt x="517" y="634"/>
                  </a:lnTo>
                  <a:lnTo>
                    <a:pt x="557" y="652"/>
                  </a:lnTo>
                  <a:lnTo>
                    <a:pt x="589" y="675"/>
                  </a:lnTo>
                  <a:lnTo>
                    <a:pt x="625" y="707"/>
                  </a:lnTo>
                  <a:lnTo>
                    <a:pt x="675" y="747"/>
                  </a:lnTo>
                  <a:lnTo>
                    <a:pt x="743" y="797"/>
                  </a:lnTo>
                  <a:lnTo>
                    <a:pt x="752" y="802"/>
                  </a:lnTo>
                  <a:lnTo>
                    <a:pt x="761" y="811"/>
                  </a:lnTo>
                  <a:lnTo>
                    <a:pt x="775" y="824"/>
                  </a:lnTo>
                  <a:lnTo>
                    <a:pt x="784" y="843"/>
                  </a:lnTo>
                  <a:lnTo>
                    <a:pt x="793" y="865"/>
                  </a:lnTo>
                  <a:lnTo>
                    <a:pt x="793" y="892"/>
                  </a:lnTo>
                  <a:lnTo>
                    <a:pt x="788" y="929"/>
                  </a:lnTo>
                  <a:lnTo>
                    <a:pt x="752" y="1182"/>
                  </a:lnTo>
                  <a:lnTo>
                    <a:pt x="752" y="1187"/>
                  </a:lnTo>
                  <a:lnTo>
                    <a:pt x="852" y="1169"/>
                  </a:lnTo>
                  <a:lnTo>
                    <a:pt x="933" y="1155"/>
                  </a:lnTo>
                  <a:lnTo>
                    <a:pt x="987" y="1146"/>
                  </a:lnTo>
                  <a:lnTo>
                    <a:pt x="1015" y="1141"/>
                  </a:lnTo>
                  <a:lnTo>
                    <a:pt x="1042" y="1132"/>
                  </a:lnTo>
                  <a:lnTo>
                    <a:pt x="1074" y="1123"/>
                  </a:lnTo>
                  <a:lnTo>
                    <a:pt x="1105" y="1105"/>
                  </a:lnTo>
                  <a:lnTo>
                    <a:pt x="1137" y="1083"/>
                  </a:lnTo>
                  <a:lnTo>
                    <a:pt x="1146" y="1069"/>
                  </a:lnTo>
                  <a:lnTo>
                    <a:pt x="1155" y="1055"/>
                  </a:lnTo>
                  <a:lnTo>
                    <a:pt x="1164" y="1042"/>
                  </a:lnTo>
                  <a:lnTo>
                    <a:pt x="1164" y="1024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6" name="任意多边形 35"/>
            <p:cNvSpPr/>
            <p:nvPr/>
          </p:nvSpPr>
          <p:spPr bwMode="auto">
            <a:xfrm>
              <a:off x="7160" y="2562"/>
              <a:ext cx="5128" cy="3347"/>
            </a:xfrm>
            <a:custGeom>
              <a:avLst/>
              <a:gdLst>
                <a:gd name="connsiteX0" fmla="*/ 193355 w 3256431"/>
                <a:gd name="connsiteY0" fmla="*/ 248028 h 2125570"/>
                <a:gd name="connsiteX1" fmla="*/ 169352 w 3256431"/>
                <a:gd name="connsiteY1" fmla="*/ 284032 h 2125570"/>
                <a:gd name="connsiteX2" fmla="*/ 157351 w 3256431"/>
                <a:gd name="connsiteY2" fmla="*/ 302700 h 2125570"/>
                <a:gd name="connsiteX3" fmla="*/ 138682 w 3256431"/>
                <a:gd name="connsiteY3" fmla="*/ 332037 h 2125570"/>
                <a:gd name="connsiteX4" fmla="*/ 150683 w 3256431"/>
                <a:gd name="connsiteY4" fmla="*/ 344038 h 2125570"/>
                <a:gd name="connsiteX5" fmla="*/ 162685 w 3256431"/>
                <a:gd name="connsiteY5" fmla="*/ 362707 h 2125570"/>
                <a:gd name="connsiteX6" fmla="*/ 193355 w 3256431"/>
                <a:gd name="connsiteY6" fmla="*/ 393377 h 2125570"/>
                <a:gd name="connsiteX7" fmla="*/ 222691 w 3256431"/>
                <a:gd name="connsiteY7" fmla="*/ 429381 h 2125570"/>
                <a:gd name="connsiteX8" fmla="*/ 246694 w 3256431"/>
                <a:gd name="connsiteY8" fmla="*/ 484054 h 2125570"/>
                <a:gd name="connsiteX9" fmla="*/ 260029 w 3256431"/>
                <a:gd name="connsiteY9" fmla="*/ 496055 h 2125570"/>
                <a:gd name="connsiteX10" fmla="*/ 284031 w 3256431"/>
                <a:gd name="connsiteY10" fmla="*/ 525392 h 2125570"/>
                <a:gd name="connsiteX11" fmla="*/ 320035 w 3256431"/>
                <a:gd name="connsiteY11" fmla="*/ 561396 h 2125570"/>
                <a:gd name="connsiteX12" fmla="*/ 337371 w 3256431"/>
                <a:gd name="connsiteY12" fmla="*/ 573397 h 2125570"/>
                <a:gd name="connsiteX13" fmla="*/ 362707 w 3256431"/>
                <a:gd name="connsiteY13" fmla="*/ 580065 h 2125570"/>
                <a:gd name="connsiteX14" fmla="*/ 422714 w 3256431"/>
                <a:gd name="connsiteY14" fmla="*/ 616069 h 2125570"/>
                <a:gd name="connsiteX15" fmla="*/ 513390 w 3256431"/>
                <a:gd name="connsiteY15" fmla="*/ 664074 h 2125570"/>
                <a:gd name="connsiteX16" fmla="*/ 530726 w 3256431"/>
                <a:gd name="connsiteY16" fmla="*/ 664074 h 2125570"/>
                <a:gd name="connsiteX17" fmla="*/ 604067 w 3256431"/>
                <a:gd name="connsiteY17" fmla="*/ 742749 h 2125570"/>
                <a:gd name="connsiteX18" fmla="*/ 633404 w 3256431"/>
                <a:gd name="connsiteY18" fmla="*/ 742749 h 2125570"/>
                <a:gd name="connsiteX19" fmla="*/ 652072 w 3256431"/>
                <a:gd name="connsiteY19" fmla="*/ 778753 h 2125570"/>
                <a:gd name="connsiteX20" fmla="*/ 681409 w 3256431"/>
                <a:gd name="connsiteY20" fmla="*/ 840094 h 2125570"/>
                <a:gd name="connsiteX21" fmla="*/ 712079 w 3256431"/>
                <a:gd name="connsiteY21" fmla="*/ 888099 h 2125570"/>
                <a:gd name="connsiteX22" fmla="*/ 724080 w 3256431"/>
                <a:gd name="connsiteY22" fmla="*/ 900100 h 2125570"/>
                <a:gd name="connsiteX23" fmla="*/ 742749 w 3256431"/>
                <a:gd name="connsiteY23" fmla="*/ 906768 h 2125570"/>
                <a:gd name="connsiteX24" fmla="*/ 766752 w 3256431"/>
                <a:gd name="connsiteY24" fmla="*/ 906768 h 2125570"/>
                <a:gd name="connsiteX25" fmla="*/ 784087 w 3256431"/>
                <a:gd name="connsiteY25" fmla="*/ 906768 h 2125570"/>
                <a:gd name="connsiteX26" fmla="*/ 802756 w 3256431"/>
                <a:gd name="connsiteY26" fmla="*/ 900100 h 2125570"/>
                <a:gd name="connsiteX27" fmla="*/ 802756 w 3256431"/>
                <a:gd name="connsiteY27" fmla="*/ 960107 h 2125570"/>
                <a:gd name="connsiteX28" fmla="*/ 953439 w 3256431"/>
                <a:gd name="connsiteY28" fmla="*/ 1093455 h 2125570"/>
                <a:gd name="connsiteX29" fmla="*/ 996111 w 3256431"/>
                <a:gd name="connsiteY29" fmla="*/ 1093455 h 2125570"/>
                <a:gd name="connsiteX30" fmla="*/ 1001445 w 3256431"/>
                <a:gd name="connsiteY30" fmla="*/ 1105456 h 2125570"/>
                <a:gd name="connsiteX31" fmla="*/ 1008112 w 3256431"/>
                <a:gd name="connsiteY31" fmla="*/ 1124125 h 2125570"/>
                <a:gd name="connsiteX32" fmla="*/ 1020113 w 3256431"/>
                <a:gd name="connsiteY32" fmla="*/ 1136126 h 2125570"/>
                <a:gd name="connsiteX33" fmla="*/ 1032115 w 3256431"/>
                <a:gd name="connsiteY33" fmla="*/ 1148128 h 2125570"/>
                <a:gd name="connsiteX34" fmla="*/ 1056117 w 3256431"/>
                <a:gd name="connsiteY34" fmla="*/ 1153462 h 2125570"/>
                <a:gd name="connsiteX35" fmla="*/ 1086787 w 3256431"/>
                <a:gd name="connsiteY35" fmla="*/ 1153462 h 2125570"/>
                <a:gd name="connsiteX36" fmla="*/ 1110790 w 3256431"/>
                <a:gd name="connsiteY36" fmla="*/ 1160129 h 2125570"/>
                <a:gd name="connsiteX37" fmla="*/ 1153461 w 3256431"/>
                <a:gd name="connsiteY37" fmla="*/ 1177464 h 2125570"/>
                <a:gd name="connsiteX38" fmla="*/ 1225470 w 3256431"/>
                <a:gd name="connsiteY38" fmla="*/ 1226803 h 2125570"/>
                <a:gd name="connsiteX39" fmla="*/ 1280142 w 3256431"/>
                <a:gd name="connsiteY39" fmla="*/ 1262807 h 2125570"/>
                <a:gd name="connsiteX40" fmla="*/ 1333482 w 3256431"/>
                <a:gd name="connsiteY40" fmla="*/ 1292144 h 2125570"/>
                <a:gd name="connsiteX41" fmla="*/ 1521502 w 3256431"/>
                <a:gd name="connsiteY41" fmla="*/ 1370819 h 2125570"/>
                <a:gd name="connsiteX42" fmla="*/ 1708190 w 3256431"/>
                <a:gd name="connsiteY42" fmla="*/ 1497500 h 2125570"/>
                <a:gd name="connsiteX43" fmla="*/ 1762862 w 3256431"/>
                <a:gd name="connsiteY43" fmla="*/ 1533504 h 2125570"/>
                <a:gd name="connsiteX44" fmla="*/ 1817535 w 3256431"/>
                <a:gd name="connsiteY44" fmla="*/ 1540171 h 2125570"/>
                <a:gd name="connsiteX45" fmla="*/ 1944216 w 3256431"/>
                <a:gd name="connsiteY45" fmla="*/ 1612179 h 2125570"/>
                <a:gd name="connsiteX46" fmla="*/ 1968219 w 3256431"/>
                <a:gd name="connsiteY46" fmla="*/ 1612179 h 2125570"/>
                <a:gd name="connsiteX47" fmla="*/ 2016224 w 3256431"/>
                <a:gd name="connsiteY47" fmla="*/ 1624181 h 2125570"/>
                <a:gd name="connsiteX48" fmla="*/ 2082898 w 3256431"/>
                <a:gd name="connsiteY48" fmla="*/ 1624181 h 2125570"/>
                <a:gd name="connsiteX49" fmla="*/ 2118902 w 3256431"/>
                <a:gd name="connsiteY49" fmla="*/ 1624181 h 2125570"/>
                <a:gd name="connsiteX50" fmla="*/ 2154906 w 3256431"/>
                <a:gd name="connsiteY50" fmla="*/ 1612179 h 2125570"/>
                <a:gd name="connsiteX51" fmla="*/ 2372264 w 3256431"/>
                <a:gd name="connsiteY51" fmla="*/ 1714858 h 2125570"/>
                <a:gd name="connsiteX52" fmla="*/ 2662962 w 3256431"/>
                <a:gd name="connsiteY52" fmla="*/ 1853540 h 2125570"/>
                <a:gd name="connsiteX53" fmla="*/ 3055006 w 3256431"/>
                <a:gd name="connsiteY53" fmla="*/ 2034893 h 2125570"/>
                <a:gd name="connsiteX54" fmla="*/ 3072342 w 3256431"/>
                <a:gd name="connsiteY54" fmla="*/ 2041561 h 2125570"/>
                <a:gd name="connsiteX55" fmla="*/ 3115013 w 3256431"/>
                <a:gd name="connsiteY55" fmla="*/ 2058896 h 2125570"/>
                <a:gd name="connsiteX56" fmla="*/ 3169686 w 3256431"/>
                <a:gd name="connsiteY56" fmla="*/ 2065563 h 2125570"/>
                <a:gd name="connsiteX57" fmla="*/ 3200356 w 3256431"/>
                <a:gd name="connsiteY57" fmla="*/ 2065563 h 2125570"/>
                <a:gd name="connsiteX58" fmla="*/ 3217691 w 3256431"/>
                <a:gd name="connsiteY58" fmla="*/ 2053562 h 2125570"/>
                <a:gd name="connsiteX59" fmla="*/ 3256431 w 3256431"/>
                <a:gd name="connsiteY59" fmla="*/ 2020874 h 2125570"/>
                <a:gd name="connsiteX60" fmla="*/ 3253695 w 3256431"/>
                <a:gd name="connsiteY60" fmla="*/ 2029559 h 2125570"/>
                <a:gd name="connsiteX61" fmla="*/ 3217691 w 3256431"/>
                <a:gd name="connsiteY61" fmla="*/ 2120236 h 2125570"/>
                <a:gd name="connsiteX62" fmla="*/ 3139016 w 3256431"/>
                <a:gd name="connsiteY62" fmla="*/ 2125570 h 2125570"/>
                <a:gd name="connsiteX63" fmla="*/ 3055006 w 3256431"/>
                <a:gd name="connsiteY63" fmla="*/ 2125570 h 2125570"/>
                <a:gd name="connsiteX64" fmla="*/ 2969663 w 3256431"/>
                <a:gd name="connsiteY64" fmla="*/ 2113568 h 2125570"/>
                <a:gd name="connsiteX65" fmla="*/ 2897655 w 3256431"/>
                <a:gd name="connsiteY65" fmla="*/ 2096233 h 2125570"/>
                <a:gd name="connsiteX66" fmla="*/ 2510946 w 3256431"/>
                <a:gd name="connsiteY66" fmla="*/ 1962885 h 2125570"/>
                <a:gd name="connsiteX67" fmla="*/ 2190910 w 3256431"/>
                <a:gd name="connsiteY67" fmla="*/ 1853540 h 2125570"/>
                <a:gd name="connsiteX68" fmla="*/ 2040227 w 3256431"/>
                <a:gd name="connsiteY68" fmla="*/ 1800200 h 2125570"/>
                <a:gd name="connsiteX69" fmla="*/ 1968219 w 3256431"/>
                <a:gd name="connsiteY69" fmla="*/ 1781532 h 2125570"/>
                <a:gd name="connsiteX70" fmla="*/ 1865541 w 3256431"/>
                <a:gd name="connsiteY70" fmla="*/ 1757529 h 2125570"/>
                <a:gd name="connsiteX71" fmla="*/ 1744194 w 3256431"/>
                <a:gd name="connsiteY71" fmla="*/ 1726859 h 2125570"/>
                <a:gd name="connsiteX72" fmla="*/ 1690854 w 3256431"/>
                <a:gd name="connsiteY72" fmla="*/ 1721525 h 2125570"/>
                <a:gd name="connsiteX73" fmla="*/ 1521502 w 3256431"/>
                <a:gd name="connsiteY73" fmla="*/ 1702856 h 2125570"/>
                <a:gd name="connsiteX74" fmla="*/ 1454828 w 3256431"/>
                <a:gd name="connsiteY74" fmla="*/ 1690855 h 2125570"/>
                <a:gd name="connsiteX75" fmla="*/ 1388154 w 3256431"/>
                <a:gd name="connsiteY75" fmla="*/ 1666852 h 2125570"/>
                <a:gd name="connsiteX76" fmla="*/ 1256140 w 3256431"/>
                <a:gd name="connsiteY76" fmla="*/ 1612179 h 2125570"/>
                <a:gd name="connsiteX77" fmla="*/ 1153462 w 3256431"/>
                <a:gd name="connsiteY77" fmla="*/ 1564174 h 2125570"/>
                <a:gd name="connsiteX78" fmla="*/ 1110790 w 3256431"/>
                <a:gd name="connsiteY78" fmla="*/ 1546839 h 2125570"/>
                <a:gd name="connsiteX79" fmla="*/ 1068119 w 3256431"/>
                <a:gd name="connsiteY79" fmla="*/ 1588177 h 2125570"/>
                <a:gd name="connsiteX80" fmla="*/ 1014780 w 3256431"/>
                <a:gd name="connsiteY80" fmla="*/ 1649517 h 2125570"/>
                <a:gd name="connsiteX81" fmla="*/ 948105 w 3256431"/>
                <a:gd name="connsiteY81" fmla="*/ 1726859 h 2125570"/>
                <a:gd name="connsiteX82" fmla="*/ 936931 w 3256431"/>
                <a:gd name="connsiteY82" fmla="*/ 1749209 h 2125570"/>
                <a:gd name="connsiteX83" fmla="*/ 914290 w 3256431"/>
                <a:gd name="connsiteY83" fmla="*/ 1740152 h 2125570"/>
                <a:gd name="connsiteX84" fmla="*/ 860600 w 3256431"/>
                <a:gd name="connsiteY84" fmla="*/ 1711033 h 2125570"/>
                <a:gd name="connsiteX85" fmla="*/ 1032115 w 3256431"/>
                <a:gd name="connsiteY85" fmla="*/ 1504167 h 2125570"/>
                <a:gd name="connsiteX86" fmla="*/ 1008112 w 3256431"/>
                <a:gd name="connsiteY86" fmla="*/ 1492166 h 2125570"/>
                <a:gd name="connsiteX87" fmla="*/ 972108 w 3256431"/>
                <a:gd name="connsiteY87" fmla="*/ 1468163 h 2125570"/>
                <a:gd name="connsiteX88" fmla="*/ 862763 w 3256431"/>
                <a:gd name="connsiteY88" fmla="*/ 1370819 h 2125570"/>
                <a:gd name="connsiteX89" fmla="*/ 537393 w 3256431"/>
                <a:gd name="connsiteY89" fmla="*/ 1086788 h 2125570"/>
                <a:gd name="connsiteX90" fmla="*/ 24003 w 3256431"/>
                <a:gd name="connsiteY90" fmla="*/ 622736 h 2125570"/>
                <a:gd name="connsiteX91" fmla="*/ 5334 w 3256431"/>
                <a:gd name="connsiteY91" fmla="*/ 604067 h 2125570"/>
                <a:gd name="connsiteX92" fmla="*/ 0 w 3256431"/>
                <a:gd name="connsiteY92" fmla="*/ 586732 h 2125570"/>
                <a:gd name="connsiteX93" fmla="*/ 0 w 3256431"/>
                <a:gd name="connsiteY93" fmla="*/ 568063 h 2125570"/>
                <a:gd name="connsiteX94" fmla="*/ 0 w 3256431"/>
                <a:gd name="connsiteY94" fmla="*/ 549395 h 2125570"/>
                <a:gd name="connsiteX95" fmla="*/ 17336 w 3256431"/>
                <a:gd name="connsiteY95" fmla="*/ 501389 h 2125570"/>
                <a:gd name="connsiteX96" fmla="*/ 48006 w 3256431"/>
                <a:gd name="connsiteY96" fmla="*/ 453384 h 2125570"/>
                <a:gd name="connsiteX97" fmla="*/ 114680 w 3256431"/>
                <a:gd name="connsiteY97" fmla="*/ 362707 h 2125570"/>
                <a:gd name="connsiteX98" fmla="*/ 138682 w 3256431"/>
                <a:gd name="connsiteY98" fmla="*/ 326703 h 2125570"/>
                <a:gd name="connsiteX99" fmla="*/ 150684 w 3256431"/>
                <a:gd name="connsiteY99" fmla="*/ 302700 h 2125570"/>
                <a:gd name="connsiteX100" fmla="*/ 162685 w 3256431"/>
                <a:gd name="connsiteY100" fmla="*/ 284032 h 2125570"/>
                <a:gd name="connsiteX101" fmla="*/ 327271 w 3256431"/>
                <a:gd name="connsiteY101" fmla="*/ 123115 h 2125570"/>
                <a:gd name="connsiteX102" fmla="*/ 328937 w 3256431"/>
                <a:gd name="connsiteY102" fmla="*/ 124844 h 2125570"/>
                <a:gd name="connsiteX103" fmla="*/ 277364 w 3256431"/>
                <a:gd name="connsiteY103" fmla="*/ 169352 h 2125570"/>
                <a:gd name="connsiteX104" fmla="*/ 470719 w 3256431"/>
                <a:gd name="connsiteY104" fmla="*/ 6668 h 2125570"/>
                <a:gd name="connsiteX105" fmla="*/ 477386 w 3256431"/>
                <a:gd name="connsiteY105" fmla="*/ 6668 h 2125570"/>
                <a:gd name="connsiteX106" fmla="*/ 458718 w 3256431"/>
                <a:gd name="connsiteY106" fmla="*/ 18669 h 2125570"/>
                <a:gd name="connsiteX107" fmla="*/ 453686 w 3256431"/>
                <a:gd name="connsiteY107" fmla="*/ 22663 h 2125570"/>
                <a:gd name="connsiteX108" fmla="*/ 448476 w 3256431"/>
                <a:gd name="connsiteY108" fmla="*/ 21506 h 2125570"/>
                <a:gd name="connsiteX109" fmla="*/ 452050 w 3256431"/>
                <a:gd name="connsiteY109" fmla="*/ 18669 h 2125570"/>
                <a:gd name="connsiteX110" fmla="*/ 537393 w 3256431"/>
                <a:gd name="connsiteY110" fmla="*/ 0 h 2125570"/>
                <a:gd name="connsiteX111" fmla="*/ 540286 w 3256431"/>
                <a:gd name="connsiteY111" fmla="*/ 452 h 2125570"/>
                <a:gd name="connsiteX112" fmla="*/ 506723 w 3256431"/>
                <a:gd name="connsiteY112" fmla="*/ 6668 h 2125570"/>
                <a:gd name="connsiteX113" fmla="*/ 501389 w 3256431"/>
                <a:gd name="connsiteY113" fmla="*/ 6668 h 21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56431" h="2125570">
                  <a:moveTo>
                    <a:pt x="193355" y="248028"/>
                  </a:moveTo>
                  <a:lnTo>
                    <a:pt x="169352" y="284032"/>
                  </a:lnTo>
                  <a:lnTo>
                    <a:pt x="157351" y="302700"/>
                  </a:lnTo>
                  <a:lnTo>
                    <a:pt x="138682" y="332037"/>
                  </a:lnTo>
                  <a:lnTo>
                    <a:pt x="150683" y="344038"/>
                  </a:lnTo>
                  <a:lnTo>
                    <a:pt x="162685" y="362707"/>
                  </a:lnTo>
                  <a:lnTo>
                    <a:pt x="193355" y="393377"/>
                  </a:lnTo>
                  <a:lnTo>
                    <a:pt x="222691" y="429381"/>
                  </a:lnTo>
                  <a:lnTo>
                    <a:pt x="246694" y="484054"/>
                  </a:lnTo>
                  <a:lnTo>
                    <a:pt x="260029" y="496055"/>
                  </a:lnTo>
                  <a:lnTo>
                    <a:pt x="284031" y="525392"/>
                  </a:lnTo>
                  <a:lnTo>
                    <a:pt x="320035" y="561396"/>
                  </a:lnTo>
                  <a:lnTo>
                    <a:pt x="337371" y="573397"/>
                  </a:lnTo>
                  <a:lnTo>
                    <a:pt x="362707" y="580065"/>
                  </a:lnTo>
                  <a:lnTo>
                    <a:pt x="422714" y="616069"/>
                  </a:lnTo>
                  <a:lnTo>
                    <a:pt x="513390" y="664074"/>
                  </a:lnTo>
                  <a:lnTo>
                    <a:pt x="530726" y="664074"/>
                  </a:lnTo>
                  <a:lnTo>
                    <a:pt x="604067" y="742749"/>
                  </a:lnTo>
                  <a:lnTo>
                    <a:pt x="633404" y="742749"/>
                  </a:lnTo>
                  <a:lnTo>
                    <a:pt x="652072" y="778753"/>
                  </a:lnTo>
                  <a:lnTo>
                    <a:pt x="681409" y="840094"/>
                  </a:lnTo>
                  <a:lnTo>
                    <a:pt x="712079" y="888099"/>
                  </a:lnTo>
                  <a:lnTo>
                    <a:pt x="724080" y="900100"/>
                  </a:lnTo>
                  <a:lnTo>
                    <a:pt x="742749" y="906768"/>
                  </a:lnTo>
                  <a:lnTo>
                    <a:pt x="766752" y="906768"/>
                  </a:lnTo>
                  <a:lnTo>
                    <a:pt x="784087" y="906768"/>
                  </a:lnTo>
                  <a:lnTo>
                    <a:pt x="802756" y="900100"/>
                  </a:lnTo>
                  <a:lnTo>
                    <a:pt x="802756" y="960107"/>
                  </a:lnTo>
                  <a:lnTo>
                    <a:pt x="953439" y="1093455"/>
                  </a:lnTo>
                  <a:lnTo>
                    <a:pt x="996111" y="1093455"/>
                  </a:lnTo>
                  <a:lnTo>
                    <a:pt x="1001445" y="1105456"/>
                  </a:lnTo>
                  <a:lnTo>
                    <a:pt x="1008112" y="1124125"/>
                  </a:lnTo>
                  <a:lnTo>
                    <a:pt x="1020113" y="1136126"/>
                  </a:lnTo>
                  <a:lnTo>
                    <a:pt x="1032115" y="1148128"/>
                  </a:lnTo>
                  <a:lnTo>
                    <a:pt x="1056117" y="1153462"/>
                  </a:lnTo>
                  <a:lnTo>
                    <a:pt x="1086787" y="1153462"/>
                  </a:lnTo>
                  <a:lnTo>
                    <a:pt x="1110790" y="1160129"/>
                  </a:lnTo>
                  <a:lnTo>
                    <a:pt x="1153461" y="1177464"/>
                  </a:lnTo>
                  <a:lnTo>
                    <a:pt x="1225470" y="1226803"/>
                  </a:lnTo>
                  <a:lnTo>
                    <a:pt x="1280142" y="1262807"/>
                  </a:lnTo>
                  <a:lnTo>
                    <a:pt x="1333482" y="1292144"/>
                  </a:lnTo>
                  <a:lnTo>
                    <a:pt x="1521502" y="1370819"/>
                  </a:lnTo>
                  <a:lnTo>
                    <a:pt x="1708190" y="1497500"/>
                  </a:lnTo>
                  <a:lnTo>
                    <a:pt x="1762862" y="1533504"/>
                  </a:lnTo>
                  <a:lnTo>
                    <a:pt x="1817535" y="1540171"/>
                  </a:lnTo>
                  <a:lnTo>
                    <a:pt x="1944216" y="1612179"/>
                  </a:lnTo>
                  <a:lnTo>
                    <a:pt x="1968219" y="1612179"/>
                  </a:lnTo>
                  <a:lnTo>
                    <a:pt x="2016224" y="1624181"/>
                  </a:lnTo>
                  <a:lnTo>
                    <a:pt x="2082898" y="1624181"/>
                  </a:lnTo>
                  <a:lnTo>
                    <a:pt x="2118902" y="1624181"/>
                  </a:lnTo>
                  <a:lnTo>
                    <a:pt x="2154906" y="1612179"/>
                  </a:lnTo>
                  <a:lnTo>
                    <a:pt x="2372264" y="1714858"/>
                  </a:lnTo>
                  <a:lnTo>
                    <a:pt x="2662962" y="1853540"/>
                  </a:lnTo>
                  <a:lnTo>
                    <a:pt x="3055006" y="2034893"/>
                  </a:lnTo>
                  <a:lnTo>
                    <a:pt x="3072342" y="2041561"/>
                  </a:lnTo>
                  <a:lnTo>
                    <a:pt x="3115013" y="2058896"/>
                  </a:lnTo>
                  <a:lnTo>
                    <a:pt x="3169686" y="2065563"/>
                  </a:lnTo>
                  <a:lnTo>
                    <a:pt x="3200356" y="2065563"/>
                  </a:lnTo>
                  <a:lnTo>
                    <a:pt x="3217691" y="2053562"/>
                  </a:lnTo>
                  <a:lnTo>
                    <a:pt x="3256431" y="2020874"/>
                  </a:lnTo>
                  <a:lnTo>
                    <a:pt x="3253695" y="2029559"/>
                  </a:lnTo>
                  <a:lnTo>
                    <a:pt x="3217691" y="2120236"/>
                  </a:lnTo>
                  <a:lnTo>
                    <a:pt x="3139016" y="2125570"/>
                  </a:lnTo>
                  <a:lnTo>
                    <a:pt x="3055006" y="2125570"/>
                  </a:lnTo>
                  <a:lnTo>
                    <a:pt x="2969663" y="2113568"/>
                  </a:lnTo>
                  <a:lnTo>
                    <a:pt x="2897655" y="2096233"/>
                  </a:lnTo>
                  <a:lnTo>
                    <a:pt x="2510946" y="1962885"/>
                  </a:lnTo>
                  <a:lnTo>
                    <a:pt x="2190910" y="1853540"/>
                  </a:lnTo>
                  <a:lnTo>
                    <a:pt x="2040227" y="1800200"/>
                  </a:lnTo>
                  <a:lnTo>
                    <a:pt x="1968219" y="1781532"/>
                  </a:lnTo>
                  <a:lnTo>
                    <a:pt x="1865541" y="1757529"/>
                  </a:lnTo>
                  <a:lnTo>
                    <a:pt x="1744194" y="1726859"/>
                  </a:lnTo>
                  <a:lnTo>
                    <a:pt x="1690854" y="1721525"/>
                  </a:lnTo>
                  <a:lnTo>
                    <a:pt x="1521502" y="1702856"/>
                  </a:lnTo>
                  <a:lnTo>
                    <a:pt x="1454828" y="1690855"/>
                  </a:lnTo>
                  <a:lnTo>
                    <a:pt x="1388154" y="1666852"/>
                  </a:lnTo>
                  <a:lnTo>
                    <a:pt x="1256140" y="1612179"/>
                  </a:lnTo>
                  <a:lnTo>
                    <a:pt x="1153462" y="1564174"/>
                  </a:lnTo>
                  <a:lnTo>
                    <a:pt x="1110790" y="1546839"/>
                  </a:lnTo>
                  <a:lnTo>
                    <a:pt x="1068119" y="1588177"/>
                  </a:lnTo>
                  <a:lnTo>
                    <a:pt x="1014780" y="1649517"/>
                  </a:lnTo>
                  <a:lnTo>
                    <a:pt x="948105" y="1726859"/>
                  </a:lnTo>
                  <a:lnTo>
                    <a:pt x="936931" y="1749209"/>
                  </a:lnTo>
                  <a:lnTo>
                    <a:pt x="914290" y="1740152"/>
                  </a:lnTo>
                  <a:lnTo>
                    <a:pt x="860600" y="1711033"/>
                  </a:lnTo>
                  <a:lnTo>
                    <a:pt x="1032115" y="1504167"/>
                  </a:lnTo>
                  <a:lnTo>
                    <a:pt x="1008112" y="1492166"/>
                  </a:lnTo>
                  <a:lnTo>
                    <a:pt x="972108" y="1468163"/>
                  </a:lnTo>
                  <a:lnTo>
                    <a:pt x="862763" y="1370819"/>
                  </a:lnTo>
                  <a:lnTo>
                    <a:pt x="537393" y="1086788"/>
                  </a:lnTo>
                  <a:lnTo>
                    <a:pt x="24003" y="622736"/>
                  </a:lnTo>
                  <a:lnTo>
                    <a:pt x="5334" y="604067"/>
                  </a:lnTo>
                  <a:lnTo>
                    <a:pt x="0" y="586732"/>
                  </a:lnTo>
                  <a:lnTo>
                    <a:pt x="0" y="568063"/>
                  </a:lnTo>
                  <a:lnTo>
                    <a:pt x="0" y="549395"/>
                  </a:lnTo>
                  <a:lnTo>
                    <a:pt x="17336" y="501389"/>
                  </a:lnTo>
                  <a:lnTo>
                    <a:pt x="48006" y="453384"/>
                  </a:lnTo>
                  <a:lnTo>
                    <a:pt x="114680" y="362707"/>
                  </a:lnTo>
                  <a:lnTo>
                    <a:pt x="138682" y="326703"/>
                  </a:lnTo>
                  <a:lnTo>
                    <a:pt x="150684" y="302700"/>
                  </a:lnTo>
                  <a:lnTo>
                    <a:pt x="162685" y="284032"/>
                  </a:lnTo>
                  <a:close/>
                  <a:moveTo>
                    <a:pt x="327271" y="123115"/>
                  </a:moveTo>
                  <a:lnTo>
                    <a:pt x="328937" y="124844"/>
                  </a:lnTo>
                  <a:lnTo>
                    <a:pt x="277364" y="169352"/>
                  </a:lnTo>
                  <a:close/>
                  <a:moveTo>
                    <a:pt x="470719" y="6668"/>
                  </a:moveTo>
                  <a:lnTo>
                    <a:pt x="477386" y="6668"/>
                  </a:lnTo>
                  <a:lnTo>
                    <a:pt x="458718" y="18669"/>
                  </a:lnTo>
                  <a:lnTo>
                    <a:pt x="453686" y="22663"/>
                  </a:lnTo>
                  <a:lnTo>
                    <a:pt x="448476" y="21506"/>
                  </a:lnTo>
                  <a:lnTo>
                    <a:pt x="452050" y="18669"/>
                  </a:lnTo>
                  <a:close/>
                  <a:moveTo>
                    <a:pt x="537393" y="0"/>
                  </a:moveTo>
                  <a:lnTo>
                    <a:pt x="540286" y="452"/>
                  </a:lnTo>
                  <a:lnTo>
                    <a:pt x="506723" y="6668"/>
                  </a:lnTo>
                  <a:lnTo>
                    <a:pt x="501389" y="6668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7" name="文本框 68"/>
            <p:cNvSpPr txBox="1"/>
            <p:nvPr/>
          </p:nvSpPr>
          <p:spPr>
            <a:xfrm>
              <a:off x="8857" y="404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崇明县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69"/>
            <p:cNvSpPr txBox="1"/>
            <p:nvPr/>
          </p:nvSpPr>
          <p:spPr>
            <a:xfrm>
              <a:off x="8425" y="604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宝山区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78"/>
            <p:cNvSpPr txBox="1"/>
            <p:nvPr/>
          </p:nvSpPr>
          <p:spPr>
            <a:xfrm>
              <a:off x="7235" y="6417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嘉定区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80"/>
            <p:cNvSpPr txBox="1"/>
            <p:nvPr/>
          </p:nvSpPr>
          <p:spPr>
            <a:xfrm>
              <a:off x="6803" y="7555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青浦区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81"/>
            <p:cNvSpPr txBox="1"/>
            <p:nvPr/>
          </p:nvSpPr>
          <p:spPr>
            <a:xfrm>
              <a:off x="7276" y="861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松江区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82"/>
            <p:cNvSpPr txBox="1"/>
            <p:nvPr/>
          </p:nvSpPr>
          <p:spPr>
            <a:xfrm>
              <a:off x="7865" y="10476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金山区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文本框 83"/>
            <p:cNvSpPr txBox="1"/>
            <p:nvPr/>
          </p:nvSpPr>
          <p:spPr>
            <a:xfrm>
              <a:off x="8658" y="8448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闵行区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84"/>
            <p:cNvSpPr txBox="1"/>
            <p:nvPr/>
          </p:nvSpPr>
          <p:spPr>
            <a:xfrm>
              <a:off x="9610" y="7312"/>
              <a:ext cx="144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浦东新区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85"/>
            <p:cNvSpPr txBox="1"/>
            <p:nvPr/>
          </p:nvSpPr>
          <p:spPr>
            <a:xfrm>
              <a:off x="10257" y="839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南汇区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文本框 86"/>
            <p:cNvSpPr txBox="1"/>
            <p:nvPr/>
          </p:nvSpPr>
          <p:spPr>
            <a:xfrm>
              <a:off x="9314" y="9485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奉贤区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文本框 87"/>
            <p:cNvSpPr txBox="1"/>
            <p:nvPr/>
          </p:nvSpPr>
          <p:spPr>
            <a:xfrm>
              <a:off x="8510" y="7166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上海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808605" y="1612900"/>
            <a:ext cx="5927090" cy="5730875"/>
            <a:chOff x="4423" y="2540"/>
            <a:chExt cx="9334" cy="9025"/>
          </a:xfrm>
        </p:grpSpPr>
        <p:sp>
          <p:nvSpPr>
            <p:cNvPr id="36" name="Freeform 9"/>
            <p:cNvSpPr/>
            <p:nvPr/>
          </p:nvSpPr>
          <p:spPr bwMode="auto">
            <a:xfrm>
              <a:off x="11041" y="5200"/>
              <a:ext cx="2717" cy="2008"/>
            </a:xfrm>
            <a:custGeom>
              <a:avLst/>
              <a:gdLst>
                <a:gd name="T0" fmla="*/ 1086 w 1268"/>
                <a:gd name="T1" fmla="*/ 886 h 937"/>
                <a:gd name="T2" fmla="*/ 1175 w 1268"/>
                <a:gd name="T3" fmla="*/ 807 h 937"/>
                <a:gd name="T4" fmla="*/ 1259 w 1268"/>
                <a:gd name="T5" fmla="*/ 760 h 937"/>
                <a:gd name="T6" fmla="*/ 1264 w 1268"/>
                <a:gd name="T7" fmla="*/ 713 h 937"/>
                <a:gd name="T8" fmla="*/ 1203 w 1268"/>
                <a:gd name="T9" fmla="*/ 634 h 937"/>
                <a:gd name="T10" fmla="*/ 1180 w 1268"/>
                <a:gd name="T11" fmla="*/ 592 h 937"/>
                <a:gd name="T12" fmla="*/ 1194 w 1268"/>
                <a:gd name="T13" fmla="*/ 550 h 937"/>
                <a:gd name="T14" fmla="*/ 1180 w 1268"/>
                <a:gd name="T15" fmla="*/ 480 h 937"/>
                <a:gd name="T16" fmla="*/ 1161 w 1268"/>
                <a:gd name="T17" fmla="*/ 443 h 937"/>
                <a:gd name="T18" fmla="*/ 1110 w 1268"/>
                <a:gd name="T19" fmla="*/ 462 h 937"/>
                <a:gd name="T20" fmla="*/ 1049 w 1268"/>
                <a:gd name="T21" fmla="*/ 480 h 937"/>
                <a:gd name="T22" fmla="*/ 1040 w 1268"/>
                <a:gd name="T23" fmla="*/ 443 h 937"/>
                <a:gd name="T24" fmla="*/ 956 w 1268"/>
                <a:gd name="T25" fmla="*/ 364 h 937"/>
                <a:gd name="T26" fmla="*/ 923 w 1268"/>
                <a:gd name="T27" fmla="*/ 308 h 937"/>
                <a:gd name="T28" fmla="*/ 919 w 1268"/>
                <a:gd name="T29" fmla="*/ 228 h 937"/>
                <a:gd name="T30" fmla="*/ 825 w 1268"/>
                <a:gd name="T31" fmla="*/ 191 h 937"/>
                <a:gd name="T32" fmla="*/ 760 w 1268"/>
                <a:gd name="T33" fmla="*/ 186 h 937"/>
                <a:gd name="T34" fmla="*/ 657 w 1268"/>
                <a:gd name="T35" fmla="*/ 224 h 937"/>
                <a:gd name="T36" fmla="*/ 606 w 1268"/>
                <a:gd name="T37" fmla="*/ 210 h 937"/>
                <a:gd name="T38" fmla="*/ 513 w 1268"/>
                <a:gd name="T39" fmla="*/ 214 h 937"/>
                <a:gd name="T40" fmla="*/ 415 w 1268"/>
                <a:gd name="T41" fmla="*/ 191 h 937"/>
                <a:gd name="T42" fmla="*/ 391 w 1268"/>
                <a:gd name="T43" fmla="*/ 121 h 937"/>
                <a:gd name="T44" fmla="*/ 336 w 1268"/>
                <a:gd name="T45" fmla="*/ 14 h 937"/>
                <a:gd name="T46" fmla="*/ 275 w 1268"/>
                <a:gd name="T47" fmla="*/ 14 h 937"/>
                <a:gd name="T48" fmla="*/ 261 w 1268"/>
                <a:gd name="T49" fmla="*/ 46 h 937"/>
                <a:gd name="T50" fmla="*/ 200 w 1268"/>
                <a:gd name="T51" fmla="*/ 79 h 937"/>
                <a:gd name="T52" fmla="*/ 98 w 1268"/>
                <a:gd name="T53" fmla="*/ 74 h 937"/>
                <a:gd name="T54" fmla="*/ 42 w 1268"/>
                <a:gd name="T55" fmla="*/ 88 h 937"/>
                <a:gd name="T56" fmla="*/ 0 w 1268"/>
                <a:gd name="T57" fmla="*/ 126 h 937"/>
                <a:gd name="T58" fmla="*/ 14 w 1268"/>
                <a:gd name="T59" fmla="*/ 242 h 937"/>
                <a:gd name="T60" fmla="*/ 28 w 1268"/>
                <a:gd name="T61" fmla="*/ 289 h 937"/>
                <a:gd name="T62" fmla="*/ 23 w 1268"/>
                <a:gd name="T63" fmla="*/ 406 h 937"/>
                <a:gd name="T64" fmla="*/ 4 w 1268"/>
                <a:gd name="T65" fmla="*/ 485 h 937"/>
                <a:gd name="T66" fmla="*/ 126 w 1268"/>
                <a:gd name="T67" fmla="*/ 545 h 937"/>
                <a:gd name="T68" fmla="*/ 177 w 1268"/>
                <a:gd name="T69" fmla="*/ 601 h 937"/>
                <a:gd name="T70" fmla="*/ 182 w 1268"/>
                <a:gd name="T71" fmla="*/ 671 h 937"/>
                <a:gd name="T72" fmla="*/ 158 w 1268"/>
                <a:gd name="T73" fmla="*/ 774 h 937"/>
                <a:gd name="T74" fmla="*/ 186 w 1268"/>
                <a:gd name="T75" fmla="*/ 802 h 937"/>
                <a:gd name="T76" fmla="*/ 270 w 1268"/>
                <a:gd name="T77" fmla="*/ 779 h 937"/>
                <a:gd name="T78" fmla="*/ 433 w 1268"/>
                <a:gd name="T79" fmla="*/ 746 h 937"/>
                <a:gd name="T80" fmla="*/ 503 w 1268"/>
                <a:gd name="T81" fmla="*/ 667 h 937"/>
                <a:gd name="T82" fmla="*/ 569 w 1268"/>
                <a:gd name="T83" fmla="*/ 676 h 937"/>
                <a:gd name="T84" fmla="*/ 606 w 1268"/>
                <a:gd name="T85" fmla="*/ 667 h 937"/>
                <a:gd name="T86" fmla="*/ 667 w 1268"/>
                <a:gd name="T87" fmla="*/ 676 h 937"/>
                <a:gd name="T88" fmla="*/ 681 w 1268"/>
                <a:gd name="T89" fmla="*/ 709 h 937"/>
                <a:gd name="T90" fmla="*/ 713 w 1268"/>
                <a:gd name="T91" fmla="*/ 727 h 937"/>
                <a:gd name="T92" fmla="*/ 760 w 1268"/>
                <a:gd name="T93" fmla="*/ 713 h 937"/>
                <a:gd name="T94" fmla="*/ 821 w 1268"/>
                <a:gd name="T95" fmla="*/ 741 h 937"/>
                <a:gd name="T96" fmla="*/ 872 w 1268"/>
                <a:gd name="T97" fmla="*/ 858 h 937"/>
                <a:gd name="T98" fmla="*/ 947 w 1268"/>
                <a:gd name="T99" fmla="*/ 933 h 937"/>
                <a:gd name="T100" fmla="*/ 1016 w 1268"/>
                <a:gd name="T101" fmla="*/ 923 h 9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68" h="937">
                  <a:moveTo>
                    <a:pt x="1026" y="914"/>
                  </a:moveTo>
                  <a:lnTo>
                    <a:pt x="1068" y="886"/>
                  </a:lnTo>
                  <a:lnTo>
                    <a:pt x="1086" y="886"/>
                  </a:lnTo>
                  <a:lnTo>
                    <a:pt x="1105" y="877"/>
                  </a:lnTo>
                  <a:lnTo>
                    <a:pt x="1124" y="867"/>
                  </a:lnTo>
                  <a:lnTo>
                    <a:pt x="1175" y="807"/>
                  </a:lnTo>
                  <a:lnTo>
                    <a:pt x="1208" y="774"/>
                  </a:lnTo>
                  <a:lnTo>
                    <a:pt x="1240" y="769"/>
                  </a:lnTo>
                  <a:lnTo>
                    <a:pt x="1259" y="760"/>
                  </a:lnTo>
                  <a:lnTo>
                    <a:pt x="1268" y="746"/>
                  </a:lnTo>
                  <a:lnTo>
                    <a:pt x="1268" y="737"/>
                  </a:lnTo>
                  <a:lnTo>
                    <a:pt x="1268" y="723"/>
                  </a:lnTo>
                  <a:lnTo>
                    <a:pt x="1264" y="713"/>
                  </a:lnTo>
                  <a:lnTo>
                    <a:pt x="1254" y="704"/>
                  </a:lnTo>
                  <a:lnTo>
                    <a:pt x="1231" y="657"/>
                  </a:lnTo>
                  <a:lnTo>
                    <a:pt x="1203" y="634"/>
                  </a:lnTo>
                  <a:lnTo>
                    <a:pt x="1184" y="611"/>
                  </a:lnTo>
                  <a:lnTo>
                    <a:pt x="1180" y="601"/>
                  </a:lnTo>
                  <a:lnTo>
                    <a:pt x="1180" y="592"/>
                  </a:lnTo>
                  <a:lnTo>
                    <a:pt x="1189" y="578"/>
                  </a:lnTo>
                  <a:lnTo>
                    <a:pt x="1194" y="564"/>
                  </a:lnTo>
                  <a:lnTo>
                    <a:pt x="1194" y="550"/>
                  </a:lnTo>
                  <a:lnTo>
                    <a:pt x="1189" y="545"/>
                  </a:lnTo>
                  <a:lnTo>
                    <a:pt x="1184" y="522"/>
                  </a:lnTo>
                  <a:lnTo>
                    <a:pt x="1180" y="480"/>
                  </a:lnTo>
                  <a:lnTo>
                    <a:pt x="1180" y="462"/>
                  </a:lnTo>
                  <a:lnTo>
                    <a:pt x="1170" y="448"/>
                  </a:lnTo>
                  <a:lnTo>
                    <a:pt x="1161" y="443"/>
                  </a:lnTo>
                  <a:lnTo>
                    <a:pt x="1152" y="443"/>
                  </a:lnTo>
                  <a:lnTo>
                    <a:pt x="1128" y="452"/>
                  </a:lnTo>
                  <a:lnTo>
                    <a:pt x="1110" y="462"/>
                  </a:lnTo>
                  <a:lnTo>
                    <a:pt x="1096" y="471"/>
                  </a:lnTo>
                  <a:lnTo>
                    <a:pt x="1072" y="480"/>
                  </a:lnTo>
                  <a:lnTo>
                    <a:pt x="1058" y="480"/>
                  </a:lnTo>
                  <a:lnTo>
                    <a:pt x="1049" y="480"/>
                  </a:lnTo>
                  <a:lnTo>
                    <a:pt x="1044" y="471"/>
                  </a:lnTo>
                  <a:lnTo>
                    <a:pt x="1044" y="457"/>
                  </a:lnTo>
                  <a:lnTo>
                    <a:pt x="1040" y="443"/>
                  </a:lnTo>
                  <a:lnTo>
                    <a:pt x="1030" y="424"/>
                  </a:lnTo>
                  <a:lnTo>
                    <a:pt x="1012" y="406"/>
                  </a:lnTo>
                  <a:lnTo>
                    <a:pt x="993" y="392"/>
                  </a:lnTo>
                  <a:lnTo>
                    <a:pt x="956" y="364"/>
                  </a:lnTo>
                  <a:lnTo>
                    <a:pt x="937" y="354"/>
                  </a:lnTo>
                  <a:lnTo>
                    <a:pt x="937" y="345"/>
                  </a:lnTo>
                  <a:lnTo>
                    <a:pt x="923" y="308"/>
                  </a:lnTo>
                  <a:lnTo>
                    <a:pt x="914" y="275"/>
                  </a:lnTo>
                  <a:lnTo>
                    <a:pt x="914" y="252"/>
                  </a:lnTo>
                  <a:lnTo>
                    <a:pt x="919" y="228"/>
                  </a:lnTo>
                  <a:lnTo>
                    <a:pt x="858" y="214"/>
                  </a:lnTo>
                  <a:lnTo>
                    <a:pt x="849" y="205"/>
                  </a:lnTo>
                  <a:lnTo>
                    <a:pt x="825" y="191"/>
                  </a:lnTo>
                  <a:lnTo>
                    <a:pt x="811" y="186"/>
                  </a:lnTo>
                  <a:lnTo>
                    <a:pt x="793" y="182"/>
                  </a:lnTo>
                  <a:lnTo>
                    <a:pt x="779" y="182"/>
                  </a:lnTo>
                  <a:lnTo>
                    <a:pt x="760" y="186"/>
                  </a:lnTo>
                  <a:lnTo>
                    <a:pt x="723" y="205"/>
                  </a:lnTo>
                  <a:lnTo>
                    <a:pt x="690" y="219"/>
                  </a:lnTo>
                  <a:lnTo>
                    <a:pt x="657" y="224"/>
                  </a:lnTo>
                  <a:lnTo>
                    <a:pt x="643" y="224"/>
                  </a:lnTo>
                  <a:lnTo>
                    <a:pt x="629" y="219"/>
                  </a:lnTo>
                  <a:lnTo>
                    <a:pt x="606" y="210"/>
                  </a:lnTo>
                  <a:lnTo>
                    <a:pt x="578" y="205"/>
                  </a:lnTo>
                  <a:lnTo>
                    <a:pt x="555" y="210"/>
                  </a:lnTo>
                  <a:lnTo>
                    <a:pt x="513" y="214"/>
                  </a:lnTo>
                  <a:lnTo>
                    <a:pt x="480" y="214"/>
                  </a:lnTo>
                  <a:lnTo>
                    <a:pt x="452" y="210"/>
                  </a:lnTo>
                  <a:lnTo>
                    <a:pt x="433" y="200"/>
                  </a:lnTo>
                  <a:lnTo>
                    <a:pt x="415" y="191"/>
                  </a:lnTo>
                  <a:lnTo>
                    <a:pt x="405" y="182"/>
                  </a:lnTo>
                  <a:lnTo>
                    <a:pt x="396" y="172"/>
                  </a:lnTo>
                  <a:lnTo>
                    <a:pt x="391" y="121"/>
                  </a:lnTo>
                  <a:lnTo>
                    <a:pt x="382" y="79"/>
                  </a:lnTo>
                  <a:lnTo>
                    <a:pt x="368" y="51"/>
                  </a:lnTo>
                  <a:lnTo>
                    <a:pt x="354" y="28"/>
                  </a:lnTo>
                  <a:lnTo>
                    <a:pt x="336" y="14"/>
                  </a:lnTo>
                  <a:lnTo>
                    <a:pt x="322" y="4"/>
                  </a:lnTo>
                  <a:lnTo>
                    <a:pt x="308" y="0"/>
                  </a:lnTo>
                  <a:lnTo>
                    <a:pt x="275" y="14"/>
                  </a:lnTo>
                  <a:lnTo>
                    <a:pt x="256" y="14"/>
                  </a:lnTo>
                  <a:lnTo>
                    <a:pt x="261" y="32"/>
                  </a:lnTo>
                  <a:lnTo>
                    <a:pt x="261" y="46"/>
                  </a:lnTo>
                  <a:lnTo>
                    <a:pt x="256" y="56"/>
                  </a:lnTo>
                  <a:lnTo>
                    <a:pt x="247" y="70"/>
                  </a:lnTo>
                  <a:lnTo>
                    <a:pt x="228" y="74"/>
                  </a:lnTo>
                  <a:lnTo>
                    <a:pt x="200" y="79"/>
                  </a:lnTo>
                  <a:lnTo>
                    <a:pt x="163" y="79"/>
                  </a:lnTo>
                  <a:lnTo>
                    <a:pt x="126" y="74"/>
                  </a:lnTo>
                  <a:lnTo>
                    <a:pt x="98" y="74"/>
                  </a:lnTo>
                  <a:lnTo>
                    <a:pt x="74" y="84"/>
                  </a:lnTo>
                  <a:lnTo>
                    <a:pt x="56" y="84"/>
                  </a:lnTo>
                  <a:lnTo>
                    <a:pt x="42" y="88"/>
                  </a:lnTo>
                  <a:lnTo>
                    <a:pt x="23" y="93"/>
                  </a:lnTo>
                  <a:lnTo>
                    <a:pt x="9" y="102"/>
                  </a:lnTo>
                  <a:lnTo>
                    <a:pt x="0" y="116"/>
                  </a:lnTo>
                  <a:lnTo>
                    <a:pt x="0" y="126"/>
                  </a:lnTo>
                  <a:lnTo>
                    <a:pt x="0" y="135"/>
                  </a:lnTo>
                  <a:lnTo>
                    <a:pt x="14" y="163"/>
                  </a:lnTo>
                  <a:lnTo>
                    <a:pt x="14" y="242"/>
                  </a:lnTo>
                  <a:lnTo>
                    <a:pt x="18" y="247"/>
                  </a:lnTo>
                  <a:lnTo>
                    <a:pt x="28" y="261"/>
                  </a:lnTo>
                  <a:lnTo>
                    <a:pt x="28" y="275"/>
                  </a:lnTo>
                  <a:lnTo>
                    <a:pt x="28" y="289"/>
                  </a:lnTo>
                  <a:lnTo>
                    <a:pt x="28" y="303"/>
                  </a:lnTo>
                  <a:lnTo>
                    <a:pt x="18" y="322"/>
                  </a:lnTo>
                  <a:lnTo>
                    <a:pt x="23" y="406"/>
                  </a:lnTo>
                  <a:lnTo>
                    <a:pt x="23" y="434"/>
                  </a:lnTo>
                  <a:lnTo>
                    <a:pt x="18" y="462"/>
                  </a:lnTo>
                  <a:lnTo>
                    <a:pt x="4" y="485"/>
                  </a:lnTo>
                  <a:lnTo>
                    <a:pt x="18" y="490"/>
                  </a:lnTo>
                  <a:lnTo>
                    <a:pt x="56" y="504"/>
                  </a:lnTo>
                  <a:lnTo>
                    <a:pt x="98" y="527"/>
                  </a:lnTo>
                  <a:lnTo>
                    <a:pt x="126" y="545"/>
                  </a:lnTo>
                  <a:lnTo>
                    <a:pt x="149" y="569"/>
                  </a:lnTo>
                  <a:lnTo>
                    <a:pt x="168" y="587"/>
                  </a:lnTo>
                  <a:lnTo>
                    <a:pt x="177" y="601"/>
                  </a:lnTo>
                  <a:lnTo>
                    <a:pt x="186" y="620"/>
                  </a:lnTo>
                  <a:lnTo>
                    <a:pt x="186" y="634"/>
                  </a:lnTo>
                  <a:lnTo>
                    <a:pt x="186" y="653"/>
                  </a:lnTo>
                  <a:lnTo>
                    <a:pt x="182" y="671"/>
                  </a:lnTo>
                  <a:lnTo>
                    <a:pt x="163" y="727"/>
                  </a:lnTo>
                  <a:lnTo>
                    <a:pt x="158" y="755"/>
                  </a:lnTo>
                  <a:lnTo>
                    <a:pt x="158" y="774"/>
                  </a:lnTo>
                  <a:lnTo>
                    <a:pt x="163" y="788"/>
                  </a:lnTo>
                  <a:lnTo>
                    <a:pt x="168" y="797"/>
                  </a:lnTo>
                  <a:lnTo>
                    <a:pt x="177" y="802"/>
                  </a:lnTo>
                  <a:lnTo>
                    <a:pt x="186" y="802"/>
                  </a:lnTo>
                  <a:lnTo>
                    <a:pt x="196" y="802"/>
                  </a:lnTo>
                  <a:lnTo>
                    <a:pt x="233" y="788"/>
                  </a:lnTo>
                  <a:lnTo>
                    <a:pt x="270" y="779"/>
                  </a:lnTo>
                  <a:lnTo>
                    <a:pt x="340" y="760"/>
                  </a:lnTo>
                  <a:lnTo>
                    <a:pt x="396" y="755"/>
                  </a:lnTo>
                  <a:lnTo>
                    <a:pt x="415" y="755"/>
                  </a:lnTo>
                  <a:lnTo>
                    <a:pt x="433" y="746"/>
                  </a:lnTo>
                  <a:lnTo>
                    <a:pt x="457" y="704"/>
                  </a:lnTo>
                  <a:lnTo>
                    <a:pt x="480" y="681"/>
                  </a:lnTo>
                  <a:lnTo>
                    <a:pt x="503" y="667"/>
                  </a:lnTo>
                  <a:lnTo>
                    <a:pt x="522" y="662"/>
                  </a:lnTo>
                  <a:lnTo>
                    <a:pt x="541" y="662"/>
                  </a:lnTo>
                  <a:lnTo>
                    <a:pt x="555" y="667"/>
                  </a:lnTo>
                  <a:lnTo>
                    <a:pt x="569" y="676"/>
                  </a:lnTo>
                  <a:lnTo>
                    <a:pt x="573" y="681"/>
                  </a:lnTo>
                  <a:lnTo>
                    <a:pt x="587" y="671"/>
                  </a:lnTo>
                  <a:lnTo>
                    <a:pt x="606" y="667"/>
                  </a:lnTo>
                  <a:lnTo>
                    <a:pt x="625" y="662"/>
                  </a:lnTo>
                  <a:lnTo>
                    <a:pt x="639" y="662"/>
                  </a:lnTo>
                  <a:lnTo>
                    <a:pt x="653" y="667"/>
                  </a:lnTo>
                  <a:lnTo>
                    <a:pt x="667" y="676"/>
                  </a:lnTo>
                  <a:lnTo>
                    <a:pt x="676" y="681"/>
                  </a:lnTo>
                  <a:lnTo>
                    <a:pt x="676" y="690"/>
                  </a:lnTo>
                  <a:lnTo>
                    <a:pt x="681" y="709"/>
                  </a:lnTo>
                  <a:lnTo>
                    <a:pt x="685" y="718"/>
                  </a:lnTo>
                  <a:lnTo>
                    <a:pt x="695" y="723"/>
                  </a:lnTo>
                  <a:lnTo>
                    <a:pt x="699" y="727"/>
                  </a:lnTo>
                  <a:lnTo>
                    <a:pt x="713" y="727"/>
                  </a:lnTo>
                  <a:lnTo>
                    <a:pt x="718" y="727"/>
                  </a:lnTo>
                  <a:lnTo>
                    <a:pt x="741" y="718"/>
                  </a:lnTo>
                  <a:lnTo>
                    <a:pt x="760" y="713"/>
                  </a:lnTo>
                  <a:lnTo>
                    <a:pt x="779" y="718"/>
                  </a:lnTo>
                  <a:lnTo>
                    <a:pt x="797" y="723"/>
                  </a:lnTo>
                  <a:lnTo>
                    <a:pt x="811" y="732"/>
                  </a:lnTo>
                  <a:lnTo>
                    <a:pt x="821" y="741"/>
                  </a:lnTo>
                  <a:lnTo>
                    <a:pt x="839" y="769"/>
                  </a:lnTo>
                  <a:lnTo>
                    <a:pt x="853" y="802"/>
                  </a:lnTo>
                  <a:lnTo>
                    <a:pt x="863" y="830"/>
                  </a:lnTo>
                  <a:lnTo>
                    <a:pt x="872" y="858"/>
                  </a:lnTo>
                  <a:lnTo>
                    <a:pt x="891" y="891"/>
                  </a:lnTo>
                  <a:lnTo>
                    <a:pt x="919" y="919"/>
                  </a:lnTo>
                  <a:lnTo>
                    <a:pt x="947" y="933"/>
                  </a:lnTo>
                  <a:lnTo>
                    <a:pt x="970" y="937"/>
                  </a:lnTo>
                  <a:lnTo>
                    <a:pt x="989" y="937"/>
                  </a:lnTo>
                  <a:lnTo>
                    <a:pt x="1002" y="928"/>
                  </a:lnTo>
                  <a:lnTo>
                    <a:pt x="1016" y="923"/>
                  </a:lnTo>
                  <a:lnTo>
                    <a:pt x="1026" y="914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7770" y="4169"/>
              <a:ext cx="1410" cy="1241"/>
            </a:xfrm>
            <a:custGeom>
              <a:avLst/>
              <a:gdLst>
                <a:gd name="T0" fmla="*/ 588 w 658"/>
                <a:gd name="T1" fmla="*/ 257 h 579"/>
                <a:gd name="T2" fmla="*/ 560 w 658"/>
                <a:gd name="T3" fmla="*/ 178 h 579"/>
                <a:gd name="T4" fmla="*/ 486 w 658"/>
                <a:gd name="T5" fmla="*/ 5 h 579"/>
                <a:gd name="T6" fmla="*/ 486 w 658"/>
                <a:gd name="T7" fmla="*/ 5 h 579"/>
                <a:gd name="T8" fmla="*/ 448 w 658"/>
                <a:gd name="T9" fmla="*/ 0 h 579"/>
                <a:gd name="T10" fmla="*/ 434 w 658"/>
                <a:gd name="T11" fmla="*/ 14 h 579"/>
                <a:gd name="T12" fmla="*/ 430 w 658"/>
                <a:gd name="T13" fmla="*/ 47 h 579"/>
                <a:gd name="T14" fmla="*/ 416 w 658"/>
                <a:gd name="T15" fmla="*/ 52 h 579"/>
                <a:gd name="T16" fmla="*/ 392 w 658"/>
                <a:gd name="T17" fmla="*/ 47 h 579"/>
                <a:gd name="T18" fmla="*/ 374 w 658"/>
                <a:gd name="T19" fmla="*/ 38 h 579"/>
                <a:gd name="T20" fmla="*/ 346 w 658"/>
                <a:gd name="T21" fmla="*/ 38 h 579"/>
                <a:gd name="T22" fmla="*/ 327 w 658"/>
                <a:gd name="T23" fmla="*/ 52 h 579"/>
                <a:gd name="T24" fmla="*/ 327 w 658"/>
                <a:gd name="T25" fmla="*/ 56 h 579"/>
                <a:gd name="T26" fmla="*/ 332 w 658"/>
                <a:gd name="T27" fmla="*/ 112 h 579"/>
                <a:gd name="T28" fmla="*/ 313 w 658"/>
                <a:gd name="T29" fmla="*/ 131 h 579"/>
                <a:gd name="T30" fmla="*/ 285 w 658"/>
                <a:gd name="T31" fmla="*/ 126 h 579"/>
                <a:gd name="T32" fmla="*/ 243 w 658"/>
                <a:gd name="T33" fmla="*/ 122 h 579"/>
                <a:gd name="T34" fmla="*/ 229 w 658"/>
                <a:gd name="T35" fmla="*/ 164 h 579"/>
                <a:gd name="T36" fmla="*/ 201 w 658"/>
                <a:gd name="T37" fmla="*/ 206 h 579"/>
                <a:gd name="T38" fmla="*/ 182 w 658"/>
                <a:gd name="T39" fmla="*/ 220 h 579"/>
                <a:gd name="T40" fmla="*/ 168 w 658"/>
                <a:gd name="T41" fmla="*/ 215 h 579"/>
                <a:gd name="T42" fmla="*/ 103 w 658"/>
                <a:gd name="T43" fmla="*/ 210 h 579"/>
                <a:gd name="T44" fmla="*/ 70 w 658"/>
                <a:gd name="T45" fmla="*/ 229 h 579"/>
                <a:gd name="T46" fmla="*/ 52 w 658"/>
                <a:gd name="T47" fmla="*/ 229 h 579"/>
                <a:gd name="T48" fmla="*/ 56 w 658"/>
                <a:gd name="T49" fmla="*/ 243 h 579"/>
                <a:gd name="T50" fmla="*/ 61 w 658"/>
                <a:gd name="T51" fmla="*/ 308 h 579"/>
                <a:gd name="T52" fmla="*/ 52 w 658"/>
                <a:gd name="T53" fmla="*/ 369 h 579"/>
                <a:gd name="T54" fmla="*/ 14 w 658"/>
                <a:gd name="T55" fmla="*/ 467 h 579"/>
                <a:gd name="T56" fmla="*/ 14 w 658"/>
                <a:gd name="T57" fmla="*/ 481 h 579"/>
                <a:gd name="T58" fmla="*/ 5 w 658"/>
                <a:gd name="T59" fmla="*/ 504 h 579"/>
                <a:gd name="T60" fmla="*/ 0 w 658"/>
                <a:gd name="T61" fmla="*/ 513 h 579"/>
                <a:gd name="T62" fmla="*/ 5 w 658"/>
                <a:gd name="T63" fmla="*/ 541 h 579"/>
                <a:gd name="T64" fmla="*/ 38 w 658"/>
                <a:gd name="T65" fmla="*/ 569 h 579"/>
                <a:gd name="T66" fmla="*/ 122 w 658"/>
                <a:gd name="T67" fmla="*/ 579 h 579"/>
                <a:gd name="T68" fmla="*/ 299 w 658"/>
                <a:gd name="T69" fmla="*/ 541 h 579"/>
                <a:gd name="T70" fmla="*/ 374 w 658"/>
                <a:gd name="T71" fmla="*/ 495 h 579"/>
                <a:gd name="T72" fmla="*/ 462 w 658"/>
                <a:gd name="T73" fmla="*/ 434 h 579"/>
                <a:gd name="T74" fmla="*/ 481 w 658"/>
                <a:gd name="T75" fmla="*/ 415 h 579"/>
                <a:gd name="T76" fmla="*/ 514 w 658"/>
                <a:gd name="T77" fmla="*/ 406 h 579"/>
                <a:gd name="T78" fmla="*/ 565 w 658"/>
                <a:gd name="T79" fmla="*/ 411 h 579"/>
                <a:gd name="T80" fmla="*/ 639 w 658"/>
                <a:gd name="T81" fmla="*/ 443 h 579"/>
                <a:gd name="T82" fmla="*/ 649 w 658"/>
                <a:gd name="T83" fmla="*/ 429 h 579"/>
                <a:gd name="T84" fmla="*/ 658 w 658"/>
                <a:gd name="T85" fmla="*/ 397 h 579"/>
                <a:gd name="T86" fmla="*/ 653 w 658"/>
                <a:gd name="T87" fmla="*/ 350 h 579"/>
                <a:gd name="T88" fmla="*/ 598 w 658"/>
                <a:gd name="T89" fmla="*/ 299 h 5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58" h="579">
                  <a:moveTo>
                    <a:pt x="598" y="299"/>
                  </a:moveTo>
                  <a:lnTo>
                    <a:pt x="588" y="257"/>
                  </a:lnTo>
                  <a:lnTo>
                    <a:pt x="574" y="201"/>
                  </a:lnTo>
                  <a:lnTo>
                    <a:pt x="560" y="178"/>
                  </a:lnTo>
                  <a:lnTo>
                    <a:pt x="551" y="117"/>
                  </a:lnTo>
                  <a:lnTo>
                    <a:pt x="486" y="5"/>
                  </a:lnTo>
                  <a:lnTo>
                    <a:pt x="486" y="10"/>
                  </a:lnTo>
                  <a:lnTo>
                    <a:pt x="448" y="0"/>
                  </a:lnTo>
                  <a:lnTo>
                    <a:pt x="434" y="14"/>
                  </a:lnTo>
                  <a:lnTo>
                    <a:pt x="434" y="33"/>
                  </a:lnTo>
                  <a:lnTo>
                    <a:pt x="430" y="47"/>
                  </a:lnTo>
                  <a:lnTo>
                    <a:pt x="425" y="52"/>
                  </a:lnTo>
                  <a:lnTo>
                    <a:pt x="416" y="52"/>
                  </a:lnTo>
                  <a:lnTo>
                    <a:pt x="402" y="47"/>
                  </a:lnTo>
                  <a:lnTo>
                    <a:pt x="392" y="47"/>
                  </a:lnTo>
                  <a:lnTo>
                    <a:pt x="374" y="38"/>
                  </a:lnTo>
                  <a:lnTo>
                    <a:pt x="360" y="38"/>
                  </a:lnTo>
                  <a:lnTo>
                    <a:pt x="346" y="38"/>
                  </a:lnTo>
                  <a:lnTo>
                    <a:pt x="336" y="42"/>
                  </a:lnTo>
                  <a:lnTo>
                    <a:pt x="327" y="52"/>
                  </a:lnTo>
                  <a:lnTo>
                    <a:pt x="327" y="56"/>
                  </a:lnTo>
                  <a:lnTo>
                    <a:pt x="332" y="94"/>
                  </a:lnTo>
                  <a:lnTo>
                    <a:pt x="332" y="112"/>
                  </a:lnTo>
                  <a:lnTo>
                    <a:pt x="322" y="126"/>
                  </a:lnTo>
                  <a:lnTo>
                    <a:pt x="313" y="131"/>
                  </a:lnTo>
                  <a:lnTo>
                    <a:pt x="299" y="131"/>
                  </a:lnTo>
                  <a:lnTo>
                    <a:pt x="285" y="126"/>
                  </a:lnTo>
                  <a:lnTo>
                    <a:pt x="276" y="122"/>
                  </a:lnTo>
                  <a:lnTo>
                    <a:pt x="243" y="122"/>
                  </a:lnTo>
                  <a:lnTo>
                    <a:pt x="229" y="164"/>
                  </a:lnTo>
                  <a:lnTo>
                    <a:pt x="215" y="187"/>
                  </a:lnTo>
                  <a:lnTo>
                    <a:pt x="201" y="206"/>
                  </a:lnTo>
                  <a:lnTo>
                    <a:pt x="192" y="215"/>
                  </a:lnTo>
                  <a:lnTo>
                    <a:pt x="182" y="220"/>
                  </a:lnTo>
                  <a:lnTo>
                    <a:pt x="173" y="220"/>
                  </a:lnTo>
                  <a:lnTo>
                    <a:pt x="168" y="215"/>
                  </a:lnTo>
                  <a:lnTo>
                    <a:pt x="103" y="210"/>
                  </a:lnTo>
                  <a:lnTo>
                    <a:pt x="84" y="224"/>
                  </a:lnTo>
                  <a:lnTo>
                    <a:pt x="70" y="229"/>
                  </a:lnTo>
                  <a:lnTo>
                    <a:pt x="56" y="229"/>
                  </a:lnTo>
                  <a:lnTo>
                    <a:pt x="52" y="229"/>
                  </a:lnTo>
                  <a:lnTo>
                    <a:pt x="56" y="243"/>
                  </a:lnTo>
                  <a:lnTo>
                    <a:pt x="61" y="280"/>
                  </a:lnTo>
                  <a:lnTo>
                    <a:pt x="61" y="308"/>
                  </a:lnTo>
                  <a:lnTo>
                    <a:pt x="61" y="336"/>
                  </a:lnTo>
                  <a:lnTo>
                    <a:pt x="52" y="369"/>
                  </a:lnTo>
                  <a:lnTo>
                    <a:pt x="38" y="401"/>
                  </a:lnTo>
                  <a:lnTo>
                    <a:pt x="14" y="467"/>
                  </a:lnTo>
                  <a:lnTo>
                    <a:pt x="14" y="481"/>
                  </a:lnTo>
                  <a:lnTo>
                    <a:pt x="10" y="490"/>
                  </a:lnTo>
                  <a:lnTo>
                    <a:pt x="5" y="504"/>
                  </a:lnTo>
                  <a:lnTo>
                    <a:pt x="0" y="513"/>
                  </a:lnTo>
                  <a:lnTo>
                    <a:pt x="0" y="527"/>
                  </a:lnTo>
                  <a:lnTo>
                    <a:pt x="5" y="541"/>
                  </a:lnTo>
                  <a:lnTo>
                    <a:pt x="14" y="555"/>
                  </a:lnTo>
                  <a:lnTo>
                    <a:pt x="38" y="569"/>
                  </a:lnTo>
                  <a:lnTo>
                    <a:pt x="70" y="579"/>
                  </a:lnTo>
                  <a:lnTo>
                    <a:pt x="122" y="579"/>
                  </a:lnTo>
                  <a:lnTo>
                    <a:pt x="243" y="555"/>
                  </a:lnTo>
                  <a:lnTo>
                    <a:pt x="299" y="541"/>
                  </a:lnTo>
                  <a:lnTo>
                    <a:pt x="374" y="495"/>
                  </a:lnTo>
                  <a:lnTo>
                    <a:pt x="434" y="457"/>
                  </a:lnTo>
                  <a:lnTo>
                    <a:pt x="462" y="434"/>
                  </a:lnTo>
                  <a:lnTo>
                    <a:pt x="481" y="415"/>
                  </a:lnTo>
                  <a:lnTo>
                    <a:pt x="490" y="415"/>
                  </a:lnTo>
                  <a:lnTo>
                    <a:pt x="514" y="406"/>
                  </a:lnTo>
                  <a:lnTo>
                    <a:pt x="546" y="406"/>
                  </a:lnTo>
                  <a:lnTo>
                    <a:pt x="565" y="411"/>
                  </a:lnTo>
                  <a:lnTo>
                    <a:pt x="584" y="415"/>
                  </a:lnTo>
                  <a:lnTo>
                    <a:pt x="639" y="443"/>
                  </a:lnTo>
                  <a:lnTo>
                    <a:pt x="649" y="429"/>
                  </a:lnTo>
                  <a:lnTo>
                    <a:pt x="653" y="415"/>
                  </a:lnTo>
                  <a:lnTo>
                    <a:pt x="658" y="397"/>
                  </a:lnTo>
                  <a:lnTo>
                    <a:pt x="658" y="373"/>
                  </a:lnTo>
                  <a:lnTo>
                    <a:pt x="653" y="350"/>
                  </a:lnTo>
                  <a:lnTo>
                    <a:pt x="630" y="327"/>
                  </a:lnTo>
                  <a:lnTo>
                    <a:pt x="598" y="299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8" name="Freeform 11"/>
            <p:cNvSpPr/>
            <p:nvPr/>
          </p:nvSpPr>
          <p:spPr bwMode="auto">
            <a:xfrm>
              <a:off x="4423" y="4930"/>
              <a:ext cx="2419" cy="2859"/>
            </a:xfrm>
            <a:custGeom>
              <a:avLst/>
              <a:gdLst>
                <a:gd name="T0" fmla="*/ 1073 w 1129"/>
                <a:gd name="T1" fmla="*/ 247 h 1334"/>
                <a:gd name="T2" fmla="*/ 1068 w 1129"/>
                <a:gd name="T3" fmla="*/ 191 h 1334"/>
                <a:gd name="T4" fmla="*/ 1091 w 1129"/>
                <a:gd name="T5" fmla="*/ 116 h 1334"/>
                <a:gd name="T6" fmla="*/ 1082 w 1129"/>
                <a:gd name="T7" fmla="*/ 4 h 1334"/>
                <a:gd name="T8" fmla="*/ 1054 w 1129"/>
                <a:gd name="T9" fmla="*/ 0 h 1334"/>
                <a:gd name="T10" fmla="*/ 1003 w 1129"/>
                <a:gd name="T11" fmla="*/ 23 h 1334"/>
                <a:gd name="T12" fmla="*/ 910 w 1129"/>
                <a:gd name="T13" fmla="*/ 74 h 1334"/>
                <a:gd name="T14" fmla="*/ 872 w 1129"/>
                <a:gd name="T15" fmla="*/ 158 h 1334"/>
                <a:gd name="T16" fmla="*/ 723 w 1129"/>
                <a:gd name="T17" fmla="*/ 233 h 1334"/>
                <a:gd name="T18" fmla="*/ 560 w 1129"/>
                <a:gd name="T19" fmla="*/ 266 h 1334"/>
                <a:gd name="T20" fmla="*/ 415 w 1129"/>
                <a:gd name="T21" fmla="*/ 340 h 1334"/>
                <a:gd name="T22" fmla="*/ 196 w 1129"/>
                <a:gd name="T23" fmla="*/ 438 h 1334"/>
                <a:gd name="T24" fmla="*/ 33 w 1129"/>
                <a:gd name="T25" fmla="*/ 438 h 1334"/>
                <a:gd name="T26" fmla="*/ 0 w 1129"/>
                <a:gd name="T27" fmla="*/ 476 h 1334"/>
                <a:gd name="T28" fmla="*/ 70 w 1129"/>
                <a:gd name="T29" fmla="*/ 597 h 1334"/>
                <a:gd name="T30" fmla="*/ 98 w 1129"/>
                <a:gd name="T31" fmla="*/ 634 h 1334"/>
                <a:gd name="T32" fmla="*/ 65 w 1129"/>
                <a:gd name="T33" fmla="*/ 676 h 1334"/>
                <a:gd name="T34" fmla="*/ 65 w 1129"/>
                <a:gd name="T35" fmla="*/ 732 h 1334"/>
                <a:gd name="T36" fmla="*/ 149 w 1129"/>
                <a:gd name="T37" fmla="*/ 769 h 1334"/>
                <a:gd name="T38" fmla="*/ 191 w 1129"/>
                <a:gd name="T39" fmla="*/ 802 h 1334"/>
                <a:gd name="T40" fmla="*/ 154 w 1129"/>
                <a:gd name="T41" fmla="*/ 853 h 1334"/>
                <a:gd name="T42" fmla="*/ 191 w 1129"/>
                <a:gd name="T43" fmla="*/ 914 h 1334"/>
                <a:gd name="T44" fmla="*/ 210 w 1129"/>
                <a:gd name="T45" fmla="*/ 975 h 1334"/>
                <a:gd name="T46" fmla="*/ 182 w 1129"/>
                <a:gd name="T47" fmla="*/ 1035 h 1334"/>
                <a:gd name="T48" fmla="*/ 210 w 1129"/>
                <a:gd name="T49" fmla="*/ 1073 h 1334"/>
                <a:gd name="T50" fmla="*/ 271 w 1129"/>
                <a:gd name="T51" fmla="*/ 1091 h 1334"/>
                <a:gd name="T52" fmla="*/ 312 w 1129"/>
                <a:gd name="T53" fmla="*/ 1157 h 1334"/>
                <a:gd name="T54" fmla="*/ 359 w 1129"/>
                <a:gd name="T55" fmla="*/ 1241 h 1334"/>
                <a:gd name="T56" fmla="*/ 457 w 1129"/>
                <a:gd name="T57" fmla="*/ 1292 h 1334"/>
                <a:gd name="T58" fmla="*/ 490 w 1129"/>
                <a:gd name="T59" fmla="*/ 1334 h 1334"/>
                <a:gd name="T60" fmla="*/ 522 w 1129"/>
                <a:gd name="T61" fmla="*/ 1301 h 1334"/>
                <a:gd name="T62" fmla="*/ 532 w 1129"/>
                <a:gd name="T63" fmla="*/ 1241 h 1334"/>
                <a:gd name="T64" fmla="*/ 592 w 1129"/>
                <a:gd name="T65" fmla="*/ 1147 h 1334"/>
                <a:gd name="T66" fmla="*/ 555 w 1129"/>
                <a:gd name="T67" fmla="*/ 1049 h 1334"/>
                <a:gd name="T68" fmla="*/ 564 w 1129"/>
                <a:gd name="T69" fmla="*/ 1026 h 1334"/>
                <a:gd name="T70" fmla="*/ 653 w 1129"/>
                <a:gd name="T71" fmla="*/ 1007 h 1334"/>
                <a:gd name="T72" fmla="*/ 686 w 1129"/>
                <a:gd name="T73" fmla="*/ 937 h 1334"/>
                <a:gd name="T74" fmla="*/ 686 w 1129"/>
                <a:gd name="T75" fmla="*/ 872 h 1334"/>
                <a:gd name="T76" fmla="*/ 648 w 1129"/>
                <a:gd name="T77" fmla="*/ 858 h 1334"/>
                <a:gd name="T78" fmla="*/ 564 w 1129"/>
                <a:gd name="T79" fmla="*/ 793 h 1334"/>
                <a:gd name="T80" fmla="*/ 550 w 1129"/>
                <a:gd name="T81" fmla="*/ 704 h 1334"/>
                <a:gd name="T82" fmla="*/ 527 w 1129"/>
                <a:gd name="T83" fmla="*/ 653 h 1334"/>
                <a:gd name="T84" fmla="*/ 574 w 1129"/>
                <a:gd name="T85" fmla="*/ 574 h 1334"/>
                <a:gd name="T86" fmla="*/ 723 w 1129"/>
                <a:gd name="T87" fmla="*/ 532 h 1334"/>
                <a:gd name="T88" fmla="*/ 770 w 1129"/>
                <a:gd name="T89" fmla="*/ 490 h 1334"/>
                <a:gd name="T90" fmla="*/ 826 w 1129"/>
                <a:gd name="T91" fmla="*/ 476 h 1334"/>
                <a:gd name="T92" fmla="*/ 905 w 1129"/>
                <a:gd name="T93" fmla="*/ 485 h 1334"/>
                <a:gd name="T94" fmla="*/ 914 w 1129"/>
                <a:gd name="T95" fmla="*/ 457 h 1334"/>
                <a:gd name="T96" fmla="*/ 970 w 1129"/>
                <a:gd name="T97" fmla="*/ 452 h 1334"/>
                <a:gd name="T98" fmla="*/ 998 w 1129"/>
                <a:gd name="T99" fmla="*/ 406 h 1334"/>
                <a:gd name="T100" fmla="*/ 1059 w 1129"/>
                <a:gd name="T101" fmla="*/ 434 h 1334"/>
                <a:gd name="T102" fmla="*/ 1115 w 1129"/>
                <a:gd name="T103" fmla="*/ 415 h 1334"/>
                <a:gd name="T104" fmla="*/ 1129 w 1129"/>
                <a:gd name="T105" fmla="*/ 354 h 1334"/>
                <a:gd name="T106" fmla="*/ 1119 w 1129"/>
                <a:gd name="T107" fmla="*/ 284 h 13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9" h="1334">
                  <a:moveTo>
                    <a:pt x="1110" y="270"/>
                  </a:moveTo>
                  <a:lnTo>
                    <a:pt x="1110" y="270"/>
                  </a:lnTo>
                  <a:lnTo>
                    <a:pt x="1087" y="261"/>
                  </a:lnTo>
                  <a:lnTo>
                    <a:pt x="1073" y="247"/>
                  </a:lnTo>
                  <a:lnTo>
                    <a:pt x="1068" y="233"/>
                  </a:lnTo>
                  <a:lnTo>
                    <a:pt x="1063" y="219"/>
                  </a:lnTo>
                  <a:lnTo>
                    <a:pt x="1063" y="200"/>
                  </a:lnTo>
                  <a:lnTo>
                    <a:pt x="1068" y="191"/>
                  </a:lnTo>
                  <a:lnTo>
                    <a:pt x="1087" y="154"/>
                  </a:lnTo>
                  <a:lnTo>
                    <a:pt x="1091" y="130"/>
                  </a:lnTo>
                  <a:lnTo>
                    <a:pt x="1091" y="116"/>
                  </a:lnTo>
                  <a:lnTo>
                    <a:pt x="1091" y="112"/>
                  </a:lnTo>
                  <a:lnTo>
                    <a:pt x="1087" y="4"/>
                  </a:lnTo>
                  <a:lnTo>
                    <a:pt x="1082" y="4"/>
                  </a:lnTo>
                  <a:lnTo>
                    <a:pt x="1054" y="0"/>
                  </a:lnTo>
                  <a:lnTo>
                    <a:pt x="1031" y="0"/>
                  </a:lnTo>
                  <a:lnTo>
                    <a:pt x="1017" y="4"/>
                  </a:lnTo>
                  <a:lnTo>
                    <a:pt x="1003" y="23"/>
                  </a:lnTo>
                  <a:lnTo>
                    <a:pt x="984" y="37"/>
                  </a:lnTo>
                  <a:lnTo>
                    <a:pt x="947" y="60"/>
                  </a:lnTo>
                  <a:lnTo>
                    <a:pt x="919" y="70"/>
                  </a:lnTo>
                  <a:lnTo>
                    <a:pt x="910" y="74"/>
                  </a:lnTo>
                  <a:lnTo>
                    <a:pt x="910" y="112"/>
                  </a:lnTo>
                  <a:lnTo>
                    <a:pt x="891" y="135"/>
                  </a:lnTo>
                  <a:lnTo>
                    <a:pt x="872" y="158"/>
                  </a:lnTo>
                  <a:lnTo>
                    <a:pt x="849" y="177"/>
                  </a:lnTo>
                  <a:lnTo>
                    <a:pt x="826" y="191"/>
                  </a:lnTo>
                  <a:lnTo>
                    <a:pt x="774" y="214"/>
                  </a:lnTo>
                  <a:lnTo>
                    <a:pt x="723" y="233"/>
                  </a:lnTo>
                  <a:lnTo>
                    <a:pt x="672" y="242"/>
                  </a:lnTo>
                  <a:lnTo>
                    <a:pt x="634" y="247"/>
                  </a:lnTo>
                  <a:lnTo>
                    <a:pt x="592" y="247"/>
                  </a:lnTo>
                  <a:lnTo>
                    <a:pt x="560" y="266"/>
                  </a:lnTo>
                  <a:lnTo>
                    <a:pt x="532" y="289"/>
                  </a:lnTo>
                  <a:lnTo>
                    <a:pt x="494" y="308"/>
                  </a:lnTo>
                  <a:lnTo>
                    <a:pt x="415" y="340"/>
                  </a:lnTo>
                  <a:lnTo>
                    <a:pt x="340" y="364"/>
                  </a:lnTo>
                  <a:lnTo>
                    <a:pt x="308" y="373"/>
                  </a:lnTo>
                  <a:lnTo>
                    <a:pt x="219" y="434"/>
                  </a:lnTo>
                  <a:lnTo>
                    <a:pt x="196" y="438"/>
                  </a:lnTo>
                  <a:lnTo>
                    <a:pt x="98" y="438"/>
                  </a:lnTo>
                  <a:lnTo>
                    <a:pt x="56" y="438"/>
                  </a:lnTo>
                  <a:lnTo>
                    <a:pt x="33" y="438"/>
                  </a:lnTo>
                  <a:lnTo>
                    <a:pt x="14" y="448"/>
                  </a:lnTo>
                  <a:lnTo>
                    <a:pt x="5" y="457"/>
                  </a:lnTo>
                  <a:lnTo>
                    <a:pt x="0" y="466"/>
                  </a:lnTo>
                  <a:lnTo>
                    <a:pt x="0" y="476"/>
                  </a:lnTo>
                  <a:lnTo>
                    <a:pt x="5" y="485"/>
                  </a:lnTo>
                  <a:lnTo>
                    <a:pt x="14" y="555"/>
                  </a:lnTo>
                  <a:lnTo>
                    <a:pt x="70" y="597"/>
                  </a:lnTo>
                  <a:lnTo>
                    <a:pt x="84" y="606"/>
                  </a:lnTo>
                  <a:lnTo>
                    <a:pt x="93" y="611"/>
                  </a:lnTo>
                  <a:lnTo>
                    <a:pt x="93" y="625"/>
                  </a:lnTo>
                  <a:lnTo>
                    <a:pt x="98" y="634"/>
                  </a:lnTo>
                  <a:lnTo>
                    <a:pt x="93" y="657"/>
                  </a:lnTo>
                  <a:lnTo>
                    <a:pt x="89" y="667"/>
                  </a:lnTo>
                  <a:lnTo>
                    <a:pt x="65" y="676"/>
                  </a:lnTo>
                  <a:lnTo>
                    <a:pt x="51" y="685"/>
                  </a:lnTo>
                  <a:lnTo>
                    <a:pt x="47" y="699"/>
                  </a:lnTo>
                  <a:lnTo>
                    <a:pt x="51" y="713"/>
                  </a:lnTo>
                  <a:lnTo>
                    <a:pt x="65" y="732"/>
                  </a:lnTo>
                  <a:lnTo>
                    <a:pt x="84" y="746"/>
                  </a:lnTo>
                  <a:lnTo>
                    <a:pt x="112" y="760"/>
                  </a:lnTo>
                  <a:lnTo>
                    <a:pt x="149" y="769"/>
                  </a:lnTo>
                  <a:lnTo>
                    <a:pt x="177" y="783"/>
                  </a:lnTo>
                  <a:lnTo>
                    <a:pt x="187" y="788"/>
                  </a:lnTo>
                  <a:lnTo>
                    <a:pt x="191" y="793"/>
                  </a:lnTo>
                  <a:lnTo>
                    <a:pt x="191" y="802"/>
                  </a:lnTo>
                  <a:lnTo>
                    <a:pt x="191" y="811"/>
                  </a:lnTo>
                  <a:lnTo>
                    <a:pt x="182" y="825"/>
                  </a:lnTo>
                  <a:lnTo>
                    <a:pt x="168" y="839"/>
                  </a:lnTo>
                  <a:lnTo>
                    <a:pt x="154" y="853"/>
                  </a:lnTo>
                  <a:lnTo>
                    <a:pt x="140" y="863"/>
                  </a:lnTo>
                  <a:lnTo>
                    <a:pt x="182" y="909"/>
                  </a:lnTo>
                  <a:lnTo>
                    <a:pt x="191" y="914"/>
                  </a:lnTo>
                  <a:lnTo>
                    <a:pt x="205" y="933"/>
                  </a:lnTo>
                  <a:lnTo>
                    <a:pt x="210" y="942"/>
                  </a:lnTo>
                  <a:lnTo>
                    <a:pt x="215" y="956"/>
                  </a:lnTo>
                  <a:lnTo>
                    <a:pt x="210" y="975"/>
                  </a:lnTo>
                  <a:lnTo>
                    <a:pt x="196" y="998"/>
                  </a:lnTo>
                  <a:lnTo>
                    <a:pt x="187" y="1021"/>
                  </a:lnTo>
                  <a:lnTo>
                    <a:pt x="182" y="1035"/>
                  </a:lnTo>
                  <a:lnTo>
                    <a:pt x="182" y="1049"/>
                  </a:lnTo>
                  <a:lnTo>
                    <a:pt x="187" y="1059"/>
                  </a:lnTo>
                  <a:lnTo>
                    <a:pt x="201" y="1068"/>
                  </a:lnTo>
                  <a:lnTo>
                    <a:pt x="210" y="1073"/>
                  </a:lnTo>
                  <a:lnTo>
                    <a:pt x="224" y="1073"/>
                  </a:lnTo>
                  <a:lnTo>
                    <a:pt x="252" y="1082"/>
                  </a:lnTo>
                  <a:lnTo>
                    <a:pt x="271" y="1091"/>
                  </a:lnTo>
                  <a:lnTo>
                    <a:pt x="289" y="1105"/>
                  </a:lnTo>
                  <a:lnTo>
                    <a:pt x="303" y="1129"/>
                  </a:lnTo>
                  <a:lnTo>
                    <a:pt x="312" y="1157"/>
                  </a:lnTo>
                  <a:lnTo>
                    <a:pt x="322" y="1185"/>
                  </a:lnTo>
                  <a:lnTo>
                    <a:pt x="331" y="1208"/>
                  </a:lnTo>
                  <a:lnTo>
                    <a:pt x="345" y="1227"/>
                  </a:lnTo>
                  <a:lnTo>
                    <a:pt x="359" y="1241"/>
                  </a:lnTo>
                  <a:lnTo>
                    <a:pt x="382" y="1250"/>
                  </a:lnTo>
                  <a:lnTo>
                    <a:pt x="392" y="1255"/>
                  </a:lnTo>
                  <a:lnTo>
                    <a:pt x="457" y="1269"/>
                  </a:lnTo>
                  <a:lnTo>
                    <a:pt x="457" y="1292"/>
                  </a:lnTo>
                  <a:lnTo>
                    <a:pt x="476" y="1315"/>
                  </a:lnTo>
                  <a:lnTo>
                    <a:pt x="490" y="1334"/>
                  </a:lnTo>
                  <a:lnTo>
                    <a:pt x="504" y="1329"/>
                  </a:lnTo>
                  <a:lnTo>
                    <a:pt x="518" y="1315"/>
                  </a:lnTo>
                  <a:lnTo>
                    <a:pt x="522" y="1301"/>
                  </a:lnTo>
                  <a:lnTo>
                    <a:pt x="527" y="1287"/>
                  </a:lnTo>
                  <a:lnTo>
                    <a:pt x="532" y="1255"/>
                  </a:lnTo>
                  <a:lnTo>
                    <a:pt x="532" y="1241"/>
                  </a:lnTo>
                  <a:lnTo>
                    <a:pt x="541" y="1231"/>
                  </a:lnTo>
                  <a:lnTo>
                    <a:pt x="550" y="1222"/>
                  </a:lnTo>
                  <a:lnTo>
                    <a:pt x="574" y="1189"/>
                  </a:lnTo>
                  <a:lnTo>
                    <a:pt x="592" y="1147"/>
                  </a:lnTo>
                  <a:lnTo>
                    <a:pt x="569" y="1105"/>
                  </a:lnTo>
                  <a:lnTo>
                    <a:pt x="560" y="1073"/>
                  </a:lnTo>
                  <a:lnTo>
                    <a:pt x="555" y="1049"/>
                  </a:lnTo>
                  <a:lnTo>
                    <a:pt x="555" y="1040"/>
                  </a:lnTo>
                  <a:lnTo>
                    <a:pt x="555" y="1031"/>
                  </a:lnTo>
                  <a:lnTo>
                    <a:pt x="560" y="1026"/>
                  </a:lnTo>
                  <a:lnTo>
                    <a:pt x="564" y="1026"/>
                  </a:lnTo>
                  <a:lnTo>
                    <a:pt x="616" y="1021"/>
                  </a:lnTo>
                  <a:lnTo>
                    <a:pt x="644" y="1012"/>
                  </a:lnTo>
                  <a:lnTo>
                    <a:pt x="653" y="1007"/>
                  </a:lnTo>
                  <a:lnTo>
                    <a:pt x="653" y="1003"/>
                  </a:lnTo>
                  <a:lnTo>
                    <a:pt x="662" y="984"/>
                  </a:lnTo>
                  <a:lnTo>
                    <a:pt x="686" y="937"/>
                  </a:lnTo>
                  <a:lnTo>
                    <a:pt x="690" y="914"/>
                  </a:lnTo>
                  <a:lnTo>
                    <a:pt x="695" y="891"/>
                  </a:lnTo>
                  <a:lnTo>
                    <a:pt x="690" y="881"/>
                  </a:lnTo>
                  <a:lnTo>
                    <a:pt x="686" y="872"/>
                  </a:lnTo>
                  <a:lnTo>
                    <a:pt x="681" y="867"/>
                  </a:lnTo>
                  <a:lnTo>
                    <a:pt x="672" y="863"/>
                  </a:lnTo>
                  <a:lnTo>
                    <a:pt x="648" y="858"/>
                  </a:lnTo>
                  <a:lnTo>
                    <a:pt x="630" y="853"/>
                  </a:lnTo>
                  <a:lnTo>
                    <a:pt x="597" y="835"/>
                  </a:lnTo>
                  <a:lnTo>
                    <a:pt x="574" y="811"/>
                  </a:lnTo>
                  <a:lnTo>
                    <a:pt x="564" y="793"/>
                  </a:lnTo>
                  <a:lnTo>
                    <a:pt x="564" y="746"/>
                  </a:lnTo>
                  <a:lnTo>
                    <a:pt x="555" y="718"/>
                  </a:lnTo>
                  <a:lnTo>
                    <a:pt x="550" y="704"/>
                  </a:lnTo>
                  <a:lnTo>
                    <a:pt x="536" y="690"/>
                  </a:lnTo>
                  <a:lnTo>
                    <a:pt x="527" y="671"/>
                  </a:lnTo>
                  <a:lnTo>
                    <a:pt x="527" y="653"/>
                  </a:lnTo>
                  <a:lnTo>
                    <a:pt x="532" y="630"/>
                  </a:lnTo>
                  <a:lnTo>
                    <a:pt x="541" y="611"/>
                  </a:lnTo>
                  <a:lnTo>
                    <a:pt x="555" y="592"/>
                  </a:lnTo>
                  <a:lnTo>
                    <a:pt x="574" y="574"/>
                  </a:lnTo>
                  <a:lnTo>
                    <a:pt x="597" y="560"/>
                  </a:lnTo>
                  <a:lnTo>
                    <a:pt x="620" y="555"/>
                  </a:lnTo>
                  <a:lnTo>
                    <a:pt x="723" y="532"/>
                  </a:lnTo>
                  <a:lnTo>
                    <a:pt x="737" y="513"/>
                  </a:lnTo>
                  <a:lnTo>
                    <a:pt x="751" y="499"/>
                  </a:lnTo>
                  <a:lnTo>
                    <a:pt x="770" y="490"/>
                  </a:lnTo>
                  <a:lnTo>
                    <a:pt x="788" y="485"/>
                  </a:lnTo>
                  <a:lnTo>
                    <a:pt x="816" y="476"/>
                  </a:lnTo>
                  <a:lnTo>
                    <a:pt x="826" y="476"/>
                  </a:lnTo>
                  <a:lnTo>
                    <a:pt x="849" y="480"/>
                  </a:lnTo>
                  <a:lnTo>
                    <a:pt x="872" y="485"/>
                  </a:lnTo>
                  <a:lnTo>
                    <a:pt x="905" y="485"/>
                  </a:lnTo>
                  <a:lnTo>
                    <a:pt x="900" y="471"/>
                  </a:lnTo>
                  <a:lnTo>
                    <a:pt x="900" y="462"/>
                  </a:lnTo>
                  <a:lnTo>
                    <a:pt x="905" y="457"/>
                  </a:lnTo>
                  <a:lnTo>
                    <a:pt x="914" y="457"/>
                  </a:lnTo>
                  <a:lnTo>
                    <a:pt x="951" y="452"/>
                  </a:lnTo>
                  <a:lnTo>
                    <a:pt x="970" y="452"/>
                  </a:lnTo>
                  <a:lnTo>
                    <a:pt x="975" y="429"/>
                  </a:lnTo>
                  <a:lnTo>
                    <a:pt x="979" y="415"/>
                  </a:lnTo>
                  <a:lnTo>
                    <a:pt x="989" y="406"/>
                  </a:lnTo>
                  <a:lnTo>
                    <a:pt x="998" y="406"/>
                  </a:lnTo>
                  <a:lnTo>
                    <a:pt x="1017" y="406"/>
                  </a:lnTo>
                  <a:lnTo>
                    <a:pt x="1026" y="410"/>
                  </a:lnTo>
                  <a:lnTo>
                    <a:pt x="1059" y="434"/>
                  </a:lnTo>
                  <a:lnTo>
                    <a:pt x="1082" y="438"/>
                  </a:lnTo>
                  <a:lnTo>
                    <a:pt x="1101" y="438"/>
                  </a:lnTo>
                  <a:lnTo>
                    <a:pt x="1110" y="429"/>
                  </a:lnTo>
                  <a:lnTo>
                    <a:pt x="1115" y="415"/>
                  </a:lnTo>
                  <a:lnTo>
                    <a:pt x="1119" y="406"/>
                  </a:lnTo>
                  <a:lnTo>
                    <a:pt x="1119" y="392"/>
                  </a:lnTo>
                  <a:lnTo>
                    <a:pt x="1129" y="354"/>
                  </a:lnTo>
                  <a:lnTo>
                    <a:pt x="1129" y="326"/>
                  </a:lnTo>
                  <a:lnTo>
                    <a:pt x="1129" y="308"/>
                  </a:lnTo>
                  <a:lnTo>
                    <a:pt x="1124" y="294"/>
                  </a:lnTo>
                  <a:lnTo>
                    <a:pt x="1119" y="284"/>
                  </a:lnTo>
                  <a:lnTo>
                    <a:pt x="1115" y="275"/>
                  </a:lnTo>
                  <a:lnTo>
                    <a:pt x="1110" y="270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9" name="任意多边形 38" descr="绿色大理石"/>
            <p:cNvSpPr/>
            <p:nvPr/>
          </p:nvSpPr>
          <p:spPr bwMode="auto">
            <a:xfrm>
              <a:off x="5553" y="4577"/>
              <a:ext cx="2649" cy="3201"/>
            </a:xfrm>
            <a:custGeom>
              <a:avLst/>
              <a:gdLst>
                <a:gd name="connsiteX0" fmla="*/ 888591 w 1681925"/>
                <a:gd name="connsiteY0" fmla="*/ 0 h 2032403"/>
                <a:gd name="connsiteX1" fmla="*/ 907642 w 1681925"/>
                <a:gd name="connsiteY1" fmla="*/ 0 h 2032403"/>
                <a:gd name="connsiteX2" fmla="*/ 933497 w 1681925"/>
                <a:gd name="connsiteY2" fmla="*/ 5443 h 2032403"/>
                <a:gd name="connsiteX3" fmla="*/ 990649 w 1681925"/>
                <a:gd name="connsiteY3" fmla="*/ 38102 h 2032403"/>
                <a:gd name="connsiteX4" fmla="*/ 996093 w 1681925"/>
                <a:gd name="connsiteY4" fmla="*/ 43545 h 2032403"/>
                <a:gd name="connsiteX5" fmla="*/ 1015144 w 1681925"/>
                <a:gd name="connsiteY5" fmla="*/ 57153 h 2032403"/>
                <a:gd name="connsiteX6" fmla="*/ 1028751 w 1681925"/>
                <a:gd name="connsiteY6" fmla="*/ 62596 h 2032403"/>
                <a:gd name="connsiteX7" fmla="*/ 1034194 w 1681925"/>
                <a:gd name="connsiteY7" fmla="*/ 57153 h 2032403"/>
                <a:gd name="connsiteX8" fmla="*/ 1047802 w 1681925"/>
                <a:gd name="connsiteY8" fmla="*/ 43545 h 2032403"/>
                <a:gd name="connsiteX9" fmla="*/ 1060049 w 1681925"/>
                <a:gd name="connsiteY9" fmla="*/ 24494 h 2032403"/>
                <a:gd name="connsiteX10" fmla="*/ 1098151 w 1681925"/>
                <a:gd name="connsiteY10" fmla="*/ 57153 h 2032403"/>
                <a:gd name="connsiteX11" fmla="*/ 1345814 w 1681925"/>
                <a:gd name="connsiteY11" fmla="*/ 62596 h 2032403"/>
                <a:gd name="connsiteX12" fmla="*/ 1371668 w 1681925"/>
                <a:gd name="connsiteY12" fmla="*/ 57153 h 2032403"/>
                <a:gd name="connsiteX13" fmla="*/ 1377111 w 1681925"/>
                <a:gd name="connsiteY13" fmla="*/ 43545 h 2032403"/>
                <a:gd name="connsiteX14" fmla="*/ 1389359 w 1681925"/>
                <a:gd name="connsiteY14" fmla="*/ 31298 h 2032403"/>
                <a:gd name="connsiteX15" fmla="*/ 1396162 w 1681925"/>
                <a:gd name="connsiteY15" fmla="*/ 19051 h 2032403"/>
                <a:gd name="connsiteX16" fmla="*/ 1415213 w 1681925"/>
                <a:gd name="connsiteY16" fmla="*/ 12247 h 2032403"/>
                <a:gd name="connsiteX17" fmla="*/ 1434264 w 1681925"/>
                <a:gd name="connsiteY17" fmla="*/ 19051 h 2032403"/>
                <a:gd name="connsiteX18" fmla="*/ 1453315 w 1681925"/>
                <a:gd name="connsiteY18" fmla="*/ 31298 h 2032403"/>
                <a:gd name="connsiteX19" fmla="*/ 1479170 w 1681925"/>
                <a:gd name="connsiteY19" fmla="*/ 62596 h 2032403"/>
                <a:gd name="connsiteX20" fmla="*/ 1484613 w 1681925"/>
                <a:gd name="connsiteY20" fmla="*/ 81647 h 2032403"/>
                <a:gd name="connsiteX21" fmla="*/ 1491417 w 1681925"/>
                <a:gd name="connsiteY21" fmla="*/ 138800 h 2032403"/>
                <a:gd name="connsiteX22" fmla="*/ 1491417 w 1681925"/>
                <a:gd name="connsiteY22" fmla="*/ 170098 h 2032403"/>
                <a:gd name="connsiteX23" fmla="*/ 1491417 w 1681925"/>
                <a:gd name="connsiteY23" fmla="*/ 215003 h 2032403"/>
                <a:gd name="connsiteX24" fmla="*/ 1479170 w 1681925"/>
                <a:gd name="connsiteY24" fmla="*/ 259910 h 2032403"/>
                <a:gd name="connsiteX25" fmla="*/ 1453315 w 1681925"/>
                <a:gd name="connsiteY25" fmla="*/ 303455 h 2032403"/>
                <a:gd name="connsiteX26" fmla="*/ 1427460 w 1681925"/>
                <a:gd name="connsiteY26" fmla="*/ 393266 h 2032403"/>
                <a:gd name="connsiteX27" fmla="*/ 1427460 w 1681925"/>
                <a:gd name="connsiteY27" fmla="*/ 405513 h 2032403"/>
                <a:gd name="connsiteX28" fmla="*/ 1427459 w 1681925"/>
                <a:gd name="connsiteY28" fmla="*/ 405512 h 2032403"/>
                <a:gd name="connsiteX29" fmla="*/ 1427459 w 1681925"/>
                <a:gd name="connsiteY29" fmla="*/ 407630 h 2032403"/>
                <a:gd name="connsiteX30" fmla="*/ 1415212 w 1681925"/>
                <a:gd name="connsiteY30" fmla="*/ 426681 h 2032403"/>
                <a:gd name="connsiteX31" fmla="*/ 1408408 w 1681925"/>
                <a:gd name="connsiteY31" fmla="*/ 438928 h 2032403"/>
                <a:gd name="connsiteX32" fmla="*/ 1408408 w 1681925"/>
                <a:gd name="connsiteY32" fmla="*/ 452536 h 2032403"/>
                <a:gd name="connsiteX33" fmla="*/ 1408408 w 1681925"/>
                <a:gd name="connsiteY33" fmla="*/ 471587 h 2032403"/>
                <a:gd name="connsiteX34" fmla="*/ 1415212 w 1681925"/>
                <a:gd name="connsiteY34" fmla="*/ 490638 h 2032403"/>
                <a:gd name="connsiteX35" fmla="*/ 1434263 w 1681925"/>
                <a:gd name="connsiteY35" fmla="*/ 509689 h 2032403"/>
                <a:gd name="connsiteX36" fmla="*/ 1472365 w 1681925"/>
                <a:gd name="connsiteY36" fmla="*/ 521936 h 2032403"/>
                <a:gd name="connsiteX37" fmla="*/ 1522714 w 1681925"/>
                <a:gd name="connsiteY37" fmla="*/ 528740 h 2032403"/>
                <a:gd name="connsiteX38" fmla="*/ 1522714 w 1681925"/>
                <a:gd name="connsiteY38" fmla="*/ 540987 h 2032403"/>
                <a:gd name="connsiteX39" fmla="*/ 1536322 w 1681925"/>
                <a:gd name="connsiteY39" fmla="*/ 547791 h 2032403"/>
                <a:gd name="connsiteX40" fmla="*/ 1567620 w 1681925"/>
                <a:gd name="connsiteY40" fmla="*/ 572285 h 2032403"/>
                <a:gd name="connsiteX41" fmla="*/ 1617968 w 1681925"/>
                <a:gd name="connsiteY41" fmla="*/ 604944 h 2032403"/>
                <a:gd name="connsiteX42" fmla="*/ 1631576 w 1681925"/>
                <a:gd name="connsiteY42" fmla="*/ 604944 h 2032403"/>
                <a:gd name="connsiteX43" fmla="*/ 1662874 w 1681925"/>
                <a:gd name="connsiteY43" fmla="*/ 610387 h 2032403"/>
                <a:gd name="connsiteX44" fmla="*/ 1669678 w 1681925"/>
                <a:gd name="connsiteY44" fmla="*/ 623995 h 2032403"/>
                <a:gd name="connsiteX45" fmla="*/ 1669678 w 1681925"/>
                <a:gd name="connsiteY45" fmla="*/ 636242 h 2032403"/>
                <a:gd name="connsiteX46" fmla="*/ 1650627 w 1681925"/>
                <a:gd name="connsiteY46" fmla="*/ 648489 h 2032403"/>
                <a:gd name="connsiteX47" fmla="*/ 1617968 w 1681925"/>
                <a:gd name="connsiteY47" fmla="*/ 667540 h 2032403"/>
                <a:gd name="connsiteX48" fmla="*/ 1579867 w 1681925"/>
                <a:gd name="connsiteY48" fmla="*/ 686591 h 2032403"/>
                <a:gd name="connsiteX49" fmla="*/ 1560816 w 1681925"/>
                <a:gd name="connsiteY49" fmla="*/ 705642 h 2032403"/>
                <a:gd name="connsiteX50" fmla="*/ 1555373 w 1681925"/>
                <a:gd name="connsiteY50" fmla="*/ 724692 h 2032403"/>
                <a:gd name="connsiteX51" fmla="*/ 1555373 w 1681925"/>
                <a:gd name="connsiteY51" fmla="*/ 738300 h 2032403"/>
                <a:gd name="connsiteX52" fmla="*/ 1574424 w 1681925"/>
                <a:gd name="connsiteY52" fmla="*/ 757351 h 2032403"/>
                <a:gd name="connsiteX53" fmla="*/ 1593474 w 1681925"/>
                <a:gd name="connsiteY53" fmla="*/ 776402 h 2032403"/>
                <a:gd name="connsiteX54" fmla="*/ 1650627 w 1681925"/>
                <a:gd name="connsiteY54" fmla="*/ 833555 h 2032403"/>
                <a:gd name="connsiteX55" fmla="*/ 1675121 w 1681925"/>
                <a:gd name="connsiteY55" fmla="*/ 864853 h 2032403"/>
                <a:gd name="connsiteX56" fmla="*/ 1681925 w 1681925"/>
                <a:gd name="connsiteY56" fmla="*/ 883904 h 2032403"/>
                <a:gd name="connsiteX57" fmla="*/ 1681925 w 1681925"/>
                <a:gd name="connsiteY57" fmla="*/ 902955 h 2032403"/>
                <a:gd name="connsiteX58" fmla="*/ 1681925 w 1681925"/>
                <a:gd name="connsiteY58" fmla="*/ 915202 h 2032403"/>
                <a:gd name="connsiteX59" fmla="*/ 1669678 w 1681925"/>
                <a:gd name="connsiteY59" fmla="*/ 922006 h 2032403"/>
                <a:gd name="connsiteX60" fmla="*/ 1662874 w 1681925"/>
                <a:gd name="connsiteY60" fmla="*/ 922006 h 2032403"/>
                <a:gd name="connsiteX61" fmla="*/ 1650627 w 1681925"/>
                <a:gd name="connsiteY61" fmla="*/ 922006 h 2032403"/>
                <a:gd name="connsiteX62" fmla="*/ 1605721 w 1681925"/>
                <a:gd name="connsiteY62" fmla="*/ 928810 h 2032403"/>
                <a:gd name="connsiteX63" fmla="*/ 1574424 w 1681925"/>
                <a:gd name="connsiteY63" fmla="*/ 928810 h 2032403"/>
                <a:gd name="connsiteX64" fmla="*/ 1536322 w 1681925"/>
                <a:gd name="connsiteY64" fmla="*/ 941057 h 2032403"/>
                <a:gd name="connsiteX65" fmla="*/ 1517271 w 1681925"/>
                <a:gd name="connsiteY65" fmla="*/ 953304 h 2032403"/>
                <a:gd name="connsiteX66" fmla="*/ 1510467 w 1681925"/>
                <a:gd name="connsiteY66" fmla="*/ 960108 h 2032403"/>
                <a:gd name="connsiteX67" fmla="*/ 1510467 w 1681925"/>
                <a:gd name="connsiteY67" fmla="*/ 1062166 h 2032403"/>
                <a:gd name="connsiteX68" fmla="*/ 1434263 w 1681925"/>
                <a:gd name="connsiteY68" fmla="*/ 1086660 h 2032403"/>
                <a:gd name="connsiteX69" fmla="*/ 1396161 w 1681925"/>
                <a:gd name="connsiteY69" fmla="*/ 1105711 h 2032403"/>
                <a:gd name="connsiteX70" fmla="*/ 1364863 w 1681925"/>
                <a:gd name="connsiteY70" fmla="*/ 1117958 h 2032403"/>
                <a:gd name="connsiteX71" fmla="*/ 1339008 w 1681925"/>
                <a:gd name="connsiteY71" fmla="*/ 1143813 h 2032403"/>
                <a:gd name="connsiteX72" fmla="*/ 1333565 w 1681925"/>
                <a:gd name="connsiteY72" fmla="*/ 1156060 h 2032403"/>
                <a:gd name="connsiteX73" fmla="*/ 1333565 w 1681925"/>
                <a:gd name="connsiteY73" fmla="*/ 1175111 h 2032403"/>
                <a:gd name="connsiteX74" fmla="*/ 1333565 w 1681925"/>
                <a:gd name="connsiteY74" fmla="*/ 1188719 h 2032403"/>
                <a:gd name="connsiteX75" fmla="*/ 1339008 w 1681925"/>
                <a:gd name="connsiteY75" fmla="*/ 1207770 h 2032403"/>
                <a:gd name="connsiteX76" fmla="*/ 1345812 w 1681925"/>
                <a:gd name="connsiteY76" fmla="*/ 1232264 h 2032403"/>
                <a:gd name="connsiteX77" fmla="*/ 1364863 w 1681925"/>
                <a:gd name="connsiteY77" fmla="*/ 1251315 h 2032403"/>
                <a:gd name="connsiteX78" fmla="*/ 1383914 w 1681925"/>
                <a:gd name="connsiteY78" fmla="*/ 1277170 h 2032403"/>
                <a:gd name="connsiteX79" fmla="*/ 1389357 w 1681925"/>
                <a:gd name="connsiteY79" fmla="*/ 1303025 h 2032403"/>
                <a:gd name="connsiteX80" fmla="*/ 1396161 w 1681925"/>
                <a:gd name="connsiteY80" fmla="*/ 1322075 h 2032403"/>
                <a:gd name="connsiteX81" fmla="*/ 1402965 w 1681925"/>
                <a:gd name="connsiteY81" fmla="*/ 1341126 h 2032403"/>
                <a:gd name="connsiteX82" fmla="*/ 1396161 w 1681925"/>
                <a:gd name="connsiteY82" fmla="*/ 1379228 h 2032403"/>
                <a:gd name="connsiteX83" fmla="*/ 1377110 w 1681925"/>
                <a:gd name="connsiteY83" fmla="*/ 1417330 h 2032403"/>
                <a:gd name="connsiteX84" fmla="*/ 1358059 w 1681925"/>
                <a:gd name="connsiteY84" fmla="*/ 1441824 h 2032403"/>
                <a:gd name="connsiteX85" fmla="*/ 1333565 w 1681925"/>
                <a:gd name="connsiteY85" fmla="*/ 1460875 h 2032403"/>
                <a:gd name="connsiteX86" fmla="*/ 1314514 w 1681925"/>
                <a:gd name="connsiteY86" fmla="*/ 1479926 h 2032403"/>
                <a:gd name="connsiteX87" fmla="*/ 1314514 w 1681925"/>
                <a:gd name="connsiteY87" fmla="*/ 1537079 h 2032403"/>
                <a:gd name="connsiteX88" fmla="*/ 1307710 w 1681925"/>
                <a:gd name="connsiteY88" fmla="*/ 1601036 h 2032403"/>
                <a:gd name="connsiteX89" fmla="*/ 1300907 w 1681925"/>
                <a:gd name="connsiteY89" fmla="*/ 1639137 h 2032403"/>
                <a:gd name="connsiteX90" fmla="*/ 1281856 w 1681925"/>
                <a:gd name="connsiteY90" fmla="*/ 1664992 h 2032403"/>
                <a:gd name="connsiteX91" fmla="*/ 1262805 w 1681925"/>
                <a:gd name="connsiteY91" fmla="*/ 1684043 h 2032403"/>
                <a:gd name="connsiteX92" fmla="*/ 1238311 w 1681925"/>
                <a:gd name="connsiteY92" fmla="*/ 1696290 h 2032403"/>
                <a:gd name="connsiteX93" fmla="*/ 1205652 w 1681925"/>
                <a:gd name="connsiteY93" fmla="*/ 1696290 h 2032403"/>
                <a:gd name="connsiteX94" fmla="*/ 1174354 w 1681925"/>
                <a:gd name="connsiteY94" fmla="*/ 1708537 h 2032403"/>
                <a:gd name="connsiteX95" fmla="*/ 1129448 w 1681925"/>
                <a:gd name="connsiteY95" fmla="*/ 1734392 h 2032403"/>
                <a:gd name="connsiteX96" fmla="*/ 1098150 w 1681925"/>
                <a:gd name="connsiteY96" fmla="*/ 1760247 h 2032403"/>
                <a:gd name="connsiteX97" fmla="*/ 1085903 w 1681925"/>
                <a:gd name="connsiteY97" fmla="*/ 1765690 h 2032403"/>
                <a:gd name="connsiteX98" fmla="*/ 1060048 w 1681925"/>
                <a:gd name="connsiteY98" fmla="*/ 1803792 h 2032403"/>
                <a:gd name="connsiteX99" fmla="*/ 1028750 w 1681925"/>
                <a:gd name="connsiteY99" fmla="*/ 1829647 h 2032403"/>
                <a:gd name="connsiteX100" fmla="*/ 1002896 w 1681925"/>
                <a:gd name="connsiteY100" fmla="*/ 1841894 h 2032403"/>
                <a:gd name="connsiteX101" fmla="*/ 977041 w 1681925"/>
                <a:gd name="connsiteY101" fmla="*/ 1848698 h 2032403"/>
                <a:gd name="connsiteX102" fmla="*/ 952547 w 1681925"/>
                <a:gd name="connsiteY102" fmla="*/ 1848698 h 2032403"/>
                <a:gd name="connsiteX103" fmla="*/ 933496 w 1681925"/>
                <a:gd name="connsiteY103" fmla="*/ 1848698 h 2032403"/>
                <a:gd name="connsiteX104" fmla="*/ 919888 w 1681925"/>
                <a:gd name="connsiteY104" fmla="*/ 1841894 h 2032403"/>
                <a:gd name="connsiteX105" fmla="*/ 914445 w 1681925"/>
                <a:gd name="connsiteY105" fmla="*/ 1899047 h 2032403"/>
                <a:gd name="connsiteX106" fmla="*/ 919888 w 1681925"/>
                <a:gd name="connsiteY106" fmla="*/ 1912654 h 2032403"/>
                <a:gd name="connsiteX107" fmla="*/ 926692 w 1681925"/>
                <a:gd name="connsiteY107" fmla="*/ 1918098 h 2032403"/>
                <a:gd name="connsiteX108" fmla="*/ 919888 w 1681925"/>
                <a:gd name="connsiteY108" fmla="*/ 1943952 h 2032403"/>
                <a:gd name="connsiteX109" fmla="*/ 914445 w 1681925"/>
                <a:gd name="connsiteY109" fmla="*/ 1969807 h 2032403"/>
                <a:gd name="connsiteX110" fmla="*/ 843684 w 1681925"/>
                <a:gd name="connsiteY110" fmla="*/ 1982054 h 2032403"/>
                <a:gd name="connsiteX111" fmla="*/ 819190 w 1681925"/>
                <a:gd name="connsiteY111" fmla="*/ 2007909 h 2032403"/>
                <a:gd name="connsiteX112" fmla="*/ 793335 w 1681925"/>
                <a:gd name="connsiteY112" fmla="*/ 2020156 h 2032403"/>
                <a:gd name="connsiteX113" fmla="*/ 767480 w 1681925"/>
                <a:gd name="connsiteY113" fmla="*/ 2026960 h 2032403"/>
                <a:gd name="connsiteX114" fmla="*/ 748430 w 1681925"/>
                <a:gd name="connsiteY114" fmla="*/ 2032403 h 2032403"/>
                <a:gd name="connsiteX115" fmla="*/ 723936 w 1681925"/>
                <a:gd name="connsiteY115" fmla="*/ 2026960 h 2032403"/>
                <a:gd name="connsiteX116" fmla="*/ 710328 w 1681925"/>
                <a:gd name="connsiteY116" fmla="*/ 2020156 h 2032403"/>
                <a:gd name="connsiteX117" fmla="*/ 691277 w 1681925"/>
                <a:gd name="connsiteY117" fmla="*/ 1988858 h 2032403"/>
                <a:gd name="connsiteX118" fmla="*/ 666783 w 1681925"/>
                <a:gd name="connsiteY118" fmla="*/ 1956199 h 2032403"/>
                <a:gd name="connsiteX119" fmla="*/ 609630 w 1681925"/>
                <a:gd name="connsiteY119" fmla="*/ 1918098 h 2032403"/>
                <a:gd name="connsiteX120" fmla="*/ 564724 w 1681925"/>
                <a:gd name="connsiteY120" fmla="*/ 1893604 h 2032403"/>
                <a:gd name="connsiteX121" fmla="*/ 545673 w 1681925"/>
                <a:gd name="connsiteY121" fmla="*/ 1879996 h 2032403"/>
                <a:gd name="connsiteX122" fmla="*/ 444975 w 1681925"/>
                <a:gd name="connsiteY122" fmla="*/ 1874553 h 2032403"/>
                <a:gd name="connsiteX123" fmla="*/ 368772 w 1681925"/>
                <a:gd name="connsiteY123" fmla="*/ 1855502 h 2032403"/>
                <a:gd name="connsiteX124" fmla="*/ 336113 w 1681925"/>
                <a:gd name="connsiteY124" fmla="*/ 1848698 h 2032403"/>
                <a:gd name="connsiteX125" fmla="*/ 317062 w 1681925"/>
                <a:gd name="connsiteY125" fmla="*/ 1836451 h 2032403"/>
                <a:gd name="connsiteX126" fmla="*/ 285764 w 1681925"/>
                <a:gd name="connsiteY126" fmla="*/ 1810596 h 2032403"/>
                <a:gd name="connsiteX127" fmla="*/ 259909 w 1681925"/>
                <a:gd name="connsiteY127" fmla="*/ 1798349 h 2032403"/>
                <a:gd name="connsiteX128" fmla="*/ 221807 w 1681925"/>
                <a:gd name="connsiteY128" fmla="*/ 1791545 h 2032403"/>
                <a:gd name="connsiteX129" fmla="*/ 190509 w 1681925"/>
                <a:gd name="connsiteY129" fmla="*/ 1784741 h 2032403"/>
                <a:gd name="connsiteX130" fmla="*/ 140161 w 1681925"/>
                <a:gd name="connsiteY130" fmla="*/ 1791545 h 2032403"/>
                <a:gd name="connsiteX131" fmla="*/ 114306 w 1681925"/>
                <a:gd name="connsiteY131" fmla="*/ 1798349 h 2032403"/>
                <a:gd name="connsiteX132" fmla="*/ 88451 w 1681925"/>
                <a:gd name="connsiteY132" fmla="*/ 1784741 h 2032403"/>
                <a:gd name="connsiteX133" fmla="*/ 63957 w 1681925"/>
                <a:gd name="connsiteY133" fmla="*/ 1722145 h 2032403"/>
                <a:gd name="connsiteX134" fmla="*/ 44906 w 1681925"/>
                <a:gd name="connsiteY134" fmla="*/ 1684043 h 2032403"/>
                <a:gd name="connsiteX135" fmla="*/ 38102 w 1681925"/>
                <a:gd name="connsiteY135" fmla="*/ 1651384 h 2032403"/>
                <a:gd name="connsiteX136" fmla="*/ 38102 w 1681925"/>
                <a:gd name="connsiteY136" fmla="*/ 1639137 h 2032403"/>
                <a:gd name="connsiteX137" fmla="*/ 44906 w 1681925"/>
                <a:gd name="connsiteY137" fmla="*/ 1626890 h 2032403"/>
                <a:gd name="connsiteX138" fmla="*/ 50349 w 1681925"/>
                <a:gd name="connsiteY138" fmla="*/ 1626890 h 2032403"/>
                <a:gd name="connsiteX139" fmla="*/ 57153 w 1681925"/>
                <a:gd name="connsiteY139" fmla="*/ 1626890 h 2032403"/>
                <a:gd name="connsiteX140" fmla="*/ 126553 w 1681925"/>
                <a:gd name="connsiteY140" fmla="*/ 1613283 h 2032403"/>
                <a:gd name="connsiteX141" fmla="*/ 159211 w 1681925"/>
                <a:gd name="connsiteY141" fmla="*/ 1607839 h 2032403"/>
                <a:gd name="connsiteX142" fmla="*/ 171459 w 1681925"/>
                <a:gd name="connsiteY142" fmla="*/ 1594232 h 2032403"/>
                <a:gd name="connsiteX143" fmla="*/ 171459 w 1681925"/>
                <a:gd name="connsiteY143" fmla="*/ 1588789 h 2032403"/>
                <a:gd name="connsiteX144" fmla="*/ 190509 w 1681925"/>
                <a:gd name="connsiteY144" fmla="*/ 1562934 h 2032403"/>
                <a:gd name="connsiteX145" fmla="*/ 216364 w 1681925"/>
                <a:gd name="connsiteY145" fmla="*/ 1498977 h 2032403"/>
                <a:gd name="connsiteX146" fmla="*/ 228611 w 1681925"/>
                <a:gd name="connsiteY146" fmla="*/ 1467679 h 2032403"/>
                <a:gd name="connsiteX147" fmla="*/ 228611 w 1681925"/>
                <a:gd name="connsiteY147" fmla="*/ 1436381 h 2032403"/>
                <a:gd name="connsiteX148" fmla="*/ 228611 w 1681925"/>
                <a:gd name="connsiteY148" fmla="*/ 1422773 h 2032403"/>
                <a:gd name="connsiteX149" fmla="*/ 221807 w 1681925"/>
                <a:gd name="connsiteY149" fmla="*/ 1417330 h 2032403"/>
                <a:gd name="connsiteX150" fmla="*/ 209560 w 1681925"/>
                <a:gd name="connsiteY150" fmla="*/ 1403722 h 2032403"/>
                <a:gd name="connsiteX151" fmla="*/ 197313 w 1681925"/>
                <a:gd name="connsiteY151" fmla="*/ 1403722 h 2032403"/>
                <a:gd name="connsiteX152" fmla="*/ 164655 w 1681925"/>
                <a:gd name="connsiteY152" fmla="*/ 1398279 h 2032403"/>
                <a:gd name="connsiteX153" fmla="*/ 140161 w 1681925"/>
                <a:gd name="connsiteY153" fmla="*/ 1384671 h 2032403"/>
                <a:gd name="connsiteX154" fmla="*/ 95255 w 1681925"/>
                <a:gd name="connsiteY154" fmla="*/ 1360177 h 2032403"/>
                <a:gd name="connsiteX155" fmla="*/ 69400 w 1681925"/>
                <a:gd name="connsiteY155" fmla="*/ 1327519 h 2032403"/>
                <a:gd name="connsiteX156" fmla="*/ 57153 w 1681925"/>
                <a:gd name="connsiteY156" fmla="*/ 1303025 h 2032403"/>
                <a:gd name="connsiteX157" fmla="*/ 50349 w 1681925"/>
                <a:gd name="connsiteY157" fmla="*/ 1245872 h 2032403"/>
                <a:gd name="connsiteX158" fmla="*/ 38102 w 1681925"/>
                <a:gd name="connsiteY158" fmla="*/ 1200966 h 2032403"/>
                <a:gd name="connsiteX159" fmla="*/ 31298 w 1681925"/>
                <a:gd name="connsiteY159" fmla="*/ 1181915 h 2032403"/>
                <a:gd name="connsiteX160" fmla="*/ 19051 w 1681925"/>
                <a:gd name="connsiteY160" fmla="*/ 1162864 h 2032403"/>
                <a:gd name="connsiteX161" fmla="*/ 6804 w 1681925"/>
                <a:gd name="connsiteY161" fmla="*/ 1137009 h 2032403"/>
                <a:gd name="connsiteX162" fmla="*/ 0 w 1681925"/>
                <a:gd name="connsiteY162" fmla="*/ 1112515 h 2032403"/>
                <a:gd name="connsiteX163" fmla="*/ 6804 w 1681925"/>
                <a:gd name="connsiteY163" fmla="*/ 1086660 h 2032403"/>
                <a:gd name="connsiteX164" fmla="*/ 25855 w 1681925"/>
                <a:gd name="connsiteY164" fmla="*/ 1055362 h 2032403"/>
                <a:gd name="connsiteX165" fmla="*/ 44906 w 1681925"/>
                <a:gd name="connsiteY165" fmla="*/ 1029507 h 2032403"/>
                <a:gd name="connsiteX166" fmla="*/ 69400 w 1681925"/>
                <a:gd name="connsiteY166" fmla="*/ 1005013 h 2032403"/>
                <a:gd name="connsiteX167" fmla="*/ 95255 w 1681925"/>
                <a:gd name="connsiteY167" fmla="*/ 991406 h 2032403"/>
                <a:gd name="connsiteX168" fmla="*/ 126553 w 1681925"/>
                <a:gd name="connsiteY168" fmla="*/ 979159 h 2032403"/>
                <a:gd name="connsiteX169" fmla="*/ 266713 w 1681925"/>
                <a:gd name="connsiteY169" fmla="*/ 947861 h 2032403"/>
                <a:gd name="connsiteX170" fmla="*/ 285764 w 1681925"/>
                <a:gd name="connsiteY170" fmla="*/ 928810 h 2032403"/>
                <a:gd name="connsiteX171" fmla="*/ 311619 w 1681925"/>
                <a:gd name="connsiteY171" fmla="*/ 909759 h 2032403"/>
                <a:gd name="connsiteX172" fmla="*/ 336113 w 1681925"/>
                <a:gd name="connsiteY172" fmla="*/ 890708 h 2032403"/>
                <a:gd name="connsiteX173" fmla="*/ 355164 w 1681925"/>
                <a:gd name="connsiteY173" fmla="*/ 883904 h 2032403"/>
                <a:gd name="connsiteX174" fmla="*/ 393266 w 1681925"/>
                <a:gd name="connsiteY174" fmla="*/ 871657 h 2032403"/>
                <a:gd name="connsiteX175" fmla="*/ 412317 w 1681925"/>
                <a:gd name="connsiteY175" fmla="*/ 871657 h 2032403"/>
                <a:gd name="connsiteX176" fmla="*/ 438172 w 1681925"/>
                <a:gd name="connsiteY176" fmla="*/ 877100 h 2032403"/>
                <a:gd name="connsiteX177" fmla="*/ 476273 w 1681925"/>
                <a:gd name="connsiteY177" fmla="*/ 883904 h 2032403"/>
                <a:gd name="connsiteX178" fmla="*/ 514375 w 1681925"/>
                <a:gd name="connsiteY178" fmla="*/ 890708 h 2032403"/>
                <a:gd name="connsiteX179" fmla="*/ 507571 w 1681925"/>
                <a:gd name="connsiteY179" fmla="*/ 864853 h 2032403"/>
                <a:gd name="connsiteX180" fmla="*/ 514375 w 1681925"/>
                <a:gd name="connsiteY180" fmla="*/ 852606 h 2032403"/>
                <a:gd name="connsiteX181" fmla="*/ 521179 w 1681925"/>
                <a:gd name="connsiteY181" fmla="*/ 845802 h 2032403"/>
                <a:gd name="connsiteX182" fmla="*/ 526622 w 1681925"/>
                <a:gd name="connsiteY182" fmla="*/ 845802 h 2032403"/>
                <a:gd name="connsiteX183" fmla="*/ 576971 w 1681925"/>
                <a:gd name="connsiteY183" fmla="*/ 838998 h 2032403"/>
                <a:gd name="connsiteX184" fmla="*/ 609630 w 1681925"/>
                <a:gd name="connsiteY184" fmla="*/ 838998 h 2032403"/>
                <a:gd name="connsiteX185" fmla="*/ 609630 w 1681925"/>
                <a:gd name="connsiteY185" fmla="*/ 807700 h 2032403"/>
                <a:gd name="connsiteX186" fmla="*/ 615073 w 1681925"/>
                <a:gd name="connsiteY186" fmla="*/ 788649 h 2032403"/>
                <a:gd name="connsiteX187" fmla="*/ 628681 w 1681925"/>
                <a:gd name="connsiteY187" fmla="*/ 776402 h 2032403"/>
                <a:gd name="connsiteX188" fmla="*/ 647732 w 1681925"/>
                <a:gd name="connsiteY188" fmla="*/ 776402 h 2032403"/>
                <a:gd name="connsiteX189" fmla="*/ 672226 w 1681925"/>
                <a:gd name="connsiteY189" fmla="*/ 776402 h 2032403"/>
                <a:gd name="connsiteX190" fmla="*/ 685834 w 1681925"/>
                <a:gd name="connsiteY190" fmla="*/ 781845 h 2032403"/>
                <a:gd name="connsiteX191" fmla="*/ 729379 w 1681925"/>
                <a:gd name="connsiteY191" fmla="*/ 814504 h 2032403"/>
                <a:gd name="connsiteX192" fmla="*/ 762037 w 1681925"/>
                <a:gd name="connsiteY192" fmla="*/ 826751 h 2032403"/>
                <a:gd name="connsiteX193" fmla="*/ 781088 w 1681925"/>
                <a:gd name="connsiteY193" fmla="*/ 819947 h 2032403"/>
                <a:gd name="connsiteX194" fmla="*/ 793335 w 1681925"/>
                <a:gd name="connsiteY194" fmla="*/ 807700 h 2032403"/>
                <a:gd name="connsiteX195" fmla="*/ 800139 w 1681925"/>
                <a:gd name="connsiteY195" fmla="*/ 795453 h 2032403"/>
                <a:gd name="connsiteX196" fmla="*/ 805582 w 1681925"/>
                <a:gd name="connsiteY196" fmla="*/ 776402 h 2032403"/>
                <a:gd name="connsiteX197" fmla="*/ 805582 w 1681925"/>
                <a:gd name="connsiteY197" fmla="*/ 757351 h 2032403"/>
                <a:gd name="connsiteX198" fmla="*/ 819190 w 1681925"/>
                <a:gd name="connsiteY198" fmla="*/ 705642 h 2032403"/>
                <a:gd name="connsiteX199" fmla="*/ 824633 w 1681925"/>
                <a:gd name="connsiteY199" fmla="*/ 674344 h 2032403"/>
                <a:gd name="connsiteX200" fmla="*/ 824633 w 1681925"/>
                <a:gd name="connsiteY200" fmla="*/ 643046 h 2032403"/>
                <a:gd name="connsiteX201" fmla="*/ 819190 w 1681925"/>
                <a:gd name="connsiteY201" fmla="*/ 623995 h 2032403"/>
                <a:gd name="connsiteX202" fmla="*/ 812386 w 1681925"/>
                <a:gd name="connsiteY202" fmla="*/ 610387 h 2032403"/>
                <a:gd name="connsiteX203" fmla="*/ 805582 w 1681925"/>
                <a:gd name="connsiteY203" fmla="*/ 598140 h 2032403"/>
                <a:gd name="connsiteX204" fmla="*/ 793335 w 1681925"/>
                <a:gd name="connsiteY204" fmla="*/ 598140 h 2032403"/>
                <a:gd name="connsiteX205" fmla="*/ 767480 w 1681925"/>
                <a:gd name="connsiteY205" fmla="*/ 579089 h 2032403"/>
                <a:gd name="connsiteX206" fmla="*/ 748430 w 1681925"/>
                <a:gd name="connsiteY206" fmla="*/ 560038 h 2032403"/>
                <a:gd name="connsiteX207" fmla="*/ 736183 w 1681925"/>
                <a:gd name="connsiteY207" fmla="*/ 540987 h 2032403"/>
                <a:gd name="connsiteX208" fmla="*/ 729379 w 1681925"/>
                <a:gd name="connsiteY208" fmla="*/ 521936 h 2032403"/>
                <a:gd name="connsiteX209" fmla="*/ 729379 w 1681925"/>
                <a:gd name="connsiteY209" fmla="*/ 496081 h 2032403"/>
                <a:gd name="connsiteX210" fmla="*/ 736183 w 1681925"/>
                <a:gd name="connsiteY210" fmla="*/ 483834 h 2032403"/>
                <a:gd name="connsiteX211" fmla="*/ 762037 w 1681925"/>
                <a:gd name="connsiteY211" fmla="*/ 438928 h 2032403"/>
                <a:gd name="connsiteX212" fmla="*/ 774284 w 1681925"/>
                <a:gd name="connsiteY212" fmla="*/ 400827 h 2032403"/>
                <a:gd name="connsiteX213" fmla="*/ 774284 w 1681925"/>
                <a:gd name="connsiteY213" fmla="*/ 381776 h 2032403"/>
                <a:gd name="connsiteX214" fmla="*/ 767480 w 1681925"/>
                <a:gd name="connsiteY214" fmla="*/ 376332 h 2032403"/>
                <a:gd name="connsiteX215" fmla="*/ 762037 w 1681925"/>
                <a:gd name="connsiteY215" fmla="*/ 236172 h 2032403"/>
                <a:gd name="connsiteX216" fmla="*/ 762037 w 1681925"/>
                <a:gd name="connsiteY216" fmla="*/ 229368 h 2032403"/>
                <a:gd name="connsiteX217" fmla="*/ 805582 w 1681925"/>
                <a:gd name="connsiteY217" fmla="*/ 236172 h 2032403"/>
                <a:gd name="connsiteX218" fmla="*/ 818051 w 1681925"/>
                <a:gd name="connsiteY218" fmla="*/ 247442 h 2032403"/>
                <a:gd name="connsiteX219" fmla="*/ 819191 w 1681925"/>
                <a:gd name="connsiteY219" fmla="*/ 246302 h 2032403"/>
                <a:gd name="connsiteX220" fmla="*/ 831438 w 1681925"/>
                <a:gd name="connsiteY220" fmla="*/ 234055 h 2032403"/>
                <a:gd name="connsiteX221" fmla="*/ 843685 w 1681925"/>
                <a:gd name="connsiteY221" fmla="*/ 195953 h 2032403"/>
                <a:gd name="connsiteX222" fmla="*/ 857293 w 1681925"/>
                <a:gd name="connsiteY222" fmla="*/ 107502 h 2032403"/>
                <a:gd name="connsiteX223" fmla="*/ 857293 w 1681925"/>
                <a:gd name="connsiteY223" fmla="*/ 69400 h 2032403"/>
                <a:gd name="connsiteX224" fmla="*/ 857293 w 1681925"/>
                <a:gd name="connsiteY224" fmla="*/ 50349 h 2032403"/>
                <a:gd name="connsiteX225" fmla="*/ 862736 w 1681925"/>
                <a:gd name="connsiteY225" fmla="*/ 19051 h 2032403"/>
                <a:gd name="connsiteX226" fmla="*/ 876344 w 1681925"/>
                <a:gd name="connsiteY226" fmla="*/ 5443 h 203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681925" h="2032403">
                  <a:moveTo>
                    <a:pt x="888591" y="0"/>
                  </a:moveTo>
                  <a:lnTo>
                    <a:pt x="907642" y="0"/>
                  </a:lnTo>
                  <a:lnTo>
                    <a:pt x="933497" y="5443"/>
                  </a:lnTo>
                  <a:lnTo>
                    <a:pt x="990649" y="38102"/>
                  </a:lnTo>
                  <a:lnTo>
                    <a:pt x="996093" y="43545"/>
                  </a:lnTo>
                  <a:lnTo>
                    <a:pt x="1015144" y="57153"/>
                  </a:lnTo>
                  <a:lnTo>
                    <a:pt x="1028751" y="62596"/>
                  </a:lnTo>
                  <a:lnTo>
                    <a:pt x="1034194" y="57153"/>
                  </a:lnTo>
                  <a:lnTo>
                    <a:pt x="1047802" y="43545"/>
                  </a:lnTo>
                  <a:lnTo>
                    <a:pt x="1060049" y="24494"/>
                  </a:lnTo>
                  <a:lnTo>
                    <a:pt x="1098151" y="57153"/>
                  </a:lnTo>
                  <a:lnTo>
                    <a:pt x="1345814" y="62596"/>
                  </a:lnTo>
                  <a:lnTo>
                    <a:pt x="1371668" y="57153"/>
                  </a:lnTo>
                  <a:lnTo>
                    <a:pt x="1377111" y="43545"/>
                  </a:lnTo>
                  <a:lnTo>
                    <a:pt x="1389359" y="31298"/>
                  </a:lnTo>
                  <a:lnTo>
                    <a:pt x="1396162" y="19051"/>
                  </a:lnTo>
                  <a:lnTo>
                    <a:pt x="1415213" y="12247"/>
                  </a:lnTo>
                  <a:lnTo>
                    <a:pt x="1434264" y="19051"/>
                  </a:lnTo>
                  <a:lnTo>
                    <a:pt x="1453315" y="31298"/>
                  </a:lnTo>
                  <a:lnTo>
                    <a:pt x="1479170" y="62596"/>
                  </a:lnTo>
                  <a:lnTo>
                    <a:pt x="1484613" y="81647"/>
                  </a:lnTo>
                  <a:lnTo>
                    <a:pt x="1491417" y="138800"/>
                  </a:lnTo>
                  <a:lnTo>
                    <a:pt x="1491417" y="170098"/>
                  </a:lnTo>
                  <a:lnTo>
                    <a:pt x="1491417" y="215003"/>
                  </a:lnTo>
                  <a:lnTo>
                    <a:pt x="1479170" y="259910"/>
                  </a:lnTo>
                  <a:lnTo>
                    <a:pt x="1453315" y="303455"/>
                  </a:lnTo>
                  <a:lnTo>
                    <a:pt x="1427460" y="393266"/>
                  </a:lnTo>
                  <a:lnTo>
                    <a:pt x="1427460" y="405513"/>
                  </a:lnTo>
                  <a:lnTo>
                    <a:pt x="1427459" y="405512"/>
                  </a:lnTo>
                  <a:lnTo>
                    <a:pt x="1427459" y="407630"/>
                  </a:lnTo>
                  <a:lnTo>
                    <a:pt x="1415212" y="426681"/>
                  </a:lnTo>
                  <a:lnTo>
                    <a:pt x="1408408" y="438928"/>
                  </a:lnTo>
                  <a:lnTo>
                    <a:pt x="1408408" y="452536"/>
                  </a:lnTo>
                  <a:lnTo>
                    <a:pt x="1408408" y="471587"/>
                  </a:lnTo>
                  <a:lnTo>
                    <a:pt x="1415212" y="490638"/>
                  </a:lnTo>
                  <a:lnTo>
                    <a:pt x="1434263" y="509689"/>
                  </a:lnTo>
                  <a:lnTo>
                    <a:pt x="1472365" y="521936"/>
                  </a:lnTo>
                  <a:lnTo>
                    <a:pt x="1522714" y="528740"/>
                  </a:lnTo>
                  <a:lnTo>
                    <a:pt x="1522714" y="540987"/>
                  </a:lnTo>
                  <a:lnTo>
                    <a:pt x="1536322" y="547791"/>
                  </a:lnTo>
                  <a:lnTo>
                    <a:pt x="1567620" y="572285"/>
                  </a:lnTo>
                  <a:lnTo>
                    <a:pt x="1617968" y="604944"/>
                  </a:lnTo>
                  <a:lnTo>
                    <a:pt x="1631576" y="604944"/>
                  </a:lnTo>
                  <a:lnTo>
                    <a:pt x="1662874" y="610387"/>
                  </a:lnTo>
                  <a:lnTo>
                    <a:pt x="1669678" y="623995"/>
                  </a:lnTo>
                  <a:lnTo>
                    <a:pt x="1669678" y="636242"/>
                  </a:lnTo>
                  <a:lnTo>
                    <a:pt x="1650627" y="648489"/>
                  </a:lnTo>
                  <a:lnTo>
                    <a:pt x="1617968" y="667540"/>
                  </a:lnTo>
                  <a:lnTo>
                    <a:pt x="1579867" y="686591"/>
                  </a:lnTo>
                  <a:lnTo>
                    <a:pt x="1560816" y="705642"/>
                  </a:lnTo>
                  <a:lnTo>
                    <a:pt x="1555373" y="724692"/>
                  </a:lnTo>
                  <a:lnTo>
                    <a:pt x="1555373" y="738300"/>
                  </a:lnTo>
                  <a:lnTo>
                    <a:pt x="1574424" y="757351"/>
                  </a:lnTo>
                  <a:lnTo>
                    <a:pt x="1593474" y="776402"/>
                  </a:lnTo>
                  <a:lnTo>
                    <a:pt x="1650627" y="833555"/>
                  </a:lnTo>
                  <a:lnTo>
                    <a:pt x="1675121" y="864853"/>
                  </a:lnTo>
                  <a:lnTo>
                    <a:pt x="1681925" y="883904"/>
                  </a:lnTo>
                  <a:lnTo>
                    <a:pt x="1681925" y="902955"/>
                  </a:lnTo>
                  <a:lnTo>
                    <a:pt x="1681925" y="915202"/>
                  </a:lnTo>
                  <a:lnTo>
                    <a:pt x="1669678" y="922006"/>
                  </a:lnTo>
                  <a:lnTo>
                    <a:pt x="1662874" y="922006"/>
                  </a:lnTo>
                  <a:lnTo>
                    <a:pt x="1650627" y="922006"/>
                  </a:lnTo>
                  <a:lnTo>
                    <a:pt x="1605721" y="928810"/>
                  </a:lnTo>
                  <a:lnTo>
                    <a:pt x="1574424" y="928810"/>
                  </a:lnTo>
                  <a:lnTo>
                    <a:pt x="1536322" y="941057"/>
                  </a:lnTo>
                  <a:lnTo>
                    <a:pt x="1517271" y="953304"/>
                  </a:lnTo>
                  <a:lnTo>
                    <a:pt x="1510467" y="960108"/>
                  </a:lnTo>
                  <a:lnTo>
                    <a:pt x="1510467" y="1062166"/>
                  </a:lnTo>
                  <a:lnTo>
                    <a:pt x="1434263" y="1086660"/>
                  </a:lnTo>
                  <a:lnTo>
                    <a:pt x="1396161" y="1105711"/>
                  </a:lnTo>
                  <a:lnTo>
                    <a:pt x="1364863" y="1117958"/>
                  </a:lnTo>
                  <a:lnTo>
                    <a:pt x="1339008" y="1143813"/>
                  </a:lnTo>
                  <a:lnTo>
                    <a:pt x="1333565" y="1156060"/>
                  </a:lnTo>
                  <a:lnTo>
                    <a:pt x="1333565" y="1175111"/>
                  </a:lnTo>
                  <a:lnTo>
                    <a:pt x="1333565" y="1188719"/>
                  </a:lnTo>
                  <a:lnTo>
                    <a:pt x="1339008" y="1207770"/>
                  </a:lnTo>
                  <a:lnTo>
                    <a:pt x="1345812" y="1232264"/>
                  </a:lnTo>
                  <a:lnTo>
                    <a:pt x="1364863" y="1251315"/>
                  </a:lnTo>
                  <a:lnTo>
                    <a:pt x="1383914" y="1277170"/>
                  </a:lnTo>
                  <a:lnTo>
                    <a:pt x="1389357" y="1303025"/>
                  </a:lnTo>
                  <a:lnTo>
                    <a:pt x="1396161" y="1322075"/>
                  </a:lnTo>
                  <a:lnTo>
                    <a:pt x="1402965" y="1341126"/>
                  </a:lnTo>
                  <a:lnTo>
                    <a:pt x="1396161" y="1379228"/>
                  </a:lnTo>
                  <a:lnTo>
                    <a:pt x="1377110" y="1417330"/>
                  </a:lnTo>
                  <a:lnTo>
                    <a:pt x="1358059" y="1441824"/>
                  </a:lnTo>
                  <a:lnTo>
                    <a:pt x="1333565" y="1460875"/>
                  </a:lnTo>
                  <a:lnTo>
                    <a:pt x="1314514" y="1479926"/>
                  </a:lnTo>
                  <a:lnTo>
                    <a:pt x="1314514" y="1537079"/>
                  </a:lnTo>
                  <a:lnTo>
                    <a:pt x="1307710" y="1601036"/>
                  </a:lnTo>
                  <a:lnTo>
                    <a:pt x="1300907" y="1639137"/>
                  </a:lnTo>
                  <a:lnTo>
                    <a:pt x="1281856" y="1664992"/>
                  </a:lnTo>
                  <a:lnTo>
                    <a:pt x="1262805" y="1684043"/>
                  </a:lnTo>
                  <a:lnTo>
                    <a:pt x="1238311" y="1696290"/>
                  </a:lnTo>
                  <a:lnTo>
                    <a:pt x="1205652" y="1696290"/>
                  </a:lnTo>
                  <a:lnTo>
                    <a:pt x="1174354" y="1708537"/>
                  </a:lnTo>
                  <a:lnTo>
                    <a:pt x="1129448" y="1734392"/>
                  </a:lnTo>
                  <a:lnTo>
                    <a:pt x="1098150" y="1760247"/>
                  </a:lnTo>
                  <a:lnTo>
                    <a:pt x="1085903" y="1765690"/>
                  </a:lnTo>
                  <a:lnTo>
                    <a:pt x="1060048" y="1803792"/>
                  </a:lnTo>
                  <a:lnTo>
                    <a:pt x="1028750" y="1829647"/>
                  </a:lnTo>
                  <a:lnTo>
                    <a:pt x="1002896" y="1841894"/>
                  </a:lnTo>
                  <a:lnTo>
                    <a:pt x="977041" y="1848698"/>
                  </a:lnTo>
                  <a:lnTo>
                    <a:pt x="952547" y="1848698"/>
                  </a:lnTo>
                  <a:lnTo>
                    <a:pt x="933496" y="1848698"/>
                  </a:lnTo>
                  <a:lnTo>
                    <a:pt x="919888" y="1841894"/>
                  </a:lnTo>
                  <a:lnTo>
                    <a:pt x="914445" y="1899047"/>
                  </a:lnTo>
                  <a:lnTo>
                    <a:pt x="919888" y="1912654"/>
                  </a:lnTo>
                  <a:lnTo>
                    <a:pt x="926692" y="1918098"/>
                  </a:lnTo>
                  <a:lnTo>
                    <a:pt x="919888" y="1943952"/>
                  </a:lnTo>
                  <a:lnTo>
                    <a:pt x="914445" y="1969807"/>
                  </a:lnTo>
                  <a:lnTo>
                    <a:pt x="843684" y="1982054"/>
                  </a:lnTo>
                  <a:lnTo>
                    <a:pt x="819190" y="2007909"/>
                  </a:lnTo>
                  <a:lnTo>
                    <a:pt x="793335" y="2020156"/>
                  </a:lnTo>
                  <a:lnTo>
                    <a:pt x="767480" y="2026960"/>
                  </a:lnTo>
                  <a:lnTo>
                    <a:pt x="748430" y="2032403"/>
                  </a:lnTo>
                  <a:lnTo>
                    <a:pt x="723936" y="2026960"/>
                  </a:lnTo>
                  <a:lnTo>
                    <a:pt x="710328" y="2020156"/>
                  </a:lnTo>
                  <a:lnTo>
                    <a:pt x="691277" y="1988858"/>
                  </a:lnTo>
                  <a:lnTo>
                    <a:pt x="666783" y="1956199"/>
                  </a:lnTo>
                  <a:lnTo>
                    <a:pt x="609630" y="1918098"/>
                  </a:lnTo>
                  <a:lnTo>
                    <a:pt x="564724" y="1893604"/>
                  </a:lnTo>
                  <a:lnTo>
                    <a:pt x="545673" y="1879996"/>
                  </a:lnTo>
                  <a:lnTo>
                    <a:pt x="444975" y="1874553"/>
                  </a:lnTo>
                  <a:lnTo>
                    <a:pt x="368772" y="1855502"/>
                  </a:lnTo>
                  <a:lnTo>
                    <a:pt x="336113" y="1848698"/>
                  </a:lnTo>
                  <a:lnTo>
                    <a:pt x="317062" y="1836451"/>
                  </a:lnTo>
                  <a:lnTo>
                    <a:pt x="285764" y="1810596"/>
                  </a:lnTo>
                  <a:lnTo>
                    <a:pt x="259909" y="1798349"/>
                  </a:lnTo>
                  <a:lnTo>
                    <a:pt x="221807" y="1791545"/>
                  </a:lnTo>
                  <a:lnTo>
                    <a:pt x="190509" y="1784741"/>
                  </a:lnTo>
                  <a:lnTo>
                    <a:pt x="140161" y="1791545"/>
                  </a:lnTo>
                  <a:lnTo>
                    <a:pt x="114306" y="1798349"/>
                  </a:lnTo>
                  <a:lnTo>
                    <a:pt x="88451" y="1784741"/>
                  </a:lnTo>
                  <a:lnTo>
                    <a:pt x="63957" y="1722145"/>
                  </a:lnTo>
                  <a:lnTo>
                    <a:pt x="44906" y="1684043"/>
                  </a:lnTo>
                  <a:lnTo>
                    <a:pt x="38102" y="1651384"/>
                  </a:lnTo>
                  <a:lnTo>
                    <a:pt x="38102" y="1639137"/>
                  </a:lnTo>
                  <a:lnTo>
                    <a:pt x="44906" y="1626890"/>
                  </a:lnTo>
                  <a:lnTo>
                    <a:pt x="50349" y="1626890"/>
                  </a:lnTo>
                  <a:lnTo>
                    <a:pt x="57153" y="1626890"/>
                  </a:lnTo>
                  <a:lnTo>
                    <a:pt x="126553" y="1613283"/>
                  </a:lnTo>
                  <a:lnTo>
                    <a:pt x="159211" y="1607839"/>
                  </a:lnTo>
                  <a:lnTo>
                    <a:pt x="171459" y="1594232"/>
                  </a:lnTo>
                  <a:lnTo>
                    <a:pt x="171459" y="1588789"/>
                  </a:lnTo>
                  <a:lnTo>
                    <a:pt x="190509" y="1562934"/>
                  </a:lnTo>
                  <a:lnTo>
                    <a:pt x="216364" y="1498977"/>
                  </a:lnTo>
                  <a:lnTo>
                    <a:pt x="228611" y="1467679"/>
                  </a:lnTo>
                  <a:lnTo>
                    <a:pt x="228611" y="1436381"/>
                  </a:lnTo>
                  <a:lnTo>
                    <a:pt x="228611" y="1422773"/>
                  </a:lnTo>
                  <a:lnTo>
                    <a:pt x="221807" y="1417330"/>
                  </a:lnTo>
                  <a:lnTo>
                    <a:pt x="209560" y="1403722"/>
                  </a:lnTo>
                  <a:lnTo>
                    <a:pt x="197313" y="1403722"/>
                  </a:lnTo>
                  <a:lnTo>
                    <a:pt x="164655" y="1398279"/>
                  </a:lnTo>
                  <a:lnTo>
                    <a:pt x="140161" y="1384671"/>
                  </a:lnTo>
                  <a:lnTo>
                    <a:pt x="95255" y="1360177"/>
                  </a:lnTo>
                  <a:lnTo>
                    <a:pt x="69400" y="1327519"/>
                  </a:lnTo>
                  <a:lnTo>
                    <a:pt x="57153" y="1303025"/>
                  </a:lnTo>
                  <a:lnTo>
                    <a:pt x="50349" y="1245872"/>
                  </a:lnTo>
                  <a:lnTo>
                    <a:pt x="38102" y="1200966"/>
                  </a:lnTo>
                  <a:lnTo>
                    <a:pt x="31298" y="1181915"/>
                  </a:lnTo>
                  <a:lnTo>
                    <a:pt x="19051" y="1162864"/>
                  </a:lnTo>
                  <a:lnTo>
                    <a:pt x="6804" y="1137009"/>
                  </a:lnTo>
                  <a:lnTo>
                    <a:pt x="0" y="1112515"/>
                  </a:lnTo>
                  <a:lnTo>
                    <a:pt x="6804" y="1086660"/>
                  </a:lnTo>
                  <a:lnTo>
                    <a:pt x="25855" y="1055362"/>
                  </a:lnTo>
                  <a:lnTo>
                    <a:pt x="44906" y="1029507"/>
                  </a:lnTo>
                  <a:lnTo>
                    <a:pt x="69400" y="1005013"/>
                  </a:lnTo>
                  <a:lnTo>
                    <a:pt x="95255" y="991406"/>
                  </a:lnTo>
                  <a:lnTo>
                    <a:pt x="126553" y="979159"/>
                  </a:lnTo>
                  <a:lnTo>
                    <a:pt x="266713" y="947861"/>
                  </a:lnTo>
                  <a:lnTo>
                    <a:pt x="285764" y="928810"/>
                  </a:lnTo>
                  <a:lnTo>
                    <a:pt x="311619" y="909759"/>
                  </a:lnTo>
                  <a:lnTo>
                    <a:pt x="336113" y="890708"/>
                  </a:lnTo>
                  <a:lnTo>
                    <a:pt x="355164" y="883904"/>
                  </a:lnTo>
                  <a:lnTo>
                    <a:pt x="393266" y="871657"/>
                  </a:lnTo>
                  <a:lnTo>
                    <a:pt x="412317" y="871657"/>
                  </a:lnTo>
                  <a:lnTo>
                    <a:pt x="438172" y="877100"/>
                  </a:lnTo>
                  <a:lnTo>
                    <a:pt x="476273" y="883904"/>
                  </a:lnTo>
                  <a:lnTo>
                    <a:pt x="514375" y="890708"/>
                  </a:lnTo>
                  <a:lnTo>
                    <a:pt x="507571" y="864853"/>
                  </a:lnTo>
                  <a:lnTo>
                    <a:pt x="514375" y="852606"/>
                  </a:lnTo>
                  <a:lnTo>
                    <a:pt x="521179" y="845802"/>
                  </a:lnTo>
                  <a:lnTo>
                    <a:pt x="526622" y="845802"/>
                  </a:lnTo>
                  <a:lnTo>
                    <a:pt x="576971" y="838998"/>
                  </a:lnTo>
                  <a:lnTo>
                    <a:pt x="609630" y="838998"/>
                  </a:lnTo>
                  <a:lnTo>
                    <a:pt x="609630" y="807700"/>
                  </a:lnTo>
                  <a:lnTo>
                    <a:pt x="615073" y="788649"/>
                  </a:lnTo>
                  <a:lnTo>
                    <a:pt x="628681" y="776402"/>
                  </a:lnTo>
                  <a:lnTo>
                    <a:pt x="647732" y="776402"/>
                  </a:lnTo>
                  <a:lnTo>
                    <a:pt x="672226" y="776402"/>
                  </a:lnTo>
                  <a:lnTo>
                    <a:pt x="685834" y="781845"/>
                  </a:lnTo>
                  <a:lnTo>
                    <a:pt x="729379" y="814504"/>
                  </a:lnTo>
                  <a:lnTo>
                    <a:pt x="762037" y="826751"/>
                  </a:lnTo>
                  <a:lnTo>
                    <a:pt x="781088" y="819947"/>
                  </a:lnTo>
                  <a:lnTo>
                    <a:pt x="793335" y="807700"/>
                  </a:lnTo>
                  <a:lnTo>
                    <a:pt x="800139" y="795453"/>
                  </a:lnTo>
                  <a:lnTo>
                    <a:pt x="805582" y="776402"/>
                  </a:lnTo>
                  <a:lnTo>
                    <a:pt x="805582" y="757351"/>
                  </a:lnTo>
                  <a:lnTo>
                    <a:pt x="819190" y="705642"/>
                  </a:lnTo>
                  <a:lnTo>
                    <a:pt x="824633" y="674344"/>
                  </a:lnTo>
                  <a:lnTo>
                    <a:pt x="824633" y="643046"/>
                  </a:lnTo>
                  <a:lnTo>
                    <a:pt x="819190" y="623995"/>
                  </a:lnTo>
                  <a:lnTo>
                    <a:pt x="812386" y="610387"/>
                  </a:lnTo>
                  <a:lnTo>
                    <a:pt x="805582" y="598140"/>
                  </a:lnTo>
                  <a:lnTo>
                    <a:pt x="793335" y="598140"/>
                  </a:lnTo>
                  <a:lnTo>
                    <a:pt x="767480" y="579089"/>
                  </a:lnTo>
                  <a:lnTo>
                    <a:pt x="748430" y="560038"/>
                  </a:lnTo>
                  <a:lnTo>
                    <a:pt x="736183" y="540987"/>
                  </a:lnTo>
                  <a:lnTo>
                    <a:pt x="729379" y="521936"/>
                  </a:lnTo>
                  <a:lnTo>
                    <a:pt x="729379" y="496081"/>
                  </a:lnTo>
                  <a:lnTo>
                    <a:pt x="736183" y="483834"/>
                  </a:lnTo>
                  <a:lnTo>
                    <a:pt x="762037" y="438928"/>
                  </a:lnTo>
                  <a:lnTo>
                    <a:pt x="774284" y="400827"/>
                  </a:lnTo>
                  <a:lnTo>
                    <a:pt x="774284" y="381776"/>
                  </a:lnTo>
                  <a:lnTo>
                    <a:pt x="767480" y="376332"/>
                  </a:lnTo>
                  <a:lnTo>
                    <a:pt x="762037" y="236172"/>
                  </a:lnTo>
                  <a:lnTo>
                    <a:pt x="762037" y="229368"/>
                  </a:lnTo>
                  <a:lnTo>
                    <a:pt x="805582" y="236172"/>
                  </a:lnTo>
                  <a:lnTo>
                    <a:pt x="818051" y="247442"/>
                  </a:lnTo>
                  <a:lnTo>
                    <a:pt x="819191" y="246302"/>
                  </a:lnTo>
                  <a:lnTo>
                    <a:pt x="831438" y="234055"/>
                  </a:lnTo>
                  <a:lnTo>
                    <a:pt x="843685" y="195953"/>
                  </a:lnTo>
                  <a:lnTo>
                    <a:pt x="857293" y="107502"/>
                  </a:lnTo>
                  <a:lnTo>
                    <a:pt x="857293" y="69400"/>
                  </a:lnTo>
                  <a:lnTo>
                    <a:pt x="857293" y="50349"/>
                  </a:lnTo>
                  <a:lnTo>
                    <a:pt x="862736" y="19051"/>
                  </a:lnTo>
                  <a:lnTo>
                    <a:pt x="876344" y="5443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0" name="Freeform 14"/>
            <p:cNvSpPr/>
            <p:nvPr/>
          </p:nvSpPr>
          <p:spPr bwMode="auto">
            <a:xfrm>
              <a:off x="9500" y="9237"/>
              <a:ext cx="3420" cy="2329"/>
            </a:xfrm>
            <a:custGeom>
              <a:avLst/>
              <a:gdLst>
                <a:gd name="T0" fmla="*/ 1596 w 1596"/>
                <a:gd name="T1" fmla="*/ 541 h 1087"/>
                <a:gd name="T2" fmla="*/ 1521 w 1596"/>
                <a:gd name="T3" fmla="*/ 145 h 1087"/>
                <a:gd name="T4" fmla="*/ 1563 w 1596"/>
                <a:gd name="T5" fmla="*/ 52 h 1087"/>
                <a:gd name="T6" fmla="*/ 1512 w 1596"/>
                <a:gd name="T7" fmla="*/ 70 h 1087"/>
                <a:gd name="T8" fmla="*/ 1470 w 1596"/>
                <a:gd name="T9" fmla="*/ 140 h 1087"/>
                <a:gd name="T10" fmla="*/ 1432 w 1596"/>
                <a:gd name="T11" fmla="*/ 135 h 1087"/>
                <a:gd name="T12" fmla="*/ 1395 w 1596"/>
                <a:gd name="T13" fmla="*/ 163 h 1087"/>
                <a:gd name="T14" fmla="*/ 1339 w 1596"/>
                <a:gd name="T15" fmla="*/ 196 h 1087"/>
                <a:gd name="T16" fmla="*/ 1260 w 1596"/>
                <a:gd name="T17" fmla="*/ 89 h 1087"/>
                <a:gd name="T18" fmla="*/ 1194 w 1596"/>
                <a:gd name="T19" fmla="*/ 84 h 1087"/>
                <a:gd name="T20" fmla="*/ 1148 w 1596"/>
                <a:gd name="T21" fmla="*/ 121 h 1087"/>
                <a:gd name="T22" fmla="*/ 1115 w 1596"/>
                <a:gd name="T23" fmla="*/ 121 h 1087"/>
                <a:gd name="T24" fmla="*/ 1110 w 1596"/>
                <a:gd name="T25" fmla="*/ 70 h 1087"/>
                <a:gd name="T26" fmla="*/ 1041 w 1596"/>
                <a:gd name="T27" fmla="*/ 61 h 1087"/>
                <a:gd name="T28" fmla="*/ 910 w 1596"/>
                <a:gd name="T29" fmla="*/ 5 h 1087"/>
                <a:gd name="T30" fmla="*/ 775 w 1596"/>
                <a:gd name="T31" fmla="*/ 38 h 1087"/>
                <a:gd name="T32" fmla="*/ 719 w 1596"/>
                <a:gd name="T33" fmla="*/ 112 h 1087"/>
                <a:gd name="T34" fmla="*/ 672 w 1596"/>
                <a:gd name="T35" fmla="*/ 98 h 1087"/>
                <a:gd name="T36" fmla="*/ 621 w 1596"/>
                <a:gd name="T37" fmla="*/ 126 h 1087"/>
                <a:gd name="T38" fmla="*/ 565 w 1596"/>
                <a:gd name="T39" fmla="*/ 145 h 1087"/>
                <a:gd name="T40" fmla="*/ 569 w 1596"/>
                <a:gd name="T41" fmla="*/ 191 h 1087"/>
                <a:gd name="T42" fmla="*/ 616 w 1596"/>
                <a:gd name="T43" fmla="*/ 289 h 1087"/>
                <a:gd name="T44" fmla="*/ 546 w 1596"/>
                <a:gd name="T45" fmla="*/ 322 h 1087"/>
                <a:gd name="T46" fmla="*/ 430 w 1596"/>
                <a:gd name="T47" fmla="*/ 294 h 1087"/>
                <a:gd name="T48" fmla="*/ 299 w 1596"/>
                <a:gd name="T49" fmla="*/ 168 h 1087"/>
                <a:gd name="T50" fmla="*/ 262 w 1596"/>
                <a:gd name="T51" fmla="*/ 173 h 1087"/>
                <a:gd name="T52" fmla="*/ 196 w 1596"/>
                <a:gd name="T53" fmla="*/ 107 h 1087"/>
                <a:gd name="T54" fmla="*/ 154 w 1596"/>
                <a:gd name="T55" fmla="*/ 131 h 1087"/>
                <a:gd name="T56" fmla="*/ 84 w 1596"/>
                <a:gd name="T57" fmla="*/ 89 h 1087"/>
                <a:gd name="T58" fmla="*/ 28 w 1596"/>
                <a:gd name="T59" fmla="*/ 103 h 1087"/>
                <a:gd name="T60" fmla="*/ 0 w 1596"/>
                <a:gd name="T61" fmla="*/ 247 h 1087"/>
                <a:gd name="T62" fmla="*/ 42 w 1596"/>
                <a:gd name="T63" fmla="*/ 285 h 1087"/>
                <a:gd name="T64" fmla="*/ 61 w 1596"/>
                <a:gd name="T65" fmla="*/ 453 h 1087"/>
                <a:gd name="T66" fmla="*/ 42 w 1596"/>
                <a:gd name="T67" fmla="*/ 495 h 1087"/>
                <a:gd name="T68" fmla="*/ 28 w 1596"/>
                <a:gd name="T69" fmla="*/ 537 h 1087"/>
                <a:gd name="T70" fmla="*/ 61 w 1596"/>
                <a:gd name="T71" fmla="*/ 565 h 1087"/>
                <a:gd name="T72" fmla="*/ 56 w 1596"/>
                <a:gd name="T73" fmla="*/ 611 h 1087"/>
                <a:gd name="T74" fmla="*/ 94 w 1596"/>
                <a:gd name="T75" fmla="*/ 639 h 1087"/>
                <a:gd name="T76" fmla="*/ 108 w 1596"/>
                <a:gd name="T77" fmla="*/ 714 h 1087"/>
                <a:gd name="T78" fmla="*/ 159 w 1596"/>
                <a:gd name="T79" fmla="*/ 728 h 1087"/>
                <a:gd name="T80" fmla="*/ 192 w 1596"/>
                <a:gd name="T81" fmla="*/ 714 h 1087"/>
                <a:gd name="T82" fmla="*/ 290 w 1596"/>
                <a:gd name="T83" fmla="*/ 784 h 1087"/>
                <a:gd name="T84" fmla="*/ 350 w 1596"/>
                <a:gd name="T85" fmla="*/ 709 h 1087"/>
                <a:gd name="T86" fmla="*/ 411 w 1596"/>
                <a:gd name="T87" fmla="*/ 747 h 1087"/>
                <a:gd name="T88" fmla="*/ 574 w 1596"/>
                <a:gd name="T89" fmla="*/ 798 h 1087"/>
                <a:gd name="T90" fmla="*/ 644 w 1596"/>
                <a:gd name="T91" fmla="*/ 793 h 1087"/>
                <a:gd name="T92" fmla="*/ 663 w 1596"/>
                <a:gd name="T93" fmla="*/ 844 h 1087"/>
                <a:gd name="T94" fmla="*/ 649 w 1596"/>
                <a:gd name="T95" fmla="*/ 933 h 1087"/>
                <a:gd name="T96" fmla="*/ 742 w 1596"/>
                <a:gd name="T97" fmla="*/ 966 h 1087"/>
                <a:gd name="T98" fmla="*/ 821 w 1596"/>
                <a:gd name="T99" fmla="*/ 994 h 1087"/>
                <a:gd name="T100" fmla="*/ 859 w 1596"/>
                <a:gd name="T101" fmla="*/ 1045 h 1087"/>
                <a:gd name="T102" fmla="*/ 929 w 1596"/>
                <a:gd name="T103" fmla="*/ 1003 h 1087"/>
                <a:gd name="T104" fmla="*/ 980 w 1596"/>
                <a:gd name="T105" fmla="*/ 1031 h 1087"/>
                <a:gd name="T106" fmla="*/ 1031 w 1596"/>
                <a:gd name="T107" fmla="*/ 947 h 1087"/>
                <a:gd name="T108" fmla="*/ 1069 w 1596"/>
                <a:gd name="T109" fmla="*/ 896 h 1087"/>
                <a:gd name="T110" fmla="*/ 1115 w 1596"/>
                <a:gd name="T111" fmla="*/ 938 h 1087"/>
                <a:gd name="T112" fmla="*/ 1213 w 1596"/>
                <a:gd name="T113" fmla="*/ 1082 h 1087"/>
                <a:gd name="T114" fmla="*/ 1250 w 1596"/>
                <a:gd name="T115" fmla="*/ 1017 h 1087"/>
                <a:gd name="T116" fmla="*/ 1278 w 1596"/>
                <a:gd name="T117" fmla="*/ 900 h 1087"/>
                <a:gd name="T118" fmla="*/ 1395 w 1596"/>
                <a:gd name="T119" fmla="*/ 784 h 1087"/>
                <a:gd name="T120" fmla="*/ 1558 w 1596"/>
                <a:gd name="T121" fmla="*/ 714 h 10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96" h="1087">
                  <a:moveTo>
                    <a:pt x="1586" y="677"/>
                  </a:moveTo>
                  <a:lnTo>
                    <a:pt x="1591" y="621"/>
                  </a:lnTo>
                  <a:lnTo>
                    <a:pt x="1596" y="583"/>
                  </a:lnTo>
                  <a:lnTo>
                    <a:pt x="1596" y="541"/>
                  </a:lnTo>
                  <a:lnTo>
                    <a:pt x="1586" y="462"/>
                  </a:lnTo>
                  <a:lnTo>
                    <a:pt x="1572" y="373"/>
                  </a:lnTo>
                  <a:lnTo>
                    <a:pt x="1558" y="303"/>
                  </a:lnTo>
                  <a:lnTo>
                    <a:pt x="1558" y="187"/>
                  </a:lnTo>
                  <a:lnTo>
                    <a:pt x="1521" y="145"/>
                  </a:lnTo>
                  <a:lnTo>
                    <a:pt x="1558" y="79"/>
                  </a:lnTo>
                  <a:lnTo>
                    <a:pt x="1563" y="61"/>
                  </a:lnTo>
                  <a:lnTo>
                    <a:pt x="1563" y="52"/>
                  </a:lnTo>
                  <a:lnTo>
                    <a:pt x="1558" y="42"/>
                  </a:lnTo>
                  <a:lnTo>
                    <a:pt x="1549" y="42"/>
                  </a:lnTo>
                  <a:lnTo>
                    <a:pt x="1540" y="47"/>
                  </a:lnTo>
                  <a:lnTo>
                    <a:pt x="1526" y="56"/>
                  </a:lnTo>
                  <a:lnTo>
                    <a:pt x="1512" y="70"/>
                  </a:lnTo>
                  <a:lnTo>
                    <a:pt x="1502" y="93"/>
                  </a:lnTo>
                  <a:lnTo>
                    <a:pt x="1493" y="117"/>
                  </a:lnTo>
                  <a:lnTo>
                    <a:pt x="1479" y="131"/>
                  </a:lnTo>
                  <a:lnTo>
                    <a:pt x="1470" y="140"/>
                  </a:lnTo>
                  <a:lnTo>
                    <a:pt x="1460" y="145"/>
                  </a:lnTo>
                  <a:lnTo>
                    <a:pt x="1446" y="140"/>
                  </a:lnTo>
                  <a:lnTo>
                    <a:pt x="1442" y="140"/>
                  </a:lnTo>
                  <a:lnTo>
                    <a:pt x="1432" y="135"/>
                  </a:lnTo>
                  <a:lnTo>
                    <a:pt x="1428" y="131"/>
                  </a:lnTo>
                  <a:lnTo>
                    <a:pt x="1409" y="140"/>
                  </a:lnTo>
                  <a:lnTo>
                    <a:pt x="1400" y="154"/>
                  </a:lnTo>
                  <a:lnTo>
                    <a:pt x="1395" y="163"/>
                  </a:lnTo>
                  <a:lnTo>
                    <a:pt x="1386" y="177"/>
                  </a:lnTo>
                  <a:lnTo>
                    <a:pt x="1381" y="187"/>
                  </a:lnTo>
                  <a:lnTo>
                    <a:pt x="1372" y="196"/>
                  </a:lnTo>
                  <a:lnTo>
                    <a:pt x="1362" y="201"/>
                  </a:lnTo>
                  <a:lnTo>
                    <a:pt x="1339" y="196"/>
                  </a:lnTo>
                  <a:lnTo>
                    <a:pt x="1316" y="187"/>
                  </a:lnTo>
                  <a:lnTo>
                    <a:pt x="1297" y="177"/>
                  </a:lnTo>
                  <a:lnTo>
                    <a:pt x="1278" y="159"/>
                  </a:lnTo>
                  <a:lnTo>
                    <a:pt x="1260" y="145"/>
                  </a:lnTo>
                  <a:lnTo>
                    <a:pt x="1260" y="89"/>
                  </a:lnTo>
                  <a:lnTo>
                    <a:pt x="1213" y="107"/>
                  </a:lnTo>
                  <a:lnTo>
                    <a:pt x="1208" y="93"/>
                  </a:lnTo>
                  <a:lnTo>
                    <a:pt x="1204" y="84"/>
                  </a:lnTo>
                  <a:lnTo>
                    <a:pt x="1194" y="84"/>
                  </a:lnTo>
                  <a:lnTo>
                    <a:pt x="1185" y="84"/>
                  </a:lnTo>
                  <a:lnTo>
                    <a:pt x="1171" y="89"/>
                  </a:lnTo>
                  <a:lnTo>
                    <a:pt x="1162" y="93"/>
                  </a:lnTo>
                  <a:lnTo>
                    <a:pt x="1148" y="121"/>
                  </a:lnTo>
                  <a:lnTo>
                    <a:pt x="1134" y="135"/>
                  </a:lnTo>
                  <a:lnTo>
                    <a:pt x="1124" y="140"/>
                  </a:lnTo>
                  <a:lnTo>
                    <a:pt x="1120" y="140"/>
                  </a:lnTo>
                  <a:lnTo>
                    <a:pt x="1115" y="131"/>
                  </a:lnTo>
                  <a:lnTo>
                    <a:pt x="1115" y="121"/>
                  </a:lnTo>
                  <a:lnTo>
                    <a:pt x="1120" y="79"/>
                  </a:lnTo>
                  <a:lnTo>
                    <a:pt x="1120" y="70"/>
                  </a:lnTo>
                  <a:lnTo>
                    <a:pt x="1115" y="70"/>
                  </a:lnTo>
                  <a:lnTo>
                    <a:pt x="1110" y="70"/>
                  </a:lnTo>
                  <a:lnTo>
                    <a:pt x="1106" y="75"/>
                  </a:lnTo>
                  <a:lnTo>
                    <a:pt x="1082" y="70"/>
                  </a:lnTo>
                  <a:lnTo>
                    <a:pt x="1041" y="61"/>
                  </a:lnTo>
                  <a:lnTo>
                    <a:pt x="999" y="42"/>
                  </a:lnTo>
                  <a:lnTo>
                    <a:pt x="957" y="19"/>
                  </a:lnTo>
                  <a:lnTo>
                    <a:pt x="929" y="10"/>
                  </a:lnTo>
                  <a:lnTo>
                    <a:pt x="910" y="5"/>
                  </a:lnTo>
                  <a:lnTo>
                    <a:pt x="887" y="0"/>
                  </a:lnTo>
                  <a:lnTo>
                    <a:pt x="868" y="0"/>
                  </a:lnTo>
                  <a:lnTo>
                    <a:pt x="831" y="10"/>
                  </a:lnTo>
                  <a:lnTo>
                    <a:pt x="798" y="19"/>
                  </a:lnTo>
                  <a:lnTo>
                    <a:pt x="775" y="38"/>
                  </a:lnTo>
                  <a:lnTo>
                    <a:pt x="756" y="52"/>
                  </a:lnTo>
                  <a:lnTo>
                    <a:pt x="742" y="70"/>
                  </a:lnTo>
                  <a:lnTo>
                    <a:pt x="728" y="98"/>
                  </a:lnTo>
                  <a:lnTo>
                    <a:pt x="719" y="112"/>
                  </a:lnTo>
                  <a:lnTo>
                    <a:pt x="705" y="117"/>
                  </a:lnTo>
                  <a:lnTo>
                    <a:pt x="695" y="117"/>
                  </a:lnTo>
                  <a:lnTo>
                    <a:pt x="686" y="112"/>
                  </a:lnTo>
                  <a:lnTo>
                    <a:pt x="677" y="103"/>
                  </a:lnTo>
                  <a:lnTo>
                    <a:pt x="672" y="98"/>
                  </a:lnTo>
                  <a:lnTo>
                    <a:pt x="667" y="103"/>
                  </a:lnTo>
                  <a:lnTo>
                    <a:pt x="658" y="112"/>
                  </a:lnTo>
                  <a:lnTo>
                    <a:pt x="635" y="126"/>
                  </a:lnTo>
                  <a:lnTo>
                    <a:pt x="621" y="126"/>
                  </a:lnTo>
                  <a:lnTo>
                    <a:pt x="607" y="131"/>
                  </a:lnTo>
                  <a:lnTo>
                    <a:pt x="588" y="131"/>
                  </a:lnTo>
                  <a:lnTo>
                    <a:pt x="574" y="135"/>
                  </a:lnTo>
                  <a:lnTo>
                    <a:pt x="565" y="145"/>
                  </a:lnTo>
                  <a:lnTo>
                    <a:pt x="560" y="149"/>
                  </a:lnTo>
                  <a:lnTo>
                    <a:pt x="555" y="163"/>
                  </a:lnTo>
                  <a:lnTo>
                    <a:pt x="555" y="173"/>
                  </a:lnTo>
                  <a:lnTo>
                    <a:pt x="569" y="191"/>
                  </a:lnTo>
                  <a:lnTo>
                    <a:pt x="611" y="247"/>
                  </a:lnTo>
                  <a:lnTo>
                    <a:pt x="621" y="266"/>
                  </a:lnTo>
                  <a:lnTo>
                    <a:pt x="621" y="280"/>
                  </a:lnTo>
                  <a:lnTo>
                    <a:pt x="616" y="289"/>
                  </a:lnTo>
                  <a:lnTo>
                    <a:pt x="607" y="299"/>
                  </a:lnTo>
                  <a:lnTo>
                    <a:pt x="583" y="308"/>
                  </a:lnTo>
                  <a:lnTo>
                    <a:pt x="569" y="313"/>
                  </a:lnTo>
                  <a:lnTo>
                    <a:pt x="546" y="322"/>
                  </a:lnTo>
                  <a:lnTo>
                    <a:pt x="523" y="322"/>
                  </a:lnTo>
                  <a:lnTo>
                    <a:pt x="499" y="322"/>
                  </a:lnTo>
                  <a:lnTo>
                    <a:pt x="476" y="317"/>
                  </a:lnTo>
                  <a:lnTo>
                    <a:pt x="453" y="308"/>
                  </a:lnTo>
                  <a:lnTo>
                    <a:pt x="430" y="294"/>
                  </a:lnTo>
                  <a:lnTo>
                    <a:pt x="392" y="261"/>
                  </a:lnTo>
                  <a:lnTo>
                    <a:pt x="360" y="229"/>
                  </a:lnTo>
                  <a:lnTo>
                    <a:pt x="332" y="201"/>
                  </a:lnTo>
                  <a:lnTo>
                    <a:pt x="313" y="168"/>
                  </a:lnTo>
                  <a:lnTo>
                    <a:pt x="299" y="168"/>
                  </a:lnTo>
                  <a:lnTo>
                    <a:pt x="285" y="187"/>
                  </a:lnTo>
                  <a:lnTo>
                    <a:pt x="280" y="187"/>
                  </a:lnTo>
                  <a:lnTo>
                    <a:pt x="271" y="187"/>
                  </a:lnTo>
                  <a:lnTo>
                    <a:pt x="262" y="173"/>
                  </a:lnTo>
                  <a:lnTo>
                    <a:pt x="252" y="159"/>
                  </a:lnTo>
                  <a:lnTo>
                    <a:pt x="243" y="121"/>
                  </a:lnTo>
                  <a:lnTo>
                    <a:pt x="238" y="103"/>
                  </a:lnTo>
                  <a:lnTo>
                    <a:pt x="196" y="107"/>
                  </a:lnTo>
                  <a:lnTo>
                    <a:pt x="196" y="121"/>
                  </a:lnTo>
                  <a:lnTo>
                    <a:pt x="187" y="126"/>
                  </a:lnTo>
                  <a:lnTo>
                    <a:pt x="178" y="135"/>
                  </a:lnTo>
                  <a:lnTo>
                    <a:pt x="168" y="135"/>
                  </a:lnTo>
                  <a:lnTo>
                    <a:pt x="154" y="131"/>
                  </a:lnTo>
                  <a:lnTo>
                    <a:pt x="140" y="126"/>
                  </a:lnTo>
                  <a:lnTo>
                    <a:pt x="112" y="107"/>
                  </a:lnTo>
                  <a:lnTo>
                    <a:pt x="98" y="93"/>
                  </a:lnTo>
                  <a:lnTo>
                    <a:pt x="84" y="89"/>
                  </a:lnTo>
                  <a:lnTo>
                    <a:pt x="70" y="89"/>
                  </a:lnTo>
                  <a:lnTo>
                    <a:pt x="56" y="89"/>
                  </a:lnTo>
                  <a:lnTo>
                    <a:pt x="38" y="98"/>
                  </a:lnTo>
                  <a:lnTo>
                    <a:pt x="28" y="103"/>
                  </a:lnTo>
                  <a:lnTo>
                    <a:pt x="19" y="145"/>
                  </a:lnTo>
                  <a:lnTo>
                    <a:pt x="10" y="182"/>
                  </a:lnTo>
                  <a:lnTo>
                    <a:pt x="0" y="219"/>
                  </a:lnTo>
                  <a:lnTo>
                    <a:pt x="0" y="247"/>
                  </a:lnTo>
                  <a:lnTo>
                    <a:pt x="14" y="247"/>
                  </a:lnTo>
                  <a:lnTo>
                    <a:pt x="24" y="252"/>
                  </a:lnTo>
                  <a:lnTo>
                    <a:pt x="33" y="261"/>
                  </a:lnTo>
                  <a:lnTo>
                    <a:pt x="38" y="271"/>
                  </a:lnTo>
                  <a:lnTo>
                    <a:pt x="42" y="285"/>
                  </a:lnTo>
                  <a:lnTo>
                    <a:pt x="42" y="294"/>
                  </a:lnTo>
                  <a:lnTo>
                    <a:pt x="47" y="429"/>
                  </a:lnTo>
                  <a:lnTo>
                    <a:pt x="56" y="439"/>
                  </a:lnTo>
                  <a:lnTo>
                    <a:pt x="61" y="453"/>
                  </a:lnTo>
                  <a:lnTo>
                    <a:pt x="61" y="462"/>
                  </a:lnTo>
                  <a:lnTo>
                    <a:pt x="56" y="471"/>
                  </a:lnTo>
                  <a:lnTo>
                    <a:pt x="47" y="485"/>
                  </a:lnTo>
                  <a:lnTo>
                    <a:pt x="42" y="495"/>
                  </a:lnTo>
                  <a:lnTo>
                    <a:pt x="38" y="499"/>
                  </a:lnTo>
                  <a:lnTo>
                    <a:pt x="28" y="513"/>
                  </a:lnTo>
                  <a:lnTo>
                    <a:pt x="24" y="518"/>
                  </a:lnTo>
                  <a:lnTo>
                    <a:pt x="24" y="527"/>
                  </a:lnTo>
                  <a:lnTo>
                    <a:pt x="28" y="537"/>
                  </a:lnTo>
                  <a:lnTo>
                    <a:pt x="38" y="541"/>
                  </a:lnTo>
                  <a:lnTo>
                    <a:pt x="52" y="546"/>
                  </a:lnTo>
                  <a:lnTo>
                    <a:pt x="61" y="555"/>
                  </a:lnTo>
                  <a:lnTo>
                    <a:pt x="61" y="565"/>
                  </a:lnTo>
                  <a:lnTo>
                    <a:pt x="61" y="569"/>
                  </a:lnTo>
                  <a:lnTo>
                    <a:pt x="56" y="583"/>
                  </a:lnTo>
                  <a:lnTo>
                    <a:pt x="56" y="588"/>
                  </a:lnTo>
                  <a:lnTo>
                    <a:pt x="38" y="593"/>
                  </a:lnTo>
                  <a:lnTo>
                    <a:pt x="56" y="611"/>
                  </a:lnTo>
                  <a:lnTo>
                    <a:pt x="70" y="616"/>
                  </a:lnTo>
                  <a:lnTo>
                    <a:pt x="84" y="621"/>
                  </a:lnTo>
                  <a:lnTo>
                    <a:pt x="89" y="630"/>
                  </a:lnTo>
                  <a:lnTo>
                    <a:pt x="94" y="639"/>
                  </a:lnTo>
                  <a:lnTo>
                    <a:pt x="98" y="658"/>
                  </a:lnTo>
                  <a:lnTo>
                    <a:pt x="98" y="667"/>
                  </a:lnTo>
                  <a:lnTo>
                    <a:pt x="103" y="695"/>
                  </a:lnTo>
                  <a:lnTo>
                    <a:pt x="108" y="714"/>
                  </a:lnTo>
                  <a:lnTo>
                    <a:pt x="117" y="723"/>
                  </a:lnTo>
                  <a:lnTo>
                    <a:pt x="131" y="728"/>
                  </a:lnTo>
                  <a:lnTo>
                    <a:pt x="140" y="733"/>
                  </a:lnTo>
                  <a:lnTo>
                    <a:pt x="150" y="733"/>
                  </a:lnTo>
                  <a:lnTo>
                    <a:pt x="159" y="728"/>
                  </a:lnTo>
                  <a:lnTo>
                    <a:pt x="168" y="719"/>
                  </a:lnTo>
                  <a:lnTo>
                    <a:pt x="178" y="714"/>
                  </a:lnTo>
                  <a:lnTo>
                    <a:pt x="182" y="714"/>
                  </a:lnTo>
                  <a:lnTo>
                    <a:pt x="192" y="714"/>
                  </a:lnTo>
                  <a:lnTo>
                    <a:pt x="196" y="733"/>
                  </a:lnTo>
                  <a:lnTo>
                    <a:pt x="201" y="751"/>
                  </a:lnTo>
                  <a:lnTo>
                    <a:pt x="196" y="802"/>
                  </a:lnTo>
                  <a:lnTo>
                    <a:pt x="196" y="830"/>
                  </a:lnTo>
                  <a:lnTo>
                    <a:pt x="290" y="784"/>
                  </a:lnTo>
                  <a:lnTo>
                    <a:pt x="299" y="747"/>
                  </a:lnTo>
                  <a:lnTo>
                    <a:pt x="318" y="723"/>
                  </a:lnTo>
                  <a:lnTo>
                    <a:pt x="332" y="714"/>
                  </a:lnTo>
                  <a:lnTo>
                    <a:pt x="350" y="709"/>
                  </a:lnTo>
                  <a:lnTo>
                    <a:pt x="364" y="709"/>
                  </a:lnTo>
                  <a:lnTo>
                    <a:pt x="378" y="714"/>
                  </a:lnTo>
                  <a:lnTo>
                    <a:pt x="388" y="723"/>
                  </a:lnTo>
                  <a:lnTo>
                    <a:pt x="411" y="747"/>
                  </a:lnTo>
                  <a:lnTo>
                    <a:pt x="430" y="761"/>
                  </a:lnTo>
                  <a:lnTo>
                    <a:pt x="471" y="788"/>
                  </a:lnTo>
                  <a:lnTo>
                    <a:pt x="509" y="798"/>
                  </a:lnTo>
                  <a:lnTo>
                    <a:pt x="546" y="802"/>
                  </a:lnTo>
                  <a:lnTo>
                    <a:pt x="574" y="798"/>
                  </a:lnTo>
                  <a:lnTo>
                    <a:pt x="597" y="793"/>
                  </a:lnTo>
                  <a:lnTo>
                    <a:pt x="616" y="788"/>
                  </a:lnTo>
                  <a:lnTo>
                    <a:pt x="635" y="788"/>
                  </a:lnTo>
                  <a:lnTo>
                    <a:pt x="644" y="793"/>
                  </a:lnTo>
                  <a:lnTo>
                    <a:pt x="653" y="802"/>
                  </a:lnTo>
                  <a:lnTo>
                    <a:pt x="658" y="812"/>
                  </a:lnTo>
                  <a:lnTo>
                    <a:pt x="663" y="835"/>
                  </a:lnTo>
                  <a:lnTo>
                    <a:pt x="663" y="844"/>
                  </a:lnTo>
                  <a:lnTo>
                    <a:pt x="653" y="858"/>
                  </a:lnTo>
                  <a:lnTo>
                    <a:pt x="649" y="877"/>
                  </a:lnTo>
                  <a:lnTo>
                    <a:pt x="644" y="905"/>
                  </a:lnTo>
                  <a:lnTo>
                    <a:pt x="649" y="924"/>
                  </a:lnTo>
                  <a:lnTo>
                    <a:pt x="649" y="933"/>
                  </a:lnTo>
                  <a:lnTo>
                    <a:pt x="667" y="938"/>
                  </a:lnTo>
                  <a:lnTo>
                    <a:pt x="686" y="938"/>
                  </a:lnTo>
                  <a:lnTo>
                    <a:pt x="723" y="924"/>
                  </a:lnTo>
                  <a:lnTo>
                    <a:pt x="733" y="947"/>
                  </a:lnTo>
                  <a:lnTo>
                    <a:pt x="742" y="966"/>
                  </a:lnTo>
                  <a:lnTo>
                    <a:pt x="770" y="970"/>
                  </a:lnTo>
                  <a:lnTo>
                    <a:pt x="798" y="980"/>
                  </a:lnTo>
                  <a:lnTo>
                    <a:pt x="821" y="994"/>
                  </a:lnTo>
                  <a:lnTo>
                    <a:pt x="821" y="1012"/>
                  </a:lnTo>
                  <a:lnTo>
                    <a:pt x="826" y="1026"/>
                  </a:lnTo>
                  <a:lnTo>
                    <a:pt x="835" y="1036"/>
                  </a:lnTo>
                  <a:lnTo>
                    <a:pt x="845" y="1040"/>
                  </a:lnTo>
                  <a:lnTo>
                    <a:pt x="859" y="1045"/>
                  </a:lnTo>
                  <a:lnTo>
                    <a:pt x="868" y="1050"/>
                  </a:lnTo>
                  <a:lnTo>
                    <a:pt x="891" y="1022"/>
                  </a:lnTo>
                  <a:lnTo>
                    <a:pt x="910" y="1008"/>
                  </a:lnTo>
                  <a:lnTo>
                    <a:pt x="929" y="1003"/>
                  </a:lnTo>
                  <a:lnTo>
                    <a:pt x="947" y="1008"/>
                  </a:lnTo>
                  <a:lnTo>
                    <a:pt x="961" y="1012"/>
                  </a:lnTo>
                  <a:lnTo>
                    <a:pt x="971" y="1022"/>
                  </a:lnTo>
                  <a:lnTo>
                    <a:pt x="980" y="1031"/>
                  </a:lnTo>
                  <a:lnTo>
                    <a:pt x="989" y="1022"/>
                  </a:lnTo>
                  <a:lnTo>
                    <a:pt x="999" y="1012"/>
                  </a:lnTo>
                  <a:lnTo>
                    <a:pt x="1017" y="984"/>
                  </a:lnTo>
                  <a:lnTo>
                    <a:pt x="1031" y="947"/>
                  </a:lnTo>
                  <a:lnTo>
                    <a:pt x="1036" y="924"/>
                  </a:lnTo>
                  <a:lnTo>
                    <a:pt x="1041" y="910"/>
                  </a:lnTo>
                  <a:lnTo>
                    <a:pt x="1045" y="905"/>
                  </a:lnTo>
                  <a:lnTo>
                    <a:pt x="1055" y="896"/>
                  </a:lnTo>
                  <a:lnTo>
                    <a:pt x="1069" y="896"/>
                  </a:lnTo>
                  <a:lnTo>
                    <a:pt x="1073" y="896"/>
                  </a:lnTo>
                  <a:lnTo>
                    <a:pt x="1092" y="924"/>
                  </a:lnTo>
                  <a:lnTo>
                    <a:pt x="1110" y="933"/>
                  </a:lnTo>
                  <a:lnTo>
                    <a:pt x="1115" y="938"/>
                  </a:lnTo>
                  <a:lnTo>
                    <a:pt x="1120" y="938"/>
                  </a:lnTo>
                  <a:lnTo>
                    <a:pt x="1124" y="1054"/>
                  </a:lnTo>
                  <a:lnTo>
                    <a:pt x="1152" y="1054"/>
                  </a:lnTo>
                  <a:lnTo>
                    <a:pt x="1152" y="1087"/>
                  </a:lnTo>
                  <a:lnTo>
                    <a:pt x="1213" y="1082"/>
                  </a:lnTo>
                  <a:lnTo>
                    <a:pt x="1232" y="1068"/>
                  </a:lnTo>
                  <a:lnTo>
                    <a:pt x="1246" y="1054"/>
                  </a:lnTo>
                  <a:lnTo>
                    <a:pt x="1250" y="1036"/>
                  </a:lnTo>
                  <a:lnTo>
                    <a:pt x="1250" y="1017"/>
                  </a:lnTo>
                  <a:lnTo>
                    <a:pt x="1241" y="984"/>
                  </a:lnTo>
                  <a:lnTo>
                    <a:pt x="1236" y="975"/>
                  </a:lnTo>
                  <a:lnTo>
                    <a:pt x="1274" y="947"/>
                  </a:lnTo>
                  <a:lnTo>
                    <a:pt x="1278" y="900"/>
                  </a:lnTo>
                  <a:lnTo>
                    <a:pt x="1316" y="849"/>
                  </a:lnTo>
                  <a:lnTo>
                    <a:pt x="1330" y="830"/>
                  </a:lnTo>
                  <a:lnTo>
                    <a:pt x="1348" y="816"/>
                  </a:lnTo>
                  <a:lnTo>
                    <a:pt x="1395" y="784"/>
                  </a:lnTo>
                  <a:lnTo>
                    <a:pt x="1456" y="756"/>
                  </a:lnTo>
                  <a:lnTo>
                    <a:pt x="1512" y="733"/>
                  </a:lnTo>
                  <a:lnTo>
                    <a:pt x="1540" y="728"/>
                  </a:lnTo>
                  <a:lnTo>
                    <a:pt x="1558" y="714"/>
                  </a:lnTo>
                  <a:lnTo>
                    <a:pt x="1577" y="695"/>
                  </a:lnTo>
                  <a:lnTo>
                    <a:pt x="1586" y="681"/>
                  </a:lnTo>
                  <a:lnTo>
                    <a:pt x="1586" y="677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1" name="Freeform 29"/>
            <p:cNvSpPr>
              <a:spLocks noEditPoints="1"/>
            </p:cNvSpPr>
            <p:nvPr/>
          </p:nvSpPr>
          <p:spPr bwMode="auto">
            <a:xfrm>
              <a:off x="9890" y="6239"/>
              <a:ext cx="2379" cy="2259"/>
            </a:xfrm>
            <a:custGeom>
              <a:avLst/>
              <a:gdLst>
                <a:gd name="T0" fmla="*/ 1064 w 1110"/>
                <a:gd name="T1" fmla="*/ 396 h 1054"/>
                <a:gd name="T2" fmla="*/ 1106 w 1110"/>
                <a:gd name="T3" fmla="*/ 354 h 1054"/>
                <a:gd name="T4" fmla="*/ 1068 w 1110"/>
                <a:gd name="T5" fmla="*/ 331 h 1054"/>
                <a:gd name="T6" fmla="*/ 1106 w 1110"/>
                <a:gd name="T7" fmla="*/ 196 h 1054"/>
                <a:gd name="T8" fmla="*/ 1078 w 1110"/>
                <a:gd name="T9" fmla="*/ 182 h 1054"/>
                <a:gd name="T10" fmla="*/ 989 w 1110"/>
                <a:gd name="T11" fmla="*/ 224 h 1054"/>
                <a:gd name="T12" fmla="*/ 928 w 1110"/>
                <a:gd name="T13" fmla="*/ 275 h 1054"/>
                <a:gd name="T14" fmla="*/ 728 w 1110"/>
                <a:gd name="T15" fmla="*/ 322 h 1054"/>
                <a:gd name="T16" fmla="*/ 705 w 1110"/>
                <a:gd name="T17" fmla="*/ 317 h 1054"/>
                <a:gd name="T18" fmla="*/ 700 w 1110"/>
                <a:gd name="T19" fmla="*/ 247 h 1054"/>
                <a:gd name="T20" fmla="*/ 723 w 1110"/>
                <a:gd name="T21" fmla="*/ 154 h 1054"/>
                <a:gd name="T22" fmla="*/ 681 w 1110"/>
                <a:gd name="T23" fmla="*/ 88 h 1054"/>
                <a:gd name="T24" fmla="*/ 593 w 1110"/>
                <a:gd name="T25" fmla="*/ 23 h 1054"/>
                <a:gd name="T26" fmla="*/ 509 w 1110"/>
                <a:gd name="T27" fmla="*/ 28 h 1054"/>
                <a:gd name="T28" fmla="*/ 406 w 1110"/>
                <a:gd name="T29" fmla="*/ 65 h 1054"/>
                <a:gd name="T30" fmla="*/ 313 w 1110"/>
                <a:gd name="T31" fmla="*/ 23 h 1054"/>
                <a:gd name="T32" fmla="*/ 243 w 1110"/>
                <a:gd name="T33" fmla="*/ 32 h 1054"/>
                <a:gd name="T34" fmla="*/ 140 w 1110"/>
                <a:gd name="T35" fmla="*/ 56 h 1054"/>
                <a:gd name="T36" fmla="*/ 52 w 1110"/>
                <a:gd name="T37" fmla="*/ 112 h 1054"/>
                <a:gd name="T38" fmla="*/ 47 w 1110"/>
                <a:gd name="T39" fmla="*/ 191 h 1054"/>
                <a:gd name="T40" fmla="*/ 42 w 1110"/>
                <a:gd name="T41" fmla="*/ 238 h 1054"/>
                <a:gd name="T42" fmla="*/ 56 w 1110"/>
                <a:gd name="T43" fmla="*/ 284 h 1054"/>
                <a:gd name="T44" fmla="*/ 66 w 1110"/>
                <a:gd name="T45" fmla="*/ 336 h 1054"/>
                <a:gd name="T46" fmla="*/ 0 w 1110"/>
                <a:gd name="T47" fmla="*/ 340 h 1054"/>
                <a:gd name="T48" fmla="*/ 38 w 1110"/>
                <a:gd name="T49" fmla="*/ 392 h 1054"/>
                <a:gd name="T50" fmla="*/ 28 w 1110"/>
                <a:gd name="T51" fmla="*/ 550 h 1054"/>
                <a:gd name="T52" fmla="*/ 33 w 1110"/>
                <a:gd name="T53" fmla="*/ 583 h 1054"/>
                <a:gd name="T54" fmla="*/ 89 w 1110"/>
                <a:gd name="T55" fmla="*/ 569 h 1054"/>
                <a:gd name="T56" fmla="*/ 122 w 1110"/>
                <a:gd name="T57" fmla="*/ 564 h 1054"/>
                <a:gd name="T58" fmla="*/ 159 w 1110"/>
                <a:gd name="T59" fmla="*/ 639 h 1054"/>
                <a:gd name="T60" fmla="*/ 150 w 1110"/>
                <a:gd name="T61" fmla="*/ 728 h 1054"/>
                <a:gd name="T62" fmla="*/ 206 w 1110"/>
                <a:gd name="T63" fmla="*/ 751 h 1054"/>
                <a:gd name="T64" fmla="*/ 294 w 1110"/>
                <a:gd name="T65" fmla="*/ 751 h 1054"/>
                <a:gd name="T66" fmla="*/ 373 w 1110"/>
                <a:gd name="T67" fmla="*/ 811 h 1054"/>
                <a:gd name="T68" fmla="*/ 425 w 1110"/>
                <a:gd name="T69" fmla="*/ 858 h 1054"/>
                <a:gd name="T70" fmla="*/ 467 w 1110"/>
                <a:gd name="T71" fmla="*/ 872 h 1054"/>
                <a:gd name="T72" fmla="*/ 453 w 1110"/>
                <a:gd name="T73" fmla="*/ 942 h 1054"/>
                <a:gd name="T74" fmla="*/ 453 w 1110"/>
                <a:gd name="T75" fmla="*/ 993 h 1054"/>
                <a:gd name="T76" fmla="*/ 518 w 1110"/>
                <a:gd name="T77" fmla="*/ 1054 h 1054"/>
                <a:gd name="T78" fmla="*/ 635 w 1110"/>
                <a:gd name="T79" fmla="*/ 1035 h 1054"/>
                <a:gd name="T80" fmla="*/ 639 w 1110"/>
                <a:gd name="T81" fmla="*/ 1035 h 1054"/>
                <a:gd name="T82" fmla="*/ 677 w 1110"/>
                <a:gd name="T83" fmla="*/ 1021 h 1054"/>
                <a:gd name="T84" fmla="*/ 807 w 1110"/>
                <a:gd name="T85" fmla="*/ 1054 h 1054"/>
                <a:gd name="T86" fmla="*/ 919 w 1110"/>
                <a:gd name="T87" fmla="*/ 886 h 1054"/>
                <a:gd name="T88" fmla="*/ 942 w 1110"/>
                <a:gd name="T89" fmla="*/ 849 h 1054"/>
                <a:gd name="T90" fmla="*/ 924 w 1110"/>
                <a:gd name="T91" fmla="*/ 676 h 1054"/>
                <a:gd name="T92" fmla="*/ 984 w 1110"/>
                <a:gd name="T93" fmla="*/ 648 h 1054"/>
                <a:gd name="T94" fmla="*/ 1068 w 1110"/>
                <a:gd name="T95" fmla="*/ 616 h 1054"/>
                <a:gd name="T96" fmla="*/ 1110 w 1110"/>
                <a:gd name="T97" fmla="*/ 592 h 1054"/>
                <a:gd name="T98" fmla="*/ 1092 w 1110"/>
                <a:gd name="T99" fmla="*/ 550 h 1054"/>
                <a:gd name="T100" fmla="*/ 644 w 1110"/>
                <a:gd name="T101" fmla="*/ 1035 h 10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10" h="1054">
                  <a:moveTo>
                    <a:pt x="1092" y="550"/>
                  </a:moveTo>
                  <a:lnTo>
                    <a:pt x="1082" y="434"/>
                  </a:lnTo>
                  <a:lnTo>
                    <a:pt x="1064" y="396"/>
                  </a:lnTo>
                  <a:lnTo>
                    <a:pt x="1092" y="387"/>
                  </a:lnTo>
                  <a:lnTo>
                    <a:pt x="1106" y="373"/>
                  </a:lnTo>
                  <a:lnTo>
                    <a:pt x="1110" y="364"/>
                  </a:lnTo>
                  <a:lnTo>
                    <a:pt x="1106" y="354"/>
                  </a:lnTo>
                  <a:lnTo>
                    <a:pt x="1092" y="345"/>
                  </a:lnTo>
                  <a:lnTo>
                    <a:pt x="1082" y="336"/>
                  </a:lnTo>
                  <a:lnTo>
                    <a:pt x="1068" y="331"/>
                  </a:lnTo>
                  <a:lnTo>
                    <a:pt x="1068" y="284"/>
                  </a:lnTo>
                  <a:lnTo>
                    <a:pt x="1073" y="247"/>
                  </a:lnTo>
                  <a:lnTo>
                    <a:pt x="1087" y="219"/>
                  </a:lnTo>
                  <a:lnTo>
                    <a:pt x="1106" y="196"/>
                  </a:lnTo>
                  <a:lnTo>
                    <a:pt x="1092" y="186"/>
                  </a:lnTo>
                  <a:lnTo>
                    <a:pt x="1078" y="182"/>
                  </a:lnTo>
                  <a:lnTo>
                    <a:pt x="1059" y="182"/>
                  </a:lnTo>
                  <a:lnTo>
                    <a:pt x="1036" y="186"/>
                  </a:lnTo>
                  <a:lnTo>
                    <a:pt x="1012" y="200"/>
                  </a:lnTo>
                  <a:lnTo>
                    <a:pt x="989" y="224"/>
                  </a:lnTo>
                  <a:lnTo>
                    <a:pt x="966" y="266"/>
                  </a:lnTo>
                  <a:lnTo>
                    <a:pt x="952" y="275"/>
                  </a:lnTo>
                  <a:lnTo>
                    <a:pt x="928" y="275"/>
                  </a:lnTo>
                  <a:lnTo>
                    <a:pt x="877" y="284"/>
                  </a:lnTo>
                  <a:lnTo>
                    <a:pt x="807" y="298"/>
                  </a:lnTo>
                  <a:lnTo>
                    <a:pt x="765" y="308"/>
                  </a:lnTo>
                  <a:lnTo>
                    <a:pt x="728" y="322"/>
                  </a:lnTo>
                  <a:lnTo>
                    <a:pt x="719" y="322"/>
                  </a:lnTo>
                  <a:lnTo>
                    <a:pt x="714" y="322"/>
                  </a:lnTo>
                  <a:lnTo>
                    <a:pt x="705" y="317"/>
                  </a:lnTo>
                  <a:lnTo>
                    <a:pt x="695" y="308"/>
                  </a:lnTo>
                  <a:lnTo>
                    <a:pt x="691" y="298"/>
                  </a:lnTo>
                  <a:lnTo>
                    <a:pt x="691" y="275"/>
                  </a:lnTo>
                  <a:lnTo>
                    <a:pt x="700" y="247"/>
                  </a:lnTo>
                  <a:lnTo>
                    <a:pt x="714" y="191"/>
                  </a:lnTo>
                  <a:lnTo>
                    <a:pt x="723" y="172"/>
                  </a:lnTo>
                  <a:lnTo>
                    <a:pt x="723" y="154"/>
                  </a:lnTo>
                  <a:lnTo>
                    <a:pt x="719" y="140"/>
                  </a:lnTo>
                  <a:lnTo>
                    <a:pt x="714" y="126"/>
                  </a:lnTo>
                  <a:lnTo>
                    <a:pt x="700" y="107"/>
                  </a:lnTo>
                  <a:lnTo>
                    <a:pt x="681" y="88"/>
                  </a:lnTo>
                  <a:lnTo>
                    <a:pt x="658" y="65"/>
                  </a:lnTo>
                  <a:lnTo>
                    <a:pt x="635" y="46"/>
                  </a:lnTo>
                  <a:lnTo>
                    <a:pt x="593" y="23"/>
                  </a:lnTo>
                  <a:lnTo>
                    <a:pt x="560" y="5"/>
                  </a:lnTo>
                  <a:lnTo>
                    <a:pt x="546" y="0"/>
                  </a:lnTo>
                  <a:lnTo>
                    <a:pt x="509" y="28"/>
                  </a:lnTo>
                  <a:lnTo>
                    <a:pt x="490" y="42"/>
                  </a:lnTo>
                  <a:lnTo>
                    <a:pt x="462" y="56"/>
                  </a:lnTo>
                  <a:lnTo>
                    <a:pt x="434" y="60"/>
                  </a:lnTo>
                  <a:lnTo>
                    <a:pt x="406" y="65"/>
                  </a:lnTo>
                  <a:lnTo>
                    <a:pt x="373" y="56"/>
                  </a:lnTo>
                  <a:lnTo>
                    <a:pt x="345" y="37"/>
                  </a:lnTo>
                  <a:lnTo>
                    <a:pt x="313" y="23"/>
                  </a:lnTo>
                  <a:lnTo>
                    <a:pt x="289" y="14"/>
                  </a:lnTo>
                  <a:lnTo>
                    <a:pt x="271" y="14"/>
                  </a:lnTo>
                  <a:lnTo>
                    <a:pt x="252" y="23"/>
                  </a:lnTo>
                  <a:lnTo>
                    <a:pt x="243" y="32"/>
                  </a:lnTo>
                  <a:lnTo>
                    <a:pt x="234" y="42"/>
                  </a:lnTo>
                  <a:lnTo>
                    <a:pt x="224" y="51"/>
                  </a:lnTo>
                  <a:lnTo>
                    <a:pt x="140" y="56"/>
                  </a:lnTo>
                  <a:lnTo>
                    <a:pt x="112" y="84"/>
                  </a:lnTo>
                  <a:lnTo>
                    <a:pt x="84" y="102"/>
                  </a:lnTo>
                  <a:lnTo>
                    <a:pt x="70" y="107"/>
                  </a:lnTo>
                  <a:lnTo>
                    <a:pt x="52" y="112"/>
                  </a:lnTo>
                  <a:lnTo>
                    <a:pt x="47" y="135"/>
                  </a:lnTo>
                  <a:lnTo>
                    <a:pt x="42" y="163"/>
                  </a:lnTo>
                  <a:lnTo>
                    <a:pt x="47" y="191"/>
                  </a:lnTo>
                  <a:lnTo>
                    <a:pt x="52" y="205"/>
                  </a:lnTo>
                  <a:lnTo>
                    <a:pt x="47" y="219"/>
                  </a:lnTo>
                  <a:lnTo>
                    <a:pt x="42" y="238"/>
                  </a:lnTo>
                  <a:lnTo>
                    <a:pt x="47" y="256"/>
                  </a:lnTo>
                  <a:lnTo>
                    <a:pt x="52" y="275"/>
                  </a:lnTo>
                  <a:lnTo>
                    <a:pt x="56" y="284"/>
                  </a:lnTo>
                  <a:lnTo>
                    <a:pt x="61" y="303"/>
                  </a:lnTo>
                  <a:lnTo>
                    <a:pt x="66" y="322"/>
                  </a:lnTo>
                  <a:lnTo>
                    <a:pt x="66" y="336"/>
                  </a:lnTo>
                  <a:lnTo>
                    <a:pt x="56" y="350"/>
                  </a:lnTo>
                  <a:lnTo>
                    <a:pt x="47" y="354"/>
                  </a:lnTo>
                  <a:lnTo>
                    <a:pt x="28" y="354"/>
                  </a:lnTo>
                  <a:lnTo>
                    <a:pt x="0" y="340"/>
                  </a:lnTo>
                  <a:lnTo>
                    <a:pt x="14" y="354"/>
                  </a:lnTo>
                  <a:lnTo>
                    <a:pt x="28" y="368"/>
                  </a:lnTo>
                  <a:lnTo>
                    <a:pt x="38" y="392"/>
                  </a:lnTo>
                  <a:lnTo>
                    <a:pt x="47" y="420"/>
                  </a:lnTo>
                  <a:lnTo>
                    <a:pt x="47" y="452"/>
                  </a:lnTo>
                  <a:lnTo>
                    <a:pt x="42" y="499"/>
                  </a:lnTo>
                  <a:lnTo>
                    <a:pt x="28" y="550"/>
                  </a:lnTo>
                  <a:lnTo>
                    <a:pt x="28" y="560"/>
                  </a:lnTo>
                  <a:lnTo>
                    <a:pt x="28" y="574"/>
                  </a:lnTo>
                  <a:lnTo>
                    <a:pt x="33" y="583"/>
                  </a:lnTo>
                  <a:lnTo>
                    <a:pt x="38" y="588"/>
                  </a:lnTo>
                  <a:lnTo>
                    <a:pt x="52" y="592"/>
                  </a:lnTo>
                  <a:lnTo>
                    <a:pt x="66" y="583"/>
                  </a:lnTo>
                  <a:lnTo>
                    <a:pt x="89" y="569"/>
                  </a:lnTo>
                  <a:lnTo>
                    <a:pt x="98" y="564"/>
                  </a:lnTo>
                  <a:lnTo>
                    <a:pt x="112" y="560"/>
                  </a:lnTo>
                  <a:lnTo>
                    <a:pt x="122" y="564"/>
                  </a:lnTo>
                  <a:lnTo>
                    <a:pt x="131" y="569"/>
                  </a:lnTo>
                  <a:lnTo>
                    <a:pt x="136" y="578"/>
                  </a:lnTo>
                  <a:lnTo>
                    <a:pt x="136" y="592"/>
                  </a:lnTo>
                  <a:lnTo>
                    <a:pt x="159" y="639"/>
                  </a:lnTo>
                  <a:lnTo>
                    <a:pt x="145" y="718"/>
                  </a:lnTo>
                  <a:lnTo>
                    <a:pt x="150" y="728"/>
                  </a:lnTo>
                  <a:lnTo>
                    <a:pt x="164" y="737"/>
                  </a:lnTo>
                  <a:lnTo>
                    <a:pt x="187" y="751"/>
                  </a:lnTo>
                  <a:lnTo>
                    <a:pt x="206" y="751"/>
                  </a:lnTo>
                  <a:lnTo>
                    <a:pt x="220" y="746"/>
                  </a:lnTo>
                  <a:lnTo>
                    <a:pt x="243" y="746"/>
                  </a:lnTo>
                  <a:lnTo>
                    <a:pt x="266" y="746"/>
                  </a:lnTo>
                  <a:lnTo>
                    <a:pt x="294" y="751"/>
                  </a:lnTo>
                  <a:lnTo>
                    <a:pt x="322" y="760"/>
                  </a:lnTo>
                  <a:lnTo>
                    <a:pt x="350" y="783"/>
                  </a:lnTo>
                  <a:lnTo>
                    <a:pt x="373" y="811"/>
                  </a:lnTo>
                  <a:lnTo>
                    <a:pt x="378" y="821"/>
                  </a:lnTo>
                  <a:lnTo>
                    <a:pt x="392" y="835"/>
                  </a:lnTo>
                  <a:lnTo>
                    <a:pt x="411" y="853"/>
                  </a:lnTo>
                  <a:lnTo>
                    <a:pt x="425" y="858"/>
                  </a:lnTo>
                  <a:lnTo>
                    <a:pt x="443" y="858"/>
                  </a:lnTo>
                  <a:lnTo>
                    <a:pt x="457" y="863"/>
                  </a:lnTo>
                  <a:lnTo>
                    <a:pt x="467" y="872"/>
                  </a:lnTo>
                  <a:lnTo>
                    <a:pt x="467" y="886"/>
                  </a:lnTo>
                  <a:lnTo>
                    <a:pt x="467" y="905"/>
                  </a:lnTo>
                  <a:lnTo>
                    <a:pt x="457" y="933"/>
                  </a:lnTo>
                  <a:lnTo>
                    <a:pt x="453" y="942"/>
                  </a:lnTo>
                  <a:lnTo>
                    <a:pt x="453" y="961"/>
                  </a:lnTo>
                  <a:lnTo>
                    <a:pt x="448" y="975"/>
                  </a:lnTo>
                  <a:lnTo>
                    <a:pt x="453" y="993"/>
                  </a:lnTo>
                  <a:lnTo>
                    <a:pt x="457" y="1012"/>
                  </a:lnTo>
                  <a:lnTo>
                    <a:pt x="471" y="1031"/>
                  </a:lnTo>
                  <a:lnTo>
                    <a:pt x="490" y="1045"/>
                  </a:lnTo>
                  <a:lnTo>
                    <a:pt x="518" y="1054"/>
                  </a:lnTo>
                  <a:lnTo>
                    <a:pt x="579" y="1040"/>
                  </a:lnTo>
                  <a:lnTo>
                    <a:pt x="621" y="1035"/>
                  </a:lnTo>
                  <a:lnTo>
                    <a:pt x="635" y="1035"/>
                  </a:lnTo>
                  <a:lnTo>
                    <a:pt x="639" y="1035"/>
                  </a:lnTo>
                  <a:lnTo>
                    <a:pt x="649" y="1021"/>
                  </a:lnTo>
                  <a:lnTo>
                    <a:pt x="658" y="1017"/>
                  </a:lnTo>
                  <a:lnTo>
                    <a:pt x="667" y="1017"/>
                  </a:lnTo>
                  <a:lnTo>
                    <a:pt x="677" y="1021"/>
                  </a:lnTo>
                  <a:lnTo>
                    <a:pt x="695" y="1035"/>
                  </a:lnTo>
                  <a:lnTo>
                    <a:pt x="700" y="1045"/>
                  </a:lnTo>
                  <a:lnTo>
                    <a:pt x="807" y="1054"/>
                  </a:lnTo>
                  <a:lnTo>
                    <a:pt x="840" y="1031"/>
                  </a:lnTo>
                  <a:lnTo>
                    <a:pt x="873" y="1017"/>
                  </a:lnTo>
                  <a:lnTo>
                    <a:pt x="905" y="1003"/>
                  </a:lnTo>
                  <a:lnTo>
                    <a:pt x="919" y="886"/>
                  </a:lnTo>
                  <a:lnTo>
                    <a:pt x="933" y="872"/>
                  </a:lnTo>
                  <a:lnTo>
                    <a:pt x="938" y="858"/>
                  </a:lnTo>
                  <a:lnTo>
                    <a:pt x="942" y="849"/>
                  </a:lnTo>
                  <a:lnTo>
                    <a:pt x="938" y="839"/>
                  </a:lnTo>
                  <a:lnTo>
                    <a:pt x="933" y="825"/>
                  </a:lnTo>
                  <a:lnTo>
                    <a:pt x="924" y="821"/>
                  </a:lnTo>
                  <a:lnTo>
                    <a:pt x="924" y="676"/>
                  </a:lnTo>
                  <a:lnTo>
                    <a:pt x="961" y="676"/>
                  </a:lnTo>
                  <a:lnTo>
                    <a:pt x="966" y="667"/>
                  </a:lnTo>
                  <a:lnTo>
                    <a:pt x="984" y="648"/>
                  </a:lnTo>
                  <a:lnTo>
                    <a:pt x="998" y="639"/>
                  </a:lnTo>
                  <a:lnTo>
                    <a:pt x="1017" y="630"/>
                  </a:lnTo>
                  <a:lnTo>
                    <a:pt x="1040" y="620"/>
                  </a:lnTo>
                  <a:lnTo>
                    <a:pt x="1068" y="616"/>
                  </a:lnTo>
                  <a:lnTo>
                    <a:pt x="1092" y="611"/>
                  </a:lnTo>
                  <a:lnTo>
                    <a:pt x="1106" y="606"/>
                  </a:lnTo>
                  <a:lnTo>
                    <a:pt x="1110" y="592"/>
                  </a:lnTo>
                  <a:lnTo>
                    <a:pt x="1110" y="583"/>
                  </a:lnTo>
                  <a:lnTo>
                    <a:pt x="1101" y="560"/>
                  </a:lnTo>
                  <a:lnTo>
                    <a:pt x="1092" y="550"/>
                  </a:lnTo>
                  <a:close/>
                  <a:moveTo>
                    <a:pt x="644" y="1035"/>
                  </a:moveTo>
                  <a:lnTo>
                    <a:pt x="644" y="1035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2" name="Freeform 30" descr="信纸"/>
            <p:cNvSpPr/>
            <p:nvPr/>
          </p:nvSpPr>
          <p:spPr bwMode="auto">
            <a:xfrm>
              <a:off x="5402" y="7368"/>
              <a:ext cx="4157" cy="2659"/>
            </a:xfrm>
            <a:custGeom>
              <a:avLst/>
              <a:gdLst>
                <a:gd name="T0" fmla="*/ 1726 w 1940"/>
                <a:gd name="T1" fmla="*/ 998 h 1241"/>
                <a:gd name="T2" fmla="*/ 1605 w 1940"/>
                <a:gd name="T3" fmla="*/ 989 h 1241"/>
                <a:gd name="T4" fmla="*/ 1535 w 1940"/>
                <a:gd name="T5" fmla="*/ 979 h 1241"/>
                <a:gd name="T6" fmla="*/ 1516 w 1940"/>
                <a:gd name="T7" fmla="*/ 858 h 1241"/>
                <a:gd name="T8" fmla="*/ 1497 w 1940"/>
                <a:gd name="T9" fmla="*/ 756 h 1241"/>
                <a:gd name="T10" fmla="*/ 1460 w 1940"/>
                <a:gd name="T11" fmla="*/ 653 h 1241"/>
                <a:gd name="T12" fmla="*/ 1535 w 1940"/>
                <a:gd name="T13" fmla="*/ 569 h 1241"/>
                <a:gd name="T14" fmla="*/ 1619 w 1940"/>
                <a:gd name="T15" fmla="*/ 583 h 1241"/>
                <a:gd name="T16" fmla="*/ 1651 w 1940"/>
                <a:gd name="T17" fmla="*/ 401 h 1241"/>
                <a:gd name="T18" fmla="*/ 1642 w 1940"/>
                <a:gd name="T19" fmla="*/ 359 h 1241"/>
                <a:gd name="T20" fmla="*/ 1558 w 1940"/>
                <a:gd name="T21" fmla="*/ 354 h 1241"/>
                <a:gd name="T22" fmla="*/ 1311 w 1940"/>
                <a:gd name="T23" fmla="*/ 140 h 1241"/>
                <a:gd name="T24" fmla="*/ 1250 w 1940"/>
                <a:gd name="T25" fmla="*/ 149 h 1241"/>
                <a:gd name="T26" fmla="*/ 1199 w 1940"/>
                <a:gd name="T27" fmla="*/ 168 h 1241"/>
                <a:gd name="T28" fmla="*/ 1031 w 1940"/>
                <a:gd name="T29" fmla="*/ 140 h 1241"/>
                <a:gd name="T30" fmla="*/ 816 w 1940"/>
                <a:gd name="T31" fmla="*/ 47 h 1241"/>
                <a:gd name="T32" fmla="*/ 751 w 1940"/>
                <a:gd name="T33" fmla="*/ 56 h 1241"/>
                <a:gd name="T34" fmla="*/ 751 w 1940"/>
                <a:gd name="T35" fmla="*/ 112 h 1241"/>
                <a:gd name="T36" fmla="*/ 672 w 1940"/>
                <a:gd name="T37" fmla="*/ 173 h 1241"/>
                <a:gd name="T38" fmla="*/ 592 w 1940"/>
                <a:gd name="T39" fmla="*/ 182 h 1241"/>
                <a:gd name="T40" fmla="*/ 485 w 1940"/>
                <a:gd name="T41" fmla="*/ 89 h 1241"/>
                <a:gd name="T42" fmla="*/ 317 w 1940"/>
                <a:gd name="T43" fmla="*/ 56 h 1241"/>
                <a:gd name="T44" fmla="*/ 233 w 1940"/>
                <a:gd name="T45" fmla="*/ 14 h 1241"/>
                <a:gd name="T46" fmla="*/ 135 w 1940"/>
                <a:gd name="T47" fmla="*/ 0 h 1241"/>
                <a:gd name="T48" fmla="*/ 75 w 1940"/>
                <a:gd name="T49" fmla="*/ 98 h 1241"/>
                <a:gd name="T50" fmla="*/ 51 w 1940"/>
                <a:gd name="T51" fmla="*/ 182 h 1241"/>
                <a:gd name="T52" fmla="*/ 33 w 1940"/>
                <a:gd name="T53" fmla="*/ 228 h 1241"/>
                <a:gd name="T54" fmla="*/ 5 w 1940"/>
                <a:gd name="T55" fmla="*/ 256 h 1241"/>
                <a:gd name="T56" fmla="*/ 14 w 1940"/>
                <a:gd name="T57" fmla="*/ 308 h 1241"/>
                <a:gd name="T58" fmla="*/ 19 w 1940"/>
                <a:gd name="T59" fmla="*/ 406 h 1241"/>
                <a:gd name="T60" fmla="*/ 51 w 1940"/>
                <a:gd name="T61" fmla="*/ 504 h 1241"/>
                <a:gd name="T62" fmla="*/ 140 w 1940"/>
                <a:gd name="T63" fmla="*/ 560 h 1241"/>
                <a:gd name="T64" fmla="*/ 121 w 1940"/>
                <a:gd name="T65" fmla="*/ 602 h 1241"/>
                <a:gd name="T66" fmla="*/ 149 w 1940"/>
                <a:gd name="T67" fmla="*/ 620 h 1241"/>
                <a:gd name="T68" fmla="*/ 177 w 1940"/>
                <a:gd name="T69" fmla="*/ 690 h 1241"/>
                <a:gd name="T70" fmla="*/ 261 w 1940"/>
                <a:gd name="T71" fmla="*/ 779 h 1241"/>
                <a:gd name="T72" fmla="*/ 322 w 1940"/>
                <a:gd name="T73" fmla="*/ 816 h 1241"/>
                <a:gd name="T74" fmla="*/ 350 w 1940"/>
                <a:gd name="T75" fmla="*/ 886 h 1241"/>
                <a:gd name="T76" fmla="*/ 415 w 1940"/>
                <a:gd name="T77" fmla="*/ 979 h 1241"/>
                <a:gd name="T78" fmla="*/ 457 w 1940"/>
                <a:gd name="T79" fmla="*/ 951 h 1241"/>
                <a:gd name="T80" fmla="*/ 476 w 1940"/>
                <a:gd name="T81" fmla="*/ 975 h 1241"/>
                <a:gd name="T82" fmla="*/ 555 w 1940"/>
                <a:gd name="T83" fmla="*/ 1012 h 1241"/>
                <a:gd name="T84" fmla="*/ 714 w 1940"/>
                <a:gd name="T85" fmla="*/ 1091 h 1241"/>
                <a:gd name="T86" fmla="*/ 905 w 1940"/>
                <a:gd name="T87" fmla="*/ 1175 h 1241"/>
                <a:gd name="T88" fmla="*/ 980 w 1940"/>
                <a:gd name="T89" fmla="*/ 1194 h 1241"/>
                <a:gd name="T90" fmla="*/ 1040 w 1940"/>
                <a:gd name="T91" fmla="*/ 1171 h 1241"/>
                <a:gd name="T92" fmla="*/ 1166 w 1940"/>
                <a:gd name="T93" fmla="*/ 1171 h 1241"/>
                <a:gd name="T94" fmla="*/ 1185 w 1940"/>
                <a:gd name="T95" fmla="*/ 1147 h 1241"/>
                <a:gd name="T96" fmla="*/ 1217 w 1940"/>
                <a:gd name="T97" fmla="*/ 1185 h 1241"/>
                <a:gd name="T98" fmla="*/ 1292 w 1940"/>
                <a:gd name="T99" fmla="*/ 1166 h 1241"/>
                <a:gd name="T100" fmla="*/ 1432 w 1940"/>
                <a:gd name="T101" fmla="*/ 1129 h 1241"/>
                <a:gd name="T102" fmla="*/ 1502 w 1940"/>
                <a:gd name="T103" fmla="*/ 1152 h 1241"/>
                <a:gd name="T104" fmla="*/ 1558 w 1940"/>
                <a:gd name="T105" fmla="*/ 1129 h 1241"/>
                <a:gd name="T106" fmla="*/ 1614 w 1940"/>
                <a:gd name="T107" fmla="*/ 1171 h 1241"/>
                <a:gd name="T108" fmla="*/ 1707 w 1940"/>
                <a:gd name="T109" fmla="*/ 1236 h 1241"/>
                <a:gd name="T110" fmla="*/ 1763 w 1940"/>
                <a:gd name="T111" fmla="*/ 1217 h 1241"/>
                <a:gd name="T112" fmla="*/ 1800 w 1940"/>
                <a:gd name="T113" fmla="*/ 1236 h 1241"/>
                <a:gd name="T114" fmla="*/ 1842 w 1940"/>
                <a:gd name="T115" fmla="*/ 1161 h 1241"/>
                <a:gd name="T116" fmla="*/ 1912 w 1940"/>
                <a:gd name="T117" fmla="*/ 1091 h 1241"/>
                <a:gd name="T118" fmla="*/ 1940 w 1940"/>
                <a:gd name="T119" fmla="*/ 975 h 1241"/>
                <a:gd name="T120" fmla="*/ 1847 w 1940"/>
                <a:gd name="T121" fmla="*/ 891 h 1241"/>
                <a:gd name="T122" fmla="*/ 1796 w 1940"/>
                <a:gd name="T123" fmla="*/ 924 h 12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40" h="1241">
                  <a:moveTo>
                    <a:pt x="1796" y="924"/>
                  </a:moveTo>
                  <a:lnTo>
                    <a:pt x="1786" y="1003"/>
                  </a:lnTo>
                  <a:lnTo>
                    <a:pt x="1740" y="1007"/>
                  </a:lnTo>
                  <a:lnTo>
                    <a:pt x="1726" y="998"/>
                  </a:lnTo>
                  <a:lnTo>
                    <a:pt x="1693" y="989"/>
                  </a:lnTo>
                  <a:lnTo>
                    <a:pt x="1675" y="984"/>
                  </a:lnTo>
                  <a:lnTo>
                    <a:pt x="1651" y="979"/>
                  </a:lnTo>
                  <a:lnTo>
                    <a:pt x="1628" y="979"/>
                  </a:lnTo>
                  <a:lnTo>
                    <a:pt x="1605" y="989"/>
                  </a:lnTo>
                  <a:lnTo>
                    <a:pt x="1586" y="993"/>
                  </a:lnTo>
                  <a:lnTo>
                    <a:pt x="1563" y="993"/>
                  </a:lnTo>
                  <a:lnTo>
                    <a:pt x="1549" y="989"/>
                  </a:lnTo>
                  <a:lnTo>
                    <a:pt x="1535" y="979"/>
                  </a:lnTo>
                  <a:lnTo>
                    <a:pt x="1525" y="965"/>
                  </a:lnTo>
                  <a:lnTo>
                    <a:pt x="1516" y="947"/>
                  </a:lnTo>
                  <a:lnTo>
                    <a:pt x="1516" y="928"/>
                  </a:lnTo>
                  <a:lnTo>
                    <a:pt x="1521" y="905"/>
                  </a:lnTo>
                  <a:lnTo>
                    <a:pt x="1516" y="858"/>
                  </a:lnTo>
                  <a:lnTo>
                    <a:pt x="1507" y="844"/>
                  </a:lnTo>
                  <a:lnTo>
                    <a:pt x="1507" y="830"/>
                  </a:lnTo>
                  <a:lnTo>
                    <a:pt x="1502" y="784"/>
                  </a:lnTo>
                  <a:lnTo>
                    <a:pt x="1497" y="756"/>
                  </a:lnTo>
                  <a:lnTo>
                    <a:pt x="1488" y="728"/>
                  </a:lnTo>
                  <a:lnTo>
                    <a:pt x="1474" y="700"/>
                  </a:lnTo>
                  <a:lnTo>
                    <a:pt x="1455" y="672"/>
                  </a:lnTo>
                  <a:lnTo>
                    <a:pt x="1460" y="653"/>
                  </a:lnTo>
                  <a:lnTo>
                    <a:pt x="1465" y="634"/>
                  </a:lnTo>
                  <a:lnTo>
                    <a:pt x="1474" y="616"/>
                  </a:lnTo>
                  <a:lnTo>
                    <a:pt x="1488" y="597"/>
                  </a:lnTo>
                  <a:lnTo>
                    <a:pt x="1511" y="578"/>
                  </a:lnTo>
                  <a:lnTo>
                    <a:pt x="1535" y="569"/>
                  </a:lnTo>
                  <a:lnTo>
                    <a:pt x="1572" y="569"/>
                  </a:lnTo>
                  <a:lnTo>
                    <a:pt x="1586" y="574"/>
                  </a:lnTo>
                  <a:lnTo>
                    <a:pt x="1600" y="578"/>
                  </a:lnTo>
                  <a:lnTo>
                    <a:pt x="1619" y="583"/>
                  </a:lnTo>
                  <a:lnTo>
                    <a:pt x="1637" y="578"/>
                  </a:lnTo>
                  <a:lnTo>
                    <a:pt x="1651" y="569"/>
                  </a:lnTo>
                  <a:lnTo>
                    <a:pt x="1656" y="550"/>
                  </a:lnTo>
                  <a:lnTo>
                    <a:pt x="1656" y="518"/>
                  </a:lnTo>
                  <a:lnTo>
                    <a:pt x="1651" y="401"/>
                  </a:lnTo>
                  <a:lnTo>
                    <a:pt x="1651" y="392"/>
                  </a:lnTo>
                  <a:lnTo>
                    <a:pt x="1651" y="378"/>
                  </a:lnTo>
                  <a:lnTo>
                    <a:pt x="1647" y="368"/>
                  </a:lnTo>
                  <a:lnTo>
                    <a:pt x="1642" y="359"/>
                  </a:lnTo>
                  <a:lnTo>
                    <a:pt x="1633" y="354"/>
                  </a:lnTo>
                  <a:lnTo>
                    <a:pt x="1619" y="350"/>
                  </a:lnTo>
                  <a:lnTo>
                    <a:pt x="1572" y="350"/>
                  </a:lnTo>
                  <a:lnTo>
                    <a:pt x="1558" y="354"/>
                  </a:lnTo>
                  <a:lnTo>
                    <a:pt x="1516" y="298"/>
                  </a:lnTo>
                  <a:lnTo>
                    <a:pt x="1474" y="284"/>
                  </a:lnTo>
                  <a:lnTo>
                    <a:pt x="1451" y="228"/>
                  </a:lnTo>
                  <a:lnTo>
                    <a:pt x="1362" y="173"/>
                  </a:lnTo>
                  <a:lnTo>
                    <a:pt x="1311" y="140"/>
                  </a:lnTo>
                  <a:lnTo>
                    <a:pt x="1301" y="135"/>
                  </a:lnTo>
                  <a:lnTo>
                    <a:pt x="1283" y="135"/>
                  </a:lnTo>
                  <a:lnTo>
                    <a:pt x="1259" y="145"/>
                  </a:lnTo>
                  <a:lnTo>
                    <a:pt x="1250" y="149"/>
                  </a:lnTo>
                  <a:lnTo>
                    <a:pt x="1241" y="159"/>
                  </a:lnTo>
                  <a:lnTo>
                    <a:pt x="1231" y="168"/>
                  </a:lnTo>
                  <a:lnTo>
                    <a:pt x="1217" y="168"/>
                  </a:lnTo>
                  <a:lnTo>
                    <a:pt x="1199" y="168"/>
                  </a:lnTo>
                  <a:lnTo>
                    <a:pt x="1180" y="159"/>
                  </a:lnTo>
                  <a:lnTo>
                    <a:pt x="1147" y="145"/>
                  </a:lnTo>
                  <a:lnTo>
                    <a:pt x="1138" y="140"/>
                  </a:lnTo>
                  <a:lnTo>
                    <a:pt x="1031" y="140"/>
                  </a:lnTo>
                  <a:lnTo>
                    <a:pt x="1012" y="135"/>
                  </a:lnTo>
                  <a:lnTo>
                    <a:pt x="994" y="121"/>
                  </a:lnTo>
                  <a:lnTo>
                    <a:pt x="975" y="98"/>
                  </a:lnTo>
                  <a:lnTo>
                    <a:pt x="816" y="47"/>
                  </a:lnTo>
                  <a:lnTo>
                    <a:pt x="802" y="56"/>
                  </a:lnTo>
                  <a:lnTo>
                    <a:pt x="788" y="61"/>
                  </a:lnTo>
                  <a:lnTo>
                    <a:pt x="765" y="61"/>
                  </a:lnTo>
                  <a:lnTo>
                    <a:pt x="751" y="56"/>
                  </a:lnTo>
                  <a:lnTo>
                    <a:pt x="746" y="51"/>
                  </a:lnTo>
                  <a:lnTo>
                    <a:pt x="742" y="93"/>
                  </a:lnTo>
                  <a:lnTo>
                    <a:pt x="746" y="103"/>
                  </a:lnTo>
                  <a:lnTo>
                    <a:pt x="751" y="112"/>
                  </a:lnTo>
                  <a:lnTo>
                    <a:pt x="746" y="131"/>
                  </a:lnTo>
                  <a:lnTo>
                    <a:pt x="742" y="149"/>
                  </a:lnTo>
                  <a:lnTo>
                    <a:pt x="690" y="154"/>
                  </a:lnTo>
                  <a:lnTo>
                    <a:pt x="672" y="173"/>
                  </a:lnTo>
                  <a:lnTo>
                    <a:pt x="653" y="182"/>
                  </a:lnTo>
                  <a:lnTo>
                    <a:pt x="634" y="191"/>
                  </a:lnTo>
                  <a:lnTo>
                    <a:pt x="620" y="191"/>
                  </a:lnTo>
                  <a:lnTo>
                    <a:pt x="602" y="187"/>
                  </a:lnTo>
                  <a:lnTo>
                    <a:pt x="592" y="182"/>
                  </a:lnTo>
                  <a:lnTo>
                    <a:pt x="578" y="159"/>
                  </a:lnTo>
                  <a:lnTo>
                    <a:pt x="560" y="140"/>
                  </a:lnTo>
                  <a:lnTo>
                    <a:pt x="518" y="107"/>
                  </a:lnTo>
                  <a:lnTo>
                    <a:pt x="485" y="89"/>
                  </a:lnTo>
                  <a:lnTo>
                    <a:pt x="471" y="84"/>
                  </a:lnTo>
                  <a:lnTo>
                    <a:pt x="397" y="75"/>
                  </a:lnTo>
                  <a:lnTo>
                    <a:pt x="341" y="65"/>
                  </a:lnTo>
                  <a:lnTo>
                    <a:pt x="317" y="56"/>
                  </a:lnTo>
                  <a:lnTo>
                    <a:pt x="303" y="47"/>
                  </a:lnTo>
                  <a:lnTo>
                    <a:pt x="280" y="33"/>
                  </a:lnTo>
                  <a:lnTo>
                    <a:pt x="257" y="19"/>
                  </a:lnTo>
                  <a:lnTo>
                    <a:pt x="233" y="14"/>
                  </a:lnTo>
                  <a:lnTo>
                    <a:pt x="210" y="14"/>
                  </a:lnTo>
                  <a:lnTo>
                    <a:pt x="173" y="14"/>
                  </a:lnTo>
                  <a:lnTo>
                    <a:pt x="154" y="19"/>
                  </a:lnTo>
                  <a:lnTo>
                    <a:pt x="135" y="0"/>
                  </a:lnTo>
                  <a:lnTo>
                    <a:pt x="117" y="42"/>
                  </a:lnTo>
                  <a:lnTo>
                    <a:pt x="98" y="75"/>
                  </a:lnTo>
                  <a:lnTo>
                    <a:pt x="84" y="89"/>
                  </a:lnTo>
                  <a:lnTo>
                    <a:pt x="75" y="98"/>
                  </a:lnTo>
                  <a:lnTo>
                    <a:pt x="75" y="112"/>
                  </a:lnTo>
                  <a:lnTo>
                    <a:pt x="75" y="140"/>
                  </a:lnTo>
                  <a:lnTo>
                    <a:pt x="70" y="159"/>
                  </a:lnTo>
                  <a:lnTo>
                    <a:pt x="61" y="173"/>
                  </a:lnTo>
                  <a:lnTo>
                    <a:pt x="51" y="182"/>
                  </a:lnTo>
                  <a:lnTo>
                    <a:pt x="37" y="191"/>
                  </a:lnTo>
                  <a:lnTo>
                    <a:pt x="42" y="201"/>
                  </a:lnTo>
                  <a:lnTo>
                    <a:pt x="42" y="210"/>
                  </a:lnTo>
                  <a:lnTo>
                    <a:pt x="33" y="228"/>
                  </a:lnTo>
                  <a:lnTo>
                    <a:pt x="28" y="238"/>
                  </a:lnTo>
                  <a:lnTo>
                    <a:pt x="23" y="242"/>
                  </a:lnTo>
                  <a:lnTo>
                    <a:pt x="9" y="247"/>
                  </a:lnTo>
                  <a:lnTo>
                    <a:pt x="5" y="256"/>
                  </a:lnTo>
                  <a:lnTo>
                    <a:pt x="0" y="266"/>
                  </a:lnTo>
                  <a:lnTo>
                    <a:pt x="0" y="280"/>
                  </a:lnTo>
                  <a:lnTo>
                    <a:pt x="9" y="298"/>
                  </a:lnTo>
                  <a:lnTo>
                    <a:pt x="14" y="308"/>
                  </a:lnTo>
                  <a:lnTo>
                    <a:pt x="33" y="322"/>
                  </a:lnTo>
                  <a:lnTo>
                    <a:pt x="37" y="340"/>
                  </a:lnTo>
                  <a:lnTo>
                    <a:pt x="42" y="359"/>
                  </a:lnTo>
                  <a:lnTo>
                    <a:pt x="37" y="378"/>
                  </a:lnTo>
                  <a:lnTo>
                    <a:pt x="19" y="406"/>
                  </a:lnTo>
                  <a:lnTo>
                    <a:pt x="9" y="415"/>
                  </a:lnTo>
                  <a:lnTo>
                    <a:pt x="14" y="462"/>
                  </a:lnTo>
                  <a:lnTo>
                    <a:pt x="23" y="490"/>
                  </a:lnTo>
                  <a:lnTo>
                    <a:pt x="51" y="504"/>
                  </a:lnTo>
                  <a:lnTo>
                    <a:pt x="89" y="508"/>
                  </a:lnTo>
                  <a:lnTo>
                    <a:pt x="112" y="518"/>
                  </a:lnTo>
                  <a:lnTo>
                    <a:pt x="126" y="532"/>
                  </a:lnTo>
                  <a:lnTo>
                    <a:pt x="135" y="546"/>
                  </a:lnTo>
                  <a:lnTo>
                    <a:pt x="140" y="560"/>
                  </a:lnTo>
                  <a:lnTo>
                    <a:pt x="140" y="574"/>
                  </a:lnTo>
                  <a:lnTo>
                    <a:pt x="135" y="583"/>
                  </a:lnTo>
                  <a:lnTo>
                    <a:pt x="126" y="592"/>
                  </a:lnTo>
                  <a:lnTo>
                    <a:pt x="121" y="602"/>
                  </a:lnTo>
                  <a:lnTo>
                    <a:pt x="121" y="606"/>
                  </a:lnTo>
                  <a:lnTo>
                    <a:pt x="126" y="611"/>
                  </a:lnTo>
                  <a:lnTo>
                    <a:pt x="140" y="620"/>
                  </a:lnTo>
                  <a:lnTo>
                    <a:pt x="149" y="620"/>
                  </a:lnTo>
                  <a:lnTo>
                    <a:pt x="173" y="630"/>
                  </a:lnTo>
                  <a:lnTo>
                    <a:pt x="187" y="639"/>
                  </a:lnTo>
                  <a:lnTo>
                    <a:pt x="191" y="653"/>
                  </a:lnTo>
                  <a:lnTo>
                    <a:pt x="191" y="667"/>
                  </a:lnTo>
                  <a:lnTo>
                    <a:pt x="177" y="690"/>
                  </a:lnTo>
                  <a:lnTo>
                    <a:pt x="173" y="700"/>
                  </a:lnTo>
                  <a:lnTo>
                    <a:pt x="173" y="728"/>
                  </a:lnTo>
                  <a:lnTo>
                    <a:pt x="210" y="718"/>
                  </a:lnTo>
                  <a:lnTo>
                    <a:pt x="205" y="737"/>
                  </a:lnTo>
                  <a:lnTo>
                    <a:pt x="261" y="779"/>
                  </a:lnTo>
                  <a:lnTo>
                    <a:pt x="285" y="798"/>
                  </a:lnTo>
                  <a:lnTo>
                    <a:pt x="303" y="812"/>
                  </a:lnTo>
                  <a:lnTo>
                    <a:pt x="322" y="816"/>
                  </a:lnTo>
                  <a:lnTo>
                    <a:pt x="359" y="821"/>
                  </a:lnTo>
                  <a:lnTo>
                    <a:pt x="378" y="830"/>
                  </a:lnTo>
                  <a:lnTo>
                    <a:pt x="327" y="868"/>
                  </a:lnTo>
                  <a:lnTo>
                    <a:pt x="350" y="886"/>
                  </a:lnTo>
                  <a:lnTo>
                    <a:pt x="369" y="910"/>
                  </a:lnTo>
                  <a:lnTo>
                    <a:pt x="387" y="942"/>
                  </a:lnTo>
                  <a:lnTo>
                    <a:pt x="401" y="965"/>
                  </a:lnTo>
                  <a:lnTo>
                    <a:pt x="415" y="979"/>
                  </a:lnTo>
                  <a:lnTo>
                    <a:pt x="429" y="979"/>
                  </a:lnTo>
                  <a:lnTo>
                    <a:pt x="434" y="979"/>
                  </a:lnTo>
                  <a:lnTo>
                    <a:pt x="448" y="961"/>
                  </a:lnTo>
                  <a:lnTo>
                    <a:pt x="457" y="951"/>
                  </a:lnTo>
                  <a:lnTo>
                    <a:pt x="466" y="951"/>
                  </a:lnTo>
                  <a:lnTo>
                    <a:pt x="471" y="951"/>
                  </a:lnTo>
                  <a:lnTo>
                    <a:pt x="476" y="965"/>
                  </a:lnTo>
                  <a:lnTo>
                    <a:pt x="476" y="975"/>
                  </a:lnTo>
                  <a:lnTo>
                    <a:pt x="494" y="975"/>
                  </a:lnTo>
                  <a:lnTo>
                    <a:pt x="513" y="979"/>
                  </a:lnTo>
                  <a:lnTo>
                    <a:pt x="536" y="993"/>
                  </a:lnTo>
                  <a:lnTo>
                    <a:pt x="550" y="1007"/>
                  </a:lnTo>
                  <a:lnTo>
                    <a:pt x="555" y="1012"/>
                  </a:lnTo>
                  <a:lnTo>
                    <a:pt x="560" y="1054"/>
                  </a:lnTo>
                  <a:lnTo>
                    <a:pt x="606" y="1049"/>
                  </a:lnTo>
                  <a:lnTo>
                    <a:pt x="653" y="1087"/>
                  </a:lnTo>
                  <a:lnTo>
                    <a:pt x="681" y="1087"/>
                  </a:lnTo>
                  <a:lnTo>
                    <a:pt x="714" y="1091"/>
                  </a:lnTo>
                  <a:lnTo>
                    <a:pt x="718" y="1115"/>
                  </a:lnTo>
                  <a:lnTo>
                    <a:pt x="770" y="1105"/>
                  </a:lnTo>
                  <a:lnTo>
                    <a:pt x="816" y="1161"/>
                  </a:lnTo>
                  <a:lnTo>
                    <a:pt x="840" y="1129"/>
                  </a:lnTo>
                  <a:lnTo>
                    <a:pt x="905" y="1175"/>
                  </a:lnTo>
                  <a:lnTo>
                    <a:pt x="914" y="1203"/>
                  </a:lnTo>
                  <a:lnTo>
                    <a:pt x="928" y="1217"/>
                  </a:lnTo>
                  <a:lnTo>
                    <a:pt x="952" y="1189"/>
                  </a:lnTo>
                  <a:lnTo>
                    <a:pt x="980" y="1194"/>
                  </a:lnTo>
                  <a:lnTo>
                    <a:pt x="1003" y="1194"/>
                  </a:lnTo>
                  <a:lnTo>
                    <a:pt x="1012" y="1189"/>
                  </a:lnTo>
                  <a:lnTo>
                    <a:pt x="1022" y="1185"/>
                  </a:lnTo>
                  <a:lnTo>
                    <a:pt x="1040" y="1171"/>
                  </a:lnTo>
                  <a:lnTo>
                    <a:pt x="1064" y="1161"/>
                  </a:lnTo>
                  <a:lnTo>
                    <a:pt x="1091" y="1157"/>
                  </a:lnTo>
                  <a:lnTo>
                    <a:pt x="1143" y="1166"/>
                  </a:lnTo>
                  <a:lnTo>
                    <a:pt x="1166" y="1171"/>
                  </a:lnTo>
                  <a:lnTo>
                    <a:pt x="1171" y="1157"/>
                  </a:lnTo>
                  <a:lnTo>
                    <a:pt x="1175" y="1152"/>
                  </a:lnTo>
                  <a:lnTo>
                    <a:pt x="1180" y="1147"/>
                  </a:lnTo>
                  <a:lnTo>
                    <a:pt x="1185" y="1147"/>
                  </a:lnTo>
                  <a:lnTo>
                    <a:pt x="1194" y="1152"/>
                  </a:lnTo>
                  <a:lnTo>
                    <a:pt x="1199" y="1152"/>
                  </a:lnTo>
                  <a:lnTo>
                    <a:pt x="1208" y="1180"/>
                  </a:lnTo>
                  <a:lnTo>
                    <a:pt x="1217" y="1185"/>
                  </a:lnTo>
                  <a:lnTo>
                    <a:pt x="1227" y="1189"/>
                  </a:lnTo>
                  <a:lnTo>
                    <a:pt x="1241" y="1189"/>
                  </a:lnTo>
                  <a:lnTo>
                    <a:pt x="1259" y="1185"/>
                  </a:lnTo>
                  <a:lnTo>
                    <a:pt x="1278" y="1175"/>
                  </a:lnTo>
                  <a:lnTo>
                    <a:pt x="1292" y="1166"/>
                  </a:lnTo>
                  <a:lnTo>
                    <a:pt x="1306" y="1152"/>
                  </a:lnTo>
                  <a:lnTo>
                    <a:pt x="1395" y="1152"/>
                  </a:lnTo>
                  <a:lnTo>
                    <a:pt x="1413" y="1138"/>
                  </a:lnTo>
                  <a:lnTo>
                    <a:pt x="1432" y="1129"/>
                  </a:lnTo>
                  <a:lnTo>
                    <a:pt x="1451" y="1133"/>
                  </a:lnTo>
                  <a:lnTo>
                    <a:pt x="1469" y="1143"/>
                  </a:lnTo>
                  <a:lnTo>
                    <a:pt x="1488" y="1147"/>
                  </a:lnTo>
                  <a:lnTo>
                    <a:pt x="1502" y="1152"/>
                  </a:lnTo>
                  <a:lnTo>
                    <a:pt x="1516" y="1152"/>
                  </a:lnTo>
                  <a:lnTo>
                    <a:pt x="1530" y="1138"/>
                  </a:lnTo>
                  <a:lnTo>
                    <a:pt x="1544" y="1129"/>
                  </a:lnTo>
                  <a:lnTo>
                    <a:pt x="1558" y="1129"/>
                  </a:lnTo>
                  <a:lnTo>
                    <a:pt x="1572" y="1133"/>
                  </a:lnTo>
                  <a:lnTo>
                    <a:pt x="1591" y="1147"/>
                  </a:lnTo>
                  <a:lnTo>
                    <a:pt x="1600" y="1152"/>
                  </a:lnTo>
                  <a:lnTo>
                    <a:pt x="1614" y="1171"/>
                  </a:lnTo>
                  <a:lnTo>
                    <a:pt x="1642" y="1203"/>
                  </a:lnTo>
                  <a:lnTo>
                    <a:pt x="1661" y="1222"/>
                  </a:lnTo>
                  <a:lnTo>
                    <a:pt x="1679" y="1231"/>
                  </a:lnTo>
                  <a:lnTo>
                    <a:pt x="1698" y="1236"/>
                  </a:lnTo>
                  <a:lnTo>
                    <a:pt x="1707" y="1236"/>
                  </a:lnTo>
                  <a:lnTo>
                    <a:pt x="1721" y="1227"/>
                  </a:lnTo>
                  <a:lnTo>
                    <a:pt x="1735" y="1217"/>
                  </a:lnTo>
                  <a:lnTo>
                    <a:pt x="1749" y="1213"/>
                  </a:lnTo>
                  <a:lnTo>
                    <a:pt x="1763" y="1217"/>
                  </a:lnTo>
                  <a:lnTo>
                    <a:pt x="1772" y="1222"/>
                  </a:lnTo>
                  <a:lnTo>
                    <a:pt x="1782" y="1236"/>
                  </a:lnTo>
                  <a:lnTo>
                    <a:pt x="1786" y="1241"/>
                  </a:lnTo>
                  <a:lnTo>
                    <a:pt x="1800" y="1236"/>
                  </a:lnTo>
                  <a:lnTo>
                    <a:pt x="1805" y="1217"/>
                  </a:lnTo>
                  <a:lnTo>
                    <a:pt x="1810" y="1199"/>
                  </a:lnTo>
                  <a:lnTo>
                    <a:pt x="1824" y="1175"/>
                  </a:lnTo>
                  <a:lnTo>
                    <a:pt x="1838" y="1161"/>
                  </a:lnTo>
                  <a:lnTo>
                    <a:pt x="1842" y="1161"/>
                  </a:lnTo>
                  <a:lnTo>
                    <a:pt x="1884" y="1129"/>
                  </a:lnTo>
                  <a:lnTo>
                    <a:pt x="1898" y="1119"/>
                  </a:lnTo>
                  <a:lnTo>
                    <a:pt x="1912" y="1115"/>
                  </a:lnTo>
                  <a:lnTo>
                    <a:pt x="1912" y="1091"/>
                  </a:lnTo>
                  <a:lnTo>
                    <a:pt x="1926" y="1054"/>
                  </a:lnTo>
                  <a:lnTo>
                    <a:pt x="1936" y="1017"/>
                  </a:lnTo>
                  <a:lnTo>
                    <a:pt x="1940" y="975"/>
                  </a:lnTo>
                  <a:lnTo>
                    <a:pt x="1936" y="956"/>
                  </a:lnTo>
                  <a:lnTo>
                    <a:pt x="1922" y="937"/>
                  </a:lnTo>
                  <a:lnTo>
                    <a:pt x="1898" y="919"/>
                  </a:lnTo>
                  <a:lnTo>
                    <a:pt x="1875" y="900"/>
                  </a:lnTo>
                  <a:lnTo>
                    <a:pt x="1847" y="891"/>
                  </a:lnTo>
                  <a:lnTo>
                    <a:pt x="1824" y="891"/>
                  </a:lnTo>
                  <a:lnTo>
                    <a:pt x="1814" y="896"/>
                  </a:lnTo>
                  <a:lnTo>
                    <a:pt x="1805" y="900"/>
                  </a:lnTo>
                  <a:lnTo>
                    <a:pt x="1800" y="910"/>
                  </a:lnTo>
                  <a:lnTo>
                    <a:pt x="1796" y="924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3" name="Freeform 31"/>
            <p:cNvSpPr/>
            <p:nvPr/>
          </p:nvSpPr>
          <p:spPr bwMode="auto">
            <a:xfrm>
              <a:off x="7162" y="6239"/>
              <a:ext cx="2179" cy="2239"/>
            </a:xfrm>
            <a:custGeom>
              <a:avLst/>
              <a:gdLst>
                <a:gd name="T0" fmla="*/ 840 w 1017"/>
                <a:gd name="T1" fmla="*/ 1045 h 1045"/>
                <a:gd name="T2" fmla="*/ 928 w 1017"/>
                <a:gd name="T3" fmla="*/ 1021 h 1045"/>
                <a:gd name="T4" fmla="*/ 951 w 1017"/>
                <a:gd name="T5" fmla="*/ 1031 h 1045"/>
                <a:gd name="T6" fmla="*/ 984 w 1017"/>
                <a:gd name="T7" fmla="*/ 1017 h 1045"/>
                <a:gd name="T8" fmla="*/ 984 w 1017"/>
                <a:gd name="T9" fmla="*/ 965 h 1045"/>
                <a:gd name="T10" fmla="*/ 1007 w 1017"/>
                <a:gd name="T11" fmla="*/ 849 h 1045"/>
                <a:gd name="T12" fmla="*/ 1017 w 1017"/>
                <a:gd name="T13" fmla="*/ 821 h 1045"/>
                <a:gd name="T14" fmla="*/ 1012 w 1017"/>
                <a:gd name="T15" fmla="*/ 802 h 1045"/>
                <a:gd name="T16" fmla="*/ 1012 w 1017"/>
                <a:gd name="T17" fmla="*/ 802 h 1045"/>
                <a:gd name="T18" fmla="*/ 909 w 1017"/>
                <a:gd name="T19" fmla="*/ 797 h 1045"/>
                <a:gd name="T20" fmla="*/ 882 w 1017"/>
                <a:gd name="T21" fmla="*/ 751 h 1045"/>
                <a:gd name="T22" fmla="*/ 905 w 1017"/>
                <a:gd name="T23" fmla="*/ 695 h 1045"/>
                <a:gd name="T24" fmla="*/ 937 w 1017"/>
                <a:gd name="T25" fmla="*/ 606 h 1045"/>
                <a:gd name="T26" fmla="*/ 919 w 1017"/>
                <a:gd name="T27" fmla="*/ 536 h 1045"/>
                <a:gd name="T28" fmla="*/ 872 w 1017"/>
                <a:gd name="T29" fmla="*/ 527 h 1045"/>
                <a:gd name="T30" fmla="*/ 816 w 1017"/>
                <a:gd name="T31" fmla="*/ 504 h 1045"/>
                <a:gd name="T32" fmla="*/ 788 w 1017"/>
                <a:gd name="T33" fmla="*/ 448 h 1045"/>
                <a:gd name="T34" fmla="*/ 807 w 1017"/>
                <a:gd name="T35" fmla="*/ 373 h 1045"/>
                <a:gd name="T36" fmla="*/ 807 w 1017"/>
                <a:gd name="T37" fmla="*/ 280 h 1045"/>
                <a:gd name="T38" fmla="*/ 756 w 1017"/>
                <a:gd name="T39" fmla="*/ 228 h 1045"/>
                <a:gd name="T40" fmla="*/ 690 w 1017"/>
                <a:gd name="T41" fmla="*/ 219 h 1045"/>
                <a:gd name="T42" fmla="*/ 634 w 1017"/>
                <a:gd name="T43" fmla="*/ 191 h 1045"/>
                <a:gd name="T44" fmla="*/ 583 w 1017"/>
                <a:gd name="T45" fmla="*/ 107 h 1045"/>
                <a:gd name="T46" fmla="*/ 569 w 1017"/>
                <a:gd name="T47" fmla="*/ 60 h 1045"/>
                <a:gd name="T48" fmla="*/ 438 w 1017"/>
                <a:gd name="T49" fmla="*/ 46 h 1045"/>
                <a:gd name="T50" fmla="*/ 354 w 1017"/>
                <a:gd name="T51" fmla="*/ 0 h 1045"/>
                <a:gd name="T52" fmla="*/ 303 w 1017"/>
                <a:gd name="T53" fmla="*/ 19 h 1045"/>
                <a:gd name="T54" fmla="*/ 243 w 1017"/>
                <a:gd name="T55" fmla="*/ 65 h 1045"/>
                <a:gd name="T56" fmla="*/ 233 w 1017"/>
                <a:gd name="T57" fmla="*/ 107 h 1045"/>
                <a:gd name="T58" fmla="*/ 252 w 1017"/>
                <a:gd name="T59" fmla="*/ 144 h 1045"/>
                <a:gd name="T60" fmla="*/ 275 w 1017"/>
                <a:gd name="T61" fmla="*/ 196 h 1045"/>
                <a:gd name="T62" fmla="*/ 261 w 1017"/>
                <a:gd name="T63" fmla="*/ 266 h 1045"/>
                <a:gd name="T64" fmla="*/ 215 w 1017"/>
                <a:gd name="T65" fmla="*/ 312 h 1045"/>
                <a:gd name="T66" fmla="*/ 210 w 1017"/>
                <a:gd name="T67" fmla="*/ 401 h 1045"/>
                <a:gd name="T68" fmla="*/ 177 w 1017"/>
                <a:gd name="T69" fmla="*/ 462 h 1045"/>
                <a:gd name="T70" fmla="*/ 135 w 1017"/>
                <a:gd name="T71" fmla="*/ 471 h 1045"/>
                <a:gd name="T72" fmla="*/ 56 w 1017"/>
                <a:gd name="T73" fmla="*/ 518 h 1045"/>
                <a:gd name="T74" fmla="*/ 23 w 1017"/>
                <a:gd name="T75" fmla="*/ 555 h 1045"/>
                <a:gd name="T76" fmla="*/ 154 w 1017"/>
                <a:gd name="T77" fmla="*/ 625 h 1045"/>
                <a:gd name="T78" fmla="*/ 210 w 1017"/>
                <a:gd name="T79" fmla="*/ 667 h 1045"/>
                <a:gd name="T80" fmla="*/ 317 w 1017"/>
                <a:gd name="T81" fmla="*/ 667 h 1045"/>
                <a:gd name="T82" fmla="*/ 378 w 1017"/>
                <a:gd name="T83" fmla="*/ 695 h 1045"/>
                <a:gd name="T84" fmla="*/ 420 w 1017"/>
                <a:gd name="T85" fmla="*/ 686 h 1045"/>
                <a:gd name="T86" fmla="*/ 630 w 1017"/>
                <a:gd name="T87" fmla="*/ 755 h 1045"/>
                <a:gd name="T88" fmla="*/ 737 w 1017"/>
                <a:gd name="T89" fmla="*/ 881 h 1045"/>
                <a:gd name="T90" fmla="*/ 798 w 1017"/>
                <a:gd name="T91" fmla="*/ 877 h 1045"/>
                <a:gd name="T92" fmla="*/ 821 w 1017"/>
                <a:gd name="T93" fmla="*/ 886 h 1045"/>
                <a:gd name="T94" fmla="*/ 830 w 1017"/>
                <a:gd name="T95" fmla="*/ 919 h 10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17" h="1045">
                  <a:moveTo>
                    <a:pt x="835" y="1045"/>
                  </a:moveTo>
                  <a:lnTo>
                    <a:pt x="835" y="1045"/>
                  </a:lnTo>
                  <a:lnTo>
                    <a:pt x="840" y="1045"/>
                  </a:lnTo>
                  <a:lnTo>
                    <a:pt x="854" y="1045"/>
                  </a:lnTo>
                  <a:lnTo>
                    <a:pt x="882" y="1040"/>
                  </a:lnTo>
                  <a:lnTo>
                    <a:pt x="928" y="1021"/>
                  </a:lnTo>
                  <a:lnTo>
                    <a:pt x="937" y="1026"/>
                  </a:lnTo>
                  <a:lnTo>
                    <a:pt x="951" y="1031"/>
                  </a:lnTo>
                  <a:lnTo>
                    <a:pt x="961" y="1031"/>
                  </a:lnTo>
                  <a:lnTo>
                    <a:pt x="975" y="1026"/>
                  </a:lnTo>
                  <a:lnTo>
                    <a:pt x="984" y="1017"/>
                  </a:lnTo>
                  <a:lnTo>
                    <a:pt x="989" y="998"/>
                  </a:lnTo>
                  <a:lnTo>
                    <a:pt x="984" y="965"/>
                  </a:lnTo>
                  <a:lnTo>
                    <a:pt x="993" y="905"/>
                  </a:lnTo>
                  <a:lnTo>
                    <a:pt x="1003" y="863"/>
                  </a:lnTo>
                  <a:lnTo>
                    <a:pt x="1007" y="849"/>
                  </a:lnTo>
                  <a:lnTo>
                    <a:pt x="1017" y="839"/>
                  </a:lnTo>
                  <a:lnTo>
                    <a:pt x="1017" y="821"/>
                  </a:lnTo>
                  <a:lnTo>
                    <a:pt x="1017" y="807"/>
                  </a:lnTo>
                  <a:lnTo>
                    <a:pt x="1012" y="802"/>
                  </a:lnTo>
                  <a:lnTo>
                    <a:pt x="970" y="807"/>
                  </a:lnTo>
                  <a:lnTo>
                    <a:pt x="937" y="807"/>
                  </a:lnTo>
                  <a:lnTo>
                    <a:pt x="909" y="797"/>
                  </a:lnTo>
                  <a:lnTo>
                    <a:pt x="896" y="788"/>
                  </a:lnTo>
                  <a:lnTo>
                    <a:pt x="886" y="769"/>
                  </a:lnTo>
                  <a:lnTo>
                    <a:pt x="882" y="751"/>
                  </a:lnTo>
                  <a:lnTo>
                    <a:pt x="891" y="723"/>
                  </a:lnTo>
                  <a:lnTo>
                    <a:pt x="905" y="695"/>
                  </a:lnTo>
                  <a:lnTo>
                    <a:pt x="923" y="662"/>
                  </a:lnTo>
                  <a:lnTo>
                    <a:pt x="933" y="634"/>
                  </a:lnTo>
                  <a:lnTo>
                    <a:pt x="937" y="606"/>
                  </a:lnTo>
                  <a:lnTo>
                    <a:pt x="933" y="583"/>
                  </a:lnTo>
                  <a:lnTo>
                    <a:pt x="928" y="550"/>
                  </a:lnTo>
                  <a:lnTo>
                    <a:pt x="919" y="536"/>
                  </a:lnTo>
                  <a:lnTo>
                    <a:pt x="886" y="522"/>
                  </a:lnTo>
                  <a:lnTo>
                    <a:pt x="872" y="527"/>
                  </a:lnTo>
                  <a:lnTo>
                    <a:pt x="858" y="527"/>
                  </a:lnTo>
                  <a:lnTo>
                    <a:pt x="830" y="522"/>
                  </a:lnTo>
                  <a:lnTo>
                    <a:pt x="816" y="504"/>
                  </a:lnTo>
                  <a:lnTo>
                    <a:pt x="802" y="485"/>
                  </a:lnTo>
                  <a:lnTo>
                    <a:pt x="793" y="466"/>
                  </a:lnTo>
                  <a:lnTo>
                    <a:pt x="788" y="448"/>
                  </a:lnTo>
                  <a:lnTo>
                    <a:pt x="784" y="429"/>
                  </a:lnTo>
                  <a:lnTo>
                    <a:pt x="807" y="373"/>
                  </a:lnTo>
                  <a:lnTo>
                    <a:pt x="816" y="326"/>
                  </a:lnTo>
                  <a:lnTo>
                    <a:pt x="812" y="294"/>
                  </a:lnTo>
                  <a:lnTo>
                    <a:pt x="807" y="280"/>
                  </a:lnTo>
                  <a:lnTo>
                    <a:pt x="802" y="266"/>
                  </a:lnTo>
                  <a:lnTo>
                    <a:pt x="784" y="242"/>
                  </a:lnTo>
                  <a:lnTo>
                    <a:pt x="756" y="228"/>
                  </a:lnTo>
                  <a:lnTo>
                    <a:pt x="728" y="224"/>
                  </a:lnTo>
                  <a:lnTo>
                    <a:pt x="690" y="219"/>
                  </a:lnTo>
                  <a:lnTo>
                    <a:pt x="676" y="214"/>
                  </a:lnTo>
                  <a:lnTo>
                    <a:pt x="658" y="210"/>
                  </a:lnTo>
                  <a:lnTo>
                    <a:pt x="634" y="191"/>
                  </a:lnTo>
                  <a:lnTo>
                    <a:pt x="611" y="168"/>
                  </a:lnTo>
                  <a:lnTo>
                    <a:pt x="597" y="140"/>
                  </a:lnTo>
                  <a:lnTo>
                    <a:pt x="583" y="107"/>
                  </a:lnTo>
                  <a:lnTo>
                    <a:pt x="578" y="84"/>
                  </a:lnTo>
                  <a:lnTo>
                    <a:pt x="569" y="60"/>
                  </a:lnTo>
                  <a:lnTo>
                    <a:pt x="522" y="60"/>
                  </a:lnTo>
                  <a:lnTo>
                    <a:pt x="466" y="56"/>
                  </a:lnTo>
                  <a:lnTo>
                    <a:pt x="438" y="46"/>
                  </a:lnTo>
                  <a:lnTo>
                    <a:pt x="410" y="32"/>
                  </a:lnTo>
                  <a:lnTo>
                    <a:pt x="382" y="19"/>
                  </a:lnTo>
                  <a:lnTo>
                    <a:pt x="354" y="0"/>
                  </a:lnTo>
                  <a:lnTo>
                    <a:pt x="331" y="9"/>
                  </a:lnTo>
                  <a:lnTo>
                    <a:pt x="303" y="19"/>
                  </a:lnTo>
                  <a:lnTo>
                    <a:pt x="275" y="32"/>
                  </a:lnTo>
                  <a:lnTo>
                    <a:pt x="252" y="51"/>
                  </a:lnTo>
                  <a:lnTo>
                    <a:pt x="243" y="65"/>
                  </a:lnTo>
                  <a:lnTo>
                    <a:pt x="238" y="79"/>
                  </a:lnTo>
                  <a:lnTo>
                    <a:pt x="233" y="93"/>
                  </a:lnTo>
                  <a:lnTo>
                    <a:pt x="233" y="107"/>
                  </a:lnTo>
                  <a:lnTo>
                    <a:pt x="243" y="126"/>
                  </a:lnTo>
                  <a:lnTo>
                    <a:pt x="252" y="144"/>
                  </a:lnTo>
                  <a:lnTo>
                    <a:pt x="261" y="163"/>
                  </a:lnTo>
                  <a:lnTo>
                    <a:pt x="270" y="182"/>
                  </a:lnTo>
                  <a:lnTo>
                    <a:pt x="275" y="196"/>
                  </a:lnTo>
                  <a:lnTo>
                    <a:pt x="275" y="214"/>
                  </a:lnTo>
                  <a:lnTo>
                    <a:pt x="270" y="242"/>
                  </a:lnTo>
                  <a:lnTo>
                    <a:pt x="261" y="266"/>
                  </a:lnTo>
                  <a:lnTo>
                    <a:pt x="243" y="284"/>
                  </a:lnTo>
                  <a:lnTo>
                    <a:pt x="229" y="303"/>
                  </a:lnTo>
                  <a:lnTo>
                    <a:pt x="215" y="312"/>
                  </a:lnTo>
                  <a:lnTo>
                    <a:pt x="215" y="354"/>
                  </a:lnTo>
                  <a:lnTo>
                    <a:pt x="210" y="401"/>
                  </a:lnTo>
                  <a:lnTo>
                    <a:pt x="205" y="429"/>
                  </a:lnTo>
                  <a:lnTo>
                    <a:pt x="191" y="448"/>
                  </a:lnTo>
                  <a:lnTo>
                    <a:pt x="177" y="462"/>
                  </a:lnTo>
                  <a:lnTo>
                    <a:pt x="159" y="471"/>
                  </a:lnTo>
                  <a:lnTo>
                    <a:pt x="135" y="471"/>
                  </a:lnTo>
                  <a:lnTo>
                    <a:pt x="112" y="480"/>
                  </a:lnTo>
                  <a:lnTo>
                    <a:pt x="79" y="499"/>
                  </a:lnTo>
                  <a:lnTo>
                    <a:pt x="56" y="518"/>
                  </a:lnTo>
                  <a:lnTo>
                    <a:pt x="47" y="522"/>
                  </a:lnTo>
                  <a:lnTo>
                    <a:pt x="23" y="555"/>
                  </a:lnTo>
                  <a:lnTo>
                    <a:pt x="0" y="574"/>
                  </a:lnTo>
                  <a:lnTo>
                    <a:pt x="154" y="625"/>
                  </a:lnTo>
                  <a:lnTo>
                    <a:pt x="173" y="648"/>
                  </a:lnTo>
                  <a:lnTo>
                    <a:pt x="191" y="662"/>
                  </a:lnTo>
                  <a:lnTo>
                    <a:pt x="210" y="667"/>
                  </a:lnTo>
                  <a:lnTo>
                    <a:pt x="317" y="667"/>
                  </a:lnTo>
                  <a:lnTo>
                    <a:pt x="326" y="672"/>
                  </a:lnTo>
                  <a:lnTo>
                    <a:pt x="359" y="686"/>
                  </a:lnTo>
                  <a:lnTo>
                    <a:pt x="378" y="695"/>
                  </a:lnTo>
                  <a:lnTo>
                    <a:pt x="396" y="695"/>
                  </a:lnTo>
                  <a:lnTo>
                    <a:pt x="410" y="695"/>
                  </a:lnTo>
                  <a:lnTo>
                    <a:pt x="420" y="686"/>
                  </a:lnTo>
                  <a:lnTo>
                    <a:pt x="490" y="667"/>
                  </a:lnTo>
                  <a:lnTo>
                    <a:pt x="541" y="700"/>
                  </a:lnTo>
                  <a:lnTo>
                    <a:pt x="630" y="755"/>
                  </a:lnTo>
                  <a:lnTo>
                    <a:pt x="653" y="811"/>
                  </a:lnTo>
                  <a:lnTo>
                    <a:pt x="695" y="825"/>
                  </a:lnTo>
                  <a:lnTo>
                    <a:pt x="737" y="881"/>
                  </a:lnTo>
                  <a:lnTo>
                    <a:pt x="751" y="877"/>
                  </a:lnTo>
                  <a:lnTo>
                    <a:pt x="798" y="877"/>
                  </a:lnTo>
                  <a:lnTo>
                    <a:pt x="812" y="881"/>
                  </a:lnTo>
                  <a:lnTo>
                    <a:pt x="821" y="886"/>
                  </a:lnTo>
                  <a:lnTo>
                    <a:pt x="826" y="895"/>
                  </a:lnTo>
                  <a:lnTo>
                    <a:pt x="830" y="905"/>
                  </a:lnTo>
                  <a:lnTo>
                    <a:pt x="830" y="919"/>
                  </a:lnTo>
                  <a:lnTo>
                    <a:pt x="830" y="928"/>
                  </a:lnTo>
                  <a:lnTo>
                    <a:pt x="835" y="1045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4" name="Freeform 32"/>
            <p:cNvSpPr/>
            <p:nvPr/>
          </p:nvSpPr>
          <p:spPr bwMode="auto">
            <a:xfrm>
              <a:off x="7931" y="5045"/>
              <a:ext cx="2199" cy="1350"/>
            </a:xfrm>
            <a:custGeom>
              <a:avLst/>
              <a:gdLst>
                <a:gd name="T0" fmla="*/ 933 w 1026"/>
                <a:gd name="T1" fmla="*/ 19 h 630"/>
                <a:gd name="T2" fmla="*/ 867 w 1026"/>
                <a:gd name="T3" fmla="*/ 19 h 630"/>
                <a:gd name="T4" fmla="*/ 788 w 1026"/>
                <a:gd name="T5" fmla="*/ 75 h 630"/>
                <a:gd name="T6" fmla="*/ 704 w 1026"/>
                <a:gd name="T7" fmla="*/ 75 h 630"/>
                <a:gd name="T8" fmla="*/ 592 w 1026"/>
                <a:gd name="T9" fmla="*/ 51 h 630"/>
                <a:gd name="T10" fmla="*/ 508 w 1026"/>
                <a:gd name="T11" fmla="*/ 9 h 630"/>
                <a:gd name="T12" fmla="*/ 443 w 1026"/>
                <a:gd name="T13" fmla="*/ 0 h 630"/>
                <a:gd name="T14" fmla="*/ 410 w 1026"/>
                <a:gd name="T15" fmla="*/ 9 h 630"/>
                <a:gd name="T16" fmla="*/ 303 w 1026"/>
                <a:gd name="T17" fmla="*/ 89 h 630"/>
                <a:gd name="T18" fmla="*/ 51 w 1026"/>
                <a:gd name="T19" fmla="*/ 173 h 630"/>
                <a:gd name="T20" fmla="*/ 9 w 1026"/>
                <a:gd name="T21" fmla="*/ 173 h 630"/>
                <a:gd name="T22" fmla="*/ 42 w 1026"/>
                <a:gd name="T23" fmla="*/ 201 h 630"/>
                <a:gd name="T24" fmla="*/ 88 w 1026"/>
                <a:gd name="T25" fmla="*/ 224 h 630"/>
                <a:gd name="T26" fmla="*/ 116 w 1026"/>
                <a:gd name="T27" fmla="*/ 247 h 630"/>
                <a:gd name="T28" fmla="*/ 79 w 1026"/>
                <a:gd name="T29" fmla="*/ 271 h 630"/>
                <a:gd name="T30" fmla="*/ 32 w 1026"/>
                <a:gd name="T31" fmla="*/ 313 h 630"/>
                <a:gd name="T32" fmla="*/ 60 w 1026"/>
                <a:gd name="T33" fmla="*/ 350 h 630"/>
                <a:gd name="T34" fmla="*/ 121 w 1026"/>
                <a:gd name="T35" fmla="*/ 415 h 630"/>
                <a:gd name="T36" fmla="*/ 126 w 1026"/>
                <a:gd name="T37" fmla="*/ 453 h 630"/>
                <a:gd name="T38" fmla="*/ 102 w 1026"/>
                <a:gd name="T39" fmla="*/ 457 h 630"/>
                <a:gd name="T40" fmla="*/ 51 w 1026"/>
                <a:gd name="T41" fmla="*/ 462 h 630"/>
                <a:gd name="T42" fmla="*/ 4 w 1026"/>
                <a:gd name="T43" fmla="*/ 485 h 630"/>
                <a:gd name="T44" fmla="*/ 32 w 1026"/>
                <a:gd name="T45" fmla="*/ 583 h 630"/>
                <a:gd name="T46" fmla="*/ 140 w 1026"/>
                <a:gd name="T47" fmla="*/ 620 h 630"/>
                <a:gd name="T48" fmla="*/ 266 w 1026"/>
                <a:gd name="T49" fmla="*/ 611 h 630"/>
                <a:gd name="T50" fmla="*/ 392 w 1026"/>
                <a:gd name="T51" fmla="*/ 555 h 630"/>
                <a:gd name="T52" fmla="*/ 462 w 1026"/>
                <a:gd name="T53" fmla="*/ 592 h 630"/>
                <a:gd name="T54" fmla="*/ 536 w 1026"/>
                <a:gd name="T55" fmla="*/ 602 h 630"/>
                <a:gd name="T56" fmla="*/ 559 w 1026"/>
                <a:gd name="T57" fmla="*/ 616 h 630"/>
                <a:gd name="T58" fmla="*/ 625 w 1026"/>
                <a:gd name="T59" fmla="*/ 625 h 630"/>
                <a:gd name="T60" fmla="*/ 671 w 1026"/>
                <a:gd name="T61" fmla="*/ 602 h 630"/>
                <a:gd name="T62" fmla="*/ 690 w 1026"/>
                <a:gd name="T63" fmla="*/ 583 h 630"/>
                <a:gd name="T64" fmla="*/ 769 w 1026"/>
                <a:gd name="T65" fmla="*/ 555 h 630"/>
                <a:gd name="T66" fmla="*/ 774 w 1026"/>
                <a:gd name="T67" fmla="*/ 518 h 630"/>
                <a:gd name="T68" fmla="*/ 807 w 1026"/>
                <a:gd name="T69" fmla="*/ 490 h 630"/>
                <a:gd name="T70" fmla="*/ 839 w 1026"/>
                <a:gd name="T71" fmla="*/ 495 h 630"/>
                <a:gd name="T72" fmla="*/ 863 w 1026"/>
                <a:gd name="T73" fmla="*/ 490 h 630"/>
                <a:gd name="T74" fmla="*/ 886 w 1026"/>
                <a:gd name="T75" fmla="*/ 439 h 630"/>
                <a:gd name="T76" fmla="*/ 933 w 1026"/>
                <a:gd name="T77" fmla="*/ 383 h 630"/>
                <a:gd name="T78" fmla="*/ 951 w 1026"/>
                <a:gd name="T79" fmla="*/ 350 h 630"/>
                <a:gd name="T80" fmla="*/ 961 w 1026"/>
                <a:gd name="T81" fmla="*/ 238 h 630"/>
                <a:gd name="T82" fmla="*/ 942 w 1026"/>
                <a:gd name="T83" fmla="*/ 177 h 630"/>
                <a:gd name="T84" fmla="*/ 923 w 1026"/>
                <a:gd name="T85" fmla="*/ 163 h 630"/>
                <a:gd name="T86" fmla="*/ 914 w 1026"/>
                <a:gd name="T87" fmla="*/ 140 h 630"/>
                <a:gd name="T88" fmla="*/ 933 w 1026"/>
                <a:gd name="T89" fmla="*/ 126 h 630"/>
                <a:gd name="T90" fmla="*/ 1003 w 1026"/>
                <a:gd name="T91" fmla="*/ 112 h 630"/>
                <a:gd name="T92" fmla="*/ 1026 w 1026"/>
                <a:gd name="T93" fmla="*/ 70 h 630"/>
                <a:gd name="T94" fmla="*/ 998 w 1026"/>
                <a:gd name="T95" fmla="*/ 47 h 6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26" h="630">
                  <a:moveTo>
                    <a:pt x="956" y="28"/>
                  </a:moveTo>
                  <a:lnTo>
                    <a:pt x="956" y="28"/>
                  </a:lnTo>
                  <a:lnTo>
                    <a:pt x="933" y="19"/>
                  </a:lnTo>
                  <a:lnTo>
                    <a:pt x="909" y="14"/>
                  </a:lnTo>
                  <a:lnTo>
                    <a:pt x="886" y="14"/>
                  </a:lnTo>
                  <a:lnTo>
                    <a:pt x="867" y="19"/>
                  </a:lnTo>
                  <a:lnTo>
                    <a:pt x="844" y="28"/>
                  </a:lnTo>
                  <a:lnTo>
                    <a:pt x="825" y="42"/>
                  </a:lnTo>
                  <a:lnTo>
                    <a:pt x="788" y="75"/>
                  </a:lnTo>
                  <a:lnTo>
                    <a:pt x="765" y="79"/>
                  </a:lnTo>
                  <a:lnTo>
                    <a:pt x="704" y="75"/>
                  </a:lnTo>
                  <a:lnTo>
                    <a:pt x="667" y="70"/>
                  </a:lnTo>
                  <a:lnTo>
                    <a:pt x="629" y="65"/>
                  </a:lnTo>
                  <a:lnTo>
                    <a:pt x="592" y="51"/>
                  </a:lnTo>
                  <a:lnTo>
                    <a:pt x="564" y="37"/>
                  </a:lnTo>
                  <a:lnTo>
                    <a:pt x="508" y="9"/>
                  </a:lnTo>
                  <a:lnTo>
                    <a:pt x="494" y="0"/>
                  </a:lnTo>
                  <a:lnTo>
                    <a:pt x="476" y="0"/>
                  </a:lnTo>
                  <a:lnTo>
                    <a:pt x="443" y="0"/>
                  </a:lnTo>
                  <a:lnTo>
                    <a:pt x="420" y="5"/>
                  </a:lnTo>
                  <a:lnTo>
                    <a:pt x="410" y="9"/>
                  </a:lnTo>
                  <a:lnTo>
                    <a:pt x="387" y="28"/>
                  </a:lnTo>
                  <a:lnTo>
                    <a:pt x="364" y="51"/>
                  </a:lnTo>
                  <a:lnTo>
                    <a:pt x="303" y="89"/>
                  </a:lnTo>
                  <a:lnTo>
                    <a:pt x="228" y="131"/>
                  </a:lnTo>
                  <a:lnTo>
                    <a:pt x="172" y="149"/>
                  </a:lnTo>
                  <a:lnTo>
                    <a:pt x="51" y="173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8" y="187"/>
                  </a:lnTo>
                  <a:lnTo>
                    <a:pt x="42" y="201"/>
                  </a:lnTo>
                  <a:lnTo>
                    <a:pt x="79" y="224"/>
                  </a:lnTo>
                  <a:lnTo>
                    <a:pt x="88" y="224"/>
                  </a:lnTo>
                  <a:lnTo>
                    <a:pt x="112" y="229"/>
                  </a:lnTo>
                  <a:lnTo>
                    <a:pt x="116" y="238"/>
                  </a:lnTo>
                  <a:lnTo>
                    <a:pt x="116" y="247"/>
                  </a:lnTo>
                  <a:lnTo>
                    <a:pt x="102" y="257"/>
                  </a:lnTo>
                  <a:lnTo>
                    <a:pt x="79" y="271"/>
                  </a:lnTo>
                  <a:lnTo>
                    <a:pt x="51" y="285"/>
                  </a:lnTo>
                  <a:lnTo>
                    <a:pt x="37" y="299"/>
                  </a:lnTo>
                  <a:lnTo>
                    <a:pt x="32" y="313"/>
                  </a:lnTo>
                  <a:lnTo>
                    <a:pt x="37" y="322"/>
                  </a:lnTo>
                  <a:lnTo>
                    <a:pt x="46" y="336"/>
                  </a:lnTo>
                  <a:lnTo>
                    <a:pt x="60" y="350"/>
                  </a:lnTo>
                  <a:lnTo>
                    <a:pt x="102" y="392"/>
                  </a:lnTo>
                  <a:lnTo>
                    <a:pt x="121" y="415"/>
                  </a:lnTo>
                  <a:lnTo>
                    <a:pt x="126" y="429"/>
                  </a:lnTo>
                  <a:lnTo>
                    <a:pt x="130" y="443"/>
                  </a:lnTo>
                  <a:lnTo>
                    <a:pt x="126" y="453"/>
                  </a:lnTo>
                  <a:lnTo>
                    <a:pt x="116" y="457"/>
                  </a:lnTo>
                  <a:lnTo>
                    <a:pt x="112" y="457"/>
                  </a:lnTo>
                  <a:lnTo>
                    <a:pt x="102" y="457"/>
                  </a:lnTo>
                  <a:lnTo>
                    <a:pt x="74" y="462"/>
                  </a:lnTo>
                  <a:lnTo>
                    <a:pt x="51" y="462"/>
                  </a:lnTo>
                  <a:lnTo>
                    <a:pt x="18" y="471"/>
                  </a:lnTo>
                  <a:lnTo>
                    <a:pt x="4" y="481"/>
                  </a:lnTo>
                  <a:lnTo>
                    <a:pt x="4" y="485"/>
                  </a:lnTo>
                  <a:lnTo>
                    <a:pt x="0" y="560"/>
                  </a:lnTo>
                  <a:lnTo>
                    <a:pt x="32" y="583"/>
                  </a:lnTo>
                  <a:lnTo>
                    <a:pt x="70" y="602"/>
                  </a:lnTo>
                  <a:lnTo>
                    <a:pt x="102" y="611"/>
                  </a:lnTo>
                  <a:lnTo>
                    <a:pt x="140" y="620"/>
                  </a:lnTo>
                  <a:lnTo>
                    <a:pt x="172" y="620"/>
                  </a:lnTo>
                  <a:lnTo>
                    <a:pt x="205" y="620"/>
                  </a:lnTo>
                  <a:lnTo>
                    <a:pt x="266" y="611"/>
                  </a:lnTo>
                  <a:lnTo>
                    <a:pt x="317" y="592"/>
                  </a:lnTo>
                  <a:lnTo>
                    <a:pt x="354" y="579"/>
                  </a:lnTo>
                  <a:lnTo>
                    <a:pt x="392" y="555"/>
                  </a:lnTo>
                  <a:lnTo>
                    <a:pt x="429" y="579"/>
                  </a:lnTo>
                  <a:lnTo>
                    <a:pt x="462" y="592"/>
                  </a:lnTo>
                  <a:lnTo>
                    <a:pt x="490" y="597"/>
                  </a:lnTo>
                  <a:lnTo>
                    <a:pt x="513" y="602"/>
                  </a:lnTo>
                  <a:lnTo>
                    <a:pt x="536" y="602"/>
                  </a:lnTo>
                  <a:lnTo>
                    <a:pt x="545" y="597"/>
                  </a:lnTo>
                  <a:lnTo>
                    <a:pt x="559" y="616"/>
                  </a:lnTo>
                  <a:lnTo>
                    <a:pt x="583" y="625"/>
                  </a:lnTo>
                  <a:lnTo>
                    <a:pt x="601" y="630"/>
                  </a:lnTo>
                  <a:lnTo>
                    <a:pt x="625" y="625"/>
                  </a:lnTo>
                  <a:lnTo>
                    <a:pt x="643" y="620"/>
                  </a:lnTo>
                  <a:lnTo>
                    <a:pt x="657" y="611"/>
                  </a:lnTo>
                  <a:lnTo>
                    <a:pt x="671" y="602"/>
                  </a:lnTo>
                  <a:lnTo>
                    <a:pt x="681" y="592"/>
                  </a:lnTo>
                  <a:lnTo>
                    <a:pt x="690" y="583"/>
                  </a:lnTo>
                  <a:lnTo>
                    <a:pt x="704" y="574"/>
                  </a:lnTo>
                  <a:lnTo>
                    <a:pt x="732" y="560"/>
                  </a:lnTo>
                  <a:lnTo>
                    <a:pt x="769" y="555"/>
                  </a:lnTo>
                  <a:lnTo>
                    <a:pt x="769" y="532"/>
                  </a:lnTo>
                  <a:lnTo>
                    <a:pt x="774" y="518"/>
                  </a:lnTo>
                  <a:lnTo>
                    <a:pt x="783" y="509"/>
                  </a:lnTo>
                  <a:lnTo>
                    <a:pt x="793" y="499"/>
                  </a:lnTo>
                  <a:lnTo>
                    <a:pt x="807" y="490"/>
                  </a:lnTo>
                  <a:lnTo>
                    <a:pt x="816" y="485"/>
                  </a:lnTo>
                  <a:lnTo>
                    <a:pt x="839" y="495"/>
                  </a:lnTo>
                  <a:lnTo>
                    <a:pt x="853" y="495"/>
                  </a:lnTo>
                  <a:lnTo>
                    <a:pt x="863" y="490"/>
                  </a:lnTo>
                  <a:lnTo>
                    <a:pt x="872" y="467"/>
                  </a:lnTo>
                  <a:lnTo>
                    <a:pt x="886" y="439"/>
                  </a:lnTo>
                  <a:lnTo>
                    <a:pt x="914" y="406"/>
                  </a:lnTo>
                  <a:lnTo>
                    <a:pt x="933" y="383"/>
                  </a:lnTo>
                  <a:lnTo>
                    <a:pt x="942" y="369"/>
                  </a:lnTo>
                  <a:lnTo>
                    <a:pt x="951" y="350"/>
                  </a:lnTo>
                  <a:lnTo>
                    <a:pt x="956" y="327"/>
                  </a:lnTo>
                  <a:lnTo>
                    <a:pt x="961" y="271"/>
                  </a:lnTo>
                  <a:lnTo>
                    <a:pt x="961" y="238"/>
                  </a:lnTo>
                  <a:lnTo>
                    <a:pt x="956" y="210"/>
                  </a:lnTo>
                  <a:lnTo>
                    <a:pt x="951" y="187"/>
                  </a:lnTo>
                  <a:lnTo>
                    <a:pt x="942" y="177"/>
                  </a:lnTo>
                  <a:lnTo>
                    <a:pt x="937" y="173"/>
                  </a:lnTo>
                  <a:lnTo>
                    <a:pt x="923" y="163"/>
                  </a:lnTo>
                  <a:lnTo>
                    <a:pt x="914" y="154"/>
                  </a:lnTo>
                  <a:lnTo>
                    <a:pt x="914" y="145"/>
                  </a:lnTo>
                  <a:lnTo>
                    <a:pt x="914" y="140"/>
                  </a:lnTo>
                  <a:lnTo>
                    <a:pt x="928" y="131"/>
                  </a:lnTo>
                  <a:lnTo>
                    <a:pt x="933" y="126"/>
                  </a:lnTo>
                  <a:lnTo>
                    <a:pt x="961" y="126"/>
                  </a:lnTo>
                  <a:lnTo>
                    <a:pt x="984" y="121"/>
                  </a:lnTo>
                  <a:lnTo>
                    <a:pt x="1003" y="112"/>
                  </a:lnTo>
                  <a:lnTo>
                    <a:pt x="1012" y="98"/>
                  </a:lnTo>
                  <a:lnTo>
                    <a:pt x="1021" y="84"/>
                  </a:lnTo>
                  <a:lnTo>
                    <a:pt x="1026" y="70"/>
                  </a:lnTo>
                  <a:lnTo>
                    <a:pt x="1026" y="56"/>
                  </a:lnTo>
                  <a:lnTo>
                    <a:pt x="998" y="47"/>
                  </a:lnTo>
                  <a:lnTo>
                    <a:pt x="956" y="28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E7E6E6">
                  <a:lumMod val="50000"/>
                </a:srgbClr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5" name="Freeform 33"/>
            <p:cNvSpPr/>
            <p:nvPr/>
          </p:nvSpPr>
          <p:spPr bwMode="auto">
            <a:xfrm>
              <a:off x="9052" y="6948"/>
              <a:ext cx="1179" cy="1009"/>
            </a:xfrm>
            <a:custGeom>
              <a:avLst/>
              <a:gdLst>
                <a:gd name="T0" fmla="*/ 541 w 550"/>
                <a:gd name="T1" fmla="*/ 392 h 471"/>
                <a:gd name="T2" fmla="*/ 536 w 550"/>
                <a:gd name="T3" fmla="*/ 387 h 471"/>
                <a:gd name="T4" fmla="*/ 527 w 550"/>
                <a:gd name="T5" fmla="*/ 261 h 471"/>
                <a:gd name="T6" fmla="*/ 527 w 550"/>
                <a:gd name="T7" fmla="*/ 243 h 471"/>
                <a:gd name="T8" fmla="*/ 513 w 550"/>
                <a:gd name="T9" fmla="*/ 229 h 471"/>
                <a:gd name="T10" fmla="*/ 489 w 550"/>
                <a:gd name="T11" fmla="*/ 233 h 471"/>
                <a:gd name="T12" fmla="*/ 485 w 550"/>
                <a:gd name="T13" fmla="*/ 233 h 471"/>
                <a:gd name="T14" fmla="*/ 443 w 550"/>
                <a:gd name="T15" fmla="*/ 257 h 471"/>
                <a:gd name="T16" fmla="*/ 424 w 550"/>
                <a:gd name="T17" fmla="*/ 247 h 471"/>
                <a:gd name="T18" fmla="*/ 419 w 550"/>
                <a:gd name="T19" fmla="*/ 229 h 471"/>
                <a:gd name="T20" fmla="*/ 419 w 550"/>
                <a:gd name="T21" fmla="*/ 215 h 471"/>
                <a:gd name="T22" fmla="*/ 438 w 550"/>
                <a:gd name="T23" fmla="*/ 140 h 471"/>
                <a:gd name="T24" fmla="*/ 438 w 550"/>
                <a:gd name="T25" fmla="*/ 84 h 471"/>
                <a:gd name="T26" fmla="*/ 424 w 550"/>
                <a:gd name="T27" fmla="*/ 47 h 471"/>
                <a:gd name="T28" fmla="*/ 401 w 550"/>
                <a:gd name="T29" fmla="*/ 23 h 471"/>
                <a:gd name="T30" fmla="*/ 349 w 550"/>
                <a:gd name="T31" fmla="*/ 0 h 471"/>
                <a:gd name="T32" fmla="*/ 279 w 550"/>
                <a:gd name="T33" fmla="*/ 23 h 471"/>
                <a:gd name="T34" fmla="*/ 261 w 550"/>
                <a:gd name="T35" fmla="*/ 28 h 471"/>
                <a:gd name="T36" fmla="*/ 233 w 550"/>
                <a:gd name="T37" fmla="*/ 61 h 471"/>
                <a:gd name="T38" fmla="*/ 158 w 550"/>
                <a:gd name="T39" fmla="*/ 93 h 471"/>
                <a:gd name="T40" fmla="*/ 177 w 550"/>
                <a:gd name="T41" fmla="*/ 149 h 471"/>
                <a:gd name="T42" fmla="*/ 163 w 550"/>
                <a:gd name="T43" fmla="*/ 229 h 471"/>
                <a:gd name="T44" fmla="*/ 158 w 550"/>
                <a:gd name="T45" fmla="*/ 233 h 471"/>
                <a:gd name="T46" fmla="*/ 135 w 550"/>
                <a:gd name="T47" fmla="*/ 238 h 471"/>
                <a:gd name="T48" fmla="*/ 37 w 550"/>
                <a:gd name="T49" fmla="*/ 205 h 471"/>
                <a:gd name="T50" fmla="*/ 37 w 550"/>
                <a:gd name="T51" fmla="*/ 205 h 471"/>
                <a:gd name="T52" fmla="*/ 51 w 550"/>
                <a:gd name="T53" fmla="*/ 252 h 471"/>
                <a:gd name="T54" fmla="*/ 51 w 550"/>
                <a:gd name="T55" fmla="*/ 303 h 471"/>
                <a:gd name="T56" fmla="*/ 23 w 550"/>
                <a:gd name="T57" fmla="*/ 369 h 471"/>
                <a:gd name="T58" fmla="*/ 9 w 550"/>
                <a:gd name="T59" fmla="*/ 397 h 471"/>
                <a:gd name="T60" fmla="*/ 0 w 550"/>
                <a:gd name="T61" fmla="*/ 443 h 471"/>
                <a:gd name="T62" fmla="*/ 32 w 550"/>
                <a:gd name="T63" fmla="*/ 466 h 471"/>
                <a:gd name="T64" fmla="*/ 102 w 550"/>
                <a:gd name="T65" fmla="*/ 466 h 471"/>
                <a:gd name="T66" fmla="*/ 153 w 550"/>
                <a:gd name="T67" fmla="*/ 457 h 471"/>
                <a:gd name="T68" fmla="*/ 195 w 550"/>
                <a:gd name="T69" fmla="*/ 452 h 471"/>
                <a:gd name="T70" fmla="*/ 251 w 550"/>
                <a:gd name="T71" fmla="*/ 429 h 471"/>
                <a:gd name="T72" fmla="*/ 331 w 550"/>
                <a:gd name="T73" fmla="*/ 401 h 471"/>
                <a:gd name="T74" fmla="*/ 429 w 550"/>
                <a:gd name="T75" fmla="*/ 383 h 471"/>
                <a:gd name="T76" fmla="*/ 438 w 550"/>
                <a:gd name="T77" fmla="*/ 397 h 471"/>
                <a:gd name="T78" fmla="*/ 466 w 550"/>
                <a:gd name="T79" fmla="*/ 420 h 471"/>
                <a:gd name="T80" fmla="*/ 499 w 550"/>
                <a:gd name="T81" fmla="*/ 429 h 471"/>
                <a:gd name="T82" fmla="*/ 541 w 550"/>
                <a:gd name="T83" fmla="*/ 397 h 4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0" h="471">
                  <a:moveTo>
                    <a:pt x="541" y="392"/>
                  </a:moveTo>
                  <a:lnTo>
                    <a:pt x="541" y="392"/>
                  </a:lnTo>
                  <a:lnTo>
                    <a:pt x="536" y="387"/>
                  </a:lnTo>
                  <a:lnTo>
                    <a:pt x="550" y="308"/>
                  </a:lnTo>
                  <a:lnTo>
                    <a:pt x="527" y="261"/>
                  </a:lnTo>
                  <a:lnTo>
                    <a:pt x="527" y="243"/>
                  </a:lnTo>
                  <a:lnTo>
                    <a:pt x="522" y="233"/>
                  </a:lnTo>
                  <a:lnTo>
                    <a:pt x="513" y="229"/>
                  </a:lnTo>
                  <a:lnTo>
                    <a:pt x="508" y="229"/>
                  </a:lnTo>
                  <a:lnTo>
                    <a:pt x="489" y="233"/>
                  </a:lnTo>
                  <a:lnTo>
                    <a:pt x="485" y="233"/>
                  </a:lnTo>
                  <a:lnTo>
                    <a:pt x="461" y="252"/>
                  </a:lnTo>
                  <a:lnTo>
                    <a:pt x="443" y="257"/>
                  </a:lnTo>
                  <a:lnTo>
                    <a:pt x="433" y="257"/>
                  </a:lnTo>
                  <a:lnTo>
                    <a:pt x="424" y="247"/>
                  </a:lnTo>
                  <a:lnTo>
                    <a:pt x="419" y="238"/>
                  </a:lnTo>
                  <a:lnTo>
                    <a:pt x="419" y="229"/>
                  </a:lnTo>
                  <a:lnTo>
                    <a:pt x="419" y="215"/>
                  </a:lnTo>
                  <a:lnTo>
                    <a:pt x="429" y="177"/>
                  </a:lnTo>
                  <a:lnTo>
                    <a:pt x="438" y="140"/>
                  </a:lnTo>
                  <a:lnTo>
                    <a:pt x="438" y="112"/>
                  </a:lnTo>
                  <a:lnTo>
                    <a:pt x="438" y="84"/>
                  </a:lnTo>
                  <a:lnTo>
                    <a:pt x="433" y="65"/>
                  </a:lnTo>
                  <a:lnTo>
                    <a:pt x="424" y="47"/>
                  </a:lnTo>
                  <a:lnTo>
                    <a:pt x="410" y="33"/>
                  </a:lnTo>
                  <a:lnTo>
                    <a:pt x="401" y="23"/>
                  </a:lnTo>
                  <a:lnTo>
                    <a:pt x="373" y="9"/>
                  </a:lnTo>
                  <a:lnTo>
                    <a:pt x="349" y="0"/>
                  </a:lnTo>
                  <a:lnTo>
                    <a:pt x="321" y="0"/>
                  </a:lnTo>
                  <a:lnTo>
                    <a:pt x="279" y="23"/>
                  </a:lnTo>
                  <a:lnTo>
                    <a:pt x="261" y="28"/>
                  </a:lnTo>
                  <a:lnTo>
                    <a:pt x="247" y="42"/>
                  </a:lnTo>
                  <a:lnTo>
                    <a:pt x="233" y="61"/>
                  </a:lnTo>
                  <a:lnTo>
                    <a:pt x="214" y="93"/>
                  </a:lnTo>
                  <a:lnTo>
                    <a:pt x="158" y="93"/>
                  </a:lnTo>
                  <a:lnTo>
                    <a:pt x="177" y="149"/>
                  </a:lnTo>
                  <a:lnTo>
                    <a:pt x="167" y="182"/>
                  </a:lnTo>
                  <a:lnTo>
                    <a:pt x="163" y="229"/>
                  </a:lnTo>
                  <a:lnTo>
                    <a:pt x="158" y="233"/>
                  </a:lnTo>
                  <a:lnTo>
                    <a:pt x="153" y="238"/>
                  </a:lnTo>
                  <a:lnTo>
                    <a:pt x="135" y="238"/>
                  </a:lnTo>
                  <a:lnTo>
                    <a:pt x="111" y="233"/>
                  </a:lnTo>
                  <a:lnTo>
                    <a:pt x="37" y="205"/>
                  </a:lnTo>
                  <a:lnTo>
                    <a:pt x="41" y="219"/>
                  </a:lnTo>
                  <a:lnTo>
                    <a:pt x="51" y="252"/>
                  </a:lnTo>
                  <a:lnTo>
                    <a:pt x="51" y="275"/>
                  </a:lnTo>
                  <a:lnTo>
                    <a:pt x="51" y="303"/>
                  </a:lnTo>
                  <a:lnTo>
                    <a:pt x="41" y="336"/>
                  </a:lnTo>
                  <a:lnTo>
                    <a:pt x="23" y="369"/>
                  </a:lnTo>
                  <a:lnTo>
                    <a:pt x="9" y="397"/>
                  </a:lnTo>
                  <a:lnTo>
                    <a:pt x="0" y="424"/>
                  </a:lnTo>
                  <a:lnTo>
                    <a:pt x="0" y="443"/>
                  </a:lnTo>
                  <a:lnTo>
                    <a:pt x="14" y="457"/>
                  </a:lnTo>
                  <a:lnTo>
                    <a:pt x="32" y="466"/>
                  </a:lnTo>
                  <a:lnTo>
                    <a:pt x="65" y="471"/>
                  </a:lnTo>
                  <a:lnTo>
                    <a:pt x="102" y="466"/>
                  </a:lnTo>
                  <a:lnTo>
                    <a:pt x="153" y="457"/>
                  </a:lnTo>
                  <a:lnTo>
                    <a:pt x="167" y="457"/>
                  </a:lnTo>
                  <a:lnTo>
                    <a:pt x="195" y="452"/>
                  </a:lnTo>
                  <a:lnTo>
                    <a:pt x="233" y="443"/>
                  </a:lnTo>
                  <a:lnTo>
                    <a:pt x="251" y="429"/>
                  </a:lnTo>
                  <a:lnTo>
                    <a:pt x="270" y="420"/>
                  </a:lnTo>
                  <a:lnTo>
                    <a:pt x="331" y="401"/>
                  </a:lnTo>
                  <a:lnTo>
                    <a:pt x="415" y="387"/>
                  </a:lnTo>
                  <a:lnTo>
                    <a:pt x="429" y="383"/>
                  </a:lnTo>
                  <a:lnTo>
                    <a:pt x="438" y="397"/>
                  </a:lnTo>
                  <a:lnTo>
                    <a:pt x="452" y="406"/>
                  </a:lnTo>
                  <a:lnTo>
                    <a:pt x="466" y="420"/>
                  </a:lnTo>
                  <a:lnTo>
                    <a:pt x="480" y="424"/>
                  </a:lnTo>
                  <a:lnTo>
                    <a:pt x="499" y="429"/>
                  </a:lnTo>
                  <a:lnTo>
                    <a:pt x="517" y="420"/>
                  </a:lnTo>
                  <a:lnTo>
                    <a:pt x="541" y="397"/>
                  </a:lnTo>
                  <a:lnTo>
                    <a:pt x="541" y="392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6" name="Freeform 34"/>
            <p:cNvSpPr/>
            <p:nvPr/>
          </p:nvSpPr>
          <p:spPr bwMode="auto">
            <a:xfrm>
              <a:off x="8512" y="7769"/>
              <a:ext cx="3298" cy="2158"/>
            </a:xfrm>
            <a:custGeom>
              <a:avLst/>
              <a:gdLst>
                <a:gd name="T0" fmla="*/ 1497 w 1539"/>
                <a:gd name="T1" fmla="*/ 746 h 1007"/>
                <a:gd name="T2" fmla="*/ 1520 w 1539"/>
                <a:gd name="T3" fmla="*/ 746 h 1007"/>
                <a:gd name="T4" fmla="*/ 1497 w 1539"/>
                <a:gd name="T5" fmla="*/ 643 h 1007"/>
                <a:gd name="T6" fmla="*/ 1492 w 1539"/>
                <a:gd name="T7" fmla="*/ 564 h 1007"/>
                <a:gd name="T8" fmla="*/ 1390 w 1539"/>
                <a:gd name="T9" fmla="*/ 489 h 1007"/>
                <a:gd name="T10" fmla="*/ 1287 w 1539"/>
                <a:gd name="T11" fmla="*/ 405 h 1007"/>
                <a:gd name="T12" fmla="*/ 1282 w 1539"/>
                <a:gd name="T13" fmla="*/ 321 h 1007"/>
                <a:gd name="T14" fmla="*/ 1217 w 1539"/>
                <a:gd name="T15" fmla="*/ 326 h 1007"/>
                <a:gd name="T16" fmla="*/ 1110 w 1539"/>
                <a:gd name="T17" fmla="*/ 317 h 1007"/>
                <a:gd name="T18" fmla="*/ 1091 w 1539"/>
                <a:gd name="T19" fmla="*/ 242 h 1007"/>
                <a:gd name="T20" fmla="*/ 1110 w 1539"/>
                <a:gd name="T21" fmla="*/ 186 h 1007"/>
                <a:gd name="T22" fmla="*/ 1086 w 1539"/>
                <a:gd name="T23" fmla="*/ 144 h 1007"/>
                <a:gd name="T24" fmla="*/ 1030 w 1539"/>
                <a:gd name="T25" fmla="*/ 121 h 1007"/>
                <a:gd name="T26" fmla="*/ 988 w 1539"/>
                <a:gd name="T27" fmla="*/ 69 h 1007"/>
                <a:gd name="T28" fmla="*/ 881 w 1539"/>
                <a:gd name="T29" fmla="*/ 32 h 1007"/>
                <a:gd name="T30" fmla="*/ 825 w 1539"/>
                <a:gd name="T31" fmla="*/ 37 h 1007"/>
                <a:gd name="T32" fmla="*/ 788 w 1539"/>
                <a:gd name="T33" fmla="*/ 14 h 1007"/>
                <a:gd name="T34" fmla="*/ 713 w 1539"/>
                <a:gd name="T35" fmla="*/ 32 h 1007"/>
                <a:gd name="T36" fmla="*/ 667 w 1539"/>
                <a:gd name="T37" fmla="*/ 0 h 1007"/>
                <a:gd name="T38" fmla="*/ 503 w 1539"/>
                <a:gd name="T39" fmla="*/ 46 h 1007"/>
                <a:gd name="T40" fmla="*/ 401 w 1539"/>
                <a:gd name="T41" fmla="*/ 74 h 1007"/>
                <a:gd name="T42" fmla="*/ 382 w 1539"/>
                <a:gd name="T43" fmla="*/ 97 h 1007"/>
                <a:gd name="T44" fmla="*/ 377 w 1539"/>
                <a:gd name="T45" fmla="*/ 135 h 1007"/>
                <a:gd name="T46" fmla="*/ 354 w 1539"/>
                <a:gd name="T47" fmla="*/ 251 h 1007"/>
                <a:gd name="T48" fmla="*/ 331 w 1539"/>
                <a:gd name="T49" fmla="*/ 317 h 1007"/>
                <a:gd name="T50" fmla="*/ 293 w 1539"/>
                <a:gd name="T51" fmla="*/ 307 h 1007"/>
                <a:gd name="T52" fmla="*/ 205 w 1539"/>
                <a:gd name="T53" fmla="*/ 331 h 1007"/>
                <a:gd name="T54" fmla="*/ 196 w 1539"/>
                <a:gd name="T55" fmla="*/ 382 h 1007"/>
                <a:gd name="T56" fmla="*/ 135 w 1539"/>
                <a:gd name="T57" fmla="*/ 387 h 1007"/>
                <a:gd name="T58" fmla="*/ 56 w 1539"/>
                <a:gd name="T59" fmla="*/ 391 h 1007"/>
                <a:gd name="T60" fmla="*/ 4 w 1539"/>
                <a:gd name="T61" fmla="*/ 466 h 1007"/>
                <a:gd name="T62" fmla="*/ 32 w 1539"/>
                <a:gd name="T63" fmla="*/ 541 h 1007"/>
                <a:gd name="T64" fmla="*/ 56 w 1539"/>
                <a:gd name="T65" fmla="*/ 657 h 1007"/>
                <a:gd name="T66" fmla="*/ 65 w 1539"/>
                <a:gd name="T67" fmla="*/ 741 h 1007"/>
                <a:gd name="T68" fmla="*/ 93 w 1539"/>
                <a:gd name="T69" fmla="*/ 802 h 1007"/>
                <a:gd name="T70" fmla="*/ 154 w 1539"/>
                <a:gd name="T71" fmla="*/ 802 h 1007"/>
                <a:gd name="T72" fmla="*/ 242 w 1539"/>
                <a:gd name="T73" fmla="*/ 797 h 1007"/>
                <a:gd name="T74" fmla="*/ 340 w 1539"/>
                <a:gd name="T75" fmla="*/ 737 h 1007"/>
                <a:gd name="T76" fmla="*/ 359 w 1539"/>
                <a:gd name="T77" fmla="*/ 704 h 1007"/>
                <a:gd name="T78" fmla="*/ 443 w 1539"/>
                <a:gd name="T79" fmla="*/ 727 h 1007"/>
                <a:gd name="T80" fmla="*/ 485 w 1539"/>
                <a:gd name="T81" fmla="*/ 783 h 1007"/>
                <a:gd name="T82" fmla="*/ 527 w 1539"/>
                <a:gd name="T83" fmla="*/ 774 h 1007"/>
                <a:gd name="T84" fmla="*/ 569 w 1539"/>
                <a:gd name="T85" fmla="*/ 792 h 1007"/>
                <a:gd name="T86" fmla="*/ 639 w 1539"/>
                <a:gd name="T87" fmla="*/ 816 h 1007"/>
                <a:gd name="T88" fmla="*/ 699 w 1539"/>
                <a:gd name="T89" fmla="*/ 783 h 1007"/>
                <a:gd name="T90" fmla="*/ 723 w 1539"/>
                <a:gd name="T91" fmla="*/ 858 h 1007"/>
                <a:gd name="T92" fmla="*/ 755 w 1539"/>
                <a:gd name="T93" fmla="*/ 853 h 1007"/>
                <a:gd name="T94" fmla="*/ 816 w 1539"/>
                <a:gd name="T95" fmla="*/ 914 h 1007"/>
                <a:gd name="T96" fmla="*/ 932 w 1539"/>
                <a:gd name="T97" fmla="*/ 998 h 1007"/>
                <a:gd name="T98" fmla="*/ 1030 w 1539"/>
                <a:gd name="T99" fmla="*/ 998 h 1007"/>
                <a:gd name="T100" fmla="*/ 1077 w 1539"/>
                <a:gd name="T101" fmla="*/ 974 h 1007"/>
                <a:gd name="T102" fmla="*/ 1012 w 1539"/>
                <a:gd name="T103" fmla="*/ 858 h 1007"/>
                <a:gd name="T104" fmla="*/ 1026 w 1539"/>
                <a:gd name="T105" fmla="*/ 825 h 1007"/>
                <a:gd name="T106" fmla="*/ 1063 w 1539"/>
                <a:gd name="T107" fmla="*/ 811 h 1007"/>
                <a:gd name="T108" fmla="*/ 1128 w 1539"/>
                <a:gd name="T109" fmla="*/ 783 h 1007"/>
                <a:gd name="T110" fmla="*/ 1142 w 1539"/>
                <a:gd name="T111" fmla="*/ 792 h 1007"/>
                <a:gd name="T112" fmla="*/ 1189 w 1539"/>
                <a:gd name="T113" fmla="*/ 778 h 1007"/>
                <a:gd name="T114" fmla="*/ 1236 w 1539"/>
                <a:gd name="T115" fmla="*/ 723 h 1007"/>
                <a:gd name="T116" fmla="*/ 1343 w 1539"/>
                <a:gd name="T117" fmla="*/ 685 h 1007"/>
                <a:gd name="T118" fmla="*/ 1413 w 1539"/>
                <a:gd name="T119" fmla="*/ 704 h 100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39" h="1007">
                  <a:moveTo>
                    <a:pt x="1413" y="704"/>
                  </a:moveTo>
                  <a:lnTo>
                    <a:pt x="1413" y="704"/>
                  </a:lnTo>
                  <a:lnTo>
                    <a:pt x="1460" y="727"/>
                  </a:lnTo>
                  <a:lnTo>
                    <a:pt x="1497" y="746"/>
                  </a:lnTo>
                  <a:lnTo>
                    <a:pt x="1539" y="755"/>
                  </a:lnTo>
                  <a:lnTo>
                    <a:pt x="1520" y="746"/>
                  </a:lnTo>
                  <a:lnTo>
                    <a:pt x="1511" y="732"/>
                  </a:lnTo>
                  <a:lnTo>
                    <a:pt x="1502" y="713"/>
                  </a:lnTo>
                  <a:lnTo>
                    <a:pt x="1497" y="695"/>
                  </a:lnTo>
                  <a:lnTo>
                    <a:pt x="1497" y="643"/>
                  </a:lnTo>
                  <a:lnTo>
                    <a:pt x="1502" y="592"/>
                  </a:lnTo>
                  <a:lnTo>
                    <a:pt x="1502" y="578"/>
                  </a:lnTo>
                  <a:lnTo>
                    <a:pt x="1492" y="564"/>
                  </a:lnTo>
                  <a:lnTo>
                    <a:pt x="1483" y="550"/>
                  </a:lnTo>
                  <a:lnTo>
                    <a:pt x="1469" y="536"/>
                  </a:lnTo>
                  <a:lnTo>
                    <a:pt x="1432" y="513"/>
                  </a:lnTo>
                  <a:lnTo>
                    <a:pt x="1390" y="489"/>
                  </a:lnTo>
                  <a:lnTo>
                    <a:pt x="1310" y="461"/>
                  </a:lnTo>
                  <a:lnTo>
                    <a:pt x="1273" y="447"/>
                  </a:lnTo>
                  <a:lnTo>
                    <a:pt x="1287" y="405"/>
                  </a:lnTo>
                  <a:lnTo>
                    <a:pt x="1292" y="368"/>
                  </a:lnTo>
                  <a:lnTo>
                    <a:pt x="1287" y="340"/>
                  </a:lnTo>
                  <a:lnTo>
                    <a:pt x="1287" y="321"/>
                  </a:lnTo>
                  <a:lnTo>
                    <a:pt x="1282" y="321"/>
                  </a:lnTo>
                  <a:lnTo>
                    <a:pt x="1273" y="317"/>
                  </a:lnTo>
                  <a:lnTo>
                    <a:pt x="1259" y="321"/>
                  </a:lnTo>
                  <a:lnTo>
                    <a:pt x="1217" y="326"/>
                  </a:lnTo>
                  <a:lnTo>
                    <a:pt x="1156" y="340"/>
                  </a:lnTo>
                  <a:lnTo>
                    <a:pt x="1128" y="331"/>
                  </a:lnTo>
                  <a:lnTo>
                    <a:pt x="1110" y="317"/>
                  </a:lnTo>
                  <a:lnTo>
                    <a:pt x="1100" y="298"/>
                  </a:lnTo>
                  <a:lnTo>
                    <a:pt x="1091" y="279"/>
                  </a:lnTo>
                  <a:lnTo>
                    <a:pt x="1091" y="261"/>
                  </a:lnTo>
                  <a:lnTo>
                    <a:pt x="1091" y="242"/>
                  </a:lnTo>
                  <a:lnTo>
                    <a:pt x="1096" y="228"/>
                  </a:lnTo>
                  <a:lnTo>
                    <a:pt x="1100" y="214"/>
                  </a:lnTo>
                  <a:lnTo>
                    <a:pt x="1110" y="186"/>
                  </a:lnTo>
                  <a:lnTo>
                    <a:pt x="1110" y="172"/>
                  </a:lnTo>
                  <a:lnTo>
                    <a:pt x="1105" y="158"/>
                  </a:lnTo>
                  <a:lnTo>
                    <a:pt x="1100" y="149"/>
                  </a:lnTo>
                  <a:lnTo>
                    <a:pt x="1086" y="144"/>
                  </a:lnTo>
                  <a:lnTo>
                    <a:pt x="1068" y="139"/>
                  </a:lnTo>
                  <a:lnTo>
                    <a:pt x="1054" y="135"/>
                  </a:lnTo>
                  <a:lnTo>
                    <a:pt x="1030" y="121"/>
                  </a:lnTo>
                  <a:lnTo>
                    <a:pt x="1021" y="107"/>
                  </a:lnTo>
                  <a:lnTo>
                    <a:pt x="1016" y="97"/>
                  </a:lnTo>
                  <a:lnTo>
                    <a:pt x="988" y="69"/>
                  </a:lnTo>
                  <a:lnTo>
                    <a:pt x="960" y="46"/>
                  </a:lnTo>
                  <a:lnTo>
                    <a:pt x="932" y="37"/>
                  </a:lnTo>
                  <a:lnTo>
                    <a:pt x="905" y="32"/>
                  </a:lnTo>
                  <a:lnTo>
                    <a:pt x="881" y="32"/>
                  </a:lnTo>
                  <a:lnTo>
                    <a:pt x="863" y="32"/>
                  </a:lnTo>
                  <a:lnTo>
                    <a:pt x="844" y="37"/>
                  </a:lnTo>
                  <a:lnTo>
                    <a:pt x="825" y="37"/>
                  </a:lnTo>
                  <a:lnTo>
                    <a:pt x="811" y="27"/>
                  </a:lnTo>
                  <a:lnTo>
                    <a:pt x="793" y="14"/>
                  </a:lnTo>
                  <a:lnTo>
                    <a:pt x="788" y="14"/>
                  </a:lnTo>
                  <a:lnTo>
                    <a:pt x="769" y="37"/>
                  </a:lnTo>
                  <a:lnTo>
                    <a:pt x="751" y="41"/>
                  </a:lnTo>
                  <a:lnTo>
                    <a:pt x="732" y="41"/>
                  </a:lnTo>
                  <a:lnTo>
                    <a:pt x="713" y="32"/>
                  </a:lnTo>
                  <a:lnTo>
                    <a:pt x="699" y="23"/>
                  </a:lnTo>
                  <a:lnTo>
                    <a:pt x="690" y="14"/>
                  </a:lnTo>
                  <a:lnTo>
                    <a:pt x="681" y="0"/>
                  </a:lnTo>
                  <a:lnTo>
                    <a:pt x="667" y="0"/>
                  </a:lnTo>
                  <a:lnTo>
                    <a:pt x="578" y="18"/>
                  </a:lnTo>
                  <a:lnTo>
                    <a:pt x="517" y="37"/>
                  </a:lnTo>
                  <a:lnTo>
                    <a:pt x="503" y="46"/>
                  </a:lnTo>
                  <a:lnTo>
                    <a:pt x="485" y="55"/>
                  </a:lnTo>
                  <a:lnTo>
                    <a:pt x="447" y="69"/>
                  </a:lnTo>
                  <a:lnTo>
                    <a:pt x="415" y="74"/>
                  </a:lnTo>
                  <a:lnTo>
                    <a:pt x="401" y="74"/>
                  </a:lnTo>
                  <a:lnTo>
                    <a:pt x="382" y="83"/>
                  </a:lnTo>
                  <a:lnTo>
                    <a:pt x="382" y="97"/>
                  </a:lnTo>
                  <a:lnTo>
                    <a:pt x="387" y="111"/>
                  </a:lnTo>
                  <a:lnTo>
                    <a:pt x="382" y="125"/>
                  </a:lnTo>
                  <a:lnTo>
                    <a:pt x="377" y="135"/>
                  </a:lnTo>
                  <a:lnTo>
                    <a:pt x="368" y="149"/>
                  </a:lnTo>
                  <a:lnTo>
                    <a:pt x="359" y="191"/>
                  </a:lnTo>
                  <a:lnTo>
                    <a:pt x="354" y="251"/>
                  </a:lnTo>
                  <a:lnTo>
                    <a:pt x="354" y="284"/>
                  </a:lnTo>
                  <a:lnTo>
                    <a:pt x="349" y="303"/>
                  </a:lnTo>
                  <a:lnTo>
                    <a:pt x="340" y="312"/>
                  </a:lnTo>
                  <a:lnTo>
                    <a:pt x="331" y="317"/>
                  </a:lnTo>
                  <a:lnTo>
                    <a:pt x="317" y="317"/>
                  </a:lnTo>
                  <a:lnTo>
                    <a:pt x="307" y="312"/>
                  </a:lnTo>
                  <a:lnTo>
                    <a:pt x="293" y="307"/>
                  </a:lnTo>
                  <a:lnTo>
                    <a:pt x="252" y="326"/>
                  </a:lnTo>
                  <a:lnTo>
                    <a:pt x="224" y="331"/>
                  </a:lnTo>
                  <a:lnTo>
                    <a:pt x="210" y="331"/>
                  </a:lnTo>
                  <a:lnTo>
                    <a:pt x="205" y="331"/>
                  </a:lnTo>
                  <a:lnTo>
                    <a:pt x="205" y="363"/>
                  </a:lnTo>
                  <a:lnTo>
                    <a:pt x="196" y="382"/>
                  </a:lnTo>
                  <a:lnTo>
                    <a:pt x="182" y="391"/>
                  </a:lnTo>
                  <a:lnTo>
                    <a:pt x="168" y="391"/>
                  </a:lnTo>
                  <a:lnTo>
                    <a:pt x="149" y="391"/>
                  </a:lnTo>
                  <a:lnTo>
                    <a:pt x="135" y="387"/>
                  </a:lnTo>
                  <a:lnTo>
                    <a:pt x="116" y="382"/>
                  </a:lnTo>
                  <a:lnTo>
                    <a:pt x="84" y="382"/>
                  </a:lnTo>
                  <a:lnTo>
                    <a:pt x="56" y="391"/>
                  </a:lnTo>
                  <a:lnTo>
                    <a:pt x="37" y="410"/>
                  </a:lnTo>
                  <a:lnTo>
                    <a:pt x="23" y="429"/>
                  </a:lnTo>
                  <a:lnTo>
                    <a:pt x="14" y="447"/>
                  </a:lnTo>
                  <a:lnTo>
                    <a:pt x="4" y="466"/>
                  </a:lnTo>
                  <a:lnTo>
                    <a:pt x="0" y="485"/>
                  </a:lnTo>
                  <a:lnTo>
                    <a:pt x="18" y="513"/>
                  </a:lnTo>
                  <a:lnTo>
                    <a:pt x="32" y="541"/>
                  </a:lnTo>
                  <a:lnTo>
                    <a:pt x="42" y="569"/>
                  </a:lnTo>
                  <a:lnTo>
                    <a:pt x="51" y="597"/>
                  </a:lnTo>
                  <a:lnTo>
                    <a:pt x="56" y="639"/>
                  </a:lnTo>
                  <a:lnTo>
                    <a:pt x="56" y="657"/>
                  </a:lnTo>
                  <a:lnTo>
                    <a:pt x="65" y="671"/>
                  </a:lnTo>
                  <a:lnTo>
                    <a:pt x="70" y="718"/>
                  </a:lnTo>
                  <a:lnTo>
                    <a:pt x="65" y="741"/>
                  </a:lnTo>
                  <a:lnTo>
                    <a:pt x="65" y="760"/>
                  </a:lnTo>
                  <a:lnTo>
                    <a:pt x="70" y="774"/>
                  </a:lnTo>
                  <a:lnTo>
                    <a:pt x="79" y="792"/>
                  </a:lnTo>
                  <a:lnTo>
                    <a:pt x="93" y="802"/>
                  </a:lnTo>
                  <a:lnTo>
                    <a:pt x="112" y="806"/>
                  </a:lnTo>
                  <a:lnTo>
                    <a:pt x="130" y="806"/>
                  </a:lnTo>
                  <a:lnTo>
                    <a:pt x="154" y="802"/>
                  </a:lnTo>
                  <a:lnTo>
                    <a:pt x="177" y="792"/>
                  </a:lnTo>
                  <a:lnTo>
                    <a:pt x="200" y="792"/>
                  </a:lnTo>
                  <a:lnTo>
                    <a:pt x="224" y="792"/>
                  </a:lnTo>
                  <a:lnTo>
                    <a:pt x="242" y="797"/>
                  </a:lnTo>
                  <a:lnTo>
                    <a:pt x="275" y="811"/>
                  </a:lnTo>
                  <a:lnTo>
                    <a:pt x="284" y="820"/>
                  </a:lnTo>
                  <a:lnTo>
                    <a:pt x="335" y="816"/>
                  </a:lnTo>
                  <a:lnTo>
                    <a:pt x="340" y="737"/>
                  </a:lnTo>
                  <a:lnTo>
                    <a:pt x="345" y="723"/>
                  </a:lnTo>
                  <a:lnTo>
                    <a:pt x="354" y="713"/>
                  </a:lnTo>
                  <a:lnTo>
                    <a:pt x="359" y="704"/>
                  </a:lnTo>
                  <a:lnTo>
                    <a:pt x="368" y="704"/>
                  </a:lnTo>
                  <a:lnTo>
                    <a:pt x="391" y="704"/>
                  </a:lnTo>
                  <a:lnTo>
                    <a:pt x="419" y="713"/>
                  </a:lnTo>
                  <a:lnTo>
                    <a:pt x="443" y="727"/>
                  </a:lnTo>
                  <a:lnTo>
                    <a:pt x="466" y="746"/>
                  </a:lnTo>
                  <a:lnTo>
                    <a:pt x="480" y="764"/>
                  </a:lnTo>
                  <a:lnTo>
                    <a:pt x="485" y="783"/>
                  </a:lnTo>
                  <a:lnTo>
                    <a:pt x="494" y="783"/>
                  </a:lnTo>
                  <a:lnTo>
                    <a:pt x="513" y="774"/>
                  </a:lnTo>
                  <a:lnTo>
                    <a:pt x="527" y="774"/>
                  </a:lnTo>
                  <a:lnTo>
                    <a:pt x="541" y="774"/>
                  </a:lnTo>
                  <a:lnTo>
                    <a:pt x="555" y="778"/>
                  </a:lnTo>
                  <a:lnTo>
                    <a:pt x="569" y="792"/>
                  </a:lnTo>
                  <a:lnTo>
                    <a:pt x="597" y="811"/>
                  </a:lnTo>
                  <a:lnTo>
                    <a:pt x="611" y="816"/>
                  </a:lnTo>
                  <a:lnTo>
                    <a:pt x="625" y="820"/>
                  </a:lnTo>
                  <a:lnTo>
                    <a:pt x="639" y="816"/>
                  </a:lnTo>
                  <a:lnTo>
                    <a:pt x="648" y="811"/>
                  </a:lnTo>
                  <a:lnTo>
                    <a:pt x="653" y="802"/>
                  </a:lnTo>
                  <a:lnTo>
                    <a:pt x="657" y="792"/>
                  </a:lnTo>
                  <a:lnTo>
                    <a:pt x="699" y="783"/>
                  </a:lnTo>
                  <a:lnTo>
                    <a:pt x="704" y="806"/>
                  </a:lnTo>
                  <a:lnTo>
                    <a:pt x="713" y="844"/>
                  </a:lnTo>
                  <a:lnTo>
                    <a:pt x="723" y="858"/>
                  </a:lnTo>
                  <a:lnTo>
                    <a:pt x="732" y="867"/>
                  </a:lnTo>
                  <a:lnTo>
                    <a:pt x="737" y="872"/>
                  </a:lnTo>
                  <a:lnTo>
                    <a:pt x="741" y="867"/>
                  </a:lnTo>
                  <a:lnTo>
                    <a:pt x="755" y="853"/>
                  </a:lnTo>
                  <a:lnTo>
                    <a:pt x="769" y="853"/>
                  </a:lnTo>
                  <a:lnTo>
                    <a:pt x="793" y="886"/>
                  </a:lnTo>
                  <a:lnTo>
                    <a:pt x="816" y="914"/>
                  </a:lnTo>
                  <a:lnTo>
                    <a:pt x="853" y="946"/>
                  </a:lnTo>
                  <a:lnTo>
                    <a:pt x="891" y="979"/>
                  </a:lnTo>
                  <a:lnTo>
                    <a:pt x="914" y="988"/>
                  </a:lnTo>
                  <a:lnTo>
                    <a:pt x="932" y="998"/>
                  </a:lnTo>
                  <a:lnTo>
                    <a:pt x="956" y="1007"/>
                  </a:lnTo>
                  <a:lnTo>
                    <a:pt x="984" y="1007"/>
                  </a:lnTo>
                  <a:lnTo>
                    <a:pt x="1007" y="1007"/>
                  </a:lnTo>
                  <a:lnTo>
                    <a:pt x="1030" y="998"/>
                  </a:lnTo>
                  <a:lnTo>
                    <a:pt x="1040" y="993"/>
                  </a:lnTo>
                  <a:lnTo>
                    <a:pt x="1063" y="984"/>
                  </a:lnTo>
                  <a:lnTo>
                    <a:pt x="1077" y="974"/>
                  </a:lnTo>
                  <a:lnTo>
                    <a:pt x="1082" y="965"/>
                  </a:lnTo>
                  <a:lnTo>
                    <a:pt x="1082" y="951"/>
                  </a:lnTo>
                  <a:lnTo>
                    <a:pt x="1072" y="932"/>
                  </a:lnTo>
                  <a:lnTo>
                    <a:pt x="1012" y="858"/>
                  </a:lnTo>
                  <a:lnTo>
                    <a:pt x="1012" y="848"/>
                  </a:lnTo>
                  <a:lnTo>
                    <a:pt x="1016" y="834"/>
                  </a:lnTo>
                  <a:lnTo>
                    <a:pt x="1026" y="825"/>
                  </a:lnTo>
                  <a:lnTo>
                    <a:pt x="1035" y="820"/>
                  </a:lnTo>
                  <a:lnTo>
                    <a:pt x="1044" y="816"/>
                  </a:lnTo>
                  <a:lnTo>
                    <a:pt x="1063" y="811"/>
                  </a:lnTo>
                  <a:lnTo>
                    <a:pt x="1082" y="811"/>
                  </a:lnTo>
                  <a:lnTo>
                    <a:pt x="1096" y="806"/>
                  </a:lnTo>
                  <a:lnTo>
                    <a:pt x="1114" y="797"/>
                  </a:lnTo>
                  <a:lnTo>
                    <a:pt x="1128" y="783"/>
                  </a:lnTo>
                  <a:lnTo>
                    <a:pt x="1128" y="778"/>
                  </a:lnTo>
                  <a:lnTo>
                    <a:pt x="1138" y="788"/>
                  </a:lnTo>
                  <a:lnTo>
                    <a:pt x="1142" y="792"/>
                  </a:lnTo>
                  <a:lnTo>
                    <a:pt x="1152" y="802"/>
                  </a:lnTo>
                  <a:lnTo>
                    <a:pt x="1166" y="802"/>
                  </a:lnTo>
                  <a:lnTo>
                    <a:pt x="1175" y="797"/>
                  </a:lnTo>
                  <a:lnTo>
                    <a:pt x="1189" y="778"/>
                  </a:lnTo>
                  <a:lnTo>
                    <a:pt x="1203" y="755"/>
                  </a:lnTo>
                  <a:lnTo>
                    <a:pt x="1217" y="737"/>
                  </a:lnTo>
                  <a:lnTo>
                    <a:pt x="1236" y="723"/>
                  </a:lnTo>
                  <a:lnTo>
                    <a:pt x="1259" y="704"/>
                  </a:lnTo>
                  <a:lnTo>
                    <a:pt x="1287" y="690"/>
                  </a:lnTo>
                  <a:lnTo>
                    <a:pt x="1324" y="685"/>
                  </a:lnTo>
                  <a:lnTo>
                    <a:pt x="1343" y="685"/>
                  </a:lnTo>
                  <a:lnTo>
                    <a:pt x="1366" y="685"/>
                  </a:lnTo>
                  <a:lnTo>
                    <a:pt x="1390" y="695"/>
                  </a:lnTo>
                  <a:lnTo>
                    <a:pt x="1413" y="704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7" name="Freeform 35"/>
            <p:cNvSpPr/>
            <p:nvPr/>
          </p:nvSpPr>
          <p:spPr bwMode="auto">
            <a:xfrm>
              <a:off x="8381" y="6220"/>
              <a:ext cx="1659" cy="1239"/>
            </a:xfrm>
            <a:custGeom>
              <a:avLst/>
              <a:gdLst>
                <a:gd name="T0" fmla="*/ 760 w 774"/>
                <a:gd name="T1" fmla="*/ 125 h 578"/>
                <a:gd name="T2" fmla="*/ 728 w 774"/>
                <a:gd name="T3" fmla="*/ 121 h 578"/>
                <a:gd name="T4" fmla="*/ 709 w 774"/>
                <a:gd name="T5" fmla="*/ 97 h 578"/>
                <a:gd name="T6" fmla="*/ 620 w 774"/>
                <a:gd name="T7" fmla="*/ 55 h 578"/>
                <a:gd name="T8" fmla="*/ 583 w 774"/>
                <a:gd name="T9" fmla="*/ 14 h 578"/>
                <a:gd name="T10" fmla="*/ 560 w 774"/>
                <a:gd name="T11" fmla="*/ 0 h 578"/>
                <a:gd name="T12" fmla="*/ 471 w 774"/>
                <a:gd name="T13" fmla="*/ 37 h 578"/>
                <a:gd name="T14" fmla="*/ 452 w 774"/>
                <a:gd name="T15" fmla="*/ 60 h 578"/>
                <a:gd name="T16" fmla="*/ 415 w 774"/>
                <a:gd name="T17" fmla="*/ 74 h 578"/>
                <a:gd name="T18" fmla="*/ 378 w 774"/>
                <a:gd name="T19" fmla="*/ 74 h 578"/>
                <a:gd name="T20" fmla="*/ 340 w 774"/>
                <a:gd name="T21" fmla="*/ 46 h 578"/>
                <a:gd name="T22" fmla="*/ 331 w 774"/>
                <a:gd name="T23" fmla="*/ 51 h 578"/>
                <a:gd name="T24" fmla="*/ 285 w 774"/>
                <a:gd name="T25" fmla="*/ 46 h 578"/>
                <a:gd name="T26" fmla="*/ 224 w 774"/>
                <a:gd name="T27" fmla="*/ 28 h 578"/>
                <a:gd name="T28" fmla="*/ 187 w 774"/>
                <a:gd name="T29" fmla="*/ 4 h 578"/>
                <a:gd name="T30" fmla="*/ 135 w 774"/>
                <a:gd name="T31" fmla="*/ 32 h 578"/>
                <a:gd name="T32" fmla="*/ 42 w 774"/>
                <a:gd name="T33" fmla="*/ 65 h 578"/>
                <a:gd name="T34" fmla="*/ 0 w 774"/>
                <a:gd name="T35" fmla="*/ 69 h 578"/>
                <a:gd name="T36" fmla="*/ 14 w 774"/>
                <a:gd name="T37" fmla="*/ 116 h 578"/>
                <a:gd name="T38" fmla="*/ 42 w 774"/>
                <a:gd name="T39" fmla="*/ 177 h 578"/>
                <a:gd name="T40" fmla="*/ 89 w 774"/>
                <a:gd name="T41" fmla="*/ 219 h 578"/>
                <a:gd name="T42" fmla="*/ 121 w 774"/>
                <a:gd name="T43" fmla="*/ 228 h 578"/>
                <a:gd name="T44" fmla="*/ 159 w 774"/>
                <a:gd name="T45" fmla="*/ 233 h 578"/>
                <a:gd name="T46" fmla="*/ 215 w 774"/>
                <a:gd name="T47" fmla="*/ 251 h 578"/>
                <a:gd name="T48" fmla="*/ 238 w 774"/>
                <a:gd name="T49" fmla="*/ 289 h 578"/>
                <a:gd name="T50" fmla="*/ 247 w 774"/>
                <a:gd name="T51" fmla="*/ 335 h 578"/>
                <a:gd name="T52" fmla="*/ 215 w 774"/>
                <a:gd name="T53" fmla="*/ 438 h 578"/>
                <a:gd name="T54" fmla="*/ 219 w 774"/>
                <a:gd name="T55" fmla="*/ 457 h 578"/>
                <a:gd name="T56" fmla="*/ 233 w 774"/>
                <a:gd name="T57" fmla="*/ 494 h 578"/>
                <a:gd name="T58" fmla="*/ 261 w 774"/>
                <a:gd name="T59" fmla="*/ 531 h 578"/>
                <a:gd name="T60" fmla="*/ 303 w 774"/>
                <a:gd name="T61" fmla="*/ 536 h 578"/>
                <a:gd name="T62" fmla="*/ 350 w 774"/>
                <a:gd name="T63" fmla="*/ 545 h 578"/>
                <a:gd name="T64" fmla="*/ 424 w 774"/>
                <a:gd name="T65" fmla="*/ 573 h 578"/>
                <a:gd name="T66" fmla="*/ 466 w 774"/>
                <a:gd name="T67" fmla="*/ 578 h 578"/>
                <a:gd name="T68" fmla="*/ 476 w 774"/>
                <a:gd name="T69" fmla="*/ 569 h 578"/>
                <a:gd name="T70" fmla="*/ 480 w 774"/>
                <a:gd name="T71" fmla="*/ 522 h 578"/>
                <a:gd name="T72" fmla="*/ 466 w 774"/>
                <a:gd name="T73" fmla="*/ 433 h 578"/>
                <a:gd name="T74" fmla="*/ 574 w 774"/>
                <a:gd name="T75" fmla="*/ 368 h 578"/>
                <a:gd name="T76" fmla="*/ 634 w 774"/>
                <a:gd name="T77" fmla="*/ 340 h 578"/>
                <a:gd name="T78" fmla="*/ 658 w 774"/>
                <a:gd name="T79" fmla="*/ 340 h 578"/>
                <a:gd name="T80" fmla="*/ 704 w 774"/>
                <a:gd name="T81" fmla="*/ 359 h 578"/>
                <a:gd name="T82" fmla="*/ 704 w 774"/>
                <a:gd name="T83" fmla="*/ 359 h 578"/>
                <a:gd name="T84" fmla="*/ 756 w 774"/>
                <a:gd name="T85" fmla="*/ 373 h 578"/>
                <a:gd name="T86" fmla="*/ 770 w 774"/>
                <a:gd name="T87" fmla="*/ 349 h 578"/>
                <a:gd name="T88" fmla="*/ 770 w 774"/>
                <a:gd name="T89" fmla="*/ 317 h 578"/>
                <a:gd name="T90" fmla="*/ 765 w 774"/>
                <a:gd name="T91" fmla="*/ 298 h 578"/>
                <a:gd name="T92" fmla="*/ 756 w 774"/>
                <a:gd name="T93" fmla="*/ 270 h 578"/>
                <a:gd name="T94" fmla="*/ 751 w 774"/>
                <a:gd name="T95" fmla="*/ 251 h 578"/>
                <a:gd name="T96" fmla="*/ 756 w 774"/>
                <a:gd name="T97" fmla="*/ 219 h 578"/>
                <a:gd name="T98" fmla="*/ 756 w 774"/>
                <a:gd name="T99" fmla="*/ 205 h 578"/>
                <a:gd name="T100" fmla="*/ 756 w 774"/>
                <a:gd name="T101" fmla="*/ 149 h 578"/>
                <a:gd name="T102" fmla="*/ 760 w 774"/>
                <a:gd name="T103" fmla="*/ 125 h 5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74" h="578">
                  <a:moveTo>
                    <a:pt x="760" y="125"/>
                  </a:moveTo>
                  <a:lnTo>
                    <a:pt x="760" y="125"/>
                  </a:lnTo>
                  <a:lnTo>
                    <a:pt x="742" y="125"/>
                  </a:lnTo>
                  <a:lnTo>
                    <a:pt x="728" y="121"/>
                  </a:lnTo>
                  <a:lnTo>
                    <a:pt x="718" y="116"/>
                  </a:lnTo>
                  <a:lnTo>
                    <a:pt x="709" y="97"/>
                  </a:lnTo>
                  <a:lnTo>
                    <a:pt x="620" y="55"/>
                  </a:lnTo>
                  <a:lnTo>
                    <a:pt x="602" y="32"/>
                  </a:lnTo>
                  <a:lnTo>
                    <a:pt x="583" y="14"/>
                  </a:lnTo>
                  <a:lnTo>
                    <a:pt x="564" y="4"/>
                  </a:lnTo>
                  <a:lnTo>
                    <a:pt x="560" y="0"/>
                  </a:lnTo>
                  <a:lnTo>
                    <a:pt x="471" y="37"/>
                  </a:lnTo>
                  <a:lnTo>
                    <a:pt x="466" y="46"/>
                  </a:lnTo>
                  <a:lnTo>
                    <a:pt x="452" y="60"/>
                  </a:lnTo>
                  <a:lnTo>
                    <a:pt x="434" y="69"/>
                  </a:lnTo>
                  <a:lnTo>
                    <a:pt x="415" y="74"/>
                  </a:lnTo>
                  <a:lnTo>
                    <a:pt x="396" y="74"/>
                  </a:lnTo>
                  <a:lnTo>
                    <a:pt x="378" y="74"/>
                  </a:lnTo>
                  <a:lnTo>
                    <a:pt x="354" y="65"/>
                  </a:lnTo>
                  <a:lnTo>
                    <a:pt x="340" y="46"/>
                  </a:lnTo>
                  <a:lnTo>
                    <a:pt x="331" y="51"/>
                  </a:lnTo>
                  <a:lnTo>
                    <a:pt x="308" y="51"/>
                  </a:lnTo>
                  <a:lnTo>
                    <a:pt x="285" y="46"/>
                  </a:lnTo>
                  <a:lnTo>
                    <a:pt x="257" y="41"/>
                  </a:lnTo>
                  <a:lnTo>
                    <a:pt x="224" y="28"/>
                  </a:lnTo>
                  <a:lnTo>
                    <a:pt x="187" y="4"/>
                  </a:lnTo>
                  <a:lnTo>
                    <a:pt x="173" y="14"/>
                  </a:lnTo>
                  <a:lnTo>
                    <a:pt x="135" y="32"/>
                  </a:lnTo>
                  <a:lnTo>
                    <a:pt x="75" y="55"/>
                  </a:lnTo>
                  <a:lnTo>
                    <a:pt x="42" y="65"/>
                  </a:lnTo>
                  <a:lnTo>
                    <a:pt x="0" y="69"/>
                  </a:lnTo>
                  <a:lnTo>
                    <a:pt x="9" y="93"/>
                  </a:lnTo>
                  <a:lnTo>
                    <a:pt x="14" y="116"/>
                  </a:lnTo>
                  <a:lnTo>
                    <a:pt x="28" y="144"/>
                  </a:lnTo>
                  <a:lnTo>
                    <a:pt x="42" y="177"/>
                  </a:lnTo>
                  <a:lnTo>
                    <a:pt x="65" y="200"/>
                  </a:lnTo>
                  <a:lnTo>
                    <a:pt x="89" y="219"/>
                  </a:lnTo>
                  <a:lnTo>
                    <a:pt x="107" y="223"/>
                  </a:lnTo>
                  <a:lnTo>
                    <a:pt x="121" y="228"/>
                  </a:lnTo>
                  <a:lnTo>
                    <a:pt x="159" y="233"/>
                  </a:lnTo>
                  <a:lnTo>
                    <a:pt x="187" y="237"/>
                  </a:lnTo>
                  <a:lnTo>
                    <a:pt x="215" y="251"/>
                  </a:lnTo>
                  <a:lnTo>
                    <a:pt x="233" y="275"/>
                  </a:lnTo>
                  <a:lnTo>
                    <a:pt x="238" y="289"/>
                  </a:lnTo>
                  <a:lnTo>
                    <a:pt x="243" y="303"/>
                  </a:lnTo>
                  <a:lnTo>
                    <a:pt x="247" y="335"/>
                  </a:lnTo>
                  <a:lnTo>
                    <a:pt x="238" y="382"/>
                  </a:lnTo>
                  <a:lnTo>
                    <a:pt x="215" y="438"/>
                  </a:lnTo>
                  <a:lnTo>
                    <a:pt x="219" y="457"/>
                  </a:lnTo>
                  <a:lnTo>
                    <a:pt x="224" y="475"/>
                  </a:lnTo>
                  <a:lnTo>
                    <a:pt x="233" y="494"/>
                  </a:lnTo>
                  <a:lnTo>
                    <a:pt x="247" y="513"/>
                  </a:lnTo>
                  <a:lnTo>
                    <a:pt x="261" y="531"/>
                  </a:lnTo>
                  <a:lnTo>
                    <a:pt x="289" y="536"/>
                  </a:lnTo>
                  <a:lnTo>
                    <a:pt x="303" y="536"/>
                  </a:lnTo>
                  <a:lnTo>
                    <a:pt x="317" y="531"/>
                  </a:lnTo>
                  <a:lnTo>
                    <a:pt x="350" y="545"/>
                  </a:lnTo>
                  <a:lnTo>
                    <a:pt x="424" y="573"/>
                  </a:lnTo>
                  <a:lnTo>
                    <a:pt x="448" y="578"/>
                  </a:lnTo>
                  <a:lnTo>
                    <a:pt x="466" y="578"/>
                  </a:lnTo>
                  <a:lnTo>
                    <a:pt x="471" y="573"/>
                  </a:lnTo>
                  <a:lnTo>
                    <a:pt x="476" y="569"/>
                  </a:lnTo>
                  <a:lnTo>
                    <a:pt x="480" y="522"/>
                  </a:lnTo>
                  <a:lnTo>
                    <a:pt x="490" y="489"/>
                  </a:lnTo>
                  <a:lnTo>
                    <a:pt x="466" y="433"/>
                  </a:lnTo>
                  <a:lnTo>
                    <a:pt x="527" y="433"/>
                  </a:lnTo>
                  <a:lnTo>
                    <a:pt x="574" y="368"/>
                  </a:lnTo>
                  <a:lnTo>
                    <a:pt x="592" y="363"/>
                  </a:lnTo>
                  <a:lnTo>
                    <a:pt x="634" y="340"/>
                  </a:lnTo>
                  <a:lnTo>
                    <a:pt x="658" y="340"/>
                  </a:lnTo>
                  <a:lnTo>
                    <a:pt x="681" y="345"/>
                  </a:lnTo>
                  <a:lnTo>
                    <a:pt x="704" y="359"/>
                  </a:lnTo>
                  <a:lnTo>
                    <a:pt x="732" y="368"/>
                  </a:lnTo>
                  <a:lnTo>
                    <a:pt x="756" y="373"/>
                  </a:lnTo>
                  <a:lnTo>
                    <a:pt x="765" y="363"/>
                  </a:lnTo>
                  <a:lnTo>
                    <a:pt x="770" y="349"/>
                  </a:lnTo>
                  <a:lnTo>
                    <a:pt x="774" y="335"/>
                  </a:lnTo>
                  <a:lnTo>
                    <a:pt x="770" y="317"/>
                  </a:lnTo>
                  <a:lnTo>
                    <a:pt x="765" y="298"/>
                  </a:lnTo>
                  <a:lnTo>
                    <a:pt x="760" y="289"/>
                  </a:lnTo>
                  <a:lnTo>
                    <a:pt x="756" y="270"/>
                  </a:lnTo>
                  <a:lnTo>
                    <a:pt x="751" y="251"/>
                  </a:lnTo>
                  <a:lnTo>
                    <a:pt x="756" y="233"/>
                  </a:lnTo>
                  <a:lnTo>
                    <a:pt x="756" y="219"/>
                  </a:lnTo>
                  <a:lnTo>
                    <a:pt x="756" y="205"/>
                  </a:lnTo>
                  <a:lnTo>
                    <a:pt x="751" y="177"/>
                  </a:lnTo>
                  <a:lnTo>
                    <a:pt x="756" y="149"/>
                  </a:lnTo>
                  <a:lnTo>
                    <a:pt x="760" y="125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8" name="Freeform 36"/>
            <p:cNvSpPr/>
            <p:nvPr/>
          </p:nvSpPr>
          <p:spPr bwMode="auto">
            <a:xfrm>
              <a:off x="9590" y="4900"/>
              <a:ext cx="2010" cy="1588"/>
            </a:xfrm>
            <a:custGeom>
              <a:avLst/>
              <a:gdLst>
                <a:gd name="T0" fmla="*/ 695 w 938"/>
                <a:gd name="T1" fmla="*/ 462 h 741"/>
                <a:gd name="T2" fmla="*/ 705 w 938"/>
                <a:gd name="T3" fmla="*/ 415 h 741"/>
                <a:gd name="T4" fmla="*/ 691 w 938"/>
                <a:gd name="T5" fmla="*/ 382 h 741"/>
                <a:gd name="T6" fmla="*/ 677 w 938"/>
                <a:gd name="T7" fmla="*/ 275 h 741"/>
                <a:gd name="T8" fmla="*/ 686 w 938"/>
                <a:gd name="T9" fmla="*/ 242 h 741"/>
                <a:gd name="T10" fmla="*/ 733 w 938"/>
                <a:gd name="T11" fmla="*/ 224 h 741"/>
                <a:gd name="T12" fmla="*/ 775 w 938"/>
                <a:gd name="T13" fmla="*/ 214 h 741"/>
                <a:gd name="T14" fmla="*/ 840 w 938"/>
                <a:gd name="T15" fmla="*/ 219 h 741"/>
                <a:gd name="T16" fmla="*/ 919 w 938"/>
                <a:gd name="T17" fmla="*/ 214 h 741"/>
                <a:gd name="T18" fmla="*/ 938 w 938"/>
                <a:gd name="T19" fmla="*/ 182 h 741"/>
                <a:gd name="T20" fmla="*/ 929 w 938"/>
                <a:gd name="T21" fmla="*/ 154 h 741"/>
                <a:gd name="T22" fmla="*/ 924 w 938"/>
                <a:gd name="T23" fmla="*/ 126 h 741"/>
                <a:gd name="T24" fmla="*/ 933 w 938"/>
                <a:gd name="T25" fmla="*/ 98 h 741"/>
                <a:gd name="T26" fmla="*/ 905 w 938"/>
                <a:gd name="T27" fmla="*/ 84 h 741"/>
                <a:gd name="T28" fmla="*/ 854 w 938"/>
                <a:gd name="T29" fmla="*/ 51 h 741"/>
                <a:gd name="T30" fmla="*/ 849 w 938"/>
                <a:gd name="T31" fmla="*/ 37 h 741"/>
                <a:gd name="T32" fmla="*/ 817 w 938"/>
                <a:gd name="T33" fmla="*/ 28 h 741"/>
                <a:gd name="T34" fmla="*/ 775 w 938"/>
                <a:gd name="T35" fmla="*/ 37 h 741"/>
                <a:gd name="T36" fmla="*/ 742 w 938"/>
                <a:gd name="T37" fmla="*/ 14 h 741"/>
                <a:gd name="T38" fmla="*/ 695 w 938"/>
                <a:gd name="T39" fmla="*/ 14 h 741"/>
                <a:gd name="T40" fmla="*/ 677 w 938"/>
                <a:gd name="T41" fmla="*/ 0 h 741"/>
                <a:gd name="T42" fmla="*/ 644 w 938"/>
                <a:gd name="T43" fmla="*/ 9 h 741"/>
                <a:gd name="T44" fmla="*/ 625 w 938"/>
                <a:gd name="T45" fmla="*/ 14 h 741"/>
                <a:gd name="T46" fmla="*/ 607 w 938"/>
                <a:gd name="T47" fmla="*/ 79 h 741"/>
                <a:gd name="T48" fmla="*/ 607 w 938"/>
                <a:gd name="T49" fmla="*/ 102 h 741"/>
                <a:gd name="T50" fmla="*/ 574 w 938"/>
                <a:gd name="T51" fmla="*/ 112 h 741"/>
                <a:gd name="T52" fmla="*/ 541 w 938"/>
                <a:gd name="T53" fmla="*/ 102 h 741"/>
                <a:gd name="T54" fmla="*/ 448 w 938"/>
                <a:gd name="T55" fmla="*/ 116 h 741"/>
                <a:gd name="T56" fmla="*/ 369 w 938"/>
                <a:gd name="T57" fmla="*/ 130 h 741"/>
                <a:gd name="T58" fmla="*/ 257 w 938"/>
                <a:gd name="T59" fmla="*/ 121 h 741"/>
                <a:gd name="T60" fmla="*/ 252 w 938"/>
                <a:gd name="T61" fmla="*/ 149 h 741"/>
                <a:gd name="T62" fmla="*/ 215 w 938"/>
                <a:gd name="T63" fmla="*/ 186 h 741"/>
                <a:gd name="T64" fmla="*/ 164 w 938"/>
                <a:gd name="T65" fmla="*/ 191 h 741"/>
                <a:gd name="T66" fmla="*/ 145 w 938"/>
                <a:gd name="T67" fmla="*/ 210 h 741"/>
                <a:gd name="T68" fmla="*/ 168 w 938"/>
                <a:gd name="T69" fmla="*/ 238 h 741"/>
                <a:gd name="T70" fmla="*/ 182 w 938"/>
                <a:gd name="T71" fmla="*/ 252 h 741"/>
                <a:gd name="T72" fmla="*/ 192 w 938"/>
                <a:gd name="T73" fmla="*/ 336 h 741"/>
                <a:gd name="T74" fmla="*/ 182 w 938"/>
                <a:gd name="T75" fmla="*/ 415 h 741"/>
                <a:gd name="T76" fmla="*/ 145 w 938"/>
                <a:gd name="T77" fmla="*/ 471 h 741"/>
                <a:gd name="T78" fmla="*/ 103 w 938"/>
                <a:gd name="T79" fmla="*/ 532 h 741"/>
                <a:gd name="T80" fmla="*/ 94 w 938"/>
                <a:gd name="T81" fmla="*/ 555 h 741"/>
                <a:gd name="T82" fmla="*/ 47 w 938"/>
                <a:gd name="T83" fmla="*/ 550 h 741"/>
                <a:gd name="T84" fmla="*/ 24 w 938"/>
                <a:gd name="T85" fmla="*/ 564 h 741"/>
                <a:gd name="T86" fmla="*/ 0 w 938"/>
                <a:gd name="T87" fmla="*/ 597 h 741"/>
                <a:gd name="T88" fmla="*/ 0 w 938"/>
                <a:gd name="T89" fmla="*/ 620 h 741"/>
                <a:gd name="T90" fmla="*/ 56 w 938"/>
                <a:gd name="T91" fmla="*/ 671 h 741"/>
                <a:gd name="T92" fmla="*/ 150 w 938"/>
                <a:gd name="T93" fmla="*/ 727 h 741"/>
                <a:gd name="T94" fmla="*/ 187 w 938"/>
                <a:gd name="T95" fmla="*/ 741 h 741"/>
                <a:gd name="T96" fmla="*/ 210 w 938"/>
                <a:gd name="T97" fmla="*/ 732 h 741"/>
                <a:gd name="T98" fmla="*/ 280 w 938"/>
                <a:gd name="T99" fmla="*/ 681 h 741"/>
                <a:gd name="T100" fmla="*/ 374 w 938"/>
                <a:gd name="T101" fmla="*/ 667 h 741"/>
                <a:gd name="T102" fmla="*/ 411 w 938"/>
                <a:gd name="T103" fmla="*/ 639 h 741"/>
                <a:gd name="T104" fmla="*/ 485 w 938"/>
                <a:gd name="T105" fmla="*/ 662 h 741"/>
                <a:gd name="T106" fmla="*/ 518 w 938"/>
                <a:gd name="T107" fmla="*/ 681 h 741"/>
                <a:gd name="T108" fmla="*/ 588 w 938"/>
                <a:gd name="T109" fmla="*/ 681 h 741"/>
                <a:gd name="T110" fmla="*/ 663 w 938"/>
                <a:gd name="T111" fmla="*/ 644 h 741"/>
                <a:gd name="T112" fmla="*/ 695 w 938"/>
                <a:gd name="T113" fmla="*/ 602 h 741"/>
                <a:gd name="T114" fmla="*/ 700 w 938"/>
                <a:gd name="T115" fmla="*/ 546 h 74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38" h="741">
                  <a:moveTo>
                    <a:pt x="700" y="546"/>
                  </a:moveTo>
                  <a:lnTo>
                    <a:pt x="695" y="462"/>
                  </a:lnTo>
                  <a:lnTo>
                    <a:pt x="705" y="443"/>
                  </a:lnTo>
                  <a:lnTo>
                    <a:pt x="705" y="429"/>
                  </a:lnTo>
                  <a:lnTo>
                    <a:pt x="705" y="415"/>
                  </a:lnTo>
                  <a:lnTo>
                    <a:pt x="705" y="401"/>
                  </a:lnTo>
                  <a:lnTo>
                    <a:pt x="695" y="387"/>
                  </a:lnTo>
                  <a:lnTo>
                    <a:pt x="691" y="382"/>
                  </a:lnTo>
                  <a:lnTo>
                    <a:pt x="691" y="303"/>
                  </a:lnTo>
                  <a:lnTo>
                    <a:pt x="677" y="275"/>
                  </a:lnTo>
                  <a:lnTo>
                    <a:pt x="677" y="266"/>
                  </a:lnTo>
                  <a:lnTo>
                    <a:pt x="677" y="256"/>
                  </a:lnTo>
                  <a:lnTo>
                    <a:pt x="686" y="242"/>
                  </a:lnTo>
                  <a:lnTo>
                    <a:pt x="700" y="233"/>
                  </a:lnTo>
                  <a:lnTo>
                    <a:pt x="719" y="228"/>
                  </a:lnTo>
                  <a:lnTo>
                    <a:pt x="733" y="224"/>
                  </a:lnTo>
                  <a:lnTo>
                    <a:pt x="751" y="224"/>
                  </a:lnTo>
                  <a:lnTo>
                    <a:pt x="775" y="214"/>
                  </a:lnTo>
                  <a:lnTo>
                    <a:pt x="803" y="214"/>
                  </a:lnTo>
                  <a:lnTo>
                    <a:pt x="840" y="219"/>
                  </a:lnTo>
                  <a:lnTo>
                    <a:pt x="877" y="219"/>
                  </a:lnTo>
                  <a:lnTo>
                    <a:pt x="901" y="219"/>
                  </a:lnTo>
                  <a:lnTo>
                    <a:pt x="919" y="214"/>
                  </a:lnTo>
                  <a:lnTo>
                    <a:pt x="933" y="205"/>
                  </a:lnTo>
                  <a:lnTo>
                    <a:pt x="938" y="196"/>
                  </a:lnTo>
                  <a:lnTo>
                    <a:pt x="938" y="182"/>
                  </a:lnTo>
                  <a:lnTo>
                    <a:pt x="933" y="158"/>
                  </a:lnTo>
                  <a:lnTo>
                    <a:pt x="929" y="154"/>
                  </a:lnTo>
                  <a:lnTo>
                    <a:pt x="924" y="149"/>
                  </a:lnTo>
                  <a:lnTo>
                    <a:pt x="919" y="140"/>
                  </a:lnTo>
                  <a:lnTo>
                    <a:pt x="924" y="126"/>
                  </a:lnTo>
                  <a:lnTo>
                    <a:pt x="933" y="107"/>
                  </a:lnTo>
                  <a:lnTo>
                    <a:pt x="933" y="98"/>
                  </a:lnTo>
                  <a:lnTo>
                    <a:pt x="929" y="88"/>
                  </a:lnTo>
                  <a:lnTo>
                    <a:pt x="924" y="84"/>
                  </a:lnTo>
                  <a:lnTo>
                    <a:pt x="905" y="84"/>
                  </a:lnTo>
                  <a:lnTo>
                    <a:pt x="896" y="88"/>
                  </a:lnTo>
                  <a:lnTo>
                    <a:pt x="891" y="56"/>
                  </a:lnTo>
                  <a:lnTo>
                    <a:pt x="854" y="51"/>
                  </a:lnTo>
                  <a:lnTo>
                    <a:pt x="849" y="42"/>
                  </a:lnTo>
                  <a:lnTo>
                    <a:pt x="849" y="37"/>
                  </a:lnTo>
                  <a:lnTo>
                    <a:pt x="835" y="32"/>
                  </a:lnTo>
                  <a:lnTo>
                    <a:pt x="817" y="28"/>
                  </a:lnTo>
                  <a:lnTo>
                    <a:pt x="803" y="37"/>
                  </a:lnTo>
                  <a:lnTo>
                    <a:pt x="789" y="42"/>
                  </a:lnTo>
                  <a:lnTo>
                    <a:pt x="775" y="37"/>
                  </a:lnTo>
                  <a:lnTo>
                    <a:pt x="765" y="32"/>
                  </a:lnTo>
                  <a:lnTo>
                    <a:pt x="751" y="18"/>
                  </a:lnTo>
                  <a:lnTo>
                    <a:pt x="742" y="14"/>
                  </a:lnTo>
                  <a:lnTo>
                    <a:pt x="695" y="14"/>
                  </a:lnTo>
                  <a:lnTo>
                    <a:pt x="695" y="9"/>
                  </a:lnTo>
                  <a:lnTo>
                    <a:pt x="691" y="4"/>
                  </a:lnTo>
                  <a:lnTo>
                    <a:pt x="677" y="0"/>
                  </a:lnTo>
                  <a:lnTo>
                    <a:pt x="658" y="4"/>
                  </a:lnTo>
                  <a:lnTo>
                    <a:pt x="644" y="9"/>
                  </a:lnTo>
                  <a:lnTo>
                    <a:pt x="635" y="0"/>
                  </a:lnTo>
                  <a:lnTo>
                    <a:pt x="625" y="14"/>
                  </a:lnTo>
                  <a:lnTo>
                    <a:pt x="611" y="32"/>
                  </a:lnTo>
                  <a:lnTo>
                    <a:pt x="607" y="60"/>
                  </a:lnTo>
                  <a:lnTo>
                    <a:pt x="607" y="79"/>
                  </a:lnTo>
                  <a:lnTo>
                    <a:pt x="607" y="98"/>
                  </a:lnTo>
                  <a:lnTo>
                    <a:pt x="607" y="102"/>
                  </a:lnTo>
                  <a:lnTo>
                    <a:pt x="597" y="112"/>
                  </a:lnTo>
                  <a:lnTo>
                    <a:pt x="588" y="112"/>
                  </a:lnTo>
                  <a:lnTo>
                    <a:pt x="574" y="112"/>
                  </a:lnTo>
                  <a:lnTo>
                    <a:pt x="560" y="112"/>
                  </a:lnTo>
                  <a:lnTo>
                    <a:pt x="541" y="102"/>
                  </a:lnTo>
                  <a:lnTo>
                    <a:pt x="509" y="102"/>
                  </a:lnTo>
                  <a:lnTo>
                    <a:pt x="476" y="102"/>
                  </a:lnTo>
                  <a:lnTo>
                    <a:pt x="448" y="116"/>
                  </a:lnTo>
                  <a:lnTo>
                    <a:pt x="415" y="126"/>
                  </a:lnTo>
                  <a:lnTo>
                    <a:pt x="369" y="130"/>
                  </a:lnTo>
                  <a:lnTo>
                    <a:pt x="313" y="126"/>
                  </a:lnTo>
                  <a:lnTo>
                    <a:pt x="257" y="121"/>
                  </a:lnTo>
                  <a:lnTo>
                    <a:pt x="257" y="135"/>
                  </a:lnTo>
                  <a:lnTo>
                    <a:pt x="252" y="149"/>
                  </a:lnTo>
                  <a:lnTo>
                    <a:pt x="243" y="163"/>
                  </a:lnTo>
                  <a:lnTo>
                    <a:pt x="234" y="177"/>
                  </a:lnTo>
                  <a:lnTo>
                    <a:pt x="215" y="186"/>
                  </a:lnTo>
                  <a:lnTo>
                    <a:pt x="192" y="191"/>
                  </a:lnTo>
                  <a:lnTo>
                    <a:pt x="164" y="191"/>
                  </a:lnTo>
                  <a:lnTo>
                    <a:pt x="159" y="196"/>
                  </a:lnTo>
                  <a:lnTo>
                    <a:pt x="145" y="205"/>
                  </a:lnTo>
                  <a:lnTo>
                    <a:pt x="145" y="210"/>
                  </a:lnTo>
                  <a:lnTo>
                    <a:pt x="145" y="219"/>
                  </a:lnTo>
                  <a:lnTo>
                    <a:pt x="154" y="228"/>
                  </a:lnTo>
                  <a:lnTo>
                    <a:pt x="168" y="238"/>
                  </a:lnTo>
                  <a:lnTo>
                    <a:pt x="173" y="242"/>
                  </a:lnTo>
                  <a:lnTo>
                    <a:pt x="182" y="252"/>
                  </a:lnTo>
                  <a:lnTo>
                    <a:pt x="187" y="275"/>
                  </a:lnTo>
                  <a:lnTo>
                    <a:pt x="192" y="303"/>
                  </a:lnTo>
                  <a:lnTo>
                    <a:pt x="192" y="336"/>
                  </a:lnTo>
                  <a:lnTo>
                    <a:pt x="187" y="392"/>
                  </a:lnTo>
                  <a:lnTo>
                    <a:pt x="182" y="415"/>
                  </a:lnTo>
                  <a:lnTo>
                    <a:pt x="173" y="434"/>
                  </a:lnTo>
                  <a:lnTo>
                    <a:pt x="164" y="448"/>
                  </a:lnTo>
                  <a:lnTo>
                    <a:pt x="145" y="471"/>
                  </a:lnTo>
                  <a:lnTo>
                    <a:pt x="117" y="504"/>
                  </a:lnTo>
                  <a:lnTo>
                    <a:pt x="103" y="532"/>
                  </a:lnTo>
                  <a:lnTo>
                    <a:pt x="94" y="555"/>
                  </a:lnTo>
                  <a:lnTo>
                    <a:pt x="84" y="560"/>
                  </a:lnTo>
                  <a:lnTo>
                    <a:pt x="70" y="560"/>
                  </a:lnTo>
                  <a:lnTo>
                    <a:pt x="47" y="550"/>
                  </a:lnTo>
                  <a:lnTo>
                    <a:pt x="38" y="555"/>
                  </a:lnTo>
                  <a:lnTo>
                    <a:pt x="24" y="564"/>
                  </a:lnTo>
                  <a:lnTo>
                    <a:pt x="14" y="574"/>
                  </a:lnTo>
                  <a:lnTo>
                    <a:pt x="5" y="583"/>
                  </a:lnTo>
                  <a:lnTo>
                    <a:pt x="0" y="597"/>
                  </a:lnTo>
                  <a:lnTo>
                    <a:pt x="0" y="620"/>
                  </a:lnTo>
                  <a:lnTo>
                    <a:pt x="19" y="630"/>
                  </a:lnTo>
                  <a:lnTo>
                    <a:pt x="38" y="648"/>
                  </a:lnTo>
                  <a:lnTo>
                    <a:pt x="56" y="671"/>
                  </a:lnTo>
                  <a:lnTo>
                    <a:pt x="145" y="713"/>
                  </a:lnTo>
                  <a:lnTo>
                    <a:pt x="150" y="727"/>
                  </a:lnTo>
                  <a:lnTo>
                    <a:pt x="159" y="737"/>
                  </a:lnTo>
                  <a:lnTo>
                    <a:pt x="178" y="741"/>
                  </a:lnTo>
                  <a:lnTo>
                    <a:pt x="187" y="741"/>
                  </a:lnTo>
                  <a:lnTo>
                    <a:pt x="192" y="737"/>
                  </a:lnTo>
                  <a:lnTo>
                    <a:pt x="210" y="732"/>
                  </a:lnTo>
                  <a:lnTo>
                    <a:pt x="224" y="727"/>
                  </a:lnTo>
                  <a:lnTo>
                    <a:pt x="252" y="709"/>
                  </a:lnTo>
                  <a:lnTo>
                    <a:pt x="280" y="681"/>
                  </a:lnTo>
                  <a:lnTo>
                    <a:pt x="364" y="676"/>
                  </a:lnTo>
                  <a:lnTo>
                    <a:pt x="374" y="667"/>
                  </a:lnTo>
                  <a:lnTo>
                    <a:pt x="383" y="657"/>
                  </a:lnTo>
                  <a:lnTo>
                    <a:pt x="392" y="648"/>
                  </a:lnTo>
                  <a:lnTo>
                    <a:pt x="411" y="639"/>
                  </a:lnTo>
                  <a:lnTo>
                    <a:pt x="429" y="639"/>
                  </a:lnTo>
                  <a:lnTo>
                    <a:pt x="453" y="648"/>
                  </a:lnTo>
                  <a:lnTo>
                    <a:pt x="485" y="662"/>
                  </a:lnTo>
                  <a:lnTo>
                    <a:pt x="499" y="676"/>
                  </a:lnTo>
                  <a:lnTo>
                    <a:pt x="518" y="681"/>
                  </a:lnTo>
                  <a:lnTo>
                    <a:pt x="537" y="685"/>
                  </a:lnTo>
                  <a:lnTo>
                    <a:pt x="551" y="685"/>
                  </a:lnTo>
                  <a:lnTo>
                    <a:pt x="588" y="681"/>
                  </a:lnTo>
                  <a:lnTo>
                    <a:pt x="616" y="671"/>
                  </a:lnTo>
                  <a:lnTo>
                    <a:pt x="644" y="657"/>
                  </a:lnTo>
                  <a:lnTo>
                    <a:pt x="663" y="644"/>
                  </a:lnTo>
                  <a:lnTo>
                    <a:pt x="681" y="625"/>
                  </a:lnTo>
                  <a:lnTo>
                    <a:pt x="695" y="602"/>
                  </a:lnTo>
                  <a:lnTo>
                    <a:pt x="700" y="574"/>
                  </a:lnTo>
                  <a:lnTo>
                    <a:pt x="700" y="546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11030" y="2731"/>
              <a:ext cx="1650" cy="1569"/>
            </a:xfrm>
            <a:custGeom>
              <a:avLst/>
              <a:gdLst>
                <a:gd name="T0" fmla="*/ 37 w 770"/>
                <a:gd name="T1" fmla="*/ 93 h 732"/>
                <a:gd name="T2" fmla="*/ 14 w 770"/>
                <a:gd name="T3" fmla="*/ 135 h 732"/>
                <a:gd name="T4" fmla="*/ 9 w 770"/>
                <a:gd name="T5" fmla="*/ 177 h 732"/>
                <a:gd name="T6" fmla="*/ 33 w 770"/>
                <a:gd name="T7" fmla="*/ 265 h 732"/>
                <a:gd name="T8" fmla="*/ 28 w 770"/>
                <a:gd name="T9" fmla="*/ 354 h 732"/>
                <a:gd name="T10" fmla="*/ 5 w 770"/>
                <a:gd name="T11" fmla="*/ 429 h 732"/>
                <a:gd name="T12" fmla="*/ 5 w 770"/>
                <a:gd name="T13" fmla="*/ 494 h 732"/>
                <a:gd name="T14" fmla="*/ 37 w 770"/>
                <a:gd name="T15" fmla="*/ 559 h 732"/>
                <a:gd name="T16" fmla="*/ 42 w 770"/>
                <a:gd name="T17" fmla="*/ 667 h 732"/>
                <a:gd name="T18" fmla="*/ 47 w 770"/>
                <a:gd name="T19" fmla="*/ 709 h 732"/>
                <a:gd name="T20" fmla="*/ 84 w 770"/>
                <a:gd name="T21" fmla="*/ 732 h 732"/>
                <a:gd name="T22" fmla="*/ 89 w 770"/>
                <a:gd name="T23" fmla="*/ 732 h 732"/>
                <a:gd name="T24" fmla="*/ 168 w 770"/>
                <a:gd name="T25" fmla="*/ 681 h 732"/>
                <a:gd name="T26" fmla="*/ 289 w 770"/>
                <a:gd name="T27" fmla="*/ 541 h 732"/>
                <a:gd name="T28" fmla="*/ 341 w 770"/>
                <a:gd name="T29" fmla="*/ 531 h 732"/>
                <a:gd name="T30" fmla="*/ 345 w 770"/>
                <a:gd name="T31" fmla="*/ 517 h 732"/>
                <a:gd name="T32" fmla="*/ 387 w 770"/>
                <a:gd name="T33" fmla="*/ 433 h 732"/>
                <a:gd name="T34" fmla="*/ 443 w 770"/>
                <a:gd name="T35" fmla="*/ 391 h 732"/>
                <a:gd name="T36" fmla="*/ 485 w 770"/>
                <a:gd name="T37" fmla="*/ 382 h 732"/>
                <a:gd name="T38" fmla="*/ 518 w 770"/>
                <a:gd name="T39" fmla="*/ 349 h 732"/>
                <a:gd name="T40" fmla="*/ 522 w 770"/>
                <a:gd name="T41" fmla="*/ 326 h 732"/>
                <a:gd name="T42" fmla="*/ 560 w 770"/>
                <a:gd name="T43" fmla="*/ 279 h 732"/>
                <a:gd name="T44" fmla="*/ 606 w 770"/>
                <a:gd name="T45" fmla="*/ 270 h 732"/>
                <a:gd name="T46" fmla="*/ 639 w 770"/>
                <a:gd name="T47" fmla="*/ 251 h 732"/>
                <a:gd name="T48" fmla="*/ 644 w 770"/>
                <a:gd name="T49" fmla="*/ 214 h 732"/>
                <a:gd name="T50" fmla="*/ 667 w 770"/>
                <a:gd name="T51" fmla="*/ 191 h 732"/>
                <a:gd name="T52" fmla="*/ 714 w 770"/>
                <a:gd name="T53" fmla="*/ 186 h 732"/>
                <a:gd name="T54" fmla="*/ 756 w 770"/>
                <a:gd name="T55" fmla="*/ 158 h 732"/>
                <a:gd name="T56" fmla="*/ 770 w 770"/>
                <a:gd name="T57" fmla="*/ 79 h 732"/>
                <a:gd name="T58" fmla="*/ 760 w 770"/>
                <a:gd name="T59" fmla="*/ 46 h 732"/>
                <a:gd name="T60" fmla="*/ 723 w 770"/>
                <a:gd name="T61" fmla="*/ 51 h 732"/>
                <a:gd name="T62" fmla="*/ 676 w 770"/>
                <a:gd name="T63" fmla="*/ 93 h 732"/>
                <a:gd name="T64" fmla="*/ 625 w 770"/>
                <a:gd name="T65" fmla="*/ 168 h 732"/>
                <a:gd name="T66" fmla="*/ 564 w 770"/>
                <a:gd name="T67" fmla="*/ 168 h 732"/>
                <a:gd name="T68" fmla="*/ 485 w 770"/>
                <a:gd name="T69" fmla="*/ 191 h 732"/>
                <a:gd name="T70" fmla="*/ 424 w 770"/>
                <a:gd name="T71" fmla="*/ 237 h 732"/>
                <a:gd name="T72" fmla="*/ 401 w 770"/>
                <a:gd name="T73" fmla="*/ 242 h 732"/>
                <a:gd name="T74" fmla="*/ 373 w 770"/>
                <a:gd name="T75" fmla="*/ 223 h 732"/>
                <a:gd name="T76" fmla="*/ 345 w 770"/>
                <a:gd name="T77" fmla="*/ 228 h 732"/>
                <a:gd name="T78" fmla="*/ 294 w 770"/>
                <a:gd name="T79" fmla="*/ 345 h 732"/>
                <a:gd name="T80" fmla="*/ 285 w 770"/>
                <a:gd name="T81" fmla="*/ 219 h 732"/>
                <a:gd name="T82" fmla="*/ 313 w 770"/>
                <a:gd name="T83" fmla="*/ 191 h 732"/>
                <a:gd name="T84" fmla="*/ 336 w 770"/>
                <a:gd name="T85" fmla="*/ 140 h 732"/>
                <a:gd name="T86" fmla="*/ 336 w 770"/>
                <a:gd name="T87" fmla="*/ 93 h 732"/>
                <a:gd name="T88" fmla="*/ 350 w 770"/>
                <a:gd name="T89" fmla="*/ 28 h 732"/>
                <a:gd name="T90" fmla="*/ 299 w 770"/>
                <a:gd name="T91" fmla="*/ 51 h 732"/>
                <a:gd name="T92" fmla="*/ 275 w 770"/>
                <a:gd name="T93" fmla="*/ 88 h 732"/>
                <a:gd name="T94" fmla="*/ 257 w 770"/>
                <a:gd name="T95" fmla="*/ 93 h 732"/>
                <a:gd name="T96" fmla="*/ 210 w 770"/>
                <a:gd name="T97" fmla="*/ 42 h 732"/>
                <a:gd name="T98" fmla="*/ 154 w 770"/>
                <a:gd name="T99" fmla="*/ 4 h 732"/>
                <a:gd name="T100" fmla="*/ 107 w 770"/>
                <a:gd name="T101" fmla="*/ 4 h 732"/>
                <a:gd name="T102" fmla="*/ 93 w 770"/>
                <a:gd name="T103" fmla="*/ 14 h 7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70" h="732">
                  <a:moveTo>
                    <a:pt x="93" y="14"/>
                  </a:moveTo>
                  <a:lnTo>
                    <a:pt x="37" y="93"/>
                  </a:lnTo>
                  <a:lnTo>
                    <a:pt x="28" y="116"/>
                  </a:lnTo>
                  <a:lnTo>
                    <a:pt x="23" y="130"/>
                  </a:lnTo>
                  <a:lnTo>
                    <a:pt x="14" y="135"/>
                  </a:lnTo>
                  <a:lnTo>
                    <a:pt x="9" y="135"/>
                  </a:lnTo>
                  <a:lnTo>
                    <a:pt x="9" y="177"/>
                  </a:lnTo>
                  <a:lnTo>
                    <a:pt x="14" y="196"/>
                  </a:lnTo>
                  <a:lnTo>
                    <a:pt x="28" y="237"/>
                  </a:lnTo>
                  <a:lnTo>
                    <a:pt x="33" y="265"/>
                  </a:lnTo>
                  <a:lnTo>
                    <a:pt x="33" y="298"/>
                  </a:lnTo>
                  <a:lnTo>
                    <a:pt x="33" y="326"/>
                  </a:lnTo>
                  <a:lnTo>
                    <a:pt x="28" y="354"/>
                  </a:lnTo>
                  <a:lnTo>
                    <a:pt x="9" y="405"/>
                  </a:lnTo>
                  <a:lnTo>
                    <a:pt x="5" y="429"/>
                  </a:lnTo>
                  <a:lnTo>
                    <a:pt x="0" y="452"/>
                  </a:lnTo>
                  <a:lnTo>
                    <a:pt x="0" y="471"/>
                  </a:lnTo>
                  <a:lnTo>
                    <a:pt x="5" y="494"/>
                  </a:lnTo>
                  <a:lnTo>
                    <a:pt x="19" y="517"/>
                  </a:lnTo>
                  <a:lnTo>
                    <a:pt x="33" y="541"/>
                  </a:lnTo>
                  <a:lnTo>
                    <a:pt x="37" y="559"/>
                  </a:lnTo>
                  <a:lnTo>
                    <a:pt x="37" y="648"/>
                  </a:lnTo>
                  <a:lnTo>
                    <a:pt x="42" y="667"/>
                  </a:lnTo>
                  <a:lnTo>
                    <a:pt x="47" y="690"/>
                  </a:lnTo>
                  <a:lnTo>
                    <a:pt x="47" y="709"/>
                  </a:lnTo>
                  <a:lnTo>
                    <a:pt x="61" y="713"/>
                  </a:lnTo>
                  <a:lnTo>
                    <a:pt x="75" y="723"/>
                  </a:lnTo>
                  <a:lnTo>
                    <a:pt x="84" y="732"/>
                  </a:lnTo>
                  <a:lnTo>
                    <a:pt x="89" y="732"/>
                  </a:lnTo>
                  <a:lnTo>
                    <a:pt x="103" y="718"/>
                  </a:lnTo>
                  <a:lnTo>
                    <a:pt x="121" y="704"/>
                  </a:lnTo>
                  <a:lnTo>
                    <a:pt x="168" y="681"/>
                  </a:lnTo>
                  <a:lnTo>
                    <a:pt x="219" y="662"/>
                  </a:lnTo>
                  <a:lnTo>
                    <a:pt x="294" y="620"/>
                  </a:lnTo>
                  <a:lnTo>
                    <a:pt x="289" y="541"/>
                  </a:lnTo>
                  <a:lnTo>
                    <a:pt x="327" y="536"/>
                  </a:lnTo>
                  <a:lnTo>
                    <a:pt x="341" y="531"/>
                  </a:lnTo>
                  <a:lnTo>
                    <a:pt x="345" y="522"/>
                  </a:lnTo>
                  <a:lnTo>
                    <a:pt x="345" y="517"/>
                  </a:lnTo>
                  <a:lnTo>
                    <a:pt x="355" y="499"/>
                  </a:lnTo>
                  <a:lnTo>
                    <a:pt x="373" y="457"/>
                  </a:lnTo>
                  <a:lnTo>
                    <a:pt x="387" y="433"/>
                  </a:lnTo>
                  <a:lnTo>
                    <a:pt x="401" y="415"/>
                  </a:lnTo>
                  <a:lnTo>
                    <a:pt x="420" y="396"/>
                  </a:lnTo>
                  <a:lnTo>
                    <a:pt x="443" y="391"/>
                  </a:lnTo>
                  <a:lnTo>
                    <a:pt x="466" y="387"/>
                  </a:lnTo>
                  <a:lnTo>
                    <a:pt x="485" y="382"/>
                  </a:lnTo>
                  <a:lnTo>
                    <a:pt x="494" y="373"/>
                  </a:lnTo>
                  <a:lnTo>
                    <a:pt x="508" y="368"/>
                  </a:lnTo>
                  <a:lnTo>
                    <a:pt x="518" y="349"/>
                  </a:lnTo>
                  <a:lnTo>
                    <a:pt x="522" y="345"/>
                  </a:lnTo>
                  <a:lnTo>
                    <a:pt x="522" y="326"/>
                  </a:lnTo>
                  <a:lnTo>
                    <a:pt x="532" y="312"/>
                  </a:lnTo>
                  <a:lnTo>
                    <a:pt x="546" y="289"/>
                  </a:lnTo>
                  <a:lnTo>
                    <a:pt x="560" y="279"/>
                  </a:lnTo>
                  <a:lnTo>
                    <a:pt x="569" y="275"/>
                  </a:lnTo>
                  <a:lnTo>
                    <a:pt x="606" y="270"/>
                  </a:lnTo>
                  <a:lnTo>
                    <a:pt x="630" y="265"/>
                  </a:lnTo>
                  <a:lnTo>
                    <a:pt x="639" y="256"/>
                  </a:lnTo>
                  <a:lnTo>
                    <a:pt x="639" y="251"/>
                  </a:lnTo>
                  <a:lnTo>
                    <a:pt x="639" y="228"/>
                  </a:lnTo>
                  <a:lnTo>
                    <a:pt x="644" y="214"/>
                  </a:lnTo>
                  <a:lnTo>
                    <a:pt x="648" y="200"/>
                  </a:lnTo>
                  <a:lnTo>
                    <a:pt x="653" y="196"/>
                  </a:lnTo>
                  <a:lnTo>
                    <a:pt x="667" y="191"/>
                  </a:lnTo>
                  <a:lnTo>
                    <a:pt x="672" y="191"/>
                  </a:lnTo>
                  <a:lnTo>
                    <a:pt x="714" y="186"/>
                  </a:lnTo>
                  <a:lnTo>
                    <a:pt x="728" y="182"/>
                  </a:lnTo>
                  <a:lnTo>
                    <a:pt x="742" y="172"/>
                  </a:lnTo>
                  <a:lnTo>
                    <a:pt x="756" y="158"/>
                  </a:lnTo>
                  <a:lnTo>
                    <a:pt x="760" y="140"/>
                  </a:lnTo>
                  <a:lnTo>
                    <a:pt x="765" y="116"/>
                  </a:lnTo>
                  <a:lnTo>
                    <a:pt x="770" y="79"/>
                  </a:lnTo>
                  <a:lnTo>
                    <a:pt x="765" y="51"/>
                  </a:lnTo>
                  <a:lnTo>
                    <a:pt x="760" y="46"/>
                  </a:lnTo>
                  <a:lnTo>
                    <a:pt x="756" y="42"/>
                  </a:lnTo>
                  <a:lnTo>
                    <a:pt x="742" y="42"/>
                  </a:lnTo>
                  <a:lnTo>
                    <a:pt x="723" y="51"/>
                  </a:lnTo>
                  <a:lnTo>
                    <a:pt x="690" y="79"/>
                  </a:lnTo>
                  <a:lnTo>
                    <a:pt x="676" y="93"/>
                  </a:lnTo>
                  <a:lnTo>
                    <a:pt x="662" y="126"/>
                  </a:lnTo>
                  <a:lnTo>
                    <a:pt x="644" y="149"/>
                  </a:lnTo>
                  <a:lnTo>
                    <a:pt x="625" y="168"/>
                  </a:lnTo>
                  <a:lnTo>
                    <a:pt x="606" y="168"/>
                  </a:lnTo>
                  <a:lnTo>
                    <a:pt x="564" y="168"/>
                  </a:lnTo>
                  <a:lnTo>
                    <a:pt x="541" y="172"/>
                  </a:lnTo>
                  <a:lnTo>
                    <a:pt x="513" y="177"/>
                  </a:lnTo>
                  <a:lnTo>
                    <a:pt x="485" y="191"/>
                  </a:lnTo>
                  <a:lnTo>
                    <a:pt x="462" y="210"/>
                  </a:lnTo>
                  <a:lnTo>
                    <a:pt x="424" y="237"/>
                  </a:lnTo>
                  <a:lnTo>
                    <a:pt x="410" y="247"/>
                  </a:lnTo>
                  <a:lnTo>
                    <a:pt x="401" y="242"/>
                  </a:lnTo>
                  <a:lnTo>
                    <a:pt x="387" y="233"/>
                  </a:lnTo>
                  <a:lnTo>
                    <a:pt x="373" y="223"/>
                  </a:lnTo>
                  <a:lnTo>
                    <a:pt x="364" y="223"/>
                  </a:lnTo>
                  <a:lnTo>
                    <a:pt x="355" y="223"/>
                  </a:lnTo>
                  <a:lnTo>
                    <a:pt x="345" y="228"/>
                  </a:lnTo>
                  <a:lnTo>
                    <a:pt x="341" y="233"/>
                  </a:lnTo>
                  <a:lnTo>
                    <a:pt x="341" y="312"/>
                  </a:lnTo>
                  <a:lnTo>
                    <a:pt x="294" y="345"/>
                  </a:lnTo>
                  <a:lnTo>
                    <a:pt x="271" y="345"/>
                  </a:lnTo>
                  <a:lnTo>
                    <a:pt x="280" y="298"/>
                  </a:lnTo>
                  <a:lnTo>
                    <a:pt x="285" y="219"/>
                  </a:lnTo>
                  <a:lnTo>
                    <a:pt x="294" y="200"/>
                  </a:lnTo>
                  <a:lnTo>
                    <a:pt x="313" y="191"/>
                  </a:lnTo>
                  <a:lnTo>
                    <a:pt x="322" y="177"/>
                  </a:lnTo>
                  <a:lnTo>
                    <a:pt x="331" y="158"/>
                  </a:lnTo>
                  <a:lnTo>
                    <a:pt x="336" y="140"/>
                  </a:lnTo>
                  <a:lnTo>
                    <a:pt x="336" y="107"/>
                  </a:lnTo>
                  <a:lnTo>
                    <a:pt x="336" y="93"/>
                  </a:lnTo>
                  <a:lnTo>
                    <a:pt x="350" y="51"/>
                  </a:lnTo>
                  <a:lnTo>
                    <a:pt x="350" y="32"/>
                  </a:lnTo>
                  <a:lnTo>
                    <a:pt x="350" y="28"/>
                  </a:lnTo>
                  <a:lnTo>
                    <a:pt x="345" y="23"/>
                  </a:lnTo>
                  <a:lnTo>
                    <a:pt x="331" y="28"/>
                  </a:lnTo>
                  <a:lnTo>
                    <a:pt x="299" y="51"/>
                  </a:lnTo>
                  <a:lnTo>
                    <a:pt x="280" y="65"/>
                  </a:lnTo>
                  <a:lnTo>
                    <a:pt x="275" y="88"/>
                  </a:lnTo>
                  <a:lnTo>
                    <a:pt x="271" y="93"/>
                  </a:lnTo>
                  <a:lnTo>
                    <a:pt x="266" y="93"/>
                  </a:lnTo>
                  <a:lnTo>
                    <a:pt x="257" y="93"/>
                  </a:lnTo>
                  <a:lnTo>
                    <a:pt x="243" y="84"/>
                  </a:lnTo>
                  <a:lnTo>
                    <a:pt x="219" y="56"/>
                  </a:lnTo>
                  <a:lnTo>
                    <a:pt x="210" y="42"/>
                  </a:lnTo>
                  <a:lnTo>
                    <a:pt x="182" y="18"/>
                  </a:lnTo>
                  <a:lnTo>
                    <a:pt x="154" y="4"/>
                  </a:lnTo>
                  <a:lnTo>
                    <a:pt x="135" y="0"/>
                  </a:lnTo>
                  <a:lnTo>
                    <a:pt x="121" y="0"/>
                  </a:lnTo>
                  <a:lnTo>
                    <a:pt x="107" y="4"/>
                  </a:lnTo>
                  <a:lnTo>
                    <a:pt x="98" y="9"/>
                  </a:lnTo>
                  <a:lnTo>
                    <a:pt x="93" y="14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9121" y="2540"/>
              <a:ext cx="2010" cy="2079"/>
            </a:xfrm>
            <a:custGeom>
              <a:avLst/>
              <a:gdLst>
                <a:gd name="T0" fmla="*/ 938 w 938"/>
                <a:gd name="T1" fmla="*/ 774 h 970"/>
                <a:gd name="T2" fmla="*/ 924 w 938"/>
                <a:gd name="T3" fmla="*/ 630 h 970"/>
                <a:gd name="T4" fmla="*/ 891 w 938"/>
                <a:gd name="T5" fmla="*/ 560 h 970"/>
                <a:gd name="T6" fmla="*/ 919 w 938"/>
                <a:gd name="T7" fmla="*/ 443 h 970"/>
                <a:gd name="T8" fmla="*/ 924 w 938"/>
                <a:gd name="T9" fmla="*/ 354 h 970"/>
                <a:gd name="T10" fmla="*/ 900 w 938"/>
                <a:gd name="T11" fmla="*/ 224 h 970"/>
                <a:gd name="T12" fmla="*/ 877 w 938"/>
                <a:gd name="T13" fmla="*/ 201 h 970"/>
                <a:gd name="T14" fmla="*/ 686 w 938"/>
                <a:gd name="T15" fmla="*/ 177 h 970"/>
                <a:gd name="T16" fmla="*/ 634 w 938"/>
                <a:gd name="T17" fmla="*/ 182 h 970"/>
                <a:gd name="T18" fmla="*/ 551 w 938"/>
                <a:gd name="T19" fmla="*/ 121 h 970"/>
                <a:gd name="T20" fmla="*/ 434 w 938"/>
                <a:gd name="T21" fmla="*/ 75 h 970"/>
                <a:gd name="T22" fmla="*/ 322 w 938"/>
                <a:gd name="T23" fmla="*/ 79 h 970"/>
                <a:gd name="T24" fmla="*/ 285 w 938"/>
                <a:gd name="T25" fmla="*/ 37 h 970"/>
                <a:gd name="T26" fmla="*/ 289 w 938"/>
                <a:gd name="T27" fmla="*/ 5 h 970"/>
                <a:gd name="T28" fmla="*/ 233 w 938"/>
                <a:gd name="T29" fmla="*/ 14 h 970"/>
                <a:gd name="T30" fmla="*/ 126 w 938"/>
                <a:gd name="T31" fmla="*/ 19 h 970"/>
                <a:gd name="T32" fmla="*/ 61 w 938"/>
                <a:gd name="T33" fmla="*/ 23 h 970"/>
                <a:gd name="T34" fmla="*/ 37 w 938"/>
                <a:gd name="T35" fmla="*/ 117 h 970"/>
                <a:gd name="T36" fmla="*/ 42 w 938"/>
                <a:gd name="T37" fmla="*/ 247 h 970"/>
                <a:gd name="T38" fmla="*/ 28 w 938"/>
                <a:gd name="T39" fmla="*/ 271 h 970"/>
                <a:gd name="T40" fmla="*/ 37 w 938"/>
                <a:gd name="T41" fmla="*/ 322 h 970"/>
                <a:gd name="T42" fmla="*/ 14 w 938"/>
                <a:gd name="T43" fmla="*/ 396 h 970"/>
                <a:gd name="T44" fmla="*/ 19 w 938"/>
                <a:gd name="T45" fmla="*/ 438 h 970"/>
                <a:gd name="T46" fmla="*/ 112 w 938"/>
                <a:gd name="T47" fmla="*/ 480 h 970"/>
                <a:gd name="T48" fmla="*/ 126 w 938"/>
                <a:gd name="T49" fmla="*/ 560 h 970"/>
                <a:gd name="T50" fmla="*/ 163 w 938"/>
                <a:gd name="T51" fmla="*/ 588 h 970"/>
                <a:gd name="T52" fmla="*/ 257 w 938"/>
                <a:gd name="T53" fmla="*/ 536 h 970"/>
                <a:gd name="T54" fmla="*/ 280 w 938"/>
                <a:gd name="T55" fmla="*/ 485 h 970"/>
                <a:gd name="T56" fmla="*/ 280 w 938"/>
                <a:gd name="T57" fmla="*/ 326 h 970"/>
                <a:gd name="T58" fmla="*/ 383 w 938"/>
                <a:gd name="T59" fmla="*/ 257 h 970"/>
                <a:gd name="T60" fmla="*/ 401 w 938"/>
                <a:gd name="T61" fmla="*/ 257 h 970"/>
                <a:gd name="T62" fmla="*/ 467 w 938"/>
                <a:gd name="T63" fmla="*/ 331 h 970"/>
                <a:gd name="T64" fmla="*/ 420 w 938"/>
                <a:gd name="T65" fmla="*/ 448 h 970"/>
                <a:gd name="T66" fmla="*/ 443 w 938"/>
                <a:gd name="T67" fmla="*/ 476 h 970"/>
                <a:gd name="T68" fmla="*/ 569 w 938"/>
                <a:gd name="T69" fmla="*/ 434 h 970"/>
                <a:gd name="T70" fmla="*/ 695 w 938"/>
                <a:gd name="T71" fmla="*/ 443 h 970"/>
                <a:gd name="T72" fmla="*/ 737 w 938"/>
                <a:gd name="T73" fmla="*/ 471 h 970"/>
                <a:gd name="T74" fmla="*/ 765 w 938"/>
                <a:gd name="T75" fmla="*/ 527 h 970"/>
                <a:gd name="T76" fmla="*/ 704 w 938"/>
                <a:gd name="T77" fmla="*/ 583 h 970"/>
                <a:gd name="T78" fmla="*/ 616 w 938"/>
                <a:gd name="T79" fmla="*/ 625 h 970"/>
                <a:gd name="T80" fmla="*/ 546 w 938"/>
                <a:gd name="T81" fmla="*/ 690 h 970"/>
                <a:gd name="T82" fmla="*/ 555 w 938"/>
                <a:gd name="T83" fmla="*/ 788 h 970"/>
                <a:gd name="T84" fmla="*/ 546 w 938"/>
                <a:gd name="T85" fmla="*/ 882 h 970"/>
                <a:gd name="T86" fmla="*/ 565 w 938"/>
                <a:gd name="T87" fmla="*/ 961 h 970"/>
                <a:gd name="T88" fmla="*/ 630 w 938"/>
                <a:gd name="T89" fmla="*/ 938 h 970"/>
                <a:gd name="T90" fmla="*/ 681 w 938"/>
                <a:gd name="T91" fmla="*/ 886 h 970"/>
                <a:gd name="T92" fmla="*/ 742 w 938"/>
                <a:gd name="T93" fmla="*/ 868 h 970"/>
                <a:gd name="T94" fmla="*/ 826 w 938"/>
                <a:gd name="T95" fmla="*/ 816 h 970"/>
                <a:gd name="T96" fmla="*/ 938 w 938"/>
                <a:gd name="T97" fmla="*/ 798 h 9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38" h="970">
                  <a:moveTo>
                    <a:pt x="938" y="798"/>
                  </a:moveTo>
                  <a:lnTo>
                    <a:pt x="938" y="798"/>
                  </a:lnTo>
                  <a:lnTo>
                    <a:pt x="938" y="774"/>
                  </a:lnTo>
                  <a:lnTo>
                    <a:pt x="933" y="756"/>
                  </a:lnTo>
                  <a:lnTo>
                    <a:pt x="928" y="737"/>
                  </a:lnTo>
                  <a:lnTo>
                    <a:pt x="928" y="648"/>
                  </a:lnTo>
                  <a:lnTo>
                    <a:pt x="924" y="630"/>
                  </a:lnTo>
                  <a:lnTo>
                    <a:pt x="910" y="606"/>
                  </a:lnTo>
                  <a:lnTo>
                    <a:pt x="896" y="583"/>
                  </a:lnTo>
                  <a:lnTo>
                    <a:pt x="891" y="560"/>
                  </a:lnTo>
                  <a:lnTo>
                    <a:pt x="891" y="541"/>
                  </a:lnTo>
                  <a:lnTo>
                    <a:pt x="896" y="518"/>
                  </a:lnTo>
                  <a:lnTo>
                    <a:pt x="900" y="494"/>
                  </a:lnTo>
                  <a:lnTo>
                    <a:pt x="919" y="443"/>
                  </a:lnTo>
                  <a:lnTo>
                    <a:pt x="924" y="415"/>
                  </a:lnTo>
                  <a:lnTo>
                    <a:pt x="924" y="387"/>
                  </a:lnTo>
                  <a:lnTo>
                    <a:pt x="924" y="354"/>
                  </a:lnTo>
                  <a:lnTo>
                    <a:pt x="919" y="326"/>
                  </a:lnTo>
                  <a:lnTo>
                    <a:pt x="905" y="285"/>
                  </a:lnTo>
                  <a:lnTo>
                    <a:pt x="900" y="266"/>
                  </a:lnTo>
                  <a:lnTo>
                    <a:pt x="900" y="224"/>
                  </a:lnTo>
                  <a:lnTo>
                    <a:pt x="891" y="224"/>
                  </a:lnTo>
                  <a:lnTo>
                    <a:pt x="886" y="219"/>
                  </a:lnTo>
                  <a:lnTo>
                    <a:pt x="877" y="201"/>
                  </a:lnTo>
                  <a:lnTo>
                    <a:pt x="863" y="177"/>
                  </a:lnTo>
                  <a:lnTo>
                    <a:pt x="704" y="163"/>
                  </a:lnTo>
                  <a:lnTo>
                    <a:pt x="686" y="177"/>
                  </a:lnTo>
                  <a:lnTo>
                    <a:pt x="672" y="182"/>
                  </a:lnTo>
                  <a:lnTo>
                    <a:pt x="662" y="187"/>
                  </a:lnTo>
                  <a:lnTo>
                    <a:pt x="648" y="187"/>
                  </a:lnTo>
                  <a:lnTo>
                    <a:pt x="634" y="182"/>
                  </a:lnTo>
                  <a:lnTo>
                    <a:pt x="630" y="177"/>
                  </a:lnTo>
                  <a:lnTo>
                    <a:pt x="607" y="159"/>
                  </a:lnTo>
                  <a:lnTo>
                    <a:pt x="551" y="121"/>
                  </a:lnTo>
                  <a:lnTo>
                    <a:pt x="513" y="103"/>
                  </a:lnTo>
                  <a:lnTo>
                    <a:pt x="481" y="84"/>
                  </a:lnTo>
                  <a:lnTo>
                    <a:pt x="448" y="75"/>
                  </a:lnTo>
                  <a:lnTo>
                    <a:pt x="434" y="75"/>
                  </a:lnTo>
                  <a:lnTo>
                    <a:pt x="420" y="75"/>
                  </a:lnTo>
                  <a:lnTo>
                    <a:pt x="369" y="79"/>
                  </a:lnTo>
                  <a:lnTo>
                    <a:pt x="322" y="79"/>
                  </a:lnTo>
                  <a:lnTo>
                    <a:pt x="303" y="75"/>
                  </a:lnTo>
                  <a:lnTo>
                    <a:pt x="289" y="65"/>
                  </a:lnTo>
                  <a:lnTo>
                    <a:pt x="280" y="51"/>
                  </a:lnTo>
                  <a:lnTo>
                    <a:pt x="285" y="37"/>
                  </a:lnTo>
                  <a:lnTo>
                    <a:pt x="289" y="23"/>
                  </a:lnTo>
                  <a:lnTo>
                    <a:pt x="289" y="14"/>
                  </a:lnTo>
                  <a:lnTo>
                    <a:pt x="289" y="5"/>
                  </a:lnTo>
                  <a:lnTo>
                    <a:pt x="285" y="5"/>
                  </a:lnTo>
                  <a:lnTo>
                    <a:pt x="275" y="0"/>
                  </a:lnTo>
                  <a:lnTo>
                    <a:pt x="271" y="0"/>
                  </a:lnTo>
                  <a:lnTo>
                    <a:pt x="233" y="14"/>
                  </a:lnTo>
                  <a:lnTo>
                    <a:pt x="154" y="0"/>
                  </a:lnTo>
                  <a:lnTo>
                    <a:pt x="140" y="14"/>
                  </a:lnTo>
                  <a:lnTo>
                    <a:pt x="126" y="19"/>
                  </a:lnTo>
                  <a:lnTo>
                    <a:pt x="112" y="23"/>
                  </a:lnTo>
                  <a:lnTo>
                    <a:pt x="98" y="28"/>
                  </a:lnTo>
                  <a:lnTo>
                    <a:pt x="70" y="23"/>
                  </a:lnTo>
                  <a:lnTo>
                    <a:pt x="61" y="23"/>
                  </a:lnTo>
                  <a:lnTo>
                    <a:pt x="28" y="103"/>
                  </a:lnTo>
                  <a:lnTo>
                    <a:pt x="37" y="107"/>
                  </a:lnTo>
                  <a:lnTo>
                    <a:pt x="37" y="117"/>
                  </a:lnTo>
                  <a:lnTo>
                    <a:pt x="37" y="131"/>
                  </a:lnTo>
                  <a:lnTo>
                    <a:pt x="37" y="168"/>
                  </a:lnTo>
                  <a:lnTo>
                    <a:pt x="37" y="201"/>
                  </a:lnTo>
                  <a:lnTo>
                    <a:pt x="42" y="247"/>
                  </a:lnTo>
                  <a:lnTo>
                    <a:pt x="33" y="252"/>
                  </a:lnTo>
                  <a:lnTo>
                    <a:pt x="28" y="261"/>
                  </a:lnTo>
                  <a:lnTo>
                    <a:pt x="28" y="271"/>
                  </a:lnTo>
                  <a:lnTo>
                    <a:pt x="28" y="275"/>
                  </a:lnTo>
                  <a:lnTo>
                    <a:pt x="37" y="289"/>
                  </a:lnTo>
                  <a:lnTo>
                    <a:pt x="42" y="294"/>
                  </a:lnTo>
                  <a:lnTo>
                    <a:pt x="37" y="322"/>
                  </a:lnTo>
                  <a:lnTo>
                    <a:pt x="14" y="317"/>
                  </a:lnTo>
                  <a:lnTo>
                    <a:pt x="0" y="326"/>
                  </a:lnTo>
                  <a:lnTo>
                    <a:pt x="37" y="378"/>
                  </a:lnTo>
                  <a:lnTo>
                    <a:pt x="14" y="396"/>
                  </a:lnTo>
                  <a:lnTo>
                    <a:pt x="14" y="434"/>
                  </a:lnTo>
                  <a:lnTo>
                    <a:pt x="19" y="438"/>
                  </a:lnTo>
                  <a:lnTo>
                    <a:pt x="37" y="438"/>
                  </a:lnTo>
                  <a:lnTo>
                    <a:pt x="75" y="452"/>
                  </a:lnTo>
                  <a:lnTo>
                    <a:pt x="98" y="462"/>
                  </a:lnTo>
                  <a:lnTo>
                    <a:pt x="112" y="480"/>
                  </a:lnTo>
                  <a:lnTo>
                    <a:pt x="126" y="494"/>
                  </a:lnTo>
                  <a:lnTo>
                    <a:pt x="126" y="518"/>
                  </a:lnTo>
                  <a:lnTo>
                    <a:pt x="126" y="560"/>
                  </a:lnTo>
                  <a:lnTo>
                    <a:pt x="131" y="574"/>
                  </a:lnTo>
                  <a:lnTo>
                    <a:pt x="135" y="583"/>
                  </a:lnTo>
                  <a:lnTo>
                    <a:pt x="145" y="588"/>
                  </a:lnTo>
                  <a:lnTo>
                    <a:pt x="163" y="588"/>
                  </a:lnTo>
                  <a:lnTo>
                    <a:pt x="182" y="578"/>
                  </a:lnTo>
                  <a:lnTo>
                    <a:pt x="210" y="564"/>
                  </a:lnTo>
                  <a:lnTo>
                    <a:pt x="257" y="536"/>
                  </a:lnTo>
                  <a:lnTo>
                    <a:pt x="271" y="522"/>
                  </a:lnTo>
                  <a:lnTo>
                    <a:pt x="275" y="513"/>
                  </a:lnTo>
                  <a:lnTo>
                    <a:pt x="280" y="504"/>
                  </a:lnTo>
                  <a:lnTo>
                    <a:pt x="280" y="485"/>
                  </a:lnTo>
                  <a:lnTo>
                    <a:pt x="275" y="438"/>
                  </a:lnTo>
                  <a:lnTo>
                    <a:pt x="285" y="406"/>
                  </a:lnTo>
                  <a:lnTo>
                    <a:pt x="303" y="378"/>
                  </a:lnTo>
                  <a:lnTo>
                    <a:pt x="280" y="326"/>
                  </a:lnTo>
                  <a:lnTo>
                    <a:pt x="322" y="303"/>
                  </a:lnTo>
                  <a:lnTo>
                    <a:pt x="359" y="280"/>
                  </a:lnTo>
                  <a:lnTo>
                    <a:pt x="383" y="257"/>
                  </a:lnTo>
                  <a:lnTo>
                    <a:pt x="397" y="252"/>
                  </a:lnTo>
                  <a:lnTo>
                    <a:pt x="401" y="257"/>
                  </a:lnTo>
                  <a:lnTo>
                    <a:pt x="406" y="266"/>
                  </a:lnTo>
                  <a:lnTo>
                    <a:pt x="411" y="275"/>
                  </a:lnTo>
                  <a:lnTo>
                    <a:pt x="415" y="299"/>
                  </a:lnTo>
                  <a:lnTo>
                    <a:pt x="467" y="331"/>
                  </a:lnTo>
                  <a:lnTo>
                    <a:pt x="462" y="354"/>
                  </a:lnTo>
                  <a:lnTo>
                    <a:pt x="429" y="438"/>
                  </a:lnTo>
                  <a:lnTo>
                    <a:pt x="420" y="448"/>
                  </a:lnTo>
                  <a:lnTo>
                    <a:pt x="420" y="457"/>
                  </a:lnTo>
                  <a:lnTo>
                    <a:pt x="420" y="466"/>
                  </a:lnTo>
                  <a:lnTo>
                    <a:pt x="425" y="476"/>
                  </a:lnTo>
                  <a:lnTo>
                    <a:pt x="443" y="476"/>
                  </a:lnTo>
                  <a:lnTo>
                    <a:pt x="471" y="466"/>
                  </a:lnTo>
                  <a:lnTo>
                    <a:pt x="523" y="448"/>
                  </a:lnTo>
                  <a:lnTo>
                    <a:pt x="569" y="434"/>
                  </a:lnTo>
                  <a:lnTo>
                    <a:pt x="611" y="429"/>
                  </a:lnTo>
                  <a:lnTo>
                    <a:pt x="644" y="429"/>
                  </a:lnTo>
                  <a:lnTo>
                    <a:pt x="672" y="434"/>
                  </a:lnTo>
                  <a:lnTo>
                    <a:pt x="695" y="443"/>
                  </a:lnTo>
                  <a:lnTo>
                    <a:pt x="709" y="452"/>
                  </a:lnTo>
                  <a:lnTo>
                    <a:pt x="723" y="466"/>
                  </a:lnTo>
                  <a:lnTo>
                    <a:pt x="737" y="471"/>
                  </a:lnTo>
                  <a:lnTo>
                    <a:pt x="756" y="485"/>
                  </a:lnTo>
                  <a:lnTo>
                    <a:pt x="765" y="494"/>
                  </a:lnTo>
                  <a:lnTo>
                    <a:pt x="770" y="508"/>
                  </a:lnTo>
                  <a:lnTo>
                    <a:pt x="765" y="527"/>
                  </a:lnTo>
                  <a:lnTo>
                    <a:pt x="751" y="546"/>
                  </a:lnTo>
                  <a:lnTo>
                    <a:pt x="728" y="564"/>
                  </a:lnTo>
                  <a:lnTo>
                    <a:pt x="704" y="583"/>
                  </a:lnTo>
                  <a:lnTo>
                    <a:pt x="662" y="606"/>
                  </a:lnTo>
                  <a:lnTo>
                    <a:pt x="630" y="620"/>
                  </a:lnTo>
                  <a:lnTo>
                    <a:pt x="616" y="625"/>
                  </a:lnTo>
                  <a:lnTo>
                    <a:pt x="602" y="630"/>
                  </a:lnTo>
                  <a:lnTo>
                    <a:pt x="569" y="653"/>
                  </a:lnTo>
                  <a:lnTo>
                    <a:pt x="555" y="672"/>
                  </a:lnTo>
                  <a:lnTo>
                    <a:pt x="546" y="690"/>
                  </a:lnTo>
                  <a:lnTo>
                    <a:pt x="541" y="714"/>
                  </a:lnTo>
                  <a:lnTo>
                    <a:pt x="546" y="742"/>
                  </a:lnTo>
                  <a:lnTo>
                    <a:pt x="555" y="788"/>
                  </a:lnTo>
                  <a:lnTo>
                    <a:pt x="560" y="816"/>
                  </a:lnTo>
                  <a:lnTo>
                    <a:pt x="555" y="844"/>
                  </a:lnTo>
                  <a:lnTo>
                    <a:pt x="546" y="882"/>
                  </a:lnTo>
                  <a:lnTo>
                    <a:pt x="541" y="905"/>
                  </a:lnTo>
                  <a:lnTo>
                    <a:pt x="541" y="928"/>
                  </a:lnTo>
                  <a:lnTo>
                    <a:pt x="551" y="947"/>
                  </a:lnTo>
                  <a:lnTo>
                    <a:pt x="565" y="961"/>
                  </a:lnTo>
                  <a:lnTo>
                    <a:pt x="579" y="970"/>
                  </a:lnTo>
                  <a:lnTo>
                    <a:pt x="597" y="970"/>
                  </a:lnTo>
                  <a:lnTo>
                    <a:pt x="616" y="961"/>
                  </a:lnTo>
                  <a:lnTo>
                    <a:pt x="630" y="938"/>
                  </a:lnTo>
                  <a:lnTo>
                    <a:pt x="648" y="914"/>
                  </a:lnTo>
                  <a:lnTo>
                    <a:pt x="662" y="900"/>
                  </a:lnTo>
                  <a:lnTo>
                    <a:pt x="681" y="886"/>
                  </a:lnTo>
                  <a:lnTo>
                    <a:pt x="695" y="882"/>
                  </a:lnTo>
                  <a:lnTo>
                    <a:pt x="723" y="872"/>
                  </a:lnTo>
                  <a:lnTo>
                    <a:pt x="742" y="868"/>
                  </a:lnTo>
                  <a:lnTo>
                    <a:pt x="784" y="849"/>
                  </a:lnTo>
                  <a:lnTo>
                    <a:pt x="807" y="830"/>
                  </a:lnTo>
                  <a:lnTo>
                    <a:pt x="826" y="816"/>
                  </a:lnTo>
                  <a:lnTo>
                    <a:pt x="844" y="802"/>
                  </a:lnTo>
                  <a:lnTo>
                    <a:pt x="872" y="798"/>
                  </a:lnTo>
                  <a:lnTo>
                    <a:pt x="905" y="798"/>
                  </a:lnTo>
                  <a:lnTo>
                    <a:pt x="938" y="798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8812" y="3479"/>
              <a:ext cx="2409" cy="1729"/>
            </a:xfrm>
            <a:custGeom>
              <a:avLst/>
              <a:gdLst>
                <a:gd name="T0" fmla="*/ 163 w 1124"/>
                <a:gd name="T1" fmla="*/ 10 h 807"/>
                <a:gd name="T2" fmla="*/ 181 w 1124"/>
                <a:gd name="T3" fmla="*/ 5 h 807"/>
                <a:gd name="T4" fmla="*/ 256 w 1124"/>
                <a:gd name="T5" fmla="*/ 42 h 807"/>
                <a:gd name="T6" fmla="*/ 270 w 1124"/>
                <a:gd name="T7" fmla="*/ 84 h 807"/>
                <a:gd name="T8" fmla="*/ 284 w 1124"/>
                <a:gd name="T9" fmla="*/ 145 h 807"/>
                <a:gd name="T10" fmla="*/ 331 w 1124"/>
                <a:gd name="T11" fmla="*/ 136 h 807"/>
                <a:gd name="T12" fmla="*/ 368 w 1124"/>
                <a:gd name="T13" fmla="*/ 122 h 807"/>
                <a:gd name="T14" fmla="*/ 415 w 1124"/>
                <a:gd name="T15" fmla="*/ 140 h 807"/>
                <a:gd name="T16" fmla="*/ 443 w 1124"/>
                <a:gd name="T17" fmla="*/ 173 h 807"/>
                <a:gd name="T18" fmla="*/ 499 w 1124"/>
                <a:gd name="T19" fmla="*/ 234 h 807"/>
                <a:gd name="T20" fmla="*/ 583 w 1124"/>
                <a:gd name="T21" fmla="*/ 294 h 807"/>
                <a:gd name="T22" fmla="*/ 690 w 1124"/>
                <a:gd name="T23" fmla="*/ 304 h 807"/>
                <a:gd name="T24" fmla="*/ 704 w 1124"/>
                <a:gd name="T25" fmla="*/ 378 h 807"/>
                <a:gd name="T26" fmla="*/ 690 w 1124"/>
                <a:gd name="T27" fmla="*/ 444 h 807"/>
                <a:gd name="T28" fmla="*/ 695 w 1124"/>
                <a:gd name="T29" fmla="*/ 509 h 807"/>
                <a:gd name="T30" fmla="*/ 741 w 1124"/>
                <a:gd name="T31" fmla="*/ 532 h 807"/>
                <a:gd name="T32" fmla="*/ 774 w 1124"/>
                <a:gd name="T33" fmla="*/ 500 h 807"/>
                <a:gd name="T34" fmla="*/ 825 w 1124"/>
                <a:gd name="T35" fmla="*/ 448 h 807"/>
                <a:gd name="T36" fmla="*/ 886 w 1124"/>
                <a:gd name="T37" fmla="*/ 430 h 807"/>
                <a:gd name="T38" fmla="*/ 951 w 1124"/>
                <a:gd name="T39" fmla="*/ 392 h 807"/>
                <a:gd name="T40" fmla="*/ 988 w 1124"/>
                <a:gd name="T41" fmla="*/ 369 h 807"/>
                <a:gd name="T42" fmla="*/ 1082 w 1124"/>
                <a:gd name="T43" fmla="*/ 360 h 807"/>
                <a:gd name="T44" fmla="*/ 1110 w 1124"/>
                <a:gd name="T45" fmla="*/ 374 h 807"/>
                <a:gd name="T46" fmla="*/ 1119 w 1124"/>
                <a:gd name="T47" fmla="*/ 388 h 807"/>
                <a:gd name="T48" fmla="*/ 1110 w 1124"/>
                <a:gd name="T49" fmla="*/ 420 h 807"/>
                <a:gd name="T50" fmla="*/ 1096 w 1124"/>
                <a:gd name="T51" fmla="*/ 453 h 807"/>
                <a:gd name="T52" fmla="*/ 1049 w 1124"/>
                <a:gd name="T53" fmla="*/ 514 h 807"/>
                <a:gd name="T54" fmla="*/ 1007 w 1124"/>
                <a:gd name="T55" fmla="*/ 574 h 807"/>
                <a:gd name="T56" fmla="*/ 993 w 1124"/>
                <a:gd name="T57" fmla="*/ 644 h 807"/>
                <a:gd name="T58" fmla="*/ 998 w 1124"/>
                <a:gd name="T59" fmla="*/ 667 h 807"/>
                <a:gd name="T60" fmla="*/ 965 w 1124"/>
                <a:gd name="T61" fmla="*/ 728 h 807"/>
                <a:gd name="T62" fmla="*/ 970 w 1124"/>
                <a:gd name="T63" fmla="*/ 765 h 807"/>
                <a:gd name="T64" fmla="*/ 946 w 1124"/>
                <a:gd name="T65" fmla="*/ 779 h 807"/>
                <a:gd name="T66" fmla="*/ 900 w 1124"/>
                <a:gd name="T67" fmla="*/ 765 h 807"/>
                <a:gd name="T68" fmla="*/ 839 w 1124"/>
                <a:gd name="T69" fmla="*/ 770 h 807"/>
                <a:gd name="T70" fmla="*/ 778 w 1124"/>
                <a:gd name="T71" fmla="*/ 789 h 807"/>
                <a:gd name="T72" fmla="*/ 620 w 1124"/>
                <a:gd name="T73" fmla="*/ 784 h 807"/>
                <a:gd name="T74" fmla="*/ 550 w 1124"/>
                <a:gd name="T75" fmla="*/ 761 h 807"/>
                <a:gd name="T76" fmla="*/ 503 w 1124"/>
                <a:gd name="T77" fmla="*/ 742 h 807"/>
                <a:gd name="T78" fmla="*/ 438 w 1124"/>
                <a:gd name="T79" fmla="*/ 761 h 807"/>
                <a:gd name="T80" fmla="*/ 382 w 1124"/>
                <a:gd name="T81" fmla="*/ 803 h 807"/>
                <a:gd name="T82" fmla="*/ 261 w 1124"/>
                <a:gd name="T83" fmla="*/ 803 h 807"/>
                <a:gd name="T84" fmla="*/ 158 w 1124"/>
                <a:gd name="T85" fmla="*/ 765 h 807"/>
                <a:gd name="T86" fmla="*/ 163 w 1124"/>
                <a:gd name="T87" fmla="*/ 747 h 807"/>
                <a:gd name="T88" fmla="*/ 172 w 1124"/>
                <a:gd name="T89" fmla="*/ 695 h 807"/>
                <a:gd name="T90" fmla="*/ 112 w 1124"/>
                <a:gd name="T91" fmla="*/ 625 h 807"/>
                <a:gd name="T92" fmla="*/ 74 w 1124"/>
                <a:gd name="T93" fmla="*/ 500 h 807"/>
                <a:gd name="T94" fmla="*/ 0 w 1124"/>
                <a:gd name="T95" fmla="*/ 294 h 807"/>
                <a:gd name="T96" fmla="*/ 102 w 1124"/>
                <a:gd name="T97" fmla="*/ 178 h 807"/>
                <a:gd name="T98" fmla="*/ 144 w 1124"/>
                <a:gd name="T99" fmla="*/ 131 h 8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24" h="807">
                  <a:moveTo>
                    <a:pt x="144" y="131"/>
                  </a:moveTo>
                  <a:lnTo>
                    <a:pt x="121" y="24"/>
                  </a:lnTo>
                  <a:lnTo>
                    <a:pt x="163" y="10"/>
                  </a:lnTo>
                  <a:lnTo>
                    <a:pt x="163" y="0"/>
                  </a:lnTo>
                  <a:lnTo>
                    <a:pt x="181" y="5"/>
                  </a:lnTo>
                  <a:lnTo>
                    <a:pt x="219" y="14"/>
                  </a:lnTo>
                  <a:lnTo>
                    <a:pt x="237" y="28"/>
                  </a:lnTo>
                  <a:lnTo>
                    <a:pt x="256" y="42"/>
                  </a:lnTo>
                  <a:lnTo>
                    <a:pt x="265" y="61"/>
                  </a:lnTo>
                  <a:lnTo>
                    <a:pt x="270" y="84"/>
                  </a:lnTo>
                  <a:lnTo>
                    <a:pt x="270" y="122"/>
                  </a:lnTo>
                  <a:lnTo>
                    <a:pt x="275" y="136"/>
                  </a:lnTo>
                  <a:lnTo>
                    <a:pt x="284" y="145"/>
                  </a:lnTo>
                  <a:lnTo>
                    <a:pt x="293" y="150"/>
                  </a:lnTo>
                  <a:lnTo>
                    <a:pt x="307" y="145"/>
                  </a:lnTo>
                  <a:lnTo>
                    <a:pt x="331" y="136"/>
                  </a:lnTo>
                  <a:lnTo>
                    <a:pt x="359" y="122"/>
                  </a:lnTo>
                  <a:lnTo>
                    <a:pt x="368" y="122"/>
                  </a:lnTo>
                  <a:lnTo>
                    <a:pt x="387" y="122"/>
                  </a:lnTo>
                  <a:lnTo>
                    <a:pt x="401" y="126"/>
                  </a:lnTo>
                  <a:lnTo>
                    <a:pt x="415" y="140"/>
                  </a:lnTo>
                  <a:lnTo>
                    <a:pt x="429" y="154"/>
                  </a:lnTo>
                  <a:lnTo>
                    <a:pt x="443" y="173"/>
                  </a:lnTo>
                  <a:lnTo>
                    <a:pt x="457" y="196"/>
                  </a:lnTo>
                  <a:lnTo>
                    <a:pt x="471" y="215"/>
                  </a:lnTo>
                  <a:lnTo>
                    <a:pt x="499" y="234"/>
                  </a:lnTo>
                  <a:lnTo>
                    <a:pt x="517" y="243"/>
                  </a:lnTo>
                  <a:lnTo>
                    <a:pt x="522" y="248"/>
                  </a:lnTo>
                  <a:lnTo>
                    <a:pt x="583" y="294"/>
                  </a:lnTo>
                  <a:lnTo>
                    <a:pt x="681" y="290"/>
                  </a:lnTo>
                  <a:lnTo>
                    <a:pt x="690" y="304"/>
                  </a:lnTo>
                  <a:lnTo>
                    <a:pt x="699" y="350"/>
                  </a:lnTo>
                  <a:lnTo>
                    <a:pt x="704" y="378"/>
                  </a:lnTo>
                  <a:lnTo>
                    <a:pt x="699" y="406"/>
                  </a:lnTo>
                  <a:lnTo>
                    <a:pt x="690" y="444"/>
                  </a:lnTo>
                  <a:lnTo>
                    <a:pt x="685" y="467"/>
                  </a:lnTo>
                  <a:lnTo>
                    <a:pt x="685" y="490"/>
                  </a:lnTo>
                  <a:lnTo>
                    <a:pt x="695" y="509"/>
                  </a:lnTo>
                  <a:lnTo>
                    <a:pt x="709" y="523"/>
                  </a:lnTo>
                  <a:lnTo>
                    <a:pt x="723" y="532"/>
                  </a:lnTo>
                  <a:lnTo>
                    <a:pt x="741" y="532"/>
                  </a:lnTo>
                  <a:lnTo>
                    <a:pt x="760" y="523"/>
                  </a:lnTo>
                  <a:lnTo>
                    <a:pt x="774" y="500"/>
                  </a:lnTo>
                  <a:lnTo>
                    <a:pt x="792" y="476"/>
                  </a:lnTo>
                  <a:lnTo>
                    <a:pt x="806" y="462"/>
                  </a:lnTo>
                  <a:lnTo>
                    <a:pt x="825" y="448"/>
                  </a:lnTo>
                  <a:lnTo>
                    <a:pt x="839" y="444"/>
                  </a:lnTo>
                  <a:lnTo>
                    <a:pt x="867" y="434"/>
                  </a:lnTo>
                  <a:lnTo>
                    <a:pt x="886" y="430"/>
                  </a:lnTo>
                  <a:lnTo>
                    <a:pt x="928" y="411"/>
                  </a:lnTo>
                  <a:lnTo>
                    <a:pt x="951" y="392"/>
                  </a:lnTo>
                  <a:lnTo>
                    <a:pt x="970" y="378"/>
                  </a:lnTo>
                  <a:lnTo>
                    <a:pt x="988" y="369"/>
                  </a:lnTo>
                  <a:lnTo>
                    <a:pt x="1016" y="360"/>
                  </a:lnTo>
                  <a:lnTo>
                    <a:pt x="1049" y="360"/>
                  </a:lnTo>
                  <a:lnTo>
                    <a:pt x="1082" y="360"/>
                  </a:lnTo>
                  <a:lnTo>
                    <a:pt x="1100" y="369"/>
                  </a:lnTo>
                  <a:lnTo>
                    <a:pt x="1110" y="374"/>
                  </a:lnTo>
                  <a:lnTo>
                    <a:pt x="1124" y="383"/>
                  </a:lnTo>
                  <a:lnTo>
                    <a:pt x="1119" y="388"/>
                  </a:lnTo>
                  <a:lnTo>
                    <a:pt x="1110" y="402"/>
                  </a:lnTo>
                  <a:lnTo>
                    <a:pt x="1110" y="411"/>
                  </a:lnTo>
                  <a:lnTo>
                    <a:pt x="1110" y="420"/>
                  </a:lnTo>
                  <a:lnTo>
                    <a:pt x="1100" y="439"/>
                  </a:lnTo>
                  <a:lnTo>
                    <a:pt x="1096" y="453"/>
                  </a:lnTo>
                  <a:lnTo>
                    <a:pt x="1072" y="486"/>
                  </a:lnTo>
                  <a:lnTo>
                    <a:pt x="1049" y="514"/>
                  </a:lnTo>
                  <a:lnTo>
                    <a:pt x="1016" y="542"/>
                  </a:lnTo>
                  <a:lnTo>
                    <a:pt x="1007" y="574"/>
                  </a:lnTo>
                  <a:lnTo>
                    <a:pt x="998" y="607"/>
                  </a:lnTo>
                  <a:lnTo>
                    <a:pt x="993" y="644"/>
                  </a:lnTo>
                  <a:lnTo>
                    <a:pt x="998" y="663"/>
                  </a:lnTo>
                  <a:lnTo>
                    <a:pt x="998" y="667"/>
                  </a:lnTo>
                  <a:lnTo>
                    <a:pt x="988" y="677"/>
                  </a:lnTo>
                  <a:lnTo>
                    <a:pt x="974" y="700"/>
                  </a:lnTo>
                  <a:lnTo>
                    <a:pt x="965" y="728"/>
                  </a:lnTo>
                  <a:lnTo>
                    <a:pt x="965" y="742"/>
                  </a:lnTo>
                  <a:lnTo>
                    <a:pt x="970" y="765"/>
                  </a:lnTo>
                  <a:lnTo>
                    <a:pt x="965" y="770"/>
                  </a:lnTo>
                  <a:lnTo>
                    <a:pt x="956" y="775"/>
                  </a:lnTo>
                  <a:lnTo>
                    <a:pt x="946" y="779"/>
                  </a:lnTo>
                  <a:lnTo>
                    <a:pt x="937" y="779"/>
                  </a:lnTo>
                  <a:lnTo>
                    <a:pt x="918" y="775"/>
                  </a:lnTo>
                  <a:lnTo>
                    <a:pt x="900" y="765"/>
                  </a:lnTo>
                  <a:lnTo>
                    <a:pt x="872" y="765"/>
                  </a:lnTo>
                  <a:lnTo>
                    <a:pt x="839" y="770"/>
                  </a:lnTo>
                  <a:lnTo>
                    <a:pt x="806" y="779"/>
                  </a:lnTo>
                  <a:lnTo>
                    <a:pt x="778" y="789"/>
                  </a:lnTo>
                  <a:lnTo>
                    <a:pt x="732" y="793"/>
                  </a:lnTo>
                  <a:lnTo>
                    <a:pt x="676" y="793"/>
                  </a:lnTo>
                  <a:lnTo>
                    <a:pt x="620" y="784"/>
                  </a:lnTo>
                  <a:lnTo>
                    <a:pt x="592" y="775"/>
                  </a:lnTo>
                  <a:lnTo>
                    <a:pt x="550" y="761"/>
                  </a:lnTo>
                  <a:lnTo>
                    <a:pt x="527" y="747"/>
                  </a:lnTo>
                  <a:lnTo>
                    <a:pt x="503" y="742"/>
                  </a:lnTo>
                  <a:lnTo>
                    <a:pt x="480" y="747"/>
                  </a:lnTo>
                  <a:lnTo>
                    <a:pt x="457" y="751"/>
                  </a:lnTo>
                  <a:lnTo>
                    <a:pt x="438" y="761"/>
                  </a:lnTo>
                  <a:lnTo>
                    <a:pt x="419" y="770"/>
                  </a:lnTo>
                  <a:lnTo>
                    <a:pt x="382" y="803"/>
                  </a:lnTo>
                  <a:lnTo>
                    <a:pt x="354" y="807"/>
                  </a:lnTo>
                  <a:lnTo>
                    <a:pt x="298" y="807"/>
                  </a:lnTo>
                  <a:lnTo>
                    <a:pt x="261" y="803"/>
                  </a:lnTo>
                  <a:lnTo>
                    <a:pt x="223" y="793"/>
                  </a:lnTo>
                  <a:lnTo>
                    <a:pt x="186" y="784"/>
                  </a:lnTo>
                  <a:lnTo>
                    <a:pt x="158" y="765"/>
                  </a:lnTo>
                  <a:lnTo>
                    <a:pt x="153" y="761"/>
                  </a:lnTo>
                  <a:lnTo>
                    <a:pt x="163" y="747"/>
                  </a:lnTo>
                  <a:lnTo>
                    <a:pt x="167" y="733"/>
                  </a:lnTo>
                  <a:lnTo>
                    <a:pt x="172" y="714"/>
                  </a:lnTo>
                  <a:lnTo>
                    <a:pt x="172" y="695"/>
                  </a:lnTo>
                  <a:lnTo>
                    <a:pt x="163" y="672"/>
                  </a:lnTo>
                  <a:lnTo>
                    <a:pt x="144" y="649"/>
                  </a:lnTo>
                  <a:lnTo>
                    <a:pt x="112" y="625"/>
                  </a:lnTo>
                  <a:lnTo>
                    <a:pt x="102" y="579"/>
                  </a:lnTo>
                  <a:lnTo>
                    <a:pt x="88" y="523"/>
                  </a:lnTo>
                  <a:lnTo>
                    <a:pt x="74" y="500"/>
                  </a:lnTo>
                  <a:lnTo>
                    <a:pt x="60" y="439"/>
                  </a:lnTo>
                  <a:lnTo>
                    <a:pt x="0" y="332"/>
                  </a:lnTo>
                  <a:lnTo>
                    <a:pt x="0" y="294"/>
                  </a:lnTo>
                  <a:lnTo>
                    <a:pt x="65" y="294"/>
                  </a:lnTo>
                  <a:lnTo>
                    <a:pt x="102" y="215"/>
                  </a:lnTo>
                  <a:lnTo>
                    <a:pt x="102" y="178"/>
                  </a:lnTo>
                  <a:lnTo>
                    <a:pt x="144" y="187"/>
                  </a:lnTo>
                  <a:lnTo>
                    <a:pt x="149" y="168"/>
                  </a:lnTo>
                  <a:lnTo>
                    <a:pt x="144" y="131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9571" y="3091"/>
              <a:ext cx="1200" cy="1018"/>
            </a:xfrm>
            <a:custGeom>
              <a:avLst/>
              <a:gdLst>
                <a:gd name="T0" fmla="*/ 0 w 560"/>
                <a:gd name="T1" fmla="*/ 307 h 475"/>
                <a:gd name="T2" fmla="*/ 61 w 560"/>
                <a:gd name="T3" fmla="*/ 265 h 475"/>
                <a:gd name="T4" fmla="*/ 70 w 560"/>
                <a:gd name="T5" fmla="*/ 247 h 475"/>
                <a:gd name="T6" fmla="*/ 65 w 560"/>
                <a:gd name="T7" fmla="*/ 181 h 475"/>
                <a:gd name="T8" fmla="*/ 89 w 560"/>
                <a:gd name="T9" fmla="*/ 121 h 475"/>
                <a:gd name="T10" fmla="*/ 70 w 560"/>
                <a:gd name="T11" fmla="*/ 69 h 475"/>
                <a:gd name="T12" fmla="*/ 145 w 560"/>
                <a:gd name="T13" fmla="*/ 23 h 475"/>
                <a:gd name="T14" fmla="*/ 168 w 560"/>
                <a:gd name="T15" fmla="*/ 4 h 475"/>
                <a:gd name="T16" fmla="*/ 182 w 560"/>
                <a:gd name="T17" fmla="*/ 0 h 475"/>
                <a:gd name="T18" fmla="*/ 196 w 560"/>
                <a:gd name="T19" fmla="*/ 9 h 475"/>
                <a:gd name="T20" fmla="*/ 205 w 560"/>
                <a:gd name="T21" fmla="*/ 42 h 475"/>
                <a:gd name="T22" fmla="*/ 252 w 560"/>
                <a:gd name="T23" fmla="*/ 97 h 475"/>
                <a:gd name="T24" fmla="*/ 219 w 560"/>
                <a:gd name="T25" fmla="*/ 181 h 475"/>
                <a:gd name="T26" fmla="*/ 205 w 560"/>
                <a:gd name="T27" fmla="*/ 200 h 475"/>
                <a:gd name="T28" fmla="*/ 215 w 560"/>
                <a:gd name="T29" fmla="*/ 219 h 475"/>
                <a:gd name="T30" fmla="*/ 261 w 560"/>
                <a:gd name="T31" fmla="*/ 209 h 475"/>
                <a:gd name="T32" fmla="*/ 313 w 560"/>
                <a:gd name="T33" fmla="*/ 195 h 475"/>
                <a:gd name="T34" fmla="*/ 401 w 560"/>
                <a:gd name="T35" fmla="*/ 172 h 475"/>
                <a:gd name="T36" fmla="*/ 462 w 560"/>
                <a:gd name="T37" fmla="*/ 181 h 475"/>
                <a:gd name="T38" fmla="*/ 499 w 560"/>
                <a:gd name="T39" fmla="*/ 200 h 475"/>
                <a:gd name="T40" fmla="*/ 513 w 560"/>
                <a:gd name="T41" fmla="*/ 209 h 475"/>
                <a:gd name="T42" fmla="*/ 546 w 560"/>
                <a:gd name="T43" fmla="*/ 228 h 475"/>
                <a:gd name="T44" fmla="*/ 560 w 560"/>
                <a:gd name="T45" fmla="*/ 256 h 475"/>
                <a:gd name="T46" fmla="*/ 541 w 560"/>
                <a:gd name="T47" fmla="*/ 289 h 475"/>
                <a:gd name="T48" fmla="*/ 518 w 560"/>
                <a:gd name="T49" fmla="*/ 312 h 475"/>
                <a:gd name="T50" fmla="*/ 452 w 560"/>
                <a:gd name="T51" fmla="*/ 349 h 475"/>
                <a:gd name="T52" fmla="*/ 406 w 560"/>
                <a:gd name="T53" fmla="*/ 368 h 475"/>
                <a:gd name="T54" fmla="*/ 392 w 560"/>
                <a:gd name="T55" fmla="*/ 373 h 475"/>
                <a:gd name="T56" fmla="*/ 350 w 560"/>
                <a:gd name="T57" fmla="*/ 410 h 475"/>
                <a:gd name="T58" fmla="*/ 331 w 560"/>
                <a:gd name="T59" fmla="*/ 447 h 475"/>
                <a:gd name="T60" fmla="*/ 233 w 560"/>
                <a:gd name="T61" fmla="*/ 475 h 475"/>
                <a:gd name="T62" fmla="*/ 168 w 560"/>
                <a:gd name="T63" fmla="*/ 424 h 475"/>
                <a:gd name="T64" fmla="*/ 145 w 560"/>
                <a:gd name="T65" fmla="*/ 415 h 475"/>
                <a:gd name="T66" fmla="*/ 103 w 560"/>
                <a:gd name="T67" fmla="*/ 377 h 475"/>
                <a:gd name="T68" fmla="*/ 89 w 560"/>
                <a:gd name="T69" fmla="*/ 354 h 475"/>
                <a:gd name="T70" fmla="*/ 56 w 560"/>
                <a:gd name="T71" fmla="*/ 317 h 475"/>
                <a:gd name="T72" fmla="*/ 28 w 560"/>
                <a:gd name="T73" fmla="*/ 307 h 475"/>
                <a:gd name="T74" fmla="*/ 0 w 560"/>
                <a:gd name="T75" fmla="*/ 30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0" h="475">
                  <a:moveTo>
                    <a:pt x="0" y="307"/>
                  </a:moveTo>
                  <a:lnTo>
                    <a:pt x="0" y="307"/>
                  </a:lnTo>
                  <a:lnTo>
                    <a:pt x="47" y="279"/>
                  </a:lnTo>
                  <a:lnTo>
                    <a:pt x="61" y="265"/>
                  </a:lnTo>
                  <a:lnTo>
                    <a:pt x="65" y="256"/>
                  </a:lnTo>
                  <a:lnTo>
                    <a:pt x="70" y="247"/>
                  </a:lnTo>
                  <a:lnTo>
                    <a:pt x="70" y="228"/>
                  </a:lnTo>
                  <a:lnTo>
                    <a:pt x="65" y="181"/>
                  </a:lnTo>
                  <a:lnTo>
                    <a:pt x="75" y="149"/>
                  </a:lnTo>
                  <a:lnTo>
                    <a:pt x="89" y="121"/>
                  </a:lnTo>
                  <a:lnTo>
                    <a:pt x="70" y="69"/>
                  </a:lnTo>
                  <a:lnTo>
                    <a:pt x="112" y="46"/>
                  </a:lnTo>
                  <a:lnTo>
                    <a:pt x="145" y="23"/>
                  </a:lnTo>
                  <a:lnTo>
                    <a:pt x="168" y="4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1" y="0"/>
                  </a:lnTo>
                  <a:lnTo>
                    <a:pt x="196" y="9"/>
                  </a:lnTo>
                  <a:lnTo>
                    <a:pt x="201" y="18"/>
                  </a:lnTo>
                  <a:lnTo>
                    <a:pt x="205" y="42"/>
                  </a:lnTo>
                  <a:lnTo>
                    <a:pt x="252" y="74"/>
                  </a:lnTo>
                  <a:lnTo>
                    <a:pt x="252" y="97"/>
                  </a:lnTo>
                  <a:lnTo>
                    <a:pt x="219" y="181"/>
                  </a:lnTo>
                  <a:lnTo>
                    <a:pt x="210" y="191"/>
                  </a:lnTo>
                  <a:lnTo>
                    <a:pt x="205" y="200"/>
                  </a:lnTo>
                  <a:lnTo>
                    <a:pt x="205" y="209"/>
                  </a:lnTo>
                  <a:lnTo>
                    <a:pt x="215" y="219"/>
                  </a:lnTo>
                  <a:lnTo>
                    <a:pt x="233" y="219"/>
                  </a:lnTo>
                  <a:lnTo>
                    <a:pt x="261" y="209"/>
                  </a:lnTo>
                  <a:lnTo>
                    <a:pt x="313" y="195"/>
                  </a:lnTo>
                  <a:lnTo>
                    <a:pt x="359" y="177"/>
                  </a:lnTo>
                  <a:lnTo>
                    <a:pt x="401" y="172"/>
                  </a:lnTo>
                  <a:lnTo>
                    <a:pt x="434" y="172"/>
                  </a:lnTo>
                  <a:lnTo>
                    <a:pt x="462" y="181"/>
                  </a:lnTo>
                  <a:lnTo>
                    <a:pt x="485" y="191"/>
                  </a:lnTo>
                  <a:lnTo>
                    <a:pt x="499" y="200"/>
                  </a:lnTo>
                  <a:lnTo>
                    <a:pt x="513" y="209"/>
                  </a:lnTo>
                  <a:lnTo>
                    <a:pt x="522" y="214"/>
                  </a:lnTo>
                  <a:lnTo>
                    <a:pt x="546" y="228"/>
                  </a:lnTo>
                  <a:lnTo>
                    <a:pt x="555" y="242"/>
                  </a:lnTo>
                  <a:lnTo>
                    <a:pt x="560" y="256"/>
                  </a:lnTo>
                  <a:lnTo>
                    <a:pt x="555" y="270"/>
                  </a:lnTo>
                  <a:lnTo>
                    <a:pt x="541" y="289"/>
                  </a:lnTo>
                  <a:lnTo>
                    <a:pt x="518" y="312"/>
                  </a:lnTo>
                  <a:lnTo>
                    <a:pt x="494" y="326"/>
                  </a:lnTo>
                  <a:lnTo>
                    <a:pt x="452" y="349"/>
                  </a:lnTo>
                  <a:lnTo>
                    <a:pt x="420" y="363"/>
                  </a:lnTo>
                  <a:lnTo>
                    <a:pt x="406" y="368"/>
                  </a:lnTo>
                  <a:lnTo>
                    <a:pt x="392" y="373"/>
                  </a:lnTo>
                  <a:lnTo>
                    <a:pt x="364" y="391"/>
                  </a:lnTo>
                  <a:lnTo>
                    <a:pt x="350" y="410"/>
                  </a:lnTo>
                  <a:lnTo>
                    <a:pt x="341" y="424"/>
                  </a:lnTo>
                  <a:lnTo>
                    <a:pt x="331" y="447"/>
                  </a:lnTo>
                  <a:lnTo>
                    <a:pt x="331" y="471"/>
                  </a:lnTo>
                  <a:lnTo>
                    <a:pt x="233" y="475"/>
                  </a:lnTo>
                  <a:lnTo>
                    <a:pt x="168" y="424"/>
                  </a:lnTo>
                  <a:lnTo>
                    <a:pt x="163" y="424"/>
                  </a:lnTo>
                  <a:lnTo>
                    <a:pt x="145" y="415"/>
                  </a:lnTo>
                  <a:lnTo>
                    <a:pt x="117" y="391"/>
                  </a:lnTo>
                  <a:lnTo>
                    <a:pt x="103" y="377"/>
                  </a:lnTo>
                  <a:lnTo>
                    <a:pt x="89" y="354"/>
                  </a:lnTo>
                  <a:lnTo>
                    <a:pt x="75" y="335"/>
                  </a:lnTo>
                  <a:lnTo>
                    <a:pt x="56" y="317"/>
                  </a:lnTo>
                  <a:lnTo>
                    <a:pt x="42" y="312"/>
                  </a:lnTo>
                  <a:lnTo>
                    <a:pt x="28" y="307"/>
                  </a:lnTo>
                  <a:lnTo>
                    <a:pt x="9" y="303"/>
                  </a:lnTo>
                  <a:lnTo>
                    <a:pt x="0" y="307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3" name="文本框 163"/>
            <p:cNvSpPr txBox="1"/>
            <p:nvPr/>
          </p:nvSpPr>
          <p:spPr>
            <a:xfrm>
              <a:off x="8362" y="559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郑州市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文本框 164"/>
            <p:cNvSpPr txBox="1"/>
            <p:nvPr/>
          </p:nvSpPr>
          <p:spPr>
            <a:xfrm>
              <a:off x="11018" y="3247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濮阳市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文本框 165"/>
            <p:cNvSpPr txBox="1"/>
            <p:nvPr/>
          </p:nvSpPr>
          <p:spPr>
            <a:xfrm>
              <a:off x="9969" y="2948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安阳市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文本框 166"/>
            <p:cNvSpPr txBox="1"/>
            <p:nvPr/>
          </p:nvSpPr>
          <p:spPr>
            <a:xfrm>
              <a:off x="9131" y="7391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漯河市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文本框 167"/>
            <p:cNvSpPr txBox="1"/>
            <p:nvPr/>
          </p:nvSpPr>
          <p:spPr>
            <a:xfrm>
              <a:off x="7843" y="466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焦作市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文本框 168"/>
            <p:cNvSpPr txBox="1"/>
            <p:nvPr/>
          </p:nvSpPr>
          <p:spPr>
            <a:xfrm>
              <a:off x="9112" y="4444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新乡市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文本框 169"/>
            <p:cNvSpPr txBox="1"/>
            <p:nvPr/>
          </p:nvSpPr>
          <p:spPr>
            <a:xfrm>
              <a:off x="9605" y="3472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鹤壁市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文本框 170"/>
            <p:cNvSpPr txBox="1"/>
            <p:nvPr/>
          </p:nvSpPr>
          <p:spPr>
            <a:xfrm>
              <a:off x="8820" y="6431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许昌市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文本框 171"/>
            <p:cNvSpPr txBox="1"/>
            <p:nvPr/>
          </p:nvSpPr>
          <p:spPr>
            <a:xfrm>
              <a:off x="5107" y="5551"/>
              <a:ext cx="145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三门峡市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文本框 172"/>
            <p:cNvSpPr txBox="1"/>
            <p:nvPr/>
          </p:nvSpPr>
          <p:spPr>
            <a:xfrm>
              <a:off x="6784" y="5765"/>
              <a:ext cx="1154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洛阳市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文本框 173"/>
            <p:cNvSpPr txBox="1"/>
            <p:nvPr/>
          </p:nvSpPr>
          <p:spPr>
            <a:xfrm>
              <a:off x="9905" y="5596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开封市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文本框 174"/>
            <p:cNvSpPr txBox="1"/>
            <p:nvPr/>
          </p:nvSpPr>
          <p:spPr>
            <a:xfrm>
              <a:off x="10669" y="7248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周口市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文本框 175"/>
            <p:cNvSpPr txBox="1"/>
            <p:nvPr/>
          </p:nvSpPr>
          <p:spPr>
            <a:xfrm>
              <a:off x="11476" y="5932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商丘市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文本框 176"/>
            <p:cNvSpPr txBox="1"/>
            <p:nvPr/>
          </p:nvSpPr>
          <p:spPr>
            <a:xfrm>
              <a:off x="9739" y="10173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信阳市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文本框 177"/>
            <p:cNvSpPr txBox="1"/>
            <p:nvPr/>
          </p:nvSpPr>
          <p:spPr>
            <a:xfrm>
              <a:off x="9378" y="8335"/>
              <a:ext cx="145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驻马店市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文本框 178"/>
            <p:cNvSpPr txBox="1"/>
            <p:nvPr/>
          </p:nvSpPr>
          <p:spPr>
            <a:xfrm>
              <a:off x="7032" y="8823"/>
              <a:ext cx="116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南阳市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文本框 179"/>
            <p:cNvSpPr txBox="1"/>
            <p:nvPr/>
          </p:nvSpPr>
          <p:spPr>
            <a:xfrm>
              <a:off x="7435" y="7143"/>
              <a:ext cx="1452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平顶山市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河南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520950" y="2232025"/>
            <a:ext cx="7056755" cy="4464685"/>
            <a:chOff x="3970" y="3515"/>
            <a:chExt cx="11113" cy="7031"/>
          </a:xfrm>
        </p:grpSpPr>
        <p:sp>
          <p:nvSpPr>
            <p:cNvPr id="38" name="Freeform 9"/>
            <p:cNvSpPr/>
            <p:nvPr/>
          </p:nvSpPr>
          <p:spPr bwMode="auto">
            <a:xfrm>
              <a:off x="7928" y="5168"/>
              <a:ext cx="1300" cy="2551"/>
            </a:xfrm>
            <a:custGeom>
              <a:avLst/>
              <a:gdLst>
                <a:gd name="T0" fmla="*/ 586 w 602"/>
                <a:gd name="T1" fmla="*/ 346 h 1181"/>
                <a:gd name="T2" fmla="*/ 548 w 602"/>
                <a:gd name="T3" fmla="*/ 392 h 1181"/>
                <a:gd name="T4" fmla="*/ 474 w 602"/>
                <a:gd name="T5" fmla="*/ 474 h 1181"/>
                <a:gd name="T6" fmla="*/ 400 w 602"/>
                <a:gd name="T7" fmla="*/ 610 h 1181"/>
                <a:gd name="T8" fmla="*/ 408 w 602"/>
                <a:gd name="T9" fmla="*/ 715 h 1181"/>
                <a:gd name="T10" fmla="*/ 415 w 602"/>
                <a:gd name="T11" fmla="*/ 754 h 1181"/>
                <a:gd name="T12" fmla="*/ 439 w 602"/>
                <a:gd name="T13" fmla="*/ 789 h 1181"/>
                <a:gd name="T14" fmla="*/ 466 w 602"/>
                <a:gd name="T15" fmla="*/ 859 h 1181"/>
                <a:gd name="T16" fmla="*/ 474 w 602"/>
                <a:gd name="T17" fmla="*/ 894 h 1181"/>
                <a:gd name="T18" fmla="*/ 559 w 602"/>
                <a:gd name="T19" fmla="*/ 983 h 1181"/>
                <a:gd name="T20" fmla="*/ 602 w 602"/>
                <a:gd name="T21" fmla="*/ 1037 h 1181"/>
                <a:gd name="T22" fmla="*/ 509 w 602"/>
                <a:gd name="T23" fmla="*/ 1154 h 1181"/>
                <a:gd name="T24" fmla="*/ 474 w 602"/>
                <a:gd name="T25" fmla="*/ 1173 h 1181"/>
                <a:gd name="T26" fmla="*/ 415 w 602"/>
                <a:gd name="T27" fmla="*/ 1166 h 1181"/>
                <a:gd name="T28" fmla="*/ 381 w 602"/>
                <a:gd name="T29" fmla="*/ 1119 h 1181"/>
                <a:gd name="T30" fmla="*/ 318 w 602"/>
                <a:gd name="T31" fmla="*/ 1115 h 1181"/>
                <a:gd name="T32" fmla="*/ 252 w 602"/>
                <a:gd name="T33" fmla="*/ 1142 h 1181"/>
                <a:gd name="T34" fmla="*/ 245 w 602"/>
                <a:gd name="T35" fmla="*/ 1138 h 1181"/>
                <a:gd name="T36" fmla="*/ 190 w 602"/>
                <a:gd name="T37" fmla="*/ 1096 h 1181"/>
                <a:gd name="T38" fmla="*/ 155 w 602"/>
                <a:gd name="T39" fmla="*/ 1072 h 1181"/>
                <a:gd name="T40" fmla="*/ 151 w 602"/>
                <a:gd name="T41" fmla="*/ 1045 h 1181"/>
                <a:gd name="T42" fmla="*/ 198 w 602"/>
                <a:gd name="T43" fmla="*/ 1010 h 1181"/>
                <a:gd name="T44" fmla="*/ 256 w 602"/>
                <a:gd name="T45" fmla="*/ 894 h 1181"/>
                <a:gd name="T46" fmla="*/ 241 w 602"/>
                <a:gd name="T47" fmla="*/ 831 h 1181"/>
                <a:gd name="T48" fmla="*/ 190 w 602"/>
                <a:gd name="T49" fmla="*/ 758 h 1181"/>
                <a:gd name="T50" fmla="*/ 124 w 602"/>
                <a:gd name="T51" fmla="*/ 707 h 1181"/>
                <a:gd name="T52" fmla="*/ 89 w 602"/>
                <a:gd name="T53" fmla="*/ 657 h 1181"/>
                <a:gd name="T54" fmla="*/ 97 w 602"/>
                <a:gd name="T55" fmla="*/ 629 h 1181"/>
                <a:gd name="T56" fmla="*/ 85 w 602"/>
                <a:gd name="T57" fmla="*/ 587 h 1181"/>
                <a:gd name="T58" fmla="*/ 66 w 602"/>
                <a:gd name="T59" fmla="*/ 521 h 1181"/>
                <a:gd name="T60" fmla="*/ 105 w 602"/>
                <a:gd name="T61" fmla="*/ 505 h 1181"/>
                <a:gd name="T62" fmla="*/ 159 w 602"/>
                <a:gd name="T63" fmla="*/ 400 h 1181"/>
                <a:gd name="T64" fmla="*/ 214 w 602"/>
                <a:gd name="T65" fmla="*/ 365 h 1181"/>
                <a:gd name="T66" fmla="*/ 221 w 602"/>
                <a:gd name="T67" fmla="*/ 326 h 1181"/>
                <a:gd name="T68" fmla="*/ 190 w 602"/>
                <a:gd name="T69" fmla="*/ 291 h 1181"/>
                <a:gd name="T70" fmla="*/ 167 w 602"/>
                <a:gd name="T71" fmla="*/ 214 h 1181"/>
                <a:gd name="T72" fmla="*/ 144 w 602"/>
                <a:gd name="T73" fmla="*/ 198 h 1181"/>
                <a:gd name="T74" fmla="*/ 113 w 602"/>
                <a:gd name="T75" fmla="*/ 198 h 1181"/>
                <a:gd name="T76" fmla="*/ 54 w 602"/>
                <a:gd name="T77" fmla="*/ 179 h 1181"/>
                <a:gd name="T78" fmla="*/ 12 w 602"/>
                <a:gd name="T79" fmla="*/ 159 h 1181"/>
                <a:gd name="T80" fmla="*/ 0 w 602"/>
                <a:gd name="T81" fmla="*/ 124 h 1181"/>
                <a:gd name="T82" fmla="*/ 46 w 602"/>
                <a:gd name="T83" fmla="*/ 62 h 1181"/>
                <a:gd name="T84" fmla="*/ 78 w 602"/>
                <a:gd name="T85" fmla="*/ 39 h 1181"/>
                <a:gd name="T86" fmla="*/ 147 w 602"/>
                <a:gd name="T87" fmla="*/ 35 h 1181"/>
                <a:gd name="T88" fmla="*/ 260 w 602"/>
                <a:gd name="T89" fmla="*/ 0 h 1181"/>
                <a:gd name="T90" fmla="*/ 307 w 602"/>
                <a:gd name="T91" fmla="*/ 27 h 1181"/>
                <a:gd name="T92" fmla="*/ 326 w 602"/>
                <a:gd name="T93" fmla="*/ 105 h 1181"/>
                <a:gd name="T94" fmla="*/ 369 w 602"/>
                <a:gd name="T95" fmla="*/ 249 h 1181"/>
                <a:gd name="T96" fmla="*/ 392 w 602"/>
                <a:gd name="T97" fmla="*/ 276 h 1181"/>
                <a:gd name="T98" fmla="*/ 450 w 602"/>
                <a:gd name="T99" fmla="*/ 257 h 1181"/>
                <a:gd name="T100" fmla="*/ 466 w 602"/>
                <a:gd name="T101" fmla="*/ 260 h 1181"/>
                <a:gd name="T102" fmla="*/ 513 w 602"/>
                <a:gd name="T103" fmla="*/ 284 h 1181"/>
                <a:gd name="T104" fmla="*/ 586 w 602"/>
                <a:gd name="T105" fmla="*/ 319 h 11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2" h="1181">
                  <a:moveTo>
                    <a:pt x="586" y="319"/>
                  </a:moveTo>
                  <a:lnTo>
                    <a:pt x="586" y="319"/>
                  </a:lnTo>
                  <a:lnTo>
                    <a:pt x="586" y="326"/>
                  </a:lnTo>
                  <a:lnTo>
                    <a:pt x="586" y="346"/>
                  </a:lnTo>
                  <a:lnTo>
                    <a:pt x="583" y="358"/>
                  </a:lnTo>
                  <a:lnTo>
                    <a:pt x="575" y="369"/>
                  </a:lnTo>
                  <a:lnTo>
                    <a:pt x="563" y="381"/>
                  </a:lnTo>
                  <a:lnTo>
                    <a:pt x="548" y="392"/>
                  </a:lnTo>
                  <a:lnTo>
                    <a:pt x="524" y="416"/>
                  </a:lnTo>
                  <a:lnTo>
                    <a:pt x="501" y="439"/>
                  </a:lnTo>
                  <a:lnTo>
                    <a:pt x="474" y="474"/>
                  </a:lnTo>
                  <a:lnTo>
                    <a:pt x="447" y="509"/>
                  </a:lnTo>
                  <a:lnTo>
                    <a:pt x="423" y="548"/>
                  </a:lnTo>
                  <a:lnTo>
                    <a:pt x="404" y="591"/>
                  </a:lnTo>
                  <a:lnTo>
                    <a:pt x="400" y="610"/>
                  </a:lnTo>
                  <a:lnTo>
                    <a:pt x="400" y="633"/>
                  </a:lnTo>
                  <a:lnTo>
                    <a:pt x="404" y="692"/>
                  </a:lnTo>
                  <a:lnTo>
                    <a:pt x="408" y="715"/>
                  </a:lnTo>
                  <a:lnTo>
                    <a:pt x="412" y="723"/>
                  </a:lnTo>
                  <a:lnTo>
                    <a:pt x="415" y="719"/>
                  </a:lnTo>
                  <a:lnTo>
                    <a:pt x="415" y="754"/>
                  </a:lnTo>
                  <a:lnTo>
                    <a:pt x="423" y="773"/>
                  </a:lnTo>
                  <a:lnTo>
                    <a:pt x="431" y="785"/>
                  </a:lnTo>
                  <a:lnTo>
                    <a:pt x="439" y="789"/>
                  </a:lnTo>
                  <a:lnTo>
                    <a:pt x="447" y="793"/>
                  </a:lnTo>
                  <a:lnTo>
                    <a:pt x="450" y="804"/>
                  </a:lnTo>
                  <a:lnTo>
                    <a:pt x="462" y="831"/>
                  </a:lnTo>
                  <a:lnTo>
                    <a:pt x="466" y="859"/>
                  </a:lnTo>
                  <a:lnTo>
                    <a:pt x="466" y="878"/>
                  </a:lnTo>
                  <a:lnTo>
                    <a:pt x="466" y="886"/>
                  </a:lnTo>
                  <a:lnTo>
                    <a:pt x="474" y="894"/>
                  </a:lnTo>
                  <a:lnTo>
                    <a:pt x="489" y="917"/>
                  </a:lnTo>
                  <a:lnTo>
                    <a:pt x="513" y="944"/>
                  </a:lnTo>
                  <a:lnTo>
                    <a:pt x="559" y="983"/>
                  </a:lnTo>
                  <a:lnTo>
                    <a:pt x="590" y="1014"/>
                  </a:lnTo>
                  <a:lnTo>
                    <a:pt x="598" y="1030"/>
                  </a:lnTo>
                  <a:lnTo>
                    <a:pt x="602" y="1037"/>
                  </a:lnTo>
                  <a:lnTo>
                    <a:pt x="598" y="1131"/>
                  </a:lnTo>
                  <a:lnTo>
                    <a:pt x="548" y="1142"/>
                  </a:lnTo>
                  <a:lnTo>
                    <a:pt x="509" y="1154"/>
                  </a:lnTo>
                  <a:lnTo>
                    <a:pt x="493" y="1162"/>
                  </a:lnTo>
                  <a:lnTo>
                    <a:pt x="482" y="1169"/>
                  </a:lnTo>
                  <a:lnTo>
                    <a:pt x="474" y="1173"/>
                  </a:lnTo>
                  <a:lnTo>
                    <a:pt x="454" y="1181"/>
                  </a:lnTo>
                  <a:lnTo>
                    <a:pt x="439" y="1181"/>
                  </a:lnTo>
                  <a:lnTo>
                    <a:pt x="427" y="1177"/>
                  </a:lnTo>
                  <a:lnTo>
                    <a:pt x="415" y="1166"/>
                  </a:lnTo>
                  <a:lnTo>
                    <a:pt x="404" y="1150"/>
                  </a:lnTo>
                  <a:lnTo>
                    <a:pt x="392" y="1131"/>
                  </a:lnTo>
                  <a:lnTo>
                    <a:pt x="381" y="1119"/>
                  </a:lnTo>
                  <a:lnTo>
                    <a:pt x="365" y="1111"/>
                  </a:lnTo>
                  <a:lnTo>
                    <a:pt x="349" y="1111"/>
                  </a:lnTo>
                  <a:lnTo>
                    <a:pt x="334" y="1111"/>
                  </a:lnTo>
                  <a:lnTo>
                    <a:pt x="318" y="1115"/>
                  </a:lnTo>
                  <a:lnTo>
                    <a:pt x="299" y="1127"/>
                  </a:lnTo>
                  <a:lnTo>
                    <a:pt x="268" y="1138"/>
                  </a:lnTo>
                  <a:lnTo>
                    <a:pt x="252" y="1142"/>
                  </a:lnTo>
                  <a:lnTo>
                    <a:pt x="248" y="1142"/>
                  </a:lnTo>
                  <a:lnTo>
                    <a:pt x="245" y="1138"/>
                  </a:lnTo>
                  <a:lnTo>
                    <a:pt x="241" y="1134"/>
                  </a:lnTo>
                  <a:lnTo>
                    <a:pt x="237" y="1123"/>
                  </a:lnTo>
                  <a:lnTo>
                    <a:pt x="221" y="1107"/>
                  </a:lnTo>
                  <a:lnTo>
                    <a:pt x="190" y="1096"/>
                  </a:lnTo>
                  <a:lnTo>
                    <a:pt x="175" y="1088"/>
                  </a:lnTo>
                  <a:lnTo>
                    <a:pt x="163" y="1080"/>
                  </a:lnTo>
                  <a:lnTo>
                    <a:pt x="155" y="1072"/>
                  </a:lnTo>
                  <a:lnTo>
                    <a:pt x="151" y="1065"/>
                  </a:lnTo>
                  <a:lnTo>
                    <a:pt x="151" y="1053"/>
                  </a:lnTo>
                  <a:lnTo>
                    <a:pt x="151" y="1045"/>
                  </a:lnTo>
                  <a:lnTo>
                    <a:pt x="163" y="1037"/>
                  </a:lnTo>
                  <a:lnTo>
                    <a:pt x="186" y="1022"/>
                  </a:lnTo>
                  <a:lnTo>
                    <a:pt x="198" y="1010"/>
                  </a:lnTo>
                  <a:lnTo>
                    <a:pt x="206" y="995"/>
                  </a:lnTo>
                  <a:lnTo>
                    <a:pt x="210" y="983"/>
                  </a:lnTo>
                  <a:lnTo>
                    <a:pt x="206" y="967"/>
                  </a:lnTo>
                  <a:lnTo>
                    <a:pt x="256" y="894"/>
                  </a:lnTo>
                  <a:lnTo>
                    <a:pt x="252" y="866"/>
                  </a:lnTo>
                  <a:lnTo>
                    <a:pt x="245" y="843"/>
                  </a:lnTo>
                  <a:lnTo>
                    <a:pt x="241" y="831"/>
                  </a:lnTo>
                  <a:lnTo>
                    <a:pt x="233" y="824"/>
                  </a:lnTo>
                  <a:lnTo>
                    <a:pt x="214" y="793"/>
                  </a:lnTo>
                  <a:lnTo>
                    <a:pt x="202" y="769"/>
                  </a:lnTo>
                  <a:lnTo>
                    <a:pt x="190" y="758"/>
                  </a:lnTo>
                  <a:lnTo>
                    <a:pt x="167" y="742"/>
                  </a:lnTo>
                  <a:lnTo>
                    <a:pt x="147" y="730"/>
                  </a:lnTo>
                  <a:lnTo>
                    <a:pt x="136" y="719"/>
                  </a:lnTo>
                  <a:lnTo>
                    <a:pt x="124" y="707"/>
                  </a:lnTo>
                  <a:lnTo>
                    <a:pt x="109" y="684"/>
                  </a:lnTo>
                  <a:lnTo>
                    <a:pt x="97" y="664"/>
                  </a:lnTo>
                  <a:lnTo>
                    <a:pt x="89" y="657"/>
                  </a:lnTo>
                  <a:lnTo>
                    <a:pt x="93" y="657"/>
                  </a:lnTo>
                  <a:lnTo>
                    <a:pt x="97" y="649"/>
                  </a:lnTo>
                  <a:lnTo>
                    <a:pt x="97" y="629"/>
                  </a:lnTo>
                  <a:lnTo>
                    <a:pt x="93" y="606"/>
                  </a:lnTo>
                  <a:lnTo>
                    <a:pt x="89" y="598"/>
                  </a:lnTo>
                  <a:lnTo>
                    <a:pt x="85" y="587"/>
                  </a:lnTo>
                  <a:lnTo>
                    <a:pt x="78" y="579"/>
                  </a:lnTo>
                  <a:lnTo>
                    <a:pt x="74" y="567"/>
                  </a:lnTo>
                  <a:lnTo>
                    <a:pt x="66" y="544"/>
                  </a:lnTo>
                  <a:lnTo>
                    <a:pt x="66" y="521"/>
                  </a:lnTo>
                  <a:lnTo>
                    <a:pt x="78" y="521"/>
                  </a:lnTo>
                  <a:lnTo>
                    <a:pt x="85" y="517"/>
                  </a:lnTo>
                  <a:lnTo>
                    <a:pt x="105" y="505"/>
                  </a:lnTo>
                  <a:lnTo>
                    <a:pt x="124" y="486"/>
                  </a:lnTo>
                  <a:lnTo>
                    <a:pt x="136" y="462"/>
                  </a:lnTo>
                  <a:lnTo>
                    <a:pt x="151" y="420"/>
                  </a:lnTo>
                  <a:lnTo>
                    <a:pt x="159" y="400"/>
                  </a:lnTo>
                  <a:lnTo>
                    <a:pt x="175" y="389"/>
                  </a:lnTo>
                  <a:lnTo>
                    <a:pt x="214" y="365"/>
                  </a:lnTo>
                  <a:lnTo>
                    <a:pt x="225" y="358"/>
                  </a:lnTo>
                  <a:lnTo>
                    <a:pt x="229" y="350"/>
                  </a:lnTo>
                  <a:lnTo>
                    <a:pt x="225" y="338"/>
                  </a:lnTo>
                  <a:lnTo>
                    <a:pt x="221" y="326"/>
                  </a:lnTo>
                  <a:lnTo>
                    <a:pt x="206" y="307"/>
                  </a:lnTo>
                  <a:lnTo>
                    <a:pt x="198" y="295"/>
                  </a:lnTo>
                  <a:lnTo>
                    <a:pt x="190" y="291"/>
                  </a:lnTo>
                  <a:lnTo>
                    <a:pt x="182" y="284"/>
                  </a:lnTo>
                  <a:lnTo>
                    <a:pt x="179" y="272"/>
                  </a:lnTo>
                  <a:lnTo>
                    <a:pt x="167" y="214"/>
                  </a:lnTo>
                  <a:lnTo>
                    <a:pt x="163" y="210"/>
                  </a:lnTo>
                  <a:lnTo>
                    <a:pt x="159" y="206"/>
                  </a:lnTo>
                  <a:lnTo>
                    <a:pt x="144" y="198"/>
                  </a:lnTo>
                  <a:lnTo>
                    <a:pt x="136" y="198"/>
                  </a:lnTo>
                  <a:lnTo>
                    <a:pt x="124" y="198"/>
                  </a:lnTo>
                  <a:lnTo>
                    <a:pt x="113" y="198"/>
                  </a:lnTo>
                  <a:lnTo>
                    <a:pt x="78" y="190"/>
                  </a:lnTo>
                  <a:lnTo>
                    <a:pt x="54" y="179"/>
                  </a:lnTo>
                  <a:lnTo>
                    <a:pt x="39" y="171"/>
                  </a:lnTo>
                  <a:lnTo>
                    <a:pt x="23" y="163"/>
                  </a:lnTo>
                  <a:lnTo>
                    <a:pt x="12" y="159"/>
                  </a:lnTo>
                  <a:lnTo>
                    <a:pt x="4" y="152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8" y="109"/>
                  </a:lnTo>
                  <a:lnTo>
                    <a:pt x="19" y="89"/>
                  </a:lnTo>
                  <a:lnTo>
                    <a:pt x="31" y="74"/>
                  </a:lnTo>
                  <a:lnTo>
                    <a:pt x="46" y="62"/>
                  </a:lnTo>
                  <a:lnTo>
                    <a:pt x="54" y="51"/>
                  </a:lnTo>
                  <a:lnTo>
                    <a:pt x="62" y="43"/>
                  </a:lnTo>
                  <a:lnTo>
                    <a:pt x="78" y="39"/>
                  </a:lnTo>
                  <a:lnTo>
                    <a:pt x="93" y="39"/>
                  </a:lnTo>
                  <a:lnTo>
                    <a:pt x="120" y="43"/>
                  </a:lnTo>
                  <a:lnTo>
                    <a:pt x="132" y="47"/>
                  </a:lnTo>
                  <a:lnTo>
                    <a:pt x="147" y="35"/>
                  </a:lnTo>
                  <a:lnTo>
                    <a:pt x="175" y="23"/>
                  </a:lnTo>
                  <a:lnTo>
                    <a:pt x="210" y="16"/>
                  </a:lnTo>
                  <a:lnTo>
                    <a:pt x="233" y="16"/>
                  </a:lnTo>
                  <a:lnTo>
                    <a:pt x="260" y="0"/>
                  </a:lnTo>
                  <a:lnTo>
                    <a:pt x="280" y="8"/>
                  </a:lnTo>
                  <a:lnTo>
                    <a:pt x="295" y="16"/>
                  </a:lnTo>
                  <a:lnTo>
                    <a:pt x="307" y="27"/>
                  </a:lnTo>
                  <a:lnTo>
                    <a:pt x="314" y="43"/>
                  </a:lnTo>
                  <a:lnTo>
                    <a:pt x="318" y="58"/>
                  </a:lnTo>
                  <a:lnTo>
                    <a:pt x="322" y="74"/>
                  </a:lnTo>
                  <a:lnTo>
                    <a:pt x="326" y="105"/>
                  </a:lnTo>
                  <a:lnTo>
                    <a:pt x="326" y="140"/>
                  </a:lnTo>
                  <a:lnTo>
                    <a:pt x="322" y="167"/>
                  </a:lnTo>
                  <a:lnTo>
                    <a:pt x="314" y="194"/>
                  </a:lnTo>
                  <a:lnTo>
                    <a:pt x="369" y="249"/>
                  </a:lnTo>
                  <a:lnTo>
                    <a:pt x="381" y="268"/>
                  </a:lnTo>
                  <a:lnTo>
                    <a:pt x="384" y="276"/>
                  </a:lnTo>
                  <a:lnTo>
                    <a:pt x="392" y="276"/>
                  </a:lnTo>
                  <a:lnTo>
                    <a:pt x="408" y="280"/>
                  </a:lnTo>
                  <a:lnTo>
                    <a:pt x="423" y="276"/>
                  </a:lnTo>
                  <a:lnTo>
                    <a:pt x="439" y="268"/>
                  </a:lnTo>
                  <a:lnTo>
                    <a:pt x="450" y="257"/>
                  </a:lnTo>
                  <a:lnTo>
                    <a:pt x="462" y="249"/>
                  </a:lnTo>
                  <a:lnTo>
                    <a:pt x="466" y="260"/>
                  </a:lnTo>
                  <a:lnTo>
                    <a:pt x="474" y="272"/>
                  </a:lnTo>
                  <a:lnTo>
                    <a:pt x="489" y="280"/>
                  </a:lnTo>
                  <a:lnTo>
                    <a:pt x="513" y="284"/>
                  </a:lnTo>
                  <a:lnTo>
                    <a:pt x="548" y="291"/>
                  </a:lnTo>
                  <a:lnTo>
                    <a:pt x="575" y="303"/>
                  </a:lnTo>
                  <a:lnTo>
                    <a:pt x="583" y="311"/>
                  </a:lnTo>
                  <a:lnTo>
                    <a:pt x="586" y="319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39" name="Freeform 11"/>
            <p:cNvSpPr/>
            <p:nvPr/>
          </p:nvSpPr>
          <p:spPr bwMode="auto">
            <a:xfrm>
              <a:off x="5729" y="6686"/>
              <a:ext cx="2735" cy="1570"/>
            </a:xfrm>
            <a:custGeom>
              <a:avLst/>
              <a:gdLst>
                <a:gd name="T0" fmla="*/ 4 w 1266"/>
                <a:gd name="T1" fmla="*/ 428 h 727"/>
                <a:gd name="T2" fmla="*/ 35 w 1266"/>
                <a:gd name="T3" fmla="*/ 490 h 727"/>
                <a:gd name="T4" fmla="*/ 97 w 1266"/>
                <a:gd name="T5" fmla="*/ 501 h 727"/>
                <a:gd name="T6" fmla="*/ 136 w 1266"/>
                <a:gd name="T7" fmla="*/ 567 h 727"/>
                <a:gd name="T8" fmla="*/ 148 w 1266"/>
                <a:gd name="T9" fmla="*/ 579 h 727"/>
                <a:gd name="T10" fmla="*/ 194 w 1266"/>
                <a:gd name="T11" fmla="*/ 564 h 727"/>
                <a:gd name="T12" fmla="*/ 260 w 1266"/>
                <a:gd name="T13" fmla="*/ 556 h 727"/>
                <a:gd name="T14" fmla="*/ 319 w 1266"/>
                <a:gd name="T15" fmla="*/ 497 h 727"/>
                <a:gd name="T16" fmla="*/ 389 w 1266"/>
                <a:gd name="T17" fmla="*/ 443 h 727"/>
                <a:gd name="T18" fmla="*/ 396 w 1266"/>
                <a:gd name="T19" fmla="*/ 494 h 727"/>
                <a:gd name="T20" fmla="*/ 408 w 1266"/>
                <a:gd name="T21" fmla="*/ 536 h 727"/>
                <a:gd name="T22" fmla="*/ 393 w 1266"/>
                <a:gd name="T23" fmla="*/ 575 h 727"/>
                <a:gd name="T24" fmla="*/ 381 w 1266"/>
                <a:gd name="T25" fmla="*/ 606 h 727"/>
                <a:gd name="T26" fmla="*/ 435 w 1266"/>
                <a:gd name="T27" fmla="*/ 641 h 727"/>
                <a:gd name="T28" fmla="*/ 521 w 1266"/>
                <a:gd name="T29" fmla="*/ 649 h 727"/>
                <a:gd name="T30" fmla="*/ 587 w 1266"/>
                <a:gd name="T31" fmla="*/ 598 h 727"/>
                <a:gd name="T32" fmla="*/ 664 w 1266"/>
                <a:gd name="T33" fmla="*/ 564 h 727"/>
                <a:gd name="T34" fmla="*/ 699 w 1266"/>
                <a:gd name="T35" fmla="*/ 571 h 727"/>
                <a:gd name="T36" fmla="*/ 796 w 1266"/>
                <a:gd name="T37" fmla="*/ 579 h 727"/>
                <a:gd name="T38" fmla="*/ 866 w 1266"/>
                <a:gd name="T39" fmla="*/ 579 h 727"/>
                <a:gd name="T40" fmla="*/ 948 w 1266"/>
                <a:gd name="T41" fmla="*/ 649 h 727"/>
                <a:gd name="T42" fmla="*/ 998 w 1266"/>
                <a:gd name="T43" fmla="*/ 727 h 727"/>
                <a:gd name="T44" fmla="*/ 1026 w 1266"/>
                <a:gd name="T45" fmla="*/ 680 h 727"/>
                <a:gd name="T46" fmla="*/ 1068 w 1266"/>
                <a:gd name="T47" fmla="*/ 668 h 727"/>
                <a:gd name="T48" fmla="*/ 1134 w 1266"/>
                <a:gd name="T49" fmla="*/ 649 h 727"/>
                <a:gd name="T50" fmla="*/ 1154 w 1266"/>
                <a:gd name="T51" fmla="*/ 610 h 727"/>
                <a:gd name="T52" fmla="*/ 1208 w 1266"/>
                <a:gd name="T53" fmla="*/ 509 h 727"/>
                <a:gd name="T54" fmla="*/ 1247 w 1266"/>
                <a:gd name="T55" fmla="*/ 501 h 727"/>
                <a:gd name="T56" fmla="*/ 1266 w 1266"/>
                <a:gd name="T57" fmla="*/ 455 h 727"/>
                <a:gd name="T58" fmla="*/ 1263 w 1266"/>
                <a:gd name="T59" fmla="*/ 435 h 727"/>
                <a:gd name="T60" fmla="*/ 1208 w 1266"/>
                <a:gd name="T61" fmla="*/ 393 h 727"/>
                <a:gd name="T62" fmla="*/ 1173 w 1266"/>
                <a:gd name="T63" fmla="*/ 369 h 727"/>
                <a:gd name="T64" fmla="*/ 1169 w 1266"/>
                <a:gd name="T65" fmla="*/ 346 h 727"/>
                <a:gd name="T66" fmla="*/ 1026 w 1266"/>
                <a:gd name="T67" fmla="*/ 338 h 727"/>
                <a:gd name="T68" fmla="*/ 979 w 1266"/>
                <a:gd name="T69" fmla="*/ 299 h 727"/>
                <a:gd name="T70" fmla="*/ 932 w 1266"/>
                <a:gd name="T71" fmla="*/ 272 h 727"/>
                <a:gd name="T72" fmla="*/ 905 w 1266"/>
                <a:gd name="T73" fmla="*/ 222 h 727"/>
                <a:gd name="T74" fmla="*/ 897 w 1266"/>
                <a:gd name="T75" fmla="*/ 136 h 727"/>
                <a:gd name="T76" fmla="*/ 851 w 1266"/>
                <a:gd name="T77" fmla="*/ 74 h 727"/>
                <a:gd name="T78" fmla="*/ 843 w 1266"/>
                <a:gd name="T79" fmla="*/ 20 h 727"/>
                <a:gd name="T80" fmla="*/ 812 w 1266"/>
                <a:gd name="T81" fmla="*/ 4 h 727"/>
                <a:gd name="T82" fmla="*/ 793 w 1266"/>
                <a:gd name="T83" fmla="*/ 51 h 727"/>
                <a:gd name="T84" fmla="*/ 699 w 1266"/>
                <a:gd name="T85" fmla="*/ 152 h 727"/>
                <a:gd name="T86" fmla="*/ 610 w 1266"/>
                <a:gd name="T87" fmla="*/ 191 h 727"/>
                <a:gd name="T88" fmla="*/ 525 w 1266"/>
                <a:gd name="T89" fmla="*/ 144 h 727"/>
                <a:gd name="T90" fmla="*/ 459 w 1266"/>
                <a:gd name="T91" fmla="*/ 132 h 727"/>
                <a:gd name="T92" fmla="*/ 369 w 1266"/>
                <a:gd name="T93" fmla="*/ 167 h 727"/>
                <a:gd name="T94" fmla="*/ 319 w 1266"/>
                <a:gd name="T95" fmla="*/ 210 h 727"/>
                <a:gd name="T96" fmla="*/ 323 w 1266"/>
                <a:gd name="T97" fmla="*/ 272 h 727"/>
                <a:gd name="T98" fmla="*/ 311 w 1266"/>
                <a:gd name="T99" fmla="*/ 338 h 727"/>
                <a:gd name="T100" fmla="*/ 280 w 1266"/>
                <a:gd name="T101" fmla="*/ 346 h 727"/>
                <a:gd name="T102" fmla="*/ 241 w 1266"/>
                <a:gd name="T103" fmla="*/ 327 h 727"/>
                <a:gd name="T104" fmla="*/ 163 w 1266"/>
                <a:gd name="T105" fmla="*/ 327 h 727"/>
                <a:gd name="T106" fmla="*/ 117 w 1266"/>
                <a:gd name="T107" fmla="*/ 311 h 727"/>
                <a:gd name="T108" fmla="*/ 113 w 1266"/>
                <a:gd name="T109" fmla="*/ 237 h 727"/>
                <a:gd name="T110" fmla="*/ 20 w 1266"/>
                <a:gd name="T111" fmla="*/ 292 h 727"/>
                <a:gd name="T112" fmla="*/ 16 w 1266"/>
                <a:gd name="T113" fmla="*/ 358 h 7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66" h="727">
                  <a:moveTo>
                    <a:pt x="0" y="385"/>
                  </a:moveTo>
                  <a:lnTo>
                    <a:pt x="0" y="385"/>
                  </a:lnTo>
                  <a:lnTo>
                    <a:pt x="0" y="404"/>
                  </a:lnTo>
                  <a:lnTo>
                    <a:pt x="4" y="428"/>
                  </a:lnTo>
                  <a:lnTo>
                    <a:pt x="8" y="451"/>
                  </a:lnTo>
                  <a:lnTo>
                    <a:pt x="20" y="474"/>
                  </a:lnTo>
                  <a:lnTo>
                    <a:pt x="27" y="482"/>
                  </a:lnTo>
                  <a:lnTo>
                    <a:pt x="35" y="490"/>
                  </a:lnTo>
                  <a:lnTo>
                    <a:pt x="47" y="497"/>
                  </a:lnTo>
                  <a:lnTo>
                    <a:pt x="62" y="501"/>
                  </a:lnTo>
                  <a:lnTo>
                    <a:pt x="78" y="501"/>
                  </a:lnTo>
                  <a:lnTo>
                    <a:pt x="97" y="501"/>
                  </a:lnTo>
                  <a:lnTo>
                    <a:pt x="113" y="525"/>
                  </a:lnTo>
                  <a:lnTo>
                    <a:pt x="128" y="548"/>
                  </a:lnTo>
                  <a:lnTo>
                    <a:pt x="136" y="567"/>
                  </a:lnTo>
                  <a:lnTo>
                    <a:pt x="140" y="575"/>
                  </a:lnTo>
                  <a:lnTo>
                    <a:pt x="144" y="579"/>
                  </a:lnTo>
                  <a:lnTo>
                    <a:pt x="148" y="579"/>
                  </a:lnTo>
                  <a:lnTo>
                    <a:pt x="156" y="579"/>
                  </a:lnTo>
                  <a:lnTo>
                    <a:pt x="175" y="575"/>
                  </a:lnTo>
                  <a:lnTo>
                    <a:pt x="194" y="564"/>
                  </a:lnTo>
                  <a:lnTo>
                    <a:pt x="206" y="564"/>
                  </a:lnTo>
                  <a:lnTo>
                    <a:pt x="229" y="564"/>
                  </a:lnTo>
                  <a:lnTo>
                    <a:pt x="245" y="560"/>
                  </a:lnTo>
                  <a:lnTo>
                    <a:pt x="260" y="556"/>
                  </a:lnTo>
                  <a:lnTo>
                    <a:pt x="276" y="548"/>
                  </a:lnTo>
                  <a:lnTo>
                    <a:pt x="292" y="532"/>
                  </a:lnTo>
                  <a:lnTo>
                    <a:pt x="319" y="497"/>
                  </a:lnTo>
                  <a:lnTo>
                    <a:pt x="350" y="463"/>
                  </a:lnTo>
                  <a:lnTo>
                    <a:pt x="369" y="447"/>
                  </a:lnTo>
                  <a:lnTo>
                    <a:pt x="381" y="443"/>
                  </a:lnTo>
                  <a:lnTo>
                    <a:pt x="389" y="443"/>
                  </a:lnTo>
                  <a:lnTo>
                    <a:pt x="396" y="447"/>
                  </a:lnTo>
                  <a:lnTo>
                    <a:pt x="404" y="455"/>
                  </a:lnTo>
                  <a:lnTo>
                    <a:pt x="408" y="463"/>
                  </a:lnTo>
                  <a:lnTo>
                    <a:pt x="396" y="494"/>
                  </a:lnTo>
                  <a:lnTo>
                    <a:pt x="400" y="513"/>
                  </a:lnTo>
                  <a:lnTo>
                    <a:pt x="404" y="521"/>
                  </a:lnTo>
                  <a:lnTo>
                    <a:pt x="408" y="536"/>
                  </a:lnTo>
                  <a:lnTo>
                    <a:pt x="408" y="548"/>
                  </a:lnTo>
                  <a:lnTo>
                    <a:pt x="408" y="556"/>
                  </a:lnTo>
                  <a:lnTo>
                    <a:pt x="400" y="567"/>
                  </a:lnTo>
                  <a:lnTo>
                    <a:pt x="393" y="575"/>
                  </a:lnTo>
                  <a:lnTo>
                    <a:pt x="389" y="587"/>
                  </a:lnTo>
                  <a:lnTo>
                    <a:pt x="381" y="595"/>
                  </a:lnTo>
                  <a:lnTo>
                    <a:pt x="381" y="606"/>
                  </a:lnTo>
                  <a:lnTo>
                    <a:pt x="381" y="618"/>
                  </a:lnTo>
                  <a:lnTo>
                    <a:pt x="389" y="630"/>
                  </a:lnTo>
                  <a:lnTo>
                    <a:pt x="408" y="637"/>
                  </a:lnTo>
                  <a:lnTo>
                    <a:pt x="435" y="641"/>
                  </a:lnTo>
                  <a:lnTo>
                    <a:pt x="486" y="649"/>
                  </a:lnTo>
                  <a:lnTo>
                    <a:pt x="505" y="653"/>
                  </a:lnTo>
                  <a:lnTo>
                    <a:pt x="521" y="649"/>
                  </a:lnTo>
                  <a:lnTo>
                    <a:pt x="536" y="645"/>
                  </a:lnTo>
                  <a:lnTo>
                    <a:pt x="548" y="637"/>
                  </a:lnTo>
                  <a:lnTo>
                    <a:pt x="587" y="598"/>
                  </a:lnTo>
                  <a:lnTo>
                    <a:pt x="606" y="579"/>
                  </a:lnTo>
                  <a:lnTo>
                    <a:pt x="629" y="567"/>
                  </a:lnTo>
                  <a:lnTo>
                    <a:pt x="649" y="564"/>
                  </a:lnTo>
                  <a:lnTo>
                    <a:pt x="664" y="564"/>
                  </a:lnTo>
                  <a:lnTo>
                    <a:pt x="680" y="564"/>
                  </a:lnTo>
                  <a:lnTo>
                    <a:pt x="692" y="567"/>
                  </a:lnTo>
                  <a:lnTo>
                    <a:pt x="699" y="571"/>
                  </a:lnTo>
                  <a:lnTo>
                    <a:pt x="715" y="575"/>
                  </a:lnTo>
                  <a:lnTo>
                    <a:pt x="750" y="579"/>
                  </a:lnTo>
                  <a:lnTo>
                    <a:pt x="773" y="583"/>
                  </a:lnTo>
                  <a:lnTo>
                    <a:pt x="796" y="579"/>
                  </a:lnTo>
                  <a:lnTo>
                    <a:pt x="824" y="575"/>
                  </a:lnTo>
                  <a:lnTo>
                    <a:pt x="843" y="567"/>
                  </a:lnTo>
                  <a:lnTo>
                    <a:pt x="866" y="579"/>
                  </a:lnTo>
                  <a:lnTo>
                    <a:pt x="890" y="595"/>
                  </a:lnTo>
                  <a:lnTo>
                    <a:pt x="917" y="618"/>
                  </a:lnTo>
                  <a:lnTo>
                    <a:pt x="948" y="649"/>
                  </a:lnTo>
                  <a:lnTo>
                    <a:pt x="975" y="680"/>
                  </a:lnTo>
                  <a:lnTo>
                    <a:pt x="991" y="711"/>
                  </a:lnTo>
                  <a:lnTo>
                    <a:pt x="998" y="727"/>
                  </a:lnTo>
                  <a:lnTo>
                    <a:pt x="1006" y="707"/>
                  </a:lnTo>
                  <a:lnTo>
                    <a:pt x="1018" y="688"/>
                  </a:lnTo>
                  <a:lnTo>
                    <a:pt x="1026" y="680"/>
                  </a:lnTo>
                  <a:lnTo>
                    <a:pt x="1037" y="672"/>
                  </a:lnTo>
                  <a:lnTo>
                    <a:pt x="1053" y="668"/>
                  </a:lnTo>
                  <a:lnTo>
                    <a:pt x="1068" y="668"/>
                  </a:lnTo>
                  <a:lnTo>
                    <a:pt x="1096" y="665"/>
                  </a:lnTo>
                  <a:lnTo>
                    <a:pt x="1111" y="661"/>
                  </a:lnTo>
                  <a:lnTo>
                    <a:pt x="1127" y="657"/>
                  </a:lnTo>
                  <a:lnTo>
                    <a:pt x="1134" y="649"/>
                  </a:lnTo>
                  <a:lnTo>
                    <a:pt x="1146" y="637"/>
                  </a:lnTo>
                  <a:lnTo>
                    <a:pt x="1150" y="633"/>
                  </a:lnTo>
                  <a:lnTo>
                    <a:pt x="1154" y="610"/>
                  </a:lnTo>
                  <a:lnTo>
                    <a:pt x="1165" y="567"/>
                  </a:lnTo>
                  <a:lnTo>
                    <a:pt x="1177" y="544"/>
                  </a:lnTo>
                  <a:lnTo>
                    <a:pt x="1193" y="521"/>
                  </a:lnTo>
                  <a:lnTo>
                    <a:pt x="1208" y="509"/>
                  </a:lnTo>
                  <a:lnTo>
                    <a:pt x="1220" y="505"/>
                  </a:lnTo>
                  <a:lnTo>
                    <a:pt x="1232" y="501"/>
                  </a:lnTo>
                  <a:lnTo>
                    <a:pt x="1247" y="501"/>
                  </a:lnTo>
                  <a:lnTo>
                    <a:pt x="1259" y="494"/>
                  </a:lnTo>
                  <a:lnTo>
                    <a:pt x="1263" y="486"/>
                  </a:lnTo>
                  <a:lnTo>
                    <a:pt x="1266" y="474"/>
                  </a:lnTo>
                  <a:lnTo>
                    <a:pt x="1266" y="455"/>
                  </a:lnTo>
                  <a:lnTo>
                    <a:pt x="1263" y="439"/>
                  </a:lnTo>
                  <a:lnTo>
                    <a:pt x="1263" y="435"/>
                  </a:lnTo>
                  <a:lnTo>
                    <a:pt x="1255" y="424"/>
                  </a:lnTo>
                  <a:lnTo>
                    <a:pt x="1239" y="408"/>
                  </a:lnTo>
                  <a:lnTo>
                    <a:pt x="1224" y="400"/>
                  </a:lnTo>
                  <a:lnTo>
                    <a:pt x="1208" y="393"/>
                  </a:lnTo>
                  <a:lnTo>
                    <a:pt x="1193" y="385"/>
                  </a:lnTo>
                  <a:lnTo>
                    <a:pt x="1181" y="377"/>
                  </a:lnTo>
                  <a:lnTo>
                    <a:pt x="1173" y="369"/>
                  </a:lnTo>
                  <a:lnTo>
                    <a:pt x="1169" y="362"/>
                  </a:lnTo>
                  <a:lnTo>
                    <a:pt x="1169" y="350"/>
                  </a:lnTo>
                  <a:lnTo>
                    <a:pt x="1169" y="346"/>
                  </a:lnTo>
                  <a:lnTo>
                    <a:pt x="1127" y="346"/>
                  </a:lnTo>
                  <a:lnTo>
                    <a:pt x="1080" y="342"/>
                  </a:lnTo>
                  <a:lnTo>
                    <a:pt x="1026" y="338"/>
                  </a:lnTo>
                  <a:lnTo>
                    <a:pt x="1018" y="323"/>
                  </a:lnTo>
                  <a:lnTo>
                    <a:pt x="1006" y="315"/>
                  </a:lnTo>
                  <a:lnTo>
                    <a:pt x="995" y="307"/>
                  </a:lnTo>
                  <a:lnTo>
                    <a:pt x="979" y="299"/>
                  </a:lnTo>
                  <a:lnTo>
                    <a:pt x="952" y="295"/>
                  </a:lnTo>
                  <a:lnTo>
                    <a:pt x="940" y="295"/>
                  </a:lnTo>
                  <a:lnTo>
                    <a:pt x="932" y="272"/>
                  </a:lnTo>
                  <a:lnTo>
                    <a:pt x="925" y="249"/>
                  </a:lnTo>
                  <a:lnTo>
                    <a:pt x="913" y="233"/>
                  </a:lnTo>
                  <a:lnTo>
                    <a:pt x="905" y="222"/>
                  </a:lnTo>
                  <a:lnTo>
                    <a:pt x="901" y="210"/>
                  </a:lnTo>
                  <a:lnTo>
                    <a:pt x="897" y="175"/>
                  </a:lnTo>
                  <a:lnTo>
                    <a:pt x="897" y="136"/>
                  </a:lnTo>
                  <a:lnTo>
                    <a:pt x="890" y="128"/>
                  </a:lnTo>
                  <a:lnTo>
                    <a:pt x="870" y="105"/>
                  </a:lnTo>
                  <a:lnTo>
                    <a:pt x="859" y="90"/>
                  </a:lnTo>
                  <a:lnTo>
                    <a:pt x="851" y="74"/>
                  </a:lnTo>
                  <a:lnTo>
                    <a:pt x="847" y="55"/>
                  </a:lnTo>
                  <a:lnTo>
                    <a:pt x="843" y="35"/>
                  </a:lnTo>
                  <a:lnTo>
                    <a:pt x="843" y="20"/>
                  </a:lnTo>
                  <a:lnTo>
                    <a:pt x="839" y="8"/>
                  </a:lnTo>
                  <a:lnTo>
                    <a:pt x="831" y="4"/>
                  </a:lnTo>
                  <a:lnTo>
                    <a:pt x="828" y="0"/>
                  </a:lnTo>
                  <a:lnTo>
                    <a:pt x="812" y="4"/>
                  </a:lnTo>
                  <a:lnTo>
                    <a:pt x="808" y="8"/>
                  </a:lnTo>
                  <a:lnTo>
                    <a:pt x="804" y="20"/>
                  </a:lnTo>
                  <a:lnTo>
                    <a:pt x="793" y="51"/>
                  </a:lnTo>
                  <a:lnTo>
                    <a:pt x="781" y="70"/>
                  </a:lnTo>
                  <a:lnTo>
                    <a:pt x="762" y="97"/>
                  </a:lnTo>
                  <a:lnTo>
                    <a:pt x="734" y="125"/>
                  </a:lnTo>
                  <a:lnTo>
                    <a:pt x="699" y="152"/>
                  </a:lnTo>
                  <a:lnTo>
                    <a:pt x="664" y="175"/>
                  </a:lnTo>
                  <a:lnTo>
                    <a:pt x="633" y="187"/>
                  </a:lnTo>
                  <a:lnTo>
                    <a:pt x="610" y="191"/>
                  </a:lnTo>
                  <a:lnTo>
                    <a:pt x="591" y="191"/>
                  </a:lnTo>
                  <a:lnTo>
                    <a:pt x="571" y="179"/>
                  </a:lnTo>
                  <a:lnTo>
                    <a:pt x="556" y="167"/>
                  </a:lnTo>
                  <a:lnTo>
                    <a:pt x="525" y="144"/>
                  </a:lnTo>
                  <a:lnTo>
                    <a:pt x="501" y="132"/>
                  </a:lnTo>
                  <a:lnTo>
                    <a:pt x="482" y="132"/>
                  </a:lnTo>
                  <a:lnTo>
                    <a:pt x="459" y="132"/>
                  </a:lnTo>
                  <a:lnTo>
                    <a:pt x="435" y="136"/>
                  </a:lnTo>
                  <a:lnTo>
                    <a:pt x="396" y="152"/>
                  </a:lnTo>
                  <a:lnTo>
                    <a:pt x="369" y="167"/>
                  </a:lnTo>
                  <a:lnTo>
                    <a:pt x="346" y="179"/>
                  </a:lnTo>
                  <a:lnTo>
                    <a:pt x="334" y="187"/>
                  </a:lnTo>
                  <a:lnTo>
                    <a:pt x="326" y="194"/>
                  </a:lnTo>
                  <a:lnTo>
                    <a:pt x="319" y="210"/>
                  </a:lnTo>
                  <a:lnTo>
                    <a:pt x="315" y="226"/>
                  </a:lnTo>
                  <a:lnTo>
                    <a:pt x="315" y="245"/>
                  </a:lnTo>
                  <a:lnTo>
                    <a:pt x="323" y="272"/>
                  </a:lnTo>
                  <a:lnTo>
                    <a:pt x="326" y="299"/>
                  </a:lnTo>
                  <a:lnTo>
                    <a:pt x="326" y="319"/>
                  </a:lnTo>
                  <a:lnTo>
                    <a:pt x="323" y="330"/>
                  </a:lnTo>
                  <a:lnTo>
                    <a:pt x="311" y="338"/>
                  </a:lnTo>
                  <a:lnTo>
                    <a:pt x="303" y="342"/>
                  </a:lnTo>
                  <a:lnTo>
                    <a:pt x="292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68" y="334"/>
                  </a:lnTo>
                  <a:lnTo>
                    <a:pt x="257" y="330"/>
                  </a:lnTo>
                  <a:lnTo>
                    <a:pt x="241" y="327"/>
                  </a:lnTo>
                  <a:lnTo>
                    <a:pt x="218" y="323"/>
                  </a:lnTo>
                  <a:lnTo>
                    <a:pt x="191" y="327"/>
                  </a:lnTo>
                  <a:lnTo>
                    <a:pt x="163" y="327"/>
                  </a:lnTo>
                  <a:lnTo>
                    <a:pt x="144" y="327"/>
                  </a:lnTo>
                  <a:lnTo>
                    <a:pt x="128" y="323"/>
                  </a:lnTo>
                  <a:lnTo>
                    <a:pt x="121" y="319"/>
                  </a:lnTo>
                  <a:lnTo>
                    <a:pt x="117" y="311"/>
                  </a:lnTo>
                  <a:lnTo>
                    <a:pt x="117" y="307"/>
                  </a:lnTo>
                  <a:lnTo>
                    <a:pt x="117" y="303"/>
                  </a:lnTo>
                  <a:lnTo>
                    <a:pt x="113" y="237"/>
                  </a:lnTo>
                  <a:lnTo>
                    <a:pt x="105" y="241"/>
                  </a:lnTo>
                  <a:lnTo>
                    <a:pt x="90" y="257"/>
                  </a:lnTo>
                  <a:lnTo>
                    <a:pt x="62" y="272"/>
                  </a:lnTo>
                  <a:lnTo>
                    <a:pt x="20" y="292"/>
                  </a:lnTo>
                  <a:lnTo>
                    <a:pt x="20" y="303"/>
                  </a:lnTo>
                  <a:lnTo>
                    <a:pt x="20" y="327"/>
                  </a:lnTo>
                  <a:lnTo>
                    <a:pt x="16" y="358"/>
                  </a:lnTo>
                  <a:lnTo>
                    <a:pt x="8" y="373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0" name="Freeform 12"/>
            <p:cNvSpPr/>
            <p:nvPr/>
          </p:nvSpPr>
          <p:spPr bwMode="auto">
            <a:xfrm>
              <a:off x="6787" y="8844"/>
              <a:ext cx="1443" cy="1518"/>
            </a:xfrm>
            <a:custGeom>
              <a:avLst/>
              <a:gdLst>
                <a:gd name="T0" fmla="*/ 668 w 668"/>
                <a:gd name="T1" fmla="*/ 555 h 703"/>
                <a:gd name="T2" fmla="*/ 660 w 668"/>
                <a:gd name="T3" fmla="*/ 532 h 703"/>
                <a:gd name="T4" fmla="*/ 652 w 668"/>
                <a:gd name="T5" fmla="*/ 442 h 703"/>
                <a:gd name="T6" fmla="*/ 602 w 668"/>
                <a:gd name="T7" fmla="*/ 376 h 703"/>
                <a:gd name="T8" fmla="*/ 586 w 668"/>
                <a:gd name="T9" fmla="*/ 303 h 703"/>
                <a:gd name="T10" fmla="*/ 606 w 668"/>
                <a:gd name="T11" fmla="*/ 268 h 703"/>
                <a:gd name="T12" fmla="*/ 613 w 668"/>
                <a:gd name="T13" fmla="*/ 240 h 703"/>
                <a:gd name="T14" fmla="*/ 602 w 668"/>
                <a:gd name="T15" fmla="*/ 225 h 703"/>
                <a:gd name="T16" fmla="*/ 590 w 668"/>
                <a:gd name="T17" fmla="*/ 221 h 703"/>
                <a:gd name="T18" fmla="*/ 543 w 668"/>
                <a:gd name="T19" fmla="*/ 186 h 703"/>
                <a:gd name="T20" fmla="*/ 473 w 668"/>
                <a:gd name="T21" fmla="*/ 77 h 703"/>
                <a:gd name="T22" fmla="*/ 450 w 668"/>
                <a:gd name="T23" fmla="*/ 73 h 703"/>
                <a:gd name="T24" fmla="*/ 431 w 668"/>
                <a:gd name="T25" fmla="*/ 62 h 703"/>
                <a:gd name="T26" fmla="*/ 419 w 668"/>
                <a:gd name="T27" fmla="*/ 35 h 703"/>
                <a:gd name="T28" fmla="*/ 411 w 668"/>
                <a:gd name="T29" fmla="*/ 19 h 703"/>
                <a:gd name="T30" fmla="*/ 404 w 668"/>
                <a:gd name="T31" fmla="*/ 15 h 703"/>
                <a:gd name="T32" fmla="*/ 361 w 668"/>
                <a:gd name="T33" fmla="*/ 0 h 703"/>
                <a:gd name="T34" fmla="*/ 330 w 668"/>
                <a:gd name="T35" fmla="*/ 0 h 703"/>
                <a:gd name="T36" fmla="*/ 303 w 668"/>
                <a:gd name="T37" fmla="*/ 11 h 703"/>
                <a:gd name="T38" fmla="*/ 279 w 668"/>
                <a:gd name="T39" fmla="*/ 31 h 703"/>
                <a:gd name="T40" fmla="*/ 209 w 668"/>
                <a:gd name="T41" fmla="*/ 66 h 703"/>
                <a:gd name="T42" fmla="*/ 202 w 668"/>
                <a:gd name="T43" fmla="*/ 62 h 703"/>
                <a:gd name="T44" fmla="*/ 136 w 668"/>
                <a:gd name="T45" fmla="*/ 58 h 703"/>
                <a:gd name="T46" fmla="*/ 85 w 668"/>
                <a:gd name="T47" fmla="*/ 66 h 703"/>
                <a:gd name="T48" fmla="*/ 58 w 668"/>
                <a:gd name="T49" fmla="*/ 73 h 703"/>
                <a:gd name="T50" fmla="*/ 27 w 668"/>
                <a:gd name="T51" fmla="*/ 97 h 703"/>
                <a:gd name="T52" fmla="*/ 3 w 668"/>
                <a:gd name="T53" fmla="*/ 124 h 703"/>
                <a:gd name="T54" fmla="*/ 77 w 668"/>
                <a:gd name="T55" fmla="*/ 248 h 703"/>
                <a:gd name="T56" fmla="*/ 136 w 668"/>
                <a:gd name="T57" fmla="*/ 291 h 703"/>
                <a:gd name="T58" fmla="*/ 171 w 668"/>
                <a:gd name="T59" fmla="*/ 341 h 703"/>
                <a:gd name="T60" fmla="*/ 202 w 668"/>
                <a:gd name="T61" fmla="*/ 376 h 703"/>
                <a:gd name="T62" fmla="*/ 233 w 668"/>
                <a:gd name="T63" fmla="*/ 400 h 703"/>
                <a:gd name="T64" fmla="*/ 256 w 668"/>
                <a:gd name="T65" fmla="*/ 411 h 703"/>
                <a:gd name="T66" fmla="*/ 272 w 668"/>
                <a:gd name="T67" fmla="*/ 454 h 703"/>
                <a:gd name="T68" fmla="*/ 306 w 668"/>
                <a:gd name="T69" fmla="*/ 497 h 703"/>
                <a:gd name="T70" fmla="*/ 314 w 668"/>
                <a:gd name="T71" fmla="*/ 505 h 703"/>
                <a:gd name="T72" fmla="*/ 361 w 668"/>
                <a:gd name="T73" fmla="*/ 543 h 703"/>
                <a:gd name="T74" fmla="*/ 373 w 668"/>
                <a:gd name="T75" fmla="*/ 582 h 703"/>
                <a:gd name="T76" fmla="*/ 369 w 668"/>
                <a:gd name="T77" fmla="*/ 613 h 703"/>
                <a:gd name="T78" fmla="*/ 361 w 668"/>
                <a:gd name="T79" fmla="*/ 625 h 703"/>
                <a:gd name="T80" fmla="*/ 396 w 668"/>
                <a:gd name="T81" fmla="*/ 648 h 703"/>
                <a:gd name="T82" fmla="*/ 442 w 668"/>
                <a:gd name="T83" fmla="*/ 679 h 703"/>
                <a:gd name="T84" fmla="*/ 477 w 668"/>
                <a:gd name="T85" fmla="*/ 699 h 703"/>
                <a:gd name="T86" fmla="*/ 505 w 668"/>
                <a:gd name="T87" fmla="*/ 699 h 703"/>
                <a:gd name="T88" fmla="*/ 520 w 668"/>
                <a:gd name="T89" fmla="*/ 676 h 703"/>
                <a:gd name="T90" fmla="*/ 543 w 668"/>
                <a:gd name="T91" fmla="*/ 672 h 703"/>
                <a:gd name="T92" fmla="*/ 559 w 668"/>
                <a:gd name="T93" fmla="*/ 648 h 703"/>
                <a:gd name="T94" fmla="*/ 586 w 668"/>
                <a:gd name="T95" fmla="*/ 633 h 703"/>
                <a:gd name="T96" fmla="*/ 617 w 668"/>
                <a:gd name="T97" fmla="*/ 641 h 703"/>
                <a:gd name="T98" fmla="*/ 652 w 668"/>
                <a:gd name="T99" fmla="*/ 672 h 703"/>
                <a:gd name="T100" fmla="*/ 656 w 668"/>
                <a:gd name="T101" fmla="*/ 656 h 703"/>
                <a:gd name="T102" fmla="*/ 664 w 668"/>
                <a:gd name="T103" fmla="*/ 613 h 703"/>
                <a:gd name="T104" fmla="*/ 668 w 668"/>
                <a:gd name="T105" fmla="*/ 555 h 7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68" h="703">
                  <a:moveTo>
                    <a:pt x="668" y="555"/>
                  </a:moveTo>
                  <a:lnTo>
                    <a:pt x="668" y="555"/>
                  </a:lnTo>
                  <a:lnTo>
                    <a:pt x="664" y="547"/>
                  </a:lnTo>
                  <a:lnTo>
                    <a:pt x="660" y="532"/>
                  </a:lnTo>
                  <a:lnTo>
                    <a:pt x="656" y="493"/>
                  </a:lnTo>
                  <a:lnTo>
                    <a:pt x="652" y="442"/>
                  </a:lnTo>
                  <a:lnTo>
                    <a:pt x="609" y="407"/>
                  </a:lnTo>
                  <a:lnTo>
                    <a:pt x="602" y="376"/>
                  </a:lnTo>
                  <a:lnTo>
                    <a:pt x="586" y="303"/>
                  </a:lnTo>
                  <a:lnTo>
                    <a:pt x="594" y="291"/>
                  </a:lnTo>
                  <a:lnTo>
                    <a:pt x="606" y="268"/>
                  </a:lnTo>
                  <a:lnTo>
                    <a:pt x="609" y="252"/>
                  </a:lnTo>
                  <a:lnTo>
                    <a:pt x="613" y="240"/>
                  </a:lnTo>
                  <a:lnTo>
                    <a:pt x="609" y="229"/>
                  </a:lnTo>
                  <a:lnTo>
                    <a:pt x="602" y="225"/>
                  </a:lnTo>
                  <a:lnTo>
                    <a:pt x="590" y="221"/>
                  </a:lnTo>
                  <a:lnTo>
                    <a:pt x="574" y="213"/>
                  </a:lnTo>
                  <a:lnTo>
                    <a:pt x="543" y="186"/>
                  </a:lnTo>
                  <a:lnTo>
                    <a:pt x="508" y="151"/>
                  </a:lnTo>
                  <a:lnTo>
                    <a:pt x="473" y="77"/>
                  </a:lnTo>
                  <a:lnTo>
                    <a:pt x="450" y="73"/>
                  </a:lnTo>
                  <a:lnTo>
                    <a:pt x="439" y="66"/>
                  </a:lnTo>
                  <a:lnTo>
                    <a:pt x="431" y="62"/>
                  </a:lnTo>
                  <a:lnTo>
                    <a:pt x="423" y="54"/>
                  </a:lnTo>
                  <a:lnTo>
                    <a:pt x="419" y="35"/>
                  </a:lnTo>
                  <a:lnTo>
                    <a:pt x="415" y="27"/>
                  </a:lnTo>
                  <a:lnTo>
                    <a:pt x="411" y="19"/>
                  </a:lnTo>
                  <a:lnTo>
                    <a:pt x="404" y="15"/>
                  </a:lnTo>
                  <a:lnTo>
                    <a:pt x="392" y="7"/>
                  </a:lnTo>
                  <a:lnTo>
                    <a:pt x="361" y="0"/>
                  </a:lnTo>
                  <a:lnTo>
                    <a:pt x="345" y="0"/>
                  </a:lnTo>
                  <a:lnTo>
                    <a:pt x="330" y="0"/>
                  </a:lnTo>
                  <a:lnTo>
                    <a:pt x="314" y="3"/>
                  </a:lnTo>
                  <a:lnTo>
                    <a:pt x="303" y="11"/>
                  </a:lnTo>
                  <a:lnTo>
                    <a:pt x="279" y="31"/>
                  </a:lnTo>
                  <a:lnTo>
                    <a:pt x="248" y="46"/>
                  </a:lnTo>
                  <a:lnTo>
                    <a:pt x="209" y="66"/>
                  </a:lnTo>
                  <a:lnTo>
                    <a:pt x="202" y="62"/>
                  </a:lnTo>
                  <a:lnTo>
                    <a:pt x="174" y="58"/>
                  </a:lnTo>
                  <a:lnTo>
                    <a:pt x="136" y="58"/>
                  </a:lnTo>
                  <a:lnTo>
                    <a:pt x="112" y="62"/>
                  </a:lnTo>
                  <a:lnTo>
                    <a:pt x="85" y="66"/>
                  </a:lnTo>
                  <a:lnTo>
                    <a:pt x="58" y="73"/>
                  </a:lnTo>
                  <a:lnTo>
                    <a:pt x="38" y="85"/>
                  </a:lnTo>
                  <a:lnTo>
                    <a:pt x="27" y="97"/>
                  </a:lnTo>
                  <a:lnTo>
                    <a:pt x="15" y="104"/>
                  </a:lnTo>
                  <a:lnTo>
                    <a:pt x="3" y="124"/>
                  </a:lnTo>
                  <a:lnTo>
                    <a:pt x="0" y="132"/>
                  </a:lnTo>
                  <a:lnTo>
                    <a:pt x="77" y="248"/>
                  </a:lnTo>
                  <a:lnTo>
                    <a:pt x="136" y="291"/>
                  </a:lnTo>
                  <a:lnTo>
                    <a:pt x="151" y="318"/>
                  </a:lnTo>
                  <a:lnTo>
                    <a:pt x="171" y="341"/>
                  </a:lnTo>
                  <a:lnTo>
                    <a:pt x="186" y="361"/>
                  </a:lnTo>
                  <a:lnTo>
                    <a:pt x="202" y="376"/>
                  </a:lnTo>
                  <a:lnTo>
                    <a:pt x="225" y="396"/>
                  </a:lnTo>
                  <a:lnTo>
                    <a:pt x="233" y="400"/>
                  </a:lnTo>
                  <a:lnTo>
                    <a:pt x="256" y="411"/>
                  </a:lnTo>
                  <a:lnTo>
                    <a:pt x="264" y="435"/>
                  </a:lnTo>
                  <a:lnTo>
                    <a:pt x="272" y="454"/>
                  </a:lnTo>
                  <a:lnTo>
                    <a:pt x="291" y="481"/>
                  </a:lnTo>
                  <a:lnTo>
                    <a:pt x="306" y="497"/>
                  </a:lnTo>
                  <a:lnTo>
                    <a:pt x="314" y="505"/>
                  </a:lnTo>
                  <a:lnTo>
                    <a:pt x="345" y="524"/>
                  </a:lnTo>
                  <a:lnTo>
                    <a:pt x="361" y="543"/>
                  </a:lnTo>
                  <a:lnTo>
                    <a:pt x="373" y="563"/>
                  </a:lnTo>
                  <a:lnTo>
                    <a:pt x="373" y="582"/>
                  </a:lnTo>
                  <a:lnTo>
                    <a:pt x="373" y="598"/>
                  </a:lnTo>
                  <a:lnTo>
                    <a:pt x="369" y="613"/>
                  </a:lnTo>
                  <a:lnTo>
                    <a:pt x="361" y="625"/>
                  </a:lnTo>
                  <a:lnTo>
                    <a:pt x="396" y="648"/>
                  </a:lnTo>
                  <a:lnTo>
                    <a:pt x="442" y="679"/>
                  </a:lnTo>
                  <a:lnTo>
                    <a:pt x="462" y="691"/>
                  </a:lnTo>
                  <a:lnTo>
                    <a:pt x="477" y="699"/>
                  </a:lnTo>
                  <a:lnTo>
                    <a:pt x="493" y="703"/>
                  </a:lnTo>
                  <a:lnTo>
                    <a:pt x="505" y="699"/>
                  </a:lnTo>
                  <a:lnTo>
                    <a:pt x="512" y="691"/>
                  </a:lnTo>
                  <a:lnTo>
                    <a:pt x="520" y="676"/>
                  </a:lnTo>
                  <a:lnTo>
                    <a:pt x="543" y="672"/>
                  </a:lnTo>
                  <a:lnTo>
                    <a:pt x="551" y="660"/>
                  </a:lnTo>
                  <a:lnTo>
                    <a:pt x="559" y="648"/>
                  </a:lnTo>
                  <a:lnTo>
                    <a:pt x="571" y="641"/>
                  </a:lnTo>
                  <a:lnTo>
                    <a:pt x="586" y="633"/>
                  </a:lnTo>
                  <a:lnTo>
                    <a:pt x="606" y="637"/>
                  </a:lnTo>
                  <a:lnTo>
                    <a:pt x="617" y="641"/>
                  </a:lnTo>
                  <a:lnTo>
                    <a:pt x="625" y="648"/>
                  </a:lnTo>
                  <a:lnTo>
                    <a:pt x="652" y="672"/>
                  </a:lnTo>
                  <a:lnTo>
                    <a:pt x="656" y="656"/>
                  </a:lnTo>
                  <a:lnTo>
                    <a:pt x="664" y="637"/>
                  </a:lnTo>
                  <a:lnTo>
                    <a:pt x="664" y="613"/>
                  </a:lnTo>
                  <a:lnTo>
                    <a:pt x="668" y="555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1" name="Freeform 14"/>
            <p:cNvSpPr/>
            <p:nvPr/>
          </p:nvSpPr>
          <p:spPr bwMode="auto">
            <a:xfrm>
              <a:off x="7666" y="7198"/>
              <a:ext cx="2627" cy="3348"/>
            </a:xfrm>
            <a:custGeom>
              <a:avLst/>
              <a:gdLst>
                <a:gd name="T0" fmla="*/ 1185 w 1216"/>
                <a:gd name="T1" fmla="*/ 898 h 1550"/>
                <a:gd name="T2" fmla="*/ 1185 w 1216"/>
                <a:gd name="T3" fmla="*/ 793 h 1550"/>
                <a:gd name="T4" fmla="*/ 1150 w 1216"/>
                <a:gd name="T5" fmla="*/ 750 h 1550"/>
                <a:gd name="T6" fmla="*/ 1119 w 1216"/>
                <a:gd name="T7" fmla="*/ 699 h 1550"/>
                <a:gd name="T8" fmla="*/ 1088 w 1216"/>
                <a:gd name="T9" fmla="*/ 692 h 1550"/>
                <a:gd name="T10" fmla="*/ 797 w 1216"/>
                <a:gd name="T11" fmla="*/ 707 h 1550"/>
                <a:gd name="T12" fmla="*/ 781 w 1216"/>
                <a:gd name="T13" fmla="*/ 684 h 1550"/>
                <a:gd name="T14" fmla="*/ 863 w 1216"/>
                <a:gd name="T15" fmla="*/ 525 h 1550"/>
                <a:gd name="T16" fmla="*/ 867 w 1216"/>
                <a:gd name="T17" fmla="*/ 272 h 1550"/>
                <a:gd name="T18" fmla="*/ 940 w 1216"/>
                <a:gd name="T19" fmla="*/ 206 h 1550"/>
                <a:gd name="T20" fmla="*/ 1026 w 1216"/>
                <a:gd name="T21" fmla="*/ 175 h 1550"/>
                <a:gd name="T22" fmla="*/ 1053 w 1216"/>
                <a:gd name="T23" fmla="*/ 113 h 1550"/>
                <a:gd name="T24" fmla="*/ 940 w 1216"/>
                <a:gd name="T25" fmla="*/ 35 h 1550"/>
                <a:gd name="T26" fmla="*/ 832 w 1216"/>
                <a:gd name="T27" fmla="*/ 31 h 1550"/>
                <a:gd name="T28" fmla="*/ 770 w 1216"/>
                <a:gd name="T29" fmla="*/ 39 h 1550"/>
                <a:gd name="T30" fmla="*/ 746 w 1216"/>
                <a:gd name="T31" fmla="*/ 82 h 1550"/>
                <a:gd name="T32" fmla="*/ 669 w 1216"/>
                <a:gd name="T33" fmla="*/ 202 h 1550"/>
                <a:gd name="T34" fmla="*/ 595 w 1216"/>
                <a:gd name="T35" fmla="*/ 237 h 1550"/>
                <a:gd name="T36" fmla="*/ 525 w 1216"/>
                <a:gd name="T37" fmla="*/ 210 h 1550"/>
                <a:gd name="T38" fmla="*/ 470 w 1216"/>
                <a:gd name="T39" fmla="*/ 171 h 1550"/>
                <a:gd name="T40" fmla="*/ 385 w 1216"/>
                <a:gd name="T41" fmla="*/ 202 h 1550"/>
                <a:gd name="T42" fmla="*/ 366 w 1216"/>
                <a:gd name="T43" fmla="*/ 206 h 1550"/>
                <a:gd name="T44" fmla="*/ 331 w 1216"/>
                <a:gd name="T45" fmla="*/ 264 h 1550"/>
                <a:gd name="T46" fmla="*/ 280 w 1216"/>
                <a:gd name="T47" fmla="*/ 307 h 1550"/>
                <a:gd name="T48" fmla="*/ 249 w 1216"/>
                <a:gd name="T49" fmla="*/ 400 h 1550"/>
                <a:gd name="T50" fmla="*/ 171 w 1216"/>
                <a:gd name="T51" fmla="*/ 431 h 1550"/>
                <a:gd name="T52" fmla="*/ 109 w 1216"/>
                <a:gd name="T53" fmla="*/ 466 h 1550"/>
                <a:gd name="T54" fmla="*/ 98 w 1216"/>
                <a:gd name="T55" fmla="*/ 517 h 1550"/>
                <a:gd name="T56" fmla="*/ 39 w 1216"/>
                <a:gd name="T57" fmla="*/ 591 h 1550"/>
                <a:gd name="T58" fmla="*/ 0 w 1216"/>
                <a:gd name="T59" fmla="*/ 633 h 1550"/>
                <a:gd name="T60" fmla="*/ 16 w 1216"/>
                <a:gd name="T61" fmla="*/ 703 h 1550"/>
                <a:gd name="T62" fmla="*/ 8 w 1216"/>
                <a:gd name="T63" fmla="*/ 793 h 1550"/>
                <a:gd name="T64" fmla="*/ 63 w 1216"/>
                <a:gd name="T65" fmla="*/ 839 h 1550"/>
                <a:gd name="T66" fmla="*/ 179 w 1216"/>
                <a:gd name="T67" fmla="*/ 983 h 1550"/>
                <a:gd name="T68" fmla="*/ 202 w 1216"/>
                <a:gd name="T69" fmla="*/ 1014 h 1550"/>
                <a:gd name="T70" fmla="*/ 202 w 1216"/>
                <a:gd name="T71" fmla="*/ 1169 h 1550"/>
                <a:gd name="T72" fmla="*/ 257 w 1216"/>
                <a:gd name="T73" fmla="*/ 1309 h 1550"/>
                <a:gd name="T74" fmla="*/ 261 w 1216"/>
                <a:gd name="T75" fmla="*/ 1317 h 1550"/>
                <a:gd name="T76" fmla="*/ 408 w 1216"/>
                <a:gd name="T77" fmla="*/ 1313 h 1550"/>
                <a:gd name="T78" fmla="*/ 459 w 1216"/>
                <a:gd name="T79" fmla="*/ 1368 h 1550"/>
                <a:gd name="T80" fmla="*/ 502 w 1216"/>
                <a:gd name="T81" fmla="*/ 1476 h 1550"/>
                <a:gd name="T82" fmla="*/ 509 w 1216"/>
                <a:gd name="T83" fmla="*/ 1550 h 1550"/>
                <a:gd name="T84" fmla="*/ 603 w 1216"/>
                <a:gd name="T85" fmla="*/ 1515 h 1550"/>
                <a:gd name="T86" fmla="*/ 669 w 1216"/>
                <a:gd name="T87" fmla="*/ 1480 h 1550"/>
                <a:gd name="T88" fmla="*/ 692 w 1216"/>
                <a:gd name="T89" fmla="*/ 1368 h 1550"/>
                <a:gd name="T90" fmla="*/ 700 w 1216"/>
                <a:gd name="T91" fmla="*/ 1352 h 1550"/>
                <a:gd name="T92" fmla="*/ 727 w 1216"/>
                <a:gd name="T93" fmla="*/ 1294 h 1550"/>
                <a:gd name="T94" fmla="*/ 777 w 1216"/>
                <a:gd name="T95" fmla="*/ 1259 h 1550"/>
                <a:gd name="T96" fmla="*/ 867 w 1216"/>
                <a:gd name="T97" fmla="*/ 1270 h 1550"/>
                <a:gd name="T98" fmla="*/ 890 w 1216"/>
                <a:gd name="T99" fmla="*/ 1247 h 1550"/>
                <a:gd name="T100" fmla="*/ 909 w 1216"/>
                <a:gd name="T101" fmla="*/ 1181 h 1550"/>
                <a:gd name="T102" fmla="*/ 960 w 1216"/>
                <a:gd name="T103" fmla="*/ 1049 h 1550"/>
                <a:gd name="T104" fmla="*/ 972 w 1216"/>
                <a:gd name="T105" fmla="*/ 1010 h 1550"/>
                <a:gd name="T106" fmla="*/ 1041 w 1216"/>
                <a:gd name="T107" fmla="*/ 999 h 1550"/>
                <a:gd name="T108" fmla="*/ 1216 w 1216"/>
                <a:gd name="T109" fmla="*/ 933 h 15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16" h="1550">
                  <a:moveTo>
                    <a:pt x="1216" y="933"/>
                  </a:moveTo>
                  <a:lnTo>
                    <a:pt x="1216" y="933"/>
                  </a:lnTo>
                  <a:lnTo>
                    <a:pt x="1205" y="921"/>
                  </a:lnTo>
                  <a:lnTo>
                    <a:pt x="1197" y="909"/>
                  </a:lnTo>
                  <a:lnTo>
                    <a:pt x="1185" y="898"/>
                  </a:lnTo>
                  <a:lnTo>
                    <a:pt x="1177" y="878"/>
                  </a:lnTo>
                  <a:lnTo>
                    <a:pt x="1174" y="855"/>
                  </a:lnTo>
                  <a:lnTo>
                    <a:pt x="1174" y="824"/>
                  </a:lnTo>
                  <a:lnTo>
                    <a:pt x="1185" y="793"/>
                  </a:lnTo>
                  <a:lnTo>
                    <a:pt x="1181" y="777"/>
                  </a:lnTo>
                  <a:lnTo>
                    <a:pt x="1174" y="769"/>
                  </a:lnTo>
                  <a:lnTo>
                    <a:pt x="1166" y="758"/>
                  </a:lnTo>
                  <a:lnTo>
                    <a:pt x="1150" y="750"/>
                  </a:lnTo>
                  <a:lnTo>
                    <a:pt x="1139" y="738"/>
                  </a:lnTo>
                  <a:lnTo>
                    <a:pt x="1127" y="719"/>
                  </a:lnTo>
                  <a:lnTo>
                    <a:pt x="1123" y="711"/>
                  </a:lnTo>
                  <a:lnTo>
                    <a:pt x="1119" y="699"/>
                  </a:lnTo>
                  <a:lnTo>
                    <a:pt x="1115" y="692"/>
                  </a:lnTo>
                  <a:lnTo>
                    <a:pt x="1107" y="688"/>
                  </a:lnTo>
                  <a:lnTo>
                    <a:pt x="1100" y="688"/>
                  </a:lnTo>
                  <a:lnTo>
                    <a:pt x="1088" y="692"/>
                  </a:lnTo>
                  <a:lnTo>
                    <a:pt x="1038" y="723"/>
                  </a:lnTo>
                  <a:lnTo>
                    <a:pt x="933" y="723"/>
                  </a:lnTo>
                  <a:lnTo>
                    <a:pt x="890" y="707"/>
                  </a:lnTo>
                  <a:lnTo>
                    <a:pt x="797" y="707"/>
                  </a:lnTo>
                  <a:lnTo>
                    <a:pt x="789" y="707"/>
                  </a:lnTo>
                  <a:lnTo>
                    <a:pt x="785" y="703"/>
                  </a:lnTo>
                  <a:lnTo>
                    <a:pt x="777" y="699"/>
                  </a:lnTo>
                  <a:lnTo>
                    <a:pt x="777" y="696"/>
                  </a:lnTo>
                  <a:lnTo>
                    <a:pt x="781" y="684"/>
                  </a:lnTo>
                  <a:lnTo>
                    <a:pt x="793" y="672"/>
                  </a:lnTo>
                  <a:lnTo>
                    <a:pt x="816" y="657"/>
                  </a:lnTo>
                  <a:lnTo>
                    <a:pt x="851" y="614"/>
                  </a:lnTo>
                  <a:lnTo>
                    <a:pt x="859" y="571"/>
                  </a:lnTo>
                  <a:lnTo>
                    <a:pt x="863" y="525"/>
                  </a:lnTo>
                  <a:lnTo>
                    <a:pt x="902" y="462"/>
                  </a:lnTo>
                  <a:lnTo>
                    <a:pt x="909" y="451"/>
                  </a:lnTo>
                  <a:lnTo>
                    <a:pt x="871" y="396"/>
                  </a:lnTo>
                  <a:lnTo>
                    <a:pt x="867" y="272"/>
                  </a:lnTo>
                  <a:lnTo>
                    <a:pt x="871" y="260"/>
                  </a:lnTo>
                  <a:lnTo>
                    <a:pt x="890" y="241"/>
                  </a:lnTo>
                  <a:lnTo>
                    <a:pt x="902" y="226"/>
                  </a:lnTo>
                  <a:lnTo>
                    <a:pt x="921" y="218"/>
                  </a:lnTo>
                  <a:lnTo>
                    <a:pt x="940" y="206"/>
                  </a:lnTo>
                  <a:lnTo>
                    <a:pt x="960" y="202"/>
                  </a:lnTo>
                  <a:lnTo>
                    <a:pt x="983" y="198"/>
                  </a:lnTo>
                  <a:lnTo>
                    <a:pt x="1006" y="191"/>
                  </a:lnTo>
                  <a:lnTo>
                    <a:pt x="1026" y="175"/>
                  </a:lnTo>
                  <a:lnTo>
                    <a:pt x="1045" y="159"/>
                  </a:lnTo>
                  <a:lnTo>
                    <a:pt x="1053" y="144"/>
                  </a:lnTo>
                  <a:lnTo>
                    <a:pt x="1057" y="128"/>
                  </a:lnTo>
                  <a:lnTo>
                    <a:pt x="1057" y="121"/>
                  </a:lnTo>
                  <a:lnTo>
                    <a:pt x="1053" y="113"/>
                  </a:lnTo>
                  <a:lnTo>
                    <a:pt x="1045" y="105"/>
                  </a:lnTo>
                  <a:lnTo>
                    <a:pt x="1038" y="97"/>
                  </a:lnTo>
                  <a:lnTo>
                    <a:pt x="1010" y="82"/>
                  </a:lnTo>
                  <a:lnTo>
                    <a:pt x="975" y="62"/>
                  </a:lnTo>
                  <a:lnTo>
                    <a:pt x="940" y="35"/>
                  </a:lnTo>
                  <a:lnTo>
                    <a:pt x="921" y="16"/>
                  </a:lnTo>
                  <a:lnTo>
                    <a:pt x="898" y="0"/>
                  </a:lnTo>
                  <a:lnTo>
                    <a:pt x="882" y="0"/>
                  </a:lnTo>
                  <a:lnTo>
                    <a:pt x="859" y="20"/>
                  </a:lnTo>
                  <a:lnTo>
                    <a:pt x="832" y="31"/>
                  </a:lnTo>
                  <a:lnTo>
                    <a:pt x="808" y="35"/>
                  </a:lnTo>
                  <a:lnTo>
                    <a:pt x="781" y="35"/>
                  </a:lnTo>
                  <a:lnTo>
                    <a:pt x="770" y="39"/>
                  </a:lnTo>
                  <a:lnTo>
                    <a:pt x="766" y="47"/>
                  </a:lnTo>
                  <a:lnTo>
                    <a:pt x="762" y="51"/>
                  </a:lnTo>
                  <a:lnTo>
                    <a:pt x="758" y="66"/>
                  </a:lnTo>
                  <a:lnTo>
                    <a:pt x="746" y="82"/>
                  </a:lnTo>
                  <a:lnTo>
                    <a:pt x="735" y="93"/>
                  </a:lnTo>
                  <a:lnTo>
                    <a:pt x="723" y="97"/>
                  </a:lnTo>
                  <a:lnTo>
                    <a:pt x="715" y="191"/>
                  </a:lnTo>
                  <a:lnTo>
                    <a:pt x="669" y="202"/>
                  </a:lnTo>
                  <a:lnTo>
                    <a:pt x="630" y="214"/>
                  </a:lnTo>
                  <a:lnTo>
                    <a:pt x="614" y="222"/>
                  </a:lnTo>
                  <a:lnTo>
                    <a:pt x="603" y="229"/>
                  </a:lnTo>
                  <a:lnTo>
                    <a:pt x="595" y="237"/>
                  </a:lnTo>
                  <a:lnTo>
                    <a:pt x="571" y="241"/>
                  </a:lnTo>
                  <a:lnTo>
                    <a:pt x="560" y="241"/>
                  </a:lnTo>
                  <a:lnTo>
                    <a:pt x="548" y="237"/>
                  </a:lnTo>
                  <a:lnTo>
                    <a:pt x="536" y="226"/>
                  </a:lnTo>
                  <a:lnTo>
                    <a:pt x="525" y="210"/>
                  </a:lnTo>
                  <a:lnTo>
                    <a:pt x="513" y="191"/>
                  </a:lnTo>
                  <a:lnTo>
                    <a:pt x="502" y="179"/>
                  </a:lnTo>
                  <a:lnTo>
                    <a:pt x="486" y="171"/>
                  </a:lnTo>
                  <a:lnTo>
                    <a:pt x="470" y="171"/>
                  </a:lnTo>
                  <a:lnTo>
                    <a:pt x="455" y="171"/>
                  </a:lnTo>
                  <a:lnTo>
                    <a:pt x="439" y="175"/>
                  </a:lnTo>
                  <a:lnTo>
                    <a:pt x="420" y="187"/>
                  </a:lnTo>
                  <a:lnTo>
                    <a:pt x="385" y="202"/>
                  </a:lnTo>
                  <a:lnTo>
                    <a:pt x="373" y="202"/>
                  </a:lnTo>
                  <a:lnTo>
                    <a:pt x="366" y="202"/>
                  </a:lnTo>
                  <a:lnTo>
                    <a:pt x="366" y="206"/>
                  </a:lnTo>
                  <a:lnTo>
                    <a:pt x="369" y="229"/>
                  </a:lnTo>
                  <a:lnTo>
                    <a:pt x="369" y="241"/>
                  </a:lnTo>
                  <a:lnTo>
                    <a:pt x="362" y="253"/>
                  </a:lnTo>
                  <a:lnTo>
                    <a:pt x="350" y="260"/>
                  </a:lnTo>
                  <a:lnTo>
                    <a:pt x="331" y="264"/>
                  </a:lnTo>
                  <a:lnTo>
                    <a:pt x="319" y="268"/>
                  </a:lnTo>
                  <a:lnTo>
                    <a:pt x="311" y="272"/>
                  </a:lnTo>
                  <a:lnTo>
                    <a:pt x="292" y="284"/>
                  </a:lnTo>
                  <a:lnTo>
                    <a:pt x="280" y="307"/>
                  </a:lnTo>
                  <a:lnTo>
                    <a:pt x="268" y="330"/>
                  </a:lnTo>
                  <a:lnTo>
                    <a:pt x="253" y="373"/>
                  </a:lnTo>
                  <a:lnTo>
                    <a:pt x="249" y="396"/>
                  </a:lnTo>
                  <a:lnTo>
                    <a:pt x="249" y="400"/>
                  </a:lnTo>
                  <a:lnTo>
                    <a:pt x="237" y="412"/>
                  </a:lnTo>
                  <a:lnTo>
                    <a:pt x="230" y="420"/>
                  </a:lnTo>
                  <a:lnTo>
                    <a:pt x="214" y="424"/>
                  </a:lnTo>
                  <a:lnTo>
                    <a:pt x="195" y="428"/>
                  </a:lnTo>
                  <a:lnTo>
                    <a:pt x="171" y="431"/>
                  </a:lnTo>
                  <a:lnTo>
                    <a:pt x="148" y="435"/>
                  </a:lnTo>
                  <a:lnTo>
                    <a:pt x="129" y="443"/>
                  </a:lnTo>
                  <a:lnTo>
                    <a:pt x="117" y="455"/>
                  </a:lnTo>
                  <a:lnTo>
                    <a:pt x="109" y="466"/>
                  </a:lnTo>
                  <a:lnTo>
                    <a:pt x="105" y="482"/>
                  </a:lnTo>
                  <a:lnTo>
                    <a:pt x="101" y="490"/>
                  </a:lnTo>
                  <a:lnTo>
                    <a:pt x="101" y="501"/>
                  </a:lnTo>
                  <a:lnTo>
                    <a:pt x="98" y="517"/>
                  </a:lnTo>
                  <a:lnTo>
                    <a:pt x="90" y="544"/>
                  </a:lnTo>
                  <a:lnTo>
                    <a:pt x="82" y="560"/>
                  </a:lnTo>
                  <a:lnTo>
                    <a:pt x="70" y="575"/>
                  </a:lnTo>
                  <a:lnTo>
                    <a:pt x="55" y="587"/>
                  </a:lnTo>
                  <a:lnTo>
                    <a:pt x="39" y="591"/>
                  </a:lnTo>
                  <a:lnTo>
                    <a:pt x="24" y="598"/>
                  </a:lnTo>
                  <a:lnTo>
                    <a:pt x="12" y="606"/>
                  </a:lnTo>
                  <a:lnTo>
                    <a:pt x="4" y="618"/>
                  </a:lnTo>
                  <a:lnTo>
                    <a:pt x="0" y="633"/>
                  </a:lnTo>
                  <a:lnTo>
                    <a:pt x="0" y="649"/>
                  </a:lnTo>
                  <a:lnTo>
                    <a:pt x="4" y="664"/>
                  </a:lnTo>
                  <a:lnTo>
                    <a:pt x="8" y="684"/>
                  </a:lnTo>
                  <a:lnTo>
                    <a:pt x="16" y="703"/>
                  </a:lnTo>
                  <a:lnTo>
                    <a:pt x="20" y="723"/>
                  </a:lnTo>
                  <a:lnTo>
                    <a:pt x="16" y="750"/>
                  </a:lnTo>
                  <a:lnTo>
                    <a:pt x="8" y="789"/>
                  </a:lnTo>
                  <a:lnTo>
                    <a:pt x="8" y="793"/>
                  </a:lnTo>
                  <a:lnTo>
                    <a:pt x="12" y="808"/>
                  </a:lnTo>
                  <a:lnTo>
                    <a:pt x="20" y="820"/>
                  </a:lnTo>
                  <a:lnTo>
                    <a:pt x="24" y="824"/>
                  </a:lnTo>
                  <a:lnTo>
                    <a:pt x="32" y="832"/>
                  </a:lnTo>
                  <a:lnTo>
                    <a:pt x="63" y="839"/>
                  </a:lnTo>
                  <a:lnTo>
                    <a:pt x="98" y="913"/>
                  </a:lnTo>
                  <a:lnTo>
                    <a:pt x="136" y="948"/>
                  </a:lnTo>
                  <a:lnTo>
                    <a:pt x="164" y="975"/>
                  </a:lnTo>
                  <a:lnTo>
                    <a:pt x="179" y="983"/>
                  </a:lnTo>
                  <a:lnTo>
                    <a:pt x="191" y="987"/>
                  </a:lnTo>
                  <a:lnTo>
                    <a:pt x="202" y="991"/>
                  </a:lnTo>
                  <a:lnTo>
                    <a:pt x="202" y="1002"/>
                  </a:lnTo>
                  <a:lnTo>
                    <a:pt x="202" y="1014"/>
                  </a:lnTo>
                  <a:lnTo>
                    <a:pt x="199" y="1030"/>
                  </a:lnTo>
                  <a:lnTo>
                    <a:pt x="187" y="1053"/>
                  </a:lnTo>
                  <a:lnTo>
                    <a:pt x="179" y="1065"/>
                  </a:lnTo>
                  <a:lnTo>
                    <a:pt x="191" y="1138"/>
                  </a:lnTo>
                  <a:lnTo>
                    <a:pt x="202" y="1169"/>
                  </a:lnTo>
                  <a:lnTo>
                    <a:pt x="245" y="1204"/>
                  </a:lnTo>
                  <a:lnTo>
                    <a:pt x="245" y="1255"/>
                  </a:lnTo>
                  <a:lnTo>
                    <a:pt x="253" y="1294"/>
                  </a:lnTo>
                  <a:lnTo>
                    <a:pt x="257" y="1309"/>
                  </a:lnTo>
                  <a:lnTo>
                    <a:pt x="261" y="1317"/>
                  </a:lnTo>
                  <a:lnTo>
                    <a:pt x="261" y="1321"/>
                  </a:lnTo>
                  <a:lnTo>
                    <a:pt x="261" y="1317"/>
                  </a:lnTo>
                  <a:lnTo>
                    <a:pt x="280" y="1313"/>
                  </a:lnTo>
                  <a:lnTo>
                    <a:pt x="327" y="1305"/>
                  </a:lnTo>
                  <a:lnTo>
                    <a:pt x="354" y="1305"/>
                  </a:lnTo>
                  <a:lnTo>
                    <a:pt x="381" y="1305"/>
                  </a:lnTo>
                  <a:lnTo>
                    <a:pt x="408" y="1313"/>
                  </a:lnTo>
                  <a:lnTo>
                    <a:pt x="432" y="1325"/>
                  </a:lnTo>
                  <a:lnTo>
                    <a:pt x="443" y="1337"/>
                  </a:lnTo>
                  <a:lnTo>
                    <a:pt x="451" y="1348"/>
                  </a:lnTo>
                  <a:lnTo>
                    <a:pt x="459" y="1368"/>
                  </a:lnTo>
                  <a:lnTo>
                    <a:pt x="459" y="1387"/>
                  </a:lnTo>
                  <a:lnTo>
                    <a:pt x="459" y="1391"/>
                  </a:lnTo>
                  <a:lnTo>
                    <a:pt x="478" y="1403"/>
                  </a:lnTo>
                  <a:lnTo>
                    <a:pt x="482" y="1453"/>
                  </a:lnTo>
                  <a:lnTo>
                    <a:pt x="502" y="1476"/>
                  </a:lnTo>
                  <a:lnTo>
                    <a:pt x="502" y="1535"/>
                  </a:lnTo>
                  <a:lnTo>
                    <a:pt x="502" y="1542"/>
                  </a:lnTo>
                  <a:lnTo>
                    <a:pt x="505" y="1546"/>
                  </a:lnTo>
                  <a:lnTo>
                    <a:pt x="509" y="1550"/>
                  </a:lnTo>
                  <a:lnTo>
                    <a:pt x="517" y="1550"/>
                  </a:lnTo>
                  <a:lnTo>
                    <a:pt x="525" y="1542"/>
                  </a:lnTo>
                  <a:lnTo>
                    <a:pt x="540" y="1531"/>
                  </a:lnTo>
                  <a:lnTo>
                    <a:pt x="560" y="1511"/>
                  </a:lnTo>
                  <a:lnTo>
                    <a:pt x="603" y="1515"/>
                  </a:lnTo>
                  <a:lnTo>
                    <a:pt x="618" y="1515"/>
                  </a:lnTo>
                  <a:lnTo>
                    <a:pt x="634" y="1507"/>
                  </a:lnTo>
                  <a:lnTo>
                    <a:pt x="653" y="1500"/>
                  </a:lnTo>
                  <a:lnTo>
                    <a:pt x="669" y="1480"/>
                  </a:lnTo>
                  <a:lnTo>
                    <a:pt x="684" y="1453"/>
                  </a:lnTo>
                  <a:lnTo>
                    <a:pt x="688" y="1438"/>
                  </a:lnTo>
                  <a:lnTo>
                    <a:pt x="692" y="1418"/>
                  </a:lnTo>
                  <a:lnTo>
                    <a:pt x="692" y="1395"/>
                  </a:lnTo>
                  <a:lnTo>
                    <a:pt x="692" y="1368"/>
                  </a:lnTo>
                  <a:lnTo>
                    <a:pt x="692" y="1364"/>
                  </a:lnTo>
                  <a:lnTo>
                    <a:pt x="692" y="1356"/>
                  </a:lnTo>
                  <a:lnTo>
                    <a:pt x="696" y="1352"/>
                  </a:lnTo>
                  <a:lnTo>
                    <a:pt x="700" y="1352"/>
                  </a:lnTo>
                  <a:lnTo>
                    <a:pt x="719" y="1352"/>
                  </a:lnTo>
                  <a:lnTo>
                    <a:pt x="719" y="1333"/>
                  </a:lnTo>
                  <a:lnTo>
                    <a:pt x="723" y="1313"/>
                  </a:lnTo>
                  <a:lnTo>
                    <a:pt x="727" y="1294"/>
                  </a:lnTo>
                  <a:lnTo>
                    <a:pt x="738" y="1278"/>
                  </a:lnTo>
                  <a:lnTo>
                    <a:pt x="742" y="1270"/>
                  </a:lnTo>
                  <a:lnTo>
                    <a:pt x="754" y="1267"/>
                  </a:lnTo>
                  <a:lnTo>
                    <a:pt x="762" y="1263"/>
                  </a:lnTo>
                  <a:lnTo>
                    <a:pt x="777" y="1259"/>
                  </a:lnTo>
                  <a:lnTo>
                    <a:pt x="789" y="1263"/>
                  </a:lnTo>
                  <a:lnTo>
                    <a:pt x="808" y="1267"/>
                  </a:lnTo>
                  <a:lnTo>
                    <a:pt x="828" y="1270"/>
                  </a:lnTo>
                  <a:lnTo>
                    <a:pt x="867" y="1270"/>
                  </a:lnTo>
                  <a:lnTo>
                    <a:pt x="882" y="1270"/>
                  </a:lnTo>
                  <a:lnTo>
                    <a:pt x="890" y="1267"/>
                  </a:lnTo>
                  <a:lnTo>
                    <a:pt x="894" y="1263"/>
                  </a:lnTo>
                  <a:lnTo>
                    <a:pt x="894" y="1255"/>
                  </a:lnTo>
                  <a:lnTo>
                    <a:pt x="890" y="1247"/>
                  </a:lnTo>
                  <a:lnTo>
                    <a:pt x="874" y="1228"/>
                  </a:lnTo>
                  <a:lnTo>
                    <a:pt x="874" y="1216"/>
                  </a:lnTo>
                  <a:lnTo>
                    <a:pt x="894" y="1201"/>
                  </a:lnTo>
                  <a:lnTo>
                    <a:pt x="909" y="1181"/>
                  </a:lnTo>
                  <a:lnTo>
                    <a:pt x="929" y="1162"/>
                  </a:lnTo>
                  <a:lnTo>
                    <a:pt x="944" y="1135"/>
                  </a:lnTo>
                  <a:lnTo>
                    <a:pt x="956" y="1103"/>
                  </a:lnTo>
                  <a:lnTo>
                    <a:pt x="964" y="1068"/>
                  </a:lnTo>
                  <a:lnTo>
                    <a:pt x="960" y="1049"/>
                  </a:lnTo>
                  <a:lnTo>
                    <a:pt x="956" y="1030"/>
                  </a:lnTo>
                  <a:lnTo>
                    <a:pt x="960" y="1026"/>
                  </a:lnTo>
                  <a:lnTo>
                    <a:pt x="964" y="1014"/>
                  </a:lnTo>
                  <a:lnTo>
                    <a:pt x="972" y="1010"/>
                  </a:lnTo>
                  <a:lnTo>
                    <a:pt x="983" y="1006"/>
                  </a:lnTo>
                  <a:lnTo>
                    <a:pt x="999" y="1002"/>
                  </a:lnTo>
                  <a:lnTo>
                    <a:pt x="1018" y="999"/>
                  </a:lnTo>
                  <a:lnTo>
                    <a:pt x="1041" y="999"/>
                  </a:lnTo>
                  <a:lnTo>
                    <a:pt x="1065" y="991"/>
                  </a:lnTo>
                  <a:lnTo>
                    <a:pt x="1123" y="975"/>
                  </a:lnTo>
                  <a:lnTo>
                    <a:pt x="1177" y="956"/>
                  </a:lnTo>
                  <a:lnTo>
                    <a:pt x="1216" y="936"/>
                  </a:lnTo>
                  <a:lnTo>
                    <a:pt x="1216" y="933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2" name="Freeform 16"/>
            <p:cNvSpPr/>
            <p:nvPr/>
          </p:nvSpPr>
          <p:spPr bwMode="auto">
            <a:xfrm>
              <a:off x="3970" y="7753"/>
              <a:ext cx="2281" cy="2400"/>
            </a:xfrm>
            <a:custGeom>
              <a:avLst/>
              <a:gdLst>
                <a:gd name="T0" fmla="*/ 909 w 1056"/>
                <a:gd name="T1" fmla="*/ 815 h 1111"/>
                <a:gd name="T2" fmla="*/ 850 w 1056"/>
                <a:gd name="T3" fmla="*/ 784 h 1111"/>
                <a:gd name="T4" fmla="*/ 831 w 1056"/>
                <a:gd name="T5" fmla="*/ 749 h 1111"/>
                <a:gd name="T6" fmla="*/ 847 w 1056"/>
                <a:gd name="T7" fmla="*/ 691 h 1111"/>
                <a:gd name="T8" fmla="*/ 905 w 1056"/>
                <a:gd name="T9" fmla="*/ 586 h 1111"/>
                <a:gd name="T10" fmla="*/ 924 w 1056"/>
                <a:gd name="T11" fmla="*/ 508 h 1111"/>
                <a:gd name="T12" fmla="*/ 917 w 1056"/>
                <a:gd name="T13" fmla="*/ 419 h 1111"/>
                <a:gd name="T14" fmla="*/ 905 w 1056"/>
                <a:gd name="T15" fmla="*/ 384 h 1111"/>
                <a:gd name="T16" fmla="*/ 870 w 1056"/>
                <a:gd name="T17" fmla="*/ 322 h 1111"/>
                <a:gd name="T18" fmla="*/ 866 w 1056"/>
                <a:gd name="T19" fmla="*/ 283 h 1111"/>
                <a:gd name="T20" fmla="*/ 858 w 1056"/>
                <a:gd name="T21" fmla="*/ 198 h 1111"/>
                <a:gd name="T22" fmla="*/ 816 w 1056"/>
                <a:gd name="T23" fmla="*/ 120 h 1111"/>
                <a:gd name="T24" fmla="*/ 757 w 1056"/>
                <a:gd name="T25" fmla="*/ 89 h 1111"/>
                <a:gd name="T26" fmla="*/ 691 w 1056"/>
                <a:gd name="T27" fmla="*/ 19 h 1111"/>
                <a:gd name="T28" fmla="*/ 664 w 1056"/>
                <a:gd name="T29" fmla="*/ 3 h 1111"/>
                <a:gd name="T30" fmla="*/ 633 w 1056"/>
                <a:gd name="T31" fmla="*/ 0 h 1111"/>
                <a:gd name="T32" fmla="*/ 606 w 1056"/>
                <a:gd name="T33" fmla="*/ 19 h 1111"/>
                <a:gd name="T34" fmla="*/ 590 w 1056"/>
                <a:gd name="T35" fmla="*/ 58 h 1111"/>
                <a:gd name="T36" fmla="*/ 582 w 1056"/>
                <a:gd name="T37" fmla="*/ 81 h 1111"/>
                <a:gd name="T38" fmla="*/ 532 w 1056"/>
                <a:gd name="T39" fmla="*/ 93 h 1111"/>
                <a:gd name="T40" fmla="*/ 489 w 1056"/>
                <a:gd name="T41" fmla="*/ 93 h 1111"/>
                <a:gd name="T42" fmla="*/ 435 w 1056"/>
                <a:gd name="T43" fmla="*/ 124 h 1111"/>
                <a:gd name="T44" fmla="*/ 392 w 1056"/>
                <a:gd name="T45" fmla="*/ 190 h 1111"/>
                <a:gd name="T46" fmla="*/ 330 w 1056"/>
                <a:gd name="T47" fmla="*/ 225 h 1111"/>
                <a:gd name="T48" fmla="*/ 330 w 1056"/>
                <a:gd name="T49" fmla="*/ 244 h 1111"/>
                <a:gd name="T50" fmla="*/ 342 w 1056"/>
                <a:gd name="T51" fmla="*/ 275 h 1111"/>
                <a:gd name="T52" fmla="*/ 322 w 1056"/>
                <a:gd name="T53" fmla="*/ 310 h 1111"/>
                <a:gd name="T54" fmla="*/ 272 w 1056"/>
                <a:gd name="T55" fmla="*/ 341 h 1111"/>
                <a:gd name="T56" fmla="*/ 241 w 1056"/>
                <a:gd name="T57" fmla="*/ 341 h 1111"/>
                <a:gd name="T58" fmla="*/ 175 w 1056"/>
                <a:gd name="T59" fmla="*/ 369 h 1111"/>
                <a:gd name="T60" fmla="*/ 120 w 1056"/>
                <a:gd name="T61" fmla="*/ 423 h 1111"/>
                <a:gd name="T62" fmla="*/ 109 w 1056"/>
                <a:gd name="T63" fmla="*/ 450 h 1111"/>
                <a:gd name="T64" fmla="*/ 35 w 1056"/>
                <a:gd name="T65" fmla="*/ 516 h 1111"/>
                <a:gd name="T66" fmla="*/ 0 w 1056"/>
                <a:gd name="T67" fmla="*/ 582 h 1111"/>
                <a:gd name="T68" fmla="*/ 4 w 1056"/>
                <a:gd name="T69" fmla="*/ 676 h 1111"/>
                <a:gd name="T70" fmla="*/ 74 w 1056"/>
                <a:gd name="T71" fmla="*/ 707 h 1111"/>
                <a:gd name="T72" fmla="*/ 217 w 1056"/>
                <a:gd name="T73" fmla="*/ 738 h 1111"/>
                <a:gd name="T74" fmla="*/ 225 w 1056"/>
                <a:gd name="T75" fmla="*/ 757 h 1111"/>
                <a:gd name="T76" fmla="*/ 256 w 1056"/>
                <a:gd name="T77" fmla="*/ 792 h 1111"/>
                <a:gd name="T78" fmla="*/ 268 w 1056"/>
                <a:gd name="T79" fmla="*/ 831 h 1111"/>
                <a:gd name="T80" fmla="*/ 330 w 1056"/>
                <a:gd name="T81" fmla="*/ 843 h 1111"/>
                <a:gd name="T82" fmla="*/ 365 w 1056"/>
                <a:gd name="T83" fmla="*/ 885 h 1111"/>
                <a:gd name="T84" fmla="*/ 373 w 1056"/>
                <a:gd name="T85" fmla="*/ 920 h 1111"/>
                <a:gd name="T86" fmla="*/ 396 w 1056"/>
                <a:gd name="T87" fmla="*/ 1041 h 1111"/>
                <a:gd name="T88" fmla="*/ 427 w 1056"/>
                <a:gd name="T89" fmla="*/ 1064 h 1111"/>
                <a:gd name="T90" fmla="*/ 450 w 1056"/>
                <a:gd name="T91" fmla="*/ 1060 h 1111"/>
                <a:gd name="T92" fmla="*/ 489 w 1056"/>
                <a:gd name="T93" fmla="*/ 1072 h 1111"/>
                <a:gd name="T94" fmla="*/ 516 w 1056"/>
                <a:gd name="T95" fmla="*/ 1080 h 1111"/>
                <a:gd name="T96" fmla="*/ 555 w 1056"/>
                <a:gd name="T97" fmla="*/ 1064 h 1111"/>
                <a:gd name="T98" fmla="*/ 625 w 1056"/>
                <a:gd name="T99" fmla="*/ 1103 h 1111"/>
                <a:gd name="T100" fmla="*/ 649 w 1056"/>
                <a:gd name="T101" fmla="*/ 1103 h 1111"/>
                <a:gd name="T102" fmla="*/ 718 w 1056"/>
                <a:gd name="T103" fmla="*/ 1068 h 1111"/>
                <a:gd name="T104" fmla="*/ 761 w 1056"/>
                <a:gd name="T105" fmla="*/ 1064 h 1111"/>
                <a:gd name="T106" fmla="*/ 823 w 1056"/>
                <a:gd name="T107" fmla="*/ 1080 h 1111"/>
                <a:gd name="T108" fmla="*/ 862 w 1056"/>
                <a:gd name="T109" fmla="*/ 1103 h 1111"/>
                <a:gd name="T110" fmla="*/ 905 w 1056"/>
                <a:gd name="T111" fmla="*/ 1111 h 1111"/>
                <a:gd name="T112" fmla="*/ 932 w 1056"/>
                <a:gd name="T113" fmla="*/ 1064 h 1111"/>
                <a:gd name="T114" fmla="*/ 955 w 1056"/>
                <a:gd name="T115" fmla="*/ 1064 h 1111"/>
                <a:gd name="T116" fmla="*/ 998 w 1056"/>
                <a:gd name="T117" fmla="*/ 1033 h 1111"/>
                <a:gd name="T118" fmla="*/ 1010 w 1056"/>
                <a:gd name="T119" fmla="*/ 971 h 1111"/>
                <a:gd name="T120" fmla="*/ 1056 w 1056"/>
                <a:gd name="T121" fmla="*/ 889 h 1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6" h="1111">
                  <a:moveTo>
                    <a:pt x="1052" y="889"/>
                  </a:moveTo>
                  <a:lnTo>
                    <a:pt x="909" y="815"/>
                  </a:lnTo>
                  <a:lnTo>
                    <a:pt x="882" y="808"/>
                  </a:lnTo>
                  <a:lnTo>
                    <a:pt x="862" y="796"/>
                  </a:lnTo>
                  <a:lnTo>
                    <a:pt x="850" y="784"/>
                  </a:lnTo>
                  <a:lnTo>
                    <a:pt x="839" y="773"/>
                  </a:lnTo>
                  <a:lnTo>
                    <a:pt x="831" y="761"/>
                  </a:lnTo>
                  <a:lnTo>
                    <a:pt x="831" y="749"/>
                  </a:lnTo>
                  <a:lnTo>
                    <a:pt x="831" y="734"/>
                  </a:lnTo>
                  <a:lnTo>
                    <a:pt x="835" y="722"/>
                  </a:lnTo>
                  <a:lnTo>
                    <a:pt x="847" y="691"/>
                  </a:lnTo>
                  <a:lnTo>
                    <a:pt x="866" y="660"/>
                  </a:lnTo>
                  <a:lnTo>
                    <a:pt x="885" y="625"/>
                  </a:lnTo>
                  <a:lnTo>
                    <a:pt x="905" y="586"/>
                  </a:lnTo>
                  <a:lnTo>
                    <a:pt x="917" y="547"/>
                  </a:lnTo>
                  <a:lnTo>
                    <a:pt x="924" y="508"/>
                  </a:lnTo>
                  <a:lnTo>
                    <a:pt x="924" y="474"/>
                  </a:lnTo>
                  <a:lnTo>
                    <a:pt x="920" y="442"/>
                  </a:lnTo>
                  <a:lnTo>
                    <a:pt x="917" y="419"/>
                  </a:lnTo>
                  <a:lnTo>
                    <a:pt x="909" y="400"/>
                  </a:lnTo>
                  <a:lnTo>
                    <a:pt x="905" y="384"/>
                  </a:lnTo>
                  <a:lnTo>
                    <a:pt x="889" y="369"/>
                  </a:lnTo>
                  <a:lnTo>
                    <a:pt x="882" y="353"/>
                  </a:lnTo>
                  <a:lnTo>
                    <a:pt x="870" y="322"/>
                  </a:lnTo>
                  <a:lnTo>
                    <a:pt x="866" y="295"/>
                  </a:lnTo>
                  <a:lnTo>
                    <a:pt x="866" y="283"/>
                  </a:lnTo>
                  <a:lnTo>
                    <a:pt x="870" y="252"/>
                  </a:lnTo>
                  <a:lnTo>
                    <a:pt x="866" y="225"/>
                  </a:lnTo>
                  <a:lnTo>
                    <a:pt x="858" y="198"/>
                  </a:lnTo>
                  <a:lnTo>
                    <a:pt x="847" y="171"/>
                  </a:lnTo>
                  <a:lnTo>
                    <a:pt x="827" y="136"/>
                  </a:lnTo>
                  <a:lnTo>
                    <a:pt x="816" y="120"/>
                  </a:lnTo>
                  <a:lnTo>
                    <a:pt x="784" y="104"/>
                  </a:lnTo>
                  <a:lnTo>
                    <a:pt x="757" y="89"/>
                  </a:lnTo>
                  <a:lnTo>
                    <a:pt x="734" y="70"/>
                  </a:lnTo>
                  <a:lnTo>
                    <a:pt x="715" y="50"/>
                  </a:lnTo>
                  <a:lnTo>
                    <a:pt x="691" y="19"/>
                  </a:lnTo>
                  <a:lnTo>
                    <a:pt x="680" y="3"/>
                  </a:lnTo>
                  <a:lnTo>
                    <a:pt x="664" y="3"/>
                  </a:lnTo>
                  <a:lnTo>
                    <a:pt x="649" y="3"/>
                  </a:lnTo>
                  <a:lnTo>
                    <a:pt x="633" y="0"/>
                  </a:lnTo>
                  <a:lnTo>
                    <a:pt x="625" y="3"/>
                  </a:lnTo>
                  <a:lnTo>
                    <a:pt x="614" y="11"/>
                  </a:lnTo>
                  <a:lnTo>
                    <a:pt x="606" y="19"/>
                  </a:lnTo>
                  <a:lnTo>
                    <a:pt x="598" y="31"/>
                  </a:lnTo>
                  <a:lnTo>
                    <a:pt x="594" y="42"/>
                  </a:lnTo>
                  <a:lnTo>
                    <a:pt x="590" y="58"/>
                  </a:lnTo>
                  <a:lnTo>
                    <a:pt x="586" y="73"/>
                  </a:lnTo>
                  <a:lnTo>
                    <a:pt x="582" y="81"/>
                  </a:lnTo>
                  <a:lnTo>
                    <a:pt x="571" y="89"/>
                  </a:lnTo>
                  <a:lnTo>
                    <a:pt x="559" y="93"/>
                  </a:lnTo>
                  <a:lnTo>
                    <a:pt x="532" y="93"/>
                  </a:lnTo>
                  <a:lnTo>
                    <a:pt x="505" y="93"/>
                  </a:lnTo>
                  <a:lnTo>
                    <a:pt x="489" y="93"/>
                  </a:lnTo>
                  <a:lnTo>
                    <a:pt x="470" y="101"/>
                  </a:lnTo>
                  <a:lnTo>
                    <a:pt x="454" y="108"/>
                  </a:lnTo>
                  <a:lnTo>
                    <a:pt x="435" y="124"/>
                  </a:lnTo>
                  <a:lnTo>
                    <a:pt x="419" y="143"/>
                  </a:lnTo>
                  <a:lnTo>
                    <a:pt x="404" y="163"/>
                  </a:lnTo>
                  <a:lnTo>
                    <a:pt x="392" y="190"/>
                  </a:lnTo>
                  <a:lnTo>
                    <a:pt x="388" y="225"/>
                  </a:lnTo>
                  <a:lnTo>
                    <a:pt x="330" y="225"/>
                  </a:lnTo>
                  <a:lnTo>
                    <a:pt x="326" y="233"/>
                  </a:lnTo>
                  <a:lnTo>
                    <a:pt x="330" y="244"/>
                  </a:lnTo>
                  <a:lnTo>
                    <a:pt x="338" y="268"/>
                  </a:lnTo>
                  <a:lnTo>
                    <a:pt x="342" y="275"/>
                  </a:lnTo>
                  <a:lnTo>
                    <a:pt x="342" y="283"/>
                  </a:lnTo>
                  <a:lnTo>
                    <a:pt x="334" y="299"/>
                  </a:lnTo>
                  <a:lnTo>
                    <a:pt x="322" y="310"/>
                  </a:lnTo>
                  <a:lnTo>
                    <a:pt x="307" y="322"/>
                  </a:lnTo>
                  <a:lnTo>
                    <a:pt x="287" y="334"/>
                  </a:lnTo>
                  <a:lnTo>
                    <a:pt x="272" y="341"/>
                  </a:lnTo>
                  <a:lnTo>
                    <a:pt x="252" y="341"/>
                  </a:lnTo>
                  <a:lnTo>
                    <a:pt x="241" y="341"/>
                  </a:lnTo>
                  <a:lnTo>
                    <a:pt x="229" y="341"/>
                  </a:lnTo>
                  <a:lnTo>
                    <a:pt x="213" y="349"/>
                  </a:lnTo>
                  <a:lnTo>
                    <a:pt x="175" y="369"/>
                  </a:lnTo>
                  <a:lnTo>
                    <a:pt x="128" y="400"/>
                  </a:lnTo>
                  <a:lnTo>
                    <a:pt x="120" y="423"/>
                  </a:lnTo>
                  <a:lnTo>
                    <a:pt x="112" y="439"/>
                  </a:lnTo>
                  <a:lnTo>
                    <a:pt x="109" y="450"/>
                  </a:lnTo>
                  <a:lnTo>
                    <a:pt x="93" y="466"/>
                  </a:lnTo>
                  <a:lnTo>
                    <a:pt x="54" y="497"/>
                  </a:lnTo>
                  <a:lnTo>
                    <a:pt x="35" y="516"/>
                  </a:lnTo>
                  <a:lnTo>
                    <a:pt x="19" y="540"/>
                  </a:lnTo>
                  <a:lnTo>
                    <a:pt x="8" y="563"/>
                  </a:lnTo>
                  <a:lnTo>
                    <a:pt x="0" y="582"/>
                  </a:lnTo>
                  <a:lnTo>
                    <a:pt x="4" y="676"/>
                  </a:lnTo>
                  <a:lnTo>
                    <a:pt x="35" y="683"/>
                  </a:lnTo>
                  <a:lnTo>
                    <a:pt x="58" y="699"/>
                  </a:lnTo>
                  <a:lnTo>
                    <a:pt x="74" y="707"/>
                  </a:lnTo>
                  <a:lnTo>
                    <a:pt x="81" y="714"/>
                  </a:lnTo>
                  <a:lnTo>
                    <a:pt x="159" y="726"/>
                  </a:lnTo>
                  <a:lnTo>
                    <a:pt x="217" y="738"/>
                  </a:lnTo>
                  <a:lnTo>
                    <a:pt x="217" y="745"/>
                  </a:lnTo>
                  <a:lnTo>
                    <a:pt x="225" y="757"/>
                  </a:lnTo>
                  <a:lnTo>
                    <a:pt x="237" y="777"/>
                  </a:lnTo>
                  <a:lnTo>
                    <a:pt x="245" y="784"/>
                  </a:lnTo>
                  <a:lnTo>
                    <a:pt x="256" y="792"/>
                  </a:lnTo>
                  <a:lnTo>
                    <a:pt x="252" y="835"/>
                  </a:lnTo>
                  <a:lnTo>
                    <a:pt x="268" y="831"/>
                  </a:lnTo>
                  <a:lnTo>
                    <a:pt x="287" y="831"/>
                  </a:lnTo>
                  <a:lnTo>
                    <a:pt x="307" y="835"/>
                  </a:lnTo>
                  <a:lnTo>
                    <a:pt x="330" y="843"/>
                  </a:lnTo>
                  <a:lnTo>
                    <a:pt x="349" y="858"/>
                  </a:lnTo>
                  <a:lnTo>
                    <a:pt x="357" y="870"/>
                  </a:lnTo>
                  <a:lnTo>
                    <a:pt x="365" y="885"/>
                  </a:lnTo>
                  <a:lnTo>
                    <a:pt x="369" y="901"/>
                  </a:lnTo>
                  <a:lnTo>
                    <a:pt x="373" y="920"/>
                  </a:lnTo>
                  <a:lnTo>
                    <a:pt x="384" y="990"/>
                  </a:lnTo>
                  <a:lnTo>
                    <a:pt x="392" y="1029"/>
                  </a:lnTo>
                  <a:lnTo>
                    <a:pt x="396" y="1041"/>
                  </a:lnTo>
                  <a:lnTo>
                    <a:pt x="404" y="1052"/>
                  </a:lnTo>
                  <a:lnTo>
                    <a:pt x="412" y="1056"/>
                  </a:lnTo>
                  <a:lnTo>
                    <a:pt x="427" y="1064"/>
                  </a:lnTo>
                  <a:lnTo>
                    <a:pt x="431" y="1060"/>
                  </a:lnTo>
                  <a:lnTo>
                    <a:pt x="450" y="1060"/>
                  </a:lnTo>
                  <a:lnTo>
                    <a:pt x="462" y="1060"/>
                  </a:lnTo>
                  <a:lnTo>
                    <a:pt x="474" y="1064"/>
                  </a:lnTo>
                  <a:lnTo>
                    <a:pt x="489" y="1072"/>
                  </a:lnTo>
                  <a:lnTo>
                    <a:pt x="505" y="1087"/>
                  </a:lnTo>
                  <a:lnTo>
                    <a:pt x="516" y="1080"/>
                  </a:lnTo>
                  <a:lnTo>
                    <a:pt x="524" y="1072"/>
                  </a:lnTo>
                  <a:lnTo>
                    <a:pt x="536" y="1068"/>
                  </a:lnTo>
                  <a:lnTo>
                    <a:pt x="555" y="1064"/>
                  </a:lnTo>
                  <a:lnTo>
                    <a:pt x="575" y="1068"/>
                  </a:lnTo>
                  <a:lnTo>
                    <a:pt x="598" y="1080"/>
                  </a:lnTo>
                  <a:lnTo>
                    <a:pt x="625" y="1103"/>
                  </a:lnTo>
                  <a:lnTo>
                    <a:pt x="629" y="1103"/>
                  </a:lnTo>
                  <a:lnTo>
                    <a:pt x="649" y="1103"/>
                  </a:lnTo>
                  <a:lnTo>
                    <a:pt x="680" y="1095"/>
                  </a:lnTo>
                  <a:lnTo>
                    <a:pt x="695" y="1083"/>
                  </a:lnTo>
                  <a:lnTo>
                    <a:pt x="718" y="1068"/>
                  </a:lnTo>
                  <a:lnTo>
                    <a:pt x="730" y="1068"/>
                  </a:lnTo>
                  <a:lnTo>
                    <a:pt x="761" y="1064"/>
                  </a:lnTo>
                  <a:lnTo>
                    <a:pt x="781" y="1064"/>
                  </a:lnTo>
                  <a:lnTo>
                    <a:pt x="800" y="1072"/>
                  </a:lnTo>
                  <a:lnTo>
                    <a:pt x="823" y="1080"/>
                  </a:lnTo>
                  <a:lnTo>
                    <a:pt x="850" y="1095"/>
                  </a:lnTo>
                  <a:lnTo>
                    <a:pt x="862" y="1103"/>
                  </a:lnTo>
                  <a:lnTo>
                    <a:pt x="874" y="1107"/>
                  </a:lnTo>
                  <a:lnTo>
                    <a:pt x="889" y="1111"/>
                  </a:lnTo>
                  <a:lnTo>
                    <a:pt x="905" y="1111"/>
                  </a:lnTo>
                  <a:lnTo>
                    <a:pt x="917" y="1103"/>
                  </a:lnTo>
                  <a:lnTo>
                    <a:pt x="924" y="1087"/>
                  </a:lnTo>
                  <a:lnTo>
                    <a:pt x="932" y="1064"/>
                  </a:lnTo>
                  <a:lnTo>
                    <a:pt x="944" y="1064"/>
                  </a:lnTo>
                  <a:lnTo>
                    <a:pt x="955" y="1064"/>
                  </a:lnTo>
                  <a:lnTo>
                    <a:pt x="971" y="1060"/>
                  </a:lnTo>
                  <a:lnTo>
                    <a:pt x="986" y="1048"/>
                  </a:lnTo>
                  <a:lnTo>
                    <a:pt x="998" y="1033"/>
                  </a:lnTo>
                  <a:lnTo>
                    <a:pt x="1006" y="1006"/>
                  </a:lnTo>
                  <a:lnTo>
                    <a:pt x="1010" y="971"/>
                  </a:lnTo>
                  <a:lnTo>
                    <a:pt x="1025" y="947"/>
                  </a:lnTo>
                  <a:lnTo>
                    <a:pt x="1041" y="920"/>
                  </a:lnTo>
                  <a:lnTo>
                    <a:pt x="1056" y="889"/>
                  </a:lnTo>
                  <a:lnTo>
                    <a:pt x="1052" y="889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3" name="Freeform 19"/>
            <p:cNvSpPr/>
            <p:nvPr/>
          </p:nvSpPr>
          <p:spPr bwMode="auto">
            <a:xfrm>
              <a:off x="13045" y="4723"/>
              <a:ext cx="2039" cy="1527"/>
            </a:xfrm>
            <a:custGeom>
              <a:avLst/>
              <a:gdLst>
                <a:gd name="T0" fmla="*/ 843 w 944"/>
                <a:gd name="T1" fmla="*/ 132 h 707"/>
                <a:gd name="T2" fmla="*/ 800 w 944"/>
                <a:gd name="T3" fmla="*/ 117 h 707"/>
                <a:gd name="T4" fmla="*/ 699 w 944"/>
                <a:gd name="T5" fmla="*/ 117 h 707"/>
                <a:gd name="T6" fmla="*/ 633 w 944"/>
                <a:gd name="T7" fmla="*/ 90 h 707"/>
                <a:gd name="T8" fmla="*/ 587 w 944"/>
                <a:gd name="T9" fmla="*/ 16 h 707"/>
                <a:gd name="T10" fmla="*/ 540 w 944"/>
                <a:gd name="T11" fmla="*/ 12 h 707"/>
                <a:gd name="T12" fmla="*/ 486 w 944"/>
                <a:gd name="T13" fmla="*/ 74 h 707"/>
                <a:gd name="T14" fmla="*/ 466 w 944"/>
                <a:gd name="T15" fmla="*/ 101 h 707"/>
                <a:gd name="T16" fmla="*/ 435 w 944"/>
                <a:gd name="T17" fmla="*/ 132 h 707"/>
                <a:gd name="T18" fmla="*/ 377 w 944"/>
                <a:gd name="T19" fmla="*/ 202 h 707"/>
                <a:gd name="T20" fmla="*/ 362 w 944"/>
                <a:gd name="T21" fmla="*/ 307 h 707"/>
                <a:gd name="T22" fmla="*/ 268 w 944"/>
                <a:gd name="T23" fmla="*/ 350 h 707"/>
                <a:gd name="T24" fmla="*/ 105 w 944"/>
                <a:gd name="T25" fmla="*/ 358 h 707"/>
                <a:gd name="T26" fmla="*/ 8 w 944"/>
                <a:gd name="T27" fmla="*/ 389 h 707"/>
                <a:gd name="T28" fmla="*/ 16 w 944"/>
                <a:gd name="T29" fmla="*/ 463 h 707"/>
                <a:gd name="T30" fmla="*/ 105 w 944"/>
                <a:gd name="T31" fmla="*/ 587 h 707"/>
                <a:gd name="T32" fmla="*/ 144 w 944"/>
                <a:gd name="T33" fmla="*/ 622 h 707"/>
                <a:gd name="T34" fmla="*/ 245 w 944"/>
                <a:gd name="T35" fmla="*/ 630 h 707"/>
                <a:gd name="T36" fmla="*/ 214 w 944"/>
                <a:gd name="T37" fmla="*/ 696 h 707"/>
                <a:gd name="T38" fmla="*/ 253 w 944"/>
                <a:gd name="T39" fmla="*/ 688 h 707"/>
                <a:gd name="T40" fmla="*/ 284 w 944"/>
                <a:gd name="T41" fmla="*/ 703 h 707"/>
                <a:gd name="T42" fmla="*/ 272 w 944"/>
                <a:gd name="T43" fmla="*/ 653 h 707"/>
                <a:gd name="T44" fmla="*/ 307 w 944"/>
                <a:gd name="T45" fmla="*/ 618 h 707"/>
                <a:gd name="T46" fmla="*/ 338 w 944"/>
                <a:gd name="T47" fmla="*/ 610 h 707"/>
                <a:gd name="T48" fmla="*/ 362 w 944"/>
                <a:gd name="T49" fmla="*/ 560 h 707"/>
                <a:gd name="T50" fmla="*/ 435 w 944"/>
                <a:gd name="T51" fmla="*/ 536 h 707"/>
                <a:gd name="T52" fmla="*/ 474 w 944"/>
                <a:gd name="T53" fmla="*/ 532 h 707"/>
                <a:gd name="T54" fmla="*/ 459 w 944"/>
                <a:gd name="T55" fmla="*/ 478 h 707"/>
                <a:gd name="T56" fmla="*/ 494 w 944"/>
                <a:gd name="T57" fmla="*/ 482 h 707"/>
                <a:gd name="T58" fmla="*/ 532 w 944"/>
                <a:gd name="T59" fmla="*/ 490 h 707"/>
                <a:gd name="T60" fmla="*/ 521 w 944"/>
                <a:gd name="T61" fmla="*/ 540 h 707"/>
                <a:gd name="T62" fmla="*/ 571 w 944"/>
                <a:gd name="T63" fmla="*/ 544 h 707"/>
                <a:gd name="T64" fmla="*/ 614 w 944"/>
                <a:gd name="T65" fmla="*/ 428 h 707"/>
                <a:gd name="T66" fmla="*/ 641 w 944"/>
                <a:gd name="T67" fmla="*/ 443 h 707"/>
                <a:gd name="T68" fmla="*/ 610 w 944"/>
                <a:gd name="T69" fmla="*/ 497 h 707"/>
                <a:gd name="T70" fmla="*/ 657 w 944"/>
                <a:gd name="T71" fmla="*/ 536 h 707"/>
                <a:gd name="T72" fmla="*/ 630 w 944"/>
                <a:gd name="T73" fmla="*/ 567 h 707"/>
                <a:gd name="T74" fmla="*/ 633 w 944"/>
                <a:gd name="T75" fmla="*/ 598 h 707"/>
                <a:gd name="T76" fmla="*/ 680 w 944"/>
                <a:gd name="T77" fmla="*/ 591 h 707"/>
                <a:gd name="T78" fmla="*/ 719 w 944"/>
                <a:gd name="T79" fmla="*/ 610 h 707"/>
                <a:gd name="T80" fmla="*/ 731 w 944"/>
                <a:gd name="T81" fmla="*/ 583 h 707"/>
                <a:gd name="T82" fmla="*/ 789 w 944"/>
                <a:gd name="T83" fmla="*/ 575 h 707"/>
                <a:gd name="T84" fmla="*/ 777 w 944"/>
                <a:gd name="T85" fmla="*/ 521 h 707"/>
                <a:gd name="T86" fmla="*/ 804 w 944"/>
                <a:gd name="T87" fmla="*/ 525 h 707"/>
                <a:gd name="T88" fmla="*/ 847 w 944"/>
                <a:gd name="T89" fmla="*/ 439 h 707"/>
                <a:gd name="T90" fmla="*/ 773 w 944"/>
                <a:gd name="T91" fmla="*/ 470 h 707"/>
                <a:gd name="T92" fmla="*/ 754 w 944"/>
                <a:gd name="T93" fmla="*/ 443 h 707"/>
                <a:gd name="T94" fmla="*/ 789 w 944"/>
                <a:gd name="T95" fmla="*/ 420 h 707"/>
                <a:gd name="T96" fmla="*/ 789 w 944"/>
                <a:gd name="T97" fmla="*/ 389 h 707"/>
                <a:gd name="T98" fmla="*/ 863 w 944"/>
                <a:gd name="T99" fmla="*/ 338 h 707"/>
                <a:gd name="T100" fmla="*/ 874 w 944"/>
                <a:gd name="T101" fmla="*/ 299 h 707"/>
                <a:gd name="T102" fmla="*/ 890 w 944"/>
                <a:gd name="T103" fmla="*/ 276 h 707"/>
                <a:gd name="T104" fmla="*/ 851 w 944"/>
                <a:gd name="T105" fmla="*/ 214 h 707"/>
                <a:gd name="T106" fmla="*/ 874 w 944"/>
                <a:gd name="T107" fmla="*/ 183 h 707"/>
                <a:gd name="T108" fmla="*/ 940 w 944"/>
                <a:gd name="T109" fmla="*/ 144 h 707"/>
                <a:gd name="T110" fmla="*/ 936 w 944"/>
                <a:gd name="T111" fmla="*/ 11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4" h="707">
                  <a:moveTo>
                    <a:pt x="905" y="113"/>
                  </a:moveTo>
                  <a:lnTo>
                    <a:pt x="905" y="113"/>
                  </a:lnTo>
                  <a:lnTo>
                    <a:pt x="870" y="117"/>
                  </a:lnTo>
                  <a:lnTo>
                    <a:pt x="851" y="125"/>
                  </a:lnTo>
                  <a:lnTo>
                    <a:pt x="843" y="132"/>
                  </a:lnTo>
                  <a:lnTo>
                    <a:pt x="832" y="148"/>
                  </a:lnTo>
                  <a:lnTo>
                    <a:pt x="812" y="148"/>
                  </a:lnTo>
                  <a:lnTo>
                    <a:pt x="800" y="132"/>
                  </a:lnTo>
                  <a:lnTo>
                    <a:pt x="800" y="117"/>
                  </a:lnTo>
                  <a:lnTo>
                    <a:pt x="765" y="125"/>
                  </a:lnTo>
                  <a:lnTo>
                    <a:pt x="738" y="128"/>
                  </a:lnTo>
                  <a:lnTo>
                    <a:pt x="707" y="128"/>
                  </a:lnTo>
                  <a:lnTo>
                    <a:pt x="699" y="117"/>
                  </a:lnTo>
                  <a:lnTo>
                    <a:pt x="680" y="101"/>
                  </a:lnTo>
                  <a:lnTo>
                    <a:pt x="668" y="93"/>
                  </a:lnTo>
                  <a:lnTo>
                    <a:pt x="657" y="86"/>
                  </a:lnTo>
                  <a:lnTo>
                    <a:pt x="645" y="86"/>
                  </a:lnTo>
                  <a:lnTo>
                    <a:pt x="633" y="90"/>
                  </a:lnTo>
                  <a:lnTo>
                    <a:pt x="587" y="90"/>
                  </a:lnTo>
                  <a:lnTo>
                    <a:pt x="591" y="70"/>
                  </a:lnTo>
                  <a:lnTo>
                    <a:pt x="591" y="31"/>
                  </a:lnTo>
                  <a:lnTo>
                    <a:pt x="587" y="16"/>
                  </a:lnTo>
                  <a:lnTo>
                    <a:pt x="579" y="4"/>
                  </a:lnTo>
                  <a:lnTo>
                    <a:pt x="571" y="0"/>
                  </a:lnTo>
                  <a:lnTo>
                    <a:pt x="563" y="0"/>
                  </a:lnTo>
                  <a:lnTo>
                    <a:pt x="556" y="4"/>
                  </a:lnTo>
                  <a:lnTo>
                    <a:pt x="540" y="12"/>
                  </a:lnTo>
                  <a:lnTo>
                    <a:pt x="505" y="39"/>
                  </a:lnTo>
                  <a:lnTo>
                    <a:pt x="494" y="51"/>
                  </a:lnTo>
                  <a:lnTo>
                    <a:pt x="486" y="62"/>
                  </a:lnTo>
                  <a:lnTo>
                    <a:pt x="486" y="74"/>
                  </a:lnTo>
                  <a:lnTo>
                    <a:pt x="486" y="86"/>
                  </a:lnTo>
                  <a:lnTo>
                    <a:pt x="490" y="113"/>
                  </a:lnTo>
                  <a:lnTo>
                    <a:pt x="474" y="117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47" y="86"/>
                  </a:lnTo>
                  <a:lnTo>
                    <a:pt x="443" y="101"/>
                  </a:lnTo>
                  <a:lnTo>
                    <a:pt x="435" y="132"/>
                  </a:lnTo>
                  <a:lnTo>
                    <a:pt x="424" y="148"/>
                  </a:lnTo>
                  <a:lnTo>
                    <a:pt x="412" y="167"/>
                  </a:lnTo>
                  <a:lnTo>
                    <a:pt x="396" y="187"/>
                  </a:lnTo>
                  <a:lnTo>
                    <a:pt x="377" y="202"/>
                  </a:lnTo>
                  <a:lnTo>
                    <a:pt x="369" y="229"/>
                  </a:lnTo>
                  <a:lnTo>
                    <a:pt x="365" y="257"/>
                  </a:lnTo>
                  <a:lnTo>
                    <a:pt x="365" y="295"/>
                  </a:lnTo>
                  <a:lnTo>
                    <a:pt x="362" y="307"/>
                  </a:lnTo>
                  <a:lnTo>
                    <a:pt x="358" y="315"/>
                  </a:lnTo>
                  <a:lnTo>
                    <a:pt x="346" y="330"/>
                  </a:lnTo>
                  <a:lnTo>
                    <a:pt x="330" y="338"/>
                  </a:lnTo>
                  <a:lnTo>
                    <a:pt x="311" y="346"/>
                  </a:lnTo>
                  <a:lnTo>
                    <a:pt x="268" y="350"/>
                  </a:lnTo>
                  <a:lnTo>
                    <a:pt x="237" y="354"/>
                  </a:lnTo>
                  <a:lnTo>
                    <a:pt x="171" y="358"/>
                  </a:lnTo>
                  <a:lnTo>
                    <a:pt x="105" y="358"/>
                  </a:lnTo>
                  <a:lnTo>
                    <a:pt x="74" y="358"/>
                  </a:lnTo>
                  <a:lnTo>
                    <a:pt x="55" y="362"/>
                  </a:lnTo>
                  <a:lnTo>
                    <a:pt x="31" y="369"/>
                  </a:lnTo>
                  <a:lnTo>
                    <a:pt x="12" y="381"/>
                  </a:lnTo>
                  <a:lnTo>
                    <a:pt x="8" y="389"/>
                  </a:lnTo>
                  <a:lnTo>
                    <a:pt x="0" y="396"/>
                  </a:lnTo>
                  <a:lnTo>
                    <a:pt x="0" y="408"/>
                  </a:lnTo>
                  <a:lnTo>
                    <a:pt x="0" y="424"/>
                  </a:lnTo>
                  <a:lnTo>
                    <a:pt x="4" y="443"/>
                  </a:lnTo>
                  <a:lnTo>
                    <a:pt x="16" y="463"/>
                  </a:lnTo>
                  <a:lnTo>
                    <a:pt x="78" y="521"/>
                  </a:lnTo>
                  <a:lnTo>
                    <a:pt x="94" y="548"/>
                  </a:lnTo>
                  <a:lnTo>
                    <a:pt x="101" y="567"/>
                  </a:lnTo>
                  <a:lnTo>
                    <a:pt x="105" y="587"/>
                  </a:lnTo>
                  <a:lnTo>
                    <a:pt x="109" y="595"/>
                  </a:lnTo>
                  <a:lnTo>
                    <a:pt x="113" y="602"/>
                  </a:lnTo>
                  <a:lnTo>
                    <a:pt x="125" y="614"/>
                  </a:lnTo>
                  <a:lnTo>
                    <a:pt x="144" y="622"/>
                  </a:lnTo>
                  <a:lnTo>
                    <a:pt x="148" y="595"/>
                  </a:lnTo>
                  <a:lnTo>
                    <a:pt x="175" y="630"/>
                  </a:lnTo>
                  <a:lnTo>
                    <a:pt x="191" y="606"/>
                  </a:lnTo>
                  <a:lnTo>
                    <a:pt x="253" y="614"/>
                  </a:lnTo>
                  <a:lnTo>
                    <a:pt x="245" y="630"/>
                  </a:lnTo>
                  <a:lnTo>
                    <a:pt x="218" y="649"/>
                  </a:lnTo>
                  <a:lnTo>
                    <a:pt x="191" y="653"/>
                  </a:lnTo>
                  <a:lnTo>
                    <a:pt x="179" y="672"/>
                  </a:lnTo>
                  <a:lnTo>
                    <a:pt x="214" y="696"/>
                  </a:lnTo>
                  <a:lnTo>
                    <a:pt x="218" y="688"/>
                  </a:lnTo>
                  <a:lnTo>
                    <a:pt x="229" y="680"/>
                  </a:lnTo>
                  <a:lnTo>
                    <a:pt x="233" y="676"/>
                  </a:lnTo>
                  <a:lnTo>
                    <a:pt x="241" y="680"/>
                  </a:lnTo>
                  <a:lnTo>
                    <a:pt x="253" y="688"/>
                  </a:lnTo>
                  <a:lnTo>
                    <a:pt x="264" y="703"/>
                  </a:lnTo>
                  <a:lnTo>
                    <a:pt x="268" y="707"/>
                  </a:lnTo>
                  <a:lnTo>
                    <a:pt x="280" y="707"/>
                  </a:lnTo>
                  <a:lnTo>
                    <a:pt x="284" y="703"/>
                  </a:lnTo>
                  <a:lnTo>
                    <a:pt x="284" y="699"/>
                  </a:lnTo>
                  <a:lnTo>
                    <a:pt x="284" y="688"/>
                  </a:lnTo>
                  <a:lnTo>
                    <a:pt x="276" y="668"/>
                  </a:lnTo>
                  <a:lnTo>
                    <a:pt x="272" y="653"/>
                  </a:lnTo>
                  <a:lnTo>
                    <a:pt x="272" y="641"/>
                  </a:lnTo>
                  <a:lnTo>
                    <a:pt x="276" y="630"/>
                  </a:lnTo>
                  <a:lnTo>
                    <a:pt x="284" y="626"/>
                  </a:lnTo>
                  <a:lnTo>
                    <a:pt x="299" y="618"/>
                  </a:lnTo>
                  <a:lnTo>
                    <a:pt x="307" y="618"/>
                  </a:lnTo>
                  <a:lnTo>
                    <a:pt x="311" y="618"/>
                  </a:lnTo>
                  <a:lnTo>
                    <a:pt x="323" y="618"/>
                  </a:lnTo>
                  <a:lnTo>
                    <a:pt x="330" y="618"/>
                  </a:lnTo>
                  <a:lnTo>
                    <a:pt x="338" y="610"/>
                  </a:lnTo>
                  <a:lnTo>
                    <a:pt x="346" y="598"/>
                  </a:lnTo>
                  <a:lnTo>
                    <a:pt x="350" y="587"/>
                  </a:lnTo>
                  <a:lnTo>
                    <a:pt x="354" y="571"/>
                  </a:lnTo>
                  <a:lnTo>
                    <a:pt x="362" y="560"/>
                  </a:lnTo>
                  <a:lnTo>
                    <a:pt x="369" y="552"/>
                  </a:lnTo>
                  <a:lnTo>
                    <a:pt x="381" y="544"/>
                  </a:lnTo>
                  <a:lnTo>
                    <a:pt x="408" y="540"/>
                  </a:lnTo>
                  <a:lnTo>
                    <a:pt x="428" y="540"/>
                  </a:lnTo>
                  <a:lnTo>
                    <a:pt x="435" y="536"/>
                  </a:lnTo>
                  <a:lnTo>
                    <a:pt x="447" y="536"/>
                  </a:lnTo>
                  <a:lnTo>
                    <a:pt x="466" y="536"/>
                  </a:lnTo>
                  <a:lnTo>
                    <a:pt x="470" y="536"/>
                  </a:lnTo>
                  <a:lnTo>
                    <a:pt x="474" y="532"/>
                  </a:lnTo>
                  <a:lnTo>
                    <a:pt x="470" y="525"/>
                  </a:lnTo>
                  <a:lnTo>
                    <a:pt x="455" y="513"/>
                  </a:lnTo>
                  <a:lnTo>
                    <a:pt x="455" y="501"/>
                  </a:lnTo>
                  <a:lnTo>
                    <a:pt x="459" y="478"/>
                  </a:lnTo>
                  <a:lnTo>
                    <a:pt x="463" y="470"/>
                  </a:lnTo>
                  <a:lnTo>
                    <a:pt x="466" y="466"/>
                  </a:lnTo>
                  <a:lnTo>
                    <a:pt x="474" y="470"/>
                  </a:lnTo>
                  <a:lnTo>
                    <a:pt x="486" y="482"/>
                  </a:lnTo>
                  <a:lnTo>
                    <a:pt x="494" y="482"/>
                  </a:lnTo>
                  <a:lnTo>
                    <a:pt x="501" y="482"/>
                  </a:lnTo>
                  <a:lnTo>
                    <a:pt x="521" y="482"/>
                  </a:lnTo>
                  <a:lnTo>
                    <a:pt x="525" y="486"/>
                  </a:lnTo>
                  <a:lnTo>
                    <a:pt x="532" y="490"/>
                  </a:lnTo>
                  <a:lnTo>
                    <a:pt x="532" y="501"/>
                  </a:lnTo>
                  <a:lnTo>
                    <a:pt x="525" y="513"/>
                  </a:lnTo>
                  <a:lnTo>
                    <a:pt x="521" y="529"/>
                  </a:lnTo>
                  <a:lnTo>
                    <a:pt x="521" y="540"/>
                  </a:lnTo>
                  <a:lnTo>
                    <a:pt x="525" y="544"/>
                  </a:lnTo>
                  <a:lnTo>
                    <a:pt x="532" y="548"/>
                  </a:lnTo>
                  <a:lnTo>
                    <a:pt x="548" y="544"/>
                  </a:lnTo>
                  <a:lnTo>
                    <a:pt x="560" y="544"/>
                  </a:lnTo>
                  <a:lnTo>
                    <a:pt x="571" y="544"/>
                  </a:lnTo>
                  <a:lnTo>
                    <a:pt x="571" y="497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4" y="428"/>
                  </a:lnTo>
                  <a:lnTo>
                    <a:pt x="622" y="424"/>
                  </a:lnTo>
                  <a:lnTo>
                    <a:pt x="633" y="424"/>
                  </a:lnTo>
                  <a:lnTo>
                    <a:pt x="641" y="428"/>
                  </a:lnTo>
                  <a:lnTo>
                    <a:pt x="645" y="431"/>
                  </a:lnTo>
                  <a:lnTo>
                    <a:pt x="641" y="443"/>
                  </a:lnTo>
                  <a:lnTo>
                    <a:pt x="637" y="455"/>
                  </a:lnTo>
                  <a:lnTo>
                    <a:pt x="630" y="466"/>
                  </a:lnTo>
                  <a:lnTo>
                    <a:pt x="614" y="486"/>
                  </a:lnTo>
                  <a:lnTo>
                    <a:pt x="610" y="497"/>
                  </a:lnTo>
                  <a:lnTo>
                    <a:pt x="610" y="509"/>
                  </a:lnTo>
                  <a:lnTo>
                    <a:pt x="618" y="517"/>
                  </a:lnTo>
                  <a:lnTo>
                    <a:pt x="630" y="525"/>
                  </a:lnTo>
                  <a:lnTo>
                    <a:pt x="657" y="536"/>
                  </a:lnTo>
                  <a:lnTo>
                    <a:pt x="668" y="544"/>
                  </a:lnTo>
                  <a:lnTo>
                    <a:pt x="664" y="548"/>
                  </a:lnTo>
                  <a:lnTo>
                    <a:pt x="661" y="552"/>
                  </a:lnTo>
                  <a:lnTo>
                    <a:pt x="633" y="564"/>
                  </a:lnTo>
                  <a:lnTo>
                    <a:pt x="630" y="567"/>
                  </a:lnTo>
                  <a:lnTo>
                    <a:pt x="626" y="575"/>
                  </a:lnTo>
                  <a:lnTo>
                    <a:pt x="626" y="587"/>
                  </a:lnTo>
                  <a:lnTo>
                    <a:pt x="630" y="595"/>
                  </a:lnTo>
                  <a:lnTo>
                    <a:pt x="633" y="598"/>
                  </a:lnTo>
                  <a:lnTo>
                    <a:pt x="645" y="598"/>
                  </a:lnTo>
                  <a:lnTo>
                    <a:pt x="657" y="595"/>
                  </a:lnTo>
                  <a:lnTo>
                    <a:pt x="668" y="595"/>
                  </a:lnTo>
                  <a:lnTo>
                    <a:pt x="680" y="591"/>
                  </a:lnTo>
                  <a:lnTo>
                    <a:pt x="696" y="595"/>
                  </a:lnTo>
                  <a:lnTo>
                    <a:pt x="703" y="602"/>
                  </a:lnTo>
                  <a:lnTo>
                    <a:pt x="707" y="606"/>
                  </a:lnTo>
                  <a:lnTo>
                    <a:pt x="719" y="610"/>
                  </a:lnTo>
                  <a:lnTo>
                    <a:pt x="727" y="606"/>
                  </a:lnTo>
                  <a:lnTo>
                    <a:pt x="731" y="602"/>
                  </a:lnTo>
                  <a:lnTo>
                    <a:pt x="731" y="595"/>
                  </a:lnTo>
                  <a:lnTo>
                    <a:pt x="731" y="583"/>
                  </a:lnTo>
                  <a:lnTo>
                    <a:pt x="734" y="579"/>
                  </a:lnTo>
                  <a:lnTo>
                    <a:pt x="750" y="575"/>
                  </a:lnTo>
                  <a:lnTo>
                    <a:pt x="781" y="575"/>
                  </a:lnTo>
                  <a:lnTo>
                    <a:pt x="789" y="575"/>
                  </a:lnTo>
                  <a:lnTo>
                    <a:pt x="793" y="567"/>
                  </a:lnTo>
                  <a:lnTo>
                    <a:pt x="793" y="552"/>
                  </a:lnTo>
                  <a:lnTo>
                    <a:pt x="781" y="529"/>
                  </a:lnTo>
                  <a:lnTo>
                    <a:pt x="777" y="521"/>
                  </a:lnTo>
                  <a:lnTo>
                    <a:pt x="777" y="513"/>
                  </a:lnTo>
                  <a:lnTo>
                    <a:pt x="781" y="513"/>
                  </a:lnTo>
                  <a:lnTo>
                    <a:pt x="785" y="513"/>
                  </a:lnTo>
                  <a:lnTo>
                    <a:pt x="804" y="525"/>
                  </a:lnTo>
                  <a:lnTo>
                    <a:pt x="816" y="525"/>
                  </a:lnTo>
                  <a:lnTo>
                    <a:pt x="824" y="517"/>
                  </a:lnTo>
                  <a:lnTo>
                    <a:pt x="828" y="505"/>
                  </a:lnTo>
                  <a:lnTo>
                    <a:pt x="874" y="435"/>
                  </a:lnTo>
                  <a:lnTo>
                    <a:pt x="847" y="439"/>
                  </a:lnTo>
                  <a:lnTo>
                    <a:pt x="804" y="439"/>
                  </a:lnTo>
                  <a:lnTo>
                    <a:pt x="797" y="447"/>
                  </a:lnTo>
                  <a:lnTo>
                    <a:pt x="781" y="466"/>
                  </a:lnTo>
                  <a:lnTo>
                    <a:pt x="773" y="470"/>
                  </a:lnTo>
                  <a:lnTo>
                    <a:pt x="765" y="470"/>
                  </a:lnTo>
                  <a:lnTo>
                    <a:pt x="762" y="466"/>
                  </a:lnTo>
                  <a:lnTo>
                    <a:pt x="758" y="451"/>
                  </a:lnTo>
                  <a:lnTo>
                    <a:pt x="754" y="443"/>
                  </a:lnTo>
                  <a:lnTo>
                    <a:pt x="754" y="435"/>
                  </a:lnTo>
                  <a:lnTo>
                    <a:pt x="758" y="428"/>
                  </a:lnTo>
                  <a:lnTo>
                    <a:pt x="762" y="424"/>
                  </a:lnTo>
                  <a:lnTo>
                    <a:pt x="773" y="420"/>
                  </a:lnTo>
                  <a:lnTo>
                    <a:pt x="789" y="420"/>
                  </a:lnTo>
                  <a:lnTo>
                    <a:pt x="793" y="420"/>
                  </a:lnTo>
                  <a:lnTo>
                    <a:pt x="797" y="416"/>
                  </a:lnTo>
                  <a:lnTo>
                    <a:pt x="797" y="408"/>
                  </a:lnTo>
                  <a:lnTo>
                    <a:pt x="789" y="389"/>
                  </a:lnTo>
                  <a:lnTo>
                    <a:pt x="789" y="346"/>
                  </a:lnTo>
                  <a:lnTo>
                    <a:pt x="816" y="342"/>
                  </a:lnTo>
                  <a:lnTo>
                    <a:pt x="839" y="338"/>
                  </a:lnTo>
                  <a:lnTo>
                    <a:pt x="863" y="338"/>
                  </a:lnTo>
                  <a:lnTo>
                    <a:pt x="863" y="319"/>
                  </a:lnTo>
                  <a:lnTo>
                    <a:pt x="859" y="311"/>
                  </a:lnTo>
                  <a:lnTo>
                    <a:pt x="859" y="299"/>
                  </a:lnTo>
                  <a:lnTo>
                    <a:pt x="874" y="299"/>
                  </a:lnTo>
                  <a:lnTo>
                    <a:pt x="882" y="299"/>
                  </a:lnTo>
                  <a:lnTo>
                    <a:pt x="894" y="295"/>
                  </a:lnTo>
                  <a:lnTo>
                    <a:pt x="898" y="292"/>
                  </a:lnTo>
                  <a:lnTo>
                    <a:pt x="894" y="284"/>
                  </a:lnTo>
                  <a:lnTo>
                    <a:pt x="890" y="276"/>
                  </a:lnTo>
                  <a:lnTo>
                    <a:pt x="874" y="264"/>
                  </a:lnTo>
                  <a:lnTo>
                    <a:pt x="863" y="249"/>
                  </a:lnTo>
                  <a:lnTo>
                    <a:pt x="855" y="241"/>
                  </a:lnTo>
                  <a:lnTo>
                    <a:pt x="855" y="226"/>
                  </a:lnTo>
                  <a:lnTo>
                    <a:pt x="851" y="214"/>
                  </a:lnTo>
                  <a:lnTo>
                    <a:pt x="851" y="198"/>
                  </a:lnTo>
                  <a:lnTo>
                    <a:pt x="855" y="198"/>
                  </a:lnTo>
                  <a:lnTo>
                    <a:pt x="866" y="198"/>
                  </a:lnTo>
                  <a:lnTo>
                    <a:pt x="874" y="194"/>
                  </a:lnTo>
                  <a:lnTo>
                    <a:pt x="874" y="183"/>
                  </a:lnTo>
                  <a:lnTo>
                    <a:pt x="870" y="175"/>
                  </a:lnTo>
                  <a:lnTo>
                    <a:pt x="874" y="167"/>
                  </a:lnTo>
                  <a:lnTo>
                    <a:pt x="894" y="160"/>
                  </a:lnTo>
                  <a:lnTo>
                    <a:pt x="917" y="152"/>
                  </a:lnTo>
                  <a:lnTo>
                    <a:pt x="940" y="144"/>
                  </a:lnTo>
                  <a:lnTo>
                    <a:pt x="940" y="136"/>
                  </a:lnTo>
                  <a:lnTo>
                    <a:pt x="944" y="125"/>
                  </a:lnTo>
                  <a:lnTo>
                    <a:pt x="940" y="117"/>
                  </a:lnTo>
                  <a:lnTo>
                    <a:pt x="936" y="113"/>
                  </a:lnTo>
                  <a:lnTo>
                    <a:pt x="925" y="109"/>
                  </a:lnTo>
                  <a:lnTo>
                    <a:pt x="905" y="113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4" name="Freeform 20"/>
            <p:cNvSpPr/>
            <p:nvPr/>
          </p:nvSpPr>
          <p:spPr bwMode="auto">
            <a:xfrm>
              <a:off x="10688" y="5496"/>
              <a:ext cx="2030" cy="2845"/>
            </a:xfrm>
            <a:custGeom>
              <a:avLst/>
              <a:gdLst>
                <a:gd name="T0" fmla="*/ 893 w 940"/>
                <a:gd name="T1" fmla="*/ 575 h 1317"/>
                <a:gd name="T2" fmla="*/ 924 w 940"/>
                <a:gd name="T3" fmla="*/ 540 h 1317"/>
                <a:gd name="T4" fmla="*/ 878 w 940"/>
                <a:gd name="T5" fmla="*/ 477 h 1317"/>
                <a:gd name="T6" fmla="*/ 800 w 940"/>
                <a:gd name="T7" fmla="*/ 493 h 1317"/>
                <a:gd name="T8" fmla="*/ 746 w 940"/>
                <a:gd name="T9" fmla="*/ 439 h 1317"/>
                <a:gd name="T10" fmla="*/ 699 w 940"/>
                <a:gd name="T11" fmla="*/ 384 h 1317"/>
                <a:gd name="T12" fmla="*/ 680 w 940"/>
                <a:gd name="T13" fmla="*/ 248 h 1317"/>
                <a:gd name="T14" fmla="*/ 660 w 940"/>
                <a:gd name="T15" fmla="*/ 54 h 1317"/>
                <a:gd name="T16" fmla="*/ 629 w 940"/>
                <a:gd name="T17" fmla="*/ 0 h 1317"/>
                <a:gd name="T18" fmla="*/ 509 w 940"/>
                <a:gd name="T19" fmla="*/ 15 h 1317"/>
                <a:gd name="T20" fmla="*/ 450 w 940"/>
                <a:gd name="T21" fmla="*/ 23 h 1317"/>
                <a:gd name="T22" fmla="*/ 439 w 940"/>
                <a:gd name="T23" fmla="*/ 70 h 1317"/>
                <a:gd name="T24" fmla="*/ 388 w 940"/>
                <a:gd name="T25" fmla="*/ 89 h 1317"/>
                <a:gd name="T26" fmla="*/ 256 w 940"/>
                <a:gd name="T27" fmla="*/ 101 h 1317"/>
                <a:gd name="T28" fmla="*/ 171 w 940"/>
                <a:gd name="T29" fmla="*/ 112 h 1317"/>
                <a:gd name="T30" fmla="*/ 128 w 940"/>
                <a:gd name="T31" fmla="*/ 93 h 1317"/>
                <a:gd name="T32" fmla="*/ 54 w 940"/>
                <a:gd name="T33" fmla="*/ 116 h 1317"/>
                <a:gd name="T34" fmla="*/ 31 w 940"/>
                <a:gd name="T35" fmla="*/ 217 h 1317"/>
                <a:gd name="T36" fmla="*/ 46 w 940"/>
                <a:gd name="T37" fmla="*/ 380 h 1317"/>
                <a:gd name="T38" fmla="*/ 147 w 940"/>
                <a:gd name="T39" fmla="*/ 485 h 1317"/>
                <a:gd name="T40" fmla="*/ 287 w 940"/>
                <a:gd name="T41" fmla="*/ 528 h 1317"/>
                <a:gd name="T42" fmla="*/ 311 w 940"/>
                <a:gd name="T43" fmla="*/ 551 h 1317"/>
                <a:gd name="T44" fmla="*/ 233 w 940"/>
                <a:gd name="T45" fmla="*/ 672 h 1317"/>
                <a:gd name="T46" fmla="*/ 190 w 940"/>
                <a:gd name="T47" fmla="*/ 773 h 1317"/>
                <a:gd name="T48" fmla="*/ 112 w 940"/>
                <a:gd name="T49" fmla="*/ 808 h 1317"/>
                <a:gd name="T50" fmla="*/ 77 w 940"/>
                <a:gd name="T51" fmla="*/ 831 h 1317"/>
                <a:gd name="T52" fmla="*/ 89 w 940"/>
                <a:gd name="T53" fmla="*/ 901 h 1317"/>
                <a:gd name="T54" fmla="*/ 85 w 940"/>
                <a:gd name="T55" fmla="*/ 1068 h 1317"/>
                <a:gd name="T56" fmla="*/ 0 w 940"/>
                <a:gd name="T57" fmla="*/ 1219 h 1317"/>
                <a:gd name="T58" fmla="*/ 66 w 940"/>
                <a:gd name="T59" fmla="*/ 1309 h 1317"/>
                <a:gd name="T60" fmla="*/ 112 w 940"/>
                <a:gd name="T61" fmla="*/ 1305 h 1317"/>
                <a:gd name="T62" fmla="*/ 171 w 940"/>
                <a:gd name="T63" fmla="*/ 1297 h 1317"/>
                <a:gd name="T64" fmla="*/ 217 w 940"/>
                <a:gd name="T65" fmla="*/ 1274 h 1317"/>
                <a:gd name="T66" fmla="*/ 237 w 940"/>
                <a:gd name="T67" fmla="*/ 1297 h 1317"/>
                <a:gd name="T68" fmla="*/ 272 w 940"/>
                <a:gd name="T69" fmla="*/ 1212 h 1317"/>
                <a:gd name="T70" fmla="*/ 252 w 940"/>
                <a:gd name="T71" fmla="*/ 1181 h 1317"/>
                <a:gd name="T72" fmla="*/ 314 w 940"/>
                <a:gd name="T73" fmla="*/ 1188 h 1317"/>
                <a:gd name="T74" fmla="*/ 326 w 940"/>
                <a:gd name="T75" fmla="*/ 1118 h 1317"/>
                <a:gd name="T76" fmla="*/ 326 w 940"/>
                <a:gd name="T77" fmla="*/ 1076 h 1317"/>
                <a:gd name="T78" fmla="*/ 423 w 940"/>
                <a:gd name="T79" fmla="*/ 1021 h 1317"/>
                <a:gd name="T80" fmla="*/ 396 w 940"/>
                <a:gd name="T81" fmla="*/ 963 h 1317"/>
                <a:gd name="T82" fmla="*/ 369 w 940"/>
                <a:gd name="T83" fmla="*/ 951 h 1317"/>
                <a:gd name="T84" fmla="*/ 392 w 940"/>
                <a:gd name="T85" fmla="*/ 881 h 1317"/>
                <a:gd name="T86" fmla="*/ 392 w 940"/>
                <a:gd name="T87" fmla="*/ 784 h 1317"/>
                <a:gd name="T88" fmla="*/ 454 w 940"/>
                <a:gd name="T89" fmla="*/ 780 h 1317"/>
                <a:gd name="T90" fmla="*/ 481 w 940"/>
                <a:gd name="T91" fmla="*/ 815 h 1317"/>
                <a:gd name="T92" fmla="*/ 551 w 940"/>
                <a:gd name="T93" fmla="*/ 753 h 1317"/>
                <a:gd name="T94" fmla="*/ 540 w 940"/>
                <a:gd name="T95" fmla="*/ 815 h 1317"/>
                <a:gd name="T96" fmla="*/ 509 w 940"/>
                <a:gd name="T97" fmla="*/ 889 h 1317"/>
                <a:gd name="T98" fmla="*/ 493 w 940"/>
                <a:gd name="T99" fmla="*/ 924 h 1317"/>
                <a:gd name="T100" fmla="*/ 598 w 940"/>
                <a:gd name="T101" fmla="*/ 916 h 1317"/>
                <a:gd name="T102" fmla="*/ 645 w 940"/>
                <a:gd name="T103" fmla="*/ 897 h 1317"/>
                <a:gd name="T104" fmla="*/ 726 w 940"/>
                <a:gd name="T105" fmla="*/ 878 h 1317"/>
                <a:gd name="T106" fmla="*/ 777 w 940"/>
                <a:gd name="T107" fmla="*/ 835 h 1317"/>
                <a:gd name="T108" fmla="*/ 761 w 940"/>
                <a:gd name="T109" fmla="*/ 691 h 1317"/>
                <a:gd name="T110" fmla="*/ 792 w 940"/>
                <a:gd name="T111" fmla="*/ 571 h 1317"/>
                <a:gd name="T112" fmla="*/ 858 w 940"/>
                <a:gd name="T113" fmla="*/ 594 h 1317"/>
                <a:gd name="T114" fmla="*/ 885 w 940"/>
                <a:gd name="T115" fmla="*/ 641 h 1317"/>
                <a:gd name="T116" fmla="*/ 893 w 940"/>
                <a:gd name="T117" fmla="*/ 610 h 13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0" h="1317">
                  <a:moveTo>
                    <a:pt x="893" y="610"/>
                  </a:moveTo>
                  <a:lnTo>
                    <a:pt x="893" y="610"/>
                  </a:lnTo>
                  <a:lnTo>
                    <a:pt x="889" y="586"/>
                  </a:lnTo>
                  <a:lnTo>
                    <a:pt x="889" y="578"/>
                  </a:lnTo>
                  <a:lnTo>
                    <a:pt x="893" y="575"/>
                  </a:lnTo>
                  <a:lnTo>
                    <a:pt x="897" y="575"/>
                  </a:lnTo>
                  <a:lnTo>
                    <a:pt x="901" y="575"/>
                  </a:lnTo>
                  <a:lnTo>
                    <a:pt x="909" y="582"/>
                  </a:lnTo>
                  <a:lnTo>
                    <a:pt x="924" y="567"/>
                  </a:lnTo>
                  <a:lnTo>
                    <a:pt x="924" y="540"/>
                  </a:lnTo>
                  <a:lnTo>
                    <a:pt x="940" y="509"/>
                  </a:lnTo>
                  <a:lnTo>
                    <a:pt x="889" y="505"/>
                  </a:lnTo>
                  <a:lnTo>
                    <a:pt x="885" y="497"/>
                  </a:lnTo>
                  <a:lnTo>
                    <a:pt x="878" y="477"/>
                  </a:lnTo>
                  <a:lnTo>
                    <a:pt x="874" y="474"/>
                  </a:lnTo>
                  <a:lnTo>
                    <a:pt x="862" y="470"/>
                  </a:lnTo>
                  <a:lnTo>
                    <a:pt x="850" y="474"/>
                  </a:lnTo>
                  <a:lnTo>
                    <a:pt x="835" y="485"/>
                  </a:lnTo>
                  <a:lnTo>
                    <a:pt x="800" y="493"/>
                  </a:lnTo>
                  <a:lnTo>
                    <a:pt x="819" y="419"/>
                  </a:lnTo>
                  <a:lnTo>
                    <a:pt x="753" y="439"/>
                  </a:lnTo>
                  <a:lnTo>
                    <a:pt x="746" y="439"/>
                  </a:lnTo>
                  <a:lnTo>
                    <a:pt x="734" y="439"/>
                  </a:lnTo>
                  <a:lnTo>
                    <a:pt x="726" y="435"/>
                  </a:lnTo>
                  <a:lnTo>
                    <a:pt x="715" y="427"/>
                  </a:lnTo>
                  <a:lnTo>
                    <a:pt x="703" y="411"/>
                  </a:lnTo>
                  <a:lnTo>
                    <a:pt x="699" y="384"/>
                  </a:lnTo>
                  <a:lnTo>
                    <a:pt x="695" y="349"/>
                  </a:lnTo>
                  <a:lnTo>
                    <a:pt x="668" y="303"/>
                  </a:lnTo>
                  <a:lnTo>
                    <a:pt x="672" y="275"/>
                  </a:lnTo>
                  <a:lnTo>
                    <a:pt x="680" y="248"/>
                  </a:lnTo>
                  <a:lnTo>
                    <a:pt x="699" y="213"/>
                  </a:lnTo>
                  <a:lnTo>
                    <a:pt x="691" y="93"/>
                  </a:lnTo>
                  <a:lnTo>
                    <a:pt x="676" y="70"/>
                  </a:lnTo>
                  <a:lnTo>
                    <a:pt x="660" y="54"/>
                  </a:lnTo>
                  <a:lnTo>
                    <a:pt x="652" y="46"/>
                  </a:lnTo>
                  <a:lnTo>
                    <a:pt x="641" y="4"/>
                  </a:lnTo>
                  <a:lnTo>
                    <a:pt x="637" y="0"/>
                  </a:lnTo>
                  <a:lnTo>
                    <a:pt x="629" y="0"/>
                  </a:lnTo>
                  <a:lnTo>
                    <a:pt x="614" y="0"/>
                  </a:lnTo>
                  <a:lnTo>
                    <a:pt x="590" y="11"/>
                  </a:lnTo>
                  <a:lnTo>
                    <a:pt x="547" y="15"/>
                  </a:lnTo>
                  <a:lnTo>
                    <a:pt x="509" y="15"/>
                  </a:lnTo>
                  <a:lnTo>
                    <a:pt x="474" y="15"/>
                  </a:lnTo>
                  <a:lnTo>
                    <a:pt x="470" y="15"/>
                  </a:lnTo>
                  <a:lnTo>
                    <a:pt x="458" y="19"/>
                  </a:lnTo>
                  <a:lnTo>
                    <a:pt x="450" y="23"/>
                  </a:lnTo>
                  <a:lnTo>
                    <a:pt x="446" y="35"/>
                  </a:lnTo>
                  <a:lnTo>
                    <a:pt x="439" y="46"/>
                  </a:lnTo>
                  <a:lnTo>
                    <a:pt x="439" y="66"/>
                  </a:lnTo>
                  <a:lnTo>
                    <a:pt x="439" y="70"/>
                  </a:lnTo>
                  <a:lnTo>
                    <a:pt x="435" y="73"/>
                  </a:lnTo>
                  <a:lnTo>
                    <a:pt x="431" y="81"/>
                  </a:lnTo>
                  <a:lnTo>
                    <a:pt x="423" y="85"/>
                  </a:lnTo>
                  <a:lnTo>
                    <a:pt x="412" y="89"/>
                  </a:lnTo>
                  <a:lnTo>
                    <a:pt x="388" y="89"/>
                  </a:lnTo>
                  <a:lnTo>
                    <a:pt x="361" y="89"/>
                  </a:lnTo>
                  <a:lnTo>
                    <a:pt x="330" y="89"/>
                  </a:lnTo>
                  <a:lnTo>
                    <a:pt x="303" y="89"/>
                  </a:lnTo>
                  <a:lnTo>
                    <a:pt x="256" y="101"/>
                  </a:lnTo>
                  <a:lnTo>
                    <a:pt x="225" y="108"/>
                  </a:lnTo>
                  <a:lnTo>
                    <a:pt x="213" y="116"/>
                  </a:lnTo>
                  <a:lnTo>
                    <a:pt x="190" y="116"/>
                  </a:lnTo>
                  <a:lnTo>
                    <a:pt x="171" y="112"/>
                  </a:lnTo>
                  <a:lnTo>
                    <a:pt x="163" y="108"/>
                  </a:lnTo>
                  <a:lnTo>
                    <a:pt x="155" y="101"/>
                  </a:lnTo>
                  <a:lnTo>
                    <a:pt x="144" y="97"/>
                  </a:lnTo>
                  <a:lnTo>
                    <a:pt x="128" y="93"/>
                  </a:lnTo>
                  <a:lnTo>
                    <a:pt x="97" y="101"/>
                  </a:lnTo>
                  <a:lnTo>
                    <a:pt x="66" y="112"/>
                  </a:lnTo>
                  <a:lnTo>
                    <a:pt x="54" y="116"/>
                  </a:lnTo>
                  <a:lnTo>
                    <a:pt x="54" y="139"/>
                  </a:lnTo>
                  <a:lnTo>
                    <a:pt x="50" y="159"/>
                  </a:lnTo>
                  <a:lnTo>
                    <a:pt x="43" y="186"/>
                  </a:lnTo>
                  <a:lnTo>
                    <a:pt x="31" y="217"/>
                  </a:lnTo>
                  <a:lnTo>
                    <a:pt x="19" y="252"/>
                  </a:lnTo>
                  <a:lnTo>
                    <a:pt x="19" y="287"/>
                  </a:lnTo>
                  <a:lnTo>
                    <a:pt x="23" y="318"/>
                  </a:lnTo>
                  <a:lnTo>
                    <a:pt x="35" y="349"/>
                  </a:lnTo>
                  <a:lnTo>
                    <a:pt x="46" y="380"/>
                  </a:lnTo>
                  <a:lnTo>
                    <a:pt x="66" y="408"/>
                  </a:lnTo>
                  <a:lnTo>
                    <a:pt x="105" y="454"/>
                  </a:lnTo>
                  <a:lnTo>
                    <a:pt x="124" y="470"/>
                  </a:lnTo>
                  <a:lnTo>
                    <a:pt x="147" y="485"/>
                  </a:lnTo>
                  <a:lnTo>
                    <a:pt x="171" y="493"/>
                  </a:lnTo>
                  <a:lnTo>
                    <a:pt x="190" y="501"/>
                  </a:lnTo>
                  <a:lnTo>
                    <a:pt x="225" y="509"/>
                  </a:lnTo>
                  <a:lnTo>
                    <a:pt x="237" y="512"/>
                  </a:lnTo>
                  <a:lnTo>
                    <a:pt x="287" y="528"/>
                  </a:lnTo>
                  <a:lnTo>
                    <a:pt x="295" y="532"/>
                  </a:lnTo>
                  <a:lnTo>
                    <a:pt x="303" y="536"/>
                  </a:lnTo>
                  <a:lnTo>
                    <a:pt x="307" y="540"/>
                  </a:lnTo>
                  <a:lnTo>
                    <a:pt x="311" y="551"/>
                  </a:lnTo>
                  <a:lnTo>
                    <a:pt x="307" y="563"/>
                  </a:lnTo>
                  <a:lnTo>
                    <a:pt x="295" y="575"/>
                  </a:lnTo>
                  <a:lnTo>
                    <a:pt x="272" y="594"/>
                  </a:lnTo>
                  <a:lnTo>
                    <a:pt x="233" y="672"/>
                  </a:lnTo>
                  <a:lnTo>
                    <a:pt x="229" y="676"/>
                  </a:lnTo>
                  <a:lnTo>
                    <a:pt x="213" y="695"/>
                  </a:lnTo>
                  <a:lnTo>
                    <a:pt x="198" y="726"/>
                  </a:lnTo>
                  <a:lnTo>
                    <a:pt x="194" y="749"/>
                  </a:lnTo>
                  <a:lnTo>
                    <a:pt x="190" y="773"/>
                  </a:lnTo>
                  <a:lnTo>
                    <a:pt x="186" y="777"/>
                  </a:lnTo>
                  <a:lnTo>
                    <a:pt x="171" y="788"/>
                  </a:lnTo>
                  <a:lnTo>
                    <a:pt x="147" y="800"/>
                  </a:lnTo>
                  <a:lnTo>
                    <a:pt x="112" y="808"/>
                  </a:lnTo>
                  <a:lnTo>
                    <a:pt x="105" y="812"/>
                  </a:lnTo>
                  <a:lnTo>
                    <a:pt x="97" y="815"/>
                  </a:lnTo>
                  <a:lnTo>
                    <a:pt x="85" y="819"/>
                  </a:lnTo>
                  <a:lnTo>
                    <a:pt x="77" y="831"/>
                  </a:lnTo>
                  <a:lnTo>
                    <a:pt x="74" y="843"/>
                  </a:lnTo>
                  <a:lnTo>
                    <a:pt x="77" y="862"/>
                  </a:lnTo>
                  <a:lnTo>
                    <a:pt x="85" y="885"/>
                  </a:lnTo>
                  <a:lnTo>
                    <a:pt x="89" y="901"/>
                  </a:lnTo>
                  <a:lnTo>
                    <a:pt x="93" y="920"/>
                  </a:lnTo>
                  <a:lnTo>
                    <a:pt x="97" y="955"/>
                  </a:lnTo>
                  <a:lnTo>
                    <a:pt x="112" y="1021"/>
                  </a:lnTo>
                  <a:lnTo>
                    <a:pt x="85" y="1068"/>
                  </a:lnTo>
                  <a:lnTo>
                    <a:pt x="43" y="1134"/>
                  </a:lnTo>
                  <a:lnTo>
                    <a:pt x="19" y="1161"/>
                  </a:lnTo>
                  <a:lnTo>
                    <a:pt x="8" y="1173"/>
                  </a:lnTo>
                  <a:lnTo>
                    <a:pt x="0" y="1219"/>
                  </a:lnTo>
                  <a:lnTo>
                    <a:pt x="8" y="1305"/>
                  </a:lnTo>
                  <a:lnTo>
                    <a:pt x="27" y="1305"/>
                  </a:lnTo>
                  <a:lnTo>
                    <a:pt x="46" y="1305"/>
                  </a:lnTo>
                  <a:lnTo>
                    <a:pt x="66" y="1309"/>
                  </a:lnTo>
                  <a:lnTo>
                    <a:pt x="70" y="1317"/>
                  </a:lnTo>
                  <a:lnTo>
                    <a:pt x="77" y="1317"/>
                  </a:lnTo>
                  <a:lnTo>
                    <a:pt x="93" y="1313"/>
                  </a:lnTo>
                  <a:lnTo>
                    <a:pt x="112" y="1305"/>
                  </a:lnTo>
                  <a:lnTo>
                    <a:pt x="124" y="1293"/>
                  </a:lnTo>
                  <a:lnTo>
                    <a:pt x="136" y="1282"/>
                  </a:lnTo>
                  <a:lnTo>
                    <a:pt x="159" y="1309"/>
                  </a:lnTo>
                  <a:lnTo>
                    <a:pt x="171" y="1297"/>
                  </a:lnTo>
                  <a:lnTo>
                    <a:pt x="190" y="1274"/>
                  </a:lnTo>
                  <a:lnTo>
                    <a:pt x="202" y="1266"/>
                  </a:lnTo>
                  <a:lnTo>
                    <a:pt x="213" y="1266"/>
                  </a:lnTo>
                  <a:lnTo>
                    <a:pt x="217" y="1274"/>
                  </a:lnTo>
                  <a:lnTo>
                    <a:pt x="217" y="1293"/>
                  </a:lnTo>
                  <a:lnTo>
                    <a:pt x="221" y="1297"/>
                  </a:lnTo>
                  <a:lnTo>
                    <a:pt x="229" y="1297"/>
                  </a:lnTo>
                  <a:lnTo>
                    <a:pt x="237" y="1297"/>
                  </a:lnTo>
                  <a:lnTo>
                    <a:pt x="245" y="1289"/>
                  </a:lnTo>
                  <a:lnTo>
                    <a:pt x="248" y="1282"/>
                  </a:lnTo>
                  <a:lnTo>
                    <a:pt x="252" y="1262"/>
                  </a:lnTo>
                  <a:lnTo>
                    <a:pt x="252" y="1239"/>
                  </a:lnTo>
                  <a:lnTo>
                    <a:pt x="272" y="1212"/>
                  </a:lnTo>
                  <a:lnTo>
                    <a:pt x="264" y="1204"/>
                  </a:lnTo>
                  <a:lnTo>
                    <a:pt x="252" y="1188"/>
                  </a:lnTo>
                  <a:lnTo>
                    <a:pt x="252" y="1184"/>
                  </a:lnTo>
                  <a:lnTo>
                    <a:pt x="252" y="1181"/>
                  </a:lnTo>
                  <a:lnTo>
                    <a:pt x="264" y="1181"/>
                  </a:lnTo>
                  <a:lnTo>
                    <a:pt x="283" y="1188"/>
                  </a:lnTo>
                  <a:lnTo>
                    <a:pt x="307" y="1192"/>
                  </a:lnTo>
                  <a:lnTo>
                    <a:pt x="314" y="1188"/>
                  </a:lnTo>
                  <a:lnTo>
                    <a:pt x="318" y="1188"/>
                  </a:lnTo>
                  <a:lnTo>
                    <a:pt x="326" y="1177"/>
                  </a:lnTo>
                  <a:lnTo>
                    <a:pt x="330" y="1161"/>
                  </a:lnTo>
                  <a:lnTo>
                    <a:pt x="330" y="1134"/>
                  </a:lnTo>
                  <a:lnTo>
                    <a:pt x="326" y="1118"/>
                  </a:lnTo>
                  <a:lnTo>
                    <a:pt x="322" y="1111"/>
                  </a:lnTo>
                  <a:lnTo>
                    <a:pt x="318" y="1091"/>
                  </a:lnTo>
                  <a:lnTo>
                    <a:pt x="322" y="1083"/>
                  </a:lnTo>
                  <a:lnTo>
                    <a:pt x="326" y="1076"/>
                  </a:lnTo>
                  <a:lnTo>
                    <a:pt x="338" y="1068"/>
                  </a:lnTo>
                  <a:lnTo>
                    <a:pt x="357" y="1068"/>
                  </a:lnTo>
                  <a:lnTo>
                    <a:pt x="388" y="1060"/>
                  </a:lnTo>
                  <a:lnTo>
                    <a:pt x="423" y="1021"/>
                  </a:lnTo>
                  <a:lnTo>
                    <a:pt x="423" y="1014"/>
                  </a:lnTo>
                  <a:lnTo>
                    <a:pt x="423" y="994"/>
                  </a:lnTo>
                  <a:lnTo>
                    <a:pt x="419" y="982"/>
                  </a:lnTo>
                  <a:lnTo>
                    <a:pt x="412" y="971"/>
                  </a:lnTo>
                  <a:lnTo>
                    <a:pt x="396" y="963"/>
                  </a:lnTo>
                  <a:lnTo>
                    <a:pt x="377" y="963"/>
                  </a:lnTo>
                  <a:lnTo>
                    <a:pt x="373" y="959"/>
                  </a:lnTo>
                  <a:lnTo>
                    <a:pt x="369" y="959"/>
                  </a:lnTo>
                  <a:lnTo>
                    <a:pt x="369" y="951"/>
                  </a:lnTo>
                  <a:lnTo>
                    <a:pt x="369" y="944"/>
                  </a:lnTo>
                  <a:lnTo>
                    <a:pt x="377" y="936"/>
                  </a:lnTo>
                  <a:lnTo>
                    <a:pt x="388" y="920"/>
                  </a:lnTo>
                  <a:lnTo>
                    <a:pt x="408" y="905"/>
                  </a:lnTo>
                  <a:lnTo>
                    <a:pt x="392" y="881"/>
                  </a:lnTo>
                  <a:lnTo>
                    <a:pt x="373" y="854"/>
                  </a:lnTo>
                  <a:lnTo>
                    <a:pt x="373" y="835"/>
                  </a:lnTo>
                  <a:lnTo>
                    <a:pt x="377" y="800"/>
                  </a:lnTo>
                  <a:lnTo>
                    <a:pt x="380" y="788"/>
                  </a:lnTo>
                  <a:lnTo>
                    <a:pt x="392" y="784"/>
                  </a:lnTo>
                  <a:lnTo>
                    <a:pt x="412" y="784"/>
                  </a:lnTo>
                  <a:lnTo>
                    <a:pt x="431" y="784"/>
                  </a:lnTo>
                  <a:lnTo>
                    <a:pt x="446" y="780"/>
                  </a:lnTo>
                  <a:lnTo>
                    <a:pt x="454" y="780"/>
                  </a:lnTo>
                  <a:lnTo>
                    <a:pt x="462" y="788"/>
                  </a:lnTo>
                  <a:lnTo>
                    <a:pt x="466" y="800"/>
                  </a:lnTo>
                  <a:lnTo>
                    <a:pt x="474" y="808"/>
                  </a:lnTo>
                  <a:lnTo>
                    <a:pt x="481" y="815"/>
                  </a:lnTo>
                  <a:lnTo>
                    <a:pt x="493" y="823"/>
                  </a:lnTo>
                  <a:lnTo>
                    <a:pt x="497" y="796"/>
                  </a:lnTo>
                  <a:lnTo>
                    <a:pt x="497" y="780"/>
                  </a:lnTo>
                  <a:lnTo>
                    <a:pt x="513" y="742"/>
                  </a:lnTo>
                  <a:lnTo>
                    <a:pt x="551" y="753"/>
                  </a:lnTo>
                  <a:lnTo>
                    <a:pt x="551" y="769"/>
                  </a:lnTo>
                  <a:lnTo>
                    <a:pt x="540" y="777"/>
                  </a:lnTo>
                  <a:lnTo>
                    <a:pt x="540" y="788"/>
                  </a:lnTo>
                  <a:lnTo>
                    <a:pt x="540" y="815"/>
                  </a:lnTo>
                  <a:lnTo>
                    <a:pt x="540" y="835"/>
                  </a:lnTo>
                  <a:lnTo>
                    <a:pt x="532" y="854"/>
                  </a:lnTo>
                  <a:lnTo>
                    <a:pt x="524" y="870"/>
                  </a:lnTo>
                  <a:lnTo>
                    <a:pt x="509" y="889"/>
                  </a:lnTo>
                  <a:lnTo>
                    <a:pt x="501" y="897"/>
                  </a:lnTo>
                  <a:lnTo>
                    <a:pt x="493" y="905"/>
                  </a:lnTo>
                  <a:lnTo>
                    <a:pt x="489" y="913"/>
                  </a:lnTo>
                  <a:lnTo>
                    <a:pt x="485" y="920"/>
                  </a:lnTo>
                  <a:lnTo>
                    <a:pt x="493" y="924"/>
                  </a:lnTo>
                  <a:lnTo>
                    <a:pt x="509" y="928"/>
                  </a:lnTo>
                  <a:lnTo>
                    <a:pt x="540" y="928"/>
                  </a:lnTo>
                  <a:lnTo>
                    <a:pt x="594" y="924"/>
                  </a:lnTo>
                  <a:lnTo>
                    <a:pt x="598" y="916"/>
                  </a:lnTo>
                  <a:lnTo>
                    <a:pt x="610" y="905"/>
                  </a:lnTo>
                  <a:lnTo>
                    <a:pt x="617" y="901"/>
                  </a:lnTo>
                  <a:lnTo>
                    <a:pt x="625" y="897"/>
                  </a:lnTo>
                  <a:lnTo>
                    <a:pt x="633" y="893"/>
                  </a:lnTo>
                  <a:lnTo>
                    <a:pt x="645" y="897"/>
                  </a:lnTo>
                  <a:lnTo>
                    <a:pt x="664" y="893"/>
                  </a:lnTo>
                  <a:lnTo>
                    <a:pt x="676" y="874"/>
                  </a:lnTo>
                  <a:lnTo>
                    <a:pt x="699" y="889"/>
                  </a:lnTo>
                  <a:lnTo>
                    <a:pt x="726" y="878"/>
                  </a:lnTo>
                  <a:lnTo>
                    <a:pt x="742" y="878"/>
                  </a:lnTo>
                  <a:lnTo>
                    <a:pt x="749" y="870"/>
                  </a:lnTo>
                  <a:lnTo>
                    <a:pt x="761" y="862"/>
                  </a:lnTo>
                  <a:lnTo>
                    <a:pt x="773" y="850"/>
                  </a:lnTo>
                  <a:lnTo>
                    <a:pt x="777" y="835"/>
                  </a:lnTo>
                  <a:lnTo>
                    <a:pt x="773" y="812"/>
                  </a:lnTo>
                  <a:lnTo>
                    <a:pt x="757" y="780"/>
                  </a:lnTo>
                  <a:lnTo>
                    <a:pt x="730" y="687"/>
                  </a:lnTo>
                  <a:lnTo>
                    <a:pt x="746" y="679"/>
                  </a:lnTo>
                  <a:lnTo>
                    <a:pt x="761" y="691"/>
                  </a:lnTo>
                  <a:lnTo>
                    <a:pt x="769" y="683"/>
                  </a:lnTo>
                  <a:lnTo>
                    <a:pt x="761" y="633"/>
                  </a:lnTo>
                  <a:lnTo>
                    <a:pt x="781" y="578"/>
                  </a:lnTo>
                  <a:lnTo>
                    <a:pt x="792" y="571"/>
                  </a:lnTo>
                  <a:lnTo>
                    <a:pt x="808" y="567"/>
                  </a:lnTo>
                  <a:lnTo>
                    <a:pt x="823" y="567"/>
                  </a:lnTo>
                  <a:lnTo>
                    <a:pt x="839" y="571"/>
                  </a:lnTo>
                  <a:lnTo>
                    <a:pt x="850" y="582"/>
                  </a:lnTo>
                  <a:lnTo>
                    <a:pt x="858" y="594"/>
                  </a:lnTo>
                  <a:lnTo>
                    <a:pt x="862" y="606"/>
                  </a:lnTo>
                  <a:lnTo>
                    <a:pt x="866" y="637"/>
                  </a:lnTo>
                  <a:lnTo>
                    <a:pt x="874" y="641"/>
                  </a:lnTo>
                  <a:lnTo>
                    <a:pt x="885" y="641"/>
                  </a:lnTo>
                  <a:lnTo>
                    <a:pt x="889" y="637"/>
                  </a:lnTo>
                  <a:lnTo>
                    <a:pt x="897" y="633"/>
                  </a:lnTo>
                  <a:lnTo>
                    <a:pt x="897" y="621"/>
                  </a:lnTo>
                  <a:lnTo>
                    <a:pt x="893" y="610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5" name="Freeform 27"/>
            <p:cNvSpPr/>
            <p:nvPr/>
          </p:nvSpPr>
          <p:spPr bwMode="auto">
            <a:xfrm>
              <a:off x="7509" y="3515"/>
              <a:ext cx="1534" cy="2778"/>
            </a:xfrm>
            <a:custGeom>
              <a:avLst/>
              <a:gdLst>
                <a:gd name="T0" fmla="*/ 707 w 710"/>
                <a:gd name="T1" fmla="*/ 734 h 1286"/>
                <a:gd name="T2" fmla="*/ 652 w 710"/>
                <a:gd name="T3" fmla="*/ 726 h 1286"/>
                <a:gd name="T4" fmla="*/ 555 w 710"/>
                <a:gd name="T5" fmla="*/ 664 h 1286"/>
                <a:gd name="T6" fmla="*/ 563 w 710"/>
                <a:gd name="T7" fmla="*/ 544 h 1286"/>
                <a:gd name="T8" fmla="*/ 586 w 710"/>
                <a:gd name="T9" fmla="*/ 482 h 1286"/>
                <a:gd name="T10" fmla="*/ 660 w 710"/>
                <a:gd name="T11" fmla="*/ 419 h 1286"/>
                <a:gd name="T12" fmla="*/ 672 w 710"/>
                <a:gd name="T13" fmla="*/ 342 h 1286"/>
                <a:gd name="T14" fmla="*/ 621 w 710"/>
                <a:gd name="T15" fmla="*/ 272 h 1286"/>
                <a:gd name="T16" fmla="*/ 594 w 710"/>
                <a:gd name="T17" fmla="*/ 116 h 1286"/>
                <a:gd name="T18" fmla="*/ 578 w 710"/>
                <a:gd name="T19" fmla="*/ 217 h 1286"/>
                <a:gd name="T20" fmla="*/ 559 w 710"/>
                <a:gd name="T21" fmla="*/ 217 h 1286"/>
                <a:gd name="T22" fmla="*/ 512 w 710"/>
                <a:gd name="T23" fmla="*/ 202 h 1286"/>
                <a:gd name="T24" fmla="*/ 462 w 710"/>
                <a:gd name="T25" fmla="*/ 190 h 1286"/>
                <a:gd name="T26" fmla="*/ 505 w 710"/>
                <a:gd name="T27" fmla="*/ 124 h 1286"/>
                <a:gd name="T28" fmla="*/ 419 w 710"/>
                <a:gd name="T29" fmla="*/ 97 h 1286"/>
                <a:gd name="T30" fmla="*/ 411 w 710"/>
                <a:gd name="T31" fmla="*/ 85 h 1286"/>
                <a:gd name="T32" fmla="*/ 415 w 710"/>
                <a:gd name="T33" fmla="*/ 43 h 1286"/>
                <a:gd name="T34" fmla="*/ 408 w 710"/>
                <a:gd name="T35" fmla="*/ 15 h 1286"/>
                <a:gd name="T36" fmla="*/ 361 w 710"/>
                <a:gd name="T37" fmla="*/ 4 h 1286"/>
                <a:gd name="T38" fmla="*/ 322 w 710"/>
                <a:gd name="T39" fmla="*/ 62 h 1286"/>
                <a:gd name="T40" fmla="*/ 233 w 710"/>
                <a:gd name="T41" fmla="*/ 109 h 1286"/>
                <a:gd name="T42" fmla="*/ 171 w 710"/>
                <a:gd name="T43" fmla="*/ 182 h 1286"/>
                <a:gd name="T44" fmla="*/ 198 w 710"/>
                <a:gd name="T45" fmla="*/ 256 h 1286"/>
                <a:gd name="T46" fmla="*/ 155 w 710"/>
                <a:gd name="T47" fmla="*/ 342 h 1286"/>
                <a:gd name="T48" fmla="*/ 178 w 710"/>
                <a:gd name="T49" fmla="*/ 381 h 1286"/>
                <a:gd name="T50" fmla="*/ 155 w 710"/>
                <a:gd name="T51" fmla="*/ 443 h 1286"/>
                <a:gd name="T52" fmla="*/ 116 w 710"/>
                <a:gd name="T53" fmla="*/ 485 h 1286"/>
                <a:gd name="T54" fmla="*/ 58 w 710"/>
                <a:gd name="T55" fmla="*/ 435 h 1286"/>
                <a:gd name="T56" fmla="*/ 23 w 710"/>
                <a:gd name="T57" fmla="*/ 517 h 1286"/>
                <a:gd name="T58" fmla="*/ 0 w 710"/>
                <a:gd name="T59" fmla="*/ 567 h 1286"/>
                <a:gd name="T60" fmla="*/ 35 w 710"/>
                <a:gd name="T61" fmla="*/ 633 h 1286"/>
                <a:gd name="T62" fmla="*/ 77 w 710"/>
                <a:gd name="T63" fmla="*/ 664 h 1286"/>
                <a:gd name="T64" fmla="*/ 70 w 710"/>
                <a:gd name="T65" fmla="*/ 765 h 1286"/>
                <a:gd name="T66" fmla="*/ 85 w 710"/>
                <a:gd name="T67" fmla="*/ 847 h 1286"/>
                <a:gd name="T68" fmla="*/ 89 w 710"/>
                <a:gd name="T69" fmla="*/ 932 h 1286"/>
                <a:gd name="T70" fmla="*/ 35 w 710"/>
                <a:gd name="T71" fmla="*/ 959 h 1286"/>
                <a:gd name="T72" fmla="*/ 23 w 710"/>
                <a:gd name="T73" fmla="*/ 1014 h 1286"/>
                <a:gd name="T74" fmla="*/ 73 w 710"/>
                <a:gd name="T75" fmla="*/ 1060 h 1286"/>
                <a:gd name="T76" fmla="*/ 159 w 710"/>
                <a:gd name="T77" fmla="*/ 1041 h 1286"/>
                <a:gd name="T78" fmla="*/ 182 w 710"/>
                <a:gd name="T79" fmla="*/ 1111 h 1286"/>
                <a:gd name="T80" fmla="*/ 213 w 710"/>
                <a:gd name="T81" fmla="*/ 1177 h 1286"/>
                <a:gd name="T82" fmla="*/ 256 w 710"/>
                <a:gd name="T83" fmla="*/ 1282 h 1286"/>
                <a:gd name="T84" fmla="*/ 299 w 710"/>
                <a:gd name="T85" fmla="*/ 1270 h 1286"/>
                <a:gd name="T86" fmla="*/ 349 w 710"/>
                <a:gd name="T87" fmla="*/ 1161 h 1286"/>
                <a:gd name="T88" fmla="*/ 419 w 710"/>
                <a:gd name="T89" fmla="*/ 1115 h 1286"/>
                <a:gd name="T90" fmla="*/ 388 w 710"/>
                <a:gd name="T91" fmla="*/ 1060 h 1286"/>
                <a:gd name="T92" fmla="*/ 357 w 710"/>
                <a:gd name="T93" fmla="*/ 979 h 1286"/>
                <a:gd name="T94" fmla="*/ 338 w 710"/>
                <a:gd name="T95" fmla="*/ 963 h 1286"/>
                <a:gd name="T96" fmla="*/ 268 w 710"/>
                <a:gd name="T97" fmla="*/ 955 h 1286"/>
                <a:gd name="T98" fmla="*/ 213 w 710"/>
                <a:gd name="T99" fmla="*/ 928 h 1286"/>
                <a:gd name="T100" fmla="*/ 190 w 710"/>
                <a:gd name="T101" fmla="*/ 889 h 1286"/>
                <a:gd name="T102" fmla="*/ 237 w 710"/>
                <a:gd name="T103" fmla="*/ 827 h 1286"/>
                <a:gd name="T104" fmla="*/ 314 w 710"/>
                <a:gd name="T105" fmla="*/ 808 h 1286"/>
                <a:gd name="T106" fmla="*/ 423 w 710"/>
                <a:gd name="T107" fmla="*/ 781 h 1286"/>
                <a:gd name="T108" fmla="*/ 497 w 710"/>
                <a:gd name="T109" fmla="*/ 792 h 1286"/>
                <a:gd name="T110" fmla="*/ 516 w 710"/>
                <a:gd name="T111" fmla="*/ 901 h 1286"/>
                <a:gd name="T112" fmla="*/ 571 w 710"/>
                <a:gd name="T113" fmla="*/ 1033 h 1286"/>
                <a:gd name="T114" fmla="*/ 629 w 710"/>
                <a:gd name="T115" fmla="*/ 1029 h 1286"/>
                <a:gd name="T116" fmla="*/ 656 w 710"/>
                <a:gd name="T117" fmla="*/ 990 h 1286"/>
                <a:gd name="T118" fmla="*/ 707 w 710"/>
                <a:gd name="T119" fmla="*/ 889 h 12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0" h="1286">
                  <a:moveTo>
                    <a:pt x="710" y="870"/>
                  </a:moveTo>
                  <a:lnTo>
                    <a:pt x="710" y="870"/>
                  </a:lnTo>
                  <a:lnTo>
                    <a:pt x="710" y="773"/>
                  </a:lnTo>
                  <a:lnTo>
                    <a:pt x="710" y="746"/>
                  </a:lnTo>
                  <a:lnTo>
                    <a:pt x="707" y="734"/>
                  </a:lnTo>
                  <a:lnTo>
                    <a:pt x="699" y="726"/>
                  </a:lnTo>
                  <a:lnTo>
                    <a:pt x="691" y="726"/>
                  </a:lnTo>
                  <a:lnTo>
                    <a:pt x="676" y="726"/>
                  </a:lnTo>
                  <a:lnTo>
                    <a:pt x="652" y="726"/>
                  </a:lnTo>
                  <a:lnTo>
                    <a:pt x="629" y="722"/>
                  </a:lnTo>
                  <a:lnTo>
                    <a:pt x="609" y="715"/>
                  </a:lnTo>
                  <a:lnTo>
                    <a:pt x="590" y="703"/>
                  </a:lnTo>
                  <a:lnTo>
                    <a:pt x="578" y="687"/>
                  </a:lnTo>
                  <a:lnTo>
                    <a:pt x="555" y="664"/>
                  </a:lnTo>
                  <a:lnTo>
                    <a:pt x="551" y="656"/>
                  </a:lnTo>
                  <a:lnTo>
                    <a:pt x="559" y="621"/>
                  </a:lnTo>
                  <a:lnTo>
                    <a:pt x="563" y="586"/>
                  </a:lnTo>
                  <a:lnTo>
                    <a:pt x="563" y="544"/>
                  </a:lnTo>
                  <a:lnTo>
                    <a:pt x="563" y="520"/>
                  </a:lnTo>
                  <a:lnTo>
                    <a:pt x="571" y="505"/>
                  </a:lnTo>
                  <a:lnTo>
                    <a:pt x="578" y="493"/>
                  </a:lnTo>
                  <a:lnTo>
                    <a:pt x="586" y="482"/>
                  </a:lnTo>
                  <a:lnTo>
                    <a:pt x="613" y="466"/>
                  </a:lnTo>
                  <a:lnTo>
                    <a:pt x="641" y="447"/>
                  </a:lnTo>
                  <a:lnTo>
                    <a:pt x="652" y="435"/>
                  </a:lnTo>
                  <a:lnTo>
                    <a:pt x="660" y="419"/>
                  </a:lnTo>
                  <a:lnTo>
                    <a:pt x="668" y="404"/>
                  </a:lnTo>
                  <a:lnTo>
                    <a:pt x="672" y="384"/>
                  </a:lnTo>
                  <a:lnTo>
                    <a:pt x="676" y="369"/>
                  </a:lnTo>
                  <a:lnTo>
                    <a:pt x="676" y="353"/>
                  </a:lnTo>
                  <a:lnTo>
                    <a:pt x="672" y="342"/>
                  </a:lnTo>
                  <a:lnTo>
                    <a:pt x="664" y="330"/>
                  </a:lnTo>
                  <a:lnTo>
                    <a:pt x="648" y="311"/>
                  </a:lnTo>
                  <a:lnTo>
                    <a:pt x="633" y="291"/>
                  </a:lnTo>
                  <a:lnTo>
                    <a:pt x="621" y="272"/>
                  </a:lnTo>
                  <a:lnTo>
                    <a:pt x="621" y="116"/>
                  </a:lnTo>
                  <a:lnTo>
                    <a:pt x="609" y="113"/>
                  </a:lnTo>
                  <a:lnTo>
                    <a:pt x="602" y="113"/>
                  </a:lnTo>
                  <a:lnTo>
                    <a:pt x="594" y="116"/>
                  </a:lnTo>
                  <a:lnTo>
                    <a:pt x="586" y="120"/>
                  </a:lnTo>
                  <a:lnTo>
                    <a:pt x="578" y="136"/>
                  </a:lnTo>
                  <a:lnTo>
                    <a:pt x="575" y="155"/>
                  </a:lnTo>
                  <a:lnTo>
                    <a:pt x="575" y="198"/>
                  </a:lnTo>
                  <a:lnTo>
                    <a:pt x="578" y="217"/>
                  </a:lnTo>
                  <a:lnTo>
                    <a:pt x="571" y="221"/>
                  </a:lnTo>
                  <a:lnTo>
                    <a:pt x="567" y="221"/>
                  </a:lnTo>
                  <a:lnTo>
                    <a:pt x="559" y="217"/>
                  </a:lnTo>
                  <a:lnTo>
                    <a:pt x="547" y="210"/>
                  </a:lnTo>
                  <a:lnTo>
                    <a:pt x="540" y="210"/>
                  </a:lnTo>
                  <a:lnTo>
                    <a:pt x="528" y="214"/>
                  </a:lnTo>
                  <a:lnTo>
                    <a:pt x="512" y="221"/>
                  </a:lnTo>
                  <a:lnTo>
                    <a:pt x="512" y="202"/>
                  </a:lnTo>
                  <a:lnTo>
                    <a:pt x="466" y="198"/>
                  </a:lnTo>
                  <a:lnTo>
                    <a:pt x="462" y="194"/>
                  </a:lnTo>
                  <a:lnTo>
                    <a:pt x="462" y="190"/>
                  </a:lnTo>
                  <a:lnTo>
                    <a:pt x="470" y="186"/>
                  </a:lnTo>
                  <a:lnTo>
                    <a:pt x="505" y="175"/>
                  </a:lnTo>
                  <a:lnTo>
                    <a:pt x="508" y="128"/>
                  </a:lnTo>
                  <a:lnTo>
                    <a:pt x="505" y="124"/>
                  </a:lnTo>
                  <a:lnTo>
                    <a:pt x="489" y="113"/>
                  </a:lnTo>
                  <a:lnTo>
                    <a:pt x="477" y="105"/>
                  </a:lnTo>
                  <a:lnTo>
                    <a:pt x="462" y="101"/>
                  </a:lnTo>
                  <a:lnTo>
                    <a:pt x="442" y="97"/>
                  </a:lnTo>
                  <a:lnTo>
                    <a:pt x="419" y="97"/>
                  </a:lnTo>
                  <a:lnTo>
                    <a:pt x="408" y="97"/>
                  </a:lnTo>
                  <a:lnTo>
                    <a:pt x="404" y="97"/>
                  </a:lnTo>
                  <a:lnTo>
                    <a:pt x="408" y="93"/>
                  </a:lnTo>
                  <a:lnTo>
                    <a:pt x="411" y="85"/>
                  </a:lnTo>
                  <a:lnTo>
                    <a:pt x="431" y="70"/>
                  </a:lnTo>
                  <a:lnTo>
                    <a:pt x="431" y="43"/>
                  </a:lnTo>
                  <a:lnTo>
                    <a:pt x="427" y="46"/>
                  </a:lnTo>
                  <a:lnTo>
                    <a:pt x="415" y="43"/>
                  </a:lnTo>
                  <a:lnTo>
                    <a:pt x="411" y="43"/>
                  </a:lnTo>
                  <a:lnTo>
                    <a:pt x="408" y="35"/>
                  </a:lnTo>
                  <a:lnTo>
                    <a:pt x="408" y="27"/>
                  </a:lnTo>
                  <a:lnTo>
                    <a:pt x="408" y="15"/>
                  </a:lnTo>
                  <a:lnTo>
                    <a:pt x="400" y="12"/>
                  </a:lnTo>
                  <a:lnTo>
                    <a:pt x="384" y="4"/>
                  </a:lnTo>
                  <a:lnTo>
                    <a:pt x="376" y="0"/>
                  </a:lnTo>
                  <a:lnTo>
                    <a:pt x="369" y="0"/>
                  </a:lnTo>
                  <a:lnTo>
                    <a:pt x="361" y="4"/>
                  </a:lnTo>
                  <a:lnTo>
                    <a:pt x="357" y="12"/>
                  </a:lnTo>
                  <a:lnTo>
                    <a:pt x="353" y="23"/>
                  </a:lnTo>
                  <a:lnTo>
                    <a:pt x="334" y="46"/>
                  </a:lnTo>
                  <a:lnTo>
                    <a:pt x="322" y="62"/>
                  </a:lnTo>
                  <a:lnTo>
                    <a:pt x="303" y="78"/>
                  </a:lnTo>
                  <a:lnTo>
                    <a:pt x="279" y="89"/>
                  </a:lnTo>
                  <a:lnTo>
                    <a:pt x="248" y="101"/>
                  </a:lnTo>
                  <a:lnTo>
                    <a:pt x="233" y="109"/>
                  </a:lnTo>
                  <a:lnTo>
                    <a:pt x="221" y="116"/>
                  </a:lnTo>
                  <a:lnTo>
                    <a:pt x="198" y="136"/>
                  </a:lnTo>
                  <a:lnTo>
                    <a:pt x="182" y="159"/>
                  </a:lnTo>
                  <a:lnTo>
                    <a:pt x="171" y="182"/>
                  </a:lnTo>
                  <a:lnTo>
                    <a:pt x="182" y="210"/>
                  </a:lnTo>
                  <a:lnTo>
                    <a:pt x="198" y="241"/>
                  </a:lnTo>
                  <a:lnTo>
                    <a:pt x="198" y="245"/>
                  </a:lnTo>
                  <a:lnTo>
                    <a:pt x="198" y="256"/>
                  </a:lnTo>
                  <a:lnTo>
                    <a:pt x="186" y="280"/>
                  </a:lnTo>
                  <a:lnTo>
                    <a:pt x="174" y="303"/>
                  </a:lnTo>
                  <a:lnTo>
                    <a:pt x="155" y="326"/>
                  </a:lnTo>
                  <a:lnTo>
                    <a:pt x="155" y="342"/>
                  </a:lnTo>
                  <a:lnTo>
                    <a:pt x="159" y="357"/>
                  </a:lnTo>
                  <a:lnTo>
                    <a:pt x="167" y="365"/>
                  </a:lnTo>
                  <a:lnTo>
                    <a:pt x="174" y="373"/>
                  </a:lnTo>
                  <a:lnTo>
                    <a:pt x="178" y="381"/>
                  </a:lnTo>
                  <a:lnTo>
                    <a:pt x="178" y="392"/>
                  </a:lnTo>
                  <a:lnTo>
                    <a:pt x="178" y="404"/>
                  </a:lnTo>
                  <a:lnTo>
                    <a:pt x="171" y="416"/>
                  </a:lnTo>
                  <a:lnTo>
                    <a:pt x="159" y="435"/>
                  </a:lnTo>
                  <a:lnTo>
                    <a:pt x="155" y="443"/>
                  </a:lnTo>
                  <a:lnTo>
                    <a:pt x="151" y="454"/>
                  </a:lnTo>
                  <a:lnTo>
                    <a:pt x="136" y="474"/>
                  </a:lnTo>
                  <a:lnTo>
                    <a:pt x="128" y="482"/>
                  </a:lnTo>
                  <a:lnTo>
                    <a:pt x="116" y="485"/>
                  </a:lnTo>
                  <a:lnTo>
                    <a:pt x="105" y="482"/>
                  </a:lnTo>
                  <a:lnTo>
                    <a:pt x="89" y="466"/>
                  </a:lnTo>
                  <a:lnTo>
                    <a:pt x="66" y="443"/>
                  </a:lnTo>
                  <a:lnTo>
                    <a:pt x="58" y="435"/>
                  </a:lnTo>
                  <a:lnTo>
                    <a:pt x="54" y="439"/>
                  </a:lnTo>
                  <a:lnTo>
                    <a:pt x="46" y="454"/>
                  </a:lnTo>
                  <a:lnTo>
                    <a:pt x="31" y="489"/>
                  </a:lnTo>
                  <a:lnTo>
                    <a:pt x="23" y="517"/>
                  </a:lnTo>
                  <a:lnTo>
                    <a:pt x="15" y="540"/>
                  </a:lnTo>
                  <a:lnTo>
                    <a:pt x="7" y="551"/>
                  </a:lnTo>
                  <a:lnTo>
                    <a:pt x="0" y="555"/>
                  </a:lnTo>
                  <a:lnTo>
                    <a:pt x="0" y="567"/>
                  </a:lnTo>
                  <a:lnTo>
                    <a:pt x="0" y="579"/>
                  </a:lnTo>
                  <a:lnTo>
                    <a:pt x="0" y="594"/>
                  </a:lnTo>
                  <a:lnTo>
                    <a:pt x="7" y="610"/>
                  </a:lnTo>
                  <a:lnTo>
                    <a:pt x="15" y="621"/>
                  </a:lnTo>
                  <a:lnTo>
                    <a:pt x="35" y="633"/>
                  </a:lnTo>
                  <a:lnTo>
                    <a:pt x="58" y="637"/>
                  </a:lnTo>
                  <a:lnTo>
                    <a:pt x="62" y="641"/>
                  </a:lnTo>
                  <a:lnTo>
                    <a:pt x="73" y="652"/>
                  </a:lnTo>
                  <a:lnTo>
                    <a:pt x="77" y="664"/>
                  </a:lnTo>
                  <a:lnTo>
                    <a:pt x="81" y="680"/>
                  </a:lnTo>
                  <a:lnTo>
                    <a:pt x="77" y="695"/>
                  </a:lnTo>
                  <a:lnTo>
                    <a:pt x="73" y="719"/>
                  </a:lnTo>
                  <a:lnTo>
                    <a:pt x="70" y="765"/>
                  </a:lnTo>
                  <a:lnTo>
                    <a:pt x="70" y="804"/>
                  </a:lnTo>
                  <a:lnTo>
                    <a:pt x="73" y="820"/>
                  </a:lnTo>
                  <a:lnTo>
                    <a:pt x="77" y="835"/>
                  </a:lnTo>
                  <a:lnTo>
                    <a:pt x="85" y="847"/>
                  </a:lnTo>
                  <a:lnTo>
                    <a:pt x="93" y="866"/>
                  </a:lnTo>
                  <a:lnTo>
                    <a:pt x="97" y="882"/>
                  </a:lnTo>
                  <a:lnTo>
                    <a:pt x="97" y="901"/>
                  </a:lnTo>
                  <a:lnTo>
                    <a:pt x="97" y="917"/>
                  </a:lnTo>
                  <a:lnTo>
                    <a:pt x="89" y="932"/>
                  </a:lnTo>
                  <a:lnTo>
                    <a:pt x="77" y="944"/>
                  </a:lnTo>
                  <a:lnTo>
                    <a:pt x="62" y="952"/>
                  </a:lnTo>
                  <a:lnTo>
                    <a:pt x="46" y="955"/>
                  </a:lnTo>
                  <a:lnTo>
                    <a:pt x="35" y="959"/>
                  </a:lnTo>
                  <a:lnTo>
                    <a:pt x="27" y="971"/>
                  </a:lnTo>
                  <a:lnTo>
                    <a:pt x="19" y="979"/>
                  </a:lnTo>
                  <a:lnTo>
                    <a:pt x="19" y="990"/>
                  </a:lnTo>
                  <a:lnTo>
                    <a:pt x="19" y="998"/>
                  </a:lnTo>
                  <a:lnTo>
                    <a:pt x="23" y="1014"/>
                  </a:lnTo>
                  <a:lnTo>
                    <a:pt x="31" y="1029"/>
                  </a:lnTo>
                  <a:lnTo>
                    <a:pt x="46" y="1045"/>
                  </a:lnTo>
                  <a:lnTo>
                    <a:pt x="58" y="1053"/>
                  </a:lnTo>
                  <a:lnTo>
                    <a:pt x="73" y="1060"/>
                  </a:lnTo>
                  <a:lnTo>
                    <a:pt x="89" y="1060"/>
                  </a:lnTo>
                  <a:lnTo>
                    <a:pt x="112" y="1056"/>
                  </a:lnTo>
                  <a:lnTo>
                    <a:pt x="147" y="1045"/>
                  </a:lnTo>
                  <a:lnTo>
                    <a:pt x="159" y="1041"/>
                  </a:lnTo>
                  <a:lnTo>
                    <a:pt x="167" y="1045"/>
                  </a:lnTo>
                  <a:lnTo>
                    <a:pt x="174" y="1049"/>
                  </a:lnTo>
                  <a:lnTo>
                    <a:pt x="178" y="1064"/>
                  </a:lnTo>
                  <a:lnTo>
                    <a:pt x="182" y="1111"/>
                  </a:lnTo>
                  <a:lnTo>
                    <a:pt x="186" y="1138"/>
                  </a:lnTo>
                  <a:lnTo>
                    <a:pt x="198" y="1157"/>
                  </a:lnTo>
                  <a:lnTo>
                    <a:pt x="206" y="1169"/>
                  </a:lnTo>
                  <a:lnTo>
                    <a:pt x="213" y="1177"/>
                  </a:lnTo>
                  <a:lnTo>
                    <a:pt x="225" y="1185"/>
                  </a:lnTo>
                  <a:lnTo>
                    <a:pt x="233" y="1196"/>
                  </a:lnTo>
                  <a:lnTo>
                    <a:pt x="244" y="1224"/>
                  </a:lnTo>
                  <a:lnTo>
                    <a:pt x="252" y="1251"/>
                  </a:lnTo>
                  <a:lnTo>
                    <a:pt x="256" y="1282"/>
                  </a:lnTo>
                  <a:lnTo>
                    <a:pt x="256" y="1286"/>
                  </a:lnTo>
                  <a:lnTo>
                    <a:pt x="268" y="1286"/>
                  </a:lnTo>
                  <a:lnTo>
                    <a:pt x="279" y="1282"/>
                  </a:lnTo>
                  <a:lnTo>
                    <a:pt x="299" y="1270"/>
                  </a:lnTo>
                  <a:lnTo>
                    <a:pt x="314" y="1251"/>
                  </a:lnTo>
                  <a:lnTo>
                    <a:pt x="326" y="1227"/>
                  </a:lnTo>
                  <a:lnTo>
                    <a:pt x="345" y="1185"/>
                  </a:lnTo>
                  <a:lnTo>
                    <a:pt x="349" y="1161"/>
                  </a:lnTo>
                  <a:lnTo>
                    <a:pt x="365" y="1154"/>
                  </a:lnTo>
                  <a:lnTo>
                    <a:pt x="408" y="1130"/>
                  </a:lnTo>
                  <a:lnTo>
                    <a:pt x="415" y="1123"/>
                  </a:lnTo>
                  <a:lnTo>
                    <a:pt x="419" y="1115"/>
                  </a:lnTo>
                  <a:lnTo>
                    <a:pt x="419" y="1103"/>
                  </a:lnTo>
                  <a:lnTo>
                    <a:pt x="415" y="1091"/>
                  </a:lnTo>
                  <a:lnTo>
                    <a:pt x="400" y="1072"/>
                  </a:lnTo>
                  <a:lnTo>
                    <a:pt x="388" y="1060"/>
                  </a:lnTo>
                  <a:lnTo>
                    <a:pt x="380" y="1053"/>
                  </a:lnTo>
                  <a:lnTo>
                    <a:pt x="376" y="1045"/>
                  </a:lnTo>
                  <a:lnTo>
                    <a:pt x="369" y="1037"/>
                  </a:lnTo>
                  <a:lnTo>
                    <a:pt x="357" y="979"/>
                  </a:lnTo>
                  <a:lnTo>
                    <a:pt x="353" y="975"/>
                  </a:lnTo>
                  <a:lnTo>
                    <a:pt x="349" y="971"/>
                  </a:lnTo>
                  <a:lnTo>
                    <a:pt x="338" y="963"/>
                  </a:lnTo>
                  <a:lnTo>
                    <a:pt x="330" y="959"/>
                  </a:lnTo>
                  <a:lnTo>
                    <a:pt x="318" y="959"/>
                  </a:lnTo>
                  <a:lnTo>
                    <a:pt x="307" y="963"/>
                  </a:lnTo>
                  <a:lnTo>
                    <a:pt x="268" y="955"/>
                  </a:lnTo>
                  <a:lnTo>
                    <a:pt x="244" y="944"/>
                  </a:lnTo>
                  <a:lnTo>
                    <a:pt x="229" y="932"/>
                  </a:lnTo>
                  <a:lnTo>
                    <a:pt x="213" y="928"/>
                  </a:lnTo>
                  <a:lnTo>
                    <a:pt x="202" y="921"/>
                  </a:lnTo>
                  <a:lnTo>
                    <a:pt x="198" y="917"/>
                  </a:lnTo>
                  <a:lnTo>
                    <a:pt x="190" y="905"/>
                  </a:lnTo>
                  <a:lnTo>
                    <a:pt x="190" y="897"/>
                  </a:lnTo>
                  <a:lnTo>
                    <a:pt x="190" y="889"/>
                  </a:lnTo>
                  <a:lnTo>
                    <a:pt x="198" y="870"/>
                  </a:lnTo>
                  <a:lnTo>
                    <a:pt x="209" y="854"/>
                  </a:lnTo>
                  <a:lnTo>
                    <a:pt x="225" y="839"/>
                  </a:lnTo>
                  <a:lnTo>
                    <a:pt x="237" y="827"/>
                  </a:lnTo>
                  <a:lnTo>
                    <a:pt x="244" y="816"/>
                  </a:lnTo>
                  <a:lnTo>
                    <a:pt x="256" y="808"/>
                  </a:lnTo>
                  <a:lnTo>
                    <a:pt x="272" y="804"/>
                  </a:lnTo>
                  <a:lnTo>
                    <a:pt x="287" y="804"/>
                  </a:lnTo>
                  <a:lnTo>
                    <a:pt x="314" y="808"/>
                  </a:lnTo>
                  <a:lnTo>
                    <a:pt x="326" y="808"/>
                  </a:lnTo>
                  <a:lnTo>
                    <a:pt x="341" y="796"/>
                  </a:lnTo>
                  <a:lnTo>
                    <a:pt x="365" y="785"/>
                  </a:lnTo>
                  <a:lnTo>
                    <a:pt x="404" y="781"/>
                  </a:lnTo>
                  <a:lnTo>
                    <a:pt x="423" y="781"/>
                  </a:lnTo>
                  <a:lnTo>
                    <a:pt x="454" y="765"/>
                  </a:lnTo>
                  <a:lnTo>
                    <a:pt x="470" y="773"/>
                  </a:lnTo>
                  <a:lnTo>
                    <a:pt x="485" y="781"/>
                  </a:lnTo>
                  <a:lnTo>
                    <a:pt x="497" y="792"/>
                  </a:lnTo>
                  <a:lnTo>
                    <a:pt x="505" y="804"/>
                  </a:lnTo>
                  <a:lnTo>
                    <a:pt x="512" y="820"/>
                  </a:lnTo>
                  <a:lnTo>
                    <a:pt x="516" y="835"/>
                  </a:lnTo>
                  <a:lnTo>
                    <a:pt x="520" y="870"/>
                  </a:lnTo>
                  <a:lnTo>
                    <a:pt x="516" y="901"/>
                  </a:lnTo>
                  <a:lnTo>
                    <a:pt x="512" y="932"/>
                  </a:lnTo>
                  <a:lnTo>
                    <a:pt x="508" y="955"/>
                  </a:lnTo>
                  <a:lnTo>
                    <a:pt x="563" y="1010"/>
                  </a:lnTo>
                  <a:lnTo>
                    <a:pt x="571" y="1033"/>
                  </a:lnTo>
                  <a:lnTo>
                    <a:pt x="578" y="1037"/>
                  </a:lnTo>
                  <a:lnTo>
                    <a:pt x="586" y="1041"/>
                  </a:lnTo>
                  <a:lnTo>
                    <a:pt x="602" y="1041"/>
                  </a:lnTo>
                  <a:lnTo>
                    <a:pt x="617" y="1037"/>
                  </a:lnTo>
                  <a:lnTo>
                    <a:pt x="629" y="1029"/>
                  </a:lnTo>
                  <a:lnTo>
                    <a:pt x="641" y="1022"/>
                  </a:lnTo>
                  <a:lnTo>
                    <a:pt x="652" y="1010"/>
                  </a:lnTo>
                  <a:lnTo>
                    <a:pt x="656" y="1010"/>
                  </a:lnTo>
                  <a:lnTo>
                    <a:pt x="656" y="990"/>
                  </a:lnTo>
                  <a:lnTo>
                    <a:pt x="660" y="971"/>
                  </a:lnTo>
                  <a:lnTo>
                    <a:pt x="668" y="952"/>
                  </a:lnTo>
                  <a:lnTo>
                    <a:pt x="679" y="932"/>
                  </a:lnTo>
                  <a:lnTo>
                    <a:pt x="699" y="905"/>
                  </a:lnTo>
                  <a:lnTo>
                    <a:pt x="707" y="889"/>
                  </a:lnTo>
                  <a:lnTo>
                    <a:pt x="710" y="870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6" name="Freeform 30"/>
            <p:cNvSpPr/>
            <p:nvPr/>
          </p:nvSpPr>
          <p:spPr bwMode="auto">
            <a:xfrm>
              <a:off x="5983" y="4714"/>
              <a:ext cx="2173" cy="2719"/>
            </a:xfrm>
            <a:custGeom>
              <a:avLst/>
              <a:gdLst>
                <a:gd name="T0" fmla="*/ 664 w 1006"/>
                <a:gd name="T1" fmla="*/ 51 h 1259"/>
                <a:gd name="T2" fmla="*/ 625 w 1006"/>
                <a:gd name="T3" fmla="*/ 43 h 1259"/>
                <a:gd name="T4" fmla="*/ 590 w 1006"/>
                <a:gd name="T5" fmla="*/ 28 h 1259"/>
                <a:gd name="T6" fmla="*/ 559 w 1006"/>
                <a:gd name="T7" fmla="*/ 74 h 1259"/>
                <a:gd name="T8" fmla="*/ 548 w 1006"/>
                <a:gd name="T9" fmla="*/ 175 h 1259"/>
                <a:gd name="T10" fmla="*/ 563 w 1006"/>
                <a:gd name="T11" fmla="*/ 284 h 1259"/>
                <a:gd name="T12" fmla="*/ 579 w 1006"/>
                <a:gd name="T13" fmla="*/ 319 h 1259"/>
                <a:gd name="T14" fmla="*/ 544 w 1006"/>
                <a:gd name="T15" fmla="*/ 377 h 1259"/>
                <a:gd name="T16" fmla="*/ 489 w 1006"/>
                <a:gd name="T17" fmla="*/ 400 h 1259"/>
                <a:gd name="T18" fmla="*/ 474 w 1006"/>
                <a:gd name="T19" fmla="*/ 455 h 1259"/>
                <a:gd name="T20" fmla="*/ 497 w 1006"/>
                <a:gd name="T21" fmla="*/ 509 h 1259"/>
                <a:gd name="T22" fmla="*/ 524 w 1006"/>
                <a:gd name="T23" fmla="*/ 568 h 1259"/>
                <a:gd name="T24" fmla="*/ 497 w 1006"/>
                <a:gd name="T25" fmla="*/ 587 h 1259"/>
                <a:gd name="T26" fmla="*/ 455 w 1006"/>
                <a:gd name="T27" fmla="*/ 630 h 1259"/>
                <a:gd name="T28" fmla="*/ 443 w 1006"/>
                <a:gd name="T29" fmla="*/ 700 h 1259"/>
                <a:gd name="T30" fmla="*/ 404 w 1006"/>
                <a:gd name="T31" fmla="*/ 727 h 1259"/>
                <a:gd name="T32" fmla="*/ 377 w 1006"/>
                <a:gd name="T33" fmla="*/ 785 h 1259"/>
                <a:gd name="T34" fmla="*/ 334 w 1006"/>
                <a:gd name="T35" fmla="*/ 808 h 1259"/>
                <a:gd name="T36" fmla="*/ 284 w 1006"/>
                <a:gd name="T37" fmla="*/ 886 h 1259"/>
                <a:gd name="T38" fmla="*/ 253 w 1006"/>
                <a:gd name="T39" fmla="*/ 948 h 1259"/>
                <a:gd name="T40" fmla="*/ 214 w 1006"/>
                <a:gd name="T41" fmla="*/ 968 h 1259"/>
                <a:gd name="T42" fmla="*/ 175 w 1006"/>
                <a:gd name="T43" fmla="*/ 1003 h 1259"/>
                <a:gd name="T44" fmla="*/ 144 w 1006"/>
                <a:gd name="T45" fmla="*/ 1034 h 1259"/>
                <a:gd name="T46" fmla="*/ 93 w 1006"/>
                <a:gd name="T47" fmla="*/ 1053 h 1259"/>
                <a:gd name="T48" fmla="*/ 31 w 1006"/>
                <a:gd name="T49" fmla="*/ 1115 h 1259"/>
                <a:gd name="T50" fmla="*/ 8 w 1006"/>
                <a:gd name="T51" fmla="*/ 1216 h 1259"/>
                <a:gd name="T52" fmla="*/ 19 w 1006"/>
                <a:gd name="T53" fmla="*/ 1236 h 1259"/>
                <a:gd name="T54" fmla="*/ 82 w 1006"/>
                <a:gd name="T55" fmla="*/ 1236 h 1259"/>
                <a:gd name="T56" fmla="*/ 159 w 1006"/>
                <a:gd name="T57" fmla="*/ 1247 h 1259"/>
                <a:gd name="T58" fmla="*/ 183 w 1006"/>
                <a:gd name="T59" fmla="*/ 1259 h 1259"/>
                <a:gd name="T60" fmla="*/ 218 w 1006"/>
                <a:gd name="T61" fmla="*/ 1228 h 1259"/>
                <a:gd name="T62" fmla="*/ 206 w 1006"/>
                <a:gd name="T63" fmla="*/ 1158 h 1259"/>
                <a:gd name="T64" fmla="*/ 225 w 1006"/>
                <a:gd name="T65" fmla="*/ 1100 h 1259"/>
                <a:gd name="T66" fmla="*/ 288 w 1006"/>
                <a:gd name="T67" fmla="*/ 1061 h 1259"/>
                <a:gd name="T68" fmla="*/ 396 w 1006"/>
                <a:gd name="T69" fmla="*/ 1045 h 1259"/>
                <a:gd name="T70" fmla="*/ 462 w 1006"/>
                <a:gd name="T71" fmla="*/ 1092 h 1259"/>
                <a:gd name="T72" fmla="*/ 556 w 1006"/>
                <a:gd name="T73" fmla="*/ 1088 h 1259"/>
                <a:gd name="T74" fmla="*/ 653 w 1006"/>
                <a:gd name="T75" fmla="*/ 1006 h 1259"/>
                <a:gd name="T76" fmla="*/ 699 w 1006"/>
                <a:gd name="T77" fmla="*/ 921 h 1259"/>
                <a:gd name="T78" fmla="*/ 726 w 1006"/>
                <a:gd name="T79" fmla="*/ 917 h 1259"/>
                <a:gd name="T80" fmla="*/ 843 w 1006"/>
                <a:gd name="T81" fmla="*/ 905 h 1259"/>
                <a:gd name="T82" fmla="*/ 998 w 1006"/>
                <a:gd name="T83" fmla="*/ 867 h 1259"/>
                <a:gd name="T84" fmla="*/ 1006 w 1006"/>
                <a:gd name="T85" fmla="*/ 816 h 1259"/>
                <a:gd name="T86" fmla="*/ 987 w 1006"/>
                <a:gd name="T87" fmla="*/ 785 h 1259"/>
                <a:gd name="T88" fmla="*/ 975 w 1006"/>
                <a:gd name="T89" fmla="*/ 727 h 1259"/>
                <a:gd name="T90" fmla="*/ 952 w 1006"/>
                <a:gd name="T91" fmla="*/ 641 h 1259"/>
                <a:gd name="T92" fmla="*/ 925 w 1006"/>
                <a:gd name="T93" fmla="*/ 614 h 1259"/>
                <a:gd name="T94" fmla="*/ 901 w 1006"/>
                <a:gd name="T95" fmla="*/ 556 h 1259"/>
                <a:gd name="T96" fmla="*/ 878 w 1006"/>
                <a:gd name="T97" fmla="*/ 486 h 1259"/>
                <a:gd name="T98" fmla="*/ 808 w 1006"/>
                <a:gd name="T99" fmla="*/ 505 h 1259"/>
                <a:gd name="T100" fmla="*/ 750 w 1006"/>
                <a:gd name="T101" fmla="*/ 474 h 1259"/>
                <a:gd name="T102" fmla="*/ 734 w 1006"/>
                <a:gd name="T103" fmla="*/ 435 h 1259"/>
                <a:gd name="T104" fmla="*/ 765 w 1006"/>
                <a:gd name="T105" fmla="*/ 400 h 1259"/>
                <a:gd name="T106" fmla="*/ 808 w 1006"/>
                <a:gd name="T107" fmla="*/ 377 h 1259"/>
                <a:gd name="T108" fmla="*/ 808 w 1006"/>
                <a:gd name="T109" fmla="*/ 311 h 1259"/>
                <a:gd name="T110" fmla="*/ 789 w 1006"/>
                <a:gd name="T111" fmla="*/ 265 h 1259"/>
                <a:gd name="T112" fmla="*/ 792 w 1006"/>
                <a:gd name="T113" fmla="*/ 164 h 1259"/>
                <a:gd name="T114" fmla="*/ 792 w 1006"/>
                <a:gd name="T115" fmla="*/ 97 h 1259"/>
                <a:gd name="T116" fmla="*/ 750 w 1006"/>
                <a:gd name="T117" fmla="*/ 78 h 1259"/>
                <a:gd name="T118" fmla="*/ 715 w 1006"/>
                <a:gd name="T119" fmla="*/ 24 h 12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06" h="1259">
                  <a:moveTo>
                    <a:pt x="719" y="0"/>
                  </a:moveTo>
                  <a:lnTo>
                    <a:pt x="672" y="35"/>
                  </a:lnTo>
                  <a:lnTo>
                    <a:pt x="664" y="51"/>
                  </a:lnTo>
                  <a:lnTo>
                    <a:pt x="657" y="59"/>
                  </a:lnTo>
                  <a:lnTo>
                    <a:pt x="645" y="59"/>
                  </a:lnTo>
                  <a:lnTo>
                    <a:pt x="637" y="55"/>
                  </a:lnTo>
                  <a:lnTo>
                    <a:pt x="625" y="43"/>
                  </a:lnTo>
                  <a:lnTo>
                    <a:pt x="622" y="35"/>
                  </a:lnTo>
                  <a:lnTo>
                    <a:pt x="606" y="31"/>
                  </a:lnTo>
                  <a:lnTo>
                    <a:pt x="590" y="28"/>
                  </a:lnTo>
                  <a:lnTo>
                    <a:pt x="579" y="35"/>
                  </a:lnTo>
                  <a:lnTo>
                    <a:pt x="571" y="43"/>
                  </a:lnTo>
                  <a:lnTo>
                    <a:pt x="563" y="63"/>
                  </a:lnTo>
                  <a:lnTo>
                    <a:pt x="559" y="74"/>
                  </a:lnTo>
                  <a:lnTo>
                    <a:pt x="556" y="125"/>
                  </a:lnTo>
                  <a:lnTo>
                    <a:pt x="552" y="152"/>
                  </a:lnTo>
                  <a:lnTo>
                    <a:pt x="548" y="175"/>
                  </a:lnTo>
                  <a:lnTo>
                    <a:pt x="544" y="226"/>
                  </a:lnTo>
                  <a:lnTo>
                    <a:pt x="552" y="261"/>
                  </a:lnTo>
                  <a:lnTo>
                    <a:pt x="556" y="276"/>
                  </a:lnTo>
                  <a:lnTo>
                    <a:pt x="563" y="284"/>
                  </a:lnTo>
                  <a:lnTo>
                    <a:pt x="571" y="296"/>
                  </a:lnTo>
                  <a:lnTo>
                    <a:pt x="575" y="307"/>
                  </a:lnTo>
                  <a:lnTo>
                    <a:pt x="579" y="319"/>
                  </a:lnTo>
                  <a:lnTo>
                    <a:pt x="579" y="334"/>
                  </a:lnTo>
                  <a:lnTo>
                    <a:pt x="575" y="350"/>
                  </a:lnTo>
                  <a:lnTo>
                    <a:pt x="559" y="362"/>
                  </a:lnTo>
                  <a:lnTo>
                    <a:pt x="544" y="377"/>
                  </a:lnTo>
                  <a:lnTo>
                    <a:pt x="513" y="385"/>
                  </a:lnTo>
                  <a:lnTo>
                    <a:pt x="497" y="393"/>
                  </a:lnTo>
                  <a:lnTo>
                    <a:pt x="489" y="400"/>
                  </a:lnTo>
                  <a:lnTo>
                    <a:pt x="478" y="408"/>
                  </a:lnTo>
                  <a:lnTo>
                    <a:pt x="474" y="416"/>
                  </a:lnTo>
                  <a:lnTo>
                    <a:pt x="470" y="435"/>
                  </a:lnTo>
                  <a:lnTo>
                    <a:pt x="474" y="455"/>
                  </a:lnTo>
                  <a:lnTo>
                    <a:pt x="482" y="474"/>
                  </a:lnTo>
                  <a:lnTo>
                    <a:pt x="489" y="494"/>
                  </a:lnTo>
                  <a:lnTo>
                    <a:pt x="497" y="509"/>
                  </a:lnTo>
                  <a:lnTo>
                    <a:pt x="505" y="517"/>
                  </a:lnTo>
                  <a:lnTo>
                    <a:pt x="521" y="544"/>
                  </a:lnTo>
                  <a:lnTo>
                    <a:pt x="524" y="556"/>
                  </a:lnTo>
                  <a:lnTo>
                    <a:pt x="524" y="568"/>
                  </a:lnTo>
                  <a:lnTo>
                    <a:pt x="521" y="579"/>
                  </a:lnTo>
                  <a:lnTo>
                    <a:pt x="509" y="583"/>
                  </a:lnTo>
                  <a:lnTo>
                    <a:pt x="497" y="587"/>
                  </a:lnTo>
                  <a:lnTo>
                    <a:pt x="486" y="595"/>
                  </a:lnTo>
                  <a:lnTo>
                    <a:pt x="466" y="610"/>
                  </a:lnTo>
                  <a:lnTo>
                    <a:pt x="458" y="622"/>
                  </a:lnTo>
                  <a:lnTo>
                    <a:pt x="455" y="630"/>
                  </a:lnTo>
                  <a:lnTo>
                    <a:pt x="455" y="669"/>
                  </a:lnTo>
                  <a:lnTo>
                    <a:pt x="451" y="688"/>
                  </a:lnTo>
                  <a:lnTo>
                    <a:pt x="443" y="700"/>
                  </a:lnTo>
                  <a:lnTo>
                    <a:pt x="439" y="700"/>
                  </a:lnTo>
                  <a:lnTo>
                    <a:pt x="420" y="711"/>
                  </a:lnTo>
                  <a:lnTo>
                    <a:pt x="404" y="727"/>
                  </a:lnTo>
                  <a:lnTo>
                    <a:pt x="392" y="738"/>
                  </a:lnTo>
                  <a:lnTo>
                    <a:pt x="385" y="754"/>
                  </a:lnTo>
                  <a:lnTo>
                    <a:pt x="381" y="777"/>
                  </a:lnTo>
                  <a:lnTo>
                    <a:pt x="377" y="785"/>
                  </a:lnTo>
                  <a:lnTo>
                    <a:pt x="373" y="789"/>
                  </a:lnTo>
                  <a:lnTo>
                    <a:pt x="357" y="797"/>
                  </a:lnTo>
                  <a:lnTo>
                    <a:pt x="334" y="808"/>
                  </a:lnTo>
                  <a:lnTo>
                    <a:pt x="319" y="824"/>
                  </a:lnTo>
                  <a:lnTo>
                    <a:pt x="307" y="839"/>
                  </a:lnTo>
                  <a:lnTo>
                    <a:pt x="295" y="859"/>
                  </a:lnTo>
                  <a:lnTo>
                    <a:pt x="284" y="886"/>
                  </a:lnTo>
                  <a:lnTo>
                    <a:pt x="272" y="913"/>
                  </a:lnTo>
                  <a:lnTo>
                    <a:pt x="264" y="937"/>
                  </a:lnTo>
                  <a:lnTo>
                    <a:pt x="253" y="948"/>
                  </a:lnTo>
                  <a:lnTo>
                    <a:pt x="241" y="960"/>
                  </a:lnTo>
                  <a:lnTo>
                    <a:pt x="221" y="968"/>
                  </a:lnTo>
                  <a:lnTo>
                    <a:pt x="214" y="968"/>
                  </a:lnTo>
                  <a:lnTo>
                    <a:pt x="198" y="979"/>
                  </a:lnTo>
                  <a:lnTo>
                    <a:pt x="187" y="991"/>
                  </a:lnTo>
                  <a:lnTo>
                    <a:pt x="175" y="1003"/>
                  </a:lnTo>
                  <a:lnTo>
                    <a:pt x="163" y="1018"/>
                  </a:lnTo>
                  <a:lnTo>
                    <a:pt x="155" y="1030"/>
                  </a:lnTo>
                  <a:lnTo>
                    <a:pt x="144" y="1034"/>
                  </a:lnTo>
                  <a:lnTo>
                    <a:pt x="136" y="1034"/>
                  </a:lnTo>
                  <a:lnTo>
                    <a:pt x="113" y="1045"/>
                  </a:lnTo>
                  <a:lnTo>
                    <a:pt x="93" y="1053"/>
                  </a:lnTo>
                  <a:lnTo>
                    <a:pt x="74" y="1069"/>
                  </a:lnTo>
                  <a:lnTo>
                    <a:pt x="54" y="1088"/>
                  </a:lnTo>
                  <a:lnTo>
                    <a:pt x="31" y="1115"/>
                  </a:lnTo>
                  <a:lnTo>
                    <a:pt x="4" y="1146"/>
                  </a:lnTo>
                  <a:lnTo>
                    <a:pt x="0" y="1146"/>
                  </a:lnTo>
                  <a:lnTo>
                    <a:pt x="8" y="1216"/>
                  </a:lnTo>
                  <a:lnTo>
                    <a:pt x="8" y="1220"/>
                  </a:lnTo>
                  <a:lnTo>
                    <a:pt x="8" y="1224"/>
                  </a:lnTo>
                  <a:lnTo>
                    <a:pt x="12" y="1228"/>
                  </a:lnTo>
                  <a:lnTo>
                    <a:pt x="19" y="1236"/>
                  </a:lnTo>
                  <a:lnTo>
                    <a:pt x="35" y="1236"/>
                  </a:lnTo>
                  <a:lnTo>
                    <a:pt x="54" y="1240"/>
                  </a:lnTo>
                  <a:lnTo>
                    <a:pt x="82" y="1236"/>
                  </a:lnTo>
                  <a:lnTo>
                    <a:pt x="109" y="1236"/>
                  </a:lnTo>
                  <a:lnTo>
                    <a:pt x="132" y="1240"/>
                  </a:lnTo>
                  <a:lnTo>
                    <a:pt x="148" y="1240"/>
                  </a:lnTo>
                  <a:lnTo>
                    <a:pt x="159" y="1247"/>
                  </a:lnTo>
                  <a:lnTo>
                    <a:pt x="171" y="1255"/>
                  </a:lnTo>
                  <a:lnTo>
                    <a:pt x="175" y="1259"/>
                  </a:lnTo>
                  <a:lnTo>
                    <a:pt x="183" y="1259"/>
                  </a:lnTo>
                  <a:lnTo>
                    <a:pt x="194" y="1255"/>
                  </a:lnTo>
                  <a:lnTo>
                    <a:pt x="202" y="1251"/>
                  </a:lnTo>
                  <a:lnTo>
                    <a:pt x="214" y="1243"/>
                  </a:lnTo>
                  <a:lnTo>
                    <a:pt x="218" y="1228"/>
                  </a:lnTo>
                  <a:lnTo>
                    <a:pt x="218" y="1208"/>
                  </a:lnTo>
                  <a:lnTo>
                    <a:pt x="214" y="1185"/>
                  </a:lnTo>
                  <a:lnTo>
                    <a:pt x="206" y="1158"/>
                  </a:lnTo>
                  <a:lnTo>
                    <a:pt x="206" y="1135"/>
                  </a:lnTo>
                  <a:lnTo>
                    <a:pt x="210" y="1119"/>
                  </a:lnTo>
                  <a:lnTo>
                    <a:pt x="218" y="1107"/>
                  </a:lnTo>
                  <a:lnTo>
                    <a:pt x="225" y="1100"/>
                  </a:lnTo>
                  <a:lnTo>
                    <a:pt x="237" y="1092"/>
                  </a:lnTo>
                  <a:lnTo>
                    <a:pt x="260" y="1076"/>
                  </a:lnTo>
                  <a:lnTo>
                    <a:pt x="288" y="1061"/>
                  </a:lnTo>
                  <a:lnTo>
                    <a:pt x="330" y="1049"/>
                  </a:lnTo>
                  <a:lnTo>
                    <a:pt x="350" y="1045"/>
                  </a:lnTo>
                  <a:lnTo>
                    <a:pt x="373" y="1041"/>
                  </a:lnTo>
                  <a:lnTo>
                    <a:pt x="396" y="1045"/>
                  </a:lnTo>
                  <a:lnTo>
                    <a:pt x="416" y="1053"/>
                  </a:lnTo>
                  <a:lnTo>
                    <a:pt x="447" y="1080"/>
                  </a:lnTo>
                  <a:lnTo>
                    <a:pt x="462" y="1092"/>
                  </a:lnTo>
                  <a:lnTo>
                    <a:pt x="482" y="1100"/>
                  </a:lnTo>
                  <a:lnTo>
                    <a:pt x="501" y="1104"/>
                  </a:lnTo>
                  <a:lnTo>
                    <a:pt x="524" y="1100"/>
                  </a:lnTo>
                  <a:lnTo>
                    <a:pt x="556" y="1088"/>
                  </a:lnTo>
                  <a:lnTo>
                    <a:pt x="590" y="1065"/>
                  </a:lnTo>
                  <a:lnTo>
                    <a:pt x="625" y="1034"/>
                  </a:lnTo>
                  <a:lnTo>
                    <a:pt x="653" y="1006"/>
                  </a:lnTo>
                  <a:lnTo>
                    <a:pt x="672" y="983"/>
                  </a:lnTo>
                  <a:lnTo>
                    <a:pt x="684" y="964"/>
                  </a:lnTo>
                  <a:lnTo>
                    <a:pt x="695" y="933"/>
                  </a:lnTo>
                  <a:lnTo>
                    <a:pt x="699" y="921"/>
                  </a:lnTo>
                  <a:lnTo>
                    <a:pt x="707" y="917"/>
                  </a:lnTo>
                  <a:lnTo>
                    <a:pt x="719" y="913"/>
                  </a:lnTo>
                  <a:lnTo>
                    <a:pt x="726" y="917"/>
                  </a:lnTo>
                  <a:lnTo>
                    <a:pt x="730" y="917"/>
                  </a:lnTo>
                  <a:lnTo>
                    <a:pt x="792" y="909"/>
                  </a:lnTo>
                  <a:lnTo>
                    <a:pt x="843" y="905"/>
                  </a:lnTo>
                  <a:lnTo>
                    <a:pt x="917" y="867"/>
                  </a:lnTo>
                  <a:lnTo>
                    <a:pt x="998" y="867"/>
                  </a:lnTo>
                  <a:lnTo>
                    <a:pt x="1002" y="863"/>
                  </a:lnTo>
                  <a:lnTo>
                    <a:pt x="1006" y="859"/>
                  </a:lnTo>
                  <a:lnTo>
                    <a:pt x="1006" y="839"/>
                  </a:lnTo>
                  <a:lnTo>
                    <a:pt x="1006" y="816"/>
                  </a:lnTo>
                  <a:lnTo>
                    <a:pt x="998" y="804"/>
                  </a:lnTo>
                  <a:lnTo>
                    <a:pt x="994" y="797"/>
                  </a:lnTo>
                  <a:lnTo>
                    <a:pt x="987" y="785"/>
                  </a:lnTo>
                  <a:lnTo>
                    <a:pt x="983" y="777"/>
                  </a:lnTo>
                  <a:lnTo>
                    <a:pt x="975" y="754"/>
                  </a:lnTo>
                  <a:lnTo>
                    <a:pt x="975" y="731"/>
                  </a:lnTo>
                  <a:lnTo>
                    <a:pt x="975" y="727"/>
                  </a:lnTo>
                  <a:lnTo>
                    <a:pt x="971" y="696"/>
                  </a:lnTo>
                  <a:lnTo>
                    <a:pt x="963" y="669"/>
                  </a:lnTo>
                  <a:lnTo>
                    <a:pt x="952" y="641"/>
                  </a:lnTo>
                  <a:lnTo>
                    <a:pt x="944" y="630"/>
                  </a:lnTo>
                  <a:lnTo>
                    <a:pt x="932" y="622"/>
                  </a:lnTo>
                  <a:lnTo>
                    <a:pt x="925" y="614"/>
                  </a:lnTo>
                  <a:lnTo>
                    <a:pt x="917" y="602"/>
                  </a:lnTo>
                  <a:lnTo>
                    <a:pt x="905" y="583"/>
                  </a:lnTo>
                  <a:lnTo>
                    <a:pt x="901" y="556"/>
                  </a:lnTo>
                  <a:lnTo>
                    <a:pt x="893" y="509"/>
                  </a:lnTo>
                  <a:lnTo>
                    <a:pt x="893" y="494"/>
                  </a:lnTo>
                  <a:lnTo>
                    <a:pt x="886" y="490"/>
                  </a:lnTo>
                  <a:lnTo>
                    <a:pt x="878" y="486"/>
                  </a:lnTo>
                  <a:lnTo>
                    <a:pt x="866" y="490"/>
                  </a:lnTo>
                  <a:lnTo>
                    <a:pt x="831" y="501"/>
                  </a:lnTo>
                  <a:lnTo>
                    <a:pt x="808" y="505"/>
                  </a:lnTo>
                  <a:lnTo>
                    <a:pt x="792" y="505"/>
                  </a:lnTo>
                  <a:lnTo>
                    <a:pt x="777" y="498"/>
                  </a:lnTo>
                  <a:lnTo>
                    <a:pt x="765" y="490"/>
                  </a:lnTo>
                  <a:lnTo>
                    <a:pt x="750" y="474"/>
                  </a:lnTo>
                  <a:lnTo>
                    <a:pt x="742" y="459"/>
                  </a:lnTo>
                  <a:lnTo>
                    <a:pt x="734" y="443"/>
                  </a:lnTo>
                  <a:lnTo>
                    <a:pt x="734" y="435"/>
                  </a:lnTo>
                  <a:lnTo>
                    <a:pt x="738" y="424"/>
                  </a:lnTo>
                  <a:lnTo>
                    <a:pt x="742" y="416"/>
                  </a:lnTo>
                  <a:lnTo>
                    <a:pt x="754" y="404"/>
                  </a:lnTo>
                  <a:lnTo>
                    <a:pt x="765" y="400"/>
                  </a:lnTo>
                  <a:lnTo>
                    <a:pt x="781" y="397"/>
                  </a:lnTo>
                  <a:lnTo>
                    <a:pt x="796" y="389"/>
                  </a:lnTo>
                  <a:lnTo>
                    <a:pt x="808" y="377"/>
                  </a:lnTo>
                  <a:lnTo>
                    <a:pt x="812" y="362"/>
                  </a:lnTo>
                  <a:lnTo>
                    <a:pt x="816" y="346"/>
                  </a:lnTo>
                  <a:lnTo>
                    <a:pt x="812" y="327"/>
                  </a:lnTo>
                  <a:lnTo>
                    <a:pt x="808" y="311"/>
                  </a:lnTo>
                  <a:lnTo>
                    <a:pt x="804" y="292"/>
                  </a:lnTo>
                  <a:lnTo>
                    <a:pt x="796" y="280"/>
                  </a:lnTo>
                  <a:lnTo>
                    <a:pt x="789" y="265"/>
                  </a:lnTo>
                  <a:lnTo>
                    <a:pt x="789" y="249"/>
                  </a:lnTo>
                  <a:lnTo>
                    <a:pt x="785" y="210"/>
                  </a:lnTo>
                  <a:lnTo>
                    <a:pt x="792" y="164"/>
                  </a:lnTo>
                  <a:lnTo>
                    <a:pt x="796" y="140"/>
                  </a:lnTo>
                  <a:lnTo>
                    <a:pt x="796" y="125"/>
                  </a:lnTo>
                  <a:lnTo>
                    <a:pt x="796" y="109"/>
                  </a:lnTo>
                  <a:lnTo>
                    <a:pt x="792" y="97"/>
                  </a:lnTo>
                  <a:lnTo>
                    <a:pt x="781" y="86"/>
                  </a:lnTo>
                  <a:lnTo>
                    <a:pt x="777" y="82"/>
                  </a:lnTo>
                  <a:lnTo>
                    <a:pt x="750" y="78"/>
                  </a:lnTo>
                  <a:lnTo>
                    <a:pt x="734" y="66"/>
                  </a:lnTo>
                  <a:lnTo>
                    <a:pt x="723" y="55"/>
                  </a:lnTo>
                  <a:lnTo>
                    <a:pt x="719" y="39"/>
                  </a:lnTo>
                  <a:lnTo>
                    <a:pt x="715" y="24"/>
                  </a:lnTo>
                  <a:lnTo>
                    <a:pt x="715" y="12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7" name="Freeform 31"/>
            <p:cNvSpPr/>
            <p:nvPr/>
          </p:nvSpPr>
          <p:spPr bwMode="auto">
            <a:xfrm>
              <a:off x="4647" y="5705"/>
              <a:ext cx="1780" cy="2156"/>
            </a:xfrm>
            <a:custGeom>
              <a:avLst/>
              <a:gdLst>
                <a:gd name="T0" fmla="*/ 777 w 824"/>
                <a:gd name="T1" fmla="*/ 77 h 998"/>
                <a:gd name="T2" fmla="*/ 769 w 824"/>
                <a:gd name="T3" fmla="*/ 39 h 998"/>
                <a:gd name="T4" fmla="*/ 711 w 824"/>
                <a:gd name="T5" fmla="*/ 11 h 998"/>
                <a:gd name="T6" fmla="*/ 645 w 824"/>
                <a:gd name="T7" fmla="*/ 0 h 998"/>
                <a:gd name="T8" fmla="*/ 602 w 824"/>
                <a:gd name="T9" fmla="*/ 27 h 998"/>
                <a:gd name="T10" fmla="*/ 559 w 824"/>
                <a:gd name="T11" fmla="*/ 85 h 998"/>
                <a:gd name="T12" fmla="*/ 517 w 824"/>
                <a:gd name="T13" fmla="*/ 101 h 998"/>
                <a:gd name="T14" fmla="*/ 420 w 824"/>
                <a:gd name="T15" fmla="*/ 77 h 998"/>
                <a:gd name="T16" fmla="*/ 330 w 824"/>
                <a:gd name="T17" fmla="*/ 35 h 998"/>
                <a:gd name="T18" fmla="*/ 284 w 824"/>
                <a:gd name="T19" fmla="*/ 128 h 998"/>
                <a:gd name="T20" fmla="*/ 253 w 824"/>
                <a:gd name="T21" fmla="*/ 155 h 998"/>
                <a:gd name="T22" fmla="*/ 179 w 824"/>
                <a:gd name="T23" fmla="*/ 167 h 998"/>
                <a:gd name="T24" fmla="*/ 144 w 824"/>
                <a:gd name="T25" fmla="*/ 190 h 998"/>
                <a:gd name="T26" fmla="*/ 117 w 824"/>
                <a:gd name="T27" fmla="*/ 241 h 998"/>
                <a:gd name="T28" fmla="*/ 109 w 824"/>
                <a:gd name="T29" fmla="*/ 256 h 998"/>
                <a:gd name="T30" fmla="*/ 66 w 824"/>
                <a:gd name="T31" fmla="*/ 287 h 998"/>
                <a:gd name="T32" fmla="*/ 8 w 824"/>
                <a:gd name="T33" fmla="*/ 369 h 998"/>
                <a:gd name="T34" fmla="*/ 4 w 824"/>
                <a:gd name="T35" fmla="*/ 439 h 998"/>
                <a:gd name="T36" fmla="*/ 16 w 824"/>
                <a:gd name="T37" fmla="*/ 454 h 998"/>
                <a:gd name="T38" fmla="*/ 43 w 824"/>
                <a:gd name="T39" fmla="*/ 497 h 998"/>
                <a:gd name="T40" fmla="*/ 51 w 824"/>
                <a:gd name="T41" fmla="*/ 540 h 998"/>
                <a:gd name="T42" fmla="*/ 74 w 824"/>
                <a:gd name="T43" fmla="*/ 544 h 998"/>
                <a:gd name="T44" fmla="*/ 113 w 824"/>
                <a:gd name="T45" fmla="*/ 586 h 998"/>
                <a:gd name="T46" fmla="*/ 128 w 824"/>
                <a:gd name="T47" fmla="*/ 629 h 998"/>
                <a:gd name="T48" fmla="*/ 121 w 824"/>
                <a:gd name="T49" fmla="*/ 695 h 998"/>
                <a:gd name="T50" fmla="*/ 101 w 824"/>
                <a:gd name="T51" fmla="*/ 746 h 998"/>
                <a:gd name="T52" fmla="*/ 97 w 824"/>
                <a:gd name="T53" fmla="*/ 796 h 998"/>
                <a:gd name="T54" fmla="*/ 47 w 824"/>
                <a:gd name="T55" fmla="*/ 839 h 998"/>
                <a:gd name="T56" fmla="*/ 27 w 824"/>
                <a:gd name="T57" fmla="*/ 878 h 998"/>
                <a:gd name="T58" fmla="*/ 16 w 824"/>
                <a:gd name="T59" fmla="*/ 944 h 998"/>
                <a:gd name="T60" fmla="*/ 31 w 824"/>
                <a:gd name="T61" fmla="*/ 994 h 998"/>
                <a:gd name="T62" fmla="*/ 47 w 824"/>
                <a:gd name="T63" fmla="*/ 998 h 998"/>
                <a:gd name="T64" fmla="*/ 86 w 824"/>
                <a:gd name="T65" fmla="*/ 932 h 998"/>
                <a:gd name="T66" fmla="*/ 89 w 824"/>
                <a:gd name="T67" fmla="*/ 913 h 998"/>
                <a:gd name="T68" fmla="*/ 121 w 824"/>
                <a:gd name="T69" fmla="*/ 889 h 998"/>
                <a:gd name="T70" fmla="*/ 163 w 824"/>
                <a:gd name="T71" fmla="*/ 905 h 998"/>
                <a:gd name="T72" fmla="*/ 198 w 824"/>
                <a:gd name="T73" fmla="*/ 889 h 998"/>
                <a:gd name="T74" fmla="*/ 299 w 824"/>
                <a:gd name="T75" fmla="*/ 839 h 998"/>
                <a:gd name="T76" fmla="*/ 354 w 824"/>
                <a:gd name="T77" fmla="*/ 843 h 998"/>
                <a:gd name="T78" fmla="*/ 420 w 824"/>
                <a:gd name="T79" fmla="*/ 823 h 998"/>
                <a:gd name="T80" fmla="*/ 458 w 824"/>
                <a:gd name="T81" fmla="*/ 765 h 998"/>
                <a:gd name="T82" fmla="*/ 505 w 824"/>
                <a:gd name="T83" fmla="*/ 730 h 998"/>
                <a:gd name="T84" fmla="*/ 521 w 824"/>
                <a:gd name="T85" fmla="*/ 746 h 998"/>
                <a:gd name="T86" fmla="*/ 559 w 824"/>
                <a:gd name="T87" fmla="*/ 730 h 998"/>
                <a:gd name="T88" fmla="*/ 622 w 824"/>
                <a:gd name="T89" fmla="*/ 683 h 998"/>
                <a:gd name="T90" fmla="*/ 664 w 824"/>
                <a:gd name="T91" fmla="*/ 633 h 998"/>
                <a:gd name="T92" fmla="*/ 719 w 824"/>
                <a:gd name="T93" fmla="*/ 586 h 998"/>
                <a:gd name="T94" fmla="*/ 754 w 824"/>
                <a:gd name="T95" fmla="*/ 575 h 998"/>
                <a:gd name="T96" fmla="*/ 785 w 824"/>
                <a:gd name="T97" fmla="*/ 547 h 998"/>
                <a:gd name="T98" fmla="*/ 808 w 824"/>
                <a:gd name="T99" fmla="*/ 520 h 998"/>
                <a:gd name="T100" fmla="*/ 824 w 824"/>
                <a:gd name="T101" fmla="*/ 509 h 998"/>
                <a:gd name="T102" fmla="*/ 750 w 824"/>
                <a:gd name="T103" fmla="*/ 326 h 998"/>
                <a:gd name="T104" fmla="*/ 754 w 824"/>
                <a:gd name="T105" fmla="*/ 202 h 99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24" h="998">
                  <a:moveTo>
                    <a:pt x="769" y="132"/>
                  </a:moveTo>
                  <a:lnTo>
                    <a:pt x="769" y="132"/>
                  </a:lnTo>
                  <a:lnTo>
                    <a:pt x="777" y="77"/>
                  </a:lnTo>
                  <a:lnTo>
                    <a:pt x="777" y="62"/>
                  </a:lnTo>
                  <a:lnTo>
                    <a:pt x="777" y="50"/>
                  </a:lnTo>
                  <a:lnTo>
                    <a:pt x="769" y="39"/>
                  </a:lnTo>
                  <a:lnTo>
                    <a:pt x="758" y="31"/>
                  </a:lnTo>
                  <a:lnTo>
                    <a:pt x="711" y="11"/>
                  </a:lnTo>
                  <a:lnTo>
                    <a:pt x="684" y="4"/>
                  </a:lnTo>
                  <a:lnTo>
                    <a:pt x="664" y="0"/>
                  </a:lnTo>
                  <a:lnTo>
                    <a:pt x="645" y="0"/>
                  </a:lnTo>
                  <a:lnTo>
                    <a:pt x="629" y="4"/>
                  </a:lnTo>
                  <a:lnTo>
                    <a:pt x="614" y="11"/>
                  </a:lnTo>
                  <a:lnTo>
                    <a:pt x="602" y="27"/>
                  </a:lnTo>
                  <a:lnTo>
                    <a:pt x="567" y="74"/>
                  </a:lnTo>
                  <a:lnTo>
                    <a:pt x="559" y="85"/>
                  </a:lnTo>
                  <a:lnTo>
                    <a:pt x="548" y="93"/>
                  </a:lnTo>
                  <a:lnTo>
                    <a:pt x="532" y="101"/>
                  </a:lnTo>
                  <a:lnTo>
                    <a:pt x="517" y="101"/>
                  </a:lnTo>
                  <a:lnTo>
                    <a:pt x="486" y="101"/>
                  </a:lnTo>
                  <a:lnTo>
                    <a:pt x="451" y="93"/>
                  </a:lnTo>
                  <a:lnTo>
                    <a:pt x="420" y="77"/>
                  </a:lnTo>
                  <a:lnTo>
                    <a:pt x="392" y="66"/>
                  </a:lnTo>
                  <a:lnTo>
                    <a:pt x="369" y="54"/>
                  </a:lnTo>
                  <a:lnTo>
                    <a:pt x="330" y="35"/>
                  </a:lnTo>
                  <a:lnTo>
                    <a:pt x="284" y="128"/>
                  </a:lnTo>
                  <a:lnTo>
                    <a:pt x="272" y="143"/>
                  </a:lnTo>
                  <a:lnTo>
                    <a:pt x="253" y="155"/>
                  </a:lnTo>
                  <a:lnTo>
                    <a:pt x="233" y="163"/>
                  </a:lnTo>
                  <a:lnTo>
                    <a:pt x="214" y="167"/>
                  </a:lnTo>
                  <a:lnTo>
                    <a:pt x="179" y="167"/>
                  </a:lnTo>
                  <a:lnTo>
                    <a:pt x="163" y="167"/>
                  </a:lnTo>
                  <a:lnTo>
                    <a:pt x="144" y="190"/>
                  </a:lnTo>
                  <a:lnTo>
                    <a:pt x="128" y="213"/>
                  </a:lnTo>
                  <a:lnTo>
                    <a:pt x="121" y="229"/>
                  </a:lnTo>
                  <a:lnTo>
                    <a:pt x="117" y="241"/>
                  </a:lnTo>
                  <a:lnTo>
                    <a:pt x="117" y="248"/>
                  </a:lnTo>
                  <a:lnTo>
                    <a:pt x="109" y="256"/>
                  </a:lnTo>
                  <a:lnTo>
                    <a:pt x="89" y="272"/>
                  </a:lnTo>
                  <a:lnTo>
                    <a:pt x="66" y="287"/>
                  </a:lnTo>
                  <a:lnTo>
                    <a:pt x="51" y="303"/>
                  </a:lnTo>
                  <a:lnTo>
                    <a:pt x="23" y="345"/>
                  </a:lnTo>
                  <a:lnTo>
                    <a:pt x="8" y="369"/>
                  </a:lnTo>
                  <a:lnTo>
                    <a:pt x="0" y="396"/>
                  </a:lnTo>
                  <a:lnTo>
                    <a:pt x="0" y="423"/>
                  </a:lnTo>
                  <a:lnTo>
                    <a:pt x="4" y="439"/>
                  </a:lnTo>
                  <a:lnTo>
                    <a:pt x="8" y="450"/>
                  </a:lnTo>
                  <a:lnTo>
                    <a:pt x="16" y="454"/>
                  </a:lnTo>
                  <a:lnTo>
                    <a:pt x="27" y="470"/>
                  </a:lnTo>
                  <a:lnTo>
                    <a:pt x="35" y="481"/>
                  </a:lnTo>
                  <a:lnTo>
                    <a:pt x="43" y="497"/>
                  </a:lnTo>
                  <a:lnTo>
                    <a:pt x="47" y="516"/>
                  </a:lnTo>
                  <a:lnTo>
                    <a:pt x="51" y="540"/>
                  </a:lnTo>
                  <a:lnTo>
                    <a:pt x="55" y="540"/>
                  </a:lnTo>
                  <a:lnTo>
                    <a:pt x="66" y="540"/>
                  </a:lnTo>
                  <a:lnTo>
                    <a:pt x="74" y="544"/>
                  </a:lnTo>
                  <a:lnTo>
                    <a:pt x="86" y="551"/>
                  </a:lnTo>
                  <a:lnTo>
                    <a:pt x="101" y="567"/>
                  </a:lnTo>
                  <a:lnTo>
                    <a:pt x="113" y="586"/>
                  </a:lnTo>
                  <a:lnTo>
                    <a:pt x="128" y="621"/>
                  </a:lnTo>
                  <a:lnTo>
                    <a:pt x="128" y="629"/>
                  </a:lnTo>
                  <a:lnTo>
                    <a:pt x="128" y="645"/>
                  </a:lnTo>
                  <a:lnTo>
                    <a:pt x="124" y="676"/>
                  </a:lnTo>
                  <a:lnTo>
                    <a:pt x="121" y="695"/>
                  </a:lnTo>
                  <a:lnTo>
                    <a:pt x="109" y="715"/>
                  </a:lnTo>
                  <a:lnTo>
                    <a:pt x="101" y="746"/>
                  </a:lnTo>
                  <a:lnTo>
                    <a:pt x="97" y="773"/>
                  </a:lnTo>
                  <a:lnTo>
                    <a:pt x="97" y="796"/>
                  </a:lnTo>
                  <a:lnTo>
                    <a:pt x="78" y="819"/>
                  </a:lnTo>
                  <a:lnTo>
                    <a:pt x="58" y="835"/>
                  </a:lnTo>
                  <a:lnTo>
                    <a:pt x="47" y="839"/>
                  </a:lnTo>
                  <a:lnTo>
                    <a:pt x="35" y="843"/>
                  </a:lnTo>
                  <a:lnTo>
                    <a:pt x="27" y="878"/>
                  </a:lnTo>
                  <a:lnTo>
                    <a:pt x="16" y="932"/>
                  </a:lnTo>
                  <a:lnTo>
                    <a:pt x="16" y="944"/>
                  </a:lnTo>
                  <a:lnTo>
                    <a:pt x="20" y="963"/>
                  </a:lnTo>
                  <a:lnTo>
                    <a:pt x="23" y="979"/>
                  </a:lnTo>
                  <a:lnTo>
                    <a:pt x="31" y="994"/>
                  </a:lnTo>
                  <a:lnTo>
                    <a:pt x="35" y="998"/>
                  </a:lnTo>
                  <a:lnTo>
                    <a:pt x="43" y="998"/>
                  </a:lnTo>
                  <a:lnTo>
                    <a:pt x="47" y="998"/>
                  </a:lnTo>
                  <a:lnTo>
                    <a:pt x="55" y="994"/>
                  </a:lnTo>
                  <a:lnTo>
                    <a:pt x="70" y="971"/>
                  </a:lnTo>
                  <a:lnTo>
                    <a:pt x="86" y="932"/>
                  </a:lnTo>
                  <a:lnTo>
                    <a:pt x="89" y="920"/>
                  </a:lnTo>
                  <a:lnTo>
                    <a:pt x="89" y="913"/>
                  </a:lnTo>
                  <a:lnTo>
                    <a:pt x="97" y="901"/>
                  </a:lnTo>
                  <a:lnTo>
                    <a:pt x="105" y="893"/>
                  </a:lnTo>
                  <a:lnTo>
                    <a:pt x="121" y="889"/>
                  </a:lnTo>
                  <a:lnTo>
                    <a:pt x="136" y="893"/>
                  </a:lnTo>
                  <a:lnTo>
                    <a:pt x="163" y="905"/>
                  </a:lnTo>
                  <a:lnTo>
                    <a:pt x="167" y="905"/>
                  </a:lnTo>
                  <a:lnTo>
                    <a:pt x="183" y="901"/>
                  </a:lnTo>
                  <a:lnTo>
                    <a:pt x="198" y="889"/>
                  </a:lnTo>
                  <a:lnTo>
                    <a:pt x="210" y="882"/>
                  </a:lnTo>
                  <a:lnTo>
                    <a:pt x="218" y="870"/>
                  </a:lnTo>
                  <a:lnTo>
                    <a:pt x="299" y="839"/>
                  </a:lnTo>
                  <a:lnTo>
                    <a:pt x="315" y="843"/>
                  </a:lnTo>
                  <a:lnTo>
                    <a:pt x="354" y="843"/>
                  </a:lnTo>
                  <a:lnTo>
                    <a:pt x="377" y="843"/>
                  </a:lnTo>
                  <a:lnTo>
                    <a:pt x="400" y="835"/>
                  </a:lnTo>
                  <a:lnTo>
                    <a:pt x="420" y="823"/>
                  </a:lnTo>
                  <a:lnTo>
                    <a:pt x="431" y="804"/>
                  </a:lnTo>
                  <a:lnTo>
                    <a:pt x="458" y="765"/>
                  </a:lnTo>
                  <a:lnTo>
                    <a:pt x="482" y="738"/>
                  </a:lnTo>
                  <a:lnTo>
                    <a:pt x="493" y="730"/>
                  </a:lnTo>
                  <a:lnTo>
                    <a:pt x="505" y="730"/>
                  </a:lnTo>
                  <a:lnTo>
                    <a:pt x="513" y="734"/>
                  </a:lnTo>
                  <a:lnTo>
                    <a:pt x="521" y="746"/>
                  </a:lnTo>
                  <a:lnTo>
                    <a:pt x="528" y="742"/>
                  </a:lnTo>
                  <a:lnTo>
                    <a:pt x="559" y="730"/>
                  </a:lnTo>
                  <a:lnTo>
                    <a:pt x="575" y="718"/>
                  </a:lnTo>
                  <a:lnTo>
                    <a:pt x="598" y="703"/>
                  </a:lnTo>
                  <a:lnTo>
                    <a:pt x="622" y="683"/>
                  </a:lnTo>
                  <a:lnTo>
                    <a:pt x="641" y="656"/>
                  </a:lnTo>
                  <a:lnTo>
                    <a:pt x="664" y="633"/>
                  </a:lnTo>
                  <a:lnTo>
                    <a:pt x="684" y="614"/>
                  </a:lnTo>
                  <a:lnTo>
                    <a:pt x="703" y="598"/>
                  </a:lnTo>
                  <a:lnTo>
                    <a:pt x="719" y="586"/>
                  </a:lnTo>
                  <a:lnTo>
                    <a:pt x="746" y="579"/>
                  </a:lnTo>
                  <a:lnTo>
                    <a:pt x="754" y="575"/>
                  </a:lnTo>
                  <a:lnTo>
                    <a:pt x="765" y="571"/>
                  </a:lnTo>
                  <a:lnTo>
                    <a:pt x="773" y="563"/>
                  </a:lnTo>
                  <a:lnTo>
                    <a:pt x="785" y="547"/>
                  </a:lnTo>
                  <a:lnTo>
                    <a:pt x="796" y="532"/>
                  </a:lnTo>
                  <a:lnTo>
                    <a:pt x="808" y="520"/>
                  </a:lnTo>
                  <a:lnTo>
                    <a:pt x="824" y="513"/>
                  </a:lnTo>
                  <a:lnTo>
                    <a:pt x="824" y="509"/>
                  </a:lnTo>
                  <a:lnTo>
                    <a:pt x="785" y="439"/>
                  </a:lnTo>
                  <a:lnTo>
                    <a:pt x="761" y="380"/>
                  </a:lnTo>
                  <a:lnTo>
                    <a:pt x="750" y="326"/>
                  </a:lnTo>
                  <a:lnTo>
                    <a:pt x="746" y="279"/>
                  </a:lnTo>
                  <a:lnTo>
                    <a:pt x="750" y="241"/>
                  </a:lnTo>
                  <a:lnTo>
                    <a:pt x="754" y="202"/>
                  </a:lnTo>
                  <a:lnTo>
                    <a:pt x="769" y="132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8" name="Freeform 75"/>
            <p:cNvSpPr/>
            <p:nvPr/>
          </p:nvSpPr>
          <p:spPr bwMode="auto">
            <a:xfrm>
              <a:off x="10738" y="4254"/>
              <a:ext cx="3272" cy="2257"/>
            </a:xfrm>
            <a:custGeom>
              <a:avLst/>
              <a:gdLst>
                <a:gd name="T0" fmla="*/ 1212 w 1515"/>
                <a:gd name="T1" fmla="*/ 839 h 1045"/>
                <a:gd name="T2" fmla="*/ 1173 w 1515"/>
                <a:gd name="T3" fmla="*/ 804 h 1045"/>
                <a:gd name="T4" fmla="*/ 1084 w 1515"/>
                <a:gd name="T5" fmla="*/ 680 h 1045"/>
                <a:gd name="T6" fmla="*/ 1068 w 1515"/>
                <a:gd name="T7" fmla="*/ 613 h 1045"/>
                <a:gd name="T8" fmla="*/ 1142 w 1515"/>
                <a:gd name="T9" fmla="*/ 575 h 1045"/>
                <a:gd name="T10" fmla="*/ 1305 w 1515"/>
                <a:gd name="T11" fmla="*/ 571 h 1045"/>
                <a:gd name="T12" fmla="*/ 1426 w 1515"/>
                <a:gd name="T13" fmla="*/ 532 h 1045"/>
                <a:gd name="T14" fmla="*/ 1437 w 1515"/>
                <a:gd name="T15" fmla="*/ 446 h 1045"/>
                <a:gd name="T16" fmla="*/ 1492 w 1515"/>
                <a:gd name="T17" fmla="*/ 365 h 1045"/>
                <a:gd name="T18" fmla="*/ 1503 w 1515"/>
                <a:gd name="T19" fmla="*/ 303 h 1045"/>
                <a:gd name="T20" fmla="*/ 1418 w 1515"/>
                <a:gd name="T21" fmla="*/ 310 h 1045"/>
                <a:gd name="T22" fmla="*/ 1395 w 1515"/>
                <a:gd name="T23" fmla="*/ 330 h 1045"/>
                <a:gd name="T24" fmla="*/ 1352 w 1515"/>
                <a:gd name="T25" fmla="*/ 326 h 1045"/>
                <a:gd name="T26" fmla="*/ 1266 w 1515"/>
                <a:gd name="T27" fmla="*/ 322 h 1045"/>
                <a:gd name="T28" fmla="*/ 1216 w 1515"/>
                <a:gd name="T29" fmla="*/ 291 h 1045"/>
                <a:gd name="T30" fmla="*/ 1196 w 1515"/>
                <a:gd name="T31" fmla="*/ 248 h 1045"/>
                <a:gd name="T32" fmla="*/ 1142 w 1515"/>
                <a:gd name="T33" fmla="*/ 202 h 1045"/>
                <a:gd name="T34" fmla="*/ 1115 w 1515"/>
                <a:gd name="T35" fmla="*/ 217 h 1045"/>
                <a:gd name="T36" fmla="*/ 1084 w 1515"/>
                <a:gd name="T37" fmla="*/ 217 h 1045"/>
                <a:gd name="T38" fmla="*/ 1037 w 1515"/>
                <a:gd name="T39" fmla="*/ 202 h 1045"/>
                <a:gd name="T40" fmla="*/ 1002 w 1515"/>
                <a:gd name="T41" fmla="*/ 143 h 1045"/>
                <a:gd name="T42" fmla="*/ 987 w 1515"/>
                <a:gd name="T43" fmla="*/ 93 h 1045"/>
                <a:gd name="T44" fmla="*/ 921 w 1515"/>
                <a:gd name="T45" fmla="*/ 85 h 1045"/>
                <a:gd name="T46" fmla="*/ 866 w 1515"/>
                <a:gd name="T47" fmla="*/ 0 h 1045"/>
                <a:gd name="T48" fmla="*/ 649 w 1515"/>
                <a:gd name="T49" fmla="*/ 50 h 1045"/>
                <a:gd name="T50" fmla="*/ 540 w 1515"/>
                <a:gd name="T51" fmla="*/ 77 h 1045"/>
                <a:gd name="T52" fmla="*/ 482 w 1515"/>
                <a:gd name="T53" fmla="*/ 112 h 1045"/>
                <a:gd name="T54" fmla="*/ 420 w 1515"/>
                <a:gd name="T55" fmla="*/ 120 h 1045"/>
                <a:gd name="T56" fmla="*/ 447 w 1515"/>
                <a:gd name="T57" fmla="*/ 136 h 1045"/>
                <a:gd name="T58" fmla="*/ 474 w 1515"/>
                <a:gd name="T59" fmla="*/ 182 h 1045"/>
                <a:gd name="T60" fmla="*/ 423 w 1515"/>
                <a:gd name="T61" fmla="*/ 248 h 1045"/>
                <a:gd name="T62" fmla="*/ 307 w 1515"/>
                <a:gd name="T63" fmla="*/ 338 h 1045"/>
                <a:gd name="T64" fmla="*/ 241 w 1515"/>
                <a:gd name="T65" fmla="*/ 361 h 1045"/>
                <a:gd name="T66" fmla="*/ 194 w 1515"/>
                <a:gd name="T67" fmla="*/ 384 h 1045"/>
                <a:gd name="T68" fmla="*/ 194 w 1515"/>
                <a:gd name="T69" fmla="*/ 427 h 1045"/>
                <a:gd name="T70" fmla="*/ 222 w 1515"/>
                <a:gd name="T71" fmla="*/ 462 h 1045"/>
                <a:gd name="T72" fmla="*/ 190 w 1515"/>
                <a:gd name="T73" fmla="*/ 512 h 1045"/>
                <a:gd name="T74" fmla="*/ 140 w 1515"/>
                <a:gd name="T75" fmla="*/ 563 h 1045"/>
                <a:gd name="T76" fmla="*/ 117 w 1515"/>
                <a:gd name="T77" fmla="*/ 602 h 1045"/>
                <a:gd name="T78" fmla="*/ 58 w 1515"/>
                <a:gd name="T79" fmla="*/ 594 h 1045"/>
                <a:gd name="T80" fmla="*/ 0 w 1515"/>
                <a:gd name="T81" fmla="*/ 602 h 1045"/>
                <a:gd name="T82" fmla="*/ 8 w 1515"/>
                <a:gd name="T83" fmla="*/ 629 h 1045"/>
                <a:gd name="T84" fmla="*/ 31 w 1515"/>
                <a:gd name="T85" fmla="*/ 691 h 1045"/>
                <a:gd name="T86" fmla="*/ 121 w 1515"/>
                <a:gd name="T87" fmla="*/ 672 h 1045"/>
                <a:gd name="T88" fmla="*/ 167 w 1515"/>
                <a:gd name="T89" fmla="*/ 691 h 1045"/>
                <a:gd name="T90" fmla="*/ 280 w 1515"/>
                <a:gd name="T91" fmla="*/ 664 h 1045"/>
                <a:gd name="T92" fmla="*/ 389 w 1515"/>
                <a:gd name="T93" fmla="*/ 664 h 1045"/>
                <a:gd name="T94" fmla="*/ 416 w 1515"/>
                <a:gd name="T95" fmla="*/ 641 h 1045"/>
                <a:gd name="T96" fmla="*/ 435 w 1515"/>
                <a:gd name="T97" fmla="*/ 594 h 1045"/>
                <a:gd name="T98" fmla="*/ 524 w 1515"/>
                <a:gd name="T99" fmla="*/ 590 h 1045"/>
                <a:gd name="T100" fmla="*/ 614 w 1515"/>
                <a:gd name="T101" fmla="*/ 575 h 1045"/>
                <a:gd name="T102" fmla="*/ 653 w 1515"/>
                <a:gd name="T103" fmla="*/ 645 h 1045"/>
                <a:gd name="T104" fmla="*/ 649 w 1515"/>
                <a:gd name="T105" fmla="*/ 850 h 1045"/>
                <a:gd name="T106" fmla="*/ 680 w 1515"/>
                <a:gd name="T107" fmla="*/ 986 h 1045"/>
                <a:gd name="T108" fmla="*/ 730 w 1515"/>
                <a:gd name="T109" fmla="*/ 1014 h 1045"/>
                <a:gd name="T110" fmla="*/ 886 w 1515"/>
                <a:gd name="T111" fmla="*/ 1006 h 1045"/>
                <a:gd name="T112" fmla="*/ 890 w 1515"/>
                <a:gd name="T113" fmla="*/ 1025 h 1045"/>
                <a:gd name="T114" fmla="*/ 897 w 1515"/>
                <a:gd name="T115" fmla="*/ 1037 h 1045"/>
                <a:gd name="T116" fmla="*/ 925 w 1515"/>
                <a:gd name="T117" fmla="*/ 1045 h 1045"/>
                <a:gd name="T118" fmla="*/ 967 w 1515"/>
                <a:gd name="T119" fmla="*/ 1025 h 1045"/>
                <a:gd name="T120" fmla="*/ 1181 w 1515"/>
                <a:gd name="T121" fmla="*/ 951 h 1045"/>
                <a:gd name="T122" fmla="*/ 1224 w 1515"/>
                <a:gd name="T123" fmla="*/ 885 h 1045"/>
                <a:gd name="T124" fmla="*/ 1216 w 1515"/>
                <a:gd name="T125" fmla="*/ 843 h 10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5" h="1045">
                  <a:moveTo>
                    <a:pt x="1216" y="843"/>
                  </a:moveTo>
                  <a:lnTo>
                    <a:pt x="1216" y="843"/>
                  </a:lnTo>
                  <a:lnTo>
                    <a:pt x="1212" y="839"/>
                  </a:lnTo>
                  <a:lnTo>
                    <a:pt x="1193" y="831"/>
                  </a:lnTo>
                  <a:lnTo>
                    <a:pt x="1181" y="819"/>
                  </a:lnTo>
                  <a:lnTo>
                    <a:pt x="1177" y="812"/>
                  </a:lnTo>
                  <a:lnTo>
                    <a:pt x="1173" y="804"/>
                  </a:lnTo>
                  <a:lnTo>
                    <a:pt x="1169" y="784"/>
                  </a:lnTo>
                  <a:lnTo>
                    <a:pt x="1162" y="765"/>
                  </a:lnTo>
                  <a:lnTo>
                    <a:pt x="1146" y="738"/>
                  </a:lnTo>
                  <a:lnTo>
                    <a:pt x="1084" y="680"/>
                  </a:lnTo>
                  <a:lnTo>
                    <a:pt x="1072" y="660"/>
                  </a:lnTo>
                  <a:lnTo>
                    <a:pt x="1068" y="641"/>
                  </a:lnTo>
                  <a:lnTo>
                    <a:pt x="1068" y="625"/>
                  </a:lnTo>
                  <a:lnTo>
                    <a:pt x="1068" y="613"/>
                  </a:lnTo>
                  <a:lnTo>
                    <a:pt x="1076" y="606"/>
                  </a:lnTo>
                  <a:lnTo>
                    <a:pt x="1080" y="598"/>
                  </a:lnTo>
                  <a:lnTo>
                    <a:pt x="1099" y="586"/>
                  </a:lnTo>
                  <a:lnTo>
                    <a:pt x="1123" y="579"/>
                  </a:lnTo>
                  <a:lnTo>
                    <a:pt x="1142" y="575"/>
                  </a:lnTo>
                  <a:lnTo>
                    <a:pt x="1173" y="575"/>
                  </a:lnTo>
                  <a:lnTo>
                    <a:pt x="1239" y="575"/>
                  </a:lnTo>
                  <a:lnTo>
                    <a:pt x="1305" y="571"/>
                  </a:lnTo>
                  <a:lnTo>
                    <a:pt x="1336" y="567"/>
                  </a:lnTo>
                  <a:lnTo>
                    <a:pt x="1379" y="563"/>
                  </a:lnTo>
                  <a:lnTo>
                    <a:pt x="1398" y="555"/>
                  </a:lnTo>
                  <a:lnTo>
                    <a:pt x="1414" y="547"/>
                  </a:lnTo>
                  <a:lnTo>
                    <a:pt x="1426" y="532"/>
                  </a:lnTo>
                  <a:lnTo>
                    <a:pt x="1430" y="524"/>
                  </a:lnTo>
                  <a:lnTo>
                    <a:pt x="1433" y="512"/>
                  </a:lnTo>
                  <a:lnTo>
                    <a:pt x="1433" y="474"/>
                  </a:lnTo>
                  <a:lnTo>
                    <a:pt x="1437" y="446"/>
                  </a:lnTo>
                  <a:lnTo>
                    <a:pt x="1445" y="419"/>
                  </a:lnTo>
                  <a:lnTo>
                    <a:pt x="1464" y="404"/>
                  </a:lnTo>
                  <a:lnTo>
                    <a:pt x="1480" y="384"/>
                  </a:lnTo>
                  <a:lnTo>
                    <a:pt x="1492" y="365"/>
                  </a:lnTo>
                  <a:lnTo>
                    <a:pt x="1503" y="349"/>
                  </a:lnTo>
                  <a:lnTo>
                    <a:pt x="1511" y="318"/>
                  </a:lnTo>
                  <a:lnTo>
                    <a:pt x="1515" y="303"/>
                  </a:lnTo>
                  <a:lnTo>
                    <a:pt x="1503" y="303"/>
                  </a:lnTo>
                  <a:lnTo>
                    <a:pt x="1433" y="303"/>
                  </a:lnTo>
                  <a:lnTo>
                    <a:pt x="1430" y="303"/>
                  </a:lnTo>
                  <a:lnTo>
                    <a:pt x="1422" y="303"/>
                  </a:lnTo>
                  <a:lnTo>
                    <a:pt x="1418" y="310"/>
                  </a:lnTo>
                  <a:lnTo>
                    <a:pt x="1414" y="314"/>
                  </a:lnTo>
                  <a:lnTo>
                    <a:pt x="1414" y="345"/>
                  </a:lnTo>
                  <a:lnTo>
                    <a:pt x="1402" y="338"/>
                  </a:lnTo>
                  <a:lnTo>
                    <a:pt x="1395" y="330"/>
                  </a:lnTo>
                  <a:lnTo>
                    <a:pt x="1375" y="318"/>
                  </a:lnTo>
                  <a:lnTo>
                    <a:pt x="1367" y="310"/>
                  </a:lnTo>
                  <a:lnTo>
                    <a:pt x="1360" y="310"/>
                  </a:lnTo>
                  <a:lnTo>
                    <a:pt x="1352" y="314"/>
                  </a:lnTo>
                  <a:lnTo>
                    <a:pt x="1352" y="326"/>
                  </a:lnTo>
                  <a:lnTo>
                    <a:pt x="1321" y="318"/>
                  </a:lnTo>
                  <a:lnTo>
                    <a:pt x="1294" y="318"/>
                  </a:lnTo>
                  <a:lnTo>
                    <a:pt x="1266" y="322"/>
                  </a:lnTo>
                  <a:lnTo>
                    <a:pt x="1255" y="310"/>
                  </a:lnTo>
                  <a:lnTo>
                    <a:pt x="1243" y="303"/>
                  </a:lnTo>
                  <a:lnTo>
                    <a:pt x="1231" y="303"/>
                  </a:lnTo>
                  <a:lnTo>
                    <a:pt x="1216" y="291"/>
                  </a:lnTo>
                  <a:lnTo>
                    <a:pt x="1208" y="276"/>
                  </a:lnTo>
                  <a:lnTo>
                    <a:pt x="1204" y="268"/>
                  </a:lnTo>
                  <a:lnTo>
                    <a:pt x="1204" y="260"/>
                  </a:lnTo>
                  <a:lnTo>
                    <a:pt x="1196" y="248"/>
                  </a:lnTo>
                  <a:lnTo>
                    <a:pt x="1185" y="241"/>
                  </a:lnTo>
                  <a:lnTo>
                    <a:pt x="1177" y="237"/>
                  </a:lnTo>
                  <a:lnTo>
                    <a:pt x="1162" y="221"/>
                  </a:lnTo>
                  <a:lnTo>
                    <a:pt x="1150" y="209"/>
                  </a:lnTo>
                  <a:lnTo>
                    <a:pt x="1142" y="202"/>
                  </a:lnTo>
                  <a:lnTo>
                    <a:pt x="1134" y="202"/>
                  </a:lnTo>
                  <a:lnTo>
                    <a:pt x="1127" y="206"/>
                  </a:lnTo>
                  <a:lnTo>
                    <a:pt x="1115" y="217"/>
                  </a:lnTo>
                  <a:lnTo>
                    <a:pt x="1103" y="229"/>
                  </a:lnTo>
                  <a:lnTo>
                    <a:pt x="1095" y="229"/>
                  </a:lnTo>
                  <a:lnTo>
                    <a:pt x="1088" y="225"/>
                  </a:lnTo>
                  <a:lnTo>
                    <a:pt x="1084" y="217"/>
                  </a:lnTo>
                  <a:lnTo>
                    <a:pt x="1080" y="209"/>
                  </a:lnTo>
                  <a:lnTo>
                    <a:pt x="1072" y="206"/>
                  </a:lnTo>
                  <a:lnTo>
                    <a:pt x="1053" y="202"/>
                  </a:lnTo>
                  <a:lnTo>
                    <a:pt x="1037" y="202"/>
                  </a:lnTo>
                  <a:lnTo>
                    <a:pt x="1022" y="194"/>
                  </a:lnTo>
                  <a:lnTo>
                    <a:pt x="1014" y="186"/>
                  </a:lnTo>
                  <a:lnTo>
                    <a:pt x="1006" y="178"/>
                  </a:lnTo>
                  <a:lnTo>
                    <a:pt x="1002" y="163"/>
                  </a:lnTo>
                  <a:lnTo>
                    <a:pt x="1002" y="143"/>
                  </a:lnTo>
                  <a:lnTo>
                    <a:pt x="998" y="112"/>
                  </a:lnTo>
                  <a:lnTo>
                    <a:pt x="998" y="101"/>
                  </a:lnTo>
                  <a:lnTo>
                    <a:pt x="994" y="97"/>
                  </a:lnTo>
                  <a:lnTo>
                    <a:pt x="987" y="93"/>
                  </a:lnTo>
                  <a:lnTo>
                    <a:pt x="979" y="89"/>
                  </a:lnTo>
                  <a:lnTo>
                    <a:pt x="952" y="89"/>
                  </a:lnTo>
                  <a:lnTo>
                    <a:pt x="936" y="89"/>
                  </a:lnTo>
                  <a:lnTo>
                    <a:pt x="921" y="85"/>
                  </a:lnTo>
                  <a:lnTo>
                    <a:pt x="909" y="77"/>
                  </a:lnTo>
                  <a:lnTo>
                    <a:pt x="897" y="66"/>
                  </a:lnTo>
                  <a:lnTo>
                    <a:pt x="882" y="50"/>
                  </a:lnTo>
                  <a:lnTo>
                    <a:pt x="878" y="42"/>
                  </a:lnTo>
                  <a:lnTo>
                    <a:pt x="866" y="0"/>
                  </a:lnTo>
                  <a:lnTo>
                    <a:pt x="742" y="0"/>
                  </a:lnTo>
                  <a:lnTo>
                    <a:pt x="684" y="35"/>
                  </a:lnTo>
                  <a:lnTo>
                    <a:pt x="672" y="39"/>
                  </a:lnTo>
                  <a:lnTo>
                    <a:pt x="649" y="50"/>
                  </a:lnTo>
                  <a:lnTo>
                    <a:pt x="610" y="62"/>
                  </a:lnTo>
                  <a:lnTo>
                    <a:pt x="587" y="66"/>
                  </a:lnTo>
                  <a:lnTo>
                    <a:pt x="559" y="66"/>
                  </a:lnTo>
                  <a:lnTo>
                    <a:pt x="540" y="77"/>
                  </a:lnTo>
                  <a:lnTo>
                    <a:pt x="528" y="89"/>
                  </a:lnTo>
                  <a:lnTo>
                    <a:pt x="517" y="108"/>
                  </a:lnTo>
                  <a:lnTo>
                    <a:pt x="509" y="108"/>
                  </a:lnTo>
                  <a:lnTo>
                    <a:pt x="482" y="112"/>
                  </a:lnTo>
                  <a:lnTo>
                    <a:pt x="447" y="112"/>
                  </a:lnTo>
                  <a:lnTo>
                    <a:pt x="427" y="116"/>
                  </a:lnTo>
                  <a:lnTo>
                    <a:pt x="420" y="120"/>
                  </a:lnTo>
                  <a:lnTo>
                    <a:pt x="416" y="124"/>
                  </a:lnTo>
                  <a:lnTo>
                    <a:pt x="423" y="128"/>
                  </a:lnTo>
                  <a:lnTo>
                    <a:pt x="435" y="136"/>
                  </a:lnTo>
                  <a:lnTo>
                    <a:pt x="447" y="136"/>
                  </a:lnTo>
                  <a:lnTo>
                    <a:pt x="470" y="136"/>
                  </a:lnTo>
                  <a:lnTo>
                    <a:pt x="474" y="143"/>
                  </a:lnTo>
                  <a:lnTo>
                    <a:pt x="478" y="159"/>
                  </a:lnTo>
                  <a:lnTo>
                    <a:pt x="474" y="182"/>
                  </a:lnTo>
                  <a:lnTo>
                    <a:pt x="470" y="194"/>
                  </a:lnTo>
                  <a:lnTo>
                    <a:pt x="462" y="209"/>
                  </a:lnTo>
                  <a:lnTo>
                    <a:pt x="443" y="233"/>
                  </a:lnTo>
                  <a:lnTo>
                    <a:pt x="423" y="248"/>
                  </a:lnTo>
                  <a:lnTo>
                    <a:pt x="400" y="260"/>
                  </a:lnTo>
                  <a:lnTo>
                    <a:pt x="361" y="299"/>
                  </a:lnTo>
                  <a:lnTo>
                    <a:pt x="326" y="330"/>
                  </a:lnTo>
                  <a:lnTo>
                    <a:pt x="307" y="338"/>
                  </a:lnTo>
                  <a:lnTo>
                    <a:pt x="295" y="342"/>
                  </a:lnTo>
                  <a:lnTo>
                    <a:pt x="272" y="345"/>
                  </a:lnTo>
                  <a:lnTo>
                    <a:pt x="253" y="349"/>
                  </a:lnTo>
                  <a:lnTo>
                    <a:pt x="241" y="361"/>
                  </a:lnTo>
                  <a:lnTo>
                    <a:pt x="237" y="369"/>
                  </a:lnTo>
                  <a:lnTo>
                    <a:pt x="237" y="377"/>
                  </a:lnTo>
                  <a:lnTo>
                    <a:pt x="222" y="377"/>
                  </a:lnTo>
                  <a:lnTo>
                    <a:pt x="194" y="384"/>
                  </a:lnTo>
                  <a:lnTo>
                    <a:pt x="183" y="392"/>
                  </a:lnTo>
                  <a:lnTo>
                    <a:pt x="175" y="400"/>
                  </a:lnTo>
                  <a:lnTo>
                    <a:pt x="175" y="404"/>
                  </a:lnTo>
                  <a:lnTo>
                    <a:pt x="179" y="411"/>
                  </a:lnTo>
                  <a:lnTo>
                    <a:pt x="194" y="427"/>
                  </a:lnTo>
                  <a:lnTo>
                    <a:pt x="206" y="435"/>
                  </a:lnTo>
                  <a:lnTo>
                    <a:pt x="210" y="443"/>
                  </a:lnTo>
                  <a:lnTo>
                    <a:pt x="218" y="450"/>
                  </a:lnTo>
                  <a:lnTo>
                    <a:pt x="222" y="462"/>
                  </a:lnTo>
                  <a:lnTo>
                    <a:pt x="222" y="478"/>
                  </a:lnTo>
                  <a:lnTo>
                    <a:pt x="214" y="493"/>
                  </a:lnTo>
                  <a:lnTo>
                    <a:pt x="198" y="509"/>
                  </a:lnTo>
                  <a:lnTo>
                    <a:pt x="190" y="512"/>
                  </a:lnTo>
                  <a:lnTo>
                    <a:pt x="171" y="520"/>
                  </a:lnTo>
                  <a:lnTo>
                    <a:pt x="159" y="528"/>
                  </a:lnTo>
                  <a:lnTo>
                    <a:pt x="152" y="536"/>
                  </a:lnTo>
                  <a:lnTo>
                    <a:pt x="144" y="547"/>
                  </a:lnTo>
                  <a:lnTo>
                    <a:pt x="140" y="563"/>
                  </a:lnTo>
                  <a:lnTo>
                    <a:pt x="140" y="571"/>
                  </a:lnTo>
                  <a:lnTo>
                    <a:pt x="128" y="590"/>
                  </a:lnTo>
                  <a:lnTo>
                    <a:pt x="124" y="598"/>
                  </a:lnTo>
                  <a:lnTo>
                    <a:pt x="117" y="602"/>
                  </a:lnTo>
                  <a:lnTo>
                    <a:pt x="105" y="602"/>
                  </a:lnTo>
                  <a:lnTo>
                    <a:pt x="93" y="598"/>
                  </a:lnTo>
                  <a:lnTo>
                    <a:pt x="74" y="594"/>
                  </a:lnTo>
                  <a:lnTo>
                    <a:pt x="58" y="594"/>
                  </a:lnTo>
                  <a:lnTo>
                    <a:pt x="43" y="598"/>
                  </a:lnTo>
                  <a:lnTo>
                    <a:pt x="31" y="606"/>
                  </a:lnTo>
                  <a:lnTo>
                    <a:pt x="16" y="606"/>
                  </a:lnTo>
                  <a:lnTo>
                    <a:pt x="0" y="602"/>
                  </a:lnTo>
                  <a:lnTo>
                    <a:pt x="4" y="617"/>
                  </a:lnTo>
                  <a:lnTo>
                    <a:pt x="8" y="629"/>
                  </a:lnTo>
                  <a:lnTo>
                    <a:pt x="23" y="652"/>
                  </a:lnTo>
                  <a:lnTo>
                    <a:pt x="27" y="672"/>
                  </a:lnTo>
                  <a:lnTo>
                    <a:pt x="31" y="691"/>
                  </a:lnTo>
                  <a:lnTo>
                    <a:pt x="43" y="687"/>
                  </a:lnTo>
                  <a:lnTo>
                    <a:pt x="74" y="676"/>
                  </a:lnTo>
                  <a:lnTo>
                    <a:pt x="105" y="668"/>
                  </a:lnTo>
                  <a:lnTo>
                    <a:pt x="121" y="672"/>
                  </a:lnTo>
                  <a:lnTo>
                    <a:pt x="132" y="676"/>
                  </a:lnTo>
                  <a:lnTo>
                    <a:pt x="140" y="683"/>
                  </a:lnTo>
                  <a:lnTo>
                    <a:pt x="148" y="687"/>
                  </a:lnTo>
                  <a:lnTo>
                    <a:pt x="167" y="691"/>
                  </a:lnTo>
                  <a:lnTo>
                    <a:pt x="190" y="691"/>
                  </a:lnTo>
                  <a:lnTo>
                    <a:pt x="202" y="683"/>
                  </a:lnTo>
                  <a:lnTo>
                    <a:pt x="233" y="676"/>
                  </a:lnTo>
                  <a:lnTo>
                    <a:pt x="280" y="664"/>
                  </a:lnTo>
                  <a:lnTo>
                    <a:pt x="307" y="664"/>
                  </a:lnTo>
                  <a:lnTo>
                    <a:pt x="338" y="664"/>
                  </a:lnTo>
                  <a:lnTo>
                    <a:pt x="365" y="664"/>
                  </a:lnTo>
                  <a:lnTo>
                    <a:pt x="389" y="664"/>
                  </a:lnTo>
                  <a:lnTo>
                    <a:pt x="400" y="660"/>
                  </a:lnTo>
                  <a:lnTo>
                    <a:pt x="408" y="656"/>
                  </a:lnTo>
                  <a:lnTo>
                    <a:pt x="412" y="648"/>
                  </a:lnTo>
                  <a:lnTo>
                    <a:pt x="416" y="645"/>
                  </a:lnTo>
                  <a:lnTo>
                    <a:pt x="416" y="641"/>
                  </a:lnTo>
                  <a:lnTo>
                    <a:pt x="416" y="621"/>
                  </a:lnTo>
                  <a:lnTo>
                    <a:pt x="423" y="610"/>
                  </a:lnTo>
                  <a:lnTo>
                    <a:pt x="427" y="598"/>
                  </a:lnTo>
                  <a:lnTo>
                    <a:pt x="435" y="594"/>
                  </a:lnTo>
                  <a:lnTo>
                    <a:pt x="447" y="590"/>
                  </a:lnTo>
                  <a:lnTo>
                    <a:pt x="451" y="590"/>
                  </a:lnTo>
                  <a:lnTo>
                    <a:pt x="486" y="590"/>
                  </a:lnTo>
                  <a:lnTo>
                    <a:pt x="524" y="590"/>
                  </a:lnTo>
                  <a:lnTo>
                    <a:pt x="567" y="586"/>
                  </a:lnTo>
                  <a:lnTo>
                    <a:pt x="591" y="575"/>
                  </a:lnTo>
                  <a:lnTo>
                    <a:pt x="606" y="575"/>
                  </a:lnTo>
                  <a:lnTo>
                    <a:pt x="614" y="575"/>
                  </a:lnTo>
                  <a:lnTo>
                    <a:pt x="618" y="579"/>
                  </a:lnTo>
                  <a:lnTo>
                    <a:pt x="629" y="621"/>
                  </a:lnTo>
                  <a:lnTo>
                    <a:pt x="637" y="629"/>
                  </a:lnTo>
                  <a:lnTo>
                    <a:pt x="653" y="645"/>
                  </a:lnTo>
                  <a:lnTo>
                    <a:pt x="668" y="668"/>
                  </a:lnTo>
                  <a:lnTo>
                    <a:pt x="676" y="788"/>
                  </a:lnTo>
                  <a:lnTo>
                    <a:pt x="657" y="823"/>
                  </a:lnTo>
                  <a:lnTo>
                    <a:pt x="649" y="850"/>
                  </a:lnTo>
                  <a:lnTo>
                    <a:pt x="645" y="878"/>
                  </a:lnTo>
                  <a:lnTo>
                    <a:pt x="672" y="924"/>
                  </a:lnTo>
                  <a:lnTo>
                    <a:pt x="676" y="959"/>
                  </a:lnTo>
                  <a:lnTo>
                    <a:pt x="680" y="986"/>
                  </a:lnTo>
                  <a:lnTo>
                    <a:pt x="692" y="1002"/>
                  </a:lnTo>
                  <a:lnTo>
                    <a:pt x="703" y="1010"/>
                  </a:lnTo>
                  <a:lnTo>
                    <a:pt x="711" y="1014"/>
                  </a:lnTo>
                  <a:lnTo>
                    <a:pt x="723" y="1014"/>
                  </a:lnTo>
                  <a:lnTo>
                    <a:pt x="730" y="1014"/>
                  </a:lnTo>
                  <a:lnTo>
                    <a:pt x="792" y="994"/>
                  </a:lnTo>
                  <a:lnTo>
                    <a:pt x="796" y="994"/>
                  </a:lnTo>
                  <a:lnTo>
                    <a:pt x="886" y="1006"/>
                  </a:lnTo>
                  <a:lnTo>
                    <a:pt x="886" y="1021"/>
                  </a:lnTo>
                  <a:lnTo>
                    <a:pt x="890" y="1025"/>
                  </a:lnTo>
                  <a:lnTo>
                    <a:pt x="897" y="1037"/>
                  </a:lnTo>
                  <a:lnTo>
                    <a:pt x="909" y="1045"/>
                  </a:lnTo>
                  <a:lnTo>
                    <a:pt x="925" y="1045"/>
                  </a:lnTo>
                  <a:lnTo>
                    <a:pt x="944" y="1041"/>
                  </a:lnTo>
                  <a:lnTo>
                    <a:pt x="944" y="1021"/>
                  </a:lnTo>
                  <a:lnTo>
                    <a:pt x="944" y="994"/>
                  </a:lnTo>
                  <a:lnTo>
                    <a:pt x="963" y="986"/>
                  </a:lnTo>
                  <a:lnTo>
                    <a:pt x="967" y="1025"/>
                  </a:lnTo>
                  <a:lnTo>
                    <a:pt x="994" y="994"/>
                  </a:lnTo>
                  <a:lnTo>
                    <a:pt x="1068" y="951"/>
                  </a:lnTo>
                  <a:lnTo>
                    <a:pt x="1181" y="951"/>
                  </a:lnTo>
                  <a:lnTo>
                    <a:pt x="1185" y="913"/>
                  </a:lnTo>
                  <a:lnTo>
                    <a:pt x="1200" y="905"/>
                  </a:lnTo>
                  <a:lnTo>
                    <a:pt x="1216" y="897"/>
                  </a:lnTo>
                  <a:lnTo>
                    <a:pt x="1224" y="885"/>
                  </a:lnTo>
                  <a:lnTo>
                    <a:pt x="1228" y="878"/>
                  </a:lnTo>
                  <a:lnTo>
                    <a:pt x="1228" y="866"/>
                  </a:lnTo>
                  <a:lnTo>
                    <a:pt x="1224" y="850"/>
                  </a:lnTo>
                  <a:lnTo>
                    <a:pt x="1216" y="843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49" name="Freeform 77"/>
            <p:cNvSpPr/>
            <p:nvPr/>
          </p:nvSpPr>
          <p:spPr bwMode="auto">
            <a:xfrm>
              <a:off x="9345" y="7474"/>
              <a:ext cx="1495" cy="1745"/>
            </a:xfrm>
            <a:custGeom>
              <a:avLst/>
              <a:gdLst>
                <a:gd name="T0" fmla="*/ 684 w 692"/>
                <a:gd name="T1" fmla="*/ 393 h 808"/>
                <a:gd name="T2" fmla="*/ 649 w 692"/>
                <a:gd name="T3" fmla="*/ 389 h 808"/>
                <a:gd name="T4" fmla="*/ 622 w 692"/>
                <a:gd name="T5" fmla="*/ 303 h 808"/>
                <a:gd name="T6" fmla="*/ 618 w 692"/>
                <a:gd name="T7" fmla="*/ 288 h 808"/>
                <a:gd name="T8" fmla="*/ 602 w 692"/>
                <a:gd name="T9" fmla="*/ 249 h 808"/>
                <a:gd name="T10" fmla="*/ 556 w 692"/>
                <a:gd name="T11" fmla="*/ 202 h 808"/>
                <a:gd name="T12" fmla="*/ 478 w 692"/>
                <a:gd name="T13" fmla="*/ 152 h 808"/>
                <a:gd name="T14" fmla="*/ 412 w 692"/>
                <a:gd name="T15" fmla="*/ 121 h 808"/>
                <a:gd name="T16" fmla="*/ 400 w 692"/>
                <a:gd name="T17" fmla="*/ 105 h 808"/>
                <a:gd name="T18" fmla="*/ 358 w 692"/>
                <a:gd name="T19" fmla="*/ 63 h 808"/>
                <a:gd name="T20" fmla="*/ 284 w 692"/>
                <a:gd name="T21" fmla="*/ 0 h 808"/>
                <a:gd name="T22" fmla="*/ 280 w 692"/>
                <a:gd name="T23" fmla="*/ 4 h 808"/>
                <a:gd name="T24" fmla="*/ 268 w 692"/>
                <a:gd name="T25" fmla="*/ 28 h 808"/>
                <a:gd name="T26" fmla="*/ 249 w 692"/>
                <a:gd name="T27" fmla="*/ 51 h 808"/>
                <a:gd name="T28" fmla="*/ 198 w 692"/>
                <a:gd name="T29" fmla="*/ 70 h 808"/>
                <a:gd name="T30" fmla="*/ 183 w 692"/>
                <a:gd name="T31" fmla="*/ 74 h 808"/>
                <a:gd name="T32" fmla="*/ 140 w 692"/>
                <a:gd name="T33" fmla="*/ 90 h 808"/>
                <a:gd name="T34" fmla="*/ 113 w 692"/>
                <a:gd name="T35" fmla="*/ 113 h 808"/>
                <a:gd name="T36" fmla="*/ 86 w 692"/>
                <a:gd name="T37" fmla="*/ 144 h 808"/>
                <a:gd name="T38" fmla="*/ 128 w 692"/>
                <a:gd name="T39" fmla="*/ 323 h 808"/>
                <a:gd name="T40" fmla="*/ 86 w 692"/>
                <a:gd name="T41" fmla="*/ 397 h 808"/>
                <a:gd name="T42" fmla="*/ 74 w 692"/>
                <a:gd name="T43" fmla="*/ 486 h 808"/>
                <a:gd name="T44" fmla="*/ 39 w 692"/>
                <a:gd name="T45" fmla="*/ 529 h 808"/>
                <a:gd name="T46" fmla="*/ 4 w 692"/>
                <a:gd name="T47" fmla="*/ 556 h 808"/>
                <a:gd name="T48" fmla="*/ 0 w 692"/>
                <a:gd name="T49" fmla="*/ 571 h 808"/>
                <a:gd name="T50" fmla="*/ 12 w 692"/>
                <a:gd name="T51" fmla="*/ 579 h 808"/>
                <a:gd name="T52" fmla="*/ 109 w 692"/>
                <a:gd name="T53" fmla="*/ 579 h 808"/>
                <a:gd name="T54" fmla="*/ 261 w 692"/>
                <a:gd name="T55" fmla="*/ 595 h 808"/>
                <a:gd name="T56" fmla="*/ 311 w 692"/>
                <a:gd name="T57" fmla="*/ 564 h 808"/>
                <a:gd name="T58" fmla="*/ 323 w 692"/>
                <a:gd name="T59" fmla="*/ 560 h 808"/>
                <a:gd name="T60" fmla="*/ 334 w 692"/>
                <a:gd name="T61" fmla="*/ 564 h 808"/>
                <a:gd name="T62" fmla="*/ 346 w 692"/>
                <a:gd name="T63" fmla="*/ 583 h 808"/>
                <a:gd name="T64" fmla="*/ 346 w 692"/>
                <a:gd name="T65" fmla="*/ 591 h 808"/>
                <a:gd name="T66" fmla="*/ 373 w 692"/>
                <a:gd name="T67" fmla="*/ 622 h 808"/>
                <a:gd name="T68" fmla="*/ 385 w 692"/>
                <a:gd name="T69" fmla="*/ 630 h 808"/>
                <a:gd name="T70" fmla="*/ 400 w 692"/>
                <a:gd name="T71" fmla="*/ 649 h 808"/>
                <a:gd name="T72" fmla="*/ 404 w 692"/>
                <a:gd name="T73" fmla="*/ 665 h 808"/>
                <a:gd name="T74" fmla="*/ 393 w 692"/>
                <a:gd name="T75" fmla="*/ 727 h 808"/>
                <a:gd name="T76" fmla="*/ 408 w 692"/>
                <a:gd name="T77" fmla="*/ 770 h 808"/>
                <a:gd name="T78" fmla="*/ 428 w 692"/>
                <a:gd name="T79" fmla="*/ 793 h 808"/>
                <a:gd name="T80" fmla="*/ 439 w 692"/>
                <a:gd name="T81" fmla="*/ 808 h 808"/>
                <a:gd name="T82" fmla="*/ 439 w 692"/>
                <a:gd name="T83" fmla="*/ 808 h 808"/>
                <a:gd name="T84" fmla="*/ 447 w 692"/>
                <a:gd name="T85" fmla="*/ 801 h 808"/>
                <a:gd name="T86" fmla="*/ 459 w 692"/>
                <a:gd name="T87" fmla="*/ 793 h 808"/>
                <a:gd name="T88" fmla="*/ 482 w 692"/>
                <a:gd name="T89" fmla="*/ 789 h 808"/>
                <a:gd name="T90" fmla="*/ 509 w 692"/>
                <a:gd name="T91" fmla="*/ 801 h 808"/>
                <a:gd name="T92" fmla="*/ 517 w 692"/>
                <a:gd name="T93" fmla="*/ 808 h 808"/>
                <a:gd name="T94" fmla="*/ 529 w 692"/>
                <a:gd name="T95" fmla="*/ 770 h 808"/>
                <a:gd name="T96" fmla="*/ 525 w 692"/>
                <a:gd name="T97" fmla="*/ 746 h 808"/>
                <a:gd name="T98" fmla="*/ 521 w 692"/>
                <a:gd name="T99" fmla="*/ 719 h 808"/>
                <a:gd name="T100" fmla="*/ 529 w 692"/>
                <a:gd name="T101" fmla="*/ 684 h 808"/>
                <a:gd name="T102" fmla="*/ 556 w 692"/>
                <a:gd name="T103" fmla="*/ 653 h 808"/>
                <a:gd name="T104" fmla="*/ 598 w 692"/>
                <a:gd name="T105" fmla="*/ 626 h 808"/>
                <a:gd name="T106" fmla="*/ 657 w 692"/>
                <a:gd name="T107" fmla="*/ 575 h 808"/>
                <a:gd name="T108" fmla="*/ 668 w 692"/>
                <a:gd name="T109" fmla="*/ 509 h 808"/>
                <a:gd name="T110" fmla="*/ 684 w 692"/>
                <a:gd name="T111" fmla="*/ 490 h 808"/>
                <a:gd name="T112" fmla="*/ 688 w 692"/>
                <a:gd name="T113" fmla="*/ 435 h 808"/>
                <a:gd name="T114" fmla="*/ 684 w 692"/>
                <a:gd name="T115" fmla="*/ 393 h 80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2" h="808">
                  <a:moveTo>
                    <a:pt x="684" y="393"/>
                  </a:moveTo>
                  <a:lnTo>
                    <a:pt x="684" y="393"/>
                  </a:lnTo>
                  <a:lnTo>
                    <a:pt x="668" y="389"/>
                  </a:lnTo>
                  <a:lnTo>
                    <a:pt x="649" y="389"/>
                  </a:lnTo>
                  <a:lnTo>
                    <a:pt x="626" y="389"/>
                  </a:lnTo>
                  <a:lnTo>
                    <a:pt x="622" y="303"/>
                  </a:lnTo>
                  <a:lnTo>
                    <a:pt x="618" y="288"/>
                  </a:lnTo>
                  <a:lnTo>
                    <a:pt x="614" y="268"/>
                  </a:lnTo>
                  <a:lnTo>
                    <a:pt x="602" y="249"/>
                  </a:lnTo>
                  <a:lnTo>
                    <a:pt x="591" y="233"/>
                  </a:lnTo>
                  <a:lnTo>
                    <a:pt x="556" y="202"/>
                  </a:lnTo>
                  <a:lnTo>
                    <a:pt x="517" y="175"/>
                  </a:lnTo>
                  <a:lnTo>
                    <a:pt x="478" y="152"/>
                  </a:lnTo>
                  <a:lnTo>
                    <a:pt x="443" y="136"/>
                  </a:lnTo>
                  <a:lnTo>
                    <a:pt x="412" y="121"/>
                  </a:lnTo>
                  <a:lnTo>
                    <a:pt x="400" y="105"/>
                  </a:lnTo>
                  <a:lnTo>
                    <a:pt x="381" y="86"/>
                  </a:lnTo>
                  <a:lnTo>
                    <a:pt x="358" y="63"/>
                  </a:lnTo>
                  <a:lnTo>
                    <a:pt x="288" y="43"/>
                  </a:lnTo>
                  <a:lnTo>
                    <a:pt x="284" y="0"/>
                  </a:lnTo>
                  <a:lnTo>
                    <a:pt x="280" y="4"/>
                  </a:lnTo>
                  <a:lnTo>
                    <a:pt x="276" y="16"/>
                  </a:lnTo>
                  <a:lnTo>
                    <a:pt x="268" y="28"/>
                  </a:lnTo>
                  <a:lnTo>
                    <a:pt x="261" y="39"/>
                  </a:lnTo>
                  <a:lnTo>
                    <a:pt x="249" y="51"/>
                  </a:lnTo>
                  <a:lnTo>
                    <a:pt x="218" y="66"/>
                  </a:lnTo>
                  <a:lnTo>
                    <a:pt x="198" y="70"/>
                  </a:lnTo>
                  <a:lnTo>
                    <a:pt x="183" y="74"/>
                  </a:lnTo>
                  <a:lnTo>
                    <a:pt x="160" y="78"/>
                  </a:lnTo>
                  <a:lnTo>
                    <a:pt x="140" y="90"/>
                  </a:lnTo>
                  <a:lnTo>
                    <a:pt x="125" y="98"/>
                  </a:lnTo>
                  <a:lnTo>
                    <a:pt x="113" y="113"/>
                  </a:lnTo>
                  <a:lnTo>
                    <a:pt x="94" y="132"/>
                  </a:lnTo>
                  <a:lnTo>
                    <a:pt x="86" y="144"/>
                  </a:lnTo>
                  <a:lnTo>
                    <a:pt x="90" y="268"/>
                  </a:lnTo>
                  <a:lnTo>
                    <a:pt x="128" y="323"/>
                  </a:lnTo>
                  <a:lnTo>
                    <a:pt x="125" y="334"/>
                  </a:lnTo>
                  <a:lnTo>
                    <a:pt x="86" y="397"/>
                  </a:lnTo>
                  <a:lnTo>
                    <a:pt x="82" y="443"/>
                  </a:lnTo>
                  <a:lnTo>
                    <a:pt x="74" y="486"/>
                  </a:lnTo>
                  <a:lnTo>
                    <a:pt x="39" y="529"/>
                  </a:lnTo>
                  <a:lnTo>
                    <a:pt x="16" y="544"/>
                  </a:lnTo>
                  <a:lnTo>
                    <a:pt x="4" y="556"/>
                  </a:lnTo>
                  <a:lnTo>
                    <a:pt x="0" y="568"/>
                  </a:lnTo>
                  <a:lnTo>
                    <a:pt x="0" y="571"/>
                  </a:lnTo>
                  <a:lnTo>
                    <a:pt x="4" y="575"/>
                  </a:lnTo>
                  <a:lnTo>
                    <a:pt x="12" y="579"/>
                  </a:lnTo>
                  <a:lnTo>
                    <a:pt x="20" y="579"/>
                  </a:lnTo>
                  <a:lnTo>
                    <a:pt x="109" y="579"/>
                  </a:lnTo>
                  <a:lnTo>
                    <a:pt x="156" y="595"/>
                  </a:lnTo>
                  <a:lnTo>
                    <a:pt x="261" y="595"/>
                  </a:lnTo>
                  <a:lnTo>
                    <a:pt x="311" y="564"/>
                  </a:lnTo>
                  <a:lnTo>
                    <a:pt x="323" y="560"/>
                  </a:lnTo>
                  <a:lnTo>
                    <a:pt x="330" y="560"/>
                  </a:lnTo>
                  <a:lnTo>
                    <a:pt x="334" y="564"/>
                  </a:lnTo>
                  <a:lnTo>
                    <a:pt x="342" y="571"/>
                  </a:lnTo>
                  <a:lnTo>
                    <a:pt x="346" y="583"/>
                  </a:lnTo>
                  <a:lnTo>
                    <a:pt x="346" y="591"/>
                  </a:lnTo>
                  <a:lnTo>
                    <a:pt x="362" y="610"/>
                  </a:lnTo>
                  <a:lnTo>
                    <a:pt x="373" y="622"/>
                  </a:lnTo>
                  <a:lnTo>
                    <a:pt x="385" y="630"/>
                  </a:lnTo>
                  <a:lnTo>
                    <a:pt x="397" y="641"/>
                  </a:lnTo>
                  <a:lnTo>
                    <a:pt x="400" y="649"/>
                  </a:lnTo>
                  <a:lnTo>
                    <a:pt x="404" y="665"/>
                  </a:lnTo>
                  <a:lnTo>
                    <a:pt x="397" y="696"/>
                  </a:lnTo>
                  <a:lnTo>
                    <a:pt x="393" y="727"/>
                  </a:lnTo>
                  <a:lnTo>
                    <a:pt x="400" y="750"/>
                  </a:lnTo>
                  <a:lnTo>
                    <a:pt x="408" y="770"/>
                  </a:lnTo>
                  <a:lnTo>
                    <a:pt x="416" y="781"/>
                  </a:lnTo>
                  <a:lnTo>
                    <a:pt x="428" y="793"/>
                  </a:lnTo>
                  <a:lnTo>
                    <a:pt x="439" y="805"/>
                  </a:lnTo>
                  <a:lnTo>
                    <a:pt x="439" y="808"/>
                  </a:lnTo>
                  <a:lnTo>
                    <a:pt x="447" y="801"/>
                  </a:lnTo>
                  <a:lnTo>
                    <a:pt x="459" y="793"/>
                  </a:lnTo>
                  <a:lnTo>
                    <a:pt x="470" y="789"/>
                  </a:lnTo>
                  <a:lnTo>
                    <a:pt x="482" y="789"/>
                  </a:lnTo>
                  <a:lnTo>
                    <a:pt x="490" y="793"/>
                  </a:lnTo>
                  <a:lnTo>
                    <a:pt x="509" y="801"/>
                  </a:lnTo>
                  <a:lnTo>
                    <a:pt x="517" y="808"/>
                  </a:lnTo>
                  <a:lnTo>
                    <a:pt x="525" y="789"/>
                  </a:lnTo>
                  <a:lnTo>
                    <a:pt x="529" y="770"/>
                  </a:lnTo>
                  <a:lnTo>
                    <a:pt x="525" y="746"/>
                  </a:lnTo>
                  <a:lnTo>
                    <a:pt x="521" y="735"/>
                  </a:lnTo>
                  <a:lnTo>
                    <a:pt x="521" y="719"/>
                  </a:lnTo>
                  <a:lnTo>
                    <a:pt x="525" y="704"/>
                  </a:lnTo>
                  <a:lnTo>
                    <a:pt x="529" y="684"/>
                  </a:lnTo>
                  <a:lnTo>
                    <a:pt x="540" y="669"/>
                  </a:lnTo>
                  <a:lnTo>
                    <a:pt x="556" y="653"/>
                  </a:lnTo>
                  <a:lnTo>
                    <a:pt x="575" y="637"/>
                  </a:lnTo>
                  <a:lnTo>
                    <a:pt x="598" y="626"/>
                  </a:lnTo>
                  <a:lnTo>
                    <a:pt x="657" y="575"/>
                  </a:lnTo>
                  <a:lnTo>
                    <a:pt x="661" y="540"/>
                  </a:lnTo>
                  <a:lnTo>
                    <a:pt x="668" y="509"/>
                  </a:lnTo>
                  <a:lnTo>
                    <a:pt x="676" y="498"/>
                  </a:lnTo>
                  <a:lnTo>
                    <a:pt x="684" y="490"/>
                  </a:lnTo>
                  <a:lnTo>
                    <a:pt x="688" y="463"/>
                  </a:lnTo>
                  <a:lnTo>
                    <a:pt x="688" y="435"/>
                  </a:lnTo>
                  <a:lnTo>
                    <a:pt x="692" y="404"/>
                  </a:lnTo>
                  <a:lnTo>
                    <a:pt x="684" y="393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0" name="Freeform 78"/>
            <p:cNvSpPr/>
            <p:nvPr/>
          </p:nvSpPr>
          <p:spPr bwMode="auto">
            <a:xfrm>
              <a:off x="8792" y="5235"/>
              <a:ext cx="2568" cy="2894"/>
            </a:xfrm>
            <a:custGeom>
              <a:avLst/>
              <a:gdLst>
                <a:gd name="T0" fmla="*/ 1103 w 1189"/>
                <a:gd name="T1" fmla="*/ 630 h 1340"/>
                <a:gd name="T2" fmla="*/ 1002 w 1189"/>
                <a:gd name="T3" fmla="*/ 591 h 1340"/>
                <a:gd name="T4" fmla="*/ 924 w 1189"/>
                <a:gd name="T5" fmla="*/ 501 h 1340"/>
                <a:gd name="T6" fmla="*/ 897 w 1189"/>
                <a:gd name="T7" fmla="*/ 373 h 1340"/>
                <a:gd name="T8" fmla="*/ 928 w 1189"/>
                <a:gd name="T9" fmla="*/ 272 h 1340"/>
                <a:gd name="T10" fmla="*/ 921 w 1189"/>
                <a:gd name="T11" fmla="*/ 194 h 1340"/>
                <a:gd name="T12" fmla="*/ 901 w 1189"/>
                <a:gd name="T13" fmla="*/ 148 h 1340"/>
                <a:gd name="T14" fmla="*/ 882 w 1189"/>
                <a:gd name="T15" fmla="*/ 132 h 1340"/>
                <a:gd name="T16" fmla="*/ 835 w 1189"/>
                <a:gd name="T17" fmla="*/ 140 h 1340"/>
                <a:gd name="T18" fmla="*/ 703 w 1189"/>
                <a:gd name="T19" fmla="*/ 140 h 1340"/>
                <a:gd name="T20" fmla="*/ 664 w 1189"/>
                <a:gd name="T21" fmla="*/ 152 h 1340"/>
                <a:gd name="T22" fmla="*/ 641 w 1189"/>
                <a:gd name="T23" fmla="*/ 144 h 1340"/>
                <a:gd name="T24" fmla="*/ 610 w 1189"/>
                <a:gd name="T25" fmla="*/ 101 h 1340"/>
                <a:gd name="T26" fmla="*/ 555 w 1189"/>
                <a:gd name="T27" fmla="*/ 82 h 1340"/>
                <a:gd name="T28" fmla="*/ 536 w 1189"/>
                <a:gd name="T29" fmla="*/ 78 h 1340"/>
                <a:gd name="T30" fmla="*/ 548 w 1189"/>
                <a:gd name="T31" fmla="*/ 51 h 1340"/>
                <a:gd name="T32" fmla="*/ 536 w 1189"/>
                <a:gd name="T33" fmla="*/ 24 h 1340"/>
                <a:gd name="T34" fmla="*/ 505 w 1189"/>
                <a:gd name="T35" fmla="*/ 16 h 1340"/>
                <a:gd name="T36" fmla="*/ 482 w 1189"/>
                <a:gd name="T37" fmla="*/ 0 h 1340"/>
                <a:gd name="T38" fmla="*/ 392 w 1189"/>
                <a:gd name="T39" fmla="*/ 12 h 1340"/>
                <a:gd name="T40" fmla="*/ 334 w 1189"/>
                <a:gd name="T41" fmla="*/ 62 h 1340"/>
                <a:gd name="T42" fmla="*/ 303 w 1189"/>
                <a:gd name="T43" fmla="*/ 140 h 1340"/>
                <a:gd name="T44" fmla="*/ 276 w 1189"/>
                <a:gd name="T45" fmla="*/ 179 h 1340"/>
                <a:gd name="T46" fmla="*/ 233 w 1189"/>
                <a:gd name="T47" fmla="*/ 210 h 1340"/>
                <a:gd name="T48" fmla="*/ 221 w 1189"/>
                <a:gd name="T49" fmla="*/ 288 h 1340"/>
                <a:gd name="T50" fmla="*/ 186 w 1189"/>
                <a:gd name="T51" fmla="*/ 288 h 1340"/>
                <a:gd name="T52" fmla="*/ 179 w 1189"/>
                <a:gd name="T53" fmla="*/ 327 h 1340"/>
                <a:gd name="T54" fmla="*/ 148 w 1189"/>
                <a:gd name="T55" fmla="*/ 361 h 1340"/>
                <a:gd name="T56" fmla="*/ 47 w 1189"/>
                <a:gd name="T57" fmla="*/ 478 h 1340"/>
                <a:gd name="T58" fmla="*/ 0 w 1189"/>
                <a:gd name="T59" fmla="*/ 602 h 1340"/>
                <a:gd name="T60" fmla="*/ 12 w 1189"/>
                <a:gd name="T61" fmla="*/ 692 h 1340"/>
                <a:gd name="T62" fmla="*/ 23 w 1189"/>
                <a:gd name="T63" fmla="*/ 746 h 1340"/>
                <a:gd name="T64" fmla="*/ 47 w 1189"/>
                <a:gd name="T65" fmla="*/ 765 h 1340"/>
                <a:gd name="T66" fmla="*/ 66 w 1189"/>
                <a:gd name="T67" fmla="*/ 847 h 1340"/>
                <a:gd name="T68" fmla="*/ 89 w 1189"/>
                <a:gd name="T69" fmla="*/ 886 h 1340"/>
                <a:gd name="T70" fmla="*/ 190 w 1189"/>
                <a:gd name="T71" fmla="*/ 983 h 1340"/>
                <a:gd name="T72" fmla="*/ 214 w 1189"/>
                <a:gd name="T73" fmla="*/ 1002 h 1340"/>
                <a:gd name="T74" fmla="*/ 241 w 1189"/>
                <a:gd name="T75" fmla="*/ 956 h 1340"/>
                <a:gd name="T76" fmla="*/ 287 w 1189"/>
                <a:gd name="T77" fmla="*/ 940 h 1340"/>
                <a:gd name="T78" fmla="*/ 361 w 1189"/>
                <a:gd name="T79" fmla="*/ 909 h 1340"/>
                <a:gd name="T80" fmla="*/ 454 w 1189"/>
                <a:gd name="T81" fmla="*/ 971 h 1340"/>
                <a:gd name="T82" fmla="*/ 532 w 1189"/>
                <a:gd name="T83" fmla="*/ 1018 h 1340"/>
                <a:gd name="T84" fmla="*/ 614 w 1189"/>
                <a:gd name="T85" fmla="*/ 1100 h 1340"/>
                <a:gd name="T86" fmla="*/ 668 w 1189"/>
                <a:gd name="T87" fmla="*/ 1158 h 1340"/>
                <a:gd name="T88" fmla="*/ 812 w 1189"/>
                <a:gd name="T89" fmla="*/ 1236 h 1340"/>
                <a:gd name="T90" fmla="*/ 878 w 1189"/>
                <a:gd name="T91" fmla="*/ 1321 h 1340"/>
                <a:gd name="T92" fmla="*/ 882 w 1189"/>
                <a:gd name="T93" fmla="*/ 1294 h 1340"/>
                <a:gd name="T94" fmla="*/ 959 w 1189"/>
                <a:gd name="T95" fmla="*/ 1189 h 1340"/>
                <a:gd name="T96" fmla="*/ 967 w 1189"/>
                <a:gd name="T97" fmla="*/ 1022 h 1340"/>
                <a:gd name="T98" fmla="*/ 952 w 1189"/>
                <a:gd name="T99" fmla="*/ 964 h 1340"/>
                <a:gd name="T100" fmla="*/ 983 w 1189"/>
                <a:gd name="T101" fmla="*/ 933 h 1340"/>
                <a:gd name="T102" fmla="*/ 1049 w 1189"/>
                <a:gd name="T103" fmla="*/ 909 h 1340"/>
                <a:gd name="T104" fmla="*/ 1072 w 1189"/>
                <a:gd name="T105" fmla="*/ 870 h 1340"/>
                <a:gd name="T106" fmla="*/ 1111 w 1189"/>
                <a:gd name="T107" fmla="*/ 793 h 1340"/>
                <a:gd name="T108" fmla="*/ 1185 w 1189"/>
                <a:gd name="T109" fmla="*/ 684 h 1340"/>
                <a:gd name="T110" fmla="*/ 1173 w 1189"/>
                <a:gd name="T111" fmla="*/ 653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89" h="1340">
                  <a:moveTo>
                    <a:pt x="1165" y="649"/>
                  </a:moveTo>
                  <a:lnTo>
                    <a:pt x="1115" y="633"/>
                  </a:lnTo>
                  <a:lnTo>
                    <a:pt x="1103" y="630"/>
                  </a:lnTo>
                  <a:lnTo>
                    <a:pt x="1068" y="622"/>
                  </a:lnTo>
                  <a:lnTo>
                    <a:pt x="1045" y="614"/>
                  </a:lnTo>
                  <a:lnTo>
                    <a:pt x="1025" y="606"/>
                  </a:lnTo>
                  <a:lnTo>
                    <a:pt x="1002" y="591"/>
                  </a:lnTo>
                  <a:lnTo>
                    <a:pt x="983" y="575"/>
                  </a:lnTo>
                  <a:lnTo>
                    <a:pt x="944" y="529"/>
                  </a:lnTo>
                  <a:lnTo>
                    <a:pt x="924" y="501"/>
                  </a:lnTo>
                  <a:lnTo>
                    <a:pt x="909" y="470"/>
                  </a:lnTo>
                  <a:lnTo>
                    <a:pt x="901" y="439"/>
                  </a:lnTo>
                  <a:lnTo>
                    <a:pt x="893" y="408"/>
                  </a:lnTo>
                  <a:lnTo>
                    <a:pt x="897" y="373"/>
                  </a:lnTo>
                  <a:lnTo>
                    <a:pt x="909" y="338"/>
                  </a:lnTo>
                  <a:lnTo>
                    <a:pt x="921" y="303"/>
                  </a:lnTo>
                  <a:lnTo>
                    <a:pt x="928" y="272"/>
                  </a:lnTo>
                  <a:lnTo>
                    <a:pt x="932" y="249"/>
                  </a:lnTo>
                  <a:lnTo>
                    <a:pt x="928" y="226"/>
                  </a:lnTo>
                  <a:lnTo>
                    <a:pt x="924" y="210"/>
                  </a:lnTo>
                  <a:lnTo>
                    <a:pt x="921" y="194"/>
                  </a:lnTo>
                  <a:lnTo>
                    <a:pt x="913" y="179"/>
                  </a:lnTo>
                  <a:lnTo>
                    <a:pt x="901" y="156"/>
                  </a:lnTo>
                  <a:lnTo>
                    <a:pt x="901" y="148"/>
                  </a:lnTo>
                  <a:lnTo>
                    <a:pt x="893" y="140"/>
                  </a:lnTo>
                  <a:lnTo>
                    <a:pt x="882" y="132"/>
                  </a:lnTo>
                  <a:lnTo>
                    <a:pt x="862" y="132"/>
                  </a:lnTo>
                  <a:lnTo>
                    <a:pt x="851" y="132"/>
                  </a:lnTo>
                  <a:lnTo>
                    <a:pt x="835" y="140"/>
                  </a:lnTo>
                  <a:lnTo>
                    <a:pt x="804" y="152"/>
                  </a:lnTo>
                  <a:lnTo>
                    <a:pt x="773" y="156"/>
                  </a:lnTo>
                  <a:lnTo>
                    <a:pt x="738" y="152"/>
                  </a:lnTo>
                  <a:lnTo>
                    <a:pt x="703" y="140"/>
                  </a:lnTo>
                  <a:lnTo>
                    <a:pt x="691" y="140"/>
                  </a:lnTo>
                  <a:lnTo>
                    <a:pt x="680" y="144"/>
                  </a:lnTo>
                  <a:lnTo>
                    <a:pt x="664" y="152"/>
                  </a:lnTo>
                  <a:lnTo>
                    <a:pt x="656" y="152"/>
                  </a:lnTo>
                  <a:lnTo>
                    <a:pt x="653" y="152"/>
                  </a:lnTo>
                  <a:lnTo>
                    <a:pt x="641" y="144"/>
                  </a:lnTo>
                  <a:lnTo>
                    <a:pt x="637" y="132"/>
                  </a:lnTo>
                  <a:lnTo>
                    <a:pt x="629" y="121"/>
                  </a:lnTo>
                  <a:lnTo>
                    <a:pt x="610" y="101"/>
                  </a:lnTo>
                  <a:lnTo>
                    <a:pt x="598" y="93"/>
                  </a:lnTo>
                  <a:lnTo>
                    <a:pt x="586" y="86"/>
                  </a:lnTo>
                  <a:lnTo>
                    <a:pt x="571" y="82"/>
                  </a:lnTo>
                  <a:lnTo>
                    <a:pt x="555" y="82"/>
                  </a:lnTo>
                  <a:lnTo>
                    <a:pt x="544" y="86"/>
                  </a:lnTo>
                  <a:lnTo>
                    <a:pt x="536" y="82"/>
                  </a:lnTo>
                  <a:lnTo>
                    <a:pt x="536" y="78"/>
                  </a:lnTo>
                  <a:lnTo>
                    <a:pt x="536" y="70"/>
                  </a:lnTo>
                  <a:lnTo>
                    <a:pt x="544" y="58"/>
                  </a:lnTo>
                  <a:lnTo>
                    <a:pt x="548" y="51"/>
                  </a:lnTo>
                  <a:lnTo>
                    <a:pt x="548" y="47"/>
                  </a:lnTo>
                  <a:lnTo>
                    <a:pt x="548" y="35"/>
                  </a:lnTo>
                  <a:lnTo>
                    <a:pt x="544" y="27"/>
                  </a:lnTo>
                  <a:lnTo>
                    <a:pt x="536" y="24"/>
                  </a:lnTo>
                  <a:lnTo>
                    <a:pt x="524" y="20"/>
                  </a:lnTo>
                  <a:lnTo>
                    <a:pt x="509" y="16"/>
                  </a:lnTo>
                  <a:lnTo>
                    <a:pt x="505" y="16"/>
                  </a:lnTo>
                  <a:lnTo>
                    <a:pt x="501" y="16"/>
                  </a:lnTo>
                  <a:lnTo>
                    <a:pt x="489" y="12"/>
                  </a:lnTo>
                  <a:lnTo>
                    <a:pt x="482" y="0"/>
                  </a:lnTo>
                  <a:lnTo>
                    <a:pt x="443" y="0"/>
                  </a:lnTo>
                  <a:lnTo>
                    <a:pt x="408" y="8"/>
                  </a:lnTo>
                  <a:lnTo>
                    <a:pt x="392" y="12"/>
                  </a:lnTo>
                  <a:lnTo>
                    <a:pt x="381" y="20"/>
                  </a:lnTo>
                  <a:lnTo>
                    <a:pt x="357" y="39"/>
                  </a:lnTo>
                  <a:lnTo>
                    <a:pt x="334" y="62"/>
                  </a:lnTo>
                  <a:lnTo>
                    <a:pt x="322" y="74"/>
                  </a:lnTo>
                  <a:lnTo>
                    <a:pt x="315" y="93"/>
                  </a:lnTo>
                  <a:lnTo>
                    <a:pt x="307" y="117"/>
                  </a:lnTo>
                  <a:lnTo>
                    <a:pt x="303" y="140"/>
                  </a:lnTo>
                  <a:lnTo>
                    <a:pt x="303" y="148"/>
                  </a:lnTo>
                  <a:lnTo>
                    <a:pt x="295" y="163"/>
                  </a:lnTo>
                  <a:lnTo>
                    <a:pt x="276" y="179"/>
                  </a:lnTo>
                  <a:lnTo>
                    <a:pt x="260" y="191"/>
                  </a:lnTo>
                  <a:lnTo>
                    <a:pt x="241" y="198"/>
                  </a:lnTo>
                  <a:lnTo>
                    <a:pt x="233" y="210"/>
                  </a:lnTo>
                  <a:lnTo>
                    <a:pt x="237" y="226"/>
                  </a:lnTo>
                  <a:lnTo>
                    <a:pt x="233" y="260"/>
                  </a:lnTo>
                  <a:lnTo>
                    <a:pt x="229" y="276"/>
                  </a:lnTo>
                  <a:lnTo>
                    <a:pt x="221" y="288"/>
                  </a:lnTo>
                  <a:lnTo>
                    <a:pt x="214" y="292"/>
                  </a:lnTo>
                  <a:lnTo>
                    <a:pt x="206" y="292"/>
                  </a:lnTo>
                  <a:lnTo>
                    <a:pt x="198" y="292"/>
                  </a:lnTo>
                  <a:lnTo>
                    <a:pt x="186" y="288"/>
                  </a:lnTo>
                  <a:lnTo>
                    <a:pt x="186" y="295"/>
                  </a:lnTo>
                  <a:lnTo>
                    <a:pt x="186" y="315"/>
                  </a:lnTo>
                  <a:lnTo>
                    <a:pt x="179" y="327"/>
                  </a:lnTo>
                  <a:lnTo>
                    <a:pt x="175" y="342"/>
                  </a:lnTo>
                  <a:lnTo>
                    <a:pt x="163" y="354"/>
                  </a:lnTo>
                  <a:lnTo>
                    <a:pt x="148" y="361"/>
                  </a:lnTo>
                  <a:lnTo>
                    <a:pt x="124" y="385"/>
                  </a:lnTo>
                  <a:lnTo>
                    <a:pt x="101" y="412"/>
                  </a:lnTo>
                  <a:lnTo>
                    <a:pt x="74" y="443"/>
                  </a:lnTo>
                  <a:lnTo>
                    <a:pt x="47" y="478"/>
                  </a:lnTo>
                  <a:lnTo>
                    <a:pt x="23" y="521"/>
                  </a:lnTo>
                  <a:lnTo>
                    <a:pt x="4" y="560"/>
                  </a:lnTo>
                  <a:lnTo>
                    <a:pt x="0" y="583"/>
                  </a:lnTo>
                  <a:lnTo>
                    <a:pt x="0" y="602"/>
                  </a:lnTo>
                  <a:lnTo>
                    <a:pt x="4" y="661"/>
                  </a:lnTo>
                  <a:lnTo>
                    <a:pt x="8" y="684"/>
                  </a:lnTo>
                  <a:lnTo>
                    <a:pt x="12" y="692"/>
                  </a:lnTo>
                  <a:lnTo>
                    <a:pt x="15" y="723"/>
                  </a:lnTo>
                  <a:lnTo>
                    <a:pt x="23" y="746"/>
                  </a:lnTo>
                  <a:lnTo>
                    <a:pt x="31" y="754"/>
                  </a:lnTo>
                  <a:lnTo>
                    <a:pt x="39" y="758"/>
                  </a:lnTo>
                  <a:lnTo>
                    <a:pt x="47" y="765"/>
                  </a:lnTo>
                  <a:lnTo>
                    <a:pt x="50" y="773"/>
                  </a:lnTo>
                  <a:lnTo>
                    <a:pt x="58" y="800"/>
                  </a:lnTo>
                  <a:lnTo>
                    <a:pt x="62" y="828"/>
                  </a:lnTo>
                  <a:lnTo>
                    <a:pt x="66" y="847"/>
                  </a:lnTo>
                  <a:lnTo>
                    <a:pt x="66" y="855"/>
                  </a:lnTo>
                  <a:lnTo>
                    <a:pt x="74" y="866"/>
                  </a:lnTo>
                  <a:lnTo>
                    <a:pt x="89" y="886"/>
                  </a:lnTo>
                  <a:lnTo>
                    <a:pt x="113" y="913"/>
                  </a:lnTo>
                  <a:lnTo>
                    <a:pt x="159" y="952"/>
                  </a:lnTo>
                  <a:lnTo>
                    <a:pt x="190" y="983"/>
                  </a:lnTo>
                  <a:lnTo>
                    <a:pt x="202" y="995"/>
                  </a:lnTo>
                  <a:lnTo>
                    <a:pt x="206" y="1006"/>
                  </a:lnTo>
                  <a:lnTo>
                    <a:pt x="214" y="1002"/>
                  </a:lnTo>
                  <a:lnTo>
                    <a:pt x="225" y="987"/>
                  </a:lnTo>
                  <a:lnTo>
                    <a:pt x="237" y="971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8"/>
                  </a:lnTo>
                  <a:lnTo>
                    <a:pt x="260" y="944"/>
                  </a:lnTo>
                  <a:lnTo>
                    <a:pt x="287" y="940"/>
                  </a:lnTo>
                  <a:lnTo>
                    <a:pt x="311" y="936"/>
                  </a:lnTo>
                  <a:lnTo>
                    <a:pt x="338" y="925"/>
                  </a:lnTo>
                  <a:lnTo>
                    <a:pt x="361" y="909"/>
                  </a:lnTo>
                  <a:lnTo>
                    <a:pt x="377" y="909"/>
                  </a:lnTo>
                  <a:lnTo>
                    <a:pt x="400" y="921"/>
                  </a:lnTo>
                  <a:lnTo>
                    <a:pt x="419" y="944"/>
                  </a:lnTo>
                  <a:lnTo>
                    <a:pt x="454" y="971"/>
                  </a:lnTo>
                  <a:lnTo>
                    <a:pt x="489" y="987"/>
                  </a:lnTo>
                  <a:lnTo>
                    <a:pt x="517" y="1002"/>
                  </a:lnTo>
                  <a:lnTo>
                    <a:pt x="532" y="1018"/>
                  </a:lnTo>
                  <a:lnTo>
                    <a:pt x="536" y="1034"/>
                  </a:lnTo>
                  <a:lnTo>
                    <a:pt x="544" y="1080"/>
                  </a:lnTo>
                  <a:lnTo>
                    <a:pt x="614" y="1100"/>
                  </a:lnTo>
                  <a:lnTo>
                    <a:pt x="637" y="1123"/>
                  </a:lnTo>
                  <a:lnTo>
                    <a:pt x="656" y="1142"/>
                  </a:lnTo>
                  <a:lnTo>
                    <a:pt x="668" y="1158"/>
                  </a:lnTo>
                  <a:lnTo>
                    <a:pt x="699" y="1169"/>
                  </a:lnTo>
                  <a:lnTo>
                    <a:pt x="734" y="1189"/>
                  </a:lnTo>
                  <a:lnTo>
                    <a:pt x="773" y="1208"/>
                  </a:lnTo>
                  <a:lnTo>
                    <a:pt x="812" y="1236"/>
                  </a:lnTo>
                  <a:lnTo>
                    <a:pt x="847" y="1267"/>
                  </a:lnTo>
                  <a:lnTo>
                    <a:pt x="858" y="1282"/>
                  </a:lnTo>
                  <a:lnTo>
                    <a:pt x="870" y="1302"/>
                  </a:lnTo>
                  <a:lnTo>
                    <a:pt x="878" y="1321"/>
                  </a:lnTo>
                  <a:lnTo>
                    <a:pt x="878" y="1340"/>
                  </a:lnTo>
                  <a:lnTo>
                    <a:pt x="882" y="1294"/>
                  </a:lnTo>
                  <a:lnTo>
                    <a:pt x="897" y="1282"/>
                  </a:lnTo>
                  <a:lnTo>
                    <a:pt x="921" y="1255"/>
                  </a:lnTo>
                  <a:lnTo>
                    <a:pt x="959" y="1189"/>
                  </a:lnTo>
                  <a:lnTo>
                    <a:pt x="990" y="1142"/>
                  </a:lnTo>
                  <a:lnTo>
                    <a:pt x="971" y="1076"/>
                  </a:lnTo>
                  <a:lnTo>
                    <a:pt x="967" y="1022"/>
                  </a:lnTo>
                  <a:lnTo>
                    <a:pt x="963" y="1006"/>
                  </a:lnTo>
                  <a:lnTo>
                    <a:pt x="952" y="983"/>
                  </a:lnTo>
                  <a:lnTo>
                    <a:pt x="952" y="964"/>
                  </a:lnTo>
                  <a:lnTo>
                    <a:pt x="955" y="952"/>
                  </a:lnTo>
                  <a:lnTo>
                    <a:pt x="963" y="940"/>
                  </a:lnTo>
                  <a:lnTo>
                    <a:pt x="971" y="936"/>
                  </a:lnTo>
                  <a:lnTo>
                    <a:pt x="983" y="933"/>
                  </a:lnTo>
                  <a:lnTo>
                    <a:pt x="990" y="929"/>
                  </a:lnTo>
                  <a:lnTo>
                    <a:pt x="1025" y="921"/>
                  </a:lnTo>
                  <a:lnTo>
                    <a:pt x="1049" y="909"/>
                  </a:lnTo>
                  <a:lnTo>
                    <a:pt x="1060" y="898"/>
                  </a:lnTo>
                  <a:lnTo>
                    <a:pt x="1064" y="894"/>
                  </a:lnTo>
                  <a:lnTo>
                    <a:pt x="1072" y="870"/>
                  </a:lnTo>
                  <a:lnTo>
                    <a:pt x="1076" y="847"/>
                  </a:lnTo>
                  <a:lnTo>
                    <a:pt x="1091" y="816"/>
                  </a:lnTo>
                  <a:lnTo>
                    <a:pt x="1103" y="797"/>
                  </a:lnTo>
                  <a:lnTo>
                    <a:pt x="1111" y="793"/>
                  </a:lnTo>
                  <a:lnTo>
                    <a:pt x="1150" y="715"/>
                  </a:lnTo>
                  <a:lnTo>
                    <a:pt x="1173" y="696"/>
                  </a:lnTo>
                  <a:lnTo>
                    <a:pt x="1185" y="684"/>
                  </a:lnTo>
                  <a:lnTo>
                    <a:pt x="1189" y="672"/>
                  </a:lnTo>
                  <a:lnTo>
                    <a:pt x="1185" y="661"/>
                  </a:lnTo>
                  <a:lnTo>
                    <a:pt x="1181" y="657"/>
                  </a:lnTo>
                  <a:lnTo>
                    <a:pt x="1173" y="653"/>
                  </a:lnTo>
                  <a:lnTo>
                    <a:pt x="1165" y="649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1" name="Freeform 94"/>
            <p:cNvSpPr/>
            <p:nvPr/>
          </p:nvSpPr>
          <p:spPr bwMode="auto">
            <a:xfrm>
              <a:off x="8699" y="3690"/>
              <a:ext cx="1326" cy="2182"/>
            </a:xfrm>
            <a:custGeom>
              <a:avLst/>
              <a:gdLst>
                <a:gd name="T0" fmla="*/ 525 w 614"/>
                <a:gd name="T1" fmla="*/ 715 h 1010"/>
                <a:gd name="T2" fmla="*/ 517 w 614"/>
                <a:gd name="T3" fmla="*/ 692 h 1010"/>
                <a:gd name="T4" fmla="*/ 482 w 614"/>
                <a:gd name="T5" fmla="*/ 676 h 1010"/>
                <a:gd name="T6" fmla="*/ 459 w 614"/>
                <a:gd name="T7" fmla="*/ 665 h 1010"/>
                <a:gd name="T8" fmla="*/ 447 w 614"/>
                <a:gd name="T9" fmla="*/ 626 h 1010"/>
                <a:gd name="T10" fmla="*/ 462 w 614"/>
                <a:gd name="T11" fmla="*/ 610 h 1010"/>
                <a:gd name="T12" fmla="*/ 501 w 614"/>
                <a:gd name="T13" fmla="*/ 610 h 1010"/>
                <a:gd name="T14" fmla="*/ 525 w 614"/>
                <a:gd name="T15" fmla="*/ 568 h 1010"/>
                <a:gd name="T16" fmla="*/ 540 w 614"/>
                <a:gd name="T17" fmla="*/ 486 h 1010"/>
                <a:gd name="T18" fmla="*/ 563 w 614"/>
                <a:gd name="T19" fmla="*/ 408 h 1010"/>
                <a:gd name="T20" fmla="*/ 598 w 614"/>
                <a:gd name="T21" fmla="*/ 377 h 1010"/>
                <a:gd name="T22" fmla="*/ 610 w 614"/>
                <a:gd name="T23" fmla="*/ 331 h 1010"/>
                <a:gd name="T24" fmla="*/ 587 w 614"/>
                <a:gd name="T25" fmla="*/ 268 h 1010"/>
                <a:gd name="T26" fmla="*/ 575 w 614"/>
                <a:gd name="T27" fmla="*/ 202 h 1010"/>
                <a:gd name="T28" fmla="*/ 540 w 614"/>
                <a:gd name="T29" fmla="*/ 129 h 1010"/>
                <a:gd name="T30" fmla="*/ 521 w 614"/>
                <a:gd name="T31" fmla="*/ 109 h 1010"/>
                <a:gd name="T32" fmla="*/ 505 w 614"/>
                <a:gd name="T33" fmla="*/ 86 h 1010"/>
                <a:gd name="T34" fmla="*/ 490 w 614"/>
                <a:gd name="T35" fmla="*/ 43 h 1010"/>
                <a:gd name="T36" fmla="*/ 443 w 614"/>
                <a:gd name="T37" fmla="*/ 0 h 1010"/>
                <a:gd name="T38" fmla="*/ 424 w 614"/>
                <a:gd name="T39" fmla="*/ 8 h 1010"/>
                <a:gd name="T40" fmla="*/ 412 w 614"/>
                <a:gd name="T41" fmla="*/ 28 h 1010"/>
                <a:gd name="T42" fmla="*/ 385 w 614"/>
                <a:gd name="T43" fmla="*/ 28 h 1010"/>
                <a:gd name="T44" fmla="*/ 365 w 614"/>
                <a:gd name="T45" fmla="*/ 63 h 1010"/>
                <a:gd name="T46" fmla="*/ 365 w 614"/>
                <a:gd name="T47" fmla="*/ 78 h 1010"/>
                <a:gd name="T48" fmla="*/ 334 w 614"/>
                <a:gd name="T49" fmla="*/ 86 h 1010"/>
                <a:gd name="T50" fmla="*/ 295 w 614"/>
                <a:gd name="T51" fmla="*/ 105 h 1010"/>
                <a:gd name="T52" fmla="*/ 272 w 614"/>
                <a:gd name="T53" fmla="*/ 133 h 1010"/>
                <a:gd name="T54" fmla="*/ 245 w 614"/>
                <a:gd name="T55" fmla="*/ 94 h 1010"/>
                <a:gd name="T56" fmla="*/ 245 w 614"/>
                <a:gd name="T57" fmla="*/ 39 h 1010"/>
                <a:gd name="T58" fmla="*/ 194 w 614"/>
                <a:gd name="T59" fmla="*/ 32 h 1010"/>
                <a:gd name="T60" fmla="*/ 175 w 614"/>
                <a:gd name="T61" fmla="*/ 32 h 1010"/>
                <a:gd name="T62" fmla="*/ 152 w 614"/>
                <a:gd name="T63" fmla="*/ 51 h 1010"/>
                <a:gd name="T64" fmla="*/ 128 w 614"/>
                <a:gd name="T65" fmla="*/ 59 h 1010"/>
                <a:gd name="T66" fmla="*/ 74 w 614"/>
                <a:gd name="T67" fmla="*/ 43 h 1010"/>
                <a:gd name="T68" fmla="*/ 70 w 614"/>
                <a:gd name="T69" fmla="*/ 199 h 1010"/>
                <a:gd name="T70" fmla="*/ 97 w 614"/>
                <a:gd name="T71" fmla="*/ 237 h 1010"/>
                <a:gd name="T72" fmla="*/ 121 w 614"/>
                <a:gd name="T73" fmla="*/ 265 h 1010"/>
                <a:gd name="T74" fmla="*/ 125 w 614"/>
                <a:gd name="T75" fmla="*/ 311 h 1010"/>
                <a:gd name="T76" fmla="*/ 101 w 614"/>
                <a:gd name="T77" fmla="*/ 358 h 1010"/>
                <a:gd name="T78" fmla="*/ 62 w 614"/>
                <a:gd name="T79" fmla="*/ 389 h 1010"/>
                <a:gd name="T80" fmla="*/ 20 w 614"/>
                <a:gd name="T81" fmla="*/ 432 h 1010"/>
                <a:gd name="T82" fmla="*/ 16 w 614"/>
                <a:gd name="T83" fmla="*/ 467 h 1010"/>
                <a:gd name="T84" fmla="*/ 0 w 614"/>
                <a:gd name="T85" fmla="*/ 579 h 1010"/>
                <a:gd name="T86" fmla="*/ 27 w 614"/>
                <a:gd name="T87" fmla="*/ 614 h 1010"/>
                <a:gd name="T88" fmla="*/ 82 w 614"/>
                <a:gd name="T89" fmla="*/ 645 h 1010"/>
                <a:gd name="T90" fmla="*/ 125 w 614"/>
                <a:gd name="T91" fmla="*/ 653 h 1010"/>
                <a:gd name="T92" fmla="*/ 156 w 614"/>
                <a:gd name="T93" fmla="*/ 657 h 1010"/>
                <a:gd name="T94" fmla="*/ 163 w 614"/>
                <a:gd name="T95" fmla="*/ 793 h 1010"/>
                <a:gd name="T96" fmla="*/ 140 w 614"/>
                <a:gd name="T97" fmla="*/ 840 h 1010"/>
                <a:gd name="T98" fmla="*/ 105 w 614"/>
                <a:gd name="T99" fmla="*/ 917 h 1010"/>
                <a:gd name="T100" fmla="*/ 113 w 614"/>
                <a:gd name="T101" fmla="*/ 952 h 1010"/>
                <a:gd name="T102" fmla="*/ 156 w 614"/>
                <a:gd name="T103" fmla="*/ 972 h 1010"/>
                <a:gd name="T104" fmla="*/ 214 w 614"/>
                <a:gd name="T105" fmla="*/ 991 h 1010"/>
                <a:gd name="T106" fmla="*/ 229 w 614"/>
                <a:gd name="T107" fmla="*/ 1007 h 1010"/>
                <a:gd name="T108" fmla="*/ 249 w 614"/>
                <a:gd name="T109" fmla="*/ 1010 h 1010"/>
                <a:gd name="T110" fmla="*/ 272 w 614"/>
                <a:gd name="T111" fmla="*/ 995 h 1010"/>
                <a:gd name="T112" fmla="*/ 276 w 614"/>
                <a:gd name="T113" fmla="*/ 929 h 1010"/>
                <a:gd name="T114" fmla="*/ 303 w 614"/>
                <a:gd name="T115" fmla="*/ 909 h 1010"/>
                <a:gd name="T116" fmla="*/ 346 w 614"/>
                <a:gd name="T117" fmla="*/ 867 h 1010"/>
                <a:gd name="T118" fmla="*/ 350 w 614"/>
                <a:gd name="T119" fmla="*/ 836 h 1010"/>
                <a:gd name="T120" fmla="*/ 377 w 614"/>
                <a:gd name="T121" fmla="*/ 777 h 1010"/>
                <a:gd name="T122" fmla="*/ 424 w 614"/>
                <a:gd name="T123" fmla="*/ 739 h 1010"/>
                <a:gd name="T124" fmla="*/ 486 w 614"/>
                <a:gd name="T125" fmla="*/ 719 h 10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4" h="1010">
                  <a:moveTo>
                    <a:pt x="525" y="719"/>
                  </a:moveTo>
                  <a:lnTo>
                    <a:pt x="525" y="715"/>
                  </a:lnTo>
                  <a:lnTo>
                    <a:pt x="521" y="711"/>
                  </a:lnTo>
                  <a:lnTo>
                    <a:pt x="517" y="692"/>
                  </a:lnTo>
                  <a:lnTo>
                    <a:pt x="509" y="684"/>
                  </a:lnTo>
                  <a:lnTo>
                    <a:pt x="497" y="680"/>
                  </a:lnTo>
                  <a:lnTo>
                    <a:pt x="482" y="676"/>
                  </a:lnTo>
                  <a:lnTo>
                    <a:pt x="470" y="672"/>
                  </a:lnTo>
                  <a:lnTo>
                    <a:pt x="459" y="665"/>
                  </a:lnTo>
                  <a:lnTo>
                    <a:pt x="455" y="653"/>
                  </a:lnTo>
                  <a:lnTo>
                    <a:pt x="447" y="638"/>
                  </a:lnTo>
                  <a:lnTo>
                    <a:pt x="447" y="626"/>
                  </a:lnTo>
                  <a:lnTo>
                    <a:pt x="447" y="618"/>
                  </a:lnTo>
                  <a:lnTo>
                    <a:pt x="455" y="614"/>
                  </a:lnTo>
                  <a:lnTo>
                    <a:pt x="462" y="610"/>
                  </a:lnTo>
                  <a:lnTo>
                    <a:pt x="486" y="614"/>
                  </a:lnTo>
                  <a:lnTo>
                    <a:pt x="501" y="610"/>
                  </a:lnTo>
                  <a:lnTo>
                    <a:pt x="517" y="606"/>
                  </a:lnTo>
                  <a:lnTo>
                    <a:pt x="525" y="568"/>
                  </a:lnTo>
                  <a:lnTo>
                    <a:pt x="536" y="513"/>
                  </a:lnTo>
                  <a:lnTo>
                    <a:pt x="540" y="486"/>
                  </a:lnTo>
                  <a:lnTo>
                    <a:pt x="548" y="447"/>
                  </a:lnTo>
                  <a:lnTo>
                    <a:pt x="556" y="428"/>
                  </a:lnTo>
                  <a:lnTo>
                    <a:pt x="563" y="408"/>
                  </a:lnTo>
                  <a:lnTo>
                    <a:pt x="579" y="393"/>
                  </a:lnTo>
                  <a:lnTo>
                    <a:pt x="598" y="377"/>
                  </a:lnTo>
                  <a:lnTo>
                    <a:pt x="610" y="366"/>
                  </a:lnTo>
                  <a:lnTo>
                    <a:pt x="614" y="350"/>
                  </a:lnTo>
                  <a:lnTo>
                    <a:pt x="610" y="331"/>
                  </a:lnTo>
                  <a:lnTo>
                    <a:pt x="606" y="315"/>
                  </a:lnTo>
                  <a:lnTo>
                    <a:pt x="595" y="284"/>
                  </a:lnTo>
                  <a:lnTo>
                    <a:pt x="587" y="268"/>
                  </a:lnTo>
                  <a:lnTo>
                    <a:pt x="587" y="249"/>
                  </a:lnTo>
                  <a:lnTo>
                    <a:pt x="575" y="202"/>
                  </a:lnTo>
                  <a:lnTo>
                    <a:pt x="567" y="175"/>
                  </a:lnTo>
                  <a:lnTo>
                    <a:pt x="556" y="148"/>
                  </a:lnTo>
                  <a:lnTo>
                    <a:pt x="540" y="129"/>
                  </a:lnTo>
                  <a:lnTo>
                    <a:pt x="532" y="117"/>
                  </a:lnTo>
                  <a:lnTo>
                    <a:pt x="521" y="109"/>
                  </a:lnTo>
                  <a:lnTo>
                    <a:pt x="517" y="109"/>
                  </a:lnTo>
                  <a:lnTo>
                    <a:pt x="513" y="101"/>
                  </a:lnTo>
                  <a:lnTo>
                    <a:pt x="505" y="86"/>
                  </a:lnTo>
                  <a:lnTo>
                    <a:pt x="497" y="59"/>
                  </a:lnTo>
                  <a:lnTo>
                    <a:pt x="490" y="43"/>
                  </a:lnTo>
                  <a:lnTo>
                    <a:pt x="466" y="16"/>
                  </a:lnTo>
                  <a:lnTo>
                    <a:pt x="455" y="4"/>
                  </a:lnTo>
                  <a:lnTo>
                    <a:pt x="443" y="0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24" y="8"/>
                  </a:lnTo>
                  <a:lnTo>
                    <a:pt x="420" y="16"/>
                  </a:lnTo>
                  <a:lnTo>
                    <a:pt x="412" y="28"/>
                  </a:lnTo>
                  <a:lnTo>
                    <a:pt x="404" y="32"/>
                  </a:lnTo>
                  <a:lnTo>
                    <a:pt x="393" y="32"/>
                  </a:lnTo>
                  <a:lnTo>
                    <a:pt x="385" y="28"/>
                  </a:lnTo>
                  <a:lnTo>
                    <a:pt x="373" y="16"/>
                  </a:lnTo>
                  <a:lnTo>
                    <a:pt x="365" y="8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5" y="78"/>
                  </a:lnTo>
                  <a:lnTo>
                    <a:pt x="358" y="82"/>
                  </a:lnTo>
                  <a:lnTo>
                    <a:pt x="350" y="86"/>
                  </a:lnTo>
                  <a:lnTo>
                    <a:pt x="334" y="86"/>
                  </a:lnTo>
                  <a:lnTo>
                    <a:pt x="315" y="82"/>
                  </a:lnTo>
                  <a:lnTo>
                    <a:pt x="295" y="105"/>
                  </a:lnTo>
                  <a:lnTo>
                    <a:pt x="276" y="133"/>
                  </a:lnTo>
                  <a:lnTo>
                    <a:pt x="272" y="133"/>
                  </a:lnTo>
                  <a:lnTo>
                    <a:pt x="260" y="125"/>
                  </a:lnTo>
                  <a:lnTo>
                    <a:pt x="253" y="109"/>
                  </a:lnTo>
                  <a:lnTo>
                    <a:pt x="245" y="94"/>
                  </a:lnTo>
                  <a:lnTo>
                    <a:pt x="245" y="39"/>
                  </a:lnTo>
                  <a:lnTo>
                    <a:pt x="198" y="35"/>
                  </a:lnTo>
                  <a:lnTo>
                    <a:pt x="194" y="32"/>
                  </a:lnTo>
                  <a:lnTo>
                    <a:pt x="187" y="28"/>
                  </a:lnTo>
                  <a:lnTo>
                    <a:pt x="175" y="32"/>
                  </a:lnTo>
                  <a:lnTo>
                    <a:pt x="159" y="39"/>
                  </a:lnTo>
                  <a:lnTo>
                    <a:pt x="152" y="51"/>
                  </a:lnTo>
                  <a:lnTo>
                    <a:pt x="148" y="55"/>
                  </a:lnTo>
                  <a:lnTo>
                    <a:pt x="140" y="55"/>
                  </a:lnTo>
                  <a:lnTo>
                    <a:pt x="128" y="59"/>
                  </a:lnTo>
                  <a:lnTo>
                    <a:pt x="117" y="55"/>
                  </a:lnTo>
                  <a:lnTo>
                    <a:pt x="97" y="51"/>
                  </a:lnTo>
                  <a:lnTo>
                    <a:pt x="74" y="43"/>
                  </a:lnTo>
                  <a:lnTo>
                    <a:pt x="70" y="199"/>
                  </a:lnTo>
                  <a:lnTo>
                    <a:pt x="86" y="218"/>
                  </a:lnTo>
                  <a:lnTo>
                    <a:pt x="97" y="237"/>
                  </a:lnTo>
                  <a:lnTo>
                    <a:pt x="117" y="257"/>
                  </a:lnTo>
                  <a:lnTo>
                    <a:pt x="121" y="265"/>
                  </a:lnTo>
                  <a:lnTo>
                    <a:pt x="125" y="280"/>
                  </a:lnTo>
                  <a:lnTo>
                    <a:pt x="125" y="296"/>
                  </a:lnTo>
                  <a:lnTo>
                    <a:pt x="125" y="311"/>
                  </a:lnTo>
                  <a:lnTo>
                    <a:pt x="117" y="327"/>
                  </a:lnTo>
                  <a:lnTo>
                    <a:pt x="109" y="342"/>
                  </a:lnTo>
                  <a:lnTo>
                    <a:pt x="101" y="358"/>
                  </a:lnTo>
                  <a:lnTo>
                    <a:pt x="90" y="369"/>
                  </a:lnTo>
                  <a:lnTo>
                    <a:pt x="62" y="389"/>
                  </a:lnTo>
                  <a:lnTo>
                    <a:pt x="39" y="408"/>
                  </a:lnTo>
                  <a:lnTo>
                    <a:pt x="27" y="416"/>
                  </a:lnTo>
                  <a:lnTo>
                    <a:pt x="20" y="432"/>
                  </a:lnTo>
                  <a:lnTo>
                    <a:pt x="16" y="447"/>
                  </a:lnTo>
                  <a:lnTo>
                    <a:pt x="16" y="467"/>
                  </a:lnTo>
                  <a:lnTo>
                    <a:pt x="16" y="509"/>
                  </a:lnTo>
                  <a:lnTo>
                    <a:pt x="8" y="544"/>
                  </a:lnTo>
                  <a:lnTo>
                    <a:pt x="0" y="579"/>
                  </a:lnTo>
                  <a:lnTo>
                    <a:pt x="8" y="591"/>
                  </a:lnTo>
                  <a:lnTo>
                    <a:pt x="27" y="614"/>
                  </a:lnTo>
                  <a:lnTo>
                    <a:pt x="43" y="626"/>
                  </a:lnTo>
                  <a:lnTo>
                    <a:pt x="58" y="638"/>
                  </a:lnTo>
                  <a:lnTo>
                    <a:pt x="82" y="645"/>
                  </a:lnTo>
                  <a:lnTo>
                    <a:pt x="105" y="653"/>
                  </a:lnTo>
                  <a:lnTo>
                    <a:pt x="125" y="653"/>
                  </a:lnTo>
                  <a:lnTo>
                    <a:pt x="140" y="653"/>
                  </a:lnTo>
                  <a:lnTo>
                    <a:pt x="152" y="653"/>
                  </a:lnTo>
                  <a:lnTo>
                    <a:pt x="156" y="657"/>
                  </a:lnTo>
                  <a:lnTo>
                    <a:pt x="159" y="672"/>
                  </a:lnTo>
                  <a:lnTo>
                    <a:pt x="163" y="696"/>
                  </a:lnTo>
                  <a:lnTo>
                    <a:pt x="163" y="793"/>
                  </a:lnTo>
                  <a:lnTo>
                    <a:pt x="156" y="816"/>
                  </a:lnTo>
                  <a:lnTo>
                    <a:pt x="140" y="840"/>
                  </a:lnTo>
                  <a:lnTo>
                    <a:pt x="125" y="863"/>
                  </a:lnTo>
                  <a:lnTo>
                    <a:pt x="113" y="890"/>
                  </a:lnTo>
                  <a:lnTo>
                    <a:pt x="105" y="917"/>
                  </a:lnTo>
                  <a:lnTo>
                    <a:pt x="105" y="929"/>
                  </a:lnTo>
                  <a:lnTo>
                    <a:pt x="105" y="941"/>
                  </a:lnTo>
                  <a:lnTo>
                    <a:pt x="113" y="952"/>
                  </a:lnTo>
                  <a:lnTo>
                    <a:pt x="121" y="964"/>
                  </a:lnTo>
                  <a:lnTo>
                    <a:pt x="136" y="968"/>
                  </a:lnTo>
                  <a:lnTo>
                    <a:pt x="156" y="972"/>
                  </a:lnTo>
                  <a:lnTo>
                    <a:pt x="191" y="979"/>
                  </a:lnTo>
                  <a:lnTo>
                    <a:pt x="214" y="991"/>
                  </a:lnTo>
                  <a:lnTo>
                    <a:pt x="226" y="995"/>
                  </a:lnTo>
                  <a:lnTo>
                    <a:pt x="229" y="1007"/>
                  </a:lnTo>
                  <a:lnTo>
                    <a:pt x="241" y="1010"/>
                  </a:lnTo>
                  <a:lnTo>
                    <a:pt x="249" y="1010"/>
                  </a:lnTo>
                  <a:lnTo>
                    <a:pt x="257" y="1010"/>
                  </a:lnTo>
                  <a:lnTo>
                    <a:pt x="264" y="1007"/>
                  </a:lnTo>
                  <a:lnTo>
                    <a:pt x="272" y="995"/>
                  </a:lnTo>
                  <a:lnTo>
                    <a:pt x="276" y="979"/>
                  </a:lnTo>
                  <a:lnTo>
                    <a:pt x="280" y="944"/>
                  </a:lnTo>
                  <a:lnTo>
                    <a:pt x="276" y="929"/>
                  </a:lnTo>
                  <a:lnTo>
                    <a:pt x="284" y="917"/>
                  </a:lnTo>
                  <a:lnTo>
                    <a:pt x="303" y="909"/>
                  </a:lnTo>
                  <a:lnTo>
                    <a:pt x="319" y="898"/>
                  </a:lnTo>
                  <a:lnTo>
                    <a:pt x="338" y="882"/>
                  </a:lnTo>
                  <a:lnTo>
                    <a:pt x="346" y="867"/>
                  </a:lnTo>
                  <a:lnTo>
                    <a:pt x="346" y="859"/>
                  </a:lnTo>
                  <a:lnTo>
                    <a:pt x="350" y="836"/>
                  </a:lnTo>
                  <a:lnTo>
                    <a:pt x="358" y="812"/>
                  </a:lnTo>
                  <a:lnTo>
                    <a:pt x="365" y="793"/>
                  </a:lnTo>
                  <a:lnTo>
                    <a:pt x="377" y="777"/>
                  </a:lnTo>
                  <a:lnTo>
                    <a:pt x="400" y="758"/>
                  </a:lnTo>
                  <a:lnTo>
                    <a:pt x="424" y="739"/>
                  </a:lnTo>
                  <a:lnTo>
                    <a:pt x="435" y="731"/>
                  </a:lnTo>
                  <a:lnTo>
                    <a:pt x="451" y="727"/>
                  </a:lnTo>
                  <a:lnTo>
                    <a:pt x="486" y="719"/>
                  </a:lnTo>
                  <a:lnTo>
                    <a:pt x="525" y="719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2" name="Freeform 100"/>
            <p:cNvSpPr/>
            <p:nvPr/>
          </p:nvSpPr>
          <p:spPr bwMode="auto">
            <a:xfrm>
              <a:off x="5387" y="3917"/>
              <a:ext cx="2577" cy="2897"/>
            </a:xfrm>
            <a:custGeom>
              <a:avLst/>
              <a:gdLst>
                <a:gd name="T0" fmla="*/ 1166 w 1193"/>
                <a:gd name="T1" fmla="*/ 0 h 1341"/>
                <a:gd name="T2" fmla="*/ 1154 w 1193"/>
                <a:gd name="T3" fmla="*/ 62 h 1341"/>
                <a:gd name="T4" fmla="*/ 1131 w 1193"/>
                <a:gd name="T5" fmla="*/ 109 h 1341"/>
                <a:gd name="T6" fmla="*/ 1037 w 1193"/>
                <a:gd name="T7" fmla="*/ 136 h 1341"/>
                <a:gd name="T8" fmla="*/ 851 w 1193"/>
                <a:gd name="T9" fmla="*/ 121 h 1341"/>
                <a:gd name="T10" fmla="*/ 746 w 1193"/>
                <a:gd name="T11" fmla="*/ 97 h 1341"/>
                <a:gd name="T12" fmla="*/ 692 w 1193"/>
                <a:gd name="T13" fmla="*/ 113 h 1341"/>
                <a:gd name="T14" fmla="*/ 645 w 1193"/>
                <a:gd name="T15" fmla="*/ 187 h 1341"/>
                <a:gd name="T16" fmla="*/ 478 w 1193"/>
                <a:gd name="T17" fmla="*/ 381 h 1341"/>
                <a:gd name="T18" fmla="*/ 435 w 1193"/>
                <a:gd name="T19" fmla="*/ 393 h 1341"/>
                <a:gd name="T20" fmla="*/ 420 w 1193"/>
                <a:gd name="T21" fmla="*/ 334 h 1341"/>
                <a:gd name="T22" fmla="*/ 369 w 1193"/>
                <a:gd name="T23" fmla="*/ 323 h 1341"/>
                <a:gd name="T24" fmla="*/ 346 w 1193"/>
                <a:gd name="T25" fmla="*/ 389 h 1341"/>
                <a:gd name="T26" fmla="*/ 323 w 1193"/>
                <a:gd name="T27" fmla="*/ 400 h 1341"/>
                <a:gd name="T28" fmla="*/ 303 w 1193"/>
                <a:gd name="T29" fmla="*/ 420 h 1341"/>
                <a:gd name="T30" fmla="*/ 323 w 1193"/>
                <a:gd name="T31" fmla="*/ 455 h 1341"/>
                <a:gd name="T32" fmla="*/ 330 w 1193"/>
                <a:gd name="T33" fmla="*/ 494 h 1341"/>
                <a:gd name="T34" fmla="*/ 272 w 1193"/>
                <a:gd name="T35" fmla="*/ 498 h 1341"/>
                <a:gd name="T36" fmla="*/ 187 w 1193"/>
                <a:gd name="T37" fmla="*/ 533 h 1341"/>
                <a:gd name="T38" fmla="*/ 66 w 1193"/>
                <a:gd name="T39" fmla="*/ 742 h 1341"/>
                <a:gd name="T40" fmla="*/ 62 w 1193"/>
                <a:gd name="T41" fmla="*/ 894 h 1341"/>
                <a:gd name="T42" fmla="*/ 183 w 1193"/>
                <a:gd name="T43" fmla="*/ 933 h 1341"/>
                <a:gd name="T44" fmla="*/ 237 w 1193"/>
                <a:gd name="T45" fmla="*/ 902 h 1341"/>
                <a:gd name="T46" fmla="*/ 295 w 1193"/>
                <a:gd name="T47" fmla="*/ 832 h 1341"/>
                <a:gd name="T48" fmla="*/ 381 w 1193"/>
                <a:gd name="T49" fmla="*/ 843 h 1341"/>
                <a:gd name="T50" fmla="*/ 443 w 1193"/>
                <a:gd name="T51" fmla="*/ 878 h 1341"/>
                <a:gd name="T52" fmla="*/ 435 w 1193"/>
                <a:gd name="T53" fmla="*/ 960 h 1341"/>
                <a:gd name="T54" fmla="*/ 420 w 1193"/>
                <a:gd name="T55" fmla="*/ 1158 h 1341"/>
                <a:gd name="T56" fmla="*/ 490 w 1193"/>
                <a:gd name="T57" fmla="*/ 1341 h 1341"/>
                <a:gd name="T58" fmla="*/ 540 w 1193"/>
                <a:gd name="T59" fmla="*/ 1306 h 1341"/>
                <a:gd name="T60" fmla="*/ 571 w 1193"/>
                <a:gd name="T61" fmla="*/ 1232 h 1341"/>
                <a:gd name="T62" fmla="*/ 633 w 1193"/>
                <a:gd name="T63" fmla="*/ 1170 h 1341"/>
                <a:gd name="T64" fmla="*/ 657 w 1193"/>
                <a:gd name="T65" fmla="*/ 1146 h 1341"/>
                <a:gd name="T66" fmla="*/ 696 w 1193"/>
                <a:gd name="T67" fmla="*/ 1084 h 1341"/>
                <a:gd name="T68" fmla="*/ 727 w 1193"/>
                <a:gd name="T69" fmla="*/ 1061 h 1341"/>
                <a:gd name="T70" fmla="*/ 734 w 1193"/>
                <a:gd name="T71" fmla="*/ 995 h 1341"/>
                <a:gd name="T72" fmla="*/ 789 w 1193"/>
                <a:gd name="T73" fmla="*/ 956 h 1341"/>
                <a:gd name="T74" fmla="*/ 800 w 1193"/>
                <a:gd name="T75" fmla="*/ 929 h 1341"/>
                <a:gd name="T76" fmla="*/ 777 w 1193"/>
                <a:gd name="T77" fmla="*/ 878 h 1341"/>
                <a:gd name="T78" fmla="*/ 746 w 1193"/>
                <a:gd name="T79" fmla="*/ 808 h 1341"/>
                <a:gd name="T80" fmla="*/ 777 w 1193"/>
                <a:gd name="T81" fmla="*/ 766 h 1341"/>
                <a:gd name="T82" fmla="*/ 839 w 1193"/>
                <a:gd name="T83" fmla="*/ 735 h 1341"/>
                <a:gd name="T84" fmla="*/ 851 w 1193"/>
                <a:gd name="T85" fmla="*/ 676 h 1341"/>
                <a:gd name="T86" fmla="*/ 832 w 1193"/>
                <a:gd name="T87" fmla="*/ 649 h 1341"/>
                <a:gd name="T88" fmla="*/ 828 w 1193"/>
                <a:gd name="T89" fmla="*/ 525 h 1341"/>
                <a:gd name="T90" fmla="*/ 839 w 1193"/>
                <a:gd name="T91" fmla="*/ 435 h 1341"/>
                <a:gd name="T92" fmla="*/ 882 w 1193"/>
                <a:gd name="T93" fmla="*/ 400 h 1341"/>
                <a:gd name="T94" fmla="*/ 913 w 1193"/>
                <a:gd name="T95" fmla="*/ 428 h 1341"/>
                <a:gd name="T96" fmla="*/ 952 w 1193"/>
                <a:gd name="T97" fmla="*/ 404 h 1341"/>
                <a:gd name="T98" fmla="*/ 1006 w 1193"/>
                <a:gd name="T99" fmla="*/ 358 h 1341"/>
                <a:gd name="T100" fmla="*/ 1037 w 1193"/>
                <a:gd name="T101" fmla="*/ 272 h 1341"/>
                <a:gd name="T102" fmla="*/ 1084 w 1193"/>
                <a:gd name="T103" fmla="*/ 284 h 1341"/>
                <a:gd name="T104" fmla="*/ 1123 w 1193"/>
                <a:gd name="T105" fmla="*/ 299 h 1341"/>
                <a:gd name="T106" fmla="*/ 1150 w 1193"/>
                <a:gd name="T107" fmla="*/ 261 h 1341"/>
                <a:gd name="T108" fmla="*/ 1173 w 1193"/>
                <a:gd name="T109" fmla="*/ 206 h 1341"/>
                <a:gd name="T110" fmla="*/ 1158 w 1193"/>
                <a:gd name="T111" fmla="*/ 183 h 1341"/>
                <a:gd name="T112" fmla="*/ 1150 w 1193"/>
                <a:gd name="T113" fmla="*/ 144 h 1341"/>
                <a:gd name="T114" fmla="*/ 1193 w 1193"/>
                <a:gd name="T115" fmla="*/ 62 h 134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93" h="1341">
                  <a:moveTo>
                    <a:pt x="1189" y="55"/>
                  </a:moveTo>
                  <a:lnTo>
                    <a:pt x="1189" y="55"/>
                  </a:lnTo>
                  <a:lnTo>
                    <a:pt x="1177" y="28"/>
                  </a:lnTo>
                  <a:lnTo>
                    <a:pt x="1166" y="0"/>
                  </a:lnTo>
                  <a:lnTo>
                    <a:pt x="1158" y="24"/>
                  </a:lnTo>
                  <a:lnTo>
                    <a:pt x="1158" y="43"/>
                  </a:lnTo>
                  <a:lnTo>
                    <a:pt x="1154" y="62"/>
                  </a:lnTo>
                  <a:lnTo>
                    <a:pt x="1150" y="78"/>
                  </a:lnTo>
                  <a:lnTo>
                    <a:pt x="1142" y="90"/>
                  </a:lnTo>
                  <a:lnTo>
                    <a:pt x="1131" y="109"/>
                  </a:lnTo>
                  <a:lnTo>
                    <a:pt x="1115" y="121"/>
                  </a:lnTo>
                  <a:lnTo>
                    <a:pt x="1088" y="132"/>
                  </a:lnTo>
                  <a:lnTo>
                    <a:pt x="1057" y="140"/>
                  </a:lnTo>
                  <a:lnTo>
                    <a:pt x="1037" y="136"/>
                  </a:lnTo>
                  <a:lnTo>
                    <a:pt x="1014" y="132"/>
                  </a:lnTo>
                  <a:lnTo>
                    <a:pt x="851" y="121"/>
                  </a:lnTo>
                  <a:lnTo>
                    <a:pt x="808" y="113"/>
                  </a:lnTo>
                  <a:lnTo>
                    <a:pt x="777" y="109"/>
                  </a:lnTo>
                  <a:lnTo>
                    <a:pt x="746" y="97"/>
                  </a:lnTo>
                  <a:lnTo>
                    <a:pt x="731" y="97"/>
                  </a:lnTo>
                  <a:lnTo>
                    <a:pt x="719" y="97"/>
                  </a:lnTo>
                  <a:lnTo>
                    <a:pt x="703" y="105"/>
                  </a:lnTo>
                  <a:lnTo>
                    <a:pt x="692" y="113"/>
                  </a:lnTo>
                  <a:lnTo>
                    <a:pt x="672" y="140"/>
                  </a:lnTo>
                  <a:lnTo>
                    <a:pt x="657" y="167"/>
                  </a:lnTo>
                  <a:lnTo>
                    <a:pt x="645" y="187"/>
                  </a:lnTo>
                  <a:lnTo>
                    <a:pt x="622" y="214"/>
                  </a:lnTo>
                  <a:lnTo>
                    <a:pt x="564" y="288"/>
                  </a:lnTo>
                  <a:lnTo>
                    <a:pt x="478" y="381"/>
                  </a:lnTo>
                  <a:lnTo>
                    <a:pt x="470" y="385"/>
                  </a:lnTo>
                  <a:lnTo>
                    <a:pt x="459" y="393"/>
                  </a:lnTo>
                  <a:lnTo>
                    <a:pt x="447" y="397"/>
                  </a:lnTo>
                  <a:lnTo>
                    <a:pt x="435" y="393"/>
                  </a:lnTo>
                  <a:lnTo>
                    <a:pt x="428" y="385"/>
                  </a:lnTo>
                  <a:lnTo>
                    <a:pt x="420" y="365"/>
                  </a:lnTo>
                  <a:lnTo>
                    <a:pt x="420" y="334"/>
                  </a:lnTo>
                  <a:lnTo>
                    <a:pt x="412" y="331"/>
                  </a:lnTo>
                  <a:lnTo>
                    <a:pt x="393" y="323"/>
                  </a:lnTo>
                  <a:lnTo>
                    <a:pt x="381" y="319"/>
                  </a:lnTo>
                  <a:lnTo>
                    <a:pt x="369" y="323"/>
                  </a:lnTo>
                  <a:lnTo>
                    <a:pt x="358" y="331"/>
                  </a:lnTo>
                  <a:lnTo>
                    <a:pt x="346" y="346"/>
                  </a:lnTo>
                  <a:lnTo>
                    <a:pt x="346" y="389"/>
                  </a:lnTo>
                  <a:lnTo>
                    <a:pt x="338" y="393"/>
                  </a:lnTo>
                  <a:lnTo>
                    <a:pt x="330" y="397"/>
                  </a:lnTo>
                  <a:lnTo>
                    <a:pt x="323" y="400"/>
                  </a:lnTo>
                  <a:lnTo>
                    <a:pt x="311" y="404"/>
                  </a:lnTo>
                  <a:lnTo>
                    <a:pt x="307" y="408"/>
                  </a:lnTo>
                  <a:lnTo>
                    <a:pt x="303" y="412"/>
                  </a:lnTo>
                  <a:lnTo>
                    <a:pt x="303" y="420"/>
                  </a:lnTo>
                  <a:lnTo>
                    <a:pt x="307" y="428"/>
                  </a:lnTo>
                  <a:lnTo>
                    <a:pt x="311" y="443"/>
                  </a:lnTo>
                  <a:lnTo>
                    <a:pt x="323" y="455"/>
                  </a:lnTo>
                  <a:lnTo>
                    <a:pt x="334" y="470"/>
                  </a:lnTo>
                  <a:lnTo>
                    <a:pt x="338" y="482"/>
                  </a:lnTo>
                  <a:lnTo>
                    <a:pt x="338" y="490"/>
                  </a:lnTo>
                  <a:lnTo>
                    <a:pt x="330" y="494"/>
                  </a:lnTo>
                  <a:lnTo>
                    <a:pt x="315" y="498"/>
                  </a:lnTo>
                  <a:lnTo>
                    <a:pt x="295" y="501"/>
                  </a:lnTo>
                  <a:lnTo>
                    <a:pt x="272" y="498"/>
                  </a:lnTo>
                  <a:lnTo>
                    <a:pt x="253" y="498"/>
                  </a:lnTo>
                  <a:lnTo>
                    <a:pt x="233" y="505"/>
                  </a:lnTo>
                  <a:lnTo>
                    <a:pt x="210" y="513"/>
                  </a:lnTo>
                  <a:lnTo>
                    <a:pt x="187" y="533"/>
                  </a:lnTo>
                  <a:lnTo>
                    <a:pt x="160" y="564"/>
                  </a:lnTo>
                  <a:lnTo>
                    <a:pt x="136" y="606"/>
                  </a:lnTo>
                  <a:lnTo>
                    <a:pt x="66" y="742"/>
                  </a:lnTo>
                  <a:lnTo>
                    <a:pt x="0" y="867"/>
                  </a:lnTo>
                  <a:lnTo>
                    <a:pt x="35" y="882"/>
                  </a:lnTo>
                  <a:lnTo>
                    <a:pt x="62" y="894"/>
                  </a:lnTo>
                  <a:lnTo>
                    <a:pt x="86" y="909"/>
                  </a:lnTo>
                  <a:lnTo>
                    <a:pt x="117" y="921"/>
                  </a:lnTo>
                  <a:lnTo>
                    <a:pt x="152" y="929"/>
                  </a:lnTo>
                  <a:lnTo>
                    <a:pt x="183" y="933"/>
                  </a:lnTo>
                  <a:lnTo>
                    <a:pt x="198" y="929"/>
                  </a:lnTo>
                  <a:lnTo>
                    <a:pt x="214" y="921"/>
                  </a:lnTo>
                  <a:lnTo>
                    <a:pt x="226" y="913"/>
                  </a:lnTo>
                  <a:lnTo>
                    <a:pt x="237" y="902"/>
                  </a:lnTo>
                  <a:lnTo>
                    <a:pt x="268" y="855"/>
                  </a:lnTo>
                  <a:lnTo>
                    <a:pt x="280" y="843"/>
                  </a:lnTo>
                  <a:lnTo>
                    <a:pt x="295" y="832"/>
                  </a:lnTo>
                  <a:lnTo>
                    <a:pt x="311" y="828"/>
                  </a:lnTo>
                  <a:lnTo>
                    <a:pt x="330" y="828"/>
                  </a:lnTo>
                  <a:lnTo>
                    <a:pt x="350" y="832"/>
                  </a:lnTo>
                  <a:lnTo>
                    <a:pt x="381" y="843"/>
                  </a:lnTo>
                  <a:lnTo>
                    <a:pt x="424" y="859"/>
                  </a:lnTo>
                  <a:lnTo>
                    <a:pt x="435" y="867"/>
                  </a:lnTo>
                  <a:lnTo>
                    <a:pt x="443" y="878"/>
                  </a:lnTo>
                  <a:lnTo>
                    <a:pt x="447" y="890"/>
                  </a:lnTo>
                  <a:lnTo>
                    <a:pt x="443" y="909"/>
                  </a:lnTo>
                  <a:lnTo>
                    <a:pt x="435" y="960"/>
                  </a:lnTo>
                  <a:lnTo>
                    <a:pt x="424" y="1030"/>
                  </a:lnTo>
                  <a:lnTo>
                    <a:pt x="416" y="1069"/>
                  </a:lnTo>
                  <a:lnTo>
                    <a:pt x="416" y="1111"/>
                  </a:lnTo>
                  <a:lnTo>
                    <a:pt x="420" y="1158"/>
                  </a:lnTo>
                  <a:lnTo>
                    <a:pt x="431" y="1208"/>
                  </a:lnTo>
                  <a:lnTo>
                    <a:pt x="455" y="1271"/>
                  </a:lnTo>
                  <a:lnTo>
                    <a:pt x="490" y="1341"/>
                  </a:lnTo>
                  <a:lnTo>
                    <a:pt x="497" y="1341"/>
                  </a:lnTo>
                  <a:lnTo>
                    <a:pt x="517" y="1333"/>
                  </a:lnTo>
                  <a:lnTo>
                    <a:pt x="529" y="1321"/>
                  </a:lnTo>
                  <a:lnTo>
                    <a:pt x="540" y="1306"/>
                  </a:lnTo>
                  <a:lnTo>
                    <a:pt x="552" y="1286"/>
                  </a:lnTo>
                  <a:lnTo>
                    <a:pt x="560" y="1259"/>
                  </a:lnTo>
                  <a:lnTo>
                    <a:pt x="571" y="1232"/>
                  </a:lnTo>
                  <a:lnTo>
                    <a:pt x="583" y="1208"/>
                  </a:lnTo>
                  <a:lnTo>
                    <a:pt x="595" y="1193"/>
                  </a:lnTo>
                  <a:lnTo>
                    <a:pt x="610" y="1181"/>
                  </a:lnTo>
                  <a:lnTo>
                    <a:pt x="633" y="1170"/>
                  </a:lnTo>
                  <a:lnTo>
                    <a:pt x="649" y="1162"/>
                  </a:lnTo>
                  <a:lnTo>
                    <a:pt x="653" y="1158"/>
                  </a:lnTo>
                  <a:lnTo>
                    <a:pt x="657" y="1146"/>
                  </a:lnTo>
                  <a:lnTo>
                    <a:pt x="661" y="1127"/>
                  </a:lnTo>
                  <a:lnTo>
                    <a:pt x="668" y="1111"/>
                  </a:lnTo>
                  <a:lnTo>
                    <a:pt x="680" y="1100"/>
                  </a:lnTo>
                  <a:lnTo>
                    <a:pt x="696" y="1084"/>
                  </a:lnTo>
                  <a:lnTo>
                    <a:pt x="719" y="1072"/>
                  </a:lnTo>
                  <a:lnTo>
                    <a:pt x="727" y="1061"/>
                  </a:lnTo>
                  <a:lnTo>
                    <a:pt x="731" y="1038"/>
                  </a:lnTo>
                  <a:lnTo>
                    <a:pt x="731" y="1003"/>
                  </a:lnTo>
                  <a:lnTo>
                    <a:pt x="734" y="995"/>
                  </a:lnTo>
                  <a:lnTo>
                    <a:pt x="742" y="983"/>
                  </a:lnTo>
                  <a:lnTo>
                    <a:pt x="762" y="968"/>
                  </a:lnTo>
                  <a:lnTo>
                    <a:pt x="773" y="960"/>
                  </a:lnTo>
                  <a:lnTo>
                    <a:pt x="789" y="956"/>
                  </a:lnTo>
                  <a:lnTo>
                    <a:pt x="797" y="952"/>
                  </a:lnTo>
                  <a:lnTo>
                    <a:pt x="800" y="940"/>
                  </a:lnTo>
                  <a:lnTo>
                    <a:pt x="800" y="929"/>
                  </a:lnTo>
                  <a:lnTo>
                    <a:pt x="797" y="917"/>
                  </a:lnTo>
                  <a:lnTo>
                    <a:pt x="781" y="890"/>
                  </a:lnTo>
                  <a:lnTo>
                    <a:pt x="777" y="878"/>
                  </a:lnTo>
                  <a:lnTo>
                    <a:pt x="765" y="863"/>
                  </a:lnTo>
                  <a:lnTo>
                    <a:pt x="758" y="847"/>
                  </a:lnTo>
                  <a:lnTo>
                    <a:pt x="750" y="828"/>
                  </a:lnTo>
                  <a:lnTo>
                    <a:pt x="746" y="808"/>
                  </a:lnTo>
                  <a:lnTo>
                    <a:pt x="750" y="789"/>
                  </a:lnTo>
                  <a:lnTo>
                    <a:pt x="758" y="777"/>
                  </a:lnTo>
                  <a:lnTo>
                    <a:pt x="765" y="769"/>
                  </a:lnTo>
                  <a:lnTo>
                    <a:pt x="777" y="766"/>
                  </a:lnTo>
                  <a:lnTo>
                    <a:pt x="789" y="758"/>
                  </a:lnTo>
                  <a:lnTo>
                    <a:pt x="820" y="746"/>
                  </a:lnTo>
                  <a:lnTo>
                    <a:pt x="839" y="735"/>
                  </a:lnTo>
                  <a:lnTo>
                    <a:pt x="851" y="719"/>
                  </a:lnTo>
                  <a:lnTo>
                    <a:pt x="855" y="707"/>
                  </a:lnTo>
                  <a:lnTo>
                    <a:pt x="855" y="692"/>
                  </a:lnTo>
                  <a:lnTo>
                    <a:pt x="851" y="676"/>
                  </a:lnTo>
                  <a:lnTo>
                    <a:pt x="847" y="665"/>
                  </a:lnTo>
                  <a:lnTo>
                    <a:pt x="839" y="657"/>
                  </a:lnTo>
                  <a:lnTo>
                    <a:pt x="832" y="649"/>
                  </a:lnTo>
                  <a:lnTo>
                    <a:pt x="828" y="634"/>
                  </a:lnTo>
                  <a:lnTo>
                    <a:pt x="820" y="595"/>
                  </a:lnTo>
                  <a:lnTo>
                    <a:pt x="824" y="548"/>
                  </a:lnTo>
                  <a:lnTo>
                    <a:pt x="828" y="525"/>
                  </a:lnTo>
                  <a:lnTo>
                    <a:pt x="835" y="498"/>
                  </a:lnTo>
                  <a:lnTo>
                    <a:pt x="835" y="447"/>
                  </a:lnTo>
                  <a:lnTo>
                    <a:pt x="839" y="435"/>
                  </a:lnTo>
                  <a:lnTo>
                    <a:pt x="847" y="416"/>
                  </a:lnTo>
                  <a:lnTo>
                    <a:pt x="859" y="408"/>
                  </a:lnTo>
                  <a:lnTo>
                    <a:pt x="866" y="400"/>
                  </a:lnTo>
                  <a:lnTo>
                    <a:pt x="882" y="400"/>
                  </a:lnTo>
                  <a:lnTo>
                    <a:pt x="898" y="408"/>
                  </a:lnTo>
                  <a:lnTo>
                    <a:pt x="901" y="416"/>
                  </a:lnTo>
                  <a:lnTo>
                    <a:pt x="913" y="428"/>
                  </a:lnTo>
                  <a:lnTo>
                    <a:pt x="921" y="432"/>
                  </a:lnTo>
                  <a:lnTo>
                    <a:pt x="933" y="432"/>
                  </a:lnTo>
                  <a:lnTo>
                    <a:pt x="940" y="424"/>
                  </a:lnTo>
                  <a:lnTo>
                    <a:pt x="952" y="404"/>
                  </a:lnTo>
                  <a:lnTo>
                    <a:pt x="995" y="373"/>
                  </a:lnTo>
                  <a:lnTo>
                    <a:pt x="1002" y="365"/>
                  </a:lnTo>
                  <a:lnTo>
                    <a:pt x="1006" y="358"/>
                  </a:lnTo>
                  <a:lnTo>
                    <a:pt x="1018" y="334"/>
                  </a:lnTo>
                  <a:lnTo>
                    <a:pt x="1026" y="303"/>
                  </a:lnTo>
                  <a:lnTo>
                    <a:pt x="1037" y="272"/>
                  </a:lnTo>
                  <a:lnTo>
                    <a:pt x="1049" y="257"/>
                  </a:lnTo>
                  <a:lnTo>
                    <a:pt x="1053" y="253"/>
                  </a:lnTo>
                  <a:lnTo>
                    <a:pt x="1061" y="257"/>
                  </a:lnTo>
                  <a:lnTo>
                    <a:pt x="1084" y="284"/>
                  </a:lnTo>
                  <a:lnTo>
                    <a:pt x="1096" y="299"/>
                  </a:lnTo>
                  <a:lnTo>
                    <a:pt x="1111" y="303"/>
                  </a:lnTo>
                  <a:lnTo>
                    <a:pt x="1123" y="299"/>
                  </a:lnTo>
                  <a:lnTo>
                    <a:pt x="1131" y="292"/>
                  </a:lnTo>
                  <a:lnTo>
                    <a:pt x="1142" y="272"/>
                  </a:lnTo>
                  <a:lnTo>
                    <a:pt x="1150" y="261"/>
                  </a:lnTo>
                  <a:lnTo>
                    <a:pt x="1154" y="253"/>
                  </a:lnTo>
                  <a:lnTo>
                    <a:pt x="1166" y="233"/>
                  </a:lnTo>
                  <a:lnTo>
                    <a:pt x="1169" y="218"/>
                  </a:lnTo>
                  <a:lnTo>
                    <a:pt x="1173" y="206"/>
                  </a:lnTo>
                  <a:lnTo>
                    <a:pt x="1173" y="198"/>
                  </a:lnTo>
                  <a:lnTo>
                    <a:pt x="1166" y="191"/>
                  </a:lnTo>
                  <a:lnTo>
                    <a:pt x="1158" y="183"/>
                  </a:lnTo>
                  <a:lnTo>
                    <a:pt x="1154" y="175"/>
                  </a:lnTo>
                  <a:lnTo>
                    <a:pt x="1150" y="160"/>
                  </a:lnTo>
                  <a:lnTo>
                    <a:pt x="1150" y="144"/>
                  </a:lnTo>
                  <a:lnTo>
                    <a:pt x="1166" y="121"/>
                  </a:lnTo>
                  <a:lnTo>
                    <a:pt x="1181" y="97"/>
                  </a:lnTo>
                  <a:lnTo>
                    <a:pt x="1193" y="74"/>
                  </a:lnTo>
                  <a:lnTo>
                    <a:pt x="1193" y="62"/>
                  </a:lnTo>
                  <a:lnTo>
                    <a:pt x="1189" y="55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3" name="Freeform 106"/>
            <p:cNvSpPr/>
            <p:nvPr/>
          </p:nvSpPr>
          <p:spPr bwMode="auto">
            <a:xfrm>
              <a:off x="5418" y="7518"/>
              <a:ext cx="2475" cy="2877"/>
            </a:xfrm>
            <a:custGeom>
              <a:avLst/>
              <a:gdLst>
                <a:gd name="T0" fmla="*/ 991 w 1146"/>
                <a:gd name="T1" fmla="*/ 182 h 1332"/>
                <a:gd name="T2" fmla="*/ 898 w 1146"/>
                <a:gd name="T3" fmla="*/ 194 h 1332"/>
                <a:gd name="T4" fmla="*/ 828 w 1146"/>
                <a:gd name="T5" fmla="*/ 179 h 1332"/>
                <a:gd name="T6" fmla="*/ 731 w 1146"/>
                <a:gd name="T7" fmla="*/ 213 h 1332"/>
                <a:gd name="T8" fmla="*/ 649 w 1146"/>
                <a:gd name="T9" fmla="*/ 268 h 1332"/>
                <a:gd name="T10" fmla="*/ 537 w 1146"/>
                <a:gd name="T11" fmla="*/ 245 h 1332"/>
                <a:gd name="T12" fmla="*/ 540 w 1146"/>
                <a:gd name="T13" fmla="*/ 190 h 1332"/>
                <a:gd name="T14" fmla="*/ 552 w 1146"/>
                <a:gd name="T15" fmla="*/ 151 h 1332"/>
                <a:gd name="T16" fmla="*/ 556 w 1146"/>
                <a:gd name="T17" fmla="*/ 78 h 1332"/>
                <a:gd name="T18" fmla="*/ 513 w 1146"/>
                <a:gd name="T19" fmla="*/ 62 h 1332"/>
                <a:gd name="T20" fmla="*/ 424 w 1146"/>
                <a:gd name="T21" fmla="*/ 163 h 1332"/>
                <a:gd name="T22" fmla="*/ 338 w 1146"/>
                <a:gd name="T23" fmla="*/ 179 h 1332"/>
                <a:gd name="T24" fmla="*/ 288 w 1146"/>
                <a:gd name="T25" fmla="*/ 194 h 1332"/>
                <a:gd name="T26" fmla="*/ 261 w 1146"/>
                <a:gd name="T27" fmla="*/ 140 h 1332"/>
                <a:gd name="T28" fmla="*/ 195 w 1146"/>
                <a:gd name="T29" fmla="*/ 112 h 1332"/>
                <a:gd name="T30" fmla="*/ 148 w 1146"/>
                <a:gd name="T31" fmla="*/ 43 h 1332"/>
                <a:gd name="T32" fmla="*/ 148 w 1146"/>
                <a:gd name="T33" fmla="*/ 0 h 1332"/>
                <a:gd name="T34" fmla="*/ 94 w 1146"/>
                <a:gd name="T35" fmla="*/ 23 h 1332"/>
                <a:gd name="T36" fmla="*/ 32 w 1146"/>
                <a:gd name="T37" fmla="*/ 46 h 1332"/>
                <a:gd name="T38" fmla="*/ 28 w 1146"/>
                <a:gd name="T39" fmla="*/ 50 h 1332"/>
                <a:gd name="T40" fmla="*/ 24 w 1146"/>
                <a:gd name="T41" fmla="*/ 85 h 1332"/>
                <a:gd name="T42" fmla="*/ 0 w 1146"/>
                <a:gd name="T43" fmla="*/ 112 h 1332"/>
                <a:gd name="T44" fmla="*/ 101 w 1146"/>
                <a:gd name="T45" fmla="*/ 213 h 1332"/>
                <a:gd name="T46" fmla="*/ 179 w 1146"/>
                <a:gd name="T47" fmla="*/ 307 h 1332"/>
                <a:gd name="T48" fmla="*/ 187 w 1146"/>
                <a:gd name="T49" fmla="*/ 404 h 1332"/>
                <a:gd name="T50" fmla="*/ 222 w 1146"/>
                <a:gd name="T51" fmla="*/ 493 h 1332"/>
                <a:gd name="T52" fmla="*/ 245 w 1146"/>
                <a:gd name="T53" fmla="*/ 617 h 1332"/>
                <a:gd name="T54" fmla="*/ 187 w 1146"/>
                <a:gd name="T55" fmla="*/ 769 h 1332"/>
                <a:gd name="T56" fmla="*/ 152 w 1146"/>
                <a:gd name="T57" fmla="*/ 870 h 1332"/>
                <a:gd name="T58" fmla="*/ 226 w 1146"/>
                <a:gd name="T59" fmla="*/ 924 h 1332"/>
                <a:gd name="T60" fmla="*/ 381 w 1146"/>
                <a:gd name="T61" fmla="*/ 948 h 1332"/>
                <a:gd name="T62" fmla="*/ 502 w 1146"/>
                <a:gd name="T63" fmla="*/ 917 h 1332"/>
                <a:gd name="T64" fmla="*/ 614 w 1146"/>
                <a:gd name="T65" fmla="*/ 928 h 1332"/>
                <a:gd name="T66" fmla="*/ 665 w 1146"/>
                <a:gd name="T67" fmla="*/ 920 h 1332"/>
                <a:gd name="T68" fmla="*/ 738 w 1146"/>
                <a:gd name="T69" fmla="*/ 1018 h 1332"/>
                <a:gd name="T70" fmla="*/ 812 w 1146"/>
                <a:gd name="T71" fmla="*/ 1216 h 1332"/>
                <a:gd name="T72" fmla="*/ 882 w 1146"/>
                <a:gd name="T73" fmla="*/ 1328 h 1332"/>
                <a:gd name="T74" fmla="*/ 944 w 1146"/>
                <a:gd name="T75" fmla="*/ 1282 h 1332"/>
                <a:gd name="T76" fmla="*/ 968 w 1146"/>
                <a:gd name="T77" fmla="*/ 1235 h 1332"/>
                <a:gd name="T78" fmla="*/ 999 w 1146"/>
                <a:gd name="T79" fmla="*/ 1239 h 1332"/>
                <a:gd name="T80" fmla="*/ 1007 w 1146"/>
                <a:gd name="T81" fmla="*/ 1177 h 1332"/>
                <a:gd name="T82" fmla="*/ 944 w 1146"/>
                <a:gd name="T83" fmla="*/ 1111 h 1332"/>
                <a:gd name="T84" fmla="*/ 871 w 1146"/>
                <a:gd name="T85" fmla="*/ 1014 h 1332"/>
                <a:gd name="T86" fmla="*/ 805 w 1146"/>
                <a:gd name="T87" fmla="*/ 955 h 1332"/>
                <a:gd name="T88" fmla="*/ 637 w 1146"/>
                <a:gd name="T89" fmla="*/ 746 h 1332"/>
                <a:gd name="T90" fmla="*/ 696 w 1146"/>
                <a:gd name="T91" fmla="*/ 687 h 1332"/>
                <a:gd name="T92" fmla="*/ 812 w 1146"/>
                <a:gd name="T93" fmla="*/ 672 h 1332"/>
                <a:gd name="T94" fmla="*/ 913 w 1146"/>
                <a:gd name="T95" fmla="*/ 645 h 1332"/>
                <a:gd name="T96" fmla="*/ 983 w 1146"/>
                <a:gd name="T97" fmla="*/ 614 h 1332"/>
                <a:gd name="T98" fmla="*/ 1049 w 1146"/>
                <a:gd name="T99" fmla="*/ 637 h 1332"/>
                <a:gd name="T100" fmla="*/ 1061 w 1146"/>
                <a:gd name="T101" fmla="*/ 555 h 1332"/>
                <a:gd name="T102" fmla="*/ 1049 w 1146"/>
                <a:gd name="T103" fmla="*/ 470 h 1332"/>
                <a:gd name="T104" fmla="*/ 1100 w 1146"/>
                <a:gd name="T105" fmla="*/ 439 h 1332"/>
                <a:gd name="T106" fmla="*/ 1142 w 1146"/>
                <a:gd name="T107" fmla="*/ 353 h 1332"/>
                <a:gd name="T108" fmla="*/ 1092 w 1146"/>
                <a:gd name="T109" fmla="*/ 264 h 13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46" h="1332">
                  <a:moveTo>
                    <a:pt x="1065" y="233"/>
                  </a:moveTo>
                  <a:lnTo>
                    <a:pt x="1065" y="233"/>
                  </a:lnTo>
                  <a:lnTo>
                    <a:pt x="1034" y="210"/>
                  </a:lnTo>
                  <a:lnTo>
                    <a:pt x="1010" y="194"/>
                  </a:lnTo>
                  <a:lnTo>
                    <a:pt x="991" y="182"/>
                  </a:lnTo>
                  <a:lnTo>
                    <a:pt x="968" y="190"/>
                  </a:lnTo>
                  <a:lnTo>
                    <a:pt x="944" y="194"/>
                  </a:lnTo>
                  <a:lnTo>
                    <a:pt x="921" y="198"/>
                  </a:lnTo>
                  <a:lnTo>
                    <a:pt x="898" y="194"/>
                  </a:lnTo>
                  <a:lnTo>
                    <a:pt x="863" y="190"/>
                  </a:lnTo>
                  <a:lnTo>
                    <a:pt x="847" y="186"/>
                  </a:lnTo>
                  <a:lnTo>
                    <a:pt x="839" y="182"/>
                  </a:lnTo>
                  <a:lnTo>
                    <a:pt x="828" y="179"/>
                  </a:lnTo>
                  <a:lnTo>
                    <a:pt x="812" y="179"/>
                  </a:lnTo>
                  <a:lnTo>
                    <a:pt x="797" y="179"/>
                  </a:lnTo>
                  <a:lnTo>
                    <a:pt x="773" y="182"/>
                  </a:lnTo>
                  <a:lnTo>
                    <a:pt x="754" y="194"/>
                  </a:lnTo>
                  <a:lnTo>
                    <a:pt x="731" y="213"/>
                  </a:lnTo>
                  <a:lnTo>
                    <a:pt x="696" y="252"/>
                  </a:lnTo>
                  <a:lnTo>
                    <a:pt x="680" y="260"/>
                  </a:lnTo>
                  <a:lnTo>
                    <a:pt x="665" y="264"/>
                  </a:lnTo>
                  <a:lnTo>
                    <a:pt x="649" y="268"/>
                  </a:lnTo>
                  <a:lnTo>
                    <a:pt x="634" y="264"/>
                  </a:lnTo>
                  <a:lnTo>
                    <a:pt x="579" y="256"/>
                  </a:lnTo>
                  <a:lnTo>
                    <a:pt x="552" y="252"/>
                  </a:lnTo>
                  <a:lnTo>
                    <a:pt x="537" y="245"/>
                  </a:lnTo>
                  <a:lnTo>
                    <a:pt x="529" y="233"/>
                  </a:lnTo>
                  <a:lnTo>
                    <a:pt x="525" y="221"/>
                  </a:lnTo>
                  <a:lnTo>
                    <a:pt x="529" y="210"/>
                  </a:lnTo>
                  <a:lnTo>
                    <a:pt x="533" y="202"/>
                  </a:lnTo>
                  <a:lnTo>
                    <a:pt x="540" y="190"/>
                  </a:lnTo>
                  <a:lnTo>
                    <a:pt x="548" y="182"/>
                  </a:lnTo>
                  <a:lnTo>
                    <a:pt x="552" y="171"/>
                  </a:lnTo>
                  <a:lnTo>
                    <a:pt x="556" y="163"/>
                  </a:lnTo>
                  <a:lnTo>
                    <a:pt x="552" y="151"/>
                  </a:lnTo>
                  <a:lnTo>
                    <a:pt x="548" y="136"/>
                  </a:lnTo>
                  <a:lnTo>
                    <a:pt x="544" y="128"/>
                  </a:lnTo>
                  <a:lnTo>
                    <a:pt x="544" y="109"/>
                  </a:lnTo>
                  <a:lnTo>
                    <a:pt x="556" y="78"/>
                  </a:lnTo>
                  <a:lnTo>
                    <a:pt x="548" y="70"/>
                  </a:lnTo>
                  <a:lnTo>
                    <a:pt x="544" y="62"/>
                  </a:lnTo>
                  <a:lnTo>
                    <a:pt x="537" y="58"/>
                  </a:lnTo>
                  <a:lnTo>
                    <a:pt x="529" y="58"/>
                  </a:lnTo>
                  <a:lnTo>
                    <a:pt x="513" y="62"/>
                  </a:lnTo>
                  <a:lnTo>
                    <a:pt x="498" y="78"/>
                  </a:lnTo>
                  <a:lnTo>
                    <a:pt x="467" y="112"/>
                  </a:lnTo>
                  <a:lnTo>
                    <a:pt x="436" y="147"/>
                  </a:lnTo>
                  <a:lnTo>
                    <a:pt x="424" y="163"/>
                  </a:lnTo>
                  <a:lnTo>
                    <a:pt x="408" y="171"/>
                  </a:lnTo>
                  <a:lnTo>
                    <a:pt x="393" y="175"/>
                  </a:lnTo>
                  <a:lnTo>
                    <a:pt x="377" y="179"/>
                  </a:lnTo>
                  <a:lnTo>
                    <a:pt x="350" y="179"/>
                  </a:lnTo>
                  <a:lnTo>
                    <a:pt x="338" y="179"/>
                  </a:lnTo>
                  <a:lnTo>
                    <a:pt x="319" y="190"/>
                  </a:lnTo>
                  <a:lnTo>
                    <a:pt x="303" y="194"/>
                  </a:lnTo>
                  <a:lnTo>
                    <a:pt x="296" y="194"/>
                  </a:lnTo>
                  <a:lnTo>
                    <a:pt x="288" y="194"/>
                  </a:lnTo>
                  <a:lnTo>
                    <a:pt x="284" y="190"/>
                  </a:lnTo>
                  <a:lnTo>
                    <a:pt x="284" y="182"/>
                  </a:lnTo>
                  <a:lnTo>
                    <a:pt x="276" y="163"/>
                  </a:lnTo>
                  <a:lnTo>
                    <a:pt x="261" y="140"/>
                  </a:lnTo>
                  <a:lnTo>
                    <a:pt x="241" y="116"/>
                  </a:lnTo>
                  <a:lnTo>
                    <a:pt x="222" y="116"/>
                  </a:lnTo>
                  <a:lnTo>
                    <a:pt x="206" y="116"/>
                  </a:lnTo>
                  <a:lnTo>
                    <a:pt x="195" y="112"/>
                  </a:lnTo>
                  <a:lnTo>
                    <a:pt x="183" y="105"/>
                  </a:lnTo>
                  <a:lnTo>
                    <a:pt x="175" y="97"/>
                  </a:lnTo>
                  <a:lnTo>
                    <a:pt x="167" y="89"/>
                  </a:lnTo>
                  <a:lnTo>
                    <a:pt x="156" y="66"/>
                  </a:lnTo>
                  <a:lnTo>
                    <a:pt x="148" y="43"/>
                  </a:lnTo>
                  <a:lnTo>
                    <a:pt x="148" y="19"/>
                  </a:lnTo>
                  <a:lnTo>
                    <a:pt x="148" y="0"/>
                  </a:lnTo>
                  <a:lnTo>
                    <a:pt x="136" y="11"/>
                  </a:lnTo>
                  <a:lnTo>
                    <a:pt x="121" y="19"/>
                  </a:lnTo>
                  <a:lnTo>
                    <a:pt x="109" y="23"/>
                  </a:lnTo>
                  <a:lnTo>
                    <a:pt x="94" y="23"/>
                  </a:lnTo>
                  <a:lnTo>
                    <a:pt x="70" y="23"/>
                  </a:lnTo>
                  <a:lnTo>
                    <a:pt x="51" y="31"/>
                  </a:lnTo>
                  <a:lnTo>
                    <a:pt x="39" y="39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4" y="62"/>
                  </a:lnTo>
                  <a:lnTo>
                    <a:pt x="24" y="74"/>
                  </a:lnTo>
                  <a:lnTo>
                    <a:pt x="24" y="85"/>
                  </a:lnTo>
                  <a:lnTo>
                    <a:pt x="20" y="93"/>
                  </a:lnTo>
                  <a:lnTo>
                    <a:pt x="12" y="105"/>
                  </a:lnTo>
                  <a:lnTo>
                    <a:pt x="0" y="112"/>
                  </a:lnTo>
                  <a:lnTo>
                    <a:pt x="8" y="128"/>
                  </a:lnTo>
                  <a:lnTo>
                    <a:pt x="32" y="159"/>
                  </a:lnTo>
                  <a:lnTo>
                    <a:pt x="51" y="179"/>
                  </a:lnTo>
                  <a:lnTo>
                    <a:pt x="74" y="194"/>
                  </a:lnTo>
                  <a:lnTo>
                    <a:pt x="101" y="213"/>
                  </a:lnTo>
                  <a:lnTo>
                    <a:pt x="136" y="229"/>
                  </a:lnTo>
                  <a:lnTo>
                    <a:pt x="144" y="245"/>
                  </a:lnTo>
                  <a:lnTo>
                    <a:pt x="167" y="280"/>
                  </a:lnTo>
                  <a:lnTo>
                    <a:pt x="179" y="307"/>
                  </a:lnTo>
                  <a:lnTo>
                    <a:pt x="187" y="334"/>
                  </a:lnTo>
                  <a:lnTo>
                    <a:pt x="191" y="361"/>
                  </a:lnTo>
                  <a:lnTo>
                    <a:pt x="187" y="392"/>
                  </a:lnTo>
                  <a:lnTo>
                    <a:pt x="187" y="404"/>
                  </a:lnTo>
                  <a:lnTo>
                    <a:pt x="191" y="431"/>
                  </a:lnTo>
                  <a:lnTo>
                    <a:pt x="202" y="462"/>
                  </a:lnTo>
                  <a:lnTo>
                    <a:pt x="210" y="478"/>
                  </a:lnTo>
                  <a:lnTo>
                    <a:pt x="222" y="493"/>
                  </a:lnTo>
                  <a:lnTo>
                    <a:pt x="230" y="509"/>
                  </a:lnTo>
                  <a:lnTo>
                    <a:pt x="234" y="528"/>
                  </a:lnTo>
                  <a:lnTo>
                    <a:pt x="241" y="551"/>
                  </a:lnTo>
                  <a:lnTo>
                    <a:pt x="245" y="583"/>
                  </a:lnTo>
                  <a:lnTo>
                    <a:pt x="245" y="617"/>
                  </a:lnTo>
                  <a:lnTo>
                    <a:pt x="237" y="656"/>
                  </a:lnTo>
                  <a:lnTo>
                    <a:pt x="226" y="695"/>
                  </a:lnTo>
                  <a:lnTo>
                    <a:pt x="206" y="734"/>
                  </a:lnTo>
                  <a:lnTo>
                    <a:pt x="187" y="769"/>
                  </a:lnTo>
                  <a:lnTo>
                    <a:pt x="167" y="800"/>
                  </a:lnTo>
                  <a:lnTo>
                    <a:pt x="152" y="831"/>
                  </a:lnTo>
                  <a:lnTo>
                    <a:pt x="152" y="843"/>
                  </a:lnTo>
                  <a:lnTo>
                    <a:pt x="148" y="858"/>
                  </a:lnTo>
                  <a:lnTo>
                    <a:pt x="152" y="870"/>
                  </a:lnTo>
                  <a:lnTo>
                    <a:pt x="160" y="882"/>
                  </a:lnTo>
                  <a:lnTo>
                    <a:pt x="167" y="893"/>
                  </a:lnTo>
                  <a:lnTo>
                    <a:pt x="183" y="905"/>
                  </a:lnTo>
                  <a:lnTo>
                    <a:pt x="202" y="917"/>
                  </a:lnTo>
                  <a:lnTo>
                    <a:pt x="226" y="924"/>
                  </a:lnTo>
                  <a:lnTo>
                    <a:pt x="373" y="998"/>
                  </a:lnTo>
                  <a:lnTo>
                    <a:pt x="377" y="975"/>
                  </a:lnTo>
                  <a:lnTo>
                    <a:pt x="381" y="948"/>
                  </a:lnTo>
                  <a:lnTo>
                    <a:pt x="397" y="940"/>
                  </a:lnTo>
                  <a:lnTo>
                    <a:pt x="432" y="928"/>
                  </a:lnTo>
                  <a:lnTo>
                    <a:pt x="451" y="920"/>
                  </a:lnTo>
                  <a:lnTo>
                    <a:pt x="474" y="917"/>
                  </a:lnTo>
                  <a:lnTo>
                    <a:pt x="502" y="917"/>
                  </a:lnTo>
                  <a:lnTo>
                    <a:pt x="525" y="920"/>
                  </a:lnTo>
                  <a:lnTo>
                    <a:pt x="548" y="928"/>
                  </a:lnTo>
                  <a:lnTo>
                    <a:pt x="571" y="932"/>
                  </a:lnTo>
                  <a:lnTo>
                    <a:pt x="614" y="928"/>
                  </a:lnTo>
                  <a:lnTo>
                    <a:pt x="641" y="924"/>
                  </a:lnTo>
                  <a:lnTo>
                    <a:pt x="653" y="920"/>
                  </a:lnTo>
                  <a:lnTo>
                    <a:pt x="657" y="920"/>
                  </a:lnTo>
                  <a:lnTo>
                    <a:pt x="665" y="920"/>
                  </a:lnTo>
                  <a:lnTo>
                    <a:pt x="672" y="924"/>
                  </a:lnTo>
                  <a:lnTo>
                    <a:pt x="684" y="936"/>
                  </a:lnTo>
                  <a:lnTo>
                    <a:pt x="700" y="955"/>
                  </a:lnTo>
                  <a:lnTo>
                    <a:pt x="715" y="979"/>
                  </a:lnTo>
                  <a:lnTo>
                    <a:pt x="738" y="1018"/>
                  </a:lnTo>
                  <a:lnTo>
                    <a:pt x="797" y="1134"/>
                  </a:lnTo>
                  <a:lnTo>
                    <a:pt x="808" y="1165"/>
                  </a:lnTo>
                  <a:lnTo>
                    <a:pt x="812" y="1216"/>
                  </a:lnTo>
                  <a:lnTo>
                    <a:pt x="828" y="1251"/>
                  </a:lnTo>
                  <a:lnTo>
                    <a:pt x="839" y="1282"/>
                  </a:lnTo>
                  <a:lnTo>
                    <a:pt x="859" y="1309"/>
                  </a:lnTo>
                  <a:lnTo>
                    <a:pt x="871" y="1321"/>
                  </a:lnTo>
                  <a:lnTo>
                    <a:pt x="882" y="1328"/>
                  </a:lnTo>
                  <a:lnTo>
                    <a:pt x="894" y="1332"/>
                  </a:lnTo>
                  <a:lnTo>
                    <a:pt x="906" y="1328"/>
                  </a:lnTo>
                  <a:lnTo>
                    <a:pt x="917" y="1321"/>
                  </a:lnTo>
                  <a:lnTo>
                    <a:pt x="933" y="1305"/>
                  </a:lnTo>
                  <a:lnTo>
                    <a:pt x="944" y="1282"/>
                  </a:lnTo>
                  <a:lnTo>
                    <a:pt x="956" y="1251"/>
                  </a:lnTo>
                  <a:lnTo>
                    <a:pt x="956" y="1247"/>
                  </a:lnTo>
                  <a:lnTo>
                    <a:pt x="960" y="1239"/>
                  </a:lnTo>
                  <a:lnTo>
                    <a:pt x="968" y="1235"/>
                  </a:lnTo>
                  <a:lnTo>
                    <a:pt x="972" y="1235"/>
                  </a:lnTo>
                  <a:lnTo>
                    <a:pt x="983" y="1235"/>
                  </a:lnTo>
                  <a:lnTo>
                    <a:pt x="999" y="1239"/>
                  </a:lnTo>
                  <a:lnTo>
                    <a:pt x="1003" y="1227"/>
                  </a:lnTo>
                  <a:lnTo>
                    <a:pt x="1007" y="1212"/>
                  </a:lnTo>
                  <a:lnTo>
                    <a:pt x="1010" y="1196"/>
                  </a:lnTo>
                  <a:lnTo>
                    <a:pt x="1007" y="1177"/>
                  </a:lnTo>
                  <a:lnTo>
                    <a:pt x="999" y="1157"/>
                  </a:lnTo>
                  <a:lnTo>
                    <a:pt x="979" y="1138"/>
                  </a:lnTo>
                  <a:lnTo>
                    <a:pt x="952" y="1119"/>
                  </a:lnTo>
                  <a:lnTo>
                    <a:pt x="944" y="1111"/>
                  </a:lnTo>
                  <a:lnTo>
                    <a:pt x="929" y="1095"/>
                  </a:lnTo>
                  <a:lnTo>
                    <a:pt x="909" y="1068"/>
                  </a:lnTo>
                  <a:lnTo>
                    <a:pt x="902" y="1049"/>
                  </a:lnTo>
                  <a:lnTo>
                    <a:pt x="894" y="1025"/>
                  </a:lnTo>
                  <a:lnTo>
                    <a:pt x="871" y="1014"/>
                  </a:lnTo>
                  <a:lnTo>
                    <a:pt x="859" y="1010"/>
                  </a:lnTo>
                  <a:lnTo>
                    <a:pt x="836" y="990"/>
                  </a:lnTo>
                  <a:lnTo>
                    <a:pt x="820" y="975"/>
                  </a:lnTo>
                  <a:lnTo>
                    <a:pt x="805" y="955"/>
                  </a:lnTo>
                  <a:lnTo>
                    <a:pt x="789" y="932"/>
                  </a:lnTo>
                  <a:lnTo>
                    <a:pt x="773" y="905"/>
                  </a:lnTo>
                  <a:lnTo>
                    <a:pt x="711" y="862"/>
                  </a:lnTo>
                  <a:lnTo>
                    <a:pt x="637" y="746"/>
                  </a:lnTo>
                  <a:lnTo>
                    <a:pt x="637" y="738"/>
                  </a:lnTo>
                  <a:lnTo>
                    <a:pt x="649" y="718"/>
                  </a:lnTo>
                  <a:lnTo>
                    <a:pt x="661" y="711"/>
                  </a:lnTo>
                  <a:lnTo>
                    <a:pt x="676" y="699"/>
                  </a:lnTo>
                  <a:lnTo>
                    <a:pt x="696" y="687"/>
                  </a:lnTo>
                  <a:lnTo>
                    <a:pt x="719" y="680"/>
                  </a:lnTo>
                  <a:lnTo>
                    <a:pt x="746" y="676"/>
                  </a:lnTo>
                  <a:lnTo>
                    <a:pt x="773" y="672"/>
                  </a:lnTo>
                  <a:lnTo>
                    <a:pt x="812" y="672"/>
                  </a:lnTo>
                  <a:lnTo>
                    <a:pt x="839" y="676"/>
                  </a:lnTo>
                  <a:lnTo>
                    <a:pt x="847" y="680"/>
                  </a:lnTo>
                  <a:lnTo>
                    <a:pt x="882" y="660"/>
                  </a:lnTo>
                  <a:lnTo>
                    <a:pt x="913" y="645"/>
                  </a:lnTo>
                  <a:lnTo>
                    <a:pt x="940" y="625"/>
                  </a:lnTo>
                  <a:lnTo>
                    <a:pt x="952" y="617"/>
                  </a:lnTo>
                  <a:lnTo>
                    <a:pt x="968" y="614"/>
                  </a:lnTo>
                  <a:lnTo>
                    <a:pt x="983" y="614"/>
                  </a:lnTo>
                  <a:lnTo>
                    <a:pt x="999" y="614"/>
                  </a:lnTo>
                  <a:lnTo>
                    <a:pt x="1026" y="621"/>
                  </a:lnTo>
                  <a:lnTo>
                    <a:pt x="1038" y="629"/>
                  </a:lnTo>
                  <a:lnTo>
                    <a:pt x="1049" y="633"/>
                  </a:lnTo>
                  <a:lnTo>
                    <a:pt x="1049" y="637"/>
                  </a:lnTo>
                  <a:lnTo>
                    <a:pt x="1057" y="602"/>
                  </a:lnTo>
                  <a:lnTo>
                    <a:pt x="1061" y="575"/>
                  </a:lnTo>
                  <a:lnTo>
                    <a:pt x="1061" y="555"/>
                  </a:lnTo>
                  <a:lnTo>
                    <a:pt x="1053" y="536"/>
                  </a:lnTo>
                  <a:lnTo>
                    <a:pt x="1045" y="516"/>
                  </a:lnTo>
                  <a:lnTo>
                    <a:pt x="1045" y="501"/>
                  </a:lnTo>
                  <a:lnTo>
                    <a:pt x="1045" y="485"/>
                  </a:lnTo>
                  <a:lnTo>
                    <a:pt x="1049" y="470"/>
                  </a:lnTo>
                  <a:lnTo>
                    <a:pt x="1057" y="458"/>
                  </a:lnTo>
                  <a:lnTo>
                    <a:pt x="1069" y="450"/>
                  </a:lnTo>
                  <a:lnTo>
                    <a:pt x="1084" y="443"/>
                  </a:lnTo>
                  <a:lnTo>
                    <a:pt x="1100" y="439"/>
                  </a:lnTo>
                  <a:lnTo>
                    <a:pt x="1111" y="427"/>
                  </a:lnTo>
                  <a:lnTo>
                    <a:pt x="1123" y="412"/>
                  </a:lnTo>
                  <a:lnTo>
                    <a:pt x="1131" y="396"/>
                  </a:lnTo>
                  <a:lnTo>
                    <a:pt x="1142" y="369"/>
                  </a:lnTo>
                  <a:lnTo>
                    <a:pt x="1142" y="353"/>
                  </a:lnTo>
                  <a:lnTo>
                    <a:pt x="1146" y="342"/>
                  </a:lnTo>
                  <a:lnTo>
                    <a:pt x="1139" y="326"/>
                  </a:lnTo>
                  <a:lnTo>
                    <a:pt x="1119" y="295"/>
                  </a:lnTo>
                  <a:lnTo>
                    <a:pt x="1092" y="264"/>
                  </a:lnTo>
                  <a:lnTo>
                    <a:pt x="1065" y="233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4" name="Freeform 112"/>
            <p:cNvSpPr/>
            <p:nvPr/>
          </p:nvSpPr>
          <p:spPr bwMode="auto">
            <a:xfrm>
              <a:off x="7541" y="6587"/>
              <a:ext cx="948" cy="847"/>
            </a:xfrm>
            <a:custGeom>
              <a:avLst/>
              <a:gdLst>
                <a:gd name="T0" fmla="*/ 330 w 439"/>
                <a:gd name="T1" fmla="*/ 388 h 392"/>
                <a:gd name="T2" fmla="*/ 330 w 439"/>
                <a:gd name="T3" fmla="*/ 388 h 392"/>
                <a:gd name="T4" fmla="*/ 342 w 439"/>
                <a:gd name="T5" fmla="*/ 384 h 392"/>
                <a:gd name="T6" fmla="*/ 365 w 439"/>
                <a:gd name="T7" fmla="*/ 365 h 392"/>
                <a:gd name="T8" fmla="*/ 377 w 439"/>
                <a:gd name="T9" fmla="*/ 353 h 392"/>
                <a:gd name="T10" fmla="*/ 385 w 439"/>
                <a:gd name="T11" fmla="*/ 338 h 392"/>
                <a:gd name="T12" fmla="*/ 389 w 439"/>
                <a:gd name="T13" fmla="*/ 326 h 392"/>
                <a:gd name="T14" fmla="*/ 385 w 439"/>
                <a:gd name="T15" fmla="*/ 310 h 392"/>
                <a:gd name="T16" fmla="*/ 439 w 439"/>
                <a:gd name="T17" fmla="*/ 237 h 392"/>
                <a:gd name="T18" fmla="*/ 439 w 439"/>
                <a:gd name="T19" fmla="*/ 237 h 392"/>
                <a:gd name="T20" fmla="*/ 435 w 439"/>
                <a:gd name="T21" fmla="*/ 209 h 392"/>
                <a:gd name="T22" fmla="*/ 427 w 439"/>
                <a:gd name="T23" fmla="*/ 186 h 392"/>
                <a:gd name="T24" fmla="*/ 420 w 439"/>
                <a:gd name="T25" fmla="*/ 174 h 392"/>
                <a:gd name="T26" fmla="*/ 412 w 439"/>
                <a:gd name="T27" fmla="*/ 167 h 392"/>
                <a:gd name="T28" fmla="*/ 393 w 439"/>
                <a:gd name="T29" fmla="*/ 136 h 392"/>
                <a:gd name="T30" fmla="*/ 385 w 439"/>
                <a:gd name="T31" fmla="*/ 112 h 392"/>
                <a:gd name="T32" fmla="*/ 369 w 439"/>
                <a:gd name="T33" fmla="*/ 101 h 392"/>
                <a:gd name="T34" fmla="*/ 350 w 439"/>
                <a:gd name="T35" fmla="*/ 85 h 392"/>
                <a:gd name="T36" fmla="*/ 326 w 439"/>
                <a:gd name="T37" fmla="*/ 73 h 392"/>
                <a:gd name="T38" fmla="*/ 315 w 439"/>
                <a:gd name="T39" fmla="*/ 62 h 392"/>
                <a:gd name="T40" fmla="*/ 303 w 439"/>
                <a:gd name="T41" fmla="*/ 50 h 392"/>
                <a:gd name="T42" fmla="*/ 288 w 439"/>
                <a:gd name="T43" fmla="*/ 27 h 392"/>
                <a:gd name="T44" fmla="*/ 276 w 439"/>
                <a:gd name="T45" fmla="*/ 7 h 392"/>
                <a:gd name="T46" fmla="*/ 268 w 439"/>
                <a:gd name="T47" fmla="*/ 0 h 392"/>
                <a:gd name="T48" fmla="*/ 191 w 439"/>
                <a:gd name="T49" fmla="*/ 4 h 392"/>
                <a:gd name="T50" fmla="*/ 113 w 439"/>
                <a:gd name="T51" fmla="*/ 38 h 392"/>
                <a:gd name="T52" fmla="*/ 113 w 439"/>
                <a:gd name="T53" fmla="*/ 38 h 392"/>
                <a:gd name="T54" fmla="*/ 62 w 439"/>
                <a:gd name="T55" fmla="*/ 46 h 392"/>
                <a:gd name="T56" fmla="*/ 0 w 439"/>
                <a:gd name="T57" fmla="*/ 50 h 392"/>
                <a:gd name="T58" fmla="*/ 0 w 439"/>
                <a:gd name="T59" fmla="*/ 50 h 392"/>
                <a:gd name="T60" fmla="*/ 4 w 439"/>
                <a:gd name="T61" fmla="*/ 58 h 392"/>
                <a:gd name="T62" fmla="*/ 4 w 439"/>
                <a:gd name="T63" fmla="*/ 66 h 392"/>
                <a:gd name="T64" fmla="*/ 8 w 439"/>
                <a:gd name="T65" fmla="*/ 77 h 392"/>
                <a:gd name="T66" fmla="*/ 8 w 439"/>
                <a:gd name="T67" fmla="*/ 77 h 392"/>
                <a:gd name="T68" fmla="*/ 8 w 439"/>
                <a:gd name="T69" fmla="*/ 101 h 392"/>
                <a:gd name="T70" fmla="*/ 12 w 439"/>
                <a:gd name="T71" fmla="*/ 116 h 392"/>
                <a:gd name="T72" fmla="*/ 24 w 439"/>
                <a:gd name="T73" fmla="*/ 136 h 392"/>
                <a:gd name="T74" fmla="*/ 31 w 439"/>
                <a:gd name="T75" fmla="*/ 151 h 392"/>
                <a:gd name="T76" fmla="*/ 51 w 439"/>
                <a:gd name="T77" fmla="*/ 171 h 392"/>
                <a:gd name="T78" fmla="*/ 58 w 439"/>
                <a:gd name="T79" fmla="*/ 178 h 392"/>
                <a:gd name="T80" fmla="*/ 58 w 439"/>
                <a:gd name="T81" fmla="*/ 178 h 392"/>
                <a:gd name="T82" fmla="*/ 58 w 439"/>
                <a:gd name="T83" fmla="*/ 221 h 392"/>
                <a:gd name="T84" fmla="*/ 62 w 439"/>
                <a:gd name="T85" fmla="*/ 252 h 392"/>
                <a:gd name="T86" fmla="*/ 66 w 439"/>
                <a:gd name="T87" fmla="*/ 268 h 392"/>
                <a:gd name="T88" fmla="*/ 74 w 439"/>
                <a:gd name="T89" fmla="*/ 275 h 392"/>
                <a:gd name="T90" fmla="*/ 74 w 439"/>
                <a:gd name="T91" fmla="*/ 275 h 392"/>
                <a:gd name="T92" fmla="*/ 86 w 439"/>
                <a:gd name="T93" fmla="*/ 295 h 392"/>
                <a:gd name="T94" fmla="*/ 97 w 439"/>
                <a:gd name="T95" fmla="*/ 314 h 392"/>
                <a:gd name="T96" fmla="*/ 101 w 439"/>
                <a:gd name="T97" fmla="*/ 338 h 392"/>
                <a:gd name="T98" fmla="*/ 101 w 439"/>
                <a:gd name="T99" fmla="*/ 338 h 392"/>
                <a:gd name="T100" fmla="*/ 113 w 439"/>
                <a:gd name="T101" fmla="*/ 341 h 392"/>
                <a:gd name="T102" fmla="*/ 140 w 439"/>
                <a:gd name="T103" fmla="*/ 345 h 392"/>
                <a:gd name="T104" fmla="*/ 156 w 439"/>
                <a:gd name="T105" fmla="*/ 349 h 392"/>
                <a:gd name="T106" fmla="*/ 171 w 439"/>
                <a:gd name="T107" fmla="*/ 357 h 392"/>
                <a:gd name="T108" fmla="*/ 183 w 439"/>
                <a:gd name="T109" fmla="*/ 369 h 392"/>
                <a:gd name="T110" fmla="*/ 191 w 439"/>
                <a:gd name="T111" fmla="*/ 380 h 392"/>
                <a:gd name="T112" fmla="*/ 191 w 439"/>
                <a:gd name="T113" fmla="*/ 380 h 392"/>
                <a:gd name="T114" fmla="*/ 241 w 439"/>
                <a:gd name="T115" fmla="*/ 388 h 392"/>
                <a:gd name="T116" fmla="*/ 292 w 439"/>
                <a:gd name="T117" fmla="*/ 392 h 392"/>
                <a:gd name="T118" fmla="*/ 330 w 439"/>
                <a:gd name="T119" fmla="*/ 388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39" h="392">
                  <a:moveTo>
                    <a:pt x="330" y="388"/>
                  </a:moveTo>
                  <a:lnTo>
                    <a:pt x="330" y="388"/>
                  </a:lnTo>
                  <a:lnTo>
                    <a:pt x="342" y="384"/>
                  </a:lnTo>
                  <a:lnTo>
                    <a:pt x="365" y="365"/>
                  </a:lnTo>
                  <a:lnTo>
                    <a:pt x="377" y="353"/>
                  </a:lnTo>
                  <a:lnTo>
                    <a:pt x="385" y="338"/>
                  </a:lnTo>
                  <a:lnTo>
                    <a:pt x="389" y="326"/>
                  </a:lnTo>
                  <a:lnTo>
                    <a:pt x="385" y="310"/>
                  </a:lnTo>
                  <a:lnTo>
                    <a:pt x="439" y="237"/>
                  </a:lnTo>
                  <a:lnTo>
                    <a:pt x="435" y="209"/>
                  </a:lnTo>
                  <a:lnTo>
                    <a:pt x="427" y="186"/>
                  </a:lnTo>
                  <a:lnTo>
                    <a:pt x="420" y="174"/>
                  </a:lnTo>
                  <a:lnTo>
                    <a:pt x="412" y="167"/>
                  </a:lnTo>
                  <a:lnTo>
                    <a:pt x="393" y="136"/>
                  </a:lnTo>
                  <a:lnTo>
                    <a:pt x="385" y="112"/>
                  </a:lnTo>
                  <a:lnTo>
                    <a:pt x="369" y="101"/>
                  </a:lnTo>
                  <a:lnTo>
                    <a:pt x="350" y="85"/>
                  </a:lnTo>
                  <a:lnTo>
                    <a:pt x="326" y="73"/>
                  </a:lnTo>
                  <a:lnTo>
                    <a:pt x="315" y="62"/>
                  </a:lnTo>
                  <a:lnTo>
                    <a:pt x="303" y="50"/>
                  </a:lnTo>
                  <a:lnTo>
                    <a:pt x="288" y="27"/>
                  </a:lnTo>
                  <a:lnTo>
                    <a:pt x="276" y="7"/>
                  </a:lnTo>
                  <a:lnTo>
                    <a:pt x="268" y="0"/>
                  </a:lnTo>
                  <a:lnTo>
                    <a:pt x="191" y="4"/>
                  </a:lnTo>
                  <a:lnTo>
                    <a:pt x="113" y="38"/>
                  </a:lnTo>
                  <a:lnTo>
                    <a:pt x="62" y="46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8" y="77"/>
                  </a:lnTo>
                  <a:lnTo>
                    <a:pt x="8" y="101"/>
                  </a:lnTo>
                  <a:lnTo>
                    <a:pt x="12" y="116"/>
                  </a:lnTo>
                  <a:lnTo>
                    <a:pt x="24" y="136"/>
                  </a:lnTo>
                  <a:lnTo>
                    <a:pt x="31" y="151"/>
                  </a:lnTo>
                  <a:lnTo>
                    <a:pt x="51" y="171"/>
                  </a:lnTo>
                  <a:lnTo>
                    <a:pt x="58" y="178"/>
                  </a:lnTo>
                  <a:lnTo>
                    <a:pt x="58" y="221"/>
                  </a:lnTo>
                  <a:lnTo>
                    <a:pt x="62" y="252"/>
                  </a:lnTo>
                  <a:lnTo>
                    <a:pt x="66" y="268"/>
                  </a:lnTo>
                  <a:lnTo>
                    <a:pt x="74" y="275"/>
                  </a:lnTo>
                  <a:lnTo>
                    <a:pt x="86" y="295"/>
                  </a:lnTo>
                  <a:lnTo>
                    <a:pt x="97" y="314"/>
                  </a:lnTo>
                  <a:lnTo>
                    <a:pt x="101" y="338"/>
                  </a:lnTo>
                  <a:lnTo>
                    <a:pt x="113" y="341"/>
                  </a:lnTo>
                  <a:lnTo>
                    <a:pt x="140" y="345"/>
                  </a:lnTo>
                  <a:lnTo>
                    <a:pt x="156" y="349"/>
                  </a:lnTo>
                  <a:lnTo>
                    <a:pt x="171" y="357"/>
                  </a:lnTo>
                  <a:lnTo>
                    <a:pt x="183" y="369"/>
                  </a:lnTo>
                  <a:lnTo>
                    <a:pt x="191" y="380"/>
                  </a:lnTo>
                  <a:lnTo>
                    <a:pt x="241" y="388"/>
                  </a:lnTo>
                  <a:lnTo>
                    <a:pt x="292" y="392"/>
                  </a:lnTo>
                  <a:lnTo>
                    <a:pt x="330" y="388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364" y="4362"/>
              <a:ext cx="10620" cy="5324"/>
              <a:chOff x="1429573" y="1995844"/>
              <a:chExt cx="6743993" cy="3381015"/>
            </a:xfrm>
          </p:grpSpPr>
          <p:sp>
            <p:nvSpPr>
              <p:cNvPr id="56" name="Freeform 28"/>
              <p:cNvSpPr/>
              <p:nvPr/>
            </p:nvSpPr>
            <p:spPr bwMode="auto">
              <a:xfrm>
                <a:off x="2061875" y="2224900"/>
                <a:ext cx="1364730" cy="1327698"/>
              </a:xfrm>
              <a:custGeom>
                <a:avLst/>
                <a:gdLst>
                  <a:gd name="T0" fmla="*/ 39 w 995"/>
                  <a:gd name="T1" fmla="*/ 509 h 968"/>
                  <a:gd name="T2" fmla="*/ 62 w 995"/>
                  <a:gd name="T3" fmla="*/ 521 h 968"/>
                  <a:gd name="T4" fmla="*/ 121 w 995"/>
                  <a:gd name="T5" fmla="*/ 548 h 968"/>
                  <a:gd name="T6" fmla="*/ 187 w 995"/>
                  <a:gd name="T7" fmla="*/ 556 h 968"/>
                  <a:gd name="T8" fmla="*/ 218 w 995"/>
                  <a:gd name="T9" fmla="*/ 548 h 968"/>
                  <a:gd name="T10" fmla="*/ 237 w 995"/>
                  <a:gd name="T11" fmla="*/ 529 h 968"/>
                  <a:gd name="T12" fmla="*/ 272 w 995"/>
                  <a:gd name="T13" fmla="*/ 482 h 968"/>
                  <a:gd name="T14" fmla="*/ 299 w 995"/>
                  <a:gd name="T15" fmla="*/ 459 h 968"/>
                  <a:gd name="T16" fmla="*/ 334 w 995"/>
                  <a:gd name="T17" fmla="*/ 455 h 968"/>
                  <a:gd name="T18" fmla="*/ 381 w 995"/>
                  <a:gd name="T19" fmla="*/ 466 h 968"/>
                  <a:gd name="T20" fmla="*/ 428 w 995"/>
                  <a:gd name="T21" fmla="*/ 486 h 968"/>
                  <a:gd name="T22" fmla="*/ 447 w 995"/>
                  <a:gd name="T23" fmla="*/ 505 h 968"/>
                  <a:gd name="T24" fmla="*/ 447 w 995"/>
                  <a:gd name="T25" fmla="*/ 532 h 968"/>
                  <a:gd name="T26" fmla="*/ 439 w 995"/>
                  <a:gd name="T27" fmla="*/ 587 h 968"/>
                  <a:gd name="T28" fmla="*/ 420 w 995"/>
                  <a:gd name="T29" fmla="*/ 696 h 968"/>
                  <a:gd name="T30" fmla="*/ 424 w 995"/>
                  <a:gd name="T31" fmla="*/ 781 h 968"/>
                  <a:gd name="T32" fmla="*/ 459 w 995"/>
                  <a:gd name="T33" fmla="*/ 898 h 968"/>
                  <a:gd name="T34" fmla="*/ 494 w 995"/>
                  <a:gd name="T35" fmla="*/ 968 h 968"/>
                  <a:gd name="T36" fmla="*/ 521 w 995"/>
                  <a:gd name="T37" fmla="*/ 956 h 968"/>
                  <a:gd name="T38" fmla="*/ 540 w 995"/>
                  <a:gd name="T39" fmla="*/ 933 h 968"/>
                  <a:gd name="T40" fmla="*/ 564 w 995"/>
                  <a:gd name="T41" fmla="*/ 886 h 968"/>
                  <a:gd name="T42" fmla="*/ 575 w 995"/>
                  <a:gd name="T43" fmla="*/ 859 h 968"/>
                  <a:gd name="T44" fmla="*/ 598 w 995"/>
                  <a:gd name="T45" fmla="*/ 820 h 968"/>
                  <a:gd name="T46" fmla="*/ 637 w 995"/>
                  <a:gd name="T47" fmla="*/ 793 h 968"/>
                  <a:gd name="T48" fmla="*/ 653 w 995"/>
                  <a:gd name="T49" fmla="*/ 789 h 968"/>
                  <a:gd name="T50" fmla="*/ 661 w 995"/>
                  <a:gd name="T51" fmla="*/ 773 h 968"/>
                  <a:gd name="T52" fmla="*/ 672 w 995"/>
                  <a:gd name="T53" fmla="*/ 738 h 968"/>
                  <a:gd name="T54" fmla="*/ 699 w 995"/>
                  <a:gd name="T55" fmla="*/ 711 h 968"/>
                  <a:gd name="T56" fmla="*/ 719 w 995"/>
                  <a:gd name="T57" fmla="*/ 699 h 968"/>
                  <a:gd name="T58" fmla="*/ 731 w 995"/>
                  <a:gd name="T59" fmla="*/ 688 h 968"/>
                  <a:gd name="T60" fmla="*/ 734 w 995"/>
                  <a:gd name="T61" fmla="*/ 630 h 968"/>
                  <a:gd name="T62" fmla="*/ 738 w 995"/>
                  <a:gd name="T63" fmla="*/ 622 h 968"/>
                  <a:gd name="T64" fmla="*/ 765 w 995"/>
                  <a:gd name="T65" fmla="*/ 595 h 968"/>
                  <a:gd name="T66" fmla="*/ 789 w 995"/>
                  <a:gd name="T67" fmla="*/ 583 h 968"/>
                  <a:gd name="T68" fmla="*/ 800 w 995"/>
                  <a:gd name="T69" fmla="*/ 575 h 968"/>
                  <a:gd name="T70" fmla="*/ 804 w 995"/>
                  <a:gd name="T71" fmla="*/ 556 h 968"/>
                  <a:gd name="T72" fmla="*/ 785 w 995"/>
                  <a:gd name="T73" fmla="*/ 517 h 968"/>
                  <a:gd name="T74" fmla="*/ 777 w 995"/>
                  <a:gd name="T75" fmla="*/ 505 h 968"/>
                  <a:gd name="T76" fmla="*/ 762 w 995"/>
                  <a:gd name="T77" fmla="*/ 474 h 968"/>
                  <a:gd name="T78" fmla="*/ 750 w 995"/>
                  <a:gd name="T79" fmla="*/ 435 h 968"/>
                  <a:gd name="T80" fmla="*/ 758 w 995"/>
                  <a:gd name="T81" fmla="*/ 404 h 968"/>
                  <a:gd name="T82" fmla="*/ 777 w 995"/>
                  <a:gd name="T83" fmla="*/ 389 h 968"/>
                  <a:gd name="T84" fmla="*/ 793 w 995"/>
                  <a:gd name="T85" fmla="*/ 385 h 968"/>
                  <a:gd name="T86" fmla="*/ 839 w 995"/>
                  <a:gd name="T87" fmla="*/ 362 h 968"/>
                  <a:gd name="T88" fmla="*/ 859 w 995"/>
                  <a:gd name="T89" fmla="*/ 330 h 968"/>
                  <a:gd name="T90" fmla="*/ 855 w 995"/>
                  <a:gd name="T91" fmla="*/ 303 h 968"/>
                  <a:gd name="T92" fmla="*/ 843 w 995"/>
                  <a:gd name="T93" fmla="*/ 284 h 968"/>
                  <a:gd name="T94" fmla="*/ 835 w 995"/>
                  <a:gd name="T95" fmla="*/ 272 h 968"/>
                  <a:gd name="T96" fmla="*/ 824 w 995"/>
                  <a:gd name="T97" fmla="*/ 222 h 968"/>
                  <a:gd name="T98" fmla="*/ 832 w 995"/>
                  <a:gd name="T99" fmla="*/ 148 h 968"/>
                  <a:gd name="T100" fmla="*/ 839 w 995"/>
                  <a:gd name="T101" fmla="*/ 70 h 968"/>
                  <a:gd name="T102" fmla="*/ 839 w 995"/>
                  <a:gd name="T103" fmla="*/ 62 h 968"/>
                  <a:gd name="T104" fmla="*/ 859 w 995"/>
                  <a:gd name="T105" fmla="*/ 31 h 968"/>
                  <a:gd name="T106" fmla="*/ 882 w 995"/>
                  <a:gd name="T107" fmla="*/ 27 h 968"/>
                  <a:gd name="T108" fmla="*/ 901 w 995"/>
                  <a:gd name="T109" fmla="*/ 35 h 968"/>
                  <a:gd name="T110" fmla="*/ 917 w 995"/>
                  <a:gd name="T111" fmla="*/ 55 h 968"/>
                  <a:gd name="T112" fmla="*/ 933 w 995"/>
                  <a:gd name="T113" fmla="*/ 55 h 968"/>
                  <a:gd name="T114" fmla="*/ 952 w 995"/>
                  <a:gd name="T115" fmla="*/ 31 h 9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95" h="968">
                    <a:moveTo>
                      <a:pt x="0" y="490"/>
                    </a:moveTo>
                    <a:lnTo>
                      <a:pt x="39" y="509"/>
                    </a:lnTo>
                    <a:lnTo>
                      <a:pt x="62" y="521"/>
                    </a:lnTo>
                    <a:lnTo>
                      <a:pt x="90" y="532"/>
                    </a:lnTo>
                    <a:lnTo>
                      <a:pt x="121" y="548"/>
                    </a:lnTo>
                    <a:lnTo>
                      <a:pt x="156" y="556"/>
                    </a:lnTo>
                    <a:lnTo>
                      <a:pt x="187" y="556"/>
                    </a:lnTo>
                    <a:lnTo>
                      <a:pt x="202" y="556"/>
                    </a:lnTo>
                    <a:lnTo>
                      <a:pt x="218" y="548"/>
                    </a:lnTo>
                    <a:lnTo>
                      <a:pt x="229" y="540"/>
                    </a:lnTo>
                    <a:lnTo>
                      <a:pt x="237" y="529"/>
                    </a:lnTo>
                    <a:lnTo>
                      <a:pt x="272" y="482"/>
                    </a:lnTo>
                    <a:lnTo>
                      <a:pt x="284" y="466"/>
                    </a:lnTo>
                    <a:lnTo>
                      <a:pt x="299" y="459"/>
                    </a:lnTo>
                    <a:lnTo>
                      <a:pt x="315" y="455"/>
                    </a:lnTo>
                    <a:lnTo>
                      <a:pt x="334" y="455"/>
                    </a:lnTo>
                    <a:lnTo>
                      <a:pt x="354" y="459"/>
                    </a:lnTo>
                    <a:lnTo>
                      <a:pt x="381" y="466"/>
                    </a:lnTo>
                    <a:lnTo>
                      <a:pt x="428" y="486"/>
                    </a:lnTo>
                    <a:lnTo>
                      <a:pt x="439" y="494"/>
                    </a:lnTo>
                    <a:lnTo>
                      <a:pt x="447" y="505"/>
                    </a:lnTo>
                    <a:lnTo>
                      <a:pt x="447" y="517"/>
                    </a:lnTo>
                    <a:lnTo>
                      <a:pt x="447" y="532"/>
                    </a:lnTo>
                    <a:lnTo>
                      <a:pt x="439" y="587"/>
                    </a:lnTo>
                    <a:lnTo>
                      <a:pt x="424" y="657"/>
                    </a:lnTo>
                    <a:lnTo>
                      <a:pt x="420" y="696"/>
                    </a:lnTo>
                    <a:lnTo>
                      <a:pt x="416" y="734"/>
                    </a:lnTo>
                    <a:lnTo>
                      <a:pt x="424" y="781"/>
                    </a:lnTo>
                    <a:lnTo>
                      <a:pt x="435" y="835"/>
                    </a:lnTo>
                    <a:lnTo>
                      <a:pt x="459" y="898"/>
                    </a:lnTo>
                    <a:lnTo>
                      <a:pt x="494" y="968"/>
                    </a:lnTo>
                    <a:lnTo>
                      <a:pt x="501" y="968"/>
                    </a:lnTo>
                    <a:lnTo>
                      <a:pt x="521" y="956"/>
                    </a:lnTo>
                    <a:lnTo>
                      <a:pt x="529" y="948"/>
                    </a:lnTo>
                    <a:lnTo>
                      <a:pt x="540" y="933"/>
                    </a:lnTo>
                    <a:lnTo>
                      <a:pt x="552" y="913"/>
                    </a:lnTo>
                    <a:lnTo>
                      <a:pt x="564" y="886"/>
                    </a:lnTo>
                    <a:lnTo>
                      <a:pt x="575" y="859"/>
                    </a:lnTo>
                    <a:lnTo>
                      <a:pt x="587" y="835"/>
                    </a:lnTo>
                    <a:lnTo>
                      <a:pt x="598" y="820"/>
                    </a:lnTo>
                    <a:lnTo>
                      <a:pt x="614" y="808"/>
                    </a:lnTo>
                    <a:lnTo>
                      <a:pt x="637" y="793"/>
                    </a:lnTo>
                    <a:lnTo>
                      <a:pt x="653" y="789"/>
                    </a:lnTo>
                    <a:lnTo>
                      <a:pt x="657" y="781"/>
                    </a:lnTo>
                    <a:lnTo>
                      <a:pt x="661" y="773"/>
                    </a:lnTo>
                    <a:lnTo>
                      <a:pt x="664" y="750"/>
                    </a:lnTo>
                    <a:lnTo>
                      <a:pt x="672" y="738"/>
                    </a:lnTo>
                    <a:lnTo>
                      <a:pt x="680" y="723"/>
                    </a:lnTo>
                    <a:lnTo>
                      <a:pt x="699" y="711"/>
                    </a:lnTo>
                    <a:lnTo>
                      <a:pt x="719" y="699"/>
                    </a:lnTo>
                    <a:lnTo>
                      <a:pt x="723" y="696"/>
                    </a:lnTo>
                    <a:lnTo>
                      <a:pt x="731" y="688"/>
                    </a:lnTo>
                    <a:lnTo>
                      <a:pt x="734" y="665"/>
                    </a:lnTo>
                    <a:lnTo>
                      <a:pt x="734" y="630"/>
                    </a:lnTo>
                    <a:lnTo>
                      <a:pt x="738" y="622"/>
                    </a:lnTo>
                    <a:lnTo>
                      <a:pt x="746" y="610"/>
                    </a:lnTo>
                    <a:lnTo>
                      <a:pt x="765" y="595"/>
                    </a:lnTo>
                    <a:lnTo>
                      <a:pt x="777" y="587"/>
                    </a:lnTo>
                    <a:lnTo>
                      <a:pt x="789" y="583"/>
                    </a:lnTo>
                    <a:lnTo>
                      <a:pt x="800" y="575"/>
                    </a:lnTo>
                    <a:lnTo>
                      <a:pt x="804" y="567"/>
                    </a:lnTo>
                    <a:lnTo>
                      <a:pt x="804" y="556"/>
                    </a:lnTo>
                    <a:lnTo>
                      <a:pt x="800" y="540"/>
                    </a:lnTo>
                    <a:lnTo>
                      <a:pt x="785" y="517"/>
                    </a:lnTo>
                    <a:lnTo>
                      <a:pt x="777" y="505"/>
                    </a:lnTo>
                    <a:lnTo>
                      <a:pt x="769" y="490"/>
                    </a:lnTo>
                    <a:lnTo>
                      <a:pt x="762" y="474"/>
                    </a:lnTo>
                    <a:lnTo>
                      <a:pt x="754" y="455"/>
                    </a:lnTo>
                    <a:lnTo>
                      <a:pt x="750" y="435"/>
                    </a:lnTo>
                    <a:lnTo>
                      <a:pt x="754" y="416"/>
                    </a:lnTo>
                    <a:lnTo>
                      <a:pt x="758" y="404"/>
                    </a:lnTo>
                    <a:lnTo>
                      <a:pt x="765" y="396"/>
                    </a:lnTo>
                    <a:lnTo>
                      <a:pt x="777" y="389"/>
                    </a:lnTo>
                    <a:lnTo>
                      <a:pt x="793" y="385"/>
                    </a:lnTo>
                    <a:lnTo>
                      <a:pt x="820" y="373"/>
                    </a:lnTo>
                    <a:lnTo>
                      <a:pt x="839" y="362"/>
                    </a:lnTo>
                    <a:lnTo>
                      <a:pt x="851" y="346"/>
                    </a:lnTo>
                    <a:lnTo>
                      <a:pt x="859" y="330"/>
                    </a:lnTo>
                    <a:lnTo>
                      <a:pt x="859" y="319"/>
                    </a:lnTo>
                    <a:lnTo>
                      <a:pt x="855" y="303"/>
                    </a:lnTo>
                    <a:lnTo>
                      <a:pt x="847" y="292"/>
                    </a:lnTo>
                    <a:lnTo>
                      <a:pt x="843" y="284"/>
                    </a:lnTo>
                    <a:lnTo>
                      <a:pt x="835" y="272"/>
                    </a:lnTo>
                    <a:lnTo>
                      <a:pt x="828" y="261"/>
                    </a:lnTo>
                    <a:lnTo>
                      <a:pt x="824" y="222"/>
                    </a:lnTo>
                    <a:lnTo>
                      <a:pt x="824" y="175"/>
                    </a:lnTo>
                    <a:lnTo>
                      <a:pt x="832" y="148"/>
                    </a:lnTo>
                    <a:lnTo>
                      <a:pt x="835" y="125"/>
                    </a:lnTo>
                    <a:lnTo>
                      <a:pt x="839" y="70"/>
                    </a:lnTo>
                    <a:lnTo>
                      <a:pt x="839" y="62"/>
                    </a:lnTo>
                    <a:lnTo>
                      <a:pt x="851" y="43"/>
                    </a:lnTo>
                    <a:lnTo>
                      <a:pt x="859" y="31"/>
                    </a:lnTo>
                    <a:lnTo>
                      <a:pt x="870" y="27"/>
                    </a:lnTo>
                    <a:lnTo>
                      <a:pt x="882" y="27"/>
                    </a:lnTo>
                    <a:lnTo>
                      <a:pt x="901" y="35"/>
                    </a:lnTo>
                    <a:lnTo>
                      <a:pt x="905" y="43"/>
                    </a:lnTo>
                    <a:lnTo>
                      <a:pt x="917" y="55"/>
                    </a:lnTo>
                    <a:lnTo>
                      <a:pt x="925" y="59"/>
                    </a:lnTo>
                    <a:lnTo>
                      <a:pt x="933" y="55"/>
                    </a:lnTo>
                    <a:lnTo>
                      <a:pt x="944" y="47"/>
                    </a:lnTo>
                    <a:lnTo>
                      <a:pt x="952" y="31"/>
                    </a:lnTo>
                    <a:lnTo>
                      <a:pt x="995" y="0"/>
                    </a:lnTo>
                  </a:path>
                </a:pathLst>
              </a:custGeom>
              <a:noFill/>
              <a:ln w="3175">
                <a:solidFill>
                  <a:srgbClr val="E7E6E6">
                    <a:lumMod val="50000"/>
                  </a:srgbClr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7" name="文本框 160"/>
              <p:cNvSpPr txBox="1"/>
              <p:nvPr/>
            </p:nvSpPr>
            <p:spPr>
              <a:xfrm>
                <a:off x="2533335" y="222346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德州市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8" name="文本框 161"/>
              <p:cNvSpPr txBox="1"/>
              <p:nvPr/>
            </p:nvSpPr>
            <p:spPr>
              <a:xfrm>
                <a:off x="1797147" y="3443922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聊城市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9" name="文本框 162"/>
              <p:cNvSpPr txBox="1"/>
              <p:nvPr/>
            </p:nvSpPr>
            <p:spPr>
              <a:xfrm>
                <a:off x="1429573" y="4612564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菏泽市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0" name="文本框 163"/>
              <p:cNvSpPr txBox="1"/>
              <p:nvPr/>
            </p:nvSpPr>
            <p:spPr>
              <a:xfrm>
                <a:off x="2599171" y="4562966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济宁市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1" name="文本框 164"/>
              <p:cNvSpPr txBox="1"/>
              <p:nvPr/>
            </p:nvSpPr>
            <p:spPr>
              <a:xfrm>
                <a:off x="3116626" y="5069082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枣庄市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2" name="文本框 165"/>
              <p:cNvSpPr txBox="1"/>
              <p:nvPr/>
            </p:nvSpPr>
            <p:spPr>
              <a:xfrm>
                <a:off x="3998339" y="4828567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临沂市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3" name="文本框 166"/>
              <p:cNvSpPr txBox="1"/>
              <p:nvPr/>
            </p:nvSpPr>
            <p:spPr>
              <a:xfrm>
                <a:off x="4754354" y="443562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日照市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4" name="文本框 167"/>
              <p:cNvSpPr txBox="1"/>
              <p:nvPr/>
            </p:nvSpPr>
            <p:spPr>
              <a:xfrm>
                <a:off x="3424662" y="3508165"/>
                <a:ext cx="728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莱芜市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5" name="文本框 168"/>
              <p:cNvSpPr txBox="1"/>
              <p:nvPr/>
            </p:nvSpPr>
            <p:spPr>
              <a:xfrm>
                <a:off x="2850750" y="3825166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泰安市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6" name="文本框 169"/>
              <p:cNvSpPr txBox="1"/>
              <p:nvPr/>
            </p:nvSpPr>
            <p:spPr>
              <a:xfrm>
                <a:off x="2990441" y="312644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济南市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7" name="文本框 170"/>
              <p:cNvSpPr txBox="1"/>
              <p:nvPr/>
            </p:nvSpPr>
            <p:spPr>
              <a:xfrm>
                <a:off x="4259684" y="1995844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东营市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8" name="文本框 171"/>
              <p:cNvSpPr txBox="1"/>
              <p:nvPr/>
            </p:nvSpPr>
            <p:spPr>
              <a:xfrm>
                <a:off x="3511821" y="2136577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滨州市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9" name="文本框 172"/>
              <p:cNvSpPr txBox="1"/>
              <p:nvPr/>
            </p:nvSpPr>
            <p:spPr>
              <a:xfrm>
                <a:off x="4744509" y="2973844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潍坊市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0" name="文本框 173"/>
              <p:cNvSpPr txBox="1"/>
              <p:nvPr/>
            </p:nvSpPr>
            <p:spPr>
              <a:xfrm>
                <a:off x="5768698" y="3584144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青岛市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1" name="文本框 174"/>
              <p:cNvSpPr txBox="1"/>
              <p:nvPr/>
            </p:nvSpPr>
            <p:spPr>
              <a:xfrm>
                <a:off x="6573164" y="234011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烟台市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2" name="文本框 175"/>
              <p:cNvSpPr txBox="1"/>
              <p:nvPr/>
            </p:nvSpPr>
            <p:spPr>
              <a:xfrm>
                <a:off x="7435864" y="2464928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威海市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" name="文本框 176"/>
              <p:cNvSpPr txBox="1"/>
              <p:nvPr/>
            </p:nvSpPr>
            <p:spPr>
              <a:xfrm>
                <a:off x="3718825" y="3064341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95000"/>
                        <a:lumOff val="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淄博市</a:t>
                </a:r>
                <a:endParaRPr kumimoji="0" lang="zh-CN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95000"/>
                      <a:lumOff val="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山东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376805" y="1868805"/>
            <a:ext cx="6985000" cy="4683760"/>
            <a:chOff x="3743" y="2943"/>
            <a:chExt cx="11000" cy="7376"/>
          </a:xfrm>
        </p:grpSpPr>
        <p:grpSp>
          <p:nvGrpSpPr>
            <p:cNvPr id="33" name="组合 32"/>
            <p:cNvGrpSpPr/>
            <p:nvPr/>
          </p:nvGrpSpPr>
          <p:grpSpPr>
            <a:xfrm>
              <a:off x="3743" y="2943"/>
              <a:ext cx="11001" cy="7376"/>
              <a:chOff x="1081677" y="1250532"/>
              <a:chExt cx="6985925" cy="4683961"/>
            </a:xfrm>
          </p:grpSpPr>
          <p:sp>
            <p:nvSpPr>
              <p:cNvPr id="34" name="Freeform 14"/>
              <p:cNvSpPr/>
              <p:nvPr/>
            </p:nvSpPr>
            <p:spPr bwMode="auto">
              <a:xfrm>
                <a:off x="3218998" y="2660640"/>
                <a:ext cx="245983" cy="196759"/>
              </a:xfrm>
              <a:custGeom>
                <a:avLst/>
                <a:gdLst>
                  <a:gd name="T0" fmla="*/ 72 w 90"/>
                  <a:gd name="T1" fmla="*/ 60 h 72"/>
                  <a:gd name="T2" fmla="*/ 72 w 90"/>
                  <a:gd name="T3" fmla="*/ 42 h 72"/>
                  <a:gd name="T4" fmla="*/ 72 w 90"/>
                  <a:gd name="T5" fmla="*/ 42 h 72"/>
                  <a:gd name="T6" fmla="*/ 78 w 90"/>
                  <a:gd name="T7" fmla="*/ 36 h 72"/>
                  <a:gd name="T8" fmla="*/ 88 w 90"/>
                  <a:gd name="T9" fmla="*/ 22 h 72"/>
                  <a:gd name="T10" fmla="*/ 90 w 90"/>
                  <a:gd name="T11" fmla="*/ 14 h 72"/>
                  <a:gd name="T12" fmla="*/ 90 w 90"/>
                  <a:gd name="T13" fmla="*/ 6 h 72"/>
                  <a:gd name="T14" fmla="*/ 88 w 90"/>
                  <a:gd name="T15" fmla="*/ 4 h 72"/>
                  <a:gd name="T16" fmla="*/ 84 w 90"/>
                  <a:gd name="T17" fmla="*/ 2 h 72"/>
                  <a:gd name="T18" fmla="*/ 72 w 90"/>
                  <a:gd name="T19" fmla="*/ 0 h 72"/>
                  <a:gd name="T20" fmla="*/ 54 w 90"/>
                  <a:gd name="T21" fmla="*/ 4 h 72"/>
                  <a:gd name="T22" fmla="*/ 54 w 90"/>
                  <a:gd name="T23" fmla="*/ 4 h 72"/>
                  <a:gd name="T24" fmla="*/ 48 w 90"/>
                  <a:gd name="T25" fmla="*/ 4 h 72"/>
                  <a:gd name="T26" fmla="*/ 34 w 90"/>
                  <a:gd name="T27" fmla="*/ 4 h 72"/>
                  <a:gd name="T28" fmla="*/ 26 w 90"/>
                  <a:gd name="T29" fmla="*/ 6 h 72"/>
                  <a:gd name="T30" fmla="*/ 20 w 90"/>
                  <a:gd name="T31" fmla="*/ 8 h 72"/>
                  <a:gd name="T32" fmla="*/ 16 w 90"/>
                  <a:gd name="T33" fmla="*/ 14 h 72"/>
                  <a:gd name="T34" fmla="*/ 14 w 90"/>
                  <a:gd name="T35" fmla="*/ 24 h 72"/>
                  <a:gd name="T36" fmla="*/ 14 w 90"/>
                  <a:gd name="T37" fmla="*/ 24 h 72"/>
                  <a:gd name="T38" fmla="*/ 16 w 90"/>
                  <a:gd name="T39" fmla="*/ 28 h 72"/>
                  <a:gd name="T40" fmla="*/ 16 w 90"/>
                  <a:gd name="T41" fmla="*/ 40 h 72"/>
                  <a:gd name="T42" fmla="*/ 16 w 90"/>
                  <a:gd name="T43" fmla="*/ 46 h 72"/>
                  <a:gd name="T44" fmla="*/ 14 w 90"/>
                  <a:gd name="T45" fmla="*/ 52 h 72"/>
                  <a:gd name="T46" fmla="*/ 10 w 90"/>
                  <a:gd name="T47" fmla="*/ 60 h 72"/>
                  <a:gd name="T48" fmla="*/ 4 w 90"/>
                  <a:gd name="T49" fmla="*/ 64 h 72"/>
                  <a:gd name="T50" fmla="*/ 0 w 90"/>
                  <a:gd name="T51" fmla="*/ 68 h 72"/>
                  <a:gd name="T52" fmla="*/ 28 w 90"/>
                  <a:gd name="T53" fmla="*/ 72 h 72"/>
                  <a:gd name="T54" fmla="*/ 28 w 90"/>
                  <a:gd name="T55" fmla="*/ 72 h 72"/>
                  <a:gd name="T56" fmla="*/ 36 w 90"/>
                  <a:gd name="T57" fmla="*/ 68 h 72"/>
                  <a:gd name="T58" fmla="*/ 42 w 90"/>
                  <a:gd name="T59" fmla="*/ 64 h 72"/>
                  <a:gd name="T60" fmla="*/ 52 w 90"/>
                  <a:gd name="T61" fmla="*/ 62 h 72"/>
                  <a:gd name="T62" fmla="*/ 52 w 90"/>
                  <a:gd name="T63" fmla="*/ 62 h 72"/>
                  <a:gd name="T64" fmla="*/ 66 w 90"/>
                  <a:gd name="T65" fmla="*/ 60 h 72"/>
                  <a:gd name="T66" fmla="*/ 72 w 90"/>
                  <a:gd name="T67" fmla="*/ 60 h 72"/>
                  <a:gd name="T68" fmla="*/ 72 w 90"/>
                  <a:gd name="T69" fmla="*/ 60 h 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0" h="72">
                    <a:moveTo>
                      <a:pt x="72" y="60"/>
                    </a:moveTo>
                    <a:lnTo>
                      <a:pt x="72" y="42"/>
                    </a:lnTo>
                    <a:lnTo>
                      <a:pt x="78" y="36"/>
                    </a:lnTo>
                    <a:lnTo>
                      <a:pt x="88" y="22"/>
                    </a:lnTo>
                    <a:lnTo>
                      <a:pt x="90" y="14"/>
                    </a:lnTo>
                    <a:lnTo>
                      <a:pt x="90" y="6"/>
                    </a:lnTo>
                    <a:lnTo>
                      <a:pt x="88" y="4"/>
                    </a:lnTo>
                    <a:lnTo>
                      <a:pt x="84" y="2"/>
                    </a:lnTo>
                    <a:lnTo>
                      <a:pt x="72" y="0"/>
                    </a:lnTo>
                    <a:lnTo>
                      <a:pt x="54" y="4"/>
                    </a:lnTo>
                    <a:lnTo>
                      <a:pt x="48" y="4"/>
                    </a:lnTo>
                    <a:lnTo>
                      <a:pt x="34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40"/>
                    </a:lnTo>
                    <a:lnTo>
                      <a:pt x="16" y="46"/>
                    </a:lnTo>
                    <a:lnTo>
                      <a:pt x="14" y="52"/>
                    </a:lnTo>
                    <a:lnTo>
                      <a:pt x="10" y="60"/>
                    </a:lnTo>
                    <a:lnTo>
                      <a:pt x="4" y="64"/>
                    </a:lnTo>
                    <a:lnTo>
                      <a:pt x="0" y="68"/>
                    </a:lnTo>
                    <a:lnTo>
                      <a:pt x="28" y="72"/>
                    </a:lnTo>
                    <a:lnTo>
                      <a:pt x="36" y="68"/>
                    </a:lnTo>
                    <a:lnTo>
                      <a:pt x="42" y="64"/>
                    </a:lnTo>
                    <a:lnTo>
                      <a:pt x="52" y="62"/>
                    </a:lnTo>
                    <a:lnTo>
                      <a:pt x="66" y="60"/>
                    </a:lnTo>
                    <a:lnTo>
                      <a:pt x="72" y="60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5" name="Freeform 15"/>
              <p:cNvSpPr/>
              <p:nvPr/>
            </p:nvSpPr>
            <p:spPr bwMode="auto">
              <a:xfrm>
                <a:off x="4744095" y="2868330"/>
                <a:ext cx="535697" cy="530157"/>
              </a:xfrm>
              <a:custGeom>
                <a:avLst/>
                <a:gdLst>
                  <a:gd name="T0" fmla="*/ 18 w 196"/>
                  <a:gd name="T1" fmla="*/ 110 h 194"/>
                  <a:gd name="T2" fmla="*/ 0 w 196"/>
                  <a:gd name="T3" fmla="*/ 130 h 194"/>
                  <a:gd name="T4" fmla="*/ 0 w 196"/>
                  <a:gd name="T5" fmla="*/ 140 h 194"/>
                  <a:gd name="T6" fmla="*/ 8 w 196"/>
                  <a:gd name="T7" fmla="*/ 152 h 194"/>
                  <a:gd name="T8" fmla="*/ 14 w 196"/>
                  <a:gd name="T9" fmla="*/ 158 h 194"/>
                  <a:gd name="T10" fmla="*/ 16 w 196"/>
                  <a:gd name="T11" fmla="*/ 170 h 194"/>
                  <a:gd name="T12" fmla="*/ 14 w 196"/>
                  <a:gd name="T13" fmla="*/ 182 h 194"/>
                  <a:gd name="T14" fmla="*/ 12 w 196"/>
                  <a:gd name="T15" fmla="*/ 184 h 194"/>
                  <a:gd name="T16" fmla="*/ 10 w 196"/>
                  <a:gd name="T17" fmla="*/ 192 h 194"/>
                  <a:gd name="T18" fmla="*/ 14 w 196"/>
                  <a:gd name="T19" fmla="*/ 194 h 194"/>
                  <a:gd name="T20" fmla="*/ 26 w 196"/>
                  <a:gd name="T21" fmla="*/ 192 h 194"/>
                  <a:gd name="T22" fmla="*/ 42 w 196"/>
                  <a:gd name="T23" fmla="*/ 188 h 194"/>
                  <a:gd name="T24" fmla="*/ 62 w 196"/>
                  <a:gd name="T25" fmla="*/ 190 h 194"/>
                  <a:gd name="T26" fmla="*/ 64 w 196"/>
                  <a:gd name="T27" fmla="*/ 190 h 194"/>
                  <a:gd name="T28" fmla="*/ 76 w 196"/>
                  <a:gd name="T29" fmla="*/ 184 h 194"/>
                  <a:gd name="T30" fmla="*/ 82 w 196"/>
                  <a:gd name="T31" fmla="*/ 178 h 194"/>
                  <a:gd name="T32" fmla="*/ 88 w 196"/>
                  <a:gd name="T33" fmla="*/ 174 h 194"/>
                  <a:gd name="T34" fmla="*/ 110 w 196"/>
                  <a:gd name="T35" fmla="*/ 174 h 194"/>
                  <a:gd name="T36" fmla="*/ 114 w 196"/>
                  <a:gd name="T37" fmla="*/ 174 h 194"/>
                  <a:gd name="T38" fmla="*/ 126 w 196"/>
                  <a:gd name="T39" fmla="*/ 172 h 194"/>
                  <a:gd name="T40" fmla="*/ 136 w 196"/>
                  <a:gd name="T41" fmla="*/ 164 h 194"/>
                  <a:gd name="T42" fmla="*/ 140 w 196"/>
                  <a:gd name="T43" fmla="*/ 158 h 194"/>
                  <a:gd name="T44" fmla="*/ 148 w 196"/>
                  <a:gd name="T45" fmla="*/ 148 h 194"/>
                  <a:gd name="T46" fmla="*/ 156 w 196"/>
                  <a:gd name="T47" fmla="*/ 142 h 194"/>
                  <a:gd name="T48" fmla="*/ 168 w 196"/>
                  <a:gd name="T49" fmla="*/ 142 h 194"/>
                  <a:gd name="T50" fmla="*/ 196 w 196"/>
                  <a:gd name="T51" fmla="*/ 124 h 194"/>
                  <a:gd name="T52" fmla="*/ 196 w 196"/>
                  <a:gd name="T53" fmla="*/ 124 h 194"/>
                  <a:gd name="T54" fmla="*/ 194 w 196"/>
                  <a:gd name="T55" fmla="*/ 118 h 194"/>
                  <a:gd name="T56" fmla="*/ 186 w 196"/>
                  <a:gd name="T57" fmla="*/ 110 h 194"/>
                  <a:gd name="T58" fmla="*/ 156 w 196"/>
                  <a:gd name="T59" fmla="*/ 78 h 194"/>
                  <a:gd name="T60" fmla="*/ 148 w 196"/>
                  <a:gd name="T61" fmla="*/ 64 h 194"/>
                  <a:gd name="T62" fmla="*/ 144 w 196"/>
                  <a:gd name="T63" fmla="*/ 48 h 194"/>
                  <a:gd name="T64" fmla="*/ 144 w 196"/>
                  <a:gd name="T65" fmla="*/ 28 h 194"/>
                  <a:gd name="T66" fmla="*/ 124 w 196"/>
                  <a:gd name="T67" fmla="*/ 0 h 194"/>
                  <a:gd name="T68" fmla="*/ 122 w 196"/>
                  <a:gd name="T69" fmla="*/ 0 h 194"/>
                  <a:gd name="T70" fmla="*/ 104 w 196"/>
                  <a:gd name="T71" fmla="*/ 4 h 194"/>
                  <a:gd name="T72" fmla="*/ 92 w 196"/>
                  <a:gd name="T73" fmla="*/ 0 h 194"/>
                  <a:gd name="T74" fmla="*/ 78 w 196"/>
                  <a:gd name="T75" fmla="*/ 0 h 194"/>
                  <a:gd name="T76" fmla="*/ 92 w 196"/>
                  <a:gd name="T77" fmla="*/ 14 h 194"/>
                  <a:gd name="T78" fmla="*/ 90 w 196"/>
                  <a:gd name="T79" fmla="*/ 16 h 194"/>
                  <a:gd name="T80" fmla="*/ 78 w 196"/>
                  <a:gd name="T81" fmla="*/ 34 h 194"/>
                  <a:gd name="T82" fmla="*/ 68 w 196"/>
                  <a:gd name="T83" fmla="*/ 54 h 194"/>
                  <a:gd name="T84" fmla="*/ 60 w 196"/>
                  <a:gd name="T85" fmla="*/ 74 h 194"/>
                  <a:gd name="T86" fmla="*/ 54 w 196"/>
                  <a:gd name="T87" fmla="*/ 72 h 194"/>
                  <a:gd name="T88" fmla="*/ 50 w 196"/>
                  <a:gd name="T89" fmla="*/ 70 h 194"/>
                  <a:gd name="T90" fmla="*/ 40 w 196"/>
                  <a:gd name="T91" fmla="*/ 70 h 194"/>
                  <a:gd name="T92" fmla="*/ 32 w 196"/>
                  <a:gd name="T93" fmla="*/ 74 h 194"/>
                  <a:gd name="T94" fmla="*/ 32 w 196"/>
                  <a:gd name="T95" fmla="*/ 86 h 194"/>
                  <a:gd name="T96" fmla="*/ 24 w 196"/>
                  <a:gd name="T97" fmla="*/ 104 h 194"/>
                  <a:gd name="T98" fmla="*/ 18 w 196"/>
                  <a:gd name="T99" fmla="*/ 110 h 19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96" h="194">
                    <a:moveTo>
                      <a:pt x="18" y="110"/>
                    </a:moveTo>
                    <a:lnTo>
                      <a:pt x="18" y="110"/>
                    </a:lnTo>
                    <a:lnTo>
                      <a:pt x="8" y="120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4" y="146"/>
                    </a:lnTo>
                    <a:lnTo>
                      <a:pt x="8" y="152"/>
                    </a:lnTo>
                    <a:lnTo>
                      <a:pt x="14" y="158"/>
                    </a:lnTo>
                    <a:lnTo>
                      <a:pt x="16" y="166"/>
                    </a:lnTo>
                    <a:lnTo>
                      <a:pt x="16" y="170"/>
                    </a:lnTo>
                    <a:lnTo>
                      <a:pt x="16" y="176"/>
                    </a:lnTo>
                    <a:lnTo>
                      <a:pt x="14" y="182"/>
                    </a:lnTo>
                    <a:lnTo>
                      <a:pt x="12" y="184"/>
                    </a:lnTo>
                    <a:lnTo>
                      <a:pt x="10" y="186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4" y="194"/>
                    </a:lnTo>
                    <a:lnTo>
                      <a:pt x="20" y="194"/>
                    </a:lnTo>
                    <a:lnTo>
                      <a:pt x="26" y="192"/>
                    </a:lnTo>
                    <a:lnTo>
                      <a:pt x="42" y="188"/>
                    </a:lnTo>
                    <a:lnTo>
                      <a:pt x="54" y="188"/>
                    </a:lnTo>
                    <a:lnTo>
                      <a:pt x="62" y="190"/>
                    </a:lnTo>
                    <a:lnTo>
                      <a:pt x="64" y="190"/>
                    </a:lnTo>
                    <a:lnTo>
                      <a:pt x="72" y="188"/>
                    </a:lnTo>
                    <a:lnTo>
                      <a:pt x="76" y="184"/>
                    </a:lnTo>
                    <a:lnTo>
                      <a:pt x="82" y="178"/>
                    </a:lnTo>
                    <a:lnTo>
                      <a:pt x="84" y="176"/>
                    </a:lnTo>
                    <a:lnTo>
                      <a:pt x="88" y="174"/>
                    </a:lnTo>
                    <a:lnTo>
                      <a:pt x="98" y="174"/>
                    </a:lnTo>
                    <a:lnTo>
                      <a:pt x="110" y="174"/>
                    </a:lnTo>
                    <a:lnTo>
                      <a:pt x="114" y="174"/>
                    </a:lnTo>
                    <a:lnTo>
                      <a:pt x="122" y="174"/>
                    </a:lnTo>
                    <a:lnTo>
                      <a:pt x="126" y="172"/>
                    </a:lnTo>
                    <a:lnTo>
                      <a:pt x="130" y="168"/>
                    </a:lnTo>
                    <a:lnTo>
                      <a:pt x="136" y="164"/>
                    </a:lnTo>
                    <a:lnTo>
                      <a:pt x="140" y="158"/>
                    </a:lnTo>
                    <a:lnTo>
                      <a:pt x="142" y="152"/>
                    </a:lnTo>
                    <a:lnTo>
                      <a:pt x="148" y="148"/>
                    </a:lnTo>
                    <a:lnTo>
                      <a:pt x="152" y="144"/>
                    </a:lnTo>
                    <a:lnTo>
                      <a:pt x="156" y="142"/>
                    </a:lnTo>
                    <a:lnTo>
                      <a:pt x="164" y="142"/>
                    </a:lnTo>
                    <a:lnTo>
                      <a:pt x="168" y="142"/>
                    </a:lnTo>
                    <a:lnTo>
                      <a:pt x="172" y="132"/>
                    </a:lnTo>
                    <a:lnTo>
                      <a:pt x="196" y="124"/>
                    </a:lnTo>
                    <a:lnTo>
                      <a:pt x="194" y="118"/>
                    </a:lnTo>
                    <a:lnTo>
                      <a:pt x="186" y="110"/>
                    </a:lnTo>
                    <a:lnTo>
                      <a:pt x="156" y="78"/>
                    </a:lnTo>
                    <a:lnTo>
                      <a:pt x="154" y="76"/>
                    </a:lnTo>
                    <a:lnTo>
                      <a:pt x="148" y="64"/>
                    </a:lnTo>
                    <a:lnTo>
                      <a:pt x="146" y="56"/>
                    </a:lnTo>
                    <a:lnTo>
                      <a:pt x="144" y="48"/>
                    </a:lnTo>
                    <a:lnTo>
                      <a:pt x="142" y="38"/>
                    </a:lnTo>
                    <a:lnTo>
                      <a:pt x="144" y="28"/>
                    </a:lnTo>
                    <a:lnTo>
                      <a:pt x="140" y="16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4" y="2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78" y="0"/>
                    </a:lnTo>
                    <a:lnTo>
                      <a:pt x="88" y="8"/>
                    </a:lnTo>
                    <a:lnTo>
                      <a:pt x="92" y="14"/>
                    </a:lnTo>
                    <a:lnTo>
                      <a:pt x="90" y="16"/>
                    </a:lnTo>
                    <a:lnTo>
                      <a:pt x="86" y="20"/>
                    </a:lnTo>
                    <a:lnTo>
                      <a:pt x="78" y="34"/>
                    </a:lnTo>
                    <a:lnTo>
                      <a:pt x="68" y="54"/>
                    </a:lnTo>
                    <a:lnTo>
                      <a:pt x="64" y="66"/>
                    </a:lnTo>
                    <a:lnTo>
                      <a:pt x="60" y="74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0" y="70"/>
                    </a:lnTo>
                    <a:lnTo>
                      <a:pt x="46" y="70"/>
                    </a:lnTo>
                    <a:lnTo>
                      <a:pt x="40" y="70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2" y="86"/>
                    </a:lnTo>
                    <a:lnTo>
                      <a:pt x="28" y="98"/>
                    </a:lnTo>
                    <a:lnTo>
                      <a:pt x="24" y="104"/>
                    </a:lnTo>
                    <a:lnTo>
                      <a:pt x="18" y="110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6" name="Freeform 17"/>
              <p:cNvSpPr/>
              <p:nvPr/>
            </p:nvSpPr>
            <p:spPr bwMode="auto">
              <a:xfrm>
                <a:off x="5498443" y="3770143"/>
                <a:ext cx="830877" cy="672260"/>
              </a:xfrm>
              <a:custGeom>
                <a:avLst/>
                <a:gdLst>
                  <a:gd name="T0" fmla="*/ 282 w 304"/>
                  <a:gd name="T1" fmla="*/ 88 h 246"/>
                  <a:gd name="T2" fmla="*/ 274 w 304"/>
                  <a:gd name="T3" fmla="*/ 76 h 246"/>
                  <a:gd name="T4" fmla="*/ 256 w 304"/>
                  <a:gd name="T5" fmla="*/ 80 h 246"/>
                  <a:gd name="T6" fmla="*/ 240 w 304"/>
                  <a:gd name="T7" fmla="*/ 94 h 246"/>
                  <a:gd name="T8" fmla="*/ 224 w 304"/>
                  <a:gd name="T9" fmla="*/ 96 h 246"/>
                  <a:gd name="T10" fmla="*/ 202 w 304"/>
                  <a:gd name="T11" fmla="*/ 64 h 246"/>
                  <a:gd name="T12" fmla="*/ 196 w 304"/>
                  <a:gd name="T13" fmla="*/ 56 h 246"/>
                  <a:gd name="T14" fmla="*/ 166 w 304"/>
                  <a:gd name="T15" fmla="*/ 24 h 246"/>
                  <a:gd name="T16" fmla="*/ 156 w 304"/>
                  <a:gd name="T17" fmla="*/ 36 h 246"/>
                  <a:gd name="T18" fmla="*/ 116 w 304"/>
                  <a:gd name="T19" fmla="*/ 28 h 246"/>
                  <a:gd name="T20" fmla="*/ 100 w 304"/>
                  <a:gd name="T21" fmla="*/ 32 h 246"/>
                  <a:gd name="T22" fmla="*/ 84 w 304"/>
                  <a:gd name="T23" fmla="*/ 24 h 246"/>
                  <a:gd name="T24" fmla="*/ 70 w 304"/>
                  <a:gd name="T25" fmla="*/ 20 h 246"/>
                  <a:gd name="T26" fmla="*/ 58 w 304"/>
                  <a:gd name="T27" fmla="*/ 8 h 246"/>
                  <a:gd name="T28" fmla="*/ 58 w 304"/>
                  <a:gd name="T29" fmla="*/ 18 h 246"/>
                  <a:gd name="T30" fmla="*/ 48 w 304"/>
                  <a:gd name="T31" fmla="*/ 22 h 246"/>
                  <a:gd name="T32" fmla="*/ 30 w 304"/>
                  <a:gd name="T33" fmla="*/ 28 h 246"/>
                  <a:gd name="T34" fmla="*/ 20 w 304"/>
                  <a:gd name="T35" fmla="*/ 42 h 246"/>
                  <a:gd name="T36" fmla="*/ 10 w 304"/>
                  <a:gd name="T37" fmla="*/ 52 h 246"/>
                  <a:gd name="T38" fmla="*/ 4 w 304"/>
                  <a:gd name="T39" fmla="*/ 58 h 246"/>
                  <a:gd name="T40" fmla="*/ 6 w 304"/>
                  <a:gd name="T41" fmla="*/ 68 h 246"/>
                  <a:gd name="T42" fmla="*/ 16 w 304"/>
                  <a:gd name="T43" fmla="*/ 78 h 246"/>
                  <a:gd name="T44" fmla="*/ 18 w 304"/>
                  <a:gd name="T45" fmla="*/ 86 h 246"/>
                  <a:gd name="T46" fmla="*/ 14 w 304"/>
                  <a:gd name="T47" fmla="*/ 90 h 246"/>
                  <a:gd name="T48" fmla="*/ 2 w 304"/>
                  <a:gd name="T49" fmla="*/ 88 h 246"/>
                  <a:gd name="T50" fmla="*/ 2 w 304"/>
                  <a:gd name="T51" fmla="*/ 104 h 246"/>
                  <a:gd name="T52" fmla="*/ 12 w 304"/>
                  <a:gd name="T53" fmla="*/ 108 h 246"/>
                  <a:gd name="T54" fmla="*/ 14 w 304"/>
                  <a:gd name="T55" fmla="*/ 130 h 246"/>
                  <a:gd name="T56" fmla="*/ 44 w 304"/>
                  <a:gd name="T57" fmla="*/ 156 h 246"/>
                  <a:gd name="T58" fmla="*/ 66 w 304"/>
                  <a:gd name="T59" fmla="*/ 162 h 246"/>
                  <a:gd name="T60" fmla="*/ 86 w 304"/>
                  <a:gd name="T61" fmla="*/ 162 h 246"/>
                  <a:gd name="T62" fmla="*/ 104 w 304"/>
                  <a:gd name="T63" fmla="*/ 166 h 246"/>
                  <a:gd name="T64" fmla="*/ 124 w 304"/>
                  <a:gd name="T65" fmla="*/ 174 h 246"/>
                  <a:gd name="T66" fmla="*/ 146 w 304"/>
                  <a:gd name="T67" fmla="*/ 174 h 246"/>
                  <a:gd name="T68" fmla="*/ 158 w 304"/>
                  <a:gd name="T69" fmla="*/ 186 h 246"/>
                  <a:gd name="T70" fmla="*/ 162 w 304"/>
                  <a:gd name="T71" fmla="*/ 190 h 246"/>
                  <a:gd name="T72" fmla="*/ 182 w 304"/>
                  <a:gd name="T73" fmla="*/ 196 h 246"/>
                  <a:gd name="T74" fmla="*/ 210 w 304"/>
                  <a:gd name="T75" fmla="*/ 226 h 246"/>
                  <a:gd name="T76" fmla="*/ 230 w 304"/>
                  <a:gd name="T77" fmla="*/ 228 h 246"/>
                  <a:gd name="T78" fmla="*/ 248 w 304"/>
                  <a:gd name="T79" fmla="*/ 238 h 246"/>
                  <a:gd name="T80" fmla="*/ 276 w 304"/>
                  <a:gd name="T81" fmla="*/ 246 h 246"/>
                  <a:gd name="T82" fmla="*/ 284 w 304"/>
                  <a:gd name="T83" fmla="*/ 230 h 246"/>
                  <a:gd name="T84" fmla="*/ 286 w 304"/>
                  <a:gd name="T85" fmla="*/ 210 h 246"/>
                  <a:gd name="T86" fmla="*/ 290 w 304"/>
                  <a:gd name="T87" fmla="*/ 166 h 246"/>
                  <a:gd name="T88" fmla="*/ 304 w 304"/>
                  <a:gd name="T89" fmla="*/ 122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04" h="246">
                    <a:moveTo>
                      <a:pt x="290" y="104"/>
                    </a:moveTo>
                    <a:lnTo>
                      <a:pt x="282" y="88"/>
                    </a:lnTo>
                    <a:lnTo>
                      <a:pt x="280" y="82"/>
                    </a:lnTo>
                    <a:lnTo>
                      <a:pt x="278" y="76"/>
                    </a:lnTo>
                    <a:lnTo>
                      <a:pt x="274" y="76"/>
                    </a:lnTo>
                    <a:lnTo>
                      <a:pt x="268" y="76"/>
                    </a:lnTo>
                    <a:lnTo>
                      <a:pt x="260" y="78"/>
                    </a:lnTo>
                    <a:lnTo>
                      <a:pt x="256" y="80"/>
                    </a:lnTo>
                    <a:lnTo>
                      <a:pt x="248" y="88"/>
                    </a:lnTo>
                    <a:lnTo>
                      <a:pt x="240" y="94"/>
                    </a:lnTo>
                    <a:lnTo>
                      <a:pt x="234" y="96"/>
                    </a:lnTo>
                    <a:lnTo>
                      <a:pt x="228" y="98"/>
                    </a:lnTo>
                    <a:lnTo>
                      <a:pt x="224" y="96"/>
                    </a:lnTo>
                    <a:lnTo>
                      <a:pt x="222" y="94"/>
                    </a:lnTo>
                    <a:lnTo>
                      <a:pt x="220" y="92"/>
                    </a:lnTo>
                    <a:lnTo>
                      <a:pt x="202" y="64"/>
                    </a:lnTo>
                    <a:lnTo>
                      <a:pt x="200" y="62"/>
                    </a:lnTo>
                    <a:lnTo>
                      <a:pt x="196" y="56"/>
                    </a:lnTo>
                    <a:lnTo>
                      <a:pt x="188" y="42"/>
                    </a:lnTo>
                    <a:lnTo>
                      <a:pt x="180" y="22"/>
                    </a:lnTo>
                    <a:lnTo>
                      <a:pt x="166" y="24"/>
                    </a:lnTo>
                    <a:lnTo>
                      <a:pt x="160" y="16"/>
                    </a:lnTo>
                    <a:lnTo>
                      <a:pt x="156" y="20"/>
                    </a:lnTo>
                    <a:lnTo>
                      <a:pt x="156" y="36"/>
                    </a:lnTo>
                    <a:lnTo>
                      <a:pt x="138" y="36"/>
                    </a:lnTo>
                    <a:lnTo>
                      <a:pt x="132" y="34"/>
                    </a:lnTo>
                    <a:lnTo>
                      <a:pt x="116" y="28"/>
                    </a:lnTo>
                    <a:lnTo>
                      <a:pt x="106" y="30"/>
                    </a:lnTo>
                    <a:lnTo>
                      <a:pt x="100" y="32"/>
                    </a:lnTo>
                    <a:lnTo>
                      <a:pt x="94" y="30"/>
                    </a:lnTo>
                    <a:lnTo>
                      <a:pt x="90" y="28"/>
                    </a:lnTo>
                    <a:lnTo>
                      <a:pt x="84" y="24"/>
                    </a:lnTo>
                    <a:lnTo>
                      <a:pt x="84" y="22"/>
                    </a:lnTo>
                    <a:lnTo>
                      <a:pt x="70" y="24"/>
                    </a:lnTo>
                    <a:lnTo>
                      <a:pt x="70" y="20"/>
                    </a:lnTo>
                    <a:lnTo>
                      <a:pt x="68" y="0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4"/>
                    </a:lnTo>
                    <a:lnTo>
                      <a:pt x="58" y="18"/>
                    </a:lnTo>
                    <a:lnTo>
                      <a:pt x="56" y="20"/>
                    </a:lnTo>
                    <a:lnTo>
                      <a:pt x="52" y="22"/>
                    </a:lnTo>
                    <a:lnTo>
                      <a:pt x="48" y="22"/>
                    </a:lnTo>
                    <a:lnTo>
                      <a:pt x="36" y="24"/>
                    </a:lnTo>
                    <a:lnTo>
                      <a:pt x="30" y="28"/>
                    </a:lnTo>
                    <a:lnTo>
                      <a:pt x="22" y="32"/>
                    </a:lnTo>
                    <a:lnTo>
                      <a:pt x="20" y="42"/>
                    </a:lnTo>
                    <a:lnTo>
                      <a:pt x="16" y="48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4" y="58"/>
                    </a:lnTo>
                    <a:lnTo>
                      <a:pt x="4" y="62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12" y="74"/>
                    </a:lnTo>
                    <a:lnTo>
                      <a:pt x="16" y="78"/>
                    </a:lnTo>
                    <a:lnTo>
                      <a:pt x="18" y="80"/>
                    </a:lnTo>
                    <a:lnTo>
                      <a:pt x="20" y="84"/>
                    </a:lnTo>
                    <a:lnTo>
                      <a:pt x="18" y="86"/>
                    </a:lnTo>
                    <a:lnTo>
                      <a:pt x="16" y="88"/>
                    </a:lnTo>
                    <a:lnTo>
                      <a:pt x="14" y="90"/>
                    </a:lnTo>
                    <a:lnTo>
                      <a:pt x="8" y="86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4"/>
                    </a:lnTo>
                    <a:lnTo>
                      <a:pt x="12" y="108"/>
                    </a:lnTo>
                    <a:lnTo>
                      <a:pt x="12" y="120"/>
                    </a:lnTo>
                    <a:lnTo>
                      <a:pt x="14" y="130"/>
                    </a:lnTo>
                    <a:lnTo>
                      <a:pt x="22" y="138"/>
                    </a:lnTo>
                    <a:lnTo>
                      <a:pt x="28" y="146"/>
                    </a:lnTo>
                    <a:lnTo>
                      <a:pt x="44" y="156"/>
                    </a:lnTo>
                    <a:lnTo>
                      <a:pt x="52" y="160"/>
                    </a:lnTo>
                    <a:lnTo>
                      <a:pt x="56" y="162"/>
                    </a:lnTo>
                    <a:lnTo>
                      <a:pt x="66" y="162"/>
                    </a:lnTo>
                    <a:lnTo>
                      <a:pt x="74" y="162"/>
                    </a:lnTo>
                    <a:lnTo>
                      <a:pt x="86" y="162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8" y="170"/>
                    </a:lnTo>
                    <a:lnTo>
                      <a:pt x="118" y="174"/>
                    </a:lnTo>
                    <a:lnTo>
                      <a:pt x="124" y="174"/>
                    </a:lnTo>
                    <a:lnTo>
                      <a:pt x="132" y="174"/>
                    </a:lnTo>
                    <a:lnTo>
                      <a:pt x="146" y="174"/>
                    </a:lnTo>
                    <a:lnTo>
                      <a:pt x="152" y="176"/>
                    </a:lnTo>
                    <a:lnTo>
                      <a:pt x="156" y="180"/>
                    </a:lnTo>
                    <a:lnTo>
                      <a:pt x="158" y="186"/>
                    </a:lnTo>
                    <a:lnTo>
                      <a:pt x="160" y="188"/>
                    </a:lnTo>
                    <a:lnTo>
                      <a:pt x="162" y="190"/>
                    </a:lnTo>
                    <a:lnTo>
                      <a:pt x="170" y="194"/>
                    </a:lnTo>
                    <a:lnTo>
                      <a:pt x="182" y="196"/>
                    </a:lnTo>
                    <a:lnTo>
                      <a:pt x="192" y="208"/>
                    </a:lnTo>
                    <a:lnTo>
                      <a:pt x="200" y="218"/>
                    </a:lnTo>
                    <a:lnTo>
                      <a:pt x="210" y="226"/>
                    </a:lnTo>
                    <a:lnTo>
                      <a:pt x="220" y="228"/>
                    </a:lnTo>
                    <a:lnTo>
                      <a:pt x="230" y="228"/>
                    </a:lnTo>
                    <a:lnTo>
                      <a:pt x="240" y="232"/>
                    </a:lnTo>
                    <a:lnTo>
                      <a:pt x="248" y="238"/>
                    </a:lnTo>
                    <a:lnTo>
                      <a:pt x="260" y="244"/>
                    </a:lnTo>
                    <a:lnTo>
                      <a:pt x="270" y="246"/>
                    </a:lnTo>
                    <a:lnTo>
                      <a:pt x="276" y="246"/>
                    </a:lnTo>
                    <a:lnTo>
                      <a:pt x="280" y="240"/>
                    </a:lnTo>
                    <a:lnTo>
                      <a:pt x="284" y="236"/>
                    </a:lnTo>
                    <a:lnTo>
                      <a:pt x="284" y="230"/>
                    </a:lnTo>
                    <a:lnTo>
                      <a:pt x="284" y="224"/>
                    </a:lnTo>
                    <a:lnTo>
                      <a:pt x="286" y="210"/>
                    </a:lnTo>
                    <a:lnTo>
                      <a:pt x="288" y="182"/>
                    </a:lnTo>
                    <a:lnTo>
                      <a:pt x="290" y="166"/>
                    </a:lnTo>
                    <a:lnTo>
                      <a:pt x="296" y="154"/>
                    </a:lnTo>
                    <a:lnTo>
                      <a:pt x="302" y="140"/>
                    </a:lnTo>
                    <a:lnTo>
                      <a:pt x="304" y="122"/>
                    </a:lnTo>
                    <a:lnTo>
                      <a:pt x="290" y="120"/>
                    </a:lnTo>
                    <a:lnTo>
                      <a:pt x="290" y="104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1081677" y="1250532"/>
                <a:ext cx="6985925" cy="4683961"/>
                <a:chOff x="1081677" y="1250532"/>
                <a:chExt cx="6985925" cy="4683961"/>
              </a:xfrm>
            </p:grpSpPr>
            <p:sp>
              <p:nvSpPr>
                <p:cNvPr id="38" name="Freeform 8"/>
                <p:cNvSpPr/>
                <p:nvPr/>
              </p:nvSpPr>
              <p:spPr bwMode="auto">
                <a:xfrm>
                  <a:off x="5793623" y="3393021"/>
                  <a:ext cx="951135" cy="1049382"/>
                </a:xfrm>
                <a:custGeom>
                  <a:avLst/>
                  <a:gdLst>
                    <a:gd name="T0" fmla="*/ 320 w 348"/>
                    <a:gd name="T1" fmla="*/ 282 h 384"/>
                    <a:gd name="T2" fmla="*/ 308 w 348"/>
                    <a:gd name="T3" fmla="*/ 264 h 384"/>
                    <a:gd name="T4" fmla="*/ 328 w 348"/>
                    <a:gd name="T5" fmla="*/ 222 h 384"/>
                    <a:gd name="T6" fmla="*/ 292 w 348"/>
                    <a:gd name="T7" fmla="*/ 160 h 384"/>
                    <a:gd name="T8" fmla="*/ 266 w 348"/>
                    <a:gd name="T9" fmla="*/ 148 h 384"/>
                    <a:gd name="T10" fmla="*/ 260 w 348"/>
                    <a:gd name="T11" fmla="*/ 130 h 384"/>
                    <a:gd name="T12" fmla="*/ 266 w 348"/>
                    <a:gd name="T13" fmla="*/ 116 h 384"/>
                    <a:gd name="T14" fmla="*/ 268 w 348"/>
                    <a:gd name="T15" fmla="*/ 98 h 384"/>
                    <a:gd name="T16" fmla="*/ 262 w 348"/>
                    <a:gd name="T17" fmla="*/ 92 h 384"/>
                    <a:gd name="T18" fmla="*/ 242 w 348"/>
                    <a:gd name="T19" fmla="*/ 90 h 384"/>
                    <a:gd name="T20" fmla="*/ 240 w 348"/>
                    <a:gd name="T21" fmla="*/ 84 h 384"/>
                    <a:gd name="T22" fmla="*/ 194 w 348"/>
                    <a:gd name="T23" fmla="*/ 60 h 384"/>
                    <a:gd name="T24" fmla="*/ 158 w 348"/>
                    <a:gd name="T25" fmla="*/ 54 h 384"/>
                    <a:gd name="T26" fmla="*/ 150 w 348"/>
                    <a:gd name="T27" fmla="*/ 56 h 384"/>
                    <a:gd name="T28" fmla="*/ 142 w 348"/>
                    <a:gd name="T29" fmla="*/ 46 h 384"/>
                    <a:gd name="T30" fmla="*/ 142 w 348"/>
                    <a:gd name="T31" fmla="*/ 16 h 384"/>
                    <a:gd name="T32" fmla="*/ 118 w 348"/>
                    <a:gd name="T33" fmla="*/ 18 h 384"/>
                    <a:gd name="T34" fmla="*/ 90 w 348"/>
                    <a:gd name="T35" fmla="*/ 28 h 384"/>
                    <a:gd name="T36" fmla="*/ 74 w 348"/>
                    <a:gd name="T37" fmla="*/ 32 h 384"/>
                    <a:gd name="T38" fmla="*/ 20 w 348"/>
                    <a:gd name="T39" fmla="*/ 0 h 384"/>
                    <a:gd name="T40" fmla="*/ 18 w 348"/>
                    <a:gd name="T41" fmla="*/ 6 h 384"/>
                    <a:gd name="T42" fmla="*/ 12 w 348"/>
                    <a:gd name="T43" fmla="*/ 40 h 384"/>
                    <a:gd name="T44" fmla="*/ 18 w 348"/>
                    <a:gd name="T45" fmla="*/ 60 h 384"/>
                    <a:gd name="T46" fmla="*/ 10 w 348"/>
                    <a:gd name="T47" fmla="*/ 78 h 384"/>
                    <a:gd name="T48" fmla="*/ 4 w 348"/>
                    <a:gd name="T49" fmla="*/ 98 h 384"/>
                    <a:gd name="T50" fmla="*/ 4 w 348"/>
                    <a:gd name="T51" fmla="*/ 136 h 384"/>
                    <a:gd name="T52" fmla="*/ 8 w 348"/>
                    <a:gd name="T53" fmla="*/ 166 h 384"/>
                    <a:gd name="T54" fmla="*/ 30 w 348"/>
                    <a:gd name="T55" fmla="*/ 174 h 384"/>
                    <a:gd name="T56" fmla="*/ 52 w 348"/>
                    <a:gd name="T57" fmla="*/ 154 h 384"/>
                    <a:gd name="T58" fmla="*/ 72 w 348"/>
                    <a:gd name="T59" fmla="*/ 160 h 384"/>
                    <a:gd name="T60" fmla="*/ 92 w 348"/>
                    <a:gd name="T61" fmla="*/ 200 h 384"/>
                    <a:gd name="T62" fmla="*/ 112 w 348"/>
                    <a:gd name="T63" fmla="*/ 230 h 384"/>
                    <a:gd name="T64" fmla="*/ 120 w 348"/>
                    <a:gd name="T65" fmla="*/ 236 h 384"/>
                    <a:gd name="T66" fmla="*/ 140 w 348"/>
                    <a:gd name="T67" fmla="*/ 226 h 384"/>
                    <a:gd name="T68" fmla="*/ 152 w 348"/>
                    <a:gd name="T69" fmla="*/ 216 h 384"/>
                    <a:gd name="T70" fmla="*/ 170 w 348"/>
                    <a:gd name="T71" fmla="*/ 214 h 384"/>
                    <a:gd name="T72" fmla="*/ 182 w 348"/>
                    <a:gd name="T73" fmla="*/ 242 h 384"/>
                    <a:gd name="T74" fmla="*/ 196 w 348"/>
                    <a:gd name="T75" fmla="*/ 274 h 384"/>
                    <a:gd name="T76" fmla="*/ 202 w 348"/>
                    <a:gd name="T77" fmla="*/ 268 h 384"/>
                    <a:gd name="T78" fmla="*/ 216 w 348"/>
                    <a:gd name="T79" fmla="*/ 270 h 384"/>
                    <a:gd name="T80" fmla="*/ 248 w 348"/>
                    <a:gd name="T81" fmla="*/ 308 h 384"/>
                    <a:gd name="T82" fmla="*/ 268 w 348"/>
                    <a:gd name="T83" fmla="*/ 334 h 384"/>
                    <a:gd name="T84" fmla="*/ 270 w 348"/>
                    <a:gd name="T85" fmla="*/ 374 h 384"/>
                    <a:gd name="T86" fmla="*/ 286 w 348"/>
                    <a:gd name="T87" fmla="*/ 378 h 384"/>
                    <a:gd name="T88" fmla="*/ 296 w 348"/>
                    <a:gd name="T89" fmla="*/ 384 h 384"/>
                    <a:gd name="T90" fmla="*/ 310 w 348"/>
                    <a:gd name="T91" fmla="*/ 372 h 384"/>
                    <a:gd name="T92" fmla="*/ 330 w 348"/>
                    <a:gd name="T93" fmla="*/ 354 h 384"/>
                    <a:gd name="T94" fmla="*/ 340 w 348"/>
                    <a:gd name="T95" fmla="*/ 346 h 384"/>
                    <a:gd name="T96" fmla="*/ 346 w 348"/>
                    <a:gd name="T97" fmla="*/ 336 h 384"/>
                    <a:gd name="T98" fmla="*/ 348 w 348"/>
                    <a:gd name="T99" fmla="*/ 304 h 384"/>
                    <a:gd name="T100" fmla="*/ 342 w 348"/>
                    <a:gd name="T101" fmla="*/ 298 h 384"/>
                    <a:gd name="T102" fmla="*/ 332 w 348"/>
                    <a:gd name="T103" fmla="*/ 284 h 3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48" h="384">
                      <a:moveTo>
                        <a:pt x="332" y="284"/>
                      </a:moveTo>
                      <a:lnTo>
                        <a:pt x="320" y="282"/>
                      </a:lnTo>
                      <a:lnTo>
                        <a:pt x="314" y="280"/>
                      </a:lnTo>
                      <a:lnTo>
                        <a:pt x="312" y="274"/>
                      </a:lnTo>
                      <a:lnTo>
                        <a:pt x="308" y="264"/>
                      </a:lnTo>
                      <a:lnTo>
                        <a:pt x="308" y="254"/>
                      </a:lnTo>
                      <a:lnTo>
                        <a:pt x="306" y="248"/>
                      </a:lnTo>
                      <a:lnTo>
                        <a:pt x="328" y="222"/>
                      </a:lnTo>
                      <a:lnTo>
                        <a:pt x="328" y="218"/>
                      </a:lnTo>
                      <a:lnTo>
                        <a:pt x="292" y="160"/>
                      </a:lnTo>
                      <a:lnTo>
                        <a:pt x="280" y="158"/>
                      </a:lnTo>
                      <a:lnTo>
                        <a:pt x="272" y="154"/>
                      </a:lnTo>
                      <a:lnTo>
                        <a:pt x="266" y="148"/>
                      </a:lnTo>
                      <a:lnTo>
                        <a:pt x="262" y="142"/>
                      </a:lnTo>
                      <a:lnTo>
                        <a:pt x="262" y="134"/>
                      </a:lnTo>
                      <a:lnTo>
                        <a:pt x="260" y="130"/>
                      </a:lnTo>
                      <a:lnTo>
                        <a:pt x="262" y="124"/>
                      </a:lnTo>
                      <a:lnTo>
                        <a:pt x="266" y="116"/>
                      </a:lnTo>
                      <a:lnTo>
                        <a:pt x="270" y="108"/>
                      </a:lnTo>
                      <a:lnTo>
                        <a:pt x="270" y="104"/>
                      </a:lnTo>
                      <a:lnTo>
                        <a:pt x="268" y="98"/>
                      </a:lnTo>
                      <a:lnTo>
                        <a:pt x="264" y="94"/>
                      </a:lnTo>
                      <a:lnTo>
                        <a:pt x="262" y="92"/>
                      </a:lnTo>
                      <a:lnTo>
                        <a:pt x="252" y="92"/>
                      </a:lnTo>
                      <a:lnTo>
                        <a:pt x="246" y="92"/>
                      </a:lnTo>
                      <a:lnTo>
                        <a:pt x="242" y="90"/>
                      </a:lnTo>
                      <a:lnTo>
                        <a:pt x="242" y="88"/>
                      </a:lnTo>
                      <a:lnTo>
                        <a:pt x="240" y="84"/>
                      </a:lnTo>
                      <a:lnTo>
                        <a:pt x="234" y="76"/>
                      </a:lnTo>
                      <a:lnTo>
                        <a:pt x="226" y="68"/>
                      </a:lnTo>
                      <a:lnTo>
                        <a:pt x="194" y="60"/>
                      </a:lnTo>
                      <a:lnTo>
                        <a:pt x="174" y="42"/>
                      </a:lnTo>
                      <a:lnTo>
                        <a:pt x="158" y="54"/>
                      </a:lnTo>
                      <a:lnTo>
                        <a:pt x="154" y="56"/>
                      </a:lnTo>
                      <a:lnTo>
                        <a:pt x="150" y="56"/>
                      </a:lnTo>
                      <a:lnTo>
                        <a:pt x="148" y="54"/>
                      </a:lnTo>
                      <a:lnTo>
                        <a:pt x="144" y="52"/>
                      </a:lnTo>
                      <a:lnTo>
                        <a:pt x="142" y="46"/>
                      </a:lnTo>
                      <a:lnTo>
                        <a:pt x="140" y="42"/>
                      </a:lnTo>
                      <a:lnTo>
                        <a:pt x="152" y="30"/>
                      </a:lnTo>
                      <a:lnTo>
                        <a:pt x="142" y="16"/>
                      </a:lnTo>
                      <a:lnTo>
                        <a:pt x="132" y="18"/>
                      </a:lnTo>
                      <a:lnTo>
                        <a:pt x="118" y="18"/>
                      </a:lnTo>
                      <a:lnTo>
                        <a:pt x="98" y="20"/>
                      </a:lnTo>
                      <a:lnTo>
                        <a:pt x="90" y="28"/>
                      </a:lnTo>
                      <a:lnTo>
                        <a:pt x="82" y="30"/>
                      </a:lnTo>
                      <a:lnTo>
                        <a:pt x="76" y="32"/>
                      </a:lnTo>
                      <a:lnTo>
                        <a:pt x="74" y="32"/>
                      </a:lnTo>
                      <a:lnTo>
                        <a:pt x="46" y="14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6"/>
                      </a:lnTo>
                      <a:lnTo>
                        <a:pt x="14" y="22"/>
                      </a:lnTo>
                      <a:lnTo>
                        <a:pt x="14" y="30"/>
                      </a:lnTo>
                      <a:lnTo>
                        <a:pt x="12" y="40"/>
                      </a:lnTo>
                      <a:lnTo>
                        <a:pt x="14" y="50"/>
                      </a:lnTo>
                      <a:lnTo>
                        <a:pt x="18" y="60"/>
                      </a:lnTo>
                      <a:lnTo>
                        <a:pt x="18" y="66"/>
                      </a:lnTo>
                      <a:lnTo>
                        <a:pt x="14" y="72"/>
                      </a:lnTo>
                      <a:lnTo>
                        <a:pt x="10" y="78"/>
                      </a:lnTo>
                      <a:lnTo>
                        <a:pt x="8" y="84"/>
                      </a:lnTo>
                      <a:lnTo>
                        <a:pt x="4" y="98"/>
                      </a:lnTo>
                      <a:lnTo>
                        <a:pt x="0" y="118"/>
                      </a:lnTo>
                      <a:lnTo>
                        <a:pt x="2" y="128"/>
                      </a:lnTo>
                      <a:lnTo>
                        <a:pt x="4" y="136"/>
                      </a:lnTo>
                      <a:lnTo>
                        <a:pt x="10" y="154"/>
                      </a:lnTo>
                      <a:lnTo>
                        <a:pt x="8" y="166"/>
                      </a:lnTo>
                      <a:lnTo>
                        <a:pt x="24" y="172"/>
                      </a:lnTo>
                      <a:lnTo>
                        <a:pt x="30" y="174"/>
                      </a:lnTo>
                      <a:lnTo>
                        <a:pt x="48" y="174"/>
                      </a:lnTo>
                      <a:lnTo>
                        <a:pt x="48" y="158"/>
                      </a:lnTo>
                      <a:lnTo>
                        <a:pt x="52" y="154"/>
                      </a:lnTo>
                      <a:lnTo>
                        <a:pt x="58" y="162"/>
                      </a:lnTo>
                      <a:lnTo>
                        <a:pt x="72" y="160"/>
                      </a:lnTo>
                      <a:lnTo>
                        <a:pt x="80" y="180"/>
                      </a:lnTo>
                      <a:lnTo>
                        <a:pt x="88" y="194"/>
                      </a:lnTo>
                      <a:lnTo>
                        <a:pt x="92" y="200"/>
                      </a:lnTo>
                      <a:lnTo>
                        <a:pt x="94" y="202"/>
                      </a:lnTo>
                      <a:lnTo>
                        <a:pt x="112" y="230"/>
                      </a:lnTo>
                      <a:lnTo>
                        <a:pt x="114" y="232"/>
                      </a:lnTo>
                      <a:lnTo>
                        <a:pt x="116" y="234"/>
                      </a:lnTo>
                      <a:lnTo>
                        <a:pt x="120" y="236"/>
                      </a:lnTo>
                      <a:lnTo>
                        <a:pt x="126" y="234"/>
                      </a:lnTo>
                      <a:lnTo>
                        <a:pt x="132" y="232"/>
                      </a:lnTo>
                      <a:lnTo>
                        <a:pt x="140" y="226"/>
                      </a:lnTo>
                      <a:lnTo>
                        <a:pt x="148" y="218"/>
                      </a:lnTo>
                      <a:lnTo>
                        <a:pt x="152" y="216"/>
                      </a:lnTo>
                      <a:lnTo>
                        <a:pt x="160" y="214"/>
                      </a:lnTo>
                      <a:lnTo>
                        <a:pt x="166" y="214"/>
                      </a:lnTo>
                      <a:lnTo>
                        <a:pt x="170" y="214"/>
                      </a:lnTo>
                      <a:lnTo>
                        <a:pt x="172" y="220"/>
                      </a:lnTo>
                      <a:lnTo>
                        <a:pt x="174" y="226"/>
                      </a:lnTo>
                      <a:lnTo>
                        <a:pt x="182" y="242"/>
                      </a:lnTo>
                      <a:lnTo>
                        <a:pt x="182" y="258"/>
                      </a:lnTo>
                      <a:lnTo>
                        <a:pt x="196" y="260"/>
                      </a:lnTo>
                      <a:lnTo>
                        <a:pt x="196" y="274"/>
                      </a:lnTo>
                      <a:lnTo>
                        <a:pt x="198" y="272"/>
                      </a:lnTo>
                      <a:lnTo>
                        <a:pt x="202" y="268"/>
                      </a:lnTo>
                      <a:lnTo>
                        <a:pt x="206" y="266"/>
                      </a:lnTo>
                      <a:lnTo>
                        <a:pt x="210" y="268"/>
                      </a:lnTo>
                      <a:lnTo>
                        <a:pt x="216" y="270"/>
                      </a:lnTo>
                      <a:lnTo>
                        <a:pt x="220" y="274"/>
                      </a:lnTo>
                      <a:lnTo>
                        <a:pt x="248" y="308"/>
                      </a:lnTo>
                      <a:lnTo>
                        <a:pt x="268" y="328"/>
                      </a:lnTo>
                      <a:lnTo>
                        <a:pt x="268" y="334"/>
                      </a:lnTo>
                      <a:lnTo>
                        <a:pt x="270" y="354"/>
                      </a:lnTo>
                      <a:lnTo>
                        <a:pt x="270" y="374"/>
                      </a:lnTo>
                      <a:lnTo>
                        <a:pt x="278" y="374"/>
                      </a:lnTo>
                      <a:lnTo>
                        <a:pt x="286" y="378"/>
                      </a:lnTo>
                      <a:lnTo>
                        <a:pt x="292" y="382"/>
                      </a:lnTo>
                      <a:lnTo>
                        <a:pt x="296" y="384"/>
                      </a:lnTo>
                      <a:lnTo>
                        <a:pt x="298" y="384"/>
                      </a:lnTo>
                      <a:lnTo>
                        <a:pt x="304" y="380"/>
                      </a:lnTo>
                      <a:lnTo>
                        <a:pt x="310" y="372"/>
                      </a:lnTo>
                      <a:lnTo>
                        <a:pt x="320" y="360"/>
                      </a:lnTo>
                      <a:lnTo>
                        <a:pt x="330" y="354"/>
                      </a:lnTo>
                      <a:lnTo>
                        <a:pt x="336" y="352"/>
                      </a:lnTo>
                      <a:lnTo>
                        <a:pt x="340" y="352"/>
                      </a:lnTo>
                      <a:lnTo>
                        <a:pt x="340" y="346"/>
                      </a:lnTo>
                      <a:lnTo>
                        <a:pt x="344" y="342"/>
                      </a:lnTo>
                      <a:lnTo>
                        <a:pt x="346" y="336"/>
                      </a:lnTo>
                      <a:lnTo>
                        <a:pt x="348" y="322"/>
                      </a:lnTo>
                      <a:lnTo>
                        <a:pt x="348" y="304"/>
                      </a:lnTo>
                      <a:lnTo>
                        <a:pt x="342" y="298"/>
                      </a:lnTo>
                      <a:lnTo>
                        <a:pt x="336" y="292"/>
                      </a:lnTo>
                      <a:lnTo>
                        <a:pt x="332" y="284"/>
                      </a:lnTo>
                      <a:close/>
                    </a:path>
                  </a:pathLst>
                </a:custGeom>
                <a:solidFill>
                  <a:srgbClr val="C27E41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39" name="Freeform 9"/>
                <p:cNvSpPr/>
                <p:nvPr/>
              </p:nvSpPr>
              <p:spPr bwMode="auto">
                <a:xfrm>
                  <a:off x="5897483" y="4119937"/>
                  <a:ext cx="956602" cy="1104038"/>
                </a:xfrm>
                <a:custGeom>
                  <a:avLst/>
                  <a:gdLst>
                    <a:gd name="T0" fmla="*/ 66 w 350"/>
                    <a:gd name="T1" fmla="*/ 210 h 404"/>
                    <a:gd name="T2" fmla="*/ 14 w 350"/>
                    <a:gd name="T3" fmla="*/ 60 h 404"/>
                    <a:gd name="T4" fmla="*/ 36 w 350"/>
                    <a:gd name="T5" fmla="*/ 68 h 404"/>
                    <a:gd name="T6" fmla="*/ 64 w 350"/>
                    <a:gd name="T7" fmla="*/ 98 h 404"/>
                    <a:gd name="T8" fmla="*/ 94 w 350"/>
                    <a:gd name="T9" fmla="*/ 104 h 404"/>
                    <a:gd name="T10" fmla="*/ 124 w 350"/>
                    <a:gd name="T11" fmla="*/ 118 h 404"/>
                    <a:gd name="T12" fmla="*/ 138 w 350"/>
                    <a:gd name="T13" fmla="*/ 102 h 404"/>
                    <a:gd name="T14" fmla="*/ 142 w 350"/>
                    <a:gd name="T15" fmla="*/ 54 h 404"/>
                    <a:gd name="T16" fmla="*/ 158 w 350"/>
                    <a:gd name="T17" fmla="*/ 12 h 404"/>
                    <a:gd name="T18" fmla="*/ 166 w 350"/>
                    <a:gd name="T19" fmla="*/ 2 h 404"/>
                    <a:gd name="T20" fmla="*/ 182 w 350"/>
                    <a:gd name="T21" fmla="*/ 8 h 404"/>
                    <a:gd name="T22" fmla="*/ 230 w 350"/>
                    <a:gd name="T23" fmla="*/ 62 h 404"/>
                    <a:gd name="T24" fmla="*/ 232 w 350"/>
                    <a:gd name="T25" fmla="*/ 108 h 404"/>
                    <a:gd name="T26" fmla="*/ 254 w 350"/>
                    <a:gd name="T27" fmla="*/ 116 h 404"/>
                    <a:gd name="T28" fmla="*/ 266 w 350"/>
                    <a:gd name="T29" fmla="*/ 114 h 404"/>
                    <a:gd name="T30" fmla="*/ 292 w 350"/>
                    <a:gd name="T31" fmla="*/ 88 h 404"/>
                    <a:gd name="T32" fmla="*/ 302 w 350"/>
                    <a:gd name="T33" fmla="*/ 86 h 404"/>
                    <a:gd name="T34" fmla="*/ 314 w 350"/>
                    <a:gd name="T35" fmla="*/ 102 h 404"/>
                    <a:gd name="T36" fmla="*/ 334 w 350"/>
                    <a:gd name="T37" fmla="*/ 114 h 404"/>
                    <a:gd name="T38" fmla="*/ 350 w 350"/>
                    <a:gd name="T39" fmla="*/ 156 h 404"/>
                    <a:gd name="T40" fmla="*/ 348 w 350"/>
                    <a:gd name="T41" fmla="*/ 164 h 404"/>
                    <a:gd name="T42" fmla="*/ 326 w 350"/>
                    <a:gd name="T43" fmla="*/ 152 h 404"/>
                    <a:gd name="T44" fmla="*/ 322 w 350"/>
                    <a:gd name="T45" fmla="*/ 170 h 404"/>
                    <a:gd name="T46" fmla="*/ 302 w 350"/>
                    <a:gd name="T47" fmla="*/ 176 h 404"/>
                    <a:gd name="T48" fmla="*/ 294 w 350"/>
                    <a:gd name="T49" fmla="*/ 196 h 404"/>
                    <a:gd name="T50" fmla="*/ 278 w 350"/>
                    <a:gd name="T51" fmla="*/ 204 h 404"/>
                    <a:gd name="T52" fmla="*/ 256 w 350"/>
                    <a:gd name="T53" fmla="*/ 214 h 404"/>
                    <a:gd name="T54" fmla="*/ 242 w 350"/>
                    <a:gd name="T55" fmla="*/ 226 h 404"/>
                    <a:gd name="T56" fmla="*/ 222 w 350"/>
                    <a:gd name="T57" fmla="*/ 236 h 404"/>
                    <a:gd name="T58" fmla="*/ 220 w 350"/>
                    <a:gd name="T59" fmla="*/ 254 h 404"/>
                    <a:gd name="T60" fmla="*/ 234 w 350"/>
                    <a:gd name="T61" fmla="*/ 270 h 404"/>
                    <a:gd name="T62" fmla="*/ 244 w 350"/>
                    <a:gd name="T63" fmla="*/ 272 h 404"/>
                    <a:gd name="T64" fmla="*/ 244 w 350"/>
                    <a:gd name="T65" fmla="*/ 284 h 404"/>
                    <a:gd name="T66" fmla="*/ 268 w 350"/>
                    <a:gd name="T67" fmla="*/ 296 h 404"/>
                    <a:gd name="T68" fmla="*/ 282 w 350"/>
                    <a:gd name="T69" fmla="*/ 304 h 404"/>
                    <a:gd name="T70" fmla="*/ 276 w 350"/>
                    <a:gd name="T71" fmla="*/ 320 h 404"/>
                    <a:gd name="T72" fmla="*/ 270 w 350"/>
                    <a:gd name="T73" fmla="*/ 340 h 404"/>
                    <a:gd name="T74" fmla="*/ 254 w 350"/>
                    <a:gd name="T75" fmla="*/ 350 h 404"/>
                    <a:gd name="T76" fmla="*/ 234 w 350"/>
                    <a:gd name="T77" fmla="*/ 344 h 404"/>
                    <a:gd name="T78" fmla="*/ 212 w 350"/>
                    <a:gd name="T79" fmla="*/ 338 h 404"/>
                    <a:gd name="T80" fmla="*/ 198 w 350"/>
                    <a:gd name="T81" fmla="*/ 342 h 404"/>
                    <a:gd name="T82" fmla="*/ 184 w 350"/>
                    <a:gd name="T83" fmla="*/ 340 h 404"/>
                    <a:gd name="T84" fmla="*/ 180 w 350"/>
                    <a:gd name="T85" fmla="*/ 356 h 404"/>
                    <a:gd name="T86" fmla="*/ 184 w 350"/>
                    <a:gd name="T87" fmla="*/ 384 h 404"/>
                    <a:gd name="T88" fmla="*/ 166 w 350"/>
                    <a:gd name="T89" fmla="*/ 404 h 404"/>
                    <a:gd name="T90" fmla="*/ 146 w 350"/>
                    <a:gd name="T91" fmla="*/ 378 h 404"/>
                    <a:gd name="T92" fmla="*/ 124 w 350"/>
                    <a:gd name="T93" fmla="*/ 376 h 404"/>
                    <a:gd name="T94" fmla="*/ 110 w 350"/>
                    <a:gd name="T95" fmla="*/ 380 h 404"/>
                    <a:gd name="T96" fmla="*/ 116 w 350"/>
                    <a:gd name="T97" fmla="*/ 348 h 404"/>
                    <a:gd name="T98" fmla="*/ 122 w 350"/>
                    <a:gd name="T99" fmla="*/ 294 h 404"/>
                    <a:gd name="T100" fmla="*/ 126 w 350"/>
                    <a:gd name="T101" fmla="*/ 290 h 404"/>
                    <a:gd name="T102" fmla="*/ 136 w 350"/>
                    <a:gd name="T103" fmla="*/ 280 h 404"/>
                    <a:gd name="T104" fmla="*/ 116 w 350"/>
                    <a:gd name="T105" fmla="*/ 248 h 404"/>
                    <a:gd name="T106" fmla="*/ 94 w 350"/>
                    <a:gd name="T107" fmla="*/ 238 h 40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404">
                      <a:moveTo>
                        <a:pt x="82" y="240"/>
                      </a:moveTo>
                      <a:lnTo>
                        <a:pt x="82" y="240"/>
                      </a:lnTo>
                      <a:lnTo>
                        <a:pt x="70" y="216"/>
                      </a:lnTo>
                      <a:lnTo>
                        <a:pt x="66" y="210"/>
                      </a:lnTo>
                      <a:lnTo>
                        <a:pt x="64" y="138"/>
                      </a:lnTo>
                      <a:lnTo>
                        <a:pt x="0" y="80"/>
                      </a:lnTo>
                      <a:lnTo>
                        <a:pt x="12" y="62"/>
                      </a:lnTo>
                      <a:lnTo>
                        <a:pt x="14" y="60"/>
                      </a:lnTo>
                      <a:lnTo>
                        <a:pt x="20" y="64"/>
                      </a:lnTo>
                      <a:lnTo>
                        <a:pt x="26" y="66"/>
                      </a:lnTo>
                      <a:lnTo>
                        <a:pt x="36" y="68"/>
                      </a:lnTo>
                      <a:lnTo>
                        <a:pt x="46" y="80"/>
                      </a:lnTo>
                      <a:lnTo>
                        <a:pt x="56" y="90"/>
                      </a:lnTo>
                      <a:lnTo>
                        <a:pt x="64" y="98"/>
                      </a:lnTo>
                      <a:lnTo>
                        <a:pt x="74" y="100"/>
                      </a:lnTo>
                      <a:lnTo>
                        <a:pt x="84" y="100"/>
                      </a:lnTo>
                      <a:lnTo>
                        <a:pt x="94" y="104"/>
                      </a:lnTo>
                      <a:lnTo>
                        <a:pt x="102" y="110"/>
                      </a:lnTo>
                      <a:lnTo>
                        <a:pt x="116" y="116"/>
                      </a:lnTo>
                      <a:lnTo>
                        <a:pt x="124" y="118"/>
                      </a:lnTo>
                      <a:lnTo>
                        <a:pt x="130" y="118"/>
                      </a:lnTo>
                      <a:lnTo>
                        <a:pt x="136" y="112"/>
                      </a:lnTo>
                      <a:lnTo>
                        <a:pt x="138" y="108"/>
                      </a:lnTo>
                      <a:lnTo>
                        <a:pt x="138" y="102"/>
                      </a:lnTo>
                      <a:lnTo>
                        <a:pt x="140" y="96"/>
                      </a:lnTo>
                      <a:lnTo>
                        <a:pt x="140" y="82"/>
                      </a:lnTo>
                      <a:lnTo>
                        <a:pt x="142" y="54"/>
                      </a:lnTo>
                      <a:lnTo>
                        <a:pt x="144" y="38"/>
                      </a:lnTo>
                      <a:lnTo>
                        <a:pt x="150" y="26"/>
                      </a:lnTo>
                      <a:lnTo>
                        <a:pt x="158" y="12"/>
                      </a:lnTo>
                      <a:lnTo>
                        <a:pt x="158" y="8"/>
                      </a:lnTo>
                      <a:lnTo>
                        <a:pt x="160" y="6"/>
                      </a:lnTo>
                      <a:lnTo>
                        <a:pt x="166" y="2"/>
                      </a:lnTo>
                      <a:lnTo>
                        <a:pt x="168" y="0"/>
                      </a:lnTo>
                      <a:lnTo>
                        <a:pt x="174" y="2"/>
                      </a:lnTo>
                      <a:lnTo>
                        <a:pt x="178" y="4"/>
                      </a:lnTo>
                      <a:lnTo>
                        <a:pt x="182" y="8"/>
                      </a:lnTo>
                      <a:lnTo>
                        <a:pt x="212" y="42"/>
                      </a:lnTo>
                      <a:lnTo>
                        <a:pt x="230" y="62"/>
                      </a:lnTo>
                      <a:lnTo>
                        <a:pt x="230" y="68"/>
                      </a:lnTo>
                      <a:lnTo>
                        <a:pt x="232" y="88"/>
                      </a:lnTo>
                      <a:lnTo>
                        <a:pt x="232" y="108"/>
                      </a:lnTo>
                      <a:lnTo>
                        <a:pt x="240" y="108"/>
                      </a:lnTo>
                      <a:lnTo>
                        <a:pt x="248" y="112"/>
                      </a:lnTo>
                      <a:lnTo>
                        <a:pt x="254" y="116"/>
                      </a:lnTo>
                      <a:lnTo>
                        <a:pt x="258" y="118"/>
                      </a:lnTo>
                      <a:lnTo>
                        <a:pt x="260" y="118"/>
                      </a:lnTo>
                      <a:lnTo>
                        <a:pt x="266" y="114"/>
                      </a:lnTo>
                      <a:lnTo>
                        <a:pt x="272" y="106"/>
                      </a:lnTo>
                      <a:lnTo>
                        <a:pt x="282" y="94"/>
                      </a:lnTo>
                      <a:lnTo>
                        <a:pt x="292" y="88"/>
                      </a:lnTo>
                      <a:lnTo>
                        <a:pt x="298" y="86"/>
                      </a:lnTo>
                      <a:lnTo>
                        <a:pt x="302" y="86"/>
                      </a:lnTo>
                      <a:lnTo>
                        <a:pt x="306" y="96"/>
                      </a:lnTo>
                      <a:lnTo>
                        <a:pt x="308" y="100"/>
                      </a:lnTo>
                      <a:lnTo>
                        <a:pt x="314" y="102"/>
                      </a:lnTo>
                      <a:lnTo>
                        <a:pt x="328" y="106"/>
                      </a:lnTo>
                      <a:lnTo>
                        <a:pt x="332" y="108"/>
                      </a:lnTo>
                      <a:lnTo>
                        <a:pt x="334" y="114"/>
                      </a:lnTo>
                      <a:lnTo>
                        <a:pt x="338" y="122"/>
                      </a:lnTo>
                      <a:lnTo>
                        <a:pt x="348" y="132"/>
                      </a:lnTo>
                      <a:lnTo>
                        <a:pt x="348" y="134"/>
                      </a:lnTo>
                      <a:lnTo>
                        <a:pt x="350" y="156"/>
                      </a:lnTo>
                      <a:lnTo>
                        <a:pt x="350" y="160"/>
                      </a:lnTo>
                      <a:lnTo>
                        <a:pt x="350" y="162"/>
                      </a:lnTo>
                      <a:lnTo>
                        <a:pt x="348" y="164"/>
                      </a:lnTo>
                      <a:lnTo>
                        <a:pt x="346" y="164"/>
                      </a:lnTo>
                      <a:lnTo>
                        <a:pt x="342" y="162"/>
                      </a:lnTo>
                      <a:lnTo>
                        <a:pt x="334" y="160"/>
                      </a:lnTo>
                      <a:lnTo>
                        <a:pt x="326" y="152"/>
                      </a:lnTo>
                      <a:lnTo>
                        <a:pt x="324" y="156"/>
                      </a:lnTo>
                      <a:lnTo>
                        <a:pt x="324" y="160"/>
                      </a:lnTo>
                      <a:lnTo>
                        <a:pt x="322" y="170"/>
                      </a:lnTo>
                      <a:lnTo>
                        <a:pt x="320" y="174"/>
                      </a:lnTo>
                      <a:lnTo>
                        <a:pt x="316" y="178"/>
                      </a:lnTo>
                      <a:lnTo>
                        <a:pt x="310" y="178"/>
                      </a:lnTo>
                      <a:lnTo>
                        <a:pt x="302" y="176"/>
                      </a:lnTo>
                      <a:lnTo>
                        <a:pt x="300" y="180"/>
                      </a:lnTo>
                      <a:lnTo>
                        <a:pt x="298" y="192"/>
                      </a:lnTo>
                      <a:lnTo>
                        <a:pt x="294" y="196"/>
                      </a:lnTo>
                      <a:lnTo>
                        <a:pt x="290" y="202"/>
                      </a:lnTo>
                      <a:lnTo>
                        <a:pt x="286" y="204"/>
                      </a:lnTo>
                      <a:lnTo>
                        <a:pt x="278" y="204"/>
                      </a:lnTo>
                      <a:lnTo>
                        <a:pt x="272" y="204"/>
                      </a:lnTo>
                      <a:lnTo>
                        <a:pt x="266" y="206"/>
                      </a:lnTo>
                      <a:lnTo>
                        <a:pt x="260" y="210"/>
                      </a:lnTo>
                      <a:lnTo>
                        <a:pt x="256" y="214"/>
                      </a:lnTo>
                      <a:lnTo>
                        <a:pt x="250" y="222"/>
                      </a:lnTo>
                      <a:lnTo>
                        <a:pt x="248" y="226"/>
                      </a:lnTo>
                      <a:lnTo>
                        <a:pt x="242" y="226"/>
                      </a:lnTo>
                      <a:lnTo>
                        <a:pt x="234" y="228"/>
                      </a:lnTo>
                      <a:lnTo>
                        <a:pt x="230" y="230"/>
                      </a:lnTo>
                      <a:lnTo>
                        <a:pt x="222" y="236"/>
                      </a:lnTo>
                      <a:lnTo>
                        <a:pt x="220" y="240"/>
                      </a:lnTo>
                      <a:lnTo>
                        <a:pt x="218" y="244"/>
                      </a:lnTo>
                      <a:lnTo>
                        <a:pt x="218" y="248"/>
                      </a:lnTo>
                      <a:lnTo>
                        <a:pt x="220" y="254"/>
                      </a:lnTo>
                      <a:lnTo>
                        <a:pt x="228" y="268"/>
                      </a:lnTo>
                      <a:lnTo>
                        <a:pt x="230" y="270"/>
                      </a:lnTo>
                      <a:lnTo>
                        <a:pt x="234" y="270"/>
                      </a:lnTo>
                      <a:lnTo>
                        <a:pt x="238" y="270"/>
                      </a:lnTo>
                      <a:lnTo>
                        <a:pt x="244" y="270"/>
                      </a:lnTo>
                      <a:lnTo>
                        <a:pt x="244" y="272"/>
                      </a:lnTo>
                      <a:lnTo>
                        <a:pt x="246" y="274"/>
                      </a:lnTo>
                      <a:lnTo>
                        <a:pt x="244" y="282"/>
                      </a:lnTo>
                      <a:lnTo>
                        <a:pt x="244" y="284"/>
                      </a:lnTo>
                      <a:lnTo>
                        <a:pt x="248" y="290"/>
                      </a:lnTo>
                      <a:lnTo>
                        <a:pt x="256" y="294"/>
                      </a:lnTo>
                      <a:lnTo>
                        <a:pt x="268" y="296"/>
                      </a:lnTo>
                      <a:lnTo>
                        <a:pt x="276" y="298"/>
                      </a:lnTo>
                      <a:lnTo>
                        <a:pt x="282" y="302"/>
                      </a:lnTo>
                      <a:lnTo>
                        <a:pt x="282" y="304"/>
                      </a:lnTo>
                      <a:lnTo>
                        <a:pt x="282" y="308"/>
                      </a:lnTo>
                      <a:lnTo>
                        <a:pt x="282" y="312"/>
                      </a:lnTo>
                      <a:lnTo>
                        <a:pt x="280" y="316"/>
                      </a:lnTo>
                      <a:lnTo>
                        <a:pt x="276" y="320"/>
                      </a:lnTo>
                      <a:lnTo>
                        <a:pt x="272" y="328"/>
                      </a:lnTo>
                      <a:lnTo>
                        <a:pt x="270" y="334"/>
                      </a:lnTo>
                      <a:lnTo>
                        <a:pt x="270" y="340"/>
                      </a:lnTo>
                      <a:lnTo>
                        <a:pt x="268" y="342"/>
                      </a:lnTo>
                      <a:lnTo>
                        <a:pt x="264" y="346"/>
                      </a:lnTo>
                      <a:lnTo>
                        <a:pt x="254" y="350"/>
                      </a:lnTo>
                      <a:lnTo>
                        <a:pt x="248" y="352"/>
                      </a:lnTo>
                      <a:lnTo>
                        <a:pt x="242" y="350"/>
                      </a:lnTo>
                      <a:lnTo>
                        <a:pt x="238" y="348"/>
                      </a:lnTo>
                      <a:lnTo>
                        <a:pt x="234" y="344"/>
                      </a:lnTo>
                      <a:lnTo>
                        <a:pt x="230" y="342"/>
                      </a:lnTo>
                      <a:lnTo>
                        <a:pt x="224" y="338"/>
                      </a:lnTo>
                      <a:lnTo>
                        <a:pt x="212" y="338"/>
                      </a:lnTo>
                      <a:lnTo>
                        <a:pt x="208" y="338"/>
                      </a:lnTo>
                      <a:lnTo>
                        <a:pt x="202" y="342"/>
                      </a:lnTo>
                      <a:lnTo>
                        <a:pt x="198" y="342"/>
                      </a:lnTo>
                      <a:lnTo>
                        <a:pt x="194" y="342"/>
                      </a:lnTo>
                      <a:lnTo>
                        <a:pt x="190" y="340"/>
                      </a:lnTo>
                      <a:lnTo>
                        <a:pt x="184" y="340"/>
                      </a:lnTo>
                      <a:lnTo>
                        <a:pt x="180" y="344"/>
                      </a:lnTo>
                      <a:lnTo>
                        <a:pt x="180" y="350"/>
                      </a:lnTo>
                      <a:lnTo>
                        <a:pt x="180" y="356"/>
                      </a:lnTo>
                      <a:lnTo>
                        <a:pt x="184" y="364"/>
                      </a:lnTo>
                      <a:lnTo>
                        <a:pt x="186" y="374"/>
                      </a:lnTo>
                      <a:lnTo>
                        <a:pt x="186" y="380"/>
                      </a:lnTo>
                      <a:lnTo>
                        <a:pt x="184" y="384"/>
                      </a:lnTo>
                      <a:lnTo>
                        <a:pt x="182" y="388"/>
                      </a:lnTo>
                      <a:lnTo>
                        <a:pt x="178" y="392"/>
                      </a:lnTo>
                      <a:lnTo>
                        <a:pt x="166" y="404"/>
                      </a:lnTo>
                      <a:lnTo>
                        <a:pt x="152" y="384"/>
                      </a:lnTo>
                      <a:lnTo>
                        <a:pt x="146" y="378"/>
                      </a:lnTo>
                      <a:lnTo>
                        <a:pt x="140" y="374"/>
                      </a:lnTo>
                      <a:lnTo>
                        <a:pt x="136" y="372"/>
                      </a:lnTo>
                      <a:lnTo>
                        <a:pt x="130" y="374"/>
                      </a:lnTo>
                      <a:lnTo>
                        <a:pt x="124" y="376"/>
                      </a:lnTo>
                      <a:lnTo>
                        <a:pt x="120" y="378"/>
                      </a:lnTo>
                      <a:lnTo>
                        <a:pt x="112" y="380"/>
                      </a:lnTo>
                      <a:lnTo>
                        <a:pt x="110" y="380"/>
                      </a:lnTo>
                      <a:lnTo>
                        <a:pt x="108" y="378"/>
                      </a:lnTo>
                      <a:lnTo>
                        <a:pt x="108" y="372"/>
                      </a:lnTo>
                      <a:lnTo>
                        <a:pt x="110" y="364"/>
                      </a:lnTo>
                      <a:lnTo>
                        <a:pt x="116" y="348"/>
                      </a:lnTo>
                      <a:lnTo>
                        <a:pt x="120" y="340"/>
                      </a:lnTo>
                      <a:lnTo>
                        <a:pt x="120" y="306"/>
                      </a:lnTo>
                      <a:lnTo>
                        <a:pt x="122" y="294"/>
                      </a:lnTo>
                      <a:lnTo>
                        <a:pt x="122" y="290"/>
                      </a:lnTo>
                      <a:lnTo>
                        <a:pt x="124" y="288"/>
                      </a:lnTo>
                      <a:lnTo>
                        <a:pt x="126" y="290"/>
                      </a:lnTo>
                      <a:lnTo>
                        <a:pt x="132" y="290"/>
                      </a:lnTo>
                      <a:lnTo>
                        <a:pt x="134" y="288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2" y="270"/>
                      </a:lnTo>
                      <a:lnTo>
                        <a:pt x="130" y="266"/>
                      </a:lnTo>
                      <a:lnTo>
                        <a:pt x="126" y="252"/>
                      </a:lnTo>
                      <a:lnTo>
                        <a:pt x="116" y="248"/>
                      </a:lnTo>
                      <a:lnTo>
                        <a:pt x="110" y="244"/>
                      </a:lnTo>
                      <a:lnTo>
                        <a:pt x="104" y="240"/>
                      </a:lnTo>
                      <a:lnTo>
                        <a:pt x="94" y="238"/>
                      </a:lnTo>
                      <a:lnTo>
                        <a:pt x="86" y="240"/>
                      </a:lnTo>
                      <a:lnTo>
                        <a:pt x="84" y="240"/>
                      </a:lnTo>
                      <a:lnTo>
                        <a:pt x="82" y="240"/>
                      </a:lnTo>
                      <a:close/>
                    </a:path>
                  </a:pathLst>
                </a:custGeom>
                <a:solidFill>
                  <a:srgbClr val="BAA54E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0" name="Freeform 10"/>
                <p:cNvSpPr/>
                <p:nvPr/>
              </p:nvSpPr>
              <p:spPr bwMode="auto">
                <a:xfrm>
                  <a:off x="4968213" y="4606369"/>
                  <a:ext cx="1754681" cy="1328124"/>
                </a:xfrm>
                <a:custGeom>
                  <a:avLst/>
                  <a:gdLst>
                    <a:gd name="T0" fmla="*/ 638 w 642"/>
                    <a:gd name="T1" fmla="*/ 320 h 486"/>
                    <a:gd name="T2" fmla="*/ 604 w 642"/>
                    <a:gd name="T3" fmla="*/ 306 h 486"/>
                    <a:gd name="T4" fmla="*/ 586 w 642"/>
                    <a:gd name="T5" fmla="*/ 260 h 486"/>
                    <a:gd name="T6" fmla="*/ 536 w 642"/>
                    <a:gd name="T7" fmla="*/ 250 h 486"/>
                    <a:gd name="T8" fmla="*/ 490 w 642"/>
                    <a:gd name="T9" fmla="*/ 206 h 486"/>
                    <a:gd name="T10" fmla="*/ 460 w 642"/>
                    <a:gd name="T11" fmla="*/ 200 h 486"/>
                    <a:gd name="T12" fmla="*/ 450 w 642"/>
                    <a:gd name="T13" fmla="*/ 186 h 486"/>
                    <a:gd name="T14" fmla="*/ 462 w 642"/>
                    <a:gd name="T15" fmla="*/ 112 h 486"/>
                    <a:gd name="T16" fmla="*/ 476 w 642"/>
                    <a:gd name="T17" fmla="*/ 106 h 486"/>
                    <a:gd name="T18" fmla="*/ 454 w 642"/>
                    <a:gd name="T19" fmla="*/ 70 h 486"/>
                    <a:gd name="T20" fmla="*/ 424 w 642"/>
                    <a:gd name="T21" fmla="*/ 64 h 486"/>
                    <a:gd name="T22" fmla="*/ 420 w 642"/>
                    <a:gd name="T23" fmla="*/ 80 h 486"/>
                    <a:gd name="T24" fmla="*/ 364 w 642"/>
                    <a:gd name="T25" fmla="*/ 52 h 486"/>
                    <a:gd name="T26" fmla="*/ 286 w 642"/>
                    <a:gd name="T27" fmla="*/ 40 h 486"/>
                    <a:gd name="T28" fmla="*/ 268 w 642"/>
                    <a:gd name="T29" fmla="*/ 18 h 486"/>
                    <a:gd name="T30" fmla="*/ 224 w 642"/>
                    <a:gd name="T31" fmla="*/ 0 h 486"/>
                    <a:gd name="T32" fmla="*/ 194 w 642"/>
                    <a:gd name="T33" fmla="*/ 30 h 486"/>
                    <a:gd name="T34" fmla="*/ 194 w 642"/>
                    <a:gd name="T35" fmla="*/ 54 h 486"/>
                    <a:gd name="T36" fmla="*/ 208 w 642"/>
                    <a:gd name="T37" fmla="*/ 76 h 486"/>
                    <a:gd name="T38" fmla="*/ 154 w 642"/>
                    <a:gd name="T39" fmla="*/ 152 h 486"/>
                    <a:gd name="T40" fmla="*/ 210 w 642"/>
                    <a:gd name="T41" fmla="*/ 222 h 486"/>
                    <a:gd name="T42" fmla="*/ 198 w 642"/>
                    <a:gd name="T43" fmla="*/ 268 h 486"/>
                    <a:gd name="T44" fmla="*/ 178 w 642"/>
                    <a:gd name="T45" fmla="*/ 290 h 486"/>
                    <a:gd name="T46" fmla="*/ 144 w 642"/>
                    <a:gd name="T47" fmla="*/ 300 h 486"/>
                    <a:gd name="T48" fmla="*/ 86 w 642"/>
                    <a:gd name="T49" fmla="*/ 290 h 486"/>
                    <a:gd name="T50" fmla="*/ 50 w 642"/>
                    <a:gd name="T51" fmla="*/ 278 h 486"/>
                    <a:gd name="T52" fmla="*/ 12 w 642"/>
                    <a:gd name="T53" fmla="*/ 280 h 486"/>
                    <a:gd name="T54" fmla="*/ 8 w 642"/>
                    <a:gd name="T55" fmla="*/ 322 h 486"/>
                    <a:gd name="T56" fmla="*/ 62 w 642"/>
                    <a:gd name="T57" fmla="*/ 366 h 486"/>
                    <a:gd name="T58" fmla="*/ 80 w 642"/>
                    <a:gd name="T59" fmla="*/ 396 h 486"/>
                    <a:gd name="T60" fmla="*/ 92 w 642"/>
                    <a:gd name="T61" fmla="*/ 406 h 486"/>
                    <a:gd name="T62" fmla="*/ 122 w 642"/>
                    <a:gd name="T63" fmla="*/ 398 h 486"/>
                    <a:gd name="T64" fmla="*/ 156 w 642"/>
                    <a:gd name="T65" fmla="*/ 410 h 486"/>
                    <a:gd name="T66" fmla="*/ 184 w 642"/>
                    <a:gd name="T67" fmla="*/ 412 h 486"/>
                    <a:gd name="T68" fmla="*/ 192 w 642"/>
                    <a:gd name="T69" fmla="*/ 394 h 486"/>
                    <a:gd name="T70" fmla="*/ 208 w 642"/>
                    <a:gd name="T71" fmla="*/ 430 h 486"/>
                    <a:gd name="T72" fmla="*/ 208 w 642"/>
                    <a:gd name="T73" fmla="*/ 468 h 486"/>
                    <a:gd name="T74" fmla="*/ 224 w 642"/>
                    <a:gd name="T75" fmla="*/ 482 h 486"/>
                    <a:gd name="T76" fmla="*/ 244 w 642"/>
                    <a:gd name="T77" fmla="*/ 464 h 486"/>
                    <a:gd name="T78" fmla="*/ 266 w 642"/>
                    <a:gd name="T79" fmla="*/ 450 h 486"/>
                    <a:gd name="T80" fmla="*/ 264 w 642"/>
                    <a:gd name="T81" fmla="*/ 420 h 486"/>
                    <a:gd name="T82" fmla="*/ 292 w 642"/>
                    <a:gd name="T83" fmla="*/ 402 h 486"/>
                    <a:gd name="T84" fmla="*/ 258 w 642"/>
                    <a:gd name="T85" fmla="*/ 362 h 486"/>
                    <a:gd name="T86" fmla="*/ 232 w 642"/>
                    <a:gd name="T87" fmla="*/ 328 h 486"/>
                    <a:gd name="T88" fmla="*/ 242 w 642"/>
                    <a:gd name="T89" fmla="*/ 308 h 486"/>
                    <a:gd name="T90" fmla="*/ 270 w 642"/>
                    <a:gd name="T91" fmla="*/ 292 h 486"/>
                    <a:gd name="T92" fmla="*/ 274 w 642"/>
                    <a:gd name="T93" fmla="*/ 274 h 486"/>
                    <a:gd name="T94" fmla="*/ 290 w 642"/>
                    <a:gd name="T95" fmla="*/ 272 h 486"/>
                    <a:gd name="T96" fmla="*/ 308 w 642"/>
                    <a:gd name="T97" fmla="*/ 242 h 486"/>
                    <a:gd name="T98" fmla="*/ 354 w 642"/>
                    <a:gd name="T99" fmla="*/ 246 h 486"/>
                    <a:gd name="T100" fmla="*/ 386 w 642"/>
                    <a:gd name="T101" fmla="*/ 278 h 486"/>
                    <a:gd name="T102" fmla="*/ 400 w 642"/>
                    <a:gd name="T103" fmla="*/ 302 h 486"/>
                    <a:gd name="T104" fmla="*/ 432 w 642"/>
                    <a:gd name="T105" fmla="*/ 300 h 486"/>
                    <a:gd name="T106" fmla="*/ 444 w 642"/>
                    <a:gd name="T107" fmla="*/ 302 h 486"/>
                    <a:gd name="T108" fmla="*/ 474 w 642"/>
                    <a:gd name="T109" fmla="*/ 312 h 486"/>
                    <a:gd name="T110" fmla="*/ 524 w 642"/>
                    <a:gd name="T111" fmla="*/ 302 h 486"/>
                    <a:gd name="T112" fmla="*/ 550 w 642"/>
                    <a:gd name="T113" fmla="*/ 318 h 486"/>
                    <a:gd name="T114" fmla="*/ 576 w 642"/>
                    <a:gd name="T115" fmla="*/ 350 h 486"/>
                    <a:gd name="T116" fmla="*/ 598 w 642"/>
                    <a:gd name="T117" fmla="*/ 352 h 486"/>
                    <a:gd name="T118" fmla="*/ 620 w 642"/>
                    <a:gd name="T119" fmla="*/ 356 h 486"/>
                    <a:gd name="T120" fmla="*/ 636 w 642"/>
                    <a:gd name="T121" fmla="*/ 358 h 48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642" h="486">
                      <a:moveTo>
                        <a:pt x="642" y="344"/>
                      </a:moveTo>
                      <a:lnTo>
                        <a:pt x="642" y="344"/>
                      </a:lnTo>
                      <a:lnTo>
                        <a:pt x="642" y="334"/>
                      </a:lnTo>
                      <a:lnTo>
                        <a:pt x="642" y="328"/>
                      </a:lnTo>
                      <a:lnTo>
                        <a:pt x="640" y="322"/>
                      </a:lnTo>
                      <a:lnTo>
                        <a:pt x="638" y="320"/>
                      </a:lnTo>
                      <a:lnTo>
                        <a:pt x="630" y="318"/>
                      </a:lnTo>
                      <a:lnTo>
                        <a:pt x="628" y="318"/>
                      </a:lnTo>
                      <a:lnTo>
                        <a:pt x="616" y="314"/>
                      </a:lnTo>
                      <a:lnTo>
                        <a:pt x="610" y="310"/>
                      </a:lnTo>
                      <a:lnTo>
                        <a:pt x="604" y="306"/>
                      </a:lnTo>
                      <a:lnTo>
                        <a:pt x="600" y="300"/>
                      </a:lnTo>
                      <a:lnTo>
                        <a:pt x="598" y="286"/>
                      </a:lnTo>
                      <a:lnTo>
                        <a:pt x="592" y="272"/>
                      </a:lnTo>
                      <a:lnTo>
                        <a:pt x="590" y="266"/>
                      </a:lnTo>
                      <a:lnTo>
                        <a:pt x="586" y="260"/>
                      </a:lnTo>
                      <a:lnTo>
                        <a:pt x="578" y="254"/>
                      </a:lnTo>
                      <a:lnTo>
                        <a:pt x="572" y="254"/>
                      </a:lnTo>
                      <a:lnTo>
                        <a:pt x="568" y="252"/>
                      </a:lnTo>
                      <a:lnTo>
                        <a:pt x="550" y="252"/>
                      </a:lnTo>
                      <a:lnTo>
                        <a:pt x="536" y="250"/>
                      </a:lnTo>
                      <a:lnTo>
                        <a:pt x="524" y="244"/>
                      </a:lnTo>
                      <a:lnTo>
                        <a:pt x="514" y="236"/>
                      </a:lnTo>
                      <a:lnTo>
                        <a:pt x="508" y="230"/>
                      </a:lnTo>
                      <a:lnTo>
                        <a:pt x="502" y="220"/>
                      </a:lnTo>
                      <a:lnTo>
                        <a:pt x="490" y="206"/>
                      </a:lnTo>
                      <a:lnTo>
                        <a:pt x="486" y="200"/>
                      </a:lnTo>
                      <a:lnTo>
                        <a:pt x="480" y="196"/>
                      </a:lnTo>
                      <a:lnTo>
                        <a:pt x="474" y="194"/>
                      </a:lnTo>
                      <a:lnTo>
                        <a:pt x="470" y="196"/>
                      </a:lnTo>
                      <a:lnTo>
                        <a:pt x="464" y="198"/>
                      </a:lnTo>
                      <a:lnTo>
                        <a:pt x="460" y="200"/>
                      </a:lnTo>
                      <a:lnTo>
                        <a:pt x="452" y="202"/>
                      </a:lnTo>
                      <a:lnTo>
                        <a:pt x="450" y="202"/>
                      </a:lnTo>
                      <a:lnTo>
                        <a:pt x="448" y="200"/>
                      </a:lnTo>
                      <a:lnTo>
                        <a:pt x="448" y="194"/>
                      </a:lnTo>
                      <a:lnTo>
                        <a:pt x="450" y="186"/>
                      </a:lnTo>
                      <a:lnTo>
                        <a:pt x="456" y="170"/>
                      </a:lnTo>
                      <a:lnTo>
                        <a:pt x="460" y="162"/>
                      </a:lnTo>
                      <a:lnTo>
                        <a:pt x="460" y="128"/>
                      </a:lnTo>
                      <a:lnTo>
                        <a:pt x="460" y="116"/>
                      </a:lnTo>
                      <a:lnTo>
                        <a:pt x="462" y="112"/>
                      </a:lnTo>
                      <a:lnTo>
                        <a:pt x="464" y="110"/>
                      </a:lnTo>
                      <a:lnTo>
                        <a:pt x="464" y="112"/>
                      </a:lnTo>
                      <a:lnTo>
                        <a:pt x="470" y="112"/>
                      </a:lnTo>
                      <a:lnTo>
                        <a:pt x="474" y="110"/>
                      </a:lnTo>
                      <a:lnTo>
                        <a:pt x="476" y="106"/>
                      </a:lnTo>
                      <a:lnTo>
                        <a:pt x="476" y="102"/>
                      </a:lnTo>
                      <a:lnTo>
                        <a:pt x="472" y="92"/>
                      </a:lnTo>
                      <a:lnTo>
                        <a:pt x="470" y="88"/>
                      </a:lnTo>
                      <a:lnTo>
                        <a:pt x="466" y="74"/>
                      </a:lnTo>
                      <a:lnTo>
                        <a:pt x="454" y="70"/>
                      </a:lnTo>
                      <a:lnTo>
                        <a:pt x="450" y="66"/>
                      </a:lnTo>
                      <a:lnTo>
                        <a:pt x="444" y="62"/>
                      </a:lnTo>
                      <a:lnTo>
                        <a:pt x="434" y="60"/>
                      </a:lnTo>
                      <a:lnTo>
                        <a:pt x="426" y="62"/>
                      </a:lnTo>
                      <a:lnTo>
                        <a:pt x="422" y="62"/>
                      </a:lnTo>
                      <a:lnTo>
                        <a:pt x="424" y="64"/>
                      </a:lnTo>
                      <a:lnTo>
                        <a:pt x="426" y="76"/>
                      </a:lnTo>
                      <a:lnTo>
                        <a:pt x="426" y="78"/>
                      </a:lnTo>
                      <a:lnTo>
                        <a:pt x="424" y="80"/>
                      </a:lnTo>
                      <a:lnTo>
                        <a:pt x="422" y="80"/>
                      </a:lnTo>
                      <a:lnTo>
                        <a:pt x="420" y="80"/>
                      </a:lnTo>
                      <a:lnTo>
                        <a:pt x="414" y="70"/>
                      </a:lnTo>
                      <a:lnTo>
                        <a:pt x="406" y="64"/>
                      </a:lnTo>
                      <a:lnTo>
                        <a:pt x="398" y="58"/>
                      </a:lnTo>
                      <a:lnTo>
                        <a:pt x="364" y="52"/>
                      </a:lnTo>
                      <a:lnTo>
                        <a:pt x="354" y="46"/>
                      </a:lnTo>
                      <a:lnTo>
                        <a:pt x="344" y="42"/>
                      </a:lnTo>
                      <a:lnTo>
                        <a:pt x="330" y="40"/>
                      </a:lnTo>
                      <a:lnTo>
                        <a:pt x="318" y="40"/>
                      </a:lnTo>
                      <a:lnTo>
                        <a:pt x="296" y="40"/>
                      </a:lnTo>
                      <a:lnTo>
                        <a:pt x="286" y="40"/>
                      </a:lnTo>
                      <a:lnTo>
                        <a:pt x="286" y="34"/>
                      </a:lnTo>
                      <a:lnTo>
                        <a:pt x="282" y="28"/>
                      </a:lnTo>
                      <a:lnTo>
                        <a:pt x="276" y="22"/>
                      </a:lnTo>
                      <a:lnTo>
                        <a:pt x="268" y="18"/>
                      </a:lnTo>
                      <a:lnTo>
                        <a:pt x="258" y="14"/>
                      </a:lnTo>
                      <a:lnTo>
                        <a:pt x="252" y="8"/>
                      </a:lnTo>
                      <a:lnTo>
                        <a:pt x="246" y="2"/>
                      </a:lnTo>
                      <a:lnTo>
                        <a:pt x="246" y="0"/>
                      </a:lnTo>
                      <a:lnTo>
                        <a:pt x="224" y="0"/>
                      </a:lnTo>
                      <a:lnTo>
                        <a:pt x="214" y="0"/>
                      </a:lnTo>
                      <a:lnTo>
                        <a:pt x="214" y="12"/>
                      </a:lnTo>
                      <a:lnTo>
                        <a:pt x="210" y="24"/>
                      </a:lnTo>
                      <a:lnTo>
                        <a:pt x="206" y="38"/>
                      </a:lnTo>
                      <a:lnTo>
                        <a:pt x="194" y="30"/>
                      </a:lnTo>
                      <a:lnTo>
                        <a:pt x="188" y="36"/>
                      </a:lnTo>
                      <a:lnTo>
                        <a:pt x="186" y="40"/>
                      </a:lnTo>
                      <a:lnTo>
                        <a:pt x="186" y="46"/>
                      </a:lnTo>
                      <a:lnTo>
                        <a:pt x="188" y="48"/>
                      </a:lnTo>
                      <a:lnTo>
                        <a:pt x="194" y="54"/>
                      </a:lnTo>
                      <a:lnTo>
                        <a:pt x="198" y="56"/>
                      </a:lnTo>
                      <a:lnTo>
                        <a:pt x="204" y="58"/>
                      </a:lnTo>
                      <a:lnTo>
                        <a:pt x="206" y="64"/>
                      </a:lnTo>
                      <a:lnTo>
                        <a:pt x="208" y="70"/>
                      </a:lnTo>
                      <a:lnTo>
                        <a:pt x="208" y="76"/>
                      </a:lnTo>
                      <a:lnTo>
                        <a:pt x="206" y="86"/>
                      </a:lnTo>
                      <a:lnTo>
                        <a:pt x="206" y="90"/>
                      </a:lnTo>
                      <a:lnTo>
                        <a:pt x="190" y="102"/>
                      </a:lnTo>
                      <a:lnTo>
                        <a:pt x="166" y="130"/>
                      </a:lnTo>
                      <a:lnTo>
                        <a:pt x="172" y="146"/>
                      </a:lnTo>
                      <a:lnTo>
                        <a:pt x="154" y="152"/>
                      </a:lnTo>
                      <a:lnTo>
                        <a:pt x="160" y="160"/>
                      </a:lnTo>
                      <a:lnTo>
                        <a:pt x="156" y="182"/>
                      </a:lnTo>
                      <a:lnTo>
                        <a:pt x="178" y="214"/>
                      </a:lnTo>
                      <a:lnTo>
                        <a:pt x="196" y="214"/>
                      </a:lnTo>
                      <a:lnTo>
                        <a:pt x="204" y="214"/>
                      </a:lnTo>
                      <a:lnTo>
                        <a:pt x="210" y="222"/>
                      </a:lnTo>
                      <a:lnTo>
                        <a:pt x="222" y="238"/>
                      </a:lnTo>
                      <a:lnTo>
                        <a:pt x="216" y="248"/>
                      </a:lnTo>
                      <a:lnTo>
                        <a:pt x="208" y="254"/>
                      </a:lnTo>
                      <a:lnTo>
                        <a:pt x="202" y="260"/>
                      </a:lnTo>
                      <a:lnTo>
                        <a:pt x="198" y="268"/>
                      </a:lnTo>
                      <a:lnTo>
                        <a:pt x="196" y="274"/>
                      </a:lnTo>
                      <a:lnTo>
                        <a:pt x="194" y="288"/>
                      </a:lnTo>
                      <a:lnTo>
                        <a:pt x="194" y="292"/>
                      </a:lnTo>
                      <a:lnTo>
                        <a:pt x="186" y="290"/>
                      </a:lnTo>
                      <a:lnTo>
                        <a:pt x="178" y="290"/>
                      </a:lnTo>
                      <a:lnTo>
                        <a:pt x="172" y="292"/>
                      </a:lnTo>
                      <a:lnTo>
                        <a:pt x="166" y="296"/>
                      </a:lnTo>
                      <a:lnTo>
                        <a:pt x="160" y="306"/>
                      </a:lnTo>
                      <a:lnTo>
                        <a:pt x="158" y="312"/>
                      </a:lnTo>
                      <a:lnTo>
                        <a:pt x="144" y="300"/>
                      </a:lnTo>
                      <a:lnTo>
                        <a:pt x="130" y="294"/>
                      </a:lnTo>
                      <a:lnTo>
                        <a:pt x="118" y="290"/>
                      </a:lnTo>
                      <a:lnTo>
                        <a:pt x="106" y="292"/>
                      </a:lnTo>
                      <a:lnTo>
                        <a:pt x="96" y="292"/>
                      </a:lnTo>
                      <a:lnTo>
                        <a:pt x="86" y="290"/>
                      </a:lnTo>
                      <a:lnTo>
                        <a:pt x="80" y="288"/>
                      </a:lnTo>
                      <a:lnTo>
                        <a:pt x="70" y="282"/>
                      </a:lnTo>
                      <a:lnTo>
                        <a:pt x="66" y="280"/>
                      </a:lnTo>
                      <a:lnTo>
                        <a:pt x="58" y="276"/>
                      </a:lnTo>
                      <a:lnTo>
                        <a:pt x="50" y="278"/>
                      </a:lnTo>
                      <a:lnTo>
                        <a:pt x="44" y="280"/>
                      </a:lnTo>
                      <a:lnTo>
                        <a:pt x="36" y="278"/>
                      </a:lnTo>
                      <a:lnTo>
                        <a:pt x="30" y="278"/>
                      </a:lnTo>
                      <a:lnTo>
                        <a:pt x="18" y="272"/>
                      </a:lnTo>
                      <a:lnTo>
                        <a:pt x="14" y="270"/>
                      </a:lnTo>
                      <a:lnTo>
                        <a:pt x="12" y="280"/>
                      </a:lnTo>
                      <a:lnTo>
                        <a:pt x="2" y="286"/>
                      </a:lnTo>
                      <a:lnTo>
                        <a:pt x="4" y="304"/>
                      </a:lnTo>
                      <a:lnTo>
                        <a:pt x="0" y="318"/>
                      </a:lnTo>
                      <a:lnTo>
                        <a:pt x="2" y="318"/>
                      </a:lnTo>
                      <a:lnTo>
                        <a:pt x="8" y="322"/>
                      </a:lnTo>
                      <a:lnTo>
                        <a:pt x="18" y="330"/>
                      </a:lnTo>
                      <a:lnTo>
                        <a:pt x="30" y="344"/>
                      </a:lnTo>
                      <a:lnTo>
                        <a:pt x="36" y="356"/>
                      </a:lnTo>
                      <a:lnTo>
                        <a:pt x="46" y="362"/>
                      </a:lnTo>
                      <a:lnTo>
                        <a:pt x="62" y="366"/>
                      </a:lnTo>
                      <a:lnTo>
                        <a:pt x="74" y="372"/>
                      </a:lnTo>
                      <a:lnTo>
                        <a:pt x="80" y="378"/>
                      </a:lnTo>
                      <a:lnTo>
                        <a:pt x="80" y="396"/>
                      </a:lnTo>
                      <a:lnTo>
                        <a:pt x="80" y="400"/>
                      </a:lnTo>
                      <a:lnTo>
                        <a:pt x="82" y="404"/>
                      </a:lnTo>
                      <a:lnTo>
                        <a:pt x="84" y="406"/>
                      </a:lnTo>
                      <a:lnTo>
                        <a:pt x="88" y="406"/>
                      </a:lnTo>
                      <a:lnTo>
                        <a:pt x="92" y="406"/>
                      </a:lnTo>
                      <a:lnTo>
                        <a:pt x="94" y="404"/>
                      </a:lnTo>
                      <a:lnTo>
                        <a:pt x="100" y="400"/>
                      </a:lnTo>
                      <a:lnTo>
                        <a:pt x="104" y="398"/>
                      </a:lnTo>
                      <a:lnTo>
                        <a:pt x="112" y="402"/>
                      </a:lnTo>
                      <a:lnTo>
                        <a:pt x="122" y="398"/>
                      </a:lnTo>
                      <a:lnTo>
                        <a:pt x="122" y="394"/>
                      </a:lnTo>
                      <a:lnTo>
                        <a:pt x="126" y="390"/>
                      </a:lnTo>
                      <a:lnTo>
                        <a:pt x="132" y="386"/>
                      </a:lnTo>
                      <a:lnTo>
                        <a:pt x="146" y="386"/>
                      </a:lnTo>
                      <a:lnTo>
                        <a:pt x="148" y="398"/>
                      </a:lnTo>
                      <a:lnTo>
                        <a:pt x="156" y="410"/>
                      </a:lnTo>
                      <a:lnTo>
                        <a:pt x="158" y="420"/>
                      </a:lnTo>
                      <a:lnTo>
                        <a:pt x="164" y="424"/>
                      </a:lnTo>
                      <a:lnTo>
                        <a:pt x="168" y="424"/>
                      </a:lnTo>
                      <a:lnTo>
                        <a:pt x="174" y="420"/>
                      </a:lnTo>
                      <a:lnTo>
                        <a:pt x="184" y="412"/>
                      </a:lnTo>
                      <a:lnTo>
                        <a:pt x="188" y="406"/>
                      </a:lnTo>
                      <a:lnTo>
                        <a:pt x="188" y="398"/>
                      </a:lnTo>
                      <a:lnTo>
                        <a:pt x="190" y="394"/>
                      </a:lnTo>
                      <a:lnTo>
                        <a:pt x="192" y="394"/>
                      </a:lnTo>
                      <a:lnTo>
                        <a:pt x="200" y="398"/>
                      </a:lnTo>
                      <a:lnTo>
                        <a:pt x="204" y="406"/>
                      </a:lnTo>
                      <a:lnTo>
                        <a:pt x="206" y="412"/>
                      </a:lnTo>
                      <a:lnTo>
                        <a:pt x="208" y="418"/>
                      </a:lnTo>
                      <a:lnTo>
                        <a:pt x="208" y="430"/>
                      </a:lnTo>
                      <a:lnTo>
                        <a:pt x="208" y="434"/>
                      </a:lnTo>
                      <a:lnTo>
                        <a:pt x="208" y="454"/>
                      </a:lnTo>
                      <a:lnTo>
                        <a:pt x="198" y="464"/>
                      </a:lnTo>
                      <a:lnTo>
                        <a:pt x="204" y="466"/>
                      </a:lnTo>
                      <a:lnTo>
                        <a:pt x="208" y="468"/>
                      </a:lnTo>
                      <a:lnTo>
                        <a:pt x="212" y="472"/>
                      </a:lnTo>
                      <a:lnTo>
                        <a:pt x="212" y="474"/>
                      </a:lnTo>
                      <a:lnTo>
                        <a:pt x="212" y="480"/>
                      </a:lnTo>
                      <a:lnTo>
                        <a:pt x="212" y="482"/>
                      </a:lnTo>
                      <a:lnTo>
                        <a:pt x="218" y="486"/>
                      </a:lnTo>
                      <a:lnTo>
                        <a:pt x="224" y="482"/>
                      </a:lnTo>
                      <a:lnTo>
                        <a:pt x="226" y="476"/>
                      </a:lnTo>
                      <a:lnTo>
                        <a:pt x="230" y="470"/>
                      </a:lnTo>
                      <a:lnTo>
                        <a:pt x="236" y="466"/>
                      </a:lnTo>
                      <a:lnTo>
                        <a:pt x="242" y="464"/>
                      </a:lnTo>
                      <a:lnTo>
                        <a:pt x="244" y="464"/>
                      </a:lnTo>
                      <a:lnTo>
                        <a:pt x="248" y="462"/>
                      </a:lnTo>
                      <a:lnTo>
                        <a:pt x="254" y="448"/>
                      </a:lnTo>
                      <a:lnTo>
                        <a:pt x="262" y="452"/>
                      </a:lnTo>
                      <a:lnTo>
                        <a:pt x="266" y="452"/>
                      </a:lnTo>
                      <a:lnTo>
                        <a:pt x="266" y="450"/>
                      </a:lnTo>
                      <a:lnTo>
                        <a:pt x="260" y="434"/>
                      </a:lnTo>
                      <a:lnTo>
                        <a:pt x="260" y="428"/>
                      </a:lnTo>
                      <a:lnTo>
                        <a:pt x="262" y="424"/>
                      </a:lnTo>
                      <a:lnTo>
                        <a:pt x="264" y="420"/>
                      </a:lnTo>
                      <a:lnTo>
                        <a:pt x="268" y="418"/>
                      </a:lnTo>
                      <a:lnTo>
                        <a:pt x="280" y="414"/>
                      </a:lnTo>
                      <a:lnTo>
                        <a:pt x="286" y="410"/>
                      </a:lnTo>
                      <a:lnTo>
                        <a:pt x="290" y="406"/>
                      </a:lnTo>
                      <a:lnTo>
                        <a:pt x="292" y="402"/>
                      </a:lnTo>
                      <a:lnTo>
                        <a:pt x="294" y="396"/>
                      </a:lnTo>
                      <a:lnTo>
                        <a:pt x="294" y="388"/>
                      </a:lnTo>
                      <a:lnTo>
                        <a:pt x="292" y="384"/>
                      </a:lnTo>
                      <a:lnTo>
                        <a:pt x="260" y="368"/>
                      </a:lnTo>
                      <a:lnTo>
                        <a:pt x="258" y="362"/>
                      </a:lnTo>
                      <a:lnTo>
                        <a:pt x="256" y="356"/>
                      </a:lnTo>
                      <a:lnTo>
                        <a:pt x="248" y="344"/>
                      </a:lnTo>
                      <a:lnTo>
                        <a:pt x="240" y="336"/>
                      </a:lnTo>
                      <a:lnTo>
                        <a:pt x="236" y="334"/>
                      </a:lnTo>
                      <a:lnTo>
                        <a:pt x="232" y="328"/>
                      </a:lnTo>
                      <a:lnTo>
                        <a:pt x="228" y="318"/>
                      </a:lnTo>
                      <a:lnTo>
                        <a:pt x="226" y="312"/>
                      </a:lnTo>
                      <a:lnTo>
                        <a:pt x="228" y="308"/>
                      </a:lnTo>
                      <a:lnTo>
                        <a:pt x="234" y="306"/>
                      </a:lnTo>
                      <a:lnTo>
                        <a:pt x="242" y="308"/>
                      </a:lnTo>
                      <a:lnTo>
                        <a:pt x="252" y="308"/>
                      </a:lnTo>
                      <a:lnTo>
                        <a:pt x="260" y="308"/>
                      </a:lnTo>
                      <a:lnTo>
                        <a:pt x="264" y="306"/>
                      </a:lnTo>
                      <a:lnTo>
                        <a:pt x="268" y="302"/>
                      </a:lnTo>
                      <a:lnTo>
                        <a:pt x="270" y="296"/>
                      </a:lnTo>
                      <a:lnTo>
                        <a:pt x="270" y="292"/>
                      </a:lnTo>
                      <a:lnTo>
                        <a:pt x="268" y="286"/>
                      </a:lnTo>
                      <a:lnTo>
                        <a:pt x="268" y="282"/>
                      </a:lnTo>
                      <a:lnTo>
                        <a:pt x="270" y="278"/>
                      </a:lnTo>
                      <a:lnTo>
                        <a:pt x="272" y="276"/>
                      </a:lnTo>
                      <a:lnTo>
                        <a:pt x="274" y="274"/>
                      </a:lnTo>
                      <a:lnTo>
                        <a:pt x="276" y="274"/>
                      </a:lnTo>
                      <a:lnTo>
                        <a:pt x="284" y="278"/>
                      </a:lnTo>
                      <a:lnTo>
                        <a:pt x="290" y="278"/>
                      </a:lnTo>
                      <a:lnTo>
                        <a:pt x="290" y="276"/>
                      </a:lnTo>
                      <a:lnTo>
                        <a:pt x="290" y="272"/>
                      </a:lnTo>
                      <a:lnTo>
                        <a:pt x="288" y="264"/>
                      </a:lnTo>
                      <a:lnTo>
                        <a:pt x="284" y="258"/>
                      </a:lnTo>
                      <a:lnTo>
                        <a:pt x="292" y="256"/>
                      </a:lnTo>
                      <a:lnTo>
                        <a:pt x="300" y="250"/>
                      </a:lnTo>
                      <a:lnTo>
                        <a:pt x="308" y="242"/>
                      </a:lnTo>
                      <a:lnTo>
                        <a:pt x="322" y="224"/>
                      </a:lnTo>
                      <a:lnTo>
                        <a:pt x="334" y="224"/>
                      </a:lnTo>
                      <a:lnTo>
                        <a:pt x="344" y="230"/>
                      </a:lnTo>
                      <a:lnTo>
                        <a:pt x="346" y="244"/>
                      </a:lnTo>
                      <a:lnTo>
                        <a:pt x="354" y="246"/>
                      </a:lnTo>
                      <a:lnTo>
                        <a:pt x="362" y="246"/>
                      </a:lnTo>
                      <a:lnTo>
                        <a:pt x="368" y="248"/>
                      </a:lnTo>
                      <a:lnTo>
                        <a:pt x="372" y="252"/>
                      </a:lnTo>
                      <a:lnTo>
                        <a:pt x="376" y="256"/>
                      </a:lnTo>
                      <a:lnTo>
                        <a:pt x="382" y="266"/>
                      </a:lnTo>
                      <a:lnTo>
                        <a:pt x="386" y="278"/>
                      </a:lnTo>
                      <a:lnTo>
                        <a:pt x="386" y="290"/>
                      </a:lnTo>
                      <a:lnTo>
                        <a:pt x="386" y="300"/>
                      </a:lnTo>
                      <a:lnTo>
                        <a:pt x="384" y="310"/>
                      </a:lnTo>
                      <a:lnTo>
                        <a:pt x="388" y="312"/>
                      </a:lnTo>
                      <a:lnTo>
                        <a:pt x="400" y="302"/>
                      </a:lnTo>
                      <a:lnTo>
                        <a:pt x="410" y="310"/>
                      </a:lnTo>
                      <a:lnTo>
                        <a:pt x="416" y="312"/>
                      </a:lnTo>
                      <a:lnTo>
                        <a:pt x="422" y="312"/>
                      </a:lnTo>
                      <a:lnTo>
                        <a:pt x="426" y="310"/>
                      </a:lnTo>
                      <a:lnTo>
                        <a:pt x="430" y="304"/>
                      </a:lnTo>
                      <a:lnTo>
                        <a:pt x="432" y="300"/>
                      </a:lnTo>
                      <a:lnTo>
                        <a:pt x="434" y="294"/>
                      </a:lnTo>
                      <a:lnTo>
                        <a:pt x="436" y="292"/>
                      </a:lnTo>
                      <a:lnTo>
                        <a:pt x="440" y="294"/>
                      </a:lnTo>
                      <a:lnTo>
                        <a:pt x="442" y="296"/>
                      </a:lnTo>
                      <a:lnTo>
                        <a:pt x="444" y="302"/>
                      </a:lnTo>
                      <a:lnTo>
                        <a:pt x="446" y="304"/>
                      </a:lnTo>
                      <a:lnTo>
                        <a:pt x="452" y="312"/>
                      </a:lnTo>
                      <a:lnTo>
                        <a:pt x="464" y="304"/>
                      </a:lnTo>
                      <a:lnTo>
                        <a:pt x="466" y="308"/>
                      </a:lnTo>
                      <a:lnTo>
                        <a:pt x="474" y="312"/>
                      </a:lnTo>
                      <a:lnTo>
                        <a:pt x="480" y="312"/>
                      </a:lnTo>
                      <a:lnTo>
                        <a:pt x="488" y="312"/>
                      </a:lnTo>
                      <a:lnTo>
                        <a:pt x="498" y="310"/>
                      </a:lnTo>
                      <a:lnTo>
                        <a:pt x="512" y="306"/>
                      </a:lnTo>
                      <a:lnTo>
                        <a:pt x="524" y="302"/>
                      </a:lnTo>
                      <a:lnTo>
                        <a:pt x="534" y="302"/>
                      </a:lnTo>
                      <a:lnTo>
                        <a:pt x="542" y="302"/>
                      </a:lnTo>
                      <a:lnTo>
                        <a:pt x="546" y="306"/>
                      </a:lnTo>
                      <a:lnTo>
                        <a:pt x="548" y="310"/>
                      </a:lnTo>
                      <a:lnTo>
                        <a:pt x="550" y="314"/>
                      </a:lnTo>
                      <a:lnTo>
                        <a:pt x="550" y="318"/>
                      </a:lnTo>
                      <a:lnTo>
                        <a:pt x="554" y="322"/>
                      </a:lnTo>
                      <a:lnTo>
                        <a:pt x="560" y="334"/>
                      </a:lnTo>
                      <a:lnTo>
                        <a:pt x="564" y="340"/>
                      </a:lnTo>
                      <a:lnTo>
                        <a:pt x="570" y="346"/>
                      </a:lnTo>
                      <a:lnTo>
                        <a:pt x="576" y="350"/>
                      </a:lnTo>
                      <a:lnTo>
                        <a:pt x="582" y="350"/>
                      </a:lnTo>
                      <a:lnTo>
                        <a:pt x="592" y="352"/>
                      </a:lnTo>
                      <a:lnTo>
                        <a:pt x="598" y="352"/>
                      </a:lnTo>
                      <a:lnTo>
                        <a:pt x="602" y="346"/>
                      </a:lnTo>
                      <a:lnTo>
                        <a:pt x="606" y="342"/>
                      </a:lnTo>
                      <a:lnTo>
                        <a:pt x="610" y="340"/>
                      </a:lnTo>
                      <a:lnTo>
                        <a:pt x="612" y="342"/>
                      </a:lnTo>
                      <a:lnTo>
                        <a:pt x="616" y="348"/>
                      </a:lnTo>
                      <a:lnTo>
                        <a:pt x="620" y="356"/>
                      </a:lnTo>
                      <a:lnTo>
                        <a:pt x="624" y="360"/>
                      </a:lnTo>
                      <a:lnTo>
                        <a:pt x="628" y="362"/>
                      </a:lnTo>
                      <a:lnTo>
                        <a:pt x="630" y="362"/>
                      </a:lnTo>
                      <a:lnTo>
                        <a:pt x="634" y="362"/>
                      </a:lnTo>
                      <a:lnTo>
                        <a:pt x="636" y="358"/>
                      </a:lnTo>
                      <a:lnTo>
                        <a:pt x="638" y="352"/>
                      </a:lnTo>
                      <a:lnTo>
                        <a:pt x="642" y="344"/>
                      </a:lnTo>
                      <a:close/>
                    </a:path>
                  </a:pathLst>
                </a:custGeom>
                <a:solidFill>
                  <a:srgbClr val="C27E41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1" name="Freeform 11"/>
                <p:cNvSpPr/>
                <p:nvPr/>
              </p:nvSpPr>
              <p:spPr bwMode="auto">
                <a:xfrm>
                  <a:off x="3086662" y="2613560"/>
                  <a:ext cx="2044394" cy="978330"/>
                </a:xfrm>
                <a:custGeom>
                  <a:avLst/>
                  <a:gdLst>
                    <a:gd name="T0" fmla="*/ 244 w 748"/>
                    <a:gd name="T1" fmla="*/ 20 h 358"/>
                    <a:gd name="T2" fmla="*/ 200 w 748"/>
                    <a:gd name="T3" fmla="*/ 30 h 358"/>
                    <a:gd name="T4" fmla="*/ 194 w 748"/>
                    <a:gd name="T5" fmla="*/ 62 h 358"/>
                    <a:gd name="T6" fmla="*/ 234 w 748"/>
                    <a:gd name="T7" fmla="*/ 74 h 358"/>
                    <a:gd name="T8" fmla="*/ 258 w 748"/>
                    <a:gd name="T9" fmla="*/ 96 h 358"/>
                    <a:gd name="T10" fmla="*/ 262 w 748"/>
                    <a:gd name="T11" fmla="*/ 132 h 358"/>
                    <a:gd name="T12" fmla="*/ 246 w 748"/>
                    <a:gd name="T13" fmla="*/ 152 h 358"/>
                    <a:gd name="T14" fmla="*/ 132 w 748"/>
                    <a:gd name="T15" fmla="*/ 122 h 358"/>
                    <a:gd name="T16" fmla="*/ 90 w 748"/>
                    <a:gd name="T17" fmla="*/ 80 h 358"/>
                    <a:gd name="T18" fmla="*/ 34 w 748"/>
                    <a:gd name="T19" fmla="*/ 102 h 358"/>
                    <a:gd name="T20" fmla="*/ 2 w 748"/>
                    <a:gd name="T21" fmla="*/ 144 h 358"/>
                    <a:gd name="T22" fmla="*/ 16 w 748"/>
                    <a:gd name="T23" fmla="*/ 170 h 358"/>
                    <a:gd name="T24" fmla="*/ 20 w 748"/>
                    <a:gd name="T25" fmla="*/ 192 h 358"/>
                    <a:gd name="T26" fmla="*/ 100 w 748"/>
                    <a:gd name="T27" fmla="*/ 242 h 358"/>
                    <a:gd name="T28" fmla="*/ 140 w 748"/>
                    <a:gd name="T29" fmla="*/ 214 h 358"/>
                    <a:gd name="T30" fmla="*/ 142 w 748"/>
                    <a:gd name="T31" fmla="*/ 186 h 358"/>
                    <a:gd name="T32" fmla="*/ 168 w 748"/>
                    <a:gd name="T33" fmla="*/ 198 h 358"/>
                    <a:gd name="T34" fmla="*/ 192 w 748"/>
                    <a:gd name="T35" fmla="*/ 184 h 358"/>
                    <a:gd name="T36" fmla="*/ 206 w 748"/>
                    <a:gd name="T37" fmla="*/ 168 h 358"/>
                    <a:gd name="T38" fmla="*/ 244 w 748"/>
                    <a:gd name="T39" fmla="*/ 184 h 358"/>
                    <a:gd name="T40" fmla="*/ 256 w 748"/>
                    <a:gd name="T41" fmla="*/ 200 h 358"/>
                    <a:gd name="T42" fmla="*/ 296 w 748"/>
                    <a:gd name="T43" fmla="*/ 222 h 358"/>
                    <a:gd name="T44" fmla="*/ 376 w 748"/>
                    <a:gd name="T45" fmla="*/ 278 h 358"/>
                    <a:gd name="T46" fmla="*/ 428 w 748"/>
                    <a:gd name="T47" fmla="*/ 290 h 358"/>
                    <a:gd name="T48" fmla="*/ 416 w 748"/>
                    <a:gd name="T49" fmla="*/ 274 h 358"/>
                    <a:gd name="T50" fmla="*/ 418 w 748"/>
                    <a:gd name="T51" fmla="*/ 246 h 358"/>
                    <a:gd name="T52" fmla="*/ 454 w 748"/>
                    <a:gd name="T53" fmla="*/ 266 h 358"/>
                    <a:gd name="T54" fmla="*/ 492 w 748"/>
                    <a:gd name="T55" fmla="*/ 282 h 358"/>
                    <a:gd name="T56" fmla="*/ 530 w 748"/>
                    <a:gd name="T57" fmla="*/ 284 h 358"/>
                    <a:gd name="T58" fmla="*/ 568 w 748"/>
                    <a:gd name="T59" fmla="*/ 320 h 358"/>
                    <a:gd name="T60" fmla="*/ 610 w 748"/>
                    <a:gd name="T61" fmla="*/ 340 h 358"/>
                    <a:gd name="T62" fmla="*/ 636 w 748"/>
                    <a:gd name="T63" fmla="*/ 340 h 358"/>
                    <a:gd name="T64" fmla="*/ 676 w 748"/>
                    <a:gd name="T65" fmla="*/ 342 h 358"/>
                    <a:gd name="T66" fmla="*/ 710 w 748"/>
                    <a:gd name="T67" fmla="*/ 356 h 358"/>
                    <a:gd name="T68" fmla="*/ 732 w 748"/>
                    <a:gd name="T69" fmla="*/ 344 h 358"/>
                    <a:gd name="T70" fmla="*/ 744 w 748"/>
                    <a:gd name="T71" fmla="*/ 304 h 358"/>
                    <a:gd name="T72" fmla="*/ 726 w 748"/>
                    <a:gd name="T73" fmla="*/ 292 h 358"/>
                    <a:gd name="T74" fmla="*/ 738 w 748"/>
                    <a:gd name="T75" fmla="*/ 280 h 358"/>
                    <a:gd name="T76" fmla="*/ 716 w 748"/>
                    <a:gd name="T77" fmla="*/ 268 h 358"/>
                    <a:gd name="T78" fmla="*/ 684 w 748"/>
                    <a:gd name="T79" fmla="*/ 278 h 358"/>
                    <a:gd name="T80" fmla="*/ 648 w 748"/>
                    <a:gd name="T81" fmla="*/ 282 h 358"/>
                    <a:gd name="T82" fmla="*/ 618 w 748"/>
                    <a:gd name="T83" fmla="*/ 284 h 358"/>
                    <a:gd name="T84" fmla="*/ 622 w 748"/>
                    <a:gd name="T85" fmla="*/ 264 h 358"/>
                    <a:gd name="T86" fmla="*/ 608 w 748"/>
                    <a:gd name="T87" fmla="*/ 234 h 358"/>
                    <a:gd name="T88" fmla="*/ 630 w 748"/>
                    <a:gd name="T89" fmla="*/ 198 h 358"/>
                    <a:gd name="T90" fmla="*/ 634 w 748"/>
                    <a:gd name="T91" fmla="*/ 162 h 358"/>
                    <a:gd name="T92" fmla="*/ 592 w 748"/>
                    <a:gd name="T93" fmla="*/ 154 h 358"/>
                    <a:gd name="T94" fmla="*/ 570 w 748"/>
                    <a:gd name="T95" fmla="*/ 130 h 358"/>
                    <a:gd name="T96" fmla="*/ 532 w 748"/>
                    <a:gd name="T97" fmla="*/ 134 h 358"/>
                    <a:gd name="T98" fmla="*/ 518 w 748"/>
                    <a:gd name="T99" fmla="*/ 126 h 358"/>
                    <a:gd name="T100" fmla="*/ 506 w 748"/>
                    <a:gd name="T101" fmla="*/ 76 h 358"/>
                    <a:gd name="T102" fmla="*/ 446 w 748"/>
                    <a:gd name="T103" fmla="*/ 60 h 358"/>
                    <a:gd name="T104" fmla="*/ 430 w 748"/>
                    <a:gd name="T105" fmla="*/ 48 h 358"/>
                    <a:gd name="T106" fmla="*/ 406 w 748"/>
                    <a:gd name="T107" fmla="*/ 26 h 358"/>
                    <a:gd name="T108" fmla="*/ 394 w 748"/>
                    <a:gd name="T109" fmla="*/ 12 h 358"/>
                    <a:gd name="T110" fmla="*/ 366 w 748"/>
                    <a:gd name="T111" fmla="*/ 18 h 358"/>
                    <a:gd name="T112" fmla="*/ 316 w 748"/>
                    <a:gd name="T113" fmla="*/ 0 h 358"/>
                    <a:gd name="T114" fmla="*/ 274 w 748"/>
                    <a:gd name="T115" fmla="*/ 2 h 35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748" h="358">
                      <a:moveTo>
                        <a:pt x="274" y="2"/>
                      </a:moveTo>
                      <a:lnTo>
                        <a:pt x="274" y="2"/>
                      </a:lnTo>
                      <a:lnTo>
                        <a:pt x="270" y="4"/>
                      </a:lnTo>
                      <a:lnTo>
                        <a:pt x="260" y="12"/>
                      </a:lnTo>
                      <a:lnTo>
                        <a:pt x="254" y="16"/>
                      </a:lnTo>
                      <a:lnTo>
                        <a:pt x="244" y="20"/>
                      </a:lnTo>
                      <a:lnTo>
                        <a:pt x="234" y="20"/>
                      </a:lnTo>
                      <a:lnTo>
                        <a:pt x="224" y="20"/>
                      </a:lnTo>
                      <a:lnTo>
                        <a:pt x="214" y="20"/>
                      </a:lnTo>
                      <a:lnTo>
                        <a:pt x="206" y="24"/>
                      </a:lnTo>
                      <a:lnTo>
                        <a:pt x="200" y="30"/>
                      </a:lnTo>
                      <a:lnTo>
                        <a:pt x="194" y="38"/>
                      </a:lnTo>
                      <a:lnTo>
                        <a:pt x="192" y="46"/>
                      </a:lnTo>
                      <a:lnTo>
                        <a:pt x="190" y="54"/>
                      </a:lnTo>
                      <a:lnTo>
                        <a:pt x="190" y="60"/>
                      </a:lnTo>
                      <a:lnTo>
                        <a:pt x="194" y="62"/>
                      </a:lnTo>
                      <a:lnTo>
                        <a:pt x="200" y="64"/>
                      </a:lnTo>
                      <a:lnTo>
                        <a:pt x="210" y="64"/>
                      </a:lnTo>
                      <a:lnTo>
                        <a:pt x="218" y="64"/>
                      </a:lnTo>
                      <a:lnTo>
                        <a:pt x="224" y="74"/>
                      </a:lnTo>
                      <a:lnTo>
                        <a:pt x="234" y="74"/>
                      </a:lnTo>
                      <a:lnTo>
                        <a:pt x="242" y="76"/>
                      </a:lnTo>
                      <a:lnTo>
                        <a:pt x="246" y="80"/>
                      </a:lnTo>
                      <a:lnTo>
                        <a:pt x="248" y="84"/>
                      </a:lnTo>
                      <a:lnTo>
                        <a:pt x="254" y="90"/>
                      </a:lnTo>
                      <a:lnTo>
                        <a:pt x="258" y="96"/>
                      </a:lnTo>
                      <a:lnTo>
                        <a:pt x="264" y="98"/>
                      </a:lnTo>
                      <a:lnTo>
                        <a:pt x="272" y="98"/>
                      </a:lnTo>
                      <a:lnTo>
                        <a:pt x="274" y="108"/>
                      </a:lnTo>
                      <a:lnTo>
                        <a:pt x="268" y="120"/>
                      </a:lnTo>
                      <a:lnTo>
                        <a:pt x="262" y="132"/>
                      </a:lnTo>
                      <a:lnTo>
                        <a:pt x="258" y="144"/>
                      </a:lnTo>
                      <a:lnTo>
                        <a:pt x="256" y="146"/>
                      </a:lnTo>
                      <a:lnTo>
                        <a:pt x="252" y="150"/>
                      </a:lnTo>
                      <a:lnTo>
                        <a:pt x="250" y="150"/>
                      </a:lnTo>
                      <a:lnTo>
                        <a:pt x="246" y="152"/>
                      </a:lnTo>
                      <a:lnTo>
                        <a:pt x="240" y="150"/>
                      </a:lnTo>
                      <a:lnTo>
                        <a:pt x="234" y="148"/>
                      </a:lnTo>
                      <a:lnTo>
                        <a:pt x="216" y="132"/>
                      </a:lnTo>
                      <a:lnTo>
                        <a:pt x="178" y="128"/>
                      </a:lnTo>
                      <a:lnTo>
                        <a:pt x="166" y="118"/>
                      </a:lnTo>
                      <a:lnTo>
                        <a:pt x="132" y="122"/>
                      </a:lnTo>
                      <a:lnTo>
                        <a:pt x="120" y="76"/>
                      </a:lnTo>
                      <a:lnTo>
                        <a:pt x="114" y="78"/>
                      </a:lnTo>
                      <a:lnTo>
                        <a:pt x="100" y="78"/>
                      </a:lnTo>
                      <a:lnTo>
                        <a:pt x="90" y="80"/>
                      </a:lnTo>
                      <a:lnTo>
                        <a:pt x="84" y="84"/>
                      </a:lnTo>
                      <a:lnTo>
                        <a:pt x="78" y="90"/>
                      </a:lnTo>
                      <a:lnTo>
                        <a:pt x="48" y="86"/>
                      </a:lnTo>
                      <a:lnTo>
                        <a:pt x="34" y="102"/>
                      </a:lnTo>
                      <a:lnTo>
                        <a:pt x="18" y="108"/>
                      </a:lnTo>
                      <a:lnTo>
                        <a:pt x="8" y="116"/>
                      </a:lnTo>
                      <a:lnTo>
                        <a:pt x="4" y="120"/>
                      </a:lnTo>
                      <a:lnTo>
                        <a:pt x="2" y="124"/>
                      </a:lnTo>
                      <a:lnTo>
                        <a:pt x="2" y="144"/>
                      </a:lnTo>
                      <a:lnTo>
                        <a:pt x="0" y="154"/>
                      </a:lnTo>
                      <a:lnTo>
                        <a:pt x="4" y="160"/>
                      </a:lnTo>
                      <a:lnTo>
                        <a:pt x="10" y="166"/>
                      </a:lnTo>
                      <a:lnTo>
                        <a:pt x="16" y="170"/>
                      </a:lnTo>
                      <a:lnTo>
                        <a:pt x="20" y="172"/>
                      </a:lnTo>
                      <a:lnTo>
                        <a:pt x="24" y="174"/>
                      </a:lnTo>
                      <a:lnTo>
                        <a:pt x="26" y="176"/>
                      </a:lnTo>
                      <a:lnTo>
                        <a:pt x="26" y="182"/>
                      </a:lnTo>
                      <a:lnTo>
                        <a:pt x="24" y="186"/>
                      </a:lnTo>
                      <a:lnTo>
                        <a:pt x="20" y="192"/>
                      </a:lnTo>
                      <a:lnTo>
                        <a:pt x="8" y="198"/>
                      </a:lnTo>
                      <a:lnTo>
                        <a:pt x="12" y="200"/>
                      </a:lnTo>
                      <a:lnTo>
                        <a:pt x="62" y="230"/>
                      </a:lnTo>
                      <a:lnTo>
                        <a:pt x="94" y="236"/>
                      </a:lnTo>
                      <a:lnTo>
                        <a:pt x="100" y="242"/>
                      </a:lnTo>
                      <a:lnTo>
                        <a:pt x="108" y="244"/>
                      </a:lnTo>
                      <a:lnTo>
                        <a:pt x="114" y="244"/>
                      </a:lnTo>
                      <a:lnTo>
                        <a:pt x="134" y="220"/>
                      </a:lnTo>
                      <a:lnTo>
                        <a:pt x="140" y="214"/>
                      </a:lnTo>
                      <a:lnTo>
                        <a:pt x="140" y="212"/>
                      </a:lnTo>
                      <a:lnTo>
                        <a:pt x="138" y="208"/>
                      </a:lnTo>
                      <a:lnTo>
                        <a:pt x="138" y="196"/>
                      </a:lnTo>
                      <a:lnTo>
                        <a:pt x="138" y="190"/>
                      </a:lnTo>
                      <a:lnTo>
                        <a:pt x="142" y="186"/>
                      </a:lnTo>
                      <a:lnTo>
                        <a:pt x="146" y="184"/>
                      </a:lnTo>
                      <a:lnTo>
                        <a:pt x="150" y="186"/>
                      </a:lnTo>
                      <a:lnTo>
                        <a:pt x="158" y="188"/>
                      </a:lnTo>
                      <a:lnTo>
                        <a:pt x="160" y="190"/>
                      </a:lnTo>
                      <a:lnTo>
                        <a:pt x="168" y="198"/>
                      </a:lnTo>
                      <a:lnTo>
                        <a:pt x="174" y="204"/>
                      </a:lnTo>
                      <a:lnTo>
                        <a:pt x="180" y="206"/>
                      </a:lnTo>
                      <a:lnTo>
                        <a:pt x="184" y="206"/>
                      </a:lnTo>
                      <a:lnTo>
                        <a:pt x="186" y="202"/>
                      </a:lnTo>
                      <a:lnTo>
                        <a:pt x="190" y="198"/>
                      </a:lnTo>
                      <a:lnTo>
                        <a:pt x="192" y="184"/>
                      </a:lnTo>
                      <a:lnTo>
                        <a:pt x="194" y="178"/>
                      </a:lnTo>
                      <a:lnTo>
                        <a:pt x="196" y="174"/>
                      </a:lnTo>
                      <a:lnTo>
                        <a:pt x="198" y="170"/>
                      </a:lnTo>
                      <a:lnTo>
                        <a:pt x="202" y="168"/>
                      </a:lnTo>
                      <a:lnTo>
                        <a:pt x="206" y="168"/>
                      </a:lnTo>
                      <a:lnTo>
                        <a:pt x="208" y="168"/>
                      </a:lnTo>
                      <a:lnTo>
                        <a:pt x="214" y="176"/>
                      </a:lnTo>
                      <a:lnTo>
                        <a:pt x="220" y="180"/>
                      </a:lnTo>
                      <a:lnTo>
                        <a:pt x="226" y="182"/>
                      </a:lnTo>
                      <a:lnTo>
                        <a:pt x="244" y="184"/>
                      </a:lnTo>
                      <a:lnTo>
                        <a:pt x="254" y="186"/>
                      </a:lnTo>
                      <a:lnTo>
                        <a:pt x="260" y="188"/>
                      </a:lnTo>
                      <a:lnTo>
                        <a:pt x="262" y="192"/>
                      </a:lnTo>
                      <a:lnTo>
                        <a:pt x="262" y="194"/>
                      </a:lnTo>
                      <a:lnTo>
                        <a:pt x="256" y="200"/>
                      </a:lnTo>
                      <a:lnTo>
                        <a:pt x="254" y="202"/>
                      </a:lnTo>
                      <a:lnTo>
                        <a:pt x="270" y="212"/>
                      </a:lnTo>
                      <a:lnTo>
                        <a:pt x="280" y="214"/>
                      </a:lnTo>
                      <a:lnTo>
                        <a:pt x="288" y="218"/>
                      </a:lnTo>
                      <a:lnTo>
                        <a:pt x="296" y="222"/>
                      </a:lnTo>
                      <a:lnTo>
                        <a:pt x="304" y="228"/>
                      </a:lnTo>
                      <a:lnTo>
                        <a:pt x="312" y="238"/>
                      </a:lnTo>
                      <a:lnTo>
                        <a:pt x="316" y="244"/>
                      </a:lnTo>
                      <a:lnTo>
                        <a:pt x="332" y="246"/>
                      </a:lnTo>
                      <a:lnTo>
                        <a:pt x="336" y="258"/>
                      </a:lnTo>
                      <a:lnTo>
                        <a:pt x="376" y="278"/>
                      </a:lnTo>
                      <a:lnTo>
                        <a:pt x="388" y="284"/>
                      </a:lnTo>
                      <a:lnTo>
                        <a:pt x="402" y="288"/>
                      </a:lnTo>
                      <a:lnTo>
                        <a:pt x="416" y="290"/>
                      </a:lnTo>
                      <a:lnTo>
                        <a:pt x="428" y="290"/>
                      </a:lnTo>
                      <a:lnTo>
                        <a:pt x="432" y="286"/>
                      </a:lnTo>
                      <a:lnTo>
                        <a:pt x="430" y="284"/>
                      </a:lnTo>
                      <a:lnTo>
                        <a:pt x="430" y="282"/>
                      </a:lnTo>
                      <a:lnTo>
                        <a:pt x="426" y="280"/>
                      </a:lnTo>
                      <a:lnTo>
                        <a:pt x="416" y="274"/>
                      </a:lnTo>
                      <a:lnTo>
                        <a:pt x="412" y="270"/>
                      </a:lnTo>
                      <a:lnTo>
                        <a:pt x="408" y="264"/>
                      </a:lnTo>
                      <a:lnTo>
                        <a:pt x="408" y="258"/>
                      </a:lnTo>
                      <a:lnTo>
                        <a:pt x="412" y="250"/>
                      </a:lnTo>
                      <a:lnTo>
                        <a:pt x="418" y="246"/>
                      </a:lnTo>
                      <a:lnTo>
                        <a:pt x="422" y="244"/>
                      </a:lnTo>
                      <a:lnTo>
                        <a:pt x="426" y="246"/>
                      </a:lnTo>
                      <a:lnTo>
                        <a:pt x="428" y="248"/>
                      </a:lnTo>
                      <a:lnTo>
                        <a:pt x="432" y="258"/>
                      </a:lnTo>
                      <a:lnTo>
                        <a:pt x="434" y="262"/>
                      </a:lnTo>
                      <a:lnTo>
                        <a:pt x="454" y="266"/>
                      </a:lnTo>
                      <a:lnTo>
                        <a:pt x="460" y="274"/>
                      </a:lnTo>
                      <a:lnTo>
                        <a:pt x="466" y="280"/>
                      </a:lnTo>
                      <a:lnTo>
                        <a:pt x="472" y="282"/>
                      </a:lnTo>
                      <a:lnTo>
                        <a:pt x="478" y="284"/>
                      </a:lnTo>
                      <a:lnTo>
                        <a:pt x="492" y="282"/>
                      </a:lnTo>
                      <a:lnTo>
                        <a:pt x="510" y="278"/>
                      </a:lnTo>
                      <a:lnTo>
                        <a:pt x="518" y="278"/>
                      </a:lnTo>
                      <a:lnTo>
                        <a:pt x="524" y="280"/>
                      </a:lnTo>
                      <a:lnTo>
                        <a:pt x="528" y="282"/>
                      </a:lnTo>
                      <a:lnTo>
                        <a:pt x="530" y="284"/>
                      </a:lnTo>
                      <a:lnTo>
                        <a:pt x="530" y="288"/>
                      </a:lnTo>
                      <a:lnTo>
                        <a:pt x="530" y="292"/>
                      </a:lnTo>
                      <a:lnTo>
                        <a:pt x="540" y="292"/>
                      </a:lnTo>
                      <a:lnTo>
                        <a:pt x="542" y="316"/>
                      </a:lnTo>
                      <a:lnTo>
                        <a:pt x="552" y="320"/>
                      </a:lnTo>
                      <a:lnTo>
                        <a:pt x="568" y="320"/>
                      </a:lnTo>
                      <a:lnTo>
                        <a:pt x="590" y="322"/>
                      </a:lnTo>
                      <a:lnTo>
                        <a:pt x="590" y="324"/>
                      </a:lnTo>
                      <a:lnTo>
                        <a:pt x="592" y="328"/>
                      </a:lnTo>
                      <a:lnTo>
                        <a:pt x="598" y="334"/>
                      </a:lnTo>
                      <a:lnTo>
                        <a:pt x="610" y="340"/>
                      </a:lnTo>
                      <a:lnTo>
                        <a:pt x="622" y="344"/>
                      </a:lnTo>
                      <a:lnTo>
                        <a:pt x="630" y="342"/>
                      </a:lnTo>
                      <a:lnTo>
                        <a:pt x="634" y="340"/>
                      </a:lnTo>
                      <a:lnTo>
                        <a:pt x="636" y="340"/>
                      </a:lnTo>
                      <a:lnTo>
                        <a:pt x="644" y="332"/>
                      </a:lnTo>
                      <a:lnTo>
                        <a:pt x="652" y="328"/>
                      </a:lnTo>
                      <a:lnTo>
                        <a:pt x="658" y="328"/>
                      </a:lnTo>
                      <a:lnTo>
                        <a:pt x="664" y="330"/>
                      </a:lnTo>
                      <a:lnTo>
                        <a:pt x="674" y="338"/>
                      </a:lnTo>
                      <a:lnTo>
                        <a:pt x="676" y="342"/>
                      </a:lnTo>
                      <a:lnTo>
                        <a:pt x="680" y="350"/>
                      </a:lnTo>
                      <a:lnTo>
                        <a:pt x="684" y="352"/>
                      </a:lnTo>
                      <a:lnTo>
                        <a:pt x="696" y="352"/>
                      </a:lnTo>
                      <a:lnTo>
                        <a:pt x="704" y="358"/>
                      </a:lnTo>
                      <a:lnTo>
                        <a:pt x="710" y="356"/>
                      </a:lnTo>
                      <a:lnTo>
                        <a:pt x="710" y="352"/>
                      </a:lnTo>
                      <a:lnTo>
                        <a:pt x="714" y="348"/>
                      </a:lnTo>
                      <a:lnTo>
                        <a:pt x="722" y="344"/>
                      </a:lnTo>
                      <a:lnTo>
                        <a:pt x="728" y="344"/>
                      </a:lnTo>
                      <a:lnTo>
                        <a:pt x="732" y="344"/>
                      </a:lnTo>
                      <a:lnTo>
                        <a:pt x="738" y="338"/>
                      </a:lnTo>
                      <a:lnTo>
                        <a:pt x="746" y="326"/>
                      </a:lnTo>
                      <a:lnTo>
                        <a:pt x="748" y="318"/>
                      </a:lnTo>
                      <a:lnTo>
                        <a:pt x="748" y="310"/>
                      </a:lnTo>
                      <a:lnTo>
                        <a:pt x="744" y="304"/>
                      </a:lnTo>
                      <a:lnTo>
                        <a:pt x="734" y="300"/>
                      </a:lnTo>
                      <a:lnTo>
                        <a:pt x="732" y="298"/>
                      </a:lnTo>
                      <a:lnTo>
                        <a:pt x="726" y="296"/>
                      </a:lnTo>
                      <a:lnTo>
                        <a:pt x="724" y="294"/>
                      </a:lnTo>
                      <a:lnTo>
                        <a:pt x="726" y="292"/>
                      </a:lnTo>
                      <a:lnTo>
                        <a:pt x="728" y="288"/>
                      </a:lnTo>
                      <a:lnTo>
                        <a:pt x="734" y="284"/>
                      </a:lnTo>
                      <a:lnTo>
                        <a:pt x="736" y="284"/>
                      </a:lnTo>
                      <a:lnTo>
                        <a:pt x="738" y="282"/>
                      </a:lnTo>
                      <a:lnTo>
                        <a:pt x="738" y="280"/>
                      </a:lnTo>
                      <a:lnTo>
                        <a:pt x="738" y="278"/>
                      </a:lnTo>
                      <a:lnTo>
                        <a:pt x="726" y="274"/>
                      </a:lnTo>
                      <a:lnTo>
                        <a:pt x="718" y="274"/>
                      </a:lnTo>
                      <a:lnTo>
                        <a:pt x="716" y="268"/>
                      </a:lnTo>
                      <a:lnTo>
                        <a:pt x="704" y="266"/>
                      </a:lnTo>
                      <a:lnTo>
                        <a:pt x="694" y="268"/>
                      </a:lnTo>
                      <a:lnTo>
                        <a:pt x="690" y="268"/>
                      </a:lnTo>
                      <a:lnTo>
                        <a:pt x="688" y="272"/>
                      </a:lnTo>
                      <a:lnTo>
                        <a:pt x="684" y="278"/>
                      </a:lnTo>
                      <a:lnTo>
                        <a:pt x="678" y="282"/>
                      </a:lnTo>
                      <a:lnTo>
                        <a:pt x="672" y="284"/>
                      </a:lnTo>
                      <a:lnTo>
                        <a:pt x="668" y="282"/>
                      </a:lnTo>
                      <a:lnTo>
                        <a:pt x="660" y="282"/>
                      </a:lnTo>
                      <a:lnTo>
                        <a:pt x="648" y="282"/>
                      </a:lnTo>
                      <a:lnTo>
                        <a:pt x="632" y="284"/>
                      </a:lnTo>
                      <a:lnTo>
                        <a:pt x="626" y="288"/>
                      </a:lnTo>
                      <a:lnTo>
                        <a:pt x="622" y="288"/>
                      </a:lnTo>
                      <a:lnTo>
                        <a:pt x="618" y="286"/>
                      </a:lnTo>
                      <a:lnTo>
                        <a:pt x="618" y="284"/>
                      </a:lnTo>
                      <a:lnTo>
                        <a:pt x="616" y="280"/>
                      </a:lnTo>
                      <a:lnTo>
                        <a:pt x="618" y="278"/>
                      </a:lnTo>
                      <a:lnTo>
                        <a:pt x="620" y="276"/>
                      </a:lnTo>
                      <a:lnTo>
                        <a:pt x="622" y="268"/>
                      </a:lnTo>
                      <a:lnTo>
                        <a:pt x="622" y="264"/>
                      </a:lnTo>
                      <a:lnTo>
                        <a:pt x="622" y="258"/>
                      </a:lnTo>
                      <a:lnTo>
                        <a:pt x="620" y="252"/>
                      </a:lnTo>
                      <a:lnTo>
                        <a:pt x="614" y="246"/>
                      </a:lnTo>
                      <a:lnTo>
                        <a:pt x="610" y="238"/>
                      </a:lnTo>
                      <a:lnTo>
                        <a:pt x="608" y="234"/>
                      </a:lnTo>
                      <a:lnTo>
                        <a:pt x="606" y="228"/>
                      </a:lnTo>
                      <a:lnTo>
                        <a:pt x="608" y="224"/>
                      </a:lnTo>
                      <a:lnTo>
                        <a:pt x="614" y="214"/>
                      </a:lnTo>
                      <a:lnTo>
                        <a:pt x="626" y="204"/>
                      </a:lnTo>
                      <a:lnTo>
                        <a:pt x="630" y="198"/>
                      </a:lnTo>
                      <a:lnTo>
                        <a:pt x="634" y="192"/>
                      </a:lnTo>
                      <a:lnTo>
                        <a:pt x="638" y="180"/>
                      </a:lnTo>
                      <a:lnTo>
                        <a:pt x="638" y="172"/>
                      </a:lnTo>
                      <a:lnTo>
                        <a:pt x="638" y="168"/>
                      </a:lnTo>
                      <a:lnTo>
                        <a:pt x="634" y="162"/>
                      </a:lnTo>
                      <a:lnTo>
                        <a:pt x="622" y="160"/>
                      </a:lnTo>
                      <a:lnTo>
                        <a:pt x="614" y="158"/>
                      </a:lnTo>
                      <a:lnTo>
                        <a:pt x="610" y="156"/>
                      </a:lnTo>
                      <a:lnTo>
                        <a:pt x="604" y="158"/>
                      </a:lnTo>
                      <a:lnTo>
                        <a:pt x="592" y="154"/>
                      </a:lnTo>
                      <a:lnTo>
                        <a:pt x="598" y="148"/>
                      </a:lnTo>
                      <a:lnTo>
                        <a:pt x="598" y="142"/>
                      </a:lnTo>
                      <a:lnTo>
                        <a:pt x="594" y="138"/>
                      </a:lnTo>
                      <a:lnTo>
                        <a:pt x="588" y="136"/>
                      </a:lnTo>
                      <a:lnTo>
                        <a:pt x="576" y="132"/>
                      </a:lnTo>
                      <a:lnTo>
                        <a:pt x="570" y="130"/>
                      </a:lnTo>
                      <a:lnTo>
                        <a:pt x="568" y="112"/>
                      </a:lnTo>
                      <a:lnTo>
                        <a:pt x="564" y="118"/>
                      </a:lnTo>
                      <a:lnTo>
                        <a:pt x="558" y="122"/>
                      </a:lnTo>
                      <a:lnTo>
                        <a:pt x="546" y="130"/>
                      </a:lnTo>
                      <a:lnTo>
                        <a:pt x="532" y="134"/>
                      </a:lnTo>
                      <a:lnTo>
                        <a:pt x="532" y="126"/>
                      </a:lnTo>
                      <a:lnTo>
                        <a:pt x="530" y="122"/>
                      </a:lnTo>
                      <a:lnTo>
                        <a:pt x="526" y="120"/>
                      </a:lnTo>
                      <a:lnTo>
                        <a:pt x="524" y="120"/>
                      </a:lnTo>
                      <a:lnTo>
                        <a:pt x="518" y="126"/>
                      </a:lnTo>
                      <a:lnTo>
                        <a:pt x="516" y="128"/>
                      </a:lnTo>
                      <a:lnTo>
                        <a:pt x="512" y="112"/>
                      </a:lnTo>
                      <a:lnTo>
                        <a:pt x="508" y="96"/>
                      </a:lnTo>
                      <a:lnTo>
                        <a:pt x="506" y="76"/>
                      </a:lnTo>
                      <a:lnTo>
                        <a:pt x="504" y="62"/>
                      </a:lnTo>
                      <a:lnTo>
                        <a:pt x="502" y="56"/>
                      </a:lnTo>
                      <a:lnTo>
                        <a:pt x="500" y="54"/>
                      </a:lnTo>
                      <a:lnTo>
                        <a:pt x="448" y="64"/>
                      </a:lnTo>
                      <a:lnTo>
                        <a:pt x="446" y="60"/>
                      </a:lnTo>
                      <a:lnTo>
                        <a:pt x="446" y="58"/>
                      </a:lnTo>
                      <a:lnTo>
                        <a:pt x="442" y="54"/>
                      </a:lnTo>
                      <a:lnTo>
                        <a:pt x="438" y="50"/>
                      </a:lnTo>
                      <a:lnTo>
                        <a:pt x="434" y="48"/>
                      </a:lnTo>
                      <a:lnTo>
                        <a:pt x="430" y="48"/>
                      </a:lnTo>
                      <a:lnTo>
                        <a:pt x="420" y="46"/>
                      </a:lnTo>
                      <a:lnTo>
                        <a:pt x="412" y="44"/>
                      </a:lnTo>
                      <a:lnTo>
                        <a:pt x="410" y="42"/>
                      </a:lnTo>
                      <a:lnTo>
                        <a:pt x="408" y="38"/>
                      </a:lnTo>
                      <a:lnTo>
                        <a:pt x="406" y="26"/>
                      </a:lnTo>
                      <a:lnTo>
                        <a:pt x="406" y="20"/>
                      </a:lnTo>
                      <a:lnTo>
                        <a:pt x="404" y="16"/>
                      </a:lnTo>
                      <a:lnTo>
                        <a:pt x="402" y="12"/>
                      </a:lnTo>
                      <a:lnTo>
                        <a:pt x="400" y="12"/>
                      </a:lnTo>
                      <a:lnTo>
                        <a:pt x="394" y="12"/>
                      </a:lnTo>
                      <a:lnTo>
                        <a:pt x="392" y="12"/>
                      </a:lnTo>
                      <a:lnTo>
                        <a:pt x="388" y="14"/>
                      </a:lnTo>
                      <a:lnTo>
                        <a:pt x="380" y="18"/>
                      </a:lnTo>
                      <a:lnTo>
                        <a:pt x="374" y="18"/>
                      </a:lnTo>
                      <a:lnTo>
                        <a:pt x="366" y="18"/>
                      </a:lnTo>
                      <a:lnTo>
                        <a:pt x="360" y="16"/>
                      </a:lnTo>
                      <a:lnTo>
                        <a:pt x="352" y="12"/>
                      </a:lnTo>
                      <a:lnTo>
                        <a:pt x="342" y="6"/>
                      </a:lnTo>
                      <a:lnTo>
                        <a:pt x="334" y="4"/>
                      </a:lnTo>
                      <a:lnTo>
                        <a:pt x="316" y="0"/>
                      </a:lnTo>
                      <a:lnTo>
                        <a:pt x="304" y="2"/>
                      </a:lnTo>
                      <a:lnTo>
                        <a:pt x="298" y="2"/>
                      </a:lnTo>
                      <a:lnTo>
                        <a:pt x="286" y="2"/>
                      </a:lnTo>
                      <a:lnTo>
                        <a:pt x="278" y="0"/>
                      </a:lnTo>
                      <a:lnTo>
                        <a:pt x="274" y="2"/>
                      </a:lnTo>
                      <a:close/>
                    </a:path>
                  </a:pathLst>
                </a:custGeom>
                <a:solidFill>
                  <a:srgbClr val="CD3B16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2" name="Freeform 12"/>
                <p:cNvSpPr/>
                <p:nvPr/>
              </p:nvSpPr>
              <p:spPr bwMode="auto">
                <a:xfrm>
                  <a:off x="1081677" y="1250532"/>
                  <a:ext cx="2979131" cy="2514145"/>
                </a:xfrm>
                <a:custGeom>
                  <a:avLst/>
                  <a:gdLst>
                    <a:gd name="T0" fmla="*/ 982 w 1090"/>
                    <a:gd name="T1" fmla="*/ 582 h 920"/>
                    <a:gd name="T2" fmla="*/ 952 w 1090"/>
                    <a:gd name="T3" fmla="*/ 562 h 920"/>
                    <a:gd name="T4" fmla="*/ 924 w 1090"/>
                    <a:gd name="T5" fmla="*/ 558 h 920"/>
                    <a:gd name="T6" fmla="*/ 948 w 1090"/>
                    <a:gd name="T7" fmla="*/ 520 h 920"/>
                    <a:gd name="T8" fmla="*/ 994 w 1090"/>
                    <a:gd name="T9" fmla="*/ 512 h 920"/>
                    <a:gd name="T10" fmla="*/ 1008 w 1090"/>
                    <a:gd name="T11" fmla="*/ 494 h 920"/>
                    <a:gd name="T12" fmla="*/ 1068 w 1090"/>
                    <a:gd name="T13" fmla="*/ 448 h 920"/>
                    <a:gd name="T14" fmla="*/ 1080 w 1090"/>
                    <a:gd name="T15" fmla="*/ 394 h 920"/>
                    <a:gd name="T16" fmla="*/ 1086 w 1090"/>
                    <a:gd name="T17" fmla="*/ 352 h 920"/>
                    <a:gd name="T18" fmla="*/ 1070 w 1090"/>
                    <a:gd name="T19" fmla="*/ 298 h 920"/>
                    <a:gd name="T20" fmla="*/ 1004 w 1090"/>
                    <a:gd name="T21" fmla="*/ 294 h 920"/>
                    <a:gd name="T22" fmla="*/ 970 w 1090"/>
                    <a:gd name="T23" fmla="*/ 316 h 920"/>
                    <a:gd name="T24" fmla="*/ 932 w 1090"/>
                    <a:gd name="T25" fmla="*/ 348 h 920"/>
                    <a:gd name="T26" fmla="*/ 880 w 1090"/>
                    <a:gd name="T27" fmla="*/ 352 h 920"/>
                    <a:gd name="T28" fmla="*/ 810 w 1090"/>
                    <a:gd name="T29" fmla="*/ 330 h 920"/>
                    <a:gd name="T30" fmla="*/ 430 w 1090"/>
                    <a:gd name="T31" fmla="*/ 82 h 920"/>
                    <a:gd name="T32" fmla="*/ 448 w 1090"/>
                    <a:gd name="T33" fmla="*/ 150 h 920"/>
                    <a:gd name="T34" fmla="*/ 462 w 1090"/>
                    <a:gd name="T35" fmla="*/ 182 h 920"/>
                    <a:gd name="T36" fmla="*/ 424 w 1090"/>
                    <a:gd name="T37" fmla="*/ 216 h 920"/>
                    <a:gd name="T38" fmla="*/ 362 w 1090"/>
                    <a:gd name="T39" fmla="*/ 258 h 920"/>
                    <a:gd name="T40" fmla="*/ 282 w 1090"/>
                    <a:gd name="T41" fmla="*/ 292 h 920"/>
                    <a:gd name="T42" fmla="*/ 174 w 1090"/>
                    <a:gd name="T43" fmla="*/ 420 h 920"/>
                    <a:gd name="T44" fmla="*/ 158 w 1090"/>
                    <a:gd name="T45" fmla="*/ 486 h 920"/>
                    <a:gd name="T46" fmla="*/ 114 w 1090"/>
                    <a:gd name="T47" fmla="*/ 498 h 920"/>
                    <a:gd name="T48" fmla="*/ 46 w 1090"/>
                    <a:gd name="T49" fmla="*/ 556 h 920"/>
                    <a:gd name="T50" fmla="*/ 26 w 1090"/>
                    <a:gd name="T51" fmla="*/ 608 h 920"/>
                    <a:gd name="T52" fmla="*/ 18 w 1090"/>
                    <a:gd name="T53" fmla="*/ 750 h 920"/>
                    <a:gd name="T54" fmla="*/ 2 w 1090"/>
                    <a:gd name="T55" fmla="*/ 794 h 920"/>
                    <a:gd name="T56" fmla="*/ 94 w 1090"/>
                    <a:gd name="T57" fmla="*/ 790 h 920"/>
                    <a:gd name="T58" fmla="*/ 124 w 1090"/>
                    <a:gd name="T59" fmla="*/ 820 h 920"/>
                    <a:gd name="T60" fmla="*/ 220 w 1090"/>
                    <a:gd name="T61" fmla="*/ 838 h 920"/>
                    <a:gd name="T62" fmla="*/ 200 w 1090"/>
                    <a:gd name="T63" fmla="*/ 850 h 920"/>
                    <a:gd name="T64" fmla="*/ 242 w 1090"/>
                    <a:gd name="T65" fmla="*/ 854 h 920"/>
                    <a:gd name="T66" fmla="*/ 300 w 1090"/>
                    <a:gd name="T67" fmla="*/ 844 h 920"/>
                    <a:gd name="T68" fmla="*/ 328 w 1090"/>
                    <a:gd name="T69" fmla="*/ 894 h 920"/>
                    <a:gd name="T70" fmla="*/ 354 w 1090"/>
                    <a:gd name="T71" fmla="*/ 908 h 920"/>
                    <a:gd name="T72" fmla="*/ 434 w 1090"/>
                    <a:gd name="T73" fmla="*/ 894 h 920"/>
                    <a:gd name="T74" fmla="*/ 506 w 1090"/>
                    <a:gd name="T75" fmla="*/ 880 h 920"/>
                    <a:gd name="T76" fmla="*/ 552 w 1090"/>
                    <a:gd name="T77" fmla="*/ 906 h 920"/>
                    <a:gd name="T78" fmla="*/ 594 w 1090"/>
                    <a:gd name="T79" fmla="*/ 920 h 920"/>
                    <a:gd name="T80" fmla="*/ 612 w 1090"/>
                    <a:gd name="T81" fmla="*/ 890 h 920"/>
                    <a:gd name="T82" fmla="*/ 650 w 1090"/>
                    <a:gd name="T83" fmla="*/ 892 h 920"/>
                    <a:gd name="T84" fmla="*/ 652 w 1090"/>
                    <a:gd name="T85" fmla="*/ 838 h 920"/>
                    <a:gd name="T86" fmla="*/ 684 w 1090"/>
                    <a:gd name="T87" fmla="*/ 824 h 920"/>
                    <a:gd name="T88" fmla="*/ 694 w 1090"/>
                    <a:gd name="T89" fmla="*/ 802 h 920"/>
                    <a:gd name="T90" fmla="*/ 672 w 1090"/>
                    <a:gd name="T91" fmla="*/ 724 h 920"/>
                    <a:gd name="T92" fmla="*/ 672 w 1090"/>
                    <a:gd name="T93" fmla="*/ 692 h 920"/>
                    <a:gd name="T94" fmla="*/ 742 w 1090"/>
                    <a:gd name="T95" fmla="*/ 696 h 920"/>
                    <a:gd name="T96" fmla="*/ 754 w 1090"/>
                    <a:gd name="T97" fmla="*/ 670 h 920"/>
                    <a:gd name="T98" fmla="*/ 734 w 1090"/>
                    <a:gd name="T99" fmla="*/ 654 h 920"/>
                    <a:gd name="T100" fmla="*/ 752 w 1090"/>
                    <a:gd name="T101" fmla="*/ 608 h 920"/>
                    <a:gd name="T102" fmla="*/ 796 w 1090"/>
                    <a:gd name="T103" fmla="*/ 562 h 920"/>
                    <a:gd name="T104" fmla="*/ 802 w 1090"/>
                    <a:gd name="T105" fmla="*/ 524 h 920"/>
                    <a:gd name="T106" fmla="*/ 854 w 1090"/>
                    <a:gd name="T107" fmla="*/ 516 h 920"/>
                    <a:gd name="T108" fmla="*/ 858 w 1090"/>
                    <a:gd name="T109" fmla="*/ 550 h 920"/>
                    <a:gd name="T110" fmla="*/ 948 w 1090"/>
                    <a:gd name="T111" fmla="*/ 630 h 920"/>
                    <a:gd name="T112" fmla="*/ 986 w 1090"/>
                    <a:gd name="T113" fmla="*/ 648 h 920"/>
                    <a:gd name="T114" fmla="*/ 1008 w 1090"/>
                    <a:gd name="T115" fmla="*/ 606 h 92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1090" h="920">
                      <a:moveTo>
                        <a:pt x="1006" y="598"/>
                      </a:moveTo>
                      <a:lnTo>
                        <a:pt x="1006" y="598"/>
                      </a:lnTo>
                      <a:lnTo>
                        <a:pt x="998" y="596"/>
                      </a:lnTo>
                      <a:lnTo>
                        <a:pt x="992" y="594"/>
                      </a:lnTo>
                      <a:lnTo>
                        <a:pt x="986" y="588"/>
                      </a:lnTo>
                      <a:lnTo>
                        <a:pt x="982" y="582"/>
                      </a:lnTo>
                      <a:lnTo>
                        <a:pt x="980" y="578"/>
                      </a:lnTo>
                      <a:lnTo>
                        <a:pt x="976" y="576"/>
                      </a:lnTo>
                      <a:lnTo>
                        <a:pt x="968" y="574"/>
                      </a:lnTo>
                      <a:lnTo>
                        <a:pt x="956" y="572"/>
                      </a:lnTo>
                      <a:lnTo>
                        <a:pt x="952" y="562"/>
                      </a:lnTo>
                      <a:lnTo>
                        <a:pt x="942" y="564"/>
                      </a:lnTo>
                      <a:lnTo>
                        <a:pt x="934" y="564"/>
                      </a:lnTo>
                      <a:lnTo>
                        <a:pt x="926" y="562"/>
                      </a:lnTo>
                      <a:lnTo>
                        <a:pt x="924" y="558"/>
                      </a:lnTo>
                      <a:lnTo>
                        <a:pt x="924" y="552"/>
                      </a:lnTo>
                      <a:lnTo>
                        <a:pt x="924" y="546"/>
                      </a:lnTo>
                      <a:lnTo>
                        <a:pt x="928" y="538"/>
                      </a:lnTo>
                      <a:lnTo>
                        <a:pt x="932" y="530"/>
                      </a:lnTo>
                      <a:lnTo>
                        <a:pt x="940" y="524"/>
                      </a:lnTo>
                      <a:lnTo>
                        <a:pt x="948" y="520"/>
                      </a:lnTo>
                      <a:lnTo>
                        <a:pt x="958" y="520"/>
                      </a:lnTo>
                      <a:lnTo>
                        <a:pt x="968" y="520"/>
                      </a:lnTo>
                      <a:lnTo>
                        <a:pt x="978" y="518"/>
                      </a:lnTo>
                      <a:lnTo>
                        <a:pt x="986" y="516"/>
                      </a:lnTo>
                      <a:lnTo>
                        <a:pt x="994" y="512"/>
                      </a:lnTo>
                      <a:lnTo>
                        <a:pt x="1004" y="504"/>
                      </a:lnTo>
                      <a:lnTo>
                        <a:pt x="1008" y="500"/>
                      </a:lnTo>
                      <a:lnTo>
                        <a:pt x="1012" y="498"/>
                      </a:lnTo>
                      <a:lnTo>
                        <a:pt x="1008" y="496"/>
                      </a:lnTo>
                      <a:lnTo>
                        <a:pt x="1008" y="494"/>
                      </a:lnTo>
                      <a:lnTo>
                        <a:pt x="1030" y="488"/>
                      </a:lnTo>
                      <a:lnTo>
                        <a:pt x="1038" y="482"/>
                      </a:lnTo>
                      <a:lnTo>
                        <a:pt x="1056" y="464"/>
                      </a:lnTo>
                      <a:lnTo>
                        <a:pt x="1068" y="448"/>
                      </a:lnTo>
                      <a:lnTo>
                        <a:pt x="1076" y="430"/>
                      </a:lnTo>
                      <a:lnTo>
                        <a:pt x="1080" y="422"/>
                      </a:lnTo>
                      <a:lnTo>
                        <a:pt x="1082" y="412"/>
                      </a:lnTo>
                      <a:lnTo>
                        <a:pt x="1082" y="404"/>
                      </a:lnTo>
                      <a:lnTo>
                        <a:pt x="1080" y="394"/>
                      </a:lnTo>
                      <a:lnTo>
                        <a:pt x="1078" y="382"/>
                      </a:lnTo>
                      <a:lnTo>
                        <a:pt x="1076" y="372"/>
                      </a:lnTo>
                      <a:lnTo>
                        <a:pt x="1078" y="366"/>
                      </a:lnTo>
                      <a:lnTo>
                        <a:pt x="1084" y="360"/>
                      </a:lnTo>
                      <a:lnTo>
                        <a:pt x="1086" y="352"/>
                      </a:lnTo>
                      <a:lnTo>
                        <a:pt x="1090" y="340"/>
                      </a:lnTo>
                      <a:lnTo>
                        <a:pt x="1090" y="328"/>
                      </a:lnTo>
                      <a:lnTo>
                        <a:pt x="1086" y="318"/>
                      </a:lnTo>
                      <a:lnTo>
                        <a:pt x="1082" y="310"/>
                      </a:lnTo>
                      <a:lnTo>
                        <a:pt x="1076" y="304"/>
                      </a:lnTo>
                      <a:lnTo>
                        <a:pt x="1070" y="298"/>
                      </a:lnTo>
                      <a:lnTo>
                        <a:pt x="1062" y="294"/>
                      </a:lnTo>
                      <a:lnTo>
                        <a:pt x="1050" y="292"/>
                      </a:lnTo>
                      <a:lnTo>
                        <a:pt x="1038" y="292"/>
                      </a:lnTo>
                      <a:lnTo>
                        <a:pt x="1026" y="292"/>
                      </a:lnTo>
                      <a:lnTo>
                        <a:pt x="1004" y="294"/>
                      </a:lnTo>
                      <a:lnTo>
                        <a:pt x="994" y="296"/>
                      </a:lnTo>
                      <a:lnTo>
                        <a:pt x="994" y="300"/>
                      </a:lnTo>
                      <a:lnTo>
                        <a:pt x="988" y="308"/>
                      </a:lnTo>
                      <a:lnTo>
                        <a:pt x="980" y="314"/>
                      </a:lnTo>
                      <a:lnTo>
                        <a:pt x="970" y="316"/>
                      </a:lnTo>
                      <a:lnTo>
                        <a:pt x="960" y="318"/>
                      </a:lnTo>
                      <a:lnTo>
                        <a:pt x="944" y="318"/>
                      </a:lnTo>
                      <a:lnTo>
                        <a:pt x="936" y="316"/>
                      </a:lnTo>
                      <a:lnTo>
                        <a:pt x="938" y="336"/>
                      </a:lnTo>
                      <a:lnTo>
                        <a:pt x="932" y="348"/>
                      </a:lnTo>
                      <a:lnTo>
                        <a:pt x="928" y="354"/>
                      </a:lnTo>
                      <a:lnTo>
                        <a:pt x="924" y="354"/>
                      </a:lnTo>
                      <a:lnTo>
                        <a:pt x="920" y="352"/>
                      </a:lnTo>
                      <a:lnTo>
                        <a:pt x="914" y="340"/>
                      </a:lnTo>
                      <a:lnTo>
                        <a:pt x="912" y="334"/>
                      </a:lnTo>
                      <a:lnTo>
                        <a:pt x="880" y="352"/>
                      </a:lnTo>
                      <a:lnTo>
                        <a:pt x="890" y="382"/>
                      </a:lnTo>
                      <a:lnTo>
                        <a:pt x="858" y="348"/>
                      </a:lnTo>
                      <a:lnTo>
                        <a:pt x="844" y="358"/>
                      </a:lnTo>
                      <a:lnTo>
                        <a:pt x="862" y="374"/>
                      </a:lnTo>
                      <a:lnTo>
                        <a:pt x="824" y="402"/>
                      </a:lnTo>
                      <a:lnTo>
                        <a:pt x="810" y="330"/>
                      </a:lnTo>
                      <a:lnTo>
                        <a:pt x="670" y="250"/>
                      </a:lnTo>
                      <a:lnTo>
                        <a:pt x="714" y="200"/>
                      </a:lnTo>
                      <a:lnTo>
                        <a:pt x="578" y="0"/>
                      </a:lnTo>
                      <a:lnTo>
                        <a:pt x="472" y="34"/>
                      </a:lnTo>
                      <a:lnTo>
                        <a:pt x="430" y="66"/>
                      </a:lnTo>
                      <a:lnTo>
                        <a:pt x="430" y="82"/>
                      </a:lnTo>
                      <a:lnTo>
                        <a:pt x="420" y="92"/>
                      </a:lnTo>
                      <a:lnTo>
                        <a:pt x="428" y="102"/>
                      </a:lnTo>
                      <a:lnTo>
                        <a:pt x="442" y="102"/>
                      </a:lnTo>
                      <a:lnTo>
                        <a:pt x="434" y="118"/>
                      </a:lnTo>
                      <a:lnTo>
                        <a:pt x="464" y="136"/>
                      </a:lnTo>
                      <a:lnTo>
                        <a:pt x="448" y="150"/>
                      </a:lnTo>
                      <a:lnTo>
                        <a:pt x="456" y="158"/>
                      </a:lnTo>
                      <a:lnTo>
                        <a:pt x="460" y="164"/>
                      </a:lnTo>
                      <a:lnTo>
                        <a:pt x="462" y="170"/>
                      </a:lnTo>
                      <a:lnTo>
                        <a:pt x="462" y="176"/>
                      </a:lnTo>
                      <a:lnTo>
                        <a:pt x="462" y="182"/>
                      </a:lnTo>
                      <a:lnTo>
                        <a:pt x="458" y="188"/>
                      </a:lnTo>
                      <a:lnTo>
                        <a:pt x="452" y="198"/>
                      </a:lnTo>
                      <a:lnTo>
                        <a:pt x="442" y="206"/>
                      </a:lnTo>
                      <a:lnTo>
                        <a:pt x="432" y="212"/>
                      </a:lnTo>
                      <a:lnTo>
                        <a:pt x="424" y="216"/>
                      </a:lnTo>
                      <a:lnTo>
                        <a:pt x="414" y="218"/>
                      </a:lnTo>
                      <a:lnTo>
                        <a:pt x="406" y="220"/>
                      </a:lnTo>
                      <a:lnTo>
                        <a:pt x="392" y="226"/>
                      </a:lnTo>
                      <a:lnTo>
                        <a:pt x="380" y="236"/>
                      </a:lnTo>
                      <a:lnTo>
                        <a:pt x="370" y="246"/>
                      </a:lnTo>
                      <a:lnTo>
                        <a:pt x="362" y="258"/>
                      </a:lnTo>
                      <a:lnTo>
                        <a:pt x="356" y="266"/>
                      </a:lnTo>
                      <a:lnTo>
                        <a:pt x="352" y="276"/>
                      </a:lnTo>
                      <a:lnTo>
                        <a:pt x="332" y="248"/>
                      </a:lnTo>
                      <a:lnTo>
                        <a:pt x="286" y="282"/>
                      </a:lnTo>
                      <a:lnTo>
                        <a:pt x="282" y="292"/>
                      </a:lnTo>
                      <a:lnTo>
                        <a:pt x="278" y="300"/>
                      </a:lnTo>
                      <a:lnTo>
                        <a:pt x="274" y="304"/>
                      </a:lnTo>
                      <a:lnTo>
                        <a:pt x="268" y="306"/>
                      </a:lnTo>
                      <a:lnTo>
                        <a:pt x="258" y="308"/>
                      </a:lnTo>
                      <a:lnTo>
                        <a:pt x="254" y="308"/>
                      </a:lnTo>
                      <a:lnTo>
                        <a:pt x="174" y="420"/>
                      </a:lnTo>
                      <a:lnTo>
                        <a:pt x="160" y="446"/>
                      </a:lnTo>
                      <a:lnTo>
                        <a:pt x="162" y="452"/>
                      </a:lnTo>
                      <a:lnTo>
                        <a:pt x="162" y="470"/>
                      </a:lnTo>
                      <a:lnTo>
                        <a:pt x="160" y="478"/>
                      </a:lnTo>
                      <a:lnTo>
                        <a:pt x="158" y="486"/>
                      </a:lnTo>
                      <a:lnTo>
                        <a:pt x="152" y="492"/>
                      </a:lnTo>
                      <a:lnTo>
                        <a:pt x="148" y="494"/>
                      </a:lnTo>
                      <a:lnTo>
                        <a:pt x="144" y="494"/>
                      </a:lnTo>
                      <a:lnTo>
                        <a:pt x="130" y="496"/>
                      </a:lnTo>
                      <a:lnTo>
                        <a:pt x="114" y="498"/>
                      </a:lnTo>
                      <a:lnTo>
                        <a:pt x="84" y="504"/>
                      </a:lnTo>
                      <a:lnTo>
                        <a:pt x="50" y="514"/>
                      </a:lnTo>
                      <a:lnTo>
                        <a:pt x="38" y="516"/>
                      </a:lnTo>
                      <a:lnTo>
                        <a:pt x="44" y="538"/>
                      </a:lnTo>
                      <a:lnTo>
                        <a:pt x="46" y="556"/>
                      </a:lnTo>
                      <a:lnTo>
                        <a:pt x="46" y="570"/>
                      </a:lnTo>
                      <a:lnTo>
                        <a:pt x="42" y="580"/>
                      </a:lnTo>
                      <a:lnTo>
                        <a:pt x="38" y="588"/>
                      </a:lnTo>
                      <a:lnTo>
                        <a:pt x="34" y="594"/>
                      </a:lnTo>
                      <a:lnTo>
                        <a:pt x="28" y="598"/>
                      </a:lnTo>
                      <a:lnTo>
                        <a:pt x="26" y="608"/>
                      </a:lnTo>
                      <a:lnTo>
                        <a:pt x="30" y="640"/>
                      </a:lnTo>
                      <a:lnTo>
                        <a:pt x="28" y="686"/>
                      </a:lnTo>
                      <a:lnTo>
                        <a:pt x="26" y="710"/>
                      </a:lnTo>
                      <a:lnTo>
                        <a:pt x="24" y="732"/>
                      </a:lnTo>
                      <a:lnTo>
                        <a:pt x="18" y="750"/>
                      </a:lnTo>
                      <a:lnTo>
                        <a:pt x="12" y="762"/>
                      </a:lnTo>
                      <a:lnTo>
                        <a:pt x="6" y="772"/>
                      </a:lnTo>
                      <a:lnTo>
                        <a:pt x="2" y="780"/>
                      </a:lnTo>
                      <a:lnTo>
                        <a:pt x="0" y="788"/>
                      </a:lnTo>
                      <a:lnTo>
                        <a:pt x="2" y="794"/>
                      </a:lnTo>
                      <a:lnTo>
                        <a:pt x="6" y="804"/>
                      </a:lnTo>
                      <a:lnTo>
                        <a:pt x="8" y="806"/>
                      </a:lnTo>
                      <a:lnTo>
                        <a:pt x="18" y="798"/>
                      </a:lnTo>
                      <a:lnTo>
                        <a:pt x="32" y="806"/>
                      </a:lnTo>
                      <a:lnTo>
                        <a:pt x="64" y="792"/>
                      </a:lnTo>
                      <a:lnTo>
                        <a:pt x="94" y="790"/>
                      </a:lnTo>
                      <a:lnTo>
                        <a:pt x="104" y="778"/>
                      </a:lnTo>
                      <a:lnTo>
                        <a:pt x="122" y="802"/>
                      </a:lnTo>
                      <a:lnTo>
                        <a:pt x="122" y="810"/>
                      </a:lnTo>
                      <a:lnTo>
                        <a:pt x="122" y="816"/>
                      </a:lnTo>
                      <a:lnTo>
                        <a:pt x="124" y="820"/>
                      </a:lnTo>
                      <a:lnTo>
                        <a:pt x="126" y="824"/>
                      </a:lnTo>
                      <a:lnTo>
                        <a:pt x="132" y="824"/>
                      </a:lnTo>
                      <a:lnTo>
                        <a:pt x="134" y="824"/>
                      </a:lnTo>
                      <a:lnTo>
                        <a:pt x="204" y="816"/>
                      </a:lnTo>
                      <a:lnTo>
                        <a:pt x="222" y="832"/>
                      </a:lnTo>
                      <a:lnTo>
                        <a:pt x="220" y="838"/>
                      </a:lnTo>
                      <a:lnTo>
                        <a:pt x="212" y="840"/>
                      </a:lnTo>
                      <a:lnTo>
                        <a:pt x="206" y="840"/>
                      </a:lnTo>
                      <a:lnTo>
                        <a:pt x="200" y="844"/>
                      </a:lnTo>
                      <a:lnTo>
                        <a:pt x="200" y="848"/>
                      </a:lnTo>
                      <a:lnTo>
                        <a:pt x="200" y="850"/>
                      </a:lnTo>
                      <a:lnTo>
                        <a:pt x="204" y="852"/>
                      </a:lnTo>
                      <a:lnTo>
                        <a:pt x="210" y="854"/>
                      </a:lnTo>
                      <a:lnTo>
                        <a:pt x="216" y="856"/>
                      </a:lnTo>
                      <a:lnTo>
                        <a:pt x="226" y="856"/>
                      </a:lnTo>
                      <a:lnTo>
                        <a:pt x="242" y="854"/>
                      </a:lnTo>
                      <a:lnTo>
                        <a:pt x="260" y="850"/>
                      </a:lnTo>
                      <a:lnTo>
                        <a:pt x="274" y="846"/>
                      </a:lnTo>
                      <a:lnTo>
                        <a:pt x="288" y="842"/>
                      </a:lnTo>
                      <a:lnTo>
                        <a:pt x="294" y="842"/>
                      </a:lnTo>
                      <a:lnTo>
                        <a:pt x="300" y="844"/>
                      </a:lnTo>
                      <a:lnTo>
                        <a:pt x="306" y="848"/>
                      </a:lnTo>
                      <a:lnTo>
                        <a:pt x="312" y="856"/>
                      </a:lnTo>
                      <a:lnTo>
                        <a:pt x="318" y="866"/>
                      </a:lnTo>
                      <a:lnTo>
                        <a:pt x="322" y="880"/>
                      </a:lnTo>
                      <a:lnTo>
                        <a:pt x="328" y="894"/>
                      </a:lnTo>
                      <a:lnTo>
                        <a:pt x="332" y="904"/>
                      </a:lnTo>
                      <a:lnTo>
                        <a:pt x="338" y="908"/>
                      </a:lnTo>
                      <a:lnTo>
                        <a:pt x="342" y="910"/>
                      </a:lnTo>
                      <a:lnTo>
                        <a:pt x="348" y="912"/>
                      </a:lnTo>
                      <a:lnTo>
                        <a:pt x="350" y="910"/>
                      </a:lnTo>
                      <a:lnTo>
                        <a:pt x="354" y="908"/>
                      </a:lnTo>
                      <a:lnTo>
                        <a:pt x="400" y="892"/>
                      </a:lnTo>
                      <a:lnTo>
                        <a:pt x="410" y="888"/>
                      </a:lnTo>
                      <a:lnTo>
                        <a:pt x="420" y="888"/>
                      </a:lnTo>
                      <a:lnTo>
                        <a:pt x="428" y="890"/>
                      </a:lnTo>
                      <a:lnTo>
                        <a:pt x="434" y="894"/>
                      </a:lnTo>
                      <a:lnTo>
                        <a:pt x="440" y="900"/>
                      </a:lnTo>
                      <a:lnTo>
                        <a:pt x="444" y="906"/>
                      </a:lnTo>
                      <a:lnTo>
                        <a:pt x="456" y="906"/>
                      </a:lnTo>
                      <a:lnTo>
                        <a:pt x="498" y="900"/>
                      </a:lnTo>
                      <a:lnTo>
                        <a:pt x="502" y="890"/>
                      </a:lnTo>
                      <a:lnTo>
                        <a:pt x="506" y="880"/>
                      </a:lnTo>
                      <a:lnTo>
                        <a:pt x="514" y="880"/>
                      </a:lnTo>
                      <a:lnTo>
                        <a:pt x="534" y="888"/>
                      </a:lnTo>
                      <a:lnTo>
                        <a:pt x="538" y="892"/>
                      </a:lnTo>
                      <a:lnTo>
                        <a:pt x="542" y="898"/>
                      </a:lnTo>
                      <a:lnTo>
                        <a:pt x="552" y="906"/>
                      </a:lnTo>
                      <a:lnTo>
                        <a:pt x="564" y="912"/>
                      </a:lnTo>
                      <a:lnTo>
                        <a:pt x="570" y="914"/>
                      </a:lnTo>
                      <a:lnTo>
                        <a:pt x="582" y="920"/>
                      </a:lnTo>
                      <a:lnTo>
                        <a:pt x="588" y="920"/>
                      </a:lnTo>
                      <a:lnTo>
                        <a:pt x="594" y="920"/>
                      </a:lnTo>
                      <a:lnTo>
                        <a:pt x="600" y="916"/>
                      </a:lnTo>
                      <a:lnTo>
                        <a:pt x="602" y="908"/>
                      </a:lnTo>
                      <a:lnTo>
                        <a:pt x="604" y="900"/>
                      </a:lnTo>
                      <a:lnTo>
                        <a:pt x="608" y="894"/>
                      </a:lnTo>
                      <a:lnTo>
                        <a:pt x="612" y="890"/>
                      </a:lnTo>
                      <a:lnTo>
                        <a:pt x="616" y="888"/>
                      </a:lnTo>
                      <a:lnTo>
                        <a:pt x="624" y="888"/>
                      </a:lnTo>
                      <a:lnTo>
                        <a:pt x="630" y="890"/>
                      </a:lnTo>
                      <a:lnTo>
                        <a:pt x="650" y="892"/>
                      </a:lnTo>
                      <a:lnTo>
                        <a:pt x="650" y="882"/>
                      </a:lnTo>
                      <a:lnTo>
                        <a:pt x="650" y="872"/>
                      </a:lnTo>
                      <a:lnTo>
                        <a:pt x="650" y="856"/>
                      </a:lnTo>
                      <a:lnTo>
                        <a:pt x="648" y="844"/>
                      </a:lnTo>
                      <a:lnTo>
                        <a:pt x="652" y="838"/>
                      </a:lnTo>
                      <a:lnTo>
                        <a:pt x="654" y="834"/>
                      </a:lnTo>
                      <a:lnTo>
                        <a:pt x="656" y="834"/>
                      </a:lnTo>
                      <a:lnTo>
                        <a:pt x="658" y="818"/>
                      </a:lnTo>
                      <a:lnTo>
                        <a:pt x="674" y="822"/>
                      </a:lnTo>
                      <a:lnTo>
                        <a:pt x="684" y="824"/>
                      </a:lnTo>
                      <a:lnTo>
                        <a:pt x="690" y="822"/>
                      </a:lnTo>
                      <a:lnTo>
                        <a:pt x="694" y="818"/>
                      </a:lnTo>
                      <a:lnTo>
                        <a:pt x="696" y="812"/>
                      </a:lnTo>
                      <a:lnTo>
                        <a:pt x="696" y="808"/>
                      </a:lnTo>
                      <a:lnTo>
                        <a:pt x="694" y="802"/>
                      </a:lnTo>
                      <a:lnTo>
                        <a:pt x="686" y="788"/>
                      </a:lnTo>
                      <a:lnTo>
                        <a:pt x="680" y="774"/>
                      </a:lnTo>
                      <a:lnTo>
                        <a:pt x="678" y="760"/>
                      </a:lnTo>
                      <a:lnTo>
                        <a:pt x="674" y="736"/>
                      </a:lnTo>
                      <a:lnTo>
                        <a:pt x="672" y="724"/>
                      </a:lnTo>
                      <a:lnTo>
                        <a:pt x="664" y="708"/>
                      </a:lnTo>
                      <a:lnTo>
                        <a:pt x="664" y="702"/>
                      </a:lnTo>
                      <a:lnTo>
                        <a:pt x="666" y="698"/>
                      </a:lnTo>
                      <a:lnTo>
                        <a:pt x="668" y="694"/>
                      </a:lnTo>
                      <a:lnTo>
                        <a:pt x="672" y="692"/>
                      </a:lnTo>
                      <a:lnTo>
                        <a:pt x="682" y="688"/>
                      </a:lnTo>
                      <a:lnTo>
                        <a:pt x="692" y="688"/>
                      </a:lnTo>
                      <a:lnTo>
                        <a:pt x="714" y="688"/>
                      </a:lnTo>
                      <a:lnTo>
                        <a:pt x="726" y="688"/>
                      </a:lnTo>
                      <a:lnTo>
                        <a:pt x="742" y="696"/>
                      </a:lnTo>
                      <a:lnTo>
                        <a:pt x="752" y="690"/>
                      </a:lnTo>
                      <a:lnTo>
                        <a:pt x="758" y="684"/>
                      </a:lnTo>
                      <a:lnTo>
                        <a:pt x="760" y="680"/>
                      </a:lnTo>
                      <a:lnTo>
                        <a:pt x="760" y="676"/>
                      </a:lnTo>
                      <a:lnTo>
                        <a:pt x="756" y="672"/>
                      </a:lnTo>
                      <a:lnTo>
                        <a:pt x="754" y="670"/>
                      </a:lnTo>
                      <a:lnTo>
                        <a:pt x="750" y="668"/>
                      </a:lnTo>
                      <a:lnTo>
                        <a:pt x="744" y="664"/>
                      </a:lnTo>
                      <a:lnTo>
                        <a:pt x="738" y="660"/>
                      </a:lnTo>
                      <a:lnTo>
                        <a:pt x="734" y="654"/>
                      </a:lnTo>
                      <a:lnTo>
                        <a:pt x="736" y="642"/>
                      </a:lnTo>
                      <a:lnTo>
                        <a:pt x="736" y="624"/>
                      </a:lnTo>
                      <a:lnTo>
                        <a:pt x="738" y="618"/>
                      </a:lnTo>
                      <a:lnTo>
                        <a:pt x="742" y="614"/>
                      </a:lnTo>
                      <a:lnTo>
                        <a:pt x="752" y="608"/>
                      </a:lnTo>
                      <a:lnTo>
                        <a:pt x="766" y="600"/>
                      </a:lnTo>
                      <a:lnTo>
                        <a:pt x="784" y="580"/>
                      </a:lnTo>
                      <a:lnTo>
                        <a:pt x="790" y="574"/>
                      </a:lnTo>
                      <a:lnTo>
                        <a:pt x="794" y="568"/>
                      </a:lnTo>
                      <a:lnTo>
                        <a:pt x="796" y="562"/>
                      </a:lnTo>
                      <a:lnTo>
                        <a:pt x="798" y="554"/>
                      </a:lnTo>
                      <a:lnTo>
                        <a:pt x="796" y="544"/>
                      </a:lnTo>
                      <a:lnTo>
                        <a:pt x="796" y="540"/>
                      </a:lnTo>
                      <a:lnTo>
                        <a:pt x="798" y="530"/>
                      </a:lnTo>
                      <a:lnTo>
                        <a:pt x="802" y="524"/>
                      </a:lnTo>
                      <a:lnTo>
                        <a:pt x="808" y="520"/>
                      </a:lnTo>
                      <a:lnTo>
                        <a:pt x="816" y="520"/>
                      </a:lnTo>
                      <a:lnTo>
                        <a:pt x="828" y="520"/>
                      </a:lnTo>
                      <a:lnTo>
                        <a:pt x="834" y="520"/>
                      </a:lnTo>
                      <a:lnTo>
                        <a:pt x="854" y="516"/>
                      </a:lnTo>
                      <a:lnTo>
                        <a:pt x="866" y="518"/>
                      </a:lnTo>
                      <a:lnTo>
                        <a:pt x="870" y="520"/>
                      </a:lnTo>
                      <a:lnTo>
                        <a:pt x="872" y="522"/>
                      </a:lnTo>
                      <a:lnTo>
                        <a:pt x="872" y="530"/>
                      </a:lnTo>
                      <a:lnTo>
                        <a:pt x="868" y="536"/>
                      </a:lnTo>
                      <a:lnTo>
                        <a:pt x="858" y="550"/>
                      </a:lnTo>
                      <a:lnTo>
                        <a:pt x="852" y="558"/>
                      </a:lnTo>
                      <a:lnTo>
                        <a:pt x="852" y="576"/>
                      </a:lnTo>
                      <a:lnTo>
                        <a:pt x="866" y="620"/>
                      </a:lnTo>
                      <a:lnTo>
                        <a:pt x="898" y="616"/>
                      </a:lnTo>
                      <a:lnTo>
                        <a:pt x="910" y="628"/>
                      </a:lnTo>
                      <a:lnTo>
                        <a:pt x="948" y="630"/>
                      </a:lnTo>
                      <a:lnTo>
                        <a:pt x="966" y="646"/>
                      </a:lnTo>
                      <a:lnTo>
                        <a:pt x="974" y="650"/>
                      </a:lnTo>
                      <a:lnTo>
                        <a:pt x="978" y="650"/>
                      </a:lnTo>
                      <a:lnTo>
                        <a:pt x="984" y="650"/>
                      </a:lnTo>
                      <a:lnTo>
                        <a:pt x="986" y="648"/>
                      </a:lnTo>
                      <a:lnTo>
                        <a:pt x="990" y="644"/>
                      </a:lnTo>
                      <a:lnTo>
                        <a:pt x="992" y="642"/>
                      </a:lnTo>
                      <a:lnTo>
                        <a:pt x="996" y="630"/>
                      </a:lnTo>
                      <a:lnTo>
                        <a:pt x="1002" y="620"/>
                      </a:lnTo>
                      <a:lnTo>
                        <a:pt x="1008" y="606"/>
                      </a:lnTo>
                      <a:lnTo>
                        <a:pt x="1006" y="598"/>
                      </a:lnTo>
                      <a:close/>
                    </a:path>
                  </a:pathLst>
                </a:custGeom>
                <a:solidFill>
                  <a:srgbClr val="443F19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3" name="Freeform 19"/>
                <p:cNvSpPr/>
                <p:nvPr/>
              </p:nvSpPr>
              <p:spPr bwMode="auto">
                <a:xfrm>
                  <a:off x="6979809" y="3300107"/>
                  <a:ext cx="1087793" cy="890882"/>
                </a:xfrm>
                <a:custGeom>
                  <a:avLst/>
                  <a:gdLst>
                    <a:gd name="T0" fmla="*/ 380 w 398"/>
                    <a:gd name="T1" fmla="*/ 230 h 326"/>
                    <a:gd name="T2" fmla="*/ 354 w 398"/>
                    <a:gd name="T3" fmla="*/ 178 h 326"/>
                    <a:gd name="T4" fmla="*/ 370 w 398"/>
                    <a:gd name="T5" fmla="*/ 154 h 326"/>
                    <a:gd name="T6" fmla="*/ 372 w 398"/>
                    <a:gd name="T7" fmla="*/ 128 h 326"/>
                    <a:gd name="T8" fmla="*/ 356 w 398"/>
                    <a:gd name="T9" fmla="*/ 112 h 326"/>
                    <a:gd name="T10" fmla="*/ 344 w 398"/>
                    <a:gd name="T11" fmla="*/ 76 h 326"/>
                    <a:gd name="T12" fmla="*/ 318 w 398"/>
                    <a:gd name="T13" fmla="*/ 68 h 326"/>
                    <a:gd name="T14" fmla="*/ 282 w 398"/>
                    <a:gd name="T15" fmla="*/ 64 h 326"/>
                    <a:gd name="T16" fmla="*/ 242 w 398"/>
                    <a:gd name="T17" fmla="*/ 64 h 326"/>
                    <a:gd name="T18" fmla="*/ 224 w 398"/>
                    <a:gd name="T19" fmla="*/ 56 h 326"/>
                    <a:gd name="T20" fmla="*/ 198 w 398"/>
                    <a:gd name="T21" fmla="*/ 40 h 326"/>
                    <a:gd name="T22" fmla="*/ 190 w 398"/>
                    <a:gd name="T23" fmla="*/ 36 h 326"/>
                    <a:gd name="T24" fmla="*/ 166 w 398"/>
                    <a:gd name="T25" fmla="*/ 44 h 326"/>
                    <a:gd name="T26" fmla="*/ 142 w 398"/>
                    <a:gd name="T27" fmla="*/ 36 h 326"/>
                    <a:gd name="T28" fmla="*/ 114 w 398"/>
                    <a:gd name="T29" fmla="*/ 34 h 326"/>
                    <a:gd name="T30" fmla="*/ 110 w 398"/>
                    <a:gd name="T31" fmla="*/ 20 h 326"/>
                    <a:gd name="T32" fmla="*/ 106 w 398"/>
                    <a:gd name="T33" fmla="*/ 12 h 326"/>
                    <a:gd name="T34" fmla="*/ 84 w 398"/>
                    <a:gd name="T35" fmla="*/ 0 h 326"/>
                    <a:gd name="T36" fmla="*/ 24 w 398"/>
                    <a:gd name="T37" fmla="*/ 12 h 326"/>
                    <a:gd name="T38" fmla="*/ 10 w 398"/>
                    <a:gd name="T39" fmla="*/ 18 h 326"/>
                    <a:gd name="T40" fmla="*/ 20 w 398"/>
                    <a:gd name="T41" fmla="*/ 48 h 326"/>
                    <a:gd name="T42" fmla="*/ 6 w 398"/>
                    <a:gd name="T43" fmla="*/ 58 h 326"/>
                    <a:gd name="T44" fmla="*/ 18 w 398"/>
                    <a:gd name="T45" fmla="*/ 68 h 326"/>
                    <a:gd name="T46" fmla="*/ 30 w 398"/>
                    <a:gd name="T47" fmla="*/ 76 h 326"/>
                    <a:gd name="T48" fmla="*/ 28 w 398"/>
                    <a:gd name="T49" fmla="*/ 96 h 326"/>
                    <a:gd name="T50" fmla="*/ 18 w 398"/>
                    <a:gd name="T51" fmla="*/ 128 h 326"/>
                    <a:gd name="T52" fmla="*/ 6 w 398"/>
                    <a:gd name="T53" fmla="*/ 150 h 326"/>
                    <a:gd name="T54" fmla="*/ 20 w 398"/>
                    <a:gd name="T55" fmla="*/ 154 h 326"/>
                    <a:gd name="T56" fmla="*/ 32 w 398"/>
                    <a:gd name="T57" fmla="*/ 172 h 326"/>
                    <a:gd name="T58" fmla="*/ 38 w 398"/>
                    <a:gd name="T59" fmla="*/ 190 h 326"/>
                    <a:gd name="T60" fmla="*/ 50 w 398"/>
                    <a:gd name="T61" fmla="*/ 188 h 326"/>
                    <a:gd name="T62" fmla="*/ 76 w 398"/>
                    <a:gd name="T63" fmla="*/ 194 h 326"/>
                    <a:gd name="T64" fmla="*/ 86 w 398"/>
                    <a:gd name="T65" fmla="*/ 198 h 326"/>
                    <a:gd name="T66" fmla="*/ 90 w 398"/>
                    <a:gd name="T67" fmla="*/ 186 h 326"/>
                    <a:gd name="T68" fmla="*/ 104 w 398"/>
                    <a:gd name="T69" fmla="*/ 198 h 326"/>
                    <a:gd name="T70" fmla="*/ 118 w 398"/>
                    <a:gd name="T71" fmla="*/ 224 h 326"/>
                    <a:gd name="T72" fmla="*/ 112 w 398"/>
                    <a:gd name="T73" fmla="*/ 238 h 326"/>
                    <a:gd name="T74" fmla="*/ 108 w 398"/>
                    <a:gd name="T75" fmla="*/ 252 h 326"/>
                    <a:gd name="T76" fmla="*/ 120 w 398"/>
                    <a:gd name="T77" fmla="*/ 268 h 326"/>
                    <a:gd name="T78" fmla="*/ 106 w 398"/>
                    <a:gd name="T79" fmla="*/ 282 h 326"/>
                    <a:gd name="T80" fmla="*/ 102 w 398"/>
                    <a:gd name="T81" fmla="*/ 286 h 326"/>
                    <a:gd name="T82" fmla="*/ 128 w 398"/>
                    <a:gd name="T83" fmla="*/ 302 h 326"/>
                    <a:gd name="T84" fmla="*/ 160 w 398"/>
                    <a:gd name="T85" fmla="*/ 306 h 326"/>
                    <a:gd name="T86" fmla="*/ 168 w 398"/>
                    <a:gd name="T87" fmla="*/ 302 h 326"/>
                    <a:gd name="T88" fmla="*/ 190 w 398"/>
                    <a:gd name="T89" fmla="*/ 292 h 326"/>
                    <a:gd name="T90" fmla="*/ 206 w 398"/>
                    <a:gd name="T91" fmla="*/ 294 h 326"/>
                    <a:gd name="T92" fmla="*/ 266 w 398"/>
                    <a:gd name="T93" fmla="*/ 316 h 326"/>
                    <a:gd name="T94" fmla="*/ 288 w 398"/>
                    <a:gd name="T95" fmla="*/ 326 h 326"/>
                    <a:gd name="T96" fmla="*/ 296 w 398"/>
                    <a:gd name="T97" fmla="*/ 322 h 326"/>
                    <a:gd name="T98" fmla="*/ 312 w 398"/>
                    <a:gd name="T99" fmla="*/ 326 h 326"/>
                    <a:gd name="T100" fmla="*/ 374 w 398"/>
                    <a:gd name="T101" fmla="*/ 296 h 326"/>
                    <a:gd name="T102" fmla="*/ 392 w 398"/>
                    <a:gd name="T103" fmla="*/ 256 h 32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98" h="326">
                      <a:moveTo>
                        <a:pt x="384" y="252"/>
                      </a:moveTo>
                      <a:lnTo>
                        <a:pt x="384" y="236"/>
                      </a:lnTo>
                      <a:lnTo>
                        <a:pt x="380" y="230"/>
                      </a:lnTo>
                      <a:lnTo>
                        <a:pt x="376" y="230"/>
                      </a:lnTo>
                      <a:lnTo>
                        <a:pt x="366" y="224"/>
                      </a:lnTo>
                      <a:lnTo>
                        <a:pt x="354" y="178"/>
                      </a:lnTo>
                      <a:lnTo>
                        <a:pt x="364" y="166"/>
                      </a:lnTo>
                      <a:lnTo>
                        <a:pt x="370" y="154"/>
                      </a:lnTo>
                      <a:lnTo>
                        <a:pt x="372" y="144"/>
                      </a:lnTo>
                      <a:lnTo>
                        <a:pt x="372" y="134"/>
                      </a:lnTo>
                      <a:lnTo>
                        <a:pt x="372" y="128"/>
                      </a:lnTo>
                      <a:lnTo>
                        <a:pt x="370" y="122"/>
                      </a:lnTo>
                      <a:lnTo>
                        <a:pt x="368" y="118"/>
                      </a:lnTo>
                      <a:lnTo>
                        <a:pt x="356" y="112"/>
                      </a:lnTo>
                      <a:lnTo>
                        <a:pt x="348" y="80"/>
                      </a:lnTo>
                      <a:lnTo>
                        <a:pt x="344" y="76"/>
                      </a:lnTo>
                      <a:lnTo>
                        <a:pt x="340" y="74"/>
                      </a:lnTo>
                      <a:lnTo>
                        <a:pt x="330" y="70"/>
                      </a:lnTo>
                      <a:lnTo>
                        <a:pt x="318" y="68"/>
                      </a:lnTo>
                      <a:lnTo>
                        <a:pt x="308" y="76"/>
                      </a:lnTo>
                      <a:lnTo>
                        <a:pt x="294" y="62"/>
                      </a:lnTo>
                      <a:lnTo>
                        <a:pt x="282" y="64"/>
                      </a:lnTo>
                      <a:lnTo>
                        <a:pt x="266" y="56"/>
                      </a:lnTo>
                      <a:lnTo>
                        <a:pt x="264" y="68"/>
                      </a:lnTo>
                      <a:lnTo>
                        <a:pt x="242" y="64"/>
                      </a:lnTo>
                      <a:lnTo>
                        <a:pt x="236" y="50"/>
                      </a:lnTo>
                      <a:lnTo>
                        <a:pt x="232" y="52"/>
                      </a:lnTo>
                      <a:lnTo>
                        <a:pt x="224" y="56"/>
                      </a:lnTo>
                      <a:lnTo>
                        <a:pt x="216" y="42"/>
                      </a:lnTo>
                      <a:lnTo>
                        <a:pt x="208" y="42"/>
                      </a:lnTo>
                      <a:lnTo>
                        <a:pt x="198" y="40"/>
                      </a:lnTo>
                      <a:lnTo>
                        <a:pt x="194" y="38"/>
                      </a:lnTo>
                      <a:lnTo>
                        <a:pt x="190" y="36"/>
                      </a:lnTo>
                      <a:lnTo>
                        <a:pt x="180" y="38"/>
                      </a:lnTo>
                      <a:lnTo>
                        <a:pt x="170" y="42"/>
                      </a:lnTo>
                      <a:lnTo>
                        <a:pt x="166" y="44"/>
                      </a:lnTo>
                      <a:lnTo>
                        <a:pt x="152" y="34"/>
                      </a:lnTo>
                      <a:lnTo>
                        <a:pt x="142" y="36"/>
                      </a:lnTo>
                      <a:lnTo>
                        <a:pt x="130" y="38"/>
                      </a:lnTo>
                      <a:lnTo>
                        <a:pt x="120" y="36"/>
                      </a:lnTo>
                      <a:lnTo>
                        <a:pt x="114" y="34"/>
                      </a:lnTo>
                      <a:lnTo>
                        <a:pt x="112" y="30"/>
                      </a:lnTo>
                      <a:lnTo>
                        <a:pt x="110" y="26"/>
                      </a:lnTo>
                      <a:lnTo>
                        <a:pt x="110" y="20"/>
                      </a:lnTo>
                      <a:lnTo>
                        <a:pt x="108" y="16"/>
                      </a:lnTo>
                      <a:lnTo>
                        <a:pt x="106" y="12"/>
                      </a:lnTo>
                      <a:lnTo>
                        <a:pt x="96" y="4"/>
                      </a:lnTo>
                      <a:lnTo>
                        <a:pt x="88" y="2"/>
                      </a:lnTo>
                      <a:lnTo>
                        <a:pt x="84" y="0"/>
                      </a:lnTo>
                      <a:lnTo>
                        <a:pt x="68" y="6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6" y="16"/>
                      </a:lnTo>
                      <a:lnTo>
                        <a:pt x="10" y="18"/>
                      </a:lnTo>
                      <a:lnTo>
                        <a:pt x="6" y="20"/>
                      </a:lnTo>
                      <a:lnTo>
                        <a:pt x="20" y="48"/>
                      </a:lnTo>
                      <a:lnTo>
                        <a:pt x="16" y="50"/>
                      </a:lnTo>
                      <a:lnTo>
                        <a:pt x="8" y="56"/>
                      </a:lnTo>
                      <a:lnTo>
                        <a:pt x="6" y="58"/>
                      </a:lnTo>
                      <a:lnTo>
                        <a:pt x="8" y="62"/>
                      </a:lnTo>
                      <a:lnTo>
                        <a:pt x="10" y="66"/>
                      </a:lnTo>
                      <a:lnTo>
                        <a:pt x="18" y="68"/>
                      </a:lnTo>
                      <a:lnTo>
                        <a:pt x="26" y="72"/>
                      </a:lnTo>
                      <a:lnTo>
                        <a:pt x="30" y="76"/>
                      </a:lnTo>
                      <a:lnTo>
                        <a:pt x="32" y="82"/>
                      </a:lnTo>
                      <a:lnTo>
                        <a:pt x="32" y="86"/>
                      </a:lnTo>
                      <a:lnTo>
                        <a:pt x="28" y="96"/>
                      </a:lnTo>
                      <a:lnTo>
                        <a:pt x="26" y="100"/>
                      </a:lnTo>
                      <a:lnTo>
                        <a:pt x="14" y="104"/>
                      </a:lnTo>
                      <a:lnTo>
                        <a:pt x="18" y="128"/>
                      </a:lnTo>
                      <a:lnTo>
                        <a:pt x="0" y="140"/>
                      </a:lnTo>
                      <a:lnTo>
                        <a:pt x="0" y="146"/>
                      </a:lnTo>
                      <a:lnTo>
                        <a:pt x="6" y="150"/>
                      </a:lnTo>
                      <a:lnTo>
                        <a:pt x="14" y="150"/>
                      </a:lnTo>
                      <a:lnTo>
                        <a:pt x="20" y="154"/>
                      </a:lnTo>
                      <a:lnTo>
                        <a:pt x="24" y="158"/>
                      </a:lnTo>
                      <a:lnTo>
                        <a:pt x="28" y="162"/>
                      </a:lnTo>
                      <a:lnTo>
                        <a:pt x="32" y="172"/>
                      </a:lnTo>
                      <a:lnTo>
                        <a:pt x="32" y="176"/>
                      </a:lnTo>
                      <a:lnTo>
                        <a:pt x="32" y="184"/>
                      </a:lnTo>
                      <a:lnTo>
                        <a:pt x="38" y="190"/>
                      </a:lnTo>
                      <a:lnTo>
                        <a:pt x="44" y="188"/>
                      </a:lnTo>
                      <a:lnTo>
                        <a:pt x="50" y="188"/>
                      </a:lnTo>
                      <a:lnTo>
                        <a:pt x="62" y="188"/>
                      </a:lnTo>
                      <a:lnTo>
                        <a:pt x="72" y="192"/>
                      </a:lnTo>
                      <a:lnTo>
                        <a:pt x="76" y="194"/>
                      </a:lnTo>
                      <a:lnTo>
                        <a:pt x="84" y="198"/>
                      </a:lnTo>
                      <a:lnTo>
                        <a:pt x="86" y="198"/>
                      </a:lnTo>
                      <a:lnTo>
                        <a:pt x="88" y="190"/>
                      </a:lnTo>
                      <a:lnTo>
                        <a:pt x="88" y="186"/>
                      </a:lnTo>
                      <a:lnTo>
                        <a:pt x="90" y="186"/>
                      </a:lnTo>
                      <a:lnTo>
                        <a:pt x="92" y="186"/>
                      </a:lnTo>
                      <a:lnTo>
                        <a:pt x="104" y="198"/>
                      </a:lnTo>
                      <a:lnTo>
                        <a:pt x="112" y="208"/>
                      </a:lnTo>
                      <a:lnTo>
                        <a:pt x="116" y="216"/>
                      </a:lnTo>
                      <a:lnTo>
                        <a:pt x="118" y="224"/>
                      </a:lnTo>
                      <a:lnTo>
                        <a:pt x="116" y="230"/>
                      </a:lnTo>
                      <a:lnTo>
                        <a:pt x="114" y="234"/>
                      </a:lnTo>
                      <a:lnTo>
                        <a:pt x="112" y="238"/>
                      </a:lnTo>
                      <a:lnTo>
                        <a:pt x="108" y="246"/>
                      </a:lnTo>
                      <a:lnTo>
                        <a:pt x="108" y="252"/>
                      </a:lnTo>
                      <a:lnTo>
                        <a:pt x="118" y="260"/>
                      </a:lnTo>
                      <a:lnTo>
                        <a:pt x="120" y="264"/>
                      </a:lnTo>
                      <a:lnTo>
                        <a:pt x="120" y="268"/>
                      </a:lnTo>
                      <a:lnTo>
                        <a:pt x="120" y="270"/>
                      </a:lnTo>
                      <a:lnTo>
                        <a:pt x="118" y="274"/>
                      </a:lnTo>
                      <a:lnTo>
                        <a:pt x="106" y="282"/>
                      </a:lnTo>
                      <a:lnTo>
                        <a:pt x="102" y="286"/>
                      </a:lnTo>
                      <a:lnTo>
                        <a:pt x="110" y="292"/>
                      </a:lnTo>
                      <a:lnTo>
                        <a:pt x="128" y="302"/>
                      </a:lnTo>
                      <a:lnTo>
                        <a:pt x="138" y="306"/>
                      </a:lnTo>
                      <a:lnTo>
                        <a:pt x="150" y="308"/>
                      </a:lnTo>
                      <a:lnTo>
                        <a:pt x="160" y="306"/>
                      </a:lnTo>
                      <a:lnTo>
                        <a:pt x="164" y="306"/>
                      </a:lnTo>
                      <a:lnTo>
                        <a:pt x="168" y="302"/>
                      </a:lnTo>
                      <a:lnTo>
                        <a:pt x="176" y="296"/>
                      </a:lnTo>
                      <a:lnTo>
                        <a:pt x="184" y="294"/>
                      </a:lnTo>
                      <a:lnTo>
                        <a:pt x="190" y="292"/>
                      </a:lnTo>
                      <a:lnTo>
                        <a:pt x="196" y="292"/>
                      </a:lnTo>
                      <a:lnTo>
                        <a:pt x="204" y="292"/>
                      </a:lnTo>
                      <a:lnTo>
                        <a:pt x="206" y="294"/>
                      </a:lnTo>
                      <a:lnTo>
                        <a:pt x="250" y="294"/>
                      </a:lnTo>
                      <a:lnTo>
                        <a:pt x="266" y="316"/>
                      </a:lnTo>
                      <a:lnTo>
                        <a:pt x="276" y="324"/>
                      </a:lnTo>
                      <a:lnTo>
                        <a:pt x="284" y="326"/>
                      </a:lnTo>
                      <a:lnTo>
                        <a:pt x="288" y="326"/>
                      </a:lnTo>
                      <a:lnTo>
                        <a:pt x="290" y="326"/>
                      </a:lnTo>
                      <a:lnTo>
                        <a:pt x="296" y="322"/>
                      </a:lnTo>
                      <a:lnTo>
                        <a:pt x="298" y="322"/>
                      </a:lnTo>
                      <a:lnTo>
                        <a:pt x="302" y="324"/>
                      </a:lnTo>
                      <a:lnTo>
                        <a:pt x="312" y="326"/>
                      </a:lnTo>
                      <a:lnTo>
                        <a:pt x="332" y="296"/>
                      </a:lnTo>
                      <a:lnTo>
                        <a:pt x="348" y="304"/>
                      </a:lnTo>
                      <a:lnTo>
                        <a:pt x="374" y="296"/>
                      </a:lnTo>
                      <a:lnTo>
                        <a:pt x="396" y="264"/>
                      </a:lnTo>
                      <a:lnTo>
                        <a:pt x="398" y="256"/>
                      </a:lnTo>
                      <a:lnTo>
                        <a:pt x="392" y="256"/>
                      </a:lnTo>
                      <a:lnTo>
                        <a:pt x="384" y="252"/>
                      </a:lnTo>
                      <a:close/>
                    </a:path>
                  </a:pathLst>
                </a:custGeom>
                <a:solidFill>
                  <a:srgbClr val="E5E09C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4" name="Freeform 22"/>
                <p:cNvSpPr/>
                <p:nvPr/>
              </p:nvSpPr>
              <p:spPr bwMode="auto">
                <a:xfrm>
                  <a:off x="6725626" y="4062934"/>
                  <a:ext cx="1087793" cy="464570"/>
                </a:xfrm>
                <a:custGeom>
                  <a:avLst/>
                  <a:gdLst>
                    <a:gd name="T0" fmla="*/ 12 w 398"/>
                    <a:gd name="T1" fmla="*/ 60 h 170"/>
                    <a:gd name="T2" fmla="*/ 22 w 398"/>
                    <a:gd name="T3" fmla="*/ 52 h 170"/>
                    <a:gd name="T4" fmla="*/ 38 w 398"/>
                    <a:gd name="T5" fmla="*/ 40 h 170"/>
                    <a:gd name="T6" fmla="*/ 48 w 398"/>
                    <a:gd name="T7" fmla="*/ 42 h 170"/>
                    <a:gd name="T8" fmla="*/ 68 w 398"/>
                    <a:gd name="T9" fmla="*/ 78 h 170"/>
                    <a:gd name="T10" fmla="*/ 124 w 398"/>
                    <a:gd name="T11" fmla="*/ 78 h 170"/>
                    <a:gd name="T12" fmla="*/ 168 w 398"/>
                    <a:gd name="T13" fmla="*/ 96 h 170"/>
                    <a:gd name="T14" fmla="*/ 174 w 398"/>
                    <a:gd name="T15" fmla="*/ 72 h 170"/>
                    <a:gd name="T16" fmla="*/ 150 w 398"/>
                    <a:gd name="T17" fmla="*/ 18 h 170"/>
                    <a:gd name="T18" fmla="*/ 148 w 398"/>
                    <a:gd name="T19" fmla="*/ 10 h 170"/>
                    <a:gd name="T20" fmla="*/ 156 w 398"/>
                    <a:gd name="T21" fmla="*/ 2 h 170"/>
                    <a:gd name="T22" fmla="*/ 172 w 398"/>
                    <a:gd name="T23" fmla="*/ 4 h 170"/>
                    <a:gd name="T24" fmla="*/ 190 w 398"/>
                    <a:gd name="T25" fmla="*/ 8 h 170"/>
                    <a:gd name="T26" fmla="*/ 196 w 398"/>
                    <a:gd name="T27" fmla="*/ 6 h 170"/>
                    <a:gd name="T28" fmla="*/ 232 w 398"/>
                    <a:gd name="T29" fmla="*/ 26 h 170"/>
                    <a:gd name="T30" fmla="*/ 258 w 398"/>
                    <a:gd name="T31" fmla="*/ 26 h 170"/>
                    <a:gd name="T32" fmla="*/ 270 w 398"/>
                    <a:gd name="T33" fmla="*/ 18 h 170"/>
                    <a:gd name="T34" fmla="*/ 290 w 398"/>
                    <a:gd name="T35" fmla="*/ 12 h 170"/>
                    <a:gd name="T36" fmla="*/ 344 w 398"/>
                    <a:gd name="T37" fmla="*/ 14 h 170"/>
                    <a:gd name="T38" fmla="*/ 360 w 398"/>
                    <a:gd name="T39" fmla="*/ 36 h 170"/>
                    <a:gd name="T40" fmla="*/ 356 w 398"/>
                    <a:gd name="T41" fmla="*/ 46 h 170"/>
                    <a:gd name="T42" fmla="*/ 360 w 398"/>
                    <a:gd name="T43" fmla="*/ 60 h 170"/>
                    <a:gd name="T44" fmla="*/ 370 w 398"/>
                    <a:gd name="T45" fmla="*/ 82 h 170"/>
                    <a:gd name="T46" fmla="*/ 386 w 398"/>
                    <a:gd name="T47" fmla="*/ 86 h 170"/>
                    <a:gd name="T48" fmla="*/ 398 w 398"/>
                    <a:gd name="T49" fmla="*/ 94 h 170"/>
                    <a:gd name="T50" fmla="*/ 390 w 398"/>
                    <a:gd name="T51" fmla="*/ 100 h 170"/>
                    <a:gd name="T52" fmla="*/ 368 w 398"/>
                    <a:gd name="T53" fmla="*/ 116 h 170"/>
                    <a:gd name="T54" fmla="*/ 350 w 398"/>
                    <a:gd name="T55" fmla="*/ 124 h 170"/>
                    <a:gd name="T56" fmla="*/ 342 w 398"/>
                    <a:gd name="T57" fmla="*/ 130 h 170"/>
                    <a:gd name="T58" fmla="*/ 324 w 398"/>
                    <a:gd name="T59" fmla="*/ 124 h 170"/>
                    <a:gd name="T60" fmla="*/ 310 w 398"/>
                    <a:gd name="T61" fmla="*/ 136 h 170"/>
                    <a:gd name="T62" fmla="*/ 256 w 398"/>
                    <a:gd name="T63" fmla="*/ 114 h 170"/>
                    <a:gd name="T64" fmla="*/ 244 w 398"/>
                    <a:gd name="T65" fmla="*/ 110 h 170"/>
                    <a:gd name="T66" fmla="*/ 222 w 398"/>
                    <a:gd name="T67" fmla="*/ 118 h 170"/>
                    <a:gd name="T68" fmla="*/ 214 w 398"/>
                    <a:gd name="T69" fmla="*/ 126 h 170"/>
                    <a:gd name="T70" fmla="*/ 198 w 398"/>
                    <a:gd name="T71" fmla="*/ 132 h 170"/>
                    <a:gd name="T72" fmla="*/ 194 w 398"/>
                    <a:gd name="T73" fmla="*/ 146 h 170"/>
                    <a:gd name="T74" fmla="*/ 160 w 398"/>
                    <a:gd name="T75" fmla="*/ 140 h 170"/>
                    <a:gd name="T76" fmla="*/ 142 w 398"/>
                    <a:gd name="T77" fmla="*/ 134 h 170"/>
                    <a:gd name="T78" fmla="*/ 130 w 398"/>
                    <a:gd name="T79" fmla="*/ 140 h 170"/>
                    <a:gd name="T80" fmla="*/ 124 w 398"/>
                    <a:gd name="T81" fmla="*/ 152 h 170"/>
                    <a:gd name="T82" fmla="*/ 118 w 398"/>
                    <a:gd name="T83" fmla="*/ 156 h 170"/>
                    <a:gd name="T84" fmla="*/ 94 w 398"/>
                    <a:gd name="T85" fmla="*/ 166 h 170"/>
                    <a:gd name="T86" fmla="*/ 84 w 398"/>
                    <a:gd name="T87" fmla="*/ 170 h 170"/>
                    <a:gd name="T88" fmla="*/ 54 w 398"/>
                    <a:gd name="T89" fmla="*/ 160 h 170"/>
                    <a:gd name="T90" fmla="*/ 34 w 398"/>
                    <a:gd name="T91" fmla="*/ 140 h 170"/>
                    <a:gd name="T92" fmla="*/ 30 w 398"/>
                    <a:gd name="T93" fmla="*/ 128 h 170"/>
                    <a:gd name="T94" fmla="*/ 12 w 398"/>
                    <a:gd name="T95" fmla="*/ 122 h 170"/>
                    <a:gd name="T96" fmla="*/ 2 w 398"/>
                    <a:gd name="T97" fmla="*/ 110 h 170"/>
                    <a:gd name="T98" fmla="*/ 4 w 398"/>
                    <a:gd name="T99" fmla="*/ 96 h 170"/>
                    <a:gd name="T100" fmla="*/ 8 w 398"/>
                    <a:gd name="T101" fmla="*/ 66 h 17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98" h="170">
                      <a:moveTo>
                        <a:pt x="8" y="58"/>
                      </a:moveTo>
                      <a:lnTo>
                        <a:pt x="8" y="58"/>
                      </a:lnTo>
                      <a:lnTo>
                        <a:pt x="12" y="60"/>
                      </a:lnTo>
                      <a:lnTo>
                        <a:pt x="16" y="60"/>
                      </a:lnTo>
                      <a:lnTo>
                        <a:pt x="20" y="58"/>
                      </a:lnTo>
                      <a:lnTo>
                        <a:pt x="22" y="52"/>
                      </a:lnTo>
                      <a:lnTo>
                        <a:pt x="34" y="40"/>
                      </a:lnTo>
                      <a:lnTo>
                        <a:pt x="38" y="40"/>
                      </a:lnTo>
                      <a:lnTo>
                        <a:pt x="46" y="40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6" y="46"/>
                      </a:lnTo>
                      <a:lnTo>
                        <a:pt x="42" y="52"/>
                      </a:lnTo>
                      <a:lnTo>
                        <a:pt x="68" y="78"/>
                      </a:lnTo>
                      <a:lnTo>
                        <a:pt x="90" y="72"/>
                      </a:lnTo>
                      <a:lnTo>
                        <a:pt x="116" y="90"/>
                      </a:lnTo>
                      <a:lnTo>
                        <a:pt x="124" y="78"/>
                      </a:lnTo>
                      <a:lnTo>
                        <a:pt x="162" y="100"/>
                      </a:lnTo>
                      <a:lnTo>
                        <a:pt x="168" y="96"/>
                      </a:lnTo>
                      <a:lnTo>
                        <a:pt x="170" y="90"/>
                      </a:lnTo>
                      <a:lnTo>
                        <a:pt x="174" y="82"/>
                      </a:lnTo>
                      <a:lnTo>
                        <a:pt x="174" y="72"/>
                      </a:lnTo>
                      <a:lnTo>
                        <a:pt x="172" y="58"/>
                      </a:lnTo>
                      <a:lnTo>
                        <a:pt x="164" y="40"/>
                      </a:lnTo>
                      <a:lnTo>
                        <a:pt x="150" y="18"/>
                      </a:lnTo>
                      <a:lnTo>
                        <a:pt x="150" y="16"/>
                      </a:lnTo>
                      <a:lnTo>
                        <a:pt x="148" y="10"/>
                      </a:lnTo>
                      <a:lnTo>
                        <a:pt x="150" y="6"/>
                      </a:lnTo>
                      <a:lnTo>
                        <a:pt x="152" y="2"/>
                      </a:lnTo>
                      <a:lnTo>
                        <a:pt x="156" y="2"/>
                      </a:lnTo>
                      <a:lnTo>
                        <a:pt x="162" y="0"/>
                      </a:lnTo>
                      <a:lnTo>
                        <a:pt x="172" y="4"/>
                      </a:lnTo>
                      <a:lnTo>
                        <a:pt x="180" y="6"/>
                      </a:lnTo>
                      <a:lnTo>
                        <a:pt x="186" y="8"/>
                      </a:lnTo>
                      <a:lnTo>
                        <a:pt x="190" y="8"/>
                      </a:lnTo>
                      <a:lnTo>
                        <a:pt x="194" y="6"/>
                      </a:lnTo>
                      <a:lnTo>
                        <a:pt x="196" y="6"/>
                      </a:lnTo>
                      <a:lnTo>
                        <a:pt x="202" y="12"/>
                      </a:lnTo>
                      <a:lnTo>
                        <a:pt x="220" y="22"/>
                      </a:lnTo>
                      <a:lnTo>
                        <a:pt x="232" y="26"/>
                      </a:lnTo>
                      <a:lnTo>
                        <a:pt x="242" y="28"/>
                      </a:lnTo>
                      <a:lnTo>
                        <a:pt x="254" y="28"/>
                      </a:lnTo>
                      <a:lnTo>
                        <a:pt x="258" y="26"/>
                      </a:lnTo>
                      <a:lnTo>
                        <a:pt x="262" y="22"/>
                      </a:lnTo>
                      <a:lnTo>
                        <a:pt x="270" y="18"/>
                      </a:lnTo>
                      <a:lnTo>
                        <a:pt x="278" y="14"/>
                      </a:lnTo>
                      <a:lnTo>
                        <a:pt x="284" y="12"/>
                      </a:lnTo>
                      <a:lnTo>
                        <a:pt x="290" y="12"/>
                      </a:lnTo>
                      <a:lnTo>
                        <a:pt x="296" y="14"/>
                      </a:lnTo>
                      <a:lnTo>
                        <a:pt x="300" y="14"/>
                      </a:lnTo>
                      <a:lnTo>
                        <a:pt x="344" y="14"/>
                      </a:lnTo>
                      <a:lnTo>
                        <a:pt x="358" y="34"/>
                      </a:lnTo>
                      <a:lnTo>
                        <a:pt x="360" y="36"/>
                      </a:lnTo>
                      <a:lnTo>
                        <a:pt x="356" y="40"/>
                      </a:lnTo>
                      <a:lnTo>
                        <a:pt x="356" y="44"/>
                      </a:lnTo>
                      <a:lnTo>
                        <a:pt x="356" y="46"/>
                      </a:lnTo>
                      <a:lnTo>
                        <a:pt x="360" y="48"/>
                      </a:lnTo>
                      <a:lnTo>
                        <a:pt x="360" y="60"/>
                      </a:lnTo>
                      <a:lnTo>
                        <a:pt x="364" y="68"/>
                      </a:lnTo>
                      <a:lnTo>
                        <a:pt x="368" y="74"/>
                      </a:lnTo>
                      <a:lnTo>
                        <a:pt x="370" y="82"/>
                      </a:lnTo>
                      <a:lnTo>
                        <a:pt x="382" y="84"/>
                      </a:lnTo>
                      <a:lnTo>
                        <a:pt x="386" y="86"/>
                      </a:lnTo>
                      <a:lnTo>
                        <a:pt x="394" y="88"/>
                      </a:lnTo>
                      <a:lnTo>
                        <a:pt x="398" y="90"/>
                      </a:lnTo>
                      <a:lnTo>
                        <a:pt x="398" y="94"/>
                      </a:lnTo>
                      <a:lnTo>
                        <a:pt x="396" y="96"/>
                      </a:lnTo>
                      <a:lnTo>
                        <a:pt x="390" y="100"/>
                      </a:lnTo>
                      <a:lnTo>
                        <a:pt x="380" y="104"/>
                      </a:lnTo>
                      <a:lnTo>
                        <a:pt x="372" y="110"/>
                      </a:lnTo>
                      <a:lnTo>
                        <a:pt x="368" y="116"/>
                      </a:lnTo>
                      <a:lnTo>
                        <a:pt x="356" y="112"/>
                      </a:lnTo>
                      <a:lnTo>
                        <a:pt x="350" y="124"/>
                      </a:lnTo>
                      <a:lnTo>
                        <a:pt x="350" y="126"/>
                      </a:lnTo>
                      <a:lnTo>
                        <a:pt x="346" y="128"/>
                      </a:lnTo>
                      <a:lnTo>
                        <a:pt x="342" y="130"/>
                      </a:lnTo>
                      <a:lnTo>
                        <a:pt x="338" y="130"/>
                      </a:lnTo>
                      <a:lnTo>
                        <a:pt x="332" y="128"/>
                      </a:lnTo>
                      <a:lnTo>
                        <a:pt x="324" y="124"/>
                      </a:lnTo>
                      <a:lnTo>
                        <a:pt x="316" y="130"/>
                      </a:lnTo>
                      <a:lnTo>
                        <a:pt x="310" y="136"/>
                      </a:lnTo>
                      <a:lnTo>
                        <a:pt x="308" y="140"/>
                      </a:lnTo>
                      <a:lnTo>
                        <a:pt x="264" y="118"/>
                      </a:lnTo>
                      <a:lnTo>
                        <a:pt x="256" y="114"/>
                      </a:lnTo>
                      <a:lnTo>
                        <a:pt x="252" y="112"/>
                      </a:lnTo>
                      <a:lnTo>
                        <a:pt x="244" y="110"/>
                      </a:lnTo>
                      <a:lnTo>
                        <a:pt x="238" y="112"/>
                      </a:lnTo>
                      <a:lnTo>
                        <a:pt x="230" y="114"/>
                      </a:lnTo>
                      <a:lnTo>
                        <a:pt x="222" y="118"/>
                      </a:lnTo>
                      <a:lnTo>
                        <a:pt x="214" y="124"/>
                      </a:lnTo>
                      <a:lnTo>
                        <a:pt x="214" y="126"/>
                      </a:lnTo>
                      <a:lnTo>
                        <a:pt x="214" y="128"/>
                      </a:lnTo>
                      <a:lnTo>
                        <a:pt x="210" y="130"/>
                      </a:lnTo>
                      <a:lnTo>
                        <a:pt x="198" y="132"/>
                      </a:lnTo>
                      <a:lnTo>
                        <a:pt x="194" y="146"/>
                      </a:lnTo>
                      <a:lnTo>
                        <a:pt x="188" y="146"/>
                      </a:lnTo>
                      <a:lnTo>
                        <a:pt x="180" y="146"/>
                      </a:lnTo>
                      <a:lnTo>
                        <a:pt x="160" y="140"/>
                      </a:lnTo>
                      <a:lnTo>
                        <a:pt x="152" y="136"/>
                      </a:lnTo>
                      <a:lnTo>
                        <a:pt x="142" y="134"/>
                      </a:lnTo>
                      <a:lnTo>
                        <a:pt x="134" y="136"/>
                      </a:lnTo>
                      <a:lnTo>
                        <a:pt x="132" y="138"/>
                      </a:lnTo>
                      <a:lnTo>
                        <a:pt x="130" y="140"/>
                      </a:lnTo>
                      <a:lnTo>
                        <a:pt x="128" y="146"/>
                      </a:lnTo>
                      <a:lnTo>
                        <a:pt x="124" y="152"/>
                      </a:lnTo>
                      <a:lnTo>
                        <a:pt x="120" y="158"/>
                      </a:lnTo>
                      <a:lnTo>
                        <a:pt x="118" y="156"/>
                      </a:lnTo>
                      <a:lnTo>
                        <a:pt x="114" y="156"/>
                      </a:lnTo>
                      <a:lnTo>
                        <a:pt x="106" y="158"/>
                      </a:lnTo>
                      <a:lnTo>
                        <a:pt x="94" y="166"/>
                      </a:lnTo>
                      <a:lnTo>
                        <a:pt x="90" y="168"/>
                      </a:lnTo>
                      <a:lnTo>
                        <a:pt x="84" y="170"/>
                      </a:lnTo>
                      <a:lnTo>
                        <a:pt x="76" y="170"/>
                      </a:lnTo>
                      <a:lnTo>
                        <a:pt x="66" y="166"/>
                      </a:lnTo>
                      <a:lnTo>
                        <a:pt x="54" y="160"/>
                      </a:lnTo>
                      <a:lnTo>
                        <a:pt x="46" y="152"/>
                      </a:lnTo>
                      <a:lnTo>
                        <a:pt x="38" y="146"/>
                      </a:lnTo>
                      <a:lnTo>
                        <a:pt x="34" y="140"/>
                      </a:lnTo>
                      <a:lnTo>
                        <a:pt x="32" y="134"/>
                      </a:lnTo>
                      <a:lnTo>
                        <a:pt x="30" y="128"/>
                      </a:lnTo>
                      <a:lnTo>
                        <a:pt x="26" y="126"/>
                      </a:lnTo>
                      <a:lnTo>
                        <a:pt x="12" y="122"/>
                      </a:lnTo>
                      <a:lnTo>
                        <a:pt x="8" y="120"/>
                      </a:lnTo>
                      <a:lnTo>
                        <a:pt x="4" y="116"/>
                      </a:lnTo>
                      <a:lnTo>
                        <a:pt x="2" y="110"/>
                      </a:lnTo>
                      <a:lnTo>
                        <a:pt x="0" y="100"/>
                      </a:lnTo>
                      <a:lnTo>
                        <a:pt x="4" y="96"/>
                      </a:lnTo>
                      <a:lnTo>
                        <a:pt x="6" y="92"/>
                      </a:lnTo>
                      <a:lnTo>
                        <a:pt x="8" y="78"/>
                      </a:lnTo>
                      <a:lnTo>
                        <a:pt x="8" y="66"/>
                      </a:lnTo>
                      <a:lnTo>
                        <a:pt x="8" y="58"/>
                      </a:lnTo>
                      <a:close/>
                    </a:path>
                  </a:pathLst>
                </a:custGeom>
                <a:solidFill>
                  <a:srgbClr val="443F19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5" name="Freeform 25"/>
                <p:cNvSpPr/>
                <p:nvPr/>
              </p:nvSpPr>
              <p:spPr bwMode="auto">
                <a:xfrm>
                  <a:off x="6496041" y="4432391"/>
                  <a:ext cx="945669" cy="590277"/>
                </a:xfrm>
                <a:custGeom>
                  <a:avLst/>
                  <a:gdLst>
                    <a:gd name="T0" fmla="*/ 312 w 346"/>
                    <a:gd name="T1" fmla="*/ 158 h 216"/>
                    <a:gd name="T2" fmla="*/ 314 w 346"/>
                    <a:gd name="T3" fmla="*/ 148 h 216"/>
                    <a:gd name="T4" fmla="*/ 326 w 346"/>
                    <a:gd name="T5" fmla="*/ 146 h 216"/>
                    <a:gd name="T6" fmla="*/ 336 w 346"/>
                    <a:gd name="T7" fmla="*/ 152 h 216"/>
                    <a:gd name="T8" fmla="*/ 344 w 346"/>
                    <a:gd name="T9" fmla="*/ 146 h 216"/>
                    <a:gd name="T10" fmla="*/ 314 w 346"/>
                    <a:gd name="T11" fmla="*/ 118 h 216"/>
                    <a:gd name="T12" fmla="*/ 286 w 346"/>
                    <a:gd name="T13" fmla="*/ 112 h 216"/>
                    <a:gd name="T14" fmla="*/ 276 w 346"/>
                    <a:gd name="T15" fmla="*/ 104 h 216"/>
                    <a:gd name="T16" fmla="*/ 276 w 346"/>
                    <a:gd name="T17" fmla="*/ 98 h 216"/>
                    <a:gd name="T18" fmla="*/ 288 w 346"/>
                    <a:gd name="T19" fmla="*/ 86 h 216"/>
                    <a:gd name="T20" fmla="*/ 286 w 346"/>
                    <a:gd name="T21" fmla="*/ 76 h 216"/>
                    <a:gd name="T22" fmla="*/ 300 w 346"/>
                    <a:gd name="T23" fmla="*/ 54 h 216"/>
                    <a:gd name="T24" fmla="*/ 296 w 346"/>
                    <a:gd name="T25" fmla="*/ 38 h 216"/>
                    <a:gd name="T26" fmla="*/ 276 w 346"/>
                    <a:gd name="T27" fmla="*/ 22 h 216"/>
                    <a:gd name="T28" fmla="*/ 272 w 346"/>
                    <a:gd name="T29" fmla="*/ 12 h 216"/>
                    <a:gd name="T30" fmla="*/ 246 w 346"/>
                    <a:gd name="T31" fmla="*/ 4 h 216"/>
                    <a:gd name="T32" fmla="*/ 218 w 346"/>
                    <a:gd name="T33" fmla="*/ 2 h 216"/>
                    <a:gd name="T34" fmla="*/ 214 w 346"/>
                    <a:gd name="T35" fmla="*/ 6 h 216"/>
                    <a:gd name="T36" fmla="*/ 204 w 346"/>
                    <a:gd name="T37" fmla="*/ 22 h 216"/>
                    <a:gd name="T38" fmla="*/ 198 w 346"/>
                    <a:gd name="T39" fmla="*/ 22 h 216"/>
                    <a:gd name="T40" fmla="*/ 178 w 346"/>
                    <a:gd name="T41" fmla="*/ 32 h 216"/>
                    <a:gd name="T42" fmla="*/ 162 w 346"/>
                    <a:gd name="T43" fmla="*/ 36 h 216"/>
                    <a:gd name="T44" fmla="*/ 130 w 346"/>
                    <a:gd name="T45" fmla="*/ 18 h 216"/>
                    <a:gd name="T46" fmla="*/ 132 w 346"/>
                    <a:gd name="T47" fmla="*/ 42 h 216"/>
                    <a:gd name="T48" fmla="*/ 130 w 346"/>
                    <a:gd name="T49" fmla="*/ 50 h 216"/>
                    <a:gd name="T50" fmla="*/ 116 w 346"/>
                    <a:gd name="T51" fmla="*/ 46 h 216"/>
                    <a:gd name="T52" fmla="*/ 106 w 346"/>
                    <a:gd name="T53" fmla="*/ 42 h 216"/>
                    <a:gd name="T54" fmla="*/ 102 w 346"/>
                    <a:gd name="T55" fmla="*/ 60 h 216"/>
                    <a:gd name="T56" fmla="*/ 84 w 346"/>
                    <a:gd name="T57" fmla="*/ 62 h 216"/>
                    <a:gd name="T58" fmla="*/ 80 w 346"/>
                    <a:gd name="T59" fmla="*/ 78 h 216"/>
                    <a:gd name="T60" fmla="*/ 66 w 346"/>
                    <a:gd name="T61" fmla="*/ 90 h 216"/>
                    <a:gd name="T62" fmla="*/ 54 w 346"/>
                    <a:gd name="T63" fmla="*/ 90 h 216"/>
                    <a:gd name="T64" fmla="*/ 38 w 346"/>
                    <a:gd name="T65" fmla="*/ 100 h 216"/>
                    <a:gd name="T66" fmla="*/ 30 w 346"/>
                    <a:gd name="T67" fmla="*/ 112 h 216"/>
                    <a:gd name="T68" fmla="*/ 16 w 346"/>
                    <a:gd name="T69" fmla="*/ 114 h 216"/>
                    <a:gd name="T70" fmla="*/ 2 w 346"/>
                    <a:gd name="T71" fmla="*/ 126 h 216"/>
                    <a:gd name="T72" fmla="*/ 2 w 346"/>
                    <a:gd name="T73" fmla="*/ 140 h 216"/>
                    <a:gd name="T74" fmla="*/ 12 w 346"/>
                    <a:gd name="T75" fmla="*/ 156 h 216"/>
                    <a:gd name="T76" fmla="*/ 20 w 346"/>
                    <a:gd name="T77" fmla="*/ 156 h 216"/>
                    <a:gd name="T78" fmla="*/ 28 w 346"/>
                    <a:gd name="T79" fmla="*/ 160 h 216"/>
                    <a:gd name="T80" fmla="*/ 26 w 346"/>
                    <a:gd name="T81" fmla="*/ 170 h 216"/>
                    <a:gd name="T82" fmla="*/ 50 w 346"/>
                    <a:gd name="T83" fmla="*/ 182 h 216"/>
                    <a:gd name="T84" fmla="*/ 64 w 346"/>
                    <a:gd name="T85" fmla="*/ 188 h 216"/>
                    <a:gd name="T86" fmla="*/ 70 w 346"/>
                    <a:gd name="T87" fmla="*/ 188 h 216"/>
                    <a:gd name="T88" fmla="*/ 84 w 346"/>
                    <a:gd name="T89" fmla="*/ 176 h 216"/>
                    <a:gd name="T90" fmla="*/ 88 w 346"/>
                    <a:gd name="T91" fmla="*/ 168 h 216"/>
                    <a:gd name="T92" fmla="*/ 98 w 346"/>
                    <a:gd name="T93" fmla="*/ 154 h 216"/>
                    <a:gd name="T94" fmla="*/ 106 w 346"/>
                    <a:gd name="T95" fmla="*/ 158 h 216"/>
                    <a:gd name="T96" fmla="*/ 120 w 346"/>
                    <a:gd name="T97" fmla="*/ 168 h 216"/>
                    <a:gd name="T98" fmla="*/ 146 w 346"/>
                    <a:gd name="T99" fmla="*/ 164 h 216"/>
                    <a:gd name="T100" fmla="*/ 160 w 346"/>
                    <a:gd name="T101" fmla="*/ 168 h 216"/>
                    <a:gd name="T102" fmla="*/ 176 w 346"/>
                    <a:gd name="T103" fmla="*/ 186 h 216"/>
                    <a:gd name="T104" fmla="*/ 188 w 346"/>
                    <a:gd name="T105" fmla="*/ 210 h 216"/>
                    <a:gd name="T106" fmla="*/ 200 w 346"/>
                    <a:gd name="T107" fmla="*/ 216 h 216"/>
                    <a:gd name="T108" fmla="*/ 204 w 346"/>
                    <a:gd name="T109" fmla="*/ 212 h 216"/>
                    <a:gd name="T110" fmla="*/ 222 w 346"/>
                    <a:gd name="T111" fmla="*/ 194 h 216"/>
                    <a:gd name="T112" fmla="*/ 256 w 346"/>
                    <a:gd name="T113" fmla="*/ 196 h 216"/>
                    <a:gd name="T114" fmla="*/ 282 w 346"/>
                    <a:gd name="T115" fmla="*/ 192 h 216"/>
                    <a:gd name="T116" fmla="*/ 284 w 346"/>
                    <a:gd name="T117" fmla="*/ 170 h 216"/>
                    <a:gd name="T118" fmla="*/ 292 w 346"/>
                    <a:gd name="T119" fmla="*/ 160 h 216"/>
                    <a:gd name="T120" fmla="*/ 302 w 346"/>
                    <a:gd name="T121" fmla="*/ 172 h 216"/>
                    <a:gd name="T122" fmla="*/ 310 w 346"/>
                    <a:gd name="T123" fmla="*/ 186 h 216"/>
                    <a:gd name="T124" fmla="*/ 318 w 346"/>
                    <a:gd name="T125" fmla="*/ 166 h 21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6" h="216">
                      <a:moveTo>
                        <a:pt x="318" y="158"/>
                      </a:moveTo>
                      <a:lnTo>
                        <a:pt x="318" y="158"/>
                      </a:lnTo>
                      <a:lnTo>
                        <a:pt x="312" y="158"/>
                      </a:lnTo>
                      <a:lnTo>
                        <a:pt x="312" y="152"/>
                      </a:lnTo>
                      <a:lnTo>
                        <a:pt x="314" y="148"/>
                      </a:lnTo>
                      <a:lnTo>
                        <a:pt x="318" y="146"/>
                      </a:lnTo>
                      <a:lnTo>
                        <a:pt x="324" y="144"/>
                      </a:lnTo>
                      <a:lnTo>
                        <a:pt x="326" y="146"/>
                      </a:lnTo>
                      <a:lnTo>
                        <a:pt x="332" y="150"/>
                      </a:lnTo>
                      <a:lnTo>
                        <a:pt x="336" y="152"/>
                      </a:lnTo>
                      <a:lnTo>
                        <a:pt x="340" y="152"/>
                      </a:lnTo>
                      <a:lnTo>
                        <a:pt x="342" y="150"/>
                      </a:lnTo>
                      <a:lnTo>
                        <a:pt x="344" y="146"/>
                      </a:lnTo>
                      <a:lnTo>
                        <a:pt x="346" y="144"/>
                      </a:lnTo>
                      <a:lnTo>
                        <a:pt x="342" y="130"/>
                      </a:lnTo>
                      <a:lnTo>
                        <a:pt x="314" y="118"/>
                      </a:lnTo>
                      <a:lnTo>
                        <a:pt x="294" y="114"/>
                      </a:lnTo>
                      <a:lnTo>
                        <a:pt x="286" y="112"/>
                      </a:lnTo>
                      <a:lnTo>
                        <a:pt x="280" y="110"/>
                      </a:lnTo>
                      <a:lnTo>
                        <a:pt x="276" y="108"/>
                      </a:lnTo>
                      <a:lnTo>
                        <a:pt x="276" y="104"/>
                      </a:lnTo>
                      <a:lnTo>
                        <a:pt x="276" y="100"/>
                      </a:lnTo>
                      <a:lnTo>
                        <a:pt x="276" y="98"/>
                      </a:lnTo>
                      <a:lnTo>
                        <a:pt x="282" y="94"/>
                      </a:lnTo>
                      <a:lnTo>
                        <a:pt x="286" y="90"/>
                      </a:lnTo>
                      <a:lnTo>
                        <a:pt x="288" y="86"/>
                      </a:lnTo>
                      <a:lnTo>
                        <a:pt x="288" y="84"/>
                      </a:lnTo>
                      <a:lnTo>
                        <a:pt x="288" y="78"/>
                      </a:lnTo>
                      <a:lnTo>
                        <a:pt x="286" y="76"/>
                      </a:lnTo>
                      <a:lnTo>
                        <a:pt x="296" y="62"/>
                      </a:lnTo>
                      <a:lnTo>
                        <a:pt x="300" y="54"/>
                      </a:lnTo>
                      <a:lnTo>
                        <a:pt x="300" y="48"/>
                      </a:lnTo>
                      <a:lnTo>
                        <a:pt x="300" y="42"/>
                      </a:lnTo>
                      <a:lnTo>
                        <a:pt x="296" y="38"/>
                      </a:lnTo>
                      <a:lnTo>
                        <a:pt x="290" y="32"/>
                      </a:lnTo>
                      <a:lnTo>
                        <a:pt x="288" y="30"/>
                      </a:lnTo>
                      <a:lnTo>
                        <a:pt x="276" y="22"/>
                      </a:lnTo>
                      <a:lnTo>
                        <a:pt x="278" y="12"/>
                      </a:lnTo>
                      <a:lnTo>
                        <a:pt x="272" y="12"/>
                      </a:lnTo>
                      <a:lnTo>
                        <a:pt x="264" y="10"/>
                      </a:lnTo>
                      <a:lnTo>
                        <a:pt x="246" y="4"/>
                      </a:lnTo>
                      <a:lnTo>
                        <a:pt x="236" y="2"/>
                      </a:lnTo>
                      <a:lnTo>
                        <a:pt x="226" y="0"/>
                      </a:lnTo>
                      <a:lnTo>
                        <a:pt x="218" y="2"/>
                      </a:lnTo>
                      <a:lnTo>
                        <a:pt x="216" y="4"/>
                      </a:lnTo>
                      <a:lnTo>
                        <a:pt x="214" y="6"/>
                      </a:lnTo>
                      <a:lnTo>
                        <a:pt x="212" y="12"/>
                      </a:lnTo>
                      <a:lnTo>
                        <a:pt x="208" y="18"/>
                      </a:lnTo>
                      <a:lnTo>
                        <a:pt x="204" y="22"/>
                      </a:lnTo>
                      <a:lnTo>
                        <a:pt x="202" y="22"/>
                      </a:lnTo>
                      <a:lnTo>
                        <a:pt x="198" y="22"/>
                      </a:lnTo>
                      <a:lnTo>
                        <a:pt x="190" y="24"/>
                      </a:lnTo>
                      <a:lnTo>
                        <a:pt x="178" y="32"/>
                      </a:lnTo>
                      <a:lnTo>
                        <a:pt x="172" y="34"/>
                      </a:lnTo>
                      <a:lnTo>
                        <a:pt x="168" y="36"/>
                      </a:lnTo>
                      <a:lnTo>
                        <a:pt x="162" y="36"/>
                      </a:lnTo>
                      <a:lnTo>
                        <a:pt x="154" y="34"/>
                      </a:lnTo>
                      <a:lnTo>
                        <a:pt x="142" y="28"/>
                      </a:lnTo>
                      <a:lnTo>
                        <a:pt x="130" y="18"/>
                      </a:lnTo>
                      <a:lnTo>
                        <a:pt x="132" y="42"/>
                      </a:lnTo>
                      <a:lnTo>
                        <a:pt x="132" y="46"/>
                      </a:lnTo>
                      <a:lnTo>
                        <a:pt x="132" y="48"/>
                      </a:lnTo>
                      <a:lnTo>
                        <a:pt x="130" y="50"/>
                      </a:lnTo>
                      <a:lnTo>
                        <a:pt x="128" y="50"/>
                      </a:lnTo>
                      <a:lnTo>
                        <a:pt x="124" y="48"/>
                      </a:lnTo>
                      <a:lnTo>
                        <a:pt x="116" y="46"/>
                      </a:lnTo>
                      <a:lnTo>
                        <a:pt x="108" y="38"/>
                      </a:lnTo>
                      <a:lnTo>
                        <a:pt x="106" y="42"/>
                      </a:lnTo>
                      <a:lnTo>
                        <a:pt x="106" y="46"/>
                      </a:lnTo>
                      <a:lnTo>
                        <a:pt x="104" y="56"/>
                      </a:lnTo>
                      <a:lnTo>
                        <a:pt x="102" y="60"/>
                      </a:lnTo>
                      <a:lnTo>
                        <a:pt x="98" y="64"/>
                      </a:lnTo>
                      <a:lnTo>
                        <a:pt x="92" y="64"/>
                      </a:lnTo>
                      <a:lnTo>
                        <a:pt x="84" y="62"/>
                      </a:lnTo>
                      <a:lnTo>
                        <a:pt x="82" y="66"/>
                      </a:lnTo>
                      <a:lnTo>
                        <a:pt x="80" y="78"/>
                      </a:lnTo>
                      <a:lnTo>
                        <a:pt x="76" y="82"/>
                      </a:lnTo>
                      <a:lnTo>
                        <a:pt x="72" y="88"/>
                      </a:lnTo>
                      <a:lnTo>
                        <a:pt x="66" y="90"/>
                      </a:lnTo>
                      <a:lnTo>
                        <a:pt x="60" y="90"/>
                      </a:lnTo>
                      <a:lnTo>
                        <a:pt x="54" y="90"/>
                      </a:lnTo>
                      <a:lnTo>
                        <a:pt x="48" y="92"/>
                      </a:lnTo>
                      <a:lnTo>
                        <a:pt x="42" y="96"/>
                      </a:lnTo>
                      <a:lnTo>
                        <a:pt x="38" y="100"/>
                      </a:lnTo>
                      <a:lnTo>
                        <a:pt x="32" y="108"/>
                      </a:lnTo>
                      <a:lnTo>
                        <a:pt x="30" y="112"/>
                      </a:lnTo>
                      <a:lnTo>
                        <a:pt x="24" y="112"/>
                      </a:lnTo>
                      <a:lnTo>
                        <a:pt x="16" y="114"/>
                      </a:lnTo>
                      <a:lnTo>
                        <a:pt x="10" y="116"/>
                      </a:lnTo>
                      <a:lnTo>
                        <a:pt x="4" y="122"/>
                      </a:lnTo>
                      <a:lnTo>
                        <a:pt x="2" y="126"/>
                      </a:lnTo>
                      <a:lnTo>
                        <a:pt x="0" y="130"/>
                      </a:lnTo>
                      <a:lnTo>
                        <a:pt x="0" y="134"/>
                      </a:lnTo>
                      <a:lnTo>
                        <a:pt x="2" y="140"/>
                      </a:lnTo>
                      <a:lnTo>
                        <a:pt x="8" y="154"/>
                      </a:lnTo>
                      <a:lnTo>
                        <a:pt x="12" y="156"/>
                      </a:lnTo>
                      <a:lnTo>
                        <a:pt x="14" y="156"/>
                      </a:lnTo>
                      <a:lnTo>
                        <a:pt x="20" y="156"/>
                      </a:lnTo>
                      <a:lnTo>
                        <a:pt x="24" y="156"/>
                      </a:lnTo>
                      <a:lnTo>
                        <a:pt x="26" y="158"/>
                      </a:lnTo>
                      <a:lnTo>
                        <a:pt x="28" y="160"/>
                      </a:lnTo>
                      <a:lnTo>
                        <a:pt x="26" y="168"/>
                      </a:lnTo>
                      <a:lnTo>
                        <a:pt x="26" y="170"/>
                      </a:lnTo>
                      <a:lnTo>
                        <a:pt x="30" y="176"/>
                      </a:lnTo>
                      <a:lnTo>
                        <a:pt x="38" y="180"/>
                      </a:lnTo>
                      <a:lnTo>
                        <a:pt x="50" y="182"/>
                      </a:lnTo>
                      <a:lnTo>
                        <a:pt x="58" y="184"/>
                      </a:lnTo>
                      <a:lnTo>
                        <a:pt x="64" y="188"/>
                      </a:lnTo>
                      <a:lnTo>
                        <a:pt x="70" y="188"/>
                      </a:lnTo>
                      <a:lnTo>
                        <a:pt x="74" y="186"/>
                      </a:lnTo>
                      <a:lnTo>
                        <a:pt x="82" y="182"/>
                      </a:lnTo>
                      <a:lnTo>
                        <a:pt x="84" y="176"/>
                      </a:lnTo>
                      <a:lnTo>
                        <a:pt x="86" y="174"/>
                      </a:lnTo>
                      <a:lnTo>
                        <a:pt x="88" y="168"/>
                      </a:lnTo>
                      <a:lnTo>
                        <a:pt x="92" y="160"/>
                      </a:lnTo>
                      <a:lnTo>
                        <a:pt x="96" y="156"/>
                      </a:lnTo>
                      <a:lnTo>
                        <a:pt x="98" y="154"/>
                      </a:lnTo>
                      <a:lnTo>
                        <a:pt x="102" y="156"/>
                      </a:lnTo>
                      <a:lnTo>
                        <a:pt x="106" y="158"/>
                      </a:lnTo>
                      <a:lnTo>
                        <a:pt x="112" y="164"/>
                      </a:lnTo>
                      <a:lnTo>
                        <a:pt x="116" y="166"/>
                      </a:lnTo>
                      <a:lnTo>
                        <a:pt x="120" y="168"/>
                      </a:lnTo>
                      <a:lnTo>
                        <a:pt x="124" y="168"/>
                      </a:lnTo>
                      <a:lnTo>
                        <a:pt x="134" y="166"/>
                      </a:lnTo>
                      <a:lnTo>
                        <a:pt x="146" y="164"/>
                      </a:lnTo>
                      <a:lnTo>
                        <a:pt x="154" y="166"/>
                      </a:lnTo>
                      <a:lnTo>
                        <a:pt x="160" y="168"/>
                      </a:lnTo>
                      <a:lnTo>
                        <a:pt x="164" y="170"/>
                      </a:lnTo>
                      <a:lnTo>
                        <a:pt x="168" y="174"/>
                      </a:lnTo>
                      <a:lnTo>
                        <a:pt x="176" y="186"/>
                      </a:lnTo>
                      <a:lnTo>
                        <a:pt x="184" y="202"/>
                      </a:lnTo>
                      <a:lnTo>
                        <a:pt x="188" y="210"/>
                      </a:lnTo>
                      <a:lnTo>
                        <a:pt x="194" y="214"/>
                      </a:lnTo>
                      <a:lnTo>
                        <a:pt x="196" y="216"/>
                      </a:lnTo>
                      <a:lnTo>
                        <a:pt x="200" y="216"/>
                      </a:lnTo>
                      <a:lnTo>
                        <a:pt x="202" y="214"/>
                      </a:lnTo>
                      <a:lnTo>
                        <a:pt x="204" y="212"/>
                      </a:lnTo>
                      <a:lnTo>
                        <a:pt x="212" y="198"/>
                      </a:lnTo>
                      <a:lnTo>
                        <a:pt x="218" y="196"/>
                      </a:lnTo>
                      <a:lnTo>
                        <a:pt x="222" y="194"/>
                      </a:lnTo>
                      <a:lnTo>
                        <a:pt x="234" y="196"/>
                      </a:lnTo>
                      <a:lnTo>
                        <a:pt x="256" y="196"/>
                      </a:lnTo>
                      <a:lnTo>
                        <a:pt x="276" y="194"/>
                      </a:lnTo>
                      <a:lnTo>
                        <a:pt x="280" y="194"/>
                      </a:lnTo>
                      <a:lnTo>
                        <a:pt x="282" y="192"/>
                      </a:lnTo>
                      <a:lnTo>
                        <a:pt x="282" y="184"/>
                      </a:lnTo>
                      <a:lnTo>
                        <a:pt x="284" y="170"/>
                      </a:lnTo>
                      <a:lnTo>
                        <a:pt x="288" y="162"/>
                      </a:lnTo>
                      <a:lnTo>
                        <a:pt x="290" y="160"/>
                      </a:lnTo>
                      <a:lnTo>
                        <a:pt x="292" y="160"/>
                      </a:lnTo>
                      <a:lnTo>
                        <a:pt x="296" y="162"/>
                      </a:lnTo>
                      <a:lnTo>
                        <a:pt x="300" y="168"/>
                      </a:lnTo>
                      <a:lnTo>
                        <a:pt x="302" y="172"/>
                      </a:lnTo>
                      <a:lnTo>
                        <a:pt x="306" y="182"/>
                      </a:lnTo>
                      <a:lnTo>
                        <a:pt x="310" y="186"/>
                      </a:lnTo>
                      <a:lnTo>
                        <a:pt x="312" y="184"/>
                      </a:lnTo>
                      <a:lnTo>
                        <a:pt x="316" y="180"/>
                      </a:lnTo>
                      <a:lnTo>
                        <a:pt x="318" y="166"/>
                      </a:lnTo>
                      <a:lnTo>
                        <a:pt x="318" y="158"/>
                      </a:lnTo>
                      <a:close/>
                    </a:path>
                  </a:pathLst>
                </a:custGeom>
                <a:solidFill>
                  <a:srgbClr val="992F1F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6" name="Freeform 27"/>
                <p:cNvSpPr/>
                <p:nvPr/>
              </p:nvSpPr>
              <p:spPr bwMode="auto">
                <a:xfrm>
                  <a:off x="6351185" y="4852318"/>
                  <a:ext cx="1153388" cy="1038451"/>
                </a:xfrm>
                <a:custGeom>
                  <a:avLst/>
                  <a:gdLst>
                    <a:gd name="T0" fmla="*/ 420 w 422"/>
                    <a:gd name="T1" fmla="*/ 120 h 380"/>
                    <a:gd name="T2" fmla="*/ 410 w 422"/>
                    <a:gd name="T3" fmla="*/ 108 h 380"/>
                    <a:gd name="T4" fmla="*/ 394 w 422"/>
                    <a:gd name="T5" fmla="*/ 94 h 380"/>
                    <a:gd name="T6" fmla="*/ 378 w 422"/>
                    <a:gd name="T7" fmla="*/ 74 h 380"/>
                    <a:gd name="T8" fmla="*/ 376 w 422"/>
                    <a:gd name="T9" fmla="*/ 66 h 380"/>
                    <a:gd name="T10" fmla="*/ 376 w 422"/>
                    <a:gd name="T11" fmla="*/ 42 h 380"/>
                    <a:gd name="T12" fmla="*/ 384 w 422"/>
                    <a:gd name="T13" fmla="*/ 26 h 380"/>
                    <a:gd name="T14" fmla="*/ 390 w 422"/>
                    <a:gd name="T15" fmla="*/ 22 h 380"/>
                    <a:gd name="T16" fmla="*/ 370 w 422"/>
                    <a:gd name="T17" fmla="*/ 4 h 380"/>
                    <a:gd name="T18" fmla="*/ 362 w 422"/>
                    <a:gd name="T19" fmla="*/ 32 h 380"/>
                    <a:gd name="T20" fmla="*/ 352 w 422"/>
                    <a:gd name="T21" fmla="*/ 14 h 380"/>
                    <a:gd name="T22" fmla="*/ 338 w 422"/>
                    <a:gd name="T23" fmla="*/ 8 h 380"/>
                    <a:gd name="T24" fmla="*/ 334 w 422"/>
                    <a:gd name="T25" fmla="*/ 38 h 380"/>
                    <a:gd name="T26" fmla="*/ 308 w 422"/>
                    <a:gd name="T27" fmla="*/ 42 h 380"/>
                    <a:gd name="T28" fmla="*/ 264 w 422"/>
                    <a:gd name="T29" fmla="*/ 44 h 380"/>
                    <a:gd name="T30" fmla="*/ 250 w 422"/>
                    <a:gd name="T31" fmla="*/ 62 h 380"/>
                    <a:gd name="T32" fmla="*/ 236 w 422"/>
                    <a:gd name="T33" fmla="*/ 48 h 380"/>
                    <a:gd name="T34" fmla="*/ 216 w 422"/>
                    <a:gd name="T35" fmla="*/ 16 h 380"/>
                    <a:gd name="T36" fmla="*/ 198 w 422"/>
                    <a:gd name="T37" fmla="*/ 10 h 380"/>
                    <a:gd name="T38" fmla="*/ 168 w 422"/>
                    <a:gd name="T39" fmla="*/ 12 h 380"/>
                    <a:gd name="T40" fmla="*/ 154 w 422"/>
                    <a:gd name="T41" fmla="*/ 2 h 380"/>
                    <a:gd name="T42" fmla="*/ 138 w 422"/>
                    <a:gd name="T43" fmla="*/ 14 h 380"/>
                    <a:gd name="T44" fmla="*/ 132 w 422"/>
                    <a:gd name="T45" fmla="*/ 28 h 380"/>
                    <a:gd name="T46" fmla="*/ 114 w 422"/>
                    <a:gd name="T47" fmla="*/ 36 h 380"/>
                    <a:gd name="T48" fmla="*/ 112 w 422"/>
                    <a:gd name="T49" fmla="*/ 48 h 380"/>
                    <a:gd name="T50" fmla="*/ 104 w 422"/>
                    <a:gd name="T51" fmla="*/ 66 h 380"/>
                    <a:gd name="T52" fmla="*/ 98 w 422"/>
                    <a:gd name="T53" fmla="*/ 78 h 380"/>
                    <a:gd name="T54" fmla="*/ 72 w 422"/>
                    <a:gd name="T55" fmla="*/ 80 h 380"/>
                    <a:gd name="T56" fmla="*/ 56 w 422"/>
                    <a:gd name="T57" fmla="*/ 70 h 380"/>
                    <a:gd name="T58" fmla="*/ 36 w 422"/>
                    <a:gd name="T59" fmla="*/ 74 h 380"/>
                    <a:gd name="T60" fmla="*/ 22 w 422"/>
                    <a:gd name="T61" fmla="*/ 72 h 380"/>
                    <a:gd name="T62" fmla="*/ 14 w 422"/>
                    <a:gd name="T63" fmla="*/ 88 h 380"/>
                    <a:gd name="T64" fmla="*/ 18 w 422"/>
                    <a:gd name="T65" fmla="*/ 112 h 380"/>
                    <a:gd name="T66" fmla="*/ 0 w 422"/>
                    <a:gd name="T67" fmla="*/ 136 h 380"/>
                    <a:gd name="T68" fmla="*/ 22 w 422"/>
                    <a:gd name="T69" fmla="*/ 156 h 380"/>
                    <a:gd name="T70" fmla="*/ 62 w 422"/>
                    <a:gd name="T71" fmla="*/ 162 h 380"/>
                    <a:gd name="T72" fmla="*/ 80 w 422"/>
                    <a:gd name="T73" fmla="*/ 170 h 380"/>
                    <a:gd name="T74" fmla="*/ 92 w 422"/>
                    <a:gd name="T75" fmla="*/ 196 h 380"/>
                    <a:gd name="T76" fmla="*/ 110 w 422"/>
                    <a:gd name="T77" fmla="*/ 224 h 380"/>
                    <a:gd name="T78" fmla="*/ 132 w 422"/>
                    <a:gd name="T79" fmla="*/ 230 h 380"/>
                    <a:gd name="T80" fmla="*/ 136 w 422"/>
                    <a:gd name="T81" fmla="*/ 254 h 380"/>
                    <a:gd name="T82" fmla="*/ 128 w 422"/>
                    <a:gd name="T83" fmla="*/ 272 h 380"/>
                    <a:gd name="T84" fmla="*/ 114 w 422"/>
                    <a:gd name="T85" fmla="*/ 266 h 380"/>
                    <a:gd name="T86" fmla="*/ 104 w 422"/>
                    <a:gd name="T87" fmla="*/ 250 h 380"/>
                    <a:gd name="T88" fmla="*/ 90 w 422"/>
                    <a:gd name="T89" fmla="*/ 262 h 380"/>
                    <a:gd name="T90" fmla="*/ 88 w 422"/>
                    <a:gd name="T91" fmla="*/ 270 h 380"/>
                    <a:gd name="T92" fmla="*/ 98 w 422"/>
                    <a:gd name="T93" fmla="*/ 316 h 380"/>
                    <a:gd name="T94" fmla="*/ 90 w 422"/>
                    <a:gd name="T95" fmla="*/ 346 h 380"/>
                    <a:gd name="T96" fmla="*/ 148 w 422"/>
                    <a:gd name="T97" fmla="*/ 368 h 380"/>
                    <a:gd name="T98" fmla="*/ 168 w 422"/>
                    <a:gd name="T99" fmla="*/ 380 h 380"/>
                    <a:gd name="T100" fmla="*/ 210 w 422"/>
                    <a:gd name="T101" fmla="*/ 370 h 380"/>
                    <a:gd name="T102" fmla="*/ 282 w 422"/>
                    <a:gd name="T103" fmla="*/ 326 h 380"/>
                    <a:gd name="T104" fmla="*/ 266 w 422"/>
                    <a:gd name="T105" fmla="*/ 308 h 380"/>
                    <a:gd name="T106" fmla="*/ 284 w 422"/>
                    <a:gd name="T107" fmla="*/ 294 h 380"/>
                    <a:gd name="T108" fmla="*/ 322 w 422"/>
                    <a:gd name="T109" fmla="*/ 288 h 380"/>
                    <a:gd name="T110" fmla="*/ 346 w 422"/>
                    <a:gd name="T111" fmla="*/ 260 h 380"/>
                    <a:gd name="T112" fmla="*/ 338 w 422"/>
                    <a:gd name="T113" fmla="*/ 218 h 380"/>
                    <a:gd name="T114" fmla="*/ 300 w 422"/>
                    <a:gd name="T115" fmla="*/ 208 h 380"/>
                    <a:gd name="T116" fmla="*/ 310 w 422"/>
                    <a:gd name="T117" fmla="*/ 190 h 380"/>
                    <a:gd name="T118" fmla="*/ 328 w 422"/>
                    <a:gd name="T119" fmla="*/ 140 h 380"/>
                    <a:gd name="T120" fmla="*/ 346 w 422"/>
                    <a:gd name="T121" fmla="*/ 138 h 380"/>
                    <a:gd name="T122" fmla="*/ 368 w 422"/>
                    <a:gd name="T123" fmla="*/ 142 h 380"/>
                    <a:gd name="T124" fmla="*/ 394 w 422"/>
                    <a:gd name="T125" fmla="*/ 126 h 38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22" h="380">
                      <a:moveTo>
                        <a:pt x="416" y="126"/>
                      </a:moveTo>
                      <a:lnTo>
                        <a:pt x="416" y="126"/>
                      </a:lnTo>
                      <a:lnTo>
                        <a:pt x="418" y="124"/>
                      </a:lnTo>
                      <a:lnTo>
                        <a:pt x="420" y="120"/>
                      </a:lnTo>
                      <a:lnTo>
                        <a:pt x="422" y="116"/>
                      </a:lnTo>
                      <a:lnTo>
                        <a:pt x="420" y="114"/>
                      </a:lnTo>
                      <a:lnTo>
                        <a:pt x="416" y="110"/>
                      </a:lnTo>
                      <a:lnTo>
                        <a:pt x="410" y="108"/>
                      </a:lnTo>
                      <a:lnTo>
                        <a:pt x="402" y="104"/>
                      </a:lnTo>
                      <a:lnTo>
                        <a:pt x="396" y="100"/>
                      </a:lnTo>
                      <a:lnTo>
                        <a:pt x="394" y="94"/>
                      </a:lnTo>
                      <a:lnTo>
                        <a:pt x="392" y="88"/>
                      </a:lnTo>
                      <a:lnTo>
                        <a:pt x="390" y="78"/>
                      </a:lnTo>
                      <a:lnTo>
                        <a:pt x="390" y="74"/>
                      </a:lnTo>
                      <a:lnTo>
                        <a:pt x="378" y="74"/>
                      </a:lnTo>
                      <a:lnTo>
                        <a:pt x="374" y="70"/>
                      </a:lnTo>
                      <a:lnTo>
                        <a:pt x="376" y="66"/>
                      </a:lnTo>
                      <a:lnTo>
                        <a:pt x="378" y="60"/>
                      </a:lnTo>
                      <a:lnTo>
                        <a:pt x="378" y="46"/>
                      </a:lnTo>
                      <a:lnTo>
                        <a:pt x="376" y="42"/>
                      </a:lnTo>
                      <a:lnTo>
                        <a:pt x="378" y="32"/>
                      </a:lnTo>
                      <a:lnTo>
                        <a:pt x="382" y="26"/>
                      </a:lnTo>
                      <a:lnTo>
                        <a:pt x="384" y="26"/>
                      </a:lnTo>
                      <a:lnTo>
                        <a:pt x="386" y="26"/>
                      </a:lnTo>
                      <a:lnTo>
                        <a:pt x="390" y="24"/>
                      </a:lnTo>
                      <a:lnTo>
                        <a:pt x="390" y="22"/>
                      </a:lnTo>
                      <a:lnTo>
                        <a:pt x="388" y="12"/>
                      </a:lnTo>
                      <a:lnTo>
                        <a:pt x="382" y="2"/>
                      </a:lnTo>
                      <a:lnTo>
                        <a:pt x="370" y="4"/>
                      </a:lnTo>
                      <a:lnTo>
                        <a:pt x="370" y="12"/>
                      </a:lnTo>
                      <a:lnTo>
                        <a:pt x="366" y="26"/>
                      </a:lnTo>
                      <a:lnTo>
                        <a:pt x="364" y="30"/>
                      </a:lnTo>
                      <a:lnTo>
                        <a:pt x="362" y="32"/>
                      </a:lnTo>
                      <a:lnTo>
                        <a:pt x="358" y="28"/>
                      </a:lnTo>
                      <a:lnTo>
                        <a:pt x="354" y="18"/>
                      </a:lnTo>
                      <a:lnTo>
                        <a:pt x="352" y="14"/>
                      </a:lnTo>
                      <a:lnTo>
                        <a:pt x="348" y="8"/>
                      </a:lnTo>
                      <a:lnTo>
                        <a:pt x="344" y="6"/>
                      </a:lnTo>
                      <a:lnTo>
                        <a:pt x="342" y="6"/>
                      </a:lnTo>
                      <a:lnTo>
                        <a:pt x="338" y="8"/>
                      </a:lnTo>
                      <a:lnTo>
                        <a:pt x="336" y="16"/>
                      </a:lnTo>
                      <a:lnTo>
                        <a:pt x="334" y="30"/>
                      </a:lnTo>
                      <a:lnTo>
                        <a:pt x="334" y="38"/>
                      </a:lnTo>
                      <a:lnTo>
                        <a:pt x="332" y="40"/>
                      </a:lnTo>
                      <a:lnTo>
                        <a:pt x="328" y="40"/>
                      </a:lnTo>
                      <a:lnTo>
                        <a:pt x="308" y="42"/>
                      </a:lnTo>
                      <a:lnTo>
                        <a:pt x="286" y="42"/>
                      </a:lnTo>
                      <a:lnTo>
                        <a:pt x="274" y="40"/>
                      </a:lnTo>
                      <a:lnTo>
                        <a:pt x="268" y="42"/>
                      </a:lnTo>
                      <a:lnTo>
                        <a:pt x="264" y="44"/>
                      </a:lnTo>
                      <a:lnTo>
                        <a:pt x="256" y="58"/>
                      </a:lnTo>
                      <a:lnTo>
                        <a:pt x="254" y="60"/>
                      </a:lnTo>
                      <a:lnTo>
                        <a:pt x="250" y="62"/>
                      </a:lnTo>
                      <a:lnTo>
                        <a:pt x="248" y="62"/>
                      </a:lnTo>
                      <a:lnTo>
                        <a:pt x="244" y="60"/>
                      </a:lnTo>
                      <a:lnTo>
                        <a:pt x="240" y="56"/>
                      </a:lnTo>
                      <a:lnTo>
                        <a:pt x="236" y="48"/>
                      </a:lnTo>
                      <a:lnTo>
                        <a:pt x="226" y="32"/>
                      </a:lnTo>
                      <a:lnTo>
                        <a:pt x="220" y="20"/>
                      </a:lnTo>
                      <a:lnTo>
                        <a:pt x="216" y="16"/>
                      </a:lnTo>
                      <a:lnTo>
                        <a:pt x="212" y="14"/>
                      </a:lnTo>
                      <a:lnTo>
                        <a:pt x="206" y="12"/>
                      </a:lnTo>
                      <a:lnTo>
                        <a:pt x="198" y="10"/>
                      </a:lnTo>
                      <a:lnTo>
                        <a:pt x="186" y="12"/>
                      </a:lnTo>
                      <a:lnTo>
                        <a:pt x="176" y="14"/>
                      </a:lnTo>
                      <a:lnTo>
                        <a:pt x="172" y="14"/>
                      </a:lnTo>
                      <a:lnTo>
                        <a:pt x="168" y="12"/>
                      </a:lnTo>
                      <a:lnTo>
                        <a:pt x="164" y="10"/>
                      </a:lnTo>
                      <a:lnTo>
                        <a:pt x="158" y="4"/>
                      </a:lnTo>
                      <a:lnTo>
                        <a:pt x="154" y="2"/>
                      </a:lnTo>
                      <a:lnTo>
                        <a:pt x="150" y="0"/>
                      </a:lnTo>
                      <a:lnTo>
                        <a:pt x="146" y="2"/>
                      </a:lnTo>
                      <a:lnTo>
                        <a:pt x="144" y="6"/>
                      </a:lnTo>
                      <a:lnTo>
                        <a:pt x="138" y="14"/>
                      </a:lnTo>
                      <a:lnTo>
                        <a:pt x="136" y="20"/>
                      </a:lnTo>
                      <a:lnTo>
                        <a:pt x="136" y="22"/>
                      </a:lnTo>
                      <a:lnTo>
                        <a:pt x="132" y="28"/>
                      </a:lnTo>
                      <a:lnTo>
                        <a:pt x="126" y="32"/>
                      </a:lnTo>
                      <a:lnTo>
                        <a:pt x="122" y="34"/>
                      </a:lnTo>
                      <a:lnTo>
                        <a:pt x="116" y="34"/>
                      </a:lnTo>
                      <a:lnTo>
                        <a:pt x="114" y="36"/>
                      </a:lnTo>
                      <a:lnTo>
                        <a:pt x="116" y="40"/>
                      </a:lnTo>
                      <a:lnTo>
                        <a:pt x="116" y="44"/>
                      </a:lnTo>
                      <a:lnTo>
                        <a:pt x="112" y="48"/>
                      </a:lnTo>
                      <a:lnTo>
                        <a:pt x="110" y="52"/>
                      </a:lnTo>
                      <a:lnTo>
                        <a:pt x="106" y="60"/>
                      </a:lnTo>
                      <a:lnTo>
                        <a:pt x="104" y="66"/>
                      </a:lnTo>
                      <a:lnTo>
                        <a:pt x="102" y="72"/>
                      </a:lnTo>
                      <a:lnTo>
                        <a:pt x="102" y="74"/>
                      </a:lnTo>
                      <a:lnTo>
                        <a:pt x="98" y="78"/>
                      </a:lnTo>
                      <a:lnTo>
                        <a:pt x="88" y="82"/>
                      </a:lnTo>
                      <a:lnTo>
                        <a:pt x="82" y="84"/>
                      </a:lnTo>
                      <a:lnTo>
                        <a:pt x="76" y="82"/>
                      </a:lnTo>
                      <a:lnTo>
                        <a:pt x="72" y="80"/>
                      </a:lnTo>
                      <a:lnTo>
                        <a:pt x="68" y="76"/>
                      </a:lnTo>
                      <a:lnTo>
                        <a:pt x="64" y="74"/>
                      </a:lnTo>
                      <a:lnTo>
                        <a:pt x="56" y="70"/>
                      </a:lnTo>
                      <a:lnTo>
                        <a:pt x="46" y="70"/>
                      </a:lnTo>
                      <a:lnTo>
                        <a:pt x="40" y="70"/>
                      </a:lnTo>
                      <a:lnTo>
                        <a:pt x="36" y="74"/>
                      </a:lnTo>
                      <a:lnTo>
                        <a:pt x="32" y="74"/>
                      </a:lnTo>
                      <a:lnTo>
                        <a:pt x="28" y="74"/>
                      </a:lnTo>
                      <a:lnTo>
                        <a:pt x="22" y="72"/>
                      </a:lnTo>
                      <a:lnTo>
                        <a:pt x="18" y="72"/>
                      </a:lnTo>
                      <a:lnTo>
                        <a:pt x="14" y="76"/>
                      </a:lnTo>
                      <a:lnTo>
                        <a:pt x="12" y="82"/>
                      </a:lnTo>
                      <a:lnTo>
                        <a:pt x="14" y="88"/>
                      </a:lnTo>
                      <a:lnTo>
                        <a:pt x="16" y="96"/>
                      </a:lnTo>
                      <a:lnTo>
                        <a:pt x="20" y="106"/>
                      </a:lnTo>
                      <a:lnTo>
                        <a:pt x="18" y="112"/>
                      </a:lnTo>
                      <a:lnTo>
                        <a:pt x="18" y="116"/>
                      </a:lnTo>
                      <a:lnTo>
                        <a:pt x="16" y="120"/>
                      </a:lnTo>
                      <a:lnTo>
                        <a:pt x="12" y="124"/>
                      </a:lnTo>
                      <a:lnTo>
                        <a:pt x="0" y="136"/>
                      </a:lnTo>
                      <a:lnTo>
                        <a:pt x="8" y="148"/>
                      </a:lnTo>
                      <a:lnTo>
                        <a:pt x="22" y="156"/>
                      </a:lnTo>
                      <a:lnTo>
                        <a:pt x="30" y="160"/>
                      </a:lnTo>
                      <a:lnTo>
                        <a:pt x="38" y="162"/>
                      </a:lnTo>
                      <a:lnTo>
                        <a:pt x="50" y="162"/>
                      </a:lnTo>
                      <a:lnTo>
                        <a:pt x="62" y="162"/>
                      </a:lnTo>
                      <a:lnTo>
                        <a:pt x="66" y="164"/>
                      </a:lnTo>
                      <a:lnTo>
                        <a:pt x="72" y="164"/>
                      </a:lnTo>
                      <a:lnTo>
                        <a:pt x="80" y="170"/>
                      </a:lnTo>
                      <a:lnTo>
                        <a:pt x="84" y="176"/>
                      </a:lnTo>
                      <a:lnTo>
                        <a:pt x="86" y="182"/>
                      </a:lnTo>
                      <a:lnTo>
                        <a:pt x="92" y="196"/>
                      </a:lnTo>
                      <a:lnTo>
                        <a:pt x="94" y="210"/>
                      </a:lnTo>
                      <a:lnTo>
                        <a:pt x="98" y="216"/>
                      </a:lnTo>
                      <a:lnTo>
                        <a:pt x="104" y="220"/>
                      </a:lnTo>
                      <a:lnTo>
                        <a:pt x="110" y="224"/>
                      </a:lnTo>
                      <a:lnTo>
                        <a:pt x="122" y="228"/>
                      </a:lnTo>
                      <a:lnTo>
                        <a:pt x="124" y="228"/>
                      </a:lnTo>
                      <a:lnTo>
                        <a:pt x="132" y="230"/>
                      </a:lnTo>
                      <a:lnTo>
                        <a:pt x="134" y="232"/>
                      </a:lnTo>
                      <a:lnTo>
                        <a:pt x="136" y="238"/>
                      </a:lnTo>
                      <a:lnTo>
                        <a:pt x="136" y="244"/>
                      </a:lnTo>
                      <a:lnTo>
                        <a:pt x="136" y="254"/>
                      </a:lnTo>
                      <a:lnTo>
                        <a:pt x="132" y="262"/>
                      </a:lnTo>
                      <a:lnTo>
                        <a:pt x="130" y="268"/>
                      </a:lnTo>
                      <a:lnTo>
                        <a:pt x="128" y="272"/>
                      </a:lnTo>
                      <a:lnTo>
                        <a:pt x="124" y="272"/>
                      </a:lnTo>
                      <a:lnTo>
                        <a:pt x="122" y="272"/>
                      </a:lnTo>
                      <a:lnTo>
                        <a:pt x="118" y="270"/>
                      </a:lnTo>
                      <a:lnTo>
                        <a:pt x="114" y="266"/>
                      </a:lnTo>
                      <a:lnTo>
                        <a:pt x="110" y="258"/>
                      </a:lnTo>
                      <a:lnTo>
                        <a:pt x="106" y="252"/>
                      </a:lnTo>
                      <a:lnTo>
                        <a:pt x="104" y="250"/>
                      </a:lnTo>
                      <a:lnTo>
                        <a:pt x="100" y="252"/>
                      </a:lnTo>
                      <a:lnTo>
                        <a:pt x="96" y="256"/>
                      </a:lnTo>
                      <a:lnTo>
                        <a:pt x="92" y="262"/>
                      </a:lnTo>
                      <a:lnTo>
                        <a:pt x="90" y="262"/>
                      </a:lnTo>
                      <a:lnTo>
                        <a:pt x="92" y="264"/>
                      </a:lnTo>
                      <a:lnTo>
                        <a:pt x="92" y="266"/>
                      </a:lnTo>
                      <a:lnTo>
                        <a:pt x="88" y="270"/>
                      </a:lnTo>
                      <a:lnTo>
                        <a:pt x="82" y="272"/>
                      </a:lnTo>
                      <a:lnTo>
                        <a:pt x="94" y="288"/>
                      </a:lnTo>
                      <a:lnTo>
                        <a:pt x="94" y="314"/>
                      </a:lnTo>
                      <a:lnTo>
                        <a:pt x="98" y="316"/>
                      </a:lnTo>
                      <a:lnTo>
                        <a:pt x="106" y="320"/>
                      </a:lnTo>
                      <a:lnTo>
                        <a:pt x="108" y="324"/>
                      </a:lnTo>
                      <a:lnTo>
                        <a:pt x="108" y="332"/>
                      </a:lnTo>
                      <a:lnTo>
                        <a:pt x="90" y="346"/>
                      </a:lnTo>
                      <a:lnTo>
                        <a:pt x="100" y="358"/>
                      </a:lnTo>
                      <a:lnTo>
                        <a:pt x="110" y="358"/>
                      </a:lnTo>
                      <a:lnTo>
                        <a:pt x="122" y="366"/>
                      </a:lnTo>
                      <a:lnTo>
                        <a:pt x="148" y="368"/>
                      </a:lnTo>
                      <a:lnTo>
                        <a:pt x="152" y="372"/>
                      </a:lnTo>
                      <a:lnTo>
                        <a:pt x="158" y="376"/>
                      </a:lnTo>
                      <a:lnTo>
                        <a:pt x="168" y="380"/>
                      </a:lnTo>
                      <a:lnTo>
                        <a:pt x="180" y="380"/>
                      </a:lnTo>
                      <a:lnTo>
                        <a:pt x="192" y="378"/>
                      </a:lnTo>
                      <a:lnTo>
                        <a:pt x="202" y="374"/>
                      </a:lnTo>
                      <a:lnTo>
                        <a:pt x="210" y="370"/>
                      </a:lnTo>
                      <a:lnTo>
                        <a:pt x="218" y="366"/>
                      </a:lnTo>
                      <a:lnTo>
                        <a:pt x="238" y="372"/>
                      </a:lnTo>
                      <a:lnTo>
                        <a:pt x="262" y="354"/>
                      </a:lnTo>
                      <a:lnTo>
                        <a:pt x="282" y="326"/>
                      </a:lnTo>
                      <a:lnTo>
                        <a:pt x="272" y="320"/>
                      </a:lnTo>
                      <a:lnTo>
                        <a:pt x="268" y="314"/>
                      </a:lnTo>
                      <a:lnTo>
                        <a:pt x="266" y="308"/>
                      </a:lnTo>
                      <a:lnTo>
                        <a:pt x="270" y="304"/>
                      </a:lnTo>
                      <a:lnTo>
                        <a:pt x="274" y="300"/>
                      </a:lnTo>
                      <a:lnTo>
                        <a:pt x="278" y="296"/>
                      </a:lnTo>
                      <a:lnTo>
                        <a:pt x="284" y="294"/>
                      </a:lnTo>
                      <a:lnTo>
                        <a:pt x="298" y="296"/>
                      </a:lnTo>
                      <a:lnTo>
                        <a:pt x="312" y="294"/>
                      </a:lnTo>
                      <a:lnTo>
                        <a:pt x="322" y="288"/>
                      </a:lnTo>
                      <a:lnTo>
                        <a:pt x="332" y="280"/>
                      </a:lnTo>
                      <a:lnTo>
                        <a:pt x="338" y="274"/>
                      </a:lnTo>
                      <a:lnTo>
                        <a:pt x="344" y="266"/>
                      </a:lnTo>
                      <a:lnTo>
                        <a:pt x="346" y="260"/>
                      </a:lnTo>
                      <a:lnTo>
                        <a:pt x="342" y="248"/>
                      </a:lnTo>
                      <a:lnTo>
                        <a:pt x="342" y="218"/>
                      </a:lnTo>
                      <a:lnTo>
                        <a:pt x="338" y="218"/>
                      </a:lnTo>
                      <a:lnTo>
                        <a:pt x="326" y="216"/>
                      </a:lnTo>
                      <a:lnTo>
                        <a:pt x="316" y="214"/>
                      </a:lnTo>
                      <a:lnTo>
                        <a:pt x="306" y="212"/>
                      </a:lnTo>
                      <a:lnTo>
                        <a:pt x="300" y="208"/>
                      </a:lnTo>
                      <a:lnTo>
                        <a:pt x="294" y="200"/>
                      </a:lnTo>
                      <a:lnTo>
                        <a:pt x="290" y="196"/>
                      </a:lnTo>
                      <a:lnTo>
                        <a:pt x="310" y="190"/>
                      </a:lnTo>
                      <a:lnTo>
                        <a:pt x="312" y="170"/>
                      </a:lnTo>
                      <a:lnTo>
                        <a:pt x="316" y="156"/>
                      </a:lnTo>
                      <a:lnTo>
                        <a:pt x="320" y="146"/>
                      </a:lnTo>
                      <a:lnTo>
                        <a:pt x="328" y="140"/>
                      </a:lnTo>
                      <a:lnTo>
                        <a:pt x="334" y="138"/>
                      </a:lnTo>
                      <a:lnTo>
                        <a:pt x="340" y="138"/>
                      </a:lnTo>
                      <a:lnTo>
                        <a:pt x="346" y="138"/>
                      </a:lnTo>
                      <a:lnTo>
                        <a:pt x="354" y="144"/>
                      </a:lnTo>
                      <a:lnTo>
                        <a:pt x="360" y="144"/>
                      </a:lnTo>
                      <a:lnTo>
                        <a:pt x="366" y="144"/>
                      </a:lnTo>
                      <a:lnTo>
                        <a:pt x="368" y="142"/>
                      </a:lnTo>
                      <a:lnTo>
                        <a:pt x="370" y="134"/>
                      </a:lnTo>
                      <a:lnTo>
                        <a:pt x="370" y="130"/>
                      </a:lnTo>
                      <a:lnTo>
                        <a:pt x="380" y="128"/>
                      </a:lnTo>
                      <a:lnTo>
                        <a:pt x="394" y="126"/>
                      </a:lnTo>
                      <a:lnTo>
                        <a:pt x="400" y="140"/>
                      </a:lnTo>
                      <a:lnTo>
                        <a:pt x="416" y="142"/>
                      </a:lnTo>
                      <a:lnTo>
                        <a:pt x="416" y="126"/>
                      </a:lnTo>
                      <a:close/>
                    </a:path>
                  </a:pathLst>
                </a:custGeom>
                <a:solidFill>
                  <a:srgbClr val="443F19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7" name="Freeform 29"/>
                <p:cNvSpPr/>
                <p:nvPr/>
              </p:nvSpPr>
              <p:spPr bwMode="auto">
                <a:xfrm>
                  <a:off x="5594808" y="4213202"/>
                  <a:ext cx="535697" cy="612140"/>
                </a:xfrm>
                <a:custGeom>
                  <a:avLst/>
                  <a:gdLst>
                    <a:gd name="T0" fmla="*/ 174 w 196"/>
                    <a:gd name="T1" fmla="*/ 104 h 224"/>
                    <a:gd name="T2" fmla="*/ 124 w 196"/>
                    <a:gd name="T3" fmla="*/ 28 h 224"/>
                    <a:gd name="T4" fmla="*/ 124 w 196"/>
                    <a:gd name="T5" fmla="*/ 26 h 224"/>
                    <a:gd name="T6" fmla="*/ 122 w 196"/>
                    <a:gd name="T7" fmla="*/ 24 h 224"/>
                    <a:gd name="T8" fmla="*/ 116 w 196"/>
                    <a:gd name="T9" fmla="*/ 14 h 224"/>
                    <a:gd name="T10" fmla="*/ 98 w 196"/>
                    <a:gd name="T11" fmla="*/ 12 h 224"/>
                    <a:gd name="T12" fmla="*/ 90 w 196"/>
                    <a:gd name="T13" fmla="*/ 14 h 224"/>
                    <a:gd name="T14" fmla="*/ 74 w 196"/>
                    <a:gd name="T15" fmla="*/ 8 h 224"/>
                    <a:gd name="T16" fmla="*/ 68 w 196"/>
                    <a:gd name="T17" fmla="*/ 2 h 224"/>
                    <a:gd name="T18" fmla="*/ 52 w 196"/>
                    <a:gd name="T19" fmla="*/ 0 h 224"/>
                    <a:gd name="T20" fmla="*/ 32 w 196"/>
                    <a:gd name="T21" fmla="*/ 0 h 224"/>
                    <a:gd name="T22" fmla="*/ 32 w 196"/>
                    <a:gd name="T23" fmla="*/ 4 h 224"/>
                    <a:gd name="T24" fmla="*/ 36 w 196"/>
                    <a:gd name="T25" fmla="*/ 32 h 224"/>
                    <a:gd name="T26" fmla="*/ 32 w 196"/>
                    <a:gd name="T27" fmla="*/ 76 h 224"/>
                    <a:gd name="T28" fmla="*/ 14 w 196"/>
                    <a:gd name="T29" fmla="*/ 80 h 224"/>
                    <a:gd name="T30" fmla="*/ 4 w 196"/>
                    <a:gd name="T31" fmla="*/ 86 h 224"/>
                    <a:gd name="T32" fmla="*/ 0 w 196"/>
                    <a:gd name="T33" fmla="*/ 94 h 224"/>
                    <a:gd name="T34" fmla="*/ 4 w 196"/>
                    <a:gd name="T35" fmla="*/ 108 h 224"/>
                    <a:gd name="T36" fmla="*/ 16 w 196"/>
                    <a:gd name="T37" fmla="*/ 120 h 224"/>
                    <a:gd name="T38" fmla="*/ 28 w 196"/>
                    <a:gd name="T39" fmla="*/ 126 h 224"/>
                    <a:gd name="T40" fmla="*/ 38 w 196"/>
                    <a:gd name="T41" fmla="*/ 136 h 224"/>
                    <a:gd name="T42" fmla="*/ 34 w 196"/>
                    <a:gd name="T43" fmla="*/ 142 h 224"/>
                    <a:gd name="T44" fmla="*/ 16 w 196"/>
                    <a:gd name="T45" fmla="*/ 144 h 224"/>
                    <a:gd name="T46" fmla="*/ 16 w 196"/>
                    <a:gd name="T47" fmla="*/ 146 h 224"/>
                    <a:gd name="T48" fmla="*/ 30 w 196"/>
                    <a:gd name="T49" fmla="*/ 158 h 224"/>
                    <a:gd name="T50" fmla="*/ 38 w 196"/>
                    <a:gd name="T51" fmla="*/ 162 h 224"/>
                    <a:gd name="T52" fmla="*/ 52 w 196"/>
                    <a:gd name="T53" fmla="*/ 172 h 224"/>
                    <a:gd name="T54" fmla="*/ 58 w 196"/>
                    <a:gd name="T55" fmla="*/ 184 h 224"/>
                    <a:gd name="T56" fmla="*/ 66 w 196"/>
                    <a:gd name="T57" fmla="*/ 184 h 224"/>
                    <a:gd name="T58" fmla="*/ 100 w 196"/>
                    <a:gd name="T59" fmla="*/ 184 h 224"/>
                    <a:gd name="T60" fmla="*/ 126 w 196"/>
                    <a:gd name="T61" fmla="*/ 192 h 224"/>
                    <a:gd name="T62" fmla="*/ 168 w 196"/>
                    <a:gd name="T63" fmla="*/ 202 h 224"/>
                    <a:gd name="T64" fmla="*/ 178 w 196"/>
                    <a:gd name="T65" fmla="*/ 208 h 224"/>
                    <a:gd name="T66" fmla="*/ 190 w 196"/>
                    <a:gd name="T67" fmla="*/ 224 h 224"/>
                    <a:gd name="T68" fmla="*/ 192 w 196"/>
                    <a:gd name="T69" fmla="*/ 224 h 224"/>
                    <a:gd name="T70" fmla="*/ 196 w 196"/>
                    <a:gd name="T71" fmla="*/ 222 h 224"/>
                    <a:gd name="T72" fmla="*/ 194 w 196"/>
                    <a:gd name="T73" fmla="*/ 208 h 224"/>
                    <a:gd name="T74" fmla="*/ 182 w 196"/>
                    <a:gd name="T75" fmla="*/ 184 h 224"/>
                    <a:gd name="T76" fmla="*/ 178 w 196"/>
                    <a:gd name="T77" fmla="*/ 176 h 22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6" h="224">
                      <a:moveTo>
                        <a:pt x="178" y="176"/>
                      </a:moveTo>
                      <a:lnTo>
                        <a:pt x="174" y="104"/>
                      </a:lnTo>
                      <a:lnTo>
                        <a:pt x="112" y="46"/>
                      </a:lnTo>
                      <a:lnTo>
                        <a:pt x="124" y="28"/>
                      </a:lnTo>
                      <a:lnTo>
                        <a:pt x="124" y="26"/>
                      </a:lnTo>
                      <a:lnTo>
                        <a:pt x="122" y="24"/>
                      </a:lnTo>
                      <a:lnTo>
                        <a:pt x="120" y="18"/>
                      </a:lnTo>
                      <a:lnTo>
                        <a:pt x="116" y="14"/>
                      </a:lnTo>
                      <a:lnTo>
                        <a:pt x="110" y="12"/>
                      </a:lnTo>
                      <a:lnTo>
                        <a:pt x="98" y="12"/>
                      </a:lnTo>
                      <a:lnTo>
                        <a:pt x="90" y="14"/>
                      </a:lnTo>
                      <a:lnTo>
                        <a:pt x="82" y="12"/>
                      </a:lnTo>
                      <a:lnTo>
                        <a:pt x="74" y="8"/>
                      </a:lnTo>
                      <a:lnTo>
                        <a:pt x="68" y="4"/>
                      </a:lnTo>
                      <a:lnTo>
                        <a:pt x="68" y="2"/>
                      </a:lnTo>
                      <a:lnTo>
                        <a:pt x="52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22" y="26"/>
                      </a:lnTo>
                      <a:lnTo>
                        <a:pt x="36" y="32"/>
                      </a:lnTo>
                      <a:lnTo>
                        <a:pt x="38" y="70"/>
                      </a:lnTo>
                      <a:lnTo>
                        <a:pt x="32" y="76"/>
                      </a:lnTo>
                      <a:lnTo>
                        <a:pt x="14" y="80"/>
                      </a:lnTo>
                      <a:lnTo>
                        <a:pt x="8" y="82"/>
                      </a:lnTo>
                      <a:lnTo>
                        <a:pt x="4" y="86"/>
                      </a:lnTo>
                      <a:lnTo>
                        <a:pt x="2" y="90"/>
                      </a:lnTo>
                      <a:lnTo>
                        <a:pt x="0" y="94"/>
                      </a:lnTo>
                      <a:lnTo>
                        <a:pt x="2" y="100"/>
                      </a:lnTo>
                      <a:lnTo>
                        <a:pt x="4" y="108"/>
                      </a:lnTo>
                      <a:lnTo>
                        <a:pt x="10" y="114"/>
                      </a:lnTo>
                      <a:lnTo>
                        <a:pt x="16" y="120"/>
                      </a:lnTo>
                      <a:lnTo>
                        <a:pt x="28" y="126"/>
                      </a:lnTo>
                      <a:lnTo>
                        <a:pt x="34" y="132"/>
                      </a:lnTo>
                      <a:lnTo>
                        <a:pt x="38" y="136"/>
                      </a:lnTo>
                      <a:lnTo>
                        <a:pt x="36" y="138"/>
                      </a:lnTo>
                      <a:lnTo>
                        <a:pt x="34" y="142"/>
                      </a:lnTo>
                      <a:lnTo>
                        <a:pt x="28" y="142"/>
                      </a:lnTo>
                      <a:lnTo>
                        <a:pt x="16" y="144"/>
                      </a:lnTo>
                      <a:lnTo>
                        <a:pt x="16" y="146"/>
                      </a:lnTo>
                      <a:lnTo>
                        <a:pt x="22" y="152"/>
                      </a:lnTo>
                      <a:lnTo>
                        <a:pt x="30" y="158"/>
                      </a:lnTo>
                      <a:lnTo>
                        <a:pt x="38" y="162"/>
                      </a:lnTo>
                      <a:lnTo>
                        <a:pt x="46" y="166"/>
                      </a:lnTo>
                      <a:lnTo>
                        <a:pt x="52" y="172"/>
                      </a:lnTo>
                      <a:lnTo>
                        <a:pt x="56" y="178"/>
                      </a:lnTo>
                      <a:lnTo>
                        <a:pt x="58" y="184"/>
                      </a:lnTo>
                      <a:lnTo>
                        <a:pt x="66" y="184"/>
                      </a:lnTo>
                      <a:lnTo>
                        <a:pt x="88" y="184"/>
                      </a:lnTo>
                      <a:lnTo>
                        <a:pt x="100" y="184"/>
                      </a:lnTo>
                      <a:lnTo>
                        <a:pt x="114" y="188"/>
                      </a:lnTo>
                      <a:lnTo>
                        <a:pt x="126" y="192"/>
                      </a:lnTo>
                      <a:lnTo>
                        <a:pt x="136" y="198"/>
                      </a:lnTo>
                      <a:lnTo>
                        <a:pt x="168" y="202"/>
                      </a:lnTo>
                      <a:lnTo>
                        <a:pt x="178" y="208"/>
                      </a:lnTo>
                      <a:lnTo>
                        <a:pt x="184" y="216"/>
                      </a:lnTo>
                      <a:lnTo>
                        <a:pt x="190" y="224"/>
                      </a:lnTo>
                      <a:lnTo>
                        <a:pt x="192" y="224"/>
                      </a:lnTo>
                      <a:lnTo>
                        <a:pt x="196" y="224"/>
                      </a:lnTo>
                      <a:lnTo>
                        <a:pt x="196" y="222"/>
                      </a:lnTo>
                      <a:lnTo>
                        <a:pt x="196" y="220"/>
                      </a:lnTo>
                      <a:lnTo>
                        <a:pt x="194" y="208"/>
                      </a:lnTo>
                      <a:lnTo>
                        <a:pt x="182" y="184"/>
                      </a:lnTo>
                      <a:lnTo>
                        <a:pt x="178" y="176"/>
                      </a:lnTo>
                      <a:close/>
                    </a:path>
                  </a:pathLst>
                </a:custGeom>
                <a:solidFill>
                  <a:srgbClr val="443F19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  <p:sp>
              <p:nvSpPr>
                <p:cNvPr id="48" name="Freeform 99"/>
                <p:cNvSpPr/>
                <p:nvPr/>
              </p:nvSpPr>
              <p:spPr bwMode="auto">
                <a:xfrm>
                  <a:off x="4875286" y="2452950"/>
                  <a:ext cx="973001" cy="1601401"/>
                </a:xfrm>
                <a:custGeom>
                  <a:avLst/>
                  <a:gdLst>
                    <a:gd name="T0" fmla="*/ 228 w 356"/>
                    <a:gd name="T1" fmla="*/ 580 h 586"/>
                    <a:gd name="T2" fmla="*/ 236 w 356"/>
                    <a:gd name="T3" fmla="*/ 568 h 586"/>
                    <a:gd name="T4" fmla="*/ 246 w 356"/>
                    <a:gd name="T5" fmla="*/ 568 h 586"/>
                    <a:gd name="T6" fmla="*/ 240 w 356"/>
                    <a:gd name="T7" fmla="*/ 554 h 586"/>
                    <a:gd name="T8" fmla="*/ 232 w 356"/>
                    <a:gd name="T9" fmla="*/ 544 h 586"/>
                    <a:gd name="T10" fmla="*/ 238 w 356"/>
                    <a:gd name="T11" fmla="*/ 534 h 586"/>
                    <a:gd name="T12" fmla="*/ 250 w 356"/>
                    <a:gd name="T13" fmla="*/ 514 h 586"/>
                    <a:gd name="T14" fmla="*/ 276 w 356"/>
                    <a:gd name="T15" fmla="*/ 504 h 586"/>
                    <a:gd name="T16" fmla="*/ 286 w 356"/>
                    <a:gd name="T17" fmla="*/ 500 h 586"/>
                    <a:gd name="T18" fmla="*/ 296 w 356"/>
                    <a:gd name="T19" fmla="*/ 482 h 586"/>
                    <a:gd name="T20" fmla="*/ 312 w 356"/>
                    <a:gd name="T21" fmla="*/ 504 h 586"/>
                    <a:gd name="T22" fmla="*/ 328 w 356"/>
                    <a:gd name="T23" fmla="*/ 514 h 586"/>
                    <a:gd name="T24" fmla="*/ 344 w 356"/>
                    <a:gd name="T25" fmla="*/ 510 h 586"/>
                    <a:gd name="T26" fmla="*/ 338 w 356"/>
                    <a:gd name="T27" fmla="*/ 472 h 586"/>
                    <a:gd name="T28" fmla="*/ 346 w 356"/>
                    <a:gd name="T29" fmla="*/ 422 h 586"/>
                    <a:gd name="T30" fmla="*/ 354 w 356"/>
                    <a:gd name="T31" fmla="*/ 404 h 586"/>
                    <a:gd name="T32" fmla="*/ 350 w 356"/>
                    <a:gd name="T33" fmla="*/ 374 h 586"/>
                    <a:gd name="T34" fmla="*/ 356 w 356"/>
                    <a:gd name="T35" fmla="*/ 344 h 586"/>
                    <a:gd name="T36" fmla="*/ 286 w 356"/>
                    <a:gd name="T37" fmla="*/ 318 h 586"/>
                    <a:gd name="T38" fmla="*/ 266 w 356"/>
                    <a:gd name="T39" fmla="*/ 218 h 586"/>
                    <a:gd name="T40" fmla="*/ 282 w 356"/>
                    <a:gd name="T41" fmla="*/ 192 h 586"/>
                    <a:gd name="T42" fmla="*/ 320 w 356"/>
                    <a:gd name="T43" fmla="*/ 150 h 586"/>
                    <a:gd name="T44" fmla="*/ 332 w 356"/>
                    <a:gd name="T45" fmla="*/ 104 h 586"/>
                    <a:gd name="T46" fmla="*/ 346 w 356"/>
                    <a:gd name="T47" fmla="*/ 88 h 586"/>
                    <a:gd name="T48" fmla="*/ 312 w 356"/>
                    <a:gd name="T49" fmla="*/ 4 h 586"/>
                    <a:gd name="T50" fmla="*/ 278 w 356"/>
                    <a:gd name="T51" fmla="*/ 2 h 586"/>
                    <a:gd name="T52" fmla="*/ 176 w 356"/>
                    <a:gd name="T53" fmla="*/ 84 h 586"/>
                    <a:gd name="T54" fmla="*/ 0 w 356"/>
                    <a:gd name="T55" fmla="*/ 134 h 586"/>
                    <a:gd name="T56" fmla="*/ 44 w 356"/>
                    <a:gd name="T57" fmla="*/ 150 h 586"/>
                    <a:gd name="T58" fmla="*/ 74 w 356"/>
                    <a:gd name="T59" fmla="*/ 152 h 586"/>
                    <a:gd name="T60" fmla="*/ 96 w 356"/>
                    <a:gd name="T61" fmla="*/ 180 h 586"/>
                    <a:gd name="T62" fmla="*/ 100 w 356"/>
                    <a:gd name="T63" fmla="*/ 216 h 586"/>
                    <a:gd name="T64" fmla="*/ 138 w 356"/>
                    <a:gd name="T65" fmla="*/ 262 h 586"/>
                    <a:gd name="T66" fmla="*/ 148 w 356"/>
                    <a:gd name="T67" fmla="*/ 276 h 586"/>
                    <a:gd name="T68" fmla="*/ 120 w 356"/>
                    <a:gd name="T69" fmla="*/ 294 h 586"/>
                    <a:gd name="T70" fmla="*/ 98 w 356"/>
                    <a:gd name="T71" fmla="*/ 298 h 586"/>
                    <a:gd name="T72" fmla="*/ 88 w 356"/>
                    <a:gd name="T73" fmla="*/ 316 h 586"/>
                    <a:gd name="T74" fmla="*/ 66 w 356"/>
                    <a:gd name="T75" fmla="*/ 326 h 586"/>
                    <a:gd name="T76" fmla="*/ 72 w 356"/>
                    <a:gd name="T77" fmla="*/ 334 h 586"/>
                    <a:gd name="T78" fmla="*/ 84 w 356"/>
                    <a:gd name="T79" fmla="*/ 340 h 586"/>
                    <a:gd name="T80" fmla="*/ 74 w 356"/>
                    <a:gd name="T81" fmla="*/ 346 h 586"/>
                    <a:gd name="T82" fmla="*/ 76 w 356"/>
                    <a:gd name="T83" fmla="*/ 356 h 586"/>
                    <a:gd name="T84" fmla="*/ 92 w 356"/>
                    <a:gd name="T85" fmla="*/ 370 h 586"/>
                    <a:gd name="T86" fmla="*/ 78 w 356"/>
                    <a:gd name="T87" fmla="*/ 402 h 586"/>
                    <a:gd name="T88" fmla="*/ 96 w 356"/>
                    <a:gd name="T89" fmla="*/ 410 h 586"/>
                    <a:gd name="T90" fmla="*/ 104 w 356"/>
                    <a:gd name="T91" fmla="*/ 440 h 586"/>
                    <a:gd name="T92" fmla="*/ 134 w 356"/>
                    <a:gd name="T93" fmla="*/ 448 h 586"/>
                    <a:gd name="T94" fmla="*/ 164 w 356"/>
                    <a:gd name="T95" fmla="*/ 472 h 586"/>
                    <a:gd name="T96" fmla="*/ 194 w 356"/>
                    <a:gd name="T97" fmla="*/ 486 h 586"/>
                    <a:gd name="T98" fmla="*/ 178 w 356"/>
                    <a:gd name="T99" fmla="*/ 518 h 586"/>
                    <a:gd name="T100" fmla="*/ 208 w 356"/>
                    <a:gd name="T101" fmla="*/ 542 h 586"/>
                    <a:gd name="T102" fmla="*/ 206 w 356"/>
                    <a:gd name="T103" fmla="*/ 562 h 586"/>
                    <a:gd name="T104" fmla="*/ 220 w 356"/>
                    <a:gd name="T105" fmla="*/ 582 h 58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6" h="586">
                      <a:moveTo>
                        <a:pt x="230" y="586"/>
                      </a:moveTo>
                      <a:lnTo>
                        <a:pt x="230" y="584"/>
                      </a:lnTo>
                      <a:lnTo>
                        <a:pt x="228" y="580"/>
                      </a:lnTo>
                      <a:lnTo>
                        <a:pt x="228" y="572"/>
                      </a:lnTo>
                      <a:lnTo>
                        <a:pt x="230" y="570"/>
                      </a:lnTo>
                      <a:lnTo>
                        <a:pt x="232" y="568"/>
                      </a:lnTo>
                      <a:lnTo>
                        <a:pt x="236" y="568"/>
                      </a:lnTo>
                      <a:lnTo>
                        <a:pt x="242" y="570"/>
                      </a:lnTo>
                      <a:lnTo>
                        <a:pt x="244" y="570"/>
                      </a:lnTo>
                      <a:lnTo>
                        <a:pt x="246" y="568"/>
                      </a:lnTo>
                      <a:lnTo>
                        <a:pt x="248" y="564"/>
                      </a:lnTo>
                      <a:lnTo>
                        <a:pt x="246" y="562"/>
                      </a:lnTo>
                      <a:lnTo>
                        <a:pt x="244" y="558"/>
                      </a:lnTo>
                      <a:lnTo>
                        <a:pt x="240" y="554"/>
                      </a:lnTo>
                      <a:lnTo>
                        <a:pt x="234" y="550"/>
                      </a:lnTo>
                      <a:lnTo>
                        <a:pt x="232" y="546"/>
                      </a:lnTo>
                      <a:lnTo>
                        <a:pt x="232" y="544"/>
                      </a:lnTo>
                      <a:lnTo>
                        <a:pt x="232" y="540"/>
                      </a:lnTo>
                      <a:lnTo>
                        <a:pt x="236" y="536"/>
                      </a:lnTo>
                      <a:lnTo>
                        <a:pt x="238" y="534"/>
                      </a:lnTo>
                      <a:lnTo>
                        <a:pt x="240" y="534"/>
                      </a:lnTo>
                      <a:lnTo>
                        <a:pt x="244" y="530"/>
                      </a:lnTo>
                      <a:lnTo>
                        <a:pt x="248" y="524"/>
                      </a:lnTo>
                      <a:lnTo>
                        <a:pt x="250" y="514"/>
                      </a:lnTo>
                      <a:lnTo>
                        <a:pt x="256" y="508"/>
                      </a:lnTo>
                      <a:lnTo>
                        <a:pt x="264" y="506"/>
                      </a:lnTo>
                      <a:lnTo>
                        <a:pt x="276" y="504"/>
                      </a:lnTo>
                      <a:lnTo>
                        <a:pt x="280" y="504"/>
                      </a:lnTo>
                      <a:lnTo>
                        <a:pt x="284" y="502"/>
                      </a:lnTo>
                      <a:lnTo>
                        <a:pt x="286" y="500"/>
                      </a:lnTo>
                      <a:lnTo>
                        <a:pt x="286" y="496"/>
                      </a:lnTo>
                      <a:lnTo>
                        <a:pt x="286" y="492"/>
                      </a:lnTo>
                      <a:lnTo>
                        <a:pt x="286" y="490"/>
                      </a:lnTo>
                      <a:lnTo>
                        <a:pt x="296" y="482"/>
                      </a:lnTo>
                      <a:lnTo>
                        <a:pt x="298" y="502"/>
                      </a:lnTo>
                      <a:lnTo>
                        <a:pt x="298" y="506"/>
                      </a:lnTo>
                      <a:lnTo>
                        <a:pt x="312" y="504"/>
                      </a:lnTo>
                      <a:lnTo>
                        <a:pt x="312" y="506"/>
                      </a:lnTo>
                      <a:lnTo>
                        <a:pt x="318" y="510"/>
                      </a:lnTo>
                      <a:lnTo>
                        <a:pt x="322" y="512"/>
                      </a:lnTo>
                      <a:lnTo>
                        <a:pt x="328" y="514"/>
                      </a:lnTo>
                      <a:lnTo>
                        <a:pt x="334" y="512"/>
                      </a:lnTo>
                      <a:lnTo>
                        <a:pt x="344" y="510"/>
                      </a:lnTo>
                      <a:lnTo>
                        <a:pt x="346" y="498"/>
                      </a:lnTo>
                      <a:lnTo>
                        <a:pt x="340" y="480"/>
                      </a:lnTo>
                      <a:lnTo>
                        <a:pt x="338" y="472"/>
                      </a:lnTo>
                      <a:lnTo>
                        <a:pt x="336" y="462"/>
                      </a:lnTo>
                      <a:lnTo>
                        <a:pt x="340" y="442"/>
                      </a:lnTo>
                      <a:lnTo>
                        <a:pt x="344" y="428"/>
                      </a:lnTo>
                      <a:lnTo>
                        <a:pt x="346" y="422"/>
                      </a:lnTo>
                      <a:lnTo>
                        <a:pt x="350" y="416"/>
                      </a:lnTo>
                      <a:lnTo>
                        <a:pt x="354" y="410"/>
                      </a:lnTo>
                      <a:lnTo>
                        <a:pt x="354" y="404"/>
                      </a:lnTo>
                      <a:lnTo>
                        <a:pt x="350" y="394"/>
                      </a:lnTo>
                      <a:lnTo>
                        <a:pt x="348" y="384"/>
                      </a:lnTo>
                      <a:lnTo>
                        <a:pt x="350" y="374"/>
                      </a:lnTo>
                      <a:lnTo>
                        <a:pt x="350" y="366"/>
                      </a:lnTo>
                      <a:lnTo>
                        <a:pt x="354" y="350"/>
                      </a:lnTo>
                      <a:lnTo>
                        <a:pt x="356" y="346"/>
                      </a:lnTo>
                      <a:lnTo>
                        <a:pt x="356" y="344"/>
                      </a:lnTo>
                      <a:lnTo>
                        <a:pt x="328" y="332"/>
                      </a:lnTo>
                      <a:lnTo>
                        <a:pt x="306" y="322"/>
                      </a:lnTo>
                      <a:lnTo>
                        <a:pt x="286" y="318"/>
                      </a:lnTo>
                      <a:lnTo>
                        <a:pt x="270" y="278"/>
                      </a:lnTo>
                      <a:lnTo>
                        <a:pt x="294" y="264"/>
                      </a:lnTo>
                      <a:lnTo>
                        <a:pt x="280" y="238"/>
                      </a:lnTo>
                      <a:lnTo>
                        <a:pt x="266" y="218"/>
                      </a:lnTo>
                      <a:lnTo>
                        <a:pt x="266" y="212"/>
                      </a:lnTo>
                      <a:lnTo>
                        <a:pt x="270" y="206"/>
                      </a:lnTo>
                      <a:lnTo>
                        <a:pt x="282" y="192"/>
                      </a:lnTo>
                      <a:lnTo>
                        <a:pt x="304" y="170"/>
                      </a:lnTo>
                      <a:lnTo>
                        <a:pt x="316" y="156"/>
                      </a:lnTo>
                      <a:lnTo>
                        <a:pt x="320" y="150"/>
                      </a:lnTo>
                      <a:lnTo>
                        <a:pt x="324" y="130"/>
                      </a:lnTo>
                      <a:lnTo>
                        <a:pt x="328" y="114"/>
                      </a:lnTo>
                      <a:lnTo>
                        <a:pt x="332" y="104"/>
                      </a:lnTo>
                      <a:lnTo>
                        <a:pt x="338" y="96"/>
                      </a:lnTo>
                      <a:lnTo>
                        <a:pt x="340" y="92"/>
                      </a:lnTo>
                      <a:lnTo>
                        <a:pt x="344" y="90"/>
                      </a:lnTo>
                      <a:lnTo>
                        <a:pt x="346" y="88"/>
                      </a:lnTo>
                      <a:lnTo>
                        <a:pt x="344" y="50"/>
                      </a:lnTo>
                      <a:lnTo>
                        <a:pt x="312" y="32"/>
                      </a:lnTo>
                      <a:lnTo>
                        <a:pt x="312" y="4"/>
                      </a:lnTo>
                      <a:lnTo>
                        <a:pt x="306" y="4"/>
                      </a:lnTo>
                      <a:lnTo>
                        <a:pt x="286" y="0"/>
                      </a:lnTo>
                      <a:lnTo>
                        <a:pt x="278" y="2"/>
                      </a:lnTo>
                      <a:lnTo>
                        <a:pt x="268" y="6"/>
                      </a:lnTo>
                      <a:lnTo>
                        <a:pt x="246" y="22"/>
                      </a:lnTo>
                      <a:lnTo>
                        <a:pt x="216" y="44"/>
                      </a:lnTo>
                      <a:lnTo>
                        <a:pt x="176" y="84"/>
                      </a:lnTo>
                      <a:lnTo>
                        <a:pt x="176" y="100"/>
                      </a:lnTo>
                      <a:lnTo>
                        <a:pt x="122" y="94"/>
                      </a:lnTo>
                      <a:lnTo>
                        <a:pt x="88" y="84"/>
                      </a:lnTo>
                      <a:lnTo>
                        <a:pt x="0" y="134"/>
                      </a:lnTo>
                      <a:lnTo>
                        <a:pt x="30" y="152"/>
                      </a:lnTo>
                      <a:lnTo>
                        <a:pt x="30" y="150"/>
                      </a:lnTo>
                      <a:lnTo>
                        <a:pt x="44" y="150"/>
                      </a:lnTo>
                      <a:lnTo>
                        <a:pt x="50" y="154"/>
                      </a:lnTo>
                      <a:lnTo>
                        <a:pt x="56" y="156"/>
                      </a:lnTo>
                      <a:lnTo>
                        <a:pt x="66" y="154"/>
                      </a:lnTo>
                      <a:lnTo>
                        <a:pt x="74" y="152"/>
                      </a:lnTo>
                      <a:lnTo>
                        <a:pt x="76" y="150"/>
                      </a:lnTo>
                      <a:lnTo>
                        <a:pt x="92" y="168"/>
                      </a:lnTo>
                      <a:lnTo>
                        <a:pt x="96" y="180"/>
                      </a:lnTo>
                      <a:lnTo>
                        <a:pt x="94" y="190"/>
                      </a:lnTo>
                      <a:lnTo>
                        <a:pt x="96" y="200"/>
                      </a:lnTo>
                      <a:lnTo>
                        <a:pt x="98" y="208"/>
                      </a:lnTo>
                      <a:lnTo>
                        <a:pt x="100" y="216"/>
                      </a:lnTo>
                      <a:lnTo>
                        <a:pt x="106" y="226"/>
                      </a:lnTo>
                      <a:lnTo>
                        <a:pt x="108" y="230"/>
                      </a:lnTo>
                      <a:lnTo>
                        <a:pt x="138" y="262"/>
                      </a:lnTo>
                      <a:lnTo>
                        <a:pt x="146" y="270"/>
                      </a:lnTo>
                      <a:lnTo>
                        <a:pt x="148" y="274"/>
                      </a:lnTo>
                      <a:lnTo>
                        <a:pt x="148" y="276"/>
                      </a:lnTo>
                      <a:lnTo>
                        <a:pt x="124" y="284"/>
                      </a:lnTo>
                      <a:lnTo>
                        <a:pt x="120" y="294"/>
                      </a:lnTo>
                      <a:lnTo>
                        <a:pt x="116" y="294"/>
                      </a:lnTo>
                      <a:lnTo>
                        <a:pt x="108" y="294"/>
                      </a:lnTo>
                      <a:lnTo>
                        <a:pt x="104" y="296"/>
                      </a:lnTo>
                      <a:lnTo>
                        <a:pt x="98" y="298"/>
                      </a:lnTo>
                      <a:lnTo>
                        <a:pt x="94" y="304"/>
                      </a:lnTo>
                      <a:lnTo>
                        <a:pt x="90" y="310"/>
                      </a:lnTo>
                      <a:lnTo>
                        <a:pt x="88" y="316"/>
                      </a:lnTo>
                      <a:lnTo>
                        <a:pt x="82" y="320"/>
                      </a:lnTo>
                      <a:lnTo>
                        <a:pt x="78" y="324"/>
                      </a:lnTo>
                      <a:lnTo>
                        <a:pt x="74" y="326"/>
                      </a:lnTo>
                      <a:lnTo>
                        <a:pt x="66" y="326"/>
                      </a:lnTo>
                      <a:lnTo>
                        <a:pt x="62" y="326"/>
                      </a:lnTo>
                      <a:lnTo>
                        <a:pt x="62" y="328"/>
                      </a:lnTo>
                      <a:lnTo>
                        <a:pt x="62" y="332"/>
                      </a:lnTo>
                      <a:lnTo>
                        <a:pt x="72" y="334"/>
                      </a:lnTo>
                      <a:lnTo>
                        <a:pt x="82" y="338"/>
                      </a:lnTo>
                      <a:lnTo>
                        <a:pt x="84" y="338"/>
                      </a:lnTo>
                      <a:lnTo>
                        <a:pt x="84" y="340"/>
                      </a:lnTo>
                      <a:lnTo>
                        <a:pt x="82" y="342"/>
                      </a:lnTo>
                      <a:lnTo>
                        <a:pt x="78" y="344"/>
                      </a:lnTo>
                      <a:lnTo>
                        <a:pt x="74" y="346"/>
                      </a:lnTo>
                      <a:lnTo>
                        <a:pt x="70" y="350"/>
                      </a:lnTo>
                      <a:lnTo>
                        <a:pt x="70" y="352"/>
                      </a:lnTo>
                      <a:lnTo>
                        <a:pt x="72" y="354"/>
                      </a:lnTo>
                      <a:lnTo>
                        <a:pt x="76" y="356"/>
                      </a:lnTo>
                      <a:lnTo>
                        <a:pt x="80" y="358"/>
                      </a:lnTo>
                      <a:lnTo>
                        <a:pt x="88" y="362"/>
                      </a:lnTo>
                      <a:lnTo>
                        <a:pt x="92" y="370"/>
                      </a:lnTo>
                      <a:lnTo>
                        <a:pt x="92" y="376"/>
                      </a:lnTo>
                      <a:lnTo>
                        <a:pt x="90" y="384"/>
                      </a:lnTo>
                      <a:lnTo>
                        <a:pt x="82" y="396"/>
                      </a:lnTo>
                      <a:lnTo>
                        <a:pt x="78" y="402"/>
                      </a:lnTo>
                      <a:lnTo>
                        <a:pt x="88" y="406"/>
                      </a:lnTo>
                      <a:lnTo>
                        <a:pt x="96" y="410"/>
                      </a:lnTo>
                      <a:lnTo>
                        <a:pt x="100" y="416"/>
                      </a:lnTo>
                      <a:lnTo>
                        <a:pt x="102" y="424"/>
                      </a:lnTo>
                      <a:lnTo>
                        <a:pt x="104" y="436"/>
                      </a:lnTo>
                      <a:lnTo>
                        <a:pt x="104" y="440"/>
                      </a:lnTo>
                      <a:lnTo>
                        <a:pt x="106" y="444"/>
                      </a:lnTo>
                      <a:lnTo>
                        <a:pt x="118" y="446"/>
                      </a:lnTo>
                      <a:lnTo>
                        <a:pt x="124" y="446"/>
                      </a:lnTo>
                      <a:lnTo>
                        <a:pt x="134" y="448"/>
                      </a:lnTo>
                      <a:lnTo>
                        <a:pt x="152" y="452"/>
                      </a:lnTo>
                      <a:lnTo>
                        <a:pt x="156" y="458"/>
                      </a:lnTo>
                      <a:lnTo>
                        <a:pt x="156" y="466"/>
                      </a:lnTo>
                      <a:lnTo>
                        <a:pt x="164" y="472"/>
                      </a:lnTo>
                      <a:lnTo>
                        <a:pt x="172" y="476"/>
                      </a:lnTo>
                      <a:lnTo>
                        <a:pt x="184" y="476"/>
                      </a:lnTo>
                      <a:lnTo>
                        <a:pt x="196" y="480"/>
                      </a:lnTo>
                      <a:lnTo>
                        <a:pt x="194" y="486"/>
                      </a:lnTo>
                      <a:lnTo>
                        <a:pt x="186" y="490"/>
                      </a:lnTo>
                      <a:lnTo>
                        <a:pt x="176" y="490"/>
                      </a:lnTo>
                      <a:lnTo>
                        <a:pt x="178" y="518"/>
                      </a:lnTo>
                      <a:lnTo>
                        <a:pt x="184" y="520"/>
                      </a:lnTo>
                      <a:lnTo>
                        <a:pt x="198" y="530"/>
                      </a:lnTo>
                      <a:lnTo>
                        <a:pt x="204" y="534"/>
                      </a:lnTo>
                      <a:lnTo>
                        <a:pt x="208" y="542"/>
                      </a:lnTo>
                      <a:lnTo>
                        <a:pt x="210" y="548"/>
                      </a:lnTo>
                      <a:lnTo>
                        <a:pt x="208" y="556"/>
                      </a:lnTo>
                      <a:lnTo>
                        <a:pt x="206" y="562"/>
                      </a:lnTo>
                      <a:lnTo>
                        <a:pt x="208" y="568"/>
                      </a:lnTo>
                      <a:lnTo>
                        <a:pt x="208" y="574"/>
                      </a:lnTo>
                      <a:lnTo>
                        <a:pt x="212" y="576"/>
                      </a:lnTo>
                      <a:lnTo>
                        <a:pt x="220" y="582"/>
                      </a:lnTo>
                      <a:lnTo>
                        <a:pt x="228" y="586"/>
                      </a:lnTo>
                      <a:lnTo>
                        <a:pt x="230" y="586"/>
                      </a:lnTo>
                      <a:close/>
                    </a:path>
                  </a:pathLst>
                </a:custGeom>
                <a:solidFill>
                  <a:srgbClr val="BAA54E"/>
                </a:solidFill>
                <a:ln w="3175" cap="flat" cmpd="sng" algn="ctr">
                  <a:solidFill>
                    <a:srgbClr val="E7E6E6">
                      <a:lumMod val="50000"/>
                    </a:srgb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微软雅黑" panose="020B0503020204020204" pitchFamily="34" charset="-122"/>
                    <a:cs typeface="+mn-cs"/>
                  </a:endParaRPr>
                </a:p>
              </p:txBody>
            </p:sp>
          </p:grpSp>
        </p:grpSp>
        <p:grpSp>
          <p:nvGrpSpPr>
            <p:cNvPr id="49" name="组合 48"/>
            <p:cNvGrpSpPr/>
            <p:nvPr/>
          </p:nvGrpSpPr>
          <p:grpSpPr>
            <a:xfrm>
              <a:off x="6250" y="4682"/>
              <a:ext cx="8382" cy="5078"/>
              <a:chOff x="2674017" y="2354772"/>
              <a:chExt cx="5322274" cy="3224495"/>
            </a:xfrm>
          </p:grpSpPr>
          <p:sp>
            <p:nvSpPr>
              <p:cNvPr id="50" name="文本框 122"/>
              <p:cNvSpPr txBox="1"/>
              <p:nvPr/>
            </p:nvSpPr>
            <p:spPr>
              <a:xfrm>
                <a:off x="3246861" y="2354772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酒泉市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1" name="文本框 123"/>
              <p:cNvSpPr txBox="1"/>
              <p:nvPr/>
            </p:nvSpPr>
            <p:spPr>
              <a:xfrm>
                <a:off x="2674017" y="2594713"/>
                <a:ext cx="917239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嘉峪关市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2" name="文本框 124"/>
              <p:cNvSpPr txBox="1"/>
              <p:nvPr/>
            </p:nvSpPr>
            <p:spPr>
              <a:xfrm>
                <a:off x="3970410" y="2999473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张掖市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3" name="文本框 125"/>
              <p:cNvSpPr txBox="1"/>
              <p:nvPr/>
            </p:nvSpPr>
            <p:spPr>
              <a:xfrm>
                <a:off x="4643216" y="305321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金昌市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4" name="文本框 126"/>
              <p:cNvSpPr txBox="1"/>
              <p:nvPr/>
            </p:nvSpPr>
            <p:spPr>
              <a:xfrm>
                <a:off x="5074930" y="334314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武威市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5" name="文本框 127"/>
              <p:cNvSpPr txBox="1"/>
              <p:nvPr/>
            </p:nvSpPr>
            <p:spPr>
              <a:xfrm>
                <a:off x="5837009" y="3632591"/>
                <a:ext cx="72327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白银市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6" name="文本框 128"/>
              <p:cNvSpPr txBox="1"/>
              <p:nvPr/>
            </p:nvSpPr>
            <p:spPr>
              <a:xfrm>
                <a:off x="5519343" y="395254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兰州市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7" name="文本框 129"/>
              <p:cNvSpPr txBox="1"/>
              <p:nvPr/>
            </p:nvSpPr>
            <p:spPr>
              <a:xfrm>
                <a:off x="4655682" y="4334217"/>
                <a:ext cx="1475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临夏回族自治州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8" name="文本框 130"/>
              <p:cNvSpPr txBox="1"/>
              <p:nvPr/>
            </p:nvSpPr>
            <p:spPr>
              <a:xfrm>
                <a:off x="6020458" y="4434157"/>
                <a:ext cx="72327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定西市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9" name="文本框 131"/>
              <p:cNvSpPr txBox="1"/>
              <p:nvPr/>
            </p:nvSpPr>
            <p:spPr>
              <a:xfrm>
                <a:off x="6611787" y="4638374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天水市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0" name="文本框 132"/>
              <p:cNvSpPr txBox="1"/>
              <p:nvPr/>
            </p:nvSpPr>
            <p:spPr>
              <a:xfrm>
                <a:off x="7110033" y="413093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平凉市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1" name="文本框 133"/>
              <p:cNvSpPr txBox="1"/>
              <p:nvPr/>
            </p:nvSpPr>
            <p:spPr>
              <a:xfrm>
                <a:off x="7258589" y="3712129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庆阳市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2" name="文本框 134"/>
              <p:cNvSpPr txBox="1"/>
              <p:nvPr/>
            </p:nvSpPr>
            <p:spPr>
              <a:xfrm>
                <a:off x="5075090" y="5271490"/>
                <a:ext cx="1475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甘南藏族自治州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3" name="文本框 135"/>
              <p:cNvSpPr txBox="1"/>
              <p:nvPr/>
            </p:nvSpPr>
            <p:spPr>
              <a:xfrm>
                <a:off x="6536908" y="5146867"/>
                <a:ext cx="72327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陇南市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甘肃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304415" y="1938655"/>
            <a:ext cx="7121525" cy="5045710"/>
            <a:chOff x="3629" y="3053"/>
            <a:chExt cx="11215" cy="7946"/>
          </a:xfrm>
        </p:grpSpPr>
        <p:sp>
          <p:nvSpPr>
            <p:cNvPr id="19" name="Freeform 11"/>
            <p:cNvSpPr/>
            <p:nvPr/>
          </p:nvSpPr>
          <p:spPr bwMode="auto">
            <a:xfrm>
              <a:off x="9976" y="6445"/>
              <a:ext cx="4166" cy="3053"/>
            </a:xfrm>
            <a:custGeom>
              <a:avLst/>
              <a:gdLst>
                <a:gd name="T0" fmla="*/ 1766 w 1868"/>
                <a:gd name="T1" fmla="*/ 794 h 1369"/>
                <a:gd name="T2" fmla="*/ 1700 w 1868"/>
                <a:gd name="T3" fmla="*/ 794 h 1369"/>
                <a:gd name="T4" fmla="*/ 1614 w 1868"/>
                <a:gd name="T5" fmla="*/ 815 h 1369"/>
                <a:gd name="T6" fmla="*/ 1593 w 1868"/>
                <a:gd name="T7" fmla="*/ 749 h 1369"/>
                <a:gd name="T8" fmla="*/ 1446 w 1868"/>
                <a:gd name="T9" fmla="*/ 555 h 1369"/>
                <a:gd name="T10" fmla="*/ 1471 w 1868"/>
                <a:gd name="T11" fmla="*/ 504 h 1369"/>
                <a:gd name="T12" fmla="*/ 1425 w 1868"/>
                <a:gd name="T13" fmla="*/ 336 h 1369"/>
                <a:gd name="T14" fmla="*/ 1278 w 1868"/>
                <a:gd name="T15" fmla="*/ 331 h 1369"/>
                <a:gd name="T16" fmla="*/ 1171 w 1868"/>
                <a:gd name="T17" fmla="*/ 311 h 1369"/>
                <a:gd name="T18" fmla="*/ 1069 w 1868"/>
                <a:gd name="T19" fmla="*/ 336 h 1369"/>
                <a:gd name="T20" fmla="*/ 906 w 1868"/>
                <a:gd name="T21" fmla="*/ 291 h 1369"/>
                <a:gd name="T22" fmla="*/ 764 w 1868"/>
                <a:gd name="T23" fmla="*/ 153 h 1369"/>
                <a:gd name="T24" fmla="*/ 774 w 1868"/>
                <a:gd name="T25" fmla="*/ 87 h 1369"/>
                <a:gd name="T26" fmla="*/ 759 w 1868"/>
                <a:gd name="T27" fmla="*/ 11 h 1369"/>
                <a:gd name="T28" fmla="*/ 687 w 1868"/>
                <a:gd name="T29" fmla="*/ 26 h 1369"/>
                <a:gd name="T30" fmla="*/ 652 w 1868"/>
                <a:gd name="T31" fmla="*/ 77 h 1369"/>
                <a:gd name="T32" fmla="*/ 621 w 1868"/>
                <a:gd name="T33" fmla="*/ 67 h 1369"/>
                <a:gd name="T34" fmla="*/ 581 w 1868"/>
                <a:gd name="T35" fmla="*/ 72 h 1369"/>
                <a:gd name="T36" fmla="*/ 530 w 1868"/>
                <a:gd name="T37" fmla="*/ 128 h 1369"/>
                <a:gd name="T38" fmla="*/ 367 w 1868"/>
                <a:gd name="T39" fmla="*/ 179 h 1369"/>
                <a:gd name="T40" fmla="*/ 326 w 1868"/>
                <a:gd name="T41" fmla="*/ 224 h 1369"/>
                <a:gd name="T42" fmla="*/ 184 w 1868"/>
                <a:gd name="T43" fmla="*/ 219 h 1369"/>
                <a:gd name="T44" fmla="*/ 112 w 1868"/>
                <a:gd name="T45" fmla="*/ 265 h 1369"/>
                <a:gd name="T46" fmla="*/ 36 w 1868"/>
                <a:gd name="T47" fmla="*/ 458 h 1369"/>
                <a:gd name="T48" fmla="*/ 0 w 1868"/>
                <a:gd name="T49" fmla="*/ 570 h 1369"/>
                <a:gd name="T50" fmla="*/ 77 w 1868"/>
                <a:gd name="T51" fmla="*/ 596 h 1369"/>
                <a:gd name="T52" fmla="*/ 148 w 1868"/>
                <a:gd name="T53" fmla="*/ 652 h 1369"/>
                <a:gd name="T54" fmla="*/ 209 w 1868"/>
                <a:gd name="T55" fmla="*/ 733 h 1369"/>
                <a:gd name="T56" fmla="*/ 260 w 1868"/>
                <a:gd name="T57" fmla="*/ 759 h 1369"/>
                <a:gd name="T58" fmla="*/ 316 w 1868"/>
                <a:gd name="T59" fmla="*/ 779 h 1369"/>
                <a:gd name="T60" fmla="*/ 346 w 1868"/>
                <a:gd name="T61" fmla="*/ 759 h 1369"/>
                <a:gd name="T62" fmla="*/ 382 w 1868"/>
                <a:gd name="T63" fmla="*/ 789 h 1369"/>
                <a:gd name="T64" fmla="*/ 464 w 1868"/>
                <a:gd name="T65" fmla="*/ 789 h 1369"/>
                <a:gd name="T66" fmla="*/ 560 w 1868"/>
                <a:gd name="T67" fmla="*/ 794 h 1369"/>
                <a:gd name="T68" fmla="*/ 575 w 1868"/>
                <a:gd name="T69" fmla="*/ 855 h 1369"/>
                <a:gd name="T70" fmla="*/ 631 w 1868"/>
                <a:gd name="T71" fmla="*/ 942 h 1369"/>
                <a:gd name="T72" fmla="*/ 687 w 1868"/>
                <a:gd name="T73" fmla="*/ 1039 h 1369"/>
                <a:gd name="T74" fmla="*/ 825 w 1868"/>
                <a:gd name="T75" fmla="*/ 1201 h 1369"/>
                <a:gd name="T76" fmla="*/ 876 w 1868"/>
                <a:gd name="T77" fmla="*/ 1201 h 1369"/>
                <a:gd name="T78" fmla="*/ 927 w 1868"/>
                <a:gd name="T79" fmla="*/ 1212 h 1369"/>
                <a:gd name="T80" fmla="*/ 988 w 1868"/>
                <a:gd name="T81" fmla="*/ 1283 h 1369"/>
                <a:gd name="T82" fmla="*/ 1130 w 1868"/>
                <a:gd name="T83" fmla="*/ 1303 h 1369"/>
                <a:gd name="T84" fmla="*/ 1156 w 1868"/>
                <a:gd name="T85" fmla="*/ 1273 h 1369"/>
                <a:gd name="T86" fmla="*/ 1171 w 1868"/>
                <a:gd name="T87" fmla="*/ 1196 h 1369"/>
                <a:gd name="T88" fmla="*/ 1247 w 1868"/>
                <a:gd name="T89" fmla="*/ 1217 h 1369"/>
                <a:gd name="T90" fmla="*/ 1324 w 1868"/>
                <a:gd name="T91" fmla="*/ 1349 h 1369"/>
                <a:gd name="T92" fmla="*/ 1344 w 1868"/>
                <a:gd name="T93" fmla="*/ 1303 h 1369"/>
                <a:gd name="T94" fmla="*/ 1517 w 1868"/>
                <a:gd name="T95" fmla="*/ 1339 h 1369"/>
                <a:gd name="T96" fmla="*/ 1634 w 1868"/>
                <a:gd name="T97" fmla="*/ 1298 h 1369"/>
                <a:gd name="T98" fmla="*/ 1695 w 1868"/>
                <a:gd name="T99" fmla="*/ 1191 h 1369"/>
                <a:gd name="T100" fmla="*/ 1644 w 1868"/>
                <a:gd name="T101" fmla="*/ 1161 h 1369"/>
                <a:gd name="T102" fmla="*/ 1675 w 1868"/>
                <a:gd name="T103" fmla="*/ 1125 h 1369"/>
                <a:gd name="T104" fmla="*/ 1664 w 1868"/>
                <a:gd name="T105" fmla="*/ 1084 h 1369"/>
                <a:gd name="T106" fmla="*/ 1664 w 1868"/>
                <a:gd name="T107" fmla="*/ 998 h 1369"/>
                <a:gd name="T108" fmla="*/ 1715 w 1868"/>
                <a:gd name="T109" fmla="*/ 998 h 1369"/>
                <a:gd name="T110" fmla="*/ 1858 w 1868"/>
                <a:gd name="T111" fmla="*/ 983 h 1369"/>
                <a:gd name="T112" fmla="*/ 1858 w 1868"/>
                <a:gd name="T113" fmla="*/ 952 h 1369"/>
                <a:gd name="T114" fmla="*/ 1837 w 1868"/>
                <a:gd name="T115" fmla="*/ 911 h 1369"/>
                <a:gd name="T116" fmla="*/ 1827 w 1868"/>
                <a:gd name="T117" fmla="*/ 866 h 13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68" h="1369">
                  <a:moveTo>
                    <a:pt x="1827" y="866"/>
                  </a:moveTo>
                  <a:lnTo>
                    <a:pt x="1807" y="866"/>
                  </a:lnTo>
                  <a:lnTo>
                    <a:pt x="1782" y="820"/>
                  </a:lnTo>
                  <a:lnTo>
                    <a:pt x="1766" y="794"/>
                  </a:lnTo>
                  <a:lnTo>
                    <a:pt x="1756" y="789"/>
                  </a:lnTo>
                  <a:lnTo>
                    <a:pt x="1731" y="779"/>
                  </a:lnTo>
                  <a:lnTo>
                    <a:pt x="1715" y="779"/>
                  </a:lnTo>
                  <a:lnTo>
                    <a:pt x="1705" y="784"/>
                  </a:lnTo>
                  <a:lnTo>
                    <a:pt x="1700" y="794"/>
                  </a:lnTo>
                  <a:lnTo>
                    <a:pt x="1700" y="815"/>
                  </a:lnTo>
                  <a:lnTo>
                    <a:pt x="1695" y="820"/>
                  </a:lnTo>
                  <a:lnTo>
                    <a:pt x="1624" y="825"/>
                  </a:lnTo>
                  <a:lnTo>
                    <a:pt x="1614" y="815"/>
                  </a:lnTo>
                  <a:lnTo>
                    <a:pt x="1619" y="804"/>
                  </a:lnTo>
                  <a:lnTo>
                    <a:pt x="1619" y="794"/>
                  </a:lnTo>
                  <a:lnTo>
                    <a:pt x="1614" y="779"/>
                  </a:lnTo>
                  <a:lnTo>
                    <a:pt x="1608" y="764"/>
                  </a:lnTo>
                  <a:lnTo>
                    <a:pt x="1593" y="749"/>
                  </a:lnTo>
                  <a:lnTo>
                    <a:pt x="1573" y="733"/>
                  </a:lnTo>
                  <a:lnTo>
                    <a:pt x="1537" y="718"/>
                  </a:lnTo>
                  <a:lnTo>
                    <a:pt x="1507" y="687"/>
                  </a:lnTo>
                  <a:lnTo>
                    <a:pt x="1430" y="596"/>
                  </a:lnTo>
                  <a:lnTo>
                    <a:pt x="1446" y="555"/>
                  </a:lnTo>
                  <a:lnTo>
                    <a:pt x="1446" y="535"/>
                  </a:lnTo>
                  <a:lnTo>
                    <a:pt x="1446" y="520"/>
                  </a:lnTo>
                  <a:lnTo>
                    <a:pt x="1451" y="509"/>
                  </a:lnTo>
                  <a:lnTo>
                    <a:pt x="1471" y="504"/>
                  </a:lnTo>
                  <a:lnTo>
                    <a:pt x="1466" y="504"/>
                  </a:lnTo>
                  <a:lnTo>
                    <a:pt x="1466" y="372"/>
                  </a:lnTo>
                  <a:lnTo>
                    <a:pt x="1456" y="362"/>
                  </a:lnTo>
                  <a:lnTo>
                    <a:pt x="1425" y="336"/>
                  </a:lnTo>
                  <a:lnTo>
                    <a:pt x="1400" y="347"/>
                  </a:lnTo>
                  <a:lnTo>
                    <a:pt x="1374" y="352"/>
                  </a:lnTo>
                  <a:lnTo>
                    <a:pt x="1349" y="352"/>
                  </a:lnTo>
                  <a:lnTo>
                    <a:pt x="1324" y="347"/>
                  </a:lnTo>
                  <a:lnTo>
                    <a:pt x="1278" y="331"/>
                  </a:lnTo>
                  <a:lnTo>
                    <a:pt x="1247" y="316"/>
                  </a:lnTo>
                  <a:lnTo>
                    <a:pt x="1227" y="311"/>
                  </a:lnTo>
                  <a:lnTo>
                    <a:pt x="1196" y="306"/>
                  </a:lnTo>
                  <a:lnTo>
                    <a:pt x="1171" y="311"/>
                  </a:lnTo>
                  <a:lnTo>
                    <a:pt x="1145" y="326"/>
                  </a:lnTo>
                  <a:lnTo>
                    <a:pt x="1135" y="331"/>
                  </a:lnTo>
                  <a:lnTo>
                    <a:pt x="1115" y="336"/>
                  </a:lnTo>
                  <a:lnTo>
                    <a:pt x="1069" y="336"/>
                  </a:lnTo>
                  <a:lnTo>
                    <a:pt x="1013" y="331"/>
                  </a:lnTo>
                  <a:lnTo>
                    <a:pt x="942" y="306"/>
                  </a:lnTo>
                  <a:lnTo>
                    <a:pt x="906" y="291"/>
                  </a:lnTo>
                  <a:lnTo>
                    <a:pt x="866" y="265"/>
                  </a:lnTo>
                  <a:lnTo>
                    <a:pt x="825" y="229"/>
                  </a:lnTo>
                  <a:lnTo>
                    <a:pt x="789" y="189"/>
                  </a:lnTo>
                  <a:lnTo>
                    <a:pt x="764" y="153"/>
                  </a:lnTo>
                  <a:lnTo>
                    <a:pt x="759" y="143"/>
                  </a:lnTo>
                  <a:lnTo>
                    <a:pt x="759" y="133"/>
                  </a:lnTo>
                  <a:lnTo>
                    <a:pt x="764" y="112"/>
                  </a:lnTo>
                  <a:lnTo>
                    <a:pt x="774" y="87"/>
                  </a:lnTo>
                  <a:lnTo>
                    <a:pt x="779" y="62"/>
                  </a:lnTo>
                  <a:lnTo>
                    <a:pt x="774" y="41"/>
                  </a:lnTo>
                  <a:lnTo>
                    <a:pt x="769" y="26"/>
                  </a:lnTo>
                  <a:lnTo>
                    <a:pt x="759" y="11"/>
                  </a:lnTo>
                  <a:lnTo>
                    <a:pt x="748" y="6"/>
                  </a:lnTo>
                  <a:lnTo>
                    <a:pt x="738" y="0"/>
                  </a:lnTo>
                  <a:lnTo>
                    <a:pt x="723" y="6"/>
                  </a:lnTo>
                  <a:lnTo>
                    <a:pt x="713" y="11"/>
                  </a:lnTo>
                  <a:lnTo>
                    <a:pt x="687" y="26"/>
                  </a:lnTo>
                  <a:lnTo>
                    <a:pt x="677" y="31"/>
                  </a:lnTo>
                  <a:lnTo>
                    <a:pt x="667" y="56"/>
                  </a:lnTo>
                  <a:lnTo>
                    <a:pt x="662" y="67"/>
                  </a:lnTo>
                  <a:lnTo>
                    <a:pt x="652" y="77"/>
                  </a:lnTo>
                  <a:lnTo>
                    <a:pt x="642" y="82"/>
                  </a:lnTo>
                  <a:lnTo>
                    <a:pt x="631" y="77"/>
                  </a:lnTo>
                  <a:lnTo>
                    <a:pt x="626" y="72"/>
                  </a:lnTo>
                  <a:lnTo>
                    <a:pt x="621" y="67"/>
                  </a:lnTo>
                  <a:lnTo>
                    <a:pt x="616" y="62"/>
                  </a:lnTo>
                  <a:lnTo>
                    <a:pt x="601" y="56"/>
                  </a:lnTo>
                  <a:lnTo>
                    <a:pt x="581" y="62"/>
                  </a:lnTo>
                  <a:lnTo>
                    <a:pt x="581" y="72"/>
                  </a:lnTo>
                  <a:lnTo>
                    <a:pt x="575" y="92"/>
                  </a:lnTo>
                  <a:lnTo>
                    <a:pt x="565" y="107"/>
                  </a:lnTo>
                  <a:lnTo>
                    <a:pt x="555" y="118"/>
                  </a:lnTo>
                  <a:lnTo>
                    <a:pt x="545" y="123"/>
                  </a:lnTo>
                  <a:lnTo>
                    <a:pt x="530" y="128"/>
                  </a:lnTo>
                  <a:lnTo>
                    <a:pt x="504" y="128"/>
                  </a:lnTo>
                  <a:lnTo>
                    <a:pt x="479" y="133"/>
                  </a:lnTo>
                  <a:lnTo>
                    <a:pt x="428" y="153"/>
                  </a:lnTo>
                  <a:lnTo>
                    <a:pt x="367" y="179"/>
                  </a:lnTo>
                  <a:lnTo>
                    <a:pt x="362" y="194"/>
                  </a:lnTo>
                  <a:lnTo>
                    <a:pt x="352" y="209"/>
                  </a:lnTo>
                  <a:lnTo>
                    <a:pt x="341" y="219"/>
                  </a:lnTo>
                  <a:lnTo>
                    <a:pt x="326" y="224"/>
                  </a:lnTo>
                  <a:lnTo>
                    <a:pt x="296" y="235"/>
                  </a:lnTo>
                  <a:lnTo>
                    <a:pt x="260" y="229"/>
                  </a:lnTo>
                  <a:lnTo>
                    <a:pt x="204" y="219"/>
                  </a:lnTo>
                  <a:lnTo>
                    <a:pt x="184" y="219"/>
                  </a:lnTo>
                  <a:lnTo>
                    <a:pt x="168" y="240"/>
                  </a:lnTo>
                  <a:lnTo>
                    <a:pt x="153" y="255"/>
                  </a:lnTo>
                  <a:lnTo>
                    <a:pt x="133" y="265"/>
                  </a:lnTo>
                  <a:lnTo>
                    <a:pt x="112" y="265"/>
                  </a:lnTo>
                  <a:lnTo>
                    <a:pt x="62" y="392"/>
                  </a:lnTo>
                  <a:lnTo>
                    <a:pt x="56" y="413"/>
                  </a:lnTo>
                  <a:lnTo>
                    <a:pt x="51" y="433"/>
                  </a:lnTo>
                  <a:lnTo>
                    <a:pt x="36" y="458"/>
                  </a:lnTo>
                  <a:lnTo>
                    <a:pt x="16" y="499"/>
                  </a:lnTo>
                  <a:lnTo>
                    <a:pt x="0" y="535"/>
                  </a:lnTo>
                  <a:lnTo>
                    <a:pt x="0" y="555"/>
                  </a:lnTo>
                  <a:lnTo>
                    <a:pt x="0" y="570"/>
                  </a:lnTo>
                  <a:lnTo>
                    <a:pt x="11" y="575"/>
                  </a:lnTo>
                  <a:lnTo>
                    <a:pt x="21" y="581"/>
                  </a:lnTo>
                  <a:lnTo>
                    <a:pt x="51" y="586"/>
                  </a:lnTo>
                  <a:lnTo>
                    <a:pt x="77" y="596"/>
                  </a:lnTo>
                  <a:lnTo>
                    <a:pt x="97" y="616"/>
                  </a:lnTo>
                  <a:lnTo>
                    <a:pt x="102" y="652"/>
                  </a:lnTo>
                  <a:lnTo>
                    <a:pt x="128" y="647"/>
                  </a:lnTo>
                  <a:lnTo>
                    <a:pt x="148" y="652"/>
                  </a:lnTo>
                  <a:lnTo>
                    <a:pt x="163" y="657"/>
                  </a:lnTo>
                  <a:lnTo>
                    <a:pt x="173" y="667"/>
                  </a:lnTo>
                  <a:lnTo>
                    <a:pt x="194" y="698"/>
                  </a:lnTo>
                  <a:lnTo>
                    <a:pt x="209" y="733"/>
                  </a:lnTo>
                  <a:lnTo>
                    <a:pt x="224" y="754"/>
                  </a:lnTo>
                  <a:lnTo>
                    <a:pt x="240" y="759"/>
                  </a:lnTo>
                  <a:lnTo>
                    <a:pt x="255" y="759"/>
                  </a:lnTo>
                  <a:lnTo>
                    <a:pt x="260" y="759"/>
                  </a:lnTo>
                  <a:lnTo>
                    <a:pt x="270" y="749"/>
                  </a:lnTo>
                  <a:lnTo>
                    <a:pt x="280" y="749"/>
                  </a:lnTo>
                  <a:lnTo>
                    <a:pt x="296" y="754"/>
                  </a:lnTo>
                  <a:lnTo>
                    <a:pt x="301" y="759"/>
                  </a:lnTo>
                  <a:lnTo>
                    <a:pt x="316" y="779"/>
                  </a:lnTo>
                  <a:lnTo>
                    <a:pt x="321" y="789"/>
                  </a:lnTo>
                  <a:lnTo>
                    <a:pt x="336" y="774"/>
                  </a:lnTo>
                  <a:lnTo>
                    <a:pt x="346" y="759"/>
                  </a:lnTo>
                  <a:lnTo>
                    <a:pt x="357" y="759"/>
                  </a:lnTo>
                  <a:lnTo>
                    <a:pt x="367" y="764"/>
                  </a:lnTo>
                  <a:lnTo>
                    <a:pt x="372" y="774"/>
                  </a:lnTo>
                  <a:lnTo>
                    <a:pt x="382" y="789"/>
                  </a:lnTo>
                  <a:lnTo>
                    <a:pt x="387" y="794"/>
                  </a:lnTo>
                  <a:lnTo>
                    <a:pt x="397" y="799"/>
                  </a:lnTo>
                  <a:lnTo>
                    <a:pt x="423" y="799"/>
                  </a:lnTo>
                  <a:lnTo>
                    <a:pt x="464" y="789"/>
                  </a:lnTo>
                  <a:lnTo>
                    <a:pt x="489" y="779"/>
                  </a:lnTo>
                  <a:lnTo>
                    <a:pt x="509" y="779"/>
                  </a:lnTo>
                  <a:lnTo>
                    <a:pt x="530" y="779"/>
                  </a:lnTo>
                  <a:lnTo>
                    <a:pt x="545" y="784"/>
                  </a:lnTo>
                  <a:lnTo>
                    <a:pt x="560" y="794"/>
                  </a:lnTo>
                  <a:lnTo>
                    <a:pt x="570" y="804"/>
                  </a:lnTo>
                  <a:lnTo>
                    <a:pt x="575" y="815"/>
                  </a:lnTo>
                  <a:lnTo>
                    <a:pt x="575" y="825"/>
                  </a:lnTo>
                  <a:lnTo>
                    <a:pt x="575" y="855"/>
                  </a:lnTo>
                  <a:lnTo>
                    <a:pt x="581" y="876"/>
                  </a:lnTo>
                  <a:lnTo>
                    <a:pt x="586" y="891"/>
                  </a:lnTo>
                  <a:lnTo>
                    <a:pt x="591" y="911"/>
                  </a:lnTo>
                  <a:lnTo>
                    <a:pt x="606" y="927"/>
                  </a:lnTo>
                  <a:lnTo>
                    <a:pt x="631" y="942"/>
                  </a:lnTo>
                  <a:lnTo>
                    <a:pt x="662" y="952"/>
                  </a:lnTo>
                  <a:lnTo>
                    <a:pt x="677" y="972"/>
                  </a:lnTo>
                  <a:lnTo>
                    <a:pt x="687" y="998"/>
                  </a:lnTo>
                  <a:lnTo>
                    <a:pt x="687" y="1039"/>
                  </a:lnTo>
                  <a:lnTo>
                    <a:pt x="713" y="1069"/>
                  </a:lnTo>
                  <a:lnTo>
                    <a:pt x="764" y="1140"/>
                  </a:lnTo>
                  <a:lnTo>
                    <a:pt x="794" y="1176"/>
                  </a:lnTo>
                  <a:lnTo>
                    <a:pt x="825" y="1201"/>
                  </a:lnTo>
                  <a:lnTo>
                    <a:pt x="840" y="1212"/>
                  </a:lnTo>
                  <a:lnTo>
                    <a:pt x="850" y="1212"/>
                  </a:lnTo>
                  <a:lnTo>
                    <a:pt x="866" y="1212"/>
                  </a:lnTo>
                  <a:lnTo>
                    <a:pt x="876" y="1201"/>
                  </a:lnTo>
                  <a:lnTo>
                    <a:pt x="881" y="1201"/>
                  </a:lnTo>
                  <a:lnTo>
                    <a:pt x="896" y="1196"/>
                  </a:lnTo>
                  <a:lnTo>
                    <a:pt x="906" y="1196"/>
                  </a:lnTo>
                  <a:lnTo>
                    <a:pt x="916" y="1201"/>
                  </a:lnTo>
                  <a:lnTo>
                    <a:pt x="927" y="1212"/>
                  </a:lnTo>
                  <a:lnTo>
                    <a:pt x="932" y="1227"/>
                  </a:lnTo>
                  <a:lnTo>
                    <a:pt x="947" y="1257"/>
                  </a:lnTo>
                  <a:lnTo>
                    <a:pt x="967" y="1273"/>
                  </a:lnTo>
                  <a:lnTo>
                    <a:pt x="988" y="1283"/>
                  </a:lnTo>
                  <a:lnTo>
                    <a:pt x="1008" y="1288"/>
                  </a:lnTo>
                  <a:lnTo>
                    <a:pt x="1125" y="1293"/>
                  </a:lnTo>
                  <a:lnTo>
                    <a:pt x="1130" y="1303"/>
                  </a:lnTo>
                  <a:lnTo>
                    <a:pt x="1145" y="1318"/>
                  </a:lnTo>
                  <a:lnTo>
                    <a:pt x="1151" y="1324"/>
                  </a:lnTo>
                  <a:lnTo>
                    <a:pt x="1156" y="1318"/>
                  </a:lnTo>
                  <a:lnTo>
                    <a:pt x="1161" y="1303"/>
                  </a:lnTo>
                  <a:lnTo>
                    <a:pt x="1156" y="1273"/>
                  </a:lnTo>
                  <a:lnTo>
                    <a:pt x="1156" y="1242"/>
                  </a:lnTo>
                  <a:lnTo>
                    <a:pt x="1161" y="1222"/>
                  </a:lnTo>
                  <a:lnTo>
                    <a:pt x="1166" y="1206"/>
                  </a:lnTo>
                  <a:lnTo>
                    <a:pt x="1171" y="1196"/>
                  </a:lnTo>
                  <a:lnTo>
                    <a:pt x="1181" y="1191"/>
                  </a:lnTo>
                  <a:lnTo>
                    <a:pt x="1191" y="1191"/>
                  </a:lnTo>
                  <a:lnTo>
                    <a:pt x="1217" y="1201"/>
                  </a:lnTo>
                  <a:lnTo>
                    <a:pt x="1247" y="1217"/>
                  </a:lnTo>
                  <a:lnTo>
                    <a:pt x="1278" y="1242"/>
                  </a:lnTo>
                  <a:lnTo>
                    <a:pt x="1313" y="1273"/>
                  </a:lnTo>
                  <a:lnTo>
                    <a:pt x="1303" y="1324"/>
                  </a:lnTo>
                  <a:lnTo>
                    <a:pt x="1324" y="1349"/>
                  </a:lnTo>
                  <a:lnTo>
                    <a:pt x="1334" y="1354"/>
                  </a:lnTo>
                  <a:lnTo>
                    <a:pt x="1339" y="1354"/>
                  </a:lnTo>
                  <a:lnTo>
                    <a:pt x="1344" y="1354"/>
                  </a:lnTo>
                  <a:lnTo>
                    <a:pt x="1344" y="1339"/>
                  </a:lnTo>
                  <a:lnTo>
                    <a:pt x="1344" y="1303"/>
                  </a:lnTo>
                  <a:lnTo>
                    <a:pt x="1400" y="1303"/>
                  </a:lnTo>
                  <a:lnTo>
                    <a:pt x="1491" y="1369"/>
                  </a:lnTo>
                  <a:lnTo>
                    <a:pt x="1507" y="1354"/>
                  </a:lnTo>
                  <a:lnTo>
                    <a:pt x="1517" y="1339"/>
                  </a:lnTo>
                  <a:lnTo>
                    <a:pt x="1522" y="1313"/>
                  </a:lnTo>
                  <a:lnTo>
                    <a:pt x="1593" y="1303"/>
                  </a:lnTo>
                  <a:lnTo>
                    <a:pt x="1619" y="1313"/>
                  </a:lnTo>
                  <a:lnTo>
                    <a:pt x="1634" y="1298"/>
                  </a:lnTo>
                  <a:lnTo>
                    <a:pt x="1675" y="1257"/>
                  </a:lnTo>
                  <a:lnTo>
                    <a:pt x="1690" y="1232"/>
                  </a:lnTo>
                  <a:lnTo>
                    <a:pt x="1695" y="1212"/>
                  </a:lnTo>
                  <a:lnTo>
                    <a:pt x="1700" y="1201"/>
                  </a:lnTo>
                  <a:lnTo>
                    <a:pt x="1695" y="1191"/>
                  </a:lnTo>
                  <a:lnTo>
                    <a:pt x="1690" y="1186"/>
                  </a:lnTo>
                  <a:lnTo>
                    <a:pt x="1680" y="1181"/>
                  </a:lnTo>
                  <a:lnTo>
                    <a:pt x="1670" y="1176"/>
                  </a:lnTo>
                  <a:lnTo>
                    <a:pt x="1644" y="1161"/>
                  </a:lnTo>
                  <a:lnTo>
                    <a:pt x="1639" y="1156"/>
                  </a:lnTo>
                  <a:lnTo>
                    <a:pt x="1639" y="1145"/>
                  </a:lnTo>
                  <a:lnTo>
                    <a:pt x="1649" y="1135"/>
                  </a:lnTo>
                  <a:lnTo>
                    <a:pt x="1675" y="1125"/>
                  </a:lnTo>
                  <a:lnTo>
                    <a:pt x="1680" y="1120"/>
                  </a:lnTo>
                  <a:lnTo>
                    <a:pt x="1680" y="1105"/>
                  </a:lnTo>
                  <a:lnTo>
                    <a:pt x="1664" y="1084"/>
                  </a:lnTo>
                  <a:lnTo>
                    <a:pt x="1654" y="1074"/>
                  </a:lnTo>
                  <a:lnTo>
                    <a:pt x="1649" y="1044"/>
                  </a:lnTo>
                  <a:lnTo>
                    <a:pt x="1649" y="1023"/>
                  </a:lnTo>
                  <a:lnTo>
                    <a:pt x="1654" y="1008"/>
                  </a:lnTo>
                  <a:lnTo>
                    <a:pt x="1664" y="998"/>
                  </a:lnTo>
                  <a:lnTo>
                    <a:pt x="1685" y="988"/>
                  </a:lnTo>
                  <a:lnTo>
                    <a:pt x="1690" y="988"/>
                  </a:lnTo>
                  <a:lnTo>
                    <a:pt x="1700" y="988"/>
                  </a:lnTo>
                  <a:lnTo>
                    <a:pt x="1715" y="998"/>
                  </a:lnTo>
                  <a:lnTo>
                    <a:pt x="1736" y="1028"/>
                  </a:lnTo>
                  <a:lnTo>
                    <a:pt x="1761" y="988"/>
                  </a:lnTo>
                  <a:lnTo>
                    <a:pt x="1837" y="1039"/>
                  </a:lnTo>
                  <a:lnTo>
                    <a:pt x="1848" y="1028"/>
                  </a:lnTo>
                  <a:lnTo>
                    <a:pt x="1858" y="983"/>
                  </a:lnTo>
                  <a:lnTo>
                    <a:pt x="1858" y="977"/>
                  </a:lnTo>
                  <a:lnTo>
                    <a:pt x="1863" y="962"/>
                  </a:lnTo>
                  <a:lnTo>
                    <a:pt x="1863" y="957"/>
                  </a:lnTo>
                  <a:lnTo>
                    <a:pt x="1858" y="952"/>
                  </a:lnTo>
                  <a:lnTo>
                    <a:pt x="1848" y="947"/>
                  </a:lnTo>
                  <a:lnTo>
                    <a:pt x="1827" y="942"/>
                  </a:lnTo>
                  <a:lnTo>
                    <a:pt x="1822" y="922"/>
                  </a:lnTo>
                  <a:lnTo>
                    <a:pt x="1837" y="911"/>
                  </a:lnTo>
                  <a:lnTo>
                    <a:pt x="1858" y="886"/>
                  </a:lnTo>
                  <a:lnTo>
                    <a:pt x="1868" y="871"/>
                  </a:lnTo>
                  <a:lnTo>
                    <a:pt x="1863" y="860"/>
                  </a:lnTo>
                  <a:lnTo>
                    <a:pt x="1853" y="860"/>
                  </a:lnTo>
                  <a:lnTo>
                    <a:pt x="1827" y="866"/>
                  </a:lnTo>
                  <a:close/>
                </a:path>
              </a:pathLst>
            </a:custGeom>
            <a:solidFill>
              <a:srgbClr val="992F1F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0" name="Freeform 12"/>
            <p:cNvSpPr/>
            <p:nvPr/>
          </p:nvSpPr>
          <p:spPr bwMode="auto">
            <a:xfrm>
              <a:off x="4084" y="3110"/>
              <a:ext cx="7605" cy="4258"/>
            </a:xfrm>
            <a:custGeom>
              <a:avLst/>
              <a:gdLst>
                <a:gd name="T0" fmla="*/ 3323 w 3410"/>
                <a:gd name="T1" fmla="*/ 423 h 1909"/>
                <a:gd name="T2" fmla="*/ 3160 w 3410"/>
                <a:gd name="T3" fmla="*/ 346 h 1909"/>
                <a:gd name="T4" fmla="*/ 3176 w 3410"/>
                <a:gd name="T5" fmla="*/ 240 h 1909"/>
                <a:gd name="T6" fmla="*/ 2957 w 3410"/>
                <a:gd name="T7" fmla="*/ 199 h 1909"/>
                <a:gd name="T8" fmla="*/ 2713 w 3410"/>
                <a:gd name="T9" fmla="*/ 112 h 1909"/>
                <a:gd name="T10" fmla="*/ 2448 w 3410"/>
                <a:gd name="T11" fmla="*/ 0 h 1909"/>
                <a:gd name="T12" fmla="*/ 2372 w 3410"/>
                <a:gd name="T13" fmla="*/ 61 h 1909"/>
                <a:gd name="T14" fmla="*/ 2433 w 3410"/>
                <a:gd name="T15" fmla="*/ 270 h 1909"/>
                <a:gd name="T16" fmla="*/ 2331 w 3410"/>
                <a:gd name="T17" fmla="*/ 336 h 1909"/>
                <a:gd name="T18" fmla="*/ 2316 w 3410"/>
                <a:gd name="T19" fmla="*/ 423 h 1909"/>
                <a:gd name="T20" fmla="*/ 2219 w 3410"/>
                <a:gd name="T21" fmla="*/ 474 h 1909"/>
                <a:gd name="T22" fmla="*/ 2102 w 3410"/>
                <a:gd name="T23" fmla="*/ 509 h 1909"/>
                <a:gd name="T24" fmla="*/ 1995 w 3410"/>
                <a:gd name="T25" fmla="*/ 438 h 1909"/>
                <a:gd name="T26" fmla="*/ 1949 w 3410"/>
                <a:gd name="T27" fmla="*/ 469 h 1909"/>
                <a:gd name="T28" fmla="*/ 1746 w 3410"/>
                <a:gd name="T29" fmla="*/ 453 h 1909"/>
                <a:gd name="T30" fmla="*/ 1552 w 3410"/>
                <a:gd name="T31" fmla="*/ 479 h 1909"/>
                <a:gd name="T32" fmla="*/ 1451 w 3410"/>
                <a:gd name="T33" fmla="*/ 336 h 1909"/>
                <a:gd name="T34" fmla="*/ 1267 w 3410"/>
                <a:gd name="T35" fmla="*/ 352 h 1909"/>
                <a:gd name="T36" fmla="*/ 1303 w 3410"/>
                <a:gd name="T37" fmla="*/ 296 h 1909"/>
                <a:gd name="T38" fmla="*/ 1074 w 3410"/>
                <a:gd name="T39" fmla="*/ 285 h 1909"/>
                <a:gd name="T40" fmla="*/ 1064 w 3410"/>
                <a:gd name="T41" fmla="*/ 250 h 1909"/>
                <a:gd name="T42" fmla="*/ 993 w 3410"/>
                <a:gd name="T43" fmla="*/ 199 h 1909"/>
                <a:gd name="T44" fmla="*/ 901 w 3410"/>
                <a:gd name="T45" fmla="*/ 209 h 1909"/>
                <a:gd name="T46" fmla="*/ 565 w 3410"/>
                <a:gd name="T47" fmla="*/ 362 h 1909"/>
                <a:gd name="T48" fmla="*/ 184 w 3410"/>
                <a:gd name="T49" fmla="*/ 463 h 1909"/>
                <a:gd name="T50" fmla="*/ 102 w 3410"/>
                <a:gd name="T51" fmla="*/ 555 h 1909"/>
                <a:gd name="T52" fmla="*/ 21 w 3410"/>
                <a:gd name="T53" fmla="*/ 657 h 1909"/>
                <a:gd name="T54" fmla="*/ 112 w 3410"/>
                <a:gd name="T55" fmla="*/ 642 h 1909"/>
                <a:gd name="T56" fmla="*/ 143 w 3410"/>
                <a:gd name="T57" fmla="*/ 855 h 1909"/>
                <a:gd name="T58" fmla="*/ 229 w 3410"/>
                <a:gd name="T59" fmla="*/ 921 h 1909"/>
                <a:gd name="T60" fmla="*/ 321 w 3410"/>
                <a:gd name="T61" fmla="*/ 1018 h 1909"/>
                <a:gd name="T62" fmla="*/ 413 w 3410"/>
                <a:gd name="T63" fmla="*/ 1125 h 1909"/>
                <a:gd name="T64" fmla="*/ 428 w 3410"/>
                <a:gd name="T65" fmla="*/ 1222 h 1909"/>
                <a:gd name="T66" fmla="*/ 372 w 3410"/>
                <a:gd name="T67" fmla="*/ 1273 h 1909"/>
                <a:gd name="T68" fmla="*/ 265 w 3410"/>
                <a:gd name="T69" fmla="*/ 1451 h 1909"/>
                <a:gd name="T70" fmla="*/ 407 w 3410"/>
                <a:gd name="T71" fmla="*/ 1608 h 1909"/>
                <a:gd name="T72" fmla="*/ 377 w 3410"/>
                <a:gd name="T73" fmla="*/ 1700 h 1909"/>
                <a:gd name="T74" fmla="*/ 570 w 3410"/>
                <a:gd name="T75" fmla="*/ 1614 h 1909"/>
                <a:gd name="T76" fmla="*/ 906 w 3410"/>
                <a:gd name="T77" fmla="*/ 1664 h 1909"/>
                <a:gd name="T78" fmla="*/ 1278 w 3410"/>
                <a:gd name="T79" fmla="*/ 1741 h 1909"/>
                <a:gd name="T80" fmla="*/ 1614 w 3410"/>
                <a:gd name="T81" fmla="*/ 1746 h 1909"/>
                <a:gd name="T82" fmla="*/ 1725 w 3410"/>
                <a:gd name="T83" fmla="*/ 1807 h 1909"/>
                <a:gd name="T84" fmla="*/ 1939 w 3410"/>
                <a:gd name="T85" fmla="*/ 1843 h 1909"/>
                <a:gd name="T86" fmla="*/ 2138 w 3410"/>
                <a:gd name="T87" fmla="*/ 1909 h 1909"/>
                <a:gd name="T88" fmla="*/ 2311 w 3410"/>
                <a:gd name="T89" fmla="*/ 1827 h 1909"/>
                <a:gd name="T90" fmla="*/ 2423 w 3410"/>
                <a:gd name="T91" fmla="*/ 1827 h 1909"/>
                <a:gd name="T92" fmla="*/ 2529 w 3410"/>
                <a:gd name="T93" fmla="*/ 1781 h 1909"/>
                <a:gd name="T94" fmla="*/ 2647 w 3410"/>
                <a:gd name="T95" fmla="*/ 1715 h 1909"/>
                <a:gd name="T96" fmla="*/ 2825 w 3410"/>
                <a:gd name="T97" fmla="*/ 1715 h 1909"/>
                <a:gd name="T98" fmla="*/ 2993 w 3410"/>
                <a:gd name="T99" fmla="*/ 1705 h 1909"/>
                <a:gd name="T100" fmla="*/ 3171 w 3410"/>
                <a:gd name="T101" fmla="*/ 1624 h 1909"/>
                <a:gd name="T102" fmla="*/ 3242 w 3410"/>
                <a:gd name="T103" fmla="*/ 1552 h 1909"/>
                <a:gd name="T104" fmla="*/ 3303 w 3410"/>
                <a:gd name="T105" fmla="*/ 1568 h 1909"/>
                <a:gd name="T106" fmla="*/ 3389 w 3410"/>
                <a:gd name="T107" fmla="*/ 1502 h 1909"/>
                <a:gd name="T108" fmla="*/ 3334 w 3410"/>
                <a:gd name="T109" fmla="*/ 1374 h 1909"/>
                <a:gd name="T110" fmla="*/ 3262 w 3410"/>
                <a:gd name="T111" fmla="*/ 1247 h 1909"/>
                <a:gd name="T112" fmla="*/ 3323 w 3410"/>
                <a:gd name="T113" fmla="*/ 1145 h 1909"/>
                <a:gd name="T114" fmla="*/ 3339 w 3410"/>
                <a:gd name="T115" fmla="*/ 1049 h 1909"/>
                <a:gd name="T116" fmla="*/ 3298 w 3410"/>
                <a:gd name="T117" fmla="*/ 855 h 1909"/>
                <a:gd name="T118" fmla="*/ 3389 w 3410"/>
                <a:gd name="T119" fmla="*/ 815 h 1909"/>
                <a:gd name="T120" fmla="*/ 3364 w 3410"/>
                <a:gd name="T121" fmla="*/ 733 h 1909"/>
                <a:gd name="T122" fmla="*/ 3410 w 3410"/>
                <a:gd name="T123" fmla="*/ 514 h 19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10" h="1909">
                  <a:moveTo>
                    <a:pt x="3405" y="469"/>
                  </a:moveTo>
                  <a:lnTo>
                    <a:pt x="3405" y="469"/>
                  </a:lnTo>
                  <a:lnTo>
                    <a:pt x="3395" y="443"/>
                  </a:lnTo>
                  <a:lnTo>
                    <a:pt x="3384" y="428"/>
                  </a:lnTo>
                  <a:lnTo>
                    <a:pt x="3374" y="418"/>
                  </a:lnTo>
                  <a:lnTo>
                    <a:pt x="3359" y="413"/>
                  </a:lnTo>
                  <a:lnTo>
                    <a:pt x="3334" y="418"/>
                  </a:lnTo>
                  <a:lnTo>
                    <a:pt x="3323" y="423"/>
                  </a:lnTo>
                  <a:lnTo>
                    <a:pt x="3288" y="428"/>
                  </a:lnTo>
                  <a:lnTo>
                    <a:pt x="3257" y="423"/>
                  </a:lnTo>
                  <a:lnTo>
                    <a:pt x="3232" y="418"/>
                  </a:lnTo>
                  <a:lnTo>
                    <a:pt x="3196" y="392"/>
                  </a:lnTo>
                  <a:lnTo>
                    <a:pt x="3171" y="367"/>
                  </a:lnTo>
                  <a:lnTo>
                    <a:pt x="3160" y="346"/>
                  </a:lnTo>
                  <a:lnTo>
                    <a:pt x="3150" y="326"/>
                  </a:lnTo>
                  <a:lnTo>
                    <a:pt x="3150" y="306"/>
                  </a:lnTo>
                  <a:lnTo>
                    <a:pt x="3150" y="296"/>
                  </a:lnTo>
                  <a:lnTo>
                    <a:pt x="3155" y="285"/>
                  </a:lnTo>
                  <a:lnTo>
                    <a:pt x="3171" y="265"/>
                  </a:lnTo>
                  <a:lnTo>
                    <a:pt x="3176" y="250"/>
                  </a:lnTo>
                  <a:lnTo>
                    <a:pt x="3176" y="240"/>
                  </a:lnTo>
                  <a:lnTo>
                    <a:pt x="3171" y="234"/>
                  </a:lnTo>
                  <a:lnTo>
                    <a:pt x="3155" y="229"/>
                  </a:lnTo>
                  <a:lnTo>
                    <a:pt x="3145" y="229"/>
                  </a:lnTo>
                  <a:lnTo>
                    <a:pt x="3130" y="229"/>
                  </a:lnTo>
                  <a:lnTo>
                    <a:pt x="3079" y="219"/>
                  </a:lnTo>
                  <a:lnTo>
                    <a:pt x="2957" y="199"/>
                  </a:lnTo>
                  <a:lnTo>
                    <a:pt x="2820" y="133"/>
                  </a:lnTo>
                  <a:lnTo>
                    <a:pt x="2809" y="143"/>
                  </a:lnTo>
                  <a:lnTo>
                    <a:pt x="2794" y="148"/>
                  </a:lnTo>
                  <a:lnTo>
                    <a:pt x="2779" y="143"/>
                  </a:lnTo>
                  <a:lnTo>
                    <a:pt x="2764" y="133"/>
                  </a:lnTo>
                  <a:lnTo>
                    <a:pt x="2713" y="112"/>
                  </a:lnTo>
                  <a:lnTo>
                    <a:pt x="2631" y="92"/>
                  </a:lnTo>
                  <a:lnTo>
                    <a:pt x="2626" y="61"/>
                  </a:lnTo>
                  <a:lnTo>
                    <a:pt x="2560" y="31"/>
                  </a:lnTo>
                  <a:lnTo>
                    <a:pt x="2509" y="11"/>
                  </a:lnTo>
                  <a:lnTo>
                    <a:pt x="2479" y="0"/>
                  </a:lnTo>
                  <a:lnTo>
                    <a:pt x="2448" y="0"/>
                  </a:lnTo>
                  <a:lnTo>
                    <a:pt x="2402" y="0"/>
                  </a:lnTo>
                  <a:lnTo>
                    <a:pt x="2382" y="6"/>
                  </a:lnTo>
                  <a:lnTo>
                    <a:pt x="2367" y="11"/>
                  </a:lnTo>
                  <a:lnTo>
                    <a:pt x="2356" y="26"/>
                  </a:lnTo>
                  <a:lnTo>
                    <a:pt x="2362" y="41"/>
                  </a:lnTo>
                  <a:lnTo>
                    <a:pt x="2367" y="46"/>
                  </a:lnTo>
                  <a:lnTo>
                    <a:pt x="2372" y="61"/>
                  </a:lnTo>
                  <a:lnTo>
                    <a:pt x="2372" y="87"/>
                  </a:lnTo>
                  <a:lnTo>
                    <a:pt x="2367" y="133"/>
                  </a:lnTo>
                  <a:lnTo>
                    <a:pt x="2387" y="163"/>
                  </a:lnTo>
                  <a:lnTo>
                    <a:pt x="2397" y="204"/>
                  </a:lnTo>
                  <a:lnTo>
                    <a:pt x="2397" y="245"/>
                  </a:lnTo>
                  <a:lnTo>
                    <a:pt x="2428" y="260"/>
                  </a:lnTo>
                  <a:lnTo>
                    <a:pt x="2433" y="270"/>
                  </a:lnTo>
                  <a:lnTo>
                    <a:pt x="2428" y="290"/>
                  </a:lnTo>
                  <a:lnTo>
                    <a:pt x="2428" y="301"/>
                  </a:lnTo>
                  <a:lnTo>
                    <a:pt x="2418" y="311"/>
                  </a:lnTo>
                  <a:lnTo>
                    <a:pt x="2402" y="321"/>
                  </a:lnTo>
                  <a:lnTo>
                    <a:pt x="2382" y="321"/>
                  </a:lnTo>
                  <a:lnTo>
                    <a:pt x="2326" y="290"/>
                  </a:lnTo>
                  <a:lnTo>
                    <a:pt x="2326" y="311"/>
                  </a:lnTo>
                  <a:lnTo>
                    <a:pt x="2331" y="336"/>
                  </a:lnTo>
                  <a:lnTo>
                    <a:pt x="2316" y="352"/>
                  </a:lnTo>
                  <a:lnTo>
                    <a:pt x="2306" y="357"/>
                  </a:lnTo>
                  <a:lnTo>
                    <a:pt x="2306" y="372"/>
                  </a:lnTo>
                  <a:lnTo>
                    <a:pt x="2321" y="382"/>
                  </a:lnTo>
                  <a:lnTo>
                    <a:pt x="2321" y="408"/>
                  </a:lnTo>
                  <a:lnTo>
                    <a:pt x="2311" y="418"/>
                  </a:lnTo>
                  <a:lnTo>
                    <a:pt x="2316" y="423"/>
                  </a:lnTo>
                  <a:lnTo>
                    <a:pt x="2316" y="443"/>
                  </a:lnTo>
                  <a:lnTo>
                    <a:pt x="2316" y="453"/>
                  </a:lnTo>
                  <a:lnTo>
                    <a:pt x="2311" y="463"/>
                  </a:lnTo>
                  <a:lnTo>
                    <a:pt x="2295" y="474"/>
                  </a:lnTo>
                  <a:lnTo>
                    <a:pt x="2275" y="474"/>
                  </a:lnTo>
                  <a:lnTo>
                    <a:pt x="2229" y="469"/>
                  </a:lnTo>
                  <a:lnTo>
                    <a:pt x="2219" y="474"/>
                  </a:lnTo>
                  <a:lnTo>
                    <a:pt x="2209" y="489"/>
                  </a:lnTo>
                  <a:lnTo>
                    <a:pt x="2199" y="504"/>
                  </a:lnTo>
                  <a:lnTo>
                    <a:pt x="2194" y="509"/>
                  </a:lnTo>
                  <a:lnTo>
                    <a:pt x="2168" y="519"/>
                  </a:lnTo>
                  <a:lnTo>
                    <a:pt x="2148" y="519"/>
                  </a:lnTo>
                  <a:lnTo>
                    <a:pt x="2127" y="519"/>
                  </a:lnTo>
                  <a:lnTo>
                    <a:pt x="2102" y="509"/>
                  </a:lnTo>
                  <a:lnTo>
                    <a:pt x="2071" y="494"/>
                  </a:lnTo>
                  <a:lnTo>
                    <a:pt x="2056" y="489"/>
                  </a:lnTo>
                  <a:lnTo>
                    <a:pt x="2041" y="479"/>
                  </a:lnTo>
                  <a:lnTo>
                    <a:pt x="2031" y="453"/>
                  </a:lnTo>
                  <a:lnTo>
                    <a:pt x="2005" y="443"/>
                  </a:lnTo>
                  <a:lnTo>
                    <a:pt x="1995" y="438"/>
                  </a:lnTo>
                  <a:lnTo>
                    <a:pt x="1980" y="438"/>
                  </a:lnTo>
                  <a:lnTo>
                    <a:pt x="1970" y="438"/>
                  </a:lnTo>
                  <a:lnTo>
                    <a:pt x="1960" y="438"/>
                  </a:lnTo>
                  <a:lnTo>
                    <a:pt x="1954" y="448"/>
                  </a:lnTo>
                  <a:lnTo>
                    <a:pt x="1954" y="458"/>
                  </a:lnTo>
                  <a:lnTo>
                    <a:pt x="1954" y="463"/>
                  </a:lnTo>
                  <a:lnTo>
                    <a:pt x="1949" y="469"/>
                  </a:lnTo>
                  <a:lnTo>
                    <a:pt x="1934" y="479"/>
                  </a:lnTo>
                  <a:lnTo>
                    <a:pt x="1898" y="484"/>
                  </a:lnTo>
                  <a:lnTo>
                    <a:pt x="1822" y="494"/>
                  </a:lnTo>
                  <a:lnTo>
                    <a:pt x="1797" y="474"/>
                  </a:lnTo>
                  <a:lnTo>
                    <a:pt x="1771" y="458"/>
                  </a:lnTo>
                  <a:lnTo>
                    <a:pt x="1761" y="453"/>
                  </a:lnTo>
                  <a:lnTo>
                    <a:pt x="1746" y="453"/>
                  </a:lnTo>
                  <a:lnTo>
                    <a:pt x="1685" y="469"/>
                  </a:lnTo>
                  <a:lnTo>
                    <a:pt x="1598" y="484"/>
                  </a:lnTo>
                  <a:lnTo>
                    <a:pt x="1588" y="489"/>
                  </a:lnTo>
                  <a:lnTo>
                    <a:pt x="1578" y="489"/>
                  </a:lnTo>
                  <a:lnTo>
                    <a:pt x="1563" y="489"/>
                  </a:lnTo>
                  <a:lnTo>
                    <a:pt x="1552" y="479"/>
                  </a:lnTo>
                  <a:lnTo>
                    <a:pt x="1537" y="463"/>
                  </a:lnTo>
                  <a:lnTo>
                    <a:pt x="1527" y="443"/>
                  </a:lnTo>
                  <a:lnTo>
                    <a:pt x="1517" y="408"/>
                  </a:lnTo>
                  <a:lnTo>
                    <a:pt x="1507" y="372"/>
                  </a:lnTo>
                  <a:lnTo>
                    <a:pt x="1491" y="352"/>
                  </a:lnTo>
                  <a:lnTo>
                    <a:pt x="1471" y="341"/>
                  </a:lnTo>
                  <a:lnTo>
                    <a:pt x="1451" y="336"/>
                  </a:lnTo>
                  <a:lnTo>
                    <a:pt x="1430" y="336"/>
                  </a:lnTo>
                  <a:lnTo>
                    <a:pt x="1415" y="341"/>
                  </a:lnTo>
                  <a:lnTo>
                    <a:pt x="1400" y="346"/>
                  </a:lnTo>
                  <a:lnTo>
                    <a:pt x="1369" y="352"/>
                  </a:lnTo>
                  <a:lnTo>
                    <a:pt x="1308" y="362"/>
                  </a:lnTo>
                  <a:lnTo>
                    <a:pt x="1283" y="357"/>
                  </a:lnTo>
                  <a:lnTo>
                    <a:pt x="1267" y="352"/>
                  </a:lnTo>
                  <a:lnTo>
                    <a:pt x="1262" y="346"/>
                  </a:lnTo>
                  <a:lnTo>
                    <a:pt x="1262" y="341"/>
                  </a:lnTo>
                  <a:lnTo>
                    <a:pt x="1283" y="316"/>
                  </a:lnTo>
                  <a:lnTo>
                    <a:pt x="1293" y="311"/>
                  </a:lnTo>
                  <a:lnTo>
                    <a:pt x="1298" y="306"/>
                  </a:lnTo>
                  <a:lnTo>
                    <a:pt x="1303" y="301"/>
                  </a:lnTo>
                  <a:lnTo>
                    <a:pt x="1303" y="296"/>
                  </a:lnTo>
                  <a:lnTo>
                    <a:pt x="1293" y="285"/>
                  </a:lnTo>
                  <a:lnTo>
                    <a:pt x="1273" y="275"/>
                  </a:lnTo>
                  <a:lnTo>
                    <a:pt x="1242" y="265"/>
                  </a:lnTo>
                  <a:lnTo>
                    <a:pt x="1171" y="270"/>
                  </a:lnTo>
                  <a:lnTo>
                    <a:pt x="1115" y="275"/>
                  </a:lnTo>
                  <a:lnTo>
                    <a:pt x="1089" y="280"/>
                  </a:lnTo>
                  <a:lnTo>
                    <a:pt x="1074" y="285"/>
                  </a:lnTo>
                  <a:lnTo>
                    <a:pt x="1069" y="285"/>
                  </a:lnTo>
                  <a:lnTo>
                    <a:pt x="1059" y="280"/>
                  </a:lnTo>
                  <a:lnTo>
                    <a:pt x="1054" y="275"/>
                  </a:lnTo>
                  <a:lnTo>
                    <a:pt x="1054" y="270"/>
                  </a:lnTo>
                  <a:lnTo>
                    <a:pt x="1059" y="260"/>
                  </a:lnTo>
                  <a:lnTo>
                    <a:pt x="1064" y="250"/>
                  </a:lnTo>
                  <a:lnTo>
                    <a:pt x="1064" y="240"/>
                  </a:lnTo>
                  <a:lnTo>
                    <a:pt x="1059" y="219"/>
                  </a:lnTo>
                  <a:lnTo>
                    <a:pt x="1054" y="204"/>
                  </a:lnTo>
                  <a:lnTo>
                    <a:pt x="1049" y="194"/>
                  </a:lnTo>
                  <a:lnTo>
                    <a:pt x="1033" y="189"/>
                  </a:lnTo>
                  <a:lnTo>
                    <a:pt x="1023" y="184"/>
                  </a:lnTo>
                  <a:lnTo>
                    <a:pt x="993" y="199"/>
                  </a:lnTo>
                  <a:lnTo>
                    <a:pt x="972" y="194"/>
                  </a:lnTo>
                  <a:lnTo>
                    <a:pt x="942" y="189"/>
                  </a:lnTo>
                  <a:lnTo>
                    <a:pt x="932" y="194"/>
                  </a:lnTo>
                  <a:lnTo>
                    <a:pt x="927" y="204"/>
                  </a:lnTo>
                  <a:lnTo>
                    <a:pt x="921" y="214"/>
                  </a:lnTo>
                  <a:lnTo>
                    <a:pt x="901" y="209"/>
                  </a:lnTo>
                  <a:lnTo>
                    <a:pt x="865" y="209"/>
                  </a:lnTo>
                  <a:lnTo>
                    <a:pt x="840" y="209"/>
                  </a:lnTo>
                  <a:lnTo>
                    <a:pt x="825" y="219"/>
                  </a:lnTo>
                  <a:lnTo>
                    <a:pt x="809" y="229"/>
                  </a:lnTo>
                  <a:lnTo>
                    <a:pt x="804" y="250"/>
                  </a:lnTo>
                  <a:lnTo>
                    <a:pt x="743" y="280"/>
                  </a:lnTo>
                  <a:lnTo>
                    <a:pt x="611" y="357"/>
                  </a:lnTo>
                  <a:lnTo>
                    <a:pt x="565" y="362"/>
                  </a:lnTo>
                  <a:lnTo>
                    <a:pt x="351" y="458"/>
                  </a:lnTo>
                  <a:lnTo>
                    <a:pt x="336" y="463"/>
                  </a:lnTo>
                  <a:lnTo>
                    <a:pt x="296" y="479"/>
                  </a:lnTo>
                  <a:lnTo>
                    <a:pt x="270" y="484"/>
                  </a:lnTo>
                  <a:lnTo>
                    <a:pt x="240" y="484"/>
                  </a:lnTo>
                  <a:lnTo>
                    <a:pt x="209" y="479"/>
                  </a:lnTo>
                  <a:lnTo>
                    <a:pt x="184" y="463"/>
                  </a:lnTo>
                  <a:lnTo>
                    <a:pt x="163" y="499"/>
                  </a:lnTo>
                  <a:lnTo>
                    <a:pt x="143" y="530"/>
                  </a:lnTo>
                  <a:lnTo>
                    <a:pt x="112" y="530"/>
                  </a:lnTo>
                  <a:lnTo>
                    <a:pt x="107" y="535"/>
                  </a:lnTo>
                  <a:lnTo>
                    <a:pt x="102" y="545"/>
                  </a:lnTo>
                  <a:lnTo>
                    <a:pt x="102" y="555"/>
                  </a:lnTo>
                  <a:lnTo>
                    <a:pt x="102" y="570"/>
                  </a:lnTo>
                  <a:lnTo>
                    <a:pt x="0" y="560"/>
                  </a:lnTo>
                  <a:lnTo>
                    <a:pt x="0" y="575"/>
                  </a:lnTo>
                  <a:lnTo>
                    <a:pt x="0" y="596"/>
                  </a:lnTo>
                  <a:lnTo>
                    <a:pt x="5" y="621"/>
                  </a:lnTo>
                  <a:lnTo>
                    <a:pt x="21" y="657"/>
                  </a:lnTo>
                  <a:lnTo>
                    <a:pt x="31" y="682"/>
                  </a:lnTo>
                  <a:lnTo>
                    <a:pt x="41" y="687"/>
                  </a:lnTo>
                  <a:lnTo>
                    <a:pt x="51" y="687"/>
                  </a:lnTo>
                  <a:lnTo>
                    <a:pt x="67" y="682"/>
                  </a:lnTo>
                  <a:lnTo>
                    <a:pt x="82" y="667"/>
                  </a:lnTo>
                  <a:lnTo>
                    <a:pt x="92" y="657"/>
                  </a:lnTo>
                  <a:lnTo>
                    <a:pt x="112" y="642"/>
                  </a:lnTo>
                  <a:lnTo>
                    <a:pt x="122" y="636"/>
                  </a:lnTo>
                  <a:lnTo>
                    <a:pt x="133" y="636"/>
                  </a:lnTo>
                  <a:lnTo>
                    <a:pt x="138" y="647"/>
                  </a:lnTo>
                  <a:lnTo>
                    <a:pt x="143" y="672"/>
                  </a:lnTo>
                  <a:lnTo>
                    <a:pt x="138" y="794"/>
                  </a:lnTo>
                  <a:lnTo>
                    <a:pt x="143" y="855"/>
                  </a:lnTo>
                  <a:lnTo>
                    <a:pt x="138" y="865"/>
                  </a:lnTo>
                  <a:lnTo>
                    <a:pt x="143" y="876"/>
                  </a:lnTo>
                  <a:lnTo>
                    <a:pt x="143" y="886"/>
                  </a:lnTo>
                  <a:lnTo>
                    <a:pt x="153" y="896"/>
                  </a:lnTo>
                  <a:lnTo>
                    <a:pt x="168" y="911"/>
                  </a:lnTo>
                  <a:lnTo>
                    <a:pt x="194" y="916"/>
                  </a:lnTo>
                  <a:lnTo>
                    <a:pt x="229" y="921"/>
                  </a:lnTo>
                  <a:lnTo>
                    <a:pt x="255" y="937"/>
                  </a:lnTo>
                  <a:lnTo>
                    <a:pt x="275" y="952"/>
                  </a:lnTo>
                  <a:lnTo>
                    <a:pt x="280" y="962"/>
                  </a:lnTo>
                  <a:lnTo>
                    <a:pt x="285" y="972"/>
                  </a:lnTo>
                  <a:lnTo>
                    <a:pt x="285" y="993"/>
                  </a:lnTo>
                  <a:lnTo>
                    <a:pt x="301" y="1008"/>
                  </a:lnTo>
                  <a:lnTo>
                    <a:pt x="321" y="1018"/>
                  </a:lnTo>
                  <a:lnTo>
                    <a:pt x="351" y="1018"/>
                  </a:lnTo>
                  <a:lnTo>
                    <a:pt x="357" y="1018"/>
                  </a:lnTo>
                  <a:lnTo>
                    <a:pt x="367" y="1028"/>
                  </a:lnTo>
                  <a:lnTo>
                    <a:pt x="377" y="1059"/>
                  </a:lnTo>
                  <a:lnTo>
                    <a:pt x="392" y="1105"/>
                  </a:lnTo>
                  <a:lnTo>
                    <a:pt x="413" y="1125"/>
                  </a:lnTo>
                  <a:lnTo>
                    <a:pt x="428" y="1140"/>
                  </a:lnTo>
                  <a:lnTo>
                    <a:pt x="453" y="1171"/>
                  </a:lnTo>
                  <a:lnTo>
                    <a:pt x="458" y="1191"/>
                  </a:lnTo>
                  <a:lnTo>
                    <a:pt x="458" y="1206"/>
                  </a:lnTo>
                  <a:lnTo>
                    <a:pt x="458" y="1212"/>
                  </a:lnTo>
                  <a:lnTo>
                    <a:pt x="453" y="1217"/>
                  </a:lnTo>
                  <a:lnTo>
                    <a:pt x="428" y="1222"/>
                  </a:lnTo>
                  <a:lnTo>
                    <a:pt x="423" y="1222"/>
                  </a:lnTo>
                  <a:lnTo>
                    <a:pt x="413" y="1227"/>
                  </a:lnTo>
                  <a:lnTo>
                    <a:pt x="397" y="1237"/>
                  </a:lnTo>
                  <a:lnTo>
                    <a:pt x="392" y="1247"/>
                  </a:lnTo>
                  <a:lnTo>
                    <a:pt x="392" y="1262"/>
                  </a:lnTo>
                  <a:lnTo>
                    <a:pt x="387" y="1262"/>
                  </a:lnTo>
                  <a:lnTo>
                    <a:pt x="372" y="1273"/>
                  </a:lnTo>
                  <a:lnTo>
                    <a:pt x="346" y="1283"/>
                  </a:lnTo>
                  <a:lnTo>
                    <a:pt x="301" y="1283"/>
                  </a:lnTo>
                  <a:lnTo>
                    <a:pt x="245" y="1354"/>
                  </a:lnTo>
                  <a:lnTo>
                    <a:pt x="245" y="1374"/>
                  </a:lnTo>
                  <a:lnTo>
                    <a:pt x="245" y="1415"/>
                  </a:lnTo>
                  <a:lnTo>
                    <a:pt x="255" y="1435"/>
                  </a:lnTo>
                  <a:lnTo>
                    <a:pt x="265" y="1451"/>
                  </a:lnTo>
                  <a:lnTo>
                    <a:pt x="285" y="1461"/>
                  </a:lnTo>
                  <a:lnTo>
                    <a:pt x="311" y="1461"/>
                  </a:lnTo>
                  <a:lnTo>
                    <a:pt x="382" y="1471"/>
                  </a:lnTo>
                  <a:lnTo>
                    <a:pt x="387" y="1527"/>
                  </a:lnTo>
                  <a:lnTo>
                    <a:pt x="392" y="1542"/>
                  </a:lnTo>
                  <a:lnTo>
                    <a:pt x="402" y="1588"/>
                  </a:lnTo>
                  <a:lnTo>
                    <a:pt x="407" y="1608"/>
                  </a:lnTo>
                  <a:lnTo>
                    <a:pt x="407" y="1634"/>
                  </a:lnTo>
                  <a:lnTo>
                    <a:pt x="397" y="1654"/>
                  </a:lnTo>
                  <a:lnTo>
                    <a:pt x="382" y="1669"/>
                  </a:lnTo>
                  <a:lnTo>
                    <a:pt x="357" y="1680"/>
                  </a:lnTo>
                  <a:lnTo>
                    <a:pt x="367" y="1690"/>
                  </a:lnTo>
                  <a:lnTo>
                    <a:pt x="377" y="1700"/>
                  </a:lnTo>
                  <a:lnTo>
                    <a:pt x="397" y="1700"/>
                  </a:lnTo>
                  <a:lnTo>
                    <a:pt x="418" y="1700"/>
                  </a:lnTo>
                  <a:lnTo>
                    <a:pt x="448" y="1695"/>
                  </a:lnTo>
                  <a:lnTo>
                    <a:pt x="489" y="1685"/>
                  </a:lnTo>
                  <a:lnTo>
                    <a:pt x="540" y="1664"/>
                  </a:lnTo>
                  <a:lnTo>
                    <a:pt x="545" y="1649"/>
                  </a:lnTo>
                  <a:lnTo>
                    <a:pt x="570" y="1614"/>
                  </a:lnTo>
                  <a:lnTo>
                    <a:pt x="591" y="1598"/>
                  </a:lnTo>
                  <a:lnTo>
                    <a:pt x="611" y="1583"/>
                  </a:lnTo>
                  <a:lnTo>
                    <a:pt x="631" y="1573"/>
                  </a:lnTo>
                  <a:lnTo>
                    <a:pt x="652" y="1573"/>
                  </a:lnTo>
                  <a:lnTo>
                    <a:pt x="718" y="1593"/>
                  </a:lnTo>
                  <a:lnTo>
                    <a:pt x="815" y="1624"/>
                  </a:lnTo>
                  <a:lnTo>
                    <a:pt x="906" y="1664"/>
                  </a:lnTo>
                  <a:lnTo>
                    <a:pt x="972" y="1695"/>
                  </a:lnTo>
                  <a:lnTo>
                    <a:pt x="998" y="1710"/>
                  </a:lnTo>
                  <a:lnTo>
                    <a:pt x="1018" y="1715"/>
                  </a:lnTo>
                  <a:lnTo>
                    <a:pt x="1064" y="1720"/>
                  </a:lnTo>
                  <a:lnTo>
                    <a:pt x="1100" y="1715"/>
                  </a:lnTo>
                  <a:lnTo>
                    <a:pt x="1115" y="1710"/>
                  </a:lnTo>
                  <a:lnTo>
                    <a:pt x="1278" y="1741"/>
                  </a:lnTo>
                  <a:lnTo>
                    <a:pt x="1390" y="1736"/>
                  </a:lnTo>
                  <a:lnTo>
                    <a:pt x="1481" y="1741"/>
                  </a:lnTo>
                  <a:lnTo>
                    <a:pt x="1517" y="1746"/>
                  </a:lnTo>
                  <a:lnTo>
                    <a:pt x="1542" y="1756"/>
                  </a:lnTo>
                  <a:lnTo>
                    <a:pt x="1563" y="1751"/>
                  </a:lnTo>
                  <a:lnTo>
                    <a:pt x="1614" y="1746"/>
                  </a:lnTo>
                  <a:lnTo>
                    <a:pt x="1644" y="1746"/>
                  </a:lnTo>
                  <a:lnTo>
                    <a:pt x="1675" y="1746"/>
                  </a:lnTo>
                  <a:lnTo>
                    <a:pt x="1695" y="1756"/>
                  </a:lnTo>
                  <a:lnTo>
                    <a:pt x="1715" y="1771"/>
                  </a:lnTo>
                  <a:lnTo>
                    <a:pt x="1715" y="1781"/>
                  </a:lnTo>
                  <a:lnTo>
                    <a:pt x="1720" y="1792"/>
                  </a:lnTo>
                  <a:lnTo>
                    <a:pt x="1725" y="1807"/>
                  </a:lnTo>
                  <a:lnTo>
                    <a:pt x="1741" y="1817"/>
                  </a:lnTo>
                  <a:lnTo>
                    <a:pt x="1756" y="1827"/>
                  </a:lnTo>
                  <a:lnTo>
                    <a:pt x="1781" y="1832"/>
                  </a:lnTo>
                  <a:lnTo>
                    <a:pt x="1817" y="1832"/>
                  </a:lnTo>
                  <a:lnTo>
                    <a:pt x="1842" y="1832"/>
                  </a:lnTo>
                  <a:lnTo>
                    <a:pt x="1904" y="1837"/>
                  </a:lnTo>
                  <a:lnTo>
                    <a:pt x="1939" y="1843"/>
                  </a:lnTo>
                  <a:lnTo>
                    <a:pt x="1975" y="1853"/>
                  </a:lnTo>
                  <a:lnTo>
                    <a:pt x="2010" y="1868"/>
                  </a:lnTo>
                  <a:lnTo>
                    <a:pt x="2041" y="1883"/>
                  </a:lnTo>
                  <a:lnTo>
                    <a:pt x="2082" y="1888"/>
                  </a:lnTo>
                  <a:lnTo>
                    <a:pt x="2112" y="1893"/>
                  </a:lnTo>
                  <a:lnTo>
                    <a:pt x="2127" y="1904"/>
                  </a:lnTo>
                  <a:lnTo>
                    <a:pt x="2138" y="1909"/>
                  </a:lnTo>
                  <a:lnTo>
                    <a:pt x="2158" y="1909"/>
                  </a:lnTo>
                  <a:lnTo>
                    <a:pt x="2209" y="1904"/>
                  </a:lnTo>
                  <a:lnTo>
                    <a:pt x="2239" y="1893"/>
                  </a:lnTo>
                  <a:lnTo>
                    <a:pt x="2270" y="1878"/>
                  </a:lnTo>
                  <a:lnTo>
                    <a:pt x="2295" y="1858"/>
                  </a:lnTo>
                  <a:lnTo>
                    <a:pt x="2311" y="1827"/>
                  </a:lnTo>
                  <a:lnTo>
                    <a:pt x="2316" y="1822"/>
                  </a:lnTo>
                  <a:lnTo>
                    <a:pt x="2336" y="1812"/>
                  </a:lnTo>
                  <a:lnTo>
                    <a:pt x="2346" y="1807"/>
                  </a:lnTo>
                  <a:lnTo>
                    <a:pt x="2362" y="1807"/>
                  </a:lnTo>
                  <a:lnTo>
                    <a:pt x="2382" y="1807"/>
                  </a:lnTo>
                  <a:lnTo>
                    <a:pt x="2402" y="1817"/>
                  </a:lnTo>
                  <a:lnTo>
                    <a:pt x="2423" y="1827"/>
                  </a:lnTo>
                  <a:lnTo>
                    <a:pt x="2443" y="1832"/>
                  </a:lnTo>
                  <a:lnTo>
                    <a:pt x="2463" y="1832"/>
                  </a:lnTo>
                  <a:lnTo>
                    <a:pt x="2479" y="1832"/>
                  </a:lnTo>
                  <a:lnTo>
                    <a:pt x="2494" y="1822"/>
                  </a:lnTo>
                  <a:lnTo>
                    <a:pt x="2509" y="1812"/>
                  </a:lnTo>
                  <a:lnTo>
                    <a:pt x="2519" y="1797"/>
                  </a:lnTo>
                  <a:lnTo>
                    <a:pt x="2529" y="1781"/>
                  </a:lnTo>
                  <a:lnTo>
                    <a:pt x="2545" y="1746"/>
                  </a:lnTo>
                  <a:lnTo>
                    <a:pt x="2560" y="1725"/>
                  </a:lnTo>
                  <a:lnTo>
                    <a:pt x="2570" y="1710"/>
                  </a:lnTo>
                  <a:lnTo>
                    <a:pt x="2591" y="1700"/>
                  </a:lnTo>
                  <a:lnTo>
                    <a:pt x="2606" y="1700"/>
                  </a:lnTo>
                  <a:lnTo>
                    <a:pt x="2626" y="1700"/>
                  </a:lnTo>
                  <a:lnTo>
                    <a:pt x="2647" y="1715"/>
                  </a:lnTo>
                  <a:lnTo>
                    <a:pt x="2667" y="1731"/>
                  </a:lnTo>
                  <a:lnTo>
                    <a:pt x="2692" y="1746"/>
                  </a:lnTo>
                  <a:lnTo>
                    <a:pt x="2718" y="1756"/>
                  </a:lnTo>
                  <a:lnTo>
                    <a:pt x="2743" y="1761"/>
                  </a:lnTo>
                  <a:lnTo>
                    <a:pt x="2769" y="1761"/>
                  </a:lnTo>
                  <a:lnTo>
                    <a:pt x="2789" y="1751"/>
                  </a:lnTo>
                  <a:lnTo>
                    <a:pt x="2809" y="1741"/>
                  </a:lnTo>
                  <a:lnTo>
                    <a:pt x="2825" y="1715"/>
                  </a:lnTo>
                  <a:lnTo>
                    <a:pt x="2845" y="1715"/>
                  </a:lnTo>
                  <a:lnTo>
                    <a:pt x="2901" y="1725"/>
                  </a:lnTo>
                  <a:lnTo>
                    <a:pt x="2937" y="1731"/>
                  </a:lnTo>
                  <a:lnTo>
                    <a:pt x="2967" y="1720"/>
                  </a:lnTo>
                  <a:lnTo>
                    <a:pt x="2982" y="1715"/>
                  </a:lnTo>
                  <a:lnTo>
                    <a:pt x="2993" y="1705"/>
                  </a:lnTo>
                  <a:lnTo>
                    <a:pt x="3003" y="1690"/>
                  </a:lnTo>
                  <a:lnTo>
                    <a:pt x="3008" y="1675"/>
                  </a:lnTo>
                  <a:lnTo>
                    <a:pt x="3069" y="1649"/>
                  </a:lnTo>
                  <a:lnTo>
                    <a:pt x="3120" y="1634"/>
                  </a:lnTo>
                  <a:lnTo>
                    <a:pt x="3145" y="1624"/>
                  </a:lnTo>
                  <a:lnTo>
                    <a:pt x="3171" y="1624"/>
                  </a:lnTo>
                  <a:lnTo>
                    <a:pt x="3186" y="1619"/>
                  </a:lnTo>
                  <a:lnTo>
                    <a:pt x="3196" y="1614"/>
                  </a:lnTo>
                  <a:lnTo>
                    <a:pt x="3206" y="1603"/>
                  </a:lnTo>
                  <a:lnTo>
                    <a:pt x="3216" y="1593"/>
                  </a:lnTo>
                  <a:lnTo>
                    <a:pt x="3222" y="1568"/>
                  </a:lnTo>
                  <a:lnTo>
                    <a:pt x="3222" y="1558"/>
                  </a:lnTo>
                  <a:lnTo>
                    <a:pt x="3242" y="1552"/>
                  </a:lnTo>
                  <a:lnTo>
                    <a:pt x="3257" y="1558"/>
                  </a:lnTo>
                  <a:lnTo>
                    <a:pt x="3262" y="1563"/>
                  </a:lnTo>
                  <a:lnTo>
                    <a:pt x="3267" y="1568"/>
                  </a:lnTo>
                  <a:lnTo>
                    <a:pt x="3272" y="1573"/>
                  </a:lnTo>
                  <a:lnTo>
                    <a:pt x="3283" y="1578"/>
                  </a:lnTo>
                  <a:lnTo>
                    <a:pt x="3293" y="1573"/>
                  </a:lnTo>
                  <a:lnTo>
                    <a:pt x="3303" y="1568"/>
                  </a:lnTo>
                  <a:lnTo>
                    <a:pt x="3308" y="1552"/>
                  </a:lnTo>
                  <a:lnTo>
                    <a:pt x="3318" y="1527"/>
                  </a:lnTo>
                  <a:lnTo>
                    <a:pt x="3328" y="1522"/>
                  </a:lnTo>
                  <a:lnTo>
                    <a:pt x="3354" y="1507"/>
                  </a:lnTo>
                  <a:lnTo>
                    <a:pt x="3364" y="1502"/>
                  </a:lnTo>
                  <a:lnTo>
                    <a:pt x="3379" y="1502"/>
                  </a:lnTo>
                  <a:lnTo>
                    <a:pt x="3389" y="1502"/>
                  </a:lnTo>
                  <a:lnTo>
                    <a:pt x="3400" y="1507"/>
                  </a:lnTo>
                  <a:lnTo>
                    <a:pt x="3405" y="1507"/>
                  </a:lnTo>
                  <a:lnTo>
                    <a:pt x="3384" y="1456"/>
                  </a:lnTo>
                  <a:lnTo>
                    <a:pt x="3359" y="1441"/>
                  </a:lnTo>
                  <a:lnTo>
                    <a:pt x="3344" y="1420"/>
                  </a:lnTo>
                  <a:lnTo>
                    <a:pt x="3334" y="1395"/>
                  </a:lnTo>
                  <a:lnTo>
                    <a:pt x="3334" y="1374"/>
                  </a:lnTo>
                  <a:lnTo>
                    <a:pt x="3334" y="1354"/>
                  </a:lnTo>
                  <a:lnTo>
                    <a:pt x="3328" y="1329"/>
                  </a:lnTo>
                  <a:lnTo>
                    <a:pt x="3313" y="1303"/>
                  </a:lnTo>
                  <a:lnTo>
                    <a:pt x="3288" y="1278"/>
                  </a:lnTo>
                  <a:lnTo>
                    <a:pt x="3267" y="1262"/>
                  </a:lnTo>
                  <a:lnTo>
                    <a:pt x="3262" y="1247"/>
                  </a:lnTo>
                  <a:lnTo>
                    <a:pt x="3267" y="1212"/>
                  </a:lnTo>
                  <a:lnTo>
                    <a:pt x="3272" y="1191"/>
                  </a:lnTo>
                  <a:lnTo>
                    <a:pt x="3278" y="1176"/>
                  </a:lnTo>
                  <a:lnTo>
                    <a:pt x="3293" y="1161"/>
                  </a:lnTo>
                  <a:lnTo>
                    <a:pt x="3308" y="1156"/>
                  </a:lnTo>
                  <a:lnTo>
                    <a:pt x="3323" y="1145"/>
                  </a:lnTo>
                  <a:lnTo>
                    <a:pt x="3334" y="1135"/>
                  </a:lnTo>
                  <a:lnTo>
                    <a:pt x="3339" y="1115"/>
                  </a:lnTo>
                  <a:lnTo>
                    <a:pt x="3334" y="1079"/>
                  </a:lnTo>
                  <a:lnTo>
                    <a:pt x="3334" y="1054"/>
                  </a:lnTo>
                  <a:lnTo>
                    <a:pt x="3334" y="1044"/>
                  </a:lnTo>
                  <a:lnTo>
                    <a:pt x="3339" y="1049"/>
                  </a:lnTo>
                  <a:lnTo>
                    <a:pt x="3349" y="1028"/>
                  </a:lnTo>
                  <a:lnTo>
                    <a:pt x="3354" y="1003"/>
                  </a:lnTo>
                  <a:lnTo>
                    <a:pt x="3349" y="977"/>
                  </a:lnTo>
                  <a:lnTo>
                    <a:pt x="3344" y="952"/>
                  </a:lnTo>
                  <a:lnTo>
                    <a:pt x="3318" y="901"/>
                  </a:lnTo>
                  <a:lnTo>
                    <a:pt x="3308" y="876"/>
                  </a:lnTo>
                  <a:lnTo>
                    <a:pt x="3298" y="855"/>
                  </a:lnTo>
                  <a:lnTo>
                    <a:pt x="3298" y="835"/>
                  </a:lnTo>
                  <a:lnTo>
                    <a:pt x="3298" y="825"/>
                  </a:lnTo>
                  <a:lnTo>
                    <a:pt x="3308" y="815"/>
                  </a:lnTo>
                  <a:lnTo>
                    <a:pt x="3318" y="815"/>
                  </a:lnTo>
                  <a:lnTo>
                    <a:pt x="3344" y="810"/>
                  </a:lnTo>
                  <a:lnTo>
                    <a:pt x="3369" y="815"/>
                  </a:lnTo>
                  <a:lnTo>
                    <a:pt x="3389" y="815"/>
                  </a:lnTo>
                  <a:lnTo>
                    <a:pt x="3405" y="810"/>
                  </a:lnTo>
                  <a:lnTo>
                    <a:pt x="3405" y="804"/>
                  </a:lnTo>
                  <a:lnTo>
                    <a:pt x="3405" y="794"/>
                  </a:lnTo>
                  <a:lnTo>
                    <a:pt x="3400" y="784"/>
                  </a:lnTo>
                  <a:lnTo>
                    <a:pt x="3384" y="774"/>
                  </a:lnTo>
                  <a:lnTo>
                    <a:pt x="3369" y="754"/>
                  </a:lnTo>
                  <a:lnTo>
                    <a:pt x="3364" y="733"/>
                  </a:lnTo>
                  <a:lnTo>
                    <a:pt x="3359" y="703"/>
                  </a:lnTo>
                  <a:lnTo>
                    <a:pt x="3364" y="672"/>
                  </a:lnTo>
                  <a:lnTo>
                    <a:pt x="3374" y="611"/>
                  </a:lnTo>
                  <a:lnTo>
                    <a:pt x="3389" y="575"/>
                  </a:lnTo>
                  <a:lnTo>
                    <a:pt x="3405" y="555"/>
                  </a:lnTo>
                  <a:lnTo>
                    <a:pt x="3410" y="540"/>
                  </a:lnTo>
                  <a:lnTo>
                    <a:pt x="3410" y="514"/>
                  </a:lnTo>
                  <a:lnTo>
                    <a:pt x="3405" y="469"/>
                  </a:lnTo>
                  <a:close/>
                </a:path>
              </a:pathLst>
            </a:custGeom>
            <a:solidFill>
              <a:srgbClr val="CD3B16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10375" y="3053"/>
              <a:ext cx="3653" cy="1998"/>
            </a:xfrm>
            <a:custGeom>
              <a:avLst/>
              <a:gdLst>
                <a:gd name="T0" fmla="*/ 1251 w 1638"/>
                <a:gd name="T1" fmla="*/ 824 h 896"/>
                <a:gd name="T2" fmla="*/ 1221 w 1638"/>
                <a:gd name="T3" fmla="*/ 758 h 896"/>
                <a:gd name="T4" fmla="*/ 1104 w 1638"/>
                <a:gd name="T5" fmla="*/ 641 h 896"/>
                <a:gd name="T6" fmla="*/ 1150 w 1638"/>
                <a:gd name="T7" fmla="*/ 600 h 896"/>
                <a:gd name="T8" fmla="*/ 1267 w 1638"/>
                <a:gd name="T9" fmla="*/ 585 h 896"/>
                <a:gd name="T10" fmla="*/ 1374 w 1638"/>
                <a:gd name="T11" fmla="*/ 616 h 896"/>
                <a:gd name="T12" fmla="*/ 1440 w 1638"/>
                <a:gd name="T13" fmla="*/ 651 h 896"/>
                <a:gd name="T14" fmla="*/ 1572 w 1638"/>
                <a:gd name="T15" fmla="*/ 661 h 896"/>
                <a:gd name="T16" fmla="*/ 1638 w 1638"/>
                <a:gd name="T17" fmla="*/ 621 h 896"/>
                <a:gd name="T18" fmla="*/ 1496 w 1638"/>
                <a:gd name="T19" fmla="*/ 544 h 896"/>
                <a:gd name="T20" fmla="*/ 1429 w 1638"/>
                <a:gd name="T21" fmla="*/ 458 h 896"/>
                <a:gd name="T22" fmla="*/ 1384 w 1638"/>
                <a:gd name="T23" fmla="*/ 458 h 896"/>
                <a:gd name="T24" fmla="*/ 1312 w 1638"/>
                <a:gd name="T25" fmla="*/ 468 h 896"/>
                <a:gd name="T26" fmla="*/ 1226 w 1638"/>
                <a:gd name="T27" fmla="*/ 402 h 896"/>
                <a:gd name="T28" fmla="*/ 1195 w 1638"/>
                <a:gd name="T29" fmla="*/ 417 h 896"/>
                <a:gd name="T30" fmla="*/ 1145 w 1638"/>
                <a:gd name="T31" fmla="*/ 443 h 896"/>
                <a:gd name="T32" fmla="*/ 1089 w 1638"/>
                <a:gd name="T33" fmla="*/ 402 h 896"/>
                <a:gd name="T34" fmla="*/ 987 w 1638"/>
                <a:gd name="T35" fmla="*/ 377 h 896"/>
                <a:gd name="T36" fmla="*/ 961 w 1638"/>
                <a:gd name="T37" fmla="*/ 315 h 896"/>
                <a:gd name="T38" fmla="*/ 931 w 1638"/>
                <a:gd name="T39" fmla="*/ 290 h 896"/>
                <a:gd name="T40" fmla="*/ 890 w 1638"/>
                <a:gd name="T41" fmla="*/ 280 h 896"/>
                <a:gd name="T42" fmla="*/ 804 w 1638"/>
                <a:gd name="T43" fmla="*/ 259 h 896"/>
                <a:gd name="T44" fmla="*/ 768 w 1638"/>
                <a:gd name="T45" fmla="*/ 259 h 896"/>
                <a:gd name="T46" fmla="*/ 681 w 1638"/>
                <a:gd name="T47" fmla="*/ 193 h 896"/>
                <a:gd name="T48" fmla="*/ 666 w 1638"/>
                <a:gd name="T49" fmla="*/ 224 h 896"/>
                <a:gd name="T50" fmla="*/ 687 w 1638"/>
                <a:gd name="T51" fmla="*/ 285 h 896"/>
                <a:gd name="T52" fmla="*/ 595 w 1638"/>
                <a:gd name="T53" fmla="*/ 270 h 896"/>
                <a:gd name="T54" fmla="*/ 488 w 1638"/>
                <a:gd name="T55" fmla="*/ 198 h 896"/>
                <a:gd name="T56" fmla="*/ 300 w 1638"/>
                <a:gd name="T57" fmla="*/ 76 h 896"/>
                <a:gd name="T58" fmla="*/ 295 w 1638"/>
                <a:gd name="T59" fmla="*/ 46 h 896"/>
                <a:gd name="T60" fmla="*/ 178 w 1638"/>
                <a:gd name="T61" fmla="*/ 0 h 896"/>
                <a:gd name="T62" fmla="*/ 147 w 1638"/>
                <a:gd name="T63" fmla="*/ 31 h 896"/>
                <a:gd name="T64" fmla="*/ 101 w 1638"/>
                <a:gd name="T65" fmla="*/ 71 h 896"/>
                <a:gd name="T66" fmla="*/ 56 w 1638"/>
                <a:gd name="T67" fmla="*/ 51 h 896"/>
                <a:gd name="T68" fmla="*/ 25 w 1638"/>
                <a:gd name="T69" fmla="*/ 61 h 896"/>
                <a:gd name="T70" fmla="*/ 20 w 1638"/>
                <a:gd name="T71" fmla="*/ 117 h 896"/>
                <a:gd name="T72" fmla="*/ 137 w 1638"/>
                <a:gd name="T73" fmla="*/ 224 h 896"/>
                <a:gd name="T74" fmla="*/ 325 w 1638"/>
                <a:gd name="T75" fmla="*/ 254 h 896"/>
                <a:gd name="T76" fmla="*/ 356 w 1638"/>
                <a:gd name="T77" fmla="*/ 265 h 896"/>
                <a:gd name="T78" fmla="*/ 335 w 1638"/>
                <a:gd name="T79" fmla="*/ 310 h 896"/>
                <a:gd name="T80" fmla="*/ 340 w 1638"/>
                <a:gd name="T81" fmla="*/ 371 h 896"/>
                <a:gd name="T82" fmla="*/ 412 w 1638"/>
                <a:gd name="T83" fmla="*/ 443 h 896"/>
                <a:gd name="T84" fmla="*/ 503 w 1638"/>
                <a:gd name="T85" fmla="*/ 448 h 896"/>
                <a:gd name="T86" fmla="*/ 564 w 1638"/>
                <a:gd name="T87" fmla="*/ 453 h 896"/>
                <a:gd name="T88" fmla="*/ 590 w 1638"/>
                <a:gd name="T89" fmla="*/ 539 h 896"/>
                <a:gd name="T90" fmla="*/ 569 w 1638"/>
                <a:gd name="T91" fmla="*/ 600 h 896"/>
                <a:gd name="T92" fmla="*/ 544 w 1638"/>
                <a:gd name="T93" fmla="*/ 758 h 896"/>
                <a:gd name="T94" fmla="*/ 580 w 1638"/>
                <a:gd name="T95" fmla="*/ 809 h 896"/>
                <a:gd name="T96" fmla="*/ 666 w 1638"/>
                <a:gd name="T97" fmla="*/ 804 h 896"/>
                <a:gd name="T98" fmla="*/ 666 w 1638"/>
                <a:gd name="T99" fmla="*/ 779 h 896"/>
                <a:gd name="T100" fmla="*/ 692 w 1638"/>
                <a:gd name="T101" fmla="*/ 763 h 896"/>
                <a:gd name="T102" fmla="*/ 916 w 1638"/>
                <a:gd name="T103" fmla="*/ 819 h 896"/>
                <a:gd name="T104" fmla="*/ 1012 w 1638"/>
                <a:gd name="T105" fmla="*/ 890 h 896"/>
                <a:gd name="T106" fmla="*/ 1073 w 1638"/>
                <a:gd name="T107" fmla="*/ 896 h 896"/>
                <a:gd name="T108" fmla="*/ 1145 w 1638"/>
                <a:gd name="T109" fmla="*/ 885 h 896"/>
                <a:gd name="T110" fmla="*/ 1226 w 1638"/>
                <a:gd name="T111" fmla="*/ 860 h 8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38" h="896">
                  <a:moveTo>
                    <a:pt x="1241" y="845"/>
                  </a:moveTo>
                  <a:lnTo>
                    <a:pt x="1241" y="845"/>
                  </a:lnTo>
                  <a:lnTo>
                    <a:pt x="1246" y="835"/>
                  </a:lnTo>
                  <a:lnTo>
                    <a:pt x="1251" y="824"/>
                  </a:lnTo>
                  <a:lnTo>
                    <a:pt x="1256" y="814"/>
                  </a:lnTo>
                  <a:lnTo>
                    <a:pt x="1251" y="804"/>
                  </a:lnTo>
                  <a:lnTo>
                    <a:pt x="1241" y="779"/>
                  </a:lnTo>
                  <a:lnTo>
                    <a:pt x="1221" y="758"/>
                  </a:lnTo>
                  <a:lnTo>
                    <a:pt x="1170" y="707"/>
                  </a:lnTo>
                  <a:lnTo>
                    <a:pt x="1119" y="656"/>
                  </a:lnTo>
                  <a:lnTo>
                    <a:pt x="1104" y="641"/>
                  </a:lnTo>
                  <a:lnTo>
                    <a:pt x="1104" y="626"/>
                  </a:lnTo>
                  <a:lnTo>
                    <a:pt x="1109" y="616"/>
                  </a:lnTo>
                  <a:lnTo>
                    <a:pt x="1119" y="606"/>
                  </a:lnTo>
                  <a:lnTo>
                    <a:pt x="1150" y="600"/>
                  </a:lnTo>
                  <a:lnTo>
                    <a:pt x="1165" y="600"/>
                  </a:lnTo>
                  <a:lnTo>
                    <a:pt x="1221" y="590"/>
                  </a:lnTo>
                  <a:lnTo>
                    <a:pt x="1267" y="585"/>
                  </a:lnTo>
                  <a:lnTo>
                    <a:pt x="1307" y="590"/>
                  </a:lnTo>
                  <a:lnTo>
                    <a:pt x="1333" y="595"/>
                  </a:lnTo>
                  <a:lnTo>
                    <a:pt x="1358" y="606"/>
                  </a:lnTo>
                  <a:lnTo>
                    <a:pt x="1374" y="616"/>
                  </a:lnTo>
                  <a:lnTo>
                    <a:pt x="1384" y="621"/>
                  </a:lnTo>
                  <a:lnTo>
                    <a:pt x="1414" y="641"/>
                  </a:lnTo>
                  <a:lnTo>
                    <a:pt x="1440" y="651"/>
                  </a:lnTo>
                  <a:lnTo>
                    <a:pt x="1465" y="661"/>
                  </a:lnTo>
                  <a:lnTo>
                    <a:pt x="1491" y="667"/>
                  </a:lnTo>
                  <a:lnTo>
                    <a:pt x="1531" y="667"/>
                  </a:lnTo>
                  <a:lnTo>
                    <a:pt x="1572" y="661"/>
                  </a:lnTo>
                  <a:lnTo>
                    <a:pt x="1603" y="646"/>
                  </a:lnTo>
                  <a:lnTo>
                    <a:pt x="1623" y="636"/>
                  </a:lnTo>
                  <a:lnTo>
                    <a:pt x="1638" y="621"/>
                  </a:lnTo>
                  <a:lnTo>
                    <a:pt x="1541" y="570"/>
                  </a:lnTo>
                  <a:lnTo>
                    <a:pt x="1496" y="544"/>
                  </a:lnTo>
                  <a:lnTo>
                    <a:pt x="1480" y="519"/>
                  </a:lnTo>
                  <a:lnTo>
                    <a:pt x="1470" y="499"/>
                  </a:lnTo>
                  <a:lnTo>
                    <a:pt x="1450" y="478"/>
                  </a:lnTo>
                  <a:lnTo>
                    <a:pt x="1429" y="458"/>
                  </a:lnTo>
                  <a:lnTo>
                    <a:pt x="1419" y="453"/>
                  </a:lnTo>
                  <a:lnTo>
                    <a:pt x="1404" y="448"/>
                  </a:lnTo>
                  <a:lnTo>
                    <a:pt x="1394" y="453"/>
                  </a:lnTo>
                  <a:lnTo>
                    <a:pt x="1384" y="458"/>
                  </a:lnTo>
                  <a:lnTo>
                    <a:pt x="1368" y="468"/>
                  </a:lnTo>
                  <a:lnTo>
                    <a:pt x="1358" y="483"/>
                  </a:lnTo>
                  <a:lnTo>
                    <a:pt x="1312" y="468"/>
                  </a:lnTo>
                  <a:lnTo>
                    <a:pt x="1297" y="453"/>
                  </a:lnTo>
                  <a:lnTo>
                    <a:pt x="1267" y="422"/>
                  </a:lnTo>
                  <a:lnTo>
                    <a:pt x="1246" y="412"/>
                  </a:lnTo>
                  <a:lnTo>
                    <a:pt x="1226" y="402"/>
                  </a:lnTo>
                  <a:lnTo>
                    <a:pt x="1211" y="407"/>
                  </a:lnTo>
                  <a:lnTo>
                    <a:pt x="1201" y="412"/>
                  </a:lnTo>
                  <a:lnTo>
                    <a:pt x="1195" y="417"/>
                  </a:lnTo>
                  <a:lnTo>
                    <a:pt x="1190" y="427"/>
                  </a:lnTo>
                  <a:lnTo>
                    <a:pt x="1170" y="438"/>
                  </a:lnTo>
                  <a:lnTo>
                    <a:pt x="1160" y="443"/>
                  </a:lnTo>
                  <a:lnTo>
                    <a:pt x="1145" y="443"/>
                  </a:lnTo>
                  <a:lnTo>
                    <a:pt x="1129" y="438"/>
                  </a:lnTo>
                  <a:lnTo>
                    <a:pt x="1114" y="427"/>
                  </a:lnTo>
                  <a:lnTo>
                    <a:pt x="1089" y="402"/>
                  </a:lnTo>
                  <a:lnTo>
                    <a:pt x="1063" y="392"/>
                  </a:lnTo>
                  <a:lnTo>
                    <a:pt x="1048" y="382"/>
                  </a:lnTo>
                  <a:lnTo>
                    <a:pt x="987" y="377"/>
                  </a:lnTo>
                  <a:lnTo>
                    <a:pt x="982" y="336"/>
                  </a:lnTo>
                  <a:lnTo>
                    <a:pt x="977" y="315"/>
                  </a:lnTo>
                  <a:lnTo>
                    <a:pt x="966" y="310"/>
                  </a:lnTo>
                  <a:lnTo>
                    <a:pt x="961" y="315"/>
                  </a:lnTo>
                  <a:lnTo>
                    <a:pt x="941" y="315"/>
                  </a:lnTo>
                  <a:lnTo>
                    <a:pt x="941" y="305"/>
                  </a:lnTo>
                  <a:lnTo>
                    <a:pt x="931" y="290"/>
                  </a:lnTo>
                  <a:lnTo>
                    <a:pt x="926" y="285"/>
                  </a:lnTo>
                  <a:lnTo>
                    <a:pt x="916" y="280"/>
                  </a:lnTo>
                  <a:lnTo>
                    <a:pt x="905" y="280"/>
                  </a:lnTo>
                  <a:lnTo>
                    <a:pt x="890" y="280"/>
                  </a:lnTo>
                  <a:lnTo>
                    <a:pt x="849" y="270"/>
                  </a:lnTo>
                  <a:lnTo>
                    <a:pt x="824" y="259"/>
                  </a:lnTo>
                  <a:lnTo>
                    <a:pt x="804" y="259"/>
                  </a:lnTo>
                  <a:lnTo>
                    <a:pt x="778" y="265"/>
                  </a:lnTo>
                  <a:lnTo>
                    <a:pt x="768" y="259"/>
                  </a:lnTo>
                  <a:lnTo>
                    <a:pt x="748" y="244"/>
                  </a:lnTo>
                  <a:lnTo>
                    <a:pt x="712" y="209"/>
                  </a:lnTo>
                  <a:lnTo>
                    <a:pt x="697" y="198"/>
                  </a:lnTo>
                  <a:lnTo>
                    <a:pt x="681" y="193"/>
                  </a:lnTo>
                  <a:lnTo>
                    <a:pt x="671" y="198"/>
                  </a:lnTo>
                  <a:lnTo>
                    <a:pt x="671" y="204"/>
                  </a:lnTo>
                  <a:lnTo>
                    <a:pt x="666" y="224"/>
                  </a:lnTo>
                  <a:lnTo>
                    <a:pt x="676" y="239"/>
                  </a:lnTo>
                  <a:lnTo>
                    <a:pt x="692" y="265"/>
                  </a:lnTo>
                  <a:lnTo>
                    <a:pt x="692" y="275"/>
                  </a:lnTo>
                  <a:lnTo>
                    <a:pt x="687" y="285"/>
                  </a:lnTo>
                  <a:lnTo>
                    <a:pt x="666" y="285"/>
                  </a:lnTo>
                  <a:lnTo>
                    <a:pt x="631" y="280"/>
                  </a:lnTo>
                  <a:lnTo>
                    <a:pt x="595" y="270"/>
                  </a:lnTo>
                  <a:lnTo>
                    <a:pt x="559" y="254"/>
                  </a:lnTo>
                  <a:lnTo>
                    <a:pt x="534" y="239"/>
                  </a:lnTo>
                  <a:lnTo>
                    <a:pt x="514" y="224"/>
                  </a:lnTo>
                  <a:lnTo>
                    <a:pt x="488" y="198"/>
                  </a:lnTo>
                  <a:lnTo>
                    <a:pt x="478" y="188"/>
                  </a:lnTo>
                  <a:lnTo>
                    <a:pt x="361" y="112"/>
                  </a:lnTo>
                  <a:lnTo>
                    <a:pt x="300" y="76"/>
                  </a:lnTo>
                  <a:lnTo>
                    <a:pt x="300" y="71"/>
                  </a:lnTo>
                  <a:lnTo>
                    <a:pt x="300" y="56"/>
                  </a:lnTo>
                  <a:lnTo>
                    <a:pt x="300" y="51"/>
                  </a:lnTo>
                  <a:lnTo>
                    <a:pt x="295" y="46"/>
                  </a:lnTo>
                  <a:lnTo>
                    <a:pt x="285" y="41"/>
                  </a:lnTo>
                  <a:lnTo>
                    <a:pt x="274" y="41"/>
                  </a:lnTo>
                  <a:lnTo>
                    <a:pt x="178" y="0"/>
                  </a:lnTo>
                  <a:lnTo>
                    <a:pt x="167" y="5"/>
                  </a:lnTo>
                  <a:lnTo>
                    <a:pt x="152" y="10"/>
                  </a:lnTo>
                  <a:lnTo>
                    <a:pt x="147" y="31"/>
                  </a:lnTo>
                  <a:lnTo>
                    <a:pt x="137" y="51"/>
                  </a:lnTo>
                  <a:lnTo>
                    <a:pt x="122" y="66"/>
                  </a:lnTo>
                  <a:lnTo>
                    <a:pt x="111" y="71"/>
                  </a:lnTo>
                  <a:lnTo>
                    <a:pt x="101" y="71"/>
                  </a:lnTo>
                  <a:lnTo>
                    <a:pt x="91" y="71"/>
                  </a:lnTo>
                  <a:lnTo>
                    <a:pt x="81" y="66"/>
                  </a:lnTo>
                  <a:lnTo>
                    <a:pt x="56" y="51"/>
                  </a:lnTo>
                  <a:lnTo>
                    <a:pt x="45" y="46"/>
                  </a:lnTo>
                  <a:lnTo>
                    <a:pt x="35" y="46"/>
                  </a:lnTo>
                  <a:lnTo>
                    <a:pt x="30" y="51"/>
                  </a:lnTo>
                  <a:lnTo>
                    <a:pt x="25" y="61"/>
                  </a:lnTo>
                  <a:lnTo>
                    <a:pt x="25" y="76"/>
                  </a:lnTo>
                  <a:lnTo>
                    <a:pt x="25" y="97"/>
                  </a:lnTo>
                  <a:lnTo>
                    <a:pt x="20" y="117"/>
                  </a:lnTo>
                  <a:lnTo>
                    <a:pt x="10" y="137"/>
                  </a:lnTo>
                  <a:lnTo>
                    <a:pt x="0" y="158"/>
                  </a:lnTo>
                  <a:lnTo>
                    <a:pt x="137" y="224"/>
                  </a:lnTo>
                  <a:lnTo>
                    <a:pt x="259" y="244"/>
                  </a:lnTo>
                  <a:lnTo>
                    <a:pt x="310" y="254"/>
                  </a:lnTo>
                  <a:lnTo>
                    <a:pt x="325" y="254"/>
                  </a:lnTo>
                  <a:lnTo>
                    <a:pt x="335" y="254"/>
                  </a:lnTo>
                  <a:lnTo>
                    <a:pt x="351" y="259"/>
                  </a:lnTo>
                  <a:lnTo>
                    <a:pt x="356" y="265"/>
                  </a:lnTo>
                  <a:lnTo>
                    <a:pt x="356" y="275"/>
                  </a:lnTo>
                  <a:lnTo>
                    <a:pt x="351" y="290"/>
                  </a:lnTo>
                  <a:lnTo>
                    <a:pt x="335" y="310"/>
                  </a:lnTo>
                  <a:lnTo>
                    <a:pt x="330" y="321"/>
                  </a:lnTo>
                  <a:lnTo>
                    <a:pt x="330" y="331"/>
                  </a:lnTo>
                  <a:lnTo>
                    <a:pt x="330" y="351"/>
                  </a:lnTo>
                  <a:lnTo>
                    <a:pt x="340" y="371"/>
                  </a:lnTo>
                  <a:lnTo>
                    <a:pt x="351" y="392"/>
                  </a:lnTo>
                  <a:lnTo>
                    <a:pt x="376" y="417"/>
                  </a:lnTo>
                  <a:lnTo>
                    <a:pt x="412" y="443"/>
                  </a:lnTo>
                  <a:lnTo>
                    <a:pt x="437" y="448"/>
                  </a:lnTo>
                  <a:lnTo>
                    <a:pt x="468" y="453"/>
                  </a:lnTo>
                  <a:lnTo>
                    <a:pt x="503" y="448"/>
                  </a:lnTo>
                  <a:lnTo>
                    <a:pt x="514" y="443"/>
                  </a:lnTo>
                  <a:lnTo>
                    <a:pt x="539" y="438"/>
                  </a:lnTo>
                  <a:lnTo>
                    <a:pt x="554" y="443"/>
                  </a:lnTo>
                  <a:lnTo>
                    <a:pt x="564" y="453"/>
                  </a:lnTo>
                  <a:lnTo>
                    <a:pt x="575" y="468"/>
                  </a:lnTo>
                  <a:lnTo>
                    <a:pt x="585" y="494"/>
                  </a:lnTo>
                  <a:lnTo>
                    <a:pt x="590" y="539"/>
                  </a:lnTo>
                  <a:lnTo>
                    <a:pt x="590" y="565"/>
                  </a:lnTo>
                  <a:lnTo>
                    <a:pt x="585" y="580"/>
                  </a:lnTo>
                  <a:lnTo>
                    <a:pt x="569" y="600"/>
                  </a:lnTo>
                  <a:lnTo>
                    <a:pt x="554" y="636"/>
                  </a:lnTo>
                  <a:lnTo>
                    <a:pt x="544" y="697"/>
                  </a:lnTo>
                  <a:lnTo>
                    <a:pt x="539" y="728"/>
                  </a:lnTo>
                  <a:lnTo>
                    <a:pt x="544" y="758"/>
                  </a:lnTo>
                  <a:lnTo>
                    <a:pt x="549" y="779"/>
                  </a:lnTo>
                  <a:lnTo>
                    <a:pt x="564" y="799"/>
                  </a:lnTo>
                  <a:lnTo>
                    <a:pt x="580" y="809"/>
                  </a:lnTo>
                  <a:lnTo>
                    <a:pt x="605" y="824"/>
                  </a:lnTo>
                  <a:lnTo>
                    <a:pt x="646" y="845"/>
                  </a:lnTo>
                  <a:lnTo>
                    <a:pt x="697" y="870"/>
                  </a:lnTo>
                  <a:lnTo>
                    <a:pt x="666" y="804"/>
                  </a:lnTo>
                  <a:lnTo>
                    <a:pt x="661" y="794"/>
                  </a:lnTo>
                  <a:lnTo>
                    <a:pt x="661" y="784"/>
                  </a:lnTo>
                  <a:lnTo>
                    <a:pt x="666" y="779"/>
                  </a:lnTo>
                  <a:lnTo>
                    <a:pt x="671" y="773"/>
                  </a:lnTo>
                  <a:lnTo>
                    <a:pt x="687" y="763"/>
                  </a:lnTo>
                  <a:lnTo>
                    <a:pt x="692" y="763"/>
                  </a:lnTo>
                  <a:lnTo>
                    <a:pt x="778" y="748"/>
                  </a:lnTo>
                  <a:lnTo>
                    <a:pt x="829" y="738"/>
                  </a:lnTo>
                  <a:lnTo>
                    <a:pt x="885" y="784"/>
                  </a:lnTo>
                  <a:lnTo>
                    <a:pt x="916" y="819"/>
                  </a:lnTo>
                  <a:lnTo>
                    <a:pt x="997" y="885"/>
                  </a:lnTo>
                  <a:lnTo>
                    <a:pt x="1012" y="890"/>
                  </a:lnTo>
                  <a:lnTo>
                    <a:pt x="1022" y="896"/>
                  </a:lnTo>
                  <a:lnTo>
                    <a:pt x="1073" y="896"/>
                  </a:lnTo>
                  <a:lnTo>
                    <a:pt x="1109" y="896"/>
                  </a:lnTo>
                  <a:lnTo>
                    <a:pt x="1145" y="885"/>
                  </a:lnTo>
                  <a:lnTo>
                    <a:pt x="1190" y="880"/>
                  </a:lnTo>
                  <a:lnTo>
                    <a:pt x="1211" y="875"/>
                  </a:lnTo>
                  <a:lnTo>
                    <a:pt x="1226" y="860"/>
                  </a:lnTo>
                  <a:lnTo>
                    <a:pt x="1241" y="845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12915" y="5596"/>
              <a:ext cx="1432" cy="2212"/>
            </a:xfrm>
            <a:custGeom>
              <a:avLst/>
              <a:gdLst>
                <a:gd name="T0" fmla="*/ 148 w 642"/>
                <a:gd name="T1" fmla="*/ 758 h 992"/>
                <a:gd name="T2" fmla="*/ 163 w 642"/>
                <a:gd name="T3" fmla="*/ 885 h 992"/>
                <a:gd name="T4" fmla="*/ 265 w 642"/>
                <a:gd name="T5" fmla="*/ 911 h 992"/>
                <a:gd name="T6" fmla="*/ 326 w 642"/>
                <a:gd name="T7" fmla="*/ 926 h 992"/>
                <a:gd name="T8" fmla="*/ 382 w 642"/>
                <a:gd name="T9" fmla="*/ 921 h 992"/>
                <a:gd name="T10" fmla="*/ 428 w 642"/>
                <a:gd name="T11" fmla="*/ 962 h 992"/>
                <a:gd name="T12" fmla="*/ 448 w 642"/>
                <a:gd name="T13" fmla="*/ 987 h 992"/>
                <a:gd name="T14" fmla="*/ 484 w 642"/>
                <a:gd name="T15" fmla="*/ 977 h 992"/>
                <a:gd name="T16" fmla="*/ 499 w 642"/>
                <a:gd name="T17" fmla="*/ 946 h 992"/>
                <a:gd name="T18" fmla="*/ 535 w 642"/>
                <a:gd name="T19" fmla="*/ 931 h 992"/>
                <a:gd name="T20" fmla="*/ 555 w 642"/>
                <a:gd name="T21" fmla="*/ 936 h 992"/>
                <a:gd name="T22" fmla="*/ 575 w 642"/>
                <a:gd name="T23" fmla="*/ 901 h 992"/>
                <a:gd name="T24" fmla="*/ 596 w 642"/>
                <a:gd name="T25" fmla="*/ 850 h 992"/>
                <a:gd name="T26" fmla="*/ 637 w 642"/>
                <a:gd name="T27" fmla="*/ 845 h 992"/>
                <a:gd name="T28" fmla="*/ 642 w 642"/>
                <a:gd name="T29" fmla="*/ 829 h 992"/>
                <a:gd name="T30" fmla="*/ 616 w 642"/>
                <a:gd name="T31" fmla="*/ 794 h 992"/>
                <a:gd name="T32" fmla="*/ 581 w 642"/>
                <a:gd name="T33" fmla="*/ 753 h 992"/>
                <a:gd name="T34" fmla="*/ 519 w 642"/>
                <a:gd name="T35" fmla="*/ 717 h 992"/>
                <a:gd name="T36" fmla="*/ 484 w 642"/>
                <a:gd name="T37" fmla="*/ 616 h 992"/>
                <a:gd name="T38" fmla="*/ 525 w 642"/>
                <a:gd name="T39" fmla="*/ 544 h 992"/>
                <a:gd name="T40" fmla="*/ 586 w 642"/>
                <a:gd name="T41" fmla="*/ 473 h 992"/>
                <a:gd name="T42" fmla="*/ 621 w 642"/>
                <a:gd name="T43" fmla="*/ 402 h 992"/>
                <a:gd name="T44" fmla="*/ 611 w 642"/>
                <a:gd name="T45" fmla="*/ 371 h 992"/>
                <a:gd name="T46" fmla="*/ 591 w 642"/>
                <a:gd name="T47" fmla="*/ 341 h 992"/>
                <a:gd name="T48" fmla="*/ 596 w 642"/>
                <a:gd name="T49" fmla="*/ 315 h 992"/>
                <a:gd name="T50" fmla="*/ 637 w 642"/>
                <a:gd name="T51" fmla="*/ 249 h 992"/>
                <a:gd name="T52" fmla="*/ 631 w 642"/>
                <a:gd name="T53" fmla="*/ 224 h 992"/>
                <a:gd name="T54" fmla="*/ 565 w 642"/>
                <a:gd name="T55" fmla="*/ 178 h 992"/>
                <a:gd name="T56" fmla="*/ 504 w 642"/>
                <a:gd name="T57" fmla="*/ 168 h 992"/>
                <a:gd name="T58" fmla="*/ 458 w 642"/>
                <a:gd name="T59" fmla="*/ 132 h 992"/>
                <a:gd name="T60" fmla="*/ 438 w 642"/>
                <a:gd name="T61" fmla="*/ 51 h 992"/>
                <a:gd name="T62" fmla="*/ 296 w 642"/>
                <a:gd name="T63" fmla="*/ 0 h 992"/>
                <a:gd name="T64" fmla="*/ 341 w 642"/>
                <a:gd name="T65" fmla="*/ 152 h 992"/>
                <a:gd name="T66" fmla="*/ 362 w 642"/>
                <a:gd name="T67" fmla="*/ 203 h 992"/>
                <a:gd name="T68" fmla="*/ 336 w 642"/>
                <a:gd name="T69" fmla="*/ 270 h 992"/>
                <a:gd name="T70" fmla="*/ 275 w 642"/>
                <a:gd name="T71" fmla="*/ 320 h 992"/>
                <a:gd name="T72" fmla="*/ 270 w 642"/>
                <a:gd name="T73" fmla="*/ 346 h 992"/>
                <a:gd name="T74" fmla="*/ 265 w 642"/>
                <a:gd name="T75" fmla="*/ 371 h 992"/>
                <a:gd name="T76" fmla="*/ 255 w 642"/>
                <a:gd name="T77" fmla="*/ 387 h 992"/>
                <a:gd name="T78" fmla="*/ 46 w 642"/>
                <a:gd name="T79" fmla="*/ 387 h 992"/>
                <a:gd name="T80" fmla="*/ 0 w 642"/>
                <a:gd name="T81" fmla="*/ 402 h 992"/>
                <a:gd name="T82" fmla="*/ 16 w 642"/>
                <a:gd name="T83" fmla="*/ 427 h 992"/>
                <a:gd name="T84" fmla="*/ 67 w 642"/>
                <a:gd name="T85" fmla="*/ 453 h 992"/>
                <a:gd name="T86" fmla="*/ 72 w 642"/>
                <a:gd name="T87" fmla="*/ 473 h 992"/>
                <a:gd name="T88" fmla="*/ 46 w 642"/>
                <a:gd name="T89" fmla="*/ 483 h 992"/>
                <a:gd name="T90" fmla="*/ 21 w 642"/>
                <a:gd name="T91" fmla="*/ 519 h 992"/>
                <a:gd name="T92" fmla="*/ 41 w 642"/>
                <a:gd name="T93" fmla="*/ 565 h 992"/>
                <a:gd name="T94" fmla="*/ 143 w 642"/>
                <a:gd name="T95" fmla="*/ 605 h 992"/>
                <a:gd name="T96" fmla="*/ 168 w 642"/>
                <a:gd name="T97" fmla="*/ 621 h 992"/>
                <a:gd name="T98" fmla="*/ 168 w 642"/>
                <a:gd name="T99" fmla="*/ 687 h 992"/>
                <a:gd name="T100" fmla="*/ 138 w 642"/>
                <a:gd name="T101" fmla="*/ 743 h 9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42" h="992">
                  <a:moveTo>
                    <a:pt x="138" y="743"/>
                  </a:moveTo>
                  <a:lnTo>
                    <a:pt x="138" y="743"/>
                  </a:lnTo>
                  <a:lnTo>
                    <a:pt x="148" y="758"/>
                  </a:lnTo>
                  <a:lnTo>
                    <a:pt x="148" y="885"/>
                  </a:lnTo>
                  <a:lnTo>
                    <a:pt x="163" y="885"/>
                  </a:lnTo>
                  <a:lnTo>
                    <a:pt x="189" y="890"/>
                  </a:lnTo>
                  <a:lnTo>
                    <a:pt x="265" y="911"/>
                  </a:lnTo>
                  <a:lnTo>
                    <a:pt x="290" y="911"/>
                  </a:lnTo>
                  <a:lnTo>
                    <a:pt x="326" y="926"/>
                  </a:lnTo>
                  <a:lnTo>
                    <a:pt x="336" y="921"/>
                  </a:lnTo>
                  <a:lnTo>
                    <a:pt x="367" y="921"/>
                  </a:lnTo>
                  <a:lnTo>
                    <a:pt x="382" y="921"/>
                  </a:lnTo>
                  <a:lnTo>
                    <a:pt x="397" y="931"/>
                  </a:lnTo>
                  <a:lnTo>
                    <a:pt x="413" y="941"/>
                  </a:lnTo>
                  <a:lnTo>
                    <a:pt x="428" y="962"/>
                  </a:lnTo>
                  <a:lnTo>
                    <a:pt x="433" y="972"/>
                  </a:lnTo>
                  <a:lnTo>
                    <a:pt x="448" y="987"/>
                  </a:lnTo>
                  <a:lnTo>
                    <a:pt x="464" y="992"/>
                  </a:lnTo>
                  <a:lnTo>
                    <a:pt x="474" y="987"/>
                  </a:lnTo>
                  <a:lnTo>
                    <a:pt x="484" y="977"/>
                  </a:lnTo>
                  <a:lnTo>
                    <a:pt x="494" y="951"/>
                  </a:lnTo>
                  <a:lnTo>
                    <a:pt x="499" y="946"/>
                  </a:lnTo>
                  <a:lnTo>
                    <a:pt x="504" y="936"/>
                  </a:lnTo>
                  <a:lnTo>
                    <a:pt x="519" y="931"/>
                  </a:lnTo>
                  <a:lnTo>
                    <a:pt x="535" y="931"/>
                  </a:lnTo>
                  <a:lnTo>
                    <a:pt x="550" y="931"/>
                  </a:lnTo>
                  <a:lnTo>
                    <a:pt x="555" y="936"/>
                  </a:lnTo>
                  <a:lnTo>
                    <a:pt x="560" y="936"/>
                  </a:lnTo>
                  <a:lnTo>
                    <a:pt x="570" y="926"/>
                  </a:lnTo>
                  <a:lnTo>
                    <a:pt x="575" y="901"/>
                  </a:lnTo>
                  <a:lnTo>
                    <a:pt x="586" y="870"/>
                  </a:lnTo>
                  <a:lnTo>
                    <a:pt x="596" y="850"/>
                  </a:lnTo>
                  <a:lnTo>
                    <a:pt x="601" y="845"/>
                  </a:lnTo>
                  <a:lnTo>
                    <a:pt x="611" y="839"/>
                  </a:lnTo>
                  <a:lnTo>
                    <a:pt x="637" y="845"/>
                  </a:lnTo>
                  <a:lnTo>
                    <a:pt x="637" y="839"/>
                  </a:lnTo>
                  <a:lnTo>
                    <a:pt x="642" y="829"/>
                  </a:lnTo>
                  <a:lnTo>
                    <a:pt x="637" y="814"/>
                  </a:lnTo>
                  <a:lnTo>
                    <a:pt x="626" y="804"/>
                  </a:lnTo>
                  <a:lnTo>
                    <a:pt x="616" y="794"/>
                  </a:lnTo>
                  <a:lnTo>
                    <a:pt x="601" y="758"/>
                  </a:lnTo>
                  <a:lnTo>
                    <a:pt x="581" y="753"/>
                  </a:lnTo>
                  <a:lnTo>
                    <a:pt x="560" y="748"/>
                  </a:lnTo>
                  <a:lnTo>
                    <a:pt x="540" y="738"/>
                  </a:lnTo>
                  <a:lnTo>
                    <a:pt x="519" y="717"/>
                  </a:lnTo>
                  <a:lnTo>
                    <a:pt x="499" y="687"/>
                  </a:lnTo>
                  <a:lnTo>
                    <a:pt x="489" y="641"/>
                  </a:lnTo>
                  <a:lnTo>
                    <a:pt x="484" y="616"/>
                  </a:lnTo>
                  <a:lnTo>
                    <a:pt x="489" y="590"/>
                  </a:lnTo>
                  <a:lnTo>
                    <a:pt x="519" y="580"/>
                  </a:lnTo>
                  <a:lnTo>
                    <a:pt x="525" y="544"/>
                  </a:lnTo>
                  <a:lnTo>
                    <a:pt x="545" y="524"/>
                  </a:lnTo>
                  <a:lnTo>
                    <a:pt x="586" y="473"/>
                  </a:lnTo>
                  <a:lnTo>
                    <a:pt x="606" y="448"/>
                  </a:lnTo>
                  <a:lnTo>
                    <a:pt x="621" y="417"/>
                  </a:lnTo>
                  <a:lnTo>
                    <a:pt x="621" y="402"/>
                  </a:lnTo>
                  <a:lnTo>
                    <a:pt x="621" y="392"/>
                  </a:lnTo>
                  <a:lnTo>
                    <a:pt x="621" y="381"/>
                  </a:lnTo>
                  <a:lnTo>
                    <a:pt x="611" y="371"/>
                  </a:lnTo>
                  <a:lnTo>
                    <a:pt x="606" y="361"/>
                  </a:lnTo>
                  <a:lnTo>
                    <a:pt x="591" y="341"/>
                  </a:lnTo>
                  <a:lnTo>
                    <a:pt x="586" y="331"/>
                  </a:lnTo>
                  <a:lnTo>
                    <a:pt x="586" y="326"/>
                  </a:lnTo>
                  <a:lnTo>
                    <a:pt x="596" y="315"/>
                  </a:lnTo>
                  <a:lnTo>
                    <a:pt x="606" y="310"/>
                  </a:lnTo>
                  <a:lnTo>
                    <a:pt x="637" y="249"/>
                  </a:lnTo>
                  <a:lnTo>
                    <a:pt x="631" y="224"/>
                  </a:lnTo>
                  <a:lnTo>
                    <a:pt x="611" y="203"/>
                  </a:lnTo>
                  <a:lnTo>
                    <a:pt x="591" y="188"/>
                  </a:lnTo>
                  <a:lnTo>
                    <a:pt x="565" y="178"/>
                  </a:lnTo>
                  <a:lnTo>
                    <a:pt x="525" y="168"/>
                  </a:lnTo>
                  <a:lnTo>
                    <a:pt x="504" y="168"/>
                  </a:lnTo>
                  <a:lnTo>
                    <a:pt x="484" y="163"/>
                  </a:lnTo>
                  <a:lnTo>
                    <a:pt x="469" y="147"/>
                  </a:lnTo>
                  <a:lnTo>
                    <a:pt x="458" y="132"/>
                  </a:lnTo>
                  <a:lnTo>
                    <a:pt x="448" y="107"/>
                  </a:lnTo>
                  <a:lnTo>
                    <a:pt x="443" y="66"/>
                  </a:lnTo>
                  <a:lnTo>
                    <a:pt x="438" y="51"/>
                  </a:lnTo>
                  <a:lnTo>
                    <a:pt x="433" y="41"/>
                  </a:lnTo>
                  <a:lnTo>
                    <a:pt x="377" y="5"/>
                  </a:lnTo>
                  <a:lnTo>
                    <a:pt x="296" y="0"/>
                  </a:lnTo>
                  <a:lnTo>
                    <a:pt x="306" y="117"/>
                  </a:lnTo>
                  <a:lnTo>
                    <a:pt x="341" y="152"/>
                  </a:lnTo>
                  <a:lnTo>
                    <a:pt x="352" y="168"/>
                  </a:lnTo>
                  <a:lnTo>
                    <a:pt x="362" y="183"/>
                  </a:lnTo>
                  <a:lnTo>
                    <a:pt x="362" y="203"/>
                  </a:lnTo>
                  <a:lnTo>
                    <a:pt x="362" y="219"/>
                  </a:lnTo>
                  <a:lnTo>
                    <a:pt x="352" y="244"/>
                  </a:lnTo>
                  <a:lnTo>
                    <a:pt x="336" y="270"/>
                  </a:lnTo>
                  <a:lnTo>
                    <a:pt x="316" y="290"/>
                  </a:lnTo>
                  <a:lnTo>
                    <a:pt x="296" y="310"/>
                  </a:lnTo>
                  <a:lnTo>
                    <a:pt x="275" y="320"/>
                  </a:lnTo>
                  <a:lnTo>
                    <a:pt x="260" y="331"/>
                  </a:lnTo>
                  <a:lnTo>
                    <a:pt x="270" y="346"/>
                  </a:lnTo>
                  <a:lnTo>
                    <a:pt x="270" y="356"/>
                  </a:lnTo>
                  <a:lnTo>
                    <a:pt x="270" y="366"/>
                  </a:lnTo>
                  <a:lnTo>
                    <a:pt x="265" y="371"/>
                  </a:lnTo>
                  <a:lnTo>
                    <a:pt x="260" y="381"/>
                  </a:lnTo>
                  <a:lnTo>
                    <a:pt x="255" y="387"/>
                  </a:lnTo>
                  <a:lnTo>
                    <a:pt x="179" y="381"/>
                  </a:lnTo>
                  <a:lnTo>
                    <a:pt x="46" y="387"/>
                  </a:lnTo>
                  <a:lnTo>
                    <a:pt x="26" y="387"/>
                  </a:lnTo>
                  <a:lnTo>
                    <a:pt x="6" y="392"/>
                  </a:lnTo>
                  <a:lnTo>
                    <a:pt x="0" y="402"/>
                  </a:lnTo>
                  <a:lnTo>
                    <a:pt x="0" y="407"/>
                  </a:lnTo>
                  <a:lnTo>
                    <a:pt x="6" y="417"/>
                  </a:lnTo>
                  <a:lnTo>
                    <a:pt x="16" y="427"/>
                  </a:lnTo>
                  <a:lnTo>
                    <a:pt x="51" y="443"/>
                  </a:lnTo>
                  <a:lnTo>
                    <a:pt x="67" y="453"/>
                  </a:lnTo>
                  <a:lnTo>
                    <a:pt x="77" y="458"/>
                  </a:lnTo>
                  <a:lnTo>
                    <a:pt x="77" y="468"/>
                  </a:lnTo>
                  <a:lnTo>
                    <a:pt x="72" y="473"/>
                  </a:lnTo>
                  <a:lnTo>
                    <a:pt x="56" y="478"/>
                  </a:lnTo>
                  <a:lnTo>
                    <a:pt x="46" y="483"/>
                  </a:lnTo>
                  <a:lnTo>
                    <a:pt x="31" y="493"/>
                  </a:lnTo>
                  <a:lnTo>
                    <a:pt x="26" y="509"/>
                  </a:lnTo>
                  <a:lnTo>
                    <a:pt x="21" y="519"/>
                  </a:lnTo>
                  <a:lnTo>
                    <a:pt x="26" y="534"/>
                  </a:lnTo>
                  <a:lnTo>
                    <a:pt x="31" y="554"/>
                  </a:lnTo>
                  <a:lnTo>
                    <a:pt x="41" y="565"/>
                  </a:lnTo>
                  <a:lnTo>
                    <a:pt x="62" y="570"/>
                  </a:lnTo>
                  <a:lnTo>
                    <a:pt x="143" y="605"/>
                  </a:lnTo>
                  <a:lnTo>
                    <a:pt x="158" y="610"/>
                  </a:lnTo>
                  <a:lnTo>
                    <a:pt x="168" y="621"/>
                  </a:lnTo>
                  <a:lnTo>
                    <a:pt x="173" y="641"/>
                  </a:lnTo>
                  <a:lnTo>
                    <a:pt x="179" y="666"/>
                  </a:lnTo>
                  <a:lnTo>
                    <a:pt x="168" y="687"/>
                  </a:lnTo>
                  <a:lnTo>
                    <a:pt x="148" y="728"/>
                  </a:lnTo>
                  <a:lnTo>
                    <a:pt x="138" y="743"/>
                  </a:lnTo>
                  <a:close/>
                </a:path>
              </a:pathLst>
            </a:custGeom>
            <a:solidFill>
              <a:srgbClr val="443F19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3" name="Freeform 19"/>
            <p:cNvSpPr/>
            <p:nvPr/>
          </p:nvSpPr>
          <p:spPr bwMode="auto">
            <a:xfrm>
              <a:off x="12837" y="4358"/>
              <a:ext cx="874" cy="1079"/>
            </a:xfrm>
            <a:custGeom>
              <a:avLst/>
              <a:gdLst>
                <a:gd name="T0" fmla="*/ 361 w 392"/>
                <a:gd name="T1" fmla="*/ 71 h 484"/>
                <a:gd name="T2" fmla="*/ 285 w 392"/>
                <a:gd name="T3" fmla="*/ 36 h 484"/>
                <a:gd name="T4" fmla="*/ 270 w 392"/>
                <a:gd name="T5" fmla="*/ 26 h 484"/>
                <a:gd name="T6" fmla="*/ 234 w 392"/>
                <a:gd name="T7" fmla="*/ 10 h 484"/>
                <a:gd name="T8" fmla="*/ 168 w 392"/>
                <a:gd name="T9" fmla="*/ 0 h 484"/>
                <a:gd name="T10" fmla="*/ 61 w 392"/>
                <a:gd name="T11" fmla="*/ 15 h 484"/>
                <a:gd name="T12" fmla="*/ 46 w 392"/>
                <a:gd name="T13" fmla="*/ 15 h 484"/>
                <a:gd name="T14" fmla="*/ 5 w 392"/>
                <a:gd name="T15" fmla="*/ 31 h 484"/>
                <a:gd name="T16" fmla="*/ 5 w 392"/>
                <a:gd name="T17" fmla="*/ 56 h 484"/>
                <a:gd name="T18" fmla="*/ 20 w 392"/>
                <a:gd name="T19" fmla="*/ 71 h 484"/>
                <a:gd name="T20" fmla="*/ 122 w 392"/>
                <a:gd name="T21" fmla="*/ 168 h 484"/>
                <a:gd name="T22" fmla="*/ 152 w 392"/>
                <a:gd name="T23" fmla="*/ 219 h 484"/>
                <a:gd name="T24" fmla="*/ 152 w 392"/>
                <a:gd name="T25" fmla="*/ 239 h 484"/>
                <a:gd name="T26" fmla="*/ 137 w 392"/>
                <a:gd name="T27" fmla="*/ 260 h 484"/>
                <a:gd name="T28" fmla="*/ 122 w 392"/>
                <a:gd name="T29" fmla="*/ 275 h 484"/>
                <a:gd name="T30" fmla="*/ 86 w 392"/>
                <a:gd name="T31" fmla="*/ 295 h 484"/>
                <a:gd name="T32" fmla="*/ 41 w 392"/>
                <a:gd name="T33" fmla="*/ 300 h 484"/>
                <a:gd name="T34" fmla="*/ 10 w 392"/>
                <a:gd name="T35" fmla="*/ 305 h 484"/>
                <a:gd name="T36" fmla="*/ 10 w 392"/>
                <a:gd name="T37" fmla="*/ 311 h 484"/>
                <a:gd name="T38" fmla="*/ 127 w 392"/>
                <a:gd name="T39" fmla="*/ 458 h 484"/>
                <a:gd name="T40" fmla="*/ 152 w 392"/>
                <a:gd name="T41" fmla="*/ 479 h 484"/>
                <a:gd name="T42" fmla="*/ 178 w 392"/>
                <a:gd name="T43" fmla="*/ 479 h 484"/>
                <a:gd name="T44" fmla="*/ 208 w 392"/>
                <a:gd name="T45" fmla="*/ 453 h 484"/>
                <a:gd name="T46" fmla="*/ 229 w 392"/>
                <a:gd name="T47" fmla="*/ 448 h 484"/>
                <a:gd name="T48" fmla="*/ 280 w 392"/>
                <a:gd name="T49" fmla="*/ 468 h 484"/>
                <a:gd name="T50" fmla="*/ 305 w 392"/>
                <a:gd name="T51" fmla="*/ 484 h 484"/>
                <a:gd name="T52" fmla="*/ 336 w 392"/>
                <a:gd name="T53" fmla="*/ 479 h 484"/>
                <a:gd name="T54" fmla="*/ 387 w 392"/>
                <a:gd name="T55" fmla="*/ 458 h 484"/>
                <a:gd name="T56" fmla="*/ 387 w 392"/>
                <a:gd name="T57" fmla="*/ 433 h 484"/>
                <a:gd name="T58" fmla="*/ 387 w 392"/>
                <a:gd name="T59" fmla="*/ 377 h 484"/>
                <a:gd name="T60" fmla="*/ 387 w 392"/>
                <a:gd name="T61" fmla="*/ 336 h 484"/>
                <a:gd name="T62" fmla="*/ 341 w 392"/>
                <a:gd name="T63" fmla="*/ 285 h 484"/>
                <a:gd name="T64" fmla="*/ 320 w 392"/>
                <a:gd name="T65" fmla="*/ 260 h 484"/>
                <a:gd name="T66" fmla="*/ 315 w 392"/>
                <a:gd name="T67" fmla="*/ 209 h 484"/>
                <a:gd name="T68" fmla="*/ 341 w 392"/>
                <a:gd name="T69" fmla="*/ 163 h 484"/>
                <a:gd name="T70" fmla="*/ 361 w 392"/>
                <a:gd name="T71" fmla="*/ 76 h 4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2" h="484">
                  <a:moveTo>
                    <a:pt x="361" y="71"/>
                  </a:moveTo>
                  <a:lnTo>
                    <a:pt x="361" y="71"/>
                  </a:lnTo>
                  <a:lnTo>
                    <a:pt x="325" y="61"/>
                  </a:lnTo>
                  <a:lnTo>
                    <a:pt x="285" y="36"/>
                  </a:lnTo>
                  <a:lnTo>
                    <a:pt x="270" y="26"/>
                  </a:lnTo>
                  <a:lnTo>
                    <a:pt x="254" y="21"/>
                  </a:lnTo>
                  <a:lnTo>
                    <a:pt x="234" y="10"/>
                  </a:lnTo>
                  <a:lnTo>
                    <a:pt x="203" y="5"/>
                  </a:lnTo>
                  <a:lnTo>
                    <a:pt x="168" y="0"/>
                  </a:lnTo>
                  <a:lnTo>
                    <a:pt x="117" y="5"/>
                  </a:lnTo>
                  <a:lnTo>
                    <a:pt x="61" y="15"/>
                  </a:lnTo>
                  <a:lnTo>
                    <a:pt x="46" y="15"/>
                  </a:lnTo>
                  <a:lnTo>
                    <a:pt x="20" y="21"/>
                  </a:lnTo>
                  <a:lnTo>
                    <a:pt x="5" y="31"/>
                  </a:lnTo>
                  <a:lnTo>
                    <a:pt x="0" y="41"/>
                  </a:lnTo>
                  <a:lnTo>
                    <a:pt x="5" y="56"/>
                  </a:lnTo>
                  <a:lnTo>
                    <a:pt x="20" y="71"/>
                  </a:lnTo>
                  <a:lnTo>
                    <a:pt x="71" y="122"/>
                  </a:lnTo>
                  <a:lnTo>
                    <a:pt x="122" y="168"/>
                  </a:lnTo>
                  <a:lnTo>
                    <a:pt x="142" y="194"/>
                  </a:lnTo>
                  <a:lnTo>
                    <a:pt x="152" y="219"/>
                  </a:lnTo>
                  <a:lnTo>
                    <a:pt x="152" y="229"/>
                  </a:lnTo>
                  <a:lnTo>
                    <a:pt x="152" y="239"/>
                  </a:lnTo>
                  <a:lnTo>
                    <a:pt x="147" y="250"/>
                  </a:lnTo>
                  <a:lnTo>
                    <a:pt x="137" y="260"/>
                  </a:lnTo>
                  <a:lnTo>
                    <a:pt x="122" y="275"/>
                  </a:lnTo>
                  <a:lnTo>
                    <a:pt x="107" y="290"/>
                  </a:lnTo>
                  <a:lnTo>
                    <a:pt x="86" y="295"/>
                  </a:lnTo>
                  <a:lnTo>
                    <a:pt x="41" y="300"/>
                  </a:lnTo>
                  <a:lnTo>
                    <a:pt x="10" y="305"/>
                  </a:lnTo>
                  <a:lnTo>
                    <a:pt x="10" y="311"/>
                  </a:lnTo>
                  <a:lnTo>
                    <a:pt x="51" y="367"/>
                  </a:lnTo>
                  <a:lnTo>
                    <a:pt x="127" y="458"/>
                  </a:lnTo>
                  <a:lnTo>
                    <a:pt x="152" y="479"/>
                  </a:lnTo>
                  <a:lnTo>
                    <a:pt x="168" y="484"/>
                  </a:lnTo>
                  <a:lnTo>
                    <a:pt x="178" y="479"/>
                  </a:lnTo>
                  <a:lnTo>
                    <a:pt x="208" y="453"/>
                  </a:lnTo>
                  <a:lnTo>
                    <a:pt x="229" y="448"/>
                  </a:lnTo>
                  <a:lnTo>
                    <a:pt x="254" y="458"/>
                  </a:lnTo>
                  <a:lnTo>
                    <a:pt x="280" y="468"/>
                  </a:lnTo>
                  <a:lnTo>
                    <a:pt x="300" y="484"/>
                  </a:lnTo>
                  <a:lnTo>
                    <a:pt x="305" y="484"/>
                  </a:lnTo>
                  <a:lnTo>
                    <a:pt x="336" y="479"/>
                  </a:lnTo>
                  <a:lnTo>
                    <a:pt x="361" y="468"/>
                  </a:lnTo>
                  <a:lnTo>
                    <a:pt x="387" y="458"/>
                  </a:lnTo>
                  <a:lnTo>
                    <a:pt x="387" y="433"/>
                  </a:lnTo>
                  <a:lnTo>
                    <a:pt x="387" y="377"/>
                  </a:lnTo>
                  <a:lnTo>
                    <a:pt x="392" y="351"/>
                  </a:lnTo>
                  <a:lnTo>
                    <a:pt x="387" y="336"/>
                  </a:lnTo>
                  <a:lnTo>
                    <a:pt x="381" y="326"/>
                  </a:lnTo>
                  <a:lnTo>
                    <a:pt x="341" y="285"/>
                  </a:lnTo>
                  <a:lnTo>
                    <a:pt x="320" y="260"/>
                  </a:lnTo>
                  <a:lnTo>
                    <a:pt x="315" y="234"/>
                  </a:lnTo>
                  <a:lnTo>
                    <a:pt x="315" y="209"/>
                  </a:lnTo>
                  <a:lnTo>
                    <a:pt x="320" y="194"/>
                  </a:lnTo>
                  <a:lnTo>
                    <a:pt x="341" y="163"/>
                  </a:lnTo>
                  <a:lnTo>
                    <a:pt x="351" y="153"/>
                  </a:lnTo>
                  <a:lnTo>
                    <a:pt x="361" y="76"/>
                  </a:lnTo>
                  <a:lnTo>
                    <a:pt x="361" y="71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4" name="Freeform 20"/>
            <p:cNvSpPr/>
            <p:nvPr/>
          </p:nvSpPr>
          <p:spPr bwMode="auto">
            <a:xfrm>
              <a:off x="11348" y="4699"/>
              <a:ext cx="2362" cy="2554"/>
            </a:xfrm>
            <a:custGeom>
              <a:avLst/>
              <a:gdLst>
                <a:gd name="T0" fmla="*/ 804 w 1059"/>
                <a:gd name="T1" fmla="*/ 1119 h 1145"/>
                <a:gd name="T2" fmla="*/ 733 w 1059"/>
                <a:gd name="T3" fmla="*/ 1135 h 1145"/>
                <a:gd name="T4" fmla="*/ 626 w 1059"/>
                <a:gd name="T5" fmla="*/ 1104 h 1145"/>
                <a:gd name="T6" fmla="*/ 580 w 1059"/>
                <a:gd name="T7" fmla="*/ 1094 h 1145"/>
                <a:gd name="T8" fmla="*/ 530 w 1059"/>
                <a:gd name="T9" fmla="*/ 1109 h 1145"/>
                <a:gd name="T10" fmla="*/ 453 w 1059"/>
                <a:gd name="T11" fmla="*/ 1119 h 1145"/>
                <a:gd name="T12" fmla="*/ 321 w 1059"/>
                <a:gd name="T13" fmla="*/ 1094 h 1145"/>
                <a:gd name="T14" fmla="*/ 245 w 1059"/>
                <a:gd name="T15" fmla="*/ 1048 h 1145"/>
                <a:gd name="T16" fmla="*/ 168 w 1059"/>
                <a:gd name="T17" fmla="*/ 972 h 1145"/>
                <a:gd name="T18" fmla="*/ 138 w 1059"/>
                <a:gd name="T19" fmla="*/ 916 h 1145"/>
                <a:gd name="T20" fmla="*/ 153 w 1059"/>
                <a:gd name="T21" fmla="*/ 870 h 1145"/>
                <a:gd name="T22" fmla="*/ 148 w 1059"/>
                <a:gd name="T23" fmla="*/ 809 h 1145"/>
                <a:gd name="T24" fmla="*/ 97 w 1059"/>
                <a:gd name="T25" fmla="*/ 728 h 1145"/>
                <a:gd name="T26" fmla="*/ 77 w 1059"/>
                <a:gd name="T27" fmla="*/ 666 h 1145"/>
                <a:gd name="T28" fmla="*/ 66 w 1059"/>
                <a:gd name="T29" fmla="*/ 616 h 1145"/>
                <a:gd name="T30" fmla="*/ 26 w 1059"/>
                <a:gd name="T31" fmla="*/ 565 h 1145"/>
                <a:gd name="T32" fmla="*/ 5 w 1059"/>
                <a:gd name="T33" fmla="*/ 499 h 1145"/>
                <a:gd name="T34" fmla="*/ 21 w 1059"/>
                <a:gd name="T35" fmla="*/ 463 h 1145"/>
                <a:gd name="T36" fmla="*/ 46 w 1059"/>
                <a:gd name="T37" fmla="*/ 443 h 1145"/>
                <a:gd name="T38" fmla="*/ 77 w 1059"/>
                <a:gd name="T39" fmla="*/ 402 h 1145"/>
                <a:gd name="T40" fmla="*/ 72 w 1059"/>
                <a:gd name="T41" fmla="*/ 341 h 1145"/>
                <a:gd name="T42" fmla="*/ 77 w 1059"/>
                <a:gd name="T43" fmla="*/ 341 h 1145"/>
                <a:gd name="T44" fmla="*/ 92 w 1059"/>
                <a:gd name="T45" fmla="*/ 264 h 1145"/>
                <a:gd name="T46" fmla="*/ 46 w 1059"/>
                <a:gd name="T47" fmla="*/ 168 h 1145"/>
                <a:gd name="T48" fmla="*/ 36 w 1059"/>
                <a:gd name="T49" fmla="*/ 127 h 1145"/>
                <a:gd name="T50" fmla="*/ 56 w 1059"/>
                <a:gd name="T51" fmla="*/ 102 h 1145"/>
                <a:gd name="T52" fmla="*/ 107 w 1059"/>
                <a:gd name="T53" fmla="*/ 102 h 1145"/>
                <a:gd name="T54" fmla="*/ 148 w 1059"/>
                <a:gd name="T55" fmla="*/ 91 h 1145"/>
                <a:gd name="T56" fmla="*/ 133 w 1059"/>
                <a:gd name="T57" fmla="*/ 66 h 1145"/>
                <a:gd name="T58" fmla="*/ 168 w 1059"/>
                <a:gd name="T59" fmla="*/ 91 h 1145"/>
                <a:gd name="T60" fmla="*/ 229 w 1059"/>
                <a:gd name="T61" fmla="*/ 66 h 1145"/>
                <a:gd name="T62" fmla="*/ 219 w 1059"/>
                <a:gd name="T63" fmla="*/ 46 h 1145"/>
                <a:gd name="T64" fmla="*/ 245 w 1059"/>
                <a:gd name="T65" fmla="*/ 25 h 1145"/>
                <a:gd name="T66" fmla="*/ 336 w 1059"/>
                <a:gd name="T67" fmla="*/ 10 h 1145"/>
                <a:gd name="T68" fmla="*/ 479 w 1059"/>
                <a:gd name="T69" fmla="*/ 81 h 1145"/>
                <a:gd name="T70" fmla="*/ 555 w 1059"/>
                <a:gd name="T71" fmla="*/ 147 h 1145"/>
                <a:gd name="T72" fmla="*/ 580 w 1059"/>
                <a:gd name="T73" fmla="*/ 158 h 1145"/>
                <a:gd name="T74" fmla="*/ 672 w 1059"/>
                <a:gd name="T75" fmla="*/ 158 h 1145"/>
                <a:gd name="T76" fmla="*/ 713 w 1059"/>
                <a:gd name="T77" fmla="*/ 214 h 1145"/>
                <a:gd name="T78" fmla="*/ 814 w 1059"/>
                <a:gd name="T79" fmla="*/ 331 h 1145"/>
                <a:gd name="T80" fmla="*/ 840 w 1059"/>
                <a:gd name="T81" fmla="*/ 326 h 1145"/>
                <a:gd name="T82" fmla="*/ 886 w 1059"/>
                <a:gd name="T83" fmla="*/ 300 h 1145"/>
                <a:gd name="T84" fmla="*/ 977 w 1059"/>
                <a:gd name="T85" fmla="*/ 346 h 1145"/>
                <a:gd name="T86" fmla="*/ 1038 w 1059"/>
                <a:gd name="T87" fmla="*/ 554 h 1145"/>
                <a:gd name="T88" fmla="*/ 1059 w 1059"/>
                <a:gd name="T89" fmla="*/ 585 h 1145"/>
                <a:gd name="T90" fmla="*/ 1054 w 1059"/>
                <a:gd name="T91" fmla="*/ 646 h 1145"/>
                <a:gd name="T92" fmla="*/ 993 w 1059"/>
                <a:gd name="T93" fmla="*/ 712 h 1145"/>
                <a:gd name="T94" fmla="*/ 957 w 1059"/>
                <a:gd name="T95" fmla="*/ 733 h 1145"/>
                <a:gd name="T96" fmla="*/ 967 w 1059"/>
                <a:gd name="T97" fmla="*/ 768 h 1145"/>
                <a:gd name="T98" fmla="*/ 952 w 1059"/>
                <a:gd name="T99" fmla="*/ 789 h 1145"/>
                <a:gd name="T100" fmla="*/ 748 w 1059"/>
                <a:gd name="T101" fmla="*/ 789 h 1145"/>
                <a:gd name="T102" fmla="*/ 708 w 1059"/>
                <a:gd name="T103" fmla="*/ 794 h 1145"/>
                <a:gd name="T104" fmla="*/ 703 w 1059"/>
                <a:gd name="T105" fmla="*/ 819 h 1145"/>
                <a:gd name="T106" fmla="*/ 748 w 1059"/>
                <a:gd name="T107" fmla="*/ 845 h 1145"/>
                <a:gd name="T108" fmla="*/ 774 w 1059"/>
                <a:gd name="T109" fmla="*/ 870 h 1145"/>
                <a:gd name="T110" fmla="*/ 748 w 1059"/>
                <a:gd name="T111" fmla="*/ 885 h 1145"/>
                <a:gd name="T112" fmla="*/ 723 w 1059"/>
                <a:gd name="T113" fmla="*/ 911 h 1145"/>
                <a:gd name="T114" fmla="*/ 733 w 1059"/>
                <a:gd name="T115" fmla="*/ 956 h 1145"/>
                <a:gd name="T116" fmla="*/ 759 w 1059"/>
                <a:gd name="T117" fmla="*/ 972 h 1145"/>
                <a:gd name="T118" fmla="*/ 855 w 1059"/>
                <a:gd name="T119" fmla="*/ 1012 h 1145"/>
                <a:gd name="T120" fmla="*/ 876 w 1059"/>
                <a:gd name="T121" fmla="*/ 1068 h 1145"/>
                <a:gd name="T122" fmla="*/ 835 w 1059"/>
                <a:gd name="T123" fmla="*/ 1145 h 1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59" h="1145">
                  <a:moveTo>
                    <a:pt x="835" y="1145"/>
                  </a:moveTo>
                  <a:lnTo>
                    <a:pt x="804" y="1119"/>
                  </a:lnTo>
                  <a:lnTo>
                    <a:pt x="784" y="1135"/>
                  </a:lnTo>
                  <a:lnTo>
                    <a:pt x="759" y="1135"/>
                  </a:lnTo>
                  <a:lnTo>
                    <a:pt x="733" y="1135"/>
                  </a:lnTo>
                  <a:lnTo>
                    <a:pt x="703" y="1135"/>
                  </a:lnTo>
                  <a:lnTo>
                    <a:pt x="657" y="1119"/>
                  </a:lnTo>
                  <a:lnTo>
                    <a:pt x="626" y="1104"/>
                  </a:lnTo>
                  <a:lnTo>
                    <a:pt x="606" y="1094"/>
                  </a:lnTo>
                  <a:lnTo>
                    <a:pt x="580" y="1094"/>
                  </a:lnTo>
                  <a:lnTo>
                    <a:pt x="550" y="1099"/>
                  </a:lnTo>
                  <a:lnTo>
                    <a:pt x="530" y="1109"/>
                  </a:lnTo>
                  <a:lnTo>
                    <a:pt x="514" y="1114"/>
                  </a:lnTo>
                  <a:lnTo>
                    <a:pt x="494" y="1119"/>
                  </a:lnTo>
                  <a:lnTo>
                    <a:pt x="453" y="1119"/>
                  </a:lnTo>
                  <a:lnTo>
                    <a:pt x="392" y="1114"/>
                  </a:lnTo>
                  <a:lnTo>
                    <a:pt x="321" y="1094"/>
                  </a:lnTo>
                  <a:lnTo>
                    <a:pt x="285" y="1079"/>
                  </a:lnTo>
                  <a:lnTo>
                    <a:pt x="245" y="1048"/>
                  </a:lnTo>
                  <a:lnTo>
                    <a:pt x="204" y="1012"/>
                  </a:lnTo>
                  <a:lnTo>
                    <a:pt x="168" y="972"/>
                  </a:lnTo>
                  <a:lnTo>
                    <a:pt x="143" y="941"/>
                  </a:lnTo>
                  <a:lnTo>
                    <a:pt x="138" y="926"/>
                  </a:lnTo>
                  <a:lnTo>
                    <a:pt x="138" y="916"/>
                  </a:lnTo>
                  <a:lnTo>
                    <a:pt x="148" y="901"/>
                  </a:lnTo>
                  <a:lnTo>
                    <a:pt x="153" y="870"/>
                  </a:lnTo>
                  <a:lnTo>
                    <a:pt x="158" y="845"/>
                  </a:lnTo>
                  <a:lnTo>
                    <a:pt x="153" y="824"/>
                  </a:lnTo>
                  <a:lnTo>
                    <a:pt x="148" y="809"/>
                  </a:lnTo>
                  <a:lnTo>
                    <a:pt x="122" y="743"/>
                  </a:lnTo>
                  <a:lnTo>
                    <a:pt x="97" y="728"/>
                  </a:lnTo>
                  <a:lnTo>
                    <a:pt x="82" y="707"/>
                  </a:lnTo>
                  <a:lnTo>
                    <a:pt x="77" y="687"/>
                  </a:lnTo>
                  <a:lnTo>
                    <a:pt x="77" y="666"/>
                  </a:lnTo>
                  <a:lnTo>
                    <a:pt x="72" y="641"/>
                  </a:lnTo>
                  <a:lnTo>
                    <a:pt x="66" y="616"/>
                  </a:lnTo>
                  <a:lnTo>
                    <a:pt x="51" y="590"/>
                  </a:lnTo>
                  <a:lnTo>
                    <a:pt x="26" y="565"/>
                  </a:lnTo>
                  <a:lnTo>
                    <a:pt x="5" y="549"/>
                  </a:lnTo>
                  <a:lnTo>
                    <a:pt x="0" y="534"/>
                  </a:lnTo>
                  <a:lnTo>
                    <a:pt x="5" y="499"/>
                  </a:lnTo>
                  <a:lnTo>
                    <a:pt x="10" y="478"/>
                  </a:lnTo>
                  <a:lnTo>
                    <a:pt x="21" y="463"/>
                  </a:lnTo>
                  <a:lnTo>
                    <a:pt x="31" y="453"/>
                  </a:lnTo>
                  <a:lnTo>
                    <a:pt x="46" y="443"/>
                  </a:lnTo>
                  <a:lnTo>
                    <a:pt x="61" y="432"/>
                  </a:lnTo>
                  <a:lnTo>
                    <a:pt x="72" y="422"/>
                  </a:lnTo>
                  <a:lnTo>
                    <a:pt x="77" y="402"/>
                  </a:lnTo>
                  <a:lnTo>
                    <a:pt x="77" y="371"/>
                  </a:lnTo>
                  <a:lnTo>
                    <a:pt x="72" y="341"/>
                  </a:lnTo>
                  <a:lnTo>
                    <a:pt x="72" y="336"/>
                  </a:lnTo>
                  <a:lnTo>
                    <a:pt x="77" y="341"/>
                  </a:lnTo>
                  <a:lnTo>
                    <a:pt x="92" y="315"/>
                  </a:lnTo>
                  <a:lnTo>
                    <a:pt x="92" y="290"/>
                  </a:lnTo>
                  <a:lnTo>
                    <a:pt x="92" y="264"/>
                  </a:lnTo>
                  <a:lnTo>
                    <a:pt x="82" y="239"/>
                  </a:lnTo>
                  <a:lnTo>
                    <a:pt x="56" y="188"/>
                  </a:lnTo>
                  <a:lnTo>
                    <a:pt x="46" y="168"/>
                  </a:lnTo>
                  <a:lnTo>
                    <a:pt x="36" y="142"/>
                  </a:lnTo>
                  <a:lnTo>
                    <a:pt x="36" y="127"/>
                  </a:lnTo>
                  <a:lnTo>
                    <a:pt x="41" y="112"/>
                  </a:lnTo>
                  <a:lnTo>
                    <a:pt x="46" y="107"/>
                  </a:lnTo>
                  <a:lnTo>
                    <a:pt x="56" y="102"/>
                  </a:lnTo>
                  <a:lnTo>
                    <a:pt x="87" y="102"/>
                  </a:lnTo>
                  <a:lnTo>
                    <a:pt x="107" y="102"/>
                  </a:lnTo>
                  <a:lnTo>
                    <a:pt x="127" y="102"/>
                  </a:lnTo>
                  <a:lnTo>
                    <a:pt x="143" y="97"/>
                  </a:lnTo>
                  <a:lnTo>
                    <a:pt x="148" y="91"/>
                  </a:lnTo>
                  <a:lnTo>
                    <a:pt x="148" y="86"/>
                  </a:lnTo>
                  <a:lnTo>
                    <a:pt x="143" y="76"/>
                  </a:lnTo>
                  <a:lnTo>
                    <a:pt x="133" y="66"/>
                  </a:lnTo>
                  <a:lnTo>
                    <a:pt x="138" y="71"/>
                  </a:lnTo>
                  <a:lnTo>
                    <a:pt x="168" y="91"/>
                  </a:lnTo>
                  <a:lnTo>
                    <a:pt x="204" y="107"/>
                  </a:lnTo>
                  <a:lnTo>
                    <a:pt x="255" y="132"/>
                  </a:lnTo>
                  <a:lnTo>
                    <a:pt x="229" y="66"/>
                  </a:lnTo>
                  <a:lnTo>
                    <a:pt x="219" y="56"/>
                  </a:lnTo>
                  <a:lnTo>
                    <a:pt x="219" y="46"/>
                  </a:lnTo>
                  <a:lnTo>
                    <a:pt x="224" y="41"/>
                  </a:lnTo>
                  <a:lnTo>
                    <a:pt x="229" y="35"/>
                  </a:lnTo>
                  <a:lnTo>
                    <a:pt x="245" y="25"/>
                  </a:lnTo>
                  <a:lnTo>
                    <a:pt x="250" y="25"/>
                  </a:lnTo>
                  <a:lnTo>
                    <a:pt x="336" y="10"/>
                  </a:lnTo>
                  <a:lnTo>
                    <a:pt x="392" y="0"/>
                  </a:lnTo>
                  <a:lnTo>
                    <a:pt x="443" y="46"/>
                  </a:lnTo>
                  <a:lnTo>
                    <a:pt x="479" y="81"/>
                  </a:lnTo>
                  <a:lnTo>
                    <a:pt x="555" y="147"/>
                  </a:lnTo>
                  <a:lnTo>
                    <a:pt x="575" y="158"/>
                  </a:lnTo>
                  <a:lnTo>
                    <a:pt x="580" y="158"/>
                  </a:lnTo>
                  <a:lnTo>
                    <a:pt x="631" y="158"/>
                  </a:lnTo>
                  <a:lnTo>
                    <a:pt x="672" y="158"/>
                  </a:lnTo>
                  <a:lnTo>
                    <a:pt x="713" y="214"/>
                  </a:lnTo>
                  <a:lnTo>
                    <a:pt x="789" y="305"/>
                  </a:lnTo>
                  <a:lnTo>
                    <a:pt x="814" y="331"/>
                  </a:lnTo>
                  <a:lnTo>
                    <a:pt x="830" y="336"/>
                  </a:lnTo>
                  <a:lnTo>
                    <a:pt x="840" y="331"/>
                  </a:lnTo>
                  <a:lnTo>
                    <a:pt x="840" y="326"/>
                  </a:lnTo>
                  <a:lnTo>
                    <a:pt x="870" y="300"/>
                  </a:lnTo>
                  <a:lnTo>
                    <a:pt x="886" y="300"/>
                  </a:lnTo>
                  <a:lnTo>
                    <a:pt x="906" y="300"/>
                  </a:lnTo>
                  <a:lnTo>
                    <a:pt x="947" y="320"/>
                  </a:lnTo>
                  <a:lnTo>
                    <a:pt x="977" y="346"/>
                  </a:lnTo>
                  <a:lnTo>
                    <a:pt x="993" y="356"/>
                  </a:lnTo>
                  <a:lnTo>
                    <a:pt x="1003" y="519"/>
                  </a:lnTo>
                  <a:lnTo>
                    <a:pt x="1038" y="554"/>
                  </a:lnTo>
                  <a:lnTo>
                    <a:pt x="1049" y="570"/>
                  </a:lnTo>
                  <a:lnTo>
                    <a:pt x="1059" y="585"/>
                  </a:lnTo>
                  <a:lnTo>
                    <a:pt x="1059" y="605"/>
                  </a:lnTo>
                  <a:lnTo>
                    <a:pt x="1059" y="621"/>
                  </a:lnTo>
                  <a:lnTo>
                    <a:pt x="1054" y="646"/>
                  </a:lnTo>
                  <a:lnTo>
                    <a:pt x="1033" y="672"/>
                  </a:lnTo>
                  <a:lnTo>
                    <a:pt x="1013" y="697"/>
                  </a:lnTo>
                  <a:lnTo>
                    <a:pt x="993" y="712"/>
                  </a:lnTo>
                  <a:lnTo>
                    <a:pt x="972" y="722"/>
                  </a:lnTo>
                  <a:lnTo>
                    <a:pt x="957" y="733"/>
                  </a:lnTo>
                  <a:lnTo>
                    <a:pt x="967" y="748"/>
                  </a:lnTo>
                  <a:lnTo>
                    <a:pt x="967" y="758"/>
                  </a:lnTo>
                  <a:lnTo>
                    <a:pt x="967" y="768"/>
                  </a:lnTo>
                  <a:lnTo>
                    <a:pt x="967" y="773"/>
                  </a:lnTo>
                  <a:lnTo>
                    <a:pt x="957" y="783"/>
                  </a:lnTo>
                  <a:lnTo>
                    <a:pt x="952" y="789"/>
                  </a:lnTo>
                  <a:lnTo>
                    <a:pt x="876" y="789"/>
                  </a:lnTo>
                  <a:lnTo>
                    <a:pt x="748" y="789"/>
                  </a:lnTo>
                  <a:lnTo>
                    <a:pt x="723" y="789"/>
                  </a:lnTo>
                  <a:lnTo>
                    <a:pt x="708" y="794"/>
                  </a:lnTo>
                  <a:lnTo>
                    <a:pt x="697" y="804"/>
                  </a:lnTo>
                  <a:lnTo>
                    <a:pt x="697" y="809"/>
                  </a:lnTo>
                  <a:lnTo>
                    <a:pt x="703" y="819"/>
                  </a:lnTo>
                  <a:lnTo>
                    <a:pt x="713" y="829"/>
                  </a:lnTo>
                  <a:lnTo>
                    <a:pt x="748" y="845"/>
                  </a:lnTo>
                  <a:lnTo>
                    <a:pt x="764" y="855"/>
                  </a:lnTo>
                  <a:lnTo>
                    <a:pt x="774" y="860"/>
                  </a:lnTo>
                  <a:lnTo>
                    <a:pt x="774" y="870"/>
                  </a:lnTo>
                  <a:lnTo>
                    <a:pt x="769" y="875"/>
                  </a:lnTo>
                  <a:lnTo>
                    <a:pt x="753" y="885"/>
                  </a:lnTo>
                  <a:lnTo>
                    <a:pt x="748" y="885"/>
                  </a:lnTo>
                  <a:lnTo>
                    <a:pt x="728" y="895"/>
                  </a:lnTo>
                  <a:lnTo>
                    <a:pt x="723" y="911"/>
                  </a:lnTo>
                  <a:lnTo>
                    <a:pt x="718" y="921"/>
                  </a:lnTo>
                  <a:lnTo>
                    <a:pt x="723" y="936"/>
                  </a:lnTo>
                  <a:lnTo>
                    <a:pt x="733" y="956"/>
                  </a:lnTo>
                  <a:lnTo>
                    <a:pt x="738" y="967"/>
                  </a:lnTo>
                  <a:lnTo>
                    <a:pt x="759" y="972"/>
                  </a:lnTo>
                  <a:lnTo>
                    <a:pt x="840" y="1007"/>
                  </a:lnTo>
                  <a:lnTo>
                    <a:pt x="855" y="1012"/>
                  </a:lnTo>
                  <a:lnTo>
                    <a:pt x="865" y="1023"/>
                  </a:lnTo>
                  <a:lnTo>
                    <a:pt x="876" y="1043"/>
                  </a:lnTo>
                  <a:lnTo>
                    <a:pt x="876" y="1068"/>
                  </a:lnTo>
                  <a:lnTo>
                    <a:pt x="870" y="1089"/>
                  </a:lnTo>
                  <a:lnTo>
                    <a:pt x="850" y="1130"/>
                  </a:lnTo>
                  <a:lnTo>
                    <a:pt x="835" y="1145"/>
                  </a:lnTo>
                  <a:close/>
                </a:path>
              </a:pathLst>
            </a:custGeom>
            <a:solidFill>
              <a:srgbClr val="E5E09C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13506" y="4438"/>
              <a:ext cx="1158" cy="1724"/>
            </a:xfrm>
            <a:custGeom>
              <a:avLst/>
              <a:gdLst>
                <a:gd name="T0" fmla="*/ 448 w 519"/>
                <a:gd name="T1" fmla="*/ 763 h 773"/>
                <a:gd name="T2" fmla="*/ 478 w 519"/>
                <a:gd name="T3" fmla="*/ 758 h 773"/>
                <a:gd name="T4" fmla="*/ 483 w 519"/>
                <a:gd name="T5" fmla="*/ 738 h 773"/>
                <a:gd name="T6" fmla="*/ 468 w 519"/>
                <a:gd name="T7" fmla="*/ 702 h 773"/>
                <a:gd name="T8" fmla="*/ 422 w 519"/>
                <a:gd name="T9" fmla="*/ 646 h 773"/>
                <a:gd name="T10" fmla="*/ 417 w 519"/>
                <a:gd name="T11" fmla="*/ 621 h 773"/>
                <a:gd name="T12" fmla="*/ 433 w 519"/>
                <a:gd name="T13" fmla="*/ 605 h 773"/>
                <a:gd name="T14" fmla="*/ 478 w 519"/>
                <a:gd name="T15" fmla="*/ 600 h 773"/>
                <a:gd name="T16" fmla="*/ 499 w 519"/>
                <a:gd name="T17" fmla="*/ 600 h 773"/>
                <a:gd name="T18" fmla="*/ 519 w 519"/>
                <a:gd name="T19" fmla="*/ 575 h 773"/>
                <a:gd name="T20" fmla="*/ 504 w 519"/>
                <a:gd name="T21" fmla="*/ 529 h 773"/>
                <a:gd name="T22" fmla="*/ 494 w 519"/>
                <a:gd name="T23" fmla="*/ 514 h 773"/>
                <a:gd name="T24" fmla="*/ 504 w 519"/>
                <a:gd name="T25" fmla="*/ 468 h 773"/>
                <a:gd name="T26" fmla="*/ 494 w 519"/>
                <a:gd name="T27" fmla="*/ 432 h 773"/>
                <a:gd name="T28" fmla="*/ 463 w 519"/>
                <a:gd name="T29" fmla="*/ 402 h 773"/>
                <a:gd name="T30" fmla="*/ 443 w 519"/>
                <a:gd name="T31" fmla="*/ 387 h 773"/>
                <a:gd name="T32" fmla="*/ 346 w 519"/>
                <a:gd name="T33" fmla="*/ 295 h 773"/>
                <a:gd name="T34" fmla="*/ 316 w 519"/>
                <a:gd name="T35" fmla="*/ 244 h 773"/>
                <a:gd name="T36" fmla="*/ 321 w 519"/>
                <a:gd name="T37" fmla="*/ 229 h 773"/>
                <a:gd name="T38" fmla="*/ 310 w 519"/>
                <a:gd name="T39" fmla="*/ 173 h 773"/>
                <a:gd name="T40" fmla="*/ 285 w 519"/>
                <a:gd name="T41" fmla="*/ 137 h 773"/>
                <a:gd name="T42" fmla="*/ 260 w 519"/>
                <a:gd name="T43" fmla="*/ 127 h 773"/>
                <a:gd name="T44" fmla="*/ 244 w 519"/>
                <a:gd name="T45" fmla="*/ 96 h 773"/>
                <a:gd name="T46" fmla="*/ 244 w 519"/>
                <a:gd name="T47" fmla="*/ 71 h 773"/>
                <a:gd name="T48" fmla="*/ 265 w 519"/>
                <a:gd name="T49" fmla="*/ 66 h 773"/>
                <a:gd name="T50" fmla="*/ 270 w 519"/>
                <a:gd name="T51" fmla="*/ 61 h 773"/>
                <a:gd name="T52" fmla="*/ 285 w 519"/>
                <a:gd name="T53" fmla="*/ 40 h 773"/>
                <a:gd name="T54" fmla="*/ 270 w 519"/>
                <a:gd name="T55" fmla="*/ 20 h 773"/>
                <a:gd name="T56" fmla="*/ 249 w 519"/>
                <a:gd name="T57" fmla="*/ 5 h 773"/>
                <a:gd name="T58" fmla="*/ 234 w 519"/>
                <a:gd name="T59" fmla="*/ 0 h 773"/>
                <a:gd name="T60" fmla="*/ 188 w 519"/>
                <a:gd name="T61" fmla="*/ 30 h 773"/>
                <a:gd name="T62" fmla="*/ 132 w 519"/>
                <a:gd name="T63" fmla="*/ 46 h 773"/>
                <a:gd name="T64" fmla="*/ 61 w 519"/>
                <a:gd name="T65" fmla="*/ 40 h 773"/>
                <a:gd name="T66" fmla="*/ 46 w 519"/>
                <a:gd name="T67" fmla="*/ 117 h 773"/>
                <a:gd name="T68" fmla="*/ 20 w 519"/>
                <a:gd name="T69" fmla="*/ 158 h 773"/>
                <a:gd name="T70" fmla="*/ 15 w 519"/>
                <a:gd name="T71" fmla="*/ 198 h 773"/>
                <a:gd name="T72" fmla="*/ 36 w 519"/>
                <a:gd name="T73" fmla="*/ 249 h 773"/>
                <a:gd name="T74" fmla="*/ 81 w 519"/>
                <a:gd name="T75" fmla="*/ 295 h 773"/>
                <a:gd name="T76" fmla="*/ 87 w 519"/>
                <a:gd name="T77" fmla="*/ 315 h 773"/>
                <a:gd name="T78" fmla="*/ 87 w 519"/>
                <a:gd name="T79" fmla="*/ 341 h 773"/>
                <a:gd name="T80" fmla="*/ 81 w 519"/>
                <a:gd name="T81" fmla="*/ 422 h 773"/>
                <a:gd name="T82" fmla="*/ 61 w 519"/>
                <a:gd name="T83" fmla="*/ 437 h 773"/>
                <a:gd name="T84" fmla="*/ 0 w 519"/>
                <a:gd name="T85" fmla="*/ 448 h 773"/>
                <a:gd name="T86" fmla="*/ 0 w 519"/>
                <a:gd name="T87" fmla="*/ 453 h 773"/>
                <a:gd name="T88" fmla="*/ 31 w 519"/>
                <a:gd name="T89" fmla="*/ 519 h 773"/>
                <a:gd name="T90" fmla="*/ 168 w 519"/>
                <a:gd name="T91" fmla="*/ 560 h 773"/>
                <a:gd name="T92" fmla="*/ 173 w 519"/>
                <a:gd name="T93" fmla="*/ 565 h 773"/>
                <a:gd name="T94" fmla="*/ 183 w 519"/>
                <a:gd name="T95" fmla="*/ 626 h 773"/>
                <a:gd name="T96" fmla="*/ 204 w 519"/>
                <a:gd name="T97" fmla="*/ 666 h 773"/>
                <a:gd name="T98" fmla="*/ 239 w 519"/>
                <a:gd name="T99" fmla="*/ 687 h 773"/>
                <a:gd name="T100" fmla="*/ 260 w 519"/>
                <a:gd name="T101" fmla="*/ 687 h 773"/>
                <a:gd name="T102" fmla="*/ 326 w 519"/>
                <a:gd name="T103" fmla="*/ 712 h 773"/>
                <a:gd name="T104" fmla="*/ 366 w 519"/>
                <a:gd name="T105" fmla="*/ 743 h 773"/>
                <a:gd name="T106" fmla="*/ 372 w 519"/>
                <a:gd name="T107" fmla="*/ 773 h 773"/>
                <a:gd name="T108" fmla="*/ 417 w 519"/>
                <a:gd name="T109" fmla="*/ 763 h 773"/>
                <a:gd name="T110" fmla="*/ 448 w 519"/>
                <a:gd name="T111" fmla="*/ 763 h 77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19" h="773">
                  <a:moveTo>
                    <a:pt x="448" y="763"/>
                  </a:moveTo>
                  <a:lnTo>
                    <a:pt x="448" y="763"/>
                  </a:lnTo>
                  <a:lnTo>
                    <a:pt x="468" y="763"/>
                  </a:lnTo>
                  <a:lnTo>
                    <a:pt x="478" y="758"/>
                  </a:lnTo>
                  <a:lnTo>
                    <a:pt x="483" y="748"/>
                  </a:lnTo>
                  <a:lnTo>
                    <a:pt x="483" y="738"/>
                  </a:lnTo>
                  <a:lnTo>
                    <a:pt x="478" y="722"/>
                  </a:lnTo>
                  <a:lnTo>
                    <a:pt x="468" y="702"/>
                  </a:lnTo>
                  <a:lnTo>
                    <a:pt x="422" y="646"/>
                  </a:lnTo>
                  <a:lnTo>
                    <a:pt x="417" y="636"/>
                  </a:lnTo>
                  <a:lnTo>
                    <a:pt x="417" y="621"/>
                  </a:lnTo>
                  <a:lnTo>
                    <a:pt x="422" y="610"/>
                  </a:lnTo>
                  <a:lnTo>
                    <a:pt x="433" y="605"/>
                  </a:lnTo>
                  <a:lnTo>
                    <a:pt x="453" y="600"/>
                  </a:lnTo>
                  <a:lnTo>
                    <a:pt x="478" y="600"/>
                  </a:lnTo>
                  <a:lnTo>
                    <a:pt x="499" y="600"/>
                  </a:lnTo>
                  <a:lnTo>
                    <a:pt x="514" y="590"/>
                  </a:lnTo>
                  <a:lnTo>
                    <a:pt x="519" y="575"/>
                  </a:lnTo>
                  <a:lnTo>
                    <a:pt x="519" y="560"/>
                  </a:lnTo>
                  <a:lnTo>
                    <a:pt x="504" y="529"/>
                  </a:lnTo>
                  <a:lnTo>
                    <a:pt x="494" y="514"/>
                  </a:lnTo>
                  <a:lnTo>
                    <a:pt x="499" y="498"/>
                  </a:lnTo>
                  <a:lnTo>
                    <a:pt x="504" y="468"/>
                  </a:lnTo>
                  <a:lnTo>
                    <a:pt x="504" y="448"/>
                  </a:lnTo>
                  <a:lnTo>
                    <a:pt x="494" y="432"/>
                  </a:lnTo>
                  <a:lnTo>
                    <a:pt x="483" y="412"/>
                  </a:lnTo>
                  <a:lnTo>
                    <a:pt x="463" y="402"/>
                  </a:lnTo>
                  <a:lnTo>
                    <a:pt x="443" y="387"/>
                  </a:lnTo>
                  <a:lnTo>
                    <a:pt x="397" y="346"/>
                  </a:lnTo>
                  <a:lnTo>
                    <a:pt x="346" y="295"/>
                  </a:lnTo>
                  <a:lnTo>
                    <a:pt x="326" y="269"/>
                  </a:lnTo>
                  <a:lnTo>
                    <a:pt x="316" y="244"/>
                  </a:lnTo>
                  <a:lnTo>
                    <a:pt x="321" y="229"/>
                  </a:lnTo>
                  <a:lnTo>
                    <a:pt x="316" y="193"/>
                  </a:lnTo>
                  <a:lnTo>
                    <a:pt x="310" y="173"/>
                  </a:lnTo>
                  <a:lnTo>
                    <a:pt x="300" y="152"/>
                  </a:lnTo>
                  <a:lnTo>
                    <a:pt x="285" y="137"/>
                  </a:lnTo>
                  <a:lnTo>
                    <a:pt x="260" y="127"/>
                  </a:lnTo>
                  <a:lnTo>
                    <a:pt x="254" y="117"/>
                  </a:lnTo>
                  <a:lnTo>
                    <a:pt x="244" y="96"/>
                  </a:lnTo>
                  <a:lnTo>
                    <a:pt x="244" y="81"/>
                  </a:lnTo>
                  <a:lnTo>
                    <a:pt x="244" y="71"/>
                  </a:lnTo>
                  <a:lnTo>
                    <a:pt x="249" y="66"/>
                  </a:lnTo>
                  <a:lnTo>
                    <a:pt x="265" y="66"/>
                  </a:lnTo>
                  <a:lnTo>
                    <a:pt x="270" y="61"/>
                  </a:lnTo>
                  <a:lnTo>
                    <a:pt x="285" y="51"/>
                  </a:lnTo>
                  <a:lnTo>
                    <a:pt x="285" y="40"/>
                  </a:lnTo>
                  <a:lnTo>
                    <a:pt x="280" y="30"/>
                  </a:lnTo>
                  <a:lnTo>
                    <a:pt x="270" y="20"/>
                  </a:lnTo>
                  <a:lnTo>
                    <a:pt x="249" y="5"/>
                  </a:lnTo>
                  <a:lnTo>
                    <a:pt x="234" y="0"/>
                  </a:lnTo>
                  <a:lnTo>
                    <a:pt x="224" y="10"/>
                  </a:lnTo>
                  <a:lnTo>
                    <a:pt x="188" y="30"/>
                  </a:lnTo>
                  <a:lnTo>
                    <a:pt x="163" y="40"/>
                  </a:lnTo>
                  <a:lnTo>
                    <a:pt x="132" y="46"/>
                  </a:lnTo>
                  <a:lnTo>
                    <a:pt x="102" y="46"/>
                  </a:lnTo>
                  <a:lnTo>
                    <a:pt x="61" y="40"/>
                  </a:lnTo>
                  <a:lnTo>
                    <a:pt x="46" y="117"/>
                  </a:lnTo>
                  <a:lnTo>
                    <a:pt x="36" y="127"/>
                  </a:lnTo>
                  <a:lnTo>
                    <a:pt x="20" y="158"/>
                  </a:lnTo>
                  <a:lnTo>
                    <a:pt x="15" y="178"/>
                  </a:lnTo>
                  <a:lnTo>
                    <a:pt x="15" y="198"/>
                  </a:lnTo>
                  <a:lnTo>
                    <a:pt x="20" y="224"/>
                  </a:lnTo>
                  <a:lnTo>
                    <a:pt x="36" y="249"/>
                  </a:lnTo>
                  <a:lnTo>
                    <a:pt x="81" y="295"/>
                  </a:lnTo>
                  <a:lnTo>
                    <a:pt x="87" y="300"/>
                  </a:lnTo>
                  <a:lnTo>
                    <a:pt x="87" y="315"/>
                  </a:lnTo>
                  <a:lnTo>
                    <a:pt x="87" y="341"/>
                  </a:lnTo>
                  <a:lnTo>
                    <a:pt x="81" y="397"/>
                  </a:lnTo>
                  <a:lnTo>
                    <a:pt x="81" y="422"/>
                  </a:lnTo>
                  <a:lnTo>
                    <a:pt x="61" y="437"/>
                  </a:lnTo>
                  <a:lnTo>
                    <a:pt x="36" y="443"/>
                  </a:lnTo>
                  <a:lnTo>
                    <a:pt x="0" y="448"/>
                  </a:lnTo>
                  <a:lnTo>
                    <a:pt x="0" y="453"/>
                  </a:lnTo>
                  <a:lnTo>
                    <a:pt x="31" y="473"/>
                  </a:lnTo>
                  <a:lnTo>
                    <a:pt x="31" y="519"/>
                  </a:lnTo>
                  <a:lnTo>
                    <a:pt x="112" y="524"/>
                  </a:lnTo>
                  <a:lnTo>
                    <a:pt x="168" y="560"/>
                  </a:lnTo>
                  <a:lnTo>
                    <a:pt x="173" y="565"/>
                  </a:lnTo>
                  <a:lnTo>
                    <a:pt x="178" y="585"/>
                  </a:lnTo>
                  <a:lnTo>
                    <a:pt x="183" y="626"/>
                  </a:lnTo>
                  <a:lnTo>
                    <a:pt x="193" y="651"/>
                  </a:lnTo>
                  <a:lnTo>
                    <a:pt x="204" y="666"/>
                  </a:lnTo>
                  <a:lnTo>
                    <a:pt x="219" y="682"/>
                  </a:lnTo>
                  <a:lnTo>
                    <a:pt x="239" y="687"/>
                  </a:lnTo>
                  <a:lnTo>
                    <a:pt x="260" y="687"/>
                  </a:lnTo>
                  <a:lnTo>
                    <a:pt x="300" y="697"/>
                  </a:lnTo>
                  <a:lnTo>
                    <a:pt x="326" y="712"/>
                  </a:lnTo>
                  <a:lnTo>
                    <a:pt x="346" y="722"/>
                  </a:lnTo>
                  <a:lnTo>
                    <a:pt x="366" y="743"/>
                  </a:lnTo>
                  <a:lnTo>
                    <a:pt x="372" y="773"/>
                  </a:lnTo>
                  <a:lnTo>
                    <a:pt x="397" y="763"/>
                  </a:lnTo>
                  <a:lnTo>
                    <a:pt x="417" y="763"/>
                  </a:lnTo>
                  <a:lnTo>
                    <a:pt x="448" y="763"/>
                  </a:lnTo>
                  <a:close/>
                </a:path>
              </a:pathLst>
            </a:custGeom>
            <a:solidFill>
              <a:srgbClr val="BAA54E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6" name="任意多边形 25"/>
            <p:cNvSpPr/>
            <p:nvPr/>
          </p:nvSpPr>
          <p:spPr bwMode="auto">
            <a:xfrm>
              <a:off x="3629" y="6619"/>
              <a:ext cx="7206" cy="4380"/>
            </a:xfrm>
            <a:custGeom>
              <a:avLst/>
              <a:gdLst>
                <a:gd name="connsiteX0" fmla="*/ 1181155 w 4575912"/>
                <a:gd name="connsiteY0" fmla="*/ 0 h 2781519"/>
                <a:gd name="connsiteX1" fmla="*/ 1210896 w 4575912"/>
                <a:gd name="connsiteY1" fmla="*/ 0 h 2781519"/>
                <a:gd name="connsiteX2" fmla="*/ 1311450 w 4575912"/>
                <a:gd name="connsiteY2" fmla="*/ 28325 h 2781519"/>
                <a:gd name="connsiteX3" fmla="*/ 1441745 w 4575912"/>
                <a:gd name="connsiteY3" fmla="*/ 72229 h 2781519"/>
                <a:gd name="connsiteX4" fmla="*/ 1570624 w 4575912"/>
                <a:gd name="connsiteY4" fmla="*/ 128879 h 2781519"/>
                <a:gd name="connsiteX5" fmla="*/ 1664097 w 4575912"/>
                <a:gd name="connsiteY5" fmla="*/ 172783 h 2781519"/>
                <a:gd name="connsiteX6" fmla="*/ 1700920 w 4575912"/>
                <a:gd name="connsiteY6" fmla="*/ 186945 h 2781519"/>
                <a:gd name="connsiteX7" fmla="*/ 1736326 w 4575912"/>
                <a:gd name="connsiteY7" fmla="*/ 201108 h 2781519"/>
                <a:gd name="connsiteX8" fmla="*/ 1794392 w 4575912"/>
                <a:gd name="connsiteY8" fmla="*/ 201108 h 2781519"/>
                <a:gd name="connsiteX9" fmla="*/ 1845377 w 4575912"/>
                <a:gd name="connsiteY9" fmla="*/ 201108 h 2781519"/>
                <a:gd name="connsiteX10" fmla="*/ 1866621 w 4575912"/>
                <a:gd name="connsiteY10" fmla="*/ 194027 h 2781519"/>
                <a:gd name="connsiteX11" fmla="*/ 2097470 w 4575912"/>
                <a:gd name="connsiteY11" fmla="*/ 237930 h 2781519"/>
                <a:gd name="connsiteX12" fmla="*/ 2256090 w 4575912"/>
                <a:gd name="connsiteY12" fmla="*/ 230849 h 2781519"/>
                <a:gd name="connsiteX13" fmla="*/ 2384969 w 4575912"/>
                <a:gd name="connsiteY13" fmla="*/ 237930 h 2781519"/>
                <a:gd name="connsiteX14" fmla="*/ 2435955 w 4575912"/>
                <a:gd name="connsiteY14" fmla="*/ 245012 h 2781519"/>
                <a:gd name="connsiteX15" fmla="*/ 2471361 w 4575912"/>
                <a:gd name="connsiteY15" fmla="*/ 252093 h 2781519"/>
                <a:gd name="connsiteX16" fmla="*/ 2501102 w 4575912"/>
                <a:gd name="connsiteY16" fmla="*/ 252093 h 2781519"/>
                <a:gd name="connsiteX17" fmla="*/ 2580412 w 4575912"/>
                <a:gd name="connsiteY17" fmla="*/ 237930 h 2781519"/>
                <a:gd name="connsiteX18" fmla="*/ 2615819 w 4575912"/>
                <a:gd name="connsiteY18" fmla="*/ 237930 h 2781519"/>
                <a:gd name="connsiteX19" fmla="*/ 2659722 w 4575912"/>
                <a:gd name="connsiteY19" fmla="*/ 245012 h 2781519"/>
                <a:gd name="connsiteX20" fmla="*/ 2695129 w 4575912"/>
                <a:gd name="connsiteY20" fmla="*/ 259174 h 2781519"/>
                <a:gd name="connsiteX21" fmla="*/ 2716373 w 4575912"/>
                <a:gd name="connsiteY21" fmla="*/ 280418 h 2781519"/>
                <a:gd name="connsiteX22" fmla="*/ 2716373 w 4575912"/>
                <a:gd name="connsiteY22" fmla="*/ 294581 h 2781519"/>
                <a:gd name="connsiteX23" fmla="*/ 2723454 w 4575912"/>
                <a:gd name="connsiteY23" fmla="*/ 310159 h 2781519"/>
                <a:gd name="connsiteX24" fmla="*/ 2731951 w 4575912"/>
                <a:gd name="connsiteY24" fmla="*/ 324322 h 2781519"/>
                <a:gd name="connsiteX25" fmla="*/ 2753195 w 4575912"/>
                <a:gd name="connsiteY25" fmla="*/ 345566 h 2781519"/>
                <a:gd name="connsiteX26" fmla="*/ 2774439 w 4575912"/>
                <a:gd name="connsiteY26" fmla="*/ 352647 h 2781519"/>
                <a:gd name="connsiteX27" fmla="*/ 2811261 w 4575912"/>
                <a:gd name="connsiteY27" fmla="*/ 366809 h 2781519"/>
                <a:gd name="connsiteX28" fmla="*/ 2860830 w 4575912"/>
                <a:gd name="connsiteY28" fmla="*/ 366809 h 2781519"/>
                <a:gd name="connsiteX29" fmla="*/ 2897653 w 4575912"/>
                <a:gd name="connsiteY29" fmla="*/ 366809 h 2781519"/>
                <a:gd name="connsiteX30" fmla="*/ 2984044 w 4575912"/>
                <a:gd name="connsiteY30" fmla="*/ 373891 h 2781519"/>
                <a:gd name="connsiteX31" fmla="*/ 3033613 w 4575912"/>
                <a:gd name="connsiteY31" fmla="*/ 382388 h 2781519"/>
                <a:gd name="connsiteX32" fmla="*/ 3084598 w 4575912"/>
                <a:gd name="connsiteY32" fmla="*/ 396551 h 2781519"/>
                <a:gd name="connsiteX33" fmla="*/ 3135583 w 4575912"/>
                <a:gd name="connsiteY33" fmla="*/ 410713 h 2781519"/>
                <a:gd name="connsiteX34" fmla="*/ 3178071 w 4575912"/>
                <a:gd name="connsiteY34" fmla="*/ 439038 h 2781519"/>
                <a:gd name="connsiteX35" fmla="*/ 3236137 w 4575912"/>
                <a:gd name="connsiteY35" fmla="*/ 446120 h 2781519"/>
                <a:gd name="connsiteX36" fmla="*/ 3285706 w 4575912"/>
                <a:gd name="connsiteY36" fmla="*/ 453201 h 2781519"/>
                <a:gd name="connsiteX37" fmla="*/ 3301285 w 4575912"/>
                <a:gd name="connsiteY37" fmla="*/ 460282 h 2781519"/>
                <a:gd name="connsiteX38" fmla="*/ 3315447 w 4575912"/>
                <a:gd name="connsiteY38" fmla="*/ 475861 h 2781519"/>
                <a:gd name="connsiteX39" fmla="*/ 3343772 w 4575912"/>
                <a:gd name="connsiteY39" fmla="*/ 475861 h 2781519"/>
                <a:gd name="connsiteX40" fmla="*/ 3423083 w 4575912"/>
                <a:gd name="connsiteY40" fmla="*/ 460282 h 2781519"/>
                <a:gd name="connsiteX41" fmla="*/ 3459905 w 4575912"/>
                <a:gd name="connsiteY41" fmla="*/ 453201 h 2781519"/>
                <a:gd name="connsiteX42" fmla="*/ 3502393 w 4575912"/>
                <a:gd name="connsiteY42" fmla="*/ 431957 h 2781519"/>
                <a:gd name="connsiteX43" fmla="*/ 3537799 w 4575912"/>
                <a:gd name="connsiteY43" fmla="*/ 396551 h 2781519"/>
                <a:gd name="connsiteX44" fmla="*/ 3567540 w 4575912"/>
                <a:gd name="connsiteY44" fmla="*/ 359728 h 2781519"/>
                <a:gd name="connsiteX45" fmla="*/ 3574622 w 4575912"/>
                <a:gd name="connsiteY45" fmla="*/ 345566 h 2781519"/>
                <a:gd name="connsiteX46" fmla="*/ 3595865 w 4575912"/>
                <a:gd name="connsiteY46" fmla="*/ 331403 h 2781519"/>
                <a:gd name="connsiteX47" fmla="*/ 3610028 w 4575912"/>
                <a:gd name="connsiteY47" fmla="*/ 331403 h 2781519"/>
                <a:gd name="connsiteX48" fmla="*/ 3632688 w 4575912"/>
                <a:gd name="connsiteY48" fmla="*/ 324322 h 2781519"/>
                <a:gd name="connsiteX49" fmla="*/ 3661013 w 4575912"/>
                <a:gd name="connsiteY49" fmla="*/ 331403 h 2781519"/>
                <a:gd name="connsiteX50" fmla="*/ 3689338 w 4575912"/>
                <a:gd name="connsiteY50" fmla="*/ 345566 h 2781519"/>
                <a:gd name="connsiteX51" fmla="*/ 3719079 w 4575912"/>
                <a:gd name="connsiteY51" fmla="*/ 359728 h 2781519"/>
                <a:gd name="connsiteX52" fmla="*/ 3747404 w 4575912"/>
                <a:gd name="connsiteY52" fmla="*/ 366809 h 2781519"/>
                <a:gd name="connsiteX53" fmla="*/ 3775729 w 4575912"/>
                <a:gd name="connsiteY53" fmla="*/ 366809 h 2781519"/>
                <a:gd name="connsiteX54" fmla="*/ 3798389 w 4575912"/>
                <a:gd name="connsiteY54" fmla="*/ 359728 h 2781519"/>
                <a:gd name="connsiteX55" fmla="*/ 3819633 w 4575912"/>
                <a:gd name="connsiteY55" fmla="*/ 352647 h 2781519"/>
                <a:gd name="connsiteX56" fmla="*/ 3840877 w 4575912"/>
                <a:gd name="connsiteY56" fmla="*/ 338484 h 2781519"/>
                <a:gd name="connsiteX57" fmla="*/ 3855040 w 4575912"/>
                <a:gd name="connsiteY57" fmla="*/ 317241 h 2781519"/>
                <a:gd name="connsiteX58" fmla="*/ 3870618 w 4575912"/>
                <a:gd name="connsiteY58" fmla="*/ 294581 h 2781519"/>
                <a:gd name="connsiteX59" fmla="*/ 3891862 w 4575912"/>
                <a:gd name="connsiteY59" fmla="*/ 237930 h 2781519"/>
                <a:gd name="connsiteX60" fmla="*/ 3913106 w 4575912"/>
                <a:gd name="connsiteY60" fmla="*/ 215270 h 2781519"/>
                <a:gd name="connsiteX61" fmla="*/ 3934350 w 4575912"/>
                <a:gd name="connsiteY61" fmla="*/ 194027 h 2781519"/>
                <a:gd name="connsiteX62" fmla="*/ 3957010 w 4575912"/>
                <a:gd name="connsiteY62" fmla="*/ 179864 h 2781519"/>
                <a:gd name="connsiteX63" fmla="*/ 3978254 w 4575912"/>
                <a:gd name="connsiteY63" fmla="*/ 172783 h 2781519"/>
                <a:gd name="connsiteX64" fmla="*/ 4006579 w 4575912"/>
                <a:gd name="connsiteY64" fmla="*/ 179864 h 2781519"/>
                <a:gd name="connsiteX65" fmla="*/ 4036320 w 4575912"/>
                <a:gd name="connsiteY65" fmla="*/ 201108 h 2781519"/>
                <a:gd name="connsiteX66" fmla="*/ 4071726 w 4575912"/>
                <a:gd name="connsiteY66" fmla="*/ 223768 h 2781519"/>
                <a:gd name="connsiteX67" fmla="*/ 4108549 w 4575912"/>
                <a:gd name="connsiteY67" fmla="*/ 245012 h 2781519"/>
                <a:gd name="connsiteX68" fmla="*/ 4143955 w 4575912"/>
                <a:gd name="connsiteY68" fmla="*/ 259174 h 2781519"/>
                <a:gd name="connsiteX69" fmla="*/ 4186443 w 4575912"/>
                <a:gd name="connsiteY69" fmla="*/ 266256 h 2781519"/>
                <a:gd name="connsiteX70" fmla="*/ 4115630 w 4575912"/>
                <a:gd name="connsiteY70" fmla="*/ 446120 h 2781519"/>
                <a:gd name="connsiteX71" fmla="*/ 4115630 w 4575912"/>
                <a:gd name="connsiteY71" fmla="*/ 468780 h 2781519"/>
                <a:gd name="connsiteX72" fmla="*/ 4100051 w 4575912"/>
                <a:gd name="connsiteY72" fmla="*/ 504186 h 2781519"/>
                <a:gd name="connsiteX73" fmla="*/ 4078807 w 4575912"/>
                <a:gd name="connsiteY73" fmla="*/ 539592 h 2781519"/>
                <a:gd name="connsiteX74" fmla="*/ 4050482 w 4575912"/>
                <a:gd name="connsiteY74" fmla="*/ 590577 h 2781519"/>
                <a:gd name="connsiteX75" fmla="*/ 4036320 w 4575912"/>
                <a:gd name="connsiteY75" fmla="*/ 648644 h 2781519"/>
                <a:gd name="connsiteX76" fmla="*/ 4029239 w 4575912"/>
                <a:gd name="connsiteY76" fmla="*/ 676969 h 2781519"/>
                <a:gd name="connsiteX77" fmla="*/ 4036320 w 4575912"/>
                <a:gd name="connsiteY77" fmla="*/ 691131 h 2781519"/>
                <a:gd name="connsiteX78" fmla="*/ 4043401 w 4575912"/>
                <a:gd name="connsiteY78" fmla="*/ 705294 h 2781519"/>
                <a:gd name="connsiteX79" fmla="*/ 4057564 w 4575912"/>
                <a:gd name="connsiteY79" fmla="*/ 713791 h 2781519"/>
                <a:gd name="connsiteX80" fmla="*/ 4100051 w 4575912"/>
                <a:gd name="connsiteY80" fmla="*/ 720872 h 2781519"/>
                <a:gd name="connsiteX81" fmla="*/ 4136874 w 4575912"/>
                <a:gd name="connsiteY81" fmla="*/ 735035 h 2781519"/>
                <a:gd name="connsiteX82" fmla="*/ 4165199 w 4575912"/>
                <a:gd name="connsiteY82" fmla="*/ 756279 h 2781519"/>
                <a:gd name="connsiteX83" fmla="*/ 4172280 w 4575912"/>
                <a:gd name="connsiteY83" fmla="*/ 814345 h 2781519"/>
                <a:gd name="connsiteX84" fmla="*/ 4209103 w 4575912"/>
                <a:gd name="connsiteY84" fmla="*/ 807264 h 2781519"/>
                <a:gd name="connsiteX85" fmla="*/ 4237428 w 4575912"/>
                <a:gd name="connsiteY85" fmla="*/ 807264 h 2781519"/>
                <a:gd name="connsiteX86" fmla="*/ 4258672 w 4575912"/>
                <a:gd name="connsiteY86" fmla="*/ 821426 h 2781519"/>
                <a:gd name="connsiteX87" fmla="*/ 4274250 w 4575912"/>
                <a:gd name="connsiteY87" fmla="*/ 835589 h 2781519"/>
                <a:gd name="connsiteX88" fmla="*/ 4302576 w 4575912"/>
                <a:gd name="connsiteY88" fmla="*/ 879493 h 2781519"/>
                <a:gd name="connsiteX89" fmla="*/ 4323819 w 4575912"/>
                <a:gd name="connsiteY89" fmla="*/ 929062 h 2781519"/>
                <a:gd name="connsiteX90" fmla="*/ 4353561 w 4575912"/>
                <a:gd name="connsiteY90" fmla="*/ 958803 h 2781519"/>
                <a:gd name="connsiteX91" fmla="*/ 4374804 w 4575912"/>
                <a:gd name="connsiteY91" fmla="*/ 965884 h 2781519"/>
                <a:gd name="connsiteX92" fmla="*/ 4388967 w 4575912"/>
                <a:gd name="connsiteY92" fmla="*/ 965884 h 2781519"/>
                <a:gd name="connsiteX93" fmla="*/ 4396048 w 4575912"/>
                <a:gd name="connsiteY93" fmla="*/ 965884 h 2781519"/>
                <a:gd name="connsiteX94" fmla="*/ 4410211 w 4575912"/>
                <a:gd name="connsiteY94" fmla="*/ 951722 h 2781519"/>
                <a:gd name="connsiteX95" fmla="*/ 4424373 w 4575912"/>
                <a:gd name="connsiteY95" fmla="*/ 951722 h 2781519"/>
                <a:gd name="connsiteX96" fmla="*/ 4431454 w 4575912"/>
                <a:gd name="connsiteY96" fmla="*/ 951722 h 2781519"/>
                <a:gd name="connsiteX97" fmla="*/ 4447033 w 4575912"/>
                <a:gd name="connsiteY97" fmla="*/ 958803 h 2781519"/>
                <a:gd name="connsiteX98" fmla="*/ 4468277 w 4575912"/>
                <a:gd name="connsiteY98" fmla="*/ 980047 h 2781519"/>
                <a:gd name="connsiteX99" fmla="*/ 4482440 w 4575912"/>
                <a:gd name="connsiteY99" fmla="*/ 1001290 h 2781519"/>
                <a:gd name="connsiteX100" fmla="*/ 4461196 w 4575912"/>
                <a:gd name="connsiteY100" fmla="*/ 1045194 h 2781519"/>
                <a:gd name="connsiteX101" fmla="*/ 4454115 w 4575912"/>
                <a:gd name="connsiteY101" fmla="*/ 1066438 h 2781519"/>
                <a:gd name="connsiteX102" fmla="*/ 4454115 w 4575912"/>
                <a:gd name="connsiteY102" fmla="*/ 1117423 h 2781519"/>
                <a:gd name="connsiteX103" fmla="*/ 4439952 w 4575912"/>
                <a:gd name="connsiteY103" fmla="*/ 1152829 h 2781519"/>
                <a:gd name="connsiteX104" fmla="*/ 4424373 w 4575912"/>
                <a:gd name="connsiteY104" fmla="*/ 1174073 h 2781519"/>
                <a:gd name="connsiteX105" fmla="*/ 4403129 w 4575912"/>
                <a:gd name="connsiteY105" fmla="*/ 1188236 h 2781519"/>
                <a:gd name="connsiteX106" fmla="*/ 4381886 w 4575912"/>
                <a:gd name="connsiteY106" fmla="*/ 1203814 h 2781519"/>
                <a:gd name="connsiteX107" fmla="*/ 4360642 w 4575912"/>
                <a:gd name="connsiteY107" fmla="*/ 1203814 h 2781519"/>
                <a:gd name="connsiteX108" fmla="*/ 4345063 w 4575912"/>
                <a:gd name="connsiteY108" fmla="*/ 1203814 h 2781519"/>
                <a:gd name="connsiteX109" fmla="*/ 4295494 w 4575912"/>
                <a:gd name="connsiteY109" fmla="*/ 1217977 h 2781519"/>
                <a:gd name="connsiteX110" fmla="*/ 4316738 w 4575912"/>
                <a:gd name="connsiteY110" fmla="*/ 1239221 h 2781519"/>
                <a:gd name="connsiteX111" fmla="*/ 4330901 w 4575912"/>
                <a:gd name="connsiteY111" fmla="*/ 1267546 h 2781519"/>
                <a:gd name="connsiteX112" fmla="*/ 4345063 w 4575912"/>
                <a:gd name="connsiteY112" fmla="*/ 1325612 h 2781519"/>
                <a:gd name="connsiteX113" fmla="*/ 4345063 w 4575912"/>
                <a:gd name="connsiteY113" fmla="*/ 1376597 h 2781519"/>
                <a:gd name="connsiteX114" fmla="*/ 4345063 w 4575912"/>
                <a:gd name="connsiteY114" fmla="*/ 1397841 h 2781519"/>
                <a:gd name="connsiteX115" fmla="*/ 4367723 w 4575912"/>
                <a:gd name="connsiteY115" fmla="*/ 1412003 h 2781519"/>
                <a:gd name="connsiteX116" fmla="*/ 4482440 w 4575912"/>
                <a:gd name="connsiteY116" fmla="*/ 1477151 h 2781519"/>
                <a:gd name="connsiteX117" fmla="*/ 4519262 w 4575912"/>
                <a:gd name="connsiteY117" fmla="*/ 1498395 h 2781519"/>
                <a:gd name="connsiteX118" fmla="*/ 4526343 w 4575912"/>
                <a:gd name="connsiteY118" fmla="*/ 1512557 h 2781519"/>
                <a:gd name="connsiteX119" fmla="*/ 4519262 w 4575912"/>
                <a:gd name="connsiteY119" fmla="*/ 1521055 h 2781519"/>
                <a:gd name="connsiteX120" fmla="*/ 4475358 w 4575912"/>
                <a:gd name="connsiteY120" fmla="*/ 1549380 h 2781519"/>
                <a:gd name="connsiteX121" fmla="*/ 4454115 w 4575912"/>
                <a:gd name="connsiteY121" fmla="*/ 1614528 h 2781519"/>
                <a:gd name="connsiteX122" fmla="*/ 4431454 w 4575912"/>
                <a:gd name="connsiteY122" fmla="*/ 1635771 h 2781519"/>
                <a:gd name="connsiteX123" fmla="*/ 4417292 w 4575912"/>
                <a:gd name="connsiteY123" fmla="*/ 1649934 h 2781519"/>
                <a:gd name="connsiteX124" fmla="*/ 4417292 w 4575912"/>
                <a:gd name="connsiteY124" fmla="*/ 1671178 h 2781519"/>
                <a:gd name="connsiteX125" fmla="*/ 4417292 w 4575912"/>
                <a:gd name="connsiteY125" fmla="*/ 1686756 h 2781519"/>
                <a:gd name="connsiteX126" fmla="*/ 4431454 w 4575912"/>
                <a:gd name="connsiteY126" fmla="*/ 1715081 h 2781519"/>
                <a:gd name="connsiteX127" fmla="*/ 4439952 w 4575912"/>
                <a:gd name="connsiteY127" fmla="*/ 1722163 h 2781519"/>
                <a:gd name="connsiteX128" fmla="*/ 4461196 w 4575912"/>
                <a:gd name="connsiteY128" fmla="*/ 1750488 h 2781519"/>
                <a:gd name="connsiteX129" fmla="*/ 4468277 w 4575912"/>
                <a:gd name="connsiteY129" fmla="*/ 1773148 h 2781519"/>
                <a:gd name="connsiteX130" fmla="*/ 4454115 w 4575912"/>
                <a:gd name="connsiteY130" fmla="*/ 1787310 h 2781519"/>
                <a:gd name="connsiteX131" fmla="*/ 4439952 w 4575912"/>
                <a:gd name="connsiteY131" fmla="*/ 1794392 h 2781519"/>
                <a:gd name="connsiteX132" fmla="*/ 4403129 w 4575912"/>
                <a:gd name="connsiteY132" fmla="*/ 1794392 h 2781519"/>
                <a:gd name="connsiteX133" fmla="*/ 4388967 w 4575912"/>
                <a:gd name="connsiteY133" fmla="*/ 1794392 h 2781519"/>
                <a:gd name="connsiteX134" fmla="*/ 4367723 w 4575912"/>
                <a:gd name="connsiteY134" fmla="*/ 1815635 h 2781519"/>
                <a:gd name="connsiteX135" fmla="*/ 4353561 w 4575912"/>
                <a:gd name="connsiteY135" fmla="*/ 1845377 h 2781519"/>
                <a:gd name="connsiteX136" fmla="*/ 4353561 w 4575912"/>
                <a:gd name="connsiteY136" fmla="*/ 1873702 h 2781519"/>
                <a:gd name="connsiteX137" fmla="*/ 4360642 w 4575912"/>
                <a:gd name="connsiteY137" fmla="*/ 1902027 h 2781519"/>
                <a:gd name="connsiteX138" fmla="*/ 4388967 w 4575912"/>
                <a:gd name="connsiteY138" fmla="*/ 1953012 h 2781519"/>
                <a:gd name="connsiteX139" fmla="*/ 4403129 w 4575912"/>
                <a:gd name="connsiteY139" fmla="*/ 1974256 h 2781519"/>
                <a:gd name="connsiteX140" fmla="*/ 4475358 w 4575912"/>
                <a:gd name="connsiteY140" fmla="*/ 1974256 h 2781519"/>
                <a:gd name="connsiteX141" fmla="*/ 4575912 w 4575912"/>
                <a:gd name="connsiteY141" fmla="*/ 2053566 h 2781519"/>
                <a:gd name="connsiteX142" fmla="*/ 4575912 w 4575912"/>
                <a:gd name="connsiteY142" fmla="*/ 2060647 h 2781519"/>
                <a:gd name="connsiteX143" fmla="*/ 4554668 w 4575912"/>
                <a:gd name="connsiteY143" fmla="*/ 2060647 h 2781519"/>
                <a:gd name="connsiteX144" fmla="*/ 4519262 w 4575912"/>
                <a:gd name="connsiteY144" fmla="*/ 2067728 h 2781519"/>
                <a:gd name="connsiteX145" fmla="*/ 4447033 w 4575912"/>
                <a:gd name="connsiteY145" fmla="*/ 2074809 h 2781519"/>
                <a:gd name="connsiteX146" fmla="*/ 4410211 w 4575912"/>
                <a:gd name="connsiteY146" fmla="*/ 2081891 h 2781519"/>
                <a:gd name="connsiteX147" fmla="*/ 4403129 w 4575912"/>
                <a:gd name="connsiteY147" fmla="*/ 2090388 h 2781519"/>
                <a:gd name="connsiteX148" fmla="*/ 4396048 w 4575912"/>
                <a:gd name="connsiteY148" fmla="*/ 2104551 h 2781519"/>
                <a:gd name="connsiteX149" fmla="*/ 4396048 w 4575912"/>
                <a:gd name="connsiteY149" fmla="*/ 2125794 h 2781519"/>
                <a:gd name="connsiteX150" fmla="*/ 4403129 w 4575912"/>
                <a:gd name="connsiteY150" fmla="*/ 2154119 h 2781519"/>
                <a:gd name="connsiteX151" fmla="*/ 4431454 w 4575912"/>
                <a:gd name="connsiteY151" fmla="*/ 2198023 h 2781519"/>
                <a:gd name="connsiteX152" fmla="*/ 4454115 w 4575912"/>
                <a:gd name="connsiteY152" fmla="*/ 2219267 h 2781519"/>
                <a:gd name="connsiteX153" fmla="*/ 4454115 w 4575912"/>
                <a:gd name="connsiteY153" fmla="*/ 2263171 h 2781519"/>
                <a:gd name="connsiteX154" fmla="*/ 4388967 w 4575912"/>
                <a:gd name="connsiteY154" fmla="*/ 2263171 h 2781519"/>
                <a:gd name="connsiteX155" fmla="*/ 4410211 w 4575912"/>
                <a:gd name="connsiteY155" fmla="*/ 2384969 h 2781519"/>
                <a:gd name="connsiteX156" fmla="*/ 4381886 w 4575912"/>
                <a:gd name="connsiteY156" fmla="*/ 2421791 h 2781519"/>
                <a:gd name="connsiteX157" fmla="*/ 4360642 w 4575912"/>
                <a:gd name="connsiteY157" fmla="*/ 2435954 h 2781519"/>
                <a:gd name="connsiteX158" fmla="*/ 4337982 w 4575912"/>
                <a:gd name="connsiteY158" fmla="*/ 2443035 h 2781519"/>
                <a:gd name="connsiteX159" fmla="*/ 4316738 w 4575912"/>
                <a:gd name="connsiteY159" fmla="*/ 2435954 h 2781519"/>
                <a:gd name="connsiteX160" fmla="*/ 4295494 w 4575912"/>
                <a:gd name="connsiteY160" fmla="*/ 2428872 h 2781519"/>
                <a:gd name="connsiteX161" fmla="*/ 4281332 w 4575912"/>
                <a:gd name="connsiteY161" fmla="*/ 2414710 h 2781519"/>
                <a:gd name="connsiteX162" fmla="*/ 4265753 w 4575912"/>
                <a:gd name="connsiteY162" fmla="*/ 2392050 h 2781519"/>
                <a:gd name="connsiteX163" fmla="*/ 4244509 w 4575912"/>
                <a:gd name="connsiteY163" fmla="*/ 2392050 h 2781519"/>
                <a:gd name="connsiteX164" fmla="*/ 4237428 w 4575912"/>
                <a:gd name="connsiteY164" fmla="*/ 2485522 h 2781519"/>
                <a:gd name="connsiteX165" fmla="*/ 4209103 w 4575912"/>
                <a:gd name="connsiteY165" fmla="*/ 2501101 h 2781519"/>
                <a:gd name="connsiteX166" fmla="*/ 4115630 w 4575912"/>
                <a:gd name="connsiteY166" fmla="*/ 2478441 h 2781519"/>
                <a:gd name="connsiteX167" fmla="*/ 4122711 w 4575912"/>
                <a:gd name="connsiteY167" fmla="*/ 2492604 h 2781519"/>
                <a:gd name="connsiteX168" fmla="*/ 4129793 w 4575912"/>
                <a:gd name="connsiteY168" fmla="*/ 2515264 h 2781519"/>
                <a:gd name="connsiteX169" fmla="*/ 4136874 w 4575912"/>
                <a:gd name="connsiteY169" fmla="*/ 2557751 h 2781519"/>
                <a:gd name="connsiteX170" fmla="*/ 4143955 w 4575912"/>
                <a:gd name="connsiteY170" fmla="*/ 2622899 h 2781519"/>
                <a:gd name="connsiteX171" fmla="*/ 4179361 w 4575912"/>
                <a:gd name="connsiteY171" fmla="*/ 2651224 h 2781519"/>
                <a:gd name="connsiteX172" fmla="*/ 4186443 w 4575912"/>
                <a:gd name="connsiteY172" fmla="*/ 2666803 h 2781519"/>
                <a:gd name="connsiteX173" fmla="*/ 4186443 w 4575912"/>
                <a:gd name="connsiteY173" fmla="*/ 2673884 h 2781519"/>
                <a:gd name="connsiteX174" fmla="*/ 4165199 w 4575912"/>
                <a:gd name="connsiteY174" fmla="*/ 2680965 h 2781519"/>
                <a:gd name="connsiteX175" fmla="*/ 4129793 w 4575912"/>
                <a:gd name="connsiteY175" fmla="*/ 2688046 h 2781519"/>
                <a:gd name="connsiteX176" fmla="*/ 4050482 w 4575912"/>
                <a:gd name="connsiteY176" fmla="*/ 2680965 h 2781519"/>
                <a:gd name="connsiteX177" fmla="*/ 4013660 w 4575912"/>
                <a:gd name="connsiteY177" fmla="*/ 2680965 h 2781519"/>
                <a:gd name="connsiteX178" fmla="*/ 3898943 w 4575912"/>
                <a:gd name="connsiteY178" fmla="*/ 2571914 h 2781519"/>
                <a:gd name="connsiteX179" fmla="*/ 3870618 w 4575912"/>
                <a:gd name="connsiteY179" fmla="*/ 2571914 h 2781519"/>
                <a:gd name="connsiteX180" fmla="*/ 3855040 w 4575912"/>
                <a:gd name="connsiteY180" fmla="*/ 2580411 h 2781519"/>
                <a:gd name="connsiteX181" fmla="*/ 3847958 w 4575912"/>
                <a:gd name="connsiteY181" fmla="*/ 2601655 h 2781519"/>
                <a:gd name="connsiteX182" fmla="*/ 3847958 w 4575912"/>
                <a:gd name="connsiteY182" fmla="*/ 2622899 h 2781519"/>
                <a:gd name="connsiteX183" fmla="*/ 3870618 w 4575912"/>
                <a:gd name="connsiteY183" fmla="*/ 2666803 h 2781519"/>
                <a:gd name="connsiteX184" fmla="*/ 3877700 w 4575912"/>
                <a:gd name="connsiteY184" fmla="*/ 2688046 h 2781519"/>
                <a:gd name="connsiteX185" fmla="*/ 3877700 w 4575912"/>
                <a:gd name="connsiteY185" fmla="*/ 2767357 h 2781519"/>
                <a:gd name="connsiteX186" fmla="*/ 3847958 w 4575912"/>
                <a:gd name="connsiteY186" fmla="*/ 2781519 h 2781519"/>
                <a:gd name="connsiteX187" fmla="*/ 3819633 w 4575912"/>
                <a:gd name="connsiteY187" fmla="*/ 2760275 h 2781519"/>
                <a:gd name="connsiteX188" fmla="*/ 3805471 w 4575912"/>
                <a:gd name="connsiteY188" fmla="*/ 2730534 h 2781519"/>
                <a:gd name="connsiteX189" fmla="*/ 3784227 w 4575912"/>
                <a:gd name="connsiteY189" fmla="*/ 2716372 h 2781519"/>
                <a:gd name="connsiteX190" fmla="*/ 3740323 w 4575912"/>
                <a:gd name="connsiteY190" fmla="*/ 2702209 h 2781519"/>
                <a:gd name="connsiteX191" fmla="*/ 3719079 w 4575912"/>
                <a:gd name="connsiteY191" fmla="*/ 2688046 h 2781519"/>
                <a:gd name="connsiteX192" fmla="*/ 3704917 w 4575912"/>
                <a:gd name="connsiteY192" fmla="*/ 2688046 h 2781519"/>
                <a:gd name="connsiteX193" fmla="*/ 3689338 w 4575912"/>
                <a:gd name="connsiteY193" fmla="*/ 2688046 h 2781519"/>
                <a:gd name="connsiteX194" fmla="*/ 3675176 w 4575912"/>
                <a:gd name="connsiteY194" fmla="*/ 2702209 h 2781519"/>
                <a:gd name="connsiteX195" fmla="*/ 3646850 w 4575912"/>
                <a:gd name="connsiteY195" fmla="*/ 2730534 h 2781519"/>
                <a:gd name="connsiteX196" fmla="*/ 3639769 w 4575912"/>
                <a:gd name="connsiteY196" fmla="*/ 2746113 h 2781519"/>
                <a:gd name="connsiteX197" fmla="*/ 3560459 w 4575912"/>
                <a:gd name="connsiteY197" fmla="*/ 2695128 h 2781519"/>
                <a:gd name="connsiteX198" fmla="*/ 3530718 w 4575912"/>
                <a:gd name="connsiteY198" fmla="*/ 2716372 h 2781519"/>
                <a:gd name="connsiteX199" fmla="*/ 3509474 w 4575912"/>
                <a:gd name="connsiteY199" fmla="*/ 2723453 h 2781519"/>
                <a:gd name="connsiteX200" fmla="*/ 3481149 w 4575912"/>
                <a:gd name="connsiteY200" fmla="*/ 2716372 h 2781519"/>
                <a:gd name="connsiteX201" fmla="*/ 3444326 w 4575912"/>
                <a:gd name="connsiteY201" fmla="*/ 2688046 h 2781519"/>
                <a:gd name="connsiteX202" fmla="*/ 3408920 w 4575912"/>
                <a:gd name="connsiteY202" fmla="*/ 2651224 h 2781519"/>
                <a:gd name="connsiteX203" fmla="*/ 3394757 w 4575912"/>
                <a:gd name="connsiteY203" fmla="*/ 2622899 h 2781519"/>
                <a:gd name="connsiteX204" fmla="*/ 3387676 w 4575912"/>
                <a:gd name="connsiteY204" fmla="*/ 2601655 h 2781519"/>
                <a:gd name="connsiteX205" fmla="*/ 3387676 w 4575912"/>
                <a:gd name="connsiteY205" fmla="*/ 2594574 h 2781519"/>
                <a:gd name="connsiteX206" fmla="*/ 3401839 w 4575912"/>
                <a:gd name="connsiteY206" fmla="*/ 2571914 h 2781519"/>
                <a:gd name="connsiteX207" fmla="*/ 3408920 w 4575912"/>
                <a:gd name="connsiteY207" fmla="*/ 2550670 h 2781519"/>
                <a:gd name="connsiteX208" fmla="*/ 3416001 w 4575912"/>
                <a:gd name="connsiteY208" fmla="*/ 2515264 h 2781519"/>
                <a:gd name="connsiteX209" fmla="*/ 3408920 w 4575912"/>
                <a:gd name="connsiteY209" fmla="*/ 2492604 h 2781519"/>
                <a:gd name="connsiteX210" fmla="*/ 3408920 w 4575912"/>
                <a:gd name="connsiteY210" fmla="*/ 2478441 h 2781519"/>
                <a:gd name="connsiteX211" fmla="*/ 3329610 w 4575912"/>
                <a:gd name="connsiteY211" fmla="*/ 2464279 h 2781519"/>
                <a:gd name="connsiteX212" fmla="*/ 3278625 w 4575912"/>
                <a:gd name="connsiteY212" fmla="*/ 2406212 h 2781519"/>
                <a:gd name="connsiteX213" fmla="*/ 3250300 w 4575912"/>
                <a:gd name="connsiteY213" fmla="*/ 2406212 h 2781519"/>
                <a:gd name="connsiteX214" fmla="*/ 3236137 w 4575912"/>
                <a:gd name="connsiteY214" fmla="*/ 2392050 h 2781519"/>
                <a:gd name="connsiteX215" fmla="*/ 3236137 w 4575912"/>
                <a:gd name="connsiteY215" fmla="*/ 2384969 h 2781519"/>
                <a:gd name="connsiteX216" fmla="*/ 3236137 w 4575912"/>
                <a:gd name="connsiteY216" fmla="*/ 2377887 h 2781519"/>
                <a:gd name="connsiteX217" fmla="*/ 3257381 w 4575912"/>
                <a:gd name="connsiteY217" fmla="*/ 2363725 h 2781519"/>
                <a:gd name="connsiteX218" fmla="*/ 3264462 w 4575912"/>
                <a:gd name="connsiteY218" fmla="*/ 2349562 h 2781519"/>
                <a:gd name="connsiteX219" fmla="*/ 3264462 w 4575912"/>
                <a:gd name="connsiteY219" fmla="*/ 2335400 h 2781519"/>
                <a:gd name="connsiteX220" fmla="*/ 3264462 w 4575912"/>
                <a:gd name="connsiteY220" fmla="*/ 2326902 h 2781519"/>
                <a:gd name="connsiteX221" fmla="*/ 3250300 w 4575912"/>
                <a:gd name="connsiteY221" fmla="*/ 2319821 h 2781519"/>
                <a:gd name="connsiteX222" fmla="*/ 3236137 w 4575912"/>
                <a:gd name="connsiteY222" fmla="*/ 2319821 h 2781519"/>
                <a:gd name="connsiteX223" fmla="*/ 3192233 w 4575912"/>
                <a:gd name="connsiteY223" fmla="*/ 2335400 h 2781519"/>
                <a:gd name="connsiteX224" fmla="*/ 3149746 w 4575912"/>
                <a:gd name="connsiteY224" fmla="*/ 2335400 h 2781519"/>
                <a:gd name="connsiteX225" fmla="*/ 3112923 w 4575912"/>
                <a:gd name="connsiteY225" fmla="*/ 2319821 h 2781519"/>
                <a:gd name="connsiteX226" fmla="*/ 3077517 w 4575912"/>
                <a:gd name="connsiteY226" fmla="*/ 2305658 h 2781519"/>
                <a:gd name="connsiteX227" fmla="*/ 3026532 w 4575912"/>
                <a:gd name="connsiteY227" fmla="*/ 2277333 h 2781519"/>
                <a:gd name="connsiteX228" fmla="*/ 3005288 w 4575912"/>
                <a:gd name="connsiteY228" fmla="*/ 2256090 h 2781519"/>
                <a:gd name="connsiteX229" fmla="*/ 2925978 w 4575912"/>
                <a:gd name="connsiteY229" fmla="*/ 2205105 h 2781519"/>
                <a:gd name="connsiteX230" fmla="*/ 2874993 w 4575912"/>
                <a:gd name="connsiteY230" fmla="*/ 2277333 h 2781519"/>
                <a:gd name="connsiteX231" fmla="*/ 2818343 w 4575912"/>
                <a:gd name="connsiteY231" fmla="*/ 2284415 h 2781519"/>
                <a:gd name="connsiteX232" fmla="*/ 2774439 w 4575912"/>
                <a:gd name="connsiteY232" fmla="*/ 2298577 h 2781519"/>
                <a:gd name="connsiteX233" fmla="*/ 2739033 w 4575912"/>
                <a:gd name="connsiteY233" fmla="*/ 2319821 h 2781519"/>
                <a:gd name="connsiteX234" fmla="*/ 2702210 w 4575912"/>
                <a:gd name="connsiteY234" fmla="*/ 2342481 h 2781519"/>
                <a:gd name="connsiteX235" fmla="*/ 2688047 w 4575912"/>
                <a:gd name="connsiteY235" fmla="*/ 2356644 h 2781519"/>
                <a:gd name="connsiteX236" fmla="*/ 2673885 w 4575912"/>
                <a:gd name="connsiteY236" fmla="*/ 2363725 h 2781519"/>
                <a:gd name="connsiteX237" fmla="*/ 2652641 w 4575912"/>
                <a:gd name="connsiteY237" fmla="*/ 2363725 h 2781519"/>
                <a:gd name="connsiteX238" fmla="*/ 2622900 w 4575912"/>
                <a:gd name="connsiteY238" fmla="*/ 2363725 h 2781519"/>
                <a:gd name="connsiteX239" fmla="*/ 2587494 w 4575912"/>
                <a:gd name="connsiteY239" fmla="*/ 2356644 h 2781519"/>
                <a:gd name="connsiteX240" fmla="*/ 2550671 w 4575912"/>
                <a:gd name="connsiteY240" fmla="*/ 2342481 h 2781519"/>
                <a:gd name="connsiteX241" fmla="*/ 2478442 w 4575912"/>
                <a:gd name="connsiteY241" fmla="*/ 2312740 h 2781519"/>
                <a:gd name="connsiteX242" fmla="*/ 2443036 w 4575912"/>
                <a:gd name="connsiteY242" fmla="*/ 2305658 h 2781519"/>
                <a:gd name="connsiteX243" fmla="*/ 2428873 w 4575912"/>
                <a:gd name="connsiteY243" fmla="*/ 2305658 h 2781519"/>
                <a:gd name="connsiteX244" fmla="*/ 2407629 w 4575912"/>
                <a:gd name="connsiteY244" fmla="*/ 2335400 h 2781519"/>
                <a:gd name="connsiteX245" fmla="*/ 2392051 w 4575912"/>
                <a:gd name="connsiteY245" fmla="*/ 2349562 h 2781519"/>
                <a:gd name="connsiteX246" fmla="*/ 2370807 w 4575912"/>
                <a:gd name="connsiteY246" fmla="*/ 2363725 h 2781519"/>
                <a:gd name="connsiteX247" fmla="*/ 2356644 w 4575912"/>
                <a:gd name="connsiteY247" fmla="*/ 2370806 h 2781519"/>
                <a:gd name="connsiteX248" fmla="*/ 2319822 w 4575912"/>
                <a:gd name="connsiteY248" fmla="*/ 2370806 h 2781519"/>
                <a:gd name="connsiteX249" fmla="*/ 2284415 w 4575912"/>
                <a:gd name="connsiteY249" fmla="*/ 2356644 h 2781519"/>
                <a:gd name="connsiteX250" fmla="*/ 2256090 w 4575912"/>
                <a:gd name="connsiteY250" fmla="*/ 2342481 h 2781519"/>
                <a:gd name="connsiteX251" fmla="*/ 2226349 w 4575912"/>
                <a:gd name="connsiteY251" fmla="*/ 2319821 h 2781519"/>
                <a:gd name="connsiteX252" fmla="*/ 2205105 w 4575912"/>
                <a:gd name="connsiteY252" fmla="*/ 2298577 h 2781519"/>
                <a:gd name="connsiteX253" fmla="*/ 2205105 w 4575912"/>
                <a:gd name="connsiteY253" fmla="*/ 2319821 h 2781519"/>
                <a:gd name="connsiteX254" fmla="*/ 2198024 w 4575912"/>
                <a:gd name="connsiteY254" fmla="*/ 2284415 h 2781519"/>
                <a:gd name="connsiteX255" fmla="*/ 2198024 w 4575912"/>
                <a:gd name="connsiteY255" fmla="*/ 2263171 h 2781519"/>
                <a:gd name="connsiteX256" fmla="*/ 2183862 w 4575912"/>
                <a:gd name="connsiteY256" fmla="*/ 2256090 h 2781519"/>
                <a:gd name="connsiteX257" fmla="*/ 2169699 w 4575912"/>
                <a:gd name="connsiteY257" fmla="*/ 2256090 h 2781519"/>
                <a:gd name="connsiteX258" fmla="*/ 2154120 w 4575912"/>
                <a:gd name="connsiteY258" fmla="*/ 2263171 h 2781519"/>
                <a:gd name="connsiteX259" fmla="*/ 2125795 w 4575912"/>
                <a:gd name="connsiteY259" fmla="*/ 2291496 h 2781519"/>
                <a:gd name="connsiteX260" fmla="*/ 2118714 w 4575912"/>
                <a:gd name="connsiteY260" fmla="*/ 2305658 h 2781519"/>
                <a:gd name="connsiteX261" fmla="*/ 2039404 w 4575912"/>
                <a:gd name="connsiteY261" fmla="*/ 2233430 h 2781519"/>
                <a:gd name="connsiteX262" fmla="*/ 2025241 w 4575912"/>
                <a:gd name="connsiteY262" fmla="*/ 2256090 h 2781519"/>
                <a:gd name="connsiteX263" fmla="*/ 2003998 w 4575912"/>
                <a:gd name="connsiteY263" fmla="*/ 2270252 h 2781519"/>
                <a:gd name="connsiteX264" fmla="*/ 1974256 w 4575912"/>
                <a:gd name="connsiteY264" fmla="*/ 2277333 h 2781519"/>
                <a:gd name="connsiteX265" fmla="*/ 1953012 w 4575912"/>
                <a:gd name="connsiteY265" fmla="*/ 2284415 h 2781519"/>
                <a:gd name="connsiteX266" fmla="*/ 1902027 w 4575912"/>
                <a:gd name="connsiteY266" fmla="*/ 2284415 h 2781519"/>
                <a:gd name="connsiteX267" fmla="*/ 1880784 w 4575912"/>
                <a:gd name="connsiteY267" fmla="*/ 2284415 h 2781519"/>
                <a:gd name="connsiteX268" fmla="*/ 1822717 w 4575912"/>
                <a:gd name="connsiteY268" fmla="*/ 2270252 h 2781519"/>
                <a:gd name="connsiteX269" fmla="*/ 1783439 w 4575912"/>
                <a:gd name="connsiteY269" fmla="*/ 2259030 h 2781519"/>
                <a:gd name="connsiteX270" fmla="*/ 1782337 w 4575912"/>
                <a:gd name="connsiteY270" fmla="*/ 2261895 h 2781519"/>
                <a:gd name="connsiteX271" fmla="*/ 1752596 w 4575912"/>
                <a:gd name="connsiteY271" fmla="*/ 2261895 h 2781519"/>
                <a:gd name="connsiteX272" fmla="*/ 1731352 w 4575912"/>
                <a:gd name="connsiteY272" fmla="*/ 2261895 h 2781519"/>
                <a:gd name="connsiteX273" fmla="*/ 1688865 w 4575912"/>
                <a:gd name="connsiteY273" fmla="*/ 2268976 h 2781519"/>
                <a:gd name="connsiteX274" fmla="*/ 1687332 w 4575912"/>
                <a:gd name="connsiteY274" fmla="*/ 2268976 h 2781519"/>
                <a:gd name="connsiteX275" fmla="*/ 1679676 w 4575912"/>
                <a:gd name="connsiteY275" fmla="*/ 2270252 h 2781519"/>
                <a:gd name="connsiteX276" fmla="*/ 1657016 w 4575912"/>
                <a:gd name="connsiteY276" fmla="*/ 2270252 h 2781519"/>
                <a:gd name="connsiteX277" fmla="*/ 1642853 w 4575912"/>
                <a:gd name="connsiteY277" fmla="*/ 2256090 h 2781519"/>
                <a:gd name="connsiteX278" fmla="*/ 1635772 w 4575912"/>
                <a:gd name="connsiteY278" fmla="*/ 2219267 h 2781519"/>
                <a:gd name="connsiteX279" fmla="*/ 1628691 w 4575912"/>
                <a:gd name="connsiteY279" fmla="*/ 2190942 h 2781519"/>
                <a:gd name="connsiteX280" fmla="*/ 1621609 w 4575912"/>
                <a:gd name="connsiteY280" fmla="*/ 2183861 h 2781519"/>
                <a:gd name="connsiteX281" fmla="*/ 1616740 w 4575912"/>
                <a:gd name="connsiteY281" fmla="*/ 2178992 h 2781519"/>
                <a:gd name="connsiteX282" fmla="*/ 1609555 w 4575912"/>
                <a:gd name="connsiteY282" fmla="*/ 2182585 h 2781519"/>
                <a:gd name="connsiteX283" fmla="*/ 1602473 w 4575912"/>
                <a:gd name="connsiteY283" fmla="*/ 2189666 h 2781519"/>
                <a:gd name="connsiteX284" fmla="*/ 1586895 w 4575912"/>
                <a:gd name="connsiteY284" fmla="*/ 2203829 h 2781519"/>
                <a:gd name="connsiteX285" fmla="*/ 1572732 w 4575912"/>
                <a:gd name="connsiteY285" fmla="*/ 2210910 h 2781519"/>
                <a:gd name="connsiteX286" fmla="*/ 1551488 w 4575912"/>
                <a:gd name="connsiteY286" fmla="*/ 2217991 h 2781519"/>
                <a:gd name="connsiteX287" fmla="*/ 1530244 w 4575912"/>
                <a:gd name="connsiteY287" fmla="*/ 2217991 h 2781519"/>
                <a:gd name="connsiteX288" fmla="*/ 1479259 w 4575912"/>
                <a:gd name="connsiteY288" fmla="*/ 2210910 h 2781519"/>
                <a:gd name="connsiteX289" fmla="*/ 1428274 w 4575912"/>
                <a:gd name="connsiteY289" fmla="*/ 2196747 h 2781519"/>
                <a:gd name="connsiteX290" fmla="*/ 1393625 w 4575912"/>
                <a:gd name="connsiteY290" fmla="*/ 2181619 h 2781519"/>
                <a:gd name="connsiteX291" fmla="*/ 1318531 w 4575912"/>
                <a:gd name="connsiteY291" fmla="*/ 2154119 h 2781519"/>
                <a:gd name="connsiteX292" fmla="*/ 1283125 w 4575912"/>
                <a:gd name="connsiteY292" fmla="*/ 2132876 h 2781519"/>
                <a:gd name="connsiteX293" fmla="*/ 1217977 w 4575912"/>
                <a:gd name="connsiteY293" fmla="*/ 2090388 h 2781519"/>
                <a:gd name="connsiteX294" fmla="*/ 1203815 w 4575912"/>
                <a:gd name="connsiteY294" fmla="*/ 2090388 h 2781519"/>
                <a:gd name="connsiteX295" fmla="*/ 1152830 w 4575912"/>
                <a:gd name="connsiteY295" fmla="*/ 2074809 h 2781519"/>
                <a:gd name="connsiteX296" fmla="*/ 1071108 w 4575912"/>
                <a:gd name="connsiteY296" fmla="*/ 2041317 h 2781519"/>
                <a:gd name="connsiteX297" fmla="*/ 1003398 w 4575912"/>
                <a:gd name="connsiteY297" fmla="*/ 2089112 h 2781519"/>
                <a:gd name="connsiteX298" fmla="*/ 999622 w 4575912"/>
                <a:gd name="connsiteY298" fmla="*/ 2086567 h 2781519"/>
                <a:gd name="connsiteX299" fmla="*/ 994209 w 4575912"/>
                <a:gd name="connsiteY299" fmla="*/ 2090388 h 2781519"/>
                <a:gd name="connsiteX300" fmla="*/ 929337 w 4575912"/>
                <a:gd name="connsiteY300" fmla="*/ 2046670 h 2781519"/>
                <a:gd name="connsiteX301" fmla="*/ 765468 w 4575912"/>
                <a:gd name="connsiteY301" fmla="*/ 2073533 h 2781519"/>
                <a:gd name="connsiteX302" fmla="*/ 765187 w 4575912"/>
                <a:gd name="connsiteY302" fmla="*/ 2073349 h 2781519"/>
                <a:gd name="connsiteX303" fmla="*/ 756279 w 4575912"/>
                <a:gd name="connsiteY303" fmla="*/ 2074809 h 2781519"/>
                <a:gd name="connsiteX304" fmla="*/ 677080 w 4575912"/>
                <a:gd name="connsiteY304" fmla="*/ 2016384 h 2781519"/>
                <a:gd name="connsiteX305" fmla="*/ 655856 w 4575912"/>
                <a:gd name="connsiteY305" fmla="*/ 2011078 h 2781519"/>
                <a:gd name="connsiteX306" fmla="*/ 641563 w 4575912"/>
                <a:gd name="connsiteY306" fmla="*/ 2011078 h 2781519"/>
                <a:gd name="connsiteX307" fmla="*/ 620319 w 4575912"/>
                <a:gd name="connsiteY307" fmla="*/ 2002581 h 2781519"/>
                <a:gd name="connsiteX308" fmla="*/ 607046 w 4575912"/>
                <a:gd name="connsiteY308" fmla="*/ 1994285 h 2781519"/>
                <a:gd name="connsiteX309" fmla="*/ 606848 w 4575912"/>
                <a:gd name="connsiteY309" fmla="*/ 1994223 h 2781519"/>
                <a:gd name="connsiteX310" fmla="*/ 606802 w 4575912"/>
                <a:gd name="connsiteY310" fmla="*/ 1994133 h 2781519"/>
                <a:gd name="connsiteX311" fmla="*/ 597659 w 4575912"/>
                <a:gd name="connsiteY311" fmla="*/ 1988418 h 2781519"/>
                <a:gd name="connsiteX312" fmla="*/ 590577 w 4575912"/>
                <a:gd name="connsiteY312" fmla="*/ 1981337 h 2781519"/>
                <a:gd name="connsiteX313" fmla="*/ 576415 w 4575912"/>
                <a:gd name="connsiteY313" fmla="*/ 1960093 h 2781519"/>
                <a:gd name="connsiteX314" fmla="*/ 576415 w 4575912"/>
                <a:gd name="connsiteY314" fmla="*/ 1953012 h 2781519"/>
                <a:gd name="connsiteX315" fmla="*/ 555171 w 4575912"/>
                <a:gd name="connsiteY315" fmla="*/ 1931768 h 2781519"/>
                <a:gd name="connsiteX316" fmla="*/ 532511 w 4575912"/>
                <a:gd name="connsiteY316" fmla="*/ 1916189 h 2781519"/>
                <a:gd name="connsiteX317" fmla="*/ 518349 w 4575912"/>
                <a:gd name="connsiteY317" fmla="*/ 1909108 h 2781519"/>
                <a:gd name="connsiteX318" fmla="*/ 514519 w 4575912"/>
                <a:gd name="connsiteY318" fmla="*/ 1907832 h 2781519"/>
                <a:gd name="connsiteX319" fmla="*/ 506294 w 4575912"/>
                <a:gd name="connsiteY319" fmla="*/ 1907832 h 2781519"/>
                <a:gd name="connsiteX320" fmla="*/ 470887 w 4575912"/>
                <a:gd name="connsiteY320" fmla="*/ 1907832 h 2781519"/>
                <a:gd name="connsiteX321" fmla="*/ 468081 w 4575912"/>
                <a:gd name="connsiteY321" fmla="*/ 1907832 h 2781519"/>
                <a:gd name="connsiteX322" fmla="*/ 461699 w 4575912"/>
                <a:gd name="connsiteY322" fmla="*/ 1909108 h 2781519"/>
                <a:gd name="connsiteX323" fmla="*/ 446120 w 4575912"/>
                <a:gd name="connsiteY323" fmla="*/ 1909108 h 2781519"/>
                <a:gd name="connsiteX324" fmla="*/ 439038 w 4575912"/>
                <a:gd name="connsiteY324" fmla="*/ 1852458 h 2781519"/>
                <a:gd name="connsiteX325" fmla="*/ 403632 w 4575912"/>
                <a:gd name="connsiteY325" fmla="*/ 1822717 h 2781519"/>
                <a:gd name="connsiteX326" fmla="*/ 366810 w 4575912"/>
                <a:gd name="connsiteY326" fmla="*/ 1787310 h 2781519"/>
                <a:gd name="connsiteX327" fmla="*/ 331403 w 4575912"/>
                <a:gd name="connsiteY327" fmla="*/ 1736325 h 2781519"/>
                <a:gd name="connsiteX328" fmla="*/ 345566 w 4575912"/>
                <a:gd name="connsiteY328" fmla="*/ 1715081 h 2781519"/>
                <a:gd name="connsiteX329" fmla="*/ 352647 w 4575912"/>
                <a:gd name="connsiteY329" fmla="*/ 1693838 h 2781519"/>
                <a:gd name="connsiteX330" fmla="*/ 352647 w 4575912"/>
                <a:gd name="connsiteY330" fmla="*/ 1678259 h 2781519"/>
                <a:gd name="connsiteX331" fmla="*/ 345566 w 4575912"/>
                <a:gd name="connsiteY331" fmla="*/ 1664096 h 2781519"/>
                <a:gd name="connsiteX332" fmla="*/ 303078 w 4575912"/>
                <a:gd name="connsiteY332" fmla="*/ 1635771 h 2781519"/>
                <a:gd name="connsiteX333" fmla="*/ 237931 w 4575912"/>
                <a:gd name="connsiteY333" fmla="*/ 1591867 h 2781519"/>
                <a:gd name="connsiteX334" fmla="*/ 201108 w 4575912"/>
                <a:gd name="connsiteY334" fmla="*/ 1570624 h 2781519"/>
                <a:gd name="connsiteX335" fmla="*/ 186946 w 4575912"/>
                <a:gd name="connsiteY335" fmla="*/ 1549380 h 2781519"/>
                <a:gd name="connsiteX336" fmla="*/ 194027 w 4575912"/>
                <a:gd name="connsiteY336" fmla="*/ 1528136 h 2781519"/>
                <a:gd name="connsiteX337" fmla="*/ 201108 w 4575912"/>
                <a:gd name="connsiteY337" fmla="*/ 1505476 h 2781519"/>
                <a:gd name="connsiteX338" fmla="*/ 237931 w 4575912"/>
                <a:gd name="connsiteY338" fmla="*/ 1484232 h 2781519"/>
                <a:gd name="connsiteX339" fmla="*/ 259174 w 4575912"/>
                <a:gd name="connsiteY339" fmla="*/ 1477151 h 2781519"/>
                <a:gd name="connsiteX340" fmla="*/ 273337 w 4575912"/>
                <a:gd name="connsiteY340" fmla="*/ 1470070 h 2781519"/>
                <a:gd name="connsiteX341" fmla="*/ 295997 w 4575912"/>
                <a:gd name="connsiteY341" fmla="*/ 1448826 h 2781519"/>
                <a:gd name="connsiteX342" fmla="*/ 303078 w 4575912"/>
                <a:gd name="connsiteY342" fmla="*/ 1426166 h 2781519"/>
                <a:gd name="connsiteX343" fmla="*/ 303078 w 4575912"/>
                <a:gd name="connsiteY343" fmla="*/ 1404922 h 2781519"/>
                <a:gd name="connsiteX344" fmla="*/ 303078 w 4575912"/>
                <a:gd name="connsiteY344" fmla="*/ 1376597 h 2781519"/>
                <a:gd name="connsiteX345" fmla="*/ 287499 w 4575912"/>
                <a:gd name="connsiteY345" fmla="*/ 1346856 h 2781519"/>
                <a:gd name="connsiteX346" fmla="*/ 273337 w 4575912"/>
                <a:gd name="connsiteY346" fmla="*/ 1311450 h 2781519"/>
                <a:gd name="connsiteX347" fmla="*/ 266256 w 4575912"/>
                <a:gd name="connsiteY347" fmla="*/ 1267546 h 2781519"/>
                <a:gd name="connsiteX348" fmla="*/ 252093 w 4575912"/>
                <a:gd name="connsiteY348" fmla="*/ 1188236 h 2781519"/>
                <a:gd name="connsiteX349" fmla="*/ 245012 w 4575912"/>
                <a:gd name="connsiteY349" fmla="*/ 1101844 h 2781519"/>
                <a:gd name="connsiteX350" fmla="*/ 273337 w 4575912"/>
                <a:gd name="connsiteY350" fmla="*/ 1073519 h 2781519"/>
                <a:gd name="connsiteX351" fmla="*/ 280418 w 4575912"/>
                <a:gd name="connsiteY351" fmla="*/ 1052275 h 2781519"/>
                <a:gd name="connsiteX352" fmla="*/ 280418 w 4575912"/>
                <a:gd name="connsiteY352" fmla="*/ 1022534 h 2781519"/>
                <a:gd name="connsiteX353" fmla="*/ 273337 w 4575912"/>
                <a:gd name="connsiteY353" fmla="*/ 1001290 h 2781519"/>
                <a:gd name="connsiteX354" fmla="*/ 252093 w 4575912"/>
                <a:gd name="connsiteY354" fmla="*/ 965884 h 2781519"/>
                <a:gd name="connsiteX355" fmla="*/ 237931 w 4575912"/>
                <a:gd name="connsiteY355" fmla="*/ 951722 h 2781519"/>
                <a:gd name="connsiteX356" fmla="*/ 186946 w 4575912"/>
                <a:gd name="connsiteY356" fmla="*/ 980047 h 2781519"/>
                <a:gd name="connsiteX357" fmla="*/ 151539 w 4575912"/>
                <a:gd name="connsiteY357" fmla="*/ 994209 h 2781519"/>
                <a:gd name="connsiteX358" fmla="*/ 128879 w 4575912"/>
                <a:gd name="connsiteY358" fmla="*/ 987128 h 2781519"/>
                <a:gd name="connsiteX359" fmla="*/ 121798 w 4575912"/>
                <a:gd name="connsiteY359" fmla="*/ 972965 h 2781519"/>
                <a:gd name="connsiteX360" fmla="*/ 121798 w 4575912"/>
                <a:gd name="connsiteY360" fmla="*/ 951722 h 2781519"/>
                <a:gd name="connsiteX361" fmla="*/ 121798 w 4575912"/>
                <a:gd name="connsiteY361" fmla="*/ 929062 h 2781519"/>
                <a:gd name="connsiteX362" fmla="*/ 128879 w 4575912"/>
                <a:gd name="connsiteY362" fmla="*/ 914899 h 2781519"/>
                <a:gd name="connsiteX363" fmla="*/ 121798 w 4575912"/>
                <a:gd name="connsiteY363" fmla="*/ 849751 h 2781519"/>
                <a:gd name="connsiteX364" fmla="*/ 114717 w 4575912"/>
                <a:gd name="connsiteY364" fmla="*/ 835589 h 2781519"/>
                <a:gd name="connsiteX365" fmla="*/ 114717 w 4575912"/>
                <a:gd name="connsiteY365" fmla="*/ 821426 h 2781519"/>
                <a:gd name="connsiteX366" fmla="*/ 100554 w 4575912"/>
                <a:gd name="connsiteY366" fmla="*/ 821426 h 2781519"/>
                <a:gd name="connsiteX367" fmla="*/ 93473 w 4575912"/>
                <a:gd name="connsiteY367" fmla="*/ 821426 h 2781519"/>
                <a:gd name="connsiteX368" fmla="*/ 65148 w 4575912"/>
                <a:gd name="connsiteY368" fmla="*/ 800183 h 2781519"/>
                <a:gd name="connsiteX369" fmla="*/ 50985 w 4575912"/>
                <a:gd name="connsiteY369" fmla="*/ 777523 h 2781519"/>
                <a:gd name="connsiteX370" fmla="*/ 42488 w 4575912"/>
                <a:gd name="connsiteY370" fmla="*/ 756279 h 2781519"/>
                <a:gd name="connsiteX371" fmla="*/ 42488 w 4575912"/>
                <a:gd name="connsiteY371" fmla="*/ 735035 h 2781519"/>
                <a:gd name="connsiteX372" fmla="*/ 42488 w 4575912"/>
                <a:gd name="connsiteY372" fmla="*/ 720872 h 2781519"/>
                <a:gd name="connsiteX373" fmla="*/ 50985 w 4575912"/>
                <a:gd name="connsiteY373" fmla="*/ 698212 h 2781519"/>
                <a:gd name="connsiteX374" fmla="*/ 79310 w 4575912"/>
                <a:gd name="connsiteY374" fmla="*/ 669887 h 2781519"/>
                <a:gd name="connsiteX375" fmla="*/ 107635 w 4575912"/>
                <a:gd name="connsiteY375" fmla="*/ 648644 h 2781519"/>
                <a:gd name="connsiteX376" fmla="*/ 144458 w 4575912"/>
                <a:gd name="connsiteY376" fmla="*/ 627400 h 2781519"/>
                <a:gd name="connsiteX377" fmla="*/ 179864 w 4575912"/>
                <a:gd name="connsiteY377" fmla="*/ 611821 h 2781519"/>
                <a:gd name="connsiteX378" fmla="*/ 186946 w 4575912"/>
                <a:gd name="connsiteY378" fmla="*/ 583496 h 2781519"/>
                <a:gd name="connsiteX379" fmla="*/ 179864 w 4575912"/>
                <a:gd name="connsiteY379" fmla="*/ 569333 h 2781519"/>
                <a:gd name="connsiteX380" fmla="*/ 172783 w 4575912"/>
                <a:gd name="connsiteY380" fmla="*/ 539592 h 2781519"/>
                <a:gd name="connsiteX381" fmla="*/ 172783 w 4575912"/>
                <a:gd name="connsiteY381" fmla="*/ 497105 h 2781519"/>
                <a:gd name="connsiteX382" fmla="*/ 179864 w 4575912"/>
                <a:gd name="connsiteY382" fmla="*/ 468780 h 2781519"/>
                <a:gd name="connsiteX383" fmla="*/ 194027 w 4575912"/>
                <a:gd name="connsiteY383" fmla="*/ 439038 h 2781519"/>
                <a:gd name="connsiteX384" fmla="*/ 208189 w 4575912"/>
                <a:gd name="connsiteY384" fmla="*/ 382388 h 2781519"/>
                <a:gd name="connsiteX385" fmla="*/ 216687 w 4575912"/>
                <a:gd name="connsiteY385" fmla="*/ 366809 h 2781519"/>
                <a:gd name="connsiteX386" fmla="*/ 208189 w 4575912"/>
                <a:gd name="connsiteY386" fmla="*/ 345566 h 2781519"/>
                <a:gd name="connsiteX387" fmla="*/ 201108 w 4575912"/>
                <a:gd name="connsiteY387" fmla="*/ 338484 h 2781519"/>
                <a:gd name="connsiteX388" fmla="*/ 186946 w 4575912"/>
                <a:gd name="connsiteY388" fmla="*/ 331403 h 2781519"/>
                <a:gd name="connsiteX389" fmla="*/ 165702 w 4575912"/>
                <a:gd name="connsiteY389" fmla="*/ 338484 h 2781519"/>
                <a:gd name="connsiteX390" fmla="*/ 137377 w 4575912"/>
                <a:gd name="connsiteY390" fmla="*/ 345566 h 2781519"/>
                <a:gd name="connsiteX391" fmla="*/ 100554 w 4575912"/>
                <a:gd name="connsiteY391" fmla="*/ 345566 h 2781519"/>
                <a:gd name="connsiteX392" fmla="*/ 79310 w 4575912"/>
                <a:gd name="connsiteY392" fmla="*/ 345566 h 2781519"/>
                <a:gd name="connsiteX393" fmla="*/ 50985 w 4575912"/>
                <a:gd name="connsiteY393" fmla="*/ 338484 h 2781519"/>
                <a:gd name="connsiteX394" fmla="*/ 35406 w 4575912"/>
                <a:gd name="connsiteY394" fmla="*/ 317241 h 2781519"/>
                <a:gd name="connsiteX395" fmla="*/ 7081 w 4575912"/>
                <a:gd name="connsiteY395" fmla="*/ 287499 h 2781519"/>
                <a:gd name="connsiteX396" fmla="*/ 0 w 4575912"/>
                <a:gd name="connsiteY396" fmla="*/ 273337 h 2781519"/>
                <a:gd name="connsiteX397" fmla="*/ 0 w 4575912"/>
                <a:gd name="connsiteY397" fmla="*/ 252093 h 2781519"/>
                <a:gd name="connsiteX398" fmla="*/ 14163 w 4575912"/>
                <a:gd name="connsiteY398" fmla="*/ 230849 h 2781519"/>
                <a:gd name="connsiteX399" fmla="*/ 35406 w 4575912"/>
                <a:gd name="connsiteY399" fmla="*/ 223768 h 2781519"/>
                <a:gd name="connsiteX400" fmla="*/ 58067 w 4575912"/>
                <a:gd name="connsiteY400" fmla="*/ 215270 h 2781519"/>
                <a:gd name="connsiteX401" fmla="*/ 93473 w 4575912"/>
                <a:gd name="connsiteY401" fmla="*/ 215270 h 2781519"/>
                <a:gd name="connsiteX402" fmla="*/ 114717 w 4575912"/>
                <a:gd name="connsiteY402" fmla="*/ 215270 h 2781519"/>
                <a:gd name="connsiteX403" fmla="*/ 121798 w 4575912"/>
                <a:gd name="connsiteY403" fmla="*/ 201108 h 2781519"/>
                <a:gd name="connsiteX404" fmla="*/ 137377 w 4575912"/>
                <a:gd name="connsiteY404" fmla="*/ 194027 h 2781519"/>
                <a:gd name="connsiteX405" fmla="*/ 158620 w 4575912"/>
                <a:gd name="connsiteY405" fmla="*/ 186945 h 2781519"/>
                <a:gd name="connsiteX406" fmla="*/ 216687 w 4575912"/>
                <a:gd name="connsiteY406" fmla="*/ 194027 h 2781519"/>
                <a:gd name="connsiteX407" fmla="*/ 252093 w 4575912"/>
                <a:gd name="connsiteY407" fmla="*/ 194027 h 2781519"/>
                <a:gd name="connsiteX408" fmla="*/ 273337 w 4575912"/>
                <a:gd name="connsiteY408" fmla="*/ 186945 h 2781519"/>
                <a:gd name="connsiteX409" fmla="*/ 295997 w 4575912"/>
                <a:gd name="connsiteY409" fmla="*/ 179864 h 2781519"/>
                <a:gd name="connsiteX410" fmla="*/ 303078 w 4575912"/>
                <a:gd name="connsiteY410" fmla="*/ 165702 h 2781519"/>
                <a:gd name="connsiteX411" fmla="*/ 310159 w 4575912"/>
                <a:gd name="connsiteY411" fmla="*/ 144458 h 2781519"/>
                <a:gd name="connsiteX412" fmla="*/ 317241 w 4575912"/>
                <a:gd name="connsiteY412" fmla="*/ 93473 h 2781519"/>
                <a:gd name="connsiteX413" fmla="*/ 324322 w 4575912"/>
                <a:gd name="connsiteY413" fmla="*/ 72229 h 2781519"/>
                <a:gd name="connsiteX414" fmla="*/ 331403 w 4575912"/>
                <a:gd name="connsiteY414" fmla="*/ 65148 h 2781519"/>
                <a:gd name="connsiteX415" fmla="*/ 338485 w 4575912"/>
                <a:gd name="connsiteY415" fmla="*/ 58066 h 2781519"/>
                <a:gd name="connsiteX416" fmla="*/ 352647 w 4575912"/>
                <a:gd name="connsiteY416" fmla="*/ 58066 h 2781519"/>
                <a:gd name="connsiteX417" fmla="*/ 366810 w 4575912"/>
                <a:gd name="connsiteY417" fmla="*/ 65148 h 2781519"/>
                <a:gd name="connsiteX418" fmla="*/ 375307 w 4575912"/>
                <a:gd name="connsiteY418" fmla="*/ 72229 h 2781519"/>
                <a:gd name="connsiteX419" fmla="*/ 375307 w 4575912"/>
                <a:gd name="connsiteY419" fmla="*/ 93473 h 2781519"/>
                <a:gd name="connsiteX420" fmla="*/ 389470 w 4575912"/>
                <a:gd name="connsiteY420" fmla="*/ 107635 h 2781519"/>
                <a:gd name="connsiteX421" fmla="*/ 410713 w 4575912"/>
                <a:gd name="connsiteY421" fmla="*/ 121798 h 2781519"/>
                <a:gd name="connsiteX422" fmla="*/ 431957 w 4575912"/>
                <a:gd name="connsiteY422" fmla="*/ 121798 h 2781519"/>
                <a:gd name="connsiteX423" fmla="*/ 439038 w 4575912"/>
                <a:gd name="connsiteY423" fmla="*/ 121798 h 2781519"/>
                <a:gd name="connsiteX424" fmla="*/ 468780 w 4575912"/>
                <a:gd name="connsiteY424" fmla="*/ 114717 h 2781519"/>
                <a:gd name="connsiteX425" fmla="*/ 525430 w 4575912"/>
                <a:gd name="connsiteY425" fmla="*/ 107635 h 2781519"/>
                <a:gd name="connsiteX426" fmla="*/ 597659 w 4575912"/>
                <a:gd name="connsiteY426" fmla="*/ 107635 h 2781519"/>
                <a:gd name="connsiteX427" fmla="*/ 634481 w 4575912"/>
                <a:gd name="connsiteY427" fmla="*/ 114717 h 2781519"/>
                <a:gd name="connsiteX428" fmla="*/ 662806 w 4575912"/>
                <a:gd name="connsiteY428" fmla="*/ 128879 h 2781519"/>
                <a:gd name="connsiteX429" fmla="*/ 699629 w 4575912"/>
                <a:gd name="connsiteY429" fmla="*/ 151539 h 2781519"/>
                <a:gd name="connsiteX430" fmla="*/ 727954 w 4575912"/>
                <a:gd name="connsiteY430" fmla="*/ 158620 h 2781519"/>
                <a:gd name="connsiteX431" fmla="*/ 756279 w 4575912"/>
                <a:gd name="connsiteY431" fmla="*/ 158620 h 2781519"/>
                <a:gd name="connsiteX432" fmla="*/ 793102 w 4575912"/>
                <a:gd name="connsiteY432" fmla="*/ 151539 h 2781519"/>
                <a:gd name="connsiteX433" fmla="*/ 807264 w 4575912"/>
                <a:gd name="connsiteY433" fmla="*/ 165702 h 2781519"/>
                <a:gd name="connsiteX434" fmla="*/ 828508 w 4575912"/>
                <a:gd name="connsiteY434" fmla="*/ 172783 h 2781519"/>
                <a:gd name="connsiteX435" fmla="*/ 849752 w 4575912"/>
                <a:gd name="connsiteY435" fmla="*/ 179864 h 2781519"/>
                <a:gd name="connsiteX436" fmla="*/ 879493 w 4575912"/>
                <a:gd name="connsiteY436" fmla="*/ 179864 h 2781519"/>
                <a:gd name="connsiteX437" fmla="*/ 921981 w 4575912"/>
                <a:gd name="connsiteY437" fmla="*/ 172783 h 2781519"/>
                <a:gd name="connsiteX438" fmla="*/ 980047 w 4575912"/>
                <a:gd name="connsiteY438" fmla="*/ 158620 h 2781519"/>
                <a:gd name="connsiteX439" fmla="*/ 1052276 w 4575912"/>
                <a:gd name="connsiteY439" fmla="*/ 128879 h 2781519"/>
                <a:gd name="connsiteX440" fmla="*/ 1066438 w 4575912"/>
                <a:gd name="connsiteY440" fmla="*/ 100554 h 2781519"/>
                <a:gd name="connsiteX441" fmla="*/ 1101845 w 4575912"/>
                <a:gd name="connsiteY441" fmla="*/ 58066 h 2781519"/>
                <a:gd name="connsiteX442" fmla="*/ 1124505 w 4575912"/>
                <a:gd name="connsiteY442" fmla="*/ 28325 h 2781519"/>
                <a:gd name="connsiteX443" fmla="*/ 1152830 w 4575912"/>
                <a:gd name="connsiteY443" fmla="*/ 14163 h 278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</a:cxnLst>
              <a:rect l="l" t="t" r="r" b="b"/>
              <a:pathLst>
                <a:path w="4575912" h="2781519">
                  <a:moveTo>
                    <a:pt x="1181155" y="0"/>
                  </a:moveTo>
                  <a:lnTo>
                    <a:pt x="1210896" y="0"/>
                  </a:lnTo>
                  <a:lnTo>
                    <a:pt x="1311450" y="28325"/>
                  </a:lnTo>
                  <a:lnTo>
                    <a:pt x="1441745" y="72229"/>
                  </a:lnTo>
                  <a:lnTo>
                    <a:pt x="1570624" y="128879"/>
                  </a:lnTo>
                  <a:lnTo>
                    <a:pt x="1664097" y="172783"/>
                  </a:lnTo>
                  <a:lnTo>
                    <a:pt x="1700920" y="186945"/>
                  </a:lnTo>
                  <a:lnTo>
                    <a:pt x="1736326" y="201108"/>
                  </a:lnTo>
                  <a:lnTo>
                    <a:pt x="1794392" y="201108"/>
                  </a:lnTo>
                  <a:lnTo>
                    <a:pt x="1845377" y="201108"/>
                  </a:lnTo>
                  <a:lnTo>
                    <a:pt x="1866621" y="194027"/>
                  </a:lnTo>
                  <a:lnTo>
                    <a:pt x="2097470" y="237930"/>
                  </a:lnTo>
                  <a:lnTo>
                    <a:pt x="2256090" y="230849"/>
                  </a:lnTo>
                  <a:lnTo>
                    <a:pt x="2384969" y="237930"/>
                  </a:lnTo>
                  <a:lnTo>
                    <a:pt x="2435955" y="245012"/>
                  </a:lnTo>
                  <a:lnTo>
                    <a:pt x="2471361" y="252093"/>
                  </a:lnTo>
                  <a:lnTo>
                    <a:pt x="2501102" y="252093"/>
                  </a:lnTo>
                  <a:lnTo>
                    <a:pt x="2580412" y="237930"/>
                  </a:lnTo>
                  <a:lnTo>
                    <a:pt x="2615819" y="237930"/>
                  </a:lnTo>
                  <a:lnTo>
                    <a:pt x="2659722" y="245012"/>
                  </a:lnTo>
                  <a:lnTo>
                    <a:pt x="2695129" y="259174"/>
                  </a:lnTo>
                  <a:lnTo>
                    <a:pt x="2716373" y="280418"/>
                  </a:lnTo>
                  <a:lnTo>
                    <a:pt x="2716373" y="294581"/>
                  </a:lnTo>
                  <a:lnTo>
                    <a:pt x="2723454" y="310159"/>
                  </a:lnTo>
                  <a:lnTo>
                    <a:pt x="2731951" y="324322"/>
                  </a:lnTo>
                  <a:lnTo>
                    <a:pt x="2753195" y="345566"/>
                  </a:lnTo>
                  <a:lnTo>
                    <a:pt x="2774439" y="352647"/>
                  </a:lnTo>
                  <a:lnTo>
                    <a:pt x="2811261" y="366809"/>
                  </a:lnTo>
                  <a:lnTo>
                    <a:pt x="2860830" y="366809"/>
                  </a:lnTo>
                  <a:lnTo>
                    <a:pt x="2897653" y="366809"/>
                  </a:lnTo>
                  <a:lnTo>
                    <a:pt x="2984044" y="373891"/>
                  </a:lnTo>
                  <a:lnTo>
                    <a:pt x="3033613" y="382388"/>
                  </a:lnTo>
                  <a:lnTo>
                    <a:pt x="3084598" y="396551"/>
                  </a:lnTo>
                  <a:lnTo>
                    <a:pt x="3135583" y="410713"/>
                  </a:lnTo>
                  <a:lnTo>
                    <a:pt x="3178071" y="439038"/>
                  </a:lnTo>
                  <a:lnTo>
                    <a:pt x="3236137" y="446120"/>
                  </a:lnTo>
                  <a:lnTo>
                    <a:pt x="3285706" y="453201"/>
                  </a:lnTo>
                  <a:lnTo>
                    <a:pt x="3301285" y="460282"/>
                  </a:lnTo>
                  <a:lnTo>
                    <a:pt x="3315447" y="475861"/>
                  </a:lnTo>
                  <a:lnTo>
                    <a:pt x="3343772" y="475861"/>
                  </a:lnTo>
                  <a:lnTo>
                    <a:pt x="3423083" y="460282"/>
                  </a:lnTo>
                  <a:lnTo>
                    <a:pt x="3459905" y="453201"/>
                  </a:lnTo>
                  <a:lnTo>
                    <a:pt x="3502393" y="431957"/>
                  </a:lnTo>
                  <a:lnTo>
                    <a:pt x="3537799" y="396551"/>
                  </a:lnTo>
                  <a:lnTo>
                    <a:pt x="3567540" y="359728"/>
                  </a:lnTo>
                  <a:lnTo>
                    <a:pt x="3574622" y="345566"/>
                  </a:lnTo>
                  <a:lnTo>
                    <a:pt x="3595865" y="331403"/>
                  </a:lnTo>
                  <a:lnTo>
                    <a:pt x="3610028" y="331403"/>
                  </a:lnTo>
                  <a:lnTo>
                    <a:pt x="3632688" y="324322"/>
                  </a:lnTo>
                  <a:lnTo>
                    <a:pt x="3661013" y="331403"/>
                  </a:lnTo>
                  <a:lnTo>
                    <a:pt x="3689338" y="345566"/>
                  </a:lnTo>
                  <a:lnTo>
                    <a:pt x="3719079" y="359728"/>
                  </a:lnTo>
                  <a:lnTo>
                    <a:pt x="3747404" y="366809"/>
                  </a:lnTo>
                  <a:lnTo>
                    <a:pt x="3775729" y="366809"/>
                  </a:lnTo>
                  <a:lnTo>
                    <a:pt x="3798389" y="359728"/>
                  </a:lnTo>
                  <a:lnTo>
                    <a:pt x="3819633" y="352647"/>
                  </a:lnTo>
                  <a:lnTo>
                    <a:pt x="3840877" y="338484"/>
                  </a:lnTo>
                  <a:lnTo>
                    <a:pt x="3855040" y="317241"/>
                  </a:lnTo>
                  <a:lnTo>
                    <a:pt x="3870618" y="294581"/>
                  </a:lnTo>
                  <a:lnTo>
                    <a:pt x="3891862" y="237930"/>
                  </a:lnTo>
                  <a:lnTo>
                    <a:pt x="3913106" y="215270"/>
                  </a:lnTo>
                  <a:lnTo>
                    <a:pt x="3934350" y="194027"/>
                  </a:lnTo>
                  <a:lnTo>
                    <a:pt x="3957010" y="179864"/>
                  </a:lnTo>
                  <a:lnTo>
                    <a:pt x="3978254" y="172783"/>
                  </a:lnTo>
                  <a:lnTo>
                    <a:pt x="4006579" y="179864"/>
                  </a:lnTo>
                  <a:lnTo>
                    <a:pt x="4036320" y="201108"/>
                  </a:lnTo>
                  <a:lnTo>
                    <a:pt x="4071726" y="223768"/>
                  </a:lnTo>
                  <a:lnTo>
                    <a:pt x="4108549" y="245012"/>
                  </a:lnTo>
                  <a:lnTo>
                    <a:pt x="4143955" y="259174"/>
                  </a:lnTo>
                  <a:lnTo>
                    <a:pt x="4186443" y="266256"/>
                  </a:lnTo>
                  <a:lnTo>
                    <a:pt x="4115630" y="446120"/>
                  </a:lnTo>
                  <a:lnTo>
                    <a:pt x="4115630" y="468780"/>
                  </a:lnTo>
                  <a:lnTo>
                    <a:pt x="4100051" y="504186"/>
                  </a:lnTo>
                  <a:lnTo>
                    <a:pt x="4078807" y="539592"/>
                  </a:lnTo>
                  <a:lnTo>
                    <a:pt x="4050482" y="590577"/>
                  </a:lnTo>
                  <a:lnTo>
                    <a:pt x="4036320" y="648644"/>
                  </a:lnTo>
                  <a:lnTo>
                    <a:pt x="4029239" y="676969"/>
                  </a:lnTo>
                  <a:lnTo>
                    <a:pt x="4036320" y="691131"/>
                  </a:lnTo>
                  <a:lnTo>
                    <a:pt x="4043401" y="705294"/>
                  </a:lnTo>
                  <a:lnTo>
                    <a:pt x="4057564" y="713791"/>
                  </a:lnTo>
                  <a:lnTo>
                    <a:pt x="4100051" y="720872"/>
                  </a:lnTo>
                  <a:lnTo>
                    <a:pt x="4136874" y="735035"/>
                  </a:lnTo>
                  <a:lnTo>
                    <a:pt x="4165199" y="756279"/>
                  </a:lnTo>
                  <a:lnTo>
                    <a:pt x="4172280" y="814345"/>
                  </a:lnTo>
                  <a:lnTo>
                    <a:pt x="4209103" y="807264"/>
                  </a:lnTo>
                  <a:lnTo>
                    <a:pt x="4237428" y="807264"/>
                  </a:lnTo>
                  <a:lnTo>
                    <a:pt x="4258672" y="821426"/>
                  </a:lnTo>
                  <a:lnTo>
                    <a:pt x="4274250" y="835589"/>
                  </a:lnTo>
                  <a:lnTo>
                    <a:pt x="4302576" y="879493"/>
                  </a:lnTo>
                  <a:lnTo>
                    <a:pt x="4323819" y="929062"/>
                  </a:lnTo>
                  <a:lnTo>
                    <a:pt x="4353561" y="958803"/>
                  </a:lnTo>
                  <a:lnTo>
                    <a:pt x="4374804" y="965884"/>
                  </a:lnTo>
                  <a:lnTo>
                    <a:pt x="4388967" y="965884"/>
                  </a:lnTo>
                  <a:lnTo>
                    <a:pt x="4396048" y="965884"/>
                  </a:lnTo>
                  <a:lnTo>
                    <a:pt x="4410211" y="951722"/>
                  </a:lnTo>
                  <a:lnTo>
                    <a:pt x="4424373" y="951722"/>
                  </a:lnTo>
                  <a:lnTo>
                    <a:pt x="4431454" y="951722"/>
                  </a:lnTo>
                  <a:lnTo>
                    <a:pt x="4447033" y="958803"/>
                  </a:lnTo>
                  <a:lnTo>
                    <a:pt x="4468277" y="980047"/>
                  </a:lnTo>
                  <a:lnTo>
                    <a:pt x="4482440" y="1001290"/>
                  </a:lnTo>
                  <a:lnTo>
                    <a:pt x="4461196" y="1045194"/>
                  </a:lnTo>
                  <a:lnTo>
                    <a:pt x="4454115" y="1066438"/>
                  </a:lnTo>
                  <a:lnTo>
                    <a:pt x="4454115" y="1117423"/>
                  </a:lnTo>
                  <a:lnTo>
                    <a:pt x="4439952" y="1152829"/>
                  </a:lnTo>
                  <a:lnTo>
                    <a:pt x="4424373" y="1174073"/>
                  </a:lnTo>
                  <a:lnTo>
                    <a:pt x="4403129" y="1188236"/>
                  </a:lnTo>
                  <a:lnTo>
                    <a:pt x="4381886" y="1203814"/>
                  </a:lnTo>
                  <a:lnTo>
                    <a:pt x="4360642" y="1203814"/>
                  </a:lnTo>
                  <a:lnTo>
                    <a:pt x="4345063" y="1203814"/>
                  </a:lnTo>
                  <a:lnTo>
                    <a:pt x="4295494" y="1217977"/>
                  </a:lnTo>
                  <a:lnTo>
                    <a:pt x="4316738" y="1239221"/>
                  </a:lnTo>
                  <a:lnTo>
                    <a:pt x="4330901" y="1267546"/>
                  </a:lnTo>
                  <a:lnTo>
                    <a:pt x="4345063" y="1325612"/>
                  </a:lnTo>
                  <a:lnTo>
                    <a:pt x="4345063" y="1376597"/>
                  </a:lnTo>
                  <a:lnTo>
                    <a:pt x="4345063" y="1397841"/>
                  </a:lnTo>
                  <a:lnTo>
                    <a:pt x="4367723" y="1412003"/>
                  </a:lnTo>
                  <a:lnTo>
                    <a:pt x="4482440" y="1477151"/>
                  </a:lnTo>
                  <a:lnTo>
                    <a:pt x="4519262" y="1498395"/>
                  </a:lnTo>
                  <a:lnTo>
                    <a:pt x="4526343" y="1512557"/>
                  </a:lnTo>
                  <a:lnTo>
                    <a:pt x="4519262" y="1521055"/>
                  </a:lnTo>
                  <a:lnTo>
                    <a:pt x="4475358" y="1549380"/>
                  </a:lnTo>
                  <a:lnTo>
                    <a:pt x="4454115" y="1614528"/>
                  </a:lnTo>
                  <a:lnTo>
                    <a:pt x="4431454" y="1635771"/>
                  </a:lnTo>
                  <a:lnTo>
                    <a:pt x="4417292" y="1649934"/>
                  </a:lnTo>
                  <a:lnTo>
                    <a:pt x="4417292" y="1671178"/>
                  </a:lnTo>
                  <a:lnTo>
                    <a:pt x="4417292" y="1686756"/>
                  </a:lnTo>
                  <a:lnTo>
                    <a:pt x="4431454" y="1715081"/>
                  </a:lnTo>
                  <a:lnTo>
                    <a:pt x="4439952" y="1722163"/>
                  </a:lnTo>
                  <a:lnTo>
                    <a:pt x="4461196" y="1750488"/>
                  </a:lnTo>
                  <a:lnTo>
                    <a:pt x="4468277" y="1773148"/>
                  </a:lnTo>
                  <a:lnTo>
                    <a:pt x="4454115" y="1787310"/>
                  </a:lnTo>
                  <a:lnTo>
                    <a:pt x="4439952" y="1794392"/>
                  </a:lnTo>
                  <a:lnTo>
                    <a:pt x="4403129" y="1794392"/>
                  </a:lnTo>
                  <a:lnTo>
                    <a:pt x="4388967" y="1794392"/>
                  </a:lnTo>
                  <a:lnTo>
                    <a:pt x="4367723" y="1815635"/>
                  </a:lnTo>
                  <a:lnTo>
                    <a:pt x="4353561" y="1845377"/>
                  </a:lnTo>
                  <a:lnTo>
                    <a:pt x="4353561" y="1873702"/>
                  </a:lnTo>
                  <a:lnTo>
                    <a:pt x="4360642" y="1902027"/>
                  </a:lnTo>
                  <a:lnTo>
                    <a:pt x="4388967" y="1953012"/>
                  </a:lnTo>
                  <a:lnTo>
                    <a:pt x="4403129" y="1974256"/>
                  </a:lnTo>
                  <a:lnTo>
                    <a:pt x="4475358" y="1974256"/>
                  </a:lnTo>
                  <a:lnTo>
                    <a:pt x="4575912" y="2053566"/>
                  </a:lnTo>
                  <a:lnTo>
                    <a:pt x="4575912" y="2060647"/>
                  </a:lnTo>
                  <a:lnTo>
                    <a:pt x="4554668" y="2060647"/>
                  </a:lnTo>
                  <a:lnTo>
                    <a:pt x="4519262" y="2067728"/>
                  </a:lnTo>
                  <a:lnTo>
                    <a:pt x="4447033" y="2074809"/>
                  </a:lnTo>
                  <a:lnTo>
                    <a:pt x="4410211" y="2081891"/>
                  </a:lnTo>
                  <a:lnTo>
                    <a:pt x="4403129" y="2090388"/>
                  </a:lnTo>
                  <a:lnTo>
                    <a:pt x="4396048" y="2104551"/>
                  </a:lnTo>
                  <a:lnTo>
                    <a:pt x="4396048" y="2125794"/>
                  </a:lnTo>
                  <a:lnTo>
                    <a:pt x="4403129" y="2154119"/>
                  </a:lnTo>
                  <a:lnTo>
                    <a:pt x="4431454" y="2198023"/>
                  </a:lnTo>
                  <a:lnTo>
                    <a:pt x="4454115" y="2219267"/>
                  </a:lnTo>
                  <a:lnTo>
                    <a:pt x="4454115" y="2263171"/>
                  </a:lnTo>
                  <a:lnTo>
                    <a:pt x="4388967" y="2263171"/>
                  </a:lnTo>
                  <a:lnTo>
                    <a:pt x="4410211" y="2384969"/>
                  </a:lnTo>
                  <a:lnTo>
                    <a:pt x="4381886" y="2421791"/>
                  </a:lnTo>
                  <a:lnTo>
                    <a:pt x="4360642" y="2435954"/>
                  </a:lnTo>
                  <a:lnTo>
                    <a:pt x="4337982" y="2443035"/>
                  </a:lnTo>
                  <a:lnTo>
                    <a:pt x="4316738" y="2435954"/>
                  </a:lnTo>
                  <a:lnTo>
                    <a:pt x="4295494" y="2428872"/>
                  </a:lnTo>
                  <a:lnTo>
                    <a:pt x="4281332" y="2414710"/>
                  </a:lnTo>
                  <a:lnTo>
                    <a:pt x="4265753" y="2392050"/>
                  </a:lnTo>
                  <a:lnTo>
                    <a:pt x="4244509" y="2392050"/>
                  </a:lnTo>
                  <a:lnTo>
                    <a:pt x="4237428" y="2485522"/>
                  </a:lnTo>
                  <a:lnTo>
                    <a:pt x="4209103" y="2501101"/>
                  </a:lnTo>
                  <a:lnTo>
                    <a:pt x="4115630" y="2478441"/>
                  </a:lnTo>
                  <a:lnTo>
                    <a:pt x="4122711" y="2492604"/>
                  </a:lnTo>
                  <a:lnTo>
                    <a:pt x="4129793" y="2515264"/>
                  </a:lnTo>
                  <a:lnTo>
                    <a:pt x="4136874" y="2557751"/>
                  </a:lnTo>
                  <a:lnTo>
                    <a:pt x="4143955" y="2622899"/>
                  </a:lnTo>
                  <a:lnTo>
                    <a:pt x="4179361" y="2651224"/>
                  </a:lnTo>
                  <a:lnTo>
                    <a:pt x="4186443" y="2666803"/>
                  </a:lnTo>
                  <a:lnTo>
                    <a:pt x="4186443" y="2673884"/>
                  </a:lnTo>
                  <a:lnTo>
                    <a:pt x="4165199" y="2680965"/>
                  </a:lnTo>
                  <a:lnTo>
                    <a:pt x="4129793" y="2688046"/>
                  </a:lnTo>
                  <a:lnTo>
                    <a:pt x="4050482" y="2680965"/>
                  </a:lnTo>
                  <a:lnTo>
                    <a:pt x="4013660" y="2680965"/>
                  </a:lnTo>
                  <a:lnTo>
                    <a:pt x="3898943" y="2571914"/>
                  </a:lnTo>
                  <a:lnTo>
                    <a:pt x="3870618" y="2571914"/>
                  </a:lnTo>
                  <a:lnTo>
                    <a:pt x="3855040" y="2580411"/>
                  </a:lnTo>
                  <a:lnTo>
                    <a:pt x="3847958" y="2601655"/>
                  </a:lnTo>
                  <a:lnTo>
                    <a:pt x="3847958" y="2622899"/>
                  </a:lnTo>
                  <a:lnTo>
                    <a:pt x="3870618" y="2666803"/>
                  </a:lnTo>
                  <a:lnTo>
                    <a:pt x="3877700" y="2688046"/>
                  </a:lnTo>
                  <a:lnTo>
                    <a:pt x="3877700" y="2767357"/>
                  </a:lnTo>
                  <a:lnTo>
                    <a:pt x="3847958" y="2781519"/>
                  </a:lnTo>
                  <a:lnTo>
                    <a:pt x="3819633" y="2760275"/>
                  </a:lnTo>
                  <a:lnTo>
                    <a:pt x="3805471" y="2730534"/>
                  </a:lnTo>
                  <a:lnTo>
                    <a:pt x="3784227" y="2716372"/>
                  </a:lnTo>
                  <a:lnTo>
                    <a:pt x="3740323" y="2702209"/>
                  </a:lnTo>
                  <a:lnTo>
                    <a:pt x="3719079" y="2688046"/>
                  </a:lnTo>
                  <a:lnTo>
                    <a:pt x="3704917" y="2688046"/>
                  </a:lnTo>
                  <a:lnTo>
                    <a:pt x="3689338" y="2688046"/>
                  </a:lnTo>
                  <a:lnTo>
                    <a:pt x="3675176" y="2702209"/>
                  </a:lnTo>
                  <a:lnTo>
                    <a:pt x="3646850" y="2730534"/>
                  </a:lnTo>
                  <a:lnTo>
                    <a:pt x="3639769" y="2746113"/>
                  </a:lnTo>
                  <a:lnTo>
                    <a:pt x="3560459" y="2695128"/>
                  </a:lnTo>
                  <a:lnTo>
                    <a:pt x="3530718" y="2716372"/>
                  </a:lnTo>
                  <a:lnTo>
                    <a:pt x="3509474" y="2723453"/>
                  </a:lnTo>
                  <a:lnTo>
                    <a:pt x="3481149" y="2716372"/>
                  </a:lnTo>
                  <a:lnTo>
                    <a:pt x="3444326" y="2688046"/>
                  </a:lnTo>
                  <a:lnTo>
                    <a:pt x="3408920" y="2651224"/>
                  </a:lnTo>
                  <a:lnTo>
                    <a:pt x="3394757" y="2622899"/>
                  </a:lnTo>
                  <a:lnTo>
                    <a:pt x="3387676" y="2601655"/>
                  </a:lnTo>
                  <a:lnTo>
                    <a:pt x="3387676" y="2594574"/>
                  </a:lnTo>
                  <a:lnTo>
                    <a:pt x="3401839" y="2571914"/>
                  </a:lnTo>
                  <a:lnTo>
                    <a:pt x="3408920" y="2550670"/>
                  </a:lnTo>
                  <a:lnTo>
                    <a:pt x="3416001" y="2515264"/>
                  </a:lnTo>
                  <a:lnTo>
                    <a:pt x="3408920" y="2492604"/>
                  </a:lnTo>
                  <a:lnTo>
                    <a:pt x="3408920" y="2478441"/>
                  </a:lnTo>
                  <a:lnTo>
                    <a:pt x="3329610" y="2464279"/>
                  </a:lnTo>
                  <a:lnTo>
                    <a:pt x="3278625" y="2406212"/>
                  </a:lnTo>
                  <a:lnTo>
                    <a:pt x="3250300" y="2406212"/>
                  </a:lnTo>
                  <a:lnTo>
                    <a:pt x="3236137" y="2392050"/>
                  </a:lnTo>
                  <a:lnTo>
                    <a:pt x="3236137" y="2384969"/>
                  </a:lnTo>
                  <a:lnTo>
                    <a:pt x="3236137" y="2377887"/>
                  </a:lnTo>
                  <a:lnTo>
                    <a:pt x="3257381" y="2363725"/>
                  </a:lnTo>
                  <a:lnTo>
                    <a:pt x="3264462" y="2349562"/>
                  </a:lnTo>
                  <a:lnTo>
                    <a:pt x="3264462" y="2335400"/>
                  </a:lnTo>
                  <a:lnTo>
                    <a:pt x="3264462" y="2326902"/>
                  </a:lnTo>
                  <a:lnTo>
                    <a:pt x="3250300" y="2319821"/>
                  </a:lnTo>
                  <a:lnTo>
                    <a:pt x="3236137" y="2319821"/>
                  </a:lnTo>
                  <a:lnTo>
                    <a:pt x="3192233" y="2335400"/>
                  </a:lnTo>
                  <a:lnTo>
                    <a:pt x="3149746" y="2335400"/>
                  </a:lnTo>
                  <a:lnTo>
                    <a:pt x="3112923" y="2319821"/>
                  </a:lnTo>
                  <a:lnTo>
                    <a:pt x="3077517" y="2305658"/>
                  </a:lnTo>
                  <a:lnTo>
                    <a:pt x="3026532" y="2277333"/>
                  </a:lnTo>
                  <a:lnTo>
                    <a:pt x="3005288" y="2256090"/>
                  </a:lnTo>
                  <a:lnTo>
                    <a:pt x="2925978" y="2205105"/>
                  </a:lnTo>
                  <a:lnTo>
                    <a:pt x="2874993" y="2277333"/>
                  </a:lnTo>
                  <a:lnTo>
                    <a:pt x="2818343" y="2284415"/>
                  </a:lnTo>
                  <a:lnTo>
                    <a:pt x="2774439" y="2298577"/>
                  </a:lnTo>
                  <a:lnTo>
                    <a:pt x="2739033" y="2319821"/>
                  </a:lnTo>
                  <a:lnTo>
                    <a:pt x="2702210" y="2342481"/>
                  </a:lnTo>
                  <a:lnTo>
                    <a:pt x="2688047" y="2356644"/>
                  </a:lnTo>
                  <a:lnTo>
                    <a:pt x="2673885" y="2363725"/>
                  </a:lnTo>
                  <a:lnTo>
                    <a:pt x="2652641" y="2363725"/>
                  </a:lnTo>
                  <a:lnTo>
                    <a:pt x="2622900" y="2363725"/>
                  </a:lnTo>
                  <a:lnTo>
                    <a:pt x="2587494" y="2356644"/>
                  </a:lnTo>
                  <a:lnTo>
                    <a:pt x="2550671" y="2342481"/>
                  </a:lnTo>
                  <a:lnTo>
                    <a:pt x="2478442" y="2312740"/>
                  </a:lnTo>
                  <a:lnTo>
                    <a:pt x="2443036" y="2305658"/>
                  </a:lnTo>
                  <a:lnTo>
                    <a:pt x="2428873" y="2305658"/>
                  </a:lnTo>
                  <a:lnTo>
                    <a:pt x="2407629" y="2335400"/>
                  </a:lnTo>
                  <a:lnTo>
                    <a:pt x="2392051" y="2349562"/>
                  </a:lnTo>
                  <a:lnTo>
                    <a:pt x="2370807" y="2363725"/>
                  </a:lnTo>
                  <a:lnTo>
                    <a:pt x="2356644" y="2370806"/>
                  </a:lnTo>
                  <a:lnTo>
                    <a:pt x="2319822" y="2370806"/>
                  </a:lnTo>
                  <a:lnTo>
                    <a:pt x="2284415" y="2356644"/>
                  </a:lnTo>
                  <a:lnTo>
                    <a:pt x="2256090" y="2342481"/>
                  </a:lnTo>
                  <a:lnTo>
                    <a:pt x="2226349" y="2319821"/>
                  </a:lnTo>
                  <a:lnTo>
                    <a:pt x="2205105" y="2298577"/>
                  </a:lnTo>
                  <a:lnTo>
                    <a:pt x="2205105" y="2319821"/>
                  </a:lnTo>
                  <a:lnTo>
                    <a:pt x="2198024" y="2284415"/>
                  </a:lnTo>
                  <a:lnTo>
                    <a:pt x="2198024" y="2263171"/>
                  </a:lnTo>
                  <a:lnTo>
                    <a:pt x="2183862" y="2256090"/>
                  </a:lnTo>
                  <a:lnTo>
                    <a:pt x="2169699" y="2256090"/>
                  </a:lnTo>
                  <a:lnTo>
                    <a:pt x="2154120" y="2263171"/>
                  </a:lnTo>
                  <a:lnTo>
                    <a:pt x="2125795" y="2291496"/>
                  </a:lnTo>
                  <a:lnTo>
                    <a:pt x="2118714" y="2305658"/>
                  </a:lnTo>
                  <a:lnTo>
                    <a:pt x="2039404" y="2233430"/>
                  </a:lnTo>
                  <a:lnTo>
                    <a:pt x="2025241" y="2256090"/>
                  </a:lnTo>
                  <a:lnTo>
                    <a:pt x="2003998" y="2270252"/>
                  </a:lnTo>
                  <a:lnTo>
                    <a:pt x="1974256" y="2277333"/>
                  </a:lnTo>
                  <a:lnTo>
                    <a:pt x="1953012" y="2284415"/>
                  </a:lnTo>
                  <a:lnTo>
                    <a:pt x="1902027" y="2284415"/>
                  </a:lnTo>
                  <a:lnTo>
                    <a:pt x="1880784" y="2284415"/>
                  </a:lnTo>
                  <a:lnTo>
                    <a:pt x="1822717" y="2270252"/>
                  </a:lnTo>
                  <a:lnTo>
                    <a:pt x="1783439" y="2259030"/>
                  </a:lnTo>
                  <a:lnTo>
                    <a:pt x="1782337" y="2261895"/>
                  </a:lnTo>
                  <a:lnTo>
                    <a:pt x="1752596" y="2261895"/>
                  </a:lnTo>
                  <a:lnTo>
                    <a:pt x="1731352" y="2261895"/>
                  </a:lnTo>
                  <a:lnTo>
                    <a:pt x="1688865" y="2268976"/>
                  </a:lnTo>
                  <a:lnTo>
                    <a:pt x="1687332" y="2268976"/>
                  </a:lnTo>
                  <a:lnTo>
                    <a:pt x="1679676" y="2270252"/>
                  </a:lnTo>
                  <a:lnTo>
                    <a:pt x="1657016" y="2270252"/>
                  </a:lnTo>
                  <a:lnTo>
                    <a:pt x="1642853" y="2256090"/>
                  </a:lnTo>
                  <a:lnTo>
                    <a:pt x="1635772" y="2219267"/>
                  </a:lnTo>
                  <a:lnTo>
                    <a:pt x="1628691" y="2190942"/>
                  </a:lnTo>
                  <a:lnTo>
                    <a:pt x="1621609" y="2183861"/>
                  </a:lnTo>
                  <a:lnTo>
                    <a:pt x="1616740" y="2178992"/>
                  </a:lnTo>
                  <a:lnTo>
                    <a:pt x="1609555" y="2182585"/>
                  </a:lnTo>
                  <a:lnTo>
                    <a:pt x="1602473" y="2189666"/>
                  </a:lnTo>
                  <a:lnTo>
                    <a:pt x="1586895" y="2203829"/>
                  </a:lnTo>
                  <a:lnTo>
                    <a:pt x="1572732" y="2210910"/>
                  </a:lnTo>
                  <a:lnTo>
                    <a:pt x="1551488" y="2217991"/>
                  </a:lnTo>
                  <a:lnTo>
                    <a:pt x="1530244" y="2217991"/>
                  </a:lnTo>
                  <a:lnTo>
                    <a:pt x="1479259" y="2210910"/>
                  </a:lnTo>
                  <a:lnTo>
                    <a:pt x="1428274" y="2196747"/>
                  </a:lnTo>
                  <a:lnTo>
                    <a:pt x="1393625" y="2181619"/>
                  </a:lnTo>
                  <a:lnTo>
                    <a:pt x="1318531" y="2154119"/>
                  </a:lnTo>
                  <a:lnTo>
                    <a:pt x="1283125" y="2132876"/>
                  </a:lnTo>
                  <a:lnTo>
                    <a:pt x="1217977" y="2090388"/>
                  </a:lnTo>
                  <a:lnTo>
                    <a:pt x="1203815" y="2090388"/>
                  </a:lnTo>
                  <a:lnTo>
                    <a:pt x="1152830" y="2074809"/>
                  </a:lnTo>
                  <a:lnTo>
                    <a:pt x="1071108" y="2041317"/>
                  </a:lnTo>
                  <a:lnTo>
                    <a:pt x="1003398" y="2089112"/>
                  </a:lnTo>
                  <a:lnTo>
                    <a:pt x="999622" y="2086567"/>
                  </a:lnTo>
                  <a:lnTo>
                    <a:pt x="994209" y="2090388"/>
                  </a:lnTo>
                  <a:lnTo>
                    <a:pt x="929337" y="2046670"/>
                  </a:lnTo>
                  <a:lnTo>
                    <a:pt x="765468" y="2073533"/>
                  </a:lnTo>
                  <a:lnTo>
                    <a:pt x="765187" y="2073349"/>
                  </a:lnTo>
                  <a:lnTo>
                    <a:pt x="756279" y="2074809"/>
                  </a:lnTo>
                  <a:lnTo>
                    <a:pt x="677080" y="2016384"/>
                  </a:lnTo>
                  <a:lnTo>
                    <a:pt x="655856" y="2011078"/>
                  </a:lnTo>
                  <a:lnTo>
                    <a:pt x="641563" y="2011078"/>
                  </a:lnTo>
                  <a:lnTo>
                    <a:pt x="620319" y="2002581"/>
                  </a:lnTo>
                  <a:lnTo>
                    <a:pt x="607046" y="1994285"/>
                  </a:lnTo>
                  <a:lnTo>
                    <a:pt x="606848" y="1994223"/>
                  </a:lnTo>
                  <a:lnTo>
                    <a:pt x="606802" y="1994133"/>
                  </a:lnTo>
                  <a:lnTo>
                    <a:pt x="597659" y="1988418"/>
                  </a:lnTo>
                  <a:lnTo>
                    <a:pt x="590577" y="1981337"/>
                  </a:lnTo>
                  <a:lnTo>
                    <a:pt x="576415" y="1960093"/>
                  </a:lnTo>
                  <a:lnTo>
                    <a:pt x="576415" y="1953012"/>
                  </a:lnTo>
                  <a:lnTo>
                    <a:pt x="555171" y="1931768"/>
                  </a:lnTo>
                  <a:lnTo>
                    <a:pt x="532511" y="1916189"/>
                  </a:lnTo>
                  <a:lnTo>
                    <a:pt x="518349" y="1909108"/>
                  </a:lnTo>
                  <a:lnTo>
                    <a:pt x="514519" y="1907832"/>
                  </a:lnTo>
                  <a:lnTo>
                    <a:pt x="506294" y="1907832"/>
                  </a:lnTo>
                  <a:lnTo>
                    <a:pt x="470887" y="1907832"/>
                  </a:lnTo>
                  <a:lnTo>
                    <a:pt x="468081" y="1907832"/>
                  </a:lnTo>
                  <a:lnTo>
                    <a:pt x="461699" y="1909108"/>
                  </a:lnTo>
                  <a:lnTo>
                    <a:pt x="446120" y="1909108"/>
                  </a:lnTo>
                  <a:lnTo>
                    <a:pt x="439038" y="1852458"/>
                  </a:lnTo>
                  <a:lnTo>
                    <a:pt x="403632" y="1822717"/>
                  </a:lnTo>
                  <a:lnTo>
                    <a:pt x="366810" y="1787310"/>
                  </a:lnTo>
                  <a:lnTo>
                    <a:pt x="331403" y="1736325"/>
                  </a:lnTo>
                  <a:lnTo>
                    <a:pt x="345566" y="1715081"/>
                  </a:lnTo>
                  <a:lnTo>
                    <a:pt x="352647" y="1693838"/>
                  </a:lnTo>
                  <a:lnTo>
                    <a:pt x="352647" y="1678259"/>
                  </a:lnTo>
                  <a:lnTo>
                    <a:pt x="345566" y="1664096"/>
                  </a:lnTo>
                  <a:lnTo>
                    <a:pt x="303078" y="1635771"/>
                  </a:lnTo>
                  <a:lnTo>
                    <a:pt x="237931" y="1591867"/>
                  </a:lnTo>
                  <a:lnTo>
                    <a:pt x="201108" y="1570624"/>
                  </a:lnTo>
                  <a:lnTo>
                    <a:pt x="186946" y="1549380"/>
                  </a:lnTo>
                  <a:lnTo>
                    <a:pt x="194027" y="1528136"/>
                  </a:lnTo>
                  <a:lnTo>
                    <a:pt x="201108" y="1505476"/>
                  </a:lnTo>
                  <a:lnTo>
                    <a:pt x="237931" y="1484232"/>
                  </a:lnTo>
                  <a:lnTo>
                    <a:pt x="259174" y="1477151"/>
                  </a:lnTo>
                  <a:lnTo>
                    <a:pt x="273337" y="1470070"/>
                  </a:lnTo>
                  <a:lnTo>
                    <a:pt x="295997" y="1448826"/>
                  </a:lnTo>
                  <a:lnTo>
                    <a:pt x="303078" y="1426166"/>
                  </a:lnTo>
                  <a:lnTo>
                    <a:pt x="303078" y="1404922"/>
                  </a:lnTo>
                  <a:lnTo>
                    <a:pt x="303078" y="1376597"/>
                  </a:lnTo>
                  <a:lnTo>
                    <a:pt x="287499" y="1346856"/>
                  </a:lnTo>
                  <a:lnTo>
                    <a:pt x="273337" y="1311450"/>
                  </a:lnTo>
                  <a:lnTo>
                    <a:pt x="266256" y="1267546"/>
                  </a:lnTo>
                  <a:lnTo>
                    <a:pt x="252093" y="1188236"/>
                  </a:lnTo>
                  <a:lnTo>
                    <a:pt x="245012" y="1101844"/>
                  </a:lnTo>
                  <a:lnTo>
                    <a:pt x="273337" y="1073519"/>
                  </a:lnTo>
                  <a:lnTo>
                    <a:pt x="280418" y="1052275"/>
                  </a:lnTo>
                  <a:lnTo>
                    <a:pt x="280418" y="1022534"/>
                  </a:lnTo>
                  <a:lnTo>
                    <a:pt x="273337" y="1001290"/>
                  </a:lnTo>
                  <a:lnTo>
                    <a:pt x="252093" y="965884"/>
                  </a:lnTo>
                  <a:lnTo>
                    <a:pt x="237931" y="951722"/>
                  </a:lnTo>
                  <a:lnTo>
                    <a:pt x="186946" y="980047"/>
                  </a:lnTo>
                  <a:lnTo>
                    <a:pt x="151539" y="994209"/>
                  </a:lnTo>
                  <a:lnTo>
                    <a:pt x="128879" y="987128"/>
                  </a:lnTo>
                  <a:lnTo>
                    <a:pt x="121798" y="972965"/>
                  </a:lnTo>
                  <a:lnTo>
                    <a:pt x="121798" y="951722"/>
                  </a:lnTo>
                  <a:lnTo>
                    <a:pt x="121798" y="929062"/>
                  </a:lnTo>
                  <a:lnTo>
                    <a:pt x="128879" y="914899"/>
                  </a:lnTo>
                  <a:lnTo>
                    <a:pt x="121798" y="849751"/>
                  </a:lnTo>
                  <a:lnTo>
                    <a:pt x="114717" y="835589"/>
                  </a:lnTo>
                  <a:lnTo>
                    <a:pt x="114717" y="821426"/>
                  </a:lnTo>
                  <a:lnTo>
                    <a:pt x="100554" y="821426"/>
                  </a:lnTo>
                  <a:lnTo>
                    <a:pt x="93473" y="821426"/>
                  </a:lnTo>
                  <a:lnTo>
                    <a:pt x="65148" y="800183"/>
                  </a:lnTo>
                  <a:lnTo>
                    <a:pt x="50985" y="777523"/>
                  </a:lnTo>
                  <a:lnTo>
                    <a:pt x="42488" y="756279"/>
                  </a:lnTo>
                  <a:lnTo>
                    <a:pt x="42488" y="735035"/>
                  </a:lnTo>
                  <a:lnTo>
                    <a:pt x="42488" y="720872"/>
                  </a:lnTo>
                  <a:lnTo>
                    <a:pt x="50985" y="698212"/>
                  </a:lnTo>
                  <a:lnTo>
                    <a:pt x="79310" y="669887"/>
                  </a:lnTo>
                  <a:lnTo>
                    <a:pt x="107635" y="648644"/>
                  </a:lnTo>
                  <a:lnTo>
                    <a:pt x="144458" y="627400"/>
                  </a:lnTo>
                  <a:lnTo>
                    <a:pt x="179864" y="611821"/>
                  </a:lnTo>
                  <a:lnTo>
                    <a:pt x="186946" y="583496"/>
                  </a:lnTo>
                  <a:lnTo>
                    <a:pt x="179864" y="569333"/>
                  </a:lnTo>
                  <a:lnTo>
                    <a:pt x="172783" y="539592"/>
                  </a:lnTo>
                  <a:lnTo>
                    <a:pt x="172783" y="497105"/>
                  </a:lnTo>
                  <a:lnTo>
                    <a:pt x="179864" y="468780"/>
                  </a:lnTo>
                  <a:lnTo>
                    <a:pt x="194027" y="439038"/>
                  </a:lnTo>
                  <a:lnTo>
                    <a:pt x="208189" y="382388"/>
                  </a:lnTo>
                  <a:lnTo>
                    <a:pt x="216687" y="366809"/>
                  </a:lnTo>
                  <a:lnTo>
                    <a:pt x="208189" y="345566"/>
                  </a:lnTo>
                  <a:lnTo>
                    <a:pt x="201108" y="338484"/>
                  </a:lnTo>
                  <a:lnTo>
                    <a:pt x="186946" y="331403"/>
                  </a:lnTo>
                  <a:lnTo>
                    <a:pt x="165702" y="338484"/>
                  </a:lnTo>
                  <a:lnTo>
                    <a:pt x="137377" y="345566"/>
                  </a:lnTo>
                  <a:lnTo>
                    <a:pt x="100554" y="345566"/>
                  </a:lnTo>
                  <a:lnTo>
                    <a:pt x="79310" y="345566"/>
                  </a:lnTo>
                  <a:lnTo>
                    <a:pt x="50985" y="338484"/>
                  </a:lnTo>
                  <a:lnTo>
                    <a:pt x="35406" y="317241"/>
                  </a:lnTo>
                  <a:lnTo>
                    <a:pt x="7081" y="287499"/>
                  </a:lnTo>
                  <a:lnTo>
                    <a:pt x="0" y="273337"/>
                  </a:lnTo>
                  <a:lnTo>
                    <a:pt x="0" y="252093"/>
                  </a:lnTo>
                  <a:lnTo>
                    <a:pt x="14163" y="230849"/>
                  </a:lnTo>
                  <a:lnTo>
                    <a:pt x="35406" y="223768"/>
                  </a:lnTo>
                  <a:lnTo>
                    <a:pt x="58067" y="215270"/>
                  </a:lnTo>
                  <a:lnTo>
                    <a:pt x="93473" y="215270"/>
                  </a:lnTo>
                  <a:lnTo>
                    <a:pt x="114717" y="215270"/>
                  </a:lnTo>
                  <a:lnTo>
                    <a:pt x="121798" y="201108"/>
                  </a:lnTo>
                  <a:lnTo>
                    <a:pt x="137377" y="194027"/>
                  </a:lnTo>
                  <a:lnTo>
                    <a:pt x="158620" y="186945"/>
                  </a:lnTo>
                  <a:lnTo>
                    <a:pt x="216687" y="194027"/>
                  </a:lnTo>
                  <a:lnTo>
                    <a:pt x="252093" y="194027"/>
                  </a:lnTo>
                  <a:lnTo>
                    <a:pt x="273337" y="186945"/>
                  </a:lnTo>
                  <a:lnTo>
                    <a:pt x="295997" y="179864"/>
                  </a:lnTo>
                  <a:lnTo>
                    <a:pt x="303078" y="165702"/>
                  </a:lnTo>
                  <a:lnTo>
                    <a:pt x="310159" y="144458"/>
                  </a:lnTo>
                  <a:lnTo>
                    <a:pt x="317241" y="93473"/>
                  </a:lnTo>
                  <a:lnTo>
                    <a:pt x="324322" y="72229"/>
                  </a:lnTo>
                  <a:lnTo>
                    <a:pt x="331403" y="65148"/>
                  </a:lnTo>
                  <a:lnTo>
                    <a:pt x="338485" y="58066"/>
                  </a:lnTo>
                  <a:lnTo>
                    <a:pt x="352647" y="58066"/>
                  </a:lnTo>
                  <a:lnTo>
                    <a:pt x="366810" y="65148"/>
                  </a:lnTo>
                  <a:lnTo>
                    <a:pt x="375307" y="72229"/>
                  </a:lnTo>
                  <a:lnTo>
                    <a:pt x="375307" y="93473"/>
                  </a:lnTo>
                  <a:lnTo>
                    <a:pt x="389470" y="107635"/>
                  </a:lnTo>
                  <a:lnTo>
                    <a:pt x="410713" y="121798"/>
                  </a:lnTo>
                  <a:lnTo>
                    <a:pt x="431957" y="121798"/>
                  </a:lnTo>
                  <a:lnTo>
                    <a:pt x="439038" y="121798"/>
                  </a:lnTo>
                  <a:lnTo>
                    <a:pt x="468780" y="114717"/>
                  </a:lnTo>
                  <a:lnTo>
                    <a:pt x="525430" y="107635"/>
                  </a:lnTo>
                  <a:lnTo>
                    <a:pt x="597659" y="107635"/>
                  </a:lnTo>
                  <a:lnTo>
                    <a:pt x="634481" y="114717"/>
                  </a:lnTo>
                  <a:lnTo>
                    <a:pt x="662806" y="128879"/>
                  </a:lnTo>
                  <a:lnTo>
                    <a:pt x="699629" y="151539"/>
                  </a:lnTo>
                  <a:lnTo>
                    <a:pt x="727954" y="158620"/>
                  </a:lnTo>
                  <a:lnTo>
                    <a:pt x="756279" y="158620"/>
                  </a:lnTo>
                  <a:lnTo>
                    <a:pt x="793102" y="151539"/>
                  </a:lnTo>
                  <a:lnTo>
                    <a:pt x="807264" y="165702"/>
                  </a:lnTo>
                  <a:lnTo>
                    <a:pt x="828508" y="172783"/>
                  </a:lnTo>
                  <a:lnTo>
                    <a:pt x="849752" y="179864"/>
                  </a:lnTo>
                  <a:lnTo>
                    <a:pt x="879493" y="179864"/>
                  </a:lnTo>
                  <a:lnTo>
                    <a:pt x="921981" y="172783"/>
                  </a:lnTo>
                  <a:lnTo>
                    <a:pt x="980047" y="158620"/>
                  </a:lnTo>
                  <a:lnTo>
                    <a:pt x="1052276" y="128879"/>
                  </a:lnTo>
                  <a:lnTo>
                    <a:pt x="1066438" y="100554"/>
                  </a:lnTo>
                  <a:lnTo>
                    <a:pt x="1101845" y="58066"/>
                  </a:lnTo>
                  <a:lnTo>
                    <a:pt x="1124505" y="28325"/>
                  </a:lnTo>
                  <a:lnTo>
                    <a:pt x="1152830" y="14163"/>
                  </a:lnTo>
                  <a:close/>
                </a:path>
              </a:pathLst>
            </a:custGeom>
            <a:solidFill>
              <a:srgbClr val="C27E41"/>
            </a:solidFill>
            <a:ln w="3175" cap="flat" cmpd="sng" algn="ctr">
              <a:solidFill>
                <a:srgbClr val="E7E6E6">
                  <a:lumMod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5859" y="3920"/>
              <a:ext cx="8917" cy="4602"/>
              <a:chOff x="2479580" y="1682649"/>
              <a:chExt cx="5662260" cy="2922271"/>
            </a:xfrm>
          </p:grpSpPr>
          <p:sp>
            <p:nvSpPr>
              <p:cNvPr id="28" name="文本框 92"/>
              <p:cNvSpPr txBox="1"/>
              <p:nvPr/>
            </p:nvSpPr>
            <p:spPr>
              <a:xfrm>
                <a:off x="2479580" y="2471987"/>
                <a:ext cx="184377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海西蒙古藏族自治州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文本框 93"/>
              <p:cNvSpPr txBox="1"/>
              <p:nvPr/>
            </p:nvSpPr>
            <p:spPr>
              <a:xfrm>
                <a:off x="6700420" y="3295145"/>
                <a:ext cx="144142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黄南藏族自治州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0" name="文本框 94"/>
              <p:cNvSpPr txBox="1"/>
              <p:nvPr/>
            </p:nvSpPr>
            <p:spPr>
              <a:xfrm>
                <a:off x="5874896" y="1682649"/>
                <a:ext cx="1475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海北藏族自治州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1" name="文本框 95"/>
              <p:cNvSpPr txBox="1"/>
              <p:nvPr/>
            </p:nvSpPr>
            <p:spPr>
              <a:xfrm>
                <a:off x="6677585" y="2069379"/>
                <a:ext cx="72327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西宁市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2" name="文本框 96"/>
              <p:cNvSpPr txBox="1"/>
              <p:nvPr/>
            </p:nvSpPr>
            <p:spPr>
              <a:xfrm>
                <a:off x="5977956" y="2810177"/>
                <a:ext cx="1441420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海南藏族自治州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文本框 97"/>
              <p:cNvSpPr txBox="1"/>
              <p:nvPr/>
            </p:nvSpPr>
            <p:spPr>
              <a:xfrm>
                <a:off x="5522206" y="4069234"/>
                <a:ext cx="147027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果洛藏族自治州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4" name="文本框 98"/>
              <p:cNvSpPr txBox="1"/>
              <p:nvPr/>
            </p:nvSpPr>
            <p:spPr>
              <a:xfrm>
                <a:off x="2774160" y="4297143"/>
                <a:ext cx="147508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玉树藏族自治州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5" name="文本框 99"/>
            <p:cNvSpPr txBox="1"/>
            <p:nvPr/>
          </p:nvSpPr>
          <p:spPr>
            <a:xfrm>
              <a:off x="13706" y="4915"/>
              <a:ext cx="1139" cy="4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海东市</a:t>
              </a:r>
              <a:endPara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青海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464685" y="1456690"/>
            <a:ext cx="3027680" cy="5671820"/>
            <a:chOff x="7031" y="2294"/>
            <a:chExt cx="4768" cy="8932"/>
          </a:xfrm>
        </p:grpSpPr>
        <p:grpSp>
          <p:nvGrpSpPr>
            <p:cNvPr id="26" name="组合 25"/>
            <p:cNvGrpSpPr/>
            <p:nvPr/>
          </p:nvGrpSpPr>
          <p:grpSpPr>
            <a:xfrm>
              <a:off x="7031" y="2294"/>
              <a:ext cx="4769" cy="8932"/>
              <a:chOff x="3181265" y="833493"/>
              <a:chExt cx="3028291" cy="5671870"/>
            </a:xfrm>
          </p:grpSpPr>
          <p:sp>
            <p:nvSpPr>
              <p:cNvPr id="27" name="Freeform 8"/>
              <p:cNvSpPr/>
              <p:nvPr/>
            </p:nvSpPr>
            <p:spPr bwMode="auto">
              <a:xfrm>
                <a:off x="4082940" y="2976140"/>
                <a:ext cx="1155479" cy="865608"/>
              </a:xfrm>
              <a:custGeom>
                <a:avLst/>
                <a:gdLst>
                  <a:gd name="T0" fmla="*/ 341 w 865"/>
                  <a:gd name="T1" fmla="*/ 161 h 648"/>
                  <a:gd name="T2" fmla="*/ 367 w 865"/>
                  <a:gd name="T3" fmla="*/ 169 h 648"/>
                  <a:gd name="T4" fmla="*/ 401 w 865"/>
                  <a:gd name="T5" fmla="*/ 161 h 648"/>
                  <a:gd name="T6" fmla="*/ 393 w 865"/>
                  <a:gd name="T7" fmla="*/ 120 h 648"/>
                  <a:gd name="T8" fmla="*/ 393 w 865"/>
                  <a:gd name="T9" fmla="*/ 71 h 648"/>
                  <a:gd name="T10" fmla="*/ 423 w 865"/>
                  <a:gd name="T11" fmla="*/ 68 h 648"/>
                  <a:gd name="T12" fmla="*/ 464 w 865"/>
                  <a:gd name="T13" fmla="*/ 83 h 648"/>
                  <a:gd name="T14" fmla="*/ 554 w 865"/>
                  <a:gd name="T15" fmla="*/ 112 h 648"/>
                  <a:gd name="T16" fmla="*/ 610 w 865"/>
                  <a:gd name="T17" fmla="*/ 127 h 648"/>
                  <a:gd name="T18" fmla="*/ 663 w 865"/>
                  <a:gd name="T19" fmla="*/ 105 h 648"/>
                  <a:gd name="T20" fmla="*/ 738 w 865"/>
                  <a:gd name="T21" fmla="*/ 64 h 648"/>
                  <a:gd name="T22" fmla="*/ 820 w 865"/>
                  <a:gd name="T23" fmla="*/ 8 h 648"/>
                  <a:gd name="T24" fmla="*/ 861 w 865"/>
                  <a:gd name="T25" fmla="*/ 0 h 648"/>
                  <a:gd name="T26" fmla="*/ 861 w 865"/>
                  <a:gd name="T27" fmla="*/ 45 h 648"/>
                  <a:gd name="T28" fmla="*/ 828 w 865"/>
                  <a:gd name="T29" fmla="*/ 97 h 648"/>
                  <a:gd name="T30" fmla="*/ 783 w 865"/>
                  <a:gd name="T31" fmla="*/ 146 h 648"/>
                  <a:gd name="T32" fmla="*/ 775 w 865"/>
                  <a:gd name="T33" fmla="*/ 187 h 648"/>
                  <a:gd name="T34" fmla="*/ 790 w 865"/>
                  <a:gd name="T35" fmla="*/ 240 h 648"/>
                  <a:gd name="T36" fmla="*/ 771 w 865"/>
                  <a:gd name="T37" fmla="*/ 270 h 648"/>
                  <a:gd name="T38" fmla="*/ 734 w 865"/>
                  <a:gd name="T39" fmla="*/ 281 h 648"/>
                  <a:gd name="T40" fmla="*/ 696 w 865"/>
                  <a:gd name="T41" fmla="*/ 296 h 648"/>
                  <a:gd name="T42" fmla="*/ 659 w 865"/>
                  <a:gd name="T43" fmla="*/ 341 h 648"/>
                  <a:gd name="T44" fmla="*/ 655 w 865"/>
                  <a:gd name="T45" fmla="*/ 386 h 648"/>
                  <a:gd name="T46" fmla="*/ 614 w 865"/>
                  <a:gd name="T47" fmla="*/ 465 h 648"/>
                  <a:gd name="T48" fmla="*/ 588 w 865"/>
                  <a:gd name="T49" fmla="*/ 525 h 648"/>
                  <a:gd name="T50" fmla="*/ 565 w 865"/>
                  <a:gd name="T51" fmla="*/ 588 h 648"/>
                  <a:gd name="T52" fmla="*/ 547 w 865"/>
                  <a:gd name="T53" fmla="*/ 626 h 648"/>
                  <a:gd name="T54" fmla="*/ 509 w 865"/>
                  <a:gd name="T55" fmla="*/ 645 h 648"/>
                  <a:gd name="T56" fmla="*/ 453 w 865"/>
                  <a:gd name="T57" fmla="*/ 645 h 648"/>
                  <a:gd name="T58" fmla="*/ 416 w 865"/>
                  <a:gd name="T59" fmla="*/ 630 h 648"/>
                  <a:gd name="T60" fmla="*/ 374 w 865"/>
                  <a:gd name="T61" fmla="*/ 562 h 648"/>
                  <a:gd name="T62" fmla="*/ 359 w 865"/>
                  <a:gd name="T63" fmla="*/ 528 h 648"/>
                  <a:gd name="T64" fmla="*/ 299 w 865"/>
                  <a:gd name="T65" fmla="*/ 495 h 648"/>
                  <a:gd name="T66" fmla="*/ 269 w 865"/>
                  <a:gd name="T67" fmla="*/ 476 h 648"/>
                  <a:gd name="T68" fmla="*/ 228 w 865"/>
                  <a:gd name="T69" fmla="*/ 450 h 648"/>
                  <a:gd name="T70" fmla="*/ 172 w 865"/>
                  <a:gd name="T71" fmla="*/ 427 h 648"/>
                  <a:gd name="T72" fmla="*/ 146 w 865"/>
                  <a:gd name="T73" fmla="*/ 390 h 648"/>
                  <a:gd name="T74" fmla="*/ 67 w 865"/>
                  <a:gd name="T75" fmla="*/ 378 h 648"/>
                  <a:gd name="T76" fmla="*/ 45 w 865"/>
                  <a:gd name="T77" fmla="*/ 371 h 648"/>
                  <a:gd name="T78" fmla="*/ 26 w 865"/>
                  <a:gd name="T79" fmla="*/ 337 h 648"/>
                  <a:gd name="T80" fmla="*/ 18 w 865"/>
                  <a:gd name="T81" fmla="*/ 292 h 648"/>
                  <a:gd name="T82" fmla="*/ 3 w 865"/>
                  <a:gd name="T83" fmla="*/ 259 h 648"/>
                  <a:gd name="T84" fmla="*/ 7 w 865"/>
                  <a:gd name="T85" fmla="*/ 232 h 648"/>
                  <a:gd name="T86" fmla="*/ 37 w 865"/>
                  <a:gd name="T87" fmla="*/ 202 h 648"/>
                  <a:gd name="T88" fmla="*/ 71 w 865"/>
                  <a:gd name="T89" fmla="*/ 187 h 648"/>
                  <a:gd name="T90" fmla="*/ 120 w 865"/>
                  <a:gd name="T91" fmla="*/ 161 h 648"/>
                  <a:gd name="T92" fmla="*/ 165 w 865"/>
                  <a:gd name="T93" fmla="*/ 131 h 64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5" h="648">
                    <a:moveTo>
                      <a:pt x="195" y="112"/>
                    </a:moveTo>
                    <a:lnTo>
                      <a:pt x="273" y="139"/>
                    </a:lnTo>
                    <a:lnTo>
                      <a:pt x="341" y="161"/>
                    </a:lnTo>
                    <a:lnTo>
                      <a:pt x="352" y="165"/>
                    </a:lnTo>
                    <a:lnTo>
                      <a:pt x="367" y="169"/>
                    </a:lnTo>
                    <a:lnTo>
                      <a:pt x="378" y="172"/>
                    </a:lnTo>
                    <a:lnTo>
                      <a:pt x="389" y="169"/>
                    </a:lnTo>
                    <a:lnTo>
                      <a:pt x="401" y="161"/>
                    </a:lnTo>
                    <a:lnTo>
                      <a:pt x="401" y="146"/>
                    </a:lnTo>
                    <a:lnTo>
                      <a:pt x="393" y="120"/>
                    </a:lnTo>
                    <a:lnTo>
                      <a:pt x="389" y="94"/>
                    </a:lnTo>
                    <a:lnTo>
                      <a:pt x="389" y="75"/>
                    </a:lnTo>
                    <a:lnTo>
                      <a:pt x="393" y="71"/>
                    </a:lnTo>
                    <a:lnTo>
                      <a:pt x="397" y="68"/>
                    </a:lnTo>
                    <a:lnTo>
                      <a:pt x="408" y="64"/>
                    </a:lnTo>
                    <a:lnTo>
                      <a:pt x="423" y="68"/>
                    </a:lnTo>
                    <a:lnTo>
                      <a:pt x="438" y="71"/>
                    </a:lnTo>
                    <a:lnTo>
                      <a:pt x="464" y="83"/>
                    </a:lnTo>
                    <a:lnTo>
                      <a:pt x="520" y="101"/>
                    </a:lnTo>
                    <a:lnTo>
                      <a:pt x="554" y="112"/>
                    </a:lnTo>
                    <a:lnTo>
                      <a:pt x="565" y="120"/>
                    </a:lnTo>
                    <a:lnTo>
                      <a:pt x="592" y="127"/>
                    </a:lnTo>
                    <a:lnTo>
                      <a:pt x="610" y="127"/>
                    </a:lnTo>
                    <a:lnTo>
                      <a:pt x="629" y="127"/>
                    </a:lnTo>
                    <a:lnTo>
                      <a:pt x="644" y="120"/>
                    </a:lnTo>
                    <a:lnTo>
                      <a:pt x="663" y="105"/>
                    </a:lnTo>
                    <a:lnTo>
                      <a:pt x="723" y="79"/>
                    </a:lnTo>
                    <a:lnTo>
                      <a:pt x="738" y="64"/>
                    </a:lnTo>
                    <a:lnTo>
                      <a:pt x="775" y="34"/>
                    </a:lnTo>
                    <a:lnTo>
                      <a:pt x="798" y="19"/>
                    </a:lnTo>
                    <a:lnTo>
                      <a:pt x="820" y="8"/>
                    </a:lnTo>
                    <a:lnTo>
                      <a:pt x="843" y="0"/>
                    </a:lnTo>
                    <a:lnTo>
                      <a:pt x="861" y="0"/>
                    </a:lnTo>
                    <a:lnTo>
                      <a:pt x="865" y="8"/>
                    </a:lnTo>
                    <a:lnTo>
                      <a:pt x="865" y="30"/>
                    </a:lnTo>
                    <a:lnTo>
                      <a:pt x="861" y="45"/>
                    </a:lnTo>
                    <a:lnTo>
                      <a:pt x="854" y="60"/>
                    </a:lnTo>
                    <a:lnTo>
                      <a:pt x="843" y="79"/>
                    </a:lnTo>
                    <a:lnTo>
                      <a:pt x="828" y="97"/>
                    </a:lnTo>
                    <a:lnTo>
                      <a:pt x="794" y="131"/>
                    </a:lnTo>
                    <a:lnTo>
                      <a:pt x="783" y="146"/>
                    </a:lnTo>
                    <a:lnTo>
                      <a:pt x="779" y="157"/>
                    </a:lnTo>
                    <a:lnTo>
                      <a:pt x="775" y="172"/>
                    </a:lnTo>
                    <a:lnTo>
                      <a:pt x="775" y="187"/>
                    </a:lnTo>
                    <a:lnTo>
                      <a:pt x="786" y="229"/>
                    </a:lnTo>
                    <a:lnTo>
                      <a:pt x="790" y="240"/>
                    </a:lnTo>
                    <a:lnTo>
                      <a:pt x="786" y="251"/>
                    </a:lnTo>
                    <a:lnTo>
                      <a:pt x="779" y="262"/>
                    </a:lnTo>
                    <a:lnTo>
                      <a:pt x="771" y="270"/>
                    </a:lnTo>
                    <a:lnTo>
                      <a:pt x="749" y="277"/>
                    </a:lnTo>
                    <a:lnTo>
                      <a:pt x="734" y="281"/>
                    </a:lnTo>
                    <a:lnTo>
                      <a:pt x="723" y="285"/>
                    </a:lnTo>
                    <a:lnTo>
                      <a:pt x="711" y="289"/>
                    </a:lnTo>
                    <a:lnTo>
                      <a:pt x="696" y="296"/>
                    </a:lnTo>
                    <a:lnTo>
                      <a:pt x="682" y="304"/>
                    </a:lnTo>
                    <a:lnTo>
                      <a:pt x="670" y="319"/>
                    </a:lnTo>
                    <a:lnTo>
                      <a:pt x="659" y="341"/>
                    </a:lnTo>
                    <a:lnTo>
                      <a:pt x="655" y="367"/>
                    </a:lnTo>
                    <a:lnTo>
                      <a:pt x="655" y="386"/>
                    </a:lnTo>
                    <a:lnTo>
                      <a:pt x="648" y="405"/>
                    </a:lnTo>
                    <a:lnTo>
                      <a:pt x="633" y="438"/>
                    </a:lnTo>
                    <a:lnTo>
                      <a:pt x="614" y="465"/>
                    </a:lnTo>
                    <a:lnTo>
                      <a:pt x="610" y="476"/>
                    </a:lnTo>
                    <a:lnTo>
                      <a:pt x="588" y="525"/>
                    </a:lnTo>
                    <a:lnTo>
                      <a:pt x="573" y="562"/>
                    </a:lnTo>
                    <a:lnTo>
                      <a:pt x="565" y="588"/>
                    </a:lnTo>
                    <a:lnTo>
                      <a:pt x="558" y="607"/>
                    </a:lnTo>
                    <a:lnTo>
                      <a:pt x="554" y="615"/>
                    </a:lnTo>
                    <a:lnTo>
                      <a:pt x="547" y="626"/>
                    </a:lnTo>
                    <a:lnTo>
                      <a:pt x="539" y="633"/>
                    </a:lnTo>
                    <a:lnTo>
                      <a:pt x="524" y="641"/>
                    </a:lnTo>
                    <a:lnTo>
                      <a:pt x="509" y="645"/>
                    </a:lnTo>
                    <a:lnTo>
                      <a:pt x="490" y="648"/>
                    </a:lnTo>
                    <a:lnTo>
                      <a:pt x="453" y="645"/>
                    </a:lnTo>
                    <a:lnTo>
                      <a:pt x="438" y="645"/>
                    </a:lnTo>
                    <a:lnTo>
                      <a:pt x="427" y="637"/>
                    </a:lnTo>
                    <a:lnTo>
                      <a:pt x="416" y="630"/>
                    </a:lnTo>
                    <a:lnTo>
                      <a:pt x="404" y="615"/>
                    </a:lnTo>
                    <a:lnTo>
                      <a:pt x="374" y="562"/>
                    </a:lnTo>
                    <a:lnTo>
                      <a:pt x="374" y="555"/>
                    </a:lnTo>
                    <a:lnTo>
                      <a:pt x="367" y="540"/>
                    </a:lnTo>
                    <a:lnTo>
                      <a:pt x="359" y="528"/>
                    </a:lnTo>
                    <a:lnTo>
                      <a:pt x="344" y="517"/>
                    </a:lnTo>
                    <a:lnTo>
                      <a:pt x="326" y="506"/>
                    </a:lnTo>
                    <a:lnTo>
                      <a:pt x="299" y="495"/>
                    </a:lnTo>
                    <a:lnTo>
                      <a:pt x="273" y="483"/>
                    </a:lnTo>
                    <a:lnTo>
                      <a:pt x="269" y="476"/>
                    </a:lnTo>
                    <a:lnTo>
                      <a:pt x="254" y="461"/>
                    </a:lnTo>
                    <a:lnTo>
                      <a:pt x="243" y="453"/>
                    </a:lnTo>
                    <a:lnTo>
                      <a:pt x="228" y="450"/>
                    </a:lnTo>
                    <a:lnTo>
                      <a:pt x="206" y="446"/>
                    </a:lnTo>
                    <a:lnTo>
                      <a:pt x="183" y="442"/>
                    </a:lnTo>
                    <a:lnTo>
                      <a:pt x="172" y="427"/>
                    </a:lnTo>
                    <a:lnTo>
                      <a:pt x="150" y="393"/>
                    </a:lnTo>
                    <a:lnTo>
                      <a:pt x="146" y="390"/>
                    </a:lnTo>
                    <a:lnTo>
                      <a:pt x="135" y="382"/>
                    </a:lnTo>
                    <a:lnTo>
                      <a:pt x="108" y="378"/>
                    </a:lnTo>
                    <a:lnTo>
                      <a:pt x="67" y="378"/>
                    </a:lnTo>
                    <a:lnTo>
                      <a:pt x="56" y="375"/>
                    </a:lnTo>
                    <a:lnTo>
                      <a:pt x="45" y="371"/>
                    </a:lnTo>
                    <a:lnTo>
                      <a:pt x="33" y="356"/>
                    </a:lnTo>
                    <a:lnTo>
                      <a:pt x="30" y="349"/>
                    </a:lnTo>
                    <a:lnTo>
                      <a:pt x="26" y="337"/>
                    </a:lnTo>
                    <a:lnTo>
                      <a:pt x="26" y="315"/>
                    </a:lnTo>
                    <a:lnTo>
                      <a:pt x="18" y="292"/>
                    </a:lnTo>
                    <a:lnTo>
                      <a:pt x="11" y="274"/>
                    </a:lnTo>
                    <a:lnTo>
                      <a:pt x="3" y="259"/>
                    </a:lnTo>
                    <a:lnTo>
                      <a:pt x="0" y="251"/>
                    </a:lnTo>
                    <a:lnTo>
                      <a:pt x="0" y="244"/>
                    </a:lnTo>
                    <a:lnTo>
                      <a:pt x="7" y="232"/>
                    </a:lnTo>
                    <a:lnTo>
                      <a:pt x="15" y="221"/>
                    </a:lnTo>
                    <a:lnTo>
                      <a:pt x="26" y="210"/>
                    </a:lnTo>
                    <a:lnTo>
                      <a:pt x="37" y="202"/>
                    </a:lnTo>
                    <a:lnTo>
                      <a:pt x="52" y="195"/>
                    </a:lnTo>
                    <a:lnTo>
                      <a:pt x="71" y="187"/>
                    </a:lnTo>
                    <a:lnTo>
                      <a:pt x="90" y="184"/>
                    </a:lnTo>
                    <a:lnTo>
                      <a:pt x="105" y="172"/>
                    </a:lnTo>
                    <a:lnTo>
                      <a:pt x="120" y="161"/>
                    </a:lnTo>
                    <a:lnTo>
                      <a:pt x="138" y="146"/>
                    </a:lnTo>
                    <a:lnTo>
                      <a:pt x="165" y="131"/>
                    </a:lnTo>
                    <a:lnTo>
                      <a:pt x="195" y="112"/>
                    </a:lnTo>
                    <a:close/>
                  </a:path>
                </a:pathLst>
              </a:custGeom>
              <a:solidFill>
                <a:srgbClr val="443F19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8" name="Freeform 11"/>
              <p:cNvSpPr/>
              <p:nvPr/>
            </p:nvSpPr>
            <p:spPr bwMode="auto">
              <a:xfrm>
                <a:off x="3181265" y="5379271"/>
                <a:ext cx="1317113" cy="1126092"/>
              </a:xfrm>
              <a:custGeom>
                <a:avLst/>
                <a:gdLst>
                  <a:gd name="T0" fmla="*/ 783 w 986"/>
                  <a:gd name="T1" fmla="*/ 580 h 843"/>
                  <a:gd name="T2" fmla="*/ 855 w 986"/>
                  <a:gd name="T3" fmla="*/ 524 h 843"/>
                  <a:gd name="T4" fmla="*/ 937 w 986"/>
                  <a:gd name="T5" fmla="*/ 505 h 843"/>
                  <a:gd name="T6" fmla="*/ 982 w 986"/>
                  <a:gd name="T7" fmla="*/ 389 h 843"/>
                  <a:gd name="T8" fmla="*/ 914 w 986"/>
                  <a:gd name="T9" fmla="*/ 288 h 843"/>
                  <a:gd name="T10" fmla="*/ 896 w 986"/>
                  <a:gd name="T11" fmla="*/ 269 h 843"/>
                  <a:gd name="T12" fmla="*/ 866 w 986"/>
                  <a:gd name="T13" fmla="*/ 299 h 843"/>
                  <a:gd name="T14" fmla="*/ 843 w 986"/>
                  <a:gd name="T15" fmla="*/ 292 h 843"/>
                  <a:gd name="T16" fmla="*/ 840 w 986"/>
                  <a:gd name="T17" fmla="*/ 191 h 843"/>
                  <a:gd name="T18" fmla="*/ 847 w 986"/>
                  <a:gd name="T19" fmla="*/ 176 h 843"/>
                  <a:gd name="T20" fmla="*/ 836 w 986"/>
                  <a:gd name="T21" fmla="*/ 146 h 843"/>
                  <a:gd name="T22" fmla="*/ 795 w 986"/>
                  <a:gd name="T23" fmla="*/ 131 h 843"/>
                  <a:gd name="T24" fmla="*/ 731 w 986"/>
                  <a:gd name="T25" fmla="*/ 123 h 843"/>
                  <a:gd name="T26" fmla="*/ 712 w 986"/>
                  <a:gd name="T27" fmla="*/ 134 h 843"/>
                  <a:gd name="T28" fmla="*/ 678 w 986"/>
                  <a:gd name="T29" fmla="*/ 146 h 843"/>
                  <a:gd name="T30" fmla="*/ 619 w 986"/>
                  <a:gd name="T31" fmla="*/ 153 h 843"/>
                  <a:gd name="T32" fmla="*/ 577 w 986"/>
                  <a:gd name="T33" fmla="*/ 172 h 843"/>
                  <a:gd name="T34" fmla="*/ 544 w 986"/>
                  <a:gd name="T35" fmla="*/ 161 h 843"/>
                  <a:gd name="T36" fmla="*/ 536 w 986"/>
                  <a:gd name="T37" fmla="*/ 119 h 843"/>
                  <a:gd name="T38" fmla="*/ 562 w 986"/>
                  <a:gd name="T39" fmla="*/ 97 h 843"/>
                  <a:gd name="T40" fmla="*/ 555 w 986"/>
                  <a:gd name="T41" fmla="*/ 71 h 843"/>
                  <a:gd name="T42" fmla="*/ 506 w 986"/>
                  <a:gd name="T43" fmla="*/ 52 h 843"/>
                  <a:gd name="T44" fmla="*/ 461 w 986"/>
                  <a:gd name="T45" fmla="*/ 11 h 843"/>
                  <a:gd name="T46" fmla="*/ 454 w 986"/>
                  <a:gd name="T47" fmla="*/ 0 h 843"/>
                  <a:gd name="T48" fmla="*/ 435 w 986"/>
                  <a:gd name="T49" fmla="*/ 37 h 843"/>
                  <a:gd name="T50" fmla="*/ 420 w 986"/>
                  <a:gd name="T51" fmla="*/ 63 h 843"/>
                  <a:gd name="T52" fmla="*/ 394 w 986"/>
                  <a:gd name="T53" fmla="*/ 63 h 843"/>
                  <a:gd name="T54" fmla="*/ 383 w 986"/>
                  <a:gd name="T55" fmla="*/ 37 h 843"/>
                  <a:gd name="T56" fmla="*/ 368 w 986"/>
                  <a:gd name="T57" fmla="*/ 15 h 843"/>
                  <a:gd name="T58" fmla="*/ 353 w 986"/>
                  <a:gd name="T59" fmla="*/ 37 h 843"/>
                  <a:gd name="T60" fmla="*/ 345 w 986"/>
                  <a:gd name="T61" fmla="*/ 59 h 843"/>
                  <a:gd name="T62" fmla="*/ 326 w 986"/>
                  <a:gd name="T63" fmla="*/ 74 h 843"/>
                  <a:gd name="T64" fmla="*/ 296 w 986"/>
                  <a:gd name="T65" fmla="*/ 67 h 843"/>
                  <a:gd name="T66" fmla="*/ 233 w 986"/>
                  <a:gd name="T67" fmla="*/ 44 h 843"/>
                  <a:gd name="T68" fmla="*/ 192 w 986"/>
                  <a:gd name="T69" fmla="*/ 59 h 843"/>
                  <a:gd name="T70" fmla="*/ 173 w 986"/>
                  <a:gd name="T71" fmla="*/ 78 h 843"/>
                  <a:gd name="T72" fmla="*/ 184 w 986"/>
                  <a:gd name="T73" fmla="*/ 127 h 843"/>
                  <a:gd name="T74" fmla="*/ 177 w 986"/>
                  <a:gd name="T75" fmla="*/ 176 h 843"/>
                  <a:gd name="T76" fmla="*/ 117 w 986"/>
                  <a:gd name="T77" fmla="*/ 318 h 843"/>
                  <a:gd name="T78" fmla="*/ 87 w 986"/>
                  <a:gd name="T79" fmla="*/ 359 h 843"/>
                  <a:gd name="T80" fmla="*/ 60 w 986"/>
                  <a:gd name="T81" fmla="*/ 382 h 843"/>
                  <a:gd name="T82" fmla="*/ 53 w 986"/>
                  <a:gd name="T83" fmla="*/ 464 h 843"/>
                  <a:gd name="T84" fmla="*/ 42 w 986"/>
                  <a:gd name="T85" fmla="*/ 562 h 843"/>
                  <a:gd name="T86" fmla="*/ 15 w 986"/>
                  <a:gd name="T87" fmla="*/ 734 h 843"/>
                  <a:gd name="T88" fmla="*/ 4 w 986"/>
                  <a:gd name="T89" fmla="*/ 764 h 843"/>
                  <a:gd name="T90" fmla="*/ 4 w 986"/>
                  <a:gd name="T91" fmla="*/ 805 h 843"/>
                  <a:gd name="T92" fmla="*/ 34 w 986"/>
                  <a:gd name="T93" fmla="*/ 820 h 843"/>
                  <a:gd name="T94" fmla="*/ 68 w 986"/>
                  <a:gd name="T95" fmla="*/ 820 h 843"/>
                  <a:gd name="T96" fmla="*/ 135 w 986"/>
                  <a:gd name="T97" fmla="*/ 839 h 843"/>
                  <a:gd name="T98" fmla="*/ 173 w 986"/>
                  <a:gd name="T99" fmla="*/ 839 h 843"/>
                  <a:gd name="T100" fmla="*/ 278 w 986"/>
                  <a:gd name="T101" fmla="*/ 809 h 843"/>
                  <a:gd name="T102" fmla="*/ 356 w 986"/>
                  <a:gd name="T103" fmla="*/ 760 h 843"/>
                  <a:gd name="T104" fmla="*/ 431 w 986"/>
                  <a:gd name="T105" fmla="*/ 745 h 843"/>
                  <a:gd name="T106" fmla="*/ 487 w 986"/>
                  <a:gd name="T107" fmla="*/ 700 h 843"/>
                  <a:gd name="T108" fmla="*/ 510 w 986"/>
                  <a:gd name="T109" fmla="*/ 693 h 843"/>
                  <a:gd name="T110" fmla="*/ 634 w 986"/>
                  <a:gd name="T111" fmla="*/ 681 h 843"/>
                  <a:gd name="T112" fmla="*/ 671 w 986"/>
                  <a:gd name="T113" fmla="*/ 681 h 843"/>
                  <a:gd name="T114" fmla="*/ 742 w 986"/>
                  <a:gd name="T115" fmla="*/ 655 h 843"/>
                  <a:gd name="T116" fmla="*/ 772 w 986"/>
                  <a:gd name="T117" fmla="*/ 610 h 8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86" h="843">
                    <a:moveTo>
                      <a:pt x="772" y="610"/>
                    </a:moveTo>
                    <a:lnTo>
                      <a:pt x="772" y="610"/>
                    </a:lnTo>
                    <a:lnTo>
                      <a:pt x="783" y="580"/>
                    </a:lnTo>
                    <a:lnTo>
                      <a:pt x="802" y="558"/>
                    </a:lnTo>
                    <a:lnTo>
                      <a:pt x="828" y="539"/>
                    </a:lnTo>
                    <a:lnTo>
                      <a:pt x="855" y="524"/>
                    </a:lnTo>
                    <a:lnTo>
                      <a:pt x="881" y="513"/>
                    </a:lnTo>
                    <a:lnTo>
                      <a:pt x="911" y="509"/>
                    </a:lnTo>
                    <a:lnTo>
                      <a:pt x="937" y="505"/>
                    </a:lnTo>
                    <a:lnTo>
                      <a:pt x="959" y="505"/>
                    </a:lnTo>
                    <a:lnTo>
                      <a:pt x="986" y="490"/>
                    </a:lnTo>
                    <a:lnTo>
                      <a:pt x="982" y="389"/>
                    </a:lnTo>
                    <a:lnTo>
                      <a:pt x="944" y="325"/>
                    </a:lnTo>
                    <a:lnTo>
                      <a:pt x="914" y="288"/>
                    </a:lnTo>
                    <a:lnTo>
                      <a:pt x="903" y="277"/>
                    </a:lnTo>
                    <a:lnTo>
                      <a:pt x="896" y="269"/>
                    </a:lnTo>
                    <a:lnTo>
                      <a:pt x="885" y="284"/>
                    </a:lnTo>
                    <a:lnTo>
                      <a:pt x="877" y="292"/>
                    </a:lnTo>
                    <a:lnTo>
                      <a:pt x="866" y="299"/>
                    </a:lnTo>
                    <a:lnTo>
                      <a:pt x="855" y="299"/>
                    </a:lnTo>
                    <a:lnTo>
                      <a:pt x="847" y="299"/>
                    </a:lnTo>
                    <a:lnTo>
                      <a:pt x="843" y="292"/>
                    </a:lnTo>
                    <a:lnTo>
                      <a:pt x="832" y="273"/>
                    </a:lnTo>
                    <a:lnTo>
                      <a:pt x="825" y="239"/>
                    </a:lnTo>
                    <a:lnTo>
                      <a:pt x="840" y="191"/>
                    </a:lnTo>
                    <a:lnTo>
                      <a:pt x="843" y="183"/>
                    </a:lnTo>
                    <a:lnTo>
                      <a:pt x="847" y="176"/>
                    </a:lnTo>
                    <a:lnTo>
                      <a:pt x="847" y="168"/>
                    </a:lnTo>
                    <a:lnTo>
                      <a:pt x="843" y="157"/>
                    </a:lnTo>
                    <a:lnTo>
                      <a:pt x="836" y="146"/>
                    </a:lnTo>
                    <a:lnTo>
                      <a:pt x="817" y="138"/>
                    </a:lnTo>
                    <a:lnTo>
                      <a:pt x="795" y="131"/>
                    </a:lnTo>
                    <a:lnTo>
                      <a:pt x="765" y="123"/>
                    </a:lnTo>
                    <a:lnTo>
                      <a:pt x="746" y="123"/>
                    </a:lnTo>
                    <a:lnTo>
                      <a:pt x="731" y="123"/>
                    </a:lnTo>
                    <a:lnTo>
                      <a:pt x="720" y="127"/>
                    </a:lnTo>
                    <a:lnTo>
                      <a:pt x="712" y="131"/>
                    </a:lnTo>
                    <a:lnTo>
                      <a:pt x="712" y="134"/>
                    </a:lnTo>
                    <a:lnTo>
                      <a:pt x="708" y="142"/>
                    </a:lnTo>
                    <a:lnTo>
                      <a:pt x="678" y="146"/>
                    </a:lnTo>
                    <a:lnTo>
                      <a:pt x="634" y="149"/>
                    </a:lnTo>
                    <a:lnTo>
                      <a:pt x="619" y="153"/>
                    </a:lnTo>
                    <a:lnTo>
                      <a:pt x="600" y="161"/>
                    </a:lnTo>
                    <a:lnTo>
                      <a:pt x="577" y="172"/>
                    </a:lnTo>
                    <a:lnTo>
                      <a:pt x="570" y="172"/>
                    </a:lnTo>
                    <a:lnTo>
                      <a:pt x="551" y="168"/>
                    </a:lnTo>
                    <a:lnTo>
                      <a:pt x="544" y="161"/>
                    </a:lnTo>
                    <a:lnTo>
                      <a:pt x="540" y="153"/>
                    </a:lnTo>
                    <a:lnTo>
                      <a:pt x="536" y="138"/>
                    </a:lnTo>
                    <a:lnTo>
                      <a:pt x="536" y="119"/>
                    </a:lnTo>
                    <a:lnTo>
                      <a:pt x="547" y="112"/>
                    </a:lnTo>
                    <a:lnTo>
                      <a:pt x="562" y="97"/>
                    </a:lnTo>
                    <a:lnTo>
                      <a:pt x="566" y="86"/>
                    </a:lnTo>
                    <a:lnTo>
                      <a:pt x="562" y="78"/>
                    </a:lnTo>
                    <a:lnTo>
                      <a:pt x="555" y="71"/>
                    </a:lnTo>
                    <a:lnTo>
                      <a:pt x="536" y="63"/>
                    </a:lnTo>
                    <a:lnTo>
                      <a:pt x="506" y="52"/>
                    </a:lnTo>
                    <a:lnTo>
                      <a:pt x="491" y="44"/>
                    </a:lnTo>
                    <a:lnTo>
                      <a:pt x="480" y="33"/>
                    </a:lnTo>
                    <a:lnTo>
                      <a:pt x="461" y="11"/>
                    </a:lnTo>
                    <a:lnTo>
                      <a:pt x="461" y="7"/>
                    </a:lnTo>
                    <a:lnTo>
                      <a:pt x="454" y="0"/>
                    </a:lnTo>
                    <a:lnTo>
                      <a:pt x="450" y="0"/>
                    </a:lnTo>
                    <a:lnTo>
                      <a:pt x="446" y="7"/>
                    </a:lnTo>
                    <a:lnTo>
                      <a:pt x="435" y="37"/>
                    </a:lnTo>
                    <a:lnTo>
                      <a:pt x="428" y="56"/>
                    </a:lnTo>
                    <a:lnTo>
                      <a:pt x="420" y="63"/>
                    </a:lnTo>
                    <a:lnTo>
                      <a:pt x="409" y="67"/>
                    </a:lnTo>
                    <a:lnTo>
                      <a:pt x="401" y="67"/>
                    </a:lnTo>
                    <a:lnTo>
                      <a:pt x="394" y="63"/>
                    </a:lnTo>
                    <a:lnTo>
                      <a:pt x="390" y="52"/>
                    </a:lnTo>
                    <a:lnTo>
                      <a:pt x="383" y="37"/>
                    </a:lnTo>
                    <a:lnTo>
                      <a:pt x="379" y="22"/>
                    </a:lnTo>
                    <a:lnTo>
                      <a:pt x="375" y="18"/>
                    </a:lnTo>
                    <a:lnTo>
                      <a:pt x="368" y="15"/>
                    </a:lnTo>
                    <a:lnTo>
                      <a:pt x="364" y="18"/>
                    </a:lnTo>
                    <a:lnTo>
                      <a:pt x="356" y="22"/>
                    </a:lnTo>
                    <a:lnTo>
                      <a:pt x="353" y="37"/>
                    </a:lnTo>
                    <a:lnTo>
                      <a:pt x="345" y="56"/>
                    </a:lnTo>
                    <a:lnTo>
                      <a:pt x="345" y="59"/>
                    </a:lnTo>
                    <a:lnTo>
                      <a:pt x="341" y="67"/>
                    </a:lnTo>
                    <a:lnTo>
                      <a:pt x="334" y="71"/>
                    </a:lnTo>
                    <a:lnTo>
                      <a:pt x="326" y="74"/>
                    </a:lnTo>
                    <a:lnTo>
                      <a:pt x="311" y="74"/>
                    </a:lnTo>
                    <a:lnTo>
                      <a:pt x="296" y="67"/>
                    </a:lnTo>
                    <a:lnTo>
                      <a:pt x="263" y="52"/>
                    </a:lnTo>
                    <a:lnTo>
                      <a:pt x="248" y="48"/>
                    </a:lnTo>
                    <a:lnTo>
                      <a:pt x="233" y="44"/>
                    </a:lnTo>
                    <a:lnTo>
                      <a:pt x="221" y="44"/>
                    </a:lnTo>
                    <a:lnTo>
                      <a:pt x="206" y="48"/>
                    </a:lnTo>
                    <a:lnTo>
                      <a:pt x="192" y="59"/>
                    </a:lnTo>
                    <a:lnTo>
                      <a:pt x="173" y="78"/>
                    </a:lnTo>
                    <a:lnTo>
                      <a:pt x="173" y="86"/>
                    </a:lnTo>
                    <a:lnTo>
                      <a:pt x="184" y="127"/>
                    </a:lnTo>
                    <a:lnTo>
                      <a:pt x="180" y="142"/>
                    </a:lnTo>
                    <a:lnTo>
                      <a:pt x="177" y="176"/>
                    </a:lnTo>
                    <a:lnTo>
                      <a:pt x="143" y="258"/>
                    </a:lnTo>
                    <a:lnTo>
                      <a:pt x="117" y="318"/>
                    </a:lnTo>
                    <a:lnTo>
                      <a:pt x="102" y="340"/>
                    </a:lnTo>
                    <a:lnTo>
                      <a:pt x="87" y="359"/>
                    </a:lnTo>
                    <a:lnTo>
                      <a:pt x="68" y="374"/>
                    </a:lnTo>
                    <a:lnTo>
                      <a:pt x="60" y="382"/>
                    </a:lnTo>
                    <a:lnTo>
                      <a:pt x="57" y="393"/>
                    </a:lnTo>
                    <a:lnTo>
                      <a:pt x="53" y="427"/>
                    </a:lnTo>
                    <a:lnTo>
                      <a:pt x="53" y="464"/>
                    </a:lnTo>
                    <a:lnTo>
                      <a:pt x="49" y="528"/>
                    </a:lnTo>
                    <a:lnTo>
                      <a:pt x="42" y="562"/>
                    </a:lnTo>
                    <a:lnTo>
                      <a:pt x="30" y="592"/>
                    </a:lnTo>
                    <a:lnTo>
                      <a:pt x="19" y="618"/>
                    </a:lnTo>
                    <a:lnTo>
                      <a:pt x="15" y="734"/>
                    </a:lnTo>
                    <a:lnTo>
                      <a:pt x="8" y="749"/>
                    </a:lnTo>
                    <a:lnTo>
                      <a:pt x="4" y="764"/>
                    </a:lnTo>
                    <a:lnTo>
                      <a:pt x="0" y="783"/>
                    </a:lnTo>
                    <a:lnTo>
                      <a:pt x="0" y="798"/>
                    </a:lnTo>
                    <a:lnTo>
                      <a:pt x="4" y="805"/>
                    </a:lnTo>
                    <a:lnTo>
                      <a:pt x="12" y="813"/>
                    </a:lnTo>
                    <a:lnTo>
                      <a:pt x="23" y="816"/>
                    </a:lnTo>
                    <a:lnTo>
                      <a:pt x="34" y="820"/>
                    </a:lnTo>
                    <a:lnTo>
                      <a:pt x="49" y="824"/>
                    </a:lnTo>
                    <a:lnTo>
                      <a:pt x="68" y="820"/>
                    </a:lnTo>
                    <a:lnTo>
                      <a:pt x="98" y="828"/>
                    </a:lnTo>
                    <a:lnTo>
                      <a:pt x="120" y="831"/>
                    </a:lnTo>
                    <a:lnTo>
                      <a:pt x="135" y="839"/>
                    </a:lnTo>
                    <a:lnTo>
                      <a:pt x="147" y="843"/>
                    </a:lnTo>
                    <a:lnTo>
                      <a:pt x="173" y="839"/>
                    </a:lnTo>
                    <a:lnTo>
                      <a:pt x="203" y="835"/>
                    </a:lnTo>
                    <a:lnTo>
                      <a:pt x="240" y="824"/>
                    </a:lnTo>
                    <a:lnTo>
                      <a:pt x="278" y="809"/>
                    </a:lnTo>
                    <a:lnTo>
                      <a:pt x="315" y="790"/>
                    </a:lnTo>
                    <a:lnTo>
                      <a:pt x="345" y="771"/>
                    </a:lnTo>
                    <a:lnTo>
                      <a:pt x="356" y="760"/>
                    </a:lnTo>
                    <a:lnTo>
                      <a:pt x="368" y="745"/>
                    </a:lnTo>
                    <a:lnTo>
                      <a:pt x="383" y="741"/>
                    </a:lnTo>
                    <a:lnTo>
                      <a:pt x="431" y="745"/>
                    </a:lnTo>
                    <a:lnTo>
                      <a:pt x="442" y="738"/>
                    </a:lnTo>
                    <a:lnTo>
                      <a:pt x="487" y="700"/>
                    </a:lnTo>
                    <a:lnTo>
                      <a:pt x="495" y="696"/>
                    </a:lnTo>
                    <a:lnTo>
                      <a:pt x="510" y="693"/>
                    </a:lnTo>
                    <a:lnTo>
                      <a:pt x="529" y="700"/>
                    </a:lnTo>
                    <a:lnTo>
                      <a:pt x="555" y="681"/>
                    </a:lnTo>
                    <a:lnTo>
                      <a:pt x="634" y="681"/>
                    </a:lnTo>
                    <a:lnTo>
                      <a:pt x="652" y="681"/>
                    </a:lnTo>
                    <a:lnTo>
                      <a:pt x="671" y="681"/>
                    </a:lnTo>
                    <a:lnTo>
                      <a:pt x="693" y="674"/>
                    </a:lnTo>
                    <a:lnTo>
                      <a:pt x="720" y="666"/>
                    </a:lnTo>
                    <a:lnTo>
                      <a:pt x="742" y="655"/>
                    </a:lnTo>
                    <a:lnTo>
                      <a:pt x="761" y="636"/>
                    </a:lnTo>
                    <a:lnTo>
                      <a:pt x="768" y="625"/>
                    </a:lnTo>
                    <a:lnTo>
                      <a:pt x="772" y="610"/>
                    </a:lnTo>
                    <a:close/>
                  </a:path>
                </a:pathLst>
              </a:custGeom>
              <a:solidFill>
                <a:srgbClr val="992F1F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Freeform 12"/>
              <p:cNvSpPr/>
              <p:nvPr/>
            </p:nvSpPr>
            <p:spPr bwMode="auto">
              <a:xfrm>
                <a:off x="4367468" y="5193593"/>
                <a:ext cx="1275702" cy="725347"/>
              </a:xfrm>
              <a:custGeom>
                <a:avLst/>
                <a:gdLst>
                  <a:gd name="T0" fmla="*/ 712 w 955"/>
                  <a:gd name="T1" fmla="*/ 112 h 543"/>
                  <a:gd name="T2" fmla="*/ 611 w 955"/>
                  <a:gd name="T3" fmla="*/ 79 h 543"/>
                  <a:gd name="T4" fmla="*/ 570 w 955"/>
                  <a:gd name="T5" fmla="*/ 75 h 543"/>
                  <a:gd name="T6" fmla="*/ 491 w 955"/>
                  <a:gd name="T7" fmla="*/ 41 h 543"/>
                  <a:gd name="T8" fmla="*/ 390 w 955"/>
                  <a:gd name="T9" fmla="*/ 7 h 543"/>
                  <a:gd name="T10" fmla="*/ 371 w 955"/>
                  <a:gd name="T11" fmla="*/ 0 h 543"/>
                  <a:gd name="T12" fmla="*/ 341 w 955"/>
                  <a:gd name="T13" fmla="*/ 11 h 543"/>
                  <a:gd name="T14" fmla="*/ 334 w 955"/>
                  <a:gd name="T15" fmla="*/ 22 h 543"/>
                  <a:gd name="T16" fmla="*/ 330 w 955"/>
                  <a:gd name="T17" fmla="*/ 56 h 543"/>
                  <a:gd name="T18" fmla="*/ 300 w 955"/>
                  <a:gd name="T19" fmla="*/ 75 h 543"/>
                  <a:gd name="T20" fmla="*/ 229 w 955"/>
                  <a:gd name="T21" fmla="*/ 97 h 543"/>
                  <a:gd name="T22" fmla="*/ 184 w 955"/>
                  <a:gd name="T23" fmla="*/ 90 h 543"/>
                  <a:gd name="T24" fmla="*/ 105 w 955"/>
                  <a:gd name="T25" fmla="*/ 64 h 543"/>
                  <a:gd name="T26" fmla="*/ 75 w 955"/>
                  <a:gd name="T27" fmla="*/ 86 h 543"/>
                  <a:gd name="T28" fmla="*/ 53 w 955"/>
                  <a:gd name="T29" fmla="*/ 150 h 543"/>
                  <a:gd name="T30" fmla="*/ 23 w 955"/>
                  <a:gd name="T31" fmla="*/ 240 h 543"/>
                  <a:gd name="T32" fmla="*/ 4 w 955"/>
                  <a:gd name="T33" fmla="*/ 273 h 543"/>
                  <a:gd name="T34" fmla="*/ 4 w 955"/>
                  <a:gd name="T35" fmla="*/ 326 h 543"/>
                  <a:gd name="T36" fmla="*/ 19 w 955"/>
                  <a:gd name="T37" fmla="*/ 360 h 543"/>
                  <a:gd name="T38" fmla="*/ 8 w 955"/>
                  <a:gd name="T39" fmla="*/ 408 h 543"/>
                  <a:gd name="T40" fmla="*/ 26 w 955"/>
                  <a:gd name="T41" fmla="*/ 431 h 543"/>
                  <a:gd name="T42" fmla="*/ 98 w 955"/>
                  <a:gd name="T43" fmla="*/ 513 h 543"/>
                  <a:gd name="T44" fmla="*/ 98 w 955"/>
                  <a:gd name="T45" fmla="*/ 502 h 543"/>
                  <a:gd name="T46" fmla="*/ 116 w 955"/>
                  <a:gd name="T47" fmla="*/ 494 h 543"/>
                  <a:gd name="T48" fmla="*/ 150 w 955"/>
                  <a:gd name="T49" fmla="*/ 513 h 543"/>
                  <a:gd name="T50" fmla="*/ 195 w 955"/>
                  <a:gd name="T51" fmla="*/ 528 h 543"/>
                  <a:gd name="T52" fmla="*/ 221 w 955"/>
                  <a:gd name="T53" fmla="*/ 524 h 543"/>
                  <a:gd name="T54" fmla="*/ 240 w 955"/>
                  <a:gd name="T55" fmla="*/ 532 h 543"/>
                  <a:gd name="T56" fmla="*/ 352 w 955"/>
                  <a:gd name="T57" fmla="*/ 536 h 543"/>
                  <a:gd name="T58" fmla="*/ 409 w 955"/>
                  <a:gd name="T59" fmla="*/ 528 h 543"/>
                  <a:gd name="T60" fmla="*/ 427 w 955"/>
                  <a:gd name="T61" fmla="*/ 513 h 543"/>
                  <a:gd name="T62" fmla="*/ 454 w 955"/>
                  <a:gd name="T63" fmla="*/ 521 h 543"/>
                  <a:gd name="T64" fmla="*/ 469 w 955"/>
                  <a:gd name="T65" fmla="*/ 539 h 543"/>
                  <a:gd name="T66" fmla="*/ 491 w 955"/>
                  <a:gd name="T67" fmla="*/ 543 h 543"/>
                  <a:gd name="T68" fmla="*/ 510 w 955"/>
                  <a:gd name="T69" fmla="*/ 524 h 543"/>
                  <a:gd name="T70" fmla="*/ 570 w 955"/>
                  <a:gd name="T71" fmla="*/ 517 h 543"/>
                  <a:gd name="T72" fmla="*/ 588 w 955"/>
                  <a:gd name="T73" fmla="*/ 513 h 543"/>
                  <a:gd name="T74" fmla="*/ 630 w 955"/>
                  <a:gd name="T75" fmla="*/ 468 h 543"/>
                  <a:gd name="T76" fmla="*/ 641 w 955"/>
                  <a:gd name="T77" fmla="*/ 457 h 543"/>
                  <a:gd name="T78" fmla="*/ 671 w 955"/>
                  <a:gd name="T79" fmla="*/ 468 h 543"/>
                  <a:gd name="T80" fmla="*/ 682 w 955"/>
                  <a:gd name="T81" fmla="*/ 472 h 543"/>
                  <a:gd name="T82" fmla="*/ 697 w 955"/>
                  <a:gd name="T83" fmla="*/ 457 h 543"/>
                  <a:gd name="T84" fmla="*/ 705 w 955"/>
                  <a:gd name="T85" fmla="*/ 401 h 543"/>
                  <a:gd name="T86" fmla="*/ 712 w 955"/>
                  <a:gd name="T87" fmla="*/ 390 h 543"/>
                  <a:gd name="T88" fmla="*/ 757 w 955"/>
                  <a:gd name="T89" fmla="*/ 393 h 543"/>
                  <a:gd name="T90" fmla="*/ 779 w 955"/>
                  <a:gd name="T91" fmla="*/ 397 h 543"/>
                  <a:gd name="T92" fmla="*/ 791 w 955"/>
                  <a:gd name="T93" fmla="*/ 378 h 543"/>
                  <a:gd name="T94" fmla="*/ 832 w 955"/>
                  <a:gd name="T95" fmla="*/ 345 h 543"/>
                  <a:gd name="T96" fmla="*/ 851 w 955"/>
                  <a:gd name="T97" fmla="*/ 348 h 543"/>
                  <a:gd name="T98" fmla="*/ 884 w 955"/>
                  <a:gd name="T99" fmla="*/ 333 h 543"/>
                  <a:gd name="T100" fmla="*/ 918 w 955"/>
                  <a:gd name="T101" fmla="*/ 243 h 543"/>
                  <a:gd name="T102" fmla="*/ 944 w 955"/>
                  <a:gd name="T103" fmla="*/ 161 h 5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55" h="543">
                    <a:moveTo>
                      <a:pt x="806" y="112"/>
                    </a:moveTo>
                    <a:lnTo>
                      <a:pt x="712" y="112"/>
                    </a:lnTo>
                    <a:lnTo>
                      <a:pt x="671" y="97"/>
                    </a:lnTo>
                    <a:lnTo>
                      <a:pt x="633" y="82"/>
                    </a:lnTo>
                    <a:lnTo>
                      <a:pt x="611" y="79"/>
                    </a:lnTo>
                    <a:lnTo>
                      <a:pt x="588" y="79"/>
                    </a:lnTo>
                    <a:lnTo>
                      <a:pt x="570" y="75"/>
                    </a:lnTo>
                    <a:lnTo>
                      <a:pt x="547" y="71"/>
                    </a:lnTo>
                    <a:lnTo>
                      <a:pt x="513" y="56"/>
                    </a:lnTo>
                    <a:lnTo>
                      <a:pt x="491" y="41"/>
                    </a:lnTo>
                    <a:lnTo>
                      <a:pt x="483" y="37"/>
                    </a:lnTo>
                    <a:lnTo>
                      <a:pt x="427" y="37"/>
                    </a:lnTo>
                    <a:lnTo>
                      <a:pt x="390" y="7"/>
                    </a:lnTo>
                    <a:lnTo>
                      <a:pt x="382" y="4"/>
                    </a:lnTo>
                    <a:lnTo>
                      <a:pt x="371" y="0"/>
                    </a:lnTo>
                    <a:lnTo>
                      <a:pt x="364" y="0"/>
                    </a:lnTo>
                    <a:lnTo>
                      <a:pt x="352" y="4"/>
                    </a:lnTo>
                    <a:lnTo>
                      <a:pt x="341" y="11"/>
                    </a:lnTo>
                    <a:lnTo>
                      <a:pt x="334" y="19"/>
                    </a:lnTo>
                    <a:lnTo>
                      <a:pt x="334" y="22"/>
                    </a:lnTo>
                    <a:lnTo>
                      <a:pt x="337" y="34"/>
                    </a:lnTo>
                    <a:lnTo>
                      <a:pt x="334" y="49"/>
                    </a:lnTo>
                    <a:lnTo>
                      <a:pt x="330" y="56"/>
                    </a:lnTo>
                    <a:lnTo>
                      <a:pt x="322" y="60"/>
                    </a:lnTo>
                    <a:lnTo>
                      <a:pt x="300" y="75"/>
                    </a:lnTo>
                    <a:lnTo>
                      <a:pt x="270" y="90"/>
                    </a:lnTo>
                    <a:lnTo>
                      <a:pt x="251" y="94"/>
                    </a:lnTo>
                    <a:lnTo>
                      <a:pt x="229" y="97"/>
                    </a:lnTo>
                    <a:lnTo>
                      <a:pt x="206" y="97"/>
                    </a:lnTo>
                    <a:lnTo>
                      <a:pt x="184" y="90"/>
                    </a:lnTo>
                    <a:lnTo>
                      <a:pt x="139" y="71"/>
                    </a:lnTo>
                    <a:lnTo>
                      <a:pt x="120" y="67"/>
                    </a:lnTo>
                    <a:lnTo>
                      <a:pt x="105" y="64"/>
                    </a:lnTo>
                    <a:lnTo>
                      <a:pt x="94" y="67"/>
                    </a:lnTo>
                    <a:lnTo>
                      <a:pt x="86" y="75"/>
                    </a:lnTo>
                    <a:lnTo>
                      <a:pt x="75" y="86"/>
                    </a:lnTo>
                    <a:lnTo>
                      <a:pt x="68" y="105"/>
                    </a:lnTo>
                    <a:lnTo>
                      <a:pt x="53" y="150"/>
                    </a:lnTo>
                    <a:lnTo>
                      <a:pt x="45" y="187"/>
                    </a:lnTo>
                    <a:lnTo>
                      <a:pt x="34" y="221"/>
                    </a:lnTo>
                    <a:lnTo>
                      <a:pt x="23" y="240"/>
                    </a:lnTo>
                    <a:lnTo>
                      <a:pt x="12" y="258"/>
                    </a:lnTo>
                    <a:lnTo>
                      <a:pt x="4" y="273"/>
                    </a:lnTo>
                    <a:lnTo>
                      <a:pt x="0" y="292"/>
                    </a:lnTo>
                    <a:lnTo>
                      <a:pt x="0" y="311"/>
                    </a:lnTo>
                    <a:lnTo>
                      <a:pt x="4" y="326"/>
                    </a:lnTo>
                    <a:lnTo>
                      <a:pt x="12" y="348"/>
                    </a:lnTo>
                    <a:lnTo>
                      <a:pt x="19" y="360"/>
                    </a:lnTo>
                    <a:lnTo>
                      <a:pt x="19" y="375"/>
                    </a:lnTo>
                    <a:lnTo>
                      <a:pt x="15" y="390"/>
                    </a:lnTo>
                    <a:lnTo>
                      <a:pt x="8" y="408"/>
                    </a:lnTo>
                    <a:lnTo>
                      <a:pt x="19" y="420"/>
                    </a:lnTo>
                    <a:lnTo>
                      <a:pt x="26" y="431"/>
                    </a:lnTo>
                    <a:lnTo>
                      <a:pt x="34" y="438"/>
                    </a:lnTo>
                    <a:lnTo>
                      <a:pt x="98" y="528"/>
                    </a:lnTo>
                    <a:lnTo>
                      <a:pt x="98" y="513"/>
                    </a:lnTo>
                    <a:lnTo>
                      <a:pt x="94" y="509"/>
                    </a:lnTo>
                    <a:lnTo>
                      <a:pt x="98" y="502"/>
                    </a:lnTo>
                    <a:lnTo>
                      <a:pt x="98" y="498"/>
                    </a:lnTo>
                    <a:lnTo>
                      <a:pt x="105" y="494"/>
                    </a:lnTo>
                    <a:lnTo>
                      <a:pt x="116" y="494"/>
                    </a:lnTo>
                    <a:lnTo>
                      <a:pt x="131" y="502"/>
                    </a:lnTo>
                    <a:lnTo>
                      <a:pt x="150" y="513"/>
                    </a:lnTo>
                    <a:lnTo>
                      <a:pt x="169" y="524"/>
                    </a:lnTo>
                    <a:lnTo>
                      <a:pt x="184" y="528"/>
                    </a:lnTo>
                    <a:lnTo>
                      <a:pt x="195" y="528"/>
                    </a:lnTo>
                    <a:lnTo>
                      <a:pt x="206" y="528"/>
                    </a:lnTo>
                    <a:lnTo>
                      <a:pt x="221" y="524"/>
                    </a:lnTo>
                    <a:lnTo>
                      <a:pt x="233" y="524"/>
                    </a:lnTo>
                    <a:lnTo>
                      <a:pt x="236" y="532"/>
                    </a:lnTo>
                    <a:lnTo>
                      <a:pt x="240" y="532"/>
                    </a:lnTo>
                    <a:lnTo>
                      <a:pt x="270" y="539"/>
                    </a:lnTo>
                    <a:lnTo>
                      <a:pt x="322" y="536"/>
                    </a:lnTo>
                    <a:lnTo>
                      <a:pt x="352" y="536"/>
                    </a:lnTo>
                    <a:lnTo>
                      <a:pt x="375" y="536"/>
                    </a:lnTo>
                    <a:lnTo>
                      <a:pt x="390" y="536"/>
                    </a:lnTo>
                    <a:lnTo>
                      <a:pt x="409" y="528"/>
                    </a:lnTo>
                    <a:lnTo>
                      <a:pt x="412" y="521"/>
                    </a:lnTo>
                    <a:lnTo>
                      <a:pt x="427" y="513"/>
                    </a:lnTo>
                    <a:lnTo>
                      <a:pt x="435" y="509"/>
                    </a:lnTo>
                    <a:lnTo>
                      <a:pt x="442" y="513"/>
                    </a:lnTo>
                    <a:lnTo>
                      <a:pt x="454" y="521"/>
                    </a:lnTo>
                    <a:lnTo>
                      <a:pt x="465" y="536"/>
                    </a:lnTo>
                    <a:lnTo>
                      <a:pt x="469" y="539"/>
                    </a:lnTo>
                    <a:lnTo>
                      <a:pt x="476" y="543"/>
                    </a:lnTo>
                    <a:lnTo>
                      <a:pt x="483" y="543"/>
                    </a:lnTo>
                    <a:lnTo>
                      <a:pt x="491" y="543"/>
                    </a:lnTo>
                    <a:lnTo>
                      <a:pt x="502" y="536"/>
                    </a:lnTo>
                    <a:lnTo>
                      <a:pt x="510" y="524"/>
                    </a:lnTo>
                    <a:lnTo>
                      <a:pt x="528" y="521"/>
                    </a:lnTo>
                    <a:lnTo>
                      <a:pt x="551" y="517"/>
                    </a:lnTo>
                    <a:lnTo>
                      <a:pt x="570" y="517"/>
                    </a:lnTo>
                    <a:lnTo>
                      <a:pt x="581" y="517"/>
                    </a:lnTo>
                    <a:lnTo>
                      <a:pt x="588" y="513"/>
                    </a:lnTo>
                    <a:lnTo>
                      <a:pt x="607" y="502"/>
                    </a:lnTo>
                    <a:lnTo>
                      <a:pt x="618" y="487"/>
                    </a:lnTo>
                    <a:lnTo>
                      <a:pt x="630" y="468"/>
                    </a:lnTo>
                    <a:lnTo>
                      <a:pt x="633" y="461"/>
                    </a:lnTo>
                    <a:lnTo>
                      <a:pt x="641" y="457"/>
                    </a:lnTo>
                    <a:lnTo>
                      <a:pt x="652" y="453"/>
                    </a:lnTo>
                    <a:lnTo>
                      <a:pt x="663" y="457"/>
                    </a:lnTo>
                    <a:lnTo>
                      <a:pt x="671" y="468"/>
                    </a:lnTo>
                    <a:lnTo>
                      <a:pt x="675" y="472"/>
                    </a:lnTo>
                    <a:lnTo>
                      <a:pt x="682" y="472"/>
                    </a:lnTo>
                    <a:lnTo>
                      <a:pt x="686" y="472"/>
                    </a:lnTo>
                    <a:lnTo>
                      <a:pt x="693" y="464"/>
                    </a:lnTo>
                    <a:lnTo>
                      <a:pt x="697" y="457"/>
                    </a:lnTo>
                    <a:lnTo>
                      <a:pt x="701" y="442"/>
                    </a:lnTo>
                    <a:lnTo>
                      <a:pt x="705" y="423"/>
                    </a:lnTo>
                    <a:lnTo>
                      <a:pt x="705" y="401"/>
                    </a:lnTo>
                    <a:lnTo>
                      <a:pt x="708" y="397"/>
                    </a:lnTo>
                    <a:lnTo>
                      <a:pt x="712" y="390"/>
                    </a:lnTo>
                    <a:lnTo>
                      <a:pt x="731" y="386"/>
                    </a:lnTo>
                    <a:lnTo>
                      <a:pt x="742" y="390"/>
                    </a:lnTo>
                    <a:lnTo>
                      <a:pt x="757" y="393"/>
                    </a:lnTo>
                    <a:lnTo>
                      <a:pt x="764" y="397"/>
                    </a:lnTo>
                    <a:lnTo>
                      <a:pt x="779" y="397"/>
                    </a:lnTo>
                    <a:lnTo>
                      <a:pt x="783" y="397"/>
                    </a:lnTo>
                    <a:lnTo>
                      <a:pt x="791" y="390"/>
                    </a:lnTo>
                    <a:lnTo>
                      <a:pt x="791" y="378"/>
                    </a:lnTo>
                    <a:lnTo>
                      <a:pt x="791" y="360"/>
                    </a:lnTo>
                    <a:lnTo>
                      <a:pt x="821" y="367"/>
                    </a:lnTo>
                    <a:lnTo>
                      <a:pt x="832" y="345"/>
                    </a:lnTo>
                    <a:lnTo>
                      <a:pt x="839" y="345"/>
                    </a:lnTo>
                    <a:lnTo>
                      <a:pt x="851" y="348"/>
                    </a:lnTo>
                    <a:lnTo>
                      <a:pt x="858" y="345"/>
                    </a:lnTo>
                    <a:lnTo>
                      <a:pt x="873" y="341"/>
                    </a:lnTo>
                    <a:lnTo>
                      <a:pt x="884" y="333"/>
                    </a:lnTo>
                    <a:lnTo>
                      <a:pt x="896" y="318"/>
                    </a:lnTo>
                    <a:lnTo>
                      <a:pt x="911" y="300"/>
                    </a:lnTo>
                    <a:lnTo>
                      <a:pt x="918" y="243"/>
                    </a:lnTo>
                    <a:lnTo>
                      <a:pt x="955" y="247"/>
                    </a:lnTo>
                    <a:lnTo>
                      <a:pt x="952" y="217"/>
                    </a:lnTo>
                    <a:lnTo>
                      <a:pt x="944" y="161"/>
                    </a:lnTo>
                    <a:lnTo>
                      <a:pt x="944" y="157"/>
                    </a:lnTo>
                    <a:lnTo>
                      <a:pt x="806" y="112"/>
                    </a:lnTo>
                    <a:close/>
                  </a:path>
                </a:pathLst>
              </a:custGeom>
              <a:solidFill>
                <a:srgbClr val="443F19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0" name="Freeform 14"/>
              <p:cNvSpPr/>
              <p:nvPr/>
            </p:nvSpPr>
            <p:spPr bwMode="auto">
              <a:xfrm>
                <a:off x="4422236" y="4167687"/>
                <a:ext cx="1291732" cy="1240972"/>
              </a:xfrm>
              <a:custGeom>
                <a:avLst/>
                <a:gdLst>
                  <a:gd name="T0" fmla="*/ 926 w 967"/>
                  <a:gd name="T1" fmla="*/ 839 h 929"/>
                  <a:gd name="T2" fmla="*/ 933 w 967"/>
                  <a:gd name="T3" fmla="*/ 772 h 929"/>
                  <a:gd name="T4" fmla="*/ 941 w 967"/>
                  <a:gd name="T5" fmla="*/ 730 h 929"/>
                  <a:gd name="T6" fmla="*/ 944 w 967"/>
                  <a:gd name="T7" fmla="*/ 689 h 929"/>
                  <a:gd name="T8" fmla="*/ 933 w 967"/>
                  <a:gd name="T9" fmla="*/ 648 h 929"/>
                  <a:gd name="T10" fmla="*/ 952 w 967"/>
                  <a:gd name="T11" fmla="*/ 569 h 929"/>
                  <a:gd name="T12" fmla="*/ 963 w 967"/>
                  <a:gd name="T13" fmla="*/ 539 h 929"/>
                  <a:gd name="T14" fmla="*/ 959 w 967"/>
                  <a:gd name="T15" fmla="*/ 498 h 929"/>
                  <a:gd name="T16" fmla="*/ 929 w 967"/>
                  <a:gd name="T17" fmla="*/ 472 h 929"/>
                  <a:gd name="T18" fmla="*/ 877 w 967"/>
                  <a:gd name="T19" fmla="*/ 427 h 929"/>
                  <a:gd name="T20" fmla="*/ 885 w 967"/>
                  <a:gd name="T21" fmla="*/ 378 h 929"/>
                  <a:gd name="T22" fmla="*/ 840 w 967"/>
                  <a:gd name="T23" fmla="*/ 292 h 929"/>
                  <a:gd name="T24" fmla="*/ 832 w 967"/>
                  <a:gd name="T25" fmla="*/ 270 h 929"/>
                  <a:gd name="T26" fmla="*/ 817 w 967"/>
                  <a:gd name="T27" fmla="*/ 262 h 929"/>
                  <a:gd name="T28" fmla="*/ 791 w 967"/>
                  <a:gd name="T29" fmla="*/ 217 h 929"/>
                  <a:gd name="T30" fmla="*/ 746 w 967"/>
                  <a:gd name="T31" fmla="*/ 183 h 929"/>
                  <a:gd name="T32" fmla="*/ 727 w 967"/>
                  <a:gd name="T33" fmla="*/ 161 h 929"/>
                  <a:gd name="T34" fmla="*/ 723 w 967"/>
                  <a:gd name="T35" fmla="*/ 138 h 929"/>
                  <a:gd name="T36" fmla="*/ 705 w 967"/>
                  <a:gd name="T37" fmla="*/ 120 h 929"/>
                  <a:gd name="T38" fmla="*/ 649 w 967"/>
                  <a:gd name="T39" fmla="*/ 131 h 929"/>
                  <a:gd name="T40" fmla="*/ 570 w 967"/>
                  <a:gd name="T41" fmla="*/ 135 h 929"/>
                  <a:gd name="T42" fmla="*/ 521 w 967"/>
                  <a:gd name="T43" fmla="*/ 157 h 929"/>
                  <a:gd name="T44" fmla="*/ 487 w 967"/>
                  <a:gd name="T45" fmla="*/ 165 h 929"/>
                  <a:gd name="T46" fmla="*/ 469 w 967"/>
                  <a:gd name="T47" fmla="*/ 150 h 929"/>
                  <a:gd name="T48" fmla="*/ 461 w 967"/>
                  <a:gd name="T49" fmla="*/ 112 h 929"/>
                  <a:gd name="T50" fmla="*/ 435 w 967"/>
                  <a:gd name="T51" fmla="*/ 90 h 929"/>
                  <a:gd name="T52" fmla="*/ 409 w 967"/>
                  <a:gd name="T53" fmla="*/ 63 h 929"/>
                  <a:gd name="T54" fmla="*/ 409 w 967"/>
                  <a:gd name="T55" fmla="*/ 45 h 929"/>
                  <a:gd name="T56" fmla="*/ 383 w 967"/>
                  <a:gd name="T57" fmla="*/ 15 h 929"/>
                  <a:gd name="T58" fmla="*/ 296 w 967"/>
                  <a:gd name="T59" fmla="*/ 0 h 929"/>
                  <a:gd name="T60" fmla="*/ 270 w 967"/>
                  <a:gd name="T61" fmla="*/ 49 h 929"/>
                  <a:gd name="T62" fmla="*/ 274 w 967"/>
                  <a:gd name="T63" fmla="*/ 101 h 929"/>
                  <a:gd name="T64" fmla="*/ 251 w 967"/>
                  <a:gd name="T65" fmla="*/ 112 h 929"/>
                  <a:gd name="T66" fmla="*/ 147 w 967"/>
                  <a:gd name="T67" fmla="*/ 108 h 929"/>
                  <a:gd name="T68" fmla="*/ 87 w 967"/>
                  <a:gd name="T69" fmla="*/ 93 h 929"/>
                  <a:gd name="T70" fmla="*/ 49 w 967"/>
                  <a:gd name="T71" fmla="*/ 105 h 929"/>
                  <a:gd name="T72" fmla="*/ 45 w 967"/>
                  <a:gd name="T73" fmla="*/ 142 h 929"/>
                  <a:gd name="T74" fmla="*/ 49 w 967"/>
                  <a:gd name="T75" fmla="*/ 172 h 929"/>
                  <a:gd name="T76" fmla="*/ 34 w 967"/>
                  <a:gd name="T77" fmla="*/ 198 h 929"/>
                  <a:gd name="T78" fmla="*/ 23 w 967"/>
                  <a:gd name="T79" fmla="*/ 206 h 929"/>
                  <a:gd name="T80" fmla="*/ 4 w 967"/>
                  <a:gd name="T81" fmla="*/ 236 h 929"/>
                  <a:gd name="T82" fmla="*/ 4 w 967"/>
                  <a:gd name="T83" fmla="*/ 307 h 929"/>
                  <a:gd name="T84" fmla="*/ 23 w 967"/>
                  <a:gd name="T85" fmla="*/ 356 h 929"/>
                  <a:gd name="T86" fmla="*/ 83 w 967"/>
                  <a:gd name="T87" fmla="*/ 446 h 929"/>
                  <a:gd name="T88" fmla="*/ 128 w 967"/>
                  <a:gd name="T89" fmla="*/ 506 h 929"/>
                  <a:gd name="T90" fmla="*/ 233 w 967"/>
                  <a:gd name="T91" fmla="*/ 543 h 929"/>
                  <a:gd name="T92" fmla="*/ 251 w 967"/>
                  <a:gd name="T93" fmla="*/ 573 h 929"/>
                  <a:gd name="T94" fmla="*/ 304 w 967"/>
                  <a:gd name="T95" fmla="*/ 626 h 929"/>
                  <a:gd name="T96" fmla="*/ 308 w 967"/>
                  <a:gd name="T97" fmla="*/ 640 h 929"/>
                  <a:gd name="T98" fmla="*/ 296 w 967"/>
                  <a:gd name="T99" fmla="*/ 670 h 929"/>
                  <a:gd name="T100" fmla="*/ 274 w 967"/>
                  <a:gd name="T101" fmla="*/ 693 h 929"/>
                  <a:gd name="T102" fmla="*/ 266 w 967"/>
                  <a:gd name="T103" fmla="*/ 742 h 929"/>
                  <a:gd name="T104" fmla="*/ 281 w 967"/>
                  <a:gd name="T105" fmla="*/ 783 h 929"/>
                  <a:gd name="T106" fmla="*/ 293 w 967"/>
                  <a:gd name="T107" fmla="*/ 787 h 929"/>
                  <a:gd name="T108" fmla="*/ 323 w 967"/>
                  <a:gd name="T109" fmla="*/ 768 h 929"/>
                  <a:gd name="T110" fmla="*/ 349 w 967"/>
                  <a:gd name="T111" fmla="*/ 775 h 929"/>
                  <a:gd name="T112" fmla="*/ 442 w 967"/>
                  <a:gd name="T113" fmla="*/ 805 h 929"/>
                  <a:gd name="T114" fmla="*/ 506 w 967"/>
                  <a:gd name="T115" fmla="*/ 839 h 929"/>
                  <a:gd name="T116" fmla="*/ 547 w 967"/>
                  <a:gd name="T117" fmla="*/ 847 h 929"/>
                  <a:gd name="T118" fmla="*/ 630 w 967"/>
                  <a:gd name="T119" fmla="*/ 865 h 929"/>
                  <a:gd name="T120" fmla="*/ 903 w 967"/>
                  <a:gd name="T121" fmla="*/ 925 h 929"/>
                  <a:gd name="T122" fmla="*/ 900 w 967"/>
                  <a:gd name="T123" fmla="*/ 892 h 92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67" h="929">
                    <a:moveTo>
                      <a:pt x="933" y="873"/>
                    </a:moveTo>
                    <a:lnTo>
                      <a:pt x="929" y="850"/>
                    </a:lnTo>
                    <a:lnTo>
                      <a:pt x="926" y="839"/>
                    </a:lnTo>
                    <a:lnTo>
                      <a:pt x="937" y="809"/>
                    </a:lnTo>
                    <a:lnTo>
                      <a:pt x="926" y="779"/>
                    </a:lnTo>
                    <a:lnTo>
                      <a:pt x="933" y="772"/>
                    </a:lnTo>
                    <a:lnTo>
                      <a:pt x="952" y="772"/>
                    </a:lnTo>
                    <a:lnTo>
                      <a:pt x="952" y="745"/>
                    </a:lnTo>
                    <a:lnTo>
                      <a:pt x="941" y="730"/>
                    </a:lnTo>
                    <a:lnTo>
                      <a:pt x="941" y="719"/>
                    </a:lnTo>
                    <a:lnTo>
                      <a:pt x="944" y="689"/>
                    </a:lnTo>
                    <a:lnTo>
                      <a:pt x="941" y="667"/>
                    </a:lnTo>
                    <a:lnTo>
                      <a:pt x="937" y="659"/>
                    </a:lnTo>
                    <a:lnTo>
                      <a:pt x="933" y="648"/>
                    </a:lnTo>
                    <a:lnTo>
                      <a:pt x="937" y="637"/>
                    </a:lnTo>
                    <a:lnTo>
                      <a:pt x="952" y="629"/>
                    </a:lnTo>
                    <a:lnTo>
                      <a:pt x="952" y="569"/>
                    </a:lnTo>
                    <a:lnTo>
                      <a:pt x="959" y="543"/>
                    </a:lnTo>
                    <a:lnTo>
                      <a:pt x="963" y="539"/>
                    </a:lnTo>
                    <a:lnTo>
                      <a:pt x="967" y="521"/>
                    </a:lnTo>
                    <a:lnTo>
                      <a:pt x="963" y="513"/>
                    </a:lnTo>
                    <a:lnTo>
                      <a:pt x="959" y="498"/>
                    </a:lnTo>
                    <a:lnTo>
                      <a:pt x="948" y="487"/>
                    </a:lnTo>
                    <a:lnTo>
                      <a:pt x="929" y="472"/>
                    </a:lnTo>
                    <a:lnTo>
                      <a:pt x="896" y="446"/>
                    </a:lnTo>
                    <a:lnTo>
                      <a:pt x="885" y="434"/>
                    </a:lnTo>
                    <a:lnTo>
                      <a:pt x="877" y="427"/>
                    </a:lnTo>
                    <a:lnTo>
                      <a:pt x="877" y="416"/>
                    </a:lnTo>
                    <a:lnTo>
                      <a:pt x="877" y="404"/>
                    </a:lnTo>
                    <a:lnTo>
                      <a:pt x="885" y="378"/>
                    </a:lnTo>
                    <a:lnTo>
                      <a:pt x="885" y="367"/>
                    </a:lnTo>
                    <a:lnTo>
                      <a:pt x="825" y="303"/>
                    </a:lnTo>
                    <a:lnTo>
                      <a:pt x="840" y="292"/>
                    </a:lnTo>
                    <a:lnTo>
                      <a:pt x="840" y="281"/>
                    </a:lnTo>
                    <a:lnTo>
                      <a:pt x="832" y="270"/>
                    </a:lnTo>
                    <a:lnTo>
                      <a:pt x="828" y="266"/>
                    </a:lnTo>
                    <a:lnTo>
                      <a:pt x="817" y="262"/>
                    </a:lnTo>
                    <a:lnTo>
                      <a:pt x="806" y="247"/>
                    </a:lnTo>
                    <a:lnTo>
                      <a:pt x="791" y="217"/>
                    </a:lnTo>
                    <a:lnTo>
                      <a:pt x="780" y="202"/>
                    </a:lnTo>
                    <a:lnTo>
                      <a:pt x="765" y="191"/>
                    </a:lnTo>
                    <a:lnTo>
                      <a:pt x="746" y="183"/>
                    </a:lnTo>
                    <a:lnTo>
                      <a:pt x="735" y="172"/>
                    </a:lnTo>
                    <a:lnTo>
                      <a:pt x="727" y="161"/>
                    </a:lnTo>
                    <a:lnTo>
                      <a:pt x="727" y="150"/>
                    </a:lnTo>
                    <a:lnTo>
                      <a:pt x="723" y="138"/>
                    </a:lnTo>
                    <a:lnTo>
                      <a:pt x="720" y="131"/>
                    </a:lnTo>
                    <a:lnTo>
                      <a:pt x="712" y="123"/>
                    </a:lnTo>
                    <a:lnTo>
                      <a:pt x="705" y="120"/>
                    </a:lnTo>
                    <a:lnTo>
                      <a:pt x="690" y="116"/>
                    </a:lnTo>
                    <a:lnTo>
                      <a:pt x="671" y="120"/>
                    </a:lnTo>
                    <a:lnTo>
                      <a:pt x="649" y="131"/>
                    </a:lnTo>
                    <a:lnTo>
                      <a:pt x="641" y="142"/>
                    </a:lnTo>
                    <a:lnTo>
                      <a:pt x="570" y="135"/>
                    </a:lnTo>
                    <a:lnTo>
                      <a:pt x="555" y="138"/>
                    </a:lnTo>
                    <a:lnTo>
                      <a:pt x="536" y="146"/>
                    </a:lnTo>
                    <a:lnTo>
                      <a:pt x="521" y="157"/>
                    </a:lnTo>
                    <a:lnTo>
                      <a:pt x="502" y="165"/>
                    </a:lnTo>
                    <a:lnTo>
                      <a:pt x="487" y="165"/>
                    </a:lnTo>
                    <a:lnTo>
                      <a:pt x="472" y="161"/>
                    </a:lnTo>
                    <a:lnTo>
                      <a:pt x="469" y="157"/>
                    </a:lnTo>
                    <a:lnTo>
                      <a:pt x="469" y="150"/>
                    </a:lnTo>
                    <a:lnTo>
                      <a:pt x="465" y="131"/>
                    </a:lnTo>
                    <a:lnTo>
                      <a:pt x="461" y="112"/>
                    </a:lnTo>
                    <a:lnTo>
                      <a:pt x="454" y="105"/>
                    </a:lnTo>
                    <a:lnTo>
                      <a:pt x="446" y="97"/>
                    </a:lnTo>
                    <a:lnTo>
                      <a:pt x="435" y="90"/>
                    </a:lnTo>
                    <a:lnTo>
                      <a:pt x="424" y="82"/>
                    </a:lnTo>
                    <a:lnTo>
                      <a:pt x="413" y="75"/>
                    </a:lnTo>
                    <a:lnTo>
                      <a:pt x="409" y="63"/>
                    </a:lnTo>
                    <a:lnTo>
                      <a:pt x="409" y="56"/>
                    </a:lnTo>
                    <a:lnTo>
                      <a:pt x="409" y="45"/>
                    </a:lnTo>
                    <a:lnTo>
                      <a:pt x="401" y="34"/>
                    </a:lnTo>
                    <a:lnTo>
                      <a:pt x="394" y="22"/>
                    </a:lnTo>
                    <a:lnTo>
                      <a:pt x="383" y="15"/>
                    </a:lnTo>
                    <a:lnTo>
                      <a:pt x="364" y="7"/>
                    </a:lnTo>
                    <a:lnTo>
                      <a:pt x="341" y="7"/>
                    </a:lnTo>
                    <a:lnTo>
                      <a:pt x="296" y="0"/>
                    </a:lnTo>
                    <a:lnTo>
                      <a:pt x="266" y="0"/>
                    </a:lnTo>
                    <a:lnTo>
                      <a:pt x="263" y="4"/>
                    </a:lnTo>
                    <a:lnTo>
                      <a:pt x="270" y="49"/>
                    </a:lnTo>
                    <a:lnTo>
                      <a:pt x="278" y="97"/>
                    </a:lnTo>
                    <a:lnTo>
                      <a:pt x="274" y="101"/>
                    </a:lnTo>
                    <a:lnTo>
                      <a:pt x="270" y="108"/>
                    </a:lnTo>
                    <a:lnTo>
                      <a:pt x="263" y="112"/>
                    </a:lnTo>
                    <a:lnTo>
                      <a:pt x="251" y="112"/>
                    </a:lnTo>
                    <a:lnTo>
                      <a:pt x="240" y="112"/>
                    </a:lnTo>
                    <a:lnTo>
                      <a:pt x="221" y="108"/>
                    </a:lnTo>
                    <a:lnTo>
                      <a:pt x="147" y="108"/>
                    </a:lnTo>
                    <a:lnTo>
                      <a:pt x="135" y="108"/>
                    </a:lnTo>
                    <a:lnTo>
                      <a:pt x="87" y="93"/>
                    </a:lnTo>
                    <a:lnTo>
                      <a:pt x="79" y="93"/>
                    </a:lnTo>
                    <a:lnTo>
                      <a:pt x="60" y="97"/>
                    </a:lnTo>
                    <a:lnTo>
                      <a:pt x="49" y="105"/>
                    </a:lnTo>
                    <a:lnTo>
                      <a:pt x="45" y="112"/>
                    </a:lnTo>
                    <a:lnTo>
                      <a:pt x="42" y="123"/>
                    </a:lnTo>
                    <a:lnTo>
                      <a:pt x="45" y="142"/>
                    </a:lnTo>
                    <a:lnTo>
                      <a:pt x="49" y="157"/>
                    </a:lnTo>
                    <a:lnTo>
                      <a:pt x="49" y="172"/>
                    </a:lnTo>
                    <a:lnTo>
                      <a:pt x="49" y="183"/>
                    </a:lnTo>
                    <a:lnTo>
                      <a:pt x="45" y="191"/>
                    </a:lnTo>
                    <a:lnTo>
                      <a:pt x="34" y="198"/>
                    </a:lnTo>
                    <a:lnTo>
                      <a:pt x="27" y="202"/>
                    </a:lnTo>
                    <a:lnTo>
                      <a:pt x="23" y="206"/>
                    </a:lnTo>
                    <a:lnTo>
                      <a:pt x="15" y="213"/>
                    </a:lnTo>
                    <a:lnTo>
                      <a:pt x="8" y="221"/>
                    </a:lnTo>
                    <a:lnTo>
                      <a:pt x="4" y="236"/>
                    </a:lnTo>
                    <a:lnTo>
                      <a:pt x="0" y="255"/>
                    </a:lnTo>
                    <a:lnTo>
                      <a:pt x="0" y="277"/>
                    </a:lnTo>
                    <a:lnTo>
                      <a:pt x="4" y="307"/>
                    </a:lnTo>
                    <a:lnTo>
                      <a:pt x="12" y="333"/>
                    </a:lnTo>
                    <a:lnTo>
                      <a:pt x="23" y="356"/>
                    </a:lnTo>
                    <a:lnTo>
                      <a:pt x="34" y="374"/>
                    </a:lnTo>
                    <a:lnTo>
                      <a:pt x="83" y="446"/>
                    </a:lnTo>
                    <a:lnTo>
                      <a:pt x="124" y="502"/>
                    </a:lnTo>
                    <a:lnTo>
                      <a:pt x="128" y="506"/>
                    </a:lnTo>
                    <a:lnTo>
                      <a:pt x="132" y="509"/>
                    </a:lnTo>
                    <a:lnTo>
                      <a:pt x="139" y="513"/>
                    </a:lnTo>
                    <a:lnTo>
                      <a:pt x="233" y="543"/>
                    </a:lnTo>
                    <a:lnTo>
                      <a:pt x="236" y="551"/>
                    </a:lnTo>
                    <a:lnTo>
                      <a:pt x="251" y="573"/>
                    </a:lnTo>
                    <a:lnTo>
                      <a:pt x="274" y="599"/>
                    </a:lnTo>
                    <a:lnTo>
                      <a:pt x="285" y="614"/>
                    </a:lnTo>
                    <a:lnTo>
                      <a:pt x="304" y="626"/>
                    </a:lnTo>
                    <a:lnTo>
                      <a:pt x="308" y="629"/>
                    </a:lnTo>
                    <a:lnTo>
                      <a:pt x="308" y="640"/>
                    </a:lnTo>
                    <a:lnTo>
                      <a:pt x="308" y="648"/>
                    </a:lnTo>
                    <a:lnTo>
                      <a:pt x="304" y="659"/>
                    </a:lnTo>
                    <a:lnTo>
                      <a:pt x="296" y="670"/>
                    </a:lnTo>
                    <a:lnTo>
                      <a:pt x="285" y="682"/>
                    </a:lnTo>
                    <a:lnTo>
                      <a:pt x="274" y="693"/>
                    </a:lnTo>
                    <a:lnTo>
                      <a:pt x="270" y="708"/>
                    </a:lnTo>
                    <a:lnTo>
                      <a:pt x="266" y="727"/>
                    </a:lnTo>
                    <a:lnTo>
                      <a:pt x="266" y="742"/>
                    </a:lnTo>
                    <a:lnTo>
                      <a:pt x="270" y="757"/>
                    </a:lnTo>
                    <a:lnTo>
                      <a:pt x="274" y="772"/>
                    </a:lnTo>
                    <a:lnTo>
                      <a:pt x="281" y="783"/>
                    </a:lnTo>
                    <a:lnTo>
                      <a:pt x="289" y="790"/>
                    </a:lnTo>
                    <a:lnTo>
                      <a:pt x="293" y="787"/>
                    </a:lnTo>
                    <a:lnTo>
                      <a:pt x="300" y="779"/>
                    </a:lnTo>
                    <a:lnTo>
                      <a:pt x="311" y="772"/>
                    </a:lnTo>
                    <a:lnTo>
                      <a:pt x="323" y="768"/>
                    </a:lnTo>
                    <a:lnTo>
                      <a:pt x="330" y="768"/>
                    </a:lnTo>
                    <a:lnTo>
                      <a:pt x="341" y="772"/>
                    </a:lnTo>
                    <a:lnTo>
                      <a:pt x="349" y="775"/>
                    </a:lnTo>
                    <a:lnTo>
                      <a:pt x="386" y="805"/>
                    </a:lnTo>
                    <a:lnTo>
                      <a:pt x="442" y="805"/>
                    </a:lnTo>
                    <a:lnTo>
                      <a:pt x="450" y="809"/>
                    </a:lnTo>
                    <a:lnTo>
                      <a:pt x="472" y="824"/>
                    </a:lnTo>
                    <a:lnTo>
                      <a:pt x="506" y="839"/>
                    </a:lnTo>
                    <a:lnTo>
                      <a:pt x="529" y="843"/>
                    </a:lnTo>
                    <a:lnTo>
                      <a:pt x="547" y="847"/>
                    </a:lnTo>
                    <a:lnTo>
                      <a:pt x="570" y="847"/>
                    </a:lnTo>
                    <a:lnTo>
                      <a:pt x="592" y="850"/>
                    </a:lnTo>
                    <a:lnTo>
                      <a:pt x="630" y="865"/>
                    </a:lnTo>
                    <a:lnTo>
                      <a:pt x="671" y="880"/>
                    </a:lnTo>
                    <a:lnTo>
                      <a:pt x="765" y="880"/>
                    </a:lnTo>
                    <a:lnTo>
                      <a:pt x="903" y="925"/>
                    </a:lnTo>
                    <a:lnTo>
                      <a:pt x="903" y="929"/>
                    </a:lnTo>
                    <a:lnTo>
                      <a:pt x="900" y="892"/>
                    </a:lnTo>
                    <a:lnTo>
                      <a:pt x="933" y="873"/>
                    </a:lnTo>
                    <a:close/>
                  </a:path>
                </a:pathLst>
              </a:custGeom>
              <a:solidFill>
                <a:srgbClr val="E5E09C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1" name="Freeform 15"/>
              <p:cNvSpPr/>
              <p:nvPr/>
            </p:nvSpPr>
            <p:spPr bwMode="auto">
              <a:xfrm>
                <a:off x="3286794" y="4322641"/>
                <a:ext cx="1546873" cy="1456038"/>
              </a:xfrm>
              <a:custGeom>
                <a:avLst/>
                <a:gdLst>
                  <a:gd name="T0" fmla="*/ 1098 w 1158"/>
                  <a:gd name="T1" fmla="*/ 457 h 1090"/>
                  <a:gd name="T2" fmla="*/ 982 w 1158"/>
                  <a:gd name="T3" fmla="*/ 393 h 1090"/>
                  <a:gd name="T4" fmla="*/ 884 w 1158"/>
                  <a:gd name="T5" fmla="*/ 258 h 1090"/>
                  <a:gd name="T6" fmla="*/ 835 w 1158"/>
                  <a:gd name="T7" fmla="*/ 191 h 1090"/>
                  <a:gd name="T8" fmla="*/ 701 w 1158"/>
                  <a:gd name="T9" fmla="*/ 184 h 1090"/>
                  <a:gd name="T10" fmla="*/ 652 w 1158"/>
                  <a:gd name="T11" fmla="*/ 187 h 1090"/>
                  <a:gd name="T12" fmla="*/ 607 w 1158"/>
                  <a:gd name="T13" fmla="*/ 109 h 1090"/>
                  <a:gd name="T14" fmla="*/ 536 w 1158"/>
                  <a:gd name="T15" fmla="*/ 97 h 1090"/>
                  <a:gd name="T16" fmla="*/ 498 w 1158"/>
                  <a:gd name="T17" fmla="*/ 116 h 1090"/>
                  <a:gd name="T18" fmla="*/ 420 w 1158"/>
                  <a:gd name="T19" fmla="*/ 49 h 1090"/>
                  <a:gd name="T20" fmla="*/ 349 w 1158"/>
                  <a:gd name="T21" fmla="*/ 22 h 1090"/>
                  <a:gd name="T22" fmla="*/ 229 w 1158"/>
                  <a:gd name="T23" fmla="*/ 37 h 1090"/>
                  <a:gd name="T24" fmla="*/ 172 w 1158"/>
                  <a:gd name="T25" fmla="*/ 15 h 1090"/>
                  <a:gd name="T26" fmla="*/ 116 w 1158"/>
                  <a:gd name="T27" fmla="*/ 37 h 1090"/>
                  <a:gd name="T28" fmla="*/ 26 w 1158"/>
                  <a:gd name="T29" fmla="*/ 15 h 1090"/>
                  <a:gd name="T30" fmla="*/ 15 w 1158"/>
                  <a:gd name="T31" fmla="*/ 52 h 1090"/>
                  <a:gd name="T32" fmla="*/ 8 w 1158"/>
                  <a:gd name="T33" fmla="*/ 127 h 1090"/>
                  <a:gd name="T34" fmla="*/ 8 w 1158"/>
                  <a:gd name="T35" fmla="*/ 154 h 1090"/>
                  <a:gd name="T36" fmla="*/ 38 w 1158"/>
                  <a:gd name="T37" fmla="*/ 176 h 1090"/>
                  <a:gd name="T38" fmla="*/ 8 w 1158"/>
                  <a:gd name="T39" fmla="*/ 210 h 1090"/>
                  <a:gd name="T40" fmla="*/ 45 w 1158"/>
                  <a:gd name="T41" fmla="*/ 240 h 1090"/>
                  <a:gd name="T42" fmla="*/ 64 w 1158"/>
                  <a:gd name="T43" fmla="*/ 341 h 1090"/>
                  <a:gd name="T44" fmla="*/ 41 w 1158"/>
                  <a:gd name="T45" fmla="*/ 633 h 1090"/>
                  <a:gd name="T46" fmla="*/ 64 w 1158"/>
                  <a:gd name="T47" fmla="*/ 689 h 1090"/>
                  <a:gd name="T48" fmla="*/ 79 w 1158"/>
                  <a:gd name="T49" fmla="*/ 757 h 1090"/>
                  <a:gd name="T50" fmla="*/ 98 w 1158"/>
                  <a:gd name="T51" fmla="*/ 862 h 1090"/>
                  <a:gd name="T52" fmla="*/ 157 w 1158"/>
                  <a:gd name="T53" fmla="*/ 835 h 1090"/>
                  <a:gd name="T54" fmla="*/ 244 w 1158"/>
                  <a:gd name="T55" fmla="*/ 865 h 1090"/>
                  <a:gd name="T56" fmla="*/ 266 w 1158"/>
                  <a:gd name="T57" fmla="*/ 847 h 1090"/>
                  <a:gd name="T58" fmla="*/ 296 w 1158"/>
                  <a:gd name="T59" fmla="*/ 809 h 1090"/>
                  <a:gd name="T60" fmla="*/ 315 w 1158"/>
                  <a:gd name="T61" fmla="*/ 854 h 1090"/>
                  <a:gd name="T62" fmla="*/ 352 w 1158"/>
                  <a:gd name="T63" fmla="*/ 824 h 1090"/>
                  <a:gd name="T64" fmla="*/ 378 w 1158"/>
                  <a:gd name="T65" fmla="*/ 798 h 1090"/>
                  <a:gd name="T66" fmla="*/ 423 w 1158"/>
                  <a:gd name="T67" fmla="*/ 843 h 1090"/>
                  <a:gd name="T68" fmla="*/ 483 w 1158"/>
                  <a:gd name="T69" fmla="*/ 877 h 1090"/>
                  <a:gd name="T70" fmla="*/ 453 w 1158"/>
                  <a:gd name="T71" fmla="*/ 929 h 1090"/>
                  <a:gd name="T72" fmla="*/ 498 w 1158"/>
                  <a:gd name="T73" fmla="*/ 963 h 1090"/>
                  <a:gd name="T74" fmla="*/ 555 w 1158"/>
                  <a:gd name="T75" fmla="*/ 940 h 1090"/>
                  <a:gd name="T76" fmla="*/ 633 w 1158"/>
                  <a:gd name="T77" fmla="*/ 922 h 1090"/>
                  <a:gd name="T78" fmla="*/ 712 w 1158"/>
                  <a:gd name="T79" fmla="*/ 918 h 1090"/>
                  <a:gd name="T80" fmla="*/ 768 w 1158"/>
                  <a:gd name="T81" fmla="*/ 959 h 1090"/>
                  <a:gd name="T82" fmla="*/ 742 w 1158"/>
                  <a:gd name="T83" fmla="*/ 1030 h 1090"/>
                  <a:gd name="T84" fmla="*/ 787 w 1158"/>
                  <a:gd name="T85" fmla="*/ 1090 h 1090"/>
                  <a:gd name="T86" fmla="*/ 813 w 1158"/>
                  <a:gd name="T87" fmla="*/ 1060 h 1090"/>
                  <a:gd name="T88" fmla="*/ 821 w 1158"/>
                  <a:gd name="T89" fmla="*/ 1000 h 1090"/>
                  <a:gd name="T90" fmla="*/ 821 w 1158"/>
                  <a:gd name="T91" fmla="*/ 910 h 1090"/>
                  <a:gd name="T92" fmla="*/ 862 w 1158"/>
                  <a:gd name="T93" fmla="*/ 798 h 1090"/>
                  <a:gd name="T94" fmla="*/ 903 w 1158"/>
                  <a:gd name="T95" fmla="*/ 719 h 1090"/>
                  <a:gd name="T96" fmla="*/ 989 w 1158"/>
                  <a:gd name="T97" fmla="*/ 742 h 1090"/>
                  <a:gd name="T98" fmla="*/ 1109 w 1158"/>
                  <a:gd name="T99" fmla="*/ 727 h 1090"/>
                  <a:gd name="T100" fmla="*/ 1143 w 1158"/>
                  <a:gd name="T101" fmla="*/ 686 h 1090"/>
                  <a:gd name="T102" fmla="*/ 1124 w 1158"/>
                  <a:gd name="T103" fmla="*/ 656 h 1090"/>
                  <a:gd name="T104" fmla="*/ 1124 w 1158"/>
                  <a:gd name="T105" fmla="*/ 577 h 1090"/>
                  <a:gd name="T106" fmla="*/ 1158 w 1158"/>
                  <a:gd name="T107" fmla="*/ 532 h 10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58" h="1090">
                    <a:moveTo>
                      <a:pt x="1154" y="510"/>
                    </a:moveTo>
                    <a:lnTo>
                      <a:pt x="1154" y="510"/>
                    </a:lnTo>
                    <a:lnTo>
                      <a:pt x="1135" y="495"/>
                    </a:lnTo>
                    <a:lnTo>
                      <a:pt x="1120" y="483"/>
                    </a:lnTo>
                    <a:lnTo>
                      <a:pt x="1098" y="457"/>
                    </a:lnTo>
                    <a:lnTo>
                      <a:pt x="1086" y="435"/>
                    </a:lnTo>
                    <a:lnTo>
                      <a:pt x="1083" y="427"/>
                    </a:lnTo>
                    <a:lnTo>
                      <a:pt x="989" y="397"/>
                    </a:lnTo>
                    <a:lnTo>
                      <a:pt x="982" y="393"/>
                    </a:lnTo>
                    <a:lnTo>
                      <a:pt x="974" y="390"/>
                    </a:lnTo>
                    <a:lnTo>
                      <a:pt x="974" y="386"/>
                    </a:lnTo>
                    <a:lnTo>
                      <a:pt x="933" y="330"/>
                    </a:lnTo>
                    <a:lnTo>
                      <a:pt x="884" y="258"/>
                    </a:lnTo>
                    <a:lnTo>
                      <a:pt x="865" y="221"/>
                    </a:lnTo>
                    <a:lnTo>
                      <a:pt x="854" y="195"/>
                    </a:lnTo>
                    <a:lnTo>
                      <a:pt x="835" y="191"/>
                    </a:lnTo>
                    <a:lnTo>
                      <a:pt x="791" y="180"/>
                    </a:lnTo>
                    <a:lnTo>
                      <a:pt x="768" y="176"/>
                    </a:lnTo>
                    <a:lnTo>
                      <a:pt x="742" y="176"/>
                    </a:lnTo>
                    <a:lnTo>
                      <a:pt x="719" y="180"/>
                    </a:lnTo>
                    <a:lnTo>
                      <a:pt x="701" y="184"/>
                    </a:lnTo>
                    <a:lnTo>
                      <a:pt x="686" y="191"/>
                    </a:lnTo>
                    <a:lnTo>
                      <a:pt x="674" y="195"/>
                    </a:lnTo>
                    <a:lnTo>
                      <a:pt x="663" y="191"/>
                    </a:lnTo>
                    <a:lnTo>
                      <a:pt x="652" y="187"/>
                    </a:lnTo>
                    <a:lnTo>
                      <a:pt x="641" y="180"/>
                    </a:lnTo>
                    <a:lnTo>
                      <a:pt x="633" y="165"/>
                    </a:lnTo>
                    <a:lnTo>
                      <a:pt x="614" y="127"/>
                    </a:lnTo>
                    <a:lnTo>
                      <a:pt x="607" y="109"/>
                    </a:lnTo>
                    <a:lnTo>
                      <a:pt x="592" y="97"/>
                    </a:lnTo>
                    <a:lnTo>
                      <a:pt x="581" y="90"/>
                    </a:lnTo>
                    <a:lnTo>
                      <a:pt x="566" y="90"/>
                    </a:lnTo>
                    <a:lnTo>
                      <a:pt x="547" y="94"/>
                    </a:lnTo>
                    <a:lnTo>
                      <a:pt x="536" y="97"/>
                    </a:lnTo>
                    <a:lnTo>
                      <a:pt x="528" y="105"/>
                    </a:lnTo>
                    <a:lnTo>
                      <a:pt x="517" y="112"/>
                    </a:lnTo>
                    <a:lnTo>
                      <a:pt x="506" y="116"/>
                    </a:lnTo>
                    <a:lnTo>
                      <a:pt x="498" y="116"/>
                    </a:lnTo>
                    <a:lnTo>
                      <a:pt x="483" y="112"/>
                    </a:lnTo>
                    <a:lnTo>
                      <a:pt x="480" y="109"/>
                    </a:lnTo>
                    <a:lnTo>
                      <a:pt x="427" y="67"/>
                    </a:lnTo>
                    <a:lnTo>
                      <a:pt x="420" y="49"/>
                    </a:lnTo>
                    <a:lnTo>
                      <a:pt x="401" y="26"/>
                    </a:lnTo>
                    <a:lnTo>
                      <a:pt x="382" y="7"/>
                    </a:lnTo>
                    <a:lnTo>
                      <a:pt x="371" y="0"/>
                    </a:lnTo>
                    <a:lnTo>
                      <a:pt x="349" y="22"/>
                    </a:lnTo>
                    <a:lnTo>
                      <a:pt x="285" y="26"/>
                    </a:lnTo>
                    <a:lnTo>
                      <a:pt x="259" y="37"/>
                    </a:lnTo>
                    <a:lnTo>
                      <a:pt x="236" y="41"/>
                    </a:lnTo>
                    <a:lnTo>
                      <a:pt x="229" y="37"/>
                    </a:lnTo>
                    <a:lnTo>
                      <a:pt x="221" y="37"/>
                    </a:lnTo>
                    <a:lnTo>
                      <a:pt x="206" y="26"/>
                    </a:lnTo>
                    <a:lnTo>
                      <a:pt x="184" y="15"/>
                    </a:lnTo>
                    <a:lnTo>
                      <a:pt x="172" y="15"/>
                    </a:lnTo>
                    <a:lnTo>
                      <a:pt x="161" y="15"/>
                    </a:lnTo>
                    <a:lnTo>
                      <a:pt x="146" y="19"/>
                    </a:lnTo>
                    <a:lnTo>
                      <a:pt x="131" y="30"/>
                    </a:lnTo>
                    <a:lnTo>
                      <a:pt x="116" y="37"/>
                    </a:lnTo>
                    <a:lnTo>
                      <a:pt x="101" y="41"/>
                    </a:lnTo>
                    <a:lnTo>
                      <a:pt x="86" y="41"/>
                    </a:lnTo>
                    <a:lnTo>
                      <a:pt x="71" y="37"/>
                    </a:lnTo>
                    <a:lnTo>
                      <a:pt x="45" y="26"/>
                    </a:lnTo>
                    <a:lnTo>
                      <a:pt x="26" y="15"/>
                    </a:lnTo>
                    <a:lnTo>
                      <a:pt x="23" y="26"/>
                    </a:lnTo>
                    <a:lnTo>
                      <a:pt x="8" y="45"/>
                    </a:lnTo>
                    <a:lnTo>
                      <a:pt x="15" y="52"/>
                    </a:lnTo>
                    <a:lnTo>
                      <a:pt x="26" y="75"/>
                    </a:lnTo>
                    <a:lnTo>
                      <a:pt x="30" y="86"/>
                    </a:lnTo>
                    <a:lnTo>
                      <a:pt x="30" y="101"/>
                    </a:lnTo>
                    <a:lnTo>
                      <a:pt x="23" y="116"/>
                    </a:lnTo>
                    <a:lnTo>
                      <a:pt x="8" y="127"/>
                    </a:lnTo>
                    <a:lnTo>
                      <a:pt x="4" y="131"/>
                    </a:lnTo>
                    <a:lnTo>
                      <a:pt x="0" y="142"/>
                    </a:lnTo>
                    <a:lnTo>
                      <a:pt x="4" y="146"/>
                    </a:lnTo>
                    <a:lnTo>
                      <a:pt x="8" y="154"/>
                    </a:lnTo>
                    <a:lnTo>
                      <a:pt x="19" y="161"/>
                    </a:lnTo>
                    <a:lnTo>
                      <a:pt x="38" y="165"/>
                    </a:lnTo>
                    <a:lnTo>
                      <a:pt x="41" y="169"/>
                    </a:lnTo>
                    <a:lnTo>
                      <a:pt x="38" y="176"/>
                    </a:lnTo>
                    <a:lnTo>
                      <a:pt x="30" y="187"/>
                    </a:lnTo>
                    <a:lnTo>
                      <a:pt x="11" y="199"/>
                    </a:lnTo>
                    <a:lnTo>
                      <a:pt x="11" y="202"/>
                    </a:lnTo>
                    <a:lnTo>
                      <a:pt x="8" y="210"/>
                    </a:lnTo>
                    <a:lnTo>
                      <a:pt x="11" y="214"/>
                    </a:lnTo>
                    <a:lnTo>
                      <a:pt x="15" y="221"/>
                    </a:lnTo>
                    <a:lnTo>
                      <a:pt x="38" y="236"/>
                    </a:lnTo>
                    <a:lnTo>
                      <a:pt x="45" y="240"/>
                    </a:lnTo>
                    <a:lnTo>
                      <a:pt x="53" y="247"/>
                    </a:lnTo>
                    <a:lnTo>
                      <a:pt x="64" y="266"/>
                    </a:lnTo>
                    <a:lnTo>
                      <a:pt x="68" y="285"/>
                    </a:lnTo>
                    <a:lnTo>
                      <a:pt x="68" y="303"/>
                    </a:lnTo>
                    <a:lnTo>
                      <a:pt x="64" y="341"/>
                    </a:lnTo>
                    <a:lnTo>
                      <a:pt x="60" y="356"/>
                    </a:lnTo>
                    <a:lnTo>
                      <a:pt x="53" y="412"/>
                    </a:lnTo>
                    <a:lnTo>
                      <a:pt x="41" y="453"/>
                    </a:lnTo>
                    <a:lnTo>
                      <a:pt x="49" y="513"/>
                    </a:lnTo>
                    <a:lnTo>
                      <a:pt x="41" y="633"/>
                    </a:lnTo>
                    <a:lnTo>
                      <a:pt x="49" y="641"/>
                    </a:lnTo>
                    <a:lnTo>
                      <a:pt x="56" y="659"/>
                    </a:lnTo>
                    <a:lnTo>
                      <a:pt x="60" y="674"/>
                    </a:lnTo>
                    <a:lnTo>
                      <a:pt x="64" y="689"/>
                    </a:lnTo>
                    <a:lnTo>
                      <a:pt x="60" y="704"/>
                    </a:lnTo>
                    <a:lnTo>
                      <a:pt x="56" y="723"/>
                    </a:lnTo>
                    <a:lnTo>
                      <a:pt x="71" y="742"/>
                    </a:lnTo>
                    <a:lnTo>
                      <a:pt x="79" y="757"/>
                    </a:lnTo>
                    <a:lnTo>
                      <a:pt x="86" y="764"/>
                    </a:lnTo>
                    <a:lnTo>
                      <a:pt x="90" y="779"/>
                    </a:lnTo>
                    <a:lnTo>
                      <a:pt x="94" y="806"/>
                    </a:lnTo>
                    <a:lnTo>
                      <a:pt x="98" y="862"/>
                    </a:lnTo>
                    <a:lnTo>
                      <a:pt x="113" y="847"/>
                    </a:lnTo>
                    <a:lnTo>
                      <a:pt x="127" y="839"/>
                    </a:lnTo>
                    <a:lnTo>
                      <a:pt x="142" y="835"/>
                    </a:lnTo>
                    <a:lnTo>
                      <a:pt x="157" y="835"/>
                    </a:lnTo>
                    <a:lnTo>
                      <a:pt x="184" y="843"/>
                    </a:lnTo>
                    <a:lnTo>
                      <a:pt x="217" y="858"/>
                    </a:lnTo>
                    <a:lnTo>
                      <a:pt x="232" y="865"/>
                    </a:lnTo>
                    <a:lnTo>
                      <a:pt x="244" y="865"/>
                    </a:lnTo>
                    <a:lnTo>
                      <a:pt x="255" y="862"/>
                    </a:lnTo>
                    <a:lnTo>
                      <a:pt x="259" y="858"/>
                    </a:lnTo>
                    <a:lnTo>
                      <a:pt x="266" y="850"/>
                    </a:lnTo>
                    <a:lnTo>
                      <a:pt x="266" y="847"/>
                    </a:lnTo>
                    <a:lnTo>
                      <a:pt x="270" y="828"/>
                    </a:lnTo>
                    <a:lnTo>
                      <a:pt x="277" y="813"/>
                    </a:lnTo>
                    <a:lnTo>
                      <a:pt x="281" y="809"/>
                    </a:lnTo>
                    <a:lnTo>
                      <a:pt x="289" y="806"/>
                    </a:lnTo>
                    <a:lnTo>
                      <a:pt x="296" y="809"/>
                    </a:lnTo>
                    <a:lnTo>
                      <a:pt x="300" y="813"/>
                    </a:lnTo>
                    <a:lnTo>
                      <a:pt x="304" y="828"/>
                    </a:lnTo>
                    <a:lnTo>
                      <a:pt x="307" y="843"/>
                    </a:lnTo>
                    <a:lnTo>
                      <a:pt x="315" y="854"/>
                    </a:lnTo>
                    <a:lnTo>
                      <a:pt x="322" y="858"/>
                    </a:lnTo>
                    <a:lnTo>
                      <a:pt x="330" y="858"/>
                    </a:lnTo>
                    <a:lnTo>
                      <a:pt x="337" y="854"/>
                    </a:lnTo>
                    <a:lnTo>
                      <a:pt x="345" y="847"/>
                    </a:lnTo>
                    <a:lnTo>
                      <a:pt x="352" y="824"/>
                    </a:lnTo>
                    <a:lnTo>
                      <a:pt x="367" y="798"/>
                    </a:lnTo>
                    <a:lnTo>
                      <a:pt x="371" y="791"/>
                    </a:lnTo>
                    <a:lnTo>
                      <a:pt x="375" y="791"/>
                    </a:lnTo>
                    <a:lnTo>
                      <a:pt x="378" y="798"/>
                    </a:lnTo>
                    <a:lnTo>
                      <a:pt x="382" y="802"/>
                    </a:lnTo>
                    <a:lnTo>
                      <a:pt x="401" y="824"/>
                    </a:lnTo>
                    <a:lnTo>
                      <a:pt x="408" y="835"/>
                    </a:lnTo>
                    <a:lnTo>
                      <a:pt x="423" y="843"/>
                    </a:lnTo>
                    <a:lnTo>
                      <a:pt x="457" y="854"/>
                    </a:lnTo>
                    <a:lnTo>
                      <a:pt x="476" y="862"/>
                    </a:lnTo>
                    <a:lnTo>
                      <a:pt x="483" y="869"/>
                    </a:lnTo>
                    <a:lnTo>
                      <a:pt x="483" y="877"/>
                    </a:lnTo>
                    <a:lnTo>
                      <a:pt x="480" y="888"/>
                    </a:lnTo>
                    <a:lnTo>
                      <a:pt x="465" y="903"/>
                    </a:lnTo>
                    <a:lnTo>
                      <a:pt x="457" y="910"/>
                    </a:lnTo>
                    <a:lnTo>
                      <a:pt x="453" y="929"/>
                    </a:lnTo>
                    <a:lnTo>
                      <a:pt x="457" y="940"/>
                    </a:lnTo>
                    <a:lnTo>
                      <a:pt x="465" y="952"/>
                    </a:lnTo>
                    <a:lnTo>
                      <a:pt x="472" y="959"/>
                    </a:lnTo>
                    <a:lnTo>
                      <a:pt x="491" y="963"/>
                    </a:lnTo>
                    <a:lnTo>
                      <a:pt x="498" y="963"/>
                    </a:lnTo>
                    <a:lnTo>
                      <a:pt x="521" y="952"/>
                    </a:lnTo>
                    <a:lnTo>
                      <a:pt x="540" y="944"/>
                    </a:lnTo>
                    <a:lnTo>
                      <a:pt x="555" y="940"/>
                    </a:lnTo>
                    <a:lnTo>
                      <a:pt x="599" y="937"/>
                    </a:lnTo>
                    <a:lnTo>
                      <a:pt x="629" y="933"/>
                    </a:lnTo>
                    <a:lnTo>
                      <a:pt x="629" y="925"/>
                    </a:lnTo>
                    <a:lnTo>
                      <a:pt x="633" y="922"/>
                    </a:lnTo>
                    <a:lnTo>
                      <a:pt x="641" y="918"/>
                    </a:lnTo>
                    <a:lnTo>
                      <a:pt x="648" y="914"/>
                    </a:lnTo>
                    <a:lnTo>
                      <a:pt x="663" y="914"/>
                    </a:lnTo>
                    <a:lnTo>
                      <a:pt x="686" y="914"/>
                    </a:lnTo>
                    <a:lnTo>
                      <a:pt x="712" y="918"/>
                    </a:lnTo>
                    <a:lnTo>
                      <a:pt x="738" y="929"/>
                    </a:lnTo>
                    <a:lnTo>
                      <a:pt x="753" y="937"/>
                    </a:lnTo>
                    <a:lnTo>
                      <a:pt x="764" y="948"/>
                    </a:lnTo>
                    <a:lnTo>
                      <a:pt x="768" y="959"/>
                    </a:lnTo>
                    <a:lnTo>
                      <a:pt x="768" y="967"/>
                    </a:lnTo>
                    <a:lnTo>
                      <a:pt x="764" y="974"/>
                    </a:lnTo>
                    <a:lnTo>
                      <a:pt x="761" y="982"/>
                    </a:lnTo>
                    <a:lnTo>
                      <a:pt x="742" y="1030"/>
                    </a:lnTo>
                    <a:lnTo>
                      <a:pt x="753" y="1064"/>
                    </a:lnTo>
                    <a:lnTo>
                      <a:pt x="761" y="1083"/>
                    </a:lnTo>
                    <a:lnTo>
                      <a:pt x="768" y="1090"/>
                    </a:lnTo>
                    <a:lnTo>
                      <a:pt x="772" y="1090"/>
                    </a:lnTo>
                    <a:lnTo>
                      <a:pt x="787" y="1090"/>
                    </a:lnTo>
                    <a:lnTo>
                      <a:pt x="794" y="1083"/>
                    </a:lnTo>
                    <a:lnTo>
                      <a:pt x="806" y="1072"/>
                    </a:lnTo>
                    <a:lnTo>
                      <a:pt x="813" y="1060"/>
                    </a:lnTo>
                    <a:lnTo>
                      <a:pt x="824" y="1042"/>
                    </a:lnTo>
                    <a:lnTo>
                      <a:pt x="828" y="1023"/>
                    </a:lnTo>
                    <a:lnTo>
                      <a:pt x="828" y="1008"/>
                    </a:lnTo>
                    <a:lnTo>
                      <a:pt x="821" y="1000"/>
                    </a:lnTo>
                    <a:lnTo>
                      <a:pt x="813" y="974"/>
                    </a:lnTo>
                    <a:lnTo>
                      <a:pt x="809" y="959"/>
                    </a:lnTo>
                    <a:lnTo>
                      <a:pt x="809" y="944"/>
                    </a:lnTo>
                    <a:lnTo>
                      <a:pt x="809" y="925"/>
                    </a:lnTo>
                    <a:lnTo>
                      <a:pt x="821" y="910"/>
                    </a:lnTo>
                    <a:lnTo>
                      <a:pt x="832" y="892"/>
                    </a:lnTo>
                    <a:lnTo>
                      <a:pt x="843" y="873"/>
                    </a:lnTo>
                    <a:lnTo>
                      <a:pt x="854" y="835"/>
                    </a:lnTo>
                    <a:lnTo>
                      <a:pt x="862" y="798"/>
                    </a:lnTo>
                    <a:lnTo>
                      <a:pt x="873" y="757"/>
                    </a:lnTo>
                    <a:lnTo>
                      <a:pt x="884" y="738"/>
                    </a:lnTo>
                    <a:lnTo>
                      <a:pt x="892" y="727"/>
                    </a:lnTo>
                    <a:lnTo>
                      <a:pt x="903" y="719"/>
                    </a:lnTo>
                    <a:lnTo>
                      <a:pt x="914" y="716"/>
                    </a:lnTo>
                    <a:lnTo>
                      <a:pt x="929" y="719"/>
                    </a:lnTo>
                    <a:lnTo>
                      <a:pt x="944" y="723"/>
                    </a:lnTo>
                    <a:lnTo>
                      <a:pt x="989" y="742"/>
                    </a:lnTo>
                    <a:lnTo>
                      <a:pt x="1015" y="746"/>
                    </a:lnTo>
                    <a:lnTo>
                      <a:pt x="1038" y="749"/>
                    </a:lnTo>
                    <a:lnTo>
                      <a:pt x="1060" y="746"/>
                    </a:lnTo>
                    <a:lnTo>
                      <a:pt x="1079" y="742"/>
                    </a:lnTo>
                    <a:lnTo>
                      <a:pt x="1109" y="727"/>
                    </a:lnTo>
                    <a:lnTo>
                      <a:pt x="1128" y="712"/>
                    </a:lnTo>
                    <a:lnTo>
                      <a:pt x="1135" y="708"/>
                    </a:lnTo>
                    <a:lnTo>
                      <a:pt x="1139" y="701"/>
                    </a:lnTo>
                    <a:lnTo>
                      <a:pt x="1143" y="686"/>
                    </a:lnTo>
                    <a:lnTo>
                      <a:pt x="1143" y="674"/>
                    </a:lnTo>
                    <a:lnTo>
                      <a:pt x="1139" y="671"/>
                    </a:lnTo>
                    <a:lnTo>
                      <a:pt x="1131" y="667"/>
                    </a:lnTo>
                    <a:lnTo>
                      <a:pt x="1124" y="656"/>
                    </a:lnTo>
                    <a:lnTo>
                      <a:pt x="1120" y="641"/>
                    </a:lnTo>
                    <a:lnTo>
                      <a:pt x="1116" y="626"/>
                    </a:lnTo>
                    <a:lnTo>
                      <a:pt x="1116" y="607"/>
                    </a:lnTo>
                    <a:lnTo>
                      <a:pt x="1116" y="592"/>
                    </a:lnTo>
                    <a:lnTo>
                      <a:pt x="1124" y="577"/>
                    </a:lnTo>
                    <a:lnTo>
                      <a:pt x="1135" y="566"/>
                    </a:lnTo>
                    <a:lnTo>
                      <a:pt x="1146" y="551"/>
                    </a:lnTo>
                    <a:lnTo>
                      <a:pt x="1154" y="543"/>
                    </a:lnTo>
                    <a:lnTo>
                      <a:pt x="1158" y="532"/>
                    </a:lnTo>
                    <a:lnTo>
                      <a:pt x="1158" y="524"/>
                    </a:lnTo>
                    <a:lnTo>
                      <a:pt x="1154" y="513"/>
                    </a:lnTo>
                    <a:lnTo>
                      <a:pt x="1154" y="510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2" name="Freeform 17"/>
              <p:cNvSpPr/>
              <p:nvPr/>
            </p:nvSpPr>
            <p:spPr bwMode="auto">
              <a:xfrm>
                <a:off x="4002113" y="3276702"/>
                <a:ext cx="1981012" cy="1301084"/>
              </a:xfrm>
              <a:custGeom>
                <a:avLst/>
                <a:gdLst>
                  <a:gd name="T0" fmla="*/ 1348 w 1483"/>
                  <a:gd name="T1" fmla="*/ 547 h 974"/>
                  <a:gd name="T2" fmla="*/ 1427 w 1483"/>
                  <a:gd name="T3" fmla="*/ 431 h 974"/>
                  <a:gd name="T4" fmla="*/ 1483 w 1483"/>
                  <a:gd name="T5" fmla="*/ 254 h 974"/>
                  <a:gd name="T6" fmla="*/ 1450 w 1483"/>
                  <a:gd name="T7" fmla="*/ 236 h 974"/>
                  <a:gd name="T8" fmla="*/ 1420 w 1483"/>
                  <a:gd name="T9" fmla="*/ 232 h 974"/>
                  <a:gd name="T10" fmla="*/ 1315 w 1483"/>
                  <a:gd name="T11" fmla="*/ 266 h 974"/>
                  <a:gd name="T12" fmla="*/ 1232 w 1483"/>
                  <a:gd name="T13" fmla="*/ 284 h 974"/>
                  <a:gd name="T14" fmla="*/ 1124 w 1483"/>
                  <a:gd name="T15" fmla="*/ 273 h 974"/>
                  <a:gd name="T16" fmla="*/ 1049 w 1483"/>
                  <a:gd name="T17" fmla="*/ 176 h 974"/>
                  <a:gd name="T18" fmla="*/ 1022 w 1483"/>
                  <a:gd name="T19" fmla="*/ 71 h 974"/>
                  <a:gd name="T20" fmla="*/ 974 w 1483"/>
                  <a:gd name="T21" fmla="*/ 15 h 974"/>
                  <a:gd name="T22" fmla="*/ 910 w 1483"/>
                  <a:gd name="T23" fmla="*/ 0 h 974"/>
                  <a:gd name="T24" fmla="*/ 846 w 1483"/>
                  <a:gd name="T25" fmla="*/ 18 h 974"/>
                  <a:gd name="T26" fmla="*/ 794 w 1483"/>
                  <a:gd name="T27" fmla="*/ 52 h 974"/>
                  <a:gd name="T28" fmla="*/ 742 w 1483"/>
                  <a:gd name="T29" fmla="*/ 75 h 974"/>
                  <a:gd name="T30" fmla="*/ 712 w 1483"/>
                  <a:gd name="T31" fmla="*/ 157 h 974"/>
                  <a:gd name="T32" fmla="*/ 667 w 1483"/>
                  <a:gd name="T33" fmla="*/ 247 h 974"/>
                  <a:gd name="T34" fmla="*/ 618 w 1483"/>
                  <a:gd name="T35" fmla="*/ 378 h 974"/>
                  <a:gd name="T36" fmla="*/ 569 w 1483"/>
                  <a:gd name="T37" fmla="*/ 416 h 974"/>
                  <a:gd name="T38" fmla="*/ 401 w 1483"/>
                  <a:gd name="T39" fmla="*/ 539 h 974"/>
                  <a:gd name="T40" fmla="*/ 337 w 1483"/>
                  <a:gd name="T41" fmla="*/ 547 h 974"/>
                  <a:gd name="T42" fmla="*/ 285 w 1483"/>
                  <a:gd name="T43" fmla="*/ 663 h 974"/>
                  <a:gd name="T44" fmla="*/ 210 w 1483"/>
                  <a:gd name="T45" fmla="*/ 723 h 974"/>
                  <a:gd name="T46" fmla="*/ 135 w 1483"/>
                  <a:gd name="T47" fmla="*/ 775 h 974"/>
                  <a:gd name="T48" fmla="*/ 75 w 1483"/>
                  <a:gd name="T49" fmla="*/ 816 h 974"/>
                  <a:gd name="T50" fmla="*/ 52 w 1483"/>
                  <a:gd name="T51" fmla="*/ 839 h 974"/>
                  <a:gd name="T52" fmla="*/ 0 w 1483"/>
                  <a:gd name="T53" fmla="*/ 876 h 974"/>
                  <a:gd name="T54" fmla="*/ 67 w 1483"/>
                  <a:gd name="T55" fmla="*/ 888 h 974"/>
                  <a:gd name="T56" fmla="*/ 112 w 1483"/>
                  <a:gd name="T57" fmla="*/ 966 h 974"/>
                  <a:gd name="T58" fmla="*/ 161 w 1483"/>
                  <a:gd name="T59" fmla="*/ 963 h 974"/>
                  <a:gd name="T60" fmla="*/ 296 w 1483"/>
                  <a:gd name="T61" fmla="*/ 966 h 974"/>
                  <a:gd name="T62" fmla="*/ 314 w 1483"/>
                  <a:gd name="T63" fmla="*/ 899 h 974"/>
                  <a:gd name="T64" fmla="*/ 341 w 1483"/>
                  <a:gd name="T65" fmla="*/ 865 h 974"/>
                  <a:gd name="T66" fmla="*/ 363 w 1483"/>
                  <a:gd name="T67" fmla="*/ 820 h 974"/>
                  <a:gd name="T68" fmla="*/ 363 w 1483"/>
                  <a:gd name="T69" fmla="*/ 768 h 974"/>
                  <a:gd name="T70" fmla="*/ 461 w 1483"/>
                  <a:gd name="T71" fmla="*/ 771 h 974"/>
                  <a:gd name="T72" fmla="*/ 573 w 1483"/>
                  <a:gd name="T73" fmla="*/ 775 h 974"/>
                  <a:gd name="T74" fmla="*/ 573 w 1483"/>
                  <a:gd name="T75" fmla="*/ 667 h 974"/>
                  <a:gd name="T76" fmla="*/ 674 w 1483"/>
                  <a:gd name="T77" fmla="*/ 670 h 974"/>
                  <a:gd name="T78" fmla="*/ 723 w 1483"/>
                  <a:gd name="T79" fmla="*/ 719 h 974"/>
                  <a:gd name="T80" fmla="*/ 749 w 1483"/>
                  <a:gd name="T81" fmla="*/ 753 h 974"/>
                  <a:gd name="T82" fmla="*/ 779 w 1483"/>
                  <a:gd name="T83" fmla="*/ 813 h 974"/>
                  <a:gd name="T84" fmla="*/ 816 w 1483"/>
                  <a:gd name="T85" fmla="*/ 828 h 974"/>
                  <a:gd name="T86" fmla="*/ 880 w 1483"/>
                  <a:gd name="T87" fmla="*/ 798 h 974"/>
                  <a:gd name="T88" fmla="*/ 1004 w 1483"/>
                  <a:gd name="T89" fmla="*/ 779 h 974"/>
                  <a:gd name="T90" fmla="*/ 1037 w 1483"/>
                  <a:gd name="T91" fmla="*/ 813 h 974"/>
                  <a:gd name="T92" fmla="*/ 1060 w 1483"/>
                  <a:gd name="T93" fmla="*/ 846 h 974"/>
                  <a:gd name="T94" fmla="*/ 1116 w 1483"/>
                  <a:gd name="T95" fmla="*/ 910 h 974"/>
                  <a:gd name="T96" fmla="*/ 1146 w 1483"/>
                  <a:gd name="T97" fmla="*/ 933 h 974"/>
                  <a:gd name="T98" fmla="*/ 1172 w 1483"/>
                  <a:gd name="T99" fmla="*/ 914 h 974"/>
                  <a:gd name="T100" fmla="*/ 1236 w 1483"/>
                  <a:gd name="T101" fmla="*/ 873 h 974"/>
                  <a:gd name="T102" fmla="*/ 1255 w 1483"/>
                  <a:gd name="T103" fmla="*/ 824 h 974"/>
                  <a:gd name="T104" fmla="*/ 1292 w 1483"/>
                  <a:gd name="T105" fmla="*/ 828 h 974"/>
                  <a:gd name="T106" fmla="*/ 1296 w 1483"/>
                  <a:gd name="T107" fmla="*/ 734 h 974"/>
                  <a:gd name="T108" fmla="*/ 1315 w 1483"/>
                  <a:gd name="T109" fmla="*/ 622 h 9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483" h="974">
                    <a:moveTo>
                      <a:pt x="1315" y="622"/>
                    </a:moveTo>
                    <a:lnTo>
                      <a:pt x="1315" y="622"/>
                    </a:lnTo>
                    <a:lnTo>
                      <a:pt x="1330" y="595"/>
                    </a:lnTo>
                    <a:lnTo>
                      <a:pt x="1341" y="569"/>
                    </a:lnTo>
                    <a:lnTo>
                      <a:pt x="1348" y="547"/>
                    </a:lnTo>
                    <a:lnTo>
                      <a:pt x="1378" y="490"/>
                    </a:lnTo>
                    <a:lnTo>
                      <a:pt x="1408" y="453"/>
                    </a:lnTo>
                    <a:lnTo>
                      <a:pt x="1420" y="438"/>
                    </a:lnTo>
                    <a:lnTo>
                      <a:pt x="1427" y="431"/>
                    </a:lnTo>
                    <a:lnTo>
                      <a:pt x="1431" y="408"/>
                    </a:lnTo>
                    <a:lnTo>
                      <a:pt x="1479" y="329"/>
                    </a:lnTo>
                    <a:lnTo>
                      <a:pt x="1479" y="258"/>
                    </a:lnTo>
                    <a:lnTo>
                      <a:pt x="1483" y="254"/>
                    </a:lnTo>
                    <a:lnTo>
                      <a:pt x="1483" y="251"/>
                    </a:lnTo>
                    <a:lnTo>
                      <a:pt x="1483" y="247"/>
                    </a:lnTo>
                    <a:lnTo>
                      <a:pt x="1479" y="243"/>
                    </a:lnTo>
                    <a:lnTo>
                      <a:pt x="1468" y="236"/>
                    </a:lnTo>
                    <a:lnTo>
                      <a:pt x="1450" y="236"/>
                    </a:lnTo>
                    <a:lnTo>
                      <a:pt x="1423" y="232"/>
                    </a:lnTo>
                    <a:lnTo>
                      <a:pt x="1420" y="232"/>
                    </a:lnTo>
                    <a:lnTo>
                      <a:pt x="1393" y="251"/>
                    </a:lnTo>
                    <a:lnTo>
                      <a:pt x="1367" y="262"/>
                    </a:lnTo>
                    <a:lnTo>
                      <a:pt x="1345" y="269"/>
                    </a:lnTo>
                    <a:lnTo>
                      <a:pt x="1315" y="266"/>
                    </a:lnTo>
                    <a:lnTo>
                      <a:pt x="1285" y="269"/>
                    </a:lnTo>
                    <a:lnTo>
                      <a:pt x="1255" y="273"/>
                    </a:lnTo>
                    <a:lnTo>
                      <a:pt x="1243" y="281"/>
                    </a:lnTo>
                    <a:lnTo>
                      <a:pt x="1232" y="284"/>
                    </a:lnTo>
                    <a:lnTo>
                      <a:pt x="1217" y="292"/>
                    </a:lnTo>
                    <a:lnTo>
                      <a:pt x="1199" y="292"/>
                    </a:lnTo>
                    <a:lnTo>
                      <a:pt x="1176" y="292"/>
                    </a:lnTo>
                    <a:lnTo>
                      <a:pt x="1150" y="288"/>
                    </a:lnTo>
                    <a:lnTo>
                      <a:pt x="1124" y="273"/>
                    </a:lnTo>
                    <a:lnTo>
                      <a:pt x="1097" y="254"/>
                    </a:lnTo>
                    <a:lnTo>
                      <a:pt x="1079" y="228"/>
                    </a:lnTo>
                    <a:lnTo>
                      <a:pt x="1064" y="202"/>
                    </a:lnTo>
                    <a:lnTo>
                      <a:pt x="1049" y="176"/>
                    </a:lnTo>
                    <a:lnTo>
                      <a:pt x="1034" y="123"/>
                    </a:lnTo>
                    <a:lnTo>
                      <a:pt x="1030" y="93"/>
                    </a:lnTo>
                    <a:lnTo>
                      <a:pt x="1026" y="75"/>
                    </a:lnTo>
                    <a:lnTo>
                      <a:pt x="1022" y="71"/>
                    </a:lnTo>
                    <a:lnTo>
                      <a:pt x="992" y="52"/>
                    </a:lnTo>
                    <a:lnTo>
                      <a:pt x="981" y="41"/>
                    </a:lnTo>
                    <a:lnTo>
                      <a:pt x="974" y="30"/>
                    </a:lnTo>
                    <a:lnTo>
                      <a:pt x="974" y="15"/>
                    </a:lnTo>
                    <a:lnTo>
                      <a:pt x="974" y="7"/>
                    </a:lnTo>
                    <a:lnTo>
                      <a:pt x="966" y="7"/>
                    </a:lnTo>
                    <a:lnTo>
                      <a:pt x="955" y="0"/>
                    </a:lnTo>
                    <a:lnTo>
                      <a:pt x="910" y="0"/>
                    </a:lnTo>
                    <a:lnTo>
                      <a:pt x="869" y="3"/>
                    </a:lnTo>
                    <a:lnTo>
                      <a:pt x="850" y="7"/>
                    </a:lnTo>
                    <a:lnTo>
                      <a:pt x="846" y="7"/>
                    </a:lnTo>
                    <a:lnTo>
                      <a:pt x="846" y="18"/>
                    </a:lnTo>
                    <a:lnTo>
                      <a:pt x="843" y="26"/>
                    </a:lnTo>
                    <a:lnTo>
                      <a:pt x="835" y="33"/>
                    </a:lnTo>
                    <a:lnTo>
                      <a:pt x="828" y="41"/>
                    </a:lnTo>
                    <a:lnTo>
                      <a:pt x="805" y="48"/>
                    </a:lnTo>
                    <a:lnTo>
                      <a:pt x="794" y="52"/>
                    </a:lnTo>
                    <a:lnTo>
                      <a:pt x="783" y="56"/>
                    </a:lnTo>
                    <a:lnTo>
                      <a:pt x="768" y="60"/>
                    </a:lnTo>
                    <a:lnTo>
                      <a:pt x="756" y="67"/>
                    </a:lnTo>
                    <a:lnTo>
                      <a:pt x="742" y="75"/>
                    </a:lnTo>
                    <a:lnTo>
                      <a:pt x="727" y="90"/>
                    </a:lnTo>
                    <a:lnTo>
                      <a:pt x="719" y="112"/>
                    </a:lnTo>
                    <a:lnTo>
                      <a:pt x="715" y="138"/>
                    </a:lnTo>
                    <a:lnTo>
                      <a:pt x="712" y="157"/>
                    </a:lnTo>
                    <a:lnTo>
                      <a:pt x="708" y="176"/>
                    </a:lnTo>
                    <a:lnTo>
                      <a:pt x="689" y="209"/>
                    </a:lnTo>
                    <a:lnTo>
                      <a:pt x="674" y="236"/>
                    </a:lnTo>
                    <a:lnTo>
                      <a:pt x="667" y="247"/>
                    </a:lnTo>
                    <a:lnTo>
                      <a:pt x="648" y="296"/>
                    </a:lnTo>
                    <a:lnTo>
                      <a:pt x="633" y="333"/>
                    </a:lnTo>
                    <a:lnTo>
                      <a:pt x="622" y="359"/>
                    </a:lnTo>
                    <a:lnTo>
                      <a:pt x="618" y="378"/>
                    </a:lnTo>
                    <a:lnTo>
                      <a:pt x="614" y="386"/>
                    </a:lnTo>
                    <a:lnTo>
                      <a:pt x="607" y="397"/>
                    </a:lnTo>
                    <a:lnTo>
                      <a:pt x="595" y="404"/>
                    </a:lnTo>
                    <a:lnTo>
                      <a:pt x="584" y="412"/>
                    </a:lnTo>
                    <a:lnTo>
                      <a:pt x="569" y="416"/>
                    </a:lnTo>
                    <a:lnTo>
                      <a:pt x="547" y="419"/>
                    </a:lnTo>
                    <a:lnTo>
                      <a:pt x="502" y="416"/>
                    </a:lnTo>
                    <a:lnTo>
                      <a:pt x="401" y="539"/>
                    </a:lnTo>
                    <a:lnTo>
                      <a:pt x="397" y="539"/>
                    </a:lnTo>
                    <a:lnTo>
                      <a:pt x="389" y="547"/>
                    </a:lnTo>
                    <a:lnTo>
                      <a:pt x="371" y="550"/>
                    </a:lnTo>
                    <a:lnTo>
                      <a:pt x="337" y="547"/>
                    </a:lnTo>
                    <a:lnTo>
                      <a:pt x="318" y="577"/>
                    </a:lnTo>
                    <a:lnTo>
                      <a:pt x="303" y="607"/>
                    </a:lnTo>
                    <a:lnTo>
                      <a:pt x="292" y="644"/>
                    </a:lnTo>
                    <a:lnTo>
                      <a:pt x="285" y="663"/>
                    </a:lnTo>
                    <a:lnTo>
                      <a:pt x="273" y="678"/>
                    </a:lnTo>
                    <a:lnTo>
                      <a:pt x="262" y="689"/>
                    </a:lnTo>
                    <a:lnTo>
                      <a:pt x="251" y="700"/>
                    </a:lnTo>
                    <a:lnTo>
                      <a:pt x="228" y="719"/>
                    </a:lnTo>
                    <a:lnTo>
                      <a:pt x="210" y="723"/>
                    </a:lnTo>
                    <a:lnTo>
                      <a:pt x="198" y="726"/>
                    </a:lnTo>
                    <a:lnTo>
                      <a:pt x="187" y="730"/>
                    </a:lnTo>
                    <a:lnTo>
                      <a:pt x="165" y="749"/>
                    </a:lnTo>
                    <a:lnTo>
                      <a:pt x="135" y="775"/>
                    </a:lnTo>
                    <a:lnTo>
                      <a:pt x="67" y="771"/>
                    </a:lnTo>
                    <a:lnTo>
                      <a:pt x="67" y="798"/>
                    </a:lnTo>
                    <a:lnTo>
                      <a:pt x="71" y="805"/>
                    </a:lnTo>
                    <a:lnTo>
                      <a:pt x="75" y="816"/>
                    </a:lnTo>
                    <a:lnTo>
                      <a:pt x="75" y="824"/>
                    </a:lnTo>
                    <a:lnTo>
                      <a:pt x="71" y="831"/>
                    </a:lnTo>
                    <a:lnTo>
                      <a:pt x="63" y="835"/>
                    </a:lnTo>
                    <a:lnTo>
                      <a:pt x="52" y="839"/>
                    </a:lnTo>
                    <a:lnTo>
                      <a:pt x="41" y="839"/>
                    </a:lnTo>
                    <a:lnTo>
                      <a:pt x="34" y="843"/>
                    </a:lnTo>
                    <a:lnTo>
                      <a:pt x="15" y="858"/>
                    </a:lnTo>
                    <a:lnTo>
                      <a:pt x="0" y="876"/>
                    </a:lnTo>
                    <a:lnTo>
                      <a:pt x="7" y="873"/>
                    </a:lnTo>
                    <a:lnTo>
                      <a:pt x="30" y="869"/>
                    </a:lnTo>
                    <a:lnTo>
                      <a:pt x="41" y="869"/>
                    </a:lnTo>
                    <a:lnTo>
                      <a:pt x="56" y="876"/>
                    </a:lnTo>
                    <a:lnTo>
                      <a:pt x="67" y="888"/>
                    </a:lnTo>
                    <a:lnTo>
                      <a:pt x="78" y="906"/>
                    </a:lnTo>
                    <a:lnTo>
                      <a:pt x="93" y="944"/>
                    </a:lnTo>
                    <a:lnTo>
                      <a:pt x="105" y="959"/>
                    </a:lnTo>
                    <a:lnTo>
                      <a:pt x="112" y="966"/>
                    </a:lnTo>
                    <a:lnTo>
                      <a:pt x="123" y="970"/>
                    </a:lnTo>
                    <a:lnTo>
                      <a:pt x="135" y="974"/>
                    </a:lnTo>
                    <a:lnTo>
                      <a:pt x="146" y="970"/>
                    </a:lnTo>
                    <a:lnTo>
                      <a:pt x="161" y="963"/>
                    </a:lnTo>
                    <a:lnTo>
                      <a:pt x="180" y="959"/>
                    </a:lnTo>
                    <a:lnTo>
                      <a:pt x="202" y="955"/>
                    </a:lnTo>
                    <a:lnTo>
                      <a:pt x="228" y="955"/>
                    </a:lnTo>
                    <a:lnTo>
                      <a:pt x="255" y="959"/>
                    </a:lnTo>
                    <a:lnTo>
                      <a:pt x="296" y="966"/>
                    </a:lnTo>
                    <a:lnTo>
                      <a:pt x="314" y="970"/>
                    </a:lnTo>
                    <a:lnTo>
                      <a:pt x="311" y="940"/>
                    </a:lnTo>
                    <a:lnTo>
                      <a:pt x="311" y="918"/>
                    </a:lnTo>
                    <a:lnTo>
                      <a:pt x="314" y="899"/>
                    </a:lnTo>
                    <a:lnTo>
                      <a:pt x="322" y="884"/>
                    </a:lnTo>
                    <a:lnTo>
                      <a:pt x="329" y="876"/>
                    </a:lnTo>
                    <a:lnTo>
                      <a:pt x="333" y="869"/>
                    </a:lnTo>
                    <a:lnTo>
                      <a:pt x="341" y="865"/>
                    </a:lnTo>
                    <a:lnTo>
                      <a:pt x="344" y="861"/>
                    </a:lnTo>
                    <a:lnTo>
                      <a:pt x="356" y="854"/>
                    </a:lnTo>
                    <a:lnTo>
                      <a:pt x="359" y="846"/>
                    </a:lnTo>
                    <a:lnTo>
                      <a:pt x="363" y="835"/>
                    </a:lnTo>
                    <a:lnTo>
                      <a:pt x="363" y="820"/>
                    </a:lnTo>
                    <a:lnTo>
                      <a:pt x="356" y="805"/>
                    </a:lnTo>
                    <a:lnTo>
                      <a:pt x="356" y="786"/>
                    </a:lnTo>
                    <a:lnTo>
                      <a:pt x="356" y="775"/>
                    </a:lnTo>
                    <a:lnTo>
                      <a:pt x="363" y="768"/>
                    </a:lnTo>
                    <a:lnTo>
                      <a:pt x="371" y="760"/>
                    </a:lnTo>
                    <a:lnTo>
                      <a:pt x="389" y="756"/>
                    </a:lnTo>
                    <a:lnTo>
                      <a:pt x="401" y="756"/>
                    </a:lnTo>
                    <a:lnTo>
                      <a:pt x="446" y="771"/>
                    </a:lnTo>
                    <a:lnTo>
                      <a:pt x="461" y="771"/>
                    </a:lnTo>
                    <a:lnTo>
                      <a:pt x="532" y="771"/>
                    </a:lnTo>
                    <a:lnTo>
                      <a:pt x="550" y="775"/>
                    </a:lnTo>
                    <a:lnTo>
                      <a:pt x="565" y="775"/>
                    </a:lnTo>
                    <a:lnTo>
                      <a:pt x="573" y="775"/>
                    </a:lnTo>
                    <a:lnTo>
                      <a:pt x="580" y="771"/>
                    </a:lnTo>
                    <a:lnTo>
                      <a:pt x="588" y="764"/>
                    </a:lnTo>
                    <a:lnTo>
                      <a:pt x="588" y="760"/>
                    </a:lnTo>
                    <a:lnTo>
                      <a:pt x="580" y="712"/>
                    </a:lnTo>
                    <a:lnTo>
                      <a:pt x="573" y="667"/>
                    </a:lnTo>
                    <a:lnTo>
                      <a:pt x="577" y="663"/>
                    </a:lnTo>
                    <a:lnTo>
                      <a:pt x="610" y="663"/>
                    </a:lnTo>
                    <a:lnTo>
                      <a:pt x="652" y="670"/>
                    </a:lnTo>
                    <a:lnTo>
                      <a:pt x="674" y="670"/>
                    </a:lnTo>
                    <a:lnTo>
                      <a:pt x="693" y="678"/>
                    </a:lnTo>
                    <a:lnTo>
                      <a:pt x="704" y="685"/>
                    </a:lnTo>
                    <a:lnTo>
                      <a:pt x="715" y="697"/>
                    </a:lnTo>
                    <a:lnTo>
                      <a:pt x="719" y="708"/>
                    </a:lnTo>
                    <a:lnTo>
                      <a:pt x="723" y="719"/>
                    </a:lnTo>
                    <a:lnTo>
                      <a:pt x="723" y="726"/>
                    </a:lnTo>
                    <a:lnTo>
                      <a:pt x="723" y="738"/>
                    </a:lnTo>
                    <a:lnTo>
                      <a:pt x="734" y="745"/>
                    </a:lnTo>
                    <a:lnTo>
                      <a:pt x="749" y="753"/>
                    </a:lnTo>
                    <a:lnTo>
                      <a:pt x="760" y="760"/>
                    </a:lnTo>
                    <a:lnTo>
                      <a:pt x="768" y="768"/>
                    </a:lnTo>
                    <a:lnTo>
                      <a:pt x="771" y="775"/>
                    </a:lnTo>
                    <a:lnTo>
                      <a:pt x="779" y="794"/>
                    </a:lnTo>
                    <a:lnTo>
                      <a:pt x="779" y="813"/>
                    </a:lnTo>
                    <a:lnTo>
                      <a:pt x="783" y="820"/>
                    </a:lnTo>
                    <a:lnTo>
                      <a:pt x="786" y="824"/>
                    </a:lnTo>
                    <a:lnTo>
                      <a:pt x="798" y="828"/>
                    </a:lnTo>
                    <a:lnTo>
                      <a:pt x="816" y="828"/>
                    </a:lnTo>
                    <a:lnTo>
                      <a:pt x="831" y="820"/>
                    </a:lnTo>
                    <a:lnTo>
                      <a:pt x="850" y="809"/>
                    </a:lnTo>
                    <a:lnTo>
                      <a:pt x="865" y="801"/>
                    </a:lnTo>
                    <a:lnTo>
                      <a:pt x="880" y="798"/>
                    </a:lnTo>
                    <a:lnTo>
                      <a:pt x="955" y="805"/>
                    </a:lnTo>
                    <a:lnTo>
                      <a:pt x="963" y="794"/>
                    </a:lnTo>
                    <a:lnTo>
                      <a:pt x="985" y="783"/>
                    </a:lnTo>
                    <a:lnTo>
                      <a:pt x="1004" y="779"/>
                    </a:lnTo>
                    <a:lnTo>
                      <a:pt x="1015" y="783"/>
                    </a:lnTo>
                    <a:lnTo>
                      <a:pt x="1026" y="786"/>
                    </a:lnTo>
                    <a:lnTo>
                      <a:pt x="1030" y="794"/>
                    </a:lnTo>
                    <a:lnTo>
                      <a:pt x="1034" y="801"/>
                    </a:lnTo>
                    <a:lnTo>
                      <a:pt x="1037" y="813"/>
                    </a:lnTo>
                    <a:lnTo>
                      <a:pt x="1041" y="824"/>
                    </a:lnTo>
                    <a:lnTo>
                      <a:pt x="1049" y="835"/>
                    </a:lnTo>
                    <a:lnTo>
                      <a:pt x="1060" y="846"/>
                    </a:lnTo>
                    <a:lnTo>
                      <a:pt x="1075" y="854"/>
                    </a:lnTo>
                    <a:lnTo>
                      <a:pt x="1090" y="865"/>
                    </a:lnTo>
                    <a:lnTo>
                      <a:pt x="1101" y="880"/>
                    </a:lnTo>
                    <a:lnTo>
                      <a:pt x="1116" y="910"/>
                    </a:lnTo>
                    <a:lnTo>
                      <a:pt x="1127" y="925"/>
                    </a:lnTo>
                    <a:lnTo>
                      <a:pt x="1139" y="929"/>
                    </a:lnTo>
                    <a:lnTo>
                      <a:pt x="1142" y="933"/>
                    </a:lnTo>
                    <a:lnTo>
                      <a:pt x="1146" y="933"/>
                    </a:lnTo>
                    <a:lnTo>
                      <a:pt x="1142" y="929"/>
                    </a:lnTo>
                    <a:lnTo>
                      <a:pt x="1150" y="914"/>
                    </a:lnTo>
                    <a:lnTo>
                      <a:pt x="1161" y="910"/>
                    </a:lnTo>
                    <a:lnTo>
                      <a:pt x="1172" y="914"/>
                    </a:lnTo>
                    <a:lnTo>
                      <a:pt x="1184" y="914"/>
                    </a:lnTo>
                    <a:lnTo>
                      <a:pt x="1199" y="910"/>
                    </a:lnTo>
                    <a:lnTo>
                      <a:pt x="1214" y="906"/>
                    </a:lnTo>
                    <a:lnTo>
                      <a:pt x="1225" y="891"/>
                    </a:lnTo>
                    <a:lnTo>
                      <a:pt x="1236" y="873"/>
                    </a:lnTo>
                    <a:lnTo>
                      <a:pt x="1243" y="843"/>
                    </a:lnTo>
                    <a:lnTo>
                      <a:pt x="1243" y="835"/>
                    </a:lnTo>
                    <a:lnTo>
                      <a:pt x="1251" y="828"/>
                    </a:lnTo>
                    <a:lnTo>
                      <a:pt x="1255" y="824"/>
                    </a:lnTo>
                    <a:lnTo>
                      <a:pt x="1262" y="824"/>
                    </a:lnTo>
                    <a:lnTo>
                      <a:pt x="1270" y="828"/>
                    </a:lnTo>
                    <a:lnTo>
                      <a:pt x="1277" y="835"/>
                    </a:lnTo>
                    <a:lnTo>
                      <a:pt x="1292" y="828"/>
                    </a:lnTo>
                    <a:lnTo>
                      <a:pt x="1300" y="820"/>
                    </a:lnTo>
                    <a:lnTo>
                      <a:pt x="1307" y="809"/>
                    </a:lnTo>
                    <a:lnTo>
                      <a:pt x="1303" y="786"/>
                    </a:lnTo>
                    <a:lnTo>
                      <a:pt x="1296" y="734"/>
                    </a:lnTo>
                    <a:lnTo>
                      <a:pt x="1296" y="704"/>
                    </a:lnTo>
                    <a:lnTo>
                      <a:pt x="1296" y="674"/>
                    </a:lnTo>
                    <a:lnTo>
                      <a:pt x="1303" y="644"/>
                    </a:lnTo>
                    <a:lnTo>
                      <a:pt x="1311" y="633"/>
                    </a:lnTo>
                    <a:lnTo>
                      <a:pt x="1315" y="622"/>
                    </a:lnTo>
                    <a:close/>
                  </a:path>
                </a:pathLst>
              </a:custGeom>
              <a:solidFill>
                <a:srgbClr val="BAA54E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3" name="Freeform 18"/>
              <p:cNvSpPr/>
              <p:nvPr/>
            </p:nvSpPr>
            <p:spPr bwMode="auto">
              <a:xfrm>
                <a:off x="5112852" y="2861260"/>
                <a:ext cx="806832" cy="816183"/>
              </a:xfrm>
              <a:custGeom>
                <a:avLst/>
                <a:gdLst>
                  <a:gd name="T0" fmla="*/ 592 w 604"/>
                  <a:gd name="T1" fmla="*/ 547 h 611"/>
                  <a:gd name="T2" fmla="*/ 585 w 604"/>
                  <a:gd name="T3" fmla="*/ 543 h 611"/>
                  <a:gd name="T4" fmla="*/ 581 w 604"/>
                  <a:gd name="T5" fmla="*/ 536 h 611"/>
                  <a:gd name="T6" fmla="*/ 596 w 604"/>
                  <a:gd name="T7" fmla="*/ 521 h 611"/>
                  <a:gd name="T8" fmla="*/ 604 w 604"/>
                  <a:gd name="T9" fmla="*/ 502 h 611"/>
                  <a:gd name="T10" fmla="*/ 596 w 604"/>
                  <a:gd name="T11" fmla="*/ 491 h 611"/>
                  <a:gd name="T12" fmla="*/ 577 w 604"/>
                  <a:gd name="T13" fmla="*/ 487 h 611"/>
                  <a:gd name="T14" fmla="*/ 574 w 604"/>
                  <a:gd name="T15" fmla="*/ 479 h 611"/>
                  <a:gd name="T16" fmla="*/ 547 w 604"/>
                  <a:gd name="T17" fmla="*/ 446 h 611"/>
                  <a:gd name="T18" fmla="*/ 540 w 604"/>
                  <a:gd name="T19" fmla="*/ 416 h 611"/>
                  <a:gd name="T20" fmla="*/ 525 w 604"/>
                  <a:gd name="T21" fmla="*/ 393 h 611"/>
                  <a:gd name="T22" fmla="*/ 506 w 604"/>
                  <a:gd name="T23" fmla="*/ 371 h 611"/>
                  <a:gd name="T24" fmla="*/ 495 w 604"/>
                  <a:gd name="T25" fmla="*/ 333 h 611"/>
                  <a:gd name="T26" fmla="*/ 472 w 604"/>
                  <a:gd name="T27" fmla="*/ 285 h 611"/>
                  <a:gd name="T28" fmla="*/ 476 w 604"/>
                  <a:gd name="T29" fmla="*/ 277 h 611"/>
                  <a:gd name="T30" fmla="*/ 476 w 604"/>
                  <a:gd name="T31" fmla="*/ 251 h 611"/>
                  <a:gd name="T32" fmla="*/ 457 w 604"/>
                  <a:gd name="T33" fmla="*/ 243 h 611"/>
                  <a:gd name="T34" fmla="*/ 364 w 604"/>
                  <a:gd name="T35" fmla="*/ 198 h 611"/>
                  <a:gd name="T36" fmla="*/ 311 w 604"/>
                  <a:gd name="T37" fmla="*/ 90 h 611"/>
                  <a:gd name="T38" fmla="*/ 334 w 604"/>
                  <a:gd name="T39" fmla="*/ 0 h 611"/>
                  <a:gd name="T40" fmla="*/ 315 w 604"/>
                  <a:gd name="T41" fmla="*/ 0 h 611"/>
                  <a:gd name="T42" fmla="*/ 251 w 604"/>
                  <a:gd name="T43" fmla="*/ 7 h 611"/>
                  <a:gd name="T44" fmla="*/ 203 w 604"/>
                  <a:gd name="T45" fmla="*/ 26 h 611"/>
                  <a:gd name="T46" fmla="*/ 180 w 604"/>
                  <a:gd name="T47" fmla="*/ 41 h 611"/>
                  <a:gd name="T48" fmla="*/ 128 w 604"/>
                  <a:gd name="T49" fmla="*/ 82 h 611"/>
                  <a:gd name="T50" fmla="*/ 94 w 604"/>
                  <a:gd name="T51" fmla="*/ 90 h 611"/>
                  <a:gd name="T52" fmla="*/ 90 w 604"/>
                  <a:gd name="T53" fmla="*/ 90 h 611"/>
                  <a:gd name="T54" fmla="*/ 94 w 604"/>
                  <a:gd name="T55" fmla="*/ 116 h 611"/>
                  <a:gd name="T56" fmla="*/ 83 w 604"/>
                  <a:gd name="T57" fmla="*/ 146 h 611"/>
                  <a:gd name="T58" fmla="*/ 57 w 604"/>
                  <a:gd name="T59" fmla="*/ 183 h 611"/>
                  <a:gd name="T60" fmla="*/ 23 w 604"/>
                  <a:gd name="T61" fmla="*/ 217 h 611"/>
                  <a:gd name="T62" fmla="*/ 4 w 604"/>
                  <a:gd name="T63" fmla="*/ 247 h 611"/>
                  <a:gd name="T64" fmla="*/ 4 w 604"/>
                  <a:gd name="T65" fmla="*/ 273 h 611"/>
                  <a:gd name="T66" fmla="*/ 19 w 604"/>
                  <a:gd name="T67" fmla="*/ 322 h 611"/>
                  <a:gd name="T68" fmla="*/ 38 w 604"/>
                  <a:gd name="T69" fmla="*/ 318 h 611"/>
                  <a:gd name="T70" fmla="*/ 124 w 604"/>
                  <a:gd name="T71" fmla="*/ 318 h 611"/>
                  <a:gd name="T72" fmla="*/ 143 w 604"/>
                  <a:gd name="T73" fmla="*/ 326 h 611"/>
                  <a:gd name="T74" fmla="*/ 143 w 604"/>
                  <a:gd name="T75" fmla="*/ 330 h 611"/>
                  <a:gd name="T76" fmla="*/ 150 w 604"/>
                  <a:gd name="T77" fmla="*/ 356 h 611"/>
                  <a:gd name="T78" fmla="*/ 191 w 604"/>
                  <a:gd name="T79" fmla="*/ 386 h 611"/>
                  <a:gd name="T80" fmla="*/ 195 w 604"/>
                  <a:gd name="T81" fmla="*/ 390 h 611"/>
                  <a:gd name="T82" fmla="*/ 199 w 604"/>
                  <a:gd name="T83" fmla="*/ 408 h 611"/>
                  <a:gd name="T84" fmla="*/ 218 w 604"/>
                  <a:gd name="T85" fmla="*/ 491 h 611"/>
                  <a:gd name="T86" fmla="*/ 248 w 604"/>
                  <a:gd name="T87" fmla="*/ 547 h 611"/>
                  <a:gd name="T88" fmla="*/ 293 w 604"/>
                  <a:gd name="T89" fmla="*/ 588 h 611"/>
                  <a:gd name="T90" fmla="*/ 319 w 604"/>
                  <a:gd name="T91" fmla="*/ 603 h 611"/>
                  <a:gd name="T92" fmla="*/ 368 w 604"/>
                  <a:gd name="T93" fmla="*/ 611 h 611"/>
                  <a:gd name="T94" fmla="*/ 401 w 604"/>
                  <a:gd name="T95" fmla="*/ 603 h 611"/>
                  <a:gd name="T96" fmla="*/ 424 w 604"/>
                  <a:gd name="T97" fmla="*/ 588 h 611"/>
                  <a:gd name="T98" fmla="*/ 454 w 604"/>
                  <a:gd name="T99" fmla="*/ 584 h 611"/>
                  <a:gd name="T100" fmla="*/ 514 w 604"/>
                  <a:gd name="T101" fmla="*/ 584 h 611"/>
                  <a:gd name="T102" fmla="*/ 536 w 604"/>
                  <a:gd name="T103" fmla="*/ 577 h 611"/>
                  <a:gd name="T104" fmla="*/ 589 w 604"/>
                  <a:gd name="T105" fmla="*/ 551 h 611"/>
                  <a:gd name="T106" fmla="*/ 592 w 604"/>
                  <a:gd name="T107" fmla="*/ 547 h 611"/>
                  <a:gd name="T108" fmla="*/ 592 w 604"/>
                  <a:gd name="T109" fmla="*/ 547 h 611"/>
                  <a:gd name="T110" fmla="*/ 592 w 604"/>
                  <a:gd name="T111" fmla="*/ 547 h 6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04" h="611">
                    <a:moveTo>
                      <a:pt x="592" y="547"/>
                    </a:moveTo>
                    <a:lnTo>
                      <a:pt x="592" y="547"/>
                    </a:lnTo>
                    <a:lnTo>
                      <a:pt x="589" y="547"/>
                    </a:lnTo>
                    <a:lnTo>
                      <a:pt x="585" y="543"/>
                    </a:lnTo>
                    <a:lnTo>
                      <a:pt x="581" y="539"/>
                    </a:lnTo>
                    <a:lnTo>
                      <a:pt x="581" y="536"/>
                    </a:lnTo>
                    <a:lnTo>
                      <a:pt x="596" y="521"/>
                    </a:lnTo>
                    <a:lnTo>
                      <a:pt x="604" y="509"/>
                    </a:lnTo>
                    <a:lnTo>
                      <a:pt x="604" y="502"/>
                    </a:lnTo>
                    <a:lnTo>
                      <a:pt x="600" y="494"/>
                    </a:lnTo>
                    <a:lnTo>
                      <a:pt x="596" y="491"/>
                    </a:lnTo>
                    <a:lnTo>
                      <a:pt x="585" y="487"/>
                    </a:lnTo>
                    <a:lnTo>
                      <a:pt x="577" y="487"/>
                    </a:lnTo>
                    <a:lnTo>
                      <a:pt x="574" y="479"/>
                    </a:lnTo>
                    <a:lnTo>
                      <a:pt x="562" y="468"/>
                    </a:lnTo>
                    <a:lnTo>
                      <a:pt x="547" y="446"/>
                    </a:lnTo>
                    <a:lnTo>
                      <a:pt x="544" y="431"/>
                    </a:lnTo>
                    <a:lnTo>
                      <a:pt x="540" y="416"/>
                    </a:lnTo>
                    <a:lnTo>
                      <a:pt x="525" y="393"/>
                    </a:lnTo>
                    <a:lnTo>
                      <a:pt x="517" y="378"/>
                    </a:lnTo>
                    <a:lnTo>
                      <a:pt x="506" y="371"/>
                    </a:lnTo>
                    <a:lnTo>
                      <a:pt x="495" y="333"/>
                    </a:lnTo>
                    <a:lnTo>
                      <a:pt x="484" y="307"/>
                    </a:lnTo>
                    <a:lnTo>
                      <a:pt x="472" y="285"/>
                    </a:lnTo>
                    <a:lnTo>
                      <a:pt x="476" y="277"/>
                    </a:lnTo>
                    <a:lnTo>
                      <a:pt x="480" y="258"/>
                    </a:lnTo>
                    <a:lnTo>
                      <a:pt x="476" y="251"/>
                    </a:lnTo>
                    <a:lnTo>
                      <a:pt x="469" y="243"/>
                    </a:lnTo>
                    <a:lnTo>
                      <a:pt x="457" y="243"/>
                    </a:lnTo>
                    <a:lnTo>
                      <a:pt x="439" y="247"/>
                    </a:lnTo>
                    <a:lnTo>
                      <a:pt x="364" y="198"/>
                    </a:lnTo>
                    <a:lnTo>
                      <a:pt x="349" y="183"/>
                    </a:lnTo>
                    <a:lnTo>
                      <a:pt x="311" y="90"/>
                    </a:lnTo>
                    <a:lnTo>
                      <a:pt x="330" y="52"/>
                    </a:lnTo>
                    <a:lnTo>
                      <a:pt x="334" y="0"/>
                    </a:lnTo>
                    <a:lnTo>
                      <a:pt x="315" y="0"/>
                    </a:lnTo>
                    <a:lnTo>
                      <a:pt x="274" y="4"/>
                    </a:lnTo>
                    <a:lnTo>
                      <a:pt x="251" y="7"/>
                    </a:lnTo>
                    <a:lnTo>
                      <a:pt x="225" y="15"/>
                    </a:lnTo>
                    <a:lnTo>
                      <a:pt x="203" y="26"/>
                    </a:lnTo>
                    <a:lnTo>
                      <a:pt x="180" y="41"/>
                    </a:lnTo>
                    <a:lnTo>
                      <a:pt x="150" y="67"/>
                    </a:lnTo>
                    <a:lnTo>
                      <a:pt x="128" y="82"/>
                    </a:lnTo>
                    <a:lnTo>
                      <a:pt x="109" y="86"/>
                    </a:lnTo>
                    <a:lnTo>
                      <a:pt x="94" y="90"/>
                    </a:lnTo>
                    <a:lnTo>
                      <a:pt x="90" y="90"/>
                    </a:lnTo>
                    <a:lnTo>
                      <a:pt x="94" y="97"/>
                    </a:lnTo>
                    <a:lnTo>
                      <a:pt x="94" y="116"/>
                    </a:lnTo>
                    <a:lnTo>
                      <a:pt x="90" y="131"/>
                    </a:lnTo>
                    <a:lnTo>
                      <a:pt x="83" y="146"/>
                    </a:lnTo>
                    <a:lnTo>
                      <a:pt x="72" y="165"/>
                    </a:lnTo>
                    <a:lnTo>
                      <a:pt x="57" y="183"/>
                    </a:lnTo>
                    <a:lnTo>
                      <a:pt x="23" y="217"/>
                    </a:lnTo>
                    <a:lnTo>
                      <a:pt x="12" y="232"/>
                    </a:lnTo>
                    <a:lnTo>
                      <a:pt x="4" y="247"/>
                    </a:lnTo>
                    <a:lnTo>
                      <a:pt x="0" y="258"/>
                    </a:lnTo>
                    <a:lnTo>
                      <a:pt x="4" y="273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38" y="318"/>
                    </a:lnTo>
                    <a:lnTo>
                      <a:pt x="79" y="315"/>
                    </a:lnTo>
                    <a:lnTo>
                      <a:pt x="124" y="318"/>
                    </a:lnTo>
                    <a:lnTo>
                      <a:pt x="135" y="322"/>
                    </a:lnTo>
                    <a:lnTo>
                      <a:pt x="143" y="326"/>
                    </a:lnTo>
                    <a:lnTo>
                      <a:pt x="143" y="330"/>
                    </a:lnTo>
                    <a:lnTo>
                      <a:pt x="143" y="345"/>
                    </a:lnTo>
                    <a:lnTo>
                      <a:pt x="150" y="356"/>
                    </a:lnTo>
                    <a:lnTo>
                      <a:pt x="161" y="367"/>
                    </a:lnTo>
                    <a:lnTo>
                      <a:pt x="191" y="386"/>
                    </a:lnTo>
                    <a:lnTo>
                      <a:pt x="195" y="390"/>
                    </a:lnTo>
                    <a:lnTo>
                      <a:pt x="199" y="408"/>
                    </a:lnTo>
                    <a:lnTo>
                      <a:pt x="203" y="438"/>
                    </a:lnTo>
                    <a:lnTo>
                      <a:pt x="218" y="491"/>
                    </a:lnTo>
                    <a:lnTo>
                      <a:pt x="233" y="517"/>
                    </a:lnTo>
                    <a:lnTo>
                      <a:pt x="248" y="547"/>
                    </a:lnTo>
                    <a:lnTo>
                      <a:pt x="266" y="569"/>
                    </a:lnTo>
                    <a:lnTo>
                      <a:pt x="293" y="588"/>
                    </a:lnTo>
                    <a:lnTo>
                      <a:pt x="319" y="603"/>
                    </a:lnTo>
                    <a:lnTo>
                      <a:pt x="345" y="607"/>
                    </a:lnTo>
                    <a:lnTo>
                      <a:pt x="368" y="611"/>
                    </a:lnTo>
                    <a:lnTo>
                      <a:pt x="386" y="607"/>
                    </a:lnTo>
                    <a:lnTo>
                      <a:pt x="401" y="603"/>
                    </a:lnTo>
                    <a:lnTo>
                      <a:pt x="412" y="596"/>
                    </a:lnTo>
                    <a:lnTo>
                      <a:pt x="424" y="588"/>
                    </a:lnTo>
                    <a:lnTo>
                      <a:pt x="454" y="584"/>
                    </a:lnTo>
                    <a:lnTo>
                      <a:pt x="484" y="581"/>
                    </a:lnTo>
                    <a:lnTo>
                      <a:pt x="514" y="584"/>
                    </a:lnTo>
                    <a:lnTo>
                      <a:pt x="536" y="577"/>
                    </a:lnTo>
                    <a:lnTo>
                      <a:pt x="562" y="569"/>
                    </a:lnTo>
                    <a:lnTo>
                      <a:pt x="589" y="551"/>
                    </a:lnTo>
                    <a:lnTo>
                      <a:pt x="592" y="547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4" name="Freeform 19"/>
              <p:cNvSpPr/>
              <p:nvPr/>
            </p:nvSpPr>
            <p:spPr bwMode="auto">
              <a:xfrm>
                <a:off x="3281780" y="2664241"/>
                <a:ext cx="1381232" cy="1811365"/>
              </a:xfrm>
              <a:custGeom>
                <a:avLst/>
                <a:gdLst>
                  <a:gd name="T0" fmla="*/ 985 w 1034"/>
                  <a:gd name="T1" fmla="*/ 832 h 1356"/>
                  <a:gd name="T2" fmla="*/ 951 w 1034"/>
                  <a:gd name="T3" fmla="*/ 760 h 1356"/>
                  <a:gd name="T4" fmla="*/ 865 w 1034"/>
                  <a:gd name="T5" fmla="*/ 715 h 1356"/>
                  <a:gd name="T6" fmla="*/ 798 w 1034"/>
                  <a:gd name="T7" fmla="*/ 678 h 1356"/>
                  <a:gd name="T8" fmla="*/ 738 w 1034"/>
                  <a:gd name="T9" fmla="*/ 622 h 1356"/>
                  <a:gd name="T10" fmla="*/ 659 w 1034"/>
                  <a:gd name="T11" fmla="*/ 610 h 1356"/>
                  <a:gd name="T12" fmla="*/ 618 w 1034"/>
                  <a:gd name="T13" fmla="*/ 569 h 1356"/>
                  <a:gd name="T14" fmla="*/ 595 w 1034"/>
                  <a:gd name="T15" fmla="*/ 491 h 1356"/>
                  <a:gd name="T16" fmla="*/ 607 w 1034"/>
                  <a:gd name="T17" fmla="*/ 453 h 1356"/>
                  <a:gd name="T18" fmla="*/ 663 w 1034"/>
                  <a:gd name="T19" fmla="*/ 419 h 1356"/>
                  <a:gd name="T20" fmla="*/ 730 w 1034"/>
                  <a:gd name="T21" fmla="*/ 378 h 1356"/>
                  <a:gd name="T22" fmla="*/ 772 w 1034"/>
                  <a:gd name="T23" fmla="*/ 337 h 1356"/>
                  <a:gd name="T24" fmla="*/ 738 w 1034"/>
                  <a:gd name="T25" fmla="*/ 258 h 1356"/>
                  <a:gd name="T26" fmla="*/ 753 w 1034"/>
                  <a:gd name="T27" fmla="*/ 195 h 1356"/>
                  <a:gd name="T28" fmla="*/ 719 w 1034"/>
                  <a:gd name="T29" fmla="*/ 97 h 1356"/>
                  <a:gd name="T30" fmla="*/ 682 w 1034"/>
                  <a:gd name="T31" fmla="*/ 101 h 1356"/>
                  <a:gd name="T32" fmla="*/ 618 w 1034"/>
                  <a:gd name="T33" fmla="*/ 120 h 1356"/>
                  <a:gd name="T34" fmla="*/ 588 w 1034"/>
                  <a:gd name="T35" fmla="*/ 150 h 1356"/>
                  <a:gd name="T36" fmla="*/ 566 w 1034"/>
                  <a:gd name="T37" fmla="*/ 101 h 1356"/>
                  <a:gd name="T38" fmla="*/ 521 w 1034"/>
                  <a:gd name="T39" fmla="*/ 90 h 1356"/>
                  <a:gd name="T40" fmla="*/ 479 w 1034"/>
                  <a:gd name="T41" fmla="*/ 45 h 1356"/>
                  <a:gd name="T42" fmla="*/ 442 w 1034"/>
                  <a:gd name="T43" fmla="*/ 0 h 1356"/>
                  <a:gd name="T44" fmla="*/ 386 w 1034"/>
                  <a:gd name="T45" fmla="*/ 26 h 1356"/>
                  <a:gd name="T46" fmla="*/ 318 w 1034"/>
                  <a:gd name="T47" fmla="*/ 30 h 1356"/>
                  <a:gd name="T48" fmla="*/ 288 w 1034"/>
                  <a:gd name="T49" fmla="*/ 142 h 1356"/>
                  <a:gd name="T50" fmla="*/ 243 w 1034"/>
                  <a:gd name="T51" fmla="*/ 225 h 1356"/>
                  <a:gd name="T52" fmla="*/ 206 w 1034"/>
                  <a:gd name="T53" fmla="*/ 273 h 1356"/>
                  <a:gd name="T54" fmla="*/ 146 w 1034"/>
                  <a:gd name="T55" fmla="*/ 315 h 1356"/>
                  <a:gd name="T56" fmla="*/ 112 w 1034"/>
                  <a:gd name="T57" fmla="*/ 363 h 1356"/>
                  <a:gd name="T58" fmla="*/ 94 w 1034"/>
                  <a:gd name="T59" fmla="*/ 389 h 1356"/>
                  <a:gd name="T60" fmla="*/ 79 w 1034"/>
                  <a:gd name="T61" fmla="*/ 419 h 1356"/>
                  <a:gd name="T62" fmla="*/ 60 w 1034"/>
                  <a:gd name="T63" fmla="*/ 517 h 1356"/>
                  <a:gd name="T64" fmla="*/ 112 w 1034"/>
                  <a:gd name="T65" fmla="*/ 588 h 1356"/>
                  <a:gd name="T66" fmla="*/ 146 w 1034"/>
                  <a:gd name="T67" fmla="*/ 652 h 1356"/>
                  <a:gd name="T68" fmla="*/ 206 w 1034"/>
                  <a:gd name="T69" fmla="*/ 689 h 1356"/>
                  <a:gd name="T70" fmla="*/ 187 w 1034"/>
                  <a:gd name="T71" fmla="*/ 734 h 1356"/>
                  <a:gd name="T72" fmla="*/ 213 w 1034"/>
                  <a:gd name="T73" fmla="*/ 768 h 1356"/>
                  <a:gd name="T74" fmla="*/ 217 w 1034"/>
                  <a:gd name="T75" fmla="*/ 813 h 1356"/>
                  <a:gd name="T76" fmla="*/ 183 w 1034"/>
                  <a:gd name="T77" fmla="*/ 892 h 1356"/>
                  <a:gd name="T78" fmla="*/ 142 w 1034"/>
                  <a:gd name="T79" fmla="*/ 933 h 1356"/>
                  <a:gd name="T80" fmla="*/ 168 w 1034"/>
                  <a:gd name="T81" fmla="*/ 989 h 1356"/>
                  <a:gd name="T82" fmla="*/ 49 w 1034"/>
                  <a:gd name="T83" fmla="*/ 1165 h 1356"/>
                  <a:gd name="T84" fmla="*/ 0 w 1034"/>
                  <a:gd name="T85" fmla="*/ 1225 h 1356"/>
                  <a:gd name="T86" fmla="*/ 19 w 1034"/>
                  <a:gd name="T87" fmla="*/ 1255 h 1356"/>
                  <a:gd name="T88" fmla="*/ 79 w 1034"/>
                  <a:gd name="T89" fmla="*/ 1281 h 1356"/>
                  <a:gd name="T90" fmla="*/ 138 w 1034"/>
                  <a:gd name="T91" fmla="*/ 1262 h 1356"/>
                  <a:gd name="T92" fmla="*/ 213 w 1034"/>
                  <a:gd name="T93" fmla="*/ 1277 h 1356"/>
                  <a:gd name="T94" fmla="*/ 277 w 1034"/>
                  <a:gd name="T95" fmla="*/ 1266 h 1356"/>
                  <a:gd name="T96" fmla="*/ 393 w 1034"/>
                  <a:gd name="T97" fmla="*/ 1266 h 1356"/>
                  <a:gd name="T98" fmla="*/ 472 w 1034"/>
                  <a:gd name="T99" fmla="*/ 1349 h 1356"/>
                  <a:gd name="T100" fmla="*/ 521 w 1034"/>
                  <a:gd name="T101" fmla="*/ 1349 h 1356"/>
                  <a:gd name="T102" fmla="*/ 573 w 1034"/>
                  <a:gd name="T103" fmla="*/ 1300 h 1356"/>
                  <a:gd name="T104" fmla="*/ 607 w 1034"/>
                  <a:gd name="T105" fmla="*/ 1285 h 1356"/>
                  <a:gd name="T106" fmla="*/ 667 w 1034"/>
                  <a:gd name="T107" fmla="*/ 1236 h 1356"/>
                  <a:gd name="T108" fmla="*/ 742 w 1034"/>
                  <a:gd name="T109" fmla="*/ 1184 h 1356"/>
                  <a:gd name="T110" fmla="*/ 805 w 1034"/>
                  <a:gd name="T111" fmla="*/ 1139 h 1356"/>
                  <a:gd name="T112" fmla="*/ 850 w 1034"/>
                  <a:gd name="T113" fmla="*/ 1038 h 1356"/>
                  <a:gd name="T114" fmla="*/ 929 w 1034"/>
                  <a:gd name="T115" fmla="*/ 1000 h 13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34" h="1356">
                    <a:moveTo>
                      <a:pt x="1034" y="877"/>
                    </a:moveTo>
                    <a:lnTo>
                      <a:pt x="1034" y="877"/>
                    </a:lnTo>
                    <a:lnTo>
                      <a:pt x="1019" y="869"/>
                    </a:lnTo>
                    <a:lnTo>
                      <a:pt x="1004" y="854"/>
                    </a:lnTo>
                    <a:lnTo>
                      <a:pt x="985" y="832"/>
                    </a:lnTo>
                    <a:lnTo>
                      <a:pt x="966" y="794"/>
                    </a:lnTo>
                    <a:lnTo>
                      <a:pt x="966" y="787"/>
                    </a:lnTo>
                    <a:lnTo>
                      <a:pt x="959" y="772"/>
                    </a:lnTo>
                    <a:lnTo>
                      <a:pt x="951" y="760"/>
                    </a:lnTo>
                    <a:lnTo>
                      <a:pt x="936" y="749"/>
                    </a:lnTo>
                    <a:lnTo>
                      <a:pt x="918" y="738"/>
                    </a:lnTo>
                    <a:lnTo>
                      <a:pt x="891" y="727"/>
                    </a:lnTo>
                    <a:lnTo>
                      <a:pt x="865" y="715"/>
                    </a:lnTo>
                    <a:lnTo>
                      <a:pt x="861" y="708"/>
                    </a:lnTo>
                    <a:lnTo>
                      <a:pt x="846" y="693"/>
                    </a:lnTo>
                    <a:lnTo>
                      <a:pt x="835" y="685"/>
                    </a:lnTo>
                    <a:lnTo>
                      <a:pt x="820" y="682"/>
                    </a:lnTo>
                    <a:lnTo>
                      <a:pt x="798" y="678"/>
                    </a:lnTo>
                    <a:lnTo>
                      <a:pt x="775" y="674"/>
                    </a:lnTo>
                    <a:lnTo>
                      <a:pt x="764" y="659"/>
                    </a:lnTo>
                    <a:lnTo>
                      <a:pt x="742" y="625"/>
                    </a:lnTo>
                    <a:lnTo>
                      <a:pt x="738" y="622"/>
                    </a:lnTo>
                    <a:lnTo>
                      <a:pt x="727" y="614"/>
                    </a:lnTo>
                    <a:lnTo>
                      <a:pt x="700" y="610"/>
                    </a:lnTo>
                    <a:lnTo>
                      <a:pt x="682" y="610"/>
                    </a:lnTo>
                    <a:lnTo>
                      <a:pt x="659" y="610"/>
                    </a:lnTo>
                    <a:lnTo>
                      <a:pt x="652" y="610"/>
                    </a:lnTo>
                    <a:lnTo>
                      <a:pt x="637" y="603"/>
                    </a:lnTo>
                    <a:lnTo>
                      <a:pt x="625" y="588"/>
                    </a:lnTo>
                    <a:lnTo>
                      <a:pt x="622" y="581"/>
                    </a:lnTo>
                    <a:lnTo>
                      <a:pt x="618" y="569"/>
                    </a:lnTo>
                    <a:lnTo>
                      <a:pt x="618" y="547"/>
                    </a:lnTo>
                    <a:lnTo>
                      <a:pt x="610" y="524"/>
                    </a:lnTo>
                    <a:lnTo>
                      <a:pt x="603" y="506"/>
                    </a:lnTo>
                    <a:lnTo>
                      <a:pt x="595" y="491"/>
                    </a:lnTo>
                    <a:lnTo>
                      <a:pt x="592" y="483"/>
                    </a:lnTo>
                    <a:lnTo>
                      <a:pt x="592" y="476"/>
                    </a:lnTo>
                    <a:lnTo>
                      <a:pt x="599" y="464"/>
                    </a:lnTo>
                    <a:lnTo>
                      <a:pt x="607" y="453"/>
                    </a:lnTo>
                    <a:lnTo>
                      <a:pt x="618" y="446"/>
                    </a:lnTo>
                    <a:lnTo>
                      <a:pt x="629" y="434"/>
                    </a:lnTo>
                    <a:lnTo>
                      <a:pt x="644" y="427"/>
                    </a:lnTo>
                    <a:lnTo>
                      <a:pt x="663" y="419"/>
                    </a:lnTo>
                    <a:lnTo>
                      <a:pt x="682" y="416"/>
                    </a:lnTo>
                    <a:lnTo>
                      <a:pt x="697" y="404"/>
                    </a:lnTo>
                    <a:lnTo>
                      <a:pt x="712" y="393"/>
                    </a:lnTo>
                    <a:lnTo>
                      <a:pt x="730" y="378"/>
                    </a:lnTo>
                    <a:lnTo>
                      <a:pt x="753" y="363"/>
                    </a:lnTo>
                    <a:lnTo>
                      <a:pt x="787" y="344"/>
                    </a:lnTo>
                    <a:lnTo>
                      <a:pt x="787" y="341"/>
                    </a:lnTo>
                    <a:lnTo>
                      <a:pt x="772" y="337"/>
                    </a:lnTo>
                    <a:lnTo>
                      <a:pt x="760" y="329"/>
                    </a:lnTo>
                    <a:lnTo>
                      <a:pt x="749" y="322"/>
                    </a:lnTo>
                    <a:lnTo>
                      <a:pt x="738" y="307"/>
                    </a:lnTo>
                    <a:lnTo>
                      <a:pt x="734" y="285"/>
                    </a:lnTo>
                    <a:lnTo>
                      <a:pt x="738" y="258"/>
                    </a:lnTo>
                    <a:lnTo>
                      <a:pt x="749" y="225"/>
                    </a:lnTo>
                    <a:lnTo>
                      <a:pt x="753" y="221"/>
                    </a:lnTo>
                    <a:lnTo>
                      <a:pt x="757" y="202"/>
                    </a:lnTo>
                    <a:lnTo>
                      <a:pt x="753" y="195"/>
                    </a:lnTo>
                    <a:lnTo>
                      <a:pt x="749" y="183"/>
                    </a:lnTo>
                    <a:lnTo>
                      <a:pt x="738" y="172"/>
                    </a:lnTo>
                    <a:lnTo>
                      <a:pt x="723" y="161"/>
                    </a:lnTo>
                    <a:lnTo>
                      <a:pt x="719" y="97"/>
                    </a:lnTo>
                    <a:lnTo>
                      <a:pt x="719" y="93"/>
                    </a:lnTo>
                    <a:lnTo>
                      <a:pt x="712" y="90"/>
                    </a:lnTo>
                    <a:lnTo>
                      <a:pt x="704" y="90"/>
                    </a:lnTo>
                    <a:lnTo>
                      <a:pt x="697" y="93"/>
                    </a:lnTo>
                    <a:lnTo>
                      <a:pt x="682" y="101"/>
                    </a:lnTo>
                    <a:lnTo>
                      <a:pt x="663" y="112"/>
                    </a:lnTo>
                    <a:lnTo>
                      <a:pt x="652" y="116"/>
                    </a:lnTo>
                    <a:lnTo>
                      <a:pt x="618" y="120"/>
                    </a:lnTo>
                    <a:lnTo>
                      <a:pt x="614" y="131"/>
                    </a:lnTo>
                    <a:lnTo>
                      <a:pt x="607" y="153"/>
                    </a:lnTo>
                    <a:lnTo>
                      <a:pt x="603" y="157"/>
                    </a:lnTo>
                    <a:lnTo>
                      <a:pt x="595" y="161"/>
                    </a:lnTo>
                    <a:lnTo>
                      <a:pt x="588" y="150"/>
                    </a:lnTo>
                    <a:lnTo>
                      <a:pt x="581" y="131"/>
                    </a:lnTo>
                    <a:lnTo>
                      <a:pt x="577" y="123"/>
                    </a:lnTo>
                    <a:lnTo>
                      <a:pt x="573" y="108"/>
                    </a:lnTo>
                    <a:lnTo>
                      <a:pt x="566" y="101"/>
                    </a:lnTo>
                    <a:lnTo>
                      <a:pt x="554" y="93"/>
                    </a:lnTo>
                    <a:lnTo>
                      <a:pt x="543" y="90"/>
                    </a:lnTo>
                    <a:lnTo>
                      <a:pt x="524" y="86"/>
                    </a:lnTo>
                    <a:lnTo>
                      <a:pt x="521" y="90"/>
                    </a:lnTo>
                    <a:lnTo>
                      <a:pt x="506" y="86"/>
                    </a:lnTo>
                    <a:lnTo>
                      <a:pt x="498" y="82"/>
                    </a:lnTo>
                    <a:lnTo>
                      <a:pt x="491" y="75"/>
                    </a:lnTo>
                    <a:lnTo>
                      <a:pt x="483" y="63"/>
                    </a:lnTo>
                    <a:lnTo>
                      <a:pt x="479" y="45"/>
                    </a:lnTo>
                    <a:lnTo>
                      <a:pt x="476" y="30"/>
                    </a:lnTo>
                    <a:lnTo>
                      <a:pt x="464" y="15"/>
                    </a:lnTo>
                    <a:lnTo>
                      <a:pt x="453" y="4"/>
                    </a:lnTo>
                    <a:lnTo>
                      <a:pt x="442" y="0"/>
                    </a:lnTo>
                    <a:lnTo>
                      <a:pt x="427" y="0"/>
                    </a:lnTo>
                    <a:lnTo>
                      <a:pt x="412" y="4"/>
                    </a:lnTo>
                    <a:lnTo>
                      <a:pt x="397" y="11"/>
                    </a:lnTo>
                    <a:lnTo>
                      <a:pt x="386" y="26"/>
                    </a:lnTo>
                    <a:lnTo>
                      <a:pt x="359" y="30"/>
                    </a:lnTo>
                    <a:lnTo>
                      <a:pt x="337" y="33"/>
                    </a:lnTo>
                    <a:lnTo>
                      <a:pt x="318" y="33"/>
                    </a:lnTo>
                    <a:lnTo>
                      <a:pt x="318" y="30"/>
                    </a:lnTo>
                    <a:lnTo>
                      <a:pt x="307" y="48"/>
                    </a:lnTo>
                    <a:lnTo>
                      <a:pt x="296" y="63"/>
                    </a:lnTo>
                    <a:lnTo>
                      <a:pt x="296" y="86"/>
                    </a:lnTo>
                    <a:lnTo>
                      <a:pt x="288" y="142"/>
                    </a:lnTo>
                    <a:lnTo>
                      <a:pt x="281" y="168"/>
                    </a:lnTo>
                    <a:lnTo>
                      <a:pt x="270" y="198"/>
                    </a:lnTo>
                    <a:lnTo>
                      <a:pt x="262" y="210"/>
                    </a:lnTo>
                    <a:lnTo>
                      <a:pt x="255" y="217"/>
                    </a:lnTo>
                    <a:lnTo>
                      <a:pt x="243" y="225"/>
                    </a:lnTo>
                    <a:lnTo>
                      <a:pt x="232" y="228"/>
                    </a:lnTo>
                    <a:lnTo>
                      <a:pt x="221" y="243"/>
                    </a:lnTo>
                    <a:lnTo>
                      <a:pt x="206" y="273"/>
                    </a:lnTo>
                    <a:lnTo>
                      <a:pt x="198" y="288"/>
                    </a:lnTo>
                    <a:lnTo>
                      <a:pt x="187" y="300"/>
                    </a:lnTo>
                    <a:lnTo>
                      <a:pt x="172" y="311"/>
                    </a:lnTo>
                    <a:lnTo>
                      <a:pt x="146" y="315"/>
                    </a:lnTo>
                    <a:lnTo>
                      <a:pt x="131" y="315"/>
                    </a:lnTo>
                    <a:lnTo>
                      <a:pt x="123" y="322"/>
                    </a:lnTo>
                    <a:lnTo>
                      <a:pt x="116" y="329"/>
                    </a:lnTo>
                    <a:lnTo>
                      <a:pt x="112" y="341"/>
                    </a:lnTo>
                    <a:lnTo>
                      <a:pt x="112" y="363"/>
                    </a:lnTo>
                    <a:lnTo>
                      <a:pt x="112" y="382"/>
                    </a:lnTo>
                    <a:lnTo>
                      <a:pt x="112" y="386"/>
                    </a:lnTo>
                    <a:lnTo>
                      <a:pt x="105" y="389"/>
                    </a:lnTo>
                    <a:lnTo>
                      <a:pt x="94" y="389"/>
                    </a:lnTo>
                    <a:lnTo>
                      <a:pt x="86" y="393"/>
                    </a:lnTo>
                    <a:lnTo>
                      <a:pt x="82" y="397"/>
                    </a:lnTo>
                    <a:lnTo>
                      <a:pt x="79" y="404"/>
                    </a:lnTo>
                    <a:lnTo>
                      <a:pt x="79" y="419"/>
                    </a:lnTo>
                    <a:lnTo>
                      <a:pt x="82" y="449"/>
                    </a:lnTo>
                    <a:lnTo>
                      <a:pt x="79" y="476"/>
                    </a:lnTo>
                    <a:lnTo>
                      <a:pt x="71" y="498"/>
                    </a:lnTo>
                    <a:lnTo>
                      <a:pt x="60" y="517"/>
                    </a:lnTo>
                    <a:lnTo>
                      <a:pt x="60" y="528"/>
                    </a:lnTo>
                    <a:lnTo>
                      <a:pt x="64" y="539"/>
                    </a:lnTo>
                    <a:lnTo>
                      <a:pt x="75" y="554"/>
                    </a:lnTo>
                    <a:lnTo>
                      <a:pt x="86" y="566"/>
                    </a:lnTo>
                    <a:lnTo>
                      <a:pt x="112" y="588"/>
                    </a:lnTo>
                    <a:lnTo>
                      <a:pt x="127" y="596"/>
                    </a:lnTo>
                    <a:lnTo>
                      <a:pt x="135" y="614"/>
                    </a:lnTo>
                    <a:lnTo>
                      <a:pt x="142" y="633"/>
                    </a:lnTo>
                    <a:lnTo>
                      <a:pt x="146" y="652"/>
                    </a:lnTo>
                    <a:lnTo>
                      <a:pt x="146" y="659"/>
                    </a:lnTo>
                    <a:lnTo>
                      <a:pt x="153" y="667"/>
                    </a:lnTo>
                    <a:lnTo>
                      <a:pt x="176" y="678"/>
                    </a:lnTo>
                    <a:lnTo>
                      <a:pt x="206" y="689"/>
                    </a:lnTo>
                    <a:lnTo>
                      <a:pt x="206" y="693"/>
                    </a:lnTo>
                    <a:lnTo>
                      <a:pt x="206" y="697"/>
                    </a:lnTo>
                    <a:lnTo>
                      <a:pt x="202" y="712"/>
                    </a:lnTo>
                    <a:lnTo>
                      <a:pt x="187" y="734"/>
                    </a:lnTo>
                    <a:lnTo>
                      <a:pt x="195" y="738"/>
                    </a:lnTo>
                    <a:lnTo>
                      <a:pt x="206" y="749"/>
                    </a:lnTo>
                    <a:lnTo>
                      <a:pt x="210" y="757"/>
                    </a:lnTo>
                    <a:lnTo>
                      <a:pt x="213" y="768"/>
                    </a:lnTo>
                    <a:lnTo>
                      <a:pt x="210" y="783"/>
                    </a:lnTo>
                    <a:lnTo>
                      <a:pt x="202" y="798"/>
                    </a:lnTo>
                    <a:lnTo>
                      <a:pt x="210" y="805"/>
                    </a:lnTo>
                    <a:lnTo>
                      <a:pt x="217" y="813"/>
                    </a:lnTo>
                    <a:lnTo>
                      <a:pt x="221" y="824"/>
                    </a:lnTo>
                    <a:lnTo>
                      <a:pt x="221" y="839"/>
                    </a:lnTo>
                    <a:lnTo>
                      <a:pt x="217" y="854"/>
                    </a:lnTo>
                    <a:lnTo>
                      <a:pt x="206" y="873"/>
                    </a:lnTo>
                    <a:lnTo>
                      <a:pt x="183" y="892"/>
                    </a:lnTo>
                    <a:lnTo>
                      <a:pt x="168" y="899"/>
                    </a:lnTo>
                    <a:lnTo>
                      <a:pt x="161" y="906"/>
                    </a:lnTo>
                    <a:lnTo>
                      <a:pt x="150" y="918"/>
                    </a:lnTo>
                    <a:lnTo>
                      <a:pt x="142" y="933"/>
                    </a:lnTo>
                    <a:lnTo>
                      <a:pt x="138" y="948"/>
                    </a:lnTo>
                    <a:lnTo>
                      <a:pt x="146" y="963"/>
                    </a:lnTo>
                    <a:lnTo>
                      <a:pt x="165" y="981"/>
                    </a:lnTo>
                    <a:lnTo>
                      <a:pt x="168" y="989"/>
                    </a:lnTo>
                    <a:lnTo>
                      <a:pt x="168" y="996"/>
                    </a:lnTo>
                    <a:lnTo>
                      <a:pt x="153" y="1026"/>
                    </a:lnTo>
                    <a:lnTo>
                      <a:pt x="135" y="1060"/>
                    </a:lnTo>
                    <a:lnTo>
                      <a:pt x="105" y="1098"/>
                    </a:lnTo>
                    <a:lnTo>
                      <a:pt x="49" y="1165"/>
                    </a:lnTo>
                    <a:lnTo>
                      <a:pt x="22" y="1195"/>
                    </a:lnTo>
                    <a:lnTo>
                      <a:pt x="15" y="1202"/>
                    </a:lnTo>
                    <a:lnTo>
                      <a:pt x="4" y="1217"/>
                    </a:lnTo>
                    <a:lnTo>
                      <a:pt x="0" y="1225"/>
                    </a:lnTo>
                    <a:lnTo>
                      <a:pt x="0" y="1236"/>
                    </a:lnTo>
                    <a:lnTo>
                      <a:pt x="7" y="1244"/>
                    </a:lnTo>
                    <a:lnTo>
                      <a:pt x="19" y="1251"/>
                    </a:lnTo>
                    <a:lnTo>
                      <a:pt x="19" y="1255"/>
                    </a:lnTo>
                    <a:lnTo>
                      <a:pt x="37" y="1266"/>
                    </a:lnTo>
                    <a:lnTo>
                      <a:pt x="64" y="1277"/>
                    </a:lnTo>
                    <a:lnTo>
                      <a:pt x="79" y="1281"/>
                    </a:lnTo>
                    <a:lnTo>
                      <a:pt x="97" y="1285"/>
                    </a:lnTo>
                    <a:lnTo>
                      <a:pt x="112" y="1281"/>
                    </a:lnTo>
                    <a:lnTo>
                      <a:pt x="123" y="1270"/>
                    </a:lnTo>
                    <a:lnTo>
                      <a:pt x="138" y="1262"/>
                    </a:lnTo>
                    <a:lnTo>
                      <a:pt x="153" y="1255"/>
                    </a:lnTo>
                    <a:lnTo>
                      <a:pt x="165" y="1255"/>
                    </a:lnTo>
                    <a:lnTo>
                      <a:pt x="180" y="1255"/>
                    </a:lnTo>
                    <a:lnTo>
                      <a:pt x="198" y="1266"/>
                    </a:lnTo>
                    <a:lnTo>
                      <a:pt x="213" y="1277"/>
                    </a:lnTo>
                    <a:lnTo>
                      <a:pt x="221" y="1281"/>
                    </a:lnTo>
                    <a:lnTo>
                      <a:pt x="228" y="1281"/>
                    </a:lnTo>
                    <a:lnTo>
                      <a:pt x="251" y="1277"/>
                    </a:lnTo>
                    <a:lnTo>
                      <a:pt x="277" y="1266"/>
                    </a:lnTo>
                    <a:lnTo>
                      <a:pt x="341" y="1262"/>
                    </a:lnTo>
                    <a:lnTo>
                      <a:pt x="363" y="1240"/>
                    </a:lnTo>
                    <a:lnTo>
                      <a:pt x="374" y="1247"/>
                    </a:lnTo>
                    <a:lnTo>
                      <a:pt x="393" y="1266"/>
                    </a:lnTo>
                    <a:lnTo>
                      <a:pt x="412" y="1292"/>
                    </a:lnTo>
                    <a:lnTo>
                      <a:pt x="419" y="1307"/>
                    </a:lnTo>
                    <a:lnTo>
                      <a:pt x="472" y="1349"/>
                    </a:lnTo>
                    <a:lnTo>
                      <a:pt x="479" y="1352"/>
                    </a:lnTo>
                    <a:lnTo>
                      <a:pt x="491" y="1356"/>
                    </a:lnTo>
                    <a:lnTo>
                      <a:pt x="502" y="1356"/>
                    </a:lnTo>
                    <a:lnTo>
                      <a:pt x="509" y="1352"/>
                    </a:lnTo>
                    <a:lnTo>
                      <a:pt x="521" y="1349"/>
                    </a:lnTo>
                    <a:lnTo>
                      <a:pt x="528" y="1337"/>
                    </a:lnTo>
                    <a:lnTo>
                      <a:pt x="547" y="1319"/>
                    </a:lnTo>
                    <a:lnTo>
                      <a:pt x="566" y="1304"/>
                    </a:lnTo>
                    <a:lnTo>
                      <a:pt x="573" y="1300"/>
                    </a:lnTo>
                    <a:lnTo>
                      <a:pt x="584" y="1300"/>
                    </a:lnTo>
                    <a:lnTo>
                      <a:pt x="595" y="1296"/>
                    </a:lnTo>
                    <a:lnTo>
                      <a:pt x="603" y="1292"/>
                    </a:lnTo>
                    <a:lnTo>
                      <a:pt x="607" y="1285"/>
                    </a:lnTo>
                    <a:lnTo>
                      <a:pt x="607" y="1277"/>
                    </a:lnTo>
                    <a:lnTo>
                      <a:pt x="603" y="1266"/>
                    </a:lnTo>
                    <a:lnTo>
                      <a:pt x="599" y="1259"/>
                    </a:lnTo>
                    <a:lnTo>
                      <a:pt x="599" y="1232"/>
                    </a:lnTo>
                    <a:lnTo>
                      <a:pt x="667" y="1236"/>
                    </a:lnTo>
                    <a:lnTo>
                      <a:pt x="697" y="1210"/>
                    </a:lnTo>
                    <a:lnTo>
                      <a:pt x="719" y="1191"/>
                    </a:lnTo>
                    <a:lnTo>
                      <a:pt x="730" y="1187"/>
                    </a:lnTo>
                    <a:lnTo>
                      <a:pt x="742" y="1184"/>
                    </a:lnTo>
                    <a:lnTo>
                      <a:pt x="760" y="1180"/>
                    </a:lnTo>
                    <a:lnTo>
                      <a:pt x="783" y="1161"/>
                    </a:lnTo>
                    <a:lnTo>
                      <a:pt x="794" y="1150"/>
                    </a:lnTo>
                    <a:lnTo>
                      <a:pt x="805" y="1139"/>
                    </a:lnTo>
                    <a:lnTo>
                      <a:pt x="817" y="1124"/>
                    </a:lnTo>
                    <a:lnTo>
                      <a:pt x="824" y="1105"/>
                    </a:lnTo>
                    <a:lnTo>
                      <a:pt x="835" y="1068"/>
                    </a:lnTo>
                    <a:lnTo>
                      <a:pt x="850" y="1038"/>
                    </a:lnTo>
                    <a:lnTo>
                      <a:pt x="869" y="1008"/>
                    </a:lnTo>
                    <a:lnTo>
                      <a:pt x="903" y="1011"/>
                    </a:lnTo>
                    <a:lnTo>
                      <a:pt x="921" y="1008"/>
                    </a:lnTo>
                    <a:lnTo>
                      <a:pt x="929" y="1000"/>
                    </a:lnTo>
                    <a:lnTo>
                      <a:pt x="933" y="1000"/>
                    </a:lnTo>
                    <a:lnTo>
                      <a:pt x="1034" y="877"/>
                    </a:lnTo>
                    <a:close/>
                  </a:path>
                </a:pathLst>
              </a:custGeom>
              <a:solidFill>
                <a:srgbClr val="C27E41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5" name="Freeform 22"/>
              <p:cNvSpPr/>
              <p:nvPr/>
            </p:nvSpPr>
            <p:spPr bwMode="auto">
              <a:xfrm>
                <a:off x="4412886" y="1239581"/>
                <a:ext cx="1115405" cy="1060637"/>
              </a:xfrm>
              <a:custGeom>
                <a:avLst/>
                <a:gdLst>
                  <a:gd name="T0" fmla="*/ 835 w 835"/>
                  <a:gd name="T1" fmla="*/ 581 h 794"/>
                  <a:gd name="T2" fmla="*/ 820 w 835"/>
                  <a:gd name="T3" fmla="*/ 554 h 794"/>
                  <a:gd name="T4" fmla="*/ 813 w 835"/>
                  <a:gd name="T5" fmla="*/ 517 h 794"/>
                  <a:gd name="T6" fmla="*/ 775 w 835"/>
                  <a:gd name="T7" fmla="*/ 472 h 794"/>
                  <a:gd name="T8" fmla="*/ 742 w 835"/>
                  <a:gd name="T9" fmla="*/ 412 h 794"/>
                  <a:gd name="T10" fmla="*/ 734 w 835"/>
                  <a:gd name="T11" fmla="*/ 337 h 794"/>
                  <a:gd name="T12" fmla="*/ 749 w 835"/>
                  <a:gd name="T13" fmla="*/ 292 h 794"/>
                  <a:gd name="T14" fmla="*/ 742 w 835"/>
                  <a:gd name="T15" fmla="*/ 255 h 794"/>
                  <a:gd name="T16" fmla="*/ 689 w 835"/>
                  <a:gd name="T17" fmla="*/ 247 h 794"/>
                  <a:gd name="T18" fmla="*/ 629 w 835"/>
                  <a:gd name="T19" fmla="*/ 247 h 794"/>
                  <a:gd name="T20" fmla="*/ 569 w 835"/>
                  <a:gd name="T21" fmla="*/ 255 h 794"/>
                  <a:gd name="T22" fmla="*/ 487 w 835"/>
                  <a:gd name="T23" fmla="*/ 300 h 794"/>
                  <a:gd name="T24" fmla="*/ 453 w 835"/>
                  <a:gd name="T25" fmla="*/ 348 h 794"/>
                  <a:gd name="T26" fmla="*/ 382 w 835"/>
                  <a:gd name="T27" fmla="*/ 352 h 794"/>
                  <a:gd name="T28" fmla="*/ 363 w 835"/>
                  <a:gd name="T29" fmla="*/ 348 h 794"/>
                  <a:gd name="T30" fmla="*/ 337 w 835"/>
                  <a:gd name="T31" fmla="*/ 303 h 794"/>
                  <a:gd name="T32" fmla="*/ 333 w 835"/>
                  <a:gd name="T33" fmla="*/ 255 h 794"/>
                  <a:gd name="T34" fmla="*/ 345 w 835"/>
                  <a:gd name="T35" fmla="*/ 172 h 794"/>
                  <a:gd name="T36" fmla="*/ 330 w 835"/>
                  <a:gd name="T37" fmla="*/ 86 h 794"/>
                  <a:gd name="T38" fmla="*/ 322 w 835"/>
                  <a:gd name="T39" fmla="*/ 60 h 794"/>
                  <a:gd name="T40" fmla="*/ 285 w 835"/>
                  <a:gd name="T41" fmla="*/ 19 h 794"/>
                  <a:gd name="T42" fmla="*/ 262 w 835"/>
                  <a:gd name="T43" fmla="*/ 4 h 794"/>
                  <a:gd name="T44" fmla="*/ 210 w 835"/>
                  <a:gd name="T45" fmla="*/ 7 h 794"/>
                  <a:gd name="T46" fmla="*/ 172 w 835"/>
                  <a:gd name="T47" fmla="*/ 41 h 794"/>
                  <a:gd name="T48" fmla="*/ 79 w 835"/>
                  <a:gd name="T49" fmla="*/ 214 h 794"/>
                  <a:gd name="T50" fmla="*/ 37 w 835"/>
                  <a:gd name="T51" fmla="*/ 288 h 794"/>
                  <a:gd name="T52" fmla="*/ 4 w 835"/>
                  <a:gd name="T53" fmla="*/ 408 h 794"/>
                  <a:gd name="T54" fmla="*/ 4 w 835"/>
                  <a:gd name="T55" fmla="*/ 453 h 794"/>
                  <a:gd name="T56" fmla="*/ 22 w 835"/>
                  <a:gd name="T57" fmla="*/ 498 h 794"/>
                  <a:gd name="T58" fmla="*/ 22 w 835"/>
                  <a:gd name="T59" fmla="*/ 524 h 794"/>
                  <a:gd name="T60" fmla="*/ 56 w 835"/>
                  <a:gd name="T61" fmla="*/ 558 h 794"/>
                  <a:gd name="T62" fmla="*/ 64 w 835"/>
                  <a:gd name="T63" fmla="*/ 588 h 794"/>
                  <a:gd name="T64" fmla="*/ 64 w 835"/>
                  <a:gd name="T65" fmla="*/ 622 h 794"/>
                  <a:gd name="T66" fmla="*/ 120 w 835"/>
                  <a:gd name="T67" fmla="*/ 674 h 794"/>
                  <a:gd name="T68" fmla="*/ 169 w 835"/>
                  <a:gd name="T69" fmla="*/ 738 h 794"/>
                  <a:gd name="T70" fmla="*/ 176 w 835"/>
                  <a:gd name="T71" fmla="*/ 768 h 794"/>
                  <a:gd name="T72" fmla="*/ 206 w 835"/>
                  <a:gd name="T73" fmla="*/ 791 h 794"/>
                  <a:gd name="T74" fmla="*/ 255 w 835"/>
                  <a:gd name="T75" fmla="*/ 791 h 794"/>
                  <a:gd name="T76" fmla="*/ 322 w 835"/>
                  <a:gd name="T77" fmla="*/ 787 h 794"/>
                  <a:gd name="T78" fmla="*/ 371 w 835"/>
                  <a:gd name="T79" fmla="*/ 783 h 794"/>
                  <a:gd name="T80" fmla="*/ 405 w 835"/>
                  <a:gd name="T81" fmla="*/ 761 h 794"/>
                  <a:gd name="T82" fmla="*/ 472 w 835"/>
                  <a:gd name="T83" fmla="*/ 731 h 794"/>
                  <a:gd name="T84" fmla="*/ 494 w 835"/>
                  <a:gd name="T85" fmla="*/ 704 h 794"/>
                  <a:gd name="T86" fmla="*/ 506 w 835"/>
                  <a:gd name="T87" fmla="*/ 674 h 794"/>
                  <a:gd name="T88" fmla="*/ 554 w 835"/>
                  <a:gd name="T89" fmla="*/ 629 h 794"/>
                  <a:gd name="T90" fmla="*/ 577 w 835"/>
                  <a:gd name="T91" fmla="*/ 626 h 794"/>
                  <a:gd name="T92" fmla="*/ 618 w 835"/>
                  <a:gd name="T93" fmla="*/ 637 h 794"/>
                  <a:gd name="T94" fmla="*/ 629 w 835"/>
                  <a:gd name="T95" fmla="*/ 656 h 794"/>
                  <a:gd name="T96" fmla="*/ 663 w 835"/>
                  <a:gd name="T97" fmla="*/ 678 h 794"/>
                  <a:gd name="T98" fmla="*/ 704 w 835"/>
                  <a:gd name="T99" fmla="*/ 667 h 794"/>
                  <a:gd name="T100" fmla="*/ 775 w 835"/>
                  <a:gd name="T101" fmla="*/ 633 h 794"/>
                  <a:gd name="T102" fmla="*/ 798 w 835"/>
                  <a:gd name="T103" fmla="*/ 626 h 794"/>
                  <a:gd name="T104" fmla="*/ 835 w 835"/>
                  <a:gd name="T105" fmla="*/ 584 h 79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35" h="794">
                    <a:moveTo>
                      <a:pt x="835" y="584"/>
                    </a:moveTo>
                    <a:lnTo>
                      <a:pt x="835" y="581"/>
                    </a:lnTo>
                    <a:lnTo>
                      <a:pt x="835" y="573"/>
                    </a:lnTo>
                    <a:lnTo>
                      <a:pt x="828" y="562"/>
                    </a:lnTo>
                    <a:lnTo>
                      <a:pt x="820" y="554"/>
                    </a:lnTo>
                    <a:lnTo>
                      <a:pt x="817" y="539"/>
                    </a:lnTo>
                    <a:lnTo>
                      <a:pt x="813" y="517"/>
                    </a:lnTo>
                    <a:lnTo>
                      <a:pt x="802" y="495"/>
                    </a:lnTo>
                    <a:lnTo>
                      <a:pt x="775" y="472"/>
                    </a:lnTo>
                    <a:lnTo>
                      <a:pt x="764" y="453"/>
                    </a:lnTo>
                    <a:lnTo>
                      <a:pt x="749" y="435"/>
                    </a:lnTo>
                    <a:lnTo>
                      <a:pt x="742" y="412"/>
                    </a:lnTo>
                    <a:lnTo>
                      <a:pt x="734" y="390"/>
                    </a:lnTo>
                    <a:lnTo>
                      <a:pt x="734" y="363"/>
                    </a:lnTo>
                    <a:lnTo>
                      <a:pt x="734" y="337"/>
                    </a:lnTo>
                    <a:lnTo>
                      <a:pt x="738" y="315"/>
                    </a:lnTo>
                    <a:lnTo>
                      <a:pt x="749" y="292"/>
                    </a:lnTo>
                    <a:lnTo>
                      <a:pt x="753" y="273"/>
                    </a:lnTo>
                    <a:lnTo>
                      <a:pt x="749" y="262"/>
                    </a:lnTo>
                    <a:lnTo>
                      <a:pt x="742" y="255"/>
                    </a:lnTo>
                    <a:lnTo>
                      <a:pt x="730" y="247"/>
                    </a:lnTo>
                    <a:lnTo>
                      <a:pt x="700" y="247"/>
                    </a:lnTo>
                    <a:lnTo>
                      <a:pt x="689" y="247"/>
                    </a:lnTo>
                    <a:lnTo>
                      <a:pt x="659" y="247"/>
                    </a:lnTo>
                    <a:lnTo>
                      <a:pt x="629" y="247"/>
                    </a:lnTo>
                    <a:lnTo>
                      <a:pt x="607" y="247"/>
                    </a:lnTo>
                    <a:lnTo>
                      <a:pt x="569" y="255"/>
                    </a:lnTo>
                    <a:lnTo>
                      <a:pt x="536" y="266"/>
                    </a:lnTo>
                    <a:lnTo>
                      <a:pt x="509" y="281"/>
                    </a:lnTo>
                    <a:lnTo>
                      <a:pt x="487" y="300"/>
                    </a:lnTo>
                    <a:lnTo>
                      <a:pt x="472" y="318"/>
                    </a:lnTo>
                    <a:lnTo>
                      <a:pt x="461" y="333"/>
                    </a:lnTo>
                    <a:lnTo>
                      <a:pt x="453" y="348"/>
                    </a:lnTo>
                    <a:lnTo>
                      <a:pt x="442" y="348"/>
                    </a:lnTo>
                    <a:lnTo>
                      <a:pt x="382" y="352"/>
                    </a:lnTo>
                    <a:lnTo>
                      <a:pt x="375" y="352"/>
                    </a:lnTo>
                    <a:lnTo>
                      <a:pt x="363" y="348"/>
                    </a:lnTo>
                    <a:lnTo>
                      <a:pt x="352" y="337"/>
                    </a:lnTo>
                    <a:lnTo>
                      <a:pt x="341" y="322"/>
                    </a:lnTo>
                    <a:lnTo>
                      <a:pt x="337" y="303"/>
                    </a:lnTo>
                    <a:lnTo>
                      <a:pt x="333" y="270"/>
                    </a:lnTo>
                    <a:lnTo>
                      <a:pt x="333" y="255"/>
                    </a:lnTo>
                    <a:lnTo>
                      <a:pt x="341" y="229"/>
                    </a:lnTo>
                    <a:lnTo>
                      <a:pt x="345" y="199"/>
                    </a:lnTo>
                    <a:lnTo>
                      <a:pt x="345" y="172"/>
                    </a:lnTo>
                    <a:lnTo>
                      <a:pt x="345" y="146"/>
                    </a:lnTo>
                    <a:lnTo>
                      <a:pt x="337" y="109"/>
                    </a:lnTo>
                    <a:lnTo>
                      <a:pt x="330" y="86"/>
                    </a:lnTo>
                    <a:lnTo>
                      <a:pt x="326" y="75"/>
                    </a:lnTo>
                    <a:lnTo>
                      <a:pt x="322" y="60"/>
                    </a:lnTo>
                    <a:lnTo>
                      <a:pt x="318" y="37"/>
                    </a:lnTo>
                    <a:lnTo>
                      <a:pt x="285" y="19"/>
                    </a:lnTo>
                    <a:lnTo>
                      <a:pt x="273" y="11"/>
                    </a:lnTo>
                    <a:lnTo>
                      <a:pt x="262" y="4"/>
                    </a:lnTo>
                    <a:lnTo>
                      <a:pt x="247" y="0"/>
                    </a:lnTo>
                    <a:lnTo>
                      <a:pt x="228" y="0"/>
                    </a:lnTo>
                    <a:lnTo>
                      <a:pt x="210" y="7"/>
                    </a:lnTo>
                    <a:lnTo>
                      <a:pt x="191" y="19"/>
                    </a:lnTo>
                    <a:lnTo>
                      <a:pt x="172" y="41"/>
                    </a:lnTo>
                    <a:lnTo>
                      <a:pt x="139" y="97"/>
                    </a:lnTo>
                    <a:lnTo>
                      <a:pt x="105" y="154"/>
                    </a:lnTo>
                    <a:lnTo>
                      <a:pt x="79" y="214"/>
                    </a:lnTo>
                    <a:lnTo>
                      <a:pt x="64" y="232"/>
                    </a:lnTo>
                    <a:lnTo>
                      <a:pt x="37" y="288"/>
                    </a:lnTo>
                    <a:lnTo>
                      <a:pt x="26" y="326"/>
                    </a:lnTo>
                    <a:lnTo>
                      <a:pt x="11" y="367"/>
                    </a:lnTo>
                    <a:lnTo>
                      <a:pt x="4" y="408"/>
                    </a:lnTo>
                    <a:lnTo>
                      <a:pt x="0" y="450"/>
                    </a:lnTo>
                    <a:lnTo>
                      <a:pt x="4" y="453"/>
                    </a:lnTo>
                    <a:lnTo>
                      <a:pt x="11" y="461"/>
                    </a:lnTo>
                    <a:lnTo>
                      <a:pt x="19" y="483"/>
                    </a:lnTo>
                    <a:lnTo>
                      <a:pt x="22" y="498"/>
                    </a:lnTo>
                    <a:lnTo>
                      <a:pt x="22" y="521"/>
                    </a:lnTo>
                    <a:lnTo>
                      <a:pt x="22" y="524"/>
                    </a:lnTo>
                    <a:lnTo>
                      <a:pt x="26" y="532"/>
                    </a:lnTo>
                    <a:lnTo>
                      <a:pt x="37" y="543"/>
                    </a:lnTo>
                    <a:lnTo>
                      <a:pt x="56" y="558"/>
                    </a:lnTo>
                    <a:lnTo>
                      <a:pt x="60" y="569"/>
                    </a:lnTo>
                    <a:lnTo>
                      <a:pt x="64" y="588"/>
                    </a:lnTo>
                    <a:lnTo>
                      <a:pt x="60" y="614"/>
                    </a:lnTo>
                    <a:lnTo>
                      <a:pt x="64" y="622"/>
                    </a:lnTo>
                    <a:lnTo>
                      <a:pt x="71" y="633"/>
                    </a:lnTo>
                    <a:lnTo>
                      <a:pt x="90" y="656"/>
                    </a:lnTo>
                    <a:lnTo>
                      <a:pt x="120" y="674"/>
                    </a:lnTo>
                    <a:lnTo>
                      <a:pt x="146" y="708"/>
                    </a:lnTo>
                    <a:lnTo>
                      <a:pt x="169" y="738"/>
                    </a:lnTo>
                    <a:lnTo>
                      <a:pt x="176" y="753"/>
                    </a:lnTo>
                    <a:lnTo>
                      <a:pt x="176" y="768"/>
                    </a:lnTo>
                    <a:lnTo>
                      <a:pt x="184" y="776"/>
                    </a:lnTo>
                    <a:lnTo>
                      <a:pt x="195" y="787"/>
                    </a:lnTo>
                    <a:lnTo>
                      <a:pt x="206" y="791"/>
                    </a:lnTo>
                    <a:lnTo>
                      <a:pt x="221" y="794"/>
                    </a:lnTo>
                    <a:lnTo>
                      <a:pt x="236" y="794"/>
                    </a:lnTo>
                    <a:lnTo>
                      <a:pt x="255" y="791"/>
                    </a:lnTo>
                    <a:lnTo>
                      <a:pt x="288" y="787"/>
                    </a:lnTo>
                    <a:lnTo>
                      <a:pt x="322" y="787"/>
                    </a:lnTo>
                    <a:lnTo>
                      <a:pt x="352" y="791"/>
                    </a:lnTo>
                    <a:lnTo>
                      <a:pt x="371" y="783"/>
                    </a:lnTo>
                    <a:lnTo>
                      <a:pt x="390" y="776"/>
                    </a:lnTo>
                    <a:lnTo>
                      <a:pt x="405" y="761"/>
                    </a:lnTo>
                    <a:lnTo>
                      <a:pt x="431" y="746"/>
                    </a:lnTo>
                    <a:lnTo>
                      <a:pt x="453" y="734"/>
                    </a:lnTo>
                    <a:lnTo>
                      <a:pt x="472" y="731"/>
                    </a:lnTo>
                    <a:lnTo>
                      <a:pt x="483" y="716"/>
                    </a:lnTo>
                    <a:lnTo>
                      <a:pt x="494" y="704"/>
                    </a:lnTo>
                    <a:lnTo>
                      <a:pt x="502" y="682"/>
                    </a:lnTo>
                    <a:lnTo>
                      <a:pt x="506" y="674"/>
                    </a:lnTo>
                    <a:lnTo>
                      <a:pt x="513" y="663"/>
                    </a:lnTo>
                    <a:lnTo>
                      <a:pt x="532" y="644"/>
                    </a:lnTo>
                    <a:lnTo>
                      <a:pt x="554" y="629"/>
                    </a:lnTo>
                    <a:lnTo>
                      <a:pt x="566" y="626"/>
                    </a:lnTo>
                    <a:lnTo>
                      <a:pt x="577" y="626"/>
                    </a:lnTo>
                    <a:lnTo>
                      <a:pt x="596" y="626"/>
                    </a:lnTo>
                    <a:lnTo>
                      <a:pt x="611" y="629"/>
                    </a:lnTo>
                    <a:lnTo>
                      <a:pt x="618" y="637"/>
                    </a:lnTo>
                    <a:lnTo>
                      <a:pt x="622" y="644"/>
                    </a:lnTo>
                    <a:lnTo>
                      <a:pt x="629" y="656"/>
                    </a:lnTo>
                    <a:lnTo>
                      <a:pt x="637" y="667"/>
                    </a:lnTo>
                    <a:lnTo>
                      <a:pt x="648" y="674"/>
                    </a:lnTo>
                    <a:lnTo>
                      <a:pt x="663" y="678"/>
                    </a:lnTo>
                    <a:lnTo>
                      <a:pt x="682" y="678"/>
                    </a:lnTo>
                    <a:lnTo>
                      <a:pt x="704" y="667"/>
                    </a:lnTo>
                    <a:lnTo>
                      <a:pt x="742" y="644"/>
                    </a:lnTo>
                    <a:lnTo>
                      <a:pt x="764" y="637"/>
                    </a:lnTo>
                    <a:lnTo>
                      <a:pt x="775" y="633"/>
                    </a:lnTo>
                    <a:lnTo>
                      <a:pt x="779" y="633"/>
                    </a:lnTo>
                    <a:lnTo>
                      <a:pt x="798" y="626"/>
                    </a:lnTo>
                    <a:lnTo>
                      <a:pt x="805" y="611"/>
                    </a:lnTo>
                    <a:lnTo>
                      <a:pt x="817" y="596"/>
                    </a:lnTo>
                    <a:lnTo>
                      <a:pt x="835" y="584"/>
                    </a:lnTo>
                    <a:close/>
                  </a:path>
                </a:pathLst>
              </a:custGeom>
              <a:solidFill>
                <a:srgbClr val="CD3B16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6" name="Freeform 23"/>
              <p:cNvSpPr/>
              <p:nvPr/>
            </p:nvSpPr>
            <p:spPr bwMode="auto">
              <a:xfrm>
                <a:off x="4843018" y="833493"/>
                <a:ext cx="1366538" cy="1541530"/>
              </a:xfrm>
              <a:custGeom>
                <a:avLst/>
                <a:gdLst>
                  <a:gd name="T0" fmla="*/ 1023 w 1023"/>
                  <a:gd name="T1" fmla="*/ 806 h 1154"/>
                  <a:gd name="T2" fmla="*/ 982 w 1023"/>
                  <a:gd name="T3" fmla="*/ 739 h 1154"/>
                  <a:gd name="T4" fmla="*/ 959 w 1023"/>
                  <a:gd name="T5" fmla="*/ 709 h 1154"/>
                  <a:gd name="T6" fmla="*/ 955 w 1023"/>
                  <a:gd name="T7" fmla="*/ 611 h 1154"/>
                  <a:gd name="T8" fmla="*/ 910 w 1023"/>
                  <a:gd name="T9" fmla="*/ 581 h 1154"/>
                  <a:gd name="T10" fmla="*/ 854 w 1023"/>
                  <a:gd name="T11" fmla="*/ 581 h 1154"/>
                  <a:gd name="T12" fmla="*/ 817 w 1023"/>
                  <a:gd name="T13" fmla="*/ 551 h 1154"/>
                  <a:gd name="T14" fmla="*/ 761 w 1023"/>
                  <a:gd name="T15" fmla="*/ 521 h 1154"/>
                  <a:gd name="T16" fmla="*/ 723 w 1023"/>
                  <a:gd name="T17" fmla="*/ 495 h 1154"/>
                  <a:gd name="T18" fmla="*/ 719 w 1023"/>
                  <a:gd name="T19" fmla="*/ 465 h 1154"/>
                  <a:gd name="T20" fmla="*/ 764 w 1023"/>
                  <a:gd name="T21" fmla="*/ 435 h 1154"/>
                  <a:gd name="T22" fmla="*/ 783 w 1023"/>
                  <a:gd name="T23" fmla="*/ 443 h 1154"/>
                  <a:gd name="T24" fmla="*/ 787 w 1023"/>
                  <a:gd name="T25" fmla="*/ 383 h 1154"/>
                  <a:gd name="T26" fmla="*/ 821 w 1023"/>
                  <a:gd name="T27" fmla="*/ 371 h 1154"/>
                  <a:gd name="T28" fmla="*/ 873 w 1023"/>
                  <a:gd name="T29" fmla="*/ 341 h 1154"/>
                  <a:gd name="T30" fmla="*/ 933 w 1023"/>
                  <a:gd name="T31" fmla="*/ 338 h 1154"/>
                  <a:gd name="T32" fmla="*/ 1004 w 1023"/>
                  <a:gd name="T33" fmla="*/ 278 h 1154"/>
                  <a:gd name="T34" fmla="*/ 967 w 1023"/>
                  <a:gd name="T35" fmla="*/ 251 h 1154"/>
                  <a:gd name="T36" fmla="*/ 914 w 1023"/>
                  <a:gd name="T37" fmla="*/ 251 h 1154"/>
                  <a:gd name="T38" fmla="*/ 877 w 1023"/>
                  <a:gd name="T39" fmla="*/ 169 h 1154"/>
                  <a:gd name="T40" fmla="*/ 858 w 1023"/>
                  <a:gd name="T41" fmla="*/ 87 h 1154"/>
                  <a:gd name="T42" fmla="*/ 794 w 1023"/>
                  <a:gd name="T43" fmla="*/ 4 h 1154"/>
                  <a:gd name="T44" fmla="*/ 753 w 1023"/>
                  <a:gd name="T45" fmla="*/ 12 h 1154"/>
                  <a:gd name="T46" fmla="*/ 742 w 1023"/>
                  <a:gd name="T47" fmla="*/ 117 h 1154"/>
                  <a:gd name="T48" fmla="*/ 656 w 1023"/>
                  <a:gd name="T49" fmla="*/ 192 h 1154"/>
                  <a:gd name="T50" fmla="*/ 626 w 1023"/>
                  <a:gd name="T51" fmla="*/ 169 h 1154"/>
                  <a:gd name="T52" fmla="*/ 588 w 1023"/>
                  <a:gd name="T53" fmla="*/ 207 h 1154"/>
                  <a:gd name="T54" fmla="*/ 495 w 1023"/>
                  <a:gd name="T55" fmla="*/ 274 h 1154"/>
                  <a:gd name="T56" fmla="*/ 408 w 1023"/>
                  <a:gd name="T57" fmla="*/ 285 h 1154"/>
                  <a:gd name="T58" fmla="*/ 352 w 1023"/>
                  <a:gd name="T59" fmla="*/ 229 h 1154"/>
                  <a:gd name="T60" fmla="*/ 289 w 1023"/>
                  <a:gd name="T61" fmla="*/ 237 h 1154"/>
                  <a:gd name="T62" fmla="*/ 135 w 1023"/>
                  <a:gd name="T63" fmla="*/ 326 h 1154"/>
                  <a:gd name="T64" fmla="*/ 86 w 1023"/>
                  <a:gd name="T65" fmla="*/ 379 h 1154"/>
                  <a:gd name="T66" fmla="*/ 0 w 1023"/>
                  <a:gd name="T67" fmla="*/ 341 h 1154"/>
                  <a:gd name="T68" fmla="*/ 11 w 1023"/>
                  <a:gd name="T69" fmla="*/ 390 h 1154"/>
                  <a:gd name="T70" fmla="*/ 26 w 1023"/>
                  <a:gd name="T71" fmla="*/ 506 h 1154"/>
                  <a:gd name="T72" fmla="*/ 15 w 1023"/>
                  <a:gd name="T73" fmla="*/ 611 h 1154"/>
                  <a:gd name="T74" fmla="*/ 64 w 1023"/>
                  <a:gd name="T75" fmla="*/ 656 h 1154"/>
                  <a:gd name="T76" fmla="*/ 142 w 1023"/>
                  <a:gd name="T77" fmla="*/ 637 h 1154"/>
                  <a:gd name="T78" fmla="*/ 251 w 1023"/>
                  <a:gd name="T79" fmla="*/ 559 h 1154"/>
                  <a:gd name="T80" fmla="*/ 371 w 1023"/>
                  <a:gd name="T81" fmla="*/ 551 h 1154"/>
                  <a:gd name="T82" fmla="*/ 431 w 1023"/>
                  <a:gd name="T83" fmla="*/ 566 h 1154"/>
                  <a:gd name="T84" fmla="*/ 416 w 1023"/>
                  <a:gd name="T85" fmla="*/ 645 h 1154"/>
                  <a:gd name="T86" fmla="*/ 442 w 1023"/>
                  <a:gd name="T87" fmla="*/ 761 h 1154"/>
                  <a:gd name="T88" fmla="*/ 498 w 1023"/>
                  <a:gd name="T89" fmla="*/ 843 h 1154"/>
                  <a:gd name="T90" fmla="*/ 517 w 1023"/>
                  <a:gd name="T91" fmla="*/ 888 h 1154"/>
                  <a:gd name="T92" fmla="*/ 555 w 1023"/>
                  <a:gd name="T93" fmla="*/ 885 h 1154"/>
                  <a:gd name="T94" fmla="*/ 708 w 1023"/>
                  <a:gd name="T95" fmla="*/ 952 h 1154"/>
                  <a:gd name="T96" fmla="*/ 719 w 1023"/>
                  <a:gd name="T97" fmla="*/ 1061 h 1154"/>
                  <a:gd name="T98" fmla="*/ 753 w 1023"/>
                  <a:gd name="T99" fmla="*/ 1124 h 1154"/>
                  <a:gd name="T100" fmla="*/ 791 w 1023"/>
                  <a:gd name="T101" fmla="*/ 1121 h 1154"/>
                  <a:gd name="T102" fmla="*/ 821 w 1023"/>
                  <a:gd name="T103" fmla="*/ 1147 h 1154"/>
                  <a:gd name="T104" fmla="*/ 862 w 1023"/>
                  <a:gd name="T105" fmla="*/ 1147 h 1154"/>
                  <a:gd name="T106" fmla="*/ 929 w 1023"/>
                  <a:gd name="T107" fmla="*/ 1113 h 1154"/>
                  <a:gd name="T108" fmla="*/ 952 w 1023"/>
                  <a:gd name="T109" fmla="*/ 1061 h 1154"/>
                  <a:gd name="T110" fmla="*/ 993 w 1023"/>
                  <a:gd name="T111" fmla="*/ 1035 h 1154"/>
                  <a:gd name="T112" fmla="*/ 982 w 1023"/>
                  <a:gd name="T113" fmla="*/ 960 h 11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23" h="1154">
                    <a:moveTo>
                      <a:pt x="989" y="952"/>
                    </a:moveTo>
                    <a:lnTo>
                      <a:pt x="997" y="885"/>
                    </a:lnTo>
                    <a:lnTo>
                      <a:pt x="1023" y="814"/>
                    </a:lnTo>
                    <a:lnTo>
                      <a:pt x="1023" y="806"/>
                    </a:lnTo>
                    <a:lnTo>
                      <a:pt x="1023" y="787"/>
                    </a:lnTo>
                    <a:lnTo>
                      <a:pt x="1019" y="772"/>
                    </a:lnTo>
                    <a:lnTo>
                      <a:pt x="1012" y="761"/>
                    </a:lnTo>
                    <a:lnTo>
                      <a:pt x="1000" y="750"/>
                    </a:lnTo>
                    <a:lnTo>
                      <a:pt x="982" y="739"/>
                    </a:lnTo>
                    <a:lnTo>
                      <a:pt x="978" y="739"/>
                    </a:lnTo>
                    <a:lnTo>
                      <a:pt x="970" y="727"/>
                    </a:lnTo>
                    <a:lnTo>
                      <a:pt x="963" y="720"/>
                    </a:lnTo>
                    <a:lnTo>
                      <a:pt x="959" y="709"/>
                    </a:lnTo>
                    <a:lnTo>
                      <a:pt x="955" y="690"/>
                    </a:lnTo>
                    <a:lnTo>
                      <a:pt x="955" y="667"/>
                    </a:lnTo>
                    <a:lnTo>
                      <a:pt x="955" y="626"/>
                    </a:lnTo>
                    <a:lnTo>
                      <a:pt x="955" y="611"/>
                    </a:lnTo>
                    <a:lnTo>
                      <a:pt x="952" y="600"/>
                    </a:lnTo>
                    <a:lnTo>
                      <a:pt x="948" y="592"/>
                    </a:lnTo>
                    <a:lnTo>
                      <a:pt x="940" y="585"/>
                    </a:lnTo>
                    <a:lnTo>
                      <a:pt x="925" y="585"/>
                    </a:lnTo>
                    <a:lnTo>
                      <a:pt x="910" y="581"/>
                    </a:lnTo>
                    <a:lnTo>
                      <a:pt x="877" y="585"/>
                    </a:lnTo>
                    <a:lnTo>
                      <a:pt x="862" y="585"/>
                    </a:lnTo>
                    <a:lnTo>
                      <a:pt x="858" y="585"/>
                    </a:lnTo>
                    <a:lnTo>
                      <a:pt x="854" y="581"/>
                    </a:lnTo>
                    <a:lnTo>
                      <a:pt x="847" y="559"/>
                    </a:lnTo>
                    <a:lnTo>
                      <a:pt x="839" y="555"/>
                    </a:lnTo>
                    <a:lnTo>
                      <a:pt x="832" y="555"/>
                    </a:lnTo>
                    <a:lnTo>
                      <a:pt x="817" y="551"/>
                    </a:lnTo>
                    <a:lnTo>
                      <a:pt x="798" y="551"/>
                    </a:lnTo>
                    <a:lnTo>
                      <a:pt x="783" y="547"/>
                    </a:lnTo>
                    <a:lnTo>
                      <a:pt x="772" y="536"/>
                    </a:lnTo>
                    <a:lnTo>
                      <a:pt x="761" y="521"/>
                    </a:lnTo>
                    <a:lnTo>
                      <a:pt x="757" y="510"/>
                    </a:lnTo>
                    <a:lnTo>
                      <a:pt x="749" y="506"/>
                    </a:lnTo>
                    <a:lnTo>
                      <a:pt x="738" y="499"/>
                    </a:lnTo>
                    <a:lnTo>
                      <a:pt x="723" y="495"/>
                    </a:lnTo>
                    <a:lnTo>
                      <a:pt x="712" y="495"/>
                    </a:lnTo>
                    <a:lnTo>
                      <a:pt x="712" y="491"/>
                    </a:lnTo>
                    <a:lnTo>
                      <a:pt x="712" y="484"/>
                    </a:lnTo>
                    <a:lnTo>
                      <a:pt x="719" y="465"/>
                    </a:lnTo>
                    <a:lnTo>
                      <a:pt x="731" y="446"/>
                    </a:lnTo>
                    <a:lnTo>
                      <a:pt x="742" y="435"/>
                    </a:lnTo>
                    <a:lnTo>
                      <a:pt x="753" y="435"/>
                    </a:lnTo>
                    <a:lnTo>
                      <a:pt x="764" y="435"/>
                    </a:lnTo>
                    <a:lnTo>
                      <a:pt x="772" y="439"/>
                    </a:lnTo>
                    <a:lnTo>
                      <a:pt x="772" y="443"/>
                    </a:lnTo>
                    <a:lnTo>
                      <a:pt x="776" y="446"/>
                    </a:lnTo>
                    <a:lnTo>
                      <a:pt x="783" y="443"/>
                    </a:lnTo>
                    <a:lnTo>
                      <a:pt x="787" y="435"/>
                    </a:lnTo>
                    <a:lnTo>
                      <a:pt x="787" y="416"/>
                    </a:lnTo>
                    <a:lnTo>
                      <a:pt x="783" y="398"/>
                    </a:lnTo>
                    <a:lnTo>
                      <a:pt x="787" y="383"/>
                    </a:lnTo>
                    <a:lnTo>
                      <a:pt x="791" y="375"/>
                    </a:lnTo>
                    <a:lnTo>
                      <a:pt x="798" y="371"/>
                    </a:lnTo>
                    <a:lnTo>
                      <a:pt x="806" y="371"/>
                    </a:lnTo>
                    <a:lnTo>
                      <a:pt x="821" y="371"/>
                    </a:lnTo>
                    <a:lnTo>
                      <a:pt x="832" y="368"/>
                    </a:lnTo>
                    <a:lnTo>
                      <a:pt x="847" y="364"/>
                    </a:lnTo>
                    <a:lnTo>
                      <a:pt x="862" y="349"/>
                    </a:lnTo>
                    <a:lnTo>
                      <a:pt x="873" y="341"/>
                    </a:lnTo>
                    <a:lnTo>
                      <a:pt x="884" y="334"/>
                    </a:lnTo>
                    <a:lnTo>
                      <a:pt x="907" y="334"/>
                    </a:lnTo>
                    <a:lnTo>
                      <a:pt x="925" y="338"/>
                    </a:lnTo>
                    <a:lnTo>
                      <a:pt x="933" y="338"/>
                    </a:lnTo>
                    <a:lnTo>
                      <a:pt x="952" y="326"/>
                    </a:lnTo>
                    <a:lnTo>
                      <a:pt x="970" y="315"/>
                    </a:lnTo>
                    <a:lnTo>
                      <a:pt x="989" y="300"/>
                    </a:lnTo>
                    <a:lnTo>
                      <a:pt x="1000" y="285"/>
                    </a:lnTo>
                    <a:lnTo>
                      <a:pt x="1004" y="278"/>
                    </a:lnTo>
                    <a:lnTo>
                      <a:pt x="1004" y="270"/>
                    </a:lnTo>
                    <a:lnTo>
                      <a:pt x="1000" y="263"/>
                    </a:lnTo>
                    <a:lnTo>
                      <a:pt x="993" y="259"/>
                    </a:lnTo>
                    <a:lnTo>
                      <a:pt x="985" y="255"/>
                    </a:lnTo>
                    <a:lnTo>
                      <a:pt x="967" y="251"/>
                    </a:lnTo>
                    <a:lnTo>
                      <a:pt x="937" y="251"/>
                    </a:lnTo>
                    <a:lnTo>
                      <a:pt x="933" y="255"/>
                    </a:lnTo>
                    <a:lnTo>
                      <a:pt x="922" y="255"/>
                    </a:lnTo>
                    <a:lnTo>
                      <a:pt x="914" y="251"/>
                    </a:lnTo>
                    <a:lnTo>
                      <a:pt x="907" y="244"/>
                    </a:lnTo>
                    <a:lnTo>
                      <a:pt x="899" y="233"/>
                    </a:lnTo>
                    <a:lnTo>
                      <a:pt x="892" y="218"/>
                    </a:lnTo>
                    <a:lnTo>
                      <a:pt x="877" y="169"/>
                    </a:lnTo>
                    <a:lnTo>
                      <a:pt x="877" y="135"/>
                    </a:lnTo>
                    <a:lnTo>
                      <a:pt x="869" y="105"/>
                    </a:lnTo>
                    <a:lnTo>
                      <a:pt x="865" y="94"/>
                    </a:lnTo>
                    <a:lnTo>
                      <a:pt x="858" y="87"/>
                    </a:lnTo>
                    <a:lnTo>
                      <a:pt x="839" y="57"/>
                    </a:lnTo>
                    <a:lnTo>
                      <a:pt x="824" y="38"/>
                    </a:lnTo>
                    <a:lnTo>
                      <a:pt x="809" y="19"/>
                    </a:lnTo>
                    <a:lnTo>
                      <a:pt x="794" y="4"/>
                    </a:lnTo>
                    <a:lnTo>
                      <a:pt x="783" y="0"/>
                    </a:lnTo>
                    <a:lnTo>
                      <a:pt x="776" y="0"/>
                    </a:lnTo>
                    <a:lnTo>
                      <a:pt x="768" y="0"/>
                    </a:lnTo>
                    <a:lnTo>
                      <a:pt x="761" y="4"/>
                    </a:lnTo>
                    <a:lnTo>
                      <a:pt x="753" y="12"/>
                    </a:lnTo>
                    <a:lnTo>
                      <a:pt x="746" y="23"/>
                    </a:lnTo>
                    <a:lnTo>
                      <a:pt x="749" y="87"/>
                    </a:lnTo>
                    <a:lnTo>
                      <a:pt x="746" y="98"/>
                    </a:lnTo>
                    <a:lnTo>
                      <a:pt x="742" y="117"/>
                    </a:lnTo>
                    <a:lnTo>
                      <a:pt x="734" y="128"/>
                    </a:lnTo>
                    <a:lnTo>
                      <a:pt x="731" y="139"/>
                    </a:lnTo>
                    <a:lnTo>
                      <a:pt x="719" y="147"/>
                    </a:lnTo>
                    <a:lnTo>
                      <a:pt x="708" y="150"/>
                    </a:lnTo>
                    <a:lnTo>
                      <a:pt x="656" y="192"/>
                    </a:lnTo>
                    <a:lnTo>
                      <a:pt x="641" y="169"/>
                    </a:lnTo>
                    <a:lnTo>
                      <a:pt x="641" y="165"/>
                    </a:lnTo>
                    <a:lnTo>
                      <a:pt x="629" y="165"/>
                    </a:lnTo>
                    <a:lnTo>
                      <a:pt x="626" y="169"/>
                    </a:lnTo>
                    <a:lnTo>
                      <a:pt x="622" y="173"/>
                    </a:lnTo>
                    <a:lnTo>
                      <a:pt x="614" y="184"/>
                    </a:lnTo>
                    <a:lnTo>
                      <a:pt x="607" y="203"/>
                    </a:lnTo>
                    <a:lnTo>
                      <a:pt x="588" y="207"/>
                    </a:lnTo>
                    <a:lnTo>
                      <a:pt x="558" y="225"/>
                    </a:lnTo>
                    <a:lnTo>
                      <a:pt x="536" y="244"/>
                    </a:lnTo>
                    <a:lnTo>
                      <a:pt x="517" y="259"/>
                    </a:lnTo>
                    <a:lnTo>
                      <a:pt x="495" y="274"/>
                    </a:lnTo>
                    <a:lnTo>
                      <a:pt x="480" y="281"/>
                    </a:lnTo>
                    <a:lnTo>
                      <a:pt x="461" y="289"/>
                    </a:lnTo>
                    <a:lnTo>
                      <a:pt x="446" y="293"/>
                    </a:lnTo>
                    <a:lnTo>
                      <a:pt x="427" y="289"/>
                    </a:lnTo>
                    <a:lnTo>
                      <a:pt x="408" y="285"/>
                    </a:lnTo>
                    <a:lnTo>
                      <a:pt x="393" y="274"/>
                    </a:lnTo>
                    <a:lnTo>
                      <a:pt x="371" y="244"/>
                    </a:lnTo>
                    <a:lnTo>
                      <a:pt x="363" y="237"/>
                    </a:lnTo>
                    <a:lnTo>
                      <a:pt x="352" y="229"/>
                    </a:lnTo>
                    <a:lnTo>
                      <a:pt x="341" y="225"/>
                    </a:lnTo>
                    <a:lnTo>
                      <a:pt x="330" y="225"/>
                    </a:lnTo>
                    <a:lnTo>
                      <a:pt x="311" y="229"/>
                    </a:lnTo>
                    <a:lnTo>
                      <a:pt x="289" y="237"/>
                    </a:lnTo>
                    <a:lnTo>
                      <a:pt x="202" y="270"/>
                    </a:lnTo>
                    <a:lnTo>
                      <a:pt x="172" y="289"/>
                    </a:lnTo>
                    <a:lnTo>
                      <a:pt x="146" y="311"/>
                    </a:lnTo>
                    <a:lnTo>
                      <a:pt x="135" y="326"/>
                    </a:lnTo>
                    <a:lnTo>
                      <a:pt x="127" y="341"/>
                    </a:lnTo>
                    <a:lnTo>
                      <a:pt x="109" y="364"/>
                    </a:lnTo>
                    <a:lnTo>
                      <a:pt x="98" y="371"/>
                    </a:lnTo>
                    <a:lnTo>
                      <a:pt x="86" y="379"/>
                    </a:lnTo>
                    <a:lnTo>
                      <a:pt x="75" y="383"/>
                    </a:lnTo>
                    <a:lnTo>
                      <a:pt x="64" y="379"/>
                    </a:lnTo>
                    <a:lnTo>
                      <a:pt x="49" y="375"/>
                    </a:lnTo>
                    <a:lnTo>
                      <a:pt x="34" y="364"/>
                    </a:lnTo>
                    <a:lnTo>
                      <a:pt x="0" y="341"/>
                    </a:lnTo>
                    <a:lnTo>
                      <a:pt x="0" y="345"/>
                    </a:lnTo>
                    <a:lnTo>
                      <a:pt x="4" y="364"/>
                    </a:lnTo>
                    <a:lnTo>
                      <a:pt x="8" y="379"/>
                    </a:lnTo>
                    <a:lnTo>
                      <a:pt x="11" y="390"/>
                    </a:lnTo>
                    <a:lnTo>
                      <a:pt x="19" y="413"/>
                    </a:lnTo>
                    <a:lnTo>
                      <a:pt x="26" y="454"/>
                    </a:lnTo>
                    <a:lnTo>
                      <a:pt x="26" y="480"/>
                    </a:lnTo>
                    <a:lnTo>
                      <a:pt x="26" y="506"/>
                    </a:lnTo>
                    <a:lnTo>
                      <a:pt x="23" y="533"/>
                    </a:lnTo>
                    <a:lnTo>
                      <a:pt x="15" y="559"/>
                    </a:lnTo>
                    <a:lnTo>
                      <a:pt x="15" y="577"/>
                    </a:lnTo>
                    <a:lnTo>
                      <a:pt x="15" y="611"/>
                    </a:lnTo>
                    <a:lnTo>
                      <a:pt x="23" y="630"/>
                    </a:lnTo>
                    <a:lnTo>
                      <a:pt x="30" y="645"/>
                    </a:lnTo>
                    <a:lnTo>
                      <a:pt x="45" y="652"/>
                    </a:lnTo>
                    <a:lnTo>
                      <a:pt x="53" y="656"/>
                    </a:lnTo>
                    <a:lnTo>
                      <a:pt x="64" y="656"/>
                    </a:lnTo>
                    <a:lnTo>
                      <a:pt x="124" y="652"/>
                    </a:lnTo>
                    <a:lnTo>
                      <a:pt x="135" y="652"/>
                    </a:lnTo>
                    <a:lnTo>
                      <a:pt x="142" y="637"/>
                    </a:lnTo>
                    <a:lnTo>
                      <a:pt x="154" y="622"/>
                    </a:lnTo>
                    <a:lnTo>
                      <a:pt x="169" y="607"/>
                    </a:lnTo>
                    <a:lnTo>
                      <a:pt x="191" y="589"/>
                    </a:lnTo>
                    <a:lnTo>
                      <a:pt x="217" y="574"/>
                    </a:lnTo>
                    <a:lnTo>
                      <a:pt x="251" y="559"/>
                    </a:lnTo>
                    <a:lnTo>
                      <a:pt x="289" y="551"/>
                    </a:lnTo>
                    <a:lnTo>
                      <a:pt x="311" y="551"/>
                    </a:lnTo>
                    <a:lnTo>
                      <a:pt x="337" y="551"/>
                    </a:lnTo>
                    <a:lnTo>
                      <a:pt x="371" y="551"/>
                    </a:lnTo>
                    <a:lnTo>
                      <a:pt x="382" y="551"/>
                    </a:lnTo>
                    <a:lnTo>
                      <a:pt x="408" y="555"/>
                    </a:lnTo>
                    <a:lnTo>
                      <a:pt x="423" y="559"/>
                    </a:lnTo>
                    <a:lnTo>
                      <a:pt x="431" y="566"/>
                    </a:lnTo>
                    <a:lnTo>
                      <a:pt x="435" y="577"/>
                    </a:lnTo>
                    <a:lnTo>
                      <a:pt x="427" y="596"/>
                    </a:lnTo>
                    <a:lnTo>
                      <a:pt x="420" y="619"/>
                    </a:lnTo>
                    <a:lnTo>
                      <a:pt x="416" y="645"/>
                    </a:lnTo>
                    <a:lnTo>
                      <a:pt x="412" y="667"/>
                    </a:lnTo>
                    <a:lnTo>
                      <a:pt x="416" y="694"/>
                    </a:lnTo>
                    <a:lnTo>
                      <a:pt x="423" y="720"/>
                    </a:lnTo>
                    <a:lnTo>
                      <a:pt x="431" y="742"/>
                    </a:lnTo>
                    <a:lnTo>
                      <a:pt x="442" y="761"/>
                    </a:lnTo>
                    <a:lnTo>
                      <a:pt x="457" y="776"/>
                    </a:lnTo>
                    <a:lnTo>
                      <a:pt x="483" y="802"/>
                    </a:lnTo>
                    <a:lnTo>
                      <a:pt x="495" y="825"/>
                    </a:lnTo>
                    <a:lnTo>
                      <a:pt x="498" y="843"/>
                    </a:lnTo>
                    <a:lnTo>
                      <a:pt x="498" y="862"/>
                    </a:lnTo>
                    <a:lnTo>
                      <a:pt x="510" y="870"/>
                    </a:lnTo>
                    <a:lnTo>
                      <a:pt x="513" y="877"/>
                    </a:lnTo>
                    <a:lnTo>
                      <a:pt x="517" y="888"/>
                    </a:lnTo>
                    <a:lnTo>
                      <a:pt x="536" y="885"/>
                    </a:lnTo>
                    <a:lnTo>
                      <a:pt x="555" y="885"/>
                    </a:lnTo>
                    <a:lnTo>
                      <a:pt x="603" y="896"/>
                    </a:lnTo>
                    <a:lnTo>
                      <a:pt x="656" y="915"/>
                    </a:lnTo>
                    <a:lnTo>
                      <a:pt x="678" y="926"/>
                    </a:lnTo>
                    <a:lnTo>
                      <a:pt x="697" y="937"/>
                    </a:lnTo>
                    <a:lnTo>
                      <a:pt x="708" y="952"/>
                    </a:lnTo>
                    <a:lnTo>
                      <a:pt x="712" y="960"/>
                    </a:lnTo>
                    <a:lnTo>
                      <a:pt x="712" y="971"/>
                    </a:lnTo>
                    <a:lnTo>
                      <a:pt x="716" y="1012"/>
                    </a:lnTo>
                    <a:lnTo>
                      <a:pt x="719" y="1061"/>
                    </a:lnTo>
                    <a:lnTo>
                      <a:pt x="727" y="1106"/>
                    </a:lnTo>
                    <a:lnTo>
                      <a:pt x="734" y="1121"/>
                    </a:lnTo>
                    <a:lnTo>
                      <a:pt x="742" y="1132"/>
                    </a:lnTo>
                    <a:lnTo>
                      <a:pt x="753" y="1124"/>
                    </a:lnTo>
                    <a:lnTo>
                      <a:pt x="764" y="1117"/>
                    </a:lnTo>
                    <a:lnTo>
                      <a:pt x="768" y="1113"/>
                    </a:lnTo>
                    <a:lnTo>
                      <a:pt x="776" y="1113"/>
                    </a:lnTo>
                    <a:lnTo>
                      <a:pt x="791" y="1121"/>
                    </a:lnTo>
                    <a:lnTo>
                      <a:pt x="806" y="1128"/>
                    </a:lnTo>
                    <a:lnTo>
                      <a:pt x="809" y="1136"/>
                    </a:lnTo>
                    <a:lnTo>
                      <a:pt x="813" y="1139"/>
                    </a:lnTo>
                    <a:lnTo>
                      <a:pt x="821" y="1147"/>
                    </a:lnTo>
                    <a:lnTo>
                      <a:pt x="832" y="1154"/>
                    </a:lnTo>
                    <a:lnTo>
                      <a:pt x="839" y="1154"/>
                    </a:lnTo>
                    <a:lnTo>
                      <a:pt x="847" y="1151"/>
                    </a:lnTo>
                    <a:lnTo>
                      <a:pt x="862" y="1147"/>
                    </a:lnTo>
                    <a:lnTo>
                      <a:pt x="873" y="1147"/>
                    </a:lnTo>
                    <a:lnTo>
                      <a:pt x="884" y="1151"/>
                    </a:lnTo>
                    <a:lnTo>
                      <a:pt x="910" y="1128"/>
                    </a:lnTo>
                    <a:lnTo>
                      <a:pt x="929" y="1113"/>
                    </a:lnTo>
                    <a:lnTo>
                      <a:pt x="940" y="1106"/>
                    </a:lnTo>
                    <a:lnTo>
                      <a:pt x="944" y="1095"/>
                    </a:lnTo>
                    <a:lnTo>
                      <a:pt x="944" y="1072"/>
                    </a:lnTo>
                    <a:lnTo>
                      <a:pt x="952" y="1061"/>
                    </a:lnTo>
                    <a:lnTo>
                      <a:pt x="959" y="1053"/>
                    </a:lnTo>
                    <a:lnTo>
                      <a:pt x="974" y="1050"/>
                    </a:lnTo>
                    <a:lnTo>
                      <a:pt x="993" y="1053"/>
                    </a:lnTo>
                    <a:lnTo>
                      <a:pt x="993" y="1035"/>
                    </a:lnTo>
                    <a:lnTo>
                      <a:pt x="989" y="1023"/>
                    </a:lnTo>
                    <a:lnTo>
                      <a:pt x="978" y="1001"/>
                    </a:lnTo>
                    <a:lnTo>
                      <a:pt x="974" y="986"/>
                    </a:lnTo>
                    <a:lnTo>
                      <a:pt x="974" y="971"/>
                    </a:lnTo>
                    <a:lnTo>
                      <a:pt x="982" y="960"/>
                    </a:lnTo>
                    <a:lnTo>
                      <a:pt x="989" y="952"/>
                    </a:lnTo>
                    <a:close/>
                  </a:path>
                </a:pathLst>
              </a:custGeom>
              <a:solidFill>
                <a:srgbClr val="443F19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7" name="Freeform 24"/>
              <p:cNvSpPr/>
              <p:nvPr/>
            </p:nvSpPr>
            <p:spPr bwMode="auto">
              <a:xfrm>
                <a:off x="3712919" y="1843710"/>
                <a:ext cx="2110586" cy="1361195"/>
              </a:xfrm>
              <a:custGeom>
                <a:avLst/>
                <a:gdLst>
                  <a:gd name="T0" fmla="*/ 1269 w 1580"/>
                  <a:gd name="T1" fmla="*/ 776 h 1019"/>
                  <a:gd name="T2" fmla="*/ 1157 w 1580"/>
                  <a:gd name="T3" fmla="*/ 851 h 1019"/>
                  <a:gd name="T4" fmla="*/ 1071 w 1580"/>
                  <a:gd name="T5" fmla="*/ 870 h 1019"/>
                  <a:gd name="T6" fmla="*/ 917 w 1580"/>
                  <a:gd name="T7" fmla="*/ 967 h 1019"/>
                  <a:gd name="T8" fmla="*/ 827 w 1580"/>
                  <a:gd name="T9" fmla="*/ 959 h 1019"/>
                  <a:gd name="T10" fmla="*/ 681 w 1580"/>
                  <a:gd name="T11" fmla="*/ 915 h 1019"/>
                  <a:gd name="T12" fmla="*/ 666 w 1580"/>
                  <a:gd name="T13" fmla="*/ 967 h 1019"/>
                  <a:gd name="T14" fmla="*/ 625 w 1580"/>
                  <a:gd name="T15" fmla="*/ 1016 h 1019"/>
                  <a:gd name="T16" fmla="*/ 445 w 1580"/>
                  <a:gd name="T17" fmla="*/ 948 h 1019"/>
                  <a:gd name="T18" fmla="*/ 430 w 1580"/>
                  <a:gd name="T19" fmla="*/ 840 h 1019"/>
                  <a:gd name="T20" fmla="*/ 400 w 1580"/>
                  <a:gd name="T21" fmla="*/ 776 h 1019"/>
                  <a:gd name="T22" fmla="*/ 378 w 1580"/>
                  <a:gd name="T23" fmla="*/ 708 h 1019"/>
                  <a:gd name="T24" fmla="*/ 299 w 1580"/>
                  <a:gd name="T25" fmla="*/ 735 h 1019"/>
                  <a:gd name="T26" fmla="*/ 262 w 1580"/>
                  <a:gd name="T27" fmla="*/ 746 h 1019"/>
                  <a:gd name="T28" fmla="*/ 224 w 1580"/>
                  <a:gd name="T29" fmla="*/ 705 h 1019"/>
                  <a:gd name="T30" fmla="*/ 172 w 1580"/>
                  <a:gd name="T31" fmla="*/ 690 h 1019"/>
                  <a:gd name="T32" fmla="*/ 134 w 1580"/>
                  <a:gd name="T33" fmla="*/ 619 h 1019"/>
                  <a:gd name="T34" fmla="*/ 67 w 1580"/>
                  <a:gd name="T35" fmla="*/ 641 h 1019"/>
                  <a:gd name="T36" fmla="*/ 7 w 1580"/>
                  <a:gd name="T37" fmla="*/ 622 h 1019"/>
                  <a:gd name="T38" fmla="*/ 48 w 1580"/>
                  <a:gd name="T39" fmla="*/ 547 h 1019"/>
                  <a:gd name="T40" fmla="*/ 30 w 1580"/>
                  <a:gd name="T41" fmla="*/ 480 h 1019"/>
                  <a:gd name="T42" fmla="*/ 71 w 1580"/>
                  <a:gd name="T43" fmla="*/ 435 h 1019"/>
                  <a:gd name="T44" fmla="*/ 112 w 1580"/>
                  <a:gd name="T45" fmla="*/ 405 h 1019"/>
                  <a:gd name="T46" fmla="*/ 164 w 1580"/>
                  <a:gd name="T47" fmla="*/ 278 h 1019"/>
                  <a:gd name="T48" fmla="*/ 164 w 1580"/>
                  <a:gd name="T49" fmla="*/ 240 h 1019"/>
                  <a:gd name="T50" fmla="*/ 157 w 1580"/>
                  <a:gd name="T51" fmla="*/ 218 h 1019"/>
                  <a:gd name="T52" fmla="*/ 108 w 1580"/>
                  <a:gd name="T53" fmla="*/ 195 h 1019"/>
                  <a:gd name="T54" fmla="*/ 108 w 1580"/>
                  <a:gd name="T55" fmla="*/ 169 h 1019"/>
                  <a:gd name="T56" fmla="*/ 224 w 1580"/>
                  <a:gd name="T57" fmla="*/ 154 h 1019"/>
                  <a:gd name="T58" fmla="*/ 254 w 1580"/>
                  <a:gd name="T59" fmla="*/ 113 h 1019"/>
                  <a:gd name="T60" fmla="*/ 273 w 1580"/>
                  <a:gd name="T61" fmla="*/ 42 h 1019"/>
                  <a:gd name="T62" fmla="*/ 266 w 1580"/>
                  <a:gd name="T63" fmla="*/ 4 h 1019"/>
                  <a:gd name="T64" fmla="*/ 438 w 1580"/>
                  <a:gd name="T65" fmla="*/ 27 h 1019"/>
                  <a:gd name="T66" fmla="*/ 524 w 1580"/>
                  <a:gd name="T67" fmla="*/ 0 h 1019"/>
                  <a:gd name="T68" fmla="*/ 543 w 1580"/>
                  <a:gd name="T69" fmla="*/ 68 h 1019"/>
                  <a:gd name="T70" fmla="*/ 576 w 1580"/>
                  <a:gd name="T71" fmla="*/ 105 h 1019"/>
                  <a:gd name="T72" fmla="*/ 591 w 1580"/>
                  <a:gd name="T73" fmla="*/ 184 h 1019"/>
                  <a:gd name="T74" fmla="*/ 696 w 1580"/>
                  <a:gd name="T75" fmla="*/ 300 h 1019"/>
                  <a:gd name="T76" fmla="*/ 741 w 1580"/>
                  <a:gd name="T77" fmla="*/ 341 h 1019"/>
                  <a:gd name="T78" fmla="*/ 872 w 1580"/>
                  <a:gd name="T79" fmla="*/ 338 h 1019"/>
                  <a:gd name="T80" fmla="*/ 951 w 1580"/>
                  <a:gd name="T81" fmla="*/ 293 h 1019"/>
                  <a:gd name="T82" fmla="*/ 1022 w 1580"/>
                  <a:gd name="T83" fmla="*/ 233 h 1019"/>
                  <a:gd name="T84" fmla="*/ 1086 w 1580"/>
                  <a:gd name="T85" fmla="*/ 173 h 1019"/>
                  <a:gd name="T86" fmla="*/ 1138 w 1580"/>
                  <a:gd name="T87" fmla="*/ 184 h 1019"/>
                  <a:gd name="T88" fmla="*/ 1202 w 1580"/>
                  <a:gd name="T89" fmla="*/ 225 h 1019"/>
                  <a:gd name="T90" fmla="*/ 1299 w 1580"/>
                  <a:gd name="T91" fmla="*/ 180 h 1019"/>
                  <a:gd name="T92" fmla="*/ 1356 w 1580"/>
                  <a:gd name="T93" fmla="*/ 131 h 1019"/>
                  <a:gd name="T94" fmla="*/ 1494 w 1580"/>
                  <a:gd name="T95" fmla="*/ 154 h 1019"/>
                  <a:gd name="T96" fmla="*/ 1554 w 1580"/>
                  <a:gd name="T97" fmla="*/ 210 h 1019"/>
                  <a:gd name="T98" fmla="*/ 1580 w 1580"/>
                  <a:gd name="T99" fmla="*/ 375 h 1019"/>
                  <a:gd name="T100" fmla="*/ 1494 w 1580"/>
                  <a:gd name="T101" fmla="*/ 435 h 1019"/>
                  <a:gd name="T102" fmla="*/ 1487 w 1580"/>
                  <a:gd name="T103" fmla="*/ 514 h 1019"/>
                  <a:gd name="T104" fmla="*/ 1520 w 1580"/>
                  <a:gd name="T105" fmla="*/ 570 h 1019"/>
                  <a:gd name="T106" fmla="*/ 1487 w 1580"/>
                  <a:gd name="T107" fmla="*/ 607 h 1019"/>
                  <a:gd name="T108" fmla="*/ 1464 w 1580"/>
                  <a:gd name="T109" fmla="*/ 637 h 101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80" h="1019">
                    <a:moveTo>
                      <a:pt x="1378" y="761"/>
                    </a:moveTo>
                    <a:lnTo>
                      <a:pt x="1378" y="761"/>
                    </a:lnTo>
                    <a:lnTo>
                      <a:pt x="1359" y="761"/>
                    </a:lnTo>
                    <a:lnTo>
                      <a:pt x="1318" y="765"/>
                    </a:lnTo>
                    <a:lnTo>
                      <a:pt x="1296" y="768"/>
                    </a:lnTo>
                    <a:lnTo>
                      <a:pt x="1269" y="776"/>
                    </a:lnTo>
                    <a:lnTo>
                      <a:pt x="1247" y="787"/>
                    </a:lnTo>
                    <a:lnTo>
                      <a:pt x="1224" y="802"/>
                    </a:lnTo>
                    <a:lnTo>
                      <a:pt x="1195" y="832"/>
                    </a:lnTo>
                    <a:lnTo>
                      <a:pt x="1172" y="847"/>
                    </a:lnTo>
                    <a:lnTo>
                      <a:pt x="1157" y="851"/>
                    </a:lnTo>
                    <a:lnTo>
                      <a:pt x="1135" y="851"/>
                    </a:lnTo>
                    <a:lnTo>
                      <a:pt x="1116" y="851"/>
                    </a:lnTo>
                    <a:lnTo>
                      <a:pt x="1093" y="858"/>
                    </a:lnTo>
                    <a:lnTo>
                      <a:pt x="1071" y="870"/>
                    </a:lnTo>
                    <a:lnTo>
                      <a:pt x="1048" y="885"/>
                    </a:lnTo>
                    <a:lnTo>
                      <a:pt x="1011" y="911"/>
                    </a:lnTo>
                    <a:lnTo>
                      <a:pt x="996" y="926"/>
                    </a:lnTo>
                    <a:lnTo>
                      <a:pt x="936" y="956"/>
                    </a:lnTo>
                    <a:lnTo>
                      <a:pt x="917" y="967"/>
                    </a:lnTo>
                    <a:lnTo>
                      <a:pt x="902" y="974"/>
                    </a:lnTo>
                    <a:lnTo>
                      <a:pt x="884" y="978"/>
                    </a:lnTo>
                    <a:lnTo>
                      <a:pt x="865" y="974"/>
                    </a:lnTo>
                    <a:lnTo>
                      <a:pt x="839" y="967"/>
                    </a:lnTo>
                    <a:lnTo>
                      <a:pt x="827" y="959"/>
                    </a:lnTo>
                    <a:lnTo>
                      <a:pt x="794" y="952"/>
                    </a:lnTo>
                    <a:lnTo>
                      <a:pt x="738" y="930"/>
                    </a:lnTo>
                    <a:lnTo>
                      <a:pt x="711" y="918"/>
                    </a:lnTo>
                    <a:lnTo>
                      <a:pt x="696" y="915"/>
                    </a:lnTo>
                    <a:lnTo>
                      <a:pt x="681" y="915"/>
                    </a:lnTo>
                    <a:lnTo>
                      <a:pt x="670" y="915"/>
                    </a:lnTo>
                    <a:lnTo>
                      <a:pt x="666" y="918"/>
                    </a:lnTo>
                    <a:lnTo>
                      <a:pt x="663" y="926"/>
                    </a:lnTo>
                    <a:lnTo>
                      <a:pt x="659" y="941"/>
                    </a:lnTo>
                    <a:lnTo>
                      <a:pt x="666" y="967"/>
                    </a:lnTo>
                    <a:lnTo>
                      <a:pt x="674" y="993"/>
                    </a:lnTo>
                    <a:lnTo>
                      <a:pt x="674" y="1008"/>
                    </a:lnTo>
                    <a:lnTo>
                      <a:pt x="663" y="1016"/>
                    </a:lnTo>
                    <a:lnTo>
                      <a:pt x="651" y="1019"/>
                    </a:lnTo>
                    <a:lnTo>
                      <a:pt x="640" y="1019"/>
                    </a:lnTo>
                    <a:lnTo>
                      <a:pt x="625" y="1016"/>
                    </a:lnTo>
                    <a:lnTo>
                      <a:pt x="614" y="1008"/>
                    </a:lnTo>
                    <a:lnTo>
                      <a:pt x="546" y="986"/>
                    </a:lnTo>
                    <a:lnTo>
                      <a:pt x="468" y="959"/>
                    </a:lnTo>
                    <a:lnTo>
                      <a:pt x="457" y="956"/>
                    </a:lnTo>
                    <a:lnTo>
                      <a:pt x="445" y="948"/>
                    </a:lnTo>
                    <a:lnTo>
                      <a:pt x="430" y="937"/>
                    </a:lnTo>
                    <a:lnTo>
                      <a:pt x="423" y="922"/>
                    </a:lnTo>
                    <a:lnTo>
                      <a:pt x="415" y="903"/>
                    </a:lnTo>
                    <a:lnTo>
                      <a:pt x="419" y="877"/>
                    </a:lnTo>
                    <a:lnTo>
                      <a:pt x="430" y="840"/>
                    </a:lnTo>
                    <a:lnTo>
                      <a:pt x="434" y="836"/>
                    </a:lnTo>
                    <a:lnTo>
                      <a:pt x="438" y="821"/>
                    </a:lnTo>
                    <a:lnTo>
                      <a:pt x="434" y="810"/>
                    </a:lnTo>
                    <a:lnTo>
                      <a:pt x="430" y="798"/>
                    </a:lnTo>
                    <a:lnTo>
                      <a:pt x="419" y="787"/>
                    </a:lnTo>
                    <a:lnTo>
                      <a:pt x="400" y="776"/>
                    </a:lnTo>
                    <a:lnTo>
                      <a:pt x="400" y="712"/>
                    </a:lnTo>
                    <a:lnTo>
                      <a:pt x="400" y="708"/>
                    </a:lnTo>
                    <a:lnTo>
                      <a:pt x="393" y="705"/>
                    </a:lnTo>
                    <a:lnTo>
                      <a:pt x="385" y="705"/>
                    </a:lnTo>
                    <a:lnTo>
                      <a:pt x="378" y="708"/>
                    </a:lnTo>
                    <a:lnTo>
                      <a:pt x="363" y="716"/>
                    </a:lnTo>
                    <a:lnTo>
                      <a:pt x="344" y="727"/>
                    </a:lnTo>
                    <a:lnTo>
                      <a:pt x="333" y="731"/>
                    </a:lnTo>
                    <a:lnTo>
                      <a:pt x="299" y="735"/>
                    </a:lnTo>
                    <a:lnTo>
                      <a:pt x="295" y="750"/>
                    </a:lnTo>
                    <a:lnTo>
                      <a:pt x="288" y="768"/>
                    </a:lnTo>
                    <a:lnTo>
                      <a:pt x="284" y="776"/>
                    </a:lnTo>
                    <a:lnTo>
                      <a:pt x="277" y="776"/>
                    </a:lnTo>
                    <a:lnTo>
                      <a:pt x="269" y="768"/>
                    </a:lnTo>
                    <a:lnTo>
                      <a:pt x="262" y="746"/>
                    </a:lnTo>
                    <a:lnTo>
                      <a:pt x="258" y="738"/>
                    </a:lnTo>
                    <a:lnTo>
                      <a:pt x="254" y="723"/>
                    </a:lnTo>
                    <a:lnTo>
                      <a:pt x="247" y="716"/>
                    </a:lnTo>
                    <a:lnTo>
                      <a:pt x="236" y="708"/>
                    </a:lnTo>
                    <a:lnTo>
                      <a:pt x="224" y="705"/>
                    </a:lnTo>
                    <a:lnTo>
                      <a:pt x="206" y="705"/>
                    </a:lnTo>
                    <a:lnTo>
                      <a:pt x="202" y="705"/>
                    </a:lnTo>
                    <a:lnTo>
                      <a:pt x="187" y="701"/>
                    </a:lnTo>
                    <a:lnTo>
                      <a:pt x="179" y="697"/>
                    </a:lnTo>
                    <a:lnTo>
                      <a:pt x="172" y="690"/>
                    </a:lnTo>
                    <a:lnTo>
                      <a:pt x="164" y="678"/>
                    </a:lnTo>
                    <a:lnTo>
                      <a:pt x="161" y="660"/>
                    </a:lnTo>
                    <a:lnTo>
                      <a:pt x="153" y="645"/>
                    </a:lnTo>
                    <a:lnTo>
                      <a:pt x="146" y="630"/>
                    </a:lnTo>
                    <a:lnTo>
                      <a:pt x="134" y="619"/>
                    </a:lnTo>
                    <a:lnTo>
                      <a:pt x="123" y="615"/>
                    </a:lnTo>
                    <a:lnTo>
                      <a:pt x="108" y="615"/>
                    </a:lnTo>
                    <a:lnTo>
                      <a:pt x="93" y="619"/>
                    </a:lnTo>
                    <a:lnTo>
                      <a:pt x="78" y="626"/>
                    </a:lnTo>
                    <a:lnTo>
                      <a:pt x="67" y="641"/>
                    </a:lnTo>
                    <a:lnTo>
                      <a:pt x="41" y="648"/>
                    </a:lnTo>
                    <a:lnTo>
                      <a:pt x="18" y="648"/>
                    </a:lnTo>
                    <a:lnTo>
                      <a:pt x="0" y="648"/>
                    </a:lnTo>
                    <a:lnTo>
                      <a:pt x="0" y="645"/>
                    </a:lnTo>
                    <a:lnTo>
                      <a:pt x="7" y="622"/>
                    </a:lnTo>
                    <a:lnTo>
                      <a:pt x="15" y="604"/>
                    </a:lnTo>
                    <a:lnTo>
                      <a:pt x="18" y="581"/>
                    </a:lnTo>
                    <a:lnTo>
                      <a:pt x="30" y="570"/>
                    </a:lnTo>
                    <a:lnTo>
                      <a:pt x="41" y="559"/>
                    </a:lnTo>
                    <a:lnTo>
                      <a:pt x="48" y="547"/>
                    </a:lnTo>
                    <a:lnTo>
                      <a:pt x="48" y="536"/>
                    </a:lnTo>
                    <a:lnTo>
                      <a:pt x="48" y="525"/>
                    </a:lnTo>
                    <a:lnTo>
                      <a:pt x="41" y="510"/>
                    </a:lnTo>
                    <a:lnTo>
                      <a:pt x="33" y="495"/>
                    </a:lnTo>
                    <a:lnTo>
                      <a:pt x="30" y="480"/>
                    </a:lnTo>
                    <a:lnTo>
                      <a:pt x="30" y="469"/>
                    </a:lnTo>
                    <a:lnTo>
                      <a:pt x="33" y="461"/>
                    </a:lnTo>
                    <a:lnTo>
                      <a:pt x="41" y="450"/>
                    </a:lnTo>
                    <a:lnTo>
                      <a:pt x="48" y="446"/>
                    </a:lnTo>
                    <a:lnTo>
                      <a:pt x="59" y="439"/>
                    </a:lnTo>
                    <a:lnTo>
                      <a:pt x="71" y="435"/>
                    </a:lnTo>
                    <a:lnTo>
                      <a:pt x="93" y="427"/>
                    </a:lnTo>
                    <a:lnTo>
                      <a:pt x="108" y="420"/>
                    </a:lnTo>
                    <a:lnTo>
                      <a:pt x="112" y="409"/>
                    </a:lnTo>
                    <a:lnTo>
                      <a:pt x="112" y="405"/>
                    </a:lnTo>
                    <a:lnTo>
                      <a:pt x="112" y="390"/>
                    </a:lnTo>
                    <a:lnTo>
                      <a:pt x="119" y="353"/>
                    </a:lnTo>
                    <a:lnTo>
                      <a:pt x="127" y="330"/>
                    </a:lnTo>
                    <a:lnTo>
                      <a:pt x="134" y="308"/>
                    </a:lnTo>
                    <a:lnTo>
                      <a:pt x="146" y="289"/>
                    </a:lnTo>
                    <a:lnTo>
                      <a:pt x="164" y="278"/>
                    </a:lnTo>
                    <a:lnTo>
                      <a:pt x="179" y="266"/>
                    </a:lnTo>
                    <a:lnTo>
                      <a:pt x="183" y="259"/>
                    </a:lnTo>
                    <a:lnTo>
                      <a:pt x="183" y="251"/>
                    </a:lnTo>
                    <a:lnTo>
                      <a:pt x="179" y="248"/>
                    </a:lnTo>
                    <a:lnTo>
                      <a:pt x="164" y="240"/>
                    </a:lnTo>
                    <a:lnTo>
                      <a:pt x="157" y="236"/>
                    </a:lnTo>
                    <a:lnTo>
                      <a:pt x="161" y="233"/>
                    </a:lnTo>
                    <a:lnTo>
                      <a:pt x="161" y="225"/>
                    </a:lnTo>
                    <a:lnTo>
                      <a:pt x="161" y="221"/>
                    </a:lnTo>
                    <a:lnTo>
                      <a:pt x="157" y="218"/>
                    </a:lnTo>
                    <a:lnTo>
                      <a:pt x="149" y="214"/>
                    </a:lnTo>
                    <a:lnTo>
                      <a:pt x="142" y="210"/>
                    </a:lnTo>
                    <a:lnTo>
                      <a:pt x="123" y="206"/>
                    </a:lnTo>
                    <a:lnTo>
                      <a:pt x="112" y="203"/>
                    </a:lnTo>
                    <a:lnTo>
                      <a:pt x="108" y="195"/>
                    </a:lnTo>
                    <a:lnTo>
                      <a:pt x="108" y="191"/>
                    </a:lnTo>
                    <a:lnTo>
                      <a:pt x="97" y="184"/>
                    </a:lnTo>
                    <a:lnTo>
                      <a:pt x="97" y="180"/>
                    </a:lnTo>
                    <a:lnTo>
                      <a:pt x="101" y="176"/>
                    </a:lnTo>
                    <a:lnTo>
                      <a:pt x="108" y="169"/>
                    </a:lnTo>
                    <a:lnTo>
                      <a:pt x="127" y="165"/>
                    </a:lnTo>
                    <a:lnTo>
                      <a:pt x="164" y="165"/>
                    </a:lnTo>
                    <a:lnTo>
                      <a:pt x="202" y="161"/>
                    </a:lnTo>
                    <a:lnTo>
                      <a:pt x="217" y="161"/>
                    </a:lnTo>
                    <a:lnTo>
                      <a:pt x="224" y="154"/>
                    </a:lnTo>
                    <a:lnTo>
                      <a:pt x="232" y="146"/>
                    </a:lnTo>
                    <a:lnTo>
                      <a:pt x="236" y="139"/>
                    </a:lnTo>
                    <a:lnTo>
                      <a:pt x="239" y="124"/>
                    </a:lnTo>
                    <a:lnTo>
                      <a:pt x="239" y="116"/>
                    </a:lnTo>
                    <a:lnTo>
                      <a:pt x="254" y="113"/>
                    </a:lnTo>
                    <a:lnTo>
                      <a:pt x="266" y="105"/>
                    </a:lnTo>
                    <a:lnTo>
                      <a:pt x="273" y="94"/>
                    </a:lnTo>
                    <a:lnTo>
                      <a:pt x="277" y="79"/>
                    </a:lnTo>
                    <a:lnTo>
                      <a:pt x="280" y="57"/>
                    </a:lnTo>
                    <a:lnTo>
                      <a:pt x="280" y="45"/>
                    </a:lnTo>
                    <a:lnTo>
                      <a:pt x="273" y="42"/>
                    </a:lnTo>
                    <a:lnTo>
                      <a:pt x="258" y="30"/>
                    </a:lnTo>
                    <a:lnTo>
                      <a:pt x="251" y="19"/>
                    </a:lnTo>
                    <a:lnTo>
                      <a:pt x="254" y="15"/>
                    </a:lnTo>
                    <a:lnTo>
                      <a:pt x="254" y="12"/>
                    </a:lnTo>
                    <a:lnTo>
                      <a:pt x="266" y="4"/>
                    </a:lnTo>
                    <a:lnTo>
                      <a:pt x="288" y="0"/>
                    </a:lnTo>
                    <a:lnTo>
                      <a:pt x="318" y="0"/>
                    </a:lnTo>
                    <a:lnTo>
                      <a:pt x="355" y="4"/>
                    </a:lnTo>
                    <a:lnTo>
                      <a:pt x="400" y="15"/>
                    </a:lnTo>
                    <a:lnTo>
                      <a:pt x="438" y="27"/>
                    </a:lnTo>
                    <a:lnTo>
                      <a:pt x="464" y="30"/>
                    </a:lnTo>
                    <a:lnTo>
                      <a:pt x="487" y="30"/>
                    </a:lnTo>
                    <a:lnTo>
                      <a:pt x="502" y="27"/>
                    </a:lnTo>
                    <a:lnTo>
                      <a:pt x="513" y="19"/>
                    </a:lnTo>
                    <a:lnTo>
                      <a:pt x="516" y="15"/>
                    </a:lnTo>
                    <a:lnTo>
                      <a:pt x="524" y="0"/>
                    </a:lnTo>
                    <a:lnTo>
                      <a:pt x="528" y="4"/>
                    </a:lnTo>
                    <a:lnTo>
                      <a:pt x="535" y="12"/>
                    </a:lnTo>
                    <a:lnTo>
                      <a:pt x="539" y="30"/>
                    </a:lnTo>
                    <a:lnTo>
                      <a:pt x="543" y="68"/>
                    </a:lnTo>
                    <a:lnTo>
                      <a:pt x="543" y="71"/>
                    </a:lnTo>
                    <a:lnTo>
                      <a:pt x="546" y="83"/>
                    </a:lnTo>
                    <a:lnTo>
                      <a:pt x="558" y="94"/>
                    </a:lnTo>
                    <a:lnTo>
                      <a:pt x="576" y="105"/>
                    </a:lnTo>
                    <a:lnTo>
                      <a:pt x="580" y="116"/>
                    </a:lnTo>
                    <a:lnTo>
                      <a:pt x="584" y="135"/>
                    </a:lnTo>
                    <a:lnTo>
                      <a:pt x="580" y="161"/>
                    </a:lnTo>
                    <a:lnTo>
                      <a:pt x="584" y="169"/>
                    </a:lnTo>
                    <a:lnTo>
                      <a:pt x="591" y="184"/>
                    </a:lnTo>
                    <a:lnTo>
                      <a:pt x="610" y="203"/>
                    </a:lnTo>
                    <a:lnTo>
                      <a:pt x="640" y="225"/>
                    </a:lnTo>
                    <a:lnTo>
                      <a:pt x="666" y="255"/>
                    </a:lnTo>
                    <a:lnTo>
                      <a:pt x="689" y="285"/>
                    </a:lnTo>
                    <a:lnTo>
                      <a:pt x="696" y="300"/>
                    </a:lnTo>
                    <a:lnTo>
                      <a:pt x="696" y="315"/>
                    </a:lnTo>
                    <a:lnTo>
                      <a:pt x="700" y="323"/>
                    </a:lnTo>
                    <a:lnTo>
                      <a:pt x="715" y="334"/>
                    </a:lnTo>
                    <a:lnTo>
                      <a:pt x="726" y="341"/>
                    </a:lnTo>
                    <a:lnTo>
                      <a:pt x="741" y="341"/>
                    </a:lnTo>
                    <a:lnTo>
                      <a:pt x="756" y="341"/>
                    </a:lnTo>
                    <a:lnTo>
                      <a:pt x="775" y="338"/>
                    </a:lnTo>
                    <a:lnTo>
                      <a:pt x="809" y="334"/>
                    </a:lnTo>
                    <a:lnTo>
                      <a:pt x="842" y="334"/>
                    </a:lnTo>
                    <a:lnTo>
                      <a:pt x="872" y="338"/>
                    </a:lnTo>
                    <a:lnTo>
                      <a:pt x="891" y="330"/>
                    </a:lnTo>
                    <a:lnTo>
                      <a:pt x="910" y="323"/>
                    </a:lnTo>
                    <a:lnTo>
                      <a:pt x="925" y="308"/>
                    </a:lnTo>
                    <a:lnTo>
                      <a:pt x="951" y="293"/>
                    </a:lnTo>
                    <a:lnTo>
                      <a:pt x="973" y="281"/>
                    </a:lnTo>
                    <a:lnTo>
                      <a:pt x="992" y="278"/>
                    </a:lnTo>
                    <a:lnTo>
                      <a:pt x="1003" y="266"/>
                    </a:lnTo>
                    <a:lnTo>
                      <a:pt x="1015" y="251"/>
                    </a:lnTo>
                    <a:lnTo>
                      <a:pt x="1022" y="233"/>
                    </a:lnTo>
                    <a:lnTo>
                      <a:pt x="1026" y="221"/>
                    </a:lnTo>
                    <a:lnTo>
                      <a:pt x="1033" y="210"/>
                    </a:lnTo>
                    <a:lnTo>
                      <a:pt x="1052" y="191"/>
                    </a:lnTo>
                    <a:lnTo>
                      <a:pt x="1075" y="176"/>
                    </a:lnTo>
                    <a:lnTo>
                      <a:pt x="1086" y="173"/>
                    </a:lnTo>
                    <a:lnTo>
                      <a:pt x="1097" y="173"/>
                    </a:lnTo>
                    <a:lnTo>
                      <a:pt x="1116" y="173"/>
                    </a:lnTo>
                    <a:lnTo>
                      <a:pt x="1131" y="176"/>
                    </a:lnTo>
                    <a:lnTo>
                      <a:pt x="1138" y="184"/>
                    </a:lnTo>
                    <a:lnTo>
                      <a:pt x="1142" y="195"/>
                    </a:lnTo>
                    <a:lnTo>
                      <a:pt x="1150" y="203"/>
                    </a:lnTo>
                    <a:lnTo>
                      <a:pt x="1157" y="214"/>
                    </a:lnTo>
                    <a:lnTo>
                      <a:pt x="1168" y="221"/>
                    </a:lnTo>
                    <a:lnTo>
                      <a:pt x="1183" y="229"/>
                    </a:lnTo>
                    <a:lnTo>
                      <a:pt x="1202" y="225"/>
                    </a:lnTo>
                    <a:lnTo>
                      <a:pt x="1224" y="218"/>
                    </a:lnTo>
                    <a:lnTo>
                      <a:pt x="1262" y="195"/>
                    </a:lnTo>
                    <a:lnTo>
                      <a:pt x="1284" y="184"/>
                    </a:lnTo>
                    <a:lnTo>
                      <a:pt x="1296" y="180"/>
                    </a:lnTo>
                    <a:lnTo>
                      <a:pt x="1299" y="180"/>
                    </a:lnTo>
                    <a:lnTo>
                      <a:pt x="1318" y="173"/>
                    </a:lnTo>
                    <a:lnTo>
                      <a:pt x="1329" y="158"/>
                    </a:lnTo>
                    <a:lnTo>
                      <a:pt x="1341" y="143"/>
                    </a:lnTo>
                    <a:lnTo>
                      <a:pt x="1356" y="131"/>
                    </a:lnTo>
                    <a:lnTo>
                      <a:pt x="1371" y="128"/>
                    </a:lnTo>
                    <a:lnTo>
                      <a:pt x="1386" y="124"/>
                    </a:lnTo>
                    <a:lnTo>
                      <a:pt x="1397" y="124"/>
                    </a:lnTo>
                    <a:lnTo>
                      <a:pt x="1442" y="135"/>
                    </a:lnTo>
                    <a:lnTo>
                      <a:pt x="1494" y="154"/>
                    </a:lnTo>
                    <a:lnTo>
                      <a:pt x="1520" y="165"/>
                    </a:lnTo>
                    <a:lnTo>
                      <a:pt x="1539" y="176"/>
                    </a:lnTo>
                    <a:lnTo>
                      <a:pt x="1550" y="191"/>
                    </a:lnTo>
                    <a:lnTo>
                      <a:pt x="1554" y="203"/>
                    </a:lnTo>
                    <a:lnTo>
                      <a:pt x="1554" y="210"/>
                    </a:lnTo>
                    <a:lnTo>
                      <a:pt x="1554" y="251"/>
                    </a:lnTo>
                    <a:lnTo>
                      <a:pt x="1558" y="304"/>
                    </a:lnTo>
                    <a:lnTo>
                      <a:pt x="1569" y="345"/>
                    </a:lnTo>
                    <a:lnTo>
                      <a:pt x="1573" y="360"/>
                    </a:lnTo>
                    <a:lnTo>
                      <a:pt x="1580" y="371"/>
                    </a:lnTo>
                    <a:lnTo>
                      <a:pt x="1580" y="375"/>
                    </a:lnTo>
                    <a:lnTo>
                      <a:pt x="1554" y="379"/>
                    </a:lnTo>
                    <a:lnTo>
                      <a:pt x="1539" y="379"/>
                    </a:lnTo>
                    <a:lnTo>
                      <a:pt x="1532" y="390"/>
                    </a:lnTo>
                    <a:lnTo>
                      <a:pt x="1494" y="435"/>
                    </a:lnTo>
                    <a:lnTo>
                      <a:pt x="1483" y="450"/>
                    </a:lnTo>
                    <a:lnTo>
                      <a:pt x="1479" y="465"/>
                    </a:lnTo>
                    <a:lnTo>
                      <a:pt x="1475" y="480"/>
                    </a:lnTo>
                    <a:lnTo>
                      <a:pt x="1479" y="491"/>
                    </a:lnTo>
                    <a:lnTo>
                      <a:pt x="1487" y="514"/>
                    </a:lnTo>
                    <a:lnTo>
                      <a:pt x="1490" y="521"/>
                    </a:lnTo>
                    <a:lnTo>
                      <a:pt x="1505" y="532"/>
                    </a:lnTo>
                    <a:lnTo>
                      <a:pt x="1513" y="544"/>
                    </a:lnTo>
                    <a:lnTo>
                      <a:pt x="1517" y="559"/>
                    </a:lnTo>
                    <a:lnTo>
                      <a:pt x="1520" y="570"/>
                    </a:lnTo>
                    <a:lnTo>
                      <a:pt x="1520" y="592"/>
                    </a:lnTo>
                    <a:lnTo>
                      <a:pt x="1517" y="600"/>
                    </a:lnTo>
                    <a:lnTo>
                      <a:pt x="1505" y="600"/>
                    </a:lnTo>
                    <a:lnTo>
                      <a:pt x="1494" y="604"/>
                    </a:lnTo>
                    <a:lnTo>
                      <a:pt x="1487" y="607"/>
                    </a:lnTo>
                    <a:lnTo>
                      <a:pt x="1483" y="615"/>
                    </a:lnTo>
                    <a:lnTo>
                      <a:pt x="1479" y="626"/>
                    </a:lnTo>
                    <a:lnTo>
                      <a:pt x="1479" y="634"/>
                    </a:lnTo>
                    <a:lnTo>
                      <a:pt x="1472" y="634"/>
                    </a:lnTo>
                    <a:lnTo>
                      <a:pt x="1464" y="637"/>
                    </a:lnTo>
                    <a:lnTo>
                      <a:pt x="1453" y="648"/>
                    </a:lnTo>
                    <a:lnTo>
                      <a:pt x="1445" y="671"/>
                    </a:lnTo>
                    <a:lnTo>
                      <a:pt x="1401" y="678"/>
                    </a:lnTo>
                    <a:lnTo>
                      <a:pt x="1382" y="731"/>
                    </a:lnTo>
                    <a:lnTo>
                      <a:pt x="1378" y="761"/>
                    </a:lnTo>
                    <a:close/>
                  </a:path>
                </a:pathLst>
              </a:custGeom>
              <a:solidFill>
                <a:srgbClr val="E5E09C"/>
              </a:solidFill>
              <a:ln w="3175" cap="flat" cmpd="sng" algn="ctr">
                <a:solidFill>
                  <a:srgbClr val="E7E6E6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7384" y="3062"/>
              <a:ext cx="4017" cy="7435"/>
              <a:chOff x="3405516" y="1320797"/>
              <a:chExt cx="2550696" cy="4721493"/>
            </a:xfrm>
          </p:grpSpPr>
          <p:sp>
            <p:nvSpPr>
              <p:cNvPr id="39" name="文本框 95"/>
              <p:cNvSpPr txBox="1"/>
              <p:nvPr/>
            </p:nvSpPr>
            <p:spPr>
              <a:xfrm>
                <a:off x="5012661" y="1320797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大同市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0" name="文本框 96"/>
              <p:cNvSpPr txBox="1"/>
              <p:nvPr/>
            </p:nvSpPr>
            <p:spPr>
              <a:xfrm>
                <a:off x="4798603" y="3663562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晋中市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文本框 97"/>
              <p:cNvSpPr txBox="1"/>
              <p:nvPr/>
            </p:nvSpPr>
            <p:spPr>
              <a:xfrm>
                <a:off x="3639951" y="3685798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吕梁市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2" name="文本框 98"/>
              <p:cNvSpPr txBox="1"/>
              <p:nvPr/>
            </p:nvSpPr>
            <p:spPr>
              <a:xfrm>
                <a:off x="5218510" y="3155592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阳泉市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3" name="文本框 99"/>
              <p:cNvSpPr txBox="1"/>
              <p:nvPr/>
            </p:nvSpPr>
            <p:spPr>
              <a:xfrm>
                <a:off x="4842183" y="4801020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长治市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文本框 100"/>
              <p:cNvSpPr txBox="1"/>
              <p:nvPr/>
            </p:nvSpPr>
            <p:spPr>
              <a:xfrm>
                <a:off x="4621774" y="539137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晋城市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5" name="文本框 101"/>
              <p:cNvSpPr txBox="1"/>
              <p:nvPr/>
            </p:nvSpPr>
            <p:spPr>
              <a:xfrm>
                <a:off x="3599843" y="4807883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临汾市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文本框 102"/>
              <p:cNvSpPr txBox="1"/>
              <p:nvPr/>
            </p:nvSpPr>
            <p:spPr>
              <a:xfrm>
                <a:off x="3405516" y="573451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运城市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7" name="文本框 103"/>
              <p:cNvSpPr txBox="1"/>
              <p:nvPr/>
            </p:nvSpPr>
            <p:spPr>
              <a:xfrm>
                <a:off x="4214793" y="3270673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太原市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8" name="文本框 104"/>
              <p:cNvSpPr txBox="1"/>
              <p:nvPr/>
            </p:nvSpPr>
            <p:spPr>
              <a:xfrm>
                <a:off x="4367468" y="2650997"/>
                <a:ext cx="73289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忻州市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9" name="文本框 105"/>
              <p:cNvSpPr txBox="1"/>
              <p:nvPr/>
            </p:nvSpPr>
            <p:spPr>
              <a:xfrm>
                <a:off x="4547803" y="1798488"/>
                <a:ext cx="73770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400" b="1" dirty="0">
                    <a:solidFill>
                      <a:prstClr val="black">
                        <a:lumMod val="95000"/>
                        <a:lumOff val="5000"/>
                      </a:prst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朔州市</a:t>
                </a:r>
                <a:endPara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648335" y="584200"/>
            <a:ext cx="2160270" cy="1008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320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山西</a:t>
            </a:r>
            <a:endParaRPr lang="zh-CN" altLang="en-US" sz="32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第一PPT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864</Words>
  <PresentationFormat>自定义</PresentationFormat>
  <Paragraphs>526</Paragraphs>
  <Slides>36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36</vt:i4>
      </vt:variant>
    </vt:vector>
  </HeadingPairs>
  <TitlesOfParts>
    <vt:vector size="44" baseType="lpstr">
      <vt:lpstr>Arial</vt:lpstr>
      <vt:lpstr>宋体</vt:lpstr>
      <vt:lpstr>Wingdings</vt:lpstr>
      <vt:lpstr>Calibri</vt:lpstr>
      <vt:lpstr>微软雅黑</vt:lpstr>
      <vt:lpstr>Arial Unicode MS</vt:lpstr>
      <vt:lpstr>Arial</vt:lpstr>
      <vt:lpstr>第一PPT：www.1ppt.com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2009-02-11T05:37:00Z</dcterms:created>
  <dcterms:modified xsi:type="dcterms:W3CDTF">2019-12-03T08:20:57Z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resentation">
    <vt:lpwstr>锐普图表</vt:lpwstr>
  </property>
  <property fmtid="{D5CDD505-2E9C-101B-9397-08002B2CF9AE}" pid="3" name="SlideDescription">
    <vt:lpwstr/>
  </property>
  <property fmtid="{D5CDD505-2E9C-101B-9397-08002B2CF9AE}" pid="4" name="KSOProductBuildVer">
    <vt:lpwstr>2052-11.8.2.8593</vt:lpwstr>
  </property>
</Properties>
</file>